
<file path=[Content_Types].xml><?xml version="1.0" encoding="utf-8"?>
<Types xmlns="http://schemas.openxmlformats.org/package/2006/content-types">
  <Default Extension="fntdata" ContentType="application/x-fontdata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48" r:id="rId1"/>
  </p:sldMasterIdLst>
  <p:sldIdLst>
    <p:sldId id="256" r:id="rId2"/>
    <p:sldId id="258" r:id="rId3"/>
    <p:sldId id="277" r:id="rId4"/>
    <p:sldId id="262" r:id="rId5"/>
    <p:sldId id="260" r:id="rId6"/>
    <p:sldId id="275" r:id="rId7"/>
    <p:sldId id="276" r:id="rId8"/>
  </p:sldIdLst>
  <p:sldSz cx="10693400" cy="7562850"/>
  <p:notesSz cx="10693400" cy="7562850"/>
  <p:embeddedFontLst>
    <p:embeddedFont>
      <p:font typeface="Arial" panose="020B0604020202020204" pitchFamily="34" charset="0"/>
      <p:regular r:id="rId9"/>
      <p:bold r:id="rId10"/>
    </p:embeddedFont>
    <p:embeddedFont>
      <p:font typeface="Arial Narrow" panose="020B0606020202030204" pitchFamily="34" charset="0"/>
      <p:regular r:id="rId11"/>
      <p:bold r:id="rId12"/>
      <p:italic r:id="rId13"/>
      <p:boldItalic r:id="rId14"/>
    </p:embeddedFont>
    <p:embeddedFont>
      <p:font typeface="Calibri" panose="020F0502020204030204" pitchFamily="34" charset="0"/>
      <p:regular r:id="rId15"/>
      <p:bold r:id="rId16"/>
      <p:italic r:id="rId17"/>
      <p:boldItalic r:id="rId18"/>
    </p:embeddedFont>
    <p:embeddedFont>
      <p:font typeface="Times New Roman" panose="02020603050405020304" pitchFamily="18" charset="0"/>
      <p:regular r:id="rId19"/>
    </p:embeddedFont>
  </p:embeddedFontLst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58F9D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4402" autoAdjust="0"/>
    <p:restoredTop sz="94660"/>
  </p:normalViewPr>
  <p:slideViewPr>
    <p:cSldViewPr>
      <p:cViewPr varScale="1">
        <p:scale>
          <a:sx n="98" d="100"/>
          <a:sy n="98" d="100"/>
        </p:scale>
        <p:origin x="996" y="96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font" Target="fonts/font5.fntdata"/><Relationship Id="rId18" Type="http://schemas.openxmlformats.org/officeDocument/2006/relationships/font" Target="fonts/font10.fntdata"/><Relationship Id="rId3" Type="http://schemas.openxmlformats.org/officeDocument/2006/relationships/slide" Target="slides/slide2.xml"/><Relationship Id="rId21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font" Target="fonts/font4.fntdata"/><Relationship Id="rId17" Type="http://schemas.openxmlformats.org/officeDocument/2006/relationships/font" Target="fonts/font9.fntdata"/><Relationship Id="rId2" Type="http://schemas.openxmlformats.org/officeDocument/2006/relationships/slide" Target="slides/slide1.xml"/><Relationship Id="rId16" Type="http://schemas.openxmlformats.org/officeDocument/2006/relationships/font" Target="fonts/font8.fntdata"/><Relationship Id="rId2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font" Target="fonts/font3.fntdata"/><Relationship Id="rId5" Type="http://schemas.openxmlformats.org/officeDocument/2006/relationships/slide" Target="slides/slide4.xml"/><Relationship Id="rId15" Type="http://schemas.openxmlformats.org/officeDocument/2006/relationships/font" Target="fonts/font7.fntdata"/><Relationship Id="rId23" Type="http://schemas.openxmlformats.org/officeDocument/2006/relationships/tableStyles" Target="tableStyles.xml"/><Relationship Id="rId10" Type="http://schemas.openxmlformats.org/officeDocument/2006/relationships/font" Target="fonts/font2.fntdata"/><Relationship Id="rId19" Type="http://schemas.openxmlformats.org/officeDocument/2006/relationships/font" Target="fonts/font11.fntdata"/><Relationship Id="rId4" Type="http://schemas.openxmlformats.org/officeDocument/2006/relationships/slide" Target="slides/slide3.xml"/><Relationship Id="rId9" Type="http://schemas.openxmlformats.org/officeDocument/2006/relationships/font" Target="fonts/font1.fntdata"/><Relationship Id="rId14" Type="http://schemas.openxmlformats.org/officeDocument/2006/relationships/font" Target="fonts/font6.fntdata"/><Relationship Id="rId22" Type="http://schemas.openxmlformats.org/officeDocument/2006/relationships/theme" Target="theme/theme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0910669267259798E-2"/>
          <c:y val="0.20238288360688214"/>
          <c:w val="0.1931937699613564"/>
          <c:h val="0.64443788242945732"/>
        </c:manualLayout>
      </c:layout>
      <c:pieChart>
        <c:varyColors val="1"/>
        <c:ser>
          <c:idx val="1"/>
          <c:order val="1"/>
          <c:tx>
            <c:strRef>
              <c:f>Лист1!$C$1</c:f>
              <c:strCache>
                <c:ptCount val="1"/>
                <c:pt idx="0">
                  <c:v>Столбец1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A64F-4B61-AE0A-B50A9F6EF09F}"/>
              </c:ext>
            </c:extLst>
          </c:dPt>
          <c:dPt>
            <c:idx val="1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A64F-4B61-AE0A-B50A9F6EF09F}"/>
              </c:ext>
            </c:extLst>
          </c:dPt>
          <c:dPt>
            <c:idx val="2"/>
            <c:bubble3D val="0"/>
            <c:spPr>
              <a:solidFill>
                <a:schemeClr val="accent5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A64F-4B61-AE0A-B50A9F6EF09F}"/>
              </c:ext>
            </c:extLst>
          </c:dPt>
          <c:dPt>
            <c:idx val="3"/>
            <c:bubble3D val="0"/>
            <c:spPr>
              <a:solidFill>
                <a:schemeClr val="accent1">
                  <a:lumMod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A64F-4B61-AE0A-B50A9F6EF09F}"/>
              </c:ext>
            </c:extLst>
          </c:dPt>
          <c:dPt>
            <c:idx val="4"/>
            <c:bubble3D val="0"/>
            <c:spPr>
              <a:solidFill>
                <a:schemeClr val="accent3">
                  <a:lumMod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A64F-4B61-AE0A-B50A9F6EF09F}"/>
              </c:ext>
            </c:extLst>
          </c:dPt>
          <c:dPt>
            <c:idx val="5"/>
            <c:bubble3D val="0"/>
            <c:spPr>
              <a:solidFill>
                <a:schemeClr val="accent5">
                  <a:lumMod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A64F-4B61-AE0A-B50A9F6EF09F}"/>
              </c:ext>
            </c:extLst>
          </c:dPt>
          <c:dPt>
            <c:idx val="6"/>
            <c:bubble3D val="0"/>
            <c:spPr>
              <a:solidFill>
                <a:schemeClr val="accent1">
                  <a:lumMod val="80000"/>
                  <a:lumOff val="2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D-A64F-4B61-AE0A-B50A9F6EF09F}"/>
              </c:ext>
            </c:extLst>
          </c:dPt>
          <c:dPt>
            <c:idx val="7"/>
            <c:bubble3D val="0"/>
            <c:spPr>
              <a:solidFill>
                <a:schemeClr val="accent3">
                  <a:lumMod val="80000"/>
                  <a:lumOff val="2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F-A64F-4B61-AE0A-B50A9F6EF09F}"/>
              </c:ext>
            </c:extLst>
          </c:dPt>
          <c:cat>
            <c:strRef>
              <c:f>Лист1!$A$2:$A$9</c:f>
              <c:strCache>
                <c:ptCount val="8"/>
                <c:pt idx="0">
                  <c:v>Туризм (9%)</c:v>
                </c:pt>
                <c:pt idx="1">
                  <c:v>ЖКХ (9%)</c:v>
                </c:pt>
                <c:pt idx="2">
                  <c:v>Строительные материалы (9%)</c:v>
                </c:pt>
                <c:pt idx="3">
                  <c:v>Нефтегазохимия (7%)</c:v>
                </c:pt>
                <c:pt idx="4">
                  <c:v>Сфера услуг (7%)</c:v>
                </c:pt>
                <c:pt idx="5">
                  <c:v>Медицина (5%)</c:v>
                </c:pt>
                <c:pt idx="6">
                  <c:v>Транспорт и логистика (11%)</c:v>
                </c:pt>
                <c:pt idx="7">
                  <c:v>Прочее (43%)</c:v>
                </c:pt>
              </c:strCache>
            </c:strRef>
          </c:cat>
          <c:val>
            <c:numRef>
              <c:f>Лист1!$C$2:$C$9</c:f>
              <c:numCache>
                <c:formatCode>0%</c:formatCode>
                <c:ptCount val="8"/>
                <c:pt idx="0">
                  <c:v>9.0909090909090912E-2</c:v>
                </c:pt>
                <c:pt idx="1">
                  <c:v>9.0909090909090912E-2</c:v>
                </c:pt>
                <c:pt idx="2">
                  <c:v>9.0909090909090912E-2</c:v>
                </c:pt>
                <c:pt idx="3">
                  <c:v>6.8181818181818177E-2</c:v>
                </c:pt>
                <c:pt idx="4">
                  <c:v>6.8181818181818177E-2</c:v>
                </c:pt>
                <c:pt idx="5">
                  <c:v>4.5454545454545456E-2</c:v>
                </c:pt>
                <c:pt idx="6">
                  <c:v>0.11363636363636363</c:v>
                </c:pt>
                <c:pt idx="7">
                  <c:v>0.43181818181818182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0-A64F-4B61-AE0A-B50A9F6EF09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extLst>
          <c:ext xmlns:c15="http://schemas.microsoft.com/office/drawing/2012/chart" uri="{02D57815-91ED-43cb-92C2-25804820EDAC}">
            <c15:filteredPie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Лист1!$B$1</c15:sqref>
                        </c15:formulaRef>
                      </c:ext>
                    </c:extLst>
                    <c:strCache>
                      <c:ptCount val="1"/>
                      <c:pt idx="0">
                        <c:v>   </c:v>
                      </c:pt>
                    </c:strCache>
                  </c:strRef>
                </c:tx>
                <c:dPt>
                  <c:idx val="0"/>
                  <c:bubble3D val="0"/>
                  <c:spPr>
                    <a:solidFill>
                      <a:schemeClr val="accent1"/>
                    </a:solidFill>
                    <a:ln w="19050">
                      <a:solidFill>
                        <a:schemeClr val="lt1"/>
                      </a:solidFill>
                    </a:ln>
                    <a:effectLst/>
                  </c:spPr>
                  <c:extLst>
                    <c:ext xmlns:c16="http://schemas.microsoft.com/office/drawing/2014/chart" uri="{C3380CC4-5D6E-409C-BE32-E72D297353CC}">
                      <c16:uniqueId val="{00000012-A64F-4B61-AE0A-B50A9F6EF09F}"/>
                    </c:ext>
                  </c:extLst>
                </c:dPt>
                <c:dPt>
                  <c:idx val="1"/>
                  <c:bubble3D val="0"/>
                  <c:spPr>
                    <a:solidFill>
                      <a:schemeClr val="accent3"/>
                    </a:solidFill>
                    <a:ln w="19050">
                      <a:solidFill>
                        <a:schemeClr val="lt1"/>
                      </a:solidFill>
                    </a:ln>
                    <a:effectLst/>
                  </c:spPr>
                  <c:extLst>
                    <c:ext xmlns:c16="http://schemas.microsoft.com/office/drawing/2014/chart" uri="{C3380CC4-5D6E-409C-BE32-E72D297353CC}">
                      <c16:uniqueId val="{00000014-A64F-4B61-AE0A-B50A9F6EF09F}"/>
                    </c:ext>
                  </c:extLst>
                </c:dPt>
                <c:dPt>
                  <c:idx val="2"/>
                  <c:bubble3D val="0"/>
                  <c:spPr>
                    <a:solidFill>
                      <a:schemeClr val="accent5"/>
                    </a:solidFill>
                    <a:ln w="19050">
                      <a:solidFill>
                        <a:schemeClr val="lt1"/>
                      </a:solidFill>
                    </a:ln>
                    <a:effectLst/>
                  </c:spPr>
                  <c:extLst>
                    <c:ext xmlns:c16="http://schemas.microsoft.com/office/drawing/2014/chart" uri="{C3380CC4-5D6E-409C-BE32-E72D297353CC}">
                      <c16:uniqueId val="{00000016-A64F-4B61-AE0A-B50A9F6EF09F}"/>
                    </c:ext>
                  </c:extLst>
                </c:dPt>
                <c:dPt>
                  <c:idx val="3"/>
                  <c:bubble3D val="0"/>
                  <c:spPr>
                    <a:solidFill>
                      <a:schemeClr val="accent1">
                        <a:lumMod val="60000"/>
                      </a:schemeClr>
                    </a:solidFill>
                    <a:ln w="19050">
                      <a:solidFill>
                        <a:schemeClr val="lt1"/>
                      </a:solidFill>
                    </a:ln>
                    <a:effectLst/>
                  </c:spPr>
                  <c:extLst>
                    <c:ext xmlns:c16="http://schemas.microsoft.com/office/drawing/2014/chart" uri="{C3380CC4-5D6E-409C-BE32-E72D297353CC}">
                      <c16:uniqueId val="{00000018-A64F-4B61-AE0A-B50A9F6EF09F}"/>
                    </c:ext>
                  </c:extLst>
                </c:dPt>
                <c:dPt>
                  <c:idx val="4"/>
                  <c:bubble3D val="0"/>
                  <c:spPr>
                    <a:solidFill>
                      <a:schemeClr val="accent3">
                        <a:lumMod val="60000"/>
                      </a:schemeClr>
                    </a:solidFill>
                    <a:ln w="19050">
                      <a:solidFill>
                        <a:schemeClr val="lt1"/>
                      </a:solidFill>
                    </a:ln>
                    <a:effectLst/>
                  </c:spPr>
                  <c:extLst>
                    <c:ext xmlns:c16="http://schemas.microsoft.com/office/drawing/2014/chart" uri="{C3380CC4-5D6E-409C-BE32-E72D297353CC}">
                      <c16:uniqueId val="{0000001A-A64F-4B61-AE0A-B50A9F6EF09F}"/>
                    </c:ext>
                  </c:extLst>
                </c:dPt>
                <c:dPt>
                  <c:idx val="5"/>
                  <c:bubble3D val="0"/>
                  <c:spPr>
                    <a:solidFill>
                      <a:schemeClr val="accent5">
                        <a:lumMod val="60000"/>
                      </a:schemeClr>
                    </a:solidFill>
                    <a:ln w="19050">
                      <a:solidFill>
                        <a:schemeClr val="lt1"/>
                      </a:solidFill>
                    </a:ln>
                    <a:effectLst/>
                  </c:spPr>
                  <c:extLst>
                    <c:ext xmlns:c16="http://schemas.microsoft.com/office/drawing/2014/chart" uri="{C3380CC4-5D6E-409C-BE32-E72D297353CC}">
                      <c16:uniqueId val="{0000001C-A64F-4B61-AE0A-B50A9F6EF09F}"/>
                    </c:ext>
                  </c:extLst>
                </c:dPt>
                <c:dPt>
                  <c:idx val="6"/>
                  <c:bubble3D val="0"/>
                  <c:spPr>
                    <a:solidFill>
                      <a:schemeClr val="accent1">
                        <a:lumMod val="80000"/>
                        <a:lumOff val="20000"/>
                      </a:schemeClr>
                    </a:solidFill>
                    <a:ln w="19050">
                      <a:solidFill>
                        <a:schemeClr val="lt1"/>
                      </a:solidFill>
                    </a:ln>
                    <a:effectLst/>
                  </c:spPr>
                  <c:extLst>
                    <c:ext xmlns:c16="http://schemas.microsoft.com/office/drawing/2014/chart" uri="{C3380CC4-5D6E-409C-BE32-E72D297353CC}">
                      <c16:uniqueId val="{0000001E-A64F-4B61-AE0A-B50A9F6EF09F}"/>
                    </c:ext>
                  </c:extLst>
                </c:dPt>
                <c:dPt>
                  <c:idx val="7"/>
                  <c:bubble3D val="0"/>
                  <c:spPr>
                    <a:solidFill>
                      <a:schemeClr val="accent3">
                        <a:lumMod val="80000"/>
                        <a:lumOff val="20000"/>
                      </a:schemeClr>
                    </a:solidFill>
                    <a:ln w="19050">
                      <a:solidFill>
                        <a:schemeClr val="lt1"/>
                      </a:solidFill>
                    </a:ln>
                    <a:effectLst/>
                  </c:spPr>
                  <c:extLst>
                    <c:ext xmlns:c16="http://schemas.microsoft.com/office/drawing/2014/chart" uri="{C3380CC4-5D6E-409C-BE32-E72D297353CC}">
                      <c16:uniqueId val="{00000020-A64F-4B61-AE0A-B50A9F6EF09F}"/>
                    </c:ext>
                  </c:extLst>
                </c:dPt>
                <c:dPt>
                  <c:idx val="8"/>
                  <c:bubble3D val="0"/>
                  <c:spPr>
                    <a:solidFill>
                      <a:schemeClr val="accent5">
                        <a:lumMod val="80000"/>
                        <a:lumOff val="20000"/>
                      </a:schemeClr>
                    </a:solidFill>
                    <a:ln w="19050">
                      <a:solidFill>
                        <a:schemeClr val="lt1"/>
                      </a:solidFill>
                    </a:ln>
                    <a:effectLst/>
                  </c:spPr>
                  <c:extLst>
                    <c:ext xmlns:c16="http://schemas.microsoft.com/office/drawing/2014/chart" uri="{C3380CC4-5D6E-409C-BE32-E72D297353CC}">
                      <c16:uniqueId val="{00000022-A64F-4B61-AE0A-B50A9F6EF09F}"/>
                    </c:ext>
                  </c:extLst>
                </c:dPt>
                <c:dPt>
                  <c:idx val="9"/>
                  <c:bubble3D val="0"/>
                  <c:spPr>
                    <a:solidFill>
                      <a:schemeClr val="accent1">
                        <a:lumMod val="80000"/>
                      </a:schemeClr>
                    </a:solidFill>
                    <a:ln w="19050">
                      <a:solidFill>
                        <a:schemeClr val="lt1"/>
                      </a:solidFill>
                    </a:ln>
                    <a:effectLst/>
                  </c:spPr>
                  <c:extLst>
                    <c:ext xmlns:c16="http://schemas.microsoft.com/office/drawing/2014/chart" uri="{C3380CC4-5D6E-409C-BE32-E72D297353CC}">
                      <c16:uniqueId val="{00000024-A64F-4B61-AE0A-B50A9F6EF09F}"/>
                    </c:ext>
                  </c:extLst>
                </c:dPt>
                <c:dPt>
                  <c:idx val="10"/>
                  <c:bubble3D val="0"/>
                  <c:spPr>
                    <a:solidFill>
                      <a:schemeClr val="accent3">
                        <a:lumMod val="80000"/>
                      </a:schemeClr>
                    </a:solidFill>
                    <a:ln w="19050">
                      <a:solidFill>
                        <a:schemeClr val="lt1"/>
                      </a:solidFill>
                    </a:ln>
                    <a:effectLst/>
                  </c:spPr>
                  <c:extLst>
                    <c:ext xmlns:c16="http://schemas.microsoft.com/office/drawing/2014/chart" uri="{C3380CC4-5D6E-409C-BE32-E72D297353CC}">
                      <c16:uniqueId val="{00000026-A64F-4B61-AE0A-B50A9F6EF09F}"/>
                    </c:ext>
                  </c:extLst>
                </c:dPt>
                <c:dPt>
                  <c:idx val="11"/>
                  <c:bubble3D val="0"/>
                  <c:spPr>
                    <a:solidFill>
                      <a:schemeClr val="accent5">
                        <a:lumMod val="80000"/>
                      </a:schemeClr>
                    </a:solidFill>
                    <a:ln w="19050">
                      <a:solidFill>
                        <a:schemeClr val="lt1"/>
                      </a:solidFill>
                    </a:ln>
                    <a:effectLst/>
                  </c:spPr>
                  <c:extLst>
                    <c:ext xmlns:c16="http://schemas.microsoft.com/office/drawing/2014/chart" uri="{C3380CC4-5D6E-409C-BE32-E72D297353CC}">
                      <c16:uniqueId val="{00000028-A64F-4B61-AE0A-B50A9F6EF09F}"/>
                    </c:ext>
                  </c:extLst>
                </c:dPt>
                <c:dPt>
                  <c:idx val="12"/>
                  <c:bubble3D val="0"/>
                  <c:spPr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9050">
                      <a:solidFill>
                        <a:schemeClr val="lt1"/>
                      </a:solidFill>
                    </a:ln>
                    <a:effectLst/>
                  </c:spPr>
                  <c:extLst>
                    <c:ext xmlns:c16="http://schemas.microsoft.com/office/drawing/2014/chart" uri="{C3380CC4-5D6E-409C-BE32-E72D297353CC}">
                      <c16:uniqueId val="{0000002A-A64F-4B61-AE0A-B50A9F6EF09F}"/>
                    </c:ext>
                  </c:extLst>
                </c:dPt>
                <c:dPt>
                  <c:idx val="13"/>
                  <c:bubble3D val="0"/>
                  <c:spPr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9050">
                      <a:solidFill>
                        <a:schemeClr val="lt1"/>
                      </a:solidFill>
                    </a:ln>
                    <a:effectLst/>
                  </c:spPr>
                  <c:extLst>
                    <c:ext xmlns:c16="http://schemas.microsoft.com/office/drawing/2014/chart" uri="{C3380CC4-5D6E-409C-BE32-E72D297353CC}">
                      <c16:uniqueId val="{0000002C-A64F-4B61-AE0A-B50A9F6EF09F}"/>
                    </c:ext>
                  </c:extLst>
                </c:dPt>
                <c:dPt>
                  <c:idx val="14"/>
                  <c:bubble3D val="0"/>
                  <c:spPr>
                    <a:solidFill>
                      <a:schemeClr val="accent5">
                        <a:lumMod val="60000"/>
                        <a:lumOff val="40000"/>
                      </a:schemeClr>
                    </a:solidFill>
                    <a:ln w="19050">
                      <a:solidFill>
                        <a:schemeClr val="lt1"/>
                      </a:solidFill>
                    </a:ln>
                    <a:effectLst/>
                  </c:spPr>
                  <c:extLst>
                    <c:ext xmlns:c16="http://schemas.microsoft.com/office/drawing/2014/chart" uri="{C3380CC4-5D6E-409C-BE32-E72D297353CC}">
                      <c16:uniqueId val="{0000002E-A64F-4B61-AE0A-B50A9F6EF09F}"/>
                    </c:ext>
                  </c:extLst>
                </c:dPt>
                <c:dPt>
                  <c:idx val="15"/>
                  <c:bubble3D val="0"/>
                  <c:spPr>
                    <a:solidFill>
                      <a:schemeClr val="accent1">
                        <a:lumMod val="50000"/>
                      </a:schemeClr>
                    </a:solidFill>
                    <a:ln w="19050">
                      <a:solidFill>
                        <a:schemeClr val="lt1"/>
                      </a:solidFill>
                    </a:ln>
                    <a:effectLst/>
                  </c:spPr>
                  <c:extLst>
                    <c:ext xmlns:c16="http://schemas.microsoft.com/office/drawing/2014/chart" uri="{C3380CC4-5D6E-409C-BE32-E72D297353CC}">
                      <c16:uniqueId val="{00000030-A64F-4B61-AE0A-B50A9F6EF09F}"/>
                    </c:ext>
                  </c:extLst>
                </c:dPt>
                <c:dLbls>
                  <c:dLbl>
                    <c:idx val="0"/>
                    <c:layout>
                      <c:manualLayout>
                        <c:x val="-4.6710498449258776E-3"/>
                        <c:y val="-1.4743601723899482E-2"/>
                      </c:manualLayout>
                    </c:layout>
                    <c:showLegendKey val="0"/>
                    <c:showVal val="1"/>
                    <c:showCatName val="0"/>
                    <c:showSerName val="0"/>
                    <c:showPercent val="0"/>
                    <c:showBubbleSize val="0"/>
                    <c:extLst>
                      <c:ext uri="{CE6537A1-D6FC-4f65-9D91-7224C49458BB}"/>
                      <c:ext xmlns:c16="http://schemas.microsoft.com/office/drawing/2014/chart" uri="{C3380CC4-5D6E-409C-BE32-E72D297353CC}">
                        <c16:uniqueId val="{00000012-A64F-4B61-AE0A-B50A9F6EF09F}"/>
                      </c:ext>
                    </c:extLst>
                  </c:dLbl>
                  <c:dLbl>
                    <c:idx val="1"/>
                    <c:layout>
                      <c:manualLayout>
                        <c:x val="3.9638651124962714E-3"/>
                        <c:y val="-4.7470779305730506E-3"/>
                      </c:manualLayout>
                    </c:layout>
                    <c:showLegendKey val="0"/>
                    <c:showVal val="1"/>
                    <c:showCatName val="0"/>
                    <c:showSerName val="0"/>
                    <c:showPercent val="0"/>
                    <c:showBubbleSize val="0"/>
                    <c:extLst>
                      <c:ext uri="{CE6537A1-D6FC-4f65-9D91-7224C49458BB}"/>
                      <c:ext xmlns:c16="http://schemas.microsoft.com/office/drawing/2014/chart" uri="{C3380CC4-5D6E-409C-BE32-E72D297353CC}">
                        <c16:uniqueId val="{00000014-A64F-4B61-AE0A-B50A9F6EF09F}"/>
                      </c:ext>
                    </c:extLst>
                  </c:dLbl>
                  <c:dLbl>
                    <c:idx val="2"/>
                    <c:layout>
                      <c:manualLayout>
                        <c:x val="4.3044029673296562E-3"/>
                        <c:y val="-1.1738738772413123E-2"/>
                      </c:manualLayout>
                    </c:layout>
                    <c:showLegendKey val="0"/>
                    <c:showVal val="1"/>
                    <c:showCatName val="0"/>
                    <c:showSerName val="0"/>
                    <c:showPercent val="0"/>
                    <c:showBubbleSize val="0"/>
                    <c:extLst>
                      <c:ext uri="{CE6537A1-D6FC-4f65-9D91-7224C49458BB}"/>
                      <c:ext xmlns:c16="http://schemas.microsoft.com/office/drawing/2014/chart" uri="{C3380CC4-5D6E-409C-BE32-E72D297353CC}">
                        <c16:uniqueId val="{00000016-A64F-4B61-AE0A-B50A9F6EF09F}"/>
                      </c:ext>
                    </c:extLst>
                  </c:dLbl>
                  <c:dLbl>
                    <c:idx val="3"/>
                    <c:layout>
                      <c:manualLayout>
                        <c:x val="-3.5446640216993991E-3"/>
                        <c:y val="-9.9539122276495512E-4"/>
                      </c:manualLayout>
                    </c:layout>
                    <c:showLegendKey val="0"/>
                    <c:showVal val="1"/>
                    <c:showCatName val="0"/>
                    <c:showSerName val="0"/>
                    <c:showPercent val="0"/>
                    <c:showBubbleSize val="0"/>
                    <c:extLst>
                      <c:ext uri="{CE6537A1-D6FC-4f65-9D91-7224C49458BB}"/>
                      <c:ext xmlns:c16="http://schemas.microsoft.com/office/drawing/2014/chart" uri="{C3380CC4-5D6E-409C-BE32-E72D297353CC}">
                        <c16:uniqueId val="{00000018-A64F-4B61-AE0A-B50A9F6EF09F}"/>
                      </c:ext>
                    </c:extLst>
                  </c:dLbl>
                  <c:dLbl>
                    <c:idx val="4"/>
                    <c:layout>
                      <c:manualLayout>
                        <c:x val="-8.8636210323532623E-4"/>
                        <c:y val="-1.9663742416823431E-2"/>
                      </c:manualLayout>
                    </c:layout>
                    <c:showLegendKey val="0"/>
                    <c:showVal val="1"/>
                    <c:showCatName val="0"/>
                    <c:showSerName val="0"/>
                    <c:showPercent val="0"/>
                    <c:showBubbleSize val="0"/>
                    <c:extLst>
                      <c:ext uri="{CE6537A1-D6FC-4f65-9D91-7224C49458BB}"/>
                      <c:ext xmlns:c16="http://schemas.microsoft.com/office/drawing/2014/chart" uri="{C3380CC4-5D6E-409C-BE32-E72D297353CC}">
                        <c16:uniqueId val="{0000001A-A64F-4B61-AE0A-B50A9F6EF09F}"/>
                      </c:ext>
                    </c:extLst>
                  </c:dLbl>
                  <c:dLbl>
                    <c:idx val="5"/>
                    <c:layout>
                      <c:manualLayout>
                        <c:x val="-3.5949771170663588E-3"/>
                        <c:y val="3.866438906602176E-3"/>
                      </c:manualLayout>
                    </c:layout>
                    <c:showLegendKey val="0"/>
                    <c:showVal val="1"/>
                    <c:showCatName val="0"/>
                    <c:showSerName val="0"/>
                    <c:showPercent val="0"/>
                    <c:showBubbleSize val="0"/>
                    <c:extLst>
                      <c:ext uri="{CE6537A1-D6FC-4f65-9D91-7224C49458BB}"/>
                      <c:ext xmlns:c16="http://schemas.microsoft.com/office/drawing/2014/chart" uri="{C3380CC4-5D6E-409C-BE32-E72D297353CC}">
                        <c16:uniqueId val="{0000001C-A64F-4B61-AE0A-B50A9F6EF09F}"/>
                      </c:ext>
                    </c:extLst>
                  </c:dLbl>
                  <c:dLbl>
                    <c:idx val="6"/>
                    <c:layout>
                      <c:manualLayout>
                        <c:x val="5.9327991853088454E-4"/>
                        <c:y val="-1.5080008821341665E-2"/>
                      </c:manualLayout>
                    </c:layout>
                    <c:showLegendKey val="0"/>
                    <c:showVal val="1"/>
                    <c:showCatName val="0"/>
                    <c:showSerName val="0"/>
                    <c:showPercent val="0"/>
                    <c:showBubbleSize val="0"/>
                    <c:extLst>
                      <c:ext uri="{CE6537A1-D6FC-4f65-9D91-7224C49458BB}"/>
                      <c:ext xmlns:c16="http://schemas.microsoft.com/office/drawing/2014/chart" uri="{C3380CC4-5D6E-409C-BE32-E72D297353CC}">
                        <c16:uniqueId val="{0000001E-A64F-4B61-AE0A-B50A9F6EF09F}"/>
                      </c:ext>
                    </c:extLst>
                  </c:dLbl>
                  <c:dLbl>
                    <c:idx val="7"/>
                    <c:layout>
                      <c:manualLayout>
                        <c:x val="7.686473890193107E-4"/>
                        <c:y val="5.2386060785024648E-3"/>
                      </c:manualLayout>
                    </c:layout>
                    <c:showLegendKey val="0"/>
                    <c:showVal val="1"/>
                    <c:showCatName val="0"/>
                    <c:showSerName val="0"/>
                    <c:showPercent val="0"/>
                    <c:showBubbleSize val="0"/>
                    <c:extLst>
                      <c:ext uri="{CE6537A1-D6FC-4f65-9D91-7224C49458BB}"/>
                      <c:ext xmlns:c16="http://schemas.microsoft.com/office/drawing/2014/chart" uri="{C3380CC4-5D6E-409C-BE32-E72D297353CC}">
                        <c16:uniqueId val="{00000020-A64F-4B61-AE0A-B50A9F6EF09F}"/>
                      </c:ext>
                    </c:extLst>
                  </c:dLbl>
                  <c:dLbl>
                    <c:idx val="8"/>
                    <c:layout>
                      <c:manualLayout>
                        <c:x val="-8.9611656860655586E-3"/>
                        <c:y val="2.4053107467116208E-3"/>
                      </c:manualLayout>
                    </c:layout>
                    <c:showLegendKey val="0"/>
                    <c:showVal val="1"/>
                    <c:showCatName val="0"/>
                    <c:showSerName val="0"/>
                    <c:showPercent val="0"/>
                    <c:showBubbleSize val="0"/>
                    <c:extLst>
                      <c:ext uri="{CE6537A1-D6FC-4f65-9D91-7224C49458BB}"/>
                      <c:ext xmlns:c16="http://schemas.microsoft.com/office/drawing/2014/chart" uri="{C3380CC4-5D6E-409C-BE32-E72D297353CC}">
                        <c16:uniqueId val="{00000022-A64F-4B61-AE0A-B50A9F6EF09F}"/>
                      </c:ext>
                    </c:extLst>
                  </c:dLbl>
                  <c:dLbl>
                    <c:idx val="9"/>
                    <c:layout>
                      <c:manualLayout>
                        <c:x val="3.6126259200068849E-3"/>
                        <c:y val="3.6593616488433202E-4"/>
                      </c:manualLayout>
                    </c:layout>
                    <c:showLegendKey val="0"/>
                    <c:showVal val="1"/>
                    <c:showCatName val="0"/>
                    <c:showSerName val="0"/>
                    <c:showPercent val="0"/>
                    <c:showBubbleSize val="0"/>
                    <c:extLst>
                      <c:ext uri="{CE6537A1-D6FC-4f65-9D91-7224C49458BB}"/>
                      <c:ext xmlns:c16="http://schemas.microsoft.com/office/drawing/2014/chart" uri="{C3380CC4-5D6E-409C-BE32-E72D297353CC}">
                        <c16:uniqueId val="{00000024-A64F-4B61-AE0A-B50A9F6EF09F}"/>
                      </c:ext>
                    </c:extLst>
                  </c:dLbl>
                  <c:dLbl>
                    <c:idx val="11"/>
                    <c:layout>
                      <c:manualLayout>
                        <c:x val="0"/>
                        <c:y val="4.2723701375157457E-2"/>
                      </c:manualLayout>
                    </c:layout>
                    <c:showLegendKey val="0"/>
                    <c:showVal val="1"/>
                    <c:showCatName val="0"/>
                    <c:showSerName val="0"/>
                    <c:showPercent val="0"/>
                    <c:showBubbleSize val="0"/>
                    <c:extLst>
                      <c:ext uri="{CE6537A1-D6FC-4f65-9D91-7224C49458BB}"/>
                      <c:ext xmlns:c16="http://schemas.microsoft.com/office/drawing/2014/chart" uri="{C3380CC4-5D6E-409C-BE32-E72D297353CC}">
                        <c16:uniqueId val="{00000028-A64F-4B61-AE0A-B50A9F6EF09F}"/>
                      </c:ext>
                    </c:extLst>
                  </c:dLbl>
                  <c:dLbl>
                    <c:idx val="12"/>
                    <c:layout>
                      <c:manualLayout>
                        <c:x val="-1.280798841969593E-2"/>
                        <c:y val="4.7470779305730506E-3"/>
                      </c:manualLayout>
                    </c:layout>
                    <c:showLegendKey val="0"/>
                    <c:showVal val="1"/>
                    <c:showCatName val="0"/>
                    <c:showSerName val="0"/>
                    <c:showPercent val="0"/>
                    <c:showBubbleSize val="0"/>
                    <c:extLst>
                      <c:ext uri="{CE6537A1-D6FC-4f65-9D91-7224C49458BB}"/>
                      <c:ext xmlns:c16="http://schemas.microsoft.com/office/drawing/2014/chart" uri="{C3380CC4-5D6E-409C-BE32-E72D297353CC}">
                        <c16:uniqueId val="{0000002A-A64F-4B61-AE0A-B50A9F6EF09F}"/>
                      </c:ext>
                    </c:extLst>
                  </c:dLbl>
                  <c:dLbl>
                    <c:idx val="13"/>
                    <c:layout>
                      <c:manualLayout>
                        <c:x val="-4.2693294732319767E-3"/>
                        <c:y val="1.8988311722292116E-2"/>
                      </c:manualLayout>
                    </c:layout>
                    <c:showLegendKey val="0"/>
                    <c:showVal val="1"/>
                    <c:showCatName val="0"/>
                    <c:showSerName val="0"/>
                    <c:showPercent val="0"/>
                    <c:showBubbleSize val="0"/>
                    <c:extLst>
                      <c:ext uri="{CE6537A1-D6FC-4f65-9D91-7224C49458BB}"/>
                      <c:ext xmlns:c16="http://schemas.microsoft.com/office/drawing/2014/chart" uri="{C3380CC4-5D6E-409C-BE32-E72D297353CC}">
                        <c16:uniqueId val="{0000002C-A64F-4B61-AE0A-B50A9F6EF09F}"/>
                      </c:ext>
                    </c:extLst>
                  </c:dLbl>
                  <c:dLbl>
                    <c:idx val="14"/>
                    <c:layout>
                      <c:manualLayout>
                        <c:x val="-1.8500427717338563E-2"/>
                        <c:y val="-2.3735389652865254E-2"/>
                      </c:manualLayout>
                    </c:layout>
                    <c:showLegendKey val="0"/>
                    <c:showVal val="1"/>
                    <c:showCatName val="0"/>
                    <c:showSerName val="0"/>
                    <c:showPercent val="0"/>
                    <c:showBubbleSize val="0"/>
                    <c:extLst>
                      <c:ext uri="{CE6537A1-D6FC-4f65-9D91-7224C49458BB}"/>
                      <c:ext xmlns:c16="http://schemas.microsoft.com/office/drawing/2014/chart" uri="{C3380CC4-5D6E-409C-BE32-E72D297353CC}">
                        <c16:uniqueId val="{0000002E-A64F-4B61-AE0A-B50A9F6EF09F}"/>
                      </c:ext>
                    </c:extLst>
                  </c:dLbl>
                  <c:dLbl>
                    <c:idx val="15"/>
                    <c:layout>
                      <c:manualLayout>
                        <c:x val="-7.1155491220533072E-3"/>
                        <c:y val="-3.3229545514011354E-2"/>
                      </c:manualLayout>
                    </c:layout>
                    <c:showLegendKey val="0"/>
                    <c:showVal val="1"/>
                    <c:showCatName val="0"/>
                    <c:showSerName val="0"/>
                    <c:showPercent val="0"/>
                    <c:showBubbleSize val="0"/>
                    <c:extLst>
                      <c:ext uri="{CE6537A1-D6FC-4f65-9D91-7224C49458BB}"/>
                      <c:ext xmlns:c16="http://schemas.microsoft.com/office/drawing/2014/chart" uri="{C3380CC4-5D6E-409C-BE32-E72D297353CC}">
                        <c16:uniqueId val="{00000030-A64F-4B61-AE0A-B50A9F6EF09F}"/>
                      </c:ext>
                    </c:extLst>
                  </c:dLbl>
                  <c:spPr>
                    <a:noFill/>
                    <a:ln>
                      <a:noFill/>
                    </a:ln>
                    <a:effectLst/>
                  </c:spPr>
                  <c:txPr>
                    <a:bodyPr rot="0" spcFirstLastPara="1" vertOverflow="ellipsis" vert="horz" wrap="square" anchor="ctr" anchorCtr="1"/>
                    <a:lstStyle/>
                    <a:p>
                      <a:pPr>
                        <a:defRPr sz="1197" b="0" i="0" u="none" strike="noStrike" kern="1200" baseline="0">
                          <a:solidFill>
                            <a:schemeClr val="bg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defRPr>
                      </a:pPr>
                      <a:endParaRPr lang="ru-RU"/>
                    </a:p>
                  </c:txPr>
                  <c:showLegendKey val="0"/>
                  <c:showVal val="1"/>
                  <c:showCatName val="0"/>
                  <c:showSerName val="0"/>
                  <c:showPercent val="0"/>
                  <c:showBubbleSize val="0"/>
                  <c:showLeaderLines val="0"/>
                  <c:extLst>
                    <c:ext uri="{CE6537A1-D6FC-4f65-9D91-7224C49458BB}"/>
                  </c:extLst>
                </c:dLbls>
                <c:cat>
                  <c:strRef>
                    <c:extLst>
                      <c:ext uri="{02D57815-91ED-43cb-92C2-25804820EDAC}">
                        <c15:formulaRef>
                          <c15:sqref>Лист1!$A$2:$A$9</c15:sqref>
                        </c15:formulaRef>
                      </c:ext>
                    </c:extLst>
                    <c:strCache>
                      <c:ptCount val="8"/>
                      <c:pt idx="0">
                        <c:v>Туризм (9%)</c:v>
                      </c:pt>
                      <c:pt idx="1">
                        <c:v>ЖКХ (9%)</c:v>
                      </c:pt>
                      <c:pt idx="2">
                        <c:v>Строительные материалы (9%)</c:v>
                      </c:pt>
                      <c:pt idx="3">
                        <c:v>Нефтегазохимия (7%)</c:v>
                      </c:pt>
                      <c:pt idx="4">
                        <c:v>Сфера услуг (7%)</c:v>
                      </c:pt>
                      <c:pt idx="5">
                        <c:v>Медицина (5%)</c:v>
                      </c:pt>
                      <c:pt idx="6">
                        <c:v>Транспорт и логистика (11%)</c:v>
                      </c:pt>
                      <c:pt idx="7">
                        <c:v>Прочее (43%)</c:v>
                      </c:pt>
                    </c:strCache>
                  </c:strRef>
                </c:cat>
                <c:val>
                  <c:numRef>
                    <c:extLst>
                      <c:ext uri="{02D57815-91ED-43cb-92C2-25804820EDAC}">
                        <c15:formulaRef>
                          <c15:sqref>Лист1!$B$2:$B$9</c15:sqref>
                        </c15:formulaRef>
                      </c:ext>
                    </c:extLst>
                    <c:numCache>
                      <c:formatCode>General</c:formatCode>
                      <c:ptCount val="8"/>
                      <c:pt idx="0">
                        <c:v>4</c:v>
                      </c:pt>
                      <c:pt idx="1">
                        <c:v>4</c:v>
                      </c:pt>
                      <c:pt idx="2">
                        <c:v>4</c:v>
                      </c:pt>
                      <c:pt idx="3">
                        <c:v>3</c:v>
                      </c:pt>
                      <c:pt idx="4">
                        <c:v>3</c:v>
                      </c:pt>
                      <c:pt idx="5">
                        <c:v>2</c:v>
                      </c:pt>
                      <c:pt idx="6">
                        <c:v>5</c:v>
                      </c:pt>
                      <c:pt idx="7">
                        <c:v>19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31-A64F-4B61-AE0A-B50A9F6EF09F}"/>
                  </c:ext>
                </c:extLst>
              </c15:ser>
            </c15:filteredPieSeries>
          </c:ext>
        </c:extLst>
      </c:pieChart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56169996271191169"/>
          <c:y val="0"/>
          <c:w val="0.40213500335028091"/>
          <c:h val="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bg1"/>
              </a:solidFill>
              <a:latin typeface="Arial Narrow" panose="020B0606020202030204" pitchFamily="34" charset="0"/>
              <a:ea typeface="+mn-ea"/>
              <a:cs typeface="+mn-cs"/>
            </a:defRPr>
          </a:pPr>
          <a:endParaRPr lang="ru-RU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baseline="0">
          <a:solidFill>
            <a:schemeClr val="bg1"/>
          </a:solidFill>
          <a:latin typeface="Arial Narrow" panose="020B0606020202030204" pitchFamily="34" charset="0"/>
        </a:defRPr>
      </a:pPr>
      <a:endParaRPr lang="ru-RU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1">
  <a:schemeClr val="accent1"/>
  <a:schemeClr val="accent3"/>
  <a:schemeClr val="accent5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802005" y="2344483"/>
            <a:ext cx="9089390" cy="15881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604010" y="4235196"/>
            <a:ext cx="7485380" cy="189071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3/30/2021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35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1600" b="0" i="0">
                <a:solidFill>
                  <a:schemeClr val="bg1"/>
                </a:solidFill>
                <a:latin typeface="Arial Narrow"/>
                <a:cs typeface="Arial Narrow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3/30/2021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35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534670" y="1739455"/>
            <a:ext cx="4651629" cy="499148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5507101" y="1739455"/>
            <a:ext cx="4651629" cy="499148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3/30/2021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35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3/30/2021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4373" y="0"/>
            <a:ext cx="10687685" cy="7432040"/>
          </a:xfrm>
          <a:custGeom>
            <a:avLst/>
            <a:gdLst/>
            <a:ahLst/>
            <a:cxnLst/>
            <a:rect l="l" t="t" r="r" b="b"/>
            <a:pathLst>
              <a:path w="10687685" h="7432040">
                <a:moveTo>
                  <a:pt x="0" y="7431481"/>
                </a:moveTo>
                <a:lnTo>
                  <a:pt x="10687629" y="7431481"/>
                </a:lnTo>
                <a:lnTo>
                  <a:pt x="10687629" y="0"/>
                </a:lnTo>
                <a:lnTo>
                  <a:pt x="0" y="0"/>
                </a:lnTo>
                <a:lnTo>
                  <a:pt x="0" y="7431481"/>
                </a:lnTo>
                <a:close/>
              </a:path>
            </a:pathLst>
          </a:custGeom>
          <a:solidFill>
            <a:srgbClr val="16467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7" name="bg object 1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761" y="0"/>
            <a:ext cx="10687241" cy="6202481"/>
          </a:xfrm>
          <a:prstGeom prst="rect">
            <a:avLst/>
          </a:prstGeom>
        </p:spPr>
      </p:pic>
      <p:sp>
        <p:nvSpPr>
          <p:cNvPr id="18" name="bg object 18"/>
          <p:cNvSpPr/>
          <p:nvPr/>
        </p:nvSpPr>
        <p:spPr>
          <a:xfrm>
            <a:off x="0" y="0"/>
            <a:ext cx="10692130" cy="87630"/>
          </a:xfrm>
          <a:custGeom>
            <a:avLst/>
            <a:gdLst/>
            <a:ahLst/>
            <a:cxnLst/>
            <a:rect l="l" t="t" r="r" b="b"/>
            <a:pathLst>
              <a:path w="10692130" h="87630">
                <a:moveTo>
                  <a:pt x="0" y="87481"/>
                </a:moveTo>
                <a:lnTo>
                  <a:pt x="10692003" y="87481"/>
                </a:lnTo>
                <a:lnTo>
                  <a:pt x="10692003" y="0"/>
                </a:lnTo>
                <a:lnTo>
                  <a:pt x="0" y="0"/>
                </a:lnTo>
                <a:lnTo>
                  <a:pt x="0" y="87481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bg object 19"/>
          <p:cNvSpPr/>
          <p:nvPr/>
        </p:nvSpPr>
        <p:spPr>
          <a:xfrm>
            <a:off x="0" y="7431481"/>
            <a:ext cx="10692130" cy="128905"/>
          </a:xfrm>
          <a:custGeom>
            <a:avLst/>
            <a:gdLst/>
            <a:ahLst/>
            <a:cxnLst/>
            <a:rect l="l" t="t" r="r" b="b"/>
            <a:pathLst>
              <a:path w="10692130" h="128904">
                <a:moveTo>
                  <a:pt x="0" y="128524"/>
                </a:moveTo>
                <a:lnTo>
                  <a:pt x="10692003" y="128524"/>
                </a:lnTo>
                <a:lnTo>
                  <a:pt x="10692003" y="0"/>
                </a:lnTo>
                <a:lnTo>
                  <a:pt x="0" y="0"/>
                </a:lnTo>
                <a:lnTo>
                  <a:pt x="0" y="12852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bg object 20"/>
          <p:cNvSpPr/>
          <p:nvPr/>
        </p:nvSpPr>
        <p:spPr>
          <a:xfrm>
            <a:off x="9465105" y="0"/>
            <a:ext cx="1137285" cy="948690"/>
          </a:xfrm>
          <a:custGeom>
            <a:avLst/>
            <a:gdLst/>
            <a:ahLst/>
            <a:cxnLst/>
            <a:rect l="l" t="t" r="r" b="b"/>
            <a:pathLst>
              <a:path w="1137284" h="948690">
                <a:moveTo>
                  <a:pt x="0" y="948691"/>
                </a:moveTo>
                <a:lnTo>
                  <a:pt x="1137221" y="948691"/>
                </a:lnTo>
                <a:lnTo>
                  <a:pt x="1137221" y="0"/>
                </a:lnTo>
                <a:lnTo>
                  <a:pt x="0" y="0"/>
                </a:lnTo>
                <a:lnTo>
                  <a:pt x="0" y="948691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3/30/2021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7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0692130" cy="7452359"/>
          </a:xfrm>
          <a:custGeom>
            <a:avLst/>
            <a:gdLst/>
            <a:ahLst/>
            <a:cxnLst/>
            <a:rect l="l" t="t" r="r" b="b"/>
            <a:pathLst>
              <a:path w="10692130" h="7452359">
                <a:moveTo>
                  <a:pt x="0" y="7452004"/>
                </a:moveTo>
                <a:lnTo>
                  <a:pt x="10692003" y="7452004"/>
                </a:lnTo>
                <a:lnTo>
                  <a:pt x="10692003" y="0"/>
                </a:lnTo>
                <a:lnTo>
                  <a:pt x="0" y="0"/>
                </a:lnTo>
                <a:lnTo>
                  <a:pt x="0" y="7452004"/>
                </a:lnTo>
                <a:close/>
              </a:path>
            </a:pathLst>
          </a:custGeom>
          <a:solidFill>
            <a:srgbClr val="16467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7" name="bg object 17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0" y="0"/>
            <a:ext cx="10692003" cy="6223004"/>
          </a:xfrm>
          <a:prstGeom prst="rect">
            <a:avLst/>
          </a:prstGeom>
        </p:spPr>
      </p:pic>
      <p:sp>
        <p:nvSpPr>
          <p:cNvPr id="18" name="bg object 18"/>
          <p:cNvSpPr/>
          <p:nvPr/>
        </p:nvSpPr>
        <p:spPr>
          <a:xfrm>
            <a:off x="0" y="0"/>
            <a:ext cx="10692130" cy="108585"/>
          </a:xfrm>
          <a:custGeom>
            <a:avLst/>
            <a:gdLst/>
            <a:ahLst/>
            <a:cxnLst/>
            <a:rect l="l" t="t" r="r" b="b"/>
            <a:pathLst>
              <a:path w="10692130" h="108585">
                <a:moveTo>
                  <a:pt x="0" y="108000"/>
                </a:moveTo>
                <a:lnTo>
                  <a:pt x="10692003" y="108000"/>
                </a:lnTo>
                <a:lnTo>
                  <a:pt x="10692003" y="0"/>
                </a:lnTo>
                <a:lnTo>
                  <a:pt x="0" y="0"/>
                </a:lnTo>
                <a:lnTo>
                  <a:pt x="0" y="10800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bg object 19"/>
          <p:cNvSpPr/>
          <p:nvPr/>
        </p:nvSpPr>
        <p:spPr>
          <a:xfrm>
            <a:off x="0" y="7452004"/>
            <a:ext cx="10692130" cy="108585"/>
          </a:xfrm>
          <a:custGeom>
            <a:avLst/>
            <a:gdLst/>
            <a:ahLst/>
            <a:cxnLst/>
            <a:rect l="l" t="t" r="r" b="b"/>
            <a:pathLst>
              <a:path w="10692130" h="108584">
                <a:moveTo>
                  <a:pt x="0" y="108000"/>
                </a:moveTo>
                <a:lnTo>
                  <a:pt x="10692003" y="108000"/>
                </a:lnTo>
                <a:lnTo>
                  <a:pt x="10692003" y="0"/>
                </a:lnTo>
                <a:lnTo>
                  <a:pt x="0" y="0"/>
                </a:lnTo>
                <a:lnTo>
                  <a:pt x="0" y="10800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bg object 20"/>
          <p:cNvSpPr/>
          <p:nvPr/>
        </p:nvSpPr>
        <p:spPr>
          <a:xfrm>
            <a:off x="9356090" y="0"/>
            <a:ext cx="1137285" cy="969644"/>
          </a:xfrm>
          <a:custGeom>
            <a:avLst/>
            <a:gdLst/>
            <a:ahLst/>
            <a:cxnLst/>
            <a:rect l="l" t="t" r="r" b="b"/>
            <a:pathLst>
              <a:path w="1137284" h="969644">
                <a:moveTo>
                  <a:pt x="0" y="969213"/>
                </a:moveTo>
                <a:lnTo>
                  <a:pt x="1137221" y="969213"/>
                </a:lnTo>
                <a:lnTo>
                  <a:pt x="1137221" y="0"/>
                </a:lnTo>
                <a:lnTo>
                  <a:pt x="0" y="0"/>
                </a:lnTo>
                <a:lnTo>
                  <a:pt x="0" y="96921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582843" y="641765"/>
            <a:ext cx="5045075" cy="3835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35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550651" y="2734345"/>
            <a:ext cx="9592096" cy="168211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600" b="0" i="0">
                <a:solidFill>
                  <a:schemeClr val="bg1"/>
                </a:solidFill>
                <a:latin typeface="Arial Narrow"/>
                <a:cs typeface="Arial Narrow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3635756" y="7033450"/>
            <a:ext cx="3421888" cy="37814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534670" y="7033450"/>
            <a:ext cx="2459482" cy="37814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3/30/2021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7699248" y="7033450"/>
            <a:ext cx="2459482" cy="37814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26" Type="http://schemas.openxmlformats.org/officeDocument/2006/relationships/image" Target="../media/image26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5" Type="http://schemas.openxmlformats.org/officeDocument/2006/relationships/image" Target="../media/image25.png"/><Relationship Id="rId2" Type="http://schemas.openxmlformats.org/officeDocument/2006/relationships/image" Target="../media/image1.png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28" Type="http://schemas.openxmlformats.org/officeDocument/2006/relationships/image" Target="../media/image28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Relationship Id="rId27" Type="http://schemas.openxmlformats.org/officeDocument/2006/relationships/image" Target="../media/image27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1.png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hyperlink" Target="http://www.msp29.ru/" TargetMode="Externa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0692130" cy="7452359"/>
          </a:xfrm>
          <a:custGeom>
            <a:avLst/>
            <a:gdLst/>
            <a:ahLst/>
            <a:cxnLst/>
            <a:rect l="l" t="t" r="r" b="b"/>
            <a:pathLst>
              <a:path w="10692130" h="7452359">
                <a:moveTo>
                  <a:pt x="0" y="7452004"/>
                </a:moveTo>
                <a:lnTo>
                  <a:pt x="10692003" y="7452004"/>
                </a:lnTo>
                <a:lnTo>
                  <a:pt x="10692003" y="0"/>
                </a:lnTo>
                <a:lnTo>
                  <a:pt x="0" y="0"/>
                </a:lnTo>
                <a:lnTo>
                  <a:pt x="0" y="7452004"/>
                </a:lnTo>
                <a:close/>
              </a:path>
            </a:pathLst>
          </a:custGeom>
          <a:solidFill>
            <a:srgbClr val="16467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0" y="0"/>
            <a:ext cx="10692130" cy="6223000"/>
            <a:chOff x="0" y="0"/>
            <a:chExt cx="10692130" cy="6223000"/>
          </a:xfrm>
        </p:grpSpPr>
        <p:pic>
          <p:nvPicPr>
            <p:cNvPr id="4" name="object 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0"/>
              <a:ext cx="10692003" cy="6223004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0" y="0"/>
              <a:ext cx="10692130" cy="108585"/>
            </a:xfrm>
            <a:custGeom>
              <a:avLst/>
              <a:gdLst/>
              <a:ahLst/>
              <a:cxnLst/>
              <a:rect l="l" t="t" r="r" b="b"/>
              <a:pathLst>
                <a:path w="10692130" h="108585">
                  <a:moveTo>
                    <a:pt x="0" y="108000"/>
                  </a:moveTo>
                  <a:lnTo>
                    <a:pt x="10692003" y="108000"/>
                  </a:lnTo>
                  <a:lnTo>
                    <a:pt x="10692003" y="0"/>
                  </a:lnTo>
                  <a:lnTo>
                    <a:pt x="0" y="0"/>
                  </a:lnTo>
                  <a:lnTo>
                    <a:pt x="0" y="10800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/>
          <p:nvPr/>
        </p:nvSpPr>
        <p:spPr>
          <a:xfrm>
            <a:off x="0" y="7452004"/>
            <a:ext cx="10692130" cy="108585"/>
          </a:xfrm>
          <a:custGeom>
            <a:avLst/>
            <a:gdLst/>
            <a:ahLst/>
            <a:cxnLst/>
            <a:rect l="l" t="t" r="r" b="b"/>
            <a:pathLst>
              <a:path w="10692130" h="108584">
                <a:moveTo>
                  <a:pt x="0" y="108000"/>
                </a:moveTo>
                <a:lnTo>
                  <a:pt x="10692003" y="108000"/>
                </a:lnTo>
                <a:lnTo>
                  <a:pt x="10692003" y="0"/>
                </a:lnTo>
                <a:lnTo>
                  <a:pt x="0" y="0"/>
                </a:lnTo>
                <a:lnTo>
                  <a:pt x="0" y="10800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77495" y="429762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76" y="0"/>
                </a:moveTo>
                <a:lnTo>
                  <a:pt x="0" y="139"/>
                </a:lnTo>
                <a:lnTo>
                  <a:pt x="7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49721" y="398515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8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139926" y="426335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15" y="596"/>
                </a:moveTo>
                <a:lnTo>
                  <a:pt x="190" y="279"/>
                </a:lnTo>
                <a:lnTo>
                  <a:pt x="0" y="0"/>
                </a:lnTo>
                <a:lnTo>
                  <a:pt x="139" y="292"/>
                </a:lnTo>
                <a:lnTo>
                  <a:pt x="177" y="609"/>
                </a:lnTo>
                <a:lnTo>
                  <a:pt x="177" y="927"/>
                </a:lnTo>
                <a:lnTo>
                  <a:pt x="215" y="59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3061" y="390799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27" y="0"/>
                </a:moveTo>
                <a:lnTo>
                  <a:pt x="0" y="139"/>
                </a:lnTo>
                <a:lnTo>
                  <a:pt x="177" y="165"/>
                </a:lnTo>
                <a:lnTo>
                  <a:pt x="88" y="292"/>
                </a:lnTo>
                <a:lnTo>
                  <a:pt x="228" y="292"/>
                </a:lnTo>
                <a:lnTo>
                  <a:pt x="279" y="139"/>
                </a:lnTo>
                <a:lnTo>
                  <a:pt x="12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36474" y="438510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5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036937" y="44244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93" y="0"/>
                </a:moveTo>
                <a:lnTo>
                  <a:pt x="127" y="76"/>
                </a:lnTo>
                <a:lnTo>
                  <a:pt x="292" y="3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07212" y="3897795"/>
            <a:ext cx="92075" cy="60325"/>
          </a:xfrm>
          <a:custGeom>
            <a:avLst/>
            <a:gdLst/>
            <a:ahLst/>
            <a:cxnLst/>
            <a:rect l="l" t="t" r="r" b="b"/>
            <a:pathLst>
              <a:path w="92075" h="60325">
                <a:moveTo>
                  <a:pt x="1016" y="12192"/>
                </a:moveTo>
                <a:lnTo>
                  <a:pt x="673" y="12153"/>
                </a:lnTo>
                <a:lnTo>
                  <a:pt x="876" y="12534"/>
                </a:lnTo>
                <a:lnTo>
                  <a:pt x="977" y="12319"/>
                </a:lnTo>
                <a:lnTo>
                  <a:pt x="1016" y="12192"/>
                </a:lnTo>
                <a:close/>
              </a:path>
              <a:path w="92075" h="60325">
                <a:moveTo>
                  <a:pt x="1117" y="12077"/>
                </a:moveTo>
                <a:close/>
              </a:path>
              <a:path w="92075" h="60325">
                <a:moveTo>
                  <a:pt x="14236" y="2349"/>
                </a:moveTo>
                <a:lnTo>
                  <a:pt x="13919" y="2095"/>
                </a:lnTo>
                <a:lnTo>
                  <a:pt x="13550" y="2349"/>
                </a:lnTo>
                <a:lnTo>
                  <a:pt x="14236" y="2349"/>
                </a:lnTo>
                <a:close/>
              </a:path>
              <a:path w="92075" h="60325">
                <a:moveTo>
                  <a:pt x="14973" y="4152"/>
                </a:moveTo>
                <a:lnTo>
                  <a:pt x="14947" y="3860"/>
                </a:lnTo>
                <a:lnTo>
                  <a:pt x="14935" y="3632"/>
                </a:lnTo>
                <a:lnTo>
                  <a:pt x="14960" y="2311"/>
                </a:lnTo>
                <a:lnTo>
                  <a:pt x="14351" y="3594"/>
                </a:lnTo>
                <a:lnTo>
                  <a:pt x="14287" y="3429"/>
                </a:lnTo>
                <a:lnTo>
                  <a:pt x="14185" y="3136"/>
                </a:lnTo>
                <a:lnTo>
                  <a:pt x="14262" y="2730"/>
                </a:lnTo>
                <a:lnTo>
                  <a:pt x="14516" y="2476"/>
                </a:lnTo>
                <a:lnTo>
                  <a:pt x="14376" y="2438"/>
                </a:lnTo>
                <a:lnTo>
                  <a:pt x="13525" y="2374"/>
                </a:lnTo>
                <a:lnTo>
                  <a:pt x="13195" y="2387"/>
                </a:lnTo>
                <a:lnTo>
                  <a:pt x="12928" y="2679"/>
                </a:lnTo>
                <a:lnTo>
                  <a:pt x="12496" y="2730"/>
                </a:lnTo>
                <a:lnTo>
                  <a:pt x="12433" y="3136"/>
                </a:lnTo>
                <a:lnTo>
                  <a:pt x="12306" y="3314"/>
                </a:lnTo>
                <a:lnTo>
                  <a:pt x="11874" y="3200"/>
                </a:lnTo>
                <a:lnTo>
                  <a:pt x="11760" y="3632"/>
                </a:lnTo>
                <a:lnTo>
                  <a:pt x="11760" y="2984"/>
                </a:lnTo>
                <a:lnTo>
                  <a:pt x="11137" y="2590"/>
                </a:lnTo>
                <a:lnTo>
                  <a:pt x="11188" y="3543"/>
                </a:lnTo>
                <a:lnTo>
                  <a:pt x="10922" y="4064"/>
                </a:lnTo>
                <a:lnTo>
                  <a:pt x="10782" y="3937"/>
                </a:lnTo>
                <a:lnTo>
                  <a:pt x="10604" y="3898"/>
                </a:lnTo>
                <a:lnTo>
                  <a:pt x="10718" y="4203"/>
                </a:lnTo>
                <a:lnTo>
                  <a:pt x="10515" y="4241"/>
                </a:lnTo>
                <a:lnTo>
                  <a:pt x="10566" y="3860"/>
                </a:lnTo>
                <a:lnTo>
                  <a:pt x="10693" y="3733"/>
                </a:lnTo>
                <a:lnTo>
                  <a:pt x="10883" y="3543"/>
                </a:lnTo>
                <a:lnTo>
                  <a:pt x="10337" y="3721"/>
                </a:lnTo>
                <a:lnTo>
                  <a:pt x="10617" y="3314"/>
                </a:lnTo>
                <a:lnTo>
                  <a:pt x="10350" y="3225"/>
                </a:lnTo>
                <a:lnTo>
                  <a:pt x="10363" y="2882"/>
                </a:lnTo>
                <a:lnTo>
                  <a:pt x="10198" y="2806"/>
                </a:lnTo>
                <a:lnTo>
                  <a:pt x="10210" y="2654"/>
                </a:lnTo>
                <a:lnTo>
                  <a:pt x="10477" y="2616"/>
                </a:lnTo>
                <a:lnTo>
                  <a:pt x="10287" y="2476"/>
                </a:lnTo>
                <a:lnTo>
                  <a:pt x="9626" y="2235"/>
                </a:lnTo>
                <a:lnTo>
                  <a:pt x="10693" y="1612"/>
                </a:lnTo>
                <a:lnTo>
                  <a:pt x="10833" y="876"/>
                </a:lnTo>
                <a:lnTo>
                  <a:pt x="9918" y="876"/>
                </a:lnTo>
                <a:lnTo>
                  <a:pt x="10591" y="508"/>
                </a:lnTo>
                <a:lnTo>
                  <a:pt x="10934" y="685"/>
                </a:lnTo>
                <a:lnTo>
                  <a:pt x="10782" y="508"/>
                </a:lnTo>
                <a:lnTo>
                  <a:pt x="10617" y="292"/>
                </a:lnTo>
                <a:lnTo>
                  <a:pt x="10782" y="152"/>
                </a:lnTo>
                <a:lnTo>
                  <a:pt x="10363" y="0"/>
                </a:lnTo>
                <a:lnTo>
                  <a:pt x="8737" y="1574"/>
                </a:lnTo>
                <a:lnTo>
                  <a:pt x="8585" y="2057"/>
                </a:lnTo>
                <a:lnTo>
                  <a:pt x="8483" y="2235"/>
                </a:lnTo>
                <a:lnTo>
                  <a:pt x="8394" y="2997"/>
                </a:lnTo>
                <a:lnTo>
                  <a:pt x="8128" y="3314"/>
                </a:lnTo>
                <a:lnTo>
                  <a:pt x="7200" y="3136"/>
                </a:lnTo>
                <a:lnTo>
                  <a:pt x="7861" y="4013"/>
                </a:lnTo>
                <a:lnTo>
                  <a:pt x="8191" y="4114"/>
                </a:lnTo>
                <a:lnTo>
                  <a:pt x="8293" y="4610"/>
                </a:lnTo>
                <a:lnTo>
                  <a:pt x="7772" y="4724"/>
                </a:lnTo>
                <a:lnTo>
                  <a:pt x="7366" y="4559"/>
                </a:lnTo>
                <a:lnTo>
                  <a:pt x="7086" y="4533"/>
                </a:lnTo>
                <a:lnTo>
                  <a:pt x="6845" y="4813"/>
                </a:lnTo>
                <a:lnTo>
                  <a:pt x="6718" y="4533"/>
                </a:lnTo>
                <a:lnTo>
                  <a:pt x="6146" y="4152"/>
                </a:lnTo>
                <a:lnTo>
                  <a:pt x="5041" y="5499"/>
                </a:lnTo>
                <a:lnTo>
                  <a:pt x="4838" y="5943"/>
                </a:lnTo>
                <a:lnTo>
                  <a:pt x="4279" y="6070"/>
                </a:lnTo>
                <a:lnTo>
                  <a:pt x="4038" y="6515"/>
                </a:lnTo>
                <a:lnTo>
                  <a:pt x="3606" y="6311"/>
                </a:lnTo>
                <a:lnTo>
                  <a:pt x="4343" y="5943"/>
                </a:lnTo>
                <a:lnTo>
                  <a:pt x="4521" y="5854"/>
                </a:lnTo>
                <a:lnTo>
                  <a:pt x="4470" y="5130"/>
                </a:lnTo>
                <a:lnTo>
                  <a:pt x="4064" y="5778"/>
                </a:lnTo>
                <a:lnTo>
                  <a:pt x="3848" y="5765"/>
                </a:lnTo>
                <a:lnTo>
                  <a:pt x="3924" y="5613"/>
                </a:lnTo>
                <a:lnTo>
                  <a:pt x="4038" y="5384"/>
                </a:lnTo>
                <a:lnTo>
                  <a:pt x="3784" y="5613"/>
                </a:lnTo>
                <a:lnTo>
                  <a:pt x="3606" y="5321"/>
                </a:lnTo>
                <a:lnTo>
                  <a:pt x="3403" y="5943"/>
                </a:lnTo>
                <a:lnTo>
                  <a:pt x="3213" y="5651"/>
                </a:lnTo>
                <a:lnTo>
                  <a:pt x="2743" y="5969"/>
                </a:lnTo>
                <a:lnTo>
                  <a:pt x="2628" y="6311"/>
                </a:lnTo>
                <a:lnTo>
                  <a:pt x="2565" y="7099"/>
                </a:lnTo>
                <a:lnTo>
                  <a:pt x="3022" y="6832"/>
                </a:lnTo>
                <a:lnTo>
                  <a:pt x="2959" y="7213"/>
                </a:lnTo>
                <a:lnTo>
                  <a:pt x="2565" y="7607"/>
                </a:lnTo>
                <a:lnTo>
                  <a:pt x="2070" y="7848"/>
                </a:lnTo>
                <a:lnTo>
                  <a:pt x="1828" y="8394"/>
                </a:lnTo>
                <a:lnTo>
                  <a:pt x="1866" y="8610"/>
                </a:lnTo>
                <a:lnTo>
                  <a:pt x="1981" y="8953"/>
                </a:lnTo>
                <a:lnTo>
                  <a:pt x="1155" y="9144"/>
                </a:lnTo>
                <a:lnTo>
                  <a:pt x="1181" y="9588"/>
                </a:lnTo>
                <a:lnTo>
                  <a:pt x="254" y="9702"/>
                </a:lnTo>
                <a:lnTo>
                  <a:pt x="939" y="10845"/>
                </a:lnTo>
                <a:lnTo>
                  <a:pt x="317" y="11239"/>
                </a:lnTo>
                <a:lnTo>
                  <a:pt x="0" y="11785"/>
                </a:lnTo>
                <a:lnTo>
                  <a:pt x="1612" y="11595"/>
                </a:lnTo>
                <a:lnTo>
                  <a:pt x="1422" y="11785"/>
                </a:lnTo>
                <a:lnTo>
                  <a:pt x="1358" y="12319"/>
                </a:lnTo>
                <a:lnTo>
                  <a:pt x="1612" y="12242"/>
                </a:lnTo>
                <a:lnTo>
                  <a:pt x="2133" y="11595"/>
                </a:lnTo>
                <a:lnTo>
                  <a:pt x="2857" y="10972"/>
                </a:lnTo>
                <a:lnTo>
                  <a:pt x="3835" y="10731"/>
                </a:lnTo>
                <a:lnTo>
                  <a:pt x="4368" y="10160"/>
                </a:lnTo>
                <a:lnTo>
                  <a:pt x="5041" y="9867"/>
                </a:lnTo>
                <a:lnTo>
                  <a:pt x="5626" y="9258"/>
                </a:lnTo>
                <a:lnTo>
                  <a:pt x="6032" y="9093"/>
                </a:lnTo>
                <a:lnTo>
                  <a:pt x="6045" y="8750"/>
                </a:lnTo>
                <a:lnTo>
                  <a:pt x="6464" y="8610"/>
                </a:lnTo>
                <a:lnTo>
                  <a:pt x="6794" y="8775"/>
                </a:lnTo>
                <a:lnTo>
                  <a:pt x="7708" y="8890"/>
                </a:lnTo>
                <a:lnTo>
                  <a:pt x="7772" y="8610"/>
                </a:lnTo>
                <a:lnTo>
                  <a:pt x="7835" y="8394"/>
                </a:lnTo>
                <a:lnTo>
                  <a:pt x="8496" y="7759"/>
                </a:lnTo>
                <a:lnTo>
                  <a:pt x="9055" y="7048"/>
                </a:lnTo>
                <a:lnTo>
                  <a:pt x="9169" y="6832"/>
                </a:lnTo>
                <a:lnTo>
                  <a:pt x="9334" y="6515"/>
                </a:lnTo>
                <a:lnTo>
                  <a:pt x="9448" y="6311"/>
                </a:lnTo>
                <a:lnTo>
                  <a:pt x="9766" y="6070"/>
                </a:lnTo>
                <a:lnTo>
                  <a:pt x="10147" y="6019"/>
                </a:lnTo>
                <a:lnTo>
                  <a:pt x="10528" y="5613"/>
                </a:lnTo>
                <a:lnTo>
                  <a:pt x="10388" y="5499"/>
                </a:lnTo>
                <a:lnTo>
                  <a:pt x="10414" y="5334"/>
                </a:lnTo>
                <a:lnTo>
                  <a:pt x="10541" y="5321"/>
                </a:lnTo>
                <a:lnTo>
                  <a:pt x="10299" y="4762"/>
                </a:lnTo>
                <a:lnTo>
                  <a:pt x="9740" y="5092"/>
                </a:lnTo>
                <a:lnTo>
                  <a:pt x="9448" y="5219"/>
                </a:lnTo>
                <a:lnTo>
                  <a:pt x="9156" y="4978"/>
                </a:lnTo>
                <a:lnTo>
                  <a:pt x="8851" y="5245"/>
                </a:lnTo>
                <a:lnTo>
                  <a:pt x="9118" y="4813"/>
                </a:lnTo>
                <a:lnTo>
                  <a:pt x="8851" y="4483"/>
                </a:lnTo>
                <a:lnTo>
                  <a:pt x="8978" y="4114"/>
                </a:lnTo>
                <a:lnTo>
                  <a:pt x="9474" y="4368"/>
                </a:lnTo>
                <a:lnTo>
                  <a:pt x="9804" y="4381"/>
                </a:lnTo>
                <a:lnTo>
                  <a:pt x="9867" y="4114"/>
                </a:lnTo>
                <a:lnTo>
                  <a:pt x="9956" y="3733"/>
                </a:lnTo>
                <a:lnTo>
                  <a:pt x="10287" y="3784"/>
                </a:lnTo>
                <a:lnTo>
                  <a:pt x="10058" y="4038"/>
                </a:lnTo>
                <a:lnTo>
                  <a:pt x="10210" y="4064"/>
                </a:lnTo>
                <a:lnTo>
                  <a:pt x="10325" y="4445"/>
                </a:lnTo>
                <a:lnTo>
                  <a:pt x="10401" y="4140"/>
                </a:lnTo>
                <a:lnTo>
                  <a:pt x="10363" y="4813"/>
                </a:lnTo>
                <a:lnTo>
                  <a:pt x="11201" y="4902"/>
                </a:lnTo>
                <a:lnTo>
                  <a:pt x="11480" y="4419"/>
                </a:lnTo>
                <a:lnTo>
                  <a:pt x="11861" y="4749"/>
                </a:lnTo>
                <a:lnTo>
                  <a:pt x="13093" y="4699"/>
                </a:lnTo>
                <a:lnTo>
                  <a:pt x="13652" y="4419"/>
                </a:lnTo>
                <a:lnTo>
                  <a:pt x="13779" y="4229"/>
                </a:lnTo>
                <a:lnTo>
                  <a:pt x="13843" y="4064"/>
                </a:lnTo>
                <a:lnTo>
                  <a:pt x="13944" y="3860"/>
                </a:lnTo>
                <a:lnTo>
                  <a:pt x="14973" y="4152"/>
                </a:lnTo>
                <a:close/>
              </a:path>
              <a:path w="92075" h="60325">
                <a:moveTo>
                  <a:pt x="30721" y="60083"/>
                </a:moveTo>
                <a:close/>
              </a:path>
              <a:path w="92075" h="60325">
                <a:moveTo>
                  <a:pt x="91732" y="15328"/>
                </a:moveTo>
                <a:lnTo>
                  <a:pt x="85509" y="15354"/>
                </a:lnTo>
                <a:lnTo>
                  <a:pt x="84340" y="13665"/>
                </a:lnTo>
                <a:lnTo>
                  <a:pt x="81813" y="12230"/>
                </a:lnTo>
                <a:lnTo>
                  <a:pt x="79527" y="10668"/>
                </a:lnTo>
                <a:lnTo>
                  <a:pt x="77063" y="9271"/>
                </a:lnTo>
                <a:lnTo>
                  <a:pt x="75946" y="9144"/>
                </a:lnTo>
                <a:lnTo>
                  <a:pt x="75387" y="8839"/>
                </a:lnTo>
                <a:lnTo>
                  <a:pt x="74307" y="8877"/>
                </a:lnTo>
                <a:lnTo>
                  <a:pt x="74028" y="8534"/>
                </a:lnTo>
                <a:lnTo>
                  <a:pt x="73761" y="8051"/>
                </a:lnTo>
                <a:lnTo>
                  <a:pt x="73075" y="8089"/>
                </a:lnTo>
                <a:lnTo>
                  <a:pt x="69265" y="6553"/>
                </a:lnTo>
                <a:lnTo>
                  <a:pt x="65532" y="8597"/>
                </a:lnTo>
                <a:lnTo>
                  <a:pt x="63411" y="11506"/>
                </a:lnTo>
                <a:lnTo>
                  <a:pt x="62966" y="13017"/>
                </a:lnTo>
                <a:lnTo>
                  <a:pt x="62039" y="14135"/>
                </a:lnTo>
                <a:lnTo>
                  <a:pt x="62039" y="15735"/>
                </a:lnTo>
                <a:lnTo>
                  <a:pt x="61950" y="16408"/>
                </a:lnTo>
                <a:lnTo>
                  <a:pt x="62915" y="16649"/>
                </a:lnTo>
                <a:lnTo>
                  <a:pt x="63258" y="17145"/>
                </a:lnTo>
                <a:lnTo>
                  <a:pt x="63538" y="17221"/>
                </a:lnTo>
                <a:lnTo>
                  <a:pt x="63792" y="17043"/>
                </a:lnTo>
                <a:lnTo>
                  <a:pt x="64046" y="16954"/>
                </a:lnTo>
                <a:lnTo>
                  <a:pt x="64376" y="16967"/>
                </a:lnTo>
                <a:lnTo>
                  <a:pt x="64655" y="17221"/>
                </a:lnTo>
                <a:lnTo>
                  <a:pt x="66382" y="16090"/>
                </a:lnTo>
                <a:lnTo>
                  <a:pt x="66179" y="16560"/>
                </a:lnTo>
                <a:lnTo>
                  <a:pt x="67589" y="17157"/>
                </a:lnTo>
                <a:lnTo>
                  <a:pt x="68986" y="18440"/>
                </a:lnTo>
                <a:lnTo>
                  <a:pt x="71120" y="17792"/>
                </a:lnTo>
                <a:lnTo>
                  <a:pt x="72313" y="19227"/>
                </a:lnTo>
                <a:lnTo>
                  <a:pt x="72974" y="20104"/>
                </a:lnTo>
                <a:lnTo>
                  <a:pt x="74333" y="20739"/>
                </a:lnTo>
                <a:lnTo>
                  <a:pt x="74714" y="21450"/>
                </a:lnTo>
                <a:lnTo>
                  <a:pt x="75526" y="20370"/>
                </a:lnTo>
                <a:lnTo>
                  <a:pt x="77203" y="21526"/>
                </a:lnTo>
                <a:lnTo>
                  <a:pt x="79032" y="19735"/>
                </a:lnTo>
                <a:lnTo>
                  <a:pt x="84239" y="17462"/>
                </a:lnTo>
                <a:lnTo>
                  <a:pt x="84899" y="19050"/>
                </a:lnTo>
                <a:lnTo>
                  <a:pt x="84594" y="19126"/>
                </a:lnTo>
                <a:lnTo>
                  <a:pt x="84124" y="19685"/>
                </a:lnTo>
                <a:lnTo>
                  <a:pt x="84683" y="19786"/>
                </a:lnTo>
                <a:lnTo>
                  <a:pt x="85026" y="19608"/>
                </a:lnTo>
                <a:lnTo>
                  <a:pt x="85344" y="19316"/>
                </a:lnTo>
                <a:lnTo>
                  <a:pt x="85775" y="19494"/>
                </a:lnTo>
                <a:lnTo>
                  <a:pt x="86753" y="20472"/>
                </a:lnTo>
                <a:lnTo>
                  <a:pt x="88087" y="19710"/>
                </a:lnTo>
                <a:lnTo>
                  <a:pt x="88912" y="18923"/>
                </a:lnTo>
                <a:lnTo>
                  <a:pt x="91732" y="1532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153941" y="704443"/>
            <a:ext cx="916940" cy="1162050"/>
          </a:xfrm>
          <a:custGeom>
            <a:avLst/>
            <a:gdLst/>
            <a:ahLst/>
            <a:cxnLst/>
            <a:rect l="l" t="t" r="r" b="b"/>
            <a:pathLst>
              <a:path w="916939" h="1162050">
                <a:moveTo>
                  <a:pt x="44323" y="372173"/>
                </a:moveTo>
                <a:lnTo>
                  <a:pt x="43535" y="373380"/>
                </a:lnTo>
                <a:lnTo>
                  <a:pt x="43751" y="373380"/>
                </a:lnTo>
                <a:lnTo>
                  <a:pt x="44323" y="372173"/>
                </a:lnTo>
                <a:close/>
              </a:path>
              <a:path w="916939" h="1162050">
                <a:moveTo>
                  <a:pt x="48983" y="369570"/>
                </a:moveTo>
                <a:lnTo>
                  <a:pt x="48907" y="368300"/>
                </a:lnTo>
                <a:lnTo>
                  <a:pt x="47967" y="368300"/>
                </a:lnTo>
                <a:lnTo>
                  <a:pt x="48983" y="369570"/>
                </a:lnTo>
                <a:close/>
              </a:path>
              <a:path w="916939" h="1162050">
                <a:moveTo>
                  <a:pt x="64046" y="466610"/>
                </a:moveTo>
                <a:lnTo>
                  <a:pt x="61036" y="466610"/>
                </a:lnTo>
                <a:lnTo>
                  <a:pt x="60363" y="465340"/>
                </a:lnTo>
                <a:lnTo>
                  <a:pt x="59651" y="465340"/>
                </a:lnTo>
                <a:lnTo>
                  <a:pt x="59093" y="466610"/>
                </a:lnTo>
                <a:lnTo>
                  <a:pt x="57658" y="466610"/>
                </a:lnTo>
                <a:lnTo>
                  <a:pt x="57315" y="467880"/>
                </a:lnTo>
                <a:lnTo>
                  <a:pt x="54546" y="467880"/>
                </a:lnTo>
                <a:lnTo>
                  <a:pt x="53746" y="469150"/>
                </a:lnTo>
                <a:lnTo>
                  <a:pt x="49149" y="469150"/>
                </a:lnTo>
                <a:lnTo>
                  <a:pt x="47447" y="470420"/>
                </a:lnTo>
                <a:lnTo>
                  <a:pt x="42875" y="470420"/>
                </a:lnTo>
                <a:lnTo>
                  <a:pt x="41554" y="471690"/>
                </a:lnTo>
                <a:lnTo>
                  <a:pt x="62395" y="471690"/>
                </a:lnTo>
                <a:lnTo>
                  <a:pt x="62420" y="469150"/>
                </a:lnTo>
                <a:lnTo>
                  <a:pt x="63741" y="469150"/>
                </a:lnTo>
                <a:lnTo>
                  <a:pt x="63309" y="467880"/>
                </a:lnTo>
                <a:lnTo>
                  <a:pt x="64046" y="466610"/>
                </a:lnTo>
                <a:close/>
              </a:path>
              <a:path w="916939" h="1162050">
                <a:moveTo>
                  <a:pt x="79908" y="400050"/>
                </a:moveTo>
                <a:lnTo>
                  <a:pt x="79552" y="398780"/>
                </a:lnTo>
                <a:lnTo>
                  <a:pt x="78244" y="398780"/>
                </a:lnTo>
                <a:lnTo>
                  <a:pt x="78892" y="400050"/>
                </a:lnTo>
                <a:lnTo>
                  <a:pt x="79908" y="400050"/>
                </a:lnTo>
                <a:close/>
              </a:path>
              <a:path w="916939" h="1162050">
                <a:moveTo>
                  <a:pt x="80124" y="398780"/>
                </a:moveTo>
                <a:lnTo>
                  <a:pt x="79908" y="397510"/>
                </a:lnTo>
                <a:lnTo>
                  <a:pt x="79819" y="398780"/>
                </a:lnTo>
                <a:lnTo>
                  <a:pt x="80124" y="398780"/>
                </a:lnTo>
                <a:close/>
              </a:path>
              <a:path w="916939" h="1162050">
                <a:moveTo>
                  <a:pt x="82511" y="479310"/>
                </a:moveTo>
                <a:lnTo>
                  <a:pt x="82130" y="478282"/>
                </a:lnTo>
                <a:lnTo>
                  <a:pt x="81965" y="479310"/>
                </a:lnTo>
                <a:lnTo>
                  <a:pt x="82511" y="479310"/>
                </a:lnTo>
                <a:close/>
              </a:path>
              <a:path w="916939" h="1162050">
                <a:moveTo>
                  <a:pt x="82880" y="611225"/>
                </a:moveTo>
                <a:lnTo>
                  <a:pt x="82537" y="610120"/>
                </a:lnTo>
                <a:lnTo>
                  <a:pt x="82296" y="610120"/>
                </a:lnTo>
                <a:lnTo>
                  <a:pt x="82880" y="611225"/>
                </a:lnTo>
                <a:close/>
              </a:path>
              <a:path w="916939" h="1162050">
                <a:moveTo>
                  <a:pt x="82969" y="611390"/>
                </a:moveTo>
                <a:lnTo>
                  <a:pt x="82880" y="611225"/>
                </a:lnTo>
                <a:lnTo>
                  <a:pt x="82931" y="611390"/>
                </a:lnTo>
                <a:close/>
              </a:path>
              <a:path w="916939" h="1162050">
                <a:moveTo>
                  <a:pt x="86664" y="575652"/>
                </a:moveTo>
                <a:lnTo>
                  <a:pt x="85509" y="574560"/>
                </a:lnTo>
                <a:lnTo>
                  <a:pt x="86664" y="575830"/>
                </a:lnTo>
                <a:lnTo>
                  <a:pt x="86664" y="575652"/>
                </a:lnTo>
                <a:close/>
              </a:path>
              <a:path w="916939" h="1162050">
                <a:moveTo>
                  <a:pt x="99441" y="209880"/>
                </a:moveTo>
                <a:lnTo>
                  <a:pt x="98272" y="210820"/>
                </a:lnTo>
                <a:lnTo>
                  <a:pt x="98640" y="211150"/>
                </a:lnTo>
                <a:lnTo>
                  <a:pt x="99047" y="210820"/>
                </a:lnTo>
                <a:lnTo>
                  <a:pt x="99364" y="210820"/>
                </a:lnTo>
                <a:lnTo>
                  <a:pt x="99441" y="209880"/>
                </a:lnTo>
                <a:close/>
              </a:path>
              <a:path w="916939" h="1162050">
                <a:moveTo>
                  <a:pt x="99872" y="209550"/>
                </a:moveTo>
                <a:lnTo>
                  <a:pt x="99479" y="209550"/>
                </a:lnTo>
                <a:lnTo>
                  <a:pt x="99441" y="209880"/>
                </a:lnTo>
                <a:lnTo>
                  <a:pt x="99872" y="209550"/>
                </a:lnTo>
                <a:close/>
              </a:path>
              <a:path w="916939" h="1162050">
                <a:moveTo>
                  <a:pt x="105410" y="198120"/>
                </a:moveTo>
                <a:lnTo>
                  <a:pt x="105143" y="198120"/>
                </a:lnTo>
                <a:lnTo>
                  <a:pt x="105156" y="198475"/>
                </a:lnTo>
                <a:lnTo>
                  <a:pt x="105410" y="198120"/>
                </a:lnTo>
                <a:close/>
              </a:path>
              <a:path w="916939" h="1162050">
                <a:moveTo>
                  <a:pt x="113360" y="224790"/>
                </a:moveTo>
                <a:lnTo>
                  <a:pt x="113233" y="223520"/>
                </a:lnTo>
                <a:lnTo>
                  <a:pt x="113106" y="223520"/>
                </a:lnTo>
                <a:lnTo>
                  <a:pt x="113220" y="224790"/>
                </a:lnTo>
                <a:lnTo>
                  <a:pt x="113360" y="224790"/>
                </a:lnTo>
                <a:close/>
              </a:path>
              <a:path w="916939" h="1162050">
                <a:moveTo>
                  <a:pt x="113385" y="224790"/>
                </a:moveTo>
                <a:lnTo>
                  <a:pt x="113322" y="224282"/>
                </a:lnTo>
                <a:lnTo>
                  <a:pt x="113360" y="224790"/>
                </a:lnTo>
                <a:close/>
              </a:path>
              <a:path w="916939" h="1162050">
                <a:moveTo>
                  <a:pt x="113461" y="223520"/>
                </a:moveTo>
                <a:lnTo>
                  <a:pt x="113271" y="223520"/>
                </a:lnTo>
                <a:lnTo>
                  <a:pt x="113385" y="224790"/>
                </a:lnTo>
                <a:lnTo>
                  <a:pt x="113461" y="223520"/>
                </a:lnTo>
                <a:close/>
              </a:path>
              <a:path w="916939" h="1162050">
                <a:moveTo>
                  <a:pt x="122910" y="435610"/>
                </a:moveTo>
                <a:lnTo>
                  <a:pt x="122682" y="434340"/>
                </a:lnTo>
                <a:lnTo>
                  <a:pt x="122313" y="434340"/>
                </a:lnTo>
                <a:lnTo>
                  <a:pt x="122123" y="435610"/>
                </a:lnTo>
                <a:lnTo>
                  <a:pt x="122910" y="435610"/>
                </a:lnTo>
                <a:close/>
              </a:path>
              <a:path w="916939" h="1162050">
                <a:moveTo>
                  <a:pt x="130009" y="158750"/>
                </a:moveTo>
                <a:lnTo>
                  <a:pt x="129921" y="158940"/>
                </a:lnTo>
                <a:lnTo>
                  <a:pt x="130009" y="158750"/>
                </a:lnTo>
                <a:close/>
              </a:path>
              <a:path w="916939" h="1162050">
                <a:moveTo>
                  <a:pt x="133426" y="130810"/>
                </a:moveTo>
                <a:lnTo>
                  <a:pt x="133311" y="129540"/>
                </a:lnTo>
                <a:lnTo>
                  <a:pt x="132334" y="129540"/>
                </a:lnTo>
                <a:lnTo>
                  <a:pt x="132524" y="130810"/>
                </a:lnTo>
                <a:lnTo>
                  <a:pt x="133426" y="130810"/>
                </a:lnTo>
                <a:close/>
              </a:path>
              <a:path w="916939" h="1162050">
                <a:moveTo>
                  <a:pt x="134988" y="131076"/>
                </a:moveTo>
                <a:lnTo>
                  <a:pt x="133985" y="132080"/>
                </a:lnTo>
                <a:lnTo>
                  <a:pt x="134988" y="132080"/>
                </a:lnTo>
                <a:lnTo>
                  <a:pt x="134988" y="131076"/>
                </a:lnTo>
                <a:close/>
              </a:path>
              <a:path w="916939" h="1162050">
                <a:moveTo>
                  <a:pt x="135267" y="130810"/>
                </a:moveTo>
                <a:lnTo>
                  <a:pt x="134988" y="130810"/>
                </a:lnTo>
                <a:lnTo>
                  <a:pt x="134988" y="131076"/>
                </a:lnTo>
                <a:lnTo>
                  <a:pt x="135267" y="130810"/>
                </a:lnTo>
                <a:close/>
              </a:path>
              <a:path w="916939" h="1162050">
                <a:moveTo>
                  <a:pt x="136207" y="214630"/>
                </a:moveTo>
                <a:lnTo>
                  <a:pt x="133261" y="214630"/>
                </a:lnTo>
                <a:lnTo>
                  <a:pt x="132918" y="213360"/>
                </a:lnTo>
                <a:lnTo>
                  <a:pt x="133108" y="212090"/>
                </a:lnTo>
                <a:lnTo>
                  <a:pt x="99682" y="212090"/>
                </a:lnTo>
                <a:lnTo>
                  <a:pt x="97497" y="212090"/>
                </a:lnTo>
                <a:lnTo>
                  <a:pt x="96367" y="214630"/>
                </a:lnTo>
                <a:lnTo>
                  <a:pt x="95618" y="217170"/>
                </a:lnTo>
                <a:lnTo>
                  <a:pt x="94932" y="219710"/>
                </a:lnTo>
                <a:lnTo>
                  <a:pt x="93980" y="220980"/>
                </a:lnTo>
                <a:lnTo>
                  <a:pt x="93637" y="222250"/>
                </a:lnTo>
                <a:lnTo>
                  <a:pt x="94043" y="223520"/>
                </a:lnTo>
                <a:lnTo>
                  <a:pt x="93954" y="222250"/>
                </a:lnTo>
                <a:lnTo>
                  <a:pt x="94742" y="220980"/>
                </a:lnTo>
                <a:lnTo>
                  <a:pt x="95123" y="222250"/>
                </a:lnTo>
                <a:lnTo>
                  <a:pt x="94957" y="222250"/>
                </a:lnTo>
                <a:lnTo>
                  <a:pt x="95211" y="223520"/>
                </a:lnTo>
                <a:lnTo>
                  <a:pt x="94780" y="223520"/>
                </a:lnTo>
                <a:lnTo>
                  <a:pt x="94818" y="224790"/>
                </a:lnTo>
                <a:lnTo>
                  <a:pt x="94259" y="224790"/>
                </a:lnTo>
                <a:lnTo>
                  <a:pt x="94221" y="227330"/>
                </a:lnTo>
                <a:lnTo>
                  <a:pt x="95427" y="228600"/>
                </a:lnTo>
                <a:lnTo>
                  <a:pt x="96177" y="229870"/>
                </a:lnTo>
                <a:lnTo>
                  <a:pt x="98107" y="229870"/>
                </a:lnTo>
                <a:lnTo>
                  <a:pt x="100469" y="228600"/>
                </a:lnTo>
                <a:lnTo>
                  <a:pt x="102260" y="228600"/>
                </a:lnTo>
                <a:lnTo>
                  <a:pt x="104673" y="227330"/>
                </a:lnTo>
                <a:lnTo>
                  <a:pt x="106832" y="226060"/>
                </a:lnTo>
                <a:lnTo>
                  <a:pt x="110337" y="226060"/>
                </a:lnTo>
                <a:lnTo>
                  <a:pt x="112572" y="224790"/>
                </a:lnTo>
                <a:lnTo>
                  <a:pt x="112953" y="224790"/>
                </a:lnTo>
                <a:lnTo>
                  <a:pt x="111963" y="223520"/>
                </a:lnTo>
                <a:lnTo>
                  <a:pt x="112712" y="223520"/>
                </a:lnTo>
                <a:lnTo>
                  <a:pt x="113068" y="222250"/>
                </a:lnTo>
                <a:lnTo>
                  <a:pt x="113258" y="222250"/>
                </a:lnTo>
                <a:lnTo>
                  <a:pt x="113144" y="220980"/>
                </a:lnTo>
                <a:lnTo>
                  <a:pt x="112839" y="220980"/>
                </a:lnTo>
                <a:lnTo>
                  <a:pt x="113004" y="219710"/>
                </a:lnTo>
                <a:lnTo>
                  <a:pt x="113487" y="219710"/>
                </a:lnTo>
                <a:lnTo>
                  <a:pt x="113398" y="218440"/>
                </a:lnTo>
                <a:lnTo>
                  <a:pt x="114249" y="218440"/>
                </a:lnTo>
                <a:lnTo>
                  <a:pt x="114020" y="219710"/>
                </a:lnTo>
                <a:lnTo>
                  <a:pt x="113499" y="219710"/>
                </a:lnTo>
                <a:lnTo>
                  <a:pt x="113588" y="220980"/>
                </a:lnTo>
                <a:lnTo>
                  <a:pt x="114084" y="222250"/>
                </a:lnTo>
                <a:lnTo>
                  <a:pt x="114261" y="223520"/>
                </a:lnTo>
                <a:lnTo>
                  <a:pt x="114757" y="223520"/>
                </a:lnTo>
                <a:lnTo>
                  <a:pt x="115671" y="224790"/>
                </a:lnTo>
                <a:lnTo>
                  <a:pt x="116941" y="223520"/>
                </a:lnTo>
                <a:lnTo>
                  <a:pt x="118808" y="223520"/>
                </a:lnTo>
                <a:lnTo>
                  <a:pt x="119849" y="222250"/>
                </a:lnTo>
                <a:lnTo>
                  <a:pt x="120929" y="222250"/>
                </a:lnTo>
                <a:lnTo>
                  <a:pt x="123126" y="220980"/>
                </a:lnTo>
                <a:lnTo>
                  <a:pt x="127660" y="218440"/>
                </a:lnTo>
                <a:lnTo>
                  <a:pt x="129032" y="218440"/>
                </a:lnTo>
                <a:lnTo>
                  <a:pt x="130302" y="217170"/>
                </a:lnTo>
                <a:lnTo>
                  <a:pt x="131114" y="217170"/>
                </a:lnTo>
                <a:lnTo>
                  <a:pt x="130797" y="215900"/>
                </a:lnTo>
                <a:lnTo>
                  <a:pt x="131330" y="215900"/>
                </a:lnTo>
                <a:lnTo>
                  <a:pt x="132105" y="217170"/>
                </a:lnTo>
                <a:lnTo>
                  <a:pt x="133057" y="217170"/>
                </a:lnTo>
                <a:lnTo>
                  <a:pt x="133794" y="215900"/>
                </a:lnTo>
                <a:lnTo>
                  <a:pt x="136156" y="215900"/>
                </a:lnTo>
                <a:lnTo>
                  <a:pt x="136207" y="214630"/>
                </a:lnTo>
                <a:close/>
              </a:path>
              <a:path w="916939" h="1162050">
                <a:moveTo>
                  <a:pt x="171157" y="645452"/>
                </a:moveTo>
                <a:lnTo>
                  <a:pt x="170840" y="645452"/>
                </a:lnTo>
                <a:lnTo>
                  <a:pt x="170865" y="644182"/>
                </a:lnTo>
                <a:lnTo>
                  <a:pt x="167716" y="645452"/>
                </a:lnTo>
                <a:lnTo>
                  <a:pt x="168681" y="645452"/>
                </a:lnTo>
                <a:lnTo>
                  <a:pt x="169113" y="646722"/>
                </a:lnTo>
                <a:lnTo>
                  <a:pt x="171145" y="646722"/>
                </a:lnTo>
                <a:lnTo>
                  <a:pt x="171157" y="645452"/>
                </a:lnTo>
                <a:close/>
              </a:path>
              <a:path w="916939" h="1162050">
                <a:moveTo>
                  <a:pt x="180009" y="639102"/>
                </a:moveTo>
                <a:lnTo>
                  <a:pt x="178904" y="637832"/>
                </a:lnTo>
                <a:lnTo>
                  <a:pt x="179920" y="639102"/>
                </a:lnTo>
                <a:close/>
              </a:path>
              <a:path w="916939" h="1162050">
                <a:moveTo>
                  <a:pt x="181749" y="656882"/>
                </a:moveTo>
                <a:lnTo>
                  <a:pt x="181470" y="655612"/>
                </a:lnTo>
                <a:lnTo>
                  <a:pt x="181495" y="656882"/>
                </a:lnTo>
                <a:lnTo>
                  <a:pt x="181749" y="656882"/>
                </a:lnTo>
                <a:close/>
              </a:path>
              <a:path w="916939" h="1162050">
                <a:moveTo>
                  <a:pt x="182232" y="526300"/>
                </a:moveTo>
                <a:lnTo>
                  <a:pt x="182130" y="523760"/>
                </a:lnTo>
                <a:lnTo>
                  <a:pt x="181254" y="523760"/>
                </a:lnTo>
                <a:lnTo>
                  <a:pt x="180517" y="522490"/>
                </a:lnTo>
                <a:lnTo>
                  <a:pt x="179844" y="521220"/>
                </a:lnTo>
                <a:lnTo>
                  <a:pt x="179692" y="519950"/>
                </a:lnTo>
                <a:lnTo>
                  <a:pt x="178689" y="519950"/>
                </a:lnTo>
                <a:lnTo>
                  <a:pt x="178130" y="518680"/>
                </a:lnTo>
                <a:lnTo>
                  <a:pt x="177380" y="517410"/>
                </a:lnTo>
                <a:lnTo>
                  <a:pt x="172034" y="517410"/>
                </a:lnTo>
                <a:lnTo>
                  <a:pt x="171564" y="516140"/>
                </a:lnTo>
                <a:lnTo>
                  <a:pt x="169392" y="516140"/>
                </a:lnTo>
                <a:lnTo>
                  <a:pt x="169278" y="515861"/>
                </a:lnTo>
                <a:lnTo>
                  <a:pt x="169329" y="516140"/>
                </a:lnTo>
                <a:lnTo>
                  <a:pt x="168859" y="514870"/>
                </a:lnTo>
                <a:lnTo>
                  <a:pt x="169278" y="515861"/>
                </a:lnTo>
                <a:lnTo>
                  <a:pt x="169075" y="514870"/>
                </a:lnTo>
                <a:lnTo>
                  <a:pt x="168490" y="513600"/>
                </a:lnTo>
                <a:lnTo>
                  <a:pt x="166801" y="512330"/>
                </a:lnTo>
                <a:lnTo>
                  <a:pt x="164579" y="513600"/>
                </a:lnTo>
                <a:lnTo>
                  <a:pt x="164096" y="512330"/>
                </a:lnTo>
                <a:lnTo>
                  <a:pt x="164172" y="511060"/>
                </a:lnTo>
                <a:lnTo>
                  <a:pt x="164426" y="511060"/>
                </a:lnTo>
                <a:lnTo>
                  <a:pt x="163741" y="509790"/>
                </a:lnTo>
                <a:lnTo>
                  <a:pt x="163563" y="509790"/>
                </a:lnTo>
                <a:lnTo>
                  <a:pt x="163169" y="508520"/>
                </a:lnTo>
                <a:lnTo>
                  <a:pt x="163042" y="507250"/>
                </a:lnTo>
                <a:lnTo>
                  <a:pt x="162191" y="508520"/>
                </a:lnTo>
                <a:lnTo>
                  <a:pt x="161518" y="508520"/>
                </a:lnTo>
                <a:lnTo>
                  <a:pt x="161264" y="507250"/>
                </a:lnTo>
                <a:lnTo>
                  <a:pt x="160947" y="507250"/>
                </a:lnTo>
                <a:lnTo>
                  <a:pt x="160883" y="508520"/>
                </a:lnTo>
                <a:lnTo>
                  <a:pt x="160655" y="507250"/>
                </a:lnTo>
                <a:lnTo>
                  <a:pt x="160045" y="507250"/>
                </a:lnTo>
                <a:lnTo>
                  <a:pt x="159372" y="505980"/>
                </a:lnTo>
                <a:lnTo>
                  <a:pt x="159118" y="505980"/>
                </a:lnTo>
                <a:lnTo>
                  <a:pt x="157822" y="504710"/>
                </a:lnTo>
                <a:lnTo>
                  <a:pt x="156794" y="503440"/>
                </a:lnTo>
                <a:lnTo>
                  <a:pt x="156070" y="502170"/>
                </a:lnTo>
                <a:lnTo>
                  <a:pt x="156273" y="500900"/>
                </a:lnTo>
                <a:lnTo>
                  <a:pt x="154482" y="500900"/>
                </a:lnTo>
                <a:lnTo>
                  <a:pt x="153365" y="499630"/>
                </a:lnTo>
                <a:lnTo>
                  <a:pt x="152552" y="499630"/>
                </a:lnTo>
                <a:lnTo>
                  <a:pt x="152120" y="498360"/>
                </a:lnTo>
                <a:lnTo>
                  <a:pt x="151015" y="498360"/>
                </a:lnTo>
                <a:lnTo>
                  <a:pt x="150317" y="497090"/>
                </a:lnTo>
                <a:lnTo>
                  <a:pt x="149809" y="495820"/>
                </a:lnTo>
                <a:lnTo>
                  <a:pt x="148780" y="495820"/>
                </a:lnTo>
                <a:lnTo>
                  <a:pt x="148717" y="494550"/>
                </a:lnTo>
                <a:lnTo>
                  <a:pt x="145846" y="494550"/>
                </a:lnTo>
                <a:lnTo>
                  <a:pt x="145021" y="492010"/>
                </a:lnTo>
                <a:lnTo>
                  <a:pt x="142506" y="492010"/>
                </a:lnTo>
                <a:lnTo>
                  <a:pt x="141401" y="490740"/>
                </a:lnTo>
                <a:lnTo>
                  <a:pt x="135064" y="490740"/>
                </a:lnTo>
                <a:lnTo>
                  <a:pt x="135089" y="489470"/>
                </a:lnTo>
                <a:lnTo>
                  <a:pt x="134200" y="489470"/>
                </a:lnTo>
                <a:lnTo>
                  <a:pt x="135775" y="488200"/>
                </a:lnTo>
                <a:lnTo>
                  <a:pt x="133997" y="486930"/>
                </a:lnTo>
                <a:lnTo>
                  <a:pt x="131762" y="486930"/>
                </a:lnTo>
                <a:lnTo>
                  <a:pt x="131318" y="488200"/>
                </a:lnTo>
                <a:lnTo>
                  <a:pt x="130708" y="486930"/>
                </a:lnTo>
                <a:lnTo>
                  <a:pt x="128968" y="486930"/>
                </a:lnTo>
                <a:lnTo>
                  <a:pt x="128346" y="485660"/>
                </a:lnTo>
                <a:lnTo>
                  <a:pt x="127927" y="485660"/>
                </a:lnTo>
                <a:lnTo>
                  <a:pt x="127965" y="484390"/>
                </a:lnTo>
                <a:lnTo>
                  <a:pt x="125476" y="484390"/>
                </a:lnTo>
                <a:lnTo>
                  <a:pt x="126022" y="481850"/>
                </a:lnTo>
                <a:lnTo>
                  <a:pt x="120992" y="481850"/>
                </a:lnTo>
                <a:lnTo>
                  <a:pt x="121132" y="483120"/>
                </a:lnTo>
                <a:lnTo>
                  <a:pt x="117830" y="483120"/>
                </a:lnTo>
                <a:lnTo>
                  <a:pt x="118325" y="484390"/>
                </a:lnTo>
                <a:lnTo>
                  <a:pt x="117195" y="484390"/>
                </a:lnTo>
                <a:lnTo>
                  <a:pt x="116738" y="485660"/>
                </a:lnTo>
                <a:lnTo>
                  <a:pt x="116065" y="485660"/>
                </a:lnTo>
                <a:lnTo>
                  <a:pt x="115582" y="484390"/>
                </a:lnTo>
                <a:lnTo>
                  <a:pt x="113474" y="484390"/>
                </a:lnTo>
                <a:lnTo>
                  <a:pt x="113245" y="485660"/>
                </a:lnTo>
                <a:lnTo>
                  <a:pt x="109728" y="485660"/>
                </a:lnTo>
                <a:lnTo>
                  <a:pt x="109194" y="484390"/>
                </a:lnTo>
                <a:lnTo>
                  <a:pt x="104622" y="484390"/>
                </a:lnTo>
                <a:lnTo>
                  <a:pt x="103403" y="485660"/>
                </a:lnTo>
                <a:lnTo>
                  <a:pt x="102412" y="486930"/>
                </a:lnTo>
                <a:lnTo>
                  <a:pt x="104851" y="489470"/>
                </a:lnTo>
                <a:lnTo>
                  <a:pt x="101307" y="488200"/>
                </a:lnTo>
                <a:lnTo>
                  <a:pt x="99275" y="488200"/>
                </a:lnTo>
                <a:lnTo>
                  <a:pt x="99529" y="486930"/>
                </a:lnTo>
                <a:lnTo>
                  <a:pt x="99834" y="486930"/>
                </a:lnTo>
                <a:lnTo>
                  <a:pt x="99555" y="485660"/>
                </a:lnTo>
                <a:lnTo>
                  <a:pt x="99060" y="485660"/>
                </a:lnTo>
                <a:lnTo>
                  <a:pt x="97917" y="484390"/>
                </a:lnTo>
                <a:lnTo>
                  <a:pt x="97904" y="483120"/>
                </a:lnTo>
                <a:lnTo>
                  <a:pt x="98501" y="481850"/>
                </a:lnTo>
                <a:lnTo>
                  <a:pt x="100291" y="481850"/>
                </a:lnTo>
                <a:lnTo>
                  <a:pt x="100533" y="480580"/>
                </a:lnTo>
                <a:lnTo>
                  <a:pt x="101574" y="480580"/>
                </a:lnTo>
                <a:lnTo>
                  <a:pt x="101066" y="479310"/>
                </a:lnTo>
                <a:lnTo>
                  <a:pt x="100418" y="478040"/>
                </a:lnTo>
                <a:lnTo>
                  <a:pt x="98031" y="478040"/>
                </a:lnTo>
                <a:lnTo>
                  <a:pt x="96926" y="479310"/>
                </a:lnTo>
                <a:lnTo>
                  <a:pt x="95948" y="479310"/>
                </a:lnTo>
                <a:lnTo>
                  <a:pt x="95173" y="480580"/>
                </a:lnTo>
                <a:lnTo>
                  <a:pt x="93052" y="480580"/>
                </a:lnTo>
                <a:lnTo>
                  <a:pt x="92570" y="479310"/>
                </a:lnTo>
                <a:lnTo>
                  <a:pt x="89077" y="479310"/>
                </a:lnTo>
                <a:lnTo>
                  <a:pt x="88709" y="479310"/>
                </a:lnTo>
                <a:lnTo>
                  <a:pt x="86728" y="479310"/>
                </a:lnTo>
                <a:lnTo>
                  <a:pt x="86969" y="480580"/>
                </a:lnTo>
                <a:lnTo>
                  <a:pt x="85610" y="480580"/>
                </a:lnTo>
                <a:lnTo>
                  <a:pt x="84620" y="481850"/>
                </a:lnTo>
                <a:lnTo>
                  <a:pt x="83858" y="480580"/>
                </a:lnTo>
                <a:lnTo>
                  <a:pt x="82105" y="480580"/>
                </a:lnTo>
                <a:lnTo>
                  <a:pt x="81241" y="479310"/>
                </a:lnTo>
                <a:lnTo>
                  <a:pt x="80594" y="479310"/>
                </a:lnTo>
                <a:lnTo>
                  <a:pt x="82067" y="478129"/>
                </a:lnTo>
                <a:lnTo>
                  <a:pt x="81699" y="478040"/>
                </a:lnTo>
                <a:lnTo>
                  <a:pt x="80200" y="476770"/>
                </a:lnTo>
                <a:lnTo>
                  <a:pt x="78346" y="478040"/>
                </a:lnTo>
                <a:lnTo>
                  <a:pt x="76796" y="478040"/>
                </a:lnTo>
                <a:lnTo>
                  <a:pt x="75920" y="476770"/>
                </a:lnTo>
                <a:lnTo>
                  <a:pt x="72580" y="476770"/>
                </a:lnTo>
                <a:lnTo>
                  <a:pt x="71386" y="475500"/>
                </a:lnTo>
                <a:lnTo>
                  <a:pt x="68338" y="475500"/>
                </a:lnTo>
                <a:lnTo>
                  <a:pt x="68719" y="474230"/>
                </a:lnTo>
                <a:lnTo>
                  <a:pt x="65455" y="474230"/>
                </a:lnTo>
                <a:lnTo>
                  <a:pt x="65189" y="472960"/>
                </a:lnTo>
                <a:lnTo>
                  <a:pt x="45491" y="472960"/>
                </a:lnTo>
                <a:lnTo>
                  <a:pt x="45491" y="561860"/>
                </a:lnTo>
                <a:lnTo>
                  <a:pt x="45351" y="563130"/>
                </a:lnTo>
                <a:lnTo>
                  <a:pt x="45110" y="563130"/>
                </a:lnTo>
                <a:lnTo>
                  <a:pt x="45491" y="561860"/>
                </a:lnTo>
                <a:lnTo>
                  <a:pt x="45491" y="472960"/>
                </a:lnTo>
                <a:lnTo>
                  <a:pt x="34518" y="472960"/>
                </a:lnTo>
                <a:lnTo>
                  <a:pt x="33375" y="472960"/>
                </a:lnTo>
                <a:lnTo>
                  <a:pt x="31280" y="472960"/>
                </a:lnTo>
                <a:lnTo>
                  <a:pt x="31356" y="474230"/>
                </a:lnTo>
                <a:lnTo>
                  <a:pt x="32080" y="474230"/>
                </a:lnTo>
                <a:lnTo>
                  <a:pt x="31940" y="475500"/>
                </a:lnTo>
                <a:lnTo>
                  <a:pt x="31165" y="475500"/>
                </a:lnTo>
                <a:lnTo>
                  <a:pt x="27254" y="480580"/>
                </a:lnTo>
                <a:lnTo>
                  <a:pt x="27165" y="475500"/>
                </a:lnTo>
                <a:lnTo>
                  <a:pt x="16281" y="475500"/>
                </a:lnTo>
                <a:lnTo>
                  <a:pt x="15417" y="474230"/>
                </a:lnTo>
                <a:lnTo>
                  <a:pt x="2870" y="474230"/>
                </a:lnTo>
                <a:lnTo>
                  <a:pt x="1625" y="472960"/>
                </a:lnTo>
                <a:lnTo>
                  <a:pt x="165" y="472960"/>
                </a:lnTo>
                <a:lnTo>
                  <a:pt x="0" y="475500"/>
                </a:lnTo>
                <a:lnTo>
                  <a:pt x="292" y="476770"/>
                </a:lnTo>
                <a:lnTo>
                  <a:pt x="939" y="476770"/>
                </a:lnTo>
                <a:lnTo>
                  <a:pt x="1498" y="478040"/>
                </a:lnTo>
                <a:lnTo>
                  <a:pt x="3263" y="478040"/>
                </a:lnTo>
                <a:lnTo>
                  <a:pt x="4267" y="476770"/>
                </a:lnTo>
                <a:lnTo>
                  <a:pt x="8572" y="476770"/>
                </a:lnTo>
                <a:lnTo>
                  <a:pt x="11112" y="479310"/>
                </a:lnTo>
                <a:lnTo>
                  <a:pt x="13296" y="481850"/>
                </a:lnTo>
                <a:lnTo>
                  <a:pt x="18110" y="486930"/>
                </a:lnTo>
                <a:lnTo>
                  <a:pt x="20320" y="493280"/>
                </a:lnTo>
                <a:lnTo>
                  <a:pt x="20396" y="495820"/>
                </a:lnTo>
                <a:lnTo>
                  <a:pt x="20510" y="502170"/>
                </a:lnTo>
                <a:lnTo>
                  <a:pt x="21196" y="504710"/>
                </a:lnTo>
                <a:lnTo>
                  <a:pt x="19634" y="505980"/>
                </a:lnTo>
                <a:lnTo>
                  <a:pt x="19151" y="507250"/>
                </a:lnTo>
                <a:lnTo>
                  <a:pt x="18542" y="507250"/>
                </a:lnTo>
                <a:lnTo>
                  <a:pt x="17678" y="508520"/>
                </a:lnTo>
                <a:lnTo>
                  <a:pt x="15824" y="508520"/>
                </a:lnTo>
                <a:lnTo>
                  <a:pt x="13893" y="509790"/>
                </a:lnTo>
                <a:lnTo>
                  <a:pt x="12230" y="509790"/>
                </a:lnTo>
                <a:lnTo>
                  <a:pt x="11480" y="512330"/>
                </a:lnTo>
                <a:lnTo>
                  <a:pt x="10985" y="513600"/>
                </a:lnTo>
                <a:lnTo>
                  <a:pt x="11315" y="514870"/>
                </a:lnTo>
                <a:lnTo>
                  <a:pt x="13271" y="514870"/>
                </a:lnTo>
                <a:lnTo>
                  <a:pt x="14033" y="516140"/>
                </a:lnTo>
                <a:lnTo>
                  <a:pt x="14846" y="516140"/>
                </a:lnTo>
                <a:lnTo>
                  <a:pt x="15811" y="517410"/>
                </a:lnTo>
                <a:lnTo>
                  <a:pt x="17360" y="517410"/>
                </a:lnTo>
                <a:lnTo>
                  <a:pt x="18694" y="518680"/>
                </a:lnTo>
                <a:lnTo>
                  <a:pt x="20688" y="518680"/>
                </a:lnTo>
                <a:lnTo>
                  <a:pt x="22745" y="519950"/>
                </a:lnTo>
                <a:lnTo>
                  <a:pt x="23939" y="522490"/>
                </a:lnTo>
                <a:lnTo>
                  <a:pt x="26758" y="525030"/>
                </a:lnTo>
                <a:lnTo>
                  <a:pt x="27228" y="528840"/>
                </a:lnTo>
                <a:lnTo>
                  <a:pt x="25349" y="532650"/>
                </a:lnTo>
                <a:lnTo>
                  <a:pt x="24282" y="533920"/>
                </a:lnTo>
                <a:lnTo>
                  <a:pt x="23304" y="536460"/>
                </a:lnTo>
                <a:lnTo>
                  <a:pt x="21170" y="537730"/>
                </a:lnTo>
                <a:lnTo>
                  <a:pt x="15303" y="537730"/>
                </a:lnTo>
                <a:lnTo>
                  <a:pt x="14033" y="539000"/>
                </a:lnTo>
                <a:lnTo>
                  <a:pt x="13817" y="540270"/>
                </a:lnTo>
                <a:lnTo>
                  <a:pt x="13055" y="541540"/>
                </a:lnTo>
                <a:lnTo>
                  <a:pt x="12890" y="541540"/>
                </a:lnTo>
                <a:lnTo>
                  <a:pt x="12725" y="542810"/>
                </a:lnTo>
                <a:lnTo>
                  <a:pt x="12573" y="542810"/>
                </a:lnTo>
                <a:lnTo>
                  <a:pt x="12509" y="544080"/>
                </a:lnTo>
                <a:lnTo>
                  <a:pt x="12014" y="544080"/>
                </a:lnTo>
                <a:lnTo>
                  <a:pt x="11811" y="545350"/>
                </a:lnTo>
                <a:lnTo>
                  <a:pt x="12192" y="545350"/>
                </a:lnTo>
                <a:lnTo>
                  <a:pt x="12255" y="546620"/>
                </a:lnTo>
                <a:lnTo>
                  <a:pt x="12446" y="547890"/>
                </a:lnTo>
                <a:lnTo>
                  <a:pt x="12661" y="549160"/>
                </a:lnTo>
                <a:lnTo>
                  <a:pt x="12877" y="549160"/>
                </a:lnTo>
                <a:lnTo>
                  <a:pt x="12598" y="550430"/>
                </a:lnTo>
                <a:lnTo>
                  <a:pt x="13449" y="550430"/>
                </a:lnTo>
                <a:lnTo>
                  <a:pt x="14859" y="552970"/>
                </a:lnTo>
                <a:lnTo>
                  <a:pt x="15925" y="555510"/>
                </a:lnTo>
                <a:lnTo>
                  <a:pt x="19062" y="556780"/>
                </a:lnTo>
                <a:lnTo>
                  <a:pt x="23749" y="556780"/>
                </a:lnTo>
                <a:lnTo>
                  <a:pt x="25209" y="558050"/>
                </a:lnTo>
                <a:lnTo>
                  <a:pt x="26771" y="558050"/>
                </a:lnTo>
                <a:lnTo>
                  <a:pt x="28409" y="559320"/>
                </a:lnTo>
                <a:lnTo>
                  <a:pt x="32753" y="559320"/>
                </a:lnTo>
                <a:lnTo>
                  <a:pt x="35966" y="560590"/>
                </a:lnTo>
                <a:lnTo>
                  <a:pt x="38493" y="561860"/>
                </a:lnTo>
                <a:lnTo>
                  <a:pt x="41211" y="564400"/>
                </a:lnTo>
                <a:lnTo>
                  <a:pt x="42811" y="564400"/>
                </a:lnTo>
                <a:lnTo>
                  <a:pt x="41541" y="563130"/>
                </a:lnTo>
                <a:lnTo>
                  <a:pt x="40259" y="563130"/>
                </a:lnTo>
                <a:lnTo>
                  <a:pt x="39408" y="561860"/>
                </a:lnTo>
                <a:lnTo>
                  <a:pt x="40081" y="561860"/>
                </a:lnTo>
                <a:lnTo>
                  <a:pt x="39992" y="560590"/>
                </a:lnTo>
                <a:lnTo>
                  <a:pt x="41935" y="560590"/>
                </a:lnTo>
                <a:lnTo>
                  <a:pt x="41833" y="561860"/>
                </a:lnTo>
                <a:lnTo>
                  <a:pt x="42278" y="563130"/>
                </a:lnTo>
                <a:lnTo>
                  <a:pt x="44526" y="563130"/>
                </a:lnTo>
                <a:lnTo>
                  <a:pt x="43789" y="564400"/>
                </a:lnTo>
                <a:lnTo>
                  <a:pt x="44678" y="564400"/>
                </a:lnTo>
                <a:lnTo>
                  <a:pt x="45453" y="563130"/>
                </a:lnTo>
                <a:lnTo>
                  <a:pt x="46456" y="563130"/>
                </a:lnTo>
                <a:lnTo>
                  <a:pt x="46520" y="561860"/>
                </a:lnTo>
                <a:lnTo>
                  <a:pt x="48158" y="561860"/>
                </a:lnTo>
                <a:lnTo>
                  <a:pt x="49377" y="560590"/>
                </a:lnTo>
                <a:lnTo>
                  <a:pt x="50228" y="561860"/>
                </a:lnTo>
                <a:lnTo>
                  <a:pt x="51130" y="561860"/>
                </a:lnTo>
                <a:lnTo>
                  <a:pt x="51955" y="563130"/>
                </a:lnTo>
                <a:lnTo>
                  <a:pt x="56210" y="563130"/>
                </a:lnTo>
                <a:lnTo>
                  <a:pt x="57505" y="564400"/>
                </a:lnTo>
                <a:lnTo>
                  <a:pt x="59156" y="565670"/>
                </a:lnTo>
                <a:lnTo>
                  <a:pt x="61379" y="565670"/>
                </a:lnTo>
                <a:lnTo>
                  <a:pt x="61925" y="566940"/>
                </a:lnTo>
                <a:lnTo>
                  <a:pt x="61874" y="565670"/>
                </a:lnTo>
                <a:lnTo>
                  <a:pt x="62674" y="566940"/>
                </a:lnTo>
                <a:lnTo>
                  <a:pt x="63614" y="566940"/>
                </a:lnTo>
                <a:lnTo>
                  <a:pt x="64731" y="565670"/>
                </a:lnTo>
                <a:lnTo>
                  <a:pt x="65595" y="565670"/>
                </a:lnTo>
                <a:lnTo>
                  <a:pt x="65697" y="564400"/>
                </a:lnTo>
                <a:lnTo>
                  <a:pt x="65836" y="565670"/>
                </a:lnTo>
                <a:lnTo>
                  <a:pt x="70891" y="565670"/>
                </a:lnTo>
                <a:lnTo>
                  <a:pt x="71831" y="564400"/>
                </a:lnTo>
                <a:lnTo>
                  <a:pt x="72504" y="563130"/>
                </a:lnTo>
                <a:lnTo>
                  <a:pt x="73126" y="564400"/>
                </a:lnTo>
                <a:lnTo>
                  <a:pt x="72440" y="561860"/>
                </a:lnTo>
                <a:lnTo>
                  <a:pt x="73266" y="561860"/>
                </a:lnTo>
                <a:lnTo>
                  <a:pt x="73355" y="563130"/>
                </a:lnTo>
                <a:lnTo>
                  <a:pt x="75006" y="563130"/>
                </a:lnTo>
                <a:lnTo>
                  <a:pt x="75742" y="564400"/>
                </a:lnTo>
                <a:lnTo>
                  <a:pt x="76327" y="564400"/>
                </a:lnTo>
                <a:lnTo>
                  <a:pt x="77000" y="565670"/>
                </a:lnTo>
                <a:lnTo>
                  <a:pt x="76923" y="566940"/>
                </a:lnTo>
                <a:lnTo>
                  <a:pt x="77571" y="568210"/>
                </a:lnTo>
                <a:lnTo>
                  <a:pt x="77444" y="569480"/>
                </a:lnTo>
                <a:lnTo>
                  <a:pt x="78435" y="569480"/>
                </a:lnTo>
                <a:lnTo>
                  <a:pt x="79121" y="570750"/>
                </a:lnTo>
                <a:lnTo>
                  <a:pt x="82308" y="570750"/>
                </a:lnTo>
                <a:lnTo>
                  <a:pt x="82296" y="569480"/>
                </a:lnTo>
                <a:lnTo>
                  <a:pt x="82727" y="570750"/>
                </a:lnTo>
                <a:lnTo>
                  <a:pt x="83820" y="570750"/>
                </a:lnTo>
                <a:lnTo>
                  <a:pt x="84188" y="572020"/>
                </a:lnTo>
                <a:lnTo>
                  <a:pt x="84518" y="572020"/>
                </a:lnTo>
                <a:lnTo>
                  <a:pt x="84785" y="573290"/>
                </a:lnTo>
                <a:lnTo>
                  <a:pt x="85712" y="573290"/>
                </a:lnTo>
                <a:lnTo>
                  <a:pt x="86614" y="574560"/>
                </a:lnTo>
                <a:lnTo>
                  <a:pt x="86664" y="575652"/>
                </a:lnTo>
                <a:lnTo>
                  <a:pt x="86855" y="575830"/>
                </a:lnTo>
                <a:lnTo>
                  <a:pt x="86995" y="577100"/>
                </a:lnTo>
                <a:lnTo>
                  <a:pt x="87503" y="577100"/>
                </a:lnTo>
                <a:lnTo>
                  <a:pt x="87706" y="578370"/>
                </a:lnTo>
                <a:lnTo>
                  <a:pt x="89916" y="578370"/>
                </a:lnTo>
                <a:lnTo>
                  <a:pt x="90500" y="579640"/>
                </a:lnTo>
                <a:lnTo>
                  <a:pt x="88620" y="579640"/>
                </a:lnTo>
                <a:lnTo>
                  <a:pt x="88938" y="580910"/>
                </a:lnTo>
                <a:lnTo>
                  <a:pt x="90055" y="580910"/>
                </a:lnTo>
                <a:lnTo>
                  <a:pt x="90462" y="582180"/>
                </a:lnTo>
                <a:lnTo>
                  <a:pt x="89230" y="582180"/>
                </a:lnTo>
                <a:lnTo>
                  <a:pt x="89522" y="583450"/>
                </a:lnTo>
                <a:lnTo>
                  <a:pt x="89065" y="583450"/>
                </a:lnTo>
                <a:lnTo>
                  <a:pt x="89471" y="584720"/>
                </a:lnTo>
                <a:lnTo>
                  <a:pt x="88201" y="584720"/>
                </a:lnTo>
                <a:lnTo>
                  <a:pt x="88468" y="585990"/>
                </a:lnTo>
                <a:lnTo>
                  <a:pt x="89052" y="585990"/>
                </a:lnTo>
                <a:lnTo>
                  <a:pt x="90258" y="585990"/>
                </a:lnTo>
                <a:lnTo>
                  <a:pt x="90741" y="587260"/>
                </a:lnTo>
                <a:lnTo>
                  <a:pt x="89052" y="585990"/>
                </a:lnTo>
                <a:lnTo>
                  <a:pt x="89090" y="587260"/>
                </a:lnTo>
                <a:lnTo>
                  <a:pt x="89509" y="588530"/>
                </a:lnTo>
                <a:lnTo>
                  <a:pt x="89217" y="588530"/>
                </a:lnTo>
                <a:lnTo>
                  <a:pt x="89052" y="589800"/>
                </a:lnTo>
                <a:lnTo>
                  <a:pt x="88684" y="589800"/>
                </a:lnTo>
                <a:lnTo>
                  <a:pt x="89027" y="591070"/>
                </a:lnTo>
                <a:lnTo>
                  <a:pt x="88595" y="592340"/>
                </a:lnTo>
                <a:lnTo>
                  <a:pt x="89484" y="592340"/>
                </a:lnTo>
                <a:lnTo>
                  <a:pt x="89916" y="593610"/>
                </a:lnTo>
                <a:lnTo>
                  <a:pt x="88785" y="593610"/>
                </a:lnTo>
                <a:lnTo>
                  <a:pt x="87680" y="594880"/>
                </a:lnTo>
                <a:lnTo>
                  <a:pt x="87223" y="592340"/>
                </a:lnTo>
                <a:lnTo>
                  <a:pt x="86144" y="591070"/>
                </a:lnTo>
                <a:lnTo>
                  <a:pt x="82181" y="591070"/>
                </a:lnTo>
                <a:lnTo>
                  <a:pt x="82003" y="589800"/>
                </a:lnTo>
                <a:lnTo>
                  <a:pt x="81724" y="589800"/>
                </a:lnTo>
                <a:lnTo>
                  <a:pt x="82143" y="588530"/>
                </a:lnTo>
                <a:lnTo>
                  <a:pt x="81610" y="587260"/>
                </a:lnTo>
                <a:lnTo>
                  <a:pt x="81318" y="585990"/>
                </a:lnTo>
                <a:lnTo>
                  <a:pt x="81483" y="585990"/>
                </a:lnTo>
                <a:lnTo>
                  <a:pt x="79641" y="584720"/>
                </a:lnTo>
                <a:lnTo>
                  <a:pt x="77114" y="585990"/>
                </a:lnTo>
                <a:lnTo>
                  <a:pt x="75857" y="587260"/>
                </a:lnTo>
                <a:lnTo>
                  <a:pt x="73990" y="588530"/>
                </a:lnTo>
                <a:lnTo>
                  <a:pt x="74117" y="584720"/>
                </a:lnTo>
                <a:lnTo>
                  <a:pt x="72783" y="587260"/>
                </a:lnTo>
                <a:lnTo>
                  <a:pt x="72567" y="587260"/>
                </a:lnTo>
                <a:lnTo>
                  <a:pt x="72771" y="588530"/>
                </a:lnTo>
                <a:lnTo>
                  <a:pt x="73558" y="589800"/>
                </a:lnTo>
                <a:lnTo>
                  <a:pt x="75361" y="591070"/>
                </a:lnTo>
                <a:lnTo>
                  <a:pt x="75717" y="591070"/>
                </a:lnTo>
                <a:lnTo>
                  <a:pt x="75590" y="592340"/>
                </a:lnTo>
                <a:lnTo>
                  <a:pt x="76022" y="592340"/>
                </a:lnTo>
                <a:lnTo>
                  <a:pt x="76365" y="593610"/>
                </a:lnTo>
                <a:lnTo>
                  <a:pt x="77152" y="593610"/>
                </a:lnTo>
                <a:lnTo>
                  <a:pt x="77685" y="594880"/>
                </a:lnTo>
                <a:lnTo>
                  <a:pt x="76454" y="594880"/>
                </a:lnTo>
                <a:lnTo>
                  <a:pt x="76314" y="593610"/>
                </a:lnTo>
                <a:lnTo>
                  <a:pt x="75984" y="593610"/>
                </a:lnTo>
                <a:lnTo>
                  <a:pt x="75323" y="592340"/>
                </a:lnTo>
                <a:lnTo>
                  <a:pt x="73609" y="591070"/>
                </a:lnTo>
                <a:lnTo>
                  <a:pt x="73418" y="589800"/>
                </a:lnTo>
                <a:lnTo>
                  <a:pt x="72313" y="589800"/>
                </a:lnTo>
                <a:lnTo>
                  <a:pt x="71107" y="588530"/>
                </a:lnTo>
                <a:lnTo>
                  <a:pt x="69672" y="588530"/>
                </a:lnTo>
                <a:lnTo>
                  <a:pt x="70243" y="591070"/>
                </a:lnTo>
                <a:lnTo>
                  <a:pt x="71056" y="591070"/>
                </a:lnTo>
                <a:lnTo>
                  <a:pt x="70891" y="592340"/>
                </a:lnTo>
                <a:lnTo>
                  <a:pt x="71031" y="592340"/>
                </a:lnTo>
                <a:lnTo>
                  <a:pt x="71247" y="593610"/>
                </a:lnTo>
                <a:lnTo>
                  <a:pt x="71780" y="593610"/>
                </a:lnTo>
                <a:lnTo>
                  <a:pt x="71729" y="594880"/>
                </a:lnTo>
                <a:lnTo>
                  <a:pt x="71247" y="594880"/>
                </a:lnTo>
                <a:lnTo>
                  <a:pt x="71018" y="596150"/>
                </a:lnTo>
                <a:lnTo>
                  <a:pt x="70586" y="596150"/>
                </a:lnTo>
                <a:lnTo>
                  <a:pt x="70180" y="594880"/>
                </a:lnTo>
                <a:lnTo>
                  <a:pt x="69621" y="594880"/>
                </a:lnTo>
                <a:lnTo>
                  <a:pt x="69291" y="593610"/>
                </a:lnTo>
                <a:lnTo>
                  <a:pt x="67284" y="593610"/>
                </a:lnTo>
                <a:lnTo>
                  <a:pt x="67183" y="594880"/>
                </a:lnTo>
                <a:lnTo>
                  <a:pt x="67818" y="594880"/>
                </a:lnTo>
                <a:lnTo>
                  <a:pt x="67818" y="596150"/>
                </a:lnTo>
                <a:lnTo>
                  <a:pt x="67271" y="596150"/>
                </a:lnTo>
                <a:lnTo>
                  <a:pt x="67487" y="597420"/>
                </a:lnTo>
                <a:lnTo>
                  <a:pt x="68072" y="597420"/>
                </a:lnTo>
                <a:lnTo>
                  <a:pt x="67652" y="598690"/>
                </a:lnTo>
                <a:lnTo>
                  <a:pt x="66179" y="598690"/>
                </a:lnTo>
                <a:lnTo>
                  <a:pt x="65722" y="599960"/>
                </a:lnTo>
                <a:lnTo>
                  <a:pt x="66560" y="599960"/>
                </a:lnTo>
                <a:lnTo>
                  <a:pt x="66662" y="601230"/>
                </a:lnTo>
                <a:lnTo>
                  <a:pt x="67043" y="602500"/>
                </a:lnTo>
                <a:lnTo>
                  <a:pt x="69507" y="602500"/>
                </a:lnTo>
                <a:lnTo>
                  <a:pt x="70472" y="603770"/>
                </a:lnTo>
                <a:lnTo>
                  <a:pt x="71501" y="602500"/>
                </a:lnTo>
                <a:lnTo>
                  <a:pt x="72517" y="603770"/>
                </a:lnTo>
                <a:lnTo>
                  <a:pt x="71374" y="603770"/>
                </a:lnTo>
                <a:lnTo>
                  <a:pt x="71374" y="608850"/>
                </a:lnTo>
                <a:lnTo>
                  <a:pt x="70662" y="608850"/>
                </a:lnTo>
                <a:lnTo>
                  <a:pt x="70662" y="607580"/>
                </a:lnTo>
                <a:lnTo>
                  <a:pt x="70942" y="607580"/>
                </a:lnTo>
                <a:lnTo>
                  <a:pt x="71374" y="608850"/>
                </a:lnTo>
                <a:lnTo>
                  <a:pt x="71374" y="603770"/>
                </a:lnTo>
                <a:lnTo>
                  <a:pt x="70472" y="603770"/>
                </a:lnTo>
                <a:lnTo>
                  <a:pt x="70307" y="603770"/>
                </a:lnTo>
                <a:lnTo>
                  <a:pt x="70307" y="607580"/>
                </a:lnTo>
                <a:lnTo>
                  <a:pt x="69913" y="607580"/>
                </a:lnTo>
                <a:lnTo>
                  <a:pt x="69646" y="606310"/>
                </a:lnTo>
                <a:lnTo>
                  <a:pt x="70307" y="607580"/>
                </a:lnTo>
                <a:lnTo>
                  <a:pt x="70307" y="603770"/>
                </a:lnTo>
                <a:lnTo>
                  <a:pt x="66979" y="603770"/>
                </a:lnTo>
                <a:lnTo>
                  <a:pt x="67335" y="605040"/>
                </a:lnTo>
                <a:lnTo>
                  <a:pt x="68084" y="605040"/>
                </a:lnTo>
                <a:lnTo>
                  <a:pt x="70167" y="605040"/>
                </a:lnTo>
                <a:lnTo>
                  <a:pt x="69392" y="606310"/>
                </a:lnTo>
                <a:lnTo>
                  <a:pt x="68084" y="605040"/>
                </a:lnTo>
                <a:lnTo>
                  <a:pt x="67792" y="606310"/>
                </a:lnTo>
                <a:lnTo>
                  <a:pt x="66205" y="606310"/>
                </a:lnTo>
                <a:lnTo>
                  <a:pt x="65595" y="607580"/>
                </a:lnTo>
                <a:lnTo>
                  <a:pt x="65925" y="607580"/>
                </a:lnTo>
                <a:lnTo>
                  <a:pt x="66230" y="608850"/>
                </a:lnTo>
                <a:lnTo>
                  <a:pt x="67119" y="608850"/>
                </a:lnTo>
                <a:lnTo>
                  <a:pt x="67754" y="610120"/>
                </a:lnTo>
                <a:lnTo>
                  <a:pt x="68186" y="608850"/>
                </a:lnTo>
                <a:lnTo>
                  <a:pt x="70027" y="608850"/>
                </a:lnTo>
                <a:lnTo>
                  <a:pt x="69405" y="610120"/>
                </a:lnTo>
                <a:lnTo>
                  <a:pt x="68884" y="610120"/>
                </a:lnTo>
                <a:lnTo>
                  <a:pt x="68059" y="611390"/>
                </a:lnTo>
                <a:lnTo>
                  <a:pt x="72326" y="608850"/>
                </a:lnTo>
                <a:lnTo>
                  <a:pt x="73164" y="608850"/>
                </a:lnTo>
                <a:lnTo>
                  <a:pt x="75031" y="607580"/>
                </a:lnTo>
                <a:lnTo>
                  <a:pt x="76885" y="607580"/>
                </a:lnTo>
                <a:lnTo>
                  <a:pt x="78613" y="608850"/>
                </a:lnTo>
                <a:lnTo>
                  <a:pt x="81470" y="608850"/>
                </a:lnTo>
                <a:lnTo>
                  <a:pt x="83896" y="610120"/>
                </a:lnTo>
                <a:lnTo>
                  <a:pt x="83108" y="610120"/>
                </a:lnTo>
                <a:lnTo>
                  <a:pt x="83439" y="611390"/>
                </a:lnTo>
                <a:lnTo>
                  <a:pt x="82969" y="611390"/>
                </a:lnTo>
                <a:lnTo>
                  <a:pt x="83642" y="612660"/>
                </a:lnTo>
                <a:lnTo>
                  <a:pt x="101676" y="612660"/>
                </a:lnTo>
                <a:lnTo>
                  <a:pt x="103746" y="611390"/>
                </a:lnTo>
                <a:lnTo>
                  <a:pt x="106019" y="610120"/>
                </a:lnTo>
                <a:lnTo>
                  <a:pt x="108991" y="610120"/>
                </a:lnTo>
                <a:lnTo>
                  <a:pt x="109296" y="611390"/>
                </a:lnTo>
                <a:lnTo>
                  <a:pt x="110578" y="611390"/>
                </a:lnTo>
                <a:lnTo>
                  <a:pt x="110998" y="610120"/>
                </a:lnTo>
                <a:lnTo>
                  <a:pt x="111353" y="608850"/>
                </a:lnTo>
                <a:lnTo>
                  <a:pt x="112610" y="608850"/>
                </a:lnTo>
                <a:lnTo>
                  <a:pt x="114058" y="607580"/>
                </a:lnTo>
                <a:lnTo>
                  <a:pt x="115722" y="606310"/>
                </a:lnTo>
                <a:lnTo>
                  <a:pt x="117208" y="605040"/>
                </a:lnTo>
                <a:lnTo>
                  <a:pt x="120434" y="605040"/>
                </a:lnTo>
                <a:lnTo>
                  <a:pt x="120662" y="603770"/>
                </a:lnTo>
                <a:lnTo>
                  <a:pt x="122389" y="603770"/>
                </a:lnTo>
                <a:lnTo>
                  <a:pt x="125044" y="602500"/>
                </a:lnTo>
                <a:lnTo>
                  <a:pt x="127889" y="602500"/>
                </a:lnTo>
                <a:lnTo>
                  <a:pt x="130619" y="601230"/>
                </a:lnTo>
                <a:lnTo>
                  <a:pt x="131114" y="601230"/>
                </a:lnTo>
                <a:lnTo>
                  <a:pt x="131851" y="602500"/>
                </a:lnTo>
                <a:lnTo>
                  <a:pt x="132867" y="602500"/>
                </a:lnTo>
                <a:lnTo>
                  <a:pt x="133502" y="599960"/>
                </a:lnTo>
                <a:lnTo>
                  <a:pt x="134518" y="598690"/>
                </a:lnTo>
                <a:lnTo>
                  <a:pt x="137502" y="598690"/>
                </a:lnTo>
                <a:lnTo>
                  <a:pt x="138341" y="597420"/>
                </a:lnTo>
                <a:lnTo>
                  <a:pt x="139496" y="596150"/>
                </a:lnTo>
                <a:lnTo>
                  <a:pt x="139700" y="594880"/>
                </a:lnTo>
                <a:lnTo>
                  <a:pt x="140652" y="593610"/>
                </a:lnTo>
                <a:lnTo>
                  <a:pt x="141414" y="592340"/>
                </a:lnTo>
                <a:lnTo>
                  <a:pt x="143116" y="592340"/>
                </a:lnTo>
                <a:lnTo>
                  <a:pt x="144132" y="589800"/>
                </a:lnTo>
                <a:lnTo>
                  <a:pt x="144780" y="589800"/>
                </a:lnTo>
                <a:lnTo>
                  <a:pt x="144792" y="588530"/>
                </a:lnTo>
                <a:lnTo>
                  <a:pt x="144957" y="587260"/>
                </a:lnTo>
                <a:lnTo>
                  <a:pt x="145440" y="587260"/>
                </a:lnTo>
                <a:lnTo>
                  <a:pt x="145656" y="585990"/>
                </a:lnTo>
                <a:lnTo>
                  <a:pt x="145681" y="583450"/>
                </a:lnTo>
                <a:lnTo>
                  <a:pt x="146392" y="582180"/>
                </a:lnTo>
                <a:lnTo>
                  <a:pt x="147193" y="580910"/>
                </a:lnTo>
                <a:lnTo>
                  <a:pt x="148196" y="580910"/>
                </a:lnTo>
                <a:lnTo>
                  <a:pt x="148361" y="579640"/>
                </a:lnTo>
                <a:lnTo>
                  <a:pt x="148882" y="578370"/>
                </a:lnTo>
                <a:lnTo>
                  <a:pt x="150672" y="578370"/>
                </a:lnTo>
                <a:lnTo>
                  <a:pt x="151765" y="577100"/>
                </a:lnTo>
                <a:lnTo>
                  <a:pt x="154012" y="577100"/>
                </a:lnTo>
                <a:lnTo>
                  <a:pt x="154990" y="575830"/>
                </a:lnTo>
                <a:lnTo>
                  <a:pt x="155143" y="574560"/>
                </a:lnTo>
                <a:lnTo>
                  <a:pt x="155727" y="573290"/>
                </a:lnTo>
                <a:lnTo>
                  <a:pt x="156006" y="573290"/>
                </a:lnTo>
                <a:lnTo>
                  <a:pt x="156387" y="572020"/>
                </a:lnTo>
                <a:lnTo>
                  <a:pt x="156629" y="572020"/>
                </a:lnTo>
                <a:lnTo>
                  <a:pt x="157327" y="570750"/>
                </a:lnTo>
                <a:lnTo>
                  <a:pt x="157187" y="569480"/>
                </a:lnTo>
                <a:lnTo>
                  <a:pt x="158178" y="568210"/>
                </a:lnTo>
                <a:lnTo>
                  <a:pt x="160096" y="568210"/>
                </a:lnTo>
                <a:lnTo>
                  <a:pt x="160820" y="566940"/>
                </a:lnTo>
                <a:lnTo>
                  <a:pt x="160489" y="566940"/>
                </a:lnTo>
                <a:lnTo>
                  <a:pt x="160401" y="564400"/>
                </a:lnTo>
                <a:lnTo>
                  <a:pt x="160909" y="563130"/>
                </a:lnTo>
                <a:lnTo>
                  <a:pt x="162636" y="563130"/>
                </a:lnTo>
                <a:lnTo>
                  <a:pt x="163131" y="561860"/>
                </a:lnTo>
                <a:lnTo>
                  <a:pt x="163436" y="560590"/>
                </a:lnTo>
                <a:lnTo>
                  <a:pt x="163728" y="559320"/>
                </a:lnTo>
                <a:lnTo>
                  <a:pt x="165823" y="558050"/>
                </a:lnTo>
                <a:lnTo>
                  <a:pt x="167563" y="556780"/>
                </a:lnTo>
                <a:lnTo>
                  <a:pt x="168668" y="556780"/>
                </a:lnTo>
                <a:lnTo>
                  <a:pt x="169570" y="555510"/>
                </a:lnTo>
                <a:lnTo>
                  <a:pt x="170421" y="554240"/>
                </a:lnTo>
                <a:lnTo>
                  <a:pt x="171145" y="554240"/>
                </a:lnTo>
                <a:lnTo>
                  <a:pt x="171945" y="552970"/>
                </a:lnTo>
                <a:lnTo>
                  <a:pt x="172453" y="552970"/>
                </a:lnTo>
                <a:lnTo>
                  <a:pt x="173050" y="551700"/>
                </a:lnTo>
                <a:lnTo>
                  <a:pt x="173291" y="550430"/>
                </a:lnTo>
                <a:lnTo>
                  <a:pt x="173494" y="549160"/>
                </a:lnTo>
                <a:lnTo>
                  <a:pt x="173799" y="547890"/>
                </a:lnTo>
                <a:lnTo>
                  <a:pt x="174002" y="547890"/>
                </a:lnTo>
                <a:lnTo>
                  <a:pt x="173710" y="546620"/>
                </a:lnTo>
                <a:lnTo>
                  <a:pt x="174256" y="546620"/>
                </a:lnTo>
                <a:lnTo>
                  <a:pt x="174142" y="545350"/>
                </a:lnTo>
                <a:lnTo>
                  <a:pt x="174510" y="544080"/>
                </a:lnTo>
                <a:lnTo>
                  <a:pt x="174802" y="542810"/>
                </a:lnTo>
                <a:lnTo>
                  <a:pt x="175006" y="542810"/>
                </a:lnTo>
                <a:lnTo>
                  <a:pt x="175602" y="541540"/>
                </a:lnTo>
                <a:lnTo>
                  <a:pt x="176745" y="540270"/>
                </a:lnTo>
                <a:lnTo>
                  <a:pt x="177457" y="537730"/>
                </a:lnTo>
                <a:lnTo>
                  <a:pt x="178066" y="537730"/>
                </a:lnTo>
                <a:lnTo>
                  <a:pt x="178765" y="535190"/>
                </a:lnTo>
                <a:lnTo>
                  <a:pt x="179171" y="532650"/>
                </a:lnTo>
                <a:lnTo>
                  <a:pt x="179755" y="531380"/>
                </a:lnTo>
                <a:lnTo>
                  <a:pt x="179971" y="530110"/>
                </a:lnTo>
                <a:lnTo>
                  <a:pt x="180505" y="530110"/>
                </a:lnTo>
                <a:lnTo>
                  <a:pt x="181394" y="528840"/>
                </a:lnTo>
                <a:lnTo>
                  <a:pt x="181305" y="527570"/>
                </a:lnTo>
                <a:lnTo>
                  <a:pt x="181597" y="526300"/>
                </a:lnTo>
                <a:lnTo>
                  <a:pt x="182232" y="526300"/>
                </a:lnTo>
                <a:close/>
              </a:path>
              <a:path w="916939" h="1162050">
                <a:moveTo>
                  <a:pt x="183718" y="658152"/>
                </a:moveTo>
                <a:lnTo>
                  <a:pt x="182638" y="656882"/>
                </a:lnTo>
                <a:lnTo>
                  <a:pt x="181864" y="656882"/>
                </a:lnTo>
                <a:lnTo>
                  <a:pt x="182079" y="658152"/>
                </a:lnTo>
                <a:lnTo>
                  <a:pt x="183718" y="658152"/>
                </a:lnTo>
                <a:close/>
              </a:path>
              <a:path w="916939" h="1162050">
                <a:moveTo>
                  <a:pt x="185013" y="654342"/>
                </a:moveTo>
                <a:lnTo>
                  <a:pt x="184861" y="654342"/>
                </a:lnTo>
                <a:lnTo>
                  <a:pt x="185013" y="654723"/>
                </a:lnTo>
                <a:lnTo>
                  <a:pt x="185013" y="654342"/>
                </a:lnTo>
                <a:close/>
              </a:path>
              <a:path w="916939" h="1162050">
                <a:moveTo>
                  <a:pt x="189547" y="672807"/>
                </a:moveTo>
                <a:lnTo>
                  <a:pt x="188023" y="674128"/>
                </a:lnTo>
                <a:lnTo>
                  <a:pt x="188912" y="673392"/>
                </a:lnTo>
                <a:lnTo>
                  <a:pt x="189547" y="672807"/>
                </a:lnTo>
                <a:close/>
              </a:path>
              <a:path w="916939" h="1162050">
                <a:moveTo>
                  <a:pt x="197561" y="681012"/>
                </a:moveTo>
                <a:lnTo>
                  <a:pt x="196989" y="682282"/>
                </a:lnTo>
                <a:lnTo>
                  <a:pt x="196786" y="683552"/>
                </a:lnTo>
                <a:lnTo>
                  <a:pt x="197561" y="681012"/>
                </a:lnTo>
                <a:close/>
              </a:path>
              <a:path w="916939" h="1162050">
                <a:moveTo>
                  <a:pt x="212940" y="725462"/>
                </a:moveTo>
                <a:lnTo>
                  <a:pt x="211963" y="724192"/>
                </a:lnTo>
                <a:lnTo>
                  <a:pt x="212521" y="726732"/>
                </a:lnTo>
                <a:lnTo>
                  <a:pt x="212940" y="725462"/>
                </a:lnTo>
                <a:close/>
              </a:path>
              <a:path w="916939" h="1162050">
                <a:moveTo>
                  <a:pt x="213347" y="736892"/>
                </a:moveTo>
                <a:lnTo>
                  <a:pt x="212610" y="736892"/>
                </a:lnTo>
                <a:lnTo>
                  <a:pt x="212712" y="738162"/>
                </a:lnTo>
                <a:lnTo>
                  <a:pt x="213347" y="736892"/>
                </a:lnTo>
                <a:close/>
              </a:path>
              <a:path w="916939" h="1162050">
                <a:moveTo>
                  <a:pt x="213677" y="738162"/>
                </a:moveTo>
                <a:lnTo>
                  <a:pt x="213537" y="736892"/>
                </a:lnTo>
                <a:lnTo>
                  <a:pt x="213347" y="736892"/>
                </a:lnTo>
                <a:lnTo>
                  <a:pt x="213220" y="738162"/>
                </a:lnTo>
                <a:lnTo>
                  <a:pt x="213677" y="738162"/>
                </a:lnTo>
                <a:close/>
              </a:path>
              <a:path w="916939" h="1162050">
                <a:moveTo>
                  <a:pt x="234137" y="449580"/>
                </a:moveTo>
                <a:lnTo>
                  <a:pt x="233527" y="449580"/>
                </a:lnTo>
                <a:lnTo>
                  <a:pt x="233730" y="450850"/>
                </a:lnTo>
                <a:lnTo>
                  <a:pt x="234022" y="450850"/>
                </a:lnTo>
                <a:lnTo>
                  <a:pt x="234137" y="449580"/>
                </a:lnTo>
                <a:close/>
              </a:path>
              <a:path w="916939" h="1162050">
                <a:moveTo>
                  <a:pt x="257594" y="453682"/>
                </a:moveTo>
                <a:lnTo>
                  <a:pt x="256971" y="451142"/>
                </a:lnTo>
                <a:lnTo>
                  <a:pt x="256374" y="453682"/>
                </a:lnTo>
                <a:lnTo>
                  <a:pt x="256057" y="452412"/>
                </a:lnTo>
                <a:lnTo>
                  <a:pt x="255778" y="451142"/>
                </a:lnTo>
                <a:lnTo>
                  <a:pt x="255130" y="452412"/>
                </a:lnTo>
                <a:lnTo>
                  <a:pt x="254647" y="453682"/>
                </a:lnTo>
                <a:lnTo>
                  <a:pt x="254381" y="453682"/>
                </a:lnTo>
                <a:lnTo>
                  <a:pt x="254584" y="454952"/>
                </a:lnTo>
                <a:lnTo>
                  <a:pt x="254889" y="453682"/>
                </a:lnTo>
                <a:lnTo>
                  <a:pt x="254901" y="454952"/>
                </a:lnTo>
                <a:lnTo>
                  <a:pt x="255155" y="454952"/>
                </a:lnTo>
                <a:lnTo>
                  <a:pt x="255028" y="456222"/>
                </a:lnTo>
                <a:lnTo>
                  <a:pt x="256209" y="456222"/>
                </a:lnTo>
                <a:lnTo>
                  <a:pt x="256413" y="456222"/>
                </a:lnTo>
                <a:lnTo>
                  <a:pt x="256222" y="454952"/>
                </a:lnTo>
                <a:lnTo>
                  <a:pt x="257124" y="454952"/>
                </a:lnTo>
                <a:lnTo>
                  <a:pt x="257594" y="453682"/>
                </a:lnTo>
                <a:close/>
              </a:path>
              <a:path w="916939" h="1162050">
                <a:moveTo>
                  <a:pt x="284988" y="808012"/>
                </a:moveTo>
                <a:lnTo>
                  <a:pt x="284556" y="809282"/>
                </a:lnTo>
                <a:lnTo>
                  <a:pt x="284988" y="808012"/>
                </a:lnTo>
                <a:close/>
              </a:path>
              <a:path w="916939" h="1162050">
                <a:moveTo>
                  <a:pt x="286727" y="419100"/>
                </a:moveTo>
                <a:lnTo>
                  <a:pt x="286537" y="417830"/>
                </a:lnTo>
                <a:lnTo>
                  <a:pt x="286219" y="419100"/>
                </a:lnTo>
                <a:lnTo>
                  <a:pt x="286727" y="419100"/>
                </a:lnTo>
                <a:close/>
              </a:path>
              <a:path w="916939" h="1162050">
                <a:moveTo>
                  <a:pt x="300609" y="801662"/>
                </a:moveTo>
                <a:lnTo>
                  <a:pt x="300355" y="801662"/>
                </a:lnTo>
                <a:lnTo>
                  <a:pt x="300456" y="802932"/>
                </a:lnTo>
                <a:lnTo>
                  <a:pt x="300583" y="802932"/>
                </a:lnTo>
                <a:lnTo>
                  <a:pt x="300609" y="801662"/>
                </a:lnTo>
                <a:close/>
              </a:path>
              <a:path w="916939" h="1162050">
                <a:moveTo>
                  <a:pt x="302120" y="813092"/>
                </a:moveTo>
                <a:lnTo>
                  <a:pt x="301396" y="813092"/>
                </a:lnTo>
                <a:lnTo>
                  <a:pt x="301447" y="814362"/>
                </a:lnTo>
                <a:lnTo>
                  <a:pt x="301917" y="814362"/>
                </a:lnTo>
                <a:lnTo>
                  <a:pt x="302120" y="813092"/>
                </a:lnTo>
                <a:close/>
              </a:path>
              <a:path w="916939" h="1162050">
                <a:moveTo>
                  <a:pt x="302704" y="813092"/>
                </a:moveTo>
                <a:lnTo>
                  <a:pt x="302463" y="813092"/>
                </a:lnTo>
                <a:lnTo>
                  <a:pt x="302425" y="814362"/>
                </a:lnTo>
                <a:lnTo>
                  <a:pt x="302653" y="814362"/>
                </a:lnTo>
                <a:lnTo>
                  <a:pt x="302704" y="813092"/>
                </a:lnTo>
                <a:close/>
              </a:path>
              <a:path w="916939" h="1162050">
                <a:moveTo>
                  <a:pt x="303352" y="813092"/>
                </a:moveTo>
                <a:lnTo>
                  <a:pt x="302945" y="811961"/>
                </a:lnTo>
                <a:lnTo>
                  <a:pt x="303149" y="813092"/>
                </a:lnTo>
                <a:lnTo>
                  <a:pt x="303352" y="813092"/>
                </a:lnTo>
                <a:close/>
              </a:path>
              <a:path w="916939" h="1162050">
                <a:moveTo>
                  <a:pt x="305244" y="819442"/>
                </a:moveTo>
                <a:lnTo>
                  <a:pt x="305003" y="819442"/>
                </a:lnTo>
                <a:lnTo>
                  <a:pt x="305041" y="820712"/>
                </a:lnTo>
                <a:lnTo>
                  <a:pt x="305206" y="821982"/>
                </a:lnTo>
                <a:lnTo>
                  <a:pt x="305130" y="820712"/>
                </a:lnTo>
                <a:lnTo>
                  <a:pt x="305244" y="819442"/>
                </a:lnTo>
                <a:close/>
              </a:path>
              <a:path w="916939" h="1162050">
                <a:moveTo>
                  <a:pt x="307378" y="34290"/>
                </a:moveTo>
                <a:lnTo>
                  <a:pt x="307162" y="33020"/>
                </a:lnTo>
                <a:lnTo>
                  <a:pt x="307276" y="34226"/>
                </a:lnTo>
                <a:close/>
              </a:path>
              <a:path w="916939" h="1162050">
                <a:moveTo>
                  <a:pt x="315569" y="50800"/>
                </a:moveTo>
                <a:lnTo>
                  <a:pt x="314071" y="49530"/>
                </a:lnTo>
                <a:lnTo>
                  <a:pt x="312699" y="50800"/>
                </a:lnTo>
                <a:lnTo>
                  <a:pt x="315569" y="50800"/>
                </a:lnTo>
                <a:close/>
              </a:path>
              <a:path w="916939" h="1162050">
                <a:moveTo>
                  <a:pt x="335368" y="835952"/>
                </a:moveTo>
                <a:lnTo>
                  <a:pt x="334911" y="835952"/>
                </a:lnTo>
                <a:lnTo>
                  <a:pt x="334810" y="837222"/>
                </a:lnTo>
                <a:lnTo>
                  <a:pt x="335267" y="837222"/>
                </a:lnTo>
                <a:lnTo>
                  <a:pt x="335368" y="835952"/>
                </a:lnTo>
                <a:close/>
              </a:path>
              <a:path w="916939" h="1162050">
                <a:moveTo>
                  <a:pt x="337591" y="832142"/>
                </a:moveTo>
                <a:lnTo>
                  <a:pt x="336651" y="832142"/>
                </a:lnTo>
                <a:lnTo>
                  <a:pt x="336969" y="833412"/>
                </a:lnTo>
                <a:lnTo>
                  <a:pt x="337591" y="832142"/>
                </a:lnTo>
                <a:close/>
              </a:path>
              <a:path w="916939" h="1162050">
                <a:moveTo>
                  <a:pt x="338467" y="830872"/>
                </a:moveTo>
                <a:lnTo>
                  <a:pt x="338264" y="830872"/>
                </a:lnTo>
                <a:lnTo>
                  <a:pt x="338162" y="832142"/>
                </a:lnTo>
                <a:lnTo>
                  <a:pt x="338353" y="832142"/>
                </a:lnTo>
                <a:lnTo>
                  <a:pt x="338467" y="830872"/>
                </a:lnTo>
                <a:close/>
              </a:path>
              <a:path w="916939" h="1162050">
                <a:moveTo>
                  <a:pt x="342607" y="829602"/>
                </a:moveTo>
                <a:lnTo>
                  <a:pt x="342087" y="828332"/>
                </a:lnTo>
                <a:lnTo>
                  <a:pt x="341134" y="828332"/>
                </a:lnTo>
                <a:lnTo>
                  <a:pt x="341299" y="829602"/>
                </a:lnTo>
                <a:lnTo>
                  <a:pt x="342607" y="829602"/>
                </a:lnTo>
                <a:close/>
              </a:path>
              <a:path w="916939" h="1162050">
                <a:moveTo>
                  <a:pt x="351917" y="827062"/>
                </a:moveTo>
                <a:lnTo>
                  <a:pt x="351777" y="825792"/>
                </a:lnTo>
                <a:lnTo>
                  <a:pt x="351459" y="825792"/>
                </a:lnTo>
                <a:lnTo>
                  <a:pt x="351561" y="827062"/>
                </a:lnTo>
                <a:lnTo>
                  <a:pt x="351917" y="827062"/>
                </a:lnTo>
                <a:close/>
              </a:path>
              <a:path w="916939" h="1162050">
                <a:moveTo>
                  <a:pt x="381000" y="274320"/>
                </a:moveTo>
                <a:lnTo>
                  <a:pt x="379704" y="275259"/>
                </a:lnTo>
                <a:lnTo>
                  <a:pt x="379615" y="275590"/>
                </a:lnTo>
                <a:lnTo>
                  <a:pt x="381000" y="274320"/>
                </a:lnTo>
                <a:close/>
              </a:path>
              <a:path w="916939" h="1162050">
                <a:moveTo>
                  <a:pt x="393357" y="182880"/>
                </a:moveTo>
                <a:lnTo>
                  <a:pt x="392620" y="182880"/>
                </a:lnTo>
                <a:lnTo>
                  <a:pt x="392518" y="183883"/>
                </a:lnTo>
                <a:lnTo>
                  <a:pt x="393357" y="182880"/>
                </a:lnTo>
                <a:close/>
              </a:path>
              <a:path w="916939" h="1162050">
                <a:moveTo>
                  <a:pt x="405625" y="375920"/>
                </a:moveTo>
                <a:lnTo>
                  <a:pt x="404964" y="375920"/>
                </a:lnTo>
                <a:lnTo>
                  <a:pt x="405498" y="377190"/>
                </a:lnTo>
                <a:lnTo>
                  <a:pt x="405625" y="375920"/>
                </a:lnTo>
                <a:close/>
              </a:path>
              <a:path w="916939" h="1162050">
                <a:moveTo>
                  <a:pt x="405866" y="379730"/>
                </a:moveTo>
                <a:lnTo>
                  <a:pt x="404609" y="379730"/>
                </a:lnTo>
                <a:lnTo>
                  <a:pt x="404685" y="378460"/>
                </a:lnTo>
                <a:lnTo>
                  <a:pt x="405447" y="377190"/>
                </a:lnTo>
                <a:lnTo>
                  <a:pt x="404863" y="377190"/>
                </a:lnTo>
                <a:lnTo>
                  <a:pt x="404964" y="375920"/>
                </a:lnTo>
                <a:lnTo>
                  <a:pt x="404050" y="375920"/>
                </a:lnTo>
                <a:lnTo>
                  <a:pt x="404342" y="374650"/>
                </a:lnTo>
                <a:lnTo>
                  <a:pt x="404685" y="374650"/>
                </a:lnTo>
                <a:lnTo>
                  <a:pt x="404710" y="373380"/>
                </a:lnTo>
                <a:lnTo>
                  <a:pt x="404571" y="373380"/>
                </a:lnTo>
                <a:lnTo>
                  <a:pt x="404672" y="372110"/>
                </a:lnTo>
                <a:lnTo>
                  <a:pt x="404279" y="372110"/>
                </a:lnTo>
                <a:lnTo>
                  <a:pt x="403860" y="370840"/>
                </a:lnTo>
                <a:lnTo>
                  <a:pt x="404317" y="370840"/>
                </a:lnTo>
                <a:lnTo>
                  <a:pt x="404406" y="369570"/>
                </a:lnTo>
                <a:lnTo>
                  <a:pt x="404266" y="369570"/>
                </a:lnTo>
                <a:lnTo>
                  <a:pt x="404456" y="368300"/>
                </a:lnTo>
                <a:lnTo>
                  <a:pt x="403631" y="368300"/>
                </a:lnTo>
                <a:lnTo>
                  <a:pt x="403288" y="369570"/>
                </a:lnTo>
                <a:lnTo>
                  <a:pt x="402424" y="369570"/>
                </a:lnTo>
                <a:lnTo>
                  <a:pt x="401231" y="370840"/>
                </a:lnTo>
                <a:lnTo>
                  <a:pt x="400037" y="368300"/>
                </a:lnTo>
                <a:lnTo>
                  <a:pt x="400354" y="368300"/>
                </a:lnTo>
                <a:lnTo>
                  <a:pt x="399719" y="367030"/>
                </a:lnTo>
                <a:lnTo>
                  <a:pt x="400367" y="365760"/>
                </a:lnTo>
                <a:lnTo>
                  <a:pt x="399580" y="365760"/>
                </a:lnTo>
                <a:lnTo>
                  <a:pt x="399503" y="364490"/>
                </a:lnTo>
                <a:lnTo>
                  <a:pt x="397027" y="364490"/>
                </a:lnTo>
                <a:lnTo>
                  <a:pt x="396849" y="363220"/>
                </a:lnTo>
                <a:lnTo>
                  <a:pt x="396036" y="363220"/>
                </a:lnTo>
                <a:lnTo>
                  <a:pt x="394550" y="361950"/>
                </a:lnTo>
                <a:lnTo>
                  <a:pt x="393547" y="363220"/>
                </a:lnTo>
                <a:lnTo>
                  <a:pt x="392201" y="364490"/>
                </a:lnTo>
                <a:lnTo>
                  <a:pt x="387908" y="364490"/>
                </a:lnTo>
                <a:lnTo>
                  <a:pt x="388137" y="363220"/>
                </a:lnTo>
                <a:lnTo>
                  <a:pt x="388835" y="361950"/>
                </a:lnTo>
                <a:lnTo>
                  <a:pt x="390169" y="360680"/>
                </a:lnTo>
                <a:lnTo>
                  <a:pt x="389382" y="359410"/>
                </a:lnTo>
                <a:lnTo>
                  <a:pt x="387972" y="359410"/>
                </a:lnTo>
                <a:lnTo>
                  <a:pt x="387858" y="358140"/>
                </a:lnTo>
                <a:lnTo>
                  <a:pt x="386003" y="358140"/>
                </a:lnTo>
                <a:lnTo>
                  <a:pt x="386105" y="359410"/>
                </a:lnTo>
                <a:lnTo>
                  <a:pt x="385356" y="359410"/>
                </a:lnTo>
                <a:lnTo>
                  <a:pt x="384937" y="360680"/>
                </a:lnTo>
                <a:lnTo>
                  <a:pt x="384149" y="360680"/>
                </a:lnTo>
                <a:lnTo>
                  <a:pt x="384136" y="359410"/>
                </a:lnTo>
                <a:lnTo>
                  <a:pt x="383590" y="359410"/>
                </a:lnTo>
                <a:lnTo>
                  <a:pt x="384492" y="358140"/>
                </a:lnTo>
                <a:lnTo>
                  <a:pt x="384670" y="358140"/>
                </a:lnTo>
                <a:lnTo>
                  <a:pt x="386016" y="356870"/>
                </a:lnTo>
                <a:lnTo>
                  <a:pt x="386041" y="355600"/>
                </a:lnTo>
                <a:lnTo>
                  <a:pt x="386384" y="354330"/>
                </a:lnTo>
                <a:lnTo>
                  <a:pt x="387210" y="354330"/>
                </a:lnTo>
                <a:lnTo>
                  <a:pt x="388061" y="353060"/>
                </a:lnTo>
                <a:lnTo>
                  <a:pt x="387870" y="351790"/>
                </a:lnTo>
                <a:lnTo>
                  <a:pt x="388124" y="351790"/>
                </a:lnTo>
                <a:lnTo>
                  <a:pt x="388480" y="350520"/>
                </a:lnTo>
                <a:lnTo>
                  <a:pt x="389115" y="350520"/>
                </a:lnTo>
                <a:lnTo>
                  <a:pt x="389039" y="349250"/>
                </a:lnTo>
                <a:lnTo>
                  <a:pt x="388518" y="349250"/>
                </a:lnTo>
                <a:lnTo>
                  <a:pt x="389089" y="347980"/>
                </a:lnTo>
                <a:lnTo>
                  <a:pt x="388620" y="347980"/>
                </a:lnTo>
                <a:lnTo>
                  <a:pt x="388810" y="346710"/>
                </a:lnTo>
                <a:lnTo>
                  <a:pt x="388391" y="346710"/>
                </a:lnTo>
                <a:lnTo>
                  <a:pt x="388353" y="345440"/>
                </a:lnTo>
                <a:lnTo>
                  <a:pt x="387870" y="345440"/>
                </a:lnTo>
                <a:lnTo>
                  <a:pt x="388886" y="344170"/>
                </a:lnTo>
                <a:lnTo>
                  <a:pt x="389712" y="342900"/>
                </a:lnTo>
                <a:lnTo>
                  <a:pt x="389356" y="342900"/>
                </a:lnTo>
                <a:lnTo>
                  <a:pt x="389420" y="341630"/>
                </a:lnTo>
                <a:lnTo>
                  <a:pt x="389978" y="341630"/>
                </a:lnTo>
                <a:lnTo>
                  <a:pt x="389864" y="340360"/>
                </a:lnTo>
                <a:lnTo>
                  <a:pt x="390232" y="340360"/>
                </a:lnTo>
                <a:lnTo>
                  <a:pt x="392518" y="339090"/>
                </a:lnTo>
                <a:lnTo>
                  <a:pt x="389559" y="337820"/>
                </a:lnTo>
                <a:lnTo>
                  <a:pt x="388099" y="335280"/>
                </a:lnTo>
                <a:lnTo>
                  <a:pt x="387921" y="334010"/>
                </a:lnTo>
                <a:lnTo>
                  <a:pt x="81038" y="334010"/>
                </a:lnTo>
                <a:lnTo>
                  <a:pt x="76517" y="334010"/>
                </a:lnTo>
                <a:lnTo>
                  <a:pt x="75260" y="335280"/>
                </a:lnTo>
                <a:lnTo>
                  <a:pt x="74688" y="337820"/>
                </a:lnTo>
                <a:lnTo>
                  <a:pt x="73901" y="339090"/>
                </a:lnTo>
                <a:lnTo>
                  <a:pt x="71945" y="340360"/>
                </a:lnTo>
                <a:lnTo>
                  <a:pt x="71970" y="342900"/>
                </a:lnTo>
                <a:lnTo>
                  <a:pt x="72059" y="344170"/>
                </a:lnTo>
                <a:lnTo>
                  <a:pt x="72224" y="344170"/>
                </a:lnTo>
                <a:lnTo>
                  <a:pt x="71539" y="345440"/>
                </a:lnTo>
                <a:lnTo>
                  <a:pt x="70637" y="345440"/>
                </a:lnTo>
                <a:lnTo>
                  <a:pt x="70827" y="346710"/>
                </a:lnTo>
                <a:lnTo>
                  <a:pt x="70929" y="347980"/>
                </a:lnTo>
                <a:lnTo>
                  <a:pt x="73431" y="350520"/>
                </a:lnTo>
                <a:lnTo>
                  <a:pt x="76949" y="351790"/>
                </a:lnTo>
                <a:lnTo>
                  <a:pt x="80162" y="353060"/>
                </a:lnTo>
                <a:lnTo>
                  <a:pt x="81915" y="354330"/>
                </a:lnTo>
                <a:lnTo>
                  <a:pt x="83908" y="354330"/>
                </a:lnTo>
                <a:lnTo>
                  <a:pt x="85801" y="355600"/>
                </a:lnTo>
                <a:lnTo>
                  <a:pt x="93573" y="355600"/>
                </a:lnTo>
                <a:lnTo>
                  <a:pt x="95745" y="356870"/>
                </a:lnTo>
                <a:lnTo>
                  <a:pt x="102489" y="356870"/>
                </a:lnTo>
                <a:lnTo>
                  <a:pt x="103657" y="358140"/>
                </a:lnTo>
                <a:lnTo>
                  <a:pt x="105524" y="358140"/>
                </a:lnTo>
                <a:lnTo>
                  <a:pt x="106578" y="359410"/>
                </a:lnTo>
                <a:lnTo>
                  <a:pt x="106527" y="360680"/>
                </a:lnTo>
                <a:lnTo>
                  <a:pt x="107835" y="360680"/>
                </a:lnTo>
                <a:lnTo>
                  <a:pt x="107264" y="361950"/>
                </a:lnTo>
                <a:lnTo>
                  <a:pt x="105041" y="361950"/>
                </a:lnTo>
                <a:lnTo>
                  <a:pt x="105232" y="363220"/>
                </a:lnTo>
                <a:lnTo>
                  <a:pt x="104152" y="363220"/>
                </a:lnTo>
                <a:lnTo>
                  <a:pt x="103543" y="364490"/>
                </a:lnTo>
                <a:lnTo>
                  <a:pt x="103682" y="365760"/>
                </a:lnTo>
                <a:lnTo>
                  <a:pt x="103200" y="367030"/>
                </a:lnTo>
                <a:lnTo>
                  <a:pt x="101739" y="367030"/>
                </a:lnTo>
                <a:lnTo>
                  <a:pt x="100317" y="365760"/>
                </a:lnTo>
                <a:lnTo>
                  <a:pt x="98602" y="365760"/>
                </a:lnTo>
                <a:lnTo>
                  <a:pt x="97637" y="364490"/>
                </a:lnTo>
                <a:lnTo>
                  <a:pt x="96812" y="365760"/>
                </a:lnTo>
                <a:lnTo>
                  <a:pt x="92786" y="365760"/>
                </a:lnTo>
                <a:lnTo>
                  <a:pt x="92811" y="364490"/>
                </a:lnTo>
                <a:lnTo>
                  <a:pt x="93040" y="364490"/>
                </a:lnTo>
                <a:lnTo>
                  <a:pt x="94132" y="363220"/>
                </a:lnTo>
                <a:lnTo>
                  <a:pt x="93776" y="361950"/>
                </a:lnTo>
                <a:lnTo>
                  <a:pt x="92760" y="361950"/>
                </a:lnTo>
                <a:lnTo>
                  <a:pt x="91363" y="360680"/>
                </a:lnTo>
                <a:lnTo>
                  <a:pt x="89941" y="361950"/>
                </a:lnTo>
                <a:lnTo>
                  <a:pt x="87426" y="361950"/>
                </a:lnTo>
                <a:lnTo>
                  <a:pt x="86258" y="363220"/>
                </a:lnTo>
                <a:lnTo>
                  <a:pt x="83273" y="363220"/>
                </a:lnTo>
                <a:lnTo>
                  <a:pt x="81521" y="364490"/>
                </a:lnTo>
                <a:lnTo>
                  <a:pt x="80137" y="363220"/>
                </a:lnTo>
                <a:lnTo>
                  <a:pt x="77724" y="363220"/>
                </a:lnTo>
                <a:lnTo>
                  <a:pt x="76174" y="361950"/>
                </a:lnTo>
                <a:lnTo>
                  <a:pt x="75641" y="361556"/>
                </a:lnTo>
                <a:lnTo>
                  <a:pt x="75641" y="369570"/>
                </a:lnTo>
                <a:lnTo>
                  <a:pt x="73444" y="368300"/>
                </a:lnTo>
                <a:lnTo>
                  <a:pt x="73012" y="367030"/>
                </a:lnTo>
                <a:lnTo>
                  <a:pt x="72428" y="367030"/>
                </a:lnTo>
                <a:lnTo>
                  <a:pt x="72123" y="367030"/>
                </a:lnTo>
                <a:lnTo>
                  <a:pt x="71920" y="366268"/>
                </a:lnTo>
                <a:lnTo>
                  <a:pt x="72428" y="367030"/>
                </a:lnTo>
                <a:lnTo>
                  <a:pt x="73253" y="364490"/>
                </a:lnTo>
                <a:lnTo>
                  <a:pt x="73875" y="365760"/>
                </a:lnTo>
                <a:lnTo>
                  <a:pt x="74942" y="365760"/>
                </a:lnTo>
                <a:lnTo>
                  <a:pt x="74942" y="367030"/>
                </a:lnTo>
                <a:lnTo>
                  <a:pt x="75488" y="367030"/>
                </a:lnTo>
                <a:lnTo>
                  <a:pt x="75412" y="368300"/>
                </a:lnTo>
                <a:lnTo>
                  <a:pt x="75641" y="369570"/>
                </a:lnTo>
                <a:lnTo>
                  <a:pt x="75641" y="361556"/>
                </a:lnTo>
                <a:lnTo>
                  <a:pt x="74485" y="360680"/>
                </a:lnTo>
                <a:lnTo>
                  <a:pt x="72910" y="360680"/>
                </a:lnTo>
                <a:lnTo>
                  <a:pt x="72910" y="364490"/>
                </a:lnTo>
                <a:lnTo>
                  <a:pt x="72428" y="365760"/>
                </a:lnTo>
                <a:lnTo>
                  <a:pt x="71793" y="365760"/>
                </a:lnTo>
                <a:lnTo>
                  <a:pt x="71589" y="365760"/>
                </a:lnTo>
                <a:lnTo>
                  <a:pt x="70777" y="365760"/>
                </a:lnTo>
                <a:lnTo>
                  <a:pt x="69888" y="364490"/>
                </a:lnTo>
                <a:lnTo>
                  <a:pt x="68795" y="364490"/>
                </a:lnTo>
                <a:lnTo>
                  <a:pt x="67691" y="363220"/>
                </a:lnTo>
                <a:lnTo>
                  <a:pt x="67094" y="363220"/>
                </a:lnTo>
                <a:lnTo>
                  <a:pt x="67106" y="364490"/>
                </a:lnTo>
                <a:lnTo>
                  <a:pt x="66865" y="364490"/>
                </a:lnTo>
                <a:lnTo>
                  <a:pt x="66586" y="363220"/>
                </a:lnTo>
                <a:lnTo>
                  <a:pt x="66789" y="363220"/>
                </a:lnTo>
                <a:lnTo>
                  <a:pt x="67056" y="361950"/>
                </a:lnTo>
                <a:lnTo>
                  <a:pt x="69037" y="361950"/>
                </a:lnTo>
                <a:lnTo>
                  <a:pt x="69392" y="363220"/>
                </a:lnTo>
                <a:lnTo>
                  <a:pt x="69875" y="361950"/>
                </a:lnTo>
                <a:lnTo>
                  <a:pt x="70154" y="361950"/>
                </a:lnTo>
                <a:lnTo>
                  <a:pt x="70586" y="363220"/>
                </a:lnTo>
                <a:lnTo>
                  <a:pt x="72517" y="363220"/>
                </a:lnTo>
                <a:lnTo>
                  <a:pt x="72910" y="364490"/>
                </a:lnTo>
                <a:lnTo>
                  <a:pt x="72910" y="360680"/>
                </a:lnTo>
                <a:lnTo>
                  <a:pt x="72732" y="360680"/>
                </a:lnTo>
                <a:lnTo>
                  <a:pt x="70789" y="361950"/>
                </a:lnTo>
                <a:lnTo>
                  <a:pt x="68681" y="360680"/>
                </a:lnTo>
                <a:lnTo>
                  <a:pt x="66649" y="360680"/>
                </a:lnTo>
                <a:lnTo>
                  <a:pt x="65278" y="359410"/>
                </a:lnTo>
                <a:lnTo>
                  <a:pt x="65430" y="361950"/>
                </a:lnTo>
                <a:lnTo>
                  <a:pt x="65671" y="363220"/>
                </a:lnTo>
                <a:lnTo>
                  <a:pt x="66344" y="363220"/>
                </a:lnTo>
                <a:lnTo>
                  <a:pt x="66179" y="364490"/>
                </a:lnTo>
                <a:lnTo>
                  <a:pt x="64935" y="364490"/>
                </a:lnTo>
                <a:lnTo>
                  <a:pt x="64998" y="365760"/>
                </a:lnTo>
                <a:lnTo>
                  <a:pt x="64198" y="365760"/>
                </a:lnTo>
                <a:lnTo>
                  <a:pt x="64223" y="364490"/>
                </a:lnTo>
                <a:lnTo>
                  <a:pt x="63627" y="364490"/>
                </a:lnTo>
                <a:lnTo>
                  <a:pt x="63487" y="363220"/>
                </a:lnTo>
                <a:lnTo>
                  <a:pt x="62636" y="363220"/>
                </a:lnTo>
                <a:lnTo>
                  <a:pt x="62649" y="364490"/>
                </a:lnTo>
                <a:lnTo>
                  <a:pt x="61849" y="364490"/>
                </a:lnTo>
                <a:lnTo>
                  <a:pt x="62344" y="363220"/>
                </a:lnTo>
                <a:lnTo>
                  <a:pt x="61201" y="363220"/>
                </a:lnTo>
                <a:lnTo>
                  <a:pt x="60642" y="365760"/>
                </a:lnTo>
                <a:lnTo>
                  <a:pt x="59042" y="367030"/>
                </a:lnTo>
                <a:lnTo>
                  <a:pt x="57327" y="368300"/>
                </a:lnTo>
                <a:lnTo>
                  <a:pt x="55308" y="369570"/>
                </a:lnTo>
                <a:lnTo>
                  <a:pt x="53098" y="368300"/>
                </a:lnTo>
                <a:lnTo>
                  <a:pt x="52374" y="368300"/>
                </a:lnTo>
                <a:lnTo>
                  <a:pt x="51917" y="367030"/>
                </a:lnTo>
                <a:lnTo>
                  <a:pt x="51117" y="368300"/>
                </a:lnTo>
                <a:lnTo>
                  <a:pt x="50888" y="368300"/>
                </a:lnTo>
                <a:lnTo>
                  <a:pt x="50736" y="369570"/>
                </a:lnTo>
                <a:lnTo>
                  <a:pt x="50558" y="370840"/>
                </a:lnTo>
                <a:lnTo>
                  <a:pt x="49809" y="370840"/>
                </a:lnTo>
                <a:lnTo>
                  <a:pt x="49872" y="369570"/>
                </a:lnTo>
                <a:lnTo>
                  <a:pt x="49517" y="369570"/>
                </a:lnTo>
                <a:lnTo>
                  <a:pt x="50812" y="368300"/>
                </a:lnTo>
                <a:lnTo>
                  <a:pt x="49352" y="369570"/>
                </a:lnTo>
                <a:lnTo>
                  <a:pt x="48983" y="369570"/>
                </a:lnTo>
                <a:lnTo>
                  <a:pt x="47828" y="369570"/>
                </a:lnTo>
                <a:lnTo>
                  <a:pt x="47675" y="368300"/>
                </a:lnTo>
                <a:lnTo>
                  <a:pt x="46215" y="368300"/>
                </a:lnTo>
                <a:lnTo>
                  <a:pt x="45072" y="369570"/>
                </a:lnTo>
                <a:lnTo>
                  <a:pt x="44373" y="372110"/>
                </a:lnTo>
                <a:lnTo>
                  <a:pt x="44627" y="372110"/>
                </a:lnTo>
                <a:lnTo>
                  <a:pt x="45173" y="370840"/>
                </a:lnTo>
                <a:lnTo>
                  <a:pt x="44983" y="373380"/>
                </a:lnTo>
                <a:lnTo>
                  <a:pt x="45466" y="373380"/>
                </a:lnTo>
                <a:lnTo>
                  <a:pt x="45885" y="374650"/>
                </a:lnTo>
                <a:lnTo>
                  <a:pt x="45580" y="374650"/>
                </a:lnTo>
                <a:lnTo>
                  <a:pt x="45250" y="375920"/>
                </a:lnTo>
                <a:lnTo>
                  <a:pt x="45034" y="375920"/>
                </a:lnTo>
                <a:lnTo>
                  <a:pt x="44678" y="377190"/>
                </a:lnTo>
                <a:lnTo>
                  <a:pt x="44500" y="375920"/>
                </a:lnTo>
                <a:lnTo>
                  <a:pt x="43726" y="375920"/>
                </a:lnTo>
                <a:lnTo>
                  <a:pt x="43484" y="374650"/>
                </a:lnTo>
                <a:lnTo>
                  <a:pt x="41808" y="374650"/>
                </a:lnTo>
                <a:lnTo>
                  <a:pt x="39662" y="373380"/>
                </a:lnTo>
                <a:lnTo>
                  <a:pt x="38874" y="375920"/>
                </a:lnTo>
                <a:lnTo>
                  <a:pt x="38239" y="375920"/>
                </a:lnTo>
                <a:lnTo>
                  <a:pt x="38354" y="377190"/>
                </a:lnTo>
                <a:lnTo>
                  <a:pt x="38036" y="379730"/>
                </a:lnTo>
                <a:lnTo>
                  <a:pt x="37579" y="382270"/>
                </a:lnTo>
                <a:lnTo>
                  <a:pt x="36703" y="386080"/>
                </a:lnTo>
                <a:lnTo>
                  <a:pt x="35763" y="388620"/>
                </a:lnTo>
                <a:lnTo>
                  <a:pt x="34632" y="391160"/>
                </a:lnTo>
                <a:lnTo>
                  <a:pt x="33578" y="393700"/>
                </a:lnTo>
                <a:lnTo>
                  <a:pt x="32486" y="394970"/>
                </a:lnTo>
                <a:lnTo>
                  <a:pt x="31610" y="398780"/>
                </a:lnTo>
                <a:lnTo>
                  <a:pt x="30962" y="398780"/>
                </a:lnTo>
                <a:lnTo>
                  <a:pt x="30175" y="400050"/>
                </a:lnTo>
                <a:lnTo>
                  <a:pt x="29921" y="400050"/>
                </a:lnTo>
                <a:lnTo>
                  <a:pt x="29565" y="401320"/>
                </a:lnTo>
                <a:lnTo>
                  <a:pt x="29781" y="401320"/>
                </a:lnTo>
                <a:lnTo>
                  <a:pt x="30391" y="402590"/>
                </a:lnTo>
                <a:lnTo>
                  <a:pt x="30784" y="401320"/>
                </a:lnTo>
                <a:lnTo>
                  <a:pt x="31826" y="401320"/>
                </a:lnTo>
                <a:lnTo>
                  <a:pt x="33312" y="398780"/>
                </a:lnTo>
                <a:lnTo>
                  <a:pt x="33870" y="398780"/>
                </a:lnTo>
                <a:lnTo>
                  <a:pt x="34061" y="397510"/>
                </a:lnTo>
                <a:lnTo>
                  <a:pt x="38163" y="397510"/>
                </a:lnTo>
                <a:lnTo>
                  <a:pt x="38862" y="396240"/>
                </a:lnTo>
                <a:lnTo>
                  <a:pt x="40449" y="396240"/>
                </a:lnTo>
                <a:lnTo>
                  <a:pt x="41719" y="394970"/>
                </a:lnTo>
                <a:lnTo>
                  <a:pt x="40957" y="394970"/>
                </a:lnTo>
                <a:lnTo>
                  <a:pt x="41313" y="393700"/>
                </a:lnTo>
                <a:lnTo>
                  <a:pt x="41833" y="393700"/>
                </a:lnTo>
                <a:lnTo>
                  <a:pt x="42100" y="392430"/>
                </a:lnTo>
                <a:lnTo>
                  <a:pt x="42608" y="392430"/>
                </a:lnTo>
                <a:lnTo>
                  <a:pt x="42976" y="391160"/>
                </a:lnTo>
                <a:lnTo>
                  <a:pt x="43776" y="391160"/>
                </a:lnTo>
                <a:lnTo>
                  <a:pt x="43827" y="389890"/>
                </a:lnTo>
                <a:lnTo>
                  <a:pt x="44526" y="389890"/>
                </a:lnTo>
                <a:lnTo>
                  <a:pt x="44500" y="388620"/>
                </a:lnTo>
                <a:lnTo>
                  <a:pt x="45313" y="388620"/>
                </a:lnTo>
                <a:lnTo>
                  <a:pt x="45516" y="389890"/>
                </a:lnTo>
                <a:lnTo>
                  <a:pt x="45808" y="389890"/>
                </a:lnTo>
                <a:lnTo>
                  <a:pt x="46139" y="388620"/>
                </a:lnTo>
                <a:lnTo>
                  <a:pt x="46253" y="387350"/>
                </a:lnTo>
                <a:lnTo>
                  <a:pt x="47104" y="387350"/>
                </a:lnTo>
                <a:lnTo>
                  <a:pt x="47294" y="386080"/>
                </a:lnTo>
                <a:lnTo>
                  <a:pt x="47917" y="386080"/>
                </a:lnTo>
                <a:lnTo>
                  <a:pt x="47904" y="387350"/>
                </a:lnTo>
                <a:lnTo>
                  <a:pt x="47993" y="388620"/>
                </a:lnTo>
                <a:lnTo>
                  <a:pt x="47764" y="389890"/>
                </a:lnTo>
                <a:lnTo>
                  <a:pt x="47599" y="391160"/>
                </a:lnTo>
                <a:lnTo>
                  <a:pt x="47155" y="392430"/>
                </a:lnTo>
                <a:lnTo>
                  <a:pt x="46799" y="393700"/>
                </a:lnTo>
                <a:lnTo>
                  <a:pt x="46596" y="393700"/>
                </a:lnTo>
                <a:lnTo>
                  <a:pt x="46634" y="394970"/>
                </a:lnTo>
                <a:lnTo>
                  <a:pt x="46380" y="394970"/>
                </a:lnTo>
                <a:lnTo>
                  <a:pt x="46647" y="396240"/>
                </a:lnTo>
                <a:lnTo>
                  <a:pt x="45720" y="396240"/>
                </a:lnTo>
                <a:lnTo>
                  <a:pt x="45339" y="397510"/>
                </a:lnTo>
                <a:lnTo>
                  <a:pt x="44653" y="397510"/>
                </a:lnTo>
                <a:lnTo>
                  <a:pt x="44907" y="398780"/>
                </a:lnTo>
                <a:lnTo>
                  <a:pt x="45745" y="398780"/>
                </a:lnTo>
                <a:lnTo>
                  <a:pt x="46050" y="400050"/>
                </a:lnTo>
                <a:lnTo>
                  <a:pt x="53213" y="400050"/>
                </a:lnTo>
                <a:lnTo>
                  <a:pt x="54889" y="398780"/>
                </a:lnTo>
                <a:lnTo>
                  <a:pt x="56400" y="397510"/>
                </a:lnTo>
                <a:lnTo>
                  <a:pt x="58331" y="397510"/>
                </a:lnTo>
                <a:lnTo>
                  <a:pt x="59194" y="396240"/>
                </a:lnTo>
                <a:lnTo>
                  <a:pt x="61645" y="396240"/>
                </a:lnTo>
                <a:lnTo>
                  <a:pt x="62636" y="397510"/>
                </a:lnTo>
                <a:lnTo>
                  <a:pt x="64274" y="397510"/>
                </a:lnTo>
                <a:lnTo>
                  <a:pt x="64935" y="396240"/>
                </a:lnTo>
                <a:lnTo>
                  <a:pt x="65862" y="396240"/>
                </a:lnTo>
                <a:lnTo>
                  <a:pt x="66852" y="397510"/>
                </a:lnTo>
                <a:lnTo>
                  <a:pt x="67398" y="396240"/>
                </a:lnTo>
                <a:lnTo>
                  <a:pt x="69697" y="396240"/>
                </a:lnTo>
                <a:lnTo>
                  <a:pt x="70612" y="397510"/>
                </a:lnTo>
                <a:lnTo>
                  <a:pt x="73647" y="397510"/>
                </a:lnTo>
                <a:lnTo>
                  <a:pt x="75831" y="396240"/>
                </a:lnTo>
                <a:lnTo>
                  <a:pt x="77965" y="397510"/>
                </a:lnTo>
                <a:lnTo>
                  <a:pt x="78803" y="396240"/>
                </a:lnTo>
                <a:lnTo>
                  <a:pt x="79743" y="397510"/>
                </a:lnTo>
                <a:lnTo>
                  <a:pt x="79908" y="397510"/>
                </a:lnTo>
                <a:lnTo>
                  <a:pt x="80111" y="397510"/>
                </a:lnTo>
                <a:lnTo>
                  <a:pt x="80200" y="398780"/>
                </a:lnTo>
                <a:lnTo>
                  <a:pt x="80429" y="398780"/>
                </a:lnTo>
                <a:lnTo>
                  <a:pt x="79908" y="400050"/>
                </a:lnTo>
                <a:lnTo>
                  <a:pt x="80162" y="400050"/>
                </a:lnTo>
                <a:lnTo>
                  <a:pt x="80695" y="401320"/>
                </a:lnTo>
                <a:lnTo>
                  <a:pt x="81191" y="401320"/>
                </a:lnTo>
                <a:lnTo>
                  <a:pt x="81953" y="398780"/>
                </a:lnTo>
                <a:lnTo>
                  <a:pt x="83769" y="403860"/>
                </a:lnTo>
                <a:lnTo>
                  <a:pt x="83502" y="403860"/>
                </a:lnTo>
                <a:lnTo>
                  <a:pt x="83489" y="405130"/>
                </a:lnTo>
                <a:lnTo>
                  <a:pt x="83299" y="405130"/>
                </a:lnTo>
                <a:lnTo>
                  <a:pt x="83591" y="407670"/>
                </a:lnTo>
                <a:lnTo>
                  <a:pt x="83769" y="408940"/>
                </a:lnTo>
                <a:lnTo>
                  <a:pt x="84391" y="410210"/>
                </a:lnTo>
                <a:lnTo>
                  <a:pt x="85191" y="411480"/>
                </a:lnTo>
                <a:lnTo>
                  <a:pt x="85915" y="412750"/>
                </a:lnTo>
                <a:lnTo>
                  <a:pt x="86829" y="414020"/>
                </a:lnTo>
                <a:lnTo>
                  <a:pt x="88188" y="414020"/>
                </a:lnTo>
                <a:lnTo>
                  <a:pt x="88455" y="415290"/>
                </a:lnTo>
                <a:lnTo>
                  <a:pt x="89916" y="415290"/>
                </a:lnTo>
                <a:lnTo>
                  <a:pt x="90500" y="416560"/>
                </a:lnTo>
                <a:lnTo>
                  <a:pt x="91668" y="416560"/>
                </a:lnTo>
                <a:lnTo>
                  <a:pt x="92798" y="417830"/>
                </a:lnTo>
                <a:lnTo>
                  <a:pt x="93853" y="419100"/>
                </a:lnTo>
                <a:lnTo>
                  <a:pt x="97104" y="419100"/>
                </a:lnTo>
                <a:lnTo>
                  <a:pt x="97447" y="420370"/>
                </a:lnTo>
                <a:lnTo>
                  <a:pt x="98653" y="420370"/>
                </a:lnTo>
                <a:lnTo>
                  <a:pt x="99072" y="421640"/>
                </a:lnTo>
                <a:lnTo>
                  <a:pt x="99961" y="421640"/>
                </a:lnTo>
                <a:lnTo>
                  <a:pt x="101600" y="422910"/>
                </a:lnTo>
                <a:lnTo>
                  <a:pt x="103162" y="422910"/>
                </a:lnTo>
                <a:lnTo>
                  <a:pt x="104724" y="424180"/>
                </a:lnTo>
                <a:lnTo>
                  <a:pt x="105321" y="424180"/>
                </a:lnTo>
                <a:lnTo>
                  <a:pt x="105194" y="425450"/>
                </a:lnTo>
                <a:lnTo>
                  <a:pt x="107264" y="425450"/>
                </a:lnTo>
                <a:lnTo>
                  <a:pt x="108419" y="426720"/>
                </a:lnTo>
                <a:lnTo>
                  <a:pt x="109461" y="426720"/>
                </a:lnTo>
                <a:lnTo>
                  <a:pt x="111404" y="429260"/>
                </a:lnTo>
                <a:lnTo>
                  <a:pt x="113944" y="427990"/>
                </a:lnTo>
                <a:lnTo>
                  <a:pt x="117259" y="427990"/>
                </a:lnTo>
                <a:lnTo>
                  <a:pt x="117868" y="429260"/>
                </a:lnTo>
                <a:lnTo>
                  <a:pt x="118529" y="429260"/>
                </a:lnTo>
                <a:lnTo>
                  <a:pt x="118414" y="430530"/>
                </a:lnTo>
                <a:lnTo>
                  <a:pt x="121196" y="430530"/>
                </a:lnTo>
                <a:lnTo>
                  <a:pt x="123939" y="431800"/>
                </a:lnTo>
                <a:lnTo>
                  <a:pt x="123952" y="434340"/>
                </a:lnTo>
                <a:lnTo>
                  <a:pt x="124129" y="435610"/>
                </a:lnTo>
                <a:lnTo>
                  <a:pt x="123037" y="435610"/>
                </a:lnTo>
                <a:lnTo>
                  <a:pt x="123037" y="436880"/>
                </a:lnTo>
                <a:lnTo>
                  <a:pt x="123355" y="436880"/>
                </a:lnTo>
                <a:lnTo>
                  <a:pt x="123609" y="438150"/>
                </a:lnTo>
                <a:lnTo>
                  <a:pt x="123266" y="438150"/>
                </a:lnTo>
                <a:lnTo>
                  <a:pt x="122948" y="436880"/>
                </a:lnTo>
                <a:lnTo>
                  <a:pt x="122453" y="438150"/>
                </a:lnTo>
                <a:lnTo>
                  <a:pt x="122097" y="438150"/>
                </a:lnTo>
                <a:lnTo>
                  <a:pt x="121818" y="436880"/>
                </a:lnTo>
                <a:lnTo>
                  <a:pt x="121513" y="438150"/>
                </a:lnTo>
                <a:lnTo>
                  <a:pt x="120954" y="438150"/>
                </a:lnTo>
                <a:lnTo>
                  <a:pt x="117919" y="436880"/>
                </a:lnTo>
                <a:lnTo>
                  <a:pt x="116789" y="433070"/>
                </a:lnTo>
                <a:lnTo>
                  <a:pt x="114122" y="431800"/>
                </a:lnTo>
                <a:lnTo>
                  <a:pt x="113474" y="433070"/>
                </a:lnTo>
                <a:lnTo>
                  <a:pt x="112395" y="433070"/>
                </a:lnTo>
                <a:lnTo>
                  <a:pt x="111798" y="431800"/>
                </a:lnTo>
                <a:lnTo>
                  <a:pt x="110375" y="431800"/>
                </a:lnTo>
                <a:lnTo>
                  <a:pt x="109156" y="430530"/>
                </a:lnTo>
                <a:lnTo>
                  <a:pt x="107035" y="430530"/>
                </a:lnTo>
                <a:lnTo>
                  <a:pt x="106146" y="429260"/>
                </a:lnTo>
                <a:lnTo>
                  <a:pt x="103606" y="429260"/>
                </a:lnTo>
                <a:lnTo>
                  <a:pt x="101917" y="430530"/>
                </a:lnTo>
                <a:lnTo>
                  <a:pt x="100647" y="429260"/>
                </a:lnTo>
                <a:lnTo>
                  <a:pt x="95072" y="429260"/>
                </a:lnTo>
                <a:lnTo>
                  <a:pt x="92798" y="427990"/>
                </a:lnTo>
                <a:lnTo>
                  <a:pt x="89814" y="426720"/>
                </a:lnTo>
                <a:lnTo>
                  <a:pt x="89662" y="426720"/>
                </a:lnTo>
                <a:lnTo>
                  <a:pt x="89255" y="425450"/>
                </a:lnTo>
                <a:lnTo>
                  <a:pt x="88303" y="425450"/>
                </a:lnTo>
                <a:lnTo>
                  <a:pt x="87782" y="424180"/>
                </a:lnTo>
                <a:lnTo>
                  <a:pt x="86550" y="424180"/>
                </a:lnTo>
                <a:lnTo>
                  <a:pt x="86461" y="422910"/>
                </a:lnTo>
                <a:lnTo>
                  <a:pt x="85877" y="422910"/>
                </a:lnTo>
                <a:lnTo>
                  <a:pt x="85394" y="421640"/>
                </a:lnTo>
                <a:lnTo>
                  <a:pt x="85051" y="421640"/>
                </a:lnTo>
                <a:lnTo>
                  <a:pt x="84239" y="420370"/>
                </a:lnTo>
                <a:lnTo>
                  <a:pt x="85572" y="425450"/>
                </a:lnTo>
                <a:lnTo>
                  <a:pt x="84455" y="425450"/>
                </a:lnTo>
                <a:lnTo>
                  <a:pt x="84289" y="426720"/>
                </a:lnTo>
                <a:lnTo>
                  <a:pt x="83807" y="426720"/>
                </a:lnTo>
                <a:lnTo>
                  <a:pt x="83959" y="427990"/>
                </a:lnTo>
                <a:lnTo>
                  <a:pt x="86042" y="427990"/>
                </a:lnTo>
                <a:lnTo>
                  <a:pt x="86791" y="426720"/>
                </a:lnTo>
                <a:lnTo>
                  <a:pt x="88353" y="426720"/>
                </a:lnTo>
                <a:lnTo>
                  <a:pt x="88696" y="427990"/>
                </a:lnTo>
                <a:lnTo>
                  <a:pt x="89484" y="427990"/>
                </a:lnTo>
                <a:lnTo>
                  <a:pt x="87007" y="429260"/>
                </a:lnTo>
                <a:lnTo>
                  <a:pt x="78625" y="429260"/>
                </a:lnTo>
                <a:lnTo>
                  <a:pt x="77444" y="430530"/>
                </a:lnTo>
                <a:lnTo>
                  <a:pt x="76098" y="430530"/>
                </a:lnTo>
                <a:lnTo>
                  <a:pt x="75196" y="431800"/>
                </a:lnTo>
                <a:lnTo>
                  <a:pt x="73964" y="433070"/>
                </a:lnTo>
                <a:lnTo>
                  <a:pt x="72136" y="433070"/>
                </a:lnTo>
                <a:lnTo>
                  <a:pt x="72263" y="435610"/>
                </a:lnTo>
                <a:lnTo>
                  <a:pt x="72948" y="435610"/>
                </a:lnTo>
                <a:lnTo>
                  <a:pt x="72910" y="436880"/>
                </a:lnTo>
                <a:lnTo>
                  <a:pt x="73240" y="438150"/>
                </a:lnTo>
                <a:lnTo>
                  <a:pt x="73444" y="436880"/>
                </a:lnTo>
                <a:lnTo>
                  <a:pt x="74053" y="436880"/>
                </a:lnTo>
                <a:lnTo>
                  <a:pt x="74676" y="438150"/>
                </a:lnTo>
                <a:lnTo>
                  <a:pt x="78409" y="438150"/>
                </a:lnTo>
                <a:lnTo>
                  <a:pt x="81178" y="436880"/>
                </a:lnTo>
                <a:lnTo>
                  <a:pt x="83616" y="439420"/>
                </a:lnTo>
                <a:lnTo>
                  <a:pt x="86131" y="439420"/>
                </a:lnTo>
                <a:lnTo>
                  <a:pt x="89395" y="440690"/>
                </a:lnTo>
                <a:lnTo>
                  <a:pt x="92049" y="443230"/>
                </a:lnTo>
                <a:lnTo>
                  <a:pt x="104305" y="443230"/>
                </a:lnTo>
                <a:lnTo>
                  <a:pt x="106019" y="444500"/>
                </a:lnTo>
                <a:lnTo>
                  <a:pt x="110274" y="444500"/>
                </a:lnTo>
                <a:lnTo>
                  <a:pt x="112712" y="445770"/>
                </a:lnTo>
                <a:lnTo>
                  <a:pt x="115722" y="447040"/>
                </a:lnTo>
                <a:lnTo>
                  <a:pt x="116776" y="448310"/>
                </a:lnTo>
                <a:lnTo>
                  <a:pt x="118833" y="448310"/>
                </a:lnTo>
                <a:lnTo>
                  <a:pt x="119646" y="449580"/>
                </a:lnTo>
                <a:lnTo>
                  <a:pt x="122301" y="449580"/>
                </a:lnTo>
                <a:lnTo>
                  <a:pt x="123672" y="450850"/>
                </a:lnTo>
                <a:lnTo>
                  <a:pt x="124079" y="450850"/>
                </a:lnTo>
                <a:lnTo>
                  <a:pt x="124675" y="452120"/>
                </a:lnTo>
                <a:lnTo>
                  <a:pt x="125590" y="452120"/>
                </a:lnTo>
                <a:lnTo>
                  <a:pt x="126238" y="453390"/>
                </a:lnTo>
                <a:lnTo>
                  <a:pt x="127647" y="453390"/>
                </a:lnTo>
                <a:lnTo>
                  <a:pt x="128130" y="454660"/>
                </a:lnTo>
                <a:lnTo>
                  <a:pt x="129311" y="454660"/>
                </a:lnTo>
                <a:lnTo>
                  <a:pt x="129641" y="455930"/>
                </a:lnTo>
                <a:lnTo>
                  <a:pt x="131597" y="457200"/>
                </a:lnTo>
                <a:lnTo>
                  <a:pt x="132994" y="459740"/>
                </a:lnTo>
                <a:lnTo>
                  <a:pt x="135305" y="461010"/>
                </a:lnTo>
                <a:lnTo>
                  <a:pt x="136296" y="462280"/>
                </a:lnTo>
                <a:lnTo>
                  <a:pt x="137236" y="463550"/>
                </a:lnTo>
                <a:lnTo>
                  <a:pt x="138582" y="464820"/>
                </a:lnTo>
                <a:lnTo>
                  <a:pt x="138963" y="464820"/>
                </a:lnTo>
                <a:lnTo>
                  <a:pt x="139153" y="466090"/>
                </a:lnTo>
                <a:lnTo>
                  <a:pt x="139725" y="466090"/>
                </a:lnTo>
                <a:lnTo>
                  <a:pt x="140131" y="467360"/>
                </a:lnTo>
                <a:lnTo>
                  <a:pt x="140296" y="467360"/>
                </a:lnTo>
                <a:lnTo>
                  <a:pt x="141617" y="468630"/>
                </a:lnTo>
                <a:lnTo>
                  <a:pt x="143332" y="468630"/>
                </a:lnTo>
                <a:lnTo>
                  <a:pt x="144614" y="469900"/>
                </a:lnTo>
                <a:lnTo>
                  <a:pt x="145084" y="471170"/>
                </a:lnTo>
                <a:lnTo>
                  <a:pt x="146138" y="471170"/>
                </a:lnTo>
                <a:lnTo>
                  <a:pt x="147269" y="472440"/>
                </a:lnTo>
                <a:lnTo>
                  <a:pt x="148488" y="473710"/>
                </a:lnTo>
                <a:lnTo>
                  <a:pt x="149275" y="474980"/>
                </a:lnTo>
                <a:lnTo>
                  <a:pt x="150291" y="476250"/>
                </a:lnTo>
                <a:lnTo>
                  <a:pt x="151688" y="476250"/>
                </a:lnTo>
                <a:lnTo>
                  <a:pt x="153098" y="477520"/>
                </a:lnTo>
                <a:lnTo>
                  <a:pt x="153708" y="477520"/>
                </a:lnTo>
                <a:lnTo>
                  <a:pt x="153390" y="476250"/>
                </a:lnTo>
                <a:lnTo>
                  <a:pt x="156006" y="476250"/>
                </a:lnTo>
                <a:lnTo>
                  <a:pt x="155956" y="477520"/>
                </a:lnTo>
                <a:lnTo>
                  <a:pt x="155829" y="477520"/>
                </a:lnTo>
                <a:lnTo>
                  <a:pt x="155752" y="478790"/>
                </a:lnTo>
                <a:lnTo>
                  <a:pt x="154914" y="478790"/>
                </a:lnTo>
                <a:lnTo>
                  <a:pt x="154698" y="480060"/>
                </a:lnTo>
                <a:lnTo>
                  <a:pt x="154901" y="480060"/>
                </a:lnTo>
                <a:lnTo>
                  <a:pt x="155028" y="481330"/>
                </a:lnTo>
                <a:lnTo>
                  <a:pt x="155498" y="482600"/>
                </a:lnTo>
                <a:lnTo>
                  <a:pt x="156311" y="482600"/>
                </a:lnTo>
                <a:lnTo>
                  <a:pt x="157276" y="483870"/>
                </a:lnTo>
                <a:lnTo>
                  <a:pt x="157810" y="483870"/>
                </a:lnTo>
                <a:lnTo>
                  <a:pt x="158534" y="485140"/>
                </a:lnTo>
                <a:lnTo>
                  <a:pt x="159308" y="485140"/>
                </a:lnTo>
                <a:lnTo>
                  <a:pt x="159677" y="483870"/>
                </a:lnTo>
                <a:lnTo>
                  <a:pt x="159435" y="483870"/>
                </a:lnTo>
                <a:lnTo>
                  <a:pt x="159385" y="482600"/>
                </a:lnTo>
                <a:lnTo>
                  <a:pt x="161950" y="482600"/>
                </a:lnTo>
                <a:lnTo>
                  <a:pt x="161467" y="483870"/>
                </a:lnTo>
                <a:lnTo>
                  <a:pt x="160007" y="483870"/>
                </a:lnTo>
                <a:lnTo>
                  <a:pt x="159740" y="485140"/>
                </a:lnTo>
                <a:lnTo>
                  <a:pt x="159562" y="485140"/>
                </a:lnTo>
                <a:lnTo>
                  <a:pt x="159893" y="486410"/>
                </a:lnTo>
                <a:lnTo>
                  <a:pt x="160502" y="486410"/>
                </a:lnTo>
                <a:lnTo>
                  <a:pt x="160934" y="487680"/>
                </a:lnTo>
                <a:lnTo>
                  <a:pt x="162191" y="487680"/>
                </a:lnTo>
                <a:lnTo>
                  <a:pt x="162737" y="488950"/>
                </a:lnTo>
                <a:lnTo>
                  <a:pt x="163449" y="488950"/>
                </a:lnTo>
                <a:lnTo>
                  <a:pt x="164414" y="490220"/>
                </a:lnTo>
                <a:lnTo>
                  <a:pt x="167563" y="490220"/>
                </a:lnTo>
                <a:lnTo>
                  <a:pt x="166700" y="488950"/>
                </a:lnTo>
                <a:lnTo>
                  <a:pt x="168071" y="488950"/>
                </a:lnTo>
                <a:lnTo>
                  <a:pt x="168287" y="490220"/>
                </a:lnTo>
                <a:lnTo>
                  <a:pt x="170675" y="490220"/>
                </a:lnTo>
                <a:lnTo>
                  <a:pt x="171577" y="491490"/>
                </a:lnTo>
                <a:lnTo>
                  <a:pt x="173710" y="491490"/>
                </a:lnTo>
                <a:lnTo>
                  <a:pt x="173761" y="490220"/>
                </a:lnTo>
                <a:lnTo>
                  <a:pt x="174218" y="490220"/>
                </a:lnTo>
                <a:lnTo>
                  <a:pt x="174815" y="491490"/>
                </a:lnTo>
                <a:lnTo>
                  <a:pt x="174980" y="491490"/>
                </a:lnTo>
                <a:lnTo>
                  <a:pt x="175107" y="492760"/>
                </a:lnTo>
                <a:lnTo>
                  <a:pt x="177927" y="492760"/>
                </a:lnTo>
                <a:lnTo>
                  <a:pt x="178765" y="491490"/>
                </a:lnTo>
                <a:lnTo>
                  <a:pt x="180759" y="491490"/>
                </a:lnTo>
                <a:lnTo>
                  <a:pt x="181305" y="490220"/>
                </a:lnTo>
                <a:lnTo>
                  <a:pt x="182829" y="490220"/>
                </a:lnTo>
                <a:lnTo>
                  <a:pt x="183070" y="488950"/>
                </a:lnTo>
                <a:lnTo>
                  <a:pt x="183235" y="488950"/>
                </a:lnTo>
                <a:lnTo>
                  <a:pt x="183578" y="487680"/>
                </a:lnTo>
                <a:lnTo>
                  <a:pt x="183857" y="487680"/>
                </a:lnTo>
                <a:lnTo>
                  <a:pt x="184188" y="488950"/>
                </a:lnTo>
                <a:lnTo>
                  <a:pt x="184632" y="487680"/>
                </a:lnTo>
                <a:lnTo>
                  <a:pt x="185039" y="487680"/>
                </a:lnTo>
                <a:lnTo>
                  <a:pt x="185559" y="488950"/>
                </a:lnTo>
                <a:lnTo>
                  <a:pt x="185775" y="490220"/>
                </a:lnTo>
                <a:lnTo>
                  <a:pt x="187299" y="490220"/>
                </a:lnTo>
                <a:lnTo>
                  <a:pt x="187198" y="488950"/>
                </a:lnTo>
                <a:lnTo>
                  <a:pt x="186651" y="488950"/>
                </a:lnTo>
                <a:lnTo>
                  <a:pt x="186334" y="487680"/>
                </a:lnTo>
                <a:lnTo>
                  <a:pt x="185864" y="487680"/>
                </a:lnTo>
                <a:lnTo>
                  <a:pt x="185953" y="486410"/>
                </a:lnTo>
                <a:lnTo>
                  <a:pt x="187248" y="486410"/>
                </a:lnTo>
                <a:lnTo>
                  <a:pt x="187477" y="485140"/>
                </a:lnTo>
                <a:lnTo>
                  <a:pt x="188747" y="485140"/>
                </a:lnTo>
                <a:lnTo>
                  <a:pt x="189306" y="483870"/>
                </a:lnTo>
                <a:lnTo>
                  <a:pt x="190068" y="483870"/>
                </a:lnTo>
                <a:lnTo>
                  <a:pt x="190563" y="482600"/>
                </a:lnTo>
                <a:lnTo>
                  <a:pt x="191668" y="483870"/>
                </a:lnTo>
                <a:lnTo>
                  <a:pt x="191884" y="482600"/>
                </a:lnTo>
                <a:lnTo>
                  <a:pt x="192189" y="481330"/>
                </a:lnTo>
                <a:lnTo>
                  <a:pt x="192836" y="481330"/>
                </a:lnTo>
                <a:lnTo>
                  <a:pt x="193078" y="480060"/>
                </a:lnTo>
                <a:lnTo>
                  <a:pt x="194170" y="480060"/>
                </a:lnTo>
                <a:lnTo>
                  <a:pt x="194665" y="478790"/>
                </a:lnTo>
                <a:lnTo>
                  <a:pt x="195592" y="478790"/>
                </a:lnTo>
                <a:lnTo>
                  <a:pt x="195605" y="477520"/>
                </a:lnTo>
                <a:lnTo>
                  <a:pt x="196888" y="477520"/>
                </a:lnTo>
                <a:lnTo>
                  <a:pt x="197637" y="476250"/>
                </a:lnTo>
                <a:lnTo>
                  <a:pt x="198120" y="477520"/>
                </a:lnTo>
                <a:lnTo>
                  <a:pt x="199161" y="477520"/>
                </a:lnTo>
                <a:lnTo>
                  <a:pt x="199542" y="476250"/>
                </a:lnTo>
                <a:lnTo>
                  <a:pt x="200139" y="477520"/>
                </a:lnTo>
                <a:lnTo>
                  <a:pt x="202742" y="477520"/>
                </a:lnTo>
                <a:lnTo>
                  <a:pt x="203060" y="476250"/>
                </a:lnTo>
                <a:lnTo>
                  <a:pt x="203542" y="476250"/>
                </a:lnTo>
                <a:lnTo>
                  <a:pt x="203720" y="474980"/>
                </a:lnTo>
                <a:lnTo>
                  <a:pt x="204609" y="474980"/>
                </a:lnTo>
                <a:lnTo>
                  <a:pt x="204660" y="473710"/>
                </a:lnTo>
                <a:lnTo>
                  <a:pt x="205498" y="473710"/>
                </a:lnTo>
                <a:lnTo>
                  <a:pt x="205943" y="472440"/>
                </a:lnTo>
                <a:lnTo>
                  <a:pt x="206870" y="472440"/>
                </a:lnTo>
                <a:lnTo>
                  <a:pt x="207289" y="471170"/>
                </a:lnTo>
                <a:lnTo>
                  <a:pt x="207810" y="471170"/>
                </a:lnTo>
                <a:lnTo>
                  <a:pt x="207695" y="469900"/>
                </a:lnTo>
                <a:lnTo>
                  <a:pt x="208610" y="469900"/>
                </a:lnTo>
                <a:lnTo>
                  <a:pt x="210134" y="468630"/>
                </a:lnTo>
                <a:lnTo>
                  <a:pt x="211353" y="467360"/>
                </a:lnTo>
                <a:lnTo>
                  <a:pt x="213093" y="466090"/>
                </a:lnTo>
                <a:lnTo>
                  <a:pt x="213448" y="466090"/>
                </a:lnTo>
                <a:lnTo>
                  <a:pt x="213855" y="464820"/>
                </a:lnTo>
                <a:lnTo>
                  <a:pt x="214680" y="464820"/>
                </a:lnTo>
                <a:lnTo>
                  <a:pt x="215900" y="462280"/>
                </a:lnTo>
                <a:lnTo>
                  <a:pt x="217436" y="459740"/>
                </a:lnTo>
                <a:lnTo>
                  <a:pt x="219163" y="457200"/>
                </a:lnTo>
                <a:lnTo>
                  <a:pt x="219849" y="457200"/>
                </a:lnTo>
                <a:lnTo>
                  <a:pt x="220510" y="454660"/>
                </a:lnTo>
                <a:lnTo>
                  <a:pt x="221043" y="453390"/>
                </a:lnTo>
                <a:lnTo>
                  <a:pt x="221932" y="453390"/>
                </a:lnTo>
                <a:lnTo>
                  <a:pt x="222110" y="452120"/>
                </a:lnTo>
                <a:lnTo>
                  <a:pt x="222910" y="452120"/>
                </a:lnTo>
                <a:lnTo>
                  <a:pt x="223062" y="450850"/>
                </a:lnTo>
                <a:lnTo>
                  <a:pt x="225767" y="450850"/>
                </a:lnTo>
                <a:lnTo>
                  <a:pt x="226174" y="449580"/>
                </a:lnTo>
                <a:lnTo>
                  <a:pt x="226529" y="449580"/>
                </a:lnTo>
                <a:lnTo>
                  <a:pt x="226098" y="448310"/>
                </a:lnTo>
                <a:lnTo>
                  <a:pt x="226225" y="448310"/>
                </a:lnTo>
                <a:lnTo>
                  <a:pt x="225933" y="447040"/>
                </a:lnTo>
                <a:lnTo>
                  <a:pt x="225958" y="445770"/>
                </a:lnTo>
                <a:lnTo>
                  <a:pt x="225679" y="444500"/>
                </a:lnTo>
                <a:lnTo>
                  <a:pt x="225132" y="443230"/>
                </a:lnTo>
                <a:lnTo>
                  <a:pt x="225221" y="441960"/>
                </a:lnTo>
                <a:lnTo>
                  <a:pt x="225450" y="440690"/>
                </a:lnTo>
                <a:lnTo>
                  <a:pt x="225082" y="440690"/>
                </a:lnTo>
                <a:lnTo>
                  <a:pt x="223774" y="439420"/>
                </a:lnTo>
                <a:lnTo>
                  <a:pt x="225577" y="439420"/>
                </a:lnTo>
                <a:lnTo>
                  <a:pt x="226098" y="440690"/>
                </a:lnTo>
                <a:lnTo>
                  <a:pt x="226402" y="440690"/>
                </a:lnTo>
                <a:lnTo>
                  <a:pt x="227533" y="439420"/>
                </a:lnTo>
                <a:lnTo>
                  <a:pt x="227469" y="440690"/>
                </a:lnTo>
                <a:lnTo>
                  <a:pt x="227088" y="441960"/>
                </a:lnTo>
                <a:lnTo>
                  <a:pt x="226771" y="443230"/>
                </a:lnTo>
                <a:lnTo>
                  <a:pt x="227317" y="443230"/>
                </a:lnTo>
                <a:lnTo>
                  <a:pt x="227431" y="444500"/>
                </a:lnTo>
                <a:lnTo>
                  <a:pt x="226174" y="444500"/>
                </a:lnTo>
                <a:lnTo>
                  <a:pt x="226428" y="445770"/>
                </a:lnTo>
                <a:lnTo>
                  <a:pt x="226326" y="447040"/>
                </a:lnTo>
                <a:lnTo>
                  <a:pt x="226695" y="448310"/>
                </a:lnTo>
                <a:lnTo>
                  <a:pt x="226707" y="449580"/>
                </a:lnTo>
                <a:lnTo>
                  <a:pt x="226390" y="450850"/>
                </a:lnTo>
                <a:lnTo>
                  <a:pt x="226974" y="450850"/>
                </a:lnTo>
                <a:lnTo>
                  <a:pt x="227698" y="449580"/>
                </a:lnTo>
                <a:lnTo>
                  <a:pt x="228244" y="449580"/>
                </a:lnTo>
                <a:lnTo>
                  <a:pt x="228168" y="448310"/>
                </a:lnTo>
                <a:lnTo>
                  <a:pt x="229793" y="448310"/>
                </a:lnTo>
                <a:lnTo>
                  <a:pt x="229552" y="449580"/>
                </a:lnTo>
                <a:lnTo>
                  <a:pt x="230441" y="450850"/>
                </a:lnTo>
                <a:lnTo>
                  <a:pt x="230289" y="449580"/>
                </a:lnTo>
                <a:lnTo>
                  <a:pt x="231190" y="449580"/>
                </a:lnTo>
                <a:lnTo>
                  <a:pt x="231355" y="450850"/>
                </a:lnTo>
                <a:lnTo>
                  <a:pt x="231813" y="449580"/>
                </a:lnTo>
                <a:lnTo>
                  <a:pt x="231660" y="449580"/>
                </a:lnTo>
                <a:lnTo>
                  <a:pt x="232143" y="448310"/>
                </a:lnTo>
                <a:lnTo>
                  <a:pt x="233565" y="448310"/>
                </a:lnTo>
                <a:lnTo>
                  <a:pt x="234137" y="449580"/>
                </a:lnTo>
                <a:lnTo>
                  <a:pt x="234873" y="449580"/>
                </a:lnTo>
                <a:lnTo>
                  <a:pt x="235369" y="450850"/>
                </a:lnTo>
                <a:lnTo>
                  <a:pt x="235940" y="449580"/>
                </a:lnTo>
                <a:lnTo>
                  <a:pt x="237058" y="449580"/>
                </a:lnTo>
                <a:lnTo>
                  <a:pt x="236994" y="450850"/>
                </a:lnTo>
                <a:lnTo>
                  <a:pt x="237566" y="450850"/>
                </a:lnTo>
                <a:lnTo>
                  <a:pt x="237667" y="449580"/>
                </a:lnTo>
                <a:lnTo>
                  <a:pt x="237464" y="449580"/>
                </a:lnTo>
                <a:lnTo>
                  <a:pt x="237363" y="448310"/>
                </a:lnTo>
                <a:lnTo>
                  <a:pt x="238252" y="448310"/>
                </a:lnTo>
                <a:lnTo>
                  <a:pt x="238391" y="445770"/>
                </a:lnTo>
                <a:lnTo>
                  <a:pt x="237909" y="444500"/>
                </a:lnTo>
                <a:lnTo>
                  <a:pt x="238391" y="441960"/>
                </a:lnTo>
                <a:lnTo>
                  <a:pt x="238988" y="440690"/>
                </a:lnTo>
                <a:lnTo>
                  <a:pt x="238645" y="440690"/>
                </a:lnTo>
                <a:lnTo>
                  <a:pt x="238315" y="439420"/>
                </a:lnTo>
                <a:lnTo>
                  <a:pt x="238404" y="438150"/>
                </a:lnTo>
                <a:lnTo>
                  <a:pt x="240042" y="438150"/>
                </a:lnTo>
                <a:lnTo>
                  <a:pt x="240436" y="439420"/>
                </a:lnTo>
                <a:lnTo>
                  <a:pt x="240842" y="438150"/>
                </a:lnTo>
                <a:lnTo>
                  <a:pt x="242214" y="438150"/>
                </a:lnTo>
                <a:lnTo>
                  <a:pt x="243255" y="436880"/>
                </a:lnTo>
                <a:lnTo>
                  <a:pt x="244411" y="438150"/>
                </a:lnTo>
                <a:lnTo>
                  <a:pt x="251142" y="438150"/>
                </a:lnTo>
                <a:lnTo>
                  <a:pt x="251980" y="436880"/>
                </a:lnTo>
                <a:lnTo>
                  <a:pt x="253009" y="438150"/>
                </a:lnTo>
                <a:lnTo>
                  <a:pt x="254114" y="438150"/>
                </a:lnTo>
                <a:lnTo>
                  <a:pt x="255117" y="436880"/>
                </a:lnTo>
                <a:lnTo>
                  <a:pt x="256959" y="436880"/>
                </a:lnTo>
                <a:lnTo>
                  <a:pt x="258432" y="435610"/>
                </a:lnTo>
                <a:lnTo>
                  <a:pt x="260007" y="435610"/>
                </a:lnTo>
                <a:lnTo>
                  <a:pt x="263956" y="433070"/>
                </a:lnTo>
                <a:lnTo>
                  <a:pt x="265544" y="431800"/>
                </a:lnTo>
                <a:lnTo>
                  <a:pt x="266776" y="430530"/>
                </a:lnTo>
                <a:lnTo>
                  <a:pt x="267246" y="429260"/>
                </a:lnTo>
                <a:lnTo>
                  <a:pt x="268351" y="429260"/>
                </a:lnTo>
                <a:lnTo>
                  <a:pt x="269443" y="427990"/>
                </a:lnTo>
                <a:lnTo>
                  <a:pt x="270306" y="426720"/>
                </a:lnTo>
                <a:lnTo>
                  <a:pt x="272008" y="426720"/>
                </a:lnTo>
                <a:lnTo>
                  <a:pt x="274980" y="427990"/>
                </a:lnTo>
                <a:lnTo>
                  <a:pt x="276834" y="427990"/>
                </a:lnTo>
                <a:lnTo>
                  <a:pt x="279412" y="426720"/>
                </a:lnTo>
                <a:lnTo>
                  <a:pt x="280377" y="425450"/>
                </a:lnTo>
                <a:lnTo>
                  <a:pt x="280898" y="424180"/>
                </a:lnTo>
                <a:lnTo>
                  <a:pt x="280974" y="422910"/>
                </a:lnTo>
                <a:lnTo>
                  <a:pt x="280644" y="422910"/>
                </a:lnTo>
                <a:lnTo>
                  <a:pt x="280771" y="421640"/>
                </a:lnTo>
                <a:lnTo>
                  <a:pt x="282371" y="421640"/>
                </a:lnTo>
                <a:lnTo>
                  <a:pt x="282448" y="420370"/>
                </a:lnTo>
                <a:lnTo>
                  <a:pt x="286143" y="420370"/>
                </a:lnTo>
                <a:lnTo>
                  <a:pt x="286092" y="419100"/>
                </a:lnTo>
                <a:lnTo>
                  <a:pt x="286219" y="419100"/>
                </a:lnTo>
                <a:lnTo>
                  <a:pt x="286029" y="417830"/>
                </a:lnTo>
                <a:lnTo>
                  <a:pt x="285838" y="417830"/>
                </a:lnTo>
                <a:lnTo>
                  <a:pt x="287007" y="416560"/>
                </a:lnTo>
                <a:lnTo>
                  <a:pt x="290017" y="417830"/>
                </a:lnTo>
                <a:lnTo>
                  <a:pt x="291541" y="416560"/>
                </a:lnTo>
                <a:lnTo>
                  <a:pt x="291909" y="416560"/>
                </a:lnTo>
                <a:lnTo>
                  <a:pt x="292214" y="415290"/>
                </a:lnTo>
                <a:lnTo>
                  <a:pt x="292684" y="415290"/>
                </a:lnTo>
                <a:lnTo>
                  <a:pt x="293001" y="416560"/>
                </a:lnTo>
                <a:lnTo>
                  <a:pt x="293293" y="415290"/>
                </a:lnTo>
                <a:lnTo>
                  <a:pt x="294474" y="415290"/>
                </a:lnTo>
                <a:lnTo>
                  <a:pt x="294855" y="414020"/>
                </a:lnTo>
                <a:lnTo>
                  <a:pt x="295313" y="414020"/>
                </a:lnTo>
                <a:lnTo>
                  <a:pt x="296024" y="412750"/>
                </a:lnTo>
                <a:lnTo>
                  <a:pt x="296595" y="412750"/>
                </a:lnTo>
                <a:lnTo>
                  <a:pt x="299085" y="410210"/>
                </a:lnTo>
                <a:lnTo>
                  <a:pt x="306514" y="410210"/>
                </a:lnTo>
                <a:lnTo>
                  <a:pt x="307530" y="411480"/>
                </a:lnTo>
                <a:lnTo>
                  <a:pt x="308698" y="410210"/>
                </a:lnTo>
                <a:lnTo>
                  <a:pt x="315823" y="410210"/>
                </a:lnTo>
                <a:lnTo>
                  <a:pt x="317677" y="411480"/>
                </a:lnTo>
                <a:lnTo>
                  <a:pt x="319024" y="410210"/>
                </a:lnTo>
                <a:lnTo>
                  <a:pt x="322224" y="410210"/>
                </a:lnTo>
                <a:lnTo>
                  <a:pt x="322732" y="408940"/>
                </a:lnTo>
                <a:lnTo>
                  <a:pt x="323164" y="410210"/>
                </a:lnTo>
                <a:lnTo>
                  <a:pt x="323354" y="410210"/>
                </a:lnTo>
                <a:lnTo>
                  <a:pt x="323519" y="408940"/>
                </a:lnTo>
                <a:lnTo>
                  <a:pt x="325183" y="408940"/>
                </a:lnTo>
                <a:lnTo>
                  <a:pt x="328599" y="410210"/>
                </a:lnTo>
                <a:lnTo>
                  <a:pt x="332600" y="410210"/>
                </a:lnTo>
                <a:lnTo>
                  <a:pt x="336092" y="411480"/>
                </a:lnTo>
                <a:lnTo>
                  <a:pt x="336981" y="410210"/>
                </a:lnTo>
                <a:lnTo>
                  <a:pt x="338239" y="411480"/>
                </a:lnTo>
                <a:lnTo>
                  <a:pt x="339090" y="410210"/>
                </a:lnTo>
                <a:lnTo>
                  <a:pt x="339394" y="411480"/>
                </a:lnTo>
                <a:lnTo>
                  <a:pt x="339674" y="410210"/>
                </a:lnTo>
                <a:lnTo>
                  <a:pt x="343712" y="410210"/>
                </a:lnTo>
                <a:lnTo>
                  <a:pt x="344182" y="408940"/>
                </a:lnTo>
                <a:lnTo>
                  <a:pt x="345046" y="410210"/>
                </a:lnTo>
                <a:lnTo>
                  <a:pt x="353974" y="410210"/>
                </a:lnTo>
                <a:lnTo>
                  <a:pt x="354926" y="411480"/>
                </a:lnTo>
                <a:lnTo>
                  <a:pt x="355701" y="410210"/>
                </a:lnTo>
                <a:lnTo>
                  <a:pt x="356654" y="410210"/>
                </a:lnTo>
                <a:lnTo>
                  <a:pt x="357060" y="408940"/>
                </a:lnTo>
                <a:lnTo>
                  <a:pt x="357695" y="408940"/>
                </a:lnTo>
                <a:lnTo>
                  <a:pt x="358597" y="407670"/>
                </a:lnTo>
                <a:lnTo>
                  <a:pt x="367588" y="407670"/>
                </a:lnTo>
                <a:lnTo>
                  <a:pt x="367614" y="406400"/>
                </a:lnTo>
                <a:lnTo>
                  <a:pt x="368744" y="406400"/>
                </a:lnTo>
                <a:lnTo>
                  <a:pt x="368757" y="407670"/>
                </a:lnTo>
                <a:lnTo>
                  <a:pt x="370636" y="407670"/>
                </a:lnTo>
                <a:lnTo>
                  <a:pt x="370573" y="406400"/>
                </a:lnTo>
                <a:lnTo>
                  <a:pt x="371436" y="406400"/>
                </a:lnTo>
                <a:lnTo>
                  <a:pt x="371627" y="407670"/>
                </a:lnTo>
                <a:lnTo>
                  <a:pt x="372211" y="407670"/>
                </a:lnTo>
                <a:lnTo>
                  <a:pt x="372859" y="406400"/>
                </a:lnTo>
                <a:lnTo>
                  <a:pt x="372999" y="406400"/>
                </a:lnTo>
                <a:lnTo>
                  <a:pt x="373710" y="405130"/>
                </a:lnTo>
                <a:lnTo>
                  <a:pt x="376859" y="405130"/>
                </a:lnTo>
                <a:lnTo>
                  <a:pt x="377266" y="406400"/>
                </a:lnTo>
                <a:lnTo>
                  <a:pt x="379869" y="406400"/>
                </a:lnTo>
                <a:lnTo>
                  <a:pt x="379882" y="405130"/>
                </a:lnTo>
                <a:lnTo>
                  <a:pt x="380657" y="405130"/>
                </a:lnTo>
                <a:lnTo>
                  <a:pt x="380860" y="403860"/>
                </a:lnTo>
                <a:lnTo>
                  <a:pt x="383298" y="403860"/>
                </a:lnTo>
                <a:lnTo>
                  <a:pt x="383616" y="402590"/>
                </a:lnTo>
                <a:lnTo>
                  <a:pt x="384454" y="401320"/>
                </a:lnTo>
                <a:lnTo>
                  <a:pt x="386600" y="401320"/>
                </a:lnTo>
                <a:lnTo>
                  <a:pt x="387934" y="402590"/>
                </a:lnTo>
                <a:lnTo>
                  <a:pt x="390309" y="402590"/>
                </a:lnTo>
                <a:lnTo>
                  <a:pt x="390791" y="405130"/>
                </a:lnTo>
                <a:lnTo>
                  <a:pt x="391909" y="405130"/>
                </a:lnTo>
                <a:lnTo>
                  <a:pt x="392404" y="406400"/>
                </a:lnTo>
                <a:lnTo>
                  <a:pt x="393204" y="406400"/>
                </a:lnTo>
                <a:lnTo>
                  <a:pt x="393484" y="405130"/>
                </a:lnTo>
                <a:lnTo>
                  <a:pt x="392785" y="405130"/>
                </a:lnTo>
                <a:lnTo>
                  <a:pt x="392595" y="403860"/>
                </a:lnTo>
                <a:lnTo>
                  <a:pt x="392938" y="403860"/>
                </a:lnTo>
                <a:lnTo>
                  <a:pt x="393496" y="402590"/>
                </a:lnTo>
                <a:lnTo>
                  <a:pt x="393446" y="401320"/>
                </a:lnTo>
                <a:lnTo>
                  <a:pt x="393788" y="401320"/>
                </a:lnTo>
                <a:lnTo>
                  <a:pt x="393865" y="400050"/>
                </a:lnTo>
                <a:lnTo>
                  <a:pt x="392709" y="400050"/>
                </a:lnTo>
                <a:lnTo>
                  <a:pt x="393827" y="398780"/>
                </a:lnTo>
                <a:lnTo>
                  <a:pt x="391807" y="398780"/>
                </a:lnTo>
                <a:lnTo>
                  <a:pt x="392226" y="397510"/>
                </a:lnTo>
                <a:lnTo>
                  <a:pt x="391312" y="397510"/>
                </a:lnTo>
                <a:lnTo>
                  <a:pt x="391909" y="396240"/>
                </a:lnTo>
                <a:lnTo>
                  <a:pt x="393649" y="396240"/>
                </a:lnTo>
                <a:lnTo>
                  <a:pt x="394093" y="397510"/>
                </a:lnTo>
                <a:lnTo>
                  <a:pt x="394182" y="396240"/>
                </a:lnTo>
                <a:lnTo>
                  <a:pt x="396024" y="396240"/>
                </a:lnTo>
                <a:lnTo>
                  <a:pt x="396113" y="394970"/>
                </a:lnTo>
                <a:lnTo>
                  <a:pt x="396697" y="394970"/>
                </a:lnTo>
                <a:lnTo>
                  <a:pt x="395554" y="393700"/>
                </a:lnTo>
                <a:lnTo>
                  <a:pt x="396049" y="393700"/>
                </a:lnTo>
                <a:lnTo>
                  <a:pt x="395947" y="392430"/>
                </a:lnTo>
                <a:lnTo>
                  <a:pt x="396392" y="392430"/>
                </a:lnTo>
                <a:lnTo>
                  <a:pt x="396392" y="391160"/>
                </a:lnTo>
                <a:lnTo>
                  <a:pt x="396087" y="391160"/>
                </a:lnTo>
                <a:lnTo>
                  <a:pt x="396125" y="389890"/>
                </a:lnTo>
                <a:lnTo>
                  <a:pt x="397065" y="389890"/>
                </a:lnTo>
                <a:lnTo>
                  <a:pt x="396989" y="388620"/>
                </a:lnTo>
                <a:lnTo>
                  <a:pt x="397802" y="388620"/>
                </a:lnTo>
                <a:lnTo>
                  <a:pt x="397891" y="387350"/>
                </a:lnTo>
                <a:lnTo>
                  <a:pt x="397624" y="387350"/>
                </a:lnTo>
                <a:lnTo>
                  <a:pt x="397954" y="386080"/>
                </a:lnTo>
                <a:lnTo>
                  <a:pt x="398805" y="386080"/>
                </a:lnTo>
                <a:lnTo>
                  <a:pt x="399034" y="384810"/>
                </a:lnTo>
                <a:lnTo>
                  <a:pt x="399427" y="386080"/>
                </a:lnTo>
                <a:lnTo>
                  <a:pt x="399796" y="384810"/>
                </a:lnTo>
                <a:lnTo>
                  <a:pt x="401104" y="384810"/>
                </a:lnTo>
                <a:lnTo>
                  <a:pt x="401789" y="383540"/>
                </a:lnTo>
                <a:lnTo>
                  <a:pt x="403606" y="383540"/>
                </a:lnTo>
                <a:lnTo>
                  <a:pt x="403821" y="382270"/>
                </a:lnTo>
                <a:lnTo>
                  <a:pt x="404380" y="382270"/>
                </a:lnTo>
                <a:lnTo>
                  <a:pt x="404355" y="381000"/>
                </a:lnTo>
                <a:lnTo>
                  <a:pt x="404761" y="381000"/>
                </a:lnTo>
                <a:lnTo>
                  <a:pt x="405866" y="379730"/>
                </a:lnTo>
                <a:close/>
              </a:path>
              <a:path w="916939" h="1162050">
                <a:moveTo>
                  <a:pt x="406146" y="871512"/>
                </a:moveTo>
                <a:lnTo>
                  <a:pt x="405041" y="870839"/>
                </a:lnTo>
                <a:lnTo>
                  <a:pt x="405485" y="871512"/>
                </a:lnTo>
                <a:lnTo>
                  <a:pt x="406146" y="871512"/>
                </a:lnTo>
                <a:close/>
              </a:path>
              <a:path w="916939" h="1162050">
                <a:moveTo>
                  <a:pt x="407225" y="872782"/>
                </a:moveTo>
                <a:lnTo>
                  <a:pt x="406285" y="871512"/>
                </a:lnTo>
                <a:lnTo>
                  <a:pt x="406146" y="871512"/>
                </a:lnTo>
                <a:lnTo>
                  <a:pt x="406425" y="872782"/>
                </a:lnTo>
                <a:lnTo>
                  <a:pt x="407225" y="872782"/>
                </a:lnTo>
                <a:close/>
              </a:path>
              <a:path w="916939" h="1162050">
                <a:moveTo>
                  <a:pt x="408444" y="875385"/>
                </a:moveTo>
                <a:lnTo>
                  <a:pt x="408343" y="874052"/>
                </a:lnTo>
                <a:lnTo>
                  <a:pt x="407695" y="872782"/>
                </a:lnTo>
                <a:lnTo>
                  <a:pt x="408393" y="875322"/>
                </a:lnTo>
                <a:close/>
              </a:path>
              <a:path w="916939" h="1162050">
                <a:moveTo>
                  <a:pt x="409270" y="876592"/>
                </a:moveTo>
                <a:lnTo>
                  <a:pt x="408444" y="875385"/>
                </a:lnTo>
                <a:lnTo>
                  <a:pt x="408533" y="876592"/>
                </a:lnTo>
                <a:lnTo>
                  <a:pt x="409270" y="876592"/>
                </a:lnTo>
                <a:close/>
              </a:path>
              <a:path w="916939" h="1162050">
                <a:moveTo>
                  <a:pt x="411949" y="246380"/>
                </a:moveTo>
                <a:lnTo>
                  <a:pt x="410870" y="246380"/>
                </a:lnTo>
                <a:lnTo>
                  <a:pt x="411695" y="247650"/>
                </a:lnTo>
                <a:lnTo>
                  <a:pt x="411949" y="247650"/>
                </a:lnTo>
                <a:lnTo>
                  <a:pt x="411949" y="246380"/>
                </a:lnTo>
                <a:close/>
              </a:path>
              <a:path w="916939" h="1162050">
                <a:moveTo>
                  <a:pt x="413880" y="249085"/>
                </a:moveTo>
                <a:lnTo>
                  <a:pt x="413156" y="250190"/>
                </a:lnTo>
                <a:lnTo>
                  <a:pt x="413842" y="250190"/>
                </a:lnTo>
                <a:lnTo>
                  <a:pt x="413880" y="249085"/>
                </a:lnTo>
                <a:close/>
              </a:path>
              <a:path w="916939" h="1162050">
                <a:moveTo>
                  <a:pt x="413994" y="248920"/>
                </a:moveTo>
                <a:lnTo>
                  <a:pt x="413880" y="249085"/>
                </a:lnTo>
                <a:lnTo>
                  <a:pt x="413994" y="248920"/>
                </a:lnTo>
                <a:close/>
              </a:path>
              <a:path w="916939" h="1162050">
                <a:moveTo>
                  <a:pt x="423214" y="889292"/>
                </a:moveTo>
                <a:lnTo>
                  <a:pt x="422948" y="888974"/>
                </a:lnTo>
                <a:lnTo>
                  <a:pt x="423062" y="889292"/>
                </a:lnTo>
                <a:lnTo>
                  <a:pt x="423214" y="889292"/>
                </a:lnTo>
                <a:close/>
              </a:path>
              <a:path w="916939" h="1162050">
                <a:moveTo>
                  <a:pt x="423570" y="203200"/>
                </a:moveTo>
                <a:lnTo>
                  <a:pt x="422986" y="204470"/>
                </a:lnTo>
                <a:lnTo>
                  <a:pt x="423545" y="204470"/>
                </a:lnTo>
                <a:lnTo>
                  <a:pt x="423570" y="203200"/>
                </a:lnTo>
                <a:close/>
              </a:path>
              <a:path w="916939" h="1162050">
                <a:moveTo>
                  <a:pt x="424903" y="213360"/>
                </a:moveTo>
                <a:close/>
              </a:path>
              <a:path w="916939" h="1162050">
                <a:moveTo>
                  <a:pt x="427634" y="240017"/>
                </a:moveTo>
                <a:lnTo>
                  <a:pt x="426110" y="238760"/>
                </a:lnTo>
                <a:lnTo>
                  <a:pt x="425742" y="238760"/>
                </a:lnTo>
                <a:lnTo>
                  <a:pt x="425742" y="239077"/>
                </a:lnTo>
                <a:lnTo>
                  <a:pt x="427634" y="240017"/>
                </a:lnTo>
                <a:close/>
              </a:path>
              <a:path w="916939" h="1162050">
                <a:moveTo>
                  <a:pt x="428129" y="224790"/>
                </a:moveTo>
                <a:lnTo>
                  <a:pt x="427228" y="224790"/>
                </a:lnTo>
                <a:lnTo>
                  <a:pt x="427863" y="226060"/>
                </a:lnTo>
                <a:lnTo>
                  <a:pt x="428040" y="226060"/>
                </a:lnTo>
                <a:lnTo>
                  <a:pt x="428129" y="224790"/>
                </a:lnTo>
                <a:close/>
              </a:path>
              <a:path w="916939" h="1162050">
                <a:moveTo>
                  <a:pt x="428155" y="213360"/>
                </a:moveTo>
                <a:lnTo>
                  <a:pt x="427342" y="212090"/>
                </a:lnTo>
                <a:lnTo>
                  <a:pt x="425869" y="212090"/>
                </a:lnTo>
                <a:lnTo>
                  <a:pt x="424903" y="213360"/>
                </a:lnTo>
                <a:lnTo>
                  <a:pt x="425323" y="213360"/>
                </a:lnTo>
                <a:lnTo>
                  <a:pt x="425551" y="214630"/>
                </a:lnTo>
                <a:lnTo>
                  <a:pt x="425831" y="213360"/>
                </a:lnTo>
                <a:lnTo>
                  <a:pt x="428155" y="213360"/>
                </a:lnTo>
                <a:close/>
              </a:path>
              <a:path w="916939" h="1162050">
                <a:moveTo>
                  <a:pt x="433565" y="888504"/>
                </a:moveTo>
                <a:lnTo>
                  <a:pt x="433171" y="888276"/>
                </a:lnTo>
                <a:lnTo>
                  <a:pt x="432981" y="889292"/>
                </a:lnTo>
                <a:lnTo>
                  <a:pt x="433565" y="888504"/>
                </a:lnTo>
                <a:close/>
              </a:path>
              <a:path w="916939" h="1162050">
                <a:moveTo>
                  <a:pt x="434022" y="888746"/>
                </a:moveTo>
                <a:lnTo>
                  <a:pt x="433933" y="888022"/>
                </a:lnTo>
                <a:lnTo>
                  <a:pt x="433565" y="888504"/>
                </a:lnTo>
                <a:lnTo>
                  <a:pt x="434022" y="888746"/>
                </a:lnTo>
                <a:close/>
              </a:path>
              <a:path w="916939" h="1162050">
                <a:moveTo>
                  <a:pt x="434238" y="888860"/>
                </a:moveTo>
                <a:lnTo>
                  <a:pt x="434022" y="888746"/>
                </a:lnTo>
                <a:lnTo>
                  <a:pt x="434086" y="889292"/>
                </a:lnTo>
                <a:lnTo>
                  <a:pt x="434238" y="888860"/>
                </a:lnTo>
                <a:close/>
              </a:path>
              <a:path w="916939" h="1162050">
                <a:moveTo>
                  <a:pt x="435444" y="889292"/>
                </a:moveTo>
                <a:lnTo>
                  <a:pt x="434543" y="888022"/>
                </a:lnTo>
                <a:lnTo>
                  <a:pt x="434238" y="888860"/>
                </a:lnTo>
                <a:lnTo>
                  <a:pt x="435013" y="889292"/>
                </a:lnTo>
                <a:lnTo>
                  <a:pt x="435444" y="889292"/>
                </a:lnTo>
                <a:close/>
              </a:path>
              <a:path w="916939" h="1162050">
                <a:moveTo>
                  <a:pt x="435673" y="545122"/>
                </a:moveTo>
                <a:lnTo>
                  <a:pt x="433692" y="543852"/>
                </a:lnTo>
                <a:lnTo>
                  <a:pt x="433959" y="545630"/>
                </a:lnTo>
                <a:lnTo>
                  <a:pt x="435673" y="545122"/>
                </a:lnTo>
                <a:close/>
              </a:path>
              <a:path w="916939" h="1162050">
                <a:moveTo>
                  <a:pt x="436092" y="236220"/>
                </a:moveTo>
                <a:lnTo>
                  <a:pt x="435762" y="234950"/>
                </a:lnTo>
                <a:lnTo>
                  <a:pt x="435076" y="234950"/>
                </a:lnTo>
                <a:lnTo>
                  <a:pt x="435178" y="233680"/>
                </a:lnTo>
                <a:lnTo>
                  <a:pt x="435178" y="232410"/>
                </a:lnTo>
                <a:lnTo>
                  <a:pt x="435470" y="233680"/>
                </a:lnTo>
                <a:lnTo>
                  <a:pt x="435648" y="232410"/>
                </a:lnTo>
                <a:lnTo>
                  <a:pt x="435432" y="232410"/>
                </a:lnTo>
                <a:lnTo>
                  <a:pt x="435241" y="231140"/>
                </a:lnTo>
                <a:lnTo>
                  <a:pt x="434047" y="231140"/>
                </a:lnTo>
                <a:lnTo>
                  <a:pt x="434086" y="229870"/>
                </a:lnTo>
                <a:lnTo>
                  <a:pt x="433527" y="229870"/>
                </a:lnTo>
                <a:lnTo>
                  <a:pt x="434073" y="228600"/>
                </a:lnTo>
                <a:lnTo>
                  <a:pt x="433209" y="228600"/>
                </a:lnTo>
                <a:lnTo>
                  <a:pt x="433082" y="229387"/>
                </a:lnTo>
                <a:lnTo>
                  <a:pt x="432854" y="228600"/>
                </a:lnTo>
                <a:lnTo>
                  <a:pt x="431279" y="228600"/>
                </a:lnTo>
                <a:lnTo>
                  <a:pt x="431215" y="226060"/>
                </a:lnTo>
                <a:lnTo>
                  <a:pt x="430987" y="226910"/>
                </a:lnTo>
                <a:lnTo>
                  <a:pt x="430987" y="232410"/>
                </a:lnTo>
                <a:lnTo>
                  <a:pt x="429945" y="232410"/>
                </a:lnTo>
                <a:lnTo>
                  <a:pt x="430225" y="231140"/>
                </a:lnTo>
                <a:lnTo>
                  <a:pt x="430136" y="229870"/>
                </a:lnTo>
                <a:lnTo>
                  <a:pt x="430631" y="231140"/>
                </a:lnTo>
                <a:lnTo>
                  <a:pt x="430974" y="231140"/>
                </a:lnTo>
                <a:lnTo>
                  <a:pt x="430987" y="232410"/>
                </a:lnTo>
                <a:lnTo>
                  <a:pt x="430987" y="226910"/>
                </a:lnTo>
                <a:lnTo>
                  <a:pt x="430530" y="228600"/>
                </a:lnTo>
                <a:lnTo>
                  <a:pt x="429971" y="227330"/>
                </a:lnTo>
                <a:lnTo>
                  <a:pt x="429958" y="229870"/>
                </a:lnTo>
                <a:lnTo>
                  <a:pt x="429501" y="229870"/>
                </a:lnTo>
                <a:lnTo>
                  <a:pt x="429323" y="228600"/>
                </a:lnTo>
                <a:lnTo>
                  <a:pt x="429907" y="228600"/>
                </a:lnTo>
                <a:lnTo>
                  <a:pt x="429958" y="229870"/>
                </a:lnTo>
                <a:lnTo>
                  <a:pt x="429958" y="227330"/>
                </a:lnTo>
                <a:lnTo>
                  <a:pt x="429641" y="227330"/>
                </a:lnTo>
                <a:lnTo>
                  <a:pt x="429234" y="226060"/>
                </a:lnTo>
                <a:lnTo>
                  <a:pt x="428891" y="226060"/>
                </a:lnTo>
                <a:lnTo>
                  <a:pt x="428853" y="227330"/>
                </a:lnTo>
                <a:lnTo>
                  <a:pt x="429031" y="227330"/>
                </a:lnTo>
                <a:lnTo>
                  <a:pt x="428840" y="228600"/>
                </a:lnTo>
                <a:lnTo>
                  <a:pt x="428218" y="228600"/>
                </a:lnTo>
                <a:lnTo>
                  <a:pt x="428078" y="229870"/>
                </a:lnTo>
                <a:lnTo>
                  <a:pt x="427405" y="229870"/>
                </a:lnTo>
                <a:lnTo>
                  <a:pt x="427748" y="228600"/>
                </a:lnTo>
                <a:lnTo>
                  <a:pt x="427964" y="228600"/>
                </a:lnTo>
                <a:lnTo>
                  <a:pt x="428053" y="227330"/>
                </a:lnTo>
                <a:lnTo>
                  <a:pt x="427558" y="226060"/>
                </a:lnTo>
                <a:lnTo>
                  <a:pt x="426542" y="226060"/>
                </a:lnTo>
                <a:lnTo>
                  <a:pt x="426681" y="224790"/>
                </a:lnTo>
                <a:lnTo>
                  <a:pt x="427024" y="224790"/>
                </a:lnTo>
                <a:lnTo>
                  <a:pt x="426986" y="223520"/>
                </a:lnTo>
                <a:lnTo>
                  <a:pt x="426402" y="223520"/>
                </a:lnTo>
                <a:lnTo>
                  <a:pt x="426402" y="226060"/>
                </a:lnTo>
                <a:lnTo>
                  <a:pt x="425818" y="226060"/>
                </a:lnTo>
                <a:lnTo>
                  <a:pt x="426288" y="224790"/>
                </a:lnTo>
                <a:lnTo>
                  <a:pt x="426402" y="226060"/>
                </a:lnTo>
                <a:lnTo>
                  <a:pt x="426402" y="223520"/>
                </a:lnTo>
                <a:lnTo>
                  <a:pt x="425538" y="223520"/>
                </a:lnTo>
                <a:lnTo>
                  <a:pt x="425297" y="224790"/>
                </a:lnTo>
                <a:lnTo>
                  <a:pt x="424294" y="224790"/>
                </a:lnTo>
                <a:lnTo>
                  <a:pt x="424713" y="223520"/>
                </a:lnTo>
                <a:lnTo>
                  <a:pt x="423633" y="223520"/>
                </a:lnTo>
                <a:lnTo>
                  <a:pt x="423633" y="238760"/>
                </a:lnTo>
                <a:lnTo>
                  <a:pt x="423011" y="238760"/>
                </a:lnTo>
                <a:lnTo>
                  <a:pt x="422224" y="237490"/>
                </a:lnTo>
                <a:lnTo>
                  <a:pt x="422910" y="237490"/>
                </a:lnTo>
                <a:lnTo>
                  <a:pt x="423633" y="238760"/>
                </a:lnTo>
                <a:lnTo>
                  <a:pt x="423633" y="223520"/>
                </a:lnTo>
                <a:lnTo>
                  <a:pt x="423430" y="224790"/>
                </a:lnTo>
                <a:lnTo>
                  <a:pt x="422605" y="224790"/>
                </a:lnTo>
                <a:lnTo>
                  <a:pt x="423519" y="222250"/>
                </a:lnTo>
                <a:lnTo>
                  <a:pt x="422452" y="223520"/>
                </a:lnTo>
                <a:lnTo>
                  <a:pt x="422071" y="223520"/>
                </a:lnTo>
                <a:lnTo>
                  <a:pt x="422363" y="222250"/>
                </a:lnTo>
                <a:lnTo>
                  <a:pt x="421424" y="222250"/>
                </a:lnTo>
                <a:lnTo>
                  <a:pt x="421297" y="223520"/>
                </a:lnTo>
                <a:lnTo>
                  <a:pt x="421601" y="223520"/>
                </a:lnTo>
                <a:lnTo>
                  <a:pt x="421703" y="224790"/>
                </a:lnTo>
                <a:lnTo>
                  <a:pt x="421487" y="224790"/>
                </a:lnTo>
                <a:lnTo>
                  <a:pt x="421157" y="226060"/>
                </a:lnTo>
                <a:lnTo>
                  <a:pt x="420674" y="226060"/>
                </a:lnTo>
                <a:lnTo>
                  <a:pt x="421246" y="224790"/>
                </a:lnTo>
                <a:lnTo>
                  <a:pt x="421386" y="224790"/>
                </a:lnTo>
                <a:lnTo>
                  <a:pt x="421259" y="223520"/>
                </a:lnTo>
                <a:lnTo>
                  <a:pt x="421119" y="223520"/>
                </a:lnTo>
                <a:lnTo>
                  <a:pt x="420954" y="222885"/>
                </a:lnTo>
                <a:lnTo>
                  <a:pt x="420954" y="223520"/>
                </a:lnTo>
                <a:lnTo>
                  <a:pt x="420509" y="224790"/>
                </a:lnTo>
                <a:lnTo>
                  <a:pt x="420179" y="224790"/>
                </a:lnTo>
                <a:lnTo>
                  <a:pt x="419722" y="223520"/>
                </a:lnTo>
                <a:lnTo>
                  <a:pt x="420954" y="223520"/>
                </a:lnTo>
                <a:lnTo>
                  <a:pt x="420954" y="222885"/>
                </a:lnTo>
                <a:lnTo>
                  <a:pt x="420789" y="222250"/>
                </a:lnTo>
                <a:lnTo>
                  <a:pt x="420433" y="222250"/>
                </a:lnTo>
                <a:lnTo>
                  <a:pt x="420103" y="220980"/>
                </a:lnTo>
                <a:lnTo>
                  <a:pt x="419912" y="220980"/>
                </a:lnTo>
                <a:lnTo>
                  <a:pt x="419785" y="222250"/>
                </a:lnTo>
                <a:lnTo>
                  <a:pt x="419417" y="222250"/>
                </a:lnTo>
                <a:lnTo>
                  <a:pt x="419290" y="220980"/>
                </a:lnTo>
                <a:lnTo>
                  <a:pt x="417880" y="220980"/>
                </a:lnTo>
                <a:lnTo>
                  <a:pt x="417817" y="221170"/>
                </a:lnTo>
                <a:lnTo>
                  <a:pt x="417817" y="243840"/>
                </a:lnTo>
                <a:lnTo>
                  <a:pt x="417525" y="245110"/>
                </a:lnTo>
                <a:lnTo>
                  <a:pt x="417461" y="243840"/>
                </a:lnTo>
                <a:lnTo>
                  <a:pt x="417817" y="243840"/>
                </a:lnTo>
                <a:lnTo>
                  <a:pt x="417817" y="221170"/>
                </a:lnTo>
                <a:lnTo>
                  <a:pt x="417436" y="222250"/>
                </a:lnTo>
                <a:lnTo>
                  <a:pt x="417309" y="222250"/>
                </a:lnTo>
                <a:lnTo>
                  <a:pt x="417309" y="245110"/>
                </a:lnTo>
                <a:lnTo>
                  <a:pt x="416941" y="246380"/>
                </a:lnTo>
                <a:lnTo>
                  <a:pt x="416610" y="246380"/>
                </a:lnTo>
                <a:lnTo>
                  <a:pt x="416674" y="247650"/>
                </a:lnTo>
                <a:lnTo>
                  <a:pt x="416204" y="247650"/>
                </a:lnTo>
                <a:lnTo>
                  <a:pt x="416204" y="250190"/>
                </a:lnTo>
                <a:lnTo>
                  <a:pt x="415785" y="250190"/>
                </a:lnTo>
                <a:lnTo>
                  <a:pt x="415950" y="248920"/>
                </a:lnTo>
                <a:lnTo>
                  <a:pt x="416204" y="250190"/>
                </a:lnTo>
                <a:lnTo>
                  <a:pt x="416204" y="247650"/>
                </a:lnTo>
                <a:lnTo>
                  <a:pt x="415912" y="247650"/>
                </a:lnTo>
                <a:lnTo>
                  <a:pt x="414820" y="247650"/>
                </a:lnTo>
                <a:lnTo>
                  <a:pt x="415150" y="245110"/>
                </a:lnTo>
                <a:lnTo>
                  <a:pt x="415912" y="247650"/>
                </a:lnTo>
                <a:lnTo>
                  <a:pt x="416179" y="246380"/>
                </a:lnTo>
                <a:lnTo>
                  <a:pt x="415988" y="245110"/>
                </a:lnTo>
                <a:lnTo>
                  <a:pt x="415848" y="245110"/>
                </a:lnTo>
                <a:lnTo>
                  <a:pt x="415696" y="243840"/>
                </a:lnTo>
                <a:lnTo>
                  <a:pt x="416102" y="243840"/>
                </a:lnTo>
                <a:lnTo>
                  <a:pt x="416852" y="243840"/>
                </a:lnTo>
                <a:lnTo>
                  <a:pt x="416648" y="245110"/>
                </a:lnTo>
                <a:lnTo>
                  <a:pt x="417309" y="245110"/>
                </a:lnTo>
                <a:lnTo>
                  <a:pt x="417309" y="222250"/>
                </a:lnTo>
                <a:lnTo>
                  <a:pt x="416737" y="222250"/>
                </a:lnTo>
                <a:lnTo>
                  <a:pt x="416255" y="220980"/>
                </a:lnTo>
                <a:lnTo>
                  <a:pt x="417626" y="220980"/>
                </a:lnTo>
                <a:lnTo>
                  <a:pt x="417906" y="219710"/>
                </a:lnTo>
                <a:lnTo>
                  <a:pt x="418477" y="219710"/>
                </a:lnTo>
                <a:lnTo>
                  <a:pt x="419328" y="220980"/>
                </a:lnTo>
                <a:lnTo>
                  <a:pt x="419442" y="219710"/>
                </a:lnTo>
                <a:lnTo>
                  <a:pt x="421093" y="219710"/>
                </a:lnTo>
                <a:lnTo>
                  <a:pt x="421055" y="220980"/>
                </a:lnTo>
                <a:lnTo>
                  <a:pt x="422097" y="220980"/>
                </a:lnTo>
                <a:lnTo>
                  <a:pt x="422046" y="219710"/>
                </a:lnTo>
                <a:lnTo>
                  <a:pt x="422973" y="219710"/>
                </a:lnTo>
                <a:lnTo>
                  <a:pt x="422897" y="218440"/>
                </a:lnTo>
                <a:lnTo>
                  <a:pt x="424446" y="218440"/>
                </a:lnTo>
                <a:lnTo>
                  <a:pt x="424649" y="217170"/>
                </a:lnTo>
                <a:lnTo>
                  <a:pt x="425234" y="217170"/>
                </a:lnTo>
                <a:lnTo>
                  <a:pt x="425145" y="215900"/>
                </a:lnTo>
                <a:lnTo>
                  <a:pt x="424878" y="215900"/>
                </a:lnTo>
                <a:lnTo>
                  <a:pt x="425691" y="214630"/>
                </a:lnTo>
                <a:lnTo>
                  <a:pt x="425551" y="214630"/>
                </a:lnTo>
                <a:lnTo>
                  <a:pt x="424954" y="214630"/>
                </a:lnTo>
                <a:lnTo>
                  <a:pt x="424319" y="215900"/>
                </a:lnTo>
                <a:lnTo>
                  <a:pt x="424599" y="214630"/>
                </a:lnTo>
                <a:lnTo>
                  <a:pt x="424942" y="214630"/>
                </a:lnTo>
                <a:lnTo>
                  <a:pt x="424827" y="213461"/>
                </a:lnTo>
                <a:lnTo>
                  <a:pt x="423951" y="214630"/>
                </a:lnTo>
                <a:lnTo>
                  <a:pt x="423926" y="210820"/>
                </a:lnTo>
                <a:lnTo>
                  <a:pt x="423595" y="210820"/>
                </a:lnTo>
                <a:lnTo>
                  <a:pt x="423659" y="209550"/>
                </a:lnTo>
                <a:lnTo>
                  <a:pt x="423291" y="210820"/>
                </a:lnTo>
                <a:lnTo>
                  <a:pt x="422808" y="210820"/>
                </a:lnTo>
                <a:lnTo>
                  <a:pt x="422960" y="209550"/>
                </a:lnTo>
                <a:lnTo>
                  <a:pt x="423659" y="209550"/>
                </a:lnTo>
                <a:lnTo>
                  <a:pt x="423786" y="209550"/>
                </a:lnTo>
                <a:lnTo>
                  <a:pt x="423367" y="208280"/>
                </a:lnTo>
                <a:lnTo>
                  <a:pt x="423164" y="207010"/>
                </a:lnTo>
                <a:lnTo>
                  <a:pt x="423354" y="207010"/>
                </a:lnTo>
                <a:lnTo>
                  <a:pt x="423011" y="205740"/>
                </a:lnTo>
                <a:lnTo>
                  <a:pt x="422503" y="205740"/>
                </a:lnTo>
                <a:lnTo>
                  <a:pt x="422897" y="204470"/>
                </a:lnTo>
                <a:lnTo>
                  <a:pt x="422452" y="204470"/>
                </a:lnTo>
                <a:lnTo>
                  <a:pt x="422008" y="203200"/>
                </a:lnTo>
                <a:lnTo>
                  <a:pt x="422694" y="203200"/>
                </a:lnTo>
                <a:lnTo>
                  <a:pt x="422846" y="201930"/>
                </a:lnTo>
                <a:lnTo>
                  <a:pt x="423075" y="201930"/>
                </a:lnTo>
                <a:lnTo>
                  <a:pt x="423125" y="200660"/>
                </a:lnTo>
                <a:lnTo>
                  <a:pt x="423570" y="200660"/>
                </a:lnTo>
                <a:lnTo>
                  <a:pt x="423748" y="199390"/>
                </a:lnTo>
                <a:lnTo>
                  <a:pt x="421881" y="199390"/>
                </a:lnTo>
                <a:lnTo>
                  <a:pt x="420408" y="200660"/>
                </a:lnTo>
                <a:lnTo>
                  <a:pt x="420509" y="201930"/>
                </a:lnTo>
                <a:lnTo>
                  <a:pt x="420052" y="201930"/>
                </a:lnTo>
                <a:lnTo>
                  <a:pt x="420408" y="200723"/>
                </a:lnTo>
                <a:lnTo>
                  <a:pt x="420789" y="199390"/>
                </a:lnTo>
                <a:lnTo>
                  <a:pt x="420179" y="199390"/>
                </a:lnTo>
                <a:lnTo>
                  <a:pt x="420090" y="198120"/>
                </a:lnTo>
                <a:lnTo>
                  <a:pt x="419760" y="198120"/>
                </a:lnTo>
                <a:lnTo>
                  <a:pt x="419760" y="203200"/>
                </a:lnTo>
                <a:lnTo>
                  <a:pt x="419049" y="204470"/>
                </a:lnTo>
                <a:lnTo>
                  <a:pt x="418922" y="201930"/>
                </a:lnTo>
                <a:lnTo>
                  <a:pt x="419379" y="201930"/>
                </a:lnTo>
                <a:lnTo>
                  <a:pt x="419417" y="203200"/>
                </a:lnTo>
                <a:lnTo>
                  <a:pt x="419760" y="203200"/>
                </a:lnTo>
                <a:lnTo>
                  <a:pt x="419760" y="198120"/>
                </a:lnTo>
                <a:lnTo>
                  <a:pt x="419341" y="198120"/>
                </a:lnTo>
                <a:lnTo>
                  <a:pt x="419354" y="196850"/>
                </a:lnTo>
                <a:lnTo>
                  <a:pt x="418376" y="196850"/>
                </a:lnTo>
                <a:lnTo>
                  <a:pt x="418109" y="195580"/>
                </a:lnTo>
                <a:lnTo>
                  <a:pt x="418947" y="195580"/>
                </a:lnTo>
                <a:lnTo>
                  <a:pt x="418820" y="194310"/>
                </a:lnTo>
                <a:lnTo>
                  <a:pt x="417131" y="194310"/>
                </a:lnTo>
                <a:lnTo>
                  <a:pt x="418096" y="193040"/>
                </a:lnTo>
                <a:lnTo>
                  <a:pt x="418884" y="193040"/>
                </a:lnTo>
                <a:lnTo>
                  <a:pt x="419417" y="191770"/>
                </a:lnTo>
                <a:lnTo>
                  <a:pt x="419100" y="194310"/>
                </a:lnTo>
                <a:lnTo>
                  <a:pt x="420039" y="193040"/>
                </a:lnTo>
                <a:lnTo>
                  <a:pt x="420395" y="193040"/>
                </a:lnTo>
                <a:lnTo>
                  <a:pt x="420471" y="194310"/>
                </a:lnTo>
                <a:lnTo>
                  <a:pt x="419785" y="194310"/>
                </a:lnTo>
                <a:lnTo>
                  <a:pt x="419633" y="195580"/>
                </a:lnTo>
                <a:lnTo>
                  <a:pt x="421335" y="195580"/>
                </a:lnTo>
                <a:lnTo>
                  <a:pt x="420649" y="196850"/>
                </a:lnTo>
                <a:lnTo>
                  <a:pt x="420966" y="198120"/>
                </a:lnTo>
                <a:lnTo>
                  <a:pt x="421259" y="198120"/>
                </a:lnTo>
                <a:lnTo>
                  <a:pt x="421246" y="196850"/>
                </a:lnTo>
                <a:lnTo>
                  <a:pt x="422109" y="196850"/>
                </a:lnTo>
                <a:lnTo>
                  <a:pt x="422338" y="195580"/>
                </a:lnTo>
                <a:lnTo>
                  <a:pt x="421995" y="195580"/>
                </a:lnTo>
                <a:lnTo>
                  <a:pt x="421208" y="194310"/>
                </a:lnTo>
                <a:lnTo>
                  <a:pt x="422084" y="194310"/>
                </a:lnTo>
                <a:lnTo>
                  <a:pt x="421855" y="193040"/>
                </a:lnTo>
                <a:lnTo>
                  <a:pt x="421551" y="191770"/>
                </a:lnTo>
                <a:lnTo>
                  <a:pt x="421284" y="191770"/>
                </a:lnTo>
                <a:lnTo>
                  <a:pt x="421347" y="193040"/>
                </a:lnTo>
                <a:lnTo>
                  <a:pt x="421182" y="194310"/>
                </a:lnTo>
                <a:lnTo>
                  <a:pt x="421093" y="193040"/>
                </a:lnTo>
                <a:lnTo>
                  <a:pt x="420941" y="193040"/>
                </a:lnTo>
                <a:lnTo>
                  <a:pt x="420700" y="191770"/>
                </a:lnTo>
                <a:lnTo>
                  <a:pt x="420751" y="190500"/>
                </a:lnTo>
                <a:lnTo>
                  <a:pt x="421360" y="190500"/>
                </a:lnTo>
                <a:lnTo>
                  <a:pt x="422084" y="189230"/>
                </a:lnTo>
                <a:lnTo>
                  <a:pt x="419023" y="187960"/>
                </a:lnTo>
                <a:lnTo>
                  <a:pt x="417614" y="189230"/>
                </a:lnTo>
                <a:lnTo>
                  <a:pt x="417334" y="189230"/>
                </a:lnTo>
                <a:lnTo>
                  <a:pt x="417182" y="190500"/>
                </a:lnTo>
                <a:lnTo>
                  <a:pt x="416775" y="191770"/>
                </a:lnTo>
                <a:lnTo>
                  <a:pt x="415734" y="191770"/>
                </a:lnTo>
                <a:lnTo>
                  <a:pt x="415734" y="190500"/>
                </a:lnTo>
                <a:lnTo>
                  <a:pt x="415696" y="191770"/>
                </a:lnTo>
                <a:lnTo>
                  <a:pt x="415531" y="192227"/>
                </a:lnTo>
                <a:lnTo>
                  <a:pt x="415531" y="245110"/>
                </a:lnTo>
                <a:lnTo>
                  <a:pt x="415188" y="245110"/>
                </a:lnTo>
                <a:lnTo>
                  <a:pt x="415124" y="243840"/>
                </a:lnTo>
                <a:lnTo>
                  <a:pt x="415531" y="245110"/>
                </a:lnTo>
                <a:lnTo>
                  <a:pt x="415531" y="192227"/>
                </a:lnTo>
                <a:lnTo>
                  <a:pt x="415226" y="193040"/>
                </a:lnTo>
                <a:lnTo>
                  <a:pt x="415455" y="191770"/>
                </a:lnTo>
                <a:lnTo>
                  <a:pt x="415696" y="191770"/>
                </a:lnTo>
                <a:lnTo>
                  <a:pt x="415696" y="190500"/>
                </a:lnTo>
                <a:lnTo>
                  <a:pt x="412788" y="190500"/>
                </a:lnTo>
                <a:lnTo>
                  <a:pt x="412343" y="189230"/>
                </a:lnTo>
                <a:lnTo>
                  <a:pt x="412076" y="189230"/>
                </a:lnTo>
                <a:lnTo>
                  <a:pt x="411619" y="187960"/>
                </a:lnTo>
                <a:lnTo>
                  <a:pt x="410857" y="187960"/>
                </a:lnTo>
                <a:lnTo>
                  <a:pt x="410286" y="189230"/>
                </a:lnTo>
                <a:lnTo>
                  <a:pt x="409409" y="189230"/>
                </a:lnTo>
                <a:lnTo>
                  <a:pt x="409409" y="186690"/>
                </a:lnTo>
                <a:lnTo>
                  <a:pt x="407885" y="186690"/>
                </a:lnTo>
                <a:lnTo>
                  <a:pt x="407035" y="185420"/>
                </a:lnTo>
                <a:lnTo>
                  <a:pt x="406196" y="186690"/>
                </a:lnTo>
                <a:lnTo>
                  <a:pt x="405612" y="185420"/>
                </a:lnTo>
                <a:lnTo>
                  <a:pt x="403910" y="185420"/>
                </a:lnTo>
                <a:lnTo>
                  <a:pt x="403428" y="184150"/>
                </a:lnTo>
                <a:lnTo>
                  <a:pt x="402564" y="184150"/>
                </a:lnTo>
                <a:lnTo>
                  <a:pt x="402564" y="255270"/>
                </a:lnTo>
                <a:lnTo>
                  <a:pt x="402094" y="255270"/>
                </a:lnTo>
                <a:lnTo>
                  <a:pt x="400164" y="254000"/>
                </a:lnTo>
                <a:lnTo>
                  <a:pt x="402564" y="255270"/>
                </a:lnTo>
                <a:lnTo>
                  <a:pt x="402564" y="184150"/>
                </a:lnTo>
                <a:lnTo>
                  <a:pt x="402158" y="184150"/>
                </a:lnTo>
                <a:lnTo>
                  <a:pt x="401713" y="182880"/>
                </a:lnTo>
                <a:lnTo>
                  <a:pt x="400926" y="182880"/>
                </a:lnTo>
                <a:lnTo>
                  <a:pt x="400596" y="181610"/>
                </a:lnTo>
                <a:lnTo>
                  <a:pt x="398056" y="181610"/>
                </a:lnTo>
                <a:lnTo>
                  <a:pt x="396875" y="182880"/>
                </a:lnTo>
                <a:lnTo>
                  <a:pt x="394754" y="182880"/>
                </a:lnTo>
                <a:lnTo>
                  <a:pt x="394411" y="184150"/>
                </a:lnTo>
                <a:lnTo>
                  <a:pt x="393903" y="184150"/>
                </a:lnTo>
                <a:lnTo>
                  <a:pt x="393903" y="247650"/>
                </a:lnTo>
                <a:lnTo>
                  <a:pt x="393395" y="247650"/>
                </a:lnTo>
                <a:lnTo>
                  <a:pt x="392734" y="248920"/>
                </a:lnTo>
                <a:lnTo>
                  <a:pt x="392214" y="248920"/>
                </a:lnTo>
                <a:lnTo>
                  <a:pt x="392544" y="247650"/>
                </a:lnTo>
                <a:lnTo>
                  <a:pt x="393280" y="247650"/>
                </a:lnTo>
                <a:lnTo>
                  <a:pt x="393230" y="246380"/>
                </a:lnTo>
                <a:lnTo>
                  <a:pt x="393458" y="246380"/>
                </a:lnTo>
                <a:lnTo>
                  <a:pt x="393903" y="247650"/>
                </a:lnTo>
                <a:lnTo>
                  <a:pt x="393903" y="184150"/>
                </a:lnTo>
                <a:lnTo>
                  <a:pt x="392303" y="184150"/>
                </a:lnTo>
                <a:lnTo>
                  <a:pt x="392455" y="183959"/>
                </a:lnTo>
                <a:lnTo>
                  <a:pt x="392277" y="182880"/>
                </a:lnTo>
                <a:lnTo>
                  <a:pt x="392506" y="182880"/>
                </a:lnTo>
                <a:lnTo>
                  <a:pt x="392264" y="181610"/>
                </a:lnTo>
                <a:lnTo>
                  <a:pt x="391985" y="182346"/>
                </a:lnTo>
                <a:lnTo>
                  <a:pt x="391985" y="181610"/>
                </a:lnTo>
                <a:lnTo>
                  <a:pt x="392264" y="181610"/>
                </a:lnTo>
                <a:lnTo>
                  <a:pt x="394131" y="181610"/>
                </a:lnTo>
                <a:lnTo>
                  <a:pt x="394677" y="180340"/>
                </a:lnTo>
                <a:lnTo>
                  <a:pt x="395554" y="180340"/>
                </a:lnTo>
                <a:lnTo>
                  <a:pt x="396087" y="181610"/>
                </a:lnTo>
                <a:lnTo>
                  <a:pt x="396646" y="180340"/>
                </a:lnTo>
                <a:lnTo>
                  <a:pt x="397789" y="177800"/>
                </a:lnTo>
                <a:lnTo>
                  <a:pt x="393725" y="177800"/>
                </a:lnTo>
                <a:lnTo>
                  <a:pt x="392264" y="176530"/>
                </a:lnTo>
                <a:lnTo>
                  <a:pt x="392188" y="175260"/>
                </a:lnTo>
                <a:lnTo>
                  <a:pt x="391477" y="176530"/>
                </a:lnTo>
                <a:lnTo>
                  <a:pt x="391553" y="175260"/>
                </a:lnTo>
                <a:lnTo>
                  <a:pt x="390664" y="173990"/>
                </a:lnTo>
                <a:lnTo>
                  <a:pt x="389369" y="173990"/>
                </a:lnTo>
                <a:lnTo>
                  <a:pt x="389369" y="248920"/>
                </a:lnTo>
                <a:lnTo>
                  <a:pt x="388772" y="248920"/>
                </a:lnTo>
                <a:lnTo>
                  <a:pt x="389178" y="247650"/>
                </a:lnTo>
                <a:lnTo>
                  <a:pt x="389369" y="248920"/>
                </a:lnTo>
                <a:lnTo>
                  <a:pt x="389369" y="173990"/>
                </a:lnTo>
                <a:lnTo>
                  <a:pt x="388924" y="173990"/>
                </a:lnTo>
                <a:lnTo>
                  <a:pt x="388518" y="173482"/>
                </a:lnTo>
                <a:lnTo>
                  <a:pt x="388518" y="248920"/>
                </a:lnTo>
                <a:lnTo>
                  <a:pt x="387654" y="247650"/>
                </a:lnTo>
                <a:lnTo>
                  <a:pt x="388416" y="247650"/>
                </a:lnTo>
                <a:lnTo>
                  <a:pt x="388518" y="248920"/>
                </a:lnTo>
                <a:lnTo>
                  <a:pt x="388518" y="173482"/>
                </a:lnTo>
                <a:lnTo>
                  <a:pt x="387921" y="172720"/>
                </a:lnTo>
                <a:lnTo>
                  <a:pt x="387235" y="172720"/>
                </a:lnTo>
                <a:lnTo>
                  <a:pt x="387261" y="171450"/>
                </a:lnTo>
                <a:lnTo>
                  <a:pt x="385305" y="171450"/>
                </a:lnTo>
                <a:lnTo>
                  <a:pt x="385343" y="172720"/>
                </a:lnTo>
                <a:lnTo>
                  <a:pt x="385914" y="172720"/>
                </a:lnTo>
                <a:lnTo>
                  <a:pt x="386473" y="173990"/>
                </a:lnTo>
                <a:lnTo>
                  <a:pt x="384810" y="173990"/>
                </a:lnTo>
                <a:lnTo>
                  <a:pt x="385025" y="172720"/>
                </a:lnTo>
                <a:lnTo>
                  <a:pt x="385229" y="172720"/>
                </a:lnTo>
                <a:lnTo>
                  <a:pt x="385305" y="171450"/>
                </a:lnTo>
                <a:lnTo>
                  <a:pt x="385013" y="171450"/>
                </a:lnTo>
                <a:lnTo>
                  <a:pt x="384810" y="172453"/>
                </a:lnTo>
                <a:lnTo>
                  <a:pt x="384632" y="171450"/>
                </a:lnTo>
                <a:lnTo>
                  <a:pt x="384467" y="171450"/>
                </a:lnTo>
                <a:lnTo>
                  <a:pt x="384962" y="170180"/>
                </a:lnTo>
                <a:lnTo>
                  <a:pt x="384390" y="170180"/>
                </a:lnTo>
                <a:lnTo>
                  <a:pt x="383997" y="168910"/>
                </a:lnTo>
                <a:lnTo>
                  <a:pt x="382854" y="168910"/>
                </a:lnTo>
                <a:lnTo>
                  <a:pt x="382993" y="167640"/>
                </a:lnTo>
                <a:lnTo>
                  <a:pt x="382422" y="167640"/>
                </a:lnTo>
                <a:lnTo>
                  <a:pt x="381635" y="166370"/>
                </a:lnTo>
                <a:lnTo>
                  <a:pt x="381368" y="166370"/>
                </a:lnTo>
                <a:lnTo>
                  <a:pt x="380695" y="165100"/>
                </a:lnTo>
                <a:lnTo>
                  <a:pt x="380314" y="166370"/>
                </a:lnTo>
                <a:lnTo>
                  <a:pt x="379742" y="166370"/>
                </a:lnTo>
                <a:lnTo>
                  <a:pt x="379590" y="167640"/>
                </a:lnTo>
                <a:lnTo>
                  <a:pt x="379196" y="167640"/>
                </a:lnTo>
                <a:lnTo>
                  <a:pt x="378955" y="166370"/>
                </a:lnTo>
                <a:lnTo>
                  <a:pt x="379615" y="166370"/>
                </a:lnTo>
                <a:lnTo>
                  <a:pt x="379272" y="165100"/>
                </a:lnTo>
                <a:lnTo>
                  <a:pt x="380085" y="165100"/>
                </a:lnTo>
                <a:lnTo>
                  <a:pt x="379907" y="163830"/>
                </a:lnTo>
                <a:lnTo>
                  <a:pt x="377710" y="163830"/>
                </a:lnTo>
                <a:lnTo>
                  <a:pt x="377355" y="165100"/>
                </a:lnTo>
                <a:lnTo>
                  <a:pt x="376389" y="165100"/>
                </a:lnTo>
                <a:lnTo>
                  <a:pt x="376859" y="163830"/>
                </a:lnTo>
                <a:lnTo>
                  <a:pt x="377469" y="163830"/>
                </a:lnTo>
                <a:lnTo>
                  <a:pt x="377926" y="162560"/>
                </a:lnTo>
                <a:lnTo>
                  <a:pt x="378383" y="161290"/>
                </a:lnTo>
                <a:lnTo>
                  <a:pt x="377990" y="161290"/>
                </a:lnTo>
                <a:lnTo>
                  <a:pt x="377558" y="160020"/>
                </a:lnTo>
                <a:lnTo>
                  <a:pt x="376478" y="161290"/>
                </a:lnTo>
                <a:lnTo>
                  <a:pt x="375869" y="161290"/>
                </a:lnTo>
                <a:lnTo>
                  <a:pt x="375589" y="162560"/>
                </a:lnTo>
                <a:lnTo>
                  <a:pt x="375577" y="161290"/>
                </a:lnTo>
                <a:lnTo>
                  <a:pt x="375158" y="161290"/>
                </a:lnTo>
                <a:lnTo>
                  <a:pt x="375945" y="160020"/>
                </a:lnTo>
                <a:lnTo>
                  <a:pt x="376948" y="160020"/>
                </a:lnTo>
                <a:lnTo>
                  <a:pt x="376097" y="158750"/>
                </a:lnTo>
                <a:lnTo>
                  <a:pt x="375069" y="157480"/>
                </a:lnTo>
                <a:lnTo>
                  <a:pt x="375691" y="156210"/>
                </a:lnTo>
                <a:lnTo>
                  <a:pt x="375221" y="154940"/>
                </a:lnTo>
                <a:lnTo>
                  <a:pt x="374230" y="154940"/>
                </a:lnTo>
                <a:lnTo>
                  <a:pt x="374103" y="153670"/>
                </a:lnTo>
                <a:lnTo>
                  <a:pt x="373710" y="153670"/>
                </a:lnTo>
                <a:lnTo>
                  <a:pt x="372402" y="154940"/>
                </a:lnTo>
                <a:lnTo>
                  <a:pt x="372503" y="153670"/>
                </a:lnTo>
                <a:lnTo>
                  <a:pt x="372097" y="153670"/>
                </a:lnTo>
                <a:lnTo>
                  <a:pt x="372237" y="152400"/>
                </a:lnTo>
                <a:lnTo>
                  <a:pt x="371779" y="152400"/>
                </a:lnTo>
                <a:lnTo>
                  <a:pt x="371513" y="151130"/>
                </a:lnTo>
                <a:lnTo>
                  <a:pt x="369658" y="151130"/>
                </a:lnTo>
                <a:lnTo>
                  <a:pt x="369519" y="149860"/>
                </a:lnTo>
                <a:lnTo>
                  <a:pt x="368388" y="149860"/>
                </a:lnTo>
                <a:lnTo>
                  <a:pt x="368261" y="148590"/>
                </a:lnTo>
                <a:lnTo>
                  <a:pt x="366839" y="148590"/>
                </a:lnTo>
                <a:lnTo>
                  <a:pt x="366687" y="147320"/>
                </a:lnTo>
                <a:lnTo>
                  <a:pt x="367055" y="146050"/>
                </a:lnTo>
                <a:lnTo>
                  <a:pt x="366509" y="144780"/>
                </a:lnTo>
                <a:lnTo>
                  <a:pt x="365747" y="144780"/>
                </a:lnTo>
                <a:lnTo>
                  <a:pt x="364985" y="143510"/>
                </a:lnTo>
                <a:lnTo>
                  <a:pt x="365429" y="142240"/>
                </a:lnTo>
                <a:lnTo>
                  <a:pt x="363816" y="142240"/>
                </a:lnTo>
                <a:lnTo>
                  <a:pt x="363677" y="143510"/>
                </a:lnTo>
                <a:lnTo>
                  <a:pt x="363512" y="142240"/>
                </a:lnTo>
                <a:lnTo>
                  <a:pt x="361848" y="142240"/>
                </a:lnTo>
                <a:lnTo>
                  <a:pt x="361657" y="143510"/>
                </a:lnTo>
                <a:lnTo>
                  <a:pt x="361594" y="142240"/>
                </a:lnTo>
                <a:lnTo>
                  <a:pt x="355955" y="142240"/>
                </a:lnTo>
                <a:lnTo>
                  <a:pt x="355892" y="140970"/>
                </a:lnTo>
                <a:lnTo>
                  <a:pt x="355955" y="139700"/>
                </a:lnTo>
                <a:lnTo>
                  <a:pt x="354584" y="140970"/>
                </a:lnTo>
                <a:lnTo>
                  <a:pt x="353021" y="140970"/>
                </a:lnTo>
                <a:lnTo>
                  <a:pt x="353364" y="139700"/>
                </a:lnTo>
                <a:lnTo>
                  <a:pt x="354190" y="139700"/>
                </a:lnTo>
                <a:lnTo>
                  <a:pt x="354647" y="138430"/>
                </a:lnTo>
                <a:lnTo>
                  <a:pt x="353987" y="137160"/>
                </a:lnTo>
                <a:lnTo>
                  <a:pt x="353517" y="137160"/>
                </a:lnTo>
                <a:lnTo>
                  <a:pt x="353377" y="135890"/>
                </a:lnTo>
                <a:lnTo>
                  <a:pt x="352336" y="135890"/>
                </a:lnTo>
                <a:lnTo>
                  <a:pt x="353428" y="134620"/>
                </a:lnTo>
                <a:lnTo>
                  <a:pt x="352894" y="134620"/>
                </a:lnTo>
                <a:lnTo>
                  <a:pt x="353225" y="133350"/>
                </a:lnTo>
                <a:lnTo>
                  <a:pt x="352767" y="133350"/>
                </a:lnTo>
                <a:lnTo>
                  <a:pt x="352298" y="132080"/>
                </a:lnTo>
                <a:lnTo>
                  <a:pt x="352132" y="130810"/>
                </a:lnTo>
                <a:lnTo>
                  <a:pt x="350723" y="130810"/>
                </a:lnTo>
                <a:lnTo>
                  <a:pt x="349948" y="132080"/>
                </a:lnTo>
                <a:lnTo>
                  <a:pt x="350151" y="131076"/>
                </a:lnTo>
                <a:lnTo>
                  <a:pt x="350266" y="129540"/>
                </a:lnTo>
                <a:lnTo>
                  <a:pt x="351193" y="127000"/>
                </a:lnTo>
                <a:lnTo>
                  <a:pt x="350393" y="125730"/>
                </a:lnTo>
                <a:lnTo>
                  <a:pt x="350520" y="125730"/>
                </a:lnTo>
                <a:lnTo>
                  <a:pt x="350977" y="124460"/>
                </a:lnTo>
                <a:lnTo>
                  <a:pt x="351586" y="124460"/>
                </a:lnTo>
                <a:lnTo>
                  <a:pt x="351510" y="121920"/>
                </a:lnTo>
                <a:lnTo>
                  <a:pt x="350786" y="121920"/>
                </a:lnTo>
                <a:lnTo>
                  <a:pt x="350837" y="120650"/>
                </a:lnTo>
                <a:lnTo>
                  <a:pt x="350596" y="120650"/>
                </a:lnTo>
                <a:lnTo>
                  <a:pt x="349961" y="119380"/>
                </a:lnTo>
                <a:lnTo>
                  <a:pt x="349935" y="118110"/>
                </a:lnTo>
                <a:lnTo>
                  <a:pt x="351383" y="118110"/>
                </a:lnTo>
                <a:lnTo>
                  <a:pt x="351713" y="116840"/>
                </a:lnTo>
                <a:lnTo>
                  <a:pt x="352120" y="116840"/>
                </a:lnTo>
                <a:lnTo>
                  <a:pt x="352818" y="115570"/>
                </a:lnTo>
                <a:lnTo>
                  <a:pt x="353529" y="115570"/>
                </a:lnTo>
                <a:lnTo>
                  <a:pt x="353326" y="114300"/>
                </a:lnTo>
                <a:lnTo>
                  <a:pt x="354596" y="114300"/>
                </a:lnTo>
                <a:lnTo>
                  <a:pt x="354228" y="111760"/>
                </a:lnTo>
                <a:lnTo>
                  <a:pt x="352285" y="111760"/>
                </a:lnTo>
                <a:lnTo>
                  <a:pt x="351434" y="110490"/>
                </a:lnTo>
                <a:lnTo>
                  <a:pt x="350481" y="110490"/>
                </a:lnTo>
                <a:lnTo>
                  <a:pt x="350037" y="109220"/>
                </a:lnTo>
                <a:lnTo>
                  <a:pt x="349440" y="110490"/>
                </a:lnTo>
                <a:lnTo>
                  <a:pt x="348970" y="109220"/>
                </a:lnTo>
                <a:lnTo>
                  <a:pt x="347827" y="109220"/>
                </a:lnTo>
                <a:lnTo>
                  <a:pt x="347281" y="107950"/>
                </a:lnTo>
                <a:lnTo>
                  <a:pt x="345617" y="107950"/>
                </a:lnTo>
                <a:lnTo>
                  <a:pt x="345109" y="106680"/>
                </a:lnTo>
                <a:lnTo>
                  <a:pt x="344030" y="106680"/>
                </a:lnTo>
                <a:lnTo>
                  <a:pt x="344436" y="105410"/>
                </a:lnTo>
                <a:lnTo>
                  <a:pt x="344093" y="105410"/>
                </a:lnTo>
                <a:lnTo>
                  <a:pt x="343395" y="104140"/>
                </a:lnTo>
                <a:lnTo>
                  <a:pt x="343027" y="104140"/>
                </a:lnTo>
                <a:lnTo>
                  <a:pt x="344424" y="102870"/>
                </a:lnTo>
                <a:lnTo>
                  <a:pt x="343535" y="101600"/>
                </a:lnTo>
                <a:lnTo>
                  <a:pt x="343204" y="102870"/>
                </a:lnTo>
                <a:lnTo>
                  <a:pt x="342684" y="101600"/>
                </a:lnTo>
                <a:lnTo>
                  <a:pt x="343268" y="101600"/>
                </a:lnTo>
                <a:lnTo>
                  <a:pt x="342569" y="100330"/>
                </a:lnTo>
                <a:lnTo>
                  <a:pt x="342049" y="100330"/>
                </a:lnTo>
                <a:lnTo>
                  <a:pt x="341071" y="99060"/>
                </a:lnTo>
                <a:lnTo>
                  <a:pt x="342531" y="99060"/>
                </a:lnTo>
                <a:lnTo>
                  <a:pt x="340588" y="97790"/>
                </a:lnTo>
                <a:lnTo>
                  <a:pt x="341541" y="97790"/>
                </a:lnTo>
                <a:lnTo>
                  <a:pt x="341337" y="96520"/>
                </a:lnTo>
                <a:lnTo>
                  <a:pt x="340753" y="96520"/>
                </a:lnTo>
                <a:lnTo>
                  <a:pt x="340131" y="97790"/>
                </a:lnTo>
                <a:lnTo>
                  <a:pt x="340106" y="96520"/>
                </a:lnTo>
                <a:lnTo>
                  <a:pt x="339661" y="96520"/>
                </a:lnTo>
                <a:lnTo>
                  <a:pt x="340093" y="95250"/>
                </a:lnTo>
                <a:lnTo>
                  <a:pt x="338150" y="95250"/>
                </a:lnTo>
                <a:lnTo>
                  <a:pt x="338035" y="92710"/>
                </a:lnTo>
                <a:lnTo>
                  <a:pt x="336321" y="92710"/>
                </a:lnTo>
                <a:lnTo>
                  <a:pt x="336270" y="91440"/>
                </a:lnTo>
                <a:lnTo>
                  <a:pt x="336892" y="91440"/>
                </a:lnTo>
                <a:lnTo>
                  <a:pt x="337159" y="90170"/>
                </a:lnTo>
                <a:lnTo>
                  <a:pt x="336956" y="90170"/>
                </a:lnTo>
                <a:lnTo>
                  <a:pt x="336778" y="88900"/>
                </a:lnTo>
                <a:lnTo>
                  <a:pt x="337083" y="88900"/>
                </a:lnTo>
                <a:lnTo>
                  <a:pt x="336892" y="87630"/>
                </a:lnTo>
                <a:lnTo>
                  <a:pt x="337362" y="87630"/>
                </a:lnTo>
                <a:lnTo>
                  <a:pt x="337058" y="86360"/>
                </a:lnTo>
                <a:lnTo>
                  <a:pt x="337121" y="85090"/>
                </a:lnTo>
                <a:lnTo>
                  <a:pt x="336448" y="85090"/>
                </a:lnTo>
                <a:lnTo>
                  <a:pt x="336499" y="83820"/>
                </a:lnTo>
                <a:lnTo>
                  <a:pt x="336562" y="82550"/>
                </a:lnTo>
                <a:lnTo>
                  <a:pt x="336067" y="82550"/>
                </a:lnTo>
                <a:lnTo>
                  <a:pt x="335864" y="81280"/>
                </a:lnTo>
                <a:lnTo>
                  <a:pt x="334175" y="81280"/>
                </a:lnTo>
                <a:lnTo>
                  <a:pt x="334924" y="80010"/>
                </a:lnTo>
                <a:lnTo>
                  <a:pt x="334606" y="80010"/>
                </a:lnTo>
                <a:lnTo>
                  <a:pt x="334835" y="78740"/>
                </a:lnTo>
                <a:lnTo>
                  <a:pt x="334086" y="78740"/>
                </a:lnTo>
                <a:lnTo>
                  <a:pt x="335026" y="77470"/>
                </a:lnTo>
                <a:lnTo>
                  <a:pt x="332841" y="76200"/>
                </a:lnTo>
                <a:lnTo>
                  <a:pt x="332765" y="74930"/>
                </a:lnTo>
                <a:lnTo>
                  <a:pt x="332130" y="76200"/>
                </a:lnTo>
                <a:lnTo>
                  <a:pt x="332282" y="74930"/>
                </a:lnTo>
                <a:lnTo>
                  <a:pt x="331368" y="74930"/>
                </a:lnTo>
                <a:lnTo>
                  <a:pt x="331279" y="73660"/>
                </a:lnTo>
                <a:lnTo>
                  <a:pt x="330758" y="73660"/>
                </a:lnTo>
                <a:lnTo>
                  <a:pt x="330619" y="74930"/>
                </a:lnTo>
                <a:lnTo>
                  <a:pt x="329666" y="73660"/>
                </a:lnTo>
                <a:lnTo>
                  <a:pt x="328129" y="73660"/>
                </a:lnTo>
                <a:lnTo>
                  <a:pt x="327634" y="72390"/>
                </a:lnTo>
                <a:lnTo>
                  <a:pt x="326923" y="72390"/>
                </a:lnTo>
                <a:lnTo>
                  <a:pt x="327075" y="71120"/>
                </a:lnTo>
                <a:lnTo>
                  <a:pt x="327304" y="69850"/>
                </a:lnTo>
                <a:lnTo>
                  <a:pt x="326859" y="68580"/>
                </a:lnTo>
                <a:lnTo>
                  <a:pt x="326212" y="67310"/>
                </a:lnTo>
                <a:lnTo>
                  <a:pt x="326034" y="66040"/>
                </a:lnTo>
                <a:lnTo>
                  <a:pt x="324472" y="66040"/>
                </a:lnTo>
                <a:lnTo>
                  <a:pt x="323837" y="64770"/>
                </a:lnTo>
                <a:lnTo>
                  <a:pt x="323430" y="63500"/>
                </a:lnTo>
                <a:lnTo>
                  <a:pt x="321297" y="63500"/>
                </a:lnTo>
                <a:lnTo>
                  <a:pt x="320751" y="64770"/>
                </a:lnTo>
                <a:lnTo>
                  <a:pt x="320141" y="63500"/>
                </a:lnTo>
                <a:lnTo>
                  <a:pt x="319976" y="63500"/>
                </a:lnTo>
                <a:lnTo>
                  <a:pt x="320040" y="62230"/>
                </a:lnTo>
                <a:lnTo>
                  <a:pt x="320408" y="60960"/>
                </a:lnTo>
                <a:lnTo>
                  <a:pt x="320217" y="60960"/>
                </a:lnTo>
                <a:lnTo>
                  <a:pt x="319341" y="58420"/>
                </a:lnTo>
                <a:lnTo>
                  <a:pt x="321792" y="55880"/>
                </a:lnTo>
                <a:lnTo>
                  <a:pt x="316395" y="55880"/>
                </a:lnTo>
                <a:lnTo>
                  <a:pt x="316407" y="53340"/>
                </a:lnTo>
                <a:lnTo>
                  <a:pt x="315455" y="53340"/>
                </a:lnTo>
                <a:lnTo>
                  <a:pt x="315671" y="52070"/>
                </a:lnTo>
                <a:lnTo>
                  <a:pt x="314972" y="52070"/>
                </a:lnTo>
                <a:lnTo>
                  <a:pt x="311988" y="50800"/>
                </a:lnTo>
                <a:lnTo>
                  <a:pt x="312699" y="50800"/>
                </a:lnTo>
                <a:lnTo>
                  <a:pt x="313461" y="49530"/>
                </a:lnTo>
                <a:lnTo>
                  <a:pt x="312674" y="49530"/>
                </a:lnTo>
                <a:lnTo>
                  <a:pt x="312699" y="48260"/>
                </a:lnTo>
                <a:lnTo>
                  <a:pt x="311594" y="48260"/>
                </a:lnTo>
                <a:lnTo>
                  <a:pt x="311454" y="46990"/>
                </a:lnTo>
                <a:lnTo>
                  <a:pt x="312851" y="46990"/>
                </a:lnTo>
                <a:lnTo>
                  <a:pt x="312166" y="45720"/>
                </a:lnTo>
                <a:lnTo>
                  <a:pt x="311632" y="45720"/>
                </a:lnTo>
                <a:lnTo>
                  <a:pt x="311581" y="44450"/>
                </a:lnTo>
                <a:lnTo>
                  <a:pt x="311035" y="44450"/>
                </a:lnTo>
                <a:lnTo>
                  <a:pt x="310781" y="45720"/>
                </a:lnTo>
                <a:lnTo>
                  <a:pt x="310553" y="44450"/>
                </a:lnTo>
                <a:lnTo>
                  <a:pt x="309968" y="44450"/>
                </a:lnTo>
                <a:lnTo>
                  <a:pt x="309638" y="43180"/>
                </a:lnTo>
                <a:lnTo>
                  <a:pt x="310972" y="43180"/>
                </a:lnTo>
                <a:lnTo>
                  <a:pt x="310934" y="41910"/>
                </a:lnTo>
                <a:lnTo>
                  <a:pt x="311353" y="41910"/>
                </a:lnTo>
                <a:lnTo>
                  <a:pt x="312140" y="40640"/>
                </a:lnTo>
                <a:lnTo>
                  <a:pt x="311607" y="40640"/>
                </a:lnTo>
                <a:lnTo>
                  <a:pt x="310781" y="39370"/>
                </a:lnTo>
                <a:lnTo>
                  <a:pt x="310273" y="41910"/>
                </a:lnTo>
                <a:lnTo>
                  <a:pt x="309295" y="40640"/>
                </a:lnTo>
                <a:lnTo>
                  <a:pt x="309410" y="39370"/>
                </a:lnTo>
                <a:lnTo>
                  <a:pt x="309803" y="38100"/>
                </a:lnTo>
                <a:lnTo>
                  <a:pt x="310273" y="38100"/>
                </a:lnTo>
                <a:lnTo>
                  <a:pt x="309867" y="36830"/>
                </a:lnTo>
                <a:lnTo>
                  <a:pt x="307987" y="36830"/>
                </a:lnTo>
                <a:lnTo>
                  <a:pt x="307619" y="35560"/>
                </a:lnTo>
                <a:lnTo>
                  <a:pt x="307403" y="35560"/>
                </a:lnTo>
                <a:lnTo>
                  <a:pt x="307276" y="34226"/>
                </a:lnTo>
                <a:lnTo>
                  <a:pt x="305371" y="33020"/>
                </a:lnTo>
                <a:lnTo>
                  <a:pt x="304647" y="33020"/>
                </a:lnTo>
                <a:lnTo>
                  <a:pt x="305079" y="34290"/>
                </a:lnTo>
                <a:lnTo>
                  <a:pt x="304507" y="35560"/>
                </a:lnTo>
                <a:lnTo>
                  <a:pt x="302882" y="36830"/>
                </a:lnTo>
                <a:lnTo>
                  <a:pt x="300672" y="35560"/>
                </a:lnTo>
                <a:lnTo>
                  <a:pt x="298729" y="35560"/>
                </a:lnTo>
                <a:lnTo>
                  <a:pt x="297713" y="34290"/>
                </a:lnTo>
                <a:lnTo>
                  <a:pt x="297040" y="31750"/>
                </a:lnTo>
                <a:lnTo>
                  <a:pt x="298348" y="31750"/>
                </a:lnTo>
                <a:lnTo>
                  <a:pt x="298437" y="30480"/>
                </a:lnTo>
                <a:lnTo>
                  <a:pt x="296456" y="30480"/>
                </a:lnTo>
                <a:lnTo>
                  <a:pt x="298411" y="29210"/>
                </a:lnTo>
                <a:lnTo>
                  <a:pt x="297929" y="27940"/>
                </a:lnTo>
                <a:lnTo>
                  <a:pt x="296672" y="27940"/>
                </a:lnTo>
                <a:lnTo>
                  <a:pt x="296862" y="26670"/>
                </a:lnTo>
                <a:lnTo>
                  <a:pt x="297319" y="26670"/>
                </a:lnTo>
                <a:lnTo>
                  <a:pt x="297421" y="25400"/>
                </a:lnTo>
                <a:lnTo>
                  <a:pt x="298145" y="25400"/>
                </a:lnTo>
                <a:lnTo>
                  <a:pt x="297929" y="24130"/>
                </a:lnTo>
                <a:lnTo>
                  <a:pt x="299085" y="24130"/>
                </a:lnTo>
                <a:lnTo>
                  <a:pt x="299631" y="22860"/>
                </a:lnTo>
                <a:lnTo>
                  <a:pt x="300164" y="22860"/>
                </a:lnTo>
                <a:lnTo>
                  <a:pt x="300558" y="21590"/>
                </a:lnTo>
                <a:lnTo>
                  <a:pt x="300748" y="21590"/>
                </a:lnTo>
                <a:lnTo>
                  <a:pt x="300469" y="20320"/>
                </a:lnTo>
                <a:lnTo>
                  <a:pt x="300685" y="20320"/>
                </a:lnTo>
                <a:lnTo>
                  <a:pt x="300875" y="19050"/>
                </a:lnTo>
                <a:lnTo>
                  <a:pt x="298373" y="19050"/>
                </a:lnTo>
                <a:lnTo>
                  <a:pt x="297205" y="17780"/>
                </a:lnTo>
                <a:lnTo>
                  <a:pt x="297103" y="16510"/>
                </a:lnTo>
                <a:lnTo>
                  <a:pt x="296697" y="15240"/>
                </a:lnTo>
                <a:lnTo>
                  <a:pt x="296189" y="13970"/>
                </a:lnTo>
                <a:lnTo>
                  <a:pt x="296100" y="12700"/>
                </a:lnTo>
                <a:lnTo>
                  <a:pt x="294728" y="11430"/>
                </a:lnTo>
                <a:lnTo>
                  <a:pt x="293395" y="10160"/>
                </a:lnTo>
                <a:lnTo>
                  <a:pt x="292468" y="8890"/>
                </a:lnTo>
                <a:lnTo>
                  <a:pt x="291363" y="7620"/>
                </a:lnTo>
                <a:lnTo>
                  <a:pt x="290271" y="7620"/>
                </a:lnTo>
                <a:lnTo>
                  <a:pt x="289445" y="6350"/>
                </a:lnTo>
                <a:lnTo>
                  <a:pt x="288683" y="5080"/>
                </a:lnTo>
                <a:lnTo>
                  <a:pt x="287362" y="1270"/>
                </a:lnTo>
                <a:lnTo>
                  <a:pt x="283654" y="0"/>
                </a:lnTo>
                <a:lnTo>
                  <a:pt x="279717" y="0"/>
                </a:lnTo>
                <a:lnTo>
                  <a:pt x="277215" y="1270"/>
                </a:lnTo>
                <a:lnTo>
                  <a:pt x="275005" y="2540"/>
                </a:lnTo>
                <a:lnTo>
                  <a:pt x="272656" y="3810"/>
                </a:lnTo>
                <a:lnTo>
                  <a:pt x="271195" y="3810"/>
                </a:lnTo>
                <a:lnTo>
                  <a:pt x="269659" y="2540"/>
                </a:lnTo>
                <a:lnTo>
                  <a:pt x="268249" y="3810"/>
                </a:lnTo>
                <a:lnTo>
                  <a:pt x="266115" y="3810"/>
                </a:lnTo>
                <a:lnTo>
                  <a:pt x="264210" y="5080"/>
                </a:lnTo>
                <a:lnTo>
                  <a:pt x="262102" y="6350"/>
                </a:lnTo>
                <a:lnTo>
                  <a:pt x="259892" y="7620"/>
                </a:lnTo>
                <a:lnTo>
                  <a:pt x="258064" y="8890"/>
                </a:lnTo>
                <a:lnTo>
                  <a:pt x="254736" y="12700"/>
                </a:lnTo>
                <a:lnTo>
                  <a:pt x="253631" y="12700"/>
                </a:lnTo>
                <a:lnTo>
                  <a:pt x="253479" y="11430"/>
                </a:lnTo>
                <a:lnTo>
                  <a:pt x="251739" y="11430"/>
                </a:lnTo>
                <a:lnTo>
                  <a:pt x="251002" y="12700"/>
                </a:lnTo>
                <a:lnTo>
                  <a:pt x="250405" y="13970"/>
                </a:lnTo>
                <a:lnTo>
                  <a:pt x="249796" y="16510"/>
                </a:lnTo>
                <a:lnTo>
                  <a:pt x="250507" y="19050"/>
                </a:lnTo>
                <a:lnTo>
                  <a:pt x="251929" y="17780"/>
                </a:lnTo>
                <a:lnTo>
                  <a:pt x="252336" y="20320"/>
                </a:lnTo>
                <a:lnTo>
                  <a:pt x="253479" y="22860"/>
                </a:lnTo>
                <a:lnTo>
                  <a:pt x="254850" y="22860"/>
                </a:lnTo>
                <a:lnTo>
                  <a:pt x="255066" y="24130"/>
                </a:lnTo>
                <a:lnTo>
                  <a:pt x="256184" y="24130"/>
                </a:lnTo>
                <a:lnTo>
                  <a:pt x="256146" y="25400"/>
                </a:lnTo>
                <a:lnTo>
                  <a:pt x="256679" y="24130"/>
                </a:lnTo>
                <a:lnTo>
                  <a:pt x="257378" y="24130"/>
                </a:lnTo>
                <a:lnTo>
                  <a:pt x="258000" y="25400"/>
                </a:lnTo>
                <a:lnTo>
                  <a:pt x="258140" y="25400"/>
                </a:lnTo>
                <a:lnTo>
                  <a:pt x="258622" y="24130"/>
                </a:lnTo>
                <a:lnTo>
                  <a:pt x="261023" y="25400"/>
                </a:lnTo>
                <a:lnTo>
                  <a:pt x="262280" y="24130"/>
                </a:lnTo>
                <a:lnTo>
                  <a:pt x="263029" y="24130"/>
                </a:lnTo>
                <a:lnTo>
                  <a:pt x="262242" y="25400"/>
                </a:lnTo>
                <a:lnTo>
                  <a:pt x="261620" y="25400"/>
                </a:lnTo>
                <a:lnTo>
                  <a:pt x="261721" y="26670"/>
                </a:lnTo>
                <a:lnTo>
                  <a:pt x="262242" y="27940"/>
                </a:lnTo>
                <a:lnTo>
                  <a:pt x="262585" y="27940"/>
                </a:lnTo>
                <a:lnTo>
                  <a:pt x="262991" y="26670"/>
                </a:lnTo>
                <a:lnTo>
                  <a:pt x="263817" y="26670"/>
                </a:lnTo>
                <a:lnTo>
                  <a:pt x="263626" y="25400"/>
                </a:lnTo>
                <a:lnTo>
                  <a:pt x="263855" y="25400"/>
                </a:lnTo>
                <a:lnTo>
                  <a:pt x="264198" y="24130"/>
                </a:lnTo>
                <a:lnTo>
                  <a:pt x="265430" y="24130"/>
                </a:lnTo>
                <a:lnTo>
                  <a:pt x="264960" y="25400"/>
                </a:lnTo>
                <a:lnTo>
                  <a:pt x="266788" y="25400"/>
                </a:lnTo>
                <a:lnTo>
                  <a:pt x="266712" y="26670"/>
                </a:lnTo>
                <a:lnTo>
                  <a:pt x="268465" y="26670"/>
                </a:lnTo>
                <a:lnTo>
                  <a:pt x="267411" y="25400"/>
                </a:lnTo>
                <a:lnTo>
                  <a:pt x="268693" y="25400"/>
                </a:lnTo>
                <a:lnTo>
                  <a:pt x="269494" y="26670"/>
                </a:lnTo>
                <a:lnTo>
                  <a:pt x="271729" y="26670"/>
                </a:lnTo>
                <a:lnTo>
                  <a:pt x="271767" y="27940"/>
                </a:lnTo>
                <a:lnTo>
                  <a:pt x="272427" y="27940"/>
                </a:lnTo>
                <a:lnTo>
                  <a:pt x="272618" y="26670"/>
                </a:lnTo>
                <a:lnTo>
                  <a:pt x="275628" y="26670"/>
                </a:lnTo>
                <a:lnTo>
                  <a:pt x="277977" y="25400"/>
                </a:lnTo>
                <a:lnTo>
                  <a:pt x="280352" y="26670"/>
                </a:lnTo>
                <a:lnTo>
                  <a:pt x="285280" y="26670"/>
                </a:lnTo>
                <a:lnTo>
                  <a:pt x="285826" y="25400"/>
                </a:lnTo>
                <a:lnTo>
                  <a:pt x="286321" y="26670"/>
                </a:lnTo>
                <a:lnTo>
                  <a:pt x="287896" y="26670"/>
                </a:lnTo>
                <a:lnTo>
                  <a:pt x="289814" y="25400"/>
                </a:lnTo>
                <a:lnTo>
                  <a:pt x="289928" y="26670"/>
                </a:lnTo>
                <a:lnTo>
                  <a:pt x="289560" y="26670"/>
                </a:lnTo>
                <a:lnTo>
                  <a:pt x="289750" y="27940"/>
                </a:lnTo>
                <a:lnTo>
                  <a:pt x="289521" y="27940"/>
                </a:lnTo>
                <a:lnTo>
                  <a:pt x="289458" y="29210"/>
                </a:lnTo>
                <a:lnTo>
                  <a:pt x="288404" y="27940"/>
                </a:lnTo>
                <a:lnTo>
                  <a:pt x="286600" y="27940"/>
                </a:lnTo>
                <a:lnTo>
                  <a:pt x="286080" y="29210"/>
                </a:lnTo>
                <a:lnTo>
                  <a:pt x="284327" y="29210"/>
                </a:lnTo>
                <a:lnTo>
                  <a:pt x="282765" y="27940"/>
                </a:lnTo>
                <a:lnTo>
                  <a:pt x="282270" y="29210"/>
                </a:lnTo>
                <a:lnTo>
                  <a:pt x="281597" y="29210"/>
                </a:lnTo>
                <a:lnTo>
                  <a:pt x="281203" y="30480"/>
                </a:lnTo>
                <a:lnTo>
                  <a:pt x="279120" y="30480"/>
                </a:lnTo>
                <a:lnTo>
                  <a:pt x="279196" y="29210"/>
                </a:lnTo>
                <a:lnTo>
                  <a:pt x="278320" y="29210"/>
                </a:lnTo>
                <a:lnTo>
                  <a:pt x="276834" y="27940"/>
                </a:lnTo>
                <a:lnTo>
                  <a:pt x="277088" y="34290"/>
                </a:lnTo>
                <a:lnTo>
                  <a:pt x="275107" y="33020"/>
                </a:lnTo>
                <a:lnTo>
                  <a:pt x="274383" y="33020"/>
                </a:lnTo>
                <a:lnTo>
                  <a:pt x="274091" y="31750"/>
                </a:lnTo>
                <a:lnTo>
                  <a:pt x="273532" y="33020"/>
                </a:lnTo>
                <a:lnTo>
                  <a:pt x="273659" y="31750"/>
                </a:lnTo>
                <a:lnTo>
                  <a:pt x="272961" y="31750"/>
                </a:lnTo>
                <a:lnTo>
                  <a:pt x="272465" y="33020"/>
                </a:lnTo>
                <a:lnTo>
                  <a:pt x="271957" y="33020"/>
                </a:lnTo>
                <a:lnTo>
                  <a:pt x="271335" y="34290"/>
                </a:lnTo>
                <a:lnTo>
                  <a:pt x="269138" y="34290"/>
                </a:lnTo>
                <a:lnTo>
                  <a:pt x="269481" y="35560"/>
                </a:lnTo>
                <a:lnTo>
                  <a:pt x="269519" y="38100"/>
                </a:lnTo>
                <a:lnTo>
                  <a:pt x="267716" y="35560"/>
                </a:lnTo>
                <a:lnTo>
                  <a:pt x="267423" y="34290"/>
                </a:lnTo>
                <a:lnTo>
                  <a:pt x="260007" y="34290"/>
                </a:lnTo>
                <a:lnTo>
                  <a:pt x="259638" y="35560"/>
                </a:lnTo>
                <a:lnTo>
                  <a:pt x="259207" y="35560"/>
                </a:lnTo>
                <a:lnTo>
                  <a:pt x="258622" y="34290"/>
                </a:lnTo>
                <a:lnTo>
                  <a:pt x="258051" y="35560"/>
                </a:lnTo>
                <a:lnTo>
                  <a:pt x="256971" y="35560"/>
                </a:lnTo>
                <a:lnTo>
                  <a:pt x="256603" y="36830"/>
                </a:lnTo>
                <a:lnTo>
                  <a:pt x="256463" y="38100"/>
                </a:lnTo>
                <a:lnTo>
                  <a:pt x="255422" y="38100"/>
                </a:lnTo>
                <a:lnTo>
                  <a:pt x="254876" y="40640"/>
                </a:lnTo>
                <a:lnTo>
                  <a:pt x="253809" y="40640"/>
                </a:lnTo>
                <a:lnTo>
                  <a:pt x="253390" y="41910"/>
                </a:lnTo>
                <a:lnTo>
                  <a:pt x="253555" y="43180"/>
                </a:lnTo>
                <a:lnTo>
                  <a:pt x="253428" y="43180"/>
                </a:lnTo>
                <a:lnTo>
                  <a:pt x="253199" y="44450"/>
                </a:lnTo>
                <a:lnTo>
                  <a:pt x="252857" y="45720"/>
                </a:lnTo>
                <a:lnTo>
                  <a:pt x="253098" y="45720"/>
                </a:lnTo>
                <a:lnTo>
                  <a:pt x="253453" y="46990"/>
                </a:lnTo>
                <a:lnTo>
                  <a:pt x="253822" y="46990"/>
                </a:lnTo>
                <a:lnTo>
                  <a:pt x="253873" y="48260"/>
                </a:lnTo>
                <a:lnTo>
                  <a:pt x="252361" y="48260"/>
                </a:lnTo>
                <a:lnTo>
                  <a:pt x="252387" y="46990"/>
                </a:lnTo>
                <a:lnTo>
                  <a:pt x="251663" y="46990"/>
                </a:lnTo>
                <a:lnTo>
                  <a:pt x="251485" y="48260"/>
                </a:lnTo>
                <a:lnTo>
                  <a:pt x="251028" y="48260"/>
                </a:lnTo>
                <a:lnTo>
                  <a:pt x="250532" y="49530"/>
                </a:lnTo>
                <a:lnTo>
                  <a:pt x="249796" y="49530"/>
                </a:lnTo>
                <a:lnTo>
                  <a:pt x="249491" y="50800"/>
                </a:lnTo>
                <a:lnTo>
                  <a:pt x="248437" y="52070"/>
                </a:lnTo>
                <a:lnTo>
                  <a:pt x="246989" y="52070"/>
                </a:lnTo>
                <a:lnTo>
                  <a:pt x="246456" y="53340"/>
                </a:lnTo>
                <a:lnTo>
                  <a:pt x="246227" y="53340"/>
                </a:lnTo>
                <a:lnTo>
                  <a:pt x="246418" y="54610"/>
                </a:lnTo>
                <a:lnTo>
                  <a:pt x="246430" y="55880"/>
                </a:lnTo>
                <a:lnTo>
                  <a:pt x="245491" y="55880"/>
                </a:lnTo>
                <a:lnTo>
                  <a:pt x="245046" y="57150"/>
                </a:lnTo>
                <a:lnTo>
                  <a:pt x="244144" y="57150"/>
                </a:lnTo>
                <a:lnTo>
                  <a:pt x="243586" y="58420"/>
                </a:lnTo>
                <a:lnTo>
                  <a:pt x="242773" y="58420"/>
                </a:lnTo>
                <a:lnTo>
                  <a:pt x="242531" y="59690"/>
                </a:lnTo>
                <a:lnTo>
                  <a:pt x="242100" y="60960"/>
                </a:lnTo>
                <a:lnTo>
                  <a:pt x="240919" y="62230"/>
                </a:lnTo>
                <a:lnTo>
                  <a:pt x="239268" y="62230"/>
                </a:lnTo>
                <a:lnTo>
                  <a:pt x="238988" y="63500"/>
                </a:lnTo>
                <a:lnTo>
                  <a:pt x="238785" y="63500"/>
                </a:lnTo>
                <a:lnTo>
                  <a:pt x="239064" y="64770"/>
                </a:lnTo>
                <a:lnTo>
                  <a:pt x="238912" y="66040"/>
                </a:lnTo>
                <a:lnTo>
                  <a:pt x="236194" y="66040"/>
                </a:lnTo>
                <a:lnTo>
                  <a:pt x="236613" y="67310"/>
                </a:lnTo>
                <a:lnTo>
                  <a:pt x="235953" y="67310"/>
                </a:lnTo>
                <a:lnTo>
                  <a:pt x="235737" y="68580"/>
                </a:lnTo>
                <a:lnTo>
                  <a:pt x="235978" y="68580"/>
                </a:lnTo>
                <a:lnTo>
                  <a:pt x="236423" y="69850"/>
                </a:lnTo>
                <a:lnTo>
                  <a:pt x="236054" y="71120"/>
                </a:lnTo>
                <a:lnTo>
                  <a:pt x="235242" y="71120"/>
                </a:lnTo>
                <a:lnTo>
                  <a:pt x="235064" y="72390"/>
                </a:lnTo>
                <a:lnTo>
                  <a:pt x="235254" y="72390"/>
                </a:lnTo>
                <a:lnTo>
                  <a:pt x="234670" y="73660"/>
                </a:lnTo>
                <a:lnTo>
                  <a:pt x="233629" y="73660"/>
                </a:lnTo>
                <a:lnTo>
                  <a:pt x="233654" y="74930"/>
                </a:lnTo>
                <a:lnTo>
                  <a:pt x="233514" y="74930"/>
                </a:lnTo>
                <a:lnTo>
                  <a:pt x="233413" y="76200"/>
                </a:lnTo>
                <a:lnTo>
                  <a:pt x="231381" y="76200"/>
                </a:lnTo>
                <a:lnTo>
                  <a:pt x="230987" y="77470"/>
                </a:lnTo>
                <a:lnTo>
                  <a:pt x="228041" y="77470"/>
                </a:lnTo>
                <a:lnTo>
                  <a:pt x="226656" y="78740"/>
                </a:lnTo>
                <a:lnTo>
                  <a:pt x="223735" y="78740"/>
                </a:lnTo>
                <a:lnTo>
                  <a:pt x="222275" y="80010"/>
                </a:lnTo>
                <a:lnTo>
                  <a:pt x="220726" y="80010"/>
                </a:lnTo>
                <a:lnTo>
                  <a:pt x="220586" y="81280"/>
                </a:lnTo>
                <a:lnTo>
                  <a:pt x="218821" y="81280"/>
                </a:lnTo>
                <a:lnTo>
                  <a:pt x="217678" y="82550"/>
                </a:lnTo>
                <a:lnTo>
                  <a:pt x="217474" y="82550"/>
                </a:lnTo>
                <a:lnTo>
                  <a:pt x="217004" y="83820"/>
                </a:lnTo>
                <a:lnTo>
                  <a:pt x="216103" y="82550"/>
                </a:lnTo>
                <a:lnTo>
                  <a:pt x="215607" y="83820"/>
                </a:lnTo>
                <a:lnTo>
                  <a:pt x="212852" y="83820"/>
                </a:lnTo>
                <a:lnTo>
                  <a:pt x="212090" y="85090"/>
                </a:lnTo>
                <a:lnTo>
                  <a:pt x="209486" y="85090"/>
                </a:lnTo>
                <a:lnTo>
                  <a:pt x="208483" y="86360"/>
                </a:lnTo>
                <a:lnTo>
                  <a:pt x="205574" y="86360"/>
                </a:lnTo>
                <a:lnTo>
                  <a:pt x="203847" y="87630"/>
                </a:lnTo>
                <a:lnTo>
                  <a:pt x="202641" y="87630"/>
                </a:lnTo>
                <a:lnTo>
                  <a:pt x="200431" y="88900"/>
                </a:lnTo>
                <a:lnTo>
                  <a:pt x="199669" y="90170"/>
                </a:lnTo>
                <a:lnTo>
                  <a:pt x="198056" y="91440"/>
                </a:lnTo>
                <a:lnTo>
                  <a:pt x="197675" y="92710"/>
                </a:lnTo>
                <a:lnTo>
                  <a:pt x="197015" y="92710"/>
                </a:lnTo>
                <a:lnTo>
                  <a:pt x="196735" y="93980"/>
                </a:lnTo>
                <a:lnTo>
                  <a:pt x="196951" y="95250"/>
                </a:lnTo>
                <a:lnTo>
                  <a:pt x="196748" y="95250"/>
                </a:lnTo>
                <a:lnTo>
                  <a:pt x="196951" y="96520"/>
                </a:lnTo>
                <a:lnTo>
                  <a:pt x="197142" y="96520"/>
                </a:lnTo>
                <a:lnTo>
                  <a:pt x="197065" y="97790"/>
                </a:lnTo>
                <a:lnTo>
                  <a:pt x="196621" y="97790"/>
                </a:lnTo>
                <a:lnTo>
                  <a:pt x="196329" y="99060"/>
                </a:lnTo>
                <a:lnTo>
                  <a:pt x="195211" y="99060"/>
                </a:lnTo>
                <a:lnTo>
                  <a:pt x="194983" y="100330"/>
                </a:lnTo>
                <a:lnTo>
                  <a:pt x="193738" y="100330"/>
                </a:lnTo>
                <a:lnTo>
                  <a:pt x="193497" y="101600"/>
                </a:lnTo>
                <a:lnTo>
                  <a:pt x="192252" y="101600"/>
                </a:lnTo>
                <a:lnTo>
                  <a:pt x="187490" y="102870"/>
                </a:lnTo>
                <a:lnTo>
                  <a:pt x="186029" y="100330"/>
                </a:lnTo>
                <a:lnTo>
                  <a:pt x="181838" y="104140"/>
                </a:lnTo>
                <a:lnTo>
                  <a:pt x="181229" y="105410"/>
                </a:lnTo>
                <a:lnTo>
                  <a:pt x="181178" y="106680"/>
                </a:lnTo>
                <a:lnTo>
                  <a:pt x="178193" y="106680"/>
                </a:lnTo>
                <a:lnTo>
                  <a:pt x="176568" y="107950"/>
                </a:lnTo>
                <a:lnTo>
                  <a:pt x="171805" y="107950"/>
                </a:lnTo>
                <a:lnTo>
                  <a:pt x="171005" y="109220"/>
                </a:lnTo>
                <a:lnTo>
                  <a:pt x="169024" y="109220"/>
                </a:lnTo>
                <a:lnTo>
                  <a:pt x="169278" y="107950"/>
                </a:lnTo>
                <a:lnTo>
                  <a:pt x="169456" y="107950"/>
                </a:lnTo>
                <a:lnTo>
                  <a:pt x="168846" y="106680"/>
                </a:lnTo>
                <a:lnTo>
                  <a:pt x="167703" y="107950"/>
                </a:lnTo>
                <a:lnTo>
                  <a:pt x="164528" y="107950"/>
                </a:lnTo>
                <a:lnTo>
                  <a:pt x="163791" y="109220"/>
                </a:lnTo>
                <a:lnTo>
                  <a:pt x="164528" y="110490"/>
                </a:lnTo>
                <a:lnTo>
                  <a:pt x="165061" y="110490"/>
                </a:lnTo>
                <a:lnTo>
                  <a:pt x="165569" y="111760"/>
                </a:lnTo>
                <a:lnTo>
                  <a:pt x="167386" y="111760"/>
                </a:lnTo>
                <a:lnTo>
                  <a:pt x="167792" y="113030"/>
                </a:lnTo>
                <a:lnTo>
                  <a:pt x="168363" y="114300"/>
                </a:lnTo>
                <a:lnTo>
                  <a:pt x="169011" y="114300"/>
                </a:lnTo>
                <a:lnTo>
                  <a:pt x="168757" y="115570"/>
                </a:lnTo>
                <a:lnTo>
                  <a:pt x="167309" y="115570"/>
                </a:lnTo>
                <a:lnTo>
                  <a:pt x="167005" y="116840"/>
                </a:lnTo>
                <a:lnTo>
                  <a:pt x="167017" y="118110"/>
                </a:lnTo>
                <a:lnTo>
                  <a:pt x="166052" y="118110"/>
                </a:lnTo>
                <a:lnTo>
                  <a:pt x="165569" y="119380"/>
                </a:lnTo>
                <a:lnTo>
                  <a:pt x="164757" y="119380"/>
                </a:lnTo>
                <a:lnTo>
                  <a:pt x="164414" y="120650"/>
                </a:lnTo>
                <a:lnTo>
                  <a:pt x="163715" y="119380"/>
                </a:lnTo>
                <a:lnTo>
                  <a:pt x="162801" y="119380"/>
                </a:lnTo>
                <a:lnTo>
                  <a:pt x="162915" y="118110"/>
                </a:lnTo>
                <a:lnTo>
                  <a:pt x="162661" y="118110"/>
                </a:lnTo>
                <a:lnTo>
                  <a:pt x="162509" y="117589"/>
                </a:lnTo>
                <a:lnTo>
                  <a:pt x="162509" y="118110"/>
                </a:lnTo>
                <a:lnTo>
                  <a:pt x="162166" y="119380"/>
                </a:lnTo>
                <a:lnTo>
                  <a:pt x="162242" y="118110"/>
                </a:lnTo>
                <a:lnTo>
                  <a:pt x="162509" y="118110"/>
                </a:lnTo>
                <a:lnTo>
                  <a:pt x="162509" y="117589"/>
                </a:lnTo>
                <a:lnTo>
                  <a:pt x="161925" y="115570"/>
                </a:lnTo>
                <a:lnTo>
                  <a:pt x="159854" y="115570"/>
                </a:lnTo>
                <a:lnTo>
                  <a:pt x="158597" y="114300"/>
                </a:lnTo>
                <a:lnTo>
                  <a:pt x="156362" y="113030"/>
                </a:lnTo>
                <a:lnTo>
                  <a:pt x="154774" y="113030"/>
                </a:lnTo>
                <a:lnTo>
                  <a:pt x="154749" y="111760"/>
                </a:lnTo>
                <a:lnTo>
                  <a:pt x="154432" y="113030"/>
                </a:lnTo>
                <a:lnTo>
                  <a:pt x="154089" y="111760"/>
                </a:lnTo>
                <a:lnTo>
                  <a:pt x="153911" y="113030"/>
                </a:lnTo>
                <a:lnTo>
                  <a:pt x="153250" y="113030"/>
                </a:lnTo>
                <a:lnTo>
                  <a:pt x="152704" y="111760"/>
                </a:lnTo>
                <a:lnTo>
                  <a:pt x="151892" y="111760"/>
                </a:lnTo>
                <a:lnTo>
                  <a:pt x="151485" y="113030"/>
                </a:lnTo>
                <a:lnTo>
                  <a:pt x="150177" y="113030"/>
                </a:lnTo>
                <a:lnTo>
                  <a:pt x="149707" y="114300"/>
                </a:lnTo>
                <a:lnTo>
                  <a:pt x="148551" y="114300"/>
                </a:lnTo>
                <a:lnTo>
                  <a:pt x="148196" y="115570"/>
                </a:lnTo>
                <a:lnTo>
                  <a:pt x="148056" y="115570"/>
                </a:lnTo>
                <a:lnTo>
                  <a:pt x="147866" y="116840"/>
                </a:lnTo>
                <a:lnTo>
                  <a:pt x="147294" y="116840"/>
                </a:lnTo>
                <a:lnTo>
                  <a:pt x="147040" y="118110"/>
                </a:lnTo>
                <a:lnTo>
                  <a:pt x="146138" y="118110"/>
                </a:lnTo>
                <a:lnTo>
                  <a:pt x="146215" y="119380"/>
                </a:lnTo>
                <a:lnTo>
                  <a:pt x="145300" y="119380"/>
                </a:lnTo>
                <a:lnTo>
                  <a:pt x="145148" y="120650"/>
                </a:lnTo>
                <a:lnTo>
                  <a:pt x="144678" y="120650"/>
                </a:lnTo>
                <a:lnTo>
                  <a:pt x="144449" y="121920"/>
                </a:lnTo>
                <a:lnTo>
                  <a:pt x="144195" y="120650"/>
                </a:lnTo>
                <a:lnTo>
                  <a:pt x="143954" y="120650"/>
                </a:lnTo>
                <a:lnTo>
                  <a:pt x="144119" y="121920"/>
                </a:lnTo>
                <a:lnTo>
                  <a:pt x="143408" y="123190"/>
                </a:lnTo>
                <a:lnTo>
                  <a:pt x="142494" y="123190"/>
                </a:lnTo>
                <a:lnTo>
                  <a:pt x="142481" y="124460"/>
                </a:lnTo>
                <a:lnTo>
                  <a:pt x="141376" y="124460"/>
                </a:lnTo>
                <a:lnTo>
                  <a:pt x="141478" y="125730"/>
                </a:lnTo>
                <a:lnTo>
                  <a:pt x="141262" y="125730"/>
                </a:lnTo>
                <a:lnTo>
                  <a:pt x="141351" y="127000"/>
                </a:lnTo>
                <a:lnTo>
                  <a:pt x="142163" y="127000"/>
                </a:lnTo>
                <a:lnTo>
                  <a:pt x="142100" y="128270"/>
                </a:lnTo>
                <a:lnTo>
                  <a:pt x="142417" y="129540"/>
                </a:lnTo>
                <a:lnTo>
                  <a:pt x="139890" y="129540"/>
                </a:lnTo>
                <a:lnTo>
                  <a:pt x="139915" y="128270"/>
                </a:lnTo>
                <a:lnTo>
                  <a:pt x="138569" y="128270"/>
                </a:lnTo>
                <a:lnTo>
                  <a:pt x="137756" y="129540"/>
                </a:lnTo>
                <a:lnTo>
                  <a:pt x="136779" y="130810"/>
                </a:lnTo>
                <a:lnTo>
                  <a:pt x="136347" y="130810"/>
                </a:lnTo>
                <a:lnTo>
                  <a:pt x="136779" y="132080"/>
                </a:lnTo>
                <a:lnTo>
                  <a:pt x="135001" y="132080"/>
                </a:lnTo>
                <a:lnTo>
                  <a:pt x="134772" y="133350"/>
                </a:lnTo>
                <a:lnTo>
                  <a:pt x="133807" y="133350"/>
                </a:lnTo>
                <a:lnTo>
                  <a:pt x="133540" y="132080"/>
                </a:lnTo>
                <a:lnTo>
                  <a:pt x="132803" y="132080"/>
                </a:lnTo>
                <a:lnTo>
                  <a:pt x="132156" y="130810"/>
                </a:lnTo>
                <a:lnTo>
                  <a:pt x="130416" y="130810"/>
                </a:lnTo>
                <a:lnTo>
                  <a:pt x="127368" y="133350"/>
                </a:lnTo>
                <a:lnTo>
                  <a:pt x="127533" y="138430"/>
                </a:lnTo>
                <a:lnTo>
                  <a:pt x="128320" y="142240"/>
                </a:lnTo>
                <a:lnTo>
                  <a:pt x="128892" y="142240"/>
                </a:lnTo>
                <a:lnTo>
                  <a:pt x="129082" y="143510"/>
                </a:lnTo>
                <a:lnTo>
                  <a:pt x="129997" y="143510"/>
                </a:lnTo>
                <a:lnTo>
                  <a:pt x="129514" y="144780"/>
                </a:lnTo>
                <a:lnTo>
                  <a:pt x="131381" y="144780"/>
                </a:lnTo>
                <a:lnTo>
                  <a:pt x="131241" y="143510"/>
                </a:lnTo>
                <a:lnTo>
                  <a:pt x="132537" y="143510"/>
                </a:lnTo>
                <a:lnTo>
                  <a:pt x="132524" y="144780"/>
                </a:lnTo>
                <a:lnTo>
                  <a:pt x="131826" y="144780"/>
                </a:lnTo>
                <a:lnTo>
                  <a:pt x="131597" y="146050"/>
                </a:lnTo>
                <a:lnTo>
                  <a:pt x="131343" y="146050"/>
                </a:lnTo>
                <a:lnTo>
                  <a:pt x="130911" y="148590"/>
                </a:lnTo>
                <a:lnTo>
                  <a:pt x="131165" y="151130"/>
                </a:lnTo>
                <a:lnTo>
                  <a:pt x="130302" y="149860"/>
                </a:lnTo>
                <a:lnTo>
                  <a:pt x="129882" y="149860"/>
                </a:lnTo>
                <a:lnTo>
                  <a:pt x="129476" y="151130"/>
                </a:lnTo>
                <a:lnTo>
                  <a:pt x="129730" y="152400"/>
                </a:lnTo>
                <a:lnTo>
                  <a:pt x="130276" y="152400"/>
                </a:lnTo>
                <a:lnTo>
                  <a:pt x="130695" y="151130"/>
                </a:lnTo>
                <a:lnTo>
                  <a:pt x="131737" y="152400"/>
                </a:lnTo>
                <a:lnTo>
                  <a:pt x="133045" y="152400"/>
                </a:lnTo>
                <a:lnTo>
                  <a:pt x="133565" y="153670"/>
                </a:lnTo>
                <a:lnTo>
                  <a:pt x="134442" y="153670"/>
                </a:lnTo>
                <a:lnTo>
                  <a:pt x="134289" y="154940"/>
                </a:lnTo>
                <a:lnTo>
                  <a:pt x="134899" y="156210"/>
                </a:lnTo>
                <a:lnTo>
                  <a:pt x="134569" y="156210"/>
                </a:lnTo>
                <a:lnTo>
                  <a:pt x="134670" y="157480"/>
                </a:lnTo>
                <a:lnTo>
                  <a:pt x="134442" y="157480"/>
                </a:lnTo>
                <a:lnTo>
                  <a:pt x="134442" y="160020"/>
                </a:lnTo>
                <a:lnTo>
                  <a:pt x="133591" y="160020"/>
                </a:lnTo>
                <a:lnTo>
                  <a:pt x="133896" y="158750"/>
                </a:lnTo>
                <a:lnTo>
                  <a:pt x="134277" y="158750"/>
                </a:lnTo>
                <a:lnTo>
                  <a:pt x="134442" y="160020"/>
                </a:lnTo>
                <a:lnTo>
                  <a:pt x="134442" y="157480"/>
                </a:lnTo>
                <a:lnTo>
                  <a:pt x="133908" y="157480"/>
                </a:lnTo>
                <a:lnTo>
                  <a:pt x="133731" y="156210"/>
                </a:lnTo>
                <a:lnTo>
                  <a:pt x="132981" y="156210"/>
                </a:lnTo>
                <a:lnTo>
                  <a:pt x="132638" y="154940"/>
                </a:lnTo>
                <a:lnTo>
                  <a:pt x="131737" y="154940"/>
                </a:lnTo>
                <a:lnTo>
                  <a:pt x="131381" y="153670"/>
                </a:lnTo>
                <a:lnTo>
                  <a:pt x="130060" y="153670"/>
                </a:lnTo>
                <a:lnTo>
                  <a:pt x="130556" y="152400"/>
                </a:lnTo>
                <a:lnTo>
                  <a:pt x="130276" y="152400"/>
                </a:lnTo>
                <a:lnTo>
                  <a:pt x="129463" y="153670"/>
                </a:lnTo>
                <a:lnTo>
                  <a:pt x="130136" y="154940"/>
                </a:lnTo>
                <a:lnTo>
                  <a:pt x="130556" y="157480"/>
                </a:lnTo>
                <a:lnTo>
                  <a:pt x="132346" y="157480"/>
                </a:lnTo>
                <a:lnTo>
                  <a:pt x="132765" y="158750"/>
                </a:lnTo>
                <a:lnTo>
                  <a:pt x="133426" y="158750"/>
                </a:lnTo>
                <a:lnTo>
                  <a:pt x="133451" y="160020"/>
                </a:lnTo>
                <a:lnTo>
                  <a:pt x="131241" y="160020"/>
                </a:lnTo>
                <a:lnTo>
                  <a:pt x="132245" y="158750"/>
                </a:lnTo>
                <a:lnTo>
                  <a:pt x="129895" y="159829"/>
                </a:lnTo>
                <a:lnTo>
                  <a:pt x="129921" y="158940"/>
                </a:lnTo>
                <a:lnTo>
                  <a:pt x="129463" y="160020"/>
                </a:lnTo>
                <a:lnTo>
                  <a:pt x="129222" y="160020"/>
                </a:lnTo>
                <a:lnTo>
                  <a:pt x="128701" y="162560"/>
                </a:lnTo>
                <a:lnTo>
                  <a:pt x="126517" y="165100"/>
                </a:lnTo>
                <a:lnTo>
                  <a:pt x="125945" y="163830"/>
                </a:lnTo>
                <a:lnTo>
                  <a:pt x="124612" y="163830"/>
                </a:lnTo>
                <a:lnTo>
                  <a:pt x="122174" y="165100"/>
                </a:lnTo>
                <a:lnTo>
                  <a:pt x="121488" y="166370"/>
                </a:lnTo>
                <a:lnTo>
                  <a:pt x="120624" y="167640"/>
                </a:lnTo>
                <a:lnTo>
                  <a:pt x="119532" y="168910"/>
                </a:lnTo>
                <a:lnTo>
                  <a:pt x="118275" y="170180"/>
                </a:lnTo>
                <a:lnTo>
                  <a:pt x="113969" y="172720"/>
                </a:lnTo>
                <a:lnTo>
                  <a:pt x="115989" y="172720"/>
                </a:lnTo>
                <a:lnTo>
                  <a:pt x="114223" y="176530"/>
                </a:lnTo>
                <a:lnTo>
                  <a:pt x="113030" y="177800"/>
                </a:lnTo>
                <a:lnTo>
                  <a:pt x="111150" y="177800"/>
                </a:lnTo>
                <a:lnTo>
                  <a:pt x="110147" y="179070"/>
                </a:lnTo>
                <a:lnTo>
                  <a:pt x="109766" y="180340"/>
                </a:lnTo>
                <a:lnTo>
                  <a:pt x="110515" y="181610"/>
                </a:lnTo>
                <a:lnTo>
                  <a:pt x="111836" y="182880"/>
                </a:lnTo>
                <a:lnTo>
                  <a:pt x="113563" y="182880"/>
                </a:lnTo>
                <a:lnTo>
                  <a:pt x="113753" y="184150"/>
                </a:lnTo>
                <a:lnTo>
                  <a:pt x="113588" y="184150"/>
                </a:lnTo>
                <a:lnTo>
                  <a:pt x="113728" y="185420"/>
                </a:lnTo>
                <a:lnTo>
                  <a:pt x="113068" y="185420"/>
                </a:lnTo>
                <a:lnTo>
                  <a:pt x="113004" y="186690"/>
                </a:lnTo>
                <a:lnTo>
                  <a:pt x="112128" y="186690"/>
                </a:lnTo>
                <a:lnTo>
                  <a:pt x="111874" y="187960"/>
                </a:lnTo>
                <a:lnTo>
                  <a:pt x="111379" y="187960"/>
                </a:lnTo>
                <a:lnTo>
                  <a:pt x="110972" y="186690"/>
                </a:lnTo>
                <a:lnTo>
                  <a:pt x="110464" y="187960"/>
                </a:lnTo>
                <a:lnTo>
                  <a:pt x="110388" y="189230"/>
                </a:lnTo>
                <a:lnTo>
                  <a:pt x="109397" y="189230"/>
                </a:lnTo>
                <a:lnTo>
                  <a:pt x="109956" y="188366"/>
                </a:lnTo>
                <a:lnTo>
                  <a:pt x="110388" y="189230"/>
                </a:lnTo>
                <a:lnTo>
                  <a:pt x="110388" y="187960"/>
                </a:lnTo>
                <a:lnTo>
                  <a:pt x="110223" y="187960"/>
                </a:lnTo>
                <a:lnTo>
                  <a:pt x="110274" y="186690"/>
                </a:lnTo>
                <a:lnTo>
                  <a:pt x="109385" y="187960"/>
                </a:lnTo>
                <a:lnTo>
                  <a:pt x="109181" y="189230"/>
                </a:lnTo>
                <a:lnTo>
                  <a:pt x="108839" y="190500"/>
                </a:lnTo>
                <a:lnTo>
                  <a:pt x="109689" y="193040"/>
                </a:lnTo>
                <a:lnTo>
                  <a:pt x="110718" y="194310"/>
                </a:lnTo>
                <a:lnTo>
                  <a:pt x="108191" y="195580"/>
                </a:lnTo>
                <a:lnTo>
                  <a:pt x="106972" y="195580"/>
                </a:lnTo>
                <a:lnTo>
                  <a:pt x="107086" y="198120"/>
                </a:lnTo>
                <a:lnTo>
                  <a:pt x="105981" y="198120"/>
                </a:lnTo>
                <a:lnTo>
                  <a:pt x="106299" y="196850"/>
                </a:lnTo>
                <a:lnTo>
                  <a:pt x="105410" y="198120"/>
                </a:lnTo>
                <a:lnTo>
                  <a:pt x="105638" y="198120"/>
                </a:lnTo>
                <a:lnTo>
                  <a:pt x="105219" y="199390"/>
                </a:lnTo>
                <a:lnTo>
                  <a:pt x="105156" y="198475"/>
                </a:lnTo>
                <a:lnTo>
                  <a:pt x="104533" y="199390"/>
                </a:lnTo>
                <a:lnTo>
                  <a:pt x="103809" y="200660"/>
                </a:lnTo>
                <a:lnTo>
                  <a:pt x="103682" y="201930"/>
                </a:lnTo>
                <a:lnTo>
                  <a:pt x="103352" y="203200"/>
                </a:lnTo>
                <a:lnTo>
                  <a:pt x="103898" y="203200"/>
                </a:lnTo>
                <a:lnTo>
                  <a:pt x="104063" y="201930"/>
                </a:lnTo>
                <a:lnTo>
                  <a:pt x="104965" y="201930"/>
                </a:lnTo>
                <a:lnTo>
                  <a:pt x="104406" y="203200"/>
                </a:lnTo>
                <a:lnTo>
                  <a:pt x="103784" y="205740"/>
                </a:lnTo>
                <a:lnTo>
                  <a:pt x="101688" y="204470"/>
                </a:lnTo>
                <a:lnTo>
                  <a:pt x="101473" y="204470"/>
                </a:lnTo>
                <a:lnTo>
                  <a:pt x="102539" y="203200"/>
                </a:lnTo>
                <a:lnTo>
                  <a:pt x="102069" y="203200"/>
                </a:lnTo>
                <a:lnTo>
                  <a:pt x="101447" y="204470"/>
                </a:lnTo>
                <a:lnTo>
                  <a:pt x="99987" y="204470"/>
                </a:lnTo>
                <a:lnTo>
                  <a:pt x="99847" y="205740"/>
                </a:lnTo>
                <a:lnTo>
                  <a:pt x="99491" y="207010"/>
                </a:lnTo>
                <a:lnTo>
                  <a:pt x="100076" y="208280"/>
                </a:lnTo>
                <a:lnTo>
                  <a:pt x="100330" y="208280"/>
                </a:lnTo>
                <a:lnTo>
                  <a:pt x="100406" y="209550"/>
                </a:lnTo>
                <a:lnTo>
                  <a:pt x="100736" y="209550"/>
                </a:lnTo>
                <a:lnTo>
                  <a:pt x="100876" y="208280"/>
                </a:lnTo>
                <a:lnTo>
                  <a:pt x="101384" y="209550"/>
                </a:lnTo>
                <a:lnTo>
                  <a:pt x="101879" y="209550"/>
                </a:lnTo>
                <a:lnTo>
                  <a:pt x="101879" y="208280"/>
                </a:lnTo>
                <a:lnTo>
                  <a:pt x="101384" y="208280"/>
                </a:lnTo>
                <a:lnTo>
                  <a:pt x="101561" y="207010"/>
                </a:lnTo>
                <a:lnTo>
                  <a:pt x="101790" y="207010"/>
                </a:lnTo>
                <a:lnTo>
                  <a:pt x="102184" y="208280"/>
                </a:lnTo>
                <a:lnTo>
                  <a:pt x="102679" y="208280"/>
                </a:lnTo>
                <a:lnTo>
                  <a:pt x="102311" y="209880"/>
                </a:lnTo>
                <a:lnTo>
                  <a:pt x="102069" y="210820"/>
                </a:lnTo>
                <a:lnTo>
                  <a:pt x="101180" y="210820"/>
                </a:lnTo>
                <a:lnTo>
                  <a:pt x="100787" y="211150"/>
                </a:lnTo>
                <a:lnTo>
                  <a:pt x="133781" y="211150"/>
                </a:lnTo>
                <a:lnTo>
                  <a:pt x="134899" y="209550"/>
                </a:lnTo>
                <a:lnTo>
                  <a:pt x="136537" y="208280"/>
                </a:lnTo>
                <a:lnTo>
                  <a:pt x="137515" y="207010"/>
                </a:lnTo>
                <a:lnTo>
                  <a:pt x="139204" y="205740"/>
                </a:lnTo>
                <a:lnTo>
                  <a:pt x="140411" y="203200"/>
                </a:lnTo>
                <a:lnTo>
                  <a:pt x="142417" y="203200"/>
                </a:lnTo>
                <a:lnTo>
                  <a:pt x="143421" y="201930"/>
                </a:lnTo>
                <a:lnTo>
                  <a:pt x="147307" y="201930"/>
                </a:lnTo>
                <a:lnTo>
                  <a:pt x="146456" y="204470"/>
                </a:lnTo>
                <a:lnTo>
                  <a:pt x="147713" y="204470"/>
                </a:lnTo>
                <a:lnTo>
                  <a:pt x="147637" y="205740"/>
                </a:lnTo>
                <a:lnTo>
                  <a:pt x="147307" y="207010"/>
                </a:lnTo>
                <a:lnTo>
                  <a:pt x="147828" y="207010"/>
                </a:lnTo>
                <a:lnTo>
                  <a:pt x="147828" y="208280"/>
                </a:lnTo>
                <a:lnTo>
                  <a:pt x="146735" y="208280"/>
                </a:lnTo>
                <a:lnTo>
                  <a:pt x="146456" y="209550"/>
                </a:lnTo>
                <a:lnTo>
                  <a:pt x="146532" y="210820"/>
                </a:lnTo>
                <a:lnTo>
                  <a:pt x="145542" y="212051"/>
                </a:lnTo>
                <a:lnTo>
                  <a:pt x="145542" y="213360"/>
                </a:lnTo>
                <a:lnTo>
                  <a:pt x="144983" y="213360"/>
                </a:lnTo>
                <a:lnTo>
                  <a:pt x="144932" y="212090"/>
                </a:lnTo>
                <a:lnTo>
                  <a:pt x="145161" y="212090"/>
                </a:lnTo>
                <a:lnTo>
                  <a:pt x="145542" y="213360"/>
                </a:lnTo>
                <a:lnTo>
                  <a:pt x="145542" y="212051"/>
                </a:lnTo>
                <a:lnTo>
                  <a:pt x="145199" y="212090"/>
                </a:lnTo>
                <a:lnTo>
                  <a:pt x="144564" y="210820"/>
                </a:lnTo>
                <a:lnTo>
                  <a:pt x="143586" y="210820"/>
                </a:lnTo>
                <a:lnTo>
                  <a:pt x="143167" y="212090"/>
                </a:lnTo>
                <a:lnTo>
                  <a:pt x="142519" y="213360"/>
                </a:lnTo>
                <a:lnTo>
                  <a:pt x="140893" y="213360"/>
                </a:lnTo>
                <a:lnTo>
                  <a:pt x="140728" y="214630"/>
                </a:lnTo>
                <a:lnTo>
                  <a:pt x="139573" y="215900"/>
                </a:lnTo>
                <a:lnTo>
                  <a:pt x="141249" y="215900"/>
                </a:lnTo>
                <a:lnTo>
                  <a:pt x="141401" y="217170"/>
                </a:lnTo>
                <a:lnTo>
                  <a:pt x="142417" y="217170"/>
                </a:lnTo>
                <a:lnTo>
                  <a:pt x="142341" y="218440"/>
                </a:lnTo>
                <a:lnTo>
                  <a:pt x="142633" y="217170"/>
                </a:lnTo>
                <a:lnTo>
                  <a:pt x="142748" y="218440"/>
                </a:lnTo>
                <a:lnTo>
                  <a:pt x="143230" y="218440"/>
                </a:lnTo>
                <a:lnTo>
                  <a:pt x="143421" y="219710"/>
                </a:lnTo>
                <a:lnTo>
                  <a:pt x="143687" y="219710"/>
                </a:lnTo>
                <a:lnTo>
                  <a:pt x="143573" y="220980"/>
                </a:lnTo>
                <a:lnTo>
                  <a:pt x="142557" y="220980"/>
                </a:lnTo>
                <a:lnTo>
                  <a:pt x="140627" y="222250"/>
                </a:lnTo>
                <a:lnTo>
                  <a:pt x="139420" y="223520"/>
                </a:lnTo>
                <a:lnTo>
                  <a:pt x="138696" y="226060"/>
                </a:lnTo>
                <a:lnTo>
                  <a:pt x="138493" y="226060"/>
                </a:lnTo>
                <a:lnTo>
                  <a:pt x="138201" y="227330"/>
                </a:lnTo>
                <a:lnTo>
                  <a:pt x="137668" y="227330"/>
                </a:lnTo>
                <a:lnTo>
                  <a:pt x="137502" y="228600"/>
                </a:lnTo>
                <a:lnTo>
                  <a:pt x="136677" y="228600"/>
                </a:lnTo>
                <a:lnTo>
                  <a:pt x="135737" y="229870"/>
                </a:lnTo>
                <a:lnTo>
                  <a:pt x="135178" y="231140"/>
                </a:lnTo>
                <a:lnTo>
                  <a:pt x="134302" y="232410"/>
                </a:lnTo>
                <a:lnTo>
                  <a:pt x="133210" y="233680"/>
                </a:lnTo>
                <a:lnTo>
                  <a:pt x="132422" y="234950"/>
                </a:lnTo>
                <a:lnTo>
                  <a:pt x="131838" y="236220"/>
                </a:lnTo>
                <a:lnTo>
                  <a:pt x="131559" y="236220"/>
                </a:lnTo>
                <a:lnTo>
                  <a:pt x="130771" y="237490"/>
                </a:lnTo>
                <a:lnTo>
                  <a:pt x="129857" y="240030"/>
                </a:lnTo>
                <a:lnTo>
                  <a:pt x="128739" y="242570"/>
                </a:lnTo>
                <a:lnTo>
                  <a:pt x="127889" y="243840"/>
                </a:lnTo>
                <a:lnTo>
                  <a:pt x="127482" y="245110"/>
                </a:lnTo>
                <a:lnTo>
                  <a:pt x="126733" y="246380"/>
                </a:lnTo>
                <a:lnTo>
                  <a:pt x="126250" y="246380"/>
                </a:lnTo>
                <a:lnTo>
                  <a:pt x="125933" y="247650"/>
                </a:lnTo>
                <a:lnTo>
                  <a:pt x="126149" y="248920"/>
                </a:lnTo>
                <a:lnTo>
                  <a:pt x="125412" y="248920"/>
                </a:lnTo>
                <a:lnTo>
                  <a:pt x="124904" y="250190"/>
                </a:lnTo>
                <a:lnTo>
                  <a:pt x="123482" y="250190"/>
                </a:lnTo>
                <a:lnTo>
                  <a:pt x="122948" y="251460"/>
                </a:lnTo>
                <a:lnTo>
                  <a:pt x="122085" y="252730"/>
                </a:lnTo>
                <a:lnTo>
                  <a:pt x="121742" y="254000"/>
                </a:lnTo>
                <a:lnTo>
                  <a:pt x="121259" y="254000"/>
                </a:lnTo>
                <a:lnTo>
                  <a:pt x="121297" y="255270"/>
                </a:lnTo>
                <a:lnTo>
                  <a:pt x="121107" y="255270"/>
                </a:lnTo>
                <a:lnTo>
                  <a:pt x="120396" y="256540"/>
                </a:lnTo>
                <a:lnTo>
                  <a:pt x="120561" y="259080"/>
                </a:lnTo>
                <a:lnTo>
                  <a:pt x="118516" y="260350"/>
                </a:lnTo>
                <a:lnTo>
                  <a:pt x="117043" y="262890"/>
                </a:lnTo>
                <a:lnTo>
                  <a:pt x="115392" y="265430"/>
                </a:lnTo>
                <a:lnTo>
                  <a:pt x="114490" y="267970"/>
                </a:lnTo>
                <a:lnTo>
                  <a:pt x="112928" y="271780"/>
                </a:lnTo>
                <a:lnTo>
                  <a:pt x="112547" y="271780"/>
                </a:lnTo>
                <a:lnTo>
                  <a:pt x="112598" y="273050"/>
                </a:lnTo>
                <a:lnTo>
                  <a:pt x="112268" y="273050"/>
                </a:lnTo>
                <a:lnTo>
                  <a:pt x="112026" y="274320"/>
                </a:lnTo>
                <a:lnTo>
                  <a:pt x="111874" y="274320"/>
                </a:lnTo>
                <a:lnTo>
                  <a:pt x="112356" y="276860"/>
                </a:lnTo>
                <a:lnTo>
                  <a:pt x="112179" y="278130"/>
                </a:lnTo>
                <a:lnTo>
                  <a:pt x="112649" y="280670"/>
                </a:lnTo>
                <a:lnTo>
                  <a:pt x="112547" y="281940"/>
                </a:lnTo>
                <a:lnTo>
                  <a:pt x="112699" y="283210"/>
                </a:lnTo>
                <a:lnTo>
                  <a:pt x="113271" y="284480"/>
                </a:lnTo>
                <a:lnTo>
                  <a:pt x="113512" y="285750"/>
                </a:lnTo>
                <a:lnTo>
                  <a:pt x="112941" y="285750"/>
                </a:lnTo>
                <a:lnTo>
                  <a:pt x="113030" y="287020"/>
                </a:lnTo>
                <a:lnTo>
                  <a:pt x="113461" y="287020"/>
                </a:lnTo>
                <a:lnTo>
                  <a:pt x="113817" y="288290"/>
                </a:lnTo>
                <a:lnTo>
                  <a:pt x="114007" y="289560"/>
                </a:lnTo>
                <a:lnTo>
                  <a:pt x="113855" y="289560"/>
                </a:lnTo>
                <a:lnTo>
                  <a:pt x="114058" y="290830"/>
                </a:lnTo>
                <a:lnTo>
                  <a:pt x="113893" y="292100"/>
                </a:lnTo>
                <a:lnTo>
                  <a:pt x="114096" y="293370"/>
                </a:lnTo>
                <a:lnTo>
                  <a:pt x="114630" y="293370"/>
                </a:lnTo>
                <a:lnTo>
                  <a:pt x="114769" y="294640"/>
                </a:lnTo>
                <a:lnTo>
                  <a:pt x="114363" y="294640"/>
                </a:lnTo>
                <a:lnTo>
                  <a:pt x="113499" y="295910"/>
                </a:lnTo>
                <a:lnTo>
                  <a:pt x="114617" y="297180"/>
                </a:lnTo>
                <a:lnTo>
                  <a:pt x="114490" y="298450"/>
                </a:lnTo>
                <a:lnTo>
                  <a:pt x="114757" y="299720"/>
                </a:lnTo>
                <a:lnTo>
                  <a:pt x="115709" y="300990"/>
                </a:lnTo>
                <a:lnTo>
                  <a:pt x="115379" y="302260"/>
                </a:lnTo>
                <a:lnTo>
                  <a:pt x="114223" y="308610"/>
                </a:lnTo>
                <a:lnTo>
                  <a:pt x="114439" y="308610"/>
                </a:lnTo>
                <a:lnTo>
                  <a:pt x="114909" y="309880"/>
                </a:lnTo>
                <a:lnTo>
                  <a:pt x="114871" y="311150"/>
                </a:lnTo>
                <a:lnTo>
                  <a:pt x="115176" y="311150"/>
                </a:lnTo>
                <a:lnTo>
                  <a:pt x="114782" y="312420"/>
                </a:lnTo>
                <a:lnTo>
                  <a:pt x="115011" y="313690"/>
                </a:lnTo>
                <a:lnTo>
                  <a:pt x="115722" y="314960"/>
                </a:lnTo>
                <a:lnTo>
                  <a:pt x="115468" y="316230"/>
                </a:lnTo>
                <a:lnTo>
                  <a:pt x="115557" y="317500"/>
                </a:lnTo>
                <a:lnTo>
                  <a:pt x="116027" y="317500"/>
                </a:lnTo>
                <a:lnTo>
                  <a:pt x="115697" y="318770"/>
                </a:lnTo>
                <a:lnTo>
                  <a:pt x="116154" y="318770"/>
                </a:lnTo>
                <a:lnTo>
                  <a:pt x="116230" y="320040"/>
                </a:lnTo>
                <a:lnTo>
                  <a:pt x="116459" y="321310"/>
                </a:lnTo>
                <a:lnTo>
                  <a:pt x="114554" y="321310"/>
                </a:lnTo>
                <a:lnTo>
                  <a:pt x="113169" y="322580"/>
                </a:lnTo>
                <a:lnTo>
                  <a:pt x="110451" y="322580"/>
                </a:lnTo>
                <a:lnTo>
                  <a:pt x="109258" y="323850"/>
                </a:lnTo>
                <a:lnTo>
                  <a:pt x="108483" y="322580"/>
                </a:lnTo>
                <a:lnTo>
                  <a:pt x="107454" y="320040"/>
                </a:lnTo>
                <a:lnTo>
                  <a:pt x="104051" y="322580"/>
                </a:lnTo>
                <a:lnTo>
                  <a:pt x="98996" y="322580"/>
                </a:lnTo>
                <a:lnTo>
                  <a:pt x="96266" y="323850"/>
                </a:lnTo>
                <a:lnTo>
                  <a:pt x="87871" y="323850"/>
                </a:lnTo>
                <a:lnTo>
                  <a:pt x="86741" y="325120"/>
                </a:lnTo>
                <a:lnTo>
                  <a:pt x="87376" y="326390"/>
                </a:lnTo>
                <a:lnTo>
                  <a:pt x="86144" y="327660"/>
                </a:lnTo>
                <a:lnTo>
                  <a:pt x="85750" y="328930"/>
                </a:lnTo>
                <a:lnTo>
                  <a:pt x="85648" y="331470"/>
                </a:lnTo>
                <a:lnTo>
                  <a:pt x="85115" y="331470"/>
                </a:lnTo>
                <a:lnTo>
                  <a:pt x="82740" y="332740"/>
                </a:lnTo>
                <a:lnTo>
                  <a:pt x="387743" y="332740"/>
                </a:lnTo>
                <a:lnTo>
                  <a:pt x="387629" y="331470"/>
                </a:lnTo>
                <a:lnTo>
                  <a:pt x="387896" y="331470"/>
                </a:lnTo>
                <a:lnTo>
                  <a:pt x="388353" y="330200"/>
                </a:lnTo>
                <a:lnTo>
                  <a:pt x="388899" y="330200"/>
                </a:lnTo>
                <a:lnTo>
                  <a:pt x="388759" y="331470"/>
                </a:lnTo>
                <a:lnTo>
                  <a:pt x="389089" y="331470"/>
                </a:lnTo>
                <a:lnTo>
                  <a:pt x="389953" y="330200"/>
                </a:lnTo>
                <a:lnTo>
                  <a:pt x="390817" y="328930"/>
                </a:lnTo>
                <a:lnTo>
                  <a:pt x="387134" y="327660"/>
                </a:lnTo>
                <a:lnTo>
                  <a:pt x="389636" y="325120"/>
                </a:lnTo>
                <a:lnTo>
                  <a:pt x="390537" y="323850"/>
                </a:lnTo>
                <a:lnTo>
                  <a:pt x="391058" y="323850"/>
                </a:lnTo>
                <a:lnTo>
                  <a:pt x="392201" y="322580"/>
                </a:lnTo>
                <a:lnTo>
                  <a:pt x="393865" y="321310"/>
                </a:lnTo>
                <a:lnTo>
                  <a:pt x="393128" y="321310"/>
                </a:lnTo>
                <a:lnTo>
                  <a:pt x="393077" y="320040"/>
                </a:lnTo>
                <a:lnTo>
                  <a:pt x="392315" y="318770"/>
                </a:lnTo>
                <a:lnTo>
                  <a:pt x="390956" y="318770"/>
                </a:lnTo>
                <a:lnTo>
                  <a:pt x="390321" y="317500"/>
                </a:lnTo>
                <a:lnTo>
                  <a:pt x="388912" y="317500"/>
                </a:lnTo>
                <a:lnTo>
                  <a:pt x="388861" y="316230"/>
                </a:lnTo>
                <a:lnTo>
                  <a:pt x="388607" y="316230"/>
                </a:lnTo>
                <a:lnTo>
                  <a:pt x="387464" y="314960"/>
                </a:lnTo>
                <a:lnTo>
                  <a:pt x="386930" y="313690"/>
                </a:lnTo>
                <a:lnTo>
                  <a:pt x="385546" y="312420"/>
                </a:lnTo>
                <a:lnTo>
                  <a:pt x="385521" y="308610"/>
                </a:lnTo>
                <a:lnTo>
                  <a:pt x="384746" y="307340"/>
                </a:lnTo>
                <a:lnTo>
                  <a:pt x="385165" y="306070"/>
                </a:lnTo>
                <a:lnTo>
                  <a:pt x="384022" y="306070"/>
                </a:lnTo>
                <a:lnTo>
                  <a:pt x="383273" y="304800"/>
                </a:lnTo>
                <a:lnTo>
                  <a:pt x="382879" y="303530"/>
                </a:lnTo>
                <a:lnTo>
                  <a:pt x="382727" y="302260"/>
                </a:lnTo>
                <a:lnTo>
                  <a:pt x="382244" y="300990"/>
                </a:lnTo>
                <a:lnTo>
                  <a:pt x="382117" y="299720"/>
                </a:lnTo>
                <a:lnTo>
                  <a:pt x="380720" y="299720"/>
                </a:lnTo>
                <a:lnTo>
                  <a:pt x="380314" y="298450"/>
                </a:lnTo>
                <a:lnTo>
                  <a:pt x="377444" y="298450"/>
                </a:lnTo>
                <a:lnTo>
                  <a:pt x="376859" y="297180"/>
                </a:lnTo>
                <a:lnTo>
                  <a:pt x="376618" y="295910"/>
                </a:lnTo>
                <a:lnTo>
                  <a:pt x="375869" y="294640"/>
                </a:lnTo>
                <a:lnTo>
                  <a:pt x="376491" y="293370"/>
                </a:lnTo>
                <a:lnTo>
                  <a:pt x="376694" y="293370"/>
                </a:lnTo>
                <a:lnTo>
                  <a:pt x="376897" y="292100"/>
                </a:lnTo>
                <a:lnTo>
                  <a:pt x="377621" y="292100"/>
                </a:lnTo>
                <a:lnTo>
                  <a:pt x="377888" y="293370"/>
                </a:lnTo>
                <a:lnTo>
                  <a:pt x="378383" y="293370"/>
                </a:lnTo>
                <a:lnTo>
                  <a:pt x="378841" y="292100"/>
                </a:lnTo>
                <a:lnTo>
                  <a:pt x="379793" y="292100"/>
                </a:lnTo>
                <a:lnTo>
                  <a:pt x="380060" y="290830"/>
                </a:lnTo>
                <a:lnTo>
                  <a:pt x="384644" y="290830"/>
                </a:lnTo>
                <a:lnTo>
                  <a:pt x="386537" y="292100"/>
                </a:lnTo>
                <a:lnTo>
                  <a:pt x="386067" y="290830"/>
                </a:lnTo>
                <a:lnTo>
                  <a:pt x="385800" y="290830"/>
                </a:lnTo>
                <a:lnTo>
                  <a:pt x="386016" y="289560"/>
                </a:lnTo>
                <a:lnTo>
                  <a:pt x="386943" y="289560"/>
                </a:lnTo>
                <a:lnTo>
                  <a:pt x="387057" y="290830"/>
                </a:lnTo>
                <a:lnTo>
                  <a:pt x="387426" y="290830"/>
                </a:lnTo>
                <a:lnTo>
                  <a:pt x="387883" y="289560"/>
                </a:lnTo>
                <a:lnTo>
                  <a:pt x="388645" y="290830"/>
                </a:lnTo>
                <a:lnTo>
                  <a:pt x="389128" y="290830"/>
                </a:lnTo>
                <a:lnTo>
                  <a:pt x="389128" y="289560"/>
                </a:lnTo>
                <a:lnTo>
                  <a:pt x="390601" y="289560"/>
                </a:lnTo>
                <a:lnTo>
                  <a:pt x="390347" y="288290"/>
                </a:lnTo>
                <a:lnTo>
                  <a:pt x="391350" y="288290"/>
                </a:lnTo>
                <a:lnTo>
                  <a:pt x="391388" y="287020"/>
                </a:lnTo>
                <a:lnTo>
                  <a:pt x="389001" y="287020"/>
                </a:lnTo>
                <a:lnTo>
                  <a:pt x="388200" y="285750"/>
                </a:lnTo>
                <a:lnTo>
                  <a:pt x="385775" y="285750"/>
                </a:lnTo>
                <a:lnTo>
                  <a:pt x="384759" y="284480"/>
                </a:lnTo>
                <a:lnTo>
                  <a:pt x="382270" y="284480"/>
                </a:lnTo>
                <a:lnTo>
                  <a:pt x="381304" y="283210"/>
                </a:lnTo>
                <a:lnTo>
                  <a:pt x="380123" y="283210"/>
                </a:lnTo>
                <a:lnTo>
                  <a:pt x="379857" y="280670"/>
                </a:lnTo>
                <a:lnTo>
                  <a:pt x="379361" y="280670"/>
                </a:lnTo>
                <a:lnTo>
                  <a:pt x="379183" y="279400"/>
                </a:lnTo>
                <a:lnTo>
                  <a:pt x="378841" y="279400"/>
                </a:lnTo>
                <a:lnTo>
                  <a:pt x="379095" y="278130"/>
                </a:lnTo>
                <a:lnTo>
                  <a:pt x="379145" y="276860"/>
                </a:lnTo>
                <a:lnTo>
                  <a:pt x="379260" y="275590"/>
                </a:lnTo>
                <a:lnTo>
                  <a:pt x="379704" y="275259"/>
                </a:lnTo>
                <a:lnTo>
                  <a:pt x="380377" y="273050"/>
                </a:lnTo>
                <a:lnTo>
                  <a:pt x="382117" y="273050"/>
                </a:lnTo>
                <a:lnTo>
                  <a:pt x="381939" y="274320"/>
                </a:lnTo>
                <a:lnTo>
                  <a:pt x="382625" y="274320"/>
                </a:lnTo>
                <a:lnTo>
                  <a:pt x="382727" y="273050"/>
                </a:lnTo>
                <a:lnTo>
                  <a:pt x="384378" y="273050"/>
                </a:lnTo>
                <a:lnTo>
                  <a:pt x="385368" y="271780"/>
                </a:lnTo>
                <a:lnTo>
                  <a:pt x="387578" y="271780"/>
                </a:lnTo>
                <a:lnTo>
                  <a:pt x="387642" y="270510"/>
                </a:lnTo>
                <a:lnTo>
                  <a:pt x="389953" y="270510"/>
                </a:lnTo>
                <a:lnTo>
                  <a:pt x="390029" y="269240"/>
                </a:lnTo>
                <a:lnTo>
                  <a:pt x="387921" y="269240"/>
                </a:lnTo>
                <a:lnTo>
                  <a:pt x="387756" y="267970"/>
                </a:lnTo>
                <a:lnTo>
                  <a:pt x="384759" y="267970"/>
                </a:lnTo>
                <a:lnTo>
                  <a:pt x="385140" y="266700"/>
                </a:lnTo>
                <a:lnTo>
                  <a:pt x="383768" y="266700"/>
                </a:lnTo>
                <a:lnTo>
                  <a:pt x="383286" y="265430"/>
                </a:lnTo>
                <a:lnTo>
                  <a:pt x="384949" y="262890"/>
                </a:lnTo>
                <a:lnTo>
                  <a:pt x="386054" y="261620"/>
                </a:lnTo>
                <a:lnTo>
                  <a:pt x="386422" y="261620"/>
                </a:lnTo>
                <a:lnTo>
                  <a:pt x="386702" y="260350"/>
                </a:lnTo>
                <a:lnTo>
                  <a:pt x="388277" y="260350"/>
                </a:lnTo>
                <a:lnTo>
                  <a:pt x="387743" y="259080"/>
                </a:lnTo>
                <a:lnTo>
                  <a:pt x="388175" y="259080"/>
                </a:lnTo>
                <a:lnTo>
                  <a:pt x="387273" y="257810"/>
                </a:lnTo>
                <a:lnTo>
                  <a:pt x="387096" y="257810"/>
                </a:lnTo>
                <a:lnTo>
                  <a:pt x="386943" y="256540"/>
                </a:lnTo>
                <a:lnTo>
                  <a:pt x="386537" y="257810"/>
                </a:lnTo>
                <a:lnTo>
                  <a:pt x="386219" y="257810"/>
                </a:lnTo>
                <a:lnTo>
                  <a:pt x="385965" y="256540"/>
                </a:lnTo>
                <a:lnTo>
                  <a:pt x="385432" y="256540"/>
                </a:lnTo>
                <a:lnTo>
                  <a:pt x="384479" y="255270"/>
                </a:lnTo>
                <a:lnTo>
                  <a:pt x="383235" y="254000"/>
                </a:lnTo>
                <a:lnTo>
                  <a:pt x="382587" y="252730"/>
                </a:lnTo>
                <a:lnTo>
                  <a:pt x="379996" y="252730"/>
                </a:lnTo>
                <a:lnTo>
                  <a:pt x="379653" y="251460"/>
                </a:lnTo>
                <a:lnTo>
                  <a:pt x="378904" y="251460"/>
                </a:lnTo>
                <a:lnTo>
                  <a:pt x="378536" y="250190"/>
                </a:lnTo>
                <a:lnTo>
                  <a:pt x="382727" y="250190"/>
                </a:lnTo>
                <a:lnTo>
                  <a:pt x="383095" y="251460"/>
                </a:lnTo>
                <a:lnTo>
                  <a:pt x="383616" y="251460"/>
                </a:lnTo>
                <a:lnTo>
                  <a:pt x="383501" y="252730"/>
                </a:lnTo>
                <a:lnTo>
                  <a:pt x="384225" y="252730"/>
                </a:lnTo>
                <a:lnTo>
                  <a:pt x="384149" y="254000"/>
                </a:lnTo>
                <a:lnTo>
                  <a:pt x="385318" y="254000"/>
                </a:lnTo>
                <a:lnTo>
                  <a:pt x="385940" y="255270"/>
                </a:lnTo>
                <a:lnTo>
                  <a:pt x="386029" y="252730"/>
                </a:lnTo>
                <a:lnTo>
                  <a:pt x="386473" y="254000"/>
                </a:lnTo>
                <a:lnTo>
                  <a:pt x="386765" y="254000"/>
                </a:lnTo>
                <a:lnTo>
                  <a:pt x="386778" y="252730"/>
                </a:lnTo>
                <a:lnTo>
                  <a:pt x="387159" y="254000"/>
                </a:lnTo>
                <a:lnTo>
                  <a:pt x="387705" y="254000"/>
                </a:lnTo>
                <a:lnTo>
                  <a:pt x="387642" y="255270"/>
                </a:lnTo>
                <a:lnTo>
                  <a:pt x="388747" y="255270"/>
                </a:lnTo>
                <a:lnTo>
                  <a:pt x="389077" y="254000"/>
                </a:lnTo>
                <a:lnTo>
                  <a:pt x="389318" y="252730"/>
                </a:lnTo>
                <a:lnTo>
                  <a:pt x="389648" y="252730"/>
                </a:lnTo>
                <a:lnTo>
                  <a:pt x="389890" y="251460"/>
                </a:lnTo>
                <a:lnTo>
                  <a:pt x="390563" y="251460"/>
                </a:lnTo>
                <a:lnTo>
                  <a:pt x="390474" y="250190"/>
                </a:lnTo>
                <a:lnTo>
                  <a:pt x="390855" y="250190"/>
                </a:lnTo>
                <a:lnTo>
                  <a:pt x="390626" y="248920"/>
                </a:lnTo>
                <a:lnTo>
                  <a:pt x="392201" y="248920"/>
                </a:lnTo>
                <a:lnTo>
                  <a:pt x="391299" y="250190"/>
                </a:lnTo>
                <a:lnTo>
                  <a:pt x="391769" y="251460"/>
                </a:lnTo>
                <a:lnTo>
                  <a:pt x="391325" y="251460"/>
                </a:lnTo>
                <a:lnTo>
                  <a:pt x="391172" y="252730"/>
                </a:lnTo>
                <a:lnTo>
                  <a:pt x="390601" y="254000"/>
                </a:lnTo>
                <a:lnTo>
                  <a:pt x="390575" y="255270"/>
                </a:lnTo>
                <a:lnTo>
                  <a:pt x="390207" y="255270"/>
                </a:lnTo>
                <a:lnTo>
                  <a:pt x="390220" y="256540"/>
                </a:lnTo>
                <a:lnTo>
                  <a:pt x="390055" y="257810"/>
                </a:lnTo>
                <a:lnTo>
                  <a:pt x="390766" y="257810"/>
                </a:lnTo>
                <a:lnTo>
                  <a:pt x="391312" y="259080"/>
                </a:lnTo>
                <a:lnTo>
                  <a:pt x="391375" y="257810"/>
                </a:lnTo>
                <a:lnTo>
                  <a:pt x="392023" y="257810"/>
                </a:lnTo>
                <a:lnTo>
                  <a:pt x="392328" y="259080"/>
                </a:lnTo>
                <a:lnTo>
                  <a:pt x="393319" y="259080"/>
                </a:lnTo>
                <a:lnTo>
                  <a:pt x="393319" y="257810"/>
                </a:lnTo>
                <a:lnTo>
                  <a:pt x="396925" y="257810"/>
                </a:lnTo>
                <a:lnTo>
                  <a:pt x="396646" y="256540"/>
                </a:lnTo>
                <a:lnTo>
                  <a:pt x="396963" y="256540"/>
                </a:lnTo>
                <a:lnTo>
                  <a:pt x="396519" y="255270"/>
                </a:lnTo>
                <a:lnTo>
                  <a:pt x="395922" y="255270"/>
                </a:lnTo>
                <a:lnTo>
                  <a:pt x="395211" y="254000"/>
                </a:lnTo>
                <a:lnTo>
                  <a:pt x="396227" y="254000"/>
                </a:lnTo>
                <a:lnTo>
                  <a:pt x="396570" y="255270"/>
                </a:lnTo>
                <a:lnTo>
                  <a:pt x="397230" y="255270"/>
                </a:lnTo>
                <a:lnTo>
                  <a:pt x="397243" y="256540"/>
                </a:lnTo>
                <a:lnTo>
                  <a:pt x="397408" y="257810"/>
                </a:lnTo>
                <a:lnTo>
                  <a:pt x="397903" y="259080"/>
                </a:lnTo>
                <a:lnTo>
                  <a:pt x="398348" y="257810"/>
                </a:lnTo>
                <a:lnTo>
                  <a:pt x="398106" y="259080"/>
                </a:lnTo>
                <a:lnTo>
                  <a:pt x="399529" y="259080"/>
                </a:lnTo>
                <a:lnTo>
                  <a:pt x="399402" y="257810"/>
                </a:lnTo>
                <a:lnTo>
                  <a:pt x="400113" y="257810"/>
                </a:lnTo>
                <a:lnTo>
                  <a:pt x="400138" y="259080"/>
                </a:lnTo>
                <a:lnTo>
                  <a:pt x="400278" y="257810"/>
                </a:lnTo>
                <a:lnTo>
                  <a:pt x="403428" y="257810"/>
                </a:lnTo>
                <a:lnTo>
                  <a:pt x="403428" y="256540"/>
                </a:lnTo>
                <a:lnTo>
                  <a:pt x="403415" y="255714"/>
                </a:lnTo>
                <a:lnTo>
                  <a:pt x="404990" y="256540"/>
                </a:lnTo>
                <a:lnTo>
                  <a:pt x="404418" y="255270"/>
                </a:lnTo>
                <a:lnTo>
                  <a:pt x="403847" y="254000"/>
                </a:lnTo>
                <a:lnTo>
                  <a:pt x="403682" y="254000"/>
                </a:lnTo>
                <a:lnTo>
                  <a:pt x="403301" y="252730"/>
                </a:lnTo>
                <a:lnTo>
                  <a:pt x="403936" y="254000"/>
                </a:lnTo>
                <a:lnTo>
                  <a:pt x="404876" y="254000"/>
                </a:lnTo>
                <a:lnTo>
                  <a:pt x="404977" y="252730"/>
                </a:lnTo>
                <a:lnTo>
                  <a:pt x="405333" y="254000"/>
                </a:lnTo>
                <a:lnTo>
                  <a:pt x="405853" y="252730"/>
                </a:lnTo>
                <a:lnTo>
                  <a:pt x="406222" y="252730"/>
                </a:lnTo>
                <a:lnTo>
                  <a:pt x="406171" y="251460"/>
                </a:lnTo>
                <a:lnTo>
                  <a:pt x="406692" y="251460"/>
                </a:lnTo>
                <a:lnTo>
                  <a:pt x="406539" y="250190"/>
                </a:lnTo>
                <a:lnTo>
                  <a:pt x="406654" y="248920"/>
                </a:lnTo>
                <a:lnTo>
                  <a:pt x="404774" y="248920"/>
                </a:lnTo>
                <a:lnTo>
                  <a:pt x="404279" y="250190"/>
                </a:lnTo>
                <a:lnTo>
                  <a:pt x="404075" y="248920"/>
                </a:lnTo>
                <a:lnTo>
                  <a:pt x="402717" y="247650"/>
                </a:lnTo>
                <a:lnTo>
                  <a:pt x="405523" y="247650"/>
                </a:lnTo>
                <a:lnTo>
                  <a:pt x="407022" y="248920"/>
                </a:lnTo>
                <a:lnTo>
                  <a:pt x="407670" y="247650"/>
                </a:lnTo>
                <a:lnTo>
                  <a:pt x="408724" y="247650"/>
                </a:lnTo>
                <a:lnTo>
                  <a:pt x="408152" y="246380"/>
                </a:lnTo>
                <a:lnTo>
                  <a:pt x="408622" y="245110"/>
                </a:lnTo>
                <a:lnTo>
                  <a:pt x="409333" y="245110"/>
                </a:lnTo>
                <a:lnTo>
                  <a:pt x="409638" y="246380"/>
                </a:lnTo>
                <a:lnTo>
                  <a:pt x="410857" y="246380"/>
                </a:lnTo>
                <a:lnTo>
                  <a:pt x="410756" y="245110"/>
                </a:lnTo>
                <a:lnTo>
                  <a:pt x="411073" y="245110"/>
                </a:lnTo>
                <a:lnTo>
                  <a:pt x="410667" y="243840"/>
                </a:lnTo>
                <a:lnTo>
                  <a:pt x="411683" y="243840"/>
                </a:lnTo>
                <a:lnTo>
                  <a:pt x="412216" y="245110"/>
                </a:lnTo>
                <a:lnTo>
                  <a:pt x="412610" y="245110"/>
                </a:lnTo>
                <a:lnTo>
                  <a:pt x="412267" y="246380"/>
                </a:lnTo>
                <a:lnTo>
                  <a:pt x="413321" y="246380"/>
                </a:lnTo>
                <a:lnTo>
                  <a:pt x="413270" y="245110"/>
                </a:lnTo>
                <a:lnTo>
                  <a:pt x="413588" y="245110"/>
                </a:lnTo>
                <a:lnTo>
                  <a:pt x="413626" y="246380"/>
                </a:lnTo>
                <a:lnTo>
                  <a:pt x="414299" y="246380"/>
                </a:lnTo>
                <a:lnTo>
                  <a:pt x="413105" y="247650"/>
                </a:lnTo>
                <a:lnTo>
                  <a:pt x="414235" y="247650"/>
                </a:lnTo>
                <a:lnTo>
                  <a:pt x="414337" y="248920"/>
                </a:lnTo>
                <a:lnTo>
                  <a:pt x="414642" y="248920"/>
                </a:lnTo>
                <a:lnTo>
                  <a:pt x="414693" y="247650"/>
                </a:lnTo>
                <a:lnTo>
                  <a:pt x="415112" y="248920"/>
                </a:lnTo>
                <a:lnTo>
                  <a:pt x="415798" y="248920"/>
                </a:lnTo>
                <a:lnTo>
                  <a:pt x="415239" y="250190"/>
                </a:lnTo>
                <a:lnTo>
                  <a:pt x="415239" y="251460"/>
                </a:lnTo>
                <a:lnTo>
                  <a:pt x="415569" y="251460"/>
                </a:lnTo>
                <a:lnTo>
                  <a:pt x="416090" y="252730"/>
                </a:lnTo>
                <a:lnTo>
                  <a:pt x="416699" y="252730"/>
                </a:lnTo>
                <a:lnTo>
                  <a:pt x="417080" y="251460"/>
                </a:lnTo>
                <a:lnTo>
                  <a:pt x="417969" y="251460"/>
                </a:lnTo>
                <a:lnTo>
                  <a:pt x="417639" y="250190"/>
                </a:lnTo>
                <a:lnTo>
                  <a:pt x="418211" y="250190"/>
                </a:lnTo>
                <a:lnTo>
                  <a:pt x="417880" y="248920"/>
                </a:lnTo>
                <a:lnTo>
                  <a:pt x="417360" y="248920"/>
                </a:lnTo>
                <a:lnTo>
                  <a:pt x="417550" y="247650"/>
                </a:lnTo>
                <a:lnTo>
                  <a:pt x="418236" y="247650"/>
                </a:lnTo>
                <a:lnTo>
                  <a:pt x="418896" y="246380"/>
                </a:lnTo>
                <a:lnTo>
                  <a:pt x="418426" y="246380"/>
                </a:lnTo>
                <a:lnTo>
                  <a:pt x="418338" y="245110"/>
                </a:lnTo>
                <a:lnTo>
                  <a:pt x="418134" y="245110"/>
                </a:lnTo>
                <a:lnTo>
                  <a:pt x="418299" y="243840"/>
                </a:lnTo>
                <a:lnTo>
                  <a:pt x="419379" y="243840"/>
                </a:lnTo>
                <a:lnTo>
                  <a:pt x="419976" y="242570"/>
                </a:lnTo>
                <a:lnTo>
                  <a:pt x="420306" y="242570"/>
                </a:lnTo>
                <a:lnTo>
                  <a:pt x="420598" y="243840"/>
                </a:lnTo>
                <a:lnTo>
                  <a:pt x="421386" y="243840"/>
                </a:lnTo>
                <a:lnTo>
                  <a:pt x="422668" y="242570"/>
                </a:lnTo>
                <a:lnTo>
                  <a:pt x="421284" y="242570"/>
                </a:lnTo>
                <a:lnTo>
                  <a:pt x="421487" y="241300"/>
                </a:lnTo>
                <a:lnTo>
                  <a:pt x="420281" y="241300"/>
                </a:lnTo>
                <a:lnTo>
                  <a:pt x="420344" y="240030"/>
                </a:lnTo>
                <a:lnTo>
                  <a:pt x="424408" y="240030"/>
                </a:lnTo>
                <a:lnTo>
                  <a:pt x="424027" y="238760"/>
                </a:lnTo>
                <a:lnTo>
                  <a:pt x="424789" y="238760"/>
                </a:lnTo>
                <a:lnTo>
                  <a:pt x="424853" y="240030"/>
                </a:lnTo>
                <a:lnTo>
                  <a:pt x="425107" y="240030"/>
                </a:lnTo>
                <a:lnTo>
                  <a:pt x="425107" y="241300"/>
                </a:lnTo>
                <a:lnTo>
                  <a:pt x="425145" y="242570"/>
                </a:lnTo>
                <a:lnTo>
                  <a:pt x="426212" y="242570"/>
                </a:lnTo>
                <a:lnTo>
                  <a:pt x="426948" y="241300"/>
                </a:lnTo>
                <a:lnTo>
                  <a:pt x="425894" y="241300"/>
                </a:lnTo>
                <a:lnTo>
                  <a:pt x="425691" y="240030"/>
                </a:lnTo>
                <a:lnTo>
                  <a:pt x="425742" y="239077"/>
                </a:lnTo>
                <a:lnTo>
                  <a:pt x="425094" y="238760"/>
                </a:lnTo>
                <a:lnTo>
                  <a:pt x="426897" y="237629"/>
                </a:lnTo>
                <a:lnTo>
                  <a:pt x="426821" y="238760"/>
                </a:lnTo>
                <a:lnTo>
                  <a:pt x="427507" y="238760"/>
                </a:lnTo>
                <a:lnTo>
                  <a:pt x="427634" y="240004"/>
                </a:lnTo>
                <a:lnTo>
                  <a:pt x="427850" y="240030"/>
                </a:lnTo>
                <a:lnTo>
                  <a:pt x="428129" y="238760"/>
                </a:lnTo>
                <a:lnTo>
                  <a:pt x="428637" y="238760"/>
                </a:lnTo>
                <a:lnTo>
                  <a:pt x="428650" y="240030"/>
                </a:lnTo>
                <a:lnTo>
                  <a:pt x="429412" y="240030"/>
                </a:lnTo>
                <a:lnTo>
                  <a:pt x="429336" y="238760"/>
                </a:lnTo>
                <a:lnTo>
                  <a:pt x="429539" y="240030"/>
                </a:lnTo>
                <a:lnTo>
                  <a:pt x="429882" y="240030"/>
                </a:lnTo>
                <a:lnTo>
                  <a:pt x="430009" y="238760"/>
                </a:lnTo>
                <a:lnTo>
                  <a:pt x="430669" y="238760"/>
                </a:lnTo>
                <a:lnTo>
                  <a:pt x="430339" y="237490"/>
                </a:lnTo>
                <a:lnTo>
                  <a:pt x="430149" y="237490"/>
                </a:lnTo>
                <a:lnTo>
                  <a:pt x="429856" y="236220"/>
                </a:lnTo>
                <a:lnTo>
                  <a:pt x="429463" y="236220"/>
                </a:lnTo>
                <a:lnTo>
                  <a:pt x="429336" y="234950"/>
                </a:lnTo>
                <a:lnTo>
                  <a:pt x="429145" y="234950"/>
                </a:lnTo>
                <a:lnTo>
                  <a:pt x="427697" y="234950"/>
                </a:lnTo>
                <a:lnTo>
                  <a:pt x="428205" y="233680"/>
                </a:lnTo>
                <a:lnTo>
                  <a:pt x="428967" y="233680"/>
                </a:lnTo>
                <a:lnTo>
                  <a:pt x="429145" y="234950"/>
                </a:lnTo>
                <a:lnTo>
                  <a:pt x="429602" y="233680"/>
                </a:lnTo>
                <a:lnTo>
                  <a:pt x="429679" y="234950"/>
                </a:lnTo>
                <a:lnTo>
                  <a:pt x="429933" y="236220"/>
                </a:lnTo>
                <a:lnTo>
                  <a:pt x="430974" y="234950"/>
                </a:lnTo>
                <a:lnTo>
                  <a:pt x="430542" y="233680"/>
                </a:lnTo>
                <a:lnTo>
                  <a:pt x="430961" y="233680"/>
                </a:lnTo>
                <a:lnTo>
                  <a:pt x="431012" y="232410"/>
                </a:lnTo>
                <a:lnTo>
                  <a:pt x="431330" y="233680"/>
                </a:lnTo>
                <a:lnTo>
                  <a:pt x="431584" y="233108"/>
                </a:lnTo>
                <a:lnTo>
                  <a:pt x="431571" y="233680"/>
                </a:lnTo>
                <a:lnTo>
                  <a:pt x="431266" y="234950"/>
                </a:lnTo>
                <a:lnTo>
                  <a:pt x="430618" y="236220"/>
                </a:lnTo>
                <a:lnTo>
                  <a:pt x="431673" y="236220"/>
                </a:lnTo>
                <a:lnTo>
                  <a:pt x="431419" y="234950"/>
                </a:lnTo>
                <a:lnTo>
                  <a:pt x="433247" y="232410"/>
                </a:lnTo>
                <a:lnTo>
                  <a:pt x="432968" y="234950"/>
                </a:lnTo>
                <a:lnTo>
                  <a:pt x="431812" y="234950"/>
                </a:lnTo>
                <a:lnTo>
                  <a:pt x="432231" y="236220"/>
                </a:lnTo>
                <a:lnTo>
                  <a:pt x="433412" y="236220"/>
                </a:lnTo>
                <a:lnTo>
                  <a:pt x="433781" y="234950"/>
                </a:lnTo>
                <a:lnTo>
                  <a:pt x="433705" y="236220"/>
                </a:lnTo>
                <a:lnTo>
                  <a:pt x="436092" y="236220"/>
                </a:lnTo>
                <a:close/>
              </a:path>
              <a:path w="916939" h="1162050">
                <a:moveTo>
                  <a:pt x="436651" y="889292"/>
                </a:moveTo>
                <a:lnTo>
                  <a:pt x="436130" y="888022"/>
                </a:lnTo>
                <a:lnTo>
                  <a:pt x="435444" y="889292"/>
                </a:lnTo>
                <a:lnTo>
                  <a:pt x="436651" y="889292"/>
                </a:lnTo>
                <a:close/>
              </a:path>
              <a:path w="916939" h="1162050">
                <a:moveTo>
                  <a:pt x="438480" y="482892"/>
                </a:moveTo>
                <a:lnTo>
                  <a:pt x="437616" y="482892"/>
                </a:lnTo>
                <a:lnTo>
                  <a:pt x="437654" y="484162"/>
                </a:lnTo>
                <a:lnTo>
                  <a:pt x="437819" y="484162"/>
                </a:lnTo>
                <a:lnTo>
                  <a:pt x="438480" y="482892"/>
                </a:lnTo>
                <a:close/>
              </a:path>
              <a:path w="916939" h="1162050">
                <a:moveTo>
                  <a:pt x="439064" y="891044"/>
                </a:moveTo>
                <a:lnTo>
                  <a:pt x="438975" y="890562"/>
                </a:lnTo>
                <a:lnTo>
                  <a:pt x="438683" y="890562"/>
                </a:lnTo>
                <a:lnTo>
                  <a:pt x="439064" y="891044"/>
                </a:lnTo>
                <a:close/>
              </a:path>
              <a:path w="916939" h="1162050">
                <a:moveTo>
                  <a:pt x="439445" y="891832"/>
                </a:moveTo>
                <a:lnTo>
                  <a:pt x="439356" y="891425"/>
                </a:lnTo>
                <a:lnTo>
                  <a:pt x="439064" y="891044"/>
                </a:lnTo>
                <a:lnTo>
                  <a:pt x="439204" y="891832"/>
                </a:lnTo>
                <a:lnTo>
                  <a:pt x="439445" y="891832"/>
                </a:lnTo>
                <a:close/>
              </a:path>
              <a:path w="916939" h="1162050">
                <a:moveTo>
                  <a:pt x="444436" y="898182"/>
                </a:moveTo>
                <a:lnTo>
                  <a:pt x="443433" y="896912"/>
                </a:lnTo>
                <a:lnTo>
                  <a:pt x="443153" y="896912"/>
                </a:lnTo>
                <a:lnTo>
                  <a:pt x="443712" y="898182"/>
                </a:lnTo>
                <a:lnTo>
                  <a:pt x="444436" y="898182"/>
                </a:lnTo>
                <a:close/>
              </a:path>
              <a:path w="916939" h="1162050">
                <a:moveTo>
                  <a:pt x="445020" y="896912"/>
                </a:moveTo>
                <a:lnTo>
                  <a:pt x="444741" y="898182"/>
                </a:lnTo>
                <a:lnTo>
                  <a:pt x="444982" y="898182"/>
                </a:lnTo>
                <a:lnTo>
                  <a:pt x="445020" y="896912"/>
                </a:lnTo>
                <a:close/>
              </a:path>
              <a:path w="916939" h="1162050">
                <a:moveTo>
                  <a:pt x="484047" y="899452"/>
                </a:moveTo>
                <a:lnTo>
                  <a:pt x="483260" y="898182"/>
                </a:lnTo>
                <a:lnTo>
                  <a:pt x="482765" y="898182"/>
                </a:lnTo>
                <a:lnTo>
                  <a:pt x="483362" y="899452"/>
                </a:lnTo>
                <a:lnTo>
                  <a:pt x="484047" y="899452"/>
                </a:lnTo>
                <a:close/>
              </a:path>
              <a:path w="916939" h="1162050">
                <a:moveTo>
                  <a:pt x="486676" y="468922"/>
                </a:moveTo>
                <a:lnTo>
                  <a:pt x="485914" y="467652"/>
                </a:lnTo>
                <a:lnTo>
                  <a:pt x="485178" y="467652"/>
                </a:lnTo>
                <a:lnTo>
                  <a:pt x="484136" y="470192"/>
                </a:lnTo>
                <a:lnTo>
                  <a:pt x="486371" y="468922"/>
                </a:lnTo>
                <a:lnTo>
                  <a:pt x="486676" y="468922"/>
                </a:lnTo>
                <a:close/>
              </a:path>
              <a:path w="916939" h="1162050">
                <a:moveTo>
                  <a:pt x="511327" y="480352"/>
                </a:moveTo>
                <a:lnTo>
                  <a:pt x="511187" y="480352"/>
                </a:lnTo>
                <a:lnTo>
                  <a:pt x="511327" y="480352"/>
                </a:lnTo>
                <a:close/>
              </a:path>
              <a:path w="916939" h="1162050">
                <a:moveTo>
                  <a:pt x="513283" y="479082"/>
                </a:moveTo>
                <a:lnTo>
                  <a:pt x="512254" y="480352"/>
                </a:lnTo>
                <a:lnTo>
                  <a:pt x="513003" y="480352"/>
                </a:lnTo>
                <a:lnTo>
                  <a:pt x="513283" y="479082"/>
                </a:lnTo>
                <a:close/>
              </a:path>
              <a:path w="916939" h="1162050">
                <a:moveTo>
                  <a:pt x="535609" y="491782"/>
                </a:moveTo>
                <a:lnTo>
                  <a:pt x="535520" y="490512"/>
                </a:lnTo>
                <a:lnTo>
                  <a:pt x="535038" y="490512"/>
                </a:lnTo>
                <a:lnTo>
                  <a:pt x="534771" y="489242"/>
                </a:lnTo>
                <a:lnTo>
                  <a:pt x="534416" y="490512"/>
                </a:lnTo>
                <a:lnTo>
                  <a:pt x="533946" y="490512"/>
                </a:lnTo>
                <a:lnTo>
                  <a:pt x="533958" y="491782"/>
                </a:lnTo>
                <a:lnTo>
                  <a:pt x="535203" y="493052"/>
                </a:lnTo>
                <a:lnTo>
                  <a:pt x="535533" y="491782"/>
                </a:lnTo>
                <a:close/>
              </a:path>
              <a:path w="916939" h="1162050">
                <a:moveTo>
                  <a:pt x="541858" y="495592"/>
                </a:moveTo>
                <a:lnTo>
                  <a:pt x="539242" y="495592"/>
                </a:lnTo>
                <a:lnTo>
                  <a:pt x="539813" y="496862"/>
                </a:lnTo>
                <a:lnTo>
                  <a:pt x="540588" y="496862"/>
                </a:lnTo>
                <a:lnTo>
                  <a:pt x="541858" y="495592"/>
                </a:lnTo>
                <a:close/>
              </a:path>
              <a:path w="916939" h="1162050">
                <a:moveTo>
                  <a:pt x="546125" y="749592"/>
                </a:moveTo>
                <a:lnTo>
                  <a:pt x="545934" y="748322"/>
                </a:lnTo>
                <a:lnTo>
                  <a:pt x="544588" y="748322"/>
                </a:lnTo>
                <a:lnTo>
                  <a:pt x="544766" y="749592"/>
                </a:lnTo>
                <a:lnTo>
                  <a:pt x="546125" y="749592"/>
                </a:lnTo>
                <a:close/>
              </a:path>
              <a:path w="916939" h="1162050">
                <a:moveTo>
                  <a:pt x="559257" y="653072"/>
                </a:moveTo>
                <a:lnTo>
                  <a:pt x="558050" y="651802"/>
                </a:lnTo>
                <a:lnTo>
                  <a:pt x="557911" y="651802"/>
                </a:lnTo>
                <a:lnTo>
                  <a:pt x="557415" y="653072"/>
                </a:lnTo>
                <a:lnTo>
                  <a:pt x="559257" y="653072"/>
                </a:lnTo>
                <a:close/>
              </a:path>
              <a:path w="916939" h="1162050">
                <a:moveTo>
                  <a:pt x="570814" y="557822"/>
                </a:moveTo>
                <a:lnTo>
                  <a:pt x="570699" y="557530"/>
                </a:lnTo>
                <a:lnTo>
                  <a:pt x="570623" y="557822"/>
                </a:lnTo>
                <a:lnTo>
                  <a:pt x="570814" y="557822"/>
                </a:lnTo>
                <a:close/>
              </a:path>
              <a:path w="916939" h="1162050">
                <a:moveTo>
                  <a:pt x="571004" y="556552"/>
                </a:moveTo>
                <a:lnTo>
                  <a:pt x="570344" y="556552"/>
                </a:lnTo>
                <a:lnTo>
                  <a:pt x="570699" y="557530"/>
                </a:lnTo>
                <a:lnTo>
                  <a:pt x="571004" y="556552"/>
                </a:lnTo>
                <a:close/>
              </a:path>
              <a:path w="916939" h="1162050">
                <a:moveTo>
                  <a:pt x="571982" y="564172"/>
                </a:moveTo>
                <a:lnTo>
                  <a:pt x="571284" y="561632"/>
                </a:lnTo>
                <a:lnTo>
                  <a:pt x="570560" y="561632"/>
                </a:lnTo>
                <a:lnTo>
                  <a:pt x="571055" y="560362"/>
                </a:lnTo>
                <a:lnTo>
                  <a:pt x="570509" y="560362"/>
                </a:lnTo>
                <a:lnTo>
                  <a:pt x="570623" y="557822"/>
                </a:lnTo>
                <a:lnTo>
                  <a:pt x="568477" y="557822"/>
                </a:lnTo>
                <a:lnTo>
                  <a:pt x="568286" y="556552"/>
                </a:lnTo>
                <a:lnTo>
                  <a:pt x="568147" y="556552"/>
                </a:lnTo>
                <a:lnTo>
                  <a:pt x="568058" y="551472"/>
                </a:lnTo>
                <a:lnTo>
                  <a:pt x="569353" y="552742"/>
                </a:lnTo>
                <a:lnTo>
                  <a:pt x="570344" y="552742"/>
                </a:lnTo>
                <a:lnTo>
                  <a:pt x="570801" y="554012"/>
                </a:lnTo>
                <a:lnTo>
                  <a:pt x="570928" y="554012"/>
                </a:lnTo>
                <a:lnTo>
                  <a:pt x="570928" y="552742"/>
                </a:lnTo>
                <a:lnTo>
                  <a:pt x="571309" y="552742"/>
                </a:lnTo>
                <a:lnTo>
                  <a:pt x="571284" y="551472"/>
                </a:lnTo>
                <a:lnTo>
                  <a:pt x="570788" y="551472"/>
                </a:lnTo>
                <a:lnTo>
                  <a:pt x="571131" y="550202"/>
                </a:lnTo>
                <a:lnTo>
                  <a:pt x="569709" y="550202"/>
                </a:lnTo>
                <a:lnTo>
                  <a:pt x="569455" y="548932"/>
                </a:lnTo>
                <a:lnTo>
                  <a:pt x="569087" y="550202"/>
                </a:lnTo>
                <a:lnTo>
                  <a:pt x="568617" y="548932"/>
                </a:lnTo>
                <a:lnTo>
                  <a:pt x="568350" y="550202"/>
                </a:lnTo>
                <a:lnTo>
                  <a:pt x="567969" y="550202"/>
                </a:lnTo>
                <a:lnTo>
                  <a:pt x="568058" y="548932"/>
                </a:lnTo>
                <a:lnTo>
                  <a:pt x="567321" y="547662"/>
                </a:lnTo>
                <a:lnTo>
                  <a:pt x="568045" y="546392"/>
                </a:lnTo>
                <a:lnTo>
                  <a:pt x="566991" y="546392"/>
                </a:lnTo>
                <a:lnTo>
                  <a:pt x="566483" y="547662"/>
                </a:lnTo>
                <a:lnTo>
                  <a:pt x="566153" y="546392"/>
                </a:lnTo>
                <a:lnTo>
                  <a:pt x="565810" y="546392"/>
                </a:lnTo>
                <a:lnTo>
                  <a:pt x="565531" y="545122"/>
                </a:lnTo>
                <a:lnTo>
                  <a:pt x="565937" y="545122"/>
                </a:lnTo>
                <a:lnTo>
                  <a:pt x="565632" y="543852"/>
                </a:lnTo>
                <a:lnTo>
                  <a:pt x="566458" y="543852"/>
                </a:lnTo>
                <a:lnTo>
                  <a:pt x="566483" y="542582"/>
                </a:lnTo>
                <a:lnTo>
                  <a:pt x="567004" y="542582"/>
                </a:lnTo>
                <a:lnTo>
                  <a:pt x="566077" y="541312"/>
                </a:lnTo>
                <a:lnTo>
                  <a:pt x="566140" y="540042"/>
                </a:lnTo>
                <a:lnTo>
                  <a:pt x="566000" y="540042"/>
                </a:lnTo>
                <a:lnTo>
                  <a:pt x="566191" y="538772"/>
                </a:lnTo>
                <a:lnTo>
                  <a:pt x="565378" y="538772"/>
                </a:lnTo>
                <a:lnTo>
                  <a:pt x="564921" y="540042"/>
                </a:lnTo>
                <a:lnTo>
                  <a:pt x="564502" y="540042"/>
                </a:lnTo>
                <a:lnTo>
                  <a:pt x="564464" y="538772"/>
                </a:lnTo>
                <a:lnTo>
                  <a:pt x="564642" y="538772"/>
                </a:lnTo>
                <a:lnTo>
                  <a:pt x="564375" y="537502"/>
                </a:lnTo>
                <a:lnTo>
                  <a:pt x="564108" y="538772"/>
                </a:lnTo>
                <a:lnTo>
                  <a:pt x="563397" y="538772"/>
                </a:lnTo>
                <a:lnTo>
                  <a:pt x="563905" y="540042"/>
                </a:lnTo>
                <a:lnTo>
                  <a:pt x="562927" y="540042"/>
                </a:lnTo>
                <a:lnTo>
                  <a:pt x="562673" y="541312"/>
                </a:lnTo>
                <a:lnTo>
                  <a:pt x="562470" y="538772"/>
                </a:lnTo>
                <a:lnTo>
                  <a:pt x="561860" y="536232"/>
                </a:lnTo>
                <a:lnTo>
                  <a:pt x="560387" y="536232"/>
                </a:lnTo>
                <a:lnTo>
                  <a:pt x="560133" y="534962"/>
                </a:lnTo>
                <a:lnTo>
                  <a:pt x="560247" y="533692"/>
                </a:lnTo>
                <a:lnTo>
                  <a:pt x="559574" y="533692"/>
                </a:lnTo>
                <a:lnTo>
                  <a:pt x="558876" y="532422"/>
                </a:lnTo>
                <a:lnTo>
                  <a:pt x="558063" y="531152"/>
                </a:lnTo>
                <a:lnTo>
                  <a:pt x="557250" y="531152"/>
                </a:lnTo>
                <a:lnTo>
                  <a:pt x="557110" y="529882"/>
                </a:lnTo>
                <a:lnTo>
                  <a:pt x="556501" y="529882"/>
                </a:lnTo>
                <a:lnTo>
                  <a:pt x="556869" y="528612"/>
                </a:lnTo>
                <a:lnTo>
                  <a:pt x="557644" y="528612"/>
                </a:lnTo>
                <a:lnTo>
                  <a:pt x="557669" y="527342"/>
                </a:lnTo>
                <a:lnTo>
                  <a:pt x="557225" y="527342"/>
                </a:lnTo>
                <a:lnTo>
                  <a:pt x="556882" y="526072"/>
                </a:lnTo>
                <a:lnTo>
                  <a:pt x="556615" y="526072"/>
                </a:lnTo>
                <a:lnTo>
                  <a:pt x="556641" y="524802"/>
                </a:lnTo>
                <a:lnTo>
                  <a:pt x="557072" y="524802"/>
                </a:lnTo>
                <a:lnTo>
                  <a:pt x="557149" y="522262"/>
                </a:lnTo>
                <a:lnTo>
                  <a:pt x="556539" y="522262"/>
                </a:lnTo>
                <a:lnTo>
                  <a:pt x="556729" y="520992"/>
                </a:lnTo>
                <a:lnTo>
                  <a:pt x="556247" y="518452"/>
                </a:lnTo>
                <a:lnTo>
                  <a:pt x="556196" y="575602"/>
                </a:lnTo>
                <a:lnTo>
                  <a:pt x="555904" y="575602"/>
                </a:lnTo>
                <a:lnTo>
                  <a:pt x="555980" y="574332"/>
                </a:lnTo>
                <a:lnTo>
                  <a:pt x="556196" y="575602"/>
                </a:lnTo>
                <a:lnTo>
                  <a:pt x="556196" y="518452"/>
                </a:lnTo>
                <a:lnTo>
                  <a:pt x="554901" y="518452"/>
                </a:lnTo>
                <a:lnTo>
                  <a:pt x="555866" y="519722"/>
                </a:lnTo>
                <a:lnTo>
                  <a:pt x="554456" y="519722"/>
                </a:lnTo>
                <a:lnTo>
                  <a:pt x="554812" y="518452"/>
                </a:lnTo>
                <a:lnTo>
                  <a:pt x="554532" y="518452"/>
                </a:lnTo>
                <a:lnTo>
                  <a:pt x="554177" y="517182"/>
                </a:lnTo>
                <a:lnTo>
                  <a:pt x="553681" y="515912"/>
                </a:lnTo>
                <a:lnTo>
                  <a:pt x="553847" y="515912"/>
                </a:lnTo>
                <a:lnTo>
                  <a:pt x="553770" y="514642"/>
                </a:lnTo>
                <a:lnTo>
                  <a:pt x="553326" y="514642"/>
                </a:lnTo>
                <a:lnTo>
                  <a:pt x="553300" y="513372"/>
                </a:lnTo>
                <a:lnTo>
                  <a:pt x="553046" y="514642"/>
                </a:lnTo>
                <a:lnTo>
                  <a:pt x="552805" y="513372"/>
                </a:lnTo>
                <a:lnTo>
                  <a:pt x="551776" y="513372"/>
                </a:lnTo>
                <a:lnTo>
                  <a:pt x="551141" y="512102"/>
                </a:lnTo>
                <a:lnTo>
                  <a:pt x="553123" y="510832"/>
                </a:lnTo>
                <a:lnTo>
                  <a:pt x="548817" y="510832"/>
                </a:lnTo>
                <a:lnTo>
                  <a:pt x="550113" y="513372"/>
                </a:lnTo>
                <a:lnTo>
                  <a:pt x="547700" y="510832"/>
                </a:lnTo>
                <a:lnTo>
                  <a:pt x="547179" y="510832"/>
                </a:lnTo>
                <a:lnTo>
                  <a:pt x="547179" y="512102"/>
                </a:lnTo>
                <a:lnTo>
                  <a:pt x="546417" y="512102"/>
                </a:lnTo>
                <a:lnTo>
                  <a:pt x="545807" y="513372"/>
                </a:lnTo>
                <a:lnTo>
                  <a:pt x="545249" y="513372"/>
                </a:lnTo>
                <a:lnTo>
                  <a:pt x="544499" y="512102"/>
                </a:lnTo>
                <a:lnTo>
                  <a:pt x="544512" y="510832"/>
                </a:lnTo>
                <a:lnTo>
                  <a:pt x="546519" y="510832"/>
                </a:lnTo>
                <a:lnTo>
                  <a:pt x="546671" y="509562"/>
                </a:lnTo>
                <a:lnTo>
                  <a:pt x="546900" y="508292"/>
                </a:lnTo>
                <a:lnTo>
                  <a:pt x="546696" y="508292"/>
                </a:lnTo>
                <a:lnTo>
                  <a:pt x="547077" y="507022"/>
                </a:lnTo>
                <a:lnTo>
                  <a:pt x="543369" y="507022"/>
                </a:lnTo>
                <a:lnTo>
                  <a:pt x="543153" y="508292"/>
                </a:lnTo>
                <a:lnTo>
                  <a:pt x="542937" y="507022"/>
                </a:lnTo>
                <a:lnTo>
                  <a:pt x="543026" y="505752"/>
                </a:lnTo>
                <a:lnTo>
                  <a:pt x="545312" y="505752"/>
                </a:lnTo>
                <a:lnTo>
                  <a:pt x="544677" y="504482"/>
                </a:lnTo>
                <a:lnTo>
                  <a:pt x="543991" y="504482"/>
                </a:lnTo>
                <a:lnTo>
                  <a:pt x="543902" y="503212"/>
                </a:lnTo>
                <a:lnTo>
                  <a:pt x="542696" y="501942"/>
                </a:lnTo>
                <a:lnTo>
                  <a:pt x="541947" y="501942"/>
                </a:lnTo>
                <a:lnTo>
                  <a:pt x="541858" y="500672"/>
                </a:lnTo>
                <a:lnTo>
                  <a:pt x="541362" y="500672"/>
                </a:lnTo>
                <a:lnTo>
                  <a:pt x="541020" y="501942"/>
                </a:lnTo>
                <a:lnTo>
                  <a:pt x="540524" y="501942"/>
                </a:lnTo>
                <a:lnTo>
                  <a:pt x="540321" y="500672"/>
                </a:lnTo>
                <a:lnTo>
                  <a:pt x="540105" y="500672"/>
                </a:lnTo>
                <a:lnTo>
                  <a:pt x="539915" y="501942"/>
                </a:lnTo>
                <a:lnTo>
                  <a:pt x="538988" y="501942"/>
                </a:lnTo>
                <a:lnTo>
                  <a:pt x="538810" y="503212"/>
                </a:lnTo>
                <a:lnTo>
                  <a:pt x="538276" y="503212"/>
                </a:lnTo>
                <a:lnTo>
                  <a:pt x="538035" y="504482"/>
                </a:lnTo>
                <a:lnTo>
                  <a:pt x="537832" y="504482"/>
                </a:lnTo>
                <a:lnTo>
                  <a:pt x="537756" y="505752"/>
                </a:lnTo>
                <a:lnTo>
                  <a:pt x="538149" y="505752"/>
                </a:lnTo>
                <a:lnTo>
                  <a:pt x="538200" y="507022"/>
                </a:lnTo>
                <a:lnTo>
                  <a:pt x="538022" y="507022"/>
                </a:lnTo>
                <a:lnTo>
                  <a:pt x="537667" y="508292"/>
                </a:lnTo>
                <a:lnTo>
                  <a:pt x="537400" y="508292"/>
                </a:lnTo>
                <a:lnTo>
                  <a:pt x="537286" y="507022"/>
                </a:lnTo>
                <a:lnTo>
                  <a:pt x="535546" y="507022"/>
                </a:lnTo>
                <a:lnTo>
                  <a:pt x="535190" y="505752"/>
                </a:lnTo>
                <a:lnTo>
                  <a:pt x="537070" y="505752"/>
                </a:lnTo>
                <a:lnTo>
                  <a:pt x="537171" y="504482"/>
                </a:lnTo>
                <a:lnTo>
                  <a:pt x="536714" y="503212"/>
                </a:lnTo>
                <a:lnTo>
                  <a:pt x="536829" y="501942"/>
                </a:lnTo>
                <a:lnTo>
                  <a:pt x="535101" y="501942"/>
                </a:lnTo>
                <a:lnTo>
                  <a:pt x="534835" y="500672"/>
                </a:lnTo>
                <a:lnTo>
                  <a:pt x="534479" y="500672"/>
                </a:lnTo>
                <a:lnTo>
                  <a:pt x="534339" y="499402"/>
                </a:lnTo>
                <a:lnTo>
                  <a:pt x="534987" y="499402"/>
                </a:lnTo>
                <a:lnTo>
                  <a:pt x="535482" y="498132"/>
                </a:lnTo>
                <a:lnTo>
                  <a:pt x="535876" y="499402"/>
                </a:lnTo>
                <a:lnTo>
                  <a:pt x="536498" y="498132"/>
                </a:lnTo>
                <a:lnTo>
                  <a:pt x="537133" y="498132"/>
                </a:lnTo>
                <a:lnTo>
                  <a:pt x="537629" y="496862"/>
                </a:lnTo>
                <a:lnTo>
                  <a:pt x="538645" y="496862"/>
                </a:lnTo>
                <a:lnTo>
                  <a:pt x="539242" y="495592"/>
                </a:lnTo>
                <a:lnTo>
                  <a:pt x="539076" y="495592"/>
                </a:lnTo>
                <a:lnTo>
                  <a:pt x="538467" y="494322"/>
                </a:lnTo>
                <a:lnTo>
                  <a:pt x="538594" y="493052"/>
                </a:lnTo>
                <a:lnTo>
                  <a:pt x="537057" y="493052"/>
                </a:lnTo>
                <a:lnTo>
                  <a:pt x="536740" y="494322"/>
                </a:lnTo>
                <a:lnTo>
                  <a:pt x="536486" y="494322"/>
                </a:lnTo>
                <a:lnTo>
                  <a:pt x="536143" y="493052"/>
                </a:lnTo>
                <a:lnTo>
                  <a:pt x="535203" y="493052"/>
                </a:lnTo>
                <a:lnTo>
                  <a:pt x="533349" y="493052"/>
                </a:lnTo>
                <a:lnTo>
                  <a:pt x="532879" y="494322"/>
                </a:lnTo>
                <a:lnTo>
                  <a:pt x="532650" y="493052"/>
                </a:lnTo>
                <a:lnTo>
                  <a:pt x="531317" y="493052"/>
                </a:lnTo>
                <a:lnTo>
                  <a:pt x="531088" y="491782"/>
                </a:lnTo>
                <a:lnTo>
                  <a:pt x="532231" y="491782"/>
                </a:lnTo>
                <a:lnTo>
                  <a:pt x="533946" y="490512"/>
                </a:lnTo>
                <a:lnTo>
                  <a:pt x="531444" y="490512"/>
                </a:lnTo>
                <a:lnTo>
                  <a:pt x="531291" y="489242"/>
                </a:lnTo>
                <a:lnTo>
                  <a:pt x="523049" y="489242"/>
                </a:lnTo>
                <a:lnTo>
                  <a:pt x="522566" y="490512"/>
                </a:lnTo>
                <a:lnTo>
                  <a:pt x="522084" y="490512"/>
                </a:lnTo>
                <a:lnTo>
                  <a:pt x="521957" y="489242"/>
                </a:lnTo>
                <a:lnTo>
                  <a:pt x="520852" y="489242"/>
                </a:lnTo>
                <a:lnTo>
                  <a:pt x="521309" y="487972"/>
                </a:lnTo>
                <a:lnTo>
                  <a:pt x="521169" y="487972"/>
                </a:lnTo>
                <a:lnTo>
                  <a:pt x="521284" y="486702"/>
                </a:lnTo>
                <a:lnTo>
                  <a:pt x="522947" y="486702"/>
                </a:lnTo>
                <a:lnTo>
                  <a:pt x="523113" y="485432"/>
                </a:lnTo>
                <a:lnTo>
                  <a:pt x="523506" y="485432"/>
                </a:lnTo>
                <a:lnTo>
                  <a:pt x="523786" y="486702"/>
                </a:lnTo>
                <a:lnTo>
                  <a:pt x="525030" y="486702"/>
                </a:lnTo>
                <a:lnTo>
                  <a:pt x="525818" y="485432"/>
                </a:lnTo>
                <a:lnTo>
                  <a:pt x="526567" y="486702"/>
                </a:lnTo>
                <a:lnTo>
                  <a:pt x="528129" y="486702"/>
                </a:lnTo>
                <a:lnTo>
                  <a:pt x="527913" y="485432"/>
                </a:lnTo>
                <a:lnTo>
                  <a:pt x="528713" y="484162"/>
                </a:lnTo>
                <a:lnTo>
                  <a:pt x="527824" y="481622"/>
                </a:lnTo>
                <a:lnTo>
                  <a:pt x="530326" y="481622"/>
                </a:lnTo>
                <a:lnTo>
                  <a:pt x="530148" y="480352"/>
                </a:lnTo>
                <a:lnTo>
                  <a:pt x="529805" y="480352"/>
                </a:lnTo>
                <a:lnTo>
                  <a:pt x="529450" y="479082"/>
                </a:lnTo>
                <a:lnTo>
                  <a:pt x="527913" y="479082"/>
                </a:lnTo>
                <a:lnTo>
                  <a:pt x="527672" y="477812"/>
                </a:lnTo>
                <a:lnTo>
                  <a:pt x="526732" y="477812"/>
                </a:lnTo>
                <a:lnTo>
                  <a:pt x="526757" y="476542"/>
                </a:lnTo>
                <a:lnTo>
                  <a:pt x="526542" y="477812"/>
                </a:lnTo>
                <a:lnTo>
                  <a:pt x="525945" y="477812"/>
                </a:lnTo>
                <a:lnTo>
                  <a:pt x="525526" y="476542"/>
                </a:lnTo>
                <a:lnTo>
                  <a:pt x="525322" y="475272"/>
                </a:lnTo>
                <a:lnTo>
                  <a:pt x="524916" y="476542"/>
                </a:lnTo>
                <a:lnTo>
                  <a:pt x="524814" y="475272"/>
                </a:lnTo>
                <a:lnTo>
                  <a:pt x="523354" y="475272"/>
                </a:lnTo>
                <a:lnTo>
                  <a:pt x="523252" y="476542"/>
                </a:lnTo>
                <a:lnTo>
                  <a:pt x="521538" y="476542"/>
                </a:lnTo>
                <a:lnTo>
                  <a:pt x="521144" y="477812"/>
                </a:lnTo>
                <a:lnTo>
                  <a:pt x="520623" y="477812"/>
                </a:lnTo>
                <a:lnTo>
                  <a:pt x="520331" y="479082"/>
                </a:lnTo>
                <a:lnTo>
                  <a:pt x="519976" y="479082"/>
                </a:lnTo>
                <a:lnTo>
                  <a:pt x="519798" y="480352"/>
                </a:lnTo>
                <a:lnTo>
                  <a:pt x="519328" y="480352"/>
                </a:lnTo>
                <a:lnTo>
                  <a:pt x="519391" y="481622"/>
                </a:lnTo>
                <a:lnTo>
                  <a:pt x="519734" y="482892"/>
                </a:lnTo>
                <a:lnTo>
                  <a:pt x="519150" y="481622"/>
                </a:lnTo>
                <a:lnTo>
                  <a:pt x="517474" y="481622"/>
                </a:lnTo>
                <a:lnTo>
                  <a:pt x="517372" y="480352"/>
                </a:lnTo>
                <a:lnTo>
                  <a:pt x="516547" y="480352"/>
                </a:lnTo>
                <a:lnTo>
                  <a:pt x="514908" y="480352"/>
                </a:lnTo>
                <a:lnTo>
                  <a:pt x="514616" y="481622"/>
                </a:lnTo>
                <a:lnTo>
                  <a:pt x="512838" y="481622"/>
                </a:lnTo>
                <a:lnTo>
                  <a:pt x="511276" y="480428"/>
                </a:lnTo>
                <a:lnTo>
                  <a:pt x="510628" y="481622"/>
                </a:lnTo>
                <a:lnTo>
                  <a:pt x="509905" y="480352"/>
                </a:lnTo>
                <a:lnTo>
                  <a:pt x="508774" y="480352"/>
                </a:lnTo>
                <a:lnTo>
                  <a:pt x="509003" y="479082"/>
                </a:lnTo>
                <a:lnTo>
                  <a:pt x="510667" y="479082"/>
                </a:lnTo>
                <a:lnTo>
                  <a:pt x="511035" y="477812"/>
                </a:lnTo>
                <a:lnTo>
                  <a:pt x="513245" y="477812"/>
                </a:lnTo>
                <a:lnTo>
                  <a:pt x="513295" y="476542"/>
                </a:lnTo>
                <a:lnTo>
                  <a:pt x="514134" y="475272"/>
                </a:lnTo>
                <a:lnTo>
                  <a:pt x="515315" y="476542"/>
                </a:lnTo>
                <a:lnTo>
                  <a:pt x="516737" y="476542"/>
                </a:lnTo>
                <a:lnTo>
                  <a:pt x="517690" y="475272"/>
                </a:lnTo>
                <a:lnTo>
                  <a:pt x="516470" y="474002"/>
                </a:lnTo>
                <a:lnTo>
                  <a:pt x="517486" y="474002"/>
                </a:lnTo>
                <a:lnTo>
                  <a:pt x="519620" y="472732"/>
                </a:lnTo>
                <a:lnTo>
                  <a:pt x="518566" y="470192"/>
                </a:lnTo>
                <a:lnTo>
                  <a:pt x="521512" y="470192"/>
                </a:lnTo>
                <a:lnTo>
                  <a:pt x="521474" y="468922"/>
                </a:lnTo>
                <a:lnTo>
                  <a:pt x="518337" y="468922"/>
                </a:lnTo>
                <a:lnTo>
                  <a:pt x="517994" y="467652"/>
                </a:lnTo>
                <a:lnTo>
                  <a:pt x="515188" y="467652"/>
                </a:lnTo>
                <a:lnTo>
                  <a:pt x="514769" y="468922"/>
                </a:lnTo>
                <a:lnTo>
                  <a:pt x="514578" y="467652"/>
                </a:lnTo>
                <a:lnTo>
                  <a:pt x="513054" y="467652"/>
                </a:lnTo>
                <a:lnTo>
                  <a:pt x="512508" y="468922"/>
                </a:lnTo>
                <a:lnTo>
                  <a:pt x="510578" y="468922"/>
                </a:lnTo>
                <a:lnTo>
                  <a:pt x="513016" y="466382"/>
                </a:lnTo>
                <a:lnTo>
                  <a:pt x="510413" y="466382"/>
                </a:lnTo>
                <a:lnTo>
                  <a:pt x="510679" y="465112"/>
                </a:lnTo>
                <a:lnTo>
                  <a:pt x="509828" y="465112"/>
                </a:lnTo>
                <a:lnTo>
                  <a:pt x="509295" y="466382"/>
                </a:lnTo>
                <a:lnTo>
                  <a:pt x="508127" y="466382"/>
                </a:lnTo>
                <a:lnTo>
                  <a:pt x="507885" y="465112"/>
                </a:lnTo>
                <a:lnTo>
                  <a:pt x="507707" y="466382"/>
                </a:lnTo>
                <a:lnTo>
                  <a:pt x="506603" y="466382"/>
                </a:lnTo>
                <a:lnTo>
                  <a:pt x="505929" y="465112"/>
                </a:lnTo>
                <a:lnTo>
                  <a:pt x="505104" y="466382"/>
                </a:lnTo>
                <a:lnTo>
                  <a:pt x="504494" y="466382"/>
                </a:lnTo>
                <a:lnTo>
                  <a:pt x="503986" y="467652"/>
                </a:lnTo>
                <a:lnTo>
                  <a:pt x="503250" y="468922"/>
                </a:lnTo>
                <a:lnTo>
                  <a:pt x="502272" y="468922"/>
                </a:lnTo>
                <a:lnTo>
                  <a:pt x="502640" y="470192"/>
                </a:lnTo>
                <a:lnTo>
                  <a:pt x="502526" y="471462"/>
                </a:lnTo>
                <a:lnTo>
                  <a:pt x="502805" y="471462"/>
                </a:lnTo>
                <a:lnTo>
                  <a:pt x="502373" y="474002"/>
                </a:lnTo>
                <a:lnTo>
                  <a:pt x="502348" y="472732"/>
                </a:lnTo>
                <a:lnTo>
                  <a:pt x="501904" y="472732"/>
                </a:lnTo>
                <a:lnTo>
                  <a:pt x="502005" y="471462"/>
                </a:lnTo>
                <a:lnTo>
                  <a:pt x="501383" y="471462"/>
                </a:lnTo>
                <a:lnTo>
                  <a:pt x="500964" y="470192"/>
                </a:lnTo>
                <a:lnTo>
                  <a:pt x="501040" y="471462"/>
                </a:lnTo>
                <a:lnTo>
                  <a:pt x="500634" y="472732"/>
                </a:lnTo>
                <a:lnTo>
                  <a:pt x="499338" y="472732"/>
                </a:lnTo>
                <a:lnTo>
                  <a:pt x="498652" y="471462"/>
                </a:lnTo>
                <a:lnTo>
                  <a:pt x="499059" y="470192"/>
                </a:lnTo>
                <a:lnTo>
                  <a:pt x="498856" y="468922"/>
                </a:lnTo>
                <a:lnTo>
                  <a:pt x="498525" y="468922"/>
                </a:lnTo>
                <a:lnTo>
                  <a:pt x="498373" y="467652"/>
                </a:lnTo>
                <a:lnTo>
                  <a:pt x="498627" y="467652"/>
                </a:lnTo>
                <a:lnTo>
                  <a:pt x="498373" y="466382"/>
                </a:lnTo>
                <a:lnTo>
                  <a:pt x="497789" y="466382"/>
                </a:lnTo>
                <a:lnTo>
                  <a:pt x="498182" y="467652"/>
                </a:lnTo>
                <a:lnTo>
                  <a:pt x="497713" y="467652"/>
                </a:lnTo>
                <a:lnTo>
                  <a:pt x="497395" y="468922"/>
                </a:lnTo>
                <a:lnTo>
                  <a:pt x="495604" y="468922"/>
                </a:lnTo>
                <a:lnTo>
                  <a:pt x="495185" y="470192"/>
                </a:lnTo>
                <a:lnTo>
                  <a:pt x="495376" y="470192"/>
                </a:lnTo>
                <a:lnTo>
                  <a:pt x="494919" y="471462"/>
                </a:lnTo>
                <a:lnTo>
                  <a:pt x="495376" y="472732"/>
                </a:lnTo>
                <a:lnTo>
                  <a:pt x="496366" y="472732"/>
                </a:lnTo>
                <a:lnTo>
                  <a:pt x="496658" y="474002"/>
                </a:lnTo>
                <a:lnTo>
                  <a:pt x="497192" y="472732"/>
                </a:lnTo>
                <a:lnTo>
                  <a:pt x="497497" y="472732"/>
                </a:lnTo>
                <a:lnTo>
                  <a:pt x="497509" y="474002"/>
                </a:lnTo>
                <a:lnTo>
                  <a:pt x="496658" y="474002"/>
                </a:lnTo>
                <a:lnTo>
                  <a:pt x="495630" y="474002"/>
                </a:lnTo>
                <a:lnTo>
                  <a:pt x="495350" y="475272"/>
                </a:lnTo>
                <a:lnTo>
                  <a:pt x="494588" y="474002"/>
                </a:lnTo>
                <a:lnTo>
                  <a:pt x="492899" y="474002"/>
                </a:lnTo>
                <a:lnTo>
                  <a:pt x="492925" y="475272"/>
                </a:lnTo>
                <a:lnTo>
                  <a:pt x="490245" y="475272"/>
                </a:lnTo>
                <a:lnTo>
                  <a:pt x="490029" y="474002"/>
                </a:lnTo>
                <a:lnTo>
                  <a:pt x="489445" y="474002"/>
                </a:lnTo>
                <a:lnTo>
                  <a:pt x="489521" y="475272"/>
                </a:lnTo>
                <a:lnTo>
                  <a:pt x="487159" y="475272"/>
                </a:lnTo>
                <a:lnTo>
                  <a:pt x="487006" y="474002"/>
                </a:lnTo>
                <a:lnTo>
                  <a:pt x="487222" y="474002"/>
                </a:lnTo>
                <a:lnTo>
                  <a:pt x="487527" y="472732"/>
                </a:lnTo>
                <a:lnTo>
                  <a:pt x="488823" y="472732"/>
                </a:lnTo>
                <a:lnTo>
                  <a:pt x="488975" y="471462"/>
                </a:lnTo>
                <a:lnTo>
                  <a:pt x="487565" y="471462"/>
                </a:lnTo>
                <a:lnTo>
                  <a:pt x="486638" y="470192"/>
                </a:lnTo>
                <a:lnTo>
                  <a:pt x="485292" y="471462"/>
                </a:lnTo>
                <a:lnTo>
                  <a:pt x="484581" y="470192"/>
                </a:lnTo>
                <a:lnTo>
                  <a:pt x="484136" y="470192"/>
                </a:lnTo>
                <a:lnTo>
                  <a:pt x="483679" y="470192"/>
                </a:lnTo>
                <a:lnTo>
                  <a:pt x="483806" y="468922"/>
                </a:lnTo>
                <a:lnTo>
                  <a:pt x="485178" y="467652"/>
                </a:lnTo>
                <a:lnTo>
                  <a:pt x="484352" y="467652"/>
                </a:lnTo>
                <a:lnTo>
                  <a:pt x="484327" y="466382"/>
                </a:lnTo>
                <a:lnTo>
                  <a:pt x="484733" y="466382"/>
                </a:lnTo>
                <a:lnTo>
                  <a:pt x="485406" y="465112"/>
                </a:lnTo>
                <a:lnTo>
                  <a:pt x="486168" y="463842"/>
                </a:lnTo>
                <a:lnTo>
                  <a:pt x="486740" y="463842"/>
                </a:lnTo>
                <a:lnTo>
                  <a:pt x="486562" y="462572"/>
                </a:lnTo>
                <a:lnTo>
                  <a:pt x="487095" y="462572"/>
                </a:lnTo>
                <a:lnTo>
                  <a:pt x="487045" y="461302"/>
                </a:lnTo>
                <a:lnTo>
                  <a:pt x="486740" y="461302"/>
                </a:lnTo>
                <a:lnTo>
                  <a:pt x="486867" y="460032"/>
                </a:lnTo>
                <a:lnTo>
                  <a:pt x="486283" y="458762"/>
                </a:lnTo>
                <a:lnTo>
                  <a:pt x="484555" y="458762"/>
                </a:lnTo>
                <a:lnTo>
                  <a:pt x="484416" y="461302"/>
                </a:lnTo>
                <a:lnTo>
                  <a:pt x="485203" y="462572"/>
                </a:lnTo>
                <a:lnTo>
                  <a:pt x="484657" y="462572"/>
                </a:lnTo>
                <a:lnTo>
                  <a:pt x="483946" y="463804"/>
                </a:lnTo>
                <a:lnTo>
                  <a:pt x="483946" y="466382"/>
                </a:lnTo>
                <a:lnTo>
                  <a:pt x="482955" y="467652"/>
                </a:lnTo>
                <a:lnTo>
                  <a:pt x="482079" y="467652"/>
                </a:lnTo>
                <a:lnTo>
                  <a:pt x="481838" y="466382"/>
                </a:lnTo>
                <a:lnTo>
                  <a:pt x="483946" y="466382"/>
                </a:lnTo>
                <a:lnTo>
                  <a:pt x="483946" y="463804"/>
                </a:lnTo>
                <a:lnTo>
                  <a:pt x="482841" y="463842"/>
                </a:lnTo>
                <a:lnTo>
                  <a:pt x="482511" y="465112"/>
                </a:lnTo>
                <a:lnTo>
                  <a:pt x="480123" y="465112"/>
                </a:lnTo>
                <a:lnTo>
                  <a:pt x="479679" y="463842"/>
                </a:lnTo>
                <a:lnTo>
                  <a:pt x="480034" y="463842"/>
                </a:lnTo>
                <a:lnTo>
                  <a:pt x="480060" y="462572"/>
                </a:lnTo>
                <a:lnTo>
                  <a:pt x="479209" y="462572"/>
                </a:lnTo>
                <a:lnTo>
                  <a:pt x="479107" y="461302"/>
                </a:lnTo>
                <a:lnTo>
                  <a:pt x="478891" y="461302"/>
                </a:lnTo>
                <a:lnTo>
                  <a:pt x="478751" y="462572"/>
                </a:lnTo>
                <a:lnTo>
                  <a:pt x="477647" y="462572"/>
                </a:lnTo>
                <a:lnTo>
                  <a:pt x="477545" y="463842"/>
                </a:lnTo>
                <a:lnTo>
                  <a:pt x="478078" y="463842"/>
                </a:lnTo>
                <a:lnTo>
                  <a:pt x="477507" y="465112"/>
                </a:lnTo>
                <a:lnTo>
                  <a:pt x="477177" y="465112"/>
                </a:lnTo>
                <a:lnTo>
                  <a:pt x="477278" y="463842"/>
                </a:lnTo>
                <a:lnTo>
                  <a:pt x="475183" y="463842"/>
                </a:lnTo>
                <a:lnTo>
                  <a:pt x="475221" y="462572"/>
                </a:lnTo>
                <a:lnTo>
                  <a:pt x="477075" y="461302"/>
                </a:lnTo>
                <a:lnTo>
                  <a:pt x="474878" y="461302"/>
                </a:lnTo>
                <a:lnTo>
                  <a:pt x="474764" y="462572"/>
                </a:lnTo>
                <a:lnTo>
                  <a:pt x="474433" y="462572"/>
                </a:lnTo>
                <a:lnTo>
                  <a:pt x="473532" y="463842"/>
                </a:lnTo>
                <a:lnTo>
                  <a:pt x="474230" y="465112"/>
                </a:lnTo>
                <a:lnTo>
                  <a:pt x="474510" y="466382"/>
                </a:lnTo>
                <a:lnTo>
                  <a:pt x="475373" y="466382"/>
                </a:lnTo>
                <a:lnTo>
                  <a:pt x="475462" y="467652"/>
                </a:lnTo>
                <a:lnTo>
                  <a:pt x="475132" y="468922"/>
                </a:lnTo>
                <a:lnTo>
                  <a:pt x="474802" y="468922"/>
                </a:lnTo>
                <a:lnTo>
                  <a:pt x="474573" y="470192"/>
                </a:lnTo>
                <a:lnTo>
                  <a:pt x="473976" y="470192"/>
                </a:lnTo>
                <a:lnTo>
                  <a:pt x="473798" y="471462"/>
                </a:lnTo>
                <a:lnTo>
                  <a:pt x="473075" y="471462"/>
                </a:lnTo>
                <a:lnTo>
                  <a:pt x="472973" y="471868"/>
                </a:lnTo>
                <a:lnTo>
                  <a:pt x="472973" y="476542"/>
                </a:lnTo>
                <a:lnTo>
                  <a:pt x="472808" y="476542"/>
                </a:lnTo>
                <a:lnTo>
                  <a:pt x="472503" y="475272"/>
                </a:lnTo>
                <a:lnTo>
                  <a:pt x="472960" y="475272"/>
                </a:lnTo>
                <a:lnTo>
                  <a:pt x="472973" y="476542"/>
                </a:lnTo>
                <a:lnTo>
                  <a:pt x="472973" y="471868"/>
                </a:lnTo>
                <a:lnTo>
                  <a:pt x="472757" y="472732"/>
                </a:lnTo>
                <a:lnTo>
                  <a:pt x="472033" y="472732"/>
                </a:lnTo>
                <a:lnTo>
                  <a:pt x="471614" y="474002"/>
                </a:lnTo>
                <a:lnTo>
                  <a:pt x="471932" y="474002"/>
                </a:lnTo>
                <a:lnTo>
                  <a:pt x="471703" y="475272"/>
                </a:lnTo>
                <a:lnTo>
                  <a:pt x="472224" y="475272"/>
                </a:lnTo>
                <a:lnTo>
                  <a:pt x="471538" y="476542"/>
                </a:lnTo>
                <a:lnTo>
                  <a:pt x="471220" y="477812"/>
                </a:lnTo>
                <a:lnTo>
                  <a:pt x="471055" y="479082"/>
                </a:lnTo>
                <a:lnTo>
                  <a:pt x="469836" y="479082"/>
                </a:lnTo>
                <a:lnTo>
                  <a:pt x="470357" y="480352"/>
                </a:lnTo>
                <a:lnTo>
                  <a:pt x="469493" y="480352"/>
                </a:lnTo>
                <a:lnTo>
                  <a:pt x="469379" y="481622"/>
                </a:lnTo>
                <a:lnTo>
                  <a:pt x="469925" y="484162"/>
                </a:lnTo>
                <a:lnTo>
                  <a:pt x="470674" y="482892"/>
                </a:lnTo>
                <a:lnTo>
                  <a:pt x="472973" y="482892"/>
                </a:lnTo>
                <a:lnTo>
                  <a:pt x="472427" y="485432"/>
                </a:lnTo>
                <a:lnTo>
                  <a:pt x="471474" y="485432"/>
                </a:lnTo>
                <a:lnTo>
                  <a:pt x="471182" y="486702"/>
                </a:lnTo>
                <a:lnTo>
                  <a:pt x="471297" y="485432"/>
                </a:lnTo>
                <a:lnTo>
                  <a:pt x="470319" y="485432"/>
                </a:lnTo>
                <a:lnTo>
                  <a:pt x="469747" y="484162"/>
                </a:lnTo>
                <a:lnTo>
                  <a:pt x="468591" y="484162"/>
                </a:lnTo>
                <a:lnTo>
                  <a:pt x="467855" y="485432"/>
                </a:lnTo>
                <a:lnTo>
                  <a:pt x="469417" y="486702"/>
                </a:lnTo>
                <a:lnTo>
                  <a:pt x="470268" y="487972"/>
                </a:lnTo>
                <a:lnTo>
                  <a:pt x="471411" y="487972"/>
                </a:lnTo>
                <a:lnTo>
                  <a:pt x="471297" y="489242"/>
                </a:lnTo>
                <a:lnTo>
                  <a:pt x="471754" y="490512"/>
                </a:lnTo>
                <a:lnTo>
                  <a:pt x="472935" y="490512"/>
                </a:lnTo>
                <a:lnTo>
                  <a:pt x="473760" y="493052"/>
                </a:lnTo>
                <a:lnTo>
                  <a:pt x="472960" y="494322"/>
                </a:lnTo>
                <a:lnTo>
                  <a:pt x="472681" y="495592"/>
                </a:lnTo>
                <a:lnTo>
                  <a:pt x="472681" y="496862"/>
                </a:lnTo>
                <a:lnTo>
                  <a:pt x="472986" y="498132"/>
                </a:lnTo>
                <a:lnTo>
                  <a:pt x="472401" y="498132"/>
                </a:lnTo>
                <a:lnTo>
                  <a:pt x="472744" y="499402"/>
                </a:lnTo>
                <a:lnTo>
                  <a:pt x="472211" y="499402"/>
                </a:lnTo>
                <a:lnTo>
                  <a:pt x="472249" y="500672"/>
                </a:lnTo>
                <a:lnTo>
                  <a:pt x="471957" y="500672"/>
                </a:lnTo>
                <a:lnTo>
                  <a:pt x="472084" y="501942"/>
                </a:lnTo>
                <a:lnTo>
                  <a:pt x="470954" y="503212"/>
                </a:lnTo>
                <a:lnTo>
                  <a:pt x="471157" y="503212"/>
                </a:lnTo>
                <a:lnTo>
                  <a:pt x="471551" y="504482"/>
                </a:lnTo>
                <a:lnTo>
                  <a:pt x="472960" y="504482"/>
                </a:lnTo>
                <a:lnTo>
                  <a:pt x="473011" y="505752"/>
                </a:lnTo>
                <a:lnTo>
                  <a:pt x="473036" y="507022"/>
                </a:lnTo>
                <a:lnTo>
                  <a:pt x="472655" y="507022"/>
                </a:lnTo>
                <a:lnTo>
                  <a:pt x="472516" y="508292"/>
                </a:lnTo>
                <a:lnTo>
                  <a:pt x="469138" y="508292"/>
                </a:lnTo>
                <a:lnTo>
                  <a:pt x="467461" y="507022"/>
                </a:lnTo>
                <a:lnTo>
                  <a:pt x="467664" y="508292"/>
                </a:lnTo>
                <a:lnTo>
                  <a:pt x="467029" y="508292"/>
                </a:lnTo>
                <a:lnTo>
                  <a:pt x="467893" y="509562"/>
                </a:lnTo>
                <a:lnTo>
                  <a:pt x="468172" y="510832"/>
                </a:lnTo>
                <a:lnTo>
                  <a:pt x="467690" y="512102"/>
                </a:lnTo>
                <a:lnTo>
                  <a:pt x="470458" y="512102"/>
                </a:lnTo>
                <a:lnTo>
                  <a:pt x="470522" y="513372"/>
                </a:lnTo>
                <a:lnTo>
                  <a:pt x="470128" y="513372"/>
                </a:lnTo>
                <a:lnTo>
                  <a:pt x="469887" y="514642"/>
                </a:lnTo>
                <a:lnTo>
                  <a:pt x="469392" y="514642"/>
                </a:lnTo>
                <a:lnTo>
                  <a:pt x="468680" y="515912"/>
                </a:lnTo>
                <a:lnTo>
                  <a:pt x="467766" y="515912"/>
                </a:lnTo>
                <a:lnTo>
                  <a:pt x="467715" y="517182"/>
                </a:lnTo>
                <a:lnTo>
                  <a:pt x="467271" y="517182"/>
                </a:lnTo>
                <a:lnTo>
                  <a:pt x="466509" y="518452"/>
                </a:lnTo>
                <a:lnTo>
                  <a:pt x="467055" y="518452"/>
                </a:lnTo>
                <a:lnTo>
                  <a:pt x="467093" y="519722"/>
                </a:lnTo>
                <a:lnTo>
                  <a:pt x="466623" y="520992"/>
                </a:lnTo>
                <a:lnTo>
                  <a:pt x="466305" y="522262"/>
                </a:lnTo>
                <a:lnTo>
                  <a:pt x="466686" y="522262"/>
                </a:lnTo>
                <a:lnTo>
                  <a:pt x="466318" y="523532"/>
                </a:lnTo>
                <a:lnTo>
                  <a:pt x="466725" y="524802"/>
                </a:lnTo>
                <a:lnTo>
                  <a:pt x="466280" y="524802"/>
                </a:lnTo>
                <a:lnTo>
                  <a:pt x="466445" y="526072"/>
                </a:lnTo>
                <a:lnTo>
                  <a:pt x="465658" y="526072"/>
                </a:lnTo>
                <a:lnTo>
                  <a:pt x="465785" y="529882"/>
                </a:lnTo>
                <a:lnTo>
                  <a:pt x="467804" y="531152"/>
                </a:lnTo>
                <a:lnTo>
                  <a:pt x="463321" y="532422"/>
                </a:lnTo>
                <a:lnTo>
                  <a:pt x="461759" y="532422"/>
                </a:lnTo>
                <a:lnTo>
                  <a:pt x="461975" y="533692"/>
                </a:lnTo>
                <a:lnTo>
                  <a:pt x="461416" y="533692"/>
                </a:lnTo>
                <a:lnTo>
                  <a:pt x="461352" y="534962"/>
                </a:lnTo>
                <a:lnTo>
                  <a:pt x="461048" y="534962"/>
                </a:lnTo>
                <a:lnTo>
                  <a:pt x="461530" y="536232"/>
                </a:lnTo>
                <a:lnTo>
                  <a:pt x="460794" y="536232"/>
                </a:lnTo>
                <a:lnTo>
                  <a:pt x="460743" y="537502"/>
                </a:lnTo>
                <a:lnTo>
                  <a:pt x="460349" y="537502"/>
                </a:lnTo>
                <a:lnTo>
                  <a:pt x="460844" y="538772"/>
                </a:lnTo>
                <a:lnTo>
                  <a:pt x="460336" y="538772"/>
                </a:lnTo>
                <a:lnTo>
                  <a:pt x="460349" y="540042"/>
                </a:lnTo>
                <a:lnTo>
                  <a:pt x="460717" y="541312"/>
                </a:lnTo>
                <a:lnTo>
                  <a:pt x="460616" y="542582"/>
                </a:lnTo>
                <a:lnTo>
                  <a:pt x="460921" y="542582"/>
                </a:lnTo>
                <a:lnTo>
                  <a:pt x="460400" y="543852"/>
                </a:lnTo>
                <a:lnTo>
                  <a:pt x="459282" y="543852"/>
                </a:lnTo>
                <a:lnTo>
                  <a:pt x="459143" y="545122"/>
                </a:lnTo>
                <a:lnTo>
                  <a:pt x="460082" y="545122"/>
                </a:lnTo>
                <a:lnTo>
                  <a:pt x="460260" y="546392"/>
                </a:lnTo>
                <a:lnTo>
                  <a:pt x="457987" y="546392"/>
                </a:lnTo>
                <a:lnTo>
                  <a:pt x="456958" y="547662"/>
                </a:lnTo>
                <a:lnTo>
                  <a:pt x="452958" y="547662"/>
                </a:lnTo>
                <a:lnTo>
                  <a:pt x="451726" y="546392"/>
                </a:lnTo>
                <a:lnTo>
                  <a:pt x="450951" y="546392"/>
                </a:lnTo>
                <a:lnTo>
                  <a:pt x="449986" y="545122"/>
                </a:lnTo>
                <a:lnTo>
                  <a:pt x="449656" y="545122"/>
                </a:lnTo>
                <a:lnTo>
                  <a:pt x="449770" y="546392"/>
                </a:lnTo>
                <a:lnTo>
                  <a:pt x="447662" y="546392"/>
                </a:lnTo>
                <a:lnTo>
                  <a:pt x="447433" y="548932"/>
                </a:lnTo>
                <a:lnTo>
                  <a:pt x="446824" y="550202"/>
                </a:lnTo>
                <a:lnTo>
                  <a:pt x="445909" y="550202"/>
                </a:lnTo>
                <a:lnTo>
                  <a:pt x="445820" y="548932"/>
                </a:lnTo>
                <a:lnTo>
                  <a:pt x="446341" y="548932"/>
                </a:lnTo>
                <a:lnTo>
                  <a:pt x="446798" y="547662"/>
                </a:lnTo>
                <a:lnTo>
                  <a:pt x="446519" y="547662"/>
                </a:lnTo>
                <a:lnTo>
                  <a:pt x="446570" y="546392"/>
                </a:lnTo>
                <a:lnTo>
                  <a:pt x="446989" y="546392"/>
                </a:lnTo>
                <a:lnTo>
                  <a:pt x="446976" y="545122"/>
                </a:lnTo>
                <a:lnTo>
                  <a:pt x="446506" y="546392"/>
                </a:lnTo>
                <a:lnTo>
                  <a:pt x="446290" y="546392"/>
                </a:lnTo>
                <a:lnTo>
                  <a:pt x="446151" y="545122"/>
                </a:lnTo>
                <a:lnTo>
                  <a:pt x="445820" y="545122"/>
                </a:lnTo>
                <a:lnTo>
                  <a:pt x="445846" y="543852"/>
                </a:lnTo>
                <a:lnTo>
                  <a:pt x="444779" y="543852"/>
                </a:lnTo>
                <a:lnTo>
                  <a:pt x="444271" y="545122"/>
                </a:lnTo>
                <a:lnTo>
                  <a:pt x="442226" y="545122"/>
                </a:lnTo>
                <a:lnTo>
                  <a:pt x="442277" y="546392"/>
                </a:lnTo>
                <a:lnTo>
                  <a:pt x="441706" y="546392"/>
                </a:lnTo>
                <a:lnTo>
                  <a:pt x="441782" y="545122"/>
                </a:lnTo>
                <a:lnTo>
                  <a:pt x="441337" y="545122"/>
                </a:lnTo>
                <a:lnTo>
                  <a:pt x="440766" y="543852"/>
                </a:lnTo>
                <a:lnTo>
                  <a:pt x="439750" y="545122"/>
                </a:lnTo>
                <a:lnTo>
                  <a:pt x="440067" y="545122"/>
                </a:lnTo>
                <a:lnTo>
                  <a:pt x="439978" y="546392"/>
                </a:lnTo>
                <a:lnTo>
                  <a:pt x="439813" y="547662"/>
                </a:lnTo>
                <a:lnTo>
                  <a:pt x="439343" y="546392"/>
                </a:lnTo>
                <a:lnTo>
                  <a:pt x="439127" y="546392"/>
                </a:lnTo>
                <a:lnTo>
                  <a:pt x="438658" y="547662"/>
                </a:lnTo>
                <a:lnTo>
                  <a:pt x="438404" y="548271"/>
                </a:lnTo>
                <a:lnTo>
                  <a:pt x="438404" y="550202"/>
                </a:lnTo>
                <a:lnTo>
                  <a:pt x="436016" y="551472"/>
                </a:lnTo>
                <a:lnTo>
                  <a:pt x="435597" y="551472"/>
                </a:lnTo>
                <a:lnTo>
                  <a:pt x="435597" y="551014"/>
                </a:lnTo>
                <a:lnTo>
                  <a:pt x="438404" y="550202"/>
                </a:lnTo>
                <a:lnTo>
                  <a:pt x="438404" y="548271"/>
                </a:lnTo>
                <a:lnTo>
                  <a:pt x="438124" y="548932"/>
                </a:lnTo>
                <a:lnTo>
                  <a:pt x="436460" y="548932"/>
                </a:lnTo>
                <a:lnTo>
                  <a:pt x="435267" y="550202"/>
                </a:lnTo>
                <a:lnTo>
                  <a:pt x="434543" y="550202"/>
                </a:lnTo>
                <a:lnTo>
                  <a:pt x="434594" y="548932"/>
                </a:lnTo>
                <a:lnTo>
                  <a:pt x="434454" y="548932"/>
                </a:lnTo>
                <a:lnTo>
                  <a:pt x="434263" y="547662"/>
                </a:lnTo>
                <a:lnTo>
                  <a:pt x="433959" y="545630"/>
                </a:lnTo>
                <a:lnTo>
                  <a:pt x="431469" y="546392"/>
                </a:lnTo>
                <a:lnTo>
                  <a:pt x="430733" y="547662"/>
                </a:lnTo>
                <a:lnTo>
                  <a:pt x="430022" y="546392"/>
                </a:lnTo>
                <a:lnTo>
                  <a:pt x="425462" y="546392"/>
                </a:lnTo>
                <a:lnTo>
                  <a:pt x="423837" y="545122"/>
                </a:lnTo>
                <a:lnTo>
                  <a:pt x="422325" y="545122"/>
                </a:lnTo>
                <a:lnTo>
                  <a:pt x="421030" y="543852"/>
                </a:lnTo>
                <a:lnTo>
                  <a:pt x="420776" y="543852"/>
                </a:lnTo>
                <a:lnTo>
                  <a:pt x="420941" y="542582"/>
                </a:lnTo>
                <a:lnTo>
                  <a:pt x="420065" y="542582"/>
                </a:lnTo>
                <a:lnTo>
                  <a:pt x="419785" y="541312"/>
                </a:lnTo>
                <a:lnTo>
                  <a:pt x="419176" y="541312"/>
                </a:lnTo>
                <a:lnTo>
                  <a:pt x="418465" y="540042"/>
                </a:lnTo>
                <a:lnTo>
                  <a:pt x="419430" y="538772"/>
                </a:lnTo>
                <a:lnTo>
                  <a:pt x="420344" y="536232"/>
                </a:lnTo>
                <a:lnTo>
                  <a:pt x="420776" y="536232"/>
                </a:lnTo>
                <a:lnTo>
                  <a:pt x="420611" y="534962"/>
                </a:lnTo>
                <a:lnTo>
                  <a:pt x="420433" y="534962"/>
                </a:lnTo>
                <a:lnTo>
                  <a:pt x="420611" y="533692"/>
                </a:lnTo>
                <a:lnTo>
                  <a:pt x="420751" y="533692"/>
                </a:lnTo>
                <a:lnTo>
                  <a:pt x="420738" y="534962"/>
                </a:lnTo>
                <a:lnTo>
                  <a:pt x="421373" y="534962"/>
                </a:lnTo>
                <a:lnTo>
                  <a:pt x="421373" y="533692"/>
                </a:lnTo>
                <a:lnTo>
                  <a:pt x="421957" y="532422"/>
                </a:lnTo>
                <a:lnTo>
                  <a:pt x="422617" y="532422"/>
                </a:lnTo>
                <a:lnTo>
                  <a:pt x="422744" y="531152"/>
                </a:lnTo>
                <a:lnTo>
                  <a:pt x="423456" y="529882"/>
                </a:lnTo>
                <a:lnTo>
                  <a:pt x="424675" y="528612"/>
                </a:lnTo>
                <a:lnTo>
                  <a:pt x="425399" y="527342"/>
                </a:lnTo>
                <a:lnTo>
                  <a:pt x="426491" y="526072"/>
                </a:lnTo>
                <a:lnTo>
                  <a:pt x="427901" y="526072"/>
                </a:lnTo>
                <a:lnTo>
                  <a:pt x="429221" y="524802"/>
                </a:lnTo>
                <a:lnTo>
                  <a:pt x="430644" y="524802"/>
                </a:lnTo>
                <a:lnTo>
                  <a:pt x="430580" y="523532"/>
                </a:lnTo>
                <a:lnTo>
                  <a:pt x="430936" y="523532"/>
                </a:lnTo>
                <a:lnTo>
                  <a:pt x="431114" y="522262"/>
                </a:lnTo>
                <a:lnTo>
                  <a:pt x="431647" y="523532"/>
                </a:lnTo>
                <a:lnTo>
                  <a:pt x="432574" y="522262"/>
                </a:lnTo>
                <a:lnTo>
                  <a:pt x="433146" y="522262"/>
                </a:lnTo>
                <a:lnTo>
                  <a:pt x="433565" y="520992"/>
                </a:lnTo>
                <a:lnTo>
                  <a:pt x="434301" y="520992"/>
                </a:lnTo>
                <a:lnTo>
                  <a:pt x="434124" y="522262"/>
                </a:lnTo>
                <a:lnTo>
                  <a:pt x="435762" y="522262"/>
                </a:lnTo>
                <a:lnTo>
                  <a:pt x="435241" y="520992"/>
                </a:lnTo>
                <a:lnTo>
                  <a:pt x="435229" y="519722"/>
                </a:lnTo>
                <a:lnTo>
                  <a:pt x="435521" y="519722"/>
                </a:lnTo>
                <a:lnTo>
                  <a:pt x="435533" y="518452"/>
                </a:lnTo>
                <a:lnTo>
                  <a:pt x="435724" y="518452"/>
                </a:lnTo>
                <a:lnTo>
                  <a:pt x="435698" y="517182"/>
                </a:lnTo>
                <a:lnTo>
                  <a:pt x="435483" y="517182"/>
                </a:lnTo>
                <a:lnTo>
                  <a:pt x="435864" y="515912"/>
                </a:lnTo>
                <a:lnTo>
                  <a:pt x="436689" y="514642"/>
                </a:lnTo>
                <a:lnTo>
                  <a:pt x="436346" y="513372"/>
                </a:lnTo>
                <a:lnTo>
                  <a:pt x="436638" y="512102"/>
                </a:lnTo>
                <a:lnTo>
                  <a:pt x="437451" y="510832"/>
                </a:lnTo>
                <a:lnTo>
                  <a:pt x="436524" y="509562"/>
                </a:lnTo>
                <a:lnTo>
                  <a:pt x="436575" y="508292"/>
                </a:lnTo>
                <a:lnTo>
                  <a:pt x="436333" y="508292"/>
                </a:lnTo>
                <a:lnTo>
                  <a:pt x="436333" y="507022"/>
                </a:lnTo>
                <a:lnTo>
                  <a:pt x="436676" y="507022"/>
                </a:lnTo>
                <a:lnTo>
                  <a:pt x="437222" y="505752"/>
                </a:lnTo>
                <a:lnTo>
                  <a:pt x="435864" y="505752"/>
                </a:lnTo>
                <a:lnTo>
                  <a:pt x="435444" y="504482"/>
                </a:lnTo>
                <a:lnTo>
                  <a:pt x="434454" y="504482"/>
                </a:lnTo>
                <a:lnTo>
                  <a:pt x="434086" y="505752"/>
                </a:lnTo>
                <a:lnTo>
                  <a:pt x="432866" y="505752"/>
                </a:lnTo>
                <a:lnTo>
                  <a:pt x="432955" y="504482"/>
                </a:lnTo>
                <a:lnTo>
                  <a:pt x="432092" y="503212"/>
                </a:lnTo>
                <a:lnTo>
                  <a:pt x="431457" y="503212"/>
                </a:lnTo>
                <a:lnTo>
                  <a:pt x="431546" y="501942"/>
                </a:lnTo>
                <a:lnTo>
                  <a:pt x="432549" y="501942"/>
                </a:lnTo>
                <a:lnTo>
                  <a:pt x="432917" y="500672"/>
                </a:lnTo>
                <a:lnTo>
                  <a:pt x="433311" y="501942"/>
                </a:lnTo>
                <a:lnTo>
                  <a:pt x="434390" y="501942"/>
                </a:lnTo>
                <a:lnTo>
                  <a:pt x="434289" y="500672"/>
                </a:lnTo>
                <a:lnTo>
                  <a:pt x="435622" y="499402"/>
                </a:lnTo>
                <a:lnTo>
                  <a:pt x="435762" y="498132"/>
                </a:lnTo>
                <a:lnTo>
                  <a:pt x="435914" y="496862"/>
                </a:lnTo>
                <a:lnTo>
                  <a:pt x="435457" y="497713"/>
                </a:lnTo>
                <a:lnTo>
                  <a:pt x="435508" y="498132"/>
                </a:lnTo>
                <a:lnTo>
                  <a:pt x="435419" y="497776"/>
                </a:lnTo>
                <a:lnTo>
                  <a:pt x="434581" y="499402"/>
                </a:lnTo>
                <a:lnTo>
                  <a:pt x="433082" y="499402"/>
                </a:lnTo>
                <a:lnTo>
                  <a:pt x="433984" y="498132"/>
                </a:lnTo>
                <a:lnTo>
                  <a:pt x="434276" y="498132"/>
                </a:lnTo>
                <a:lnTo>
                  <a:pt x="434670" y="496862"/>
                </a:lnTo>
                <a:lnTo>
                  <a:pt x="435216" y="496862"/>
                </a:lnTo>
                <a:lnTo>
                  <a:pt x="435419" y="497776"/>
                </a:lnTo>
                <a:lnTo>
                  <a:pt x="435368" y="496862"/>
                </a:lnTo>
                <a:lnTo>
                  <a:pt x="434517" y="495592"/>
                </a:lnTo>
                <a:lnTo>
                  <a:pt x="434428" y="494322"/>
                </a:lnTo>
                <a:lnTo>
                  <a:pt x="435559" y="491782"/>
                </a:lnTo>
                <a:lnTo>
                  <a:pt x="435889" y="493052"/>
                </a:lnTo>
                <a:lnTo>
                  <a:pt x="435978" y="491782"/>
                </a:lnTo>
                <a:lnTo>
                  <a:pt x="436130" y="491782"/>
                </a:lnTo>
                <a:lnTo>
                  <a:pt x="435648" y="490512"/>
                </a:lnTo>
                <a:lnTo>
                  <a:pt x="435838" y="490512"/>
                </a:lnTo>
                <a:lnTo>
                  <a:pt x="436219" y="489242"/>
                </a:lnTo>
                <a:lnTo>
                  <a:pt x="436372" y="489242"/>
                </a:lnTo>
                <a:lnTo>
                  <a:pt x="436295" y="487972"/>
                </a:lnTo>
                <a:lnTo>
                  <a:pt x="435851" y="487972"/>
                </a:lnTo>
                <a:lnTo>
                  <a:pt x="435102" y="486702"/>
                </a:lnTo>
                <a:lnTo>
                  <a:pt x="434771" y="486702"/>
                </a:lnTo>
                <a:lnTo>
                  <a:pt x="434378" y="485432"/>
                </a:lnTo>
                <a:lnTo>
                  <a:pt x="433425" y="485432"/>
                </a:lnTo>
                <a:lnTo>
                  <a:pt x="434644" y="484162"/>
                </a:lnTo>
                <a:lnTo>
                  <a:pt x="434962" y="484162"/>
                </a:lnTo>
                <a:lnTo>
                  <a:pt x="435559" y="482892"/>
                </a:lnTo>
                <a:lnTo>
                  <a:pt x="436270" y="484162"/>
                </a:lnTo>
                <a:lnTo>
                  <a:pt x="436841" y="482892"/>
                </a:lnTo>
                <a:lnTo>
                  <a:pt x="436435" y="481622"/>
                </a:lnTo>
                <a:lnTo>
                  <a:pt x="435127" y="481622"/>
                </a:lnTo>
                <a:lnTo>
                  <a:pt x="434111" y="480352"/>
                </a:lnTo>
                <a:lnTo>
                  <a:pt x="436905" y="480352"/>
                </a:lnTo>
                <a:lnTo>
                  <a:pt x="436778" y="481622"/>
                </a:lnTo>
                <a:lnTo>
                  <a:pt x="438010" y="479082"/>
                </a:lnTo>
                <a:lnTo>
                  <a:pt x="438531" y="479082"/>
                </a:lnTo>
                <a:lnTo>
                  <a:pt x="439178" y="480352"/>
                </a:lnTo>
                <a:lnTo>
                  <a:pt x="439254" y="479082"/>
                </a:lnTo>
                <a:lnTo>
                  <a:pt x="441007" y="479082"/>
                </a:lnTo>
                <a:lnTo>
                  <a:pt x="440677" y="477812"/>
                </a:lnTo>
                <a:lnTo>
                  <a:pt x="441032" y="476542"/>
                </a:lnTo>
                <a:lnTo>
                  <a:pt x="440461" y="476542"/>
                </a:lnTo>
                <a:lnTo>
                  <a:pt x="439928" y="475272"/>
                </a:lnTo>
                <a:lnTo>
                  <a:pt x="439877" y="474002"/>
                </a:lnTo>
                <a:lnTo>
                  <a:pt x="438505" y="474002"/>
                </a:lnTo>
                <a:lnTo>
                  <a:pt x="438581" y="472732"/>
                </a:lnTo>
                <a:lnTo>
                  <a:pt x="438848" y="471462"/>
                </a:lnTo>
                <a:lnTo>
                  <a:pt x="438810" y="470192"/>
                </a:lnTo>
                <a:lnTo>
                  <a:pt x="439470" y="470192"/>
                </a:lnTo>
                <a:lnTo>
                  <a:pt x="439877" y="468922"/>
                </a:lnTo>
                <a:lnTo>
                  <a:pt x="440728" y="468922"/>
                </a:lnTo>
                <a:lnTo>
                  <a:pt x="441363" y="467652"/>
                </a:lnTo>
                <a:lnTo>
                  <a:pt x="442353" y="466382"/>
                </a:lnTo>
                <a:lnTo>
                  <a:pt x="441756" y="463842"/>
                </a:lnTo>
                <a:lnTo>
                  <a:pt x="443433" y="463842"/>
                </a:lnTo>
                <a:lnTo>
                  <a:pt x="443433" y="462572"/>
                </a:lnTo>
                <a:lnTo>
                  <a:pt x="441667" y="462572"/>
                </a:lnTo>
                <a:lnTo>
                  <a:pt x="441452" y="461302"/>
                </a:lnTo>
                <a:lnTo>
                  <a:pt x="438696" y="461302"/>
                </a:lnTo>
                <a:lnTo>
                  <a:pt x="438340" y="460032"/>
                </a:lnTo>
                <a:lnTo>
                  <a:pt x="437286" y="460032"/>
                </a:lnTo>
                <a:lnTo>
                  <a:pt x="436892" y="458762"/>
                </a:lnTo>
                <a:lnTo>
                  <a:pt x="436143" y="458762"/>
                </a:lnTo>
                <a:lnTo>
                  <a:pt x="434479" y="457492"/>
                </a:lnTo>
                <a:lnTo>
                  <a:pt x="435762" y="454952"/>
                </a:lnTo>
                <a:lnTo>
                  <a:pt x="433920" y="453682"/>
                </a:lnTo>
                <a:lnTo>
                  <a:pt x="434467" y="452412"/>
                </a:lnTo>
                <a:lnTo>
                  <a:pt x="434047" y="451142"/>
                </a:lnTo>
                <a:lnTo>
                  <a:pt x="433527" y="451142"/>
                </a:lnTo>
                <a:lnTo>
                  <a:pt x="433400" y="449872"/>
                </a:lnTo>
                <a:lnTo>
                  <a:pt x="433146" y="448602"/>
                </a:lnTo>
                <a:lnTo>
                  <a:pt x="432739" y="448602"/>
                </a:lnTo>
                <a:lnTo>
                  <a:pt x="432536" y="447332"/>
                </a:lnTo>
                <a:lnTo>
                  <a:pt x="431558" y="447332"/>
                </a:lnTo>
                <a:lnTo>
                  <a:pt x="431241" y="446062"/>
                </a:lnTo>
                <a:lnTo>
                  <a:pt x="430784" y="446062"/>
                </a:lnTo>
                <a:lnTo>
                  <a:pt x="429729" y="444792"/>
                </a:lnTo>
                <a:lnTo>
                  <a:pt x="428205" y="443522"/>
                </a:lnTo>
                <a:lnTo>
                  <a:pt x="427012" y="442252"/>
                </a:lnTo>
                <a:lnTo>
                  <a:pt x="425907" y="440982"/>
                </a:lnTo>
                <a:lnTo>
                  <a:pt x="424649" y="440982"/>
                </a:lnTo>
                <a:lnTo>
                  <a:pt x="423329" y="439712"/>
                </a:lnTo>
                <a:lnTo>
                  <a:pt x="421322" y="439712"/>
                </a:lnTo>
                <a:lnTo>
                  <a:pt x="421068" y="438442"/>
                </a:lnTo>
                <a:lnTo>
                  <a:pt x="421017" y="437172"/>
                </a:lnTo>
                <a:lnTo>
                  <a:pt x="420839" y="437172"/>
                </a:lnTo>
                <a:lnTo>
                  <a:pt x="420052" y="435902"/>
                </a:lnTo>
                <a:lnTo>
                  <a:pt x="419900" y="435902"/>
                </a:lnTo>
                <a:lnTo>
                  <a:pt x="420014" y="434632"/>
                </a:lnTo>
                <a:lnTo>
                  <a:pt x="419696" y="434632"/>
                </a:lnTo>
                <a:lnTo>
                  <a:pt x="419176" y="433362"/>
                </a:lnTo>
                <a:lnTo>
                  <a:pt x="418998" y="433362"/>
                </a:lnTo>
                <a:lnTo>
                  <a:pt x="418566" y="432092"/>
                </a:lnTo>
                <a:lnTo>
                  <a:pt x="418630" y="430822"/>
                </a:lnTo>
                <a:lnTo>
                  <a:pt x="417677" y="430822"/>
                </a:lnTo>
                <a:lnTo>
                  <a:pt x="417588" y="429552"/>
                </a:lnTo>
                <a:lnTo>
                  <a:pt x="417144" y="429552"/>
                </a:lnTo>
                <a:lnTo>
                  <a:pt x="416458" y="428282"/>
                </a:lnTo>
                <a:lnTo>
                  <a:pt x="416661" y="427012"/>
                </a:lnTo>
                <a:lnTo>
                  <a:pt x="415975" y="425742"/>
                </a:lnTo>
                <a:lnTo>
                  <a:pt x="414705" y="425742"/>
                </a:lnTo>
                <a:lnTo>
                  <a:pt x="414401" y="427012"/>
                </a:lnTo>
                <a:lnTo>
                  <a:pt x="412051" y="427012"/>
                </a:lnTo>
                <a:lnTo>
                  <a:pt x="411378" y="428282"/>
                </a:lnTo>
                <a:lnTo>
                  <a:pt x="410883" y="427012"/>
                </a:lnTo>
                <a:lnTo>
                  <a:pt x="408825" y="427012"/>
                </a:lnTo>
                <a:lnTo>
                  <a:pt x="408825" y="425742"/>
                </a:lnTo>
                <a:lnTo>
                  <a:pt x="396163" y="425742"/>
                </a:lnTo>
                <a:lnTo>
                  <a:pt x="396494" y="427012"/>
                </a:lnTo>
                <a:lnTo>
                  <a:pt x="395262" y="427012"/>
                </a:lnTo>
                <a:lnTo>
                  <a:pt x="394677" y="428282"/>
                </a:lnTo>
                <a:lnTo>
                  <a:pt x="393827" y="428282"/>
                </a:lnTo>
                <a:lnTo>
                  <a:pt x="391833" y="427012"/>
                </a:lnTo>
                <a:lnTo>
                  <a:pt x="390740" y="427012"/>
                </a:lnTo>
                <a:lnTo>
                  <a:pt x="389839" y="425742"/>
                </a:lnTo>
                <a:lnTo>
                  <a:pt x="386080" y="425742"/>
                </a:lnTo>
                <a:lnTo>
                  <a:pt x="385864" y="427012"/>
                </a:lnTo>
                <a:lnTo>
                  <a:pt x="384937" y="427012"/>
                </a:lnTo>
                <a:lnTo>
                  <a:pt x="384810" y="428282"/>
                </a:lnTo>
                <a:lnTo>
                  <a:pt x="384543" y="428282"/>
                </a:lnTo>
                <a:lnTo>
                  <a:pt x="384492" y="429552"/>
                </a:lnTo>
                <a:lnTo>
                  <a:pt x="383565" y="429552"/>
                </a:lnTo>
                <a:lnTo>
                  <a:pt x="382651" y="430822"/>
                </a:lnTo>
                <a:lnTo>
                  <a:pt x="382295" y="432092"/>
                </a:lnTo>
                <a:lnTo>
                  <a:pt x="381088" y="432092"/>
                </a:lnTo>
                <a:lnTo>
                  <a:pt x="380326" y="434632"/>
                </a:lnTo>
                <a:lnTo>
                  <a:pt x="379336" y="434632"/>
                </a:lnTo>
                <a:lnTo>
                  <a:pt x="377723" y="435902"/>
                </a:lnTo>
                <a:lnTo>
                  <a:pt x="376669" y="437172"/>
                </a:lnTo>
                <a:lnTo>
                  <a:pt x="375551" y="438442"/>
                </a:lnTo>
                <a:lnTo>
                  <a:pt x="374713" y="439712"/>
                </a:lnTo>
                <a:lnTo>
                  <a:pt x="373443" y="440982"/>
                </a:lnTo>
                <a:lnTo>
                  <a:pt x="372656" y="442252"/>
                </a:lnTo>
                <a:lnTo>
                  <a:pt x="371233" y="443522"/>
                </a:lnTo>
                <a:lnTo>
                  <a:pt x="371043" y="444792"/>
                </a:lnTo>
                <a:lnTo>
                  <a:pt x="370916" y="444792"/>
                </a:lnTo>
                <a:lnTo>
                  <a:pt x="370751" y="446062"/>
                </a:lnTo>
                <a:lnTo>
                  <a:pt x="369963" y="446062"/>
                </a:lnTo>
                <a:lnTo>
                  <a:pt x="369239" y="447332"/>
                </a:lnTo>
                <a:lnTo>
                  <a:pt x="369087" y="448602"/>
                </a:lnTo>
                <a:lnTo>
                  <a:pt x="364401" y="448602"/>
                </a:lnTo>
                <a:lnTo>
                  <a:pt x="363410" y="447332"/>
                </a:lnTo>
                <a:lnTo>
                  <a:pt x="361162" y="447332"/>
                </a:lnTo>
                <a:lnTo>
                  <a:pt x="361035" y="446062"/>
                </a:lnTo>
                <a:lnTo>
                  <a:pt x="360387" y="446062"/>
                </a:lnTo>
                <a:lnTo>
                  <a:pt x="358952" y="447332"/>
                </a:lnTo>
                <a:lnTo>
                  <a:pt x="353377" y="447332"/>
                </a:lnTo>
                <a:lnTo>
                  <a:pt x="353187" y="442252"/>
                </a:lnTo>
                <a:lnTo>
                  <a:pt x="353644" y="440982"/>
                </a:lnTo>
                <a:lnTo>
                  <a:pt x="353961" y="440982"/>
                </a:lnTo>
                <a:lnTo>
                  <a:pt x="354139" y="439712"/>
                </a:lnTo>
                <a:lnTo>
                  <a:pt x="354901" y="439712"/>
                </a:lnTo>
                <a:lnTo>
                  <a:pt x="354368" y="438442"/>
                </a:lnTo>
                <a:lnTo>
                  <a:pt x="353745" y="438442"/>
                </a:lnTo>
                <a:lnTo>
                  <a:pt x="352399" y="437172"/>
                </a:lnTo>
                <a:lnTo>
                  <a:pt x="351942" y="438442"/>
                </a:lnTo>
                <a:lnTo>
                  <a:pt x="350532" y="440982"/>
                </a:lnTo>
                <a:lnTo>
                  <a:pt x="350672" y="443522"/>
                </a:lnTo>
                <a:lnTo>
                  <a:pt x="351802" y="443522"/>
                </a:lnTo>
                <a:lnTo>
                  <a:pt x="351396" y="444792"/>
                </a:lnTo>
                <a:lnTo>
                  <a:pt x="351091" y="446062"/>
                </a:lnTo>
                <a:lnTo>
                  <a:pt x="351256" y="447332"/>
                </a:lnTo>
                <a:lnTo>
                  <a:pt x="350227" y="448602"/>
                </a:lnTo>
                <a:lnTo>
                  <a:pt x="349554" y="449872"/>
                </a:lnTo>
                <a:lnTo>
                  <a:pt x="348195" y="451142"/>
                </a:lnTo>
                <a:lnTo>
                  <a:pt x="346748" y="451142"/>
                </a:lnTo>
                <a:lnTo>
                  <a:pt x="346125" y="452412"/>
                </a:lnTo>
                <a:lnTo>
                  <a:pt x="343966" y="452412"/>
                </a:lnTo>
                <a:lnTo>
                  <a:pt x="343687" y="453682"/>
                </a:lnTo>
                <a:lnTo>
                  <a:pt x="343662" y="452412"/>
                </a:lnTo>
                <a:lnTo>
                  <a:pt x="341134" y="452412"/>
                </a:lnTo>
                <a:lnTo>
                  <a:pt x="341122" y="453682"/>
                </a:lnTo>
                <a:lnTo>
                  <a:pt x="338848" y="452412"/>
                </a:lnTo>
                <a:lnTo>
                  <a:pt x="337756" y="452412"/>
                </a:lnTo>
                <a:lnTo>
                  <a:pt x="337769" y="451142"/>
                </a:lnTo>
                <a:lnTo>
                  <a:pt x="336854" y="451142"/>
                </a:lnTo>
                <a:lnTo>
                  <a:pt x="336448" y="452412"/>
                </a:lnTo>
                <a:lnTo>
                  <a:pt x="335635" y="452412"/>
                </a:lnTo>
                <a:lnTo>
                  <a:pt x="335343" y="453682"/>
                </a:lnTo>
                <a:lnTo>
                  <a:pt x="335051" y="453682"/>
                </a:lnTo>
                <a:lnTo>
                  <a:pt x="334848" y="454952"/>
                </a:lnTo>
                <a:lnTo>
                  <a:pt x="331749" y="454952"/>
                </a:lnTo>
                <a:lnTo>
                  <a:pt x="332193" y="452412"/>
                </a:lnTo>
                <a:lnTo>
                  <a:pt x="332536" y="451142"/>
                </a:lnTo>
                <a:lnTo>
                  <a:pt x="331939" y="449872"/>
                </a:lnTo>
                <a:lnTo>
                  <a:pt x="331609" y="448602"/>
                </a:lnTo>
                <a:lnTo>
                  <a:pt x="331317" y="448602"/>
                </a:lnTo>
                <a:lnTo>
                  <a:pt x="331266" y="447332"/>
                </a:lnTo>
                <a:lnTo>
                  <a:pt x="329526" y="447332"/>
                </a:lnTo>
                <a:lnTo>
                  <a:pt x="329006" y="448602"/>
                </a:lnTo>
                <a:lnTo>
                  <a:pt x="327660" y="448602"/>
                </a:lnTo>
                <a:lnTo>
                  <a:pt x="327545" y="449872"/>
                </a:lnTo>
                <a:lnTo>
                  <a:pt x="327367" y="449872"/>
                </a:lnTo>
                <a:lnTo>
                  <a:pt x="327240" y="451142"/>
                </a:lnTo>
                <a:lnTo>
                  <a:pt x="327507" y="451142"/>
                </a:lnTo>
                <a:lnTo>
                  <a:pt x="327126" y="452412"/>
                </a:lnTo>
                <a:lnTo>
                  <a:pt x="327520" y="453682"/>
                </a:lnTo>
                <a:lnTo>
                  <a:pt x="327050" y="454952"/>
                </a:lnTo>
                <a:lnTo>
                  <a:pt x="326618" y="456222"/>
                </a:lnTo>
                <a:lnTo>
                  <a:pt x="326440" y="457492"/>
                </a:lnTo>
                <a:lnTo>
                  <a:pt x="325805" y="457492"/>
                </a:lnTo>
                <a:lnTo>
                  <a:pt x="325348" y="458762"/>
                </a:lnTo>
                <a:lnTo>
                  <a:pt x="323126" y="458762"/>
                </a:lnTo>
                <a:lnTo>
                  <a:pt x="322986" y="457492"/>
                </a:lnTo>
                <a:lnTo>
                  <a:pt x="322834" y="457492"/>
                </a:lnTo>
                <a:lnTo>
                  <a:pt x="322275" y="458762"/>
                </a:lnTo>
                <a:lnTo>
                  <a:pt x="320548" y="458762"/>
                </a:lnTo>
                <a:lnTo>
                  <a:pt x="321132" y="457492"/>
                </a:lnTo>
                <a:lnTo>
                  <a:pt x="321754" y="456222"/>
                </a:lnTo>
                <a:lnTo>
                  <a:pt x="321995" y="453682"/>
                </a:lnTo>
                <a:lnTo>
                  <a:pt x="322453" y="453682"/>
                </a:lnTo>
                <a:lnTo>
                  <a:pt x="322973" y="454952"/>
                </a:lnTo>
                <a:lnTo>
                  <a:pt x="322757" y="453644"/>
                </a:lnTo>
                <a:lnTo>
                  <a:pt x="323024" y="452412"/>
                </a:lnTo>
                <a:lnTo>
                  <a:pt x="322402" y="452412"/>
                </a:lnTo>
                <a:lnTo>
                  <a:pt x="321945" y="451142"/>
                </a:lnTo>
                <a:lnTo>
                  <a:pt x="320700" y="448602"/>
                </a:lnTo>
                <a:lnTo>
                  <a:pt x="316788" y="452412"/>
                </a:lnTo>
                <a:lnTo>
                  <a:pt x="314896" y="449872"/>
                </a:lnTo>
                <a:lnTo>
                  <a:pt x="313867" y="449872"/>
                </a:lnTo>
                <a:lnTo>
                  <a:pt x="313309" y="451142"/>
                </a:lnTo>
                <a:lnTo>
                  <a:pt x="311772" y="451142"/>
                </a:lnTo>
                <a:lnTo>
                  <a:pt x="311823" y="452412"/>
                </a:lnTo>
                <a:lnTo>
                  <a:pt x="311518" y="452412"/>
                </a:lnTo>
                <a:lnTo>
                  <a:pt x="311111" y="451142"/>
                </a:lnTo>
                <a:lnTo>
                  <a:pt x="310794" y="452412"/>
                </a:lnTo>
                <a:lnTo>
                  <a:pt x="310121" y="452412"/>
                </a:lnTo>
                <a:lnTo>
                  <a:pt x="309968" y="453682"/>
                </a:lnTo>
                <a:lnTo>
                  <a:pt x="309791" y="452412"/>
                </a:lnTo>
                <a:lnTo>
                  <a:pt x="307911" y="452412"/>
                </a:lnTo>
                <a:lnTo>
                  <a:pt x="307428" y="451142"/>
                </a:lnTo>
                <a:lnTo>
                  <a:pt x="306641" y="452412"/>
                </a:lnTo>
                <a:lnTo>
                  <a:pt x="305295" y="452412"/>
                </a:lnTo>
                <a:lnTo>
                  <a:pt x="305816" y="453682"/>
                </a:lnTo>
                <a:lnTo>
                  <a:pt x="305612" y="454952"/>
                </a:lnTo>
                <a:lnTo>
                  <a:pt x="304838" y="454952"/>
                </a:lnTo>
                <a:lnTo>
                  <a:pt x="304736" y="456222"/>
                </a:lnTo>
                <a:lnTo>
                  <a:pt x="304596" y="456222"/>
                </a:lnTo>
                <a:lnTo>
                  <a:pt x="304965" y="457492"/>
                </a:lnTo>
                <a:lnTo>
                  <a:pt x="304177" y="456222"/>
                </a:lnTo>
                <a:lnTo>
                  <a:pt x="303644" y="456222"/>
                </a:lnTo>
                <a:lnTo>
                  <a:pt x="303479" y="454952"/>
                </a:lnTo>
                <a:lnTo>
                  <a:pt x="305498" y="453682"/>
                </a:lnTo>
                <a:lnTo>
                  <a:pt x="304647" y="452412"/>
                </a:lnTo>
                <a:lnTo>
                  <a:pt x="303695" y="452412"/>
                </a:lnTo>
                <a:lnTo>
                  <a:pt x="304977" y="451142"/>
                </a:lnTo>
                <a:lnTo>
                  <a:pt x="304520" y="451142"/>
                </a:lnTo>
                <a:lnTo>
                  <a:pt x="304012" y="449872"/>
                </a:lnTo>
                <a:lnTo>
                  <a:pt x="303085" y="449872"/>
                </a:lnTo>
                <a:lnTo>
                  <a:pt x="301802" y="448602"/>
                </a:lnTo>
                <a:lnTo>
                  <a:pt x="300647" y="447332"/>
                </a:lnTo>
                <a:lnTo>
                  <a:pt x="299974" y="448602"/>
                </a:lnTo>
                <a:lnTo>
                  <a:pt x="298869" y="449872"/>
                </a:lnTo>
                <a:lnTo>
                  <a:pt x="294220" y="452412"/>
                </a:lnTo>
                <a:lnTo>
                  <a:pt x="296456" y="453682"/>
                </a:lnTo>
                <a:lnTo>
                  <a:pt x="296532" y="454952"/>
                </a:lnTo>
                <a:lnTo>
                  <a:pt x="296151" y="454952"/>
                </a:lnTo>
                <a:lnTo>
                  <a:pt x="296075" y="456222"/>
                </a:lnTo>
                <a:lnTo>
                  <a:pt x="295719" y="456222"/>
                </a:lnTo>
                <a:lnTo>
                  <a:pt x="295325" y="454952"/>
                </a:lnTo>
                <a:lnTo>
                  <a:pt x="294373" y="454952"/>
                </a:lnTo>
                <a:lnTo>
                  <a:pt x="293636" y="453644"/>
                </a:lnTo>
                <a:lnTo>
                  <a:pt x="292811" y="452412"/>
                </a:lnTo>
                <a:lnTo>
                  <a:pt x="291261" y="451142"/>
                </a:lnTo>
                <a:lnTo>
                  <a:pt x="290753" y="448602"/>
                </a:lnTo>
                <a:lnTo>
                  <a:pt x="289267" y="449872"/>
                </a:lnTo>
                <a:lnTo>
                  <a:pt x="286550" y="449872"/>
                </a:lnTo>
                <a:lnTo>
                  <a:pt x="285711" y="451142"/>
                </a:lnTo>
                <a:lnTo>
                  <a:pt x="285280" y="451142"/>
                </a:lnTo>
                <a:lnTo>
                  <a:pt x="284988" y="452412"/>
                </a:lnTo>
                <a:lnTo>
                  <a:pt x="282384" y="452412"/>
                </a:lnTo>
                <a:lnTo>
                  <a:pt x="282257" y="451142"/>
                </a:lnTo>
                <a:lnTo>
                  <a:pt x="282016" y="452412"/>
                </a:lnTo>
                <a:lnTo>
                  <a:pt x="281190" y="452412"/>
                </a:lnTo>
                <a:lnTo>
                  <a:pt x="281000" y="453644"/>
                </a:lnTo>
                <a:lnTo>
                  <a:pt x="280885" y="456222"/>
                </a:lnTo>
                <a:lnTo>
                  <a:pt x="280174" y="457492"/>
                </a:lnTo>
                <a:lnTo>
                  <a:pt x="280009" y="458762"/>
                </a:lnTo>
                <a:lnTo>
                  <a:pt x="279171" y="458762"/>
                </a:lnTo>
                <a:lnTo>
                  <a:pt x="278599" y="460032"/>
                </a:lnTo>
                <a:lnTo>
                  <a:pt x="277926" y="460032"/>
                </a:lnTo>
                <a:lnTo>
                  <a:pt x="277202" y="461302"/>
                </a:lnTo>
                <a:lnTo>
                  <a:pt x="276872" y="461302"/>
                </a:lnTo>
                <a:lnTo>
                  <a:pt x="276555" y="462572"/>
                </a:lnTo>
                <a:lnTo>
                  <a:pt x="276529" y="463842"/>
                </a:lnTo>
                <a:lnTo>
                  <a:pt x="276148" y="465112"/>
                </a:lnTo>
                <a:lnTo>
                  <a:pt x="276313" y="466382"/>
                </a:lnTo>
                <a:lnTo>
                  <a:pt x="275971" y="466382"/>
                </a:lnTo>
                <a:lnTo>
                  <a:pt x="275869" y="468922"/>
                </a:lnTo>
                <a:lnTo>
                  <a:pt x="276428" y="470192"/>
                </a:lnTo>
                <a:lnTo>
                  <a:pt x="276352" y="471462"/>
                </a:lnTo>
                <a:lnTo>
                  <a:pt x="276174" y="471462"/>
                </a:lnTo>
                <a:lnTo>
                  <a:pt x="275767" y="472732"/>
                </a:lnTo>
                <a:lnTo>
                  <a:pt x="275717" y="480352"/>
                </a:lnTo>
                <a:lnTo>
                  <a:pt x="275247" y="480352"/>
                </a:lnTo>
                <a:lnTo>
                  <a:pt x="274866" y="481622"/>
                </a:lnTo>
                <a:lnTo>
                  <a:pt x="275145" y="480352"/>
                </a:lnTo>
                <a:lnTo>
                  <a:pt x="274929" y="480352"/>
                </a:lnTo>
                <a:lnTo>
                  <a:pt x="274688" y="479082"/>
                </a:lnTo>
                <a:lnTo>
                  <a:pt x="275501" y="479082"/>
                </a:lnTo>
                <a:lnTo>
                  <a:pt x="275717" y="480352"/>
                </a:lnTo>
                <a:lnTo>
                  <a:pt x="275717" y="472732"/>
                </a:lnTo>
                <a:lnTo>
                  <a:pt x="275247" y="472732"/>
                </a:lnTo>
                <a:lnTo>
                  <a:pt x="275018" y="474002"/>
                </a:lnTo>
                <a:lnTo>
                  <a:pt x="275590" y="474002"/>
                </a:lnTo>
                <a:lnTo>
                  <a:pt x="274421" y="475272"/>
                </a:lnTo>
                <a:lnTo>
                  <a:pt x="274281" y="476542"/>
                </a:lnTo>
                <a:lnTo>
                  <a:pt x="274218" y="477812"/>
                </a:lnTo>
                <a:lnTo>
                  <a:pt x="274116" y="479082"/>
                </a:lnTo>
                <a:lnTo>
                  <a:pt x="272910" y="479082"/>
                </a:lnTo>
                <a:lnTo>
                  <a:pt x="272732" y="480352"/>
                </a:lnTo>
                <a:lnTo>
                  <a:pt x="272059" y="480352"/>
                </a:lnTo>
                <a:lnTo>
                  <a:pt x="271868" y="479082"/>
                </a:lnTo>
                <a:lnTo>
                  <a:pt x="271513" y="479082"/>
                </a:lnTo>
                <a:lnTo>
                  <a:pt x="270738" y="477812"/>
                </a:lnTo>
                <a:lnTo>
                  <a:pt x="270446" y="477812"/>
                </a:lnTo>
                <a:lnTo>
                  <a:pt x="270344" y="476542"/>
                </a:lnTo>
                <a:lnTo>
                  <a:pt x="269252" y="476542"/>
                </a:lnTo>
                <a:lnTo>
                  <a:pt x="269189" y="477812"/>
                </a:lnTo>
                <a:lnTo>
                  <a:pt x="269709" y="477812"/>
                </a:lnTo>
                <a:lnTo>
                  <a:pt x="269049" y="479082"/>
                </a:lnTo>
                <a:lnTo>
                  <a:pt x="268732" y="479082"/>
                </a:lnTo>
                <a:lnTo>
                  <a:pt x="269151" y="477812"/>
                </a:lnTo>
                <a:lnTo>
                  <a:pt x="268351" y="476542"/>
                </a:lnTo>
                <a:lnTo>
                  <a:pt x="268325" y="477812"/>
                </a:lnTo>
                <a:lnTo>
                  <a:pt x="267893" y="477812"/>
                </a:lnTo>
                <a:lnTo>
                  <a:pt x="267601" y="476542"/>
                </a:lnTo>
                <a:lnTo>
                  <a:pt x="267322" y="477812"/>
                </a:lnTo>
                <a:lnTo>
                  <a:pt x="267119" y="477812"/>
                </a:lnTo>
                <a:lnTo>
                  <a:pt x="266230" y="479082"/>
                </a:lnTo>
                <a:lnTo>
                  <a:pt x="266458" y="477812"/>
                </a:lnTo>
                <a:lnTo>
                  <a:pt x="266153" y="476542"/>
                </a:lnTo>
                <a:lnTo>
                  <a:pt x="266547" y="476542"/>
                </a:lnTo>
                <a:lnTo>
                  <a:pt x="266611" y="475272"/>
                </a:lnTo>
                <a:lnTo>
                  <a:pt x="265950" y="474002"/>
                </a:lnTo>
                <a:lnTo>
                  <a:pt x="264236" y="474002"/>
                </a:lnTo>
                <a:lnTo>
                  <a:pt x="264502" y="471462"/>
                </a:lnTo>
                <a:lnTo>
                  <a:pt x="263029" y="471462"/>
                </a:lnTo>
                <a:lnTo>
                  <a:pt x="262763" y="470192"/>
                </a:lnTo>
                <a:lnTo>
                  <a:pt x="262115" y="470192"/>
                </a:lnTo>
                <a:lnTo>
                  <a:pt x="262280" y="471462"/>
                </a:lnTo>
                <a:lnTo>
                  <a:pt x="260769" y="471462"/>
                </a:lnTo>
                <a:lnTo>
                  <a:pt x="261937" y="470192"/>
                </a:lnTo>
                <a:lnTo>
                  <a:pt x="260756" y="470192"/>
                </a:lnTo>
                <a:lnTo>
                  <a:pt x="260172" y="471462"/>
                </a:lnTo>
                <a:lnTo>
                  <a:pt x="260654" y="470192"/>
                </a:lnTo>
                <a:lnTo>
                  <a:pt x="258711" y="470192"/>
                </a:lnTo>
                <a:lnTo>
                  <a:pt x="258838" y="468922"/>
                </a:lnTo>
                <a:lnTo>
                  <a:pt x="257975" y="467652"/>
                </a:lnTo>
                <a:lnTo>
                  <a:pt x="255231" y="467652"/>
                </a:lnTo>
                <a:lnTo>
                  <a:pt x="254711" y="466382"/>
                </a:lnTo>
                <a:lnTo>
                  <a:pt x="253580" y="466382"/>
                </a:lnTo>
                <a:lnTo>
                  <a:pt x="253403" y="465112"/>
                </a:lnTo>
                <a:lnTo>
                  <a:pt x="255625" y="465112"/>
                </a:lnTo>
                <a:lnTo>
                  <a:pt x="256044" y="466382"/>
                </a:lnTo>
                <a:lnTo>
                  <a:pt x="256667" y="465112"/>
                </a:lnTo>
                <a:lnTo>
                  <a:pt x="257086" y="465112"/>
                </a:lnTo>
                <a:lnTo>
                  <a:pt x="257276" y="463842"/>
                </a:lnTo>
                <a:lnTo>
                  <a:pt x="257822" y="463842"/>
                </a:lnTo>
                <a:lnTo>
                  <a:pt x="257505" y="462572"/>
                </a:lnTo>
                <a:lnTo>
                  <a:pt x="257365" y="461302"/>
                </a:lnTo>
                <a:lnTo>
                  <a:pt x="257619" y="460032"/>
                </a:lnTo>
                <a:lnTo>
                  <a:pt x="257429" y="460032"/>
                </a:lnTo>
                <a:lnTo>
                  <a:pt x="257136" y="459054"/>
                </a:lnTo>
                <a:lnTo>
                  <a:pt x="257124" y="460032"/>
                </a:lnTo>
                <a:lnTo>
                  <a:pt x="256971" y="460032"/>
                </a:lnTo>
                <a:lnTo>
                  <a:pt x="257060" y="458762"/>
                </a:lnTo>
                <a:lnTo>
                  <a:pt x="257136" y="459054"/>
                </a:lnTo>
                <a:lnTo>
                  <a:pt x="257200" y="458762"/>
                </a:lnTo>
                <a:lnTo>
                  <a:pt x="256209" y="456222"/>
                </a:lnTo>
                <a:lnTo>
                  <a:pt x="255752" y="457492"/>
                </a:lnTo>
                <a:lnTo>
                  <a:pt x="255447" y="458762"/>
                </a:lnTo>
                <a:lnTo>
                  <a:pt x="254863" y="458762"/>
                </a:lnTo>
                <a:lnTo>
                  <a:pt x="254635" y="460032"/>
                </a:lnTo>
                <a:lnTo>
                  <a:pt x="254190" y="460032"/>
                </a:lnTo>
                <a:lnTo>
                  <a:pt x="254228" y="458762"/>
                </a:lnTo>
                <a:lnTo>
                  <a:pt x="254635" y="458762"/>
                </a:lnTo>
                <a:lnTo>
                  <a:pt x="254482" y="457492"/>
                </a:lnTo>
                <a:lnTo>
                  <a:pt x="254127" y="457492"/>
                </a:lnTo>
                <a:lnTo>
                  <a:pt x="253860" y="458762"/>
                </a:lnTo>
                <a:lnTo>
                  <a:pt x="253657" y="457492"/>
                </a:lnTo>
                <a:lnTo>
                  <a:pt x="253415" y="457492"/>
                </a:lnTo>
                <a:lnTo>
                  <a:pt x="253352" y="454952"/>
                </a:lnTo>
                <a:lnTo>
                  <a:pt x="253326" y="453682"/>
                </a:lnTo>
                <a:lnTo>
                  <a:pt x="252844" y="454533"/>
                </a:lnTo>
                <a:lnTo>
                  <a:pt x="252793" y="453682"/>
                </a:lnTo>
                <a:lnTo>
                  <a:pt x="253326" y="453682"/>
                </a:lnTo>
                <a:lnTo>
                  <a:pt x="254050" y="453682"/>
                </a:lnTo>
                <a:lnTo>
                  <a:pt x="253492" y="452412"/>
                </a:lnTo>
                <a:lnTo>
                  <a:pt x="253085" y="452412"/>
                </a:lnTo>
                <a:lnTo>
                  <a:pt x="253136" y="451142"/>
                </a:lnTo>
                <a:lnTo>
                  <a:pt x="253492" y="451142"/>
                </a:lnTo>
                <a:lnTo>
                  <a:pt x="253479" y="449872"/>
                </a:lnTo>
                <a:lnTo>
                  <a:pt x="252907" y="451142"/>
                </a:lnTo>
                <a:lnTo>
                  <a:pt x="252018" y="451142"/>
                </a:lnTo>
                <a:lnTo>
                  <a:pt x="251587" y="449872"/>
                </a:lnTo>
                <a:lnTo>
                  <a:pt x="251193" y="451142"/>
                </a:lnTo>
                <a:lnTo>
                  <a:pt x="249923" y="451142"/>
                </a:lnTo>
                <a:lnTo>
                  <a:pt x="248767" y="453682"/>
                </a:lnTo>
                <a:lnTo>
                  <a:pt x="247573" y="451142"/>
                </a:lnTo>
                <a:lnTo>
                  <a:pt x="247789" y="453644"/>
                </a:lnTo>
                <a:lnTo>
                  <a:pt x="246849" y="452412"/>
                </a:lnTo>
                <a:lnTo>
                  <a:pt x="246634" y="454952"/>
                </a:lnTo>
                <a:lnTo>
                  <a:pt x="247434" y="457492"/>
                </a:lnTo>
                <a:lnTo>
                  <a:pt x="247256" y="458762"/>
                </a:lnTo>
                <a:lnTo>
                  <a:pt x="246773" y="458762"/>
                </a:lnTo>
                <a:lnTo>
                  <a:pt x="246875" y="460032"/>
                </a:lnTo>
                <a:lnTo>
                  <a:pt x="247307" y="460032"/>
                </a:lnTo>
                <a:lnTo>
                  <a:pt x="247142" y="461302"/>
                </a:lnTo>
                <a:lnTo>
                  <a:pt x="247599" y="461302"/>
                </a:lnTo>
                <a:lnTo>
                  <a:pt x="248005" y="462572"/>
                </a:lnTo>
                <a:lnTo>
                  <a:pt x="248945" y="462572"/>
                </a:lnTo>
                <a:lnTo>
                  <a:pt x="249110" y="463842"/>
                </a:lnTo>
                <a:lnTo>
                  <a:pt x="249682" y="466382"/>
                </a:lnTo>
                <a:lnTo>
                  <a:pt x="250799" y="465112"/>
                </a:lnTo>
                <a:lnTo>
                  <a:pt x="251104" y="465112"/>
                </a:lnTo>
                <a:lnTo>
                  <a:pt x="251434" y="466382"/>
                </a:lnTo>
                <a:lnTo>
                  <a:pt x="251625" y="466382"/>
                </a:lnTo>
                <a:lnTo>
                  <a:pt x="252082" y="467652"/>
                </a:lnTo>
                <a:lnTo>
                  <a:pt x="250723" y="467652"/>
                </a:lnTo>
                <a:lnTo>
                  <a:pt x="250469" y="468922"/>
                </a:lnTo>
                <a:lnTo>
                  <a:pt x="246976" y="468922"/>
                </a:lnTo>
                <a:lnTo>
                  <a:pt x="246443" y="470192"/>
                </a:lnTo>
                <a:lnTo>
                  <a:pt x="244678" y="470192"/>
                </a:lnTo>
                <a:lnTo>
                  <a:pt x="244360" y="471462"/>
                </a:lnTo>
                <a:lnTo>
                  <a:pt x="243611" y="471462"/>
                </a:lnTo>
                <a:lnTo>
                  <a:pt x="242582" y="472732"/>
                </a:lnTo>
                <a:lnTo>
                  <a:pt x="241757" y="472732"/>
                </a:lnTo>
                <a:lnTo>
                  <a:pt x="240207" y="474002"/>
                </a:lnTo>
                <a:lnTo>
                  <a:pt x="240474" y="475272"/>
                </a:lnTo>
                <a:lnTo>
                  <a:pt x="240068" y="475272"/>
                </a:lnTo>
                <a:lnTo>
                  <a:pt x="239776" y="476542"/>
                </a:lnTo>
                <a:lnTo>
                  <a:pt x="239610" y="476542"/>
                </a:lnTo>
                <a:lnTo>
                  <a:pt x="239649" y="477812"/>
                </a:lnTo>
                <a:lnTo>
                  <a:pt x="238823" y="479082"/>
                </a:lnTo>
                <a:lnTo>
                  <a:pt x="238480" y="480352"/>
                </a:lnTo>
                <a:lnTo>
                  <a:pt x="238379" y="481622"/>
                </a:lnTo>
                <a:lnTo>
                  <a:pt x="237731" y="482892"/>
                </a:lnTo>
                <a:lnTo>
                  <a:pt x="238048" y="482892"/>
                </a:lnTo>
                <a:lnTo>
                  <a:pt x="238302" y="484162"/>
                </a:lnTo>
                <a:lnTo>
                  <a:pt x="238252" y="485432"/>
                </a:lnTo>
                <a:lnTo>
                  <a:pt x="237299" y="485432"/>
                </a:lnTo>
                <a:lnTo>
                  <a:pt x="237096" y="486702"/>
                </a:lnTo>
                <a:lnTo>
                  <a:pt x="236778" y="486702"/>
                </a:lnTo>
                <a:lnTo>
                  <a:pt x="236855" y="487972"/>
                </a:lnTo>
                <a:lnTo>
                  <a:pt x="235826" y="487972"/>
                </a:lnTo>
                <a:lnTo>
                  <a:pt x="235305" y="490512"/>
                </a:lnTo>
                <a:lnTo>
                  <a:pt x="235991" y="490512"/>
                </a:lnTo>
                <a:lnTo>
                  <a:pt x="236156" y="491782"/>
                </a:lnTo>
                <a:lnTo>
                  <a:pt x="233349" y="491782"/>
                </a:lnTo>
                <a:lnTo>
                  <a:pt x="234759" y="493052"/>
                </a:lnTo>
                <a:lnTo>
                  <a:pt x="233095" y="493052"/>
                </a:lnTo>
                <a:lnTo>
                  <a:pt x="229857" y="494322"/>
                </a:lnTo>
                <a:lnTo>
                  <a:pt x="231432" y="494322"/>
                </a:lnTo>
                <a:lnTo>
                  <a:pt x="233502" y="495592"/>
                </a:lnTo>
                <a:lnTo>
                  <a:pt x="233781" y="495592"/>
                </a:lnTo>
                <a:lnTo>
                  <a:pt x="233781" y="496862"/>
                </a:lnTo>
                <a:lnTo>
                  <a:pt x="233464" y="496862"/>
                </a:lnTo>
                <a:lnTo>
                  <a:pt x="233057" y="495592"/>
                </a:lnTo>
                <a:lnTo>
                  <a:pt x="232994" y="496862"/>
                </a:lnTo>
                <a:lnTo>
                  <a:pt x="230365" y="496862"/>
                </a:lnTo>
                <a:lnTo>
                  <a:pt x="229831" y="499402"/>
                </a:lnTo>
                <a:lnTo>
                  <a:pt x="228676" y="498132"/>
                </a:lnTo>
                <a:lnTo>
                  <a:pt x="227596" y="498132"/>
                </a:lnTo>
                <a:lnTo>
                  <a:pt x="227457" y="496862"/>
                </a:lnTo>
                <a:lnTo>
                  <a:pt x="227012" y="496862"/>
                </a:lnTo>
                <a:lnTo>
                  <a:pt x="226910" y="498132"/>
                </a:lnTo>
                <a:lnTo>
                  <a:pt x="224878" y="498132"/>
                </a:lnTo>
                <a:lnTo>
                  <a:pt x="224053" y="499402"/>
                </a:lnTo>
                <a:lnTo>
                  <a:pt x="220586" y="499402"/>
                </a:lnTo>
                <a:lnTo>
                  <a:pt x="221373" y="501942"/>
                </a:lnTo>
                <a:lnTo>
                  <a:pt x="221183" y="501942"/>
                </a:lnTo>
                <a:lnTo>
                  <a:pt x="221322" y="503212"/>
                </a:lnTo>
                <a:lnTo>
                  <a:pt x="220840" y="503212"/>
                </a:lnTo>
                <a:lnTo>
                  <a:pt x="220827" y="504482"/>
                </a:lnTo>
                <a:lnTo>
                  <a:pt x="218935" y="504482"/>
                </a:lnTo>
                <a:lnTo>
                  <a:pt x="218147" y="503212"/>
                </a:lnTo>
                <a:lnTo>
                  <a:pt x="216382" y="503212"/>
                </a:lnTo>
                <a:lnTo>
                  <a:pt x="216077" y="501942"/>
                </a:lnTo>
                <a:lnTo>
                  <a:pt x="215341" y="501065"/>
                </a:lnTo>
                <a:lnTo>
                  <a:pt x="215341" y="513372"/>
                </a:lnTo>
                <a:lnTo>
                  <a:pt x="213995" y="512102"/>
                </a:lnTo>
                <a:lnTo>
                  <a:pt x="214172" y="512102"/>
                </a:lnTo>
                <a:lnTo>
                  <a:pt x="214223" y="510832"/>
                </a:lnTo>
                <a:lnTo>
                  <a:pt x="214566" y="512102"/>
                </a:lnTo>
                <a:lnTo>
                  <a:pt x="214744" y="512102"/>
                </a:lnTo>
                <a:lnTo>
                  <a:pt x="215341" y="513372"/>
                </a:lnTo>
                <a:lnTo>
                  <a:pt x="215341" y="501065"/>
                </a:lnTo>
                <a:lnTo>
                  <a:pt x="215023" y="500672"/>
                </a:lnTo>
                <a:lnTo>
                  <a:pt x="213906" y="500672"/>
                </a:lnTo>
                <a:lnTo>
                  <a:pt x="213106" y="499402"/>
                </a:lnTo>
                <a:lnTo>
                  <a:pt x="212026" y="499402"/>
                </a:lnTo>
                <a:lnTo>
                  <a:pt x="210756" y="498132"/>
                </a:lnTo>
                <a:lnTo>
                  <a:pt x="211112" y="500672"/>
                </a:lnTo>
                <a:lnTo>
                  <a:pt x="211251" y="501942"/>
                </a:lnTo>
                <a:lnTo>
                  <a:pt x="211378" y="501942"/>
                </a:lnTo>
                <a:lnTo>
                  <a:pt x="212204" y="503212"/>
                </a:lnTo>
                <a:lnTo>
                  <a:pt x="212242" y="504482"/>
                </a:lnTo>
                <a:lnTo>
                  <a:pt x="211137" y="505752"/>
                </a:lnTo>
                <a:lnTo>
                  <a:pt x="212966" y="508292"/>
                </a:lnTo>
                <a:lnTo>
                  <a:pt x="213652" y="510832"/>
                </a:lnTo>
                <a:lnTo>
                  <a:pt x="213766" y="512102"/>
                </a:lnTo>
                <a:lnTo>
                  <a:pt x="212890" y="512102"/>
                </a:lnTo>
                <a:lnTo>
                  <a:pt x="212788" y="513372"/>
                </a:lnTo>
                <a:lnTo>
                  <a:pt x="212496" y="513372"/>
                </a:lnTo>
                <a:lnTo>
                  <a:pt x="213766" y="514642"/>
                </a:lnTo>
                <a:lnTo>
                  <a:pt x="215531" y="514642"/>
                </a:lnTo>
                <a:lnTo>
                  <a:pt x="214630" y="515912"/>
                </a:lnTo>
                <a:lnTo>
                  <a:pt x="214312" y="515912"/>
                </a:lnTo>
                <a:lnTo>
                  <a:pt x="214693" y="517182"/>
                </a:lnTo>
                <a:lnTo>
                  <a:pt x="214515" y="517182"/>
                </a:lnTo>
                <a:lnTo>
                  <a:pt x="214045" y="518452"/>
                </a:lnTo>
                <a:lnTo>
                  <a:pt x="213474" y="520992"/>
                </a:lnTo>
                <a:lnTo>
                  <a:pt x="211137" y="520992"/>
                </a:lnTo>
                <a:lnTo>
                  <a:pt x="209829" y="519722"/>
                </a:lnTo>
                <a:lnTo>
                  <a:pt x="209677" y="520992"/>
                </a:lnTo>
                <a:lnTo>
                  <a:pt x="210159" y="523532"/>
                </a:lnTo>
                <a:lnTo>
                  <a:pt x="212940" y="524802"/>
                </a:lnTo>
                <a:lnTo>
                  <a:pt x="210972" y="528612"/>
                </a:lnTo>
                <a:lnTo>
                  <a:pt x="210159" y="529882"/>
                </a:lnTo>
                <a:lnTo>
                  <a:pt x="210693" y="531152"/>
                </a:lnTo>
                <a:lnTo>
                  <a:pt x="211086" y="532422"/>
                </a:lnTo>
                <a:lnTo>
                  <a:pt x="212077" y="532422"/>
                </a:lnTo>
                <a:lnTo>
                  <a:pt x="212763" y="533692"/>
                </a:lnTo>
                <a:lnTo>
                  <a:pt x="213309" y="533692"/>
                </a:lnTo>
                <a:lnTo>
                  <a:pt x="214972" y="536232"/>
                </a:lnTo>
                <a:lnTo>
                  <a:pt x="215760" y="536232"/>
                </a:lnTo>
                <a:lnTo>
                  <a:pt x="216369" y="537502"/>
                </a:lnTo>
                <a:lnTo>
                  <a:pt x="216166" y="537502"/>
                </a:lnTo>
                <a:lnTo>
                  <a:pt x="216547" y="538772"/>
                </a:lnTo>
                <a:lnTo>
                  <a:pt x="217271" y="540042"/>
                </a:lnTo>
                <a:lnTo>
                  <a:pt x="218338" y="541312"/>
                </a:lnTo>
                <a:lnTo>
                  <a:pt x="219189" y="542582"/>
                </a:lnTo>
                <a:lnTo>
                  <a:pt x="221246" y="542582"/>
                </a:lnTo>
                <a:lnTo>
                  <a:pt x="223672" y="545122"/>
                </a:lnTo>
                <a:lnTo>
                  <a:pt x="224218" y="546392"/>
                </a:lnTo>
                <a:lnTo>
                  <a:pt x="224396" y="547662"/>
                </a:lnTo>
                <a:lnTo>
                  <a:pt x="224942" y="548932"/>
                </a:lnTo>
                <a:lnTo>
                  <a:pt x="226085" y="548932"/>
                </a:lnTo>
                <a:lnTo>
                  <a:pt x="226695" y="550202"/>
                </a:lnTo>
                <a:lnTo>
                  <a:pt x="228549" y="550202"/>
                </a:lnTo>
                <a:lnTo>
                  <a:pt x="229603" y="551472"/>
                </a:lnTo>
                <a:lnTo>
                  <a:pt x="231025" y="551472"/>
                </a:lnTo>
                <a:lnTo>
                  <a:pt x="231444" y="552742"/>
                </a:lnTo>
                <a:lnTo>
                  <a:pt x="231482" y="554012"/>
                </a:lnTo>
                <a:lnTo>
                  <a:pt x="232384" y="554012"/>
                </a:lnTo>
                <a:lnTo>
                  <a:pt x="232486" y="555282"/>
                </a:lnTo>
                <a:lnTo>
                  <a:pt x="235343" y="555282"/>
                </a:lnTo>
                <a:lnTo>
                  <a:pt x="235673" y="556552"/>
                </a:lnTo>
                <a:lnTo>
                  <a:pt x="235521" y="556552"/>
                </a:lnTo>
                <a:lnTo>
                  <a:pt x="235254" y="557822"/>
                </a:lnTo>
                <a:lnTo>
                  <a:pt x="235038" y="557822"/>
                </a:lnTo>
                <a:lnTo>
                  <a:pt x="234657" y="559092"/>
                </a:lnTo>
                <a:lnTo>
                  <a:pt x="236156" y="559092"/>
                </a:lnTo>
                <a:lnTo>
                  <a:pt x="236359" y="560362"/>
                </a:lnTo>
                <a:lnTo>
                  <a:pt x="235077" y="560362"/>
                </a:lnTo>
                <a:lnTo>
                  <a:pt x="234975" y="561632"/>
                </a:lnTo>
                <a:lnTo>
                  <a:pt x="235153" y="561632"/>
                </a:lnTo>
                <a:lnTo>
                  <a:pt x="234962" y="562902"/>
                </a:lnTo>
                <a:lnTo>
                  <a:pt x="236893" y="562902"/>
                </a:lnTo>
                <a:lnTo>
                  <a:pt x="235978" y="564172"/>
                </a:lnTo>
                <a:lnTo>
                  <a:pt x="235343" y="564172"/>
                </a:lnTo>
                <a:lnTo>
                  <a:pt x="234823" y="562902"/>
                </a:lnTo>
                <a:lnTo>
                  <a:pt x="231216" y="562902"/>
                </a:lnTo>
                <a:lnTo>
                  <a:pt x="229844" y="561632"/>
                </a:lnTo>
                <a:lnTo>
                  <a:pt x="229857" y="562902"/>
                </a:lnTo>
                <a:lnTo>
                  <a:pt x="226669" y="562902"/>
                </a:lnTo>
                <a:lnTo>
                  <a:pt x="228041" y="564172"/>
                </a:lnTo>
                <a:lnTo>
                  <a:pt x="228117" y="565442"/>
                </a:lnTo>
                <a:lnTo>
                  <a:pt x="229552" y="565442"/>
                </a:lnTo>
                <a:lnTo>
                  <a:pt x="228638" y="566712"/>
                </a:lnTo>
                <a:lnTo>
                  <a:pt x="228485" y="566712"/>
                </a:lnTo>
                <a:lnTo>
                  <a:pt x="228180" y="567982"/>
                </a:lnTo>
                <a:lnTo>
                  <a:pt x="228117" y="569252"/>
                </a:lnTo>
                <a:lnTo>
                  <a:pt x="228866" y="569252"/>
                </a:lnTo>
                <a:lnTo>
                  <a:pt x="228841" y="570522"/>
                </a:lnTo>
                <a:lnTo>
                  <a:pt x="226402" y="569252"/>
                </a:lnTo>
                <a:lnTo>
                  <a:pt x="223393" y="569252"/>
                </a:lnTo>
                <a:lnTo>
                  <a:pt x="223075" y="567982"/>
                </a:lnTo>
                <a:lnTo>
                  <a:pt x="222237" y="569252"/>
                </a:lnTo>
                <a:lnTo>
                  <a:pt x="221030" y="566712"/>
                </a:lnTo>
                <a:lnTo>
                  <a:pt x="220433" y="567982"/>
                </a:lnTo>
                <a:lnTo>
                  <a:pt x="219900" y="569252"/>
                </a:lnTo>
                <a:lnTo>
                  <a:pt x="218643" y="569252"/>
                </a:lnTo>
                <a:lnTo>
                  <a:pt x="218020" y="567982"/>
                </a:lnTo>
                <a:lnTo>
                  <a:pt x="216255" y="567982"/>
                </a:lnTo>
                <a:lnTo>
                  <a:pt x="215493" y="569252"/>
                </a:lnTo>
                <a:lnTo>
                  <a:pt x="214477" y="567982"/>
                </a:lnTo>
                <a:lnTo>
                  <a:pt x="213537" y="569252"/>
                </a:lnTo>
                <a:lnTo>
                  <a:pt x="209931" y="569252"/>
                </a:lnTo>
                <a:lnTo>
                  <a:pt x="208038" y="570522"/>
                </a:lnTo>
                <a:lnTo>
                  <a:pt x="205549" y="569252"/>
                </a:lnTo>
                <a:lnTo>
                  <a:pt x="203225" y="571792"/>
                </a:lnTo>
                <a:lnTo>
                  <a:pt x="201612" y="571792"/>
                </a:lnTo>
                <a:lnTo>
                  <a:pt x="200533" y="573062"/>
                </a:lnTo>
                <a:lnTo>
                  <a:pt x="199618" y="573062"/>
                </a:lnTo>
                <a:lnTo>
                  <a:pt x="198539" y="574332"/>
                </a:lnTo>
                <a:lnTo>
                  <a:pt x="197269" y="574332"/>
                </a:lnTo>
                <a:lnTo>
                  <a:pt x="194614" y="576872"/>
                </a:lnTo>
                <a:lnTo>
                  <a:pt x="194792" y="576872"/>
                </a:lnTo>
                <a:lnTo>
                  <a:pt x="194665" y="578142"/>
                </a:lnTo>
                <a:lnTo>
                  <a:pt x="192659" y="578142"/>
                </a:lnTo>
                <a:lnTo>
                  <a:pt x="192087" y="579412"/>
                </a:lnTo>
                <a:lnTo>
                  <a:pt x="192290" y="580682"/>
                </a:lnTo>
                <a:lnTo>
                  <a:pt x="192963" y="580682"/>
                </a:lnTo>
                <a:lnTo>
                  <a:pt x="192646" y="581952"/>
                </a:lnTo>
                <a:lnTo>
                  <a:pt x="192252" y="581952"/>
                </a:lnTo>
                <a:lnTo>
                  <a:pt x="191592" y="583222"/>
                </a:lnTo>
                <a:lnTo>
                  <a:pt x="191109" y="584492"/>
                </a:lnTo>
                <a:lnTo>
                  <a:pt x="190068" y="584492"/>
                </a:lnTo>
                <a:lnTo>
                  <a:pt x="189953" y="585762"/>
                </a:lnTo>
                <a:lnTo>
                  <a:pt x="189103" y="587032"/>
                </a:lnTo>
                <a:lnTo>
                  <a:pt x="188849" y="589572"/>
                </a:lnTo>
                <a:lnTo>
                  <a:pt x="187515" y="590842"/>
                </a:lnTo>
                <a:lnTo>
                  <a:pt x="187096" y="590842"/>
                </a:lnTo>
                <a:lnTo>
                  <a:pt x="187096" y="631482"/>
                </a:lnTo>
                <a:lnTo>
                  <a:pt x="185978" y="631482"/>
                </a:lnTo>
                <a:lnTo>
                  <a:pt x="186918" y="630212"/>
                </a:lnTo>
                <a:lnTo>
                  <a:pt x="187096" y="631482"/>
                </a:lnTo>
                <a:lnTo>
                  <a:pt x="187096" y="590842"/>
                </a:lnTo>
                <a:lnTo>
                  <a:pt x="186791" y="590842"/>
                </a:lnTo>
                <a:lnTo>
                  <a:pt x="186131" y="592112"/>
                </a:lnTo>
                <a:lnTo>
                  <a:pt x="185839" y="592112"/>
                </a:lnTo>
                <a:lnTo>
                  <a:pt x="185381" y="593382"/>
                </a:lnTo>
                <a:lnTo>
                  <a:pt x="185115" y="594652"/>
                </a:lnTo>
                <a:lnTo>
                  <a:pt x="184188" y="594652"/>
                </a:lnTo>
                <a:lnTo>
                  <a:pt x="183972" y="595922"/>
                </a:lnTo>
                <a:lnTo>
                  <a:pt x="183591" y="598462"/>
                </a:lnTo>
                <a:lnTo>
                  <a:pt x="182270" y="598462"/>
                </a:lnTo>
                <a:lnTo>
                  <a:pt x="182067" y="599732"/>
                </a:lnTo>
                <a:lnTo>
                  <a:pt x="181914" y="601002"/>
                </a:lnTo>
                <a:lnTo>
                  <a:pt x="182245" y="601002"/>
                </a:lnTo>
                <a:lnTo>
                  <a:pt x="182079" y="602272"/>
                </a:lnTo>
                <a:lnTo>
                  <a:pt x="181711" y="602272"/>
                </a:lnTo>
                <a:lnTo>
                  <a:pt x="181127" y="603542"/>
                </a:lnTo>
                <a:lnTo>
                  <a:pt x="181508" y="603542"/>
                </a:lnTo>
                <a:lnTo>
                  <a:pt x="180797" y="604812"/>
                </a:lnTo>
                <a:lnTo>
                  <a:pt x="180403" y="608622"/>
                </a:lnTo>
                <a:lnTo>
                  <a:pt x="179654" y="611162"/>
                </a:lnTo>
                <a:lnTo>
                  <a:pt x="179247" y="613702"/>
                </a:lnTo>
                <a:lnTo>
                  <a:pt x="179031" y="613702"/>
                </a:lnTo>
                <a:lnTo>
                  <a:pt x="179031" y="620052"/>
                </a:lnTo>
                <a:lnTo>
                  <a:pt x="177406" y="621322"/>
                </a:lnTo>
                <a:lnTo>
                  <a:pt x="177838" y="622592"/>
                </a:lnTo>
                <a:lnTo>
                  <a:pt x="177228" y="622592"/>
                </a:lnTo>
                <a:lnTo>
                  <a:pt x="177101" y="623862"/>
                </a:lnTo>
                <a:lnTo>
                  <a:pt x="175933" y="623862"/>
                </a:lnTo>
                <a:lnTo>
                  <a:pt x="176745" y="622592"/>
                </a:lnTo>
                <a:lnTo>
                  <a:pt x="176466" y="621322"/>
                </a:lnTo>
                <a:lnTo>
                  <a:pt x="177279" y="621322"/>
                </a:lnTo>
                <a:lnTo>
                  <a:pt x="177850" y="620052"/>
                </a:lnTo>
                <a:lnTo>
                  <a:pt x="179031" y="620052"/>
                </a:lnTo>
                <a:lnTo>
                  <a:pt x="179031" y="613702"/>
                </a:lnTo>
                <a:lnTo>
                  <a:pt x="176936" y="613702"/>
                </a:lnTo>
                <a:lnTo>
                  <a:pt x="175869" y="616242"/>
                </a:lnTo>
                <a:lnTo>
                  <a:pt x="175361" y="617512"/>
                </a:lnTo>
                <a:lnTo>
                  <a:pt x="175514" y="618782"/>
                </a:lnTo>
                <a:lnTo>
                  <a:pt x="174155" y="620052"/>
                </a:lnTo>
                <a:lnTo>
                  <a:pt x="173443" y="620052"/>
                </a:lnTo>
                <a:lnTo>
                  <a:pt x="173507" y="621322"/>
                </a:lnTo>
                <a:lnTo>
                  <a:pt x="173291" y="621322"/>
                </a:lnTo>
                <a:lnTo>
                  <a:pt x="173164" y="622592"/>
                </a:lnTo>
                <a:lnTo>
                  <a:pt x="172656" y="623862"/>
                </a:lnTo>
                <a:lnTo>
                  <a:pt x="172364" y="623862"/>
                </a:lnTo>
                <a:lnTo>
                  <a:pt x="172059" y="625132"/>
                </a:lnTo>
                <a:lnTo>
                  <a:pt x="173494" y="625132"/>
                </a:lnTo>
                <a:lnTo>
                  <a:pt x="173621" y="623862"/>
                </a:lnTo>
                <a:lnTo>
                  <a:pt x="175831" y="623862"/>
                </a:lnTo>
                <a:lnTo>
                  <a:pt x="175412" y="625132"/>
                </a:lnTo>
                <a:lnTo>
                  <a:pt x="175120" y="625132"/>
                </a:lnTo>
                <a:lnTo>
                  <a:pt x="174459" y="626402"/>
                </a:lnTo>
                <a:lnTo>
                  <a:pt x="173126" y="626402"/>
                </a:lnTo>
                <a:lnTo>
                  <a:pt x="172770" y="627672"/>
                </a:lnTo>
                <a:lnTo>
                  <a:pt x="169456" y="627672"/>
                </a:lnTo>
                <a:lnTo>
                  <a:pt x="169062" y="626402"/>
                </a:lnTo>
                <a:lnTo>
                  <a:pt x="167297" y="626402"/>
                </a:lnTo>
                <a:lnTo>
                  <a:pt x="167157" y="627672"/>
                </a:lnTo>
                <a:lnTo>
                  <a:pt x="167119" y="630085"/>
                </a:lnTo>
                <a:lnTo>
                  <a:pt x="167005" y="630212"/>
                </a:lnTo>
                <a:lnTo>
                  <a:pt x="165912" y="631482"/>
                </a:lnTo>
                <a:lnTo>
                  <a:pt x="165493" y="632752"/>
                </a:lnTo>
                <a:lnTo>
                  <a:pt x="163550" y="632752"/>
                </a:lnTo>
                <a:lnTo>
                  <a:pt x="162991" y="634022"/>
                </a:lnTo>
                <a:lnTo>
                  <a:pt x="161696" y="636168"/>
                </a:lnTo>
                <a:lnTo>
                  <a:pt x="161696" y="655612"/>
                </a:lnTo>
                <a:lnTo>
                  <a:pt x="159219" y="656640"/>
                </a:lnTo>
                <a:lnTo>
                  <a:pt x="159143" y="655612"/>
                </a:lnTo>
                <a:lnTo>
                  <a:pt x="159664" y="655612"/>
                </a:lnTo>
                <a:lnTo>
                  <a:pt x="159956" y="654342"/>
                </a:lnTo>
                <a:lnTo>
                  <a:pt x="160134" y="654342"/>
                </a:lnTo>
                <a:lnTo>
                  <a:pt x="159905" y="655612"/>
                </a:lnTo>
                <a:lnTo>
                  <a:pt x="160426" y="655612"/>
                </a:lnTo>
                <a:lnTo>
                  <a:pt x="160616" y="654342"/>
                </a:lnTo>
                <a:lnTo>
                  <a:pt x="161112" y="655612"/>
                </a:lnTo>
                <a:lnTo>
                  <a:pt x="161696" y="655612"/>
                </a:lnTo>
                <a:lnTo>
                  <a:pt x="161696" y="636168"/>
                </a:lnTo>
                <a:lnTo>
                  <a:pt x="161455" y="636562"/>
                </a:lnTo>
                <a:lnTo>
                  <a:pt x="159385" y="637832"/>
                </a:lnTo>
                <a:lnTo>
                  <a:pt x="157162" y="641642"/>
                </a:lnTo>
                <a:lnTo>
                  <a:pt x="156286" y="642912"/>
                </a:lnTo>
                <a:lnTo>
                  <a:pt x="155498" y="642912"/>
                </a:lnTo>
                <a:lnTo>
                  <a:pt x="155003" y="644182"/>
                </a:lnTo>
                <a:lnTo>
                  <a:pt x="154736" y="644182"/>
                </a:lnTo>
                <a:lnTo>
                  <a:pt x="154101" y="645452"/>
                </a:lnTo>
                <a:lnTo>
                  <a:pt x="153073" y="646722"/>
                </a:lnTo>
                <a:lnTo>
                  <a:pt x="154241" y="649262"/>
                </a:lnTo>
                <a:lnTo>
                  <a:pt x="153517" y="650532"/>
                </a:lnTo>
                <a:lnTo>
                  <a:pt x="153123" y="651802"/>
                </a:lnTo>
                <a:lnTo>
                  <a:pt x="152603" y="653072"/>
                </a:lnTo>
                <a:lnTo>
                  <a:pt x="152209" y="653072"/>
                </a:lnTo>
                <a:lnTo>
                  <a:pt x="151104" y="654342"/>
                </a:lnTo>
                <a:lnTo>
                  <a:pt x="149326" y="654342"/>
                </a:lnTo>
                <a:lnTo>
                  <a:pt x="148209" y="653072"/>
                </a:lnTo>
                <a:lnTo>
                  <a:pt x="146989" y="653072"/>
                </a:lnTo>
                <a:lnTo>
                  <a:pt x="146202" y="650532"/>
                </a:lnTo>
                <a:lnTo>
                  <a:pt x="145415" y="647992"/>
                </a:lnTo>
                <a:lnTo>
                  <a:pt x="144995" y="650532"/>
                </a:lnTo>
                <a:lnTo>
                  <a:pt x="141325" y="647992"/>
                </a:lnTo>
                <a:lnTo>
                  <a:pt x="138315" y="647992"/>
                </a:lnTo>
                <a:lnTo>
                  <a:pt x="135636" y="645452"/>
                </a:lnTo>
                <a:lnTo>
                  <a:pt x="132778" y="644182"/>
                </a:lnTo>
                <a:lnTo>
                  <a:pt x="131648" y="644182"/>
                </a:lnTo>
                <a:lnTo>
                  <a:pt x="130543" y="645452"/>
                </a:lnTo>
                <a:lnTo>
                  <a:pt x="129362" y="644182"/>
                </a:lnTo>
                <a:lnTo>
                  <a:pt x="126923" y="644182"/>
                </a:lnTo>
                <a:lnTo>
                  <a:pt x="126822" y="645452"/>
                </a:lnTo>
                <a:lnTo>
                  <a:pt x="127088" y="645452"/>
                </a:lnTo>
                <a:lnTo>
                  <a:pt x="126555" y="646722"/>
                </a:lnTo>
                <a:lnTo>
                  <a:pt x="124587" y="646722"/>
                </a:lnTo>
                <a:lnTo>
                  <a:pt x="124523" y="647992"/>
                </a:lnTo>
                <a:lnTo>
                  <a:pt x="124663" y="647992"/>
                </a:lnTo>
                <a:lnTo>
                  <a:pt x="124688" y="649262"/>
                </a:lnTo>
                <a:lnTo>
                  <a:pt x="125260" y="647992"/>
                </a:lnTo>
                <a:lnTo>
                  <a:pt x="125310" y="649262"/>
                </a:lnTo>
                <a:lnTo>
                  <a:pt x="127203" y="649262"/>
                </a:lnTo>
                <a:lnTo>
                  <a:pt x="127952" y="650532"/>
                </a:lnTo>
                <a:lnTo>
                  <a:pt x="130746" y="650532"/>
                </a:lnTo>
                <a:lnTo>
                  <a:pt x="130492" y="649262"/>
                </a:lnTo>
                <a:lnTo>
                  <a:pt x="129171" y="649262"/>
                </a:lnTo>
                <a:lnTo>
                  <a:pt x="129692" y="647992"/>
                </a:lnTo>
                <a:lnTo>
                  <a:pt x="133261" y="647992"/>
                </a:lnTo>
                <a:lnTo>
                  <a:pt x="134683" y="649262"/>
                </a:lnTo>
                <a:lnTo>
                  <a:pt x="136588" y="649262"/>
                </a:lnTo>
                <a:lnTo>
                  <a:pt x="138353" y="650532"/>
                </a:lnTo>
                <a:lnTo>
                  <a:pt x="138976" y="653072"/>
                </a:lnTo>
                <a:lnTo>
                  <a:pt x="139141" y="654342"/>
                </a:lnTo>
                <a:lnTo>
                  <a:pt x="138569" y="654342"/>
                </a:lnTo>
                <a:lnTo>
                  <a:pt x="138214" y="655612"/>
                </a:lnTo>
                <a:lnTo>
                  <a:pt x="135940" y="655612"/>
                </a:lnTo>
                <a:lnTo>
                  <a:pt x="135483" y="656882"/>
                </a:lnTo>
                <a:lnTo>
                  <a:pt x="135750" y="656882"/>
                </a:lnTo>
                <a:lnTo>
                  <a:pt x="135763" y="658152"/>
                </a:lnTo>
                <a:lnTo>
                  <a:pt x="137591" y="658152"/>
                </a:lnTo>
                <a:lnTo>
                  <a:pt x="139179" y="659422"/>
                </a:lnTo>
                <a:lnTo>
                  <a:pt x="138391" y="660692"/>
                </a:lnTo>
                <a:lnTo>
                  <a:pt x="139573" y="661962"/>
                </a:lnTo>
                <a:lnTo>
                  <a:pt x="141351" y="661962"/>
                </a:lnTo>
                <a:lnTo>
                  <a:pt x="140919" y="659422"/>
                </a:lnTo>
                <a:lnTo>
                  <a:pt x="142392" y="656882"/>
                </a:lnTo>
                <a:lnTo>
                  <a:pt x="142709" y="656882"/>
                </a:lnTo>
                <a:lnTo>
                  <a:pt x="142786" y="655612"/>
                </a:lnTo>
                <a:lnTo>
                  <a:pt x="145542" y="655612"/>
                </a:lnTo>
                <a:lnTo>
                  <a:pt x="148247" y="654342"/>
                </a:lnTo>
                <a:lnTo>
                  <a:pt x="150914" y="655612"/>
                </a:lnTo>
                <a:lnTo>
                  <a:pt x="151320" y="656882"/>
                </a:lnTo>
                <a:lnTo>
                  <a:pt x="151295" y="658152"/>
                </a:lnTo>
                <a:lnTo>
                  <a:pt x="153009" y="658152"/>
                </a:lnTo>
                <a:lnTo>
                  <a:pt x="152742" y="659422"/>
                </a:lnTo>
                <a:lnTo>
                  <a:pt x="153619" y="659422"/>
                </a:lnTo>
                <a:lnTo>
                  <a:pt x="153847" y="660692"/>
                </a:lnTo>
                <a:lnTo>
                  <a:pt x="152730" y="660692"/>
                </a:lnTo>
                <a:lnTo>
                  <a:pt x="152412" y="661962"/>
                </a:lnTo>
                <a:lnTo>
                  <a:pt x="151942" y="661962"/>
                </a:lnTo>
                <a:lnTo>
                  <a:pt x="151549" y="663232"/>
                </a:lnTo>
                <a:lnTo>
                  <a:pt x="151917" y="664502"/>
                </a:lnTo>
                <a:lnTo>
                  <a:pt x="152400" y="664502"/>
                </a:lnTo>
                <a:lnTo>
                  <a:pt x="152349" y="663232"/>
                </a:lnTo>
                <a:lnTo>
                  <a:pt x="153149" y="663232"/>
                </a:lnTo>
                <a:lnTo>
                  <a:pt x="153377" y="664502"/>
                </a:lnTo>
                <a:lnTo>
                  <a:pt x="153822" y="664502"/>
                </a:lnTo>
                <a:lnTo>
                  <a:pt x="153911" y="665772"/>
                </a:lnTo>
                <a:lnTo>
                  <a:pt x="153581" y="665772"/>
                </a:lnTo>
                <a:lnTo>
                  <a:pt x="154241" y="667042"/>
                </a:lnTo>
                <a:lnTo>
                  <a:pt x="153504" y="667562"/>
                </a:lnTo>
                <a:lnTo>
                  <a:pt x="153504" y="669582"/>
                </a:lnTo>
                <a:lnTo>
                  <a:pt x="153009" y="669582"/>
                </a:lnTo>
                <a:lnTo>
                  <a:pt x="152488" y="668312"/>
                </a:lnTo>
                <a:lnTo>
                  <a:pt x="153441" y="668312"/>
                </a:lnTo>
                <a:lnTo>
                  <a:pt x="153504" y="669582"/>
                </a:lnTo>
                <a:lnTo>
                  <a:pt x="153504" y="667562"/>
                </a:lnTo>
                <a:lnTo>
                  <a:pt x="152438" y="668312"/>
                </a:lnTo>
                <a:lnTo>
                  <a:pt x="149948" y="668312"/>
                </a:lnTo>
                <a:lnTo>
                  <a:pt x="149618" y="667042"/>
                </a:lnTo>
                <a:lnTo>
                  <a:pt x="148297" y="668312"/>
                </a:lnTo>
                <a:lnTo>
                  <a:pt x="148551" y="668312"/>
                </a:lnTo>
                <a:lnTo>
                  <a:pt x="148983" y="669582"/>
                </a:lnTo>
                <a:lnTo>
                  <a:pt x="149872" y="668312"/>
                </a:lnTo>
                <a:lnTo>
                  <a:pt x="150444" y="669582"/>
                </a:lnTo>
                <a:lnTo>
                  <a:pt x="151498" y="669582"/>
                </a:lnTo>
                <a:lnTo>
                  <a:pt x="151053" y="670852"/>
                </a:lnTo>
                <a:lnTo>
                  <a:pt x="151358" y="670852"/>
                </a:lnTo>
                <a:lnTo>
                  <a:pt x="150964" y="672122"/>
                </a:lnTo>
                <a:lnTo>
                  <a:pt x="151295" y="673392"/>
                </a:lnTo>
                <a:lnTo>
                  <a:pt x="150507" y="673392"/>
                </a:lnTo>
                <a:lnTo>
                  <a:pt x="150660" y="672122"/>
                </a:lnTo>
                <a:lnTo>
                  <a:pt x="150101" y="670852"/>
                </a:lnTo>
                <a:lnTo>
                  <a:pt x="148361" y="670852"/>
                </a:lnTo>
                <a:lnTo>
                  <a:pt x="150088" y="673392"/>
                </a:lnTo>
                <a:lnTo>
                  <a:pt x="148234" y="672122"/>
                </a:lnTo>
                <a:lnTo>
                  <a:pt x="147078" y="672122"/>
                </a:lnTo>
                <a:lnTo>
                  <a:pt x="147078" y="673392"/>
                </a:lnTo>
                <a:lnTo>
                  <a:pt x="146100" y="673392"/>
                </a:lnTo>
                <a:lnTo>
                  <a:pt x="146126" y="674662"/>
                </a:lnTo>
                <a:lnTo>
                  <a:pt x="144399" y="674662"/>
                </a:lnTo>
                <a:lnTo>
                  <a:pt x="144399" y="673392"/>
                </a:lnTo>
                <a:lnTo>
                  <a:pt x="142938" y="673392"/>
                </a:lnTo>
                <a:lnTo>
                  <a:pt x="142595" y="674662"/>
                </a:lnTo>
                <a:lnTo>
                  <a:pt x="142367" y="674662"/>
                </a:lnTo>
                <a:lnTo>
                  <a:pt x="142290" y="675932"/>
                </a:lnTo>
                <a:lnTo>
                  <a:pt x="141808" y="677202"/>
                </a:lnTo>
                <a:lnTo>
                  <a:pt x="142240" y="678472"/>
                </a:lnTo>
                <a:lnTo>
                  <a:pt x="141452" y="679742"/>
                </a:lnTo>
                <a:lnTo>
                  <a:pt x="140843" y="681012"/>
                </a:lnTo>
                <a:lnTo>
                  <a:pt x="142748" y="681012"/>
                </a:lnTo>
                <a:lnTo>
                  <a:pt x="143243" y="682282"/>
                </a:lnTo>
                <a:lnTo>
                  <a:pt x="143916" y="683552"/>
                </a:lnTo>
                <a:lnTo>
                  <a:pt x="145491" y="683552"/>
                </a:lnTo>
                <a:lnTo>
                  <a:pt x="146189" y="684822"/>
                </a:lnTo>
                <a:lnTo>
                  <a:pt x="147078" y="684822"/>
                </a:lnTo>
                <a:lnTo>
                  <a:pt x="148183" y="686092"/>
                </a:lnTo>
                <a:lnTo>
                  <a:pt x="148539" y="686092"/>
                </a:lnTo>
                <a:lnTo>
                  <a:pt x="148932" y="687362"/>
                </a:lnTo>
                <a:lnTo>
                  <a:pt x="149593" y="687362"/>
                </a:lnTo>
                <a:lnTo>
                  <a:pt x="149936" y="686092"/>
                </a:lnTo>
                <a:lnTo>
                  <a:pt x="150507" y="686092"/>
                </a:lnTo>
                <a:lnTo>
                  <a:pt x="150926" y="684822"/>
                </a:lnTo>
                <a:lnTo>
                  <a:pt x="151904" y="684822"/>
                </a:lnTo>
                <a:lnTo>
                  <a:pt x="154076" y="682282"/>
                </a:lnTo>
                <a:lnTo>
                  <a:pt x="154889" y="682282"/>
                </a:lnTo>
                <a:lnTo>
                  <a:pt x="154686" y="681012"/>
                </a:lnTo>
                <a:lnTo>
                  <a:pt x="155003" y="681012"/>
                </a:lnTo>
                <a:lnTo>
                  <a:pt x="154990" y="679742"/>
                </a:lnTo>
                <a:lnTo>
                  <a:pt x="158178" y="679742"/>
                </a:lnTo>
                <a:lnTo>
                  <a:pt x="158267" y="681012"/>
                </a:lnTo>
                <a:lnTo>
                  <a:pt x="158584" y="679742"/>
                </a:lnTo>
                <a:lnTo>
                  <a:pt x="158889" y="679742"/>
                </a:lnTo>
                <a:lnTo>
                  <a:pt x="158432" y="678472"/>
                </a:lnTo>
                <a:lnTo>
                  <a:pt x="159118" y="677202"/>
                </a:lnTo>
                <a:lnTo>
                  <a:pt x="160083" y="677202"/>
                </a:lnTo>
                <a:lnTo>
                  <a:pt x="160591" y="675932"/>
                </a:lnTo>
                <a:lnTo>
                  <a:pt x="161277" y="675932"/>
                </a:lnTo>
                <a:lnTo>
                  <a:pt x="161391" y="674662"/>
                </a:lnTo>
                <a:lnTo>
                  <a:pt x="161607" y="674662"/>
                </a:lnTo>
                <a:lnTo>
                  <a:pt x="161061" y="673392"/>
                </a:lnTo>
                <a:lnTo>
                  <a:pt x="161429" y="672122"/>
                </a:lnTo>
                <a:lnTo>
                  <a:pt x="163283" y="672122"/>
                </a:lnTo>
                <a:lnTo>
                  <a:pt x="163639" y="670852"/>
                </a:lnTo>
                <a:lnTo>
                  <a:pt x="164528" y="670852"/>
                </a:lnTo>
                <a:lnTo>
                  <a:pt x="163664" y="669582"/>
                </a:lnTo>
                <a:lnTo>
                  <a:pt x="163347" y="668312"/>
                </a:lnTo>
                <a:lnTo>
                  <a:pt x="162445" y="668312"/>
                </a:lnTo>
                <a:lnTo>
                  <a:pt x="161798" y="669582"/>
                </a:lnTo>
                <a:lnTo>
                  <a:pt x="161074" y="668312"/>
                </a:lnTo>
                <a:lnTo>
                  <a:pt x="160578" y="669582"/>
                </a:lnTo>
                <a:lnTo>
                  <a:pt x="160489" y="668312"/>
                </a:lnTo>
                <a:lnTo>
                  <a:pt x="159194" y="668312"/>
                </a:lnTo>
                <a:lnTo>
                  <a:pt x="158953" y="667042"/>
                </a:lnTo>
                <a:lnTo>
                  <a:pt x="157899" y="665772"/>
                </a:lnTo>
                <a:lnTo>
                  <a:pt x="156552" y="665772"/>
                </a:lnTo>
                <a:lnTo>
                  <a:pt x="156603" y="664502"/>
                </a:lnTo>
                <a:lnTo>
                  <a:pt x="157949" y="664502"/>
                </a:lnTo>
                <a:lnTo>
                  <a:pt x="157949" y="663232"/>
                </a:lnTo>
                <a:lnTo>
                  <a:pt x="158203" y="661962"/>
                </a:lnTo>
                <a:lnTo>
                  <a:pt x="158064" y="661962"/>
                </a:lnTo>
                <a:lnTo>
                  <a:pt x="158127" y="660692"/>
                </a:lnTo>
                <a:lnTo>
                  <a:pt x="158775" y="660692"/>
                </a:lnTo>
                <a:lnTo>
                  <a:pt x="159994" y="659422"/>
                </a:lnTo>
                <a:lnTo>
                  <a:pt x="159385" y="659422"/>
                </a:lnTo>
                <a:lnTo>
                  <a:pt x="159397" y="658152"/>
                </a:lnTo>
                <a:lnTo>
                  <a:pt x="159270" y="659422"/>
                </a:lnTo>
                <a:lnTo>
                  <a:pt x="158584" y="658152"/>
                </a:lnTo>
                <a:lnTo>
                  <a:pt x="158127" y="658152"/>
                </a:lnTo>
                <a:lnTo>
                  <a:pt x="159080" y="657402"/>
                </a:lnTo>
                <a:lnTo>
                  <a:pt x="159702" y="658152"/>
                </a:lnTo>
                <a:lnTo>
                  <a:pt x="160096" y="658152"/>
                </a:lnTo>
                <a:lnTo>
                  <a:pt x="160540" y="659422"/>
                </a:lnTo>
                <a:lnTo>
                  <a:pt x="161163" y="659422"/>
                </a:lnTo>
                <a:lnTo>
                  <a:pt x="161925" y="658152"/>
                </a:lnTo>
                <a:lnTo>
                  <a:pt x="162458" y="656882"/>
                </a:lnTo>
                <a:lnTo>
                  <a:pt x="163169" y="656882"/>
                </a:lnTo>
                <a:lnTo>
                  <a:pt x="163436" y="655612"/>
                </a:lnTo>
                <a:lnTo>
                  <a:pt x="164376" y="655612"/>
                </a:lnTo>
                <a:lnTo>
                  <a:pt x="164744" y="654342"/>
                </a:lnTo>
                <a:lnTo>
                  <a:pt x="165392" y="654342"/>
                </a:lnTo>
                <a:lnTo>
                  <a:pt x="168325" y="651802"/>
                </a:lnTo>
                <a:lnTo>
                  <a:pt x="165608" y="651802"/>
                </a:lnTo>
                <a:lnTo>
                  <a:pt x="167284" y="649262"/>
                </a:lnTo>
                <a:lnTo>
                  <a:pt x="169633" y="647992"/>
                </a:lnTo>
                <a:lnTo>
                  <a:pt x="168452" y="647992"/>
                </a:lnTo>
                <a:lnTo>
                  <a:pt x="167284" y="646722"/>
                </a:lnTo>
                <a:lnTo>
                  <a:pt x="167030" y="646722"/>
                </a:lnTo>
                <a:lnTo>
                  <a:pt x="167601" y="645452"/>
                </a:lnTo>
                <a:lnTo>
                  <a:pt x="168884" y="644182"/>
                </a:lnTo>
                <a:lnTo>
                  <a:pt x="169354" y="644182"/>
                </a:lnTo>
                <a:lnTo>
                  <a:pt x="170129" y="642912"/>
                </a:lnTo>
                <a:lnTo>
                  <a:pt x="171831" y="642912"/>
                </a:lnTo>
                <a:lnTo>
                  <a:pt x="172593" y="641642"/>
                </a:lnTo>
                <a:lnTo>
                  <a:pt x="175450" y="641642"/>
                </a:lnTo>
                <a:lnTo>
                  <a:pt x="175806" y="642912"/>
                </a:lnTo>
                <a:lnTo>
                  <a:pt x="179514" y="642912"/>
                </a:lnTo>
                <a:lnTo>
                  <a:pt x="179400" y="641642"/>
                </a:lnTo>
                <a:lnTo>
                  <a:pt x="179285" y="640372"/>
                </a:lnTo>
                <a:lnTo>
                  <a:pt x="177050" y="640372"/>
                </a:lnTo>
                <a:lnTo>
                  <a:pt x="177012" y="637832"/>
                </a:lnTo>
                <a:lnTo>
                  <a:pt x="176771" y="636562"/>
                </a:lnTo>
                <a:lnTo>
                  <a:pt x="176530" y="636562"/>
                </a:lnTo>
                <a:lnTo>
                  <a:pt x="175920" y="635292"/>
                </a:lnTo>
                <a:lnTo>
                  <a:pt x="175539" y="635292"/>
                </a:lnTo>
                <a:lnTo>
                  <a:pt x="176085" y="634022"/>
                </a:lnTo>
                <a:lnTo>
                  <a:pt x="176339" y="632752"/>
                </a:lnTo>
                <a:lnTo>
                  <a:pt x="176504" y="632752"/>
                </a:lnTo>
                <a:lnTo>
                  <a:pt x="176352" y="631482"/>
                </a:lnTo>
                <a:lnTo>
                  <a:pt x="176593" y="631482"/>
                </a:lnTo>
                <a:lnTo>
                  <a:pt x="176822" y="630212"/>
                </a:lnTo>
                <a:lnTo>
                  <a:pt x="177812" y="630212"/>
                </a:lnTo>
                <a:lnTo>
                  <a:pt x="177965" y="628942"/>
                </a:lnTo>
                <a:lnTo>
                  <a:pt x="178727" y="628942"/>
                </a:lnTo>
                <a:lnTo>
                  <a:pt x="178676" y="627672"/>
                </a:lnTo>
                <a:lnTo>
                  <a:pt x="178866" y="627672"/>
                </a:lnTo>
                <a:lnTo>
                  <a:pt x="178727" y="628942"/>
                </a:lnTo>
                <a:lnTo>
                  <a:pt x="179133" y="628942"/>
                </a:lnTo>
                <a:lnTo>
                  <a:pt x="178968" y="627672"/>
                </a:lnTo>
                <a:lnTo>
                  <a:pt x="180136" y="627672"/>
                </a:lnTo>
                <a:lnTo>
                  <a:pt x="180111" y="628942"/>
                </a:lnTo>
                <a:lnTo>
                  <a:pt x="180606" y="627672"/>
                </a:lnTo>
                <a:lnTo>
                  <a:pt x="180568" y="628942"/>
                </a:lnTo>
                <a:lnTo>
                  <a:pt x="181432" y="628942"/>
                </a:lnTo>
                <a:lnTo>
                  <a:pt x="181787" y="630212"/>
                </a:lnTo>
                <a:lnTo>
                  <a:pt x="182930" y="630212"/>
                </a:lnTo>
                <a:lnTo>
                  <a:pt x="183057" y="628942"/>
                </a:lnTo>
                <a:lnTo>
                  <a:pt x="183667" y="628942"/>
                </a:lnTo>
                <a:lnTo>
                  <a:pt x="183515" y="630212"/>
                </a:lnTo>
                <a:lnTo>
                  <a:pt x="183807" y="630212"/>
                </a:lnTo>
                <a:lnTo>
                  <a:pt x="183921" y="628942"/>
                </a:lnTo>
                <a:lnTo>
                  <a:pt x="184111" y="628942"/>
                </a:lnTo>
                <a:lnTo>
                  <a:pt x="184797" y="627672"/>
                </a:lnTo>
                <a:lnTo>
                  <a:pt x="184835" y="630212"/>
                </a:lnTo>
                <a:lnTo>
                  <a:pt x="184645" y="630212"/>
                </a:lnTo>
                <a:lnTo>
                  <a:pt x="184480" y="631482"/>
                </a:lnTo>
                <a:lnTo>
                  <a:pt x="184734" y="632752"/>
                </a:lnTo>
                <a:lnTo>
                  <a:pt x="185508" y="631482"/>
                </a:lnTo>
                <a:lnTo>
                  <a:pt x="185724" y="631482"/>
                </a:lnTo>
                <a:lnTo>
                  <a:pt x="185750" y="632752"/>
                </a:lnTo>
                <a:lnTo>
                  <a:pt x="186321" y="632752"/>
                </a:lnTo>
                <a:lnTo>
                  <a:pt x="555523" y="632752"/>
                </a:lnTo>
                <a:lnTo>
                  <a:pt x="555739" y="632752"/>
                </a:lnTo>
                <a:lnTo>
                  <a:pt x="555739" y="631482"/>
                </a:lnTo>
                <a:lnTo>
                  <a:pt x="556285" y="630212"/>
                </a:lnTo>
                <a:lnTo>
                  <a:pt x="556082" y="630212"/>
                </a:lnTo>
                <a:lnTo>
                  <a:pt x="556196" y="628942"/>
                </a:lnTo>
                <a:lnTo>
                  <a:pt x="556971" y="627672"/>
                </a:lnTo>
                <a:lnTo>
                  <a:pt x="556933" y="626402"/>
                </a:lnTo>
                <a:lnTo>
                  <a:pt x="557250" y="625132"/>
                </a:lnTo>
                <a:lnTo>
                  <a:pt x="557504" y="623862"/>
                </a:lnTo>
                <a:lnTo>
                  <a:pt x="557771" y="622592"/>
                </a:lnTo>
                <a:lnTo>
                  <a:pt x="557796" y="621322"/>
                </a:lnTo>
                <a:lnTo>
                  <a:pt x="557961" y="620052"/>
                </a:lnTo>
                <a:lnTo>
                  <a:pt x="557720" y="618782"/>
                </a:lnTo>
                <a:lnTo>
                  <a:pt x="557631" y="617512"/>
                </a:lnTo>
                <a:lnTo>
                  <a:pt x="557415" y="617512"/>
                </a:lnTo>
                <a:lnTo>
                  <a:pt x="557580" y="616242"/>
                </a:lnTo>
                <a:lnTo>
                  <a:pt x="556933" y="616242"/>
                </a:lnTo>
                <a:lnTo>
                  <a:pt x="557187" y="614972"/>
                </a:lnTo>
                <a:lnTo>
                  <a:pt x="556615" y="614972"/>
                </a:lnTo>
                <a:lnTo>
                  <a:pt x="556729" y="613702"/>
                </a:lnTo>
                <a:lnTo>
                  <a:pt x="557415" y="613702"/>
                </a:lnTo>
                <a:lnTo>
                  <a:pt x="557872" y="612432"/>
                </a:lnTo>
                <a:lnTo>
                  <a:pt x="559206" y="612432"/>
                </a:lnTo>
                <a:lnTo>
                  <a:pt x="559155" y="611162"/>
                </a:lnTo>
                <a:lnTo>
                  <a:pt x="559473" y="611162"/>
                </a:lnTo>
                <a:lnTo>
                  <a:pt x="559003" y="609892"/>
                </a:lnTo>
                <a:lnTo>
                  <a:pt x="559269" y="609892"/>
                </a:lnTo>
                <a:lnTo>
                  <a:pt x="558977" y="608622"/>
                </a:lnTo>
                <a:lnTo>
                  <a:pt x="559663" y="607352"/>
                </a:lnTo>
                <a:lnTo>
                  <a:pt x="560489" y="604812"/>
                </a:lnTo>
                <a:lnTo>
                  <a:pt x="561289" y="604812"/>
                </a:lnTo>
                <a:lnTo>
                  <a:pt x="561340" y="603542"/>
                </a:lnTo>
                <a:lnTo>
                  <a:pt x="561835" y="603542"/>
                </a:lnTo>
                <a:lnTo>
                  <a:pt x="562279" y="602272"/>
                </a:lnTo>
                <a:lnTo>
                  <a:pt x="562241" y="601002"/>
                </a:lnTo>
                <a:lnTo>
                  <a:pt x="562800" y="601002"/>
                </a:lnTo>
                <a:lnTo>
                  <a:pt x="562940" y="599732"/>
                </a:lnTo>
                <a:lnTo>
                  <a:pt x="563079" y="598462"/>
                </a:lnTo>
                <a:lnTo>
                  <a:pt x="562660" y="598462"/>
                </a:lnTo>
                <a:lnTo>
                  <a:pt x="562902" y="597192"/>
                </a:lnTo>
                <a:lnTo>
                  <a:pt x="562317" y="597192"/>
                </a:lnTo>
                <a:lnTo>
                  <a:pt x="562165" y="595922"/>
                </a:lnTo>
                <a:lnTo>
                  <a:pt x="561073" y="594652"/>
                </a:lnTo>
                <a:lnTo>
                  <a:pt x="561682" y="592112"/>
                </a:lnTo>
                <a:lnTo>
                  <a:pt x="561911" y="590842"/>
                </a:lnTo>
                <a:lnTo>
                  <a:pt x="562876" y="588302"/>
                </a:lnTo>
                <a:lnTo>
                  <a:pt x="562229" y="585762"/>
                </a:lnTo>
                <a:lnTo>
                  <a:pt x="561149" y="583222"/>
                </a:lnTo>
                <a:lnTo>
                  <a:pt x="561251" y="581952"/>
                </a:lnTo>
                <a:lnTo>
                  <a:pt x="560463" y="581952"/>
                </a:lnTo>
                <a:lnTo>
                  <a:pt x="559854" y="580682"/>
                </a:lnTo>
                <a:lnTo>
                  <a:pt x="559320" y="581952"/>
                </a:lnTo>
                <a:lnTo>
                  <a:pt x="558660" y="581952"/>
                </a:lnTo>
                <a:lnTo>
                  <a:pt x="558253" y="583222"/>
                </a:lnTo>
                <a:lnTo>
                  <a:pt x="557364" y="581952"/>
                </a:lnTo>
                <a:lnTo>
                  <a:pt x="558203" y="581952"/>
                </a:lnTo>
                <a:lnTo>
                  <a:pt x="558114" y="580682"/>
                </a:lnTo>
                <a:lnTo>
                  <a:pt x="558558" y="580682"/>
                </a:lnTo>
                <a:lnTo>
                  <a:pt x="559828" y="579412"/>
                </a:lnTo>
                <a:lnTo>
                  <a:pt x="558647" y="578142"/>
                </a:lnTo>
                <a:lnTo>
                  <a:pt x="556209" y="578142"/>
                </a:lnTo>
                <a:lnTo>
                  <a:pt x="556285" y="576872"/>
                </a:lnTo>
                <a:lnTo>
                  <a:pt x="556247" y="575602"/>
                </a:lnTo>
                <a:lnTo>
                  <a:pt x="556590" y="575602"/>
                </a:lnTo>
                <a:lnTo>
                  <a:pt x="556983" y="574332"/>
                </a:lnTo>
                <a:lnTo>
                  <a:pt x="558546" y="573062"/>
                </a:lnTo>
                <a:lnTo>
                  <a:pt x="559816" y="576872"/>
                </a:lnTo>
                <a:lnTo>
                  <a:pt x="561340" y="576872"/>
                </a:lnTo>
                <a:lnTo>
                  <a:pt x="562152" y="575602"/>
                </a:lnTo>
                <a:lnTo>
                  <a:pt x="562203" y="574332"/>
                </a:lnTo>
                <a:lnTo>
                  <a:pt x="565340" y="574332"/>
                </a:lnTo>
                <a:lnTo>
                  <a:pt x="565632" y="573062"/>
                </a:lnTo>
                <a:lnTo>
                  <a:pt x="567550" y="573062"/>
                </a:lnTo>
                <a:lnTo>
                  <a:pt x="567855" y="571792"/>
                </a:lnTo>
                <a:lnTo>
                  <a:pt x="569099" y="571792"/>
                </a:lnTo>
                <a:lnTo>
                  <a:pt x="569315" y="570522"/>
                </a:lnTo>
                <a:lnTo>
                  <a:pt x="569823" y="569252"/>
                </a:lnTo>
                <a:lnTo>
                  <a:pt x="568896" y="567982"/>
                </a:lnTo>
                <a:lnTo>
                  <a:pt x="569239" y="566712"/>
                </a:lnTo>
                <a:lnTo>
                  <a:pt x="569823" y="566712"/>
                </a:lnTo>
                <a:lnTo>
                  <a:pt x="569506" y="565442"/>
                </a:lnTo>
                <a:lnTo>
                  <a:pt x="569950" y="565442"/>
                </a:lnTo>
                <a:lnTo>
                  <a:pt x="570204" y="564172"/>
                </a:lnTo>
                <a:lnTo>
                  <a:pt x="571982" y="564172"/>
                </a:lnTo>
                <a:close/>
              </a:path>
              <a:path w="916939" h="1162050">
                <a:moveTo>
                  <a:pt x="572198" y="847382"/>
                </a:moveTo>
                <a:lnTo>
                  <a:pt x="571500" y="846112"/>
                </a:lnTo>
                <a:lnTo>
                  <a:pt x="570649" y="843572"/>
                </a:lnTo>
                <a:lnTo>
                  <a:pt x="571957" y="844842"/>
                </a:lnTo>
                <a:lnTo>
                  <a:pt x="572071" y="843572"/>
                </a:lnTo>
                <a:lnTo>
                  <a:pt x="571677" y="842302"/>
                </a:lnTo>
                <a:lnTo>
                  <a:pt x="571322" y="842302"/>
                </a:lnTo>
                <a:lnTo>
                  <a:pt x="571195" y="841032"/>
                </a:lnTo>
                <a:lnTo>
                  <a:pt x="570687" y="841032"/>
                </a:lnTo>
                <a:lnTo>
                  <a:pt x="570064" y="839762"/>
                </a:lnTo>
                <a:lnTo>
                  <a:pt x="569379" y="839762"/>
                </a:lnTo>
                <a:lnTo>
                  <a:pt x="568731" y="838492"/>
                </a:lnTo>
                <a:lnTo>
                  <a:pt x="568071" y="838492"/>
                </a:lnTo>
                <a:lnTo>
                  <a:pt x="567220" y="837222"/>
                </a:lnTo>
                <a:lnTo>
                  <a:pt x="567575" y="837222"/>
                </a:lnTo>
                <a:lnTo>
                  <a:pt x="568426" y="835952"/>
                </a:lnTo>
                <a:lnTo>
                  <a:pt x="568667" y="834682"/>
                </a:lnTo>
                <a:lnTo>
                  <a:pt x="568629" y="833412"/>
                </a:lnTo>
                <a:lnTo>
                  <a:pt x="568858" y="832142"/>
                </a:lnTo>
                <a:lnTo>
                  <a:pt x="568769" y="830872"/>
                </a:lnTo>
                <a:lnTo>
                  <a:pt x="568363" y="829602"/>
                </a:lnTo>
                <a:lnTo>
                  <a:pt x="568045" y="829602"/>
                </a:lnTo>
                <a:lnTo>
                  <a:pt x="567613" y="828332"/>
                </a:lnTo>
                <a:lnTo>
                  <a:pt x="566851" y="828332"/>
                </a:lnTo>
                <a:lnTo>
                  <a:pt x="565619" y="827062"/>
                </a:lnTo>
                <a:lnTo>
                  <a:pt x="563664" y="825792"/>
                </a:lnTo>
                <a:lnTo>
                  <a:pt x="563460" y="824522"/>
                </a:lnTo>
                <a:lnTo>
                  <a:pt x="563219" y="823252"/>
                </a:lnTo>
                <a:lnTo>
                  <a:pt x="563651" y="821982"/>
                </a:lnTo>
                <a:lnTo>
                  <a:pt x="563930" y="821982"/>
                </a:lnTo>
                <a:lnTo>
                  <a:pt x="563956" y="820712"/>
                </a:lnTo>
                <a:lnTo>
                  <a:pt x="562317" y="820712"/>
                </a:lnTo>
                <a:lnTo>
                  <a:pt x="563219" y="819442"/>
                </a:lnTo>
                <a:lnTo>
                  <a:pt x="563422" y="819442"/>
                </a:lnTo>
                <a:lnTo>
                  <a:pt x="563791" y="818172"/>
                </a:lnTo>
                <a:lnTo>
                  <a:pt x="564464" y="818172"/>
                </a:lnTo>
                <a:lnTo>
                  <a:pt x="564286" y="816902"/>
                </a:lnTo>
                <a:lnTo>
                  <a:pt x="564705" y="816902"/>
                </a:lnTo>
                <a:lnTo>
                  <a:pt x="565607" y="815632"/>
                </a:lnTo>
                <a:lnTo>
                  <a:pt x="564591" y="813092"/>
                </a:lnTo>
                <a:lnTo>
                  <a:pt x="565467" y="811822"/>
                </a:lnTo>
                <a:lnTo>
                  <a:pt x="565962" y="811822"/>
                </a:lnTo>
                <a:lnTo>
                  <a:pt x="566267" y="810552"/>
                </a:lnTo>
                <a:lnTo>
                  <a:pt x="566674" y="810552"/>
                </a:lnTo>
                <a:lnTo>
                  <a:pt x="566166" y="809282"/>
                </a:lnTo>
                <a:lnTo>
                  <a:pt x="565810" y="808012"/>
                </a:lnTo>
                <a:lnTo>
                  <a:pt x="565365" y="806742"/>
                </a:lnTo>
                <a:lnTo>
                  <a:pt x="563676" y="805472"/>
                </a:lnTo>
                <a:lnTo>
                  <a:pt x="565251" y="804202"/>
                </a:lnTo>
                <a:lnTo>
                  <a:pt x="565353" y="802932"/>
                </a:lnTo>
                <a:lnTo>
                  <a:pt x="565632" y="801662"/>
                </a:lnTo>
                <a:lnTo>
                  <a:pt x="566178" y="801662"/>
                </a:lnTo>
                <a:lnTo>
                  <a:pt x="566089" y="800392"/>
                </a:lnTo>
                <a:lnTo>
                  <a:pt x="565645" y="799122"/>
                </a:lnTo>
                <a:lnTo>
                  <a:pt x="565238" y="799122"/>
                </a:lnTo>
                <a:lnTo>
                  <a:pt x="563943" y="797852"/>
                </a:lnTo>
                <a:lnTo>
                  <a:pt x="563727" y="796582"/>
                </a:lnTo>
                <a:lnTo>
                  <a:pt x="562622" y="796582"/>
                </a:lnTo>
                <a:lnTo>
                  <a:pt x="562025" y="795312"/>
                </a:lnTo>
                <a:lnTo>
                  <a:pt x="560730" y="794042"/>
                </a:lnTo>
                <a:lnTo>
                  <a:pt x="559206" y="792772"/>
                </a:lnTo>
                <a:lnTo>
                  <a:pt x="557453" y="794042"/>
                </a:lnTo>
                <a:lnTo>
                  <a:pt x="555713" y="794042"/>
                </a:lnTo>
                <a:lnTo>
                  <a:pt x="554228" y="792772"/>
                </a:lnTo>
                <a:lnTo>
                  <a:pt x="551662" y="792772"/>
                </a:lnTo>
                <a:lnTo>
                  <a:pt x="550773" y="791502"/>
                </a:lnTo>
                <a:lnTo>
                  <a:pt x="549503" y="791502"/>
                </a:lnTo>
                <a:lnTo>
                  <a:pt x="549046" y="790232"/>
                </a:lnTo>
                <a:lnTo>
                  <a:pt x="546925" y="790232"/>
                </a:lnTo>
                <a:lnTo>
                  <a:pt x="546290" y="788962"/>
                </a:lnTo>
                <a:lnTo>
                  <a:pt x="545147" y="788962"/>
                </a:lnTo>
                <a:lnTo>
                  <a:pt x="544690" y="787692"/>
                </a:lnTo>
                <a:lnTo>
                  <a:pt x="544283" y="787692"/>
                </a:lnTo>
                <a:lnTo>
                  <a:pt x="544055" y="786422"/>
                </a:lnTo>
                <a:lnTo>
                  <a:pt x="543598" y="786422"/>
                </a:lnTo>
                <a:lnTo>
                  <a:pt x="543775" y="785152"/>
                </a:lnTo>
                <a:lnTo>
                  <a:pt x="543013" y="785152"/>
                </a:lnTo>
                <a:lnTo>
                  <a:pt x="542937" y="783882"/>
                </a:lnTo>
                <a:lnTo>
                  <a:pt x="541705" y="783882"/>
                </a:lnTo>
                <a:lnTo>
                  <a:pt x="542518" y="782612"/>
                </a:lnTo>
                <a:lnTo>
                  <a:pt x="544982" y="782612"/>
                </a:lnTo>
                <a:lnTo>
                  <a:pt x="545071" y="781342"/>
                </a:lnTo>
                <a:lnTo>
                  <a:pt x="545477" y="782612"/>
                </a:lnTo>
                <a:lnTo>
                  <a:pt x="545553" y="781342"/>
                </a:lnTo>
                <a:lnTo>
                  <a:pt x="545833" y="780072"/>
                </a:lnTo>
                <a:lnTo>
                  <a:pt x="546392" y="780072"/>
                </a:lnTo>
                <a:lnTo>
                  <a:pt x="546722" y="778802"/>
                </a:lnTo>
                <a:lnTo>
                  <a:pt x="547293" y="778802"/>
                </a:lnTo>
                <a:lnTo>
                  <a:pt x="547281" y="780072"/>
                </a:lnTo>
                <a:lnTo>
                  <a:pt x="548373" y="780072"/>
                </a:lnTo>
                <a:lnTo>
                  <a:pt x="548093" y="778802"/>
                </a:lnTo>
                <a:lnTo>
                  <a:pt x="547763" y="778802"/>
                </a:lnTo>
                <a:lnTo>
                  <a:pt x="548271" y="777532"/>
                </a:lnTo>
                <a:lnTo>
                  <a:pt x="549084" y="777532"/>
                </a:lnTo>
                <a:lnTo>
                  <a:pt x="549910" y="778802"/>
                </a:lnTo>
                <a:lnTo>
                  <a:pt x="551383" y="780072"/>
                </a:lnTo>
                <a:lnTo>
                  <a:pt x="554240" y="780072"/>
                </a:lnTo>
                <a:lnTo>
                  <a:pt x="553059" y="778802"/>
                </a:lnTo>
                <a:lnTo>
                  <a:pt x="552386" y="777532"/>
                </a:lnTo>
                <a:lnTo>
                  <a:pt x="550913" y="776262"/>
                </a:lnTo>
                <a:lnTo>
                  <a:pt x="549757" y="773722"/>
                </a:lnTo>
                <a:lnTo>
                  <a:pt x="548894" y="772452"/>
                </a:lnTo>
                <a:lnTo>
                  <a:pt x="548360" y="772452"/>
                </a:lnTo>
                <a:lnTo>
                  <a:pt x="547624" y="771182"/>
                </a:lnTo>
                <a:lnTo>
                  <a:pt x="543699" y="771182"/>
                </a:lnTo>
                <a:lnTo>
                  <a:pt x="543318" y="769912"/>
                </a:lnTo>
                <a:lnTo>
                  <a:pt x="543166" y="769912"/>
                </a:lnTo>
                <a:lnTo>
                  <a:pt x="543064" y="768642"/>
                </a:lnTo>
                <a:lnTo>
                  <a:pt x="542251" y="768642"/>
                </a:lnTo>
                <a:lnTo>
                  <a:pt x="542201" y="767372"/>
                </a:lnTo>
                <a:lnTo>
                  <a:pt x="541870" y="767372"/>
                </a:lnTo>
                <a:lnTo>
                  <a:pt x="541223" y="766102"/>
                </a:lnTo>
                <a:lnTo>
                  <a:pt x="540816" y="766102"/>
                </a:lnTo>
                <a:lnTo>
                  <a:pt x="539724" y="764832"/>
                </a:lnTo>
                <a:lnTo>
                  <a:pt x="538734" y="763562"/>
                </a:lnTo>
                <a:lnTo>
                  <a:pt x="535343" y="763562"/>
                </a:lnTo>
                <a:lnTo>
                  <a:pt x="535089" y="762292"/>
                </a:lnTo>
                <a:lnTo>
                  <a:pt x="533323" y="762292"/>
                </a:lnTo>
                <a:lnTo>
                  <a:pt x="535025" y="761022"/>
                </a:lnTo>
                <a:lnTo>
                  <a:pt x="535165" y="759752"/>
                </a:lnTo>
                <a:lnTo>
                  <a:pt x="534365" y="759752"/>
                </a:lnTo>
                <a:lnTo>
                  <a:pt x="534085" y="758482"/>
                </a:lnTo>
                <a:lnTo>
                  <a:pt x="533311" y="758482"/>
                </a:lnTo>
                <a:lnTo>
                  <a:pt x="532688" y="757212"/>
                </a:lnTo>
                <a:lnTo>
                  <a:pt x="531660" y="755942"/>
                </a:lnTo>
                <a:lnTo>
                  <a:pt x="530682" y="754672"/>
                </a:lnTo>
                <a:lnTo>
                  <a:pt x="529450" y="754672"/>
                </a:lnTo>
                <a:lnTo>
                  <a:pt x="529196" y="753402"/>
                </a:lnTo>
                <a:lnTo>
                  <a:pt x="528256" y="753402"/>
                </a:lnTo>
                <a:lnTo>
                  <a:pt x="527748" y="752132"/>
                </a:lnTo>
                <a:lnTo>
                  <a:pt x="526846" y="750862"/>
                </a:lnTo>
                <a:lnTo>
                  <a:pt x="526249" y="750862"/>
                </a:lnTo>
                <a:lnTo>
                  <a:pt x="525449" y="748322"/>
                </a:lnTo>
                <a:lnTo>
                  <a:pt x="525703" y="748322"/>
                </a:lnTo>
                <a:lnTo>
                  <a:pt x="525475" y="747052"/>
                </a:lnTo>
                <a:lnTo>
                  <a:pt x="525043" y="747052"/>
                </a:lnTo>
                <a:lnTo>
                  <a:pt x="524992" y="745782"/>
                </a:lnTo>
                <a:lnTo>
                  <a:pt x="524713" y="745782"/>
                </a:lnTo>
                <a:lnTo>
                  <a:pt x="524776" y="744512"/>
                </a:lnTo>
                <a:lnTo>
                  <a:pt x="524281" y="744512"/>
                </a:lnTo>
                <a:lnTo>
                  <a:pt x="522808" y="743242"/>
                </a:lnTo>
                <a:lnTo>
                  <a:pt x="524103" y="743242"/>
                </a:lnTo>
                <a:lnTo>
                  <a:pt x="523265" y="741972"/>
                </a:lnTo>
                <a:lnTo>
                  <a:pt x="522884" y="741972"/>
                </a:lnTo>
                <a:lnTo>
                  <a:pt x="522617" y="740702"/>
                </a:lnTo>
                <a:lnTo>
                  <a:pt x="521093" y="740702"/>
                </a:lnTo>
                <a:lnTo>
                  <a:pt x="520750" y="739432"/>
                </a:lnTo>
                <a:lnTo>
                  <a:pt x="520039" y="738162"/>
                </a:lnTo>
                <a:lnTo>
                  <a:pt x="519010" y="736892"/>
                </a:lnTo>
                <a:lnTo>
                  <a:pt x="518807" y="735622"/>
                </a:lnTo>
                <a:lnTo>
                  <a:pt x="518287" y="735622"/>
                </a:lnTo>
                <a:lnTo>
                  <a:pt x="518401" y="734352"/>
                </a:lnTo>
                <a:lnTo>
                  <a:pt x="517791" y="734352"/>
                </a:lnTo>
                <a:lnTo>
                  <a:pt x="517525" y="733082"/>
                </a:lnTo>
                <a:lnTo>
                  <a:pt x="517309" y="733082"/>
                </a:lnTo>
                <a:lnTo>
                  <a:pt x="516902" y="731812"/>
                </a:lnTo>
                <a:lnTo>
                  <a:pt x="516305" y="731812"/>
                </a:lnTo>
                <a:lnTo>
                  <a:pt x="516280" y="730542"/>
                </a:lnTo>
                <a:lnTo>
                  <a:pt x="516496" y="729272"/>
                </a:lnTo>
                <a:lnTo>
                  <a:pt x="517398" y="729272"/>
                </a:lnTo>
                <a:lnTo>
                  <a:pt x="517639" y="728002"/>
                </a:lnTo>
                <a:lnTo>
                  <a:pt x="518287" y="728002"/>
                </a:lnTo>
                <a:lnTo>
                  <a:pt x="518261" y="726732"/>
                </a:lnTo>
                <a:lnTo>
                  <a:pt x="519747" y="726732"/>
                </a:lnTo>
                <a:lnTo>
                  <a:pt x="520649" y="725462"/>
                </a:lnTo>
                <a:lnTo>
                  <a:pt x="521906" y="725462"/>
                </a:lnTo>
                <a:lnTo>
                  <a:pt x="522884" y="726732"/>
                </a:lnTo>
                <a:lnTo>
                  <a:pt x="524776" y="726732"/>
                </a:lnTo>
                <a:lnTo>
                  <a:pt x="526897" y="729272"/>
                </a:lnTo>
                <a:lnTo>
                  <a:pt x="530428" y="731812"/>
                </a:lnTo>
                <a:lnTo>
                  <a:pt x="533019" y="734352"/>
                </a:lnTo>
                <a:lnTo>
                  <a:pt x="534758" y="736892"/>
                </a:lnTo>
                <a:lnTo>
                  <a:pt x="536600" y="739432"/>
                </a:lnTo>
                <a:lnTo>
                  <a:pt x="538886" y="740702"/>
                </a:lnTo>
                <a:lnTo>
                  <a:pt x="541502" y="740702"/>
                </a:lnTo>
                <a:lnTo>
                  <a:pt x="541375" y="741972"/>
                </a:lnTo>
                <a:lnTo>
                  <a:pt x="540245" y="741972"/>
                </a:lnTo>
                <a:lnTo>
                  <a:pt x="540258" y="743242"/>
                </a:lnTo>
                <a:lnTo>
                  <a:pt x="540499" y="744512"/>
                </a:lnTo>
                <a:lnTo>
                  <a:pt x="540943" y="744512"/>
                </a:lnTo>
                <a:lnTo>
                  <a:pt x="541667" y="745782"/>
                </a:lnTo>
                <a:lnTo>
                  <a:pt x="541934" y="745782"/>
                </a:lnTo>
                <a:lnTo>
                  <a:pt x="542251" y="747052"/>
                </a:lnTo>
                <a:lnTo>
                  <a:pt x="543356" y="747052"/>
                </a:lnTo>
                <a:lnTo>
                  <a:pt x="543471" y="748322"/>
                </a:lnTo>
                <a:lnTo>
                  <a:pt x="544055" y="748322"/>
                </a:lnTo>
                <a:lnTo>
                  <a:pt x="543839" y="747052"/>
                </a:lnTo>
                <a:lnTo>
                  <a:pt x="543001" y="745782"/>
                </a:lnTo>
                <a:lnTo>
                  <a:pt x="542505" y="745782"/>
                </a:lnTo>
                <a:lnTo>
                  <a:pt x="542607" y="744512"/>
                </a:lnTo>
                <a:lnTo>
                  <a:pt x="543420" y="744512"/>
                </a:lnTo>
                <a:lnTo>
                  <a:pt x="543801" y="743242"/>
                </a:lnTo>
                <a:lnTo>
                  <a:pt x="545134" y="743242"/>
                </a:lnTo>
                <a:lnTo>
                  <a:pt x="545871" y="744512"/>
                </a:lnTo>
                <a:lnTo>
                  <a:pt x="546468" y="743242"/>
                </a:lnTo>
                <a:lnTo>
                  <a:pt x="547789" y="743242"/>
                </a:lnTo>
                <a:lnTo>
                  <a:pt x="548373" y="741972"/>
                </a:lnTo>
                <a:lnTo>
                  <a:pt x="548703" y="741972"/>
                </a:lnTo>
                <a:lnTo>
                  <a:pt x="548779" y="743242"/>
                </a:lnTo>
                <a:lnTo>
                  <a:pt x="549427" y="741972"/>
                </a:lnTo>
                <a:lnTo>
                  <a:pt x="549732" y="740702"/>
                </a:lnTo>
                <a:lnTo>
                  <a:pt x="550341" y="740702"/>
                </a:lnTo>
                <a:lnTo>
                  <a:pt x="550773" y="739432"/>
                </a:lnTo>
                <a:lnTo>
                  <a:pt x="551459" y="739432"/>
                </a:lnTo>
                <a:lnTo>
                  <a:pt x="551586" y="738162"/>
                </a:lnTo>
                <a:lnTo>
                  <a:pt x="551357" y="738162"/>
                </a:lnTo>
                <a:lnTo>
                  <a:pt x="551014" y="736892"/>
                </a:lnTo>
                <a:lnTo>
                  <a:pt x="550392" y="736892"/>
                </a:lnTo>
                <a:lnTo>
                  <a:pt x="550265" y="735622"/>
                </a:lnTo>
                <a:lnTo>
                  <a:pt x="549440" y="735622"/>
                </a:lnTo>
                <a:lnTo>
                  <a:pt x="549033" y="734352"/>
                </a:lnTo>
                <a:lnTo>
                  <a:pt x="550189" y="734352"/>
                </a:lnTo>
                <a:lnTo>
                  <a:pt x="550113" y="733082"/>
                </a:lnTo>
                <a:lnTo>
                  <a:pt x="553021" y="733082"/>
                </a:lnTo>
                <a:lnTo>
                  <a:pt x="553542" y="734352"/>
                </a:lnTo>
                <a:lnTo>
                  <a:pt x="553885" y="734352"/>
                </a:lnTo>
                <a:lnTo>
                  <a:pt x="554228" y="735622"/>
                </a:lnTo>
                <a:lnTo>
                  <a:pt x="555218" y="736892"/>
                </a:lnTo>
                <a:lnTo>
                  <a:pt x="556577" y="736892"/>
                </a:lnTo>
                <a:lnTo>
                  <a:pt x="556729" y="735622"/>
                </a:lnTo>
                <a:lnTo>
                  <a:pt x="557631" y="735622"/>
                </a:lnTo>
                <a:lnTo>
                  <a:pt x="557631" y="734352"/>
                </a:lnTo>
                <a:lnTo>
                  <a:pt x="558012" y="734352"/>
                </a:lnTo>
                <a:lnTo>
                  <a:pt x="557885" y="733082"/>
                </a:lnTo>
                <a:lnTo>
                  <a:pt x="557758" y="731812"/>
                </a:lnTo>
                <a:lnTo>
                  <a:pt x="557110" y="731812"/>
                </a:lnTo>
                <a:lnTo>
                  <a:pt x="556336" y="730542"/>
                </a:lnTo>
                <a:lnTo>
                  <a:pt x="556666" y="730542"/>
                </a:lnTo>
                <a:lnTo>
                  <a:pt x="556641" y="729272"/>
                </a:lnTo>
                <a:lnTo>
                  <a:pt x="556488" y="729272"/>
                </a:lnTo>
                <a:lnTo>
                  <a:pt x="555993" y="728002"/>
                </a:lnTo>
                <a:lnTo>
                  <a:pt x="558228" y="728002"/>
                </a:lnTo>
                <a:lnTo>
                  <a:pt x="556882" y="726732"/>
                </a:lnTo>
                <a:lnTo>
                  <a:pt x="557225" y="725462"/>
                </a:lnTo>
                <a:lnTo>
                  <a:pt x="556399" y="724192"/>
                </a:lnTo>
                <a:lnTo>
                  <a:pt x="555980" y="722922"/>
                </a:lnTo>
                <a:lnTo>
                  <a:pt x="556018" y="721652"/>
                </a:lnTo>
                <a:lnTo>
                  <a:pt x="554316" y="719112"/>
                </a:lnTo>
                <a:lnTo>
                  <a:pt x="556983" y="719112"/>
                </a:lnTo>
                <a:lnTo>
                  <a:pt x="556514" y="717842"/>
                </a:lnTo>
                <a:lnTo>
                  <a:pt x="556526" y="716572"/>
                </a:lnTo>
                <a:lnTo>
                  <a:pt x="556564" y="714032"/>
                </a:lnTo>
                <a:lnTo>
                  <a:pt x="556006" y="712762"/>
                </a:lnTo>
                <a:lnTo>
                  <a:pt x="556272" y="711492"/>
                </a:lnTo>
                <a:lnTo>
                  <a:pt x="556475" y="710222"/>
                </a:lnTo>
                <a:lnTo>
                  <a:pt x="555967" y="710222"/>
                </a:lnTo>
                <a:lnTo>
                  <a:pt x="556183" y="708952"/>
                </a:lnTo>
                <a:lnTo>
                  <a:pt x="556450" y="708952"/>
                </a:lnTo>
                <a:lnTo>
                  <a:pt x="556755" y="707682"/>
                </a:lnTo>
                <a:lnTo>
                  <a:pt x="556831" y="706412"/>
                </a:lnTo>
                <a:lnTo>
                  <a:pt x="555459" y="706412"/>
                </a:lnTo>
                <a:lnTo>
                  <a:pt x="555205" y="705142"/>
                </a:lnTo>
                <a:lnTo>
                  <a:pt x="553974" y="705142"/>
                </a:lnTo>
                <a:lnTo>
                  <a:pt x="553961" y="703872"/>
                </a:lnTo>
                <a:lnTo>
                  <a:pt x="555078" y="703872"/>
                </a:lnTo>
                <a:lnTo>
                  <a:pt x="555040" y="702602"/>
                </a:lnTo>
                <a:lnTo>
                  <a:pt x="554532" y="702602"/>
                </a:lnTo>
                <a:lnTo>
                  <a:pt x="554570" y="701332"/>
                </a:lnTo>
                <a:lnTo>
                  <a:pt x="554926" y="701332"/>
                </a:lnTo>
                <a:lnTo>
                  <a:pt x="555320" y="702602"/>
                </a:lnTo>
                <a:lnTo>
                  <a:pt x="555434" y="701332"/>
                </a:lnTo>
                <a:lnTo>
                  <a:pt x="555815" y="700062"/>
                </a:lnTo>
                <a:lnTo>
                  <a:pt x="555358" y="700062"/>
                </a:lnTo>
                <a:lnTo>
                  <a:pt x="555548" y="698792"/>
                </a:lnTo>
                <a:lnTo>
                  <a:pt x="555993" y="698792"/>
                </a:lnTo>
                <a:lnTo>
                  <a:pt x="556247" y="697522"/>
                </a:lnTo>
                <a:lnTo>
                  <a:pt x="556564" y="697522"/>
                </a:lnTo>
                <a:lnTo>
                  <a:pt x="556463" y="696252"/>
                </a:lnTo>
                <a:lnTo>
                  <a:pt x="556691" y="694982"/>
                </a:lnTo>
                <a:lnTo>
                  <a:pt x="557276" y="693712"/>
                </a:lnTo>
                <a:lnTo>
                  <a:pt x="557326" y="692442"/>
                </a:lnTo>
                <a:lnTo>
                  <a:pt x="557530" y="691172"/>
                </a:lnTo>
                <a:lnTo>
                  <a:pt x="556882" y="691172"/>
                </a:lnTo>
                <a:lnTo>
                  <a:pt x="556552" y="689902"/>
                </a:lnTo>
                <a:lnTo>
                  <a:pt x="556806" y="689902"/>
                </a:lnTo>
                <a:lnTo>
                  <a:pt x="556971" y="688632"/>
                </a:lnTo>
                <a:lnTo>
                  <a:pt x="557542" y="687362"/>
                </a:lnTo>
                <a:lnTo>
                  <a:pt x="556552" y="687362"/>
                </a:lnTo>
                <a:lnTo>
                  <a:pt x="556145" y="686092"/>
                </a:lnTo>
                <a:lnTo>
                  <a:pt x="556869" y="686092"/>
                </a:lnTo>
                <a:lnTo>
                  <a:pt x="556933" y="684822"/>
                </a:lnTo>
                <a:lnTo>
                  <a:pt x="556387" y="684822"/>
                </a:lnTo>
                <a:lnTo>
                  <a:pt x="556488" y="683552"/>
                </a:lnTo>
                <a:lnTo>
                  <a:pt x="555879" y="683552"/>
                </a:lnTo>
                <a:lnTo>
                  <a:pt x="555663" y="682282"/>
                </a:lnTo>
                <a:lnTo>
                  <a:pt x="555142" y="682282"/>
                </a:lnTo>
                <a:lnTo>
                  <a:pt x="554939" y="681012"/>
                </a:lnTo>
                <a:lnTo>
                  <a:pt x="554507" y="681012"/>
                </a:lnTo>
                <a:lnTo>
                  <a:pt x="553720" y="682282"/>
                </a:lnTo>
                <a:lnTo>
                  <a:pt x="553364" y="682282"/>
                </a:lnTo>
                <a:lnTo>
                  <a:pt x="553758" y="681012"/>
                </a:lnTo>
                <a:lnTo>
                  <a:pt x="553148" y="679742"/>
                </a:lnTo>
                <a:lnTo>
                  <a:pt x="552767" y="679742"/>
                </a:lnTo>
                <a:lnTo>
                  <a:pt x="552881" y="678472"/>
                </a:lnTo>
                <a:lnTo>
                  <a:pt x="553656" y="678472"/>
                </a:lnTo>
                <a:lnTo>
                  <a:pt x="554621" y="677202"/>
                </a:lnTo>
                <a:lnTo>
                  <a:pt x="555599" y="677202"/>
                </a:lnTo>
                <a:lnTo>
                  <a:pt x="555802" y="675932"/>
                </a:lnTo>
                <a:lnTo>
                  <a:pt x="555955" y="675932"/>
                </a:lnTo>
                <a:lnTo>
                  <a:pt x="556272" y="674662"/>
                </a:lnTo>
                <a:lnTo>
                  <a:pt x="556056" y="673392"/>
                </a:lnTo>
                <a:lnTo>
                  <a:pt x="556552" y="672122"/>
                </a:lnTo>
                <a:lnTo>
                  <a:pt x="555802" y="670852"/>
                </a:lnTo>
                <a:lnTo>
                  <a:pt x="555612" y="670852"/>
                </a:lnTo>
                <a:lnTo>
                  <a:pt x="556082" y="669582"/>
                </a:lnTo>
                <a:lnTo>
                  <a:pt x="557225" y="670852"/>
                </a:lnTo>
                <a:lnTo>
                  <a:pt x="557237" y="669582"/>
                </a:lnTo>
                <a:lnTo>
                  <a:pt x="556869" y="668312"/>
                </a:lnTo>
                <a:lnTo>
                  <a:pt x="556133" y="669582"/>
                </a:lnTo>
                <a:lnTo>
                  <a:pt x="556145" y="667042"/>
                </a:lnTo>
                <a:lnTo>
                  <a:pt x="555815" y="667042"/>
                </a:lnTo>
                <a:lnTo>
                  <a:pt x="556133" y="665772"/>
                </a:lnTo>
                <a:lnTo>
                  <a:pt x="557199" y="665772"/>
                </a:lnTo>
                <a:lnTo>
                  <a:pt x="557542" y="664502"/>
                </a:lnTo>
                <a:lnTo>
                  <a:pt x="557339" y="664502"/>
                </a:lnTo>
                <a:lnTo>
                  <a:pt x="557428" y="663232"/>
                </a:lnTo>
                <a:lnTo>
                  <a:pt x="557860" y="663232"/>
                </a:lnTo>
                <a:lnTo>
                  <a:pt x="558279" y="661962"/>
                </a:lnTo>
                <a:lnTo>
                  <a:pt x="559155" y="661962"/>
                </a:lnTo>
                <a:lnTo>
                  <a:pt x="559257" y="660692"/>
                </a:lnTo>
                <a:lnTo>
                  <a:pt x="559473" y="660692"/>
                </a:lnTo>
                <a:lnTo>
                  <a:pt x="559714" y="659422"/>
                </a:lnTo>
                <a:lnTo>
                  <a:pt x="559828" y="658152"/>
                </a:lnTo>
                <a:lnTo>
                  <a:pt x="559625" y="656882"/>
                </a:lnTo>
                <a:lnTo>
                  <a:pt x="559320" y="655612"/>
                </a:lnTo>
                <a:lnTo>
                  <a:pt x="559117" y="654342"/>
                </a:lnTo>
                <a:lnTo>
                  <a:pt x="558177" y="654342"/>
                </a:lnTo>
                <a:lnTo>
                  <a:pt x="557225" y="653072"/>
                </a:lnTo>
                <a:lnTo>
                  <a:pt x="557415" y="653072"/>
                </a:lnTo>
                <a:lnTo>
                  <a:pt x="557047" y="651802"/>
                </a:lnTo>
                <a:lnTo>
                  <a:pt x="557225" y="651802"/>
                </a:lnTo>
                <a:lnTo>
                  <a:pt x="557352" y="650532"/>
                </a:lnTo>
                <a:lnTo>
                  <a:pt x="557225" y="650532"/>
                </a:lnTo>
                <a:lnTo>
                  <a:pt x="557212" y="649262"/>
                </a:lnTo>
                <a:lnTo>
                  <a:pt x="556361" y="649262"/>
                </a:lnTo>
                <a:lnTo>
                  <a:pt x="556120" y="647992"/>
                </a:lnTo>
                <a:lnTo>
                  <a:pt x="556196" y="646722"/>
                </a:lnTo>
                <a:lnTo>
                  <a:pt x="555993" y="645452"/>
                </a:lnTo>
                <a:lnTo>
                  <a:pt x="556260" y="644182"/>
                </a:lnTo>
                <a:lnTo>
                  <a:pt x="555675" y="644182"/>
                </a:lnTo>
                <a:lnTo>
                  <a:pt x="555269" y="642912"/>
                </a:lnTo>
                <a:lnTo>
                  <a:pt x="553161" y="642912"/>
                </a:lnTo>
                <a:lnTo>
                  <a:pt x="553453" y="641642"/>
                </a:lnTo>
                <a:lnTo>
                  <a:pt x="553186" y="639102"/>
                </a:lnTo>
                <a:lnTo>
                  <a:pt x="555332" y="640372"/>
                </a:lnTo>
                <a:lnTo>
                  <a:pt x="555421" y="637832"/>
                </a:lnTo>
                <a:lnTo>
                  <a:pt x="554647" y="637832"/>
                </a:lnTo>
                <a:lnTo>
                  <a:pt x="554215" y="636562"/>
                </a:lnTo>
                <a:lnTo>
                  <a:pt x="553974" y="635292"/>
                </a:lnTo>
                <a:lnTo>
                  <a:pt x="555879" y="635292"/>
                </a:lnTo>
                <a:lnTo>
                  <a:pt x="555701" y="634022"/>
                </a:lnTo>
                <a:lnTo>
                  <a:pt x="441223" y="634022"/>
                </a:lnTo>
                <a:lnTo>
                  <a:pt x="441223" y="894372"/>
                </a:lnTo>
                <a:lnTo>
                  <a:pt x="440893" y="894372"/>
                </a:lnTo>
                <a:lnTo>
                  <a:pt x="440842" y="893102"/>
                </a:lnTo>
                <a:lnTo>
                  <a:pt x="441223" y="894372"/>
                </a:lnTo>
                <a:lnTo>
                  <a:pt x="441223" y="634022"/>
                </a:lnTo>
                <a:lnTo>
                  <a:pt x="440182" y="634022"/>
                </a:lnTo>
                <a:lnTo>
                  <a:pt x="440182" y="893102"/>
                </a:lnTo>
                <a:lnTo>
                  <a:pt x="439940" y="891832"/>
                </a:lnTo>
                <a:lnTo>
                  <a:pt x="440105" y="891832"/>
                </a:lnTo>
                <a:lnTo>
                  <a:pt x="440182" y="893102"/>
                </a:lnTo>
                <a:lnTo>
                  <a:pt x="440182" y="634022"/>
                </a:lnTo>
                <a:lnTo>
                  <a:pt x="426478" y="634022"/>
                </a:lnTo>
                <a:lnTo>
                  <a:pt x="426478" y="877862"/>
                </a:lnTo>
                <a:lnTo>
                  <a:pt x="426313" y="877862"/>
                </a:lnTo>
                <a:lnTo>
                  <a:pt x="426466" y="879132"/>
                </a:lnTo>
                <a:lnTo>
                  <a:pt x="425132" y="879132"/>
                </a:lnTo>
                <a:lnTo>
                  <a:pt x="425018" y="880402"/>
                </a:lnTo>
                <a:lnTo>
                  <a:pt x="424230" y="880402"/>
                </a:lnTo>
                <a:lnTo>
                  <a:pt x="423938" y="881672"/>
                </a:lnTo>
                <a:lnTo>
                  <a:pt x="424294" y="882942"/>
                </a:lnTo>
                <a:lnTo>
                  <a:pt x="424815" y="881672"/>
                </a:lnTo>
                <a:lnTo>
                  <a:pt x="425564" y="881672"/>
                </a:lnTo>
                <a:lnTo>
                  <a:pt x="425348" y="882942"/>
                </a:lnTo>
                <a:lnTo>
                  <a:pt x="425132" y="882942"/>
                </a:lnTo>
                <a:lnTo>
                  <a:pt x="425373" y="884212"/>
                </a:lnTo>
                <a:lnTo>
                  <a:pt x="425665" y="884212"/>
                </a:lnTo>
                <a:lnTo>
                  <a:pt x="424992" y="885482"/>
                </a:lnTo>
                <a:lnTo>
                  <a:pt x="423684" y="884212"/>
                </a:lnTo>
                <a:lnTo>
                  <a:pt x="423532" y="884212"/>
                </a:lnTo>
                <a:lnTo>
                  <a:pt x="423392" y="882942"/>
                </a:lnTo>
                <a:lnTo>
                  <a:pt x="421525" y="882942"/>
                </a:lnTo>
                <a:lnTo>
                  <a:pt x="420954" y="881672"/>
                </a:lnTo>
                <a:lnTo>
                  <a:pt x="420687" y="881672"/>
                </a:lnTo>
                <a:lnTo>
                  <a:pt x="420446" y="880402"/>
                </a:lnTo>
                <a:lnTo>
                  <a:pt x="420166" y="879627"/>
                </a:lnTo>
                <a:lnTo>
                  <a:pt x="420243" y="879132"/>
                </a:lnTo>
                <a:lnTo>
                  <a:pt x="420916" y="880402"/>
                </a:lnTo>
                <a:lnTo>
                  <a:pt x="420992" y="879132"/>
                </a:lnTo>
                <a:lnTo>
                  <a:pt x="420852" y="879132"/>
                </a:lnTo>
                <a:lnTo>
                  <a:pt x="420878" y="877862"/>
                </a:lnTo>
                <a:lnTo>
                  <a:pt x="421703" y="877862"/>
                </a:lnTo>
                <a:lnTo>
                  <a:pt x="421538" y="876592"/>
                </a:lnTo>
                <a:lnTo>
                  <a:pt x="421906" y="877862"/>
                </a:lnTo>
                <a:lnTo>
                  <a:pt x="421957" y="876592"/>
                </a:lnTo>
                <a:lnTo>
                  <a:pt x="422224" y="876592"/>
                </a:lnTo>
                <a:lnTo>
                  <a:pt x="422490" y="877862"/>
                </a:lnTo>
                <a:lnTo>
                  <a:pt x="423887" y="877862"/>
                </a:lnTo>
                <a:lnTo>
                  <a:pt x="423862" y="876592"/>
                </a:lnTo>
                <a:lnTo>
                  <a:pt x="424002" y="876592"/>
                </a:lnTo>
                <a:lnTo>
                  <a:pt x="423951" y="875322"/>
                </a:lnTo>
                <a:lnTo>
                  <a:pt x="424840" y="875322"/>
                </a:lnTo>
                <a:lnTo>
                  <a:pt x="425107" y="876592"/>
                </a:lnTo>
                <a:lnTo>
                  <a:pt x="426377" y="876592"/>
                </a:lnTo>
                <a:lnTo>
                  <a:pt x="426478" y="877862"/>
                </a:lnTo>
                <a:lnTo>
                  <a:pt x="426478" y="634022"/>
                </a:lnTo>
                <a:lnTo>
                  <a:pt x="419849" y="634022"/>
                </a:lnTo>
                <a:lnTo>
                  <a:pt x="419849" y="880402"/>
                </a:lnTo>
                <a:lnTo>
                  <a:pt x="419709" y="881672"/>
                </a:lnTo>
                <a:lnTo>
                  <a:pt x="419112" y="880402"/>
                </a:lnTo>
                <a:lnTo>
                  <a:pt x="418896" y="880402"/>
                </a:lnTo>
                <a:lnTo>
                  <a:pt x="418820" y="879132"/>
                </a:lnTo>
                <a:lnTo>
                  <a:pt x="419442" y="879132"/>
                </a:lnTo>
                <a:lnTo>
                  <a:pt x="419531" y="880402"/>
                </a:lnTo>
                <a:lnTo>
                  <a:pt x="419849" y="880402"/>
                </a:lnTo>
                <a:lnTo>
                  <a:pt x="419849" y="634022"/>
                </a:lnTo>
                <a:lnTo>
                  <a:pt x="417449" y="634022"/>
                </a:lnTo>
                <a:lnTo>
                  <a:pt x="417449" y="880402"/>
                </a:lnTo>
                <a:lnTo>
                  <a:pt x="416902" y="880402"/>
                </a:lnTo>
                <a:lnTo>
                  <a:pt x="417156" y="879132"/>
                </a:lnTo>
                <a:lnTo>
                  <a:pt x="417449" y="880402"/>
                </a:lnTo>
                <a:lnTo>
                  <a:pt x="417449" y="634022"/>
                </a:lnTo>
                <a:lnTo>
                  <a:pt x="391998" y="634022"/>
                </a:lnTo>
                <a:lnTo>
                  <a:pt x="391998" y="856272"/>
                </a:lnTo>
                <a:lnTo>
                  <a:pt x="391896" y="857542"/>
                </a:lnTo>
                <a:lnTo>
                  <a:pt x="391350" y="857542"/>
                </a:lnTo>
                <a:lnTo>
                  <a:pt x="391147" y="856272"/>
                </a:lnTo>
                <a:lnTo>
                  <a:pt x="390804" y="856272"/>
                </a:lnTo>
                <a:lnTo>
                  <a:pt x="390664" y="855002"/>
                </a:lnTo>
                <a:lnTo>
                  <a:pt x="391617" y="855002"/>
                </a:lnTo>
                <a:lnTo>
                  <a:pt x="391947" y="856272"/>
                </a:lnTo>
                <a:lnTo>
                  <a:pt x="391998" y="634022"/>
                </a:lnTo>
                <a:lnTo>
                  <a:pt x="384784" y="634022"/>
                </a:lnTo>
                <a:lnTo>
                  <a:pt x="384784" y="837222"/>
                </a:lnTo>
                <a:lnTo>
                  <a:pt x="384581" y="838492"/>
                </a:lnTo>
                <a:lnTo>
                  <a:pt x="384378" y="837222"/>
                </a:lnTo>
                <a:lnTo>
                  <a:pt x="384784" y="837222"/>
                </a:lnTo>
                <a:lnTo>
                  <a:pt x="384784" y="634022"/>
                </a:lnTo>
                <a:lnTo>
                  <a:pt x="370433" y="634022"/>
                </a:lnTo>
                <a:lnTo>
                  <a:pt x="370433" y="828332"/>
                </a:lnTo>
                <a:lnTo>
                  <a:pt x="369011" y="828332"/>
                </a:lnTo>
                <a:lnTo>
                  <a:pt x="368985" y="827062"/>
                </a:lnTo>
                <a:lnTo>
                  <a:pt x="369354" y="827062"/>
                </a:lnTo>
                <a:lnTo>
                  <a:pt x="370433" y="828332"/>
                </a:lnTo>
                <a:lnTo>
                  <a:pt x="370433" y="634022"/>
                </a:lnTo>
                <a:lnTo>
                  <a:pt x="352615" y="634022"/>
                </a:lnTo>
                <a:lnTo>
                  <a:pt x="352615" y="824522"/>
                </a:lnTo>
                <a:lnTo>
                  <a:pt x="352450" y="825792"/>
                </a:lnTo>
                <a:lnTo>
                  <a:pt x="352107" y="824522"/>
                </a:lnTo>
                <a:lnTo>
                  <a:pt x="352145" y="825792"/>
                </a:lnTo>
                <a:lnTo>
                  <a:pt x="351917" y="827062"/>
                </a:lnTo>
                <a:lnTo>
                  <a:pt x="351751" y="828332"/>
                </a:lnTo>
                <a:lnTo>
                  <a:pt x="351599" y="828332"/>
                </a:lnTo>
                <a:lnTo>
                  <a:pt x="351294" y="827062"/>
                </a:lnTo>
                <a:lnTo>
                  <a:pt x="350443" y="828332"/>
                </a:lnTo>
                <a:lnTo>
                  <a:pt x="349173" y="828332"/>
                </a:lnTo>
                <a:lnTo>
                  <a:pt x="349021" y="829602"/>
                </a:lnTo>
                <a:lnTo>
                  <a:pt x="348564" y="829602"/>
                </a:lnTo>
                <a:lnTo>
                  <a:pt x="348792" y="830872"/>
                </a:lnTo>
                <a:lnTo>
                  <a:pt x="348246" y="830872"/>
                </a:lnTo>
                <a:lnTo>
                  <a:pt x="347256" y="829602"/>
                </a:lnTo>
                <a:lnTo>
                  <a:pt x="346875" y="829602"/>
                </a:lnTo>
                <a:lnTo>
                  <a:pt x="346316" y="829602"/>
                </a:lnTo>
                <a:lnTo>
                  <a:pt x="346075" y="828332"/>
                </a:lnTo>
                <a:lnTo>
                  <a:pt x="346519" y="828332"/>
                </a:lnTo>
                <a:lnTo>
                  <a:pt x="346875" y="829602"/>
                </a:lnTo>
                <a:lnTo>
                  <a:pt x="347167" y="828332"/>
                </a:lnTo>
                <a:lnTo>
                  <a:pt x="347878" y="828332"/>
                </a:lnTo>
                <a:lnTo>
                  <a:pt x="347713" y="827062"/>
                </a:lnTo>
                <a:lnTo>
                  <a:pt x="348272" y="825792"/>
                </a:lnTo>
                <a:lnTo>
                  <a:pt x="349478" y="825792"/>
                </a:lnTo>
                <a:lnTo>
                  <a:pt x="349377" y="824522"/>
                </a:lnTo>
                <a:lnTo>
                  <a:pt x="351586" y="824522"/>
                </a:lnTo>
                <a:lnTo>
                  <a:pt x="352082" y="823252"/>
                </a:lnTo>
                <a:lnTo>
                  <a:pt x="352145" y="824522"/>
                </a:lnTo>
                <a:lnTo>
                  <a:pt x="352615" y="824522"/>
                </a:lnTo>
                <a:lnTo>
                  <a:pt x="352615" y="634022"/>
                </a:lnTo>
                <a:lnTo>
                  <a:pt x="333883" y="634022"/>
                </a:lnTo>
                <a:lnTo>
                  <a:pt x="333883" y="835952"/>
                </a:lnTo>
                <a:lnTo>
                  <a:pt x="333324" y="837222"/>
                </a:lnTo>
                <a:lnTo>
                  <a:pt x="333095" y="837222"/>
                </a:lnTo>
                <a:lnTo>
                  <a:pt x="332308" y="835952"/>
                </a:lnTo>
                <a:lnTo>
                  <a:pt x="333883" y="835952"/>
                </a:lnTo>
                <a:lnTo>
                  <a:pt x="333883" y="634022"/>
                </a:lnTo>
                <a:lnTo>
                  <a:pt x="301523" y="634022"/>
                </a:lnTo>
                <a:lnTo>
                  <a:pt x="301523" y="805472"/>
                </a:lnTo>
                <a:lnTo>
                  <a:pt x="301409" y="806742"/>
                </a:lnTo>
                <a:lnTo>
                  <a:pt x="301396" y="806373"/>
                </a:lnTo>
                <a:lnTo>
                  <a:pt x="301358" y="806742"/>
                </a:lnTo>
                <a:lnTo>
                  <a:pt x="301396" y="805472"/>
                </a:lnTo>
                <a:lnTo>
                  <a:pt x="301523" y="805472"/>
                </a:lnTo>
                <a:lnTo>
                  <a:pt x="301523" y="634022"/>
                </a:lnTo>
                <a:lnTo>
                  <a:pt x="301231" y="634022"/>
                </a:lnTo>
                <a:lnTo>
                  <a:pt x="301231" y="805472"/>
                </a:lnTo>
                <a:lnTo>
                  <a:pt x="300570" y="805472"/>
                </a:lnTo>
                <a:lnTo>
                  <a:pt x="300951" y="804202"/>
                </a:lnTo>
                <a:lnTo>
                  <a:pt x="301231" y="805472"/>
                </a:lnTo>
                <a:lnTo>
                  <a:pt x="301231" y="634022"/>
                </a:lnTo>
                <a:lnTo>
                  <a:pt x="301078" y="634022"/>
                </a:lnTo>
                <a:lnTo>
                  <a:pt x="301078" y="800392"/>
                </a:lnTo>
                <a:lnTo>
                  <a:pt x="300812" y="801662"/>
                </a:lnTo>
                <a:lnTo>
                  <a:pt x="300824" y="800392"/>
                </a:lnTo>
                <a:lnTo>
                  <a:pt x="301078" y="800392"/>
                </a:lnTo>
                <a:lnTo>
                  <a:pt x="301078" y="634022"/>
                </a:lnTo>
                <a:lnTo>
                  <a:pt x="289902" y="634022"/>
                </a:lnTo>
                <a:lnTo>
                  <a:pt x="289902" y="799122"/>
                </a:lnTo>
                <a:lnTo>
                  <a:pt x="289852" y="800392"/>
                </a:lnTo>
                <a:lnTo>
                  <a:pt x="289356" y="800392"/>
                </a:lnTo>
                <a:lnTo>
                  <a:pt x="289826" y="799122"/>
                </a:lnTo>
                <a:lnTo>
                  <a:pt x="289902" y="634022"/>
                </a:lnTo>
                <a:lnTo>
                  <a:pt x="283997" y="634022"/>
                </a:lnTo>
                <a:lnTo>
                  <a:pt x="283997" y="805472"/>
                </a:lnTo>
                <a:lnTo>
                  <a:pt x="283946" y="806742"/>
                </a:lnTo>
                <a:lnTo>
                  <a:pt x="282930" y="806742"/>
                </a:lnTo>
                <a:lnTo>
                  <a:pt x="283451" y="805472"/>
                </a:lnTo>
                <a:lnTo>
                  <a:pt x="283997" y="805472"/>
                </a:lnTo>
                <a:lnTo>
                  <a:pt x="283997" y="634022"/>
                </a:lnTo>
                <a:lnTo>
                  <a:pt x="213309" y="634022"/>
                </a:lnTo>
                <a:lnTo>
                  <a:pt x="213309" y="673392"/>
                </a:lnTo>
                <a:lnTo>
                  <a:pt x="212661" y="673392"/>
                </a:lnTo>
                <a:lnTo>
                  <a:pt x="212953" y="672122"/>
                </a:lnTo>
                <a:lnTo>
                  <a:pt x="213309" y="673392"/>
                </a:lnTo>
                <a:lnTo>
                  <a:pt x="213309" y="634022"/>
                </a:lnTo>
                <a:lnTo>
                  <a:pt x="185699" y="634022"/>
                </a:lnTo>
                <a:lnTo>
                  <a:pt x="184137" y="634022"/>
                </a:lnTo>
                <a:lnTo>
                  <a:pt x="184111" y="635292"/>
                </a:lnTo>
                <a:lnTo>
                  <a:pt x="182562" y="634022"/>
                </a:lnTo>
                <a:lnTo>
                  <a:pt x="181927" y="635292"/>
                </a:lnTo>
                <a:lnTo>
                  <a:pt x="181432" y="636562"/>
                </a:lnTo>
                <a:lnTo>
                  <a:pt x="183642" y="637832"/>
                </a:lnTo>
                <a:lnTo>
                  <a:pt x="181660" y="639102"/>
                </a:lnTo>
                <a:lnTo>
                  <a:pt x="181178" y="639102"/>
                </a:lnTo>
                <a:lnTo>
                  <a:pt x="181102" y="640372"/>
                </a:lnTo>
                <a:lnTo>
                  <a:pt x="180860" y="641642"/>
                </a:lnTo>
                <a:lnTo>
                  <a:pt x="180670" y="641642"/>
                </a:lnTo>
                <a:lnTo>
                  <a:pt x="180517" y="642912"/>
                </a:lnTo>
                <a:lnTo>
                  <a:pt x="180797" y="642912"/>
                </a:lnTo>
                <a:lnTo>
                  <a:pt x="180441" y="644182"/>
                </a:lnTo>
                <a:lnTo>
                  <a:pt x="181292" y="643445"/>
                </a:lnTo>
                <a:lnTo>
                  <a:pt x="181000" y="644182"/>
                </a:lnTo>
                <a:lnTo>
                  <a:pt x="180441" y="644182"/>
                </a:lnTo>
                <a:lnTo>
                  <a:pt x="176504" y="644182"/>
                </a:lnTo>
                <a:lnTo>
                  <a:pt x="174472" y="642912"/>
                </a:lnTo>
                <a:lnTo>
                  <a:pt x="172440" y="642912"/>
                </a:lnTo>
                <a:lnTo>
                  <a:pt x="172402" y="644182"/>
                </a:lnTo>
                <a:lnTo>
                  <a:pt x="172961" y="644182"/>
                </a:lnTo>
                <a:lnTo>
                  <a:pt x="173139" y="645452"/>
                </a:lnTo>
                <a:lnTo>
                  <a:pt x="173647" y="646722"/>
                </a:lnTo>
                <a:lnTo>
                  <a:pt x="174015" y="647992"/>
                </a:lnTo>
                <a:lnTo>
                  <a:pt x="174142" y="649262"/>
                </a:lnTo>
                <a:lnTo>
                  <a:pt x="173951" y="649262"/>
                </a:lnTo>
                <a:lnTo>
                  <a:pt x="174218" y="650532"/>
                </a:lnTo>
                <a:lnTo>
                  <a:pt x="174739" y="649262"/>
                </a:lnTo>
                <a:lnTo>
                  <a:pt x="175107" y="650532"/>
                </a:lnTo>
                <a:lnTo>
                  <a:pt x="175615" y="650532"/>
                </a:lnTo>
                <a:lnTo>
                  <a:pt x="175882" y="649262"/>
                </a:lnTo>
                <a:lnTo>
                  <a:pt x="175069" y="647992"/>
                </a:lnTo>
                <a:lnTo>
                  <a:pt x="175374" y="646722"/>
                </a:lnTo>
                <a:lnTo>
                  <a:pt x="176199" y="646722"/>
                </a:lnTo>
                <a:lnTo>
                  <a:pt x="176606" y="647992"/>
                </a:lnTo>
                <a:lnTo>
                  <a:pt x="176974" y="646722"/>
                </a:lnTo>
                <a:lnTo>
                  <a:pt x="177393" y="646722"/>
                </a:lnTo>
                <a:lnTo>
                  <a:pt x="177774" y="647992"/>
                </a:lnTo>
                <a:lnTo>
                  <a:pt x="177241" y="647992"/>
                </a:lnTo>
                <a:lnTo>
                  <a:pt x="177076" y="649262"/>
                </a:lnTo>
                <a:lnTo>
                  <a:pt x="177850" y="650532"/>
                </a:lnTo>
                <a:lnTo>
                  <a:pt x="176225" y="649262"/>
                </a:lnTo>
                <a:lnTo>
                  <a:pt x="176860" y="650532"/>
                </a:lnTo>
                <a:lnTo>
                  <a:pt x="177380" y="650532"/>
                </a:lnTo>
                <a:lnTo>
                  <a:pt x="177330" y="651802"/>
                </a:lnTo>
                <a:lnTo>
                  <a:pt x="177673" y="651802"/>
                </a:lnTo>
                <a:lnTo>
                  <a:pt x="178473" y="653072"/>
                </a:lnTo>
                <a:lnTo>
                  <a:pt x="178892" y="651802"/>
                </a:lnTo>
                <a:lnTo>
                  <a:pt x="179336" y="653072"/>
                </a:lnTo>
                <a:lnTo>
                  <a:pt x="179222" y="651802"/>
                </a:lnTo>
                <a:lnTo>
                  <a:pt x="179362" y="651802"/>
                </a:lnTo>
                <a:lnTo>
                  <a:pt x="179222" y="650532"/>
                </a:lnTo>
                <a:lnTo>
                  <a:pt x="179882" y="650532"/>
                </a:lnTo>
                <a:lnTo>
                  <a:pt x="179920" y="651802"/>
                </a:lnTo>
                <a:lnTo>
                  <a:pt x="180695" y="651802"/>
                </a:lnTo>
                <a:lnTo>
                  <a:pt x="180771" y="653072"/>
                </a:lnTo>
                <a:lnTo>
                  <a:pt x="181648" y="653072"/>
                </a:lnTo>
                <a:lnTo>
                  <a:pt x="181762" y="654342"/>
                </a:lnTo>
                <a:lnTo>
                  <a:pt x="182359" y="654342"/>
                </a:lnTo>
                <a:lnTo>
                  <a:pt x="182524" y="653072"/>
                </a:lnTo>
                <a:lnTo>
                  <a:pt x="185445" y="653072"/>
                </a:lnTo>
                <a:lnTo>
                  <a:pt x="185826" y="654342"/>
                </a:lnTo>
                <a:lnTo>
                  <a:pt x="186156" y="654342"/>
                </a:lnTo>
                <a:lnTo>
                  <a:pt x="185394" y="655612"/>
                </a:lnTo>
                <a:lnTo>
                  <a:pt x="185013" y="654723"/>
                </a:lnTo>
                <a:lnTo>
                  <a:pt x="185039" y="655612"/>
                </a:lnTo>
                <a:lnTo>
                  <a:pt x="184543" y="655612"/>
                </a:lnTo>
                <a:lnTo>
                  <a:pt x="184518" y="656882"/>
                </a:lnTo>
                <a:lnTo>
                  <a:pt x="183718" y="658152"/>
                </a:lnTo>
                <a:lnTo>
                  <a:pt x="184543" y="658152"/>
                </a:lnTo>
                <a:lnTo>
                  <a:pt x="184899" y="659422"/>
                </a:lnTo>
                <a:lnTo>
                  <a:pt x="185864" y="659422"/>
                </a:lnTo>
                <a:lnTo>
                  <a:pt x="189915" y="661962"/>
                </a:lnTo>
                <a:lnTo>
                  <a:pt x="191833" y="663232"/>
                </a:lnTo>
                <a:lnTo>
                  <a:pt x="192620" y="663232"/>
                </a:lnTo>
                <a:lnTo>
                  <a:pt x="192913" y="664502"/>
                </a:lnTo>
                <a:lnTo>
                  <a:pt x="194513" y="664502"/>
                </a:lnTo>
                <a:lnTo>
                  <a:pt x="194487" y="665772"/>
                </a:lnTo>
                <a:lnTo>
                  <a:pt x="194310" y="665772"/>
                </a:lnTo>
                <a:lnTo>
                  <a:pt x="195262" y="667042"/>
                </a:lnTo>
                <a:lnTo>
                  <a:pt x="192481" y="667042"/>
                </a:lnTo>
                <a:lnTo>
                  <a:pt x="192481" y="669582"/>
                </a:lnTo>
                <a:lnTo>
                  <a:pt x="192252" y="670852"/>
                </a:lnTo>
                <a:lnTo>
                  <a:pt x="191998" y="670852"/>
                </a:lnTo>
                <a:lnTo>
                  <a:pt x="191808" y="669582"/>
                </a:lnTo>
                <a:lnTo>
                  <a:pt x="192481" y="669582"/>
                </a:lnTo>
                <a:lnTo>
                  <a:pt x="192481" y="667042"/>
                </a:lnTo>
                <a:lnTo>
                  <a:pt x="192062" y="665772"/>
                </a:lnTo>
                <a:lnTo>
                  <a:pt x="191706" y="667042"/>
                </a:lnTo>
                <a:lnTo>
                  <a:pt x="190373" y="667042"/>
                </a:lnTo>
                <a:lnTo>
                  <a:pt x="190398" y="669582"/>
                </a:lnTo>
                <a:lnTo>
                  <a:pt x="189992" y="669582"/>
                </a:lnTo>
                <a:lnTo>
                  <a:pt x="189839" y="670852"/>
                </a:lnTo>
                <a:lnTo>
                  <a:pt x="189585" y="670852"/>
                </a:lnTo>
                <a:lnTo>
                  <a:pt x="190322" y="672122"/>
                </a:lnTo>
                <a:lnTo>
                  <a:pt x="189547" y="672807"/>
                </a:lnTo>
                <a:lnTo>
                  <a:pt x="190360" y="672122"/>
                </a:lnTo>
                <a:lnTo>
                  <a:pt x="190842" y="672122"/>
                </a:lnTo>
                <a:lnTo>
                  <a:pt x="191020" y="673392"/>
                </a:lnTo>
                <a:lnTo>
                  <a:pt x="189318" y="673392"/>
                </a:lnTo>
                <a:lnTo>
                  <a:pt x="189128" y="674662"/>
                </a:lnTo>
                <a:lnTo>
                  <a:pt x="188722" y="674662"/>
                </a:lnTo>
                <a:lnTo>
                  <a:pt x="188023" y="674128"/>
                </a:lnTo>
                <a:lnTo>
                  <a:pt x="187058" y="673392"/>
                </a:lnTo>
                <a:lnTo>
                  <a:pt x="185978" y="672122"/>
                </a:lnTo>
                <a:lnTo>
                  <a:pt x="184251" y="673392"/>
                </a:lnTo>
                <a:lnTo>
                  <a:pt x="183565" y="674662"/>
                </a:lnTo>
                <a:lnTo>
                  <a:pt x="182219" y="674662"/>
                </a:lnTo>
                <a:lnTo>
                  <a:pt x="181190" y="675932"/>
                </a:lnTo>
                <a:lnTo>
                  <a:pt x="182118" y="675932"/>
                </a:lnTo>
                <a:lnTo>
                  <a:pt x="181902" y="677202"/>
                </a:lnTo>
                <a:lnTo>
                  <a:pt x="181406" y="677202"/>
                </a:lnTo>
                <a:lnTo>
                  <a:pt x="181317" y="678472"/>
                </a:lnTo>
                <a:lnTo>
                  <a:pt x="181190" y="677202"/>
                </a:lnTo>
                <a:lnTo>
                  <a:pt x="180924" y="677202"/>
                </a:lnTo>
                <a:lnTo>
                  <a:pt x="180073" y="675932"/>
                </a:lnTo>
                <a:lnTo>
                  <a:pt x="180187" y="678472"/>
                </a:lnTo>
                <a:lnTo>
                  <a:pt x="178333" y="678472"/>
                </a:lnTo>
                <a:lnTo>
                  <a:pt x="178130" y="679742"/>
                </a:lnTo>
                <a:lnTo>
                  <a:pt x="180213" y="679742"/>
                </a:lnTo>
                <a:lnTo>
                  <a:pt x="181203" y="681012"/>
                </a:lnTo>
                <a:lnTo>
                  <a:pt x="183527" y="681012"/>
                </a:lnTo>
                <a:lnTo>
                  <a:pt x="184772" y="682282"/>
                </a:lnTo>
                <a:lnTo>
                  <a:pt x="186067" y="682282"/>
                </a:lnTo>
                <a:lnTo>
                  <a:pt x="186791" y="683552"/>
                </a:lnTo>
                <a:lnTo>
                  <a:pt x="186867" y="684822"/>
                </a:lnTo>
                <a:lnTo>
                  <a:pt x="186474" y="686092"/>
                </a:lnTo>
                <a:lnTo>
                  <a:pt x="188010" y="686092"/>
                </a:lnTo>
                <a:lnTo>
                  <a:pt x="188277" y="687362"/>
                </a:lnTo>
                <a:lnTo>
                  <a:pt x="188582" y="688632"/>
                </a:lnTo>
                <a:lnTo>
                  <a:pt x="188429" y="688632"/>
                </a:lnTo>
                <a:lnTo>
                  <a:pt x="188226" y="689902"/>
                </a:lnTo>
                <a:lnTo>
                  <a:pt x="188874" y="688632"/>
                </a:lnTo>
                <a:lnTo>
                  <a:pt x="189928" y="688632"/>
                </a:lnTo>
                <a:lnTo>
                  <a:pt x="190614" y="689902"/>
                </a:lnTo>
                <a:lnTo>
                  <a:pt x="194106" y="689902"/>
                </a:lnTo>
                <a:lnTo>
                  <a:pt x="195110" y="691172"/>
                </a:lnTo>
                <a:lnTo>
                  <a:pt x="195719" y="689902"/>
                </a:lnTo>
                <a:lnTo>
                  <a:pt x="195326" y="688632"/>
                </a:lnTo>
                <a:lnTo>
                  <a:pt x="196075" y="687362"/>
                </a:lnTo>
                <a:lnTo>
                  <a:pt x="196100" y="686092"/>
                </a:lnTo>
                <a:lnTo>
                  <a:pt x="196278" y="684822"/>
                </a:lnTo>
                <a:lnTo>
                  <a:pt x="196545" y="684822"/>
                </a:lnTo>
                <a:lnTo>
                  <a:pt x="196596" y="683552"/>
                </a:lnTo>
                <a:lnTo>
                  <a:pt x="195402" y="683552"/>
                </a:lnTo>
                <a:lnTo>
                  <a:pt x="195364" y="682282"/>
                </a:lnTo>
                <a:lnTo>
                  <a:pt x="195008" y="681012"/>
                </a:lnTo>
                <a:lnTo>
                  <a:pt x="195160" y="681012"/>
                </a:lnTo>
                <a:lnTo>
                  <a:pt x="195389" y="679742"/>
                </a:lnTo>
                <a:lnTo>
                  <a:pt x="195719" y="679742"/>
                </a:lnTo>
                <a:lnTo>
                  <a:pt x="195414" y="678472"/>
                </a:lnTo>
                <a:lnTo>
                  <a:pt x="195719" y="677202"/>
                </a:lnTo>
                <a:lnTo>
                  <a:pt x="195046" y="678472"/>
                </a:lnTo>
                <a:lnTo>
                  <a:pt x="194856" y="677202"/>
                </a:lnTo>
                <a:lnTo>
                  <a:pt x="192824" y="677202"/>
                </a:lnTo>
                <a:lnTo>
                  <a:pt x="192760" y="675932"/>
                </a:lnTo>
                <a:lnTo>
                  <a:pt x="193014" y="675932"/>
                </a:lnTo>
                <a:lnTo>
                  <a:pt x="192925" y="674662"/>
                </a:lnTo>
                <a:lnTo>
                  <a:pt x="193141" y="674662"/>
                </a:lnTo>
                <a:lnTo>
                  <a:pt x="194068" y="675932"/>
                </a:lnTo>
                <a:lnTo>
                  <a:pt x="195135" y="674662"/>
                </a:lnTo>
                <a:lnTo>
                  <a:pt x="195097" y="673392"/>
                </a:lnTo>
                <a:lnTo>
                  <a:pt x="194056" y="673392"/>
                </a:lnTo>
                <a:lnTo>
                  <a:pt x="193802" y="674662"/>
                </a:lnTo>
                <a:lnTo>
                  <a:pt x="193408" y="673392"/>
                </a:lnTo>
                <a:lnTo>
                  <a:pt x="192151" y="673392"/>
                </a:lnTo>
                <a:lnTo>
                  <a:pt x="192303" y="672122"/>
                </a:lnTo>
                <a:lnTo>
                  <a:pt x="191604" y="672122"/>
                </a:lnTo>
                <a:lnTo>
                  <a:pt x="192659" y="670852"/>
                </a:lnTo>
                <a:lnTo>
                  <a:pt x="193230" y="669582"/>
                </a:lnTo>
                <a:lnTo>
                  <a:pt x="194627" y="670852"/>
                </a:lnTo>
                <a:lnTo>
                  <a:pt x="195338" y="669582"/>
                </a:lnTo>
                <a:lnTo>
                  <a:pt x="195872" y="669582"/>
                </a:lnTo>
                <a:lnTo>
                  <a:pt x="195973" y="670852"/>
                </a:lnTo>
                <a:lnTo>
                  <a:pt x="197116" y="670852"/>
                </a:lnTo>
                <a:lnTo>
                  <a:pt x="197650" y="672122"/>
                </a:lnTo>
                <a:lnTo>
                  <a:pt x="195732" y="672122"/>
                </a:lnTo>
                <a:lnTo>
                  <a:pt x="196189" y="673392"/>
                </a:lnTo>
                <a:lnTo>
                  <a:pt x="197065" y="674662"/>
                </a:lnTo>
                <a:lnTo>
                  <a:pt x="197815" y="673392"/>
                </a:lnTo>
                <a:lnTo>
                  <a:pt x="198374" y="672122"/>
                </a:lnTo>
                <a:lnTo>
                  <a:pt x="197396" y="670852"/>
                </a:lnTo>
                <a:lnTo>
                  <a:pt x="199034" y="670852"/>
                </a:lnTo>
                <a:lnTo>
                  <a:pt x="198475" y="672122"/>
                </a:lnTo>
                <a:lnTo>
                  <a:pt x="199694" y="672122"/>
                </a:lnTo>
                <a:lnTo>
                  <a:pt x="199453" y="670852"/>
                </a:lnTo>
                <a:lnTo>
                  <a:pt x="201079" y="670852"/>
                </a:lnTo>
                <a:lnTo>
                  <a:pt x="200342" y="672122"/>
                </a:lnTo>
                <a:lnTo>
                  <a:pt x="200799" y="672122"/>
                </a:lnTo>
                <a:lnTo>
                  <a:pt x="200888" y="673392"/>
                </a:lnTo>
                <a:lnTo>
                  <a:pt x="201053" y="673392"/>
                </a:lnTo>
                <a:lnTo>
                  <a:pt x="200901" y="672122"/>
                </a:lnTo>
                <a:lnTo>
                  <a:pt x="201587" y="672122"/>
                </a:lnTo>
                <a:lnTo>
                  <a:pt x="201053" y="673392"/>
                </a:lnTo>
                <a:lnTo>
                  <a:pt x="202971" y="673392"/>
                </a:lnTo>
                <a:lnTo>
                  <a:pt x="203898" y="674662"/>
                </a:lnTo>
                <a:lnTo>
                  <a:pt x="204546" y="673392"/>
                </a:lnTo>
                <a:lnTo>
                  <a:pt x="204343" y="673392"/>
                </a:lnTo>
                <a:lnTo>
                  <a:pt x="204609" y="672122"/>
                </a:lnTo>
                <a:lnTo>
                  <a:pt x="204660" y="670852"/>
                </a:lnTo>
                <a:lnTo>
                  <a:pt x="206006" y="673392"/>
                </a:lnTo>
                <a:lnTo>
                  <a:pt x="205486" y="673392"/>
                </a:lnTo>
                <a:lnTo>
                  <a:pt x="207937" y="675932"/>
                </a:lnTo>
                <a:lnTo>
                  <a:pt x="206692" y="673392"/>
                </a:lnTo>
                <a:lnTo>
                  <a:pt x="206705" y="672807"/>
                </a:lnTo>
                <a:lnTo>
                  <a:pt x="206768" y="672122"/>
                </a:lnTo>
                <a:lnTo>
                  <a:pt x="206476" y="670852"/>
                </a:lnTo>
                <a:lnTo>
                  <a:pt x="206844" y="669582"/>
                </a:lnTo>
                <a:lnTo>
                  <a:pt x="207911" y="669582"/>
                </a:lnTo>
                <a:lnTo>
                  <a:pt x="208013" y="670852"/>
                </a:lnTo>
                <a:lnTo>
                  <a:pt x="207822" y="670852"/>
                </a:lnTo>
                <a:lnTo>
                  <a:pt x="207632" y="672122"/>
                </a:lnTo>
                <a:lnTo>
                  <a:pt x="208114" y="672122"/>
                </a:lnTo>
                <a:lnTo>
                  <a:pt x="208267" y="673392"/>
                </a:lnTo>
                <a:lnTo>
                  <a:pt x="208661" y="674662"/>
                </a:lnTo>
                <a:lnTo>
                  <a:pt x="209892" y="674662"/>
                </a:lnTo>
                <a:lnTo>
                  <a:pt x="209169" y="673392"/>
                </a:lnTo>
                <a:lnTo>
                  <a:pt x="208876" y="672122"/>
                </a:lnTo>
                <a:lnTo>
                  <a:pt x="210807" y="672122"/>
                </a:lnTo>
                <a:lnTo>
                  <a:pt x="210845" y="673392"/>
                </a:lnTo>
                <a:lnTo>
                  <a:pt x="210705" y="673392"/>
                </a:lnTo>
                <a:lnTo>
                  <a:pt x="211048" y="674662"/>
                </a:lnTo>
                <a:lnTo>
                  <a:pt x="211975" y="674662"/>
                </a:lnTo>
                <a:lnTo>
                  <a:pt x="212051" y="673392"/>
                </a:lnTo>
                <a:lnTo>
                  <a:pt x="212344" y="673392"/>
                </a:lnTo>
                <a:lnTo>
                  <a:pt x="213283" y="674662"/>
                </a:lnTo>
                <a:lnTo>
                  <a:pt x="213575" y="674662"/>
                </a:lnTo>
                <a:lnTo>
                  <a:pt x="213347" y="673392"/>
                </a:lnTo>
                <a:lnTo>
                  <a:pt x="214287" y="673392"/>
                </a:lnTo>
                <a:lnTo>
                  <a:pt x="213944" y="674662"/>
                </a:lnTo>
                <a:lnTo>
                  <a:pt x="214071" y="674662"/>
                </a:lnTo>
                <a:lnTo>
                  <a:pt x="214020" y="675932"/>
                </a:lnTo>
                <a:lnTo>
                  <a:pt x="213169" y="675932"/>
                </a:lnTo>
                <a:lnTo>
                  <a:pt x="213271" y="677202"/>
                </a:lnTo>
                <a:lnTo>
                  <a:pt x="213944" y="678472"/>
                </a:lnTo>
                <a:lnTo>
                  <a:pt x="214960" y="675932"/>
                </a:lnTo>
                <a:lnTo>
                  <a:pt x="215671" y="677202"/>
                </a:lnTo>
                <a:lnTo>
                  <a:pt x="216154" y="677202"/>
                </a:lnTo>
                <a:lnTo>
                  <a:pt x="216446" y="675932"/>
                </a:lnTo>
                <a:lnTo>
                  <a:pt x="216344" y="677202"/>
                </a:lnTo>
                <a:lnTo>
                  <a:pt x="216865" y="677202"/>
                </a:lnTo>
                <a:lnTo>
                  <a:pt x="216700" y="675932"/>
                </a:lnTo>
                <a:lnTo>
                  <a:pt x="217131" y="675932"/>
                </a:lnTo>
                <a:lnTo>
                  <a:pt x="217233" y="677202"/>
                </a:lnTo>
                <a:lnTo>
                  <a:pt x="217347" y="675932"/>
                </a:lnTo>
                <a:lnTo>
                  <a:pt x="217639" y="677202"/>
                </a:lnTo>
                <a:lnTo>
                  <a:pt x="218503" y="677202"/>
                </a:lnTo>
                <a:lnTo>
                  <a:pt x="219176" y="679742"/>
                </a:lnTo>
                <a:lnTo>
                  <a:pt x="219595" y="681012"/>
                </a:lnTo>
                <a:lnTo>
                  <a:pt x="220167" y="681012"/>
                </a:lnTo>
                <a:lnTo>
                  <a:pt x="220306" y="682282"/>
                </a:lnTo>
                <a:lnTo>
                  <a:pt x="221234" y="682282"/>
                </a:lnTo>
                <a:lnTo>
                  <a:pt x="220357" y="683552"/>
                </a:lnTo>
                <a:lnTo>
                  <a:pt x="220065" y="684822"/>
                </a:lnTo>
                <a:lnTo>
                  <a:pt x="220332" y="686092"/>
                </a:lnTo>
                <a:lnTo>
                  <a:pt x="220548" y="687362"/>
                </a:lnTo>
                <a:lnTo>
                  <a:pt x="220459" y="688632"/>
                </a:lnTo>
                <a:lnTo>
                  <a:pt x="220179" y="689902"/>
                </a:lnTo>
                <a:lnTo>
                  <a:pt x="219925" y="691172"/>
                </a:lnTo>
                <a:lnTo>
                  <a:pt x="220662" y="691172"/>
                </a:lnTo>
                <a:lnTo>
                  <a:pt x="220814" y="689902"/>
                </a:lnTo>
                <a:lnTo>
                  <a:pt x="220929" y="691172"/>
                </a:lnTo>
                <a:lnTo>
                  <a:pt x="220802" y="691172"/>
                </a:lnTo>
                <a:lnTo>
                  <a:pt x="220624" y="692442"/>
                </a:lnTo>
                <a:lnTo>
                  <a:pt x="220408" y="692442"/>
                </a:lnTo>
                <a:lnTo>
                  <a:pt x="220370" y="692619"/>
                </a:lnTo>
                <a:lnTo>
                  <a:pt x="220370" y="716572"/>
                </a:lnTo>
                <a:lnTo>
                  <a:pt x="219811" y="716572"/>
                </a:lnTo>
                <a:lnTo>
                  <a:pt x="219570" y="715302"/>
                </a:lnTo>
                <a:lnTo>
                  <a:pt x="220040" y="715302"/>
                </a:lnTo>
                <a:lnTo>
                  <a:pt x="220370" y="716572"/>
                </a:lnTo>
                <a:lnTo>
                  <a:pt x="220370" y="692619"/>
                </a:lnTo>
                <a:lnTo>
                  <a:pt x="220129" y="693712"/>
                </a:lnTo>
                <a:lnTo>
                  <a:pt x="219671" y="694982"/>
                </a:lnTo>
                <a:lnTo>
                  <a:pt x="219392" y="693712"/>
                </a:lnTo>
                <a:lnTo>
                  <a:pt x="219316" y="694982"/>
                </a:lnTo>
                <a:lnTo>
                  <a:pt x="219125" y="693712"/>
                </a:lnTo>
                <a:lnTo>
                  <a:pt x="218846" y="693712"/>
                </a:lnTo>
                <a:lnTo>
                  <a:pt x="219049" y="692442"/>
                </a:lnTo>
                <a:lnTo>
                  <a:pt x="218287" y="693712"/>
                </a:lnTo>
                <a:lnTo>
                  <a:pt x="217462" y="693712"/>
                </a:lnTo>
                <a:lnTo>
                  <a:pt x="215912" y="696252"/>
                </a:lnTo>
                <a:lnTo>
                  <a:pt x="215722" y="697522"/>
                </a:lnTo>
                <a:lnTo>
                  <a:pt x="216331" y="700062"/>
                </a:lnTo>
                <a:lnTo>
                  <a:pt x="216992" y="702602"/>
                </a:lnTo>
                <a:lnTo>
                  <a:pt x="217182" y="705142"/>
                </a:lnTo>
                <a:lnTo>
                  <a:pt x="217601" y="706412"/>
                </a:lnTo>
                <a:lnTo>
                  <a:pt x="217919" y="707682"/>
                </a:lnTo>
                <a:lnTo>
                  <a:pt x="218617" y="708952"/>
                </a:lnTo>
                <a:lnTo>
                  <a:pt x="218630" y="711492"/>
                </a:lnTo>
                <a:lnTo>
                  <a:pt x="218719" y="712762"/>
                </a:lnTo>
                <a:lnTo>
                  <a:pt x="218922" y="712762"/>
                </a:lnTo>
                <a:lnTo>
                  <a:pt x="218859" y="715302"/>
                </a:lnTo>
                <a:lnTo>
                  <a:pt x="219151" y="714032"/>
                </a:lnTo>
                <a:lnTo>
                  <a:pt x="219443" y="714032"/>
                </a:lnTo>
                <a:lnTo>
                  <a:pt x="219316" y="715302"/>
                </a:lnTo>
                <a:lnTo>
                  <a:pt x="218859" y="715302"/>
                </a:lnTo>
                <a:lnTo>
                  <a:pt x="218630" y="715302"/>
                </a:lnTo>
                <a:lnTo>
                  <a:pt x="221335" y="719112"/>
                </a:lnTo>
                <a:lnTo>
                  <a:pt x="217309" y="719112"/>
                </a:lnTo>
                <a:lnTo>
                  <a:pt x="217170" y="720382"/>
                </a:lnTo>
                <a:lnTo>
                  <a:pt x="215811" y="720382"/>
                </a:lnTo>
                <a:lnTo>
                  <a:pt x="215239" y="720382"/>
                </a:lnTo>
                <a:lnTo>
                  <a:pt x="215023" y="721652"/>
                </a:lnTo>
                <a:lnTo>
                  <a:pt x="215303" y="721652"/>
                </a:lnTo>
                <a:lnTo>
                  <a:pt x="215214" y="722922"/>
                </a:lnTo>
                <a:lnTo>
                  <a:pt x="214350" y="722922"/>
                </a:lnTo>
                <a:lnTo>
                  <a:pt x="213563" y="721652"/>
                </a:lnTo>
                <a:lnTo>
                  <a:pt x="213233" y="722922"/>
                </a:lnTo>
                <a:lnTo>
                  <a:pt x="214045" y="724192"/>
                </a:lnTo>
                <a:lnTo>
                  <a:pt x="212839" y="722922"/>
                </a:lnTo>
                <a:lnTo>
                  <a:pt x="212648" y="724192"/>
                </a:lnTo>
                <a:lnTo>
                  <a:pt x="212445" y="724192"/>
                </a:lnTo>
                <a:lnTo>
                  <a:pt x="213347" y="725462"/>
                </a:lnTo>
                <a:lnTo>
                  <a:pt x="212940" y="726732"/>
                </a:lnTo>
                <a:lnTo>
                  <a:pt x="213639" y="726732"/>
                </a:lnTo>
                <a:lnTo>
                  <a:pt x="213956" y="728002"/>
                </a:lnTo>
                <a:lnTo>
                  <a:pt x="212013" y="728002"/>
                </a:lnTo>
                <a:lnTo>
                  <a:pt x="211709" y="729272"/>
                </a:lnTo>
                <a:lnTo>
                  <a:pt x="212229" y="729272"/>
                </a:lnTo>
                <a:lnTo>
                  <a:pt x="212318" y="730542"/>
                </a:lnTo>
                <a:lnTo>
                  <a:pt x="211975" y="731812"/>
                </a:lnTo>
                <a:lnTo>
                  <a:pt x="211912" y="733082"/>
                </a:lnTo>
                <a:lnTo>
                  <a:pt x="213601" y="733082"/>
                </a:lnTo>
                <a:lnTo>
                  <a:pt x="213664" y="734352"/>
                </a:lnTo>
                <a:lnTo>
                  <a:pt x="213652" y="735622"/>
                </a:lnTo>
                <a:lnTo>
                  <a:pt x="214312" y="735622"/>
                </a:lnTo>
                <a:lnTo>
                  <a:pt x="213995" y="736892"/>
                </a:lnTo>
                <a:lnTo>
                  <a:pt x="214795" y="736892"/>
                </a:lnTo>
                <a:lnTo>
                  <a:pt x="214083" y="738162"/>
                </a:lnTo>
                <a:lnTo>
                  <a:pt x="214541" y="738162"/>
                </a:lnTo>
                <a:lnTo>
                  <a:pt x="214287" y="739432"/>
                </a:lnTo>
                <a:lnTo>
                  <a:pt x="215595" y="739432"/>
                </a:lnTo>
                <a:lnTo>
                  <a:pt x="216230" y="740702"/>
                </a:lnTo>
                <a:lnTo>
                  <a:pt x="216966" y="739432"/>
                </a:lnTo>
                <a:lnTo>
                  <a:pt x="217551" y="740702"/>
                </a:lnTo>
                <a:lnTo>
                  <a:pt x="219202" y="740702"/>
                </a:lnTo>
                <a:lnTo>
                  <a:pt x="219227" y="741972"/>
                </a:lnTo>
                <a:lnTo>
                  <a:pt x="221005" y="741972"/>
                </a:lnTo>
                <a:lnTo>
                  <a:pt x="221246" y="743242"/>
                </a:lnTo>
                <a:lnTo>
                  <a:pt x="223824" y="744512"/>
                </a:lnTo>
                <a:lnTo>
                  <a:pt x="220599" y="743242"/>
                </a:lnTo>
                <a:lnTo>
                  <a:pt x="219392" y="747052"/>
                </a:lnTo>
                <a:lnTo>
                  <a:pt x="219113" y="748322"/>
                </a:lnTo>
                <a:lnTo>
                  <a:pt x="218414" y="749592"/>
                </a:lnTo>
                <a:lnTo>
                  <a:pt x="218617" y="750862"/>
                </a:lnTo>
                <a:lnTo>
                  <a:pt x="219125" y="750862"/>
                </a:lnTo>
                <a:lnTo>
                  <a:pt x="219036" y="752132"/>
                </a:lnTo>
                <a:lnTo>
                  <a:pt x="219227" y="753402"/>
                </a:lnTo>
                <a:lnTo>
                  <a:pt x="218224" y="754672"/>
                </a:lnTo>
                <a:lnTo>
                  <a:pt x="219303" y="755942"/>
                </a:lnTo>
                <a:lnTo>
                  <a:pt x="220865" y="757212"/>
                </a:lnTo>
                <a:lnTo>
                  <a:pt x="224358" y="759752"/>
                </a:lnTo>
                <a:lnTo>
                  <a:pt x="226009" y="761022"/>
                </a:lnTo>
                <a:lnTo>
                  <a:pt x="227914" y="763562"/>
                </a:lnTo>
                <a:lnTo>
                  <a:pt x="229590" y="764832"/>
                </a:lnTo>
                <a:lnTo>
                  <a:pt x="230263" y="766102"/>
                </a:lnTo>
                <a:lnTo>
                  <a:pt x="232029" y="767372"/>
                </a:lnTo>
                <a:lnTo>
                  <a:pt x="232803" y="767372"/>
                </a:lnTo>
                <a:lnTo>
                  <a:pt x="235038" y="768642"/>
                </a:lnTo>
                <a:lnTo>
                  <a:pt x="236308" y="771182"/>
                </a:lnTo>
                <a:lnTo>
                  <a:pt x="237782" y="772452"/>
                </a:lnTo>
                <a:lnTo>
                  <a:pt x="238582" y="772452"/>
                </a:lnTo>
                <a:lnTo>
                  <a:pt x="241744" y="773722"/>
                </a:lnTo>
                <a:lnTo>
                  <a:pt x="241554" y="774992"/>
                </a:lnTo>
                <a:lnTo>
                  <a:pt x="242341" y="777532"/>
                </a:lnTo>
                <a:lnTo>
                  <a:pt x="240626" y="778802"/>
                </a:lnTo>
                <a:lnTo>
                  <a:pt x="240258" y="780072"/>
                </a:lnTo>
                <a:lnTo>
                  <a:pt x="238848" y="786422"/>
                </a:lnTo>
                <a:lnTo>
                  <a:pt x="238493" y="791502"/>
                </a:lnTo>
                <a:lnTo>
                  <a:pt x="239687" y="796582"/>
                </a:lnTo>
                <a:lnTo>
                  <a:pt x="241046" y="799122"/>
                </a:lnTo>
                <a:lnTo>
                  <a:pt x="243027" y="801662"/>
                </a:lnTo>
                <a:lnTo>
                  <a:pt x="245097" y="804202"/>
                </a:lnTo>
                <a:lnTo>
                  <a:pt x="247167" y="805472"/>
                </a:lnTo>
                <a:lnTo>
                  <a:pt x="248386" y="808012"/>
                </a:lnTo>
                <a:lnTo>
                  <a:pt x="250444" y="811822"/>
                </a:lnTo>
                <a:lnTo>
                  <a:pt x="250050" y="813092"/>
                </a:lnTo>
                <a:lnTo>
                  <a:pt x="250812" y="813092"/>
                </a:lnTo>
                <a:lnTo>
                  <a:pt x="251231" y="814362"/>
                </a:lnTo>
                <a:lnTo>
                  <a:pt x="252095" y="815632"/>
                </a:lnTo>
                <a:lnTo>
                  <a:pt x="251714" y="815632"/>
                </a:lnTo>
                <a:lnTo>
                  <a:pt x="251739" y="816902"/>
                </a:lnTo>
                <a:lnTo>
                  <a:pt x="252653" y="816902"/>
                </a:lnTo>
                <a:lnTo>
                  <a:pt x="254558" y="818172"/>
                </a:lnTo>
                <a:lnTo>
                  <a:pt x="255320" y="819442"/>
                </a:lnTo>
                <a:lnTo>
                  <a:pt x="256044" y="819442"/>
                </a:lnTo>
                <a:lnTo>
                  <a:pt x="256362" y="818172"/>
                </a:lnTo>
                <a:lnTo>
                  <a:pt x="256527" y="818172"/>
                </a:lnTo>
                <a:lnTo>
                  <a:pt x="256603" y="819442"/>
                </a:lnTo>
                <a:lnTo>
                  <a:pt x="256895" y="819442"/>
                </a:lnTo>
                <a:lnTo>
                  <a:pt x="257124" y="820712"/>
                </a:lnTo>
                <a:lnTo>
                  <a:pt x="259334" y="820712"/>
                </a:lnTo>
                <a:lnTo>
                  <a:pt x="261988" y="821982"/>
                </a:lnTo>
                <a:lnTo>
                  <a:pt x="264375" y="825792"/>
                </a:lnTo>
                <a:lnTo>
                  <a:pt x="267436" y="824522"/>
                </a:lnTo>
                <a:lnTo>
                  <a:pt x="268389" y="824522"/>
                </a:lnTo>
                <a:lnTo>
                  <a:pt x="269316" y="823252"/>
                </a:lnTo>
                <a:lnTo>
                  <a:pt x="270789" y="823252"/>
                </a:lnTo>
                <a:lnTo>
                  <a:pt x="271500" y="821982"/>
                </a:lnTo>
                <a:lnTo>
                  <a:pt x="272364" y="821982"/>
                </a:lnTo>
                <a:lnTo>
                  <a:pt x="272783" y="820712"/>
                </a:lnTo>
                <a:lnTo>
                  <a:pt x="274066" y="819442"/>
                </a:lnTo>
                <a:lnTo>
                  <a:pt x="274358" y="818172"/>
                </a:lnTo>
                <a:lnTo>
                  <a:pt x="274662" y="816902"/>
                </a:lnTo>
                <a:lnTo>
                  <a:pt x="277456" y="815632"/>
                </a:lnTo>
                <a:lnTo>
                  <a:pt x="278574" y="814362"/>
                </a:lnTo>
                <a:lnTo>
                  <a:pt x="278307" y="813092"/>
                </a:lnTo>
                <a:lnTo>
                  <a:pt x="278130" y="813092"/>
                </a:lnTo>
                <a:lnTo>
                  <a:pt x="277952" y="814362"/>
                </a:lnTo>
                <a:lnTo>
                  <a:pt x="277622" y="814362"/>
                </a:lnTo>
                <a:lnTo>
                  <a:pt x="277736" y="813092"/>
                </a:lnTo>
                <a:lnTo>
                  <a:pt x="277672" y="811822"/>
                </a:lnTo>
                <a:lnTo>
                  <a:pt x="278866" y="811822"/>
                </a:lnTo>
                <a:lnTo>
                  <a:pt x="279095" y="810552"/>
                </a:lnTo>
                <a:lnTo>
                  <a:pt x="279298" y="811822"/>
                </a:lnTo>
                <a:lnTo>
                  <a:pt x="280708" y="811822"/>
                </a:lnTo>
                <a:lnTo>
                  <a:pt x="280720" y="810552"/>
                </a:lnTo>
                <a:lnTo>
                  <a:pt x="281520" y="810552"/>
                </a:lnTo>
                <a:lnTo>
                  <a:pt x="281673" y="811822"/>
                </a:lnTo>
                <a:lnTo>
                  <a:pt x="283044" y="811822"/>
                </a:lnTo>
                <a:lnTo>
                  <a:pt x="283502" y="810552"/>
                </a:lnTo>
                <a:lnTo>
                  <a:pt x="284086" y="810552"/>
                </a:lnTo>
                <a:lnTo>
                  <a:pt x="284099" y="809282"/>
                </a:lnTo>
                <a:lnTo>
                  <a:pt x="283743" y="809282"/>
                </a:lnTo>
                <a:lnTo>
                  <a:pt x="283438" y="808012"/>
                </a:lnTo>
                <a:lnTo>
                  <a:pt x="283070" y="808012"/>
                </a:lnTo>
                <a:lnTo>
                  <a:pt x="284124" y="806742"/>
                </a:lnTo>
                <a:lnTo>
                  <a:pt x="285610" y="806742"/>
                </a:lnTo>
                <a:lnTo>
                  <a:pt x="286258" y="805472"/>
                </a:lnTo>
                <a:lnTo>
                  <a:pt x="286385" y="805472"/>
                </a:lnTo>
                <a:lnTo>
                  <a:pt x="287121" y="804202"/>
                </a:lnTo>
                <a:lnTo>
                  <a:pt x="287515" y="802932"/>
                </a:lnTo>
                <a:lnTo>
                  <a:pt x="288239" y="802932"/>
                </a:lnTo>
                <a:lnTo>
                  <a:pt x="287947" y="801662"/>
                </a:lnTo>
                <a:lnTo>
                  <a:pt x="288429" y="801662"/>
                </a:lnTo>
                <a:lnTo>
                  <a:pt x="288391" y="802932"/>
                </a:lnTo>
                <a:lnTo>
                  <a:pt x="288645" y="802932"/>
                </a:lnTo>
                <a:lnTo>
                  <a:pt x="288544" y="801662"/>
                </a:lnTo>
                <a:lnTo>
                  <a:pt x="290626" y="801662"/>
                </a:lnTo>
                <a:lnTo>
                  <a:pt x="290474" y="800392"/>
                </a:lnTo>
                <a:lnTo>
                  <a:pt x="292087" y="800392"/>
                </a:lnTo>
                <a:lnTo>
                  <a:pt x="291642" y="799122"/>
                </a:lnTo>
                <a:lnTo>
                  <a:pt x="291503" y="799122"/>
                </a:lnTo>
                <a:lnTo>
                  <a:pt x="291134" y="797852"/>
                </a:lnTo>
                <a:lnTo>
                  <a:pt x="293027" y="797852"/>
                </a:lnTo>
                <a:lnTo>
                  <a:pt x="293446" y="799122"/>
                </a:lnTo>
                <a:lnTo>
                  <a:pt x="293700" y="797852"/>
                </a:lnTo>
                <a:lnTo>
                  <a:pt x="293776" y="799122"/>
                </a:lnTo>
                <a:lnTo>
                  <a:pt x="294652" y="799122"/>
                </a:lnTo>
                <a:lnTo>
                  <a:pt x="294881" y="800392"/>
                </a:lnTo>
                <a:lnTo>
                  <a:pt x="297370" y="800392"/>
                </a:lnTo>
                <a:lnTo>
                  <a:pt x="298411" y="799122"/>
                </a:lnTo>
                <a:lnTo>
                  <a:pt x="298500" y="800392"/>
                </a:lnTo>
                <a:lnTo>
                  <a:pt x="300609" y="800392"/>
                </a:lnTo>
                <a:lnTo>
                  <a:pt x="300710" y="801662"/>
                </a:lnTo>
                <a:lnTo>
                  <a:pt x="300583" y="802932"/>
                </a:lnTo>
                <a:lnTo>
                  <a:pt x="300710" y="804202"/>
                </a:lnTo>
                <a:lnTo>
                  <a:pt x="300418" y="804202"/>
                </a:lnTo>
                <a:lnTo>
                  <a:pt x="300431" y="805472"/>
                </a:lnTo>
                <a:lnTo>
                  <a:pt x="300075" y="805472"/>
                </a:lnTo>
                <a:lnTo>
                  <a:pt x="299986" y="804202"/>
                </a:lnTo>
                <a:lnTo>
                  <a:pt x="299707" y="805472"/>
                </a:lnTo>
                <a:lnTo>
                  <a:pt x="299554" y="805472"/>
                </a:lnTo>
                <a:lnTo>
                  <a:pt x="299720" y="806742"/>
                </a:lnTo>
                <a:lnTo>
                  <a:pt x="299567" y="808012"/>
                </a:lnTo>
                <a:lnTo>
                  <a:pt x="298805" y="808012"/>
                </a:lnTo>
                <a:lnTo>
                  <a:pt x="299275" y="810552"/>
                </a:lnTo>
                <a:lnTo>
                  <a:pt x="300215" y="810552"/>
                </a:lnTo>
                <a:lnTo>
                  <a:pt x="300647" y="811822"/>
                </a:lnTo>
                <a:lnTo>
                  <a:pt x="302895" y="811822"/>
                </a:lnTo>
                <a:lnTo>
                  <a:pt x="302945" y="811961"/>
                </a:lnTo>
                <a:lnTo>
                  <a:pt x="302920" y="811822"/>
                </a:lnTo>
                <a:lnTo>
                  <a:pt x="306298" y="811822"/>
                </a:lnTo>
                <a:lnTo>
                  <a:pt x="307390" y="813092"/>
                </a:lnTo>
                <a:lnTo>
                  <a:pt x="307276" y="814362"/>
                </a:lnTo>
                <a:lnTo>
                  <a:pt x="307555" y="815632"/>
                </a:lnTo>
                <a:lnTo>
                  <a:pt x="307200" y="816902"/>
                </a:lnTo>
                <a:lnTo>
                  <a:pt x="306590" y="816902"/>
                </a:lnTo>
                <a:lnTo>
                  <a:pt x="306324" y="818172"/>
                </a:lnTo>
                <a:lnTo>
                  <a:pt x="306197" y="818172"/>
                </a:lnTo>
                <a:lnTo>
                  <a:pt x="306451" y="819442"/>
                </a:lnTo>
                <a:lnTo>
                  <a:pt x="305790" y="819442"/>
                </a:lnTo>
                <a:lnTo>
                  <a:pt x="305968" y="820712"/>
                </a:lnTo>
                <a:lnTo>
                  <a:pt x="305701" y="820712"/>
                </a:lnTo>
                <a:lnTo>
                  <a:pt x="305777" y="821982"/>
                </a:lnTo>
                <a:lnTo>
                  <a:pt x="306146" y="821982"/>
                </a:lnTo>
                <a:lnTo>
                  <a:pt x="305993" y="823252"/>
                </a:lnTo>
                <a:lnTo>
                  <a:pt x="305447" y="823252"/>
                </a:lnTo>
                <a:lnTo>
                  <a:pt x="305219" y="821982"/>
                </a:lnTo>
                <a:lnTo>
                  <a:pt x="305295" y="823252"/>
                </a:lnTo>
                <a:lnTo>
                  <a:pt x="305320" y="825792"/>
                </a:lnTo>
                <a:lnTo>
                  <a:pt x="305028" y="827062"/>
                </a:lnTo>
                <a:lnTo>
                  <a:pt x="305079" y="829602"/>
                </a:lnTo>
                <a:lnTo>
                  <a:pt x="305460" y="830872"/>
                </a:lnTo>
                <a:lnTo>
                  <a:pt x="305422" y="832142"/>
                </a:lnTo>
                <a:lnTo>
                  <a:pt x="305663" y="833412"/>
                </a:lnTo>
                <a:lnTo>
                  <a:pt x="305308" y="833412"/>
                </a:lnTo>
                <a:lnTo>
                  <a:pt x="305574" y="834682"/>
                </a:lnTo>
                <a:lnTo>
                  <a:pt x="307594" y="834682"/>
                </a:lnTo>
                <a:lnTo>
                  <a:pt x="307924" y="833412"/>
                </a:lnTo>
                <a:lnTo>
                  <a:pt x="315455" y="833412"/>
                </a:lnTo>
                <a:lnTo>
                  <a:pt x="318312" y="834682"/>
                </a:lnTo>
                <a:lnTo>
                  <a:pt x="321271" y="834682"/>
                </a:lnTo>
                <a:lnTo>
                  <a:pt x="323494" y="837222"/>
                </a:lnTo>
                <a:lnTo>
                  <a:pt x="324637" y="835952"/>
                </a:lnTo>
                <a:lnTo>
                  <a:pt x="325577" y="837222"/>
                </a:lnTo>
                <a:lnTo>
                  <a:pt x="326707" y="837222"/>
                </a:lnTo>
                <a:lnTo>
                  <a:pt x="327571" y="838492"/>
                </a:lnTo>
                <a:lnTo>
                  <a:pt x="327469" y="835952"/>
                </a:lnTo>
                <a:lnTo>
                  <a:pt x="328587" y="837222"/>
                </a:lnTo>
                <a:lnTo>
                  <a:pt x="329247" y="835952"/>
                </a:lnTo>
                <a:lnTo>
                  <a:pt x="330517" y="835952"/>
                </a:lnTo>
                <a:lnTo>
                  <a:pt x="330911" y="834682"/>
                </a:lnTo>
                <a:lnTo>
                  <a:pt x="331304" y="835952"/>
                </a:lnTo>
                <a:lnTo>
                  <a:pt x="331089" y="835952"/>
                </a:lnTo>
                <a:lnTo>
                  <a:pt x="331978" y="837222"/>
                </a:lnTo>
                <a:lnTo>
                  <a:pt x="333044" y="837222"/>
                </a:lnTo>
                <a:lnTo>
                  <a:pt x="333362" y="838492"/>
                </a:lnTo>
                <a:lnTo>
                  <a:pt x="333933" y="837222"/>
                </a:lnTo>
                <a:lnTo>
                  <a:pt x="334352" y="837222"/>
                </a:lnTo>
                <a:lnTo>
                  <a:pt x="334302" y="835952"/>
                </a:lnTo>
                <a:lnTo>
                  <a:pt x="334568" y="835952"/>
                </a:lnTo>
                <a:lnTo>
                  <a:pt x="334187" y="834682"/>
                </a:lnTo>
                <a:lnTo>
                  <a:pt x="335140" y="833412"/>
                </a:lnTo>
                <a:lnTo>
                  <a:pt x="335851" y="833412"/>
                </a:lnTo>
                <a:lnTo>
                  <a:pt x="336130" y="832142"/>
                </a:lnTo>
                <a:lnTo>
                  <a:pt x="336054" y="830872"/>
                </a:lnTo>
                <a:lnTo>
                  <a:pt x="337515" y="830872"/>
                </a:lnTo>
                <a:lnTo>
                  <a:pt x="337400" y="829602"/>
                </a:lnTo>
                <a:lnTo>
                  <a:pt x="337959" y="829602"/>
                </a:lnTo>
                <a:lnTo>
                  <a:pt x="338086" y="828332"/>
                </a:lnTo>
                <a:lnTo>
                  <a:pt x="339699" y="828332"/>
                </a:lnTo>
                <a:lnTo>
                  <a:pt x="338886" y="827062"/>
                </a:lnTo>
                <a:lnTo>
                  <a:pt x="339559" y="825792"/>
                </a:lnTo>
                <a:lnTo>
                  <a:pt x="340461" y="828332"/>
                </a:lnTo>
                <a:lnTo>
                  <a:pt x="341045" y="827062"/>
                </a:lnTo>
                <a:lnTo>
                  <a:pt x="343255" y="827062"/>
                </a:lnTo>
                <a:lnTo>
                  <a:pt x="343674" y="825792"/>
                </a:lnTo>
                <a:lnTo>
                  <a:pt x="343903" y="825792"/>
                </a:lnTo>
                <a:lnTo>
                  <a:pt x="344093" y="827062"/>
                </a:lnTo>
                <a:lnTo>
                  <a:pt x="344424" y="825792"/>
                </a:lnTo>
                <a:lnTo>
                  <a:pt x="344868" y="825792"/>
                </a:lnTo>
                <a:lnTo>
                  <a:pt x="345020" y="824522"/>
                </a:lnTo>
                <a:lnTo>
                  <a:pt x="345300" y="825792"/>
                </a:lnTo>
                <a:lnTo>
                  <a:pt x="346036" y="825792"/>
                </a:lnTo>
                <a:lnTo>
                  <a:pt x="346075" y="827062"/>
                </a:lnTo>
                <a:lnTo>
                  <a:pt x="345795" y="827062"/>
                </a:lnTo>
                <a:lnTo>
                  <a:pt x="345325" y="828332"/>
                </a:lnTo>
                <a:lnTo>
                  <a:pt x="344817" y="828332"/>
                </a:lnTo>
                <a:lnTo>
                  <a:pt x="344893" y="829602"/>
                </a:lnTo>
                <a:lnTo>
                  <a:pt x="345440" y="829602"/>
                </a:lnTo>
                <a:lnTo>
                  <a:pt x="346913" y="833412"/>
                </a:lnTo>
                <a:lnTo>
                  <a:pt x="350088" y="833412"/>
                </a:lnTo>
                <a:lnTo>
                  <a:pt x="350418" y="834682"/>
                </a:lnTo>
                <a:lnTo>
                  <a:pt x="350748" y="834682"/>
                </a:lnTo>
                <a:lnTo>
                  <a:pt x="350126" y="833412"/>
                </a:lnTo>
                <a:lnTo>
                  <a:pt x="350583" y="833412"/>
                </a:lnTo>
                <a:lnTo>
                  <a:pt x="350862" y="834682"/>
                </a:lnTo>
                <a:lnTo>
                  <a:pt x="352107" y="834682"/>
                </a:lnTo>
                <a:lnTo>
                  <a:pt x="352475" y="835952"/>
                </a:lnTo>
                <a:lnTo>
                  <a:pt x="352818" y="835952"/>
                </a:lnTo>
                <a:lnTo>
                  <a:pt x="352983" y="834682"/>
                </a:lnTo>
                <a:lnTo>
                  <a:pt x="353453" y="834682"/>
                </a:lnTo>
                <a:lnTo>
                  <a:pt x="354393" y="835952"/>
                </a:lnTo>
                <a:lnTo>
                  <a:pt x="354660" y="835952"/>
                </a:lnTo>
                <a:lnTo>
                  <a:pt x="354939" y="834682"/>
                </a:lnTo>
                <a:lnTo>
                  <a:pt x="355142" y="834682"/>
                </a:lnTo>
                <a:lnTo>
                  <a:pt x="355180" y="835952"/>
                </a:lnTo>
                <a:lnTo>
                  <a:pt x="355346" y="835952"/>
                </a:lnTo>
                <a:lnTo>
                  <a:pt x="355561" y="834682"/>
                </a:lnTo>
                <a:lnTo>
                  <a:pt x="355701" y="835952"/>
                </a:lnTo>
                <a:lnTo>
                  <a:pt x="356108" y="834682"/>
                </a:lnTo>
                <a:lnTo>
                  <a:pt x="356298" y="834682"/>
                </a:lnTo>
                <a:lnTo>
                  <a:pt x="356425" y="835952"/>
                </a:lnTo>
                <a:lnTo>
                  <a:pt x="356463" y="834682"/>
                </a:lnTo>
                <a:lnTo>
                  <a:pt x="359105" y="834682"/>
                </a:lnTo>
                <a:lnTo>
                  <a:pt x="359892" y="833412"/>
                </a:lnTo>
                <a:lnTo>
                  <a:pt x="360832" y="834682"/>
                </a:lnTo>
                <a:lnTo>
                  <a:pt x="361569" y="834682"/>
                </a:lnTo>
                <a:lnTo>
                  <a:pt x="361784" y="833412"/>
                </a:lnTo>
                <a:lnTo>
                  <a:pt x="361962" y="834682"/>
                </a:lnTo>
                <a:lnTo>
                  <a:pt x="362470" y="834682"/>
                </a:lnTo>
                <a:lnTo>
                  <a:pt x="362712" y="833412"/>
                </a:lnTo>
                <a:lnTo>
                  <a:pt x="362953" y="833412"/>
                </a:lnTo>
                <a:lnTo>
                  <a:pt x="363308" y="834682"/>
                </a:lnTo>
                <a:lnTo>
                  <a:pt x="364045" y="834682"/>
                </a:lnTo>
                <a:lnTo>
                  <a:pt x="364197" y="833412"/>
                </a:lnTo>
                <a:lnTo>
                  <a:pt x="364782" y="832142"/>
                </a:lnTo>
                <a:lnTo>
                  <a:pt x="368007" y="832142"/>
                </a:lnTo>
                <a:lnTo>
                  <a:pt x="368414" y="830872"/>
                </a:lnTo>
                <a:lnTo>
                  <a:pt x="369214" y="830872"/>
                </a:lnTo>
                <a:lnTo>
                  <a:pt x="369125" y="829602"/>
                </a:lnTo>
                <a:lnTo>
                  <a:pt x="368592" y="829602"/>
                </a:lnTo>
                <a:lnTo>
                  <a:pt x="368414" y="829602"/>
                </a:lnTo>
                <a:lnTo>
                  <a:pt x="368071" y="830872"/>
                </a:lnTo>
                <a:lnTo>
                  <a:pt x="367080" y="830872"/>
                </a:lnTo>
                <a:lnTo>
                  <a:pt x="367309" y="829602"/>
                </a:lnTo>
                <a:lnTo>
                  <a:pt x="367461" y="828332"/>
                </a:lnTo>
                <a:lnTo>
                  <a:pt x="367995" y="828332"/>
                </a:lnTo>
                <a:lnTo>
                  <a:pt x="368300" y="827062"/>
                </a:lnTo>
                <a:lnTo>
                  <a:pt x="368820" y="827062"/>
                </a:lnTo>
                <a:lnTo>
                  <a:pt x="368947" y="828332"/>
                </a:lnTo>
                <a:lnTo>
                  <a:pt x="368757" y="828332"/>
                </a:lnTo>
                <a:lnTo>
                  <a:pt x="368300" y="828332"/>
                </a:lnTo>
                <a:lnTo>
                  <a:pt x="368503" y="829246"/>
                </a:lnTo>
                <a:lnTo>
                  <a:pt x="369011" y="829246"/>
                </a:lnTo>
                <a:lnTo>
                  <a:pt x="369125" y="829602"/>
                </a:lnTo>
                <a:lnTo>
                  <a:pt x="370039" y="829602"/>
                </a:lnTo>
                <a:lnTo>
                  <a:pt x="369824" y="830872"/>
                </a:lnTo>
                <a:lnTo>
                  <a:pt x="369392" y="832142"/>
                </a:lnTo>
                <a:lnTo>
                  <a:pt x="370306" y="832142"/>
                </a:lnTo>
                <a:lnTo>
                  <a:pt x="370230" y="833412"/>
                </a:lnTo>
                <a:lnTo>
                  <a:pt x="371043" y="833412"/>
                </a:lnTo>
                <a:lnTo>
                  <a:pt x="371144" y="832142"/>
                </a:lnTo>
                <a:lnTo>
                  <a:pt x="371221" y="833412"/>
                </a:lnTo>
                <a:lnTo>
                  <a:pt x="373507" y="833412"/>
                </a:lnTo>
                <a:lnTo>
                  <a:pt x="373456" y="832142"/>
                </a:lnTo>
                <a:lnTo>
                  <a:pt x="373811" y="832142"/>
                </a:lnTo>
                <a:lnTo>
                  <a:pt x="374015" y="829602"/>
                </a:lnTo>
                <a:lnTo>
                  <a:pt x="374446" y="829602"/>
                </a:lnTo>
                <a:lnTo>
                  <a:pt x="374726" y="828332"/>
                </a:lnTo>
                <a:lnTo>
                  <a:pt x="375234" y="828332"/>
                </a:lnTo>
                <a:lnTo>
                  <a:pt x="374764" y="829602"/>
                </a:lnTo>
                <a:lnTo>
                  <a:pt x="374942" y="830872"/>
                </a:lnTo>
                <a:lnTo>
                  <a:pt x="375691" y="830872"/>
                </a:lnTo>
                <a:lnTo>
                  <a:pt x="375513" y="829602"/>
                </a:lnTo>
                <a:lnTo>
                  <a:pt x="375780" y="828332"/>
                </a:lnTo>
                <a:lnTo>
                  <a:pt x="375589" y="827062"/>
                </a:lnTo>
                <a:lnTo>
                  <a:pt x="377063" y="827062"/>
                </a:lnTo>
                <a:lnTo>
                  <a:pt x="376834" y="828332"/>
                </a:lnTo>
                <a:lnTo>
                  <a:pt x="377532" y="828332"/>
                </a:lnTo>
                <a:lnTo>
                  <a:pt x="378193" y="829602"/>
                </a:lnTo>
                <a:lnTo>
                  <a:pt x="378434" y="827062"/>
                </a:lnTo>
                <a:lnTo>
                  <a:pt x="378929" y="828332"/>
                </a:lnTo>
                <a:lnTo>
                  <a:pt x="379272" y="828332"/>
                </a:lnTo>
                <a:lnTo>
                  <a:pt x="379183" y="829602"/>
                </a:lnTo>
                <a:lnTo>
                  <a:pt x="379488" y="829602"/>
                </a:lnTo>
                <a:lnTo>
                  <a:pt x="379450" y="830872"/>
                </a:lnTo>
                <a:lnTo>
                  <a:pt x="380504" y="830872"/>
                </a:lnTo>
                <a:lnTo>
                  <a:pt x="380111" y="832142"/>
                </a:lnTo>
                <a:lnTo>
                  <a:pt x="380314" y="833412"/>
                </a:lnTo>
                <a:lnTo>
                  <a:pt x="379387" y="833412"/>
                </a:lnTo>
                <a:lnTo>
                  <a:pt x="379984" y="834682"/>
                </a:lnTo>
                <a:lnTo>
                  <a:pt x="381800" y="834682"/>
                </a:lnTo>
                <a:lnTo>
                  <a:pt x="381977" y="835952"/>
                </a:lnTo>
                <a:lnTo>
                  <a:pt x="383070" y="835952"/>
                </a:lnTo>
                <a:lnTo>
                  <a:pt x="383374" y="837222"/>
                </a:lnTo>
                <a:lnTo>
                  <a:pt x="384124" y="837222"/>
                </a:lnTo>
                <a:lnTo>
                  <a:pt x="383590" y="838492"/>
                </a:lnTo>
                <a:lnTo>
                  <a:pt x="383349" y="837222"/>
                </a:lnTo>
                <a:lnTo>
                  <a:pt x="383108" y="837222"/>
                </a:lnTo>
                <a:lnTo>
                  <a:pt x="382130" y="838492"/>
                </a:lnTo>
                <a:lnTo>
                  <a:pt x="384162" y="839762"/>
                </a:lnTo>
                <a:lnTo>
                  <a:pt x="383730" y="841032"/>
                </a:lnTo>
                <a:lnTo>
                  <a:pt x="383489" y="841032"/>
                </a:lnTo>
                <a:lnTo>
                  <a:pt x="383362" y="842302"/>
                </a:lnTo>
                <a:lnTo>
                  <a:pt x="384098" y="843572"/>
                </a:lnTo>
                <a:lnTo>
                  <a:pt x="384048" y="846112"/>
                </a:lnTo>
                <a:lnTo>
                  <a:pt x="383247" y="847382"/>
                </a:lnTo>
                <a:lnTo>
                  <a:pt x="383959" y="848652"/>
                </a:lnTo>
                <a:lnTo>
                  <a:pt x="384403" y="848652"/>
                </a:lnTo>
                <a:lnTo>
                  <a:pt x="384098" y="849922"/>
                </a:lnTo>
                <a:lnTo>
                  <a:pt x="383882" y="849922"/>
                </a:lnTo>
                <a:lnTo>
                  <a:pt x="383844" y="851192"/>
                </a:lnTo>
                <a:lnTo>
                  <a:pt x="384632" y="852462"/>
                </a:lnTo>
                <a:lnTo>
                  <a:pt x="385559" y="852462"/>
                </a:lnTo>
                <a:lnTo>
                  <a:pt x="386321" y="853732"/>
                </a:lnTo>
                <a:lnTo>
                  <a:pt x="387337" y="853732"/>
                </a:lnTo>
                <a:lnTo>
                  <a:pt x="388632" y="855002"/>
                </a:lnTo>
                <a:lnTo>
                  <a:pt x="390131" y="855002"/>
                </a:lnTo>
                <a:lnTo>
                  <a:pt x="390321" y="855002"/>
                </a:lnTo>
                <a:lnTo>
                  <a:pt x="390398" y="856272"/>
                </a:lnTo>
                <a:lnTo>
                  <a:pt x="390182" y="856272"/>
                </a:lnTo>
                <a:lnTo>
                  <a:pt x="390131" y="855002"/>
                </a:lnTo>
                <a:lnTo>
                  <a:pt x="389686" y="856272"/>
                </a:lnTo>
                <a:lnTo>
                  <a:pt x="390474" y="857542"/>
                </a:lnTo>
                <a:lnTo>
                  <a:pt x="391490" y="858812"/>
                </a:lnTo>
                <a:lnTo>
                  <a:pt x="392264" y="860082"/>
                </a:lnTo>
                <a:lnTo>
                  <a:pt x="393204" y="861352"/>
                </a:lnTo>
                <a:lnTo>
                  <a:pt x="394233" y="861352"/>
                </a:lnTo>
                <a:lnTo>
                  <a:pt x="395719" y="863892"/>
                </a:lnTo>
                <a:lnTo>
                  <a:pt x="396024" y="865162"/>
                </a:lnTo>
                <a:lnTo>
                  <a:pt x="396481" y="866432"/>
                </a:lnTo>
                <a:lnTo>
                  <a:pt x="396608" y="866432"/>
                </a:lnTo>
                <a:lnTo>
                  <a:pt x="396875" y="867702"/>
                </a:lnTo>
                <a:lnTo>
                  <a:pt x="397217" y="867702"/>
                </a:lnTo>
                <a:lnTo>
                  <a:pt x="398043" y="866432"/>
                </a:lnTo>
                <a:lnTo>
                  <a:pt x="399122" y="867702"/>
                </a:lnTo>
                <a:lnTo>
                  <a:pt x="399935" y="867702"/>
                </a:lnTo>
                <a:lnTo>
                  <a:pt x="402272" y="868972"/>
                </a:lnTo>
                <a:lnTo>
                  <a:pt x="404063" y="870242"/>
                </a:lnTo>
                <a:lnTo>
                  <a:pt x="405041" y="870839"/>
                </a:lnTo>
                <a:lnTo>
                  <a:pt x="404647" y="870242"/>
                </a:lnTo>
                <a:lnTo>
                  <a:pt x="404380" y="870242"/>
                </a:lnTo>
                <a:lnTo>
                  <a:pt x="405091" y="868972"/>
                </a:lnTo>
                <a:lnTo>
                  <a:pt x="405485" y="868972"/>
                </a:lnTo>
                <a:lnTo>
                  <a:pt x="405485" y="867702"/>
                </a:lnTo>
                <a:lnTo>
                  <a:pt x="405790" y="867702"/>
                </a:lnTo>
                <a:lnTo>
                  <a:pt x="405980" y="866432"/>
                </a:lnTo>
                <a:lnTo>
                  <a:pt x="407060" y="866432"/>
                </a:lnTo>
                <a:lnTo>
                  <a:pt x="407466" y="865162"/>
                </a:lnTo>
                <a:lnTo>
                  <a:pt x="408000" y="866432"/>
                </a:lnTo>
                <a:lnTo>
                  <a:pt x="408127" y="866432"/>
                </a:lnTo>
                <a:lnTo>
                  <a:pt x="407136" y="867702"/>
                </a:lnTo>
                <a:lnTo>
                  <a:pt x="406654" y="867702"/>
                </a:lnTo>
                <a:lnTo>
                  <a:pt x="408076" y="868972"/>
                </a:lnTo>
                <a:lnTo>
                  <a:pt x="408520" y="868972"/>
                </a:lnTo>
                <a:lnTo>
                  <a:pt x="408597" y="867702"/>
                </a:lnTo>
                <a:lnTo>
                  <a:pt x="409130" y="867702"/>
                </a:lnTo>
                <a:lnTo>
                  <a:pt x="409841" y="868972"/>
                </a:lnTo>
                <a:lnTo>
                  <a:pt x="409460" y="870242"/>
                </a:lnTo>
                <a:lnTo>
                  <a:pt x="408038" y="870242"/>
                </a:lnTo>
                <a:lnTo>
                  <a:pt x="407962" y="871512"/>
                </a:lnTo>
                <a:lnTo>
                  <a:pt x="408139" y="871512"/>
                </a:lnTo>
                <a:lnTo>
                  <a:pt x="408241" y="872782"/>
                </a:lnTo>
                <a:lnTo>
                  <a:pt x="409194" y="872782"/>
                </a:lnTo>
                <a:lnTo>
                  <a:pt x="409435" y="874052"/>
                </a:lnTo>
                <a:lnTo>
                  <a:pt x="409194" y="874052"/>
                </a:lnTo>
                <a:lnTo>
                  <a:pt x="408978" y="875322"/>
                </a:lnTo>
                <a:lnTo>
                  <a:pt x="411289" y="875322"/>
                </a:lnTo>
                <a:lnTo>
                  <a:pt x="411467" y="876592"/>
                </a:lnTo>
                <a:lnTo>
                  <a:pt x="409270" y="876592"/>
                </a:lnTo>
                <a:lnTo>
                  <a:pt x="411035" y="879132"/>
                </a:lnTo>
                <a:lnTo>
                  <a:pt x="413296" y="881672"/>
                </a:lnTo>
                <a:lnTo>
                  <a:pt x="414248" y="881672"/>
                </a:lnTo>
                <a:lnTo>
                  <a:pt x="414985" y="882942"/>
                </a:lnTo>
                <a:lnTo>
                  <a:pt x="415429" y="882942"/>
                </a:lnTo>
                <a:lnTo>
                  <a:pt x="415404" y="881672"/>
                </a:lnTo>
                <a:lnTo>
                  <a:pt x="415747" y="881672"/>
                </a:lnTo>
                <a:lnTo>
                  <a:pt x="416039" y="882942"/>
                </a:lnTo>
                <a:lnTo>
                  <a:pt x="416229" y="881672"/>
                </a:lnTo>
                <a:lnTo>
                  <a:pt x="417880" y="881672"/>
                </a:lnTo>
                <a:lnTo>
                  <a:pt x="417525" y="880402"/>
                </a:lnTo>
                <a:lnTo>
                  <a:pt x="418858" y="880402"/>
                </a:lnTo>
                <a:lnTo>
                  <a:pt x="418642" y="881672"/>
                </a:lnTo>
                <a:lnTo>
                  <a:pt x="418249" y="881672"/>
                </a:lnTo>
                <a:lnTo>
                  <a:pt x="418363" y="882116"/>
                </a:lnTo>
                <a:lnTo>
                  <a:pt x="418033" y="881672"/>
                </a:lnTo>
                <a:lnTo>
                  <a:pt x="417220" y="882942"/>
                </a:lnTo>
                <a:lnTo>
                  <a:pt x="416572" y="882942"/>
                </a:lnTo>
                <a:lnTo>
                  <a:pt x="416521" y="884212"/>
                </a:lnTo>
                <a:lnTo>
                  <a:pt x="416394" y="883907"/>
                </a:lnTo>
                <a:lnTo>
                  <a:pt x="415988" y="882942"/>
                </a:lnTo>
                <a:lnTo>
                  <a:pt x="415607" y="882942"/>
                </a:lnTo>
                <a:lnTo>
                  <a:pt x="416217" y="884212"/>
                </a:lnTo>
                <a:lnTo>
                  <a:pt x="417906" y="885482"/>
                </a:lnTo>
                <a:lnTo>
                  <a:pt x="419290" y="886752"/>
                </a:lnTo>
                <a:lnTo>
                  <a:pt x="419544" y="886752"/>
                </a:lnTo>
                <a:lnTo>
                  <a:pt x="418668" y="885482"/>
                </a:lnTo>
                <a:lnTo>
                  <a:pt x="420179" y="885482"/>
                </a:lnTo>
                <a:lnTo>
                  <a:pt x="420293" y="886752"/>
                </a:lnTo>
                <a:lnTo>
                  <a:pt x="420700" y="888022"/>
                </a:lnTo>
                <a:lnTo>
                  <a:pt x="422148" y="888022"/>
                </a:lnTo>
                <a:lnTo>
                  <a:pt x="422948" y="888974"/>
                </a:lnTo>
                <a:lnTo>
                  <a:pt x="422617" y="888022"/>
                </a:lnTo>
                <a:lnTo>
                  <a:pt x="423748" y="888022"/>
                </a:lnTo>
                <a:lnTo>
                  <a:pt x="424459" y="889292"/>
                </a:lnTo>
                <a:lnTo>
                  <a:pt x="424040" y="889292"/>
                </a:lnTo>
                <a:lnTo>
                  <a:pt x="424827" y="890562"/>
                </a:lnTo>
                <a:lnTo>
                  <a:pt x="426986" y="890562"/>
                </a:lnTo>
                <a:lnTo>
                  <a:pt x="427380" y="891832"/>
                </a:lnTo>
                <a:lnTo>
                  <a:pt x="427863" y="890562"/>
                </a:lnTo>
                <a:lnTo>
                  <a:pt x="428117" y="890562"/>
                </a:lnTo>
                <a:lnTo>
                  <a:pt x="430212" y="889292"/>
                </a:lnTo>
                <a:lnTo>
                  <a:pt x="432689" y="888022"/>
                </a:lnTo>
                <a:lnTo>
                  <a:pt x="433171" y="888276"/>
                </a:lnTo>
                <a:lnTo>
                  <a:pt x="433222" y="888022"/>
                </a:lnTo>
                <a:lnTo>
                  <a:pt x="433933" y="888022"/>
                </a:lnTo>
                <a:lnTo>
                  <a:pt x="434543" y="888022"/>
                </a:lnTo>
                <a:lnTo>
                  <a:pt x="435152" y="888022"/>
                </a:lnTo>
                <a:lnTo>
                  <a:pt x="434746" y="886752"/>
                </a:lnTo>
                <a:lnTo>
                  <a:pt x="434949" y="886752"/>
                </a:lnTo>
                <a:lnTo>
                  <a:pt x="435813" y="888022"/>
                </a:lnTo>
                <a:lnTo>
                  <a:pt x="436702" y="886752"/>
                </a:lnTo>
                <a:lnTo>
                  <a:pt x="437476" y="886752"/>
                </a:lnTo>
                <a:lnTo>
                  <a:pt x="439013" y="888022"/>
                </a:lnTo>
                <a:lnTo>
                  <a:pt x="438912" y="889292"/>
                </a:lnTo>
                <a:lnTo>
                  <a:pt x="439356" y="891425"/>
                </a:lnTo>
                <a:lnTo>
                  <a:pt x="439674" y="891832"/>
                </a:lnTo>
                <a:lnTo>
                  <a:pt x="440118" y="893102"/>
                </a:lnTo>
                <a:lnTo>
                  <a:pt x="440563" y="894372"/>
                </a:lnTo>
                <a:lnTo>
                  <a:pt x="441731" y="895642"/>
                </a:lnTo>
                <a:lnTo>
                  <a:pt x="442506" y="895642"/>
                </a:lnTo>
                <a:lnTo>
                  <a:pt x="443039" y="896912"/>
                </a:lnTo>
                <a:lnTo>
                  <a:pt x="442607" y="895642"/>
                </a:lnTo>
                <a:lnTo>
                  <a:pt x="443014" y="895642"/>
                </a:lnTo>
                <a:lnTo>
                  <a:pt x="443039" y="894372"/>
                </a:lnTo>
                <a:lnTo>
                  <a:pt x="443865" y="894372"/>
                </a:lnTo>
                <a:lnTo>
                  <a:pt x="444246" y="895642"/>
                </a:lnTo>
                <a:lnTo>
                  <a:pt x="445960" y="894372"/>
                </a:lnTo>
                <a:lnTo>
                  <a:pt x="447814" y="895642"/>
                </a:lnTo>
                <a:lnTo>
                  <a:pt x="448703" y="894372"/>
                </a:lnTo>
                <a:lnTo>
                  <a:pt x="450011" y="894372"/>
                </a:lnTo>
                <a:lnTo>
                  <a:pt x="450329" y="893102"/>
                </a:lnTo>
                <a:lnTo>
                  <a:pt x="451510" y="893102"/>
                </a:lnTo>
                <a:lnTo>
                  <a:pt x="452361" y="891832"/>
                </a:lnTo>
                <a:lnTo>
                  <a:pt x="452539" y="891832"/>
                </a:lnTo>
                <a:lnTo>
                  <a:pt x="452970" y="890562"/>
                </a:lnTo>
                <a:lnTo>
                  <a:pt x="454012" y="890562"/>
                </a:lnTo>
                <a:lnTo>
                  <a:pt x="453821" y="889292"/>
                </a:lnTo>
                <a:lnTo>
                  <a:pt x="456450" y="889292"/>
                </a:lnTo>
                <a:lnTo>
                  <a:pt x="455637" y="888022"/>
                </a:lnTo>
                <a:lnTo>
                  <a:pt x="455358" y="888022"/>
                </a:lnTo>
                <a:lnTo>
                  <a:pt x="455269" y="886752"/>
                </a:lnTo>
                <a:lnTo>
                  <a:pt x="456285" y="886752"/>
                </a:lnTo>
                <a:lnTo>
                  <a:pt x="456374" y="885482"/>
                </a:lnTo>
                <a:lnTo>
                  <a:pt x="456742" y="885482"/>
                </a:lnTo>
                <a:lnTo>
                  <a:pt x="456882" y="886752"/>
                </a:lnTo>
                <a:lnTo>
                  <a:pt x="458990" y="886752"/>
                </a:lnTo>
                <a:lnTo>
                  <a:pt x="458520" y="888022"/>
                </a:lnTo>
                <a:lnTo>
                  <a:pt x="458838" y="889292"/>
                </a:lnTo>
                <a:lnTo>
                  <a:pt x="459003" y="889292"/>
                </a:lnTo>
                <a:lnTo>
                  <a:pt x="458825" y="890562"/>
                </a:lnTo>
                <a:lnTo>
                  <a:pt x="459765" y="890562"/>
                </a:lnTo>
                <a:lnTo>
                  <a:pt x="460044" y="891832"/>
                </a:lnTo>
                <a:lnTo>
                  <a:pt x="459486" y="893102"/>
                </a:lnTo>
                <a:lnTo>
                  <a:pt x="462026" y="893102"/>
                </a:lnTo>
                <a:lnTo>
                  <a:pt x="462483" y="894372"/>
                </a:lnTo>
                <a:lnTo>
                  <a:pt x="463804" y="893102"/>
                </a:lnTo>
                <a:lnTo>
                  <a:pt x="463334" y="893102"/>
                </a:lnTo>
                <a:lnTo>
                  <a:pt x="464134" y="891832"/>
                </a:lnTo>
                <a:lnTo>
                  <a:pt x="465061" y="891832"/>
                </a:lnTo>
                <a:lnTo>
                  <a:pt x="465162" y="893102"/>
                </a:lnTo>
                <a:lnTo>
                  <a:pt x="465670" y="891832"/>
                </a:lnTo>
                <a:lnTo>
                  <a:pt x="466356" y="893102"/>
                </a:lnTo>
                <a:lnTo>
                  <a:pt x="466852" y="891832"/>
                </a:lnTo>
                <a:lnTo>
                  <a:pt x="468160" y="891832"/>
                </a:lnTo>
                <a:lnTo>
                  <a:pt x="468655" y="893102"/>
                </a:lnTo>
                <a:lnTo>
                  <a:pt x="468845" y="893102"/>
                </a:lnTo>
                <a:lnTo>
                  <a:pt x="469087" y="894372"/>
                </a:lnTo>
                <a:lnTo>
                  <a:pt x="468871" y="894372"/>
                </a:lnTo>
                <a:lnTo>
                  <a:pt x="468947" y="895642"/>
                </a:lnTo>
                <a:lnTo>
                  <a:pt x="469734" y="895642"/>
                </a:lnTo>
                <a:lnTo>
                  <a:pt x="470065" y="895642"/>
                </a:lnTo>
                <a:lnTo>
                  <a:pt x="470547" y="896912"/>
                </a:lnTo>
                <a:lnTo>
                  <a:pt x="470916" y="898182"/>
                </a:lnTo>
                <a:lnTo>
                  <a:pt x="471170" y="898182"/>
                </a:lnTo>
                <a:lnTo>
                  <a:pt x="471462" y="899452"/>
                </a:lnTo>
                <a:lnTo>
                  <a:pt x="472008" y="899452"/>
                </a:lnTo>
                <a:lnTo>
                  <a:pt x="471766" y="900722"/>
                </a:lnTo>
                <a:lnTo>
                  <a:pt x="472008" y="900722"/>
                </a:lnTo>
                <a:lnTo>
                  <a:pt x="472719" y="901992"/>
                </a:lnTo>
                <a:lnTo>
                  <a:pt x="477253" y="901992"/>
                </a:lnTo>
                <a:lnTo>
                  <a:pt x="477494" y="900722"/>
                </a:lnTo>
                <a:lnTo>
                  <a:pt x="477901" y="900722"/>
                </a:lnTo>
                <a:lnTo>
                  <a:pt x="478586" y="899452"/>
                </a:lnTo>
                <a:lnTo>
                  <a:pt x="482142" y="899452"/>
                </a:lnTo>
                <a:lnTo>
                  <a:pt x="482765" y="898182"/>
                </a:lnTo>
                <a:lnTo>
                  <a:pt x="482866" y="896912"/>
                </a:lnTo>
                <a:lnTo>
                  <a:pt x="484606" y="896912"/>
                </a:lnTo>
                <a:lnTo>
                  <a:pt x="484187" y="895642"/>
                </a:lnTo>
                <a:lnTo>
                  <a:pt x="484009" y="895642"/>
                </a:lnTo>
                <a:lnTo>
                  <a:pt x="484314" y="894372"/>
                </a:lnTo>
                <a:lnTo>
                  <a:pt x="484111" y="893102"/>
                </a:lnTo>
                <a:lnTo>
                  <a:pt x="485660" y="893102"/>
                </a:lnTo>
                <a:lnTo>
                  <a:pt x="485546" y="891832"/>
                </a:lnTo>
                <a:lnTo>
                  <a:pt x="485711" y="891832"/>
                </a:lnTo>
                <a:lnTo>
                  <a:pt x="485521" y="890562"/>
                </a:lnTo>
                <a:lnTo>
                  <a:pt x="485863" y="890562"/>
                </a:lnTo>
                <a:lnTo>
                  <a:pt x="485698" y="889292"/>
                </a:lnTo>
                <a:lnTo>
                  <a:pt x="487819" y="889292"/>
                </a:lnTo>
                <a:lnTo>
                  <a:pt x="487807" y="890562"/>
                </a:lnTo>
                <a:lnTo>
                  <a:pt x="488619" y="890562"/>
                </a:lnTo>
                <a:lnTo>
                  <a:pt x="488569" y="889292"/>
                </a:lnTo>
                <a:lnTo>
                  <a:pt x="489851" y="889292"/>
                </a:lnTo>
                <a:lnTo>
                  <a:pt x="490283" y="890562"/>
                </a:lnTo>
                <a:lnTo>
                  <a:pt x="490397" y="889292"/>
                </a:lnTo>
                <a:lnTo>
                  <a:pt x="491045" y="889292"/>
                </a:lnTo>
                <a:lnTo>
                  <a:pt x="491337" y="890562"/>
                </a:lnTo>
                <a:lnTo>
                  <a:pt x="491667" y="890562"/>
                </a:lnTo>
                <a:lnTo>
                  <a:pt x="492709" y="889292"/>
                </a:lnTo>
                <a:lnTo>
                  <a:pt x="493661" y="889292"/>
                </a:lnTo>
                <a:lnTo>
                  <a:pt x="494576" y="890562"/>
                </a:lnTo>
                <a:lnTo>
                  <a:pt x="505587" y="890562"/>
                </a:lnTo>
                <a:lnTo>
                  <a:pt x="507911" y="889292"/>
                </a:lnTo>
                <a:lnTo>
                  <a:pt x="510578" y="890562"/>
                </a:lnTo>
                <a:lnTo>
                  <a:pt x="515023" y="891832"/>
                </a:lnTo>
                <a:lnTo>
                  <a:pt x="516991" y="890562"/>
                </a:lnTo>
                <a:lnTo>
                  <a:pt x="519950" y="890562"/>
                </a:lnTo>
                <a:lnTo>
                  <a:pt x="520890" y="889292"/>
                </a:lnTo>
                <a:lnTo>
                  <a:pt x="521817" y="889292"/>
                </a:lnTo>
                <a:lnTo>
                  <a:pt x="523227" y="888022"/>
                </a:lnTo>
                <a:lnTo>
                  <a:pt x="524459" y="888022"/>
                </a:lnTo>
                <a:lnTo>
                  <a:pt x="525564" y="886752"/>
                </a:lnTo>
                <a:lnTo>
                  <a:pt x="527380" y="886752"/>
                </a:lnTo>
                <a:lnTo>
                  <a:pt x="527634" y="885482"/>
                </a:lnTo>
                <a:lnTo>
                  <a:pt x="527812" y="886752"/>
                </a:lnTo>
                <a:lnTo>
                  <a:pt x="527989" y="886752"/>
                </a:lnTo>
                <a:lnTo>
                  <a:pt x="528231" y="885482"/>
                </a:lnTo>
                <a:lnTo>
                  <a:pt x="528802" y="885482"/>
                </a:lnTo>
                <a:lnTo>
                  <a:pt x="529209" y="886752"/>
                </a:lnTo>
                <a:lnTo>
                  <a:pt x="530923" y="886752"/>
                </a:lnTo>
                <a:lnTo>
                  <a:pt x="532015" y="888022"/>
                </a:lnTo>
                <a:lnTo>
                  <a:pt x="534301" y="888022"/>
                </a:lnTo>
                <a:lnTo>
                  <a:pt x="535559" y="889292"/>
                </a:lnTo>
                <a:lnTo>
                  <a:pt x="536968" y="888022"/>
                </a:lnTo>
                <a:lnTo>
                  <a:pt x="537756" y="889292"/>
                </a:lnTo>
                <a:lnTo>
                  <a:pt x="540753" y="889292"/>
                </a:lnTo>
                <a:lnTo>
                  <a:pt x="542823" y="888022"/>
                </a:lnTo>
                <a:lnTo>
                  <a:pt x="544004" y="886752"/>
                </a:lnTo>
                <a:lnTo>
                  <a:pt x="544360" y="885482"/>
                </a:lnTo>
                <a:lnTo>
                  <a:pt x="544715" y="885482"/>
                </a:lnTo>
                <a:lnTo>
                  <a:pt x="545122" y="884212"/>
                </a:lnTo>
                <a:lnTo>
                  <a:pt x="544906" y="882942"/>
                </a:lnTo>
                <a:lnTo>
                  <a:pt x="543890" y="882942"/>
                </a:lnTo>
                <a:lnTo>
                  <a:pt x="543661" y="881672"/>
                </a:lnTo>
                <a:lnTo>
                  <a:pt x="543521" y="880402"/>
                </a:lnTo>
                <a:lnTo>
                  <a:pt x="544449" y="880402"/>
                </a:lnTo>
                <a:lnTo>
                  <a:pt x="544690" y="879132"/>
                </a:lnTo>
                <a:lnTo>
                  <a:pt x="544982" y="877862"/>
                </a:lnTo>
                <a:lnTo>
                  <a:pt x="544804" y="877862"/>
                </a:lnTo>
                <a:lnTo>
                  <a:pt x="545706" y="876592"/>
                </a:lnTo>
                <a:lnTo>
                  <a:pt x="545731" y="875322"/>
                </a:lnTo>
                <a:lnTo>
                  <a:pt x="546658" y="874052"/>
                </a:lnTo>
                <a:lnTo>
                  <a:pt x="547801" y="874052"/>
                </a:lnTo>
                <a:lnTo>
                  <a:pt x="550379" y="871512"/>
                </a:lnTo>
                <a:lnTo>
                  <a:pt x="551357" y="870242"/>
                </a:lnTo>
                <a:lnTo>
                  <a:pt x="552678" y="870242"/>
                </a:lnTo>
                <a:lnTo>
                  <a:pt x="552627" y="868972"/>
                </a:lnTo>
                <a:lnTo>
                  <a:pt x="552729" y="867702"/>
                </a:lnTo>
                <a:lnTo>
                  <a:pt x="552932" y="867702"/>
                </a:lnTo>
                <a:lnTo>
                  <a:pt x="553593" y="866432"/>
                </a:lnTo>
                <a:lnTo>
                  <a:pt x="554545" y="865162"/>
                </a:lnTo>
                <a:lnTo>
                  <a:pt x="555244" y="865162"/>
                </a:lnTo>
                <a:lnTo>
                  <a:pt x="556272" y="863892"/>
                </a:lnTo>
                <a:lnTo>
                  <a:pt x="556933" y="863892"/>
                </a:lnTo>
                <a:lnTo>
                  <a:pt x="557161" y="862622"/>
                </a:lnTo>
                <a:lnTo>
                  <a:pt x="557479" y="863892"/>
                </a:lnTo>
                <a:lnTo>
                  <a:pt x="557745" y="862622"/>
                </a:lnTo>
                <a:lnTo>
                  <a:pt x="557885" y="862622"/>
                </a:lnTo>
                <a:lnTo>
                  <a:pt x="558520" y="861352"/>
                </a:lnTo>
                <a:lnTo>
                  <a:pt x="560666" y="861352"/>
                </a:lnTo>
                <a:lnTo>
                  <a:pt x="561352" y="860082"/>
                </a:lnTo>
                <a:lnTo>
                  <a:pt x="562000" y="860082"/>
                </a:lnTo>
                <a:lnTo>
                  <a:pt x="562216" y="858812"/>
                </a:lnTo>
                <a:lnTo>
                  <a:pt x="563816" y="858812"/>
                </a:lnTo>
                <a:lnTo>
                  <a:pt x="566102" y="860082"/>
                </a:lnTo>
                <a:lnTo>
                  <a:pt x="564489" y="858812"/>
                </a:lnTo>
                <a:lnTo>
                  <a:pt x="565429" y="857542"/>
                </a:lnTo>
                <a:lnTo>
                  <a:pt x="565848" y="856272"/>
                </a:lnTo>
                <a:lnTo>
                  <a:pt x="567143" y="856272"/>
                </a:lnTo>
                <a:lnTo>
                  <a:pt x="567715" y="855002"/>
                </a:lnTo>
                <a:lnTo>
                  <a:pt x="568325" y="853732"/>
                </a:lnTo>
                <a:lnTo>
                  <a:pt x="568528" y="852462"/>
                </a:lnTo>
                <a:lnTo>
                  <a:pt x="569569" y="852462"/>
                </a:lnTo>
                <a:lnTo>
                  <a:pt x="570191" y="851192"/>
                </a:lnTo>
                <a:lnTo>
                  <a:pt x="570077" y="849922"/>
                </a:lnTo>
                <a:lnTo>
                  <a:pt x="571881" y="849922"/>
                </a:lnTo>
                <a:lnTo>
                  <a:pt x="571322" y="848652"/>
                </a:lnTo>
                <a:lnTo>
                  <a:pt x="572198" y="847382"/>
                </a:lnTo>
                <a:close/>
              </a:path>
              <a:path w="916939" h="1162050">
                <a:moveTo>
                  <a:pt x="583844" y="1034872"/>
                </a:moveTo>
                <a:lnTo>
                  <a:pt x="583412" y="1034872"/>
                </a:lnTo>
                <a:lnTo>
                  <a:pt x="583488" y="1035329"/>
                </a:lnTo>
                <a:lnTo>
                  <a:pt x="583844" y="1034872"/>
                </a:lnTo>
                <a:close/>
              </a:path>
              <a:path w="916939" h="1162050">
                <a:moveTo>
                  <a:pt x="584301" y="1032332"/>
                </a:moveTo>
                <a:lnTo>
                  <a:pt x="584263" y="1032002"/>
                </a:lnTo>
                <a:lnTo>
                  <a:pt x="584187" y="1032332"/>
                </a:lnTo>
                <a:close/>
              </a:path>
              <a:path w="916939" h="1162050">
                <a:moveTo>
                  <a:pt x="584466" y="1031062"/>
                </a:moveTo>
                <a:lnTo>
                  <a:pt x="584174" y="1029792"/>
                </a:lnTo>
                <a:lnTo>
                  <a:pt x="583984" y="1029792"/>
                </a:lnTo>
                <a:lnTo>
                  <a:pt x="584263" y="1032002"/>
                </a:lnTo>
                <a:lnTo>
                  <a:pt x="584466" y="1031062"/>
                </a:lnTo>
                <a:close/>
              </a:path>
              <a:path w="916939" h="1162050">
                <a:moveTo>
                  <a:pt x="584708" y="1034872"/>
                </a:moveTo>
                <a:lnTo>
                  <a:pt x="584504" y="1033602"/>
                </a:lnTo>
                <a:lnTo>
                  <a:pt x="584111" y="1033602"/>
                </a:lnTo>
                <a:lnTo>
                  <a:pt x="584047" y="1034872"/>
                </a:lnTo>
                <a:lnTo>
                  <a:pt x="584708" y="1034872"/>
                </a:lnTo>
                <a:close/>
              </a:path>
              <a:path w="916939" h="1162050">
                <a:moveTo>
                  <a:pt x="584746" y="1032332"/>
                </a:moveTo>
                <a:lnTo>
                  <a:pt x="584365" y="1032332"/>
                </a:lnTo>
                <a:lnTo>
                  <a:pt x="584720" y="1033564"/>
                </a:lnTo>
                <a:lnTo>
                  <a:pt x="584746" y="1032332"/>
                </a:lnTo>
                <a:close/>
              </a:path>
              <a:path w="916939" h="1162050">
                <a:moveTo>
                  <a:pt x="587489" y="987882"/>
                </a:moveTo>
                <a:lnTo>
                  <a:pt x="587324" y="987882"/>
                </a:lnTo>
                <a:lnTo>
                  <a:pt x="587070" y="989152"/>
                </a:lnTo>
                <a:lnTo>
                  <a:pt x="587489" y="987882"/>
                </a:lnTo>
                <a:close/>
              </a:path>
              <a:path w="916939" h="1162050">
                <a:moveTo>
                  <a:pt x="598474" y="957402"/>
                </a:moveTo>
                <a:lnTo>
                  <a:pt x="598347" y="957402"/>
                </a:lnTo>
                <a:lnTo>
                  <a:pt x="598106" y="958672"/>
                </a:lnTo>
                <a:lnTo>
                  <a:pt x="597598" y="958672"/>
                </a:lnTo>
                <a:lnTo>
                  <a:pt x="597458" y="959942"/>
                </a:lnTo>
                <a:lnTo>
                  <a:pt x="598144" y="958672"/>
                </a:lnTo>
                <a:lnTo>
                  <a:pt x="598474" y="957402"/>
                </a:lnTo>
                <a:close/>
              </a:path>
              <a:path w="916939" h="1162050">
                <a:moveTo>
                  <a:pt x="599033" y="956856"/>
                </a:moveTo>
                <a:lnTo>
                  <a:pt x="598817" y="956132"/>
                </a:lnTo>
                <a:lnTo>
                  <a:pt x="598474" y="957402"/>
                </a:lnTo>
                <a:lnTo>
                  <a:pt x="598881" y="957402"/>
                </a:lnTo>
                <a:lnTo>
                  <a:pt x="599033" y="956856"/>
                </a:lnTo>
                <a:close/>
              </a:path>
              <a:path w="916939" h="1162050">
                <a:moveTo>
                  <a:pt x="632358" y="1113612"/>
                </a:moveTo>
                <a:lnTo>
                  <a:pt x="632193" y="1113612"/>
                </a:lnTo>
                <a:lnTo>
                  <a:pt x="631532" y="1113612"/>
                </a:lnTo>
                <a:lnTo>
                  <a:pt x="631215" y="1114882"/>
                </a:lnTo>
                <a:lnTo>
                  <a:pt x="632358" y="1113612"/>
                </a:lnTo>
                <a:close/>
              </a:path>
              <a:path w="916939" h="1162050">
                <a:moveTo>
                  <a:pt x="663536" y="1084402"/>
                </a:moveTo>
                <a:lnTo>
                  <a:pt x="662990" y="1083665"/>
                </a:lnTo>
                <a:lnTo>
                  <a:pt x="662800" y="1084402"/>
                </a:lnTo>
                <a:lnTo>
                  <a:pt x="663536" y="1084402"/>
                </a:lnTo>
                <a:close/>
              </a:path>
              <a:path w="916939" h="1162050">
                <a:moveTo>
                  <a:pt x="671588" y="735152"/>
                </a:moveTo>
                <a:lnTo>
                  <a:pt x="670521" y="735152"/>
                </a:lnTo>
                <a:lnTo>
                  <a:pt x="670255" y="736422"/>
                </a:lnTo>
                <a:lnTo>
                  <a:pt x="671080" y="736422"/>
                </a:lnTo>
                <a:lnTo>
                  <a:pt x="671588" y="735152"/>
                </a:lnTo>
                <a:close/>
              </a:path>
              <a:path w="916939" h="1162050">
                <a:moveTo>
                  <a:pt x="693356" y="732612"/>
                </a:moveTo>
                <a:lnTo>
                  <a:pt x="692391" y="731342"/>
                </a:lnTo>
                <a:lnTo>
                  <a:pt x="692467" y="730072"/>
                </a:lnTo>
                <a:lnTo>
                  <a:pt x="692315" y="730072"/>
                </a:lnTo>
                <a:lnTo>
                  <a:pt x="692023" y="728802"/>
                </a:lnTo>
                <a:lnTo>
                  <a:pt x="692264" y="727532"/>
                </a:lnTo>
                <a:lnTo>
                  <a:pt x="692111" y="726262"/>
                </a:lnTo>
                <a:lnTo>
                  <a:pt x="692289" y="724992"/>
                </a:lnTo>
                <a:lnTo>
                  <a:pt x="692645" y="723722"/>
                </a:lnTo>
                <a:lnTo>
                  <a:pt x="692518" y="722452"/>
                </a:lnTo>
                <a:lnTo>
                  <a:pt x="691921" y="722452"/>
                </a:lnTo>
                <a:lnTo>
                  <a:pt x="691769" y="721182"/>
                </a:lnTo>
                <a:lnTo>
                  <a:pt x="691527" y="721182"/>
                </a:lnTo>
                <a:lnTo>
                  <a:pt x="691210" y="719912"/>
                </a:lnTo>
                <a:lnTo>
                  <a:pt x="691032" y="721182"/>
                </a:lnTo>
                <a:lnTo>
                  <a:pt x="690460" y="721182"/>
                </a:lnTo>
                <a:lnTo>
                  <a:pt x="690372" y="719912"/>
                </a:lnTo>
                <a:lnTo>
                  <a:pt x="690803" y="719912"/>
                </a:lnTo>
                <a:lnTo>
                  <a:pt x="690549" y="718642"/>
                </a:lnTo>
                <a:lnTo>
                  <a:pt x="689762" y="718642"/>
                </a:lnTo>
                <a:lnTo>
                  <a:pt x="689533" y="717372"/>
                </a:lnTo>
                <a:lnTo>
                  <a:pt x="689876" y="716102"/>
                </a:lnTo>
                <a:lnTo>
                  <a:pt x="689102" y="716102"/>
                </a:lnTo>
                <a:lnTo>
                  <a:pt x="689165" y="714832"/>
                </a:lnTo>
                <a:lnTo>
                  <a:pt x="688860" y="714832"/>
                </a:lnTo>
                <a:lnTo>
                  <a:pt x="688797" y="712292"/>
                </a:lnTo>
                <a:lnTo>
                  <a:pt x="687959" y="708482"/>
                </a:lnTo>
                <a:lnTo>
                  <a:pt x="687552" y="707212"/>
                </a:lnTo>
                <a:lnTo>
                  <a:pt x="686676" y="707212"/>
                </a:lnTo>
                <a:lnTo>
                  <a:pt x="686650" y="704672"/>
                </a:lnTo>
                <a:lnTo>
                  <a:pt x="686295" y="704672"/>
                </a:lnTo>
                <a:lnTo>
                  <a:pt x="685914" y="703402"/>
                </a:lnTo>
                <a:lnTo>
                  <a:pt x="684987" y="703402"/>
                </a:lnTo>
                <a:lnTo>
                  <a:pt x="683996" y="702132"/>
                </a:lnTo>
                <a:lnTo>
                  <a:pt x="683742" y="703402"/>
                </a:lnTo>
                <a:lnTo>
                  <a:pt x="682129" y="703402"/>
                </a:lnTo>
                <a:lnTo>
                  <a:pt x="681685" y="704672"/>
                </a:lnTo>
                <a:lnTo>
                  <a:pt x="681062" y="704672"/>
                </a:lnTo>
                <a:lnTo>
                  <a:pt x="680085" y="703402"/>
                </a:lnTo>
                <a:lnTo>
                  <a:pt x="678726" y="705942"/>
                </a:lnTo>
                <a:lnTo>
                  <a:pt x="679589" y="707212"/>
                </a:lnTo>
                <a:lnTo>
                  <a:pt x="679119" y="708482"/>
                </a:lnTo>
                <a:lnTo>
                  <a:pt x="677900" y="708482"/>
                </a:lnTo>
                <a:lnTo>
                  <a:pt x="677595" y="709752"/>
                </a:lnTo>
                <a:lnTo>
                  <a:pt x="677303" y="709752"/>
                </a:lnTo>
                <a:lnTo>
                  <a:pt x="677456" y="708482"/>
                </a:lnTo>
                <a:lnTo>
                  <a:pt x="676681" y="708482"/>
                </a:lnTo>
                <a:lnTo>
                  <a:pt x="676173" y="709752"/>
                </a:lnTo>
                <a:lnTo>
                  <a:pt x="675665" y="708482"/>
                </a:lnTo>
                <a:lnTo>
                  <a:pt x="674395" y="708482"/>
                </a:lnTo>
                <a:lnTo>
                  <a:pt x="675957" y="707212"/>
                </a:lnTo>
                <a:lnTo>
                  <a:pt x="674065" y="707212"/>
                </a:lnTo>
                <a:lnTo>
                  <a:pt x="674065" y="708482"/>
                </a:lnTo>
                <a:lnTo>
                  <a:pt x="673620" y="707212"/>
                </a:lnTo>
                <a:lnTo>
                  <a:pt x="673315" y="705942"/>
                </a:lnTo>
                <a:lnTo>
                  <a:pt x="673036" y="707212"/>
                </a:lnTo>
                <a:lnTo>
                  <a:pt x="672871" y="707212"/>
                </a:lnTo>
                <a:lnTo>
                  <a:pt x="672833" y="708482"/>
                </a:lnTo>
                <a:lnTo>
                  <a:pt x="672236" y="708482"/>
                </a:lnTo>
                <a:lnTo>
                  <a:pt x="672045" y="709752"/>
                </a:lnTo>
                <a:lnTo>
                  <a:pt x="671791" y="709752"/>
                </a:lnTo>
                <a:lnTo>
                  <a:pt x="671728" y="711022"/>
                </a:lnTo>
                <a:lnTo>
                  <a:pt x="671258" y="711022"/>
                </a:lnTo>
                <a:lnTo>
                  <a:pt x="671309" y="712292"/>
                </a:lnTo>
                <a:lnTo>
                  <a:pt x="671182" y="712292"/>
                </a:lnTo>
                <a:lnTo>
                  <a:pt x="670941" y="713562"/>
                </a:lnTo>
                <a:lnTo>
                  <a:pt x="670788" y="714832"/>
                </a:lnTo>
                <a:lnTo>
                  <a:pt x="670547" y="714832"/>
                </a:lnTo>
                <a:lnTo>
                  <a:pt x="670445" y="716102"/>
                </a:lnTo>
                <a:lnTo>
                  <a:pt x="670229" y="716102"/>
                </a:lnTo>
                <a:lnTo>
                  <a:pt x="668756" y="717372"/>
                </a:lnTo>
                <a:lnTo>
                  <a:pt x="669798" y="718642"/>
                </a:lnTo>
                <a:lnTo>
                  <a:pt x="670534" y="717372"/>
                </a:lnTo>
                <a:lnTo>
                  <a:pt x="671207" y="718642"/>
                </a:lnTo>
                <a:lnTo>
                  <a:pt x="671055" y="719912"/>
                </a:lnTo>
                <a:lnTo>
                  <a:pt x="671372" y="719912"/>
                </a:lnTo>
                <a:lnTo>
                  <a:pt x="671804" y="721182"/>
                </a:lnTo>
                <a:lnTo>
                  <a:pt x="671182" y="721182"/>
                </a:lnTo>
                <a:lnTo>
                  <a:pt x="667550" y="722452"/>
                </a:lnTo>
                <a:lnTo>
                  <a:pt x="669353" y="726262"/>
                </a:lnTo>
                <a:lnTo>
                  <a:pt x="670217" y="728802"/>
                </a:lnTo>
                <a:lnTo>
                  <a:pt x="670064" y="730072"/>
                </a:lnTo>
                <a:lnTo>
                  <a:pt x="670699" y="730072"/>
                </a:lnTo>
                <a:lnTo>
                  <a:pt x="670852" y="731342"/>
                </a:lnTo>
                <a:lnTo>
                  <a:pt x="671055" y="732612"/>
                </a:lnTo>
                <a:lnTo>
                  <a:pt x="671677" y="732612"/>
                </a:lnTo>
                <a:lnTo>
                  <a:pt x="672223" y="731342"/>
                </a:lnTo>
                <a:lnTo>
                  <a:pt x="673201" y="731342"/>
                </a:lnTo>
                <a:lnTo>
                  <a:pt x="673252" y="732612"/>
                </a:lnTo>
                <a:lnTo>
                  <a:pt x="693356" y="732612"/>
                </a:lnTo>
                <a:close/>
              </a:path>
              <a:path w="916939" h="1162050">
                <a:moveTo>
                  <a:pt x="695426" y="741502"/>
                </a:moveTo>
                <a:close/>
              </a:path>
              <a:path w="916939" h="1162050">
                <a:moveTo>
                  <a:pt x="705319" y="1080592"/>
                </a:moveTo>
                <a:lnTo>
                  <a:pt x="704684" y="1079322"/>
                </a:lnTo>
                <a:lnTo>
                  <a:pt x="704888" y="1080592"/>
                </a:lnTo>
                <a:lnTo>
                  <a:pt x="705319" y="1080592"/>
                </a:lnTo>
                <a:close/>
              </a:path>
              <a:path w="916939" h="1162050">
                <a:moveTo>
                  <a:pt x="737362" y="1072972"/>
                </a:moveTo>
                <a:lnTo>
                  <a:pt x="736892" y="1074242"/>
                </a:lnTo>
                <a:lnTo>
                  <a:pt x="737323" y="1074242"/>
                </a:lnTo>
                <a:lnTo>
                  <a:pt x="737362" y="1072972"/>
                </a:lnTo>
                <a:close/>
              </a:path>
              <a:path w="916939" h="1162050">
                <a:moveTo>
                  <a:pt x="737908" y="874852"/>
                </a:moveTo>
                <a:lnTo>
                  <a:pt x="737628" y="874852"/>
                </a:lnTo>
                <a:lnTo>
                  <a:pt x="737666" y="875322"/>
                </a:lnTo>
                <a:lnTo>
                  <a:pt x="737908" y="874852"/>
                </a:lnTo>
                <a:close/>
              </a:path>
              <a:path w="916939" h="1162050">
                <a:moveTo>
                  <a:pt x="748715" y="1075512"/>
                </a:moveTo>
                <a:lnTo>
                  <a:pt x="748055" y="1074242"/>
                </a:lnTo>
                <a:lnTo>
                  <a:pt x="748004" y="1075512"/>
                </a:lnTo>
                <a:lnTo>
                  <a:pt x="748715" y="1075512"/>
                </a:lnTo>
                <a:close/>
              </a:path>
              <a:path w="916939" h="1162050">
                <a:moveTo>
                  <a:pt x="753745" y="1092022"/>
                </a:moveTo>
                <a:lnTo>
                  <a:pt x="752589" y="1090752"/>
                </a:lnTo>
                <a:lnTo>
                  <a:pt x="753135" y="1092022"/>
                </a:lnTo>
                <a:lnTo>
                  <a:pt x="753745" y="1092022"/>
                </a:lnTo>
                <a:close/>
              </a:path>
              <a:path w="916939" h="1162050">
                <a:moveTo>
                  <a:pt x="754519" y="829741"/>
                </a:moveTo>
                <a:lnTo>
                  <a:pt x="754113" y="829132"/>
                </a:lnTo>
                <a:lnTo>
                  <a:pt x="753821" y="829132"/>
                </a:lnTo>
                <a:lnTo>
                  <a:pt x="754519" y="829741"/>
                </a:lnTo>
                <a:close/>
              </a:path>
              <a:path w="916939" h="1162050">
                <a:moveTo>
                  <a:pt x="755002" y="830173"/>
                </a:moveTo>
                <a:lnTo>
                  <a:pt x="754519" y="829741"/>
                </a:lnTo>
                <a:lnTo>
                  <a:pt x="754951" y="830402"/>
                </a:lnTo>
                <a:lnTo>
                  <a:pt x="755002" y="830173"/>
                </a:lnTo>
                <a:close/>
              </a:path>
              <a:path w="916939" h="1162050">
                <a:moveTo>
                  <a:pt x="756678" y="709434"/>
                </a:moveTo>
                <a:lnTo>
                  <a:pt x="756310" y="709752"/>
                </a:lnTo>
                <a:lnTo>
                  <a:pt x="756602" y="709752"/>
                </a:lnTo>
                <a:lnTo>
                  <a:pt x="756678" y="709434"/>
                </a:lnTo>
                <a:close/>
              </a:path>
              <a:path w="916939" h="1162050">
                <a:moveTo>
                  <a:pt x="797737" y="758913"/>
                </a:moveTo>
                <a:lnTo>
                  <a:pt x="797331" y="758012"/>
                </a:lnTo>
                <a:lnTo>
                  <a:pt x="796759" y="758012"/>
                </a:lnTo>
                <a:lnTo>
                  <a:pt x="797737" y="758913"/>
                </a:lnTo>
                <a:close/>
              </a:path>
              <a:path w="916939" h="1162050">
                <a:moveTo>
                  <a:pt x="811072" y="764362"/>
                </a:moveTo>
                <a:lnTo>
                  <a:pt x="810945" y="763092"/>
                </a:lnTo>
                <a:lnTo>
                  <a:pt x="809790" y="763092"/>
                </a:lnTo>
                <a:lnTo>
                  <a:pt x="808583" y="764362"/>
                </a:lnTo>
                <a:lnTo>
                  <a:pt x="808939" y="765632"/>
                </a:lnTo>
                <a:lnTo>
                  <a:pt x="809142" y="765632"/>
                </a:lnTo>
                <a:lnTo>
                  <a:pt x="809802" y="766902"/>
                </a:lnTo>
                <a:lnTo>
                  <a:pt x="810145" y="765632"/>
                </a:lnTo>
                <a:lnTo>
                  <a:pt x="809929" y="765632"/>
                </a:lnTo>
                <a:lnTo>
                  <a:pt x="810069" y="764362"/>
                </a:lnTo>
                <a:lnTo>
                  <a:pt x="811072" y="764362"/>
                </a:lnTo>
                <a:close/>
              </a:path>
              <a:path w="916939" h="1162050">
                <a:moveTo>
                  <a:pt x="811555" y="763181"/>
                </a:moveTo>
                <a:lnTo>
                  <a:pt x="811072" y="764362"/>
                </a:lnTo>
                <a:lnTo>
                  <a:pt x="811199" y="764362"/>
                </a:lnTo>
                <a:lnTo>
                  <a:pt x="811555" y="763181"/>
                </a:lnTo>
                <a:close/>
              </a:path>
              <a:path w="916939" h="1162050">
                <a:moveTo>
                  <a:pt x="811593" y="763092"/>
                </a:moveTo>
                <a:close/>
              </a:path>
              <a:path w="916939" h="1162050">
                <a:moveTo>
                  <a:pt x="812393" y="762063"/>
                </a:moveTo>
                <a:lnTo>
                  <a:pt x="812380" y="761822"/>
                </a:lnTo>
                <a:lnTo>
                  <a:pt x="812177" y="761822"/>
                </a:lnTo>
                <a:lnTo>
                  <a:pt x="812126" y="762546"/>
                </a:lnTo>
                <a:lnTo>
                  <a:pt x="812393" y="762063"/>
                </a:lnTo>
                <a:close/>
              </a:path>
              <a:path w="916939" h="1162050">
                <a:moveTo>
                  <a:pt x="823696" y="801192"/>
                </a:moveTo>
                <a:close/>
              </a:path>
              <a:path w="916939" h="1162050">
                <a:moveTo>
                  <a:pt x="825106" y="802462"/>
                </a:moveTo>
                <a:lnTo>
                  <a:pt x="824941" y="802462"/>
                </a:lnTo>
                <a:lnTo>
                  <a:pt x="825093" y="802640"/>
                </a:lnTo>
                <a:lnTo>
                  <a:pt x="825106" y="802462"/>
                </a:lnTo>
                <a:close/>
              </a:path>
              <a:path w="916939" h="1162050">
                <a:moveTo>
                  <a:pt x="916838" y="962482"/>
                </a:moveTo>
                <a:lnTo>
                  <a:pt x="916330" y="961212"/>
                </a:lnTo>
                <a:lnTo>
                  <a:pt x="915962" y="959942"/>
                </a:lnTo>
                <a:lnTo>
                  <a:pt x="916597" y="958672"/>
                </a:lnTo>
                <a:lnTo>
                  <a:pt x="916025" y="957402"/>
                </a:lnTo>
                <a:lnTo>
                  <a:pt x="915911" y="956856"/>
                </a:lnTo>
                <a:lnTo>
                  <a:pt x="915797" y="956132"/>
                </a:lnTo>
                <a:lnTo>
                  <a:pt x="915670" y="954862"/>
                </a:lnTo>
                <a:lnTo>
                  <a:pt x="915530" y="954862"/>
                </a:lnTo>
                <a:lnTo>
                  <a:pt x="915073" y="953592"/>
                </a:lnTo>
                <a:lnTo>
                  <a:pt x="914755" y="953592"/>
                </a:lnTo>
                <a:lnTo>
                  <a:pt x="914679" y="952322"/>
                </a:lnTo>
                <a:lnTo>
                  <a:pt x="913574" y="952322"/>
                </a:lnTo>
                <a:lnTo>
                  <a:pt x="913409" y="951052"/>
                </a:lnTo>
                <a:lnTo>
                  <a:pt x="912660" y="951052"/>
                </a:lnTo>
                <a:lnTo>
                  <a:pt x="912495" y="949782"/>
                </a:lnTo>
                <a:lnTo>
                  <a:pt x="911847" y="949782"/>
                </a:lnTo>
                <a:lnTo>
                  <a:pt x="911834" y="948512"/>
                </a:lnTo>
                <a:lnTo>
                  <a:pt x="911542" y="948512"/>
                </a:lnTo>
                <a:lnTo>
                  <a:pt x="911352" y="947242"/>
                </a:lnTo>
                <a:lnTo>
                  <a:pt x="910996" y="945972"/>
                </a:lnTo>
                <a:lnTo>
                  <a:pt x="911326" y="945972"/>
                </a:lnTo>
                <a:lnTo>
                  <a:pt x="911453" y="944702"/>
                </a:lnTo>
                <a:lnTo>
                  <a:pt x="912291" y="944702"/>
                </a:lnTo>
                <a:lnTo>
                  <a:pt x="913155" y="942162"/>
                </a:lnTo>
                <a:lnTo>
                  <a:pt x="913472" y="939622"/>
                </a:lnTo>
                <a:lnTo>
                  <a:pt x="913079" y="935812"/>
                </a:lnTo>
                <a:lnTo>
                  <a:pt x="913930" y="934542"/>
                </a:lnTo>
                <a:lnTo>
                  <a:pt x="912977" y="933272"/>
                </a:lnTo>
                <a:lnTo>
                  <a:pt x="911123" y="933272"/>
                </a:lnTo>
                <a:lnTo>
                  <a:pt x="910488" y="930732"/>
                </a:lnTo>
                <a:lnTo>
                  <a:pt x="910602" y="929462"/>
                </a:lnTo>
                <a:lnTo>
                  <a:pt x="910551" y="926922"/>
                </a:lnTo>
                <a:lnTo>
                  <a:pt x="910882" y="926922"/>
                </a:lnTo>
                <a:lnTo>
                  <a:pt x="911428" y="925652"/>
                </a:lnTo>
                <a:lnTo>
                  <a:pt x="912406" y="925652"/>
                </a:lnTo>
                <a:lnTo>
                  <a:pt x="911796" y="924382"/>
                </a:lnTo>
                <a:lnTo>
                  <a:pt x="911098" y="923112"/>
                </a:lnTo>
                <a:lnTo>
                  <a:pt x="910869" y="921842"/>
                </a:lnTo>
                <a:lnTo>
                  <a:pt x="910602" y="919302"/>
                </a:lnTo>
                <a:lnTo>
                  <a:pt x="910399" y="918032"/>
                </a:lnTo>
                <a:lnTo>
                  <a:pt x="911275" y="915492"/>
                </a:lnTo>
                <a:lnTo>
                  <a:pt x="910742" y="912952"/>
                </a:lnTo>
                <a:lnTo>
                  <a:pt x="910348" y="912952"/>
                </a:lnTo>
                <a:lnTo>
                  <a:pt x="909726" y="911682"/>
                </a:lnTo>
                <a:lnTo>
                  <a:pt x="909256" y="910412"/>
                </a:lnTo>
                <a:lnTo>
                  <a:pt x="908951" y="909142"/>
                </a:lnTo>
                <a:lnTo>
                  <a:pt x="905891" y="909142"/>
                </a:lnTo>
                <a:lnTo>
                  <a:pt x="905522" y="907872"/>
                </a:lnTo>
                <a:lnTo>
                  <a:pt x="904049" y="906602"/>
                </a:lnTo>
                <a:lnTo>
                  <a:pt x="905713" y="902792"/>
                </a:lnTo>
                <a:lnTo>
                  <a:pt x="908202" y="902792"/>
                </a:lnTo>
                <a:lnTo>
                  <a:pt x="908583" y="904062"/>
                </a:lnTo>
                <a:lnTo>
                  <a:pt x="909434" y="904062"/>
                </a:lnTo>
                <a:lnTo>
                  <a:pt x="909713" y="905332"/>
                </a:lnTo>
                <a:lnTo>
                  <a:pt x="910120" y="904062"/>
                </a:lnTo>
                <a:lnTo>
                  <a:pt x="909574" y="902792"/>
                </a:lnTo>
                <a:lnTo>
                  <a:pt x="909154" y="901522"/>
                </a:lnTo>
                <a:lnTo>
                  <a:pt x="908634" y="901522"/>
                </a:lnTo>
                <a:lnTo>
                  <a:pt x="908367" y="900252"/>
                </a:lnTo>
                <a:lnTo>
                  <a:pt x="908062" y="898982"/>
                </a:lnTo>
                <a:lnTo>
                  <a:pt x="907796" y="900252"/>
                </a:lnTo>
                <a:lnTo>
                  <a:pt x="907554" y="900252"/>
                </a:lnTo>
                <a:lnTo>
                  <a:pt x="907034" y="898982"/>
                </a:lnTo>
                <a:lnTo>
                  <a:pt x="906741" y="897712"/>
                </a:lnTo>
                <a:lnTo>
                  <a:pt x="906386" y="897712"/>
                </a:lnTo>
                <a:lnTo>
                  <a:pt x="905992" y="896442"/>
                </a:lnTo>
                <a:lnTo>
                  <a:pt x="906462" y="895172"/>
                </a:lnTo>
                <a:lnTo>
                  <a:pt x="905560" y="892632"/>
                </a:lnTo>
                <a:lnTo>
                  <a:pt x="904798" y="891362"/>
                </a:lnTo>
                <a:lnTo>
                  <a:pt x="905002" y="890092"/>
                </a:lnTo>
                <a:lnTo>
                  <a:pt x="904811" y="888822"/>
                </a:lnTo>
                <a:lnTo>
                  <a:pt x="905040" y="887552"/>
                </a:lnTo>
                <a:lnTo>
                  <a:pt x="904595" y="886282"/>
                </a:lnTo>
                <a:lnTo>
                  <a:pt x="904024" y="885012"/>
                </a:lnTo>
                <a:lnTo>
                  <a:pt x="903871" y="883742"/>
                </a:lnTo>
                <a:lnTo>
                  <a:pt x="903427" y="883742"/>
                </a:lnTo>
                <a:lnTo>
                  <a:pt x="902703" y="882472"/>
                </a:lnTo>
                <a:lnTo>
                  <a:pt x="902195" y="881202"/>
                </a:lnTo>
                <a:lnTo>
                  <a:pt x="900963" y="881202"/>
                </a:lnTo>
                <a:lnTo>
                  <a:pt x="900252" y="879932"/>
                </a:lnTo>
                <a:lnTo>
                  <a:pt x="899490" y="878662"/>
                </a:lnTo>
                <a:lnTo>
                  <a:pt x="898931" y="878662"/>
                </a:lnTo>
                <a:lnTo>
                  <a:pt x="898867" y="877392"/>
                </a:lnTo>
                <a:lnTo>
                  <a:pt x="898182" y="877392"/>
                </a:lnTo>
                <a:lnTo>
                  <a:pt x="896442" y="876122"/>
                </a:lnTo>
                <a:lnTo>
                  <a:pt x="894588" y="873582"/>
                </a:lnTo>
                <a:lnTo>
                  <a:pt x="893800" y="872312"/>
                </a:lnTo>
                <a:lnTo>
                  <a:pt x="892060" y="872312"/>
                </a:lnTo>
                <a:lnTo>
                  <a:pt x="889825" y="868502"/>
                </a:lnTo>
                <a:lnTo>
                  <a:pt x="887336" y="869772"/>
                </a:lnTo>
                <a:lnTo>
                  <a:pt x="884859" y="867232"/>
                </a:lnTo>
                <a:lnTo>
                  <a:pt x="883970" y="867232"/>
                </a:lnTo>
                <a:lnTo>
                  <a:pt x="883323" y="865962"/>
                </a:lnTo>
                <a:lnTo>
                  <a:pt x="882599" y="864692"/>
                </a:lnTo>
                <a:lnTo>
                  <a:pt x="881468" y="864692"/>
                </a:lnTo>
                <a:lnTo>
                  <a:pt x="880973" y="865962"/>
                </a:lnTo>
                <a:lnTo>
                  <a:pt x="878865" y="865962"/>
                </a:lnTo>
                <a:lnTo>
                  <a:pt x="878243" y="867232"/>
                </a:lnTo>
                <a:lnTo>
                  <a:pt x="877595" y="867232"/>
                </a:lnTo>
                <a:lnTo>
                  <a:pt x="876566" y="869772"/>
                </a:lnTo>
                <a:lnTo>
                  <a:pt x="876744" y="869772"/>
                </a:lnTo>
                <a:lnTo>
                  <a:pt x="876808" y="871042"/>
                </a:lnTo>
                <a:lnTo>
                  <a:pt x="871448" y="871042"/>
                </a:lnTo>
                <a:lnTo>
                  <a:pt x="872083" y="872312"/>
                </a:lnTo>
                <a:lnTo>
                  <a:pt x="871905" y="872312"/>
                </a:lnTo>
                <a:lnTo>
                  <a:pt x="871715" y="873582"/>
                </a:lnTo>
                <a:lnTo>
                  <a:pt x="872007" y="874852"/>
                </a:lnTo>
                <a:lnTo>
                  <a:pt x="873366" y="876122"/>
                </a:lnTo>
                <a:lnTo>
                  <a:pt x="874280" y="876122"/>
                </a:lnTo>
                <a:lnTo>
                  <a:pt x="874077" y="877392"/>
                </a:lnTo>
                <a:lnTo>
                  <a:pt x="874090" y="878662"/>
                </a:lnTo>
                <a:lnTo>
                  <a:pt x="873721" y="878662"/>
                </a:lnTo>
                <a:lnTo>
                  <a:pt x="873709" y="879932"/>
                </a:lnTo>
                <a:lnTo>
                  <a:pt x="873950" y="881202"/>
                </a:lnTo>
                <a:lnTo>
                  <a:pt x="873226" y="881202"/>
                </a:lnTo>
                <a:lnTo>
                  <a:pt x="872693" y="882472"/>
                </a:lnTo>
                <a:lnTo>
                  <a:pt x="872286" y="883742"/>
                </a:lnTo>
                <a:lnTo>
                  <a:pt x="871613" y="883742"/>
                </a:lnTo>
                <a:lnTo>
                  <a:pt x="871753" y="885012"/>
                </a:lnTo>
                <a:lnTo>
                  <a:pt x="871410" y="886282"/>
                </a:lnTo>
                <a:lnTo>
                  <a:pt x="870635" y="887552"/>
                </a:lnTo>
                <a:lnTo>
                  <a:pt x="871715" y="887552"/>
                </a:lnTo>
                <a:lnTo>
                  <a:pt x="871778" y="888822"/>
                </a:lnTo>
                <a:lnTo>
                  <a:pt x="871181" y="888822"/>
                </a:lnTo>
                <a:lnTo>
                  <a:pt x="871347" y="890092"/>
                </a:lnTo>
                <a:lnTo>
                  <a:pt x="868502" y="890092"/>
                </a:lnTo>
                <a:lnTo>
                  <a:pt x="867854" y="891362"/>
                </a:lnTo>
                <a:lnTo>
                  <a:pt x="866686" y="891362"/>
                </a:lnTo>
                <a:lnTo>
                  <a:pt x="866571" y="892632"/>
                </a:lnTo>
                <a:lnTo>
                  <a:pt x="866279" y="893902"/>
                </a:lnTo>
                <a:lnTo>
                  <a:pt x="864463" y="893902"/>
                </a:lnTo>
                <a:lnTo>
                  <a:pt x="864158" y="892632"/>
                </a:lnTo>
                <a:lnTo>
                  <a:pt x="864463" y="892632"/>
                </a:lnTo>
                <a:lnTo>
                  <a:pt x="864527" y="891362"/>
                </a:lnTo>
                <a:lnTo>
                  <a:pt x="863993" y="891362"/>
                </a:lnTo>
                <a:lnTo>
                  <a:pt x="863841" y="890092"/>
                </a:lnTo>
                <a:lnTo>
                  <a:pt x="864616" y="888822"/>
                </a:lnTo>
                <a:lnTo>
                  <a:pt x="867029" y="888822"/>
                </a:lnTo>
                <a:lnTo>
                  <a:pt x="867702" y="887552"/>
                </a:lnTo>
                <a:lnTo>
                  <a:pt x="868908" y="887552"/>
                </a:lnTo>
                <a:lnTo>
                  <a:pt x="868972" y="886282"/>
                </a:lnTo>
                <a:lnTo>
                  <a:pt x="869226" y="886282"/>
                </a:lnTo>
                <a:lnTo>
                  <a:pt x="869518" y="885012"/>
                </a:lnTo>
                <a:lnTo>
                  <a:pt x="867562" y="885012"/>
                </a:lnTo>
                <a:lnTo>
                  <a:pt x="866978" y="883742"/>
                </a:lnTo>
                <a:lnTo>
                  <a:pt x="867879" y="882472"/>
                </a:lnTo>
                <a:lnTo>
                  <a:pt x="867791" y="881202"/>
                </a:lnTo>
                <a:lnTo>
                  <a:pt x="867638" y="881202"/>
                </a:lnTo>
                <a:lnTo>
                  <a:pt x="867600" y="879932"/>
                </a:lnTo>
                <a:lnTo>
                  <a:pt x="868019" y="879932"/>
                </a:lnTo>
                <a:lnTo>
                  <a:pt x="867752" y="878662"/>
                </a:lnTo>
                <a:lnTo>
                  <a:pt x="867435" y="877392"/>
                </a:lnTo>
                <a:lnTo>
                  <a:pt x="866762" y="876122"/>
                </a:lnTo>
                <a:lnTo>
                  <a:pt x="867244" y="876122"/>
                </a:lnTo>
                <a:lnTo>
                  <a:pt x="866419" y="874852"/>
                </a:lnTo>
                <a:lnTo>
                  <a:pt x="865695" y="874852"/>
                </a:lnTo>
                <a:lnTo>
                  <a:pt x="863904" y="873582"/>
                </a:lnTo>
                <a:lnTo>
                  <a:pt x="861834" y="873582"/>
                </a:lnTo>
                <a:lnTo>
                  <a:pt x="859370" y="869772"/>
                </a:lnTo>
                <a:lnTo>
                  <a:pt x="858062" y="872312"/>
                </a:lnTo>
                <a:lnTo>
                  <a:pt x="857300" y="868502"/>
                </a:lnTo>
                <a:lnTo>
                  <a:pt x="856996" y="868502"/>
                </a:lnTo>
                <a:lnTo>
                  <a:pt x="856602" y="869772"/>
                </a:lnTo>
                <a:lnTo>
                  <a:pt x="854621" y="869772"/>
                </a:lnTo>
                <a:lnTo>
                  <a:pt x="854354" y="868502"/>
                </a:lnTo>
                <a:lnTo>
                  <a:pt x="852843" y="868502"/>
                </a:lnTo>
                <a:lnTo>
                  <a:pt x="852347" y="867232"/>
                </a:lnTo>
                <a:lnTo>
                  <a:pt x="851738" y="867232"/>
                </a:lnTo>
                <a:lnTo>
                  <a:pt x="851369" y="868502"/>
                </a:lnTo>
                <a:lnTo>
                  <a:pt x="850900" y="867232"/>
                </a:lnTo>
                <a:lnTo>
                  <a:pt x="850620" y="868502"/>
                </a:lnTo>
                <a:lnTo>
                  <a:pt x="850303" y="868502"/>
                </a:lnTo>
                <a:lnTo>
                  <a:pt x="850049" y="867232"/>
                </a:lnTo>
                <a:lnTo>
                  <a:pt x="849617" y="867232"/>
                </a:lnTo>
                <a:lnTo>
                  <a:pt x="849376" y="865962"/>
                </a:lnTo>
                <a:lnTo>
                  <a:pt x="849503" y="865962"/>
                </a:lnTo>
                <a:lnTo>
                  <a:pt x="849731" y="864692"/>
                </a:lnTo>
                <a:lnTo>
                  <a:pt x="851750" y="864692"/>
                </a:lnTo>
                <a:lnTo>
                  <a:pt x="852220" y="865962"/>
                </a:lnTo>
                <a:lnTo>
                  <a:pt x="854240" y="865962"/>
                </a:lnTo>
                <a:lnTo>
                  <a:pt x="855014" y="867232"/>
                </a:lnTo>
                <a:lnTo>
                  <a:pt x="855649" y="867232"/>
                </a:lnTo>
                <a:lnTo>
                  <a:pt x="856094" y="868502"/>
                </a:lnTo>
                <a:lnTo>
                  <a:pt x="856729" y="868502"/>
                </a:lnTo>
                <a:lnTo>
                  <a:pt x="856869" y="867232"/>
                </a:lnTo>
                <a:lnTo>
                  <a:pt x="857961" y="867232"/>
                </a:lnTo>
                <a:lnTo>
                  <a:pt x="859612" y="865962"/>
                </a:lnTo>
                <a:lnTo>
                  <a:pt x="860869" y="864692"/>
                </a:lnTo>
                <a:lnTo>
                  <a:pt x="861847" y="864692"/>
                </a:lnTo>
                <a:lnTo>
                  <a:pt x="862672" y="863422"/>
                </a:lnTo>
                <a:lnTo>
                  <a:pt x="863930" y="862152"/>
                </a:lnTo>
                <a:lnTo>
                  <a:pt x="864209" y="860882"/>
                </a:lnTo>
                <a:lnTo>
                  <a:pt x="862965" y="860882"/>
                </a:lnTo>
                <a:lnTo>
                  <a:pt x="862368" y="862152"/>
                </a:lnTo>
                <a:lnTo>
                  <a:pt x="861834" y="860882"/>
                </a:lnTo>
                <a:lnTo>
                  <a:pt x="861085" y="860882"/>
                </a:lnTo>
                <a:lnTo>
                  <a:pt x="861263" y="859612"/>
                </a:lnTo>
                <a:lnTo>
                  <a:pt x="861580" y="858342"/>
                </a:lnTo>
                <a:lnTo>
                  <a:pt x="861250" y="857072"/>
                </a:lnTo>
                <a:lnTo>
                  <a:pt x="860234" y="857072"/>
                </a:lnTo>
                <a:lnTo>
                  <a:pt x="859777" y="855802"/>
                </a:lnTo>
                <a:lnTo>
                  <a:pt x="859116" y="855802"/>
                </a:lnTo>
                <a:lnTo>
                  <a:pt x="859155" y="857072"/>
                </a:lnTo>
                <a:lnTo>
                  <a:pt x="857427" y="857072"/>
                </a:lnTo>
                <a:lnTo>
                  <a:pt x="857351" y="858342"/>
                </a:lnTo>
                <a:lnTo>
                  <a:pt x="857021" y="858342"/>
                </a:lnTo>
                <a:lnTo>
                  <a:pt x="857211" y="857072"/>
                </a:lnTo>
                <a:lnTo>
                  <a:pt x="856157" y="857072"/>
                </a:lnTo>
                <a:lnTo>
                  <a:pt x="854532" y="853262"/>
                </a:lnTo>
                <a:lnTo>
                  <a:pt x="856449" y="853262"/>
                </a:lnTo>
                <a:lnTo>
                  <a:pt x="857059" y="850722"/>
                </a:lnTo>
                <a:lnTo>
                  <a:pt x="857211" y="849452"/>
                </a:lnTo>
                <a:lnTo>
                  <a:pt x="858012" y="849452"/>
                </a:lnTo>
                <a:lnTo>
                  <a:pt x="858139" y="848182"/>
                </a:lnTo>
                <a:lnTo>
                  <a:pt x="858469" y="846912"/>
                </a:lnTo>
                <a:lnTo>
                  <a:pt x="858520" y="845642"/>
                </a:lnTo>
                <a:lnTo>
                  <a:pt x="858672" y="844372"/>
                </a:lnTo>
                <a:lnTo>
                  <a:pt x="857427" y="840562"/>
                </a:lnTo>
                <a:lnTo>
                  <a:pt x="856259" y="838022"/>
                </a:lnTo>
                <a:lnTo>
                  <a:pt x="855497" y="834212"/>
                </a:lnTo>
                <a:lnTo>
                  <a:pt x="854214" y="834212"/>
                </a:lnTo>
                <a:lnTo>
                  <a:pt x="853249" y="832942"/>
                </a:lnTo>
                <a:lnTo>
                  <a:pt x="852538" y="832942"/>
                </a:lnTo>
                <a:lnTo>
                  <a:pt x="851877" y="831672"/>
                </a:lnTo>
                <a:lnTo>
                  <a:pt x="851331" y="830402"/>
                </a:lnTo>
                <a:lnTo>
                  <a:pt x="850874" y="829132"/>
                </a:lnTo>
                <a:lnTo>
                  <a:pt x="850519" y="825322"/>
                </a:lnTo>
                <a:lnTo>
                  <a:pt x="850087" y="825322"/>
                </a:lnTo>
                <a:lnTo>
                  <a:pt x="849884" y="824052"/>
                </a:lnTo>
                <a:lnTo>
                  <a:pt x="849718" y="824052"/>
                </a:lnTo>
                <a:lnTo>
                  <a:pt x="849566" y="822782"/>
                </a:lnTo>
                <a:lnTo>
                  <a:pt x="847966" y="822782"/>
                </a:lnTo>
                <a:lnTo>
                  <a:pt x="847636" y="821512"/>
                </a:lnTo>
                <a:lnTo>
                  <a:pt x="845197" y="821512"/>
                </a:lnTo>
                <a:lnTo>
                  <a:pt x="844194" y="820242"/>
                </a:lnTo>
                <a:lnTo>
                  <a:pt x="842645" y="818972"/>
                </a:lnTo>
                <a:lnTo>
                  <a:pt x="840625" y="818972"/>
                </a:lnTo>
                <a:lnTo>
                  <a:pt x="839647" y="817702"/>
                </a:lnTo>
                <a:lnTo>
                  <a:pt x="838631" y="817702"/>
                </a:lnTo>
                <a:lnTo>
                  <a:pt x="838390" y="818972"/>
                </a:lnTo>
                <a:lnTo>
                  <a:pt x="837374" y="818972"/>
                </a:lnTo>
                <a:lnTo>
                  <a:pt x="837031" y="820242"/>
                </a:lnTo>
                <a:lnTo>
                  <a:pt x="836612" y="820242"/>
                </a:lnTo>
                <a:lnTo>
                  <a:pt x="836142" y="819289"/>
                </a:lnTo>
                <a:lnTo>
                  <a:pt x="836142" y="820242"/>
                </a:lnTo>
                <a:lnTo>
                  <a:pt x="835634" y="821512"/>
                </a:lnTo>
                <a:lnTo>
                  <a:pt x="835342" y="821512"/>
                </a:lnTo>
                <a:lnTo>
                  <a:pt x="835444" y="820242"/>
                </a:lnTo>
                <a:lnTo>
                  <a:pt x="836142" y="820242"/>
                </a:lnTo>
                <a:lnTo>
                  <a:pt x="836142" y="819289"/>
                </a:lnTo>
                <a:lnTo>
                  <a:pt x="835990" y="818972"/>
                </a:lnTo>
                <a:lnTo>
                  <a:pt x="834263" y="818972"/>
                </a:lnTo>
                <a:lnTo>
                  <a:pt x="833678" y="820242"/>
                </a:lnTo>
                <a:lnTo>
                  <a:pt x="830122" y="820242"/>
                </a:lnTo>
                <a:lnTo>
                  <a:pt x="829170" y="818972"/>
                </a:lnTo>
                <a:lnTo>
                  <a:pt x="829830" y="818972"/>
                </a:lnTo>
                <a:lnTo>
                  <a:pt x="829805" y="817702"/>
                </a:lnTo>
                <a:lnTo>
                  <a:pt x="829233" y="817702"/>
                </a:lnTo>
                <a:lnTo>
                  <a:pt x="829551" y="816432"/>
                </a:lnTo>
                <a:lnTo>
                  <a:pt x="829602" y="815162"/>
                </a:lnTo>
                <a:lnTo>
                  <a:pt x="830351" y="813892"/>
                </a:lnTo>
                <a:lnTo>
                  <a:pt x="830681" y="813892"/>
                </a:lnTo>
                <a:lnTo>
                  <a:pt x="830707" y="812622"/>
                </a:lnTo>
                <a:lnTo>
                  <a:pt x="830110" y="812622"/>
                </a:lnTo>
                <a:lnTo>
                  <a:pt x="829995" y="811352"/>
                </a:lnTo>
                <a:lnTo>
                  <a:pt x="830135" y="811352"/>
                </a:lnTo>
                <a:lnTo>
                  <a:pt x="829983" y="810082"/>
                </a:lnTo>
                <a:lnTo>
                  <a:pt x="830465" y="810082"/>
                </a:lnTo>
                <a:lnTo>
                  <a:pt x="830008" y="808812"/>
                </a:lnTo>
                <a:lnTo>
                  <a:pt x="829830" y="807542"/>
                </a:lnTo>
                <a:lnTo>
                  <a:pt x="829437" y="807542"/>
                </a:lnTo>
                <a:lnTo>
                  <a:pt x="829805" y="806272"/>
                </a:lnTo>
                <a:lnTo>
                  <a:pt x="829157" y="806272"/>
                </a:lnTo>
                <a:lnTo>
                  <a:pt x="827824" y="805002"/>
                </a:lnTo>
                <a:lnTo>
                  <a:pt x="826020" y="803732"/>
                </a:lnTo>
                <a:lnTo>
                  <a:pt x="825093" y="802640"/>
                </a:lnTo>
                <a:lnTo>
                  <a:pt x="825004" y="803732"/>
                </a:lnTo>
                <a:lnTo>
                  <a:pt x="824712" y="802462"/>
                </a:lnTo>
                <a:lnTo>
                  <a:pt x="824458" y="802462"/>
                </a:lnTo>
                <a:lnTo>
                  <a:pt x="823823" y="801192"/>
                </a:lnTo>
                <a:lnTo>
                  <a:pt x="823696" y="801192"/>
                </a:lnTo>
                <a:lnTo>
                  <a:pt x="824191" y="802462"/>
                </a:lnTo>
                <a:lnTo>
                  <a:pt x="823645" y="801306"/>
                </a:lnTo>
                <a:lnTo>
                  <a:pt x="823188" y="802462"/>
                </a:lnTo>
                <a:lnTo>
                  <a:pt x="823036" y="801192"/>
                </a:lnTo>
                <a:lnTo>
                  <a:pt x="822921" y="802462"/>
                </a:lnTo>
                <a:lnTo>
                  <a:pt x="822731" y="802462"/>
                </a:lnTo>
                <a:lnTo>
                  <a:pt x="822515" y="801192"/>
                </a:lnTo>
                <a:lnTo>
                  <a:pt x="823036" y="801192"/>
                </a:lnTo>
                <a:lnTo>
                  <a:pt x="823607" y="801192"/>
                </a:lnTo>
                <a:lnTo>
                  <a:pt x="823099" y="799922"/>
                </a:lnTo>
                <a:lnTo>
                  <a:pt x="823353" y="797382"/>
                </a:lnTo>
                <a:lnTo>
                  <a:pt x="823785" y="796112"/>
                </a:lnTo>
                <a:lnTo>
                  <a:pt x="824598" y="794842"/>
                </a:lnTo>
                <a:lnTo>
                  <a:pt x="825792" y="793572"/>
                </a:lnTo>
                <a:lnTo>
                  <a:pt x="826617" y="791032"/>
                </a:lnTo>
                <a:lnTo>
                  <a:pt x="826808" y="791032"/>
                </a:lnTo>
                <a:lnTo>
                  <a:pt x="826185" y="789762"/>
                </a:lnTo>
                <a:lnTo>
                  <a:pt x="825931" y="789762"/>
                </a:lnTo>
                <a:lnTo>
                  <a:pt x="825842" y="788492"/>
                </a:lnTo>
                <a:lnTo>
                  <a:pt x="825804" y="787222"/>
                </a:lnTo>
                <a:lnTo>
                  <a:pt x="825614" y="785952"/>
                </a:lnTo>
                <a:lnTo>
                  <a:pt x="825842" y="784682"/>
                </a:lnTo>
                <a:lnTo>
                  <a:pt x="826401" y="784682"/>
                </a:lnTo>
                <a:lnTo>
                  <a:pt x="826477" y="782142"/>
                </a:lnTo>
                <a:lnTo>
                  <a:pt x="826046" y="782142"/>
                </a:lnTo>
                <a:lnTo>
                  <a:pt x="825995" y="780872"/>
                </a:lnTo>
                <a:lnTo>
                  <a:pt x="825817" y="779602"/>
                </a:lnTo>
                <a:lnTo>
                  <a:pt x="826287" y="778332"/>
                </a:lnTo>
                <a:lnTo>
                  <a:pt x="826071" y="777062"/>
                </a:lnTo>
                <a:lnTo>
                  <a:pt x="826236" y="777062"/>
                </a:lnTo>
                <a:lnTo>
                  <a:pt x="826033" y="775792"/>
                </a:lnTo>
                <a:lnTo>
                  <a:pt x="825906" y="775792"/>
                </a:lnTo>
                <a:lnTo>
                  <a:pt x="826160" y="774522"/>
                </a:lnTo>
                <a:lnTo>
                  <a:pt x="825195" y="774522"/>
                </a:lnTo>
                <a:lnTo>
                  <a:pt x="824242" y="775792"/>
                </a:lnTo>
                <a:lnTo>
                  <a:pt x="823442" y="774522"/>
                </a:lnTo>
                <a:lnTo>
                  <a:pt x="823518" y="775792"/>
                </a:lnTo>
                <a:lnTo>
                  <a:pt x="820902" y="775792"/>
                </a:lnTo>
                <a:lnTo>
                  <a:pt x="820737" y="774522"/>
                </a:lnTo>
                <a:lnTo>
                  <a:pt x="817308" y="774522"/>
                </a:lnTo>
                <a:lnTo>
                  <a:pt x="817029" y="775792"/>
                </a:lnTo>
                <a:lnTo>
                  <a:pt x="814539" y="775792"/>
                </a:lnTo>
                <a:lnTo>
                  <a:pt x="814730" y="774522"/>
                </a:lnTo>
                <a:lnTo>
                  <a:pt x="813511" y="771982"/>
                </a:lnTo>
                <a:lnTo>
                  <a:pt x="813816" y="769442"/>
                </a:lnTo>
                <a:lnTo>
                  <a:pt x="814768" y="769442"/>
                </a:lnTo>
                <a:lnTo>
                  <a:pt x="815060" y="768172"/>
                </a:lnTo>
                <a:lnTo>
                  <a:pt x="814603" y="768172"/>
                </a:lnTo>
                <a:lnTo>
                  <a:pt x="815314" y="766902"/>
                </a:lnTo>
                <a:lnTo>
                  <a:pt x="815670" y="766902"/>
                </a:lnTo>
                <a:lnTo>
                  <a:pt x="815898" y="768172"/>
                </a:lnTo>
                <a:lnTo>
                  <a:pt x="816152" y="768172"/>
                </a:lnTo>
                <a:lnTo>
                  <a:pt x="815936" y="766902"/>
                </a:lnTo>
                <a:lnTo>
                  <a:pt x="815695" y="766902"/>
                </a:lnTo>
                <a:lnTo>
                  <a:pt x="815594" y="765632"/>
                </a:lnTo>
                <a:lnTo>
                  <a:pt x="815187" y="764362"/>
                </a:lnTo>
                <a:lnTo>
                  <a:pt x="814984" y="763092"/>
                </a:lnTo>
                <a:lnTo>
                  <a:pt x="814489" y="761822"/>
                </a:lnTo>
                <a:lnTo>
                  <a:pt x="813841" y="761822"/>
                </a:lnTo>
                <a:lnTo>
                  <a:pt x="813676" y="760552"/>
                </a:lnTo>
                <a:lnTo>
                  <a:pt x="813193" y="760552"/>
                </a:lnTo>
                <a:lnTo>
                  <a:pt x="813092" y="761822"/>
                </a:lnTo>
                <a:lnTo>
                  <a:pt x="812533" y="761822"/>
                </a:lnTo>
                <a:lnTo>
                  <a:pt x="812482" y="763092"/>
                </a:lnTo>
                <a:lnTo>
                  <a:pt x="812088" y="763092"/>
                </a:lnTo>
                <a:lnTo>
                  <a:pt x="812126" y="762546"/>
                </a:lnTo>
                <a:lnTo>
                  <a:pt x="811822" y="763092"/>
                </a:lnTo>
                <a:lnTo>
                  <a:pt x="811593" y="763092"/>
                </a:lnTo>
                <a:lnTo>
                  <a:pt x="811555" y="763231"/>
                </a:lnTo>
                <a:lnTo>
                  <a:pt x="811415" y="764362"/>
                </a:lnTo>
                <a:lnTo>
                  <a:pt x="811733" y="765632"/>
                </a:lnTo>
                <a:lnTo>
                  <a:pt x="812101" y="765632"/>
                </a:lnTo>
                <a:lnTo>
                  <a:pt x="811999" y="766902"/>
                </a:lnTo>
                <a:lnTo>
                  <a:pt x="811631" y="766902"/>
                </a:lnTo>
                <a:lnTo>
                  <a:pt x="811403" y="768172"/>
                </a:lnTo>
                <a:lnTo>
                  <a:pt x="811860" y="768172"/>
                </a:lnTo>
                <a:lnTo>
                  <a:pt x="812088" y="769442"/>
                </a:lnTo>
                <a:lnTo>
                  <a:pt x="811606" y="770712"/>
                </a:lnTo>
                <a:lnTo>
                  <a:pt x="811187" y="770712"/>
                </a:lnTo>
                <a:lnTo>
                  <a:pt x="810958" y="771982"/>
                </a:lnTo>
                <a:lnTo>
                  <a:pt x="809675" y="771982"/>
                </a:lnTo>
                <a:lnTo>
                  <a:pt x="809155" y="770712"/>
                </a:lnTo>
                <a:lnTo>
                  <a:pt x="808723" y="771982"/>
                </a:lnTo>
                <a:lnTo>
                  <a:pt x="808304" y="771982"/>
                </a:lnTo>
                <a:lnTo>
                  <a:pt x="807542" y="770712"/>
                </a:lnTo>
                <a:lnTo>
                  <a:pt x="808012" y="769442"/>
                </a:lnTo>
                <a:lnTo>
                  <a:pt x="808113" y="768172"/>
                </a:lnTo>
                <a:lnTo>
                  <a:pt x="807504" y="768172"/>
                </a:lnTo>
                <a:lnTo>
                  <a:pt x="807288" y="766902"/>
                </a:lnTo>
                <a:lnTo>
                  <a:pt x="807110" y="766902"/>
                </a:lnTo>
                <a:lnTo>
                  <a:pt x="807123" y="768172"/>
                </a:lnTo>
                <a:lnTo>
                  <a:pt x="806996" y="768172"/>
                </a:lnTo>
                <a:lnTo>
                  <a:pt x="806831" y="769442"/>
                </a:lnTo>
                <a:lnTo>
                  <a:pt x="807123" y="769442"/>
                </a:lnTo>
                <a:lnTo>
                  <a:pt x="807389" y="770712"/>
                </a:lnTo>
                <a:lnTo>
                  <a:pt x="807021" y="770712"/>
                </a:lnTo>
                <a:lnTo>
                  <a:pt x="806462" y="771982"/>
                </a:lnTo>
                <a:lnTo>
                  <a:pt x="804659" y="771982"/>
                </a:lnTo>
                <a:lnTo>
                  <a:pt x="804430" y="773252"/>
                </a:lnTo>
                <a:lnTo>
                  <a:pt x="804062" y="773252"/>
                </a:lnTo>
                <a:lnTo>
                  <a:pt x="803643" y="774522"/>
                </a:lnTo>
                <a:lnTo>
                  <a:pt x="803071" y="774522"/>
                </a:lnTo>
                <a:lnTo>
                  <a:pt x="802792" y="775792"/>
                </a:lnTo>
                <a:lnTo>
                  <a:pt x="803859" y="774522"/>
                </a:lnTo>
                <a:lnTo>
                  <a:pt x="804151" y="775792"/>
                </a:lnTo>
                <a:lnTo>
                  <a:pt x="804608" y="775792"/>
                </a:lnTo>
                <a:lnTo>
                  <a:pt x="803846" y="777062"/>
                </a:lnTo>
                <a:lnTo>
                  <a:pt x="803287" y="778332"/>
                </a:lnTo>
                <a:lnTo>
                  <a:pt x="802754" y="778332"/>
                </a:lnTo>
                <a:lnTo>
                  <a:pt x="802474" y="779602"/>
                </a:lnTo>
                <a:lnTo>
                  <a:pt x="802335" y="780872"/>
                </a:lnTo>
                <a:lnTo>
                  <a:pt x="801966" y="780872"/>
                </a:lnTo>
                <a:lnTo>
                  <a:pt x="801738" y="782142"/>
                </a:lnTo>
                <a:lnTo>
                  <a:pt x="801077" y="780872"/>
                </a:lnTo>
                <a:lnTo>
                  <a:pt x="801827" y="778332"/>
                </a:lnTo>
                <a:lnTo>
                  <a:pt x="801319" y="777062"/>
                </a:lnTo>
                <a:lnTo>
                  <a:pt x="801192" y="775792"/>
                </a:lnTo>
                <a:lnTo>
                  <a:pt x="800671" y="775792"/>
                </a:lnTo>
                <a:lnTo>
                  <a:pt x="801001" y="774522"/>
                </a:lnTo>
                <a:lnTo>
                  <a:pt x="801611" y="773252"/>
                </a:lnTo>
                <a:lnTo>
                  <a:pt x="801611" y="771982"/>
                </a:lnTo>
                <a:lnTo>
                  <a:pt x="801941" y="770712"/>
                </a:lnTo>
                <a:lnTo>
                  <a:pt x="801801" y="769442"/>
                </a:lnTo>
                <a:lnTo>
                  <a:pt x="801458" y="766902"/>
                </a:lnTo>
                <a:lnTo>
                  <a:pt x="801293" y="765632"/>
                </a:lnTo>
                <a:lnTo>
                  <a:pt x="801649" y="764362"/>
                </a:lnTo>
                <a:lnTo>
                  <a:pt x="801890" y="763092"/>
                </a:lnTo>
                <a:lnTo>
                  <a:pt x="801484" y="761822"/>
                </a:lnTo>
                <a:lnTo>
                  <a:pt x="800087" y="761822"/>
                </a:lnTo>
                <a:lnTo>
                  <a:pt x="800163" y="763092"/>
                </a:lnTo>
                <a:lnTo>
                  <a:pt x="800011" y="764362"/>
                </a:lnTo>
                <a:lnTo>
                  <a:pt x="799706" y="766902"/>
                </a:lnTo>
                <a:lnTo>
                  <a:pt x="798753" y="764362"/>
                </a:lnTo>
                <a:lnTo>
                  <a:pt x="799261" y="764362"/>
                </a:lnTo>
                <a:lnTo>
                  <a:pt x="799541" y="763092"/>
                </a:lnTo>
                <a:lnTo>
                  <a:pt x="799096" y="763092"/>
                </a:lnTo>
                <a:lnTo>
                  <a:pt x="799058" y="761822"/>
                </a:lnTo>
                <a:lnTo>
                  <a:pt x="798868" y="761822"/>
                </a:lnTo>
                <a:lnTo>
                  <a:pt x="798842" y="760552"/>
                </a:lnTo>
                <a:lnTo>
                  <a:pt x="798258" y="759282"/>
                </a:lnTo>
                <a:lnTo>
                  <a:pt x="797737" y="758913"/>
                </a:lnTo>
                <a:lnTo>
                  <a:pt x="797902" y="759282"/>
                </a:lnTo>
                <a:lnTo>
                  <a:pt x="797483" y="759282"/>
                </a:lnTo>
                <a:lnTo>
                  <a:pt x="797420" y="760552"/>
                </a:lnTo>
                <a:lnTo>
                  <a:pt x="796226" y="760552"/>
                </a:lnTo>
                <a:lnTo>
                  <a:pt x="795909" y="761822"/>
                </a:lnTo>
                <a:lnTo>
                  <a:pt x="795350" y="761822"/>
                </a:lnTo>
                <a:lnTo>
                  <a:pt x="795007" y="763092"/>
                </a:lnTo>
                <a:lnTo>
                  <a:pt x="795121" y="764362"/>
                </a:lnTo>
                <a:lnTo>
                  <a:pt x="794969" y="764362"/>
                </a:lnTo>
                <a:lnTo>
                  <a:pt x="794893" y="765632"/>
                </a:lnTo>
                <a:lnTo>
                  <a:pt x="794194" y="765632"/>
                </a:lnTo>
                <a:lnTo>
                  <a:pt x="793711" y="766902"/>
                </a:lnTo>
                <a:lnTo>
                  <a:pt x="793419" y="768172"/>
                </a:lnTo>
                <a:lnTo>
                  <a:pt x="793000" y="766902"/>
                </a:lnTo>
                <a:lnTo>
                  <a:pt x="792607" y="766902"/>
                </a:lnTo>
                <a:lnTo>
                  <a:pt x="792518" y="768172"/>
                </a:lnTo>
                <a:lnTo>
                  <a:pt x="793267" y="769442"/>
                </a:lnTo>
                <a:lnTo>
                  <a:pt x="793521" y="770712"/>
                </a:lnTo>
                <a:lnTo>
                  <a:pt x="793038" y="771982"/>
                </a:lnTo>
                <a:lnTo>
                  <a:pt x="792632" y="771982"/>
                </a:lnTo>
                <a:lnTo>
                  <a:pt x="792835" y="773252"/>
                </a:lnTo>
                <a:lnTo>
                  <a:pt x="792911" y="775792"/>
                </a:lnTo>
                <a:lnTo>
                  <a:pt x="792264" y="775792"/>
                </a:lnTo>
                <a:lnTo>
                  <a:pt x="792048" y="777062"/>
                </a:lnTo>
                <a:lnTo>
                  <a:pt x="792975" y="777062"/>
                </a:lnTo>
                <a:lnTo>
                  <a:pt x="793394" y="778332"/>
                </a:lnTo>
                <a:lnTo>
                  <a:pt x="794245" y="778332"/>
                </a:lnTo>
                <a:lnTo>
                  <a:pt x="793623" y="779602"/>
                </a:lnTo>
                <a:lnTo>
                  <a:pt x="792848" y="779602"/>
                </a:lnTo>
                <a:lnTo>
                  <a:pt x="792734" y="780872"/>
                </a:lnTo>
                <a:lnTo>
                  <a:pt x="792378" y="783412"/>
                </a:lnTo>
                <a:lnTo>
                  <a:pt x="792289" y="784682"/>
                </a:lnTo>
                <a:lnTo>
                  <a:pt x="791121" y="787222"/>
                </a:lnTo>
                <a:lnTo>
                  <a:pt x="790651" y="787222"/>
                </a:lnTo>
                <a:lnTo>
                  <a:pt x="790511" y="788492"/>
                </a:lnTo>
                <a:lnTo>
                  <a:pt x="790092" y="787222"/>
                </a:lnTo>
                <a:lnTo>
                  <a:pt x="787869" y="787222"/>
                </a:lnTo>
                <a:lnTo>
                  <a:pt x="787057" y="788492"/>
                </a:lnTo>
                <a:lnTo>
                  <a:pt x="786015" y="788492"/>
                </a:lnTo>
                <a:lnTo>
                  <a:pt x="785571" y="787222"/>
                </a:lnTo>
                <a:lnTo>
                  <a:pt x="786244" y="785952"/>
                </a:lnTo>
                <a:lnTo>
                  <a:pt x="785647" y="785952"/>
                </a:lnTo>
                <a:lnTo>
                  <a:pt x="785025" y="784682"/>
                </a:lnTo>
                <a:lnTo>
                  <a:pt x="784479" y="785952"/>
                </a:lnTo>
                <a:lnTo>
                  <a:pt x="782967" y="785952"/>
                </a:lnTo>
                <a:lnTo>
                  <a:pt x="782929" y="784682"/>
                </a:lnTo>
                <a:lnTo>
                  <a:pt x="780643" y="784682"/>
                </a:lnTo>
                <a:lnTo>
                  <a:pt x="780262" y="784682"/>
                </a:lnTo>
                <a:lnTo>
                  <a:pt x="780427" y="784834"/>
                </a:lnTo>
                <a:lnTo>
                  <a:pt x="778725" y="785952"/>
                </a:lnTo>
                <a:lnTo>
                  <a:pt x="781202" y="785952"/>
                </a:lnTo>
                <a:lnTo>
                  <a:pt x="781354" y="787222"/>
                </a:lnTo>
                <a:lnTo>
                  <a:pt x="781164" y="788492"/>
                </a:lnTo>
                <a:lnTo>
                  <a:pt x="782485" y="788492"/>
                </a:lnTo>
                <a:lnTo>
                  <a:pt x="783209" y="789762"/>
                </a:lnTo>
                <a:lnTo>
                  <a:pt x="783780" y="791032"/>
                </a:lnTo>
                <a:lnTo>
                  <a:pt x="783196" y="792302"/>
                </a:lnTo>
                <a:lnTo>
                  <a:pt x="783069" y="792302"/>
                </a:lnTo>
                <a:lnTo>
                  <a:pt x="782904" y="793572"/>
                </a:lnTo>
                <a:lnTo>
                  <a:pt x="782281" y="794842"/>
                </a:lnTo>
                <a:lnTo>
                  <a:pt x="781405" y="793572"/>
                </a:lnTo>
                <a:lnTo>
                  <a:pt x="781304" y="791032"/>
                </a:lnTo>
                <a:lnTo>
                  <a:pt x="780427" y="792302"/>
                </a:lnTo>
                <a:lnTo>
                  <a:pt x="780288" y="793572"/>
                </a:lnTo>
                <a:lnTo>
                  <a:pt x="779945" y="793572"/>
                </a:lnTo>
                <a:lnTo>
                  <a:pt x="780262" y="794842"/>
                </a:lnTo>
                <a:lnTo>
                  <a:pt x="779894" y="794842"/>
                </a:lnTo>
                <a:lnTo>
                  <a:pt x="779284" y="796112"/>
                </a:lnTo>
                <a:lnTo>
                  <a:pt x="778979" y="796112"/>
                </a:lnTo>
                <a:lnTo>
                  <a:pt x="778446" y="797382"/>
                </a:lnTo>
                <a:lnTo>
                  <a:pt x="779018" y="798652"/>
                </a:lnTo>
                <a:lnTo>
                  <a:pt x="777417" y="799922"/>
                </a:lnTo>
                <a:lnTo>
                  <a:pt x="774788" y="799922"/>
                </a:lnTo>
                <a:lnTo>
                  <a:pt x="774750" y="801306"/>
                </a:lnTo>
                <a:lnTo>
                  <a:pt x="774153" y="802462"/>
                </a:lnTo>
                <a:lnTo>
                  <a:pt x="772337" y="802462"/>
                </a:lnTo>
                <a:lnTo>
                  <a:pt x="771105" y="803732"/>
                </a:lnTo>
                <a:lnTo>
                  <a:pt x="771296" y="805002"/>
                </a:lnTo>
                <a:lnTo>
                  <a:pt x="770534" y="805002"/>
                </a:lnTo>
                <a:lnTo>
                  <a:pt x="770407" y="806272"/>
                </a:lnTo>
                <a:lnTo>
                  <a:pt x="769912" y="807542"/>
                </a:lnTo>
                <a:lnTo>
                  <a:pt x="768350" y="807542"/>
                </a:lnTo>
                <a:lnTo>
                  <a:pt x="767753" y="806272"/>
                </a:lnTo>
                <a:lnTo>
                  <a:pt x="765543" y="806272"/>
                </a:lnTo>
                <a:lnTo>
                  <a:pt x="766000" y="807542"/>
                </a:lnTo>
                <a:lnTo>
                  <a:pt x="762876" y="807542"/>
                </a:lnTo>
                <a:lnTo>
                  <a:pt x="762965" y="808812"/>
                </a:lnTo>
                <a:lnTo>
                  <a:pt x="762444" y="807542"/>
                </a:lnTo>
                <a:lnTo>
                  <a:pt x="762000" y="808812"/>
                </a:lnTo>
                <a:lnTo>
                  <a:pt x="762050" y="807542"/>
                </a:lnTo>
                <a:lnTo>
                  <a:pt x="760285" y="807542"/>
                </a:lnTo>
                <a:lnTo>
                  <a:pt x="760374" y="806272"/>
                </a:lnTo>
                <a:lnTo>
                  <a:pt x="759980" y="806272"/>
                </a:lnTo>
                <a:lnTo>
                  <a:pt x="760183" y="805002"/>
                </a:lnTo>
                <a:lnTo>
                  <a:pt x="759625" y="805002"/>
                </a:lnTo>
                <a:lnTo>
                  <a:pt x="759675" y="806272"/>
                </a:lnTo>
                <a:lnTo>
                  <a:pt x="758964" y="806272"/>
                </a:lnTo>
                <a:lnTo>
                  <a:pt x="759104" y="805002"/>
                </a:lnTo>
                <a:lnTo>
                  <a:pt x="758977" y="805002"/>
                </a:lnTo>
                <a:lnTo>
                  <a:pt x="759066" y="803732"/>
                </a:lnTo>
                <a:lnTo>
                  <a:pt x="759409" y="803732"/>
                </a:lnTo>
                <a:lnTo>
                  <a:pt x="759167" y="802462"/>
                </a:lnTo>
                <a:lnTo>
                  <a:pt x="758469" y="803732"/>
                </a:lnTo>
                <a:lnTo>
                  <a:pt x="758266" y="803732"/>
                </a:lnTo>
                <a:lnTo>
                  <a:pt x="758101" y="805002"/>
                </a:lnTo>
                <a:lnTo>
                  <a:pt x="757631" y="805002"/>
                </a:lnTo>
                <a:lnTo>
                  <a:pt x="757656" y="803732"/>
                </a:lnTo>
                <a:lnTo>
                  <a:pt x="757186" y="803732"/>
                </a:lnTo>
                <a:lnTo>
                  <a:pt x="757212" y="805002"/>
                </a:lnTo>
                <a:lnTo>
                  <a:pt x="757491" y="805002"/>
                </a:lnTo>
                <a:lnTo>
                  <a:pt x="756958" y="807542"/>
                </a:lnTo>
                <a:lnTo>
                  <a:pt x="756348" y="806272"/>
                </a:lnTo>
                <a:lnTo>
                  <a:pt x="756234" y="807542"/>
                </a:lnTo>
                <a:lnTo>
                  <a:pt x="755789" y="807542"/>
                </a:lnTo>
                <a:lnTo>
                  <a:pt x="756272" y="808812"/>
                </a:lnTo>
                <a:lnTo>
                  <a:pt x="757567" y="808812"/>
                </a:lnTo>
                <a:lnTo>
                  <a:pt x="756653" y="810082"/>
                </a:lnTo>
                <a:lnTo>
                  <a:pt x="756805" y="810082"/>
                </a:lnTo>
                <a:lnTo>
                  <a:pt x="756729" y="811352"/>
                </a:lnTo>
                <a:lnTo>
                  <a:pt x="757415" y="811352"/>
                </a:lnTo>
                <a:lnTo>
                  <a:pt x="757212" y="812622"/>
                </a:lnTo>
                <a:lnTo>
                  <a:pt x="757186" y="813892"/>
                </a:lnTo>
                <a:lnTo>
                  <a:pt x="757008" y="813892"/>
                </a:lnTo>
                <a:lnTo>
                  <a:pt x="757580" y="815162"/>
                </a:lnTo>
                <a:lnTo>
                  <a:pt x="757478" y="816432"/>
                </a:lnTo>
                <a:lnTo>
                  <a:pt x="757834" y="817702"/>
                </a:lnTo>
                <a:lnTo>
                  <a:pt x="757542" y="817702"/>
                </a:lnTo>
                <a:lnTo>
                  <a:pt x="756602" y="818972"/>
                </a:lnTo>
                <a:lnTo>
                  <a:pt x="756704" y="821512"/>
                </a:lnTo>
                <a:lnTo>
                  <a:pt x="755815" y="821512"/>
                </a:lnTo>
                <a:lnTo>
                  <a:pt x="755815" y="824052"/>
                </a:lnTo>
                <a:lnTo>
                  <a:pt x="756196" y="825322"/>
                </a:lnTo>
                <a:lnTo>
                  <a:pt x="755942" y="826592"/>
                </a:lnTo>
                <a:lnTo>
                  <a:pt x="755484" y="827862"/>
                </a:lnTo>
                <a:lnTo>
                  <a:pt x="755002" y="830173"/>
                </a:lnTo>
                <a:lnTo>
                  <a:pt x="755269" y="830402"/>
                </a:lnTo>
                <a:lnTo>
                  <a:pt x="754951" y="830402"/>
                </a:lnTo>
                <a:lnTo>
                  <a:pt x="754799" y="830402"/>
                </a:lnTo>
                <a:lnTo>
                  <a:pt x="754113" y="831672"/>
                </a:lnTo>
                <a:lnTo>
                  <a:pt x="754595" y="831672"/>
                </a:lnTo>
                <a:lnTo>
                  <a:pt x="754697" y="832942"/>
                </a:lnTo>
                <a:lnTo>
                  <a:pt x="754367" y="834212"/>
                </a:lnTo>
                <a:lnTo>
                  <a:pt x="753884" y="834212"/>
                </a:lnTo>
                <a:lnTo>
                  <a:pt x="753249" y="835482"/>
                </a:lnTo>
                <a:lnTo>
                  <a:pt x="751205" y="836752"/>
                </a:lnTo>
                <a:lnTo>
                  <a:pt x="751382" y="839292"/>
                </a:lnTo>
                <a:lnTo>
                  <a:pt x="750074" y="840562"/>
                </a:lnTo>
                <a:lnTo>
                  <a:pt x="749617" y="843102"/>
                </a:lnTo>
                <a:lnTo>
                  <a:pt x="750633" y="844372"/>
                </a:lnTo>
                <a:lnTo>
                  <a:pt x="749769" y="846912"/>
                </a:lnTo>
                <a:lnTo>
                  <a:pt x="749490" y="846912"/>
                </a:lnTo>
                <a:lnTo>
                  <a:pt x="749071" y="848182"/>
                </a:lnTo>
                <a:lnTo>
                  <a:pt x="748385" y="849452"/>
                </a:lnTo>
                <a:lnTo>
                  <a:pt x="748055" y="849452"/>
                </a:lnTo>
                <a:lnTo>
                  <a:pt x="748474" y="850722"/>
                </a:lnTo>
                <a:lnTo>
                  <a:pt x="748614" y="853262"/>
                </a:lnTo>
                <a:lnTo>
                  <a:pt x="748169" y="853262"/>
                </a:lnTo>
                <a:lnTo>
                  <a:pt x="748017" y="854532"/>
                </a:lnTo>
                <a:lnTo>
                  <a:pt x="747483" y="854532"/>
                </a:lnTo>
                <a:lnTo>
                  <a:pt x="746671" y="855802"/>
                </a:lnTo>
                <a:lnTo>
                  <a:pt x="745553" y="855802"/>
                </a:lnTo>
                <a:lnTo>
                  <a:pt x="743966" y="857072"/>
                </a:lnTo>
                <a:lnTo>
                  <a:pt x="744524" y="857072"/>
                </a:lnTo>
                <a:lnTo>
                  <a:pt x="743991" y="858342"/>
                </a:lnTo>
                <a:lnTo>
                  <a:pt x="742492" y="858342"/>
                </a:lnTo>
                <a:lnTo>
                  <a:pt x="743229" y="859612"/>
                </a:lnTo>
                <a:lnTo>
                  <a:pt x="743788" y="860882"/>
                </a:lnTo>
                <a:lnTo>
                  <a:pt x="744689" y="863422"/>
                </a:lnTo>
                <a:lnTo>
                  <a:pt x="744283" y="864692"/>
                </a:lnTo>
                <a:lnTo>
                  <a:pt x="744143" y="864692"/>
                </a:lnTo>
                <a:lnTo>
                  <a:pt x="743508" y="865962"/>
                </a:lnTo>
                <a:lnTo>
                  <a:pt x="739686" y="865962"/>
                </a:lnTo>
                <a:lnTo>
                  <a:pt x="739686" y="867232"/>
                </a:lnTo>
                <a:lnTo>
                  <a:pt x="738543" y="867232"/>
                </a:lnTo>
                <a:lnTo>
                  <a:pt x="738403" y="868502"/>
                </a:lnTo>
                <a:lnTo>
                  <a:pt x="737857" y="868502"/>
                </a:lnTo>
                <a:lnTo>
                  <a:pt x="737692" y="869772"/>
                </a:lnTo>
                <a:lnTo>
                  <a:pt x="737806" y="871042"/>
                </a:lnTo>
                <a:lnTo>
                  <a:pt x="737463" y="871042"/>
                </a:lnTo>
                <a:lnTo>
                  <a:pt x="738149" y="872312"/>
                </a:lnTo>
                <a:lnTo>
                  <a:pt x="738505" y="872312"/>
                </a:lnTo>
                <a:lnTo>
                  <a:pt x="738924" y="873582"/>
                </a:lnTo>
                <a:lnTo>
                  <a:pt x="739902" y="873582"/>
                </a:lnTo>
                <a:lnTo>
                  <a:pt x="740333" y="874852"/>
                </a:lnTo>
                <a:lnTo>
                  <a:pt x="739355" y="874852"/>
                </a:lnTo>
                <a:lnTo>
                  <a:pt x="738708" y="876122"/>
                </a:lnTo>
                <a:lnTo>
                  <a:pt x="737743" y="876122"/>
                </a:lnTo>
                <a:lnTo>
                  <a:pt x="737666" y="875322"/>
                </a:lnTo>
                <a:lnTo>
                  <a:pt x="737260" y="876122"/>
                </a:lnTo>
                <a:lnTo>
                  <a:pt x="737209" y="877392"/>
                </a:lnTo>
                <a:lnTo>
                  <a:pt x="736955" y="877392"/>
                </a:lnTo>
                <a:lnTo>
                  <a:pt x="736765" y="878662"/>
                </a:lnTo>
                <a:lnTo>
                  <a:pt x="736066" y="879932"/>
                </a:lnTo>
                <a:lnTo>
                  <a:pt x="735317" y="882472"/>
                </a:lnTo>
                <a:lnTo>
                  <a:pt x="734593" y="883742"/>
                </a:lnTo>
                <a:lnTo>
                  <a:pt x="734453" y="883742"/>
                </a:lnTo>
                <a:lnTo>
                  <a:pt x="734606" y="885012"/>
                </a:lnTo>
                <a:lnTo>
                  <a:pt x="732980" y="885012"/>
                </a:lnTo>
                <a:lnTo>
                  <a:pt x="733069" y="883742"/>
                </a:lnTo>
                <a:lnTo>
                  <a:pt x="732675" y="885012"/>
                </a:lnTo>
                <a:lnTo>
                  <a:pt x="732485" y="885012"/>
                </a:lnTo>
                <a:lnTo>
                  <a:pt x="732751" y="883742"/>
                </a:lnTo>
                <a:lnTo>
                  <a:pt x="732155" y="883742"/>
                </a:lnTo>
                <a:lnTo>
                  <a:pt x="732256" y="882472"/>
                </a:lnTo>
                <a:lnTo>
                  <a:pt x="730021" y="882472"/>
                </a:lnTo>
                <a:lnTo>
                  <a:pt x="729983" y="881202"/>
                </a:lnTo>
                <a:lnTo>
                  <a:pt x="729373" y="882472"/>
                </a:lnTo>
                <a:lnTo>
                  <a:pt x="728459" y="882472"/>
                </a:lnTo>
                <a:lnTo>
                  <a:pt x="728065" y="881202"/>
                </a:lnTo>
                <a:lnTo>
                  <a:pt x="727849" y="882472"/>
                </a:lnTo>
                <a:lnTo>
                  <a:pt x="727506" y="882472"/>
                </a:lnTo>
                <a:lnTo>
                  <a:pt x="725601" y="879932"/>
                </a:lnTo>
                <a:lnTo>
                  <a:pt x="725474" y="879932"/>
                </a:lnTo>
                <a:lnTo>
                  <a:pt x="726084" y="878662"/>
                </a:lnTo>
                <a:lnTo>
                  <a:pt x="726833" y="877392"/>
                </a:lnTo>
                <a:lnTo>
                  <a:pt x="727456" y="877392"/>
                </a:lnTo>
                <a:lnTo>
                  <a:pt x="727811" y="876122"/>
                </a:lnTo>
                <a:lnTo>
                  <a:pt x="728243" y="874852"/>
                </a:lnTo>
                <a:lnTo>
                  <a:pt x="728916" y="874852"/>
                </a:lnTo>
                <a:lnTo>
                  <a:pt x="728548" y="873582"/>
                </a:lnTo>
                <a:lnTo>
                  <a:pt x="729996" y="872312"/>
                </a:lnTo>
                <a:lnTo>
                  <a:pt x="730148" y="871042"/>
                </a:lnTo>
                <a:lnTo>
                  <a:pt x="728827" y="869772"/>
                </a:lnTo>
                <a:lnTo>
                  <a:pt x="730402" y="868502"/>
                </a:lnTo>
                <a:lnTo>
                  <a:pt x="730681" y="867232"/>
                </a:lnTo>
                <a:lnTo>
                  <a:pt x="731151" y="867232"/>
                </a:lnTo>
                <a:lnTo>
                  <a:pt x="730961" y="865962"/>
                </a:lnTo>
                <a:lnTo>
                  <a:pt x="731761" y="865962"/>
                </a:lnTo>
                <a:lnTo>
                  <a:pt x="731558" y="864692"/>
                </a:lnTo>
                <a:lnTo>
                  <a:pt x="732459" y="864692"/>
                </a:lnTo>
                <a:lnTo>
                  <a:pt x="732383" y="863422"/>
                </a:lnTo>
                <a:lnTo>
                  <a:pt x="734707" y="863422"/>
                </a:lnTo>
                <a:lnTo>
                  <a:pt x="735076" y="862152"/>
                </a:lnTo>
                <a:lnTo>
                  <a:pt x="735355" y="860882"/>
                </a:lnTo>
                <a:lnTo>
                  <a:pt x="735228" y="860882"/>
                </a:lnTo>
                <a:lnTo>
                  <a:pt x="735228" y="859612"/>
                </a:lnTo>
                <a:lnTo>
                  <a:pt x="735304" y="858342"/>
                </a:lnTo>
                <a:lnTo>
                  <a:pt x="734707" y="858342"/>
                </a:lnTo>
                <a:lnTo>
                  <a:pt x="734098" y="857072"/>
                </a:lnTo>
                <a:lnTo>
                  <a:pt x="735355" y="857072"/>
                </a:lnTo>
                <a:lnTo>
                  <a:pt x="734796" y="855802"/>
                </a:lnTo>
                <a:lnTo>
                  <a:pt x="734136" y="854532"/>
                </a:lnTo>
                <a:lnTo>
                  <a:pt x="732066" y="854532"/>
                </a:lnTo>
                <a:lnTo>
                  <a:pt x="734923" y="853262"/>
                </a:lnTo>
                <a:lnTo>
                  <a:pt x="735634" y="853262"/>
                </a:lnTo>
                <a:lnTo>
                  <a:pt x="735711" y="851992"/>
                </a:lnTo>
                <a:lnTo>
                  <a:pt x="736117" y="851992"/>
                </a:lnTo>
                <a:lnTo>
                  <a:pt x="736587" y="850722"/>
                </a:lnTo>
                <a:lnTo>
                  <a:pt x="737539" y="851992"/>
                </a:lnTo>
                <a:lnTo>
                  <a:pt x="738035" y="850722"/>
                </a:lnTo>
                <a:lnTo>
                  <a:pt x="739394" y="849452"/>
                </a:lnTo>
                <a:lnTo>
                  <a:pt x="736688" y="848182"/>
                </a:lnTo>
                <a:lnTo>
                  <a:pt x="737450" y="846912"/>
                </a:lnTo>
                <a:lnTo>
                  <a:pt x="740854" y="844372"/>
                </a:lnTo>
                <a:lnTo>
                  <a:pt x="740727" y="848182"/>
                </a:lnTo>
                <a:lnTo>
                  <a:pt x="742226" y="844372"/>
                </a:lnTo>
                <a:lnTo>
                  <a:pt x="741603" y="844372"/>
                </a:lnTo>
                <a:lnTo>
                  <a:pt x="741768" y="843102"/>
                </a:lnTo>
                <a:lnTo>
                  <a:pt x="742086" y="841832"/>
                </a:lnTo>
                <a:lnTo>
                  <a:pt x="741387" y="840562"/>
                </a:lnTo>
                <a:lnTo>
                  <a:pt x="742200" y="840562"/>
                </a:lnTo>
                <a:lnTo>
                  <a:pt x="741578" y="839292"/>
                </a:lnTo>
                <a:lnTo>
                  <a:pt x="742632" y="838022"/>
                </a:lnTo>
                <a:lnTo>
                  <a:pt x="742327" y="836752"/>
                </a:lnTo>
                <a:lnTo>
                  <a:pt x="742759" y="836752"/>
                </a:lnTo>
                <a:lnTo>
                  <a:pt x="743000" y="835482"/>
                </a:lnTo>
                <a:lnTo>
                  <a:pt x="743267" y="835482"/>
                </a:lnTo>
                <a:lnTo>
                  <a:pt x="743470" y="834212"/>
                </a:lnTo>
                <a:lnTo>
                  <a:pt x="744626" y="834212"/>
                </a:lnTo>
                <a:lnTo>
                  <a:pt x="746239" y="832942"/>
                </a:lnTo>
                <a:lnTo>
                  <a:pt x="745172" y="831672"/>
                </a:lnTo>
                <a:lnTo>
                  <a:pt x="745223" y="830402"/>
                </a:lnTo>
                <a:lnTo>
                  <a:pt x="745578" y="830402"/>
                </a:lnTo>
                <a:lnTo>
                  <a:pt x="745350" y="829132"/>
                </a:lnTo>
                <a:lnTo>
                  <a:pt x="744689" y="829132"/>
                </a:lnTo>
                <a:lnTo>
                  <a:pt x="745032" y="827862"/>
                </a:lnTo>
                <a:lnTo>
                  <a:pt x="744232" y="827862"/>
                </a:lnTo>
                <a:lnTo>
                  <a:pt x="744308" y="826592"/>
                </a:lnTo>
                <a:lnTo>
                  <a:pt x="744512" y="825322"/>
                </a:lnTo>
                <a:lnTo>
                  <a:pt x="744194" y="825322"/>
                </a:lnTo>
                <a:lnTo>
                  <a:pt x="744702" y="824052"/>
                </a:lnTo>
                <a:lnTo>
                  <a:pt x="744969" y="824052"/>
                </a:lnTo>
                <a:lnTo>
                  <a:pt x="745032" y="822782"/>
                </a:lnTo>
                <a:lnTo>
                  <a:pt x="744372" y="822782"/>
                </a:lnTo>
                <a:lnTo>
                  <a:pt x="744321" y="820242"/>
                </a:lnTo>
                <a:lnTo>
                  <a:pt x="745426" y="820242"/>
                </a:lnTo>
                <a:lnTo>
                  <a:pt x="745629" y="818972"/>
                </a:lnTo>
                <a:lnTo>
                  <a:pt x="745223" y="818972"/>
                </a:lnTo>
                <a:lnTo>
                  <a:pt x="745578" y="817702"/>
                </a:lnTo>
                <a:lnTo>
                  <a:pt x="744816" y="817702"/>
                </a:lnTo>
                <a:lnTo>
                  <a:pt x="745629" y="816432"/>
                </a:lnTo>
                <a:lnTo>
                  <a:pt x="745553" y="815162"/>
                </a:lnTo>
                <a:lnTo>
                  <a:pt x="745528" y="813892"/>
                </a:lnTo>
                <a:lnTo>
                  <a:pt x="744613" y="813892"/>
                </a:lnTo>
                <a:lnTo>
                  <a:pt x="745947" y="811352"/>
                </a:lnTo>
                <a:lnTo>
                  <a:pt x="746252" y="811352"/>
                </a:lnTo>
                <a:lnTo>
                  <a:pt x="745820" y="810082"/>
                </a:lnTo>
                <a:lnTo>
                  <a:pt x="743800" y="810082"/>
                </a:lnTo>
                <a:lnTo>
                  <a:pt x="743635" y="808812"/>
                </a:lnTo>
                <a:lnTo>
                  <a:pt x="743127" y="807542"/>
                </a:lnTo>
                <a:lnTo>
                  <a:pt x="743902" y="805002"/>
                </a:lnTo>
                <a:lnTo>
                  <a:pt x="743508" y="802462"/>
                </a:lnTo>
                <a:lnTo>
                  <a:pt x="743686" y="801192"/>
                </a:lnTo>
                <a:lnTo>
                  <a:pt x="742721" y="799922"/>
                </a:lnTo>
                <a:lnTo>
                  <a:pt x="743864" y="798652"/>
                </a:lnTo>
                <a:lnTo>
                  <a:pt x="744347" y="797382"/>
                </a:lnTo>
                <a:lnTo>
                  <a:pt x="743280" y="797382"/>
                </a:lnTo>
                <a:lnTo>
                  <a:pt x="743572" y="796112"/>
                </a:lnTo>
                <a:lnTo>
                  <a:pt x="743699" y="794842"/>
                </a:lnTo>
                <a:lnTo>
                  <a:pt x="744308" y="793572"/>
                </a:lnTo>
                <a:lnTo>
                  <a:pt x="744740" y="793572"/>
                </a:lnTo>
                <a:lnTo>
                  <a:pt x="745096" y="792302"/>
                </a:lnTo>
                <a:lnTo>
                  <a:pt x="745324" y="791032"/>
                </a:lnTo>
                <a:lnTo>
                  <a:pt x="745959" y="789762"/>
                </a:lnTo>
                <a:lnTo>
                  <a:pt x="746569" y="789762"/>
                </a:lnTo>
                <a:lnTo>
                  <a:pt x="746696" y="788492"/>
                </a:lnTo>
                <a:lnTo>
                  <a:pt x="747153" y="788492"/>
                </a:lnTo>
                <a:lnTo>
                  <a:pt x="747052" y="789762"/>
                </a:lnTo>
                <a:lnTo>
                  <a:pt x="748030" y="788492"/>
                </a:lnTo>
                <a:lnTo>
                  <a:pt x="748296" y="788492"/>
                </a:lnTo>
                <a:lnTo>
                  <a:pt x="748512" y="787222"/>
                </a:lnTo>
                <a:lnTo>
                  <a:pt x="748347" y="785952"/>
                </a:lnTo>
                <a:lnTo>
                  <a:pt x="748715" y="785952"/>
                </a:lnTo>
                <a:lnTo>
                  <a:pt x="748906" y="784682"/>
                </a:lnTo>
                <a:lnTo>
                  <a:pt x="748969" y="783412"/>
                </a:lnTo>
                <a:lnTo>
                  <a:pt x="749223" y="783412"/>
                </a:lnTo>
                <a:lnTo>
                  <a:pt x="749084" y="782142"/>
                </a:lnTo>
                <a:lnTo>
                  <a:pt x="750697" y="782142"/>
                </a:lnTo>
                <a:lnTo>
                  <a:pt x="751420" y="780872"/>
                </a:lnTo>
                <a:lnTo>
                  <a:pt x="751103" y="779602"/>
                </a:lnTo>
                <a:lnTo>
                  <a:pt x="750049" y="778332"/>
                </a:lnTo>
                <a:lnTo>
                  <a:pt x="747674" y="778332"/>
                </a:lnTo>
                <a:lnTo>
                  <a:pt x="747636" y="775792"/>
                </a:lnTo>
                <a:lnTo>
                  <a:pt x="748042" y="777062"/>
                </a:lnTo>
                <a:lnTo>
                  <a:pt x="748258" y="775792"/>
                </a:lnTo>
                <a:lnTo>
                  <a:pt x="748499" y="775792"/>
                </a:lnTo>
                <a:lnTo>
                  <a:pt x="748741" y="773252"/>
                </a:lnTo>
                <a:lnTo>
                  <a:pt x="749401" y="773252"/>
                </a:lnTo>
                <a:lnTo>
                  <a:pt x="749490" y="771982"/>
                </a:lnTo>
                <a:lnTo>
                  <a:pt x="749668" y="770712"/>
                </a:lnTo>
                <a:lnTo>
                  <a:pt x="748550" y="771982"/>
                </a:lnTo>
                <a:lnTo>
                  <a:pt x="748703" y="770712"/>
                </a:lnTo>
                <a:lnTo>
                  <a:pt x="748665" y="764362"/>
                </a:lnTo>
                <a:lnTo>
                  <a:pt x="748347" y="760552"/>
                </a:lnTo>
                <a:lnTo>
                  <a:pt x="750481" y="756742"/>
                </a:lnTo>
                <a:lnTo>
                  <a:pt x="750760" y="756742"/>
                </a:lnTo>
                <a:lnTo>
                  <a:pt x="750646" y="755472"/>
                </a:lnTo>
                <a:lnTo>
                  <a:pt x="751344" y="755472"/>
                </a:lnTo>
                <a:lnTo>
                  <a:pt x="751928" y="754202"/>
                </a:lnTo>
                <a:lnTo>
                  <a:pt x="752297" y="754202"/>
                </a:lnTo>
                <a:lnTo>
                  <a:pt x="752970" y="752932"/>
                </a:lnTo>
                <a:lnTo>
                  <a:pt x="753643" y="750392"/>
                </a:lnTo>
                <a:lnTo>
                  <a:pt x="752500" y="750392"/>
                </a:lnTo>
                <a:lnTo>
                  <a:pt x="752221" y="749122"/>
                </a:lnTo>
                <a:lnTo>
                  <a:pt x="751471" y="749122"/>
                </a:lnTo>
                <a:lnTo>
                  <a:pt x="752043" y="747852"/>
                </a:lnTo>
                <a:lnTo>
                  <a:pt x="752436" y="749122"/>
                </a:lnTo>
                <a:lnTo>
                  <a:pt x="753922" y="749122"/>
                </a:lnTo>
                <a:lnTo>
                  <a:pt x="754557" y="747852"/>
                </a:lnTo>
                <a:lnTo>
                  <a:pt x="754926" y="746582"/>
                </a:lnTo>
                <a:lnTo>
                  <a:pt x="755865" y="746582"/>
                </a:lnTo>
                <a:lnTo>
                  <a:pt x="756310" y="745312"/>
                </a:lnTo>
                <a:lnTo>
                  <a:pt x="756323" y="744042"/>
                </a:lnTo>
                <a:lnTo>
                  <a:pt x="756208" y="742772"/>
                </a:lnTo>
                <a:lnTo>
                  <a:pt x="755942" y="742772"/>
                </a:lnTo>
                <a:lnTo>
                  <a:pt x="755662" y="742772"/>
                </a:lnTo>
                <a:lnTo>
                  <a:pt x="754494" y="744004"/>
                </a:lnTo>
                <a:lnTo>
                  <a:pt x="754989" y="742772"/>
                </a:lnTo>
                <a:lnTo>
                  <a:pt x="755205" y="742772"/>
                </a:lnTo>
                <a:lnTo>
                  <a:pt x="754583" y="741502"/>
                </a:lnTo>
                <a:lnTo>
                  <a:pt x="755865" y="741502"/>
                </a:lnTo>
                <a:lnTo>
                  <a:pt x="755942" y="742772"/>
                </a:lnTo>
                <a:lnTo>
                  <a:pt x="756323" y="741502"/>
                </a:lnTo>
                <a:lnTo>
                  <a:pt x="756526" y="741502"/>
                </a:lnTo>
                <a:lnTo>
                  <a:pt x="757047" y="740232"/>
                </a:lnTo>
                <a:lnTo>
                  <a:pt x="757885" y="738962"/>
                </a:lnTo>
                <a:lnTo>
                  <a:pt x="757961" y="737692"/>
                </a:lnTo>
                <a:lnTo>
                  <a:pt x="758583" y="736422"/>
                </a:lnTo>
                <a:lnTo>
                  <a:pt x="758901" y="736422"/>
                </a:lnTo>
                <a:lnTo>
                  <a:pt x="759828" y="735152"/>
                </a:lnTo>
                <a:lnTo>
                  <a:pt x="759587" y="733882"/>
                </a:lnTo>
                <a:lnTo>
                  <a:pt x="759320" y="733882"/>
                </a:lnTo>
                <a:lnTo>
                  <a:pt x="759218" y="732612"/>
                </a:lnTo>
                <a:lnTo>
                  <a:pt x="759409" y="732612"/>
                </a:lnTo>
                <a:lnTo>
                  <a:pt x="759841" y="731342"/>
                </a:lnTo>
                <a:lnTo>
                  <a:pt x="758888" y="731342"/>
                </a:lnTo>
                <a:lnTo>
                  <a:pt x="759028" y="730072"/>
                </a:lnTo>
                <a:lnTo>
                  <a:pt x="759993" y="730072"/>
                </a:lnTo>
                <a:lnTo>
                  <a:pt x="760069" y="731342"/>
                </a:lnTo>
                <a:lnTo>
                  <a:pt x="760374" y="731342"/>
                </a:lnTo>
                <a:lnTo>
                  <a:pt x="760272" y="732612"/>
                </a:lnTo>
                <a:lnTo>
                  <a:pt x="760742" y="732612"/>
                </a:lnTo>
                <a:lnTo>
                  <a:pt x="761111" y="733882"/>
                </a:lnTo>
                <a:lnTo>
                  <a:pt x="763270" y="733882"/>
                </a:lnTo>
                <a:lnTo>
                  <a:pt x="763955" y="732612"/>
                </a:lnTo>
                <a:lnTo>
                  <a:pt x="764552" y="731342"/>
                </a:lnTo>
                <a:lnTo>
                  <a:pt x="765225" y="731342"/>
                </a:lnTo>
                <a:lnTo>
                  <a:pt x="765200" y="730072"/>
                </a:lnTo>
                <a:lnTo>
                  <a:pt x="765429" y="730072"/>
                </a:lnTo>
                <a:lnTo>
                  <a:pt x="766445" y="727532"/>
                </a:lnTo>
                <a:lnTo>
                  <a:pt x="767956" y="726262"/>
                </a:lnTo>
                <a:lnTo>
                  <a:pt x="769010" y="723722"/>
                </a:lnTo>
                <a:lnTo>
                  <a:pt x="769721" y="722452"/>
                </a:lnTo>
                <a:lnTo>
                  <a:pt x="769708" y="721182"/>
                </a:lnTo>
                <a:lnTo>
                  <a:pt x="770470" y="719912"/>
                </a:lnTo>
                <a:lnTo>
                  <a:pt x="769950" y="718642"/>
                </a:lnTo>
                <a:lnTo>
                  <a:pt x="769023" y="716102"/>
                </a:lnTo>
                <a:lnTo>
                  <a:pt x="768007" y="716102"/>
                </a:lnTo>
                <a:lnTo>
                  <a:pt x="768629" y="717372"/>
                </a:lnTo>
                <a:lnTo>
                  <a:pt x="766978" y="717372"/>
                </a:lnTo>
                <a:lnTo>
                  <a:pt x="766660" y="716102"/>
                </a:lnTo>
                <a:lnTo>
                  <a:pt x="765683" y="714832"/>
                </a:lnTo>
                <a:lnTo>
                  <a:pt x="765149" y="716102"/>
                </a:lnTo>
                <a:lnTo>
                  <a:pt x="763892" y="716102"/>
                </a:lnTo>
                <a:lnTo>
                  <a:pt x="762889" y="717372"/>
                </a:lnTo>
                <a:lnTo>
                  <a:pt x="763117" y="717372"/>
                </a:lnTo>
                <a:lnTo>
                  <a:pt x="762736" y="718642"/>
                </a:lnTo>
                <a:lnTo>
                  <a:pt x="762114" y="718642"/>
                </a:lnTo>
                <a:lnTo>
                  <a:pt x="762012" y="719912"/>
                </a:lnTo>
                <a:lnTo>
                  <a:pt x="761441" y="719912"/>
                </a:lnTo>
                <a:lnTo>
                  <a:pt x="761453" y="718642"/>
                </a:lnTo>
                <a:lnTo>
                  <a:pt x="760285" y="718642"/>
                </a:lnTo>
                <a:lnTo>
                  <a:pt x="759993" y="719912"/>
                </a:lnTo>
                <a:lnTo>
                  <a:pt x="759841" y="718642"/>
                </a:lnTo>
                <a:lnTo>
                  <a:pt x="759866" y="717372"/>
                </a:lnTo>
                <a:lnTo>
                  <a:pt x="759561" y="717372"/>
                </a:lnTo>
                <a:lnTo>
                  <a:pt x="760247" y="716102"/>
                </a:lnTo>
                <a:lnTo>
                  <a:pt x="760412" y="714832"/>
                </a:lnTo>
                <a:lnTo>
                  <a:pt x="760831" y="714832"/>
                </a:lnTo>
                <a:lnTo>
                  <a:pt x="760971" y="713562"/>
                </a:lnTo>
                <a:lnTo>
                  <a:pt x="761111" y="714832"/>
                </a:lnTo>
                <a:lnTo>
                  <a:pt x="761492" y="714832"/>
                </a:lnTo>
                <a:lnTo>
                  <a:pt x="762304" y="712292"/>
                </a:lnTo>
                <a:lnTo>
                  <a:pt x="761161" y="711022"/>
                </a:lnTo>
                <a:lnTo>
                  <a:pt x="760082" y="711022"/>
                </a:lnTo>
                <a:lnTo>
                  <a:pt x="758698" y="712292"/>
                </a:lnTo>
                <a:lnTo>
                  <a:pt x="758634" y="713562"/>
                </a:lnTo>
                <a:lnTo>
                  <a:pt x="758456" y="713562"/>
                </a:lnTo>
                <a:lnTo>
                  <a:pt x="757910" y="714832"/>
                </a:lnTo>
                <a:lnTo>
                  <a:pt x="757555" y="714832"/>
                </a:lnTo>
                <a:lnTo>
                  <a:pt x="757199" y="713562"/>
                </a:lnTo>
                <a:lnTo>
                  <a:pt x="757834" y="713562"/>
                </a:lnTo>
                <a:lnTo>
                  <a:pt x="757567" y="712292"/>
                </a:lnTo>
                <a:lnTo>
                  <a:pt x="756920" y="712292"/>
                </a:lnTo>
                <a:lnTo>
                  <a:pt x="756907" y="711022"/>
                </a:lnTo>
                <a:lnTo>
                  <a:pt x="755230" y="711022"/>
                </a:lnTo>
                <a:lnTo>
                  <a:pt x="755027" y="709752"/>
                </a:lnTo>
                <a:lnTo>
                  <a:pt x="755599" y="709752"/>
                </a:lnTo>
                <a:lnTo>
                  <a:pt x="755853" y="708482"/>
                </a:lnTo>
                <a:lnTo>
                  <a:pt x="756907" y="708482"/>
                </a:lnTo>
                <a:lnTo>
                  <a:pt x="756678" y="709434"/>
                </a:lnTo>
                <a:lnTo>
                  <a:pt x="757770" y="708482"/>
                </a:lnTo>
                <a:lnTo>
                  <a:pt x="757275" y="707212"/>
                </a:lnTo>
                <a:lnTo>
                  <a:pt x="756183" y="706361"/>
                </a:lnTo>
                <a:lnTo>
                  <a:pt x="756183" y="707212"/>
                </a:lnTo>
                <a:lnTo>
                  <a:pt x="755827" y="707682"/>
                </a:lnTo>
                <a:lnTo>
                  <a:pt x="755929" y="707212"/>
                </a:lnTo>
                <a:lnTo>
                  <a:pt x="756183" y="707212"/>
                </a:lnTo>
                <a:lnTo>
                  <a:pt x="756183" y="706361"/>
                </a:lnTo>
                <a:lnTo>
                  <a:pt x="755662" y="705942"/>
                </a:lnTo>
                <a:lnTo>
                  <a:pt x="755497" y="705942"/>
                </a:lnTo>
                <a:lnTo>
                  <a:pt x="755865" y="707212"/>
                </a:lnTo>
                <a:lnTo>
                  <a:pt x="755154" y="707212"/>
                </a:lnTo>
                <a:lnTo>
                  <a:pt x="754837" y="705942"/>
                </a:lnTo>
                <a:lnTo>
                  <a:pt x="754608" y="704672"/>
                </a:lnTo>
                <a:lnTo>
                  <a:pt x="754291" y="703402"/>
                </a:lnTo>
                <a:lnTo>
                  <a:pt x="752983" y="703402"/>
                </a:lnTo>
                <a:lnTo>
                  <a:pt x="753186" y="702132"/>
                </a:lnTo>
                <a:lnTo>
                  <a:pt x="752221" y="699592"/>
                </a:lnTo>
                <a:lnTo>
                  <a:pt x="750862" y="698322"/>
                </a:lnTo>
                <a:lnTo>
                  <a:pt x="750227" y="695782"/>
                </a:lnTo>
                <a:lnTo>
                  <a:pt x="749465" y="694512"/>
                </a:lnTo>
                <a:lnTo>
                  <a:pt x="748639" y="693242"/>
                </a:lnTo>
                <a:lnTo>
                  <a:pt x="748233" y="693242"/>
                </a:lnTo>
                <a:lnTo>
                  <a:pt x="748652" y="694512"/>
                </a:lnTo>
                <a:lnTo>
                  <a:pt x="746861" y="694512"/>
                </a:lnTo>
                <a:lnTo>
                  <a:pt x="747039" y="693242"/>
                </a:lnTo>
                <a:lnTo>
                  <a:pt x="746569" y="693242"/>
                </a:lnTo>
                <a:lnTo>
                  <a:pt x="746404" y="694512"/>
                </a:lnTo>
                <a:lnTo>
                  <a:pt x="744232" y="694512"/>
                </a:lnTo>
                <a:lnTo>
                  <a:pt x="743496" y="693242"/>
                </a:lnTo>
                <a:lnTo>
                  <a:pt x="743153" y="693242"/>
                </a:lnTo>
                <a:lnTo>
                  <a:pt x="741997" y="691972"/>
                </a:lnTo>
                <a:lnTo>
                  <a:pt x="741273" y="691972"/>
                </a:lnTo>
                <a:lnTo>
                  <a:pt x="740473" y="690702"/>
                </a:lnTo>
                <a:lnTo>
                  <a:pt x="739432" y="690702"/>
                </a:lnTo>
                <a:lnTo>
                  <a:pt x="738847" y="691972"/>
                </a:lnTo>
                <a:lnTo>
                  <a:pt x="737641" y="691972"/>
                </a:lnTo>
                <a:lnTo>
                  <a:pt x="737476" y="690702"/>
                </a:lnTo>
                <a:lnTo>
                  <a:pt x="737006" y="689432"/>
                </a:lnTo>
                <a:lnTo>
                  <a:pt x="735787" y="689432"/>
                </a:lnTo>
                <a:lnTo>
                  <a:pt x="735304" y="688162"/>
                </a:lnTo>
                <a:lnTo>
                  <a:pt x="735520" y="686892"/>
                </a:lnTo>
                <a:lnTo>
                  <a:pt x="734949" y="686892"/>
                </a:lnTo>
                <a:lnTo>
                  <a:pt x="734504" y="685622"/>
                </a:lnTo>
                <a:lnTo>
                  <a:pt x="734326" y="686612"/>
                </a:lnTo>
                <a:lnTo>
                  <a:pt x="733564" y="685622"/>
                </a:lnTo>
                <a:lnTo>
                  <a:pt x="732180" y="685622"/>
                </a:lnTo>
                <a:lnTo>
                  <a:pt x="731037" y="684352"/>
                </a:lnTo>
                <a:lnTo>
                  <a:pt x="729526" y="684352"/>
                </a:lnTo>
                <a:lnTo>
                  <a:pt x="729297" y="685622"/>
                </a:lnTo>
                <a:lnTo>
                  <a:pt x="726465" y="685622"/>
                </a:lnTo>
                <a:lnTo>
                  <a:pt x="726186" y="684352"/>
                </a:lnTo>
                <a:lnTo>
                  <a:pt x="724319" y="684352"/>
                </a:lnTo>
                <a:lnTo>
                  <a:pt x="724255" y="683082"/>
                </a:lnTo>
                <a:lnTo>
                  <a:pt x="724763" y="683082"/>
                </a:lnTo>
                <a:lnTo>
                  <a:pt x="724636" y="681812"/>
                </a:lnTo>
                <a:lnTo>
                  <a:pt x="725766" y="680542"/>
                </a:lnTo>
                <a:lnTo>
                  <a:pt x="723696" y="679272"/>
                </a:lnTo>
                <a:lnTo>
                  <a:pt x="722884" y="678002"/>
                </a:lnTo>
                <a:lnTo>
                  <a:pt x="722452" y="678002"/>
                </a:lnTo>
                <a:lnTo>
                  <a:pt x="722718" y="679272"/>
                </a:lnTo>
                <a:lnTo>
                  <a:pt x="719696" y="679272"/>
                </a:lnTo>
                <a:lnTo>
                  <a:pt x="719099" y="680542"/>
                </a:lnTo>
                <a:lnTo>
                  <a:pt x="717080" y="680542"/>
                </a:lnTo>
                <a:lnTo>
                  <a:pt x="716013" y="681812"/>
                </a:lnTo>
                <a:lnTo>
                  <a:pt x="713879" y="681812"/>
                </a:lnTo>
                <a:lnTo>
                  <a:pt x="713486" y="683082"/>
                </a:lnTo>
                <a:lnTo>
                  <a:pt x="712127" y="683082"/>
                </a:lnTo>
                <a:lnTo>
                  <a:pt x="711949" y="685622"/>
                </a:lnTo>
                <a:lnTo>
                  <a:pt x="711746" y="686892"/>
                </a:lnTo>
                <a:lnTo>
                  <a:pt x="711619" y="688162"/>
                </a:lnTo>
                <a:lnTo>
                  <a:pt x="710133" y="688162"/>
                </a:lnTo>
                <a:lnTo>
                  <a:pt x="709942" y="689432"/>
                </a:lnTo>
                <a:lnTo>
                  <a:pt x="709891" y="690702"/>
                </a:lnTo>
                <a:lnTo>
                  <a:pt x="709472" y="693242"/>
                </a:lnTo>
                <a:lnTo>
                  <a:pt x="707707" y="697052"/>
                </a:lnTo>
                <a:lnTo>
                  <a:pt x="707720" y="702132"/>
                </a:lnTo>
                <a:lnTo>
                  <a:pt x="707212" y="704672"/>
                </a:lnTo>
                <a:lnTo>
                  <a:pt x="707085" y="705942"/>
                </a:lnTo>
                <a:lnTo>
                  <a:pt x="707009" y="709752"/>
                </a:lnTo>
                <a:lnTo>
                  <a:pt x="706577" y="713562"/>
                </a:lnTo>
                <a:lnTo>
                  <a:pt x="707301" y="716102"/>
                </a:lnTo>
                <a:lnTo>
                  <a:pt x="707313" y="717372"/>
                </a:lnTo>
                <a:lnTo>
                  <a:pt x="707847" y="718642"/>
                </a:lnTo>
                <a:lnTo>
                  <a:pt x="707758" y="719912"/>
                </a:lnTo>
                <a:lnTo>
                  <a:pt x="707986" y="719912"/>
                </a:lnTo>
                <a:lnTo>
                  <a:pt x="708444" y="721182"/>
                </a:lnTo>
                <a:lnTo>
                  <a:pt x="708736" y="722452"/>
                </a:lnTo>
                <a:lnTo>
                  <a:pt x="708939" y="723722"/>
                </a:lnTo>
                <a:lnTo>
                  <a:pt x="709142" y="723722"/>
                </a:lnTo>
                <a:lnTo>
                  <a:pt x="709193" y="724992"/>
                </a:lnTo>
                <a:lnTo>
                  <a:pt x="709358" y="724992"/>
                </a:lnTo>
                <a:lnTo>
                  <a:pt x="710272" y="726262"/>
                </a:lnTo>
                <a:lnTo>
                  <a:pt x="710666" y="727532"/>
                </a:lnTo>
                <a:lnTo>
                  <a:pt x="710565" y="730072"/>
                </a:lnTo>
                <a:lnTo>
                  <a:pt x="711009" y="733882"/>
                </a:lnTo>
                <a:lnTo>
                  <a:pt x="711822" y="736422"/>
                </a:lnTo>
                <a:lnTo>
                  <a:pt x="711898" y="737692"/>
                </a:lnTo>
                <a:lnTo>
                  <a:pt x="711708" y="738962"/>
                </a:lnTo>
                <a:lnTo>
                  <a:pt x="711949" y="738962"/>
                </a:lnTo>
                <a:lnTo>
                  <a:pt x="712038" y="740232"/>
                </a:lnTo>
                <a:lnTo>
                  <a:pt x="712330" y="740232"/>
                </a:lnTo>
                <a:lnTo>
                  <a:pt x="712927" y="744042"/>
                </a:lnTo>
                <a:lnTo>
                  <a:pt x="714260" y="745312"/>
                </a:lnTo>
                <a:lnTo>
                  <a:pt x="714375" y="746582"/>
                </a:lnTo>
                <a:lnTo>
                  <a:pt x="714692" y="746582"/>
                </a:lnTo>
                <a:lnTo>
                  <a:pt x="714463" y="747852"/>
                </a:lnTo>
                <a:lnTo>
                  <a:pt x="713689" y="747852"/>
                </a:lnTo>
                <a:lnTo>
                  <a:pt x="713219" y="749122"/>
                </a:lnTo>
                <a:lnTo>
                  <a:pt x="712457" y="749122"/>
                </a:lnTo>
                <a:lnTo>
                  <a:pt x="712482" y="750392"/>
                </a:lnTo>
                <a:lnTo>
                  <a:pt x="711923" y="750392"/>
                </a:lnTo>
                <a:lnTo>
                  <a:pt x="711644" y="749122"/>
                </a:lnTo>
                <a:lnTo>
                  <a:pt x="711606" y="750392"/>
                </a:lnTo>
                <a:lnTo>
                  <a:pt x="709206" y="750392"/>
                </a:lnTo>
                <a:lnTo>
                  <a:pt x="709066" y="749122"/>
                </a:lnTo>
                <a:lnTo>
                  <a:pt x="707732" y="749122"/>
                </a:lnTo>
                <a:lnTo>
                  <a:pt x="707186" y="747852"/>
                </a:lnTo>
                <a:lnTo>
                  <a:pt x="706462" y="749122"/>
                </a:lnTo>
                <a:lnTo>
                  <a:pt x="706043" y="747852"/>
                </a:lnTo>
                <a:lnTo>
                  <a:pt x="704773" y="747852"/>
                </a:lnTo>
                <a:lnTo>
                  <a:pt x="704938" y="746582"/>
                </a:lnTo>
                <a:lnTo>
                  <a:pt x="703453" y="746582"/>
                </a:lnTo>
                <a:lnTo>
                  <a:pt x="702818" y="745312"/>
                </a:lnTo>
                <a:lnTo>
                  <a:pt x="702144" y="745312"/>
                </a:lnTo>
                <a:lnTo>
                  <a:pt x="702017" y="744042"/>
                </a:lnTo>
                <a:lnTo>
                  <a:pt x="700557" y="744042"/>
                </a:lnTo>
                <a:lnTo>
                  <a:pt x="699858" y="745312"/>
                </a:lnTo>
                <a:lnTo>
                  <a:pt x="699173" y="744042"/>
                </a:lnTo>
                <a:lnTo>
                  <a:pt x="695363" y="740892"/>
                </a:lnTo>
                <a:lnTo>
                  <a:pt x="695452" y="741502"/>
                </a:lnTo>
                <a:lnTo>
                  <a:pt x="697153" y="744042"/>
                </a:lnTo>
                <a:lnTo>
                  <a:pt x="694486" y="742772"/>
                </a:lnTo>
                <a:lnTo>
                  <a:pt x="694359" y="742772"/>
                </a:lnTo>
                <a:lnTo>
                  <a:pt x="694220" y="741502"/>
                </a:lnTo>
                <a:lnTo>
                  <a:pt x="693864" y="741502"/>
                </a:lnTo>
                <a:lnTo>
                  <a:pt x="694093" y="740232"/>
                </a:lnTo>
                <a:lnTo>
                  <a:pt x="695337" y="741400"/>
                </a:lnTo>
                <a:lnTo>
                  <a:pt x="694563" y="740232"/>
                </a:lnTo>
                <a:lnTo>
                  <a:pt x="695337" y="741375"/>
                </a:lnTo>
                <a:lnTo>
                  <a:pt x="695363" y="740892"/>
                </a:lnTo>
                <a:lnTo>
                  <a:pt x="695388" y="740232"/>
                </a:lnTo>
                <a:lnTo>
                  <a:pt x="694817" y="740232"/>
                </a:lnTo>
                <a:lnTo>
                  <a:pt x="694778" y="738962"/>
                </a:lnTo>
                <a:lnTo>
                  <a:pt x="694309" y="738962"/>
                </a:lnTo>
                <a:lnTo>
                  <a:pt x="693813" y="737692"/>
                </a:lnTo>
                <a:lnTo>
                  <a:pt x="693635" y="735152"/>
                </a:lnTo>
                <a:lnTo>
                  <a:pt x="693293" y="735152"/>
                </a:lnTo>
                <a:lnTo>
                  <a:pt x="693280" y="733882"/>
                </a:lnTo>
                <a:lnTo>
                  <a:pt x="673582" y="733882"/>
                </a:lnTo>
                <a:lnTo>
                  <a:pt x="672706" y="733882"/>
                </a:lnTo>
                <a:lnTo>
                  <a:pt x="671601" y="733882"/>
                </a:lnTo>
                <a:lnTo>
                  <a:pt x="671601" y="735152"/>
                </a:lnTo>
                <a:lnTo>
                  <a:pt x="671728" y="736422"/>
                </a:lnTo>
                <a:lnTo>
                  <a:pt x="672414" y="736422"/>
                </a:lnTo>
                <a:lnTo>
                  <a:pt x="672909" y="737692"/>
                </a:lnTo>
                <a:lnTo>
                  <a:pt x="673811" y="736422"/>
                </a:lnTo>
                <a:lnTo>
                  <a:pt x="673798" y="737692"/>
                </a:lnTo>
                <a:lnTo>
                  <a:pt x="673201" y="737692"/>
                </a:lnTo>
                <a:lnTo>
                  <a:pt x="673087" y="738962"/>
                </a:lnTo>
                <a:lnTo>
                  <a:pt x="672871" y="737692"/>
                </a:lnTo>
                <a:lnTo>
                  <a:pt x="671957" y="737692"/>
                </a:lnTo>
                <a:lnTo>
                  <a:pt x="671957" y="740232"/>
                </a:lnTo>
                <a:lnTo>
                  <a:pt x="672947" y="740232"/>
                </a:lnTo>
                <a:lnTo>
                  <a:pt x="672363" y="741502"/>
                </a:lnTo>
                <a:lnTo>
                  <a:pt x="672846" y="741502"/>
                </a:lnTo>
                <a:lnTo>
                  <a:pt x="672934" y="742772"/>
                </a:lnTo>
                <a:lnTo>
                  <a:pt x="671817" y="742772"/>
                </a:lnTo>
                <a:lnTo>
                  <a:pt x="671982" y="744042"/>
                </a:lnTo>
                <a:lnTo>
                  <a:pt x="672934" y="744042"/>
                </a:lnTo>
                <a:lnTo>
                  <a:pt x="673404" y="742772"/>
                </a:lnTo>
                <a:lnTo>
                  <a:pt x="673696" y="744042"/>
                </a:lnTo>
                <a:lnTo>
                  <a:pt x="674116" y="744042"/>
                </a:lnTo>
                <a:lnTo>
                  <a:pt x="674052" y="745312"/>
                </a:lnTo>
                <a:lnTo>
                  <a:pt x="674878" y="745312"/>
                </a:lnTo>
                <a:lnTo>
                  <a:pt x="674827" y="746582"/>
                </a:lnTo>
                <a:lnTo>
                  <a:pt x="674560" y="747852"/>
                </a:lnTo>
                <a:lnTo>
                  <a:pt x="673544" y="746582"/>
                </a:lnTo>
                <a:lnTo>
                  <a:pt x="666521" y="746582"/>
                </a:lnTo>
                <a:lnTo>
                  <a:pt x="666800" y="747852"/>
                </a:lnTo>
                <a:lnTo>
                  <a:pt x="667981" y="747852"/>
                </a:lnTo>
                <a:lnTo>
                  <a:pt x="667829" y="749122"/>
                </a:lnTo>
                <a:lnTo>
                  <a:pt x="667156" y="749122"/>
                </a:lnTo>
                <a:lnTo>
                  <a:pt x="666661" y="747852"/>
                </a:lnTo>
                <a:lnTo>
                  <a:pt x="665048" y="747852"/>
                </a:lnTo>
                <a:lnTo>
                  <a:pt x="665365" y="746582"/>
                </a:lnTo>
                <a:lnTo>
                  <a:pt x="661517" y="746582"/>
                </a:lnTo>
                <a:lnTo>
                  <a:pt x="660107" y="747852"/>
                </a:lnTo>
                <a:lnTo>
                  <a:pt x="658622" y="747852"/>
                </a:lnTo>
                <a:lnTo>
                  <a:pt x="657186" y="749122"/>
                </a:lnTo>
                <a:lnTo>
                  <a:pt x="655269" y="749122"/>
                </a:lnTo>
                <a:lnTo>
                  <a:pt x="654875" y="750392"/>
                </a:lnTo>
                <a:lnTo>
                  <a:pt x="654596" y="750392"/>
                </a:lnTo>
                <a:lnTo>
                  <a:pt x="654672" y="751662"/>
                </a:lnTo>
                <a:lnTo>
                  <a:pt x="653973" y="752932"/>
                </a:lnTo>
                <a:lnTo>
                  <a:pt x="653618" y="752932"/>
                </a:lnTo>
                <a:lnTo>
                  <a:pt x="653021" y="754202"/>
                </a:lnTo>
                <a:lnTo>
                  <a:pt x="653580" y="756742"/>
                </a:lnTo>
                <a:lnTo>
                  <a:pt x="652741" y="758012"/>
                </a:lnTo>
                <a:lnTo>
                  <a:pt x="652335" y="759282"/>
                </a:lnTo>
                <a:lnTo>
                  <a:pt x="652157" y="760552"/>
                </a:lnTo>
                <a:lnTo>
                  <a:pt x="651548" y="760552"/>
                </a:lnTo>
                <a:lnTo>
                  <a:pt x="650671" y="761822"/>
                </a:lnTo>
                <a:lnTo>
                  <a:pt x="650494" y="761822"/>
                </a:lnTo>
                <a:lnTo>
                  <a:pt x="650633" y="764362"/>
                </a:lnTo>
                <a:lnTo>
                  <a:pt x="651002" y="765632"/>
                </a:lnTo>
                <a:lnTo>
                  <a:pt x="650036" y="768172"/>
                </a:lnTo>
                <a:lnTo>
                  <a:pt x="649998" y="769442"/>
                </a:lnTo>
                <a:lnTo>
                  <a:pt x="649592" y="769442"/>
                </a:lnTo>
                <a:lnTo>
                  <a:pt x="648754" y="770712"/>
                </a:lnTo>
                <a:lnTo>
                  <a:pt x="648538" y="771982"/>
                </a:lnTo>
                <a:lnTo>
                  <a:pt x="648919" y="773252"/>
                </a:lnTo>
                <a:lnTo>
                  <a:pt x="648690" y="773252"/>
                </a:lnTo>
                <a:lnTo>
                  <a:pt x="648563" y="774522"/>
                </a:lnTo>
                <a:lnTo>
                  <a:pt x="647776" y="775792"/>
                </a:lnTo>
                <a:lnTo>
                  <a:pt x="647407" y="775792"/>
                </a:lnTo>
                <a:lnTo>
                  <a:pt x="647204" y="777062"/>
                </a:lnTo>
                <a:lnTo>
                  <a:pt x="647496" y="778332"/>
                </a:lnTo>
                <a:lnTo>
                  <a:pt x="648169" y="779602"/>
                </a:lnTo>
                <a:lnTo>
                  <a:pt x="648944" y="780872"/>
                </a:lnTo>
                <a:lnTo>
                  <a:pt x="650176" y="779602"/>
                </a:lnTo>
                <a:lnTo>
                  <a:pt x="651789" y="779602"/>
                </a:lnTo>
                <a:lnTo>
                  <a:pt x="652526" y="780872"/>
                </a:lnTo>
                <a:lnTo>
                  <a:pt x="655320" y="780872"/>
                </a:lnTo>
                <a:lnTo>
                  <a:pt x="656094" y="782142"/>
                </a:lnTo>
                <a:lnTo>
                  <a:pt x="657669" y="782142"/>
                </a:lnTo>
                <a:lnTo>
                  <a:pt x="659333" y="783412"/>
                </a:lnTo>
                <a:lnTo>
                  <a:pt x="660768" y="784682"/>
                </a:lnTo>
                <a:lnTo>
                  <a:pt x="661873" y="784682"/>
                </a:lnTo>
                <a:lnTo>
                  <a:pt x="661771" y="785952"/>
                </a:lnTo>
                <a:lnTo>
                  <a:pt x="661416" y="787222"/>
                </a:lnTo>
                <a:lnTo>
                  <a:pt x="660196" y="785952"/>
                </a:lnTo>
                <a:lnTo>
                  <a:pt x="653821" y="785952"/>
                </a:lnTo>
                <a:lnTo>
                  <a:pt x="653186" y="784682"/>
                </a:lnTo>
                <a:lnTo>
                  <a:pt x="652640" y="784682"/>
                </a:lnTo>
                <a:lnTo>
                  <a:pt x="652208" y="785952"/>
                </a:lnTo>
                <a:lnTo>
                  <a:pt x="649541" y="785952"/>
                </a:lnTo>
                <a:lnTo>
                  <a:pt x="648423" y="787222"/>
                </a:lnTo>
                <a:lnTo>
                  <a:pt x="647192" y="787222"/>
                </a:lnTo>
                <a:lnTo>
                  <a:pt x="645858" y="788492"/>
                </a:lnTo>
                <a:lnTo>
                  <a:pt x="641972" y="788492"/>
                </a:lnTo>
                <a:lnTo>
                  <a:pt x="642429" y="789762"/>
                </a:lnTo>
                <a:lnTo>
                  <a:pt x="644232" y="793572"/>
                </a:lnTo>
                <a:lnTo>
                  <a:pt x="640499" y="792302"/>
                </a:lnTo>
                <a:lnTo>
                  <a:pt x="640499" y="798652"/>
                </a:lnTo>
                <a:lnTo>
                  <a:pt x="640016" y="799922"/>
                </a:lnTo>
                <a:lnTo>
                  <a:pt x="639902" y="801306"/>
                </a:lnTo>
                <a:lnTo>
                  <a:pt x="639711" y="802462"/>
                </a:lnTo>
                <a:lnTo>
                  <a:pt x="639025" y="802462"/>
                </a:lnTo>
                <a:lnTo>
                  <a:pt x="639076" y="803732"/>
                </a:lnTo>
                <a:lnTo>
                  <a:pt x="638886" y="803732"/>
                </a:lnTo>
                <a:lnTo>
                  <a:pt x="638429" y="805002"/>
                </a:lnTo>
                <a:lnTo>
                  <a:pt x="638429" y="806272"/>
                </a:lnTo>
                <a:lnTo>
                  <a:pt x="638594" y="806272"/>
                </a:lnTo>
                <a:lnTo>
                  <a:pt x="639229" y="807542"/>
                </a:lnTo>
                <a:lnTo>
                  <a:pt x="638797" y="807542"/>
                </a:lnTo>
                <a:lnTo>
                  <a:pt x="638467" y="810082"/>
                </a:lnTo>
                <a:lnTo>
                  <a:pt x="641858" y="810082"/>
                </a:lnTo>
                <a:lnTo>
                  <a:pt x="642810" y="811352"/>
                </a:lnTo>
                <a:lnTo>
                  <a:pt x="644817" y="811352"/>
                </a:lnTo>
                <a:lnTo>
                  <a:pt x="645833" y="812622"/>
                </a:lnTo>
                <a:lnTo>
                  <a:pt x="646582" y="812622"/>
                </a:lnTo>
                <a:lnTo>
                  <a:pt x="647560" y="811352"/>
                </a:lnTo>
                <a:lnTo>
                  <a:pt x="648296" y="812622"/>
                </a:lnTo>
                <a:lnTo>
                  <a:pt x="649185" y="813892"/>
                </a:lnTo>
                <a:lnTo>
                  <a:pt x="650494" y="813892"/>
                </a:lnTo>
                <a:lnTo>
                  <a:pt x="651217" y="815162"/>
                </a:lnTo>
                <a:lnTo>
                  <a:pt x="651789" y="815162"/>
                </a:lnTo>
                <a:lnTo>
                  <a:pt x="659307" y="824052"/>
                </a:lnTo>
                <a:lnTo>
                  <a:pt x="660006" y="825322"/>
                </a:lnTo>
                <a:lnTo>
                  <a:pt x="660781" y="826592"/>
                </a:lnTo>
                <a:lnTo>
                  <a:pt x="661428" y="826592"/>
                </a:lnTo>
                <a:lnTo>
                  <a:pt x="662774" y="827862"/>
                </a:lnTo>
                <a:lnTo>
                  <a:pt x="664286" y="829132"/>
                </a:lnTo>
                <a:lnTo>
                  <a:pt x="666356" y="829132"/>
                </a:lnTo>
                <a:lnTo>
                  <a:pt x="666483" y="830402"/>
                </a:lnTo>
                <a:lnTo>
                  <a:pt x="667499" y="829132"/>
                </a:lnTo>
                <a:lnTo>
                  <a:pt x="668197" y="830402"/>
                </a:lnTo>
                <a:lnTo>
                  <a:pt x="671550" y="830402"/>
                </a:lnTo>
                <a:lnTo>
                  <a:pt x="672414" y="831672"/>
                </a:lnTo>
                <a:lnTo>
                  <a:pt x="673950" y="831672"/>
                </a:lnTo>
                <a:lnTo>
                  <a:pt x="674903" y="832942"/>
                </a:lnTo>
                <a:lnTo>
                  <a:pt x="676732" y="832942"/>
                </a:lnTo>
                <a:lnTo>
                  <a:pt x="676529" y="834212"/>
                </a:lnTo>
                <a:lnTo>
                  <a:pt x="675411" y="834212"/>
                </a:lnTo>
                <a:lnTo>
                  <a:pt x="675436" y="835482"/>
                </a:lnTo>
                <a:lnTo>
                  <a:pt x="676262" y="836752"/>
                </a:lnTo>
                <a:lnTo>
                  <a:pt x="673963" y="836752"/>
                </a:lnTo>
                <a:lnTo>
                  <a:pt x="673544" y="835482"/>
                </a:lnTo>
                <a:lnTo>
                  <a:pt x="673023" y="836752"/>
                </a:lnTo>
                <a:lnTo>
                  <a:pt x="672884" y="835482"/>
                </a:lnTo>
                <a:lnTo>
                  <a:pt x="671131" y="835482"/>
                </a:lnTo>
                <a:lnTo>
                  <a:pt x="670661" y="834212"/>
                </a:lnTo>
                <a:lnTo>
                  <a:pt x="665099" y="834212"/>
                </a:lnTo>
                <a:lnTo>
                  <a:pt x="664248" y="832942"/>
                </a:lnTo>
                <a:lnTo>
                  <a:pt x="662178" y="832942"/>
                </a:lnTo>
                <a:lnTo>
                  <a:pt x="662063" y="831672"/>
                </a:lnTo>
                <a:lnTo>
                  <a:pt x="659015" y="831672"/>
                </a:lnTo>
                <a:lnTo>
                  <a:pt x="658710" y="830402"/>
                </a:lnTo>
                <a:lnTo>
                  <a:pt x="657948" y="830402"/>
                </a:lnTo>
                <a:lnTo>
                  <a:pt x="657123" y="829132"/>
                </a:lnTo>
                <a:lnTo>
                  <a:pt x="656869" y="829132"/>
                </a:lnTo>
                <a:lnTo>
                  <a:pt x="656704" y="827862"/>
                </a:lnTo>
                <a:lnTo>
                  <a:pt x="656107" y="827862"/>
                </a:lnTo>
                <a:lnTo>
                  <a:pt x="652335" y="829132"/>
                </a:lnTo>
                <a:lnTo>
                  <a:pt x="656234" y="825322"/>
                </a:lnTo>
                <a:lnTo>
                  <a:pt x="652056" y="825322"/>
                </a:lnTo>
                <a:lnTo>
                  <a:pt x="651395" y="824052"/>
                </a:lnTo>
                <a:lnTo>
                  <a:pt x="650417" y="824052"/>
                </a:lnTo>
                <a:lnTo>
                  <a:pt x="649795" y="822782"/>
                </a:lnTo>
                <a:lnTo>
                  <a:pt x="648398" y="822782"/>
                </a:lnTo>
                <a:lnTo>
                  <a:pt x="648233" y="821512"/>
                </a:lnTo>
                <a:lnTo>
                  <a:pt x="647636" y="821512"/>
                </a:lnTo>
                <a:lnTo>
                  <a:pt x="647115" y="820242"/>
                </a:lnTo>
                <a:lnTo>
                  <a:pt x="645096" y="820242"/>
                </a:lnTo>
                <a:lnTo>
                  <a:pt x="643877" y="818972"/>
                </a:lnTo>
                <a:lnTo>
                  <a:pt x="640346" y="818972"/>
                </a:lnTo>
                <a:lnTo>
                  <a:pt x="639241" y="820242"/>
                </a:lnTo>
                <a:lnTo>
                  <a:pt x="635939" y="818972"/>
                </a:lnTo>
                <a:lnTo>
                  <a:pt x="635330" y="821512"/>
                </a:lnTo>
                <a:lnTo>
                  <a:pt x="635127" y="824052"/>
                </a:lnTo>
                <a:lnTo>
                  <a:pt x="633844" y="826592"/>
                </a:lnTo>
                <a:lnTo>
                  <a:pt x="634403" y="830402"/>
                </a:lnTo>
                <a:lnTo>
                  <a:pt x="634873" y="831672"/>
                </a:lnTo>
                <a:lnTo>
                  <a:pt x="635000" y="831672"/>
                </a:lnTo>
                <a:lnTo>
                  <a:pt x="634530" y="832942"/>
                </a:lnTo>
                <a:lnTo>
                  <a:pt x="635228" y="834212"/>
                </a:lnTo>
                <a:lnTo>
                  <a:pt x="634123" y="834212"/>
                </a:lnTo>
                <a:lnTo>
                  <a:pt x="634238" y="835482"/>
                </a:lnTo>
                <a:lnTo>
                  <a:pt x="634288" y="836752"/>
                </a:lnTo>
                <a:lnTo>
                  <a:pt x="632333" y="836752"/>
                </a:lnTo>
                <a:lnTo>
                  <a:pt x="632485" y="838022"/>
                </a:lnTo>
                <a:lnTo>
                  <a:pt x="632206" y="840562"/>
                </a:lnTo>
                <a:lnTo>
                  <a:pt x="631990" y="841832"/>
                </a:lnTo>
                <a:lnTo>
                  <a:pt x="631977" y="843102"/>
                </a:lnTo>
                <a:lnTo>
                  <a:pt x="631164" y="843102"/>
                </a:lnTo>
                <a:lnTo>
                  <a:pt x="630948" y="844372"/>
                </a:lnTo>
                <a:lnTo>
                  <a:pt x="631634" y="845642"/>
                </a:lnTo>
                <a:lnTo>
                  <a:pt x="631024" y="846912"/>
                </a:lnTo>
                <a:lnTo>
                  <a:pt x="629970" y="846912"/>
                </a:lnTo>
                <a:lnTo>
                  <a:pt x="628713" y="849452"/>
                </a:lnTo>
                <a:lnTo>
                  <a:pt x="630148" y="848182"/>
                </a:lnTo>
                <a:lnTo>
                  <a:pt x="630237" y="849452"/>
                </a:lnTo>
                <a:lnTo>
                  <a:pt x="630148" y="850722"/>
                </a:lnTo>
                <a:lnTo>
                  <a:pt x="630262" y="851992"/>
                </a:lnTo>
                <a:lnTo>
                  <a:pt x="628942" y="851992"/>
                </a:lnTo>
                <a:lnTo>
                  <a:pt x="629843" y="853262"/>
                </a:lnTo>
                <a:lnTo>
                  <a:pt x="629297" y="853262"/>
                </a:lnTo>
                <a:lnTo>
                  <a:pt x="627583" y="854532"/>
                </a:lnTo>
                <a:lnTo>
                  <a:pt x="630085" y="855802"/>
                </a:lnTo>
                <a:lnTo>
                  <a:pt x="628891" y="858342"/>
                </a:lnTo>
                <a:lnTo>
                  <a:pt x="628370" y="858342"/>
                </a:lnTo>
                <a:lnTo>
                  <a:pt x="628091" y="859612"/>
                </a:lnTo>
                <a:lnTo>
                  <a:pt x="627519" y="859612"/>
                </a:lnTo>
                <a:lnTo>
                  <a:pt x="626859" y="862152"/>
                </a:lnTo>
                <a:lnTo>
                  <a:pt x="627926" y="864692"/>
                </a:lnTo>
                <a:lnTo>
                  <a:pt x="625944" y="864692"/>
                </a:lnTo>
                <a:lnTo>
                  <a:pt x="624624" y="865962"/>
                </a:lnTo>
                <a:lnTo>
                  <a:pt x="625386" y="867232"/>
                </a:lnTo>
                <a:lnTo>
                  <a:pt x="625690" y="867232"/>
                </a:lnTo>
                <a:lnTo>
                  <a:pt x="625792" y="868502"/>
                </a:lnTo>
                <a:lnTo>
                  <a:pt x="625538" y="868502"/>
                </a:lnTo>
                <a:lnTo>
                  <a:pt x="625462" y="869772"/>
                </a:lnTo>
                <a:lnTo>
                  <a:pt x="625221" y="869772"/>
                </a:lnTo>
                <a:lnTo>
                  <a:pt x="625144" y="871042"/>
                </a:lnTo>
                <a:lnTo>
                  <a:pt x="624446" y="871042"/>
                </a:lnTo>
                <a:lnTo>
                  <a:pt x="623824" y="872312"/>
                </a:lnTo>
                <a:lnTo>
                  <a:pt x="625030" y="873582"/>
                </a:lnTo>
                <a:lnTo>
                  <a:pt x="626186" y="874852"/>
                </a:lnTo>
                <a:lnTo>
                  <a:pt x="626999" y="874852"/>
                </a:lnTo>
                <a:lnTo>
                  <a:pt x="627481" y="876122"/>
                </a:lnTo>
                <a:lnTo>
                  <a:pt x="628307" y="876122"/>
                </a:lnTo>
                <a:lnTo>
                  <a:pt x="629272" y="874852"/>
                </a:lnTo>
                <a:lnTo>
                  <a:pt x="629767" y="876122"/>
                </a:lnTo>
                <a:lnTo>
                  <a:pt x="630529" y="876122"/>
                </a:lnTo>
                <a:lnTo>
                  <a:pt x="630999" y="877392"/>
                </a:lnTo>
                <a:lnTo>
                  <a:pt x="630859" y="877392"/>
                </a:lnTo>
                <a:lnTo>
                  <a:pt x="630923" y="878662"/>
                </a:lnTo>
                <a:lnTo>
                  <a:pt x="628396" y="878662"/>
                </a:lnTo>
                <a:lnTo>
                  <a:pt x="628192" y="879932"/>
                </a:lnTo>
                <a:lnTo>
                  <a:pt x="627532" y="881202"/>
                </a:lnTo>
                <a:lnTo>
                  <a:pt x="628383" y="883742"/>
                </a:lnTo>
                <a:lnTo>
                  <a:pt x="629018" y="885012"/>
                </a:lnTo>
                <a:lnTo>
                  <a:pt x="629043" y="886282"/>
                </a:lnTo>
                <a:lnTo>
                  <a:pt x="629704" y="887552"/>
                </a:lnTo>
                <a:lnTo>
                  <a:pt x="629983" y="887552"/>
                </a:lnTo>
                <a:lnTo>
                  <a:pt x="629767" y="888822"/>
                </a:lnTo>
                <a:lnTo>
                  <a:pt x="630174" y="888822"/>
                </a:lnTo>
                <a:lnTo>
                  <a:pt x="630186" y="890092"/>
                </a:lnTo>
                <a:lnTo>
                  <a:pt x="629577" y="890092"/>
                </a:lnTo>
                <a:lnTo>
                  <a:pt x="629907" y="891362"/>
                </a:lnTo>
                <a:lnTo>
                  <a:pt x="630440" y="892632"/>
                </a:lnTo>
                <a:lnTo>
                  <a:pt x="632282" y="891362"/>
                </a:lnTo>
                <a:lnTo>
                  <a:pt x="633069" y="893902"/>
                </a:lnTo>
                <a:lnTo>
                  <a:pt x="634263" y="893902"/>
                </a:lnTo>
                <a:lnTo>
                  <a:pt x="635774" y="895172"/>
                </a:lnTo>
                <a:lnTo>
                  <a:pt x="638733" y="895172"/>
                </a:lnTo>
                <a:lnTo>
                  <a:pt x="639483" y="896442"/>
                </a:lnTo>
                <a:lnTo>
                  <a:pt x="645693" y="898982"/>
                </a:lnTo>
                <a:lnTo>
                  <a:pt x="648246" y="901522"/>
                </a:lnTo>
                <a:lnTo>
                  <a:pt x="650798" y="901522"/>
                </a:lnTo>
                <a:lnTo>
                  <a:pt x="651230" y="902792"/>
                </a:lnTo>
                <a:lnTo>
                  <a:pt x="651916" y="901522"/>
                </a:lnTo>
                <a:lnTo>
                  <a:pt x="652157" y="902792"/>
                </a:lnTo>
                <a:lnTo>
                  <a:pt x="653529" y="902792"/>
                </a:lnTo>
                <a:lnTo>
                  <a:pt x="653376" y="905332"/>
                </a:lnTo>
                <a:lnTo>
                  <a:pt x="653173" y="906602"/>
                </a:lnTo>
                <a:lnTo>
                  <a:pt x="652957" y="906602"/>
                </a:lnTo>
                <a:lnTo>
                  <a:pt x="652830" y="907872"/>
                </a:lnTo>
                <a:lnTo>
                  <a:pt x="652272" y="906602"/>
                </a:lnTo>
                <a:lnTo>
                  <a:pt x="651510" y="907872"/>
                </a:lnTo>
                <a:lnTo>
                  <a:pt x="650722" y="906602"/>
                </a:lnTo>
                <a:lnTo>
                  <a:pt x="647344" y="906602"/>
                </a:lnTo>
                <a:lnTo>
                  <a:pt x="646912" y="907872"/>
                </a:lnTo>
                <a:lnTo>
                  <a:pt x="646442" y="907872"/>
                </a:lnTo>
                <a:lnTo>
                  <a:pt x="646379" y="909142"/>
                </a:lnTo>
                <a:lnTo>
                  <a:pt x="645883" y="909142"/>
                </a:lnTo>
                <a:lnTo>
                  <a:pt x="645210" y="910412"/>
                </a:lnTo>
                <a:lnTo>
                  <a:pt x="644867" y="911682"/>
                </a:lnTo>
                <a:lnTo>
                  <a:pt x="644042" y="910412"/>
                </a:lnTo>
                <a:lnTo>
                  <a:pt x="643661" y="909142"/>
                </a:lnTo>
                <a:lnTo>
                  <a:pt x="643636" y="907872"/>
                </a:lnTo>
                <a:lnTo>
                  <a:pt x="644474" y="907872"/>
                </a:lnTo>
                <a:lnTo>
                  <a:pt x="644969" y="906602"/>
                </a:lnTo>
                <a:lnTo>
                  <a:pt x="645071" y="905332"/>
                </a:lnTo>
                <a:lnTo>
                  <a:pt x="643166" y="905332"/>
                </a:lnTo>
                <a:lnTo>
                  <a:pt x="642874" y="904062"/>
                </a:lnTo>
                <a:lnTo>
                  <a:pt x="641794" y="902792"/>
                </a:lnTo>
                <a:lnTo>
                  <a:pt x="639635" y="902792"/>
                </a:lnTo>
                <a:lnTo>
                  <a:pt x="638606" y="901522"/>
                </a:lnTo>
                <a:lnTo>
                  <a:pt x="635482" y="901522"/>
                </a:lnTo>
                <a:lnTo>
                  <a:pt x="633425" y="900252"/>
                </a:lnTo>
                <a:lnTo>
                  <a:pt x="628967" y="900252"/>
                </a:lnTo>
                <a:lnTo>
                  <a:pt x="628904" y="898982"/>
                </a:lnTo>
                <a:lnTo>
                  <a:pt x="627646" y="898982"/>
                </a:lnTo>
                <a:lnTo>
                  <a:pt x="627291" y="897712"/>
                </a:lnTo>
                <a:lnTo>
                  <a:pt x="626211" y="897712"/>
                </a:lnTo>
                <a:lnTo>
                  <a:pt x="626211" y="1116152"/>
                </a:lnTo>
                <a:lnTo>
                  <a:pt x="625983" y="1116723"/>
                </a:lnTo>
                <a:lnTo>
                  <a:pt x="625957" y="1116152"/>
                </a:lnTo>
                <a:lnTo>
                  <a:pt x="626211" y="1116152"/>
                </a:lnTo>
                <a:lnTo>
                  <a:pt x="626211" y="897712"/>
                </a:lnTo>
                <a:lnTo>
                  <a:pt x="625741" y="897712"/>
                </a:lnTo>
                <a:lnTo>
                  <a:pt x="625741" y="1116152"/>
                </a:lnTo>
                <a:lnTo>
                  <a:pt x="625500" y="1116152"/>
                </a:lnTo>
                <a:lnTo>
                  <a:pt x="625246" y="1117422"/>
                </a:lnTo>
                <a:lnTo>
                  <a:pt x="625068" y="1116152"/>
                </a:lnTo>
                <a:lnTo>
                  <a:pt x="624916" y="1116152"/>
                </a:lnTo>
                <a:lnTo>
                  <a:pt x="625475" y="1114882"/>
                </a:lnTo>
                <a:lnTo>
                  <a:pt x="625741" y="1116152"/>
                </a:lnTo>
                <a:lnTo>
                  <a:pt x="625741" y="897712"/>
                </a:lnTo>
                <a:lnTo>
                  <a:pt x="624878" y="897712"/>
                </a:lnTo>
                <a:lnTo>
                  <a:pt x="624293" y="896442"/>
                </a:lnTo>
                <a:lnTo>
                  <a:pt x="623252" y="896442"/>
                </a:lnTo>
                <a:lnTo>
                  <a:pt x="622579" y="895172"/>
                </a:lnTo>
                <a:lnTo>
                  <a:pt x="622096" y="895172"/>
                </a:lnTo>
                <a:lnTo>
                  <a:pt x="621868" y="893902"/>
                </a:lnTo>
                <a:lnTo>
                  <a:pt x="621296" y="892632"/>
                </a:lnTo>
                <a:lnTo>
                  <a:pt x="621474" y="891362"/>
                </a:lnTo>
                <a:lnTo>
                  <a:pt x="621042" y="890092"/>
                </a:lnTo>
                <a:lnTo>
                  <a:pt x="619455" y="888822"/>
                </a:lnTo>
                <a:lnTo>
                  <a:pt x="616762" y="887552"/>
                </a:lnTo>
                <a:lnTo>
                  <a:pt x="615746" y="888822"/>
                </a:lnTo>
                <a:lnTo>
                  <a:pt x="614692" y="890092"/>
                </a:lnTo>
                <a:lnTo>
                  <a:pt x="614464" y="890092"/>
                </a:lnTo>
                <a:lnTo>
                  <a:pt x="614222" y="891362"/>
                </a:lnTo>
                <a:lnTo>
                  <a:pt x="613791" y="891362"/>
                </a:lnTo>
                <a:lnTo>
                  <a:pt x="613460" y="892632"/>
                </a:lnTo>
                <a:lnTo>
                  <a:pt x="613270" y="892632"/>
                </a:lnTo>
                <a:lnTo>
                  <a:pt x="613371" y="893902"/>
                </a:lnTo>
                <a:lnTo>
                  <a:pt x="612648" y="893902"/>
                </a:lnTo>
                <a:lnTo>
                  <a:pt x="612267" y="895172"/>
                </a:lnTo>
                <a:lnTo>
                  <a:pt x="611759" y="895172"/>
                </a:lnTo>
                <a:lnTo>
                  <a:pt x="612267" y="896442"/>
                </a:lnTo>
                <a:lnTo>
                  <a:pt x="611530" y="897712"/>
                </a:lnTo>
                <a:lnTo>
                  <a:pt x="610882" y="898982"/>
                </a:lnTo>
                <a:lnTo>
                  <a:pt x="610489" y="900252"/>
                </a:lnTo>
                <a:lnTo>
                  <a:pt x="610247" y="898982"/>
                </a:lnTo>
                <a:lnTo>
                  <a:pt x="610069" y="900252"/>
                </a:lnTo>
                <a:lnTo>
                  <a:pt x="609841" y="901522"/>
                </a:lnTo>
                <a:lnTo>
                  <a:pt x="609142" y="901522"/>
                </a:lnTo>
                <a:lnTo>
                  <a:pt x="609371" y="902792"/>
                </a:lnTo>
                <a:lnTo>
                  <a:pt x="608774" y="902792"/>
                </a:lnTo>
                <a:lnTo>
                  <a:pt x="608901" y="904062"/>
                </a:lnTo>
                <a:lnTo>
                  <a:pt x="608253" y="904062"/>
                </a:lnTo>
                <a:lnTo>
                  <a:pt x="608076" y="905332"/>
                </a:lnTo>
                <a:lnTo>
                  <a:pt x="607568" y="905332"/>
                </a:lnTo>
                <a:lnTo>
                  <a:pt x="607656" y="906602"/>
                </a:lnTo>
                <a:lnTo>
                  <a:pt x="607034" y="906602"/>
                </a:lnTo>
                <a:lnTo>
                  <a:pt x="606818" y="907872"/>
                </a:lnTo>
                <a:lnTo>
                  <a:pt x="606158" y="907872"/>
                </a:lnTo>
                <a:lnTo>
                  <a:pt x="605967" y="909142"/>
                </a:lnTo>
                <a:lnTo>
                  <a:pt x="605574" y="909142"/>
                </a:lnTo>
                <a:lnTo>
                  <a:pt x="605548" y="910412"/>
                </a:lnTo>
                <a:lnTo>
                  <a:pt x="605129" y="910412"/>
                </a:lnTo>
                <a:lnTo>
                  <a:pt x="605409" y="911682"/>
                </a:lnTo>
                <a:lnTo>
                  <a:pt x="605104" y="911682"/>
                </a:lnTo>
                <a:lnTo>
                  <a:pt x="604989" y="912952"/>
                </a:lnTo>
                <a:lnTo>
                  <a:pt x="604024" y="912952"/>
                </a:lnTo>
                <a:lnTo>
                  <a:pt x="603986" y="914222"/>
                </a:lnTo>
                <a:lnTo>
                  <a:pt x="604342" y="915492"/>
                </a:lnTo>
                <a:lnTo>
                  <a:pt x="603783" y="918032"/>
                </a:lnTo>
                <a:lnTo>
                  <a:pt x="602411" y="918032"/>
                </a:lnTo>
                <a:lnTo>
                  <a:pt x="602107" y="920572"/>
                </a:lnTo>
                <a:lnTo>
                  <a:pt x="601738" y="921842"/>
                </a:lnTo>
                <a:lnTo>
                  <a:pt x="601002" y="923112"/>
                </a:lnTo>
                <a:lnTo>
                  <a:pt x="600773" y="924382"/>
                </a:lnTo>
                <a:lnTo>
                  <a:pt x="600392" y="924382"/>
                </a:lnTo>
                <a:lnTo>
                  <a:pt x="600202" y="925652"/>
                </a:lnTo>
                <a:lnTo>
                  <a:pt x="599376" y="925652"/>
                </a:lnTo>
                <a:lnTo>
                  <a:pt x="598932" y="928192"/>
                </a:lnTo>
                <a:lnTo>
                  <a:pt x="599859" y="929462"/>
                </a:lnTo>
                <a:lnTo>
                  <a:pt x="599262" y="930732"/>
                </a:lnTo>
                <a:lnTo>
                  <a:pt x="598919" y="932002"/>
                </a:lnTo>
                <a:lnTo>
                  <a:pt x="597763" y="933272"/>
                </a:lnTo>
                <a:lnTo>
                  <a:pt x="597484" y="935812"/>
                </a:lnTo>
                <a:lnTo>
                  <a:pt x="598144" y="937082"/>
                </a:lnTo>
                <a:lnTo>
                  <a:pt x="598271" y="937082"/>
                </a:lnTo>
                <a:lnTo>
                  <a:pt x="599097" y="939622"/>
                </a:lnTo>
                <a:lnTo>
                  <a:pt x="597700" y="942162"/>
                </a:lnTo>
                <a:lnTo>
                  <a:pt x="598792" y="944702"/>
                </a:lnTo>
                <a:lnTo>
                  <a:pt x="599744" y="945972"/>
                </a:lnTo>
                <a:lnTo>
                  <a:pt x="597763" y="947242"/>
                </a:lnTo>
                <a:lnTo>
                  <a:pt x="596633" y="947242"/>
                </a:lnTo>
                <a:lnTo>
                  <a:pt x="596239" y="948512"/>
                </a:lnTo>
                <a:lnTo>
                  <a:pt x="596823" y="949782"/>
                </a:lnTo>
                <a:lnTo>
                  <a:pt x="597636" y="952322"/>
                </a:lnTo>
                <a:lnTo>
                  <a:pt x="598373" y="953592"/>
                </a:lnTo>
                <a:lnTo>
                  <a:pt x="599020" y="954862"/>
                </a:lnTo>
                <a:lnTo>
                  <a:pt x="599224" y="956132"/>
                </a:lnTo>
                <a:lnTo>
                  <a:pt x="599033" y="956856"/>
                </a:lnTo>
                <a:lnTo>
                  <a:pt x="599567" y="958672"/>
                </a:lnTo>
                <a:lnTo>
                  <a:pt x="599948" y="958672"/>
                </a:lnTo>
                <a:lnTo>
                  <a:pt x="599440" y="959942"/>
                </a:lnTo>
                <a:lnTo>
                  <a:pt x="599262" y="958672"/>
                </a:lnTo>
                <a:lnTo>
                  <a:pt x="598855" y="958672"/>
                </a:lnTo>
                <a:lnTo>
                  <a:pt x="598576" y="959942"/>
                </a:lnTo>
                <a:lnTo>
                  <a:pt x="598144" y="958672"/>
                </a:lnTo>
                <a:lnTo>
                  <a:pt x="597839" y="959942"/>
                </a:lnTo>
                <a:lnTo>
                  <a:pt x="597801" y="961212"/>
                </a:lnTo>
                <a:lnTo>
                  <a:pt x="597369" y="961212"/>
                </a:lnTo>
                <a:lnTo>
                  <a:pt x="597750" y="959942"/>
                </a:lnTo>
                <a:lnTo>
                  <a:pt x="597458" y="959942"/>
                </a:lnTo>
                <a:lnTo>
                  <a:pt x="597255" y="959942"/>
                </a:lnTo>
                <a:lnTo>
                  <a:pt x="597166" y="961212"/>
                </a:lnTo>
                <a:lnTo>
                  <a:pt x="596811" y="961212"/>
                </a:lnTo>
                <a:lnTo>
                  <a:pt x="596557" y="962482"/>
                </a:lnTo>
                <a:lnTo>
                  <a:pt x="595871" y="962482"/>
                </a:lnTo>
                <a:lnTo>
                  <a:pt x="595706" y="963752"/>
                </a:lnTo>
                <a:lnTo>
                  <a:pt x="595122" y="963752"/>
                </a:lnTo>
                <a:lnTo>
                  <a:pt x="595210" y="965022"/>
                </a:lnTo>
                <a:lnTo>
                  <a:pt x="595401" y="965022"/>
                </a:lnTo>
                <a:lnTo>
                  <a:pt x="595160" y="966292"/>
                </a:lnTo>
                <a:lnTo>
                  <a:pt x="594309" y="966292"/>
                </a:lnTo>
                <a:lnTo>
                  <a:pt x="594220" y="967562"/>
                </a:lnTo>
                <a:lnTo>
                  <a:pt x="594880" y="968832"/>
                </a:lnTo>
                <a:lnTo>
                  <a:pt x="591883" y="970102"/>
                </a:lnTo>
                <a:lnTo>
                  <a:pt x="591680" y="971372"/>
                </a:lnTo>
                <a:lnTo>
                  <a:pt x="592137" y="973912"/>
                </a:lnTo>
                <a:lnTo>
                  <a:pt x="592480" y="977722"/>
                </a:lnTo>
                <a:lnTo>
                  <a:pt x="592340" y="980262"/>
                </a:lnTo>
                <a:lnTo>
                  <a:pt x="591972" y="980262"/>
                </a:lnTo>
                <a:lnTo>
                  <a:pt x="591832" y="981532"/>
                </a:lnTo>
                <a:lnTo>
                  <a:pt x="591858" y="982802"/>
                </a:lnTo>
                <a:lnTo>
                  <a:pt x="592429" y="982802"/>
                </a:lnTo>
                <a:lnTo>
                  <a:pt x="592340" y="984072"/>
                </a:lnTo>
                <a:lnTo>
                  <a:pt x="591604" y="985342"/>
                </a:lnTo>
                <a:lnTo>
                  <a:pt x="590854" y="985342"/>
                </a:lnTo>
                <a:lnTo>
                  <a:pt x="590499" y="986612"/>
                </a:lnTo>
                <a:lnTo>
                  <a:pt x="588733" y="986612"/>
                </a:lnTo>
                <a:lnTo>
                  <a:pt x="588619" y="987882"/>
                </a:lnTo>
                <a:lnTo>
                  <a:pt x="587489" y="987882"/>
                </a:lnTo>
                <a:lnTo>
                  <a:pt x="587997" y="989152"/>
                </a:lnTo>
                <a:lnTo>
                  <a:pt x="588568" y="989152"/>
                </a:lnTo>
                <a:lnTo>
                  <a:pt x="588975" y="990422"/>
                </a:lnTo>
                <a:lnTo>
                  <a:pt x="589368" y="989152"/>
                </a:lnTo>
                <a:lnTo>
                  <a:pt x="589813" y="989152"/>
                </a:lnTo>
                <a:lnTo>
                  <a:pt x="590169" y="990422"/>
                </a:lnTo>
                <a:lnTo>
                  <a:pt x="591134" y="990422"/>
                </a:lnTo>
                <a:lnTo>
                  <a:pt x="591197" y="989152"/>
                </a:lnTo>
                <a:lnTo>
                  <a:pt x="592112" y="989152"/>
                </a:lnTo>
                <a:lnTo>
                  <a:pt x="592086" y="990422"/>
                </a:lnTo>
                <a:lnTo>
                  <a:pt x="591870" y="990422"/>
                </a:lnTo>
                <a:lnTo>
                  <a:pt x="591210" y="989152"/>
                </a:lnTo>
                <a:lnTo>
                  <a:pt x="591985" y="992962"/>
                </a:lnTo>
                <a:lnTo>
                  <a:pt x="592289" y="992962"/>
                </a:lnTo>
                <a:lnTo>
                  <a:pt x="591934" y="994232"/>
                </a:lnTo>
                <a:lnTo>
                  <a:pt x="591718" y="994232"/>
                </a:lnTo>
                <a:lnTo>
                  <a:pt x="591629" y="995502"/>
                </a:lnTo>
                <a:lnTo>
                  <a:pt x="592048" y="995502"/>
                </a:lnTo>
                <a:lnTo>
                  <a:pt x="591985" y="998042"/>
                </a:lnTo>
                <a:lnTo>
                  <a:pt x="591045" y="998042"/>
                </a:lnTo>
                <a:lnTo>
                  <a:pt x="590880" y="999312"/>
                </a:lnTo>
                <a:lnTo>
                  <a:pt x="590410" y="999312"/>
                </a:lnTo>
                <a:lnTo>
                  <a:pt x="590372" y="1000582"/>
                </a:lnTo>
                <a:lnTo>
                  <a:pt x="589737" y="1000582"/>
                </a:lnTo>
                <a:lnTo>
                  <a:pt x="590321" y="1001852"/>
                </a:lnTo>
                <a:lnTo>
                  <a:pt x="589699" y="1003122"/>
                </a:lnTo>
                <a:lnTo>
                  <a:pt x="589432" y="1003122"/>
                </a:lnTo>
                <a:lnTo>
                  <a:pt x="589445" y="1004392"/>
                </a:lnTo>
                <a:lnTo>
                  <a:pt x="589089" y="1004392"/>
                </a:lnTo>
                <a:lnTo>
                  <a:pt x="588594" y="1005662"/>
                </a:lnTo>
                <a:lnTo>
                  <a:pt x="586613" y="1005662"/>
                </a:lnTo>
                <a:lnTo>
                  <a:pt x="586371" y="1006932"/>
                </a:lnTo>
                <a:lnTo>
                  <a:pt x="586867" y="1008202"/>
                </a:lnTo>
                <a:lnTo>
                  <a:pt x="586574" y="1009472"/>
                </a:lnTo>
                <a:lnTo>
                  <a:pt x="587375" y="1012012"/>
                </a:lnTo>
                <a:lnTo>
                  <a:pt x="585673" y="1013282"/>
                </a:lnTo>
                <a:lnTo>
                  <a:pt x="580593" y="1013282"/>
                </a:lnTo>
                <a:lnTo>
                  <a:pt x="579653" y="1014552"/>
                </a:lnTo>
                <a:lnTo>
                  <a:pt x="580936" y="1014552"/>
                </a:lnTo>
                <a:lnTo>
                  <a:pt x="581025" y="1015822"/>
                </a:lnTo>
                <a:lnTo>
                  <a:pt x="581393" y="1015822"/>
                </a:lnTo>
                <a:lnTo>
                  <a:pt x="582485" y="1017092"/>
                </a:lnTo>
                <a:lnTo>
                  <a:pt x="582739" y="1018362"/>
                </a:lnTo>
                <a:lnTo>
                  <a:pt x="583082" y="1018362"/>
                </a:lnTo>
                <a:lnTo>
                  <a:pt x="583603" y="1022172"/>
                </a:lnTo>
                <a:lnTo>
                  <a:pt x="582701" y="1023442"/>
                </a:lnTo>
                <a:lnTo>
                  <a:pt x="582485" y="1024712"/>
                </a:lnTo>
                <a:lnTo>
                  <a:pt x="582333" y="1025982"/>
                </a:lnTo>
                <a:lnTo>
                  <a:pt x="581914" y="1025982"/>
                </a:lnTo>
                <a:lnTo>
                  <a:pt x="581875" y="1027252"/>
                </a:lnTo>
                <a:lnTo>
                  <a:pt x="583057" y="1027252"/>
                </a:lnTo>
                <a:lnTo>
                  <a:pt x="583107" y="1028522"/>
                </a:lnTo>
                <a:lnTo>
                  <a:pt x="583387" y="1029792"/>
                </a:lnTo>
                <a:lnTo>
                  <a:pt x="583806" y="1029792"/>
                </a:lnTo>
                <a:lnTo>
                  <a:pt x="583730" y="1028522"/>
                </a:lnTo>
                <a:lnTo>
                  <a:pt x="584047" y="1028522"/>
                </a:lnTo>
                <a:lnTo>
                  <a:pt x="584288" y="1029792"/>
                </a:lnTo>
                <a:lnTo>
                  <a:pt x="585025" y="1029792"/>
                </a:lnTo>
                <a:lnTo>
                  <a:pt x="585228" y="1031062"/>
                </a:lnTo>
                <a:lnTo>
                  <a:pt x="586168" y="1031062"/>
                </a:lnTo>
                <a:lnTo>
                  <a:pt x="587413" y="1032332"/>
                </a:lnTo>
                <a:lnTo>
                  <a:pt x="586092" y="1032332"/>
                </a:lnTo>
                <a:lnTo>
                  <a:pt x="585787" y="1033602"/>
                </a:lnTo>
                <a:lnTo>
                  <a:pt x="585749" y="1034872"/>
                </a:lnTo>
                <a:lnTo>
                  <a:pt x="585482" y="1034872"/>
                </a:lnTo>
                <a:lnTo>
                  <a:pt x="585431" y="1036142"/>
                </a:lnTo>
                <a:lnTo>
                  <a:pt x="583628" y="1036142"/>
                </a:lnTo>
                <a:lnTo>
                  <a:pt x="583488" y="1035329"/>
                </a:lnTo>
                <a:lnTo>
                  <a:pt x="581837" y="1037412"/>
                </a:lnTo>
                <a:lnTo>
                  <a:pt x="580974" y="1038682"/>
                </a:lnTo>
                <a:lnTo>
                  <a:pt x="580186" y="1038682"/>
                </a:lnTo>
                <a:lnTo>
                  <a:pt x="579958" y="1039952"/>
                </a:lnTo>
                <a:lnTo>
                  <a:pt x="579793" y="1039952"/>
                </a:lnTo>
                <a:lnTo>
                  <a:pt x="579945" y="1042492"/>
                </a:lnTo>
                <a:lnTo>
                  <a:pt x="579475" y="1043762"/>
                </a:lnTo>
                <a:lnTo>
                  <a:pt x="578675" y="1045032"/>
                </a:lnTo>
                <a:lnTo>
                  <a:pt x="578726" y="1047572"/>
                </a:lnTo>
                <a:lnTo>
                  <a:pt x="578523" y="1048842"/>
                </a:lnTo>
                <a:lnTo>
                  <a:pt x="575144" y="1053922"/>
                </a:lnTo>
                <a:lnTo>
                  <a:pt x="573874" y="1053922"/>
                </a:lnTo>
                <a:lnTo>
                  <a:pt x="573582" y="1055192"/>
                </a:lnTo>
                <a:lnTo>
                  <a:pt x="572008" y="1056462"/>
                </a:lnTo>
                <a:lnTo>
                  <a:pt x="571246" y="1057732"/>
                </a:lnTo>
                <a:lnTo>
                  <a:pt x="569836" y="1061542"/>
                </a:lnTo>
                <a:lnTo>
                  <a:pt x="568718" y="1062812"/>
                </a:lnTo>
                <a:lnTo>
                  <a:pt x="568820" y="1064082"/>
                </a:lnTo>
                <a:lnTo>
                  <a:pt x="568096" y="1065352"/>
                </a:lnTo>
                <a:lnTo>
                  <a:pt x="567728" y="1066622"/>
                </a:lnTo>
                <a:lnTo>
                  <a:pt x="566775" y="1066622"/>
                </a:lnTo>
                <a:lnTo>
                  <a:pt x="566661" y="1067892"/>
                </a:lnTo>
                <a:lnTo>
                  <a:pt x="566940" y="1067892"/>
                </a:lnTo>
                <a:lnTo>
                  <a:pt x="566813" y="1070432"/>
                </a:lnTo>
                <a:lnTo>
                  <a:pt x="566026" y="1071702"/>
                </a:lnTo>
                <a:lnTo>
                  <a:pt x="565505" y="1072972"/>
                </a:lnTo>
                <a:lnTo>
                  <a:pt x="565277" y="1074242"/>
                </a:lnTo>
                <a:lnTo>
                  <a:pt x="564642" y="1075512"/>
                </a:lnTo>
                <a:lnTo>
                  <a:pt x="564108" y="1078052"/>
                </a:lnTo>
                <a:lnTo>
                  <a:pt x="563118" y="1079322"/>
                </a:lnTo>
                <a:lnTo>
                  <a:pt x="562584" y="1080592"/>
                </a:lnTo>
                <a:lnTo>
                  <a:pt x="562127" y="1081862"/>
                </a:lnTo>
                <a:lnTo>
                  <a:pt x="561225" y="1081862"/>
                </a:lnTo>
                <a:lnTo>
                  <a:pt x="560717" y="1083132"/>
                </a:lnTo>
                <a:lnTo>
                  <a:pt x="559282" y="1083132"/>
                </a:lnTo>
                <a:lnTo>
                  <a:pt x="558774" y="1084402"/>
                </a:lnTo>
                <a:lnTo>
                  <a:pt x="557974" y="1085672"/>
                </a:lnTo>
                <a:lnTo>
                  <a:pt x="557288" y="1086942"/>
                </a:lnTo>
                <a:lnTo>
                  <a:pt x="556831" y="1088212"/>
                </a:lnTo>
                <a:lnTo>
                  <a:pt x="556056" y="1089482"/>
                </a:lnTo>
                <a:lnTo>
                  <a:pt x="555409" y="1090752"/>
                </a:lnTo>
                <a:lnTo>
                  <a:pt x="555028" y="1092022"/>
                </a:lnTo>
                <a:lnTo>
                  <a:pt x="555002" y="1093292"/>
                </a:lnTo>
                <a:lnTo>
                  <a:pt x="554596" y="1093292"/>
                </a:lnTo>
                <a:lnTo>
                  <a:pt x="554558" y="1094562"/>
                </a:lnTo>
                <a:lnTo>
                  <a:pt x="553897" y="1094562"/>
                </a:lnTo>
                <a:lnTo>
                  <a:pt x="553656" y="1095832"/>
                </a:lnTo>
                <a:lnTo>
                  <a:pt x="553478" y="1095832"/>
                </a:lnTo>
                <a:lnTo>
                  <a:pt x="553275" y="1097102"/>
                </a:lnTo>
                <a:lnTo>
                  <a:pt x="552361" y="1100912"/>
                </a:lnTo>
                <a:lnTo>
                  <a:pt x="550341" y="1103452"/>
                </a:lnTo>
                <a:lnTo>
                  <a:pt x="550024" y="1107262"/>
                </a:lnTo>
                <a:lnTo>
                  <a:pt x="549186" y="1111072"/>
                </a:lnTo>
                <a:lnTo>
                  <a:pt x="548309" y="1113612"/>
                </a:lnTo>
                <a:lnTo>
                  <a:pt x="548017" y="1117422"/>
                </a:lnTo>
                <a:lnTo>
                  <a:pt x="547814" y="1118692"/>
                </a:lnTo>
                <a:lnTo>
                  <a:pt x="547408" y="1119962"/>
                </a:lnTo>
                <a:lnTo>
                  <a:pt x="547077" y="1119962"/>
                </a:lnTo>
                <a:lnTo>
                  <a:pt x="547268" y="1121232"/>
                </a:lnTo>
                <a:lnTo>
                  <a:pt x="546887" y="1121232"/>
                </a:lnTo>
                <a:lnTo>
                  <a:pt x="546735" y="1122502"/>
                </a:lnTo>
                <a:lnTo>
                  <a:pt x="546493" y="1122502"/>
                </a:lnTo>
                <a:lnTo>
                  <a:pt x="546036" y="1123772"/>
                </a:lnTo>
                <a:lnTo>
                  <a:pt x="545909" y="1125042"/>
                </a:lnTo>
                <a:lnTo>
                  <a:pt x="544931" y="1127582"/>
                </a:lnTo>
                <a:lnTo>
                  <a:pt x="544271" y="1127582"/>
                </a:lnTo>
                <a:lnTo>
                  <a:pt x="544131" y="1128852"/>
                </a:lnTo>
                <a:lnTo>
                  <a:pt x="543890" y="1130122"/>
                </a:lnTo>
                <a:lnTo>
                  <a:pt x="543242" y="1130122"/>
                </a:lnTo>
                <a:lnTo>
                  <a:pt x="543204" y="1132662"/>
                </a:lnTo>
                <a:lnTo>
                  <a:pt x="542709" y="1133932"/>
                </a:lnTo>
                <a:lnTo>
                  <a:pt x="542467" y="1133932"/>
                </a:lnTo>
                <a:lnTo>
                  <a:pt x="541794" y="1135202"/>
                </a:lnTo>
                <a:lnTo>
                  <a:pt x="542544" y="1135202"/>
                </a:lnTo>
                <a:lnTo>
                  <a:pt x="544004" y="1133932"/>
                </a:lnTo>
                <a:lnTo>
                  <a:pt x="545350" y="1136472"/>
                </a:lnTo>
                <a:lnTo>
                  <a:pt x="546125" y="1137742"/>
                </a:lnTo>
                <a:lnTo>
                  <a:pt x="549808" y="1142822"/>
                </a:lnTo>
                <a:lnTo>
                  <a:pt x="547116" y="1150442"/>
                </a:lnTo>
                <a:lnTo>
                  <a:pt x="550024" y="1155522"/>
                </a:lnTo>
                <a:lnTo>
                  <a:pt x="551091" y="1156792"/>
                </a:lnTo>
                <a:lnTo>
                  <a:pt x="552145" y="1159332"/>
                </a:lnTo>
                <a:lnTo>
                  <a:pt x="553148" y="1160602"/>
                </a:lnTo>
                <a:lnTo>
                  <a:pt x="553529" y="1161872"/>
                </a:lnTo>
                <a:lnTo>
                  <a:pt x="556577" y="1161872"/>
                </a:lnTo>
                <a:lnTo>
                  <a:pt x="557771" y="1160602"/>
                </a:lnTo>
                <a:lnTo>
                  <a:pt x="559371" y="1161872"/>
                </a:lnTo>
                <a:lnTo>
                  <a:pt x="560501" y="1160602"/>
                </a:lnTo>
                <a:lnTo>
                  <a:pt x="561759" y="1159332"/>
                </a:lnTo>
                <a:lnTo>
                  <a:pt x="562305" y="1158062"/>
                </a:lnTo>
                <a:lnTo>
                  <a:pt x="563410" y="1156792"/>
                </a:lnTo>
                <a:lnTo>
                  <a:pt x="565150" y="1156792"/>
                </a:lnTo>
                <a:lnTo>
                  <a:pt x="565848" y="1155522"/>
                </a:lnTo>
                <a:lnTo>
                  <a:pt x="571093" y="1155522"/>
                </a:lnTo>
                <a:lnTo>
                  <a:pt x="573189" y="1156792"/>
                </a:lnTo>
                <a:lnTo>
                  <a:pt x="574878" y="1156792"/>
                </a:lnTo>
                <a:lnTo>
                  <a:pt x="576821" y="1155522"/>
                </a:lnTo>
                <a:lnTo>
                  <a:pt x="578612" y="1155522"/>
                </a:lnTo>
                <a:lnTo>
                  <a:pt x="579958" y="1156792"/>
                </a:lnTo>
                <a:lnTo>
                  <a:pt x="581329" y="1155522"/>
                </a:lnTo>
                <a:lnTo>
                  <a:pt x="582307" y="1155522"/>
                </a:lnTo>
                <a:lnTo>
                  <a:pt x="583006" y="1154252"/>
                </a:lnTo>
                <a:lnTo>
                  <a:pt x="584631" y="1154252"/>
                </a:lnTo>
                <a:lnTo>
                  <a:pt x="586524" y="1152982"/>
                </a:lnTo>
                <a:lnTo>
                  <a:pt x="587476" y="1150442"/>
                </a:lnTo>
                <a:lnTo>
                  <a:pt x="589280" y="1149172"/>
                </a:lnTo>
                <a:lnTo>
                  <a:pt x="589851" y="1149172"/>
                </a:lnTo>
                <a:lnTo>
                  <a:pt x="590321" y="1147902"/>
                </a:lnTo>
                <a:lnTo>
                  <a:pt x="591705" y="1147902"/>
                </a:lnTo>
                <a:lnTo>
                  <a:pt x="592505" y="1146632"/>
                </a:lnTo>
                <a:lnTo>
                  <a:pt x="593039" y="1146632"/>
                </a:lnTo>
                <a:lnTo>
                  <a:pt x="594055" y="1145362"/>
                </a:lnTo>
                <a:lnTo>
                  <a:pt x="594398" y="1142822"/>
                </a:lnTo>
                <a:lnTo>
                  <a:pt x="595617" y="1141552"/>
                </a:lnTo>
                <a:lnTo>
                  <a:pt x="596582" y="1141552"/>
                </a:lnTo>
                <a:lnTo>
                  <a:pt x="597141" y="1140282"/>
                </a:lnTo>
                <a:lnTo>
                  <a:pt x="598919" y="1140282"/>
                </a:lnTo>
                <a:lnTo>
                  <a:pt x="599859" y="1139012"/>
                </a:lnTo>
                <a:lnTo>
                  <a:pt x="601230" y="1137742"/>
                </a:lnTo>
                <a:lnTo>
                  <a:pt x="602399" y="1137742"/>
                </a:lnTo>
                <a:lnTo>
                  <a:pt x="603148" y="1136472"/>
                </a:lnTo>
                <a:lnTo>
                  <a:pt x="604177" y="1135202"/>
                </a:lnTo>
                <a:lnTo>
                  <a:pt x="605078" y="1133932"/>
                </a:lnTo>
                <a:lnTo>
                  <a:pt x="606374" y="1133932"/>
                </a:lnTo>
                <a:lnTo>
                  <a:pt x="607504" y="1132662"/>
                </a:lnTo>
                <a:lnTo>
                  <a:pt x="608164" y="1131392"/>
                </a:lnTo>
                <a:lnTo>
                  <a:pt x="608660" y="1131392"/>
                </a:lnTo>
                <a:lnTo>
                  <a:pt x="609384" y="1130122"/>
                </a:lnTo>
                <a:lnTo>
                  <a:pt x="610971" y="1130122"/>
                </a:lnTo>
                <a:lnTo>
                  <a:pt x="612419" y="1127582"/>
                </a:lnTo>
                <a:lnTo>
                  <a:pt x="613346" y="1127582"/>
                </a:lnTo>
                <a:lnTo>
                  <a:pt x="614451" y="1126312"/>
                </a:lnTo>
                <a:lnTo>
                  <a:pt x="615899" y="1126312"/>
                </a:lnTo>
                <a:lnTo>
                  <a:pt x="616254" y="1125042"/>
                </a:lnTo>
                <a:lnTo>
                  <a:pt x="617080" y="1125042"/>
                </a:lnTo>
                <a:lnTo>
                  <a:pt x="617461" y="1123772"/>
                </a:lnTo>
                <a:lnTo>
                  <a:pt x="618159" y="1122502"/>
                </a:lnTo>
                <a:lnTo>
                  <a:pt x="618896" y="1122502"/>
                </a:lnTo>
                <a:lnTo>
                  <a:pt x="620001" y="1121232"/>
                </a:lnTo>
                <a:lnTo>
                  <a:pt x="620560" y="1119962"/>
                </a:lnTo>
                <a:lnTo>
                  <a:pt x="622122" y="1118692"/>
                </a:lnTo>
                <a:lnTo>
                  <a:pt x="623493" y="1117422"/>
                </a:lnTo>
                <a:lnTo>
                  <a:pt x="625030" y="1117422"/>
                </a:lnTo>
                <a:lnTo>
                  <a:pt x="625589" y="1118692"/>
                </a:lnTo>
                <a:lnTo>
                  <a:pt x="625944" y="1118692"/>
                </a:lnTo>
                <a:lnTo>
                  <a:pt x="625652" y="1117422"/>
                </a:lnTo>
                <a:lnTo>
                  <a:pt x="626008" y="1117422"/>
                </a:lnTo>
                <a:lnTo>
                  <a:pt x="626973" y="1117422"/>
                </a:lnTo>
                <a:lnTo>
                  <a:pt x="626592" y="1118692"/>
                </a:lnTo>
                <a:lnTo>
                  <a:pt x="628891" y="1118692"/>
                </a:lnTo>
                <a:lnTo>
                  <a:pt x="629323" y="1117422"/>
                </a:lnTo>
                <a:lnTo>
                  <a:pt x="630377" y="1116152"/>
                </a:lnTo>
                <a:lnTo>
                  <a:pt x="631215" y="1114882"/>
                </a:lnTo>
                <a:lnTo>
                  <a:pt x="630872" y="1114882"/>
                </a:lnTo>
                <a:lnTo>
                  <a:pt x="631304" y="1113612"/>
                </a:lnTo>
                <a:lnTo>
                  <a:pt x="632231" y="1111072"/>
                </a:lnTo>
                <a:lnTo>
                  <a:pt x="633222" y="1112342"/>
                </a:lnTo>
                <a:lnTo>
                  <a:pt x="632891" y="1112342"/>
                </a:lnTo>
                <a:lnTo>
                  <a:pt x="632193" y="1113612"/>
                </a:lnTo>
                <a:lnTo>
                  <a:pt x="633310" y="1112342"/>
                </a:lnTo>
                <a:lnTo>
                  <a:pt x="634301" y="1112342"/>
                </a:lnTo>
                <a:lnTo>
                  <a:pt x="634771" y="1111072"/>
                </a:lnTo>
                <a:lnTo>
                  <a:pt x="635977" y="1111072"/>
                </a:lnTo>
                <a:lnTo>
                  <a:pt x="637921" y="1108532"/>
                </a:lnTo>
                <a:lnTo>
                  <a:pt x="639483" y="1105992"/>
                </a:lnTo>
                <a:lnTo>
                  <a:pt x="641946" y="1103452"/>
                </a:lnTo>
                <a:lnTo>
                  <a:pt x="642594" y="1103452"/>
                </a:lnTo>
                <a:lnTo>
                  <a:pt x="643547" y="1102182"/>
                </a:lnTo>
                <a:lnTo>
                  <a:pt x="644664" y="1102182"/>
                </a:lnTo>
                <a:lnTo>
                  <a:pt x="645325" y="1100912"/>
                </a:lnTo>
                <a:lnTo>
                  <a:pt x="646899" y="1100912"/>
                </a:lnTo>
                <a:lnTo>
                  <a:pt x="647725" y="1099642"/>
                </a:lnTo>
                <a:lnTo>
                  <a:pt x="648398" y="1099642"/>
                </a:lnTo>
                <a:lnTo>
                  <a:pt x="648944" y="1098372"/>
                </a:lnTo>
                <a:lnTo>
                  <a:pt x="649109" y="1097102"/>
                </a:lnTo>
                <a:lnTo>
                  <a:pt x="649770" y="1097102"/>
                </a:lnTo>
                <a:lnTo>
                  <a:pt x="650074" y="1095832"/>
                </a:lnTo>
                <a:lnTo>
                  <a:pt x="650722" y="1095832"/>
                </a:lnTo>
                <a:lnTo>
                  <a:pt x="651154" y="1094562"/>
                </a:lnTo>
                <a:lnTo>
                  <a:pt x="651954" y="1092022"/>
                </a:lnTo>
                <a:lnTo>
                  <a:pt x="653237" y="1089482"/>
                </a:lnTo>
                <a:lnTo>
                  <a:pt x="655256" y="1088212"/>
                </a:lnTo>
                <a:lnTo>
                  <a:pt x="657148" y="1085672"/>
                </a:lnTo>
                <a:lnTo>
                  <a:pt x="659536" y="1085672"/>
                </a:lnTo>
                <a:lnTo>
                  <a:pt x="660196" y="1084402"/>
                </a:lnTo>
                <a:lnTo>
                  <a:pt x="662292" y="1084402"/>
                </a:lnTo>
                <a:lnTo>
                  <a:pt x="662609" y="1083132"/>
                </a:lnTo>
                <a:lnTo>
                  <a:pt x="662990" y="1083665"/>
                </a:lnTo>
                <a:lnTo>
                  <a:pt x="663130" y="1083132"/>
                </a:lnTo>
                <a:lnTo>
                  <a:pt x="665403" y="1083132"/>
                </a:lnTo>
                <a:lnTo>
                  <a:pt x="666038" y="1081862"/>
                </a:lnTo>
                <a:lnTo>
                  <a:pt x="665759" y="1083132"/>
                </a:lnTo>
                <a:lnTo>
                  <a:pt x="666356" y="1083132"/>
                </a:lnTo>
                <a:lnTo>
                  <a:pt x="667131" y="1081862"/>
                </a:lnTo>
                <a:lnTo>
                  <a:pt x="670293" y="1081862"/>
                </a:lnTo>
                <a:lnTo>
                  <a:pt x="671461" y="1083132"/>
                </a:lnTo>
                <a:lnTo>
                  <a:pt x="671588" y="1083132"/>
                </a:lnTo>
                <a:lnTo>
                  <a:pt x="672007" y="1081862"/>
                </a:lnTo>
                <a:lnTo>
                  <a:pt x="671982" y="1083132"/>
                </a:lnTo>
                <a:lnTo>
                  <a:pt x="672147" y="1083132"/>
                </a:lnTo>
                <a:lnTo>
                  <a:pt x="672096" y="1081862"/>
                </a:lnTo>
                <a:lnTo>
                  <a:pt x="677113" y="1081862"/>
                </a:lnTo>
                <a:lnTo>
                  <a:pt x="678116" y="1080592"/>
                </a:lnTo>
                <a:lnTo>
                  <a:pt x="679284" y="1080592"/>
                </a:lnTo>
                <a:lnTo>
                  <a:pt x="680237" y="1081862"/>
                </a:lnTo>
                <a:lnTo>
                  <a:pt x="680313" y="1080592"/>
                </a:lnTo>
                <a:lnTo>
                  <a:pt x="681393" y="1081862"/>
                </a:lnTo>
                <a:lnTo>
                  <a:pt x="683590" y="1081862"/>
                </a:lnTo>
                <a:lnTo>
                  <a:pt x="683920" y="1083132"/>
                </a:lnTo>
                <a:lnTo>
                  <a:pt x="687019" y="1083132"/>
                </a:lnTo>
                <a:lnTo>
                  <a:pt x="687044" y="1081862"/>
                </a:lnTo>
                <a:lnTo>
                  <a:pt x="687565" y="1081862"/>
                </a:lnTo>
                <a:lnTo>
                  <a:pt x="688619" y="1080592"/>
                </a:lnTo>
                <a:lnTo>
                  <a:pt x="692848" y="1080592"/>
                </a:lnTo>
                <a:lnTo>
                  <a:pt x="693153" y="1079322"/>
                </a:lnTo>
                <a:lnTo>
                  <a:pt x="692683" y="1079322"/>
                </a:lnTo>
                <a:lnTo>
                  <a:pt x="693356" y="1078052"/>
                </a:lnTo>
                <a:lnTo>
                  <a:pt x="694436" y="1078052"/>
                </a:lnTo>
                <a:lnTo>
                  <a:pt x="695236" y="1079322"/>
                </a:lnTo>
                <a:lnTo>
                  <a:pt x="702449" y="1079322"/>
                </a:lnTo>
                <a:lnTo>
                  <a:pt x="704443" y="1080592"/>
                </a:lnTo>
                <a:lnTo>
                  <a:pt x="704634" y="1079322"/>
                </a:lnTo>
                <a:lnTo>
                  <a:pt x="704481" y="1079322"/>
                </a:lnTo>
                <a:lnTo>
                  <a:pt x="705256" y="1078052"/>
                </a:lnTo>
                <a:lnTo>
                  <a:pt x="705650" y="1078052"/>
                </a:lnTo>
                <a:lnTo>
                  <a:pt x="706285" y="1076782"/>
                </a:lnTo>
                <a:lnTo>
                  <a:pt x="706424" y="1075512"/>
                </a:lnTo>
                <a:lnTo>
                  <a:pt x="706856" y="1075512"/>
                </a:lnTo>
                <a:lnTo>
                  <a:pt x="707085" y="1076782"/>
                </a:lnTo>
                <a:lnTo>
                  <a:pt x="707199" y="1078052"/>
                </a:lnTo>
                <a:lnTo>
                  <a:pt x="706551" y="1078052"/>
                </a:lnTo>
                <a:lnTo>
                  <a:pt x="705802" y="1079322"/>
                </a:lnTo>
                <a:lnTo>
                  <a:pt x="705650" y="1079322"/>
                </a:lnTo>
                <a:lnTo>
                  <a:pt x="705624" y="1080592"/>
                </a:lnTo>
                <a:lnTo>
                  <a:pt x="705472" y="1080592"/>
                </a:lnTo>
                <a:lnTo>
                  <a:pt x="706729" y="1081862"/>
                </a:lnTo>
                <a:lnTo>
                  <a:pt x="707428" y="1081862"/>
                </a:lnTo>
                <a:lnTo>
                  <a:pt x="707910" y="1083132"/>
                </a:lnTo>
                <a:lnTo>
                  <a:pt x="708456" y="1083132"/>
                </a:lnTo>
                <a:lnTo>
                  <a:pt x="709269" y="1084402"/>
                </a:lnTo>
                <a:lnTo>
                  <a:pt x="710806" y="1084402"/>
                </a:lnTo>
                <a:lnTo>
                  <a:pt x="712165" y="1085672"/>
                </a:lnTo>
                <a:lnTo>
                  <a:pt x="712609" y="1084402"/>
                </a:lnTo>
                <a:lnTo>
                  <a:pt x="712889" y="1083132"/>
                </a:lnTo>
                <a:lnTo>
                  <a:pt x="713295" y="1081862"/>
                </a:lnTo>
                <a:lnTo>
                  <a:pt x="714463" y="1079322"/>
                </a:lnTo>
                <a:lnTo>
                  <a:pt x="716178" y="1079322"/>
                </a:lnTo>
                <a:lnTo>
                  <a:pt x="717562" y="1078052"/>
                </a:lnTo>
                <a:lnTo>
                  <a:pt x="719531" y="1078052"/>
                </a:lnTo>
                <a:lnTo>
                  <a:pt x="721728" y="1075512"/>
                </a:lnTo>
                <a:lnTo>
                  <a:pt x="726719" y="1075512"/>
                </a:lnTo>
                <a:lnTo>
                  <a:pt x="729373" y="1076782"/>
                </a:lnTo>
                <a:lnTo>
                  <a:pt x="732434" y="1076782"/>
                </a:lnTo>
                <a:lnTo>
                  <a:pt x="732612" y="1075512"/>
                </a:lnTo>
                <a:lnTo>
                  <a:pt x="734199" y="1075512"/>
                </a:lnTo>
                <a:lnTo>
                  <a:pt x="735063" y="1074242"/>
                </a:lnTo>
                <a:lnTo>
                  <a:pt x="735507" y="1074242"/>
                </a:lnTo>
                <a:lnTo>
                  <a:pt x="736066" y="1072972"/>
                </a:lnTo>
                <a:lnTo>
                  <a:pt x="737235" y="1072972"/>
                </a:lnTo>
                <a:lnTo>
                  <a:pt x="737247" y="1071702"/>
                </a:lnTo>
                <a:lnTo>
                  <a:pt x="737362" y="1072972"/>
                </a:lnTo>
                <a:lnTo>
                  <a:pt x="740892" y="1072972"/>
                </a:lnTo>
                <a:lnTo>
                  <a:pt x="741946" y="1074242"/>
                </a:lnTo>
                <a:lnTo>
                  <a:pt x="742645" y="1072972"/>
                </a:lnTo>
                <a:lnTo>
                  <a:pt x="744181" y="1072972"/>
                </a:lnTo>
                <a:lnTo>
                  <a:pt x="744969" y="1074242"/>
                </a:lnTo>
                <a:lnTo>
                  <a:pt x="746836" y="1074242"/>
                </a:lnTo>
                <a:lnTo>
                  <a:pt x="747649" y="1075512"/>
                </a:lnTo>
                <a:lnTo>
                  <a:pt x="747623" y="1074242"/>
                </a:lnTo>
                <a:lnTo>
                  <a:pt x="748055" y="1074242"/>
                </a:lnTo>
                <a:lnTo>
                  <a:pt x="749871" y="1074242"/>
                </a:lnTo>
                <a:lnTo>
                  <a:pt x="749007" y="1075512"/>
                </a:lnTo>
                <a:lnTo>
                  <a:pt x="748842" y="1075512"/>
                </a:lnTo>
                <a:lnTo>
                  <a:pt x="749325" y="1076782"/>
                </a:lnTo>
                <a:lnTo>
                  <a:pt x="749554" y="1076782"/>
                </a:lnTo>
                <a:lnTo>
                  <a:pt x="750138" y="1078052"/>
                </a:lnTo>
                <a:lnTo>
                  <a:pt x="750951" y="1078052"/>
                </a:lnTo>
                <a:lnTo>
                  <a:pt x="751205" y="1079322"/>
                </a:lnTo>
                <a:lnTo>
                  <a:pt x="750341" y="1079322"/>
                </a:lnTo>
                <a:lnTo>
                  <a:pt x="750773" y="1080592"/>
                </a:lnTo>
                <a:lnTo>
                  <a:pt x="750684" y="1081862"/>
                </a:lnTo>
                <a:lnTo>
                  <a:pt x="754329" y="1084402"/>
                </a:lnTo>
                <a:lnTo>
                  <a:pt x="752005" y="1084402"/>
                </a:lnTo>
                <a:lnTo>
                  <a:pt x="752055" y="1085672"/>
                </a:lnTo>
                <a:lnTo>
                  <a:pt x="751395" y="1088212"/>
                </a:lnTo>
                <a:lnTo>
                  <a:pt x="753338" y="1089482"/>
                </a:lnTo>
                <a:lnTo>
                  <a:pt x="752373" y="1090752"/>
                </a:lnTo>
                <a:lnTo>
                  <a:pt x="752589" y="1090752"/>
                </a:lnTo>
                <a:lnTo>
                  <a:pt x="753948" y="1090752"/>
                </a:lnTo>
                <a:lnTo>
                  <a:pt x="753783" y="1092022"/>
                </a:lnTo>
                <a:lnTo>
                  <a:pt x="755523" y="1092022"/>
                </a:lnTo>
                <a:lnTo>
                  <a:pt x="755446" y="1090752"/>
                </a:lnTo>
                <a:lnTo>
                  <a:pt x="758266" y="1090752"/>
                </a:lnTo>
                <a:lnTo>
                  <a:pt x="757986" y="1092022"/>
                </a:lnTo>
                <a:lnTo>
                  <a:pt x="759053" y="1092022"/>
                </a:lnTo>
                <a:lnTo>
                  <a:pt x="759447" y="1090752"/>
                </a:lnTo>
                <a:lnTo>
                  <a:pt x="759536" y="1089482"/>
                </a:lnTo>
                <a:lnTo>
                  <a:pt x="760120" y="1089482"/>
                </a:lnTo>
                <a:lnTo>
                  <a:pt x="759815" y="1088212"/>
                </a:lnTo>
                <a:lnTo>
                  <a:pt x="759333" y="1089482"/>
                </a:lnTo>
                <a:lnTo>
                  <a:pt x="758837" y="1088212"/>
                </a:lnTo>
                <a:lnTo>
                  <a:pt x="758698" y="1088212"/>
                </a:lnTo>
                <a:lnTo>
                  <a:pt x="758659" y="1086942"/>
                </a:lnTo>
                <a:lnTo>
                  <a:pt x="760717" y="1086942"/>
                </a:lnTo>
                <a:lnTo>
                  <a:pt x="760971" y="1085672"/>
                </a:lnTo>
                <a:lnTo>
                  <a:pt x="761771" y="1085672"/>
                </a:lnTo>
                <a:lnTo>
                  <a:pt x="762038" y="1084402"/>
                </a:lnTo>
                <a:lnTo>
                  <a:pt x="762190" y="1084402"/>
                </a:lnTo>
                <a:lnTo>
                  <a:pt x="762355" y="1083132"/>
                </a:lnTo>
                <a:lnTo>
                  <a:pt x="762609" y="1081862"/>
                </a:lnTo>
                <a:lnTo>
                  <a:pt x="763993" y="1081862"/>
                </a:lnTo>
                <a:lnTo>
                  <a:pt x="764921" y="1080592"/>
                </a:lnTo>
                <a:lnTo>
                  <a:pt x="765898" y="1080592"/>
                </a:lnTo>
                <a:lnTo>
                  <a:pt x="765987" y="1079322"/>
                </a:lnTo>
                <a:lnTo>
                  <a:pt x="763028" y="1079322"/>
                </a:lnTo>
                <a:lnTo>
                  <a:pt x="762381" y="1078052"/>
                </a:lnTo>
                <a:lnTo>
                  <a:pt x="761796" y="1076782"/>
                </a:lnTo>
                <a:lnTo>
                  <a:pt x="762000" y="1075512"/>
                </a:lnTo>
                <a:lnTo>
                  <a:pt x="762152" y="1074242"/>
                </a:lnTo>
                <a:lnTo>
                  <a:pt x="763295" y="1074242"/>
                </a:lnTo>
                <a:lnTo>
                  <a:pt x="763790" y="1072972"/>
                </a:lnTo>
                <a:lnTo>
                  <a:pt x="767321" y="1072972"/>
                </a:lnTo>
                <a:lnTo>
                  <a:pt x="767549" y="1071702"/>
                </a:lnTo>
                <a:lnTo>
                  <a:pt x="768197" y="1071702"/>
                </a:lnTo>
                <a:lnTo>
                  <a:pt x="768629" y="1070432"/>
                </a:lnTo>
                <a:lnTo>
                  <a:pt x="769404" y="1069162"/>
                </a:lnTo>
                <a:lnTo>
                  <a:pt x="770293" y="1069162"/>
                </a:lnTo>
                <a:lnTo>
                  <a:pt x="770610" y="1067892"/>
                </a:lnTo>
                <a:lnTo>
                  <a:pt x="771931" y="1067892"/>
                </a:lnTo>
                <a:lnTo>
                  <a:pt x="771994" y="1066622"/>
                </a:lnTo>
                <a:lnTo>
                  <a:pt x="771271" y="1066622"/>
                </a:lnTo>
                <a:lnTo>
                  <a:pt x="771118" y="1065352"/>
                </a:lnTo>
                <a:lnTo>
                  <a:pt x="770966" y="1064082"/>
                </a:lnTo>
                <a:lnTo>
                  <a:pt x="771715" y="1064082"/>
                </a:lnTo>
                <a:lnTo>
                  <a:pt x="771575" y="1065352"/>
                </a:lnTo>
                <a:lnTo>
                  <a:pt x="773747" y="1065352"/>
                </a:lnTo>
                <a:lnTo>
                  <a:pt x="773290" y="1066622"/>
                </a:lnTo>
                <a:lnTo>
                  <a:pt x="772883" y="1066622"/>
                </a:lnTo>
                <a:lnTo>
                  <a:pt x="772807" y="1067892"/>
                </a:lnTo>
                <a:lnTo>
                  <a:pt x="779513" y="1067892"/>
                </a:lnTo>
                <a:lnTo>
                  <a:pt x="779856" y="1069162"/>
                </a:lnTo>
                <a:lnTo>
                  <a:pt x="781011" y="1069162"/>
                </a:lnTo>
                <a:lnTo>
                  <a:pt x="781100" y="1070432"/>
                </a:lnTo>
                <a:lnTo>
                  <a:pt x="780935" y="1070432"/>
                </a:lnTo>
                <a:lnTo>
                  <a:pt x="781519" y="1071702"/>
                </a:lnTo>
                <a:lnTo>
                  <a:pt x="782624" y="1071702"/>
                </a:lnTo>
                <a:lnTo>
                  <a:pt x="782916" y="1072972"/>
                </a:lnTo>
                <a:lnTo>
                  <a:pt x="783158" y="1072972"/>
                </a:lnTo>
                <a:lnTo>
                  <a:pt x="783234" y="1071702"/>
                </a:lnTo>
                <a:lnTo>
                  <a:pt x="783844" y="1071702"/>
                </a:lnTo>
                <a:lnTo>
                  <a:pt x="784237" y="1070432"/>
                </a:lnTo>
                <a:lnTo>
                  <a:pt x="785456" y="1070432"/>
                </a:lnTo>
                <a:lnTo>
                  <a:pt x="786625" y="1069162"/>
                </a:lnTo>
                <a:lnTo>
                  <a:pt x="787704" y="1066622"/>
                </a:lnTo>
                <a:lnTo>
                  <a:pt x="789508" y="1066622"/>
                </a:lnTo>
                <a:lnTo>
                  <a:pt x="790676" y="1065352"/>
                </a:lnTo>
                <a:lnTo>
                  <a:pt x="792530" y="1064082"/>
                </a:lnTo>
                <a:lnTo>
                  <a:pt x="793673" y="1064082"/>
                </a:lnTo>
                <a:lnTo>
                  <a:pt x="794207" y="1062812"/>
                </a:lnTo>
                <a:lnTo>
                  <a:pt x="795147" y="1062812"/>
                </a:lnTo>
                <a:lnTo>
                  <a:pt x="795515" y="1061542"/>
                </a:lnTo>
                <a:lnTo>
                  <a:pt x="798944" y="1061542"/>
                </a:lnTo>
                <a:lnTo>
                  <a:pt x="799579" y="1060272"/>
                </a:lnTo>
                <a:lnTo>
                  <a:pt x="800125" y="1061542"/>
                </a:lnTo>
                <a:lnTo>
                  <a:pt x="803541" y="1061542"/>
                </a:lnTo>
                <a:lnTo>
                  <a:pt x="805395" y="1062812"/>
                </a:lnTo>
                <a:lnTo>
                  <a:pt x="806691" y="1061542"/>
                </a:lnTo>
                <a:lnTo>
                  <a:pt x="808647" y="1061542"/>
                </a:lnTo>
                <a:lnTo>
                  <a:pt x="808964" y="1060272"/>
                </a:lnTo>
                <a:lnTo>
                  <a:pt x="810425" y="1060272"/>
                </a:lnTo>
                <a:lnTo>
                  <a:pt x="810704" y="1061542"/>
                </a:lnTo>
                <a:lnTo>
                  <a:pt x="813282" y="1061542"/>
                </a:lnTo>
                <a:lnTo>
                  <a:pt x="813600" y="1060272"/>
                </a:lnTo>
                <a:lnTo>
                  <a:pt x="813892" y="1060272"/>
                </a:lnTo>
                <a:lnTo>
                  <a:pt x="813816" y="1059002"/>
                </a:lnTo>
                <a:lnTo>
                  <a:pt x="814628" y="1059002"/>
                </a:lnTo>
                <a:lnTo>
                  <a:pt x="815657" y="1057732"/>
                </a:lnTo>
                <a:lnTo>
                  <a:pt x="816711" y="1059002"/>
                </a:lnTo>
                <a:lnTo>
                  <a:pt x="820280" y="1059002"/>
                </a:lnTo>
                <a:lnTo>
                  <a:pt x="820902" y="1057732"/>
                </a:lnTo>
                <a:lnTo>
                  <a:pt x="821931" y="1057732"/>
                </a:lnTo>
                <a:lnTo>
                  <a:pt x="822807" y="1056462"/>
                </a:lnTo>
                <a:lnTo>
                  <a:pt x="823150" y="1056462"/>
                </a:lnTo>
                <a:lnTo>
                  <a:pt x="823188" y="1055192"/>
                </a:lnTo>
                <a:lnTo>
                  <a:pt x="825182" y="1055192"/>
                </a:lnTo>
                <a:lnTo>
                  <a:pt x="825487" y="1052652"/>
                </a:lnTo>
                <a:lnTo>
                  <a:pt x="827341" y="1052652"/>
                </a:lnTo>
                <a:lnTo>
                  <a:pt x="827747" y="1051382"/>
                </a:lnTo>
                <a:lnTo>
                  <a:pt x="828332" y="1051382"/>
                </a:lnTo>
                <a:lnTo>
                  <a:pt x="829792" y="1050112"/>
                </a:lnTo>
                <a:lnTo>
                  <a:pt x="830948" y="1048842"/>
                </a:lnTo>
                <a:lnTo>
                  <a:pt x="834948" y="1048842"/>
                </a:lnTo>
                <a:lnTo>
                  <a:pt x="835355" y="1047572"/>
                </a:lnTo>
                <a:lnTo>
                  <a:pt x="835634" y="1047572"/>
                </a:lnTo>
                <a:lnTo>
                  <a:pt x="837095" y="1046302"/>
                </a:lnTo>
                <a:lnTo>
                  <a:pt x="838619" y="1043762"/>
                </a:lnTo>
                <a:lnTo>
                  <a:pt x="840549" y="1042492"/>
                </a:lnTo>
                <a:lnTo>
                  <a:pt x="842733" y="1042492"/>
                </a:lnTo>
                <a:lnTo>
                  <a:pt x="844931" y="1039952"/>
                </a:lnTo>
                <a:lnTo>
                  <a:pt x="847509" y="1037412"/>
                </a:lnTo>
                <a:lnTo>
                  <a:pt x="851090" y="1037412"/>
                </a:lnTo>
                <a:lnTo>
                  <a:pt x="851369" y="1036142"/>
                </a:lnTo>
                <a:lnTo>
                  <a:pt x="852424" y="1036142"/>
                </a:lnTo>
                <a:lnTo>
                  <a:pt x="853465" y="1037412"/>
                </a:lnTo>
                <a:lnTo>
                  <a:pt x="857440" y="1037412"/>
                </a:lnTo>
                <a:lnTo>
                  <a:pt x="857656" y="1036142"/>
                </a:lnTo>
                <a:lnTo>
                  <a:pt x="857872" y="1037412"/>
                </a:lnTo>
                <a:lnTo>
                  <a:pt x="863015" y="1037412"/>
                </a:lnTo>
                <a:lnTo>
                  <a:pt x="864196" y="1036142"/>
                </a:lnTo>
                <a:lnTo>
                  <a:pt x="865835" y="1036142"/>
                </a:lnTo>
                <a:lnTo>
                  <a:pt x="866889" y="1037412"/>
                </a:lnTo>
                <a:lnTo>
                  <a:pt x="867905" y="1036142"/>
                </a:lnTo>
                <a:lnTo>
                  <a:pt x="869149" y="1034872"/>
                </a:lnTo>
                <a:lnTo>
                  <a:pt x="870610" y="1033602"/>
                </a:lnTo>
                <a:lnTo>
                  <a:pt x="873239" y="1032332"/>
                </a:lnTo>
                <a:lnTo>
                  <a:pt x="876630" y="1034872"/>
                </a:lnTo>
                <a:lnTo>
                  <a:pt x="877951" y="1036142"/>
                </a:lnTo>
                <a:lnTo>
                  <a:pt x="878319" y="1037412"/>
                </a:lnTo>
                <a:lnTo>
                  <a:pt x="877697" y="1038682"/>
                </a:lnTo>
                <a:lnTo>
                  <a:pt x="877912" y="1039952"/>
                </a:lnTo>
                <a:lnTo>
                  <a:pt x="878789" y="1039952"/>
                </a:lnTo>
                <a:lnTo>
                  <a:pt x="880973" y="1038682"/>
                </a:lnTo>
                <a:lnTo>
                  <a:pt x="882992" y="1037412"/>
                </a:lnTo>
                <a:lnTo>
                  <a:pt x="884135" y="1034872"/>
                </a:lnTo>
                <a:lnTo>
                  <a:pt x="885139" y="1033564"/>
                </a:lnTo>
                <a:lnTo>
                  <a:pt x="886193" y="1032332"/>
                </a:lnTo>
                <a:lnTo>
                  <a:pt x="887209" y="1031062"/>
                </a:lnTo>
                <a:lnTo>
                  <a:pt x="889063" y="1028522"/>
                </a:lnTo>
                <a:lnTo>
                  <a:pt x="889482" y="1025982"/>
                </a:lnTo>
                <a:lnTo>
                  <a:pt x="891578" y="1023442"/>
                </a:lnTo>
                <a:lnTo>
                  <a:pt x="893559" y="1020902"/>
                </a:lnTo>
                <a:lnTo>
                  <a:pt x="895819" y="1018362"/>
                </a:lnTo>
                <a:lnTo>
                  <a:pt x="897280" y="1014552"/>
                </a:lnTo>
                <a:lnTo>
                  <a:pt x="897559" y="1014552"/>
                </a:lnTo>
                <a:lnTo>
                  <a:pt x="897496" y="1013282"/>
                </a:lnTo>
                <a:lnTo>
                  <a:pt x="897902" y="1012012"/>
                </a:lnTo>
                <a:lnTo>
                  <a:pt x="898144" y="1012012"/>
                </a:lnTo>
                <a:lnTo>
                  <a:pt x="898321" y="1010742"/>
                </a:lnTo>
                <a:lnTo>
                  <a:pt x="899693" y="1006932"/>
                </a:lnTo>
                <a:lnTo>
                  <a:pt x="900430" y="1005662"/>
                </a:lnTo>
                <a:lnTo>
                  <a:pt x="901128" y="1003122"/>
                </a:lnTo>
                <a:lnTo>
                  <a:pt x="901458" y="1003122"/>
                </a:lnTo>
                <a:lnTo>
                  <a:pt x="901433" y="1001852"/>
                </a:lnTo>
                <a:lnTo>
                  <a:pt x="902309" y="1001852"/>
                </a:lnTo>
                <a:lnTo>
                  <a:pt x="902309" y="1000582"/>
                </a:lnTo>
                <a:lnTo>
                  <a:pt x="903338" y="999312"/>
                </a:lnTo>
                <a:lnTo>
                  <a:pt x="904392" y="996772"/>
                </a:lnTo>
                <a:lnTo>
                  <a:pt x="905090" y="996772"/>
                </a:lnTo>
                <a:lnTo>
                  <a:pt x="905484" y="995502"/>
                </a:lnTo>
                <a:lnTo>
                  <a:pt x="906195" y="994232"/>
                </a:lnTo>
                <a:lnTo>
                  <a:pt x="906500" y="992962"/>
                </a:lnTo>
                <a:lnTo>
                  <a:pt x="907237" y="991692"/>
                </a:lnTo>
                <a:lnTo>
                  <a:pt x="908329" y="990422"/>
                </a:lnTo>
                <a:lnTo>
                  <a:pt x="909256" y="989152"/>
                </a:lnTo>
                <a:lnTo>
                  <a:pt x="909599" y="987882"/>
                </a:lnTo>
                <a:lnTo>
                  <a:pt x="910297" y="986612"/>
                </a:lnTo>
                <a:lnTo>
                  <a:pt x="910767" y="985342"/>
                </a:lnTo>
                <a:lnTo>
                  <a:pt x="911199" y="982802"/>
                </a:lnTo>
                <a:lnTo>
                  <a:pt x="910971" y="981532"/>
                </a:lnTo>
                <a:lnTo>
                  <a:pt x="911821" y="981532"/>
                </a:lnTo>
                <a:lnTo>
                  <a:pt x="912253" y="980262"/>
                </a:lnTo>
                <a:lnTo>
                  <a:pt x="913193" y="980262"/>
                </a:lnTo>
                <a:lnTo>
                  <a:pt x="913320" y="978992"/>
                </a:lnTo>
                <a:lnTo>
                  <a:pt x="913587" y="978992"/>
                </a:lnTo>
                <a:lnTo>
                  <a:pt x="914476" y="977722"/>
                </a:lnTo>
                <a:lnTo>
                  <a:pt x="914222" y="975182"/>
                </a:lnTo>
                <a:lnTo>
                  <a:pt x="914590" y="973912"/>
                </a:lnTo>
                <a:lnTo>
                  <a:pt x="914387" y="973912"/>
                </a:lnTo>
                <a:lnTo>
                  <a:pt x="914768" y="972642"/>
                </a:lnTo>
                <a:lnTo>
                  <a:pt x="914615" y="970102"/>
                </a:lnTo>
                <a:lnTo>
                  <a:pt x="914374" y="970102"/>
                </a:lnTo>
                <a:lnTo>
                  <a:pt x="914069" y="968832"/>
                </a:lnTo>
                <a:lnTo>
                  <a:pt x="915162" y="968832"/>
                </a:lnTo>
                <a:lnTo>
                  <a:pt x="915314" y="967562"/>
                </a:lnTo>
                <a:lnTo>
                  <a:pt x="916152" y="967562"/>
                </a:lnTo>
                <a:lnTo>
                  <a:pt x="916063" y="966292"/>
                </a:lnTo>
                <a:lnTo>
                  <a:pt x="916012" y="965022"/>
                </a:lnTo>
                <a:lnTo>
                  <a:pt x="915873" y="963752"/>
                </a:lnTo>
                <a:lnTo>
                  <a:pt x="916838" y="96248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448219" y="2085472"/>
            <a:ext cx="80010" cy="76835"/>
          </a:xfrm>
          <a:custGeom>
            <a:avLst/>
            <a:gdLst/>
            <a:ahLst/>
            <a:cxnLst/>
            <a:rect l="l" t="t" r="r" b="b"/>
            <a:pathLst>
              <a:path w="80010" h="76835">
                <a:moveTo>
                  <a:pt x="34785" y="58927"/>
                </a:moveTo>
                <a:lnTo>
                  <a:pt x="34378" y="59308"/>
                </a:lnTo>
                <a:lnTo>
                  <a:pt x="33527" y="59644"/>
                </a:lnTo>
                <a:lnTo>
                  <a:pt x="33489" y="60324"/>
                </a:lnTo>
                <a:lnTo>
                  <a:pt x="32359" y="60705"/>
                </a:lnTo>
                <a:lnTo>
                  <a:pt x="32213" y="60959"/>
                </a:lnTo>
                <a:lnTo>
                  <a:pt x="32143" y="62356"/>
                </a:lnTo>
                <a:lnTo>
                  <a:pt x="32347" y="64126"/>
                </a:lnTo>
                <a:lnTo>
                  <a:pt x="32432" y="65531"/>
                </a:lnTo>
                <a:lnTo>
                  <a:pt x="31483" y="67055"/>
                </a:lnTo>
                <a:lnTo>
                  <a:pt x="30683" y="67817"/>
                </a:lnTo>
                <a:lnTo>
                  <a:pt x="29451" y="69087"/>
                </a:lnTo>
                <a:lnTo>
                  <a:pt x="28397" y="69722"/>
                </a:lnTo>
                <a:lnTo>
                  <a:pt x="27563" y="70566"/>
                </a:lnTo>
                <a:lnTo>
                  <a:pt x="27822" y="71246"/>
                </a:lnTo>
                <a:lnTo>
                  <a:pt x="27926" y="72053"/>
                </a:lnTo>
                <a:lnTo>
                  <a:pt x="25273" y="75056"/>
                </a:lnTo>
                <a:lnTo>
                  <a:pt x="26657" y="76199"/>
                </a:lnTo>
                <a:lnTo>
                  <a:pt x="27000" y="76326"/>
                </a:lnTo>
                <a:lnTo>
                  <a:pt x="27152" y="76453"/>
                </a:lnTo>
                <a:lnTo>
                  <a:pt x="29248" y="75564"/>
                </a:lnTo>
                <a:lnTo>
                  <a:pt x="29550" y="75564"/>
                </a:lnTo>
                <a:lnTo>
                  <a:pt x="30784" y="74421"/>
                </a:lnTo>
                <a:lnTo>
                  <a:pt x="28892" y="74421"/>
                </a:lnTo>
                <a:lnTo>
                  <a:pt x="30505" y="73913"/>
                </a:lnTo>
                <a:lnTo>
                  <a:pt x="31978" y="73659"/>
                </a:lnTo>
                <a:lnTo>
                  <a:pt x="32308" y="72135"/>
                </a:lnTo>
                <a:lnTo>
                  <a:pt x="33263" y="71562"/>
                </a:lnTo>
                <a:lnTo>
                  <a:pt x="33215" y="71246"/>
                </a:lnTo>
                <a:lnTo>
                  <a:pt x="34074" y="69595"/>
                </a:lnTo>
                <a:lnTo>
                  <a:pt x="36017" y="69341"/>
                </a:lnTo>
                <a:lnTo>
                  <a:pt x="36131" y="68325"/>
                </a:lnTo>
                <a:lnTo>
                  <a:pt x="36931" y="67690"/>
                </a:lnTo>
                <a:lnTo>
                  <a:pt x="37693" y="67182"/>
                </a:lnTo>
                <a:lnTo>
                  <a:pt x="38150" y="66547"/>
                </a:lnTo>
                <a:lnTo>
                  <a:pt x="38950" y="65658"/>
                </a:lnTo>
                <a:lnTo>
                  <a:pt x="39573" y="65150"/>
                </a:lnTo>
                <a:lnTo>
                  <a:pt x="38963" y="65023"/>
                </a:lnTo>
                <a:lnTo>
                  <a:pt x="39420" y="64642"/>
                </a:lnTo>
                <a:lnTo>
                  <a:pt x="39395" y="63753"/>
                </a:lnTo>
                <a:lnTo>
                  <a:pt x="40220" y="63626"/>
                </a:lnTo>
                <a:lnTo>
                  <a:pt x="40601" y="63118"/>
                </a:lnTo>
                <a:lnTo>
                  <a:pt x="40659" y="62991"/>
                </a:lnTo>
                <a:lnTo>
                  <a:pt x="38709" y="62991"/>
                </a:lnTo>
                <a:lnTo>
                  <a:pt x="38176" y="62483"/>
                </a:lnTo>
                <a:lnTo>
                  <a:pt x="38150" y="61213"/>
                </a:lnTo>
                <a:lnTo>
                  <a:pt x="37528" y="61213"/>
                </a:lnTo>
                <a:lnTo>
                  <a:pt x="37408" y="60959"/>
                </a:lnTo>
                <a:lnTo>
                  <a:pt x="35191" y="60959"/>
                </a:lnTo>
                <a:lnTo>
                  <a:pt x="35947" y="60070"/>
                </a:lnTo>
                <a:lnTo>
                  <a:pt x="35853" y="59644"/>
                </a:lnTo>
                <a:lnTo>
                  <a:pt x="35712" y="59435"/>
                </a:lnTo>
                <a:lnTo>
                  <a:pt x="34785" y="58927"/>
                </a:lnTo>
                <a:close/>
              </a:path>
              <a:path w="80010" h="76835">
                <a:moveTo>
                  <a:pt x="29550" y="75564"/>
                </a:moveTo>
                <a:lnTo>
                  <a:pt x="29248" y="75564"/>
                </a:lnTo>
                <a:lnTo>
                  <a:pt x="29413" y="75691"/>
                </a:lnTo>
                <a:lnTo>
                  <a:pt x="29550" y="75564"/>
                </a:lnTo>
                <a:close/>
              </a:path>
              <a:path w="80010" h="76835">
                <a:moveTo>
                  <a:pt x="34692" y="72053"/>
                </a:moveTo>
                <a:lnTo>
                  <a:pt x="35407" y="72897"/>
                </a:lnTo>
                <a:lnTo>
                  <a:pt x="35674" y="72389"/>
                </a:lnTo>
                <a:lnTo>
                  <a:pt x="34692" y="72053"/>
                </a:lnTo>
                <a:close/>
              </a:path>
              <a:path w="80010" h="76835">
                <a:moveTo>
                  <a:pt x="34010" y="71246"/>
                </a:moveTo>
                <a:lnTo>
                  <a:pt x="33578" y="71373"/>
                </a:lnTo>
                <a:lnTo>
                  <a:pt x="33263" y="71562"/>
                </a:lnTo>
                <a:lnTo>
                  <a:pt x="34692" y="72053"/>
                </a:lnTo>
                <a:lnTo>
                  <a:pt x="34010" y="71246"/>
                </a:lnTo>
                <a:close/>
              </a:path>
              <a:path w="80010" h="76835">
                <a:moveTo>
                  <a:pt x="27419" y="70189"/>
                </a:moveTo>
                <a:lnTo>
                  <a:pt x="27266" y="70865"/>
                </a:lnTo>
                <a:lnTo>
                  <a:pt x="27563" y="70566"/>
                </a:lnTo>
                <a:lnTo>
                  <a:pt x="27419" y="70189"/>
                </a:lnTo>
                <a:close/>
              </a:path>
              <a:path w="80010" h="76835">
                <a:moveTo>
                  <a:pt x="26466" y="67690"/>
                </a:moveTo>
                <a:lnTo>
                  <a:pt x="27419" y="70189"/>
                </a:lnTo>
                <a:lnTo>
                  <a:pt x="27724" y="68833"/>
                </a:lnTo>
                <a:lnTo>
                  <a:pt x="27343" y="68198"/>
                </a:lnTo>
                <a:lnTo>
                  <a:pt x="26466" y="67690"/>
                </a:lnTo>
                <a:close/>
              </a:path>
              <a:path w="80010" h="76835">
                <a:moveTo>
                  <a:pt x="27940" y="64515"/>
                </a:moveTo>
                <a:lnTo>
                  <a:pt x="27321" y="64515"/>
                </a:lnTo>
                <a:lnTo>
                  <a:pt x="27622" y="65531"/>
                </a:lnTo>
                <a:lnTo>
                  <a:pt x="27940" y="64515"/>
                </a:lnTo>
                <a:close/>
              </a:path>
              <a:path w="80010" h="76835">
                <a:moveTo>
                  <a:pt x="27686" y="63499"/>
                </a:moveTo>
                <a:lnTo>
                  <a:pt x="27205" y="64126"/>
                </a:lnTo>
                <a:lnTo>
                  <a:pt x="27321" y="64515"/>
                </a:lnTo>
                <a:lnTo>
                  <a:pt x="27520" y="63753"/>
                </a:lnTo>
                <a:lnTo>
                  <a:pt x="27686" y="63499"/>
                </a:lnTo>
                <a:close/>
              </a:path>
              <a:path w="80010" h="76835">
                <a:moveTo>
                  <a:pt x="27110" y="62102"/>
                </a:moveTo>
                <a:lnTo>
                  <a:pt x="26606" y="62102"/>
                </a:lnTo>
                <a:lnTo>
                  <a:pt x="27062" y="63641"/>
                </a:lnTo>
                <a:lnTo>
                  <a:pt x="27012" y="62864"/>
                </a:lnTo>
                <a:lnTo>
                  <a:pt x="27482" y="62737"/>
                </a:lnTo>
                <a:lnTo>
                  <a:pt x="27110" y="62102"/>
                </a:lnTo>
                <a:close/>
              </a:path>
              <a:path w="80010" h="76835">
                <a:moveTo>
                  <a:pt x="58895" y="49021"/>
                </a:moveTo>
                <a:lnTo>
                  <a:pt x="43573" y="49021"/>
                </a:lnTo>
                <a:lnTo>
                  <a:pt x="43662" y="49275"/>
                </a:lnTo>
                <a:lnTo>
                  <a:pt x="43903" y="49656"/>
                </a:lnTo>
                <a:lnTo>
                  <a:pt x="44767" y="50164"/>
                </a:lnTo>
                <a:lnTo>
                  <a:pt x="45085" y="50926"/>
                </a:lnTo>
                <a:lnTo>
                  <a:pt x="45847" y="51434"/>
                </a:lnTo>
                <a:lnTo>
                  <a:pt x="46037" y="51561"/>
                </a:lnTo>
                <a:lnTo>
                  <a:pt x="45783" y="51815"/>
                </a:lnTo>
                <a:lnTo>
                  <a:pt x="46088" y="51942"/>
                </a:lnTo>
                <a:lnTo>
                  <a:pt x="45834" y="51942"/>
                </a:lnTo>
                <a:lnTo>
                  <a:pt x="45821" y="52323"/>
                </a:lnTo>
                <a:lnTo>
                  <a:pt x="46113" y="52450"/>
                </a:lnTo>
                <a:lnTo>
                  <a:pt x="45885" y="52704"/>
                </a:lnTo>
                <a:lnTo>
                  <a:pt x="45491" y="53339"/>
                </a:lnTo>
                <a:lnTo>
                  <a:pt x="43827" y="54609"/>
                </a:lnTo>
                <a:lnTo>
                  <a:pt x="42926" y="54863"/>
                </a:lnTo>
                <a:lnTo>
                  <a:pt x="41998" y="55371"/>
                </a:lnTo>
                <a:lnTo>
                  <a:pt x="41414" y="56387"/>
                </a:lnTo>
                <a:lnTo>
                  <a:pt x="41198" y="57657"/>
                </a:lnTo>
                <a:lnTo>
                  <a:pt x="39336" y="60231"/>
                </a:lnTo>
                <a:lnTo>
                  <a:pt x="39216" y="60832"/>
                </a:lnTo>
                <a:lnTo>
                  <a:pt x="39331" y="61721"/>
                </a:lnTo>
                <a:lnTo>
                  <a:pt x="38709" y="62991"/>
                </a:lnTo>
                <a:lnTo>
                  <a:pt x="40659" y="62991"/>
                </a:lnTo>
                <a:lnTo>
                  <a:pt x="40581" y="62610"/>
                </a:lnTo>
                <a:lnTo>
                  <a:pt x="39624" y="62610"/>
                </a:lnTo>
                <a:lnTo>
                  <a:pt x="40627" y="62229"/>
                </a:lnTo>
                <a:lnTo>
                  <a:pt x="43243" y="62229"/>
                </a:lnTo>
                <a:lnTo>
                  <a:pt x="43992" y="61721"/>
                </a:lnTo>
                <a:lnTo>
                  <a:pt x="45681" y="60959"/>
                </a:lnTo>
                <a:lnTo>
                  <a:pt x="46066" y="60231"/>
                </a:lnTo>
                <a:lnTo>
                  <a:pt x="46101" y="59689"/>
                </a:lnTo>
                <a:lnTo>
                  <a:pt x="46844" y="59689"/>
                </a:lnTo>
                <a:lnTo>
                  <a:pt x="47106" y="59308"/>
                </a:lnTo>
                <a:lnTo>
                  <a:pt x="47218" y="58800"/>
                </a:lnTo>
                <a:lnTo>
                  <a:pt x="48100" y="58085"/>
                </a:lnTo>
                <a:lnTo>
                  <a:pt x="48013" y="57403"/>
                </a:lnTo>
                <a:lnTo>
                  <a:pt x="48078" y="56260"/>
                </a:lnTo>
                <a:lnTo>
                  <a:pt x="48426" y="55752"/>
                </a:lnTo>
                <a:lnTo>
                  <a:pt x="48501" y="55244"/>
                </a:lnTo>
                <a:lnTo>
                  <a:pt x="50165" y="54863"/>
                </a:lnTo>
                <a:lnTo>
                  <a:pt x="52552" y="51688"/>
                </a:lnTo>
                <a:lnTo>
                  <a:pt x="59779" y="51688"/>
                </a:lnTo>
                <a:lnTo>
                  <a:pt x="58895" y="49021"/>
                </a:lnTo>
                <a:close/>
              </a:path>
              <a:path w="80010" h="76835">
                <a:moveTo>
                  <a:pt x="42113" y="62229"/>
                </a:moveTo>
                <a:lnTo>
                  <a:pt x="40627" y="62229"/>
                </a:lnTo>
                <a:lnTo>
                  <a:pt x="40551" y="62864"/>
                </a:lnTo>
                <a:lnTo>
                  <a:pt x="40738" y="62814"/>
                </a:lnTo>
                <a:lnTo>
                  <a:pt x="40830" y="62610"/>
                </a:lnTo>
                <a:lnTo>
                  <a:pt x="41499" y="62610"/>
                </a:lnTo>
                <a:lnTo>
                  <a:pt x="41973" y="62483"/>
                </a:lnTo>
                <a:lnTo>
                  <a:pt x="42113" y="62229"/>
                </a:lnTo>
                <a:close/>
              </a:path>
              <a:path w="80010" h="76835">
                <a:moveTo>
                  <a:pt x="40738" y="62814"/>
                </a:moveTo>
                <a:lnTo>
                  <a:pt x="40551" y="62864"/>
                </a:lnTo>
                <a:lnTo>
                  <a:pt x="40716" y="62864"/>
                </a:lnTo>
                <a:close/>
              </a:path>
              <a:path w="80010" h="76835">
                <a:moveTo>
                  <a:pt x="41499" y="62610"/>
                </a:moveTo>
                <a:lnTo>
                  <a:pt x="40830" y="62610"/>
                </a:lnTo>
                <a:lnTo>
                  <a:pt x="40738" y="62814"/>
                </a:lnTo>
                <a:lnTo>
                  <a:pt x="41499" y="62610"/>
                </a:lnTo>
                <a:close/>
              </a:path>
              <a:path w="80010" h="76835">
                <a:moveTo>
                  <a:pt x="5208" y="57162"/>
                </a:moveTo>
                <a:lnTo>
                  <a:pt x="1639" y="58085"/>
                </a:lnTo>
                <a:lnTo>
                  <a:pt x="1511" y="58292"/>
                </a:lnTo>
                <a:lnTo>
                  <a:pt x="0" y="59181"/>
                </a:lnTo>
                <a:lnTo>
                  <a:pt x="42" y="61721"/>
                </a:lnTo>
                <a:lnTo>
                  <a:pt x="241" y="62356"/>
                </a:lnTo>
                <a:lnTo>
                  <a:pt x="2070" y="61594"/>
                </a:lnTo>
                <a:lnTo>
                  <a:pt x="4902" y="60959"/>
                </a:lnTo>
                <a:lnTo>
                  <a:pt x="5096" y="60705"/>
                </a:lnTo>
                <a:lnTo>
                  <a:pt x="4318" y="60705"/>
                </a:lnTo>
                <a:lnTo>
                  <a:pt x="5252" y="59181"/>
                </a:lnTo>
                <a:lnTo>
                  <a:pt x="4279" y="59181"/>
                </a:lnTo>
                <a:lnTo>
                  <a:pt x="5208" y="57162"/>
                </a:lnTo>
                <a:close/>
              </a:path>
              <a:path w="80010" h="76835">
                <a:moveTo>
                  <a:pt x="43243" y="62229"/>
                </a:moveTo>
                <a:lnTo>
                  <a:pt x="42354" y="62229"/>
                </a:lnTo>
                <a:lnTo>
                  <a:pt x="42773" y="62356"/>
                </a:lnTo>
                <a:lnTo>
                  <a:pt x="43243" y="62229"/>
                </a:lnTo>
                <a:close/>
              </a:path>
              <a:path w="80010" h="76835">
                <a:moveTo>
                  <a:pt x="22608" y="60231"/>
                </a:moveTo>
                <a:lnTo>
                  <a:pt x="23152" y="60578"/>
                </a:lnTo>
                <a:lnTo>
                  <a:pt x="26301" y="62229"/>
                </a:lnTo>
                <a:lnTo>
                  <a:pt x="26606" y="62102"/>
                </a:lnTo>
                <a:lnTo>
                  <a:pt x="27110" y="62102"/>
                </a:lnTo>
                <a:lnTo>
                  <a:pt x="26365" y="60832"/>
                </a:lnTo>
                <a:lnTo>
                  <a:pt x="22608" y="60231"/>
                </a:lnTo>
                <a:close/>
              </a:path>
              <a:path w="80010" h="76835">
                <a:moveTo>
                  <a:pt x="37109" y="60324"/>
                </a:moveTo>
                <a:lnTo>
                  <a:pt x="36360" y="60705"/>
                </a:lnTo>
                <a:lnTo>
                  <a:pt x="35191" y="60959"/>
                </a:lnTo>
                <a:lnTo>
                  <a:pt x="37408" y="60959"/>
                </a:lnTo>
                <a:lnTo>
                  <a:pt x="37109" y="60324"/>
                </a:lnTo>
                <a:close/>
              </a:path>
              <a:path w="80010" h="76835">
                <a:moveTo>
                  <a:pt x="7129" y="57458"/>
                </a:moveTo>
                <a:lnTo>
                  <a:pt x="6026" y="58125"/>
                </a:lnTo>
                <a:lnTo>
                  <a:pt x="4318" y="60705"/>
                </a:lnTo>
                <a:lnTo>
                  <a:pt x="5096" y="60705"/>
                </a:lnTo>
                <a:lnTo>
                  <a:pt x="6362" y="59054"/>
                </a:lnTo>
                <a:lnTo>
                  <a:pt x="8128" y="58673"/>
                </a:lnTo>
                <a:lnTo>
                  <a:pt x="7129" y="57458"/>
                </a:lnTo>
                <a:close/>
              </a:path>
              <a:path w="80010" h="76835">
                <a:moveTo>
                  <a:pt x="21470" y="59717"/>
                </a:moveTo>
                <a:lnTo>
                  <a:pt x="21265" y="59823"/>
                </a:lnTo>
                <a:lnTo>
                  <a:pt x="21602" y="60070"/>
                </a:lnTo>
                <a:lnTo>
                  <a:pt x="22608" y="60231"/>
                </a:lnTo>
                <a:lnTo>
                  <a:pt x="21470" y="59717"/>
                </a:lnTo>
                <a:close/>
              </a:path>
              <a:path w="80010" h="76835">
                <a:moveTo>
                  <a:pt x="8190" y="58698"/>
                </a:moveTo>
                <a:lnTo>
                  <a:pt x="9474" y="60197"/>
                </a:lnTo>
                <a:lnTo>
                  <a:pt x="10289" y="59508"/>
                </a:lnTo>
                <a:lnTo>
                  <a:pt x="8190" y="58698"/>
                </a:lnTo>
                <a:close/>
              </a:path>
              <a:path w="80010" h="76835">
                <a:moveTo>
                  <a:pt x="46844" y="59689"/>
                </a:moveTo>
                <a:lnTo>
                  <a:pt x="46101" y="59689"/>
                </a:lnTo>
                <a:lnTo>
                  <a:pt x="46367" y="60197"/>
                </a:lnTo>
                <a:lnTo>
                  <a:pt x="46545" y="60070"/>
                </a:lnTo>
                <a:lnTo>
                  <a:pt x="46844" y="59689"/>
                </a:lnTo>
                <a:close/>
              </a:path>
              <a:path w="80010" h="76835">
                <a:moveTo>
                  <a:pt x="21172" y="59755"/>
                </a:moveTo>
                <a:lnTo>
                  <a:pt x="20789" y="60070"/>
                </a:lnTo>
                <a:lnTo>
                  <a:pt x="21265" y="59823"/>
                </a:lnTo>
                <a:close/>
              </a:path>
              <a:path w="80010" h="76835">
                <a:moveTo>
                  <a:pt x="12179" y="57911"/>
                </a:moveTo>
                <a:lnTo>
                  <a:pt x="10289" y="59508"/>
                </a:lnTo>
                <a:lnTo>
                  <a:pt x="11417" y="59943"/>
                </a:lnTo>
                <a:lnTo>
                  <a:pt x="12179" y="57911"/>
                </a:lnTo>
                <a:close/>
              </a:path>
              <a:path w="80010" h="76835">
                <a:moveTo>
                  <a:pt x="20580" y="59323"/>
                </a:moveTo>
                <a:lnTo>
                  <a:pt x="21172" y="59755"/>
                </a:lnTo>
                <a:lnTo>
                  <a:pt x="21306" y="59644"/>
                </a:lnTo>
                <a:lnTo>
                  <a:pt x="20580" y="59323"/>
                </a:lnTo>
                <a:close/>
              </a:path>
              <a:path w="80010" h="76835">
                <a:moveTo>
                  <a:pt x="25979" y="56895"/>
                </a:moveTo>
                <a:lnTo>
                  <a:pt x="22364" y="56895"/>
                </a:lnTo>
                <a:lnTo>
                  <a:pt x="22953" y="57911"/>
                </a:lnTo>
                <a:lnTo>
                  <a:pt x="23002" y="58247"/>
                </a:lnTo>
                <a:lnTo>
                  <a:pt x="21472" y="59508"/>
                </a:lnTo>
                <a:lnTo>
                  <a:pt x="21408" y="59689"/>
                </a:lnTo>
                <a:lnTo>
                  <a:pt x="23964" y="58419"/>
                </a:lnTo>
                <a:lnTo>
                  <a:pt x="25800" y="57162"/>
                </a:lnTo>
                <a:lnTo>
                  <a:pt x="25979" y="56895"/>
                </a:lnTo>
                <a:close/>
              </a:path>
              <a:path w="80010" h="76835">
                <a:moveTo>
                  <a:pt x="33784" y="53212"/>
                </a:moveTo>
                <a:lnTo>
                  <a:pt x="13004" y="53212"/>
                </a:lnTo>
                <a:lnTo>
                  <a:pt x="13030" y="53466"/>
                </a:lnTo>
                <a:lnTo>
                  <a:pt x="12331" y="53593"/>
                </a:lnTo>
                <a:lnTo>
                  <a:pt x="13373" y="53593"/>
                </a:lnTo>
                <a:lnTo>
                  <a:pt x="13296" y="53847"/>
                </a:lnTo>
                <a:lnTo>
                  <a:pt x="13589" y="53847"/>
                </a:lnTo>
                <a:lnTo>
                  <a:pt x="13601" y="54355"/>
                </a:lnTo>
                <a:lnTo>
                  <a:pt x="13779" y="54609"/>
                </a:lnTo>
                <a:lnTo>
                  <a:pt x="13309" y="54863"/>
                </a:lnTo>
                <a:lnTo>
                  <a:pt x="13462" y="55244"/>
                </a:lnTo>
                <a:lnTo>
                  <a:pt x="13533" y="55752"/>
                </a:lnTo>
                <a:lnTo>
                  <a:pt x="13373" y="56006"/>
                </a:lnTo>
                <a:lnTo>
                  <a:pt x="13182" y="56133"/>
                </a:lnTo>
                <a:lnTo>
                  <a:pt x="12852" y="56260"/>
                </a:lnTo>
                <a:lnTo>
                  <a:pt x="13093" y="56387"/>
                </a:lnTo>
                <a:lnTo>
                  <a:pt x="14173" y="57022"/>
                </a:lnTo>
                <a:lnTo>
                  <a:pt x="15176" y="57911"/>
                </a:lnTo>
                <a:lnTo>
                  <a:pt x="18211" y="59435"/>
                </a:lnTo>
                <a:lnTo>
                  <a:pt x="19583" y="58800"/>
                </a:lnTo>
                <a:lnTo>
                  <a:pt x="19867" y="58800"/>
                </a:lnTo>
                <a:lnTo>
                  <a:pt x="19519" y="58546"/>
                </a:lnTo>
                <a:lnTo>
                  <a:pt x="19507" y="57911"/>
                </a:lnTo>
                <a:lnTo>
                  <a:pt x="20599" y="57911"/>
                </a:lnTo>
                <a:lnTo>
                  <a:pt x="20662" y="57657"/>
                </a:lnTo>
                <a:lnTo>
                  <a:pt x="20980" y="57657"/>
                </a:lnTo>
                <a:lnTo>
                  <a:pt x="21590" y="57022"/>
                </a:lnTo>
                <a:lnTo>
                  <a:pt x="22364" y="56895"/>
                </a:lnTo>
                <a:lnTo>
                  <a:pt x="25979" y="56895"/>
                </a:lnTo>
                <a:lnTo>
                  <a:pt x="27749" y="54101"/>
                </a:lnTo>
                <a:lnTo>
                  <a:pt x="33108" y="54101"/>
                </a:lnTo>
                <a:lnTo>
                  <a:pt x="33784" y="53212"/>
                </a:lnTo>
                <a:close/>
              </a:path>
              <a:path w="80010" h="76835">
                <a:moveTo>
                  <a:pt x="19867" y="58800"/>
                </a:moveTo>
                <a:lnTo>
                  <a:pt x="19583" y="58800"/>
                </a:lnTo>
                <a:lnTo>
                  <a:pt x="20580" y="59323"/>
                </a:lnTo>
                <a:lnTo>
                  <a:pt x="19867" y="58800"/>
                </a:lnTo>
                <a:close/>
              </a:path>
              <a:path w="80010" h="76835">
                <a:moveTo>
                  <a:pt x="6731" y="56768"/>
                </a:moveTo>
                <a:lnTo>
                  <a:pt x="5208" y="57162"/>
                </a:lnTo>
                <a:lnTo>
                  <a:pt x="4279" y="59181"/>
                </a:lnTo>
                <a:lnTo>
                  <a:pt x="5749" y="58292"/>
                </a:lnTo>
                <a:lnTo>
                  <a:pt x="6731" y="56768"/>
                </a:lnTo>
                <a:close/>
              </a:path>
              <a:path w="80010" h="76835">
                <a:moveTo>
                  <a:pt x="5824" y="58247"/>
                </a:moveTo>
                <a:lnTo>
                  <a:pt x="4279" y="59181"/>
                </a:lnTo>
                <a:lnTo>
                  <a:pt x="5252" y="59181"/>
                </a:lnTo>
                <a:lnTo>
                  <a:pt x="5824" y="58247"/>
                </a:lnTo>
                <a:close/>
              </a:path>
              <a:path w="80010" h="76835">
                <a:moveTo>
                  <a:pt x="8169" y="58673"/>
                </a:moveTo>
                <a:close/>
              </a:path>
              <a:path w="80010" h="76835">
                <a:moveTo>
                  <a:pt x="2288" y="57035"/>
                </a:moveTo>
                <a:lnTo>
                  <a:pt x="838" y="58292"/>
                </a:lnTo>
                <a:lnTo>
                  <a:pt x="1639" y="58085"/>
                </a:lnTo>
                <a:lnTo>
                  <a:pt x="2288" y="57035"/>
                </a:lnTo>
                <a:close/>
              </a:path>
              <a:path w="80010" h="76835">
                <a:moveTo>
                  <a:pt x="8269" y="56768"/>
                </a:moveTo>
                <a:lnTo>
                  <a:pt x="6731" y="56768"/>
                </a:lnTo>
                <a:lnTo>
                  <a:pt x="5824" y="58247"/>
                </a:lnTo>
                <a:lnTo>
                  <a:pt x="5959" y="58165"/>
                </a:lnTo>
                <a:lnTo>
                  <a:pt x="6083" y="58038"/>
                </a:lnTo>
                <a:lnTo>
                  <a:pt x="6756" y="57022"/>
                </a:lnTo>
                <a:lnTo>
                  <a:pt x="7849" y="57022"/>
                </a:lnTo>
                <a:lnTo>
                  <a:pt x="8269" y="56768"/>
                </a:lnTo>
                <a:close/>
              </a:path>
              <a:path w="80010" h="76835">
                <a:moveTo>
                  <a:pt x="20599" y="57911"/>
                </a:moveTo>
                <a:lnTo>
                  <a:pt x="19507" y="57911"/>
                </a:lnTo>
                <a:lnTo>
                  <a:pt x="20535" y="58165"/>
                </a:lnTo>
                <a:lnTo>
                  <a:pt x="20599" y="57911"/>
                </a:lnTo>
                <a:close/>
              </a:path>
              <a:path w="80010" h="76835">
                <a:moveTo>
                  <a:pt x="6756" y="57022"/>
                </a:moveTo>
                <a:lnTo>
                  <a:pt x="6026" y="58125"/>
                </a:lnTo>
                <a:lnTo>
                  <a:pt x="7129" y="57458"/>
                </a:lnTo>
                <a:lnTo>
                  <a:pt x="6756" y="57022"/>
                </a:lnTo>
                <a:close/>
              </a:path>
              <a:path w="80010" h="76835">
                <a:moveTo>
                  <a:pt x="61379" y="56514"/>
                </a:moveTo>
                <a:lnTo>
                  <a:pt x="57810" y="56514"/>
                </a:lnTo>
                <a:lnTo>
                  <a:pt x="58254" y="58038"/>
                </a:lnTo>
                <a:lnTo>
                  <a:pt x="61506" y="56895"/>
                </a:lnTo>
                <a:lnTo>
                  <a:pt x="61379" y="56514"/>
                </a:lnTo>
                <a:close/>
              </a:path>
              <a:path w="80010" h="76835">
                <a:moveTo>
                  <a:pt x="7849" y="57022"/>
                </a:moveTo>
                <a:lnTo>
                  <a:pt x="6756" y="57022"/>
                </a:lnTo>
                <a:lnTo>
                  <a:pt x="7129" y="57458"/>
                </a:lnTo>
                <a:lnTo>
                  <a:pt x="7849" y="57022"/>
                </a:lnTo>
                <a:close/>
              </a:path>
              <a:path w="80010" h="76835">
                <a:moveTo>
                  <a:pt x="61211" y="56006"/>
                </a:moveTo>
                <a:lnTo>
                  <a:pt x="54013" y="56006"/>
                </a:lnTo>
                <a:lnTo>
                  <a:pt x="54190" y="56895"/>
                </a:lnTo>
                <a:lnTo>
                  <a:pt x="55156" y="57403"/>
                </a:lnTo>
                <a:lnTo>
                  <a:pt x="57810" y="56514"/>
                </a:lnTo>
                <a:lnTo>
                  <a:pt x="61379" y="56514"/>
                </a:lnTo>
                <a:lnTo>
                  <a:pt x="61211" y="56006"/>
                </a:lnTo>
                <a:close/>
              </a:path>
              <a:path w="80010" h="76835">
                <a:moveTo>
                  <a:pt x="8487" y="51561"/>
                </a:moveTo>
                <a:lnTo>
                  <a:pt x="7785" y="51561"/>
                </a:lnTo>
                <a:lnTo>
                  <a:pt x="5208" y="57162"/>
                </a:lnTo>
                <a:lnTo>
                  <a:pt x="6731" y="56768"/>
                </a:lnTo>
                <a:lnTo>
                  <a:pt x="8269" y="56768"/>
                </a:lnTo>
                <a:lnTo>
                  <a:pt x="10160" y="55625"/>
                </a:lnTo>
                <a:lnTo>
                  <a:pt x="10786" y="55625"/>
                </a:lnTo>
                <a:lnTo>
                  <a:pt x="10350" y="54736"/>
                </a:lnTo>
                <a:lnTo>
                  <a:pt x="11099" y="54609"/>
                </a:lnTo>
                <a:lnTo>
                  <a:pt x="11518" y="54101"/>
                </a:lnTo>
                <a:lnTo>
                  <a:pt x="11785" y="53212"/>
                </a:lnTo>
                <a:lnTo>
                  <a:pt x="10795" y="53212"/>
                </a:lnTo>
                <a:lnTo>
                  <a:pt x="10744" y="52704"/>
                </a:lnTo>
                <a:lnTo>
                  <a:pt x="10121" y="52577"/>
                </a:lnTo>
                <a:lnTo>
                  <a:pt x="10045" y="52323"/>
                </a:lnTo>
                <a:lnTo>
                  <a:pt x="9550" y="52323"/>
                </a:lnTo>
                <a:lnTo>
                  <a:pt x="9131" y="52069"/>
                </a:lnTo>
                <a:lnTo>
                  <a:pt x="8877" y="51688"/>
                </a:lnTo>
                <a:lnTo>
                  <a:pt x="8487" y="51561"/>
                </a:lnTo>
                <a:close/>
              </a:path>
              <a:path w="80010" h="76835">
                <a:moveTo>
                  <a:pt x="6590" y="52895"/>
                </a:moveTo>
                <a:lnTo>
                  <a:pt x="3644" y="55752"/>
                </a:lnTo>
                <a:lnTo>
                  <a:pt x="2374" y="56895"/>
                </a:lnTo>
                <a:lnTo>
                  <a:pt x="2288" y="57035"/>
                </a:lnTo>
                <a:lnTo>
                  <a:pt x="4940" y="54736"/>
                </a:lnTo>
                <a:lnTo>
                  <a:pt x="6590" y="52895"/>
                </a:lnTo>
                <a:close/>
              </a:path>
              <a:path w="80010" h="76835">
                <a:moveTo>
                  <a:pt x="59779" y="51688"/>
                </a:moveTo>
                <a:lnTo>
                  <a:pt x="54140" y="51688"/>
                </a:lnTo>
                <a:lnTo>
                  <a:pt x="55041" y="52831"/>
                </a:lnTo>
                <a:lnTo>
                  <a:pt x="55105" y="53212"/>
                </a:lnTo>
                <a:lnTo>
                  <a:pt x="53606" y="53593"/>
                </a:lnTo>
                <a:lnTo>
                  <a:pt x="53187" y="54736"/>
                </a:lnTo>
                <a:lnTo>
                  <a:pt x="53073" y="56641"/>
                </a:lnTo>
                <a:lnTo>
                  <a:pt x="54013" y="56006"/>
                </a:lnTo>
                <a:lnTo>
                  <a:pt x="61211" y="56006"/>
                </a:lnTo>
                <a:lnTo>
                  <a:pt x="59779" y="51688"/>
                </a:lnTo>
                <a:close/>
              </a:path>
              <a:path w="80010" h="76835">
                <a:moveTo>
                  <a:pt x="10786" y="55625"/>
                </a:moveTo>
                <a:lnTo>
                  <a:pt x="10160" y="55625"/>
                </a:lnTo>
                <a:lnTo>
                  <a:pt x="11036" y="56133"/>
                </a:lnTo>
                <a:lnTo>
                  <a:pt x="10786" y="55625"/>
                </a:lnTo>
                <a:close/>
              </a:path>
              <a:path w="80010" h="76835">
                <a:moveTo>
                  <a:pt x="33108" y="54101"/>
                </a:moveTo>
                <a:lnTo>
                  <a:pt x="27749" y="54101"/>
                </a:lnTo>
                <a:lnTo>
                  <a:pt x="30175" y="55625"/>
                </a:lnTo>
                <a:lnTo>
                  <a:pt x="32143" y="55371"/>
                </a:lnTo>
                <a:lnTo>
                  <a:pt x="33108" y="54101"/>
                </a:lnTo>
                <a:close/>
              </a:path>
              <a:path w="80010" h="76835">
                <a:moveTo>
                  <a:pt x="34747" y="52577"/>
                </a:moveTo>
                <a:lnTo>
                  <a:pt x="11976" y="52577"/>
                </a:lnTo>
                <a:lnTo>
                  <a:pt x="11861" y="52958"/>
                </a:lnTo>
                <a:lnTo>
                  <a:pt x="12674" y="52958"/>
                </a:lnTo>
                <a:lnTo>
                  <a:pt x="12776" y="53339"/>
                </a:lnTo>
                <a:lnTo>
                  <a:pt x="13004" y="53212"/>
                </a:lnTo>
                <a:lnTo>
                  <a:pt x="33784" y="53212"/>
                </a:lnTo>
                <a:lnTo>
                  <a:pt x="34074" y="52831"/>
                </a:lnTo>
                <a:lnTo>
                  <a:pt x="34747" y="52577"/>
                </a:lnTo>
                <a:close/>
              </a:path>
              <a:path w="80010" h="76835">
                <a:moveTo>
                  <a:pt x="11667" y="52743"/>
                </a:moveTo>
                <a:lnTo>
                  <a:pt x="10795" y="53212"/>
                </a:lnTo>
                <a:lnTo>
                  <a:pt x="11785" y="53212"/>
                </a:lnTo>
                <a:lnTo>
                  <a:pt x="11861" y="52958"/>
                </a:lnTo>
                <a:lnTo>
                  <a:pt x="11645" y="52958"/>
                </a:lnTo>
                <a:lnTo>
                  <a:pt x="11667" y="52743"/>
                </a:lnTo>
                <a:close/>
              </a:path>
              <a:path w="80010" h="76835">
                <a:moveTo>
                  <a:pt x="11976" y="52577"/>
                </a:moveTo>
                <a:lnTo>
                  <a:pt x="11739" y="52704"/>
                </a:lnTo>
                <a:lnTo>
                  <a:pt x="11645" y="52958"/>
                </a:lnTo>
                <a:lnTo>
                  <a:pt x="11861" y="52958"/>
                </a:lnTo>
                <a:lnTo>
                  <a:pt x="11976" y="52577"/>
                </a:lnTo>
                <a:close/>
              </a:path>
              <a:path w="80010" h="76835">
                <a:moveTo>
                  <a:pt x="7176" y="52241"/>
                </a:moveTo>
                <a:lnTo>
                  <a:pt x="6590" y="52895"/>
                </a:lnTo>
                <a:lnTo>
                  <a:pt x="7048" y="52450"/>
                </a:lnTo>
                <a:lnTo>
                  <a:pt x="7176" y="52241"/>
                </a:lnTo>
                <a:close/>
              </a:path>
              <a:path w="80010" h="76835">
                <a:moveTo>
                  <a:pt x="54140" y="51688"/>
                </a:moveTo>
                <a:lnTo>
                  <a:pt x="52552" y="51688"/>
                </a:lnTo>
                <a:lnTo>
                  <a:pt x="54229" y="52831"/>
                </a:lnTo>
                <a:lnTo>
                  <a:pt x="54140" y="51688"/>
                </a:lnTo>
                <a:close/>
              </a:path>
              <a:path w="80010" h="76835">
                <a:moveTo>
                  <a:pt x="36271" y="51815"/>
                </a:moveTo>
                <a:lnTo>
                  <a:pt x="11760" y="51815"/>
                </a:lnTo>
                <a:lnTo>
                  <a:pt x="11667" y="52743"/>
                </a:lnTo>
                <a:lnTo>
                  <a:pt x="11976" y="52577"/>
                </a:lnTo>
                <a:lnTo>
                  <a:pt x="34747" y="52577"/>
                </a:lnTo>
                <a:lnTo>
                  <a:pt x="35420" y="52323"/>
                </a:lnTo>
                <a:lnTo>
                  <a:pt x="35826" y="51942"/>
                </a:lnTo>
                <a:lnTo>
                  <a:pt x="36271" y="51815"/>
                </a:lnTo>
                <a:close/>
              </a:path>
              <a:path w="80010" h="76835">
                <a:moveTo>
                  <a:pt x="10007" y="52196"/>
                </a:moveTo>
                <a:lnTo>
                  <a:pt x="9550" y="52323"/>
                </a:lnTo>
                <a:lnTo>
                  <a:pt x="10045" y="52323"/>
                </a:lnTo>
                <a:close/>
              </a:path>
              <a:path w="80010" h="76835">
                <a:moveTo>
                  <a:pt x="7739" y="51318"/>
                </a:moveTo>
                <a:lnTo>
                  <a:pt x="7176" y="52241"/>
                </a:lnTo>
                <a:lnTo>
                  <a:pt x="7785" y="51561"/>
                </a:lnTo>
                <a:lnTo>
                  <a:pt x="8487" y="51561"/>
                </a:lnTo>
                <a:lnTo>
                  <a:pt x="7739" y="51318"/>
                </a:lnTo>
                <a:close/>
              </a:path>
              <a:path w="80010" h="76835">
                <a:moveTo>
                  <a:pt x="36347" y="51688"/>
                </a:moveTo>
                <a:lnTo>
                  <a:pt x="11468" y="51688"/>
                </a:lnTo>
                <a:lnTo>
                  <a:pt x="11137" y="52196"/>
                </a:lnTo>
                <a:lnTo>
                  <a:pt x="11760" y="51815"/>
                </a:lnTo>
                <a:lnTo>
                  <a:pt x="36271" y="51815"/>
                </a:lnTo>
                <a:lnTo>
                  <a:pt x="36347" y="51688"/>
                </a:lnTo>
                <a:close/>
              </a:path>
              <a:path w="80010" h="76835">
                <a:moveTo>
                  <a:pt x="16129" y="41655"/>
                </a:moveTo>
                <a:lnTo>
                  <a:pt x="14643" y="42417"/>
                </a:lnTo>
                <a:lnTo>
                  <a:pt x="13398" y="44195"/>
                </a:lnTo>
                <a:lnTo>
                  <a:pt x="12382" y="45084"/>
                </a:lnTo>
                <a:lnTo>
                  <a:pt x="9372" y="48640"/>
                </a:lnTo>
                <a:lnTo>
                  <a:pt x="9318" y="49021"/>
                </a:lnTo>
                <a:lnTo>
                  <a:pt x="10109" y="49910"/>
                </a:lnTo>
                <a:lnTo>
                  <a:pt x="10278" y="50545"/>
                </a:lnTo>
                <a:lnTo>
                  <a:pt x="10629" y="51561"/>
                </a:lnTo>
                <a:lnTo>
                  <a:pt x="10896" y="51942"/>
                </a:lnTo>
                <a:lnTo>
                  <a:pt x="11468" y="51688"/>
                </a:lnTo>
                <a:lnTo>
                  <a:pt x="37147" y="51688"/>
                </a:lnTo>
                <a:lnTo>
                  <a:pt x="37490" y="51180"/>
                </a:lnTo>
                <a:lnTo>
                  <a:pt x="37795" y="50545"/>
                </a:lnTo>
                <a:lnTo>
                  <a:pt x="38265" y="50418"/>
                </a:lnTo>
                <a:lnTo>
                  <a:pt x="39433" y="50164"/>
                </a:lnTo>
                <a:lnTo>
                  <a:pt x="39763" y="50164"/>
                </a:lnTo>
                <a:lnTo>
                  <a:pt x="39843" y="49910"/>
                </a:lnTo>
                <a:lnTo>
                  <a:pt x="40157" y="49529"/>
                </a:lnTo>
                <a:lnTo>
                  <a:pt x="40792" y="49529"/>
                </a:lnTo>
                <a:lnTo>
                  <a:pt x="40957" y="49275"/>
                </a:lnTo>
                <a:lnTo>
                  <a:pt x="41579" y="49148"/>
                </a:lnTo>
                <a:lnTo>
                  <a:pt x="41986" y="48894"/>
                </a:lnTo>
                <a:lnTo>
                  <a:pt x="58853" y="48894"/>
                </a:lnTo>
                <a:lnTo>
                  <a:pt x="58432" y="47624"/>
                </a:lnTo>
                <a:lnTo>
                  <a:pt x="65479" y="47624"/>
                </a:lnTo>
                <a:lnTo>
                  <a:pt x="63817" y="45211"/>
                </a:lnTo>
                <a:lnTo>
                  <a:pt x="66251" y="41782"/>
                </a:lnTo>
                <a:lnTo>
                  <a:pt x="16814" y="41782"/>
                </a:lnTo>
                <a:lnTo>
                  <a:pt x="16129" y="41655"/>
                </a:lnTo>
                <a:close/>
              </a:path>
              <a:path w="80010" h="76835">
                <a:moveTo>
                  <a:pt x="9093" y="48767"/>
                </a:moveTo>
                <a:lnTo>
                  <a:pt x="7778" y="51180"/>
                </a:lnTo>
                <a:lnTo>
                  <a:pt x="7739" y="51318"/>
                </a:lnTo>
                <a:lnTo>
                  <a:pt x="9140" y="49021"/>
                </a:lnTo>
                <a:lnTo>
                  <a:pt x="9093" y="48767"/>
                </a:lnTo>
                <a:close/>
              </a:path>
              <a:path w="80010" h="76835">
                <a:moveTo>
                  <a:pt x="40792" y="49529"/>
                </a:moveTo>
                <a:lnTo>
                  <a:pt x="40157" y="49529"/>
                </a:lnTo>
                <a:lnTo>
                  <a:pt x="39966" y="50799"/>
                </a:lnTo>
                <a:lnTo>
                  <a:pt x="40792" y="49529"/>
                </a:lnTo>
                <a:close/>
              </a:path>
              <a:path w="80010" h="76835">
                <a:moveTo>
                  <a:pt x="39763" y="50164"/>
                </a:moveTo>
                <a:lnTo>
                  <a:pt x="39433" y="50164"/>
                </a:lnTo>
                <a:lnTo>
                  <a:pt x="39839" y="50545"/>
                </a:lnTo>
                <a:lnTo>
                  <a:pt x="39763" y="50164"/>
                </a:lnTo>
                <a:close/>
              </a:path>
              <a:path w="80010" h="76835">
                <a:moveTo>
                  <a:pt x="58853" y="48894"/>
                </a:moveTo>
                <a:lnTo>
                  <a:pt x="41986" y="48894"/>
                </a:lnTo>
                <a:lnTo>
                  <a:pt x="43675" y="49783"/>
                </a:lnTo>
                <a:lnTo>
                  <a:pt x="42926" y="49021"/>
                </a:lnTo>
                <a:lnTo>
                  <a:pt x="58895" y="49021"/>
                </a:lnTo>
                <a:close/>
              </a:path>
              <a:path w="80010" h="76835">
                <a:moveTo>
                  <a:pt x="65479" y="47624"/>
                </a:moveTo>
                <a:lnTo>
                  <a:pt x="58432" y="47624"/>
                </a:lnTo>
                <a:lnTo>
                  <a:pt x="64096" y="49529"/>
                </a:lnTo>
                <a:lnTo>
                  <a:pt x="66878" y="49656"/>
                </a:lnTo>
                <a:lnTo>
                  <a:pt x="65479" y="47624"/>
                </a:lnTo>
                <a:close/>
              </a:path>
              <a:path w="80010" h="76835">
                <a:moveTo>
                  <a:pt x="26695" y="34035"/>
                </a:moveTo>
                <a:lnTo>
                  <a:pt x="26073" y="34162"/>
                </a:lnTo>
                <a:lnTo>
                  <a:pt x="25209" y="34670"/>
                </a:lnTo>
                <a:lnTo>
                  <a:pt x="22847" y="36956"/>
                </a:lnTo>
                <a:lnTo>
                  <a:pt x="20472" y="39115"/>
                </a:lnTo>
                <a:lnTo>
                  <a:pt x="17767" y="41020"/>
                </a:lnTo>
                <a:lnTo>
                  <a:pt x="17322" y="41528"/>
                </a:lnTo>
                <a:lnTo>
                  <a:pt x="16814" y="41782"/>
                </a:lnTo>
                <a:lnTo>
                  <a:pt x="66251" y="41782"/>
                </a:lnTo>
                <a:lnTo>
                  <a:pt x="67513" y="40004"/>
                </a:lnTo>
                <a:lnTo>
                  <a:pt x="70446" y="36067"/>
                </a:lnTo>
                <a:lnTo>
                  <a:pt x="70936" y="35559"/>
                </a:lnTo>
                <a:lnTo>
                  <a:pt x="31635" y="35559"/>
                </a:lnTo>
                <a:lnTo>
                  <a:pt x="27711" y="34162"/>
                </a:lnTo>
                <a:lnTo>
                  <a:pt x="26695" y="34035"/>
                </a:lnTo>
                <a:close/>
              </a:path>
              <a:path w="80010" h="76835">
                <a:moveTo>
                  <a:pt x="73888" y="0"/>
                </a:moveTo>
                <a:lnTo>
                  <a:pt x="72339" y="253"/>
                </a:lnTo>
                <a:lnTo>
                  <a:pt x="70231" y="1523"/>
                </a:lnTo>
                <a:lnTo>
                  <a:pt x="68808" y="1650"/>
                </a:lnTo>
                <a:lnTo>
                  <a:pt x="68110" y="3047"/>
                </a:lnTo>
                <a:lnTo>
                  <a:pt x="67221" y="3936"/>
                </a:lnTo>
                <a:lnTo>
                  <a:pt x="66967" y="4571"/>
                </a:lnTo>
                <a:lnTo>
                  <a:pt x="66141" y="5206"/>
                </a:lnTo>
                <a:lnTo>
                  <a:pt x="65582" y="5714"/>
                </a:lnTo>
                <a:lnTo>
                  <a:pt x="65074" y="6476"/>
                </a:lnTo>
                <a:lnTo>
                  <a:pt x="63855" y="7619"/>
                </a:lnTo>
                <a:lnTo>
                  <a:pt x="61468" y="10667"/>
                </a:lnTo>
                <a:lnTo>
                  <a:pt x="59550" y="13461"/>
                </a:lnTo>
                <a:lnTo>
                  <a:pt x="57404" y="15874"/>
                </a:lnTo>
                <a:lnTo>
                  <a:pt x="56299" y="16509"/>
                </a:lnTo>
                <a:lnTo>
                  <a:pt x="55435" y="18160"/>
                </a:lnTo>
                <a:lnTo>
                  <a:pt x="54165" y="19049"/>
                </a:lnTo>
                <a:lnTo>
                  <a:pt x="52844" y="20573"/>
                </a:lnTo>
                <a:lnTo>
                  <a:pt x="51054" y="21589"/>
                </a:lnTo>
                <a:lnTo>
                  <a:pt x="49428" y="22859"/>
                </a:lnTo>
                <a:lnTo>
                  <a:pt x="46875" y="25526"/>
                </a:lnTo>
                <a:lnTo>
                  <a:pt x="42862" y="28066"/>
                </a:lnTo>
                <a:lnTo>
                  <a:pt x="38912" y="29717"/>
                </a:lnTo>
                <a:lnTo>
                  <a:pt x="35915" y="31368"/>
                </a:lnTo>
                <a:lnTo>
                  <a:pt x="31635" y="35559"/>
                </a:lnTo>
                <a:lnTo>
                  <a:pt x="70936" y="35559"/>
                </a:lnTo>
                <a:lnTo>
                  <a:pt x="73875" y="32511"/>
                </a:lnTo>
                <a:lnTo>
                  <a:pt x="75196" y="27304"/>
                </a:lnTo>
                <a:lnTo>
                  <a:pt x="77216" y="23875"/>
                </a:lnTo>
                <a:lnTo>
                  <a:pt x="77152" y="22859"/>
                </a:lnTo>
                <a:lnTo>
                  <a:pt x="77195" y="21589"/>
                </a:lnTo>
                <a:lnTo>
                  <a:pt x="77355" y="21208"/>
                </a:lnTo>
                <a:lnTo>
                  <a:pt x="77851" y="20573"/>
                </a:lnTo>
                <a:lnTo>
                  <a:pt x="77787" y="19938"/>
                </a:lnTo>
                <a:lnTo>
                  <a:pt x="78409" y="19176"/>
                </a:lnTo>
                <a:lnTo>
                  <a:pt x="78625" y="18160"/>
                </a:lnTo>
                <a:lnTo>
                  <a:pt x="79095" y="17271"/>
                </a:lnTo>
                <a:lnTo>
                  <a:pt x="79451" y="14858"/>
                </a:lnTo>
                <a:lnTo>
                  <a:pt x="77533" y="12318"/>
                </a:lnTo>
                <a:lnTo>
                  <a:pt x="76466" y="10286"/>
                </a:lnTo>
                <a:lnTo>
                  <a:pt x="75666" y="9143"/>
                </a:lnTo>
                <a:lnTo>
                  <a:pt x="75158" y="7619"/>
                </a:lnTo>
                <a:lnTo>
                  <a:pt x="74396" y="6095"/>
                </a:lnTo>
                <a:lnTo>
                  <a:pt x="74282" y="5841"/>
                </a:lnTo>
                <a:lnTo>
                  <a:pt x="74091" y="5841"/>
                </a:lnTo>
                <a:lnTo>
                  <a:pt x="74117" y="5714"/>
                </a:lnTo>
                <a:lnTo>
                  <a:pt x="74434" y="5714"/>
                </a:lnTo>
                <a:lnTo>
                  <a:pt x="73990" y="5460"/>
                </a:lnTo>
                <a:lnTo>
                  <a:pt x="74129" y="5206"/>
                </a:lnTo>
                <a:lnTo>
                  <a:pt x="73647" y="5206"/>
                </a:lnTo>
                <a:lnTo>
                  <a:pt x="74053" y="4698"/>
                </a:lnTo>
                <a:lnTo>
                  <a:pt x="73723" y="4698"/>
                </a:lnTo>
                <a:lnTo>
                  <a:pt x="73837" y="3936"/>
                </a:lnTo>
                <a:lnTo>
                  <a:pt x="73406" y="3936"/>
                </a:lnTo>
                <a:lnTo>
                  <a:pt x="73453" y="3555"/>
                </a:lnTo>
                <a:lnTo>
                  <a:pt x="73202" y="3555"/>
                </a:lnTo>
                <a:lnTo>
                  <a:pt x="73347" y="3047"/>
                </a:lnTo>
                <a:lnTo>
                  <a:pt x="73202" y="3047"/>
                </a:lnTo>
                <a:lnTo>
                  <a:pt x="73888" y="0"/>
                </a:lnTo>
                <a:close/>
              </a:path>
              <a:path w="80010" h="76835">
                <a:moveTo>
                  <a:pt x="74256" y="5714"/>
                </a:moveTo>
                <a:lnTo>
                  <a:pt x="74091" y="5841"/>
                </a:lnTo>
                <a:lnTo>
                  <a:pt x="74282" y="5841"/>
                </a:lnTo>
                <a:lnTo>
                  <a:pt x="74256" y="5714"/>
                </a:lnTo>
                <a:close/>
              </a:path>
              <a:path w="80010" h="76835">
                <a:moveTo>
                  <a:pt x="74066" y="5079"/>
                </a:moveTo>
                <a:lnTo>
                  <a:pt x="73647" y="5206"/>
                </a:lnTo>
                <a:lnTo>
                  <a:pt x="73977" y="5206"/>
                </a:lnTo>
                <a:close/>
              </a:path>
              <a:path w="80010" h="76835">
                <a:moveTo>
                  <a:pt x="73469" y="3428"/>
                </a:moveTo>
                <a:lnTo>
                  <a:pt x="73202" y="3555"/>
                </a:lnTo>
                <a:lnTo>
                  <a:pt x="73453" y="3555"/>
                </a:lnTo>
                <a:close/>
              </a:path>
              <a:path w="80010" h="76835">
                <a:moveTo>
                  <a:pt x="73456" y="2666"/>
                </a:moveTo>
                <a:lnTo>
                  <a:pt x="73202" y="3047"/>
                </a:lnTo>
                <a:lnTo>
                  <a:pt x="73347" y="3047"/>
                </a:lnTo>
                <a:lnTo>
                  <a:pt x="73456" y="266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605654" y="2547857"/>
            <a:ext cx="46355" cy="111760"/>
          </a:xfrm>
          <a:custGeom>
            <a:avLst/>
            <a:gdLst/>
            <a:ahLst/>
            <a:cxnLst/>
            <a:rect l="l" t="t" r="r" b="b"/>
            <a:pathLst>
              <a:path w="46354" h="111760">
                <a:moveTo>
                  <a:pt x="36055" y="85978"/>
                </a:moveTo>
                <a:lnTo>
                  <a:pt x="34480" y="91693"/>
                </a:lnTo>
                <a:lnTo>
                  <a:pt x="32346" y="93471"/>
                </a:lnTo>
                <a:lnTo>
                  <a:pt x="31991" y="96519"/>
                </a:lnTo>
                <a:lnTo>
                  <a:pt x="29857" y="98424"/>
                </a:lnTo>
                <a:lnTo>
                  <a:pt x="29047" y="103679"/>
                </a:lnTo>
                <a:lnTo>
                  <a:pt x="33172" y="109346"/>
                </a:lnTo>
                <a:lnTo>
                  <a:pt x="34061" y="110362"/>
                </a:lnTo>
                <a:lnTo>
                  <a:pt x="35585" y="111759"/>
                </a:lnTo>
                <a:lnTo>
                  <a:pt x="36944" y="111505"/>
                </a:lnTo>
                <a:lnTo>
                  <a:pt x="35052" y="109854"/>
                </a:lnTo>
                <a:lnTo>
                  <a:pt x="35890" y="106679"/>
                </a:lnTo>
                <a:lnTo>
                  <a:pt x="35547" y="104393"/>
                </a:lnTo>
                <a:lnTo>
                  <a:pt x="35242" y="102996"/>
                </a:lnTo>
                <a:lnTo>
                  <a:pt x="36055" y="85978"/>
                </a:lnTo>
                <a:close/>
              </a:path>
              <a:path w="46354" h="111760">
                <a:moveTo>
                  <a:pt x="27828" y="102004"/>
                </a:moveTo>
                <a:lnTo>
                  <a:pt x="28917" y="104520"/>
                </a:lnTo>
                <a:lnTo>
                  <a:pt x="29047" y="103679"/>
                </a:lnTo>
                <a:lnTo>
                  <a:pt x="27828" y="102004"/>
                </a:lnTo>
                <a:close/>
              </a:path>
              <a:path w="46354" h="111760">
                <a:moveTo>
                  <a:pt x="315" y="46948"/>
                </a:moveTo>
                <a:lnTo>
                  <a:pt x="197" y="48005"/>
                </a:lnTo>
                <a:lnTo>
                  <a:pt x="114" y="56133"/>
                </a:lnTo>
                <a:lnTo>
                  <a:pt x="0" y="60070"/>
                </a:lnTo>
                <a:lnTo>
                  <a:pt x="2476" y="65023"/>
                </a:lnTo>
                <a:lnTo>
                  <a:pt x="4508" y="70357"/>
                </a:lnTo>
                <a:lnTo>
                  <a:pt x="6083" y="77088"/>
                </a:lnTo>
                <a:lnTo>
                  <a:pt x="10007" y="81406"/>
                </a:lnTo>
                <a:lnTo>
                  <a:pt x="16575" y="87756"/>
                </a:lnTo>
                <a:lnTo>
                  <a:pt x="22394" y="94741"/>
                </a:lnTo>
                <a:lnTo>
                  <a:pt x="27828" y="102004"/>
                </a:lnTo>
                <a:lnTo>
                  <a:pt x="25069" y="95630"/>
                </a:lnTo>
                <a:lnTo>
                  <a:pt x="23482" y="94106"/>
                </a:lnTo>
                <a:lnTo>
                  <a:pt x="18958" y="88645"/>
                </a:lnTo>
                <a:lnTo>
                  <a:pt x="13635" y="83438"/>
                </a:lnTo>
                <a:lnTo>
                  <a:pt x="8742" y="77850"/>
                </a:lnTo>
                <a:lnTo>
                  <a:pt x="5511" y="71119"/>
                </a:lnTo>
                <a:lnTo>
                  <a:pt x="3980" y="67055"/>
                </a:lnTo>
                <a:lnTo>
                  <a:pt x="2124" y="62737"/>
                </a:lnTo>
                <a:lnTo>
                  <a:pt x="1998" y="58927"/>
                </a:lnTo>
                <a:lnTo>
                  <a:pt x="1907" y="58546"/>
                </a:lnTo>
                <a:lnTo>
                  <a:pt x="696" y="56768"/>
                </a:lnTo>
                <a:lnTo>
                  <a:pt x="810" y="54863"/>
                </a:lnTo>
                <a:lnTo>
                  <a:pt x="925" y="53847"/>
                </a:lnTo>
                <a:lnTo>
                  <a:pt x="1346" y="51561"/>
                </a:lnTo>
                <a:lnTo>
                  <a:pt x="736" y="50799"/>
                </a:lnTo>
                <a:lnTo>
                  <a:pt x="635" y="49783"/>
                </a:lnTo>
                <a:lnTo>
                  <a:pt x="876" y="48894"/>
                </a:lnTo>
                <a:lnTo>
                  <a:pt x="914" y="48386"/>
                </a:lnTo>
                <a:lnTo>
                  <a:pt x="315" y="46948"/>
                </a:lnTo>
                <a:close/>
              </a:path>
              <a:path w="46354" h="111760">
                <a:moveTo>
                  <a:pt x="18897" y="58292"/>
                </a:moveTo>
                <a:lnTo>
                  <a:pt x="20739" y="58800"/>
                </a:lnTo>
                <a:lnTo>
                  <a:pt x="21075" y="60324"/>
                </a:lnTo>
                <a:lnTo>
                  <a:pt x="21172" y="61594"/>
                </a:lnTo>
                <a:lnTo>
                  <a:pt x="20907" y="62610"/>
                </a:lnTo>
                <a:lnTo>
                  <a:pt x="20830" y="62991"/>
                </a:lnTo>
                <a:lnTo>
                  <a:pt x="20713" y="64388"/>
                </a:lnTo>
                <a:lnTo>
                  <a:pt x="21463" y="65785"/>
                </a:lnTo>
                <a:lnTo>
                  <a:pt x="22186" y="67055"/>
                </a:lnTo>
                <a:lnTo>
                  <a:pt x="22390" y="67944"/>
                </a:lnTo>
                <a:lnTo>
                  <a:pt x="22500" y="68198"/>
                </a:lnTo>
                <a:lnTo>
                  <a:pt x="22593" y="69595"/>
                </a:lnTo>
                <a:lnTo>
                  <a:pt x="23241" y="70357"/>
                </a:lnTo>
                <a:lnTo>
                  <a:pt x="23761" y="71627"/>
                </a:lnTo>
                <a:lnTo>
                  <a:pt x="23952" y="72516"/>
                </a:lnTo>
                <a:lnTo>
                  <a:pt x="24091" y="73532"/>
                </a:lnTo>
                <a:lnTo>
                  <a:pt x="23583" y="74929"/>
                </a:lnTo>
                <a:lnTo>
                  <a:pt x="23530" y="76072"/>
                </a:lnTo>
                <a:lnTo>
                  <a:pt x="23202" y="77088"/>
                </a:lnTo>
                <a:lnTo>
                  <a:pt x="21691" y="78612"/>
                </a:lnTo>
                <a:lnTo>
                  <a:pt x="22580" y="79882"/>
                </a:lnTo>
                <a:lnTo>
                  <a:pt x="23431" y="80771"/>
                </a:lnTo>
                <a:lnTo>
                  <a:pt x="23876" y="83057"/>
                </a:lnTo>
                <a:lnTo>
                  <a:pt x="25539" y="83565"/>
                </a:lnTo>
                <a:lnTo>
                  <a:pt x="26377" y="85724"/>
                </a:lnTo>
                <a:lnTo>
                  <a:pt x="27330" y="86994"/>
                </a:lnTo>
                <a:lnTo>
                  <a:pt x="27851" y="88264"/>
                </a:lnTo>
                <a:lnTo>
                  <a:pt x="28613" y="89661"/>
                </a:lnTo>
                <a:lnTo>
                  <a:pt x="28067" y="91058"/>
                </a:lnTo>
                <a:lnTo>
                  <a:pt x="29235" y="91185"/>
                </a:lnTo>
                <a:lnTo>
                  <a:pt x="28803" y="90550"/>
                </a:lnTo>
                <a:lnTo>
                  <a:pt x="28896" y="89661"/>
                </a:lnTo>
                <a:lnTo>
                  <a:pt x="30670" y="86867"/>
                </a:lnTo>
                <a:lnTo>
                  <a:pt x="27457" y="86867"/>
                </a:lnTo>
                <a:lnTo>
                  <a:pt x="29718" y="82041"/>
                </a:lnTo>
                <a:lnTo>
                  <a:pt x="30086" y="80644"/>
                </a:lnTo>
                <a:lnTo>
                  <a:pt x="28041" y="80390"/>
                </a:lnTo>
                <a:lnTo>
                  <a:pt x="28067" y="79120"/>
                </a:lnTo>
                <a:lnTo>
                  <a:pt x="26022" y="77850"/>
                </a:lnTo>
                <a:lnTo>
                  <a:pt x="27660" y="77088"/>
                </a:lnTo>
                <a:lnTo>
                  <a:pt x="27190" y="76072"/>
                </a:lnTo>
                <a:lnTo>
                  <a:pt x="26581" y="75183"/>
                </a:lnTo>
                <a:lnTo>
                  <a:pt x="27292" y="74294"/>
                </a:lnTo>
                <a:lnTo>
                  <a:pt x="27254" y="73278"/>
                </a:lnTo>
                <a:lnTo>
                  <a:pt x="26758" y="71500"/>
                </a:lnTo>
                <a:lnTo>
                  <a:pt x="27647" y="69976"/>
                </a:lnTo>
                <a:lnTo>
                  <a:pt x="28625" y="68452"/>
                </a:lnTo>
                <a:lnTo>
                  <a:pt x="28943" y="68071"/>
                </a:lnTo>
                <a:lnTo>
                  <a:pt x="29940" y="68071"/>
                </a:lnTo>
                <a:lnTo>
                  <a:pt x="30137" y="67944"/>
                </a:lnTo>
                <a:lnTo>
                  <a:pt x="30124" y="67182"/>
                </a:lnTo>
                <a:lnTo>
                  <a:pt x="30962" y="66674"/>
                </a:lnTo>
                <a:lnTo>
                  <a:pt x="30797" y="65785"/>
                </a:lnTo>
                <a:lnTo>
                  <a:pt x="32331" y="64134"/>
                </a:lnTo>
                <a:lnTo>
                  <a:pt x="29146" y="64134"/>
                </a:lnTo>
                <a:lnTo>
                  <a:pt x="25603" y="63499"/>
                </a:lnTo>
                <a:lnTo>
                  <a:pt x="28676" y="62102"/>
                </a:lnTo>
                <a:lnTo>
                  <a:pt x="29679" y="60578"/>
                </a:lnTo>
                <a:lnTo>
                  <a:pt x="30852" y="60578"/>
                </a:lnTo>
                <a:lnTo>
                  <a:pt x="31673" y="60324"/>
                </a:lnTo>
                <a:lnTo>
                  <a:pt x="31445" y="59943"/>
                </a:lnTo>
                <a:lnTo>
                  <a:pt x="31330" y="59054"/>
                </a:lnTo>
                <a:lnTo>
                  <a:pt x="31035" y="58673"/>
                </a:lnTo>
                <a:lnTo>
                  <a:pt x="20739" y="58673"/>
                </a:lnTo>
                <a:lnTo>
                  <a:pt x="18897" y="58292"/>
                </a:lnTo>
                <a:close/>
              </a:path>
              <a:path w="46354" h="111760">
                <a:moveTo>
                  <a:pt x="29940" y="68071"/>
                </a:moveTo>
                <a:lnTo>
                  <a:pt x="28943" y="68071"/>
                </a:lnTo>
                <a:lnTo>
                  <a:pt x="29743" y="68198"/>
                </a:lnTo>
                <a:lnTo>
                  <a:pt x="29940" y="68071"/>
                </a:lnTo>
                <a:close/>
              </a:path>
              <a:path w="46354" h="111760">
                <a:moveTo>
                  <a:pt x="15354" y="53593"/>
                </a:moveTo>
                <a:lnTo>
                  <a:pt x="14376" y="53974"/>
                </a:lnTo>
                <a:lnTo>
                  <a:pt x="4432" y="53974"/>
                </a:lnTo>
                <a:lnTo>
                  <a:pt x="5435" y="56387"/>
                </a:lnTo>
                <a:lnTo>
                  <a:pt x="4866" y="57403"/>
                </a:lnTo>
                <a:lnTo>
                  <a:pt x="4762" y="57784"/>
                </a:lnTo>
                <a:lnTo>
                  <a:pt x="4876" y="58165"/>
                </a:lnTo>
                <a:lnTo>
                  <a:pt x="6146" y="58800"/>
                </a:lnTo>
                <a:lnTo>
                  <a:pt x="5880" y="59562"/>
                </a:lnTo>
                <a:lnTo>
                  <a:pt x="5257" y="60070"/>
                </a:lnTo>
                <a:lnTo>
                  <a:pt x="6642" y="60324"/>
                </a:lnTo>
                <a:lnTo>
                  <a:pt x="6946" y="60451"/>
                </a:lnTo>
                <a:lnTo>
                  <a:pt x="7823" y="61086"/>
                </a:lnTo>
                <a:lnTo>
                  <a:pt x="8521" y="62356"/>
                </a:lnTo>
                <a:lnTo>
                  <a:pt x="9410" y="62991"/>
                </a:lnTo>
                <a:lnTo>
                  <a:pt x="9829" y="63753"/>
                </a:lnTo>
                <a:lnTo>
                  <a:pt x="10198" y="64769"/>
                </a:lnTo>
                <a:lnTo>
                  <a:pt x="11163" y="64896"/>
                </a:lnTo>
                <a:lnTo>
                  <a:pt x="12306" y="64896"/>
                </a:lnTo>
                <a:lnTo>
                  <a:pt x="12725" y="64769"/>
                </a:lnTo>
                <a:lnTo>
                  <a:pt x="12619" y="64134"/>
                </a:lnTo>
                <a:lnTo>
                  <a:pt x="9855" y="63245"/>
                </a:lnTo>
                <a:lnTo>
                  <a:pt x="10082" y="62356"/>
                </a:lnTo>
                <a:lnTo>
                  <a:pt x="10098" y="61975"/>
                </a:lnTo>
                <a:lnTo>
                  <a:pt x="9952" y="61594"/>
                </a:lnTo>
                <a:lnTo>
                  <a:pt x="10007" y="60324"/>
                </a:lnTo>
                <a:lnTo>
                  <a:pt x="10185" y="59816"/>
                </a:lnTo>
                <a:lnTo>
                  <a:pt x="10058" y="59689"/>
                </a:lnTo>
                <a:lnTo>
                  <a:pt x="9798" y="59181"/>
                </a:lnTo>
                <a:lnTo>
                  <a:pt x="9499" y="59181"/>
                </a:lnTo>
                <a:lnTo>
                  <a:pt x="9482" y="59054"/>
                </a:lnTo>
                <a:lnTo>
                  <a:pt x="9144" y="59054"/>
                </a:lnTo>
                <a:lnTo>
                  <a:pt x="9313" y="58800"/>
                </a:lnTo>
                <a:lnTo>
                  <a:pt x="9283" y="58546"/>
                </a:lnTo>
                <a:lnTo>
                  <a:pt x="8991" y="58038"/>
                </a:lnTo>
                <a:lnTo>
                  <a:pt x="8661" y="58038"/>
                </a:lnTo>
                <a:lnTo>
                  <a:pt x="8851" y="57657"/>
                </a:lnTo>
                <a:lnTo>
                  <a:pt x="9889" y="57651"/>
                </a:lnTo>
                <a:lnTo>
                  <a:pt x="10210" y="57403"/>
                </a:lnTo>
                <a:lnTo>
                  <a:pt x="9817" y="56895"/>
                </a:lnTo>
                <a:lnTo>
                  <a:pt x="10147" y="56768"/>
                </a:lnTo>
                <a:lnTo>
                  <a:pt x="10248" y="55752"/>
                </a:lnTo>
                <a:lnTo>
                  <a:pt x="13900" y="55752"/>
                </a:lnTo>
                <a:lnTo>
                  <a:pt x="13779" y="55498"/>
                </a:lnTo>
                <a:lnTo>
                  <a:pt x="14706" y="54736"/>
                </a:lnTo>
                <a:lnTo>
                  <a:pt x="14973" y="53974"/>
                </a:lnTo>
                <a:lnTo>
                  <a:pt x="15354" y="53593"/>
                </a:lnTo>
                <a:close/>
              </a:path>
              <a:path w="46354" h="111760">
                <a:moveTo>
                  <a:pt x="12153" y="61975"/>
                </a:moveTo>
                <a:lnTo>
                  <a:pt x="12365" y="62610"/>
                </a:lnTo>
                <a:lnTo>
                  <a:pt x="12435" y="62991"/>
                </a:lnTo>
                <a:lnTo>
                  <a:pt x="12560" y="64134"/>
                </a:lnTo>
                <a:lnTo>
                  <a:pt x="12527" y="62864"/>
                </a:lnTo>
                <a:lnTo>
                  <a:pt x="12153" y="61975"/>
                </a:lnTo>
                <a:close/>
              </a:path>
              <a:path w="46354" h="111760">
                <a:moveTo>
                  <a:pt x="31546" y="61594"/>
                </a:moveTo>
                <a:lnTo>
                  <a:pt x="29146" y="64134"/>
                </a:lnTo>
                <a:lnTo>
                  <a:pt x="32331" y="64134"/>
                </a:lnTo>
                <a:lnTo>
                  <a:pt x="32686" y="63753"/>
                </a:lnTo>
                <a:lnTo>
                  <a:pt x="32725" y="63499"/>
                </a:lnTo>
                <a:lnTo>
                  <a:pt x="31546" y="61594"/>
                </a:lnTo>
                <a:close/>
              </a:path>
              <a:path w="46354" h="111760">
                <a:moveTo>
                  <a:pt x="30852" y="60578"/>
                </a:moveTo>
                <a:lnTo>
                  <a:pt x="29679" y="60578"/>
                </a:lnTo>
                <a:lnTo>
                  <a:pt x="30251" y="60959"/>
                </a:lnTo>
                <a:lnTo>
                  <a:pt x="30657" y="60832"/>
                </a:lnTo>
                <a:lnTo>
                  <a:pt x="30852" y="60578"/>
                </a:lnTo>
                <a:close/>
              </a:path>
              <a:path w="46354" h="111760">
                <a:moveTo>
                  <a:pt x="11226" y="57784"/>
                </a:moveTo>
                <a:lnTo>
                  <a:pt x="10655" y="57911"/>
                </a:lnTo>
                <a:lnTo>
                  <a:pt x="11007" y="58673"/>
                </a:lnTo>
                <a:lnTo>
                  <a:pt x="11081" y="59054"/>
                </a:lnTo>
                <a:lnTo>
                  <a:pt x="10731" y="60070"/>
                </a:lnTo>
                <a:lnTo>
                  <a:pt x="11849" y="60578"/>
                </a:lnTo>
                <a:lnTo>
                  <a:pt x="12992" y="60578"/>
                </a:lnTo>
                <a:lnTo>
                  <a:pt x="12039" y="59943"/>
                </a:lnTo>
                <a:lnTo>
                  <a:pt x="13017" y="59562"/>
                </a:lnTo>
                <a:lnTo>
                  <a:pt x="13601" y="59308"/>
                </a:lnTo>
                <a:lnTo>
                  <a:pt x="15443" y="59308"/>
                </a:lnTo>
                <a:lnTo>
                  <a:pt x="15913" y="59181"/>
                </a:lnTo>
                <a:lnTo>
                  <a:pt x="17043" y="58673"/>
                </a:lnTo>
                <a:lnTo>
                  <a:pt x="16795" y="58292"/>
                </a:lnTo>
                <a:lnTo>
                  <a:pt x="11125" y="58292"/>
                </a:lnTo>
                <a:lnTo>
                  <a:pt x="11226" y="57784"/>
                </a:lnTo>
                <a:close/>
              </a:path>
              <a:path w="46354" h="111760">
                <a:moveTo>
                  <a:pt x="13208" y="60324"/>
                </a:moveTo>
                <a:lnTo>
                  <a:pt x="12725" y="60324"/>
                </a:lnTo>
                <a:lnTo>
                  <a:pt x="13601" y="60578"/>
                </a:lnTo>
                <a:lnTo>
                  <a:pt x="13741" y="60578"/>
                </a:lnTo>
                <a:lnTo>
                  <a:pt x="13208" y="60324"/>
                </a:lnTo>
                <a:close/>
              </a:path>
              <a:path w="46354" h="111760">
                <a:moveTo>
                  <a:pt x="15443" y="59308"/>
                </a:moveTo>
                <a:lnTo>
                  <a:pt x="13601" y="59308"/>
                </a:lnTo>
                <a:lnTo>
                  <a:pt x="13839" y="60559"/>
                </a:lnTo>
                <a:lnTo>
                  <a:pt x="14389" y="60451"/>
                </a:lnTo>
                <a:lnTo>
                  <a:pt x="14820" y="59562"/>
                </a:lnTo>
                <a:lnTo>
                  <a:pt x="15443" y="59308"/>
                </a:lnTo>
                <a:close/>
              </a:path>
              <a:path w="46354" h="111760">
                <a:moveTo>
                  <a:pt x="9537" y="58673"/>
                </a:moveTo>
                <a:lnTo>
                  <a:pt x="9499" y="59181"/>
                </a:lnTo>
                <a:lnTo>
                  <a:pt x="9798" y="59181"/>
                </a:lnTo>
                <a:lnTo>
                  <a:pt x="9537" y="58673"/>
                </a:lnTo>
                <a:close/>
              </a:path>
              <a:path w="46354" h="111760">
                <a:moveTo>
                  <a:pt x="9448" y="58800"/>
                </a:moveTo>
                <a:lnTo>
                  <a:pt x="9144" y="59054"/>
                </a:lnTo>
                <a:lnTo>
                  <a:pt x="9482" y="59054"/>
                </a:lnTo>
                <a:lnTo>
                  <a:pt x="9448" y="58800"/>
                </a:lnTo>
                <a:close/>
              </a:path>
              <a:path w="46354" h="111760">
                <a:moveTo>
                  <a:pt x="27857" y="52196"/>
                </a:moveTo>
                <a:lnTo>
                  <a:pt x="21488" y="52196"/>
                </a:lnTo>
                <a:lnTo>
                  <a:pt x="21590" y="52704"/>
                </a:lnTo>
                <a:lnTo>
                  <a:pt x="21043" y="52831"/>
                </a:lnTo>
                <a:lnTo>
                  <a:pt x="20142" y="53085"/>
                </a:lnTo>
                <a:lnTo>
                  <a:pt x="19888" y="53593"/>
                </a:lnTo>
                <a:lnTo>
                  <a:pt x="20167" y="53847"/>
                </a:lnTo>
                <a:lnTo>
                  <a:pt x="20193" y="54101"/>
                </a:lnTo>
                <a:lnTo>
                  <a:pt x="19392" y="54990"/>
                </a:lnTo>
                <a:lnTo>
                  <a:pt x="19951" y="54990"/>
                </a:lnTo>
                <a:lnTo>
                  <a:pt x="20853" y="56133"/>
                </a:lnTo>
                <a:lnTo>
                  <a:pt x="20739" y="58673"/>
                </a:lnTo>
                <a:lnTo>
                  <a:pt x="31035" y="58673"/>
                </a:lnTo>
                <a:lnTo>
                  <a:pt x="30937" y="58546"/>
                </a:lnTo>
                <a:lnTo>
                  <a:pt x="30683" y="58038"/>
                </a:lnTo>
                <a:lnTo>
                  <a:pt x="30789" y="57403"/>
                </a:lnTo>
                <a:lnTo>
                  <a:pt x="30873" y="57149"/>
                </a:lnTo>
                <a:lnTo>
                  <a:pt x="30454" y="56641"/>
                </a:lnTo>
                <a:lnTo>
                  <a:pt x="29908" y="56260"/>
                </a:lnTo>
                <a:lnTo>
                  <a:pt x="29248" y="55244"/>
                </a:lnTo>
                <a:lnTo>
                  <a:pt x="28956" y="54101"/>
                </a:lnTo>
                <a:lnTo>
                  <a:pt x="28020" y="52450"/>
                </a:lnTo>
                <a:lnTo>
                  <a:pt x="27857" y="52196"/>
                </a:lnTo>
                <a:close/>
              </a:path>
              <a:path w="46354" h="111760">
                <a:moveTo>
                  <a:pt x="9880" y="57657"/>
                </a:moveTo>
                <a:lnTo>
                  <a:pt x="8851" y="57657"/>
                </a:lnTo>
                <a:lnTo>
                  <a:pt x="9359" y="58292"/>
                </a:lnTo>
                <a:lnTo>
                  <a:pt x="9601" y="58292"/>
                </a:lnTo>
                <a:lnTo>
                  <a:pt x="10007" y="58419"/>
                </a:lnTo>
                <a:lnTo>
                  <a:pt x="10248" y="58292"/>
                </a:lnTo>
                <a:lnTo>
                  <a:pt x="10299" y="57911"/>
                </a:lnTo>
                <a:lnTo>
                  <a:pt x="9994" y="57784"/>
                </a:lnTo>
                <a:close/>
              </a:path>
              <a:path w="46354" h="111760">
                <a:moveTo>
                  <a:pt x="15272" y="57784"/>
                </a:moveTo>
                <a:lnTo>
                  <a:pt x="11226" y="57784"/>
                </a:lnTo>
                <a:lnTo>
                  <a:pt x="11260" y="58038"/>
                </a:lnTo>
                <a:lnTo>
                  <a:pt x="11125" y="58292"/>
                </a:lnTo>
                <a:lnTo>
                  <a:pt x="15836" y="58292"/>
                </a:lnTo>
                <a:lnTo>
                  <a:pt x="15272" y="57784"/>
                </a:lnTo>
                <a:close/>
              </a:path>
              <a:path w="46354" h="111760">
                <a:moveTo>
                  <a:pt x="16713" y="58165"/>
                </a:moveTo>
                <a:lnTo>
                  <a:pt x="15836" y="58292"/>
                </a:lnTo>
                <a:lnTo>
                  <a:pt x="16795" y="58292"/>
                </a:lnTo>
                <a:close/>
              </a:path>
              <a:path w="46354" h="111760">
                <a:moveTo>
                  <a:pt x="14385" y="56768"/>
                </a:moveTo>
                <a:lnTo>
                  <a:pt x="11239" y="56768"/>
                </a:lnTo>
                <a:lnTo>
                  <a:pt x="10629" y="57911"/>
                </a:lnTo>
                <a:lnTo>
                  <a:pt x="11226" y="57784"/>
                </a:lnTo>
                <a:lnTo>
                  <a:pt x="15272" y="57784"/>
                </a:lnTo>
                <a:lnTo>
                  <a:pt x="14566" y="57149"/>
                </a:lnTo>
                <a:lnTo>
                  <a:pt x="14385" y="56768"/>
                </a:lnTo>
                <a:close/>
              </a:path>
              <a:path w="46354" h="111760">
                <a:moveTo>
                  <a:pt x="10766" y="57656"/>
                </a:moveTo>
                <a:close/>
              </a:path>
              <a:path w="46354" h="111760">
                <a:moveTo>
                  <a:pt x="13900" y="55752"/>
                </a:moveTo>
                <a:lnTo>
                  <a:pt x="10248" y="55752"/>
                </a:lnTo>
                <a:lnTo>
                  <a:pt x="10306" y="57403"/>
                </a:lnTo>
                <a:lnTo>
                  <a:pt x="10401" y="57530"/>
                </a:lnTo>
                <a:lnTo>
                  <a:pt x="10766" y="57656"/>
                </a:lnTo>
                <a:lnTo>
                  <a:pt x="10718" y="57149"/>
                </a:lnTo>
                <a:lnTo>
                  <a:pt x="11239" y="56768"/>
                </a:lnTo>
                <a:lnTo>
                  <a:pt x="14385" y="56768"/>
                </a:lnTo>
                <a:lnTo>
                  <a:pt x="13900" y="55752"/>
                </a:lnTo>
                <a:close/>
              </a:path>
              <a:path w="46354" h="111760">
                <a:moveTo>
                  <a:pt x="43167" y="54101"/>
                </a:moveTo>
                <a:lnTo>
                  <a:pt x="42341" y="55371"/>
                </a:lnTo>
                <a:lnTo>
                  <a:pt x="41859" y="55371"/>
                </a:lnTo>
                <a:lnTo>
                  <a:pt x="41783" y="55752"/>
                </a:lnTo>
                <a:lnTo>
                  <a:pt x="42087" y="56133"/>
                </a:lnTo>
                <a:lnTo>
                  <a:pt x="43980" y="55752"/>
                </a:lnTo>
                <a:lnTo>
                  <a:pt x="44210" y="55244"/>
                </a:lnTo>
                <a:lnTo>
                  <a:pt x="42621" y="55244"/>
                </a:lnTo>
                <a:lnTo>
                  <a:pt x="43167" y="54101"/>
                </a:lnTo>
                <a:close/>
              </a:path>
              <a:path w="46354" h="111760">
                <a:moveTo>
                  <a:pt x="17703" y="53466"/>
                </a:moveTo>
                <a:lnTo>
                  <a:pt x="15049" y="53466"/>
                </a:lnTo>
                <a:lnTo>
                  <a:pt x="16078" y="53847"/>
                </a:lnTo>
                <a:lnTo>
                  <a:pt x="16687" y="54228"/>
                </a:lnTo>
                <a:lnTo>
                  <a:pt x="16903" y="55625"/>
                </a:lnTo>
                <a:lnTo>
                  <a:pt x="17640" y="55752"/>
                </a:lnTo>
                <a:lnTo>
                  <a:pt x="17983" y="55244"/>
                </a:lnTo>
                <a:lnTo>
                  <a:pt x="18224" y="54990"/>
                </a:lnTo>
                <a:lnTo>
                  <a:pt x="18808" y="54863"/>
                </a:lnTo>
                <a:lnTo>
                  <a:pt x="18313" y="54609"/>
                </a:lnTo>
                <a:lnTo>
                  <a:pt x="18218" y="54228"/>
                </a:lnTo>
                <a:lnTo>
                  <a:pt x="18307" y="53847"/>
                </a:lnTo>
                <a:lnTo>
                  <a:pt x="18367" y="53720"/>
                </a:lnTo>
                <a:lnTo>
                  <a:pt x="17945" y="53720"/>
                </a:lnTo>
                <a:lnTo>
                  <a:pt x="17703" y="53466"/>
                </a:lnTo>
                <a:close/>
              </a:path>
              <a:path w="46354" h="111760">
                <a:moveTo>
                  <a:pt x="45196" y="52820"/>
                </a:moveTo>
                <a:lnTo>
                  <a:pt x="42621" y="55244"/>
                </a:lnTo>
                <a:lnTo>
                  <a:pt x="44210" y="55244"/>
                </a:lnTo>
                <a:lnTo>
                  <a:pt x="45014" y="53466"/>
                </a:lnTo>
                <a:lnTo>
                  <a:pt x="45196" y="52820"/>
                </a:lnTo>
                <a:close/>
              </a:path>
              <a:path w="46354" h="111760">
                <a:moveTo>
                  <a:pt x="1524" y="51053"/>
                </a:moveTo>
                <a:lnTo>
                  <a:pt x="5321" y="52831"/>
                </a:lnTo>
                <a:lnTo>
                  <a:pt x="2628" y="54482"/>
                </a:lnTo>
                <a:lnTo>
                  <a:pt x="4432" y="53974"/>
                </a:lnTo>
                <a:lnTo>
                  <a:pt x="14376" y="53974"/>
                </a:lnTo>
                <a:lnTo>
                  <a:pt x="14249" y="53339"/>
                </a:lnTo>
                <a:lnTo>
                  <a:pt x="14528" y="53085"/>
                </a:lnTo>
                <a:lnTo>
                  <a:pt x="14522" y="52704"/>
                </a:lnTo>
                <a:lnTo>
                  <a:pt x="5969" y="52704"/>
                </a:lnTo>
                <a:lnTo>
                  <a:pt x="5778" y="52069"/>
                </a:lnTo>
                <a:lnTo>
                  <a:pt x="4381" y="52069"/>
                </a:lnTo>
                <a:lnTo>
                  <a:pt x="1524" y="51053"/>
                </a:lnTo>
                <a:close/>
              </a:path>
              <a:path w="46354" h="111760">
                <a:moveTo>
                  <a:pt x="18427" y="53593"/>
                </a:moveTo>
                <a:lnTo>
                  <a:pt x="18237" y="53720"/>
                </a:lnTo>
                <a:lnTo>
                  <a:pt x="18367" y="53720"/>
                </a:lnTo>
                <a:close/>
              </a:path>
              <a:path w="46354" h="111760">
                <a:moveTo>
                  <a:pt x="18567" y="52958"/>
                </a:moveTo>
                <a:lnTo>
                  <a:pt x="17500" y="52958"/>
                </a:lnTo>
                <a:lnTo>
                  <a:pt x="18719" y="53720"/>
                </a:lnTo>
                <a:lnTo>
                  <a:pt x="18567" y="52958"/>
                </a:lnTo>
                <a:close/>
              </a:path>
              <a:path w="46354" h="111760">
                <a:moveTo>
                  <a:pt x="19658" y="52450"/>
                </a:moveTo>
                <a:lnTo>
                  <a:pt x="14795" y="52450"/>
                </a:lnTo>
                <a:lnTo>
                  <a:pt x="14592" y="53593"/>
                </a:lnTo>
                <a:lnTo>
                  <a:pt x="15049" y="53466"/>
                </a:lnTo>
                <a:lnTo>
                  <a:pt x="17703" y="53466"/>
                </a:lnTo>
                <a:lnTo>
                  <a:pt x="17500" y="52958"/>
                </a:lnTo>
                <a:lnTo>
                  <a:pt x="19477" y="52958"/>
                </a:lnTo>
                <a:lnTo>
                  <a:pt x="19658" y="52450"/>
                </a:lnTo>
                <a:close/>
              </a:path>
              <a:path w="46354" h="111760">
                <a:moveTo>
                  <a:pt x="19477" y="52958"/>
                </a:moveTo>
                <a:lnTo>
                  <a:pt x="18834" y="52958"/>
                </a:lnTo>
                <a:lnTo>
                  <a:pt x="18670" y="53475"/>
                </a:lnTo>
                <a:lnTo>
                  <a:pt x="18872" y="53593"/>
                </a:lnTo>
                <a:lnTo>
                  <a:pt x="19342" y="53339"/>
                </a:lnTo>
                <a:lnTo>
                  <a:pt x="19477" y="52958"/>
                </a:lnTo>
                <a:close/>
              </a:path>
              <a:path w="46354" h="111760">
                <a:moveTo>
                  <a:pt x="45511" y="51066"/>
                </a:moveTo>
                <a:lnTo>
                  <a:pt x="45494" y="51307"/>
                </a:lnTo>
                <a:lnTo>
                  <a:pt x="45375" y="52069"/>
                </a:lnTo>
                <a:lnTo>
                  <a:pt x="45196" y="52820"/>
                </a:lnTo>
                <a:lnTo>
                  <a:pt x="45453" y="52577"/>
                </a:lnTo>
                <a:lnTo>
                  <a:pt x="46126" y="51688"/>
                </a:lnTo>
                <a:lnTo>
                  <a:pt x="45511" y="51066"/>
                </a:lnTo>
                <a:close/>
              </a:path>
              <a:path w="46354" h="111760">
                <a:moveTo>
                  <a:pt x="45745" y="44195"/>
                </a:moveTo>
                <a:lnTo>
                  <a:pt x="3695" y="44195"/>
                </a:lnTo>
                <a:lnTo>
                  <a:pt x="5384" y="45211"/>
                </a:lnTo>
                <a:lnTo>
                  <a:pt x="7950" y="45846"/>
                </a:lnTo>
                <a:lnTo>
                  <a:pt x="8610" y="48005"/>
                </a:lnTo>
                <a:lnTo>
                  <a:pt x="7188" y="50037"/>
                </a:lnTo>
                <a:lnTo>
                  <a:pt x="7209" y="51307"/>
                </a:lnTo>
                <a:lnTo>
                  <a:pt x="6959" y="52069"/>
                </a:lnTo>
                <a:lnTo>
                  <a:pt x="5969" y="52704"/>
                </a:lnTo>
                <a:lnTo>
                  <a:pt x="14522" y="52704"/>
                </a:lnTo>
                <a:lnTo>
                  <a:pt x="14668" y="52450"/>
                </a:lnTo>
                <a:lnTo>
                  <a:pt x="19658" y="52450"/>
                </a:lnTo>
                <a:lnTo>
                  <a:pt x="20066" y="51307"/>
                </a:lnTo>
                <a:lnTo>
                  <a:pt x="27287" y="51307"/>
                </a:lnTo>
                <a:lnTo>
                  <a:pt x="26962" y="50799"/>
                </a:lnTo>
                <a:lnTo>
                  <a:pt x="29781" y="49783"/>
                </a:lnTo>
                <a:lnTo>
                  <a:pt x="33432" y="49783"/>
                </a:lnTo>
                <a:lnTo>
                  <a:pt x="35356" y="48005"/>
                </a:lnTo>
                <a:lnTo>
                  <a:pt x="40436" y="46608"/>
                </a:lnTo>
                <a:lnTo>
                  <a:pt x="45839" y="46608"/>
                </a:lnTo>
                <a:lnTo>
                  <a:pt x="45961" y="44957"/>
                </a:lnTo>
                <a:lnTo>
                  <a:pt x="45745" y="44195"/>
                </a:lnTo>
                <a:close/>
              </a:path>
              <a:path w="46354" h="111760">
                <a:moveTo>
                  <a:pt x="27287" y="51307"/>
                </a:moveTo>
                <a:lnTo>
                  <a:pt x="20066" y="51307"/>
                </a:lnTo>
                <a:lnTo>
                  <a:pt x="19799" y="52450"/>
                </a:lnTo>
                <a:lnTo>
                  <a:pt x="20485" y="52704"/>
                </a:lnTo>
                <a:lnTo>
                  <a:pt x="20548" y="52450"/>
                </a:lnTo>
                <a:lnTo>
                  <a:pt x="21272" y="52450"/>
                </a:lnTo>
                <a:lnTo>
                  <a:pt x="21488" y="52196"/>
                </a:lnTo>
                <a:lnTo>
                  <a:pt x="27857" y="52196"/>
                </a:lnTo>
                <a:lnTo>
                  <a:pt x="27287" y="51307"/>
                </a:lnTo>
                <a:close/>
              </a:path>
              <a:path w="46354" h="111760">
                <a:moveTo>
                  <a:pt x="21272" y="52450"/>
                </a:moveTo>
                <a:lnTo>
                  <a:pt x="20548" y="52450"/>
                </a:lnTo>
                <a:lnTo>
                  <a:pt x="20802" y="52577"/>
                </a:lnTo>
                <a:lnTo>
                  <a:pt x="20967" y="52704"/>
                </a:lnTo>
                <a:lnTo>
                  <a:pt x="21272" y="52450"/>
                </a:lnTo>
                <a:close/>
              </a:path>
              <a:path w="46354" h="111760">
                <a:moveTo>
                  <a:pt x="45839" y="46608"/>
                </a:moveTo>
                <a:lnTo>
                  <a:pt x="40436" y="46608"/>
                </a:lnTo>
                <a:lnTo>
                  <a:pt x="43116" y="48640"/>
                </a:lnTo>
                <a:lnTo>
                  <a:pt x="45511" y="51066"/>
                </a:lnTo>
                <a:lnTo>
                  <a:pt x="45839" y="46608"/>
                </a:lnTo>
                <a:close/>
              </a:path>
              <a:path w="46354" h="111760">
                <a:moveTo>
                  <a:pt x="33032" y="49783"/>
                </a:moveTo>
                <a:lnTo>
                  <a:pt x="29781" y="49783"/>
                </a:lnTo>
                <a:lnTo>
                  <a:pt x="31445" y="50799"/>
                </a:lnTo>
                <a:lnTo>
                  <a:pt x="31864" y="50799"/>
                </a:lnTo>
                <a:lnTo>
                  <a:pt x="33032" y="49783"/>
                </a:lnTo>
                <a:close/>
              </a:path>
              <a:path w="46354" h="111760">
                <a:moveTo>
                  <a:pt x="33432" y="49783"/>
                </a:moveTo>
                <a:lnTo>
                  <a:pt x="33032" y="49783"/>
                </a:lnTo>
                <a:lnTo>
                  <a:pt x="33020" y="50164"/>
                </a:lnTo>
                <a:lnTo>
                  <a:pt x="33432" y="49783"/>
                </a:lnTo>
                <a:close/>
              </a:path>
              <a:path w="46354" h="111760">
                <a:moveTo>
                  <a:pt x="5767" y="29037"/>
                </a:moveTo>
                <a:lnTo>
                  <a:pt x="5423" y="29717"/>
                </a:lnTo>
                <a:lnTo>
                  <a:pt x="2789" y="35432"/>
                </a:lnTo>
                <a:lnTo>
                  <a:pt x="875" y="41909"/>
                </a:lnTo>
                <a:lnTo>
                  <a:pt x="325" y="46855"/>
                </a:lnTo>
                <a:lnTo>
                  <a:pt x="1016" y="46735"/>
                </a:lnTo>
                <a:lnTo>
                  <a:pt x="2463" y="46354"/>
                </a:lnTo>
                <a:lnTo>
                  <a:pt x="3695" y="44195"/>
                </a:lnTo>
                <a:lnTo>
                  <a:pt x="45745" y="44195"/>
                </a:lnTo>
                <a:lnTo>
                  <a:pt x="44771" y="40766"/>
                </a:lnTo>
                <a:lnTo>
                  <a:pt x="10541" y="40766"/>
                </a:lnTo>
                <a:lnTo>
                  <a:pt x="10579" y="39750"/>
                </a:lnTo>
                <a:lnTo>
                  <a:pt x="9791" y="38988"/>
                </a:lnTo>
                <a:lnTo>
                  <a:pt x="10337" y="38226"/>
                </a:lnTo>
                <a:lnTo>
                  <a:pt x="11345" y="38226"/>
                </a:lnTo>
                <a:lnTo>
                  <a:pt x="11620" y="37845"/>
                </a:lnTo>
                <a:lnTo>
                  <a:pt x="11963" y="37845"/>
                </a:lnTo>
                <a:lnTo>
                  <a:pt x="11988" y="37591"/>
                </a:lnTo>
                <a:lnTo>
                  <a:pt x="12347" y="37591"/>
                </a:lnTo>
                <a:lnTo>
                  <a:pt x="12564" y="36575"/>
                </a:lnTo>
                <a:lnTo>
                  <a:pt x="12115" y="35813"/>
                </a:lnTo>
                <a:lnTo>
                  <a:pt x="11099" y="35305"/>
                </a:lnTo>
                <a:lnTo>
                  <a:pt x="10793" y="34416"/>
                </a:lnTo>
                <a:lnTo>
                  <a:pt x="7442" y="34416"/>
                </a:lnTo>
                <a:lnTo>
                  <a:pt x="5767" y="29037"/>
                </a:lnTo>
                <a:close/>
              </a:path>
              <a:path w="46354" h="111760">
                <a:moveTo>
                  <a:pt x="11747" y="39877"/>
                </a:moveTo>
                <a:lnTo>
                  <a:pt x="10541" y="40766"/>
                </a:lnTo>
                <a:lnTo>
                  <a:pt x="44771" y="40766"/>
                </a:lnTo>
                <a:lnTo>
                  <a:pt x="44663" y="40385"/>
                </a:lnTo>
                <a:lnTo>
                  <a:pt x="21729" y="40385"/>
                </a:lnTo>
                <a:lnTo>
                  <a:pt x="21039" y="40258"/>
                </a:lnTo>
                <a:lnTo>
                  <a:pt x="12331" y="40258"/>
                </a:lnTo>
                <a:lnTo>
                  <a:pt x="11747" y="39877"/>
                </a:lnTo>
                <a:close/>
              </a:path>
              <a:path w="46354" h="111760">
                <a:moveTo>
                  <a:pt x="17373" y="18922"/>
                </a:moveTo>
                <a:lnTo>
                  <a:pt x="18161" y="19938"/>
                </a:lnTo>
                <a:lnTo>
                  <a:pt x="18402" y="21090"/>
                </a:lnTo>
                <a:lnTo>
                  <a:pt x="18487" y="21316"/>
                </a:lnTo>
                <a:lnTo>
                  <a:pt x="19697" y="23494"/>
                </a:lnTo>
                <a:lnTo>
                  <a:pt x="21196" y="24383"/>
                </a:lnTo>
                <a:lnTo>
                  <a:pt x="21920" y="25526"/>
                </a:lnTo>
                <a:lnTo>
                  <a:pt x="22504" y="27558"/>
                </a:lnTo>
                <a:lnTo>
                  <a:pt x="23241" y="29590"/>
                </a:lnTo>
                <a:lnTo>
                  <a:pt x="24371" y="31368"/>
                </a:lnTo>
                <a:lnTo>
                  <a:pt x="25082" y="31368"/>
                </a:lnTo>
                <a:lnTo>
                  <a:pt x="23634" y="32892"/>
                </a:lnTo>
                <a:lnTo>
                  <a:pt x="23787" y="33654"/>
                </a:lnTo>
                <a:lnTo>
                  <a:pt x="23482" y="34543"/>
                </a:lnTo>
                <a:lnTo>
                  <a:pt x="23317" y="35178"/>
                </a:lnTo>
                <a:lnTo>
                  <a:pt x="23114" y="36956"/>
                </a:lnTo>
                <a:lnTo>
                  <a:pt x="21729" y="40385"/>
                </a:lnTo>
                <a:lnTo>
                  <a:pt x="44663" y="40385"/>
                </a:lnTo>
                <a:lnTo>
                  <a:pt x="44086" y="38353"/>
                </a:lnTo>
                <a:lnTo>
                  <a:pt x="40803" y="31749"/>
                </a:lnTo>
                <a:lnTo>
                  <a:pt x="36207" y="31749"/>
                </a:lnTo>
                <a:lnTo>
                  <a:pt x="36449" y="29590"/>
                </a:lnTo>
                <a:lnTo>
                  <a:pt x="36595" y="29336"/>
                </a:lnTo>
                <a:lnTo>
                  <a:pt x="36398" y="29336"/>
                </a:lnTo>
                <a:lnTo>
                  <a:pt x="36131" y="29209"/>
                </a:lnTo>
                <a:lnTo>
                  <a:pt x="35623" y="29082"/>
                </a:lnTo>
                <a:lnTo>
                  <a:pt x="35440" y="28447"/>
                </a:lnTo>
                <a:lnTo>
                  <a:pt x="34963" y="28447"/>
                </a:lnTo>
                <a:lnTo>
                  <a:pt x="34404" y="28193"/>
                </a:lnTo>
                <a:lnTo>
                  <a:pt x="32689" y="27558"/>
                </a:lnTo>
                <a:lnTo>
                  <a:pt x="31457" y="25272"/>
                </a:lnTo>
                <a:lnTo>
                  <a:pt x="32505" y="23875"/>
                </a:lnTo>
                <a:lnTo>
                  <a:pt x="30302" y="23875"/>
                </a:lnTo>
                <a:lnTo>
                  <a:pt x="30152" y="23748"/>
                </a:lnTo>
                <a:lnTo>
                  <a:pt x="24295" y="23748"/>
                </a:lnTo>
                <a:lnTo>
                  <a:pt x="24744" y="22859"/>
                </a:lnTo>
                <a:lnTo>
                  <a:pt x="24841" y="22478"/>
                </a:lnTo>
                <a:lnTo>
                  <a:pt x="24995" y="22364"/>
                </a:lnTo>
                <a:lnTo>
                  <a:pt x="25066" y="22224"/>
                </a:lnTo>
                <a:lnTo>
                  <a:pt x="23761" y="22224"/>
                </a:lnTo>
                <a:lnTo>
                  <a:pt x="22542" y="21208"/>
                </a:lnTo>
                <a:lnTo>
                  <a:pt x="20777" y="20446"/>
                </a:lnTo>
                <a:lnTo>
                  <a:pt x="19189" y="19557"/>
                </a:lnTo>
                <a:lnTo>
                  <a:pt x="17373" y="18922"/>
                </a:lnTo>
                <a:close/>
              </a:path>
              <a:path w="46354" h="111760">
                <a:moveTo>
                  <a:pt x="13322" y="37464"/>
                </a:moveTo>
                <a:lnTo>
                  <a:pt x="13385" y="37972"/>
                </a:lnTo>
                <a:lnTo>
                  <a:pt x="13106" y="39242"/>
                </a:lnTo>
                <a:lnTo>
                  <a:pt x="12331" y="40258"/>
                </a:lnTo>
                <a:lnTo>
                  <a:pt x="21039" y="40258"/>
                </a:lnTo>
                <a:lnTo>
                  <a:pt x="19659" y="40004"/>
                </a:lnTo>
                <a:lnTo>
                  <a:pt x="19227" y="39496"/>
                </a:lnTo>
                <a:lnTo>
                  <a:pt x="17907" y="39496"/>
                </a:lnTo>
                <a:lnTo>
                  <a:pt x="17119" y="39242"/>
                </a:lnTo>
                <a:lnTo>
                  <a:pt x="16421" y="38734"/>
                </a:lnTo>
                <a:lnTo>
                  <a:pt x="15570" y="38226"/>
                </a:lnTo>
                <a:lnTo>
                  <a:pt x="14846" y="37845"/>
                </a:lnTo>
                <a:lnTo>
                  <a:pt x="13322" y="37464"/>
                </a:lnTo>
                <a:close/>
              </a:path>
              <a:path w="46354" h="111760">
                <a:moveTo>
                  <a:pt x="19011" y="39242"/>
                </a:moveTo>
                <a:lnTo>
                  <a:pt x="17907" y="39496"/>
                </a:lnTo>
                <a:lnTo>
                  <a:pt x="19227" y="39496"/>
                </a:lnTo>
                <a:lnTo>
                  <a:pt x="19011" y="39242"/>
                </a:lnTo>
                <a:close/>
              </a:path>
              <a:path w="46354" h="111760">
                <a:moveTo>
                  <a:pt x="11345" y="38226"/>
                </a:moveTo>
                <a:lnTo>
                  <a:pt x="10337" y="38226"/>
                </a:lnTo>
                <a:lnTo>
                  <a:pt x="11328" y="38480"/>
                </a:lnTo>
                <a:lnTo>
                  <a:pt x="11345" y="38226"/>
                </a:lnTo>
                <a:close/>
              </a:path>
              <a:path w="46354" h="111760">
                <a:moveTo>
                  <a:pt x="12347" y="37591"/>
                </a:moveTo>
                <a:lnTo>
                  <a:pt x="11988" y="37591"/>
                </a:lnTo>
                <a:lnTo>
                  <a:pt x="12700" y="38099"/>
                </a:lnTo>
                <a:lnTo>
                  <a:pt x="12396" y="37796"/>
                </a:lnTo>
                <a:lnTo>
                  <a:pt x="12347" y="37591"/>
                </a:lnTo>
                <a:close/>
              </a:path>
              <a:path w="46354" h="111760">
                <a:moveTo>
                  <a:pt x="11963" y="37845"/>
                </a:moveTo>
                <a:lnTo>
                  <a:pt x="11620" y="37845"/>
                </a:lnTo>
                <a:lnTo>
                  <a:pt x="11950" y="37972"/>
                </a:lnTo>
                <a:lnTo>
                  <a:pt x="11963" y="37845"/>
                </a:lnTo>
                <a:close/>
              </a:path>
              <a:path w="46354" h="111760">
                <a:moveTo>
                  <a:pt x="13269" y="37900"/>
                </a:moveTo>
                <a:close/>
              </a:path>
              <a:path w="46354" h="111760">
                <a:moveTo>
                  <a:pt x="12612" y="36658"/>
                </a:moveTo>
                <a:lnTo>
                  <a:pt x="13158" y="37796"/>
                </a:lnTo>
                <a:lnTo>
                  <a:pt x="13161" y="37591"/>
                </a:lnTo>
                <a:lnTo>
                  <a:pt x="12612" y="36658"/>
                </a:lnTo>
                <a:close/>
              </a:path>
              <a:path w="46354" h="111760">
                <a:moveTo>
                  <a:pt x="8940" y="32384"/>
                </a:moveTo>
                <a:lnTo>
                  <a:pt x="7442" y="34416"/>
                </a:lnTo>
                <a:lnTo>
                  <a:pt x="10793" y="34416"/>
                </a:lnTo>
                <a:lnTo>
                  <a:pt x="10706" y="34162"/>
                </a:lnTo>
                <a:lnTo>
                  <a:pt x="9550" y="33527"/>
                </a:lnTo>
                <a:lnTo>
                  <a:pt x="8940" y="32384"/>
                </a:lnTo>
                <a:close/>
              </a:path>
              <a:path w="46354" h="111760">
                <a:moveTo>
                  <a:pt x="9064" y="31638"/>
                </a:moveTo>
                <a:lnTo>
                  <a:pt x="8966" y="32130"/>
                </a:lnTo>
                <a:lnTo>
                  <a:pt x="9182" y="32384"/>
                </a:lnTo>
                <a:lnTo>
                  <a:pt x="9064" y="31638"/>
                </a:lnTo>
                <a:close/>
              </a:path>
              <a:path w="46354" h="111760">
                <a:moveTo>
                  <a:pt x="37293" y="26206"/>
                </a:moveTo>
                <a:lnTo>
                  <a:pt x="36601" y="26415"/>
                </a:lnTo>
                <a:lnTo>
                  <a:pt x="37363" y="28193"/>
                </a:lnTo>
                <a:lnTo>
                  <a:pt x="37754" y="28828"/>
                </a:lnTo>
                <a:lnTo>
                  <a:pt x="37803" y="29037"/>
                </a:lnTo>
                <a:lnTo>
                  <a:pt x="37553" y="29717"/>
                </a:lnTo>
                <a:lnTo>
                  <a:pt x="36207" y="31749"/>
                </a:lnTo>
                <a:lnTo>
                  <a:pt x="40803" y="31749"/>
                </a:lnTo>
                <a:lnTo>
                  <a:pt x="38247" y="26788"/>
                </a:lnTo>
                <a:lnTo>
                  <a:pt x="37293" y="26206"/>
                </a:lnTo>
                <a:close/>
              </a:path>
              <a:path w="46354" h="111760">
                <a:moveTo>
                  <a:pt x="9526" y="23235"/>
                </a:moveTo>
                <a:lnTo>
                  <a:pt x="9271" y="23494"/>
                </a:lnTo>
                <a:lnTo>
                  <a:pt x="5898" y="28828"/>
                </a:lnTo>
                <a:lnTo>
                  <a:pt x="5967" y="28955"/>
                </a:lnTo>
                <a:lnTo>
                  <a:pt x="8356" y="30098"/>
                </a:lnTo>
                <a:lnTo>
                  <a:pt x="8343" y="30606"/>
                </a:lnTo>
                <a:lnTo>
                  <a:pt x="9055" y="30606"/>
                </a:lnTo>
                <a:lnTo>
                  <a:pt x="8953" y="30987"/>
                </a:lnTo>
                <a:lnTo>
                  <a:pt x="8585" y="31622"/>
                </a:lnTo>
                <a:lnTo>
                  <a:pt x="9062" y="31622"/>
                </a:lnTo>
                <a:lnTo>
                  <a:pt x="9042" y="31495"/>
                </a:lnTo>
                <a:lnTo>
                  <a:pt x="9334" y="31495"/>
                </a:lnTo>
                <a:lnTo>
                  <a:pt x="9613" y="31114"/>
                </a:lnTo>
                <a:lnTo>
                  <a:pt x="9359" y="31114"/>
                </a:lnTo>
                <a:lnTo>
                  <a:pt x="8518" y="29336"/>
                </a:lnTo>
                <a:lnTo>
                  <a:pt x="8587" y="29037"/>
                </a:lnTo>
                <a:lnTo>
                  <a:pt x="9880" y="27304"/>
                </a:lnTo>
                <a:lnTo>
                  <a:pt x="9791" y="24891"/>
                </a:lnTo>
                <a:lnTo>
                  <a:pt x="9526" y="23235"/>
                </a:lnTo>
                <a:close/>
              </a:path>
              <a:path w="46354" h="111760">
                <a:moveTo>
                  <a:pt x="36741" y="29082"/>
                </a:moveTo>
                <a:lnTo>
                  <a:pt x="36398" y="29336"/>
                </a:lnTo>
                <a:lnTo>
                  <a:pt x="36595" y="29336"/>
                </a:lnTo>
                <a:lnTo>
                  <a:pt x="36741" y="29082"/>
                </a:lnTo>
                <a:close/>
              </a:path>
              <a:path w="46354" h="111760">
                <a:moveTo>
                  <a:pt x="5702" y="28828"/>
                </a:moveTo>
                <a:lnTo>
                  <a:pt x="5767" y="29037"/>
                </a:lnTo>
                <a:lnTo>
                  <a:pt x="5853" y="28901"/>
                </a:lnTo>
                <a:lnTo>
                  <a:pt x="5702" y="28828"/>
                </a:lnTo>
                <a:close/>
              </a:path>
              <a:path w="46354" h="111760">
                <a:moveTo>
                  <a:pt x="35293" y="27939"/>
                </a:moveTo>
                <a:lnTo>
                  <a:pt x="34963" y="28447"/>
                </a:lnTo>
                <a:lnTo>
                  <a:pt x="35440" y="28447"/>
                </a:lnTo>
                <a:lnTo>
                  <a:pt x="35293" y="27939"/>
                </a:lnTo>
                <a:close/>
              </a:path>
              <a:path w="46354" h="111760">
                <a:moveTo>
                  <a:pt x="34899" y="28066"/>
                </a:moveTo>
                <a:lnTo>
                  <a:pt x="34378" y="28193"/>
                </a:lnTo>
                <a:lnTo>
                  <a:pt x="34912" y="28193"/>
                </a:lnTo>
                <a:close/>
              </a:path>
              <a:path w="46354" h="111760">
                <a:moveTo>
                  <a:pt x="37940" y="26034"/>
                </a:moveTo>
                <a:lnTo>
                  <a:pt x="38247" y="26788"/>
                </a:lnTo>
                <a:lnTo>
                  <a:pt x="38468" y="26923"/>
                </a:lnTo>
                <a:lnTo>
                  <a:pt x="37940" y="26034"/>
                </a:lnTo>
                <a:close/>
              </a:path>
              <a:path w="46354" h="111760">
                <a:moveTo>
                  <a:pt x="37858" y="26034"/>
                </a:moveTo>
                <a:lnTo>
                  <a:pt x="37293" y="26206"/>
                </a:lnTo>
                <a:lnTo>
                  <a:pt x="38247" y="26788"/>
                </a:lnTo>
                <a:lnTo>
                  <a:pt x="37858" y="26034"/>
                </a:lnTo>
                <a:close/>
              </a:path>
              <a:path w="46354" h="111760">
                <a:moveTo>
                  <a:pt x="34096" y="17398"/>
                </a:moveTo>
                <a:lnTo>
                  <a:pt x="31623" y="17398"/>
                </a:lnTo>
                <a:lnTo>
                  <a:pt x="31457" y="22859"/>
                </a:lnTo>
                <a:lnTo>
                  <a:pt x="33820" y="22986"/>
                </a:lnTo>
                <a:lnTo>
                  <a:pt x="33896" y="24129"/>
                </a:lnTo>
                <a:lnTo>
                  <a:pt x="37293" y="26206"/>
                </a:lnTo>
                <a:lnTo>
                  <a:pt x="37858" y="26034"/>
                </a:lnTo>
                <a:lnTo>
                  <a:pt x="37261" y="24891"/>
                </a:lnTo>
                <a:lnTo>
                  <a:pt x="35105" y="19938"/>
                </a:lnTo>
                <a:lnTo>
                  <a:pt x="34096" y="17398"/>
                </a:lnTo>
                <a:close/>
              </a:path>
              <a:path w="46354" h="111760">
                <a:moveTo>
                  <a:pt x="31496" y="23494"/>
                </a:moveTo>
                <a:lnTo>
                  <a:pt x="30962" y="23621"/>
                </a:lnTo>
                <a:lnTo>
                  <a:pt x="30708" y="23875"/>
                </a:lnTo>
                <a:lnTo>
                  <a:pt x="32105" y="23875"/>
                </a:lnTo>
                <a:lnTo>
                  <a:pt x="31496" y="23494"/>
                </a:lnTo>
                <a:close/>
              </a:path>
              <a:path w="46354" h="111760">
                <a:moveTo>
                  <a:pt x="32600" y="23748"/>
                </a:moveTo>
                <a:lnTo>
                  <a:pt x="32105" y="23875"/>
                </a:lnTo>
                <a:lnTo>
                  <a:pt x="32505" y="23875"/>
                </a:lnTo>
                <a:close/>
              </a:path>
              <a:path w="46354" h="111760">
                <a:moveTo>
                  <a:pt x="28054" y="21208"/>
                </a:moveTo>
                <a:lnTo>
                  <a:pt x="27520" y="21589"/>
                </a:lnTo>
                <a:lnTo>
                  <a:pt x="25387" y="21589"/>
                </a:lnTo>
                <a:lnTo>
                  <a:pt x="25258" y="21843"/>
                </a:lnTo>
                <a:lnTo>
                  <a:pt x="25184" y="22224"/>
                </a:lnTo>
                <a:lnTo>
                  <a:pt x="24995" y="22364"/>
                </a:lnTo>
                <a:lnTo>
                  <a:pt x="24841" y="23367"/>
                </a:lnTo>
                <a:lnTo>
                  <a:pt x="24295" y="23748"/>
                </a:lnTo>
                <a:lnTo>
                  <a:pt x="30152" y="23748"/>
                </a:lnTo>
                <a:lnTo>
                  <a:pt x="29548" y="23235"/>
                </a:lnTo>
                <a:lnTo>
                  <a:pt x="28524" y="21970"/>
                </a:lnTo>
                <a:lnTo>
                  <a:pt x="28422" y="21462"/>
                </a:lnTo>
                <a:lnTo>
                  <a:pt x="28238" y="21335"/>
                </a:lnTo>
                <a:lnTo>
                  <a:pt x="28054" y="21208"/>
                </a:lnTo>
                <a:close/>
              </a:path>
              <a:path w="46354" h="111760">
                <a:moveTo>
                  <a:pt x="11568" y="21090"/>
                </a:moveTo>
                <a:lnTo>
                  <a:pt x="9283" y="21716"/>
                </a:lnTo>
                <a:lnTo>
                  <a:pt x="9526" y="23235"/>
                </a:lnTo>
                <a:lnTo>
                  <a:pt x="11518" y="21208"/>
                </a:lnTo>
                <a:close/>
              </a:path>
              <a:path w="46354" h="111760">
                <a:moveTo>
                  <a:pt x="24995" y="22364"/>
                </a:moveTo>
                <a:lnTo>
                  <a:pt x="24841" y="22478"/>
                </a:lnTo>
                <a:lnTo>
                  <a:pt x="24841" y="22669"/>
                </a:lnTo>
                <a:lnTo>
                  <a:pt x="24995" y="22364"/>
                </a:lnTo>
                <a:close/>
              </a:path>
              <a:path w="46354" h="111760">
                <a:moveTo>
                  <a:pt x="24500" y="21936"/>
                </a:moveTo>
                <a:lnTo>
                  <a:pt x="23761" y="22224"/>
                </a:lnTo>
                <a:lnTo>
                  <a:pt x="25066" y="22224"/>
                </a:lnTo>
                <a:lnTo>
                  <a:pt x="24500" y="21936"/>
                </a:lnTo>
                <a:close/>
              </a:path>
              <a:path w="46354" h="111760">
                <a:moveTo>
                  <a:pt x="25387" y="21589"/>
                </a:moveTo>
                <a:lnTo>
                  <a:pt x="24500" y="21936"/>
                </a:lnTo>
                <a:lnTo>
                  <a:pt x="25086" y="22183"/>
                </a:lnTo>
                <a:lnTo>
                  <a:pt x="25387" y="21589"/>
                </a:lnTo>
                <a:close/>
              </a:path>
              <a:path w="46354" h="111760">
                <a:moveTo>
                  <a:pt x="39497" y="0"/>
                </a:moveTo>
                <a:lnTo>
                  <a:pt x="34302" y="2920"/>
                </a:lnTo>
                <a:lnTo>
                  <a:pt x="30822" y="3809"/>
                </a:lnTo>
                <a:lnTo>
                  <a:pt x="28364" y="4499"/>
                </a:lnTo>
                <a:lnTo>
                  <a:pt x="30670" y="7492"/>
                </a:lnTo>
                <a:lnTo>
                  <a:pt x="30086" y="9143"/>
                </a:lnTo>
                <a:lnTo>
                  <a:pt x="28575" y="10921"/>
                </a:lnTo>
                <a:lnTo>
                  <a:pt x="26784" y="11683"/>
                </a:lnTo>
                <a:lnTo>
                  <a:pt x="26924" y="13588"/>
                </a:lnTo>
                <a:lnTo>
                  <a:pt x="25387" y="15366"/>
                </a:lnTo>
                <a:lnTo>
                  <a:pt x="25038" y="16890"/>
                </a:lnTo>
                <a:lnTo>
                  <a:pt x="25026" y="17398"/>
                </a:lnTo>
                <a:lnTo>
                  <a:pt x="25209" y="18414"/>
                </a:lnTo>
                <a:lnTo>
                  <a:pt x="25311" y="20573"/>
                </a:lnTo>
                <a:lnTo>
                  <a:pt x="26492" y="21208"/>
                </a:lnTo>
                <a:lnTo>
                  <a:pt x="25946" y="21335"/>
                </a:lnTo>
                <a:lnTo>
                  <a:pt x="24282" y="21843"/>
                </a:lnTo>
                <a:lnTo>
                  <a:pt x="24500" y="21936"/>
                </a:lnTo>
                <a:lnTo>
                  <a:pt x="25387" y="21589"/>
                </a:lnTo>
                <a:lnTo>
                  <a:pt x="27520" y="21589"/>
                </a:lnTo>
                <a:lnTo>
                  <a:pt x="27127" y="21335"/>
                </a:lnTo>
                <a:lnTo>
                  <a:pt x="27876" y="21335"/>
                </a:lnTo>
                <a:lnTo>
                  <a:pt x="28054" y="21208"/>
                </a:lnTo>
                <a:lnTo>
                  <a:pt x="28226" y="21208"/>
                </a:lnTo>
                <a:lnTo>
                  <a:pt x="28384" y="20192"/>
                </a:lnTo>
                <a:lnTo>
                  <a:pt x="28854" y="19557"/>
                </a:lnTo>
                <a:lnTo>
                  <a:pt x="31623" y="17398"/>
                </a:lnTo>
                <a:lnTo>
                  <a:pt x="34096" y="17398"/>
                </a:lnTo>
                <a:lnTo>
                  <a:pt x="33591" y="16128"/>
                </a:lnTo>
                <a:lnTo>
                  <a:pt x="34144" y="12064"/>
                </a:lnTo>
                <a:lnTo>
                  <a:pt x="34036" y="7111"/>
                </a:lnTo>
                <a:lnTo>
                  <a:pt x="39914" y="579"/>
                </a:lnTo>
                <a:lnTo>
                  <a:pt x="39497" y="0"/>
                </a:lnTo>
                <a:close/>
              </a:path>
              <a:path w="46354" h="111760">
                <a:moveTo>
                  <a:pt x="28209" y="21316"/>
                </a:moveTo>
                <a:close/>
              </a:path>
              <a:path w="46354" h="111760">
                <a:moveTo>
                  <a:pt x="28226" y="21208"/>
                </a:moveTo>
                <a:lnTo>
                  <a:pt x="28054" y="21208"/>
                </a:lnTo>
                <a:lnTo>
                  <a:pt x="28209" y="21316"/>
                </a:lnTo>
                <a:close/>
              </a:path>
              <a:path w="46354" h="111760">
                <a:moveTo>
                  <a:pt x="14363" y="14477"/>
                </a:moveTo>
                <a:lnTo>
                  <a:pt x="11568" y="21090"/>
                </a:lnTo>
                <a:lnTo>
                  <a:pt x="14846" y="20192"/>
                </a:lnTo>
                <a:lnTo>
                  <a:pt x="15702" y="17144"/>
                </a:lnTo>
                <a:lnTo>
                  <a:pt x="15748" y="15747"/>
                </a:lnTo>
                <a:lnTo>
                  <a:pt x="17614" y="15747"/>
                </a:lnTo>
                <a:lnTo>
                  <a:pt x="17627" y="14731"/>
                </a:lnTo>
                <a:lnTo>
                  <a:pt x="14363" y="14477"/>
                </a:lnTo>
                <a:close/>
              </a:path>
              <a:path w="46354" h="111760">
                <a:moveTo>
                  <a:pt x="27473" y="4980"/>
                </a:moveTo>
                <a:lnTo>
                  <a:pt x="15938" y="12445"/>
                </a:lnTo>
                <a:lnTo>
                  <a:pt x="17653" y="14096"/>
                </a:lnTo>
                <a:lnTo>
                  <a:pt x="18326" y="12699"/>
                </a:lnTo>
                <a:lnTo>
                  <a:pt x="20002" y="12699"/>
                </a:lnTo>
                <a:lnTo>
                  <a:pt x="21221" y="12064"/>
                </a:lnTo>
                <a:lnTo>
                  <a:pt x="22555" y="11175"/>
                </a:lnTo>
                <a:lnTo>
                  <a:pt x="22237" y="10032"/>
                </a:lnTo>
                <a:lnTo>
                  <a:pt x="24411" y="10032"/>
                </a:lnTo>
                <a:lnTo>
                  <a:pt x="27473" y="4980"/>
                </a:lnTo>
                <a:close/>
              </a:path>
              <a:path w="46354" h="111760">
                <a:moveTo>
                  <a:pt x="24411" y="10032"/>
                </a:moveTo>
                <a:lnTo>
                  <a:pt x="22237" y="10032"/>
                </a:lnTo>
                <a:lnTo>
                  <a:pt x="24180" y="10413"/>
                </a:lnTo>
                <a:lnTo>
                  <a:pt x="24411" y="10032"/>
                </a:lnTo>
                <a:close/>
              </a:path>
              <a:path w="46354" h="111760">
                <a:moveTo>
                  <a:pt x="40012" y="579"/>
                </a:moveTo>
                <a:lnTo>
                  <a:pt x="41788" y="4499"/>
                </a:lnTo>
                <a:lnTo>
                  <a:pt x="41868" y="4980"/>
                </a:lnTo>
                <a:lnTo>
                  <a:pt x="41998" y="6095"/>
                </a:lnTo>
                <a:lnTo>
                  <a:pt x="42405" y="4063"/>
                </a:lnTo>
                <a:lnTo>
                  <a:pt x="42430" y="3301"/>
                </a:lnTo>
                <a:lnTo>
                  <a:pt x="40012" y="579"/>
                </a:lnTo>
                <a:close/>
              </a:path>
              <a:path w="46354" h="111760">
                <a:moveTo>
                  <a:pt x="28028" y="4063"/>
                </a:moveTo>
                <a:lnTo>
                  <a:pt x="27473" y="4980"/>
                </a:lnTo>
                <a:lnTo>
                  <a:pt x="28105" y="4571"/>
                </a:lnTo>
                <a:lnTo>
                  <a:pt x="28364" y="4499"/>
                </a:lnTo>
                <a:lnTo>
                  <a:pt x="28028" y="406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55011" y="2320947"/>
            <a:ext cx="74930" cy="57785"/>
          </a:xfrm>
          <a:custGeom>
            <a:avLst/>
            <a:gdLst/>
            <a:ahLst/>
            <a:cxnLst/>
            <a:rect l="l" t="t" r="r" b="b"/>
            <a:pathLst>
              <a:path w="74929" h="57785">
                <a:moveTo>
                  <a:pt x="71653" y="41401"/>
                </a:moveTo>
                <a:lnTo>
                  <a:pt x="60629" y="41401"/>
                </a:lnTo>
                <a:lnTo>
                  <a:pt x="61395" y="42544"/>
                </a:lnTo>
                <a:lnTo>
                  <a:pt x="61454" y="42925"/>
                </a:lnTo>
                <a:lnTo>
                  <a:pt x="61334" y="44068"/>
                </a:lnTo>
                <a:lnTo>
                  <a:pt x="61212" y="45592"/>
                </a:lnTo>
                <a:lnTo>
                  <a:pt x="61429" y="46735"/>
                </a:lnTo>
                <a:lnTo>
                  <a:pt x="64160" y="47370"/>
                </a:lnTo>
                <a:lnTo>
                  <a:pt x="66281" y="48259"/>
                </a:lnTo>
                <a:lnTo>
                  <a:pt x="67310" y="51688"/>
                </a:lnTo>
                <a:lnTo>
                  <a:pt x="67433" y="52450"/>
                </a:lnTo>
                <a:lnTo>
                  <a:pt x="66294" y="54609"/>
                </a:lnTo>
                <a:lnTo>
                  <a:pt x="64897" y="57530"/>
                </a:lnTo>
                <a:lnTo>
                  <a:pt x="67487" y="55244"/>
                </a:lnTo>
                <a:lnTo>
                  <a:pt x="68516" y="54609"/>
                </a:lnTo>
                <a:lnTo>
                  <a:pt x="68821" y="53720"/>
                </a:lnTo>
                <a:lnTo>
                  <a:pt x="69811" y="53593"/>
                </a:lnTo>
                <a:lnTo>
                  <a:pt x="69938" y="52831"/>
                </a:lnTo>
                <a:lnTo>
                  <a:pt x="70358" y="52323"/>
                </a:lnTo>
                <a:lnTo>
                  <a:pt x="71577" y="52323"/>
                </a:lnTo>
                <a:lnTo>
                  <a:pt x="71450" y="52069"/>
                </a:lnTo>
                <a:lnTo>
                  <a:pt x="72123" y="52069"/>
                </a:lnTo>
                <a:lnTo>
                  <a:pt x="71793" y="51942"/>
                </a:lnTo>
                <a:lnTo>
                  <a:pt x="69265" y="51942"/>
                </a:lnTo>
                <a:lnTo>
                  <a:pt x="68440" y="51053"/>
                </a:lnTo>
                <a:lnTo>
                  <a:pt x="67818" y="50164"/>
                </a:lnTo>
                <a:lnTo>
                  <a:pt x="69113" y="49148"/>
                </a:lnTo>
                <a:lnTo>
                  <a:pt x="68567" y="48005"/>
                </a:lnTo>
                <a:lnTo>
                  <a:pt x="65608" y="42671"/>
                </a:lnTo>
                <a:lnTo>
                  <a:pt x="70326" y="42671"/>
                </a:lnTo>
                <a:lnTo>
                  <a:pt x="70015" y="42544"/>
                </a:lnTo>
                <a:lnTo>
                  <a:pt x="71196" y="41655"/>
                </a:lnTo>
                <a:lnTo>
                  <a:pt x="71636" y="41655"/>
                </a:lnTo>
                <a:lnTo>
                  <a:pt x="71653" y="41401"/>
                </a:lnTo>
                <a:close/>
              </a:path>
              <a:path w="74929" h="57785">
                <a:moveTo>
                  <a:pt x="71513" y="52323"/>
                </a:moveTo>
                <a:lnTo>
                  <a:pt x="70358" y="52323"/>
                </a:lnTo>
                <a:lnTo>
                  <a:pt x="71551" y="52831"/>
                </a:lnTo>
                <a:lnTo>
                  <a:pt x="71513" y="52323"/>
                </a:lnTo>
                <a:close/>
              </a:path>
              <a:path w="74929" h="57785">
                <a:moveTo>
                  <a:pt x="71577" y="52323"/>
                </a:moveTo>
                <a:close/>
              </a:path>
              <a:path w="74929" h="57785">
                <a:moveTo>
                  <a:pt x="72123" y="52069"/>
                </a:moveTo>
                <a:lnTo>
                  <a:pt x="71450" y="52069"/>
                </a:lnTo>
                <a:lnTo>
                  <a:pt x="71945" y="52196"/>
                </a:lnTo>
                <a:lnTo>
                  <a:pt x="72123" y="52069"/>
                </a:lnTo>
                <a:close/>
              </a:path>
              <a:path w="74929" h="57785">
                <a:moveTo>
                  <a:pt x="70624" y="50164"/>
                </a:moveTo>
                <a:lnTo>
                  <a:pt x="69265" y="51942"/>
                </a:lnTo>
                <a:lnTo>
                  <a:pt x="71793" y="51942"/>
                </a:lnTo>
                <a:lnTo>
                  <a:pt x="72466" y="52069"/>
                </a:lnTo>
                <a:lnTo>
                  <a:pt x="72136" y="51688"/>
                </a:lnTo>
                <a:lnTo>
                  <a:pt x="71818" y="51688"/>
                </a:lnTo>
                <a:lnTo>
                  <a:pt x="71513" y="50418"/>
                </a:lnTo>
                <a:lnTo>
                  <a:pt x="70624" y="50164"/>
                </a:lnTo>
                <a:close/>
              </a:path>
              <a:path w="74929" h="57785">
                <a:moveTo>
                  <a:pt x="54881" y="40893"/>
                </a:moveTo>
                <a:lnTo>
                  <a:pt x="47866" y="40893"/>
                </a:lnTo>
                <a:lnTo>
                  <a:pt x="48234" y="41274"/>
                </a:lnTo>
                <a:lnTo>
                  <a:pt x="48425" y="41274"/>
                </a:lnTo>
                <a:lnTo>
                  <a:pt x="48450" y="42036"/>
                </a:lnTo>
                <a:lnTo>
                  <a:pt x="48145" y="42036"/>
                </a:lnTo>
                <a:lnTo>
                  <a:pt x="48250" y="43814"/>
                </a:lnTo>
                <a:lnTo>
                  <a:pt x="48374" y="44576"/>
                </a:lnTo>
                <a:lnTo>
                  <a:pt x="48577" y="45338"/>
                </a:lnTo>
                <a:lnTo>
                  <a:pt x="51092" y="47624"/>
                </a:lnTo>
                <a:lnTo>
                  <a:pt x="51117" y="41782"/>
                </a:lnTo>
                <a:lnTo>
                  <a:pt x="53301" y="41528"/>
                </a:lnTo>
                <a:lnTo>
                  <a:pt x="54881" y="40893"/>
                </a:lnTo>
                <a:close/>
              </a:path>
              <a:path w="74929" h="57785">
                <a:moveTo>
                  <a:pt x="70326" y="42671"/>
                </a:moveTo>
                <a:lnTo>
                  <a:pt x="65608" y="42671"/>
                </a:lnTo>
                <a:lnTo>
                  <a:pt x="69519" y="45592"/>
                </a:lnTo>
                <a:lnTo>
                  <a:pt x="72605" y="46735"/>
                </a:lnTo>
                <a:lnTo>
                  <a:pt x="73596" y="46354"/>
                </a:lnTo>
                <a:lnTo>
                  <a:pt x="71424" y="45211"/>
                </a:lnTo>
                <a:lnTo>
                  <a:pt x="71970" y="44322"/>
                </a:lnTo>
                <a:lnTo>
                  <a:pt x="72047" y="44068"/>
                </a:lnTo>
                <a:lnTo>
                  <a:pt x="72351" y="44068"/>
                </a:lnTo>
                <a:lnTo>
                  <a:pt x="72517" y="43941"/>
                </a:lnTo>
                <a:lnTo>
                  <a:pt x="72415" y="43179"/>
                </a:lnTo>
                <a:lnTo>
                  <a:pt x="72097" y="43052"/>
                </a:lnTo>
                <a:lnTo>
                  <a:pt x="71259" y="43052"/>
                </a:lnTo>
                <a:lnTo>
                  <a:pt x="70326" y="42671"/>
                </a:lnTo>
                <a:close/>
              </a:path>
              <a:path w="74929" h="57785">
                <a:moveTo>
                  <a:pt x="30048" y="43941"/>
                </a:moveTo>
                <a:lnTo>
                  <a:pt x="29667" y="44957"/>
                </a:lnTo>
                <a:lnTo>
                  <a:pt x="30226" y="45465"/>
                </a:lnTo>
                <a:lnTo>
                  <a:pt x="30721" y="45084"/>
                </a:lnTo>
                <a:lnTo>
                  <a:pt x="31010" y="44957"/>
                </a:lnTo>
                <a:lnTo>
                  <a:pt x="30505" y="44957"/>
                </a:lnTo>
                <a:lnTo>
                  <a:pt x="30048" y="43941"/>
                </a:lnTo>
                <a:close/>
              </a:path>
              <a:path w="74929" h="57785">
                <a:moveTo>
                  <a:pt x="30111" y="43433"/>
                </a:moveTo>
                <a:lnTo>
                  <a:pt x="30505" y="44957"/>
                </a:lnTo>
                <a:lnTo>
                  <a:pt x="31010" y="44957"/>
                </a:lnTo>
                <a:lnTo>
                  <a:pt x="31877" y="44576"/>
                </a:lnTo>
                <a:lnTo>
                  <a:pt x="32976" y="44576"/>
                </a:lnTo>
                <a:lnTo>
                  <a:pt x="33397" y="44068"/>
                </a:lnTo>
                <a:lnTo>
                  <a:pt x="30797" y="44068"/>
                </a:lnTo>
                <a:lnTo>
                  <a:pt x="30111" y="43433"/>
                </a:lnTo>
                <a:close/>
              </a:path>
              <a:path w="74929" h="57785">
                <a:moveTo>
                  <a:pt x="32976" y="44576"/>
                </a:moveTo>
                <a:lnTo>
                  <a:pt x="31877" y="44576"/>
                </a:lnTo>
                <a:lnTo>
                  <a:pt x="32766" y="44830"/>
                </a:lnTo>
                <a:lnTo>
                  <a:pt x="32976" y="44576"/>
                </a:lnTo>
                <a:close/>
              </a:path>
              <a:path w="74929" h="57785">
                <a:moveTo>
                  <a:pt x="29584" y="43179"/>
                </a:moveTo>
                <a:lnTo>
                  <a:pt x="28244" y="43179"/>
                </a:lnTo>
                <a:lnTo>
                  <a:pt x="28994" y="43941"/>
                </a:lnTo>
                <a:lnTo>
                  <a:pt x="29044" y="44576"/>
                </a:lnTo>
                <a:lnTo>
                  <a:pt x="29591" y="43560"/>
                </a:lnTo>
                <a:lnTo>
                  <a:pt x="29908" y="43560"/>
                </a:lnTo>
                <a:lnTo>
                  <a:pt x="29870" y="43306"/>
                </a:lnTo>
                <a:lnTo>
                  <a:pt x="29584" y="43179"/>
                </a:lnTo>
                <a:close/>
              </a:path>
              <a:path w="74929" h="57785">
                <a:moveTo>
                  <a:pt x="60894" y="43941"/>
                </a:moveTo>
                <a:lnTo>
                  <a:pt x="59537" y="43941"/>
                </a:lnTo>
                <a:lnTo>
                  <a:pt x="60947" y="44449"/>
                </a:lnTo>
                <a:lnTo>
                  <a:pt x="60894" y="43941"/>
                </a:lnTo>
                <a:close/>
              </a:path>
              <a:path w="74929" h="57785">
                <a:moveTo>
                  <a:pt x="72116" y="44322"/>
                </a:moveTo>
                <a:lnTo>
                  <a:pt x="71970" y="44322"/>
                </a:lnTo>
                <a:lnTo>
                  <a:pt x="72199" y="44449"/>
                </a:lnTo>
                <a:lnTo>
                  <a:pt x="72116" y="44322"/>
                </a:lnTo>
                <a:close/>
              </a:path>
              <a:path w="74929" h="57785">
                <a:moveTo>
                  <a:pt x="42100" y="43179"/>
                </a:moveTo>
                <a:lnTo>
                  <a:pt x="40792" y="43179"/>
                </a:lnTo>
                <a:lnTo>
                  <a:pt x="41097" y="44322"/>
                </a:lnTo>
                <a:lnTo>
                  <a:pt x="41910" y="43560"/>
                </a:lnTo>
                <a:lnTo>
                  <a:pt x="42100" y="43179"/>
                </a:lnTo>
                <a:close/>
              </a:path>
              <a:path w="74929" h="57785">
                <a:moveTo>
                  <a:pt x="72802" y="40512"/>
                </a:moveTo>
                <a:lnTo>
                  <a:pt x="55829" y="40512"/>
                </a:lnTo>
                <a:lnTo>
                  <a:pt x="56172" y="43433"/>
                </a:lnTo>
                <a:lnTo>
                  <a:pt x="57543" y="44195"/>
                </a:lnTo>
                <a:lnTo>
                  <a:pt x="58458" y="44322"/>
                </a:lnTo>
                <a:lnTo>
                  <a:pt x="59055" y="44322"/>
                </a:lnTo>
                <a:lnTo>
                  <a:pt x="59537" y="43941"/>
                </a:lnTo>
                <a:lnTo>
                  <a:pt x="60894" y="43941"/>
                </a:lnTo>
                <a:lnTo>
                  <a:pt x="60629" y="41401"/>
                </a:lnTo>
                <a:lnTo>
                  <a:pt x="71653" y="41401"/>
                </a:lnTo>
                <a:lnTo>
                  <a:pt x="71678" y="41020"/>
                </a:lnTo>
                <a:lnTo>
                  <a:pt x="71932" y="40766"/>
                </a:lnTo>
                <a:lnTo>
                  <a:pt x="72586" y="40766"/>
                </a:lnTo>
                <a:lnTo>
                  <a:pt x="72802" y="40512"/>
                </a:lnTo>
                <a:close/>
              </a:path>
              <a:path w="74929" h="57785">
                <a:moveTo>
                  <a:pt x="72109" y="44311"/>
                </a:moveTo>
                <a:close/>
              </a:path>
              <a:path w="74929" h="57785">
                <a:moveTo>
                  <a:pt x="72351" y="44068"/>
                </a:moveTo>
                <a:lnTo>
                  <a:pt x="72047" y="44068"/>
                </a:lnTo>
                <a:lnTo>
                  <a:pt x="72109" y="44311"/>
                </a:lnTo>
                <a:lnTo>
                  <a:pt x="72351" y="44068"/>
                </a:lnTo>
                <a:close/>
              </a:path>
              <a:path w="74929" h="57785">
                <a:moveTo>
                  <a:pt x="47402" y="43560"/>
                </a:moveTo>
                <a:lnTo>
                  <a:pt x="46545" y="43560"/>
                </a:lnTo>
                <a:lnTo>
                  <a:pt x="46640" y="43941"/>
                </a:lnTo>
                <a:lnTo>
                  <a:pt x="46761" y="44195"/>
                </a:lnTo>
                <a:lnTo>
                  <a:pt x="46697" y="43941"/>
                </a:lnTo>
                <a:lnTo>
                  <a:pt x="47104" y="43814"/>
                </a:lnTo>
                <a:lnTo>
                  <a:pt x="47307" y="43687"/>
                </a:lnTo>
                <a:lnTo>
                  <a:pt x="47402" y="43560"/>
                </a:lnTo>
                <a:close/>
              </a:path>
              <a:path w="74929" h="57785">
                <a:moveTo>
                  <a:pt x="40792" y="43179"/>
                </a:moveTo>
                <a:lnTo>
                  <a:pt x="32346" y="43179"/>
                </a:lnTo>
                <a:lnTo>
                  <a:pt x="31534" y="43433"/>
                </a:lnTo>
                <a:lnTo>
                  <a:pt x="30797" y="44068"/>
                </a:lnTo>
                <a:lnTo>
                  <a:pt x="33397" y="44068"/>
                </a:lnTo>
                <a:lnTo>
                  <a:pt x="35331" y="43560"/>
                </a:lnTo>
                <a:lnTo>
                  <a:pt x="39464" y="43560"/>
                </a:lnTo>
                <a:lnTo>
                  <a:pt x="40792" y="43179"/>
                </a:lnTo>
                <a:close/>
              </a:path>
              <a:path w="74929" h="57785">
                <a:moveTo>
                  <a:pt x="39464" y="43560"/>
                </a:moveTo>
                <a:lnTo>
                  <a:pt x="35331" y="43560"/>
                </a:lnTo>
                <a:lnTo>
                  <a:pt x="36855" y="43814"/>
                </a:lnTo>
                <a:lnTo>
                  <a:pt x="37693" y="44068"/>
                </a:lnTo>
                <a:lnTo>
                  <a:pt x="39464" y="43560"/>
                </a:lnTo>
                <a:close/>
              </a:path>
              <a:path w="74929" h="57785">
                <a:moveTo>
                  <a:pt x="47532" y="42036"/>
                </a:moveTo>
                <a:lnTo>
                  <a:pt x="43014" y="42036"/>
                </a:lnTo>
                <a:lnTo>
                  <a:pt x="44056" y="42290"/>
                </a:lnTo>
                <a:lnTo>
                  <a:pt x="46075" y="42925"/>
                </a:lnTo>
                <a:lnTo>
                  <a:pt x="46367" y="43814"/>
                </a:lnTo>
                <a:lnTo>
                  <a:pt x="46545" y="43560"/>
                </a:lnTo>
                <a:lnTo>
                  <a:pt x="47402" y="43560"/>
                </a:lnTo>
                <a:lnTo>
                  <a:pt x="47409" y="43179"/>
                </a:lnTo>
                <a:lnTo>
                  <a:pt x="47650" y="43179"/>
                </a:lnTo>
                <a:lnTo>
                  <a:pt x="47637" y="42671"/>
                </a:lnTo>
                <a:lnTo>
                  <a:pt x="47371" y="42417"/>
                </a:lnTo>
                <a:lnTo>
                  <a:pt x="47532" y="42036"/>
                </a:lnTo>
                <a:close/>
              </a:path>
              <a:path w="74929" h="57785">
                <a:moveTo>
                  <a:pt x="24853" y="37972"/>
                </a:moveTo>
                <a:lnTo>
                  <a:pt x="24714" y="38353"/>
                </a:lnTo>
                <a:lnTo>
                  <a:pt x="24142" y="38988"/>
                </a:lnTo>
                <a:lnTo>
                  <a:pt x="24828" y="39115"/>
                </a:lnTo>
                <a:lnTo>
                  <a:pt x="24815" y="40004"/>
                </a:lnTo>
                <a:lnTo>
                  <a:pt x="24599" y="40131"/>
                </a:lnTo>
                <a:lnTo>
                  <a:pt x="26695" y="40131"/>
                </a:lnTo>
                <a:lnTo>
                  <a:pt x="26647" y="41655"/>
                </a:lnTo>
                <a:lnTo>
                  <a:pt x="25857" y="43687"/>
                </a:lnTo>
                <a:lnTo>
                  <a:pt x="28244" y="43179"/>
                </a:lnTo>
                <a:lnTo>
                  <a:pt x="29584" y="43179"/>
                </a:lnTo>
                <a:lnTo>
                  <a:pt x="29298" y="43052"/>
                </a:lnTo>
                <a:lnTo>
                  <a:pt x="29286" y="42798"/>
                </a:lnTo>
                <a:lnTo>
                  <a:pt x="29933" y="42671"/>
                </a:lnTo>
                <a:lnTo>
                  <a:pt x="31673" y="41020"/>
                </a:lnTo>
                <a:lnTo>
                  <a:pt x="47869" y="41020"/>
                </a:lnTo>
                <a:lnTo>
                  <a:pt x="47866" y="40893"/>
                </a:lnTo>
                <a:lnTo>
                  <a:pt x="54881" y="40893"/>
                </a:lnTo>
                <a:lnTo>
                  <a:pt x="55829" y="40512"/>
                </a:lnTo>
                <a:lnTo>
                  <a:pt x="72802" y="40512"/>
                </a:lnTo>
                <a:lnTo>
                  <a:pt x="72859" y="39750"/>
                </a:lnTo>
                <a:lnTo>
                  <a:pt x="73212" y="39369"/>
                </a:lnTo>
                <a:lnTo>
                  <a:pt x="73225" y="38988"/>
                </a:lnTo>
                <a:lnTo>
                  <a:pt x="73018" y="38480"/>
                </a:lnTo>
                <a:lnTo>
                  <a:pt x="24904" y="38480"/>
                </a:lnTo>
                <a:lnTo>
                  <a:pt x="24853" y="37972"/>
                </a:lnTo>
                <a:close/>
              </a:path>
              <a:path w="74929" h="57785">
                <a:moveTo>
                  <a:pt x="47869" y="41020"/>
                </a:moveTo>
                <a:lnTo>
                  <a:pt x="31673" y="41020"/>
                </a:lnTo>
                <a:lnTo>
                  <a:pt x="31953" y="42417"/>
                </a:lnTo>
                <a:lnTo>
                  <a:pt x="32461" y="42671"/>
                </a:lnTo>
                <a:lnTo>
                  <a:pt x="31788" y="42798"/>
                </a:lnTo>
                <a:lnTo>
                  <a:pt x="31546" y="42798"/>
                </a:lnTo>
                <a:lnTo>
                  <a:pt x="31584" y="43306"/>
                </a:lnTo>
                <a:lnTo>
                  <a:pt x="32346" y="43179"/>
                </a:lnTo>
                <a:lnTo>
                  <a:pt x="42100" y="43179"/>
                </a:lnTo>
                <a:lnTo>
                  <a:pt x="42354" y="42671"/>
                </a:lnTo>
                <a:lnTo>
                  <a:pt x="43014" y="42036"/>
                </a:lnTo>
                <a:lnTo>
                  <a:pt x="47532" y="42036"/>
                </a:lnTo>
                <a:lnTo>
                  <a:pt x="47586" y="41909"/>
                </a:lnTo>
                <a:lnTo>
                  <a:pt x="47891" y="41782"/>
                </a:lnTo>
                <a:lnTo>
                  <a:pt x="47869" y="41020"/>
                </a:lnTo>
                <a:close/>
              </a:path>
              <a:path w="74929" h="57785">
                <a:moveTo>
                  <a:pt x="71907" y="42163"/>
                </a:moveTo>
                <a:lnTo>
                  <a:pt x="71259" y="43052"/>
                </a:lnTo>
                <a:lnTo>
                  <a:pt x="72097" y="43052"/>
                </a:lnTo>
                <a:lnTo>
                  <a:pt x="72301" y="42671"/>
                </a:lnTo>
                <a:lnTo>
                  <a:pt x="72174" y="42290"/>
                </a:lnTo>
                <a:lnTo>
                  <a:pt x="71907" y="42163"/>
                </a:lnTo>
                <a:close/>
              </a:path>
              <a:path w="74929" h="57785">
                <a:moveTo>
                  <a:pt x="72504" y="42290"/>
                </a:moveTo>
                <a:lnTo>
                  <a:pt x="72326" y="42544"/>
                </a:lnTo>
                <a:lnTo>
                  <a:pt x="72504" y="42290"/>
                </a:lnTo>
                <a:close/>
              </a:path>
              <a:path w="74929" h="57785">
                <a:moveTo>
                  <a:pt x="24168" y="40131"/>
                </a:moveTo>
                <a:lnTo>
                  <a:pt x="22313" y="40131"/>
                </a:lnTo>
                <a:lnTo>
                  <a:pt x="23050" y="42036"/>
                </a:lnTo>
                <a:lnTo>
                  <a:pt x="23787" y="41147"/>
                </a:lnTo>
                <a:lnTo>
                  <a:pt x="24006" y="40766"/>
                </a:lnTo>
                <a:lnTo>
                  <a:pt x="24123" y="40385"/>
                </a:lnTo>
                <a:lnTo>
                  <a:pt x="24168" y="40131"/>
                </a:lnTo>
                <a:close/>
              </a:path>
              <a:path w="74929" h="57785">
                <a:moveTo>
                  <a:pt x="71636" y="41655"/>
                </a:moveTo>
                <a:lnTo>
                  <a:pt x="71196" y="41655"/>
                </a:lnTo>
                <a:lnTo>
                  <a:pt x="71628" y="41782"/>
                </a:lnTo>
                <a:lnTo>
                  <a:pt x="71636" y="41655"/>
                </a:lnTo>
                <a:close/>
              </a:path>
              <a:path w="74929" h="57785">
                <a:moveTo>
                  <a:pt x="48425" y="41274"/>
                </a:moveTo>
                <a:lnTo>
                  <a:pt x="47877" y="41274"/>
                </a:lnTo>
                <a:lnTo>
                  <a:pt x="48361" y="41401"/>
                </a:lnTo>
                <a:close/>
              </a:path>
              <a:path w="74929" h="57785">
                <a:moveTo>
                  <a:pt x="47877" y="41274"/>
                </a:moveTo>
                <a:close/>
              </a:path>
              <a:path w="74929" h="57785">
                <a:moveTo>
                  <a:pt x="26695" y="40131"/>
                </a:moveTo>
                <a:lnTo>
                  <a:pt x="24815" y="40131"/>
                </a:lnTo>
                <a:lnTo>
                  <a:pt x="25120" y="41020"/>
                </a:lnTo>
                <a:lnTo>
                  <a:pt x="26695" y="40131"/>
                </a:lnTo>
                <a:close/>
              </a:path>
              <a:path w="74929" h="57785">
                <a:moveTo>
                  <a:pt x="72586" y="40766"/>
                </a:moveTo>
                <a:lnTo>
                  <a:pt x="71932" y="40766"/>
                </a:lnTo>
                <a:lnTo>
                  <a:pt x="72478" y="40893"/>
                </a:lnTo>
                <a:close/>
              </a:path>
              <a:path w="74929" h="57785">
                <a:moveTo>
                  <a:pt x="22529" y="39242"/>
                </a:moveTo>
                <a:lnTo>
                  <a:pt x="21831" y="39242"/>
                </a:lnTo>
                <a:lnTo>
                  <a:pt x="21971" y="39750"/>
                </a:lnTo>
                <a:lnTo>
                  <a:pt x="21285" y="40385"/>
                </a:lnTo>
                <a:lnTo>
                  <a:pt x="21869" y="40512"/>
                </a:lnTo>
                <a:lnTo>
                  <a:pt x="22313" y="40131"/>
                </a:lnTo>
                <a:lnTo>
                  <a:pt x="24599" y="40131"/>
                </a:lnTo>
                <a:lnTo>
                  <a:pt x="23291" y="39369"/>
                </a:lnTo>
                <a:lnTo>
                  <a:pt x="22529" y="39242"/>
                </a:lnTo>
                <a:close/>
              </a:path>
              <a:path w="74929" h="57785">
                <a:moveTo>
                  <a:pt x="68785" y="33908"/>
                </a:moveTo>
                <a:lnTo>
                  <a:pt x="26085" y="33908"/>
                </a:lnTo>
                <a:lnTo>
                  <a:pt x="26339" y="34035"/>
                </a:lnTo>
                <a:lnTo>
                  <a:pt x="27724" y="35559"/>
                </a:lnTo>
                <a:lnTo>
                  <a:pt x="26085" y="36702"/>
                </a:lnTo>
                <a:lnTo>
                  <a:pt x="25590" y="38099"/>
                </a:lnTo>
                <a:lnTo>
                  <a:pt x="25349" y="38480"/>
                </a:lnTo>
                <a:lnTo>
                  <a:pt x="73018" y="38480"/>
                </a:lnTo>
                <a:lnTo>
                  <a:pt x="72862" y="38099"/>
                </a:lnTo>
                <a:lnTo>
                  <a:pt x="72809" y="37083"/>
                </a:lnTo>
                <a:lnTo>
                  <a:pt x="72390" y="36956"/>
                </a:lnTo>
                <a:lnTo>
                  <a:pt x="71501" y="36448"/>
                </a:lnTo>
                <a:lnTo>
                  <a:pt x="71416" y="36321"/>
                </a:lnTo>
                <a:lnTo>
                  <a:pt x="69888" y="36321"/>
                </a:lnTo>
                <a:lnTo>
                  <a:pt x="68846" y="36194"/>
                </a:lnTo>
                <a:lnTo>
                  <a:pt x="68757" y="34797"/>
                </a:lnTo>
                <a:lnTo>
                  <a:pt x="68287" y="34543"/>
                </a:lnTo>
                <a:lnTo>
                  <a:pt x="68785" y="33908"/>
                </a:lnTo>
                <a:close/>
              </a:path>
              <a:path w="74929" h="57785">
                <a:moveTo>
                  <a:pt x="68467" y="32003"/>
                </a:moveTo>
                <a:lnTo>
                  <a:pt x="16027" y="32003"/>
                </a:lnTo>
                <a:lnTo>
                  <a:pt x="15859" y="32384"/>
                </a:lnTo>
                <a:lnTo>
                  <a:pt x="15786" y="34035"/>
                </a:lnTo>
                <a:lnTo>
                  <a:pt x="16306" y="34416"/>
                </a:lnTo>
                <a:lnTo>
                  <a:pt x="17881" y="36321"/>
                </a:lnTo>
                <a:lnTo>
                  <a:pt x="17799" y="35559"/>
                </a:lnTo>
                <a:lnTo>
                  <a:pt x="17919" y="34289"/>
                </a:lnTo>
                <a:lnTo>
                  <a:pt x="18751" y="34289"/>
                </a:lnTo>
                <a:lnTo>
                  <a:pt x="18884" y="33908"/>
                </a:lnTo>
                <a:lnTo>
                  <a:pt x="18465" y="33781"/>
                </a:lnTo>
                <a:lnTo>
                  <a:pt x="18211" y="33146"/>
                </a:lnTo>
                <a:lnTo>
                  <a:pt x="19494" y="32765"/>
                </a:lnTo>
                <a:lnTo>
                  <a:pt x="68543" y="32765"/>
                </a:lnTo>
                <a:lnTo>
                  <a:pt x="68500" y="32638"/>
                </a:lnTo>
                <a:lnTo>
                  <a:pt x="68467" y="32003"/>
                </a:lnTo>
                <a:close/>
              </a:path>
              <a:path w="74929" h="57785">
                <a:moveTo>
                  <a:pt x="70040" y="36194"/>
                </a:moveTo>
                <a:lnTo>
                  <a:pt x="69888" y="36321"/>
                </a:lnTo>
                <a:lnTo>
                  <a:pt x="70434" y="36321"/>
                </a:lnTo>
                <a:lnTo>
                  <a:pt x="70040" y="36194"/>
                </a:lnTo>
                <a:close/>
              </a:path>
              <a:path w="74929" h="57785">
                <a:moveTo>
                  <a:pt x="70853" y="35813"/>
                </a:moveTo>
                <a:lnTo>
                  <a:pt x="70434" y="36321"/>
                </a:lnTo>
                <a:lnTo>
                  <a:pt x="71416" y="36321"/>
                </a:lnTo>
                <a:lnTo>
                  <a:pt x="71247" y="36067"/>
                </a:lnTo>
                <a:lnTo>
                  <a:pt x="70853" y="35813"/>
                </a:lnTo>
                <a:close/>
              </a:path>
              <a:path w="74929" h="57785">
                <a:moveTo>
                  <a:pt x="69519" y="35686"/>
                </a:moveTo>
                <a:lnTo>
                  <a:pt x="69773" y="36194"/>
                </a:lnTo>
                <a:lnTo>
                  <a:pt x="69519" y="35686"/>
                </a:lnTo>
                <a:close/>
              </a:path>
              <a:path w="74929" h="57785">
                <a:moveTo>
                  <a:pt x="18751" y="34289"/>
                </a:moveTo>
                <a:lnTo>
                  <a:pt x="17919" y="34289"/>
                </a:lnTo>
                <a:lnTo>
                  <a:pt x="18300" y="34543"/>
                </a:lnTo>
                <a:lnTo>
                  <a:pt x="18656" y="34670"/>
                </a:lnTo>
                <a:lnTo>
                  <a:pt x="18751" y="34289"/>
                </a:lnTo>
                <a:close/>
              </a:path>
              <a:path w="74929" h="57785">
                <a:moveTo>
                  <a:pt x="68543" y="32765"/>
                </a:moveTo>
                <a:lnTo>
                  <a:pt x="19494" y="32765"/>
                </a:lnTo>
                <a:lnTo>
                  <a:pt x="19545" y="33146"/>
                </a:lnTo>
                <a:lnTo>
                  <a:pt x="22466" y="33273"/>
                </a:lnTo>
                <a:lnTo>
                  <a:pt x="20205" y="34416"/>
                </a:lnTo>
                <a:lnTo>
                  <a:pt x="21907" y="34543"/>
                </a:lnTo>
                <a:lnTo>
                  <a:pt x="22644" y="34416"/>
                </a:lnTo>
                <a:lnTo>
                  <a:pt x="22961" y="33273"/>
                </a:lnTo>
                <a:lnTo>
                  <a:pt x="68713" y="33273"/>
                </a:lnTo>
                <a:lnTo>
                  <a:pt x="68543" y="32765"/>
                </a:lnTo>
                <a:close/>
              </a:path>
              <a:path w="74929" h="57785">
                <a:moveTo>
                  <a:pt x="68713" y="33273"/>
                </a:moveTo>
                <a:lnTo>
                  <a:pt x="22961" y="33273"/>
                </a:lnTo>
                <a:lnTo>
                  <a:pt x="23634" y="33781"/>
                </a:lnTo>
                <a:lnTo>
                  <a:pt x="23355" y="34162"/>
                </a:lnTo>
                <a:lnTo>
                  <a:pt x="26085" y="33908"/>
                </a:lnTo>
                <a:lnTo>
                  <a:pt x="68785" y="33908"/>
                </a:lnTo>
                <a:lnTo>
                  <a:pt x="68713" y="33273"/>
                </a:lnTo>
                <a:close/>
              </a:path>
              <a:path w="74929" h="57785">
                <a:moveTo>
                  <a:pt x="59660" y="28066"/>
                </a:moveTo>
                <a:lnTo>
                  <a:pt x="13106" y="28066"/>
                </a:lnTo>
                <a:lnTo>
                  <a:pt x="13271" y="29209"/>
                </a:lnTo>
                <a:lnTo>
                  <a:pt x="13677" y="29336"/>
                </a:lnTo>
                <a:lnTo>
                  <a:pt x="14262" y="29717"/>
                </a:lnTo>
                <a:lnTo>
                  <a:pt x="14592" y="30225"/>
                </a:lnTo>
                <a:lnTo>
                  <a:pt x="15024" y="30225"/>
                </a:lnTo>
                <a:lnTo>
                  <a:pt x="15748" y="30606"/>
                </a:lnTo>
                <a:lnTo>
                  <a:pt x="15544" y="31114"/>
                </a:lnTo>
                <a:lnTo>
                  <a:pt x="15443" y="31495"/>
                </a:lnTo>
                <a:lnTo>
                  <a:pt x="16522" y="31749"/>
                </a:lnTo>
                <a:lnTo>
                  <a:pt x="15824" y="31876"/>
                </a:lnTo>
                <a:lnTo>
                  <a:pt x="15925" y="32130"/>
                </a:lnTo>
                <a:lnTo>
                  <a:pt x="68467" y="32003"/>
                </a:lnTo>
                <a:lnTo>
                  <a:pt x="68502" y="31749"/>
                </a:lnTo>
                <a:lnTo>
                  <a:pt x="63842" y="31749"/>
                </a:lnTo>
                <a:lnTo>
                  <a:pt x="63461" y="30733"/>
                </a:lnTo>
                <a:lnTo>
                  <a:pt x="62877" y="30733"/>
                </a:lnTo>
                <a:lnTo>
                  <a:pt x="62344" y="30225"/>
                </a:lnTo>
                <a:lnTo>
                  <a:pt x="62233" y="29463"/>
                </a:lnTo>
                <a:lnTo>
                  <a:pt x="62191" y="29336"/>
                </a:lnTo>
                <a:lnTo>
                  <a:pt x="61772" y="29209"/>
                </a:lnTo>
                <a:lnTo>
                  <a:pt x="61518" y="28701"/>
                </a:lnTo>
                <a:lnTo>
                  <a:pt x="60718" y="28701"/>
                </a:lnTo>
                <a:lnTo>
                  <a:pt x="60223" y="28574"/>
                </a:lnTo>
                <a:lnTo>
                  <a:pt x="59927" y="28320"/>
                </a:lnTo>
                <a:lnTo>
                  <a:pt x="59194" y="28320"/>
                </a:lnTo>
                <a:lnTo>
                  <a:pt x="59660" y="28066"/>
                </a:lnTo>
                <a:close/>
              </a:path>
              <a:path w="74929" h="57785">
                <a:moveTo>
                  <a:pt x="65608" y="30733"/>
                </a:moveTo>
                <a:lnTo>
                  <a:pt x="64706" y="30733"/>
                </a:lnTo>
                <a:lnTo>
                  <a:pt x="63842" y="31749"/>
                </a:lnTo>
                <a:lnTo>
                  <a:pt x="68502" y="31749"/>
                </a:lnTo>
                <a:lnTo>
                  <a:pt x="68465" y="31241"/>
                </a:lnTo>
                <a:lnTo>
                  <a:pt x="66484" y="31241"/>
                </a:lnTo>
                <a:lnTo>
                  <a:pt x="65608" y="30733"/>
                </a:lnTo>
                <a:close/>
              </a:path>
              <a:path w="74929" h="57785">
                <a:moveTo>
                  <a:pt x="7531" y="28574"/>
                </a:moveTo>
                <a:lnTo>
                  <a:pt x="7483" y="29717"/>
                </a:lnTo>
                <a:lnTo>
                  <a:pt x="6705" y="31368"/>
                </a:lnTo>
                <a:lnTo>
                  <a:pt x="9118" y="29463"/>
                </a:lnTo>
                <a:lnTo>
                  <a:pt x="9944" y="29336"/>
                </a:lnTo>
                <a:lnTo>
                  <a:pt x="11190" y="29336"/>
                </a:lnTo>
                <a:lnTo>
                  <a:pt x="12148" y="28701"/>
                </a:lnTo>
                <a:lnTo>
                  <a:pt x="8928" y="28701"/>
                </a:lnTo>
                <a:lnTo>
                  <a:pt x="7531" y="28574"/>
                </a:lnTo>
                <a:close/>
              </a:path>
              <a:path w="74929" h="57785">
                <a:moveTo>
                  <a:pt x="67932" y="30479"/>
                </a:moveTo>
                <a:lnTo>
                  <a:pt x="66484" y="31241"/>
                </a:lnTo>
                <a:lnTo>
                  <a:pt x="68465" y="31241"/>
                </a:lnTo>
                <a:lnTo>
                  <a:pt x="67932" y="30479"/>
                </a:lnTo>
                <a:close/>
              </a:path>
              <a:path w="74929" h="57785">
                <a:moveTo>
                  <a:pt x="73888" y="28447"/>
                </a:moveTo>
                <a:lnTo>
                  <a:pt x="71158" y="28447"/>
                </a:lnTo>
                <a:lnTo>
                  <a:pt x="70993" y="28828"/>
                </a:lnTo>
                <a:lnTo>
                  <a:pt x="71628" y="29209"/>
                </a:lnTo>
                <a:lnTo>
                  <a:pt x="71640" y="29717"/>
                </a:lnTo>
                <a:lnTo>
                  <a:pt x="72390" y="30225"/>
                </a:lnTo>
                <a:lnTo>
                  <a:pt x="74510" y="29971"/>
                </a:lnTo>
                <a:lnTo>
                  <a:pt x="73888" y="28447"/>
                </a:lnTo>
                <a:close/>
              </a:path>
              <a:path w="74929" h="57785">
                <a:moveTo>
                  <a:pt x="11190" y="29336"/>
                </a:moveTo>
                <a:lnTo>
                  <a:pt x="9944" y="29336"/>
                </a:lnTo>
                <a:lnTo>
                  <a:pt x="10807" y="29590"/>
                </a:lnTo>
                <a:lnTo>
                  <a:pt x="11190" y="29336"/>
                </a:lnTo>
                <a:close/>
              </a:path>
              <a:path w="74929" h="57785">
                <a:moveTo>
                  <a:pt x="51114" y="26288"/>
                </a:moveTo>
                <a:lnTo>
                  <a:pt x="8432" y="26288"/>
                </a:lnTo>
                <a:lnTo>
                  <a:pt x="9144" y="26542"/>
                </a:lnTo>
                <a:lnTo>
                  <a:pt x="9144" y="28096"/>
                </a:lnTo>
                <a:lnTo>
                  <a:pt x="8928" y="28701"/>
                </a:lnTo>
                <a:lnTo>
                  <a:pt x="12148" y="28701"/>
                </a:lnTo>
                <a:lnTo>
                  <a:pt x="13106" y="28066"/>
                </a:lnTo>
                <a:lnTo>
                  <a:pt x="59660" y="28066"/>
                </a:lnTo>
                <a:lnTo>
                  <a:pt x="59893" y="27939"/>
                </a:lnTo>
                <a:lnTo>
                  <a:pt x="58623" y="27685"/>
                </a:lnTo>
                <a:lnTo>
                  <a:pt x="58699" y="26923"/>
                </a:lnTo>
                <a:lnTo>
                  <a:pt x="58064" y="26669"/>
                </a:lnTo>
                <a:lnTo>
                  <a:pt x="51193" y="26669"/>
                </a:lnTo>
                <a:lnTo>
                  <a:pt x="51114" y="26288"/>
                </a:lnTo>
                <a:close/>
              </a:path>
              <a:path w="74929" h="57785">
                <a:moveTo>
                  <a:pt x="60769" y="28320"/>
                </a:moveTo>
                <a:lnTo>
                  <a:pt x="60718" y="28701"/>
                </a:lnTo>
                <a:lnTo>
                  <a:pt x="61353" y="28701"/>
                </a:lnTo>
                <a:lnTo>
                  <a:pt x="60769" y="28320"/>
                </a:lnTo>
                <a:close/>
              </a:path>
              <a:path w="74929" h="57785">
                <a:moveTo>
                  <a:pt x="73536" y="28066"/>
                </a:moveTo>
                <a:lnTo>
                  <a:pt x="71069" y="28066"/>
                </a:lnTo>
                <a:lnTo>
                  <a:pt x="70954" y="28574"/>
                </a:lnTo>
                <a:lnTo>
                  <a:pt x="71158" y="28447"/>
                </a:lnTo>
                <a:lnTo>
                  <a:pt x="73888" y="28447"/>
                </a:lnTo>
                <a:lnTo>
                  <a:pt x="73536" y="28066"/>
                </a:lnTo>
                <a:close/>
              </a:path>
              <a:path w="74929" h="57785">
                <a:moveTo>
                  <a:pt x="59778" y="28193"/>
                </a:moveTo>
                <a:lnTo>
                  <a:pt x="59194" y="28320"/>
                </a:lnTo>
                <a:lnTo>
                  <a:pt x="59927" y="28320"/>
                </a:lnTo>
                <a:lnTo>
                  <a:pt x="59778" y="28193"/>
                </a:lnTo>
                <a:close/>
              </a:path>
              <a:path w="74929" h="57785">
                <a:moveTo>
                  <a:pt x="71018" y="28087"/>
                </a:moveTo>
                <a:lnTo>
                  <a:pt x="70827" y="28320"/>
                </a:lnTo>
                <a:lnTo>
                  <a:pt x="70948" y="28193"/>
                </a:lnTo>
                <a:close/>
              </a:path>
              <a:path w="74929" h="57785">
                <a:moveTo>
                  <a:pt x="50824" y="24891"/>
                </a:moveTo>
                <a:lnTo>
                  <a:pt x="1943" y="24891"/>
                </a:lnTo>
                <a:lnTo>
                  <a:pt x="1917" y="25526"/>
                </a:lnTo>
                <a:lnTo>
                  <a:pt x="2273" y="25526"/>
                </a:lnTo>
                <a:lnTo>
                  <a:pt x="2597" y="25907"/>
                </a:lnTo>
                <a:lnTo>
                  <a:pt x="2687" y="26161"/>
                </a:lnTo>
                <a:lnTo>
                  <a:pt x="2565" y="27050"/>
                </a:lnTo>
                <a:lnTo>
                  <a:pt x="3022" y="27177"/>
                </a:lnTo>
                <a:lnTo>
                  <a:pt x="3670" y="27304"/>
                </a:lnTo>
                <a:lnTo>
                  <a:pt x="4038" y="27812"/>
                </a:lnTo>
                <a:lnTo>
                  <a:pt x="4610" y="28193"/>
                </a:lnTo>
                <a:lnTo>
                  <a:pt x="4648" y="26923"/>
                </a:lnTo>
                <a:lnTo>
                  <a:pt x="6883" y="26923"/>
                </a:lnTo>
                <a:lnTo>
                  <a:pt x="7302" y="26415"/>
                </a:lnTo>
                <a:lnTo>
                  <a:pt x="8432" y="26288"/>
                </a:lnTo>
                <a:lnTo>
                  <a:pt x="51114" y="26288"/>
                </a:lnTo>
                <a:lnTo>
                  <a:pt x="50824" y="24891"/>
                </a:lnTo>
                <a:close/>
              </a:path>
              <a:path w="74929" h="57785">
                <a:moveTo>
                  <a:pt x="73113" y="27812"/>
                </a:moveTo>
                <a:lnTo>
                  <a:pt x="70904" y="27812"/>
                </a:lnTo>
                <a:lnTo>
                  <a:pt x="70751" y="28193"/>
                </a:lnTo>
                <a:lnTo>
                  <a:pt x="71018" y="28066"/>
                </a:lnTo>
                <a:lnTo>
                  <a:pt x="73536" y="28066"/>
                </a:lnTo>
                <a:lnTo>
                  <a:pt x="73418" y="27939"/>
                </a:lnTo>
                <a:lnTo>
                  <a:pt x="73113" y="27812"/>
                </a:lnTo>
                <a:close/>
              </a:path>
              <a:path w="74929" h="57785">
                <a:moveTo>
                  <a:pt x="71069" y="28066"/>
                </a:moveTo>
                <a:close/>
              </a:path>
              <a:path w="74929" h="57785">
                <a:moveTo>
                  <a:pt x="71737" y="25907"/>
                </a:moveTo>
                <a:lnTo>
                  <a:pt x="68948" y="25907"/>
                </a:lnTo>
                <a:lnTo>
                  <a:pt x="70729" y="27304"/>
                </a:lnTo>
                <a:lnTo>
                  <a:pt x="70777" y="27939"/>
                </a:lnTo>
                <a:lnTo>
                  <a:pt x="73113" y="27812"/>
                </a:lnTo>
                <a:lnTo>
                  <a:pt x="72809" y="27685"/>
                </a:lnTo>
                <a:lnTo>
                  <a:pt x="72605" y="27050"/>
                </a:lnTo>
                <a:lnTo>
                  <a:pt x="72237" y="26796"/>
                </a:lnTo>
                <a:lnTo>
                  <a:pt x="71564" y="26415"/>
                </a:lnTo>
                <a:lnTo>
                  <a:pt x="71737" y="25907"/>
                </a:lnTo>
                <a:close/>
              </a:path>
              <a:path w="74929" h="57785">
                <a:moveTo>
                  <a:pt x="62191" y="25780"/>
                </a:moveTo>
                <a:lnTo>
                  <a:pt x="60566" y="25780"/>
                </a:lnTo>
                <a:lnTo>
                  <a:pt x="60134" y="27812"/>
                </a:lnTo>
                <a:lnTo>
                  <a:pt x="60723" y="26923"/>
                </a:lnTo>
                <a:lnTo>
                  <a:pt x="60706" y="26288"/>
                </a:lnTo>
                <a:lnTo>
                  <a:pt x="62191" y="25780"/>
                </a:lnTo>
                <a:close/>
              </a:path>
              <a:path w="74929" h="57785">
                <a:moveTo>
                  <a:pt x="7327" y="26923"/>
                </a:moveTo>
                <a:lnTo>
                  <a:pt x="4648" y="26923"/>
                </a:lnTo>
                <a:lnTo>
                  <a:pt x="6756" y="27050"/>
                </a:lnTo>
                <a:lnTo>
                  <a:pt x="7327" y="26923"/>
                </a:lnTo>
                <a:close/>
              </a:path>
              <a:path w="74929" h="57785">
                <a:moveTo>
                  <a:pt x="71780" y="25780"/>
                </a:moveTo>
                <a:lnTo>
                  <a:pt x="68097" y="25780"/>
                </a:lnTo>
                <a:lnTo>
                  <a:pt x="68465" y="26796"/>
                </a:lnTo>
                <a:lnTo>
                  <a:pt x="68478" y="26288"/>
                </a:lnTo>
                <a:lnTo>
                  <a:pt x="68948" y="25907"/>
                </a:lnTo>
                <a:lnTo>
                  <a:pt x="71737" y="25907"/>
                </a:lnTo>
                <a:close/>
              </a:path>
              <a:path w="74929" h="57785">
                <a:moveTo>
                  <a:pt x="67853" y="22986"/>
                </a:moveTo>
                <a:lnTo>
                  <a:pt x="52425" y="22986"/>
                </a:lnTo>
                <a:lnTo>
                  <a:pt x="52451" y="23113"/>
                </a:lnTo>
                <a:lnTo>
                  <a:pt x="52115" y="23621"/>
                </a:lnTo>
                <a:lnTo>
                  <a:pt x="52044" y="23875"/>
                </a:lnTo>
                <a:lnTo>
                  <a:pt x="51922" y="24129"/>
                </a:lnTo>
                <a:lnTo>
                  <a:pt x="51193" y="26669"/>
                </a:lnTo>
                <a:lnTo>
                  <a:pt x="58064" y="26669"/>
                </a:lnTo>
                <a:lnTo>
                  <a:pt x="58483" y="26415"/>
                </a:lnTo>
                <a:lnTo>
                  <a:pt x="57518" y="26415"/>
                </a:lnTo>
                <a:lnTo>
                  <a:pt x="57848" y="26161"/>
                </a:lnTo>
                <a:lnTo>
                  <a:pt x="57162" y="25907"/>
                </a:lnTo>
                <a:lnTo>
                  <a:pt x="57594" y="25780"/>
                </a:lnTo>
                <a:lnTo>
                  <a:pt x="57619" y="24891"/>
                </a:lnTo>
                <a:lnTo>
                  <a:pt x="68529" y="24891"/>
                </a:lnTo>
                <a:lnTo>
                  <a:pt x="67970" y="24256"/>
                </a:lnTo>
                <a:lnTo>
                  <a:pt x="67853" y="22986"/>
                </a:lnTo>
                <a:close/>
              </a:path>
              <a:path w="74929" h="57785">
                <a:moveTo>
                  <a:pt x="63334" y="25780"/>
                </a:moveTo>
                <a:lnTo>
                  <a:pt x="62191" y="25780"/>
                </a:lnTo>
                <a:lnTo>
                  <a:pt x="62191" y="26542"/>
                </a:lnTo>
                <a:lnTo>
                  <a:pt x="63080" y="26669"/>
                </a:lnTo>
                <a:lnTo>
                  <a:pt x="63157" y="25907"/>
                </a:lnTo>
                <a:lnTo>
                  <a:pt x="63334" y="25780"/>
                </a:lnTo>
                <a:close/>
              </a:path>
              <a:path w="74929" h="57785">
                <a:moveTo>
                  <a:pt x="65595" y="25526"/>
                </a:moveTo>
                <a:lnTo>
                  <a:pt x="63690" y="25526"/>
                </a:lnTo>
                <a:lnTo>
                  <a:pt x="63487" y="26034"/>
                </a:lnTo>
                <a:lnTo>
                  <a:pt x="64541" y="26161"/>
                </a:lnTo>
                <a:lnTo>
                  <a:pt x="64795" y="26542"/>
                </a:lnTo>
                <a:lnTo>
                  <a:pt x="64706" y="25780"/>
                </a:lnTo>
                <a:lnTo>
                  <a:pt x="65595" y="25526"/>
                </a:lnTo>
                <a:close/>
              </a:path>
              <a:path w="74929" h="57785">
                <a:moveTo>
                  <a:pt x="63512" y="25653"/>
                </a:moveTo>
                <a:lnTo>
                  <a:pt x="59182" y="25653"/>
                </a:lnTo>
                <a:lnTo>
                  <a:pt x="59461" y="26034"/>
                </a:lnTo>
                <a:lnTo>
                  <a:pt x="60566" y="25780"/>
                </a:lnTo>
                <a:lnTo>
                  <a:pt x="63334" y="25780"/>
                </a:lnTo>
                <a:lnTo>
                  <a:pt x="63512" y="25653"/>
                </a:lnTo>
                <a:close/>
              </a:path>
              <a:path w="74929" h="57785">
                <a:moveTo>
                  <a:pt x="70425" y="25526"/>
                </a:moveTo>
                <a:lnTo>
                  <a:pt x="66573" y="25526"/>
                </a:lnTo>
                <a:lnTo>
                  <a:pt x="67779" y="25907"/>
                </a:lnTo>
                <a:lnTo>
                  <a:pt x="68097" y="25780"/>
                </a:lnTo>
                <a:lnTo>
                  <a:pt x="71780" y="25780"/>
                </a:lnTo>
                <a:lnTo>
                  <a:pt x="70993" y="25653"/>
                </a:lnTo>
                <a:lnTo>
                  <a:pt x="70425" y="25526"/>
                </a:lnTo>
                <a:close/>
              </a:path>
              <a:path w="74929" h="57785">
                <a:moveTo>
                  <a:pt x="68529" y="24891"/>
                </a:moveTo>
                <a:lnTo>
                  <a:pt x="57619" y="24891"/>
                </a:lnTo>
                <a:lnTo>
                  <a:pt x="58204" y="25018"/>
                </a:lnTo>
                <a:lnTo>
                  <a:pt x="58470" y="25780"/>
                </a:lnTo>
                <a:lnTo>
                  <a:pt x="58902" y="25653"/>
                </a:lnTo>
                <a:lnTo>
                  <a:pt x="63512" y="25653"/>
                </a:lnTo>
                <a:lnTo>
                  <a:pt x="63690" y="25526"/>
                </a:lnTo>
                <a:lnTo>
                  <a:pt x="70425" y="25526"/>
                </a:lnTo>
                <a:lnTo>
                  <a:pt x="69291" y="25272"/>
                </a:lnTo>
                <a:lnTo>
                  <a:pt x="68529" y="24891"/>
                </a:lnTo>
                <a:close/>
              </a:path>
              <a:path w="74929" h="57785">
                <a:moveTo>
                  <a:pt x="2590" y="21716"/>
                </a:moveTo>
                <a:lnTo>
                  <a:pt x="0" y="23113"/>
                </a:lnTo>
                <a:lnTo>
                  <a:pt x="1384" y="23621"/>
                </a:lnTo>
                <a:lnTo>
                  <a:pt x="1663" y="23875"/>
                </a:lnTo>
                <a:lnTo>
                  <a:pt x="1282" y="24510"/>
                </a:lnTo>
                <a:lnTo>
                  <a:pt x="1498" y="25018"/>
                </a:lnTo>
                <a:lnTo>
                  <a:pt x="1943" y="24891"/>
                </a:lnTo>
                <a:lnTo>
                  <a:pt x="50824" y="24891"/>
                </a:lnTo>
                <a:lnTo>
                  <a:pt x="50666" y="24129"/>
                </a:lnTo>
                <a:lnTo>
                  <a:pt x="15290" y="24129"/>
                </a:lnTo>
                <a:lnTo>
                  <a:pt x="14843" y="23748"/>
                </a:lnTo>
                <a:lnTo>
                  <a:pt x="14835" y="23367"/>
                </a:lnTo>
                <a:lnTo>
                  <a:pt x="15187" y="22732"/>
                </a:lnTo>
                <a:lnTo>
                  <a:pt x="3187" y="22732"/>
                </a:lnTo>
                <a:lnTo>
                  <a:pt x="2806" y="22478"/>
                </a:lnTo>
                <a:lnTo>
                  <a:pt x="2590" y="21716"/>
                </a:lnTo>
                <a:close/>
              </a:path>
              <a:path w="74929" h="57785">
                <a:moveTo>
                  <a:pt x="15849" y="22986"/>
                </a:moveTo>
                <a:lnTo>
                  <a:pt x="16027" y="23875"/>
                </a:lnTo>
                <a:lnTo>
                  <a:pt x="15290" y="24129"/>
                </a:lnTo>
                <a:lnTo>
                  <a:pt x="50666" y="24129"/>
                </a:lnTo>
                <a:lnTo>
                  <a:pt x="50534" y="23494"/>
                </a:lnTo>
                <a:lnTo>
                  <a:pt x="16370" y="23494"/>
                </a:lnTo>
                <a:lnTo>
                  <a:pt x="15849" y="22986"/>
                </a:lnTo>
                <a:close/>
              </a:path>
              <a:path w="74929" h="57785">
                <a:moveTo>
                  <a:pt x="52015" y="23804"/>
                </a:moveTo>
                <a:close/>
              </a:path>
              <a:path w="74929" h="57785">
                <a:moveTo>
                  <a:pt x="51917" y="23367"/>
                </a:moveTo>
                <a:lnTo>
                  <a:pt x="52015" y="23804"/>
                </a:lnTo>
                <a:lnTo>
                  <a:pt x="51917" y="23367"/>
                </a:lnTo>
                <a:close/>
              </a:path>
              <a:path w="74929" h="57785">
                <a:moveTo>
                  <a:pt x="55384" y="17525"/>
                </a:moveTo>
                <a:lnTo>
                  <a:pt x="56210" y="20319"/>
                </a:lnTo>
                <a:lnTo>
                  <a:pt x="54229" y="21208"/>
                </a:lnTo>
                <a:lnTo>
                  <a:pt x="53543" y="21462"/>
                </a:lnTo>
                <a:lnTo>
                  <a:pt x="53124" y="22097"/>
                </a:lnTo>
                <a:lnTo>
                  <a:pt x="52946" y="22605"/>
                </a:lnTo>
                <a:lnTo>
                  <a:pt x="51714" y="23113"/>
                </a:lnTo>
                <a:lnTo>
                  <a:pt x="51638" y="23621"/>
                </a:lnTo>
                <a:lnTo>
                  <a:pt x="51841" y="23367"/>
                </a:lnTo>
                <a:lnTo>
                  <a:pt x="52425" y="22986"/>
                </a:lnTo>
                <a:lnTo>
                  <a:pt x="67853" y="22986"/>
                </a:lnTo>
                <a:lnTo>
                  <a:pt x="67957" y="21843"/>
                </a:lnTo>
                <a:lnTo>
                  <a:pt x="67360" y="21589"/>
                </a:lnTo>
                <a:lnTo>
                  <a:pt x="68224" y="20700"/>
                </a:lnTo>
                <a:lnTo>
                  <a:pt x="67640" y="18287"/>
                </a:lnTo>
                <a:lnTo>
                  <a:pt x="68421" y="18287"/>
                </a:lnTo>
                <a:lnTo>
                  <a:pt x="68249" y="18160"/>
                </a:lnTo>
                <a:lnTo>
                  <a:pt x="57556" y="18033"/>
                </a:lnTo>
                <a:lnTo>
                  <a:pt x="55384" y="17525"/>
                </a:lnTo>
                <a:close/>
              </a:path>
              <a:path w="74929" h="57785">
                <a:moveTo>
                  <a:pt x="16954" y="22478"/>
                </a:moveTo>
                <a:lnTo>
                  <a:pt x="16522" y="22605"/>
                </a:lnTo>
                <a:lnTo>
                  <a:pt x="16370" y="23494"/>
                </a:lnTo>
                <a:lnTo>
                  <a:pt x="50534" y="23494"/>
                </a:lnTo>
                <a:lnTo>
                  <a:pt x="50376" y="22732"/>
                </a:lnTo>
                <a:lnTo>
                  <a:pt x="17754" y="22732"/>
                </a:lnTo>
                <a:lnTo>
                  <a:pt x="16954" y="22478"/>
                </a:lnTo>
                <a:close/>
              </a:path>
              <a:path w="74929" h="57785">
                <a:moveTo>
                  <a:pt x="3746" y="21462"/>
                </a:moveTo>
                <a:lnTo>
                  <a:pt x="3251" y="21716"/>
                </a:lnTo>
                <a:lnTo>
                  <a:pt x="3556" y="21970"/>
                </a:lnTo>
                <a:lnTo>
                  <a:pt x="3251" y="22097"/>
                </a:lnTo>
                <a:lnTo>
                  <a:pt x="3187" y="22732"/>
                </a:lnTo>
                <a:lnTo>
                  <a:pt x="15187" y="22732"/>
                </a:lnTo>
                <a:lnTo>
                  <a:pt x="15328" y="22478"/>
                </a:lnTo>
                <a:lnTo>
                  <a:pt x="16031" y="21589"/>
                </a:lnTo>
                <a:lnTo>
                  <a:pt x="4025" y="21589"/>
                </a:lnTo>
                <a:lnTo>
                  <a:pt x="3746" y="21462"/>
                </a:lnTo>
                <a:close/>
              </a:path>
              <a:path w="74929" h="57785">
                <a:moveTo>
                  <a:pt x="21323" y="16763"/>
                </a:moveTo>
                <a:lnTo>
                  <a:pt x="21272" y="17525"/>
                </a:lnTo>
                <a:lnTo>
                  <a:pt x="22390" y="17906"/>
                </a:lnTo>
                <a:lnTo>
                  <a:pt x="21069" y="19430"/>
                </a:lnTo>
                <a:lnTo>
                  <a:pt x="20866" y="19811"/>
                </a:lnTo>
                <a:lnTo>
                  <a:pt x="20294" y="20446"/>
                </a:lnTo>
                <a:lnTo>
                  <a:pt x="19291" y="20573"/>
                </a:lnTo>
                <a:lnTo>
                  <a:pt x="18707" y="21716"/>
                </a:lnTo>
                <a:lnTo>
                  <a:pt x="18262" y="21843"/>
                </a:lnTo>
                <a:lnTo>
                  <a:pt x="17741" y="22224"/>
                </a:lnTo>
                <a:lnTo>
                  <a:pt x="17754" y="22732"/>
                </a:lnTo>
                <a:lnTo>
                  <a:pt x="50376" y="22732"/>
                </a:lnTo>
                <a:lnTo>
                  <a:pt x="50139" y="21589"/>
                </a:lnTo>
                <a:lnTo>
                  <a:pt x="50698" y="21208"/>
                </a:lnTo>
                <a:lnTo>
                  <a:pt x="50546" y="20319"/>
                </a:lnTo>
                <a:lnTo>
                  <a:pt x="51308" y="20065"/>
                </a:lnTo>
                <a:lnTo>
                  <a:pt x="51346" y="19430"/>
                </a:lnTo>
                <a:lnTo>
                  <a:pt x="51583" y="18668"/>
                </a:lnTo>
                <a:lnTo>
                  <a:pt x="51556" y="17271"/>
                </a:lnTo>
                <a:lnTo>
                  <a:pt x="22085" y="17271"/>
                </a:lnTo>
                <a:lnTo>
                  <a:pt x="21323" y="16763"/>
                </a:lnTo>
                <a:close/>
              </a:path>
              <a:path w="74929" h="57785">
                <a:moveTo>
                  <a:pt x="13271" y="16636"/>
                </a:moveTo>
                <a:lnTo>
                  <a:pt x="12763" y="16636"/>
                </a:lnTo>
                <a:lnTo>
                  <a:pt x="12496" y="17271"/>
                </a:lnTo>
                <a:lnTo>
                  <a:pt x="4762" y="17271"/>
                </a:lnTo>
                <a:lnTo>
                  <a:pt x="3314" y="19049"/>
                </a:lnTo>
                <a:lnTo>
                  <a:pt x="2565" y="19811"/>
                </a:lnTo>
                <a:lnTo>
                  <a:pt x="4749" y="20700"/>
                </a:lnTo>
                <a:lnTo>
                  <a:pt x="4025" y="21589"/>
                </a:lnTo>
                <a:lnTo>
                  <a:pt x="16031" y="21589"/>
                </a:lnTo>
                <a:lnTo>
                  <a:pt x="16332" y="21208"/>
                </a:lnTo>
                <a:lnTo>
                  <a:pt x="15976" y="19811"/>
                </a:lnTo>
                <a:lnTo>
                  <a:pt x="15379" y="18668"/>
                </a:lnTo>
                <a:lnTo>
                  <a:pt x="16145" y="18668"/>
                </a:lnTo>
                <a:lnTo>
                  <a:pt x="17926" y="18541"/>
                </a:lnTo>
                <a:lnTo>
                  <a:pt x="18116" y="18287"/>
                </a:lnTo>
                <a:lnTo>
                  <a:pt x="18240" y="18033"/>
                </a:lnTo>
                <a:lnTo>
                  <a:pt x="18268" y="17906"/>
                </a:lnTo>
                <a:lnTo>
                  <a:pt x="15532" y="17906"/>
                </a:lnTo>
                <a:lnTo>
                  <a:pt x="15261" y="17525"/>
                </a:lnTo>
                <a:lnTo>
                  <a:pt x="14808" y="17525"/>
                </a:lnTo>
                <a:lnTo>
                  <a:pt x="14710" y="17144"/>
                </a:lnTo>
                <a:lnTo>
                  <a:pt x="13081" y="17144"/>
                </a:lnTo>
                <a:lnTo>
                  <a:pt x="13271" y="16636"/>
                </a:lnTo>
                <a:close/>
              </a:path>
              <a:path w="74929" h="57785">
                <a:moveTo>
                  <a:pt x="16145" y="18668"/>
                </a:moveTo>
                <a:lnTo>
                  <a:pt x="15379" y="18668"/>
                </a:lnTo>
                <a:lnTo>
                  <a:pt x="15913" y="19049"/>
                </a:lnTo>
                <a:lnTo>
                  <a:pt x="15951" y="18922"/>
                </a:lnTo>
                <a:lnTo>
                  <a:pt x="16145" y="18668"/>
                </a:lnTo>
                <a:close/>
              </a:path>
              <a:path w="74929" h="57785">
                <a:moveTo>
                  <a:pt x="17926" y="18541"/>
                </a:moveTo>
                <a:lnTo>
                  <a:pt x="16243" y="18541"/>
                </a:lnTo>
                <a:lnTo>
                  <a:pt x="16192" y="18922"/>
                </a:lnTo>
                <a:lnTo>
                  <a:pt x="17106" y="19049"/>
                </a:lnTo>
                <a:lnTo>
                  <a:pt x="17640" y="18922"/>
                </a:lnTo>
                <a:lnTo>
                  <a:pt x="17926" y="18541"/>
                </a:lnTo>
                <a:close/>
              </a:path>
              <a:path w="74929" h="57785">
                <a:moveTo>
                  <a:pt x="68421" y="18287"/>
                </a:moveTo>
                <a:lnTo>
                  <a:pt x="67640" y="18287"/>
                </a:lnTo>
                <a:lnTo>
                  <a:pt x="68592" y="18414"/>
                </a:lnTo>
                <a:lnTo>
                  <a:pt x="68421" y="18287"/>
                </a:lnTo>
                <a:close/>
              </a:path>
              <a:path w="74929" h="57785">
                <a:moveTo>
                  <a:pt x="57632" y="17652"/>
                </a:moveTo>
                <a:lnTo>
                  <a:pt x="57556" y="18033"/>
                </a:lnTo>
                <a:lnTo>
                  <a:pt x="68165" y="18033"/>
                </a:lnTo>
                <a:lnTo>
                  <a:pt x="67995" y="17779"/>
                </a:lnTo>
                <a:lnTo>
                  <a:pt x="58216" y="17779"/>
                </a:lnTo>
                <a:lnTo>
                  <a:pt x="57632" y="17652"/>
                </a:lnTo>
                <a:close/>
              </a:path>
              <a:path w="74929" h="57785">
                <a:moveTo>
                  <a:pt x="15862" y="17652"/>
                </a:moveTo>
                <a:lnTo>
                  <a:pt x="15532" y="17906"/>
                </a:lnTo>
                <a:lnTo>
                  <a:pt x="16344" y="17906"/>
                </a:lnTo>
                <a:lnTo>
                  <a:pt x="15862" y="17652"/>
                </a:lnTo>
                <a:close/>
              </a:path>
              <a:path w="74929" h="57785">
                <a:moveTo>
                  <a:pt x="16941" y="16255"/>
                </a:moveTo>
                <a:lnTo>
                  <a:pt x="16891" y="16890"/>
                </a:lnTo>
                <a:lnTo>
                  <a:pt x="16738" y="17017"/>
                </a:lnTo>
                <a:lnTo>
                  <a:pt x="16471" y="17144"/>
                </a:lnTo>
                <a:lnTo>
                  <a:pt x="16408" y="17271"/>
                </a:lnTo>
                <a:lnTo>
                  <a:pt x="15963" y="17525"/>
                </a:lnTo>
                <a:lnTo>
                  <a:pt x="16281" y="17525"/>
                </a:lnTo>
                <a:lnTo>
                  <a:pt x="16344" y="17906"/>
                </a:lnTo>
                <a:lnTo>
                  <a:pt x="18268" y="17906"/>
                </a:lnTo>
                <a:lnTo>
                  <a:pt x="17970" y="17779"/>
                </a:lnTo>
                <a:lnTo>
                  <a:pt x="17862" y="17652"/>
                </a:lnTo>
                <a:lnTo>
                  <a:pt x="17957" y="17017"/>
                </a:lnTo>
                <a:lnTo>
                  <a:pt x="16941" y="16255"/>
                </a:lnTo>
                <a:close/>
              </a:path>
              <a:path w="74929" h="57785">
                <a:moveTo>
                  <a:pt x="18326" y="17652"/>
                </a:moveTo>
                <a:lnTo>
                  <a:pt x="17970" y="17779"/>
                </a:lnTo>
                <a:lnTo>
                  <a:pt x="18297" y="17779"/>
                </a:lnTo>
                <a:lnTo>
                  <a:pt x="18326" y="17652"/>
                </a:lnTo>
                <a:close/>
              </a:path>
              <a:path w="74929" h="57785">
                <a:moveTo>
                  <a:pt x="57327" y="15366"/>
                </a:moveTo>
                <a:lnTo>
                  <a:pt x="57321" y="16001"/>
                </a:lnTo>
                <a:lnTo>
                  <a:pt x="57607" y="16382"/>
                </a:lnTo>
                <a:lnTo>
                  <a:pt x="57505" y="16509"/>
                </a:lnTo>
                <a:lnTo>
                  <a:pt x="56807" y="16763"/>
                </a:lnTo>
                <a:lnTo>
                  <a:pt x="57581" y="16890"/>
                </a:lnTo>
                <a:lnTo>
                  <a:pt x="57696" y="17144"/>
                </a:lnTo>
                <a:lnTo>
                  <a:pt x="57689" y="17271"/>
                </a:lnTo>
                <a:lnTo>
                  <a:pt x="58216" y="17779"/>
                </a:lnTo>
                <a:lnTo>
                  <a:pt x="67995" y="17779"/>
                </a:lnTo>
                <a:lnTo>
                  <a:pt x="68199" y="17271"/>
                </a:lnTo>
                <a:lnTo>
                  <a:pt x="67843" y="17017"/>
                </a:lnTo>
                <a:lnTo>
                  <a:pt x="68033" y="16509"/>
                </a:lnTo>
                <a:lnTo>
                  <a:pt x="67589" y="16509"/>
                </a:lnTo>
                <a:lnTo>
                  <a:pt x="67525" y="16382"/>
                </a:lnTo>
                <a:lnTo>
                  <a:pt x="57607" y="16382"/>
                </a:lnTo>
                <a:lnTo>
                  <a:pt x="57277" y="16255"/>
                </a:lnTo>
                <a:lnTo>
                  <a:pt x="67462" y="16255"/>
                </a:lnTo>
                <a:lnTo>
                  <a:pt x="67208" y="15747"/>
                </a:lnTo>
                <a:lnTo>
                  <a:pt x="67214" y="15493"/>
                </a:lnTo>
                <a:lnTo>
                  <a:pt x="57492" y="15493"/>
                </a:lnTo>
                <a:lnTo>
                  <a:pt x="57327" y="15366"/>
                </a:lnTo>
                <a:close/>
              </a:path>
              <a:path w="74929" h="57785">
                <a:moveTo>
                  <a:pt x="15062" y="17398"/>
                </a:moveTo>
                <a:lnTo>
                  <a:pt x="14808" y="17525"/>
                </a:lnTo>
                <a:lnTo>
                  <a:pt x="15261" y="17525"/>
                </a:lnTo>
                <a:lnTo>
                  <a:pt x="15062" y="17398"/>
                </a:lnTo>
                <a:close/>
              </a:path>
              <a:path w="74929" h="57785">
                <a:moveTo>
                  <a:pt x="11912" y="16636"/>
                </a:moveTo>
                <a:lnTo>
                  <a:pt x="2819" y="16636"/>
                </a:lnTo>
                <a:lnTo>
                  <a:pt x="2781" y="16763"/>
                </a:lnTo>
                <a:lnTo>
                  <a:pt x="2984" y="16890"/>
                </a:lnTo>
                <a:lnTo>
                  <a:pt x="3149" y="17271"/>
                </a:lnTo>
                <a:lnTo>
                  <a:pt x="12496" y="17271"/>
                </a:lnTo>
                <a:lnTo>
                  <a:pt x="11938" y="16763"/>
                </a:lnTo>
                <a:lnTo>
                  <a:pt x="11912" y="16636"/>
                </a:lnTo>
                <a:close/>
              </a:path>
              <a:path w="74929" h="57785">
                <a:moveTo>
                  <a:pt x="35144" y="14350"/>
                </a:moveTo>
                <a:lnTo>
                  <a:pt x="22517" y="14350"/>
                </a:lnTo>
                <a:lnTo>
                  <a:pt x="22303" y="15747"/>
                </a:lnTo>
                <a:lnTo>
                  <a:pt x="22193" y="17017"/>
                </a:lnTo>
                <a:lnTo>
                  <a:pt x="22085" y="17271"/>
                </a:lnTo>
                <a:lnTo>
                  <a:pt x="51556" y="17271"/>
                </a:lnTo>
                <a:lnTo>
                  <a:pt x="51452" y="16382"/>
                </a:lnTo>
                <a:lnTo>
                  <a:pt x="37871" y="16382"/>
                </a:lnTo>
                <a:lnTo>
                  <a:pt x="37668" y="16128"/>
                </a:lnTo>
                <a:lnTo>
                  <a:pt x="37544" y="15493"/>
                </a:lnTo>
                <a:lnTo>
                  <a:pt x="36893" y="15366"/>
                </a:lnTo>
                <a:lnTo>
                  <a:pt x="36652" y="14604"/>
                </a:lnTo>
                <a:lnTo>
                  <a:pt x="35115" y="14477"/>
                </a:lnTo>
                <a:close/>
              </a:path>
              <a:path w="74929" h="57785">
                <a:moveTo>
                  <a:pt x="13754" y="17017"/>
                </a:moveTo>
                <a:lnTo>
                  <a:pt x="13081" y="17144"/>
                </a:lnTo>
                <a:lnTo>
                  <a:pt x="14008" y="17144"/>
                </a:lnTo>
                <a:lnTo>
                  <a:pt x="13754" y="17017"/>
                </a:lnTo>
                <a:close/>
              </a:path>
              <a:path w="74929" h="57785">
                <a:moveTo>
                  <a:pt x="14033" y="16636"/>
                </a:moveTo>
                <a:lnTo>
                  <a:pt x="14008" y="17144"/>
                </a:lnTo>
                <a:lnTo>
                  <a:pt x="14338" y="17144"/>
                </a:lnTo>
                <a:lnTo>
                  <a:pt x="14338" y="16890"/>
                </a:lnTo>
                <a:lnTo>
                  <a:pt x="14033" y="16636"/>
                </a:lnTo>
                <a:close/>
              </a:path>
              <a:path w="74929" h="57785">
                <a:moveTo>
                  <a:pt x="14617" y="16890"/>
                </a:moveTo>
                <a:lnTo>
                  <a:pt x="14338" y="17144"/>
                </a:lnTo>
                <a:lnTo>
                  <a:pt x="14710" y="17144"/>
                </a:lnTo>
                <a:lnTo>
                  <a:pt x="14617" y="16890"/>
                </a:lnTo>
                <a:close/>
              </a:path>
              <a:path w="74929" h="57785">
                <a:moveTo>
                  <a:pt x="16281" y="17017"/>
                </a:moveTo>
                <a:lnTo>
                  <a:pt x="16471" y="17144"/>
                </a:lnTo>
                <a:lnTo>
                  <a:pt x="16281" y="17017"/>
                </a:lnTo>
                <a:close/>
              </a:path>
              <a:path w="74929" h="57785">
                <a:moveTo>
                  <a:pt x="2082" y="16509"/>
                </a:moveTo>
                <a:lnTo>
                  <a:pt x="1873" y="16509"/>
                </a:lnTo>
                <a:lnTo>
                  <a:pt x="1905" y="17017"/>
                </a:lnTo>
                <a:lnTo>
                  <a:pt x="2082" y="16509"/>
                </a:lnTo>
                <a:close/>
              </a:path>
              <a:path w="74929" h="57785">
                <a:moveTo>
                  <a:pt x="11959" y="14858"/>
                </a:moveTo>
                <a:lnTo>
                  <a:pt x="3048" y="14858"/>
                </a:lnTo>
                <a:lnTo>
                  <a:pt x="3657" y="15747"/>
                </a:lnTo>
                <a:lnTo>
                  <a:pt x="2209" y="15874"/>
                </a:lnTo>
                <a:lnTo>
                  <a:pt x="1968" y="16509"/>
                </a:lnTo>
                <a:lnTo>
                  <a:pt x="2032" y="16763"/>
                </a:lnTo>
                <a:lnTo>
                  <a:pt x="2628" y="16255"/>
                </a:lnTo>
                <a:lnTo>
                  <a:pt x="11544" y="16255"/>
                </a:lnTo>
                <a:lnTo>
                  <a:pt x="11734" y="16128"/>
                </a:lnTo>
                <a:lnTo>
                  <a:pt x="11959" y="14858"/>
                </a:lnTo>
                <a:close/>
              </a:path>
              <a:path w="74929" h="57785">
                <a:moveTo>
                  <a:pt x="11544" y="16255"/>
                </a:moveTo>
                <a:lnTo>
                  <a:pt x="2628" y="16255"/>
                </a:lnTo>
                <a:lnTo>
                  <a:pt x="2616" y="16763"/>
                </a:lnTo>
                <a:lnTo>
                  <a:pt x="2819" y="16636"/>
                </a:lnTo>
                <a:lnTo>
                  <a:pt x="11912" y="16636"/>
                </a:lnTo>
                <a:lnTo>
                  <a:pt x="11671" y="16382"/>
                </a:lnTo>
                <a:close/>
              </a:path>
              <a:path w="74929" h="57785">
                <a:moveTo>
                  <a:pt x="1841" y="16001"/>
                </a:moveTo>
                <a:lnTo>
                  <a:pt x="1873" y="16509"/>
                </a:lnTo>
                <a:lnTo>
                  <a:pt x="1841" y="16001"/>
                </a:lnTo>
                <a:close/>
              </a:path>
              <a:path w="74929" h="57785">
                <a:moveTo>
                  <a:pt x="52128" y="12191"/>
                </a:moveTo>
                <a:lnTo>
                  <a:pt x="39801" y="12191"/>
                </a:lnTo>
                <a:lnTo>
                  <a:pt x="39382" y="12572"/>
                </a:lnTo>
                <a:lnTo>
                  <a:pt x="39700" y="12699"/>
                </a:lnTo>
                <a:lnTo>
                  <a:pt x="39522" y="13207"/>
                </a:lnTo>
                <a:lnTo>
                  <a:pt x="39192" y="13969"/>
                </a:lnTo>
                <a:lnTo>
                  <a:pt x="38684" y="13969"/>
                </a:lnTo>
                <a:lnTo>
                  <a:pt x="37998" y="14858"/>
                </a:lnTo>
                <a:lnTo>
                  <a:pt x="37325" y="14858"/>
                </a:lnTo>
                <a:lnTo>
                  <a:pt x="37592" y="14985"/>
                </a:lnTo>
                <a:lnTo>
                  <a:pt x="37871" y="16382"/>
                </a:lnTo>
                <a:lnTo>
                  <a:pt x="51452" y="16382"/>
                </a:lnTo>
                <a:lnTo>
                  <a:pt x="51549" y="14985"/>
                </a:lnTo>
                <a:lnTo>
                  <a:pt x="51650" y="14731"/>
                </a:lnTo>
                <a:lnTo>
                  <a:pt x="52400" y="14096"/>
                </a:lnTo>
                <a:lnTo>
                  <a:pt x="52293" y="12826"/>
                </a:lnTo>
                <a:lnTo>
                  <a:pt x="52128" y="12191"/>
                </a:lnTo>
                <a:close/>
              </a:path>
              <a:path w="74929" h="57785">
                <a:moveTo>
                  <a:pt x="67629" y="14731"/>
                </a:moveTo>
                <a:lnTo>
                  <a:pt x="57480" y="14731"/>
                </a:lnTo>
                <a:lnTo>
                  <a:pt x="57492" y="15493"/>
                </a:lnTo>
                <a:lnTo>
                  <a:pt x="67214" y="15493"/>
                </a:lnTo>
                <a:lnTo>
                  <a:pt x="67629" y="14731"/>
                </a:lnTo>
                <a:close/>
              </a:path>
              <a:path w="74929" h="57785">
                <a:moveTo>
                  <a:pt x="37528" y="15112"/>
                </a:moveTo>
                <a:lnTo>
                  <a:pt x="36893" y="15366"/>
                </a:lnTo>
                <a:lnTo>
                  <a:pt x="37539" y="15366"/>
                </a:lnTo>
                <a:lnTo>
                  <a:pt x="37528" y="15112"/>
                </a:lnTo>
                <a:close/>
              </a:path>
              <a:path w="74929" h="57785">
                <a:moveTo>
                  <a:pt x="12750" y="13461"/>
                </a:moveTo>
                <a:lnTo>
                  <a:pt x="2590" y="13461"/>
                </a:lnTo>
                <a:lnTo>
                  <a:pt x="2614" y="14477"/>
                </a:lnTo>
                <a:lnTo>
                  <a:pt x="2374" y="15239"/>
                </a:lnTo>
                <a:lnTo>
                  <a:pt x="2501" y="14858"/>
                </a:lnTo>
                <a:lnTo>
                  <a:pt x="11959" y="14858"/>
                </a:lnTo>
                <a:lnTo>
                  <a:pt x="11976" y="14604"/>
                </a:lnTo>
                <a:lnTo>
                  <a:pt x="12573" y="14350"/>
                </a:lnTo>
                <a:lnTo>
                  <a:pt x="12382" y="13715"/>
                </a:lnTo>
                <a:lnTo>
                  <a:pt x="12750" y="13461"/>
                </a:lnTo>
                <a:close/>
              </a:path>
              <a:path w="74929" h="57785">
                <a:moveTo>
                  <a:pt x="3048" y="14858"/>
                </a:moveTo>
                <a:lnTo>
                  <a:pt x="2501" y="14858"/>
                </a:lnTo>
                <a:lnTo>
                  <a:pt x="2654" y="14985"/>
                </a:lnTo>
                <a:lnTo>
                  <a:pt x="2806" y="14985"/>
                </a:lnTo>
                <a:lnTo>
                  <a:pt x="3048" y="14858"/>
                </a:lnTo>
                <a:close/>
              </a:path>
              <a:path w="74929" h="57785">
                <a:moveTo>
                  <a:pt x="57384" y="14832"/>
                </a:moveTo>
                <a:lnTo>
                  <a:pt x="57238" y="14985"/>
                </a:lnTo>
                <a:lnTo>
                  <a:pt x="57391" y="14858"/>
                </a:lnTo>
                <a:close/>
              </a:path>
              <a:path w="74929" h="57785">
                <a:moveTo>
                  <a:pt x="58661" y="12191"/>
                </a:moveTo>
                <a:lnTo>
                  <a:pt x="58112" y="12699"/>
                </a:lnTo>
                <a:lnTo>
                  <a:pt x="57988" y="13588"/>
                </a:lnTo>
                <a:lnTo>
                  <a:pt x="57048" y="13588"/>
                </a:lnTo>
                <a:lnTo>
                  <a:pt x="56934" y="13969"/>
                </a:lnTo>
                <a:lnTo>
                  <a:pt x="57188" y="14096"/>
                </a:lnTo>
                <a:lnTo>
                  <a:pt x="57384" y="14832"/>
                </a:lnTo>
                <a:lnTo>
                  <a:pt x="67629" y="14731"/>
                </a:lnTo>
                <a:lnTo>
                  <a:pt x="67877" y="14278"/>
                </a:lnTo>
                <a:lnTo>
                  <a:pt x="67864" y="13588"/>
                </a:lnTo>
                <a:lnTo>
                  <a:pt x="57988" y="13588"/>
                </a:lnTo>
                <a:lnTo>
                  <a:pt x="57086" y="13461"/>
                </a:lnTo>
                <a:lnTo>
                  <a:pt x="67856" y="13461"/>
                </a:lnTo>
                <a:lnTo>
                  <a:pt x="67830" y="13080"/>
                </a:lnTo>
                <a:lnTo>
                  <a:pt x="68173" y="12826"/>
                </a:lnTo>
                <a:lnTo>
                  <a:pt x="68021" y="12572"/>
                </a:lnTo>
                <a:lnTo>
                  <a:pt x="59385" y="12572"/>
                </a:lnTo>
                <a:lnTo>
                  <a:pt x="58661" y="12191"/>
                </a:lnTo>
                <a:close/>
              </a:path>
              <a:path w="74929" h="57785">
                <a:moveTo>
                  <a:pt x="22085" y="13842"/>
                </a:moveTo>
                <a:lnTo>
                  <a:pt x="21501" y="13842"/>
                </a:lnTo>
                <a:lnTo>
                  <a:pt x="21570" y="14477"/>
                </a:lnTo>
                <a:lnTo>
                  <a:pt x="21501" y="14604"/>
                </a:lnTo>
                <a:lnTo>
                  <a:pt x="22517" y="14350"/>
                </a:lnTo>
                <a:lnTo>
                  <a:pt x="35144" y="14350"/>
                </a:lnTo>
                <a:lnTo>
                  <a:pt x="35233" y="13969"/>
                </a:lnTo>
                <a:lnTo>
                  <a:pt x="22377" y="13969"/>
                </a:lnTo>
                <a:lnTo>
                  <a:pt x="22085" y="13842"/>
                </a:lnTo>
                <a:close/>
              </a:path>
              <a:path w="74929" h="57785">
                <a:moveTo>
                  <a:pt x="2311" y="14096"/>
                </a:moveTo>
                <a:lnTo>
                  <a:pt x="2387" y="14477"/>
                </a:lnTo>
                <a:lnTo>
                  <a:pt x="2444" y="14223"/>
                </a:lnTo>
                <a:lnTo>
                  <a:pt x="2311" y="14096"/>
                </a:lnTo>
                <a:close/>
              </a:path>
              <a:path w="74929" h="57785">
                <a:moveTo>
                  <a:pt x="2444" y="14223"/>
                </a:moveTo>
                <a:close/>
              </a:path>
              <a:path w="74929" h="57785">
                <a:moveTo>
                  <a:pt x="22847" y="9016"/>
                </a:moveTo>
                <a:lnTo>
                  <a:pt x="22910" y="10794"/>
                </a:lnTo>
                <a:lnTo>
                  <a:pt x="21983" y="10794"/>
                </a:lnTo>
                <a:lnTo>
                  <a:pt x="21818" y="11937"/>
                </a:lnTo>
                <a:lnTo>
                  <a:pt x="22504" y="12445"/>
                </a:lnTo>
                <a:lnTo>
                  <a:pt x="22486" y="13080"/>
                </a:lnTo>
                <a:lnTo>
                  <a:pt x="22377" y="13969"/>
                </a:lnTo>
                <a:lnTo>
                  <a:pt x="35233" y="13969"/>
                </a:lnTo>
                <a:lnTo>
                  <a:pt x="35833" y="11429"/>
                </a:lnTo>
                <a:lnTo>
                  <a:pt x="24485" y="11429"/>
                </a:lnTo>
                <a:lnTo>
                  <a:pt x="22847" y="9016"/>
                </a:lnTo>
                <a:close/>
              </a:path>
              <a:path w="74929" h="57785">
                <a:moveTo>
                  <a:pt x="1866" y="10921"/>
                </a:moveTo>
                <a:lnTo>
                  <a:pt x="1922" y="11683"/>
                </a:lnTo>
                <a:lnTo>
                  <a:pt x="2029" y="11937"/>
                </a:lnTo>
                <a:lnTo>
                  <a:pt x="2108" y="13715"/>
                </a:lnTo>
                <a:lnTo>
                  <a:pt x="2590" y="13461"/>
                </a:lnTo>
                <a:lnTo>
                  <a:pt x="12750" y="13461"/>
                </a:lnTo>
                <a:lnTo>
                  <a:pt x="13119" y="13207"/>
                </a:lnTo>
                <a:lnTo>
                  <a:pt x="13601" y="13207"/>
                </a:lnTo>
                <a:lnTo>
                  <a:pt x="13844" y="12699"/>
                </a:lnTo>
                <a:lnTo>
                  <a:pt x="5194" y="12699"/>
                </a:lnTo>
                <a:lnTo>
                  <a:pt x="4887" y="12064"/>
                </a:lnTo>
                <a:lnTo>
                  <a:pt x="4622" y="12064"/>
                </a:lnTo>
                <a:lnTo>
                  <a:pt x="4191" y="11937"/>
                </a:lnTo>
                <a:lnTo>
                  <a:pt x="4229" y="11810"/>
                </a:lnTo>
                <a:lnTo>
                  <a:pt x="4025" y="11810"/>
                </a:lnTo>
                <a:lnTo>
                  <a:pt x="3594" y="11429"/>
                </a:lnTo>
                <a:lnTo>
                  <a:pt x="3655" y="11048"/>
                </a:lnTo>
                <a:lnTo>
                  <a:pt x="2247" y="11048"/>
                </a:lnTo>
                <a:lnTo>
                  <a:pt x="1866" y="10921"/>
                </a:lnTo>
                <a:close/>
              </a:path>
              <a:path w="74929" h="57785">
                <a:moveTo>
                  <a:pt x="7327" y="11048"/>
                </a:moveTo>
                <a:lnTo>
                  <a:pt x="6858" y="11302"/>
                </a:lnTo>
                <a:lnTo>
                  <a:pt x="5194" y="12699"/>
                </a:lnTo>
                <a:lnTo>
                  <a:pt x="13844" y="12699"/>
                </a:lnTo>
                <a:lnTo>
                  <a:pt x="14122" y="12064"/>
                </a:lnTo>
                <a:lnTo>
                  <a:pt x="14566" y="12064"/>
                </a:lnTo>
                <a:lnTo>
                  <a:pt x="14705" y="11683"/>
                </a:lnTo>
                <a:lnTo>
                  <a:pt x="7569" y="11683"/>
                </a:lnTo>
                <a:lnTo>
                  <a:pt x="7327" y="11048"/>
                </a:lnTo>
                <a:close/>
              </a:path>
              <a:path w="74929" h="57785">
                <a:moveTo>
                  <a:pt x="14566" y="12064"/>
                </a:moveTo>
                <a:lnTo>
                  <a:pt x="14122" y="12064"/>
                </a:lnTo>
                <a:lnTo>
                  <a:pt x="14224" y="12572"/>
                </a:lnTo>
                <a:lnTo>
                  <a:pt x="14173" y="12191"/>
                </a:lnTo>
                <a:lnTo>
                  <a:pt x="14519" y="12191"/>
                </a:lnTo>
                <a:lnTo>
                  <a:pt x="14566" y="12064"/>
                </a:lnTo>
                <a:close/>
              </a:path>
              <a:path w="74929" h="57785">
                <a:moveTo>
                  <a:pt x="58077" y="9270"/>
                </a:moveTo>
                <a:lnTo>
                  <a:pt x="58102" y="10286"/>
                </a:lnTo>
                <a:lnTo>
                  <a:pt x="60071" y="10540"/>
                </a:lnTo>
                <a:lnTo>
                  <a:pt x="59715" y="11429"/>
                </a:lnTo>
                <a:lnTo>
                  <a:pt x="59385" y="12572"/>
                </a:lnTo>
                <a:lnTo>
                  <a:pt x="68021" y="12572"/>
                </a:lnTo>
                <a:lnTo>
                  <a:pt x="67792" y="12191"/>
                </a:lnTo>
                <a:lnTo>
                  <a:pt x="68732" y="12191"/>
                </a:lnTo>
                <a:lnTo>
                  <a:pt x="68639" y="11937"/>
                </a:lnTo>
                <a:lnTo>
                  <a:pt x="68736" y="11556"/>
                </a:lnTo>
                <a:lnTo>
                  <a:pt x="68834" y="10921"/>
                </a:lnTo>
                <a:lnTo>
                  <a:pt x="70027" y="10667"/>
                </a:lnTo>
                <a:lnTo>
                  <a:pt x="71854" y="10667"/>
                </a:lnTo>
                <a:lnTo>
                  <a:pt x="72288" y="10032"/>
                </a:lnTo>
                <a:lnTo>
                  <a:pt x="72656" y="10032"/>
                </a:lnTo>
                <a:lnTo>
                  <a:pt x="72288" y="9905"/>
                </a:lnTo>
                <a:lnTo>
                  <a:pt x="72250" y="9651"/>
                </a:lnTo>
                <a:lnTo>
                  <a:pt x="72635" y="9651"/>
                </a:lnTo>
                <a:lnTo>
                  <a:pt x="72517" y="9397"/>
                </a:lnTo>
                <a:lnTo>
                  <a:pt x="58356" y="9397"/>
                </a:lnTo>
                <a:lnTo>
                  <a:pt x="58077" y="9270"/>
                </a:lnTo>
                <a:close/>
              </a:path>
              <a:path w="74929" h="57785">
                <a:moveTo>
                  <a:pt x="14519" y="12191"/>
                </a:moveTo>
                <a:lnTo>
                  <a:pt x="14173" y="12191"/>
                </a:lnTo>
                <a:lnTo>
                  <a:pt x="14427" y="12445"/>
                </a:lnTo>
                <a:lnTo>
                  <a:pt x="14519" y="12191"/>
                </a:lnTo>
                <a:close/>
              </a:path>
              <a:path w="74929" h="57785">
                <a:moveTo>
                  <a:pt x="39611" y="11937"/>
                </a:moveTo>
                <a:lnTo>
                  <a:pt x="39585" y="12318"/>
                </a:lnTo>
                <a:lnTo>
                  <a:pt x="39801" y="12191"/>
                </a:lnTo>
                <a:lnTo>
                  <a:pt x="52128" y="12191"/>
                </a:lnTo>
                <a:lnTo>
                  <a:pt x="52095" y="12064"/>
                </a:lnTo>
                <a:lnTo>
                  <a:pt x="39801" y="12064"/>
                </a:lnTo>
                <a:lnTo>
                  <a:pt x="39611" y="11937"/>
                </a:lnTo>
                <a:close/>
              </a:path>
              <a:path w="74929" h="57785">
                <a:moveTo>
                  <a:pt x="4826" y="11937"/>
                </a:moveTo>
                <a:lnTo>
                  <a:pt x="4622" y="12064"/>
                </a:lnTo>
                <a:lnTo>
                  <a:pt x="4887" y="12064"/>
                </a:lnTo>
                <a:close/>
              </a:path>
              <a:path w="74929" h="57785">
                <a:moveTo>
                  <a:pt x="39522" y="10921"/>
                </a:moveTo>
                <a:lnTo>
                  <a:pt x="39928" y="11302"/>
                </a:lnTo>
                <a:lnTo>
                  <a:pt x="39865" y="11556"/>
                </a:lnTo>
                <a:lnTo>
                  <a:pt x="39674" y="11937"/>
                </a:lnTo>
                <a:lnTo>
                  <a:pt x="52095" y="12064"/>
                </a:lnTo>
                <a:lnTo>
                  <a:pt x="52285" y="11302"/>
                </a:lnTo>
                <a:lnTo>
                  <a:pt x="52661" y="11048"/>
                </a:lnTo>
                <a:lnTo>
                  <a:pt x="39827" y="11048"/>
                </a:lnTo>
                <a:lnTo>
                  <a:pt x="39522" y="10921"/>
                </a:lnTo>
                <a:close/>
              </a:path>
              <a:path w="74929" h="57785">
                <a:moveTo>
                  <a:pt x="4257" y="11717"/>
                </a:moveTo>
                <a:close/>
              </a:path>
              <a:path w="74929" h="57785">
                <a:moveTo>
                  <a:pt x="4305" y="11556"/>
                </a:moveTo>
                <a:lnTo>
                  <a:pt x="4152" y="11556"/>
                </a:lnTo>
                <a:lnTo>
                  <a:pt x="4257" y="11717"/>
                </a:lnTo>
                <a:lnTo>
                  <a:pt x="4305" y="11556"/>
                </a:lnTo>
                <a:close/>
              </a:path>
              <a:path w="74929" h="57785">
                <a:moveTo>
                  <a:pt x="12725" y="9905"/>
                </a:moveTo>
                <a:lnTo>
                  <a:pt x="12750" y="10159"/>
                </a:lnTo>
                <a:lnTo>
                  <a:pt x="11836" y="10159"/>
                </a:lnTo>
                <a:lnTo>
                  <a:pt x="11658" y="10540"/>
                </a:lnTo>
                <a:lnTo>
                  <a:pt x="10553" y="10540"/>
                </a:lnTo>
                <a:lnTo>
                  <a:pt x="10464" y="11429"/>
                </a:lnTo>
                <a:lnTo>
                  <a:pt x="8737" y="11429"/>
                </a:lnTo>
                <a:lnTo>
                  <a:pt x="9004" y="11556"/>
                </a:lnTo>
                <a:lnTo>
                  <a:pt x="7988" y="11556"/>
                </a:lnTo>
                <a:lnTo>
                  <a:pt x="7569" y="11683"/>
                </a:lnTo>
                <a:lnTo>
                  <a:pt x="14705" y="11683"/>
                </a:lnTo>
                <a:lnTo>
                  <a:pt x="14798" y="11429"/>
                </a:lnTo>
                <a:lnTo>
                  <a:pt x="10464" y="11429"/>
                </a:lnTo>
                <a:lnTo>
                  <a:pt x="9156" y="11302"/>
                </a:lnTo>
                <a:lnTo>
                  <a:pt x="14844" y="11302"/>
                </a:lnTo>
                <a:lnTo>
                  <a:pt x="15030" y="10794"/>
                </a:lnTo>
                <a:lnTo>
                  <a:pt x="12725" y="9905"/>
                </a:lnTo>
                <a:close/>
              </a:path>
              <a:path w="74929" h="57785">
                <a:moveTo>
                  <a:pt x="7975" y="10540"/>
                </a:moveTo>
                <a:lnTo>
                  <a:pt x="7988" y="11556"/>
                </a:lnTo>
                <a:lnTo>
                  <a:pt x="8394" y="11429"/>
                </a:lnTo>
                <a:lnTo>
                  <a:pt x="8216" y="11429"/>
                </a:lnTo>
                <a:lnTo>
                  <a:pt x="7975" y="10540"/>
                </a:lnTo>
                <a:close/>
              </a:path>
              <a:path w="74929" h="57785">
                <a:moveTo>
                  <a:pt x="25133" y="10540"/>
                </a:moveTo>
                <a:lnTo>
                  <a:pt x="24485" y="11429"/>
                </a:lnTo>
                <a:lnTo>
                  <a:pt x="25285" y="11429"/>
                </a:lnTo>
                <a:lnTo>
                  <a:pt x="25133" y="10540"/>
                </a:lnTo>
                <a:close/>
              </a:path>
              <a:path w="74929" h="57785">
                <a:moveTo>
                  <a:pt x="35928" y="9397"/>
                </a:moveTo>
                <a:lnTo>
                  <a:pt x="25958" y="9397"/>
                </a:lnTo>
                <a:lnTo>
                  <a:pt x="25903" y="9837"/>
                </a:lnTo>
                <a:lnTo>
                  <a:pt x="25590" y="10032"/>
                </a:lnTo>
                <a:lnTo>
                  <a:pt x="25336" y="10159"/>
                </a:lnTo>
                <a:lnTo>
                  <a:pt x="25285" y="11429"/>
                </a:lnTo>
                <a:lnTo>
                  <a:pt x="35833" y="11429"/>
                </a:lnTo>
                <a:lnTo>
                  <a:pt x="36045" y="10667"/>
                </a:lnTo>
                <a:lnTo>
                  <a:pt x="35928" y="9397"/>
                </a:lnTo>
                <a:close/>
              </a:path>
              <a:path w="74929" h="57785">
                <a:moveTo>
                  <a:pt x="2921" y="10032"/>
                </a:moveTo>
                <a:lnTo>
                  <a:pt x="2501" y="10286"/>
                </a:lnTo>
                <a:lnTo>
                  <a:pt x="2565" y="10921"/>
                </a:lnTo>
                <a:lnTo>
                  <a:pt x="2247" y="11048"/>
                </a:lnTo>
                <a:lnTo>
                  <a:pt x="3655" y="11048"/>
                </a:lnTo>
                <a:lnTo>
                  <a:pt x="3543" y="10413"/>
                </a:lnTo>
                <a:lnTo>
                  <a:pt x="3441" y="10159"/>
                </a:lnTo>
                <a:lnTo>
                  <a:pt x="2921" y="10032"/>
                </a:lnTo>
                <a:close/>
              </a:path>
              <a:path w="74929" h="57785">
                <a:moveTo>
                  <a:pt x="40500" y="10286"/>
                </a:moveTo>
                <a:lnTo>
                  <a:pt x="39484" y="10794"/>
                </a:lnTo>
                <a:lnTo>
                  <a:pt x="39966" y="10794"/>
                </a:lnTo>
                <a:lnTo>
                  <a:pt x="39827" y="11048"/>
                </a:lnTo>
                <a:lnTo>
                  <a:pt x="52661" y="11048"/>
                </a:lnTo>
                <a:lnTo>
                  <a:pt x="53192" y="10690"/>
                </a:lnTo>
                <a:lnTo>
                  <a:pt x="53163" y="10540"/>
                </a:lnTo>
                <a:lnTo>
                  <a:pt x="40576" y="10540"/>
                </a:lnTo>
                <a:lnTo>
                  <a:pt x="40500" y="10286"/>
                </a:lnTo>
                <a:close/>
              </a:path>
              <a:path w="74929" h="57785">
                <a:moveTo>
                  <a:pt x="71854" y="10667"/>
                </a:moveTo>
                <a:lnTo>
                  <a:pt x="70027" y="10667"/>
                </a:lnTo>
                <a:lnTo>
                  <a:pt x="69900" y="11048"/>
                </a:lnTo>
                <a:lnTo>
                  <a:pt x="70891" y="11048"/>
                </a:lnTo>
                <a:lnTo>
                  <a:pt x="71767" y="10794"/>
                </a:lnTo>
                <a:close/>
              </a:path>
              <a:path w="74929" h="57785">
                <a:moveTo>
                  <a:pt x="15494" y="9524"/>
                </a:moveTo>
                <a:lnTo>
                  <a:pt x="15068" y="10690"/>
                </a:lnTo>
                <a:lnTo>
                  <a:pt x="15760" y="10921"/>
                </a:lnTo>
                <a:lnTo>
                  <a:pt x="15494" y="9524"/>
                </a:lnTo>
                <a:close/>
              </a:path>
              <a:path w="74929" h="57785">
                <a:moveTo>
                  <a:pt x="43307" y="6984"/>
                </a:moveTo>
                <a:lnTo>
                  <a:pt x="41719" y="8000"/>
                </a:lnTo>
                <a:lnTo>
                  <a:pt x="41728" y="8762"/>
                </a:lnTo>
                <a:lnTo>
                  <a:pt x="41324" y="9524"/>
                </a:lnTo>
                <a:lnTo>
                  <a:pt x="41262" y="9905"/>
                </a:lnTo>
                <a:lnTo>
                  <a:pt x="40906" y="10032"/>
                </a:lnTo>
                <a:lnTo>
                  <a:pt x="40881" y="10413"/>
                </a:lnTo>
                <a:lnTo>
                  <a:pt x="40576" y="10540"/>
                </a:lnTo>
                <a:lnTo>
                  <a:pt x="53163" y="10540"/>
                </a:lnTo>
                <a:lnTo>
                  <a:pt x="52666" y="9524"/>
                </a:lnTo>
                <a:lnTo>
                  <a:pt x="52637" y="9270"/>
                </a:lnTo>
                <a:lnTo>
                  <a:pt x="50444" y="9270"/>
                </a:lnTo>
                <a:lnTo>
                  <a:pt x="48672" y="8381"/>
                </a:lnTo>
                <a:lnTo>
                  <a:pt x="45339" y="8381"/>
                </a:lnTo>
                <a:lnTo>
                  <a:pt x="43307" y="6984"/>
                </a:lnTo>
                <a:close/>
              </a:path>
              <a:path w="74929" h="57785">
                <a:moveTo>
                  <a:pt x="72656" y="10032"/>
                </a:moveTo>
                <a:lnTo>
                  <a:pt x="72288" y="10032"/>
                </a:lnTo>
                <a:lnTo>
                  <a:pt x="72732" y="10540"/>
                </a:lnTo>
                <a:lnTo>
                  <a:pt x="72656" y="10032"/>
                </a:lnTo>
                <a:close/>
              </a:path>
              <a:path w="74929" h="57785">
                <a:moveTo>
                  <a:pt x="72635" y="9651"/>
                </a:moveTo>
                <a:lnTo>
                  <a:pt x="72250" y="9651"/>
                </a:lnTo>
                <a:lnTo>
                  <a:pt x="72694" y="9778"/>
                </a:lnTo>
                <a:lnTo>
                  <a:pt x="72635" y="9651"/>
                </a:lnTo>
                <a:close/>
              </a:path>
              <a:path w="74929" h="57785">
                <a:moveTo>
                  <a:pt x="36515" y="8000"/>
                </a:moveTo>
                <a:lnTo>
                  <a:pt x="28740" y="8000"/>
                </a:lnTo>
                <a:lnTo>
                  <a:pt x="28600" y="8254"/>
                </a:lnTo>
                <a:lnTo>
                  <a:pt x="27914" y="8889"/>
                </a:lnTo>
                <a:lnTo>
                  <a:pt x="27203" y="9397"/>
                </a:lnTo>
                <a:lnTo>
                  <a:pt x="35928" y="9397"/>
                </a:lnTo>
                <a:lnTo>
                  <a:pt x="37541" y="9524"/>
                </a:lnTo>
                <a:lnTo>
                  <a:pt x="37071" y="8254"/>
                </a:lnTo>
                <a:lnTo>
                  <a:pt x="36525" y="8127"/>
                </a:lnTo>
                <a:close/>
              </a:path>
              <a:path w="74929" h="57785">
                <a:moveTo>
                  <a:pt x="58432" y="8508"/>
                </a:moveTo>
                <a:lnTo>
                  <a:pt x="58356" y="9397"/>
                </a:lnTo>
                <a:lnTo>
                  <a:pt x="71793" y="9397"/>
                </a:lnTo>
                <a:lnTo>
                  <a:pt x="72281" y="8762"/>
                </a:lnTo>
                <a:lnTo>
                  <a:pt x="58534" y="8762"/>
                </a:lnTo>
                <a:lnTo>
                  <a:pt x="58432" y="8508"/>
                </a:lnTo>
                <a:close/>
              </a:path>
              <a:path w="74929" h="57785">
                <a:moveTo>
                  <a:pt x="49237" y="7111"/>
                </a:moveTo>
                <a:lnTo>
                  <a:pt x="50444" y="9270"/>
                </a:lnTo>
                <a:lnTo>
                  <a:pt x="52637" y="9270"/>
                </a:lnTo>
                <a:lnTo>
                  <a:pt x="52578" y="8762"/>
                </a:lnTo>
                <a:lnTo>
                  <a:pt x="52095" y="8508"/>
                </a:lnTo>
                <a:lnTo>
                  <a:pt x="53276" y="7746"/>
                </a:lnTo>
                <a:lnTo>
                  <a:pt x="49237" y="7111"/>
                </a:lnTo>
                <a:close/>
              </a:path>
              <a:path w="74929" h="57785">
                <a:moveTo>
                  <a:pt x="72770" y="8127"/>
                </a:moveTo>
                <a:lnTo>
                  <a:pt x="58648" y="8127"/>
                </a:lnTo>
                <a:lnTo>
                  <a:pt x="58534" y="8762"/>
                </a:lnTo>
                <a:lnTo>
                  <a:pt x="72281" y="8762"/>
                </a:lnTo>
                <a:lnTo>
                  <a:pt x="72770" y="8127"/>
                </a:lnTo>
                <a:close/>
              </a:path>
              <a:path w="74929" h="57785">
                <a:moveTo>
                  <a:pt x="46901" y="7492"/>
                </a:moveTo>
                <a:lnTo>
                  <a:pt x="45339" y="8381"/>
                </a:lnTo>
                <a:lnTo>
                  <a:pt x="48672" y="8381"/>
                </a:lnTo>
                <a:lnTo>
                  <a:pt x="46901" y="7492"/>
                </a:lnTo>
                <a:close/>
              </a:path>
              <a:path w="74929" h="57785">
                <a:moveTo>
                  <a:pt x="28520" y="8237"/>
                </a:moveTo>
                <a:close/>
              </a:path>
              <a:path w="74929" h="57785">
                <a:moveTo>
                  <a:pt x="58508" y="8235"/>
                </a:moveTo>
                <a:close/>
              </a:path>
              <a:path w="74929" h="57785">
                <a:moveTo>
                  <a:pt x="36465" y="7492"/>
                </a:moveTo>
                <a:lnTo>
                  <a:pt x="27800" y="7492"/>
                </a:lnTo>
                <a:lnTo>
                  <a:pt x="28003" y="8127"/>
                </a:lnTo>
                <a:lnTo>
                  <a:pt x="28520" y="8237"/>
                </a:lnTo>
                <a:lnTo>
                  <a:pt x="28206" y="8000"/>
                </a:lnTo>
                <a:lnTo>
                  <a:pt x="36515" y="8000"/>
                </a:lnTo>
                <a:lnTo>
                  <a:pt x="36465" y="7492"/>
                </a:lnTo>
                <a:close/>
              </a:path>
              <a:path w="74929" h="57785">
                <a:moveTo>
                  <a:pt x="58864" y="6603"/>
                </a:moveTo>
                <a:lnTo>
                  <a:pt x="58712" y="7746"/>
                </a:lnTo>
                <a:lnTo>
                  <a:pt x="58508" y="8000"/>
                </a:lnTo>
                <a:lnTo>
                  <a:pt x="58508" y="8235"/>
                </a:lnTo>
                <a:lnTo>
                  <a:pt x="72770" y="8127"/>
                </a:lnTo>
                <a:lnTo>
                  <a:pt x="73063" y="7746"/>
                </a:lnTo>
                <a:lnTo>
                  <a:pt x="72440" y="7619"/>
                </a:lnTo>
                <a:lnTo>
                  <a:pt x="72885" y="7238"/>
                </a:lnTo>
                <a:lnTo>
                  <a:pt x="71970" y="6857"/>
                </a:lnTo>
                <a:lnTo>
                  <a:pt x="59016" y="6857"/>
                </a:lnTo>
                <a:lnTo>
                  <a:pt x="58864" y="6603"/>
                </a:lnTo>
                <a:close/>
              </a:path>
              <a:path w="74929" h="57785">
                <a:moveTo>
                  <a:pt x="58648" y="8127"/>
                </a:moveTo>
                <a:close/>
              </a:path>
              <a:path w="74929" h="57785">
                <a:moveTo>
                  <a:pt x="27914" y="5968"/>
                </a:moveTo>
                <a:lnTo>
                  <a:pt x="27622" y="7111"/>
                </a:lnTo>
                <a:lnTo>
                  <a:pt x="27325" y="7111"/>
                </a:lnTo>
                <a:lnTo>
                  <a:pt x="26670" y="8000"/>
                </a:lnTo>
                <a:lnTo>
                  <a:pt x="27800" y="7492"/>
                </a:lnTo>
                <a:lnTo>
                  <a:pt x="36465" y="7492"/>
                </a:lnTo>
                <a:lnTo>
                  <a:pt x="36372" y="7111"/>
                </a:lnTo>
                <a:lnTo>
                  <a:pt x="27622" y="7111"/>
                </a:lnTo>
                <a:lnTo>
                  <a:pt x="27419" y="6984"/>
                </a:lnTo>
                <a:lnTo>
                  <a:pt x="36322" y="6984"/>
                </a:lnTo>
                <a:lnTo>
                  <a:pt x="36068" y="6349"/>
                </a:lnTo>
                <a:lnTo>
                  <a:pt x="36225" y="6222"/>
                </a:lnTo>
                <a:lnTo>
                  <a:pt x="28244" y="6222"/>
                </a:lnTo>
                <a:lnTo>
                  <a:pt x="27914" y="5968"/>
                </a:lnTo>
                <a:close/>
              </a:path>
              <a:path w="74929" h="57785">
                <a:moveTo>
                  <a:pt x="60718" y="4317"/>
                </a:moveTo>
                <a:lnTo>
                  <a:pt x="60439" y="4444"/>
                </a:lnTo>
                <a:lnTo>
                  <a:pt x="60502" y="4698"/>
                </a:lnTo>
                <a:lnTo>
                  <a:pt x="59893" y="4952"/>
                </a:lnTo>
                <a:lnTo>
                  <a:pt x="59613" y="4952"/>
                </a:lnTo>
                <a:lnTo>
                  <a:pt x="59944" y="5460"/>
                </a:lnTo>
                <a:lnTo>
                  <a:pt x="58966" y="6095"/>
                </a:lnTo>
                <a:lnTo>
                  <a:pt x="59016" y="6857"/>
                </a:lnTo>
                <a:lnTo>
                  <a:pt x="71843" y="6857"/>
                </a:lnTo>
                <a:lnTo>
                  <a:pt x="71894" y="6222"/>
                </a:lnTo>
                <a:lnTo>
                  <a:pt x="71980" y="5714"/>
                </a:lnTo>
                <a:lnTo>
                  <a:pt x="71628" y="5333"/>
                </a:lnTo>
                <a:lnTo>
                  <a:pt x="61645" y="5333"/>
                </a:lnTo>
                <a:lnTo>
                  <a:pt x="61468" y="5079"/>
                </a:lnTo>
                <a:lnTo>
                  <a:pt x="61290" y="5079"/>
                </a:lnTo>
                <a:lnTo>
                  <a:pt x="60693" y="4698"/>
                </a:lnTo>
                <a:lnTo>
                  <a:pt x="60966" y="4698"/>
                </a:lnTo>
                <a:lnTo>
                  <a:pt x="61099" y="4571"/>
                </a:lnTo>
                <a:lnTo>
                  <a:pt x="60718" y="4317"/>
                </a:lnTo>
                <a:close/>
              </a:path>
              <a:path w="74929" h="57785">
                <a:moveTo>
                  <a:pt x="72136" y="6603"/>
                </a:moveTo>
                <a:lnTo>
                  <a:pt x="71843" y="6857"/>
                </a:lnTo>
                <a:lnTo>
                  <a:pt x="72136" y="6603"/>
                </a:lnTo>
                <a:close/>
              </a:path>
              <a:path w="74929" h="57785">
                <a:moveTo>
                  <a:pt x="28651" y="4063"/>
                </a:moveTo>
                <a:lnTo>
                  <a:pt x="28295" y="5079"/>
                </a:lnTo>
                <a:lnTo>
                  <a:pt x="27927" y="5587"/>
                </a:lnTo>
                <a:lnTo>
                  <a:pt x="28282" y="5714"/>
                </a:lnTo>
                <a:lnTo>
                  <a:pt x="28244" y="6222"/>
                </a:lnTo>
                <a:lnTo>
                  <a:pt x="36225" y="6222"/>
                </a:lnTo>
                <a:lnTo>
                  <a:pt x="37172" y="5460"/>
                </a:lnTo>
                <a:lnTo>
                  <a:pt x="37312" y="5079"/>
                </a:lnTo>
                <a:lnTo>
                  <a:pt x="30543" y="5079"/>
                </a:lnTo>
                <a:lnTo>
                  <a:pt x="28651" y="4063"/>
                </a:lnTo>
                <a:close/>
              </a:path>
              <a:path w="74929" h="57785">
                <a:moveTo>
                  <a:pt x="64008" y="4190"/>
                </a:moveTo>
                <a:lnTo>
                  <a:pt x="63258" y="4571"/>
                </a:lnTo>
                <a:lnTo>
                  <a:pt x="63169" y="5206"/>
                </a:lnTo>
                <a:lnTo>
                  <a:pt x="61645" y="5333"/>
                </a:lnTo>
                <a:lnTo>
                  <a:pt x="71628" y="5333"/>
                </a:lnTo>
                <a:lnTo>
                  <a:pt x="71856" y="4952"/>
                </a:lnTo>
                <a:lnTo>
                  <a:pt x="71640" y="4825"/>
                </a:lnTo>
                <a:lnTo>
                  <a:pt x="64871" y="4825"/>
                </a:lnTo>
                <a:lnTo>
                  <a:pt x="64008" y="4190"/>
                </a:lnTo>
                <a:close/>
              </a:path>
              <a:path w="74929" h="57785">
                <a:moveTo>
                  <a:pt x="31229" y="2920"/>
                </a:moveTo>
                <a:lnTo>
                  <a:pt x="30645" y="3809"/>
                </a:lnTo>
                <a:lnTo>
                  <a:pt x="30543" y="5079"/>
                </a:lnTo>
                <a:lnTo>
                  <a:pt x="37312" y="5079"/>
                </a:lnTo>
                <a:lnTo>
                  <a:pt x="37405" y="4825"/>
                </a:lnTo>
                <a:lnTo>
                  <a:pt x="37511" y="4444"/>
                </a:lnTo>
                <a:lnTo>
                  <a:pt x="37508" y="4190"/>
                </a:lnTo>
                <a:lnTo>
                  <a:pt x="31788" y="4190"/>
                </a:lnTo>
                <a:lnTo>
                  <a:pt x="31229" y="2920"/>
                </a:lnTo>
                <a:close/>
              </a:path>
              <a:path w="74929" h="57785">
                <a:moveTo>
                  <a:pt x="60858" y="4571"/>
                </a:moveTo>
                <a:lnTo>
                  <a:pt x="61290" y="5079"/>
                </a:lnTo>
                <a:lnTo>
                  <a:pt x="61468" y="5079"/>
                </a:lnTo>
                <a:lnTo>
                  <a:pt x="61290" y="4825"/>
                </a:lnTo>
                <a:lnTo>
                  <a:pt x="60858" y="4571"/>
                </a:lnTo>
                <a:close/>
              </a:path>
              <a:path w="74929" h="57785">
                <a:moveTo>
                  <a:pt x="70180" y="2539"/>
                </a:moveTo>
                <a:lnTo>
                  <a:pt x="69811" y="2666"/>
                </a:lnTo>
                <a:lnTo>
                  <a:pt x="65798" y="2666"/>
                </a:lnTo>
                <a:lnTo>
                  <a:pt x="65924" y="3450"/>
                </a:lnTo>
                <a:lnTo>
                  <a:pt x="65709" y="4063"/>
                </a:lnTo>
                <a:lnTo>
                  <a:pt x="65481" y="4317"/>
                </a:lnTo>
                <a:lnTo>
                  <a:pt x="64871" y="4825"/>
                </a:lnTo>
                <a:lnTo>
                  <a:pt x="71640" y="4825"/>
                </a:lnTo>
                <a:lnTo>
                  <a:pt x="71602" y="4317"/>
                </a:lnTo>
                <a:lnTo>
                  <a:pt x="71094" y="4190"/>
                </a:lnTo>
                <a:lnTo>
                  <a:pt x="71183" y="3428"/>
                </a:lnTo>
                <a:lnTo>
                  <a:pt x="70954" y="3428"/>
                </a:lnTo>
                <a:lnTo>
                  <a:pt x="70904" y="3047"/>
                </a:lnTo>
                <a:lnTo>
                  <a:pt x="70180" y="2539"/>
                </a:lnTo>
                <a:close/>
              </a:path>
              <a:path w="74929" h="57785">
                <a:moveTo>
                  <a:pt x="61099" y="4571"/>
                </a:moveTo>
                <a:lnTo>
                  <a:pt x="60858" y="4571"/>
                </a:lnTo>
                <a:lnTo>
                  <a:pt x="61074" y="4698"/>
                </a:lnTo>
                <a:lnTo>
                  <a:pt x="61290" y="4698"/>
                </a:lnTo>
                <a:lnTo>
                  <a:pt x="61099" y="4571"/>
                </a:lnTo>
                <a:close/>
              </a:path>
              <a:path w="74929" h="57785">
                <a:moveTo>
                  <a:pt x="32689" y="2920"/>
                </a:moveTo>
                <a:lnTo>
                  <a:pt x="32590" y="3450"/>
                </a:lnTo>
                <a:lnTo>
                  <a:pt x="31788" y="4190"/>
                </a:lnTo>
                <a:lnTo>
                  <a:pt x="37508" y="4190"/>
                </a:lnTo>
                <a:lnTo>
                  <a:pt x="37345" y="3555"/>
                </a:lnTo>
                <a:lnTo>
                  <a:pt x="37452" y="3301"/>
                </a:lnTo>
                <a:lnTo>
                  <a:pt x="36741" y="3174"/>
                </a:lnTo>
                <a:lnTo>
                  <a:pt x="36391" y="3047"/>
                </a:lnTo>
                <a:lnTo>
                  <a:pt x="33489" y="3047"/>
                </a:lnTo>
                <a:lnTo>
                  <a:pt x="32689" y="2920"/>
                </a:lnTo>
                <a:close/>
              </a:path>
              <a:path w="74929" h="57785">
                <a:moveTo>
                  <a:pt x="71424" y="3809"/>
                </a:moveTo>
                <a:lnTo>
                  <a:pt x="71094" y="4190"/>
                </a:lnTo>
                <a:lnTo>
                  <a:pt x="71374" y="4190"/>
                </a:lnTo>
                <a:lnTo>
                  <a:pt x="71424" y="3809"/>
                </a:lnTo>
                <a:close/>
              </a:path>
              <a:path w="74929" h="57785">
                <a:moveTo>
                  <a:pt x="71551" y="3936"/>
                </a:moveTo>
                <a:lnTo>
                  <a:pt x="71374" y="4190"/>
                </a:lnTo>
                <a:lnTo>
                  <a:pt x="71551" y="3936"/>
                </a:lnTo>
                <a:close/>
              </a:path>
              <a:path w="74929" h="57785">
                <a:moveTo>
                  <a:pt x="37326" y="3482"/>
                </a:moveTo>
                <a:close/>
              </a:path>
              <a:path w="74929" h="57785">
                <a:moveTo>
                  <a:pt x="37757" y="3174"/>
                </a:moveTo>
                <a:lnTo>
                  <a:pt x="37579" y="3301"/>
                </a:lnTo>
                <a:lnTo>
                  <a:pt x="37457" y="3482"/>
                </a:lnTo>
                <a:lnTo>
                  <a:pt x="37655" y="3555"/>
                </a:lnTo>
                <a:lnTo>
                  <a:pt x="37757" y="3174"/>
                </a:lnTo>
                <a:close/>
              </a:path>
              <a:path w="74929" h="57785">
                <a:moveTo>
                  <a:pt x="34607" y="0"/>
                </a:moveTo>
                <a:lnTo>
                  <a:pt x="34353" y="1015"/>
                </a:lnTo>
                <a:lnTo>
                  <a:pt x="33896" y="1015"/>
                </a:lnTo>
                <a:lnTo>
                  <a:pt x="33515" y="1777"/>
                </a:lnTo>
                <a:lnTo>
                  <a:pt x="33782" y="1904"/>
                </a:lnTo>
                <a:lnTo>
                  <a:pt x="33274" y="2158"/>
                </a:lnTo>
                <a:lnTo>
                  <a:pt x="33413" y="2285"/>
                </a:lnTo>
                <a:lnTo>
                  <a:pt x="33489" y="3047"/>
                </a:lnTo>
                <a:lnTo>
                  <a:pt x="35712" y="3047"/>
                </a:lnTo>
                <a:lnTo>
                  <a:pt x="35483" y="2793"/>
                </a:lnTo>
                <a:lnTo>
                  <a:pt x="34658" y="2412"/>
                </a:lnTo>
                <a:lnTo>
                  <a:pt x="35648" y="1523"/>
                </a:lnTo>
                <a:lnTo>
                  <a:pt x="35483" y="1269"/>
                </a:lnTo>
                <a:lnTo>
                  <a:pt x="35801" y="761"/>
                </a:lnTo>
                <a:lnTo>
                  <a:pt x="34607" y="0"/>
                </a:lnTo>
                <a:close/>
              </a:path>
              <a:path w="74929" h="57785">
                <a:moveTo>
                  <a:pt x="35991" y="2539"/>
                </a:moveTo>
                <a:lnTo>
                  <a:pt x="35712" y="3047"/>
                </a:lnTo>
                <a:lnTo>
                  <a:pt x="36391" y="3047"/>
                </a:lnTo>
                <a:lnTo>
                  <a:pt x="36042" y="2920"/>
                </a:lnTo>
                <a:lnTo>
                  <a:pt x="35991" y="2539"/>
                </a:lnTo>
                <a:close/>
              </a:path>
              <a:path w="74929" h="57785">
                <a:moveTo>
                  <a:pt x="65455" y="1650"/>
                </a:moveTo>
                <a:lnTo>
                  <a:pt x="65697" y="2793"/>
                </a:lnTo>
                <a:lnTo>
                  <a:pt x="65798" y="2666"/>
                </a:lnTo>
                <a:lnTo>
                  <a:pt x="69811" y="2666"/>
                </a:lnTo>
                <a:lnTo>
                  <a:pt x="69659" y="2285"/>
                </a:lnTo>
                <a:lnTo>
                  <a:pt x="66357" y="2285"/>
                </a:lnTo>
                <a:lnTo>
                  <a:pt x="66433" y="2158"/>
                </a:lnTo>
                <a:lnTo>
                  <a:pt x="66294" y="2158"/>
                </a:lnTo>
                <a:lnTo>
                  <a:pt x="66073" y="1904"/>
                </a:lnTo>
                <a:lnTo>
                  <a:pt x="65760" y="1904"/>
                </a:lnTo>
                <a:lnTo>
                  <a:pt x="65455" y="1650"/>
                </a:lnTo>
                <a:close/>
              </a:path>
              <a:path w="74929" h="57785">
                <a:moveTo>
                  <a:pt x="68783" y="2031"/>
                </a:moveTo>
                <a:lnTo>
                  <a:pt x="67691" y="2158"/>
                </a:lnTo>
                <a:lnTo>
                  <a:pt x="67170" y="2158"/>
                </a:lnTo>
                <a:lnTo>
                  <a:pt x="66357" y="2285"/>
                </a:lnTo>
                <a:lnTo>
                  <a:pt x="69659" y="2285"/>
                </a:lnTo>
                <a:lnTo>
                  <a:pt x="69608" y="2158"/>
                </a:lnTo>
                <a:lnTo>
                  <a:pt x="68783" y="2031"/>
                </a:lnTo>
                <a:close/>
              </a:path>
              <a:path w="74929" h="57785">
                <a:moveTo>
                  <a:pt x="66433" y="1904"/>
                </a:moveTo>
                <a:lnTo>
                  <a:pt x="66255" y="2031"/>
                </a:lnTo>
                <a:lnTo>
                  <a:pt x="66535" y="2031"/>
                </a:lnTo>
                <a:close/>
              </a:path>
              <a:path w="74929" h="57785">
                <a:moveTo>
                  <a:pt x="65709" y="1650"/>
                </a:moveTo>
                <a:lnTo>
                  <a:pt x="65760" y="1904"/>
                </a:lnTo>
                <a:lnTo>
                  <a:pt x="66073" y="1904"/>
                </a:lnTo>
                <a:lnTo>
                  <a:pt x="65709" y="165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139011" y="1773352"/>
            <a:ext cx="80010" cy="45085"/>
          </a:xfrm>
          <a:custGeom>
            <a:avLst/>
            <a:gdLst/>
            <a:ahLst/>
            <a:cxnLst/>
            <a:rect l="l" t="t" r="r" b="b"/>
            <a:pathLst>
              <a:path w="80010" h="45085">
                <a:moveTo>
                  <a:pt x="60629" y="44323"/>
                </a:moveTo>
                <a:lnTo>
                  <a:pt x="60253" y="44323"/>
                </a:lnTo>
                <a:lnTo>
                  <a:pt x="60591" y="44577"/>
                </a:lnTo>
                <a:lnTo>
                  <a:pt x="64325" y="45085"/>
                </a:lnTo>
                <a:lnTo>
                  <a:pt x="64888" y="44577"/>
                </a:lnTo>
                <a:lnTo>
                  <a:pt x="60947" y="44577"/>
                </a:lnTo>
                <a:lnTo>
                  <a:pt x="60629" y="44323"/>
                </a:lnTo>
                <a:close/>
              </a:path>
              <a:path w="80010" h="45085">
                <a:moveTo>
                  <a:pt x="70345" y="39751"/>
                </a:moveTo>
                <a:lnTo>
                  <a:pt x="61734" y="39751"/>
                </a:lnTo>
                <a:lnTo>
                  <a:pt x="61861" y="40513"/>
                </a:lnTo>
                <a:lnTo>
                  <a:pt x="62306" y="41275"/>
                </a:lnTo>
                <a:lnTo>
                  <a:pt x="61785" y="43688"/>
                </a:lnTo>
                <a:lnTo>
                  <a:pt x="60947" y="44577"/>
                </a:lnTo>
                <a:lnTo>
                  <a:pt x="64888" y="44577"/>
                </a:lnTo>
                <a:lnTo>
                  <a:pt x="67703" y="42036"/>
                </a:lnTo>
                <a:lnTo>
                  <a:pt x="70218" y="39877"/>
                </a:lnTo>
                <a:close/>
              </a:path>
              <a:path w="80010" h="45085">
                <a:moveTo>
                  <a:pt x="60083" y="44196"/>
                </a:moveTo>
                <a:lnTo>
                  <a:pt x="60253" y="44323"/>
                </a:lnTo>
                <a:lnTo>
                  <a:pt x="60083" y="44196"/>
                </a:lnTo>
                <a:close/>
              </a:path>
              <a:path w="80010" h="45085">
                <a:moveTo>
                  <a:pt x="59245" y="35814"/>
                </a:moveTo>
                <a:lnTo>
                  <a:pt x="58864" y="38735"/>
                </a:lnTo>
                <a:lnTo>
                  <a:pt x="58762" y="39751"/>
                </a:lnTo>
                <a:lnTo>
                  <a:pt x="59944" y="39877"/>
                </a:lnTo>
                <a:lnTo>
                  <a:pt x="60718" y="40131"/>
                </a:lnTo>
                <a:lnTo>
                  <a:pt x="61188" y="40131"/>
                </a:lnTo>
                <a:lnTo>
                  <a:pt x="61734" y="39751"/>
                </a:lnTo>
                <a:lnTo>
                  <a:pt x="70345" y="39751"/>
                </a:lnTo>
                <a:lnTo>
                  <a:pt x="71742" y="38353"/>
                </a:lnTo>
                <a:lnTo>
                  <a:pt x="61569" y="38353"/>
                </a:lnTo>
                <a:lnTo>
                  <a:pt x="59245" y="35814"/>
                </a:lnTo>
                <a:close/>
              </a:path>
              <a:path w="80010" h="45085">
                <a:moveTo>
                  <a:pt x="60032" y="32766"/>
                </a:moveTo>
                <a:lnTo>
                  <a:pt x="60159" y="33909"/>
                </a:lnTo>
                <a:lnTo>
                  <a:pt x="61569" y="38353"/>
                </a:lnTo>
                <a:lnTo>
                  <a:pt x="71742" y="38353"/>
                </a:lnTo>
                <a:lnTo>
                  <a:pt x="74409" y="35686"/>
                </a:lnTo>
                <a:lnTo>
                  <a:pt x="75410" y="33401"/>
                </a:lnTo>
                <a:lnTo>
                  <a:pt x="60680" y="33401"/>
                </a:lnTo>
                <a:lnTo>
                  <a:pt x="60566" y="33273"/>
                </a:lnTo>
                <a:lnTo>
                  <a:pt x="60794" y="33147"/>
                </a:lnTo>
                <a:lnTo>
                  <a:pt x="60604" y="33147"/>
                </a:lnTo>
                <a:lnTo>
                  <a:pt x="60032" y="32766"/>
                </a:lnTo>
                <a:close/>
              </a:path>
              <a:path w="80010" h="45085">
                <a:moveTo>
                  <a:pt x="57367" y="33147"/>
                </a:moveTo>
                <a:lnTo>
                  <a:pt x="42938" y="33147"/>
                </a:lnTo>
                <a:lnTo>
                  <a:pt x="43726" y="33401"/>
                </a:lnTo>
                <a:lnTo>
                  <a:pt x="46126" y="33655"/>
                </a:lnTo>
                <a:lnTo>
                  <a:pt x="48158" y="34798"/>
                </a:lnTo>
                <a:lnTo>
                  <a:pt x="52095" y="35686"/>
                </a:lnTo>
                <a:lnTo>
                  <a:pt x="54000" y="36576"/>
                </a:lnTo>
                <a:lnTo>
                  <a:pt x="55676" y="35814"/>
                </a:lnTo>
                <a:lnTo>
                  <a:pt x="56019" y="35433"/>
                </a:lnTo>
                <a:lnTo>
                  <a:pt x="56527" y="35178"/>
                </a:lnTo>
                <a:lnTo>
                  <a:pt x="57302" y="35052"/>
                </a:lnTo>
                <a:lnTo>
                  <a:pt x="57683" y="35052"/>
                </a:lnTo>
                <a:lnTo>
                  <a:pt x="57658" y="34798"/>
                </a:lnTo>
                <a:lnTo>
                  <a:pt x="56540" y="34671"/>
                </a:lnTo>
                <a:lnTo>
                  <a:pt x="57251" y="33655"/>
                </a:lnTo>
                <a:lnTo>
                  <a:pt x="57367" y="33147"/>
                </a:lnTo>
                <a:close/>
              </a:path>
              <a:path w="80010" h="45085">
                <a:moveTo>
                  <a:pt x="76828" y="29972"/>
                </a:moveTo>
                <a:lnTo>
                  <a:pt x="30403" y="29972"/>
                </a:lnTo>
                <a:lnTo>
                  <a:pt x="32486" y="31114"/>
                </a:lnTo>
                <a:lnTo>
                  <a:pt x="32816" y="31622"/>
                </a:lnTo>
                <a:lnTo>
                  <a:pt x="33312" y="31876"/>
                </a:lnTo>
                <a:lnTo>
                  <a:pt x="34899" y="32511"/>
                </a:lnTo>
                <a:lnTo>
                  <a:pt x="36461" y="33019"/>
                </a:lnTo>
                <a:lnTo>
                  <a:pt x="38100" y="33401"/>
                </a:lnTo>
                <a:lnTo>
                  <a:pt x="39204" y="33401"/>
                </a:lnTo>
                <a:lnTo>
                  <a:pt x="40309" y="33655"/>
                </a:lnTo>
                <a:lnTo>
                  <a:pt x="41414" y="33527"/>
                </a:lnTo>
                <a:lnTo>
                  <a:pt x="42189" y="33401"/>
                </a:lnTo>
                <a:lnTo>
                  <a:pt x="42938" y="33147"/>
                </a:lnTo>
                <a:lnTo>
                  <a:pt x="57367" y="33147"/>
                </a:lnTo>
                <a:lnTo>
                  <a:pt x="57531" y="31876"/>
                </a:lnTo>
                <a:lnTo>
                  <a:pt x="58229" y="31242"/>
                </a:lnTo>
                <a:lnTo>
                  <a:pt x="58940" y="31114"/>
                </a:lnTo>
                <a:lnTo>
                  <a:pt x="61332" y="31114"/>
                </a:lnTo>
                <a:lnTo>
                  <a:pt x="61429" y="30734"/>
                </a:lnTo>
                <a:lnTo>
                  <a:pt x="76579" y="30734"/>
                </a:lnTo>
                <a:lnTo>
                  <a:pt x="76690" y="30480"/>
                </a:lnTo>
                <a:lnTo>
                  <a:pt x="76773" y="30226"/>
                </a:lnTo>
                <a:lnTo>
                  <a:pt x="76828" y="29972"/>
                </a:lnTo>
                <a:close/>
              </a:path>
              <a:path w="80010" h="45085">
                <a:moveTo>
                  <a:pt x="62052" y="31750"/>
                </a:moveTo>
                <a:lnTo>
                  <a:pt x="61607" y="32258"/>
                </a:lnTo>
                <a:lnTo>
                  <a:pt x="61226" y="32893"/>
                </a:lnTo>
                <a:lnTo>
                  <a:pt x="60680" y="33401"/>
                </a:lnTo>
                <a:lnTo>
                  <a:pt x="75410" y="33401"/>
                </a:lnTo>
                <a:lnTo>
                  <a:pt x="75911" y="32258"/>
                </a:lnTo>
                <a:lnTo>
                  <a:pt x="62712" y="32258"/>
                </a:lnTo>
                <a:lnTo>
                  <a:pt x="62052" y="31750"/>
                </a:lnTo>
                <a:close/>
              </a:path>
              <a:path w="80010" h="45085">
                <a:moveTo>
                  <a:pt x="64338" y="31622"/>
                </a:moveTo>
                <a:lnTo>
                  <a:pt x="63627" y="31622"/>
                </a:lnTo>
                <a:lnTo>
                  <a:pt x="62712" y="32258"/>
                </a:lnTo>
                <a:lnTo>
                  <a:pt x="65341" y="32258"/>
                </a:lnTo>
                <a:lnTo>
                  <a:pt x="64655" y="32130"/>
                </a:lnTo>
                <a:lnTo>
                  <a:pt x="64541" y="31750"/>
                </a:lnTo>
                <a:lnTo>
                  <a:pt x="64338" y="31622"/>
                </a:lnTo>
                <a:close/>
              </a:path>
              <a:path w="80010" h="45085">
                <a:moveTo>
                  <a:pt x="76579" y="30734"/>
                </a:moveTo>
                <a:lnTo>
                  <a:pt x="65087" y="30734"/>
                </a:lnTo>
                <a:lnTo>
                  <a:pt x="65221" y="31368"/>
                </a:lnTo>
                <a:lnTo>
                  <a:pt x="65341" y="32258"/>
                </a:lnTo>
                <a:lnTo>
                  <a:pt x="75911" y="32258"/>
                </a:lnTo>
                <a:lnTo>
                  <a:pt x="76579" y="30734"/>
                </a:lnTo>
                <a:close/>
              </a:path>
              <a:path w="80010" h="45085">
                <a:moveTo>
                  <a:pt x="61332" y="31114"/>
                </a:moveTo>
                <a:lnTo>
                  <a:pt x="58940" y="31114"/>
                </a:lnTo>
                <a:lnTo>
                  <a:pt x="59347" y="31242"/>
                </a:lnTo>
                <a:lnTo>
                  <a:pt x="59651" y="31495"/>
                </a:lnTo>
                <a:lnTo>
                  <a:pt x="60096" y="31495"/>
                </a:lnTo>
                <a:lnTo>
                  <a:pt x="61137" y="31876"/>
                </a:lnTo>
                <a:lnTo>
                  <a:pt x="61332" y="31114"/>
                </a:lnTo>
                <a:close/>
              </a:path>
              <a:path w="80010" h="45085">
                <a:moveTo>
                  <a:pt x="65087" y="30734"/>
                </a:moveTo>
                <a:lnTo>
                  <a:pt x="61429" y="30734"/>
                </a:lnTo>
                <a:lnTo>
                  <a:pt x="62522" y="31368"/>
                </a:lnTo>
                <a:lnTo>
                  <a:pt x="63220" y="31114"/>
                </a:lnTo>
                <a:lnTo>
                  <a:pt x="65087" y="30734"/>
                </a:lnTo>
                <a:close/>
              </a:path>
              <a:path w="80010" h="45085">
                <a:moveTo>
                  <a:pt x="27965" y="30480"/>
                </a:moveTo>
                <a:lnTo>
                  <a:pt x="21666" y="30480"/>
                </a:lnTo>
                <a:lnTo>
                  <a:pt x="23964" y="30987"/>
                </a:lnTo>
                <a:lnTo>
                  <a:pt x="24993" y="30734"/>
                </a:lnTo>
                <a:lnTo>
                  <a:pt x="27178" y="30734"/>
                </a:lnTo>
                <a:lnTo>
                  <a:pt x="27965" y="30480"/>
                </a:lnTo>
                <a:close/>
              </a:path>
              <a:path w="80010" h="45085">
                <a:moveTo>
                  <a:pt x="27178" y="30734"/>
                </a:moveTo>
                <a:lnTo>
                  <a:pt x="24993" y="30734"/>
                </a:lnTo>
                <a:lnTo>
                  <a:pt x="26123" y="30860"/>
                </a:lnTo>
                <a:lnTo>
                  <a:pt x="27178" y="30734"/>
                </a:lnTo>
                <a:close/>
              </a:path>
              <a:path w="80010" h="45085">
                <a:moveTo>
                  <a:pt x="0" y="17526"/>
                </a:moveTo>
                <a:lnTo>
                  <a:pt x="96" y="18668"/>
                </a:lnTo>
                <a:lnTo>
                  <a:pt x="228" y="21209"/>
                </a:lnTo>
                <a:lnTo>
                  <a:pt x="3022" y="23113"/>
                </a:lnTo>
                <a:lnTo>
                  <a:pt x="5537" y="24130"/>
                </a:lnTo>
                <a:lnTo>
                  <a:pt x="6540" y="24130"/>
                </a:lnTo>
                <a:lnTo>
                  <a:pt x="7505" y="24637"/>
                </a:lnTo>
                <a:lnTo>
                  <a:pt x="8509" y="24764"/>
                </a:lnTo>
                <a:lnTo>
                  <a:pt x="10248" y="25145"/>
                </a:lnTo>
                <a:lnTo>
                  <a:pt x="12153" y="25399"/>
                </a:lnTo>
                <a:lnTo>
                  <a:pt x="14935" y="27685"/>
                </a:lnTo>
                <a:lnTo>
                  <a:pt x="18211" y="28828"/>
                </a:lnTo>
                <a:lnTo>
                  <a:pt x="20142" y="30607"/>
                </a:lnTo>
                <a:lnTo>
                  <a:pt x="21666" y="30480"/>
                </a:lnTo>
                <a:lnTo>
                  <a:pt x="27965" y="30480"/>
                </a:lnTo>
                <a:lnTo>
                  <a:pt x="28752" y="30226"/>
                </a:lnTo>
                <a:lnTo>
                  <a:pt x="30403" y="29972"/>
                </a:lnTo>
                <a:lnTo>
                  <a:pt x="76828" y="29972"/>
                </a:lnTo>
                <a:lnTo>
                  <a:pt x="78077" y="24130"/>
                </a:lnTo>
                <a:lnTo>
                  <a:pt x="78574" y="21589"/>
                </a:lnTo>
                <a:lnTo>
                  <a:pt x="79426" y="18668"/>
                </a:lnTo>
                <a:lnTo>
                  <a:pt x="2679" y="18668"/>
                </a:lnTo>
                <a:lnTo>
                  <a:pt x="1670" y="17906"/>
                </a:lnTo>
                <a:lnTo>
                  <a:pt x="977" y="17906"/>
                </a:lnTo>
                <a:lnTo>
                  <a:pt x="0" y="17526"/>
                </a:lnTo>
                <a:close/>
              </a:path>
              <a:path w="80010" h="45085">
                <a:moveTo>
                  <a:pt x="79207" y="15621"/>
                </a:moveTo>
                <a:lnTo>
                  <a:pt x="4076" y="15621"/>
                </a:lnTo>
                <a:lnTo>
                  <a:pt x="3962" y="16509"/>
                </a:lnTo>
                <a:lnTo>
                  <a:pt x="3594" y="16509"/>
                </a:lnTo>
                <a:lnTo>
                  <a:pt x="3517" y="16890"/>
                </a:lnTo>
                <a:lnTo>
                  <a:pt x="2959" y="16890"/>
                </a:lnTo>
                <a:lnTo>
                  <a:pt x="2959" y="18034"/>
                </a:lnTo>
                <a:lnTo>
                  <a:pt x="2679" y="18668"/>
                </a:lnTo>
                <a:lnTo>
                  <a:pt x="79426" y="18668"/>
                </a:lnTo>
                <a:lnTo>
                  <a:pt x="79318" y="16890"/>
                </a:lnTo>
                <a:lnTo>
                  <a:pt x="79207" y="15621"/>
                </a:lnTo>
                <a:close/>
              </a:path>
              <a:path w="80010" h="45085">
                <a:moveTo>
                  <a:pt x="1485" y="17780"/>
                </a:moveTo>
                <a:lnTo>
                  <a:pt x="977" y="17906"/>
                </a:lnTo>
                <a:lnTo>
                  <a:pt x="1670" y="17906"/>
                </a:lnTo>
                <a:lnTo>
                  <a:pt x="1485" y="17780"/>
                </a:lnTo>
                <a:close/>
              </a:path>
              <a:path w="80010" h="45085">
                <a:moveTo>
                  <a:pt x="4812" y="13364"/>
                </a:moveTo>
                <a:lnTo>
                  <a:pt x="4508" y="13588"/>
                </a:lnTo>
                <a:lnTo>
                  <a:pt x="2933" y="16001"/>
                </a:lnTo>
                <a:lnTo>
                  <a:pt x="3111" y="16001"/>
                </a:lnTo>
                <a:lnTo>
                  <a:pt x="3302" y="16129"/>
                </a:lnTo>
                <a:lnTo>
                  <a:pt x="3429" y="16383"/>
                </a:lnTo>
                <a:lnTo>
                  <a:pt x="3797" y="16383"/>
                </a:lnTo>
                <a:lnTo>
                  <a:pt x="3581" y="15875"/>
                </a:lnTo>
                <a:lnTo>
                  <a:pt x="4076" y="15621"/>
                </a:lnTo>
                <a:lnTo>
                  <a:pt x="79207" y="15621"/>
                </a:lnTo>
                <a:lnTo>
                  <a:pt x="79196" y="15493"/>
                </a:lnTo>
                <a:lnTo>
                  <a:pt x="5867" y="15493"/>
                </a:lnTo>
                <a:lnTo>
                  <a:pt x="5720" y="15367"/>
                </a:lnTo>
                <a:lnTo>
                  <a:pt x="4152" y="15367"/>
                </a:lnTo>
                <a:lnTo>
                  <a:pt x="3822" y="15113"/>
                </a:lnTo>
                <a:lnTo>
                  <a:pt x="3860" y="14604"/>
                </a:lnTo>
                <a:lnTo>
                  <a:pt x="4812" y="13364"/>
                </a:lnTo>
                <a:close/>
              </a:path>
              <a:path w="80010" h="45085">
                <a:moveTo>
                  <a:pt x="6045" y="13969"/>
                </a:moveTo>
                <a:lnTo>
                  <a:pt x="5854" y="13969"/>
                </a:lnTo>
                <a:lnTo>
                  <a:pt x="5861" y="14096"/>
                </a:lnTo>
                <a:lnTo>
                  <a:pt x="5981" y="14350"/>
                </a:lnTo>
                <a:lnTo>
                  <a:pt x="6273" y="14477"/>
                </a:lnTo>
                <a:lnTo>
                  <a:pt x="6121" y="14731"/>
                </a:lnTo>
                <a:lnTo>
                  <a:pt x="5867" y="15493"/>
                </a:lnTo>
                <a:lnTo>
                  <a:pt x="79196" y="15493"/>
                </a:lnTo>
                <a:lnTo>
                  <a:pt x="79173" y="15239"/>
                </a:lnTo>
                <a:lnTo>
                  <a:pt x="7175" y="15239"/>
                </a:lnTo>
                <a:lnTo>
                  <a:pt x="6769" y="14859"/>
                </a:lnTo>
                <a:lnTo>
                  <a:pt x="6692" y="14731"/>
                </a:lnTo>
                <a:lnTo>
                  <a:pt x="6578" y="14350"/>
                </a:lnTo>
                <a:lnTo>
                  <a:pt x="6121" y="14350"/>
                </a:lnTo>
                <a:lnTo>
                  <a:pt x="6045" y="13969"/>
                </a:lnTo>
                <a:close/>
              </a:path>
              <a:path w="80010" h="45085">
                <a:moveTo>
                  <a:pt x="5130" y="14859"/>
                </a:moveTo>
                <a:lnTo>
                  <a:pt x="4686" y="14859"/>
                </a:lnTo>
                <a:lnTo>
                  <a:pt x="4152" y="15367"/>
                </a:lnTo>
                <a:lnTo>
                  <a:pt x="5720" y="15367"/>
                </a:lnTo>
                <a:lnTo>
                  <a:pt x="5130" y="14859"/>
                </a:lnTo>
                <a:close/>
              </a:path>
              <a:path w="80010" h="45085">
                <a:moveTo>
                  <a:pt x="7061" y="14477"/>
                </a:moveTo>
                <a:lnTo>
                  <a:pt x="6934" y="14859"/>
                </a:lnTo>
                <a:lnTo>
                  <a:pt x="7188" y="14859"/>
                </a:lnTo>
                <a:lnTo>
                  <a:pt x="7175" y="15239"/>
                </a:lnTo>
                <a:lnTo>
                  <a:pt x="17500" y="15239"/>
                </a:lnTo>
                <a:lnTo>
                  <a:pt x="8204" y="15113"/>
                </a:lnTo>
                <a:lnTo>
                  <a:pt x="8382" y="14859"/>
                </a:lnTo>
                <a:lnTo>
                  <a:pt x="8115" y="14731"/>
                </a:lnTo>
                <a:lnTo>
                  <a:pt x="7620" y="14731"/>
                </a:lnTo>
                <a:lnTo>
                  <a:pt x="7302" y="14604"/>
                </a:lnTo>
                <a:lnTo>
                  <a:pt x="7061" y="14477"/>
                </a:lnTo>
                <a:close/>
              </a:path>
              <a:path w="80010" h="45085">
                <a:moveTo>
                  <a:pt x="39039" y="12572"/>
                </a:moveTo>
                <a:lnTo>
                  <a:pt x="17653" y="12572"/>
                </a:lnTo>
                <a:lnTo>
                  <a:pt x="18097" y="12826"/>
                </a:lnTo>
                <a:lnTo>
                  <a:pt x="17754" y="12826"/>
                </a:lnTo>
                <a:lnTo>
                  <a:pt x="17513" y="13080"/>
                </a:lnTo>
                <a:lnTo>
                  <a:pt x="17348" y="13208"/>
                </a:lnTo>
                <a:lnTo>
                  <a:pt x="17360" y="13969"/>
                </a:lnTo>
                <a:lnTo>
                  <a:pt x="17322" y="14350"/>
                </a:lnTo>
                <a:lnTo>
                  <a:pt x="17868" y="14985"/>
                </a:lnTo>
                <a:lnTo>
                  <a:pt x="17500" y="15239"/>
                </a:lnTo>
                <a:lnTo>
                  <a:pt x="79173" y="15239"/>
                </a:lnTo>
                <a:lnTo>
                  <a:pt x="79140" y="14859"/>
                </a:lnTo>
                <a:lnTo>
                  <a:pt x="51269" y="14859"/>
                </a:lnTo>
                <a:lnTo>
                  <a:pt x="50888" y="14223"/>
                </a:lnTo>
                <a:lnTo>
                  <a:pt x="50778" y="13969"/>
                </a:lnTo>
                <a:lnTo>
                  <a:pt x="50677" y="13588"/>
                </a:lnTo>
                <a:lnTo>
                  <a:pt x="50557" y="12954"/>
                </a:lnTo>
                <a:lnTo>
                  <a:pt x="38366" y="12954"/>
                </a:lnTo>
                <a:lnTo>
                  <a:pt x="38938" y="12700"/>
                </a:lnTo>
                <a:lnTo>
                  <a:pt x="39039" y="12572"/>
                </a:lnTo>
                <a:close/>
              </a:path>
              <a:path w="80010" h="45085">
                <a:moveTo>
                  <a:pt x="8597" y="14731"/>
                </a:moveTo>
                <a:lnTo>
                  <a:pt x="8712" y="14985"/>
                </a:lnTo>
                <a:lnTo>
                  <a:pt x="8597" y="15113"/>
                </a:lnTo>
                <a:lnTo>
                  <a:pt x="17411" y="15113"/>
                </a:lnTo>
                <a:lnTo>
                  <a:pt x="17233" y="14859"/>
                </a:lnTo>
                <a:lnTo>
                  <a:pt x="8902" y="14859"/>
                </a:lnTo>
                <a:lnTo>
                  <a:pt x="8597" y="14731"/>
                </a:lnTo>
                <a:close/>
              </a:path>
              <a:path w="80010" h="45085">
                <a:moveTo>
                  <a:pt x="15983" y="12947"/>
                </a:moveTo>
                <a:lnTo>
                  <a:pt x="15138" y="13715"/>
                </a:lnTo>
                <a:lnTo>
                  <a:pt x="14249" y="14350"/>
                </a:lnTo>
                <a:lnTo>
                  <a:pt x="9461" y="14350"/>
                </a:lnTo>
                <a:lnTo>
                  <a:pt x="9258" y="14604"/>
                </a:lnTo>
                <a:lnTo>
                  <a:pt x="9046" y="14604"/>
                </a:lnTo>
                <a:lnTo>
                  <a:pt x="8902" y="14859"/>
                </a:lnTo>
                <a:lnTo>
                  <a:pt x="17233" y="14859"/>
                </a:lnTo>
                <a:lnTo>
                  <a:pt x="17056" y="14604"/>
                </a:lnTo>
                <a:lnTo>
                  <a:pt x="16948" y="14350"/>
                </a:lnTo>
                <a:lnTo>
                  <a:pt x="17040" y="13715"/>
                </a:lnTo>
                <a:lnTo>
                  <a:pt x="16497" y="13334"/>
                </a:lnTo>
                <a:lnTo>
                  <a:pt x="15983" y="12947"/>
                </a:lnTo>
                <a:close/>
              </a:path>
              <a:path w="80010" h="45085">
                <a:moveTo>
                  <a:pt x="75336" y="9651"/>
                </a:moveTo>
                <a:lnTo>
                  <a:pt x="49745" y="9651"/>
                </a:lnTo>
                <a:lnTo>
                  <a:pt x="50355" y="10540"/>
                </a:lnTo>
                <a:lnTo>
                  <a:pt x="51269" y="10540"/>
                </a:lnTo>
                <a:lnTo>
                  <a:pt x="51015" y="11810"/>
                </a:lnTo>
                <a:lnTo>
                  <a:pt x="52031" y="11938"/>
                </a:lnTo>
                <a:lnTo>
                  <a:pt x="52463" y="11938"/>
                </a:lnTo>
                <a:lnTo>
                  <a:pt x="52247" y="12064"/>
                </a:lnTo>
                <a:lnTo>
                  <a:pt x="51790" y="12064"/>
                </a:lnTo>
                <a:lnTo>
                  <a:pt x="51784" y="12826"/>
                </a:lnTo>
                <a:lnTo>
                  <a:pt x="51633" y="13080"/>
                </a:lnTo>
                <a:lnTo>
                  <a:pt x="51523" y="13842"/>
                </a:lnTo>
                <a:lnTo>
                  <a:pt x="52044" y="14859"/>
                </a:lnTo>
                <a:lnTo>
                  <a:pt x="79140" y="14859"/>
                </a:lnTo>
                <a:lnTo>
                  <a:pt x="79095" y="13842"/>
                </a:lnTo>
                <a:lnTo>
                  <a:pt x="74853" y="13842"/>
                </a:lnTo>
                <a:lnTo>
                  <a:pt x="74637" y="13715"/>
                </a:lnTo>
                <a:lnTo>
                  <a:pt x="73914" y="13588"/>
                </a:lnTo>
                <a:lnTo>
                  <a:pt x="73596" y="13461"/>
                </a:lnTo>
                <a:lnTo>
                  <a:pt x="73393" y="13461"/>
                </a:lnTo>
                <a:lnTo>
                  <a:pt x="73647" y="13334"/>
                </a:lnTo>
                <a:lnTo>
                  <a:pt x="71374" y="13208"/>
                </a:lnTo>
                <a:lnTo>
                  <a:pt x="71501" y="12572"/>
                </a:lnTo>
                <a:lnTo>
                  <a:pt x="71818" y="12572"/>
                </a:lnTo>
                <a:lnTo>
                  <a:pt x="72161" y="12446"/>
                </a:lnTo>
                <a:lnTo>
                  <a:pt x="72593" y="12446"/>
                </a:lnTo>
                <a:lnTo>
                  <a:pt x="72732" y="12318"/>
                </a:lnTo>
                <a:lnTo>
                  <a:pt x="73304" y="12192"/>
                </a:lnTo>
                <a:lnTo>
                  <a:pt x="73964" y="11048"/>
                </a:lnTo>
                <a:lnTo>
                  <a:pt x="74663" y="10667"/>
                </a:lnTo>
                <a:lnTo>
                  <a:pt x="74434" y="10159"/>
                </a:lnTo>
                <a:lnTo>
                  <a:pt x="75006" y="9779"/>
                </a:lnTo>
                <a:lnTo>
                  <a:pt x="75336" y="9651"/>
                </a:lnTo>
                <a:close/>
              </a:path>
              <a:path w="80010" h="45085">
                <a:moveTo>
                  <a:pt x="4932" y="13351"/>
                </a:moveTo>
                <a:lnTo>
                  <a:pt x="4483" y="14604"/>
                </a:lnTo>
                <a:lnTo>
                  <a:pt x="5041" y="14604"/>
                </a:lnTo>
                <a:lnTo>
                  <a:pt x="5308" y="14731"/>
                </a:lnTo>
                <a:lnTo>
                  <a:pt x="5308" y="13969"/>
                </a:lnTo>
                <a:lnTo>
                  <a:pt x="5588" y="13842"/>
                </a:lnTo>
                <a:lnTo>
                  <a:pt x="5994" y="13842"/>
                </a:lnTo>
                <a:lnTo>
                  <a:pt x="5765" y="13715"/>
                </a:lnTo>
                <a:lnTo>
                  <a:pt x="5676" y="13461"/>
                </a:lnTo>
                <a:lnTo>
                  <a:pt x="5461" y="13461"/>
                </a:lnTo>
                <a:lnTo>
                  <a:pt x="4932" y="13351"/>
                </a:lnTo>
                <a:close/>
              </a:path>
              <a:path w="80010" h="45085">
                <a:moveTo>
                  <a:pt x="8470" y="13842"/>
                </a:moveTo>
                <a:lnTo>
                  <a:pt x="8343" y="14223"/>
                </a:lnTo>
                <a:lnTo>
                  <a:pt x="8686" y="14223"/>
                </a:lnTo>
                <a:lnTo>
                  <a:pt x="8470" y="14350"/>
                </a:lnTo>
                <a:lnTo>
                  <a:pt x="8648" y="14604"/>
                </a:lnTo>
                <a:lnTo>
                  <a:pt x="8686" y="14350"/>
                </a:lnTo>
                <a:lnTo>
                  <a:pt x="10325" y="14350"/>
                </a:lnTo>
                <a:lnTo>
                  <a:pt x="9334" y="14223"/>
                </a:lnTo>
                <a:lnTo>
                  <a:pt x="8470" y="13842"/>
                </a:lnTo>
                <a:close/>
              </a:path>
              <a:path w="80010" h="45085">
                <a:moveTo>
                  <a:pt x="9118" y="14477"/>
                </a:moveTo>
                <a:lnTo>
                  <a:pt x="8991" y="14604"/>
                </a:lnTo>
                <a:lnTo>
                  <a:pt x="9118" y="14477"/>
                </a:lnTo>
                <a:close/>
              </a:path>
              <a:path w="80010" h="45085">
                <a:moveTo>
                  <a:pt x="13004" y="14223"/>
                </a:moveTo>
                <a:lnTo>
                  <a:pt x="11785" y="14350"/>
                </a:lnTo>
                <a:lnTo>
                  <a:pt x="14249" y="14350"/>
                </a:lnTo>
                <a:lnTo>
                  <a:pt x="13004" y="14223"/>
                </a:lnTo>
                <a:close/>
              </a:path>
              <a:path w="80010" h="45085">
                <a:moveTo>
                  <a:pt x="78747" y="12572"/>
                </a:moveTo>
                <a:lnTo>
                  <a:pt x="75145" y="12572"/>
                </a:lnTo>
                <a:lnTo>
                  <a:pt x="75323" y="12826"/>
                </a:lnTo>
                <a:lnTo>
                  <a:pt x="75425" y="13334"/>
                </a:lnTo>
                <a:lnTo>
                  <a:pt x="75158" y="13334"/>
                </a:lnTo>
                <a:lnTo>
                  <a:pt x="74853" y="13842"/>
                </a:lnTo>
                <a:lnTo>
                  <a:pt x="79095" y="13842"/>
                </a:lnTo>
                <a:lnTo>
                  <a:pt x="78979" y="13080"/>
                </a:lnTo>
                <a:lnTo>
                  <a:pt x="78747" y="12572"/>
                </a:lnTo>
                <a:close/>
              </a:path>
              <a:path w="80010" h="45085">
                <a:moveTo>
                  <a:pt x="74422" y="13334"/>
                </a:moveTo>
                <a:lnTo>
                  <a:pt x="73914" y="13588"/>
                </a:lnTo>
                <a:lnTo>
                  <a:pt x="74565" y="13588"/>
                </a:lnTo>
                <a:lnTo>
                  <a:pt x="74422" y="13334"/>
                </a:lnTo>
                <a:close/>
              </a:path>
              <a:path w="80010" h="45085">
                <a:moveTo>
                  <a:pt x="6388" y="10540"/>
                </a:moveTo>
                <a:lnTo>
                  <a:pt x="6108" y="10540"/>
                </a:lnTo>
                <a:lnTo>
                  <a:pt x="6105" y="11938"/>
                </a:lnTo>
                <a:lnTo>
                  <a:pt x="5981" y="12318"/>
                </a:lnTo>
                <a:lnTo>
                  <a:pt x="5575" y="12826"/>
                </a:lnTo>
                <a:lnTo>
                  <a:pt x="5461" y="13461"/>
                </a:lnTo>
                <a:lnTo>
                  <a:pt x="5676" y="13461"/>
                </a:lnTo>
                <a:lnTo>
                  <a:pt x="5829" y="12954"/>
                </a:lnTo>
                <a:lnTo>
                  <a:pt x="6337" y="12954"/>
                </a:lnTo>
                <a:lnTo>
                  <a:pt x="6540" y="12700"/>
                </a:lnTo>
                <a:lnTo>
                  <a:pt x="6934" y="12700"/>
                </a:lnTo>
                <a:lnTo>
                  <a:pt x="7188" y="12572"/>
                </a:lnTo>
                <a:lnTo>
                  <a:pt x="7416" y="12318"/>
                </a:lnTo>
                <a:lnTo>
                  <a:pt x="7861" y="12192"/>
                </a:lnTo>
                <a:lnTo>
                  <a:pt x="8013" y="11810"/>
                </a:lnTo>
                <a:lnTo>
                  <a:pt x="6835" y="10921"/>
                </a:lnTo>
                <a:lnTo>
                  <a:pt x="6388" y="10540"/>
                </a:lnTo>
                <a:close/>
              </a:path>
              <a:path w="80010" h="45085">
                <a:moveTo>
                  <a:pt x="4938" y="13334"/>
                </a:moveTo>
                <a:close/>
              </a:path>
              <a:path w="80010" h="45085">
                <a:moveTo>
                  <a:pt x="5029" y="13080"/>
                </a:moveTo>
                <a:lnTo>
                  <a:pt x="4834" y="13334"/>
                </a:lnTo>
                <a:lnTo>
                  <a:pt x="5029" y="13080"/>
                </a:lnTo>
                <a:close/>
              </a:path>
              <a:path w="80010" h="45085">
                <a:moveTo>
                  <a:pt x="72174" y="12954"/>
                </a:moveTo>
                <a:lnTo>
                  <a:pt x="71691" y="13208"/>
                </a:lnTo>
                <a:lnTo>
                  <a:pt x="72834" y="13208"/>
                </a:lnTo>
                <a:lnTo>
                  <a:pt x="72174" y="12954"/>
                </a:lnTo>
                <a:close/>
              </a:path>
              <a:path w="80010" h="45085">
                <a:moveTo>
                  <a:pt x="73469" y="12954"/>
                </a:moveTo>
                <a:lnTo>
                  <a:pt x="72834" y="13208"/>
                </a:lnTo>
                <a:lnTo>
                  <a:pt x="73729" y="13208"/>
                </a:lnTo>
                <a:lnTo>
                  <a:pt x="73812" y="13080"/>
                </a:lnTo>
                <a:lnTo>
                  <a:pt x="73469" y="12954"/>
                </a:lnTo>
                <a:close/>
              </a:path>
              <a:path w="80010" h="45085">
                <a:moveTo>
                  <a:pt x="6337" y="12954"/>
                </a:moveTo>
                <a:lnTo>
                  <a:pt x="5969" y="12954"/>
                </a:lnTo>
                <a:lnTo>
                  <a:pt x="6235" y="13080"/>
                </a:lnTo>
                <a:close/>
              </a:path>
              <a:path w="80010" h="45085">
                <a:moveTo>
                  <a:pt x="16548" y="12700"/>
                </a:moveTo>
                <a:lnTo>
                  <a:pt x="16116" y="12826"/>
                </a:lnTo>
                <a:lnTo>
                  <a:pt x="16675" y="12826"/>
                </a:lnTo>
                <a:lnTo>
                  <a:pt x="16548" y="12700"/>
                </a:lnTo>
                <a:close/>
              </a:path>
              <a:path w="80010" h="45085">
                <a:moveTo>
                  <a:pt x="20434" y="9779"/>
                </a:moveTo>
                <a:lnTo>
                  <a:pt x="19583" y="10033"/>
                </a:lnTo>
                <a:lnTo>
                  <a:pt x="19151" y="11302"/>
                </a:lnTo>
                <a:lnTo>
                  <a:pt x="18465" y="11810"/>
                </a:lnTo>
                <a:lnTo>
                  <a:pt x="18122" y="12318"/>
                </a:lnTo>
                <a:lnTo>
                  <a:pt x="17424" y="12446"/>
                </a:lnTo>
                <a:lnTo>
                  <a:pt x="16916" y="12826"/>
                </a:lnTo>
                <a:lnTo>
                  <a:pt x="16954" y="12954"/>
                </a:lnTo>
                <a:lnTo>
                  <a:pt x="17653" y="12572"/>
                </a:lnTo>
                <a:lnTo>
                  <a:pt x="39039" y="12572"/>
                </a:lnTo>
                <a:lnTo>
                  <a:pt x="39166" y="12318"/>
                </a:lnTo>
                <a:lnTo>
                  <a:pt x="31686" y="12318"/>
                </a:lnTo>
                <a:lnTo>
                  <a:pt x="31582" y="11133"/>
                </a:lnTo>
                <a:lnTo>
                  <a:pt x="31445" y="10921"/>
                </a:lnTo>
                <a:lnTo>
                  <a:pt x="31902" y="10667"/>
                </a:lnTo>
                <a:lnTo>
                  <a:pt x="31788" y="10286"/>
                </a:lnTo>
                <a:lnTo>
                  <a:pt x="30556" y="10286"/>
                </a:lnTo>
                <a:lnTo>
                  <a:pt x="30369" y="10159"/>
                </a:lnTo>
                <a:lnTo>
                  <a:pt x="20447" y="10159"/>
                </a:lnTo>
                <a:lnTo>
                  <a:pt x="20066" y="9905"/>
                </a:lnTo>
                <a:lnTo>
                  <a:pt x="20497" y="9905"/>
                </a:lnTo>
                <a:close/>
              </a:path>
              <a:path w="80010" h="45085">
                <a:moveTo>
                  <a:pt x="39725" y="10159"/>
                </a:moveTo>
                <a:lnTo>
                  <a:pt x="39579" y="10540"/>
                </a:lnTo>
                <a:lnTo>
                  <a:pt x="39789" y="10921"/>
                </a:lnTo>
                <a:lnTo>
                  <a:pt x="39903" y="11556"/>
                </a:lnTo>
                <a:lnTo>
                  <a:pt x="39458" y="11938"/>
                </a:lnTo>
                <a:lnTo>
                  <a:pt x="39408" y="12572"/>
                </a:lnTo>
                <a:lnTo>
                  <a:pt x="39014" y="12954"/>
                </a:lnTo>
                <a:lnTo>
                  <a:pt x="47866" y="12954"/>
                </a:lnTo>
                <a:lnTo>
                  <a:pt x="47825" y="12826"/>
                </a:lnTo>
                <a:lnTo>
                  <a:pt x="42405" y="12826"/>
                </a:lnTo>
                <a:lnTo>
                  <a:pt x="42185" y="12572"/>
                </a:lnTo>
                <a:lnTo>
                  <a:pt x="41757" y="12572"/>
                </a:lnTo>
                <a:lnTo>
                  <a:pt x="41389" y="12318"/>
                </a:lnTo>
                <a:lnTo>
                  <a:pt x="41795" y="12192"/>
                </a:lnTo>
                <a:lnTo>
                  <a:pt x="42024" y="12192"/>
                </a:lnTo>
                <a:lnTo>
                  <a:pt x="41899" y="10921"/>
                </a:lnTo>
                <a:lnTo>
                  <a:pt x="41871" y="10794"/>
                </a:lnTo>
                <a:lnTo>
                  <a:pt x="40843" y="10794"/>
                </a:lnTo>
                <a:lnTo>
                  <a:pt x="39725" y="10159"/>
                </a:lnTo>
                <a:close/>
              </a:path>
              <a:path w="80010" h="45085">
                <a:moveTo>
                  <a:pt x="50368" y="11556"/>
                </a:moveTo>
                <a:lnTo>
                  <a:pt x="47866" y="12954"/>
                </a:lnTo>
                <a:lnTo>
                  <a:pt x="50557" y="12954"/>
                </a:lnTo>
                <a:lnTo>
                  <a:pt x="50368" y="11556"/>
                </a:lnTo>
                <a:close/>
              </a:path>
              <a:path w="80010" h="45085">
                <a:moveTo>
                  <a:pt x="74422" y="12064"/>
                </a:moveTo>
                <a:lnTo>
                  <a:pt x="74420" y="12501"/>
                </a:lnTo>
                <a:lnTo>
                  <a:pt x="74542" y="12826"/>
                </a:lnTo>
                <a:lnTo>
                  <a:pt x="74625" y="12954"/>
                </a:lnTo>
                <a:lnTo>
                  <a:pt x="75145" y="12572"/>
                </a:lnTo>
                <a:lnTo>
                  <a:pt x="78747" y="12572"/>
                </a:lnTo>
                <a:lnTo>
                  <a:pt x="78079" y="12192"/>
                </a:lnTo>
                <a:lnTo>
                  <a:pt x="74752" y="12192"/>
                </a:lnTo>
                <a:lnTo>
                  <a:pt x="74422" y="12064"/>
                </a:lnTo>
                <a:close/>
              </a:path>
              <a:path w="80010" h="45085">
                <a:moveTo>
                  <a:pt x="15824" y="12826"/>
                </a:moveTo>
                <a:lnTo>
                  <a:pt x="15983" y="12947"/>
                </a:lnTo>
                <a:lnTo>
                  <a:pt x="15824" y="12826"/>
                </a:lnTo>
                <a:close/>
              </a:path>
              <a:path w="80010" h="45085">
                <a:moveTo>
                  <a:pt x="42405" y="12192"/>
                </a:moveTo>
                <a:lnTo>
                  <a:pt x="42684" y="12826"/>
                </a:lnTo>
                <a:lnTo>
                  <a:pt x="47825" y="12826"/>
                </a:lnTo>
                <a:lnTo>
                  <a:pt x="47703" y="12446"/>
                </a:lnTo>
                <a:lnTo>
                  <a:pt x="42989" y="12446"/>
                </a:lnTo>
                <a:lnTo>
                  <a:pt x="42405" y="12192"/>
                </a:lnTo>
                <a:close/>
              </a:path>
              <a:path w="80010" h="45085">
                <a:moveTo>
                  <a:pt x="7932" y="12192"/>
                </a:moveTo>
                <a:lnTo>
                  <a:pt x="7823" y="12700"/>
                </a:lnTo>
                <a:lnTo>
                  <a:pt x="7932" y="12192"/>
                </a:lnTo>
                <a:close/>
              </a:path>
              <a:path w="80010" h="45085">
                <a:moveTo>
                  <a:pt x="78564" y="11948"/>
                </a:moveTo>
                <a:lnTo>
                  <a:pt x="78714" y="12501"/>
                </a:lnTo>
                <a:lnTo>
                  <a:pt x="79121" y="12700"/>
                </a:lnTo>
                <a:lnTo>
                  <a:pt x="78564" y="11948"/>
                </a:lnTo>
                <a:close/>
              </a:path>
              <a:path w="80010" h="45085">
                <a:moveTo>
                  <a:pt x="42075" y="12446"/>
                </a:moveTo>
                <a:lnTo>
                  <a:pt x="41757" y="12572"/>
                </a:lnTo>
                <a:lnTo>
                  <a:pt x="42185" y="12572"/>
                </a:lnTo>
                <a:close/>
              </a:path>
              <a:path w="80010" h="45085">
                <a:moveTo>
                  <a:pt x="72326" y="12446"/>
                </a:moveTo>
                <a:lnTo>
                  <a:pt x="72161" y="12446"/>
                </a:lnTo>
                <a:lnTo>
                  <a:pt x="72326" y="12446"/>
                </a:lnTo>
                <a:close/>
              </a:path>
              <a:path w="80010" h="45085">
                <a:moveTo>
                  <a:pt x="46596" y="8509"/>
                </a:moveTo>
                <a:lnTo>
                  <a:pt x="43484" y="8763"/>
                </a:lnTo>
                <a:lnTo>
                  <a:pt x="42985" y="8889"/>
                </a:lnTo>
                <a:lnTo>
                  <a:pt x="42960" y="9017"/>
                </a:lnTo>
                <a:lnTo>
                  <a:pt x="43487" y="10286"/>
                </a:lnTo>
                <a:lnTo>
                  <a:pt x="43611" y="10667"/>
                </a:lnTo>
                <a:lnTo>
                  <a:pt x="43014" y="10921"/>
                </a:lnTo>
                <a:lnTo>
                  <a:pt x="43141" y="11556"/>
                </a:lnTo>
                <a:lnTo>
                  <a:pt x="43259" y="11810"/>
                </a:lnTo>
                <a:lnTo>
                  <a:pt x="43535" y="12192"/>
                </a:lnTo>
                <a:lnTo>
                  <a:pt x="42989" y="12446"/>
                </a:lnTo>
                <a:lnTo>
                  <a:pt x="47703" y="12446"/>
                </a:lnTo>
                <a:lnTo>
                  <a:pt x="47335" y="11302"/>
                </a:lnTo>
                <a:lnTo>
                  <a:pt x="47150" y="10921"/>
                </a:lnTo>
                <a:lnTo>
                  <a:pt x="47117" y="10033"/>
                </a:lnTo>
                <a:lnTo>
                  <a:pt x="46939" y="9905"/>
                </a:lnTo>
                <a:lnTo>
                  <a:pt x="47167" y="9779"/>
                </a:lnTo>
                <a:lnTo>
                  <a:pt x="47450" y="9779"/>
                </a:lnTo>
                <a:lnTo>
                  <a:pt x="46596" y="8509"/>
                </a:lnTo>
                <a:close/>
              </a:path>
              <a:path w="80010" h="45085">
                <a:moveTo>
                  <a:pt x="32715" y="9525"/>
                </a:moveTo>
                <a:lnTo>
                  <a:pt x="33159" y="10286"/>
                </a:lnTo>
                <a:lnTo>
                  <a:pt x="33267" y="10413"/>
                </a:lnTo>
                <a:lnTo>
                  <a:pt x="33312" y="11175"/>
                </a:lnTo>
                <a:lnTo>
                  <a:pt x="31686" y="12318"/>
                </a:lnTo>
                <a:lnTo>
                  <a:pt x="39166" y="12318"/>
                </a:lnTo>
                <a:lnTo>
                  <a:pt x="39179" y="11684"/>
                </a:lnTo>
                <a:lnTo>
                  <a:pt x="38163" y="11684"/>
                </a:lnTo>
                <a:lnTo>
                  <a:pt x="38125" y="11556"/>
                </a:lnTo>
                <a:lnTo>
                  <a:pt x="37846" y="11556"/>
                </a:lnTo>
                <a:lnTo>
                  <a:pt x="38089" y="11302"/>
                </a:lnTo>
                <a:lnTo>
                  <a:pt x="36830" y="11302"/>
                </a:lnTo>
                <a:lnTo>
                  <a:pt x="36496" y="11048"/>
                </a:lnTo>
                <a:lnTo>
                  <a:pt x="34645" y="11048"/>
                </a:lnTo>
                <a:lnTo>
                  <a:pt x="34099" y="10921"/>
                </a:lnTo>
                <a:lnTo>
                  <a:pt x="34150" y="9779"/>
                </a:lnTo>
                <a:lnTo>
                  <a:pt x="32715" y="9525"/>
                </a:lnTo>
                <a:close/>
              </a:path>
              <a:path w="80010" h="45085">
                <a:moveTo>
                  <a:pt x="76923" y="10540"/>
                </a:moveTo>
                <a:lnTo>
                  <a:pt x="76492" y="10667"/>
                </a:lnTo>
                <a:lnTo>
                  <a:pt x="76377" y="10936"/>
                </a:lnTo>
                <a:lnTo>
                  <a:pt x="75946" y="11175"/>
                </a:lnTo>
                <a:lnTo>
                  <a:pt x="75831" y="11429"/>
                </a:lnTo>
                <a:lnTo>
                  <a:pt x="75577" y="11810"/>
                </a:lnTo>
                <a:lnTo>
                  <a:pt x="75488" y="12064"/>
                </a:lnTo>
                <a:lnTo>
                  <a:pt x="75222" y="12064"/>
                </a:lnTo>
                <a:lnTo>
                  <a:pt x="75006" y="12192"/>
                </a:lnTo>
                <a:lnTo>
                  <a:pt x="78079" y="12192"/>
                </a:lnTo>
                <a:lnTo>
                  <a:pt x="77580" y="11948"/>
                </a:lnTo>
                <a:lnTo>
                  <a:pt x="77597" y="11684"/>
                </a:lnTo>
                <a:lnTo>
                  <a:pt x="77597" y="11429"/>
                </a:lnTo>
                <a:lnTo>
                  <a:pt x="77216" y="11048"/>
                </a:lnTo>
                <a:lnTo>
                  <a:pt x="76923" y="10540"/>
                </a:lnTo>
                <a:close/>
              </a:path>
              <a:path w="80010" h="45085">
                <a:moveTo>
                  <a:pt x="77647" y="10286"/>
                </a:moveTo>
                <a:lnTo>
                  <a:pt x="77679" y="10540"/>
                </a:lnTo>
                <a:lnTo>
                  <a:pt x="77805" y="10921"/>
                </a:lnTo>
                <a:lnTo>
                  <a:pt x="78564" y="11948"/>
                </a:lnTo>
                <a:lnTo>
                  <a:pt x="78320" y="10667"/>
                </a:lnTo>
                <a:lnTo>
                  <a:pt x="77647" y="10286"/>
                </a:lnTo>
                <a:close/>
              </a:path>
              <a:path w="80010" h="45085">
                <a:moveTo>
                  <a:pt x="39183" y="10921"/>
                </a:moveTo>
                <a:lnTo>
                  <a:pt x="38455" y="10921"/>
                </a:lnTo>
                <a:lnTo>
                  <a:pt x="38253" y="11133"/>
                </a:lnTo>
                <a:lnTo>
                  <a:pt x="38163" y="11684"/>
                </a:lnTo>
                <a:lnTo>
                  <a:pt x="39179" y="11684"/>
                </a:lnTo>
                <a:lnTo>
                  <a:pt x="39154" y="11556"/>
                </a:lnTo>
                <a:lnTo>
                  <a:pt x="38455" y="11556"/>
                </a:lnTo>
                <a:lnTo>
                  <a:pt x="38773" y="11302"/>
                </a:lnTo>
                <a:lnTo>
                  <a:pt x="39611" y="11048"/>
                </a:lnTo>
                <a:lnTo>
                  <a:pt x="39183" y="10921"/>
                </a:lnTo>
                <a:close/>
              </a:path>
              <a:path w="80010" h="45085">
                <a:moveTo>
                  <a:pt x="39052" y="11302"/>
                </a:moveTo>
                <a:lnTo>
                  <a:pt x="38455" y="11556"/>
                </a:lnTo>
                <a:lnTo>
                  <a:pt x="39154" y="11556"/>
                </a:lnTo>
                <a:lnTo>
                  <a:pt x="39052" y="11302"/>
                </a:lnTo>
                <a:close/>
              </a:path>
              <a:path w="80010" h="45085">
                <a:moveTo>
                  <a:pt x="53860" y="5714"/>
                </a:moveTo>
                <a:lnTo>
                  <a:pt x="52349" y="5968"/>
                </a:lnTo>
                <a:lnTo>
                  <a:pt x="51206" y="7111"/>
                </a:lnTo>
                <a:lnTo>
                  <a:pt x="50457" y="8509"/>
                </a:lnTo>
                <a:lnTo>
                  <a:pt x="49923" y="9271"/>
                </a:lnTo>
                <a:lnTo>
                  <a:pt x="49182" y="9779"/>
                </a:lnTo>
                <a:lnTo>
                  <a:pt x="49104" y="10413"/>
                </a:lnTo>
                <a:lnTo>
                  <a:pt x="49212" y="10921"/>
                </a:lnTo>
                <a:lnTo>
                  <a:pt x="49504" y="11429"/>
                </a:lnTo>
                <a:lnTo>
                  <a:pt x="49745" y="9651"/>
                </a:lnTo>
                <a:lnTo>
                  <a:pt x="75336" y="9651"/>
                </a:lnTo>
                <a:lnTo>
                  <a:pt x="75951" y="9415"/>
                </a:lnTo>
                <a:lnTo>
                  <a:pt x="76065" y="9271"/>
                </a:lnTo>
                <a:lnTo>
                  <a:pt x="76339" y="8763"/>
                </a:lnTo>
                <a:lnTo>
                  <a:pt x="75742" y="8381"/>
                </a:lnTo>
                <a:lnTo>
                  <a:pt x="75603" y="8000"/>
                </a:lnTo>
                <a:lnTo>
                  <a:pt x="75374" y="7746"/>
                </a:lnTo>
                <a:lnTo>
                  <a:pt x="75158" y="7619"/>
                </a:lnTo>
                <a:lnTo>
                  <a:pt x="55803" y="7492"/>
                </a:lnTo>
                <a:lnTo>
                  <a:pt x="55194" y="6604"/>
                </a:lnTo>
                <a:lnTo>
                  <a:pt x="53670" y="6604"/>
                </a:lnTo>
                <a:lnTo>
                  <a:pt x="53555" y="6222"/>
                </a:lnTo>
                <a:lnTo>
                  <a:pt x="53327" y="5968"/>
                </a:lnTo>
                <a:lnTo>
                  <a:pt x="53695" y="5842"/>
                </a:lnTo>
                <a:lnTo>
                  <a:pt x="53911" y="5842"/>
                </a:lnTo>
                <a:lnTo>
                  <a:pt x="53860" y="5714"/>
                </a:lnTo>
                <a:close/>
              </a:path>
              <a:path w="80010" h="45085">
                <a:moveTo>
                  <a:pt x="36965" y="9905"/>
                </a:moveTo>
                <a:lnTo>
                  <a:pt x="36182" y="9905"/>
                </a:lnTo>
                <a:lnTo>
                  <a:pt x="36830" y="11302"/>
                </a:lnTo>
                <a:lnTo>
                  <a:pt x="38089" y="11302"/>
                </a:lnTo>
                <a:lnTo>
                  <a:pt x="38266" y="11048"/>
                </a:lnTo>
                <a:lnTo>
                  <a:pt x="36931" y="11048"/>
                </a:lnTo>
                <a:lnTo>
                  <a:pt x="37147" y="10794"/>
                </a:lnTo>
                <a:lnTo>
                  <a:pt x="37033" y="10159"/>
                </a:lnTo>
                <a:lnTo>
                  <a:pt x="36965" y="9905"/>
                </a:lnTo>
                <a:close/>
              </a:path>
              <a:path w="80010" h="45085">
                <a:moveTo>
                  <a:pt x="38455" y="10921"/>
                </a:moveTo>
                <a:lnTo>
                  <a:pt x="38285" y="10936"/>
                </a:lnTo>
                <a:lnTo>
                  <a:pt x="38253" y="11133"/>
                </a:lnTo>
                <a:lnTo>
                  <a:pt x="38455" y="10921"/>
                </a:lnTo>
                <a:close/>
              </a:path>
              <a:path w="80010" h="45085">
                <a:moveTo>
                  <a:pt x="34239" y="10033"/>
                </a:moveTo>
                <a:lnTo>
                  <a:pt x="34645" y="11048"/>
                </a:lnTo>
                <a:lnTo>
                  <a:pt x="35146" y="10413"/>
                </a:lnTo>
                <a:lnTo>
                  <a:pt x="35140" y="10286"/>
                </a:lnTo>
                <a:lnTo>
                  <a:pt x="34239" y="10033"/>
                </a:lnTo>
                <a:close/>
              </a:path>
              <a:path w="80010" h="45085">
                <a:moveTo>
                  <a:pt x="35179" y="10413"/>
                </a:moveTo>
                <a:lnTo>
                  <a:pt x="34988" y="10667"/>
                </a:lnTo>
                <a:lnTo>
                  <a:pt x="34886" y="10921"/>
                </a:lnTo>
                <a:lnTo>
                  <a:pt x="34745" y="10921"/>
                </a:lnTo>
                <a:lnTo>
                  <a:pt x="36496" y="11048"/>
                </a:lnTo>
                <a:lnTo>
                  <a:pt x="36163" y="10794"/>
                </a:lnTo>
                <a:lnTo>
                  <a:pt x="35445" y="10794"/>
                </a:lnTo>
                <a:lnTo>
                  <a:pt x="35179" y="10413"/>
                </a:lnTo>
                <a:close/>
              </a:path>
              <a:path w="80010" h="45085">
                <a:moveTo>
                  <a:pt x="38285" y="10936"/>
                </a:moveTo>
                <a:lnTo>
                  <a:pt x="36931" y="11048"/>
                </a:lnTo>
                <a:lnTo>
                  <a:pt x="38266" y="11048"/>
                </a:lnTo>
                <a:close/>
              </a:path>
              <a:path w="80010" h="45085">
                <a:moveTo>
                  <a:pt x="38328" y="10667"/>
                </a:moveTo>
                <a:lnTo>
                  <a:pt x="38285" y="10936"/>
                </a:lnTo>
                <a:lnTo>
                  <a:pt x="38455" y="10921"/>
                </a:lnTo>
                <a:lnTo>
                  <a:pt x="39183" y="10921"/>
                </a:lnTo>
                <a:lnTo>
                  <a:pt x="38328" y="10667"/>
                </a:lnTo>
                <a:close/>
              </a:path>
              <a:path w="80010" h="45085">
                <a:moveTo>
                  <a:pt x="35496" y="10286"/>
                </a:moveTo>
                <a:lnTo>
                  <a:pt x="35445" y="10794"/>
                </a:lnTo>
                <a:lnTo>
                  <a:pt x="36163" y="10794"/>
                </a:lnTo>
                <a:lnTo>
                  <a:pt x="35496" y="10286"/>
                </a:lnTo>
                <a:close/>
              </a:path>
              <a:path w="80010" h="45085">
                <a:moveTo>
                  <a:pt x="42094" y="9415"/>
                </a:moveTo>
                <a:lnTo>
                  <a:pt x="40843" y="10794"/>
                </a:lnTo>
                <a:lnTo>
                  <a:pt x="41871" y="10794"/>
                </a:lnTo>
                <a:lnTo>
                  <a:pt x="42037" y="10413"/>
                </a:lnTo>
                <a:lnTo>
                  <a:pt x="42265" y="10159"/>
                </a:lnTo>
                <a:lnTo>
                  <a:pt x="42291" y="9905"/>
                </a:lnTo>
                <a:lnTo>
                  <a:pt x="42094" y="9415"/>
                </a:lnTo>
                <a:close/>
              </a:path>
              <a:path w="80010" h="45085">
                <a:moveTo>
                  <a:pt x="6007" y="10033"/>
                </a:moveTo>
                <a:lnTo>
                  <a:pt x="6108" y="10540"/>
                </a:lnTo>
                <a:lnTo>
                  <a:pt x="6007" y="10033"/>
                </a:lnTo>
                <a:close/>
              </a:path>
              <a:path w="80010" h="45085">
                <a:moveTo>
                  <a:pt x="31610" y="9143"/>
                </a:moveTo>
                <a:lnTo>
                  <a:pt x="30556" y="10286"/>
                </a:lnTo>
                <a:lnTo>
                  <a:pt x="31788" y="10286"/>
                </a:lnTo>
                <a:lnTo>
                  <a:pt x="31813" y="10033"/>
                </a:lnTo>
                <a:lnTo>
                  <a:pt x="32181" y="10033"/>
                </a:lnTo>
                <a:lnTo>
                  <a:pt x="32105" y="9779"/>
                </a:lnTo>
                <a:lnTo>
                  <a:pt x="31610" y="9143"/>
                </a:lnTo>
                <a:close/>
              </a:path>
              <a:path w="80010" h="45085">
                <a:moveTo>
                  <a:pt x="36410" y="8381"/>
                </a:moveTo>
                <a:lnTo>
                  <a:pt x="35140" y="10286"/>
                </a:lnTo>
                <a:lnTo>
                  <a:pt x="35547" y="9905"/>
                </a:lnTo>
                <a:lnTo>
                  <a:pt x="36965" y="9905"/>
                </a:lnTo>
                <a:lnTo>
                  <a:pt x="36880" y="9651"/>
                </a:lnTo>
                <a:lnTo>
                  <a:pt x="36644" y="9415"/>
                </a:lnTo>
                <a:lnTo>
                  <a:pt x="36410" y="8381"/>
                </a:lnTo>
                <a:close/>
              </a:path>
              <a:path w="80010" h="45085">
                <a:moveTo>
                  <a:pt x="47450" y="9779"/>
                </a:moveTo>
                <a:lnTo>
                  <a:pt x="47167" y="9779"/>
                </a:lnTo>
                <a:lnTo>
                  <a:pt x="47320" y="10159"/>
                </a:lnTo>
                <a:lnTo>
                  <a:pt x="47574" y="10286"/>
                </a:lnTo>
                <a:lnTo>
                  <a:pt x="47450" y="9779"/>
                </a:lnTo>
                <a:close/>
              </a:path>
              <a:path w="80010" h="45085">
                <a:moveTo>
                  <a:pt x="30027" y="9525"/>
                </a:moveTo>
                <a:lnTo>
                  <a:pt x="21043" y="9525"/>
                </a:lnTo>
                <a:lnTo>
                  <a:pt x="21488" y="9905"/>
                </a:lnTo>
                <a:lnTo>
                  <a:pt x="20662" y="10033"/>
                </a:lnTo>
                <a:lnTo>
                  <a:pt x="20447" y="10159"/>
                </a:lnTo>
                <a:lnTo>
                  <a:pt x="30369" y="10159"/>
                </a:lnTo>
                <a:lnTo>
                  <a:pt x="29997" y="9905"/>
                </a:lnTo>
                <a:lnTo>
                  <a:pt x="30391" y="9651"/>
                </a:lnTo>
                <a:lnTo>
                  <a:pt x="30027" y="9525"/>
                </a:lnTo>
                <a:close/>
              </a:path>
              <a:path w="80010" h="45085">
                <a:moveTo>
                  <a:pt x="42432" y="9042"/>
                </a:moveTo>
                <a:lnTo>
                  <a:pt x="42225" y="9271"/>
                </a:lnTo>
                <a:lnTo>
                  <a:pt x="42189" y="9651"/>
                </a:lnTo>
                <a:lnTo>
                  <a:pt x="42291" y="9905"/>
                </a:lnTo>
                <a:lnTo>
                  <a:pt x="42432" y="9042"/>
                </a:lnTo>
                <a:close/>
              </a:path>
              <a:path w="80010" h="45085">
                <a:moveTo>
                  <a:pt x="42455" y="9024"/>
                </a:moveTo>
                <a:lnTo>
                  <a:pt x="42291" y="9905"/>
                </a:lnTo>
                <a:lnTo>
                  <a:pt x="42455" y="9024"/>
                </a:lnTo>
                <a:close/>
              </a:path>
              <a:path w="80010" h="45085">
                <a:moveTo>
                  <a:pt x="25120" y="5079"/>
                </a:moveTo>
                <a:lnTo>
                  <a:pt x="24521" y="5587"/>
                </a:lnTo>
                <a:lnTo>
                  <a:pt x="24481" y="5842"/>
                </a:lnTo>
                <a:lnTo>
                  <a:pt x="24624" y="6222"/>
                </a:lnTo>
                <a:lnTo>
                  <a:pt x="23774" y="7619"/>
                </a:lnTo>
                <a:lnTo>
                  <a:pt x="21615" y="8127"/>
                </a:lnTo>
                <a:lnTo>
                  <a:pt x="20510" y="9525"/>
                </a:lnTo>
                <a:lnTo>
                  <a:pt x="20904" y="9779"/>
                </a:lnTo>
                <a:lnTo>
                  <a:pt x="21043" y="9525"/>
                </a:lnTo>
                <a:lnTo>
                  <a:pt x="30027" y="9525"/>
                </a:lnTo>
                <a:lnTo>
                  <a:pt x="29298" y="9271"/>
                </a:lnTo>
                <a:lnTo>
                  <a:pt x="29171" y="8763"/>
                </a:lnTo>
                <a:lnTo>
                  <a:pt x="28981" y="8381"/>
                </a:lnTo>
                <a:lnTo>
                  <a:pt x="28117" y="8381"/>
                </a:lnTo>
                <a:lnTo>
                  <a:pt x="27851" y="8254"/>
                </a:lnTo>
                <a:lnTo>
                  <a:pt x="26581" y="8254"/>
                </a:lnTo>
                <a:lnTo>
                  <a:pt x="26314" y="7873"/>
                </a:lnTo>
                <a:lnTo>
                  <a:pt x="27038" y="7619"/>
                </a:lnTo>
                <a:lnTo>
                  <a:pt x="25958" y="7619"/>
                </a:lnTo>
                <a:lnTo>
                  <a:pt x="25387" y="7365"/>
                </a:lnTo>
                <a:lnTo>
                  <a:pt x="26263" y="7365"/>
                </a:lnTo>
                <a:lnTo>
                  <a:pt x="26166" y="6730"/>
                </a:lnTo>
                <a:lnTo>
                  <a:pt x="26045" y="6433"/>
                </a:lnTo>
                <a:lnTo>
                  <a:pt x="26403" y="6222"/>
                </a:lnTo>
                <a:lnTo>
                  <a:pt x="26898" y="6222"/>
                </a:lnTo>
                <a:lnTo>
                  <a:pt x="27114" y="5968"/>
                </a:lnTo>
                <a:lnTo>
                  <a:pt x="25768" y="5460"/>
                </a:lnTo>
                <a:lnTo>
                  <a:pt x="25514" y="5206"/>
                </a:lnTo>
                <a:lnTo>
                  <a:pt x="25120" y="5079"/>
                </a:lnTo>
                <a:close/>
              </a:path>
              <a:path w="80010" h="45085">
                <a:moveTo>
                  <a:pt x="42434" y="9029"/>
                </a:moveTo>
                <a:lnTo>
                  <a:pt x="41986" y="9143"/>
                </a:lnTo>
                <a:lnTo>
                  <a:pt x="42094" y="9415"/>
                </a:lnTo>
                <a:lnTo>
                  <a:pt x="42434" y="9029"/>
                </a:lnTo>
                <a:close/>
              </a:path>
              <a:path w="80010" h="45085">
                <a:moveTo>
                  <a:pt x="42583" y="8127"/>
                </a:moveTo>
                <a:lnTo>
                  <a:pt x="42437" y="9017"/>
                </a:lnTo>
                <a:lnTo>
                  <a:pt x="42914" y="8907"/>
                </a:lnTo>
                <a:lnTo>
                  <a:pt x="42583" y="8127"/>
                </a:lnTo>
                <a:close/>
              </a:path>
              <a:path w="80010" h="45085">
                <a:moveTo>
                  <a:pt x="28714" y="8127"/>
                </a:moveTo>
                <a:lnTo>
                  <a:pt x="28117" y="8381"/>
                </a:lnTo>
                <a:lnTo>
                  <a:pt x="28981" y="8381"/>
                </a:lnTo>
                <a:lnTo>
                  <a:pt x="28714" y="8127"/>
                </a:lnTo>
                <a:close/>
              </a:path>
              <a:path w="80010" h="45085">
                <a:moveTo>
                  <a:pt x="27114" y="8000"/>
                </a:moveTo>
                <a:lnTo>
                  <a:pt x="26581" y="8254"/>
                </a:lnTo>
                <a:lnTo>
                  <a:pt x="27851" y="8254"/>
                </a:lnTo>
                <a:lnTo>
                  <a:pt x="27584" y="8127"/>
                </a:lnTo>
                <a:lnTo>
                  <a:pt x="27114" y="8000"/>
                </a:lnTo>
                <a:close/>
              </a:path>
              <a:path w="80010" h="45085">
                <a:moveTo>
                  <a:pt x="26263" y="7365"/>
                </a:moveTo>
                <a:lnTo>
                  <a:pt x="25387" y="7365"/>
                </a:lnTo>
                <a:lnTo>
                  <a:pt x="26301" y="7492"/>
                </a:lnTo>
                <a:lnTo>
                  <a:pt x="26263" y="7365"/>
                </a:lnTo>
                <a:close/>
              </a:path>
              <a:path w="80010" h="45085">
                <a:moveTo>
                  <a:pt x="71793" y="5968"/>
                </a:moveTo>
                <a:lnTo>
                  <a:pt x="56349" y="5968"/>
                </a:lnTo>
                <a:lnTo>
                  <a:pt x="56413" y="6604"/>
                </a:lnTo>
                <a:lnTo>
                  <a:pt x="56730" y="6604"/>
                </a:lnTo>
                <a:lnTo>
                  <a:pt x="56629" y="6858"/>
                </a:lnTo>
                <a:lnTo>
                  <a:pt x="56280" y="6858"/>
                </a:lnTo>
                <a:lnTo>
                  <a:pt x="55803" y="7492"/>
                </a:lnTo>
                <a:lnTo>
                  <a:pt x="75114" y="7492"/>
                </a:lnTo>
                <a:lnTo>
                  <a:pt x="75069" y="7365"/>
                </a:lnTo>
                <a:lnTo>
                  <a:pt x="74908" y="7238"/>
                </a:lnTo>
                <a:lnTo>
                  <a:pt x="72110" y="7238"/>
                </a:lnTo>
                <a:lnTo>
                  <a:pt x="71335" y="7111"/>
                </a:lnTo>
                <a:lnTo>
                  <a:pt x="71532" y="6858"/>
                </a:lnTo>
                <a:lnTo>
                  <a:pt x="56629" y="6858"/>
                </a:lnTo>
                <a:lnTo>
                  <a:pt x="56375" y="6730"/>
                </a:lnTo>
                <a:lnTo>
                  <a:pt x="71631" y="6730"/>
                </a:lnTo>
                <a:lnTo>
                  <a:pt x="71793" y="5968"/>
                </a:lnTo>
                <a:close/>
              </a:path>
              <a:path w="80010" h="45085">
                <a:moveTo>
                  <a:pt x="72398" y="6353"/>
                </a:moveTo>
                <a:lnTo>
                  <a:pt x="72631" y="6730"/>
                </a:lnTo>
                <a:lnTo>
                  <a:pt x="73355" y="7111"/>
                </a:lnTo>
                <a:lnTo>
                  <a:pt x="72110" y="7238"/>
                </a:lnTo>
                <a:lnTo>
                  <a:pt x="74908" y="7238"/>
                </a:lnTo>
                <a:lnTo>
                  <a:pt x="74747" y="7111"/>
                </a:lnTo>
                <a:lnTo>
                  <a:pt x="73939" y="7111"/>
                </a:lnTo>
                <a:lnTo>
                  <a:pt x="73418" y="6858"/>
                </a:lnTo>
                <a:lnTo>
                  <a:pt x="73266" y="6730"/>
                </a:lnTo>
                <a:lnTo>
                  <a:pt x="72398" y="6353"/>
                </a:lnTo>
                <a:close/>
              </a:path>
              <a:path w="80010" h="45085">
                <a:moveTo>
                  <a:pt x="74587" y="6984"/>
                </a:moveTo>
                <a:lnTo>
                  <a:pt x="73939" y="7111"/>
                </a:lnTo>
                <a:lnTo>
                  <a:pt x="74747" y="7111"/>
                </a:lnTo>
                <a:lnTo>
                  <a:pt x="74587" y="6984"/>
                </a:lnTo>
                <a:close/>
              </a:path>
              <a:path w="80010" h="45085">
                <a:moveTo>
                  <a:pt x="54165" y="5968"/>
                </a:moveTo>
                <a:lnTo>
                  <a:pt x="54000" y="6476"/>
                </a:lnTo>
                <a:lnTo>
                  <a:pt x="53670" y="6604"/>
                </a:lnTo>
                <a:lnTo>
                  <a:pt x="55194" y="6604"/>
                </a:lnTo>
                <a:lnTo>
                  <a:pt x="54635" y="6350"/>
                </a:lnTo>
                <a:lnTo>
                  <a:pt x="54165" y="5968"/>
                </a:lnTo>
                <a:close/>
              </a:path>
              <a:path w="80010" h="45085">
                <a:moveTo>
                  <a:pt x="72009" y="5968"/>
                </a:moveTo>
                <a:lnTo>
                  <a:pt x="71793" y="5968"/>
                </a:lnTo>
                <a:lnTo>
                  <a:pt x="72110" y="6350"/>
                </a:lnTo>
                <a:lnTo>
                  <a:pt x="72148" y="6604"/>
                </a:lnTo>
                <a:lnTo>
                  <a:pt x="72275" y="6476"/>
                </a:lnTo>
                <a:lnTo>
                  <a:pt x="72097" y="6222"/>
                </a:lnTo>
                <a:lnTo>
                  <a:pt x="72271" y="6222"/>
                </a:lnTo>
                <a:lnTo>
                  <a:pt x="72009" y="5968"/>
                </a:lnTo>
                <a:close/>
              </a:path>
              <a:path w="80010" h="45085">
                <a:moveTo>
                  <a:pt x="26898" y="6222"/>
                </a:moveTo>
                <a:lnTo>
                  <a:pt x="26530" y="6222"/>
                </a:lnTo>
                <a:lnTo>
                  <a:pt x="26682" y="6476"/>
                </a:lnTo>
                <a:lnTo>
                  <a:pt x="26898" y="6222"/>
                </a:lnTo>
                <a:close/>
              </a:path>
              <a:path w="80010" h="45085">
                <a:moveTo>
                  <a:pt x="72097" y="6222"/>
                </a:moveTo>
                <a:lnTo>
                  <a:pt x="72319" y="6433"/>
                </a:lnTo>
                <a:lnTo>
                  <a:pt x="72097" y="6222"/>
                </a:lnTo>
                <a:close/>
              </a:path>
              <a:path w="80010" h="45085">
                <a:moveTo>
                  <a:pt x="72271" y="6222"/>
                </a:moveTo>
                <a:lnTo>
                  <a:pt x="72097" y="6222"/>
                </a:lnTo>
                <a:lnTo>
                  <a:pt x="72402" y="6350"/>
                </a:lnTo>
                <a:lnTo>
                  <a:pt x="72271" y="6222"/>
                </a:lnTo>
                <a:close/>
              </a:path>
              <a:path w="80010" h="45085">
                <a:moveTo>
                  <a:pt x="56057" y="4698"/>
                </a:moveTo>
                <a:lnTo>
                  <a:pt x="55905" y="4825"/>
                </a:lnTo>
                <a:lnTo>
                  <a:pt x="55689" y="4952"/>
                </a:lnTo>
                <a:lnTo>
                  <a:pt x="55575" y="5460"/>
                </a:lnTo>
                <a:lnTo>
                  <a:pt x="55778" y="6222"/>
                </a:lnTo>
                <a:lnTo>
                  <a:pt x="56210" y="6350"/>
                </a:lnTo>
                <a:lnTo>
                  <a:pt x="56349" y="5968"/>
                </a:lnTo>
                <a:lnTo>
                  <a:pt x="72009" y="5968"/>
                </a:lnTo>
                <a:lnTo>
                  <a:pt x="71831" y="5842"/>
                </a:lnTo>
                <a:lnTo>
                  <a:pt x="71704" y="5714"/>
                </a:lnTo>
                <a:lnTo>
                  <a:pt x="71577" y="5333"/>
                </a:lnTo>
                <a:lnTo>
                  <a:pt x="71310" y="5206"/>
                </a:lnTo>
                <a:lnTo>
                  <a:pt x="71023" y="4952"/>
                </a:lnTo>
                <a:lnTo>
                  <a:pt x="56159" y="4952"/>
                </a:lnTo>
                <a:lnTo>
                  <a:pt x="56057" y="4698"/>
                </a:lnTo>
                <a:close/>
              </a:path>
              <a:path w="80010" h="45085">
                <a:moveTo>
                  <a:pt x="70449" y="4444"/>
                </a:moveTo>
                <a:lnTo>
                  <a:pt x="56451" y="4444"/>
                </a:lnTo>
                <a:lnTo>
                  <a:pt x="56616" y="4825"/>
                </a:lnTo>
                <a:lnTo>
                  <a:pt x="56349" y="4825"/>
                </a:lnTo>
                <a:lnTo>
                  <a:pt x="56159" y="4952"/>
                </a:lnTo>
                <a:lnTo>
                  <a:pt x="71023" y="4952"/>
                </a:lnTo>
                <a:lnTo>
                  <a:pt x="70449" y="4444"/>
                </a:lnTo>
                <a:close/>
              </a:path>
              <a:path w="80010" h="45085">
                <a:moveTo>
                  <a:pt x="70162" y="4190"/>
                </a:moveTo>
                <a:lnTo>
                  <a:pt x="55651" y="4190"/>
                </a:lnTo>
                <a:lnTo>
                  <a:pt x="55892" y="4444"/>
                </a:lnTo>
                <a:lnTo>
                  <a:pt x="56248" y="4571"/>
                </a:lnTo>
                <a:lnTo>
                  <a:pt x="56451" y="4444"/>
                </a:lnTo>
                <a:lnTo>
                  <a:pt x="70449" y="4444"/>
                </a:lnTo>
                <a:lnTo>
                  <a:pt x="70162" y="4190"/>
                </a:lnTo>
                <a:close/>
              </a:path>
              <a:path w="80010" h="45085">
                <a:moveTo>
                  <a:pt x="63461" y="0"/>
                </a:moveTo>
                <a:lnTo>
                  <a:pt x="63030" y="254"/>
                </a:lnTo>
                <a:lnTo>
                  <a:pt x="61937" y="1269"/>
                </a:lnTo>
                <a:lnTo>
                  <a:pt x="60998" y="1396"/>
                </a:lnTo>
                <a:lnTo>
                  <a:pt x="60286" y="1904"/>
                </a:lnTo>
                <a:lnTo>
                  <a:pt x="58801" y="3175"/>
                </a:lnTo>
                <a:lnTo>
                  <a:pt x="56324" y="3175"/>
                </a:lnTo>
                <a:lnTo>
                  <a:pt x="55054" y="4444"/>
                </a:lnTo>
                <a:lnTo>
                  <a:pt x="55270" y="4317"/>
                </a:lnTo>
                <a:lnTo>
                  <a:pt x="55645" y="4317"/>
                </a:lnTo>
                <a:lnTo>
                  <a:pt x="55651" y="4190"/>
                </a:lnTo>
                <a:lnTo>
                  <a:pt x="70162" y="4190"/>
                </a:lnTo>
                <a:lnTo>
                  <a:pt x="69875" y="3936"/>
                </a:lnTo>
                <a:lnTo>
                  <a:pt x="68491" y="2921"/>
                </a:lnTo>
                <a:lnTo>
                  <a:pt x="66979" y="1777"/>
                </a:lnTo>
                <a:lnTo>
                  <a:pt x="66027" y="1269"/>
                </a:lnTo>
                <a:lnTo>
                  <a:pt x="65265" y="254"/>
                </a:lnTo>
                <a:lnTo>
                  <a:pt x="64084" y="126"/>
                </a:lnTo>
                <a:lnTo>
                  <a:pt x="63461" y="0"/>
                </a:lnTo>
                <a:close/>
              </a:path>
              <a:path w="80010" h="45085">
                <a:moveTo>
                  <a:pt x="55524" y="4317"/>
                </a:moveTo>
                <a:lnTo>
                  <a:pt x="55270" y="4317"/>
                </a:lnTo>
                <a:lnTo>
                  <a:pt x="55460" y="4444"/>
                </a:lnTo>
                <a:close/>
              </a:path>
              <a:path w="80010" h="45085">
                <a:moveTo>
                  <a:pt x="55689" y="4317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490822" y="2214192"/>
            <a:ext cx="49530" cy="53975"/>
          </a:xfrm>
          <a:custGeom>
            <a:avLst/>
            <a:gdLst/>
            <a:ahLst/>
            <a:cxnLst/>
            <a:rect l="l" t="t" r="r" b="b"/>
            <a:pathLst>
              <a:path w="49529" h="53975">
                <a:moveTo>
                  <a:pt x="43133" y="51943"/>
                </a:moveTo>
                <a:lnTo>
                  <a:pt x="40487" y="51943"/>
                </a:lnTo>
                <a:lnTo>
                  <a:pt x="40538" y="52959"/>
                </a:lnTo>
                <a:lnTo>
                  <a:pt x="40805" y="52959"/>
                </a:lnTo>
                <a:lnTo>
                  <a:pt x="41109" y="53594"/>
                </a:lnTo>
                <a:lnTo>
                  <a:pt x="41554" y="53340"/>
                </a:lnTo>
                <a:lnTo>
                  <a:pt x="42108" y="53340"/>
                </a:lnTo>
                <a:lnTo>
                  <a:pt x="41788" y="52959"/>
                </a:lnTo>
                <a:lnTo>
                  <a:pt x="41770" y="52705"/>
                </a:lnTo>
                <a:lnTo>
                  <a:pt x="42535" y="52705"/>
                </a:lnTo>
                <a:lnTo>
                  <a:pt x="42468" y="52324"/>
                </a:lnTo>
                <a:lnTo>
                  <a:pt x="43101" y="52324"/>
                </a:lnTo>
                <a:lnTo>
                  <a:pt x="43133" y="51943"/>
                </a:lnTo>
                <a:close/>
              </a:path>
              <a:path w="49529" h="53975">
                <a:moveTo>
                  <a:pt x="42108" y="53340"/>
                </a:moveTo>
                <a:lnTo>
                  <a:pt x="41554" y="53340"/>
                </a:lnTo>
                <a:lnTo>
                  <a:pt x="42214" y="53467"/>
                </a:lnTo>
                <a:close/>
              </a:path>
              <a:path w="49529" h="53975">
                <a:moveTo>
                  <a:pt x="42535" y="52705"/>
                </a:moveTo>
                <a:lnTo>
                  <a:pt x="41770" y="52705"/>
                </a:lnTo>
                <a:lnTo>
                  <a:pt x="42176" y="52959"/>
                </a:lnTo>
                <a:lnTo>
                  <a:pt x="42557" y="52832"/>
                </a:lnTo>
                <a:close/>
              </a:path>
              <a:path w="49529" h="53975">
                <a:moveTo>
                  <a:pt x="43101" y="52324"/>
                </a:moveTo>
                <a:lnTo>
                  <a:pt x="42468" y="52324"/>
                </a:lnTo>
                <a:lnTo>
                  <a:pt x="43091" y="52451"/>
                </a:lnTo>
                <a:close/>
              </a:path>
              <a:path w="49529" h="53975">
                <a:moveTo>
                  <a:pt x="42578" y="49657"/>
                </a:moveTo>
                <a:lnTo>
                  <a:pt x="38176" y="49657"/>
                </a:lnTo>
                <a:lnTo>
                  <a:pt x="38315" y="50292"/>
                </a:lnTo>
                <a:lnTo>
                  <a:pt x="38887" y="50419"/>
                </a:lnTo>
                <a:lnTo>
                  <a:pt x="39382" y="50927"/>
                </a:lnTo>
                <a:lnTo>
                  <a:pt x="39293" y="51308"/>
                </a:lnTo>
                <a:lnTo>
                  <a:pt x="39598" y="51435"/>
                </a:lnTo>
                <a:lnTo>
                  <a:pt x="39776" y="52070"/>
                </a:lnTo>
                <a:lnTo>
                  <a:pt x="40487" y="51943"/>
                </a:lnTo>
                <a:lnTo>
                  <a:pt x="43133" y="51943"/>
                </a:lnTo>
                <a:lnTo>
                  <a:pt x="43154" y="51689"/>
                </a:lnTo>
                <a:lnTo>
                  <a:pt x="43306" y="51562"/>
                </a:lnTo>
                <a:lnTo>
                  <a:pt x="42824" y="51308"/>
                </a:lnTo>
                <a:lnTo>
                  <a:pt x="43218" y="51054"/>
                </a:lnTo>
                <a:lnTo>
                  <a:pt x="43052" y="50673"/>
                </a:lnTo>
                <a:lnTo>
                  <a:pt x="42837" y="50673"/>
                </a:lnTo>
                <a:lnTo>
                  <a:pt x="42887" y="50165"/>
                </a:lnTo>
                <a:lnTo>
                  <a:pt x="42570" y="50165"/>
                </a:lnTo>
                <a:lnTo>
                  <a:pt x="42578" y="49657"/>
                </a:lnTo>
                <a:close/>
              </a:path>
              <a:path w="49529" h="53975">
                <a:moveTo>
                  <a:pt x="31114" y="48768"/>
                </a:moveTo>
                <a:lnTo>
                  <a:pt x="30479" y="48768"/>
                </a:lnTo>
                <a:lnTo>
                  <a:pt x="31051" y="49911"/>
                </a:lnTo>
                <a:lnTo>
                  <a:pt x="31323" y="49276"/>
                </a:lnTo>
                <a:lnTo>
                  <a:pt x="30937" y="49276"/>
                </a:lnTo>
                <a:lnTo>
                  <a:pt x="31114" y="48768"/>
                </a:lnTo>
                <a:close/>
              </a:path>
              <a:path w="49529" h="53975">
                <a:moveTo>
                  <a:pt x="42142" y="49149"/>
                </a:moveTo>
                <a:lnTo>
                  <a:pt x="36271" y="49149"/>
                </a:lnTo>
                <a:lnTo>
                  <a:pt x="36067" y="49657"/>
                </a:lnTo>
                <a:lnTo>
                  <a:pt x="36880" y="49911"/>
                </a:lnTo>
                <a:lnTo>
                  <a:pt x="38176" y="49657"/>
                </a:lnTo>
                <a:lnTo>
                  <a:pt x="42578" y="49657"/>
                </a:lnTo>
                <a:lnTo>
                  <a:pt x="42583" y="49403"/>
                </a:lnTo>
                <a:lnTo>
                  <a:pt x="42227" y="49403"/>
                </a:lnTo>
                <a:lnTo>
                  <a:pt x="42142" y="49149"/>
                </a:lnTo>
                <a:close/>
              </a:path>
              <a:path w="49529" h="53975">
                <a:moveTo>
                  <a:pt x="42015" y="48768"/>
                </a:moveTo>
                <a:lnTo>
                  <a:pt x="34759" y="48768"/>
                </a:lnTo>
                <a:lnTo>
                  <a:pt x="35001" y="49403"/>
                </a:lnTo>
                <a:lnTo>
                  <a:pt x="35229" y="49657"/>
                </a:lnTo>
                <a:lnTo>
                  <a:pt x="36271" y="49149"/>
                </a:lnTo>
                <a:lnTo>
                  <a:pt x="42142" y="49149"/>
                </a:lnTo>
                <a:lnTo>
                  <a:pt x="42015" y="48768"/>
                </a:lnTo>
                <a:close/>
              </a:path>
              <a:path w="49529" h="53975">
                <a:moveTo>
                  <a:pt x="34112" y="49022"/>
                </a:moveTo>
                <a:lnTo>
                  <a:pt x="31432" y="49022"/>
                </a:lnTo>
                <a:lnTo>
                  <a:pt x="32092" y="49149"/>
                </a:lnTo>
                <a:lnTo>
                  <a:pt x="32816" y="49530"/>
                </a:lnTo>
                <a:lnTo>
                  <a:pt x="34112" y="49022"/>
                </a:lnTo>
                <a:close/>
              </a:path>
              <a:path w="49529" h="53975">
                <a:moveTo>
                  <a:pt x="32511" y="47752"/>
                </a:moveTo>
                <a:lnTo>
                  <a:pt x="30937" y="49276"/>
                </a:lnTo>
                <a:lnTo>
                  <a:pt x="31323" y="49276"/>
                </a:lnTo>
                <a:lnTo>
                  <a:pt x="31432" y="49022"/>
                </a:lnTo>
                <a:lnTo>
                  <a:pt x="34112" y="49022"/>
                </a:lnTo>
                <a:lnTo>
                  <a:pt x="34759" y="48768"/>
                </a:lnTo>
                <a:lnTo>
                  <a:pt x="42015" y="48768"/>
                </a:lnTo>
                <a:lnTo>
                  <a:pt x="41973" y="48641"/>
                </a:lnTo>
                <a:lnTo>
                  <a:pt x="41706" y="48514"/>
                </a:lnTo>
                <a:lnTo>
                  <a:pt x="32359" y="48514"/>
                </a:lnTo>
                <a:lnTo>
                  <a:pt x="32511" y="47752"/>
                </a:lnTo>
                <a:close/>
              </a:path>
              <a:path w="49529" h="53975">
                <a:moveTo>
                  <a:pt x="30585" y="48260"/>
                </a:moveTo>
                <a:lnTo>
                  <a:pt x="28905" y="48260"/>
                </a:lnTo>
                <a:lnTo>
                  <a:pt x="30022" y="49022"/>
                </a:lnTo>
                <a:lnTo>
                  <a:pt x="30479" y="48768"/>
                </a:lnTo>
                <a:lnTo>
                  <a:pt x="31114" y="48768"/>
                </a:lnTo>
                <a:lnTo>
                  <a:pt x="31159" y="48641"/>
                </a:lnTo>
                <a:lnTo>
                  <a:pt x="30670" y="48641"/>
                </a:lnTo>
                <a:lnTo>
                  <a:pt x="30585" y="48260"/>
                </a:lnTo>
                <a:close/>
              </a:path>
              <a:path w="49529" h="53975">
                <a:moveTo>
                  <a:pt x="31203" y="48514"/>
                </a:moveTo>
                <a:lnTo>
                  <a:pt x="30670" y="48641"/>
                </a:lnTo>
                <a:lnTo>
                  <a:pt x="31159" y="48641"/>
                </a:lnTo>
                <a:close/>
              </a:path>
              <a:path w="49529" h="53975">
                <a:moveTo>
                  <a:pt x="29311" y="45720"/>
                </a:moveTo>
                <a:lnTo>
                  <a:pt x="27787" y="48387"/>
                </a:lnTo>
                <a:lnTo>
                  <a:pt x="28270" y="48514"/>
                </a:lnTo>
                <a:lnTo>
                  <a:pt x="28905" y="48260"/>
                </a:lnTo>
                <a:lnTo>
                  <a:pt x="30585" y="48260"/>
                </a:lnTo>
                <a:lnTo>
                  <a:pt x="30444" y="47625"/>
                </a:lnTo>
                <a:lnTo>
                  <a:pt x="29921" y="47625"/>
                </a:lnTo>
                <a:lnTo>
                  <a:pt x="29794" y="47244"/>
                </a:lnTo>
                <a:lnTo>
                  <a:pt x="29425" y="47244"/>
                </a:lnTo>
                <a:lnTo>
                  <a:pt x="29260" y="47117"/>
                </a:lnTo>
                <a:lnTo>
                  <a:pt x="29781" y="46228"/>
                </a:lnTo>
                <a:lnTo>
                  <a:pt x="29248" y="46228"/>
                </a:lnTo>
                <a:lnTo>
                  <a:pt x="29311" y="45720"/>
                </a:lnTo>
                <a:close/>
              </a:path>
              <a:path w="49529" h="53975">
                <a:moveTo>
                  <a:pt x="31820" y="44069"/>
                </a:moveTo>
                <a:lnTo>
                  <a:pt x="31643" y="44069"/>
                </a:lnTo>
                <a:lnTo>
                  <a:pt x="31622" y="44323"/>
                </a:lnTo>
                <a:lnTo>
                  <a:pt x="31902" y="44323"/>
                </a:lnTo>
                <a:lnTo>
                  <a:pt x="31770" y="44563"/>
                </a:lnTo>
                <a:lnTo>
                  <a:pt x="31686" y="44958"/>
                </a:lnTo>
                <a:lnTo>
                  <a:pt x="32207" y="45085"/>
                </a:lnTo>
                <a:lnTo>
                  <a:pt x="32029" y="45720"/>
                </a:lnTo>
                <a:lnTo>
                  <a:pt x="32461" y="45847"/>
                </a:lnTo>
                <a:lnTo>
                  <a:pt x="32219" y="46609"/>
                </a:lnTo>
                <a:lnTo>
                  <a:pt x="33172" y="48006"/>
                </a:lnTo>
                <a:lnTo>
                  <a:pt x="32359" y="48514"/>
                </a:lnTo>
                <a:lnTo>
                  <a:pt x="41706" y="48514"/>
                </a:lnTo>
                <a:lnTo>
                  <a:pt x="41592" y="48006"/>
                </a:lnTo>
                <a:lnTo>
                  <a:pt x="41147" y="47117"/>
                </a:lnTo>
                <a:lnTo>
                  <a:pt x="40741" y="46609"/>
                </a:lnTo>
                <a:lnTo>
                  <a:pt x="40809" y="46228"/>
                </a:lnTo>
                <a:lnTo>
                  <a:pt x="40487" y="45339"/>
                </a:lnTo>
                <a:lnTo>
                  <a:pt x="40527" y="44831"/>
                </a:lnTo>
                <a:lnTo>
                  <a:pt x="40363" y="44577"/>
                </a:lnTo>
                <a:lnTo>
                  <a:pt x="32016" y="44577"/>
                </a:lnTo>
                <a:lnTo>
                  <a:pt x="31820" y="44069"/>
                </a:lnTo>
                <a:close/>
              </a:path>
              <a:path w="49529" h="53975">
                <a:moveTo>
                  <a:pt x="30416" y="47498"/>
                </a:moveTo>
                <a:lnTo>
                  <a:pt x="29921" y="47625"/>
                </a:lnTo>
                <a:lnTo>
                  <a:pt x="30444" y="47625"/>
                </a:lnTo>
                <a:close/>
              </a:path>
              <a:path w="49529" h="53975">
                <a:moveTo>
                  <a:pt x="30015" y="44563"/>
                </a:moveTo>
                <a:lnTo>
                  <a:pt x="30035" y="45847"/>
                </a:lnTo>
                <a:lnTo>
                  <a:pt x="30721" y="45466"/>
                </a:lnTo>
                <a:lnTo>
                  <a:pt x="30015" y="44563"/>
                </a:lnTo>
                <a:close/>
              </a:path>
              <a:path w="49529" h="53975">
                <a:moveTo>
                  <a:pt x="39892" y="43688"/>
                </a:moveTo>
                <a:lnTo>
                  <a:pt x="31673" y="43688"/>
                </a:lnTo>
                <a:lnTo>
                  <a:pt x="31820" y="44069"/>
                </a:lnTo>
                <a:lnTo>
                  <a:pt x="32194" y="44069"/>
                </a:lnTo>
                <a:lnTo>
                  <a:pt x="32016" y="44577"/>
                </a:lnTo>
                <a:lnTo>
                  <a:pt x="40363" y="44577"/>
                </a:lnTo>
                <a:lnTo>
                  <a:pt x="40036" y="44069"/>
                </a:lnTo>
                <a:lnTo>
                  <a:pt x="39932" y="43854"/>
                </a:lnTo>
                <a:lnTo>
                  <a:pt x="39892" y="43688"/>
                </a:lnTo>
                <a:close/>
              </a:path>
              <a:path w="49529" h="53975">
                <a:moveTo>
                  <a:pt x="29257" y="43594"/>
                </a:moveTo>
                <a:lnTo>
                  <a:pt x="30015" y="44563"/>
                </a:lnTo>
                <a:lnTo>
                  <a:pt x="30010" y="44196"/>
                </a:lnTo>
                <a:lnTo>
                  <a:pt x="29257" y="43594"/>
                </a:lnTo>
                <a:close/>
              </a:path>
              <a:path w="49529" h="53975">
                <a:moveTo>
                  <a:pt x="31660" y="43854"/>
                </a:moveTo>
                <a:lnTo>
                  <a:pt x="31643" y="44069"/>
                </a:lnTo>
                <a:lnTo>
                  <a:pt x="31660" y="43854"/>
                </a:lnTo>
                <a:close/>
              </a:path>
              <a:path w="49529" h="53975">
                <a:moveTo>
                  <a:pt x="31673" y="43688"/>
                </a:moveTo>
                <a:lnTo>
                  <a:pt x="31699" y="44069"/>
                </a:lnTo>
                <a:lnTo>
                  <a:pt x="31673" y="43688"/>
                </a:lnTo>
                <a:close/>
              </a:path>
              <a:path w="49529" h="53975">
                <a:moveTo>
                  <a:pt x="39585" y="42418"/>
                </a:moveTo>
                <a:lnTo>
                  <a:pt x="31546" y="42418"/>
                </a:lnTo>
                <a:lnTo>
                  <a:pt x="31838" y="42545"/>
                </a:lnTo>
                <a:lnTo>
                  <a:pt x="31724" y="42926"/>
                </a:lnTo>
                <a:lnTo>
                  <a:pt x="31326" y="43030"/>
                </a:lnTo>
                <a:lnTo>
                  <a:pt x="31127" y="43180"/>
                </a:lnTo>
                <a:lnTo>
                  <a:pt x="30708" y="43180"/>
                </a:lnTo>
                <a:lnTo>
                  <a:pt x="30962" y="43307"/>
                </a:lnTo>
                <a:lnTo>
                  <a:pt x="31241" y="43307"/>
                </a:lnTo>
                <a:lnTo>
                  <a:pt x="31584" y="43434"/>
                </a:lnTo>
                <a:lnTo>
                  <a:pt x="31660" y="43854"/>
                </a:lnTo>
                <a:lnTo>
                  <a:pt x="31673" y="43688"/>
                </a:lnTo>
                <a:lnTo>
                  <a:pt x="39892" y="43688"/>
                </a:lnTo>
                <a:lnTo>
                  <a:pt x="39585" y="42418"/>
                </a:lnTo>
                <a:close/>
              </a:path>
              <a:path w="49529" h="53975">
                <a:moveTo>
                  <a:pt x="36398" y="23876"/>
                </a:moveTo>
                <a:lnTo>
                  <a:pt x="18681" y="23876"/>
                </a:lnTo>
                <a:lnTo>
                  <a:pt x="19621" y="24257"/>
                </a:lnTo>
                <a:lnTo>
                  <a:pt x="19583" y="24892"/>
                </a:lnTo>
                <a:lnTo>
                  <a:pt x="20561" y="25019"/>
                </a:lnTo>
                <a:lnTo>
                  <a:pt x="20662" y="25400"/>
                </a:lnTo>
                <a:lnTo>
                  <a:pt x="20954" y="26162"/>
                </a:lnTo>
                <a:lnTo>
                  <a:pt x="22004" y="27813"/>
                </a:lnTo>
                <a:lnTo>
                  <a:pt x="22016" y="28194"/>
                </a:lnTo>
                <a:lnTo>
                  <a:pt x="21843" y="28829"/>
                </a:lnTo>
                <a:lnTo>
                  <a:pt x="22910" y="29337"/>
                </a:lnTo>
                <a:lnTo>
                  <a:pt x="22847" y="29972"/>
                </a:lnTo>
                <a:lnTo>
                  <a:pt x="23787" y="30480"/>
                </a:lnTo>
                <a:lnTo>
                  <a:pt x="24637" y="31242"/>
                </a:lnTo>
                <a:lnTo>
                  <a:pt x="24676" y="32258"/>
                </a:lnTo>
                <a:lnTo>
                  <a:pt x="25040" y="32512"/>
                </a:lnTo>
                <a:lnTo>
                  <a:pt x="25147" y="32766"/>
                </a:lnTo>
                <a:lnTo>
                  <a:pt x="24625" y="33655"/>
                </a:lnTo>
                <a:lnTo>
                  <a:pt x="26250" y="34671"/>
                </a:lnTo>
                <a:lnTo>
                  <a:pt x="25780" y="35941"/>
                </a:lnTo>
                <a:lnTo>
                  <a:pt x="26047" y="37211"/>
                </a:lnTo>
                <a:lnTo>
                  <a:pt x="26962" y="37338"/>
                </a:lnTo>
                <a:lnTo>
                  <a:pt x="26365" y="38862"/>
                </a:lnTo>
                <a:lnTo>
                  <a:pt x="26796" y="39243"/>
                </a:lnTo>
                <a:lnTo>
                  <a:pt x="26987" y="39751"/>
                </a:lnTo>
                <a:lnTo>
                  <a:pt x="27889" y="40259"/>
                </a:lnTo>
                <a:lnTo>
                  <a:pt x="27889" y="41275"/>
                </a:lnTo>
                <a:lnTo>
                  <a:pt x="28105" y="42672"/>
                </a:lnTo>
                <a:lnTo>
                  <a:pt x="29257" y="43594"/>
                </a:lnTo>
                <a:lnTo>
                  <a:pt x="28536" y="42672"/>
                </a:lnTo>
                <a:lnTo>
                  <a:pt x="31455" y="42672"/>
                </a:lnTo>
                <a:lnTo>
                  <a:pt x="31546" y="42418"/>
                </a:lnTo>
                <a:lnTo>
                  <a:pt x="39585" y="42418"/>
                </a:lnTo>
                <a:lnTo>
                  <a:pt x="40424" y="41148"/>
                </a:lnTo>
                <a:lnTo>
                  <a:pt x="40551" y="39878"/>
                </a:lnTo>
                <a:lnTo>
                  <a:pt x="40879" y="39243"/>
                </a:lnTo>
                <a:lnTo>
                  <a:pt x="41003" y="38862"/>
                </a:lnTo>
                <a:lnTo>
                  <a:pt x="41236" y="37846"/>
                </a:lnTo>
                <a:lnTo>
                  <a:pt x="41059" y="37211"/>
                </a:lnTo>
                <a:lnTo>
                  <a:pt x="41609" y="35941"/>
                </a:lnTo>
                <a:lnTo>
                  <a:pt x="40284" y="35941"/>
                </a:lnTo>
                <a:lnTo>
                  <a:pt x="40881" y="35052"/>
                </a:lnTo>
                <a:lnTo>
                  <a:pt x="40792" y="34798"/>
                </a:lnTo>
                <a:lnTo>
                  <a:pt x="40673" y="34290"/>
                </a:lnTo>
                <a:lnTo>
                  <a:pt x="40556" y="33645"/>
                </a:lnTo>
                <a:lnTo>
                  <a:pt x="40170" y="33528"/>
                </a:lnTo>
                <a:lnTo>
                  <a:pt x="40157" y="33274"/>
                </a:lnTo>
                <a:lnTo>
                  <a:pt x="40576" y="33274"/>
                </a:lnTo>
                <a:lnTo>
                  <a:pt x="40576" y="33020"/>
                </a:lnTo>
                <a:lnTo>
                  <a:pt x="40976" y="33020"/>
                </a:lnTo>
                <a:lnTo>
                  <a:pt x="40989" y="32766"/>
                </a:lnTo>
                <a:lnTo>
                  <a:pt x="40462" y="32766"/>
                </a:lnTo>
                <a:lnTo>
                  <a:pt x="39979" y="32639"/>
                </a:lnTo>
                <a:lnTo>
                  <a:pt x="40106" y="32258"/>
                </a:lnTo>
                <a:lnTo>
                  <a:pt x="40639" y="32131"/>
                </a:lnTo>
                <a:lnTo>
                  <a:pt x="39776" y="31623"/>
                </a:lnTo>
                <a:lnTo>
                  <a:pt x="40335" y="31623"/>
                </a:lnTo>
                <a:lnTo>
                  <a:pt x="40284" y="31369"/>
                </a:lnTo>
                <a:lnTo>
                  <a:pt x="40766" y="31242"/>
                </a:lnTo>
                <a:lnTo>
                  <a:pt x="36156" y="31242"/>
                </a:lnTo>
                <a:lnTo>
                  <a:pt x="35661" y="30861"/>
                </a:lnTo>
                <a:lnTo>
                  <a:pt x="35915" y="29718"/>
                </a:lnTo>
                <a:lnTo>
                  <a:pt x="35356" y="29718"/>
                </a:lnTo>
                <a:lnTo>
                  <a:pt x="35452" y="29337"/>
                </a:lnTo>
                <a:lnTo>
                  <a:pt x="35385" y="28702"/>
                </a:lnTo>
                <a:lnTo>
                  <a:pt x="34806" y="27813"/>
                </a:lnTo>
                <a:lnTo>
                  <a:pt x="34620" y="27559"/>
                </a:lnTo>
                <a:lnTo>
                  <a:pt x="35440" y="27559"/>
                </a:lnTo>
                <a:lnTo>
                  <a:pt x="35648" y="26924"/>
                </a:lnTo>
                <a:lnTo>
                  <a:pt x="36190" y="26924"/>
                </a:lnTo>
                <a:lnTo>
                  <a:pt x="36615" y="26565"/>
                </a:lnTo>
                <a:lnTo>
                  <a:pt x="36525" y="25400"/>
                </a:lnTo>
                <a:lnTo>
                  <a:pt x="36055" y="25400"/>
                </a:lnTo>
                <a:lnTo>
                  <a:pt x="36349" y="24892"/>
                </a:lnTo>
                <a:lnTo>
                  <a:pt x="35915" y="24892"/>
                </a:lnTo>
                <a:lnTo>
                  <a:pt x="35877" y="24003"/>
                </a:lnTo>
                <a:lnTo>
                  <a:pt x="36093" y="24003"/>
                </a:lnTo>
                <a:lnTo>
                  <a:pt x="36398" y="23876"/>
                </a:lnTo>
                <a:close/>
              </a:path>
              <a:path w="49529" h="53975">
                <a:moveTo>
                  <a:pt x="30200" y="42672"/>
                </a:moveTo>
                <a:lnTo>
                  <a:pt x="28536" y="42672"/>
                </a:lnTo>
                <a:lnTo>
                  <a:pt x="29806" y="43307"/>
                </a:lnTo>
                <a:lnTo>
                  <a:pt x="29743" y="42926"/>
                </a:lnTo>
                <a:lnTo>
                  <a:pt x="30276" y="42926"/>
                </a:lnTo>
                <a:lnTo>
                  <a:pt x="30200" y="42672"/>
                </a:lnTo>
                <a:close/>
              </a:path>
              <a:path w="49529" h="53975">
                <a:moveTo>
                  <a:pt x="30276" y="42926"/>
                </a:moveTo>
                <a:lnTo>
                  <a:pt x="29743" y="42926"/>
                </a:lnTo>
                <a:lnTo>
                  <a:pt x="30162" y="43180"/>
                </a:lnTo>
                <a:lnTo>
                  <a:pt x="30314" y="43053"/>
                </a:lnTo>
                <a:close/>
              </a:path>
              <a:path w="49529" h="53975">
                <a:moveTo>
                  <a:pt x="31285" y="43041"/>
                </a:moveTo>
                <a:close/>
              </a:path>
              <a:path w="49529" h="53975">
                <a:moveTo>
                  <a:pt x="31455" y="42672"/>
                </a:moveTo>
                <a:lnTo>
                  <a:pt x="30200" y="42672"/>
                </a:lnTo>
                <a:lnTo>
                  <a:pt x="31285" y="43041"/>
                </a:lnTo>
                <a:lnTo>
                  <a:pt x="31455" y="42672"/>
                </a:lnTo>
                <a:close/>
              </a:path>
              <a:path w="49529" h="53975">
                <a:moveTo>
                  <a:pt x="41300" y="35306"/>
                </a:moveTo>
                <a:lnTo>
                  <a:pt x="40284" y="35941"/>
                </a:lnTo>
                <a:lnTo>
                  <a:pt x="41609" y="35941"/>
                </a:lnTo>
                <a:lnTo>
                  <a:pt x="40893" y="35814"/>
                </a:lnTo>
                <a:lnTo>
                  <a:pt x="41300" y="35306"/>
                </a:lnTo>
                <a:close/>
              </a:path>
              <a:path w="49529" h="53975">
                <a:moveTo>
                  <a:pt x="41719" y="35687"/>
                </a:moveTo>
                <a:lnTo>
                  <a:pt x="40893" y="35814"/>
                </a:lnTo>
                <a:lnTo>
                  <a:pt x="41664" y="35814"/>
                </a:lnTo>
                <a:close/>
              </a:path>
              <a:path w="49529" h="53975">
                <a:moveTo>
                  <a:pt x="48567" y="30734"/>
                </a:moveTo>
                <a:lnTo>
                  <a:pt x="47751" y="30734"/>
                </a:lnTo>
                <a:lnTo>
                  <a:pt x="48120" y="31369"/>
                </a:lnTo>
                <a:lnTo>
                  <a:pt x="48209" y="32004"/>
                </a:lnTo>
                <a:lnTo>
                  <a:pt x="48361" y="32004"/>
                </a:lnTo>
                <a:lnTo>
                  <a:pt x="48569" y="32766"/>
                </a:lnTo>
                <a:lnTo>
                  <a:pt x="47955" y="34036"/>
                </a:lnTo>
                <a:lnTo>
                  <a:pt x="48158" y="34290"/>
                </a:lnTo>
                <a:lnTo>
                  <a:pt x="49060" y="34798"/>
                </a:lnTo>
                <a:lnTo>
                  <a:pt x="48567" y="30734"/>
                </a:lnTo>
                <a:close/>
              </a:path>
              <a:path w="49529" h="53975">
                <a:moveTo>
                  <a:pt x="40976" y="33020"/>
                </a:moveTo>
                <a:lnTo>
                  <a:pt x="40576" y="33020"/>
                </a:lnTo>
                <a:lnTo>
                  <a:pt x="40957" y="33401"/>
                </a:lnTo>
                <a:lnTo>
                  <a:pt x="40976" y="33020"/>
                </a:lnTo>
                <a:close/>
              </a:path>
              <a:path w="49529" h="53975">
                <a:moveTo>
                  <a:pt x="43872" y="32385"/>
                </a:moveTo>
                <a:lnTo>
                  <a:pt x="42900" y="32385"/>
                </a:lnTo>
                <a:lnTo>
                  <a:pt x="43014" y="33020"/>
                </a:lnTo>
                <a:lnTo>
                  <a:pt x="43827" y="32639"/>
                </a:lnTo>
                <a:lnTo>
                  <a:pt x="43872" y="32385"/>
                </a:lnTo>
                <a:close/>
              </a:path>
              <a:path w="49529" h="53975">
                <a:moveTo>
                  <a:pt x="42265" y="31877"/>
                </a:moveTo>
                <a:lnTo>
                  <a:pt x="41732" y="31877"/>
                </a:lnTo>
                <a:lnTo>
                  <a:pt x="41605" y="32893"/>
                </a:lnTo>
                <a:lnTo>
                  <a:pt x="42113" y="32385"/>
                </a:lnTo>
                <a:lnTo>
                  <a:pt x="43872" y="32385"/>
                </a:lnTo>
                <a:lnTo>
                  <a:pt x="43894" y="32258"/>
                </a:lnTo>
                <a:lnTo>
                  <a:pt x="42837" y="32258"/>
                </a:lnTo>
                <a:lnTo>
                  <a:pt x="42265" y="31877"/>
                </a:lnTo>
                <a:close/>
              </a:path>
              <a:path w="49529" h="53975">
                <a:moveTo>
                  <a:pt x="42900" y="32385"/>
                </a:moveTo>
                <a:lnTo>
                  <a:pt x="42113" y="32385"/>
                </a:lnTo>
                <a:lnTo>
                  <a:pt x="42303" y="32893"/>
                </a:lnTo>
                <a:lnTo>
                  <a:pt x="42722" y="32766"/>
                </a:lnTo>
                <a:lnTo>
                  <a:pt x="42900" y="32385"/>
                </a:lnTo>
                <a:close/>
              </a:path>
              <a:path w="49529" h="53975">
                <a:moveTo>
                  <a:pt x="40993" y="32162"/>
                </a:moveTo>
                <a:lnTo>
                  <a:pt x="40462" y="32766"/>
                </a:lnTo>
                <a:lnTo>
                  <a:pt x="40989" y="32766"/>
                </a:lnTo>
                <a:lnTo>
                  <a:pt x="40993" y="32162"/>
                </a:lnTo>
                <a:close/>
              </a:path>
              <a:path w="49529" h="53975">
                <a:moveTo>
                  <a:pt x="40474" y="32258"/>
                </a:moveTo>
                <a:lnTo>
                  <a:pt x="39979" y="32639"/>
                </a:lnTo>
                <a:lnTo>
                  <a:pt x="40465" y="32639"/>
                </a:lnTo>
                <a:lnTo>
                  <a:pt x="40474" y="32258"/>
                </a:lnTo>
                <a:close/>
              </a:path>
              <a:path w="49529" h="53975">
                <a:moveTo>
                  <a:pt x="41274" y="32131"/>
                </a:moveTo>
                <a:lnTo>
                  <a:pt x="41020" y="32131"/>
                </a:lnTo>
                <a:lnTo>
                  <a:pt x="41147" y="32639"/>
                </a:lnTo>
                <a:lnTo>
                  <a:pt x="41274" y="32131"/>
                </a:lnTo>
                <a:close/>
              </a:path>
              <a:path w="49529" h="53975">
                <a:moveTo>
                  <a:pt x="47497" y="27305"/>
                </a:moveTo>
                <a:lnTo>
                  <a:pt x="46570" y="28194"/>
                </a:lnTo>
                <a:lnTo>
                  <a:pt x="46380" y="28702"/>
                </a:lnTo>
                <a:lnTo>
                  <a:pt x="45834" y="28829"/>
                </a:lnTo>
                <a:lnTo>
                  <a:pt x="45186" y="28829"/>
                </a:lnTo>
                <a:lnTo>
                  <a:pt x="45034" y="29337"/>
                </a:lnTo>
                <a:lnTo>
                  <a:pt x="44157" y="29464"/>
                </a:lnTo>
                <a:lnTo>
                  <a:pt x="43649" y="29845"/>
                </a:lnTo>
                <a:lnTo>
                  <a:pt x="43776" y="30480"/>
                </a:lnTo>
                <a:lnTo>
                  <a:pt x="43294" y="30480"/>
                </a:lnTo>
                <a:lnTo>
                  <a:pt x="43052" y="30988"/>
                </a:lnTo>
                <a:lnTo>
                  <a:pt x="43230" y="31115"/>
                </a:lnTo>
                <a:lnTo>
                  <a:pt x="42837" y="32258"/>
                </a:lnTo>
                <a:lnTo>
                  <a:pt x="43894" y="32258"/>
                </a:lnTo>
                <a:lnTo>
                  <a:pt x="45326" y="32131"/>
                </a:lnTo>
                <a:lnTo>
                  <a:pt x="45453" y="31877"/>
                </a:lnTo>
                <a:lnTo>
                  <a:pt x="45516" y="31623"/>
                </a:lnTo>
                <a:lnTo>
                  <a:pt x="47231" y="31623"/>
                </a:lnTo>
                <a:lnTo>
                  <a:pt x="47231" y="31369"/>
                </a:lnTo>
                <a:lnTo>
                  <a:pt x="47413" y="31369"/>
                </a:lnTo>
                <a:lnTo>
                  <a:pt x="47345" y="31115"/>
                </a:lnTo>
                <a:lnTo>
                  <a:pt x="47751" y="30734"/>
                </a:lnTo>
                <a:lnTo>
                  <a:pt x="48567" y="30734"/>
                </a:lnTo>
                <a:lnTo>
                  <a:pt x="48437" y="29972"/>
                </a:lnTo>
                <a:lnTo>
                  <a:pt x="48158" y="29972"/>
                </a:lnTo>
                <a:lnTo>
                  <a:pt x="48473" y="29464"/>
                </a:lnTo>
                <a:lnTo>
                  <a:pt x="48082" y="29464"/>
                </a:lnTo>
                <a:lnTo>
                  <a:pt x="48005" y="28702"/>
                </a:lnTo>
                <a:lnTo>
                  <a:pt x="47828" y="28575"/>
                </a:lnTo>
                <a:lnTo>
                  <a:pt x="47497" y="27305"/>
                </a:lnTo>
                <a:close/>
              </a:path>
              <a:path w="49529" h="53975">
                <a:moveTo>
                  <a:pt x="42104" y="31623"/>
                </a:moveTo>
                <a:lnTo>
                  <a:pt x="40817" y="31623"/>
                </a:lnTo>
                <a:lnTo>
                  <a:pt x="40993" y="32162"/>
                </a:lnTo>
                <a:lnTo>
                  <a:pt x="41274" y="32131"/>
                </a:lnTo>
                <a:lnTo>
                  <a:pt x="41732" y="31877"/>
                </a:lnTo>
                <a:lnTo>
                  <a:pt x="42265" y="31877"/>
                </a:lnTo>
                <a:lnTo>
                  <a:pt x="42075" y="31750"/>
                </a:lnTo>
                <a:close/>
              </a:path>
              <a:path w="49529" h="53975">
                <a:moveTo>
                  <a:pt x="37896" y="29972"/>
                </a:moveTo>
                <a:lnTo>
                  <a:pt x="36829" y="29972"/>
                </a:lnTo>
                <a:lnTo>
                  <a:pt x="36938" y="30152"/>
                </a:lnTo>
                <a:lnTo>
                  <a:pt x="37312" y="30226"/>
                </a:lnTo>
                <a:lnTo>
                  <a:pt x="37134" y="30480"/>
                </a:lnTo>
                <a:lnTo>
                  <a:pt x="36639" y="30480"/>
                </a:lnTo>
                <a:lnTo>
                  <a:pt x="36448" y="30988"/>
                </a:lnTo>
                <a:lnTo>
                  <a:pt x="36156" y="31242"/>
                </a:lnTo>
                <a:lnTo>
                  <a:pt x="40766" y="31242"/>
                </a:lnTo>
                <a:lnTo>
                  <a:pt x="40703" y="31750"/>
                </a:lnTo>
                <a:lnTo>
                  <a:pt x="40258" y="31877"/>
                </a:lnTo>
                <a:lnTo>
                  <a:pt x="40690" y="31877"/>
                </a:lnTo>
                <a:lnTo>
                  <a:pt x="40728" y="32131"/>
                </a:lnTo>
                <a:lnTo>
                  <a:pt x="40817" y="31623"/>
                </a:lnTo>
                <a:lnTo>
                  <a:pt x="42104" y="31623"/>
                </a:lnTo>
                <a:lnTo>
                  <a:pt x="42036" y="30988"/>
                </a:lnTo>
                <a:lnTo>
                  <a:pt x="41681" y="30988"/>
                </a:lnTo>
                <a:lnTo>
                  <a:pt x="41871" y="30861"/>
                </a:lnTo>
                <a:lnTo>
                  <a:pt x="40335" y="30861"/>
                </a:lnTo>
                <a:lnTo>
                  <a:pt x="39598" y="30480"/>
                </a:lnTo>
                <a:lnTo>
                  <a:pt x="38392" y="30226"/>
                </a:lnTo>
                <a:lnTo>
                  <a:pt x="37896" y="29972"/>
                </a:lnTo>
                <a:close/>
              </a:path>
              <a:path w="49529" h="53975">
                <a:moveTo>
                  <a:pt x="40335" y="31623"/>
                </a:moveTo>
                <a:lnTo>
                  <a:pt x="39776" y="31623"/>
                </a:lnTo>
                <a:lnTo>
                  <a:pt x="40360" y="31750"/>
                </a:lnTo>
                <a:close/>
              </a:path>
              <a:path w="49529" h="53975">
                <a:moveTo>
                  <a:pt x="47231" y="31623"/>
                </a:moveTo>
                <a:lnTo>
                  <a:pt x="45578" y="31626"/>
                </a:lnTo>
                <a:lnTo>
                  <a:pt x="48132" y="31750"/>
                </a:lnTo>
                <a:lnTo>
                  <a:pt x="47231" y="31623"/>
                </a:lnTo>
                <a:close/>
              </a:path>
              <a:path w="49529" h="53975">
                <a:moveTo>
                  <a:pt x="47413" y="31369"/>
                </a:moveTo>
                <a:lnTo>
                  <a:pt x="47231" y="31369"/>
                </a:lnTo>
                <a:lnTo>
                  <a:pt x="47307" y="31496"/>
                </a:lnTo>
                <a:lnTo>
                  <a:pt x="47447" y="31496"/>
                </a:lnTo>
                <a:lnTo>
                  <a:pt x="47413" y="31369"/>
                </a:lnTo>
                <a:close/>
              </a:path>
              <a:path w="49529" h="53975">
                <a:moveTo>
                  <a:pt x="41516" y="30480"/>
                </a:moveTo>
                <a:lnTo>
                  <a:pt x="40335" y="30861"/>
                </a:lnTo>
                <a:lnTo>
                  <a:pt x="41871" y="30861"/>
                </a:lnTo>
                <a:lnTo>
                  <a:pt x="42252" y="30607"/>
                </a:lnTo>
                <a:lnTo>
                  <a:pt x="42087" y="30607"/>
                </a:lnTo>
                <a:lnTo>
                  <a:pt x="41516" y="30480"/>
                </a:lnTo>
                <a:close/>
              </a:path>
              <a:path w="49529" h="53975">
                <a:moveTo>
                  <a:pt x="36682" y="30365"/>
                </a:moveTo>
                <a:close/>
              </a:path>
              <a:path w="49529" h="53975">
                <a:moveTo>
                  <a:pt x="36774" y="30120"/>
                </a:moveTo>
                <a:lnTo>
                  <a:pt x="36728" y="30480"/>
                </a:lnTo>
                <a:lnTo>
                  <a:pt x="37134" y="30480"/>
                </a:lnTo>
                <a:lnTo>
                  <a:pt x="36938" y="30152"/>
                </a:lnTo>
                <a:lnTo>
                  <a:pt x="36774" y="30120"/>
                </a:lnTo>
                <a:close/>
              </a:path>
              <a:path w="49529" h="53975">
                <a:moveTo>
                  <a:pt x="36321" y="29464"/>
                </a:moveTo>
                <a:lnTo>
                  <a:pt x="36682" y="30365"/>
                </a:lnTo>
                <a:lnTo>
                  <a:pt x="36829" y="29972"/>
                </a:lnTo>
                <a:lnTo>
                  <a:pt x="37896" y="29972"/>
                </a:lnTo>
                <a:lnTo>
                  <a:pt x="36321" y="29464"/>
                </a:lnTo>
                <a:close/>
              </a:path>
              <a:path w="49529" h="53975">
                <a:moveTo>
                  <a:pt x="36829" y="29972"/>
                </a:moveTo>
                <a:lnTo>
                  <a:pt x="36774" y="30120"/>
                </a:lnTo>
                <a:lnTo>
                  <a:pt x="36938" y="30152"/>
                </a:lnTo>
                <a:lnTo>
                  <a:pt x="36829" y="29972"/>
                </a:lnTo>
                <a:close/>
              </a:path>
              <a:path w="49529" h="53975">
                <a:moveTo>
                  <a:pt x="36782" y="30099"/>
                </a:moveTo>
                <a:close/>
              </a:path>
              <a:path w="49529" h="53975">
                <a:moveTo>
                  <a:pt x="48552" y="29337"/>
                </a:moveTo>
                <a:lnTo>
                  <a:pt x="48082" y="29464"/>
                </a:lnTo>
                <a:lnTo>
                  <a:pt x="48473" y="29464"/>
                </a:lnTo>
                <a:close/>
              </a:path>
              <a:path w="49529" h="53975">
                <a:moveTo>
                  <a:pt x="35440" y="27559"/>
                </a:moveTo>
                <a:lnTo>
                  <a:pt x="34620" y="27559"/>
                </a:lnTo>
                <a:lnTo>
                  <a:pt x="35267" y="27813"/>
                </a:lnTo>
                <a:lnTo>
                  <a:pt x="35440" y="27559"/>
                </a:lnTo>
                <a:close/>
              </a:path>
              <a:path w="49529" h="53975">
                <a:moveTo>
                  <a:pt x="36190" y="26924"/>
                </a:moveTo>
                <a:lnTo>
                  <a:pt x="35648" y="26924"/>
                </a:lnTo>
                <a:lnTo>
                  <a:pt x="35890" y="27178"/>
                </a:lnTo>
                <a:lnTo>
                  <a:pt x="36190" y="26924"/>
                </a:lnTo>
                <a:close/>
              </a:path>
              <a:path w="49529" h="53975">
                <a:moveTo>
                  <a:pt x="36744" y="26565"/>
                </a:moveTo>
                <a:lnTo>
                  <a:pt x="36588" y="27051"/>
                </a:lnTo>
                <a:lnTo>
                  <a:pt x="36791" y="26924"/>
                </a:lnTo>
                <a:lnTo>
                  <a:pt x="36744" y="26565"/>
                </a:lnTo>
                <a:close/>
              </a:path>
              <a:path w="49529" h="53975">
                <a:moveTo>
                  <a:pt x="36487" y="25273"/>
                </a:moveTo>
                <a:lnTo>
                  <a:pt x="36055" y="25400"/>
                </a:lnTo>
                <a:lnTo>
                  <a:pt x="36525" y="25400"/>
                </a:lnTo>
                <a:close/>
              </a:path>
              <a:path w="49529" h="53975">
                <a:moveTo>
                  <a:pt x="18681" y="23876"/>
                </a:moveTo>
                <a:lnTo>
                  <a:pt x="12115" y="23876"/>
                </a:lnTo>
                <a:lnTo>
                  <a:pt x="12407" y="24511"/>
                </a:lnTo>
                <a:lnTo>
                  <a:pt x="13601" y="25019"/>
                </a:lnTo>
                <a:lnTo>
                  <a:pt x="16992" y="25146"/>
                </a:lnTo>
                <a:lnTo>
                  <a:pt x="18605" y="24257"/>
                </a:lnTo>
                <a:lnTo>
                  <a:pt x="18681" y="23876"/>
                </a:lnTo>
                <a:close/>
              </a:path>
              <a:path w="49529" h="53975">
                <a:moveTo>
                  <a:pt x="36423" y="24765"/>
                </a:moveTo>
                <a:lnTo>
                  <a:pt x="35915" y="24892"/>
                </a:lnTo>
                <a:lnTo>
                  <a:pt x="36349" y="24892"/>
                </a:lnTo>
                <a:lnTo>
                  <a:pt x="36423" y="24765"/>
                </a:lnTo>
                <a:close/>
              </a:path>
              <a:path w="49529" h="53975">
                <a:moveTo>
                  <a:pt x="6857" y="22987"/>
                </a:moveTo>
                <a:lnTo>
                  <a:pt x="6730" y="23368"/>
                </a:lnTo>
                <a:lnTo>
                  <a:pt x="7302" y="23495"/>
                </a:lnTo>
                <a:lnTo>
                  <a:pt x="6730" y="24003"/>
                </a:lnTo>
                <a:lnTo>
                  <a:pt x="6426" y="24638"/>
                </a:lnTo>
                <a:lnTo>
                  <a:pt x="8216" y="23495"/>
                </a:lnTo>
                <a:lnTo>
                  <a:pt x="7429" y="23495"/>
                </a:lnTo>
                <a:lnTo>
                  <a:pt x="6857" y="22987"/>
                </a:lnTo>
                <a:close/>
              </a:path>
              <a:path w="49529" h="53975">
                <a:moveTo>
                  <a:pt x="37511" y="19050"/>
                </a:moveTo>
                <a:lnTo>
                  <a:pt x="8178" y="19050"/>
                </a:lnTo>
                <a:lnTo>
                  <a:pt x="7654" y="20193"/>
                </a:lnTo>
                <a:lnTo>
                  <a:pt x="7556" y="20828"/>
                </a:lnTo>
                <a:lnTo>
                  <a:pt x="7670" y="21209"/>
                </a:lnTo>
                <a:lnTo>
                  <a:pt x="7924" y="21590"/>
                </a:lnTo>
                <a:lnTo>
                  <a:pt x="7429" y="23495"/>
                </a:lnTo>
                <a:lnTo>
                  <a:pt x="8216" y="23495"/>
                </a:lnTo>
                <a:lnTo>
                  <a:pt x="8394" y="24130"/>
                </a:lnTo>
                <a:lnTo>
                  <a:pt x="8915" y="24638"/>
                </a:lnTo>
                <a:lnTo>
                  <a:pt x="12115" y="23876"/>
                </a:lnTo>
                <a:lnTo>
                  <a:pt x="36398" y="23876"/>
                </a:lnTo>
                <a:lnTo>
                  <a:pt x="36461" y="23622"/>
                </a:lnTo>
                <a:lnTo>
                  <a:pt x="37007" y="23622"/>
                </a:lnTo>
                <a:lnTo>
                  <a:pt x="37096" y="23241"/>
                </a:lnTo>
                <a:lnTo>
                  <a:pt x="38605" y="23241"/>
                </a:lnTo>
                <a:lnTo>
                  <a:pt x="39065" y="21971"/>
                </a:lnTo>
                <a:lnTo>
                  <a:pt x="39655" y="21209"/>
                </a:lnTo>
                <a:lnTo>
                  <a:pt x="39674" y="21082"/>
                </a:lnTo>
                <a:lnTo>
                  <a:pt x="39103" y="20574"/>
                </a:lnTo>
                <a:lnTo>
                  <a:pt x="37477" y="20574"/>
                </a:lnTo>
                <a:lnTo>
                  <a:pt x="37566" y="20066"/>
                </a:lnTo>
                <a:lnTo>
                  <a:pt x="38442" y="19939"/>
                </a:lnTo>
                <a:lnTo>
                  <a:pt x="37553" y="19685"/>
                </a:lnTo>
                <a:lnTo>
                  <a:pt x="37871" y="19304"/>
                </a:lnTo>
                <a:lnTo>
                  <a:pt x="37511" y="19050"/>
                </a:lnTo>
                <a:close/>
              </a:path>
              <a:path w="49529" h="53975">
                <a:moveTo>
                  <a:pt x="38605" y="23241"/>
                </a:moveTo>
                <a:lnTo>
                  <a:pt x="38087" y="23241"/>
                </a:lnTo>
                <a:lnTo>
                  <a:pt x="37105" y="23360"/>
                </a:lnTo>
                <a:lnTo>
                  <a:pt x="37134" y="23749"/>
                </a:lnTo>
                <a:lnTo>
                  <a:pt x="38099" y="24638"/>
                </a:lnTo>
                <a:lnTo>
                  <a:pt x="38605" y="23241"/>
                </a:lnTo>
                <a:close/>
              </a:path>
              <a:path w="49529" h="53975">
                <a:moveTo>
                  <a:pt x="37007" y="23622"/>
                </a:moveTo>
                <a:lnTo>
                  <a:pt x="36461" y="23622"/>
                </a:lnTo>
                <a:lnTo>
                  <a:pt x="36829" y="24003"/>
                </a:lnTo>
                <a:lnTo>
                  <a:pt x="37007" y="23622"/>
                </a:lnTo>
                <a:close/>
              </a:path>
              <a:path w="49529" h="53975">
                <a:moveTo>
                  <a:pt x="38087" y="23241"/>
                </a:moveTo>
                <a:lnTo>
                  <a:pt x="37096" y="23241"/>
                </a:lnTo>
                <a:lnTo>
                  <a:pt x="38087" y="23241"/>
                </a:lnTo>
                <a:close/>
              </a:path>
              <a:path w="49529" h="53975">
                <a:moveTo>
                  <a:pt x="40064" y="20955"/>
                </a:moveTo>
                <a:lnTo>
                  <a:pt x="39852" y="20955"/>
                </a:lnTo>
                <a:lnTo>
                  <a:pt x="40512" y="21209"/>
                </a:lnTo>
                <a:lnTo>
                  <a:pt x="40064" y="20955"/>
                </a:lnTo>
                <a:close/>
              </a:path>
              <a:path w="49529" h="53975">
                <a:moveTo>
                  <a:pt x="39839" y="20828"/>
                </a:moveTo>
                <a:lnTo>
                  <a:pt x="39674" y="21082"/>
                </a:lnTo>
                <a:lnTo>
                  <a:pt x="39852" y="20955"/>
                </a:lnTo>
                <a:lnTo>
                  <a:pt x="40064" y="20955"/>
                </a:lnTo>
                <a:lnTo>
                  <a:pt x="39839" y="20828"/>
                </a:lnTo>
                <a:close/>
              </a:path>
              <a:path w="49529" h="53975">
                <a:moveTo>
                  <a:pt x="37884" y="20193"/>
                </a:moveTo>
                <a:lnTo>
                  <a:pt x="37630" y="20447"/>
                </a:lnTo>
                <a:lnTo>
                  <a:pt x="37477" y="20574"/>
                </a:lnTo>
                <a:lnTo>
                  <a:pt x="39103" y="20574"/>
                </a:lnTo>
                <a:lnTo>
                  <a:pt x="38817" y="20320"/>
                </a:lnTo>
                <a:lnTo>
                  <a:pt x="38138" y="20320"/>
                </a:lnTo>
                <a:lnTo>
                  <a:pt x="37884" y="20193"/>
                </a:lnTo>
                <a:close/>
              </a:path>
              <a:path w="49529" h="53975">
                <a:moveTo>
                  <a:pt x="38531" y="20066"/>
                </a:moveTo>
                <a:lnTo>
                  <a:pt x="37985" y="20066"/>
                </a:lnTo>
                <a:lnTo>
                  <a:pt x="38138" y="20320"/>
                </a:lnTo>
                <a:lnTo>
                  <a:pt x="38817" y="20320"/>
                </a:lnTo>
                <a:lnTo>
                  <a:pt x="38531" y="20066"/>
                </a:lnTo>
                <a:close/>
              </a:path>
              <a:path w="49529" h="53975">
                <a:moveTo>
                  <a:pt x="6662" y="19979"/>
                </a:moveTo>
                <a:lnTo>
                  <a:pt x="6502" y="20193"/>
                </a:lnTo>
                <a:lnTo>
                  <a:pt x="6671" y="20066"/>
                </a:lnTo>
                <a:close/>
              </a:path>
              <a:path w="49529" h="53975">
                <a:moveTo>
                  <a:pt x="7010" y="19812"/>
                </a:moveTo>
                <a:lnTo>
                  <a:pt x="6759" y="20000"/>
                </a:lnTo>
                <a:lnTo>
                  <a:pt x="7061" y="20066"/>
                </a:lnTo>
                <a:lnTo>
                  <a:pt x="7010" y="19812"/>
                </a:lnTo>
                <a:close/>
              </a:path>
              <a:path w="49529" h="53975">
                <a:moveTo>
                  <a:pt x="6413" y="9398"/>
                </a:moveTo>
                <a:lnTo>
                  <a:pt x="6388" y="10414"/>
                </a:lnTo>
                <a:lnTo>
                  <a:pt x="4876" y="10795"/>
                </a:lnTo>
                <a:lnTo>
                  <a:pt x="4762" y="11557"/>
                </a:lnTo>
                <a:lnTo>
                  <a:pt x="4457" y="11557"/>
                </a:lnTo>
                <a:lnTo>
                  <a:pt x="5727" y="12319"/>
                </a:lnTo>
                <a:lnTo>
                  <a:pt x="6400" y="13843"/>
                </a:lnTo>
                <a:lnTo>
                  <a:pt x="7543" y="15748"/>
                </a:lnTo>
                <a:lnTo>
                  <a:pt x="4140" y="19431"/>
                </a:lnTo>
                <a:lnTo>
                  <a:pt x="6662" y="19979"/>
                </a:lnTo>
                <a:lnTo>
                  <a:pt x="6883" y="19685"/>
                </a:lnTo>
                <a:lnTo>
                  <a:pt x="8178" y="19050"/>
                </a:lnTo>
                <a:lnTo>
                  <a:pt x="37511" y="19050"/>
                </a:lnTo>
                <a:lnTo>
                  <a:pt x="36791" y="18542"/>
                </a:lnTo>
                <a:lnTo>
                  <a:pt x="35166" y="18542"/>
                </a:lnTo>
                <a:lnTo>
                  <a:pt x="35168" y="18415"/>
                </a:lnTo>
                <a:lnTo>
                  <a:pt x="34785" y="18415"/>
                </a:lnTo>
                <a:lnTo>
                  <a:pt x="34709" y="17780"/>
                </a:lnTo>
                <a:lnTo>
                  <a:pt x="35204" y="17780"/>
                </a:lnTo>
                <a:lnTo>
                  <a:pt x="35280" y="17653"/>
                </a:lnTo>
                <a:lnTo>
                  <a:pt x="34442" y="17399"/>
                </a:lnTo>
                <a:lnTo>
                  <a:pt x="34353" y="16891"/>
                </a:lnTo>
                <a:lnTo>
                  <a:pt x="33947" y="15748"/>
                </a:lnTo>
                <a:lnTo>
                  <a:pt x="34734" y="15494"/>
                </a:lnTo>
                <a:lnTo>
                  <a:pt x="33934" y="15240"/>
                </a:lnTo>
                <a:lnTo>
                  <a:pt x="33896" y="14859"/>
                </a:lnTo>
                <a:lnTo>
                  <a:pt x="34035" y="14859"/>
                </a:lnTo>
                <a:lnTo>
                  <a:pt x="33578" y="14732"/>
                </a:lnTo>
                <a:lnTo>
                  <a:pt x="33235" y="14351"/>
                </a:lnTo>
                <a:lnTo>
                  <a:pt x="33756" y="14272"/>
                </a:lnTo>
                <a:lnTo>
                  <a:pt x="34099" y="13843"/>
                </a:lnTo>
                <a:lnTo>
                  <a:pt x="33261" y="13462"/>
                </a:lnTo>
                <a:lnTo>
                  <a:pt x="33870" y="13335"/>
                </a:lnTo>
                <a:lnTo>
                  <a:pt x="34463" y="13335"/>
                </a:lnTo>
                <a:lnTo>
                  <a:pt x="34607" y="13081"/>
                </a:lnTo>
                <a:lnTo>
                  <a:pt x="35006" y="13081"/>
                </a:lnTo>
                <a:lnTo>
                  <a:pt x="35090" y="12954"/>
                </a:lnTo>
                <a:lnTo>
                  <a:pt x="34924" y="12446"/>
                </a:lnTo>
                <a:lnTo>
                  <a:pt x="34416" y="12319"/>
                </a:lnTo>
                <a:lnTo>
                  <a:pt x="35559" y="11811"/>
                </a:lnTo>
                <a:lnTo>
                  <a:pt x="34543" y="11811"/>
                </a:lnTo>
                <a:lnTo>
                  <a:pt x="34508" y="11557"/>
                </a:lnTo>
                <a:lnTo>
                  <a:pt x="4762" y="11557"/>
                </a:lnTo>
                <a:lnTo>
                  <a:pt x="4337" y="11485"/>
                </a:lnTo>
                <a:lnTo>
                  <a:pt x="34498" y="11485"/>
                </a:lnTo>
                <a:lnTo>
                  <a:pt x="34472" y="11303"/>
                </a:lnTo>
                <a:lnTo>
                  <a:pt x="34188" y="11303"/>
                </a:lnTo>
                <a:lnTo>
                  <a:pt x="33942" y="11049"/>
                </a:lnTo>
                <a:lnTo>
                  <a:pt x="33273" y="11049"/>
                </a:lnTo>
                <a:lnTo>
                  <a:pt x="32677" y="10795"/>
                </a:lnTo>
                <a:lnTo>
                  <a:pt x="32575" y="10414"/>
                </a:lnTo>
                <a:lnTo>
                  <a:pt x="32485" y="9906"/>
                </a:lnTo>
                <a:lnTo>
                  <a:pt x="7581" y="9906"/>
                </a:lnTo>
                <a:lnTo>
                  <a:pt x="6743" y="9525"/>
                </a:lnTo>
                <a:lnTo>
                  <a:pt x="6413" y="9398"/>
                </a:lnTo>
                <a:close/>
              </a:path>
              <a:path w="49529" h="53975">
                <a:moveTo>
                  <a:pt x="36448" y="17526"/>
                </a:moveTo>
                <a:lnTo>
                  <a:pt x="36389" y="17907"/>
                </a:lnTo>
                <a:lnTo>
                  <a:pt x="36271" y="18161"/>
                </a:lnTo>
                <a:lnTo>
                  <a:pt x="35166" y="18542"/>
                </a:lnTo>
                <a:lnTo>
                  <a:pt x="36791" y="18542"/>
                </a:lnTo>
                <a:lnTo>
                  <a:pt x="36832" y="18034"/>
                </a:lnTo>
                <a:lnTo>
                  <a:pt x="36677" y="18034"/>
                </a:lnTo>
                <a:lnTo>
                  <a:pt x="36448" y="17526"/>
                </a:lnTo>
                <a:close/>
              </a:path>
              <a:path w="49529" h="53975">
                <a:moveTo>
                  <a:pt x="34880" y="17907"/>
                </a:moveTo>
                <a:lnTo>
                  <a:pt x="34747" y="17907"/>
                </a:lnTo>
                <a:lnTo>
                  <a:pt x="34988" y="18415"/>
                </a:lnTo>
                <a:lnTo>
                  <a:pt x="35168" y="18415"/>
                </a:lnTo>
                <a:lnTo>
                  <a:pt x="35051" y="18034"/>
                </a:lnTo>
                <a:lnTo>
                  <a:pt x="34880" y="17907"/>
                </a:lnTo>
                <a:close/>
              </a:path>
              <a:path w="49529" h="53975">
                <a:moveTo>
                  <a:pt x="35204" y="17780"/>
                </a:moveTo>
                <a:lnTo>
                  <a:pt x="34709" y="17780"/>
                </a:lnTo>
                <a:lnTo>
                  <a:pt x="35051" y="18034"/>
                </a:lnTo>
                <a:lnTo>
                  <a:pt x="35204" y="17780"/>
                </a:lnTo>
                <a:close/>
              </a:path>
              <a:path w="49529" h="53975">
                <a:moveTo>
                  <a:pt x="35178" y="17907"/>
                </a:moveTo>
                <a:lnTo>
                  <a:pt x="35051" y="18034"/>
                </a:lnTo>
                <a:lnTo>
                  <a:pt x="35178" y="17907"/>
                </a:lnTo>
                <a:close/>
              </a:path>
              <a:path w="49529" h="53975">
                <a:moveTo>
                  <a:pt x="36842" y="17907"/>
                </a:moveTo>
                <a:lnTo>
                  <a:pt x="36677" y="18034"/>
                </a:lnTo>
                <a:lnTo>
                  <a:pt x="36832" y="18034"/>
                </a:lnTo>
                <a:lnTo>
                  <a:pt x="36842" y="17907"/>
                </a:lnTo>
                <a:close/>
              </a:path>
              <a:path w="49529" h="53975">
                <a:moveTo>
                  <a:pt x="34188" y="14859"/>
                </a:moveTo>
                <a:lnTo>
                  <a:pt x="34125" y="15073"/>
                </a:lnTo>
                <a:lnTo>
                  <a:pt x="34302" y="15240"/>
                </a:lnTo>
                <a:lnTo>
                  <a:pt x="34188" y="14859"/>
                </a:lnTo>
                <a:close/>
              </a:path>
              <a:path w="49529" h="53975">
                <a:moveTo>
                  <a:pt x="33919" y="15092"/>
                </a:moveTo>
                <a:close/>
              </a:path>
              <a:path w="49529" h="53975">
                <a:moveTo>
                  <a:pt x="34035" y="14859"/>
                </a:moveTo>
                <a:lnTo>
                  <a:pt x="33896" y="14859"/>
                </a:lnTo>
                <a:lnTo>
                  <a:pt x="34035" y="14859"/>
                </a:lnTo>
                <a:close/>
              </a:path>
              <a:path w="49529" h="53975">
                <a:moveTo>
                  <a:pt x="34074" y="14224"/>
                </a:moveTo>
                <a:lnTo>
                  <a:pt x="33756" y="14272"/>
                </a:lnTo>
                <a:lnTo>
                  <a:pt x="34074" y="14224"/>
                </a:lnTo>
                <a:close/>
              </a:path>
              <a:path w="49529" h="53975">
                <a:moveTo>
                  <a:pt x="35006" y="13081"/>
                </a:moveTo>
                <a:lnTo>
                  <a:pt x="34607" y="13081"/>
                </a:lnTo>
                <a:lnTo>
                  <a:pt x="34251" y="14351"/>
                </a:lnTo>
                <a:lnTo>
                  <a:pt x="34505" y="13843"/>
                </a:lnTo>
                <a:lnTo>
                  <a:pt x="35006" y="13081"/>
                </a:lnTo>
                <a:close/>
              </a:path>
              <a:path w="49529" h="53975">
                <a:moveTo>
                  <a:pt x="34463" y="13335"/>
                </a:moveTo>
                <a:lnTo>
                  <a:pt x="33870" y="13335"/>
                </a:lnTo>
                <a:lnTo>
                  <a:pt x="34175" y="13843"/>
                </a:lnTo>
                <a:lnTo>
                  <a:pt x="34463" y="13335"/>
                </a:lnTo>
                <a:close/>
              </a:path>
              <a:path w="49529" h="53975">
                <a:moveTo>
                  <a:pt x="34797" y="11557"/>
                </a:moveTo>
                <a:lnTo>
                  <a:pt x="34543" y="11811"/>
                </a:lnTo>
                <a:lnTo>
                  <a:pt x="35559" y="11811"/>
                </a:lnTo>
                <a:lnTo>
                  <a:pt x="34797" y="11557"/>
                </a:lnTo>
                <a:close/>
              </a:path>
              <a:path w="49529" h="53975">
                <a:moveTo>
                  <a:pt x="4064" y="11320"/>
                </a:moveTo>
                <a:lnTo>
                  <a:pt x="4337" y="11485"/>
                </a:lnTo>
                <a:lnTo>
                  <a:pt x="4064" y="11320"/>
                </a:lnTo>
                <a:close/>
              </a:path>
              <a:path w="49529" h="53975">
                <a:moveTo>
                  <a:pt x="3555" y="10414"/>
                </a:moveTo>
                <a:lnTo>
                  <a:pt x="2120" y="10414"/>
                </a:lnTo>
                <a:lnTo>
                  <a:pt x="2324" y="11176"/>
                </a:lnTo>
                <a:lnTo>
                  <a:pt x="3822" y="11176"/>
                </a:lnTo>
                <a:lnTo>
                  <a:pt x="4064" y="11320"/>
                </a:lnTo>
                <a:lnTo>
                  <a:pt x="4190" y="11049"/>
                </a:lnTo>
                <a:lnTo>
                  <a:pt x="3822" y="11049"/>
                </a:lnTo>
                <a:lnTo>
                  <a:pt x="4127" y="10922"/>
                </a:lnTo>
                <a:lnTo>
                  <a:pt x="4152" y="10668"/>
                </a:lnTo>
                <a:lnTo>
                  <a:pt x="3619" y="10668"/>
                </a:lnTo>
                <a:lnTo>
                  <a:pt x="3555" y="10414"/>
                </a:lnTo>
                <a:close/>
              </a:path>
              <a:path w="49529" h="53975">
                <a:moveTo>
                  <a:pt x="34455" y="11176"/>
                </a:moveTo>
                <a:lnTo>
                  <a:pt x="34188" y="11303"/>
                </a:lnTo>
                <a:lnTo>
                  <a:pt x="34472" y="11303"/>
                </a:lnTo>
                <a:close/>
              </a:path>
              <a:path w="49529" h="53975">
                <a:moveTo>
                  <a:pt x="660" y="9398"/>
                </a:moveTo>
                <a:lnTo>
                  <a:pt x="780" y="9779"/>
                </a:lnTo>
                <a:lnTo>
                  <a:pt x="838" y="10414"/>
                </a:lnTo>
                <a:lnTo>
                  <a:pt x="533" y="10795"/>
                </a:lnTo>
                <a:lnTo>
                  <a:pt x="0" y="11049"/>
                </a:lnTo>
                <a:lnTo>
                  <a:pt x="2120" y="10414"/>
                </a:lnTo>
                <a:lnTo>
                  <a:pt x="3555" y="10414"/>
                </a:lnTo>
                <a:lnTo>
                  <a:pt x="3492" y="10160"/>
                </a:lnTo>
                <a:lnTo>
                  <a:pt x="1308" y="10160"/>
                </a:lnTo>
                <a:lnTo>
                  <a:pt x="660" y="9398"/>
                </a:lnTo>
                <a:close/>
              </a:path>
              <a:path w="49529" h="53975">
                <a:moveTo>
                  <a:pt x="33820" y="10922"/>
                </a:moveTo>
                <a:lnTo>
                  <a:pt x="33273" y="11049"/>
                </a:lnTo>
                <a:lnTo>
                  <a:pt x="33942" y="11049"/>
                </a:lnTo>
                <a:close/>
              </a:path>
              <a:path w="49529" h="53975">
                <a:moveTo>
                  <a:pt x="1587" y="8001"/>
                </a:moveTo>
                <a:lnTo>
                  <a:pt x="1387" y="8890"/>
                </a:lnTo>
                <a:lnTo>
                  <a:pt x="1308" y="10160"/>
                </a:lnTo>
                <a:lnTo>
                  <a:pt x="3492" y="10160"/>
                </a:lnTo>
                <a:lnTo>
                  <a:pt x="3460" y="10033"/>
                </a:lnTo>
                <a:lnTo>
                  <a:pt x="2768" y="10033"/>
                </a:lnTo>
                <a:lnTo>
                  <a:pt x="2451" y="9779"/>
                </a:lnTo>
                <a:lnTo>
                  <a:pt x="2654" y="9525"/>
                </a:lnTo>
                <a:lnTo>
                  <a:pt x="2489" y="9017"/>
                </a:lnTo>
                <a:lnTo>
                  <a:pt x="2247" y="8890"/>
                </a:lnTo>
                <a:lnTo>
                  <a:pt x="1587" y="8001"/>
                </a:lnTo>
                <a:close/>
              </a:path>
              <a:path w="49529" h="53975">
                <a:moveTo>
                  <a:pt x="2641" y="9144"/>
                </a:moveTo>
                <a:lnTo>
                  <a:pt x="2768" y="10033"/>
                </a:lnTo>
                <a:lnTo>
                  <a:pt x="3460" y="10033"/>
                </a:lnTo>
                <a:lnTo>
                  <a:pt x="2857" y="9779"/>
                </a:lnTo>
                <a:lnTo>
                  <a:pt x="2641" y="9144"/>
                </a:lnTo>
                <a:close/>
              </a:path>
              <a:path w="49529" h="53975">
                <a:moveTo>
                  <a:pt x="23317" y="7239"/>
                </a:moveTo>
                <a:lnTo>
                  <a:pt x="22872" y="8255"/>
                </a:lnTo>
                <a:lnTo>
                  <a:pt x="7238" y="8382"/>
                </a:lnTo>
                <a:lnTo>
                  <a:pt x="7327" y="8636"/>
                </a:lnTo>
                <a:lnTo>
                  <a:pt x="7556" y="9017"/>
                </a:lnTo>
                <a:lnTo>
                  <a:pt x="7111" y="9271"/>
                </a:lnTo>
                <a:lnTo>
                  <a:pt x="7581" y="9906"/>
                </a:lnTo>
                <a:lnTo>
                  <a:pt x="32485" y="9906"/>
                </a:lnTo>
                <a:lnTo>
                  <a:pt x="32575" y="8890"/>
                </a:lnTo>
                <a:lnTo>
                  <a:pt x="32956" y="8509"/>
                </a:lnTo>
                <a:lnTo>
                  <a:pt x="24002" y="8509"/>
                </a:lnTo>
                <a:lnTo>
                  <a:pt x="23882" y="8382"/>
                </a:lnTo>
                <a:lnTo>
                  <a:pt x="23976" y="7865"/>
                </a:lnTo>
                <a:lnTo>
                  <a:pt x="23266" y="7747"/>
                </a:lnTo>
                <a:lnTo>
                  <a:pt x="23317" y="7239"/>
                </a:lnTo>
                <a:close/>
              </a:path>
              <a:path w="49529" h="53975">
                <a:moveTo>
                  <a:pt x="18694" y="6350"/>
                </a:moveTo>
                <a:lnTo>
                  <a:pt x="3911" y="6350"/>
                </a:lnTo>
                <a:lnTo>
                  <a:pt x="3680" y="7620"/>
                </a:lnTo>
                <a:lnTo>
                  <a:pt x="3581" y="7874"/>
                </a:lnTo>
                <a:lnTo>
                  <a:pt x="3975" y="7874"/>
                </a:lnTo>
                <a:lnTo>
                  <a:pt x="3327" y="9525"/>
                </a:lnTo>
                <a:lnTo>
                  <a:pt x="4356" y="8636"/>
                </a:lnTo>
                <a:lnTo>
                  <a:pt x="4483" y="8636"/>
                </a:lnTo>
                <a:lnTo>
                  <a:pt x="4838" y="8255"/>
                </a:lnTo>
                <a:lnTo>
                  <a:pt x="5016" y="8128"/>
                </a:lnTo>
                <a:lnTo>
                  <a:pt x="4838" y="8001"/>
                </a:lnTo>
                <a:lnTo>
                  <a:pt x="4559" y="7874"/>
                </a:lnTo>
                <a:lnTo>
                  <a:pt x="4711" y="7620"/>
                </a:lnTo>
                <a:lnTo>
                  <a:pt x="22296" y="7620"/>
                </a:lnTo>
                <a:lnTo>
                  <a:pt x="22440" y="7366"/>
                </a:lnTo>
                <a:lnTo>
                  <a:pt x="22123" y="7366"/>
                </a:lnTo>
                <a:lnTo>
                  <a:pt x="22203" y="7112"/>
                </a:lnTo>
                <a:lnTo>
                  <a:pt x="18834" y="7112"/>
                </a:lnTo>
                <a:lnTo>
                  <a:pt x="18694" y="6350"/>
                </a:lnTo>
                <a:close/>
              </a:path>
              <a:path w="49529" h="53975">
                <a:moveTo>
                  <a:pt x="22296" y="7620"/>
                </a:moveTo>
                <a:lnTo>
                  <a:pt x="4711" y="7620"/>
                </a:lnTo>
                <a:lnTo>
                  <a:pt x="5295" y="8255"/>
                </a:lnTo>
                <a:lnTo>
                  <a:pt x="6616" y="8509"/>
                </a:lnTo>
                <a:lnTo>
                  <a:pt x="7238" y="8382"/>
                </a:lnTo>
                <a:lnTo>
                  <a:pt x="22910" y="8382"/>
                </a:lnTo>
                <a:lnTo>
                  <a:pt x="22288" y="8001"/>
                </a:lnTo>
                <a:lnTo>
                  <a:pt x="22296" y="7620"/>
                </a:lnTo>
                <a:close/>
              </a:path>
              <a:path w="49529" h="53975">
                <a:moveTo>
                  <a:pt x="32448" y="7747"/>
                </a:moveTo>
                <a:lnTo>
                  <a:pt x="24206" y="7747"/>
                </a:lnTo>
                <a:lnTo>
                  <a:pt x="24002" y="8509"/>
                </a:lnTo>
                <a:lnTo>
                  <a:pt x="32956" y="8509"/>
                </a:lnTo>
                <a:lnTo>
                  <a:pt x="33083" y="8382"/>
                </a:lnTo>
                <a:lnTo>
                  <a:pt x="32156" y="8382"/>
                </a:lnTo>
                <a:lnTo>
                  <a:pt x="32130" y="8001"/>
                </a:lnTo>
                <a:lnTo>
                  <a:pt x="32448" y="7747"/>
                </a:lnTo>
                <a:close/>
              </a:path>
              <a:path w="49529" h="53975">
                <a:moveTo>
                  <a:pt x="13449" y="0"/>
                </a:moveTo>
                <a:lnTo>
                  <a:pt x="10744" y="127"/>
                </a:lnTo>
                <a:lnTo>
                  <a:pt x="9004" y="2032"/>
                </a:lnTo>
                <a:lnTo>
                  <a:pt x="6654" y="2540"/>
                </a:lnTo>
                <a:lnTo>
                  <a:pt x="4838" y="3556"/>
                </a:lnTo>
                <a:lnTo>
                  <a:pt x="1955" y="3937"/>
                </a:lnTo>
                <a:lnTo>
                  <a:pt x="584" y="6477"/>
                </a:lnTo>
                <a:lnTo>
                  <a:pt x="12" y="8382"/>
                </a:lnTo>
                <a:lnTo>
                  <a:pt x="965" y="6477"/>
                </a:lnTo>
                <a:lnTo>
                  <a:pt x="1435" y="5842"/>
                </a:lnTo>
                <a:lnTo>
                  <a:pt x="1993" y="5715"/>
                </a:lnTo>
                <a:lnTo>
                  <a:pt x="1993" y="5207"/>
                </a:lnTo>
                <a:lnTo>
                  <a:pt x="2260" y="4953"/>
                </a:lnTo>
                <a:lnTo>
                  <a:pt x="18808" y="4953"/>
                </a:lnTo>
                <a:lnTo>
                  <a:pt x="18859" y="4699"/>
                </a:lnTo>
                <a:lnTo>
                  <a:pt x="19487" y="4699"/>
                </a:lnTo>
                <a:lnTo>
                  <a:pt x="19349" y="3810"/>
                </a:lnTo>
                <a:lnTo>
                  <a:pt x="17703" y="3810"/>
                </a:lnTo>
                <a:lnTo>
                  <a:pt x="17779" y="3683"/>
                </a:lnTo>
                <a:lnTo>
                  <a:pt x="16040" y="3683"/>
                </a:lnTo>
                <a:lnTo>
                  <a:pt x="15468" y="3556"/>
                </a:lnTo>
                <a:lnTo>
                  <a:pt x="14107" y="2540"/>
                </a:lnTo>
                <a:lnTo>
                  <a:pt x="13690" y="2540"/>
                </a:lnTo>
                <a:lnTo>
                  <a:pt x="13169" y="2032"/>
                </a:lnTo>
                <a:lnTo>
                  <a:pt x="13004" y="1651"/>
                </a:lnTo>
                <a:lnTo>
                  <a:pt x="12869" y="1397"/>
                </a:lnTo>
                <a:lnTo>
                  <a:pt x="12280" y="1397"/>
                </a:lnTo>
                <a:lnTo>
                  <a:pt x="11658" y="1143"/>
                </a:lnTo>
                <a:lnTo>
                  <a:pt x="11836" y="508"/>
                </a:lnTo>
                <a:lnTo>
                  <a:pt x="13290" y="508"/>
                </a:lnTo>
                <a:lnTo>
                  <a:pt x="13398" y="381"/>
                </a:lnTo>
                <a:lnTo>
                  <a:pt x="12738" y="381"/>
                </a:lnTo>
                <a:lnTo>
                  <a:pt x="13449" y="0"/>
                </a:lnTo>
                <a:close/>
              </a:path>
              <a:path w="49529" h="53975">
                <a:moveTo>
                  <a:pt x="32578" y="7865"/>
                </a:moveTo>
                <a:lnTo>
                  <a:pt x="32156" y="8382"/>
                </a:lnTo>
                <a:lnTo>
                  <a:pt x="32892" y="8382"/>
                </a:lnTo>
                <a:lnTo>
                  <a:pt x="33007" y="8001"/>
                </a:lnTo>
                <a:lnTo>
                  <a:pt x="32727" y="8001"/>
                </a:lnTo>
                <a:lnTo>
                  <a:pt x="32578" y="7865"/>
                </a:lnTo>
                <a:close/>
              </a:path>
              <a:path w="49529" h="53975">
                <a:moveTo>
                  <a:pt x="33210" y="8255"/>
                </a:moveTo>
                <a:lnTo>
                  <a:pt x="32892" y="8382"/>
                </a:lnTo>
                <a:lnTo>
                  <a:pt x="33083" y="8382"/>
                </a:lnTo>
                <a:close/>
              </a:path>
              <a:path w="49529" h="53975">
                <a:moveTo>
                  <a:pt x="22745" y="8001"/>
                </a:moveTo>
                <a:lnTo>
                  <a:pt x="22855" y="8255"/>
                </a:lnTo>
                <a:lnTo>
                  <a:pt x="22745" y="8001"/>
                </a:lnTo>
                <a:close/>
              </a:path>
              <a:path w="49529" h="53975">
                <a:moveTo>
                  <a:pt x="24295" y="6985"/>
                </a:moveTo>
                <a:lnTo>
                  <a:pt x="24256" y="7239"/>
                </a:lnTo>
                <a:lnTo>
                  <a:pt x="32791" y="7239"/>
                </a:lnTo>
                <a:lnTo>
                  <a:pt x="33134" y="8128"/>
                </a:lnTo>
                <a:lnTo>
                  <a:pt x="33676" y="7112"/>
                </a:lnTo>
                <a:lnTo>
                  <a:pt x="24536" y="7112"/>
                </a:lnTo>
                <a:lnTo>
                  <a:pt x="24295" y="6985"/>
                </a:lnTo>
                <a:close/>
              </a:path>
              <a:path w="49529" h="53975">
                <a:moveTo>
                  <a:pt x="32639" y="7790"/>
                </a:moveTo>
                <a:lnTo>
                  <a:pt x="32727" y="8001"/>
                </a:lnTo>
                <a:lnTo>
                  <a:pt x="32639" y="7790"/>
                </a:lnTo>
                <a:close/>
              </a:path>
              <a:path w="49529" h="53975">
                <a:moveTo>
                  <a:pt x="32778" y="7620"/>
                </a:moveTo>
                <a:lnTo>
                  <a:pt x="32727" y="8001"/>
                </a:lnTo>
                <a:lnTo>
                  <a:pt x="33007" y="8001"/>
                </a:lnTo>
                <a:lnTo>
                  <a:pt x="32906" y="7790"/>
                </a:lnTo>
                <a:lnTo>
                  <a:pt x="32778" y="7620"/>
                </a:lnTo>
                <a:close/>
              </a:path>
              <a:path w="49529" h="53975">
                <a:moveTo>
                  <a:pt x="24256" y="6858"/>
                </a:moveTo>
                <a:lnTo>
                  <a:pt x="24015" y="6985"/>
                </a:lnTo>
                <a:lnTo>
                  <a:pt x="23391" y="7620"/>
                </a:lnTo>
                <a:lnTo>
                  <a:pt x="23393" y="7747"/>
                </a:lnTo>
                <a:lnTo>
                  <a:pt x="32448" y="7747"/>
                </a:lnTo>
                <a:lnTo>
                  <a:pt x="32578" y="7865"/>
                </a:lnTo>
                <a:lnTo>
                  <a:pt x="32461" y="7366"/>
                </a:lnTo>
                <a:lnTo>
                  <a:pt x="32778" y="7366"/>
                </a:lnTo>
                <a:lnTo>
                  <a:pt x="24256" y="7239"/>
                </a:lnTo>
                <a:lnTo>
                  <a:pt x="24256" y="6858"/>
                </a:lnTo>
                <a:close/>
              </a:path>
              <a:path w="49529" h="53975">
                <a:moveTo>
                  <a:pt x="23376" y="7634"/>
                </a:moveTo>
                <a:close/>
              </a:path>
              <a:path w="49529" h="53975">
                <a:moveTo>
                  <a:pt x="18808" y="4953"/>
                </a:moveTo>
                <a:lnTo>
                  <a:pt x="2260" y="4953"/>
                </a:lnTo>
                <a:lnTo>
                  <a:pt x="2336" y="5461"/>
                </a:lnTo>
                <a:lnTo>
                  <a:pt x="3218" y="6223"/>
                </a:lnTo>
                <a:lnTo>
                  <a:pt x="3276" y="6858"/>
                </a:lnTo>
                <a:lnTo>
                  <a:pt x="3530" y="6858"/>
                </a:lnTo>
                <a:lnTo>
                  <a:pt x="3314" y="7112"/>
                </a:lnTo>
                <a:lnTo>
                  <a:pt x="3517" y="7239"/>
                </a:lnTo>
                <a:lnTo>
                  <a:pt x="3911" y="6350"/>
                </a:lnTo>
                <a:lnTo>
                  <a:pt x="18694" y="6350"/>
                </a:lnTo>
                <a:lnTo>
                  <a:pt x="18808" y="4953"/>
                </a:lnTo>
                <a:close/>
              </a:path>
              <a:path w="49529" h="53975">
                <a:moveTo>
                  <a:pt x="19799" y="5080"/>
                </a:moveTo>
                <a:lnTo>
                  <a:pt x="19596" y="5715"/>
                </a:lnTo>
                <a:lnTo>
                  <a:pt x="19092" y="5715"/>
                </a:lnTo>
                <a:lnTo>
                  <a:pt x="18988" y="6223"/>
                </a:lnTo>
                <a:lnTo>
                  <a:pt x="19215" y="6858"/>
                </a:lnTo>
                <a:lnTo>
                  <a:pt x="18834" y="7112"/>
                </a:lnTo>
                <a:lnTo>
                  <a:pt x="22203" y="7112"/>
                </a:lnTo>
                <a:lnTo>
                  <a:pt x="22284" y="6858"/>
                </a:lnTo>
                <a:lnTo>
                  <a:pt x="21589" y="6858"/>
                </a:lnTo>
                <a:lnTo>
                  <a:pt x="21729" y="6477"/>
                </a:lnTo>
                <a:lnTo>
                  <a:pt x="21886" y="6477"/>
                </a:lnTo>
                <a:lnTo>
                  <a:pt x="21513" y="6223"/>
                </a:lnTo>
                <a:lnTo>
                  <a:pt x="21335" y="6223"/>
                </a:lnTo>
                <a:lnTo>
                  <a:pt x="21479" y="5715"/>
                </a:lnTo>
                <a:lnTo>
                  <a:pt x="19596" y="5715"/>
                </a:lnTo>
                <a:lnTo>
                  <a:pt x="19189" y="5588"/>
                </a:lnTo>
                <a:lnTo>
                  <a:pt x="21259" y="5588"/>
                </a:lnTo>
                <a:lnTo>
                  <a:pt x="21348" y="5334"/>
                </a:lnTo>
                <a:lnTo>
                  <a:pt x="21615" y="5334"/>
                </a:lnTo>
                <a:lnTo>
                  <a:pt x="21602" y="5207"/>
                </a:lnTo>
                <a:lnTo>
                  <a:pt x="20408" y="5207"/>
                </a:lnTo>
                <a:lnTo>
                  <a:pt x="19799" y="5080"/>
                </a:lnTo>
                <a:close/>
              </a:path>
              <a:path w="49529" h="53975">
                <a:moveTo>
                  <a:pt x="24688" y="6350"/>
                </a:moveTo>
                <a:lnTo>
                  <a:pt x="24536" y="7112"/>
                </a:lnTo>
                <a:lnTo>
                  <a:pt x="33676" y="7112"/>
                </a:lnTo>
                <a:lnTo>
                  <a:pt x="32092" y="6985"/>
                </a:lnTo>
                <a:lnTo>
                  <a:pt x="32469" y="6858"/>
                </a:lnTo>
                <a:lnTo>
                  <a:pt x="24726" y="6858"/>
                </a:lnTo>
                <a:lnTo>
                  <a:pt x="24688" y="6350"/>
                </a:lnTo>
                <a:close/>
              </a:path>
              <a:path w="49529" h="53975">
                <a:moveTo>
                  <a:pt x="33947" y="6604"/>
                </a:moveTo>
                <a:lnTo>
                  <a:pt x="33019" y="6731"/>
                </a:lnTo>
                <a:lnTo>
                  <a:pt x="32994" y="6985"/>
                </a:lnTo>
                <a:lnTo>
                  <a:pt x="33743" y="6985"/>
                </a:lnTo>
                <a:lnTo>
                  <a:pt x="33947" y="6604"/>
                </a:lnTo>
                <a:close/>
              </a:path>
              <a:path w="49529" h="53975">
                <a:moveTo>
                  <a:pt x="22364" y="6604"/>
                </a:moveTo>
                <a:lnTo>
                  <a:pt x="21589" y="6858"/>
                </a:lnTo>
                <a:lnTo>
                  <a:pt x="22284" y="6858"/>
                </a:lnTo>
                <a:lnTo>
                  <a:pt x="22364" y="6604"/>
                </a:lnTo>
                <a:close/>
              </a:path>
              <a:path w="49529" h="53975">
                <a:moveTo>
                  <a:pt x="32534" y="4445"/>
                </a:moveTo>
                <a:lnTo>
                  <a:pt x="30899" y="4445"/>
                </a:lnTo>
                <a:lnTo>
                  <a:pt x="30492" y="4826"/>
                </a:lnTo>
                <a:lnTo>
                  <a:pt x="28765" y="4826"/>
                </a:lnTo>
                <a:lnTo>
                  <a:pt x="24726" y="6858"/>
                </a:lnTo>
                <a:lnTo>
                  <a:pt x="32469" y="6858"/>
                </a:lnTo>
                <a:lnTo>
                  <a:pt x="33223" y="6604"/>
                </a:lnTo>
                <a:lnTo>
                  <a:pt x="33146" y="6223"/>
                </a:lnTo>
                <a:lnTo>
                  <a:pt x="32346" y="5842"/>
                </a:lnTo>
                <a:lnTo>
                  <a:pt x="32651" y="5588"/>
                </a:lnTo>
                <a:lnTo>
                  <a:pt x="33197" y="5588"/>
                </a:lnTo>
                <a:lnTo>
                  <a:pt x="32534" y="4445"/>
                </a:lnTo>
                <a:close/>
              </a:path>
              <a:path w="49529" h="53975">
                <a:moveTo>
                  <a:pt x="21886" y="6477"/>
                </a:moveTo>
                <a:lnTo>
                  <a:pt x="21729" y="6477"/>
                </a:lnTo>
                <a:lnTo>
                  <a:pt x="22072" y="6604"/>
                </a:lnTo>
                <a:lnTo>
                  <a:pt x="21886" y="6477"/>
                </a:lnTo>
                <a:close/>
              </a:path>
              <a:path w="49529" h="53975">
                <a:moveTo>
                  <a:pt x="21640" y="5969"/>
                </a:moveTo>
                <a:lnTo>
                  <a:pt x="21335" y="6223"/>
                </a:lnTo>
                <a:lnTo>
                  <a:pt x="21513" y="6223"/>
                </a:lnTo>
                <a:lnTo>
                  <a:pt x="21640" y="5969"/>
                </a:lnTo>
                <a:close/>
              </a:path>
              <a:path w="49529" h="53975">
                <a:moveTo>
                  <a:pt x="21551" y="5461"/>
                </a:moveTo>
                <a:lnTo>
                  <a:pt x="21259" y="5588"/>
                </a:lnTo>
                <a:lnTo>
                  <a:pt x="21515" y="5588"/>
                </a:lnTo>
                <a:lnTo>
                  <a:pt x="21551" y="5461"/>
                </a:lnTo>
                <a:close/>
              </a:path>
              <a:path w="49529" h="53975">
                <a:moveTo>
                  <a:pt x="21615" y="5334"/>
                </a:moveTo>
                <a:lnTo>
                  <a:pt x="21348" y="5334"/>
                </a:lnTo>
                <a:lnTo>
                  <a:pt x="21628" y="5461"/>
                </a:lnTo>
                <a:close/>
              </a:path>
              <a:path w="49529" h="53975">
                <a:moveTo>
                  <a:pt x="28168" y="2286"/>
                </a:moveTo>
                <a:lnTo>
                  <a:pt x="27571" y="2667"/>
                </a:lnTo>
                <a:lnTo>
                  <a:pt x="27228" y="3175"/>
                </a:lnTo>
                <a:lnTo>
                  <a:pt x="24155" y="5334"/>
                </a:lnTo>
                <a:lnTo>
                  <a:pt x="28765" y="4826"/>
                </a:lnTo>
                <a:lnTo>
                  <a:pt x="30492" y="4826"/>
                </a:lnTo>
                <a:lnTo>
                  <a:pt x="30500" y="4445"/>
                </a:lnTo>
                <a:lnTo>
                  <a:pt x="30073" y="4445"/>
                </a:lnTo>
                <a:lnTo>
                  <a:pt x="29679" y="4318"/>
                </a:lnTo>
                <a:lnTo>
                  <a:pt x="29794" y="3810"/>
                </a:lnTo>
                <a:lnTo>
                  <a:pt x="29451" y="3810"/>
                </a:lnTo>
                <a:lnTo>
                  <a:pt x="29561" y="3556"/>
                </a:lnTo>
                <a:lnTo>
                  <a:pt x="28917" y="3556"/>
                </a:lnTo>
                <a:lnTo>
                  <a:pt x="29136" y="3175"/>
                </a:lnTo>
                <a:lnTo>
                  <a:pt x="28320" y="3175"/>
                </a:lnTo>
                <a:lnTo>
                  <a:pt x="28168" y="2286"/>
                </a:lnTo>
                <a:close/>
              </a:path>
              <a:path w="49529" h="53975">
                <a:moveTo>
                  <a:pt x="21196" y="4699"/>
                </a:moveTo>
                <a:lnTo>
                  <a:pt x="20497" y="4699"/>
                </a:lnTo>
                <a:lnTo>
                  <a:pt x="20408" y="5207"/>
                </a:lnTo>
                <a:lnTo>
                  <a:pt x="21602" y="5207"/>
                </a:lnTo>
                <a:lnTo>
                  <a:pt x="21399" y="4953"/>
                </a:lnTo>
                <a:lnTo>
                  <a:pt x="21247" y="4953"/>
                </a:lnTo>
                <a:lnTo>
                  <a:pt x="21196" y="4699"/>
                </a:lnTo>
                <a:close/>
              </a:path>
              <a:path w="49529" h="53975">
                <a:moveTo>
                  <a:pt x="21196" y="4699"/>
                </a:moveTo>
                <a:lnTo>
                  <a:pt x="21247" y="4953"/>
                </a:lnTo>
                <a:lnTo>
                  <a:pt x="21399" y="4953"/>
                </a:lnTo>
                <a:lnTo>
                  <a:pt x="21196" y="4699"/>
                </a:lnTo>
                <a:close/>
              </a:path>
              <a:path w="49529" h="53975">
                <a:moveTo>
                  <a:pt x="19487" y="4699"/>
                </a:moveTo>
                <a:lnTo>
                  <a:pt x="18859" y="4699"/>
                </a:lnTo>
                <a:lnTo>
                  <a:pt x="19507" y="4826"/>
                </a:lnTo>
                <a:lnTo>
                  <a:pt x="19487" y="4699"/>
                </a:lnTo>
                <a:close/>
              </a:path>
              <a:path w="49529" h="53975">
                <a:moveTo>
                  <a:pt x="32579" y="3429"/>
                </a:moveTo>
                <a:lnTo>
                  <a:pt x="30251" y="3429"/>
                </a:lnTo>
                <a:lnTo>
                  <a:pt x="29971" y="3556"/>
                </a:lnTo>
                <a:lnTo>
                  <a:pt x="30395" y="3810"/>
                </a:lnTo>
                <a:lnTo>
                  <a:pt x="30518" y="4572"/>
                </a:lnTo>
                <a:lnTo>
                  <a:pt x="30899" y="4445"/>
                </a:lnTo>
                <a:lnTo>
                  <a:pt x="32534" y="4445"/>
                </a:lnTo>
                <a:lnTo>
                  <a:pt x="32579" y="3429"/>
                </a:lnTo>
                <a:close/>
              </a:path>
              <a:path w="49529" h="53975">
                <a:moveTo>
                  <a:pt x="30505" y="4191"/>
                </a:moveTo>
                <a:lnTo>
                  <a:pt x="30073" y="4445"/>
                </a:lnTo>
                <a:lnTo>
                  <a:pt x="30500" y="4445"/>
                </a:lnTo>
                <a:lnTo>
                  <a:pt x="30505" y="4191"/>
                </a:lnTo>
                <a:close/>
              </a:path>
              <a:path w="49529" h="53975">
                <a:moveTo>
                  <a:pt x="19665" y="3683"/>
                </a:moveTo>
                <a:lnTo>
                  <a:pt x="19329" y="3683"/>
                </a:lnTo>
                <a:lnTo>
                  <a:pt x="19837" y="3937"/>
                </a:lnTo>
                <a:lnTo>
                  <a:pt x="19665" y="3683"/>
                </a:lnTo>
                <a:close/>
              </a:path>
              <a:path w="49529" h="53975">
                <a:moveTo>
                  <a:pt x="19303" y="3146"/>
                </a:moveTo>
                <a:lnTo>
                  <a:pt x="18084" y="3175"/>
                </a:lnTo>
                <a:lnTo>
                  <a:pt x="17703" y="3810"/>
                </a:lnTo>
                <a:lnTo>
                  <a:pt x="19349" y="3810"/>
                </a:lnTo>
                <a:lnTo>
                  <a:pt x="19329" y="3683"/>
                </a:lnTo>
                <a:lnTo>
                  <a:pt x="19665" y="3683"/>
                </a:lnTo>
                <a:lnTo>
                  <a:pt x="19303" y="3146"/>
                </a:lnTo>
                <a:close/>
              </a:path>
              <a:path w="49529" h="53975">
                <a:moveTo>
                  <a:pt x="17856" y="3556"/>
                </a:moveTo>
                <a:lnTo>
                  <a:pt x="16040" y="3683"/>
                </a:lnTo>
                <a:lnTo>
                  <a:pt x="17779" y="3683"/>
                </a:lnTo>
                <a:close/>
              </a:path>
              <a:path w="49529" h="53975">
                <a:moveTo>
                  <a:pt x="29616" y="3429"/>
                </a:moveTo>
                <a:lnTo>
                  <a:pt x="29057" y="3556"/>
                </a:lnTo>
                <a:lnTo>
                  <a:pt x="29561" y="3556"/>
                </a:lnTo>
                <a:lnTo>
                  <a:pt x="29616" y="3429"/>
                </a:lnTo>
                <a:close/>
              </a:path>
              <a:path w="49529" h="53975">
                <a:moveTo>
                  <a:pt x="31779" y="2794"/>
                </a:moveTo>
                <a:lnTo>
                  <a:pt x="29819" y="2794"/>
                </a:lnTo>
                <a:lnTo>
                  <a:pt x="29629" y="3556"/>
                </a:lnTo>
                <a:lnTo>
                  <a:pt x="30251" y="3429"/>
                </a:lnTo>
                <a:lnTo>
                  <a:pt x="32579" y="3429"/>
                </a:lnTo>
                <a:lnTo>
                  <a:pt x="32562" y="2921"/>
                </a:lnTo>
                <a:lnTo>
                  <a:pt x="31838" y="2921"/>
                </a:lnTo>
                <a:close/>
              </a:path>
              <a:path w="49529" h="53975">
                <a:moveTo>
                  <a:pt x="20218" y="2921"/>
                </a:moveTo>
                <a:lnTo>
                  <a:pt x="19339" y="3137"/>
                </a:lnTo>
                <a:lnTo>
                  <a:pt x="19481" y="3302"/>
                </a:lnTo>
                <a:lnTo>
                  <a:pt x="20218" y="2921"/>
                </a:lnTo>
                <a:close/>
              </a:path>
              <a:path w="49529" h="53975">
                <a:moveTo>
                  <a:pt x="29209" y="3048"/>
                </a:moveTo>
                <a:lnTo>
                  <a:pt x="28320" y="3175"/>
                </a:lnTo>
                <a:lnTo>
                  <a:pt x="29136" y="3175"/>
                </a:lnTo>
                <a:close/>
              </a:path>
              <a:path w="49529" h="53975">
                <a:moveTo>
                  <a:pt x="19151" y="2921"/>
                </a:moveTo>
                <a:lnTo>
                  <a:pt x="19303" y="3146"/>
                </a:lnTo>
                <a:lnTo>
                  <a:pt x="19151" y="2921"/>
                </a:lnTo>
                <a:close/>
              </a:path>
              <a:path w="49529" h="53975">
                <a:moveTo>
                  <a:pt x="28460" y="2941"/>
                </a:moveTo>
                <a:close/>
              </a:path>
              <a:path w="49529" h="53975">
                <a:moveTo>
                  <a:pt x="28232" y="2667"/>
                </a:moveTo>
                <a:lnTo>
                  <a:pt x="28460" y="2941"/>
                </a:lnTo>
                <a:lnTo>
                  <a:pt x="28549" y="2794"/>
                </a:lnTo>
                <a:lnTo>
                  <a:pt x="28232" y="2667"/>
                </a:lnTo>
                <a:close/>
              </a:path>
              <a:path w="49529" h="53975">
                <a:moveTo>
                  <a:pt x="30111" y="1778"/>
                </a:moveTo>
                <a:lnTo>
                  <a:pt x="29362" y="2286"/>
                </a:lnTo>
                <a:lnTo>
                  <a:pt x="29044" y="2921"/>
                </a:lnTo>
                <a:lnTo>
                  <a:pt x="29819" y="2794"/>
                </a:lnTo>
                <a:lnTo>
                  <a:pt x="31779" y="2794"/>
                </a:lnTo>
                <a:lnTo>
                  <a:pt x="31661" y="2540"/>
                </a:lnTo>
                <a:lnTo>
                  <a:pt x="31026" y="2286"/>
                </a:lnTo>
                <a:lnTo>
                  <a:pt x="31864" y="2159"/>
                </a:lnTo>
                <a:lnTo>
                  <a:pt x="30670" y="2032"/>
                </a:lnTo>
                <a:lnTo>
                  <a:pt x="30111" y="1778"/>
                </a:lnTo>
                <a:close/>
              </a:path>
              <a:path w="49529" h="53975">
                <a:moveTo>
                  <a:pt x="32537" y="2794"/>
                </a:moveTo>
                <a:lnTo>
                  <a:pt x="31838" y="2921"/>
                </a:lnTo>
                <a:lnTo>
                  <a:pt x="32562" y="2921"/>
                </a:lnTo>
                <a:close/>
              </a:path>
              <a:path w="49529" h="53975">
                <a:moveTo>
                  <a:pt x="13766" y="2286"/>
                </a:moveTo>
                <a:lnTo>
                  <a:pt x="13690" y="2540"/>
                </a:lnTo>
                <a:lnTo>
                  <a:pt x="14107" y="2540"/>
                </a:lnTo>
                <a:lnTo>
                  <a:pt x="13766" y="2286"/>
                </a:lnTo>
                <a:close/>
              </a:path>
              <a:path w="49529" h="53975">
                <a:moveTo>
                  <a:pt x="31483" y="1397"/>
                </a:moveTo>
                <a:lnTo>
                  <a:pt x="31076" y="1905"/>
                </a:lnTo>
                <a:lnTo>
                  <a:pt x="30670" y="2032"/>
                </a:lnTo>
                <a:lnTo>
                  <a:pt x="31781" y="2032"/>
                </a:lnTo>
                <a:lnTo>
                  <a:pt x="31699" y="1905"/>
                </a:lnTo>
                <a:lnTo>
                  <a:pt x="31483" y="1397"/>
                </a:lnTo>
                <a:close/>
              </a:path>
              <a:path w="49529" h="53975">
                <a:moveTo>
                  <a:pt x="12598" y="889"/>
                </a:moveTo>
                <a:lnTo>
                  <a:pt x="12255" y="1016"/>
                </a:lnTo>
                <a:lnTo>
                  <a:pt x="12280" y="1397"/>
                </a:lnTo>
                <a:lnTo>
                  <a:pt x="12869" y="1397"/>
                </a:lnTo>
                <a:lnTo>
                  <a:pt x="12598" y="889"/>
                </a:lnTo>
                <a:close/>
              </a:path>
              <a:path w="49529" h="53975">
                <a:moveTo>
                  <a:pt x="12090" y="508"/>
                </a:moveTo>
                <a:lnTo>
                  <a:pt x="11836" y="508"/>
                </a:lnTo>
                <a:lnTo>
                  <a:pt x="11963" y="762"/>
                </a:lnTo>
                <a:lnTo>
                  <a:pt x="12090" y="508"/>
                </a:lnTo>
                <a:close/>
              </a:path>
              <a:path w="49529" h="53975">
                <a:moveTo>
                  <a:pt x="12852" y="508"/>
                </a:moveTo>
                <a:lnTo>
                  <a:pt x="12090" y="508"/>
                </a:lnTo>
                <a:lnTo>
                  <a:pt x="12509" y="762"/>
                </a:lnTo>
                <a:lnTo>
                  <a:pt x="12852" y="508"/>
                </a:lnTo>
                <a:close/>
              </a:path>
              <a:path w="49529" h="53975">
                <a:moveTo>
                  <a:pt x="14135" y="381"/>
                </a:moveTo>
                <a:lnTo>
                  <a:pt x="13919" y="381"/>
                </a:lnTo>
                <a:lnTo>
                  <a:pt x="13842" y="762"/>
                </a:lnTo>
                <a:lnTo>
                  <a:pt x="14135" y="381"/>
                </a:lnTo>
                <a:close/>
              </a:path>
              <a:path w="49529" h="53975">
                <a:moveTo>
                  <a:pt x="13290" y="508"/>
                </a:moveTo>
                <a:lnTo>
                  <a:pt x="12852" y="508"/>
                </a:lnTo>
                <a:lnTo>
                  <a:pt x="13182" y="635"/>
                </a:lnTo>
                <a:close/>
              </a:path>
              <a:path w="49529" h="53975">
                <a:moveTo>
                  <a:pt x="13919" y="381"/>
                </a:moveTo>
                <a:lnTo>
                  <a:pt x="13398" y="381"/>
                </a:lnTo>
                <a:lnTo>
                  <a:pt x="13639" y="508"/>
                </a:lnTo>
                <a:lnTo>
                  <a:pt x="13919" y="38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146339" y="1355410"/>
            <a:ext cx="62865" cy="43815"/>
          </a:xfrm>
          <a:custGeom>
            <a:avLst/>
            <a:gdLst/>
            <a:ahLst/>
            <a:cxnLst/>
            <a:rect l="l" t="t" r="r" b="b"/>
            <a:pathLst>
              <a:path w="62864" h="43815">
                <a:moveTo>
                  <a:pt x="42358" y="34696"/>
                </a:moveTo>
                <a:lnTo>
                  <a:pt x="38925" y="34696"/>
                </a:lnTo>
                <a:lnTo>
                  <a:pt x="39471" y="35001"/>
                </a:lnTo>
                <a:lnTo>
                  <a:pt x="43687" y="35331"/>
                </a:lnTo>
                <a:lnTo>
                  <a:pt x="47116" y="37680"/>
                </a:lnTo>
                <a:lnTo>
                  <a:pt x="50698" y="39547"/>
                </a:lnTo>
                <a:lnTo>
                  <a:pt x="54279" y="40627"/>
                </a:lnTo>
                <a:lnTo>
                  <a:pt x="57149" y="43370"/>
                </a:lnTo>
                <a:lnTo>
                  <a:pt x="61112" y="43713"/>
                </a:lnTo>
                <a:lnTo>
                  <a:pt x="61429" y="43802"/>
                </a:lnTo>
                <a:lnTo>
                  <a:pt x="62864" y="43776"/>
                </a:lnTo>
                <a:lnTo>
                  <a:pt x="62646" y="43637"/>
                </a:lnTo>
                <a:lnTo>
                  <a:pt x="61594" y="43637"/>
                </a:lnTo>
                <a:lnTo>
                  <a:pt x="60763" y="43307"/>
                </a:lnTo>
                <a:lnTo>
                  <a:pt x="60350" y="43116"/>
                </a:lnTo>
                <a:lnTo>
                  <a:pt x="60280" y="42633"/>
                </a:lnTo>
                <a:lnTo>
                  <a:pt x="59994" y="42633"/>
                </a:lnTo>
                <a:lnTo>
                  <a:pt x="59728" y="42291"/>
                </a:lnTo>
                <a:lnTo>
                  <a:pt x="59385" y="41986"/>
                </a:lnTo>
                <a:lnTo>
                  <a:pt x="59004" y="41744"/>
                </a:lnTo>
                <a:lnTo>
                  <a:pt x="58648" y="41211"/>
                </a:lnTo>
                <a:lnTo>
                  <a:pt x="58026" y="40462"/>
                </a:lnTo>
                <a:lnTo>
                  <a:pt x="57365" y="40462"/>
                </a:lnTo>
                <a:lnTo>
                  <a:pt x="56857" y="40005"/>
                </a:lnTo>
                <a:lnTo>
                  <a:pt x="56550" y="39789"/>
                </a:lnTo>
                <a:lnTo>
                  <a:pt x="55664" y="39789"/>
                </a:lnTo>
                <a:lnTo>
                  <a:pt x="55129" y="39547"/>
                </a:lnTo>
                <a:lnTo>
                  <a:pt x="54724" y="39319"/>
                </a:lnTo>
                <a:lnTo>
                  <a:pt x="54203" y="39268"/>
                </a:lnTo>
                <a:lnTo>
                  <a:pt x="54063" y="39230"/>
                </a:lnTo>
                <a:lnTo>
                  <a:pt x="54000" y="39052"/>
                </a:lnTo>
                <a:lnTo>
                  <a:pt x="53847" y="39052"/>
                </a:lnTo>
                <a:lnTo>
                  <a:pt x="53568" y="38989"/>
                </a:lnTo>
                <a:lnTo>
                  <a:pt x="52374" y="38620"/>
                </a:lnTo>
                <a:lnTo>
                  <a:pt x="51117" y="38557"/>
                </a:lnTo>
                <a:lnTo>
                  <a:pt x="50037" y="37896"/>
                </a:lnTo>
                <a:lnTo>
                  <a:pt x="48386" y="37160"/>
                </a:lnTo>
                <a:lnTo>
                  <a:pt x="48234" y="35166"/>
                </a:lnTo>
                <a:lnTo>
                  <a:pt x="47802" y="34836"/>
                </a:lnTo>
                <a:lnTo>
                  <a:pt x="42227" y="34836"/>
                </a:lnTo>
                <a:lnTo>
                  <a:pt x="42358" y="34696"/>
                </a:lnTo>
                <a:close/>
              </a:path>
              <a:path w="62864" h="43815">
                <a:moveTo>
                  <a:pt x="62128" y="43307"/>
                </a:moveTo>
                <a:lnTo>
                  <a:pt x="61594" y="43637"/>
                </a:lnTo>
                <a:lnTo>
                  <a:pt x="62646" y="43637"/>
                </a:lnTo>
                <a:lnTo>
                  <a:pt x="62128" y="43307"/>
                </a:lnTo>
                <a:close/>
              </a:path>
              <a:path w="62864" h="43815">
                <a:moveTo>
                  <a:pt x="60286" y="42608"/>
                </a:moveTo>
                <a:lnTo>
                  <a:pt x="59994" y="42633"/>
                </a:lnTo>
                <a:lnTo>
                  <a:pt x="60280" y="42633"/>
                </a:lnTo>
                <a:close/>
              </a:path>
              <a:path w="62864" h="43815">
                <a:moveTo>
                  <a:pt x="56387" y="39674"/>
                </a:moveTo>
                <a:lnTo>
                  <a:pt x="55664" y="39789"/>
                </a:lnTo>
                <a:lnTo>
                  <a:pt x="56550" y="39789"/>
                </a:lnTo>
                <a:lnTo>
                  <a:pt x="56387" y="39674"/>
                </a:lnTo>
                <a:close/>
              </a:path>
              <a:path w="62864" h="43815">
                <a:moveTo>
                  <a:pt x="53949" y="39014"/>
                </a:moveTo>
                <a:close/>
              </a:path>
              <a:path w="62864" h="43815">
                <a:moveTo>
                  <a:pt x="39458" y="33769"/>
                </a:moveTo>
                <a:lnTo>
                  <a:pt x="38880" y="34175"/>
                </a:lnTo>
                <a:lnTo>
                  <a:pt x="38769" y="34696"/>
                </a:lnTo>
                <a:lnTo>
                  <a:pt x="38963" y="35255"/>
                </a:lnTo>
                <a:lnTo>
                  <a:pt x="38925" y="34696"/>
                </a:lnTo>
                <a:lnTo>
                  <a:pt x="42358" y="34696"/>
                </a:lnTo>
                <a:lnTo>
                  <a:pt x="40944" y="34569"/>
                </a:lnTo>
                <a:lnTo>
                  <a:pt x="39458" y="33769"/>
                </a:lnTo>
                <a:close/>
              </a:path>
              <a:path w="62864" h="43815">
                <a:moveTo>
                  <a:pt x="45250" y="33223"/>
                </a:moveTo>
                <a:lnTo>
                  <a:pt x="44640" y="33312"/>
                </a:lnTo>
                <a:lnTo>
                  <a:pt x="44591" y="33566"/>
                </a:lnTo>
                <a:lnTo>
                  <a:pt x="44716" y="33794"/>
                </a:lnTo>
                <a:lnTo>
                  <a:pt x="43446" y="34442"/>
                </a:lnTo>
                <a:lnTo>
                  <a:pt x="42227" y="34836"/>
                </a:lnTo>
                <a:lnTo>
                  <a:pt x="47802" y="34836"/>
                </a:lnTo>
                <a:lnTo>
                  <a:pt x="46989" y="34213"/>
                </a:lnTo>
                <a:lnTo>
                  <a:pt x="46862" y="33985"/>
                </a:lnTo>
                <a:lnTo>
                  <a:pt x="46786" y="33794"/>
                </a:lnTo>
                <a:lnTo>
                  <a:pt x="46367" y="33769"/>
                </a:lnTo>
                <a:lnTo>
                  <a:pt x="46024" y="33769"/>
                </a:lnTo>
                <a:lnTo>
                  <a:pt x="45925" y="33502"/>
                </a:lnTo>
                <a:lnTo>
                  <a:pt x="45631" y="33388"/>
                </a:lnTo>
                <a:lnTo>
                  <a:pt x="45250" y="33223"/>
                </a:lnTo>
                <a:close/>
              </a:path>
              <a:path w="62864" h="43815">
                <a:moveTo>
                  <a:pt x="43637" y="33337"/>
                </a:moveTo>
                <a:lnTo>
                  <a:pt x="41948" y="34391"/>
                </a:lnTo>
                <a:lnTo>
                  <a:pt x="40944" y="34569"/>
                </a:lnTo>
                <a:lnTo>
                  <a:pt x="42478" y="34569"/>
                </a:lnTo>
                <a:lnTo>
                  <a:pt x="43637" y="33337"/>
                </a:lnTo>
                <a:close/>
              </a:path>
              <a:path w="62864" h="43815">
                <a:moveTo>
                  <a:pt x="48388" y="32626"/>
                </a:moveTo>
                <a:lnTo>
                  <a:pt x="45377" y="32626"/>
                </a:lnTo>
                <a:lnTo>
                  <a:pt x="45957" y="33276"/>
                </a:lnTo>
                <a:lnTo>
                  <a:pt x="46443" y="33451"/>
                </a:lnTo>
                <a:lnTo>
                  <a:pt x="46907" y="33718"/>
                </a:lnTo>
                <a:lnTo>
                  <a:pt x="47612" y="34315"/>
                </a:lnTo>
                <a:lnTo>
                  <a:pt x="48056" y="33985"/>
                </a:lnTo>
                <a:lnTo>
                  <a:pt x="48382" y="33985"/>
                </a:lnTo>
                <a:lnTo>
                  <a:pt x="47726" y="33502"/>
                </a:lnTo>
                <a:lnTo>
                  <a:pt x="47202" y="33276"/>
                </a:lnTo>
                <a:lnTo>
                  <a:pt x="47066" y="32931"/>
                </a:lnTo>
                <a:lnTo>
                  <a:pt x="48397" y="32931"/>
                </a:lnTo>
                <a:lnTo>
                  <a:pt x="48388" y="32626"/>
                </a:lnTo>
                <a:close/>
              </a:path>
              <a:path w="62864" h="43815">
                <a:moveTo>
                  <a:pt x="48382" y="33985"/>
                </a:moveTo>
                <a:lnTo>
                  <a:pt x="48056" y="33985"/>
                </a:lnTo>
                <a:lnTo>
                  <a:pt x="48679" y="34213"/>
                </a:lnTo>
                <a:lnTo>
                  <a:pt x="48382" y="33985"/>
                </a:lnTo>
                <a:close/>
              </a:path>
              <a:path w="62864" h="43815">
                <a:moveTo>
                  <a:pt x="48407" y="33286"/>
                </a:moveTo>
                <a:lnTo>
                  <a:pt x="48056" y="33286"/>
                </a:lnTo>
                <a:lnTo>
                  <a:pt x="48196" y="33718"/>
                </a:lnTo>
                <a:lnTo>
                  <a:pt x="48407" y="33286"/>
                </a:lnTo>
                <a:close/>
              </a:path>
              <a:path w="62864" h="43815">
                <a:moveTo>
                  <a:pt x="44433" y="33276"/>
                </a:moveTo>
                <a:lnTo>
                  <a:pt x="44030" y="33401"/>
                </a:lnTo>
                <a:lnTo>
                  <a:pt x="44466" y="33337"/>
                </a:lnTo>
                <a:close/>
              </a:path>
              <a:path w="62864" h="43815">
                <a:moveTo>
                  <a:pt x="48397" y="32931"/>
                </a:moveTo>
                <a:lnTo>
                  <a:pt x="47066" y="32931"/>
                </a:lnTo>
                <a:lnTo>
                  <a:pt x="47904" y="33299"/>
                </a:lnTo>
                <a:lnTo>
                  <a:pt x="48056" y="33286"/>
                </a:lnTo>
                <a:lnTo>
                  <a:pt x="48407" y="33286"/>
                </a:lnTo>
                <a:lnTo>
                  <a:pt x="48397" y="32931"/>
                </a:lnTo>
                <a:close/>
              </a:path>
              <a:path w="62864" h="43815">
                <a:moveTo>
                  <a:pt x="46191" y="28930"/>
                </a:moveTo>
                <a:lnTo>
                  <a:pt x="41897" y="28930"/>
                </a:lnTo>
                <a:lnTo>
                  <a:pt x="42316" y="29565"/>
                </a:lnTo>
                <a:lnTo>
                  <a:pt x="44259" y="31242"/>
                </a:lnTo>
                <a:lnTo>
                  <a:pt x="43421" y="31762"/>
                </a:lnTo>
                <a:lnTo>
                  <a:pt x="44056" y="32588"/>
                </a:lnTo>
                <a:lnTo>
                  <a:pt x="44433" y="33276"/>
                </a:lnTo>
                <a:lnTo>
                  <a:pt x="45059" y="33083"/>
                </a:lnTo>
                <a:lnTo>
                  <a:pt x="45326" y="33058"/>
                </a:lnTo>
                <a:lnTo>
                  <a:pt x="45377" y="32626"/>
                </a:lnTo>
                <a:lnTo>
                  <a:pt x="48388" y="32626"/>
                </a:lnTo>
                <a:lnTo>
                  <a:pt x="48374" y="32092"/>
                </a:lnTo>
                <a:lnTo>
                  <a:pt x="47314" y="30810"/>
                </a:lnTo>
                <a:lnTo>
                  <a:pt x="46634" y="29806"/>
                </a:lnTo>
                <a:lnTo>
                  <a:pt x="46191" y="28930"/>
                </a:lnTo>
                <a:close/>
              </a:path>
              <a:path w="62864" h="43815">
                <a:moveTo>
                  <a:pt x="24392" y="12192"/>
                </a:moveTo>
                <a:lnTo>
                  <a:pt x="19621" y="12192"/>
                </a:lnTo>
                <a:lnTo>
                  <a:pt x="20154" y="12687"/>
                </a:lnTo>
                <a:lnTo>
                  <a:pt x="20599" y="13246"/>
                </a:lnTo>
                <a:lnTo>
                  <a:pt x="21945" y="13792"/>
                </a:lnTo>
                <a:lnTo>
                  <a:pt x="22821" y="14744"/>
                </a:lnTo>
                <a:lnTo>
                  <a:pt x="23990" y="15570"/>
                </a:lnTo>
                <a:lnTo>
                  <a:pt x="25552" y="16065"/>
                </a:lnTo>
                <a:lnTo>
                  <a:pt x="27076" y="16776"/>
                </a:lnTo>
                <a:lnTo>
                  <a:pt x="28651" y="17411"/>
                </a:lnTo>
                <a:lnTo>
                  <a:pt x="30581" y="18376"/>
                </a:lnTo>
                <a:lnTo>
                  <a:pt x="32156" y="19977"/>
                </a:lnTo>
                <a:lnTo>
                  <a:pt x="33845" y="21259"/>
                </a:lnTo>
                <a:lnTo>
                  <a:pt x="35445" y="22161"/>
                </a:lnTo>
                <a:lnTo>
                  <a:pt x="36995" y="23253"/>
                </a:lnTo>
                <a:lnTo>
                  <a:pt x="38555" y="24930"/>
                </a:lnTo>
                <a:lnTo>
                  <a:pt x="39662" y="26187"/>
                </a:lnTo>
                <a:lnTo>
                  <a:pt x="41160" y="27825"/>
                </a:lnTo>
                <a:lnTo>
                  <a:pt x="41782" y="29870"/>
                </a:lnTo>
                <a:lnTo>
                  <a:pt x="42379" y="30810"/>
                </a:lnTo>
                <a:lnTo>
                  <a:pt x="42298" y="31216"/>
                </a:lnTo>
                <a:lnTo>
                  <a:pt x="42219" y="32346"/>
                </a:lnTo>
                <a:lnTo>
                  <a:pt x="42824" y="33058"/>
                </a:lnTo>
                <a:lnTo>
                  <a:pt x="43484" y="32905"/>
                </a:lnTo>
                <a:lnTo>
                  <a:pt x="42913" y="32689"/>
                </a:lnTo>
                <a:lnTo>
                  <a:pt x="42760" y="32346"/>
                </a:lnTo>
                <a:lnTo>
                  <a:pt x="42506" y="31216"/>
                </a:lnTo>
                <a:lnTo>
                  <a:pt x="41897" y="28930"/>
                </a:lnTo>
                <a:lnTo>
                  <a:pt x="46191" y="28930"/>
                </a:lnTo>
                <a:lnTo>
                  <a:pt x="46050" y="28651"/>
                </a:lnTo>
                <a:lnTo>
                  <a:pt x="44881" y="27952"/>
                </a:lnTo>
                <a:lnTo>
                  <a:pt x="44310" y="26809"/>
                </a:lnTo>
                <a:lnTo>
                  <a:pt x="43548" y="26428"/>
                </a:lnTo>
                <a:lnTo>
                  <a:pt x="42608" y="25819"/>
                </a:lnTo>
                <a:lnTo>
                  <a:pt x="41922" y="25260"/>
                </a:lnTo>
                <a:lnTo>
                  <a:pt x="41663" y="24930"/>
                </a:lnTo>
                <a:lnTo>
                  <a:pt x="40817" y="24930"/>
                </a:lnTo>
                <a:lnTo>
                  <a:pt x="40330" y="24599"/>
                </a:lnTo>
                <a:lnTo>
                  <a:pt x="39484" y="24091"/>
                </a:lnTo>
                <a:lnTo>
                  <a:pt x="38823" y="23228"/>
                </a:lnTo>
                <a:lnTo>
                  <a:pt x="38023" y="22567"/>
                </a:lnTo>
                <a:lnTo>
                  <a:pt x="37122" y="22250"/>
                </a:lnTo>
                <a:lnTo>
                  <a:pt x="36806" y="21399"/>
                </a:lnTo>
                <a:lnTo>
                  <a:pt x="36182" y="20675"/>
                </a:lnTo>
                <a:lnTo>
                  <a:pt x="36616" y="20675"/>
                </a:lnTo>
                <a:lnTo>
                  <a:pt x="35217" y="19354"/>
                </a:lnTo>
                <a:lnTo>
                  <a:pt x="33616" y="17792"/>
                </a:lnTo>
                <a:lnTo>
                  <a:pt x="31978" y="16370"/>
                </a:lnTo>
                <a:lnTo>
                  <a:pt x="28968" y="15074"/>
                </a:lnTo>
                <a:lnTo>
                  <a:pt x="31013" y="14135"/>
                </a:lnTo>
                <a:lnTo>
                  <a:pt x="28879" y="14135"/>
                </a:lnTo>
                <a:lnTo>
                  <a:pt x="28181" y="14008"/>
                </a:lnTo>
                <a:lnTo>
                  <a:pt x="27406" y="13830"/>
                </a:lnTo>
                <a:lnTo>
                  <a:pt x="26822" y="13411"/>
                </a:lnTo>
                <a:lnTo>
                  <a:pt x="24392" y="12192"/>
                </a:lnTo>
                <a:close/>
              </a:path>
              <a:path w="62864" h="43815">
                <a:moveTo>
                  <a:pt x="41643" y="24904"/>
                </a:moveTo>
                <a:lnTo>
                  <a:pt x="40817" y="24930"/>
                </a:lnTo>
                <a:lnTo>
                  <a:pt x="41663" y="24930"/>
                </a:lnTo>
                <a:close/>
              </a:path>
              <a:path w="62864" h="43815">
                <a:moveTo>
                  <a:pt x="36616" y="20675"/>
                </a:moveTo>
                <a:lnTo>
                  <a:pt x="36182" y="20675"/>
                </a:lnTo>
                <a:lnTo>
                  <a:pt x="36347" y="20713"/>
                </a:lnTo>
                <a:lnTo>
                  <a:pt x="37122" y="21399"/>
                </a:lnTo>
                <a:lnTo>
                  <a:pt x="36804" y="20853"/>
                </a:lnTo>
                <a:lnTo>
                  <a:pt x="36616" y="20675"/>
                </a:lnTo>
                <a:close/>
              </a:path>
              <a:path w="62864" h="43815">
                <a:moveTo>
                  <a:pt x="31483" y="13919"/>
                </a:moveTo>
                <a:lnTo>
                  <a:pt x="28879" y="14135"/>
                </a:lnTo>
                <a:lnTo>
                  <a:pt x="31013" y="14135"/>
                </a:lnTo>
                <a:lnTo>
                  <a:pt x="31483" y="13919"/>
                </a:lnTo>
                <a:close/>
              </a:path>
              <a:path w="62864" h="43815">
                <a:moveTo>
                  <a:pt x="22469" y="11226"/>
                </a:moveTo>
                <a:lnTo>
                  <a:pt x="17716" y="11226"/>
                </a:lnTo>
                <a:lnTo>
                  <a:pt x="18088" y="11404"/>
                </a:lnTo>
                <a:lnTo>
                  <a:pt x="18503" y="11531"/>
                </a:lnTo>
                <a:lnTo>
                  <a:pt x="18567" y="12001"/>
                </a:lnTo>
                <a:lnTo>
                  <a:pt x="18872" y="12293"/>
                </a:lnTo>
                <a:lnTo>
                  <a:pt x="19621" y="12192"/>
                </a:lnTo>
                <a:lnTo>
                  <a:pt x="24392" y="12192"/>
                </a:lnTo>
                <a:lnTo>
                  <a:pt x="22469" y="11226"/>
                </a:lnTo>
                <a:close/>
              </a:path>
              <a:path w="62864" h="43815">
                <a:moveTo>
                  <a:pt x="19705" y="9855"/>
                </a:moveTo>
                <a:lnTo>
                  <a:pt x="14884" y="9855"/>
                </a:lnTo>
                <a:lnTo>
                  <a:pt x="15201" y="9880"/>
                </a:lnTo>
                <a:lnTo>
                  <a:pt x="16675" y="10426"/>
                </a:lnTo>
                <a:lnTo>
                  <a:pt x="17030" y="11074"/>
                </a:lnTo>
                <a:lnTo>
                  <a:pt x="17310" y="11404"/>
                </a:lnTo>
                <a:lnTo>
                  <a:pt x="17716" y="11226"/>
                </a:lnTo>
                <a:lnTo>
                  <a:pt x="22469" y="11226"/>
                </a:lnTo>
                <a:lnTo>
                  <a:pt x="19705" y="9855"/>
                </a:lnTo>
                <a:close/>
              </a:path>
              <a:path w="62864" h="43815">
                <a:moveTo>
                  <a:pt x="6737" y="3848"/>
                </a:moveTo>
                <a:lnTo>
                  <a:pt x="2006" y="3848"/>
                </a:lnTo>
                <a:lnTo>
                  <a:pt x="3187" y="3924"/>
                </a:lnTo>
                <a:lnTo>
                  <a:pt x="4317" y="4064"/>
                </a:lnTo>
                <a:lnTo>
                  <a:pt x="6362" y="4584"/>
                </a:lnTo>
                <a:lnTo>
                  <a:pt x="8229" y="6108"/>
                </a:lnTo>
                <a:lnTo>
                  <a:pt x="10871" y="7975"/>
                </a:lnTo>
                <a:lnTo>
                  <a:pt x="12103" y="8496"/>
                </a:lnTo>
                <a:lnTo>
                  <a:pt x="13220" y="9017"/>
                </a:lnTo>
                <a:lnTo>
                  <a:pt x="13830" y="9334"/>
                </a:lnTo>
                <a:lnTo>
                  <a:pt x="13982" y="10248"/>
                </a:lnTo>
                <a:lnTo>
                  <a:pt x="14706" y="10363"/>
                </a:lnTo>
                <a:lnTo>
                  <a:pt x="14985" y="10337"/>
                </a:lnTo>
                <a:lnTo>
                  <a:pt x="14884" y="9855"/>
                </a:lnTo>
                <a:lnTo>
                  <a:pt x="19705" y="9855"/>
                </a:lnTo>
                <a:lnTo>
                  <a:pt x="12623" y="6997"/>
                </a:lnTo>
                <a:lnTo>
                  <a:pt x="6737" y="3848"/>
                </a:lnTo>
                <a:close/>
              </a:path>
              <a:path w="62864" h="43815">
                <a:moveTo>
                  <a:pt x="1054" y="0"/>
                </a:moveTo>
                <a:lnTo>
                  <a:pt x="1485" y="1739"/>
                </a:lnTo>
                <a:lnTo>
                  <a:pt x="1511" y="2082"/>
                </a:lnTo>
                <a:lnTo>
                  <a:pt x="1904" y="2082"/>
                </a:lnTo>
                <a:lnTo>
                  <a:pt x="1897" y="3314"/>
                </a:lnTo>
                <a:lnTo>
                  <a:pt x="1498" y="4000"/>
                </a:lnTo>
                <a:lnTo>
                  <a:pt x="546" y="4140"/>
                </a:lnTo>
                <a:lnTo>
                  <a:pt x="584" y="4508"/>
                </a:lnTo>
                <a:lnTo>
                  <a:pt x="165" y="4737"/>
                </a:lnTo>
                <a:lnTo>
                  <a:pt x="0" y="4953"/>
                </a:lnTo>
                <a:lnTo>
                  <a:pt x="419" y="4940"/>
                </a:lnTo>
                <a:lnTo>
                  <a:pt x="673" y="4622"/>
                </a:lnTo>
                <a:lnTo>
                  <a:pt x="1003" y="4457"/>
                </a:lnTo>
                <a:lnTo>
                  <a:pt x="2006" y="3848"/>
                </a:lnTo>
                <a:lnTo>
                  <a:pt x="6737" y="3848"/>
                </a:lnTo>
                <a:lnTo>
                  <a:pt x="5740" y="3314"/>
                </a:lnTo>
                <a:lnTo>
                  <a:pt x="5041" y="3149"/>
                </a:lnTo>
                <a:lnTo>
                  <a:pt x="105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123662" y="763860"/>
            <a:ext cx="60960" cy="45720"/>
          </a:xfrm>
          <a:custGeom>
            <a:avLst/>
            <a:gdLst/>
            <a:ahLst/>
            <a:cxnLst/>
            <a:rect l="l" t="t" r="r" b="b"/>
            <a:pathLst>
              <a:path w="60960" h="45720">
                <a:moveTo>
                  <a:pt x="57378" y="0"/>
                </a:moveTo>
                <a:lnTo>
                  <a:pt x="47105" y="6528"/>
                </a:lnTo>
                <a:lnTo>
                  <a:pt x="29432" y="19384"/>
                </a:lnTo>
                <a:lnTo>
                  <a:pt x="11387" y="32763"/>
                </a:lnTo>
                <a:lnTo>
                  <a:pt x="0" y="40855"/>
                </a:lnTo>
                <a:lnTo>
                  <a:pt x="787" y="41287"/>
                </a:lnTo>
                <a:lnTo>
                  <a:pt x="1904" y="41160"/>
                </a:lnTo>
                <a:lnTo>
                  <a:pt x="3505" y="41567"/>
                </a:lnTo>
                <a:lnTo>
                  <a:pt x="4216" y="42075"/>
                </a:lnTo>
                <a:lnTo>
                  <a:pt x="4978" y="42164"/>
                </a:lnTo>
                <a:lnTo>
                  <a:pt x="6667" y="42570"/>
                </a:lnTo>
                <a:lnTo>
                  <a:pt x="8102" y="43827"/>
                </a:lnTo>
                <a:lnTo>
                  <a:pt x="10693" y="44526"/>
                </a:lnTo>
                <a:lnTo>
                  <a:pt x="11645" y="43942"/>
                </a:lnTo>
                <a:lnTo>
                  <a:pt x="12560" y="43929"/>
                </a:lnTo>
                <a:lnTo>
                  <a:pt x="14820" y="44475"/>
                </a:lnTo>
                <a:lnTo>
                  <a:pt x="17183" y="45237"/>
                </a:lnTo>
                <a:lnTo>
                  <a:pt x="19545" y="45021"/>
                </a:lnTo>
                <a:lnTo>
                  <a:pt x="32448" y="43167"/>
                </a:lnTo>
                <a:lnTo>
                  <a:pt x="38265" y="40208"/>
                </a:lnTo>
                <a:lnTo>
                  <a:pt x="43903" y="37630"/>
                </a:lnTo>
                <a:lnTo>
                  <a:pt x="49110" y="33147"/>
                </a:lnTo>
                <a:lnTo>
                  <a:pt x="50393" y="26809"/>
                </a:lnTo>
                <a:lnTo>
                  <a:pt x="51168" y="24498"/>
                </a:lnTo>
                <a:lnTo>
                  <a:pt x="53568" y="20154"/>
                </a:lnTo>
                <a:lnTo>
                  <a:pt x="56260" y="16598"/>
                </a:lnTo>
                <a:lnTo>
                  <a:pt x="59778" y="13296"/>
                </a:lnTo>
                <a:lnTo>
                  <a:pt x="60667" y="7239"/>
                </a:lnTo>
                <a:lnTo>
                  <a:pt x="60350" y="5956"/>
                </a:lnTo>
                <a:lnTo>
                  <a:pt x="59207" y="5067"/>
                </a:lnTo>
                <a:lnTo>
                  <a:pt x="58407" y="3505"/>
                </a:lnTo>
                <a:lnTo>
                  <a:pt x="57696" y="1739"/>
                </a:lnTo>
                <a:lnTo>
                  <a:pt x="5737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113887" y="1730270"/>
            <a:ext cx="45085" cy="47625"/>
          </a:xfrm>
          <a:custGeom>
            <a:avLst/>
            <a:gdLst/>
            <a:ahLst/>
            <a:cxnLst/>
            <a:rect l="l" t="t" r="r" b="b"/>
            <a:pathLst>
              <a:path w="45085" h="47625">
                <a:moveTo>
                  <a:pt x="16497" y="43052"/>
                </a:moveTo>
                <a:lnTo>
                  <a:pt x="4838" y="43052"/>
                </a:lnTo>
                <a:lnTo>
                  <a:pt x="5333" y="43814"/>
                </a:lnTo>
                <a:lnTo>
                  <a:pt x="5994" y="44068"/>
                </a:lnTo>
                <a:lnTo>
                  <a:pt x="7581" y="44322"/>
                </a:lnTo>
                <a:lnTo>
                  <a:pt x="8331" y="45973"/>
                </a:lnTo>
                <a:lnTo>
                  <a:pt x="9677" y="46608"/>
                </a:lnTo>
                <a:lnTo>
                  <a:pt x="10083" y="47116"/>
                </a:lnTo>
                <a:lnTo>
                  <a:pt x="10617" y="47116"/>
                </a:lnTo>
                <a:lnTo>
                  <a:pt x="11137" y="46735"/>
                </a:lnTo>
                <a:lnTo>
                  <a:pt x="11849" y="46481"/>
                </a:lnTo>
                <a:lnTo>
                  <a:pt x="12458" y="46100"/>
                </a:lnTo>
                <a:lnTo>
                  <a:pt x="14236" y="45465"/>
                </a:lnTo>
                <a:lnTo>
                  <a:pt x="13309" y="45465"/>
                </a:lnTo>
                <a:lnTo>
                  <a:pt x="13398" y="45084"/>
                </a:lnTo>
                <a:lnTo>
                  <a:pt x="13919" y="44830"/>
                </a:lnTo>
                <a:lnTo>
                  <a:pt x="14947" y="44830"/>
                </a:lnTo>
                <a:lnTo>
                  <a:pt x="15011" y="44703"/>
                </a:lnTo>
                <a:lnTo>
                  <a:pt x="14998" y="43814"/>
                </a:lnTo>
                <a:lnTo>
                  <a:pt x="15532" y="43306"/>
                </a:lnTo>
                <a:lnTo>
                  <a:pt x="16243" y="43306"/>
                </a:lnTo>
                <a:lnTo>
                  <a:pt x="16497" y="43052"/>
                </a:lnTo>
                <a:close/>
              </a:path>
              <a:path w="45085" h="47625">
                <a:moveTo>
                  <a:pt x="14135" y="45338"/>
                </a:moveTo>
                <a:lnTo>
                  <a:pt x="13309" y="45465"/>
                </a:lnTo>
                <a:lnTo>
                  <a:pt x="14236" y="45465"/>
                </a:lnTo>
                <a:lnTo>
                  <a:pt x="15443" y="45846"/>
                </a:lnTo>
                <a:lnTo>
                  <a:pt x="15938" y="45592"/>
                </a:lnTo>
                <a:lnTo>
                  <a:pt x="15189" y="45592"/>
                </a:lnTo>
                <a:lnTo>
                  <a:pt x="14135" y="45338"/>
                </a:lnTo>
                <a:close/>
              </a:path>
              <a:path w="45085" h="47625">
                <a:moveTo>
                  <a:pt x="16344" y="44703"/>
                </a:moveTo>
                <a:lnTo>
                  <a:pt x="16167" y="44703"/>
                </a:lnTo>
                <a:lnTo>
                  <a:pt x="16103" y="45084"/>
                </a:lnTo>
                <a:lnTo>
                  <a:pt x="15189" y="45592"/>
                </a:lnTo>
                <a:lnTo>
                  <a:pt x="15938" y="45592"/>
                </a:lnTo>
                <a:lnTo>
                  <a:pt x="16433" y="45338"/>
                </a:lnTo>
                <a:lnTo>
                  <a:pt x="16941" y="45211"/>
                </a:lnTo>
                <a:lnTo>
                  <a:pt x="16763" y="44830"/>
                </a:lnTo>
                <a:lnTo>
                  <a:pt x="16344" y="44703"/>
                </a:lnTo>
                <a:close/>
              </a:path>
              <a:path w="45085" h="47625">
                <a:moveTo>
                  <a:pt x="14947" y="44830"/>
                </a:moveTo>
                <a:lnTo>
                  <a:pt x="14262" y="44830"/>
                </a:lnTo>
                <a:lnTo>
                  <a:pt x="14541" y="45084"/>
                </a:lnTo>
                <a:lnTo>
                  <a:pt x="14947" y="44830"/>
                </a:lnTo>
                <a:close/>
              </a:path>
              <a:path w="45085" h="47625">
                <a:moveTo>
                  <a:pt x="17992" y="40893"/>
                </a:moveTo>
                <a:lnTo>
                  <a:pt x="1587" y="40893"/>
                </a:lnTo>
                <a:lnTo>
                  <a:pt x="2120" y="41401"/>
                </a:lnTo>
                <a:lnTo>
                  <a:pt x="2247" y="41782"/>
                </a:lnTo>
                <a:lnTo>
                  <a:pt x="2616" y="42036"/>
                </a:lnTo>
                <a:lnTo>
                  <a:pt x="3111" y="42417"/>
                </a:lnTo>
                <a:lnTo>
                  <a:pt x="3289" y="43433"/>
                </a:lnTo>
                <a:lnTo>
                  <a:pt x="4025" y="43433"/>
                </a:lnTo>
                <a:lnTo>
                  <a:pt x="4838" y="43052"/>
                </a:lnTo>
                <a:lnTo>
                  <a:pt x="16497" y="43052"/>
                </a:lnTo>
                <a:lnTo>
                  <a:pt x="17259" y="42290"/>
                </a:lnTo>
                <a:lnTo>
                  <a:pt x="17992" y="40893"/>
                </a:lnTo>
                <a:close/>
              </a:path>
              <a:path w="45085" h="47625">
                <a:moveTo>
                  <a:pt x="0" y="36067"/>
                </a:moveTo>
                <a:lnTo>
                  <a:pt x="292" y="36956"/>
                </a:lnTo>
                <a:lnTo>
                  <a:pt x="1193" y="37972"/>
                </a:lnTo>
                <a:lnTo>
                  <a:pt x="894" y="38861"/>
                </a:lnTo>
                <a:lnTo>
                  <a:pt x="838" y="39623"/>
                </a:lnTo>
                <a:lnTo>
                  <a:pt x="1295" y="40639"/>
                </a:lnTo>
                <a:lnTo>
                  <a:pt x="1269" y="41020"/>
                </a:lnTo>
                <a:lnTo>
                  <a:pt x="1587" y="40893"/>
                </a:lnTo>
                <a:lnTo>
                  <a:pt x="17992" y="40893"/>
                </a:lnTo>
                <a:lnTo>
                  <a:pt x="18059" y="40766"/>
                </a:lnTo>
                <a:lnTo>
                  <a:pt x="20065" y="40258"/>
                </a:lnTo>
                <a:lnTo>
                  <a:pt x="19824" y="39623"/>
                </a:lnTo>
                <a:lnTo>
                  <a:pt x="20637" y="38988"/>
                </a:lnTo>
                <a:lnTo>
                  <a:pt x="21056" y="38861"/>
                </a:lnTo>
                <a:lnTo>
                  <a:pt x="21374" y="38353"/>
                </a:lnTo>
                <a:lnTo>
                  <a:pt x="22085" y="38099"/>
                </a:lnTo>
                <a:lnTo>
                  <a:pt x="21742" y="38099"/>
                </a:lnTo>
                <a:lnTo>
                  <a:pt x="21081" y="37972"/>
                </a:lnTo>
                <a:lnTo>
                  <a:pt x="21094" y="37718"/>
                </a:lnTo>
                <a:lnTo>
                  <a:pt x="21259" y="37464"/>
                </a:lnTo>
                <a:lnTo>
                  <a:pt x="21437" y="37337"/>
                </a:lnTo>
                <a:lnTo>
                  <a:pt x="21488" y="36956"/>
                </a:lnTo>
                <a:lnTo>
                  <a:pt x="1028" y="36956"/>
                </a:lnTo>
                <a:lnTo>
                  <a:pt x="0" y="36067"/>
                </a:lnTo>
                <a:close/>
              </a:path>
              <a:path w="45085" h="47625">
                <a:moveTo>
                  <a:pt x="25857" y="35559"/>
                </a:moveTo>
                <a:lnTo>
                  <a:pt x="23708" y="35559"/>
                </a:lnTo>
                <a:lnTo>
                  <a:pt x="23444" y="35686"/>
                </a:lnTo>
                <a:lnTo>
                  <a:pt x="23164" y="35813"/>
                </a:lnTo>
                <a:lnTo>
                  <a:pt x="23063" y="35940"/>
                </a:lnTo>
                <a:lnTo>
                  <a:pt x="22974" y="36321"/>
                </a:lnTo>
                <a:lnTo>
                  <a:pt x="22859" y="36448"/>
                </a:lnTo>
                <a:lnTo>
                  <a:pt x="22339" y="36829"/>
                </a:lnTo>
                <a:lnTo>
                  <a:pt x="22009" y="37718"/>
                </a:lnTo>
                <a:lnTo>
                  <a:pt x="21158" y="37718"/>
                </a:lnTo>
                <a:lnTo>
                  <a:pt x="21742" y="38099"/>
                </a:lnTo>
                <a:lnTo>
                  <a:pt x="22085" y="38099"/>
                </a:lnTo>
                <a:lnTo>
                  <a:pt x="22313" y="37337"/>
                </a:lnTo>
                <a:lnTo>
                  <a:pt x="22758" y="36956"/>
                </a:lnTo>
                <a:lnTo>
                  <a:pt x="23418" y="36575"/>
                </a:lnTo>
                <a:lnTo>
                  <a:pt x="25552" y="35686"/>
                </a:lnTo>
                <a:lnTo>
                  <a:pt x="23723" y="35686"/>
                </a:lnTo>
                <a:lnTo>
                  <a:pt x="23568" y="35583"/>
                </a:lnTo>
                <a:lnTo>
                  <a:pt x="25800" y="35583"/>
                </a:lnTo>
                <a:close/>
              </a:path>
              <a:path w="45085" h="47625">
                <a:moveTo>
                  <a:pt x="14731" y="24383"/>
                </a:moveTo>
                <a:lnTo>
                  <a:pt x="14135" y="24383"/>
                </a:lnTo>
                <a:lnTo>
                  <a:pt x="13576" y="24637"/>
                </a:lnTo>
                <a:lnTo>
                  <a:pt x="13360" y="25272"/>
                </a:lnTo>
                <a:lnTo>
                  <a:pt x="12725" y="25399"/>
                </a:lnTo>
                <a:lnTo>
                  <a:pt x="12242" y="25526"/>
                </a:lnTo>
                <a:lnTo>
                  <a:pt x="11823" y="25780"/>
                </a:lnTo>
                <a:lnTo>
                  <a:pt x="11341" y="25780"/>
                </a:lnTo>
                <a:lnTo>
                  <a:pt x="11747" y="26161"/>
                </a:lnTo>
                <a:lnTo>
                  <a:pt x="5905" y="26161"/>
                </a:lnTo>
                <a:lnTo>
                  <a:pt x="4089" y="27050"/>
                </a:lnTo>
                <a:lnTo>
                  <a:pt x="2298" y="27050"/>
                </a:lnTo>
                <a:lnTo>
                  <a:pt x="596" y="27812"/>
                </a:lnTo>
                <a:lnTo>
                  <a:pt x="1041" y="28574"/>
                </a:lnTo>
                <a:lnTo>
                  <a:pt x="1219" y="29336"/>
                </a:lnTo>
                <a:lnTo>
                  <a:pt x="1346" y="32765"/>
                </a:lnTo>
                <a:lnTo>
                  <a:pt x="1968" y="33400"/>
                </a:lnTo>
                <a:lnTo>
                  <a:pt x="2133" y="33781"/>
                </a:lnTo>
                <a:lnTo>
                  <a:pt x="2387" y="34035"/>
                </a:lnTo>
                <a:lnTo>
                  <a:pt x="2146" y="34162"/>
                </a:lnTo>
                <a:lnTo>
                  <a:pt x="1779" y="35305"/>
                </a:lnTo>
                <a:lnTo>
                  <a:pt x="1282" y="36575"/>
                </a:lnTo>
                <a:lnTo>
                  <a:pt x="1028" y="36956"/>
                </a:lnTo>
                <a:lnTo>
                  <a:pt x="21018" y="36956"/>
                </a:lnTo>
                <a:lnTo>
                  <a:pt x="20764" y="36321"/>
                </a:lnTo>
                <a:lnTo>
                  <a:pt x="22622" y="36321"/>
                </a:lnTo>
                <a:lnTo>
                  <a:pt x="22771" y="36194"/>
                </a:lnTo>
                <a:lnTo>
                  <a:pt x="22931" y="35940"/>
                </a:lnTo>
                <a:lnTo>
                  <a:pt x="22072" y="35940"/>
                </a:lnTo>
                <a:lnTo>
                  <a:pt x="22771" y="35686"/>
                </a:lnTo>
                <a:lnTo>
                  <a:pt x="23012" y="35305"/>
                </a:lnTo>
                <a:lnTo>
                  <a:pt x="21983" y="34797"/>
                </a:lnTo>
                <a:lnTo>
                  <a:pt x="23621" y="34797"/>
                </a:lnTo>
                <a:lnTo>
                  <a:pt x="23431" y="33146"/>
                </a:lnTo>
                <a:lnTo>
                  <a:pt x="28638" y="33146"/>
                </a:lnTo>
                <a:lnTo>
                  <a:pt x="28841" y="32638"/>
                </a:lnTo>
                <a:lnTo>
                  <a:pt x="29070" y="31749"/>
                </a:lnTo>
                <a:lnTo>
                  <a:pt x="29984" y="31749"/>
                </a:lnTo>
                <a:lnTo>
                  <a:pt x="20802" y="31622"/>
                </a:lnTo>
                <a:lnTo>
                  <a:pt x="21170" y="31241"/>
                </a:lnTo>
                <a:lnTo>
                  <a:pt x="20891" y="30733"/>
                </a:lnTo>
                <a:lnTo>
                  <a:pt x="20218" y="30479"/>
                </a:lnTo>
                <a:lnTo>
                  <a:pt x="20510" y="30479"/>
                </a:lnTo>
                <a:lnTo>
                  <a:pt x="20929" y="30098"/>
                </a:lnTo>
                <a:lnTo>
                  <a:pt x="21097" y="29971"/>
                </a:lnTo>
                <a:lnTo>
                  <a:pt x="17106" y="29971"/>
                </a:lnTo>
                <a:lnTo>
                  <a:pt x="17519" y="29336"/>
                </a:lnTo>
                <a:lnTo>
                  <a:pt x="17183" y="29336"/>
                </a:lnTo>
                <a:lnTo>
                  <a:pt x="16979" y="29209"/>
                </a:lnTo>
                <a:lnTo>
                  <a:pt x="17259" y="29082"/>
                </a:lnTo>
                <a:lnTo>
                  <a:pt x="17297" y="28701"/>
                </a:lnTo>
                <a:lnTo>
                  <a:pt x="17398" y="28574"/>
                </a:lnTo>
                <a:lnTo>
                  <a:pt x="17564" y="28447"/>
                </a:lnTo>
                <a:lnTo>
                  <a:pt x="17652" y="27939"/>
                </a:lnTo>
                <a:lnTo>
                  <a:pt x="16509" y="27685"/>
                </a:lnTo>
                <a:lnTo>
                  <a:pt x="17094" y="27304"/>
                </a:lnTo>
                <a:lnTo>
                  <a:pt x="17005" y="26923"/>
                </a:lnTo>
                <a:lnTo>
                  <a:pt x="16357" y="26923"/>
                </a:lnTo>
                <a:lnTo>
                  <a:pt x="16141" y="26669"/>
                </a:lnTo>
                <a:lnTo>
                  <a:pt x="15570" y="26542"/>
                </a:lnTo>
                <a:lnTo>
                  <a:pt x="15024" y="26034"/>
                </a:lnTo>
                <a:lnTo>
                  <a:pt x="14817" y="25399"/>
                </a:lnTo>
                <a:lnTo>
                  <a:pt x="14731" y="24383"/>
                </a:lnTo>
                <a:close/>
              </a:path>
              <a:path w="45085" h="47625">
                <a:moveTo>
                  <a:pt x="21297" y="36829"/>
                </a:moveTo>
                <a:lnTo>
                  <a:pt x="21018" y="36956"/>
                </a:lnTo>
                <a:lnTo>
                  <a:pt x="21488" y="36956"/>
                </a:lnTo>
                <a:lnTo>
                  <a:pt x="21297" y="36829"/>
                </a:lnTo>
                <a:close/>
              </a:path>
              <a:path w="45085" h="47625">
                <a:moveTo>
                  <a:pt x="22622" y="36321"/>
                </a:moveTo>
                <a:lnTo>
                  <a:pt x="20764" y="36321"/>
                </a:lnTo>
                <a:lnTo>
                  <a:pt x="21120" y="36448"/>
                </a:lnTo>
                <a:lnTo>
                  <a:pt x="21526" y="36702"/>
                </a:lnTo>
                <a:lnTo>
                  <a:pt x="22326" y="36575"/>
                </a:lnTo>
                <a:lnTo>
                  <a:pt x="22622" y="36321"/>
                </a:lnTo>
                <a:close/>
              </a:path>
              <a:path w="45085" h="47625">
                <a:moveTo>
                  <a:pt x="23012" y="35813"/>
                </a:moveTo>
                <a:lnTo>
                  <a:pt x="22072" y="35940"/>
                </a:lnTo>
                <a:lnTo>
                  <a:pt x="22931" y="35940"/>
                </a:lnTo>
                <a:lnTo>
                  <a:pt x="23012" y="35813"/>
                </a:lnTo>
                <a:close/>
              </a:path>
              <a:path w="45085" h="47625">
                <a:moveTo>
                  <a:pt x="23708" y="35559"/>
                </a:moveTo>
                <a:lnTo>
                  <a:pt x="23568" y="35583"/>
                </a:lnTo>
                <a:lnTo>
                  <a:pt x="23723" y="35686"/>
                </a:lnTo>
                <a:close/>
              </a:path>
              <a:path w="45085" h="47625">
                <a:moveTo>
                  <a:pt x="27762" y="33908"/>
                </a:moveTo>
                <a:lnTo>
                  <a:pt x="26301" y="33908"/>
                </a:lnTo>
                <a:lnTo>
                  <a:pt x="26136" y="34924"/>
                </a:lnTo>
                <a:lnTo>
                  <a:pt x="25819" y="34924"/>
                </a:lnTo>
                <a:lnTo>
                  <a:pt x="25933" y="35305"/>
                </a:lnTo>
                <a:lnTo>
                  <a:pt x="26809" y="35686"/>
                </a:lnTo>
                <a:lnTo>
                  <a:pt x="27279" y="35305"/>
                </a:lnTo>
                <a:lnTo>
                  <a:pt x="27558" y="34924"/>
                </a:lnTo>
                <a:lnTo>
                  <a:pt x="27381" y="34289"/>
                </a:lnTo>
                <a:lnTo>
                  <a:pt x="27762" y="33908"/>
                </a:lnTo>
                <a:close/>
              </a:path>
              <a:path w="45085" h="47625">
                <a:moveTo>
                  <a:pt x="23621" y="34797"/>
                </a:moveTo>
                <a:lnTo>
                  <a:pt x="21983" y="34797"/>
                </a:lnTo>
                <a:lnTo>
                  <a:pt x="22580" y="34924"/>
                </a:lnTo>
                <a:lnTo>
                  <a:pt x="23568" y="35583"/>
                </a:lnTo>
                <a:lnTo>
                  <a:pt x="23708" y="35559"/>
                </a:lnTo>
                <a:lnTo>
                  <a:pt x="23621" y="34797"/>
                </a:lnTo>
                <a:close/>
              </a:path>
              <a:path w="45085" h="47625">
                <a:moveTo>
                  <a:pt x="25882" y="34289"/>
                </a:moveTo>
                <a:lnTo>
                  <a:pt x="25819" y="34924"/>
                </a:lnTo>
                <a:lnTo>
                  <a:pt x="25882" y="34289"/>
                </a:lnTo>
                <a:close/>
              </a:path>
              <a:path w="45085" h="47625">
                <a:moveTo>
                  <a:pt x="28638" y="33146"/>
                </a:moveTo>
                <a:lnTo>
                  <a:pt x="23431" y="33146"/>
                </a:lnTo>
                <a:lnTo>
                  <a:pt x="25323" y="34035"/>
                </a:lnTo>
                <a:lnTo>
                  <a:pt x="26301" y="33908"/>
                </a:lnTo>
                <a:lnTo>
                  <a:pt x="27762" y="33908"/>
                </a:lnTo>
                <a:lnTo>
                  <a:pt x="28536" y="33400"/>
                </a:lnTo>
                <a:lnTo>
                  <a:pt x="28638" y="33146"/>
                </a:lnTo>
                <a:close/>
              </a:path>
              <a:path w="45085" h="47625">
                <a:moveTo>
                  <a:pt x="30568" y="29590"/>
                </a:moveTo>
                <a:lnTo>
                  <a:pt x="30086" y="29590"/>
                </a:lnTo>
                <a:lnTo>
                  <a:pt x="30289" y="30479"/>
                </a:lnTo>
                <a:lnTo>
                  <a:pt x="29756" y="30479"/>
                </a:lnTo>
                <a:lnTo>
                  <a:pt x="29095" y="31368"/>
                </a:lnTo>
                <a:lnTo>
                  <a:pt x="21653" y="31368"/>
                </a:lnTo>
                <a:lnTo>
                  <a:pt x="21653" y="31622"/>
                </a:lnTo>
                <a:lnTo>
                  <a:pt x="30065" y="31622"/>
                </a:lnTo>
                <a:lnTo>
                  <a:pt x="30225" y="31368"/>
                </a:lnTo>
                <a:lnTo>
                  <a:pt x="30352" y="30860"/>
                </a:lnTo>
                <a:lnTo>
                  <a:pt x="31356" y="29971"/>
                </a:lnTo>
                <a:lnTo>
                  <a:pt x="30568" y="29590"/>
                </a:lnTo>
                <a:close/>
              </a:path>
              <a:path w="45085" h="47625">
                <a:moveTo>
                  <a:pt x="21081" y="30479"/>
                </a:moveTo>
                <a:lnTo>
                  <a:pt x="21187" y="30606"/>
                </a:lnTo>
                <a:lnTo>
                  <a:pt x="21297" y="31368"/>
                </a:lnTo>
                <a:lnTo>
                  <a:pt x="23812" y="31368"/>
                </a:lnTo>
                <a:lnTo>
                  <a:pt x="23609" y="30987"/>
                </a:lnTo>
                <a:lnTo>
                  <a:pt x="22123" y="30987"/>
                </a:lnTo>
                <a:lnTo>
                  <a:pt x="21615" y="30606"/>
                </a:lnTo>
                <a:lnTo>
                  <a:pt x="21081" y="30479"/>
                </a:lnTo>
                <a:close/>
              </a:path>
              <a:path w="45085" h="47625">
                <a:moveTo>
                  <a:pt x="24739" y="30098"/>
                </a:moveTo>
                <a:lnTo>
                  <a:pt x="23926" y="30479"/>
                </a:lnTo>
                <a:lnTo>
                  <a:pt x="24269" y="30606"/>
                </a:lnTo>
                <a:lnTo>
                  <a:pt x="23990" y="30733"/>
                </a:lnTo>
                <a:lnTo>
                  <a:pt x="23939" y="30860"/>
                </a:lnTo>
                <a:lnTo>
                  <a:pt x="23812" y="31368"/>
                </a:lnTo>
                <a:lnTo>
                  <a:pt x="29095" y="31368"/>
                </a:lnTo>
                <a:lnTo>
                  <a:pt x="28853" y="30606"/>
                </a:lnTo>
                <a:lnTo>
                  <a:pt x="27482" y="30606"/>
                </a:lnTo>
                <a:lnTo>
                  <a:pt x="27352" y="30479"/>
                </a:lnTo>
                <a:lnTo>
                  <a:pt x="25069" y="30479"/>
                </a:lnTo>
                <a:lnTo>
                  <a:pt x="24739" y="30098"/>
                </a:lnTo>
                <a:close/>
              </a:path>
              <a:path w="45085" h="47625">
                <a:moveTo>
                  <a:pt x="22618" y="30352"/>
                </a:moveTo>
                <a:lnTo>
                  <a:pt x="22123" y="30987"/>
                </a:lnTo>
                <a:lnTo>
                  <a:pt x="23609" y="30987"/>
                </a:lnTo>
                <a:lnTo>
                  <a:pt x="23406" y="30606"/>
                </a:lnTo>
                <a:lnTo>
                  <a:pt x="22618" y="30352"/>
                </a:lnTo>
                <a:close/>
              </a:path>
              <a:path w="45085" h="47625">
                <a:moveTo>
                  <a:pt x="28206" y="28574"/>
                </a:moveTo>
                <a:lnTo>
                  <a:pt x="28051" y="28955"/>
                </a:lnTo>
                <a:lnTo>
                  <a:pt x="27965" y="29336"/>
                </a:lnTo>
                <a:lnTo>
                  <a:pt x="27584" y="30098"/>
                </a:lnTo>
                <a:lnTo>
                  <a:pt x="27482" y="30606"/>
                </a:lnTo>
                <a:lnTo>
                  <a:pt x="28853" y="30606"/>
                </a:lnTo>
                <a:lnTo>
                  <a:pt x="28206" y="28574"/>
                </a:lnTo>
                <a:close/>
              </a:path>
              <a:path w="45085" h="47625">
                <a:moveTo>
                  <a:pt x="26542" y="28955"/>
                </a:moveTo>
                <a:lnTo>
                  <a:pt x="26339" y="29463"/>
                </a:lnTo>
                <a:lnTo>
                  <a:pt x="26034" y="29844"/>
                </a:lnTo>
                <a:lnTo>
                  <a:pt x="25590" y="29844"/>
                </a:lnTo>
                <a:lnTo>
                  <a:pt x="25336" y="30225"/>
                </a:lnTo>
                <a:lnTo>
                  <a:pt x="25069" y="30479"/>
                </a:lnTo>
                <a:lnTo>
                  <a:pt x="27352" y="30479"/>
                </a:lnTo>
                <a:lnTo>
                  <a:pt x="26962" y="30098"/>
                </a:lnTo>
                <a:lnTo>
                  <a:pt x="26974" y="29590"/>
                </a:lnTo>
                <a:lnTo>
                  <a:pt x="27355" y="29590"/>
                </a:lnTo>
                <a:lnTo>
                  <a:pt x="27495" y="29336"/>
                </a:lnTo>
                <a:lnTo>
                  <a:pt x="27895" y="29336"/>
                </a:lnTo>
                <a:lnTo>
                  <a:pt x="27000" y="29209"/>
                </a:lnTo>
                <a:lnTo>
                  <a:pt x="26542" y="28955"/>
                </a:lnTo>
                <a:close/>
              </a:path>
              <a:path w="45085" h="47625">
                <a:moveTo>
                  <a:pt x="17792" y="29463"/>
                </a:moveTo>
                <a:lnTo>
                  <a:pt x="17576" y="29717"/>
                </a:lnTo>
                <a:lnTo>
                  <a:pt x="17106" y="29971"/>
                </a:lnTo>
                <a:lnTo>
                  <a:pt x="18084" y="29971"/>
                </a:lnTo>
                <a:lnTo>
                  <a:pt x="17792" y="29463"/>
                </a:lnTo>
                <a:close/>
              </a:path>
              <a:path w="45085" h="47625">
                <a:moveTo>
                  <a:pt x="25298" y="27050"/>
                </a:moveTo>
                <a:lnTo>
                  <a:pt x="18249" y="27050"/>
                </a:lnTo>
                <a:lnTo>
                  <a:pt x="18453" y="27304"/>
                </a:lnTo>
                <a:lnTo>
                  <a:pt x="18859" y="27685"/>
                </a:lnTo>
                <a:lnTo>
                  <a:pt x="18986" y="27939"/>
                </a:lnTo>
                <a:lnTo>
                  <a:pt x="19519" y="28193"/>
                </a:lnTo>
                <a:lnTo>
                  <a:pt x="19519" y="28447"/>
                </a:lnTo>
                <a:lnTo>
                  <a:pt x="18630" y="29209"/>
                </a:lnTo>
                <a:lnTo>
                  <a:pt x="18389" y="29717"/>
                </a:lnTo>
                <a:lnTo>
                  <a:pt x="18084" y="29971"/>
                </a:lnTo>
                <a:lnTo>
                  <a:pt x="21097" y="29971"/>
                </a:lnTo>
                <a:lnTo>
                  <a:pt x="21602" y="29590"/>
                </a:lnTo>
                <a:lnTo>
                  <a:pt x="23082" y="29590"/>
                </a:lnTo>
                <a:lnTo>
                  <a:pt x="23253" y="29463"/>
                </a:lnTo>
                <a:lnTo>
                  <a:pt x="23761" y="29209"/>
                </a:lnTo>
                <a:lnTo>
                  <a:pt x="24104" y="28828"/>
                </a:lnTo>
                <a:lnTo>
                  <a:pt x="24549" y="28574"/>
                </a:lnTo>
                <a:lnTo>
                  <a:pt x="24930" y="28320"/>
                </a:lnTo>
                <a:lnTo>
                  <a:pt x="25387" y="28193"/>
                </a:lnTo>
                <a:lnTo>
                  <a:pt x="25522" y="27939"/>
                </a:lnTo>
                <a:lnTo>
                  <a:pt x="25623" y="27685"/>
                </a:lnTo>
                <a:lnTo>
                  <a:pt x="24726" y="27685"/>
                </a:lnTo>
                <a:lnTo>
                  <a:pt x="24904" y="27304"/>
                </a:lnTo>
                <a:lnTo>
                  <a:pt x="25031" y="27304"/>
                </a:lnTo>
                <a:lnTo>
                  <a:pt x="25298" y="27050"/>
                </a:lnTo>
                <a:close/>
              </a:path>
              <a:path w="45085" h="47625">
                <a:moveTo>
                  <a:pt x="23082" y="29590"/>
                </a:moveTo>
                <a:lnTo>
                  <a:pt x="21602" y="29590"/>
                </a:lnTo>
                <a:lnTo>
                  <a:pt x="22567" y="29971"/>
                </a:lnTo>
                <a:lnTo>
                  <a:pt x="23082" y="29590"/>
                </a:lnTo>
                <a:close/>
              </a:path>
              <a:path w="45085" h="47625">
                <a:moveTo>
                  <a:pt x="17602" y="29209"/>
                </a:moveTo>
                <a:lnTo>
                  <a:pt x="17183" y="29336"/>
                </a:lnTo>
                <a:lnTo>
                  <a:pt x="17519" y="29336"/>
                </a:lnTo>
                <a:close/>
              </a:path>
              <a:path w="45085" h="47625">
                <a:moveTo>
                  <a:pt x="27924" y="29265"/>
                </a:moveTo>
                <a:close/>
              </a:path>
              <a:path w="45085" h="47625">
                <a:moveTo>
                  <a:pt x="27749" y="28955"/>
                </a:moveTo>
                <a:lnTo>
                  <a:pt x="27000" y="29209"/>
                </a:lnTo>
                <a:lnTo>
                  <a:pt x="27893" y="29209"/>
                </a:lnTo>
                <a:lnTo>
                  <a:pt x="27749" y="28955"/>
                </a:lnTo>
                <a:close/>
              </a:path>
              <a:path w="45085" h="47625">
                <a:moveTo>
                  <a:pt x="20065" y="24764"/>
                </a:moveTo>
                <a:lnTo>
                  <a:pt x="19456" y="25145"/>
                </a:lnTo>
                <a:lnTo>
                  <a:pt x="18884" y="25780"/>
                </a:lnTo>
                <a:lnTo>
                  <a:pt x="18577" y="26415"/>
                </a:lnTo>
                <a:lnTo>
                  <a:pt x="18491" y="26923"/>
                </a:lnTo>
                <a:lnTo>
                  <a:pt x="18059" y="27050"/>
                </a:lnTo>
                <a:lnTo>
                  <a:pt x="17818" y="27304"/>
                </a:lnTo>
                <a:lnTo>
                  <a:pt x="17589" y="27431"/>
                </a:lnTo>
                <a:lnTo>
                  <a:pt x="17665" y="27685"/>
                </a:lnTo>
                <a:lnTo>
                  <a:pt x="18249" y="27050"/>
                </a:lnTo>
                <a:lnTo>
                  <a:pt x="25298" y="27050"/>
                </a:lnTo>
                <a:lnTo>
                  <a:pt x="25107" y="26923"/>
                </a:lnTo>
                <a:lnTo>
                  <a:pt x="25298" y="26542"/>
                </a:lnTo>
                <a:lnTo>
                  <a:pt x="25209" y="25907"/>
                </a:lnTo>
                <a:lnTo>
                  <a:pt x="25095" y="25526"/>
                </a:lnTo>
                <a:lnTo>
                  <a:pt x="25692" y="25272"/>
                </a:lnTo>
                <a:lnTo>
                  <a:pt x="25751" y="25145"/>
                </a:lnTo>
                <a:lnTo>
                  <a:pt x="20015" y="25145"/>
                </a:lnTo>
                <a:lnTo>
                  <a:pt x="20065" y="24764"/>
                </a:lnTo>
                <a:close/>
              </a:path>
              <a:path w="45085" h="47625">
                <a:moveTo>
                  <a:pt x="25755" y="27177"/>
                </a:moveTo>
                <a:lnTo>
                  <a:pt x="24726" y="27685"/>
                </a:lnTo>
                <a:lnTo>
                  <a:pt x="25623" y="27685"/>
                </a:lnTo>
                <a:lnTo>
                  <a:pt x="25755" y="27177"/>
                </a:lnTo>
                <a:close/>
              </a:path>
              <a:path w="45085" h="47625">
                <a:moveTo>
                  <a:pt x="3543" y="25780"/>
                </a:moveTo>
                <a:lnTo>
                  <a:pt x="3378" y="25780"/>
                </a:lnTo>
                <a:lnTo>
                  <a:pt x="3437" y="26161"/>
                </a:lnTo>
                <a:lnTo>
                  <a:pt x="3251" y="26415"/>
                </a:lnTo>
                <a:lnTo>
                  <a:pt x="2743" y="26669"/>
                </a:lnTo>
                <a:lnTo>
                  <a:pt x="2616" y="26669"/>
                </a:lnTo>
                <a:lnTo>
                  <a:pt x="2527" y="27050"/>
                </a:lnTo>
                <a:lnTo>
                  <a:pt x="4089" y="27050"/>
                </a:lnTo>
                <a:lnTo>
                  <a:pt x="3543" y="25780"/>
                </a:lnTo>
                <a:close/>
              </a:path>
              <a:path w="45085" h="47625">
                <a:moveTo>
                  <a:pt x="40817" y="25653"/>
                </a:moveTo>
                <a:lnTo>
                  <a:pt x="40754" y="25780"/>
                </a:lnTo>
                <a:lnTo>
                  <a:pt x="40887" y="25907"/>
                </a:lnTo>
                <a:lnTo>
                  <a:pt x="40904" y="26249"/>
                </a:lnTo>
                <a:lnTo>
                  <a:pt x="40538" y="26796"/>
                </a:lnTo>
                <a:lnTo>
                  <a:pt x="40919" y="26796"/>
                </a:lnTo>
                <a:lnTo>
                  <a:pt x="41363" y="26288"/>
                </a:lnTo>
                <a:lnTo>
                  <a:pt x="41313" y="26161"/>
                </a:lnTo>
                <a:lnTo>
                  <a:pt x="40970" y="25780"/>
                </a:lnTo>
                <a:lnTo>
                  <a:pt x="40817" y="25653"/>
                </a:lnTo>
                <a:close/>
              </a:path>
              <a:path w="45085" h="47625">
                <a:moveTo>
                  <a:pt x="43637" y="23113"/>
                </a:moveTo>
                <a:lnTo>
                  <a:pt x="39573" y="23113"/>
                </a:lnTo>
                <a:lnTo>
                  <a:pt x="39852" y="23367"/>
                </a:lnTo>
                <a:lnTo>
                  <a:pt x="39814" y="23621"/>
                </a:lnTo>
                <a:lnTo>
                  <a:pt x="39954" y="23748"/>
                </a:lnTo>
                <a:lnTo>
                  <a:pt x="40106" y="24129"/>
                </a:lnTo>
                <a:lnTo>
                  <a:pt x="40563" y="24129"/>
                </a:lnTo>
                <a:lnTo>
                  <a:pt x="40703" y="24383"/>
                </a:lnTo>
                <a:lnTo>
                  <a:pt x="40705" y="24950"/>
                </a:lnTo>
                <a:lnTo>
                  <a:pt x="41008" y="25145"/>
                </a:lnTo>
                <a:lnTo>
                  <a:pt x="41097" y="25780"/>
                </a:lnTo>
                <a:lnTo>
                  <a:pt x="41274" y="25780"/>
                </a:lnTo>
                <a:lnTo>
                  <a:pt x="41408" y="26225"/>
                </a:lnTo>
                <a:lnTo>
                  <a:pt x="41719" y="25780"/>
                </a:lnTo>
                <a:lnTo>
                  <a:pt x="41935" y="25145"/>
                </a:lnTo>
                <a:lnTo>
                  <a:pt x="42430" y="25145"/>
                </a:lnTo>
                <a:lnTo>
                  <a:pt x="42506" y="24764"/>
                </a:lnTo>
                <a:lnTo>
                  <a:pt x="42913" y="24383"/>
                </a:lnTo>
                <a:lnTo>
                  <a:pt x="43421" y="24383"/>
                </a:lnTo>
                <a:lnTo>
                  <a:pt x="43433" y="24002"/>
                </a:lnTo>
                <a:lnTo>
                  <a:pt x="43002" y="23748"/>
                </a:lnTo>
                <a:lnTo>
                  <a:pt x="43637" y="23113"/>
                </a:lnTo>
                <a:close/>
              </a:path>
              <a:path w="45085" h="47625">
                <a:moveTo>
                  <a:pt x="8521" y="25145"/>
                </a:moveTo>
                <a:lnTo>
                  <a:pt x="7581" y="25907"/>
                </a:lnTo>
                <a:lnTo>
                  <a:pt x="7023" y="26161"/>
                </a:lnTo>
                <a:lnTo>
                  <a:pt x="11747" y="26161"/>
                </a:lnTo>
                <a:lnTo>
                  <a:pt x="11455" y="26034"/>
                </a:lnTo>
                <a:lnTo>
                  <a:pt x="10566" y="26034"/>
                </a:lnTo>
                <a:lnTo>
                  <a:pt x="10223" y="25780"/>
                </a:lnTo>
                <a:lnTo>
                  <a:pt x="9397" y="25780"/>
                </a:lnTo>
                <a:lnTo>
                  <a:pt x="8521" y="25145"/>
                </a:lnTo>
                <a:close/>
              </a:path>
              <a:path w="45085" h="47625">
                <a:moveTo>
                  <a:pt x="11163" y="25907"/>
                </a:moveTo>
                <a:lnTo>
                  <a:pt x="10566" y="26034"/>
                </a:lnTo>
                <a:lnTo>
                  <a:pt x="11455" y="26034"/>
                </a:lnTo>
                <a:lnTo>
                  <a:pt x="11163" y="25907"/>
                </a:lnTo>
                <a:close/>
              </a:path>
              <a:path w="45085" h="47625">
                <a:moveTo>
                  <a:pt x="9893" y="25653"/>
                </a:moveTo>
                <a:lnTo>
                  <a:pt x="9690" y="25653"/>
                </a:lnTo>
                <a:lnTo>
                  <a:pt x="9397" y="25780"/>
                </a:lnTo>
                <a:lnTo>
                  <a:pt x="10223" y="25780"/>
                </a:lnTo>
                <a:lnTo>
                  <a:pt x="9893" y="25653"/>
                </a:lnTo>
                <a:close/>
              </a:path>
              <a:path w="45085" h="47625">
                <a:moveTo>
                  <a:pt x="42430" y="25145"/>
                </a:moveTo>
                <a:lnTo>
                  <a:pt x="41935" y="25145"/>
                </a:lnTo>
                <a:lnTo>
                  <a:pt x="42379" y="25399"/>
                </a:lnTo>
                <a:lnTo>
                  <a:pt x="42430" y="25145"/>
                </a:lnTo>
                <a:close/>
              </a:path>
              <a:path w="45085" h="47625">
                <a:moveTo>
                  <a:pt x="26136" y="3936"/>
                </a:moveTo>
                <a:lnTo>
                  <a:pt x="25874" y="4190"/>
                </a:lnTo>
                <a:lnTo>
                  <a:pt x="25802" y="4444"/>
                </a:lnTo>
                <a:lnTo>
                  <a:pt x="25920" y="4698"/>
                </a:lnTo>
                <a:lnTo>
                  <a:pt x="25184" y="5079"/>
                </a:lnTo>
                <a:lnTo>
                  <a:pt x="24917" y="5587"/>
                </a:lnTo>
                <a:lnTo>
                  <a:pt x="24561" y="5841"/>
                </a:lnTo>
                <a:lnTo>
                  <a:pt x="24168" y="5841"/>
                </a:lnTo>
                <a:lnTo>
                  <a:pt x="24066" y="6095"/>
                </a:lnTo>
                <a:lnTo>
                  <a:pt x="23825" y="6222"/>
                </a:lnTo>
                <a:lnTo>
                  <a:pt x="23520" y="6349"/>
                </a:lnTo>
                <a:lnTo>
                  <a:pt x="23063" y="6349"/>
                </a:lnTo>
                <a:lnTo>
                  <a:pt x="22491" y="6476"/>
                </a:lnTo>
                <a:lnTo>
                  <a:pt x="22796" y="6730"/>
                </a:lnTo>
                <a:lnTo>
                  <a:pt x="22775" y="7492"/>
                </a:lnTo>
                <a:lnTo>
                  <a:pt x="22682" y="7746"/>
                </a:lnTo>
                <a:lnTo>
                  <a:pt x="22288" y="8127"/>
                </a:lnTo>
                <a:lnTo>
                  <a:pt x="22478" y="8254"/>
                </a:lnTo>
                <a:lnTo>
                  <a:pt x="22440" y="8508"/>
                </a:lnTo>
                <a:lnTo>
                  <a:pt x="22199" y="8635"/>
                </a:lnTo>
                <a:lnTo>
                  <a:pt x="22266" y="9143"/>
                </a:lnTo>
                <a:lnTo>
                  <a:pt x="22301" y="9905"/>
                </a:lnTo>
                <a:lnTo>
                  <a:pt x="21666" y="9905"/>
                </a:lnTo>
                <a:lnTo>
                  <a:pt x="21412" y="10286"/>
                </a:lnTo>
                <a:lnTo>
                  <a:pt x="21666" y="11175"/>
                </a:lnTo>
                <a:lnTo>
                  <a:pt x="21831" y="11556"/>
                </a:lnTo>
                <a:lnTo>
                  <a:pt x="21208" y="12064"/>
                </a:lnTo>
                <a:lnTo>
                  <a:pt x="21145" y="13715"/>
                </a:lnTo>
                <a:lnTo>
                  <a:pt x="21018" y="14096"/>
                </a:lnTo>
                <a:lnTo>
                  <a:pt x="20925" y="14731"/>
                </a:lnTo>
                <a:lnTo>
                  <a:pt x="21145" y="15239"/>
                </a:lnTo>
                <a:lnTo>
                  <a:pt x="20942" y="15493"/>
                </a:lnTo>
                <a:lnTo>
                  <a:pt x="20777" y="15747"/>
                </a:lnTo>
                <a:lnTo>
                  <a:pt x="21170" y="15747"/>
                </a:lnTo>
                <a:lnTo>
                  <a:pt x="21024" y="15874"/>
                </a:lnTo>
                <a:lnTo>
                  <a:pt x="21002" y="16511"/>
                </a:lnTo>
                <a:lnTo>
                  <a:pt x="21094" y="16890"/>
                </a:lnTo>
                <a:lnTo>
                  <a:pt x="21437" y="16890"/>
                </a:lnTo>
                <a:lnTo>
                  <a:pt x="20980" y="17017"/>
                </a:lnTo>
                <a:lnTo>
                  <a:pt x="20986" y="17652"/>
                </a:lnTo>
                <a:lnTo>
                  <a:pt x="21107" y="18033"/>
                </a:lnTo>
                <a:lnTo>
                  <a:pt x="21475" y="18414"/>
                </a:lnTo>
                <a:lnTo>
                  <a:pt x="21012" y="18414"/>
                </a:lnTo>
                <a:lnTo>
                  <a:pt x="21003" y="18665"/>
                </a:lnTo>
                <a:lnTo>
                  <a:pt x="21107" y="19303"/>
                </a:lnTo>
                <a:lnTo>
                  <a:pt x="21488" y="19557"/>
                </a:lnTo>
                <a:lnTo>
                  <a:pt x="21589" y="19811"/>
                </a:lnTo>
                <a:lnTo>
                  <a:pt x="21780" y="19938"/>
                </a:lnTo>
                <a:lnTo>
                  <a:pt x="21755" y="20192"/>
                </a:lnTo>
                <a:lnTo>
                  <a:pt x="21589" y="20319"/>
                </a:lnTo>
                <a:lnTo>
                  <a:pt x="21475" y="21208"/>
                </a:lnTo>
                <a:lnTo>
                  <a:pt x="21755" y="21462"/>
                </a:lnTo>
                <a:lnTo>
                  <a:pt x="22009" y="21462"/>
                </a:lnTo>
                <a:lnTo>
                  <a:pt x="21513" y="21589"/>
                </a:lnTo>
                <a:lnTo>
                  <a:pt x="21539" y="22224"/>
                </a:lnTo>
                <a:lnTo>
                  <a:pt x="21145" y="22478"/>
                </a:lnTo>
                <a:lnTo>
                  <a:pt x="21208" y="22986"/>
                </a:lnTo>
                <a:lnTo>
                  <a:pt x="20929" y="23240"/>
                </a:lnTo>
                <a:lnTo>
                  <a:pt x="20824" y="23621"/>
                </a:lnTo>
                <a:lnTo>
                  <a:pt x="20726" y="24383"/>
                </a:lnTo>
                <a:lnTo>
                  <a:pt x="20980" y="24637"/>
                </a:lnTo>
                <a:lnTo>
                  <a:pt x="20764" y="24764"/>
                </a:lnTo>
                <a:lnTo>
                  <a:pt x="20510" y="25018"/>
                </a:lnTo>
                <a:lnTo>
                  <a:pt x="20015" y="25145"/>
                </a:lnTo>
                <a:lnTo>
                  <a:pt x="25751" y="25145"/>
                </a:lnTo>
                <a:lnTo>
                  <a:pt x="25842" y="24950"/>
                </a:lnTo>
                <a:lnTo>
                  <a:pt x="25666" y="24891"/>
                </a:lnTo>
                <a:lnTo>
                  <a:pt x="26310" y="24891"/>
                </a:lnTo>
                <a:lnTo>
                  <a:pt x="26835" y="24637"/>
                </a:lnTo>
                <a:lnTo>
                  <a:pt x="28760" y="24637"/>
                </a:lnTo>
                <a:lnTo>
                  <a:pt x="28879" y="24002"/>
                </a:lnTo>
                <a:lnTo>
                  <a:pt x="29019" y="24002"/>
                </a:lnTo>
                <a:lnTo>
                  <a:pt x="29133" y="23621"/>
                </a:lnTo>
                <a:lnTo>
                  <a:pt x="28917" y="23367"/>
                </a:lnTo>
                <a:lnTo>
                  <a:pt x="29082" y="23113"/>
                </a:lnTo>
                <a:lnTo>
                  <a:pt x="28879" y="23113"/>
                </a:lnTo>
                <a:lnTo>
                  <a:pt x="28790" y="22902"/>
                </a:lnTo>
                <a:lnTo>
                  <a:pt x="27939" y="22859"/>
                </a:lnTo>
                <a:lnTo>
                  <a:pt x="28257" y="22732"/>
                </a:lnTo>
                <a:lnTo>
                  <a:pt x="28701" y="22605"/>
                </a:lnTo>
                <a:lnTo>
                  <a:pt x="28625" y="22478"/>
                </a:lnTo>
                <a:lnTo>
                  <a:pt x="28498" y="22351"/>
                </a:lnTo>
                <a:lnTo>
                  <a:pt x="28206" y="22351"/>
                </a:lnTo>
                <a:lnTo>
                  <a:pt x="28435" y="22097"/>
                </a:lnTo>
                <a:lnTo>
                  <a:pt x="28651" y="22097"/>
                </a:lnTo>
                <a:lnTo>
                  <a:pt x="28778" y="21970"/>
                </a:lnTo>
                <a:lnTo>
                  <a:pt x="29112" y="21970"/>
                </a:lnTo>
                <a:lnTo>
                  <a:pt x="29095" y="21716"/>
                </a:lnTo>
                <a:lnTo>
                  <a:pt x="29425" y="21589"/>
                </a:lnTo>
                <a:lnTo>
                  <a:pt x="29578" y="21589"/>
                </a:lnTo>
                <a:lnTo>
                  <a:pt x="29616" y="20827"/>
                </a:lnTo>
                <a:lnTo>
                  <a:pt x="30073" y="20700"/>
                </a:lnTo>
                <a:lnTo>
                  <a:pt x="30213" y="20319"/>
                </a:lnTo>
                <a:lnTo>
                  <a:pt x="30365" y="20319"/>
                </a:lnTo>
                <a:lnTo>
                  <a:pt x="30200" y="20192"/>
                </a:lnTo>
                <a:lnTo>
                  <a:pt x="30314" y="19684"/>
                </a:lnTo>
                <a:lnTo>
                  <a:pt x="33185" y="19684"/>
                </a:lnTo>
                <a:lnTo>
                  <a:pt x="33108" y="19303"/>
                </a:lnTo>
                <a:lnTo>
                  <a:pt x="32918" y="19176"/>
                </a:lnTo>
                <a:lnTo>
                  <a:pt x="32397" y="18795"/>
                </a:lnTo>
                <a:lnTo>
                  <a:pt x="32616" y="18414"/>
                </a:lnTo>
                <a:lnTo>
                  <a:pt x="21475" y="18414"/>
                </a:lnTo>
                <a:lnTo>
                  <a:pt x="21132" y="18287"/>
                </a:lnTo>
                <a:lnTo>
                  <a:pt x="32689" y="18287"/>
                </a:lnTo>
                <a:lnTo>
                  <a:pt x="33083" y="18033"/>
                </a:lnTo>
                <a:lnTo>
                  <a:pt x="34461" y="18033"/>
                </a:lnTo>
                <a:lnTo>
                  <a:pt x="34434" y="17779"/>
                </a:lnTo>
                <a:lnTo>
                  <a:pt x="33921" y="17525"/>
                </a:lnTo>
                <a:lnTo>
                  <a:pt x="36398" y="17525"/>
                </a:lnTo>
                <a:lnTo>
                  <a:pt x="36182" y="17271"/>
                </a:lnTo>
                <a:lnTo>
                  <a:pt x="36757" y="17028"/>
                </a:lnTo>
                <a:lnTo>
                  <a:pt x="36886" y="16511"/>
                </a:lnTo>
                <a:lnTo>
                  <a:pt x="36753" y="16255"/>
                </a:lnTo>
                <a:lnTo>
                  <a:pt x="36715" y="15874"/>
                </a:lnTo>
                <a:lnTo>
                  <a:pt x="37045" y="15620"/>
                </a:lnTo>
                <a:lnTo>
                  <a:pt x="36766" y="15366"/>
                </a:lnTo>
                <a:lnTo>
                  <a:pt x="36639" y="14858"/>
                </a:lnTo>
                <a:lnTo>
                  <a:pt x="37071" y="14731"/>
                </a:lnTo>
                <a:lnTo>
                  <a:pt x="37210" y="14350"/>
                </a:lnTo>
                <a:lnTo>
                  <a:pt x="43668" y="14350"/>
                </a:lnTo>
                <a:lnTo>
                  <a:pt x="43459" y="13715"/>
                </a:lnTo>
                <a:lnTo>
                  <a:pt x="43366" y="12064"/>
                </a:lnTo>
                <a:lnTo>
                  <a:pt x="43091" y="10794"/>
                </a:lnTo>
                <a:lnTo>
                  <a:pt x="43586" y="10540"/>
                </a:lnTo>
                <a:lnTo>
                  <a:pt x="43713" y="10286"/>
                </a:lnTo>
                <a:lnTo>
                  <a:pt x="43746" y="10159"/>
                </a:lnTo>
                <a:lnTo>
                  <a:pt x="21501" y="10159"/>
                </a:lnTo>
                <a:lnTo>
                  <a:pt x="43779" y="10032"/>
                </a:lnTo>
                <a:lnTo>
                  <a:pt x="43878" y="9651"/>
                </a:lnTo>
                <a:lnTo>
                  <a:pt x="43357" y="9143"/>
                </a:lnTo>
                <a:lnTo>
                  <a:pt x="43334" y="8254"/>
                </a:lnTo>
                <a:lnTo>
                  <a:pt x="38252" y="8254"/>
                </a:lnTo>
                <a:lnTo>
                  <a:pt x="38138" y="8000"/>
                </a:lnTo>
                <a:lnTo>
                  <a:pt x="37668" y="8000"/>
                </a:lnTo>
                <a:lnTo>
                  <a:pt x="37528" y="7746"/>
                </a:lnTo>
                <a:lnTo>
                  <a:pt x="37731" y="7619"/>
                </a:lnTo>
                <a:lnTo>
                  <a:pt x="37172" y="7619"/>
                </a:lnTo>
                <a:lnTo>
                  <a:pt x="37052" y="7365"/>
                </a:lnTo>
                <a:lnTo>
                  <a:pt x="36941" y="6349"/>
                </a:lnTo>
                <a:lnTo>
                  <a:pt x="23520" y="6349"/>
                </a:lnTo>
                <a:lnTo>
                  <a:pt x="23177" y="6222"/>
                </a:lnTo>
                <a:lnTo>
                  <a:pt x="36896" y="6222"/>
                </a:lnTo>
                <a:lnTo>
                  <a:pt x="36804" y="5841"/>
                </a:lnTo>
                <a:lnTo>
                  <a:pt x="24561" y="5841"/>
                </a:lnTo>
                <a:lnTo>
                  <a:pt x="24218" y="5714"/>
                </a:lnTo>
                <a:lnTo>
                  <a:pt x="36804" y="5714"/>
                </a:lnTo>
                <a:lnTo>
                  <a:pt x="36766" y="5079"/>
                </a:lnTo>
                <a:lnTo>
                  <a:pt x="36575" y="4444"/>
                </a:lnTo>
                <a:lnTo>
                  <a:pt x="36410" y="4444"/>
                </a:lnTo>
                <a:lnTo>
                  <a:pt x="36512" y="4190"/>
                </a:lnTo>
                <a:lnTo>
                  <a:pt x="36042" y="4063"/>
                </a:lnTo>
                <a:lnTo>
                  <a:pt x="26555" y="4063"/>
                </a:lnTo>
                <a:lnTo>
                  <a:pt x="26136" y="3936"/>
                </a:lnTo>
                <a:close/>
              </a:path>
              <a:path w="45085" h="47625">
                <a:moveTo>
                  <a:pt x="26310" y="24891"/>
                </a:moveTo>
                <a:lnTo>
                  <a:pt x="25869" y="24891"/>
                </a:lnTo>
                <a:lnTo>
                  <a:pt x="26047" y="25018"/>
                </a:lnTo>
                <a:lnTo>
                  <a:pt x="26310" y="24891"/>
                </a:lnTo>
                <a:close/>
              </a:path>
              <a:path w="45085" h="47625">
                <a:moveTo>
                  <a:pt x="28760" y="24637"/>
                </a:moveTo>
                <a:lnTo>
                  <a:pt x="26835" y="24637"/>
                </a:lnTo>
                <a:lnTo>
                  <a:pt x="28689" y="25018"/>
                </a:lnTo>
                <a:lnTo>
                  <a:pt x="28760" y="24637"/>
                </a:lnTo>
                <a:close/>
              </a:path>
              <a:path w="45085" h="47625">
                <a:moveTo>
                  <a:pt x="25869" y="24891"/>
                </a:moveTo>
                <a:lnTo>
                  <a:pt x="25666" y="24891"/>
                </a:lnTo>
                <a:lnTo>
                  <a:pt x="25842" y="24950"/>
                </a:lnTo>
                <a:close/>
              </a:path>
              <a:path w="45085" h="47625">
                <a:moveTo>
                  <a:pt x="44496" y="20827"/>
                </a:moveTo>
                <a:lnTo>
                  <a:pt x="40741" y="20827"/>
                </a:lnTo>
                <a:lnTo>
                  <a:pt x="40678" y="21462"/>
                </a:lnTo>
                <a:lnTo>
                  <a:pt x="40157" y="21589"/>
                </a:lnTo>
                <a:lnTo>
                  <a:pt x="40144" y="22478"/>
                </a:lnTo>
                <a:lnTo>
                  <a:pt x="39547" y="22605"/>
                </a:lnTo>
                <a:lnTo>
                  <a:pt x="39344" y="22732"/>
                </a:lnTo>
                <a:lnTo>
                  <a:pt x="38861" y="22732"/>
                </a:lnTo>
                <a:lnTo>
                  <a:pt x="38798" y="22986"/>
                </a:lnTo>
                <a:lnTo>
                  <a:pt x="37934" y="23748"/>
                </a:lnTo>
                <a:lnTo>
                  <a:pt x="38722" y="23621"/>
                </a:lnTo>
                <a:lnTo>
                  <a:pt x="38849" y="23367"/>
                </a:lnTo>
                <a:lnTo>
                  <a:pt x="39268" y="23240"/>
                </a:lnTo>
                <a:lnTo>
                  <a:pt x="39471" y="23113"/>
                </a:lnTo>
                <a:lnTo>
                  <a:pt x="43637" y="23113"/>
                </a:lnTo>
                <a:lnTo>
                  <a:pt x="43764" y="22986"/>
                </a:lnTo>
                <a:lnTo>
                  <a:pt x="43795" y="22732"/>
                </a:lnTo>
                <a:lnTo>
                  <a:pt x="39344" y="22732"/>
                </a:lnTo>
                <a:lnTo>
                  <a:pt x="39077" y="22605"/>
                </a:lnTo>
                <a:lnTo>
                  <a:pt x="43811" y="22605"/>
                </a:lnTo>
                <a:lnTo>
                  <a:pt x="43865" y="21716"/>
                </a:lnTo>
                <a:lnTo>
                  <a:pt x="44424" y="21081"/>
                </a:lnTo>
                <a:lnTo>
                  <a:pt x="44496" y="20827"/>
                </a:lnTo>
                <a:close/>
              </a:path>
              <a:path w="45085" h="47625">
                <a:moveTo>
                  <a:pt x="28828" y="22859"/>
                </a:moveTo>
                <a:lnTo>
                  <a:pt x="28968" y="22986"/>
                </a:lnTo>
                <a:lnTo>
                  <a:pt x="28828" y="22859"/>
                </a:lnTo>
                <a:close/>
              </a:path>
              <a:path w="45085" h="47625">
                <a:moveTo>
                  <a:pt x="28955" y="22605"/>
                </a:moveTo>
                <a:lnTo>
                  <a:pt x="28911" y="22859"/>
                </a:lnTo>
                <a:lnTo>
                  <a:pt x="29133" y="22986"/>
                </a:lnTo>
                <a:lnTo>
                  <a:pt x="29387" y="22859"/>
                </a:lnTo>
                <a:lnTo>
                  <a:pt x="29082" y="22732"/>
                </a:lnTo>
                <a:lnTo>
                  <a:pt x="28955" y="22605"/>
                </a:lnTo>
                <a:close/>
              </a:path>
              <a:path w="45085" h="47625">
                <a:moveTo>
                  <a:pt x="32905" y="20827"/>
                </a:moveTo>
                <a:lnTo>
                  <a:pt x="31851" y="20827"/>
                </a:lnTo>
                <a:lnTo>
                  <a:pt x="31546" y="21208"/>
                </a:lnTo>
                <a:lnTo>
                  <a:pt x="31165" y="21589"/>
                </a:lnTo>
                <a:lnTo>
                  <a:pt x="30518" y="22859"/>
                </a:lnTo>
                <a:lnTo>
                  <a:pt x="31610" y="22605"/>
                </a:lnTo>
                <a:lnTo>
                  <a:pt x="31694" y="22351"/>
                </a:lnTo>
                <a:lnTo>
                  <a:pt x="32054" y="21716"/>
                </a:lnTo>
                <a:lnTo>
                  <a:pt x="32545" y="21716"/>
                </a:lnTo>
                <a:lnTo>
                  <a:pt x="32562" y="21462"/>
                </a:lnTo>
                <a:lnTo>
                  <a:pt x="32829" y="21208"/>
                </a:lnTo>
                <a:lnTo>
                  <a:pt x="32905" y="20827"/>
                </a:lnTo>
                <a:close/>
              </a:path>
              <a:path w="45085" h="47625">
                <a:moveTo>
                  <a:pt x="28701" y="22605"/>
                </a:moveTo>
                <a:lnTo>
                  <a:pt x="28371" y="22605"/>
                </a:lnTo>
                <a:lnTo>
                  <a:pt x="28778" y="22732"/>
                </a:lnTo>
                <a:close/>
              </a:path>
              <a:path w="45085" h="47625">
                <a:moveTo>
                  <a:pt x="28651" y="22097"/>
                </a:moveTo>
                <a:lnTo>
                  <a:pt x="28435" y="22097"/>
                </a:lnTo>
                <a:lnTo>
                  <a:pt x="28714" y="22478"/>
                </a:lnTo>
                <a:lnTo>
                  <a:pt x="28651" y="22097"/>
                </a:lnTo>
                <a:close/>
              </a:path>
              <a:path w="45085" h="47625">
                <a:moveTo>
                  <a:pt x="36893" y="21335"/>
                </a:moveTo>
                <a:lnTo>
                  <a:pt x="36144" y="21462"/>
                </a:lnTo>
                <a:lnTo>
                  <a:pt x="36093" y="21970"/>
                </a:lnTo>
                <a:lnTo>
                  <a:pt x="35979" y="22351"/>
                </a:lnTo>
                <a:lnTo>
                  <a:pt x="37236" y="21970"/>
                </a:lnTo>
                <a:lnTo>
                  <a:pt x="37363" y="21716"/>
                </a:lnTo>
                <a:lnTo>
                  <a:pt x="37033" y="21589"/>
                </a:lnTo>
                <a:lnTo>
                  <a:pt x="36893" y="21335"/>
                </a:lnTo>
                <a:close/>
              </a:path>
              <a:path w="45085" h="47625">
                <a:moveTo>
                  <a:pt x="29112" y="21970"/>
                </a:moveTo>
                <a:lnTo>
                  <a:pt x="28778" y="21970"/>
                </a:lnTo>
                <a:lnTo>
                  <a:pt x="29121" y="22097"/>
                </a:lnTo>
                <a:lnTo>
                  <a:pt x="29112" y="21970"/>
                </a:lnTo>
                <a:close/>
              </a:path>
              <a:path w="45085" h="47625">
                <a:moveTo>
                  <a:pt x="29578" y="21589"/>
                </a:moveTo>
                <a:lnTo>
                  <a:pt x="29425" y="21589"/>
                </a:lnTo>
                <a:lnTo>
                  <a:pt x="29603" y="21843"/>
                </a:lnTo>
                <a:lnTo>
                  <a:pt x="29578" y="21589"/>
                </a:lnTo>
                <a:close/>
              </a:path>
              <a:path w="45085" h="47625">
                <a:moveTo>
                  <a:pt x="32545" y="21716"/>
                </a:moveTo>
                <a:lnTo>
                  <a:pt x="32054" y="21716"/>
                </a:lnTo>
                <a:lnTo>
                  <a:pt x="32537" y="21843"/>
                </a:lnTo>
                <a:lnTo>
                  <a:pt x="32545" y="21716"/>
                </a:lnTo>
                <a:close/>
              </a:path>
              <a:path w="45085" h="47625">
                <a:moveTo>
                  <a:pt x="37541" y="21081"/>
                </a:moveTo>
                <a:lnTo>
                  <a:pt x="37007" y="21081"/>
                </a:lnTo>
                <a:lnTo>
                  <a:pt x="37363" y="21716"/>
                </a:lnTo>
                <a:lnTo>
                  <a:pt x="37541" y="21081"/>
                </a:lnTo>
                <a:close/>
              </a:path>
              <a:path w="45085" h="47625">
                <a:moveTo>
                  <a:pt x="44568" y="20573"/>
                </a:moveTo>
                <a:lnTo>
                  <a:pt x="39001" y="20573"/>
                </a:lnTo>
                <a:lnTo>
                  <a:pt x="39827" y="20827"/>
                </a:lnTo>
                <a:lnTo>
                  <a:pt x="39166" y="20954"/>
                </a:lnTo>
                <a:lnTo>
                  <a:pt x="39496" y="21335"/>
                </a:lnTo>
                <a:lnTo>
                  <a:pt x="39674" y="21716"/>
                </a:lnTo>
                <a:lnTo>
                  <a:pt x="39852" y="21081"/>
                </a:lnTo>
                <a:lnTo>
                  <a:pt x="40322" y="21081"/>
                </a:lnTo>
                <a:lnTo>
                  <a:pt x="40741" y="20827"/>
                </a:lnTo>
                <a:lnTo>
                  <a:pt x="44496" y="20827"/>
                </a:lnTo>
                <a:lnTo>
                  <a:pt x="44568" y="20573"/>
                </a:lnTo>
                <a:close/>
              </a:path>
              <a:path w="45085" h="47625">
                <a:moveTo>
                  <a:pt x="40322" y="21081"/>
                </a:moveTo>
                <a:lnTo>
                  <a:pt x="39852" y="21081"/>
                </a:lnTo>
                <a:lnTo>
                  <a:pt x="40068" y="21335"/>
                </a:lnTo>
                <a:lnTo>
                  <a:pt x="40322" y="21081"/>
                </a:lnTo>
                <a:close/>
              </a:path>
              <a:path w="45085" h="47625">
                <a:moveTo>
                  <a:pt x="37414" y="20573"/>
                </a:moveTo>
                <a:lnTo>
                  <a:pt x="37083" y="20573"/>
                </a:lnTo>
                <a:lnTo>
                  <a:pt x="37045" y="20954"/>
                </a:lnTo>
                <a:lnTo>
                  <a:pt x="36766" y="21208"/>
                </a:lnTo>
                <a:lnTo>
                  <a:pt x="36931" y="21081"/>
                </a:lnTo>
                <a:lnTo>
                  <a:pt x="37541" y="21081"/>
                </a:lnTo>
                <a:lnTo>
                  <a:pt x="37414" y="20573"/>
                </a:lnTo>
                <a:close/>
              </a:path>
              <a:path w="45085" h="47625">
                <a:moveTo>
                  <a:pt x="33614" y="19397"/>
                </a:moveTo>
                <a:lnTo>
                  <a:pt x="33312" y="19684"/>
                </a:lnTo>
                <a:lnTo>
                  <a:pt x="33121" y="19811"/>
                </a:lnTo>
                <a:lnTo>
                  <a:pt x="31838" y="19811"/>
                </a:lnTo>
                <a:lnTo>
                  <a:pt x="31940" y="20065"/>
                </a:lnTo>
                <a:lnTo>
                  <a:pt x="31241" y="20700"/>
                </a:lnTo>
                <a:lnTo>
                  <a:pt x="31521" y="20954"/>
                </a:lnTo>
                <a:lnTo>
                  <a:pt x="31851" y="20827"/>
                </a:lnTo>
                <a:lnTo>
                  <a:pt x="32905" y="20827"/>
                </a:lnTo>
                <a:lnTo>
                  <a:pt x="32956" y="20700"/>
                </a:lnTo>
                <a:lnTo>
                  <a:pt x="33235" y="20700"/>
                </a:lnTo>
                <a:lnTo>
                  <a:pt x="33502" y="20319"/>
                </a:lnTo>
                <a:lnTo>
                  <a:pt x="33616" y="19938"/>
                </a:lnTo>
                <a:lnTo>
                  <a:pt x="33614" y="19397"/>
                </a:lnTo>
                <a:close/>
              </a:path>
              <a:path w="45085" h="47625">
                <a:moveTo>
                  <a:pt x="39027" y="19811"/>
                </a:moveTo>
                <a:lnTo>
                  <a:pt x="38963" y="20065"/>
                </a:lnTo>
                <a:lnTo>
                  <a:pt x="38544" y="20065"/>
                </a:lnTo>
                <a:lnTo>
                  <a:pt x="38874" y="20319"/>
                </a:lnTo>
                <a:lnTo>
                  <a:pt x="38341" y="20954"/>
                </a:lnTo>
                <a:lnTo>
                  <a:pt x="39001" y="20573"/>
                </a:lnTo>
                <a:lnTo>
                  <a:pt x="44568" y="20573"/>
                </a:lnTo>
                <a:lnTo>
                  <a:pt x="44685" y="20065"/>
                </a:lnTo>
                <a:lnTo>
                  <a:pt x="38963" y="20065"/>
                </a:lnTo>
                <a:lnTo>
                  <a:pt x="38785" y="19938"/>
                </a:lnTo>
                <a:lnTo>
                  <a:pt x="39242" y="19938"/>
                </a:lnTo>
                <a:lnTo>
                  <a:pt x="39027" y="19811"/>
                </a:lnTo>
                <a:close/>
              </a:path>
              <a:path w="45085" h="47625">
                <a:moveTo>
                  <a:pt x="33235" y="20700"/>
                </a:moveTo>
                <a:lnTo>
                  <a:pt x="32956" y="20700"/>
                </a:lnTo>
                <a:lnTo>
                  <a:pt x="33185" y="20827"/>
                </a:lnTo>
                <a:lnTo>
                  <a:pt x="33235" y="20700"/>
                </a:lnTo>
                <a:close/>
              </a:path>
              <a:path w="45085" h="47625">
                <a:moveTo>
                  <a:pt x="37439" y="19938"/>
                </a:moveTo>
                <a:lnTo>
                  <a:pt x="36487" y="19938"/>
                </a:lnTo>
                <a:lnTo>
                  <a:pt x="36715" y="20192"/>
                </a:lnTo>
                <a:lnTo>
                  <a:pt x="36956" y="20319"/>
                </a:lnTo>
                <a:lnTo>
                  <a:pt x="37083" y="20573"/>
                </a:lnTo>
                <a:lnTo>
                  <a:pt x="37439" y="19938"/>
                </a:lnTo>
                <a:close/>
              </a:path>
              <a:path w="45085" h="47625">
                <a:moveTo>
                  <a:pt x="33185" y="19684"/>
                </a:moveTo>
                <a:lnTo>
                  <a:pt x="30314" y="19684"/>
                </a:lnTo>
                <a:lnTo>
                  <a:pt x="30632" y="19811"/>
                </a:lnTo>
                <a:lnTo>
                  <a:pt x="30835" y="20065"/>
                </a:lnTo>
                <a:lnTo>
                  <a:pt x="31838" y="19811"/>
                </a:lnTo>
                <a:lnTo>
                  <a:pt x="33121" y="19811"/>
                </a:lnTo>
                <a:lnTo>
                  <a:pt x="33185" y="19684"/>
                </a:lnTo>
                <a:close/>
              </a:path>
              <a:path w="45085" h="47625">
                <a:moveTo>
                  <a:pt x="37376" y="19430"/>
                </a:moveTo>
                <a:lnTo>
                  <a:pt x="35928" y="19430"/>
                </a:lnTo>
                <a:lnTo>
                  <a:pt x="36078" y="19563"/>
                </a:lnTo>
                <a:lnTo>
                  <a:pt x="36321" y="19684"/>
                </a:lnTo>
                <a:lnTo>
                  <a:pt x="35991" y="19811"/>
                </a:lnTo>
                <a:lnTo>
                  <a:pt x="36042" y="20065"/>
                </a:lnTo>
                <a:lnTo>
                  <a:pt x="36487" y="19938"/>
                </a:lnTo>
                <a:lnTo>
                  <a:pt x="37439" y="19938"/>
                </a:lnTo>
                <a:lnTo>
                  <a:pt x="37376" y="19430"/>
                </a:lnTo>
                <a:close/>
              </a:path>
              <a:path w="45085" h="47625">
                <a:moveTo>
                  <a:pt x="44537" y="16128"/>
                </a:moveTo>
                <a:lnTo>
                  <a:pt x="38696" y="16128"/>
                </a:lnTo>
                <a:lnTo>
                  <a:pt x="37693" y="16890"/>
                </a:lnTo>
                <a:lnTo>
                  <a:pt x="37630" y="17271"/>
                </a:lnTo>
                <a:lnTo>
                  <a:pt x="37426" y="17525"/>
                </a:lnTo>
                <a:lnTo>
                  <a:pt x="37109" y="17652"/>
                </a:lnTo>
                <a:lnTo>
                  <a:pt x="37253" y="18160"/>
                </a:lnTo>
                <a:lnTo>
                  <a:pt x="37414" y="18414"/>
                </a:lnTo>
                <a:lnTo>
                  <a:pt x="37820" y="18541"/>
                </a:lnTo>
                <a:lnTo>
                  <a:pt x="38037" y="18665"/>
                </a:lnTo>
                <a:lnTo>
                  <a:pt x="38138" y="18922"/>
                </a:lnTo>
                <a:lnTo>
                  <a:pt x="38011" y="19049"/>
                </a:lnTo>
                <a:lnTo>
                  <a:pt x="37985" y="19684"/>
                </a:lnTo>
                <a:lnTo>
                  <a:pt x="38214" y="20065"/>
                </a:lnTo>
                <a:lnTo>
                  <a:pt x="38900" y="19684"/>
                </a:lnTo>
                <a:lnTo>
                  <a:pt x="39242" y="19430"/>
                </a:lnTo>
                <a:lnTo>
                  <a:pt x="44799" y="19430"/>
                </a:lnTo>
                <a:lnTo>
                  <a:pt x="44912" y="18795"/>
                </a:lnTo>
                <a:lnTo>
                  <a:pt x="44830" y="16636"/>
                </a:lnTo>
                <a:lnTo>
                  <a:pt x="44537" y="16128"/>
                </a:lnTo>
                <a:close/>
              </a:path>
              <a:path w="45085" h="47625">
                <a:moveTo>
                  <a:pt x="44799" y="19430"/>
                </a:moveTo>
                <a:lnTo>
                  <a:pt x="39662" y="19430"/>
                </a:lnTo>
                <a:lnTo>
                  <a:pt x="39611" y="19938"/>
                </a:lnTo>
                <a:lnTo>
                  <a:pt x="44708" y="19938"/>
                </a:lnTo>
                <a:lnTo>
                  <a:pt x="44799" y="19430"/>
                </a:lnTo>
                <a:close/>
              </a:path>
              <a:path w="45085" h="47625">
                <a:moveTo>
                  <a:pt x="35085" y="19176"/>
                </a:moveTo>
                <a:lnTo>
                  <a:pt x="33845" y="19176"/>
                </a:lnTo>
                <a:lnTo>
                  <a:pt x="33729" y="19563"/>
                </a:lnTo>
                <a:lnTo>
                  <a:pt x="34251" y="19811"/>
                </a:lnTo>
                <a:lnTo>
                  <a:pt x="33972" y="19303"/>
                </a:lnTo>
                <a:lnTo>
                  <a:pt x="35104" y="19303"/>
                </a:lnTo>
                <a:lnTo>
                  <a:pt x="35085" y="19176"/>
                </a:lnTo>
                <a:close/>
              </a:path>
              <a:path w="45085" h="47625">
                <a:moveTo>
                  <a:pt x="36398" y="17525"/>
                </a:moveTo>
                <a:lnTo>
                  <a:pt x="33921" y="17525"/>
                </a:lnTo>
                <a:lnTo>
                  <a:pt x="34582" y="17652"/>
                </a:lnTo>
                <a:lnTo>
                  <a:pt x="34527" y="17825"/>
                </a:lnTo>
                <a:lnTo>
                  <a:pt x="35204" y="18160"/>
                </a:lnTo>
                <a:lnTo>
                  <a:pt x="35090" y="18795"/>
                </a:lnTo>
                <a:lnTo>
                  <a:pt x="35458" y="18922"/>
                </a:lnTo>
                <a:lnTo>
                  <a:pt x="35566" y="19430"/>
                </a:lnTo>
                <a:lnTo>
                  <a:pt x="35813" y="19684"/>
                </a:lnTo>
                <a:lnTo>
                  <a:pt x="35928" y="19430"/>
                </a:lnTo>
                <a:lnTo>
                  <a:pt x="37376" y="19430"/>
                </a:lnTo>
                <a:lnTo>
                  <a:pt x="37083" y="19303"/>
                </a:lnTo>
                <a:lnTo>
                  <a:pt x="36969" y="17906"/>
                </a:lnTo>
                <a:lnTo>
                  <a:pt x="36614" y="17779"/>
                </a:lnTo>
                <a:lnTo>
                  <a:pt x="36398" y="17525"/>
                </a:lnTo>
                <a:close/>
              </a:path>
              <a:path w="45085" h="47625">
                <a:moveTo>
                  <a:pt x="35104" y="19303"/>
                </a:moveTo>
                <a:lnTo>
                  <a:pt x="34302" y="19303"/>
                </a:lnTo>
                <a:lnTo>
                  <a:pt x="35140" y="19557"/>
                </a:lnTo>
                <a:lnTo>
                  <a:pt x="35104" y="19303"/>
                </a:lnTo>
                <a:close/>
              </a:path>
              <a:path w="45085" h="47625">
                <a:moveTo>
                  <a:pt x="34461" y="18033"/>
                </a:moveTo>
                <a:lnTo>
                  <a:pt x="33083" y="18033"/>
                </a:lnTo>
                <a:lnTo>
                  <a:pt x="33070" y="19049"/>
                </a:lnTo>
                <a:lnTo>
                  <a:pt x="33350" y="19303"/>
                </a:lnTo>
                <a:lnTo>
                  <a:pt x="33553" y="19303"/>
                </a:lnTo>
                <a:lnTo>
                  <a:pt x="33845" y="19176"/>
                </a:lnTo>
                <a:lnTo>
                  <a:pt x="35085" y="19176"/>
                </a:lnTo>
                <a:lnTo>
                  <a:pt x="34975" y="18414"/>
                </a:lnTo>
                <a:lnTo>
                  <a:pt x="34340" y="18414"/>
                </a:lnTo>
                <a:lnTo>
                  <a:pt x="34461" y="18033"/>
                </a:lnTo>
                <a:close/>
              </a:path>
              <a:path w="45085" h="47625">
                <a:moveTo>
                  <a:pt x="33921" y="17525"/>
                </a:moveTo>
                <a:lnTo>
                  <a:pt x="34527" y="17825"/>
                </a:lnTo>
                <a:lnTo>
                  <a:pt x="34582" y="17652"/>
                </a:lnTo>
                <a:lnTo>
                  <a:pt x="33921" y="17525"/>
                </a:lnTo>
                <a:close/>
              </a:path>
              <a:path w="45085" h="47625">
                <a:moveTo>
                  <a:pt x="43668" y="14350"/>
                </a:moveTo>
                <a:lnTo>
                  <a:pt x="37210" y="14350"/>
                </a:lnTo>
                <a:lnTo>
                  <a:pt x="37316" y="14477"/>
                </a:lnTo>
                <a:lnTo>
                  <a:pt x="37430" y="14858"/>
                </a:lnTo>
                <a:lnTo>
                  <a:pt x="37134" y="15239"/>
                </a:lnTo>
                <a:lnTo>
                  <a:pt x="36951" y="16636"/>
                </a:lnTo>
                <a:lnTo>
                  <a:pt x="37083" y="16890"/>
                </a:lnTo>
                <a:lnTo>
                  <a:pt x="36783" y="17017"/>
                </a:lnTo>
                <a:lnTo>
                  <a:pt x="36728" y="17144"/>
                </a:lnTo>
                <a:lnTo>
                  <a:pt x="38696" y="16128"/>
                </a:lnTo>
                <a:lnTo>
                  <a:pt x="44537" y="16128"/>
                </a:lnTo>
                <a:lnTo>
                  <a:pt x="43878" y="14985"/>
                </a:lnTo>
                <a:lnTo>
                  <a:pt x="43668" y="14350"/>
                </a:lnTo>
                <a:close/>
              </a:path>
              <a:path w="45085" h="47625">
                <a:moveTo>
                  <a:pt x="36886" y="16511"/>
                </a:moveTo>
                <a:lnTo>
                  <a:pt x="36757" y="17028"/>
                </a:lnTo>
                <a:lnTo>
                  <a:pt x="37083" y="16890"/>
                </a:lnTo>
                <a:lnTo>
                  <a:pt x="36886" y="16511"/>
                </a:lnTo>
                <a:close/>
              </a:path>
              <a:path w="45085" h="47625">
                <a:moveTo>
                  <a:pt x="21043" y="10794"/>
                </a:moveTo>
                <a:lnTo>
                  <a:pt x="20954" y="11556"/>
                </a:lnTo>
                <a:lnTo>
                  <a:pt x="21158" y="11683"/>
                </a:lnTo>
                <a:lnTo>
                  <a:pt x="21107" y="11048"/>
                </a:lnTo>
                <a:lnTo>
                  <a:pt x="21458" y="11048"/>
                </a:lnTo>
                <a:lnTo>
                  <a:pt x="21043" y="10794"/>
                </a:lnTo>
                <a:close/>
              </a:path>
              <a:path w="45085" h="47625">
                <a:moveTo>
                  <a:pt x="21458" y="11048"/>
                </a:moveTo>
                <a:lnTo>
                  <a:pt x="21107" y="11048"/>
                </a:lnTo>
                <a:lnTo>
                  <a:pt x="21602" y="11175"/>
                </a:lnTo>
                <a:lnTo>
                  <a:pt x="21458" y="11048"/>
                </a:lnTo>
                <a:close/>
              </a:path>
              <a:path w="45085" h="47625">
                <a:moveTo>
                  <a:pt x="39344" y="6857"/>
                </a:moveTo>
                <a:lnTo>
                  <a:pt x="39204" y="6857"/>
                </a:lnTo>
                <a:lnTo>
                  <a:pt x="39103" y="7111"/>
                </a:lnTo>
                <a:lnTo>
                  <a:pt x="38874" y="7492"/>
                </a:lnTo>
                <a:lnTo>
                  <a:pt x="38760" y="8127"/>
                </a:lnTo>
                <a:lnTo>
                  <a:pt x="38252" y="8254"/>
                </a:lnTo>
                <a:lnTo>
                  <a:pt x="43334" y="8254"/>
                </a:lnTo>
                <a:lnTo>
                  <a:pt x="43233" y="7746"/>
                </a:lnTo>
                <a:lnTo>
                  <a:pt x="42862" y="7365"/>
                </a:lnTo>
                <a:lnTo>
                  <a:pt x="41059" y="7365"/>
                </a:lnTo>
                <a:lnTo>
                  <a:pt x="40805" y="7238"/>
                </a:lnTo>
                <a:lnTo>
                  <a:pt x="40885" y="6984"/>
                </a:lnTo>
                <a:lnTo>
                  <a:pt x="39344" y="6984"/>
                </a:lnTo>
                <a:close/>
              </a:path>
              <a:path w="45085" h="47625">
                <a:moveTo>
                  <a:pt x="38265" y="7746"/>
                </a:moveTo>
                <a:lnTo>
                  <a:pt x="38036" y="7873"/>
                </a:lnTo>
                <a:lnTo>
                  <a:pt x="38265" y="7746"/>
                </a:lnTo>
                <a:close/>
              </a:path>
              <a:path w="45085" h="47625">
                <a:moveTo>
                  <a:pt x="37757" y="7365"/>
                </a:moveTo>
                <a:lnTo>
                  <a:pt x="37172" y="7619"/>
                </a:lnTo>
                <a:lnTo>
                  <a:pt x="37731" y="7619"/>
                </a:lnTo>
                <a:lnTo>
                  <a:pt x="37934" y="7492"/>
                </a:lnTo>
                <a:lnTo>
                  <a:pt x="37757" y="7365"/>
                </a:lnTo>
                <a:close/>
              </a:path>
              <a:path w="45085" h="47625">
                <a:moveTo>
                  <a:pt x="41376" y="7111"/>
                </a:moveTo>
                <a:lnTo>
                  <a:pt x="41249" y="7111"/>
                </a:lnTo>
                <a:lnTo>
                  <a:pt x="41059" y="7365"/>
                </a:lnTo>
                <a:lnTo>
                  <a:pt x="42862" y="7365"/>
                </a:lnTo>
                <a:lnTo>
                  <a:pt x="42808" y="7238"/>
                </a:lnTo>
                <a:lnTo>
                  <a:pt x="41414" y="7238"/>
                </a:lnTo>
                <a:close/>
              </a:path>
              <a:path w="45085" h="47625">
                <a:moveTo>
                  <a:pt x="42075" y="6730"/>
                </a:moveTo>
                <a:lnTo>
                  <a:pt x="41808" y="6730"/>
                </a:lnTo>
                <a:lnTo>
                  <a:pt x="41808" y="7111"/>
                </a:lnTo>
                <a:lnTo>
                  <a:pt x="41554" y="7238"/>
                </a:lnTo>
                <a:lnTo>
                  <a:pt x="42808" y="7238"/>
                </a:lnTo>
                <a:lnTo>
                  <a:pt x="42700" y="6984"/>
                </a:lnTo>
                <a:lnTo>
                  <a:pt x="42011" y="6984"/>
                </a:lnTo>
                <a:lnTo>
                  <a:pt x="42075" y="6730"/>
                </a:lnTo>
                <a:close/>
              </a:path>
              <a:path w="45085" h="47625">
                <a:moveTo>
                  <a:pt x="40639" y="6349"/>
                </a:moveTo>
                <a:lnTo>
                  <a:pt x="39814" y="6349"/>
                </a:lnTo>
                <a:lnTo>
                  <a:pt x="39776" y="6857"/>
                </a:lnTo>
                <a:lnTo>
                  <a:pt x="39369" y="6984"/>
                </a:lnTo>
                <a:lnTo>
                  <a:pt x="40885" y="6984"/>
                </a:lnTo>
                <a:lnTo>
                  <a:pt x="40811" y="6603"/>
                </a:lnTo>
                <a:lnTo>
                  <a:pt x="40639" y="6349"/>
                </a:lnTo>
                <a:close/>
              </a:path>
              <a:path w="45085" h="47625">
                <a:moveTo>
                  <a:pt x="42481" y="6730"/>
                </a:moveTo>
                <a:lnTo>
                  <a:pt x="42011" y="6984"/>
                </a:lnTo>
                <a:lnTo>
                  <a:pt x="42700" y="6984"/>
                </a:lnTo>
                <a:lnTo>
                  <a:pt x="42481" y="6730"/>
                </a:lnTo>
                <a:close/>
              </a:path>
              <a:path w="45085" h="47625">
                <a:moveTo>
                  <a:pt x="29260" y="380"/>
                </a:moveTo>
                <a:lnTo>
                  <a:pt x="28613" y="380"/>
                </a:lnTo>
                <a:lnTo>
                  <a:pt x="27520" y="761"/>
                </a:lnTo>
                <a:lnTo>
                  <a:pt x="26504" y="1777"/>
                </a:lnTo>
                <a:lnTo>
                  <a:pt x="26911" y="2920"/>
                </a:lnTo>
                <a:lnTo>
                  <a:pt x="26555" y="3174"/>
                </a:lnTo>
                <a:lnTo>
                  <a:pt x="26161" y="3301"/>
                </a:lnTo>
                <a:lnTo>
                  <a:pt x="26542" y="3682"/>
                </a:lnTo>
                <a:lnTo>
                  <a:pt x="26555" y="4063"/>
                </a:lnTo>
                <a:lnTo>
                  <a:pt x="35826" y="4063"/>
                </a:lnTo>
                <a:lnTo>
                  <a:pt x="35623" y="3936"/>
                </a:lnTo>
                <a:lnTo>
                  <a:pt x="35506" y="3301"/>
                </a:lnTo>
                <a:lnTo>
                  <a:pt x="35398" y="3047"/>
                </a:lnTo>
                <a:lnTo>
                  <a:pt x="29705" y="3047"/>
                </a:lnTo>
                <a:lnTo>
                  <a:pt x="29705" y="2793"/>
                </a:lnTo>
                <a:lnTo>
                  <a:pt x="29387" y="2666"/>
                </a:lnTo>
                <a:lnTo>
                  <a:pt x="29375" y="2412"/>
                </a:lnTo>
                <a:lnTo>
                  <a:pt x="29006" y="1904"/>
                </a:lnTo>
                <a:lnTo>
                  <a:pt x="29260" y="380"/>
                </a:lnTo>
                <a:close/>
              </a:path>
              <a:path w="45085" h="47625">
                <a:moveTo>
                  <a:pt x="35801" y="3555"/>
                </a:moveTo>
                <a:lnTo>
                  <a:pt x="35826" y="4063"/>
                </a:lnTo>
                <a:lnTo>
                  <a:pt x="36042" y="4063"/>
                </a:lnTo>
                <a:lnTo>
                  <a:pt x="35991" y="3682"/>
                </a:lnTo>
                <a:lnTo>
                  <a:pt x="35801" y="3555"/>
                </a:lnTo>
                <a:close/>
              </a:path>
              <a:path w="45085" h="47625">
                <a:moveTo>
                  <a:pt x="31102" y="1904"/>
                </a:moveTo>
                <a:lnTo>
                  <a:pt x="30708" y="2793"/>
                </a:lnTo>
                <a:lnTo>
                  <a:pt x="30429" y="2920"/>
                </a:lnTo>
                <a:lnTo>
                  <a:pt x="29997" y="3047"/>
                </a:lnTo>
                <a:lnTo>
                  <a:pt x="35398" y="3047"/>
                </a:lnTo>
                <a:lnTo>
                  <a:pt x="31749" y="2920"/>
                </a:lnTo>
                <a:lnTo>
                  <a:pt x="31102" y="1904"/>
                </a:lnTo>
                <a:close/>
              </a:path>
              <a:path w="45085" h="47625">
                <a:moveTo>
                  <a:pt x="33540" y="0"/>
                </a:moveTo>
                <a:lnTo>
                  <a:pt x="33134" y="761"/>
                </a:lnTo>
                <a:lnTo>
                  <a:pt x="32994" y="888"/>
                </a:lnTo>
                <a:lnTo>
                  <a:pt x="32778" y="888"/>
                </a:lnTo>
                <a:lnTo>
                  <a:pt x="32651" y="1015"/>
                </a:lnTo>
                <a:lnTo>
                  <a:pt x="32423" y="1142"/>
                </a:lnTo>
                <a:lnTo>
                  <a:pt x="32245" y="1523"/>
                </a:lnTo>
                <a:lnTo>
                  <a:pt x="31864" y="1777"/>
                </a:lnTo>
                <a:lnTo>
                  <a:pt x="31749" y="2920"/>
                </a:lnTo>
                <a:lnTo>
                  <a:pt x="35344" y="2920"/>
                </a:lnTo>
                <a:lnTo>
                  <a:pt x="35204" y="1777"/>
                </a:lnTo>
                <a:lnTo>
                  <a:pt x="34658" y="1777"/>
                </a:lnTo>
                <a:lnTo>
                  <a:pt x="34035" y="1523"/>
                </a:lnTo>
                <a:lnTo>
                  <a:pt x="33858" y="634"/>
                </a:lnTo>
                <a:lnTo>
                  <a:pt x="33540" y="0"/>
                </a:lnTo>
                <a:close/>
              </a:path>
              <a:path w="45085" h="47625">
                <a:moveTo>
                  <a:pt x="35178" y="888"/>
                </a:moveTo>
                <a:lnTo>
                  <a:pt x="35030" y="1142"/>
                </a:lnTo>
                <a:lnTo>
                  <a:pt x="34915" y="1418"/>
                </a:lnTo>
                <a:lnTo>
                  <a:pt x="35242" y="1523"/>
                </a:lnTo>
                <a:lnTo>
                  <a:pt x="35775" y="2158"/>
                </a:lnTo>
                <a:lnTo>
                  <a:pt x="35178" y="888"/>
                </a:lnTo>
                <a:close/>
              </a:path>
              <a:path w="45085" h="47625">
                <a:moveTo>
                  <a:pt x="34868" y="1418"/>
                </a:moveTo>
                <a:lnTo>
                  <a:pt x="34658" y="1777"/>
                </a:lnTo>
                <a:lnTo>
                  <a:pt x="35204" y="1777"/>
                </a:lnTo>
                <a:lnTo>
                  <a:pt x="34868" y="141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066851" y="2060200"/>
            <a:ext cx="34925" cy="47625"/>
          </a:xfrm>
          <a:custGeom>
            <a:avLst/>
            <a:gdLst/>
            <a:ahLst/>
            <a:cxnLst/>
            <a:rect l="l" t="t" r="r" b="b"/>
            <a:pathLst>
              <a:path w="34925" h="47625">
                <a:moveTo>
                  <a:pt x="16137" y="0"/>
                </a:moveTo>
                <a:lnTo>
                  <a:pt x="9508" y="4673"/>
                </a:lnTo>
                <a:lnTo>
                  <a:pt x="4122" y="11418"/>
                </a:lnTo>
                <a:lnTo>
                  <a:pt x="942" y="20240"/>
                </a:lnTo>
                <a:lnTo>
                  <a:pt x="0" y="29676"/>
                </a:lnTo>
                <a:lnTo>
                  <a:pt x="1329" y="38265"/>
                </a:lnTo>
                <a:lnTo>
                  <a:pt x="2574" y="40639"/>
                </a:lnTo>
                <a:lnTo>
                  <a:pt x="3132" y="45808"/>
                </a:lnTo>
                <a:lnTo>
                  <a:pt x="5330" y="47053"/>
                </a:lnTo>
                <a:lnTo>
                  <a:pt x="6346" y="46354"/>
                </a:lnTo>
                <a:lnTo>
                  <a:pt x="6587" y="44322"/>
                </a:lnTo>
                <a:lnTo>
                  <a:pt x="4987" y="45504"/>
                </a:lnTo>
                <a:lnTo>
                  <a:pt x="4733" y="45529"/>
                </a:lnTo>
                <a:lnTo>
                  <a:pt x="4898" y="44957"/>
                </a:lnTo>
                <a:lnTo>
                  <a:pt x="5050" y="44767"/>
                </a:lnTo>
                <a:lnTo>
                  <a:pt x="5152" y="43903"/>
                </a:lnTo>
                <a:lnTo>
                  <a:pt x="5342" y="43510"/>
                </a:lnTo>
                <a:lnTo>
                  <a:pt x="5444" y="43052"/>
                </a:lnTo>
                <a:lnTo>
                  <a:pt x="5596" y="42837"/>
                </a:lnTo>
                <a:lnTo>
                  <a:pt x="3107" y="40246"/>
                </a:lnTo>
                <a:lnTo>
                  <a:pt x="3475" y="39674"/>
                </a:lnTo>
                <a:lnTo>
                  <a:pt x="3475" y="39115"/>
                </a:lnTo>
                <a:lnTo>
                  <a:pt x="3171" y="38620"/>
                </a:lnTo>
                <a:lnTo>
                  <a:pt x="3348" y="37807"/>
                </a:lnTo>
                <a:lnTo>
                  <a:pt x="2878" y="37452"/>
                </a:lnTo>
                <a:lnTo>
                  <a:pt x="3323" y="37185"/>
                </a:lnTo>
                <a:lnTo>
                  <a:pt x="3107" y="35763"/>
                </a:lnTo>
                <a:lnTo>
                  <a:pt x="3323" y="35648"/>
                </a:lnTo>
                <a:lnTo>
                  <a:pt x="3374" y="35483"/>
                </a:lnTo>
                <a:lnTo>
                  <a:pt x="2904" y="34861"/>
                </a:lnTo>
                <a:lnTo>
                  <a:pt x="2561" y="34759"/>
                </a:lnTo>
                <a:lnTo>
                  <a:pt x="1774" y="34124"/>
                </a:lnTo>
                <a:lnTo>
                  <a:pt x="1151" y="33908"/>
                </a:lnTo>
                <a:lnTo>
                  <a:pt x="872" y="33883"/>
                </a:lnTo>
                <a:lnTo>
                  <a:pt x="897" y="33642"/>
                </a:lnTo>
                <a:lnTo>
                  <a:pt x="1126" y="33553"/>
                </a:lnTo>
                <a:lnTo>
                  <a:pt x="897" y="33273"/>
                </a:lnTo>
                <a:lnTo>
                  <a:pt x="1926" y="33299"/>
                </a:lnTo>
                <a:lnTo>
                  <a:pt x="1901" y="33489"/>
                </a:lnTo>
                <a:lnTo>
                  <a:pt x="2155" y="33413"/>
                </a:lnTo>
                <a:lnTo>
                  <a:pt x="2904" y="33705"/>
                </a:lnTo>
                <a:lnTo>
                  <a:pt x="3386" y="34328"/>
                </a:lnTo>
                <a:lnTo>
                  <a:pt x="4034" y="34785"/>
                </a:lnTo>
                <a:lnTo>
                  <a:pt x="4225" y="35394"/>
                </a:lnTo>
                <a:lnTo>
                  <a:pt x="4580" y="35496"/>
                </a:lnTo>
                <a:lnTo>
                  <a:pt x="4631" y="35788"/>
                </a:lnTo>
                <a:lnTo>
                  <a:pt x="4949" y="35991"/>
                </a:lnTo>
                <a:lnTo>
                  <a:pt x="5037" y="36296"/>
                </a:lnTo>
                <a:lnTo>
                  <a:pt x="5406" y="36321"/>
                </a:lnTo>
                <a:lnTo>
                  <a:pt x="6434" y="37210"/>
                </a:lnTo>
                <a:lnTo>
                  <a:pt x="6346" y="38176"/>
                </a:lnTo>
                <a:lnTo>
                  <a:pt x="6815" y="38290"/>
                </a:lnTo>
                <a:lnTo>
                  <a:pt x="7031" y="38595"/>
                </a:lnTo>
                <a:lnTo>
                  <a:pt x="7425" y="38785"/>
                </a:lnTo>
                <a:lnTo>
                  <a:pt x="8073" y="38811"/>
                </a:lnTo>
                <a:lnTo>
                  <a:pt x="8619" y="38595"/>
                </a:lnTo>
                <a:lnTo>
                  <a:pt x="8759" y="39547"/>
                </a:lnTo>
                <a:lnTo>
                  <a:pt x="8949" y="39446"/>
                </a:lnTo>
                <a:lnTo>
                  <a:pt x="9660" y="39789"/>
                </a:lnTo>
                <a:lnTo>
                  <a:pt x="10524" y="39674"/>
                </a:lnTo>
                <a:lnTo>
                  <a:pt x="11159" y="40220"/>
                </a:lnTo>
                <a:lnTo>
                  <a:pt x="11984" y="40411"/>
                </a:lnTo>
                <a:lnTo>
                  <a:pt x="12734" y="40754"/>
                </a:lnTo>
                <a:lnTo>
                  <a:pt x="14067" y="41541"/>
                </a:lnTo>
                <a:lnTo>
                  <a:pt x="13839" y="42494"/>
                </a:lnTo>
                <a:lnTo>
                  <a:pt x="14169" y="42964"/>
                </a:lnTo>
                <a:lnTo>
                  <a:pt x="14156" y="43573"/>
                </a:lnTo>
                <a:lnTo>
                  <a:pt x="12899" y="43192"/>
                </a:lnTo>
                <a:lnTo>
                  <a:pt x="12607" y="42887"/>
                </a:lnTo>
                <a:lnTo>
                  <a:pt x="12505" y="42659"/>
                </a:lnTo>
                <a:lnTo>
                  <a:pt x="12581" y="42303"/>
                </a:lnTo>
                <a:lnTo>
                  <a:pt x="12200" y="42329"/>
                </a:lnTo>
                <a:lnTo>
                  <a:pt x="11845" y="41960"/>
                </a:lnTo>
                <a:lnTo>
                  <a:pt x="11680" y="42202"/>
                </a:lnTo>
                <a:lnTo>
                  <a:pt x="11870" y="42633"/>
                </a:lnTo>
                <a:lnTo>
                  <a:pt x="15236" y="47523"/>
                </a:lnTo>
                <a:lnTo>
                  <a:pt x="22322" y="41401"/>
                </a:lnTo>
                <a:lnTo>
                  <a:pt x="24849" y="38239"/>
                </a:lnTo>
                <a:lnTo>
                  <a:pt x="27999" y="33794"/>
                </a:lnTo>
                <a:lnTo>
                  <a:pt x="29129" y="28092"/>
                </a:lnTo>
                <a:lnTo>
                  <a:pt x="31834" y="22021"/>
                </a:lnTo>
                <a:lnTo>
                  <a:pt x="33638" y="19329"/>
                </a:lnTo>
                <a:lnTo>
                  <a:pt x="32774" y="18402"/>
                </a:lnTo>
                <a:lnTo>
                  <a:pt x="32342" y="18199"/>
                </a:lnTo>
                <a:lnTo>
                  <a:pt x="32520" y="18681"/>
                </a:lnTo>
                <a:lnTo>
                  <a:pt x="32457" y="19100"/>
                </a:lnTo>
                <a:lnTo>
                  <a:pt x="32279" y="19227"/>
                </a:lnTo>
                <a:lnTo>
                  <a:pt x="32228" y="19748"/>
                </a:lnTo>
                <a:lnTo>
                  <a:pt x="32050" y="19773"/>
                </a:lnTo>
                <a:lnTo>
                  <a:pt x="31669" y="20192"/>
                </a:lnTo>
                <a:lnTo>
                  <a:pt x="32025" y="20231"/>
                </a:lnTo>
                <a:lnTo>
                  <a:pt x="31669" y="20472"/>
                </a:lnTo>
                <a:lnTo>
                  <a:pt x="31034" y="20307"/>
                </a:lnTo>
                <a:lnTo>
                  <a:pt x="30399" y="20256"/>
                </a:lnTo>
                <a:lnTo>
                  <a:pt x="30247" y="20078"/>
                </a:lnTo>
                <a:lnTo>
                  <a:pt x="30361" y="19900"/>
                </a:lnTo>
                <a:lnTo>
                  <a:pt x="30196" y="19723"/>
                </a:lnTo>
                <a:lnTo>
                  <a:pt x="29675" y="19570"/>
                </a:lnTo>
                <a:lnTo>
                  <a:pt x="29193" y="19303"/>
                </a:lnTo>
                <a:lnTo>
                  <a:pt x="29015" y="19811"/>
                </a:lnTo>
                <a:lnTo>
                  <a:pt x="28621" y="19951"/>
                </a:lnTo>
                <a:lnTo>
                  <a:pt x="28113" y="19418"/>
                </a:lnTo>
                <a:lnTo>
                  <a:pt x="27174" y="19392"/>
                </a:lnTo>
                <a:lnTo>
                  <a:pt x="26869" y="18592"/>
                </a:lnTo>
                <a:lnTo>
                  <a:pt x="25573" y="17284"/>
                </a:lnTo>
                <a:lnTo>
                  <a:pt x="27186" y="17487"/>
                </a:lnTo>
                <a:lnTo>
                  <a:pt x="27415" y="16027"/>
                </a:lnTo>
                <a:lnTo>
                  <a:pt x="27478" y="15062"/>
                </a:lnTo>
                <a:lnTo>
                  <a:pt x="27148" y="14058"/>
                </a:lnTo>
                <a:lnTo>
                  <a:pt x="27453" y="13157"/>
                </a:lnTo>
                <a:lnTo>
                  <a:pt x="27364" y="12166"/>
                </a:lnTo>
                <a:lnTo>
                  <a:pt x="26158" y="12103"/>
                </a:lnTo>
                <a:lnTo>
                  <a:pt x="25027" y="11633"/>
                </a:lnTo>
                <a:lnTo>
                  <a:pt x="23821" y="12001"/>
                </a:lnTo>
                <a:lnTo>
                  <a:pt x="22932" y="12801"/>
                </a:lnTo>
                <a:lnTo>
                  <a:pt x="21560" y="13855"/>
                </a:lnTo>
                <a:lnTo>
                  <a:pt x="22335" y="10325"/>
                </a:lnTo>
                <a:lnTo>
                  <a:pt x="22830" y="9118"/>
                </a:lnTo>
                <a:lnTo>
                  <a:pt x="23529" y="9436"/>
                </a:lnTo>
                <a:lnTo>
                  <a:pt x="24037" y="9359"/>
                </a:lnTo>
                <a:lnTo>
                  <a:pt x="25281" y="8839"/>
                </a:lnTo>
                <a:lnTo>
                  <a:pt x="26424" y="9677"/>
                </a:lnTo>
                <a:lnTo>
                  <a:pt x="27529" y="10274"/>
                </a:lnTo>
                <a:lnTo>
                  <a:pt x="28355" y="10858"/>
                </a:lnTo>
                <a:lnTo>
                  <a:pt x="29650" y="12458"/>
                </a:lnTo>
                <a:lnTo>
                  <a:pt x="30171" y="13322"/>
                </a:lnTo>
                <a:lnTo>
                  <a:pt x="30526" y="14401"/>
                </a:lnTo>
                <a:lnTo>
                  <a:pt x="31479" y="14909"/>
                </a:lnTo>
                <a:lnTo>
                  <a:pt x="31860" y="15366"/>
                </a:lnTo>
                <a:lnTo>
                  <a:pt x="32546" y="15468"/>
                </a:lnTo>
                <a:lnTo>
                  <a:pt x="32914" y="15900"/>
                </a:lnTo>
                <a:lnTo>
                  <a:pt x="32914" y="16090"/>
                </a:lnTo>
                <a:lnTo>
                  <a:pt x="32762" y="16344"/>
                </a:lnTo>
                <a:lnTo>
                  <a:pt x="32711" y="16535"/>
                </a:lnTo>
                <a:lnTo>
                  <a:pt x="32215" y="17017"/>
                </a:lnTo>
                <a:lnTo>
                  <a:pt x="32596" y="17386"/>
                </a:lnTo>
                <a:lnTo>
                  <a:pt x="33600" y="16268"/>
                </a:lnTo>
                <a:lnTo>
                  <a:pt x="34197" y="15443"/>
                </a:lnTo>
                <a:lnTo>
                  <a:pt x="34159" y="13690"/>
                </a:lnTo>
                <a:lnTo>
                  <a:pt x="34552" y="12801"/>
                </a:lnTo>
                <a:lnTo>
                  <a:pt x="34578" y="11976"/>
                </a:lnTo>
                <a:lnTo>
                  <a:pt x="33524" y="10477"/>
                </a:lnTo>
                <a:lnTo>
                  <a:pt x="30806" y="7835"/>
                </a:lnTo>
                <a:lnTo>
                  <a:pt x="25929" y="1231"/>
                </a:lnTo>
                <a:lnTo>
                  <a:pt x="1613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170734" y="1292353"/>
            <a:ext cx="50800" cy="36830"/>
          </a:xfrm>
          <a:custGeom>
            <a:avLst/>
            <a:gdLst/>
            <a:ahLst/>
            <a:cxnLst/>
            <a:rect l="l" t="t" r="r" b="b"/>
            <a:pathLst>
              <a:path w="50800" h="36830">
                <a:moveTo>
                  <a:pt x="36115" y="36080"/>
                </a:moveTo>
                <a:lnTo>
                  <a:pt x="34032" y="36080"/>
                </a:lnTo>
                <a:lnTo>
                  <a:pt x="34261" y="36271"/>
                </a:lnTo>
                <a:lnTo>
                  <a:pt x="34413" y="36321"/>
                </a:lnTo>
                <a:lnTo>
                  <a:pt x="35378" y="36817"/>
                </a:lnTo>
                <a:lnTo>
                  <a:pt x="36115" y="36080"/>
                </a:lnTo>
                <a:close/>
              </a:path>
              <a:path w="50800" h="36830">
                <a:moveTo>
                  <a:pt x="30282" y="33082"/>
                </a:moveTo>
                <a:lnTo>
                  <a:pt x="31733" y="34188"/>
                </a:lnTo>
                <a:lnTo>
                  <a:pt x="32724" y="34594"/>
                </a:lnTo>
                <a:lnTo>
                  <a:pt x="33270" y="35420"/>
                </a:lnTo>
                <a:lnTo>
                  <a:pt x="33537" y="35686"/>
                </a:lnTo>
                <a:lnTo>
                  <a:pt x="33873" y="35953"/>
                </a:lnTo>
                <a:lnTo>
                  <a:pt x="33880" y="36144"/>
                </a:lnTo>
                <a:lnTo>
                  <a:pt x="34032" y="36080"/>
                </a:lnTo>
                <a:lnTo>
                  <a:pt x="36115" y="36080"/>
                </a:lnTo>
                <a:lnTo>
                  <a:pt x="36167" y="35839"/>
                </a:lnTo>
                <a:lnTo>
                  <a:pt x="35670" y="35839"/>
                </a:lnTo>
                <a:lnTo>
                  <a:pt x="35404" y="35813"/>
                </a:lnTo>
                <a:lnTo>
                  <a:pt x="35300" y="35686"/>
                </a:lnTo>
                <a:lnTo>
                  <a:pt x="34718" y="35686"/>
                </a:lnTo>
                <a:lnTo>
                  <a:pt x="34426" y="35369"/>
                </a:lnTo>
                <a:lnTo>
                  <a:pt x="34121" y="35369"/>
                </a:lnTo>
                <a:lnTo>
                  <a:pt x="33372" y="34886"/>
                </a:lnTo>
                <a:lnTo>
                  <a:pt x="32737" y="34099"/>
                </a:lnTo>
                <a:lnTo>
                  <a:pt x="31848" y="33756"/>
                </a:lnTo>
                <a:lnTo>
                  <a:pt x="30282" y="33082"/>
                </a:lnTo>
                <a:close/>
              </a:path>
              <a:path w="50800" h="36830">
                <a:moveTo>
                  <a:pt x="35287" y="34443"/>
                </a:moveTo>
                <a:lnTo>
                  <a:pt x="35325" y="35026"/>
                </a:lnTo>
                <a:lnTo>
                  <a:pt x="35433" y="35420"/>
                </a:lnTo>
                <a:lnTo>
                  <a:pt x="35670" y="35839"/>
                </a:lnTo>
                <a:lnTo>
                  <a:pt x="36167" y="35839"/>
                </a:lnTo>
                <a:lnTo>
                  <a:pt x="35287" y="34443"/>
                </a:lnTo>
                <a:close/>
              </a:path>
              <a:path w="50800" h="36830">
                <a:moveTo>
                  <a:pt x="35226" y="35369"/>
                </a:moveTo>
                <a:lnTo>
                  <a:pt x="35035" y="35636"/>
                </a:lnTo>
                <a:lnTo>
                  <a:pt x="34718" y="35686"/>
                </a:lnTo>
                <a:lnTo>
                  <a:pt x="35300" y="35686"/>
                </a:lnTo>
                <a:lnTo>
                  <a:pt x="35226" y="35369"/>
                </a:lnTo>
                <a:close/>
              </a:path>
              <a:path w="50800" h="36830">
                <a:moveTo>
                  <a:pt x="34959" y="32651"/>
                </a:moveTo>
                <a:lnTo>
                  <a:pt x="34857" y="32816"/>
                </a:lnTo>
                <a:lnTo>
                  <a:pt x="35124" y="32956"/>
                </a:lnTo>
                <a:lnTo>
                  <a:pt x="35175" y="33350"/>
                </a:lnTo>
                <a:lnTo>
                  <a:pt x="35035" y="33642"/>
                </a:lnTo>
                <a:lnTo>
                  <a:pt x="35251" y="33832"/>
                </a:lnTo>
                <a:lnTo>
                  <a:pt x="35346" y="34159"/>
                </a:lnTo>
                <a:lnTo>
                  <a:pt x="35772" y="32892"/>
                </a:lnTo>
                <a:lnTo>
                  <a:pt x="34959" y="32651"/>
                </a:lnTo>
                <a:close/>
              </a:path>
              <a:path w="50800" h="36830">
                <a:moveTo>
                  <a:pt x="47711" y="20154"/>
                </a:moveTo>
                <a:lnTo>
                  <a:pt x="10943" y="20154"/>
                </a:lnTo>
                <a:lnTo>
                  <a:pt x="11718" y="20878"/>
                </a:lnTo>
                <a:lnTo>
                  <a:pt x="12808" y="21285"/>
                </a:lnTo>
                <a:lnTo>
                  <a:pt x="15249" y="23012"/>
                </a:lnTo>
                <a:lnTo>
                  <a:pt x="17141" y="23888"/>
                </a:lnTo>
                <a:lnTo>
                  <a:pt x="20519" y="25577"/>
                </a:lnTo>
                <a:lnTo>
                  <a:pt x="23237" y="26314"/>
                </a:lnTo>
                <a:lnTo>
                  <a:pt x="25530" y="28752"/>
                </a:lnTo>
                <a:lnTo>
                  <a:pt x="28609" y="31432"/>
                </a:lnTo>
                <a:lnTo>
                  <a:pt x="29650" y="32600"/>
                </a:lnTo>
                <a:lnTo>
                  <a:pt x="30220" y="33034"/>
                </a:lnTo>
                <a:lnTo>
                  <a:pt x="32343" y="32067"/>
                </a:lnTo>
                <a:lnTo>
                  <a:pt x="32721" y="31267"/>
                </a:lnTo>
                <a:lnTo>
                  <a:pt x="32889" y="31026"/>
                </a:lnTo>
                <a:lnTo>
                  <a:pt x="33427" y="31026"/>
                </a:lnTo>
                <a:lnTo>
                  <a:pt x="32965" y="30975"/>
                </a:lnTo>
                <a:lnTo>
                  <a:pt x="33219" y="30010"/>
                </a:lnTo>
                <a:lnTo>
                  <a:pt x="33530" y="30010"/>
                </a:lnTo>
                <a:lnTo>
                  <a:pt x="33486" y="29844"/>
                </a:lnTo>
                <a:lnTo>
                  <a:pt x="40391" y="29844"/>
                </a:lnTo>
                <a:lnTo>
                  <a:pt x="40382" y="29362"/>
                </a:lnTo>
                <a:lnTo>
                  <a:pt x="42778" y="29362"/>
                </a:lnTo>
                <a:lnTo>
                  <a:pt x="42398" y="28752"/>
                </a:lnTo>
                <a:lnTo>
                  <a:pt x="42389" y="27482"/>
                </a:lnTo>
                <a:lnTo>
                  <a:pt x="45954" y="27482"/>
                </a:lnTo>
                <a:lnTo>
                  <a:pt x="46072" y="27177"/>
                </a:lnTo>
                <a:lnTo>
                  <a:pt x="46859" y="25946"/>
                </a:lnTo>
                <a:lnTo>
                  <a:pt x="47888" y="24828"/>
                </a:lnTo>
                <a:lnTo>
                  <a:pt x="49164" y="23825"/>
                </a:lnTo>
                <a:lnTo>
                  <a:pt x="49539" y="23482"/>
                </a:lnTo>
                <a:lnTo>
                  <a:pt x="50212" y="23063"/>
                </a:lnTo>
                <a:lnTo>
                  <a:pt x="50470" y="22567"/>
                </a:lnTo>
                <a:lnTo>
                  <a:pt x="50301" y="22567"/>
                </a:lnTo>
                <a:lnTo>
                  <a:pt x="50123" y="22402"/>
                </a:lnTo>
                <a:lnTo>
                  <a:pt x="49970" y="22199"/>
                </a:lnTo>
                <a:lnTo>
                  <a:pt x="49539" y="22123"/>
                </a:lnTo>
                <a:lnTo>
                  <a:pt x="48612" y="22085"/>
                </a:lnTo>
                <a:lnTo>
                  <a:pt x="48319" y="21932"/>
                </a:lnTo>
                <a:lnTo>
                  <a:pt x="48104" y="21628"/>
                </a:lnTo>
                <a:lnTo>
                  <a:pt x="47481" y="21501"/>
                </a:lnTo>
                <a:lnTo>
                  <a:pt x="47583" y="21094"/>
                </a:lnTo>
                <a:lnTo>
                  <a:pt x="47711" y="20154"/>
                </a:lnTo>
                <a:close/>
              </a:path>
              <a:path w="50800" h="36830">
                <a:moveTo>
                  <a:pt x="40416" y="31114"/>
                </a:moveTo>
                <a:lnTo>
                  <a:pt x="38934" y="31114"/>
                </a:lnTo>
                <a:lnTo>
                  <a:pt x="40001" y="32105"/>
                </a:lnTo>
                <a:lnTo>
                  <a:pt x="40353" y="31432"/>
                </a:lnTo>
                <a:lnTo>
                  <a:pt x="40416" y="31114"/>
                </a:lnTo>
                <a:close/>
              </a:path>
              <a:path w="50800" h="36830">
                <a:moveTo>
                  <a:pt x="33427" y="31026"/>
                </a:moveTo>
                <a:lnTo>
                  <a:pt x="32889" y="31026"/>
                </a:lnTo>
                <a:lnTo>
                  <a:pt x="32978" y="31267"/>
                </a:lnTo>
                <a:lnTo>
                  <a:pt x="33245" y="31368"/>
                </a:lnTo>
                <a:lnTo>
                  <a:pt x="33427" y="31026"/>
                </a:lnTo>
                <a:close/>
              </a:path>
              <a:path w="50800" h="36830">
                <a:moveTo>
                  <a:pt x="40398" y="30200"/>
                </a:moveTo>
                <a:lnTo>
                  <a:pt x="35467" y="30200"/>
                </a:lnTo>
                <a:lnTo>
                  <a:pt x="36127" y="30429"/>
                </a:lnTo>
                <a:lnTo>
                  <a:pt x="36801" y="30746"/>
                </a:lnTo>
                <a:lnTo>
                  <a:pt x="37613" y="30822"/>
                </a:lnTo>
                <a:lnTo>
                  <a:pt x="38286" y="31127"/>
                </a:lnTo>
                <a:lnTo>
                  <a:pt x="38934" y="31114"/>
                </a:lnTo>
                <a:lnTo>
                  <a:pt x="40416" y="31114"/>
                </a:lnTo>
                <a:lnTo>
                  <a:pt x="40398" y="30200"/>
                </a:lnTo>
                <a:close/>
              </a:path>
              <a:path w="50800" h="36830">
                <a:moveTo>
                  <a:pt x="33473" y="30657"/>
                </a:moveTo>
                <a:lnTo>
                  <a:pt x="32965" y="30975"/>
                </a:lnTo>
                <a:lnTo>
                  <a:pt x="33454" y="30975"/>
                </a:lnTo>
                <a:lnTo>
                  <a:pt x="33473" y="30657"/>
                </a:lnTo>
                <a:close/>
              </a:path>
              <a:path w="50800" h="36830">
                <a:moveTo>
                  <a:pt x="40398" y="30187"/>
                </a:moveTo>
                <a:lnTo>
                  <a:pt x="33943" y="30187"/>
                </a:lnTo>
                <a:lnTo>
                  <a:pt x="34007" y="30365"/>
                </a:lnTo>
                <a:lnTo>
                  <a:pt x="34642" y="30568"/>
                </a:lnTo>
                <a:lnTo>
                  <a:pt x="35467" y="30200"/>
                </a:lnTo>
                <a:lnTo>
                  <a:pt x="40398" y="30200"/>
                </a:lnTo>
                <a:close/>
              </a:path>
              <a:path w="50800" h="36830">
                <a:moveTo>
                  <a:pt x="33530" y="30010"/>
                </a:moveTo>
                <a:lnTo>
                  <a:pt x="33219" y="30010"/>
                </a:lnTo>
                <a:lnTo>
                  <a:pt x="33333" y="30543"/>
                </a:lnTo>
                <a:lnTo>
                  <a:pt x="33551" y="30365"/>
                </a:lnTo>
                <a:lnTo>
                  <a:pt x="33530" y="30010"/>
                </a:lnTo>
                <a:close/>
              </a:path>
              <a:path w="50800" h="36830">
                <a:moveTo>
                  <a:pt x="42778" y="29362"/>
                </a:moveTo>
                <a:lnTo>
                  <a:pt x="40382" y="29362"/>
                </a:lnTo>
                <a:lnTo>
                  <a:pt x="43087" y="30289"/>
                </a:lnTo>
                <a:lnTo>
                  <a:pt x="43394" y="29425"/>
                </a:lnTo>
                <a:lnTo>
                  <a:pt x="43074" y="29425"/>
                </a:lnTo>
                <a:lnTo>
                  <a:pt x="42778" y="29362"/>
                </a:lnTo>
                <a:close/>
              </a:path>
              <a:path w="50800" h="36830">
                <a:moveTo>
                  <a:pt x="40391" y="29844"/>
                </a:moveTo>
                <a:lnTo>
                  <a:pt x="33486" y="29844"/>
                </a:lnTo>
                <a:lnTo>
                  <a:pt x="33626" y="30137"/>
                </a:lnTo>
                <a:lnTo>
                  <a:pt x="33740" y="30276"/>
                </a:lnTo>
                <a:lnTo>
                  <a:pt x="33943" y="30187"/>
                </a:lnTo>
                <a:lnTo>
                  <a:pt x="40398" y="30187"/>
                </a:lnTo>
                <a:lnTo>
                  <a:pt x="40391" y="29844"/>
                </a:lnTo>
                <a:close/>
              </a:path>
              <a:path w="50800" h="36830">
                <a:moveTo>
                  <a:pt x="43569" y="28932"/>
                </a:moveTo>
                <a:lnTo>
                  <a:pt x="43155" y="29158"/>
                </a:lnTo>
                <a:lnTo>
                  <a:pt x="43074" y="29425"/>
                </a:lnTo>
                <a:lnTo>
                  <a:pt x="43394" y="29425"/>
                </a:lnTo>
                <a:lnTo>
                  <a:pt x="43569" y="28932"/>
                </a:lnTo>
                <a:close/>
              </a:path>
              <a:path w="50800" h="36830">
                <a:moveTo>
                  <a:pt x="43196" y="29021"/>
                </a:moveTo>
                <a:lnTo>
                  <a:pt x="42897" y="29298"/>
                </a:lnTo>
                <a:lnTo>
                  <a:pt x="43155" y="29158"/>
                </a:lnTo>
                <a:lnTo>
                  <a:pt x="43196" y="29021"/>
                </a:lnTo>
                <a:close/>
              </a:path>
              <a:path w="50800" h="36830">
                <a:moveTo>
                  <a:pt x="43559" y="28685"/>
                </a:moveTo>
                <a:lnTo>
                  <a:pt x="43196" y="29021"/>
                </a:lnTo>
                <a:lnTo>
                  <a:pt x="43155" y="29158"/>
                </a:lnTo>
                <a:lnTo>
                  <a:pt x="43569" y="28932"/>
                </a:lnTo>
                <a:lnTo>
                  <a:pt x="43559" y="28685"/>
                </a:lnTo>
                <a:close/>
              </a:path>
              <a:path w="50800" h="36830">
                <a:moveTo>
                  <a:pt x="43354" y="28498"/>
                </a:moveTo>
                <a:lnTo>
                  <a:pt x="43196" y="29021"/>
                </a:lnTo>
                <a:lnTo>
                  <a:pt x="43486" y="28752"/>
                </a:lnTo>
                <a:lnTo>
                  <a:pt x="43424" y="28562"/>
                </a:lnTo>
                <a:close/>
              </a:path>
              <a:path w="50800" h="36830">
                <a:moveTo>
                  <a:pt x="45671" y="27787"/>
                </a:moveTo>
                <a:lnTo>
                  <a:pt x="44243" y="27787"/>
                </a:lnTo>
                <a:lnTo>
                  <a:pt x="44433" y="27851"/>
                </a:lnTo>
                <a:lnTo>
                  <a:pt x="44548" y="28054"/>
                </a:lnTo>
                <a:lnTo>
                  <a:pt x="44241" y="28054"/>
                </a:lnTo>
                <a:lnTo>
                  <a:pt x="43692" y="28562"/>
                </a:lnTo>
                <a:lnTo>
                  <a:pt x="43569" y="28932"/>
                </a:lnTo>
                <a:lnTo>
                  <a:pt x="45182" y="28054"/>
                </a:lnTo>
                <a:lnTo>
                  <a:pt x="44548" y="28054"/>
                </a:lnTo>
                <a:lnTo>
                  <a:pt x="44268" y="28028"/>
                </a:lnTo>
                <a:lnTo>
                  <a:pt x="45228" y="28028"/>
                </a:lnTo>
                <a:lnTo>
                  <a:pt x="45671" y="27787"/>
                </a:lnTo>
                <a:close/>
              </a:path>
              <a:path w="50800" h="36830">
                <a:moveTo>
                  <a:pt x="45954" y="27482"/>
                </a:moveTo>
                <a:lnTo>
                  <a:pt x="42389" y="27482"/>
                </a:lnTo>
                <a:lnTo>
                  <a:pt x="43430" y="27876"/>
                </a:lnTo>
                <a:lnTo>
                  <a:pt x="43709" y="28054"/>
                </a:lnTo>
                <a:lnTo>
                  <a:pt x="44001" y="27825"/>
                </a:lnTo>
                <a:lnTo>
                  <a:pt x="44243" y="27787"/>
                </a:lnTo>
                <a:lnTo>
                  <a:pt x="45671" y="27787"/>
                </a:lnTo>
                <a:lnTo>
                  <a:pt x="45881" y="27673"/>
                </a:lnTo>
                <a:lnTo>
                  <a:pt x="45954" y="27482"/>
                </a:lnTo>
                <a:close/>
              </a:path>
              <a:path w="50800" h="36830">
                <a:moveTo>
                  <a:pt x="50529" y="22453"/>
                </a:moveTo>
                <a:lnTo>
                  <a:pt x="50301" y="22567"/>
                </a:lnTo>
                <a:lnTo>
                  <a:pt x="50470" y="22567"/>
                </a:lnTo>
                <a:close/>
              </a:path>
              <a:path w="50800" h="36830">
                <a:moveTo>
                  <a:pt x="49196" y="21285"/>
                </a:moveTo>
                <a:lnTo>
                  <a:pt x="48739" y="21539"/>
                </a:lnTo>
                <a:lnTo>
                  <a:pt x="48612" y="22085"/>
                </a:lnTo>
                <a:lnTo>
                  <a:pt x="49523" y="22085"/>
                </a:lnTo>
                <a:lnTo>
                  <a:pt x="49196" y="21285"/>
                </a:lnTo>
                <a:close/>
              </a:path>
              <a:path w="50800" h="36830">
                <a:moveTo>
                  <a:pt x="48267" y="19049"/>
                </a:moveTo>
                <a:lnTo>
                  <a:pt x="47862" y="19049"/>
                </a:lnTo>
                <a:lnTo>
                  <a:pt x="47951" y="20256"/>
                </a:lnTo>
                <a:lnTo>
                  <a:pt x="48421" y="20548"/>
                </a:lnTo>
                <a:lnTo>
                  <a:pt x="48338" y="20154"/>
                </a:lnTo>
                <a:lnTo>
                  <a:pt x="48267" y="19049"/>
                </a:lnTo>
                <a:close/>
              </a:path>
              <a:path w="50800" h="36830">
                <a:moveTo>
                  <a:pt x="199" y="101"/>
                </a:moveTo>
                <a:lnTo>
                  <a:pt x="105" y="533"/>
                </a:lnTo>
                <a:lnTo>
                  <a:pt x="0" y="1917"/>
                </a:lnTo>
                <a:lnTo>
                  <a:pt x="219" y="4533"/>
                </a:lnTo>
                <a:lnTo>
                  <a:pt x="342" y="4876"/>
                </a:lnTo>
                <a:lnTo>
                  <a:pt x="1531" y="7708"/>
                </a:lnTo>
                <a:lnTo>
                  <a:pt x="2046" y="10782"/>
                </a:lnTo>
                <a:lnTo>
                  <a:pt x="2160" y="11163"/>
                </a:lnTo>
                <a:lnTo>
                  <a:pt x="3349" y="12928"/>
                </a:lnTo>
                <a:lnTo>
                  <a:pt x="4835" y="14643"/>
                </a:lnTo>
                <a:lnTo>
                  <a:pt x="5693" y="16636"/>
                </a:lnTo>
                <a:lnTo>
                  <a:pt x="5796" y="16801"/>
                </a:lnTo>
                <a:lnTo>
                  <a:pt x="6740" y="17805"/>
                </a:lnTo>
                <a:lnTo>
                  <a:pt x="8048" y="18262"/>
                </a:lnTo>
                <a:lnTo>
                  <a:pt x="9737" y="20205"/>
                </a:lnTo>
                <a:lnTo>
                  <a:pt x="10943" y="20154"/>
                </a:lnTo>
                <a:lnTo>
                  <a:pt x="47711" y="20154"/>
                </a:lnTo>
                <a:lnTo>
                  <a:pt x="47862" y="19049"/>
                </a:lnTo>
                <a:lnTo>
                  <a:pt x="48267" y="19049"/>
                </a:lnTo>
                <a:lnTo>
                  <a:pt x="48624" y="18668"/>
                </a:lnTo>
                <a:lnTo>
                  <a:pt x="47227" y="18643"/>
                </a:lnTo>
                <a:lnTo>
                  <a:pt x="47397" y="18262"/>
                </a:lnTo>
                <a:lnTo>
                  <a:pt x="47380" y="17691"/>
                </a:lnTo>
                <a:lnTo>
                  <a:pt x="46783" y="17691"/>
                </a:lnTo>
                <a:lnTo>
                  <a:pt x="46211" y="17475"/>
                </a:lnTo>
                <a:lnTo>
                  <a:pt x="46008" y="17119"/>
                </a:lnTo>
                <a:lnTo>
                  <a:pt x="46294" y="17030"/>
                </a:lnTo>
                <a:lnTo>
                  <a:pt x="44586" y="17030"/>
                </a:lnTo>
                <a:lnTo>
                  <a:pt x="44370" y="16636"/>
                </a:lnTo>
                <a:lnTo>
                  <a:pt x="44319" y="16332"/>
                </a:lnTo>
                <a:lnTo>
                  <a:pt x="43608" y="15811"/>
                </a:lnTo>
                <a:lnTo>
                  <a:pt x="43963" y="15595"/>
                </a:lnTo>
                <a:lnTo>
                  <a:pt x="44069" y="15036"/>
                </a:lnTo>
                <a:lnTo>
                  <a:pt x="43836" y="14465"/>
                </a:lnTo>
                <a:lnTo>
                  <a:pt x="45363" y="14465"/>
                </a:lnTo>
                <a:lnTo>
                  <a:pt x="45500" y="13792"/>
                </a:lnTo>
                <a:lnTo>
                  <a:pt x="46135" y="13093"/>
                </a:lnTo>
                <a:lnTo>
                  <a:pt x="47527" y="13093"/>
                </a:lnTo>
                <a:lnTo>
                  <a:pt x="47837" y="12103"/>
                </a:lnTo>
                <a:lnTo>
                  <a:pt x="45725" y="11226"/>
                </a:lnTo>
                <a:lnTo>
                  <a:pt x="38477" y="11226"/>
                </a:lnTo>
                <a:lnTo>
                  <a:pt x="38947" y="10401"/>
                </a:lnTo>
                <a:lnTo>
                  <a:pt x="39111" y="9944"/>
                </a:lnTo>
                <a:lnTo>
                  <a:pt x="37905" y="9944"/>
                </a:lnTo>
                <a:lnTo>
                  <a:pt x="37638" y="9055"/>
                </a:lnTo>
                <a:lnTo>
                  <a:pt x="37557" y="8851"/>
                </a:lnTo>
                <a:lnTo>
                  <a:pt x="37131" y="8851"/>
                </a:lnTo>
                <a:lnTo>
                  <a:pt x="37140" y="8470"/>
                </a:lnTo>
                <a:lnTo>
                  <a:pt x="37258" y="8331"/>
                </a:lnTo>
                <a:lnTo>
                  <a:pt x="37090" y="8051"/>
                </a:lnTo>
                <a:lnTo>
                  <a:pt x="36864" y="8051"/>
                </a:lnTo>
                <a:lnTo>
                  <a:pt x="36928" y="7581"/>
                </a:lnTo>
                <a:lnTo>
                  <a:pt x="36877" y="6857"/>
                </a:lnTo>
                <a:lnTo>
                  <a:pt x="36801" y="6629"/>
                </a:lnTo>
                <a:lnTo>
                  <a:pt x="38359" y="6629"/>
                </a:lnTo>
                <a:lnTo>
                  <a:pt x="39074" y="6032"/>
                </a:lnTo>
                <a:lnTo>
                  <a:pt x="40979" y="5524"/>
                </a:lnTo>
                <a:lnTo>
                  <a:pt x="41660" y="4876"/>
                </a:lnTo>
                <a:lnTo>
                  <a:pt x="35023" y="4876"/>
                </a:lnTo>
                <a:lnTo>
                  <a:pt x="33740" y="4635"/>
                </a:lnTo>
                <a:lnTo>
                  <a:pt x="33187" y="4267"/>
                </a:lnTo>
                <a:lnTo>
                  <a:pt x="21967" y="4267"/>
                </a:lnTo>
                <a:lnTo>
                  <a:pt x="21412" y="3098"/>
                </a:lnTo>
                <a:lnTo>
                  <a:pt x="19948" y="3098"/>
                </a:lnTo>
                <a:lnTo>
                  <a:pt x="18894" y="3060"/>
                </a:lnTo>
                <a:lnTo>
                  <a:pt x="18562" y="2908"/>
                </a:lnTo>
                <a:lnTo>
                  <a:pt x="11705" y="2908"/>
                </a:lnTo>
                <a:lnTo>
                  <a:pt x="10197" y="2489"/>
                </a:lnTo>
                <a:lnTo>
                  <a:pt x="9216" y="2108"/>
                </a:lnTo>
                <a:lnTo>
                  <a:pt x="8200" y="1346"/>
                </a:lnTo>
                <a:lnTo>
                  <a:pt x="7133" y="965"/>
                </a:lnTo>
                <a:lnTo>
                  <a:pt x="6130" y="711"/>
                </a:lnTo>
                <a:lnTo>
                  <a:pt x="5178" y="558"/>
                </a:lnTo>
                <a:lnTo>
                  <a:pt x="1939" y="533"/>
                </a:lnTo>
                <a:lnTo>
                  <a:pt x="199" y="101"/>
                </a:lnTo>
                <a:close/>
              </a:path>
              <a:path w="50800" h="36830">
                <a:moveTo>
                  <a:pt x="48307" y="18046"/>
                </a:moveTo>
                <a:lnTo>
                  <a:pt x="47773" y="18110"/>
                </a:lnTo>
                <a:lnTo>
                  <a:pt x="47545" y="18427"/>
                </a:lnTo>
                <a:lnTo>
                  <a:pt x="47227" y="18643"/>
                </a:lnTo>
                <a:lnTo>
                  <a:pt x="48611" y="18643"/>
                </a:lnTo>
                <a:lnTo>
                  <a:pt x="48307" y="18046"/>
                </a:lnTo>
                <a:close/>
              </a:path>
              <a:path w="50800" h="36830">
                <a:moveTo>
                  <a:pt x="47273" y="16726"/>
                </a:moveTo>
                <a:lnTo>
                  <a:pt x="47031" y="16801"/>
                </a:lnTo>
                <a:lnTo>
                  <a:pt x="46783" y="17691"/>
                </a:lnTo>
                <a:lnTo>
                  <a:pt x="47380" y="17691"/>
                </a:lnTo>
                <a:lnTo>
                  <a:pt x="47273" y="16726"/>
                </a:lnTo>
                <a:close/>
              </a:path>
              <a:path w="50800" h="36830">
                <a:moveTo>
                  <a:pt x="45297" y="16865"/>
                </a:moveTo>
                <a:lnTo>
                  <a:pt x="44586" y="17030"/>
                </a:lnTo>
                <a:lnTo>
                  <a:pt x="46294" y="17030"/>
                </a:lnTo>
                <a:lnTo>
                  <a:pt x="46703" y="16903"/>
                </a:lnTo>
                <a:lnTo>
                  <a:pt x="45678" y="16903"/>
                </a:lnTo>
                <a:lnTo>
                  <a:pt x="45297" y="16865"/>
                </a:lnTo>
                <a:close/>
              </a:path>
              <a:path w="50800" h="36830">
                <a:moveTo>
                  <a:pt x="47047" y="16744"/>
                </a:moveTo>
                <a:lnTo>
                  <a:pt x="45678" y="16903"/>
                </a:lnTo>
                <a:lnTo>
                  <a:pt x="46703" y="16903"/>
                </a:lnTo>
                <a:lnTo>
                  <a:pt x="47031" y="16801"/>
                </a:lnTo>
                <a:close/>
              </a:path>
              <a:path w="50800" h="36830">
                <a:moveTo>
                  <a:pt x="47273" y="16718"/>
                </a:moveTo>
                <a:lnTo>
                  <a:pt x="47098" y="16738"/>
                </a:lnTo>
                <a:lnTo>
                  <a:pt x="47273" y="16718"/>
                </a:lnTo>
                <a:close/>
              </a:path>
              <a:path w="50800" h="36830">
                <a:moveTo>
                  <a:pt x="47240" y="16052"/>
                </a:moveTo>
                <a:lnTo>
                  <a:pt x="47047" y="16744"/>
                </a:lnTo>
                <a:lnTo>
                  <a:pt x="47202" y="16726"/>
                </a:lnTo>
                <a:lnTo>
                  <a:pt x="47240" y="16052"/>
                </a:lnTo>
                <a:close/>
              </a:path>
              <a:path w="50800" h="36830">
                <a:moveTo>
                  <a:pt x="45363" y="14465"/>
                </a:moveTo>
                <a:lnTo>
                  <a:pt x="43836" y="14465"/>
                </a:lnTo>
                <a:lnTo>
                  <a:pt x="44649" y="14592"/>
                </a:lnTo>
                <a:lnTo>
                  <a:pt x="45246" y="15036"/>
                </a:lnTo>
                <a:lnTo>
                  <a:pt x="45363" y="14465"/>
                </a:lnTo>
                <a:close/>
              </a:path>
              <a:path w="50800" h="36830">
                <a:moveTo>
                  <a:pt x="47527" y="13093"/>
                </a:moveTo>
                <a:lnTo>
                  <a:pt x="46135" y="13093"/>
                </a:lnTo>
                <a:lnTo>
                  <a:pt x="46757" y="13588"/>
                </a:lnTo>
                <a:lnTo>
                  <a:pt x="47151" y="13690"/>
                </a:lnTo>
                <a:lnTo>
                  <a:pt x="47430" y="13690"/>
                </a:lnTo>
                <a:lnTo>
                  <a:pt x="47253" y="13271"/>
                </a:lnTo>
                <a:lnTo>
                  <a:pt x="47507" y="13157"/>
                </a:lnTo>
                <a:close/>
              </a:path>
              <a:path w="50800" h="36830">
                <a:moveTo>
                  <a:pt x="40611" y="10604"/>
                </a:moveTo>
                <a:lnTo>
                  <a:pt x="40258" y="10883"/>
                </a:lnTo>
                <a:lnTo>
                  <a:pt x="38477" y="11226"/>
                </a:lnTo>
                <a:lnTo>
                  <a:pt x="45725" y="11226"/>
                </a:lnTo>
                <a:lnTo>
                  <a:pt x="45594" y="11163"/>
                </a:lnTo>
                <a:lnTo>
                  <a:pt x="44446" y="11163"/>
                </a:lnTo>
                <a:lnTo>
                  <a:pt x="44001" y="11048"/>
                </a:lnTo>
                <a:lnTo>
                  <a:pt x="43742" y="10909"/>
                </a:lnTo>
                <a:lnTo>
                  <a:pt x="42223" y="10909"/>
                </a:lnTo>
                <a:lnTo>
                  <a:pt x="41992" y="10782"/>
                </a:lnTo>
                <a:lnTo>
                  <a:pt x="40750" y="10782"/>
                </a:lnTo>
                <a:lnTo>
                  <a:pt x="40611" y="10604"/>
                </a:lnTo>
                <a:close/>
              </a:path>
              <a:path w="50800" h="36830">
                <a:moveTo>
                  <a:pt x="44789" y="10820"/>
                </a:moveTo>
                <a:lnTo>
                  <a:pt x="44446" y="11163"/>
                </a:lnTo>
                <a:lnTo>
                  <a:pt x="45594" y="11163"/>
                </a:lnTo>
                <a:lnTo>
                  <a:pt x="45017" y="10883"/>
                </a:lnTo>
                <a:lnTo>
                  <a:pt x="44789" y="10820"/>
                </a:lnTo>
                <a:close/>
              </a:path>
              <a:path w="50800" h="36830">
                <a:moveTo>
                  <a:pt x="44306" y="11023"/>
                </a:moveTo>
                <a:lnTo>
                  <a:pt x="44001" y="11048"/>
                </a:lnTo>
                <a:lnTo>
                  <a:pt x="44332" y="11048"/>
                </a:lnTo>
                <a:close/>
              </a:path>
              <a:path w="50800" h="36830">
                <a:moveTo>
                  <a:pt x="43125" y="10490"/>
                </a:moveTo>
                <a:lnTo>
                  <a:pt x="42223" y="10909"/>
                </a:lnTo>
                <a:lnTo>
                  <a:pt x="43742" y="10909"/>
                </a:lnTo>
                <a:lnTo>
                  <a:pt x="43125" y="10490"/>
                </a:lnTo>
                <a:close/>
              </a:path>
              <a:path w="50800" h="36830">
                <a:moveTo>
                  <a:pt x="40750" y="10223"/>
                </a:moveTo>
                <a:lnTo>
                  <a:pt x="40750" y="10782"/>
                </a:lnTo>
                <a:lnTo>
                  <a:pt x="41992" y="10782"/>
                </a:lnTo>
                <a:lnTo>
                  <a:pt x="41284" y="10401"/>
                </a:lnTo>
                <a:lnTo>
                  <a:pt x="40750" y="10223"/>
                </a:lnTo>
                <a:close/>
              </a:path>
              <a:path w="50800" h="36830">
                <a:moveTo>
                  <a:pt x="39429" y="9055"/>
                </a:moveTo>
                <a:lnTo>
                  <a:pt x="37905" y="9944"/>
                </a:lnTo>
                <a:lnTo>
                  <a:pt x="39111" y="9944"/>
                </a:lnTo>
                <a:lnTo>
                  <a:pt x="39429" y="9055"/>
                </a:lnTo>
                <a:close/>
              </a:path>
              <a:path w="50800" h="36830">
                <a:moveTo>
                  <a:pt x="37245" y="8470"/>
                </a:moveTo>
                <a:lnTo>
                  <a:pt x="37258" y="8661"/>
                </a:lnTo>
                <a:lnTo>
                  <a:pt x="37131" y="8851"/>
                </a:lnTo>
                <a:lnTo>
                  <a:pt x="37557" y="8851"/>
                </a:lnTo>
                <a:lnTo>
                  <a:pt x="37245" y="8470"/>
                </a:lnTo>
                <a:close/>
              </a:path>
              <a:path w="50800" h="36830">
                <a:moveTo>
                  <a:pt x="37055" y="7962"/>
                </a:moveTo>
                <a:lnTo>
                  <a:pt x="36864" y="8051"/>
                </a:lnTo>
                <a:lnTo>
                  <a:pt x="37090" y="8051"/>
                </a:lnTo>
                <a:close/>
              </a:path>
              <a:path w="50800" h="36830">
                <a:moveTo>
                  <a:pt x="38359" y="6629"/>
                </a:moveTo>
                <a:lnTo>
                  <a:pt x="36801" y="6629"/>
                </a:lnTo>
                <a:lnTo>
                  <a:pt x="37309" y="6857"/>
                </a:lnTo>
                <a:lnTo>
                  <a:pt x="37690" y="7188"/>
                </a:lnTo>
                <a:lnTo>
                  <a:pt x="38359" y="6629"/>
                </a:lnTo>
                <a:close/>
              </a:path>
              <a:path w="50800" h="36830">
                <a:moveTo>
                  <a:pt x="37270" y="3873"/>
                </a:moveTo>
                <a:lnTo>
                  <a:pt x="36064" y="4216"/>
                </a:lnTo>
                <a:lnTo>
                  <a:pt x="35023" y="4876"/>
                </a:lnTo>
                <a:lnTo>
                  <a:pt x="41660" y="4876"/>
                </a:lnTo>
                <a:lnTo>
                  <a:pt x="42020" y="4533"/>
                </a:lnTo>
                <a:lnTo>
                  <a:pt x="43363" y="3936"/>
                </a:lnTo>
                <a:lnTo>
                  <a:pt x="38655" y="3936"/>
                </a:lnTo>
                <a:lnTo>
                  <a:pt x="37270" y="3873"/>
                </a:lnTo>
                <a:close/>
              </a:path>
              <a:path w="50800" h="36830">
                <a:moveTo>
                  <a:pt x="22945" y="3352"/>
                </a:moveTo>
                <a:lnTo>
                  <a:pt x="21967" y="4267"/>
                </a:lnTo>
                <a:lnTo>
                  <a:pt x="33187" y="4267"/>
                </a:lnTo>
                <a:lnTo>
                  <a:pt x="32825" y="4025"/>
                </a:lnTo>
                <a:lnTo>
                  <a:pt x="32627" y="3987"/>
                </a:lnTo>
                <a:lnTo>
                  <a:pt x="26475" y="3987"/>
                </a:lnTo>
                <a:lnTo>
                  <a:pt x="23402" y="3594"/>
                </a:lnTo>
                <a:lnTo>
                  <a:pt x="22945" y="3352"/>
                </a:lnTo>
                <a:close/>
              </a:path>
              <a:path w="50800" h="36830">
                <a:moveTo>
                  <a:pt x="29714" y="3428"/>
                </a:moveTo>
                <a:lnTo>
                  <a:pt x="26475" y="3987"/>
                </a:lnTo>
                <a:lnTo>
                  <a:pt x="32627" y="3987"/>
                </a:lnTo>
                <a:lnTo>
                  <a:pt x="29714" y="3428"/>
                </a:lnTo>
                <a:close/>
              </a:path>
              <a:path w="50800" h="36830">
                <a:moveTo>
                  <a:pt x="43011" y="1917"/>
                </a:moveTo>
                <a:lnTo>
                  <a:pt x="41068" y="3276"/>
                </a:lnTo>
                <a:lnTo>
                  <a:pt x="38655" y="3936"/>
                </a:lnTo>
                <a:lnTo>
                  <a:pt x="43363" y="3936"/>
                </a:lnTo>
                <a:lnTo>
                  <a:pt x="43481" y="3568"/>
                </a:lnTo>
                <a:lnTo>
                  <a:pt x="43532" y="3327"/>
                </a:lnTo>
                <a:lnTo>
                  <a:pt x="43943" y="3327"/>
                </a:lnTo>
                <a:lnTo>
                  <a:pt x="43802" y="3060"/>
                </a:lnTo>
                <a:lnTo>
                  <a:pt x="43011" y="1917"/>
                </a:lnTo>
                <a:close/>
              </a:path>
              <a:path w="50800" h="36830">
                <a:moveTo>
                  <a:pt x="43943" y="3327"/>
                </a:moveTo>
                <a:lnTo>
                  <a:pt x="43532" y="3327"/>
                </a:lnTo>
                <a:lnTo>
                  <a:pt x="44001" y="3619"/>
                </a:lnTo>
                <a:lnTo>
                  <a:pt x="43943" y="3327"/>
                </a:lnTo>
                <a:close/>
              </a:path>
              <a:path w="50800" h="36830">
                <a:moveTo>
                  <a:pt x="21002" y="2235"/>
                </a:moveTo>
                <a:lnTo>
                  <a:pt x="19948" y="3098"/>
                </a:lnTo>
                <a:lnTo>
                  <a:pt x="21412" y="3098"/>
                </a:lnTo>
                <a:lnTo>
                  <a:pt x="21002" y="2235"/>
                </a:lnTo>
                <a:close/>
              </a:path>
              <a:path w="50800" h="36830">
                <a:moveTo>
                  <a:pt x="16227" y="2285"/>
                </a:moveTo>
                <a:lnTo>
                  <a:pt x="14855" y="2285"/>
                </a:lnTo>
                <a:lnTo>
                  <a:pt x="13394" y="2412"/>
                </a:lnTo>
                <a:lnTo>
                  <a:pt x="11705" y="2908"/>
                </a:lnTo>
                <a:lnTo>
                  <a:pt x="18562" y="2908"/>
                </a:lnTo>
                <a:lnTo>
                  <a:pt x="17649" y="2489"/>
                </a:lnTo>
                <a:lnTo>
                  <a:pt x="16227" y="2285"/>
                </a:lnTo>
                <a:close/>
              </a:path>
              <a:path w="50800" h="36830">
                <a:moveTo>
                  <a:pt x="2765" y="0"/>
                </a:moveTo>
                <a:lnTo>
                  <a:pt x="1939" y="533"/>
                </a:lnTo>
                <a:lnTo>
                  <a:pt x="5124" y="533"/>
                </a:lnTo>
                <a:lnTo>
                  <a:pt x="4533" y="253"/>
                </a:lnTo>
                <a:lnTo>
                  <a:pt x="3971" y="253"/>
                </a:lnTo>
                <a:lnTo>
                  <a:pt x="3374" y="165"/>
                </a:lnTo>
                <a:lnTo>
                  <a:pt x="2765" y="0"/>
                </a:lnTo>
                <a:close/>
              </a:path>
              <a:path w="50800" h="36830">
                <a:moveTo>
                  <a:pt x="4238" y="114"/>
                </a:moveTo>
                <a:lnTo>
                  <a:pt x="3971" y="253"/>
                </a:lnTo>
                <a:lnTo>
                  <a:pt x="4533" y="253"/>
                </a:lnTo>
                <a:lnTo>
                  <a:pt x="4238" y="114"/>
                </a:lnTo>
                <a:close/>
              </a:path>
              <a:path w="50800" h="36830">
                <a:moveTo>
                  <a:pt x="3730" y="63"/>
                </a:moveTo>
                <a:lnTo>
                  <a:pt x="3374" y="165"/>
                </a:lnTo>
                <a:lnTo>
                  <a:pt x="3858" y="165"/>
                </a:lnTo>
                <a:lnTo>
                  <a:pt x="3730" y="6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210917" y="1389242"/>
            <a:ext cx="78740" cy="24765"/>
          </a:xfrm>
          <a:custGeom>
            <a:avLst/>
            <a:gdLst/>
            <a:ahLst/>
            <a:cxnLst/>
            <a:rect l="l" t="t" r="r" b="b"/>
            <a:pathLst>
              <a:path w="78739" h="24765">
                <a:moveTo>
                  <a:pt x="35187" y="23748"/>
                </a:moveTo>
                <a:lnTo>
                  <a:pt x="29743" y="23748"/>
                </a:lnTo>
                <a:lnTo>
                  <a:pt x="30860" y="24637"/>
                </a:lnTo>
                <a:lnTo>
                  <a:pt x="32156" y="24764"/>
                </a:lnTo>
                <a:lnTo>
                  <a:pt x="32372" y="24764"/>
                </a:lnTo>
                <a:lnTo>
                  <a:pt x="32588" y="24510"/>
                </a:lnTo>
                <a:lnTo>
                  <a:pt x="32981" y="24510"/>
                </a:lnTo>
                <a:lnTo>
                  <a:pt x="33159" y="24383"/>
                </a:lnTo>
                <a:lnTo>
                  <a:pt x="33667" y="23875"/>
                </a:lnTo>
                <a:lnTo>
                  <a:pt x="34994" y="23875"/>
                </a:lnTo>
                <a:lnTo>
                  <a:pt x="35187" y="23748"/>
                </a:lnTo>
                <a:close/>
              </a:path>
              <a:path w="78739" h="24765">
                <a:moveTo>
                  <a:pt x="32981" y="24510"/>
                </a:moveTo>
                <a:lnTo>
                  <a:pt x="32588" y="24510"/>
                </a:lnTo>
                <a:lnTo>
                  <a:pt x="32727" y="24764"/>
                </a:lnTo>
                <a:lnTo>
                  <a:pt x="32892" y="24764"/>
                </a:lnTo>
                <a:lnTo>
                  <a:pt x="32981" y="24510"/>
                </a:lnTo>
                <a:close/>
              </a:path>
              <a:path w="78739" h="24765">
                <a:moveTo>
                  <a:pt x="34994" y="23875"/>
                </a:moveTo>
                <a:lnTo>
                  <a:pt x="33667" y="23875"/>
                </a:lnTo>
                <a:lnTo>
                  <a:pt x="34416" y="24256"/>
                </a:lnTo>
                <a:lnTo>
                  <a:pt x="34994" y="23875"/>
                </a:lnTo>
                <a:close/>
              </a:path>
              <a:path w="78739" h="24765">
                <a:moveTo>
                  <a:pt x="380" y="11302"/>
                </a:moveTo>
                <a:lnTo>
                  <a:pt x="0" y="12191"/>
                </a:lnTo>
                <a:lnTo>
                  <a:pt x="2324" y="12699"/>
                </a:lnTo>
                <a:lnTo>
                  <a:pt x="3073" y="13080"/>
                </a:lnTo>
                <a:lnTo>
                  <a:pt x="4533" y="13461"/>
                </a:lnTo>
                <a:lnTo>
                  <a:pt x="6197" y="13588"/>
                </a:lnTo>
                <a:lnTo>
                  <a:pt x="7632" y="14096"/>
                </a:lnTo>
                <a:lnTo>
                  <a:pt x="11480" y="15874"/>
                </a:lnTo>
                <a:lnTo>
                  <a:pt x="13347" y="16763"/>
                </a:lnTo>
                <a:lnTo>
                  <a:pt x="16103" y="17652"/>
                </a:lnTo>
                <a:lnTo>
                  <a:pt x="18986" y="18541"/>
                </a:lnTo>
                <a:lnTo>
                  <a:pt x="21602" y="19938"/>
                </a:lnTo>
                <a:lnTo>
                  <a:pt x="23901" y="21081"/>
                </a:lnTo>
                <a:lnTo>
                  <a:pt x="26161" y="22605"/>
                </a:lnTo>
                <a:lnTo>
                  <a:pt x="28346" y="24002"/>
                </a:lnTo>
                <a:lnTo>
                  <a:pt x="29743" y="23748"/>
                </a:lnTo>
                <a:lnTo>
                  <a:pt x="35187" y="23748"/>
                </a:lnTo>
                <a:lnTo>
                  <a:pt x="35572" y="23494"/>
                </a:lnTo>
                <a:lnTo>
                  <a:pt x="35839" y="23113"/>
                </a:lnTo>
                <a:lnTo>
                  <a:pt x="36062" y="22605"/>
                </a:lnTo>
                <a:lnTo>
                  <a:pt x="35801" y="22605"/>
                </a:lnTo>
                <a:lnTo>
                  <a:pt x="34734" y="21335"/>
                </a:lnTo>
                <a:lnTo>
                  <a:pt x="33459" y="18160"/>
                </a:lnTo>
                <a:lnTo>
                  <a:pt x="33413" y="17271"/>
                </a:lnTo>
                <a:lnTo>
                  <a:pt x="32981" y="16509"/>
                </a:lnTo>
                <a:lnTo>
                  <a:pt x="32600" y="16255"/>
                </a:lnTo>
                <a:lnTo>
                  <a:pt x="32612" y="15366"/>
                </a:lnTo>
                <a:lnTo>
                  <a:pt x="18643" y="15366"/>
                </a:lnTo>
                <a:lnTo>
                  <a:pt x="18097" y="14985"/>
                </a:lnTo>
                <a:lnTo>
                  <a:pt x="18154" y="14731"/>
                </a:lnTo>
                <a:lnTo>
                  <a:pt x="16992" y="14731"/>
                </a:lnTo>
                <a:lnTo>
                  <a:pt x="16357" y="14096"/>
                </a:lnTo>
                <a:lnTo>
                  <a:pt x="16090" y="13969"/>
                </a:lnTo>
                <a:lnTo>
                  <a:pt x="8254" y="13969"/>
                </a:lnTo>
                <a:lnTo>
                  <a:pt x="7073" y="13461"/>
                </a:lnTo>
                <a:lnTo>
                  <a:pt x="5956" y="13334"/>
                </a:lnTo>
                <a:lnTo>
                  <a:pt x="4635" y="13334"/>
                </a:lnTo>
                <a:lnTo>
                  <a:pt x="3657" y="12699"/>
                </a:lnTo>
                <a:lnTo>
                  <a:pt x="3416" y="12445"/>
                </a:lnTo>
                <a:lnTo>
                  <a:pt x="3009" y="12191"/>
                </a:lnTo>
                <a:lnTo>
                  <a:pt x="2920" y="12064"/>
                </a:lnTo>
                <a:lnTo>
                  <a:pt x="2425" y="12064"/>
                </a:lnTo>
                <a:lnTo>
                  <a:pt x="2019" y="11810"/>
                </a:lnTo>
                <a:lnTo>
                  <a:pt x="609" y="11810"/>
                </a:lnTo>
                <a:lnTo>
                  <a:pt x="380" y="11302"/>
                </a:lnTo>
                <a:close/>
              </a:path>
              <a:path w="78739" h="24765">
                <a:moveTo>
                  <a:pt x="55702" y="10667"/>
                </a:moveTo>
                <a:lnTo>
                  <a:pt x="55594" y="11048"/>
                </a:lnTo>
                <a:lnTo>
                  <a:pt x="55712" y="11302"/>
                </a:lnTo>
                <a:lnTo>
                  <a:pt x="56248" y="13207"/>
                </a:lnTo>
                <a:lnTo>
                  <a:pt x="57607" y="14985"/>
                </a:lnTo>
                <a:lnTo>
                  <a:pt x="58127" y="17017"/>
                </a:lnTo>
                <a:lnTo>
                  <a:pt x="59550" y="18668"/>
                </a:lnTo>
                <a:lnTo>
                  <a:pt x="60401" y="20827"/>
                </a:lnTo>
                <a:lnTo>
                  <a:pt x="64084" y="23748"/>
                </a:lnTo>
                <a:lnTo>
                  <a:pt x="65227" y="23875"/>
                </a:lnTo>
                <a:lnTo>
                  <a:pt x="65760" y="23621"/>
                </a:lnTo>
                <a:lnTo>
                  <a:pt x="65849" y="22859"/>
                </a:lnTo>
                <a:lnTo>
                  <a:pt x="66586" y="22859"/>
                </a:lnTo>
                <a:lnTo>
                  <a:pt x="67919" y="22732"/>
                </a:lnTo>
                <a:lnTo>
                  <a:pt x="69355" y="22732"/>
                </a:lnTo>
                <a:lnTo>
                  <a:pt x="69926" y="21335"/>
                </a:lnTo>
                <a:lnTo>
                  <a:pt x="70942" y="20827"/>
                </a:lnTo>
                <a:lnTo>
                  <a:pt x="71623" y="20555"/>
                </a:lnTo>
                <a:lnTo>
                  <a:pt x="71348" y="20319"/>
                </a:lnTo>
                <a:lnTo>
                  <a:pt x="71450" y="18668"/>
                </a:lnTo>
                <a:lnTo>
                  <a:pt x="71704" y="17906"/>
                </a:lnTo>
                <a:lnTo>
                  <a:pt x="72288" y="17652"/>
                </a:lnTo>
                <a:lnTo>
                  <a:pt x="74409" y="17271"/>
                </a:lnTo>
                <a:lnTo>
                  <a:pt x="76958" y="17271"/>
                </a:lnTo>
                <a:lnTo>
                  <a:pt x="77300" y="15239"/>
                </a:lnTo>
                <a:lnTo>
                  <a:pt x="77417" y="14858"/>
                </a:lnTo>
                <a:lnTo>
                  <a:pt x="78460" y="13080"/>
                </a:lnTo>
                <a:lnTo>
                  <a:pt x="78316" y="12953"/>
                </a:lnTo>
                <a:lnTo>
                  <a:pt x="56387" y="12953"/>
                </a:lnTo>
                <a:lnTo>
                  <a:pt x="56083" y="11810"/>
                </a:lnTo>
                <a:lnTo>
                  <a:pt x="55968" y="10921"/>
                </a:lnTo>
                <a:lnTo>
                  <a:pt x="55918" y="10794"/>
                </a:lnTo>
                <a:lnTo>
                  <a:pt x="55702" y="10667"/>
                </a:lnTo>
                <a:close/>
              </a:path>
              <a:path w="78739" h="24765">
                <a:moveTo>
                  <a:pt x="69355" y="22732"/>
                </a:moveTo>
                <a:lnTo>
                  <a:pt x="67919" y="22732"/>
                </a:lnTo>
                <a:lnTo>
                  <a:pt x="69303" y="22859"/>
                </a:lnTo>
                <a:lnTo>
                  <a:pt x="69355" y="22732"/>
                </a:lnTo>
                <a:close/>
              </a:path>
              <a:path w="78739" h="24765">
                <a:moveTo>
                  <a:pt x="36893" y="21462"/>
                </a:moveTo>
                <a:lnTo>
                  <a:pt x="36245" y="21716"/>
                </a:lnTo>
                <a:lnTo>
                  <a:pt x="36106" y="21970"/>
                </a:lnTo>
                <a:lnTo>
                  <a:pt x="36029" y="22478"/>
                </a:lnTo>
                <a:lnTo>
                  <a:pt x="35801" y="22605"/>
                </a:lnTo>
                <a:lnTo>
                  <a:pt x="36062" y="22605"/>
                </a:lnTo>
                <a:lnTo>
                  <a:pt x="36118" y="22478"/>
                </a:lnTo>
                <a:lnTo>
                  <a:pt x="36296" y="22224"/>
                </a:lnTo>
                <a:lnTo>
                  <a:pt x="36783" y="22224"/>
                </a:lnTo>
                <a:lnTo>
                  <a:pt x="36893" y="21462"/>
                </a:lnTo>
                <a:close/>
              </a:path>
              <a:path w="78739" h="24765">
                <a:moveTo>
                  <a:pt x="36783" y="22224"/>
                </a:moveTo>
                <a:lnTo>
                  <a:pt x="36296" y="22224"/>
                </a:lnTo>
                <a:lnTo>
                  <a:pt x="36753" y="22351"/>
                </a:lnTo>
                <a:lnTo>
                  <a:pt x="36783" y="22224"/>
                </a:lnTo>
                <a:close/>
              </a:path>
              <a:path w="78739" h="24765">
                <a:moveTo>
                  <a:pt x="71956" y="20422"/>
                </a:moveTo>
                <a:lnTo>
                  <a:pt x="71623" y="20555"/>
                </a:lnTo>
                <a:lnTo>
                  <a:pt x="71793" y="20700"/>
                </a:lnTo>
                <a:lnTo>
                  <a:pt x="71956" y="20422"/>
                </a:lnTo>
                <a:close/>
              </a:path>
              <a:path w="78739" h="24765">
                <a:moveTo>
                  <a:pt x="73278" y="18160"/>
                </a:moveTo>
                <a:lnTo>
                  <a:pt x="71956" y="20422"/>
                </a:lnTo>
                <a:lnTo>
                  <a:pt x="72212" y="20319"/>
                </a:lnTo>
                <a:lnTo>
                  <a:pt x="72974" y="19430"/>
                </a:lnTo>
                <a:lnTo>
                  <a:pt x="73278" y="18160"/>
                </a:lnTo>
                <a:close/>
              </a:path>
              <a:path w="78739" h="24765">
                <a:moveTo>
                  <a:pt x="76958" y="17271"/>
                </a:moveTo>
                <a:lnTo>
                  <a:pt x="74409" y="17271"/>
                </a:lnTo>
                <a:lnTo>
                  <a:pt x="74211" y="17779"/>
                </a:lnTo>
                <a:lnTo>
                  <a:pt x="74091" y="18795"/>
                </a:lnTo>
                <a:lnTo>
                  <a:pt x="74421" y="18922"/>
                </a:lnTo>
                <a:lnTo>
                  <a:pt x="74485" y="19938"/>
                </a:lnTo>
                <a:lnTo>
                  <a:pt x="74777" y="19684"/>
                </a:lnTo>
                <a:lnTo>
                  <a:pt x="75171" y="19557"/>
                </a:lnTo>
                <a:lnTo>
                  <a:pt x="75340" y="19303"/>
                </a:lnTo>
                <a:lnTo>
                  <a:pt x="75425" y="18541"/>
                </a:lnTo>
                <a:lnTo>
                  <a:pt x="75653" y="18287"/>
                </a:lnTo>
                <a:lnTo>
                  <a:pt x="76939" y="17382"/>
                </a:lnTo>
                <a:close/>
              </a:path>
              <a:path w="78739" h="24765">
                <a:moveTo>
                  <a:pt x="78358" y="16382"/>
                </a:moveTo>
                <a:lnTo>
                  <a:pt x="76939" y="17382"/>
                </a:lnTo>
                <a:lnTo>
                  <a:pt x="76873" y="17779"/>
                </a:lnTo>
                <a:lnTo>
                  <a:pt x="78358" y="16382"/>
                </a:lnTo>
                <a:close/>
              </a:path>
              <a:path w="78739" h="24765">
                <a:moveTo>
                  <a:pt x="20637" y="14985"/>
                </a:moveTo>
                <a:lnTo>
                  <a:pt x="20307" y="15112"/>
                </a:lnTo>
                <a:lnTo>
                  <a:pt x="19646" y="15112"/>
                </a:lnTo>
                <a:lnTo>
                  <a:pt x="18643" y="15366"/>
                </a:lnTo>
                <a:lnTo>
                  <a:pt x="20891" y="15366"/>
                </a:lnTo>
                <a:lnTo>
                  <a:pt x="20637" y="14985"/>
                </a:lnTo>
                <a:close/>
              </a:path>
              <a:path w="78739" h="24765">
                <a:moveTo>
                  <a:pt x="32798" y="14096"/>
                </a:moveTo>
                <a:lnTo>
                  <a:pt x="20053" y="14096"/>
                </a:lnTo>
                <a:lnTo>
                  <a:pt x="20637" y="14350"/>
                </a:lnTo>
                <a:lnTo>
                  <a:pt x="20739" y="14731"/>
                </a:lnTo>
                <a:lnTo>
                  <a:pt x="20954" y="14985"/>
                </a:lnTo>
                <a:lnTo>
                  <a:pt x="21234" y="14985"/>
                </a:lnTo>
                <a:lnTo>
                  <a:pt x="21145" y="15239"/>
                </a:lnTo>
                <a:lnTo>
                  <a:pt x="20891" y="15366"/>
                </a:lnTo>
                <a:lnTo>
                  <a:pt x="32612" y="15366"/>
                </a:lnTo>
                <a:lnTo>
                  <a:pt x="32798" y="14096"/>
                </a:lnTo>
                <a:close/>
              </a:path>
              <a:path w="78739" h="24765">
                <a:moveTo>
                  <a:pt x="18110" y="14604"/>
                </a:moveTo>
                <a:lnTo>
                  <a:pt x="17906" y="14604"/>
                </a:lnTo>
                <a:lnTo>
                  <a:pt x="16992" y="14731"/>
                </a:lnTo>
                <a:lnTo>
                  <a:pt x="18154" y="14731"/>
                </a:lnTo>
                <a:lnTo>
                  <a:pt x="18110" y="14604"/>
                </a:lnTo>
                <a:close/>
              </a:path>
              <a:path w="78739" h="24765">
                <a:moveTo>
                  <a:pt x="19405" y="13461"/>
                </a:moveTo>
                <a:lnTo>
                  <a:pt x="19464" y="13969"/>
                </a:lnTo>
                <a:lnTo>
                  <a:pt x="19659" y="14223"/>
                </a:lnTo>
                <a:lnTo>
                  <a:pt x="20053" y="14096"/>
                </a:lnTo>
                <a:lnTo>
                  <a:pt x="32798" y="14096"/>
                </a:lnTo>
                <a:lnTo>
                  <a:pt x="32817" y="13969"/>
                </a:lnTo>
                <a:lnTo>
                  <a:pt x="20192" y="13969"/>
                </a:lnTo>
                <a:lnTo>
                  <a:pt x="19951" y="13842"/>
                </a:lnTo>
                <a:lnTo>
                  <a:pt x="19405" y="13461"/>
                </a:lnTo>
                <a:close/>
              </a:path>
              <a:path w="78739" h="24765">
                <a:moveTo>
                  <a:pt x="12445" y="11810"/>
                </a:moveTo>
                <a:lnTo>
                  <a:pt x="8254" y="13969"/>
                </a:lnTo>
                <a:lnTo>
                  <a:pt x="16090" y="13969"/>
                </a:lnTo>
                <a:lnTo>
                  <a:pt x="15557" y="13715"/>
                </a:lnTo>
                <a:lnTo>
                  <a:pt x="14897" y="13207"/>
                </a:lnTo>
                <a:lnTo>
                  <a:pt x="13944" y="13207"/>
                </a:lnTo>
                <a:lnTo>
                  <a:pt x="13246" y="12826"/>
                </a:lnTo>
                <a:lnTo>
                  <a:pt x="12445" y="11810"/>
                </a:lnTo>
                <a:close/>
              </a:path>
              <a:path w="78739" h="24765">
                <a:moveTo>
                  <a:pt x="22871" y="12467"/>
                </a:moveTo>
                <a:lnTo>
                  <a:pt x="21920" y="13080"/>
                </a:lnTo>
                <a:lnTo>
                  <a:pt x="21120" y="13969"/>
                </a:lnTo>
                <a:lnTo>
                  <a:pt x="32817" y="13969"/>
                </a:lnTo>
                <a:lnTo>
                  <a:pt x="32934" y="13588"/>
                </a:lnTo>
                <a:lnTo>
                  <a:pt x="33013" y="13461"/>
                </a:lnTo>
                <a:lnTo>
                  <a:pt x="23660" y="13461"/>
                </a:lnTo>
                <a:lnTo>
                  <a:pt x="23202" y="12953"/>
                </a:lnTo>
                <a:lnTo>
                  <a:pt x="22871" y="12467"/>
                </a:lnTo>
                <a:close/>
              </a:path>
              <a:path w="78739" h="24765">
                <a:moveTo>
                  <a:pt x="25133" y="11302"/>
                </a:moveTo>
                <a:lnTo>
                  <a:pt x="25145" y="11683"/>
                </a:lnTo>
                <a:lnTo>
                  <a:pt x="25003" y="11887"/>
                </a:lnTo>
                <a:lnTo>
                  <a:pt x="24886" y="12318"/>
                </a:lnTo>
                <a:lnTo>
                  <a:pt x="24777" y="12826"/>
                </a:lnTo>
                <a:lnTo>
                  <a:pt x="23660" y="13461"/>
                </a:lnTo>
                <a:lnTo>
                  <a:pt x="33013" y="13461"/>
                </a:lnTo>
                <a:lnTo>
                  <a:pt x="34201" y="11556"/>
                </a:lnTo>
                <a:lnTo>
                  <a:pt x="34341" y="11429"/>
                </a:lnTo>
                <a:lnTo>
                  <a:pt x="25501" y="11429"/>
                </a:lnTo>
                <a:lnTo>
                  <a:pt x="25133" y="11302"/>
                </a:lnTo>
                <a:close/>
              </a:path>
              <a:path w="78739" h="24765">
                <a:moveTo>
                  <a:pt x="57480" y="11683"/>
                </a:moveTo>
                <a:lnTo>
                  <a:pt x="56743" y="11937"/>
                </a:lnTo>
                <a:lnTo>
                  <a:pt x="56387" y="12953"/>
                </a:lnTo>
                <a:lnTo>
                  <a:pt x="78316" y="12953"/>
                </a:lnTo>
                <a:lnTo>
                  <a:pt x="77018" y="11810"/>
                </a:lnTo>
                <a:lnTo>
                  <a:pt x="58686" y="11810"/>
                </a:lnTo>
                <a:lnTo>
                  <a:pt x="57480" y="11683"/>
                </a:lnTo>
                <a:close/>
              </a:path>
              <a:path w="78739" h="24765">
                <a:moveTo>
                  <a:pt x="23666" y="11887"/>
                </a:moveTo>
                <a:lnTo>
                  <a:pt x="22771" y="12318"/>
                </a:lnTo>
                <a:lnTo>
                  <a:pt x="22871" y="12467"/>
                </a:lnTo>
                <a:lnTo>
                  <a:pt x="23545" y="12064"/>
                </a:lnTo>
                <a:lnTo>
                  <a:pt x="23666" y="11887"/>
                </a:lnTo>
                <a:close/>
              </a:path>
              <a:path w="78739" h="24765">
                <a:moveTo>
                  <a:pt x="25158" y="10286"/>
                </a:moveTo>
                <a:lnTo>
                  <a:pt x="24498" y="10667"/>
                </a:lnTo>
                <a:lnTo>
                  <a:pt x="23666" y="11887"/>
                </a:lnTo>
                <a:lnTo>
                  <a:pt x="24879" y="11302"/>
                </a:lnTo>
                <a:lnTo>
                  <a:pt x="25158" y="10286"/>
                </a:lnTo>
                <a:close/>
              </a:path>
              <a:path w="78739" h="24765">
                <a:moveTo>
                  <a:pt x="1549" y="11683"/>
                </a:moveTo>
                <a:lnTo>
                  <a:pt x="1142" y="11810"/>
                </a:lnTo>
                <a:lnTo>
                  <a:pt x="2019" y="11810"/>
                </a:lnTo>
                <a:lnTo>
                  <a:pt x="1549" y="11683"/>
                </a:lnTo>
                <a:close/>
              </a:path>
              <a:path w="78739" h="24765">
                <a:moveTo>
                  <a:pt x="60883" y="7492"/>
                </a:moveTo>
                <a:lnTo>
                  <a:pt x="59982" y="8254"/>
                </a:lnTo>
                <a:lnTo>
                  <a:pt x="59816" y="8508"/>
                </a:lnTo>
                <a:lnTo>
                  <a:pt x="59283" y="8508"/>
                </a:lnTo>
                <a:lnTo>
                  <a:pt x="58940" y="8889"/>
                </a:lnTo>
                <a:lnTo>
                  <a:pt x="58419" y="9651"/>
                </a:lnTo>
                <a:lnTo>
                  <a:pt x="58372" y="10667"/>
                </a:lnTo>
                <a:lnTo>
                  <a:pt x="58458" y="11048"/>
                </a:lnTo>
                <a:lnTo>
                  <a:pt x="58686" y="11810"/>
                </a:lnTo>
                <a:lnTo>
                  <a:pt x="77018" y="11810"/>
                </a:lnTo>
                <a:lnTo>
                  <a:pt x="76009" y="10921"/>
                </a:lnTo>
                <a:lnTo>
                  <a:pt x="76923" y="9905"/>
                </a:lnTo>
                <a:lnTo>
                  <a:pt x="76530" y="9905"/>
                </a:lnTo>
                <a:lnTo>
                  <a:pt x="76608" y="9778"/>
                </a:lnTo>
                <a:lnTo>
                  <a:pt x="75412" y="9778"/>
                </a:lnTo>
                <a:lnTo>
                  <a:pt x="75356" y="9651"/>
                </a:lnTo>
                <a:lnTo>
                  <a:pt x="62001" y="9651"/>
                </a:lnTo>
                <a:lnTo>
                  <a:pt x="60883" y="7492"/>
                </a:lnTo>
                <a:close/>
              </a:path>
              <a:path w="78739" h="24765">
                <a:moveTo>
                  <a:pt x="37668" y="8127"/>
                </a:moveTo>
                <a:lnTo>
                  <a:pt x="26771" y="8127"/>
                </a:lnTo>
                <a:lnTo>
                  <a:pt x="27622" y="8381"/>
                </a:lnTo>
                <a:lnTo>
                  <a:pt x="27546" y="8762"/>
                </a:lnTo>
                <a:lnTo>
                  <a:pt x="26593" y="8762"/>
                </a:lnTo>
                <a:lnTo>
                  <a:pt x="26288" y="9016"/>
                </a:lnTo>
                <a:lnTo>
                  <a:pt x="26123" y="9270"/>
                </a:lnTo>
                <a:lnTo>
                  <a:pt x="26007" y="10159"/>
                </a:lnTo>
                <a:lnTo>
                  <a:pt x="26301" y="10667"/>
                </a:lnTo>
                <a:lnTo>
                  <a:pt x="25641" y="11175"/>
                </a:lnTo>
                <a:lnTo>
                  <a:pt x="25501" y="11429"/>
                </a:lnTo>
                <a:lnTo>
                  <a:pt x="34341" y="11429"/>
                </a:lnTo>
                <a:lnTo>
                  <a:pt x="35750" y="10159"/>
                </a:lnTo>
                <a:lnTo>
                  <a:pt x="36385" y="9397"/>
                </a:lnTo>
                <a:lnTo>
                  <a:pt x="37325" y="8889"/>
                </a:lnTo>
                <a:lnTo>
                  <a:pt x="37668" y="8127"/>
                </a:lnTo>
                <a:close/>
              </a:path>
              <a:path w="78739" h="24765">
                <a:moveTo>
                  <a:pt x="77381" y="9397"/>
                </a:moveTo>
                <a:lnTo>
                  <a:pt x="76530" y="9905"/>
                </a:lnTo>
                <a:lnTo>
                  <a:pt x="76923" y="9905"/>
                </a:lnTo>
                <a:lnTo>
                  <a:pt x="77381" y="9397"/>
                </a:lnTo>
                <a:close/>
              </a:path>
              <a:path w="78739" h="24765">
                <a:moveTo>
                  <a:pt x="29438" y="4444"/>
                </a:moveTo>
                <a:lnTo>
                  <a:pt x="28968" y="5460"/>
                </a:lnTo>
                <a:lnTo>
                  <a:pt x="28333" y="6095"/>
                </a:lnTo>
                <a:lnTo>
                  <a:pt x="27939" y="6349"/>
                </a:lnTo>
                <a:lnTo>
                  <a:pt x="27304" y="6349"/>
                </a:lnTo>
                <a:lnTo>
                  <a:pt x="25948" y="8762"/>
                </a:lnTo>
                <a:lnTo>
                  <a:pt x="25476" y="9778"/>
                </a:lnTo>
                <a:lnTo>
                  <a:pt x="26034" y="9397"/>
                </a:lnTo>
                <a:lnTo>
                  <a:pt x="26238" y="8508"/>
                </a:lnTo>
                <a:lnTo>
                  <a:pt x="26771" y="8127"/>
                </a:lnTo>
                <a:lnTo>
                  <a:pt x="37668" y="8127"/>
                </a:lnTo>
                <a:lnTo>
                  <a:pt x="38074" y="7746"/>
                </a:lnTo>
                <a:lnTo>
                  <a:pt x="44068" y="7746"/>
                </a:lnTo>
                <a:lnTo>
                  <a:pt x="44208" y="7492"/>
                </a:lnTo>
                <a:lnTo>
                  <a:pt x="44126" y="6984"/>
                </a:lnTo>
                <a:lnTo>
                  <a:pt x="44043" y="6857"/>
                </a:lnTo>
                <a:lnTo>
                  <a:pt x="44078" y="6222"/>
                </a:lnTo>
                <a:lnTo>
                  <a:pt x="43891" y="6222"/>
                </a:lnTo>
                <a:lnTo>
                  <a:pt x="43497" y="6095"/>
                </a:lnTo>
                <a:lnTo>
                  <a:pt x="43311" y="5841"/>
                </a:lnTo>
                <a:lnTo>
                  <a:pt x="43319" y="5333"/>
                </a:lnTo>
                <a:lnTo>
                  <a:pt x="43510" y="5206"/>
                </a:lnTo>
                <a:lnTo>
                  <a:pt x="43802" y="5079"/>
                </a:lnTo>
                <a:lnTo>
                  <a:pt x="33870" y="5079"/>
                </a:lnTo>
                <a:lnTo>
                  <a:pt x="33318" y="4952"/>
                </a:lnTo>
                <a:lnTo>
                  <a:pt x="31610" y="4952"/>
                </a:lnTo>
                <a:lnTo>
                  <a:pt x="29438" y="4444"/>
                </a:lnTo>
                <a:close/>
              </a:path>
              <a:path w="78739" h="24765">
                <a:moveTo>
                  <a:pt x="43853" y="8381"/>
                </a:moveTo>
                <a:lnTo>
                  <a:pt x="40246" y="8381"/>
                </a:lnTo>
                <a:lnTo>
                  <a:pt x="40843" y="8762"/>
                </a:lnTo>
                <a:lnTo>
                  <a:pt x="41592" y="8762"/>
                </a:lnTo>
                <a:lnTo>
                  <a:pt x="42341" y="9016"/>
                </a:lnTo>
                <a:lnTo>
                  <a:pt x="43078" y="9143"/>
                </a:lnTo>
                <a:lnTo>
                  <a:pt x="43967" y="9778"/>
                </a:lnTo>
                <a:lnTo>
                  <a:pt x="44691" y="9651"/>
                </a:lnTo>
                <a:lnTo>
                  <a:pt x="43903" y="8508"/>
                </a:lnTo>
                <a:lnTo>
                  <a:pt x="43853" y="8381"/>
                </a:lnTo>
                <a:close/>
              </a:path>
              <a:path w="78739" h="24765">
                <a:moveTo>
                  <a:pt x="77038" y="9016"/>
                </a:moveTo>
                <a:lnTo>
                  <a:pt x="75412" y="9778"/>
                </a:lnTo>
                <a:lnTo>
                  <a:pt x="76608" y="9778"/>
                </a:lnTo>
                <a:lnTo>
                  <a:pt x="76921" y="9270"/>
                </a:lnTo>
                <a:lnTo>
                  <a:pt x="77038" y="9016"/>
                </a:lnTo>
                <a:close/>
              </a:path>
              <a:path w="78739" h="24765">
                <a:moveTo>
                  <a:pt x="65540" y="8000"/>
                </a:moveTo>
                <a:lnTo>
                  <a:pt x="63042" y="8000"/>
                </a:lnTo>
                <a:lnTo>
                  <a:pt x="62979" y="8635"/>
                </a:lnTo>
                <a:lnTo>
                  <a:pt x="62001" y="9651"/>
                </a:lnTo>
                <a:lnTo>
                  <a:pt x="75356" y="9651"/>
                </a:lnTo>
                <a:lnTo>
                  <a:pt x="75073" y="9016"/>
                </a:lnTo>
                <a:lnTo>
                  <a:pt x="69278" y="9016"/>
                </a:lnTo>
                <a:lnTo>
                  <a:pt x="68091" y="8254"/>
                </a:lnTo>
                <a:lnTo>
                  <a:pt x="65570" y="8254"/>
                </a:lnTo>
                <a:lnTo>
                  <a:pt x="65540" y="8000"/>
                </a:lnTo>
                <a:close/>
              </a:path>
              <a:path w="78739" h="24765">
                <a:moveTo>
                  <a:pt x="77698" y="8508"/>
                </a:moveTo>
                <a:lnTo>
                  <a:pt x="77330" y="8508"/>
                </a:lnTo>
                <a:lnTo>
                  <a:pt x="77381" y="9397"/>
                </a:lnTo>
                <a:lnTo>
                  <a:pt x="77698" y="9016"/>
                </a:lnTo>
                <a:lnTo>
                  <a:pt x="77698" y="8508"/>
                </a:lnTo>
                <a:close/>
              </a:path>
              <a:path w="78739" h="24765">
                <a:moveTo>
                  <a:pt x="66522" y="2793"/>
                </a:moveTo>
                <a:lnTo>
                  <a:pt x="67398" y="4825"/>
                </a:lnTo>
                <a:lnTo>
                  <a:pt x="67729" y="4952"/>
                </a:lnTo>
                <a:lnTo>
                  <a:pt x="67817" y="5460"/>
                </a:lnTo>
                <a:lnTo>
                  <a:pt x="68071" y="5714"/>
                </a:lnTo>
                <a:lnTo>
                  <a:pt x="68821" y="5714"/>
                </a:lnTo>
                <a:lnTo>
                  <a:pt x="69278" y="6222"/>
                </a:lnTo>
                <a:lnTo>
                  <a:pt x="69672" y="6857"/>
                </a:lnTo>
                <a:lnTo>
                  <a:pt x="69822" y="7254"/>
                </a:lnTo>
                <a:lnTo>
                  <a:pt x="70561" y="7365"/>
                </a:lnTo>
                <a:lnTo>
                  <a:pt x="69871" y="7383"/>
                </a:lnTo>
                <a:lnTo>
                  <a:pt x="68833" y="7492"/>
                </a:lnTo>
                <a:lnTo>
                  <a:pt x="69278" y="9016"/>
                </a:lnTo>
                <a:lnTo>
                  <a:pt x="75073" y="9016"/>
                </a:lnTo>
                <a:lnTo>
                  <a:pt x="74396" y="7492"/>
                </a:lnTo>
                <a:lnTo>
                  <a:pt x="72389" y="5841"/>
                </a:lnTo>
                <a:lnTo>
                  <a:pt x="71196" y="5587"/>
                </a:lnTo>
                <a:lnTo>
                  <a:pt x="69468" y="4698"/>
                </a:lnTo>
                <a:lnTo>
                  <a:pt x="66522" y="2793"/>
                </a:lnTo>
                <a:close/>
              </a:path>
              <a:path w="78739" h="24765">
                <a:moveTo>
                  <a:pt x="77495" y="7746"/>
                </a:moveTo>
                <a:lnTo>
                  <a:pt x="76974" y="8254"/>
                </a:lnTo>
                <a:lnTo>
                  <a:pt x="76941" y="8508"/>
                </a:lnTo>
                <a:lnTo>
                  <a:pt x="77215" y="9016"/>
                </a:lnTo>
                <a:lnTo>
                  <a:pt x="77330" y="8508"/>
                </a:lnTo>
                <a:lnTo>
                  <a:pt x="77698" y="8508"/>
                </a:lnTo>
                <a:lnTo>
                  <a:pt x="77495" y="7746"/>
                </a:lnTo>
                <a:close/>
              </a:path>
              <a:path w="78739" h="24765">
                <a:moveTo>
                  <a:pt x="44068" y="7746"/>
                </a:moveTo>
                <a:lnTo>
                  <a:pt x="38074" y="7746"/>
                </a:lnTo>
                <a:lnTo>
                  <a:pt x="38277" y="8000"/>
                </a:lnTo>
                <a:lnTo>
                  <a:pt x="39369" y="8508"/>
                </a:lnTo>
                <a:lnTo>
                  <a:pt x="40246" y="8381"/>
                </a:lnTo>
                <a:lnTo>
                  <a:pt x="44056" y="8381"/>
                </a:lnTo>
                <a:lnTo>
                  <a:pt x="44068" y="7746"/>
                </a:lnTo>
                <a:close/>
              </a:path>
              <a:path w="78739" h="24765">
                <a:moveTo>
                  <a:pt x="64693" y="6476"/>
                </a:moveTo>
                <a:lnTo>
                  <a:pt x="63461" y="6476"/>
                </a:lnTo>
                <a:lnTo>
                  <a:pt x="64173" y="6984"/>
                </a:lnTo>
                <a:lnTo>
                  <a:pt x="61163" y="7492"/>
                </a:lnTo>
                <a:lnTo>
                  <a:pt x="61899" y="8127"/>
                </a:lnTo>
                <a:lnTo>
                  <a:pt x="62166" y="8381"/>
                </a:lnTo>
                <a:lnTo>
                  <a:pt x="63042" y="8000"/>
                </a:lnTo>
                <a:lnTo>
                  <a:pt x="65540" y="8000"/>
                </a:lnTo>
                <a:lnTo>
                  <a:pt x="65481" y="7492"/>
                </a:lnTo>
                <a:lnTo>
                  <a:pt x="69871" y="7383"/>
                </a:lnTo>
                <a:lnTo>
                  <a:pt x="69822" y="7254"/>
                </a:lnTo>
                <a:lnTo>
                  <a:pt x="64693" y="6476"/>
                </a:lnTo>
                <a:close/>
              </a:path>
              <a:path w="78739" h="24765">
                <a:moveTo>
                  <a:pt x="66840" y="7873"/>
                </a:moveTo>
                <a:lnTo>
                  <a:pt x="65570" y="8254"/>
                </a:lnTo>
                <a:lnTo>
                  <a:pt x="68091" y="8254"/>
                </a:lnTo>
                <a:lnTo>
                  <a:pt x="67894" y="8127"/>
                </a:lnTo>
                <a:lnTo>
                  <a:pt x="67360" y="8127"/>
                </a:lnTo>
                <a:lnTo>
                  <a:pt x="66840" y="7873"/>
                </a:lnTo>
                <a:close/>
              </a:path>
              <a:path w="78739" h="24765">
                <a:moveTo>
                  <a:pt x="69822" y="7254"/>
                </a:moveTo>
                <a:lnTo>
                  <a:pt x="69871" y="7383"/>
                </a:lnTo>
                <a:lnTo>
                  <a:pt x="70561" y="7365"/>
                </a:lnTo>
                <a:lnTo>
                  <a:pt x="69822" y="7254"/>
                </a:lnTo>
                <a:close/>
              </a:path>
              <a:path w="78739" h="24765">
                <a:moveTo>
                  <a:pt x="64223" y="3047"/>
                </a:moveTo>
                <a:lnTo>
                  <a:pt x="63842" y="3047"/>
                </a:lnTo>
                <a:lnTo>
                  <a:pt x="63550" y="3555"/>
                </a:lnTo>
                <a:lnTo>
                  <a:pt x="63157" y="3809"/>
                </a:lnTo>
                <a:lnTo>
                  <a:pt x="60933" y="4868"/>
                </a:lnTo>
                <a:lnTo>
                  <a:pt x="61429" y="5079"/>
                </a:lnTo>
                <a:lnTo>
                  <a:pt x="62090" y="6603"/>
                </a:lnTo>
                <a:lnTo>
                  <a:pt x="63461" y="6476"/>
                </a:lnTo>
                <a:lnTo>
                  <a:pt x="64693" y="6476"/>
                </a:lnTo>
                <a:lnTo>
                  <a:pt x="64033" y="4952"/>
                </a:lnTo>
                <a:lnTo>
                  <a:pt x="63601" y="4698"/>
                </a:lnTo>
                <a:lnTo>
                  <a:pt x="62229" y="4698"/>
                </a:lnTo>
                <a:lnTo>
                  <a:pt x="62915" y="4338"/>
                </a:lnTo>
                <a:lnTo>
                  <a:pt x="64096" y="3809"/>
                </a:lnTo>
                <a:lnTo>
                  <a:pt x="64998" y="3809"/>
                </a:lnTo>
                <a:lnTo>
                  <a:pt x="64693" y="3174"/>
                </a:lnTo>
                <a:lnTo>
                  <a:pt x="64223" y="3047"/>
                </a:lnTo>
                <a:close/>
              </a:path>
              <a:path w="78739" h="24765">
                <a:moveTo>
                  <a:pt x="44030" y="5079"/>
                </a:moveTo>
                <a:lnTo>
                  <a:pt x="43768" y="5333"/>
                </a:lnTo>
                <a:lnTo>
                  <a:pt x="43721" y="5714"/>
                </a:lnTo>
                <a:lnTo>
                  <a:pt x="43891" y="6222"/>
                </a:lnTo>
                <a:lnTo>
                  <a:pt x="44078" y="6222"/>
                </a:lnTo>
                <a:lnTo>
                  <a:pt x="44030" y="5079"/>
                </a:lnTo>
                <a:close/>
              </a:path>
              <a:path w="78739" h="24765">
                <a:moveTo>
                  <a:pt x="44830" y="1269"/>
                </a:moveTo>
                <a:lnTo>
                  <a:pt x="41274" y="1904"/>
                </a:lnTo>
                <a:lnTo>
                  <a:pt x="39547" y="2031"/>
                </a:lnTo>
                <a:lnTo>
                  <a:pt x="38519" y="3555"/>
                </a:lnTo>
                <a:lnTo>
                  <a:pt x="37045" y="4190"/>
                </a:lnTo>
                <a:lnTo>
                  <a:pt x="36055" y="4444"/>
                </a:lnTo>
                <a:lnTo>
                  <a:pt x="34709" y="4444"/>
                </a:lnTo>
                <a:lnTo>
                  <a:pt x="33870" y="5079"/>
                </a:lnTo>
                <a:lnTo>
                  <a:pt x="43802" y="5079"/>
                </a:lnTo>
                <a:lnTo>
                  <a:pt x="43907" y="4868"/>
                </a:lnTo>
                <a:lnTo>
                  <a:pt x="43916" y="4698"/>
                </a:lnTo>
                <a:lnTo>
                  <a:pt x="43357" y="4698"/>
                </a:lnTo>
                <a:lnTo>
                  <a:pt x="43154" y="4571"/>
                </a:lnTo>
                <a:lnTo>
                  <a:pt x="42464" y="4317"/>
                </a:lnTo>
                <a:lnTo>
                  <a:pt x="38011" y="4317"/>
                </a:lnTo>
                <a:lnTo>
                  <a:pt x="37452" y="4190"/>
                </a:lnTo>
                <a:lnTo>
                  <a:pt x="39738" y="2920"/>
                </a:lnTo>
                <a:lnTo>
                  <a:pt x="39979" y="2412"/>
                </a:lnTo>
                <a:lnTo>
                  <a:pt x="40868" y="2412"/>
                </a:lnTo>
                <a:lnTo>
                  <a:pt x="42303" y="2158"/>
                </a:lnTo>
                <a:lnTo>
                  <a:pt x="44683" y="2158"/>
                </a:lnTo>
                <a:lnTo>
                  <a:pt x="45364" y="1650"/>
                </a:lnTo>
                <a:lnTo>
                  <a:pt x="46805" y="1650"/>
                </a:lnTo>
                <a:lnTo>
                  <a:pt x="47256" y="1523"/>
                </a:lnTo>
                <a:lnTo>
                  <a:pt x="56120" y="1523"/>
                </a:lnTo>
                <a:lnTo>
                  <a:pt x="55981" y="1396"/>
                </a:lnTo>
                <a:lnTo>
                  <a:pt x="48539" y="1396"/>
                </a:lnTo>
                <a:lnTo>
                  <a:pt x="44830" y="1269"/>
                </a:lnTo>
                <a:close/>
              </a:path>
              <a:path w="78739" h="24765">
                <a:moveTo>
                  <a:pt x="32765" y="4825"/>
                </a:moveTo>
                <a:lnTo>
                  <a:pt x="31610" y="4952"/>
                </a:lnTo>
                <a:lnTo>
                  <a:pt x="33318" y="4952"/>
                </a:lnTo>
                <a:lnTo>
                  <a:pt x="32765" y="4825"/>
                </a:lnTo>
                <a:close/>
              </a:path>
              <a:path w="78739" h="24765">
                <a:moveTo>
                  <a:pt x="58032" y="3206"/>
                </a:moveTo>
                <a:lnTo>
                  <a:pt x="60756" y="4952"/>
                </a:lnTo>
                <a:lnTo>
                  <a:pt x="60832" y="4825"/>
                </a:lnTo>
                <a:lnTo>
                  <a:pt x="60236" y="4571"/>
                </a:lnTo>
                <a:lnTo>
                  <a:pt x="58699" y="3428"/>
                </a:lnTo>
                <a:lnTo>
                  <a:pt x="58032" y="3206"/>
                </a:lnTo>
                <a:close/>
              </a:path>
              <a:path w="78739" h="24765">
                <a:moveTo>
                  <a:pt x="43903" y="4571"/>
                </a:moveTo>
                <a:lnTo>
                  <a:pt x="43357" y="4698"/>
                </a:lnTo>
                <a:lnTo>
                  <a:pt x="43916" y="4698"/>
                </a:lnTo>
                <a:lnTo>
                  <a:pt x="43903" y="4571"/>
                </a:lnTo>
                <a:close/>
              </a:path>
              <a:path w="78739" h="24765">
                <a:moveTo>
                  <a:pt x="62953" y="4317"/>
                </a:moveTo>
                <a:lnTo>
                  <a:pt x="62229" y="4698"/>
                </a:lnTo>
                <a:lnTo>
                  <a:pt x="62987" y="4338"/>
                </a:lnTo>
                <a:close/>
              </a:path>
              <a:path w="78739" h="24765">
                <a:moveTo>
                  <a:pt x="62987" y="4338"/>
                </a:moveTo>
                <a:lnTo>
                  <a:pt x="62229" y="4698"/>
                </a:lnTo>
                <a:lnTo>
                  <a:pt x="63601" y="4698"/>
                </a:lnTo>
                <a:lnTo>
                  <a:pt x="62987" y="4338"/>
                </a:lnTo>
                <a:close/>
              </a:path>
              <a:path w="78739" h="24765">
                <a:moveTo>
                  <a:pt x="63030" y="4317"/>
                </a:moveTo>
                <a:close/>
              </a:path>
              <a:path w="78739" h="24765">
                <a:moveTo>
                  <a:pt x="41084" y="3809"/>
                </a:moveTo>
                <a:lnTo>
                  <a:pt x="40106" y="3809"/>
                </a:lnTo>
                <a:lnTo>
                  <a:pt x="39014" y="4190"/>
                </a:lnTo>
                <a:lnTo>
                  <a:pt x="38011" y="4317"/>
                </a:lnTo>
                <a:lnTo>
                  <a:pt x="42464" y="4317"/>
                </a:lnTo>
                <a:lnTo>
                  <a:pt x="41084" y="3809"/>
                </a:lnTo>
                <a:close/>
              </a:path>
              <a:path w="78739" h="24765">
                <a:moveTo>
                  <a:pt x="64998" y="3809"/>
                </a:moveTo>
                <a:lnTo>
                  <a:pt x="64439" y="3809"/>
                </a:lnTo>
                <a:lnTo>
                  <a:pt x="64401" y="4317"/>
                </a:lnTo>
                <a:lnTo>
                  <a:pt x="64998" y="3809"/>
                </a:lnTo>
                <a:close/>
              </a:path>
              <a:path w="78739" h="24765">
                <a:moveTo>
                  <a:pt x="56120" y="1523"/>
                </a:moveTo>
                <a:lnTo>
                  <a:pt x="52476" y="1523"/>
                </a:lnTo>
                <a:lnTo>
                  <a:pt x="52743" y="1777"/>
                </a:lnTo>
                <a:lnTo>
                  <a:pt x="53517" y="1777"/>
                </a:lnTo>
                <a:lnTo>
                  <a:pt x="54978" y="2158"/>
                </a:lnTo>
                <a:lnTo>
                  <a:pt x="58032" y="3206"/>
                </a:lnTo>
                <a:lnTo>
                  <a:pt x="57784" y="3047"/>
                </a:lnTo>
                <a:lnTo>
                  <a:pt x="56120" y="1523"/>
                </a:lnTo>
                <a:close/>
              </a:path>
              <a:path w="78739" h="24765">
                <a:moveTo>
                  <a:pt x="44683" y="2158"/>
                </a:moveTo>
                <a:lnTo>
                  <a:pt x="42303" y="2158"/>
                </a:lnTo>
                <a:lnTo>
                  <a:pt x="43548" y="2285"/>
                </a:lnTo>
                <a:lnTo>
                  <a:pt x="44513" y="2285"/>
                </a:lnTo>
                <a:lnTo>
                  <a:pt x="44683" y="2158"/>
                </a:lnTo>
                <a:close/>
              </a:path>
              <a:path w="78739" h="24765">
                <a:moveTo>
                  <a:pt x="52247" y="1523"/>
                </a:moveTo>
                <a:lnTo>
                  <a:pt x="47256" y="1523"/>
                </a:lnTo>
                <a:lnTo>
                  <a:pt x="48107" y="1904"/>
                </a:lnTo>
                <a:lnTo>
                  <a:pt x="51257" y="1650"/>
                </a:lnTo>
                <a:lnTo>
                  <a:pt x="52184" y="1650"/>
                </a:lnTo>
                <a:lnTo>
                  <a:pt x="52247" y="1523"/>
                </a:lnTo>
                <a:close/>
              </a:path>
              <a:path w="78739" h="24765">
                <a:moveTo>
                  <a:pt x="46805" y="1650"/>
                </a:moveTo>
                <a:lnTo>
                  <a:pt x="45364" y="1650"/>
                </a:lnTo>
                <a:lnTo>
                  <a:pt x="46354" y="1777"/>
                </a:lnTo>
                <a:lnTo>
                  <a:pt x="46805" y="1650"/>
                </a:lnTo>
                <a:close/>
              </a:path>
              <a:path w="78739" h="24765">
                <a:moveTo>
                  <a:pt x="52184" y="1650"/>
                </a:moveTo>
                <a:lnTo>
                  <a:pt x="51257" y="1650"/>
                </a:lnTo>
                <a:lnTo>
                  <a:pt x="52120" y="1777"/>
                </a:lnTo>
                <a:lnTo>
                  <a:pt x="52184" y="1650"/>
                </a:lnTo>
                <a:close/>
              </a:path>
              <a:path w="78739" h="24765">
                <a:moveTo>
                  <a:pt x="52133" y="1269"/>
                </a:moveTo>
                <a:lnTo>
                  <a:pt x="48539" y="1396"/>
                </a:lnTo>
                <a:lnTo>
                  <a:pt x="53390" y="1396"/>
                </a:lnTo>
                <a:lnTo>
                  <a:pt x="52133" y="1269"/>
                </a:lnTo>
                <a:close/>
              </a:path>
              <a:path w="78739" h="24765">
                <a:moveTo>
                  <a:pt x="55194" y="0"/>
                </a:moveTo>
                <a:lnTo>
                  <a:pt x="53390" y="1396"/>
                </a:lnTo>
                <a:lnTo>
                  <a:pt x="55981" y="1396"/>
                </a:lnTo>
                <a:lnTo>
                  <a:pt x="5519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40455" y="2309995"/>
            <a:ext cx="27305" cy="49530"/>
          </a:xfrm>
          <a:custGeom>
            <a:avLst/>
            <a:gdLst/>
            <a:ahLst/>
            <a:cxnLst/>
            <a:rect l="l" t="t" r="r" b="b"/>
            <a:pathLst>
              <a:path w="27304" h="49530">
                <a:moveTo>
                  <a:pt x="8968" y="45466"/>
                </a:moveTo>
                <a:lnTo>
                  <a:pt x="5816" y="45466"/>
                </a:lnTo>
                <a:lnTo>
                  <a:pt x="5178" y="46228"/>
                </a:lnTo>
                <a:lnTo>
                  <a:pt x="5054" y="47371"/>
                </a:lnTo>
                <a:lnTo>
                  <a:pt x="5245" y="48006"/>
                </a:lnTo>
                <a:lnTo>
                  <a:pt x="4368" y="49149"/>
                </a:lnTo>
                <a:lnTo>
                  <a:pt x="5041" y="49403"/>
                </a:lnTo>
                <a:lnTo>
                  <a:pt x="5461" y="49403"/>
                </a:lnTo>
                <a:lnTo>
                  <a:pt x="5461" y="48641"/>
                </a:lnTo>
                <a:lnTo>
                  <a:pt x="6176" y="48641"/>
                </a:lnTo>
                <a:lnTo>
                  <a:pt x="7035" y="47879"/>
                </a:lnTo>
                <a:lnTo>
                  <a:pt x="7454" y="47879"/>
                </a:lnTo>
                <a:lnTo>
                  <a:pt x="7632" y="47625"/>
                </a:lnTo>
                <a:lnTo>
                  <a:pt x="7683" y="47371"/>
                </a:lnTo>
                <a:lnTo>
                  <a:pt x="8051" y="46736"/>
                </a:lnTo>
                <a:lnTo>
                  <a:pt x="8432" y="46355"/>
                </a:lnTo>
                <a:lnTo>
                  <a:pt x="8752" y="46355"/>
                </a:lnTo>
                <a:lnTo>
                  <a:pt x="8851" y="45974"/>
                </a:lnTo>
                <a:lnTo>
                  <a:pt x="8986" y="45974"/>
                </a:lnTo>
                <a:lnTo>
                  <a:pt x="8968" y="45466"/>
                </a:lnTo>
                <a:close/>
              </a:path>
              <a:path w="27304" h="49530">
                <a:moveTo>
                  <a:pt x="6176" y="48641"/>
                </a:moveTo>
                <a:lnTo>
                  <a:pt x="5461" y="48641"/>
                </a:lnTo>
                <a:lnTo>
                  <a:pt x="6134" y="48895"/>
                </a:lnTo>
                <a:lnTo>
                  <a:pt x="6176" y="48641"/>
                </a:lnTo>
                <a:close/>
              </a:path>
              <a:path w="27304" h="49530">
                <a:moveTo>
                  <a:pt x="3648" y="47371"/>
                </a:moveTo>
                <a:lnTo>
                  <a:pt x="2349" y="47371"/>
                </a:lnTo>
                <a:lnTo>
                  <a:pt x="2387" y="47625"/>
                </a:lnTo>
                <a:lnTo>
                  <a:pt x="3086" y="48387"/>
                </a:lnTo>
                <a:lnTo>
                  <a:pt x="3648" y="47371"/>
                </a:lnTo>
                <a:close/>
              </a:path>
              <a:path w="27304" h="49530">
                <a:moveTo>
                  <a:pt x="7454" y="47879"/>
                </a:moveTo>
                <a:lnTo>
                  <a:pt x="7035" y="47879"/>
                </a:lnTo>
                <a:lnTo>
                  <a:pt x="7366" y="48006"/>
                </a:lnTo>
                <a:lnTo>
                  <a:pt x="7454" y="47879"/>
                </a:lnTo>
                <a:close/>
              </a:path>
              <a:path w="27304" h="49530">
                <a:moveTo>
                  <a:pt x="3784" y="45847"/>
                </a:moveTo>
                <a:lnTo>
                  <a:pt x="1244" y="45847"/>
                </a:lnTo>
                <a:lnTo>
                  <a:pt x="1752" y="46228"/>
                </a:lnTo>
                <a:lnTo>
                  <a:pt x="2065" y="46609"/>
                </a:lnTo>
                <a:lnTo>
                  <a:pt x="2184" y="47498"/>
                </a:lnTo>
                <a:lnTo>
                  <a:pt x="2349" y="47371"/>
                </a:lnTo>
                <a:lnTo>
                  <a:pt x="3648" y="47371"/>
                </a:lnTo>
                <a:lnTo>
                  <a:pt x="3930" y="46863"/>
                </a:lnTo>
                <a:lnTo>
                  <a:pt x="3784" y="45847"/>
                </a:lnTo>
                <a:close/>
              </a:path>
              <a:path w="27304" h="49530">
                <a:moveTo>
                  <a:pt x="8752" y="46355"/>
                </a:moveTo>
                <a:lnTo>
                  <a:pt x="8432" y="46355"/>
                </a:lnTo>
                <a:lnTo>
                  <a:pt x="8686" y="46609"/>
                </a:lnTo>
                <a:lnTo>
                  <a:pt x="8752" y="46355"/>
                </a:lnTo>
                <a:close/>
              </a:path>
              <a:path w="27304" h="49530">
                <a:moveTo>
                  <a:pt x="8986" y="45974"/>
                </a:moveTo>
                <a:lnTo>
                  <a:pt x="8851" y="45974"/>
                </a:lnTo>
                <a:lnTo>
                  <a:pt x="9004" y="46482"/>
                </a:lnTo>
                <a:lnTo>
                  <a:pt x="8986" y="45974"/>
                </a:lnTo>
                <a:close/>
              </a:path>
              <a:path w="27304" h="49530">
                <a:moveTo>
                  <a:pt x="0" y="45212"/>
                </a:moveTo>
                <a:lnTo>
                  <a:pt x="38" y="46228"/>
                </a:lnTo>
                <a:lnTo>
                  <a:pt x="1481" y="46101"/>
                </a:lnTo>
                <a:lnTo>
                  <a:pt x="1244" y="45847"/>
                </a:lnTo>
                <a:lnTo>
                  <a:pt x="3784" y="45847"/>
                </a:lnTo>
                <a:lnTo>
                  <a:pt x="5816" y="45466"/>
                </a:lnTo>
                <a:lnTo>
                  <a:pt x="8968" y="45466"/>
                </a:lnTo>
                <a:lnTo>
                  <a:pt x="381" y="45339"/>
                </a:lnTo>
                <a:lnTo>
                  <a:pt x="0" y="45212"/>
                </a:lnTo>
                <a:close/>
              </a:path>
              <a:path w="27304" h="49530">
                <a:moveTo>
                  <a:pt x="1481" y="46101"/>
                </a:moveTo>
                <a:lnTo>
                  <a:pt x="50" y="46101"/>
                </a:lnTo>
                <a:lnTo>
                  <a:pt x="1600" y="46228"/>
                </a:lnTo>
                <a:close/>
              </a:path>
              <a:path w="27304" h="49530">
                <a:moveTo>
                  <a:pt x="1196" y="43053"/>
                </a:moveTo>
                <a:lnTo>
                  <a:pt x="711" y="43053"/>
                </a:lnTo>
                <a:lnTo>
                  <a:pt x="1117" y="43815"/>
                </a:lnTo>
                <a:lnTo>
                  <a:pt x="1181" y="44323"/>
                </a:lnTo>
                <a:lnTo>
                  <a:pt x="482" y="44831"/>
                </a:lnTo>
                <a:lnTo>
                  <a:pt x="381" y="45339"/>
                </a:lnTo>
                <a:lnTo>
                  <a:pt x="8963" y="45339"/>
                </a:lnTo>
                <a:lnTo>
                  <a:pt x="8940" y="44704"/>
                </a:lnTo>
                <a:lnTo>
                  <a:pt x="9309" y="44704"/>
                </a:lnTo>
                <a:lnTo>
                  <a:pt x="9410" y="44450"/>
                </a:lnTo>
                <a:lnTo>
                  <a:pt x="9906" y="44196"/>
                </a:lnTo>
                <a:lnTo>
                  <a:pt x="9956" y="43688"/>
                </a:lnTo>
                <a:lnTo>
                  <a:pt x="3771" y="43688"/>
                </a:lnTo>
                <a:lnTo>
                  <a:pt x="3767" y="43307"/>
                </a:lnTo>
                <a:lnTo>
                  <a:pt x="1447" y="43307"/>
                </a:lnTo>
                <a:lnTo>
                  <a:pt x="1196" y="43053"/>
                </a:lnTo>
                <a:close/>
              </a:path>
              <a:path w="27304" h="49530">
                <a:moveTo>
                  <a:pt x="9309" y="44704"/>
                </a:moveTo>
                <a:lnTo>
                  <a:pt x="8940" y="44704"/>
                </a:lnTo>
                <a:lnTo>
                  <a:pt x="9474" y="45212"/>
                </a:lnTo>
                <a:lnTo>
                  <a:pt x="9309" y="44704"/>
                </a:lnTo>
                <a:close/>
              </a:path>
              <a:path w="27304" h="49530">
                <a:moveTo>
                  <a:pt x="444" y="42291"/>
                </a:moveTo>
                <a:lnTo>
                  <a:pt x="177" y="43688"/>
                </a:lnTo>
                <a:lnTo>
                  <a:pt x="711" y="43053"/>
                </a:lnTo>
                <a:lnTo>
                  <a:pt x="1196" y="43053"/>
                </a:lnTo>
                <a:lnTo>
                  <a:pt x="444" y="42291"/>
                </a:lnTo>
                <a:close/>
              </a:path>
              <a:path w="27304" h="49530">
                <a:moveTo>
                  <a:pt x="7734" y="38989"/>
                </a:moveTo>
                <a:lnTo>
                  <a:pt x="8915" y="40005"/>
                </a:lnTo>
                <a:lnTo>
                  <a:pt x="9067" y="40513"/>
                </a:lnTo>
                <a:lnTo>
                  <a:pt x="8534" y="41021"/>
                </a:lnTo>
                <a:lnTo>
                  <a:pt x="7962" y="41275"/>
                </a:lnTo>
                <a:lnTo>
                  <a:pt x="7683" y="42291"/>
                </a:lnTo>
                <a:lnTo>
                  <a:pt x="6489" y="42418"/>
                </a:lnTo>
                <a:lnTo>
                  <a:pt x="6134" y="43561"/>
                </a:lnTo>
                <a:lnTo>
                  <a:pt x="3771" y="43688"/>
                </a:lnTo>
                <a:lnTo>
                  <a:pt x="9956" y="43688"/>
                </a:lnTo>
                <a:lnTo>
                  <a:pt x="9994" y="43307"/>
                </a:lnTo>
                <a:lnTo>
                  <a:pt x="10350" y="42545"/>
                </a:lnTo>
                <a:lnTo>
                  <a:pt x="10858" y="42545"/>
                </a:lnTo>
                <a:lnTo>
                  <a:pt x="10883" y="42164"/>
                </a:lnTo>
                <a:lnTo>
                  <a:pt x="10401" y="42037"/>
                </a:lnTo>
                <a:lnTo>
                  <a:pt x="10756" y="40386"/>
                </a:lnTo>
                <a:lnTo>
                  <a:pt x="10972" y="40259"/>
                </a:lnTo>
                <a:lnTo>
                  <a:pt x="12255" y="39624"/>
                </a:lnTo>
                <a:lnTo>
                  <a:pt x="13125" y="39243"/>
                </a:lnTo>
                <a:lnTo>
                  <a:pt x="9829" y="39243"/>
                </a:lnTo>
                <a:lnTo>
                  <a:pt x="7734" y="38989"/>
                </a:lnTo>
                <a:close/>
              </a:path>
              <a:path w="27304" h="49530">
                <a:moveTo>
                  <a:pt x="4800" y="22479"/>
                </a:moveTo>
                <a:lnTo>
                  <a:pt x="5245" y="23876"/>
                </a:lnTo>
                <a:lnTo>
                  <a:pt x="4533" y="24384"/>
                </a:lnTo>
                <a:lnTo>
                  <a:pt x="5698" y="25781"/>
                </a:lnTo>
                <a:lnTo>
                  <a:pt x="5778" y="26416"/>
                </a:lnTo>
                <a:lnTo>
                  <a:pt x="4938" y="29337"/>
                </a:lnTo>
                <a:lnTo>
                  <a:pt x="4635" y="30480"/>
                </a:lnTo>
                <a:lnTo>
                  <a:pt x="3873" y="32512"/>
                </a:lnTo>
                <a:lnTo>
                  <a:pt x="3657" y="32639"/>
                </a:lnTo>
                <a:lnTo>
                  <a:pt x="3644" y="33147"/>
                </a:lnTo>
                <a:lnTo>
                  <a:pt x="3441" y="33401"/>
                </a:lnTo>
                <a:lnTo>
                  <a:pt x="3886" y="33655"/>
                </a:lnTo>
                <a:lnTo>
                  <a:pt x="3775" y="34544"/>
                </a:lnTo>
                <a:lnTo>
                  <a:pt x="3517" y="34925"/>
                </a:lnTo>
                <a:lnTo>
                  <a:pt x="2247" y="35179"/>
                </a:lnTo>
                <a:lnTo>
                  <a:pt x="2501" y="37973"/>
                </a:lnTo>
                <a:lnTo>
                  <a:pt x="1590" y="38862"/>
                </a:lnTo>
                <a:lnTo>
                  <a:pt x="1511" y="39243"/>
                </a:lnTo>
                <a:lnTo>
                  <a:pt x="1663" y="40005"/>
                </a:lnTo>
                <a:lnTo>
                  <a:pt x="2184" y="40132"/>
                </a:lnTo>
                <a:lnTo>
                  <a:pt x="2336" y="40640"/>
                </a:lnTo>
                <a:lnTo>
                  <a:pt x="2603" y="42164"/>
                </a:lnTo>
                <a:lnTo>
                  <a:pt x="1447" y="43307"/>
                </a:lnTo>
                <a:lnTo>
                  <a:pt x="3767" y="43307"/>
                </a:lnTo>
                <a:lnTo>
                  <a:pt x="3839" y="42545"/>
                </a:lnTo>
                <a:lnTo>
                  <a:pt x="4800" y="41021"/>
                </a:lnTo>
                <a:lnTo>
                  <a:pt x="5019" y="40259"/>
                </a:lnTo>
                <a:lnTo>
                  <a:pt x="4918" y="38862"/>
                </a:lnTo>
                <a:lnTo>
                  <a:pt x="4724" y="37592"/>
                </a:lnTo>
                <a:lnTo>
                  <a:pt x="5198" y="36576"/>
                </a:lnTo>
                <a:lnTo>
                  <a:pt x="5132" y="35970"/>
                </a:lnTo>
                <a:lnTo>
                  <a:pt x="5024" y="35560"/>
                </a:lnTo>
                <a:lnTo>
                  <a:pt x="5143" y="34544"/>
                </a:lnTo>
                <a:lnTo>
                  <a:pt x="6997" y="33147"/>
                </a:lnTo>
                <a:lnTo>
                  <a:pt x="11749" y="28321"/>
                </a:lnTo>
                <a:lnTo>
                  <a:pt x="11680" y="27940"/>
                </a:lnTo>
                <a:lnTo>
                  <a:pt x="10028" y="25781"/>
                </a:lnTo>
                <a:lnTo>
                  <a:pt x="10075" y="25146"/>
                </a:lnTo>
                <a:lnTo>
                  <a:pt x="10363" y="24130"/>
                </a:lnTo>
                <a:lnTo>
                  <a:pt x="12099" y="24130"/>
                </a:lnTo>
                <a:lnTo>
                  <a:pt x="12273" y="23749"/>
                </a:lnTo>
                <a:lnTo>
                  <a:pt x="6692" y="23749"/>
                </a:lnTo>
                <a:lnTo>
                  <a:pt x="4800" y="22479"/>
                </a:lnTo>
                <a:close/>
              </a:path>
              <a:path w="27304" h="49530">
                <a:moveTo>
                  <a:pt x="11658" y="30861"/>
                </a:moveTo>
                <a:lnTo>
                  <a:pt x="11493" y="31242"/>
                </a:lnTo>
                <a:lnTo>
                  <a:pt x="11772" y="31242"/>
                </a:lnTo>
                <a:lnTo>
                  <a:pt x="11518" y="31496"/>
                </a:lnTo>
                <a:lnTo>
                  <a:pt x="11747" y="31496"/>
                </a:lnTo>
                <a:lnTo>
                  <a:pt x="11277" y="32004"/>
                </a:lnTo>
                <a:lnTo>
                  <a:pt x="10836" y="35433"/>
                </a:lnTo>
                <a:lnTo>
                  <a:pt x="10710" y="36068"/>
                </a:lnTo>
                <a:lnTo>
                  <a:pt x="10584" y="36449"/>
                </a:lnTo>
                <a:lnTo>
                  <a:pt x="10299" y="36957"/>
                </a:lnTo>
                <a:lnTo>
                  <a:pt x="9474" y="37719"/>
                </a:lnTo>
                <a:lnTo>
                  <a:pt x="9842" y="38354"/>
                </a:lnTo>
                <a:lnTo>
                  <a:pt x="9829" y="39243"/>
                </a:lnTo>
                <a:lnTo>
                  <a:pt x="13125" y="39243"/>
                </a:lnTo>
                <a:lnTo>
                  <a:pt x="15227" y="38354"/>
                </a:lnTo>
                <a:lnTo>
                  <a:pt x="15455" y="37719"/>
                </a:lnTo>
                <a:lnTo>
                  <a:pt x="18935" y="35687"/>
                </a:lnTo>
                <a:lnTo>
                  <a:pt x="19324" y="35687"/>
                </a:lnTo>
                <a:lnTo>
                  <a:pt x="20535" y="34417"/>
                </a:lnTo>
                <a:lnTo>
                  <a:pt x="25577" y="34417"/>
                </a:lnTo>
                <a:lnTo>
                  <a:pt x="25488" y="32385"/>
                </a:lnTo>
                <a:lnTo>
                  <a:pt x="24714" y="32131"/>
                </a:lnTo>
                <a:lnTo>
                  <a:pt x="24056" y="31369"/>
                </a:lnTo>
                <a:lnTo>
                  <a:pt x="12026" y="31369"/>
                </a:lnTo>
                <a:lnTo>
                  <a:pt x="11658" y="30861"/>
                </a:lnTo>
                <a:close/>
              </a:path>
              <a:path w="27304" h="49530">
                <a:moveTo>
                  <a:pt x="24345" y="35179"/>
                </a:moveTo>
                <a:lnTo>
                  <a:pt x="23177" y="35179"/>
                </a:lnTo>
                <a:lnTo>
                  <a:pt x="24485" y="36576"/>
                </a:lnTo>
                <a:lnTo>
                  <a:pt x="24345" y="35179"/>
                </a:lnTo>
                <a:close/>
              </a:path>
              <a:path w="27304" h="49530">
                <a:moveTo>
                  <a:pt x="19115" y="36118"/>
                </a:moveTo>
                <a:lnTo>
                  <a:pt x="19253" y="36449"/>
                </a:lnTo>
                <a:lnTo>
                  <a:pt x="19735" y="36322"/>
                </a:lnTo>
                <a:lnTo>
                  <a:pt x="19115" y="36118"/>
                </a:lnTo>
                <a:close/>
              </a:path>
              <a:path w="27304" h="49530">
                <a:moveTo>
                  <a:pt x="19053" y="35970"/>
                </a:moveTo>
                <a:lnTo>
                  <a:pt x="19115" y="36118"/>
                </a:lnTo>
                <a:lnTo>
                  <a:pt x="19053" y="35970"/>
                </a:lnTo>
                <a:close/>
              </a:path>
              <a:path w="27304" h="49530">
                <a:moveTo>
                  <a:pt x="19324" y="35687"/>
                </a:moveTo>
                <a:lnTo>
                  <a:pt x="18935" y="35687"/>
                </a:lnTo>
                <a:lnTo>
                  <a:pt x="19053" y="35970"/>
                </a:lnTo>
                <a:lnTo>
                  <a:pt x="19324" y="35687"/>
                </a:lnTo>
                <a:close/>
              </a:path>
              <a:path w="27304" h="49530">
                <a:moveTo>
                  <a:pt x="24752" y="34417"/>
                </a:moveTo>
                <a:lnTo>
                  <a:pt x="20535" y="34417"/>
                </a:lnTo>
                <a:lnTo>
                  <a:pt x="22352" y="35687"/>
                </a:lnTo>
                <a:lnTo>
                  <a:pt x="23177" y="35179"/>
                </a:lnTo>
                <a:lnTo>
                  <a:pt x="24345" y="35179"/>
                </a:lnTo>
                <a:lnTo>
                  <a:pt x="24307" y="34798"/>
                </a:lnTo>
                <a:lnTo>
                  <a:pt x="24752" y="34417"/>
                </a:lnTo>
                <a:close/>
              </a:path>
              <a:path w="27304" h="49530">
                <a:moveTo>
                  <a:pt x="17614" y="25400"/>
                </a:moveTo>
                <a:lnTo>
                  <a:pt x="16725" y="25781"/>
                </a:lnTo>
                <a:lnTo>
                  <a:pt x="16510" y="26416"/>
                </a:lnTo>
                <a:lnTo>
                  <a:pt x="15824" y="26797"/>
                </a:lnTo>
                <a:lnTo>
                  <a:pt x="14998" y="27178"/>
                </a:lnTo>
                <a:lnTo>
                  <a:pt x="14719" y="27813"/>
                </a:lnTo>
                <a:lnTo>
                  <a:pt x="14287" y="27813"/>
                </a:lnTo>
                <a:lnTo>
                  <a:pt x="14300" y="29083"/>
                </a:lnTo>
                <a:lnTo>
                  <a:pt x="14122" y="29337"/>
                </a:lnTo>
                <a:lnTo>
                  <a:pt x="12979" y="29337"/>
                </a:lnTo>
                <a:lnTo>
                  <a:pt x="12471" y="30353"/>
                </a:lnTo>
                <a:lnTo>
                  <a:pt x="12339" y="30861"/>
                </a:lnTo>
                <a:lnTo>
                  <a:pt x="12213" y="31115"/>
                </a:lnTo>
                <a:lnTo>
                  <a:pt x="12026" y="31369"/>
                </a:lnTo>
                <a:lnTo>
                  <a:pt x="24056" y="31369"/>
                </a:lnTo>
                <a:lnTo>
                  <a:pt x="23837" y="31115"/>
                </a:lnTo>
                <a:lnTo>
                  <a:pt x="22186" y="30734"/>
                </a:lnTo>
                <a:lnTo>
                  <a:pt x="22163" y="29210"/>
                </a:lnTo>
                <a:lnTo>
                  <a:pt x="20205" y="29210"/>
                </a:lnTo>
                <a:lnTo>
                  <a:pt x="19367" y="28575"/>
                </a:lnTo>
                <a:lnTo>
                  <a:pt x="19380" y="28067"/>
                </a:lnTo>
                <a:lnTo>
                  <a:pt x="18834" y="27940"/>
                </a:lnTo>
                <a:lnTo>
                  <a:pt x="18910" y="27686"/>
                </a:lnTo>
                <a:lnTo>
                  <a:pt x="18770" y="27686"/>
                </a:lnTo>
                <a:lnTo>
                  <a:pt x="18923" y="27178"/>
                </a:lnTo>
                <a:lnTo>
                  <a:pt x="18707" y="27178"/>
                </a:lnTo>
                <a:lnTo>
                  <a:pt x="18686" y="26797"/>
                </a:lnTo>
                <a:lnTo>
                  <a:pt x="18465" y="26416"/>
                </a:lnTo>
                <a:lnTo>
                  <a:pt x="18999" y="26035"/>
                </a:lnTo>
                <a:lnTo>
                  <a:pt x="18970" y="25654"/>
                </a:lnTo>
                <a:lnTo>
                  <a:pt x="18719" y="25654"/>
                </a:lnTo>
                <a:lnTo>
                  <a:pt x="18520" y="25527"/>
                </a:lnTo>
                <a:lnTo>
                  <a:pt x="18364" y="25527"/>
                </a:lnTo>
                <a:lnTo>
                  <a:pt x="17614" y="25400"/>
                </a:lnTo>
                <a:close/>
              </a:path>
              <a:path w="27304" h="49530">
                <a:moveTo>
                  <a:pt x="22161" y="29083"/>
                </a:moveTo>
                <a:lnTo>
                  <a:pt x="21285" y="29210"/>
                </a:lnTo>
                <a:lnTo>
                  <a:pt x="22163" y="29210"/>
                </a:lnTo>
                <a:lnTo>
                  <a:pt x="22161" y="29083"/>
                </a:lnTo>
                <a:close/>
              </a:path>
              <a:path w="27304" h="49530">
                <a:moveTo>
                  <a:pt x="18686" y="26797"/>
                </a:moveTo>
                <a:lnTo>
                  <a:pt x="18834" y="27051"/>
                </a:lnTo>
                <a:lnTo>
                  <a:pt x="18686" y="26797"/>
                </a:lnTo>
                <a:close/>
              </a:path>
              <a:path w="27304" h="49530">
                <a:moveTo>
                  <a:pt x="18961" y="25527"/>
                </a:moveTo>
                <a:lnTo>
                  <a:pt x="18719" y="25654"/>
                </a:lnTo>
                <a:lnTo>
                  <a:pt x="18970" y="25654"/>
                </a:lnTo>
                <a:close/>
              </a:path>
              <a:path w="27304" h="49530">
                <a:moveTo>
                  <a:pt x="18122" y="25273"/>
                </a:moveTo>
                <a:lnTo>
                  <a:pt x="18364" y="25527"/>
                </a:lnTo>
                <a:lnTo>
                  <a:pt x="18520" y="25527"/>
                </a:lnTo>
                <a:lnTo>
                  <a:pt x="18122" y="25273"/>
                </a:lnTo>
                <a:close/>
              </a:path>
              <a:path w="27304" h="49530">
                <a:moveTo>
                  <a:pt x="12099" y="24130"/>
                </a:moveTo>
                <a:lnTo>
                  <a:pt x="10363" y="24130"/>
                </a:lnTo>
                <a:lnTo>
                  <a:pt x="11518" y="25400"/>
                </a:lnTo>
                <a:lnTo>
                  <a:pt x="12099" y="24130"/>
                </a:lnTo>
                <a:close/>
              </a:path>
              <a:path w="27304" h="49530">
                <a:moveTo>
                  <a:pt x="22479" y="20447"/>
                </a:moveTo>
                <a:lnTo>
                  <a:pt x="17157" y="20447"/>
                </a:lnTo>
                <a:lnTo>
                  <a:pt x="17145" y="20955"/>
                </a:lnTo>
                <a:lnTo>
                  <a:pt x="17564" y="21082"/>
                </a:lnTo>
                <a:lnTo>
                  <a:pt x="17919" y="21717"/>
                </a:lnTo>
                <a:lnTo>
                  <a:pt x="18173" y="21717"/>
                </a:lnTo>
                <a:lnTo>
                  <a:pt x="18199" y="22860"/>
                </a:lnTo>
                <a:lnTo>
                  <a:pt x="18059" y="23114"/>
                </a:lnTo>
                <a:lnTo>
                  <a:pt x="17272" y="23368"/>
                </a:lnTo>
                <a:lnTo>
                  <a:pt x="17297" y="23622"/>
                </a:lnTo>
                <a:lnTo>
                  <a:pt x="17409" y="24130"/>
                </a:lnTo>
                <a:lnTo>
                  <a:pt x="17754" y="25146"/>
                </a:lnTo>
                <a:lnTo>
                  <a:pt x="18999" y="23749"/>
                </a:lnTo>
                <a:lnTo>
                  <a:pt x="19126" y="23241"/>
                </a:lnTo>
                <a:lnTo>
                  <a:pt x="20510" y="22479"/>
                </a:lnTo>
                <a:lnTo>
                  <a:pt x="23907" y="22479"/>
                </a:lnTo>
                <a:lnTo>
                  <a:pt x="23787" y="22225"/>
                </a:lnTo>
                <a:lnTo>
                  <a:pt x="23329" y="22098"/>
                </a:lnTo>
                <a:lnTo>
                  <a:pt x="23241" y="21717"/>
                </a:lnTo>
                <a:lnTo>
                  <a:pt x="23031" y="21336"/>
                </a:lnTo>
                <a:lnTo>
                  <a:pt x="21932" y="21336"/>
                </a:lnTo>
                <a:lnTo>
                  <a:pt x="22479" y="20447"/>
                </a:lnTo>
                <a:close/>
              </a:path>
              <a:path w="27304" h="49530">
                <a:moveTo>
                  <a:pt x="10957" y="11976"/>
                </a:moveTo>
                <a:lnTo>
                  <a:pt x="10363" y="12065"/>
                </a:lnTo>
                <a:lnTo>
                  <a:pt x="9842" y="13335"/>
                </a:lnTo>
                <a:lnTo>
                  <a:pt x="10261" y="14351"/>
                </a:lnTo>
                <a:lnTo>
                  <a:pt x="9448" y="15875"/>
                </a:lnTo>
                <a:lnTo>
                  <a:pt x="9144" y="17018"/>
                </a:lnTo>
                <a:lnTo>
                  <a:pt x="8813" y="18923"/>
                </a:lnTo>
                <a:lnTo>
                  <a:pt x="8128" y="19558"/>
                </a:lnTo>
                <a:lnTo>
                  <a:pt x="7924" y="19685"/>
                </a:lnTo>
                <a:lnTo>
                  <a:pt x="7505" y="22606"/>
                </a:lnTo>
                <a:lnTo>
                  <a:pt x="6870" y="22606"/>
                </a:lnTo>
                <a:lnTo>
                  <a:pt x="6692" y="23749"/>
                </a:lnTo>
                <a:lnTo>
                  <a:pt x="12273" y="23749"/>
                </a:lnTo>
                <a:lnTo>
                  <a:pt x="12155" y="22479"/>
                </a:lnTo>
                <a:lnTo>
                  <a:pt x="12115" y="22225"/>
                </a:lnTo>
                <a:lnTo>
                  <a:pt x="13665" y="21844"/>
                </a:lnTo>
                <a:lnTo>
                  <a:pt x="13919" y="20701"/>
                </a:lnTo>
                <a:lnTo>
                  <a:pt x="14376" y="20574"/>
                </a:lnTo>
                <a:lnTo>
                  <a:pt x="14084" y="19304"/>
                </a:lnTo>
                <a:lnTo>
                  <a:pt x="14363" y="19050"/>
                </a:lnTo>
                <a:lnTo>
                  <a:pt x="15011" y="18542"/>
                </a:lnTo>
                <a:lnTo>
                  <a:pt x="15125" y="18288"/>
                </a:lnTo>
                <a:lnTo>
                  <a:pt x="15671" y="17399"/>
                </a:lnTo>
                <a:lnTo>
                  <a:pt x="16344" y="17145"/>
                </a:lnTo>
                <a:lnTo>
                  <a:pt x="26568" y="17145"/>
                </a:lnTo>
                <a:lnTo>
                  <a:pt x="27012" y="15875"/>
                </a:lnTo>
                <a:lnTo>
                  <a:pt x="26924" y="15367"/>
                </a:lnTo>
                <a:lnTo>
                  <a:pt x="26695" y="15240"/>
                </a:lnTo>
                <a:lnTo>
                  <a:pt x="26416" y="14986"/>
                </a:lnTo>
                <a:lnTo>
                  <a:pt x="26466" y="14224"/>
                </a:lnTo>
                <a:lnTo>
                  <a:pt x="25819" y="14224"/>
                </a:lnTo>
                <a:lnTo>
                  <a:pt x="25781" y="13843"/>
                </a:lnTo>
                <a:lnTo>
                  <a:pt x="26009" y="13335"/>
                </a:lnTo>
                <a:lnTo>
                  <a:pt x="25082" y="12827"/>
                </a:lnTo>
                <a:lnTo>
                  <a:pt x="25425" y="12573"/>
                </a:lnTo>
                <a:lnTo>
                  <a:pt x="25266" y="12446"/>
                </a:lnTo>
                <a:lnTo>
                  <a:pt x="24549" y="12446"/>
                </a:lnTo>
                <a:lnTo>
                  <a:pt x="24659" y="12192"/>
                </a:lnTo>
                <a:lnTo>
                  <a:pt x="10998" y="12192"/>
                </a:lnTo>
                <a:lnTo>
                  <a:pt x="10957" y="11976"/>
                </a:lnTo>
                <a:close/>
              </a:path>
              <a:path w="27304" h="49530">
                <a:moveTo>
                  <a:pt x="23907" y="22479"/>
                </a:moveTo>
                <a:lnTo>
                  <a:pt x="20510" y="22479"/>
                </a:lnTo>
                <a:lnTo>
                  <a:pt x="22491" y="23622"/>
                </a:lnTo>
                <a:lnTo>
                  <a:pt x="23825" y="23114"/>
                </a:lnTo>
                <a:lnTo>
                  <a:pt x="23960" y="22860"/>
                </a:lnTo>
                <a:lnTo>
                  <a:pt x="23907" y="22479"/>
                </a:lnTo>
                <a:close/>
              </a:path>
              <a:path w="27304" h="49530">
                <a:moveTo>
                  <a:pt x="22974" y="21209"/>
                </a:moveTo>
                <a:lnTo>
                  <a:pt x="21932" y="21336"/>
                </a:lnTo>
                <a:lnTo>
                  <a:pt x="23031" y="21336"/>
                </a:lnTo>
                <a:lnTo>
                  <a:pt x="22974" y="21209"/>
                </a:lnTo>
                <a:close/>
              </a:path>
              <a:path w="27304" h="49530">
                <a:moveTo>
                  <a:pt x="23596" y="18923"/>
                </a:moveTo>
                <a:lnTo>
                  <a:pt x="16548" y="18923"/>
                </a:lnTo>
                <a:lnTo>
                  <a:pt x="16814" y="19050"/>
                </a:lnTo>
                <a:lnTo>
                  <a:pt x="17818" y="19812"/>
                </a:lnTo>
                <a:lnTo>
                  <a:pt x="17043" y="19812"/>
                </a:lnTo>
                <a:lnTo>
                  <a:pt x="17106" y="20955"/>
                </a:lnTo>
                <a:lnTo>
                  <a:pt x="17157" y="20447"/>
                </a:lnTo>
                <a:lnTo>
                  <a:pt x="22479" y="20447"/>
                </a:lnTo>
                <a:lnTo>
                  <a:pt x="22870" y="19812"/>
                </a:lnTo>
                <a:lnTo>
                  <a:pt x="22982" y="19558"/>
                </a:lnTo>
                <a:lnTo>
                  <a:pt x="23050" y="19304"/>
                </a:lnTo>
                <a:lnTo>
                  <a:pt x="23228" y="19304"/>
                </a:lnTo>
                <a:lnTo>
                  <a:pt x="23329" y="19050"/>
                </a:lnTo>
                <a:lnTo>
                  <a:pt x="23596" y="18923"/>
                </a:lnTo>
                <a:close/>
              </a:path>
              <a:path w="27304" h="49530">
                <a:moveTo>
                  <a:pt x="23228" y="19304"/>
                </a:moveTo>
                <a:lnTo>
                  <a:pt x="23050" y="19304"/>
                </a:lnTo>
                <a:lnTo>
                  <a:pt x="23177" y="19431"/>
                </a:lnTo>
                <a:lnTo>
                  <a:pt x="23228" y="19304"/>
                </a:lnTo>
                <a:close/>
              </a:path>
              <a:path w="27304" h="49530">
                <a:moveTo>
                  <a:pt x="25958" y="18923"/>
                </a:moveTo>
                <a:lnTo>
                  <a:pt x="23596" y="18923"/>
                </a:lnTo>
                <a:lnTo>
                  <a:pt x="24409" y="19431"/>
                </a:lnTo>
                <a:lnTo>
                  <a:pt x="24409" y="19050"/>
                </a:lnTo>
                <a:lnTo>
                  <a:pt x="25987" y="19050"/>
                </a:lnTo>
                <a:close/>
              </a:path>
              <a:path w="27304" h="49530">
                <a:moveTo>
                  <a:pt x="25987" y="19050"/>
                </a:moveTo>
                <a:lnTo>
                  <a:pt x="24409" y="19050"/>
                </a:lnTo>
                <a:lnTo>
                  <a:pt x="25031" y="19177"/>
                </a:lnTo>
                <a:lnTo>
                  <a:pt x="26073" y="19431"/>
                </a:lnTo>
                <a:lnTo>
                  <a:pt x="25987" y="19050"/>
                </a:lnTo>
                <a:close/>
              </a:path>
              <a:path w="27304" h="49530">
                <a:moveTo>
                  <a:pt x="16205" y="18669"/>
                </a:moveTo>
                <a:lnTo>
                  <a:pt x="16243" y="19050"/>
                </a:lnTo>
                <a:lnTo>
                  <a:pt x="16548" y="18923"/>
                </a:lnTo>
                <a:lnTo>
                  <a:pt x="25958" y="18923"/>
                </a:lnTo>
                <a:lnTo>
                  <a:pt x="25930" y="18796"/>
                </a:lnTo>
                <a:lnTo>
                  <a:pt x="16560" y="18796"/>
                </a:lnTo>
                <a:lnTo>
                  <a:pt x="16205" y="18669"/>
                </a:lnTo>
                <a:close/>
              </a:path>
              <a:path w="27304" h="49530">
                <a:moveTo>
                  <a:pt x="26784" y="17018"/>
                </a:moveTo>
                <a:lnTo>
                  <a:pt x="26568" y="17145"/>
                </a:lnTo>
                <a:lnTo>
                  <a:pt x="16344" y="17145"/>
                </a:lnTo>
                <a:lnTo>
                  <a:pt x="16710" y="18034"/>
                </a:lnTo>
                <a:lnTo>
                  <a:pt x="16751" y="18415"/>
                </a:lnTo>
                <a:lnTo>
                  <a:pt x="16560" y="18796"/>
                </a:lnTo>
                <a:lnTo>
                  <a:pt x="25930" y="18796"/>
                </a:lnTo>
                <a:lnTo>
                  <a:pt x="25967" y="18288"/>
                </a:lnTo>
                <a:lnTo>
                  <a:pt x="26212" y="18034"/>
                </a:lnTo>
                <a:lnTo>
                  <a:pt x="26555" y="17526"/>
                </a:lnTo>
                <a:lnTo>
                  <a:pt x="26784" y="17018"/>
                </a:lnTo>
                <a:close/>
              </a:path>
              <a:path w="27304" h="49530">
                <a:moveTo>
                  <a:pt x="25107" y="12319"/>
                </a:moveTo>
                <a:lnTo>
                  <a:pt x="24549" y="12446"/>
                </a:lnTo>
                <a:lnTo>
                  <a:pt x="25266" y="12446"/>
                </a:lnTo>
                <a:lnTo>
                  <a:pt x="25107" y="12319"/>
                </a:lnTo>
                <a:close/>
              </a:path>
              <a:path w="27304" h="49530">
                <a:moveTo>
                  <a:pt x="11684" y="11176"/>
                </a:moveTo>
                <a:lnTo>
                  <a:pt x="10998" y="12192"/>
                </a:lnTo>
                <a:lnTo>
                  <a:pt x="24659" y="12192"/>
                </a:lnTo>
                <a:lnTo>
                  <a:pt x="24460" y="11938"/>
                </a:lnTo>
                <a:lnTo>
                  <a:pt x="22618" y="11938"/>
                </a:lnTo>
                <a:lnTo>
                  <a:pt x="22603" y="11684"/>
                </a:lnTo>
                <a:lnTo>
                  <a:pt x="12407" y="11684"/>
                </a:lnTo>
                <a:lnTo>
                  <a:pt x="11684" y="11176"/>
                </a:lnTo>
                <a:close/>
              </a:path>
              <a:path w="27304" h="49530">
                <a:moveTo>
                  <a:pt x="10909" y="11717"/>
                </a:moveTo>
                <a:lnTo>
                  <a:pt x="10957" y="11976"/>
                </a:lnTo>
                <a:lnTo>
                  <a:pt x="11164" y="11945"/>
                </a:lnTo>
                <a:lnTo>
                  <a:pt x="10909" y="11717"/>
                </a:lnTo>
                <a:close/>
              </a:path>
              <a:path w="27304" h="49530">
                <a:moveTo>
                  <a:pt x="23596" y="11684"/>
                </a:moveTo>
                <a:lnTo>
                  <a:pt x="22618" y="11938"/>
                </a:lnTo>
                <a:lnTo>
                  <a:pt x="23622" y="11938"/>
                </a:lnTo>
                <a:lnTo>
                  <a:pt x="23596" y="11684"/>
                </a:lnTo>
                <a:close/>
              </a:path>
              <a:path w="27304" h="49530">
                <a:moveTo>
                  <a:pt x="10807" y="11176"/>
                </a:moveTo>
                <a:lnTo>
                  <a:pt x="10160" y="11176"/>
                </a:lnTo>
                <a:lnTo>
                  <a:pt x="10909" y="11717"/>
                </a:lnTo>
                <a:lnTo>
                  <a:pt x="10807" y="11176"/>
                </a:lnTo>
                <a:close/>
              </a:path>
              <a:path w="27304" h="49530">
                <a:moveTo>
                  <a:pt x="15952" y="6890"/>
                </a:moveTo>
                <a:lnTo>
                  <a:pt x="15337" y="9525"/>
                </a:lnTo>
                <a:lnTo>
                  <a:pt x="15214" y="9906"/>
                </a:lnTo>
                <a:lnTo>
                  <a:pt x="14833" y="10668"/>
                </a:lnTo>
                <a:lnTo>
                  <a:pt x="14478" y="11684"/>
                </a:lnTo>
                <a:lnTo>
                  <a:pt x="22603" y="11684"/>
                </a:lnTo>
                <a:lnTo>
                  <a:pt x="22580" y="11303"/>
                </a:lnTo>
                <a:lnTo>
                  <a:pt x="22072" y="11176"/>
                </a:lnTo>
                <a:lnTo>
                  <a:pt x="21805" y="10922"/>
                </a:lnTo>
                <a:lnTo>
                  <a:pt x="17970" y="10922"/>
                </a:lnTo>
                <a:lnTo>
                  <a:pt x="16903" y="10287"/>
                </a:lnTo>
                <a:lnTo>
                  <a:pt x="17297" y="10160"/>
                </a:lnTo>
                <a:lnTo>
                  <a:pt x="16776" y="10160"/>
                </a:lnTo>
                <a:lnTo>
                  <a:pt x="16471" y="9779"/>
                </a:lnTo>
                <a:lnTo>
                  <a:pt x="17183" y="9779"/>
                </a:lnTo>
                <a:lnTo>
                  <a:pt x="16662" y="9525"/>
                </a:lnTo>
                <a:lnTo>
                  <a:pt x="16857" y="9398"/>
                </a:lnTo>
                <a:lnTo>
                  <a:pt x="16713" y="9398"/>
                </a:lnTo>
                <a:lnTo>
                  <a:pt x="16675" y="9144"/>
                </a:lnTo>
                <a:lnTo>
                  <a:pt x="17171" y="9144"/>
                </a:lnTo>
                <a:lnTo>
                  <a:pt x="17380" y="8636"/>
                </a:lnTo>
                <a:lnTo>
                  <a:pt x="17386" y="8509"/>
                </a:lnTo>
                <a:lnTo>
                  <a:pt x="17036" y="8209"/>
                </a:lnTo>
                <a:lnTo>
                  <a:pt x="16916" y="8001"/>
                </a:lnTo>
                <a:lnTo>
                  <a:pt x="16814" y="7493"/>
                </a:lnTo>
                <a:lnTo>
                  <a:pt x="16433" y="7493"/>
                </a:lnTo>
                <a:lnTo>
                  <a:pt x="15952" y="6890"/>
                </a:lnTo>
                <a:close/>
              </a:path>
              <a:path w="27304" h="49530">
                <a:moveTo>
                  <a:pt x="21285" y="6223"/>
                </a:moveTo>
                <a:lnTo>
                  <a:pt x="21043" y="6477"/>
                </a:lnTo>
                <a:lnTo>
                  <a:pt x="20923" y="6731"/>
                </a:lnTo>
                <a:lnTo>
                  <a:pt x="20561" y="7112"/>
                </a:lnTo>
                <a:lnTo>
                  <a:pt x="20408" y="7112"/>
                </a:lnTo>
                <a:lnTo>
                  <a:pt x="20256" y="7747"/>
                </a:lnTo>
                <a:lnTo>
                  <a:pt x="19304" y="8001"/>
                </a:lnTo>
                <a:lnTo>
                  <a:pt x="19240" y="8382"/>
                </a:lnTo>
                <a:lnTo>
                  <a:pt x="18305" y="10287"/>
                </a:lnTo>
                <a:lnTo>
                  <a:pt x="17970" y="10922"/>
                </a:lnTo>
                <a:lnTo>
                  <a:pt x="21805" y="10922"/>
                </a:lnTo>
                <a:lnTo>
                  <a:pt x="21539" y="10668"/>
                </a:lnTo>
                <a:lnTo>
                  <a:pt x="21094" y="8636"/>
                </a:lnTo>
                <a:lnTo>
                  <a:pt x="22669" y="8636"/>
                </a:lnTo>
                <a:lnTo>
                  <a:pt x="22847" y="8128"/>
                </a:lnTo>
                <a:lnTo>
                  <a:pt x="23514" y="8128"/>
                </a:lnTo>
                <a:lnTo>
                  <a:pt x="22936" y="8001"/>
                </a:lnTo>
                <a:lnTo>
                  <a:pt x="22999" y="6604"/>
                </a:lnTo>
                <a:lnTo>
                  <a:pt x="21653" y="6604"/>
                </a:lnTo>
                <a:lnTo>
                  <a:pt x="21285" y="6223"/>
                </a:lnTo>
                <a:close/>
              </a:path>
              <a:path w="27304" h="49530">
                <a:moveTo>
                  <a:pt x="16979" y="9906"/>
                </a:moveTo>
                <a:lnTo>
                  <a:pt x="16776" y="10160"/>
                </a:lnTo>
                <a:lnTo>
                  <a:pt x="17297" y="10160"/>
                </a:lnTo>
                <a:lnTo>
                  <a:pt x="16979" y="9906"/>
                </a:lnTo>
                <a:close/>
              </a:path>
              <a:path w="27304" h="49530">
                <a:moveTo>
                  <a:pt x="16167" y="5969"/>
                </a:moveTo>
                <a:lnTo>
                  <a:pt x="12293" y="5969"/>
                </a:lnTo>
                <a:lnTo>
                  <a:pt x="13373" y="9525"/>
                </a:lnTo>
                <a:lnTo>
                  <a:pt x="13855" y="7493"/>
                </a:lnTo>
                <a:lnTo>
                  <a:pt x="14815" y="7493"/>
                </a:lnTo>
                <a:lnTo>
                  <a:pt x="14926" y="6477"/>
                </a:lnTo>
                <a:lnTo>
                  <a:pt x="14973" y="6350"/>
                </a:lnTo>
                <a:lnTo>
                  <a:pt x="16167" y="5969"/>
                </a:lnTo>
                <a:close/>
              </a:path>
              <a:path w="27304" h="49530">
                <a:moveTo>
                  <a:pt x="22669" y="8636"/>
                </a:moveTo>
                <a:lnTo>
                  <a:pt x="21094" y="8636"/>
                </a:lnTo>
                <a:lnTo>
                  <a:pt x="22529" y="9525"/>
                </a:lnTo>
                <a:lnTo>
                  <a:pt x="22669" y="8636"/>
                </a:lnTo>
                <a:close/>
              </a:path>
              <a:path w="27304" h="49530">
                <a:moveTo>
                  <a:pt x="17032" y="9246"/>
                </a:moveTo>
                <a:lnTo>
                  <a:pt x="16713" y="9398"/>
                </a:lnTo>
                <a:lnTo>
                  <a:pt x="16857" y="9398"/>
                </a:lnTo>
                <a:lnTo>
                  <a:pt x="17051" y="9271"/>
                </a:lnTo>
                <a:close/>
              </a:path>
              <a:path w="27304" h="49530">
                <a:moveTo>
                  <a:pt x="17171" y="9144"/>
                </a:moveTo>
                <a:lnTo>
                  <a:pt x="16675" y="9144"/>
                </a:lnTo>
                <a:lnTo>
                  <a:pt x="17032" y="9246"/>
                </a:lnTo>
                <a:lnTo>
                  <a:pt x="17171" y="9144"/>
                </a:lnTo>
                <a:close/>
              </a:path>
              <a:path w="27304" h="49530">
                <a:moveTo>
                  <a:pt x="23618" y="8255"/>
                </a:moveTo>
                <a:lnTo>
                  <a:pt x="23495" y="8636"/>
                </a:lnTo>
                <a:lnTo>
                  <a:pt x="23618" y="8255"/>
                </a:lnTo>
                <a:close/>
              </a:path>
              <a:path w="27304" h="49530">
                <a:moveTo>
                  <a:pt x="17589" y="8128"/>
                </a:moveTo>
                <a:lnTo>
                  <a:pt x="17386" y="8509"/>
                </a:lnTo>
                <a:lnTo>
                  <a:pt x="17589" y="8128"/>
                </a:lnTo>
                <a:close/>
              </a:path>
              <a:path w="27304" h="49530">
                <a:moveTo>
                  <a:pt x="23561" y="8243"/>
                </a:moveTo>
                <a:close/>
              </a:path>
              <a:path w="27304" h="49530">
                <a:moveTo>
                  <a:pt x="23728" y="7918"/>
                </a:moveTo>
                <a:lnTo>
                  <a:pt x="23596" y="8255"/>
                </a:lnTo>
                <a:lnTo>
                  <a:pt x="23728" y="7918"/>
                </a:lnTo>
                <a:close/>
              </a:path>
              <a:path w="27304" h="49530">
                <a:moveTo>
                  <a:pt x="23514" y="8128"/>
                </a:moveTo>
                <a:lnTo>
                  <a:pt x="23215" y="8128"/>
                </a:lnTo>
                <a:lnTo>
                  <a:pt x="23561" y="8243"/>
                </a:lnTo>
                <a:close/>
              </a:path>
              <a:path w="27304" h="49530">
                <a:moveTo>
                  <a:pt x="23837" y="6604"/>
                </a:moveTo>
                <a:lnTo>
                  <a:pt x="23558" y="7493"/>
                </a:lnTo>
                <a:lnTo>
                  <a:pt x="22936" y="8001"/>
                </a:lnTo>
                <a:lnTo>
                  <a:pt x="23431" y="8001"/>
                </a:lnTo>
                <a:lnTo>
                  <a:pt x="23610" y="7951"/>
                </a:lnTo>
                <a:lnTo>
                  <a:pt x="23837" y="6604"/>
                </a:lnTo>
                <a:close/>
              </a:path>
              <a:path w="27304" h="49530">
                <a:moveTo>
                  <a:pt x="23825" y="7620"/>
                </a:moveTo>
                <a:lnTo>
                  <a:pt x="23728" y="7918"/>
                </a:lnTo>
                <a:lnTo>
                  <a:pt x="24345" y="7747"/>
                </a:lnTo>
                <a:lnTo>
                  <a:pt x="23825" y="7620"/>
                </a:lnTo>
                <a:close/>
              </a:path>
              <a:path w="27304" h="49530">
                <a:moveTo>
                  <a:pt x="14815" y="7493"/>
                </a:moveTo>
                <a:lnTo>
                  <a:pt x="13855" y="7493"/>
                </a:lnTo>
                <a:lnTo>
                  <a:pt x="14897" y="7747"/>
                </a:lnTo>
                <a:lnTo>
                  <a:pt x="14815" y="7493"/>
                </a:lnTo>
                <a:close/>
              </a:path>
              <a:path w="27304" h="49530">
                <a:moveTo>
                  <a:pt x="16840" y="6858"/>
                </a:moveTo>
                <a:lnTo>
                  <a:pt x="16433" y="7493"/>
                </a:lnTo>
                <a:lnTo>
                  <a:pt x="16814" y="7493"/>
                </a:lnTo>
                <a:lnTo>
                  <a:pt x="16840" y="6858"/>
                </a:lnTo>
                <a:close/>
              </a:path>
              <a:path w="27304" h="49530">
                <a:moveTo>
                  <a:pt x="16137" y="6096"/>
                </a:moveTo>
                <a:lnTo>
                  <a:pt x="15952" y="6890"/>
                </a:lnTo>
                <a:lnTo>
                  <a:pt x="16137" y="6096"/>
                </a:lnTo>
                <a:close/>
              </a:path>
              <a:path w="27304" h="49530">
                <a:moveTo>
                  <a:pt x="10248" y="0"/>
                </a:moveTo>
                <a:lnTo>
                  <a:pt x="8839" y="1524"/>
                </a:lnTo>
                <a:lnTo>
                  <a:pt x="8887" y="3556"/>
                </a:lnTo>
                <a:lnTo>
                  <a:pt x="9893" y="3683"/>
                </a:lnTo>
                <a:lnTo>
                  <a:pt x="10020" y="3937"/>
                </a:lnTo>
                <a:lnTo>
                  <a:pt x="11658" y="4826"/>
                </a:lnTo>
                <a:lnTo>
                  <a:pt x="10970" y="5461"/>
                </a:lnTo>
                <a:lnTo>
                  <a:pt x="10934" y="5842"/>
                </a:lnTo>
                <a:lnTo>
                  <a:pt x="11036" y="6096"/>
                </a:lnTo>
                <a:lnTo>
                  <a:pt x="11684" y="6223"/>
                </a:lnTo>
                <a:lnTo>
                  <a:pt x="11925" y="6731"/>
                </a:lnTo>
                <a:lnTo>
                  <a:pt x="12293" y="5969"/>
                </a:lnTo>
                <a:lnTo>
                  <a:pt x="16416" y="5969"/>
                </a:lnTo>
                <a:lnTo>
                  <a:pt x="16501" y="5842"/>
                </a:lnTo>
                <a:lnTo>
                  <a:pt x="16281" y="5842"/>
                </a:lnTo>
                <a:lnTo>
                  <a:pt x="16217" y="5588"/>
                </a:lnTo>
                <a:lnTo>
                  <a:pt x="16789" y="5461"/>
                </a:lnTo>
                <a:lnTo>
                  <a:pt x="16052" y="5461"/>
                </a:lnTo>
                <a:lnTo>
                  <a:pt x="15392" y="5080"/>
                </a:lnTo>
                <a:lnTo>
                  <a:pt x="15519" y="3683"/>
                </a:lnTo>
                <a:lnTo>
                  <a:pt x="15024" y="3556"/>
                </a:lnTo>
                <a:lnTo>
                  <a:pt x="15047" y="3048"/>
                </a:lnTo>
                <a:lnTo>
                  <a:pt x="14300" y="3048"/>
                </a:lnTo>
                <a:lnTo>
                  <a:pt x="13779" y="2921"/>
                </a:lnTo>
                <a:lnTo>
                  <a:pt x="12979" y="2413"/>
                </a:lnTo>
                <a:lnTo>
                  <a:pt x="12509" y="2286"/>
                </a:lnTo>
                <a:lnTo>
                  <a:pt x="12458" y="1778"/>
                </a:lnTo>
                <a:lnTo>
                  <a:pt x="12166" y="1524"/>
                </a:lnTo>
                <a:lnTo>
                  <a:pt x="11950" y="1143"/>
                </a:lnTo>
                <a:lnTo>
                  <a:pt x="10248" y="0"/>
                </a:lnTo>
                <a:close/>
              </a:path>
              <a:path w="27304" h="49530">
                <a:moveTo>
                  <a:pt x="22885" y="5207"/>
                </a:moveTo>
                <a:lnTo>
                  <a:pt x="22440" y="5207"/>
                </a:lnTo>
                <a:lnTo>
                  <a:pt x="22517" y="5588"/>
                </a:lnTo>
                <a:lnTo>
                  <a:pt x="21894" y="5842"/>
                </a:lnTo>
                <a:lnTo>
                  <a:pt x="21772" y="6350"/>
                </a:lnTo>
                <a:lnTo>
                  <a:pt x="21653" y="6604"/>
                </a:lnTo>
                <a:lnTo>
                  <a:pt x="22999" y="6604"/>
                </a:lnTo>
                <a:lnTo>
                  <a:pt x="23075" y="6223"/>
                </a:lnTo>
                <a:lnTo>
                  <a:pt x="22834" y="6223"/>
                </a:lnTo>
                <a:lnTo>
                  <a:pt x="22622" y="5969"/>
                </a:lnTo>
                <a:lnTo>
                  <a:pt x="22618" y="5334"/>
                </a:lnTo>
                <a:lnTo>
                  <a:pt x="22885" y="5207"/>
                </a:lnTo>
                <a:close/>
              </a:path>
              <a:path w="27304" h="49530">
                <a:moveTo>
                  <a:pt x="16416" y="5969"/>
                </a:moveTo>
                <a:lnTo>
                  <a:pt x="16167" y="5969"/>
                </a:lnTo>
                <a:lnTo>
                  <a:pt x="16332" y="6096"/>
                </a:lnTo>
                <a:close/>
              </a:path>
              <a:path w="27304" h="49530">
                <a:moveTo>
                  <a:pt x="16586" y="5715"/>
                </a:moveTo>
                <a:lnTo>
                  <a:pt x="16281" y="5842"/>
                </a:lnTo>
                <a:lnTo>
                  <a:pt x="16501" y="5842"/>
                </a:lnTo>
                <a:close/>
              </a:path>
              <a:path w="27304" h="49530">
                <a:moveTo>
                  <a:pt x="16370" y="4953"/>
                </a:moveTo>
                <a:lnTo>
                  <a:pt x="16103" y="4953"/>
                </a:lnTo>
                <a:lnTo>
                  <a:pt x="16052" y="5461"/>
                </a:lnTo>
                <a:lnTo>
                  <a:pt x="16789" y="5461"/>
                </a:lnTo>
                <a:lnTo>
                  <a:pt x="16370" y="5334"/>
                </a:lnTo>
                <a:lnTo>
                  <a:pt x="16370" y="4953"/>
                </a:lnTo>
                <a:close/>
              </a:path>
              <a:path w="27304" h="49530">
                <a:moveTo>
                  <a:pt x="8936" y="3683"/>
                </a:moveTo>
                <a:lnTo>
                  <a:pt x="9232" y="4445"/>
                </a:lnTo>
                <a:lnTo>
                  <a:pt x="8936" y="3683"/>
                </a:lnTo>
                <a:close/>
              </a:path>
              <a:path w="27304" h="49530">
                <a:moveTo>
                  <a:pt x="14655" y="2413"/>
                </a:moveTo>
                <a:lnTo>
                  <a:pt x="14300" y="3048"/>
                </a:lnTo>
                <a:lnTo>
                  <a:pt x="15047" y="3048"/>
                </a:lnTo>
                <a:lnTo>
                  <a:pt x="14655" y="241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034914" y="2107092"/>
            <a:ext cx="33020" cy="49530"/>
          </a:xfrm>
          <a:custGeom>
            <a:avLst/>
            <a:gdLst/>
            <a:ahLst/>
            <a:cxnLst/>
            <a:rect l="l" t="t" r="r" b="b"/>
            <a:pathLst>
              <a:path w="33020" h="49530">
                <a:moveTo>
                  <a:pt x="16954" y="0"/>
                </a:moveTo>
                <a:lnTo>
                  <a:pt x="7264" y="4965"/>
                </a:lnTo>
                <a:lnTo>
                  <a:pt x="4178" y="10706"/>
                </a:lnTo>
                <a:lnTo>
                  <a:pt x="0" y="17449"/>
                </a:lnTo>
                <a:lnTo>
                  <a:pt x="1066" y="25692"/>
                </a:lnTo>
                <a:lnTo>
                  <a:pt x="4546" y="32511"/>
                </a:lnTo>
                <a:lnTo>
                  <a:pt x="6743" y="37325"/>
                </a:lnTo>
                <a:lnTo>
                  <a:pt x="9525" y="42290"/>
                </a:lnTo>
                <a:lnTo>
                  <a:pt x="14122" y="45275"/>
                </a:lnTo>
                <a:lnTo>
                  <a:pt x="18630" y="48488"/>
                </a:lnTo>
                <a:lnTo>
                  <a:pt x="24625" y="49072"/>
                </a:lnTo>
                <a:lnTo>
                  <a:pt x="29400" y="46062"/>
                </a:lnTo>
                <a:lnTo>
                  <a:pt x="30721" y="45377"/>
                </a:lnTo>
                <a:lnTo>
                  <a:pt x="32537" y="43586"/>
                </a:lnTo>
                <a:lnTo>
                  <a:pt x="32105" y="42176"/>
                </a:lnTo>
                <a:lnTo>
                  <a:pt x="31699" y="41986"/>
                </a:lnTo>
                <a:lnTo>
                  <a:pt x="31711" y="42189"/>
                </a:lnTo>
                <a:lnTo>
                  <a:pt x="31915" y="42265"/>
                </a:lnTo>
                <a:lnTo>
                  <a:pt x="31673" y="42354"/>
                </a:lnTo>
                <a:lnTo>
                  <a:pt x="30822" y="44119"/>
                </a:lnTo>
                <a:lnTo>
                  <a:pt x="29311" y="44780"/>
                </a:lnTo>
                <a:lnTo>
                  <a:pt x="27622" y="45186"/>
                </a:lnTo>
                <a:lnTo>
                  <a:pt x="26174" y="45859"/>
                </a:lnTo>
                <a:lnTo>
                  <a:pt x="24879" y="47015"/>
                </a:lnTo>
                <a:lnTo>
                  <a:pt x="23241" y="47180"/>
                </a:lnTo>
                <a:lnTo>
                  <a:pt x="21678" y="47675"/>
                </a:lnTo>
                <a:lnTo>
                  <a:pt x="19900" y="47307"/>
                </a:lnTo>
                <a:lnTo>
                  <a:pt x="18110" y="45910"/>
                </a:lnTo>
                <a:lnTo>
                  <a:pt x="18135" y="46786"/>
                </a:lnTo>
                <a:lnTo>
                  <a:pt x="17170" y="46177"/>
                </a:lnTo>
                <a:lnTo>
                  <a:pt x="17018" y="45275"/>
                </a:lnTo>
                <a:lnTo>
                  <a:pt x="16294" y="45186"/>
                </a:lnTo>
                <a:lnTo>
                  <a:pt x="15671" y="45288"/>
                </a:lnTo>
                <a:lnTo>
                  <a:pt x="15100" y="45148"/>
                </a:lnTo>
                <a:lnTo>
                  <a:pt x="14605" y="44780"/>
                </a:lnTo>
                <a:lnTo>
                  <a:pt x="13931" y="44653"/>
                </a:lnTo>
                <a:lnTo>
                  <a:pt x="13462" y="44259"/>
                </a:lnTo>
                <a:lnTo>
                  <a:pt x="13093" y="43700"/>
                </a:lnTo>
                <a:lnTo>
                  <a:pt x="12357" y="43243"/>
                </a:lnTo>
                <a:lnTo>
                  <a:pt x="12179" y="42532"/>
                </a:lnTo>
                <a:lnTo>
                  <a:pt x="11849" y="41821"/>
                </a:lnTo>
                <a:lnTo>
                  <a:pt x="11226" y="41160"/>
                </a:lnTo>
                <a:lnTo>
                  <a:pt x="10134" y="40893"/>
                </a:lnTo>
                <a:lnTo>
                  <a:pt x="9753" y="39992"/>
                </a:lnTo>
                <a:lnTo>
                  <a:pt x="9715" y="38734"/>
                </a:lnTo>
                <a:lnTo>
                  <a:pt x="12827" y="36626"/>
                </a:lnTo>
                <a:lnTo>
                  <a:pt x="13220" y="38163"/>
                </a:lnTo>
                <a:lnTo>
                  <a:pt x="12801" y="39179"/>
                </a:lnTo>
                <a:lnTo>
                  <a:pt x="13512" y="39928"/>
                </a:lnTo>
                <a:lnTo>
                  <a:pt x="14325" y="40424"/>
                </a:lnTo>
                <a:lnTo>
                  <a:pt x="15036" y="39560"/>
                </a:lnTo>
                <a:lnTo>
                  <a:pt x="13449" y="37604"/>
                </a:lnTo>
                <a:lnTo>
                  <a:pt x="12992" y="36588"/>
                </a:lnTo>
                <a:lnTo>
                  <a:pt x="12738" y="36309"/>
                </a:lnTo>
                <a:lnTo>
                  <a:pt x="12395" y="35318"/>
                </a:lnTo>
                <a:lnTo>
                  <a:pt x="11785" y="35877"/>
                </a:lnTo>
                <a:lnTo>
                  <a:pt x="12014" y="36372"/>
                </a:lnTo>
                <a:lnTo>
                  <a:pt x="11760" y="36347"/>
                </a:lnTo>
                <a:lnTo>
                  <a:pt x="11480" y="35813"/>
                </a:lnTo>
                <a:lnTo>
                  <a:pt x="10795" y="36093"/>
                </a:lnTo>
                <a:lnTo>
                  <a:pt x="9042" y="36055"/>
                </a:lnTo>
                <a:lnTo>
                  <a:pt x="9575" y="34226"/>
                </a:lnTo>
                <a:lnTo>
                  <a:pt x="9080" y="33489"/>
                </a:lnTo>
                <a:lnTo>
                  <a:pt x="8394" y="32931"/>
                </a:lnTo>
                <a:lnTo>
                  <a:pt x="8242" y="32003"/>
                </a:lnTo>
                <a:lnTo>
                  <a:pt x="7467" y="31534"/>
                </a:lnTo>
                <a:lnTo>
                  <a:pt x="5791" y="30848"/>
                </a:lnTo>
                <a:lnTo>
                  <a:pt x="5029" y="29362"/>
                </a:lnTo>
                <a:lnTo>
                  <a:pt x="4165" y="27406"/>
                </a:lnTo>
                <a:lnTo>
                  <a:pt x="3530" y="27165"/>
                </a:lnTo>
                <a:lnTo>
                  <a:pt x="3683" y="26695"/>
                </a:lnTo>
                <a:lnTo>
                  <a:pt x="3987" y="26365"/>
                </a:lnTo>
                <a:lnTo>
                  <a:pt x="3771" y="25730"/>
                </a:lnTo>
                <a:lnTo>
                  <a:pt x="4254" y="25565"/>
                </a:lnTo>
                <a:lnTo>
                  <a:pt x="4826" y="25488"/>
                </a:lnTo>
                <a:lnTo>
                  <a:pt x="4978" y="25349"/>
                </a:lnTo>
                <a:lnTo>
                  <a:pt x="6096" y="25907"/>
                </a:lnTo>
                <a:lnTo>
                  <a:pt x="6832" y="25780"/>
                </a:lnTo>
                <a:lnTo>
                  <a:pt x="7975" y="26504"/>
                </a:lnTo>
                <a:lnTo>
                  <a:pt x="8826" y="26200"/>
                </a:lnTo>
                <a:lnTo>
                  <a:pt x="9398" y="26733"/>
                </a:lnTo>
                <a:lnTo>
                  <a:pt x="10071" y="26898"/>
                </a:lnTo>
                <a:lnTo>
                  <a:pt x="10833" y="26835"/>
                </a:lnTo>
                <a:lnTo>
                  <a:pt x="11379" y="27368"/>
                </a:lnTo>
                <a:lnTo>
                  <a:pt x="11620" y="27508"/>
                </a:lnTo>
                <a:lnTo>
                  <a:pt x="11722" y="27876"/>
                </a:lnTo>
                <a:lnTo>
                  <a:pt x="11976" y="27965"/>
                </a:lnTo>
                <a:lnTo>
                  <a:pt x="12573" y="27914"/>
                </a:lnTo>
                <a:lnTo>
                  <a:pt x="12090" y="28219"/>
                </a:lnTo>
                <a:lnTo>
                  <a:pt x="11912" y="28447"/>
                </a:lnTo>
                <a:lnTo>
                  <a:pt x="11391" y="28841"/>
                </a:lnTo>
                <a:lnTo>
                  <a:pt x="11874" y="29578"/>
                </a:lnTo>
                <a:lnTo>
                  <a:pt x="11772" y="30086"/>
                </a:lnTo>
                <a:lnTo>
                  <a:pt x="11087" y="31737"/>
                </a:lnTo>
                <a:lnTo>
                  <a:pt x="12179" y="30238"/>
                </a:lnTo>
                <a:lnTo>
                  <a:pt x="13957" y="27190"/>
                </a:lnTo>
                <a:lnTo>
                  <a:pt x="15722" y="24841"/>
                </a:lnTo>
                <a:lnTo>
                  <a:pt x="16103" y="20954"/>
                </a:lnTo>
                <a:lnTo>
                  <a:pt x="16929" y="19723"/>
                </a:lnTo>
                <a:lnTo>
                  <a:pt x="16306" y="18910"/>
                </a:lnTo>
                <a:lnTo>
                  <a:pt x="16446" y="19926"/>
                </a:lnTo>
                <a:lnTo>
                  <a:pt x="16027" y="20358"/>
                </a:lnTo>
                <a:lnTo>
                  <a:pt x="15316" y="19367"/>
                </a:lnTo>
                <a:lnTo>
                  <a:pt x="15265" y="19164"/>
                </a:lnTo>
                <a:lnTo>
                  <a:pt x="14935" y="19075"/>
                </a:lnTo>
                <a:lnTo>
                  <a:pt x="14871" y="18643"/>
                </a:lnTo>
                <a:lnTo>
                  <a:pt x="13423" y="18084"/>
                </a:lnTo>
                <a:lnTo>
                  <a:pt x="12750" y="16789"/>
                </a:lnTo>
                <a:lnTo>
                  <a:pt x="10528" y="15036"/>
                </a:lnTo>
                <a:lnTo>
                  <a:pt x="9779" y="13512"/>
                </a:lnTo>
                <a:lnTo>
                  <a:pt x="8242" y="13068"/>
                </a:lnTo>
                <a:lnTo>
                  <a:pt x="7175" y="12649"/>
                </a:lnTo>
                <a:lnTo>
                  <a:pt x="6235" y="13182"/>
                </a:lnTo>
                <a:lnTo>
                  <a:pt x="6146" y="14312"/>
                </a:lnTo>
                <a:lnTo>
                  <a:pt x="5892" y="14897"/>
                </a:lnTo>
                <a:lnTo>
                  <a:pt x="5308" y="15227"/>
                </a:lnTo>
                <a:lnTo>
                  <a:pt x="4978" y="15760"/>
                </a:lnTo>
                <a:lnTo>
                  <a:pt x="4546" y="15900"/>
                </a:lnTo>
                <a:lnTo>
                  <a:pt x="2870" y="17094"/>
                </a:lnTo>
                <a:lnTo>
                  <a:pt x="3175" y="16040"/>
                </a:lnTo>
                <a:lnTo>
                  <a:pt x="3162" y="15557"/>
                </a:lnTo>
                <a:lnTo>
                  <a:pt x="2895" y="15087"/>
                </a:lnTo>
                <a:lnTo>
                  <a:pt x="4025" y="12598"/>
                </a:lnTo>
                <a:lnTo>
                  <a:pt x="4800" y="11798"/>
                </a:lnTo>
                <a:lnTo>
                  <a:pt x="5067" y="11239"/>
                </a:lnTo>
                <a:lnTo>
                  <a:pt x="5118" y="10553"/>
                </a:lnTo>
                <a:lnTo>
                  <a:pt x="5511" y="10058"/>
                </a:lnTo>
                <a:lnTo>
                  <a:pt x="6223" y="9613"/>
                </a:lnTo>
                <a:lnTo>
                  <a:pt x="7162" y="10413"/>
                </a:lnTo>
                <a:lnTo>
                  <a:pt x="7924" y="10490"/>
                </a:lnTo>
                <a:lnTo>
                  <a:pt x="8813" y="10782"/>
                </a:lnTo>
                <a:lnTo>
                  <a:pt x="9817" y="10667"/>
                </a:lnTo>
                <a:lnTo>
                  <a:pt x="10706" y="10934"/>
                </a:lnTo>
                <a:lnTo>
                  <a:pt x="11684" y="9588"/>
                </a:lnTo>
                <a:lnTo>
                  <a:pt x="13614" y="9931"/>
                </a:lnTo>
                <a:lnTo>
                  <a:pt x="15011" y="9321"/>
                </a:lnTo>
                <a:lnTo>
                  <a:pt x="16433" y="9004"/>
                </a:lnTo>
                <a:lnTo>
                  <a:pt x="17564" y="8000"/>
                </a:lnTo>
                <a:lnTo>
                  <a:pt x="18707" y="7188"/>
                </a:lnTo>
                <a:lnTo>
                  <a:pt x="19304" y="6502"/>
                </a:lnTo>
                <a:lnTo>
                  <a:pt x="19977" y="6134"/>
                </a:lnTo>
                <a:lnTo>
                  <a:pt x="20904" y="6311"/>
                </a:lnTo>
                <a:lnTo>
                  <a:pt x="21615" y="7327"/>
                </a:lnTo>
                <a:lnTo>
                  <a:pt x="23177" y="7912"/>
                </a:lnTo>
                <a:lnTo>
                  <a:pt x="21882" y="6134"/>
                </a:lnTo>
                <a:lnTo>
                  <a:pt x="1695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605946" y="2437397"/>
            <a:ext cx="46355" cy="26034"/>
          </a:xfrm>
          <a:custGeom>
            <a:avLst/>
            <a:gdLst/>
            <a:ahLst/>
            <a:cxnLst/>
            <a:rect l="l" t="t" r="r" b="b"/>
            <a:pathLst>
              <a:path w="46354" h="26035">
                <a:moveTo>
                  <a:pt x="44963" y="23533"/>
                </a:moveTo>
                <a:lnTo>
                  <a:pt x="36322" y="23533"/>
                </a:lnTo>
                <a:lnTo>
                  <a:pt x="39230" y="24358"/>
                </a:lnTo>
                <a:lnTo>
                  <a:pt x="41529" y="25145"/>
                </a:lnTo>
                <a:lnTo>
                  <a:pt x="42633" y="25806"/>
                </a:lnTo>
                <a:lnTo>
                  <a:pt x="45402" y="25679"/>
                </a:lnTo>
                <a:lnTo>
                  <a:pt x="45732" y="25095"/>
                </a:lnTo>
                <a:lnTo>
                  <a:pt x="45059" y="24409"/>
                </a:lnTo>
                <a:lnTo>
                  <a:pt x="45364" y="23723"/>
                </a:lnTo>
                <a:lnTo>
                  <a:pt x="44963" y="23533"/>
                </a:lnTo>
                <a:close/>
              </a:path>
              <a:path w="46354" h="26035">
                <a:moveTo>
                  <a:pt x="39074" y="21234"/>
                </a:moveTo>
                <a:lnTo>
                  <a:pt x="22618" y="21234"/>
                </a:lnTo>
                <a:lnTo>
                  <a:pt x="27343" y="22339"/>
                </a:lnTo>
                <a:lnTo>
                  <a:pt x="29552" y="22656"/>
                </a:lnTo>
                <a:lnTo>
                  <a:pt x="31823" y="23533"/>
                </a:lnTo>
                <a:lnTo>
                  <a:pt x="33934" y="24091"/>
                </a:lnTo>
                <a:lnTo>
                  <a:pt x="36322" y="23533"/>
                </a:lnTo>
                <a:lnTo>
                  <a:pt x="44963" y="23533"/>
                </a:lnTo>
                <a:lnTo>
                  <a:pt x="44348" y="23240"/>
                </a:lnTo>
                <a:lnTo>
                  <a:pt x="43484" y="22542"/>
                </a:lnTo>
                <a:lnTo>
                  <a:pt x="43127" y="21374"/>
                </a:lnTo>
                <a:lnTo>
                  <a:pt x="39243" y="21374"/>
                </a:lnTo>
                <a:lnTo>
                  <a:pt x="39074" y="21234"/>
                </a:lnTo>
                <a:close/>
              </a:path>
              <a:path w="46354" h="26035">
                <a:moveTo>
                  <a:pt x="10432" y="13017"/>
                </a:moveTo>
                <a:lnTo>
                  <a:pt x="6972" y="13017"/>
                </a:lnTo>
                <a:lnTo>
                  <a:pt x="9461" y="14325"/>
                </a:lnTo>
                <a:lnTo>
                  <a:pt x="10591" y="17576"/>
                </a:lnTo>
                <a:lnTo>
                  <a:pt x="13360" y="18110"/>
                </a:lnTo>
                <a:lnTo>
                  <a:pt x="17259" y="21437"/>
                </a:lnTo>
                <a:lnTo>
                  <a:pt x="22618" y="21234"/>
                </a:lnTo>
                <a:lnTo>
                  <a:pt x="39074" y="21234"/>
                </a:lnTo>
                <a:lnTo>
                  <a:pt x="38398" y="20675"/>
                </a:lnTo>
                <a:lnTo>
                  <a:pt x="36944" y="20675"/>
                </a:lnTo>
                <a:lnTo>
                  <a:pt x="34544" y="20485"/>
                </a:lnTo>
                <a:lnTo>
                  <a:pt x="32207" y="19710"/>
                </a:lnTo>
                <a:lnTo>
                  <a:pt x="29883" y="19215"/>
                </a:lnTo>
                <a:lnTo>
                  <a:pt x="28016" y="19151"/>
                </a:lnTo>
                <a:lnTo>
                  <a:pt x="26123" y="19126"/>
                </a:lnTo>
                <a:lnTo>
                  <a:pt x="24269" y="18795"/>
                </a:lnTo>
                <a:lnTo>
                  <a:pt x="17259" y="16789"/>
                </a:lnTo>
                <a:lnTo>
                  <a:pt x="16822" y="14973"/>
                </a:lnTo>
                <a:lnTo>
                  <a:pt x="16598" y="14973"/>
                </a:lnTo>
                <a:lnTo>
                  <a:pt x="16023" y="14541"/>
                </a:lnTo>
                <a:lnTo>
                  <a:pt x="14859" y="14541"/>
                </a:lnTo>
                <a:lnTo>
                  <a:pt x="14109" y="14173"/>
                </a:lnTo>
                <a:lnTo>
                  <a:pt x="13475" y="13639"/>
                </a:lnTo>
                <a:lnTo>
                  <a:pt x="11620" y="13639"/>
                </a:lnTo>
                <a:lnTo>
                  <a:pt x="10845" y="13131"/>
                </a:lnTo>
                <a:lnTo>
                  <a:pt x="10432" y="13017"/>
                </a:lnTo>
                <a:close/>
              </a:path>
              <a:path w="46354" h="26035">
                <a:moveTo>
                  <a:pt x="40474" y="21145"/>
                </a:moveTo>
                <a:lnTo>
                  <a:pt x="39243" y="21374"/>
                </a:lnTo>
                <a:lnTo>
                  <a:pt x="43127" y="21374"/>
                </a:lnTo>
                <a:lnTo>
                  <a:pt x="41567" y="21285"/>
                </a:lnTo>
                <a:lnTo>
                  <a:pt x="40474" y="21145"/>
                </a:lnTo>
                <a:close/>
              </a:path>
              <a:path w="46354" h="26035">
                <a:moveTo>
                  <a:pt x="43040" y="19557"/>
                </a:moveTo>
                <a:lnTo>
                  <a:pt x="41567" y="21285"/>
                </a:lnTo>
                <a:lnTo>
                  <a:pt x="43123" y="21285"/>
                </a:lnTo>
                <a:lnTo>
                  <a:pt x="43040" y="19557"/>
                </a:lnTo>
                <a:close/>
              </a:path>
              <a:path w="46354" h="26035">
                <a:moveTo>
                  <a:pt x="38138" y="20459"/>
                </a:moveTo>
                <a:lnTo>
                  <a:pt x="36944" y="20675"/>
                </a:lnTo>
                <a:lnTo>
                  <a:pt x="38398" y="20675"/>
                </a:lnTo>
                <a:lnTo>
                  <a:pt x="38138" y="20459"/>
                </a:lnTo>
                <a:close/>
              </a:path>
              <a:path w="46354" h="26035">
                <a:moveTo>
                  <a:pt x="16798" y="14873"/>
                </a:moveTo>
                <a:lnTo>
                  <a:pt x="16598" y="14973"/>
                </a:lnTo>
                <a:lnTo>
                  <a:pt x="16822" y="14973"/>
                </a:lnTo>
                <a:close/>
              </a:path>
              <a:path w="46354" h="26035">
                <a:moveTo>
                  <a:pt x="16578" y="13959"/>
                </a:moveTo>
                <a:lnTo>
                  <a:pt x="16798" y="14873"/>
                </a:lnTo>
                <a:lnTo>
                  <a:pt x="17691" y="14427"/>
                </a:lnTo>
                <a:lnTo>
                  <a:pt x="16578" y="13959"/>
                </a:lnTo>
                <a:close/>
              </a:path>
              <a:path w="46354" h="26035">
                <a:moveTo>
                  <a:pt x="15887" y="14439"/>
                </a:moveTo>
                <a:lnTo>
                  <a:pt x="14859" y="14541"/>
                </a:lnTo>
                <a:lnTo>
                  <a:pt x="16023" y="14541"/>
                </a:lnTo>
                <a:lnTo>
                  <a:pt x="15887" y="14439"/>
                </a:lnTo>
                <a:close/>
              </a:path>
              <a:path w="46354" h="26035">
                <a:moveTo>
                  <a:pt x="16090" y="13144"/>
                </a:moveTo>
                <a:lnTo>
                  <a:pt x="16016" y="13436"/>
                </a:lnTo>
                <a:lnTo>
                  <a:pt x="16090" y="13754"/>
                </a:lnTo>
                <a:lnTo>
                  <a:pt x="16578" y="13959"/>
                </a:lnTo>
                <a:lnTo>
                  <a:pt x="16507" y="13665"/>
                </a:lnTo>
                <a:lnTo>
                  <a:pt x="16243" y="13665"/>
                </a:lnTo>
                <a:lnTo>
                  <a:pt x="16090" y="13144"/>
                </a:lnTo>
                <a:close/>
              </a:path>
              <a:path w="46354" h="26035">
                <a:moveTo>
                  <a:pt x="16212" y="12231"/>
                </a:moveTo>
                <a:lnTo>
                  <a:pt x="16128" y="12788"/>
                </a:lnTo>
                <a:lnTo>
                  <a:pt x="16446" y="13639"/>
                </a:lnTo>
                <a:lnTo>
                  <a:pt x="16243" y="13665"/>
                </a:lnTo>
                <a:lnTo>
                  <a:pt x="16507" y="13665"/>
                </a:lnTo>
                <a:lnTo>
                  <a:pt x="16281" y="12725"/>
                </a:lnTo>
                <a:lnTo>
                  <a:pt x="16212" y="12231"/>
                </a:lnTo>
                <a:close/>
              </a:path>
              <a:path w="46354" h="26035">
                <a:moveTo>
                  <a:pt x="13233" y="13436"/>
                </a:moveTo>
                <a:lnTo>
                  <a:pt x="11620" y="13639"/>
                </a:lnTo>
                <a:lnTo>
                  <a:pt x="13475" y="13639"/>
                </a:lnTo>
                <a:lnTo>
                  <a:pt x="13233" y="13436"/>
                </a:lnTo>
                <a:close/>
              </a:path>
              <a:path w="46354" h="26035">
                <a:moveTo>
                  <a:pt x="16062" y="11988"/>
                </a:moveTo>
                <a:lnTo>
                  <a:pt x="15773" y="12115"/>
                </a:lnTo>
                <a:lnTo>
                  <a:pt x="15570" y="13106"/>
                </a:lnTo>
                <a:lnTo>
                  <a:pt x="15989" y="12966"/>
                </a:lnTo>
                <a:lnTo>
                  <a:pt x="15671" y="12788"/>
                </a:lnTo>
                <a:lnTo>
                  <a:pt x="15881" y="12357"/>
                </a:lnTo>
                <a:lnTo>
                  <a:pt x="16006" y="12153"/>
                </a:lnTo>
                <a:lnTo>
                  <a:pt x="16062" y="11988"/>
                </a:lnTo>
                <a:close/>
              </a:path>
              <a:path w="46354" h="26035">
                <a:moveTo>
                  <a:pt x="8058" y="12001"/>
                </a:moveTo>
                <a:lnTo>
                  <a:pt x="3835" y="12001"/>
                </a:lnTo>
                <a:lnTo>
                  <a:pt x="4876" y="12458"/>
                </a:lnTo>
                <a:lnTo>
                  <a:pt x="5765" y="13093"/>
                </a:lnTo>
                <a:lnTo>
                  <a:pt x="6972" y="13017"/>
                </a:lnTo>
                <a:lnTo>
                  <a:pt x="10432" y="13017"/>
                </a:lnTo>
                <a:lnTo>
                  <a:pt x="8597" y="12509"/>
                </a:lnTo>
                <a:lnTo>
                  <a:pt x="8058" y="12001"/>
                </a:lnTo>
                <a:close/>
              </a:path>
              <a:path w="46354" h="26035">
                <a:moveTo>
                  <a:pt x="4668" y="9121"/>
                </a:moveTo>
                <a:lnTo>
                  <a:pt x="1778" y="9245"/>
                </a:lnTo>
                <a:lnTo>
                  <a:pt x="0" y="10439"/>
                </a:lnTo>
                <a:lnTo>
                  <a:pt x="1295" y="11315"/>
                </a:lnTo>
                <a:lnTo>
                  <a:pt x="1955" y="12725"/>
                </a:lnTo>
                <a:lnTo>
                  <a:pt x="3835" y="12001"/>
                </a:lnTo>
                <a:lnTo>
                  <a:pt x="8058" y="12001"/>
                </a:lnTo>
                <a:lnTo>
                  <a:pt x="6832" y="10845"/>
                </a:lnTo>
                <a:lnTo>
                  <a:pt x="4902" y="9804"/>
                </a:lnTo>
                <a:lnTo>
                  <a:pt x="4668" y="9121"/>
                </a:lnTo>
                <a:close/>
              </a:path>
              <a:path w="46354" h="26035">
                <a:moveTo>
                  <a:pt x="16276" y="11836"/>
                </a:moveTo>
                <a:lnTo>
                  <a:pt x="16212" y="12231"/>
                </a:lnTo>
                <a:lnTo>
                  <a:pt x="16276" y="11836"/>
                </a:lnTo>
                <a:close/>
              </a:path>
              <a:path w="46354" h="26035">
                <a:moveTo>
                  <a:pt x="16314" y="11118"/>
                </a:moveTo>
                <a:lnTo>
                  <a:pt x="16090" y="11150"/>
                </a:lnTo>
                <a:lnTo>
                  <a:pt x="16100" y="11876"/>
                </a:lnTo>
                <a:lnTo>
                  <a:pt x="16225" y="11506"/>
                </a:lnTo>
                <a:lnTo>
                  <a:pt x="16314" y="11118"/>
                </a:lnTo>
                <a:close/>
              </a:path>
              <a:path w="46354" h="26035">
                <a:moveTo>
                  <a:pt x="16393" y="11112"/>
                </a:moveTo>
                <a:lnTo>
                  <a:pt x="16276" y="11836"/>
                </a:lnTo>
                <a:lnTo>
                  <a:pt x="16393" y="11112"/>
                </a:lnTo>
                <a:close/>
              </a:path>
              <a:path w="46354" h="26035">
                <a:moveTo>
                  <a:pt x="16751" y="8902"/>
                </a:moveTo>
                <a:lnTo>
                  <a:pt x="16624" y="9588"/>
                </a:lnTo>
                <a:lnTo>
                  <a:pt x="16281" y="10325"/>
                </a:lnTo>
                <a:lnTo>
                  <a:pt x="16205" y="11112"/>
                </a:lnTo>
                <a:lnTo>
                  <a:pt x="16268" y="10858"/>
                </a:lnTo>
                <a:lnTo>
                  <a:pt x="16434" y="10858"/>
                </a:lnTo>
                <a:lnTo>
                  <a:pt x="16751" y="8902"/>
                </a:lnTo>
                <a:close/>
              </a:path>
              <a:path w="46354" h="26035">
                <a:moveTo>
                  <a:pt x="16434" y="10858"/>
                </a:moveTo>
                <a:lnTo>
                  <a:pt x="16268" y="10858"/>
                </a:lnTo>
                <a:lnTo>
                  <a:pt x="16316" y="11112"/>
                </a:lnTo>
                <a:lnTo>
                  <a:pt x="16434" y="10858"/>
                </a:lnTo>
                <a:close/>
              </a:path>
              <a:path w="46354" h="26035">
                <a:moveTo>
                  <a:pt x="5441" y="8105"/>
                </a:moveTo>
                <a:lnTo>
                  <a:pt x="4381" y="8280"/>
                </a:lnTo>
                <a:lnTo>
                  <a:pt x="4668" y="9121"/>
                </a:lnTo>
                <a:lnTo>
                  <a:pt x="5029" y="9105"/>
                </a:lnTo>
                <a:lnTo>
                  <a:pt x="5441" y="8105"/>
                </a:lnTo>
                <a:close/>
              </a:path>
              <a:path w="46354" h="26035">
                <a:moveTo>
                  <a:pt x="13193" y="7912"/>
                </a:moveTo>
                <a:lnTo>
                  <a:pt x="11087" y="7912"/>
                </a:lnTo>
                <a:lnTo>
                  <a:pt x="11023" y="8178"/>
                </a:lnTo>
                <a:lnTo>
                  <a:pt x="12306" y="8724"/>
                </a:lnTo>
                <a:lnTo>
                  <a:pt x="13193" y="7912"/>
                </a:lnTo>
                <a:close/>
              </a:path>
              <a:path w="46354" h="26035">
                <a:moveTo>
                  <a:pt x="10515" y="7264"/>
                </a:moveTo>
                <a:lnTo>
                  <a:pt x="9829" y="7340"/>
                </a:lnTo>
                <a:lnTo>
                  <a:pt x="9486" y="8140"/>
                </a:lnTo>
                <a:lnTo>
                  <a:pt x="11087" y="7912"/>
                </a:lnTo>
                <a:lnTo>
                  <a:pt x="13193" y="7912"/>
                </a:lnTo>
                <a:lnTo>
                  <a:pt x="13485" y="7645"/>
                </a:lnTo>
                <a:lnTo>
                  <a:pt x="10541" y="7645"/>
                </a:lnTo>
                <a:lnTo>
                  <a:pt x="10515" y="7264"/>
                </a:lnTo>
                <a:close/>
              </a:path>
              <a:path w="46354" h="26035">
                <a:moveTo>
                  <a:pt x="17263" y="7442"/>
                </a:moveTo>
                <a:lnTo>
                  <a:pt x="16941" y="7442"/>
                </a:lnTo>
                <a:lnTo>
                  <a:pt x="16903" y="8064"/>
                </a:lnTo>
                <a:lnTo>
                  <a:pt x="17195" y="8140"/>
                </a:lnTo>
                <a:lnTo>
                  <a:pt x="17263" y="7442"/>
                </a:lnTo>
                <a:close/>
              </a:path>
              <a:path w="46354" h="26035">
                <a:moveTo>
                  <a:pt x="10304" y="558"/>
                </a:moveTo>
                <a:lnTo>
                  <a:pt x="5892" y="558"/>
                </a:lnTo>
                <a:lnTo>
                  <a:pt x="5989" y="1079"/>
                </a:lnTo>
                <a:lnTo>
                  <a:pt x="5854" y="1396"/>
                </a:lnTo>
                <a:lnTo>
                  <a:pt x="6159" y="1396"/>
                </a:lnTo>
                <a:lnTo>
                  <a:pt x="6261" y="1523"/>
                </a:lnTo>
                <a:lnTo>
                  <a:pt x="6324" y="1777"/>
                </a:lnTo>
                <a:lnTo>
                  <a:pt x="6494" y="1955"/>
                </a:lnTo>
                <a:lnTo>
                  <a:pt x="7869" y="2768"/>
                </a:lnTo>
                <a:lnTo>
                  <a:pt x="7792" y="3187"/>
                </a:lnTo>
                <a:lnTo>
                  <a:pt x="7239" y="5016"/>
                </a:lnTo>
                <a:lnTo>
                  <a:pt x="6108" y="6489"/>
                </a:lnTo>
                <a:lnTo>
                  <a:pt x="5441" y="8105"/>
                </a:lnTo>
                <a:lnTo>
                  <a:pt x="7315" y="7797"/>
                </a:lnTo>
                <a:lnTo>
                  <a:pt x="8001" y="4102"/>
                </a:lnTo>
                <a:lnTo>
                  <a:pt x="21719" y="4102"/>
                </a:lnTo>
                <a:lnTo>
                  <a:pt x="21819" y="3187"/>
                </a:lnTo>
                <a:lnTo>
                  <a:pt x="17233" y="3187"/>
                </a:lnTo>
                <a:lnTo>
                  <a:pt x="15328" y="2565"/>
                </a:lnTo>
                <a:lnTo>
                  <a:pt x="15176" y="1955"/>
                </a:lnTo>
                <a:lnTo>
                  <a:pt x="14820" y="1955"/>
                </a:lnTo>
                <a:lnTo>
                  <a:pt x="14249" y="1917"/>
                </a:lnTo>
                <a:lnTo>
                  <a:pt x="13825" y="1219"/>
                </a:lnTo>
                <a:lnTo>
                  <a:pt x="12242" y="1219"/>
                </a:lnTo>
                <a:lnTo>
                  <a:pt x="11328" y="1079"/>
                </a:lnTo>
                <a:lnTo>
                  <a:pt x="10537" y="647"/>
                </a:lnTo>
                <a:lnTo>
                  <a:pt x="10304" y="558"/>
                </a:lnTo>
                <a:close/>
              </a:path>
              <a:path w="46354" h="26035">
                <a:moveTo>
                  <a:pt x="16504" y="7619"/>
                </a:moveTo>
                <a:lnTo>
                  <a:pt x="13512" y="7619"/>
                </a:lnTo>
                <a:lnTo>
                  <a:pt x="14935" y="7759"/>
                </a:lnTo>
                <a:lnTo>
                  <a:pt x="15443" y="8051"/>
                </a:lnTo>
                <a:lnTo>
                  <a:pt x="16504" y="7619"/>
                </a:lnTo>
                <a:close/>
              </a:path>
              <a:path w="46354" h="26035">
                <a:moveTo>
                  <a:pt x="21719" y="4102"/>
                </a:moveTo>
                <a:lnTo>
                  <a:pt x="8001" y="4102"/>
                </a:lnTo>
                <a:lnTo>
                  <a:pt x="8407" y="4140"/>
                </a:lnTo>
                <a:lnTo>
                  <a:pt x="8534" y="4660"/>
                </a:lnTo>
                <a:lnTo>
                  <a:pt x="8737" y="4876"/>
                </a:lnTo>
                <a:lnTo>
                  <a:pt x="9194" y="5016"/>
                </a:lnTo>
                <a:lnTo>
                  <a:pt x="8788" y="5194"/>
                </a:lnTo>
                <a:lnTo>
                  <a:pt x="9105" y="5422"/>
                </a:lnTo>
                <a:lnTo>
                  <a:pt x="9328" y="5892"/>
                </a:lnTo>
                <a:lnTo>
                  <a:pt x="9499" y="6197"/>
                </a:lnTo>
                <a:lnTo>
                  <a:pt x="9893" y="6222"/>
                </a:lnTo>
                <a:lnTo>
                  <a:pt x="10363" y="6426"/>
                </a:lnTo>
                <a:lnTo>
                  <a:pt x="10579" y="6769"/>
                </a:lnTo>
                <a:lnTo>
                  <a:pt x="10541" y="7645"/>
                </a:lnTo>
                <a:lnTo>
                  <a:pt x="13485" y="7645"/>
                </a:lnTo>
                <a:lnTo>
                  <a:pt x="16504" y="7619"/>
                </a:lnTo>
                <a:lnTo>
                  <a:pt x="16941" y="7442"/>
                </a:lnTo>
                <a:lnTo>
                  <a:pt x="17263" y="7442"/>
                </a:lnTo>
                <a:lnTo>
                  <a:pt x="17373" y="6299"/>
                </a:lnTo>
                <a:lnTo>
                  <a:pt x="17780" y="6261"/>
                </a:lnTo>
                <a:lnTo>
                  <a:pt x="18274" y="6261"/>
                </a:lnTo>
                <a:lnTo>
                  <a:pt x="18622" y="5880"/>
                </a:lnTo>
                <a:lnTo>
                  <a:pt x="18770" y="5473"/>
                </a:lnTo>
                <a:lnTo>
                  <a:pt x="19481" y="4533"/>
                </a:lnTo>
                <a:lnTo>
                  <a:pt x="21704" y="4241"/>
                </a:lnTo>
                <a:lnTo>
                  <a:pt x="21719" y="4102"/>
                </a:lnTo>
                <a:close/>
              </a:path>
              <a:path w="46354" h="26035">
                <a:moveTo>
                  <a:pt x="18274" y="6261"/>
                </a:moveTo>
                <a:lnTo>
                  <a:pt x="17780" y="6261"/>
                </a:lnTo>
                <a:lnTo>
                  <a:pt x="18262" y="6273"/>
                </a:lnTo>
                <a:close/>
              </a:path>
              <a:path w="46354" h="26035">
                <a:moveTo>
                  <a:pt x="19964" y="2768"/>
                </a:moveTo>
                <a:lnTo>
                  <a:pt x="17233" y="3187"/>
                </a:lnTo>
                <a:lnTo>
                  <a:pt x="21819" y="3187"/>
                </a:lnTo>
                <a:lnTo>
                  <a:pt x="21856" y="2844"/>
                </a:lnTo>
                <a:lnTo>
                  <a:pt x="19964" y="2768"/>
                </a:lnTo>
                <a:close/>
              </a:path>
              <a:path w="46354" h="26035">
                <a:moveTo>
                  <a:pt x="15163" y="1904"/>
                </a:moveTo>
                <a:lnTo>
                  <a:pt x="14820" y="1955"/>
                </a:lnTo>
                <a:lnTo>
                  <a:pt x="15176" y="1955"/>
                </a:lnTo>
                <a:close/>
              </a:path>
              <a:path w="46354" h="26035">
                <a:moveTo>
                  <a:pt x="13601" y="850"/>
                </a:moveTo>
                <a:lnTo>
                  <a:pt x="12242" y="1219"/>
                </a:lnTo>
                <a:lnTo>
                  <a:pt x="13825" y="1219"/>
                </a:lnTo>
                <a:lnTo>
                  <a:pt x="13601" y="850"/>
                </a:lnTo>
                <a:close/>
              </a:path>
              <a:path w="46354" h="26035">
                <a:moveTo>
                  <a:pt x="5943" y="203"/>
                </a:moveTo>
                <a:lnTo>
                  <a:pt x="5880" y="406"/>
                </a:lnTo>
                <a:lnTo>
                  <a:pt x="5791" y="571"/>
                </a:lnTo>
                <a:lnTo>
                  <a:pt x="10304" y="558"/>
                </a:lnTo>
                <a:lnTo>
                  <a:pt x="8153" y="520"/>
                </a:lnTo>
                <a:lnTo>
                  <a:pt x="7927" y="380"/>
                </a:lnTo>
                <a:lnTo>
                  <a:pt x="7683" y="380"/>
                </a:lnTo>
                <a:lnTo>
                  <a:pt x="7556" y="304"/>
                </a:lnTo>
                <a:lnTo>
                  <a:pt x="6646" y="292"/>
                </a:lnTo>
                <a:lnTo>
                  <a:pt x="6438" y="292"/>
                </a:lnTo>
                <a:lnTo>
                  <a:pt x="5943" y="203"/>
                </a:lnTo>
                <a:close/>
              </a:path>
              <a:path w="46354" h="26035">
                <a:moveTo>
                  <a:pt x="9804" y="368"/>
                </a:moveTo>
                <a:lnTo>
                  <a:pt x="8823" y="406"/>
                </a:lnTo>
                <a:lnTo>
                  <a:pt x="8509" y="444"/>
                </a:lnTo>
                <a:lnTo>
                  <a:pt x="8153" y="520"/>
                </a:lnTo>
                <a:lnTo>
                  <a:pt x="10204" y="520"/>
                </a:lnTo>
                <a:lnTo>
                  <a:pt x="9804" y="368"/>
                </a:lnTo>
                <a:close/>
              </a:path>
              <a:path w="46354" h="26035">
                <a:moveTo>
                  <a:pt x="7835" y="241"/>
                </a:moveTo>
                <a:lnTo>
                  <a:pt x="7683" y="380"/>
                </a:lnTo>
                <a:lnTo>
                  <a:pt x="7927" y="380"/>
                </a:lnTo>
                <a:lnTo>
                  <a:pt x="7835" y="241"/>
                </a:lnTo>
                <a:close/>
              </a:path>
              <a:path w="46354" h="26035">
                <a:moveTo>
                  <a:pt x="6807" y="0"/>
                </a:moveTo>
                <a:lnTo>
                  <a:pt x="6654" y="304"/>
                </a:lnTo>
                <a:lnTo>
                  <a:pt x="7556" y="304"/>
                </a:lnTo>
                <a:lnTo>
                  <a:pt x="6870" y="190"/>
                </a:lnTo>
                <a:lnTo>
                  <a:pt x="6807" y="0"/>
                </a:lnTo>
                <a:close/>
              </a:path>
              <a:path w="46354" h="26035">
                <a:moveTo>
                  <a:pt x="6591" y="203"/>
                </a:moveTo>
                <a:lnTo>
                  <a:pt x="6438" y="292"/>
                </a:lnTo>
                <a:lnTo>
                  <a:pt x="6646" y="292"/>
                </a:lnTo>
                <a:close/>
              </a:path>
              <a:path w="46354" h="26035">
                <a:moveTo>
                  <a:pt x="7073" y="38"/>
                </a:moveTo>
                <a:lnTo>
                  <a:pt x="6870" y="190"/>
                </a:lnTo>
                <a:lnTo>
                  <a:pt x="7175" y="190"/>
                </a:lnTo>
                <a:lnTo>
                  <a:pt x="7073" y="38"/>
                </a:lnTo>
                <a:close/>
              </a:path>
              <a:path w="46354" h="26035">
                <a:moveTo>
                  <a:pt x="7315" y="139"/>
                </a:moveTo>
                <a:lnTo>
                  <a:pt x="7175" y="190"/>
                </a:lnTo>
                <a:lnTo>
                  <a:pt x="7459" y="190"/>
                </a:lnTo>
                <a:lnTo>
                  <a:pt x="7315" y="13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188614" y="2020792"/>
            <a:ext cx="35560" cy="38735"/>
          </a:xfrm>
          <a:custGeom>
            <a:avLst/>
            <a:gdLst/>
            <a:ahLst/>
            <a:cxnLst/>
            <a:rect l="l" t="t" r="r" b="b"/>
            <a:pathLst>
              <a:path w="35560" h="38735">
                <a:moveTo>
                  <a:pt x="12230" y="0"/>
                </a:moveTo>
                <a:lnTo>
                  <a:pt x="12128" y="4813"/>
                </a:lnTo>
                <a:lnTo>
                  <a:pt x="12953" y="6654"/>
                </a:lnTo>
                <a:lnTo>
                  <a:pt x="12077" y="6286"/>
                </a:lnTo>
                <a:lnTo>
                  <a:pt x="12026" y="4737"/>
                </a:lnTo>
                <a:lnTo>
                  <a:pt x="11061" y="4660"/>
                </a:lnTo>
                <a:lnTo>
                  <a:pt x="10807" y="5029"/>
                </a:lnTo>
                <a:lnTo>
                  <a:pt x="10769" y="5753"/>
                </a:lnTo>
                <a:lnTo>
                  <a:pt x="10998" y="6134"/>
                </a:lnTo>
                <a:lnTo>
                  <a:pt x="10363" y="7416"/>
                </a:lnTo>
                <a:lnTo>
                  <a:pt x="10667" y="7874"/>
                </a:lnTo>
                <a:lnTo>
                  <a:pt x="10198" y="9537"/>
                </a:lnTo>
                <a:lnTo>
                  <a:pt x="12103" y="11861"/>
                </a:lnTo>
                <a:lnTo>
                  <a:pt x="10769" y="12979"/>
                </a:lnTo>
                <a:lnTo>
                  <a:pt x="12433" y="13893"/>
                </a:lnTo>
                <a:lnTo>
                  <a:pt x="10655" y="14605"/>
                </a:lnTo>
                <a:lnTo>
                  <a:pt x="9626" y="12890"/>
                </a:lnTo>
                <a:lnTo>
                  <a:pt x="8902" y="12420"/>
                </a:lnTo>
                <a:lnTo>
                  <a:pt x="9829" y="12446"/>
                </a:lnTo>
                <a:lnTo>
                  <a:pt x="9690" y="11887"/>
                </a:lnTo>
                <a:lnTo>
                  <a:pt x="8978" y="11595"/>
                </a:lnTo>
                <a:lnTo>
                  <a:pt x="8458" y="11607"/>
                </a:lnTo>
                <a:lnTo>
                  <a:pt x="6438" y="12585"/>
                </a:lnTo>
                <a:lnTo>
                  <a:pt x="7404" y="14744"/>
                </a:lnTo>
                <a:lnTo>
                  <a:pt x="6997" y="16370"/>
                </a:lnTo>
                <a:lnTo>
                  <a:pt x="5689" y="18542"/>
                </a:lnTo>
                <a:lnTo>
                  <a:pt x="6730" y="19621"/>
                </a:lnTo>
                <a:lnTo>
                  <a:pt x="6311" y="21844"/>
                </a:lnTo>
                <a:lnTo>
                  <a:pt x="6769" y="22009"/>
                </a:lnTo>
                <a:lnTo>
                  <a:pt x="7302" y="21767"/>
                </a:lnTo>
                <a:lnTo>
                  <a:pt x="7327" y="21259"/>
                </a:lnTo>
                <a:lnTo>
                  <a:pt x="7658" y="21120"/>
                </a:lnTo>
                <a:lnTo>
                  <a:pt x="8458" y="20929"/>
                </a:lnTo>
                <a:lnTo>
                  <a:pt x="8420" y="20574"/>
                </a:lnTo>
                <a:lnTo>
                  <a:pt x="9029" y="20053"/>
                </a:lnTo>
                <a:lnTo>
                  <a:pt x="11150" y="19850"/>
                </a:lnTo>
                <a:lnTo>
                  <a:pt x="11328" y="20789"/>
                </a:lnTo>
                <a:lnTo>
                  <a:pt x="12725" y="21424"/>
                </a:lnTo>
                <a:lnTo>
                  <a:pt x="12661" y="22618"/>
                </a:lnTo>
                <a:lnTo>
                  <a:pt x="12255" y="22872"/>
                </a:lnTo>
                <a:lnTo>
                  <a:pt x="12217" y="23101"/>
                </a:lnTo>
                <a:lnTo>
                  <a:pt x="12585" y="23418"/>
                </a:lnTo>
                <a:lnTo>
                  <a:pt x="13703" y="23380"/>
                </a:lnTo>
                <a:lnTo>
                  <a:pt x="13741" y="22174"/>
                </a:lnTo>
                <a:lnTo>
                  <a:pt x="15176" y="22479"/>
                </a:lnTo>
                <a:lnTo>
                  <a:pt x="16154" y="20789"/>
                </a:lnTo>
                <a:lnTo>
                  <a:pt x="18008" y="23939"/>
                </a:lnTo>
                <a:lnTo>
                  <a:pt x="18516" y="27876"/>
                </a:lnTo>
                <a:lnTo>
                  <a:pt x="17043" y="25819"/>
                </a:lnTo>
                <a:lnTo>
                  <a:pt x="16103" y="26771"/>
                </a:lnTo>
                <a:lnTo>
                  <a:pt x="16306" y="27279"/>
                </a:lnTo>
                <a:lnTo>
                  <a:pt x="16890" y="27520"/>
                </a:lnTo>
                <a:lnTo>
                  <a:pt x="17411" y="27546"/>
                </a:lnTo>
                <a:lnTo>
                  <a:pt x="17221" y="28219"/>
                </a:lnTo>
                <a:lnTo>
                  <a:pt x="17360" y="28409"/>
                </a:lnTo>
                <a:lnTo>
                  <a:pt x="18059" y="28397"/>
                </a:lnTo>
                <a:lnTo>
                  <a:pt x="18097" y="29362"/>
                </a:lnTo>
                <a:lnTo>
                  <a:pt x="17310" y="28816"/>
                </a:lnTo>
                <a:lnTo>
                  <a:pt x="16700" y="29146"/>
                </a:lnTo>
                <a:lnTo>
                  <a:pt x="16103" y="28994"/>
                </a:lnTo>
                <a:lnTo>
                  <a:pt x="15697" y="29781"/>
                </a:lnTo>
                <a:lnTo>
                  <a:pt x="15125" y="29146"/>
                </a:lnTo>
                <a:lnTo>
                  <a:pt x="14998" y="30492"/>
                </a:lnTo>
                <a:lnTo>
                  <a:pt x="16789" y="30213"/>
                </a:lnTo>
                <a:lnTo>
                  <a:pt x="15214" y="32296"/>
                </a:lnTo>
                <a:lnTo>
                  <a:pt x="14681" y="33540"/>
                </a:lnTo>
                <a:lnTo>
                  <a:pt x="12357" y="34391"/>
                </a:lnTo>
                <a:lnTo>
                  <a:pt x="11976" y="32626"/>
                </a:lnTo>
                <a:lnTo>
                  <a:pt x="10528" y="33007"/>
                </a:lnTo>
                <a:lnTo>
                  <a:pt x="11201" y="32029"/>
                </a:lnTo>
                <a:lnTo>
                  <a:pt x="10363" y="31559"/>
                </a:lnTo>
                <a:lnTo>
                  <a:pt x="9626" y="34848"/>
                </a:lnTo>
                <a:lnTo>
                  <a:pt x="7340" y="34290"/>
                </a:lnTo>
                <a:lnTo>
                  <a:pt x="4546" y="34912"/>
                </a:lnTo>
                <a:lnTo>
                  <a:pt x="3378" y="35344"/>
                </a:lnTo>
                <a:lnTo>
                  <a:pt x="0" y="37757"/>
                </a:lnTo>
                <a:lnTo>
                  <a:pt x="4025" y="37198"/>
                </a:lnTo>
                <a:lnTo>
                  <a:pt x="4292" y="38633"/>
                </a:lnTo>
                <a:lnTo>
                  <a:pt x="5079" y="38214"/>
                </a:lnTo>
                <a:lnTo>
                  <a:pt x="6680" y="38227"/>
                </a:lnTo>
                <a:lnTo>
                  <a:pt x="7823" y="35293"/>
                </a:lnTo>
                <a:lnTo>
                  <a:pt x="9804" y="35877"/>
                </a:lnTo>
                <a:lnTo>
                  <a:pt x="10909" y="36296"/>
                </a:lnTo>
                <a:lnTo>
                  <a:pt x="10972" y="37414"/>
                </a:lnTo>
                <a:lnTo>
                  <a:pt x="10845" y="38430"/>
                </a:lnTo>
                <a:lnTo>
                  <a:pt x="13881" y="37858"/>
                </a:lnTo>
                <a:lnTo>
                  <a:pt x="12103" y="35814"/>
                </a:lnTo>
                <a:lnTo>
                  <a:pt x="15951" y="37325"/>
                </a:lnTo>
                <a:lnTo>
                  <a:pt x="16890" y="37553"/>
                </a:lnTo>
                <a:lnTo>
                  <a:pt x="17538" y="36779"/>
                </a:lnTo>
                <a:lnTo>
                  <a:pt x="17310" y="35864"/>
                </a:lnTo>
                <a:lnTo>
                  <a:pt x="17843" y="35407"/>
                </a:lnTo>
                <a:lnTo>
                  <a:pt x="17957" y="33413"/>
                </a:lnTo>
                <a:lnTo>
                  <a:pt x="17208" y="33185"/>
                </a:lnTo>
                <a:lnTo>
                  <a:pt x="16929" y="32842"/>
                </a:lnTo>
                <a:lnTo>
                  <a:pt x="17983" y="32105"/>
                </a:lnTo>
                <a:lnTo>
                  <a:pt x="17792" y="32791"/>
                </a:lnTo>
                <a:lnTo>
                  <a:pt x="18173" y="32702"/>
                </a:lnTo>
                <a:lnTo>
                  <a:pt x="18770" y="32778"/>
                </a:lnTo>
                <a:lnTo>
                  <a:pt x="18884" y="32512"/>
                </a:lnTo>
                <a:lnTo>
                  <a:pt x="19799" y="31229"/>
                </a:lnTo>
                <a:lnTo>
                  <a:pt x="21081" y="33820"/>
                </a:lnTo>
                <a:lnTo>
                  <a:pt x="21843" y="32372"/>
                </a:lnTo>
                <a:lnTo>
                  <a:pt x="22567" y="31267"/>
                </a:lnTo>
                <a:lnTo>
                  <a:pt x="24815" y="26657"/>
                </a:lnTo>
                <a:lnTo>
                  <a:pt x="25806" y="28232"/>
                </a:lnTo>
                <a:lnTo>
                  <a:pt x="26669" y="27393"/>
                </a:lnTo>
                <a:lnTo>
                  <a:pt x="27546" y="25577"/>
                </a:lnTo>
                <a:lnTo>
                  <a:pt x="30327" y="26619"/>
                </a:lnTo>
                <a:lnTo>
                  <a:pt x="31038" y="25311"/>
                </a:lnTo>
                <a:lnTo>
                  <a:pt x="31280" y="24701"/>
                </a:lnTo>
                <a:lnTo>
                  <a:pt x="32003" y="24523"/>
                </a:lnTo>
                <a:lnTo>
                  <a:pt x="32397" y="24041"/>
                </a:lnTo>
                <a:lnTo>
                  <a:pt x="32638" y="23901"/>
                </a:lnTo>
                <a:lnTo>
                  <a:pt x="32448" y="22872"/>
                </a:lnTo>
                <a:lnTo>
                  <a:pt x="32816" y="23114"/>
                </a:lnTo>
                <a:lnTo>
                  <a:pt x="34099" y="21856"/>
                </a:lnTo>
                <a:lnTo>
                  <a:pt x="32296" y="21844"/>
                </a:lnTo>
                <a:lnTo>
                  <a:pt x="31241" y="21640"/>
                </a:lnTo>
                <a:lnTo>
                  <a:pt x="31000" y="21196"/>
                </a:lnTo>
                <a:lnTo>
                  <a:pt x="30429" y="20561"/>
                </a:lnTo>
                <a:lnTo>
                  <a:pt x="29883" y="20497"/>
                </a:lnTo>
                <a:lnTo>
                  <a:pt x="27838" y="16903"/>
                </a:lnTo>
                <a:lnTo>
                  <a:pt x="30556" y="18008"/>
                </a:lnTo>
                <a:lnTo>
                  <a:pt x="31610" y="16281"/>
                </a:lnTo>
                <a:lnTo>
                  <a:pt x="32283" y="13398"/>
                </a:lnTo>
                <a:lnTo>
                  <a:pt x="35242" y="13665"/>
                </a:lnTo>
                <a:lnTo>
                  <a:pt x="33921" y="10337"/>
                </a:lnTo>
                <a:lnTo>
                  <a:pt x="34988" y="4343"/>
                </a:lnTo>
                <a:lnTo>
                  <a:pt x="32486" y="6985"/>
                </a:lnTo>
                <a:lnTo>
                  <a:pt x="30543" y="3200"/>
                </a:lnTo>
                <a:lnTo>
                  <a:pt x="30505" y="3886"/>
                </a:lnTo>
                <a:lnTo>
                  <a:pt x="30810" y="5588"/>
                </a:lnTo>
                <a:lnTo>
                  <a:pt x="29857" y="4318"/>
                </a:lnTo>
                <a:lnTo>
                  <a:pt x="29336" y="5499"/>
                </a:lnTo>
                <a:lnTo>
                  <a:pt x="29768" y="6642"/>
                </a:lnTo>
                <a:lnTo>
                  <a:pt x="29184" y="7747"/>
                </a:lnTo>
                <a:lnTo>
                  <a:pt x="27787" y="11023"/>
                </a:lnTo>
                <a:lnTo>
                  <a:pt x="21970" y="10655"/>
                </a:lnTo>
                <a:lnTo>
                  <a:pt x="22593" y="6794"/>
                </a:lnTo>
                <a:lnTo>
                  <a:pt x="21932" y="6565"/>
                </a:lnTo>
                <a:lnTo>
                  <a:pt x="21412" y="7543"/>
                </a:lnTo>
                <a:lnTo>
                  <a:pt x="20637" y="7239"/>
                </a:lnTo>
                <a:lnTo>
                  <a:pt x="20154" y="6083"/>
                </a:lnTo>
                <a:lnTo>
                  <a:pt x="19075" y="5016"/>
                </a:lnTo>
                <a:lnTo>
                  <a:pt x="17589" y="2819"/>
                </a:lnTo>
                <a:lnTo>
                  <a:pt x="16078" y="3505"/>
                </a:lnTo>
                <a:lnTo>
                  <a:pt x="15112" y="2540"/>
                </a:lnTo>
                <a:lnTo>
                  <a:pt x="1223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647037" y="2427660"/>
            <a:ext cx="59690" cy="19685"/>
          </a:xfrm>
          <a:custGeom>
            <a:avLst/>
            <a:gdLst/>
            <a:ahLst/>
            <a:cxnLst/>
            <a:rect l="l" t="t" r="r" b="b"/>
            <a:pathLst>
              <a:path w="59689" h="19685">
                <a:moveTo>
                  <a:pt x="38799" y="15570"/>
                </a:moveTo>
                <a:lnTo>
                  <a:pt x="38189" y="16090"/>
                </a:lnTo>
                <a:lnTo>
                  <a:pt x="37810" y="16383"/>
                </a:lnTo>
                <a:lnTo>
                  <a:pt x="37703" y="16903"/>
                </a:lnTo>
                <a:lnTo>
                  <a:pt x="38266" y="18465"/>
                </a:lnTo>
                <a:lnTo>
                  <a:pt x="39206" y="19240"/>
                </a:lnTo>
                <a:lnTo>
                  <a:pt x="40349" y="19151"/>
                </a:lnTo>
                <a:lnTo>
                  <a:pt x="41238" y="18567"/>
                </a:lnTo>
                <a:lnTo>
                  <a:pt x="45086" y="17551"/>
                </a:lnTo>
                <a:lnTo>
                  <a:pt x="49518" y="16802"/>
                </a:lnTo>
                <a:lnTo>
                  <a:pt x="59060" y="16802"/>
                </a:lnTo>
                <a:lnTo>
                  <a:pt x="59286" y="16090"/>
                </a:lnTo>
                <a:lnTo>
                  <a:pt x="39180" y="16090"/>
                </a:lnTo>
                <a:lnTo>
                  <a:pt x="38799" y="15570"/>
                </a:lnTo>
                <a:close/>
              </a:path>
              <a:path w="59689" h="19685">
                <a:moveTo>
                  <a:pt x="58691" y="18503"/>
                </a:moveTo>
                <a:lnTo>
                  <a:pt x="57455" y="18503"/>
                </a:lnTo>
                <a:lnTo>
                  <a:pt x="58725" y="19024"/>
                </a:lnTo>
                <a:lnTo>
                  <a:pt x="58691" y="18503"/>
                </a:lnTo>
                <a:close/>
              </a:path>
              <a:path w="59689" h="19685">
                <a:moveTo>
                  <a:pt x="59060" y="16802"/>
                </a:moveTo>
                <a:lnTo>
                  <a:pt x="49518" y="16802"/>
                </a:lnTo>
                <a:lnTo>
                  <a:pt x="53468" y="17691"/>
                </a:lnTo>
                <a:lnTo>
                  <a:pt x="54788" y="18084"/>
                </a:lnTo>
                <a:lnTo>
                  <a:pt x="56122" y="18948"/>
                </a:lnTo>
                <a:lnTo>
                  <a:pt x="57455" y="18503"/>
                </a:lnTo>
                <a:lnTo>
                  <a:pt x="58691" y="18503"/>
                </a:lnTo>
                <a:lnTo>
                  <a:pt x="58779" y="17691"/>
                </a:lnTo>
                <a:lnTo>
                  <a:pt x="59060" y="16802"/>
                </a:lnTo>
                <a:close/>
              </a:path>
              <a:path w="59689" h="19685">
                <a:moveTo>
                  <a:pt x="915" y="5892"/>
                </a:moveTo>
                <a:lnTo>
                  <a:pt x="1563" y="6578"/>
                </a:lnTo>
                <a:lnTo>
                  <a:pt x="1969" y="6858"/>
                </a:lnTo>
                <a:lnTo>
                  <a:pt x="1627" y="8102"/>
                </a:lnTo>
                <a:lnTo>
                  <a:pt x="1516" y="8267"/>
                </a:lnTo>
                <a:lnTo>
                  <a:pt x="1233" y="8597"/>
                </a:lnTo>
                <a:lnTo>
                  <a:pt x="369" y="8953"/>
                </a:lnTo>
                <a:lnTo>
                  <a:pt x="699" y="9118"/>
                </a:lnTo>
                <a:lnTo>
                  <a:pt x="699" y="9702"/>
                </a:lnTo>
                <a:lnTo>
                  <a:pt x="80" y="10236"/>
                </a:lnTo>
                <a:lnTo>
                  <a:pt x="0" y="10439"/>
                </a:lnTo>
                <a:lnTo>
                  <a:pt x="217" y="11036"/>
                </a:lnTo>
                <a:lnTo>
                  <a:pt x="775" y="11658"/>
                </a:lnTo>
                <a:lnTo>
                  <a:pt x="1473" y="11887"/>
                </a:lnTo>
                <a:lnTo>
                  <a:pt x="1352" y="12357"/>
                </a:lnTo>
                <a:lnTo>
                  <a:pt x="1238" y="12966"/>
                </a:lnTo>
                <a:lnTo>
                  <a:pt x="1748" y="13284"/>
                </a:lnTo>
                <a:lnTo>
                  <a:pt x="1778" y="13538"/>
                </a:lnTo>
                <a:lnTo>
                  <a:pt x="1652" y="15735"/>
                </a:lnTo>
                <a:lnTo>
                  <a:pt x="953" y="16383"/>
                </a:lnTo>
                <a:lnTo>
                  <a:pt x="686" y="16903"/>
                </a:lnTo>
                <a:lnTo>
                  <a:pt x="3199" y="15303"/>
                </a:lnTo>
                <a:lnTo>
                  <a:pt x="2731" y="15303"/>
                </a:lnTo>
                <a:lnTo>
                  <a:pt x="2344" y="14757"/>
                </a:lnTo>
                <a:lnTo>
                  <a:pt x="2424" y="14351"/>
                </a:lnTo>
                <a:lnTo>
                  <a:pt x="3720" y="14097"/>
                </a:lnTo>
                <a:lnTo>
                  <a:pt x="4128" y="13754"/>
                </a:lnTo>
                <a:lnTo>
                  <a:pt x="4623" y="13563"/>
                </a:lnTo>
                <a:lnTo>
                  <a:pt x="6341" y="13563"/>
                </a:lnTo>
                <a:lnTo>
                  <a:pt x="6681" y="12446"/>
                </a:lnTo>
                <a:lnTo>
                  <a:pt x="8375" y="12446"/>
                </a:lnTo>
                <a:lnTo>
                  <a:pt x="6683" y="9982"/>
                </a:lnTo>
                <a:lnTo>
                  <a:pt x="6187" y="9398"/>
                </a:lnTo>
                <a:lnTo>
                  <a:pt x="6293" y="9118"/>
                </a:lnTo>
                <a:lnTo>
                  <a:pt x="7011" y="8267"/>
                </a:lnTo>
                <a:lnTo>
                  <a:pt x="6376" y="7785"/>
                </a:lnTo>
                <a:lnTo>
                  <a:pt x="5881" y="6337"/>
                </a:lnTo>
                <a:lnTo>
                  <a:pt x="2350" y="6337"/>
                </a:lnTo>
                <a:lnTo>
                  <a:pt x="915" y="5892"/>
                </a:lnTo>
                <a:close/>
              </a:path>
              <a:path w="59689" h="19685">
                <a:moveTo>
                  <a:pt x="41138" y="7963"/>
                </a:moveTo>
                <a:lnTo>
                  <a:pt x="41326" y="10236"/>
                </a:lnTo>
                <a:lnTo>
                  <a:pt x="39904" y="10401"/>
                </a:lnTo>
                <a:lnTo>
                  <a:pt x="38723" y="10756"/>
                </a:lnTo>
                <a:lnTo>
                  <a:pt x="40184" y="13830"/>
                </a:lnTo>
                <a:lnTo>
                  <a:pt x="40294" y="14109"/>
                </a:lnTo>
                <a:lnTo>
                  <a:pt x="39163" y="14960"/>
                </a:lnTo>
                <a:lnTo>
                  <a:pt x="39073" y="15570"/>
                </a:lnTo>
                <a:lnTo>
                  <a:pt x="39180" y="16090"/>
                </a:lnTo>
                <a:lnTo>
                  <a:pt x="59286" y="16090"/>
                </a:lnTo>
                <a:lnTo>
                  <a:pt x="59644" y="14960"/>
                </a:lnTo>
                <a:lnTo>
                  <a:pt x="59689" y="14681"/>
                </a:lnTo>
                <a:lnTo>
                  <a:pt x="58597" y="12623"/>
                </a:lnTo>
                <a:lnTo>
                  <a:pt x="58479" y="10756"/>
                </a:lnTo>
                <a:lnTo>
                  <a:pt x="58408" y="10401"/>
                </a:lnTo>
                <a:lnTo>
                  <a:pt x="57059" y="9398"/>
                </a:lnTo>
                <a:lnTo>
                  <a:pt x="54903" y="9398"/>
                </a:lnTo>
                <a:lnTo>
                  <a:pt x="52833" y="9258"/>
                </a:lnTo>
                <a:lnTo>
                  <a:pt x="51258" y="9118"/>
                </a:lnTo>
                <a:lnTo>
                  <a:pt x="50471" y="8102"/>
                </a:lnTo>
                <a:lnTo>
                  <a:pt x="43333" y="8102"/>
                </a:lnTo>
                <a:lnTo>
                  <a:pt x="41138" y="7963"/>
                </a:lnTo>
                <a:close/>
              </a:path>
              <a:path w="59689" h="19685">
                <a:moveTo>
                  <a:pt x="16235" y="13830"/>
                </a:moveTo>
                <a:lnTo>
                  <a:pt x="11799" y="13830"/>
                </a:lnTo>
                <a:lnTo>
                  <a:pt x="13971" y="15189"/>
                </a:lnTo>
                <a:lnTo>
                  <a:pt x="15495" y="15341"/>
                </a:lnTo>
                <a:lnTo>
                  <a:pt x="15977" y="14084"/>
                </a:lnTo>
                <a:lnTo>
                  <a:pt x="16235" y="13830"/>
                </a:lnTo>
                <a:close/>
              </a:path>
              <a:path w="59689" h="19685">
                <a:moveTo>
                  <a:pt x="3150" y="14681"/>
                </a:moveTo>
                <a:lnTo>
                  <a:pt x="3015" y="15100"/>
                </a:lnTo>
                <a:lnTo>
                  <a:pt x="2731" y="15303"/>
                </a:lnTo>
                <a:lnTo>
                  <a:pt x="3199" y="15303"/>
                </a:lnTo>
                <a:lnTo>
                  <a:pt x="3379" y="15189"/>
                </a:lnTo>
                <a:lnTo>
                  <a:pt x="3320" y="14732"/>
                </a:lnTo>
                <a:lnTo>
                  <a:pt x="3150" y="14681"/>
                </a:lnTo>
                <a:close/>
              </a:path>
              <a:path w="59689" h="19685">
                <a:moveTo>
                  <a:pt x="30304" y="13169"/>
                </a:moveTo>
                <a:lnTo>
                  <a:pt x="29007" y="13169"/>
                </a:lnTo>
                <a:lnTo>
                  <a:pt x="27710" y="13995"/>
                </a:lnTo>
                <a:lnTo>
                  <a:pt x="28969" y="14376"/>
                </a:lnTo>
                <a:lnTo>
                  <a:pt x="29066" y="13563"/>
                </a:lnTo>
                <a:lnTo>
                  <a:pt x="30304" y="13169"/>
                </a:lnTo>
                <a:close/>
              </a:path>
              <a:path w="59689" h="19685">
                <a:moveTo>
                  <a:pt x="5373" y="13868"/>
                </a:moveTo>
                <a:lnTo>
                  <a:pt x="5525" y="14351"/>
                </a:lnTo>
                <a:lnTo>
                  <a:pt x="7659" y="14198"/>
                </a:lnTo>
                <a:lnTo>
                  <a:pt x="5817" y="14198"/>
                </a:lnTo>
                <a:lnTo>
                  <a:pt x="5512" y="13995"/>
                </a:lnTo>
                <a:lnTo>
                  <a:pt x="5373" y="13868"/>
                </a:lnTo>
                <a:close/>
              </a:path>
              <a:path w="59689" h="19685">
                <a:moveTo>
                  <a:pt x="8753" y="14109"/>
                </a:moveTo>
                <a:lnTo>
                  <a:pt x="7668" y="14197"/>
                </a:lnTo>
                <a:lnTo>
                  <a:pt x="9119" y="14300"/>
                </a:lnTo>
                <a:lnTo>
                  <a:pt x="8753" y="14109"/>
                </a:lnTo>
                <a:close/>
              </a:path>
              <a:path w="59689" h="19685">
                <a:moveTo>
                  <a:pt x="6236" y="14097"/>
                </a:moveTo>
                <a:lnTo>
                  <a:pt x="5817" y="14198"/>
                </a:lnTo>
                <a:lnTo>
                  <a:pt x="7668" y="14197"/>
                </a:lnTo>
                <a:lnTo>
                  <a:pt x="6236" y="14097"/>
                </a:lnTo>
                <a:close/>
              </a:path>
              <a:path w="59689" h="19685">
                <a:moveTo>
                  <a:pt x="8949" y="13284"/>
                </a:moveTo>
                <a:lnTo>
                  <a:pt x="7303" y="13284"/>
                </a:lnTo>
                <a:lnTo>
                  <a:pt x="7544" y="13360"/>
                </a:lnTo>
                <a:lnTo>
                  <a:pt x="7633" y="13525"/>
                </a:lnTo>
                <a:lnTo>
                  <a:pt x="8753" y="14109"/>
                </a:lnTo>
                <a:lnTo>
                  <a:pt x="11799" y="13830"/>
                </a:lnTo>
                <a:lnTo>
                  <a:pt x="16235" y="13830"/>
                </a:lnTo>
                <a:lnTo>
                  <a:pt x="9272" y="13754"/>
                </a:lnTo>
                <a:lnTo>
                  <a:pt x="8949" y="13284"/>
                </a:lnTo>
                <a:close/>
              </a:path>
              <a:path w="59689" h="19685">
                <a:moveTo>
                  <a:pt x="6341" y="13563"/>
                </a:moveTo>
                <a:lnTo>
                  <a:pt x="4623" y="13563"/>
                </a:lnTo>
                <a:lnTo>
                  <a:pt x="5551" y="13868"/>
                </a:lnTo>
                <a:lnTo>
                  <a:pt x="5779" y="13614"/>
                </a:lnTo>
                <a:lnTo>
                  <a:pt x="6325" y="13614"/>
                </a:lnTo>
                <a:close/>
              </a:path>
              <a:path w="59689" h="19685">
                <a:moveTo>
                  <a:pt x="22463" y="2298"/>
                </a:moveTo>
                <a:lnTo>
                  <a:pt x="14733" y="2298"/>
                </a:lnTo>
                <a:lnTo>
                  <a:pt x="15520" y="3276"/>
                </a:lnTo>
                <a:lnTo>
                  <a:pt x="15914" y="4864"/>
                </a:lnTo>
                <a:lnTo>
                  <a:pt x="15672" y="6083"/>
                </a:lnTo>
                <a:lnTo>
                  <a:pt x="15291" y="6400"/>
                </a:lnTo>
                <a:lnTo>
                  <a:pt x="16307" y="6527"/>
                </a:lnTo>
                <a:lnTo>
                  <a:pt x="15948" y="7048"/>
                </a:lnTo>
                <a:lnTo>
                  <a:pt x="15698" y="11328"/>
                </a:lnTo>
                <a:lnTo>
                  <a:pt x="9272" y="13754"/>
                </a:lnTo>
                <a:lnTo>
                  <a:pt x="16312" y="13754"/>
                </a:lnTo>
                <a:lnTo>
                  <a:pt x="16998" y="13093"/>
                </a:lnTo>
                <a:lnTo>
                  <a:pt x="18911" y="11963"/>
                </a:lnTo>
                <a:lnTo>
                  <a:pt x="21413" y="11709"/>
                </a:lnTo>
                <a:lnTo>
                  <a:pt x="32297" y="11709"/>
                </a:lnTo>
                <a:lnTo>
                  <a:pt x="32576" y="11569"/>
                </a:lnTo>
                <a:lnTo>
                  <a:pt x="33897" y="11150"/>
                </a:lnTo>
                <a:lnTo>
                  <a:pt x="35002" y="10756"/>
                </a:lnTo>
                <a:lnTo>
                  <a:pt x="36043" y="10121"/>
                </a:lnTo>
                <a:lnTo>
                  <a:pt x="37008" y="9855"/>
                </a:lnTo>
                <a:lnTo>
                  <a:pt x="39656" y="9855"/>
                </a:lnTo>
                <a:lnTo>
                  <a:pt x="38850" y="9258"/>
                </a:lnTo>
                <a:lnTo>
                  <a:pt x="39944" y="9258"/>
                </a:lnTo>
                <a:lnTo>
                  <a:pt x="40846" y="8001"/>
                </a:lnTo>
                <a:lnTo>
                  <a:pt x="40514" y="8001"/>
                </a:lnTo>
                <a:lnTo>
                  <a:pt x="39647" y="7518"/>
                </a:lnTo>
                <a:lnTo>
                  <a:pt x="36183" y="7518"/>
                </a:lnTo>
                <a:lnTo>
                  <a:pt x="34565" y="6261"/>
                </a:lnTo>
                <a:lnTo>
                  <a:pt x="34327" y="5791"/>
                </a:lnTo>
                <a:lnTo>
                  <a:pt x="33529" y="4064"/>
                </a:lnTo>
                <a:lnTo>
                  <a:pt x="28842" y="3797"/>
                </a:lnTo>
                <a:lnTo>
                  <a:pt x="26264" y="3340"/>
                </a:lnTo>
                <a:lnTo>
                  <a:pt x="22899" y="2654"/>
                </a:lnTo>
                <a:lnTo>
                  <a:pt x="22463" y="2298"/>
                </a:lnTo>
                <a:close/>
              </a:path>
              <a:path w="59689" h="19685">
                <a:moveTo>
                  <a:pt x="31356" y="12966"/>
                </a:moveTo>
                <a:lnTo>
                  <a:pt x="25121" y="12966"/>
                </a:lnTo>
                <a:lnTo>
                  <a:pt x="26048" y="13576"/>
                </a:lnTo>
                <a:lnTo>
                  <a:pt x="29007" y="13169"/>
                </a:lnTo>
                <a:lnTo>
                  <a:pt x="30304" y="13169"/>
                </a:lnTo>
                <a:lnTo>
                  <a:pt x="30544" y="13093"/>
                </a:lnTo>
                <a:lnTo>
                  <a:pt x="31370" y="13042"/>
                </a:lnTo>
                <a:close/>
              </a:path>
              <a:path w="59689" h="19685">
                <a:moveTo>
                  <a:pt x="8375" y="12446"/>
                </a:moveTo>
                <a:lnTo>
                  <a:pt x="6681" y="12446"/>
                </a:lnTo>
                <a:lnTo>
                  <a:pt x="7227" y="12865"/>
                </a:lnTo>
                <a:lnTo>
                  <a:pt x="7116" y="13042"/>
                </a:lnTo>
                <a:lnTo>
                  <a:pt x="6897" y="13563"/>
                </a:lnTo>
                <a:lnTo>
                  <a:pt x="7303" y="13563"/>
                </a:lnTo>
                <a:lnTo>
                  <a:pt x="7303" y="13284"/>
                </a:lnTo>
                <a:lnTo>
                  <a:pt x="8949" y="13284"/>
                </a:lnTo>
                <a:lnTo>
                  <a:pt x="8375" y="12446"/>
                </a:lnTo>
                <a:close/>
              </a:path>
              <a:path w="59689" h="19685">
                <a:moveTo>
                  <a:pt x="32297" y="11709"/>
                </a:moveTo>
                <a:lnTo>
                  <a:pt x="21413" y="11709"/>
                </a:lnTo>
                <a:lnTo>
                  <a:pt x="22911" y="13195"/>
                </a:lnTo>
                <a:lnTo>
                  <a:pt x="23889" y="13538"/>
                </a:lnTo>
                <a:lnTo>
                  <a:pt x="25121" y="12966"/>
                </a:lnTo>
                <a:lnTo>
                  <a:pt x="31356" y="12966"/>
                </a:lnTo>
                <a:lnTo>
                  <a:pt x="31293" y="12623"/>
                </a:lnTo>
                <a:lnTo>
                  <a:pt x="31790" y="12623"/>
                </a:lnTo>
                <a:lnTo>
                  <a:pt x="31827" y="12357"/>
                </a:lnTo>
                <a:lnTo>
                  <a:pt x="31446" y="11887"/>
                </a:lnTo>
                <a:lnTo>
                  <a:pt x="32297" y="11709"/>
                </a:lnTo>
                <a:close/>
              </a:path>
              <a:path w="59689" h="19685">
                <a:moveTo>
                  <a:pt x="31790" y="12623"/>
                </a:moveTo>
                <a:lnTo>
                  <a:pt x="31293" y="12623"/>
                </a:lnTo>
                <a:lnTo>
                  <a:pt x="31789" y="12636"/>
                </a:lnTo>
                <a:close/>
              </a:path>
              <a:path w="59689" h="19685">
                <a:moveTo>
                  <a:pt x="39656" y="9855"/>
                </a:moveTo>
                <a:lnTo>
                  <a:pt x="37008" y="9855"/>
                </a:lnTo>
                <a:lnTo>
                  <a:pt x="38190" y="10439"/>
                </a:lnTo>
                <a:lnTo>
                  <a:pt x="39193" y="10236"/>
                </a:lnTo>
                <a:lnTo>
                  <a:pt x="39828" y="9982"/>
                </a:lnTo>
                <a:lnTo>
                  <a:pt x="39656" y="9855"/>
                </a:lnTo>
                <a:close/>
              </a:path>
              <a:path w="59689" h="19685">
                <a:moveTo>
                  <a:pt x="56922" y="9296"/>
                </a:moveTo>
                <a:lnTo>
                  <a:pt x="54903" y="9398"/>
                </a:lnTo>
                <a:lnTo>
                  <a:pt x="57059" y="9398"/>
                </a:lnTo>
                <a:lnTo>
                  <a:pt x="56922" y="9296"/>
                </a:lnTo>
                <a:close/>
              </a:path>
              <a:path w="59689" h="19685">
                <a:moveTo>
                  <a:pt x="39944" y="9258"/>
                </a:moveTo>
                <a:lnTo>
                  <a:pt x="38850" y="9258"/>
                </a:lnTo>
                <a:lnTo>
                  <a:pt x="39917" y="9296"/>
                </a:lnTo>
                <a:close/>
              </a:path>
              <a:path w="59689" h="19685">
                <a:moveTo>
                  <a:pt x="44133" y="7010"/>
                </a:moveTo>
                <a:lnTo>
                  <a:pt x="43346" y="7226"/>
                </a:lnTo>
                <a:lnTo>
                  <a:pt x="42884" y="7226"/>
                </a:lnTo>
                <a:lnTo>
                  <a:pt x="43333" y="8102"/>
                </a:lnTo>
                <a:lnTo>
                  <a:pt x="50471" y="8102"/>
                </a:lnTo>
                <a:lnTo>
                  <a:pt x="50343" y="7937"/>
                </a:lnTo>
                <a:lnTo>
                  <a:pt x="49102" y="7670"/>
                </a:lnTo>
                <a:lnTo>
                  <a:pt x="47448" y="7670"/>
                </a:lnTo>
                <a:lnTo>
                  <a:pt x="45975" y="7581"/>
                </a:lnTo>
                <a:lnTo>
                  <a:pt x="45111" y="7226"/>
                </a:lnTo>
                <a:lnTo>
                  <a:pt x="43346" y="7226"/>
                </a:lnTo>
                <a:lnTo>
                  <a:pt x="42812" y="7086"/>
                </a:lnTo>
                <a:lnTo>
                  <a:pt x="44772" y="7086"/>
                </a:lnTo>
                <a:lnTo>
                  <a:pt x="44133" y="7010"/>
                </a:lnTo>
                <a:close/>
              </a:path>
              <a:path w="59689" h="19685">
                <a:moveTo>
                  <a:pt x="40862" y="7979"/>
                </a:moveTo>
                <a:lnTo>
                  <a:pt x="40514" y="8001"/>
                </a:lnTo>
                <a:lnTo>
                  <a:pt x="40846" y="8001"/>
                </a:lnTo>
                <a:close/>
              </a:path>
              <a:path w="59689" h="19685">
                <a:moveTo>
                  <a:pt x="41111" y="7632"/>
                </a:moveTo>
                <a:lnTo>
                  <a:pt x="40862" y="7979"/>
                </a:lnTo>
                <a:lnTo>
                  <a:pt x="41138" y="7962"/>
                </a:lnTo>
                <a:lnTo>
                  <a:pt x="41111" y="7632"/>
                </a:lnTo>
                <a:close/>
              </a:path>
              <a:path w="59689" h="19685">
                <a:moveTo>
                  <a:pt x="41138" y="7962"/>
                </a:moveTo>
                <a:close/>
              </a:path>
              <a:path w="59689" h="19685">
                <a:moveTo>
                  <a:pt x="48807" y="7607"/>
                </a:moveTo>
                <a:lnTo>
                  <a:pt x="47448" y="7670"/>
                </a:lnTo>
                <a:lnTo>
                  <a:pt x="49102" y="7670"/>
                </a:lnTo>
                <a:lnTo>
                  <a:pt x="48807" y="7607"/>
                </a:lnTo>
                <a:close/>
              </a:path>
              <a:path w="59689" h="19685">
                <a:moveTo>
                  <a:pt x="38736" y="7010"/>
                </a:moveTo>
                <a:lnTo>
                  <a:pt x="36183" y="7518"/>
                </a:lnTo>
                <a:lnTo>
                  <a:pt x="39647" y="7518"/>
                </a:lnTo>
                <a:lnTo>
                  <a:pt x="38736" y="7010"/>
                </a:lnTo>
                <a:close/>
              </a:path>
              <a:path w="59689" h="19685">
                <a:moveTo>
                  <a:pt x="4268" y="5791"/>
                </a:moveTo>
                <a:lnTo>
                  <a:pt x="2591" y="6045"/>
                </a:lnTo>
                <a:lnTo>
                  <a:pt x="2350" y="6337"/>
                </a:lnTo>
                <a:lnTo>
                  <a:pt x="5881" y="6337"/>
                </a:lnTo>
                <a:lnTo>
                  <a:pt x="4268" y="5791"/>
                </a:lnTo>
                <a:close/>
              </a:path>
              <a:path w="59689" h="19685">
                <a:moveTo>
                  <a:pt x="15304" y="1193"/>
                </a:moveTo>
                <a:lnTo>
                  <a:pt x="12053" y="3022"/>
                </a:lnTo>
                <a:lnTo>
                  <a:pt x="14733" y="2298"/>
                </a:lnTo>
                <a:lnTo>
                  <a:pt x="22463" y="2298"/>
                </a:lnTo>
                <a:lnTo>
                  <a:pt x="21328" y="1371"/>
                </a:lnTo>
                <a:lnTo>
                  <a:pt x="16409" y="1371"/>
                </a:lnTo>
                <a:lnTo>
                  <a:pt x="15304" y="1193"/>
                </a:lnTo>
                <a:close/>
              </a:path>
              <a:path w="59689" h="19685">
                <a:moveTo>
                  <a:pt x="19648" y="0"/>
                </a:moveTo>
                <a:lnTo>
                  <a:pt x="16409" y="1371"/>
                </a:lnTo>
                <a:lnTo>
                  <a:pt x="21328" y="1371"/>
                </a:lnTo>
                <a:lnTo>
                  <a:pt x="1964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401051" y="2331754"/>
            <a:ext cx="40640" cy="28575"/>
          </a:xfrm>
          <a:custGeom>
            <a:avLst/>
            <a:gdLst/>
            <a:ahLst/>
            <a:cxnLst/>
            <a:rect l="l" t="t" r="r" b="b"/>
            <a:pathLst>
              <a:path w="40639" h="28575">
                <a:moveTo>
                  <a:pt x="29933" y="27685"/>
                </a:moveTo>
                <a:lnTo>
                  <a:pt x="29248" y="27685"/>
                </a:lnTo>
                <a:lnTo>
                  <a:pt x="29209" y="27939"/>
                </a:lnTo>
                <a:lnTo>
                  <a:pt x="29590" y="28066"/>
                </a:lnTo>
                <a:lnTo>
                  <a:pt x="30111" y="27812"/>
                </a:lnTo>
                <a:lnTo>
                  <a:pt x="29933" y="27685"/>
                </a:lnTo>
                <a:close/>
              </a:path>
              <a:path w="40639" h="28575">
                <a:moveTo>
                  <a:pt x="29971" y="27177"/>
                </a:moveTo>
                <a:lnTo>
                  <a:pt x="28778" y="27177"/>
                </a:lnTo>
                <a:lnTo>
                  <a:pt x="28981" y="27431"/>
                </a:lnTo>
                <a:lnTo>
                  <a:pt x="29019" y="27812"/>
                </a:lnTo>
                <a:lnTo>
                  <a:pt x="29248" y="27685"/>
                </a:lnTo>
                <a:lnTo>
                  <a:pt x="29933" y="27685"/>
                </a:lnTo>
                <a:lnTo>
                  <a:pt x="29756" y="27558"/>
                </a:lnTo>
                <a:lnTo>
                  <a:pt x="29705" y="27304"/>
                </a:lnTo>
                <a:lnTo>
                  <a:pt x="29946" y="27304"/>
                </a:lnTo>
                <a:close/>
              </a:path>
              <a:path w="40639" h="28575">
                <a:moveTo>
                  <a:pt x="29768" y="26796"/>
                </a:moveTo>
                <a:lnTo>
                  <a:pt x="28422" y="26796"/>
                </a:lnTo>
                <a:lnTo>
                  <a:pt x="28638" y="27177"/>
                </a:lnTo>
                <a:lnTo>
                  <a:pt x="28752" y="27558"/>
                </a:lnTo>
                <a:lnTo>
                  <a:pt x="28778" y="27177"/>
                </a:lnTo>
                <a:lnTo>
                  <a:pt x="29971" y="27177"/>
                </a:lnTo>
                <a:lnTo>
                  <a:pt x="29768" y="26796"/>
                </a:lnTo>
                <a:close/>
              </a:path>
              <a:path w="40639" h="28575">
                <a:moveTo>
                  <a:pt x="29946" y="27304"/>
                </a:moveTo>
                <a:lnTo>
                  <a:pt x="29705" y="27304"/>
                </a:lnTo>
                <a:lnTo>
                  <a:pt x="29883" y="27431"/>
                </a:lnTo>
                <a:close/>
              </a:path>
              <a:path w="40639" h="28575">
                <a:moveTo>
                  <a:pt x="30358" y="26161"/>
                </a:moveTo>
                <a:lnTo>
                  <a:pt x="26644" y="26161"/>
                </a:lnTo>
                <a:lnTo>
                  <a:pt x="27165" y="26415"/>
                </a:lnTo>
                <a:lnTo>
                  <a:pt x="27622" y="27050"/>
                </a:lnTo>
                <a:lnTo>
                  <a:pt x="28422" y="26796"/>
                </a:lnTo>
                <a:lnTo>
                  <a:pt x="30078" y="26796"/>
                </a:lnTo>
                <a:lnTo>
                  <a:pt x="30358" y="26161"/>
                </a:lnTo>
                <a:close/>
              </a:path>
              <a:path w="40639" h="28575">
                <a:moveTo>
                  <a:pt x="30078" y="26796"/>
                </a:moveTo>
                <a:lnTo>
                  <a:pt x="29768" y="26796"/>
                </a:lnTo>
                <a:lnTo>
                  <a:pt x="30022" y="26923"/>
                </a:lnTo>
                <a:close/>
              </a:path>
              <a:path w="40639" h="28575">
                <a:moveTo>
                  <a:pt x="30469" y="25907"/>
                </a:moveTo>
                <a:lnTo>
                  <a:pt x="26860" y="25907"/>
                </a:lnTo>
                <a:lnTo>
                  <a:pt x="26250" y="26288"/>
                </a:lnTo>
                <a:lnTo>
                  <a:pt x="26758" y="26415"/>
                </a:lnTo>
                <a:lnTo>
                  <a:pt x="26644" y="26161"/>
                </a:lnTo>
                <a:lnTo>
                  <a:pt x="30358" y="26161"/>
                </a:lnTo>
                <a:lnTo>
                  <a:pt x="30469" y="25907"/>
                </a:lnTo>
                <a:close/>
              </a:path>
              <a:path w="40639" h="28575">
                <a:moveTo>
                  <a:pt x="21958" y="25907"/>
                </a:moveTo>
                <a:lnTo>
                  <a:pt x="22085" y="26288"/>
                </a:lnTo>
                <a:lnTo>
                  <a:pt x="22085" y="26034"/>
                </a:lnTo>
                <a:lnTo>
                  <a:pt x="21958" y="25907"/>
                </a:lnTo>
                <a:close/>
              </a:path>
              <a:path w="40639" h="28575">
                <a:moveTo>
                  <a:pt x="22974" y="25018"/>
                </a:moveTo>
                <a:lnTo>
                  <a:pt x="21958" y="25018"/>
                </a:lnTo>
                <a:lnTo>
                  <a:pt x="22000" y="25653"/>
                </a:lnTo>
                <a:lnTo>
                  <a:pt x="22189" y="26107"/>
                </a:lnTo>
                <a:lnTo>
                  <a:pt x="22377" y="25780"/>
                </a:lnTo>
                <a:lnTo>
                  <a:pt x="22618" y="25780"/>
                </a:lnTo>
                <a:lnTo>
                  <a:pt x="22174" y="25526"/>
                </a:lnTo>
                <a:lnTo>
                  <a:pt x="22821" y="25526"/>
                </a:lnTo>
                <a:lnTo>
                  <a:pt x="22917" y="25096"/>
                </a:lnTo>
                <a:close/>
              </a:path>
              <a:path w="40639" h="28575">
                <a:moveTo>
                  <a:pt x="5727" y="25272"/>
                </a:moveTo>
                <a:lnTo>
                  <a:pt x="3352" y="25272"/>
                </a:lnTo>
                <a:lnTo>
                  <a:pt x="3598" y="25526"/>
                </a:lnTo>
                <a:lnTo>
                  <a:pt x="3661" y="25780"/>
                </a:lnTo>
                <a:lnTo>
                  <a:pt x="3543" y="26034"/>
                </a:lnTo>
                <a:lnTo>
                  <a:pt x="4952" y="26034"/>
                </a:lnTo>
                <a:lnTo>
                  <a:pt x="5156" y="25526"/>
                </a:lnTo>
                <a:lnTo>
                  <a:pt x="5727" y="25272"/>
                </a:lnTo>
                <a:close/>
              </a:path>
              <a:path w="40639" h="28575">
                <a:moveTo>
                  <a:pt x="29358" y="25653"/>
                </a:moveTo>
                <a:lnTo>
                  <a:pt x="26822" y="25653"/>
                </a:lnTo>
                <a:lnTo>
                  <a:pt x="26428" y="26034"/>
                </a:lnTo>
                <a:lnTo>
                  <a:pt x="26860" y="25907"/>
                </a:lnTo>
                <a:lnTo>
                  <a:pt x="30469" y="25907"/>
                </a:lnTo>
                <a:lnTo>
                  <a:pt x="30525" y="25780"/>
                </a:lnTo>
                <a:lnTo>
                  <a:pt x="29476" y="25780"/>
                </a:lnTo>
                <a:close/>
              </a:path>
              <a:path w="40639" h="28575">
                <a:moveTo>
                  <a:pt x="2882" y="25272"/>
                </a:moveTo>
                <a:lnTo>
                  <a:pt x="3073" y="25780"/>
                </a:lnTo>
                <a:lnTo>
                  <a:pt x="3282" y="25399"/>
                </a:lnTo>
                <a:lnTo>
                  <a:pt x="3073" y="25399"/>
                </a:lnTo>
                <a:lnTo>
                  <a:pt x="2882" y="25272"/>
                </a:lnTo>
                <a:close/>
              </a:path>
              <a:path w="40639" h="28575">
                <a:moveTo>
                  <a:pt x="27863" y="24510"/>
                </a:moveTo>
                <a:lnTo>
                  <a:pt x="24510" y="24510"/>
                </a:lnTo>
                <a:lnTo>
                  <a:pt x="24498" y="25018"/>
                </a:lnTo>
                <a:lnTo>
                  <a:pt x="25044" y="25018"/>
                </a:lnTo>
                <a:lnTo>
                  <a:pt x="25577" y="25399"/>
                </a:lnTo>
                <a:lnTo>
                  <a:pt x="25425" y="25780"/>
                </a:lnTo>
                <a:lnTo>
                  <a:pt x="25653" y="25653"/>
                </a:lnTo>
                <a:lnTo>
                  <a:pt x="29358" y="25653"/>
                </a:lnTo>
                <a:lnTo>
                  <a:pt x="28765" y="25018"/>
                </a:lnTo>
                <a:lnTo>
                  <a:pt x="27863" y="24510"/>
                </a:lnTo>
                <a:close/>
              </a:path>
              <a:path w="40639" h="28575">
                <a:moveTo>
                  <a:pt x="30581" y="25653"/>
                </a:moveTo>
                <a:lnTo>
                  <a:pt x="29476" y="25780"/>
                </a:lnTo>
                <a:lnTo>
                  <a:pt x="30525" y="25780"/>
                </a:lnTo>
                <a:close/>
              </a:path>
              <a:path w="40639" h="28575">
                <a:moveTo>
                  <a:pt x="6509" y="24002"/>
                </a:moveTo>
                <a:lnTo>
                  <a:pt x="1173" y="24007"/>
                </a:lnTo>
                <a:lnTo>
                  <a:pt x="1612" y="24383"/>
                </a:lnTo>
                <a:lnTo>
                  <a:pt x="1269" y="24383"/>
                </a:lnTo>
                <a:lnTo>
                  <a:pt x="1625" y="24510"/>
                </a:lnTo>
                <a:lnTo>
                  <a:pt x="1727" y="24637"/>
                </a:lnTo>
                <a:lnTo>
                  <a:pt x="1422" y="24637"/>
                </a:lnTo>
                <a:lnTo>
                  <a:pt x="1816" y="24891"/>
                </a:lnTo>
                <a:lnTo>
                  <a:pt x="1848" y="25096"/>
                </a:lnTo>
                <a:lnTo>
                  <a:pt x="1993" y="25145"/>
                </a:lnTo>
                <a:lnTo>
                  <a:pt x="1511" y="25145"/>
                </a:lnTo>
                <a:lnTo>
                  <a:pt x="2108" y="25653"/>
                </a:lnTo>
                <a:lnTo>
                  <a:pt x="2730" y="25018"/>
                </a:lnTo>
                <a:lnTo>
                  <a:pt x="5998" y="25018"/>
                </a:lnTo>
                <a:lnTo>
                  <a:pt x="6134" y="24891"/>
                </a:lnTo>
                <a:lnTo>
                  <a:pt x="6299" y="24129"/>
                </a:lnTo>
                <a:lnTo>
                  <a:pt x="6509" y="24002"/>
                </a:lnTo>
                <a:close/>
              </a:path>
              <a:path w="40639" h="28575">
                <a:moveTo>
                  <a:pt x="22821" y="25526"/>
                </a:moveTo>
                <a:lnTo>
                  <a:pt x="22174" y="25526"/>
                </a:lnTo>
                <a:lnTo>
                  <a:pt x="22948" y="25653"/>
                </a:lnTo>
                <a:lnTo>
                  <a:pt x="22821" y="25526"/>
                </a:lnTo>
                <a:close/>
              </a:path>
              <a:path w="40639" h="28575">
                <a:moveTo>
                  <a:pt x="5863" y="25145"/>
                </a:moveTo>
                <a:lnTo>
                  <a:pt x="2819" y="25145"/>
                </a:lnTo>
                <a:lnTo>
                  <a:pt x="3073" y="25399"/>
                </a:lnTo>
                <a:lnTo>
                  <a:pt x="3282" y="25399"/>
                </a:lnTo>
                <a:lnTo>
                  <a:pt x="3352" y="25272"/>
                </a:lnTo>
                <a:lnTo>
                  <a:pt x="5727" y="25272"/>
                </a:lnTo>
                <a:lnTo>
                  <a:pt x="5863" y="25145"/>
                </a:lnTo>
                <a:close/>
              </a:path>
              <a:path w="40639" h="28575">
                <a:moveTo>
                  <a:pt x="5998" y="25018"/>
                </a:moveTo>
                <a:lnTo>
                  <a:pt x="2730" y="25018"/>
                </a:lnTo>
                <a:lnTo>
                  <a:pt x="2616" y="25272"/>
                </a:lnTo>
                <a:lnTo>
                  <a:pt x="2806" y="25272"/>
                </a:lnTo>
                <a:lnTo>
                  <a:pt x="2819" y="25145"/>
                </a:lnTo>
                <a:lnTo>
                  <a:pt x="5863" y="25145"/>
                </a:lnTo>
                <a:lnTo>
                  <a:pt x="5998" y="25018"/>
                </a:lnTo>
                <a:close/>
              </a:path>
              <a:path w="40639" h="28575">
                <a:moveTo>
                  <a:pt x="1625" y="25018"/>
                </a:moveTo>
                <a:lnTo>
                  <a:pt x="1841" y="25145"/>
                </a:lnTo>
                <a:lnTo>
                  <a:pt x="1625" y="25018"/>
                </a:lnTo>
                <a:close/>
              </a:path>
              <a:path w="40639" h="28575">
                <a:moveTo>
                  <a:pt x="14490" y="24637"/>
                </a:moveTo>
                <a:lnTo>
                  <a:pt x="14046" y="24637"/>
                </a:lnTo>
                <a:lnTo>
                  <a:pt x="13919" y="25145"/>
                </a:lnTo>
                <a:lnTo>
                  <a:pt x="14347" y="24764"/>
                </a:lnTo>
                <a:lnTo>
                  <a:pt x="14198" y="24764"/>
                </a:lnTo>
                <a:lnTo>
                  <a:pt x="14490" y="24637"/>
                </a:lnTo>
                <a:close/>
              </a:path>
              <a:path w="40639" h="28575">
                <a:moveTo>
                  <a:pt x="24206" y="24764"/>
                </a:moveTo>
                <a:lnTo>
                  <a:pt x="21755" y="24764"/>
                </a:lnTo>
                <a:lnTo>
                  <a:pt x="21793" y="25145"/>
                </a:lnTo>
                <a:lnTo>
                  <a:pt x="21958" y="25018"/>
                </a:lnTo>
                <a:lnTo>
                  <a:pt x="23488" y="25018"/>
                </a:lnTo>
                <a:lnTo>
                  <a:pt x="23152" y="24891"/>
                </a:lnTo>
                <a:lnTo>
                  <a:pt x="24053" y="24891"/>
                </a:lnTo>
                <a:lnTo>
                  <a:pt x="24206" y="24764"/>
                </a:lnTo>
                <a:close/>
              </a:path>
              <a:path w="40639" h="28575">
                <a:moveTo>
                  <a:pt x="23488" y="25018"/>
                </a:moveTo>
                <a:lnTo>
                  <a:pt x="22974" y="25018"/>
                </a:lnTo>
                <a:lnTo>
                  <a:pt x="23520" y="25145"/>
                </a:lnTo>
                <a:lnTo>
                  <a:pt x="23825" y="25145"/>
                </a:lnTo>
                <a:lnTo>
                  <a:pt x="23488" y="25018"/>
                </a:lnTo>
                <a:close/>
              </a:path>
              <a:path w="40639" h="28575">
                <a:moveTo>
                  <a:pt x="25044" y="25018"/>
                </a:moveTo>
                <a:lnTo>
                  <a:pt x="24409" y="25018"/>
                </a:lnTo>
                <a:lnTo>
                  <a:pt x="24726" y="25145"/>
                </a:lnTo>
                <a:lnTo>
                  <a:pt x="25044" y="25018"/>
                </a:lnTo>
                <a:close/>
              </a:path>
              <a:path w="40639" h="28575">
                <a:moveTo>
                  <a:pt x="27897" y="24129"/>
                </a:moveTo>
                <a:lnTo>
                  <a:pt x="20942" y="24129"/>
                </a:lnTo>
                <a:lnTo>
                  <a:pt x="21005" y="24256"/>
                </a:lnTo>
                <a:lnTo>
                  <a:pt x="21564" y="24637"/>
                </a:lnTo>
                <a:lnTo>
                  <a:pt x="21412" y="25018"/>
                </a:lnTo>
                <a:lnTo>
                  <a:pt x="21755" y="24764"/>
                </a:lnTo>
                <a:lnTo>
                  <a:pt x="24206" y="24764"/>
                </a:lnTo>
                <a:lnTo>
                  <a:pt x="24510" y="24510"/>
                </a:lnTo>
                <a:lnTo>
                  <a:pt x="27863" y="24510"/>
                </a:lnTo>
                <a:lnTo>
                  <a:pt x="27897" y="24129"/>
                </a:lnTo>
                <a:close/>
              </a:path>
              <a:path w="40639" h="28575">
                <a:moveTo>
                  <a:pt x="24411" y="25010"/>
                </a:moveTo>
                <a:close/>
              </a:path>
              <a:path w="40639" h="28575">
                <a:moveTo>
                  <a:pt x="24053" y="24891"/>
                </a:moveTo>
                <a:lnTo>
                  <a:pt x="23152" y="24891"/>
                </a:lnTo>
                <a:lnTo>
                  <a:pt x="24411" y="25010"/>
                </a:lnTo>
                <a:lnTo>
                  <a:pt x="24053" y="24891"/>
                </a:lnTo>
                <a:close/>
              </a:path>
              <a:path w="40639" h="28575">
                <a:moveTo>
                  <a:pt x="15581" y="24383"/>
                </a:moveTo>
                <a:lnTo>
                  <a:pt x="14820" y="24383"/>
                </a:lnTo>
                <a:lnTo>
                  <a:pt x="15747" y="24891"/>
                </a:lnTo>
                <a:lnTo>
                  <a:pt x="15581" y="24383"/>
                </a:lnTo>
                <a:close/>
              </a:path>
              <a:path w="40639" h="28575">
                <a:moveTo>
                  <a:pt x="14490" y="24637"/>
                </a:moveTo>
                <a:lnTo>
                  <a:pt x="14198" y="24764"/>
                </a:lnTo>
                <a:lnTo>
                  <a:pt x="14377" y="24738"/>
                </a:lnTo>
                <a:close/>
              </a:path>
              <a:path w="40639" h="28575">
                <a:moveTo>
                  <a:pt x="14377" y="24738"/>
                </a:moveTo>
                <a:lnTo>
                  <a:pt x="14198" y="24764"/>
                </a:lnTo>
                <a:lnTo>
                  <a:pt x="14347" y="24764"/>
                </a:lnTo>
                <a:close/>
              </a:path>
              <a:path w="40639" h="28575">
                <a:moveTo>
                  <a:pt x="15290" y="23494"/>
                </a:moveTo>
                <a:lnTo>
                  <a:pt x="13423" y="23494"/>
                </a:lnTo>
                <a:lnTo>
                  <a:pt x="13487" y="24637"/>
                </a:lnTo>
                <a:lnTo>
                  <a:pt x="14490" y="24637"/>
                </a:lnTo>
                <a:lnTo>
                  <a:pt x="15062" y="24637"/>
                </a:lnTo>
                <a:lnTo>
                  <a:pt x="14820" y="24383"/>
                </a:lnTo>
                <a:lnTo>
                  <a:pt x="15581" y="24383"/>
                </a:lnTo>
                <a:lnTo>
                  <a:pt x="15290" y="23494"/>
                </a:lnTo>
                <a:close/>
              </a:path>
              <a:path w="40639" h="28575">
                <a:moveTo>
                  <a:pt x="203" y="22478"/>
                </a:moveTo>
                <a:lnTo>
                  <a:pt x="12" y="23748"/>
                </a:lnTo>
                <a:lnTo>
                  <a:pt x="482" y="24129"/>
                </a:lnTo>
                <a:lnTo>
                  <a:pt x="0" y="24256"/>
                </a:lnTo>
                <a:lnTo>
                  <a:pt x="761" y="24256"/>
                </a:lnTo>
                <a:lnTo>
                  <a:pt x="609" y="24383"/>
                </a:lnTo>
                <a:lnTo>
                  <a:pt x="1173" y="24007"/>
                </a:lnTo>
                <a:lnTo>
                  <a:pt x="6509" y="24002"/>
                </a:lnTo>
                <a:lnTo>
                  <a:pt x="7772" y="23240"/>
                </a:lnTo>
                <a:lnTo>
                  <a:pt x="8528" y="23240"/>
                </a:lnTo>
                <a:lnTo>
                  <a:pt x="8508" y="23113"/>
                </a:lnTo>
                <a:lnTo>
                  <a:pt x="2781" y="23113"/>
                </a:lnTo>
                <a:lnTo>
                  <a:pt x="2180" y="22859"/>
                </a:lnTo>
                <a:lnTo>
                  <a:pt x="1765" y="22859"/>
                </a:lnTo>
                <a:lnTo>
                  <a:pt x="1690" y="22732"/>
                </a:lnTo>
                <a:lnTo>
                  <a:pt x="1003" y="22732"/>
                </a:lnTo>
                <a:lnTo>
                  <a:pt x="203" y="22478"/>
                </a:lnTo>
                <a:close/>
              </a:path>
              <a:path w="40639" h="28575">
                <a:moveTo>
                  <a:pt x="28222" y="22986"/>
                </a:moveTo>
                <a:lnTo>
                  <a:pt x="18491" y="22986"/>
                </a:lnTo>
                <a:lnTo>
                  <a:pt x="18732" y="23367"/>
                </a:lnTo>
                <a:lnTo>
                  <a:pt x="19189" y="23367"/>
                </a:lnTo>
                <a:lnTo>
                  <a:pt x="19265" y="23621"/>
                </a:lnTo>
                <a:lnTo>
                  <a:pt x="19392" y="23875"/>
                </a:lnTo>
                <a:lnTo>
                  <a:pt x="20256" y="23875"/>
                </a:lnTo>
                <a:lnTo>
                  <a:pt x="20370" y="24256"/>
                </a:lnTo>
                <a:lnTo>
                  <a:pt x="20561" y="24383"/>
                </a:lnTo>
                <a:lnTo>
                  <a:pt x="20942" y="24129"/>
                </a:lnTo>
                <a:lnTo>
                  <a:pt x="27897" y="24129"/>
                </a:lnTo>
                <a:lnTo>
                  <a:pt x="28000" y="23315"/>
                </a:lnTo>
                <a:lnTo>
                  <a:pt x="28222" y="22986"/>
                </a:lnTo>
                <a:close/>
              </a:path>
              <a:path w="40639" h="28575">
                <a:moveTo>
                  <a:pt x="20256" y="23875"/>
                </a:moveTo>
                <a:lnTo>
                  <a:pt x="19545" y="23875"/>
                </a:lnTo>
                <a:lnTo>
                  <a:pt x="19977" y="24129"/>
                </a:lnTo>
                <a:lnTo>
                  <a:pt x="20294" y="24256"/>
                </a:lnTo>
                <a:lnTo>
                  <a:pt x="20256" y="23875"/>
                </a:lnTo>
                <a:close/>
              </a:path>
              <a:path w="40639" h="28575">
                <a:moveTo>
                  <a:pt x="9397" y="23367"/>
                </a:moveTo>
                <a:lnTo>
                  <a:pt x="8953" y="23367"/>
                </a:lnTo>
                <a:lnTo>
                  <a:pt x="9207" y="23875"/>
                </a:lnTo>
                <a:lnTo>
                  <a:pt x="9156" y="23494"/>
                </a:lnTo>
                <a:lnTo>
                  <a:pt x="9397" y="23367"/>
                </a:lnTo>
                <a:close/>
              </a:path>
              <a:path w="40639" h="28575">
                <a:moveTo>
                  <a:pt x="15824" y="23367"/>
                </a:moveTo>
                <a:lnTo>
                  <a:pt x="13309" y="23367"/>
                </a:lnTo>
                <a:lnTo>
                  <a:pt x="13106" y="23875"/>
                </a:lnTo>
                <a:lnTo>
                  <a:pt x="13423" y="23494"/>
                </a:lnTo>
                <a:lnTo>
                  <a:pt x="15290" y="23494"/>
                </a:lnTo>
                <a:lnTo>
                  <a:pt x="15824" y="23367"/>
                </a:lnTo>
                <a:close/>
              </a:path>
              <a:path w="40639" h="28575">
                <a:moveTo>
                  <a:pt x="19202" y="23494"/>
                </a:moveTo>
                <a:lnTo>
                  <a:pt x="19024" y="23621"/>
                </a:lnTo>
                <a:lnTo>
                  <a:pt x="19202" y="23748"/>
                </a:lnTo>
                <a:lnTo>
                  <a:pt x="19202" y="23494"/>
                </a:lnTo>
                <a:close/>
              </a:path>
              <a:path w="40639" h="28575">
                <a:moveTo>
                  <a:pt x="10490" y="22859"/>
                </a:moveTo>
                <a:lnTo>
                  <a:pt x="8470" y="22859"/>
                </a:lnTo>
                <a:lnTo>
                  <a:pt x="8801" y="23621"/>
                </a:lnTo>
                <a:lnTo>
                  <a:pt x="8953" y="23621"/>
                </a:lnTo>
                <a:lnTo>
                  <a:pt x="8953" y="23367"/>
                </a:lnTo>
                <a:lnTo>
                  <a:pt x="9563" y="23367"/>
                </a:lnTo>
                <a:lnTo>
                  <a:pt x="9740" y="23315"/>
                </a:lnTo>
                <a:lnTo>
                  <a:pt x="9613" y="23240"/>
                </a:lnTo>
                <a:lnTo>
                  <a:pt x="10261" y="23240"/>
                </a:lnTo>
                <a:lnTo>
                  <a:pt x="10020" y="23113"/>
                </a:lnTo>
                <a:lnTo>
                  <a:pt x="10388" y="23113"/>
                </a:lnTo>
                <a:lnTo>
                  <a:pt x="10223" y="22986"/>
                </a:lnTo>
                <a:lnTo>
                  <a:pt x="10490" y="22859"/>
                </a:lnTo>
                <a:close/>
              </a:path>
              <a:path w="40639" h="28575">
                <a:moveTo>
                  <a:pt x="9740" y="23315"/>
                </a:moveTo>
                <a:lnTo>
                  <a:pt x="9563" y="23367"/>
                </a:lnTo>
                <a:lnTo>
                  <a:pt x="9397" y="23367"/>
                </a:lnTo>
                <a:lnTo>
                  <a:pt x="9321" y="23621"/>
                </a:lnTo>
                <a:lnTo>
                  <a:pt x="9613" y="23494"/>
                </a:lnTo>
                <a:lnTo>
                  <a:pt x="9781" y="23396"/>
                </a:lnTo>
                <a:close/>
              </a:path>
              <a:path w="40639" h="28575">
                <a:moveTo>
                  <a:pt x="18427" y="23240"/>
                </a:moveTo>
                <a:lnTo>
                  <a:pt x="18470" y="23396"/>
                </a:lnTo>
                <a:lnTo>
                  <a:pt x="18910" y="23621"/>
                </a:lnTo>
                <a:lnTo>
                  <a:pt x="19202" y="23494"/>
                </a:lnTo>
                <a:lnTo>
                  <a:pt x="19189" y="23367"/>
                </a:lnTo>
                <a:lnTo>
                  <a:pt x="18732" y="23367"/>
                </a:lnTo>
                <a:lnTo>
                  <a:pt x="18427" y="23240"/>
                </a:lnTo>
                <a:close/>
              </a:path>
              <a:path w="40639" h="28575">
                <a:moveTo>
                  <a:pt x="28035" y="22478"/>
                </a:moveTo>
                <a:lnTo>
                  <a:pt x="11849" y="22478"/>
                </a:lnTo>
                <a:lnTo>
                  <a:pt x="12357" y="23494"/>
                </a:lnTo>
                <a:lnTo>
                  <a:pt x="12598" y="23494"/>
                </a:lnTo>
                <a:lnTo>
                  <a:pt x="12522" y="23367"/>
                </a:lnTo>
                <a:lnTo>
                  <a:pt x="12293" y="23240"/>
                </a:lnTo>
                <a:lnTo>
                  <a:pt x="12623" y="23240"/>
                </a:lnTo>
                <a:lnTo>
                  <a:pt x="12560" y="23113"/>
                </a:lnTo>
                <a:lnTo>
                  <a:pt x="15883" y="23113"/>
                </a:lnTo>
                <a:lnTo>
                  <a:pt x="16001" y="22605"/>
                </a:lnTo>
                <a:lnTo>
                  <a:pt x="28092" y="22605"/>
                </a:lnTo>
                <a:lnTo>
                  <a:pt x="28035" y="22478"/>
                </a:lnTo>
                <a:close/>
              </a:path>
              <a:path w="40639" h="28575">
                <a:moveTo>
                  <a:pt x="12573" y="23396"/>
                </a:moveTo>
                <a:lnTo>
                  <a:pt x="12750" y="23494"/>
                </a:lnTo>
                <a:lnTo>
                  <a:pt x="12573" y="23396"/>
                </a:lnTo>
                <a:close/>
              </a:path>
              <a:path w="40639" h="28575">
                <a:moveTo>
                  <a:pt x="12623" y="23240"/>
                </a:moveTo>
                <a:lnTo>
                  <a:pt x="12573" y="23396"/>
                </a:lnTo>
                <a:lnTo>
                  <a:pt x="12750" y="23494"/>
                </a:lnTo>
                <a:lnTo>
                  <a:pt x="12623" y="23240"/>
                </a:lnTo>
                <a:close/>
              </a:path>
              <a:path w="40639" h="28575">
                <a:moveTo>
                  <a:pt x="15883" y="23113"/>
                </a:moveTo>
                <a:lnTo>
                  <a:pt x="12560" y="23113"/>
                </a:lnTo>
                <a:lnTo>
                  <a:pt x="12992" y="23240"/>
                </a:lnTo>
                <a:lnTo>
                  <a:pt x="12826" y="23494"/>
                </a:lnTo>
                <a:lnTo>
                  <a:pt x="13309" y="23367"/>
                </a:lnTo>
                <a:lnTo>
                  <a:pt x="15824" y="23367"/>
                </a:lnTo>
                <a:lnTo>
                  <a:pt x="15883" y="23113"/>
                </a:lnTo>
                <a:close/>
              </a:path>
              <a:path w="40639" h="28575">
                <a:moveTo>
                  <a:pt x="8528" y="23240"/>
                </a:moveTo>
                <a:lnTo>
                  <a:pt x="7772" y="23240"/>
                </a:lnTo>
                <a:lnTo>
                  <a:pt x="8547" y="23367"/>
                </a:lnTo>
                <a:close/>
              </a:path>
              <a:path w="40639" h="28575">
                <a:moveTo>
                  <a:pt x="10261" y="23240"/>
                </a:moveTo>
                <a:lnTo>
                  <a:pt x="9994" y="23240"/>
                </a:lnTo>
                <a:lnTo>
                  <a:pt x="9740" y="23315"/>
                </a:lnTo>
                <a:lnTo>
                  <a:pt x="10502" y="23367"/>
                </a:lnTo>
                <a:lnTo>
                  <a:pt x="10261" y="23240"/>
                </a:lnTo>
                <a:close/>
              </a:path>
              <a:path w="40639" h="28575">
                <a:moveTo>
                  <a:pt x="10388" y="23113"/>
                </a:moveTo>
                <a:lnTo>
                  <a:pt x="10159" y="23113"/>
                </a:lnTo>
                <a:lnTo>
                  <a:pt x="10553" y="23240"/>
                </a:lnTo>
                <a:lnTo>
                  <a:pt x="10388" y="23113"/>
                </a:lnTo>
                <a:close/>
              </a:path>
              <a:path w="40639" h="28575">
                <a:moveTo>
                  <a:pt x="17564" y="22859"/>
                </a:moveTo>
                <a:lnTo>
                  <a:pt x="17481" y="23165"/>
                </a:lnTo>
                <a:lnTo>
                  <a:pt x="17564" y="22859"/>
                </a:lnTo>
                <a:close/>
              </a:path>
              <a:path w="40639" h="28575">
                <a:moveTo>
                  <a:pt x="28200" y="22732"/>
                </a:moveTo>
                <a:lnTo>
                  <a:pt x="17233" y="22732"/>
                </a:lnTo>
                <a:lnTo>
                  <a:pt x="17170" y="22859"/>
                </a:lnTo>
                <a:lnTo>
                  <a:pt x="17564" y="22859"/>
                </a:lnTo>
                <a:lnTo>
                  <a:pt x="18008" y="23240"/>
                </a:lnTo>
                <a:lnTo>
                  <a:pt x="18160" y="22986"/>
                </a:lnTo>
                <a:lnTo>
                  <a:pt x="28222" y="22986"/>
                </a:lnTo>
                <a:lnTo>
                  <a:pt x="28200" y="22732"/>
                </a:lnTo>
                <a:close/>
              </a:path>
              <a:path w="40639" h="28575">
                <a:moveTo>
                  <a:pt x="18402" y="23113"/>
                </a:moveTo>
                <a:lnTo>
                  <a:pt x="18249" y="23240"/>
                </a:lnTo>
                <a:lnTo>
                  <a:pt x="18402" y="23113"/>
                </a:lnTo>
                <a:close/>
              </a:path>
              <a:path w="40639" h="28575">
                <a:moveTo>
                  <a:pt x="18491" y="22986"/>
                </a:moveTo>
                <a:lnTo>
                  <a:pt x="18160" y="22986"/>
                </a:lnTo>
                <a:lnTo>
                  <a:pt x="18223" y="23165"/>
                </a:lnTo>
                <a:lnTo>
                  <a:pt x="18491" y="22986"/>
                </a:lnTo>
                <a:close/>
              </a:path>
              <a:path w="40639" h="28575">
                <a:moveTo>
                  <a:pt x="3009" y="17779"/>
                </a:moveTo>
                <a:lnTo>
                  <a:pt x="2870" y="17779"/>
                </a:lnTo>
                <a:lnTo>
                  <a:pt x="3009" y="19430"/>
                </a:lnTo>
                <a:lnTo>
                  <a:pt x="2974" y="19811"/>
                </a:lnTo>
                <a:lnTo>
                  <a:pt x="2730" y="21081"/>
                </a:lnTo>
                <a:lnTo>
                  <a:pt x="3124" y="21462"/>
                </a:lnTo>
                <a:lnTo>
                  <a:pt x="2781" y="23113"/>
                </a:lnTo>
                <a:lnTo>
                  <a:pt x="8508" y="23113"/>
                </a:lnTo>
                <a:lnTo>
                  <a:pt x="8470" y="22859"/>
                </a:lnTo>
                <a:lnTo>
                  <a:pt x="10490" y="22859"/>
                </a:lnTo>
                <a:lnTo>
                  <a:pt x="10756" y="22732"/>
                </a:lnTo>
                <a:lnTo>
                  <a:pt x="11849" y="22478"/>
                </a:lnTo>
                <a:lnTo>
                  <a:pt x="28035" y="22478"/>
                </a:lnTo>
                <a:lnTo>
                  <a:pt x="27978" y="22351"/>
                </a:lnTo>
                <a:lnTo>
                  <a:pt x="28320" y="22097"/>
                </a:lnTo>
                <a:lnTo>
                  <a:pt x="28473" y="20573"/>
                </a:lnTo>
                <a:lnTo>
                  <a:pt x="28854" y="20446"/>
                </a:lnTo>
                <a:lnTo>
                  <a:pt x="22021" y="20319"/>
                </a:lnTo>
                <a:lnTo>
                  <a:pt x="21770" y="20192"/>
                </a:lnTo>
                <a:lnTo>
                  <a:pt x="20015" y="20192"/>
                </a:lnTo>
                <a:lnTo>
                  <a:pt x="19723" y="20065"/>
                </a:lnTo>
                <a:lnTo>
                  <a:pt x="19716" y="19938"/>
                </a:lnTo>
                <a:lnTo>
                  <a:pt x="7442" y="19938"/>
                </a:lnTo>
                <a:lnTo>
                  <a:pt x="6159" y="19684"/>
                </a:lnTo>
                <a:lnTo>
                  <a:pt x="6883" y="19684"/>
                </a:lnTo>
                <a:lnTo>
                  <a:pt x="6045" y="19557"/>
                </a:lnTo>
                <a:lnTo>
                  <a:pt x="6349" y="19303"/>
                </a:lnTo>
                <a:lnTo>
                  <a:pt x="6222" y="18795"/>
                </a:lnTo>
                <a:lnTo>
                  <a:pt x="5410" y="18795"/>
                </a:lnTo>
                <a:lnTo>
                  <a:pt x="5099" y="18160"/>
                </a:lnTo>
                <a:lnTo>
                  <a:pt x="4762" y="18160"/>
                </a:lnTo>
                <a:lnTo>
                  <a:pt x="4724" y="18033"/>
                </a:lnTo>
                <a:lnTo>
                  <a:pt x="3340" y="18033"/>
                </a:lnTo>
                <a:lnTo>
                  <a:pt x="3009" y="17779"/>
                </a:lnTo>
                <a:close/>
              </a:path>
              <a:path w="40639" h="28575">
                <a:moveTo>
                  <a:pt x="1879" y="22732"/>
                </a:moveTo>
                <a:lnTo>
                  <a:pt x="1765" y="22859"/>
                </a:lnTo>
                <a:lnTo>
                  <a:pt x="2180" y="22859"/>
                </a:lnTo>
                <a:lnTo>
                  <a:pt x="1879" y="22732"/>
                </a:lnTo>
                <a:close/>
              </a:path>
              <a:path w="40639" h="28575">
                <a:moveTo>
                  <a:pt x="28092" y="22605"/>
                </a:moveTo>
                <a:lnTo>
                  <a:pt x="16001" y="22605"/>
                </a:lnTo>
                <a:lnTo>
                  <a:pt x="16916" y="22859"/>
                </a:lnTo>
                <a:lnTo>
                  <a:pt x="17233" y="22732"/>
                </a:lnTo>
                <a:lnTo>
                  <a:pt x="28200" y="22732"/>
                </a:lnTo>
                <a:lnTo>
                  <a:pt x="28092" y="22605"/>
                </a:lnTo>
                <a:close/>
              </a:path>
              <a:path w="40639" h="28575">
                <a:moveTo>
                  <a:pt x="1168" y="21843"/>
                </a:moveTo>
                <a:lnTo>
                  <a:pt x="1003" y="22732"/>
                </a:lnTo>
                <a:lnTo>
                  <a:pt x="1690" y="22732"/>
                </a:lnTo>
                <a:lnTo>
                  <a:pt x="1168" y="21843"/>
                </a:lnTo>
                <a:close/>
              </a:path>
              <a:path w="40639" h="28575">
                <a:moveTo>
                  <a:pt x="28949" y="20446"/>
                </a:moveTo>
                <a:lnTo>
                  <a:pt x="28625" y="20827"/>
                </a:lnTo>
                <a:lnTo>
                  <a:pt x="28816" y="20573"/>
                </a:lnTo>
                <a:lnTo>
                  <a:pt x="28994" y="20573"/>
                </a:lnTo>
                <a:lnTo>
                  <a:pt x="28949" y="20446"/>
                </a:lnTo>
                <a:close/>
              </a:path>
              <a:path w="40639" h="28575">
                <a:moveTo>
                  <a:pt x="22593" y="19049"/>
                </a:moveTo>
                <a:lnTo>
                  <a:pt x="22021" y="20319"/>
                </a:lnTo>
                <a:lnTo>
                  <a:pt x="28905" y="20319"/>
                </a:lnTo>
                <a:lnTo>
                  <a:pt x="29438" y="20192"/>
                </a:lnTo>
                <a:lnTo>
                  <a:pt x="29705" y="20192"/>
                </a:lnTo>
                <a:lnTo>
                  <a:pt x="29819" y="19811"/>
                </a:lnTo>
                <a:lnTo>
                  <a:pt x="30784" y="19303"/>
                </a:lnTo>
                <a:lnTo>
                  <a:pt x="25006" y="19303"/>
                </a:lnTo>
                <a:lnTo>
                  <a:pt x="24625" y="19176"/>
                </a:lnTo>
                <a:lnTo>
                  <a:pt x="22771" y="19176"/>
                </a:lnTo>
                <a:lnTo>
                  <a:pt x="22593" y="19049"/>
                </a:lnTo>
                <a:close/>
              </a:path>
              <a:path w="40639" h="28575">
                <a:moveTo>
                  <a:pt x="29705" y="20192"/>
                </a:moveTo>
                <a:lnTo>
                  <a:pt x="29438" y="20192"/>
                </a:lnTo>
                <a:lnTo>
                  <a:pt x="29667" y="20319"/>
                </a:lnTo>
                <a:lnTo>
                  <a:pt x="29705" y="20192"/>
                </a:lnTo>
                <a:close/>
              </a:path>
              <a:path w="40639" h="28575">
                <a:moveTo>
                  <a:pt x="21018" y="19811"/>
                </a:moveTo>
                <a:lnTo>
                  <a:pt x="20015" y="20192"/>
                </a:lnTo>
                <a:lnTo>
                  <a:pt x="21770" y="20192"/>
                </a:lnTo>
                <a:lnTo>
                  <a:pt x="21018" y="19811"/>
                </a:lnTo>
                <a:close/>
              </a:path>
              <a:path w="40639" h="28575">
                <a:moveTo>
                  <a:pt x="19850" y="19938"/>
                </a:moveTo>
                <a:lnTo>
                  <a:pt x="19723" y="20065"/>
                </a:lnTo>
                <a:lnTo>
                  <a:pt x="19932" y="20065"/>
                </a:lnTo>
                <a:lnTo>
                  <a:pt x="19850" y="19938"/>
                </a:lnTo>
                <a:close/>
              </a:path>
              <a:path w="40639" h="28575">
                <a:moveTo>
                  <a:pt x="9258" y="18160"/>
                </a:moveTo>
                <a:lnTo>
                  <a:pt x="9194" y="18795"/>
                </a:lnTo>
                <a:lnTo>
                  <a:pt x="9283" y="18922"/>
                </a:lnTo>
                <a:lnTo>
                  <a:pt x="9105" y="19049"/>
                </a:lnTo>
                <a:lnTo>
                  <a:pt x="7238" y="19557"/>
                </a:lnTo>
                <a:lnTo>
                  <a:pt x="7746" y="19811"/>
                </a:lnTo>
                <a:lnTo>
                  <a:pt x="7442" y="19938"/>
                </a:lnTo>
                <a:lnTo>
                  <a:pt x="19380" y="19938"/>
                </a:lnTo>
                <a:lnTo>
                  <a:pt x="19443" y="19684"/>
                </a:lnTo>
                <a:lnTo>
                  <a:pt x="19202" y="19684"/>
                </a:lnTo>
                <a:lnTo>
                  <a:pt x="19161" y="19176"/>
                </a:lnTo>
                <a:lnTo>
                  <a:pt x="18707" y="19176"/>
                </a:lnTo>
                <a:lnTo>
                  <a:pt x="18910" y="18795"/>
                </a:lnTo>
                <a:lnTo>
                  <a:pt x="18160" y="18287"/>
                </a:lnTo>
                <a:lnTo>
                  <a:pt x="9753" y="18287"/>
                </a:lnTo>
                <a:lnTo>
                  <a:pt x="9258" y="18160"/>
                </a:lnTo>
                <a:close/>
              </a:path>
              <a:path w="40639" h="28575">
                <a:moveTo>
                  <a:pt x="19634" y="19684"/>
                </a:moveTo>
                <a:lnTo>
                  <a:pt x="19380" y="19938"/>
                </a:lnTo>
                <a:lnTo>
                  <a:pt x="19716" y="19938"/>
                </a:lnTo>
                <a:lnTo>
                  <a:pt x="19634" y="19684"/>
                </a:lnTo>
                <a:close/>
              </a:path>
              <a:path w="40639" h="28575">
                <a:moveTo>
                  <a:pt x="2832" y="19303"/>
                </a:moveTo>
                <a:lnTo>
                  <a:pt x="2171" y="19430"/>
                </a:lnTo>
                <a:lnTo>
                  <a:pt x="2603" y="19557"/>
                </a:lnTo>
                <a:lnTo>
                  <a:pt x="3047" y="19430"/>
                </a:lnTo>
                <a:lnTo>
                  <a:pt x="2832" y="19303"/>
                </a:lnTo>
                <a:close/>
              </a:path>
              <a:path w="40639" h="28575">
                <a:moveTo>
                  <a:pt x="25057" y="18668"/>
                </a:moveTo>
                <a:lnTo>
                  <a:pt x="25006" y="19303"/>
                </a:lnTo>
                <a:lnTo>
                  <a:pt x="30784" y="19303"/>
                </a:lnTo>
                <a:lnTo>
                  <a:pt x="31026" y="19176"/>
                </a:lnTo>
                <a:lnTo>
                  <a:pt x="30606" y="18795"/>
                </a:lnTo>
                <a:lnTo>
                  <a:pt x="25412" y="18795"/>
                </a:lnTo>
                <a:lnTo>
                  <a:pt x="25057" y="18668"/>
                </a:lnTo>
                <a:close/>
              </a:path>
              <a:path w="40639" h="28575">
                <a:moveTo>
                  <a:pt x="19151" y="19049"/>
                </a:moveTo>
                <a:lnTo>
                  <a:pt x="18707" y="19176"/>
                </a:lnTo>
                <a:lnTo>
                  <a:pt x="19161" y="19176"/>
                </a:lnTo>
                <a:lnTo>
                  <a:pt x="19151" y="19049"/>
                </a:lnTo>
                <a:close/>
              </a:path>
              <a:path w="40639" h="28575">
                <a:moveTo>
                  <a:pt x="23863" y="18922"/>
                </a:moveTo>
                <a:lnTo>
                  <a:pt x="23393" y="18922"/>
                </a:lnTo>
                <a:lnTo>
                  <a:pt x="23393" y="19176"/>
                </a:lnTo>
                <a:lnTo>
                  <a:pt x="24625" y="19176"/>
                </a:lnTo>
                <a:lnTo>
                  <a:pt x="23863" y="18922"/>
                </a:lnTo>
                <a:close/>
              </a:path>
              <a:path w="40639" h="28575">
                <a:moveTo>
                  <a:pt x="29159" y="9524"/>
                </a:moveTo>
                <a:lnTo>
                  <a:pt x="24269" y="9524"/>
                </a:lnTo>
                <a:lnTo>
                  <a:pt x="24256" y="10286"/>
                </a:lnTo>
                <a:lnTo>
                  <a:pt x="24637" y="10286"/>
                </a:lnTo>
                <a:lnTo>
                  <a:pt x="24193" y="10667"/>
                </a:lnTo>
                <a:lnTo>
                  <a:pt x="24142" y="11429"/>
                </a:lnTo>
                <a:lnTo>
                  <a:pt x="23355" y="11683"/>
                </a:lnTo>
                <a:lnTo>
                  <a:pt x="22948" y="12064"/>
                </a:lnTo>
                <a:lnTo>
                  <a:pt x="23456" y="12699"/>
                </a:lnTo>
                <a:lnTo>
                  <a:pt x="22885" y="13207"/>
                </a:lnTo>
                <a:lnTo>
                  <a:pt x="21183" y="14350"/>
                </a:lnTo>
                <a:lnTo>
                  <a:pt x="23558" y="14477"/>
                </a:lnTo>
                <a:lnTo>
                  <a:pt x="24206" y="15366"/>
                </a:lnTo>
                <a:lnTo>
                  <a:pt x="24510" y="15366"/>
                </a:lnTo>
                <a:lnTo>
                  <a:pt x="24815" y="15874"/>
                </a:lnTo>
                <a:lnTo>
                  <a:pt x="25209" y="16001"/>
                </a:lnTo>
                <a:lnTo>
                  <a:pt x="25209" y="16255"/>
                </a:lnTo>
                <a:lnTo>
                  <a:pt x="25380" y="16636"/>
                </a:lnTo>
                <a:lnTo>
                  <a:pt x="25336" y="17017"/>
                </a:lnTo>
                <a:lnTo>
                  <a:pt x="25679" y="17017"/>
                </a:lnTo>
                <a:lnTo>
                  <a:pt x="25730" y="17652"/>
                </a:lnTo>
                <a:lnTo>
                  <a:pt x="26314" y="17906"/>
                </a:lnTo>
                <a:lnTo>
                  <a:pt x="24993" y="17906"/>
                </a:lnTo>
                <a:lnTo>
                  <a:pt x="24752" y="18160"/>
                </a:lnTo>
                <a:lnTo>
                  <a:pt x="25412" y="18795"/>
                </a:lnTo>
                <a:lnTo>
                  <a:pt x="30606" y="18795"/>
                </a:lnTo>
                <a:lnTo>
                  <a:pt x="30359" y="18541"/>
                </a:lnTo>
                <a:lnTo>
                  <a:pt x="29984" y="18541"/>
                </a:lnTo>
                <a:lnTo>
                  <a:pt x="29891" y="18287"/>
                </a:lnTo>
                <a:lnTo>
                  <a:pt x="29853" y="17906"/>
                </a:lnTo>
                <a:lnTo>
                  <a:pt x="26314" y="17906"/>
                </a:lnTo>
                <a:lnTo>
                  <a:pt x="25057" y="17779"/>
                </a:lnTo>
                <a:lnTo>
                  <a:pt x="29857" y="17779"/>
                </a:lnTo>
                <a:lnTo>
                  <a:pt x="29949" y="17271"/>
                </a:lnTo>
                <a:lnTo>
                  <a:pt x="30108" y="17017"/>
                </a:lnTo>
                <a:lnTo>
                  <a:pt x="30086" y="16255"/>
                </a:lnTo>
                <a:lnTo>
                  <a:pt x="29057" y="16001"/>
                </a:lnTo>
                <a:lnTo>
                  <a:pt x="27508" y="15493"/>
                </a:lnTo>
                <a:lnTo>
                  <a:pt x="27355" y="14604"/>
                </a:lnTo>
                <a:lnTo>
                  <a:pt x="26911" y="14350"/>
                </a:lnTo>
                <a:lnTo>
                  <a:pt x="26301" y="14223"/>
                </a:lnTo>
                <a:lnTo>
                  <a:pt x="26923" y="13588"/>
                </a:lnTo>
                <a:lnTo>
                  <a:pt x="27063" y="12826"/>
                </a:lnTo>
                <a:lnTo>
                  <a:pt x="26492" y="12826"/>
                </a:lnTo>
                <a:lnTo>
                  <a:pt x="26403" y="10667"/>
                </a:lnTo>
                <a:lnTo>
                  <a:pt x="27114" y="10667"/>
                </a:lnTo>
                <a:lnTo>
                  <a:pt x="27063" y="10413"/>
                </a:lnTo>
                <a:lnTo>
                  <a:pt x="27444" y="10159"/>
                </a:lnTo>
                <a:lnTo>
                  <a:pt x="27647" y="10159"/>
                </a:lnTo>
                <a:lnTo>
                  <a:pt x="27609" y="9778"/>
                </a:lnTo>
                <a:lnTo>
                  <a:pt x="27927" y="9778"/>
                </a:lnTo>
                <a:lnTo>
                  <a:pt x="28740" y="9651"/>
                </a:lnTo>
                <a:lnTo>
                  <a:pt x="29806" y="9651"/>
                </a:lnTo>
                <a:lnTo>
                  <a:pt x="29159" y="9524"/>
                </a:lnTo>
                <a:close/>
              </a:path>
              <a:path w="40639" h="28575">
                <a:moveTo>
                  <a:pt x="30251" y="18414"/>
                </a:moveTo>
                <a:lnTo>
                  <a:pt x="29984" y="18541"/>
                </a:lnTo>
                <a:lnTo>
                  <a:pt x="30359" y="18541"/>
                </a:lnTo>
                <a:lnTo>
                  <a:pt x="30251" y="18414"/>
                </a:lnTo>
                <a:close/>
              </a:path>
              <a:path w="40639" h="28575">
                <a:moveTo>
                  <a:pt x="12064" y="16128"/>
                </a:moveTo>
                <a:lnTo>
                  <a:pt x="10528" y="16128"/>
                </a:lnTo>
                <a:lnTo>
                  <a:pt x="9464" y="17525"/>
                </a:lnTo>
                <a:lnTo>
                  <a:pt x="9391" y="17906"/>
                </a:lnTo>
                <a:lnTo>
                  <a:pt x="9753" y="18287"/>
                </a:lnTo>
                <a:lnTo>
                  <a:pt x="18160" y="18287"/>
                </a:lnTo>
                <a:lnTo>
                  <a:pt x="18380" y="17906"/>
                </a:lnTo>
                <a:lnTo>
                  <a:pt x="17437" y="17906"/>
                </a:lnTo>
                <a:lnTo>
                  <a:pt x="17398" y="17779"/>
                </a:lnTo>
                <a:lnTo>
                  <a:pt x="14236" y="17779"/>
                </a:lnTo>
                <a:lnTo>
                  <a:pt x="14408" y="17398"/>
                </a:lnTo>
                <a:lnTo>
                  <a:pt x="13842" y="17398"/>
                </a:lnTo>
                <a:lnTo>
                  <a:pt x="13367" y="17067"/>
                </a:lnTo>
                <a:lnTo>
                  <a:pt x="13309" y="16636"/>
                </a:lnTo>
                <a:lnTo>
                  <a:pt x="12496" y="16636"/>
                </a:lnTo>
                <a:lnTo>
                  <a:pt x="12064" y="16128"/>
                </a:lnTo>
                <a:close/>
              </a:path>
              <a:path w="40639" h="28575">
                <a:moveTo>
                  <a:pt x="4825" y="17652"/>
                </a:moveTo>
                <a:lnTo>
                  <a:pt x="4940" y="18160"/>
                </a:lnTo>
                <a:lnTo>
                  <a:pt x="5099" y="18160"/>
                </a:lnTo>
                <a:lnTo>
                  <a:pt x="4825" y="17652"/>
                </a:lnTo>
                <a:close/>
              </a:path>
              <a:path w="40639" h="28575">
                <a:moveTo>
                  <a:pt x="4267" y="17398"/>
                </a:moveTo>
                <a:lnTo>
                  <a:pt x="3606" y="17398"/>
                </a:lnTo>
                <a:lnTo>
                  <a:pt x="3340" y="18033"/>
                </a:lnTo>
                <a:lnTo>
                  <a:pt x="4724" y="18033"/>
                </a:lnTo>
                <a:lnTo>
                  <a:pt x="4813" y="17906"/>
                </a:lnTo>
                <a:lnTo>
                  <a:pt x="4584" y="17906"/>
                </a:lnTo>
                <a:lnTo>
                  <a:pt x="4394" y="17525"/>
                </a:lnTo>
                <a:lnTo>
                  <a:pt x="4267" y="17398"/>
                </a:lnTo>
                <a:close/>
              </a:path>
              <a:path w="40639" h="28575">
                <a:moveTo>
                  <a:pt x="18160" y="17271"/>
                </a:moveTo>
                <a:lnTo>
                  <a:pt x="17437" y="17906"/>
                </a:lnTo>
                <a:lnTo>
                  <a:pt x="18380" y="17906"/>
                </a:lnTo>
                <a:lnTo>
                  <a:pt x="18307" y="17525"/>
                </a:lnTo>
                <a:lnTo>
                  <a:pt x="18160" y="17271"/>
                </a:lnTo>
                <a:close/>
              </a:path>
              <a:path w="40639" h="28575">
                <a:moveTo>
                  <a:pt x="16255" y="16890"/>
                </a:moveTo>
                <a:lnTo>
                  <a:pt x="16116" y="16890"/>
                </a:lnTo>
                <a:lnTo>
                  <a:pt x="15506" y="17398"/>
                </a:lnTo>
                <a:lnTo>
                  <a:pt x="15786" y="17652"/>
                </a:lnTo>
                <a:lnTo>
                  <a:pt x="14376" y="17779"/>
                </a:lnTo>
                <a:lnTo>
                  <a:pt x="17398" y="17779"/>
                </a:lnTo>
                <a:lnTo>
                  <a:pt x="17246" y="17271"/>
                </a:lnTo>
                <a:lnTo>
                  <a:pt x="16255" y="16890"/>
                </a:lnTo>
                <a:close/>
              </a:path>
              <a:path w="40639" h="28575">
                <a:moveTo>
                  <a:pt x="4076" y="17144"/>
                </a:moveTo>
                <a:lnTo>
                  <a:pt x="3924" y="17144"/>
                </a:lnTo>
                <a:lnTo>
                  <a:pt x="3860" y="17398"/>
                </a:lnTo>
                <a:lnTo>
                  <a:pt x="4140" y="17398"/>
                </a:lnTo>
                <a:lnTo>
                  <a:pt x="4076" y="17144"/>
                </a:lnTo>
                <a:close/>
              </a:path>
              <a:path w="40639" h="28575">
                <a:moveTo>
                  <a:pt x="4140" y="17271"/>
                </a:moveTo>
                <a:lnTo>
                  <a:pt x="4140" y="17398"/>
                </a:lnTo>
                <a:lnTo>
                  <a:pt x="4140" y="17271"/>
                </a:lnTo>
                <a:close/>
              </a:path>
              <a:path w="40639" h="28575">
                <a:moveTo>
                  <a:pt x="14557" y="17067"/>
                </a:moveTo>
                <a:lnTo>
                  <a:pt x="13766" y="17144"/>
                </a:lnTo>
                <a:lnTo>
                  <a:pt x="13842" y="17398"/>
                </a:lnTo>
                <a:lnTo>
                  <a:pt x="14408" y="17398"/>
                </a:lnTo>
                <a:lnTo>
                  <a:pt x="14557" y="17067"/>
                </a:lnTo>
                <a:close/>
              </a:path>
              <a:path w="40639" h="28575">
                <a:moveTo>
                  <a:pt x="15062" y="17017"/>
                </a:moveTo>
                <a:lnTo>
                  <a:pt x="14579" y="17017"/>
                </a:lnTo>
                <a:lnTo>
                  <a:pt x="15062" y="17017"/>
                </a:lnTo>
                <a:close/>
              </a:path>
              <a:path w="40639" h="28575">
                <a:moveTo>
                  <a:pt x="9461" y="14604"/>
                </a:moveTo>
                <a:lnTo>
                  <a:pt x="9359" y="16255"/>
                </a:lnTo>
                <a:lnTo>
                  <a:pt x="10528" y="16128"/>
                </a:lnTo>
                <a:lnTo>
                  <a:pt x="11569" y="16128"/>
                </a:lnTo>
                <a:lnTo>
                  <a:pt x="10985" y="15493"/>
                </a:lnTo>
                <a:lnTo>
                  <a:pt x="9461" y="14604"/>
                </a:lnTo>
                <a:close/>
              </a:path>
              <a:path w="40639" h="28575">
                <a:moveTo>
                  <a:pt x="24510" y="15366"/>
                </a:moveTo>
                <a:lnTo>
                  <a:pt x="24015" y="15366"/>
                </a:lnTo>
                <a:lnTo>
                  <a:pt x="24002" y="15747"/>
                </a:lnTo>
                <a:lnTo>
                  <a:pt x="24142" y="15493"/>
                </a:lnTo>
                <a:lnTo>
                  <a:pt x="24510" y="15366"/>
                </a:lnTo>
                <a:close/>
              </a:path>
              <a:path w="40639" h="28575">
                <a:moveTo>
                  <a:pt x="27101" y="12572"/>
                </a:moveTo>
                <a:lnTo>
                  <a:pt x="26492" y="12826"/>
                </a:lnTo>
                <a:lnTo>
                  <a:pt x="27063" y="12826"/>
                </a:lnTo>
                <a:lnTo>
                  <a:pt x="27101" y="12572"/>
                </a:lnTo>
                <a:close/>
              </a:path>
              <a:path w="40639" h="28575">
                <a:moveTo>
                  <a:pt x="28295" y="10032"/>
                </a:moveTo>
                <a:lnTo>
                  <a:pt x="28701" y="10286"/>
                </a:lnTo>
                <a:lnTo>
                  <a:pt x="28727" y="10413"/>
                </a:lnTo>
                <a:lnTo>
                  <a:pt x="29087" y="10159"/>
                </a:lnTo>
                <a:lnTo>
                  <a:pt x="28651" y="10159"/>
                </a:lnTo>
                <a:lnTo>
                  <a:pt x="28295" y="10032"/>
                </a:lnTo>
                <a:close/>
              </a:path>
              <a:path w="40639" h="28575">
                <a:moveTo>
                  <a:pt x="29806" y="9651"/>
                </a:moveTo>
                <a:lnTo>
                  <a:pt x="28740" y="9651"/>
                </a:lnTo>
                <a:lnTo>
                  <a:pt x="28651" y="10032"/>
                </a:lnTo>
                <a:lnTo>
                  <a:pt x="28651" y="10159"/>
                </a:lnTo>
                <a:lnTo>
                  <a:pt x="29087" y="10159"/>
                </a:lnTo>
                <a:lnTo>
                  <a:pt x="29806" y="9651"/>
                </a:lnTo>
                <a:close/>
              </a:path>
              <a:path w="40639" h="28575">
                <a:moveTo>
                  <a:pt x="27927" y="9778"/>
                </a:moveTo>
                <a:lnTo>
                  <a:pt x="27609" y="9778"/>
                </a:lnTo>
                <a:lnTo>
                  <a:pt x="28333" y="10032"/>
                </a:lnTo>
                <a:lnTo>
                  <a:pt x="27927" y="9778"/>
                </a:lnTo>
                <a:close/>
              </a:path>
              <a:path w="40639" h="28575">
                <a:moveTo>
                  <a:pt x="23304" y="8635"/>
                </a:moveTo>
                <a:lnTo>
                  <a:pt x="23212" y="9095"/>
                </a:lnTo>
                <a:lnTo>
                  <a:pt x="23748" y="9270"/>
                </a:lnTo>
                <a:lnTo>
                  <a:pt x="23837" y="9905"/>
                </a:lnTo>
                <a:lnTo>
                  <a:pt x="24269" y="9524"/>
                </a:lnTo>
                <a:lnTo>
                  <a:pt x="29159" y="9524"/>
                </a:lnTo>
                <a:lnTo>
                  <a:pt x="27863" y="9270"/>
                </a:lnTo>
                <a:lnTo>
                  <a:pt x="29962" y="9270"/>
                </a:lnTo>
                <a:lnTo>
                  <a:pt x="29971" y="9143"/>
                </a:lnTo>
                <a:lnTo>
                  <a:pt x="30530" y="9016"/>
                </a:lnTo>
                <a:lnTo>
                  <a:pt x="31828" y="9016"/>
                </a:lnTo>
                <a:lnTo>
                  <a:pt x="31800" y="8889"/>
                </a:lnTo>
                <a:lnTo>
                  <a:pt x="23710" y="8889"/>
                </a:lnTo>
                <a:lnTo>
                  <a:pt x="23304" y="8635"/>
                </a:lnTo>
                <a:close/>
              </a:path>
              <a:path w="40639" h="28575">
                <a:moveTo>
                  <a:pt x="29962" y="9270"/>
                </a:moveTo>
                <a:lnTo>
                  <a:pt x="29933" y="9651"/>
                </a:lnTo>
                <a:lnTo>
                  <a:pt x="29962" y="9270"/>
                </a:lnTo>
                <a:close/>
              </a:path>
              <a:path w="40639" h="28575">
                <a:moveTo>
                  <a:pt x="32887" y="9143"/>
                </a:moveTo>
                <a:lnTo>
                  <a:pt x="32880" y="9651"/>
                </a:lnTo>
                <a:lnTo>
                  <a:pt x="32887" y="9143"/>
                </a:lnTo>
                <a:close/>
              </a:path>
              <a:path w="40639" h="28575">
                <a:moveTo>
                  <a:pt x="31828" y="9016"/>
                </a:moveTo>
                <a:lnTo>
                  <a:pt x="30530" y="9016"/>
                </a:lnTo>
                <a:lnTo>
                  <a:pt x="30321" y="9143"/>
                </a:lnTo>
                <a:lnTo>
                  <a:pt x="30772" y="9143"/>
                </a:lnTo>
                <a:lnTo>
                  <a:pt x="30606" y="9397"/>
                </a:lnTo>
                <a:lnTo>
                  <a:pt x="31127" y="9397"/>
                </a:lnTo>
                <a:lnTo>
                  <a:pt x="31940" y="9524"/>
                </a:lnTo>
                <a:lnTo>
                  <a:pt x="31828" y="9016"/>
                </a:lnTo>
                <a:close/>
              </a:path>
              <a:path w="40639" h="28575">
                <a:moveTo>
                  <a:pt x="22682" y="8635"/>
                </a:moveTo>
                <a:lnTo>
                  <a:pt x="23152" y="9397"/>
                </a:lnTo>
                <a:lnTo>
                  <a:pt x="23212" y="9095"/>
                </a:lnTo>
                <a:lnTo>
                  <a:pt x="22974" y="9016"/>
                </a:lnTo>
                <a:lnTo>
                  <a:pt x="22682" y="8635"/>
                </a:lnTo>
                <a:close/>
              </a:path>
              <a:path w="40639" h="28575">
                <a:moveTo>
                  <a:pt x="29933" y="9270"/>
                </a:moveTo>
                <a:lnTo>
                  <a:pt x="29730" y="9270"/>
                </a:lnTo>
                <a:lnTo>
                  <a:pt x="29667" y="9397"/>
                </a:lnTo>
                <a:lnTo>
                  <a:pt x="29933" y="9270"/>
                </a:lnTo>
                <a:close/>
              </a:path>
              <a:path w="40639" h="28575">
                <a:moveTo>
                  <a:pt x="30279" y="9169"/>
                </a:moveTo>
                <a:lnTo>
                  <a:pt x="30111" y="9270"/>
                </a:lnTo>
                <a:lnTo>
                  <a:pt x="30530" y="9397"/>
                </a:lnTo>
                <a:lnTo>
                  <a:pt x="30279" y="9169"/>
                </a:lnTo>
                <a:close/>
              </a:path>
              <a:path w="40639" h="28575">
                <a:moveTo>
                  <a:pt x="24955" y="7492"/>
                </a:moveTo>
                <a:lnTo>
                  <a:pt x="24320" y="7619"/>
                </a:lnTo>
                <a:lnTo>
                  <a:pt x="24233" y="8000"/>
                </a:lnTo>
                <a:lnTo>
                  <a:pt x="23710" y="8889"/>
                </a:lnTo>
                <a:lnTo>
                  <a:pt x="31800" y="8889"/>
                </a:lnTo>
                <a:lnTo>
                  <a:pt x="32638" y="9397"/>
                </a:lnTo>
                <a:lnTo>
                  <a:pt x="32854" y="9143"/>
                </a:lnTo>
                <a:lnTo>
                  <a:pt x="32892" y="8762"/>
                </a:lnTo>
                <a:lnTo>
                  <a:pt x="26225" y="8762"/>
                </a:lnTo>
                <a:lnTo>
                  <a:pt x="25793" y="7746"/>
                </a:lnTo>
                <a:lnTo>
                  <a:pt x="25450" y="7746"/>
                </a:lnTo>
                <a:lnTo>
                  <a:pt x="24955" y="7492"/>
                </a:lnTo>
                <a:close/>
              </a:path>
              <a:path w="40639" h="28575">
                <a:moveTo>
                  <a:pt x="21602" y="9016"/>
                </a:moveTo>
                <a:lnTo>
                  <a:pt x="21310" y="9016"/>
                </a:lnTo>
                <a:lnTo>
                  <a:pt x="21292" y="9200"/>
                </a:lnTo>
                <a:lnTo>
                  <a:pt x="21551" y="9270"/>
                </a:lnTo>
                <a:lnTo>
                  <a:pt x="21602" y="9016"/>
                </a:lnTo>
                <a:close/>
              </a:path>
              <a:path w="40639" h="28575">
                <a:moveTo>
                  <a:pt x="21234" y="8762"/>
                </a:moveTo>
                <a:lnTo>
                  <a:pt x="21094" y="8762"/>
                </a:lnTo>
                <a:lnTo>
                  <a:pt x="21175" y="9169"/>
                </a:lnTo>
                <a:lnTo>
                  <a:pt x="21234" y="8762"/>
                </a:lnTo>
                <a:close/>
              </a:path>
              <a:path w="40639" h="28575">
                <a:moveTo>
                  <a:pt x="30321" y="9143"/>
                </a:moveTo>
                <a:close/>
              </a:path>
              <a:path w="40639" h="28575">
                <a:moveTo>
                  <a:pt x="20891" y="6095"/>
                </a:moveTo>
                <a:lnTo>
                  <a:pt x="21112" y="7492"/>
                </a:lnTo>
                <a:lnTo>
                  <a:pt x="21205" y="8693"/>
                </a:lnTo>
                <a:lnTo>
                  <a:pt x="21310" y="9016"/>
                </a:lnTo>
                <a:lnTo>
                  <a:pt x="21424" y="8889"/>
                </a:lnTo>
                <a:lnTo>
                  <a:pt x="21678" y="8762"/>
                </a:lnTo>
                <a:lnTo>
                  <a:pt x="21564" y="8635"/>
                </a:lnTo>
                <a:lnTo>
                  <a:pt x="21932" y="8508"/>
                </a:lnTo>
                <a:lnTo>
                  <a:pt x="22543" y="8508"/>
                </a:lnTo>
                <a:lnTo>
                  <a:pt x="20891" y="6095"/>
                </a:lnTo>
                <a:close/>
              </a:path>
              <a:path w="40639" h="28575">
                <a:moveTo>
                  <a:pt x="21628" y="8889"/>
                </a:moveTo>
                <a:lnTo>
                  <a:pt x="21564" y="9016"/>
                </a:lnTo>
                <a:lnTo>
                  <a:pt x="21628" y="8889"/>
                </a:lnTo>
                <a:close/>
              </a:path>
              <a:path w="40639" h="28575">
                <a:moveTo>
                  <a:pt x="22407" y="8693"/>
                </a:moveTo>
                <a:lnTo>
                  <a:pt x="22504" y="9016"/>
                </a:lnTo>
                <a:lnTo>
                  <a:pt x="22682" y="8889"/>
                </a:lnTo>
                <a:lnTo>
                  <a:pt x="22407" y="8693"/>
                </a:lnTo>
                <a:close/>
              </a:path>
              <a:path w="40639" h="28575">
                <a:moveTo>
                  <a:pt x="21742" y="8762"/>
                </a:moveTo>
                <a:lnTo>
                  <a:pt x="21920" y="8889"/>
                </a:lnTo>
                <a:lnTo>
                  <a:pt x="21742" y="8762"/>
                </a:lnTo>
                <a:close/>
              </a:path>
              <a:path w="40639" h="28575">
                <a:moveTo>
                  <a:pt x="39262" y="2285"/>
                </a:moveTo>
                <a:lnTo>
                  <a:pt x="31648" y="2285"/>
                </a:lnTo>
                <a:lnTo>
                  <a:pt x="31927" y="2539"/>
                </a:lnTo>
                <a:lnTo>
                  <a:pt x="32003" y="3428"/>
                </a:lnTo>
                <a:lnTo>
                  <a:pt x="31648" y="3428"/>
                </a:lnTo>
                <a:lnTo>
                  <a:pt x="31762" y="3809"/>
                </a:lnTo>
                <a:lnTo>
                  <a:pt x="32092" y="3809"/>
                </a:lnTo>
                <a:lnTo>
                  <a:pt x="31915" y="4317"/>
                </a:lnTo>
                <a:lnTo>
                  <a:pt x="32511" y="5206"/>
                </a:lnTo>
                <a:lnTo>
                  <a:pt x="30568" y="5968"/>
                </a:lnTo>
                <a:lnTo>
                  <a:pt x="29756" y="5968"/>
                </a:lnTo>
                <a:lnTo>
                  <a:pt x="29222" y="6095"/>
                </a:lnTo>
                <a:lnTo>
                  <a:pt x="28994" y="6730"/>
                </a:lnTo>
                <a:lnTo>
                  <a:pt x="28740" y="6857"/>
                </a:lnTo>
                <a:lnTo>
                  <a:pt x="28320" y="6984"/>
                </a:lnTo>
                <a:lnTo>
                  <a:pt x="28003" y="7746"/>
                </a:lnTo>
                <a:lnTo>
                  <a:pt x="27597" y="7746"/>
                </a:lnTo>
                <a:lnTo>
                  <a:pt x="27597" y="8000"/>
                </a:lnTo>
                <a:lnTo>
                  <a:pt x="26542" y="8127"/>
                </a:lnTo>
                <a:lnTo>
                  <a:pt x="26225" y="8762"/>
                </a:lnTo>
                <a:lnTo>
                  <a:pt x="33134" y="8762"/>
                </a:lnTo>
                <a:lnTo>
                  <a:pt x="33083" y="8889"/>
                </a:lnTo>
                <a:lnTo>
                  <a:pt x="34175" y="8635"/>
                </a:lnTo>
                <a:lnTo>
                  <a:pt x="34409" y="8127"/>
                </a:lnTo>
                <a:lnTo>
                  <a:pt x="34351" y="7873"/>
                </a:lnTo>
                <a:lnTo>
                  <a:pt x="34234" y="7746"/>
                </a:lnTo>
                <a:lnTo>
                  <a:pt x="28003" y="7746"/>
                </a:lnTo>
                <a:lnTo>
                  <a:pt x="27825" y="7619"/>
                </a:lnTo>
                <a:lnTo>
                  <a:pt x="34118" y="7619"/>
                </a:lnTo>
                <a:lnTo>
                  <a:pt x="33769" y="7238"/>
                </a:lnTo>
                <a:lnTo>
                  <a:pt x="33667" y="6730"/>
                </a:lnTo>
                <a:lnTo>
                  <a:pt x="33781" y="4825"/>
                </a:lnTo>
                <a:lnTo>
                  <a:pt x="33820" y="4571"/>
                </a:lnTo>
                <a:lnTo>
                  <a:pt x="35271" y="4571"/>
                </a:lnTo>
                <a:lnTo>
                  <a:pt x="35661" y="4190"/>
                </a:lnTo>
                <a:lnTo>
                  <a:pt x="36192" y="4190"/>
                </a:lnTo>
                <a:lnTo>
                  <a:pt x="36360" y="3936"/>
                </a:lnTo>
                <a:lnTo>
                  <a:pt x="36522" y="3936"/>
                </a:lnTo>
                <a:lnTo>
                  <a:pt x="36537" y="3809"/>
                </a:lnTo>
                <a:lnTo>
                  <a:pt x="37718" y="3555"/>
                </a:lnTo>
                <a:lnTo>
                  <a:pt x="38938" y="3555"/>
                </a:lnTo>
                <a:lnTo>
                  <a:pt x="39200" y="3451"/>
                </a:lnTo>
                <a:lnTo>
                  <a:pt x="39262" y="2285"/>
                </a:lnTo>
                <a:close/>
              </a:path>
              <a:path w="40639" h="28575">
                <a:moveTo>
                  <a:pt x="22390" y="8635"/>
                </a:moveTo>
                <a:close/>
              </a:path>
              <a:path w="40639" h="28575">
                <a:moveTo>
                  <a:pt x="22543" y="8508"/>
                </a:moveTo>
                <a:lnTo>
                  <a:pt x="22351" y="8508"/>
                </a:lnTo>
                <a:lnTo>
                  <a:pt x="22390" y="8635"/>
                </a:lnTo>
                <a:lnTo>
                  <a:pt x="22630" y="8635"/>
                </a:lnTo>
                <a:lnTo>
                  <a:pt x="22543" y="8508"/>
                </a:lnTo>
                <a:close/>
              </a:path>
              <a:path w="40639" h="28575">
                <a:moveTo>
                  <a:pt x="34861" y="4571"/>
                </a:moveTo>
                <a:lnTo>
                  <a:pt x="33820" y="4571"/>
                </a:lnTo>
                <a:lnTo>
                  <a:pt x="34658" y="4825"/>
                </a:lnTo>
                <a:lnTo>
                  <a:pt x="34861" y="4571"/>
                </a:lnTo>
                <a:close/>
              </a:path>
              <a:path w="40639" h="28575">
                <a:moveTo>
                  <a:pt x="35128" y="4571"/>
                </a:moveTo>
                <a:lnTo>
                  <a:pt x="34861" y="4571"/>
                </a:lnTo>
                <a:lnTo>
                  <a:pt x="35128" y="4825"/>
                </a:lnTo>
                <a:lnTo>
                  <a:pt x="35128" y="4571"/>
                </a:lnTo>
                <a:close/>
              </a:path>
              <a:path w="40639" h="28575">
                <a:moveTo>
                  <a:pt x="35271" y="4571"/>
                </a:moveTo>
                <a:lnTo>
                  <a:pt x="35128" y="4571"/>
                </a:lnTo>
                <a:lnTo>
                  <a:pt x="35140" y="4698"/>
                </a:lnTo>
                <a:lnTo>
                  <a:pt x="35271" y="4571"/>
                </a:lnTo>
                <a:close/>
              </a:path>
              <a:path w="40639" h="28575">
                <a:moveTo>
                  <a:pt x="36192" y="4190"/>
                </a:moveTo>
                <a:lnTo>
                  <a:pt x="35661" y="4190"/>
                </a:lnTo>
                <a:lnTo>
                  <a:pt x="35839" y="4571"/>
                </a:lnTo>
                <a:lnTo>
                  <a:pt x="36192" y="4190"/>
                </a:lnTo>
                <a:close/>
              </a:path>
              <a:path w="40639" h="28575">
                <a:moveTo>
                  <a:pt x="36522" y="3936"/>
                </a:moveTo>
                <a:lnTo>
                  <a:pt x="36360" y="3936"/>
                </a:lnTo>
                <a:lnTo>
                  <a:pt x="36271" y="4317"/>
                </a:lnTo>
                <a:lnTo>
                  <a:pt x="36490" y="4190"/>
                </a:lnTo>
                <a:lnTo>
                  <a:pt x="36522" y="3936"/>
                </a:lnTo>
                <a:close/>
              </a:path>
              <a:path w="40639" h="28575">
                <a:moveTo>
                  <a:pt x="36490" y="4190"/>
                </a:moveTo>
                <a:close/>
              </a:path>
              <a:path w="40639" h="28575">
                <a:moveTo>
                  <a:pt x="38938" y="3555"/>
                </a:moveTo>
                <a:lnTo>
                  <a:pt x="37718" y="3555"/>
                </a:lnTo>
                <a:lnTo>
                  <a:pt x="38214" y="4063"/>
                </a:lnTo>
                <a:lnTo>
                  <a:pt x="37934" y="3682"/>
                </a:lnTo>
                <a:lnTo>
                  <a:pt x="38620" y="3682"/>
                </a:lnTo>
                <a:lnTo>
                  <a:pt x="38938" y="3555"/>
                </a:lnTo>
                <a:close/>
              </a:path>
              <a:path w="40639" h="28575">
                <a:moveTo>
                  <a:pt x="38968" y="3736"/>
                </a:moveTo>
                <a:lnTo>
                  <a:pt x="39446" y="3809"/>
                </a:lnTo>
                <a:lnTo>
                  <a:pt x="38968" y="3736"/>
                </a:lnTo>
                <a:close/>
              </a:path>
              <a:path w="40639" h="28575">
                <a:moveTo>
                  <a:pt x="38620" y="3682"/>
                </a:moveTo>
                <a:lnTo>
                  <a:pt x="37934" y="3682"/>
                </a:lnTo>
                <a:lnTo>
                  <a:pt x="38908" y="3764"/>
                </a:lnTo>
                <a:lnTo>
                  <a:pt x="38620" y="3682"/>
                </a:lnTo>
                <a:close/>
              </a:path>
              <a:path w="40639" h="28575">
                <a:moveTo>
                  <a:pt x="39232" y="3451"/>
                </a:moveTo>
                <a:lnTo>
                  <a:pt x="38993" y="3682"/>
                </a:lnTo>
                <a:lnTo>
                  <a:pt x="39230" y="3555"/>
                </a:lnTo>
                <a:close/>
              </a:path>
              <a:path w="40639" h="28575">
                <a:moveTo>
                  <a:pt x="32147" y="596"/>
                </a:moveTo>
                <a:lnTo>
                  <a:pt x="31597" y="1015"/>
                </a:lnTo>
                <a:lnTo>
                  <a:pt x="31102" y="1269"/>
                </a:lnTo>
                <a:lnTo>
                  <a:pt x="31749" y="1904"/>
                </a:lnTo>
                <a:lnTo>
                  <a:pt x="31457" y="1904"/>
                </a:lnTo>
                <a:lnTo>
                  <a:pt x="31165" y="2539"/>
                </a:lnTo>
                <a:lnTo>
                  <a:pt x="31648" y="2285"/>
                </a:lnTo>
                <a:lnTo>
                  <a:pt x="39262" y="2285"/>
                </a:lnTo>
                <a:lnTo>
                  <a:pt x="39268" y="2031"/>
                </a:lnTo>
                <a:lnTo>
                  <a:pt x="35204" y="2031"/>
                </a:lnTo>
                <a:lnTo>
                  <a:pt x="34048" y="1142"/>
                </a:lnTo>
                <a:lnTo>
                  <a:pt x="33210" y="1142"/>
                </a:lnTo>
                <a:lnTo>
                  <a:pt x="33007" y="1015"/>
                </a:lnTo>
                <a:lnTo>
                  <a:pt x="32147" y="596"/>
                </a:lnTo>
                <a:close/>
              </a:path>
              <a:path w="40639" h="28575">
                <a:moveTo>
                  <a:pt x="37909" y="634"/>
                </a:moveTo>
                <a:lnTo>
                  <a:pt x="36702" y="888"/>
                </a:lnTo>
                <a:lnTo>
                  <a:pt x="35204" y="2031"/>
                </a:lnTo>
                <a:lnTo>
                  <a:pt x="39268" y="2031"/>
                </a:lnTo>
                <a:lnTo>
                  <a:pt x="40144" y="1015"/>
                </a:lnTo>
                <a:lnTo>
                  <a:pt x="37909" y="634"/>
                </a:lnTo>
                <a:close/>
              </a:path>
              <a:path w="40639" h="28575">
                <a:moveTo>
                  <a:pt x="33883" y="1015"/>
                </a:moveTo>
                <a:lnTo>
                  <a:pt x="33604" y="1015"/>
                </a:lnTo>
                <a:lnTo>
                  <a:pt x="33324" y="1142"/>
                </a:lnTo>
                <a:lnTo>
                  <a:pt x="34048" y="1142"/>
                </a:lnTo>
                <a:lnTo>
                  <a:pt x="33883" y="1015"/>
                </a:lnTo>
                <a:close/>
              </a:path>
              <a:path w="40639" h="28575">
                <a:moveTo>
                  <a:pt x="32943" y="507"/>
                </a:moveTo>
                <a:lnTo>
                  <a:pt x="33007" y="1015"/>
                </a:lnTo>
                <a:lnTo>
                  <a:pt x="33307" y="1015"/>
                </a:lnTo>
                <a:lnTo>
                  <a:pt x="33502" y="761"/>
                </a:lnTo>
                <a:lnTo>
                  <a:pt x="32943" y="507"/>
                </a:lnTo>
                <a:close/>
              </a:path>
              <a:path w="40639" h="28575">
                <a:moveTo>
                  <a:pt x="32931" y="0"/>
                </a:moveTo>
                <a:lnTo>
                  <a:pt x="31965" y="507"/>
                </a:lnTo>
                <a:lnTo>
                  <a:pt x="32147" y="596"/>
                </a:lnTo>
                <a:lnTo>
                  <a:pt x="3293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485421" y="2221378"/>
            <a:ext cx="39370" cy="32384"/>
          </a:xfrm>
          <a:custGeom>
            <a:avLst/>
            <a:gdLst/>
            <a:ahLst/>
            <a:cxnLst/>
            <a:rect l="l" t="t" r="r" b="b"/>
            <a:pathLst>
              <a:path w="39370" h="32385">
                <a:moveTo>
                  <a:pt x="22453" y="29667"/>
                </a:moveTo>
                <a:lnTo>
                  <a:pt x="24282" y="32169"/>
                </a:lnTo>
                <a:lnTo>
                  <a:pt x="24904" y="29692"/>
                </a:lnTo>
                <a:lnTo>
                  <a:pt x="22847" y="29692"/>
                </a:lnTo>
                <a:lnTo>
                  <a:pt x="22453" y="29667"/>
                </a:lnTo>
                <a:close/>
              </a:path>
              <a:path w="39370" h="32385">
                <a:moveTo>
                  <a:pt x="29612" y="19456"/>
                </a:moveTo>
                <a:lnTo>
                  <a:pt x="8064" y="19456"/>
                </a:lnTo>
                <a:lnTo>
                  <a:pt x="6832" y="21996"/>
                </a:lnTo>
                <a:lnTo>
                  <a:pt x="4282" y="23875"/>
                </a:lnTo>
                <a:lnTo>
                  <a:pt x="0" y="29235"/>
                </a:lnTo>
                <a:lnTo>
                  <a:pt x="3848" y="31368"/>
                </a:lnTo>
                <a:lnTo>
                  <a:pt x="4838" y="31280"/>
                </a:lnTo>
                <a:lnTo>
                  <a:pt x="4343" y="29819"/>
                </a:lnTo>
                <a:lnTo>
                  <a:pt x="5613" y="29743"/>
                </a:lnTo>
                <a:lnTo>
                  <a:pt x="6248" y="28359"/>
                </a:lnTo>
                <a:lnTo>
                  <a:pt x="7277" y="27266"/>
                </a:lnTo>
                <a:lnTo>
                  <a:pt x="7654" y="25857"/>
                </a:lnTo>
                <a:lnTo>
                  <a:pt x="8267" y="25069"/>
                </a:lnTo>
                <a:lnTo>
                  <a:pt x="9160" y="24587"/>
                </a:lnTo>
                <a:lnTo>
                  <a:pt x="9282" y="24079"/>
                </a:lnTo>
                <a:lnTo>
                  <a:pt x="9397" y="23342"/>
                </a:lnTo>
                <a:lnTo>
                  <a:pt x="9817" y="22948"/>
                </a:lnTo>
                <a:lnTo>
                  <a:pt x="10515" y="22834"/>
                </a:lnTo>
                <a:lnTo>
                  <a:pt x="10706" y="22174"/>
                </a:lnTo>
                <a:lnTo>
                  <a:pt x="11798" y="21539"/>
                </a:lnTo>
                <a:lnTo>
                  <a:pt x="29502" y="21539"/>
                </a:lnTo>
                <a:lnTo>
                  <a:pt x="30721" y="20751"/>
                </a:lnTo>
                <a:lnTo>
                  <a:pt x="30663" y="20053"/>
                </a:lnTo>
                <a:lnTo>
                  <a:pt x="30391" y="20053"/>
                </a:lnTo>
                <a:lnTo>
                  <a:pt x="29612" y="19456"/>
                </a:lnTo>
                <a:close/>
              </a:path>
              <a:path w="39370" h="32385">
                <a:moveTo>
                  <a:pt x="21932" y="28828"/>
                </a:moveTo>
                <a:lnTo>
                  <a:pt x="21915" y="29451"/>
                </a:lnTo>
                <a:lnTo>
                  <a:pt x="21805" y="29908"/>
                </a:lnTo>
                <a:lnTo>
                  <a:pt x="22390" y="29743"/>
                </a:lnTo>
                <a:lnTo>
                  <a:pt x="22275" y="29451"/>
                </a:lnTo>
                <a:lnTo>
                  <a:pt x="24964" y="29451"/>
                </a:lnTo>
                <a:lnTo>
                  <a:pt x="25073" y="29019"/>
                </a:lnTo>
                <a:lnTo>
                  <a:pt x="22567" y="29019"/>
                </a:lnTo>
                <a:lnTo>
                  <a:pt x="21932" y="28828"/>
                </a:lnTo>
                <a:close/>
              </a:path>
              <a:path w="39370" h="32385">
                <a:moveTo>
                  <a:pt x="24964" y="29451"/>
                </a:moveTo>
                <a:lnTo>
                  <a:pt x="22275" y="29451"/>
                </a:lnTo>
                <a:lnTo>
                  <a:pt x="22847" y="29692"/>
                </a:lnTo>
                <a:lnTo>
                  <a:pt x="24904" y="29692"/>
                </a:lnTo>
                <a:lnTo>
                  <a:pt x="24964" y="29451"/>
                </a:lnTo>
                <a:close/>
              </a:path>
              <a:path w="39370" h="32385">
                <a:moveTo>
                  <a:pt x="22542" y="27355"/>
                </a:moveTo>
                <a:lnTo>
                  <a:pt x="22567" y="29019"/>
                </a:lnTo>
                <a:lnTo>
                  <a:pt x="25073" y="29019"/>
                </a:lnTo>
                <a:lnTo>
                  <a:pt x="25481" y="27393"/>
                </a:lnTo>
                <a:lnTo>
                  <a:pt x="22834" y="27393"/>
                </a:lnTo>
                <a:lnTo>
                  <a:pt x="22542" y="27355"/>
                </a:lnTo>
                <a:close/>
              </a:path>
              <a:path w="39370" h="32385">
                <a:moveTo>
                  <a:pt x="25843" y="26123"/>
                </a:moveTo>
                <a:lnTo>
                  <a:pt x="24383" y="26123"/>
                </a:lnTo>
                <a:lnTo>
                  <a:pt x="23291" y="27114"/>
                </a:lnTo>
                <a:lnTo>
                  <a:pt x="22834" y="27393"/>
                </a:lnTo>
                <a:lnTo>
                  <a:pt x="25481" y="27393"/>
                </a:lnTo>
                <a:lnTo>
                  <a:pt x="25749" y="26327"/>
                </a:lnTo>
                <a:lnTo>
                  <a:pt x="25843" y="26123"/>
                </a:lnTo>
                <a:close/>
              </a:path>
              <a:path w="39370" h="32385">
                <a:moveTo>
                  <a:pt x="26030" y="25742"/>
                </a:moveTo>
                <a:lnTo>
                  <a:pt x="21805" y="25742"/>
                </a:lnTo>
                <a:lnTo>
                  <a:pt x="22186" y="26835"/>
                </a:lnTo>
                <a:lnTo>
                  <a:pt x="22504" y="26276"/>
                </a:lnTo>
                <a:lnTo>
                  <a:pt x="23450" y="26276"/>
                </a:lnTo>
                <a:lnTo>
                  <a:pt x="24383" y="26123"/>
                </a:lnTo>
                <a:lnTo>
                  <a:pt x="25843" y="26123"/>
                </a:lnTo>
                <a:lnTo>
                  <a:pt x="26030" y="25742"/>
                </a:lnTo>
                <a:close/>
              </a:path>
              <a:path w="39370" h="32385">
                <a:moveTo>
                  <a:pt x="23450" y="26276"/>
                </a:moveTo>
                <a:lnTo>
                  <a:pt x="22504" y="26276"/>
                </a:lnTo>
                <a:lnTo>
                  <a:pt x="23139" y="26327"/>
                </a:lnTo>
                <a:lnTo>
                  <a:pt x="23450" y="26276"/>
                </a:lnTo>
                <a:close/>
              </a:path>
              <a:path w="39370" h="32385">
                <a:moveTo>
                  <a:pt x="13505" y="25927"/>
                </a:moveTo>
                <a:lnTo>
                  <a:pt x="13423" y="26136"/>
                </a:lnTo>
                <a:lnTo>
                  <a:pt x="13690" y="26238"/>
                </a:lnTo>
                <a:lnTo>
                  <a:pt x="13505" y="25927"/>
                </a:lnTo>
                <a:close/>
              </a:path>
              <a:path w="39370" h="32385">
                <a:moveTo>
                  <a:pt x="13627" y="25996"/>
                </a:moveTo>
                <a:lnTo>
                  <a:pt x="13766" y="26073"/>
                </a:lnTo>
                <a:lnTo>
                  <a:pt x="13627" y="25996"/>
                </a:lnTo>
                <a:close/>
              </a:path>
              <a:path w="39370" h="32385">
                <a:moveTo>
                  <a:pt x="14449" y="23875"/>
                </a:moveTo>
                <a:lnTo>
                  <a:pt x="14020" y="23875"/>
                </a:lnTo>
                <a:lnTo>
                  <a:pt x="13995" y="24333"/>
                </a:lnTo>
                <a:lnTo>
                  <a:pt x="13831" y="24422"/>
                </a:lnTo>
                <a:lnTo>
                  <a:pt x="13461" y="24549"/>
                </a:lnTo>
                <a:lnTo>
                  <a:pt x="13656" y="24688"/>
                </a:lnTo>
                <a:lnTo>
                  <a:pt x="13733" y="24955"/>
                </a:lnTo>
                <a:lnTo>
                  <a:pt x="13627" y="25996"/>
                </a:lnTo>
                <a:lnTo>
                  <a:pt x="13844" y="25787"/>
                </a:lnTo>
                <a:lnTo>
                  <a:pt x="13842" y="25450"/>
                </a:lnTo>
                <a:lnTo>
                  <a:pt x="14173" y="25361"/>
                </a:lnTo>
                <a:lnTo>
                  <a:pt x="14109" y="25031"/>
                </a:lnTo>
                <a:lnTo>
                  <a:pt x="14414" y="24993"/>
                </a:lnTo>
                <a:lnTo>
                  <a:pt x="14449" y="23875"/>
                </a:lnTo>
                <a:close/>
              </a:path>
              <a:path w="39370" h="32385">
                <a:moveTo>
                  <a:pt x="26305" y="25184"/>
                </a:moveTo>
                <a:lnTo>
                  <a:pt x="21348" y="25184"/>
                </a:lnTo>
                <a:lnTo>
                  <a:pt x="21551" y="25895"/>
                </a:lnTo>
                <a:lnTo>
                  <a:pt x="21805" y="25742"/>
                </a:lnTo>
                <a:lnTo>
                  <a:pt x="26030" y="25742"/>
                </a:lnTo>
                <a:lnTo>
                  <a:pt x="26305" y="25184"/>
                </a:lnTo>
                <a:close/>
              </a:path>
              <a:path w="39370" h="32385">
                <a:moveTo>
                  <a:pt x="13994" y="25410"/>
                </a:moveTo>
                <a:lnTo>
                  <a:pt x="13792" y="25755"/>
                </a:lnTo>
                <a:lnTo>
                  <a:pt x="13994" y="25410"/>
                </a:lnTo>
                <a:close/>
              </a:path>
              <a:path w="39370" h="32385">
                <a:moveTo>
                  <a:pt x="13449" y="24688"/>
                </a:moveTo>
                <a:lnTo>
                  <a:pt x="13239" y="25069"/>
                </a:lnTo>
                <a:lnTo>
                  <a:pt x="13469" y="25665"/>
                </a:lnTo>
                <a:lnTo>
                  <a:pt x="13449" y="24688"/>
                </a:lnTo>
                <a:close/>
              </a:path>
              <a:path w="39370" h="32385">
                <a:moveTo>
                  <a:pt x="27970" y="22529"/>
                </a:moveTo>
                <a:lnTo>
                  <a:pt x="14490" y="22529"/>
                </a:lnTo>
                <a:lnTo>
                  <a:pt x="15799" y="23863"/>
                </a:lnTo>
                <a:lnTo>
                  <a:pt x="16497" y="25107"/>
                </a:lnTo>
                <a:lnTo>
                  <a:pt x="17564" y="25450"/>
                </a:lnTo>
                <a:lnTo>
                  <a:pt x="18046" y="24079"/>
                </a:lnTo>
                <a:lnTo>
                  <a:pt x="19110" y="24079"/>
                </a:lnTo>
                <a:lnTo>
                  <a:pt x="18910" y="23850"/>
                </a:lnTo>
                <a:lnTo>
                  <a:pt x="19638" y="23850"/>
                </a:lnTo>
                <a:lnTo>
                  <a:pt x="19596" y="23418"/>
                </a:lnTo>
                <a:lnTo>
                  <a:pt x="26914" y="23418"/>
                </a:lnTo>
                <a:lnTo>
                  <a:pt x="26987" y="23164"/>
                </a:lnTo>
                <a:lnTo>
                  <a:pt x="27970" y="22529"/>
                </a:lnTo>
                <a:close/>
              </a:path>
              <a:path w="39370" h="32385">
                <a:moveTo>
                  <a:pt x="26910" y="23431"/>
                </a:moveTo>
                <a:lnTo>
                  <a:pt x="20231" y="23431"/>
                </a:lnTo>
                <a:lnTo>
                  <a:pt x="20334" y="23875"/>
                </a:lnTo>
                <a:lnTo>
                  <a:pt x="19888" y="24256"/>
                </a:lnTo>
                <a:lnTo>
                  <a:pt x="19850" y="24587"/>
                </a:lnTo>
                <a:lnTo>
                  <a:pt x="20345" y="24803"/>
                </a:lnTo>
                <a:lnTo>
                  <a:pt x="20700" y="25298"/>
                </a:lnTo>
                <a:lnTo>
                  <a:pt x="21348" y="25184"/>
                </a:lnTo>
                <a:lnTo>
                  <a:pt x="26305" y="25184"/>
                </a:lnTo>
                <a:lnTo>
                  <a:pt x="26542" y="24701"/>
                </a:lnTo>
                <a:lnTo>
                  <a:pt x="26910" y="23431"/>
                </a:lnTo>
                <a:close/>
              </a:path>
              <a:path w="39370" h="32385">
                <a:moveTo>
                  <a:pt x="13906" y="22936"/>
                </a:moveTo>
                <a:lnTo>
                  <a:pt x="13817" y="24422"/>
                </a:lnTo>
                <a:lnTo>
                  <a:pt x="14020" y="23875"/>
                </a:lnTo>
                <a:lnTo>
                  <a:pt x="14449" y="23875"/>
                </a:lnTo>
                <a:lnTo>
                  <a:pt x="14033" y="23812"/>
                </a:lnTo>
                <a:lnTo>
                  <a:pt x="13906" y="22936"/>
                </a:lnTo>
                <a:close/>
              </a:path>
              <a:path w="39370" h="32385">
                <a:moveTo>
                  <a:pt x="19110" y="24079"/>
                </a:moveTo>
                <a:lnTo>
                  <a:pt x="18046" y="24079"/>
                </a:lnTo>
                <a:lnTo>
                  <a:pt x="19176" y="24155"/>
                </a:lnTo>
                <a:close/>
              </a:path>
              <a:path w="39370" h="32385">
                <a:moveTo>
                  <a:pt x="19638" y="23850"/>
                </a:moveTo>
                <a:lnTo>
                  <a:pt x="18910" y="23850"/>
                </a:lnTo>
                <a:lnTo>
                  <a:pt x="19519" y="24142"/>
                </a:lnTo>
                <a:lnTo>
                  <a:pt x="19638" y="23850"/>
                </a:lnTo>
                <a:close/>
              </a:path>
              <a:path w="39370" h="32385">
                <a:moveTo>
                  <a:pt x="29502" y="21539"/>
                </a:moveTo>
                <a:lnTo>
                  <a:pt x="11798" y="21539"/>
                </a:lnTo>
                <a:lnTo>
                  <a:pt x="14276" y="21996"/>
                </a:lnTo>
                <a:lnTo>
                  <a:pt x="14355" y="22301"/>
                </a:lnTo>
                <a:lnTo>
                  <a:pt x="14033" y="23812"/>
                </a:lnTo>
                <a:lnTo>
                  <a:pt x="14451" y="23812"/>
                </a:lnTo>
                <a:lnTo>
                  <a:pt x="14490" y="22529"/>
                </a:lnTo>
                <a:lnTo>
                  <a:pt x="27970" y="22529"/>
                </a:lnTo>
                <a:lnTo>
                  <a:pt x="29502" y="21539"/>
                </a:lnTo>
                <a:close/>
              </a:path>
              <a:path w="39370" h="32385">
                <a:moveTo>
                  <a:pt x="26914" y="23418"/>
                </a:moveTo>
                <a:lnTo>
                  <a:pt x="19596" y="23418"/>
                </a:lnTo>
                <a:lnTo>
                  <a:pt x="20015" y="23596"/>
                </a:lnTo>
                <a:lnTo>
                  <a:pt x="20154" y="23799"/>
                </a:lnTo>
                <a:lnTo>
                  <a:pt x="20231" y="23431"/>
                </a:lnTo>
                <a:lnTo>
                  <a:pt x="26914" y="23418"/>
                </a:lnTo>
                <a:close/>
              </a:path>
              <a:path w="39370" h="32385">
                <a:moveTo>
                  <a:pt x="7860" y="19672"/>
                </a:moveTo>
                <a:lnTo>
                  <a:pt x="4940" y="19672"/>
                </a:lnTo>
                <a:lnTo>
                  <a:pt x="5372" y="22301"/>
                </a:lnTo>
                <a:lnTo>
                  <a:pt x="7860" y="19672"/>
                </a:lnTo>
                <a:close/>
              </a:path>
              <a:path w="39370" h="32385">
                <a:moveTo>
                  <a:pt x="7912" y="13550"/>
                </a:moveTo>
                <a:lnTo>
                  <a:pt x="6883" y="13766"/>
                </a:lnTo>
                <a:lnTo>
                  <a:pt x="5448" y="15201"/>
                </a:lnTo>
                <a:lnTo>
                  <a:pt x="2362" y="15633"/>
                </a:lnTo>
                <a:lnTo>
                  <a:pt x="3111" y="18351"/>
                </a:lnTo>
                <a:lnTo>
                  <a:pt x="3238" y="20688"/>
                </a:lnTo>
                <a:lnTo>
                  <a:pt x="3352" y="19913"/>
                </a:lnTo>
                <a:lnTo>
                  <a:pt x="4940" y="19672"/>
                </a:lnTo>
                <a:lnTo>
                  <a:pt x="7860" y="19672"/>
                </a:lnTo>
                <a:lnTo>
                  <a:pt x="8064" y="19456"/>
                </a:lnTo>
                <a:lnTo>
                  <a:pt x="29612" y="19456"/>
                </a:lnTo>
                <a:lnTo>
                  <a:pt x="28651" y="18719"/>
                </a:lnTo>
                <a:lnTo>
                  <a:pt x="28143" y="18554"/>
                </a:lnTo>
                <a:lnTo>
                  <a:pt x="28092" y="17729"/>
                </a:lnTo>
                <a:lnTo>
                  <a:pt x="27764" y="16344"/>
                </a:lnTo>
                <a:lnTo>
                  <a:pt x="15341" y="16344"/>
                </a:lnTo>
                <a:lnTo>
                  <a:pt x="11468" y="16243"/>
                </a:lnTo>
                <a:lnTo>
                  <a:pt x="13654" y="14262"/>
                </a:lnTo>
                <a:lnTo>
                  <a:pt x="8966" y="14262"/>
                </a:lnTo>
                <a:lnTo>
                  <a:pt x="9186" y="13906"/>
                </a:lnTo>
                <a:lnTo>
                  <a:pt x="9250" y="13754"/>
                </a:lnTo>
                <a:lnTo>
                  <a:pt x="7912" y="13550"/>
                </a:lnTo>
                <a:close/>
              </a:path>
              <a:path w="39370" h="32385">
                <a:moveTo>
                  <a:pt x="30594" y="19215"/>
                </a:moveTo>
                <a:lnTo>
                  <a:pt x="30391" y="20053"/>
                </a:lnTo>
                <a:lnTo>
                  <a:pt x="30663" y="20053"/>
                </a:lnTo>
                <a:lnTo>
                  <a:pt x="30594" y="19215"/>
                </a:lnTo>
                <a:close/>
              </a:path>
              <a:path w="39370" h="32385">
                <a:moveTo>
                  <a:pt x="21564" y="533"/>
                </a:moveTo>
                <a:lnTo>
                  <a:pt x="20294" y="1003"/>
                </a:lnTo>
                <a:lnTo>
                  <a:pt x="19773" y="2476"/>
                </a:lnTo>
                <a:lnTo>
                  <a:pt x="18478" y="4089"/>
                </a:lnTo>
                <a:lnTo>
                  <a:pt x="18470" y="4229"/>
                </a:lnTo>
                <a:lnTo>
                  <a:pt x="19319" y="5740"/>
                </a:lnTo>
                <a:lnTo>
                  <a:pt x="19435" y="6515"/>
                </a:lnTo>
                <a:lnTo>
                  <a:pt x="19504" y="7912"/>
                </a:lnTo>
                <a:lnTo>
                  <a:pt x="19213" y="8864"/>
                </a:lnTo>
                <a:lnTo>
                  <a:pt x="18478" y="10566"/>
                </a:lnTo>
                <a:lnTo>
                  <a:pt x="17589" y="11556"/>
                </a:lnTo>
                <a:lnTo>
                  <a:pt x="17468" y="12814"/>
                </a:lnTo>
                <a:lnTo>
                  <a:pt x="17299" y="13754"/>
                </a:lnTo>
                <a:lnTo>
                  <a:pt x="16877" y="15633"/>
                </a:lnTo>
                <a:lnTo>
                  <a:pt x="15341" y="16344"/>
                </a:lnTo>
                <a:lnTo>
                  <a:pt x="27764" y="16344"/>
                </a:lnTo>
                <a:lnTo>
                  <a:pt x="27658" y="15900"/>
                </a:lnTo>
                <a:lnTo>
                  <a:pt x="26631" y="15900"/>
                </a:lnTo>
                <a:lnTo>
                  <a:pt x="25692" y="15709"/>
                </a:lnTo>
                <a:lnTo>
                  <a:pt x="26809" y="14274"/>
                </a:lnTo>
                <a:lnTo>
                  <a:pt x="26919" y="13651"/>
                </a:lnTo>
                <a:lnTo>
                  <a:pt x="27089" y="13144"/>
                </a:lnTo>
                <a:lnTo>
                  <a:pt x="27279" y="11595"/>
                </a:lnTo>
                <a:lnTo>
                  <a:pt x="28016" y="11315"/>
                </a:lnTo>
                <a:lnTo>
                  <a:pt x="28384" y="10845"/>
                </a:lnTo>
                <a:lnTo>
                  <a:pt x="29146" y="9156"/>
                </a:lnTo>
                <a:lnTo>
                  <a:pt x="34989" y="9156"/>
                </a:lnTo>
                <a:lnTo>
                  <a:pt x="34963" y="8864"/>
                </a:lnTo>
                <a:lnTo>
                  <a:pt x="35519" y="8864"/>
                </a:lnTo>
                <a:lnTo>
                  <a:pt x="35636" y="8712"/>
                </a:lnTo>
                <a:lnTo>
                  <a:pt x="35445" y="8153"/>
                </a:lnTo>
                <a:lnTo>
                  <a:pt x="35770" y="8153"/>
                </a:lnTo>
                <a:lnTo>
                  <a:pt x="35788" y="7912"/>
                </a:lnTo>
                <a:lnTo>
                  <a:pt x="35975" y="7912"/>
                </a:lnTo>
                <a:lnTo>
                  <a:pt x="35991" y="7696"/>
                </a:lnTo>
                <a:lnTo>
                  <a:pt x="36614" y="7632"/>
                </a:lnTo>
                <a:lnTo>
                  <a:pt x="36537" y="6908"/>
                </a:lnTo>
                <a:lnTo>
                  <a:pt x="36791" y="6553"/>
                </a:lnTo>
                <a:lnTo>
                  <a:pt x="37528" y="6515"/>
                </a:lnTo>
                <a:lnTo>
                  <a:pt x="37528" y="5918"/>
                </a:lnTo>
                <a:lnTo>
                  <a:pt x="29552" y="5918"/>
                </a:lnTo>
                <a:lnTo>
                  <a:pt x="29431" y="4876"/>
                </a:lnTo>
                <a:lnTo>
                  <a:pt x="29311" y="4660"/>
                </a:lnTo>
                <a:lnTo>
                  <a:pt x="28384" y="4279"/>
                </a:lnTo>
                <a:lnTo>
                  <a:pt x="28712" y="3644"/>
                </a:lnTo>
                <a:lnTo>
                  <a:pt x="25120" y="3594"/>
                </a:lnTo>
                <a:lnTo>
                  <a:pt x="24677" y="2882"/>
                </a:lnTo>
                <a:lnTo>
                  <a:pt x="24104" y="2882"/>
                </a:lnTo>
                <a:lnTo>
                  <a:pt x="24331" y="2285"/>
                </a:lnTo>
                <a:lnTo>
                  <a:pt x="24323" y="1816"/>
                </a:lnTo>
                <a:lnTo>
                  <a:pt x="23952" y="1816"/>
                </a:lnTo>
                <a:lnTo>
                  <a:pt x="23710" y="1739"/>
                </a:lnTo>
                <a:lnTo>
                  <a:pt x="23801" y="1422"/>
                </a:lnTo>
                <a:lnTo>
                  <a:pt x="23304" y="1422"/>
                </a:lnTo>
                <a:lnTo>
                  <a:pt x="23534" y="876"/>
                </a:lnTo>
                <a:lnTo>
                  <a:pt x="22999" y="876"/>
                </a:lnTo>
                <a:lnTo>
                  <a:pt x="21564" y="533"/>
                </a:lnTo>
                <a:close/>
              </a:path>
              <a:path w="39370" h="32385">
                <a:moveTo>
                  <a:pt x="27622" y="15747"/>
                </a:moveTo>
                <a:lnTo>
                  <a:pt x="26631" y="15900"/>
                </a:lnTo>
                <a:lnTo>
                  <a:pt x="27658" y="15900"/>
                </a:lnTo>
                <a:lnTo>
                  <a:pt x="27622" y="15747"/>
                </a:lnTo>
                <a:close/>
              </a:path>
              <a:path w="39370" h="32385">
                <a:moveTo>
                  <a:pt x="12534" y="11849"/>
                </a:moveTo>
                <a:lnTo>
                  <a:pt x="8966" y="14262"/>
                </a:lnTo>
                <a:lnTo>
                  <a:pt x="13654" y="14262"/>
                </a:lnTo>
                <a:lnTo>
                  <a:pt x="15252" y="12814"/>
                </a:lnTo>
                <a:lnTo>
                  <a:pt x="12534" y="11849"/>
                </a:lnTo>
                <a:close/>
              </a:path>
              <a:path w="39370" h="32385">
                <a:moveTo>
                  <a:pt x="10947" y="11061"/>
                </a:moveTo>
                <a:lnTo>
                  <a:pt x="9448" y="12369"/>
                </a:lnTo>
                <a:lnTo>
                  <a:pt x="9343" y="13651"/>
                </a:lnTo>
                <a:lnTo>
                  <a:pt x="10947" y="11061"/>
                </a:lnTo>
                <a:close/>
              </a:path>
              <a:path w="39370" h="32385">
                <a:moveTo>
                  <a:pt x="34539" y="9677"/>
                </a:moveTo>
                <a:lnTo>
                  <a:pt x="31749" y="9677"/>
                </a:lnTo>
                <a:lnTo>
                  <a:pt x="31775" y="10121"/>
                </a:lnTo>
                <a:lnTo>
                  <a:pt x="32029" y="10363"/>
                </a:lnTo>
                <a:lnTo>
                  <a:pt x="32600" y="10756"/>
                </a:lnTo>
                <a:lnTo>
                  <a:pt x="33058" y="10820"/>
                </a:lnTo>
                <a:lnTo>
                  <a:pt x="33845" y="10667"/>
                </a:lnTo>
                <a:lnTo>
                  <a:pt x="33896" y="9880"/>
                </a:lnTo>
                <a:lnTo>
                  <a:pt x="34539" y="9677"/>
                </a:lnTo>
                <a:close/>
              </a:path>
              <a:path w="39370" h="32385">
                <a:moveTo>
                  <a:pt x="29159" y="9613"/>
                </a:moveTo>
                <a:lnTo>
                  <a:pt x="29502" y="9982"/>
                </a:lnTo>
                <a:lnTo>
                  <a:pt x="29353" y="9636"/>
                </a:lnTo>
                <a:lnTo>
                  <a:pt x="29159" y="9613"/>
                </a:lnTo>
                <a:close/>
              </a:path>
              <a:path w="39370" h="32385">
                <a:moveTo>
                  <a:pt x="35006" y="9347"/>
                </a:moveTo>
                <a:lnTo>
                  <a:pt x="30746" y="9347"/>
                </a:lnTo>
                <a:lnTo>
                  <a:pt x="30949" y="9753"/>
                </a:lnTo>
                <a:lnTo>
                  <a:pt x="31305" y="9829"/>
                </a:lnTo>
                <a:lnTo>
                  <a:pt x="31749" y="9677"/>
                </a:lnTo>
                <a:lnTo>
                  <a:pt x="34539" y="9677"/>
                </a:lnTo>
                <a:lnTo>
                  <a:pt x="35013" y="9423"/>
                </a:lnTo>
                <a:close/>
              </a:path>
              <a:path w="39370" h="32385">
                <a:moveTo>
                  <a:pt x="34989" y="9156"/>
                </a:moveTo>
                <a:lnTo>
                  <a:pt x="29146" y="9156"/>
                </a:lnTo>
                <a:lnTo>
                  <a:pt x="29353" y="9636"/>
                </a:lnTo>
                <a:lnTo>
                  <a:pt x="29705" y="9677"/>
                </a:lnTo>
                <a:lnTo>
                  <a:pt x="29921" y="9753"/>
                </a:lnTo>
                <a:lnTo>
                  <a:pt x="30289" y="9588"/>
                </a:lnTo>
                <a:lnTo>
                  <a:pt x="30746" y="9347"/>
                </a:lnTo>
                <a:lnTo>
                  <a:pt x="35006" y="9347"/>
                </a:lnTo>
                <a:lnTo>
                  <a:pt x="34989" y="9156"/>
                </a:lnTo>
                <a:close/>
              </a:path>
              <a:path w="39370" h="32385">
                <a:moveTo>
                  <a:pt x="35519" y="8864"/>
                </a:moveTo>
                <a:lnTo>
                  <a:pt x="34963" y="8864"/>
                </a:lnTo>
                <a:lnTo>
                  <a:pt x="35471" y="8928"/>
                </a:lnTo>
                <a:close/>
              </a:path>
              <a:path w="39370" h="32385">
                <a:moveTo>
                  <a:pt x="35770" y="8153"/>
                </a:moveTo>
                <a:lnTo>
                  <a:pt x="35445" y="8153"/>
                </a:lnTo>
                <a:lnTo>
                  <a:pt x="35763" y="8242"/>
                </a:lnTo>
                <a:close/>
              </a:path>
              <a:path w="39370" h="32385">
                <a:moveTo>
                  <a:pt x="35975" y="7912"/>
                </a:moveTo>
                <a:lnTo>
                  <a:pt x="35788" y="7912"/>
                </a:lnTo>
                <a:lnTo>
                  <a:pt x="35966" y="8026"/>
                </a:lnTo>
                <a:close/>
              </a:path>
              <a:path w="39370" h="32385">
                <a:moveTo>
                  <a:pt x="30187" y="5613"/>
                </a:moveTo>
                <a:lnTo>
                  <a:pt x="29552" y="5918"/>
                </a:lnTo>
                <a:lnTo>
                  <a:pt x="37528" y="5918"/>
                </a:lnTo>
                <a:lnTo>
                  <a:pt x="30505" y="5816"/>
                </a:lnTo>
                <a:lnTo>
                  <a:pt x="30187" y="5613"/>
                </a:lnTo>
                <a:close/>
              </a:path>
              <a:path w="39370" h="32385">
                <a:moveTo>
                  <a:pt x="32626" y="3187"/>
                </a:moveTo>
                <a:lnTo>
                  <a:pt x="32727" y="3860"/>
                </a:lnTo>
                <a:lnTo>
                  <a:pt x="32435" y="4089"/>
                </a:lnTo>
                <a:lnTo>
                  <a:pt x="31483" y="4254"/>
                </a:lnTo>
                <a:lnTo>
                  <a:pt x="31457" y="4584"/>
                </a:lnTo>
                <a:lnTo>
                  <a:pt x="31038" y="4724"/>
                </a:lnTo>
                <a:lnTo>
                  <a:pt x="31026" y="5473"/>
                </a:lnTo>
                <a:lnTo>
                  <a:pt x="30594" y="5740"/>
                </a:lnTo>
                <a:lnTo>
                  <a:pt x="37528" y="5816"/>
                </a:lnTo>
                <a:lnTo>
                  <a:pt x="37451" y="5118"/>
                </a:lnTo>
                <a:lnTo>
                  <a:pt x="37388" y="4902"/>
                </a:lnTo>
                <a:lnTo>
                  <a:pt x="37223" y="4876"/>
                </a:lnTo>
                <a:lnTo>
                  <a:pt x="37679" y="4584"/>
                </a:lnTo>
                <a:lnTo>
                  <a:pt x="37757" y="4229"/>
                </a:lnTo>
                <a:lnTo>
                  <a:pt x="38747" y="3670"/>
                </a:lnTo>
                <a:lnTo>
                  <a:pt x="38500" y="3314"/>
                </a:lnTo>
                <a:lnTo>
                  <a:pt x="32880" y="3314"/>
                </a:lnTo>
                <a:lnTo>
                  <a:pt x="32626" y="3187"/>
                </a:lnTo>
                <a:close/>
              </a:path>
              <a:path w="39370" h="32385">
                <a:moveTo>
                  <a:pt x="30632" y="5130"/>
                </a:moveTo>
                <a:lnTo>
                  <a:pt x="30519" y="5740"/>
                </a:lnTo>
                <a:lnTo>
                  <a:pt x="30632" y="5130"/>
                </a:lnTo>
                <a:close/>
              </a:path>
              <a:path w="39370" h="32385">
                <a:moveTo>
                  <a:pt x="28981" y="2082"/>
                </a:moveTo>
                <a:lnTo>
                  <a:pt x="28790" y="2197"/>
                </a:lnTo>
                <a:lnTo>
                  <a:pt x="28562" y="2285"/>
                </a:lnTo>
                <a:lnTo>
                  <a:pt x="28206" y="3644"/>
                </a:lnTo>
                <a:lnTo>
                  <a:pt x="28712" y="3644"/>
                </a:lnTo>
                <a:lnTo>
                  <a:pt x="29106" y="2882"/>
                </a:lnTo>
                <a:lnTo>
                  <a:pt x="28981" y="2082"/>
                </a:lnTo>
                <a:close/>
              </a:path>
              <a:path w="39370" h="32385">
                <a:moveTo>
                  <a:pt x="37608" y="2031"/>
                </a:moveTo>
                <a:lnTo>
                  <a:pt x="34480" y="2031"/>
                </a:lnTo>
                <a:lnTo>
                  <a:pt x="33756" y="2578"/>
                </a:lnTo>
                <a:lnTo>
                  <a:pt x="33693" y="3086"/>
                </a:lnTo>
                <a:lnTo>
                  <a:pt x="32994" y="3086"/>
                </a:lnTo>
                <a:lnTo>
                  <a:pt x="32880" y="3314"/>
                </a:lnTo>
                <a:lnTo>
                  <a:pt x="38500" y="3314"/>
                </a:lnTo>
                <a:lnTo>
                  <a:pt x="37608" y="2031"/>
                </a:lnTo>
                <a:close/>
              </a:path>
              <a:path w="39370" h="32385">
                <a:moveTo>
                  <a:pt x="24574" y="2717"/>
                </a:moveTo>
                <a:lnTo>
                  <a:pt x="24104" y="2882"/>
                </a:lnTo>
                <a:lnTo>
                  <a:pt x="24677" y="2882"/>
                </a:lnTo>
                <a:lnTo>
                  <a:pt x="24574" y="2717"/>
                </a:lnTo>
                <a:close/>
              </a:path>
              <a:path w="39370" h="32385">
                <a:moveTo>
                  <a:pt x="29081" y="2082"/>
                </a:moveTo>
                <a:close/>
              </a:path>
              <a:path w="39370" h="32385">
                <a:moveTo>
                  <a:pt x="28998" y="1853"/>
                </a:moveTo>
                <a:lnTo>
                  <a:pt x="28751" y="1981"/>
                </a:lnTo>
                <a:lnTo>
                  <a:pt x="28962" y="2082"/>
                </a:lnTo>
                <a:lnTo>
                  <a:pt x="28998" y="1853"/>
                </a:lnTo>
                <a:close/>
              </a:path>
              <a:path w="39370" h="32385">
                <a:moveTo>
                  <a:pt x="36194" y="0"/>
                </a:moveTo>
                <a:lnTo>
                  <a:pt x="35013" y="1308"/>
                </a:lnTo>
                <a:lnTo>
                  <a:pt x="35001" y="1790"/>
                </a:lnTo>
                <a:lnTo>
                  <a:pt x="34365" y="1853"/>
                </a:lnTo>
                <a:lnTo>
                  <a:pt x="34162" y="2044"/>
                </a:lnTo>
                <a:lnTo>
                  <a:pt x="34480" y="2031"/>
                </a:lnTo>
                <a:lnTo>
                  <a:pt x="37608" y="2031"/>
                </a:lnTo>
                <a:lnTo>
                  <a:pt x="36194" y="0"/>
                </a:lnTo>
                <a:close/>
              </a:path>
              <a:path w="39370" h="32385">
                <a:moveTo>
                  <a:pt x="24218" y="1676"/>
                </a:moveTo>
                <a:lnTo>
                  <a:pt x="23952" y="1816"/>
                </a:lnTo>
                <a:lnTo>
                  <a:pt x="24323" y="1816"/>
                </a:lnTo>
                <a:lnTo>
                  <a:pt x="24218" y="1676"/>
                </a:lnTo>
                <a:close/>
              </a:path>
              <a:path w="39370" h="32385">
                <a:moveTo>
                  <a:pt x="23812" y="1384"/>
                </a:moveTo>
                <a:lnTo>
                  <a:pt x="23304" y="1422"/>
                </a:lnTo>
                <a:lnTo>
                  <a:pt x="23801" y="1422"/>
                </a:lnTo>
                <a:close/>
              </a:path>
              <a:path w="39370" h="32385">
                <a:moveTo>
                  <a:pt x="23647" y="609"/>
                </a:moveTo>
                <a:lnTo>
                  <a:pt x="22999" y="876"/>
                </a:lnTo>
                <a:lnTo>
                  <a:pt x="23534" y="876"/>
                </a:lnTo>
                <a:lnTo>
                  <a:pt x="23647" y="60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697373" y="2876101"/>
            <a:ext cx="45085" cy="20320"/>
          </a:xfrm>
          <a:custGeom>
            <a:avLst/>
            <a:gdLst/>
            <a:ahLst/>
            <a:cxnLst/>
            <a:rect l="l" t="t" r="r" b="b"/>
            <a:pathLst>
              <a:path w="45085" h="20319">
                <a:moveTo>
                  <a:pt x="25833" y="18936"/>
                </a:moveTo>
                <a:lnTo>
                  <a:pt x="27406" y="19835"/>
                </a:lnTo>
                <a:lnTo>
                  <a:pt x="28682" y="19216"/>
                </a:lnTo>
                <a:lnTo>
                  <a:pt x="28155" y="19149"/>
                </a:lnTo>
                <a:lnTo>
                  <a:pt x="25833" y="18936"/>
                </a:lnTo>
                <a:close/>
              </a:path>
              <a:path w="45085" h="20319">
                <a:moveTo>
                  <a:pt x="30213" y="15974"/>
                </a:moveTo>
                <a:lnTo>
                  <a:pt x="31127" y="18032"/>
                </a:lnTo>
                <a:lnTo>
                  <a:pt x="28682" y="19216"/>
                </a:lnTo>
                <a:lnTo>
                  <a:pt x="30543" y="19454"/>
                </a:lnTo>
                <a:lnTo>
                  <a:pt x="33451" y="16419"/>
                </a:lnTo>
                <a:lnTo>
                  <a:pt x="30213" y="15974"/>
                </a:lnTo>
                <a:close/>
              </a:path>
              <a:path w="45085" h="20319">
                <a:moveTo>
                  <a:pt x="28217" y="10653"/>
                </a:moveTo>
                <a:lnTo>
                  <a:pt x="4800" y="10653"/>
                </a:lnTo>
                <a:lnTo>
                  <a:pt x="10689" y="12159"/>
                </a:lnTo>
                <a:lnTo>
                  <a:pt x="16202" y="15520"/>
                </a:lnTo>
                <a:lnTo>
                  <a:pt x="21852" y="18572"/>
                </a:lnTo>
                <a:lnTo>
                  <a:pt x="25833" y="18936"/>
                </a:lnTo>
                <a:lnTo>
                  <a:pt x="25906" y="18572"/>
                </a:lnTo>
                <a:lnTo>
                  <a:pt x="26032" y="16419"/>
                </a:lnTo>
                <a:lnTo>
                  <a:pt x="26157" y="15974"/>
                </a:lnTo>
                <a:lnTo>
                  <a:pt x="26342" y="15085"/>
                </a:lnTo>
                <a:lnTo>
                  <a:pt x="26670" y="14298"/>
                </a:lnTo>
                <a:lnTo>
                  <a:pt x="26845" y="13955"/>
                </a:lnTo>
                <a:lnTo>
                  <a:pt x="26936" y="12939"/>
                </a:lnTo>
                <a:lnTo>
                  <a:pt x="27165" y="11288"/>
                </a:lnTo>
                <a:lnTo>
                  <a:pt x="28067" y="11085"/>
                </a:lnTo>
                <a:lnTo>
                  <a:pt x="28217" y="10653"/>
                </a:lnTo>
                <a:close/>
              </a:path>
              <a:path w="45085" h="20319">
                <a:moveTo>
                  <a:pt x="35687" y="11161"/>
                </a:moveTo>
                <a:lnTo>
                  <a:pt x="39941" y="13955"/>
                </a:lnTo>
                <a:lnTo>
                  <a:pt x="44653" y="18146"/>
                </a:lnTo>
                <a:lnTo>
                  <a:pt x="43424" y="13891"/>
                </a:lnTo>
                <a:lnTo>
                  <a:pt x="40678" y="13891"/>
                </a:lnTo>
                <a:lnTo>
                  <a:pt x="39014" y="13269"/>
                </a:lnTo>
                <a:lnTo>
                  <a:pt x="37261" y="11694"/>
                </a:lnTo>
                <a:lnTo>
                  <a:pt x="35687" y="11161"/>
                </a:lnTo>
                <a:close/>
              </a:path>
              <a:path w="45085" h="20319">
                <a:moveTo>
                  <a:pt x="2480" y="11557"/>
                </a:moveTo>
                <a:lnTo>
                  <a:pt x="0" y="14526"/>
                </a:lnTo>
                <a:lnTo>
                  <a:pt x="1943" y="15085"/>
                </a:lnTo>
                <a:lnTo>
                  <a:pt x="2480" y="11557"/>
                </a:lnTo>
                <a:close/>
              </a:path>
              <a:path w="45085" h="20319">
                <a:moveTo>
                  <a:pt x="39368" y="5763"/>
                </a:moveTo>
                <a:lnTo>
                  <a:pt x="38493" y="5763"/>
                </a:lnTo>
                <a:lnTo>
                  <a:pt x="39712" y="7338"/>
                </a:lnTo>
                <a:lnTo>
                  <a:pt x="40528" y="9357"/>
                </a:lnTo>
                <a:lnTo>
                  <a:pt x="42202" y="11707"/>
                </a:lnTo>
                <a:lnTo>
                  <a:pt x="40678" y="13891"/>
                </a:lnTo>
                <a:lnTo>
                  <a:pt x="43424" y="13891"/>
                </a:lnTo>
                <a:lnTo>
                  <a:pt x="42208" y="9688"/>
                </a:lnTo>
                <a:lnTo>
                  <a:pt x="40563" y="6373"/>
                </a:lnTo>
                <a:lnTo>
                  <a:pt x="39368" y="5763"/>
                </a:lnTo>
                <a:close/>
              </a:path>
              <a:path w="45085" h="20319">
                <a:moveTo>
                  <a:pt x="3122" y="10788"/>
                </a:moveTo>
                <a:lnTo>
                  <a:pt x="2590" y="10831"/>
                </a:lnTo>
                <a:lnTo>
                  <a:pt x="2480" y="11557"/>
                </a:lnTo>
                <a:lnTo>
                  <a:pt x="3122" y="10788"/>
                </a:lnTo>
                <a:close/>
              </a:path>
              <a:path w="45085" h="20319">
                <a:moveTo>
                  <a:pt x="24049" y="0"/>
                </a:moveTo>
                <a:lnTo>
                  <a:pt x="14617" y="1807"/>
                </a:lnTo>
                <a:lnTo>
                  <a:pt x="6328" y="6949"/>
                </a:lnTo>
                <a:lnTo>
                  <a:pt x="3122" y="10788"/>
                </a:lnTo>
                <a:lnTo>
                  <a:pt x="4800" y="10653"/>
                </a:lnTo>
                <a:lnTo>
                  <a:pt x="28217" y="10653"/>
                </a:lnTo>
                <a:lnTo>
                  <a:pt x="28613" y="9523"/>
                </a:lnTo>
                <a:lnTo>
                  <a:pt x="30924" y="9523"/>
                </a:lnTo>
                <a:lnTo>
                  <a:pt x="31623" y="9383"/>
                </a:lnTo>
                <a:lnTo>
                  <a:pt x="34644" y="9383"/>
                </a:lnTo>
                <a:lnTo>
                  <a:pt x="34772" y="9357"/>
                </a:lnTo>
                <a:lnTo>
                  <a:pt x="37669" y="9357"/>
                </a:lnTo>
                <a:lnTo>
                  <a:pt x="37680" y="9192"/>
                </a:lnTo>
                <a:lnTo>
                  <a:pt x="38265" y="8519"/>
                </a:lnTo>
                <a:lnTo>
                  <a:pt x="38347" y="6949"/>
                </a:lnTo>
                <a:lnTo>
                  <a:pt x="38493" y="5763"/>
                </a:lnTo>
                <a:lnTo>
                  <a:pt x="39368" y="5763"/>
                </a:lnTo>
                <a:lnTo>
                  <a:pt x="36779" y="4443"/>
                </a:lnTo>
                <a:lnTo>
                  <a:pt x="33807" y="2423"/>
                </a:lnTo>
                <a:lnTo>
                  <a:pt x="24049" y="0"/>
                </a:lnTo>
                <a:close/>
              </a:path>
              <a:path w="45085" h="20319">
                <a:moveTo>
                  <a:pt x="37637" y="9802"/>
                </a:moveTo>
                <a:lnTo>
                  <a:pt x="37363" y="9802"/>
                </a:lnTo>
                <a:lnTo>
                  <a:pt x="37223" y="10577"/>
                </a:lnTo>
                <a:lnTo>
                  <a:pt x="38328" y="10488"/>
                </a:lnTo>
                <a:lnTo>
                  <a:pt x="37592" y="10437"/>
                </a:lnTo>
                <a:lnTo>
                  <a:pt x="37637" y="9802"/>
                </a:lnTo>
                <a:close/>
              </a:path>
              <a:path w="45085" h="20319">
                <a:moveTo>
                  <a:pt x="38798" y="10272"/>
                </a:moveTo>
                <a:lnTo>
                  <a:pt x="37592" y="10437"/>
                </a:lnTo>
                <a:lnTo>
                  <a:pt x="38439" y="10437"/>
                </a:lnTo>
                <a:lnTo>
                  <a:pt x="38798" y="10272"/>
                </a:lnTo>
                <a:close/>
              </a:path>
              <a:path w="45085" h="20319">
                <a:moveTo>
                  <a:pt x="37669" y="9357"/>
                </a:moveTo>
                <a:lnTo>
                  <a:pt x="34772" y="9357"/>
                </a:lnTo>
                <a:lnTo>
                  <a:pt x="35078" y="9992"/>
                </a:lnTo>
                <a:lnTo>
                  <a:pt x="35687" y="10386"/>
                </a:lnTo>
                <a:lnTo>
                  <a:pt x="35712" y="9561"/>
                </a:lnTo>
                <a:lnTo>
                  <a:pt x="37654" y="9561"/>
                </a:lnTo>
                <a:lnTo>
                  <a:pt x="37669" y="9357"/>
                </a:lnTo>
                <a:close/>
              </a:path>
              <a:path w="45085" h="20319">
                <a:moveTo>
                  <a:pt x="37654" y="9561"/>
                </a:moveTo>
                <a:lnTo>
                  <a:pt x="35712" y="9561"/>
                </a:lnTo>
                <a:lnTo>
                  <a:pt x="36398" y="9992"/>
                </a:lnTo>
                <a:lnTo>
                  <a:pt x="36715" y="10081"/>
                </a:lnTo>
                <a:lnTo>
                  <a:pt x="37122" y="10043"/>
                </a:lnTo>
                <a:lnTo>
                  <a:pt x="37363" y="9802"/>
                </a:lnTo>
                <a:lnTo>
                  <a:pt x="37637" y="9802"/>
                </a:lnTo>
                <a:lnTo>
                  <a:pt x="37654" y="9561"/>
                </a:lnTo>
                <a:close/>
              </a:path>
              <a:path w="45085" h="20319">
                <a:moveTo>
                  <a:pt x="34644" y="9383"/>
                </a:moveTo>
                <a:lnTo>
                  <a:pt x="31623" y="9383"/>
                </a:lnTo>
                <a:lnTo>
                  <a:pt x="32537" y="9802"/>
                </a:lnTo>
                <a:lnTo>
                  <a:pt x="34644" y="9383"/>
                </a:lnTo>
                <a:close/>
              </a:path>
              <a:path w="45085" h="20319">
                <a:moveTo>
                  <a:pt x="30924" y="9523"/>
                </a:moveTo>
                <a:lnTo>
                  <a:pt x="28613" y="9523"/>
                </a:lnTo>
                <a:lnTo>
                  <a:pt x="30099" y="9688"/>
                </a:lnTo>
                <a:lnTo>
                  <a:pt x="30924" y="952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716459" y="1289296"/>
            <a:ext cx="26034" cy="46990"/>
          </a:xfrm>
          <a:custGeom>
            <a:avLst/>
            <a:gdLst/>
            <a:ahLst/>
            <a:cxnLst/>
            <a:rect l="l" t="t" r="r" b="b"/>
            <a:pathLst>
              <a:path w="26035" h="46990">
                <a:moveTo>
                  <a:pt x="14690" y="3543"/>
                </a:moveTo>
                <a:lnTo>
                  <a:pt x="7297" y="3543"/>
                </a:lnTo>
                <a:lnTo>
                  <a:pt x="7843" y="3860"/>
                </a:lnTo>
                <a:lnTo>
                  <a:pt x="8233" y="4559"/>
                </a:lnTo>
                <a:lnTo>
                  <a:pt x="8301" y="4749"/>
                </a:lnTo>
                <a:lnTo>
                  <a:pt x="7805" y="5270"/>
                </a:lnTo>
                <a:lnTo>
                  <a:pt x="7083" y="6527"/>
                </a:lnTo>
                <a:lnTo>
                  <a:pt x="7055" y="8496"/>
                </a:lnTo>
                <a:lnTo>
                  <a:pt x="6280" y="9740"/>
                </a:lnTo>
                <a:lnTo>
                  <a:pt x="6271" y="12217"/>
                </a:lnTo>
                <a:lnTo>
                  <a:pt x="6395" y="13385"/>
                </a:lnTo>
                <a:lnTo>
                  <a:pt x="5736" y="14693"/>
                </a:lnTo>
                <a:lnTo>
                  <a:pt x="5684" y="17208"/>
                </a:lnTo>
                <a:lnTo>
                  <a:pt x="6458" y="19481"/>
                </a:lnTo>
                <a:lnTo>
                  <a:pt x="5089" y="21386"/>
                </a:lnTo>
                <a:lnTo>
                  <a:pt x="5047" y="21526"/>
                </a:lnTo>
                <a:lnTo>
                  <a:pt x="4922" y="22390"/>
                </a:lnTo>
                <a:lnTo>
                  <a:pt x="5481" y="23317"/>
                </a:lnTo>
                <a:lnTo>
                  <a:pt x="4198" y="26415"/>
                </a:lnTo>
                <a:lnTo>
                  <a:pt x="2420" y="28054"/>
                </a:lnTo>
                <a:lnTo>
                  <a:pt x="1759" y="30289"/>
                </a:lnTo>
                <a:lnTo>
                  <a:pt x="1544" y="31572"/>
                </a:lnTo>
                <a:lnTo>
                  <a:pt x="1163" y="32867"/>
                </a:lnTo>
                <a:lnTo>
                  <a:pt x="578" y="34035"/>
                </a:lnTo>
                <a:lnTo>
                  <a:pt x="290" y="37096"/>
                </a:lnTo>
                <a:lnTo>
                  <a:pt x="56" y="38760"/>
                </a:lnTo>
                <a:lnTo>
                  <a:pt x="0" y="40220"/>
                </a:lnTo>
                <a:lnTo>
                  <a:pt x="820" y="42557"/>
                </a:lnTo>
                <a:lnTo>
                  <a:pt x="1531" y="43459"/>
                </a:lnTo>
                <a:lnTo>
                  <a:pt x="2344" y="46977"/>
                </a:lnTo>
                <a:lnTo>
                  <a:pt x="3715" y="46583"/>
                </a:lnTo>
                <a:lnTo>
                  <a:pt x="3487" y="45402"/>
                </a:lnTo>
                <a:lnTo>
                  <a:pt x="4642" y="44589"/>
                </a:lnTo>
                <a:lnTo>
                  <a:pt x="4236" y="43395"/>
                </a:lnTo>
                <a:lnTo>
                  <a:pt x="4007" y="42100"/>
                </a:lnTo>
                <a:lnTo>
                  <a:pt x="5392" y="41414"/>
                </a:lnTo>
                <a:lnTo>
                  <a:pt x="5620" y="40220"/>
                </a:lnTo>
                <a:lnTo>
                  <a:pt x="6192" y="38760"/>
                </a:lnTo>
                <a:lnTo>
                  <a:pt x="5328" y="37096"/>
                </a:lnTo>
                <a:lnTo>
                  <a:pt x="6560" y="35826"/>
                </a:lnTo>
                <a:lnTo>
                  <a:pt x="7005" y="34950"/>
                </a:lnTo>
                <a:lnTo>
                  <a:pt x="7017" y="33807"/>
                </a:lnTo>
                <a:lnTo>
                  <a:pt x="7589" y="32981"/>
                </a:lnTo>
                <a:lnTo>
                  <a:pt x="8592" y="32397"/>
                </a:lnTo>
                <a:lnTo>
                  <a:pt x="8071" y="30810"/>
                </a:lnTo>
                <a:lnTo>
                  <a:pt x="7703" y="29946"/>
                </a:lnTo>
                <a:lnTo>
                  <a:pt x="7106" y="29451"/>
                </a:lnTo>
                <a:lnTo>
                  <a:pt x="8008" y="28511"/>
                </a:lnTo>
                <a:lnTo>
                  <a:pt x="7335" y="28257"/>
                </a:lnTo>
                <a:lnTo>
                  <a:pt x="7792" y="27063"/>
                </a:lnTo>
                <a:lnTo>
                  <a:pt x="7906" y="25412"/>
                </a:lnTo>
                <a:lnTo>
                  <a:pt x="9202" y="24815"/>
                </a:lnTo>
                <a:lnTo>
                  <a:pt x="9506" y="24714"/>
                </a:lnTo>
                <a:lnTo>
                  <a:pt x="9506" y="24041"/>
                </a:lnTo>
                <a:lnTo>
                  <a:pt x="9860" y="24041"/>
                </a:lnTo>
                <a:lnTo>
                  <a:pt x="9684" y="23152"/>
                </a:lnTo>
                <a:lnTo>
                  <a:pt x="10053" y="21958"/>
                </a:lnTo>
                <a:lnTo>
                  <a:pt x="10929" y="21501"/>
                </a:lnTo>
                <a:lnTo>
                  <a:pt x="11660" y="21501"/>
                </a:lnTo>
                <a:lnTo>
                  <a:pt x="12148" y="21386"/>
                </a:lnTo>
                <a:lnTo>
                  <a:pt x="13042" y="21386"/>
                </a:lnTo>
                <a:lnTo>
                  <a:pt x="13545" y="21056"/>
                </a:lnTo>
                <a:lnTo>
                  <a:pt x="14294" y="20624"/>
                </a:lnTo>
                <a:lnTo>
                  <a:pt x="15298" y="20434"/>
                </a:lnTo>
                <a:lnTo>
                  <a:pt x="15895" y="20142"/>
                </a:lnTo>
                <a:lnTo>
                  <a:pt x="16796" y="20091"/>
                </a:lnTo>
                <a:lnTo>
                  <a:pt x="17228" y="19710"/>
                </a:lnTo>
                <a:lnTo>
                  <a:pt x="20068" y="19710"/>
                </a:lnTo>
                <a:lnTo>
                  <a:pt x="20467" y="19367"/>
                </a:lnTo>
                <a:lnTo>
                  <a:pt x="20835" y="18668"/>
                </a:lnTo>
                <a:lnTo>
                  <a:pt x="21648" y="18618"/>
                </a:lnTo>
                <a:lnTo>
                  <a:pt x="22283" y="18364"/>
                </a:lnTo>
                <a:lnTo>
                  <a:pt x="23337" y="17691"/>
                </a:lnTo>
                <a:lnTo>
                  <a:pt x="24632" y="17094"/>
                </a:lnTo>
                <a:lnTo>
                  <a:pt x="25427" y="16560"/>
                </a:lnTo>
                <a:lnTo>
                  <a:pt x="22880" y="16560"/>
                </a:lnTo>
                <a:lnTo>
                  <a:pt x="22863" y="15900"/>
                </a:lnTo>
                <a:lnTo>
                  <a:pt x="23019" y="15735"/>
                </a:lnTo>
                <a:lnTo>
                  <a:pt x="23128" y="15201"/>
                </a:lnTo>
                <a:lnTo>
                  <a:pt x="23221" y="14198"/>
                </a:lnTo>
                <a:lnTo>
                  <a:pt x="14117" y="14198"/>
                </a:lnTo>
                <a:lnTo>
                  <a:pt x="13415" y="13347"/>
                </a:lnTo>
                <a:lnTo>
                  <a:pt x="12872" y="12915"/>
                </a:lnTo>
                <a:lnTo>
                  <a:pt x="12093" y="11976"/>
                </a:lnTo>
                <a:lnTo>
                  <a:pt x="12084" y="11849"/>
                </a:lnTo>
                <a:lnTo>
                  <a:pt x="13024" y="11531"/>
                </a:lnTo>
                <a:lnTo>
                  <a:pt x="14222" y="10629"/>
                </a:lnTo>
                <a:lnTo>
                  <a:pt x="14316" y="10350"/>
                </a:lnTo>
                <a:lnTo>
                  <a:pt x="14459" y="9740"/>
                </a:lnTo>
                <a:lnTo>
                  <a:pt x="13710" y="8407"/>
                </a:lnTo>
                <a:lnTo>
                  <a:pt x="13362" y="8115"/>
                </a:lnTo>
                <a:lnTo>
                  <a:pt x="11450" y="8115"/>
                </a:lnTo>
                <a:lnTo>
                  <a:pt x="11030" y="7962"/>
                </a:lnTo>
                <a:lnTo>
                  <a:pt x="9887" y="7734"/>
                </a:lnTo>
                <a:lnTo>
                  <a:pt x="10319" y="3898"/>
                </a:lnTo>
                <a:lnTo>
                  <a:pt x="14899" y="3898"/>
                </a:lnTo>
                <a:lnTo>
                  <a:pt x="14690" y="3543"/>
                </a:lnTo>
                <a:close/>
              </a:path>
              <a:path w="26035" h="46990">
                <a:moveTo>
                  <a:pt x="9860" y="24041"/>
                </a:moveTo>
                <a:lnTo>
                  <a:pt x="9506" y="24041"/>
                </a:lnTo>
                <a:lnTo>
                  <a:pt x="9811" y="24498"/>
                </a:lnTo>
                <a:lnTo>
                  <a:pt x="10154" y="24549"/>
                </a:lnTo>
                <a:lnTo>
                  <a:pt x="9945" y="24714"/>
                </a:lnTo>
                <a:lnTo>
                  <a:pt x="9900" y="25577"/>
                </a:lnTo>
                <a:lnTo>
                  <a:pt x="10561" y="24815"/>
                </a:lnTo>
                <a:lnTo>
                  <a:pt x="10570" y="24371"/>
                </a:lnTo>
                <a:lnTo>
                  <a:pt x="10027" y="24371"/>
                </a:lnTo>
                <a:lnTo>
                  <a:pt x="9860" y="24041"/>
                </a:lnTo>
                <a:close/>
              </a:path>
              <a:path w="26035" h="46990">
                <a:moveTo>
                  <a:pt x="10446" y="24066"/>
                </a:moveTo>
                <a:lnTo>
                  <a:pt x="10027" y="24371"/>
                </a:lnTo>
                <a:lnTo>
                  <a:pt x="10570" y="24371"/>
                </a:lnTo>
                <a:lnTo>
                  <a:pt x="10446" y="24066"/>
                </a:lnTo>
                <a:close/>
              </a:path>
              <a:path w="26035" h="46990">
                <a:moveTo>
                  <a:pt x="13042" y="21386"/>
                </a:moveTo>
                <a:lnTo>
                  <a:pt x="12148" y="21386"/>
                </a:lnTo>
                <a:lnTo>
                  <a:pt x="12732" y="21589"/>
                </a:lnTo>
                <a:lnTo>
                  <a:pt x="13042" y="21386"/>
                </a:lnTo>
                <a:close/>
              </a:path>
              <a:path w="26035" h="46990">
                <a:moveTo>
                  <a:pt x="11660" y="21501"/>
                </a:moveTo>
                <a:lnTo>
                  <a:pt x="10929" y="21501"/>
                </a:lnTo>
                <a:lnTo>
                  <a:pt x="11551" y="21526"/>
                </a:lnTo>
                <a:close/>
              </a:path>
              <a:path w="26035" h="46990">
                <a:moveTo>
                  <a:pt x="20068" y="19710"/>
                </a:moveTo>
                <a:lnTo>
                  <a:pt x="17228" y="19710"/>
                </a:lnTo>
                <a:lnTo>
                  <a:pt x="17838" y="20904"/>
                </a:lnTo>
                <a:lnTo>
                  <a:pt x="19743" y="19989"/>
                </a:lnTo>
                <a:lnTo>
                  <a:pt x="20068" y="19710"/>
                </a:lnTo>
                <a:close/>
              </a:path>
              <a:path w="26035" h="46990">
                <a:moveTo>
                  <a:pt x="25077" y="14173"/>
                </a:moveTo>
                <a:lnTo>
                  <a:pt x="24718" y="14706"/>
                </a:lnTo>
                <a:lnTo>
                  <a:pt x="24492" y="14884"/>
                </a:lnTo>
                <a:lnTo>
                  <a:pt x="23870" y="15201"/>
                </a:lnTo>
                <a:lnTo>
                  <a:pt x="23667" y="15481"/>
                </a:lnTo>
                <a:lnTo>
                  <a:pt x="23565" y="15836"/>
                </a:lnTo>
                <a:lnTo>
                  <a:pt x="22880" y="16560"/>
                </a:lnTo>
                <a:lnTo>
                  <a:pt x="25427" y="16560"/>
                </a:lnTo>
                <a:lnTo>
                  <a:pt x="25559" y="16471"/>
                </a:lnTo>
                <a:lnTo>
                  <a:pt x="25635" y="16154"/>
                </a:lnTo>
                <a:lnTo>
                  <a:pt x="25864" y="15963"/>
                </a:lnTo>
                <a:lnTo>
                  <a:pt x="25825" y="15481"/>
                </a:lnTo>
                <a:lnTo>
                  <a:pt x="25623" y="15239"/>
                </a:lnTo>
                <a:lnTo>
                  <a:pt x="25517" y="14693"/>
                </a:lnTo>
                <a:lnTo>
                  <a:pt x="25381" y="14274"/>
                </a:lnTo>
                <a:lnTo>
                  <a:pt x="25077" y="14173"/>
                </a:lnTo>
                <a:close/>
              </a:path>
              <a:path w="26035" h="46990">
                <a:moveTo>
                  <a:pt x="17368" y="9982"/>
                </a:moveTo>
                <a:lnTo>
                  <a:pt x="16771" y="10629"/>
                </a:lnTo>
                <a:lnTo>
                  <a:pt x="16377" y="10883"/>
                </a:lnTo>
                <a:lnTo>
                  <a:pt x="16276" y="11341"/>
                </a:lnTo>
                <a:lnTo>
                  <a:pt x="15793" y="11429"/>
                </a:lnTo>
                <a:lnTo>
                  <a:pt x="15492" y="11709"/>
                </a:lnTo>
                <a:lnTo>
                  <a:pt x="15425" y="12217"/>
                </a:lnTo>
                <a:lnTo>
                  <a:pt x="15247" y="12623"/>
                </a:lnTo>
                <a:lnTo>
                  <a:pt x="14682" y="13385"/>
                </a:lnTo>
                <a:lnTo>
                  <a:pt x="14117" y="14198"/>
                </a:lnTo>
                <a:lnTo>
                  <a:pt x="23221" y="14198"/>
                </a:lnTo>
                <a:lnTo>
                  <a:pt x="23185" y="13106"/>
                </a:lnTo>
                <a:lnTo>
                  <a:pt x="22689" y="13106"/>
                </a:lnTo>
                <a:lnTo>
                  <a:pt x="22438" y="12217"/>
                </a:lnTo>
                <a:lnTo>
                  <a:pt x="22376" y="11214"/>
                </a:lnTo>
                <a:lnTo>
                  <a:pt x="20035" y="11214"/>
                </a:lnTo>
                <a:lnTo>
                  <a:pt x="19796" y="11137"/>
                </a:lnTo>
                <a:lnTo>
                  <a:pt x="18689" y="11137"/>
                </a:lnTo>
                <a:lnTo>
                  <a:pt x="18767" y="10883"/>
                </a:lnTo>
                <a:lnTo>
                  <a:pt x="18282" y="10350"/>
                </a:lnTo>
                <a:lnTo>
                  <a:pt x="17368" y="9982"/>
                </a:lnTo>
                <a:close/>
              </a:path>
              <a:path w="26035" h="46990">
                <a:moveTo>
                  <a:pt x="23248" y="11976"/>
                </a:moveTo>
                <a:lnTo>
                  <a:pt x="22689" y="13106"/>
                </a:lnTo>
                <a:lnTo>
                  <a:pt x="23185" y="13106"/>
                </a:lnTo>
                <a:lnTo>
                  <a:pt x="23248" y="11976"/>
                </a:lnTo>
                <a:close/>
              </a:path>
              <a:path w="26035" h="46990">
                <a:moveTo>
                  <a:pt x="20657" y="10490"/>
                </a:moveTo>
                <a:lnTo>
                  <a:pt x="20035" y="11214"/>
                </a:lnTo>
                <a:lnTo>
                  <a:pt x="22376" y="11214"/>
                </a:lnTo>
                <a:lnTo>
                  <a:pt x="22410" y="10718"/>
                </a:lnTo>
                <a:lnTo>
                  <a:pt x="20657" y="10490"/>
                </a:lnTo>
                <a:close/>
              </a:path>
              <a:path w="26035" h="46990">
                <a:moveTo>
                  <a:pt x="19438" y="10934"/>
                </a:moveTo>
                <a:lnTo>
                  <a:pt x="18955" y="11023"/>
                </a:lnTo>
                <a:lnTo>
                  <a:pt x="18689" y="11137"/>
                </a:lnTo>
                <a:lnTo>
                  <a:pt x="19796" y="11137"/>
                </a:lnTo>
                <a:lnTo>
                  <a:pt x="19438" y="10934"/>
                </a:lnTo>
                <a:close/>
              </a:path>
              <a:path w="26035" h="46990">
                <a:moveTo>
                  <a:pt x="12250" y="7518"/>
                </a:moveTo>
                <a:lnTo>
                  <a:pt x="12224" y="7797"/>
                </a:lnTo>
                <a:lnTo>
                  <a:pt x="11843" y="7810"/>
                </a:lnTo>
                <a:lnTo>
                  <a:pt x="11691" y="7835"/>
                </a:lnTo>
                <a:lnTo>
                  <a:pt x="11450" y="8115"/>
                </a:lnTo>
                <a:lnTo>
                  <a:pt x="13362" y="8115"/>
                </a:lnTo>
                <a:lnTo>
                  <a:pt x="12909" y="7912"/>
                </a:lnTo>
                <a:lnTo>
                  <a:pt x="12408" y="7797"/>
                </a:lnTo>
                <a:lnTo>
                  <a:pt x="11996" y="7785"/>
                </a:lnTo>
                <a:lnTo>
                  <a:pt x="12400" y="7785"/>
                </a:lnTo>
                <a:lnTo>
                  <a:pt x="12250" y="7518"/>
                </a:lnTo>
                <a:close/>
              </a:path>
              <a:path w="26035" h="46990">
                <a:moveTo>
                  <a:pt x="12720" y="7124"/>
                </a:moveTo>
                <a:lnTo>
                  <a:pt x="12783" y="7912"/>
                </a:lnTo>
                <a:lnTo>
                  <a:pt x="12966" y="7518"/>
                </a:lnTo>
                <a:lnTo>
                  <a:pt x="13088" y="7289"/>
                </a:lnTo>
                <a:lnTo>
                  <a:pt x="12720" y="7124"/>
                </a:lnTo>
                <a:close/>
              </a:path>
              <a:path w="26035" h="46990">
                <a:moveTo>
                  <a:pt x="14844" y="5422"/>
                </a:moveTo>
                <a:lnTo>
                  <a:pt x="13126" y="5422"/>
                </a:lnTo>
                <a:lnTo>
                  <a:pt x="13278" y="5994"/>
                </a:lnTo>
                <a:lnTo>
                  <a:pt x="13786" y="6349"/>
                </a:lnTo>
                <a:lnTo>
                  <a:pt x="13393" y="6578"/>
                </a:lnTo>
                <a:lnTo>
                  <a:pt x="13304" y="6959"/>
                </a:lnTo>
                <a:lnTo>
                  <a:pt x="13824" y="6527"/>
                </a:lnTo>
                <a:lnTo>
                  <a:pt x="14844" y="5422"/>
                </a:lnTo>
                <a:close/>
              </a:path>
              <a:path w="26035" h="46990">
                <a:moveTo>
                  <a:pt x="14899" y="3898"/>
                </a:moveTo>
                <a:lnTo>
                  <a:pt x="10319" y="3898"/>
                </a:lnTo>
                <a:lnTo>
                  <a:pt x="12224" y="4559"/>
                </a:lnTo>
                <a:lnTo>
                  <a:pt x="12320" y="5156"/>
                </a:lnTo>
                <a:lnTo>
                  <a:pt x="12516" y="5829"/>
                </a:lnTo>
                <a:lnTo>
                  <a:pt x="13126" y="5422"/>
                </a:lnTo>
                <a:lnTo>
                  <a:pt x="14844" y="5422"/>
                </a:lnTo>
                <a:lnTo>
                  <a:pt x="14984" y="5270"/>
                </a:lnTo>
                <a:lnTo>
                  <a:pt x="15108" y="4622"/>
                </a:lnTo>
                <a:lnTo>
                  <a:pt x="15095" y="4343"/>
                </a:lnTo>
                <a:lnTo>
                  <a:pt x="14899" y="3898"/>
                </a:lnTo>
                <a:close/>
              </a:path>
              <a:path w="26035" h="46990">
                <a:moveTo>
                  <a:pt x="6382" y="1295"/>
                </a:moveTo>
                <a:lnTo>
                  <a:pt x="5671" y="1435"/>
                </a:lnTo>
                <a:lnTo>
                  <a:pt x="5430" y="1904"/>
                </a:lnTo>
                <a:lnTo>
                  <a:pt x="5314" y="2908"/>
                </a:lnTo>
                <a:lnTo>
                  <a:pt x="5671" y="4013"/>
                </a:lnTo>
                <a:lnTo>
                  <a:pt x="6128" y="4749"/>
                </a:lnTo>
                <a:lnTo>
                  <a:pt x="6992" y="5156"/>
                </a:lnTo>
                <a:lnTo>
                  <a:pt x="6760" y="4749"/>
                </a:lnTo>
                <a:lnTo>
                  <a:pt x="6938" y="3860"/>
                </a:lnTo>
                <a:lnTo>
                  <a:pt x="6966" y="3581"/>
                </a:lnTo>
                <a:lnTo>
                  <a:pt x="7297" y="3543"/>
                </a:lnTo>
                <a:lnTo>
                  <a:pt x="14690" y="3543"/>
                </a:lnTo>
                <a:lnTo>
                  <a:pt x="14078" y="3416"/>
                </a:lnTo>
                <a:lnTo>
                  <a:pt x="13532" y="2908"/>
                </a:lnTo>
                <a:lnTo>
                  <a:pt x="12745" y="2539"/>
                </a:lnTo>
                <a:lnTo>
                  <a:pt x="12455" y="1904"/>
                </a:lnTo>
                <a:lnTo>
                  <a:pt x="6966" y="1904"/>
                </a:lnTo>
                <a:lnTo>
                  <a:pt x="6852" y="1523"/>
                </a:lnTo>
                <a:lnTo>
                  <a:pt x="6382" y="1295"/>
                </a:lnTo>
                <a:close/>
              </a:path>
              <a:path w="26035" h="46990">
                <a:moveTo>
                  <a:pt x="7386" y="1142"/>
                </a:moveTo>
                <a:lnTo>
                  <a:pt x="7119" y="1854"/>
                </a:lnTo>
                <a:lnTo>
                  <a:pt x="6966" y="1904"/>
                </a:lnTo>
                <a:lnTo>
                  <a:pt x="12455" y="1904"/>
                </a:lnTo>
                <a:lnTo>
                  <a:pt x="12227" y="1663"/>
                </a:lnTo>
                <a:lnTo>
                  <a:pt x="8897" y="1587"/>
                </a:lnTo>
                <a:lnTo>
                  <a:pt x="7386" y="1142"/>
                </a:lnTo>
                <a:close/>
              </a:path>
              <a:path w="26035" h="46990">
                <a:moveTo>
                  <a:pt x="12021" y="0"/>
                </a:moveTo>
                <a:lnTo>
                  <a:pt x="11107" y="139"/>
                </a:lnTo>
                <a:lnTo>
                  <a:pt x="10383" y="152"/>
                </a:lnTo>
                <a:lnTo>
                  <a:pt x="9938" y="292"/>
                </a:lnTo>
                <a:lnTo>
                  <a:pt x="9558" y="1028"/>
                </a:lnTo>
                <a:lnTo>
                  <a:pt x="8897" y="1587"/>
                </a:lnTo>
                <a:lnTo>
                  <a:pt x="12187" y="1587"/>
                </a:lnTo>
                <a:lnTo>
                  <a:pt x="12071" y="1295"/>
                </a:lnTo>
                <a:lnTo>
                  <a:pt x="12013" y="1028"/>
                </a:lnTo>
                <a:lnTo>
                  <a:pt x="11856" y="1028"/>
                </a:lnTo>
                <a:lnTo>
                  <a:pt x="12021" y="0"/>
                </a:lnTo>
                <a:close/>
              </a:path>
              <a:path w="26035" h="46990">
                <a:moveTo>
                  <a:pt x="11990" y="894"/>
                </a:moveTo>
                <a:lnTo>
                  <a:pt x="11856" y="1028"/>
                </a:lnTo>
                <a:lnTo>
                  <a:pt x="12013" y="1028"/>
                </a:lnTo>
                <a:lnTo>
                  <a:pt x="11990" y="89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421224" y="2222035"/>
            <a:ext cx="37465" cy="26034"/>
          </a:xfrm>
          <a:custGeom>
            <a:avLst/>
            <a:gdLst/>
            <a:ahLst/>
            <a:cxnLst/>
            <a:rect l="l" t="t" r="r" b="b"/>
            <a:pathLst>
              <a:path w="37464" h="26035">
                <a:moveTo>
                  <a:pt x="5128" y="25298"/>
                </a:moveTo>
                <a:lnTo>
                  <a:pt x="4673" y="25298"/>
                </a:lnTo>
                <a:lnTo>
                  <a:pt x="4775" y="25628"/>
                </a:lnTo>
                <a:lnTo>
                  <a:pt x="4914" y="25425"/>
                </a:lnTo>
                <a:lnTo>
                  <a:pt x="5128" y="25298"/>
                </a:lnTo>
                <a:close/>
              </a:path>
              <a:path w="37464" h="26035">
                <a:moveTo>
                  <a:pt x="6421" y="23266"/>
                </a:moveTo>
                <a:lnTo>
                  <a:pt x="2108" y="23266"/>
                </a:lnTo>
                <a:lnTo>
                  <a:pt x="2489" y="23494"/>
                </a:lnTo>
                <a:lnTo>
                  <a:pt x="2616" y="23990"/>
                </a:lnTo>
                <a:lnTo>
                  <a:pt x="3022" y="24333"/>
                </a:lnTo>
                <a:lnTo>
                  <a:pt x="3530" y="24472"/>
                </a:lnTo>
                <a:lnTo>
                  <a:pt x="3606" y="25361"/>
                </a:lnTo>
                <a:lnTo>
                  <a:pt x="4089" y="25349"/>
                </a:lnTo>
                <a:lnTo>
                  <a:pt x="4673" y="25298"/>
                </a:lnTo>
                <a:lnTo>
                  <a:pt x="5128" y="25298"/>
                </a:lnTo>
                <a:lnTo>
                  <a:pt x="5384" y="25145"/>
                </a:lnTo>
                <a:lnTo>
                  <a:pt x="5016" y="25120"/>
                </a:lnTo>
                <a:lnTo>
                  <a:pt x="5575" y="24587"/>
                </a:lnTo>
                <a:lnTo>
                  <a:pt x="5778" y="23761"/>
                </a:lnTo>
                <a:lnTo>
                  <a:pt x="6421" y="23266"/>
                </a:lnTo>
                <a:close/>
              </a:path>
              <a:path w="37464" h="26035">
                <a:moveTo>
                  <a:pt x="8484" y="21970"/>
                </a:moveTo>
                <a:lnTo>
                  <a:pt x="939" y="21970"/>
                </a:lnTo>
                <a:lnTo>
                  <a:pt x="2552" y="24307"/>
                </a:lnTo>
                <a:lnTo>
                  <a:pt x="2108" y="23266"/>
                </a:lnTo>
                <a:lnTo>
                  <a:pt x="6421" y="23266"/>
                </a:lnTo>
                <a:lnTo>
                  <a:pt x="6578" y="22910"/>
                </a:lnTo>
                <a:lnTo>
                  <a:pt x="7361" y="22910"/>
                </a:lnTo>
                <a:lnTo>
                  <a:pt x="7384" y="22478"/>
                </a:lnTo>
                <a:lnTo>
                  <a:pt x="8040" y="22288"/>
                </a:lnTo>
                <a:lnTo>
                  <a:pt x="8039" y="22136"/>
                </a:lnTo>
                <a:lnTo>
                  <a:pt x="8444" y="22136"/>
                </a:lnTo>
                <a:lnTo>
                  <a:pt x="8484" y="21970"/>
                </a:lnTo>
                <a:close/>
              </a:path>
              <a:path w="37464" h="26035">
                <a:moveTo>
                  <a:pt x="27240" y="22428"/>
                </a:moveTo>
                <a:lnTo>
                  <a:pt x="25158" y="22428"/>
                </a:lnTo>
                <a:lnTo>
                  <a:pt x="24917" y="23063"/>
                </a:lnTo>
                <a:lnTo>
                  <a:pt x="26047" y="23240"/>
                </a:lnTo>
                <a:lnTo>
                  <a:pt x="25565" y="23126"/>
                </a:lnTo>
                <a:lnTo>
                  <a:pt x="26933" y="22961"/>
                </a:lnTo>
                <a:lnTo>
                  <a:pt x="27240" y="22428"/>
                </a:lnTo>
                <a:close/>
              </a:path>
              <a:path w="37464" h="26035">
                <a:moveTo>
                  <a:pt x="7361" y="22910"/>
                </a:moveTo>
                <a:lnTo>
                  <a:pt x="6578" y="22910"/>
                </a:lnTo>
                <a:lnTo>
                  <a:pt x="7277" y="22961"/>
                </a:lnTo>
                <a:close/>
              </a:path>
              <a:path w="37464" h="26035">
                <a:moveTo>
                  <a:pt x="29219" y="21259"/>
                </a:moveTo>
                <a:lnTo>
                  <a:pt x="21932" y="21259"/>
                </a:lnTo>
                <a:lnTo>
                  <a:pt x="22806" y="21399"/>
                </a:lnTo>
                <a:lnTo>
                  <a:pt x="23977" y="22478"/>
                </a:lnTo>
                <a:lnTo>
                  <a:pt x="24599" y="22567"/>
                </a:lnTo>
                <a:lnTo>
                  <a:pt x="25158" y="22428"/>
                </a:lnTo>
                <a:lnTo>
                  <a:pt x="27240" y="22428"/>
                </a:lnTo>
                <a:lnTo>
                  <a:pt x="27622" y="21474"/>
                </a:lnTo>
                <a:lnTo>
                  <a:pt x="29098" y="21323"/>
                </a:lnTo>
                <a:close/>
              </a:path>
              <a:path w="37464" h="26035">
                <a:moveTo>
                  <a:pt x="32791" y="20078"/>
                </a:moveTo>
                <a:lnTo>
                  <a:pt x="533" y="20078"/>
                </a:lnTo>
                <a:lnTo>
                  <a:pt x="156" y="20256"/>
                </a:lnTo>
                <a:lnTo>
                  <a:pt x="38" y="20523"/>
                </a:lnTo>
                <a:lnTo>
                  <a:pt x="635" y="21437"/>
                </a:lnTo>
                <a:lnTo>
                  <a:pt x="389" y="21462"/>
                </a:lnTo>
                <a:lnTo>
                  <a:pt x="340" y="21755"/>
                </a:lnTo>
                <a:lnTo>
                  <a:pt x="555" y="21831"/>
                </a:lnTo>
                <a:lnTo>
                  <a:pt x="658" y="21983"/>
                </a:lnTo>
                <a:lnTo>
                  <a:pt x="533" y="22301"/>
                </a:lnTo>
                <a:lnTo>
                  <a:pt x="939" y="21970"/>
                </a:lnTo>
                <a:lnTo>
                  <a:pt x="8484" y="21970"/>
                </a:lnTo>
                <a:lnTo>
                  <a:pt x="8521" y="21818"/>
                </a:lnTo>
                <a:lnTo>
                  <a:pt x="8870" y="21742"/>
                </a:lnTo>
                <a:lnTo>
                  <a:pt x="8839" y="21031"/>
                </a:lnTo>
                <a:lnTo>
                  <a:pt x="15612" y="21031"/>
                </a:lnTo>
                <a:lnTo>
                  <a:pt x="17145" y="20434"/>
                </a:lnTo>
                <a:lnTo>
                  <a:pt x="32608" y="20434"/>
                </a:lnTo>
                <a:lnTo>
                  <a:pt x="32575" y="20256"/>
                </a:lnTo>
                <a:lnTo>
                  <a:pt x="32791" y="20078"/>
                </a:lnTo>
                <a:close/>
              </a:path>
              <a:path w="37464" h="26035">
                <a:moveTo>
                  <a:pt x="8444" y="22136"/>
                </a:moveTo>
                <a:lnTo>
                  <a:pt x="8039" y="22136"/>
                </a:lnTo>
                <a:lnTo>
                  <a:pt x="8407" y="22288"/>
                </a:lnTo>
                <a:lnTo>
                  <a:pt x="8444" y="22136"/>
                </a:lnTo>
                <a:close/>
              </a:path>
              <a:path w="37464" h="26035">
                <a:moveTo>
                  <a:pt x="12509" y="21831"/>
                </a:moveTo>
                <a:lnTo>
                  <a:pt x="12547" y="21983"/>
                </a:lnTo>
                <a:lnTo>
                  <a:pt x="12821" y="21932"/>
                </a:lnTo>
                <a:lnTo>
                  <a:pt x="12509" y="21831"/>
                </a:lnTo>
                <a:close/>
              </a:path>
              <a:path w="37464" h="26035">
                <a:moveTo>
                  <a:pt x="31910" y="21551"/>
                </a:moveTo>
                <a:lnTo>
                  <a:pt x="31140" y="21551"/>
                </a:lnTo>
                <a:lnTo>
                  <a:pt x="31330" y="21894"/>
                </a:lnTo>
                <a:lnTo>
                  <a:pt x="31614" y="21907"/>
                </a:lnTo>
                <a:lnTo>
                  <a:pt x="31871" y="21831"/>
                </a:lnTo>
                <a:lnTo>
                  <a:pt x="31623" y="21831"/>
                </a:lnTo>
                <a:lnTo>
                  <a:pt x="31910" y="21551"/>
                </a:lnTo>
                <a:close/>
              </a:path>
              <a:path w="37464" h="26035">
                <a:moveTo>
                  <a:pt x="12389" y="21769"/>
                </a:moveTo>
                <a:lnTo>
                  <a:pt x="12280" y="21907"/>
                </a:lnTo>
                <a:lnTo>
                  <a:pt x="12433" y="21894"/>
                </a:lnTo>
                <a:close/>
              </a:path>
              <a:path w="37464" h="26035">
                <a:moveTo>
                  <a:pt x="19924" y="21323"/>
                </a:moveTo>
                <a:lnTo>
                  <a:pt x="18961" y="21323"/>
                </a:lnTo>
                <a:lnTo>
                  <a:pt x="19062" y="21882"/>
                </a:lnTo>
                <a:lnTo>
                  <a:pt x="19456" y="21894"/>
                </a:lnTo>
                <a:lnTo>
                  <a:pt x="19329" y="21462"/>
                </a:lnTo>
                <a:lnTo>
                  <a:pt x="19866" y="21462"/>
                </a:lnTo>
                <a:lnTo>
                  <a:pt x="19924" y="21323"/>
                </a:lnTo>
                <a:close/>
              </a:path>
              <a:path w="37464" h="26035">
                <a:moveTo>
                  <a:pt x="19866" y="21462"/>
                </a:moveTo>
                <a:lnTo>
                  <a:pt x="19329" y="21462"/>
                </a:lnTo>
                <a:lnTo>
                  <a:pt x="19482" y="21769"/>
                </a:lnTo>
                <a:lnTo>
                  <a:pt x="19723" y="21894"/>
                </a:lnTo>
                <a:lnTo>
                  <a:pt x="19659" y="21666"/>
                </a:lnTo>
                <a:lnTo>
                  <a:pt x="19864" y="21666"/>
                </a:lnTo>
                <a:lnTo>
                  <a:pt x="19866" y="21462"/>
                </a:lnTo>
                <a:close/>
              </a:path>
              <a:path w="37464" h="26035">
                <a:moveTo>
                  <a:pt x="30124" y="21462"/>
                </a:moveTo>
                <a:lnTo>
                  <a:pt x="30226" y="21856"/>
                </a:lnTo>
                <a:lnTo>
                  <a:pt x="30566" y="21602"/>
                </a:lnTo>
                <a:lnTo>
                  <a:pt x="30124" y="21462"/>
                </a:lnTo>
                <a:close/>
              </a:path>
              <a:path w="37464" h="26035">
                <a:moveTo>
                  <a:pt x="14699" y="21386"/>
                </a:moveTo>
                <a:lnTo>
                  <a:pt x="11087" y="21386"/>
                </a:lnTo>
                <a:lnTo>
                  <a:pt x="12105" y="21704"/>
                </a:lnTo>
                <a:lnTo>
                  <a:pt x="12350" y="21742"/>
                </a:lnTo>
                <a:lnTo>
                  <a:pt x="12331" y="21602"/>
                </a:lnTo>
                <a:lnTo>
                  <a:pt x="12823" y="21602"/>
                </a:lnTo>
                <a:lnTo>
                  <a:pt x="13030" y="21437"/>
                </a:lnTo>
                <a:lnTo>
                  <a:pt x="14699" y="21386"/>
                </a:lnTo>
                <a:close/>
              </a:path>
              <a:path w="37464" h="26035">
                <a:moveTo>
                  <a:pt x="12823" y="21602"/>
                </a:moveTo>
                <a:lnTo>
                  <a:pt x="12331" y="21602"/>
                </a:lnTo>
                <a:lnTo>
                  <a:pt x="12796" y="21798"/>
                </a:lnTo>
                <a:lnTo>
                  <a:pt x="12823" y="21602"/>
                </a:lnTo>
                <a:close/>
              </a:path>
              <a:path w="37464" h="26035">
                <a:moveTo>
                  <a:pt x="32689" y="20878"/>
                </a:moveTo>
                <a:lnTo>
                  <a:pt x="29197" y="20878"/>
                </a:lnTo>
                <a:lnTo>
                  <a:pt x="29616" y="21755"/>
                </a:lnTo>
                <a:lnTo>
                  <a:pt x="29679" y="21310"/>
                </a:lnTo>
                <a:lnTo>
                  <a:pt x="30007" y="21297"/>
                </a:lnTo>
                <a:lnTo>
                  <a:pt x="29984" y="21170"/>
                </a:lnTo>
                <a:lnTo>
                  <a:pt x="32491" y="21170"/>
                </a:lnTo>
                <a:lnTo>
                  <a:pt x="32588" y="20942"/>
                </a:lnTo>
                <a:close/>
              </a:path>
              <a:path w="37464" h="26035">
                <a:moveTo>
                  <a:pt x="15612" y="21031"/>
                </a:moveTo>
                <a:lnTo>
                  <a:pt x="8839" y="21031"/>
                </a:lnTo>
                <a:lnTo>
                  <a:pt x="10967" y="21424"/>
                </a:lnTo>
                <a:lnTo>
                  <a:pt x="11061" y="21742"/>
                </a:lnTo>
                <a:lnTo>
                  <a:pt x="11087" y="21386"/>
                </a:lnTo>
                <a:lnTo>
                  <a:pt x="14699" y="21386"/>
                </a:lnTo>
                <a:lnTo>
                  <a:pt x="15612" y="21031"/>
                </a:lnTo>
                <a:close/>
              </a:path>
              <a:path w="37464" h="26035">
                <a:moveTo>
                  <a:pt x="21889" y="21285"/>
                </a:moveTo>
                <a:lnTo>
                  <a:pt x="21069" y="21285"/>
                </a:lnTo>
                <a:lnTo>
                  <a:pt x="21145" y="21716"/>
                </a:lnTo>
                <a:lnTo>
                  <a:pt x="21889" y="21285"/>
                </a:lnTo>
                <a:close/>
              </a:path>
              <a:path w="37464" h="26035">
                <a:moveTo>
                  <a:pt x="19864" y="21666"/>
                </a:moveTo>
                <a:lnTo>
                  <a:pt x="19659" y="21666"/>
                </a:lnTo>
                <a:lnTo>
                  <a:pt x="19862" y="21691"/>
                </a:lnTo>
                <a:close/>
              </a:path>
              <a:path w="37464" h="26035">
                <a:moveTo>
                  <a:pt x="32486" y="21183"/>
                </a:moveTo>
                <a:lnTo>
                  <a:pt x="31127" y="21183"/>
                </a:lnTo>
                <a:lnTo>
                  <a:pt x="31013" y="21678"/>
                </a:lnTo>
                <a:lnTo>
                  <a:pt x="31140" y="21551"/>
                </a:lnTo>
                <a:lnTo>
                  <a:pt x="31910" y="21551"/>
                </a:lnTo>
                <a:lnTo>
                  <a:pt x="32105" y="21323"/>
                </a:lnTo>
                <a:lnTo>
                  <a:pt x="32427" y="21323"/>
                </a:lnTo>
                <a:lnTo>
                  <a:pt x="32486" y="21183"/>
                </a:lnTo>
                <a:close/>
              </a:path>
              <a:path w="37464" h="26035">
                <a:moveTo>
                  <a:pt x="19999" y="21403"/>
                </a:moveTo>
                <a:lnTo>
                  <a:pt x="20459" y="21640"/>
                </a:lnTo>
                <a:lnTo>
                  <a:pt x="20380" y="21412"/>
                </a:lnTo>
                <a:lnTo>
                  <a:pt x="19999" y="21403"/>
                </a:lnTo>
                <a:close/>
              </a:path>
              <a:path w="37464" h="26035">
                <a:moveTo>
                  <a:pt x="31982" y="21488"/>
                </a:moveTo>
                <a:lnTo>
                  <a:pt x="32042" y="21628"/>
                </a:lnTo>
                <a:lnTo>
                  <a:pt x="31982" y="21488"/>
                </a:lnTo>
                <a:close/>
              </a:path>
              <a:path w="37464" h="26035">
                <a:moveTo>
                  <a:pt x="32491" y="21170"/>
                </a:moveTo>
                <a:lnTo>
                  <a:pt x="29984" y="21170"/>
                </a:lnTo>
                <a:lnTo>
                  <a:pt x="30492" y="21577"/>
                </a:lnTo>
                <a:lnTo>
                  <a:pt x="31127" y="21183"/>
                </a:lnTo>
                <a:lnTo>
                  <a:pt x="32491" y="21170"/>
                </a:lnTo>
                <a:close/>
              </a:path>
              <a:path w="37464" h="26035">
                <a:moveTo>
                  <a:pt x="30007" y="21297"/>
                </a:moveTo>
                <a:lnTo>
                  <a:pt x="29794" y="21297"/>
                </a:lnTo>
                <a:lnTo>
                  <a:pt x="30048" y="21526"/>
                </a:lnTo>
                <a:lnTo>
                  <a:pt x="30007" y="21297"/>
                </a:lnTo>
                <a:close/>
              </a:path>
              <a:path w="37464" h="26035">
                <a:moveTo>
                  <a:pt x="32427" y="21323"/>
                </a:moveTo>
                <a:lnTo>
                  <a:pt x="32105" y="21323"/>
                </a:lnTo>
                <a:lnTo>
                  <a:pt x="32283" y="21488"/>
                </a:lnTo>
                <a:lnTo>
                  <a:pt x="32427" y="21323"/>
                </a:lnTo>
                <a:close/>
              </a:path>
              <a:path w="37464" h="26035">
                <a:moveTo>
                  <a:pt x="29211" y="21120"/>
                </a:moveTo>
                <a:lnTo>
                  <a:pt x="18148" y="21120"/>
                </a:lnTo>
                <a:lnTo>
                  <a:pt x="18973" y="21259"/>
                </a:lnTo>
                <a:lnTo>
                  <a:pt x="18707" y="21475"/>
                </a:lnTo>
                <a:lnTo>
                  <a:pt x="18961" y="21323"/>
                </a:lnTo>
                <a:lnTo>
                  <a:pt x="19924" y="21323"/>
                </a:lnTo>
                <a:lnTo>
                  <a:pt x="20231" y="21259"/>
                </a:lnTo>
                <a:lnTo>
                  <a:pt x="29219" y="21259"/>
                </a:lnTo>
                <a:lnTo>
                  <a:pt x="29211" y="21120"/>
                </a:lnTo>
                <a:close/>
              </a:path>
              <a:path w="37464" h="26035">
                <a:moveTo>
                  <a:pt x="19918" y="21400"/>
                </a:moveTo>
                <a:lnTo>
                  <a:pt x="20065" y="21474"/>
                </a:lnTo>
                <a:lnTo>
                  <a:pt x="19918" y="21400"/>
                </a:lnTo>
                <a:close/>
              </a:path>
              <a:path w="37464" h="26035">
                <a:moveTo>
                  <a:pt x="14666" y="21399"/>
                </a:moveTo>
                <a:lnTo>
                  <a:pt x="14020" y="21399"/>
                </a:lnTo>
                <a:lnTo>
                  <a:pt x="14503" y="21462"/>
                </a:lnTo>
                <a:lnTo>
                  <a:pt x="14666" y="21399"/>
                </a:lnTo>
                <a:close/>
              </a:path>
              <a:path w="37464" h="26035">
                <a:moveTo>
                  <a:pt x="21932" y="21259"/>
                </a:moveTo>
                <a:lnTo>
                  <a:pt x="20231" y="21259"/>
                </a:lnTo>
                <a:lnTo>
                  <a:pt x="20281" y="21412"/>
                </a:lnTo>
                <a:lnTo>
                  <a:pt x="21069" y="21285"/>
                </a:lnTo>
                <a:lnTo>
                  <a:pt x="21889" y="21285"/>
                </a:lnTo>
                <a:close/>
              </a:path>
              <a:path w="37464" h="26035">
                <a:moveTo>
                  <a:pt x="19948" y="21348"/>
                </a:moveTo>
                <a:close/>
              </a:path>
              <a:path w="37464" h="26035">
                <a:moveTo>
                  <a:pt x="32608" y="20434"/>
                </a:moveTo>
                <a:lnTo>
                  <a:pt x="17145" y="20434"/>
                </a:lnTo>
                <a:lnTo>
                  <a:pt x="18224" y="21259"/>
                </a:lnTo>
                <a:lnTo>
                  <a:pt x="18148" y="21120"/>
                </a:lnTo>
                <a:lnTo>
                  <a:pt x="29211" y="21120"/>
                </a:lnTo>
                <a:lnTo>
                  <a:pt x="29197" y="20878"/>
                </a:lnTo>
                <a:lnTo>
                  <a:pt x="32689" y="20878"/>
                </a:lnTo>
                <a:lnTo>
                  <a:pt x="32608" y="20434"/>
                </a:lnTo>
                <a:close/>
              </a:path>
              <a:path w="37464" h="26035">
                <a:moveTo>
                  <a:pt x="32701" y="20942"/>
                </a:moveTo>
                <a:lnTo>
                  <a:pt x="32740" y="21158"/>
                </a:lnTo>
                <a:lnTo>
                  <a:pt x="32701" y="20942"/>
                </a:lnTo>
                <a:close/>
              </a:path>
              <a:path w="37464" h="26035">
                <a:moveTo>
                  <a:pt x="495" y="15303"/>
                </a:moveTo>
                <a:lnTo>
                  <a:pt x="342" y="20078"/>
                </a:lnTo>
                <a:lnTo>
                  <a:pt x="38" y="20142"/>
                </a:lnTo>
                <a:lnTo>
                  <a:pt x="0" y="20307"/>
                </a:lnTo>
                <a:lnTo>
                  <a:pt x="533" y="20078"/>
                </a:lnTo>
                <a:lnTo>
                  <a:pt x="32791" y="20078"/>
                </a:lnTo>
                <a:lnTo>
                  <a:pt x="33439" y="19545"/>
                </a:lnTo>
                <a:lnTo>
                  <a:pt x="33980" y="19545"/>
                </a:lnTo>
                <a:lnTo>
                  <a:pt x="33985" y="19291"/>
                </a:lnTo>
                <a:lnTo>
                  <a:pt x="35013" y="19024"/>
                </a:lnTo>
                <a:lnTo>
                  <a:pt x="35179" y="18948"/>
                </a:lnTo>
                <a:lnTo>
                  <a:pt x="35750" y="18440"/>
                </a:lnTo>
                <a:lnTo>
                  <a:pt x="36436" y="17589"/>
                </a:lnTo>
                <a:lnTo>
                  <a:pt x="36474" y="17068"/>
                </a:lnTo>
                <a:lnTo>
                  <a:pt x="36951" y="16433"/>
                </a:lnTo>
                <a:lnTo>
                  <a:pt x="4432" y="16433"/>
                </a:lnTo>
                <a:lnTo>
                  <a:pt x="3150" y="16179"/>
                </a:lnTo>
                <a:lnTo>
                  <a:pt x="2735" y="16167"/>
                </a:lnTo>
                <a:lnTo>
                  <a:pt x="495" y="15303"/>
                </a:lnTo>
                <a:close/>
              </a:path>
              <a:path w="37464" h="26035">
                <a:moveTo>
                  <a:pt x="33980" y="19545"/>
                </a:moveTo>
                <a:lnTo>
                  <a:pt x="33439" y="19545"/>
                </a:lnTo>
                <a:lnTo>
                  <a:pt x="33997" y="19583"/>
                </a:lnTo>
                <a:close/>
              </a:path>
              <a:path w="37464" h="26035">
                <a:moveTo>
                  <a:pt x="34086" y="19443"/>
                </a:moveTo>
                <a:lnTo>
                  <a:pt x="33934" y="19443"/>
                </a:lnTo>
                <a:lnTo>
                  <a:pt x="34137" y="19519"/>
                </a:lnTo>
                <a:close/>
              </a:path>
              <a:path w="37464" h="26035">
                <a:moveTo>
                  <a:pt x="9461" y="14363"/>
                </a:moveTo>
                <a:lnTo>
                  <a:pt x="9512" y="14770"/>
                </a:lnTo>
                <a:lnTo>
                  <a:pt x="8763" y="14922"/>
                </a:lnTo>
                <a:lnTo>
                  <a:pt x="8445" y="15468"/>
                </a:lnTo>
                <a:lnTo>
                  <a:pt x="7793" y="15468"/>
                </a:lnTo>
                <a:lnTo>
                  <a:pt x="6819" y="16217"/>
                </a:lnTo>
                <a:lnTo>
                  <a:pt x="4432" y="16433"/>
                </a:lnTo>
                <a:lnTo>
                  <a:pt x="36951" y="16433"/>
                </a:lnTo>
                <a:lnTo>
                  <a:pt x="37325" y="16027"/>
                </a:lnTo>
                <a:lnTo>
                  <a:pt x="36868" y="15798"/>
                </a:lnTo>
                <a:lnTo>
                  <a:pt x="36525" y="15798"/>
                </a:lnTo>
                <a:lnTo>
                  <a:pt x="36494" y="15468"/>
                </a:lnTo>
                <a:lnTo>
                  <a:pt x="7810" y="15455"/>
                </a:lnTo>
                <a:lnTo>
                  <a:pt x="36492" y="15455"/>
                </a:lnTo>
                <a:lnTo>
                  <a:pt x="36479" y="15316"/>
                </a:lnTo>
                <a:lnTo>
                  <a:pt x="30158" y="15303"/>
                </a:lnTo>
                <a:lnTo>
                  <a:pt x="28765" y="14693"/>
                </a:lnTo>
                <a:lnTo>
                  <a:pt x="28263" y="14528"/>
                </a:lnTo>
                <a:lnTo>
                  <a:pt x="9639" y="14528"/>
                </a:lnTo>
                <a:lnTo>
                  <a:pt x="9461" y="14363"/>
                </a:lnTo>
                <a:close/>
              </a:path>
              <a:path w="37464" h="26035">
                <a:moveTo>
                  <a:pt x="2235" y="15824"/>
                </a:moveTo>
                <a:lnTo>
                  <a:pt x="2768" y="16179"/>
                </a:lnTo>
                <a:lnTo>
                  <a:pt x="3150" y="16179"/>
                </a:lnTo>
                <a:lnTo>
                  <a:pt x="2921" y="16078"/>
                </a:lnTo>
                <a:lnTo>
                  <a:pt x="2235" y="15824"/>
                </a:lnTo>
                <a:close/>
              </a:path>
              <a:path w="37464" h="26035">
                <a:moveTo>
                  <a:pt x="36664" y="15697"/>
                </a:moveTo>
                <a:lnTo>
                  <a:pt x="36525" y="15798"/>
                </a:lnTo>
                <a:lnTo>
                  <a:pt x="36868" y="15798"/>
                </a:lnTo>
                <a:lnTo>
                  <a:pt x="36664" y="15697"/>
                </a:lnTo>
                <a:close/>
              </a:path>
              <a:path w="37464" h="26035">
                <a:moveTo>
                  <a:pt x="33185" y="13919"/>
                </a:moveTo>
                <a:lnTo>
                  <a:pt x="31894" y="14376"/>
                </a:lnTo>
                <a:lnTo>
                  <a:pt x="30187" y="15316"/>
                </a:lnTo>
                <a:lnTo>
                  <a:pt x="36479" y="15316"/>
                </a:lnTo>
                <a:lnTo>
                  <a:pt x="36410" y="15011"/>
                </a:lnTo>
                <a:lnTo>
                  <a:pt x="36118" y="14922"/>
                </a:lnTo>
                <a:lnTo>
                  <a:pt x="35966" y="14846"/>
                </a:lnTo>
                <a:lnTo>
                  <a:pt x="35864" y="14579"/>
                </a:lnTo>
                <a:lnTo>
                  <a:pt x="33451" y="14554"/>
                </a:lnTo>
                <a:lnTo>
                  <a:pt x="33185" y="13919"/>
                </a:lnTo>
                <a:close/>
              </a:path>
              <a:path w="37464" h="26035">
                <a:moveTo>
                  <a:pt x="9372" y="14376"/>
                </a:moveTo>
                <a:lnTo>
                  <a:pt x="9393" y="14770"/>
                </a:lnTo>
                <a:lnTo>
                  <a:pt x="9372" y="14376"/>
                </a:lnTo>
                <a:close/>
              </a:path>
              <a:path w="37464" h="26035">
                <a:moveTo>
                  <a:pt x="35090" y="13855"/>
                </a:moveTo>
                <a:lnTo>
                  <a:pt x="33451" y="14554"/>
                </a:lnTo>
                <a:lnTo>
                  <a:pt x="35837" y="14554"/>
                </a:lnTo>
                <a:lnTo>
                  <a:pt x="35090" y="13855"/>
                </a:lnTo>
                <a:close/>
              </a:path>
              <a:path w="37464" h="26035">
                <a:moveTo>
                  <a:pt x="9601" y="14084"/>
                </a:moveTo>
                <a:lnTo>
                  <a:pt x="9639" y="14528"/>
                </a:lnTo>
                <a:lnTo>
                  <a:pt x="28263" y="14528"/>
                </a:lnTo>
                <a:lnTo>
                  <a:pt x="27687" y="14350"/>
                </a:lnTo>
                <a:lnTo>
                  <a:pt x="26720" y="14185"/>
                </a:lnTo>
                <a:lnTo>
                  <a:pt x="17157" y="14185"/>
                </a:lnTo>
                <a:lnTo>
                  <a:pt x="9931" y="14135"/>
                </a:lnTo>
                <a:lnTo>
                  <a:pt x="9601" y="14084"/>
                </a:lnTo>
                <a:close/>
              </a:path>
              <a:path w="37464" h="26035">
                <a:moveTo>
                  <a:pt x="25984" y="9156"/>
                </a:moveTo>
                <a:lnTo>
                  <a:pt x="18313" y="9156"/>
                </a:lnTo>
                <a:lnTo>
                  <a:pt x="18424" y="9563"/>
                </a:lnTo>
                <a:lnTo>
                  <a:pt x="20358" y="10134"/>
                </a:lnTo>
                <a:lnTo>
                  <a:pt x="17157" y="14185"/>
                </a:lnTo>
                <a:lnTo>
                  <a:pt x="26720" y="14185"/>
                </a:lnTo>
                <a:lnTo>
                  <a:pt x="26200" y="14096"/>
                </a:lnTo>
                <a:lnTo>
                  <a:pt x="26911" y="11061"/>
                </a:lnTo>
                <a:lnTo>
                  <a:pt x="26136" y="9918"/>
                </a:lnTo>
                <a:lnTo>
                  <a:pt x="25933" y="9575"/>
                </a:lnTo>
                <a:lnTo>
                  <a:pt x="25984" y="9156"/>
                </a:lnTo>
                <a:close/>
              </a:path>
              <a:path w="37464" h="26035">
                <a:moveTo>
                  <a:pt x="10339" y="12992"/>
                </a:moveTo>
                <a:lnTo>
                  <a:pt x="10134" y="13296"/>
                </a:lnTo>
                <a:lnTo>
                  <a:pt x="9931" y="14135"/>
                </a:lnTo>
                <a:lnTo>
                  <a:pt x="17126" y="14135"/>
                </a:lnTo>
                <a:lnTo>
                  <a:pt x="16479" y="13080"/>
                </a:lnTo>
                <a:lnTo>
                  <a:pt x="10591" y="13080"/>
                </a:lnTo>
                <a:lnTo>
                  <a:pt x="10339" y="12992"/>
                </a:lnTo>
                <a:close/>
              </a:path>
              <a:path w="37464" h="26035">
                <a:moveTo>
                  <a:pt x="10160" y="12928"/>
                </a:moveTo>
                <a:lnTo>
                  <a:pt x="10156" y="13229"/>
                </a:lnTo>
                <a:lnTo>
                  <a:pt x="10236" y="12992"/>
                </a:lnTo>
                <a:close/>
              </a:path>
              <a:path w="37464" h="26035">
                <a:moveTo>
                  <a:pt x="14351" y="9334"/>
                </a:moveTo>
                <a:lnTo>
                  <a:pt x="13286" y="9575"/>
                </a:lnTo>
                <a:lnTo>
                  <a:pt x="12573" y="10426"/>
                </a:lnTo>
                <a:lnTo>
                  <a:pt x="11772" y="11137"/>
                </a:lnTo>
                <a:lnTo>
                  <a:pt x="10871" y="11620"/>
                </a:lnTo>
                <a:lnTo>
                  <a:pt x="10756" y="11874"/>
                </a:lnTo>
                <a:lnTo>
                  <a:pt x="10236" y="12306"/>
                </a:lnTo>
                <a:lnTo>
                  <a:pt x="10198" y="12445"/>
                </a:lnTo>
                <a:lnTo>
                  <a:pt x="10591" y="13080"/>
                </a:lnTo>
                <a:lnTo>
                  <a:pt x="16479" y="13080"/>
                </a:lnTo>
                <a:lnTo>
                  <a:pt x="16016" y="12306"/>
                </a:lnTo>
                <a:lnTo>
                  <a:pt x="15849" y="11709"/>
                </a:lnTo>
                <a:lnTo>
                  <a:pt x="16738" y="11493"/>
                </a:lnTo>
                <a:lnTo>
                  <a:pt x="16256" y="10833"/>
                </a:lnTo>
                <a:lnTo>
                  <a:pt x="15240" y="10617"/>
                </a:lnTo>
                <a:lnTo>
                  <a:pt x="14351" y="9334"/>
                </a:lnTo>
                <a:close/>
              </a:path>
              <a:path w="37464" h="26035">
                <a:moveTo>
                  <a:pt x="26979" y="11061"/>
                </a:moveTo>
                <a:close/>
              </a:path>
              <a:path w="37464" h="26035">
                <a:moveTo>
                  <a:pt x="25996" y="9055"/>
                </a:moveTo>
                <a:lnTo>
                  <a:pt x="17995" y="9055"/>
                </a:lnTo>
                <a:lnTo>
                  <a:pt x="17335" y="9499"/>
                </a:lnTo>
                <a:lnTo>
                  <a:pt x="18313" y="9156"/>
                </a:lnTo>
                <a:lnTo>
                  <a:pt x="25984" y="9156"/>
                </a:lnTo>
                <a:close/>
              </a:path>
              <a:path w="37464" h="26035">
                <a:moveTo>
                  <a:pt x="17932" y="8204"/>
                </a:moveTo>
                <a:lnTo>
                  <a:pt x="17769" y="8737"/>
                </a:lnTo>
                <a:lnTo>
                  <a:pt x="17932" y="8915"/>
                </a:lnTo>
                <a:lnTo>
                  <a:pt x="17685" y="8915"/>
                </a:lnTo>
                <a:lnTo>
                  <a:pt x="17792" y="9118"/>
                </a:lnTo>
                <a:lnTo>
                  <a:pt x="17995" y="9055"/>
                </a:lnTo>
                <a:lnTo>
                  <a:pt x="25996" y="9055"/>
                </a:lnTo>
                <a:lnTo>
                  <a:pt x="26097" y="8915"/>
                </a:lnTo>
                <a:lnTo>
                  <a:pt x="17932" y="8915"/>
                </a:lnTo>
                <a:lnTo>
                  <a:pt x="17665" y="8877"/>
                </a:lnTo>
                <a:lnTo>
                  <a:pt x="26124" y="8877"/>
                </a:lnTo>
                <a:lnTo>
                  <a:pt x="26225" y="8737"/>
                </a:lnTo>
                <a:lnTo>
                  <a:pt x="25666" y="8458"/>
                </a:lnTo>
                <a:lnTo>
                  <a:pt x="25593" y="8280"/>
                </a:lnTo>
                <a:lnTo>
                  <a:pt x="18237" y="8280"/>
                </a:lnTo>
                <a:lnTo>
                  <a:pt x="17932" y="8204"/>
                </a:lnTo>
                <a:close/>
              </a:path>
              <a:path w="37464" h="26035">
                <a:moveTo>
                  <a:pt x="18211" y="7950"/>
                </a:moveTo>
                <a:lnTo>
                  <a:pt x="18237" y="8280"/>
                </a:lnTo>
                <a:lnTo>
                  <a:pt x="25593" y="8280"/>
                </a:lnTo>
                <a:lnTo>
                  <a:pt x="25509" y="8077"/>
                </a:lnTo>
                <a:lnTo>
                  <a:pt x="18491" y="8077"/>
                </a:lnTo>
                <a:lnTo>
                  <a:pt x="18211" y="7950"/>
                </a:lnTo>
                <a:close/>
              </a:path>
              <a:path w="37464" h="26035">
                <a:moveTo>
                  <a:pt x="18770" y="7467"/>
                </a:moveTo>
                <a:lnTo>
                  <a:pt x="18770" y="7746"/>
                </a:lnTo>
                <a:lnTo>
                  <a:pt x="18440" y="7746"/>
                </a:lnTo>
                <a:lnTo>
                  <a:pt x="18491" y="8077"/>
                </a:lnTo>
                <a:lnTo>
                  <a:pt x="25509" y="8077"/>
                </a:lnTo>
                <a:lnTo>
                  <a:pt x="25457" y="7950"/>
                </a:lnTo>
                <a:lnTo>
                  <a:pt x="25332" y="7480"/>
                </a:lnTo>
                <a:lnTo>
                  <a:pt x="18770" y="7467"/>
                </a:lnTo>
                <a:close/>
              </a:path>
              <a:path w="37464" h="26035">
                <a:moveTo>
                  <a:pt x="20142" y="0"/>
                </a:moveTo>
                <a:lnTo>
                  <a:pt x="20256" y="1054"/>
                </a:lnTo>
                <a:lnTo>
                  <a:pt x="19995" y="1346"/>
                </a:lnTo>
                <a:lnTo>
                  <a:pt x="19951" y="2425"/>
                </a:lnTo>
                <a:lnTo>
                  <a:pt x="19570" y="2844"/>
                </a:lnTo>
                <a:lnTo>
                  <a:pt x="18592" y="3594"/>
                </a:lnTo>
                <a:lnTo>
                  <a:pt x="21602" y="4063"/>
                </a:lnTo>
                <a:lnTo>
                  <a:pt x="19189" y="6857"/>
                </a:lnTo>
                <a:lnTo>
                  <a:pt x="18910" y="6870"/>
                </a:lnTo>
                <a:lnTo>
                  <a:pt x="19024" y="7035"/>
                </a:lnTo>
                <a:lnTo>
                  <a:pt x="19037" y="7480"/>
                </a:lnTo>
                <a:lnTo>
                  <a:pt x="25332" y="7480"/>
                </a:lnTo>
                <a:lnTo>
                  <a:pt x="25259" y="7035"/>
                </a:lnTo>
                <a:lnTo>
                  <a:pt x="24231" y="6629"/>
                </a:lnTo>
                <a:lnTo>
                  <a:pt x="22733" y="6299"/>
                </a:lnTo>
                <a:lnTo>
                  <a:pt x="23355" y="4635"/>
                </a:lnTo>
                <a:lnTo>
                  <a:pt x="24117" y="4013"/>
                </a:lnTo>
                <a:lnTo>
                  <a:pt x="23215" y="2832"/>
                </a:lnTo>
                <a:lnTo>
                  <a:pt x="22034" y="2832"/>
                </a:lnTo>
                <a:lnTo>
                  <a:pt x="21590" y="2235"/>
                </a:lnTo>
                <a:lnTo>
                  <a:pt x="21107" y="1346"/>
                </a:lnTo>
                <a:lnTo>
                  <a:pt x="20675" y="850"/>
                </a:lnTo>
                <a:lnTo>
                  <a:pt x="20142" y="0"/>
                </a:lnTo>
                <a:close/>
              </a:path>
              <a:path w="37464" h="26035">
                <a:moveTo>
                  <a:pt x="22885" y="2400"/>
                </a:moveTo>
                <a:lnTo>
                  <a:pt x="22034" y="2832"/>
                </a:lnTo>
                <a:lnTo>
                  <a:pt x="23215" y="2832"/>
                </a:lnTo>
                <a:lnTo>
                  <a:pt x="22885" y="240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461339" y="2768194"/>
            <a:ext cx="26034" cy="27940"/>
          </a:xfrm>
          <a:custGeom>
            <a:avLst/>
            <a:gdLst/>
            <a:ahLst/>
            <a:cxnLst/>
            <a:rect l="l" t="t" r="r" b="b"/>
            <a:pathLst>
              <a:path w="26035" h="27939">
                <a:moveTo>
                  <a:pt x="5098" y="18173"/>
                </a:moveTo>
                <a:lnTo>
                  <a:pt x="3646" y="18569"/>
                </a:lnTo>
                <a:lnTo>
                  <a:pt x="6290" y="21531"/>
                </a:lnTo>
                <a:lnTo>
                  <a:pt x="13622" y="25216"/>
                </a:lnTo>
                <a:lnTo>
                  <a:pt x="21748" y="27177"/>
                </a:lnTo>
                <a:lnTo>
                  <a:pt x="22459" y="27393"/>
                </a:lnTo>
                <a:lnTo>
                  <a:pt x="22294" y="26911"/>
                </a:lnTo>
                <a:lnTo>
                  <a:pt x="21849" y="26581"/>
                </a:lnTo>
                <a:lnTo>
                  <a:pt x="18408" y="22859"/>
                </a:lnTo>
                <a:lnTo>
                  <a:pt x="18963" y="18287"/>
                </a:lnTo>
                <a:lnTo>
                  <a:pt x="5492" y="18287"/>
                </a:lnTo>
                <a:lnTo>
                  <a:pt x="5098" y="18173"/>
                </a:lnTo>
                <a:close/>
              </a:path>
              <a:path w="26035" h="27939">
                <a:moveTo>
                  <a:pt x="3159" y="18025"/>
                </a:moveTo>
                <a:lnTo>
                  <a:pt x="3003" y="18745"/>
                </a:lnTo>
                <a:lnTo>
                  <a:pt x="3646" y="18569"/>
                </a:lnTo>
                <a:lnTo>
                  <a:pt x="3159" y="18025"/>
                </a:lnTo>
                <a:close/>
              </a:path>
              <a:path w="26035" h="27939">
                <a:moveTo>
                  <a:pt x="5441" y="17805"/>
                </a:moveTo>
                <a:lnTo>
                  <a:pt x="5492" y="18287"/>
                </a:lnTo>
                <a:lnTo>
                  <a:pt x="18963" y="18287"/>
                </a:lnTo>
                <a:lnTo>
                  <a:pt x="19002" y="17970"/>
                </a:lnTo>
                <a:lnTo>
                  <a:pt x="5835" y="17970"/>
                </a:lnTo>
                <a:lnTo>
                  <a:pt x="5441" y="17805"/>
                </a:lnTo>
                <a:close/>
              </a:path>
              <a:path w="26035" h="27939">
                <a:moveTo>
                  <a:pt x="2876" y="17462"/>
                </a:moveTo>
                <a:lnTo>
                  <a:pt x="2861" y="17691"/>
                </a:lnTo>
                <a:lnTo>
                  <a:pt x="3159" y="18025"/>
                </a:lnTo>
                <a:lnTo>
                  <a:pt x="3049" y="17805"/>
                </a:lnTo>
                <a:lnTo>
                  <a:pt x="2876" y="17462"/>
                </a:lnTo>
                <a:close/>
              </a:path>
              <a:path w="26035" h="27939">
                <a:moveTo>
                  <a:pt x="9581" y="13207"/>
                </a:moveTo>
                <a:lnTo>
                  <a:pt x="9569" y="14109"/>
                </a:lnTo>
                <a:lnTo>
                  <a:pt x="9289" y="14363"/>
                </a:lnTo>
                <a:lnTo>
                  <a:pt x="7905" y="15163"/>
                </a:lnTo>
                <a:lnTo>
                  <a:pt x="6432" y="16128"/>
                </a:lnTo>
                <a:lnTo>
                  <a:pt x="5835" y="17970"/>
                </a:lnTo>
                <a:lnTo>
                  <a:pt x="19002" y="17970"/>
                </a:lnTo>
                <a:lnTo>
                  <a:pt x="19201" y="16332"/>
                </a:lnTo>
                <a:lnTo>
                  <a:pt x="19283" y="15996"/>
                </a:lnTo>
                <a:lnTo>
                  <a:pt x="21139" y="13411"/>
                </a:lnTo>
                <a:lnTo>
                  <a:pt x="10318" y="13411"/>
                </a:lnTo>
                <a:lnTo>
                  <a:pt x="9581" y="13207"/>
                </a:lnTo>
                <a:close/>
              </a:path>
              <a:path w="26035" h="27939">
                <a:moveTo>
                  <a:pt x="2174" y="16922"/>
                </a:moveTo>
                <a:lnTo>
                  <a:pt x="2444" y="17373"/>
                </a:lnTo>
                <a:lnTo>
                  <a:pt x="2174" y="16922"/>
                </a:lnTo>
                <a:close/>
              </a:path>
              <a:path w="26035" h="27939">
                <a:moveTo>
                  <a:pt x="1218" y="14990"/>
                </a:moveTo>
                <a:lnTo>
                  <a:pt x="1347" y="15996"/>
                </a:lnTo>
                <a:lnTo>
                  <a:pt x="2174" y="16922"/>
                </a:lnTo>
                <a:lnTo>
                  <a:pt x="1928" y="16509"/>
                </a:lnTo>
                <a:lnTo>
                  <a:pt x="1898" y="16268"/>
                </a:lnTo>
                <a:lnTo>
                  <a:pt x="2351" y="16268"/>
                </a:lnTo>
                <a:lnTo>
                  <a:pt x="1974" y="15913"/>
                </a:lnTo>
                <a:lnTo>
                  <a:pt x="1669" y="15316"/>
                </a:lnTo>
                <a:lnTo>
                  <a:pt x="1218" y="14990"/>
                </a:lnTo>
                <a:close/>
              </a:path>
              <a:path w="26035" h="27939">
                <a:moveTo>
                  <a:pt x="2351" y="16268"/>
                </a:moveTo>
                <a:lnTo>
                  <a:pt x="1898" y="16268"/>
                </a:lnTo>
                <a:lnTo>
                  <a:pt x="2761" y="16509"/>
                </a:lnTo>
                <a:lnTo>
                  <a:pt x="2351" y="16268"/>
                </a:lnTo>
                <a:close/>
              </a:path>
              <a:path w="26035" h="27939">
                <a:moveTo>
                  <a:pt x="710" y="11011"/>
                </a:moveTo>
                <a:lnTo>
                  <a:pt x="95" y="13411"/>
                </a:lnTo>
                <a:lnTo>
                  <a:pt x="0" y="14109"/>
                </a:lnTo>
                <a:lnTo>
                  <a:pt x="1218" y="14990"/>
                </a:lnTo>
                <a:lnTo>
                  <a:pt x="710" y="11011"/>
                </a:lnTo>
                <a:close/>
              </a:path>
              <a:path w="26035" h="27939">
                <a:moveTo>
                  <a:pt x="9482" y="4102"/>
                </a:moveTo>
                <a:lnTo>
                  <a:pt x="5479" y="4102"/>
                </a:lnTo>
                <a:lnTo>
                  <a:pt x="6648" y="4267"/>
                </a:lnTo>
                <a:lnTo>
                  <a:pt x="7994" y="5346"/>
                </a:lnTo>
                <a:lnTo>
                  <a:pt x="10458" y="5816"/>
                </a:lnTo>
                <a:lnTo>
                  <a:pt x="11067" y="7721"/>
                </a:lnTo>
                <a:lnTo>
                  <a:pt x="12020" y="9359"/>
                </a:lnTo>
                <a:lnTo>
                  <a:pt x="13861" y="10477"/>
                </a:lnTo>
                <a:lnTo>
                  <a:pt x="10762" y="11518"/>
                </a:lnTo>
                <a:lnTo>
                  <a:pt x="10797" y="12293"/>
                </a:lnTo>
                <a:lnTo>
                  <a:pt x="10673" y="13080"/>
                </a:lnTo>
                <a:lnTo>
                  <a:pt x="10318" y="13411"/>
                </a:lnTo>
                <a:lnTo>
                  <a:pt x="21139" y="13411"/>
                </a:lnTo>
                <a:lnTo>
                  <a:pt x="21811" y="12484"/>
                </a:lnTo>
                <a:lnTo>
                  <a:pt x="24694" y="9613"/>
                </a:lnTo>
                <a:lnTo>
                  <a:pt x="25177" y="9613"/>
                </a:lnTo>
                <a:lnTo>
                  <a:pt x="24524" y="6883"/>
                </a:lnTo>
                <a:lnTo>
                  <a:pt x="13264" y="6883"/>
                </a:lnTo>
                <a:lnTo>
                  <a:pt x="9482" y="4102"/>
                </a:lnTo>
                <a:close/>
              </a:path>
              <a:path w="26035" h="27939">
                <a:moveTo>
                  <a:pt x="25365" y="11957"/>
                </a:moveTo>
                <a:lnTo>
                  <a:pt x="24999" y="12052"/>
                </a:lnTo>
                <a:lnTo>
                  <a:pt x="24961" y="12357"/>
                </a:lnTo>
                <a:lnTo>
                  <a:pt x="25761" y="12560"/>
                </a:lnTo>
                <a:lnTo>
                  <a:pt x="25817" y="12293"/>
                </a:lnTo>
                <a:lnTo>
                  <a:pt x="25393" y="12293"/>
                </a:lnTo>
                <a:lnTo>
                  <a:pt x="25365" y="11957"/>
                </a:lnTo>
                <a:close/>
              </a:path>
              <a:path w="26035" h="27939">
                <a:moveTo>
                  <a:pt x="25735" y="11950"/>
                </a:moveTo>
                <a:lnTo>
                  <a:pt x="25393" y="11950"/>
                </a:lnTo>
                <a:lnTo>
                  <a:pt x="25393" y="12293"/>
                </a:lnTo>
                <a:lnTo>
                  <a:pt x="25817" y="12293"/>
                </a:lnTo>
                <a:lnTo>
                  <a:pt x="25735" y="11950"/>
                </a:lnTo>
                <a:close/>
              </a:path>
              <a:path w="26035" h="27939">
                <a:moveTo>
                  <a:pt x="25177" y="9613"/>
                </a:moveTo>
                <a:lnTo>
                  <a:pt x="24694" y="9613"/>
                </a:lnTo>
                <a:lnTo>
                  <a:pt x="25294" y="11518"/>
                </a:lnTo>
                <a:lnTo>
                  <a:pt x="25365" y="11957"/>
                </a:lnTo>
                <a:lnTo>
                  <a:pt x="25735" y="11950"/>
                </a:lnTo>
                <a:lnTo>
                  <a:pt x="25177" y="9613"/>
                </a:lnTo>
                <a:close/>
              </a:path>
              <a:path w="26035" h="27939">
                <a:moveTo>
                  <a:pt x="386" y="8483"/>
                </a:moveTo>
                <a:lnTo>
                  <a:pt x="710" y="11011"/>
                </a:lnTo>
                <a:lnTo>
                  <a:pt x="1250" y="8902"/>
                </a:lnTo>
                <a:lnTo>
                  <a:pt x="386" y="8483"/>
                </a:lnTo>
                <a:close/>
              </a:path>
              <a:path w="26035" h="27939">
                <a:moveTo>
                  <a:pt x="23932" y="4406"/>
                </a:moveTo>
                <a:lnTo>
                  <a:pt x="13264" y="6883"/>
                </a:lnTo>
                <a:lnTo>
                  <a:pt x="24524" y="6883"/>
                </a:lnTo>
                <a:lnTo>
                  <a:pt x="23932" y="4406"/>
                </a:lnTo>
                <a:close/>
              </a:path>
              <a:path w="26035" h="27939">
                <a:moveTo>
                  <a:pt x="5479" y="0"/>
                </a:moveTo>
                <a:lnTo>
                  <a:pt x="5961" y="1816"/>
                </a:lnTo>
                <a:lnTo>
                  <a:pt x="6076" y="3187"/>
                </a:lnTo>
                <a:lnTo>
                  <a:pt x="5378" y="4216"/>
                </a:lnTo>
                <a:lnTo>
                  <a:pt x="9482" y="4102"/>
                </a:lnTo>
                <a:lnTo>
                  <a:pt x="8238" y="3187"/>
                </a:lnTo>
                <a:lnTo>
                  <a:pt x="7410" y="3187"/>
                </a:lnTo>
                <a:lnTo>
                  <a:pt x="6695" y="1816"/>
                </a:lnTo>
                <a:lnTo>
                  <a:pt x="6495" y="1816"/>
                </a:lnTo>
                <a:lnTo>
                  <a:pt x="5479" y="0"/>
                </a:lnTo>
                <a:close/>
              </a:path>
              <a:path w="26035" h="27939">
                <a:moveTo>
                  <a:pt x="8083" y="3073"/>
                </a:moveTo>
                <a:lnTo>
                  <a:pt x="7410" y="3187"/>
                </a:lnTo>
                <a:lnTo>
                  <a:pt x="8238" y="3187"/>
                </a:lnTo>
                <a:lnTo>
                  <a:pt x="8083" y="3073"/>
                </a:lnTo>
                <a:close/>
              </a:path>
              <a:path w="26035" h="27939">
                <a:moveTo>
                  <a:pt x="5835" y="165"/>
                </a:moveTo>
                <a:lnTo>
                  <a:pt x="6495" y="1816"/>
                </a:lnTo>
                <a:lnTo>
                  <a:pt x="6695" y="1816"/>
                </a:lnTo>
                <a:lnTo>
                  <a:pt x="5835" y="16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5786" y="2211863"/>
            <a:ext cx="20320" cy="38735"/>
          </a:xfrm>
          <a:custGeom>
            <a:avLst/>
            <a:gdLst/>
            <a:ahLst/>
            <a:cxnLst/>
            <a:rect l="l" t="t" r="r" b="b"/>
            <a:pathLst>
              <a:path w="20320" h="38735">
                <a:moveTo>
                  <a:pt x="15595" y="36957"/>
                </a:moveTo>
                <a:lnTo>
                  <a:pt x="15646" y="38100"/>
                </a:lnTo>
                <a:lnTo>
                  <a:pt x="16128" y="38481"/>
                </a:lnTo>
                <a:lnTo>
                  <a:pt x="16535" y="38735"/>
                </a:lnTo>
                <a:lnTo>
                  <a:pt x="16344" y="38100"/>
                </a:lnTo>
                <a:lnTo>
                  <a:pt x="16370" y="37846"/>
                </a:lnTo>
                <a:lnTo>
                  <a:pt x="17614" y="37846"/>
                </a:lnTo>
                <a:lnTo>
                  <a:pt x="17564" y="37592"/>
                </a:lnTo>
                <a:lnTo>
                  <a:pt x="15786" y="37592"/>
                </a:lnTo>
                <a:lnTo>
                  <a:pt x="15595" y="36957"/>
                </a:lnTo>
                <a:close/>
              </a:path>
              <a:path w="20320" h="38735">
                <a:moveTo>
                  <a:pt x="17219" y="35306"/>
                </a:moveTo>
                <a:lnTo>
                  <a:pt x="15227" y="35306"/>
                </a:lnTo>
                <a:lnTo>
                  <a:pt x="15468" y="35560"/>
                </a:lnTo>
                <a:lnTo>
                  <a:pt x="15112" y="35687"/>
                </a:lnTo>
                <a:lnTo>
                  <a:pt x="16014" y="35814"/>
                </a:lnTo>
                <a:lnTo>
                  <a:pt x="15786" y="36068"/>
                </a:lnTo>
                <a:lnTo>
                  <a:pt x="15849" y="37338"/>
                </a:lnTo>
                <a:lnTo>
                  <a:pt x="15786" y="37592"/>
                </a:lnTo>
                <a:lnTo>
                  <a:pt x="17564" y="37592"/>
                </a:lnTo>
                <a:lnTo>
                  <a:pt x="17843" y="37846"/>
                </a:lnTo>
                <a:lnTo>
                  <a:pt x="18072" y="37973"/>
                </a:lnTo>
                <a:lnTo>
                  <a:pt x="18211" y="38227"/>
                </a:lnTo>
                <a:lnTo>
                  <a:pt x="18757" y="37719"/>
                </a:lnTo>
                <a:lnTo>
                  <a:pt x="18840" y="37338"/>
                </a:lnTo>
                <a:lnTo>
                  <a:pt x="18948" y="36068"/>
                </a:lnTo>
                <a:lnTo>
                  <a:pt x="19862" y="35687"/>
                </a:lnTo>
                <a:lnTo>
                  <a:pt x="17043" y="35687"/>
                </a:lnTo>
                <a:lnTo>
                  <a:pt x="17219" y="35306"/>
                </a:lnTo>
                <a:close/>
              </a:path>
              <a:path w="20320" h="38735">
                <a:moveTo>
                  <a:pt x="2476" y="32131"/>
                </a:moveTo>
                <a:lnTo>
                  <a:pt x="2412" y="32512"/>
                </a:lnTo>
                <a:lnTo>
                  <a:pt x="2552" y="32512"/>
                </a:lnTo>
                <a:lnTo>
                  <a:pt x="2362" y="32893"/>
                </a:lnTo>
                <a:lnTo>
                  <a:pt x="2253" y="33655"/>
                </a:lnTo>
                <a:lnTo>
                  <a:pt x="2307" y="33909"/>
                </a:lnTo>
                <a:lnTo>
                  <a:pt x="2425" y="35179"/>
                </a:lnTo>
                <a:lnTo>
                  <a:pt x="2044" y="35433"/>
                </a:lnTo>
                <a:lnTo>
                  <a:pt x="2209" y="37338"/>
                </a:lnTo>
                <a:lnTo>
                  <a:pt x="3047" y="36576"/>
                </a:lnTo>
                <a:lnTo>
                  <a:pt x="3187" y="35814"/>
                </a:lnTo>
                <a:lnTo>
                  <a:pt x="4036" y="35814"/>
                </a:lnTo>
                <a:lnTo>
                  <a:pt x="4198" y="35560"/>
                </a:lnTo>
                <a:lnTo>
                  <a:pt x="4419" y="34163"/>
                </a:lnTo>
                <a:lnTo>
                  <a:pt x="5181" y="33655"/>
                </a:lnTo>
                <a:lnTo>
                  <a:pt x="5765" y="33274"/>
                </a:lnTo>
                <a:lnTo>
                  <a:pt x="9857" y="33274"/>
                </a:lnTo>
                <a:lnTo>
                  <a:pt x="10782" y="32766"/>
                </a:lnTo>
                <a:lnTo>
                  <a:pt x="14929" y="32766"/>
                </a:lnTo>
                <a:lnTo>
                  <a:pt x="14870" y="32258"/>
                </a:lnTo>
                <a:lnTo>
                  <a:pt x="2705" y="32258"/>
                </a:lnTo>
                <a:lnTo>
                  <a:pt x="2476" y="32131"/>
                </a:lnTo>
                <a:close/>
              </a:path>
              <a:path w="20320" h="38735">
                <a:moveTo>
                  <a:pt x="20218" y="35560"/>
                </a:moveTo>
                <a:lnTo>
                  <a:pt x="19811" y="35687"/>
                </a:lnTo>
                <a:lnTo>
                  <a:pt x="20104" y="36576"/>
                </a:lnTo>
                <a:lnTo>
                  <a:pt x="20218" y="35560"/>
                </a:lnTo>
                <a:close/>
              </a:path>
              <a:path w="20320" h="38735">
                <a:moveTo>
                  <a:pt x="4036" y="35814"/>
                </a:moveTo>
                <a:lnTo>
                  <a:pt x="3187" y="35814"/>
                </a:lnTo>
                <a:lnTo>
                  <a:pt x="3873" y="36068"/>
                </a:lnTo>
                <a:lnTo>
                  <a:pt x="4036" y="35814"/>
                </a:lnTo>
                <a:close/>
              </a:path>
              <a:path w="20320" h="38735">
                <a:moveTo>
                  <a:pt x="18580" y="33782"/>
                </a:moveTo>
                <a:lnTo>
                  <a:pt x="18707" y="34798"/>
                </a:lnTo>
                <a:lnTo>
                  <a:pt x="17043" y="35687"/>
                </a:lnTo>
                <a:lnTo>
                  <a:pt x="19811" y="35687"/>
                </a:lnTo>
                <a:lnTo>
                  <a:pt x="19913" y="34798"/>
                </a:lnTo>
                <a:lnTo>
                  <a:pt x="19583" y="34544"/>
                </a:lnTo>
                <a:lnTo>
                  <a:pt x="19075" y="34544"/>
                </a:lnTo>
                <a:lnTo>
                  <a:pt x="18580" y="33782"/>
                </a:lnTo>
                <a:close/>
              </a:path>
              <a:path w="20320" h="38735">
                <a:moveTo>
                  <a:pt x="17454" y="34798"/>
                </a:moveTo>
                <a:lnTo>
                  <a:pt x="14757" y="34798"/>
                </a:lnTo>
                <a:lnTo>
                  <a:pt x="15079" y="35052"/>
                </a:lnTo>
                <a:lnTo>
                  <a:pt x="15138" y="35433"/>
                </a:lnTo>
                <a:lnTo>
                  <a:pt x="17219" y="35306"/>
                </a:lnTo>
                <a:lnTo>
                  <a:pt x="17454" y="34798"/>
                </a:lnTo>
                <a:close/>
              </a:path>
              <a:path w="20320" h="38735">
                <a:moveTo>
                  <a:pt x="17630" y="34417"/>
                </a:moveTo>
                <a:lnTo>
                  <a:pt x="14325" y="34417"/>
                </a:lnTo>
                <a:lnTo>
                  <a:pt x="14808" y="35052"/>
                </a:lnTo>
                <a:lnTo>
                  <a:pt x="14757" y="34798"/>
                </a:lnTo>
                <a:lnTo>
                  <a:pt x="17454" y="34798"/>
                </a:lnTo>
                <a:lnTo>
                  <a:pt x="17630" y="34417"/>
                </a:lnTo>
                <a:close/>
              </a:path>
              <a:path w="20320" h="38735">
                <a:moveTo>
                  <a:pt x="14929" y="32766"/>
                </a:moveTo>
                <a:lnTo>
                  <a:pt x="12268" y="32766"/>
                </a:lnTo>
                <a:lnTo>
                  <a:pt x="14338" y="34798"/>
                </a:lnTo>
                <a:lnTo>
                  <a:pt x="14325" y="34417"/>
                </a:lnTo>
                <a:lnTo>
                  <a:pt x="17630" y="34417"/>
                </a:lnTo>
                <a:lnTo>
                  <a:pt x="17748" y="34163"/>
                </a:lnTo>
                <a:lnTo>
                  <a:pt x="16268" y="34163"/>
                </a:lnTo>
                <a:lnTo>
                  <a:pt x="14973" y="33147"/>
                </a:lnTo>
                <a:lnTo>
                  <a:pt x="14929" y="32766"/>
                </a:lnTo>
                <a:close/>
              </a:path>
              <a:path w="20320" h="38735">
                <a:moveTo>
                  <a:pt x="17259" y="32893"/>
                </a:moveTo>
                <a:lnTo>
                  <a:pt x="16268" y="34163"/>
                </a:lnTo>
                <a:lnTo>
                  <a:pt x="17748" y="34163"/>
                </a:lnTo>
                <a:lnTo>
                  <a:pt x="17983" y="33655"/>
                </a:lnTo>
                <a:lnTo>
                  <a:pt x="17259" y="32893"/>
                </a:lnTo>
                <a:close/>
              </a:path>
              <a:path w="20320" h="38735">
                <a:moveTo>
                  <a:pt x="9164" y="33655"/>
                </a:moveTo>
                <a:lnTo>
                  <a:pt x="8013" y="33655"/>
                </a:lnTo>
                <a:lnTo>
                  <a:pt x="8470" y="34036"/>
                </a:lnTo>
                <a:lnTo>
                  <a:pt x="9164" y="33655"/>
                </a:lnTo>
                <a:close/>
              </a:path>
              <a:path w="20320" h="38735">
                <a:moveTo>
                  <a:pt x="9857" y="33274"/>
                </a:moveTo>
                <a:lnTo>
                  <a:pt x="6438" y="33274"/>
                </a:lnTo>
                <a:lnTo>
                  <a:pt x="6908" y="33655"/>
                </a:lnTo>
                <a:lnTo>
                  <a:pt x="7594" y="33909"/>
                </a:lnTo>
                <a:lnTo>
                  <a:pt x="8013" y="33655"/>
                </a:lnTo>
                <a:lnTo>
                  <a:pt x="9164" y="33655"/>
                </a:lnTo>
                <a:lnTo>
                  <a:pt x="9857" y="33274"/>
                </a:lnTo>
                <a:close/>
              </a:path>
              <a:path w="20320" h="38735">
                <a:moveTo>
                  <a:pt x="3632" y="29718"/>
                </a:moveTo>
                <a:lnTo>
                  <a:pt x="3174" y="30607"/>
                </a:lnTo>
                <a:lnTo>
                  <a:pt x="3080" y="30861"/>
                </a:lnTo>
                <a:lnTo>
                  <a:pt x="2705" y="32258"/>
                </a:lnTo>
                <a:lnTo>
                  <a:pt x="14870" y="32258"/>
                </a:lnTo>
                <a:lnTo>
                  <a:pt x="14782" y="31496"/>
                </a:lnTo>
                <a:lnTo>
                  <a:pt x="13893" y="31496"/>
                </a:lnTo>
                <a:lnTo>
                  <a:pt x="13779" y="30861"/>
                </a:lnTo>
                <a:lnTo>
                  <a:pt x="14091" y="30480"/>
                </a:lnTo>
                <a:lnTo>
                  <a:pt x="7188" y="30480"/>
                </a:lnTo>
                <a:lnTo>
                  <a:pt x="6235" y="30353"/>
                </a:lnTo>
                <a:lnTo>
                  <a:pt x="5486" y="30099"/>
                </a:lnTo>
                <a:lnTo>
                  <a:pt x="5488" y="29972"/>
                </a:lnTo>
                <a:lnTo>
                  <a:pt x="3924" y="29972"/>
                </a:lnTo>
                <a:lnTo>
                  <a:pt x="3632" y="29718"/>
                </a:lnTo>
                <a:close/>
              </a:path>
              <a:path w="20320" h="38735">
                <a:moveTo>
                  <a:pt x="2781" y="32004"/>
                </a:moveTo>
                <a:lnTo>
                  <a:pt x="2590" y="32004"/>
                </a:lnTo>
                <a:lnTo>
                  <a:pt x="2781" y="32004"/>
                </a:lnTo>
                <a:close/>
              </a:path>
              <a:path w="20320" h="38735">
                <a:moveTo>
                  <a:pt x="3073" y="30480"/>
                </a:moveTo>
                <a:lnTo>
                  <a:pt x="3149" y="30607"/>
                </a:lnTo>
                <a:lnTo>
                  <a:pt x="3073" y="30480"/>
                </a:lnTo>
                <a:close/>
              </a:path>
              <a:path w="20320" h="38735">
                <a:moveTo>
                  <a:pt x="11531" y="27178"/>
                </a:moveTo>
                <a:lnTo>
                  <a:pt x="8801" y="27178"/>
                </a:lnTo>
                <a:lnTo>
                  <a:pt x="8623" y="27686"/>
                </a:lnTo>
                <a:lnTo>
                  <a:pt x="8548" y="28321"/>
                </a:lnTo>
                <a:lnTo>
                  <a:pt x="8267" y="28956"/>
                </a:lnTo>
                <a:lnTo>
                  <a:pt x="7188" y="30480"/>
                </a:lnTo>
                <a:lnTo>
                  <a:pt x="14091" y="30480"/>
                </a:lnTo>
                <a:lnTo>
                  <a:pt x="14300" y="30226"/>
                </a:lnTo>
                <a:lnTo>
                  <a:pt x="12941" y="29718"/>
                </a:lnTo>
                <a:lnTo>
                  <a:pt x="12687" y="29591"/>
                </a:lnTo>
                <a:lnTo>
                  <a:pt x="12525" y="28448"/>
                </a:lnTo>
                <a:lnTo>
                  <a:pt x="12255" y="28448"/>
                </a:lnTo>
                <a:lnTo>
                  <a:pt x="11569" y="28321"/>
                </a:lnTo>
                <a:lnTo>
                  <a:pt x="11531" y="27178"/>
                </a:lnTo>
                <a:close/>
              </a:path>
              <a:path w="20320" h="38735">
                <a:moveTo>
                  <a:pt x="4108" y="29845"/>
                </a:moveTo>
                <a:lnTo>
                  <a:pt x="3898" y="29845"/>
                </a:lnTo>
                <a:lnTo>
                  <a:pt x="4076" y="29972"/>
                </a:lnTo>
                <a:close/>
              </a:path>
              <a:path w="20320" h="38735">
                <a:moveTo>
                  <a:pt x="4419" y="29464"/>
                </a:moveTo>
                <a:lnTo>
                  <a:pt x="4076" y="29972"/>
                </a:lnTo>
                <a:lnTo>
                  <a:pt x="5488" y="29972"/>
                </a:lnTo>
                <a:lnTo>
                  <a:pt x="4470" y="29845"/>
                </a:lnTo>
                <a:lnTo>
                  <a:pt x="4419" y="29464"/>
                </a:lnTo>
                <a:close/>
              </a:path>
              <a:path w="20320" h="38735">
                <a:moveTo>
                  <a:pt x="4140" y="29718"/>
                </a:moveTo>
                <a:lnTo>
                  <a:pt x="4013" y="29845"/>
                </a:lnTo>
                <a:lnTo>
                  <a:pt x="4140" y="29718"/>
                </a:lnTo>
                <a:close/>
              </a:path>
              <a:path w="20320" h="38735">
                <a:moveTo>
                  <a:pt x="5499" y="29464"/>
                </a:moveTo>
                <a:lnTo>
                  <a:pt x="4470" y="29845"/>
                </a:lnTo>
                <a:lnTo>
                  <a:pt x="5491" y="29845"/>
                </a:lnTo>
                <a:lnTo>
                  <a:pt x="5499" y="29464"/>
                </a:lnTo>
                <a:close/>
              </a:path>
              <a:path w="20320" h="38735">
                <a:moveTo>
                  <a:pt x="12471" y="28067"/>
                </a:moveTo>
                <a:lnTo>
                  <a:pt x="12255" y="28448"/>
                </a:lnTo>
                <a:lnTo>
                  <a:pt x="12525" y="28448"/>
                </a:lnTo>
                <a:lnTo>
                  <a:pt x="12471" y="28067"/>
                </a:lnTo>
                <a:close/>
              </a:path>
              <a:path w="20320" h="38735">
                <a:moveTo>
                  <a:pt x="6349" y="22352"/>
                </a:moveTo>
                <a:lnTo>
                  <a:pt x="8204" y="24638"/>
                </a:lnTo>
                <a:lnTo>
                  <a:pt x="7831" y="25146"/>
                </a:lnTo>
                <a:lnTo>
                  <a:pt x="7716" y="25654"/>
                </a:lnTo>
                <a:lnTo>
                  <a:pt x="7823" y="26035"/>
                </a:lnTo>
                <a:lnTo>
                  <a:pt x="8204" y="26416"/>
                </a:lnTo>
                <a:lnTo>
                  <a:pt x="8242" y="27305"/>
                </a:lnTo>
                <a:lnTo>
                  <a:pt x="8801" y="27178"/>
                </a:lnTo>
                <a:lnTo>
                  <a:pt x="11531" y="27178"/>
                </a:lnTo>
                <a:lnTo>
                  <a:pt x="11506" y="26416"/>
                </a:lnTo>
                <a:lnTo>
                  <a:pt x="11010" y="25781"/>
                </a:lnTo>
                <a:lnTo>
                  <a:pt x="11493" y="25527"/>
                </a:lnTo>
                <a:lnTo>
                  <a:pt x="11985" y="25527"/>
                </a:lnTo>
                <a:lnTo>
                  <a:pt x="11937" y="25146"/>
                </a:lnTo>
                <a:lnTo>
                  <a:pt x="10210" y="24384"/>
                </a:lnTo>
                <a:lnTo>
                  <a:pt x="10240" y="22733"/>
                </a:lnTo>
                <a:lnTo>
                  <a:pt x="8470" y="22733"/>
                </a:lnTo>
                <a:lnTo>
                  <a:pt x="6349" y="22352"/>
                </a:lnTo>
                <a:close/>
              </a:path>
              <a:path w="20320" h="38735">
                <a:moveTo>
                  <a:pt x="11985" y="25527"/>
                </a:moveTo>
                <a:lnTo>
                  <a:pt x="11493" y="25527"/>
                </a:lnTo>
                <a:lnTo>
                  <a:pt x="12001" y="25654"/>
                </a:lnTo>
                <a:close/>
              </a:path>
              <a:path w="20320" h="38735">
                <a:moveTo>
                  <a:pt x="9372" y="20447"/>
                </a:moveTo>
                <a:lnTo>
                  <a:pt x="9347" y="20955"/>
                </a:lnTo>
                <a:lnTo>
                  <a:pt x="9232" y="21336"/>
                </a:lnTo>
                <a:lnTo>
                  <a:pt x="8547" y="21463"/>
                </a:lnTo>
                <a:lnTo>
                  <a:pt x="8583" y="21590"/>
                </a:lnTo>
                <a:lnTo>
                  <a:pt x="8689" y="22352"/>
                </a:lnTo>
                <a:lnTo>
                  <a:pt x="8470" y="22733"/>
                </a:lnTo>
                <a:lnTo>
                  <a:pt x="10240" y="22733"/>
                </a:lnTo>
                <a:lnTo>
                  <a:pt x="10318" y="21463"/>
                </a:lnTo>
                <a:lnTo>
                  <a:pt x="10661" y="20701"/>
                </a:lnTo>
                <a:lnTo>
                  <a:pt x="9817" y="20701"/>
                </a:lnTo>
                <a:lnTo>
                  <a:pt x="9372" y="20447"/>
                </a:lnTo>
                <a:close/>
              </a:path>
              <a:path w="20320" h="38735">
                <a:moveTo>
                  <a:pt x="9583" y="12827"/>
                </a:moveTo>
                <a:lnTo>
                  <a:pt x="5803" y="12827"/>
                </a:lnTo>
                <a:lnTo>
                  <a:pt x="8813" y="14986"/>
                </a:lnTo>
                <a:lnTo>
                  <a:pt x="8839" y="16002"/>
                </a:lnTo>
                <a:lnTo>
                  <a:pt x="9644" y="17526"/>
                </a:lnTo>
                <a:lnTo>
                  <a:pt x="10701" y="19177"/>
                </a:lnTo>
                <a:lnTo>
                  <a:pt x="10694" y="19431"/>
                </a:lnTo>
                <a:lnTo>
                  <a:pt x="9817" y="20701"/>
                </a:lnTo>
                <a:lnTo>
                  <a:pt x="10661" y="20701"/>
                </a:lnTo>
                <a:lnTo>
                  <a:pt x="10947" y="20066"/>
                </a:lnTo>
                <a:lnTo>
                  <a:pt x="11239" y="19939"/>
                </a:lnTo>
                <a:lnTo>
                  <a:pt x="11988" y="19431"/>
                </a:lnTo>
                <a:lnTo>
                  <a:pt x="12179" y="18796"/>
                </a:lnTo>
                <a:lnTo>
                  <a:pt x="12512" y="18796"/>
                </a:lnTo>
                <a:lnTo>
                  <a:pt x="12611" y="18669"/>
                </a:lnTo>
                <a:lnTo>
                  <a:pt x="12928" y="18415"/>
                </a:lnTo>
                <a:lnTo>
                  <a:pt x="12750" y="18415"/>
                </a:lnTo>
                <a:lnTo>
                  <a:pt x="13119" y="18161"/>
                </a:lnTo>
                <a:lnTo>
                  <a:pt x="12433" y="17780"/>
                </a:lnTo>
                <a:lnTo>
                  <a:pt x="11620" y="17780"/>
                </a:lnTo>
                <a:lnTo>
                  <a:pt x="10972" y="16764"/>
                </a:lnTo>
                <a:lnTo>
                  <a:pt x="9563" y="15240"/>
                </a:lnTo>
                <a:lnTo>
                  <a:pt x="9583" y="12827"/>
                </a:lnTo>
                <a:close/>
              </a:path>
              <a:path w="20320" h="38735">
                <a:moveTo>
                  <a:pt x="12512" y="18796"/>
                </a:moveTo>
                <a:lnTo>
                  <a:pt x="12560" y="19177"/>
                </a:lnTo>
                <a:lnTo>
                  <a:pt x="12512" y="18796"/>
                </a:lnTo>
                <a:close/>
              </a:path>
              <a:path w="20320" h="38735">
                <a:moveTo>
                  <a:pt x="12090" y="17399"/>
                </a:moveTo>
                <a:lnTo>
                  <a:pt x="11925" y="17780"/>
                </a:lnTo>
                <a:lnTo>
                  <a:pt x="12433" y="17780"/>
                </a:lnTo>
                <a:lnTo>
                  <a:pt x="12458" y="17526"/>
                </a:lnTo>
                <a:lnTo>
                  <a:pt x="12090" y="17399"/>
                </a:lnTo>
                <a:close/>
              </a:path>
              <a:path w="20320" h="38735">
                <a:moveTo>
                  <a:pt x="5844" y="13335"/>
                </a:moveTo>
                <a:lnTo>
                  <a:pt x="2501" y="13335"/>
                </a:lnTo>
                <a:lnTo>
                  <a:pt x="3276" y="13843"/>
                </a:lnTo>
                <a:lnTo>
                  <a:pt x="3022" y="13970"/>
                </a:lnTo>
                <a:lnTo>
                  <a:pt x="2959" y="14351"/>
                </a:lnTo>
                <a:lnTo>
                  <a:pt x="3352" y="14351"/>
                </a:lnTo>
                <a:lnTo>
                  <a:pt x="3314" y="14859"/>
                </a:lnTo>
                <a:lnTo>
                  <a:pt x="3886" y="15240"/>
                </a:lnTo>
                <a:lnTo>
                  <a:pt x="4406" y="15494"/>
                </a:lnTo>
                <a:lnTo>
                  <a:pt x="4635" y="15113"/>
                </a:lnTo>
                <a:lnTo>
                  <a:pt x="5181" y="14859"/>
                </a:lnTo>
                <a:lnTo>
                  <a:pt x="5956" y="14732"/>
                </a:lnTo>
                <a:lnTo>
                  <a:pt x="5844" y="13335"/>
                </a:lnTo>
                <a:close/>
              </a:path>
              <a:path w="20320" h="38735">
                <a:moveTo>
                  <a:pt x="901" y="9271"/>
                </a:moveTo>
                <a:lnTo>
                  <a:pt x="0" y="9652"/>
                </a:lnTo>
                <a:lnTo>
                  <a:pt x="1130" y="10414"/>
                </a:lnTo>
                <a:lnTo>
                  <a:pt x="266" y="10922"/>
                </a:lnTo>
                <a:lnTo>
                  <a:pt x="660" y="11049"/>
                </a:lnTo>
                <a:lnTo>
                  <a:pt x="253" y="11811"/>
                </a:lnTo>
                <a:lnTo>
                  <a:pt x="634" y="12065"/>
                </a:lnTo>
                <a:lnTo>
                  <a:pt x="647" y="12446"/>
                </a:lnTo>
                <a:lnTo>
                  <a:pt x="1308" y="13462"/>
                </a:lnTo>
                <a:lnTo>
                  <a:pt x="1803" y="13462"/>
                </a:lnTo>
                <a:lnTo>
                  <a:pt x="1790" y="13843"/>
                </a:lnTo>
                <a:lnTo>
                  <a:pt x="2273" y="13716"/>
                </a:lnTo>
                <a:lnTo>
                  <a:pt x="2285" y="13462"/>
                </a:lnTo>
                <a:lnTo>
                  <a:pt x="2501" y="13335"/>
                </a:lnTo>
                <a:lnTo>
                  <a:pt x="5844" y="13335"/>
                </a:lnTo>
                <a:lnTo>
                  <a:pt x="5803" y="12827"/>
                </a:lnTo>
                <a:lnTo>
                  <a:pt x="9583" y="12827"/>
                </a:lnTo>
                <a:lnTo>
                  <a:pt x="9563" y="11684"/>
                </a:lnTo>
                <a:lnTo>
                  <a:pt x="9412" y="10795"/>
                </a:lnTo>
                <a:lnTo>
                  <a:pt x="6057" y="10795"/>
                </a:lnTo>
                <a:lnTo>
                  <a:pt x="6591" y="10033"/>
                </a:lnTo>
                <a:lnTo>
                  <a:pt x="5295" y="10033"/>
                </a:lnTo>
                <a:lnTo>
                  <a:pt x="4851" y="9652"/>
                </a:lnTo>
                <a:lnTo>
                  <a:pt x="4610" y="9652"/>
                </a:lnTo>
                <a:lnTo>
                  <a:pt x="4345" y="9398"/>
                </a:lnTo>
                <a:lnTo>
                  <a:pt x="1117" y="9398"/>
                </a:lnTo>
                <a:lnTo>
                  <a:pt x="901" y="9271"/>
                </a:lnTo>
                <a:close/>
              </a:path>
              <a:path w="20320" h="38735">
                <a:moveTo>
                  <a:pt x="9293" y="8001"/>
                </a:moveTo>
                <a:lnTo>
                  <a:pt x="6629" y="8001"/>
                </a:lnTo>
                <a:lnTo>
                  <a:pt x="6413" y="8382"/>
                </a:lnTo>
                <a:lnTo>
                  <a:pt x="6616" y="8509"/>
                </a:lnTo>
                <a:lnTo>
                  <a:pt x="7492" y="8509"/>
                </a:lnTo>
                <a:lnTo>
                  <a:pt x="7010" y="8763"/>
                </a:lnTo>
                <a:lnTo>
                  <a:pt x="7238" y="8763"/>
                </a:lnTo>
                <a:lnTo>
                  <a:pt x="7378" y="9017"/>
                </a:lnTo>
                <a:lnTo>
                  <a:pt x="7200" y="9144"/>
                </a:lnTo>
                <a:lnTo>
                  <a:pt x="7708" y="9271"/>
                </a:lnTo>
                <a:lnTo>
                  <a:pt x="7569" y="9398"/>
                </a:lnTo>
                <a:lnTo>
                  <a:pt x="7404" y="9906"/>
                </a:lnTo>
                <a:lnTo>
                  <a:pt x="7200" y="10033"/>
                </a:lnTo>
                <a:lnTo>
                  <a:pt x="6832" y="10160"/>
                </a:lnTo>
                <a:lnTo>
                  <a:pt x="7010" y="10287"/>
                </a:lnTo>
                <a:lnTo>
                  <a:pt x="6057" y="10795"/>
                </a:lnTo>
                <a:lnTo>
                  <a:pt x="9412" y="10795"/>
                </a:lnTo>
                <a:lnTo>
                  <a:pt x="9111" y="9017"/>
                </a:lnTo>
                <a:lnTo>
                  <a:pt x="9197" y="8128"/>
                </a:lnTo>
                <a:close/>
              </a:path>
              <a:path w="20320" h="38735">
                <a:moveTo>
                  <a:pt x="5727" y="9779"/>
                </a:moveTo>
                <a:lnTo>
                  <a:pt x="5295" y="10033"/>
                </a:lnTo>
                <a:lnTo>
                  <a:pt x="5740" y="10033"/>
                </a:lnTo>
                <a:lnTo>
                  <a:pt x="5727" y="9779"/>
                </a:lnTo>
                <a:close/>
              </a:path>
              <a:path w="20320" h="38735">
                <a:moveTo>
                  <a:pt x="2133" y="8890"/>
                </a:moveTo>
                <a:lnTo>
                  <a:pt x="1892" y="8890"/>
                </a:lnTo>
                <a:lnTo>
                  <a:pt x="1689" y="9271"/>
                </a:lnTo>
                <a:lnTo>
                  <a:pt x="1117" y="9398"/>
                </a:lnTo>
                <a:lnTo>
                  <a:pt x="4345" y="9398"/>
                </a:lnTo>
                <a:lnTo>
                  <a:pt x="3947" y="9017"/>
                </a:lnTo>
                <a:lnTo>
                  <a:pt x="2451" y="9017"/>
                </a:lnTo>
                <a:lnTo>
                  <a:pt x="2133" y="8890"/>
                </a:lnTo>
                <a:close/>
              </a:path>
              <a:path w="20320" h="38735">
                <a:moveTo>
                  <a:pt x="3746" y="8636"/>
                </a:moveTo>
                <a:lnTo>
                  <a:pt x="2451" y="8636"/>
                </a:lnTo>
                <a:lnTo>
                  <a:pt x="2451" y="9017"/>
                </a:lnTo>
                <a:lnTo>
                  <a:pt x="3947" y="9017"/>
                </a:lnTo>
                <a:lnTo>
                  <a:pt x="3682" y="8763"/>
                </a:lnTo>
                <a:lnTo>
                  <a:pt x="3746" y="8636"/>
                </a:lnTo>
                <a:close/>
              </a:path>
              <a:path w="20320" h="38735">
                <a:moveTo>
                  <a:pt x="5689" y="6604"/>
                </a:moveTo>
                <a:lnTo>
                  <a:pt x="5953" y="7112"/>
                </a:lnTo>
                <a:lnTo>
                  <a:pt x="6048" y="7747"/>
                </a:lnTo>
                <a:lnTo>
                  <a:pt x="6159" y="8255"/>
                </a:lnTo>
                <a:lnTo>
                  <a:pt x="6629" y="8001"/>
                </a:lnTo>
                <a:lnTo>
                  <a:pt x="9293" y="8001"/>
                </a:lnTo>
                <a:lnTo>
                  <a:pt x="9486" y="7747"/>
                </a:lnTo>
                <a:lnTo>
                  <a:pt x="9520" y="7112"/>
                </a:lnTo>
                <a:lnTo>
                  <a:pt x="6959" y="7112"/>
                </a:lnTo>
                <a:lnTo>
                  <a:pt x="5689" y="6604"/>
                </a:lnTo>
                <a:close/>
              </a:path>
              <a:path w="20320" h="38735">
                <a:moveTo>
                  <a:pt x="9687" y="3937"/>
                </a:moveTo>
                <a:lnTo>
                  <a:pt x="9207" y="3937"/>
                </a:lnTo>
                <a:lnTo>
                  <a:pt x="9027" y="4318"/>
                </a:lnTo>
                <a:lnTo>
                  <a:pt x="8915" y="5207"/>
                </a:lnTo>
                <a:lnTo>
                  <a:pt x="8798" y="5715"/>
                </a:lnTo>
                <a:lnTo>
                  <a:pt x="8826" y="5842"/>
                </a:lnTo>
                <a:lnTo>
                  <a:pt x="8534" y="6096"/>
                </a:lnTo>
                <a:lnTo>
                  <a:pt x="8204" y="6096"/>
                </a:lnTo>
                <a:lnTo>
                  <a:pt x="7937" y="6604"/>
                </a:lnTo>
                <a:lnTo>
                  <a:pt x="8077" y="6858"/>
                </a:lnTo>
                <a:lnTo>
                  <a:pt x="7848" y="6985"/>
                </a:lnTo>
                <a:lnTo>
                  <a:pt x="7073" y="6985"/>
                </a:lnTo>
                <a:lnTo>
                  <a:pt x="9520" y="7112"/>
                </a:lnTo>
                <a:lnTo>
                  <a:pt x="9687" y="3937"/>
                </a:lnTo>
                <a:close/>
              </a:path>
              <a:path w="20320" h="38735">
                <a:moveTo>
                  <a:pt x="10374" y="3175"/>
                </a:moveTo>
                <a:lnTo>
                  <a:pt x="9728" y="3175"/>
                </a:lnTo>
                <a:lnTo>
                  <a:pt x="12420" y="5715"/>
                </a:lnTo>
                <a:lnTo>
                  <a:pt x="10374" y="3175"/>
                </a:lnTo>
                <a:close/>
              </a:path>
              <a:path w="20320" h="38735">
                <a:moveTo>
                  <a:pt x="6311" y="508"/>
                </a:moveTo>
                <a:lnTo>
                  <a:pt x="5956" y="762"/>
                </a:lnTo>
                <a:lnTo>
                  <a:pt x="5372" y="762"/>
                </a:lnTo>
                <a:lnTo>
                  <a:pt x="5118" y="889"/>
                </a:lnTo>
                <a:lnTo>
                  <a:pt x="5448" y="1651"/>
                </a:lnTo>
                <a:lnTo>
                  <a:pt x="4203" y="1905"/>
                </a:lnTo>
                <a:lnTo>
                  <a:pt x="5816" y="2159"/>
                </a:lnTo>
                <a:lnTo>
                  <a:pt x="6337" y="2286"/>
                </a:lnTo>
                <a:lnTo>
                  <a:pt x="6299" y="2921"/>
                </a:lnTo>
                <a:lnTo>
                  <a:pt x="6807" y="3175"/>
                </a:lnTo>
                <a:lnTo>
                  <a:pt x="6553" y="3429"/>
                </a:lnTo>
                <a:lnTo>
                  <a:pt x="7429" y="4318"/>
                </a:lnTo>
                <a:lnTo>
                  <a:pt x="7404" y="3683"/>
                </a:lnTo>
                <a:lnTo>
                  <a:pt x="7531" y="3683"/>
                </a:lnTo>
                <a:lnTo>
                  <a:pt x="7289" y="3429"/>
                </a:lnTo>
                <a:lnTo>
                  <a:pt x="9714" y="3429"/>
                </a:lnTo>
                <a:lnTo>
                  <a:pt x="9728" y="3175"/>
                </a:lnTo>
                <a:lnTo>
                  <a:pt x="10374" y="3175"/>
                </a:lnTo>
                <a:lnTo>
                  <a:pt x="9147" y="1651"/>
                </a:lnTo>
                <a:lnTo>
                  <a:pt x="6273" y="1651"/>
                </a:lnTo>
                <a:lnTo>
                  <a:pt x="6311" y="508"/>
                </a:lnTo>
                <a:close/>
              </a:path>
              <a:path w="20320" h="38735">
                <a:moveTo>
                  <a:pt x="9714" y="3429"/>
                </a:moveTo>
                <a:lnTo>
                  <a:pt x="7899" y="3429"/>
                </a:lnTo>
                <a:lnTo>
                  <a:pt x="7937" y="3556"/>
                </a:lnTo>
                <a:lnTo>
                  <a:pt x="8178" y="3683"/>
                </a:lnTo>
                <a:lnTo>
                  <a:pt x="8089" y="4064"/>
                </a:lnTo>
                <a:lnTo>
                  <a:pt x="8978" y="3683"/>
                </a:lnTo>
                <a:lnTo>
                  <a:pt x="9701" y="3683"/>
                </a:lnTo>
                <a:lnTo>
                  <a:pt x="9714" y="3429"/>
                </a:lnTo>
                <a:close/>
              </a:path>
              <a:path w="20320" h="38735">
                <a:moveTo>
                  <a:pt x="9701" y="3683"/>
                </a:moveTo>
                <a:lnTo>
                  <a:pt x="8978" y="3683"/>
                </a:lnTo>
                <a:lnTo>
                  <a:pt x="8762" y="4064"/>
                </a:lnTo>
                <a:lnTo>
                  <a:pt x="9207" y="3937"/>
                </a:lnTo>
                <a:lnTo>
                  <a:pt x="9687" y="3937"/>
                </a:lnTo>
                <a:lnTo>
                  <a:pt x="9701" y="3683"/>
                </a:lnTo>
                <a:close/>
              </a:path>
              <a:path w="20320" h="38735">
                <a:moveTo>
                  <a:pt x="7899" y="3429"/>
                </a:moveTo>
                <a:lnTo>
                  <a:pt x="7289" y="3429"/>
                </a:lnTo>
                <a:lnTo>
                  <a:pt x="8013" y="3810"/>
                </a:lnTo>
                <a:lnTo>
                  <a:pt x="7899" y="3429"/>
                </a:lnTo>
                <a:close/>
              </a:path>
              <a:path w="20320" h="38735">
                <a:moveTo>
                  <a:pt x="7912" y="381"/>
                </a:moveTo>
                <a:lnTo>
                  <a:pt x="6273" y="1651"/>
                </a:lnTo>
                <a:lnTo>
                  <a:pt x="9147" y="1651"/>
                </a:lnTo>
                <a:lnTo>
                  <a:pt x="8635" y="1016"/>
                </a:lnTo>
                <a:lnTo>
                  <a:pt x="9347" y="889"/>
                </a:lnTo>
                <a:lnTo>
                  <a:pt x="8712" y="889"/>
                </a:lnTo>
                <a:lnTo>
                  <a:pt x="7912" y="381"/>
                </a:lnTo>
                <a:close/>
              </a:path>
              <a:path w="20320" h="38735">
                <a:moveTo>
                  <a:pt x="9055" y="0"/>
                </a:moveTo>
                <a:lnTo>
                  <a:pt x="8712" y="889"/>
                </a:lnTo>
                <a:lnTo>
                  <a:pt x="9347" y="889"/>
                </a:lnTo>
                <a:lnTo>
                  <a:pt x="905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143753" y="1987713"/>
            <a:ext cx="29209" cy="31115"/>
          </a:xfrm>
          <a:custGeom>
            <a:avLst/>
            <a:gdLst/>
            <a:ahLst/>
            <a:cxnLst/>
            <a:rect l="l" t="t" r="r" b="b"/>
            <a:pathLst>
              <a:path w="29210" h="31114">
                <a:moveTo>
                  <a:pt x="20307" y="0"/>
                </a:moveTo>
                <a:lnTo>
                  <a:pt x="19672" y="939"/>
                </a:lnTo>
                <a:lnTo>
                  <a:pt x="19557" y="1562"/>
                </a:lnTo>
                <a:lnTo>
                  <a:pt x="19164" y="1155"/>
                </a:lnTo>
                <a:lnTo>
                  <a:pt x="18541" y="1333"/>
                </a:lnTo>
                <a:lnTo>
                  <a:pt x="18199" y="2070"/>
                </a:lnTo>
                <a:lnTo>
                  <a:pt x="17678" y="2387"/>
                </a:lnTo>
                <a:lnTo>
                  <a:pt x="16624" y="2616"/>
                </a:lnTo>
                <a:lnTo>
                  <a:pt x="16281" y="1054"/>
                </a:lnTo>
                <a:lnTo>
                  <a:pt x="15519" y="2476"/>
                </a:lnTo>
                <a:lnTo>
                  <a:pt x="10083" y="9258"/>
                </a:lnTo>
                <a:lnTo>
                  <a:pt x="15239" y="7873"/>
                </a:lnTo>
                <a:lnTo>
                  <a:pt x="13004" y="10921"/>
                </a:lnTo>
                <a:lnTo>
                  <a:pt x="11633" y="12128"/>
                </a:lnTo>
                <a:lnTo>
                  <a:pt x="9232" y="15214"/>
                </a:lnTo>
                <a:lnTo>
                  <a:pt x="7353" y="13639"/>
                </a:lnTo>
                <a:lnTo>
                  <a:pt x="6553" y="14858"/>
                </a:lnTo>
                <a:lnTo>
                  <a:pt x="8178" y="16459"/>
                </a:lnTo>
                <a:lnTo>
                  <a:pt x="7467" y="17945"/>
                </a:lnTo>
                <a:lnTo>
                  <a:pt x="6972" y="19278"/>
                </a:lnTo>
                <a:lnTo>
                  <a:pt x="8458" y="20434"/>
                </a:lnTo>
                <a:lnTo>
                  <a:pt x="6083" y="20624"/>
                </a:lnTo>
                <a:lnTo>
                  <a:pt x="4292" y="21831"/>
                </a:lnTo>
                <a:lnTo>
                  <a:pt x="4279" y="23393"/>
                </a:lnTo>
                <a:lnTo>
                  <a:pt x="3619" y="25120"/>
                </a:lnTo>
                <a:lnTo>
                  <a:pt x="0" y="30949"/>
                </a:lnTo>
                <a:lnTo>
                  <a:pt x="6769" y="25984"/>
                </a:lnTo>
                <a:lnTo>
                  <a:pt x="8851" y="25882"/>
                </a:lnTo>
                <a:lnTo>
                  <a:pt x="9753" y="26682"/>
                </a:lnTo>
                <a:lnTo>
                  <a:pt x="11277" y="26796"/>
                </a:lnTo>
                <a:lnTo>
                  <a:pt x="12064" y="27635"/>
                </a:lnTo>
                <a:lnTo>
                  <a:pt x="12877" y="28905"/>
                </a:lnTo>
                <a:lnTo>
                  <a:pt x="13271" y="29413"/>
                </a:lnTo>
                <a:lnTo>
                  <a:pt x="14287" y="27838"/>
                </a:lnTo>
                <a:lnTo>
                  <a:pt x="14363" y="26644"/>
                </a:lnTo>
                <a:lnTo>
                  <a:pt x="15760" y="27444"/>
                </a:lnTo>
                <a:lnTo>
                  <a:pt x="16268" y="27254"/>
                </a:lnTo>
                <a:lnTo>
                  <a:pt x="16573" y="26517"/>
                </a:lnTo>
                <a:lnTo>
                  <a:pt x="16332" y="25272"/>
                </a:lnTo>
                <a:lnTo>
                  <a:pt x="17246" y="25057"/>
                </a:lnTo>
                <a:lnTo>
                  <a:pt x="16992" y="24295"/>
                </a:lnTo>
                <a:lnTo>
                  <a:pt x="17170" y="23202"/>
                </a:lnTo>
                <a:lnTo>
                  <a:pt x="17373" y="22453"/>
                </a:lnTo>
                <a:lnTo>
                  <a:pt x="17360" y="21983"/>
                </a:lnTo>
                <a:lnTo>
                  <a:pt x="17424" y="21602"/>
                </a:lnTo>
                <a:lnTo>
                  <a:pt x="18008" y="21691"/>
                </a:lnTo>
                <a:lnTo>
                  <a:pt x="18516" y="20383"/>
                </a:lnTo>
                <a:lnTo>
                  <a:pt x="16116" y="19329"/>
                </a:lnTo>
                <a:lnTo>
                  <a:pt x="17195" y="17665"/>
                </a:lnTo>
                <a:lnTo>
                  <a:pt x="19088" y="15697"/>
                </a:lnTo>
                <a:lnTo>
                  <a:pt x="21018" y="11391"/>
                </a:lnTo>
                <a:lnTo>
                  <a:pt x="22783" y="15633"/>
                </a:lnTo>
                <a:lnTo>
                  <a:pt x="23558" y="15659"/>
                </a:lnTo>
                <a:lnTo>
                  <a:pt x="24155" y="14960"/>
                </a:lnTo>
                <a:lnTo>
                  <a:pt x="24790" y="15671"/>
                </a:lnTo>
                <a:lnTo>
                  <a:pt x="25933" y="13754"/>
                </a:lnTo>
                <a:lnTo>
                  <a:pt x="24815" y="12471"/>
                </a:lnTo>
                <a:lnTo>
                  <a:pt x="23317" y="14528"/>
                </a:lnTo>
                <a:lnTo>
                  <a:pt x="22377" y="14325"/>
                </a:lnTo>
                <a:lnTo>
                  <a:pt x="24002" y="12788"/>
                </a:lnTo>
                <a:lnTo>
                  <a:pt x="25145" y="10528"/>
                </a:lnTo>
                <a:lnTo>
                  <a:pt x="26187" y="8623"/>
                </a:lnTo>
                <a:lnTo>
                  <a:pt x="27965" y="7327"/>
                </a:lnTo>
                <a:lnTo>
                  <a:pt x="28587" y="4762"/>
                </a:lnTo>
                <a:lnTo>
                  <a:pt x="28676" y="685"/>
                </a:lnTo>
                <a:lnTo>
                  <a:pt x="25755" y="4724"/>
                </a:lnTo>
                <a:lnTo>
                  <a:pt x="25145" y="5384"/>
                </a:lnTo>
                <a:lnTo>
                  <a:pt x="25603" y="7988"/>
                </a:lnTo>
                <a:lnTo>
                  <a:pt x="24345" y="6756"/>
                </a:lnTo>
                <a:lnTo>
                  <a:pt x="23939" y="6946"/>
                </a:lnTo>
                <a:lnTo>
                  <a:pt x="23456" y="7480"/>
                </a:lnTo>
                <a:lnTo>
                  <a:pt x="23025" y="7086"/>
                </a:lnTo>
                <a:lnTo>
                  <a:pt x="22313" y="6108"/>
                </a:lnTo>
                <a:lnTo>
                  <a:pt x="22021" y="4902"/>
                </a:lnTo>
                <a:lnTo>
                  <a:pt x="20891" y="4178"/>
                </a:lnTo>
                <a:lnTo>
                  <a:pt x="21259" y="3403"/>
                </a:lnTo>
                <a:lnTo>
                  <a:pt x="21653" y="2082"/>
                </a:lnTo>
                <a:lnTo>
                  <a:pt x="20700" y="1600"/>
                </a:lnTo>
                <a:lnTo>
                  <a:pt x="20561" y="1206"/>
                </a:lnTo>
                <a:lnTo>
                  <a:pt x="2030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243333" y="1499214"/>
            <a:ext cx="40005" cy="22225"/>
          </a:xfrm>
          <a:custGeom>
            <a:avLst/>
            <a:gdLst/>
            <a:ahLst/>
            <a:cxnLst/>
            <a:rect l="l" t="t" r="r" b="b"/>
            <a:pathLst>
              <a:path w="40004" h="22225">
                <a:moveTo>
                  <a:pt x="36743" y="21038"/>
                </a:moveTo>
                <a:lnTo>
                  <a:pt x="37429" y="22181"/>
                </a:lnTo>
                <a:lnTo>
                  <a:pt x="37912" y="21533"/>
                </a:lnTo>
                <a:lnTo>
                  <a:pt x="37708" y="21533"/>
                </a:lnTo>
                <a:lnTo>
                  <a:pt x="36743" y="21038"/>
                </a:lnTo>
                <a:close/>
              </a:path>
              <a:path w="40004" h="22225">
                <a:moveTo>
                  <a:pt x="38015" y="21395"/>
                </a:moveTo>
                <a:lnTo>
                  <a:pt x="37708" y="21533"/>
                </a:lnTo>
                <a:lnTo>
                  <a:pt x="37912" y="21533"/>
                </a:lnTo>
                <a:lnTo>
                  <a:pt x="38015" y="21395"/>
                </a:lnTo>
                <a:close/>
              </a:path>
              <a:path w="40004" h="22225">
                <a:moveTo>
                  <a:pt x="39384" y="19971"/>
                </a:moveTo>
                <a:lnTo>
                  <a:pt x="38699" y="20479"/>
                </a:lnTo>
                <a:lnTo>
                  <a:pt x="38015" y="21395"/>
                </a:lnTo>
                <a:lnTo>
                  <a:pt x="38978" y="20987"/>
                </a:lnTo>
                <a:lnTo>
                  <a:pt x="39384" y="19971"/>
                </a:lnTo>
                <a:close/>
              </a:path>
              <a:path w="40004" h="22225">
                <a:moveTo>
                  <a:pt x="36473" y="20695"/>
                </a:moveTo>
                <a:lnTo>
                  <a:pt x="35066" y="20695"/>
                </a:lnTo>
                <a:lnTo>
                  <a:pt x="35854" y="21051"/>
                </a:lnTo>
                <a:lnTo>
                  <a:pt x="36694" y="21039"/>
                </a:lnTo>
                <a:lnTo>
                  <a:pt x="36473" y="20695"/>
                </a:lnTo>
                <a:close/>
              </a:path>
              <a:path w="40004" h="22225">
                <a:moveTo>
                  <a:pt x="0" y="0"/>
                </a:moveTo>
                <a:lnTo>
                  <a:pt x="15699" y="11246"/>
                </a:lnTo>
                <a:lnTo>
                  <a:pt x="18899" y="13253"/>
                </a:lnTo>
                <a:lnTo>
                  <a:pt x="22049" y="15780"/>
                </a:lnTo>
                <a:lnTo>
                  <a:pt x="25554" y="17711"/>
                </a:lnTo>
                <a:lnTo>
                  <a:pt x="29326" y="19235"/>
                </a:lnTo>
                <a:lnTo>
                  <a:pt x="30558" y="19971"/>
                </a:lnTo>
                <a:lnTo>
                  <a:pt x="31942" y="20263"/>
                </a:lnTo>
                <a:lnTo>
                  <a:pt x="33314" y="20695"/>
                </a:lnTo>
                <a:lnTo>
                  <a:pt x="34139" y="20860"/>
                </a:lnTo>
                <a:lnTo>
                  <a:pt x="35066" y="20695"/>
                </a:lnTo>
                <a:lnTo>
                  <a:pt x="36473" y="20695"/>
                </a:lnTo>
                <a:lnTo>
                  <a:pt x="34660" y="17876"/>
                </a:lnTo>
                <a:lnTo>
                  <a:pt x="33111" y="17685"/>
                </a:lnTo>
                <a:lnTo>
                  <a:pt x="31510" y="16555"/>
                </a:lnTo>
                <a:lnTo>
                  <a:pt x="29682" y="16072"/>
                </a:lnTo>
                <a:lnTo>
                  <a:pt x="27891" y="15221"/>
                </a:lnTo>
                <a:lnTo>
                  <a:pt x="27205" y="15031"/>
                </a:lnTo>
                <a:lnTo>
                  <a:pt x="26608" y="14409"/>
                </a:lnTo>
                <a:lnTo>
                  <a:pt x="26075" y="14167"/>
                </a:lnTo>
                <a:lnTo>
                  <a:pt x="24944" y="14040"/>
                </a:lnTo>
                <a:lnTo>
                  <a:pt x="24259" y="13164"/>
                </a:lnTo>
                <a:lnTo>
                  <a:pt x="23395" y="12529"/>
                </a:lnTo>
                <a:lnTo>
                  <a:pt x="22430" y="11996"/>
                </a:lnTo>
                <a:lnTo>
                  <a:pt x="21655" y="11170"/>
                </a:lnTo>
                <a:lnTo>
                  <a:pt x="20944" y="10370"/>
                </a:lnTo>
                <a:lnTo>
                  <a:pt x="20725" y="10218"/>
                </a:lnTo>
                <a:lnTo>
                  <a:pt x="19864" y="10218"/>
                </a:lnTo>
                <a:lnTo>
                  <a:pt x="19496" y="9938"/>
                </a:lnTo>
                <a:lnTo>
                  <a:pt x="18379" y="9659"/>
                </a:lnTo>
                <a:lnTo>
                  <a:pt x="17223" y="9125"/>
                </a:lnTo>
                <a:lnTo>
                  <a:pt x="16385" y="8351"/>
                </a:lnTo>
                <a:lnTo>
                  <a:pt x="15254" y="8160"/>
                </a:lnTo>
                <a:lnTo>
                  <a:pt x="14581" y="7259"/>
                </a:lnTo>
                <a:lnTo>
                  <a:pt x="13756" y="6624"/>
                </a:lnTo>
                <a:lnTo>
                  <a:pt x="9527" y="5836"/>
                </a:lnTo>
                <a:lnTo>
                  <a:pt x="7622" y="4833"/>
                </a:lnTo>
                <a:lnTo>
                  <a:pt x="6796" y="4490"/>
                </a:lnTo>
                <a:lnTo>
                  <a:pt x="4663" y="3487"/>
                </a:lnTo>
                <a:lnTo>
                  <a:pt x="5945" y="2509"/>
                </a:lnTo>
                <a:lnTo>
                  <a:pt x="6304" y="2026"/>
                </a:lnTo>
                <a:lnTo>
                  <a:pt x="3697" y="2026"/>
                </a:lnTo>
                <a:lnTo>
                  <a:pt x="3100" y="1785"/>
                </a:lnTo>
                <a:lnTo>
                  <a:pt x="2516" y="1315"/>
                </a:lnTo>
                <a:lnTo>
                  <a:pt x="0" y="0"/>
                </a:lnTo>
                <a:close/>
              </a:path>
              <a:path w="40004" h="22225">
                <a:moveTo>
                  <a:pt x="20525" y="10078"/>
                </a:moveTo>
                <a:lnTo>
                  <a:pt x="19864" y="10218"/>
                </a:lnTo>
                <a:lnTo>
                  <a:pt x="20725" y="10218"/>
                </a:lnTo>
                <a:lnTo>
                  <a:pt x="20525" y="10078"/>
                </a:lnTo>
                <a:close/>
              </a:path>
              <a:path w="40004" h="22225">
                <a:moveTo>
                  <a:pt x="5069" y="1455"/>
                </a:moveTo>
                <a:lnTo>
                  <a:pt x="4421" y="1696"/>
                </a:lnTo>
                <a:lnTo>
                  <a:pt x="3697" y="2026"/>
                </a:lnTo>
                <a:lnTo>
                  <a:pt x="6304" y="2026"/>
                </a:lnTo>
                <a:lnTo>
                  <a:pt x="6720" y="1467"/>
                </a:lnTo>
                <a:lnTo>
                  <a:pt x="5069" y="145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665157" y="2874830"/>
            <a:ext cx="26034" cy="22860"/>
          </a:xfrm>
          <a:custGeom>
            <a:avLst/>
            <a:gdLst/>
            <a:ahLst/>
            <a:cxnLst/>
            <a:rect l="l" t="t" r="r" b="b"/>
            <a:pathLst>
              <a:path w="26035" h="22860">
                <a:moveTo>
                  <a:pt x="18627" y="20510"/>
                </a:moveTo>
                <a:lnTo>
                  <a:pt x="11353" y="20510"/>
                </a:lnTo>
                <a:lnTo>
                  <a:pt x="12699" y="21196"/>
                </a:lnTo>
                <a:lnTo>
                  <a:pt x="13868" y="22072"/>
                </a:lnTo>
                <a:lnTo>
                  <a:pt x="15595" y="22567"/>
                </a:lnTo>
                <a:lnTo>
                  <a:pt x="15709" y="21615"/>
                </a:lnTo>
                <a:lnTo>
                  <a:pt x="16370" y="21488"/>
                </a:lnTo>
                <a:lnTo>
                  <a:pt x="18627" y="20510"/>
                </a:lnTo>
                <a:close/>
              </a:path>
              <a:path w="26035" h="22860">
                <a:moveTo>
                  <a:pt x="9008" y="20002"/>
                </a:moveTo>
                <a:lnTo>
                  <a:pt x="7251" y="20002"/>
                </a:lnTo>
                <a:lnTo>
                  <a:pt x="7797" y="20459"/>
                </a:lnTo>
                <a:lnTo>
                  <a:pt x="8356" y="20510"/>
                </a:lnTo>
                <a:lnTo>
                  <a:pt x="8597" y="21361"/>
                </a:lnTo>
                <a:lnTo>
                  <a:pt x="8674" y="20777"/>
                </a:lnTo>
                <a:lnTo>
                  <a:pt x="9185" y="20777"/>
                </a:lnTo>
                <a:lnTo>
                  <a:pt x="9078" y="20218"/>
                </a:lnTo>
                <a:lnTo>
                  <a:pt x="9008" y="20002"/>
                </a:lnTo>
                <a:close/>
              </a:path>
              <a:path w="26035" h="22860">
                <a:moveTo>
                  <a:pt x="9194" y="20927"/>
                </a:moveTo>
                <a:lnTo>
                  <a:pt x="9207" y="21158"/>
                </a:lnTo>
                <a:lnTo>
                  <a:pt x="9340" y="21031"/>
                </a:lnTo>
                <a:lnTo>
                  <a:pt x="9194" y="20927"/>
                </a:lnTo>
                <a:close/>
              </a:path>
              <a:path w="26035" h="22860">
                <a:moveTo>
                  <a:pt x="10661" y="20650"/>
                </a:moveTo>
                <a:lnTo>
                  <a:pt x="9740" y="20650"/>
                </a:lnTo>
                <a:lnTo>
                  <a:pt x="10007" y="21120"/>
                </a:lnTo>
                <a:lnTo>
                  <a:pt x="10426" y="20751"/>
                </a:lnTo>
                <a:lnTo>
                  <a:pt x="10661" y="20650"/>
                </a:lnTo>
                <a:close/>
              </a:path>
              <a:path w="26035" h="22860">
                <a:moveTo>
                  <a:pt x="8851" y="19519"/>
                </a:moveTo>
                <a:lnTo>
                  <a:pt x="9078" y="20218"/>
                </a:lnTo>
                <a:lnTo>
                  <a:pt x="9194" y="20927"/>
                </a:lnTo>
                <a:lnTo>
                  <a:pt x="9334" y="20967"/>
                </a:lnTo>
                <a:lnTo>
                  <a:pt x="8851" y="19519"/>
                </a:lnTo>
                <a:close/>
              </a:path>
              <a:path w="26035" h="22860">
                <a:moveTo>
                  <a:pt x="20099" y="19519"/>
                </a:moveTo>
                <a:lnTo>
                  <a:pt x="8851" y="19519"/>
                </a:lnTo>
                <a:lnTo>
                  <a:pt x="9334" y="20967"/>
                </a:lnTo>
                <a:lnTo>
                  <a:pt x="9740" y="20650"/>
                </a:lnTo>
                <a:lnTo>
                  <a:pt x="10661" y="20650"/>
                </a:lnTo>
                <a:lnTo>
                  <a:pt x="10807" y="20586"/>
                </a:lnTo>
                <a:lnTo>
                  <a:pt x="11353" y="20510"/>
                </a:lnTo>
                <a:lnTo>
                  <a:pt x="18627" y="20510"/>
                </a:lnTo>
                <a:lnTo>
                  <a:pt x="20033" y="19888"/>
                </a:lnTo>
                <a:lnTo>
                  <a:pt x="20099" y="19519"/>
                </a:lnTo>
                <a:close/>
              </a:path>
              <a:path w="26035" h="22860">
                <a:moveTo>
                  <a:pt x="9185" y="20777"/>
                </a:moveTo>
                <a:lnTo>
                  <a:pt x="8674" y="20777"/>
                </a:lnTo>
                <a:lnTo>
                  <a:pt x="9194" y="20927"/>
                </a:lnTo>
                <a:lnTo>
                  <a:pt x="9185" y="20777"/>
                </a:lnTo>
                <a:close/>
              </a:path>
              <a:path w="26035" h="22860">
                <a:moveTo>
                  <a:pt x="8971" y="19888"/>
                </a:moveTo>
                <a:lnTo>
                  <a:pt x="5778" y="19888"/>
                </a:lnTo>
                <a:lnTo>
                  <a:pt x="6718" y="20218"/>
                </a:lnTo>
                <a:lnTo>
                  <a:pt x="7048" y="20612"/>
                </a:lnTo>
                <a:lnTo>
                  <a:pt x="7251" y="20002"/>
                </a:lnTo>
                <a:lnTo>
                  <a:pt x="9008" y="20002"/>
                </a:lnTo>
                <a:close/>
              </a:path>
              <a:path w="26035" h="22860">
                <a:moveTo>
                  <a:pt x="5236" y="20078"/>
                </a:moveTo>
                <a:lnTo>
                  <a:pt x="4838" y="20078"/>
                </a:lnTo>
                <a:lnTo>
                  <a:pt x="5270" y="20599"/>
                </a:lnTo>
                <a:lnTo>
                  <a:pt x="5236" y="20078"/>
                </a:lnTo>
                <a:close/>
              </a:path>
              <a:path w="26035" h="22860">
                <a:moveTo>
                  <a:pt x="20141" y="17830"/>
                </a:moveTo>
                <a:lnTo>
                  <a:pt x="2501" y="17830"/>
                </a:lnTo>
                <a:lnTo>
                  <a:pt x="2583" y="18516"/>
                </a:lnTo>
                <a:lnTo>
                  <a:pt x="2730" y="18884"/>
                </a:lnTo>
                <a:lnTo>
                  <a:pt x="3263" y="19735"/>
                </a:lnTo>
                <a:lnTo>
                  <a:pt x="3911" y="20332"/>
                </a:lnTo>
                <a:lnTo>
                  <a:pt x="4457" y="20510"/>
                </a:lnTo>
                <a:lnTo>
                  <a:pt x="4533" y="20142"/>
                </a:lnTo>
                <a:lnTo>
                  <a:pt x="4838" y="20078"/>
                </a:lnTo>
                <a:lnTo>
                  <a:pt x="5236" y="20078"/>
                </a:lnTo>
                <a:lnTo>
                  <a:pt x="5778" y="19888"/>
                </a:lnTo>
                <a:lnTo>
                  <a:pt x="8971" y="19888"/>
                </a:lnTo>
                <a:lnTo>
                  <a:pt x="8851" y="19519"/>
                </a:lnTo>
                <a:lnTo>
                  <a:pt x="20099" y="19519"/>
                </a:lnTo>
                <a:lnTo>
                  <a:pt x="20141" y="17830"/>
                </a:lnTo>
                <a:close/>
              </a:path>
              <a:path w="26035" h="22860">
                <a:moveTo>
                  <a:pt x="20142" y="17792"/>
                </a:moveTo>
                <a:lnTo>
                  <a:pt x="2247" y="17792"/>
                </a:lnTo>
                <a:lnTo>
                  <a:pt x="2311" y="18516"/>
                </a:lnTo>
                <a:lnTo>
                  <a:pt x="2501" y="17830"/>
                </a:lnTo>
                <a:lnTo>
                  <a:pt x="20141" y="17830"/>
                </a:lnTo>
                <a:close/>
              </a:path>
              <a:path w="26035" h="22860">
                <a:moveTo>
                  <a:pt x="20551" y="16205"/>
                </a:moveTo>
                <a:lnTo>
                  <a:pt x="1041" y="16205"/>
                </a:lnTo>
                <a:lnTo>
                  <a:pt x="1041" y="16484"/>
                </a:lnTo>
                <a:lnTo>
                  <a:pt x="1181" y="16662"/>
                </a:lnTo>
                <a:lnTo>
                  <a:pt x="1269" y="17271"/>
                </a:lnTo>
                <a:lnTo>
                  <a:pt x="1689" y="17500"/>
                </a:lnTo>
                <a:lnTo>
                  <a:pt x="1650" y="17970"/>
                </a:lnTo>
                <a:lnTo>
                  <a:pt x="2247" y="17792"/>
                </a:lnTo>
                <a:lnTo>
                  <a:pt x="20142" y="17792"/>
                </a:lnTo>
                <a:lnTo>
                  <a:pt x="20250" y="16662"/>
                </a:lnTo>
                <a:lnTo>
                  <a:pt x="20551" y="16205"/>
                </a:lnTo>
                <a:close/>
              </a:path>
              <a:path w="26035" h="22860">
                <a:moveTo>
                  <a:pt x="685" y="9042"/>
                </a:moveTo>
                <a:lnTo>
                  <a:pt x="800" y="9728"/>
                </a:lnTo>
                <a:lnTo>
                  <a:pt x="330" y="9931"/>
                </a:lnTo>
                <a:lnTo>
                  <a:pt x="571" y="10604"/>
                </a:lnTo>
                <a:lnTo>
                  <a:pt x="393" y="10680"/>
                </a:lnTo>
                <a:lnTo>
                  <a:pt x="342" y="10871"/>
                </a:lnTo>
                <a:lnTo>
                  <a:pt x="507" y="10972"/>
                </a:lnTo>
                <a:lnTo>
                  <a:pt x="584" y="11226"/>
                </a:lnTo>
                <a:lnTo>
                  <a:pt x="317" y="11226"/>
                </a:lnTo>
                <a:lnTo>
                  <a:pt x="406" y="11683"/>
                </a:lnTo>
                <a:lnTo>
                  <a:pt x="761" y="12014"/>
                </a:lnTo>
                <a:lnTo>
                  <a:pt x="317" y="12369"/>
                </a:lnTo>
                <a:lnTo>
                  <a:pt x="266" y="12776"/>
                </a:lnTo>
                <a:lnTo>
                  <a:pt x="800" y="12776"/>
                </a:lnTo>
                <a:lnTo>
                  <a:pt x="711" y="13157"/>
                </a:lnTo>
                <a:lnTo>
                  <a:pt x="355" y="13474"/>
                </a:lnTo>
                <a:lnTo>
                  <a:pt x="0" y="14312"/>
                </a:lnTo>
                <a:lnTo>
                  <a:pt x="584" y="14655"/>
                </a:lnTo>
                <a:lnTo>
                  <a:pt x="863" y="15087"/>
                </a:lnTo>
                <a:lnTo>
                  <a:pt x="101" y="16230"/>
                </a:lnTo>
                <a:lnTo>
                  <a:pt x="1041" y="16205"/>
                </a:lnTo>
                <a:lnTo>
                  <a:pt x="20551" y="16205"/>
                </a:lnTo>
                <a:lnTo>
                  <a:pt x="21566" y="14655"/>
                </a:lnTo>
                <a:lnTo>
                  <a:pt x="22123" y="13690"/>
                </a:lnTo>
                <a:lnTo>
                  <a:pt x="25552" y="13411"/>
                </a:lnTo>
                <a:lnTo>
                  <a:pt x="24676" y="12369"/>
                </a:lnTo>
                <a:lnTo>
                  <a:pt x="22136" y="10045"/>
                </a:lnTo>
                <a:lnTo>
                  <a:pt x="20294" y="9245"/>
                </a:lnTo>
                <a:lnTo>
                  <a:pt x="990" y="9245"/>
                </a:lnTo>
                <a:lnTo>
                  <a:pt x="685" y="9042"/>
                </a:lnTo>
                <a:close/>
              </a:path>
              <a:path w="26035" h="22860">
                <a:moveTo>
                  <a:pt x="1828" y="7721"/>
                </a:moveTo>
                <a:lnTo>
                  <a:pt x="1955" y="8102"/>
                </a:lnTo>
                <a:lnTo>
                  <a:pt x="1676" y="8267"/>
                </a:lnTo>
                <a:lnTo>
                  <a:pt x="1358" y="8356"/>
                </a:lnTo>
                <a:lnTo>
                  <a:pt x="1384" y="9207"/>
                </a:lnTo>
                <a:lnTo>
                  <a:pt x="990" y="9245"/>
                </a:lnTo>
                <a:lnTo>
                  <a:pt x="20294" y="9245"/>
                </a:lnTo>
                <a:lnTo>
                  <a:pt x="18745" y="8572"/>
                </a:lnTo>
                <a:lnTo>
                  <a:pt x="18092" y="7823"/>
                </a:lnTo>
                <a:lnTo>
                  <a:pt x="2362" y="7823"/>
                </a:lnTo>
                <a:lnTo>
                  <a:pt x="1828" y="7721"/>
                </a:lnTo>
                <a:close/>
              </a:path>
              <a:path w="26035" h="22860">
                <a:moveTo>
                  <a:pt x="4942" y="3198"/>
                </a:moveTo>
                <a:lnTo>
                  <a:pt x="4292" y="5206"/>
                </a:lnTo>
                <a:lnTo>
                  <a:pt x="3797" y="5765"/>
                </a:lnTo>
                <a:lnTo>
                  <a:pt x="3555" y="6451"/>
                </a:lnTo>
                <a:lnTo>
                  <a:pt x="3035" y="6756"/>
                </a:lnTo>
                <a:lnTo>
                  <a:pt x="2387" y="7556"/>
                </a:lnTo>
                <a:lnTo>
                  <a:pt x="2362" y="7823"/>
                </a:lnTo>
                <a:lnTo>
                  <a:pt x="18092" y="7823"/>
                </a:lnTo>
                <a:lnTo>
                  <a:pt x="16433" y="5918"/>
                </a:lnTo>
                <a:lnTo>
                  <a:pt x="15290" y="4800"/>
                </a:lnTo>
                <a:lnTo>
                  <a:pt x="14607" y="4229"/>
                </a:lnTo>
                <a:lnTo>
                  <a:pt x="5587" y="4229"/>
                </a:lnTo>
                <a:lnTo>
                  <a:pt x="4942" y="3198"/>
                </a:lnTo>
                <a:close/>
              </a:path>
              <a:path w="26035" h="22860">
                <a:moveTo>
                  <a:pt x="4978" y="3086"/>
                </a:moveTo>
                <a:lnTo>
                  <a:pt x="5587" y="4229"/>
                </a:lnTo>
                <a:lnTo>
                  <a:pt x="4978" y="3086"/>
                </a:lnTo>
                <a:close/>
              </a:path>
              <a:path w="26035" h="22860">
                <a:moveTo>
                  <a:pt x="13578" y="3086"/>
                </a:moveTo>
                <a:lnTo>
                  <a:pt x="4978" y="3086"/>
                </a:lnTo>
                <a:lnTo>
                  <a:pt x="5587" y="4229"/>
                </a:lnTo>
                <a:lnTo>
                  <a:pt x="14607" y="4229"/>
                </a:lnTo>
                <a:lnTo>
                  <a:pt x="13969" y="3695"/>
                </a:lnTo>
                <a:lnTo>
                  <a:pt x="13578" y="3086"/>
                </a:lnTo>
                <a:close/>
              </a:path>
              <a:path w="26035" h="22860">
                <a:moveTo>
                  <a:pt x="12712" y="0"/>
                </a:moveTo>
                <a:lnTo>
                  <a:pt x="12103" y="342"/>
                </a:lnTo>
                <a:lnTo>
                  <a:pt x="10274" y="342"/>
                </a:lnTo>
                <a:lnTo>
                  <a:pt x="9411" y="647"/>
                </a:lnTo>
                <a:lnTo>
                  <a:pt x="8077" y="1333"/>
                </a:lnTo>
                <a:lnTo>
                  <a:pt x="7162" y="2019"/>
                </a:lnTo>
                <a:lnTo>
                  <a:pt x="4864" y="3073"/>
                </a:lnTo>
                <a:lnTo>
                  <a:pt x="13578" y="3086"/>
                </a:lnTo>
                <a:lnTo>
                  <a:pt x="13080" y="2311"/>
                </a:lnTo>
                <a:lnTo>
                  <a:pt x="12903" y="1777"/>
                </a:lnTo>
                <a:lnTo>
                  <a:pt x="12549" y="1549"/>
                </a:lnTo>
                <a:lnTo>
                  <a:pt x="12446" y="1333"/>
                </a:lnTo>
                <a:lnTo>
                  <a:pt x="12382" y="914"/>
                </a:lnTo>
                <a:lnTo>
                  <a:pt x="12713" y="914"/>
                </a:lnTo>
                <a:lnTo>
                  <a:pt x="12534" y="647"/>
                </a:lnTo>
                <a:lnTo>
                  <a:pt x="12776" y="520"/>
                </a:lnTo>
                <a:lnTo>
                  <a:pt x="12712" y="0"/>
                </a:lnTo>
                <a:close/>
              </a:path>
              <a:path w="26035" h="22860">
                <a:moveTo>
                  <a:pt x="12713" y="914"/>
                </a:moveTo>
                <a:lnTo>
                  <a:pt x="12382" y="914"/>
                </a:lnTo>
                <a:lnTo>
                  <a:pt x="12560" y="939"/>
                </a:lnTo>
                <a:lnTo>
                  <a:pt x="12763" y="1549"/>
                </a:lnTo>
                <a:lnTo>
                  <a:pt x="13131" y="1536"/>
                </a:lnTo>
                <a:lnTo>
                  <a:pt x="12713" y="91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27341" y="2329168"/>
            <a:ext cx="15240" cy="39370"/>
          </a:xfrm>
          <a:custGeom>
            <a:avLst/>
            <a:gdLst/>
            <a:ahLst/>
            <a:cxnLst/>
            <a:rect l="l" t="t" r="r" b="b"/>
            <a:pathLst>
              <a:path w="15239" h="39369">
                <a:moveTo>
                  <a:pt x="4826" y="32435"/>
                </a:moveTo>
                <a:lnTo>
                  <a:pt x="4419" y="33108"/>
                </a:lnTo>
                <a:lnTo>
                  <a:pt x="5600" y="33921"/>
                </a:lnTo>
                <a:lnTo>
                  <a:pt x="4203" y="34201"/>
                </a:lnTo>
                <a:lnTo>
                  <a:pt x="4356" y="34747"/>
                </a:lnTo>
                <a:lnTo>
                  <a:pt x="5016" y="35267"/>
                </a:lnTo>
                <a:lnTo>
                  <a:pt x="4381" y="35814"/>
                </a:lnTo>
                <a:lnTo>
                  <a:pt x="4559" y="35991"/>
                </a:lnTo>
                <a:lnTo>
                  <a:pt x="5156" y="36461"/>
                </a:lnTo>
                <a:lnTo>
                  <a:pt x="5080" y="36766"/>
                </a:lnTo>
                <a:lnTo>
                  <a:pt x="4229" y="38188"/>
                </a:lnTo>
                <a:lnTo>
                  <a:pt x="4241" y="39179"/>
                </a:lnTo>
                <a:lnTo>
                  <a:pt x="5588" y="38519"/>
                </a:lnTo>
                <a:lnTo>
                  <a:pt x="5829" y="38265"/>
                </a:lnTo>
                <a:lnTo>
                  <a:pt x="5715" y="37553"/>
                </a:lnTo>
                <a:lnTo>
                  <a:pt x="6235" y="37033"/>
                </a:lnTo>
                <a:lnTo>
                  <a:pt x="8915" y="35598"/>
                </a:lnTo>
                <a:lnTo>
                  <a:pt x="9569" y="35598"/>
                </a:lnTo>
                <a:lnTo>
                  <a:pt x="10147" y="34544"/>
                </a:lnTo>
                <a:lnTo>
                  <a:pt x="10422" y="33604"/>
                </a:lnTo>
                <a:lnTo>
                  <a:pt x="9334" y="33604"/>
                </a:lnTo>
                <a:lnTo>
                  <a:pt x="9542" y="32753"/>
                </a:lnTo>
                <a:lnTo>
                  <a:pt x="4914" y="32753"/>
                </a:lnTo>
                <a:lnTo>
                  <a:pt x="4826" y="32435"/>
                </a:lnTo>
                <a:close/>
              </a:path>
              <a:path w="15239" h="39369">
                <a:moveTo>
                  <a:pt x="9569" y="35598"/>
                </a:moveTo>
                <a:lnTo>
                  <a:pt x="8915" y="35598"/>
                </a:lnTo>
                <a:lnTo>
                  <a:pt x="7620" y="39154"/>
                </a:lnTo>
                <a:lnTo>
                  <a:pt x="9569" y="35598"/>
                </a:lnTo>
                <a:close/>
              </a:path>
              <a:path w="15239" h="39369">
                <a:moveTo>
                  <a:pt x="10782" y="32372"/>
                </a:moveTo>
                <a:lnTo>
                  <a:pt x="9334" y="33604"/>
                </a:lnTo>
                <a:lnTo>
                  <a:pt x="10422" y="33604"/>
                </a:lnTo>
                <a:lnTo>
                  <a:pt x="10782" y="32372"/>
                </a:lnTo>
                <a:close/>
              </a:path>
              <a:path w="15239" h="39369">
                <a:moveTo>
                  <a:pt x="5080" y="20942"/>
                </a:moveTo>
                <a:lnTo>
                  <a:pt x="5702" y="21259"/>
                </a:lnTo>
                <a:lnTo>
                  <a:pt x="5988" y="21831"/>
                </a:lnTo>
                <a:lnTo>
                  <a:pt x="5776" y="22072"/>
                </a:lnTo>
                <a:lnTo>
                  <a:pt x="6502" y="22364"/>
                </a:lnTo>
                <a:lnTo>
                  <a:pt x="6464" y="23406"/>
                </a:lnTo>
                <a:lnTo>
                  <a:pt x="5435" y="24117"/>
                </a:lnTo>
                <a:lnTo>
                  <a:pt x="4559" y="24460"/>
                </a:lnTo>
                <a:lnTo>
                  <a:pt x="3962" y="25412"/>
                </a:lnTo>
                <a:lnTo>
                  <a:pt x="5283" y="26771"/>
                </a:lnTo>
                <a:lnTo>
                  <a:pt x="6095" y="27038"/>
                </a:lnTo>
                <a:lnTo>
                  <a:pt x="6172" y="28333"/>
                </a:lnTo>
                <a:lnTo>
                  <a:pt x="4915" y="30568"/>
                </a:lnTo>
                <a:lnTo>
                  <a:pt x="4792" y="31470"/>
                </a:lnTo>
                <a:lnTo>
                  <a:pt x="4914" y="32753"/>
                </a:lnTo>
                <a:lnTo>
                  <a:pt x="9542" y="32753"/>
                </a:lnTo>
                <a:lnTo>
                  <a:pt x="9855" y="31470"/>
                </a:lnTo>
                <a:lnTo>
                  <a:pt x="9664" y="31216"/>
                </a:lnTo>
                <a:lnTo>
                  <a:pt x="9679" y="30695"/>
                </a:lnTo>
                <a:lnTo>
                  <a:pt x="9347" y="30695"/>
                </a:lnTo>
                <a:lnTo>
                  <a:pt x="9194" y="30594"/>
                </a:lnTo>
                <a:lnTo>
                  <a:pt x="9194" y="30251"/>
                </a:lnTo>
                <a:lnTo>
                  <a:pt x="8750" y="29921"/>
                </a:lnTo>
                <a:lnTo>
                  <a:pt x="9372" y="29451"/>
                </a:lnTo>
                <a:lnTo>
                  <a:pt x="9090" y="28968"/>
                </a:lnTo>
                <a:lnTo>
                  <a:pt x="8318" y="28968"/>
                </a:lnTo>
                <a:lnTo>
                  <a:pt x="8915" y="27266"/>
                </a:lnTo>
                <a:lnTo>
                  <a:pt x="8839" y="27038"/>
                </a:lnTo>
                <a:lnTo>
                  <a:pt x="7645" y="26949"/>
                </a:lnTo>
                <a:lnTo>
                  <a:pt x="7797" y="25577"/>
                </a:lnTo>
                <a:lnTo>
                  <a:pt x="8509" y="25069"/>
                </a:lnTo>
                <a:lnTo>
                  <a:pt x="8039" y="24599"/>
                </a:lnTo>
                <a:lnTo>
                  <a:pt x="8199" y="24117"/>
                </a:lnTo>
                <a:lnTo>
                  <a:pt x="8153" y="23393"/>
                </a:lnTo>
                <a:lnTo>
                  <a:pt x="7882" y="23291"/>
                </a:lnTo>
                <a:lnTo>
                  <a:pt x="7632" y="23291"/>
                </a:lnTo>
                <a:lnTo>
                  <a:pt x="7556" y="23101"/>
                </a:lnTo>
                <a:lnTo>
                  <a:pt x="7376" y="23037"/>
                </a:lnTo>
                <a:lnTo>
                  <a:pt x="7340" y="22783"/>
                </a:lnTo>
                <a:lnTo>
                  <a:pt x="7470" y="22618"/>
                </a:lnTo>
                <a:lnTo>
                  <a:pt x="7416" y="21831"/>
                </a:lnTo>
                <a:lnTo>
                  <a:pt x="7835" y="21437"/>
                </a:lnTo>
                <a:lnTo>
                  <a:pt x="7778" y="21285"/>
                </a:lnTo>
                <a:lnTo>
                  <a:pt x="7632" y="21285"/>
                </a:lnTo>
                <a:lnTo>
                  <a:pt x="7655" y="21043"/>
                </a:lnTo>
                <a:lnTo>
                  <a:pt x="5435" y="21043"/>
                </a:lnTo>
                <a:lnTo>
                  <a:pt x="5080" y="20942"/>
                </a:lnTo>
                <a:close/>
              </a:path>
              <a:path w="15239" h="39369">
                <a:moveTo>
                  <a:pt x="9652" y="30594"/>
                </a:moveTo>
                <a:lnTo>
                  <a:pt x="9347" y="30695"/>
                </a:lnTo>
                <a:lnTo>
                  <a:pt x="9679" y="30695"/>
                </a:lnTo>
                <a:close/>
              </a:path>
              <a:path w="15239" h="39369">
                <a:moveTo>
                  <a:pt x="8978" y="28778"/>
                </a:moveTo>
                <a:lnTo>
                  <a:pt x="8318" y="28968"/>
                </a:lnTo>
                <a:lnTo>
                  <a:pt x="9090" y="28968"/>
                </a:lnTo>
                <a:lnTo>
                  <a:pt x="8978" y="28778"/>
                </a:lnTo>
                <a:close/>
              </a:path>
              <a:path w="15239" h="39369">
                <a:moveTo>
                  <a:pt x="8204" y="23317"/>
                </a:moveTo>
                <a:close/>
              </a:path>
              <a:path w="15239" h="39369">
                <a:moveTo>
                  <a:pt x="7810" y="23037"/>
                </a:moveTo>
                <a:lnTo>
                  <a:pt x="7632" y="23291"/>
                </a:lnTo>
                <a:lnTo>
                  <a:pt x="7882" y="23291"/>
                </a:lnTo>
                <a:lnTo>
                  <a:pt x="7810" y="23037"/>
                </a:lnTo>
                <a:close/>
              </a:path>
              <a:path w="15239" h="39369">
                <a:moveTo>
                  <a:pt x="5143" y="22174"/>
                </a:moveTo>
                <a:lnTo>
                  <a:pt x="5346" y="22364"/>
                </a:lnTo>
                <a:lnTo>
                  <a:pt x="5457" y="22606"/>
                </a:lnTo>
                <a:lnTo>
                  <a:pt x="5930" y="22936"/>
                </a:lnTo>
                <a:lnTo>
                  <a:pt x="5603" y="22364"/>
                </a:lnTo>
                <a:lnTo>
                  <a:pt x="5143" y="22174"/>
                </a:lnTo>
                <a:close/>
              </a:path>
              <a:path w="15239" h="39369">
                <a:moveTo>
                  <a:pt x="5564" y="22296"/>
                </a:moveTo>
                <a:close/>
              </a:path>
              <a:path w="15239" h="39369">
                <a:moveTo>
                  <a:pt x="5334" y="21894"/>
                </a:moveTo>
                <a:lnTo>
                  <a:pt x="5564" y="22296"/>
                </a:lnTo>
                <a:lnTo>
                  <a:pt x="5776" y="22072"/>
                </a:lnTo>
                <a:lnTo>
                  <a:pt x="5334" y="21894"/>
                </a:lnTo>
                <a:close/>
              </a:path>
              <a:path w="15239" h="39369">
                <a:moveTo>
                  <a:pt x="7950" y="21043"/>
                </a:moveTo>
                <a:lnTo>
                  <a:pt x="7632" y="21285"/>
                </a:lnTo>
                <a:lnTo>
                  <a:pt x="7778" y="21285"/>
                </a:lnTo>
                <a:lnTo>
                  <a:pt x="7924" y="21209"/>
                </a:lnTo>
                <a:lnTo>
                  <a:pt x="7950" y="21043"/>
                </a:lnTo>
                <a:close/>
              </a:path>
              <a:path w="15239" h="39369">
                <a:moveTo>
                  <a:pt x="5981" y="19837"/>
                </a:moveTo>
                <a:lnTo>
                  <a:pt x="5899" y="20358"/>
                </a:lnTo>
                <a:lnTo>
                  <a:pt x="5435" y="21043"/>
                </a:lnTo>
                <a:lnTo>
                  <a:pt x="7655" y="21043"/>
                </a:lnTo>
                <a:lnTo>
                  <a:pt x="7772" y="20294"/>
                </a:lnTo>
                <a:lnTo>
                  <a:pt x="6070" y="20218"/>
                </a:lnTo>
                <a:lnTo>
                  <a:pt x="6306" y="19934"/>
                </a:lnTo>
                <a:lnTo>
                  <a:pt x="5981" y="19837"/>
                </a:lnTo>
                <a:close/>
              </a:path>
              <a:path w="15239" h="39369">
                <a:moveTo>
                  <a:pt x="6426" y="19791"/>
                </a:moveTo>
                <a:lnTo>
                  <a:pt x="6306" y="19934"/>
                </a:lnTo>
                <a:lnTo>
                  <a:pt x="6489" y="19989"/>
                </a:lnTo>
                <a:lnTo>
                  <a:pt x="6426" y="19791"/>
                </a:lnTo>
                <a:close/>
              </a:path>
              <a:path w="15239" h="39369">
                <a:moveTo>
                  <a:pt x="11596" y="15443"/>
                </a:moveTo>
                <a:lnTo>
                  <a:pt x="4381" y="15443"/>
                </a:lnTo>
                <a:lnTo>
                  <a:pt x="6286" y="17233"/>
                </a:lnTo>
                <a:lnTo>
                  <a:pt x="6108" y="17932"/>
                </a:lnTo>
                <a:lnTo>
                  <a:pt x="5905" y="19164"/>
                </a:lnTo>
                <a:lnTo>
                  <a:pt x="6273" y="19316"/>
                </a:lnTo>
                <a:lnTo>
                  <a:pt x="6426" y="19791"/>
                </a:lnTo>
                <a:lnTo>
                  <a:pt x="7531" y="18465"/>
                </a:lnTo>
                <a:lnTo>
                  <a:pt x="8509" y="18288"/>
                </a:lnTo>
                <a:lnTo>
                  <a:pt x="9796" y="18288"/>
                </a:lnTo>
                <a:lnTo>
                  <a:pt x="9652" y="17411"/>
                </a:lnTo>
                <a:lnTo>
                  <a:pt x="10223" y="17411"/>
                </a:lnTo>
                <a:lnTo>
                  <a:pt x="11417" y="17348"/>
                </a:lnTo>
                <a:lnTo>
                  <a:pt x="11150" y="16878"/>
                </a:lnTo>
                <a:lnTo>
                  <a:pt x="12344" y="16751"/>
                </a:lnTo>
                <a:lnTo>
                  <a:pt x="12005" y="16459"/>
                </a:lnTo>
                <a:lnTo>
                  <a:pt x="11620" y="16459"/>
                </a:lnTo>
                <a:lnTo>
                  <a:pt x="11596" y="15443"/>
                </a:lnTo>
                <a:close/>
              </a:path>
              <a:path w="15239" h="39369">
                <a:moveTo>
                  <a:pt x="9796" y="18288"/>
                </a:moveTo>
                <a:lnTo>
                  <a:pt x="8509" y="18288"/>
                </a:lnTo>
                <a:lnTo>
                  <a:pt x="9017" y="18364"/>
                </a:lnTo>
                <a:lnTo>
                  <a:pt x="9601" y="18605"/>
                </a:lnTo>
                <a:lnTo>
                  <a:pt x="9842" y="18567"/>
                </a:lnTo>
                <a:lnTo>
                  <a:pt x="9796" y="18288"/>
                </a:lnTo>
                <a:close/>
              </a:path>
              <a:path w="15239" h="39369">
                <a:moveTo>
                  <a:pt x="11887" y="16357"/>
                </a:moveTo>
                <a:lnTo>
                  <a:pt x="11620" y="16459"/>
                </a:lnTo>
                <a:lnTo>
                  <a:pt x="12005" y="16459"/>
                </a:lnTo>
                <a:close/>
              </a:path>
              <a:path w="15239" h="39369">
                <a:moveTo>
                  <a:pt x="12226" y="15379"/>
                </a:moveTo>
                <a:lnTo>
                  <a:pt x="11595" y="15379"/>
                </a:lnTo>
                <a:lnTo>
                  <a:pt x="12153" y="15773"/>
                </a:lnTo>
                <a:lnTo>
                  <a:pt x="11938" y="15506"/>
                </a:lnTo>
                <a:lnTo>
                  <a:pt x="12226" y="15379"/>
                </a:lnTo>
                <a:close/>
              </a:path>
              <a:path w="15239" h="39369">
                <a:moveTo>
                  <a:pt x="4226" y="1473"/>
                </a:moveTo>
                <a:lnTo>
                  <a:pt x="1117" y="1473"/>
                </a:lnTo>
                <a:lnTo>
                  <a:pt x="954" y="3060"/>
                </a:lnTo>
                <a:lnTo>
                  <a:pt x="1330" y="3702"/>
                </a:lnTo>
                <a:lnTo>
                  <a:pt x="1431" y="4076"/>
                </a:lnTo>
                <a:lnTo>
                  <a:pt x="1208" y="5257"/>
                </a:lnTo>
                <a:lnTo>
                  <a:pt x="1121" y="6591"/>
                </a:lnTo>
                <a:lnTo>
                  <a:pt x="1625" y="8102"/>
                </a:lnTo>
                <a:lnTo>
                  <a:pt x="3170" y="9029"/>
                </a:lnTo>
                <a:lnTo>
                  <a:pt x="3215" y="9245"/>
                </a:lnTo>
                <a:lnTo>
                  <a:pt x="1803" y="12763"/>
                </a:lnTo>
                <a:lnTo>
                  <a:pt x="3140" y="14185"/>
                </a:lnTo>
                <a:lnTo>
                  <a:pt x="3149" y="15621"/>
                </a:lnTo>
                <a:lnTo>
                  <a:pt x="4381" y="15443"/>
                </a:lnTo>
                <a:lnTo>
                  <a:pt x="11596" y="15443"/>
                </a:lnTo>
                <a:lnTo>
                  <a:pt x="12226" y="15379"/>
                </a:lnTo>
                <a:lnTo>
                  <a:pt x="13004" y="15036"/>
                </a:lnTo>
                <a:lnTo>
                  <a:pt x="12788" y="14795"/>
                </a:lnTo>
                <a:lnTo>
                  <a:pt x="12877" y="14211"/>
                </a:lnTo>
                <a:lnTo>
                  <a:pt x="12420" y="14211"/>
                </a:lnTo>
                <a:lnTo>
                  <a:pt x="12623" y="13716"/>
                </a:lnTo>
                <a:lnTo>
                  <a:pt x="12382" y="13614"/>
                </a:lnTo>
                <a:lnTo>
                  <a:pt x="12446" y="13462"/>
                </a:lnTo>
                <a:lnTo>
                  <a:pt x="12839" y="13296"/>
                </a:lnTo>
                <a:lnTo>
                  <a:pt x="12788" y="12915"/>
                </a:lnTo>
                <a:lnTo>
                  <a:pt x="13284" y="12446"/>
                </a:lnTo>
                <a:lnTo>
                  <a:pt x="14630" y="11557"/>
                </a:lnTo>
                <a:lnTo>
                  <a:pt x="14135" y="10756"/>
                </a:lnTo>
                <a:lnTo>
                  <a:pt x="13615" y="10375"/>
                </a:lnTo>
                <a:lnTo>
                  <a:pt x="12700" y="10375"/>
                </a:lnTo>
                <a:lnTo>
                  <a:pt x="12077" y="10312"/>
                </a:lnTo>
                <a:lnTo>
                  <a:pt x="11849" y="10236"/>
                </a:lnTo>
                <a:lnTo>
                  <a:pt x="11290" y="9613"/>
                </a:lnTo>
                <a:lnTo>
                  <a:pt x="11597" y="9613"/>
                </a:lnTo>
                <a:lnTo>
                  <a:pt x="11512" y="9461"/>
                </a:lnTo>
                <a:lnTo>
                  <a:pt x="11605" y="8737"/>
                </a:lnTo>
                <a:lnTo>
                  <a:pt x="11760" y="8369"/>
                </a:lnTo>
                <a:lnTo>
                  <a:pt x="12840" y="8369"/>
                </a:lnTo>
                <a:lnTo>
                  <a:pt x="12988" y="8267"/>
                </a:lnTo>
                <a:lnTo>
                  <a:pt x="12560" y="8267"/>
                </a:lnTo>
                <a:lnTo>
                  <a:pt x="12643" y="8089"/>
                </a:lnTo>
                <a:lnTo>
                  <a:pt x="12710" y="7861"/>
                </a:lnTo>
                <a:lnTo>
                  <a:pt x="12166" y="7366"/>
                </a:lnTo>
                <a:lnTo>
                  <a:pt x="13951" y="7366"/>
                </a:lnTo>
                <a:lnTo>
                  <a:pt x="14146" y="6921"/>
                </a:lnTo>
                <a:lnTo>
                  <a:pt x="12433" y="6921"/>
                </a:lnTo>
                <a:lnTo>
                  <a:pt x="11049" y="5575"/>
                </a:lnTo>
                <a:lnTo>
                  <a:pt x="10375" y="5257"/>
                </a:lnTo>
                <a:lnTo>
                  <a:pt x="10446" y="4597"/>
                </a:lnTo>
                <a:lnTo>
                  <a:pt x="9601" y="4597"/>
                </a:lnTo>
                <a:lnTo>
                  <a:pt x="9234" y="4127"/>
                </a:lnTo>
                <a:lnTo>
                  <a:pt x="8877" y="4127"/>
                </a:lnTo>
                <a:lnTo>
                  <a:pt x="8795" y="3702"/>
                </a:lnTo>
                <a:lnTo>
                  <a:pt x="8166" y="3060"/>
                </a:lnTo>
                <a:lnTo>
                  <a:pt x="7898" y="3033"/>
                </a:lnTo>
                <a:lnTo>
                  <a:pt x="7632" y="2755"/>
                </a:lnTo>
                <a:lnTo>
                  <a:pt x="6273" y="2730"/>
                </a:lnTo>
                <a:lnTo>
                  <a:pt x="6505" y="2336"/>
                </a:lnTo>
                <a:lnTo>
                  <a:pt x="5671" y="2335"/>
                </a:lnTo>
                <a:lnTo>
                  <a:pt x="5422" y="2273"/>
                </a:lnTo>
                <a:lnTo>
                  <a:pt x="5308" y="1778"/>
                </a:lnTo>
                <a:lnTo>
                  <a:pt x="4394" y="1676"/>
                </a:lnTo>
                <a:lnTo>
                  <a:pt x="4203" y="1549"/>
                </a:lnTo>
                <a:close/>
              </a:path>
              <a:path w="15239" h="39369">
                <a:moveTo>
                  <a:pt x="12877" y="14185"/>
                </a:moveTo>
                <a:lnTo>
                  <a:pt x="12420" y="14211"/>
                </a:lnTo>
                <a:lnTo>
                  <a:pt x="12877" y="14211"/>
                </a:lnTo>
                <a:close/>
              </a:path>
              <a:path w="15239" h="39369">
                <a:moveTo>
                  <a:pt x="13931" y="9461"/>
                </a:moveTo>
                <a:lnTo>
                  <a:pt x="13112" y="9574"/>
                </a:lnTo>
                <a:lnTo>
                  <a:pt x="12700" y="10375"/>
                </a:lnTo>
                <a:lnTo>
                  <a:pt x="13615" y="10375"/>
                </a:lnTo>
                <a:lnTo>
                  <a:pt x="13606" y="10236"/>
                </a:lnTo>
                <a:lnTo>
                  <a:pt x="13931" y="9461"/>
                </a:lnTo>
                <a:close/>
              </a:path>
              <a:path w="15239" h="39369">
                <a:moveTo>
                  <a:pt x="11597" y="9613"/>
                </a:moveTo>
                <a:lnTo>
                  <a:pt x="11290" y="9613"/>
                </a:lnTo>
                <a:lnTo>
                  <a:pt x="11696" y="9791"/>
                </a:lnTo>
                <a:lnTo>
                  <a:pt x="11597" y="9613"/>
                </a:lnTo>
                <a:close/>
              </a:path>
              <a:path w="15239" h="39369">
                <a:moveTo>
                  <a:pt x="12065" y="8737"/>
                </a:moveTo>
                <a:lnTo>
                  <a:pt x="12115" y="8877"/>
                </a:lnTo>
                <a:lnTo>
                  <a:pt x="12217" y="9029"/>
                </a:lnTo>
                <a:lnTo>
                  <a:pt x="12395" y="8978"/>
                </a:lnTo>
                <a:lnTo>
                  <a:pt x="12406" y="8758"/>
                </a:lnTo>
                <a:lnTo>
                  <a:pt x="12065" y="8737"/>
                </a:lnTo>
                <a:close/>
              </a:path>
              <a:path w="15239" h="39369">
                <a:moveTo>
                  <a:pt x="12840" y="8369"/>
                </a:moveTo>
                <a:lnTo>
                  <a:pt x="11760" y="8369"/>
                </a:lnTo>
                <a:lnTo>
                  <a:pt x="12462" y="8483"/>
                </a:lnTo>
                <a:lnTo>
                  <a:pt x="12840" y="8369"/>
                </a:lnTo>
                <a:close/>
              </a:path>
              <a:path w="15239" h="39369">
                <a:moveTo>
                  <a:pt x="13951" y="7366"/>
                </a:moveTo>
                <a:lnTo>
                  <a:pt x="12166" y="7366"/>
                </a:lnTo>
                <a:lnTo>
                  <a:pt x="13601" y="7861"/>
                </a:lnTo>
                <a:lnTo>
                  <a:pt x="13756" y="8102"/>
                </a:lnTo>
                <a:lnTo>
                  <a:pt x="14668" y="8318"/>
                </a:lnTo>
                <a:lnTo>
                  <a:pt x="13951" y="7366"/>
                </a:lnTo>
                <a:close/>
              </a:path>
              <a:path w="15239" h="39369">
                <a:moveTo>
                  <a:pt x="12954" y="7950"/>
                </a:moveTo>
                <a:lnTo>
                  <a:pt x="12560" y="8267"/>
                </a:lnTo>
                <a:lnTo>
                  <a:pt x="12988" y="8267"/>
                </a:lnTo>
                <a:lnTo>
                  <a:pt x="13093" y="7962"/>
                </a:lnTo>
                <a:lnTo>
                  <a:pt x="12954" y="7950"/>
                </a:lnTo>
                <a:close/>
              </a:path>
              <a:path w="15239" h="39369">
                <a:moveTo>
                  <a:pt x="12776" y="5803"/>
                </a:moveTo>
                <a:lnTo>
                  <a:pt x="12433" y="6921"/>
                </a:lnTo>
                <a:lnTo>
                  <a:pt x="14146" y="6921"/>
                </a:lnTo>
                <a:lnTo>
                  <a:pt x="14211" y="6794"/>
                </a:lnTo>
                <a:lnTo>
                  <a:pt x="14744" y="6591"/>
                </a:lnTo>
                <a:lnTo>
                  <a:pt x="13004" y="6019"/>
                </a:lnTo>
                <a:lnTo>
                  <a:pt x="12776" y="5803"/>
                </a:lnTo>
                <a:close/>
              </a:path>
              <a:path w="15239" h="39369">
                <a:moveTo>
                  <a:pt x="10223" y="3886"/>
                </a:moveTo>
                <a:lnTo>
                  <a:pt x="10007" y="4572"/>
                </a:lnTo>
                <a:lnTo>
                  <a:pt x="9601" y="4597"/>
                </a:lnTo>
                <a:lnTo>
                  <a:pt x="10446" y="4597"/>
                </a:lnTo>
                <a:lnTo>
                  <a:pt x="10223" y="3886"/>
                </a:lnTo>
                <a:close/>
              </a:path>
              <a:path w="15239" h="39369">
                <a:moveTo>
                  <a:pt x="9194" y="4076"/>
                </a:moveTo>
                <a:lnTo>
                  <a:pt x="8877" y="4127"/>
                </a:lnTo>
                <a:lnTo>
                  <a:pt x="9234" y="4127"/>
                </a:lnTo>
                <a:close/>
              </a:path>
              <a:path w="15239" h="39369">
                <a:moveTo>
                  <a:pt x="9042" y="3365"/>
                </a:moveTo>
                <a:lnTo>
                  <a:pt x="8839" y="3454"/>
                </a:lnTo>
                <a:lnTo>
                  <a:pt x="8827" y="3702"/>
                </a:lnTo>
                <a:lnTo>
                  <a:pt x="9042" y="3365"/>
                </a:lnTo>
                <a:close/>
              </a:path>
              <a:path w="15239" h="39369">
                <a:moveTo>
                  <a:pt x="692" y="2335"/>
                </a:moveTo>
                <a:lnTo>
                  <a:pt x="546" y="2362"/>
                </a:lnTo>
                <a:lnTo>
                  <a:pt x="939" y="3033"/>
                </a:lnTo>
                <a:lnTo>
                  <a:pt x="692" y="2335"/>
                </a:lnTo>
                <a:close/>
              </a:path>
              <a:path w="15239" h="39369">
                <a:moveTo>
                  <a:pt x="6337" y="2273"/>
                </a:moveTo>
                <a:lnTo>
                  <a:pt x="5676" y="2336"/>
                </a:lnTo>
                <a:lnTo>
                  <a:pt x="6505" y="2336"/>
                </a:lnTo>
                <a:lnTo>
                  <a:pt x="6337" y="2273"/>
                </a:lnTo>
                <a:close/>
              </a:path>
              <a:path w="15239" h="39369">
                <a:moveTo>
                  <a:pt x="965" y="2286"/>
                </a:moveTo>
                <a:lnTo>
                  <a:pt x="675" y="2286"/>
                </a:lnTo>
                <a:lnTo>
                  <a:pt x="965" y="2286"/>
                </a:lnTo>
                <a:close/>
              </a:path>
              <a:path w="15239" h="39369">
                <a:moveTo>
                  <a:pt x="558" y="1955"/>
                </a:moveTo>
                <a:lnTo>
                  <a:pt x="0" y="2286"/>
                </a:lnTo>
                <a:lnTo>
                  <a:pt x="675" y="2286"/>
                </a:lnTo>
                <a:lnTo>
                  <a:pt x="558" y="1955"/>
                </a:lnTo>
                <a:close/>
              </a:path>
              <a:path w="15239" h="39369">
                <a:moveTo>
                  <a:pt x="1739" y="304"/>
                </a:moveTo>
                <a:lnTo>
                  <a:pt x="1549" y="317"/>
                </a:lnTo>
                <a:lnTo>
                  <a:pt x="1549" y="812"/>
                </a:lnTo>
                <a:lnTo>
                  <a:pt x="825" y="1282"/>
                </a:lnTo>
                <a:lnTo>
                  <a:pt x="479" y="1282"/>
                </a:lnTo>
                <a:lnTo>
                  <a:pt x="774" y="1473"/>
                </a:lnTo>
                <a:lnTo>
                  <a:pt x="419" y="1536"/>
                </a:lnTo>
                <a:lnTo>
                  <a:pt x="355" y="1816"/>
                </a:lnTo>
                <a:lnTo>
                  <a:pt x="1117" y="1473"/>
                </a:lnTo>
                <a:lnTo>
                  <a:pt x="4226" y="1473"/>
                </a:lnTo>
                <a:lnTo>
                  <a:pt x="4282" y="1282"/>
                </a:lnTo>
                <a:lnTo>
                  <a:pt x="825" y="1282"/>
                </a:lnTo>
                <a:lnTo>
                  <a:pt x="381" y="1219"/>
                </a:lnTo>
                <a:lnTo>
                  <a:pt x="4300" y="1219"/>
                </a:lnTo>
                <a:lnTo>
                  <a:pt x="3441" y="939"/>
                </a:lnTo>
                <a:lnTo>
                  <a:pt x="3365" y="444"/>
                </a:lnTo>
                <a:lnTo>
                  <a:pt x="2781" y="381"/>
                </a:lnTo>
                <a:lnTo>
                  <a:pt x="2451" y="355"/>
                </a:lnTo>
                <a:lnTo>
                  <a:pt x="1739" y="304"/>
                </a:lnTo>
                <a:close/>
              </a:path>
              <a:path w="15239" h="39369">
                <a:moveTo>
                  <a:pt x="2298" y="0"/>
                </a:moveTo>
                <a:lnTo>
                  <a:pt x="2451" y="355"/>
                </a:lnTo>
                <a:lnTo>
                  <a:pt x="2763" y="355"/>
                </a:lnTo>
                <a:lnTo>
                  <a:pt x="2603" y="127"/>
                </a:lnTo>
                <a:lnTo>
                  <a:pt x="229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628044" y="2006733"/>
            <a:ext cx="33655" cy="22860"/>
          </a:xfrm>
          <a:custGeom>
            <a:avLst/>
            <a:gdLst/>
            <a:ahLst/>
            <a:cxnLst/>
            <a:rect l="l" t="t" r="r" b="b"/>
            <a:pathLst>
              <a:path w="33654" h="22860">
                <a:moveTo>
                  <a:pt x="25705" y="17132"/>
                </a:moveTo>
                <a:lnTo>
                  <a:pt x="17665" y="17132"/>
                </a:lnTo>
                <a:lnTo>
                  <a:pt x="23914" y="18313"/>
                </a:lnTo>
                <a:lnTo>
                  <a:pt x="28765" y="20332"/>
                </a:lnTo>
                <a:lnTo>
                  <a:pt x="33083" y="22555"/>
                </a:lnTo>
                <a:lnTo>
                  <a:pt x="26466" y="18135"/>
                </a:lnTo>
                <a:lnTo>
                  <a:pt x="25705" y="17132"/>
                </a:lnTo>
                <a:close/>
              </a:path>
              <a:path w="33654" h="22860">
                <a:moveTo>
                  <a:pt x="0" y="0"/>
                </a:moveTo>
                <a:lnTo>
                  <a:pt x="1409" y="6515"/>
                </a:lnTo>
                <a:lnTo>
                  <a:pt x="1892" y="14020"/>
                </a:lnTo>
                <a:lnTo>
                  <a:pt x="4940" y="16929"/>
                </a:lnTo>
                <a:lnTo>
                  <a:pt x="12446" y="17195"/>
                </a:lnTo>
                <a:lnTo>
                  <a:pt x="17665" y="17132"/>
                </a:lnTo>
                <a:lnTo>
                  <a:pt x="25705" y="17132"/>
                </a:lnTo>
                <a:lnTo>
                  <a:pt x="22009" y="13322"/>
                </a:lnTo>
                <a:lnTo>
                  <a:pt x="21653" y="6769"/>
                </a:lnTo>
                <a:lnTo>
                  <a:pt x="16395" y="4190"/>
                </a:lnTo>
                <a:lnTo>
                  <a:pt x="15901" y="4000"/>
                </a:lnTo>
                <a:lnTo>
                  <a:pt x="8521" y="3987"/>
                </a:lnTo>
                <a:lnTo>
                  <a:pt x="8763" y="3225"/>
                </a:lnTo>
                <a:lnTo>
                  <a:pt x="11096" y="3136"/>
                </a:lnTo>
                <a:lnTo>
                  <a:pt x="11163" y="2908"/>
                </a:lnTo>
                <a:lnTo>
                  <a:pt x="11534" y="2908"/>
                </a:lnTo>
                <a:lnTo>
                  <a:pt x="9550" y="2641"/>
                </a:lnTo>
                <a:lnTo>
                  <a:pt x="5181" y="1803"/>
                </a:lnTo>
                <a:lnTo>
                  <a:pt x="0" y="0"/>
                </a:lnTo>
                <a:close/>
              </a:path>
              <a:path w="33654" h="22860">
                <a:moveTo>
                  <a:pt x="12225" y="3093"/>
                </a:moveTo>
                <a:lnTo>
                  <a:pt x="11199" y="3132"/>
                </a:lnTo>
                <a:lnTo>
                  <a:pt x="11341" y="4000"/>
                </a:lnTo>
                <a:lnTo>
                  <a:pt x="15901" y="4000"/>
                </a:lnTo>
                <a:lnTo>
                  <a:pt x="15176" y="3721"/>
                </a:lnTo>
                <a:lnTo>
                  <a:pt x="12225" y="3093"/>
                </a:lnTo>
                <a:close/>
              </a:path>
              <a:path w="33654" h="22860">
                <a:moveTo>
                  <a:pt x="11163" y="2908"/>
                </a:moveTo>
                <a:lnTo>
                  <a:pt x="11199" y="3132"/>
                </a:lnTo>
                <a:lnTo>
                  <a:pt x="12225" y="3093"/>
                </a:lnTo>
                <a:lnTo>
                  <a:pt x="11163" y="2908"/>
                </a:lnTo>
                <a:close/>
              </a:path>
              <a:path w="33654" h="22860">
                <a:moveTo>
                  <a:pt x="11534" y="2908"/>
                </a:moveTo>
                <a:lnTo>
                  <a:pt x="11163" y="2908"/>
                </a:lnTo>
                <a:lnTo>
                  <a:pt x="12225" y="3093"/>
                </a:lnTo>
                <a:lnTo>
                  <a:pt x="12763" y="3073"/>
                </a:lnTo>
                <a:lnTo>
                  <a:pt x="11534" y="290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66288" y="2193804"/>
            <a:ext cx="31750" cy="19050"/>
          </a:xfrm>
          <a:custGeom>
            <a:avLst/>
            <a:gdLst/>
            <a:ahLst/>
            <a:cxnLst/>
            <a:rect l="l" t="t" r="r" b="b"/>
            <a:pathLst>
              <a:path w="31750" h="19050">
                <a:moveTo>
                  <a:pt x="28079" y="0"/>
                </a:moveTo>
                <a:lnTo>
                  <a:pt x="25654" y="2882"/>
                </a:lnTo>
                <a:lnTo>
                  <a:pt x="25006" y="2705"/>
                </a:lnTo>
                <a:lnTo>
                  <a:pt x="24155" y="2578"/>
                </a:lnTo>
                <a:lnTo>
                  <a:pt x="23901" y="3378"/>
                </a:lnTo>
                <a:lnTo>
                  <a:pt x="23495" y="3454"/>
                </a:lnTo>
                <a:lnTo>
                  <a:pt x="22987" y="3327"/>
                </a:lnTo>
                <a:lnTo>
                  <a:pt x="23190" y="4076"/>
                </a:lnTo>
                <a:lnTo>
                  <a:pt x="23114" y="4216"/>
                </a:lnTo>
                <a:lnTo>
                  <a:pt x="22974" y="4190"/>
                </a:lnTo>
                <a:lnTo>
                  <a:pt x="22186" y="3721"/>
                </a:lnTo>
                <a:lnTo>
                  <a:pt x="22555" y="4978"/>
                </a:lnTo>
                <a:lnTo>
                  <a:pt x="22263" y="5333"/>
                </a:lnTo>
                <a:lnTo>
                  <a:pt x="21894" y="5613"/>
                </a:lnTo>
                <a:lnTo>
                  <a:pt x="21488" y="4927"/>
                </a:lnTo>
                <a:lnTo>
                  <a:pt x="20751" y="4762"/>
                </a:lnTo>
                <a:lnTo>
                  <a:pt x="20231" y="5587"/>
                </a:lnTo>
                <a:lnTo>
                  <a:pt x="19812" y="5956"/>
                </a:lnTo>
                <a:lnTo>
                  <a:pt x="15646" y="8242"/>
                </a:lnTo>
                <a:lnTo>
                  <a:pt x="19075" y="3543"/>
                </a:lnTo>
                <a:lnTo>
                  <a:pt x="10045" y="7289"/>
                </a:lnTo>
                <a:lnTo>
                  <a:pt x="9753" y="6565"/>
                </a:lnTo>
                <a:lnTo>
                  <a:pt x="9359" y="6756"/>
                </a:lnTo>
                <a:lnTo>
                  <a:pt x="9182" y="8280"/>
                </a:lnTo>
                <a:lnTo>
                  <a:pt x="7797" y="7607"/>
                </a:lnTo>
                <a:lnTo>
                  <a:pt x="6883" y="7365"/>
                </a:lnTo>
                <a:lnTo>
                  <a:pt x="5461" y="7734"/>
                </a:lnTo>
                <a:lnTo>
                  <a:pt x="6616" y="9817"/>
                </a:lnTo>
                <a:lnTo>
                  <a:pt x="3505" y="9639"/>
                </a:lnTo>
                <a:lnTo>
                  <a:pt x="2578" y="7111"/>
                </a:lnTo>
                <a:lnTo>
                  <a:pt x="1028" y="8039"/>
                </a:lnTo>
                <a:lnTo>
                  <a:pt x="939" y="8394"/>
                </a:lnTo>
                <a:lnTo>
                  <a:pt x="774" y="8635"/>
                </a:lnTo>
                <a:lnTo>
                  <a:pt x="368" y="8559"/>
                </a:lnTo>
                <a:lnTo>
                  <a:pt x="76" y="8801"/>
                </a:lnTo>
                <a:lnTo>
                  <a:pt x="0" y="9499"/>
                </a:lnTo>
                <a:lnTo>
                  <a:pt x="254" y="11315"/>
                </a:lnTo>
                <a:lnTo>
                  <a:pt x="2336" y="14185"/>
                </a:lnTo>
                <a:lnTo>
                  <a:pt x="3746" y="13347"/>
                </a:lnTo>
                <a:lnTo>
                  <a:pt x="5410" y="12560"/>
                </a:lnTo>
                <a:lnTo>
                  <a:pt x="6223" y="15392"/>
                </a:lnTo>
                <a:lnTo>
                  <a:pt x="8216" y="13017"/>
                </a:lnTo>
                <a:lnTo>
                  <a:pt x="9359" y="12865"/>
                </a:lnTo>
                <a:lnTo>
                  <a:pt x="10617" y="12217"/>
                </a:lnTo>
                <a:lnTo>
                  <a:pt x="11506" y="13296"/>
                </a:lnTo>
                <a:lnTo>
                  <a:pt x="12090" y="13169"/>
                </a:lnTo>
                <a:lnTo>
                  <a:pt x="12674" y="13360"/>
                </a:lnTo>
                <a:lnTo>
                  <a:pt x="13246" y="13461"/>
                </a:lnTo>
                <a:lnTo>
                  <a:pt x="13538" y="13182"/>
                </a:lnTo>
                <a:lnTo>
                  <a:pt x="13995" y="13182"/>
                </a:lnTo>
                <a:lnTo>
                  <a:pt x="14351" y="13360"/>
                </a:lnTo>
                <a:lnTo>
                  <a:pt x="15671" y="13741"/>
                </a:lnTo>
                <a:lnTo>
                  <a:pt x="16027" y="11899"/>
                </a:lnTo>
                <a:lnTo>
                  <a:pt x="17157" y="11607"/>
                </a:lnTo>
                <a:lnTo>
                  <a:pt x="18059" y="11544"/>
                </a:lnTo>
                <a:lnTo>
                  <a:pt x="19431" y="12636"/>
                </a:lnTo>
                <a:lnTo>
                  <a:pt x="18542" y="13500"/>
                </a:lnTo>
                <a:lnTo>
                  <a:pt x="19062" y="14744"/>
                </a:lnTo>
                <a:lnTo>
                  <a:pt x="18211" y="16027"/>
                </a:lnTo>
                <a:lnTo>
                  <a:pt x="18694" y="17271"/>
                </a:lnTo>
                <a:lnTo>
                  <a:pt x="19392" y="17843"/>
                </a:lnTo>
                <a:lnTo>
                  <a:pt x="18554" y="19011"/>
                </a:lnTo>
                <a:lnTo>
                  <a:pt x="20015" y="18313"/>
                </a:lnTo>
                <a:lnTo>
                  <a:pt x="20294" y="17957"/>
                </a:lnTo>
                <a:lnTo>
                  <a:pt x="20612" y="16738"/>
                </a:lnTo>
                <a:lnTo>
                  <a:pt x="21120" y="16636"/>
                </a:lnTo>
                <a:lnTo>
                  <a:pt x="21221" y="16382"/>
                </a:lnTo>
                <a:lnTo>
                  <a:pt x="21297" y="14770"/>
                </a:lnTo>
                <a:lnTo>
                  <a:pt x="21666" y="14706"/>
                </a:lnTo>
                <a:lnTo>
                  <a:pt x="21831" y="13728"/>
                </a:lnTo>
                <a:lnTo>
                  <a:pt x="21844" y="12395"/>
                </a:lnTo>
                <a:lnTo>
                  <a:pt x="22961" y="11899"/>
                </a:lnTo>
                <a:lnTo>
                  <a:pt x="23241" y="11569"/>
                </a:lnTo>
                <a:lnTo>
                  <a:pt x="23253" y="10782"/>
                </a:lnTo>
                <a:lnTo>
                  <a:pt x="23723" y="10591"/>
                </a:lnTo>
                <a:lnTo>
                  <a:pt x="24866" y="10363"/>
                </a:lnTo>
                <a:lnTo>
                  <a:pt x="24853" y="8229"/>
                </a:lnTo>
                <a:lnTo>
                  <a:pt x="26352" y="8762"/>
                </a:lnTo>
                <a:lnTo>
                  <a:pt x="26746" y="10007"/>
                </a:lnTo>
                <a:lnTo>
                  <a:pt x="27711" y="10934"/>
                </a:lnTo>
                <a:lnTo>
                  <a:pt x="28486" y="11950"/>
                </a:lnTo>
                <a:lnTo>
                  <a:pt x="28778" y="12433"/>
                </a:lnTo>
                <a:lnTo>
                  <a:pt x="28600" y="13296"/>
                </a:lnTo>
                <a:lnTo>
                  <a:pt x="29210" y="13576"/>
                </a:lnTo>
                <a:lnTo>
                  <a:pt x="31572" y="13093"/>
                </a:lnTo>
                <a:lnTo>
                  <a:pt x="30480" y="6476"/>
                </a:lnTo>
                <a:lnTo>
                  <a:pt x="30530" y="5308"/>
                </a:lnTo>
                <a:lnTo>
                  <a:pt x="31076" y="3581"/>
                </a:lnTo>
                <a:lnTo>
                  <a:pt x="30365" y="2578"/>
                </a:lnTo>
                <a:lnTo>
                  <a:pt x="27914" y="4292"/>
                </a:lnTo>
                <a:lnTo>
                  <a:pt x="2807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482682" y="2158530"/>
            <a:ext cx="33655" cy="15875"/>
          </a:xfrm>
          <a:custGeom>
            <a:avLst/>
            <a:gdLst/>
            <a:ahLst/>
            <a:cxnLst/>
            <a:rect l="l" t="t" r="r" b="b"/>
            <a:pathLst>
              <a:path w="33654" h="15875">
                <a:moveTo>
                  <a:pt x="17024" y="15417"/>
                </a:moveTo>
                <a:lnTo>
                  <a:pt x="15747" y="15417"/>
                </a:lnTo>
                <a:lnTo>
                  <a:pt x="16700" y="15455"/>
                </a:lnTo>
                <a:lnTo>
                  <a:pt x="17030" y="15557"/>
                </a:lnTo>
                <a:lnTo>
                  <a:pt x="17024" y="15417"/>
                </a:lnTo>
                <a:close/>
              </a:path>
              <a:path w="33654" h="15875">
                <a:moveTo>
                  <a:pt x="17551" y="14922"/>
                </a:moveTo>
                <a:lnTo>
                  <a:pt x="14554" y="14922"/>
                </a:lnTo>
                <a:lnTo>
                  <a:pt x="15214" y="15544"/>
                </a:lnTo>
                <a:lnTo>
                  <a:pt x="15747" y="15417"/>
                </a:lnTo>
                <a:lnTo>
                  <a:pt x="17024" y="15417"/>
                </a:lnTo>
                <a:lnTo>
                  <a:pt x="17005" y="15011"/>
                </a:lnTo>
                <a:lnTo>
                  <a:pt x="17505" y="15011"/>
                </a:lnTo>
                <a:close/>
              </a:path>
              <a:path w="33654" h="15875">
                <a:moveTo>
                  <a:pt x="17505" y="15011"/>
                </a:moveTo>
                <a:lnTo>
                  <a:pt x="17005" y="15011"/>
                </a:lnTo>
                <a:lnTo>
                  <a:pt x="17119" y="15455"/>
                </a:lnTo>
                <a:lnTo>
                  <a:pt x="17398" y="15214"/>
                </a:lnTo>
                <a:lnTo>
                  <a:pt x="17505" y="15011"/>
                </a:lnTo>
                <a:close/>
              </a:path>
              <a:path w="33654" h="15875">
                <a:moveTo>
                  <a:pt x="19788" y="14655"/>
                </a:moveTo>
                <a:lnTo>
                  <a:pt x="18872" y="14655"/>
                </a:lnTo>
                <a:lnTo>
                  <a:pt x="19303" y="14706"/>
                </a:lnTo>
                <a:lnTo>
                  <a:pt x="19634" y="15417"/>
                </a:lnTo>
                <a:lnTo>
                  <a:pt x="19788" y="14655"/>
                </a:lnTo>
                <a:close/>
              </a:path>
              <a:path w="33654" h="15875">
                <a:moveTo>
                  <a:pt x="24204" y="14211"/>
                </a:moveTo>
                <a:lnTo>
                  <a:pt x="22110" y="14211"/>
                </a:lnTo>
                <a:lnTo>
                  <a:pt x="23533" y="15214"/>
                </a:lnTo>
                <a:lnTo>
                  <a:pt x="24204" y="14211"/>
                </a:lnTo>
                <a:close/>
              </a:path>
              <a:path w="33654" h="15875">
                <a:moveTo>
                  <a:pt x="19790" y="14643"/>
                </a:moveTo>
                <a:lnTo>
                  <a:pt x="12852" y="14643"/>
                </a:lnTo>
                <a:lnTo>
                  <a:pt x="13563" y="15176"/>
                </a:lnTo>
                <a:lnTo>
                  <a:pt x="14554" y="14922"/>
                </a:lnTo>
                <a:lnTo>
                  <a:pt x="17551" y="14922"/>
                </a:lnTo>
                <a:lnTo>
                  <a:pt x="18021" y="14795"/>
                </a:lnTo>
                <a:lnTo>
                  <a:pt x="18780" y="14795"/>
                </a:lnTo>
                <a:lnTo>
                  <a:pt x="18872" y="14655"/>
                </a:lnTo>
                <a:lnTo>
                  <a:pt x="19790" y="14643"/>
                </a:lnTo>
                <a:close/>
              </a:path>
              <a:path w="33654" h="15875">
                <a:moveTo>
                  <a:pt x="18780" y="14795"/>
                </a:moveTo>
                <a:lnTo>
                  <a:pt x="18021" y="14795"/>
                </a:lnTo>
                <a:lnTo>
                  <a:pt x="18389" y="14922"/>
                </a:lnTo>
                <a:lnTo>
                  <a:pt x="18656" y="14985"/>
                </a:lnTo>
                <a:lnTo>
                  <a:pt x="18780" y="14795"/>
                </a:lnTo>
                <a:close/>
              </a:path>
              <a:path w="33654" h="15875">
                <a:moveTo>
                  <a:pt x="24552" y="13690"/>
                </a:moveTo>
                <a:lnTo>
                  <a:pt x="11264" y="13690"/>
                </a:lnTo>
                <a:lnTo>
                  <a:pt x="11658" y="14173"/>
                </a:lnTo>
                <a:lnTo>
                  <a:pt x="12230" y="14401"/>
                </a:lnTo>
                <a:lnTo>
                  <a:pt x="12268" y="14833"/>
                </a:lnTo>
                <a:lnTo>
                  <a:pt x="12852" y="14643"/>
                </a:lnTo>
                <a:lnTo>
                  <a:pt x="19790" y="14643"/>
                </a:lnTo>
                <a:lnTo>
                  <a:pt x="19850" y="14350"/>
                </a:lnTo>
                <a:lnTo>
                  <a:pt x="21339" y="14350"/>
                </a:lnTo>
                <a:lnTo>
                  <a:pt x="22110" y="14211"/>
                </a:lnTo>
                <a:lnTo>
                  <a:pt x="24204" y="14211"/>
                </a:lnTo>
                <a:lnTo>
                  <a:pt x="24552" y="13690"/>
                </a:lnTo>
                <a:close/>
              </a:path>
              <a:path w="33654" h="15875">
                <a:moveTo>
                  <a:pt x="21339" y="14350"/>
                </a:moveTo>
                <a:lnTo>
                  <a:pt x="19850" y="14350"/>
                </a:lnTo>
                <a:lnTo>
                  <a:pt x="20358" y="14528"/>
                </a:lnTo>
                <a:lnTo>
                  <a:pt x="21339" y="14350"/>
                </a:lnTo>
                <a:close/>
              </a:path>
              <a:path w="33654" h="15875">
                <a:moveTo>
                  <a:pt x="25065" y="13525"/>
                </a:moveTo>
                <a:lnTo>
                  <a:pt x="24663" y="13525"/>
                </a:lnTo>
                <a:lnTo>
                  <a:pt x="25044" y="13766"/>
                </a:lnTo>
                <a:lnTo>
                  <a:pt x="25065" y="13525"/>
                </a:lnTo>
                <a:close/>
              </a:path>
              <a:path w="33654" h="15875">
                <a:moveTo>
                  <a:pt x="10680" y="12674"/>
                </a:moveTo>
                <a:lnTo>
                  <a:pt x="10985" y="13715"/>
                </a:lnTo>
                <a:lnTo>
                  <a:pt x="11264" y="13690"/>
                </a:lnTo>
                <a:lnTo>
                  <a:pt x="24552" y="13690"/>
                </a:lnTo>
                <a:lnTo>
                  <a:pt x="24663" y="13525"/>
                </a:lnTo>
                <a:lnTo>
                  <a:pt x="25065" y="13525"/>
                </a:lnTo>
                <a:lnTo>
                  <a:pt x="25080" y="13360"/>
                </a:lnTo>
                <a:lnTo>
                  <a:pt x="12242" y="13360"/>
                </a:lnTo>
                <a:lnTo>
                  <a:pt x="10680" y="12674"/>
                </a:lnTo>
                <a:close/>
              </a:path>
              <a:path w="33654" h="15875">
                <a:moveTo>
                  <a:pt x="26602" y="13093"/>
                </a:moveTo>
                <a:lnTo>
                  <a:pt x="25450" y="13093"/>
                </a:lnTo>
                <a:lnTo>
                  <a:pt x="26187" y="13474"/>
                </a:lnTo>
                <a:lnTo>
                  <a:pt x="26602" y="13093"/>
                </a:lnTo>
                <a:close/>
              </a:path>
              <a:path w="33654" h="15875">
                <a:moveTo>
                  <a:pt x="33172" y="8394"/>
                </a:moveTo>
                <a:lnTo>
                  <a:pt x="8166" y="8394"/>
                </a:lnTo>
                <a:lnTo>
                  <a:pt x="8788" y="8750"/>
                </a:lnTo>
                <a:lnTo>
                  <a:pt x="9004" y="9309"/>
                </a:lnTo>
                <a:lnTo>
                  <a:pt x="9969" y="9334"/>
                </a:lnTo>
                <a:lnTo>
                  <a:pt x="10224" y="9954"/>
                </a:lnTo>
                <a:lnTo>
                  <a:pt x="10718" y="10299"/>
                </a:lnTo>
                <a:lnTo>
                  <a:pt x="11023" y="11074"/>
                </a:lnTo>
                <a:lnTo>
                  <a:pt x="11302" y="11391"/>
                </a:lnTo>
                <a:lnTo>
                  <a:pt x="12242" y="13360"/>
                </a:lnTo>
                <a:lnTo>
                  <a:pt x="25080" y="13360"/>
                </a:lnTo>
                <a:lnTo>
                  <a:pt x="25095" y="13195"/>
                </a:lnTo>
                <a:lnTo>
                  <a:pt x="25450" y="13093"/>
                </a:lnTo>
                <a:lnTo>
                  <a:pt x="26602" y="13093"/>
                </a:lnTo>
                <a:lnTo>
                  <a:pt x="26936" y="12611"/>
                </a:lnTo>
                <a:lnTo>
                  <a:pt x="27457" y="12331"/>
                </a:lnTo>
                <a:lnTo>
                  <a:pt x="30162" y="12026"/>
                </a:lnTo>
                <a:lnTo>
                  <a:pt x="30267" y="10871"/>
                </a:lnTo>
                <a:lnTo>
                  <a:pt x="30467" y="10045"/>
                </a:lnTo>
                <a:lnTo>
                  <a:pt x="32423" y="8915"/>
                </a:lnTo>
                <a:lnTo>
                  <a:pt x="33159" y="8661"/>
                </a:lnTo>
                <a:lnTo>
                  <a:pt x="33172" y="8394"/>
                </a:lnTo>
                <a:close/>
              </a:path>
              <a:path w="33654" h="15875">
                <a:moveTo>
                  <a:pt x="3124" y="6451"/>
                </a:moveTo>
                <a:lnTo>
                  <a:pt x="1486" y="9537"/>
                </a:lnTo>
                <a:lnTo>
                  <a:pt x="0" y="10871"/>
                </a:lnTo>
                <a:lnTo>
                  <a:pt x="3246" y="10133"/>
                </a:lnTo>
                <a:lnTo>
                  <a:pt x="3124" y="6451"/>
                </a:lnTo>
                <a:close/>
              </a:path>
              <a:path w="33654" h="15875">
                <a:moveTo>
                  <a:pt x="3395" y="9956"/>
                </a:moveTo>
                <a:lnTo>
                  <a:pt x="3263" y="10655"/>
                </a:lnTo>
                <a:lnTo>
                  <a:pt x="3395" y="9956"/>
                </a:lnTo>
                <a:close/>
              </a:path>
              <a:path w="33654" h="15875">
                <a:moveTo>
                  <a:pt x="3365" y="9537"/>
                </a:moveTo>
                <a:lnTo>
                  <a:pt x="3356" y="9956"/>
                </a:lnTo>
                <a:lnTo>
                  <a:pt x="3365" y="9537"/>
                </a:lnTo>
                <a:close/>
              </a:path>
              <a:path w="33654" h="15875">
                <a:moveTo>
                  <a:pt x="4317" y="6654"/>
                </a:moveTo>
                <a:lnTo>
                  <a:pt x="3987" y="6807"/>
                </a:lnTo>
                <a:lnTo>
                  <a:pt x="3395" y="9954"/>
                </a:lnTo>
                <a:lnTo>
                  <a:pt x="4711" y="9791"/>
                </a:lnTo>
                <a:lnTo>
                  <a:pt x="4978" y="9639"/>
                </a:lnTo>
                <a:lnTo>
                  <a:pt x="5130" y="9080"/>
                </a:lnTo>
                <a:lnTo>
                  <a:pt x="6429" y="9080"/>
                </a:lnTo>
                <a:lnTo>
                  <a:pt x="6565" y="9004"/>
                </a:lnTo>
                <a:lnTo>
                  <a:pt x="8166" y="8394"/>
                </a:lnTo>
                <a:lnTo>
                  <a:pt x="33172" y="8394"/>
                </a:lnTo>
                <a:lnTo>
                  <a:pt x="33178" y="8254"/>
                </a:lnTo>
                <a:lnTo>
                  <a:pt x="9397" y="8254"/>
                </a:lnTo>
                <a:lnTo>
                  <a:pt x="7086" y="7327"/>
                </a:lnTo>
                <a:lnTo>
                  <a:pt x="6451" y="6972"/>
                </a:lnTo>
                <a:lnTo>
                  <a:pt x="5118" y="6972"/>
                </a:lnTo>
                <a:lnTo>
                  <a:pt x="4317" y="6654"/>
                </a:lnTo>
                <a:close/>
              </a:path>
              <a:path w="33654" h="15875">
                <a:moveTo>
                  <a:pt x="6429" y="9080"/>
                </a:moveTo>
                <a:lnTo>
                  <a:pt x="5130" y="9080"/>
                </a:lnTo>
                <a:lnTo>
                  <a:pt x="6007" y="9347"/>
                </a:lnTo>
                <a:lnTo>
                  <a:pt x="6429" y="9080"/>
                </a:lnTo>
                <a:close/>
              </a:path>
              <a:path w="33654" h="15875">
                <a:moveTo>
                  <a:pt x="12661" y="3009"/>
                </a:moveTo>
                <a:lnTo>
                  <a:pt x="7899" y="3454"/>
                </a:lnTo>
                <a:lnTo>
                  <a:pt x="10998" y="3530"/>
                </a:lnTo>
                <a:lnTo>
                  <a:pt x="10388" y="6400"/>
                </a:lnTo>
                <a:lnTo>
                  <a:pt x="9397" y="8254"/>
                </a:lnTo>
                <a:lnTo>
                  <a:pt x="33178" y="8254"/>
                </a:lnTo>
                <a:lnTo>
                  <a:pt x="33223" y="5549"/>
                </a:lnTo>
                <a:lnTo>
                  <a:pt x="31826" y="4305"/>
                </a:lnTo>
                <a:lnTo>
                  <a:pt x="31500" y="4038"/>
                </a:lnTo>
                <a:lnTo>
                  <a:pt x="14808" y="4038"/>
                </a:lnTo>
                <a:lnTo>
                  <a:pt x="14820" y="3644"/>
                </a:lnTo>
                <a:lnTo>
                  <a:pt x="14350" y="3644"/>
                </a:lnTo>
                <a:lnTo>
                  <a:pt x="14111" y="3454"/>
                </a:lnTo>
                <a:lnTo>
                  <a:pt x="13195" y="3454"/>
                </a:lnTo>
                <a:lnTo>
                  <a:pt x="12661" y="3009"/>
                </a:lnTo>
                <a:close/>
              </a:path>
              <a:path w="33654" h="15875">
                <a:moveTo>
                  <a:pt x="5613" y="6502"/>
                </a:moveTo>
                <a:lnTo>
                  <a:pt x="5118" y="6972"/>
                </a:lnTo>
                <a:lnTo>
                  <a:pt x="6451" y="6972"/>
                </a:lnTo>
                <a:lnTo>
                  <a:pt x="5613" y="6502"/>
                </a:lnTo>
                <a:close/>
              </a:path>
              <a:path w="33654" h="15875">
                <a:moveTo>
                  <a:pt x="15252" y="3301"/>
                </a:moveTo>
                <a:lnTo>
                  <a:pt x="15067" y="3378"/>
                </a:lnTo>
                <a:lnTo>
                  <a:pt x="14951" y="3632"/>
                </a:lnTo>
                <a:lnTo>
                  <a:pt x="14808" y="4038"/>
                </a:lnTo>
                <a:lnTo>
                  <a:pt x="31500" y="4038"/>
                </a:lnTo>
                <a:lnTo>
                  <a:pt x="18122" y="3987"/>
                </a:lnTo>
                <a:lnTo>
                  <a:pt x="17159" y="3632"/>
                </a:lnTo>
                <a:lnTo>
                  <a:pt x="16027" y="3632"/>
                </a:lnTo>
                <a:lnTo>
                  <a:pt x="15557" y="3581"/>
                </a:lnTo>
                <a:lnTo>
                  <a:pt x="15252" y="3301"/>
                </a:lnTo>
                <a:close/>
              </a:path>
              <a:path w="33654" h="15875">
                <a:moveTo>
                  <a:pt x="17970" y="1816"/>
                </a:moveTo>
                <a:lnTo>
                  <a:pt x="17792" y="2108"/>
                </a:lnTo>
                <a:lnTo>
                  <a:pt x="18237" y="2171"/>
                </a:lnTo>
                <a:lnTo>
                  <a:pt x="17983" y="2285"/>
                </a:lnTo>
                <a:lnTo>
                  <a:pt x="17805" y="3111"/>
                </a:lnTo>
                <a:lnTo>
                  <a:pt x="17845" y="3365"/>
                </a:lnTo>
                <a:lnTo>
                  <a:pt x="18122" y="3987"/>
                </a:lnTo>
                <a:lnTo>
                  <a:pt x="31438" y="3987"/>
                </a:lnTo>
                <a:lnTo>
                  <a:pt x="30709" y="3390"/>
                </a:lnTo>
                <a:lnTo>
                  <a:pt x="28752" y="3390"/>
                </a:lnTo>
                <a:lnTo>
                  <a:pt x="28346" y="3238"/>
                </a:lnTo>
                <a:lnTo>
                  <a:pt x="28034" y="2819"/>
                </a:lnTo>
                <a:lnTo>
                  <a:pt x="27292" y="2819"/>
                </a:lnTo>
                <a:lnTo>
                  <a:pt x="27168" y="2438"/>
                </a:lnTo>
                <a:lnTo>
                  <a:pt x="26238" y="2425"/>
                </a:lnTo>
                <a:lnTo>
                  <a:pt x="24942" y="2425"/>
                </a:lnTo>
                <a:lnTo>
                  <a:pt x="24510" y="2044"/>
                </a:lnTo>
                <a:lnTo>
                  <a:pt x="19456" y="2044"/>
                </a:lnTo>
                <a:lnTo>
                  <a:pt x="17970" y="1816"/>
                </a:lnTo>
                <a:close/>
              </a:path>
              <a:path w="33654" h="15875">
                <a:moveTo>
                  <a:pt x="16167" y="3314"/>
                </a:moveTo>
                <a:lnTo>
                  <a:pt x="16040" y="3517"/>
                </a:lnTo>
                <a:lnTo>
                  <a:pt x="17159" y="3632"/>
                </a:lnTo>
                <a:lnTo>
                  <a:pt x="16410" y="3365"/>
                </a:lnTo>
                <a:lnTo>
                  <a:pt x="16167" y="3314"/>
                </a:lnTo>
                <a:close/>
              </a:path>
              <a:path w="33654" h="15875">
                <a:moveTo>
                  <a:pt x="15608" y="3365"/>
                </a:moveTo>
                <a:lnTo>
                  <a:pt x="15557" y="3581"/>
                </a:lnTo>
                <a:lnTo>
                  <a:pt x="15925" y="3581"/>
                </a:lnTo>
                <a:lnTo>
                  <a:pt x="15671" y="3454"/>
                </a:lnTo>
                <a:close/>
              </a:path>
              <a:path w="33654" h="15875">
                <a:moveTo>
                  <a:pt x="15951" y="3378"/>
                </a:moveTo>
                <a:lnTo>
                  <a:pt x="15993" y="3517"/>
                </a:lnTo>
                <a:lnTo>
                  <a:pt x="15951" y="3378"/>
                </a:lnTo>
                <a:close/>
              </a:path>
              <a:path w="33654" h="15875">
                <a:moveTo>
                  <a:pt x="13500" y="3251"/>
                </a:moveTo>
                <a:lnTo>
                  <a:pt x="13195" y="3454"/>
                </a:lnTo>
                <a:lnTo>
                  <a:pt x="14111" y="3454"/>
                </a:lnTo>
                <a:lnTo>
                  <a:pt x="13919" y="3301"/>
                </a:lnTo>
                <a:lnTo>
                  <a:pt x="13500" y="3251"/>
                </a:lnTo>
                <a:close/>
              </a:path>
              <a:path w="33654" h="15875">
                <a:moveTo>
                  <a:pt x="30632" y="3327"/>
                </a:moveTo>
                <a:lnTo>
                  <a:pt x="28752" y="3390"/>
                </a:lnTo>
                <a:lnTo>
                  <a:pt x="30709" y="3390"/>
                </a:lnTo>
                <a:close/>
              </a:path>
              <a:path w="33654" h="15875">
                <a:moveTo>
                  <a:pt x="17652" y="2933"/>
                </a:moveTo>
                <a:lnTo>
                  <a:pt x="17732" y="3111"/>
                </a:lnTo>
                <a:lnTo>
                  <a:pt x="17652" y="2933"/>
                </a:lnTo>
                <a:close/>
              </a:path>
              <a:path w="33654" h="15875">
                <a:moveTo>
                  <a:pt x="27901" y="2641"/>
                </a:moveTo>
                <a:lnTo>
                  <a:pt x="27292" y="2819"/>
                </a:lnTo>
                <a:lnTo>
                  <a:pt x="28034" y="2819"/>
                </a:lnTo>
                <a:lnTo>
                  <a:pt x="27901" y="2641"/>
                </a:lnTo>
                <a:close/>
              </a:path>
              <a:path w="33654" h="15875">
                <a:moveTo>
                  <a:pt x="27101" y="2235"/>
                </a:moveTo>
                <a:lnTo>
                  <a:pt x="26669" y="2285"/>
                </a:lnTo>
                <a:lnTo>
                  <a:pt x="26250" y="2438"/>
                </a:lnTo>
                <a:lnTo>
                  <a:pt x="27168" y="2438"/>
                </a:lnTo>
                <a:lnTo>
                  <a:pt x="27101" y="2235"/>
                </a:lnTo>
                <a:close/>
              </a:path>
              <a:path w="33654" h="15875">
                <a:moveTo>
                  <a:pt x="25514" y="1663"/>
                </a:moveTo>
                <a:lnTo>
                  <a:pt x="24942" y="2425"/>
                </a:lnTo>
                <a:lnTo>
                  <a:pt x="26238" y="2425"/>
                </a:lnTo>
                <a:lnTo>
                  <a:pt x="25514" y="1663"/>
                </a:lnTo>
                <a:close/>
              </a:path>
              <a:path w="33654" h="15875">
                <a:moveTo>
                  <a:pt x="22288" y="0"/>
                </a:moveTo>
                <a:lnTo>
                  <a:pt x="21386" y="114"/>
                </a:lnTo>
                <a:lnTo>
                  <a:pt x="19634" y="279"/>
                </a:lnTo>
                <a:lnTo>
                  <a:pt x="19456" y="2044"/>
                </a:lnTo>
                <a:lnTo>
                  <a:pt x="24510" y="2044"/>
                </a:lnTo>
                <a:lnTo>
                  <a:pt x="24295" y="1854"/>
                </a:lnTo>
                <a:lnTo>
                  <a:pt x="24358" y="1625"/>
                </a:lnTo>
                <a:lnTo>
                  <a:pt x="24067" y="1130"/>
                </a:lnTo>
                <a:lnTo>
                  <a:pt x="23685" y="1130"/>
                </a:lnTo>
                <a:lnTo>
                  <a:pt x="23702" y="787"/>
                </a:lnTo>
                <a:lnTo>
                  <a:pt x="22783" y="787"/>
                </a:lnTo>
                <a:lnTo>
                  <a:pt x="22288" y="0"/>
                </a:lnTo>
                <a:close/>
              </a:path>
              <a:path w="33654" h="15875">
                <a:moveTo>
                  <a:pt x="24015" y="1041"/>
                </a:moveTo>
                <a:lnTo>
                  <a:pt x="23685" y="1130"/>
                </a:lnTo>
                <a:lnTo>
                  <a:pt x="24067" y="1130"/>
                </a:lnTo>
                <a:close/>
              </a:path>
              <a:path w="33654" h="15875">
                <a:moveTo>
                  <a:pt x="23418" y="558"/>
                </a:moveTo>
                <a:lnTo>
                  <a:pt x="22783" y="787"/>
                </a:lnTo>
                <a:lnTo>
                  <a:pt x="23702" y="787"/>
                </a:lnTo>
                <a:lnTo>
                  <a:pt x="23507" y="736"/>
                </a:lnTo>
                <a:lnTo>
                  <a:pt x="23418" y="55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458723" y="2224594"/>
            <a:ext cx="27940" cy="17145"/>
          </a:xfrm>
          <a:custGeom>
            <a:avLst/>
            <a:gdLst/>
            <a:ahLst/>
            <a:cxnLst/>
            <a:rect l="l" t="t" r="r" b="b"/>
            <a:pathLst>
              <a:path w="27939" h="17144">
                <a:moveTo>
                  <a:pt x="11559" y="16509"/>
                </a:moveTo>
                <a:lnTo>
                  <a:pt x="10071" y="16509"/>
                </a:lnTo>
                <a:lnTo>
                  <a:pt x="11226" y="16992"/>
                </a:lnTo>
                <a:lnTo>
                  <a:pt x="11282" y="16852"/>
                </a:lnTo>
                <a:lnTo>
                  <a:pt x="11559" y="16509"/>
                </a:lnTo>
                <a:close/>
              </a:path>
              <a:path w="27939" h="17144">
                <a:moveTo>
                  <a:pt x="12255" y="15925"/>
                </a:moveTo>
                <a:lnTo>
                  <a:pt x="9118" y="15925"/>
                </a:lnTo>
                <a:lnTo>
                  <a:pt x="9321" y="16548"/>
                </a:lnTo>
                <a:lnTo>
                  <a:pt x="9893" y="16586"/>
                </a:lnTo>
                <a:lnTo>
                  <a:pt x="10337" y="16903"/>
                </a:lnTo>
                <a:lnTo>
                  <a:pt x="10071" y="16509"/>
                </a:lnTo>
                <a:lnTo>
                  <a:pt x="11559" y="16509"/>
                </a:lnTo>
                <a:lnTo>
                  <a:pt x="11836" y="16167"/>
                </a:lnTo>
                <a:lnTo>
                  <a:pt x="12175" y="16167"/>
                </a:lnTo>
                <a:lnTo>
                  <a:pt x="12255" y="15925"/>
                </a:lnTo>
                <a:close/>
              </a:path>
              <a:path w="27939" h="17144">
                <a:moveTo>
                  <a:pt x="12175" y="16167"/>
                </a:moveTo>
                <a:lnTo>
                  <a:pt x="11836" y="16167"/>
                </a:lnTo>
                <a:lnTo>
                  <a:pt x="11506" y="16852"/>
                </a:lnTo>
                <a:lnTo>
                  <a:pt x="12115" y="16344"/>
                </a:lnTo>
                <a:lnTo>
                  <a:pt x="12175" y="16167"/>
                </a:lnTo>
                <a:close/>
              </a:path>
              <a:path w="27939" h="17144">
                <a:moveTo>
                  <a:pt x="14350" y="15201"/>
                </a:moveTo>
                <a:lnTo>
                  <a:pt x="8521" y="15201"/>
                </a:lnTo>
                <a:lnTo>
                  <a:pt x="8408" y="15435"/>
                </a:lnTo>
                <a:lnTo>
                  <a:pt x="8730" y="15570"/>
                </a:lnTo>
                <a:lnTo>
                  <a:pt x="8585" y="15722"/>
                </a:lnTo>
                <a:lnTo>
                  <a:pt x="8940" y="15951"/>
                </a:lnTo>
                <a:lnTo>
                  <a:pt x="9118" y="15925"/>
                </a:lnTo>
                <a:lnTo>
                  <a:pt x="12255" y="15925"/>
                </a:lnTo>
                <a:lnTo>
                  <a:pt x="13423" y="15278"/>
                </a:lnTo>
                <a:lnTo>
                  <a:pt x="14003" y="15278"/>
                </a:lnTo>
                <a:lnTo>
                  <a:pt x="14350" y="15201"/>
                </a:lnTo>
                <a:close/>
              </a:path>
              <a:path w="27939" h="17144">
                <a:moveTo>
                  <a:pt x="14003" y="15278"/>
                </a:moveTo>
                <a:lnTo>
                  <a:pt x="13423" y="15278"/>
                </a:lnTo>
                <a:lnTo>
                  <a:pt x="13804" y="15951"/>
                </a:lnTo>
                <a:lnTo>
                  <a:pt x="13728" y="15519"/>
                </a:lnTo>
                <a:lnTo>
                  <a:pt x="13880" y="15519"/>
                </a:lnTo>
                <a:lnTo>
                  <a:pt x="13804" y="15379"/>
                </a:lnTo>
                <a:lnTo>
                  <a:pt x="14346" y="15366"/>
                </a:lnTo>
                <a:lnTo>
                  <a:pt x="14008" y="15316"/>
                </a:lnTo>
                <a:close/>
              </a:path>
              <a:path w="27939" h="17144">
                <a:moveTo>
                  <a:pt x="7913" y="15268"/>
                </a:moveTo>
                <a:lnTo>
                  <a:pt x="8470" y="15773"/>
                </a:lnTo>
                <a:lnTo>
                  <a:pt x="8635" y="15773"/>
                </a:lnTo>
                <a:lnTo>
                  <a:pt x="8284" y="15430"/>
                </a:lnTo>
                <a:lnTo>
                  <a:pt x="7913" y="15268"/>
                </a:lnTo>
                <a:close/>
              </a:path>
              <a:path w="27939" h="17144">
                <a:moveTo>
                  <a:pt x="6898" y="15265"/>
                </a:moveTo>
                <a:lnTo>
                  <a:pt x="4851" y="15265"/>
                </a:lnTo>
                <a:lnTo>
                  <a:pt x="5460" y="15341"/>
                </a:lnTo>
                <a:lnTo>
                  <a:pt x="5569" y="15544"/>
                </a:lnTo>
                <a:lnTo>
                  <a:pt x="6443" y="15403"/>
                </a:lnTo>
                <a:lnTo>
                  <a:pt x="6095" y="15316"/>
                </a:lnTo>
                <a:lnTo>
                  <a:pt x="6854" y="15316"/>
                </a:lnTo>
                <a:close/>
              </a:path>
              <a:path w="27939" h="17144">
                <a:moveTo>
                  <a:pt x="7041" y="15100"/>
                </a:moveTo>
                <a:lnTo>
                  <a:pt x="4483" y="15100"/>
                </a:lnTo>
                <a:lnTo>
                  <a:pt x="4673" y="15366"/>
                </a:lnTo>
                <a:lnTo>
                  <a:pt x="4432" y="15443"/>
                </a:lnTo>
                <a:lnTo>
                  <a:pt x="4698" y="15455"/>
                </a:lnTo>
                <a:lnTo>
                  <a:pt x="4978" y="15620"/>
                </a:lnTo>
                <a:lnTo>
                  <a:pt x="4978" y="15430"/>
                </a:lnTo>
                <a:lnTo>
                  <a:pt x="4787" y="15430"/>
                </a:lnTo>
                <a:lnTo>
                  <a:pt x="4851" y="15265"/>
                </a:lnTo>
                <a:lnTo>
                  <a:pt x="6898" y="15265"/>
                </a:lnTo>
                <a:lnTo>
                  <a:pt x="7041" y="15100"/>
                </a:lnTo>
                <a:close/>
              </a:path>
              <a:path w="27939" h="17144">
                <a:moveTo>
                  <a:pt x="13880" y="15519"/>
                </a:moveTo>
                <a:lnTo>
                  <a:pt x="13728" y="15519"/>
                </a:lnTo>
                <a:lnTo>
                  <a:pt x="13893" y="15544"/>
                </a:lnTo>
                <a:close/>
              </a:path>
              <a:path w="27939" h="17144">
                <a:moveTo>
                  <a:pt x="4414" y="15440"/>
                </a:moveTo>
                <a:close/>
              </a:path>
              <a:path w="27939" h="17144">
                <a:moveTo>
                  <a:pt x="6854" y="15316"/>
                </a:moveTo>
                <a:lnTo>
                  <a:pt x="6095" y="15316"/>
                </a:lnTo>
                <a:lnTo>
                  <a:pt x="6743" y="15443"/>
                </a:lnTo>
                <a:lnTo>
                  <a:pt x="6854" y="15316"/>
                </a:lnTo>
                <a:close/>
              </a:path>
              <a:path w="27939" h="17144">
                <a:moveTo>
                  <a:pt x="4477" y="15138"/>
                </a:moveTo>
                <a:lnTo>
                  <a:pt x="4076" y="15138"/>
                </a:lnTo>
                <a:lnTo>
                  <a:pt x="4330" y="15430"/>
                </a:lnTo>
                <a:lnTo>
                  <a:pt x="4477" y="15138"/>
                </a:lnTo>
                <a:close/>
              </a:path>
              <a:path w="27939" h="17144">
                <a:moveTo>
                  <a:pt x="4978" y="15379"/>
                </a:moveTo>
                <a:lnTo>
                  <a:pt x="4787" y="15430"/>
                </a:lnTo>
                <a:lnTo>
                  <a:pt x="4978" y="15430"/>
                </a:lnTo>
                <a:close/>
              </a:path>
              <a:path w="27939" h="17144">
                <a:moveTo>
                  <a:pt x="8115" y="15265"/>
                </a:moveTo>
                <a:lnTo>
                  <a:pt x="8293" y="15417"/>
                </a:lnTo>
                <a:lnTo>
                  <a:pt x="8115" y="15265"/>
                </a:lnTo>
                <a:close/>
              </a:path>
              <a:path w="27939" h="17144">
                <a:moveTo>
                  <a:pt x="14243" y="15379"/>
                </a:moveTo>
                <a:lnTo>
                  <a:pt x="13804" y="15379"/>
                </a:lnTo>
                <a:lnTo>
                  <a:pt x="13931" y="15417"/>
                </a:lnTo>
                <a:lnTo>
                  <a:pt x="14243" y="15379"/>
                </a:lnTo>
                <a:close/>
              </a:path>
              <a:path w="27939" h="17144">
                <a:moveTo>
                  <a:pt x="19720" y="14147"/>
                </a:moveTo>
                <a:lnTo>
                  <a:pt x="15913" y="14147"/>
                </a:lnTo>
                <a:lnTo>
                  <a:pt x="15726" y="14668"/>
                </a:lnTo>
                <a:lnTo>
                  <a:pt x="15963" y="15392"/>
                </a:lnTo>
                <a:lnTo>
                  <a:pt x="16103" y="14897"/>
                </a:lnTo>
                <a:lnTo>
                  <a:pt x="18618" y="14897"/>
                </a:lnTo>
                <a:lnTo>
                  <a:pt x="18557" y="14763"/>
                </a:lnTo>
                <a:lnTo>
                  <a:pt x="18351" y="14706"/>
                </a:lnTo>
                <a:lnTo>
                  <a:pt x="19443" y="14706"/>
                </a:lnTo>
                <a:lnTo>
                  <a:pt x="19519" y="14363"/>
                </a:lnTo>
                <a:lnTo>
                  <a:pt x="19748" y="14211"/>
                </a:lnTo>
                <a:close/>
              </a:path>
              <a:path w="27939" h="17144">
                <a:moveTo>
                  <a:pt x="7096" y="15036"/>
                </a:moveTo>
                <a:lnTo>
                  <a:pt x="3492" y="15036"/>
                </a:lnTo>
                <a:lnTo>
                  <a:pt x="3860" y="15316"/>
                </a:lnTo>
                <a:lnTo>
                  <a:pt x="4076" y="15138"/>
                </a:lnTo>
                <a:lnTo>
                  <a:pt x="4477" y="15138"/>
                </a:lnTo>
                <a:lnTo>
                  <a:pt x="7041" y="15100"/>
                </a:lnTo>
                <a:close/>
              </a:path>
              <a:path w="27939" h="17144">
                <a:moveTo>
                  <a:pt x="18460" y="14985"/>
                </a:moveTo>
                <a:lnTo>
                  <a:pt x="17259" y="14985"/>
                </a:lnTo>
                <a:lnTo>
                  <a:pt x="18300" y="15316"/>
                </a:lnTo>
                <a:lnTo>
                  <a:pt x="18460" y="14985"/>
                </a:lnTo>
                <a:close/>
              </a:path>
              <a:path w="27939" h="17144">
                <a:moveTo>
                  <a:pt x="14477" y="14668"/>
                </a:moveTo>
                <a:lnTo>
                  <a:pt x="7416" y="14668"/>
                </a:lnTo>
                <a:lnTo>
                  <a:pt x="7889" y="15239"/>
                </a:lnTo>
                <a:lnTo>
                  <a:pt x="8521" y="15201"/>
                </a:lnTo>
                <a:lnTo>
                  <a:pt x="14350" y="15201"/>
                </a:lnTo>
                <a:lnTo>
                  <a:pt x="14008" y="15176"/>
                </a:lnTo>
                <a:lnTo>
                  <a:pt x="14122" y="14858"/>
                </a:lnTo>
                <a:lnTo>
                  <a:pt x="14386" y="14795"/>
                </a:lnTo>
                <a:lnTo>
                  <a:pt x="14477" y="14668"/>
                </a:lnTo>
                <a:close/>
              </a:path>
              <a:path w="27939" h="17144">
                <a:moveTo>
                  <a:pt x="18618" y="14897"/>
                </a:moveTo>
                <a:lnTo>
                  <a:pt x="16103" y="14897"/>
                </a:lnTo>
                <a:lnTo>
                  <a:pt x="16278" y="15036"/>
                </a:lnTo>
                <a:lnTo>
                  <a:pt x="16522" y="15100"/>
                </a:lnTo>
                <a:lnTo>
                  <a:pt x="16814" y="14985"/>
                </a:lnTo>
                <a:lnTo>
                  <a:pt x="18460" y="14985"/>
                </a:lnTo>
                <a:lnTo>
                  <a:pt x="18618" y="14897"/>
                </a:lnTo>
                <a:close/>
              </a:path>
              <a:path w="27939" h="17144">
                <a:moveTo>
                  <a:pt x="8893" y="5854"/>
                </a:moveTo>
                <a:lnTo>
                  <a:pt x="736" y="5854"/>
                </a:lnTo>
                <a:lnTo>
                  <a:pt x="900" y="6476"/>
                </a:lnTo>
                <a:lnTo>
                  <a:pt x="1333" y="7264"/>
                </a:lnTo>
                <a:lnTo>
                  <a:pt x="1396" y="7518"/>
                </a:lnTo>
                <a:lnTo>
                  <a:pt x="1714" y="7581"/>
                </a:lnTo>
                <a:lnTo>
                  <a:pt x="1600" y="8801"/>
                </a:lnTo>
                <a:lnTo>
                  <a:pt x="2057" y="9042"/>
                </a:lnTo>
                <a:lnTo>
                  <a:pt x="2636" y="9410"/>
                </a:lnTo>
                <a:lnTo>
                  <a:pt x="3479" y="10121"/>
                </a:lnTo>
                <a:lnTo>
                  <a:pt x="3479" y="10515"/>
                </a:lnTo>
                <a:lnTo>
                  <a:pt x="4038" y="10680"/>
                </a:lnTo>
                <a:lnTo>
                  <a:pt x="3492" y="12293"/>
                </a:lnTo>
                <a:lnTo>
                  <a:pt x="3238" y="12852"/>
                </a:lnTo>
                <a:lnTo>
                  <a:pt x="2851" y="12852"/>
                </a:lnTo>
                <a:lnTo>
                  <a:pt x="2082" y="13207"/>
                </a:lnTo>
                <a:lnTo>
                  <a:pt x="2476" y="13258"/>
                </a:lnTo>
                <a:lnTo>
                  <a:pt x="2171" y="13995"/>
                </a:lnTo>
                <a:lnTo>
                  <a:pt x="2895" y="14427"/>
                </a:lnTo>
                <a:lnTo>
                  <a:pt x="3276" y="15062"/>
                </a:lnTo>
                <a:lnTo>
                  <a:pt x="3492" y="15036"/>
                </a:lnTo>
                <a:lnTo>
                  <a:pt x="7096" y="15036"/>
                </a:lnTo>
                <a:lnTo>
                  <a:pt x="7416" y="14668"/>
                </a:lnTo>
                <a:lnTo>
                  <a:pt x="14477" y="14668"/>
                </a:lnTo>
                <a:lnTo>
                  <a:pt x="14579" y="14363"/>
                </a:lnTo>
                <a:lnTo>
                  <a:pt x="15281" y="14363"/>
                </a:lnTo>
                <a:lnTo>
                  <a:pt x="15913" y="14147"/>
                </a:lnTo>
                <a:lnTo>
                  <a:pt x="19720" y="14147"/>
                </a:lnTo>
                <a:lnTo>
                  <a:pt x="19646" y="13982"/>
                </a:lnTo>
                <a:lnTo>
                  <a:pt x="19875" y="13296"/>
                </a:lnTo>
                <a:lnTo>
                  <a:pt x="20345" y="13144"/>
                </a:lnTo>
                <a:lnTo>
                  <a:pt x="20580" y="12852"/>
                </a:lnTo>
                <a:lnTo>
                  <a:pt x="3238" y="12852"/>
                </a:lnTo>
                <a:lnTo>
                  <a:pt x="2933" y="12814"/>
                </a:lnTo>
                <a:lnTo>
                  <a:pt x="20611" y="12814"/>
                </a:lnTo>
                <a:lnTo>
                  <a:pt x="20967" y="12534"/>
                </a:lnTo>
                <a:lnTo>
                  <a:pt x="20897" y="11925"/>
                </a:lnTo>
                <a:lnTo>
                  <a:pt x="15125" y="11925"/>
                </a:lnTo>
                <a:lnTo>
                  <a:pt x="13817" y="11112"/>
                </a:lnTo>
                <a:lnTo>
                  <a:pt x="13144" y="10972"/>
                </a:lnTo>
                <a:lnTo>
                  <a:pt x="12834" y="10680"/>
                </a:lnTo>
                <a:lnTo>
                  <a:pt x="12951" y="10286"/>
                </a:lnTo>
                <a:lnTo>
                  <a:pt x="13070" y="10147"/>
                </a:lnTo>
                <a:lnTo>
                  <a:pt x="12992" y="9245"/>
                </a:lnTo>
                <a:lnTo>
                  <a:pt x="11722" y="9016"/>
                </a:lnTo>
                <a:lnTo>
                  <a:pt x="11902" y="8521"/>
                </a:lnTo>
                <a:lnTo>
                  <a:pt x="11790" y="6883"/>
                </a:lnTo>
                <a:lnTo>
                  <a:pt x="11449" y="6692"/>
                </a:lnTo>
                <a:lnTo>
                  <a:pt x="10172" y="6692"/>
                </a:lnTo>
                <a:lnTo>
                  <a:pt x="10469" y="6578"/>
                </a:lnTo>
                <a:lnTo>
                  <a:pt x="9613" y="6578"/>
                </a:lnTo>
                <a:lnTo>
                  <a:pt x="9823" y="6502"/>
                </a:lnTo>
                <a:lnTo>
                  <a:pt x="9359" y="6451"/>
                </a:lnTo>
                <a:lnTo>
                  <a:pt x="8940" y="6261"/>
                </a:lnTo>
                <a:lnTo>
                  <a:pt x="9062" y="6070"/>
                </a:lnTo>
                <a:lnTo>
                  <a:pt x="8965" y="5880"/>
                </a:lnTo>
                <a:close/>
              </a:path>
              <a:path w="27939" h="17144">
                <a:moveTo>
                  <a:pt x="18556" y="14937"/>
                </a:moveTo>
                <a:lnTo>
                  <a:pt x="19240" y="15049"/>
                </a:lnTo>
                <a:lnTo>
                  <a:pt x="18707" y="14973"/>
                </a:lnTo>
                <a:lnTo>
                  <a:pt x="18556" y="14937"/>
                </a:lnTo>
                <a:close/>
              </a:path>
              <a:path w="27939" h="17144">
                <a:moveTo>
                  <a:pt x="18650" y="14875"/>
                </a:moveTo>
                <a:close/>
              </a:path>
              <a:path w="27939" h="17144">
                <a:moveTo>
                  <a:pt x="18741" y="14814"/>
                </a:moveTo>
                <a:lnTo>
                  <a:pt x="18707" y="14973"/>
                </a:lnTo>
                <a:lnTo>
                  <a:pt x="19198" y="14973"/>
                </a:lnTo>
                <a:lnTo>
                  <a:pt x="18741" y="14814"/>
                </a:lnTo>
                <a:close/>
              </a:path>
              <a:path w="27939" h="17144">
                <a:moveTo>
                  <a:pt x="18580" y="14922"/>
                </a:moveTo>
                <a:close/>
              </a:path>
              <a:path w="27939" h="17144">
                <a:moveTo>
                  <a:pt x="19456" y="14731"/>
                </a:moveTo>
                <a:lnTo>
                  <a:pt x="18567" y="14731"/>
                </a:lnTo>
                <a:lnTo>
                  <a:pt x="19291" y="14935"/>
                </a:lnTo>
                <a:lnTo>
                  <a:pt x="19456" y="14731"/>
                </a:lnTo>
                <a:close/>
              </a:path>
              <a:path w="27939" h="17144">
                <a:moveTo>
                  <a:pt x="19443" y="14706"/>
                </a:moveTo>
                <a:lnTo>
                  <a:pt x="18351" y="14706"/>
                </a:lnTo>
                <a:lnTo>
                  <a:pt x="18585" y="14763"/>
                </a:lnTo>
                <a:lnTo>
                  <a:pt x="19456" y="14731"/>
                </a:lnTo>
                <a:close/>
              </a:path>
              <a:path w="27939" h="17144">
                <a:moveTo>
                  <a:pt x="15281" y="14363"/>
                </a:moveTo>
                <a:lnTo>
                  <a:pt x="14579" y="14363"/>
                </a:lnTo>
                <a:lnTo>
                  <a:pt x="14795" y="14541"/>
                </a:lnTo>
                <a:lnTo>
                  <a:pt x="15227" y="14566"/>
                </a:lnTo>
                <a:lnTo>
                  <a:pt x="15438" y="14490"/>
                </a:lnTo>
                <a:lnTo>
                  <a:pt x="14909" y="14490"/>
                </a:lnTo>
                <a:lnTo>
                  <a:pt x="15281" y="14363"/>
                </a:lnTo>
                <a:close/>
              </a:path>
              <a:path w="27939" h="17144">
                <a:moveTo>
                  <a:pt x="15544" y="14452"/>
                </a:moveTo>
                <a:lnTo>
                  <a:pt x="14909" y="14490"/>
                </a:lnTo>
                <a:lnTo>
                  <a:pt x="15438" y="14490"/>
                </a:lnTo>
                <a:close/>
              </a:path>
              <a:path w="27939" h="17144">
                <a:moveTo>
                  <a:pt x="21440" y="11874"/>
                </a:moveTo>
                <a:lnTo>
                  <a:pt x="20891" y="11874"/>
                </a:lnTo>
                <a:lnTo>
                  <a:pt x="21374" y="12014"/>
                </a:lnTo>
                <a:lnTo>
                  <a:pt x="21440" y="11874"/>
                </a:lnTo>
                <a:close/>
              </a:path>
              <a:path w="27939" h="17144">
                <a:moveTo>
                  <a:pt x="26536" y="9309"/>
                </a:moveTo>
                <a:lnTo>
                  <a:pt x="16675" y="9309"/>
                </a:lnTo>
                <a:lnTo>
                  <a:pt x="16273" y="10375"/>
                </a:lnTo>
                <a:lnTo>
                  <a:pt x="16171" y="10566"/>
                </a:lnTo>
                <a:lnTo>
                  <a:pt x="15125" y="11925"/>
                </a:lnTo>
                <a:lnTo>
                  <a:pt x="20897" y="11925"/>
                </a:lnTo>
                <a:lnTo>
                  <a:pt x="21440" y="11874"/>
                </a:lnTo>
                <a:lnTo>
                  <a:pt x="21805" y="11112"/>
                </a:lnTo>
                <a:lnTo>
                  <a:pt x="23215" y="10375"/>
                </a:lnTo>
                <a:lnTo>
                  <a:pt x="24383" y="10286"/>
                </a:lnTo>
                <a:lnTo>
                  <a:pt x="24269" y="9944"/>
                </a:lnTo>
                <a:lnTo>
                  <a:pt x="25093" y="9944"/>
                </a:lnTo>
                <a:lnTo>
                  <a:pt x="25196" y="9410"/>
                </a:lnTo>
                <a:lnTo>
                  <a:pt x="26526" y="9410"/>
                </a:lnTo>
                <a:close/>
              </a:path>
              <a:path w="27939" h="17144">
                <a:moveTo>
                  <a:pt x="25093" y="9944"/>
                </a:moveTo>
                <a:lnTo>
                  <a:pt x="24269" y="9944"/>
                </a:lnTo>
                <a:lnTo>
                  <a:pt x="24701" y="10147"/>
                </a:lnTo>
                <a:lnTo>
                  <a:pt x="24866" y="10121"/>
                </a:lnTo>
                <a:lnTo>
                  <a:pt x="25093" y="9944"/>
                </a:lnTo>
                <a:close/>
              </a:path>
              <a:path w="27939" h="17144">
                <a:moveTo>
                  <a:pt x="26615" y="8521"/>
                </a:moveTo>
                <a:lnTo>
                  <a:pt x="17119" y="8521"/>
                </a:lnTo>
                <a:lnTo>
                  <a:pt x="16192" y="9601"/>
                </a:lnTo>
                <a:lnTo>
                  <a:pt x="16675" y="9309"/>
                </a:lnTo>
                <a:lnTo>
                  <a:pt x="26536" y="9309"/>
                </a:lnTo>
                <a:lnTo>
                  <a:pt x="26615" y="8521"/>
                </a:lnTo>
                <a:close/>
              </a:path>
              <a:path w="27939" h="17144">
                <a:moveTo>
                  <a:pt x="26526" y="9410"/>
                </a:moveTo>
                <a:lnTo>
                  <a:pt x="25196" y="9410"/>
                </a:lnTo>
                <a:lnTo>
                  <a:pt x="25565" y="9550"/>
                </a:lnTo>
                <a:lnTo>
                  <a:pt x="26517" y="9499"/>
                </a:lnTo>
                <a:close/>
              </a:path>
              <a:path w="27939" h="17144">
                <a:moveTo>
                  <a:pt x="27355" y="5880"/>
                </a:moveTo>
                <a:lnTo>
                  <a:pt x="16903" y="5880"/>
                </a:lnTo>
                <a:lnTo>
                  <a:pt x="16740" y="6870"/>
                </a:lnTo>
                <a:lnTo>
                  <a:pt x="16471" y="7086"/>
                </a:lnTo>
                <a:lnTo>
                  <a:pt x="16687" y="8686"/>
                </a:lnTo>
                <a:lnTo>
                  <a:pt x="17119" y="8521"/>
                </a:lnTo>
                <a:lnTo>
                  <a:pt x="26615" y="8521"/>
                </a:lnTo>
                <a:lnTo>
                  <a:pt x="26713" y="7581"/>
                </a:lnTo>
                <a:lnTo>
                  <a:pt x="27000" y="6959"/>
                </a:lnTo>
                <a:lnTo>
                  <a:pt x="27393" y="6921"/>
                </a:lnTo>
                <a:lnTo>
                  <a:pt x="26669" y="6870"/>
                </a:lnTo>
                <a:lnTo>
                  <a:pt x="27165" y="6222"/>
                </a:lnTo>
                <a:lnTo>
                  <a:pt x="27383" y="6070"/>
                </a:lnTo>
                <a:lnTo>
                  <a:pt x="27355" y="5880"/>
                </a:lnTo>
                <a:close/>
              </a:path>
              <a:path w="27939" h="17144">
                <a:moveTo>
                  <a:pt x="11290" y="6603"/>
                </a:moveTo>
                <a:lnTo>
                  <a:pt x="10172" y="6692"/>
                </a:lnTo>
                <a:lnTo>
                  <a:pt x="11449" y="6692"/>
                </a:lnTo>
                <a:lnTo>
                  <a:pt x="11290" y="6603"/>
                </a:lnTo>
                <a:close/>
              </a:path>
              <a:path w="27939" h="17144">
                <a:moveTo>
                  <a:pt x="10667" y="6502"/>
                </a:moveTo>
                <a:lnTo>
                  <a:pt x="9613" y="6578"/>
                </a:lnTo>
                <a:lnTo>
                  <a:pt x="10469" y="6578"/>
                </a:lnTo>
                <a:lnTo>
                  <a:pt x="10667" y="6502"/>
                </a:lnTo>
                <a:close/>
              </a:path>
              <a:path w="27939" h="17144">
                <a:moveTo>
                  <a:pt x="9905" y="5994"/>
                </a:moveTo>
                <a:lnTo>
                  <a:pt x="9359" y="6451"/>
                </a:lnTo>
                <a:lnTo>
                  <a:pt x="9893" y="6451"/>
                </a:lnTo>
                <a:lnTo>
                  <a:pt x="9905" y="5994"/>
                </a:lnTo>
                <a:close/>
              </a:path>
              <a:path w="27939" h="17144">
                <a:moveTo>
                  <a:pt x="2946" y="1092"/>
                </a:moveTo>
                <a:lnTo>
                  <a:pt x="2654" y="2082"/>
                </a:lnTo>
                <a:lnTo>
                  <a:pt x="1744" y="2844"/>
                </a:lnTo>
                <a:lnTo>
                  <a:pt x="1662" y="3479"/>
                </a:lnTo>
                <a:lnTo>
                  <a:pt x="1536" y="4940"/>
                </a:lnTo>
                <a:lnTo>
                  <a:pt x="177" y="5702"/>
                </a:lnTo>
                <a:lnTo>
                  <a:pt x="0" y="6070"/>
                </a:lnTo>
                <a:lnTo>
                  <a:pt x="736" y="5854"/>
                </a:lnTo>
                <a:lnTo>
                  <a:pt x="8893" y="5854"/>
                </a:lnTo>
                <a:lnTo>
                  <a:pt x="8356" y="5664"/>
                </a:lnTo>
                <a:lnTo>
                  <a:pt x="8254" y="5422"/>
                </a:lnTo>
                <a:lnTo>
                  <a:pt x="8688" y="5422"/>
                </a:lnTo>
                <a:lnTo>
                  <a:pt x="8242" y="5041"/>
                </a:lnTo>
                <a:lnTo>
                  <a:pt x="7988" y="5003"/>
                </a:lnTo>
                <a:lnTo>
                  <a:pt x="8293" y="4711"/>
                </a:lnTo>
                <a:lnTo>
                  <a:pt x="7858" y="4165"/>
                </a:lnTo>
                <a:lnTo>
                  <a:pt x="7972" y="3670"/>
                </a:lnTo>
                <a:lnTo>
                  <a:pt x="8087" y="3301"/>
                </a:lnTo>
                <a:lnTo>
                  <a:pt x="8127" y="3098"/>
                </a:lnTo>
                <a:lnTo>
                  <a:pt x="8724" y="2946"/>
                </a:lnTo>
                <a:lnTo>
                  <a:pt x="8940" y="2730"/>
                </a:lnTo>
                <a:lnTo>
                  <a:pt x="9060" y="2211"/>
                </a:lnTo>
                <a:lnTo>
                  <a:pt x="9087" y="1993"/>
                </a:lnTo>
                <a:lnTo>
                  <a:pt x="5689" y="1993"/>
                </a:lnTo>
                <a:lnTo>
                  <a:pt x="4190" y="1879"/>
                </a:lnTo>
                <a:lnTo>
                  <a:pt x="2946" y="1092"/>
                </a:lnTo>
                <a:close/>
              </a:path>
              <a:path w="27939" h="17144">
                <a:moveTo>
                  <a:pt x="17046" y="2211"/>
                </a:moveTo>
                <a:lnTo>
                  <a:pt x="16505" y="2984"/>
                </a:lnTo>
                <a:lnTo>
                  <a:pt x="16383" y="3301"/>
                </a:lnTo>
                <a:lnTo>
                  <a:pt x="16509" y="3594"/>
                </a:lnTo>
                <a:lnTo>
                  <a:pt x="17183" y="3911"/>
                </a:lnTo>
                <a:lnTo>
                  <a:pt x="17326" y="5092"/>
                </a:lnTo>
                <a:lnTo>
                  <a:pt x="16713" y="5448"/>
                </a:lnTo>
                <a:lnTo>
                  <a:pt x="16598" y="5994"/>
                </a:lnTo>
                <a:lnTo>
                  <a:pt x="16903" y="5880"/>
                </a:lnTo>
                <a:lnTo>
                  <a:pt x="27355" y="5880"/>
                </a:lnTo>
                <a:lnTo>
                  <a:pt x="27241" y="5587"/>
                </a:lnTo>
                <a:lnTo>
                  <a:pt x="26200" y="5092"/>
                </a:lnTo>
                <a:lnTo>
                  <a:pt x="26395" y="4698"/>
                </a:lnTo>
                <a:lnTo>
                  <a:pt x="22567" y="4698"/>
                </a:lnTo>
                <a:lnTo>
                  <a:pt x="22551" y="4546"/>
                </a:lnTo>
                <a:lnTo>
                  <a:pt x="19215" y="4546"/>
                </a:lnTo>
                <a:lnTo>
                  <a:pt x="18162" y="3721"/>
                </a:lnTo>
                <a:lnTo>
                  <a:pt x="18063" y="3594"/>
                </a:lnTo>
                <a:lnTo>
                  <a:pt x="17977" y="3403"/>
                </a:lnTo>
                <a:lnTo>
                  <a:pt x="18056" y="3213"/>
                </a:lnTo>
                <a:lnTo>
                  <a:pt x="18252" y="3073"/>
                </a:lnTo>
                <a:lnTo>
                  <a:pt x="18344" y="2895"/>
                </a:lnTo>
                <a:lnTo>
                  <a:pt x="18033" y="2895"/>
                </a:lnTo>
                <a:lnTo>
                  <a:pt x="18269" y="2730"/>
                </a:lnTo>
                <a:lnTo>
                  <a:pt x="18110" y="2730"/>
                </a:lnTo>
                <a:lnTo>
                  <a:pt x="17046" y="2211"/>
                </a:lnTo>
                <a:close/>
              </a:path>
              <a:path w="27939" h="17144">
                <a:moveTo>
                  <a:pt x="8688" y="5422"/>
                </a:moveTo>
                <a:lnTo>
                  <a:pt x="8254" y="5422"/>
                </a:lnTo>
                <a:lnTo>
                  <a:pt x="8762" y="5486"/>
                </a:lnTo>
                <a:close/>
              </a:path>
              <a:path w="27939" h="17144">
                <a:moveTo>
                  <a:pt x="23812" y="3936"/>
                </a:moveTo>
                <a:lnTo>
                  <a:pt x="22567" y="4698"/>
                </a:lnTo>
                <a:lnTo>
                  <a:pt x="26395" y="4698"/>
                </a:lnTo>
                <a:lnTo>
                  <a:pt x="26661" y="4165"/>
                </a:lnTo>
                <a:lnTo>
                  <a:pt x="24726" y="4165"/>
                </a:lnTo>
                <a:lnTo>
                  <a:pt x="24307" y="4038"/>
                </a:lnTo>
                <a:lnTo>
                  <a:pt x="23812" y="3936"/>
                </a:lnTo>
                <a:close/>
              </a:path>
              <a:path w="27939" h="17144">
                <a:moveTo>
                  <a:pt x="21335" y="3073"/>
                </a:moveTo>
                <a:lnTo>
                  <a:pt x="20853" y="3721"/>
                </a:lnTo>
                <a:lnTo>
                  <a:pt x="19707" y="3721"/>
                </a:lnTo>
                <a:lnTo>
                  <a:pt x="19215" y="4546"/>
                </a:lnTo>
                <a:lnTo>
                  <a:pt x="22551" y="4546"/>
                </a:lnTo>
                <a:lnTo>
                  <a:pt x="22508" y="4140"/>
                </a:lnTo>
                <a:lnTo>
                  <a:pt x="21882" y="4140"/>
                </a:lnTo>
                <a:lnTo>
                  <a:pt x="21667" y="3721"/>
                </a:lnTo>
                <a:lnTo>
                  <a:pt x="19723" y="3695"/>
                </a:lnTo>
                <a:lnTo>
                  <a:pt x="21654" y="3695"/>
                </a:lnTo>
                <a:lnTo>
                  <a:pt x="21335" y="3073"/>
                </a:lnTo>
                <a:close/>
              </a:path>
              <a:path w="27939" h="17144">
                <a:moveTo>
                  <a:pt x="27343" y="2793"/>
                </a:moveTo>
                <a:lnTo>
                  <a:pt x="25145" y="3403"/>
                </a:lnTo>
                <a:lnTo>
                  <a:pt x="24899" y="3911"/>
                </a:lnTo>
                <a:lnTo>
                  <a:pt x="24726" y="4165"/>
                </a:lnTo>
                <a:lnTo>
                  <a:pt x="26661" y="4165"/>
                </a:lnTo>
                <a:lnTo>
                  <a:pt x="27343" y="2793"/>
                </a:lnTo>
                <a:close/>
              </a:path>
              <a:path w="27939" h="17144">
                <a:moveTo>
                  <a:pt x="22504" y="4102"/>
                </a:moveTo>
                <a:lnTo>
                  <a:pt x="21882" y="4140"/>
                </a:lnTo>
                <a:lnTo>
                  <a:pt x="22508" y="4140"/>
                </a:lnTo>
                <a:close/>
              </a:path>
              <a:path w="27939" h="17144">
                <a:moveTo>
                  <a:pt x="18326" y="2844"/>
                </a:moveTo>
                <a:lnTo>
                  <a:pt x="18033" y="2895"/>
                </a:lnTo>
                <a:lnTo>
                  <a:pt x="18344" y="2895"/>
                </a:lnTo>
                <a:close/>
              </a:path>
              <a:path w="27939" h="17144">
                <a:moveTo>
                  <a:pt x="18414" y="2628"/>
                </a:moveTo>
                <a:lnTo>
                  <a:pt x="18110" y="2730"/>
                </a:lnTo>
                <a:lnTo>
                  <a:pt x="18269" y="2730"/>
                </a:lnTo>
                <a:lnTo>
                  <a:pt x="18414" y="2628"/>
                </a:lnTo>
                <a:close/>
              </a:path>
              <a:path w="27939" h="17144">
                <a:moveTo>
                  <a:pt x="17297" y="1854"/>
                </a:moveTo>
                <a:lnTo>
                  <a:pt x="16548" y="1968"/>
                </a:lnTo>
                <a:lnTo>
                  <a:pt x="17046" y="2211"/>
                </a:lnTo>
                <a:lnTo>
                  <a:pt x="17297" y="1854"/>
                </a:lnTo>
                <a:close/>
              </a:path>
              <a:path w="27939" h="17144">
                <a:moveTo>
                  <a:pt x="7543" y="393"/>
                </a:moveTo>
                <a:lnTo>
                  <a:pt x="7442" y="914"/>
                </a:lnTo>
                <a:lnTo>
                  <a:pt x="7975" y="1447"/>
                </a:lnTo>
                <a:lnTo>
                  <a:pt x="5689" y="1993"/>
                </a:lnTo>
                <a:lnTo>
                  <a:pt x="9087" y="1993"/>
                </a:lnTo>
                <a:lnTo>
                  <a:pt x="9105" y="1841"/>
                </a:lnTo>
                <a:lnTo>
                  <a:pt x="9904" y="1092"/>
                </a:lnTo>
                <a:lnTo>
                  <a:pt x="9912" y="850"/>
                </a:lnTo>
                <a:lnTo>
                  <a:pt x="7645" y="850"/>
                </a:lnTo>
                <a:lnTo>
                  <a:pt x="7543" y="393"/>
                </a:lnTo>
                <a:close/>
              </a:path>
              <a:path w="27939" h="17144">
                <a:moveTo>
                  <a:pt x="9334" y="0"/>
                </a:moveTo>
                <a:lnTo>
                  <a:pt x="7772" y="165"/>
                </a:lnTo>
                <a:lnTo>
                  <a:pt x="7645" y="850"/>
                </a:lnTo>
                <a:lnTo>
                  <a:pt x="9912" y="850"/>
                </a:lnTo>
                <a:lnTo>
                  <a:pt x="9867" y="330"/>
                </a:lnTo>
                <a:lnTo>
                  <a:pt x="933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5566487" y="2262341"/>
            <a:ext cx="22225" cy="23495"/>
          </a:xfrm>
          <a:custGeom>
            <a:avLst/>
            <a:gdLst/>
            <a:ahLst/>
            <a:cxnLst/>
            <a:rect l="l" t="t" r="r" b="b"/>
            <a:pathLst>
              <a:path w="22225" h="23494">
                <a:moveTo>
                  <a:pt x="21696" y="20701"/>
                </a:moveTo>
                <a:lnTo>
                  <a:pt x="10439" y="20701"/>
                </a:lnTo>
                <a:lnTo>
                  <a:pt x="13728" y="21463"/>
                </a:lnTo>
                <a:lnTo>
                  <a:pt x="17310" y="23380"/>
                </a:lnTo>
                <a:lnTo>
                  <a:pt x="22034" y="21628"/>
                </a:lnTo>
                <a:lnTo>
                  <a:pt x="21696" y="20701"/>
                </a:lnTo>
                <a:close/>
              </a:path>
              <a:path w="22225" h="23494">
                <a:moveTo>
                  <a:pt x="4813" y="0"/>
                </a:moveTo>
                <a:lnTo>
                  <a:pt x="5015" y="1016"/>
                </a:lnTo>
                <a:lnTo>
                  <a:pt x="5136" y="1892"/>
                </a:lnTo>
                <a:lnTo>
                  <a:pt x="4229" y="2667"/>
                </a:lnTo>
                <a:lnTo>
                  <a:pt x="3428" y="4241"/>
                </a:lnTo>
                <a:lnTo>
                  <a:pt x="4165" y="5435"/>
                </a:lnTo>
                <a:lnTo>
                  <a:pt x="3374" y="6057"/>
                </a:lnTo>
                <a:lnTo>
                  <a:pt x="3086" y="6959"/>
                </a:lnTo>
                <a:lnTo>
                  <a:pt x="3809" y="7747"/>
                </a:lnTo>
                <a:lnTo>
                  <a:pt x="787" y="8267"/>
                </a:lnTo>
                <a:lnTo>
                  <a:pt x="2044" y="13335"/>
                </a:lnTo>
                <a:lnTo>
                  <a:pt x="380" y="15494"/>
                </a:lnTo>
                <a:lnTo>
                  <a:pt x="0" y="18084"/>
                </a:lnTo>
                <a:lnTo>
                  <a:pt x="2819" y="19342"/>
                </a:lnTo>
                <a:lnTo>
                  <a:pt x="2984" y="21678"/>
                </a:lnTo>
                <a:lnTo>
                  <a:pt x="6286" y="21386"/>
                </a:lnTo>
                <a:lnTo>
                  <a:pt x="10439" y="20701"/>
                </a:lnTo>
                <a:lnTo>
                  <a:pt x="21696" y="20701"/>
                </a:lnTo>
                <a:lnTo>
                  <a:pt x="21243" y="19456"/>
                </a:lnTo>
                <a:lnTo>
                  <a:pt x="17106" y="19456"/>
                </a:lnTo>
                <a:lnTo>
                  <a:pt x="16179" y="18618"/>
                </a:lnTo>
                <a:lnTo>
                  <a:pt x="15646" y="17449"/>
                </a:lnTo>
                <a:lnTo>
                  <a:pt x="14849" y="17145"/>
                </a:lnTo>
                <a:lnTo>
                  <a:pt x="15125" y="16065"/>
                </a:lnTo>
                <a:lnTo>
                  <a:pt x="12725" y="16065"/>
                </a:lnTo>
                <a:lnTo>
                  <a:pt x="12560" y="15709"/>
                </a:lnTo>
                <a:lnTo>
                  <a:pt x="12945" y="15683"/>
                </a:lnTo>
                <a:lnTo>
                  <a:pt x="13375" y="14935"/>
                </a:lnTo>
                <a:lnTo>
                  <a:pt x="8229" y="14935"/>
                </a:lnTo>
                <a:lnTo>
                  <a:pt x="7162" y="9359"/>
                </a:lnTo>
                <a:lnTo>
                  <a:pt x="7862" y="8267"/>
                </a:lnTo>
                <a:lnTo>
                  <a:pt x="9537" y="6654"/>
                </a:lnTo>
                <a:lnTo>
                  <a:pt x="10661" y="6045"/>
                </a:lnTo>
                <a:lnTo>
                  <a:pt x="11150" y="5105"/>
                </a:lnTo>
                <a:lnTo>
                  <a:pt x="11017" y="4953"/>
                </a:lnTo>
                <a:lnTo>
                  <a:pt x="9423" y="4953"/>
                </a:lnTo>
                <a:lnTo>
                  <a:pt x="9715" y="1993"/>
                </a:lnTo>
                <a:lnTo>
                  <a:pt x="6667" y="1892"/>
                </a:lnTo>
                <a:lnTo>
                  <a:pt x="8623" y="228"/>
                </a:lnTo>
                <a:lnTo>
                  <a:pt x="4813" y="0"/>
                </a:lnTo>
                <a:close/>
              </a:path>
              <a:path w="22225" h="23494">
                <a:moveTo>
                  <a:pt x="18605" y="17145"/>
                </a:moveTo>
                <a:lnTo>
                  <a:pt x="17932" y="17653"/>
                </a:lnTo>
                <a:lnTo>
                  <a:pt x="17106" y="19456"/>
                </a:lnTo>
                <a:lnTo>
                  <a:pt x="21243" y="19456"/>
                </a:lnTo>
                <a:lnTo>
                  <a:pt x="20878" y="18453"/>
                </a:lnTo>
                <a:lnTo>
                  <a:pt x="17957" y="18453"/>
                </a:lnTo>
                <a:lnTo>
                  <a:pt x="18178" y="17653"/>
                </a:lnTo>
                <a:lnTo>
                  <a:pt x="18318" y="17449"/>
                </a:lnTo>
                <a:lnTo>
                  <a:pt x="18605" y="17145"/>
                </a:lnTo>
                <a:close/>
              </a:path>
              <a:path w="22225" h="23494">
                <a:moveTo>
                  <a:pt x="19380" y="16611"/>
                </a:moveTo>
                <a:lnTo>
                  <a:pt x="18922" y="17500"/>
                </a:lnTo>
                <a:lnTo>
                  <a:pt x="18808" y="18376"/>
                </a:lnTo>
                <a:lnTo>
                  <a:pt x="17957" y="18453"/>
                </a:lnTo>
                <a:lnTo>
                  <a:pt x="20878" y="18453"/>
                </a:lnTo>
                <a:lnTo>
                  <a:pt x="20383" y="17094"/>
                </a:lnTo>
                <a:lnTo>
                  <a:pt x="19380" y="16611"/>
                </a:lnTo>
                <a:close/>
              </a:path>
              <a:path w="22225" h="23494">
                <a:moveTo>
                  <a:pt x="12945" y="15683"/>
                </a:moveTo>
                <a:lnTo>
                  <a:pt x="12560" y="15709"/>
                </a:lnTo>
                <a:lnTo>
                  <a:pt x="12725" y="16065"/>
                </a:lnTo>
                <a:lnTo>
                  <a:pt x="12945" y="15683"/>
                </a:lnTo>
                <a:close/>
              </a:path>
              <a:path w="22225" h="23494">
                <a:moveTo>
                  <a:pt x="15303" y="15519"/>
                </a:moveTo>
                <a:lnTo>
                  <a:pt x="12945" y="15683"/>
                </a:lnTo>
                <a:lnTo>
                  <a:pt x="12725" y="16065"/>
                </a:lnTo>
                <a:lnTo>
                  <a:pt x="15125" y="16065"/>
                </a:lnTo>
                <a:lnTo>
                  <a:pt x="15303" y="15519"/>
                </a:lnTo>
                <a:close/>
              </a:path>
              <a:path w="22225" h="23494">
                <a:moveTo>
                  <a:pt x="14185" y="13525"/>
                </a:moveTo>
                <a:lnTo>
                  <a:pt x="9309" y="13931"/>
                </a:lnTo>
                <a:lnTo>
                  <a:pt x="8229" y="14935"/>
                </a:lnTo>
                <a:lnTo>
                  <a:pt x="13375" y="14935"/>
                </a:lnTo>
                <a:lnTo>
                  <a:pt x="14185" y="13525"/>
                </a:lnTo>
                <a:close/>
              </a:path>
              <a:path w="22225" h="23494">
                <a:moveTo>
                  <a:pt x="10286" y="4114"/>
                </a:moveTo>
                <a:lnTo>
                  <a:pt x="9423" y="4953"/>
                </a:lnTo>
                <a:lnTo>
                  <a:pt x="11017" y="4953"/>
                </a:lnTo>
                <a:lnTo>
                  <a:pt x="10286" y="4114"/>
                </a:lnTo>
                <a:close/>
              </a:path>
              <a:path w="22225" h="23494">
                <a:moveTo>
                  <a:pt x="10642" y="1016"/>
                </a:moveTo>
                <a:lnTo>
                  <a:pt x="6667" y="1892"/>
                </a:lnTo>
                <a:lnTo>
                  <a:pt x="9811" y="1892"/>
                </a:lnTo>
                <a:lnTo>
                  <a:pt x="10642" y="101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366780" y="2252699"/>
            <a:ext cx="31750" cy="13335"/>
          </a:xfrm>
          <a:custGeom>
            <a:avLst/>
            <a:gdLst/>
            <a:ahLst/>
            <a:cxnLst/>
            <a:rect l="l" t="t" r="r" b="b"/>
            <a:pathLst>
              <a:path w="31750" h="13335">
                <a:moveTo>
                  <a:pt x="25120" y="10769"/>
                </a:moveTo>
                <a:lnTo>
                  <a:pt x="25169" y="11557"/>
                </a:lnTo>
                <a:lnTo>
                  <a:pt x="25066" y="11899"/>
                </a:lnTo>
                <a:lnTo>
                  <a:pt x="25260" y="12700"/>
                </a:lnTo>
                <a:lnTo>
                  <a:pt x="25704" y="12915"/>
                </a:lnTo>
                <a:lnTo>
                  <a:pt x="26492" y="13157"/>
                </a:lnTo>
                <a:lnTo>
                  <a:pt x="26428" y="13017"/>
                </a:lnTo>
                <a:lnTo>
                  <a:pt x="26778" y="13017"/>
                </a:lnTo>
                <a:lnTo>
                  <a:pt x="26924" y="12865"/>
                </a:lnTo>
                <a:lnTo>
                  <a:pt x="27228" y="12839"/>
                </a:lnTo>
                <a:lnTo>
                  <a:pt x="27421" y="12839"/>
                </a:lnTo>
                <a:lnTo>
                  <a:pt x="27254" y="12750"/>
                </a:lnTo>
                <a:lnTo>
                  <a:pt x="28523" y="12750"/>
                </a:lnTo>
                <a:lnTo>
                  <a:pt x="28689" y="12395"/>
                </a:lnTo>
                <a:lnTo>
                  <a:pt x="29222" y="12395"/>
                </a:lnTo>
                <a:lnTo>
                  <a:pt x="29006" y="11899"/>
                </a:lnTo>
                <a:lnTo>
                  <a:pt x="29438" y="11785"/>
                </a:lnTo>
                <a:lnTo>
                  <a:pt x="30376" y="11391"/>
                </a:lnTo>
                <a:lnTo>
                  <a:pt x="30435" y="10972"/>
                </a:lnTo>
                <a:lnTo>
                  <a:pt x="25323" y="10972"/>
                </a:lnTo>
                <a:lnTo>
                  <a:pt x="25120" y="10769"/>
                </a:lnTo>
                <a:close/>
              </a:path>
              <a:path w="31750" h="13335">
                <a:moveTo>
                  <a:pt x="26778" y="13017"/>
                </a:moveTo>
                <a:lnTo>
                  <a:pt x="26428" y="13017"/>
                </a:lnTo>
                <a:lnTo>
                  <a:pt x="26670" y="13131"/>
                </a:lnTo>
                <a:close/>
              </a:path>
              <a:path w="31750" h="13335">
                <a:moveTo>
                  <a:pt x="27421" y="12839"/>
                </a:moveTo>
                <a:lnTo>
                  <a:pt x="27228" y="12839"/>
                </a:lnTo>
                <a:lnTo>
                  <a:pt x="27571" y="13131"/>
                </a:lnTo>
                <a:lnTo>
                  <a:pt x="27469" y="12865"/>
                </a:lnTo>
                <a:close/>
              </a:path>
              <a:path w="31750" h="13335">
                <a:moveTo>
                  <a:pt x="28523" y="12750"/>
                </a:moveTo>
                <a:lnTo>
                  <a:pt x="27254" y="12750"/>
                </a:lnTo>
                <a:lnTo>
                  <a:pt x="28054" y="13055"/>
                </a:lnTo>
                <a:lnTo>
                  <a:pt x="28422" y="12966"/>
                </a:lnTo>
                <a:lnTo>
                  <a:pt x="28523" y="12750"/>
                </a:lnTo>
                <a:close/>
              </a:path>
              <a:path w="31750" h="13335">
                <a:moveTo>
                  <a:pt x="29222" y="12395"/>
                </a:moveTo>
                <a:lnTo>
                  <a:pt x="28689" y="12395"/>
                </a:lnTo>
                <a:lnTo>
                  <a:pt x="29260" y="12484"/>
                </a:lnTo>
                <a:close/>
              </a:path>
              <a:path w="31750" h="13335">
                <a:moveTo>
                  <a:pt x="15045" y="11391"/>
                </a:moveTo>
                <a:lnTo>
                  <a:pt x="13716" y="11391"/>
                </a:lnTo>
                <a:lnTo>
                  <a:pt x="14503" y="12065"/>
                </a:lnTo>
                <a:lnTo>
                  <a:pt x="14813" y="11557"/>
                </a:lnTo>
                <a:lnTo>
                  <a:pt x="15045" y="11391"/>
                </a:lnTo>
                <a:close/>
              </a:path>
              <a:path w="31750" h="13335">
                <a:moveTo>
                  <a:pt x="15548" y="9677"/>
                </a:moveTo>
                <a:lnTo>
                  <a:pt x="11899" y="9677"/>
                </a:lnTo>
                <a:lnTo>
                  <a:pt x="12289" y="9994"/>
                </a:lnTo>
                <a:lnTo>
                  <a:pt x="12346" y="10414"/>
                </a:lnTo>
                <a:lnTo>
                  <a:pt x="12242" y="11391"/>
                </a:lnTo>
                <a:lnTo>
                  <a:pt x="13208" y="11557"/>
                </a:lnTo>
                <a:lnTo>
                  <a:pt x="13716" y="11391"/>
                </a:lnTo>
                <a:lnTo>
                  <a:pt x="15045" y="11391"/>
                </a:lnTo>
                <a:lnTo>
                  <a:pt x="15206" y="11277"/>
                </a:lnTo>
                <a:lnTo>
                  <a:pt x="15113" y="10414"/>
                </a:lnTo>
                <a:lnTo>
                  <a:pt x="15344" y="9842"/>
                </a:lnTo>
                <a:lnTo>
                  <a:pt x="15548" y="9677"/>
                </a:lnTo>
                <a:close/>
              </a:path>
              <a:path w="31750" h="13335">
                <a:moveTo>
                  <a:pt x="26834" y="8026"/>
                </a:moveTo>
                <a:lnTo>
                  <a:pt x="23876" y="8026"/>
                </a:lnTo>
                <a:lnTo>
                  <a:pt x="23986" y="8420"/>
                </a:lnTo>
                <a:lnTo>
                  <a:pt x="24447" y="8712"/>
                </a:lnTo>
                <a:lnTo>
                  <a:pt x="24596" y="8991"/>
                </a:lnTo>
                <a:lnTo>
                  <a:pt x="24658" y="9537"/>
                </a:lnTo>
                <a:lnTo>
                  <a:pt x="24543" y="10071"/>
                </a:lnTo>
                <a:lnTo>
                  <a:pt x="25107" y="10515"/>
                </a:lnTo>
                <a:lnTo>
                  <a:pt x="25323" y="10972"/>
                </a:lnTo>
                <a:lnTo>
                  <a:pt x="30435" y="10972"/>
                </a:lnTo>
                <a:lnTo>
                  <a:pt x="30353" y="9994"/>
                </a:lnTo>
                <a:lnTo>
                  <a:pt x="31000" y="9931"/>
                </a:lnTo>
                <a:lnTo>
                  <a:pt x="31412" y="9398"/>
                </a:lnTo>
                <a:lnTo>
                  <a:pt x="30435" y="8420"/>
                </a:lnTo>
                <a:lnTo>
                  <a:pt x="28359" y="8420"/>
                </a:lnTo>
                <a:lnTo>
                  <a:pt x="28054" y="8394"/>
                </a:lnTo>
                <a:lnTo>
                  <a:pt x="27858" y="8242"/>
                </a:lnTo>
                <a:lnTo>
                  <a:pt x="26974" y="8242"/>
                </a:lnTo>
                <a:lnTo>
                  <a:pt x="26834" y="8026"/>
                </a:lnTo>
                <a:close/>
              </a:path>
              <a:path w="31750" h="13335">
                <a:moveTo>
                  <a:pt x="11824" y="9071"/>
                </a:moveTo>
                <a:lnTo>
                  <a:pt x="11752" y="9855"/>
                </a:lnTo>
                <a:lnTo>
                  <a:pt x="12204" y="10045"/>
                </a:lnTo>
                <a:lnTo>
                  <a:pt x="11899" y="9677"/>
                </a:lnTo>
                <a:lnTo>
                  <a:pt x="15548" y="9677"/>
                </a:lnTo>
                <a:lnTo>
                  <a:pt x="15849" y="9359"/>
                </a:lnTo>
                <a:lnTo>
                  <a:pt x="15986" y="9245"/>
                </a:lnTo>
                <a:lnTo>
                  <a:pt x="11963" y="9245"/>
                </a:lnTo>
                <a:lnTo>
                  <a:pt x="11824" y="9071"/>
                </a:lnTo>
                <a:close/>
              </a:path>
              <a:path w="31750" h="13335">
                <a:moveTo>
                  <a:pt x="18059" y="8813"/>
                </a:moveTo>
                <a:lnTo>
                  <a:pt x="16675" y="8813"/>
                </a:lnTo>
                <a:lnTo>
                  <a:pt x="17780" y="9398"/>
                </a:lnTo>
                <a:lnTo>
                  <a:pt x="18059" y="8813"/>
                </a:lnTo>
                <a:close/>
              </a:path>
              <a:path w="31750" h="13335">
                <a:moveTo>
                  <a:pt x="16270" y="9055"/>
                </a:moveTo>
                <a:lnTo>
                  <a:pt x="11823" y="9055"/>
                </a:lnTo>
                <a:lnTo>
                  <a:pt x="11963" y="9245"/>
                </a:lnTo>
                <a:lnTo>
                  <a:pt x="15986" y="9245"/>
                </a:lnTo>
                <a:lnTo>
                  <a:pt x="16270" y="9055"/>
                </a:lnTo>
                <a:close/>
              </a:path>
              <a:path w="31750" h="13335">
                <a:moveTo>
                  <a:pt x="21539" y="7150"/>
                </a:moveTo>
                <a:lnTo>
                  <a:pt x="10718" y="7150"/>
                </a:lnTo>
                <a:lnTo>
                  <a:pt x="10898" y="7556"/>
                </a:lnTo>
                <a:lnTo>
                  <a:pt x="11012" y="8039"/>
                </a:lnTo>
                <a:lnTo>
                  <a:pt x="11137" y="8369"/>
                </a:lnTo>
                <a:lnTo>
                  <a:pt x="11379" y="8420"/>
                </a:lnTo>
                <a:lnTo>
                  <a:pt x="11721" y="8712"/>
                </a:lnTo>
                <a:lnTo>
                  <a:pt x="11824" y="9071"/>
                </a:lnTo>
                <a:lnTo>
                  <a:pt x="16270" y="9055"/>
                </a:lnTo>
                <a:lnTo>
                  <a:pt x="16675" y="8813"/>
                </a:lnTo>
                <a:lnTo>
                  <a:pt x="18059" y="8813"/>
                </a:lnTo>
                <a:lnTo>
                  <a:pt x="18165" y="8369"/>
                </a:lnTo>
                <a:lnTo>
                  <a:pt x="18295" y="8076"/>
                </a:lnTo>
                <a:lnTo>
                  <a:pt x="18542" y="8051"/>
                </a:lnTo>
                <a:lnTo>
                  <a:pt x="18973" y="7683"/>
                </a:lnTo>
                <a:lnTo>
                  <a:pt x="20071" y="7683"/>
                </a:lnTo>
                <a:lnTo>
                  <a:pt x="20929" y="7442"/>
                </a:lnTo>
                <a:lnTo>
                  <a:pt x="21223" y="7442"/>
                </a:lnTo>
                <a:lnTo>
                  <a:pt x="21605" y="7391"/>
                </a:lnTo>
                <a:lnTo>
                  <a:pt x="21539" y="7150"/>
                </a:lnTo>
                <a:close/>
              </a:path>
              <a:path w="31750" h="13335">
                <a:moveTo>
                  <a:pt x="20071" y="7683"/>
                </a:moveTo>
                <a:lnTo>
                  <a:pt x="18973" y="7683"/>
                </a:lnTo>
                <a:lnTo>
                  <a:pt x="19532" y="8204"/>
                </a:lnTo>
                <a:lnTo>
                  <a:pt x="19773" y="8534"/>
                </a:lnTo>
                <a:lnTo>
                  <a:pt x="19821" y="8369"/>
                </a:lnTo>
                <a:lnTo>
                  <a:pt x="20325" y="7823"/>
                </a:lnTo>
                <a:lnTo>
                  <a:pt x="20071" y="7683"/>
                </a:lnTo>
                <a:close/>
              </a:path>
              <a:path w="31750" h="13335">
                <a:moveTo>
                  <a:pt x="28892" y="7874"/>
                </a:moveTo>
                <a:lnTo>
                  <a:pt x="28359" y="8420"/>
                </a:lnTo>
                <a:lnTo>
                  <a:pt x="30435" y="8420"/>
                </a:lnTo>
                <a:lnTo>
                  <a:pt x="30205" y="8216"/>
                </a:lnTo>
                <a:lnTo>
                  <a:pt x="29019" y="8216"/>
                </a:lnTo>
                <a:lnTo>
                  <a:pt x="28892" y="7874"/>
                </a:lnTo>
                <a:close/>
              </a:path>
              <a:path w="31750" h="13335">
                <a:moveTo>
                  <a:pt x="27597" y="8039"/>
                </a:moveTo>
                <a:lnTo>
                  <a:pt x="26974" y="8242"/>
                </a:lnTo>
                <a:lnTo>
                  <a:pt x="27858" y="8242"/>
                </a:lnTo>
                <a:lnTo>
                  <a:pt x="27597" y="8039"/>
                </a:lnTo>
                <a:close/>
              </a:path>
              <a:path w="31750" h="13335">
                <a:moveTo>
                  <a:pt x="29502" y="7886"/>
                </a:moveTo>
                <a:lnTo>
                  <a:pt x="29121" y="8013"/>
                </a:lnTo>
                <a:lnTo>
                  <a:pt x="29019" y="8216"/>
                </a:lnTo>
                <a:lnTo>
                  <a:pt x="30205" y="8216"/>
                </a:lnTo>
                <a:lnTo>
                  <a:pt x="29819" y="7924"/>
                </a:lnTo>
                <a:lnTo>
                  <a:pt x="29502" y="7886"/>
                </a:lnTo>
                <a:close/>
              </a:path>
              <a:path w="31750" h="13335">
                <a:moveTo>
                  <a:pt x="23304" y="7772"/>
                </a:moveTo>
                <a:lnTo>
                  <a:pt x="23723" y="8166"/>
                </a:lnTo>
                <a:lnTo>
                  <a:pt x="23635" y="7874"/>
                </a:lnTo>
                <a:lnTo>
                  <a:pt x="23304" y="7772"/>
                </a:lnTo>
                <a:close/>
              </a:path>
              <a:path w="31750" h="13335">
                <a:moveTo>
                  <a:pt x="26678" y="7391"/>
                </a:moveTo>
                <a:lnTo>
                  <a:pt x="23431" y="7391"/>
                </a:lnTo>
                <a:lnTo>
                  <a:pt x="23821" y="8076"/>
                </a:lnTo>
                <a:lnTo>
                  <a:pt x="26834" y="8026"/>
                </a:lnTo>
                <a:lnTo>
                  <a:pt x="26735" y="7874"/>
                </a:lnTo>
                <a:lnTo>
                  <a:pt x="26678" y="7391"/>
                </a:lnTo>
                <a:close/>
              </a:path>
              <a:path w="31750" h="13335">
                <a:moveTo>
                  <a:pt x="21232" y="7645"/>
                </a:moveTo>
                <a:lnTo>
                  <a:pt x="20955" y="7645"/>
                </a:lnTo>
                <a:lnTo>
                  <a:pt x="21247" y="8001"/>
                </a:lnTo>
                <a:lnTo>
                  <a:pt x="21232" y="7645"/>
                </a:lnTo>
                <a:close/>
              </a:path>
              <a:path w="31750" h="13335">
                <a:moveTo>
                  <a:pt x="20239" y="7730"/>
                </a:moveTo>
                <a:close/>
              </a:path>
              <a:path w="31750" h="13335">
                <a:moveTo>
                  <a:pt x="21223" y="7442"/>
                </a:moveTo>
                <a:lnTo>
                  <a:pt x="20929" y="7442"/>
                </a:lnTo>
                <a:lnTo>
                  <a:pt x="20289" y="7620"/>
                </a:lnTo>
                <a:lnTo>
                  <a:pt x="20955" y="7645"/>
                </a:lnTo>
                <a:lnTo>
                  <a:pt x="21232" y="7645"/>
                </a:lnTo>
                <a:lnTo>
                  <a:pt x="21223" y="7442"/>
                </a:lnTo>
                <a:close/>
              </a:path>
              <a:path w="31750" h="13335">
                <a:moveTo>
                  <a:pt x="1333" y="6680"/>
                </a:moveTo>
                <a:lnTo>
                  <a:pt x="1653" y="7010"/>
                </a:lnTo>
                <a:lnTo>
                  <a:pt x="1752" y="7150"/>
                </a:lnTo>
                <a:lnTo>
                  <a:pt x="1981" y="7721"/>
                </a:lnTo>
                <a:lnTo>
                  <a:pt x="2590" y="7581"/>
                </a:lnTo>
                <a:lnTo>
                  <a:pt x="3438" y="7581"/>
                </a:lnTo>
                <a:lnTo>
                  <a:pt x="3810" y="7086"/>
                </a:lnTo>
                <a:lnTo>
                  <a:pt x="3733" y="6896"/>
                </a:lnTo>
                <a:lnTo>
                  <a:pt x="3565" y="6692"/>
                </a:lnTo>
                <a:lnTo>
                  <a:pt x="1333" y="6680"/>
                </a:lnTo>
                <a:close/>
              </a:path>
              <a:path w="31750" h="13335">
                <a:moveTo>
                  <a:pt x="3438" y="7581"/>
                </a:moveTo>
                <a:lnTo>
                  <a:pt x="2590" y="7581"/>
                </a:lnTo>
                <a:lnTo>
                  <a:pt x="3390" y="7645"/>
                </a:lnTo>
                <a:close/>
              </a:path>
              <a:path w="31750" h="13335">
                <a:moveTo>
                  <a:pt x="25259" y="6731"/>
                </a:moveTo>
                <a:lnTo>
                  <a:pt x="22263" y="6731"/>
                </a:lnTo>
                <a:lnTo>
                  <a:pt x="23216" y="7150"/>
                </a:lnTo>
                <a:lnTo>
                  <a:pt x="23296" y="7442"/>
                </a:lnTo>
                <a:lnTo>
                  <a:pt x="23190" y="7620"/>
                </a:lnTo>
                <a:lnTo>
                  <a:pt x="23431" y="7391"/>
                </a:lnTo>
                <a:lnTo>
                  <a:pt x="26678" y="7391"/>
                </a:lnTo>
                <a:lnTo>
                  <a:pt x="26688" y="6959"/>
                </a:lnTo>
                <a:lnTo>
                  <a:pt x="25361" y="6959"/>
                </a:lnTo>
                <a:lnTo>
                  <a:pt x="25259" y="6731"/>
                </a:lnTo>
                <a:close/>
              </a:path>
              <a:path w="31750" h="13335">
                <a:moveTo>
                  <a:pt x="21605" y="7391"/>
                </a:moveTo>
                <a:lnTo>
                  <a:pt x="21221" y="7391"/>
                </a:lnTo>
                <a:lnTo>
                  <a:pt x="21475" y="7556"/>
                </a:lnTo>
                <a:lnTo>
                  <a:pt x="21653" y="7569"/>
                </a:lnTo>
                <a:lnTo>
                  <a:pt x="21605" y="7391"/>
                </a:lnTo>
                <a:close/>
              </a:path>
              <a:path w="31750" h="13335">
                <a:moveTo>
                  <a:pt x="25117" y="6413"/>
                </a:moveTo>
                <a:lnTo>
                  <a:pt x="21920" y="6413"/>
                </a:lnTo>
                <a:lnTo>
                  <a:pt x="22669" y="7404"/>
                </a:lnTo>
                <a:lnTo>
                  <a:pt x="23050" y="7480"/>
                </a:lnTo>
                <a:lnTo>
                  <a:pt x="22263" y="6731"/>
                </a:lnTo>
                <a:lnTo>
                  <a:pt x="25259" y="6731"/>
                </a:lnTo>
                <a:lnTo>
                  <a:pt x="25117" y="6413"/>
                </a:lnTo>
                <a:close/>
              </a:path>
              <a:path w="31750" h="13335">
                <a:moveTo>
                  <a:pt x="6830" y="5613"/>
                </a:moveTo>
                <a:lnTo>
                  <a:pt x="6134" y="5613"/>
                </a:lnTo>
                <a:lnTo>
                  <a:pt x="5918" y="5956"/>
                </a:lnTo>
                <a:lnTo>
                  <a:pt x="7658" y="7226"/>
                </a:lnTo>
                <a:lnTo>
                  <a:pt x="6830" y="5613"/>
                </a:lnTo>
                <a:close/>
              </a:path>
              <a:path w="31750" h="13335">
                <a:moveTo>
                  <a:pt x="21419" y="6705"/>
                </a:moveTo>
                <a:lnTo>
                  <a:pt x="10096" y="6705"/>
                </a:lnTo>
                <a:lnTo>
                  <a:pt x="10629" y="6896"/>
                </a:lnTo>
                <a:lnTo>
                  <a:pt x="10312" y="7213"/>
                </a:lnTo>
                <a:lnTo>
                  <a:pt x="10718" y="7150"/>
                </a:lnTo>
                <a:lnTo>
                  <a:pt x="21539" y="7150"/>
                </a:lnTo>
                <a:lnTo>
                  <a:pt x="21419" y="6705"/>
                </a:lnTo>
                <a:close/>
              </a:path>
              <a:path w="31750" h="13335">
                <a:moveTo>
                  <a:pt x="21903" y="6680"/>
                </a:moveTo>
                <a:lnTo>
                  <a:pt x="21412" y="6680"/>
                </a:lnTo>
                <a:lnTo>
                  <a:pt x="21882" y="7010"/>
                </a:lnTo>
                <a:lnTo>
                  <a:pt x="21903" y="6680"/>
                </a:lnTo>
                <a:close/>
              </a:path>
              <a:path w="31750" h="13335">
                <a:moveTo>
                  <a:pt x="26695" y="6629"/>
                </a:moveTo>
                <a:lnTo>
                  <a:pt x="25361" y="6959"/>
                </a:lnTo>
                <a:lnTo>
                  <a:pt x="26688" y="6959"/>
                </a:lnTo>
                <a:lnTo>
                  <a:pt x="26695" y="6629"/>
                </a:lnTo>
                <a:close/>
              </a:path>
              <a:path w="31750" h="13335">
                <a:moveTo>
                  <a:pt x="9676" y="6758"/>
                </a:moveTo>
                <a:lnTo>
                  <a:pt x="9486" y="6781"/>
                </a:lnTo>
                <a:lnTo>
                  <a:pt x="9677" y="6769"/>
                </a:lnTo>
                <a:close/>
              </a:path>
              <a:path w="31750" h="13335">
                <a:moveTo>
                  <a:pt x="15611" y="3886"/>
                </a:moveTo>
                <a:lnTo>
                  <a:pt x="5943" y="3886"/>
                </a:lnTo>
                <a:lnTo>
                  <a:pt x="9613" y="6261"/>
                </a:lnTo>
                <a:lnTo>
                  <a:pt x="9676" y="6758"/>
                </a:lnTo>
                <a:lnTo>
                  <a:pt x="10096" y="6705"/>
                </a:lnTo>
                <a:lnTo>
                  <a:pt x="21419" y="6705"/>
                </a:lnTo>
                <a:lnTo>
                  <a:pt x="21903" y="6680"/>
                </a:lnTo>
                <a:lnTo>
                  <a:pt x="21920" y="6413"/>
                </a:lnTo>
                <a:lnTo>
                  <a:pt x="25117" y="6413"/>
                </a:lnTo>
                <a:lnTo>
                  <a:pt x="25049" y="6261"/>
                </a:lnTo>
                <a:lnTo>
                  <a:pt x="24931" y="6083"/>
                </a:lnTo>
                <a:lnTo>
                  <a:pt x="24460" y="5842"/>
                </a:lnTo>
                <a:lnTo>
                  <a:pt x="24688" y="5765"/>
                </a:lnTo>
                <a:lnTo>
                  <a:pt x="24632" y="5549"/>
                </a:lnTo>
                <a:lnTo>
                  <a:pt x="21971" y="5499"/>
                </a:lnTo>
                <a:lnTo>
                  <a:pt x="21102" y="5041"/>
                </a:lnTo>
                <a:lnTo>
                  <a:pt x="18084" y="5041"/>
                </a:lnTo>
                <a:lnTo>
                  <a:pt x="17767" y="4699"/>
                </a:lnTo>
                <a:lnTo>
                  <a:pt x="15611" y="3886"/>
                </a:lnTo>
                <a:close/>
              </a:path>
              <a:path w="31750" h="13335">
                <a:moveTo>
                  <a:pt x="622" y="4838"/>
                </a:moveTo>
                <a:lnTo>
                  <a:pt x="1303" y="5041"/>
                </a:lnTo>
                <a:lnTo>
                  <a:pt x="368" y="5499"/>
                </a:lnTo>
                <a:lnTo>
                  <a:pt x="1041" y="5651"/>
                </a:lnTo>
                <a:lnTo>
                  <a:pt x="1160" y="5956"/>
                </a:lnTo>
                <a:lnTo>
                  <a:pt x="1625" y="6502"/>
                </a:lnTo>
                <a:lnTo>
                  <a:pt x="1193" y="6540"/>
                </a:lnTo>
                <a:lnTo>
                  <a:pt x="1816" y="6692"/>
                </a:lnTo>
                <a:lnTo>
                  <a:pt x="3565" y="6692"/>
                </a:lnTo>
                <a:lnTo>
                  <a:pt x="3314" y="6388"/>
                </a:lnTo>
                <a:lnTo>
                  <a:pt x="3162" y="5549"/>
                </a:lnTo>
                <a:lnTo>
                  <a:pt x="6797" y="5549"/>
                </a:lnTo>
                <a:lnTo>
                  <a:pt x="6458" y="4889"/>
                </a:lnTo>
                <a:lnTo>
                  <a:pt x="1333" y="4889"/>
                </a:lnTo>
                <a:lnTo>
                  <a:pt x="622" y="4838"/>
                </a:lnTo>
                <a:close/>
              </a:path>
              <a:path w="31750" h="13335">
                <a:moveTo>
                  <a:pt x="6797" y="5549"/>
                </a:moveTo>
                <a:lnTo>
                  <a:pt x="3162" y="5549"/>
                </a:lnTo>
                <a:lnTo>
                  <a:pt x="5067" y="5588"/>
                </a:lnTo>
                <a:lnTo>
                  <a:pt x="5156" y="5956"/>
                </a:lnTo>
                <a:lnTo>
                  <a:pt x="5486" y="6083"/>
                </a:lnTo>
                <a:lnTo>
                  <a:pt x="6134" y="5613"/>
                </a:lnTo>
                <a:lnTo>
                  <a:pt x="6830" y="5613"/>
                </a:lnTo>
                <a:close/>
              </a:path>
              <a:path w="31750" h="13335">
                <a:moveTo>
                  <a:pt x="23799" y="4533"/>
                </a:moveTo>
                <a:lnTo>
                  <a:pt x="21958" y="4749"/>
                </a:lnTo>
                <a:lnTo>
                  <a:pt x="21971" y="5499"/>
                </a:lnTo>
                <a:lnTo>
                  <a:pt x="24557" y="5499"/>
                </a:lnTo>
                <a:lnTo>
                  <a:pt x="24351" y="5359"/>
                </a:lnTo>
                <a:lnTo>
                  <a:pt x="24142" y="5359"/>
                </a:lnTo>
                <a:lnTo>
                  <a:pt x="24206" y="5041"/>
                </a:lnTo>
                <a:lnTo>
                  <a:pt x="24053" y="4902"/>
                </a:lnTo>
                <a:lnTo>
                  <a:pt x="23901" y="4610"/>
                </a:lnTo>
                <a:close/>
              </a:path>
              <a:path w="31750" h="13335">
                <a:moveTo>
                  <a:pt x="24333" y="5346"/>
                </a:moveTo>
                <a:lnTo>
                  <a:pt x="24142" y="5359"/>
                </a:lnTo>
                <a:lnTo>
                  <a:pt x="24351" y="5359"/>
                </a:lnTo>
                <a:close/>
              </a:path>
              <a:path w="31750" h="13335">
                <a:moveTo>
                  <a:pt x="19748" y="4394"/>
                </a:moveTo>
                <a:lnTo>
                  <a:pt x="19405" y="4660"/>
                </a:lnTo>
                <a:lnTo>
                  <a:pt x="18888" y="4660"/>
                </a:lnTo>
                <a:lnTo>
                  <a:pt x="18618" y="4876"/>
                </a:lnTo>
                <a:lnTo>
                  <a:pt x="18084" y="5041"/>
                </a:lnTo>
                <a:lnTo>
                  <a:pt x="21102" y="5041"/>
                </a:lnTo>
                <a:lnTo>
                  <a:pt x="20379" y="4660"/>
                </a:lnTo>
                <a:lnTo>
                  <a:pt x="19405" y="4660"/>
                </a:lnTo>
                <a:lnTo>
                  <a:pt x="18935" y="4622"/>
                </a:lnTo>
                <a:lnTo>
                  <a:pt x="20307" y="4622"/>
                </a:lnTo>
                <a:lnTo>
                  <a:pt x="19748" y="4394"/>
                </a:lnTo>
                <a:close/>
              </a:path>
              <a:path w="31750" h="13335">
                <a:moveTo>
                  <a:pt x="6021" y="4038"/>
                </a:moveTo>
                <a:lnTo>
                  <a:pt x="165" y="4038"/>
                </a:lnTo>
                <a:lnTo>
                  <a:pt x="177" y="4432"/>
                </a:lnTo>
                <a:lnTo>
                  <a:pt x="317" y="4470"/>
                </a:lnTo>
                <a:lnTo>
                  <a:pt x="1333" y="4889"/>
                </a:lnTo>
                <a:lnTo>
                  <a:pt x="6458" y="4889"/>
                </a:lnTo>
                <a:lnTo>
                  <a:pt x="6021" y="4038"/>
                </a:lnTo>
                <a:close/>
              </a:path>
              <a:path w="31750" h="13335">
                <a:moveTo>
                  <a:pt x="38" y="952"/>
                </a:moveTo>
                <a:lnTo>
                  <a:pt x="571" y="2844"/>
                </a:lnTo>
                <a:lnTo>
                  <a:pt x="304" y="3238"/>
                </a:lnTo>
                <a:lnTo>
                  <a:pt x="205" y="3708"/>
                </a:lnTo>
                <a:lnTo>
                  <a:pt x="0" y="4089"/>
                </a:lnTo>
                <a:lnTo>
                  <a:pt x="165" y="4038"/>
                </a:lnTo>
                <a:lnTo>
                  <a:pt x="6021" y="4038"/>
                </a:lnTo>
                <a:lnTo>
                  <a:pt x="5943" y="3886"/>
                </a:lnTo>
                <a:lnTo>
                  <a:pt x="15611" y="3886"/>
                </a:lnTo>
                <a:lnTo>
                  <a:pt x="11823" y="3860"/>
                </a:lnTo>
                <a:lnTo>
                  <a:pt x="11647" y="3403"/>
                </a:lnTo>
                <a:lnTo>
                  <a:pt x="11176" y="3403"/>
                </a:lnTo>
                <a:lnTo>
                  <a:pt x="10985" y="3302"/>
                </a:lnTo>
                <a:lnTo>
                  <a:pt x="10811" y="2781"/>
                </a:lnTo>
                <a:lnTo>
                  <a:pt x="8001" y="2781"/>
                </a:lnTo>
                <a:lnTo>
                  <a:pt x="8164" y="2463"/>
                </a:lnTo>
                <a:lnTo>
                  <a:pt x="7670" y="2463"/>
                </a:lnTo>
                <a:lnTo>
                  <a:pt x="7391" y="1955"/>
                </a:lnTo>
                <a:lnTo>
                  <a:pt x="7150" y="1905"/>
                </a:lnTo>
                <a:lnTo>
                  <a:pt x="6892" y="1638"/>
                </a:lnTo>
                <a:lnTo>
                  <a:pt x="1130" y="1638"/>
                </a:lnTo>
                <a:lnTo>
                  <a:pt x="38" y="952"/>
                </a:lnTo>
                <a:close/>
              </a:path>
              <a:path w="31750" h="13335">
                <a:moveTo>
                  <a:pt x="19532" y="2628"/>
                </a:moveTo>
                <a:lnTo>
                  <a:pt x="12611" y="3492"/>
                </a:lnTo>
                <a:lnTo>
                  <a:pt x="12915" y="3708"/>
                </a:lnTo>
                <a:lnTo>
                  <a:pt x="11973" y="3721"/>
                </a:lnTo>
                <a:lnTo>
                  <a:pt x="11823" y="3860"/>
                </a:lnTo>
                <a:lnTo>
                  <a:pt x="15543" y="3860"/>
                </a:lnTo>
                <a:lnTo>
                  <a:pt x="14566" y="3492"/>
                </a:lnTo>
                <a:lnTo>
                  <a:pt x="19532" y="2628"/>
                </a:lnTo>
                <a:close/>
              </a:path>
              <a:path w="31750" h="13335">
                <a:moveTo>
                  <a:pt x="12204" y="3505"/>
                </a:moveTo>
                <a:lnTo>
                  <a:pt x="11912" y="3721"/>
                </a:lnTo>
                <a:lnTo>
                  <a:pt x="12204" y="3505"/>
                </a:lnTo>
                <a:close/>
              </a:path>
              <a:path w="31750" h="13335">
                <a:moveTo>
                  <a:pt x="11607" y="3302"/>
                </a:moveTo>
                <a:lnTo>
                  <a:pt x="11176" y="3403"/>
                </a:lnTo>
                <a:lnTo>
                  <a:pt x="11647" y="3403"/>
                </a:lnTo>
                <a:close/>
              </a:path>
              <a:path w="31750" h="13335">
                <a:moveTo>
                  <a:pt x="10905" y="2768"/>
                </a:moveTo>
                <a:close/>
              </a:path>
              <a:path w="31750" h="13335">
                <a:moveTo>
                  <a:pt x="8661" y="2286"/>
                </a:moveTo>
                <a:lnTo>
                  <a:pt x="8001" y="2781"/>
                </a:lnTo>
                <a:lnTo>
                  <a:pt x="10905" y="2768"/>
                </a:lnTo>
                <a:lnTo>
                  <a:pt x="10942" y="2565"/>
                </a:lnTo>
                <a:lnTo>
                  <a:pt x="8699" y="2565"/>
                </a:lnTo>
                <a:lnTo>
                  <a:pt x="8661" y="2286"/>
                </a:lnTo>
                <a:close/>
              </a:path>
              <a:path w="31750" h="13335">
                <a:moveTo>
                  <a:pt x="11226" y="990"/>
                </a:moveTo>
                <a:lnTo>
                  <a:pt x="9156" y="2120"/>
                </a:lnTo>
                <a:lnTo>
                  <a:pt x="8699" y="2565"/>
                </a:lnTo>
                <a:lnTo>
                  <a:pt x="10942" y="2565"/>
                </a:lnTo>
                <a:lnTo>
                  <a:pt x="11226" y="990"/>
                </a:lnTo>
                <a:close/>
              </a:path>
              <a:path w="31750" h="13335">
                <a:moveTo>
                  <a:pt x="8216" y="2362"/>
                </a:moveTo>
                <a:lnTo>
                  <a:pt x="7708" y="2463"/>
                </a:lnTo>
                <a:lnTo>
                  <a:pt x="8164" y="2463"/>
                </a:lnTo>
                <a:close/>
              </a:path>
              <a:path w="31750" h="13335">
                <a:moveTo>
                  <a:pt x="1866" y="711"/>
                </a:moveTo>
                <a:lnTo>
                  <a:pt x="1724" y="812"/>
                </a:lnTo>
                <a:lnTo>
                  <a:pt x="1130" y="1638"/>
                </a:lnTo>
                <a:lnTo>
                  <a:pt x="3632" y="1638"/>
                </a:lnTo>
                <a:lnTo>
                  <a:pt x="3022" y="1333"/>
                </a:lnTo>
                <a:lnTo>
                  <a:pt x="2552" y="1333"/>
                </a:lnTo>
                <a:lnTo>
                  <a:pt x="2176" y="977"/>
                </a:lnTo>
                <a:lnTo>
                  <a:pt x="1828" y="977"/>
                </a:lnTo>
                <a:lnTo>
                  <a:pt x="1866" y="711"/>
                </a:lnTo>
                <a:close/>
              </a:path>
              <a:path w="31750" h="13335">
                <a:moveTo>
                  <a:pt x="3797" y="0"/>
                </a:moveTo>
                <a:lnTo>
                  <a:pt x="3708" y="520"/>
                </a:lnTo>
                <a:lnTo>
                  <a:pt x="3632" y="1638"/>
                </a:lnTo>
                <a:lnTo>
                  <a:pt x="6892" y="1638"/>
                </a:lnTo>
                <a:lnTo>
                  <a:pt x="6769" y="1511"/>
                </a:lnTo>
                <a:lnTo>
                  <a:pt x="6696" y="1219"/>
                </a:lnTo>
                <a:lnTo>
                  <a:pt x="5651" y="1219"/>
                </a:lnTo>
                <a:lnTo>
                  <a:pt x="5544" y="812"/>
                </a:lnTo>
                <a:lnTo>
                  <a:pt x="4559" y="812"/>
                </a:lnTo>
                <a:lnTo>
                  <a:pt x="4229" y="736"/>
                </a:lnTo>
                <a:lnTo>
                  <a:pt x="3797" y="0"/>
                </a:lnTo>
                <a:close/>
              </a:path>
              <a:path w="31750" h="13335">
                <a:moveTo>
                  <a:pt x="2438" y="1041"/>
                </a:moveTo>
                <a:lnTo>
                  <a:pt x="2552" y="1333"/>
                </a:lnTo>
                <a:lnTo>
                  <a:pt x="3022" y="1333"/>
                </a:lnTo>
                <a:lnTo>
                  <a:pt x="2438" y="1041"/>
                </a:lnTo>
                <a:close/>
              </a:path>
              <a:path w="31750" h="13335">
                <a:moveTo>
                  <a:pt x="6692" y="1206"/>
                </a:moveTo>
                <a:lnTo>
                  <a:pt x="5651" y="1219"/>
                </a:lnTo>
                <a:lnTo>
                  <a:pt x="6696" y="1219"/>
                </a:lnTo>
                <a:close/>
              </a:path>
              <a:path w="31750" h="13335">
                <a:moveTo>
                  <a:pt x="2082" y="889"/>
                </a:moveTo>
                <a:lnTo>
                  <a:pt x="1828" y="977"/>
                </a:lnTo>
                <a:lnTo>
                  <a:pt x="2176" y="977"/>
                </a:lnTo>
                <a:close/>
              </a:path>
              <a:path w="31750" h="13335">
                <a:moveTo>
                  <a:pt x="5524" y="736"/>
                </a:moveTo>
                <a:lnTo>
                  <a:pt x="4559" y="812"/>
                </a:lnTo>
                <a:lnTo>
                  <a:pt x="5544" y="81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19383" y="2311806"/>
            <a:ext cx="26034" cy="15875"/>
          </a:xfrm>
          <a:custGeom>
            <a:avLst/>
            <a:gdLst/>
            <a:ahLst/>
            <a:cxnLst/>
            <a:rect l="l" t="t" r="r" b="b"/>
            <a:pathLst>
              <a:path w="26035" h="15875">
                <a:moveTo>
                  <a:pt x="21607" y="13169"/>
                </a:moveTo>
                <a:lnTo>
                  <a:pt x="20205" y="13169"/>
                </a:lnTo>
                <a:lnTo>
                  <a:pt x="22047" y="15341"/>
                </a:lnTo>
                <a:lnTo>
                  <a:pt x="21958" y="13411"/>
                </a:lnTo>
                <a:lnTo>
                  <a:pt x="21607" y="13169"/>
                </a:lnTo>
                <a:close/>
              </a:path>
              <a:path w="26035" h="15875">
                <a:moveTo>
                  <a:pt x="23071" y="8051"/>
                </a:moveTo>
                <a:lnTo>
                  <a:pt x="19989" y="8051"/>
                </a:lnTo>
                <a:lnTo>
                  <a:pt x="21412" y="11899"/>
                </a:lnTo>
                <a:lnTo>
                  <a:pt x="19075" y="13296"/>
                </a:lnTo>
                <a:lnTo>
                  <a:pt x="18491" y="13754"/>
                </a:lnTo>
                <a:lnTo>
                  <a:pt x="19380" y="14795"/>
                </a:lnTo>
                <a:lnTo>
                  <a:pt x="19824" y="14909"/>
                </a:lnTo>
                <a:lnTo>
                  <a:pt x="20205" y="13169"/>
                </a:lnTo>
                <a:lnTo>
                  <a:pt x="21607" y="13169"/>
                </a:lnTo>
                <a:lnTo>
                  <a:pt x="22237" y="11480"/>
                </a:lnTo>
                <a:lnTo>
                  <a:pt x="22504" y="11468"/>
                </a:lnTo>
                <a:lnTo>
                  <a:pt x="21958" y="10718"/>
                </a:lnTo>
                <a:lnTo>
                  <a:pt x="22421" y="10718"/>
                </a:lnTo>
                <a:lnTo>
                  <a:pt x="22542" y="10464"/>
                </a:lnTo>
                <a:lnTo>
                  <a:pt x="23012" y="10350"/>
                </a:lnTo>
                <a:lnTo>
                  <a:pt x="22618" y="9347"/>
                </a:lnTo>
                <a:lnTo>
                  <a:pt x="23505" y="8940"/>
                </a:lnTo>
                <a:lnTo>
                  <a:pt x="23012" y="8597"/>
                </a:lnTo>
                <a:lnTo>
                  <a:pt x="23071" y="8051"/>
                </a:lnTo>
                <a:close/>
              </a:path>
              <a:path w="26035" h="15875">
                <a:moveTo>
                  <a:pt x="22421" y="10718"/>
                </a:moveTo>
                <a:lnTo>
                  <a:pt x="21958" y="10718"/>
                </a:lnTo>
                <a:lnTo>
                  <a:pt x="22275" y="11023"/>
                </a:lnTo>
                <a:lnTo>
                  <a:pt x="22421" y="10718"/>
                </a:lnTo>
                <a:close/>
              </a:path>
              <a:path w="26035" h="15875">
                <a:moveTo>
                  <a:pt x="16150" y="9258"/>
                </a:moveTo>
                <a:lnTo>
                  <a:pt x="14300" y="9258"/>
                </a:lnTo>
                <a:lnTo>
                  <a:pt x="14274" y="9664"/>
                </a:lnTo>
                <a:lnTo>
                  <a:pt x="14478" y="9867"/>
                </a:lnTo>
                <a:lnTo>
                  <a:pt x="14884" y="9855"/>
                </a:lnTo>
                <a:lnTo>
                  <a:pt x="14706" y="9626"/>
                </a:lnTo>
                <a:lnTo>
                  <a:pt x="15931" y="9626"/>
                </a:lnTo>
                <a:lnTo>
                  <a:pt x="16167" y="9563"/>
                </a:lnTo>
                <a:lnTo>
                  <a:pt x="16150" y="9258"/>
                </a:lnTo>
                <a:close/>
              </a:path>
              <a:path w="26035" h="15875">
                <a:moveTo>
                  <a:pt x="15931" y="9626"/>
                </a:moveTo>
                <a:lnTo>
                  <a:pt x="14706" y="9626"/>
                </a:lnTo>
                <a:lnTo>
                  <a:pt x="15252" y="9664"/>
                </a:lnTo>
                <a:lnTo>
                  <a:pt x="15080" y="9856"/>
                </a:lnTo>
                <a:lnTo>
                  <a:pt x="15931" y="9626"/>
                </a:lnTo>
                <a:close/>
              </a:path>
              <a:path w="26035" h="15875">
                <a:moveTo>
                  <a:pt x="16870" y="8547"/>
                </a:moveTo>
                <a:lnTo>
                  <a:pt x="14058" y="8547"/>
                </a:lnTo>
                <a:lnTo>
                  <a:pt x="14185" y="8940"/>
                </a:lnTo>
                <a:lnTo>
                  <a:pt x="13741" y="9385"/>
                </a:lnTo>
                <a:lnTo>
                  <a:pt x="14300" y="9258"/>
                </a:lnTo>
                <a:lnTo>
                  <a:pt x="16150" y="9258"/>
                </a:lnTo>
                <a:lnTo>
                  <a:pt x="15976" y="8851"/>
                </a:lnTo>
                <a:lnTo>
                  <a:pt x="16707" y="8851"/>
                </a:lnTo>
                <a:lnTo>
                  <a:pt x="16870" y="8547"/>
                </a:lnTo>
                <a:close/>
              </a:path>
              <a:path w="26035" h="15875">
                <a:moveTo>
                  <a:pt x="17579" y="8407"/>
                </a:moveTo>
                <a:lnTo>
                  <a:pt x="13995" y="8407"/>
                </a:lnTo>
                <a:lnTo>
                  <a:pt x="13924" y="8851"/>
                </a:lnTo>
                <a:lnTo>
                  <a:pt x="14058" y="8547"/>
                </a:lnTo>
                <a:lnTo>
                  <a:pt x="16870" y="8547"/>
                </a:lnTo>
                <a:lnTo>
                  <a:pt x="17579" y="8407"/>
                </a:lnTo>
                <a:close/>
              </a:path>
              <a:path w="26035" h="15875">
                <a:moveTo>
                  <a:pt x="16707" y="8851"/>
                </a:moveTo>
                <a:lnTo>
                  <a:pt x="15976" y="8851"/>
                </a:lnTo>
                <a:lnTo>
                  <a:pt x="16700" y="8864"/>
                </a:lnTo>
                <a:close/>
              </a:path>
              <a:path w="26035" h="15875">
                <a:moveTo>
                  <a:pt x="23091" y="7861"/>
                </a:moveTo>
                <a:lnTo>
                  <a:pt x="13741" y="7861"/>
                </a:lnTo>
                <a:lnTo>
                  <a:pt x="13666" y="8280"/>
                </a:lnTo>
                <a:lnTo>
                  <a:pt x="13550" y="8420"/>
                </a:lnTo>
                <a:lnTo>
                  <a:pt x="13995" y="8407"/>
                </a:lnTo>
                <a:lnTo>
                  <a:pt x="17579" y="8407"/>
                </a:lnTo>
                <a:lnTo>
                  <a:pt x="19989" y="8051"/>
                </a:lnTo>
                <a:lnTo>
                  <a:pt x="23071" y="8051"/>
                </a:lnTo>
                <a:lnTo>
                  <a:pt x="23091" y="7861"/>
                </a:lnTo>
                <a:close/>
              </a:path>
              <a:path w="26035" h="15875">
                <a:moveTo>
                  <a:pt x="23407" y="7226"/>
                </a:moveTo>
                <a:lnTo>
                  <a:pt x="13728" y="7226"/>
                </a:lnTo>
                <a:lnTo>
                  <a:pt x="13512" y="8280"/>
                </a:lnTo>
                <a:lnTo>
                  <a:pt x="13741" y="7861"/>
                </a:lnTo>
                <a:lnTo>
                  <a:pt x="23091" y="7861"/>
                </a:lnTo>
                <a:lnTo>
                  <a:pt x="23407" y="7226"/>
                </a:lnTo>
                <a:close/>
              </a:path>
              <a:path w="26035" h="15875">
                <a:moveTo>
                  <a:pt x="24816" y="6083"/>
                </a:moveTo>
                <a:lnTo>
                  <a:pt x="10147" y="6083"/>
                </a:lnTo>
                <a:lnTo>
                  <a:pt x="11093" y="6184"/>
                </a:lnTo>
                <a:lnTo>
                  <a:pt x="11671" y="6349"/>
                </a:lnTo>
                <a:lnTo>
                  <a:pt x="12687" y="7505"/>
                </a:lnTo>
                <a:lnTo>
                  <a:pt x="12827" y="7023"/>
                </a:lnTo>
                <a:lnTo>
                  <a:pt x="13220" y="6934"/>
                </a:lnTo>
                <a:lnTo>
                  <a:pt x="23570" y="6934"/>
                </a:lnTo>
                <a:lnTo>
                  <a:pt x="23926" y="6299"/>
                </a:lnTo>
                <a:lnTo>
                  <a:pt x="24778" y="6299"/>
                </a:lnTo>
                <a:lnTo>
                  <a:pt x="24816" y="6083"/>
                </a:lnTo>
                <a:close/>
              </a:path>
              <a:path w="26035" h="15875">
                <a:moveTo>
                  <a:pt x="23570" y="6934"/>
                </a:moveTo>
                <a:lnTo>
                  <a:pt x="13220" y="6934"/>
                </a:lnTo>
                <a:lnTo>
                  <a:pt x="12928" y="7226"/>
                </a:lnTo>
                <a:lnTo>
                  <a:pt x="13157" y="7365"/>
                </a:lnTo>
                <a:lnTo>
                  <a:pt x="13728" y="7226"/>
                </a:lnTo>
                <a:lnTo>
                  <a:pt x="23407" y="7226"/>
                </a:lnTo>
                <a:lnTo>
                  <a:pt x="23570" y="6934"/>
                </a:lnTo>
                <a:close/>
              </a:path>
              <a:path w="26035" h="15875">
                <a:moveTo>
                  <a:pt x="24778" y="6299"/>
                </a:moveTo>
                <a:lnTo>
                  <a:pt x="23926" y="6299"/>
                </a:lnTo>
                <a:lnTo>
                  <a:pt x="24688" y="6908"/>
                </a:lnTo>
                <a:lnTo>
                  <a:pt x="24574" y="6680"/>
                </a:lnTo>
                <a:lnTo>
                  <a:pt x="24794" y="6654"/>
                </a:lnTo>
                <a:lnTo>
                  <a:pt x="24778" y="6299"/>
                </a:lnTo>
                <a:close/>
              </a:path>
              <a:path w="26035" h="15875">
                <a:moveTo>
                  <a:pt x="10069" y="6184"/>
                </a:moveTo>
                <a:lnTo>
                  <a:pt x="9144" y="6184"/>
                </a:lnTo>
                <a:lnTo>
                  <a:pt x="9639" y="6654"/>
                </a:lnTo>
                <a:lnTo>
                  <a:pt x="9826" y="6502"/>
                </a:lnTo>
                <a:lnTo>
                  <a:pt x="10069" y="6184"/>
                </a:lnTo>
                <a:close/>
              </a:path>
              <a:path w="26035" h="15875">
                <a:moveTo>
                  <a:pt x="7353" y="6273"/>
                </a:moveTo>
                <a:lnTo>
                  <a:pt x="7975" y="6464"/>
                </a:lnTo>
                <a:lnTo>
                  <a:pt x="7594" y="6502"/>
                </a:lnTo>
                <a:lnTo>
                  <a:pt x="9093" y="6438"/>
                </a:lnTo>
                <a:lnTo>
                  <a:pt x="9231" y="6438"/>
                </a:lnTo>
                <a:lnTo>
                  <a:pt x="7734" y="6311"/>
                </a:lnTo>
                <a:lnTo>
                  <a:pt x="7353" y="6273"/>
                </a:lnTo>
                <a:close/>
              </a:path>
              <a:path w="26035" h="15875">
                <a:moveTo>
                  <a:pt x="5128" y="5626"/>
                </a:moveTo>
                <a:lnTo>
                  <a:pt x="3581" y="5626"/>
                </a:lnTo>
                <a:lnTo>
                  <a:pt x="4457" y="6553"/>
                </a:lnTo>
                <a:lnTo>
                  <a:pt x="5043" y="5791"/>
                </a:lnTo>
                <a:lnTo>
                  <a:pt x="5128" y="5626"/>
                </a:lnTo>
                <a:close/>
              </a:path>
              <a:path w="26035" h="15875">
                <a:moveTo>
                  <a:pt x="9231" y="6438"/>
                </a:moveTo>
                <a:lnTo>
                  <a:pt x="9093" y="6438"/>
                </a:lnTo>
                <a:lnTo>
                  <a:pt x="9271" y="6553"/>
                </a:lnTo>
                <a:close/>
              </a:path>
              <a:path w="26035" h="15875">
                <a:moveTo>
                  <a:pt x="25575" y="4673"/>
                </a:moveTo>
                <a:lnTo>
                  <a:pt x="6946" y="4673"/>
                </a:lnTo>
                <a:lnTo>
                  <a:pt x="7610" y="5816"/>
                </a:lnTo>
                <a:lnTo>
                  <a:pt x="7734" y="6311"/>
                </a:lnTo>
                <a:lnTo>
                  <a:pt x="9187" y="6311"/>
                </a:lnTo>
                <a:lnTo>
                  <a:pt x="9144" y="6184"/>
                </a:lnTo>
                <a:lnTo>
                  <a:pt x="10069" y="6184"/>
                </a:lnTo>
                <a:lnTo>
                  <a:pt x="24816" y="6083"/>
                </a:lnTo>
                <a:lnTo>
                  <a:pt x="24849" y="5892"/>
                </a:lnTo>
                <a:lnTo>
                  <a:pt x="24663" y="5892"/>
                </a:lnTo>
                <a:lnTo>
                  <a:pt x="24732" y="5321"/>
                </a:lnTo>
                <a:lnTo>
                  <a:pt x="25107" y="5003"/>
                </a:lnTo>
                <a:lnTo>
                  <a:pt x="25171" y="4838"/>
                </a:lnTo>
                <a:lnTo>
                  <a:pt x="25777" y="4838"/>
                </a:lnTo>
                <a:lnTo>
                  <a:pt x="25575" y="4673"/>
                </a:lnTo>
                <a:close/>
              </a:path>
              <a:path w="26035" h="15875">
                <a:moveTo>
                  <a:pt x="5455" y="5346"/>
                </a:moveTo>
                <a:lnTo>
                  <a:pt x="1727" y="5346"/>
                </a:lnTo>
                <a:lnTo>
                  <a:pt x="3144" y="5791"/>
                </a:lnTo>
                <a:lnTo>
                  <a:pt x="2959" y="6146"/>
                </a:lnTo>
                <a:lnTo>
                  <a:pt x="3581" y="5626"/>
                </a:lnTo>
                <a:lnTo>
                  <a:pt x="5128" y="5626"/>
                </a:lnTo>
                <a:lnTo>
                  <a:pt x="5118" y="5422"/>
                </a:lnTo>
                <a:lnTo>
                  <a:pt x="5455" y="5346"/>
                </a:lnTo>
                <a:close/>
              </a:path>
              <a:path w="26035" h="15875">
                <a:moveTo>
                  <a:pt x="24866" y="5791"/>
                </a:moveTo>
                <a:lnTo>
                  <a:pt x="24663" y="5892"/>
                </a:lnTo>
                <a:lnTo>
                  <a:pt x="24849" y="5892"/>
                </a:lnTo>
                <a:close/>
              </a:path>
              <a:path w="26035" h="15875">
                <a:moveTo>
                  <a:pt x="6935" y="4686"/>
                </a:moveTo>
                <a:lnTo>
                  <a:pt x="342" y="4686"/>
                </a:lnTo>
                <a:lnTo>
                  <a:pt x="1397" y="5118"/>
                </a:lnTo>
                <a:lnTo>
                  <a:pt x="936" y="5118"/>
                </a:lnTo>
                <a:lnTo>
                  <a:pt x="1384" y="5638"/>
                </a:lnTo>
                <a:lnTo>
                  <a:pt x="1625" y="5511"/>
                </a:lnTo>
                <a:lnTo>
                  <a:pt x="1727" y="5346"/>
                </a:lnTo>
                <a:lnTo>
                  <a:pt x="5455" y="5346"/>
                </a:lnTo>
                <a:lnTo>
                  <a:pt x="6299" y="5156"/>
                </a:lnTo>
                <a:lnTo>
                  <a:pt x="6502" y="5156"/>
                </a:lnTo>
                <a:lnTo>
                  <a:pt x="1397" y="5118"/>
                </a:lnTo>
                <a:lnTo>
                  <a:pt x="838" y="5003"/>
                </a:lnTo>
                <a:lnTo>
                  <a:pt x="6642" y="5003"/>
                </a:lnTo>
                <a:lnTo>
                  <a:pt x="6935" y="4686"/>
                </a:lnTo>
                <a:close/>
              </a:path>
              <a:path w="26035" h="15875">
                <a:moveTo>
                  <a:pt x="6502" y="5156"/>
                </a:moveTo>
                <a:lnTo>
                  <a:pt x="6299" y="5156"/>
                </a:lnTo>
                <a:lnTo>
                  <a:pt x="6350" y="5321"/>
                </a:lnTo>
                <a:lnTo>
                  <a:pt x="6502" y="5156"/>
                </a:lnTo>
                <a:close/>
              </a:path>
              <a:path w="26035" h="15875">
                <a:moveTo>
                  <a:pt x="25777" y="4838"/>
                </a:moveTo>
                <a:lnTo>
                  <a:pt x="25171" y="4838"/>
                </a:lnTo>
                <a:lnTo>
                  <a:pt x="25590" y="4851"/>
                </a:lnTo>
                <a:lnTo>
                  <a:pt x="26009" y="5168"/>
                </a:lnTo>
                <a:lnTo>
                  <a:pt x="25777" y="4838"/>
                </a:lnTo>
                <a:close/>
              </a:path>
              <a:path w="26035" h="15875">
                <a:moveTo>
                  <a:pt x="10674" y="3047"/>
                </a:moveTo>
                <a:lnTo>
                  <a:pt x="825" y="3047"/>
                </a:lnTo>
                <a:lnTo>
                  <a:pt x="889" y="3619"/>
                </a:lnTo>
                <a:lnTo>
                  <a:pt x="368" y="4102"/>
                </a:lnTo>
                <a:lnTo>
                  <a:pt x="311" y="4686"/>
                </a:lnTo>
                <a:lnTo>
                  <a:pt x="431" y="4927"/>
                </a:lnTo>
                <a:lnTo>
                  <a:pt x="342" y="4686"/>
                </a:lnTo>
                <a:lnTo>
                  <a:pt x="6946" y="4673"/>
                </a:lnTo>
                <a:lnTo>
                  <a:pt x="25575" y="4673"/>
                </a:lnTo>
                <a:lnTo>
                  <a:pt x="24663" y="3975"/>
                </a:lnTo>
                <a:lnTo>
                  <a:pt x="25273" y="3962"/>
                </a:lnTo>
                <a:lnTo>
                  <a:pt x="10998" y="3848"/>
                </a:lnTo>
                <a:lnTo>
                  <a:pt x="10763" y="3368"/>
                </a:lnTo>
                <a:lnTo>
                  <a:pt x="10674" y="3047"/>
                </a:lnTo>
                <a:close/>
              </a:path>
              <a:path w="26035" h="15875">
                <a:moveTo>
                  <a:pt x="25590" y="4571"/>
                </a:moveTo>
                <a:lnTo>
                  <a:pt x="25692" y="4762"/>
                </a:lnTo>
                <a:lnTo>
                  <a:pt x="25590" y="4571"/>
                </a:lnTo>
                <a:close/>
              </a:path>
              <a:path w="26035" h="15875">
                <a:moveTo>
                  <a:pt x="101" y="4368"/>
                </a:moveTo>
                <a:lnTo>
                  <a:pt x="76" y="4686"/>
                </a:lnTo>
                <a:lnTo>
                  <a:pt x="228" y="4711"/>
                </a:lnTo>
                <a:lnTo>
                  <a:pt x="241" y="4381"/>
                </a:lnTo>
                <a:lnTo>
                  <a:pt x="101" y="4368"/>
                </a:lnTo>
                <a:close/>
              </a:path>
              <a:path w="26035" h="15875">
                <a:moveTo>
                  <a:pt x="239" y="4419"/>
                </a:moveTo>
                <a:close/>
              </a:path>
              <a:path w="26035" h="15875">
                <a:moveTo>
                  <a:pt x="269" y="3958"/>
                </a:moveTo>
                <a:lnTo>
                  <a:pt x="311" y="4102"/>
                </a:lnTo>
                <a:lnTo>
                  <a:pt x="269" y="3958"/>
                </a:lnTo>
                <a:close/>
              </a:path>
              <a:path w="26035" h="15875">
                <a:moveTo>
                  <a:pt x="0" y="3568"/>
                </a:moveTo>
                <a:lnTo>
                  <a:pt x="56" y="3860"/>
                </a:lnTo>
                <a:lnTo>
                  <a:pt x="261" y="3947"/>
                </a:lnTo>
                <a:lnTo>
                  <a:pt x="0" y="3568"/>
                </a:lnTo>
                <a:close/>
              </a:path>
              <a:path w="26035" h="15875">
                <a:moveTo>
                  <a:pt x="14947" y="647"/>
                </a:moveTo>
                <a:lnTo>
                  <a:pt x="14973" y="1816"/>
                </a:lnTo>
                <a:lnTo>
                  <a:pt x="14287" y="1879"/>
                </a:lnTo>
                <a:lnTo>
                  <a:pt x="14211" y="3162"/>
                </a:lnTo>
                <a:lnTo>
                  <a:pt x="13258" y="3860"/>
                </a:lnTo>
                <a:lnTo>
                  <a:pt x="25223" y="3860"/>
                </a:lnTo>
                <a:lnTo>
                  <a:pt x="24981" y="3368"/>
                </a:lnTo>
                <a:lnTo>
                  <a:pt x="25103" y="2755"/>
                </a:lnTo>
                <a:lnTo>
                  <a:pt x="25271" y="2260"/>
                </a:lnTo>
                <a:lnTo>
                  <a:pt x="23761" y="2260"/>
                </a:lnTo>
                <a:lnTo>
                  <a:pt x="21653" y="2222"/>
                </a:lnTo>
                <a:lnTo>
                  <a:pt x="19735" y="2095"/>
                </a:lnTo>
                <a:lnTo>
                  <a:pt x="19141" y="1866"/>
                </a:lnTo>
                <a:lnTo>
                  <a:pt x="19113" y="1269"/>
                </a:lnTo>
                <a:lnTo>
                  <a:pt x="18498" y="1028"/>
                </a:lnTo>
                <a:lnTo>
                  <a:pt x="18798" y="736"/>
                </a:lnTo>
                <a:lnTo>
                  <a:pt x="15405" y="736"/>
                </a:lnTo>
                <a:lnTo>
                  <a:pt x="14947" y="647"/>
                </a:lnTo>
                <a:close/>
              </a:path>
              <a:path w="26035" h="15875">
                <a:moveTo>
                  <a:pt x="665" y="3368"/>
                </a:moveTo>
                <a:close/>
              </a:path>
              <a:path w="26035" h="15875">
                <a:moveTo>
                  <a:pt x="812" y="2819"/>
                </a:moveTo>
                <a:lnTo>
                  <a:pt x="665" y="3368"/>
                </a:lnTo>
                <a:lnTo>
                  <a:pt x="825" y="3047"/>
                </a:lnTo>
                <a:lnTo>
                  <a:pt x="10674" y="3047"/>
                </a:lnTo>
                <a:lnTo>
                  <a:pt x="1143" y="2959"/>
                </a:lnTo>
                <a:lnTo>
                  <a:pt x="812" y="2819"/>
                </a:lnTo>
                <a:close/>
              </a:path>
              <a:path w="26035" h="15875">
                <a:moveTo>
                  <a:pt x="1041" y="2590"/>
                </a:moveTo>
                <a:lnTo>
                  <a:pt x="1143" y="2959"/>
                </a:lnTo>
                <a:lnTo>
                  <a:pt x="10656" y="2959"/>
                </a:lnTo>
                <a:lnTo>
                  <a:pt x="1600" y="2870"/>
                </a:lnTo>
                <a:lnTo>
                  <a:pt x="1041" y="2590"/>
                </a:lnTo>
                <a:close/>
              </a:path>
              <a:path w="26035" h="15875">
                <a:moveTo>
                  <a:pt x="2336" y="2209"/>
                </a:moveTo>
                <a:lnTo>
                  <a:pt x="2133" y="2412"/>
                </a:lnTo>
                <a:lnTo>
                  <a:pt x="1752" y="2489"/>
                </a:lnTo>
                <a:lnTo>
                  <a:pt x="1600" y="2870"/>
                </a:lnTo>
                <a:lnTo>
                  <a:pt x="10639" y="2870"/>
                </a:lnTo>
                <a:lnTo>
                  <a:pt x="10617" y="2489"/>
                </a:lnTo>
                <a:lnTo>
                  <a:pt x="3937" y="2489"/>
                </a:lnTo>
                <a:lnTo>
                  <a:pt x="2336" y="2209"/>
                </a:lnTo>
                <a:close/>
              </a:path>
              <a:path w="26035" h="15875">
                <a:moveTo>
                  <a:pt x="3886" y="2070"/>
                </a:moveTo>
                <a:lnTo>
                  <a:pt x="3937" y="2489"/>
                </a:lnTo>
                <a:lnTo>
                  <a:pt x="5778" y="2489"/>
                </a:lnTo>
                <a:lnTo>
                  <a:pt x="3886" y="2070"/>
                </a:lnTo>
                <a:close/>
              </a:path>
              <a:path w="26035" h="15875">
                <a:moveTo>
                  <a:pt x="6540" y="1333"/>
                </a:moveTo>
                <a:lnTo>
                  <a:pt x="6610" y="1879"/>
                </a:lnTo>
                <a:lnTo>
                  <a:pt x="6261" y="1943"/>
                </a:lnTo>
                <a:lnTo>
                  <a:pt x="5778" y="2489"/>
                </a:lnTo>
                <a:lnTo>
                  <a:pt x="10617" y="2489"/>
                </a:lnTo>
                <a:lnTo>
                  <a:pt x="10541" y="1943"/>
                </a:lnTo>
                <a:lnTo>
                  <a:pt x="9918" y="1523"/>
                </a:lnTo>
                <a:lnTo>
                  <a:pt x="9841" y="1358"/>
                </a:lnTo>
                <a:lnTo>
                  <a:pt x="6883" y="1358"/>
                </a:lnTo>
                <a:lnTo>
                  <a:pt x="6540" y="1333"/>
                </a:lnTo>
                <a:close/>
              </a:path>
              <a:path w="26035" h="15875">
                <a:moveTo>
                  <a:pt x="25539" y="1473"/>
                </a:moveTo>
                <a:lnTo>
                  <a:pt x="24269" y="2158"/>
                </a:lnTo>
                <a:lnTo>
                  <a:pt x="23761" y="2260"/>
                </a:lnTo>
                <a:lnTo>
                  <a:pt x="25271" y="2260"/>
                </a:lnTo>
                <a:lnTo>
                  <a:pt x="25539" y="1473"/>
                </a:lnTo>
                <a:close/>
              </a:path>
              <a:path w="26035" h="15875">
                <a:moveTo>
                  <a:pt x="21463" y="1447"/>
                </a:moveTo>
                <a:lnTo>
                  <a:pt x="21653" y="2222"/>
                </a:lnTo>
                <a:lnTo>
                  <a:pt x="23707" y="2222"/>
                </a:lnTo>
                <a:lnTo>
                  <a:pt x="23308" y="1943"/>
                </a:lnTo>
                <a:lnTo>
                  <a:pt x="21894" y="1854"/>
                </a:lnTo>
                <a:lnTo>
                  <a:pt x="21463" y="1447"/>
                </a:lnTo>
                <a:close/>
              </a:path>
              <a:path w="26035" h="15875">
                <a:moveTo>
                  <a:pt x="23012" y="1447"/>
                </a:moveTo>
                <a:lnTo>
                  <a:pt x="22669" y="1752"/>
                </a:lnTo>
                <a:lnTo>
                  <a:pt x="21894" y="1854"/>
                </a:lnTo>
                <a:lnTo>
                  <a:pt x="23226" y="1854"/>
                </a:lnTo>
                <a:lnTo>
                  <a:pt x="23012" y="1447"/>
                </a:lnTo>
                <a:close/>
              </a:path>
              <a:path w="26035" h="15875">
                <a:moveTo>
                  <a:pt x="6997" y="596"/>
                </a:moveTo>
                <a:lnTo>
                  <a:pt x="6883" y="1358"/>
                </a:lnTo>
                <a:lnTo>
                  <a:pt x="9841" y="1358"/>
                </a:lnTo>
                <a:lnTo>
                  <a:pt x="9688" y="1028"/>
                </a:lnTo>
                <a:lnTo>
                  <a:pt x="7493" y="1028"/>
                </a:lnTo>
                <a:lnTo>
                  <a:pt x="6997" y="596"/>
                </a:lnTo>
                <a:close/>
              </a:path>
              <a:path w="26035" h="15875">
                <a:moveTo>
                  <a:pt x="8166" y="165"/>
                </a:moveTo>
                <a:lnTo>
                  <a:pt x="7658" y="292"/>
                </a:lnTo>
                <a:lnTo>
                  <a:pt x="7493" y="1028"/>
                </a:lnTo>
                <a:lnTo>
                  <a:pt x="9688" y="1028"/>
                </a:lnTo>
                <a:lnTo>
                  <a:pt x="9359" y="787"/>
                </a:lnTo>
                <a:lnTo>
                  <a:pt x="8138" y="736"/>
                </a:lnTo>
                <a:lnTo>
                  <a:pt x="7926" y="685"/>
                </a:lnTo>
                <a:lnTo>
                  <a:pt x="8166" y="165"/>
                </a:lnTo>
                <a:close/>
              </a:path>
              <a:path w="26035" h="15875">
                <a:moveTo>
                  <a:pt x="8521" y="736"/>
                </a:moveTo>
                <a:lnTo>
                  <a:pt x="8191" y="749"/>
                </a:lnTo>
                <a:lnTo>
                  <a:pt x="8731" y="749"/>
                </a:lnTo>
                <a:lnTo>
                  <a:pt x="8521" y="736"/>
                </a:lnTo>
                <a:close/>
              </a:path>
              <a:path w="26035" h="15875">
                <a:moveTo>
                  <a:pt x="18224" y="0"/>
                </a:moveTo>
                <a:lnTo>
                  <a:pt x="15798" y="165"/>
                </a:lnTo>
                <a:lnTo>
                  <a:pt x="15405" y="736"/>
                </a:lnTo>
                <a:lnTo>
                  <a:pt x="18798" y="736"/>
                </a:lnTo>
                <a:lnTo>
                  <a:pt x="18777" y="596"/>
                </a:lnTo>
                <a:lnTo>
                  <a:pt x="1822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99279" y="2178964"/>
            <a:ext cx="16510" cy="25400"/>
          </a:xfrm>
          <a:custGeom>
            <a:avLst/>
            <a:gdLst/>
            <a:ahLst/>
            <a:cxnLst/>
            <a:rect l="l" t="t" r="r" b="b"/>
            <a:pathLst>
              <a:path w="16510" h="25400">
                <a:moveTo>
                  <a:pt x="15049" y="0"/>
                </a:moveTo>
                <a:lnTo>
                  <a:pt x="13665" y="2197"/>
                </a:lnTo>
                <a:lnTo>
                  <a:pt x="13525" y="3149"/>
                </a:lnTo>
                <a:lnTo>
                  <a:pt x="13017" y="4711"/>
                </a:lnTo>
                <a:lnTo>
                  <a:pt x="11633" y="4673"/>
                </a:lnTo>
                <a:lnTo>
                  <a:pt x="11112" y="4737"/>
                </a:lnTo>
                <a:lnTo>
                  <a:pt x="11125" y="5054"/>
                </a:lnTo>
                <a:lnTo>
                  <a:pt x="9931" y="5168"/>
                </a:lnTo>
                <a:lnTo>
                  <a:pt x="10147" y="4940"/>
                </a:lnTo>
                <a:lnTo>
                  <a:pt x="9652" y="5118"/>
                </a:lnTo>
                <a:lnTo>
                  <a:pt x="8966" y="4584"/>
                </a:lnTo>
                <a:lnTo>
                  <a:pt x="8585" y="4076"/>
                </a:lnTo>
                <a:lnTo>
                  <a:pt x="9347" y="3149"/>
                </a:lnTo>
                <a:lnTo>
                  <a:pt x="7391" y="2463"/>
                </a:lnTo>
                <a:lnTo>
                  <a:pt x="7112" y="1816"/>
                </a:lnTo>
                <a:lnTo>
                  <a:pt x="6464" y="2070"/>
                </a:lnTo>
                <a:lnTo>
                  <a:pt x="6489" y="3670"/>
                </a:lnTo>
                <a:lnTo>
                  <a:pt x="5156" y="2971"/>
                </a:lnTo>
                <a:lnTo>
                  <a:pt x="5346" y="3187"/>
                </a:lnTo>
                <a:lnTo>
                  <a:pt x="4864" y="3162"/>
                </a:lnTo>
                <a:lnTo>
                  <a:pt x="5080" y="2971"/>
                </a:lnTo>
                <a:lnTo>
                  <a:pt x="3911" y="2781"/>
                </a:lnTo>
                <a:lnTo>
                  <a:pt x="3594" y="2616"/>
                </a:lnTo>
                <a:lnTo>
                  <a:pt x="3238" y="2603"/>
                </a:lnTo>
                <a:lnTo>
                  <a:pt x="2705" y="1905"/>
                </a:lnTo>
                <a:lnTo>
                  <a:pt x="2387" y="2260"/>
                </a:lnTo>
                <a:lnTo>
                  <a:pt x="2146" y="2628"/>
                </a:lnTo>
                <a:lnTo>
                  <a:pt x="2222" y="3175"/>
                </a:lnTo>
                <a:lnTo>
                  <a:pt x="2108" y="3505"/>
                </a:lnTo>
                <a:lnTo>
                  <a:pt x="1968" y="3594"/>
                </a:lnTo>
                <a:lnTo>
                  <a:pt x="1485" y="3632"/>
                </a:lnTo>
                <a:lnTo>
                  <a:pt x="1638" y="3911"/>
                </a:lnTo>
                <a:lnTo>
                  <a:pt x="2070" y="4051"/>
                </a:lnTo>
                <a:lnTo>
                  <a:pt x="1651" y="4483"/>
                </a:lnTo>
                <a:lnTo>
                  <a:pt x="1358" y="4521"/>
                </a:lnTo>
                <a:lnTo>
                  <a:pt x="977" y="4914"/>
                </a:lnTo>
                <a:lnTo>
                  <a:pt x="1384" y="5626"/>
                </a:lnTo>
                <a:lnTo>
                  <a:pt x="749" y="5461"/>
                </a:lnTo>
                <a:lnTo>
                  <a:pt x="1206" y="5676"/>
                </a:lnTo>
                <a:lnTo>
                  <a:pt x="0" y="5778"/>
                </a:lnTo>
                <a:lnTo>
                  <a:pt x="584" y="6019"/>
                </a:lnTo>
                <a:lnTo>
                  <a:pt x="279" y="6680"/>
                </a:lnTo>
                <a:lnTo>
                  <a:pt x="1689" y="7073"/>
                </a:lnTo>
                <a:lnTo>
                  <a:pt x="1219" y="7162"/>
                </a:lnTo>
                <a:lnTo>
                  <a:pt x="1803" y="7543"/>
                </a:lnTo>
                <a:lnTo>
                  <a:pt x="2057" y="7835"/>
                </a:lnTo>
                <a:lnTo>
                  <a:pt x="2324" y="8699"/>
                </a:lnTo>
                <a:lnTo>
                  <a:pt x="2717" y="8940"/>
                </a:lnTo>
                <a:lnTo>
                  <a:pt x="7467" y="11557"/>
                </a:lnTo>
                <a:lnTo>
                  <a:pt x="7823" y="11328"/>
                </a:lnTo>
                <a:lnTo>
                  <a:pt x="8470" y="11747"/>
                </a:lnTo>
                <a:lnTo>
                  <a:pt x="8864" y="11607"/>
                </a:lnTo>
                <a:lnTo>
                  <a:pt x="9169" y="11074"/>
                </a:lnTo>
                <a:lnTo>
                  <a:pt x="9664" y="11823"/>
                </a:lnTo>
                <a:lnTo>
                  <a:pt x="10248" y="11722"/>
                </a:lnTo>
                <a:lnTo>
                  <a:pt x="11150" y="14655"/>
                </a:lnTo>
                <a:lnTo>
                  <a:pt x="8255" y="12954"/>
                </a:lnTo>
                <a:lnTo>
                  <a:pt x="8432" y="14401"/>
                </a:lnTo>
                <a:lnTo>
                  <a:pt x="7912" y="14643"/>
                </a:lnTo>
                <a:lnTo>
                  <a:pt x="9296" y="15227"/>
                </a:lnTo>
                <a:lnTo>
                  <a:pt x="9169" y="14935"/>
                </a:lnTo>
                <a:lnTo>
                  <a:pt x="9791" y="14592"/>
                </a:lnTo>
                <a:lnTo>
                  <a:pt x="11023" y="14947"/>
                </a:lnTo>
                <a:lnTo>
                  <a:pt x="11023" y="15532"/>
                </a:lnTo>
                <a:lnTo>
                  <a:pt x="11341" y="15659"/>
                </a:lnTo>
                <a:lnTo>
                  <a:pt x="11188" y="15951"/>
                </a:lnTo>
                <a:lnTo>
                  <a:pt x="11430" y="15697"/>
                </a:lnTo>
                <a:lnTo>
                  <a:pt x="11417" y="16598"/>
                </a:lnTo>
                <a:lnTo>
                  <a:pt x="11328" y="16179"/>
                </a:lnTo>
                <a:lnTo>
                  <a:pt x="11239" y="16395"/>
                </a:lnTo>
                <a:lnTo>
                  <a:pt x="10998" y="16725"/>
                </a:lnTo>
                <a:lnTo>
                  <a:pt x="11328" y="16789"/>
                </a:lnTo>
                <a:lnTo>
                  <a:pt x="11087" y="16852"/>
                </a:lnTo>
                <a:lnTo>
                  <a:pt x="11391" y="17043"/>
                </a:lnTo>
                <a:lnTo>
                  <a:pt x="10960" y="17081"/>
                </a:lnTo>
                <a:lnTo>
                  <a:pt x="11010" y="17411"/>
                </a:lnTo>
                <a:lnTo>
                  <a:pt x="11290" y="17741"/>
                </a:lnTo>
                <a:lnTo>
                  <a:pt x="11938" y="17957"/>
                </a:lnTo>
                <a:lnTo>
                  <a:pt x="11277" y="18262"/>
                </a:lnTo>
                <a:lnTo>
                  <a:pt x="11607" y="18249"/>
                </a:lnTo>
                <a:lnTo>
                  <a:pt x="11214" y="18491"/>
                </a:lnTo>
                <a:lnTo>
                  <a:pt x="11264" y="18618"/>
                </a:lnTo>
                <a:lnTo>
                  <a:pt x="11582" y="18529"/>
                </a:lnTo>
                <a:lnTo>
                  <a:pt x="11303" y="18732"/>
                </a:lnTo>
                <a:lnTo>
                  <a:pt x="11455" y="18834"/>
                </a:lnTo>
                <a:lnTo>
                  <a:pt x="11734" y="18719"/>
                </a:lnTo>
                <a:lnTo>
                  <a:pt x="11861" y="18859"/>
                </a:lnTo>
                <a:lnTo>
                  <a:pt x="11684" y="19126"/>
                </a:lnTo>
                <a:lnTo>
                  <a:pt x="11633" y="19278"/>
                </a:lnTo>
                <a:lnTo>
                  <a:pt x="12306" y="19939"/>
                </a:lnTo>
                <a:lnTo>
                  <a:pt x="11887" y="19761"/>
                </a:lnTo>
                <a:lnTo>
                  <a:pt x="12115" y="20231"/>
                </a:lnTo>
                <a:lnTo>
                  <a:pt x="11722" y="20485"/>
                </a:lnTo>
                <a:lnTo>
                  <a:pt x="11620" y="20789"/>
                </a:lnTo>
                <a:lnTo>
                  <a:pt x="11798" y="21196"/>
                </a:lnTo>
                <a:lnTo>
                  <a:pt x="11595" y="21412"/>
                </a:lnTo>
                <a:lnTo>
                  <a:pt x="11811" y="21602"/>
                </a:lnTo>
                <a:lnTo>
                  <a:pt x="11239" y="21818"/>
                </a:lnTo>
                <a:lnTo>
                  <a:pt x="10998" y="22009"/>
                </a:lnTo>
                <a:lnTo>
                  <a:pt x="10871" y="22631"/>
                </a:lnTo>
                <a:lnTo>
                  <a:pt x="12153" y="22339"/>
                </a:lnTo>
                <a:lnTo>
                  <a:pt x="11722" y="22745"/>
                </a:lnTo>
                <a:lnTo>
                  <a:pt x="12268" y="23291"/>
                </a:lnTo>
                <a:lnTo>
                  <a:pt x="11379" y="25171"/>
                </a:lnTo>
                <a:lnTo>
                  <a:pt x="12814" y="23088"/>
                </a:lnTo>
                <a:lnTo>
                  <a:pt x="12369" y="21755"/>
                </a:lnTo>
                <a:lnTo>
                  <a:pt x="13855" y="20599"/>
                </a:lnTo>
                <a:lnTo>
                  <a:pt x="13525" y="19189"/>
                </a:lnTo>
                <a:lnTo>
                  <a:pt x="13500" y="18554"/>
                </a:lnTo>
                <a:lnTo>
                  <a:pt x="14452" y="17780"/>
                </a:lnTo>
                <a:lnTo>
                  <a:pt x="14033" y="17653"/>
                </a:lnTo>
                <a:lnTo>
                  <a:pt x="14109" y="17157"/>
                </a:lnTo>
                <a:lnTo>
                  <a:pt x="14782" y="15811"/>
                </a:lnTo>
                <a:lnTo>
                  <a:pt x="14046" y="15570"/>
                </a:lnTo>
                <a:lnTo>
                  <a:pt x="14693" y="13817"/>
                </a:lnTo>
                <a:lnTo>
                  <a:pt x="15341" y="14312"/>
                </a:lnTo>
                <a:lnTo>
                  <a:pt x="16040" y="14046"/>
                </a:lnTo>
                <a:lnTo>
                  <a:pt x="15151" y="13766"/>
                </a:lnTo>
                <a:lnTo>
                  <a:pt x="14973" y="13550"/>
                </a:lnTo>
                <a:lnTo>
                  <a:pt x="15176" y="13233"/>
                </a:lnTo>
                <a:lnTo>
                  <a:pt x="15227" y="12928"/>
                </a:lnTo>
                <a:lnTo>
                  <a:pt x="15087" y="12623"/>
                </a:lnTo>
                <a:lnTo>
                  <a:pt x="15379" y="12585"/>
                </a:lnTo>
                <a:lnTo>
                  <a:pt x="15544" y="12065"/>
                </a:lnTo>
                <a:lnTo>
                  <a:pt x="15417" y="11734"/>
                </a:lnTo>
                <a:lnTo>
                  <a:pt x="14782" y="10604"/>
                </a:lnTo>
                <a:lnTo>
                  <a:pt x="12928" y="12738"/>
                </a:lnTo>
                <a:lnTo>
                  <a:pt x="12255" y="10998"/>
                </a:lnTo>
                <a:lnTo>
                  <a:pt x="12573" y="9372"/>
                </a:lnTo>
                <a:lnTo>
                  <a:pt x="12420" y="7213"/>
                </a:lnTo>
                <a:lnTo>
                  <a:pt x="14084" y="6972"/>
                </a:lnTo>
                <a:lnTo>
                  <a:pt x="15138" y="6413"/>
                </a:lnTo>
                <a:lnTo>
                  <a:pt x="1504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5526046" y="2258580"/>
            <a:ext cx="14604" cy="23495"/>
          </a:xfrm>
          <a:custGeom>
            <a:avLst/>
            <a:gdLst/>
            <a:ahLst/>
            <a:cxnLst/>
            <a:rect l="l" t="t" r="r" b="b"/>
            <a:pathLst>
              <a:path w="14604" h="23494">
                <a:moveTo>
                  <a:pt x="12802" y="14300"/>
                </a:moveTo>
                <a:lnTo>
                  <a:pt x="7188" y="14300"/>
                </a:lnTo>
                <a:lnTo>
                  <a:pt x="7306" y="14741"/>
                </a:lnTo>
                <a:lnTo>
                  <a:pt x="7620" y="14859"/>
                </a:lnTo>
                <a:lnTo>
                  <a:pt x="7797" y="14973"/>
                </a:lnTo>
                <a:lnTo>
                  <a:pt x="7592" y="15036"/>
                </a:lnTo>
                <a:lnTo>
                  <a:pt x="7467" y="15341"/>
                </a:lnTo>
                <a:lnTo>
                  <a:pt x="7148" y="15392"/>
                </a:lnTo>
                <a:lnTo>
                  <a:pt x="8204" y="16141"/>
                </a:lnTo>
                <a:lnTo>
                  <a:pt x="8382" y="16598"/>
                </a:lnTo>
                <a:lnTo>
                  <a:pt x="8204" y="17233"/>
                </a:lnTo>
                <a:lnTo>
                  <a:pt x="8382" y="17856"/>
                </a:lnTo>
                <a:lnTo>
                  <a:pt x="8763" y="18135"/>
                </a:lnTo>
                <a:lnTo>
                  <a:pt x="8722" y="19875"/>
                </a:lnTo>
                <a:lnTo>
                  <a:pt x="8608" y="20713"/>
                </a:lnTo>
                <a:lnTo>
                  <a:pt x="8483" y="22186"/>
                </a:lnTo>
                <a:lnTo>
                  <a:pt x="9004" y="22961"/>
                </a:lnTo>
                <a:lnTo>
                  <a:pt x="9918" y="21132"/>
                </a:lnTo>
                <a:lnTo>
                  <a:pt x="10337" y="20713"/>
                </a:lnTo>
                <a:lnTo>
                  <a:pt x="10655" y="20497"/>
                </a:lnTo>
                <a:lnTo>
                  <a:pt x="11391" y="20066"/>
                </a:lnTo>
                <a:lnTo>
                  <a:pt x="11595" y="19723"/>
                </a:lnTo>
                <a:lnTo>
                  <a:pt x="12408" y="19723"/>
                </a:lnTo>
                <a:lnTo>
                  <a:pt x="12484" y="18846"/>
                </a:lnTo>
                <a:lnTo>
                  <a:pt x="12941" y="18503"/>
                </a:lnTo>
                <a:lnTo>
                  <a:pt x="13482" y="16598"/>
                </a:lnTo>
                <a:lnTo>
                  <a:pt x="13422" y="16141"/>
                </a:lnTo>
                <a:lnTo>
                  <a:pt x="12802" y="14300"/>
                </a:lnTo>
                <a:close/>
              </a:path>
              <a:path w="14604" h="23494">
                <a:moveTo>
                  <a:pt x="12408" y="19723"/>
                </a:moveTo>
                <a:lnTo>
                  <a:pt x="11595" y="19723"/>
                </a:lnTo>
                <a:lnTo>
                  <a:pt x="12395" y="19875"/>
                </a:lnTo>
                <a:lnTo>
                  <a:pt x="12408" y="19723"/>
                </a:lnTo>
                <a:close/>
              </a:path>
              <a:path w="14604" h="23494">
                <a:moveTo>
                  <a:pt x="7385" y="15036"/>
                </a:moveTo>
                <a:lnTo>
                  <a:pt x="5740" y="15036"/>
                </a:lnTo>
                <a:lnTo>
                  <a:pt x="6108" y="15519"/>
                </a:lnTo>
                <a:lnTo>
                  <a:pt x="6667" y="15468"/>
                </a:lnTo>
                <a:lnTo>
                  <a:pt x="7148" y="15392"/>
                </a:lnTo>
                <a:lnTo>
                  <a:pt x="6934" y="15240"/>
                </a:lnTo>
                <a:lnTo>
                  <a:pt x="7386" y="15100"/>
                </a:lnTo>
                <a:close/>
              </a:path>
              <a:path w="14604" h="23494">
                <a:moveTo>
                  <a:pt x="7401" y="15095"/>
                </a:moveTo>
                <a:lnTo>
                  <a:pt x="6934" y="15240"/>
                </a:lnTo>
                <a:lnTo>
                  <a:pt x="7148" y="15392"/>
                </a:lnTo>
                <a:lnTo>
                  <a:pt x="7467" y="15341"/>
                </a:lnTo>
                <a:lnTo>
                  <a:pt x="7401" y="15095"/>
                </a:lnTo>
                <a:close/>
              </a:path>
              <a:path w="14604" h="23494">
                <a:moveTo>
                  <a:pt x="4868" y="14033"/>
                </a:moveTo>
                <a:lnTo>
                  <a:pt x="1511" y="14033"/>
                </a:lnTo>
                <a:lnTo>
                  <a:pt x="1905" y="14097"/>
                </a:lnTo>
                <a:lnTo>
                  <a:pt x="1854" y="15189"/>
                </a:lnTo>
                <a:lnTo>
                  <a:pt x="4241" y="14287"/>
                </a:lnTo>
                <a:lnTo>
                  <a:pt x="12797" y="14287"/>
                </a:lnTo>
                <a:lnTo>
                  <a:pt x="5105" y="14274"/>
                </a:lnTo>
                <a:lnTo>
                  <a:pt x="4868" y="14033"/>
                </a:lnTo>
                <a:close/>
              </a:path>
              <a:path w="14604" h="23494">
                <a:moveTo>
                  <a:pt x="12797" y="14287"/>
                </a:moveTo>
                <a:lnTo>
                  <a:pt x="4241" y="14287"/>
                </a:lnTo>
                <a:lnTo>
                  <a:pt x="4872" y="14741"/>
                </a:lnTo>
                <a:lnTo>
                  <a:pt x="5321" y="15100"/>
                </a:lnTo>
                <a:lnTo>
                  <a:pt x="5740" y="15036"/>
                </a:lnTo>
                <a:lnTo>
                  <a:pt x="7385" y="15036"/>
                </a:lnTo>
                <a:lnTo>
                  <a:pt x="7281" y="14732"/>
                </a:lnTo>
                <a:lnTo>
                  <a:pt x="7188" y="14300"/>
                </a:lnTo>
                <a:lnTo>
                  <a:pt x="12802" y="14300"/>
                </a:lnTo>
                <a:close/>
              </a:path>
              <a:path w="14604" h="23494">
                <a:moveTo>
                  <a:pt x="609" y="13423"/>
                </a:moveTo>
                <a:lnTo>
                  <a:pt x="582" y="14097"/>
                </a:lnTo>
                <a:lnTo>
                  <a:pt x="0" y="14732"/>
                </a:lnTo>
                <a:lnTo>
                  <a:pt x="990" y="14376"/>
                </a:lnTo>
                <a:lnTo>
                  <a:pt x="1511" y="14376"/>
                </a:lnTo>
                <a:lnTo>
                  <a:pt x="1511" y="14033"/>
                </a:lnTo>
                <a:lnTo>
                  <a:pt x="4868" y="14033"/>
                </a:lnTo>
                <a:lnTo>
                  <a:pt x="4483" y="13639"/>
                </a:lnTo>
                <a:lnTo>
                  <a:pt x="787" y="13639"/>
                </a:lnTo>
                <a:lnTo>
                  <a:pt x="609" y="13423"/>
                </a:lnTo>
                <a:close/>
              </a:path>
              <a:path w="14604" h="23494">
                <a:moveTo>
                  <a:pt x="1511" y="14376"/>
                </a:moveTo>
                <a:lnTo>
                  <a:pt x="990" y="14376"/>
                </a:lnTo>
                <a:lnTo>
                  <a:pt x="1511" y="14681"/>
                </a:lnTo>
                <a:lnTo>
                  <a:pt x="1511" y="14376"/>
                </a:lnTo>
                <a:close/>
              </a:path>
              <a:path w="14604" h="23494">
                <a:moveTo>
                  <a:pt x="6985" y="0"/>
                </a:moveTo>
                <a:lnTo>
                  <a:pt x="7912" y="2235"/>
                </a:lnTo>
                <a:lnTo>
                  <a:pt x="8724" y="2870"/>
                </a:lnTo>
                <a:lnTo>
                  <a:pt x="9093" y="3975"/>
                </a:lnTo>
                <a:lnTo>
                  <a:pt x="9245" y="5232"/>
                </a:lnTo>
                <a:lnTo>
                  <a:pt x="9410" y="6362"/>
                </a:lnTo>
                <a:lnTo>
                  <a:pt x="9410" y="7658"/>
                </a:lnTo>
                <a:lnTo>
                  <a:pt x="8547" y="8699"/>
                </a:lnTo>
                <a:lnTo>
                  <a:pt x="8089" y="9283"/>
                </a:lnTo>
                <a:lnTo>
                  <a:pt x="7848" y="11722"/>
                </a:lnTo>
                <a:lnTo>
                  <a:pt x="5105" y="14274"/>
                </a:lnTo>
                <a:lnTo>
                  <a:pt x="12793" y="14274"/>
                </a:lnTo>
                <a:lnTo>
                  <a:pt x="12894" y="13373"/>
                </a:lnTo>
                <a:lnTo>
                  <a:pt x="13457" y="9677"/>
                </a:lnTo>
                <a:lnTo>
                  <a:pt x="14211" y="6413"/>
                </a:lnTo>
                <a:lnTo>
                  <a:pt x="12877" y="4876"/>
                </a:lnTo>
                <a:lnTo>
                  <a:pt x="12065" y="4381"/>
                </a:lnTo>
                <a:lnTo>
                  <a:pt x="10693" y="3352"/>
                </a:lnTo>
                <a:lnTo>
                  <a:pt x="10388" y="2565"/>
                </a:lnTo>
                <a:lnTo>
                  <a:pt x="9982" y="1651"/>
                </a:lnTo>
                <a:lnTo>
                  <a:pt x="9766" y="736"/>
                </a:lnTo>
                <a:lnTo>
                  <a:pt x="8648" y="304"/>
                </a:lnTo>
                <a:lnTo>
                  <a:pt x="6985" y="0"/>
                </a:lnTo>
                <a:close/>
              </a:path>
              <a:path w="14604" h="23494">
                <a:moveTo>
                  <a:pt x="3187" y="9525"/>
                </a:moveTo>
                <a:lnTo>
                  <a:pt x="2628" y="9677"/>
                </a:lnTo>
                <a:lnTo>
                  <a:pt x="1536" y="10426"/>
                </a:lnTo>
                <a:lnTo>
                  <a:pt x="2241" y="12052"/>
                </a:lnTo>
                <a:lnTo>
                  <a:pt x="2235" y="12484"/>
                </a:lnTo>
                <a:lnTo>
                  <a:pt x="1498" y="13373"/>
                </a:lnTo>
                <a:lnTo>
                  <a:pt x="787" y="13639"/>
                </a:lnTo>
                <a:lnTo>
                  <a:pt x="4483" y="13639"/>
                </a:lnTo>
                <a:lnTo>
                  <a:pt x="3860" y="13004"/>
                </a:lnTo>
                <a:lnTo>
                  <a:pt x="4140" y="12700"/>
                </a:lnTo>
                <a:lnTo>
                  <a:pt x="4178" y="12103"/>
                </a:lnTo>
                <a:lnTo>
                  <a:pt x="4470" y="12052"/>
                </a:lnTo>
                <a:lnTo>
                  <a:pt x="4165" y="11506"/>
                </a:lnTo>
                <a:lnTo>
                  <a:pt x="4318" y="11214"/>
                </a:lnTo>
                <a:lnTo>
                  <a:pt x="3784" y="10909"/>
                </a:lnTo>
                <a:lnTo>
                  <a:pt x="3187" y="9525"/>
                </a:lnTo>
                <a:close/>
              </a:path>
              <a:path w="14604" h="23494">
                <a:moveTo>
                  <a:pt x="4241" y="12700"/>
                </a:moveTo>
                <a:lnTo>
                  <a:pt x="4216" y="12839"/>
                </a:lnTo>
                <a:lnTo>
                  <a:pt x="4241" y="1270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436535" y="2348741"/>
            <a:ext cx="16510" cy="18415"/>
          </a:xfrm>
          <a:custGeom>
            <a:avLst/>
            <a:gdLst/>
            <a:ahLst/>
            <a:cxnLst/>
            <a:rect l="l" t="t" r="r" b="b"/>
            <a:pathLst>
              <a:path w="16510" h="18414">
                <a:moveTo>
                  <a:pt x="12146" y="16484"/>
                </a:moveTo>
                <a:lnTo>
                  <a:pt x="5473" y="16484"/>
                </a:lnTo>
                <a:lnTo>
                  <a:pt x="5600" y="16789"/>
                </a:lnTo>
                <a:lnTo>
                  <a:pt x="6527" y="16954"/>
                </a:lnTo>
                <a:lnTo>
                  <a:pt x="6464" y="17424"/>
                </a:lnTo>
                <a:lnTo>
                  <a:pt x="7505" y="17767"/>
                </a:lnTo>
                <a:lnTo>
                  <a:pt x="9398" y="17945"/>
                </a:lnTo>
                <a:lnTo>
                  <a:pt x="10756" y="16954"/>
                </a:lnTo>
                <a:lnTo>
                  <a:pt x="12146" y="16484"/>
                </a:lnTo>
                <a:close/>
              </a:path>
              <a:path w="16510" h="18414">
                <a:moveTo>
                  <a:pt x="15963" y="14249"/>
                </a:moveTo>
                <a:lnTo>
                  <a:pt x="1460" y="14249"/>
                </a:lnTo>
                <a:lnTo>
                  <a:pt x="2425" y="14325"/>
                </a:lnTo>
                <a:lnTo>
                  <a:pt x="3276" y="15113"/>
                </a:lnTo>
                <a:lnTo>
                  <a:pt x="3822" y="15417"/>
                </a:lnTo>
                <a:lnTo>
                  <a:pt x="4076" y="16598"/>
                </a:lnTo>
                <a:lnTo>
                  <a:pt x="4648" y="16903"/>
                </a:lnTo>
                <a:lnTo>
                  <a:pt x="4991" y="16497"/>
                </a:lnTo>
                <a:lnTo>
                  <a:pt x="5473" y="16484"/>
                </a:lnTo>
                <a:lnTo>
                  <a:pt x="12146" y="16484"/>
                </a:lnTo>
                <a:lnTo>
                  <a:pt x="12522" y="16357"/>
                </a:lnTo>
                <a:lnTo>
                  <a:pt x="14147" y="15227"/>
                </a:lnTo>
                <a:lnTo>
                  <a:pt x="15963" y="14249"/>
                </a:lnTo>
                <a:close/>
              </a:path>
              <a:path w="16510" h="18414">
                <a:moveTo>
                  <a:pt x="3352" y="9525"/>
                </a:moveTo>
                <a:lnTo>
                  <a:pt x="3098" y="10058"/>
                </a:lnTo>
                <a:lnTo>
                  <a:pt x="2921" y="10972"/>
                </a:lnTo>
                <a:lnTo>
                  <a:pt x="1938" y="11493"/>
                </a:lnTo>
                <a:lnTo>
                  <a:pt x="1257" y="11747"/>
                </a:lnTo>
                <a:lnTo>
                  <a:pt x="850" y="12585"/>
                </a:lnTo>
                <a:lnTo>
                  <a:pt x="406" y="13081"/>
                </a:lnTo>
                <a:lnTo>
                  <a:pt x="0" y="13766"/>
                </a:lnTo>
                <a:lnTo>
                  <a:pt x="736" y="14363"/>
                </a:lnTo>
                <a:lnTo>
                  <a:pt x="1460" y="14249"/>
                </a:lnTo>
                <a:lnTo>
                  <a:pt x="15963" y="14249"/>
                </a:lnTo>
                <a:lnTo>
                  <a:pt x="16109" y="13347"/>
                </a:lnTo>
                <a:lnTo>
                  <a:pt x="13462" y="13347"/>
                </a:lnTo>
                <a:lnTo>
                  <a:pt x="12476" y="12496"/>
                </a:lnTo>
                <a:lnTo>
                  <a:pt x="10007" y="12496"/>
                </a:lnTo>
                <a:lnTo>
                  <a:pt x="9029" y="11493"/>
                </a:lnTo>
                <a:lnTo>
                  <a:pt x="10530" y="9690"/>
                </a:lnTo>
                <a:lnTo>
                  <a:pt x="6286" y="9690"/>
                </a:lnTo>
                <a:lnTo>
                  <a:pt x="3352" y="9525"/>
                </a:lnTo>
                <a:close/>
              </a:path>
              <a:path w="16510" h="18414">
                <a:moveTo>
                  <a:pt x="16332" y="11976"/>
                </a:moveTo>
                <a:lnTo>
                  <a:pt x="13462" y="13347"/>
                </a:lnTo>
                <a:lnTo>
                  <a:pt x="16109" y="13347"/>
                </a:lnTo>
                <a:lnTo>
                  <a:pt x="16332" y="11976"/>
                </a:lnTo>
                <a:close/>
              </a:path>
              <a:path w="16510" h="18414">
                <a:moveTo>
                  <a:pt x="12255" y="12306"/>
                </a:moveTo>
                <a:lnTo>
                  <a:pt x="10007" y="12496"/>
                </a:lnTo>
                <a:lnTo>
                  <a:pt x="12476" y="12496"/>
                </a:lnTo>
                <a:lnTo>
                  <a:pt x="12255" y="12306"/>
                </a:lnTo>
                <a:close/>
              </a:path>
              <a:path w="16510" h="18414">
                <a:moveTo>
                  <a:pt x="6527" y="4216"/>
                </a:moveTo>
                <a:lnTo>
                  <a:pt x="6616" y="4826"/>
                </a:lnTo>
                <a:lnTo>
                  <a:pt x="5651" y="4876"/>
                </a:lnTo>
                <a:lnTo>
                  <a:pt x="5727" y="5511"/>
                </a:lnTo>
                <a:lnTo>
                  <a:pt x="5473" y="5613"/>
                </a:lnTo>
                <a:lnTo>
                  <a:pt x="5173" y="6197"/>
                </a:lnTo>
                <a:lnTo>
                  <a:pt x="5066" y="6616"/>
                </a:lnTo>
                <a:lnTo>
                  <a:pt x="5469" y="7188"/>
                </a:lnTo>
                <a:lnTo>
                  <a:pt x="5569" y="8483"/>
                </a:lnTo>
                <a:lnTo>
                  <a:pt x="6286" y="9690"/>
                </a:lnTo>
                <a:lnTo>
                  <a:pt x="10530" y="9690"/>
                </a:lnTo>
                <a:lnTo>
                  <a:pt x="10627" y="9525"/>
                </a:lnTo>
                <a:lnTo>
                  <a:pt x="10947" y="8470"/>
                </a:lnTo>
                <a:lnTo>
                  <a:pt x="11950" y="8470"/>
                </a:lnTo>
                <a:lnTo>
                  <a:pt x="12357" y="8420"/>
                </a:lnTo>
                <a:lnTo>
                  <a:pt x="12623" y="8331"/>
                </a:lnTo>
                <a:lnTo>
                  <a:pt x="12877" y="7899"/>
                </a:lnTo>
                <a:lnTo>
                  <a:pt x="13296" y="7861"/>
                </a:lnTo>
                <a:lnTo>
                  <a:pt x="13766" y="7861"/>
                </a:lnTo>
                <a:lnTo>
                  <a:pt x="13952" y="7772"/>
                </a:lnTo>
                <a:lnTo>
                  <a:pt x="14020" y="7239"/>
                </a:lnTo>
                <a:lnTo>
                  <a:pt x="14485" y="7239"/>
                </a:lnTo>
                <a:lnTo>
                  <a:pt x="14147" y="6769"/>
                </a:lnTo>
                <a:lnTo>
                  <a:pt x="14531" y="6769"/>
                </a:lnTo>
                <a:lnTo>
                  <a:pt x="14630" y="6616"/>
                </a:lnTo>
                <a:lnTo>
                  <a:pt x="14249" y="6489"/>
                </a:lnTo>
                <a:lnTo>
                  <a:pt x="12903" y="6489"/>
                </a:lnTo>
                <a:lnTo>
                  <a:pt x="11696" y="6375"/>
                </a:lnTo>
                <a:lnTo>
                  <a:pt x="11176" y="6210"/>
                </a:lnTo>
                <a:lnTo>
                  <a:pt x="11082" y="5511"/>
                </a:lnTo>
                <a:lnTo>
                  <a:pt x="11024" y="4759"/>
                </a:lnTo>
                <a:lnTo>
                  <a:pt x="11724" y="4241"/>
                </a:lnTo>
                <a:lnTo>
                  <a:pt x="6756" y="4241"/>
                </a:lnTo>
                <a:lnTo>
                  <a:pt x="6527" y="4216"/>
                </a:lnTo>
                <a:close/>
              </a:path>
              <a:path w="16510" h="18414">
                <a:moveTo>
                  <a:pt x="11950" y="8470"/>
                </a:moveTo>
                <a:lnTo>
                  <a:pt x="10947" y="8470"/>
                </a:lnTo>
                <a:lnTo>
                  <a:pt x="11849" y="8483"/>
                </a:lnTo>
                <a:close/>
              </a:path>
              <a:path w="16510" h="18414">
                <a:moveTo>
                  <a:pt x="13766" y="7861"/>
                </a:moveTo>
                <a:lnTo>
                  <a:pt x="13296" y="7861"/>
                </a:lnTo>
                <a:lnTo>
                  <a:pt x="13677" y="8064"/>
                </a:lnTo>
                <a:lnTo>
                  <a:pt x="13766" y="7861"/>
                </a:lnTo>
                <a:close/>
              </a:path>
              <a:path w="16510" h="18414">
                <a:moveTo>
                  <a:pt x="13952" y="7772"/>
                </a:moveTo>
                <a:lnTo>
                  <a:pt x="13804" y="7772"/>
                </a:lnTo>
                <a:lnTo>
                  <a:pt x="13957" y="7835"/>
                </a:lnTo>
                <a:close/>
              </a:path>
              <a:path w="16510" h="18414">
                <a:moveTo>
                  <a:pt x="14485" y="7239"/>
                </a:moveTo>
                <a:lnTo>
                  <a:pt x="14020" y="7239"/>
                </a:lnTo>
                <a:lnTo>
                  <a:pt x="14439" y="7315"/>
                </a:lnTo>
                <a:close/>
              </a:path>
              <a:path w="16510" h="18414">
                <a:moveTo>
                  <a:pt x="14531" y="6769"/>
                </a:moveTo>
                <a:lnTo>
                  <a:pt x="14147" y="6769"/>
                </a:lnTo>
                <a:lnTo>
                  <a:pt x="14439" y="6908"/>
                </a:lnTo>
                <a:lnTo>
                  <a:pt x="14531" y="6769"/>
                </a:lnTo>
                <a:close/>
              </a:path>
              <a:path w="16510" h="18414">
                <a:moveTo>
                  <a:pt x="12928" y="6299"/>
                </a:moveTo>
                <a:lnTo>
                  <a:pt x="12903" y="6489"/>
                </a:lnTo>
                <a:lnTo>
                  <a:pt x="14249" y="6489"/>
                </a:lnTo>
                <a:lnTo>
                  <a:pt x="13982" y="6400"/>
                </a:lnTo>
                <a:lnTo>
                  <a:pt x="12928" y="6299"/>
                </a:lnTo>
                <a:close/>
              </a:path>
              <a:path w="16510" h="18414">
                <a:moveTo>
                  <a:pt x="12484" y="6045"/>
                </a:moveTo>
                <a:lnTo>
                  <a:pt x="11696" y="6375"/>
                </a:lnTo>
                <a:lnTo>
                  <a:pt x="12795" y="6375"/>
                </a:lnTo>
                <a:lnTo>
                  <a:pt x="12484" y="6045"/>
                </a:lnTo>
                <a:close/>
              </a:path>
              <a:path w="16510" h="18414">
                <a:moveTo>
                  <a:pt x="13779" y="6197"/>
                </a:moveTo>
                <a:lnTo>
                  <a:pt x="13474" y="6311"/>
                </a:lnTo>
                <a:lnTo>
                  <a:pt x="13893" y="6311"/>
                </a:lnTo>
                <a:close/>
              </a:path>
              <a:path w="16510" h="18414">
                <a:moveTo>
                  <a:pt x="6324" y="4622"/>
                </a:moveTo>
                <a:lnTo>
                  <a:pt x="6515" y="4813"/>
                </a:lnTo>
                <a:lnTo>
                  <a:pt x="6324" y="4622"/>
                </a:lnTo>
                <a:close/>
              </a:path>
              <a:path w="16510" h="18414">
                <a:moveTo>
                  <a:pt x="9149" y="1828"/>
                </a:moveTo>
                <a:lnTo>
                  <a:pt x="8128" y="1828"/>
                </a:lnTo>
                <a:lnTo>
                  <a:pt x="8255" y="1917"/>
                </a:lnTo>
                <a:lnTo>
                  <a:pt x="8377" y="2260"/>
                </a:lnTo>
                <a:lnTo>
                  <a:pt x="8268" y="2730"/>
                </a:lnTo>
                <a:lnTo>
                  <a:pt x="7632" y="3060"/>
                </a:lnTo>
                <a:lnTo>
                  <a:pt x="7200" y="3556"/>
                </a:lnTo>
                <a:lnTo>
                  <a:pt x="7086" y="4064"/>
                </a:lnTo>
                <a:lnTo>
                  <a:pt x="6756" y="4241"/>
                </a:lnTo>
                <a:lnTo>
                  <a:pt x="11724" y="4241"/>
                </a:lnTo>
                <a:lnTo>
                  <a:pt x="12471" y="3619"/>
                </a:lnTo>
                <a:lnTo>
                  <a:pt x="12562" y="3225"/>
                </a:lnTo>
                <a:lnTo>
                  <a:pt x="11633" y="3225"/>
                </a:lnTo>
                <a:lnTo>
                  <a:pt x="11554" y="2717"/>
                </a:lnTo>
                <a:lnTo>
                  <a:pt x="11476" y="2362"/>
                </a:lnTo>
                <a:lnTo>
                  <a:pt x="10922" y="2362"/>
                </a:lnTo>
                <a:lnTo>
                  <a:pt x="10645" y="2286"/>
                </a:lnTo>
                <a:lnTo>
                  <a:pt x="10007" y="2286"/>
                </a:lnTo>
                <a:lnTo>
                  <a:pt x="10168" y="1955"/>
                </a:lnTo>
                <a:lnTo>
                  <a:pt x="9144" y="1955"/>
                </a:lnTo>
                <a:lnTo>
                  <a:pt x="9149" y="1828"/>
                </a:lnTo>
                <a:close/>
              </a:path>
              <a:path w="16510" h="18414">
                <a:moveTo>
                  <a:pt x="12636" y="2908"/>
                </a:moveTo>
                <a:lnTo>
                  <a:pt x="11633" y="3225"/>
                </a:lnTo>
                <a:lnTo>
                  <a:pt x="12562" y="3225"/>
                </a:lnTo>
                <a:lnTo>
                  <a:pt x="12636" y="2908"/>
                </a:lnTo>
                <a:close/>
              </a:path>
              <a:path w="16510" h="18414">
                <a:moveTo>
                  <a:pt x="11430" y="2146"/>
                </a:moveTo>
                <a:lnTo>
                  <a:pt x="10922" y="2362"/>
                </a:lnTo>
                <a:lnTo>
                  <a:pt x="11476" y="2362"/>
                </a:lnTo>
                <a:lnTo>
                  <a:pt x="11430" y="2146"/>
                </a:lnTo>
                <a:close/>
              </a:path>
              <a:path w="16510" h="18414">
                <a:moveTo>
                  <a:pt x="10553" y="2260"/>
                </a:moveTo>
                <a:lnTo>
                  <a:pt x="10007" y="2286"/>
                </a:lnTo>
                <a:lnTo>
                  <a:pt x="10645" y="2286"/>
                </a:lnTo>
                <a:close/>
              </a:path>
              <a:path w="16510" h="18414">
                <a:moveTo>
                  <a:pt x="9613" y="1600"/>
                </a:moveTo>
                <a:lnTo>
                  <a:pt x="9144" y="1955"/>
                </a:lnTo>
                <a:lnTo>
                  <a:pt x="10168" y="1955"/>
                </a:lnTo>
                <a:lnTo>
                  <a:pt x="9893" y="1917"/>
                </a:lnTo>
                <a:lnTo>
                  <a:pt x="9613" y="1600"/>
                </a:lnTo>
                <a:close/>
              </a:path>
              <a:path w="16510" h="18414">
                <a:moveTo>
                  <a:pt x="10236" y="1816"/>
                </a:moveTo>
                <a:lnTo>
                  <a:pt x="9893" y="1917"/>
                </a:lnTo>
                <a:lnTo>
                  <a:pt x="10186" y="1917"/>
                </a:lnTo>
                <a:close/>
              </a:path>
              <a:path w="16510" h="18414">
                <a:moveTo>
                  <a:pt x="9220" y="0"/>
                </a:moveTo>
                <a:lnTo>
                  <a:pt x="7823" y="685"/>
                </a:lnTo>
                <a:lnTo>
                  <a:pt x="7759" y="1092"/>
                </a:lnTo>
                <a:lnTo>
                  <a:pt x="8026" y="1447"/>
                </a:lnTo>
                <a:lnTo>
                  <a:pt x="7823" y="1892"/>
                </a:lnTo>
                <a:lnTo>
                  <a:pt x="8128" y="1828"/>
                </a:lnTo>
                <a:lnTo>
                  <a:pt x="9149" y="1828"/>
                </a:lnTo>
                <a:lnTo>
                  <a:pt x="9117" y="1600"/>
                </a:lnTo>
                <a:lnTo>
                  <a:pt x="8509" y="1016"/>
                </a:lnTo>
                <a:lnTo>
                  <a:pt x="922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291153" y="2443178"/>
            <a:ext cx="22860" cy="13335"/>
          </a:xfrm>
          <a:custGeom>
            <a:avLst/>
            <a:gdLst/>
            <a:ahLst/>
            <a:cxnLst/>
            <a:rect l="l" t="t" r="r" b="b"/>
            <a:pathLst>
              <a:path w="22860" h="13335">
                <a:moveTo>
                  <a:pt x="5014" y="11226"/>
                </a:moveTo>
                <a:lnTo>
                  <a:pt x="3746" y="11226"/>
                </a:lnTo>
                <a:lnTo>
                  <a:pt x="4292" y="11417"/>
                </a:lnTo>
                <a:lnTo>
                  <a:pt x="4254" y="11810"/>
                </a:lnTo>
                <a:lnTo>
                  <a:pt x="4673" y="12014"/>
                </a:lnTo>
                <a:lnTo>
                  <a:pt x="4749" y="12712"/>
                </a:lnTo>
                <a:lnTo>
                  <a:pt x="5575" y="12280"/>
                </a:lnTo>
                <a:lnTo>
                  <a:pt x="5511" y="11798"/>
                </a:lnTo>
                <a:lnTo>
                  <a:pt x="4571" y="11633"/>
                </a:lnTo>
                <a:lnTo>
                  <a:pt x="5014" y="11226"/>
                </a:lnTo>
                <a:close/>
              </a:path>
              <a:path w="22860" h="13335">
                <a:moveTo>
                  <a:pt x="1269" y="8496"/>
                </a:moveTo>
                <a:lnTo>
                  <a:pt x="953" y="8851"/>
                </a:lnTo>
                <a:lnTo>
                  <a:pt x="850" y="9397"/>
                </a:lnTo>
                <a:lnTo>
                  <a:pt x="1271" y="9702"/>
                </a:lnTo>
                <a:lnTo>
                  <a:pt x="711" y="9931"/>
                </a:lnTo>
                <a:lnTo>
                  <a:pt x="0" y="10566"/>
                </a:lnTo>
                <a:lnTo>
                  <a:pt x="1308" y="10896"/>
                </a:lnTo>
                <a:lnTo>
                  <a:pt x="419" y="10909"/>
                </a:lnTo>
                <a:lnTo>
                  <a:pt x="406" y="12509"/>
                </a:lnTo>
                <a:lnTo>
                  <a:pt x="1904" y="10744"/>
                </a:lnTo>
                <a:lnTo>
                  <a:pt x="5723" y="10744"/>
                </a:lnTo>
                <a:lnTo>
                  <a:pt x="6870" y="10617"/>
                </a:lnTo>
                <a:lnTo>
                  <a:pt x="5511" y="10236"/>
                </a:lnTo>
                <a:lnTo>
                  <a:pt x="5706" y="9283"/>
                </a:lnTo>
                <a:lnTo>
                  <a:pt x="1638" y="9283"/>
                </a:lnTo>
                <a:lnTo>
                  <a:pt x="1269" y="8496"/>
                </a:lnTo>
                <a:close/>
              </a:path>
              <a:path w="22860" h="13335">
                <a:moveTo>
                  <a:pt x="5723" y="10744"/>
                </a:moveTo>
                <a:lnTo>
                  <a:pt x="1904" y="10744"/>
                </a:lnTo>
                <a:lnTo>
                  <a:pt x="2590" y="11683"/>
                </a:lnTo>
                <a:lnTo>
                  <a:pt x="2806" y="11493"/>
                </a:lnTo>
                <a:lnTo>
                  <a:pt x="3251" y="11315"/>
                </a:lnTo>
                <a:lnTo>
                  <a:pt x="3746" y="11226"/>
                </a:lnTo>
                <a:lnTo>
                  <a:pt x="5014" y="11226"/>
                </a:lnTo>
                <a:lnTo>
                  <a:pt x="5346" y="10921"/>
                </a:lnTo>
                <a:lnTo>
                  <a:pt x="5723" y="10744"/>
                </a:lnTo>
                <a:close/>
              </a:path>
              <a:path w="22860" h="13335">
                <a:moveTo>
                  <a:pt x="15299" y="8318"/>
                </a:moveTo>
                <a:lnTo>
                  <a:pt x="11785" y="8318"/>
                </a:lnTo>
                <a:lnTo>
                  <a:pt x="14714" y="9182"/>
                </a:lnTo>
                <a:lnTo>
                  <a:pt x="14666" y="9702"/>
                </a:lnTo>
                <a:lnTo>
                  <a:pt x="14465" y="10820"/>
                </a:lnTo>
                <a:lnTo>
                  <a:pt x="14744" y="10439"/>
                </a:lnTo>
                <a:lnTo>
                  <a:pt x="15049" y="10121"/>
                </a:lnTo>
                <a:lnTo>
                  <a:pt x="15582" y="9931"/>
                </a:lnTo>
                <a:lnTo>
                  <a:pt x="15767" y="9397"/>
                </a:lnTo>
                <a:lnTo>
                  <a:pt x="15739" y="9182"/>
                </a:lnTo>
                <a:lnTo>
                  <a:pt x="15273" y="8902"/>
                </a:lnTo>
                <a:lnTo>
                  <a:pt x="15299" y="8318"/>
                </a:lnTo>
                <a:close/>
              </a:path>
              <a:path w="22860" h="13335">
                <a:moveTo>
                  <a:pt x="11757" y="9702"/>
                </a:moveTo>
                <a:lnTo>
                  <a:pt x="11239" y="9702"/>
                </a:lnTo>
                <a:lnTo>
                  <a:pt x="11429" y="10325"/>
                </a:lnTo>
                <a:lnTo>
                  <a:pt x="11747" y="10172"/>
                </a:lnTo>
                <a:lnTo>
                  <a:pt x="11757" y="9702"/>
                </a:lnTo>
                <a:close/>
              </a:path>
              <a:path w="22860" h="13335">
                <a:moveTo>
                  <a:pt x="15586" y="7340"/>
                </a:moveTo>
                <a:lnTo>
                  <a:pt x="9016" y="7340"/>
                </a:lnTo>
                <a:lnTo>
                  <a:pt x="9205" y="7797"/>
                </a:lnTo>
                <a:lnTo>
                  <a:pt x="9313" y="8381"/>
                </a:lnTo>
                <a:lnTo>
                  <a:pt x="8966" y="8699"/>
                </a:lnTo>
                <a:lnTo>
                  <a:pt x="9598" y="9042"/>
                </a:lnTo>
                <a:lnTo>
                  <a:pt x="9613" y="9715"/>
                </a:lnTo>
                <a:lnTo>
                  <a:pt x="10159" y="9804"/>
                </a:lnTo>
                <a:lnTo>
                  <a:pt x="10773" y="9766"/>
                </a:lnTo>
                <a:lnTo>
                  <a:pt x="11239" y="9702"/>
                </a:lnTo>
                <a:lnTo>
                  <a:pt x="11757" y="9702"/>
                </a:lnTo>
                <a:lnTo>
                  <a:pt x="11785" y="8318"/>
                </a:lnTo>
                <a:lnTo>
                  <a:pt x="15299" y="8318"/>
                </a:lnTo>
                <a:lnTo>
                  <a:pt x="15328" y="8178"/>
                </a:lnTo>
                <a:lnTo>
                  <a:pt x="16332" y="7886"/>
                </a:lnTo>
                <a:lnTo>
                  <a:pt x="15586" y="7340"/>
                </a:lnTo>
                <a:close/>
              </a:path>
              <a:path w="22860" h="13335">
                <a:moveTo>
                  <a:pt x="1917" y="9042"/>
                </a:moveTo>
                <a:lnTo>
                  <a:pt x="1638" y="9283"/>
                </a:lnTo>
                <a:lnTo>
                  <a:pt x="5706" y="9283"/>
                </a:lnTo>
                <a:lnTo>
                  <a:pt x="5811" y="9067"/>
                </a:lnTo>
                <a:lnTo>
                  <a:pt x="2336" y="9067"/>
                </a:lnTo>
                <a:lnTo>
                  <a:pt x="1917" y="9042"/>
                </a:lnTo>
                <a:close/>
              </a:path>
              <a:path w="22860" h="13335">
                <a:moveTo>
                  <a:pt x="2006" y="8623"/>
                </a:moveTo>
                <a:lnTo>
                  <a:pt x="2336" y="9067"/>
                </a:lnTo>
                <a:lnTo>
                  <a:pt x="5811" y="9067"/>
                </a:lnTo>
                <a:lnTo>
                  <a:pt x="6128" y="8635"/>
                </a:lnTo>
                <a:lnTo>
                  <a:pt x="2006" y="8623"/>
                </a:lnTo>
                <a:close/>
              </a:path>
              <a:path w="22860" h="13335">
                <a:moveTo>
                  <a:pt x="7803" y="8610"/>
                </a:moveTo>
                <a:lnTo>
                  <a:pt x="6146" y="8610"/>
                </a:lnTo>
                <a:lnTo>
                  <a:pt x="7353" y="8902"/>
                </a:lnTo>
                <a:lnTo>
                  <a:pt x="7803" y="8610"/>
                </a:lnTo>
                <a:close/>
              </a:path>
              <a:path w="22860" h="13335">
                <a:moveTo>
                  <a:pt x="2628" y="8039"/>
                </a:moveTo>
                <a:lnTo>
                  <a:pt x="2500" y="8318"/>
                </a:lnTo>
                <a:lnTo>
                  <a:pt x="2273" y="8381"/>
                </a:lnTo>
                <a:lnTo>
                  <a:pt x="2298" y="8635"/>
                </a:lnTo>
                <a:lnTo>
                  <a:pt x="6128" y="8635"/>
                </a:lnTo>
                <a:lnTo>
                  <a:pt x="7803" y="8610"/>
                </a:lnTo>
                <a:lnTo>
                  <a:pt x="7764" y="8305"/>
                </a:lnTo>
                <a:lnTo>
                  <a:pt x="3742" y="8293"/>
                </a:lnTo>
                <a:lnTo>
                  <a:pt x="3423" y="8051"/>
                </a:lnTo>
                <a:lnTo>
                  <a:pt x="2628" y="8039"/>
                </a:lnTo>
                <a:close/>
              </a:path>
              <a:path w="22860" h="13335">
                <a:moveTo>
                  <a:pt x="4495" y="6667"/>
                </a:moveTo>
                <a:lnTo>
                  <a:pt x="4610" y="7454"/>
                </a:lnTo>
                <a:lnTo>
                  <a:pt x="3771" y="7454"/>
                </a:lnTo>
                <a:lnTo>
                  <a:pt x="3942" y="7797"/>
                </a:lnTo>
                <a:lnTo>
                  <a:pt x="3759" y="8305"/>
                </a:lnTo>
                <a:lnTo>
                  <a:pt x="7764" y="8305"/>
                </a:lnTo>
                <a:lnTo>
                  <a:pt x="7569" y="7340"/>
                </a:lnTo>
                <a:lnTo>
                  <a:pt x="15586" y="7340"/>
                </a:lnTo>
                <a:lnTo>
                  <a:pt x="15100" y="6984"/>
                </a:lnTo>
                <a:lnTo>
                  <a:pt x="16040" y="6769"/>
                </a:lnTo>
                <a:lnTo>
                  <a:pt x="16624" y="6769"/>
                </a:lnTo>
                <a:lnTo>
                  <a:pt x="16785" y="6718"/>
                </a:lnTo>
                <a:lnTo>
                  <a:pt x="5384" y="6718"/>
                </a:lnTo>
                <a:lnTo>
                  <a:pt x="4495" y="6667"/>
                </a:lnTo>
                <a:close/>
              </a:path>
              <a:path w="22860" h="13335">
                <a:moveTo>
                  <a:pt x="2717" y="7518"/>
                </a:moveTo>
                <a:lnTo>
                  <a:pt x="2476" y="7797"/>
                </a:lnTo>
                <a:lnTo>
                  <a:pt x="3416" y="8051"/>
                </a:lnTo>
                <a:lnTo>
                  <a:pt x="2717" y="7518"/>
                </a:lnTo>
                <a:close/>
              </a:path>
              <a:path w="22860" h="13335">
                <a:moveTo>
                  <a:pt x="20755" y="6311"/>
                </a:moveTo>
                <a:lnTo>
                  <a:pt x="18072" y="6311"/>
                </a:lnTo>
                <a:lnTo>
                  <a:pt x="18072" y="7226"/>
                </a:lnTo>
                <a:lnTo>
                  <a:pt x="18554" y="6984"/>
                </a:lnTo>
                <a:lnTo>
                  <a:pt x="20154" y="6934"/>
                </a:lnTo>
                <a:lnTo>
                  <a:pt x="20908" y="6934"/>
                </a:lnTo>
                <a:lnTo>
                  <a:pt x="21240" y="6654"/>
                </a:lnTo>
                <a:lnTo>
                  <a:pt x="20929" y="6654"/>
                </a:lnTo>
                <a:lnTo>
                  <a:pt x="20755" y="6311"/>
                </a:lnTo>
                <a:close/>
              </a:path>
              <a:path w="22860" h="13335">
                <a:moveTo>
                  <a:pt x="20908" y="6934"/>
                </a:moveTo>
                <a:lnTo>
                  <a:pt x="20154" y="6934"/>
                </a:lnTo>
                <a:lnTo>
                  <a:pt x="20802" y="7023"/>
                </a:lnTo>
                <a:close/>
              </a:path>
              <a:path w="22860" h="13335">
                <a:moveTo>
                  <a:pt x="5867" y="6121"/>
                </a:moveTo>
                <a:lnTo>
                  <a:pt x="5801" y="6476"/>
                </a:lnTo>
                <a:lnTo>
                  <a:pt x="5384" y="6718"/>
                </a:lnTo>
                <a:lnTo>
                  <a:pt x="16785" y="6718"/>
                </a:lnTo>
                <a:lnTo>
                  <a:pt x="17187" y="6591"/>
                </a:lnTo>
                <a:lnTo>
                  <a:pt x="6553" y="6591"/>
                </a:lnTo>
                <a:lnTo>
                  <a:pt x="5867" y="6121"/>
                </a:lnTo>
                <a:close/>
              </a:path>
              <a:path w="22860" h="13335">
                <a:moveTo>
                  <a:pt x="22237" y="5816"/>
                </a:moveTo>
                <a:lnTo>
                  <a:pt x="20929" y="6654"/>
                </a:lnTo>
                <a:lnTo>
                  <a:pt x="21240" y="6654"/>
                </a:lnTo>
                <a:lnTo>
                  <a:pt x="22237" y="5816"/>
                </a:lnTo>
                <a:close/>
              </a:path>
              <a:path w="22860" h="13335">
                <a:moveTo>
                  <a:pt x="6756" y="6007"/>
                </a:moveTo>
                <a:lnTo>
                  <a:pt x="6515" y="6032"/>
                </a:lnTo>
                <a:lnTo>
                  <a:pt x="6553" y="6591"/>
                </a:lnTo>
                <a:lnTo>
                  <a:pt x="17187" y="6591"/>
                </a:lnTo>
                <a:lnTo>
                  <a:pt x="17549" y="6476"/>
                </a:lnTo>
                <a:lnTo>
                  <a:pt x="17373" y="6476"/>
                </a:lnTo>
                <a:lnTo>
                  <a:pt x="17211" y="6375"/>
                </a:lnTo>
                <a:lnTo>
                  <a:pt x="7124" y="6375"/>
                </a:lnTo>
                <a:lnTo>
                  <a:pt x="6756" y="6007"/>
                </a:lnTo>
                <a:close/>
              </a:path>
              <a:path w="22860" h="13335">
                <a:moveTo>
                  <a:pt x="18200" y="4952"/>
                </a:moveTo>
                <a:lnTo>
                  <a:pt x="17373" y="6476"/>
                </a:lnTo>
                <a:lnTo>
                  <a:pt x="17549" y="6476"/>
                </a:lnTo>
                <a:lnTo>
                  <a:pt x="18072" y="6311"/>
                </a:lnTo>
                <a:lnTo>
                  <a:pt x="20755" y="6311"/>
                </a:lnTo>
                <a:lnTo>
                  <a:pt x="20678" y="6159"/>
                </a:lnTo>
                <a:lnTo>
                  <a:pt x="19735" y="6159"/>
                </a:lnTo>
                <a:lnTo>
                  <a:pt x="19342" y="6057"/>
                </a:lnTo>
                <a:lnTo>
                  <a:pt x="18200" y="4952"/>
                </a:lnTo>
                <a:close/>
              </a:path>
              <a:path w="22860" h="13335">
                <a:moveTo>
                  <a:pt x="8940" y="3657"/>
                </a:moveTo>
                <a:lnTo>
                  <a:pt x="7492" y="6197"/>
                </a:lnTo>
                <a:lnTo>
                  <a:pt x="7124" y="6375"/>
                </a:lnTo>
                <a:lnTo>
                  <a:pt x="17211" y="6375"/>
                </a:lnTo>
                <a:lnTo>
                  <a:pt x="16805" y="6121"/>
                </a:lnTo>
                <a:lnTo>
                  <a:pt x="8280" y="6121"/>
                </a:lnTo>
                <a:lnTo>
                  <a:pt x="8940" y="3657"/>
                </a:lnTo>
                <a:close/>
              </a:path>
              <a:path w="22860" h="13335">
                <a:moveTo>
                  <a:pt x="19977" y="5651"/>
                </a:moveTo>
                <a:lnTo>
                  <a:pt x="19735" y="6159"/>
                </a:lnTo>
                <a:lnTo>
                  <a:pt x="20678" y="6159"/>
                </a:lnTo>
                <a:lnTo>
                  <a:pt x="20510" y="5829"/>
                </a:lnTo>
                <a:lnTo>
                  <a:pt x="19977" y="5651"/>
                </a:lnTo>
                <a:close/>
              </a:path>
              <a:path w="22860" h="13335">
                <a:moveTo>
                  <a:pt x="10947" y="1854"/>
                </a:moveTo>
                <a:lnTo>
                  <a:pt x="10020" y="4406"/>
                </a:lnTo>
                <a:lnTo>
                  <a:pt x="9410" y="4965"/>
                </a:lnTo>
                <a:lnTo>
                  <a:pt x="8280" y="6121"/>
                </a:lnTo>
                <a:lnTo>
                  <a:pt x="16805" y="6121"/>
                </a:lnTo>
                <a:lnTo>
                  <a:pt x="16014" y="5626"/>
                </a:lnTo>
                <a:lnTo>
                  <a:pt x="15774" y="4965"/>
                </a:lnTo>
                <a:lnTo>
                  <a:pt x="15589" y="4876"/>
                </a:lnTo>
                <a:lnTo>
                  <a:pt x="14350" y="4508"/>
                </a:lnTo>
                <a:lnTo>
                  <a:pt x="14477" y="3454"/>
                </a:lnTo>
                <a:lnTo>
                  <a:pt x="15151" y="3340"/>
                </a:lnTo>
                <a:lnTo>
                  <a:pt x="14655" y="2997"/>
                </a:lnTo>
                <a:lnTo>
                  <a:pt x="14947" y="2590"/>
                </a:lnTo>
                <a:lnTo>
                  <a:pt x="15385" y="2590"/>
                </a:lnTo>
                <a:lnTo>
                  <a:pt x="15170" y="2349"/>
                </a:lnTo>
                <a:lnTo>
                  <a:pt x="13880" y="2336"/>
                </a:lnTo>
                <a:lnTo>
                  <a:pt x="11595" y="2336"/>
                </a:lnTo>
                <a:lnTo>
                  <a:pt x="10947" y="1854"/>
                </a:lnTo>
                <a:close/>
              </a:path>
              <a:path w="22860" h="13335">
                <a:moveTo>
                  <a:pt x="18351" y="4673"/>
                </a:moveTo>
                <a:lnTo>
                  <a:pt x="18229" y="4898"/>
                </a:lnTo>
                <a:lnTo>
                  <a:pt x="20192" y="5308"/>
                </a:lnTo>
                <a:lnTo>
                  <a:pt x="19113" y="4825"/>
                </a:lnTo>
                <a:lnTo>
                  <a:pt x="18351" y="4673"/>
                </a:lnTo>
                <a:close/>
              </a:path>
              <a:path w="22860" h="13335">
                <a:moveTo>
                  <a:pt x="15385" y="2590"/>
                </a:moveTo>
                <a:lnTo>
                  <a:pt x="14947" y="2590"/>
                </a:lnTo>
                <a:lnTo>
                  <a:pt x="15430" y="2641"/>
                </a:lnTo>
                <a:close/>
              </a:path>
              <a:path w="22860" h="13335">
                <a:moveTo>
                  <a:pt x="14287" y="1231"/>
                </a:moveTo>
                <a:lnTo>
                  <a:pt x="13893" y="2349"/>
                </a:lnTo>
                <a:lnTo>
                  <a:pt x="15170" y="2349"/>
                </a:lnTo>
                <a:lnTo>
                  <a:pt x="14820" y="1955"/>
                </a:lnTo>
                <a:lnTo>
                  <a:pt x="15062" y="1866"/>
                </a:lnTo>
                <a:lnTo>
                  <a:pt x="14287" y="1231"/>
                </a:lnTo>
                <a:close/>
              </a:path>
              <a:path w="22860" h="13335">
                <a:moveTo>
                  <a:pt x="12964" y="1483"/>
                </a:moveTo>
                <a:lnTo>
                  <a:pt x="11595" y="2336"/>
                </a:lnTo>
                <a:lnTo>
                  <a:pt x="13880" y="2336"/>
                </a:lnTo>
                <a:lnTo>
                  <a:pt x="12964" y="1483"/>
                </a:lnTo>
                <a:close/>
              </a:path>
              <a:path w="22860" h="13335">
                <a:moveTo>
                  <a:pt x="12783" y="1108"/>
                </a:moveTo>
                <a:lnTo>
                  <a:pt x="12964" y="1483"/>
                </a:lnTo>
                <a:lnTo>
                  <a:pt x="13246" y="1308"/>
                </a:lnTo>
                <a:lnTo>
                  <a:pt x="12783" y="1108"/>
                </a:lnTo>
                <a:close/>
              </a:path>
              <a:path w="22860" h="13335">
                <a:moveTo>
                  <a:pt x="13106" y="0"/>
                </a:moveTo>
                <a:lnTo>
                  <a:pt x="12661" y="114"/>
                </a:lnTo>
                <a:lnTo>
                  <a:pt x="12611" y="380"/>
                </a:lnTo>
                <a:lnTo>
                  <a:pt x="12293" y="431"/>
                </a:lnTo>
                <a:lnTo>
                  <a:pt x="12153" y="838"/>
                </a:lnTo>
                <a:lnTo>
                  <a:pt x="12783" y="1108"/>
                </a:lnTo>
                <a:lnTo>
                  <a:pt x="13131" y="495"/>
                </a:lnTo>
                <a:lnTo>
                  <a:pt x="12649" y="406"/>
                </a:lnTo>
                <a:lnTo>
                  <a:pt x="1310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228672" y="1954818"/>
            <a:ext cx="17145" cy="22225"/>
          </a:xfrm>
          <a:custGeom>
            <a:avLst/>
            <a:gdLst/>
            <a:ahLst/>
            <a:cxnLst/>
            <a:rect l="l" t="t" r="r" b="b"/>
            <a:pathLst>
              <a:path w="17145" h="22225">
                <a:moveTo>
                  <a:pt x="3924" y="0"/>
                </a:moveTo>
                <a:lnTo>
                  <a:pt x="774" y="977"/>
                </a:lnTo>
                <a:lnTo>
                  <a:pt x="0" y="3695"/>
                </a:lnTo>
                <a:lnTo>
                  <a:pt x="215" y="6985"/>
                </a:lnTo>
                <a:lnTo>
                  <a:pt x="50" y="10858"/>
                </a:lnTo>
                <a:lnTo>
                  <a:pt x="1524" y="13868"/>
                </a:lnTo>
                <a:lnTo>
                  <a:pt x="4064" y="17945"/>
                </a:lnTo>
                <a:lnTo>
                  <a:pt x="8534" y="21805"/>
                </a:lnTo>
                <a:lnTo>
                  <a:pt x="11722" y="15963"/>
                </a:lnTo>
                <a:lnTo>
                  <a:pt x="12255" y="15011"/>
                </a:lnTo>
                <a:lnTo>
                  <a:pt x="16598" y="10756"/>
                </a:lnTo>
                <a:lnTo>
                  <a:pt x="15087" y="10198"/>
                </a:lnTo>
                <a:lnTo>
                  <a:pt x="12026" y="7467"/>
                </a:lnTo>
                <a:lnTo>
                  <a:pt x="9207" y="4470"/>
                </a:lnTo>
                <a:lnTo>
                  <a:pt x="392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339962" y="1187658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20" h="17780">
                <a:moveTo>
                  <a:pt x="8000" y="0"/>
                </a:moveTo>
                <a:lnTo>
                  <a:pt x="8585" y="1765"/>
                </a:lnTo>
                <a:lnTo>
                  <a:pt x="7226" y="2082"/>
                </a:lnTo>
                <a:lnTo>
                  <a:pt x="6845" y="2120"/>
                </a:lnTo>
                <a:lnTo>
                  <a:pt x="6616" y="2489"/>
                </a:lnTo>
                <a:lnTo>
                  <a:pt x="6235" y="2425"/>
                </a:lnTo>
                <a:lnTo>
                  <a:pt x="5956" y="2501"/>
                </a:lnTo>
                <a:lnTo>
                  <a:pt x="5968" y="2921"/>
                </a:lnTo>
                <a:lnTo>
                  <a:pt x="5778" y="3098"/>
                </a:lnTo>
                <a:lnTo>
                  <a:pt x="4622" y="3568"/>
                </a:lnTo>
                <a:lnTo>
                  <a:pt x="4330" y="4965"/>
                </a:lnTo>
                <a:lnTo>
                  <a:pt x="3886" y="6045"/>
                </a:lnTo>
                <a:lnTo>
                  <a:pt x="2933" y="7480"/>
                </a:lnTo>
                <a:lnTo>
                  <a:pt x="2501" y="6464"/>
                </a:lnTo>
                <a:lnTo>
                  <a:pt x="2349" y="8788"/>
                </a:lnTo>
                <a:lnTo>
                  <a:pt x="1562" y="10083"/>
                </a:lnTo>
                <a:lnTo>
                  <a:pt x="1587" y="11671"/>
                </a:lnTo>
                <a:lnTo>
                  <a:pt x="1130" y="13550"/>
                </a:lnTo>
                <a:lnTo>
                  <a:pt x="723" y="13665"/>
                </a:lnTo>
                <a:lnTo>
                  <a:pt x="520" y="13970"/>
                </a:lnTo>
                <a:lnTo>
                  <a:pt x="368" y="14478"/>
                </a:lnTo>
                <a:lnTo>
                  <a:pt x="63" y="14935"/>
                </a:lnTo>
                <a:lnTo>
                  <a:pt x="63" y="15481"/>
                </a:lnTo>
                <a:lnTo>
                  <a:pt x="228" y="16065"/>
                </a:lnTo>
                <a:lnTo>
                  <a:pt x="0" y="17399"/>
                </a:lnTo>
                <a:lnTo>
                  <a:pt x="482" y="17678"/>
                </a:lnTo>
                <a:lnTo>
                  <a:pt x="2895" y="17703"/>
                </a:lnTo>
                <a:lnTo>
                  <a:pt x="1993" y="16370"/>
                </a:lnTo>
                <a:lnTo>
                  <a:pt x="1841" y="16370"/>
                </a:lnTo>
                <a:lnTo>
                  <a:pt x="1638" y="15976"/>
                </a:lnTo>
                <a:lnTo>
                  <a:pt x="1879" y="16027"/>
                </a:lnTo>
                <a:lnTo>
                  <a:pt x="2273" y="16306"/>
                </a:lnTo>
                <a:lnTo>
                  <a:pt x="2425" y="16878"/>
                </a:lnTo>
                <a:lnTo>
                  <a:pt x="2946" y="16979"/>
                </a:lnTo>
                <a:lnTo>
                  <a:pt x="4063" y="17627"/>
                </a:lnTo>
                <a:lnTo>
                  <a:pt x="5321" y="16548"/>
                </a:lnTo>
                <a:lnTo>
                  <a:pt x="6362" y="17081"/>
                </a:lnTo>
                <a:lnTo>
                  <a:pt x="7759" y="17221"/>
                </a:lnTo>
                <a:lnTo>
                  <a:pt x="7899" y="16433"/>
                </a:lnTo>
                <a:lnTo>
                  <a:pt x="8013" y="16217"/>
                </a:lnTo>
                <a:lnTo>
                  <a:pt x="8293" y="16129"/>
                </a:lnTo>
                <a:lnTo>
                  <a:pt x="8420" y="15913"/>
                </a:lnTo>
                <a:lnTo>
                  <a:pt x="8420" y="15735"/>
                </a:lnTo>
                <a:lnTo>
                  <a:pt x="8343" y="15494"/>
                </a:lnTo>
                <a:lnTo>
                  <a:pt x="8534" y="15379"/>
                </a:lnTo>
                <a:lnTo>
                  <a:pt x="9791" y="14871"/>
                </a:lnTo>
                <a:lnTo>
                  <a:pt x="10540" y="13855"/>
                </a:lnTo>
                <a:lnTo>
                  <a:pt x="11048" y="12623"/>
                </a:lnTo>
                <a:lnTo>
                  <a:pt x="11645" y="11976"/>
                </a:lnTo>
                <a:lnTo>
                  <a:pt x="12560" y="11404"/>
                </a:lnTo>
                <a:lnTo>
                  <a:pt x="13284" y="11023"/>
                </a:lnTo>
                <a:lnTo>
                  <a:pt x="15417" y="8470"/>
                </a:lnTo>
                <a:lnTo>
                  <a:pt x="20065" y="10998"/>
                </a:lnTo>
                <a:lnTo>
                  <a:pt x="19430" y="9982"/>
                </a:lnTo>
                <a:lnTo>
                  <a:pt x="18122" y="8166"/>
                </a:lnTo>
                <a:lnTo>
                  <a:pt x="16636" y="6667"/>
                </a:lnTo>
                <a:lnTo>
                  <a:pt x="15455" y="4775"/>
                </a:lnTo>
                <a:lnTo>
                  <a:pt x="15062" y="3746"/>
                </a:lnTo>
                <a:lnTo>
                  <a:pt x="15417" y="1727"/>
                </a:lnTo>
                <a:lnTo>
                  <a:pt x="13881" y="1993"/>
                </a:lnTo>
                <a:lnTo>
                  <a:pt x="13423" y="1638"/>
                </a:lnTo>
                <a:lnTo>
                  <a:pt x="13436" y="698"/>
                </a:lnTo>
                <a:lnTo>
                  <a:pt x="12801" y="444"/>
                </a:lnTo>
                <a:lnTo>
                  <a:pt x="11823" y="800"/>
                </a:lnTo>
                <a:lnTo>
                  <a:pt x="10756" y="419"/>
                </a:lnTo>
                <a:lnTo>
                  <a:pt x="9766" y="685"/>
                </a:lnTo>
                <a:lnTo>
                  <a:pt x="800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3531495" y="3015889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39" h="13969">
                <a:moveTo>
                  <a:pt x="14145" y="10617"/>
                </a:moveTo>
                <a:lnTo>
                  <a:pt x="5422" y="10617"/>
                </a:lnTo>
                <a:lnTo>
                  <a:pt x="6769" y="10807"/>
                </a:lnTo>
                <a:lnTo>
                  <a:pt x="7086" y="10922"/>
                </a:lnTo>
                <a:lnTo>
                  <a:pt x="7549" y="10947"/>
                </a:lnTo>
                <a:lnTo>
                  <a:pt x="8166" y="11125"/>
                </a:lnTo>
                <a:lnTo>
                  <a:pt x="8028" y="11404"/>
                </a:lnTo>
                <a:lnTo>
                  <a:pt x="8142" y="11620"/>
                </a:lnTo>
                <a:lnTo>
                  <a:pt x="8331" y="11836"/>
                </a:lnTo>
                <a:lnTo>
                  <a:pt x="7645" y="11938"/>
                </a:lnTo>
                <a:lnTo>
                  <a:pt x="7802" y="12369"/>
                </a:lnTo>
                <a:lnTo>
                  <a:pt x="7925" y="12547"/>
                </a:lnTo>
                <a:lnTo>
                  <a:pt x="9499" y="13589"/>
                </a:lnTo>
                <a:lnTo>
                  <a:pt x="8318" y="11506"/>
                </a:lnTo>
                <a:lnTo>
                  <a:pt x="9402" y="11506"/>
                </a:lnTo>
                <a:lnTo>
                  <a:pt x="10706" y="11404"/>
                </a:lnTo>
                <a:lnTo>
                  <a:pt x="11798" y="11074"/>
                </a:lnTo>
                <a:lnTo>
                  <a:pt x="14103" y="11074"/>
                </a:lnTo>
                <a:lnTo>
                  <a:pt x="14287" y="11023"/>
                </a:lnTo>
                <a:lnTo>
                  <a:pt x="14185" y="10782"/>
                </a:lnTo>
                <a:lnTo>
                  <a:pt x="14566" y="10680"/>
                </a:lnTo>
                <a:lnTo>
                  <a:pt x="14135" y="10642"/>
                </a:lnTo>
                <a:close/>
              </a:path>
              <a:path w="15239" h="13969">
                <a:moveTo>
                  <a:pt x="14018" y="12547"/>
                </a:moveTo>
                <a:lnTo>
                  <a:pt x="11798" y="12547"/>
                </a:lnTo>
                <a:lnTo>
                  <a:pt x="12153" y="12877"/>
                </a:lnTo>
                <a:lnTo>
                  <a:pt x="13322" y="12560"/>
                </a:lnTo>
                <a:lnTo>
                  <a:pt x="14018" y="12547"/>
                </a:lnTo>
                <a:close/>
              </a:path>
              <a:path w="15239" h="13969">
                <a:moveTo>
                  <a:pt x="14103" y="11074"/>
                </a:moveTo>
                <a:lnTo>
                  <a:pt x="11798" y="11074"/>
                </a:lnTo>
                <a:lnTo>
                  <a:pt x="11557" y="12306"/>
                </a:lnTo>
                <a:lnTo>
                  <a:pt x="10045" y="12573"/>
                </a:lnTo>
                <a:lnTo>
                  <a:pt x="10985" y="12585"/>
                </a:lnTo>
                <a:lnTo>
                  <a:pt x="11798" y="12547"/>
                </a:lnTo>
                <a:lnTo>
                  <a:pt x="14018" y="12547"/>
                </a:lnTo>
                <a:lnTo>
                  <a:pt x="14519" y="12420"/>
                </a:lnTo>
                <a:lnTo>
                  <a:pt x="13081" y="12420"/>
                </a:lnTo>
                <a:lnTo>
                  <a:pt x="12964" y="12115"/>
                </a:lnTo>
                <a:lnTo>
                  <a:pt x="13017" y="11734"/>
                </a:lnTo>
                <a:lnTo>
                  <a:pt x="13512" y="11734"/>
                </a:lnTo>
                <a:lnTo>
                  <a:pt x="13630" y="11287"/>
                </a:lnTo>
                <a:lnTo>
                  <a:pt x="13919" y="11125"/>
                </a:lnTo>
                <a:lnTo>
                  <a:pt x="14103" y="11074"/>
                </a:lnTo>
                <a:close/>
              </a:path>
              <a:path w="15239" h="13969">
                <a:moveTo>
                  <a:pt x="13968" y="12560"/>
                </a:moveTo>
                <a:lnTo>
                  <a:pt x="13322" y="12560"/>
                </a:lnTo>
                <a:lnTo>
                  <a:pt x="13868" y="12585"/>
                </a:lnTo>
                <a:close/>
              </a:path>
              <a:path w="15239" h="13969">
                <a:moveTo>
                  <a:pt x="13360" y="12115"/>
                </a:moveTo>
                <a:lnTo>
                  <a:pt x="13081" y="12420"/>
                </a:lnTo>
                <a:lnTo>
                  <a:pt x="14519" y="12420"/>
                </a:lnTo>
                <a:lnTo>
                  <a:pt x="14719" y="12369"/>
                </a:lnTo>
                <a:lnTo>
                  <a:pt x="13360" y="12115"/>
                </a:lnTo>
                <a:close/>
              </a:path>
              <a:path w="15239" h="13969">
                <a:moveTo>
                  <a:pt x="9402" y="11506"/>
                </a:moveTo>
                <a:lnTo>
                  <a:pt x="8318" y="11506"/>
                </a:lnTo>
                <a:lnTo>
                  <a:pt x="9194" y="11887"/>
                </a:lnTo>
                <a:lnTo>
                  <a:pt x="9017" y="11620"/>
                </a:lnTo>
                <a:lnTo>
                  <a:pt x="9378" y="11620"/>
                </a:lnTo>
                <a:close/>
              </a:path>
              <a:path w="15239" h="13969">
                <a:moveTo>
                  <a:pt x="10706" y="11404"/>
                </a:moveTo>
                <a:lnTo>
                  <a:pt x="9423" y="11404"/>
                </a:lnTo>
                <a:lnTo>
                  <a:pt x="9525" y="11811"/>
                </a:lnTo>
                <a:lnTo>
                  <a:pt x="10706" y="11404"/>
                </a:lnTo>
                <a:close/>
              </a:path>
              <a:path w="15239" h="13969">
                <a:moveTo>
                  <a:pt x="13512" y="11734"/>
                </a:moveTo>
                <a:lnTo>
                  <a:pt x="13017" y="11734"/>
                </a:lnTo>
                <a:lnTo>
                  <a:pt x="13512" y="11785"/>
                </a:lnTo>
                <a:close/>
              </a:path>
              <a:path w="15239" h="13969">
                <a:moveTo>
                  <a:pt x="9378" y="11620"/>
                </a:moveTo>
                <a:lnTo>
                  <a:pt x="9017" y="11620"/>
                </a:lnTo>
                <a:lnTo>
                  <a:pt x="9359" y="11709"/>
                </a:lnTo>
                <a:close/>
              </a:path>
              <a:path w="15239" h="13969">
                <a:moveTo>
                  <a:pt x="7947" y="11313"/>
                </a:moveTo>
                <a:lnTo>
                  <a:pt x="7775" y="11404"/>
                </a:lnTo>
                <a:lnTo>
                  <a:pt x="7861" y="11620"/>
                </a:lnTo>
                <a:lnTo>
                  <a:pt x="7947" y="11313"/>
                </a:lnTo>
                <a:close/>
              </a:path>
              <a:path w="15239" h="13969">
                <a:moveTo>
                  <a:pt x="5417" y="10833"/>
                </a:moveTo>
                <a:lnTo>
                  <a:pt x="4229" y="10833"/>
                </a:lnTo>
                <a:lnTo>
                  <a:pt x="4914" y="11315"/>
                </a:lnTo>
                <a:lnTo>
                  <a:pt x="5410" y="11176"/>
                </a:lnTo>
                <a:lnTo>
                  <a:pt x="5417" y="10833"/>
                </a:lnTo>
                <a:close/>
              </a:path>
              <a:path w="15239" h="13969">
                <a:moveTo>
                  <a:pt x="0" y="7518"/>
                </a:moveTo>
                <a:lnTo>
                  <a:pt x="1412" y="8902"/>
                </a:lnTo>
                <a:lnTo>
                  <a:pt x="1892" y="9296"/>
                </a:lnTo>
                <a:lnTo>
                  <a:pt x="2197" y="9944"/>
                </a:lnTo>
                <a:lnTo>
                  <a:pt x="2679" y="10579"/>
                </a:lnTo>
                <a:lnTo>
                  <a:pt x="3606" y="10947"/>
                </a:lnTo>
                <a:lnTo>
                  <a:pt x="4229" y="10833"/>
                </a:lnTo>
                <a:lnTo>
                  <a:pt x="5417" y="10833"/>
                </a:lnTo>
                <a:lnTo>
                  <a:pt x="5422" y="10617"/>
                </a:lnTo>
                <a:lnTo>
                  <a:pt x="14145" y="10617"/>
                </a:lnTo>
                <a:lnTo>
                  <a:pt x="14262" y="10325"/>
                </a:lnTo>
                <a:lnTo>
                  <a:pt x="14516" y="10312"/>
                </a:lnTo>
                <a:lnTo>
                  <a:pt x="14452" y="9842"/>
                </a:lnTo>
                <a:lnTo>
                  <a:pt x="13875" y="9613"/>
                </a:lnTo>
                <a:lnTo>
                  <a:pt x="12230" y="9613"/>
                </a:lnTo>
                <a:lnTo>
                  <a:pt x="12743" y="8902"/>
                </a:lnTo>
                <a:lnTo>
                  <a:pt x="10544" y="8890"/>
                </a:lnTo>
                <a:lnTo>
                  <a:pt x="10198" y="8763"/>
                </a:lnTo>
                <a:lnTo>
                  <a:pt x="10058" y="8394"/>
                </a:lnTo>
                <a:lnTo>
                  <a:pt x="9144" y="8382"/>
                </a:lnTo>
                <a:lnTo>
                  <a:pt x="8940" y="8026"/>
                </a:lnTo>
                <a:lnTo>
                  <a:pt x="9318" y="8026"/>
                </a:lnTo>
                <a:lnTo>
                  <a:pt x="9690" y="7962"/>
                </a:lnTo>
                <a:lnTo>
                  <a:pt x="8991" y="7797"/>
                </a:lnTo>
                <a:lnTo>
                  <a:pt x="1930" y="7696"/>
                </a:lnTo>
                <a:lnTo>
                  <a:pt x="0" y="7518"/>
                </a:lnTo>
                <a:close/>
              </a:path>
              <a:path w="15239" h="13969">
                <a:moveTo>
                  <a:pt x="13779" y="9575"/>
                </a:moveTo>
                <a:lnTo>
                  <a:pt x="12230" y="9613"/>
                </a:lnTo>
                <a:lnTo>
                  <a:pt x="13875" y="9613"/>
                </a:lnTo>
                <a:close/>
              </a:path>
              <a:path w="15239" h="13969">
                <a:moveTo>
                  <a:pt x="11087" y="8470"/>
                </a:moveTo>
                <a:lnTo>
                  <a:pt x="10680" y="8509"/>
                </a:lnTo>
                <a:lnTo>
                  <a:pt x="10579" y="8902"/>
                </a:lnTo>
                <a:lnTo>
                  <a:pt x="12752" y="8890"/>
                </a:lnTo>
                <a:lnTo>
                  <a:pt x="12585" y="8890"/>
                </a:lnTo>
                <a:lnTo>
                  <a:pt x="11493" y="8496"/>
                </a:lnTo>
                <a:lnTo>
                  <a:pt x="11087" y="8470"/>
                </a:lnTo>
                <a:close/>
              </a:path>
              <a:path w="15239" h="13969">
                <a:moveTo>
                  <a:pt x="12788" y="8839"/>
                </a:moveTo>
                <a:lnTo>
                  <a:pt x="12585" y="8890"/>
                </a:lnTo>
                <a:lnTo>
                  <a:pt x="12752" y="8890"/>
                </a:lnTo>
                <a:close/>
              </a:path>
              <a:path w="15239" h="13969">
                <a:moveTo>
                  <a:pt x="9318" y="8026"/>
                </a:moveTo>
                <a:lnTo>
                  <a:pt x="8940" y="8026"/>
                </a:lnTo>
                <a:lnTo>
                  <a:pt x="9169" y="8051"/>
                </a:lnTo>
                <a:lnTo>
                  <a:pt x="9318" y="8026"/>
                </a:lnTo>
                <a:close/>
              </a:path>
              <a:path w="15239" h="13969">
                <a:moveTo>
                  <a:pt x="114" y="6159"/>
                </a:moveTo>
                <a:lnTo>
                  <a:pt x="1930" y="7696"/>
                </a:lnTo>
                <a:lnTo>
                  <a:pt x="8987" y="7696"/>
                </a:lnTo>
                <a:lnTo>
                  <a:pt x="8978" y="7442"/>
                </a:lnTo>
                <a:lnTo>
                  <a:pt x="9810" y="7442"/>
                </a:lnTo>
                <a:lnTo>
                  <a:pt x="8864" y="7391"/>
                </a:lnTo>
                <a:lnTo>
                  <a:pt x="8798" y="7061"/>
                </a:lnTo>
                <a:lnTo>
                  <a:pt x="8305" y="7061"/>
                </a:lnTo>
                <a:lnTo>
                  <a:pt x="8180" y="6667"/>
                </a:lnTo>
                <a:lnTo>
                  <a:pt x="2146" y="6667"/>
                </a:lnTo>
                <a:lnTo>
                  <a:pt x="927" y="6438"/>
                </a:lnTo>
                <a:lnTo>
                  <a:pt x="1016" y="6235"/>
                </a:lnTo>
                <a:lnTo>
                  <a:pt x="114" y="6159"/>
                </a:lnTo>
                <a:close/>
              </a:path>
              <a:path w="15239" h="13969">
                <a:moveTo>
                  <a:pt x="9810" y="7442"/>
                </a:moveTo>
                <a:lnTo>
                  <a:pt x="8978" y="7442"/>
                </a:lnTo>
                <a:lnTo>
                  <a:pt x="9715" y="7683"/>
                </a:lnTo>
                <a:lnTo>
                  <a:pt x="9810" y="7442"/>
                </a:lnTo>
                <a:close/>
              </a:path>
              <a:path w="15239" h="13969">
                <a:moveTo>
                  <a:pt x="9753" y="7277"/>
                </a:moveTo>
                <a:lnTo>
                  <a:pt x="8864" y="7391"/>
                </a:lnTo>
                <a:lnTo>
                  <a:pt x="9793" y="7391"/>
                </a:lnTo>
                <a:close/>
              </a:path>
              <a:path w="15239" h="13969">
                <a:moveTo>
                  <a:pt x="8788" y="7010"/>
                </a:moveTo>
                <a:lnTo>
                  <a:pt x="8305" y="7061"/>
                </a:lnTo>
                <a:lnTo>
                  <a:pt x="8798" y="7061"/>
                </a:lnTo>
                <a:close/>
              </a:path>
              <a:path w="15239" h="13969">
                <a:moveTo>
                  <a:pt x="2514" y="0"/>
                </a:moveTo>
                <a:lnTo>
                  <a:pt x="2842" y="448"/>
                </a:lnTo>
                <a:lnTo>
                  <a:pt x="3314" y="482"/>
                </a:lnTo>
                <a:lnTo>
                  <a:pt x="2781" y="800"/>
                </a:lnTo>
                <a:lnTo>
                  <a:pt x="2658" y="1003"/>
                </a:lnTo>
                <a:lnTo>
                  <a:pt x="2548" y="1524"/>
                </a:lnTo>
                <a:lnTo>
                  <a:pt x="2895" y="2159"/>
                </a:lnTo>
                <a:lnTo>
                  <a:pt x="4775" y="3048"/>
                </a:lnTo>
                <a:lnTo>
                  <a:pt x="2755" y="3251"/>
                </a:lnTo>
                <a:lnTo>
                  <a:pt x="3305" y="3644"/>
                </a:lnTo>
                <a:lnTo>
                  <a:pt x="2679" y="4064"/>
                </a:lnTo>
                <a:lnTo>
                  <a:pt x="3258" y="4724"/>
                </a:lnTo>
                <a:lnTo>
                  <a:pt x="3367" y="5118"/>
                </a:lnTo>
                <a:lnTo>
                  <a:pt x="2945" y="5588"/>
                </a:lnTo>
                <a:lnTo>
                  <a:pt x="2834" y="5943"/>
                </a:lnTo>
                <a:lnTo>
                  <a:pt x="2260" y="6350"/>
                </a:lnTo>
                <a:lnTo>
                  <a:pt x="2146" y="6667"/>
                </a:lnTo>
                <a:lnTo>
                  <a:pt x="8180" y="6667"/>
                </a:lnTo>
                <a:lnTo>
                  <a:pt x="7950" y="5943"/>
                </a:lnTo>
                <a:lnTo>
                  <a:pt x="8674" y="5854"/>
                </a:lnTo>
                <a:lnTo>
                  <a:pt x="9628" y="5854"/>
                </a:lnTo>
                <a:lnTo>
                  <a:pt x="10566" y="5588"/>
                </a:lnTo>
                <a:lnTo>
                  <a:pt x="12001" y="5588"/>
                </a:lnTo>
                <a:lnTo>
                  <a:pt x="11887" y="4724"/>
                </a:lnTo>
                <a:lnTo>
                  <a:pt x="13249" y="4724"/>
                </a:lnTo>
                <a:lnTo>
                  <a:pt x="13335" y="4597"/>
                </a:lnTo>
                <a:lnTo>
                  <a:pt x="14302" y="4597"/>
                </a:lnTo>
                <a:lnTo>
                  <a:pt x="14312" y="4381"/>
                </a:lnTo>
                <a:lnTo>
                  <a:pt x="14058" y="4318"/>
                </a:lnTo>
                <a:lnTo>
                  <a:pt x="13906" y="4152"/>
                </a:lnTo>
                <a:lnTo>
                  <a:pt x="13881" y="3759"/>
                </a:lnTo>
                <a:lnTo>
                  <a:pt x="14783" y="3759"/>
                </a:lnTo>
                <a:lnTo>
                  <a:pt x="13436" y="3644"/>
                </a:lnTo>
                <a:lnTo>
                  <a:pt x="13296" y="3505"/>
                </a:lnTo>
                <a:lnTo>
                  <a:pt x="12788" y="3505"/>
                </a:lnTo>
                <a:lnTo>
                  <a:pt x="12680" y="3263"/>
                </a:lnTo>
                <a:lnTo>
                  <a:pt x="12484" y="3263"/>
                </a:lnTo>
                <a:lnTo>
                  <a:pt x="12360" y="3111"/>
                </a:lnTo>
                <a:lnTo>
                  <a:pt x="11353" y="3111"/>
                </a:lnTo>
                <a:lnTo>
                  <a:pt x="11150" y="2489"/>
                </a:lnTo>
                <a:lnTo>
                  <a:pt x="10363" y="2374"/>
                </a:lnTo>
                <a:lnTo>
                  <a:pt x="7861" y="2247"/>
                </a:lnTo>
                <a:lnTo>
                  <a:pt x="8198" y="1739"/>
                </a:lnTo>
                <a:lnTo>
                  <a:pt x="7226" y="1739"/>
                </a:lnTo>
                <a:lnTo>
                  <a:pt x="6698" y="1524"/>
                </a:lnTo>
                <a:lnTo>
                  <a:pt x="4254" y="1524"/>
                </a:lnTo>
                <a:lnTo>
                  <a:pt x="4165" y="444"/>
                </a:lnTo>
                <a:lnTo>
                  <a:pt x="3708" y="406"/>
                </a:lnTo>
                <a:lnTo>
                  <a:pt x="3048" y="165"/>
                </a:lnTo>
                <a:lnTo>
                  <a:pt x="2514" y="0"/>
                </a:lnTo>
                <a:close/>
              </a:path>
              <a:path w="15239" h="13969">
                <a:moveTo>
                  <a:pt x="12001" y="5588"/>
                </a:moveTo>
                <a:lnTo>
                  <a:pt x="10566" y="5588"/>
                </a:lnTo>
                <a:lnTo>
                  <a:pt x="10223" y="6426"/>
                </a:lnTo>
                <a:lnTo>
                  <a:pt x="10934" y="6273"/>
                </a:lnTo>
                <a:lnTo>
                  <a:pt x="11861" y="5880"/>
                </a:lnTo>
                <a:lnTo>
                  <a:pt x="12572" y="5831"/>
                </a:lnTo>
                <a:lnTo>
                  <a:pt x="12750" y="5676"/>
                </a:lnTo>
                <a:lnTo>
                  <a:pt x="12001" y="5588"/>
                </a:lnTo>
                <a:close/>
              </a:path>
              <a:path w="15239" h="13969">
                <a:moveTo>
                  <a:pt x="2471" y="5567"/>
                </a:moveTo>
                <a:lnTo>
                  <a:pt x="2603" y="5969"/>
                </a:lnTo>
                <a:lnTo>
                  <a:pt x="2726" y="5831"/>
                </a:lnTo>
                <a:lnTo>
                  <a:pt x="2471" y="5567"/>
                </a:lnTo>
                <a:close/>
              </a:path>
              <a:path w="15239" h="13969">
                <a:moveTo>
                  <a:pt x="9628" y="5854"/>
                </a:moveTo>
                <a:lnTo>
                  <a:pt x="8674" y="5854"/>
                </a:lnTo>
                <a:lnTo>
                  <a:pt x="9271" y="5956"/>
                </a:lnTo>
                <a:lnTo>
                  <a:pt x="9628" y="5854"/>
                </a:lnTo>
                <a:close/>
              </a:path>
              <a:path w="15239" h="13969">
                <a:moveTo>
                  <a:pt x="1854" y="4927"/>
                </a:moveTo>
                <a:lnTo>
                  <a:pt x="2471" y="5567"/>
                </a:lnTo>
                <a:lnTo>
                  <a:pt x="2324" y="5118"/>
                </a:lnTo>
                <a:lnTo>
                  <a:pt x="1854" y="4927"/>
                </a:lnTo>
                <a:close/>
              </a:path>
              <a:path w="15239" h="13969">
                <a:moveTo>
                  <a:pt x="13249" y="4724"/>
                </a:moveTo>
                <a:lnTo>
                  <a:pt x="11887" y="4724"/>
                </a:lnTo>
                <a:lnTo>
                  <a:pt x="13474" y="5194"/>
                </a:lnTo>
                <a:lnTo>
                  <a:pt x="13249" y="4724"/>
                </a:lnTo>
                <a:close/>
              </a:path>
              <a:path w="15239" h="13969">
                <a:moveTo>
                  <a:pt x="14302" y="4597"/>
                </a:moveTo>
                <a:lnTo>
                  <a:pt x="13335" y="4597"/>
                </a:lnTo>
                <a:lnTo>
                  <a:pt x="14236" y="5041"/>
                </a:lnTo>
                <a:lnTo>
                  <a:pt x="14302" y="4597"/>
                </a:lnTo>
                <a:close/>
              </a:path>
              <a:path w="15239" h="13969">
                <a:moveTo>
                  <a:pt x="14783" y="3759"/>
                </a:moveTo>
                <a:lnTo>
                  <a:pt x="13881" y="3759"/>
                </a:lnTo>
                <a:lnTo>
                  <a:pt x="14795" y="4140"/>
                </a:lnTo>
                <a:lnTo>
                  <a:pt x="14783" y="3759"/>
                </a:lnTo>
                <a:close/>
              </a:path>
              <a:path w="15239" h="13969">
                <a:moveTo>
                  <a:pt x="13589" y="3251"/>
                </a:moveTo>
                <a:lnTo>
                  <a:pt x="13436" y="3644"/>
                </a:lnTo>
                <a:lnTo>
                  <a:pt x="14786" y="3644"/>
                </a:lnTo>
                <a:lnTo>
                  <a:pt x="14198" y="3568"/>
                </a:lnTo>
                <a:lnTo>
                  <a:pt x="13939" y="3505"/>
                </a:lnTo>
                <a:lnTo>
                  <a:pt x="13589" y="3251"/>
                </a:lnTo>
                <a:close/>
              </a:path>
              <a:path w="15239" h="13969">
                <a:moveTo>
                  <a:pt x="14795" y="3352"/>
                </a:moveTo>
                <a:lnTo>
                  <a:pt x="14198" y="3568"/>
                </a:lnTo>
                <a:lnTo>
                  <a:pt x="14788" y="3568"/>
                </a:lnTo>
                <a:lnTo>
                  <a:pt x="14795" y="3352"/>
                </a:lnTo>
                <a:close/>
              </a:path>
              <a:path w="15239" h="13969">
                <a:moveTo>
                  <a:pt x="13157" y="3365"/>
                </a:moveTo>
                <a:lnTo>
                  <a:pt x="12788" y="3505"/>
                </a:lnTo>
                <a:lnTo>
                  <a:pt x="13296" y="3505"/>
                </a:lnTo>
                <a:lnTo>
                  <a:pt x="13157" y="3365"/>
                </a:lnTo>
                <a:close/>
              </a:path>
              <a:path w="15239" h="13969">
                <a:moveTo>
                  <a:pt x="12674" y="3251"/>
                </a:moveTo>
                <a:lnTo>
                  <a:pt x="12484" y="3263"/>
                </a:lnTo>
                <a:lnTo>
                  <a:pt x="12680" y="3263"/>
                </a:lnTo>
                <a:close/>
              </a:path>
              <a:path w="15239" h="13969">
                <a:moveTo>
                  <a:pt x="12768" y="2717"/>
                </a:moveTo>
                <a:lnTo>
                  <a:pt x="12039" y="2717"/>
                </a:lnTo>
                <a:lnTo>
                  <a:pt x="13487" y="3263"/>
                </a:lnTo>
                <a:lnTo>
                  <a:pt x="13322" y="3009"/>
                </a:lnTo>
                <a:lnTo>
                  <a:pt x="12768" y="2717"/>
                </a:lnTo>
                <a:close/>
              </a:path>
              <a:path w="15239" h="13969">
                <a:moveTo>
                  <a:pt x="12382" y="2514"/>
                </a:moveTo>
                <a:lnTo>
                  <a:pt x="11353" y="3111"/>
                </a:lnTo>
                <a:lnTo>
                  <a:pt x="12360" y="3111"/>
                </a:lnTo>
                <a:lnTo>
                  <a:pt x="12039" y="2717"/>
                </a:lnTo>
                <a:lnTo>
                  <a:pt x="12768" y="2717"/>
                </a:lnTo>
                <a:lnTo>
                  <a:pt x="12382" y="2514"/>
                </a:lnTo>
                <a:close/>
              </a:path>
              <a:path w="15239" h="13969">
                <a:moveTo>
                  <a:pt x="7226" y="1117"/>
                </a:moveTo>
                <a:lnTo>
                  <a:pt x="7226" y="1739"/>
                </a:lnTo>
                <a:lnTo>
                  <a:pt x="8198" y="1739"/>
                </a:lnTo>
                <a:lnTo>
                  <a:pt x="8577" y="1168"/>
                </a:lnTo>
                <a:lnTo>
                  <a:pt x="7442" y="1168"/>
                </a:lnTo>
                <a:lnTo>
                  <a:pt x="7226" y="1117"/>
                </a:lnTo>
                <a:close/>
              </a:path>
              <a:path w="15239" h="13969">
                <a:moveTo>
                  <a:pt x="5219" y="1206"/>
                </a:moveTo>
                <a:lnTo>
                  <a:pt x="4254" y="1524"/>
                </a:lnTo>
                <a:lnTo>
                  <a:pt x="6698" y="1524"/>
                </a:lnTo>
                <a:lnTo>
                  <a:pt x="6388" y="1397"/>
                </a:lnTo>
                <a:lnTo>
                  <a:pt x="5778" y="1397"/>
                </a:lnTo>
                <a:lnTo>
                  <a:pt x="5219" y="1206"/>
                </a:lnTo>
                <a:close/>
              </a:path>
              <a:path w="15239" h="13969">
                <a:moveTo>
                  <a:pt x="6108" y="1282"/>
                </a:moveTo>
                <a:lnTo>
                  <a:pt x="5778" y="1397"/>
                </a:lnTo>
                <a:lnTo>
                  <a:pt x="6388" y="1397"/>
                </a:lnTo>
                <a:lnTo>
                  <a:pt x="6108" y="1282"/>
                </a:lnTo>
                <a:close/>
              </a:path>
              <a:path w="15239" h="13969">
                <a:moveTo>
                  <a:pt x="7289" y="406"/>
                </a:moveTo>
                <a:lnTo>
                  <a:pt x="7569" y="1066"/>
                </a:lnTo>
                <a:lnTo>
                  <a:pt x="7442" y="1168"/>
                </a:lnTo>
                <a:lnTo>
                  <a:pt x="8577" y="1168"/>
                </a:lnTo>
                <a:lnTo>
                  <a:pt x="7289" y="406"/>
                </a:lnTo>
                <a:close/>
              </a:path>
              <a:path w="15239" h="13969">
                <a:moveTo>
                  <a:pt x="8686" y="1003"/>
                </a:moveTo>
                <a:close/>
              </a:path>
              <a:path w="15239" h="13969">
                <a:moveTo>
                  <a:pt x="2222" y="254"/>
                </a:moveTo>
                <a:lnTo>
                  <a:pt x="2247" y="406"/>
                </a:lnTo>
                <a:lnTo>
                  <a:pt x="2783" y="444"/>
                </a:lnTo>
                <a:lnTo>
                  <a:pt x="2222" y="25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109712" y="2109439"/>
            <a:ext cx="22225" cy="12700"/>
          </a:xfrm>
          <a:custGeom>
            <a:avLst/>
            <a:gdLst/>
            <a:ahLst/>
            <a:cxnLst/>
            <a:rect l="l" t="t" r="r" b="b"/>
            <a:pathLst>
              <a:path w="22225" h="12700">
                <a:moveTo>
                  <a:pt x="14901" y="8686"/>
                </a:moveTo>
                <a:lnTo>
                  <a:pt x="11584" y="8686"/>
                </a:lnTo>
                <a:lnTo>
                  <a:pt x="13260" y="12458"/>
                </a:lnTo>
                <a:lnTo>
                  <a:pt x="14949" y="12674"/>
                </a:lnTo>
                <a:lnTo>
                  <a:pt x="14837" y="12458"/>
                </a:lnTo>
                <a:lnTo>
                  <a:pt x="14251" y="11925"/>
                </a:lnTo>
                <a:lnTo>
                  <a:pt x="14561" y="11925"/>
                </a:lnTo>
                <a:lnTo>
                  <a:pt x="14456" y="11722"/>
                </a:lnTo>
                <a:lnTo>
                  <a:pt x="13514" y="11722"/>
                </a:lnTo>
                <a:lnTo>
                  <a:pt x="13391" y="11303"/>
                </a:lnTo>
                <a:lnTo>
                  <a:pt x="13019" y="10756"/>
                </a:lnTo>
                <a:lnTo>
                  <a:pt x="12974" y="10414"/>
                </a:lnTo>
                <a:lnTo>
                  <a:pt x="12765" y="10414"/>
                </a:lnTo>
                <a:lnTo>
                  <a:pt x="12524" y="9829"/>
                </a:lnTo>
                <a:lnTo>
                  <a:pt x="16143" y="9829"/>
                </a:lnTo>
                <a:lnTo>
                  <a:pt x="15153" y="9385"/>
                </a:lnTo>
                <a:lnTo>
                  <a:pt x="14645" y="9296"/>
                </a:lnTo>
                <a:lnTo>
                  <a:pt x="14800" y="8978"/>
                </a:lnTo>
                <a:lnTo>
                  <a:pt x="14901" y="8686"/>
                </a:lnTo>
                <a:close/>
              </a:path>
              <a:path w="22225" h="12700">
                <a:moveTo>
                  <a:pt x="14251" y="11925"/>
                </a:moveTo>
                <a:lnTo>
                  <a:pt x="14772" y="12420"/>
                </a:lnTo>
                <a:lnTo>
                  <a:pt x="14699" y="12192"/>
                </a:lnTo>
                <a:lnTo>
                  <a:pt x="14251" y="11925"/>
                </a:lnTo>
                <a:close/>
              </a:path>
              <a:path w="22225" h="12700">
                <a:moveTo>
                  <a:pt x="14817" y="12418"/>
                </a:moveTo>
                <a:close/>
              </a:path>
              <a:path w="22225" h="12700">
                <a:moveTo>
                  <a:pt x="14637" y="12071"/>
                </a:moveTo>
                <a:lnTo>
                  <a:pt x="14817" y="12418"/>
                </a:lnTo>
                <a:lnTo>
                  <a:pt x="17248" y="12331"/>
                </a:lnTo>
                <a:lnTo>
                  <a:pt x="17475" y="12204"/>
                </a:lnTo>
                <a:lnTo>
                  <a:pt x="14954" y="12192"/>
                </a:lnTo>
                <a:lnTo>
                  <a:pt x="14637" y="12071"/>
                </a:lnTo>
                <a:close/>
              </a:path>
              <a:path w="22225" h="12700">
                <a:moveTo>
                  <a:pt x="20201" y="7366"/>
                </a:moveTo>
                <a:lnTo>
                  <a:pt x="16689" y="7366"/>
                </a:lnTo>
                <a:lnTo>
                  <a:pt x="16943" y="8242"/>
                </a:lnTo>
                <a:lnTo>
                  <a:pt x="17566" y="8978"/>
                </a:lnTo>
                <a:lnTo>
                  <a:pt x="17959" y="10058"/>
                </a:lnTo>
                <a:lnTo>
                  <a:pt x="18048" y="11150"/>
                </a:lnTo>
                <a:lnTo>
                  <a:pt x="17274" y="11722"/>
                </a:lnTo>
                <a:lnTo>
                  <a:pt x="16115" y="11925"/>
                </a:lnTo>
                <a:lnTo>
                  <a:pt x="15280" y="12192"/>
                </a:lnTo>
                <a:lnTo>
                  <a:pt x="14988" y="12204"/>
                </a:lnTo>
                <a:lnTo>
                  <a:pt x="17498" y="12192"/>
                </a:lnTo>
                <a:lnTo>
                  <a:pt x="22227" y="9550"/>
                </a:lnTo>
                <a:lnTo>
                  <a:pt x="20201" y="7366"/>
                </a:lnTo>
                <a:close/>
              </a:path>
              <a:path w="22225" h="12700">
                <a:moveTo>
                  <a:pt x="14561" y="11925"/>
                </a:moveTo>
                <a:lnTo>
                  <a:pt x="14251" y="11925"/>
                </a:lnTo>
                <a:lnTo>
                  <a:pt x="14637" y="12071"/>
                </a:lnTo>
                <a:lnTo>
                  <a:pt x="14561" y="11925"/>
                </a:lnTo>
                <a:close/>
              </a:path>
              <a:path w="22225" h="12700">
                <a:moveTo>
                  <a:pt x="14238" y="11303"/>
                </a:moveTo>
                <a:lnTo>
                  <a:pt x="13514" y="11722"/>
                </a:lnTo>
                <a:lnTo>
                  <a:pt x="14456" y="11722"/>
                </a:lnTo>
                <a:lnTo>
                  <a:pt x="14238" y="11303"/>
                </a:lnTo>
                <a:close/>
              </a:path>
              <a:path w="22225" h="12700">
                <a:moveTo>
                  <a:pt x="16133" y="10325"/>
                </a:moveTo>
                <a:lnTo>
                  <a:pt x="13629" y="10325"/>
                </a:lnTo>
                <a:lnTo>
                  <a:pt x="13870" y="10464"/>
                </a:lnTo>
                <a:lnTo>
                  <a:pt x="14543" y="10820"/>
                </a:lnTo>
                <a:lnTo>
                  <a:pt x="15457" y="10795"/>
                </a:lnTo>
                <a:lnTo>
                  <a:pt x="16082" y="10464"/>
                </a:lnTo>
                <a:lnTo>
                  <a:pt x="16133" y="10325"/>
                </a:lnTo>
                <a:close/>
              </a:path>
              <a:path w="22225" h="12700">
                <a:moveTo>
                  <a:pt x="16143" y="9829"/>
                </a:moveTo>
                <a:lnTo>
                  <a:pt x="12524" y="9829"/>
                </a:lnTo>
                <a:lnTo>
                  <a:pt x="13476" y="10058"/>
                </a:lnTo>
                <a:lnTo>
                  <a:pt x="13514" y="10452"/>
                </a:lnTo>
                <a:lnTo>
                  <a:pt x="13629" y="10325"/>
                </a:lnTo>
                <a:lnTo>
                  <a:pt x="16133" y="10325"/>
                </a:lnTo>
                <a:lnTo>
                  <a:pt x="16143" y="9829"/>
                </a:lnTo>
                <a:close/>
              </a:path>
              <a:path w="22225" h="12700">
                <a:moveTo>
                  <a:pt x="13044" y="10172"/>
                </a:moveTo>
                <a:lnTo>
                  <a:pt x="12765" y="10414"/>
                </a:lnTo>
                <a:lnTo>
                  <a:pt x="12974" y="10414"/>
                </a:lnTo>
                <a:lnTo>
                  <a:pt x="13044" y="10172"/>
                </a:lnTo>
                <a:close/>
              </a:path>
              <a:path w="22225" h="12700">
                <a:moveTo>
                  <a:pt x="16537" y="4940"/>
                </a:moveTo>
                <a:lnTo>
                  <a:pt x="3672" y="4940"/>
                </a:lnTo>
                <a:lnTo>
                  <a:pt x="4345" y="5638"/>
                </a:lnTo>
                <a:lnTo>
                  <a:pt x="4252" y="6121"/>
                </a:lnTo>
                <a:lnTo>
                  <a:pt x="4066" y="6426"/>
                </a:lnTo>
                <a:lnTo>
                  <a:pt x="4293" y="6756"/>
                </a:lnTo>
                <a:lnTo>
                  <a:pt x="4369" y="7099"/>
                </a:lnTo>
                <a:lnTo>
                  <a:pt x="4294" y="7531"/>
                </a:lnTo>
                <a:lnTo>
                  <a:pt x="4574" y="7620"/>
                </a:lnTo>
                <a:lnTo>
                  <a:pt x="4599" y="7835"/>
                </a:lnTo>
                <a:lnTo>
                  <a:pt x="4347" y="8242"/>
                </a:lnTo>
                <a:lnTo>
                  <a:pt x="6085" y="9029"/>
                </a:lnTo>
                <a:lnTo>
                  <a:pt x="8472" y="9791"/>
                </a:lnTo>
                <a:lnTo>
                  <a:pt x="11584" y="8686"/>
                </a:lnTo>
                <a:lnTo>
                  <a:pt x="14901" y="8686"/>
                </a:lnTo>
                <a:lnTo>
                  <a:pt x="14873" y="8509"/>
                </a:lnTo>
                <a:lnTo>
                  <a:pt x="15739" y="8509"/>
                </a:lnTo>
                <a:lnTo>
                  <a:pt x="15941" y="8369"/>
                </a:lnTo>
                <a:lnTo>
                  <a:pt x="16689" y="7366"/>
                </a:lnTo>
                <a:lnTo>
                  <a:pt x="20201" y="7366"/>
                </a:lnTo>
                <a:lnTo>
                  <a:pt x="19636" y="6756"/>
                </a:lnTo>
                <a:lnTo>
                  <a:pt x="16613" y="5092"/>
                </a:lnTo>
                <a:lnTo>
                  <a:pt x="16537" y="4940"/>
                </a:lnTo>
                <a:close/>
              </a:path>
              <a:path w="22225" h="12700">
                <a:moveTo>
                  <a:pt x="15739" y="8509"/>
                </a:moveTo>
                <a:lnTo>
                  <a:pt x="14873" y="8509"/>
                </a:lnTo>
                <a:lnTo>
                  <a:pt x="15610" y="8597"/>
                </a:lnTo>
                <a:lnTo>
                  <a:pt x="15739" y="8509"/>
                </a:lnTo>
                <a:close/>
              </a:path>
              <a:path w="22225" h="12700">
                <a:moveTo>
                  <a:pt x="916" y="2413"/>
                </a:moveTo>
                <a:lnTo>
                  <a:pt x="63" y="2628"/>
                </a:lnTo>
                <a:lnTo>
                  <a:pt x="0" y="2806"/>
                </a:lnTo>
                <a:lnTo>
                  <a:pt x="852" y="4178"/>
                </a:lnTo>
                <a:lnTo>
                  <a:pt x="2139" y="6794"/>
                </a:lnTo>
                <a:lnTo>
                  <a:pt x="4015" y="8255"/>
                </a:lnTo>
                <a:lnTo>
                  <a:pt x="4255" y="8344"/>
                </a:lnTo>
                <a:lnTo>
                  <a:pt x="3570" y="7099"/>
                </a:lnTo>
                <a:lnTo>
                  <a:pt x="3100" y="6934"/>
                </a:lnTo>
                <a:lnTo>
                  <a:pt x="2656" y="6121"/>
                </a:lnTo>
                <a:lnTo>
                  <a:pt x="2046" y="5372"/>
                </a:lnTo>
                <a:lnTo>
                  <a:pt x="1881" y="4356"/>
                </a:lnTo>
                <a:lnTo>
                  <a:pt x="1526" y="3644"/>
                </a:lnTo>
                <a:lnTo>
                  <a:pt x="1005" y="3644"/>
                </a:lnTo>
                <a:lnTo>
                  <a:pt x="878" y="3429"/>
                </a:lnTo>
                <a:lnTo>
                  <a:pt x="814" y="2806"/>
                </a:lnTo>
                <a:lnTo>
                  <a:pt x="1004" y="2667"/>
                </a:lnTo>
                <a:lnTo>
                  <a:pt x="916" y="2413"/>
                </a:lnTo>
                <a:close/>
              </a:path>
              <a:path w="22225" h="12700">
                <a:moveTo>
                  <a:pt x="4757" y="1231"/>
                </a:moveTo>
                <a:lnTo>
                  <a:pt x="3545" y="1231"/>
                </a:lnTo>
                <a:lnTo>
                  <a:pt x="4154" y="2057"/>
                </a:lnTo>
                <a:lnTo>
                  <a:pt x="4319" y="2413"/>
                </a:lnTo>
                <a:lnTo>
                  <a:pt x="4330" y="2806"/>
                </a:lnTo>
                <a:lnTo>
                  <a:pt x="4218" y="3340"/>
                </a:lnTo>
                <a:lnTo>
                  <a:pt x="3100" y="3835"/>
                </a:lnTo>
                <a:lnTo>
                  <a:pt x="2835" y="4356"/>
                </a:lnTo>
                <a:lnTo>
                  <a:pt x="2790" y="4940"/>
                </a:lnTo>
                <a:lnTo>
                  <a:pt x="2999" y="6311"/>
                </a:lnTo>
                <a:lnTo>
                  <a:pt x="3672" y="4940"/>
                </a:lnTo>
                <a:lnTo>
                  <a:pt x="16537" y="4940"/>
                </a:lnTo>
                <a:lnTo>
                  <a:pt x="16047" y="3962"/>
                </a:lnTo>
                <a:lnTo>
                  <a:pt x="6148" y="3962"/>
                </a:lnTo>
                <a:lnTo>
                  <a:pt x="4757" y="1231"/>
                </a:lnTo>
                <a:close/>
              </a:path>
              <a:path w="22225" h="12700">
                <a:moveTo>
                  <a:pt x="14060" y="0"/>
                </a:moveTo>
                <a:lnTo>
                  <a:pt x="10123" y="1397"/>
                </a:lnTo>
                <a:lnTo>
                  <a:pt x="6148" y="3962"/>
                </a:lnTo>
                <a:lnTo>
                  <a:pt x="16047" y="3962"/>
                </a:lnTo>
                <a:lnTo>
                  <a:pt x="14060" y="0"/>
                </a:lnTo>
                <a:close/>
              </a:path>
              <a:path w="22225" h="12700">
                <a:moveTo>
                  <a:pt x="1462" y="3517"/>
                </a:moveTo>
                <a:lnTo>
                  <a:pt x="1005" y="3644"/>
                </a:lnTo>
                <a:lnTo>
                  <a:pt x="1526" y="3644"/>
                </a:lnTo>
                <a:lnTo>
                  <a:pt x="1462" y="3517"/>
                </a:lnTo>
                <a:close/>
              </a:path>
              <a:path w="22225" h="12700">
                <a:moveTo>
                  <a:pt x="4608" y="939"/>
                </a:moveTo>
                <a:lnTo>
                  <a:pt x="1119" y="939"/>
                </a:lnTo>
                <a:lnTo>
                  <a:pt x="1830" y="965"/>
                </a:lnTo>
                <a:lnTo>
                  <a:pt x="1701" y="2057"/>
                </a:lnTo>
                <a:lnTo>
                  <a:pt x="2567" y="3009"/>
                </a:lnTo>
                <a:lnTo>
                  <a:pt x="2834" y="1968"/>
                </a:lnTo>
                <a:lnTo>
                  <a:pt x="2961" y="1574"/>
                </a:lnTo>
                <a:lnTo>
                  <a:pt x="3545" y="1231"/>
                </a:lnTo>
                <a:lnTo>
                  <a:pt x="4757" y="1231"/>
                </a:lnTo>
                <a:lnTo>
                  <a:pt x="4608" y="939"/>
                </a:lnTo>
                <a:close/>
              </a:path>
              <a:path w="22225" h="12700">
                <a:moveTo>
                  <a:pt x="4447" y="622"/>
                </a:moveTo>
                <a:lnTo>
                  <a:pt x="1081" y="762"/>
                </a:lnTo>
                <a:lnTo>
                  <a:pt x="1005" y="952"/>
                </a:lnTo>
                <a:lnTo>
                  <a:pt x="4608" y="939"/>
                </a:lnTo>
                <a:lnTo>
                  <a:pt x="4447" y="62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335300" y="1787224"/>
            <a:ext cx="12065" cy="22225"/>
          </a:xfrm>
          <a:custGeom>
            <a:avLst/>
            <a:gdLst/>
            <a:ahLst/>
            <a:cxnLst/>
            <a:rect l="l" t="t" r="r" b="b"/>
            <a:pathLst>
              <a:path w="12064" h="22225">
                <a:moveTo>
                  <a:pt x="4419" y="18224"/>
                </a:moveTo>
                <a:lnTo>
                  <a:pt x="11772" y="21818"/>
                </a:lnTo>
                <a:lnTo>
                  <a:pt x="11630" y="19202"/>
                </a:lnTo>
                <a:lnTo>
                  <a:pt x="8088" y="19189"/>
                </a:lnTo>
                <a:lnTo>
                  <a:pt x="7877" y="19088"/>
                </a:lnTo>
                <a:lnTo>
                  <a:pt x="7335" y="19075"/>
                </a:lnTo>
                <a:lnTo>
                  <a:pt x="6812" y="18922"/>
                </a:lnTo>
                <a:lnTo>
                  <a:pt x="6438" y="18922"/>
                </a:lnTo>
                <a:lnTo>
                  <a:pt x="6155" y="18731"/>
                </a:lnTo>
                <a:lnTo>
                  <a:pt x="4419" y="18224"/>
                </a:lnTo>
                <a:close/>
              </a:path>
              <a:path w="12064" h="22225">
                <a:moveTo>
                  <a:pt x="8813" y="19024"/>
                </a:moveTo>
                <a:lnTo>
                  <a:pt x="8674" y="19113"/>
                </a:lnTo>
                <a:lnTo>
                  <a:pt x="8483" y="19189"/>
                </a:lnTo>
                <a:lnTo>
                  <a:pt x="8115" y="19202"/>
                </a:lnTo>
                <a:lnTo>
                  <a:pt x="11630" y="19202"/>
                </a:lnTo>
                <a:lnTo>
                  <a:pt x="9029" y="19075"/>
                </a:lnTo>
                <a:lnTo>
                  <a:pt x="8813" y="19024"/>
                </a:lnTo>
                <a:close/>
              </a:path>
              <a:path w="12064" h="22225">
                <a:moveTo>
                  <a:pt x="7797" y="19049"/>
                </a:moveTo>
                <a:lnTo>
                  <a:pt x="7378" y="19088"/>
                </a:lnTo>
                <a:lnTo>
                  <a:pt x="7877" y="19088"/>
                </a:lnTo>
                <a:close/>
              </a:path>
              <a:path w="12064" h="22225">
                <a:moveTo>
                  <a:pt x="9499" y="18783"/>
                </a:moveTo>
                <a:lnTo>
                  <a:pt x="9296" y="18783"/>
                </a:lnTo>
                <a:lnTo>
                  <a:pt x="9207" y="19011"/>
                </a:lnTo>
                <a:lnTo>
                  <a:pt x="9029" y="19075"/>
                </a:lnTo>
                <a:lnTo>
                  <a:pt x="11623" y="19075"/>
                </a:lnTo>
                <a:lnTo>
                  <a:pt x="11609" y="18808"/>
                </a:lnTo>
                <a:lnTo>
                  <a:pt x="9855" y="18808"/>
                </a:lnTo>
                <a:lnTo>
                  <a:pt x="9499" y="18783"/>
                </a:lnTo>
                <a:close/>
              </a:path>
              <a:path w="12064" h="22225">
                <a:moveTo>
                  <a:pt x="6155" y="18731"/>
                </a:moveTo>
                <a:lnTo>
                  <a:pt x="6438" y="18922"/>
                </a:lnTo>
                <a:lnTo>
                  <a:pt x="6334" y="18783"/>
                </a:lnTo>
                <a:lnTo>
                  <a:pt x="6155" y="18731"/>
                </a:lnTo>
                <a:close/>
              </a:path>
              <a:path w="12064" h="22225">
                <a:moveTo>
                  <a:pt x="6536" y="18842"/>
                </a:moveTo>
                <a:lnTo>
                  <a:pt x="6812" y="18922"/>
                </a:lnTo>
                <a:lnTo>
                  <a:pt x="6536" y="18842"/>
                </a:lnTo>
                <a:close/>
              </a:path>
              <a:path w="12064" h="22225">
                <a:moveTo>
                  <a:pt x="4114" y="0"/>
                </a:moveTo>
                <a:lnTo>
                  <a:pt x="2311" y="2209"/>
                </a:lnTo>
                <a:lnTo>
                  <a:pt x="2255" y="2793"/>
                </a:lnTo>
                <a:lnTo>
                  <a:pt x="1152" y="5041"/>
                </a:lnTo>
                <a:lnTo>
                  <a:pt x="647" y="5968"/>
                </a:lnTo>
                <a:lnTo>
                  <a:pt x="406" y="8407"/>
                </a:lnTo>
                <a:lnTo>
                  <a:pt x="0" y="8991"/>
                </a:lnTo>
                <a:lnTo>
                  <a:pt x="241" y="9639"/>
                </a:lnTo>
                <a:lnTo>
                  <a:pt x="800" y="13525"/>
                </a:lnTo>
                <a:lnTo>
                  <a:pt x="3327" y="16814"/>
                </a:lnTo>
                <a:lnTo>
                  <a:pt x="6155" y="18731"/>
                </a:lnTo>
                <a:lnTo>
                  <a:pt x="6536" y="18842"/>
                </a:lnTo>
                <a:lnTo>
                  <a:pt x="6375" y="18605"/>
                </a:lnTo>
                <a:lnTo>
                  <a:pt x="6299" y="18427"/>
                </a:lnTo>
                <a:lnTo>
                  <a:pt x="6692" y="18059"/>
                </a:lnTo>
                <a:lnTo>
                  <a:pt x="7289" y="17983"/>
                </a:lnTo>
                <a:lnTo>
                  <a:pt x="7797" y="17894"/>
                </a:lnTo>
                <a:lnTo>
                  <a:pt x="8139" y="17602"/>
                </a:lnTo>
                <a:lnTo>
                  <a:pt x="9283" y="16294"/>
                </a:lnTo>
                <a:lnTo>
                  <a:pt x="10345" y="16294"/>
                </a:lnTo>
                <a:lnTo>
                  <a:pt x="9918" y="15989"/>
                </a:lnTo>
                <a:lnTo>
                  <a:pt x="10439" y="15963"/>
                </a:lnTo>
                <a:lnTo>
                  <a:pt x="10426" y="15671"/>
                </a:lnTo>
                <a:lnTo>
                  <a:pt x="10121" y="15354"/>
                </a:lnTo>
                <a:lnTo>
                  <a:pt x="10007" y="15062"/>
                </a:lnTo>
                <a:lnTo>
                  <a:pt x="8470" y="12496"/>
                </a:lnTo>
                <a:lnTo>
                  <a:pt x="8639" y="8877"/>
                </a:lnTo>
                <a:lnTo>
                  <a:pt x="8381" y="8877"/>
                </a:lnTo>
                <a:lnTo>
                  <a:pt x="7865" y="8089"/>
                </a:lnTo>
                <a:lnTo>
                  <a:pt x="6540" y="8089"/>
                </a:lnTo>
                <a:lnTo>
                  <a:pt x="6099" y="7251"/>
                </a:lnTo>
                <a:lnTo>
                  <a:pt x="5848" y="6972"/>
                </a:lnTo>
                <a:lnTo>
                  <a:pt x="5988" y="6845"/>
                </a:lnTo>
                <a:lnTo>
                  <a:pt x="5867" y="6654"/>
                </a:lnTo>
                <a:lnTo>
                  <a:pt x="5664" y="6506"/>
                </a:lnTo>
                <a:lnTo>
                  <a:pt x="5558" y="5968"/>
                </a:lnTo>
                <a:lnTo>
                  <a:pt x="5308" y="5753"/>
                </a:lnTo>
                <a:lnTo>
                  <a:pt x="4457" y="5486"/>
                </a:lnTo>
                <a:lnTo>
                  <a:pt x="4894" y="5486"/>
                </a:lnTo>
                <a:lnTo>
                  <a:pt x="4762" y="5041"/>
                </a:lnTo>
                <a:lnTo>
                  <a:pt x="4000" y="4635"/>
                </a:lnTo>
                <a:lnTo>
                  <a:pt x="4434" y="4063"/>
                </a:lnTo>
                <a:lnTo>
                  <a:pt x="4544" y="3759"/>
                </a:lnTo>
                <a:lnTo>
                  <a:pt x="4457" y="2654"/>
                </a:lnTo>
                <a:lnTo>
                  <a:pt x="4255" y="2209"/>
                </a:lnTo>
                <a:lnTo>
                  <a:pt x="3784" y="1968"/>
                </a:lnTo>
                <a:lnTo>
                  <a:pt x="4025" y="1676"/>
                </a:lnTo>
                <a:lnTo>
                  <a:pt x="3911" y="1320"/>
                </a:lnTo>
                <a:lnTo>
                  <a:pt x="4292" y="1117"/>
                </a:lnTo>
                <a:lnTo>
                  <a:pt x="4406" y="914"/>
                </a:lnTo>
                <a:lnTo>
                  <a:pt x="3949" y="800"/>
                </a:lnTo>
                <a:lnTo>
                  <a:pt x="4267" y="673"/>
                </a:lnTo>
                <a:lnTo>
                  <a:pt x="4114" y="0"/>
                </a:lnTo>
                <a:close/>
              </a:path>
              <a:path w="12064" h="22225">
                <a:moveTo>
                  <a:pt x="11510" y="16992"/>
                </a:moveTo>
                <a:lnTo>
                  <a:pt x="9867" y="16992"/>
                </a:lnTo>
                <a:lnTo>
                  <a:pt x="9973" y="17614"/>
                </a:lnTo>
                <a:lnTo>
                  <a:pt x="9804" y="17716"/>
                </a:lnTo>
                <a:lnTo>
                  <a:pt x="10265" y="17983"/>
                </a:lnTo>
                <a:lnTo>
                  <a:pt x="10452" y="18605"/>
                </a:lnTo>
                <a:lnTo>
                  <a:pt x="9855" y="18808"/>
                </a:lnTo>
                <a:lnTo>
                  <a:pt x="11609" y="18808"/>
                </a:lnTo>
                <a:lnTo>
                  <a:pt x="11510" y="16992"/>
                </a:lnTo>
                <a:close/>
              </a:path>
              <a:path w="12064" h="22225">
                <a:moveTo>
                  <a:pt x="10345" y="16294"/>
                </a:moveTo>
                <a:lnTo>
                  <a:pt x="9283" y="16294"/>
                </a:lnTo>
                <a:lnTo>
                  <a:pt x="9499" y="17183"/>
                </a:lnTo>
                <a:lnTo>
                  <a:pt x="9867" y="16992"/>
                </a:lnTo>
                <a:lnTo>
                  <a:pt x="11510" y="16992"/>
                </a:lnTo>
                <a:lnTo>
                  <a:pt x="11328" y="16878"/>
                </a:lnTo>
                <a:lnTo>
                  <a:pt x="10629" y="16560"/>
                </a:lnTo>
                <a:lnTo>
                  <a:pt x="10452" y="16370"/>
                </a:lnTo>
                <a:close/>
              </a:path>
              <a:path w="12064" h="22225">
                <a:moveTo>
                  <a:pt x="11125" y="15811"/>
                </a:moveTo>
                <a:lnTo>
                  <a:pt x="10921" y="15938"/>
                </a:lnTo>
                <a:lnTo>
                  <a:pt x="11173" y="16560"/>
                </a:lnTo>
                <a:lnTo>
                  <a:pt x="11328" y="16878"/>
                </a:lnTo>
                <a:lnTo>
                  <a:pt x="11504" y="16878"/>
                </a:lnTo>
                <a:lnTo>
                  <a:pt x="11395" y="16294"/>
                </a:lnTo>
                <a:lnTo>
                  <a:pt x="11125" y="15811"/>
                </a:lnTo>
                <a:close/>
              </a:path>
              <a:path w="12064" h="22225">
                <a:moveTo>
                  <a:pt x="8670" y="8206"/>
                </a:moveTo>
                <a:lnTo>
                  <a:pt x="8639" y="8877"/>
                </a:lnTo>
                <a:lnTo>
                  <a:pt x="8953" y="8877"/>
                </a:lnTo>
                <a:lnTo>
                  <a:pt x="8670" y="8206"/>
                </a:lnTo>
                <a:close/>
              </a:path>
              <a:path w="12064" h="22225">
                <a:moveTo>
                  <a:pt x="8701" y="7535"/>
                </a:moveTo>
                <a:lnTo>
                  <a:pt x="8470" y="7734"/>
                </a:lnTo>
                <a:lnTo>
                  <a:pt x="8670" y="8206"/>
                </a:lnTo>
                <a:lnTo>
                  <a:pt x="8701" y="7535"/>
                </a:lnTo>
                <a:close/>
              </a:path>
              <a:path w="12064" h="22225">
                <a:moveTo>
                  <a:pt x="7848" y="8064"/>
                </a:moveTo>
                <a:lnTo>
                  <a:pt x="6540" y="8089"/>
                </a:lnTo>
                <a:lnTo>
                  <a:pt x="7865" y="8089"/>
                </a:lnTo>
                <a:close/>
              </a:path>
              <a:path w="12064" h="22225">
                <a:moveTo>
                  <a:pt x="8777" y="7099"/>
                </a:moveTo>
                <a:lnTo>
                  <a:pt x="8701" y="7535"/>
                </a:lnTo>
                <a:lnTo>
                  <a:pt x="8991" y="7251"/>
                </a:lnTo>
                <a:lnTo>
                  <a:pt x="8777" y="7099"/>
                </a:lnTo>
                <a:close/>
              </a:path>
              <a:path w="12064" h="22225">
                <a:moveTo>
                  <a:pt x="8854" y="6859"/>
                </a:moveTo>
                <a:lnTo>
                  <a:pt x="8597" y="6972"/>
                </a:lnTo>
                <a:lnTo>
                  <a:pt x="8777" y="7099"/>
                </a:lnTo>
                <a:lnTo>
                  <a:pt x="8854" y="6859"/>
                </a:lnTo>
                <a:close/>
              </a:path>
              <a:path w="12064" h="22225">
                <a:moveTo>
                  <a:pt x="5988" y="6845"/>
                </a:moveTo>
                <a:lnTo>
                  <a:pt x="5829" y="6845"/>
                </a:lnTo>
                <a:lnTo>
                  <a:pt x="6045" y="6934"/>
                </a:lnTo>
                <a:close/>
              </a:path>
              <a:path w="12064" h="22225">
                <a:moveTo>
                  <a:pt x="10464" y="2311"/>
                </a:moveTo>
                <a:lnTo>
                  <a:pt x="9715" y="2412"/>
                </a:lnTo>
                <a:lnTo>
                  <a:pt x="9524" y="2793"/>
                </a:lnTo>
                <a:lnTo>
                  <a:pt x="9753" y="3378"/>
                </a:lnTo>
                <a:lnTo>
                  <a:pt x="9512" y="3759"/>
                </a:lnTo>
                <a:lnTo>
                  <a:pt x="9376" y="4063"/>
                </a:lnTo>
                <a:lnTo>
                  <a:pt x="9296" y="4381"/>
                </a:lnTo>
                <a:lnTo>
                  <a:pt x="9182" y="5486"/>
                </a:lnTo>
                <a:lnTo>
                  <a:pt x="9030" y="5637"/>
                </a:lnTo>
                <a:lnTo>
                  <a:pt x="8967" y="6506"/>
                </a:lnTo>
                <a:lnTo>
                  <a:pt x="9491" y="4876"/>
                </a:lnTo>
                <a:lnTo>
                  <a:pt x="9563" y="4063"/>
                </a:lnTo>
                <a:lnTo>
                  <a:pt x="10464" y="2311"/>
                </a:lnTo>
                <a:close/>
              </a:path>
              <a:path w="12064" h="22225">
                <a:moveTo>
                  <a:pt x="4939" y="5637"/>
                </a:moveTo>
                <a:close/>
              </a:path>
              <a:path w="12064" h="22225">
                <a:moveTo>
                  <a:pt x="4894" y="5486"/>
                </a:moveTo>
                <a:lnTo>
                  <a:pt x="4457" y="5486"/>
                </a:lnTo>
                <a:lnTo>
                  <a:pt x="4939" y="5637"/>
                </a:lnTo>
                <a:lnTo>
                  <a:pt x="4894" y="548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932001" y="1447110"/>
            <a:ext cx="11430" cy="22860"/>
          </a:xfrm>
          <a:custGeom>
            <a:avLst/>
            <a:gdLst/>
            <a:ahLst/>
            <a:cxnLst/>
            <a:rect l="l" t="t" r="r" b="b"/>
            <a:pathLst>
              <a:path w="11429" h="22859">
                <a:moveTo>
                  <a:pt x="10981" y="21081"/>
                </a:moveTo>
                <a:lnTo>
                  <a:pt x="5130" y="21081"/>
                </a:lnTo>
                <a:lnTo>
                  <a:pt x="5295" y="21158"/>
                </a:lnTo>
                <a:lnTo>
                  <a:pt x="7607" y="21780"/>
                </a:lnTo>
                <a:lnTo>
                  <a:pt x="8661" y="22237"/>
                </a:lnTo>
                <a:lnTo>
                  <a:pt x="8724" y="22605"/>
                </a:lnTo>
                <a:lnTo>
                  <a:pt x="9093" y="22644"/>
                </a:lnTo>
                <a:lnTo>
                  <a:pt x="9436" y="22529"/>
                </a:lnTo>
                <a:lnTo>
                  <a:pt x="10981" y="21081"/>
                </a:lnTo>
                <a:close/>
              </a:path>
              <a:path w="11429" h="22859">
                <a:moveTo>
                  <a:pt x="711" y="6553"/>
                </a:moveTo>
                <a:lnTo>
                  <a:pt x="279" y="8508"/>
                </a:lnTo>
                <a:lnTo>
                  <a:pt x="740" y="9423"/>
                </a:lnTo>
                <a:lnTo>
                  <a:pt x="867" y="10274"/>
                </a:lnTo>
                <a:lnTo>
                  <a:pt x="591" y="11417"/>
                </a:lnTo>
                <a:lnTo>
                  <a:pt x="468" y="11849"/>
                </a:lnTo>
                <a:lnTo>
                  <a:pt x="103" y="12814"/>
                </a:lnTo>
                <a:lnTo>
                  <a:pt x="0" y="17805"/>
                </a:lnTo>
                <a:lnTo>
                  <a:pt x="749" y="19659"/>
                </a:lnTo>
                <a:lnTo>
                  <a:pt x="1422" y="20700"/>
                </a:lnTo>
                <a:lnTo>
                  <a:pt x="2666" y="22161"/>
                </a:lnTo>
                <a:lnTo>
                  <a:pt x="4394" y="21501"/>
                </a:lnTo>
                <a:lnTo>
                  <a:pt x="4876" y="21501"/>
                </a:lnTo>
                <a:lnTo>
                  <a:pt x="5003" y="21348"/>
                </a:lnTo>
                <a:lnTo>
                  <a:pt x="4813" y="21145"/>
                </a:lnTo>
                <a:lnTo>
                  <a:pt x="5130" y="21081"/>
                </a:lnTo>
                <a:lnTo>
                  <a:pt x="10981" y="21081"/>
                </a:lnTo>
                <a:lnTo>
                  <a:pt x="11252" y="20827"/>
                </a:lnTo>
                <a:lnTo>
                  <a:pt x="9762" y="19049"/>
                </a:lnTo>
                <a:lnTo>
                  <a:pt x="7391" y="19049"/>
                </a:lnTo>
                <a:lnTo>
                  <a:pt x="6451" y="16725"/>
                </a:lnTo>
                <a:lnTo>
                  <a:pt x="6569" y="16167"/>
                </a:lnTo>
                <a:lnTo>
                  <a:pt x="6578" y="15659"/>
                </a:lnTo>
                <a:lnTo>
                  <a:pt x="7251" y="15659"/>
                </a:lnTo>
                <a:lnTo>
                  <a:pt x="7404" y="15608"/>
                </a:lnTo>
                <a:lnTo>
                  <a:pt x="7518" y="15265"/>
                </a:lnTo>
                <a:lnTo>
                  <a:pt x="7797" y="15011"/>
                </a:lnTo>
                <a:lnTo>
                  <a:pt x="8102" y="14795"/>
                </a:lnTo>
                <a:lnTo>
                  <a:pt x="8204" y="14401"/>
                </a:lnTo>
                <a:lnTo>
                  <a:pt x="7734" y="13969"/>
                </a:lnTo>
                <a:lnTo>
                  <a:pt x="7378" y="13893"/>
                </a:lnTo>
                <a:lnTo>
                  <a:pt x="5575" y="13690"/>
                </a:lnTo>
                <a:lnTo>
                  <a:pt x="5351" y="12395"/>
                </a:lnTo>
                <a:lnTo>
                  <a:pt x="5241" y="9867"/>
                </a:lnTo>
                <a:lnTo>
                  <a:pt x="5174" y="9220"/>
                </a:lnTo>
                <a:lnTo>
                  <a:pt x="2578" y="9220"/>
                </a:lnTo>
                <a:lnTo>
                  <a:pt x="711" y="6553"/>
                </a:lnTo>
                <a:close/>
              </a:path>
              <a:path w="11429" h="22859">
                <a:moveTo>
                  <a:pt x="4876" y="21501"/>
                </a:moveTo>
                <a:lnTo>
                  <a:pt x="4394" y="21501"/>
                </a:lnTo>
                <a:lnTo>
                  <a:pt x="4813" y="21577"/>
                </a:lnTo>
                <a:close/>
              </a:path>
              <a:path w="11429" h="22859">
                <a:moveTo>
                  <a:pt x="10718" y="9232"/>
                </a:moveTo>
                <a:lnTo>
                  <a:pt x="9880" y="9397"/>
                </a:lnTo>
                <a:lnTo>
                  <a:pt x="9223" y="9478"/>
                </a:lnTo>
                <a:lnTo>
                  <a:pt x="8198" y="11252"/>
                </a:lnTo>
                <a:lnTo>
                  <a:pt x="8140" y="12395"/>
                </a:lnTo>
                <a:lnTo>
                  <a:pt x="7912" y="13068"/>
                </a:lnTo>
                <a:lnTo>
                  <a:pt x="7315" y="13436"/>
                </a:lnTo>
                <a:lnTo>
                  <a:pt x="8026" y="13995"/>
                </a:lnTo>
                <a:lnTo>
                  <a:pt x="8712" y="15074"/>
                </a:lnTo>
                <a:lnTo>
                  <a:pt x="7951" y="16065"/>
                </a:lnTo>
                <a:lnTo>
                  <a:pt x="7924" y="17348"/>
                </a:lnTo>
                <a:lnTo>
                  <a:pt x="7391" y="19049"/>
                </a:lnTo>
                <a:lnTo>
                  <a:pt x="9762" y="19049"/>
                </a:lnTo>
                <a:lnTo>
                  <a:pt x="9016" y="18160"/>
                </a:lnTo>
                <a:lnTo>
                  <a:pt x="9861" y="16167"/>
                </a:lnTo>
                <a:lnTo>
                  <a:pt x="10091" y="15074"/>
                </a:lnTo>
                <a:lnTo>
                  <a:pt x="10515" y="13614"/>
                </a:lnTo>
                <a:lnTo>
                  <a:pt x="10960" y="13233"/>
                </a:lnTo>
                <a:lnTo>
                  <a:pt x="11315" y="12814"/>
                </a:lnTo>
                <a:lnTo>
                  <a:pt x="11379" y="11658"/>
                </a:lnTo>
                <a:lnTo>
                  <a:pt x="11023" y="11252"/>
                </a:lnTo>
                <a:lnTo>
                  <a:pt x="10921" y="10134"/>
                </a:lnTo>
                <a:lnTo>
                  <a:pt x="10718" y="9232"/>
                </a:lnTo>
                <a:close/>
              </a:path>
              <a:path w="11429" h="22859">
                <a:moveTo>
                  <a:pt x="7251" y="15659"/>
                </a:moveTo>
                <a:lnTo>
                  <a:pt x="6578" y="15659"/>
                </a:lnTo>
                <a:lnTo>
                  <a:pt x="7137" y="15697"/>
                </a:lnTo>
                <a:close/>
              </a:path>
              <a:path w="11429" h="22859">
                <a:moveTo>
                  <a:pt x="8166" y="9309"/>
                </a:moveTo>
                <a:lnTo>
                  <a:pt x="7454" y="9423"/>
                </a:lnTo>
                <a:lnTo>
                  <a:pt x="7213" y="9626"/>
                </a:lnTo>
                <a:lnTo>
                  <a:pt x="7404" y="9677"/>
                </a:lnTo>
                <a:lnTo>
                  <a:pt x="7607" y="9550"/>
                </a:lnTo>
                <a:lnTo>
                  <a:pt x="8319" y="9336"/>
                </a:lnTo>
                <a:lnTo>
                  <a:pt x="8166" y="9309"/>
                </a:lnTo>
                <a:close/>
              </a:path>
              <a:path w="11429" h="22859">
                <a:moveTo>
                  <a:pt x="9512" y="8978"/>
                </a:moveTo>
                <a:lnTo>
                  <a:pt x="8319" y="9336"/>
                </a:lnTo>
                <a:lnTo>
                  <a:pt x="9156" y="9486"/>
                </a:lnTo>
                <a:lnTo>
                  <a:pt x="9512" y="8978"/>
                </a:lnTo>
                <a:close/>
              </a:path>
              <a:path w="11429" h="22859">
                <a:moveTo>
                  <a:pt x="3073" y="0"/>
                </a:moveTo>
                <a:lnTo>
                  <a:pt x="3835" y="4013"/>
                </a:lnTo>
                <a:lnTo>
                  <a:pt x="2578" y="7759"/>
                </a:lnTo>
                <a:lnTo>
                  <a:pt x="2578" y="9220"/>
                </a:lnTo>
                <a:lnTo>
                  <a:pt x="5174" y="9220"/>
                </a:lnTo>
                <a:lnTo>
                  <a:pt x="4737" y="8102"/>
                </a:lnTo>
                <a:lnTo>
                  <a:pt x="4571" y="6984"/>
                </a:lnTo>
                <a:lnTo>
                  <a:pt x="307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488620" y="2213447"/>
            <a:ext cx="12065" cy="16510"/>
          </a:xfrm>
          <a:custGeom>
            <a:avLst/>
            <a:gdLst/>
            <a:ahLst/>
            <a:cxnLst/>
            <a:rect l="l" t="t" r="r" b="b"/>
            <a:pathLst>
              <a:path w="12064" h="16510">
                <a:moveTo>
                  <a:pt x="6982" y="13436"/>
                </a:moveTo>
                <a:lnTo>
                  <a:pt x="5670" y="13436"/>
                </a:lnTo>
                <a:lnTo>
                  <a:pt x="6356" y="14008"/>
                </a:lnTo>
                <a:lnTo>
                  <a:pt x="6953" y="16243"/>
                </a:lnTo>
                <a:lnTo>
                  <a:pt x="7322" y="13779"/>
                </a:lnTo>
                <a:lnTo>
                  <a:pt x="6686" y="13779"/>
                </a:lnTo>
                <a:lnTo>
                  <a:pt x="6982" y="13436"/>
                </a:lnTo>
                <a:close/>
              </a:path>
              <a:path w="12064" h="16510">
                <a:moveTo>
                  <a:pt x="1632" y="10921"/>
                </a:moveTo>
                <a:lnTo>
                  <a:pt x="1467" y="11823"/>
                </a:lnTo>
                <a:lnTo>
                  <a:pt x="1190" y="11912"/>
                </a:lnTo>
                <a:lnTo>
                  <a:pt x="1200" y="12572"/>
                </a:lnTo>
                <a:lnTo>
                  <a:pt x="3" y="13695"/>
                </a:lnTo>
                <a:lnTo>
                  <a:pt x="0" y="14262"/>
                </a:lnTo>
                <a:lnTo>
                  <a:pt x="197" y="15239"/>
                </a:lnTo>
                <a:lnTo>
                  <a:pt x="984" y="15011"/>
                </a:lnTo>
                <a:lnTo>
                  <a:pt x="1314" y="14985"/>
                </a:lnTo>
                <a:lnTo>
                  <a:pt x="1556" y="14477"/>
                </a:lnTo>
                <a:lnTo>
                  <a:pt x="1822" y="14452"/>
                </a:lnTo>
                <a:lnTo>
                  <a:pt x="2368" y="14262"/>
                </a:lnTo>
                <a:lnTo>
                  <a:pt x="3543" y="14262"/>
                </a:lnTo>
                <a:lnTo>
                  <a:pt x="3765" y="13944"/>
                </a:lnTo>
                <a:lnTo>
                  <a:pt x="5558" y="13944"/>
                </a:lnTo>
                <a:lnTo>
                  <a:pt x="5670" y="13436"/>
                </a:lnTo>
                <a:lnTo>
                  <a:pt x="6982" y="13436"/>
                </a:lnTo>
                <a:lnTo>
                  <a:pt x="7455" y="12886"/>
                </a:lnTo>
                <a:lnTo>
                  <a:pt x="7601" y="11912"/>
                </a:lnTo>
                <a:lnTo>
                  <a:pt x="8293" y="11912"/>
                </a:lnTo>
                <a:lnTo>
                  <a:pt x="8566" y="11595"/>
                </a:lnTo>
                <a:lnTo>
                  <a:pt x="8574" y="11125"/>
                </a:lnTo>
                <a:lnTo>
                  <a:pt x="1937" y="11125"/>
                </a:lnTo>
                <a:lnTo>
                  <a:pt x="1632" y="10921"/>
                </a:lnTo>
                <a:close/>
              </a:path>
              <a:path w="12064" h="16510">
                <a:moveTo>
                  <a:pt x="11309" y="13182"/>
                </a:moveTo>
                <a:lnTo>
                  <a:pt x="8398" y="13558"/>
                </a:lnTo>
                <a:lnTo>
                  <a:pt x="9201" y="15151"/>
                </a:lnTo>
                <a:lnTo>
                  <a:pt x="9722" y="15201"/>
                </a:lnTo>
                <a:lnTo>
                  <a:pt x="10027" y="15087"/>
                </a:lnTo>
                <a:lnTo>
                  <a:pt x="10168" y="14985"/>
                </a:lnTo>
                <a:lnTo>
                  <a:pt x="11309" y="13182"/>
                </a:lnTo>
                <a:close/>
              </a:path>
              <a:path w="12064" h="16510">
                <a:moveTo>
                  <a:pt x="3543" y="14262"/>
                </a:moveTo>
                <a:lnTo>
                  <a:pt x="2368" y="14262"/>
                </a:lnTo>
                <a:lnTo>
                  <a:pt x="2724" y="15087"/>
                </a:lnTo>
                <a:lnTo>
                  <a:pt x="3257" y="14668"/>
                </a:lnTo>
                <a:lnTo>
                  <a:pt x="3543" y="14262"/>
                </a:lnTo>
                <a:close/>
              </a:path>
              <a:path w="12064" h="16510">
                <a:moveTo>
                  <a:pt x="5558" y="13944"/>
                </a:moveTo>
                <a:lnTo>
                  <a:pt x="3765" y="13944"/>
                </a:lnTo>
                <a:lnTo>
                  <a:pt x="4083" y="14389"/>
                </a:lnTo>
                <a:lnTo>
                  <a:pt x="4642" y="14681"/>
                </a:lnTo>
                <a:lnTo>
                  <a:pt x="5366" y="14808"/>
                </a:lnTo>
                <a:lnTo>
                  <a:pt x="5558" y="13944"/>
                </a:lnTo>
                <a:close/>
              </a:path>
              <a:path w="12064" h="16510">
                <a:moveTo>
                  <a:pt x="7334" y="13695"/>
                </a:moveTo>
                <a:lnTo>
                  <a:pt x="6686" y="13779"/>
                </a:lnTo>
                <a:lnTo>
                  <a:pt x="7322" y="13779"/>
                </a:lnTo>
                <a:close/>
              </a:path>
              <a:path w="12064" h="16510">
                <a:moveTo>
                  <a:pt x="7850" y="12427"/>
                </a:moveTo>
                <a:lnTo>
                  <a:pt x="7455" y="12886"/>
                </a:lnTo>
                <a:lnTo>
                  <a:pt x="7334" y="13695"/>
                </a:lnTo>
                <a:lnTo>
                  <a:pt x="8398" y="13558"/>
                </a:lnTo>
                <a:lnTo>
                  <a:pt x="7850" y="12427"/>
                </a:lnTo>
                <a:close/>
              </a:path>
              <a:path w="12064" h="16510">
                <a:moveTo>
                  <a:pt x="8293" y="11912"/>
                </a:moveTo>
                <a:lnTo>
                  <a:pt x="7601" y="11912"/>
                </a:lnTo>
                <a:lnTo>
                  <a:pt x="7850" y="12427"/>
                </a:lnTo>
                <a:lnTo>
                  <a:pt x="8293" y="11912"/>
                </a:lnTo>
                <a:close/>
              </a:path>
              <a:path w="12064" h="16510">
                <a:moveTo>
                  <a:pt x="3486" y="2133"/>
                </a:moveTo>
                <a:lnTo>
                  <a:pt x="3371" y="2679"/>
                </a:lnTo>
                <a:lnTo>
                  <a:pt x="3262" y="3924"/>
                </a:lnTo>
                <a:lnTo>
                  <a:pt x="3382" y="5702"/>
                </a:lnTo>
                <a:lnTo>
                  <a:pt x="3137" y="7658"/>
                </a:lnTo>
                <a:lnTo>
                  <a:pt x="3003" y="9334"/>
                </a:lnTo>
                <a:lnTo>
                  <a:pt x="2699" y="9715"/>
                </a:lnTo>
                <a:lnTo>
                  <a:pt x="2661" y="10032"/>
                </a:lnTo>
                <a:lnTo>
                  <a:pt x="2559" y="10502"/>
                </a:lnTo>
                <a:lnTo>
                  <a:pt x="1937" y="11125"/>
                </a:lnTo>
                <a:lnTo>
                  <a:pt x="8574" y="11125"/>
                </a:lnTo>
                <a:lnTo>
                  <a:pt x="8579" y="10845"/>
                </a:lnTo>
                <a:lnTo>
                  <a:pt x="8807" y="10248"/>
                </a:lnTo>
                <a:lnTo>
                  <a:pt x="9607" y="10109"/>
                </a:lnTo>
                <a:lnTo>
                  <a:pt x="11131" y="9423"/>
                </a:lnTo>
                <a:lnTo>
                  <a:pt x="10623" y="7658"/>
                </a:lnTo>
                <a:lnTo>
                  <a:pt x="10027" y="6502"/>
                </a:lnTo>
                <a:lnTo>
                  <a:pt x="9353" y="6349"/>
                </a:lnTo>
                <a:lnTo>
                  <a:pt x="8985" y="5702"/>
                </a:lnTo>
                <a:lnTo>
                  <a:pt x="9188" y="5029"/>
                </a:lnTo>
                <a:lnTo>
                  <a:pt x="9760" y="4292"/>
                </a:lnTo>
                <a:lnTo>
                  <a:pt x="11435" y="4292"/>
                </a:lnTo>
                <a:lnTo>
                  <a:pt x="9379" y="4254"/>
                </a:lnTo>
                <a:lnTo>
                  <a:pt x="9092" y="3517"/>
                </a:lnTo>
                <a:lnTo>
                  <a:pt x="9182" y="2743"/>
                </a:lnTo>
                <a:lnTo>
                  <a:pt x="4451" y="2743"/>
                </a:lnTo>
                <a:lnTo>
                  <a:pt x="3486" y="2133"/>
                </a:lnTo>
                <a:close/>
              </a:path>
              <a:path w="12064" h="16510">
                <a:moveTo>
                  <a:pt x="11435" y="4292"/>
                </a:moveTo>
                <a:lnTo>
                  <a:pt x="9760" y="4292"/>
                </a:lnTo>
                <a:lnTo>
                  <a:pt x="11462" y="4495"/>
                </a:lnTo>
                <a:lnTo>
                  <a:pt x="11435" y="4292"/>
                </a:lnTo>
                <a:close/>
              </a:path>
              <a:path w="12064" h="16510">
                <a:moveTo>
                  <a:pt x="9633" y="2920"/>
                </a:moveTo>
                <a:lnTo>
                  <a:pt x="9379" y="4254"/>
                </a:lnTo>
                <a:lnTo>
                  <a:pt x="11430" y="4254"/>
                </a:lnTo>
                <a:lnTo>
                  <a:pt x="11387" y="3924"/>
                </a:lnTo>
                <a:lnTo>
                  <a:pt x="9950" y="3924"/>
                </a:lnTo>
                <a:lnTo>
                  <a:pt x="9633" y="2920"/>
                </a:lnTo>
                <a:close/>
              </a:path>
              <a:path w="12064" h="16510">
                <a:moveTo>
                  <a:pt x="10776" y="2679"/>
                </a:moveTo>
                <a:lnTo>
                  <a:pt x="10357" y="3873"/>
                </a:lnTo>
                <a:lnTo>
                  <a:pt x="9950" y="3924"/>
                </a:lnTo>
                <a:lnTo>
                  <a:pt x="11387" y="3924"/>
                </a:lnTo>
                <a:lnTo>
                  <a:pt x="11297" y="3238"/>
                </a:lnTo>
                <a:lnTo>
                  <a:pt x="10776" y="2679"/>
                </a:lnTo>
                <a:close/>
              </a:path>
              <a:path w="12064" h="16510">
                <a:moveTo>
                  <a:pt x="4870" y="114"/>
                </a:moveTo>
                <a:lnTo>
                  <a:pt x="4540" y="228"/>
                </a:lnTo>
                <a:lnTo>
                  <a:pt x="4248" y="622"/>
                </a:lnTo>
                <a:lnTo>
                  <a:pt x="3918" y="1371"/>
                </a:lnTo>
                <a:lnTo>
                  <a:pt x="4350" y="1777"/>
                </a:lnTo>
                <a:lnTo>
                  <a:pt x="4451" y="2743"/>
                </a:lnTo>
                <a:lnTo>
                  <a:pt x="9182" y="2743"/>
                </a:lnTo>
                <a:lnTo>
                  <a:pt x="9290" y="1879"/>
                </a:lnTo>
                <a:lnTo>
                  <a:pt x="7798" y="698"/>
                </a:lnTo>
                <a:lnTo>
                  <a:pt x="5048" y="698"/>
                </a:lnTo>
                <a:lnTo>
                  <a:pt x="4870" y="114"/>
                </a:lnTo>
                <a:close/>
              </a:path>
              <a:path w="12064" h="16510">
                <a:moveTo>
                  <a:pt x="6915" y="0"/>
                </a:moveTo>
                <a:lnTo>
                  <a:pt x="5366" y="647"/>
                </a:lnTo>
                <a:lnTo>
                  <a:pt x="5048" y="698"/>
                </a:lnTo>
                <a:lnTo>
                  <a:pt x="7798" y="698"/>
                </a:lnTo>
                <a:lnTo>
                  <a:pt x="691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5508307" y="2208481"/>
            <a:ext cx="16510" cy="13335"/>
          </a:xfrm>
          <a:custGeom>
            <a:avLst/>
            <a:gdLst/>
            <a:ahLst/>
            <a:cxnLst/>
            <a:rect l="l" t="t" r="r" b="b"/>
            <a:pathLst>
              <a:path w="16510" h="13335">
                <a:moveTo>
                  <a:pt x="5740" y="12293"/>
                </a:moveTo>
                <a:lnTo>
                  <a:pt x="5613" y="12484"/>
                </a:lnTo>
                <a:lnTo>
                  <a:pt x="5206" y="13258"/>
                </a:lnTo>
                <a:lnTo>
                  <a:pt x="6007" y="13144"/>
                </a:lnTo>
                <a:lnTo>
                  <a:pt x="6295" y="12458"/>
                </a:lnTo>
                <a:lnTo>
                  <a:pt x="6045" y="12446"/>
                </a:lnTo>
                <a:lnTo>
                  <a:pt x="5740" y="12293"/>
                </a:lnTo>
                <a:close/>
              </a:path>
              <a:path w="16510" h="13335">
                <a:moveTo>
                  <a:pt x="8755" y="11328"/>
                </a:moveTo>
                <a:lnTo>
                  <a:pt x="5994" y="11328"/>
                </a:lnTo>
                <a:lnTo>
                  <a:pt x="6070" y="12458"/>
                </a:lnTo>
                <a:lnTo>
                  <a:pt x="6295" y="12458"/>
                </a:lnTo>
                <a:lnTo>
                  <a:pt x="6375" y="12230"/>
                </a:lnTo>
                <a:lnTo>
                  <a:pt x="6877" y="12230"/>
                </a:lnTo>
                <a:lnTo>
                  <a:pt x="6870" y="12052"/>
                </a:lnTo>
                <a:lnTo>
                  <a:pt x="7130" y="12052"/>
                </a:lnTo>
                <a:lnTo>
                  <a:pt x="7521" y="11938"/>
                </a:lnTo>
                <a:lnTo>
                  <a:pt x="7912" y="11633"/>
                </a:lnTo>
                <a:lnTo>
                  <a:pt x="9008" y="11544"/>
                </a:lnTo>
                <a:lnTo>
                  <a:pt x="8755" y="11328"/>
                </a:lnTo>
                <a:close/>
              </a:path>
              <a:path w="16510" h="13335">
                <a:moveTo>
                  <a:pt x="6489" y="12230"/>
                </a:moveTo>
                <a:lnTo>
                  <a:pt x="6629" y="12446"/>
                </a:lnTo>
                <a:lnTo>
                  <a:pt x="6489" y="12230"/>
                </a:lnTo>
                <a:close/>
              </a:path>
              <a:path w="16510" h="13335">
                <a:moveTo>
                  <a:pt x="6877" y="12230"/>
                </a:moveTo>
                <a:lnTo>
                  <a:pt x="6489" y="12230"/>
                </a:lnTo>
                <a:lnTo>
                  <a:pt x="6883" y="12369"/>
                </a:lnTo>
                <a:lnTo>
                  <a:pt x="6877" y="12230"/>
                </a:lnTo>
                <a:close/>
              </a:path>
              <a:path w="16510" h="13335">
                <a:moveTo>
                  <a:pt x="4787" y="10058"/>
                </a:moveTo>
                <a:lnTo>
                  <a:pt x="4724" y="10337"/>
                </a:lnTo>
                <a:lnTo>
                  <a:pt x="4964" y="10541"/>
                </a:lnTo>
                <a:lnTo>
                  <a:pt x="4931" y="11328"/>
                </a:lnTo>
                <a:lnTo>
                  <a:pt x="4698" y="12293"/>
                </a:lnTo>
                <a:lnTo>
                  <a:pt x="5994" y="11328"/>
                </a:lnTo>
                <a:lnTo>
                  <a:pt x="8755" y="11328"/>
                </a:lnTo>
                <a:lnTo>
                  <a:pt x="8249" y="10896"/>
                </a:lnTo>
                <a:lnTo>
                  <a:pt x="7111" y="10896"/>
                </a:lnTo>
                <a:lnTo>
                  <a:pt x="6591" y="10858"/>
                </a:lnTo>
                <a:lnTo>
                  <a:pt x="7569" y="10541"/>
                </a:lnTo>
                <a:lnTo>
                  <a:pt x="7636" y="10236"/>
                </a:lnTo>
                <a:lnTo>
                  <a:pt x="5181" y="10236"/>
                </a:lnTo>
                <a:lnTo>
                  <a:pt x="4939" y="10198"/>
                </a:lnTo>
                <a:lnTo>
                  <a:pt x="4787" y="10058"/>
                </a:lnTo>
                <a:close/>
              </a:path>
              <a:path w="16510" h="13335">
                <a:moveTo>
                  <a:pt x="7130" y="12052"/>
                </a:moveTo>
                <a:lnTo>
                  <a:pt x="6870" y="12052"/>
                </a:lnTo>
                <a:lnTo>
                  <a:pt x="7035" y="12166"/>
                </a:lnTo>
                <a:close/>
              </a:path>
              <a:path w="16510" h="13335">
                <a:moveTo>
                  <a:pt x="7521" y="11938"/>
                </a:moveTo>
                <a:lnTo>
                  <a:pt x="7162" y="11938"/>
                </a:lnTo>
                <a:lnTo>
                  <a:pt x="7391" y="12039"/>
                </a:lnTo>
                <a:lnTo>
                  <a:pt x="7521" y="11938"/>
                </a:lnTo>
                <a:close/>
              </a:path>
              <a:path w="16510" h="13335">
                <a:moveTo>
                  <a:pt x="9008" y="11544"/>
                </a:moveTo>
                <a:lnTo>
                  <a:pt x="7950" y="11544"/>
                </a:lnTo>
                <a:lnTo>
                  <a:pt x="9067" y="11595"/>
                </a:lnTo>
                <a:close/>
              </a:path>
              <a:path w="16510" h="13335">
                <a:moveTo>
                  <a:pt x="7937" y="10629"/>
                </a:moveTo>
                <a:lnTo>
                  <a:pt x="7823" y="10833"/>
                </a:lnTo>
                <a:lnTo>
                  <a:pt x="7111" y="10896"/>
                </a:lnTo>
                <a:lnTo>
                  <a:pt x="8249" y="10896"/>
                </a:lnTo>
                <a:lnTo>
                  <a:pt x="7937" y="10629"/>
                </a:lnTo>
                <a:close/>
              </a:path>
              <a:path w="16510" h="13335">
                <a:moveTo>
                  <a:pt x="8201" y="8826"/>
                </a:moveTo>
                <a:lnTo>
                  <a:pt x="5676" y="8826"/>
                </a:lnTo>
                <a:lnTo>
                  <a:pt x="6095" y="9512"/>
                </a:lnTo>
                <a:lnTo>
                  <a:pt x="5499" y="9702"/>
                </a:lnTo>
                <a:lnTo>
                  <a:pt x="5181" y="10236"/>
                </a:lnTo>
                <a:lnTo>
                  <a:pt x="7636" y="10236"/>
                </a:lnTo>
                <a:lnTo>
                  <a:pt x="7736" y="10058"/>
                </a:lnTo>
                <a:lnTo>
                  <a:pt x="7665" y="9702"/>
                </a:lnTo>
                <a:lnTo>
                  <a:pt x="7543" y="9499"/>
                </a:lnTo>
                <a:lnTo>
                  <a:pt x="7932" y="9499"/>
                </a:lnTo>
                <a:lnTo>
                  <a:pt x="8064" y="9334"/>
                </a:lnTo>
                <a:lnTo>
                  <a:pt x="7759" y="9309"/>
                </a:lnTo>
                <a:lnTo>
                  <a:pt x="8089" y="9232"/>
                </a:lnTo>
                <a:lnTo>
                  <a:pt x="8201" y="8826"/>
                </a:lnTo>
                <a:close/>
              </a:path>
              <a:path w="16510" h="13335">
                <a:moveTo>
                  <a:pt x="5359" y="9829"/>
                </a:moveTo>
                <a:lnTo>
                  <a:pt x="4952" y="10210"/>
                </a:lnTo>
                <a:lnTo>
                  <a:pt x="5125" y="10210"/>
                </a:lnTo>
                <a:lnTo>
                  <a:pt x="5359" y="9829"/>
                </a:lnTo>
                <a:close/>
              </a:path>
              <a:path w="16510" h="13335">
                <a:moveTo>
                  <a:pt x="7932" y="9499"/>
                </a:moveTo>
                <a:lnTo>
                  <a:pt x="7543" y="9499"/>
                </a:lnTo>
                <a:lnTo>
                  <a:pt x="7759" y="9715"/>
                </a:lnTo>
                <a:lnTo>
                  <a:pt x="7932" y="9499"/>
                </a:lnTo>
                <a:close/>
              </a:path>
              <a:path w="16510" h="13335">
                <a:moveTo>
                  <a:pt x="7863" y="7924"/>
                </a:moveTo>
                <a:lnTo>
                  <a:pt x="5943" y="7924"/>
                </a:lnTo>
                <a:lnTo>
                  <a:pt x="5283" y="8864"/>
                </a:lnTo>
                <a:lnTo>
                  <a:pt x="5676" y="8826"/>
                </a:lnTo>
                <a:lnTo>
                  <a:pt x="8201" y="8826"/>
                </a:lnTo>
                <a:lnTo>
                  <a:pt x="8299" y="8470"/>
                </a:lnTo>
                <a:lnTo>
                  <a:pt x="8267" y="8293"/>
                </a:lnTo>
                <a:lnTo>
                  <a:pt x="7873" y="8216"/>
                </a:lnTo>
                <a:lnTo>
                  <a:pt x="7842" y="8001"/>
                </a:lnTo>
                <a:close/>
              </a:path>
              <a:path w="16510" h="13335">
                <a:moveTo>
                  <a:pt x="2303" y="7537"/>
                </a:moveTo>
                <a:lnTo>
                  <a:pt x="2539" y="8674"/>
                </a:lnTo>
                <a:lnTo>
                  <a:pt x="2666" y="7708"/>
                </a:lnTo>
                <a:lnTo>
                  <a:pt x="2303" y="7537"/>
                </a:lnTo>
                <a:close/>
              </a:path>
              <a:path w="16510" h="13335">
                <a:moveTo>
                  <a:pt x="10003" y="6019"/>
                </a:moveTo>
                <a:lnTo>
                  <a:pt x="3809" y="6019"/>
                </a:lnTo>
                <a:lnTo>
                  <a:pt x="3822" y="6565"/>
                </a:lnTo>
                <a:lnTo>
                  <a:pt x="4305" y="7086"/>
                </a:lnTo>
                <a:lnTo>
                  <a:pt x="4775" y="7391"/>
                </a:lnTo>
                <a:lnTo>
                  <a:pt x="4911" y="8001"/>
                </a:lnTo>
                <a:lnTo>
                  <a:pt x="5092" y="8356"/>
                </a:lnTo>
                <a:lnTo>
                  <a:pt x="5460" y="8470"/>
                </a:lnTo>
                <a:lnTo>
                  <a:pt x="5410" y="7975"/>
                </a:lnTo>
                <a:lnTo>
                  <a:pt x="5943" y="7924"/>
                </a:lnTo>
                <a:lnTo>
                  <a:pt x="7863" y="7924"/>
                </a:lnTo>
                <a:lnTo>
                  <a:pt x="7901" y="7785"/>
                </a:lnTo>
                <a:lnTo>
                  <a:pt x="7708" y="7785"/>
                </a:lnTo>
                <a:lnTo>
                  <a:pt x="7746" y="7454"/>
                </a:lnTo>
                <a:lnTo>
                  <a:pt x="8418" y="7454"/>
                </a:lnTo>
                <a:lnTo>
                  <a:pt x="8572" y="6731"/>
                </a:lnTo>
                <a:lnTo>
                  <a:pt x="9795" y="6731"/>
                </a:lnTo>
                <a:lnTo>
                  <a:pt x="10003" y="6019"/>
                </a:lnTo>
                <a:close/>
              </a:path>
              <a:path w="16510" h="13335">
                <a:moveTo>
                  <a:pt x="8418" y="7454"/>
                </a:moveTo>
                <a:lnTo>
                  <a:pt x="7746" y="7454"/>
                </a:lnTo>
                <a:lnTo>
                  <a:pt x="8156" y="7924"/>
                </a:lnTo>
                <a:lnTo>
                  <a:pt x="8267" y="8293"/>
                </a:lnTo>
                <a:lnTo>
                  <a:pt x="8539" y="7988"/>
                </a:lnTo>
                <a:lnTo>
                  <a:pt x="8305" y="7988"/>
                </a:lnTo>
                <a:lnTo>
                  <a:pt x="8418" y="7454"/>
                </a:lnTo>
                <a:close/>
              </a:path>
              <a:path w="16510" h="13335">
                <a:moveTo>
                  <a:pt x="8369" y="8216"/>
                </a:moveTo>
                <a:close/>
              </a:path>
              <a:path w="16510" h="13335">
                <a:moveTo>
                  <a:pt x="8026" y="8026"/>
                </a:moveTo>
                <a:lnTo>
                  <a:pt x="7865" y="8026"/>
                </a:lnTo>
                <a:lnTo>
                  <a:pt x="8026" y="8166"/>
                </a:lnTo>
                <a:lnTo>
                  <a:pt x="8026" y="8026"/>
                </a:lnTo>
                <a:close/>
              </a:path>
              <a:path w="16510" h="13335">
                <a:moveTo>
                  <a:pt x="7841" y="8005"/>
                </a:moveTo>
                <a:close/>
              </a:path>
              <a:path w="16510" h="13335">
                <a:moveTo>
                  <a:pt x="8585" y="7937"/>
                </a:moveTo>
                <a:lnTo>
                  <a:pt x="8305" y="7988"/>
                </a:lnTo>
                <a:lnTo>
                  <a:pt x="8539" y="7988"/>
                </a:lnTo>
                <a:close/>
              </a:path>
              <a:path w="16510" h="13335">
                <a:moveTo>
                  <a:pt x="7912" y="7747"/>
                </a:moveTo>
                <a:lnTo>
                  <a:pt x="7708" y="7785"/>
                </a:lnTo>
                <a:lnTo>
                  <a:pt x="7901" y="7785"/>
                </a:lnTo>
                <a:close/>
              </a:path>
              <a:path w="16510" h="13335">
                <a:moveTo>
                  <a:pt x="3660" y="4809"/>
                </a:moveTo>
                <a:lnTo>
                  <a:pt x="3365" y="4864"/>
                </a:lnTo>
                <a:lnTo>
                  <a:pt x="2864" y="5308"/>
                </a:lnTo>
                <a:lnTo>
                  <a:pt x="2425" y="5486"/>
                </a:lnTo>
                <a:lnTo>
                  <a:pt x="2295" y="5981"/>
                </a:lnTo>
                <a:lnTo>
                  <a:pt x="2177" y="6934"/>
                </a:lnTo>
                <a:lnTo>
                  <a:pt x="2289" y="7472"/>
                </a:lnTo>
                <a:lnTo>
                  <a:pt x="3060" y="7277"/>
                </a:lnTo>
                <a:lnTo>
                  <a:pt x="2717" y="6946"/>
                </a:lnTo>
                <a:lnTo>
                  <a:pt x="2984" y="6934"/>
                </a:lnTo>
                <a:lnTo>
                  <a:pt x="3423" y="6934"/>
                </a:lnTo>
                <a:lnTo>
                  <a:pt x="3619" y="6731"/>
                </a:lnTo>
                <a:lnTo>
                  <a:pt x="3111" y="6705"/>
                </a:lnTo>
                <a:lnTo>
                  <a:pt x="3184" y="6451"/>
                </a:lnTo>
                <a:lnTo>
                  <a:pt x="3454" y="6108"/>
                </a:lnTo>
                <a:lnTo>
                  <a:pt x="3809" y="6019"/>
                </a:lnTo>
                <a:lnTo>
                  <a:pt x="10003" y="6019"/>
                </a:lnTo>
                <a:lnTo>
                  <a:pt x="10101" y="5727"/>
                </a:lnTo>
                <a:lnTo>
                  <a:pt x="7594" y="5727"/>
                </a:lnTo>
                <a:lnTo>
                  <a:pt x="2628" y="5689"/>
                </a:lnTo>
                <a:lnTo>
                  <a:pt x="3708" y="4902"/>
                </a:lnTo>
                <a:close/>
              </a:path>
              <a:path w="16510" h="13335">
                <a:moveTo>
                  <a:pt x="9795" y="6731"/>
                </a:moveTo>
                <a:lnTo>
                  <a:pt x="8572" y="6731"/>
                </a:lnTo>
                <a:lnTo>
                  <a:pt x="9651" y="7226"/>
                </a:lnTo>
                <a:lnTo>
                  <a:pt x="9795" y="6731"/>
                </a:lnTo>
                <a:close/>
              </a:path>
              <a:path w="16510" h="13335">
                <a:moveTo>
                  <a:pt x="2965" y="7185"/>
                </a:moveTo>
                <a:close/>
              </a:path>
              <a:path w="16510" h="13335">
                <a:moveTo>
                  <a:pt x="3423" y="6934"/>
                </a:moveTo>
                <a:lnTo>
                  <a:pt x="2984" y="6934"/>
                </a:lnTo>
                <a:lnTo>
                  <a:pt x="2965" y="7185"/>
                </a:lnTo>
                <a:lnTo>
                  <a:pt x="3289" y="7073"/>
                </a:lnTo>
                <a:lnTo>
                  <a:pt x="3423" y="6934"/>
                </a:lnTo>
                <a:close/>
              </a:path>
              <a:path w="16510" h="13335">
                <a:moveTo>
                  <a:pt x="3403" y="6451"/>
                </a:moveTo>
                <a:lnTo>
                  <a:pt x="3111" y="6705"/>
                </a:lnTo>
                <a:lnTo>
                  <a:pt x="3599" y="6705"/>
                </a:lnTo>
                <a:lnTo>
                  <a:pt x="3403" y="6451"/>
                </a:lnTo>
                <a:close/>
              </a:path>
              <a:path w="16510" h="13335">
                <a:moveTo>
                  <a:pt x="13093" y="3708"/>
                </a:moveTo>
                <a:lnTo>
                  <a:pt x="11569" y="3708"/>
                </a:lnTo>
                <a:lnTo>
                  <a:pt x="12280" y="4267"/>
                </a:lnTo>
                <a:lnTo>
                  <a:pt x="12915" y="4305"/>
                </a:lnTo>
                <a:lnTo>
                  <a:pt x="16192" y="5981"/>
                </a:lnTo>
                <a:lnTo>
                  <a:pt x="13093" y="3708"/>
                </a:lnTo>
                <a:close/>
              </a:path>
              <a:path w="16510" h="13335">
                <a:moveTo>
                  <a:pt x="10452" y="4686"/>
                </a:moveTo>
                <a:lnTo>
                  <a:pt x="7746" y="5372"/>
                </a:lnTo>
                <a:lnTo>
                  <a:pt x="7594" y="5727"/>
                </a:lnTo>
                <a:lnTo>
                  <a:pt x="10101" y="5727"/>
                </a:lnTo>
                <a:lnTo>
                  <a:pt x="10452" y="4686"/>
                </a:lnTo>
                <a:close/>
              </a:path>
              <a:path w="16510" h="13335">
                <a:moveTo>
                  <a:pt x="4025" y="5143"/>
                </a:moveTo>
                <a:lnTo>
                  <a:pt x="2628" y="5689"/>
                </a:lnTo>
                <a:lnTo>
                  <a:pt x="7595" y="5689"/>
                </a:lnTo>
                <a:lnTo>
                  <a:pt x="7616" y="5295"/>
                </a:lnTo>
                <a:lnTo>
                  <a:pt x="4508" y="5295"/>
                </a:lnTo>
                <a:lnTo>
                  <a:pt x="4025" y="5143"/>
                </a:lnTo>
                <a:close/>
              </a:path>
              <a:path w="16510" h="13335">
                <a:moveTo>
                  <a:pt x="7279" y="4737"/>
                </a:moveTo>
                <a:lnTo>
                  <a:pt x="4942" y="4749"/>
                </a:lnTo>
                <a:lnTo>
                  <a:pt x="4508" y="5295"/>
                </a:lnTo>
                <a:lnTo>
                  <a:pt x="7616" y="5295"/>
                </a:lnTo>
                <a:lnTo>
                  <a:pt x="7699" y="5143"/>
                </a:lnTo>
                <a:lnTo>
                  <a:pt x="7543" y="5054"/>
                </a:lnTo>
                <a:lnTo>
                  <a:pt x="7188" y="4927"/>
                </a:lnTo>
                <a:lnTo>
                  <a:pt x="7279" y="4737"/>
                </a:lnTo>
                <a:close/>
              </a:path>
              <a:path w="16510" h="13335">
                <a:moveTo>
                  <a:pt x="3911" y="4762"/>
                </a:moveTo>
                <a:lnTo>
                  <a:pt x="3724" y="4797"/>
                </a:lnTo>
                <a:lnTo>
                  <a:pt x="3911" y="4762"/>
                </a:lnTo>
                <a:close/>
              </a:path>
              <a:path w="16510" h="13335">
                <a:moveTo>
                  <a:pt x="5792" y="355"/>
                </a:moveTo>
                <a:lnTo>
                  <a:pt x="2489" y="355"/>
                </a:lnTo>
                <a:lnTo>
                  <a:pt x="2997" y="635"/>
                </a:lnTo>
                <a:lnTo>
                  <a:pt x="4000" y="1231"/>
                </a:lnTo>
                <a:lnTo>
                  <a:pt x="2882" y="3733"/>
                </a:lnTo>
                <a:lnTo>
                  <a:pt x="3617" y="3911"/>
                </a:lnTo>
                <a:lnTo>
                  <a:pt x="3581" y="4102"/>
                </a:lnTo>
                <a:lnTo>
                  <a:pt x="3543" y="4584"/>
                </a:lnTo>
                <a:lnTo>
                  <a:pt x="3660" y="4809"/>
                </a:lnTo>
                <a:lnTo>
                  <a:pt x="3670" y="4381"/>
                </a:lnTo>
                <a:lnTo>
                  <a:pt x="3976" y="4381"/>
                </a:lnTo>
                <a:lnTo>
                  <a:pt x="7486" y="4305"/>
                </a:lnTo>
                <a:lnTo>
                  <a:pt x="7454" y="4102"/>
                </a:lnTo>
                <a:lnTo>
                  <a:pt x="7962" y="4102"/>
                </a:lnTo>
                <a:lnTo>
                  <a:pt x="8077" y="3644"/>
                </a:lnTo>
                <a:lnTo>
                  <a:pt x="8826" y="3644"/>
                </a:lnTo>
                <a:lnTo>
                  <a:pt x="8877" y="3124"/>
                </a:lnTo>
                <a:lnTo>
                  <a:pt x="9156" y="3124"/>
                </a:lnTo>
                <a:lnTo>
                  <a:pt x="8813" y="3009"/>
                </a:lnTo>
                <a:lnTo>
                  <a:pt x="8788" y="2425"/>
                </a:lnTo>
                <a:lnTo>
                  <a:pt x="9850" y="2425"/>
                </a:lnTo>
                <a:lnTo>
                  <a:pt x="10121" y="2298"/>
                </a:lnTo>
                <a:lnTo>
                  <a:pt x="11171" y="2298"/>
                </a:lnTo>
                <a:lnTo>
                  <a:pt x="10058" y="2209"/>
                </a:lnTo>
                <a:lnTo>
                  <a:pt x="7594" y="749"/>
                </a:lnTo>
                <a:lnTo>
                  <a:pt x="5792" y="355"/>
                </a:lnTo>
                <a:close/>
              </a:path>
              <a:path w="16510" h="13335">
                <a:moveTo>
                  <a:pt x="7486" y="4305"/>
                </a:moveTo>
                <a:lnTo>
                  <a:pt x="3962" y="4305"/>
                </a:lnTo>
                <a:lnTo>
                  <a:pt x="4311" y="4584"/>
                </a:lnTo>
                <a:lnTo>
                  <a:pt x="4203" y="4749"/>
                </a:lnTo>
                <a:lnTo>
                  <a:pt x="4952" y="4737"/>
                </a:lnTo>
                <a:lnTo>
                  <a:pt x="7279" y="4737"/>
                </a:lnTo>
                <a:lnTo>
                  <a:pt x="7168" y="4584"/>
                </a:lnTo>
                <a:lnTo>
                  <a:pt x="6730" y="4445"/>
                </a:lnTo>
                <a:lnTo>
                  <a:pt x="7509" y="4445"/>
                </a:lnTo>
                <a:lnTo>
                  <a:pt x="7486" y="4305"/>
                </a:lnTo>
                <a:close/>
              </a:path>
              <a:path w="16510" h="13335">
                <a:moveTo>
                  <a:pt x="3976" y="4381"/>
                </a:moveTo>
                <a:lnTo>
                  <a:pt x="3670" y="4381"/>
                </a:lnTo>
                <a:lnTo>
                  <a:pt x="4013" y="4584"/>
                </a:lnTo>
                <a:lnTo>
                  <a:pt x="3976" y="4381"/>
                </a:lnTo>
                <a:close/>
              </a:path>
              <a:path w="16510" h="13335">
                <a:moveTo>
                  <a:pt x="7509" y="4445"/>
                </a:moveTo>
                <a:lnTo>
                  <a:pt x="6730" y="4445"/>
                </a:lnTo>
                <a:lnTo>
                  <a:pt x="7531" y="4584"/>
                </a:lnTo>
                <a:lnTo>
                  <a:pt x="7509" y="4445"/>
                </a:lnTo>
                <a:close/>
              </a:path>
              <a:path w="16510" h="13335">
                <a:moveTo>
                  <a:pt x="8826" y="3644"/>
                </a:moveTo>
                <a:lnTo>
                  <a:pt x="8077" y="3644"/>
                </a:lnTo>
                <a:lnTo>
                  <a:pt x="8432" y="3911"/>
                </a:lnTo>
                <a:lnTo>
                  <a:pt x="8407" y="3670"/>
                </a:lnTo>
                <a:lnTo>
                  <a:pt x="8801" y="3670"/>
                </a:lnTo>
                <a:close/>
              </a:path>
              <a:path w="16510" h="13335">
                <a:moveTo>
                  <a:pt x="11171" y="2298"/>
                </a:moveTo>
                <a:lnTo>
                  <a:pt x="10121" y="2298"/>
                </a:lnTo>
                <a:lnTo>
                  <a:pt x="10731" y="3175"/>
                </a:lnTo>
                <a:lnTo>
                  <a:pt x="11125" y="3175"/>
                </a:lnTo>
                <a:lnTo>
                  <a:pt x="11163" y="3835"/>
                </a:lnTo>
                <a:lnTo>
                  <a:pt x="11569" y="3708"/>
                </a:lnTo>
                <a:lnTo>
                  <a:pt x="13093" y="3708"/>
                </a:lnTo>
                <a:lnTo>
                  <a:pt x="11171" y="2298"/>
                </a:lnTo>
                <a:close/>
              </a:path>
              <a:path w="16510" h="13335">
                <a:moveTo>
                  <a:pt x="8801" y="3670"/>
                </a:moveTo>
                <a:lnTo>
                  <a:pt x="8407" y="3670"/>
                </a:lnTo>
                <a:lnTo>
                  <a:pt x="8547" y="3733"/>
                </a:lnTo>
                <a:lnTo>
                  <a:pt x="8737" y="3733"/>
                </a:lnTo>
                <a:close/>
              </a:path>
              <a:path w="16510" h="13335">
                <a:moveTo>
                  <a:pt x="9156" y="3124"/>
                </a:moveTo>
                <a:lnTo>
                  <a:pt x="8877" y="3124"/>
                </a:lnTo>
                <a:lnTo>
                  <a:pt x="9131" y="3162"/>
                </a:lnTo>
                <a:close/>
              </a:path>
              <a:path w="16510" h="13335">
                <a:moveTo>
                  <a:pt x="9524" y="2578"/>
                </a:moveTo>
                <a:lnTo>
                  <a:pt x="9334" y="2667"/>
                </a:lnTo>
                <a:lnTo>
                  <a:pt x="8813" y="3009"/>
                </a:lnTo>
                <a:lnTo>
                  <a:pt x="9233" y="3009"/>
                </a:lnTo>
                <a:lnTo>
                  <a:pt x="9524" y="2578"/>
                </a:lnTo>
                <a:close/>
              </a:path>
              <a:path w="16510" h="13335">
                <a:moveTo>
                  <a:pt x="9330" y="2665"/>
                </a:moveTo>
                <a:close/>
              </a:path>
              <a:path w="16510" h="13335">
                <a:moveTo>
                  <a:pt x="9575" y="2501"/>
                </a:moveTo>
                <a:lnTo>
                  <a:pt x="9334" y="2667"/>
                </a:lnTo>
                <a:lnTo>
                  <a:pt x="9524" y="2578"/>
                </a:lnTo>
                <a:close/>
              </a:path>
              <a:path w="16510" h="13335">
                <a:moveTo>
                  <a:pt x="9850" y="2425"/>
                </a:moveTo>
                <a:lnTo>
                  <a:pt x="8788" y="2425"/>
                </a:lnTo>
                <a:lnTo>
                  <a:pt x="9330" y="2665"/>
                </a:lnTo>
                <a:lnTo>
                  <a:pt x="9575" y="2501"/>
                </a:lnTo>
                <a:lnTo>
                  <a:pt x="9850" y="2425"/>
                </a:lnTo>
                <a:close/>
              </a:path>
              <a:path w="16510" h="13335">
                <a:moveTo>
                  <a:pt x="9687" y="2501"/>
                </a:moveTo>
                <a:lnTo>
                  <a:pt x="9524" y="2578"/>
                </a:lnTo>
                <a:lnTo>
                  <a:pt x="9687" y="2501"/>
                </a:lnTo>
                <a:close/>
              </a:path>
              <a:path w="16510" h="13335">
                <a:moveTo>
                  <a:pt x="10998" y="2171"/>
                </a:moveTo>
                <a:lnTo>
                  <a:pt x="10058" y="2209"/>
                </a:lnTo>
                <a:lnTo>
                  <a:pt x="11050" y="2209"/>
                </a:lnTo>
                <a:close/>
              </a:path>
              <a:path w="16510" h="13335">
                <a:moveTo>
                  <a:pt x="4165" y="0"/>
                </a:moveTo>
                <a:lnTo>
                  <a:pt x="1587" y="469"/>
                </a:lnTo>
                <a:lnTo>
                  <a:pt x="0" y="1612"/>
                </a:lnTo>
                <a:lnTo>
                  <a:pt x="2489" y="355"/>
                </a:lnTo>
                <a:lnTo>
                  <a:pt x="5792" y="355"/>
                </a:lnTo>
                <a:lnTo>
                  <a:pt x="416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102564" y="2040618"/>
            <a:ext cx="12700" cy="13970"/>
          </a:xfrm>
          <a:custGeom>
            <a:avLst/>
            <a:gdLst/>
            <a:ahLst/>
            <a:cxnLst/>
            <a:rect l="l" t="t" r="r" b="b"/>
            <a:pathLst>
              <a:path w="12700" h="13969">
                <a:moveTo>
                  <a:pt x="9017" y="0"/>
                </a:moveTo>
                <a:lnTo>
                  <a:pt x="6604" y="1752"/>
                </a:lnTo>
                <a:lnTo>
                  <a:pt x="3009" y="1206"/>
                </a:lnTo>
                <a:lnTo>
                  <a:pt x="673" y="3251"/>
                </a:lnTo>
                <a:lnTo>
                  <a:pt x="1130" y="3911"/>
                </a:lnTo>
                <a:lnTo>
                  <a:pt x="368" y="5638"/>
                </a:lnTo>
                <a:lnTo>
                  <a:pt x="660" y="6515"/>
                </a:lnTo>
                <a:lnTo>
                  <a:pt x="698" y="7239"/>
                </a:lnTo>
                <a:lnTo>
                  <a:pt x="0" y="8051"/>
                </a:lnTo>
                <a:lnTo>
                  <a:pt x="508" y="9474"/>
                </a:lnTo>
                <a:lnTo>
                  <a:pt x="711" y="12484"/>
                </a:lnTo>
                <a:lnTo>
                  <a:pt x="2120" y="13081"/>
                </a:lnTo>
                <a:lnTo>
                  <a:pt x="3073" y="13233"/>
                </a:lnTo>
                <a:lnTo>
                  <a:pt x="4635" y="12941"/>
                </a:lnTo>
                <a:lnTo>
                  <a:pt x="5422" y="13601"/>
                </a:lnTo>
                <a:lnTo>
                  <a:pt x="6362" y="13246"/>
                </a:lnTo>
                <a:lnTo>
                  <a:pt x="5943" y="10528"/>
                </a:lnTo>
                <a:lnTo>
                  <a:pt x="7429" y="10769"/>
                </a:lnTo>
                <a:lnTo>
                  <a:pt x="9207" y="10236"/>
                </a:lnTo>
                <a:lnTo>
                  <a:pt x="9855" y="7353"/>
                </a:lnTo>
                <a:lnTo>
                  <a:pt x="9994" y="5626"/>
                </a:lnTo>
                <a:lnTo>
                  <a:pt x="11595" y="5499"/>
                </a:lnTo>
                <a:lnTo>
                  <a:pt x="12141" y="4229"/>
                </a:lnTo>
                <a:lnTo>
                  <a:pt x="12636" y="2743"/>
                </a:lnTo>
                <a:lnTo>
                  <a:pt x="12446" y="2324"/>
                </a:lnTo>
                <a:lnTo>
                  <a:pt x="11823" y="3390"/>
                </a:lnTo>
                <a:lnTo>
                  <a:pt x="11582" y="3530"/>
                </a:lnTo>
                <a:lnTo>
                  <a:pt x="9982" y="3124"/>
                </a:lnTo>
                <a:lnTo>
                  <a:pt x="9563" y="1206"/>
                </a:lnTo>
                <a:lnTo>
                  <a:pt x="901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390314" y="2236114"/>
            <a:ext cx="53975" cy="64769"/>
          </a:xfrm>
          <a:custGeom>
            <a:avLst/>
            <a:gdLst/>
            <a:ahLst/>
            <a:cxnLst/>
            <a:rect l="l" t="t" r="r" b="b"/>
            <a:pathLst>
              <a:path w="53975" h="64769">
                <a:moveTo>
                  <a:pt x="431" y="7048"/>
                </a:moveTo>
                <a:lnTo>
                  <a:pt x="304" y="6883"/>
                </a:lnTo>
                <a:lnTo>
                  <a:pt x="330" y="7048"/>
                </a:lnTo>
                <a:close/>
              </a:path>
              <a:path w="53975" h="64769">
                <a:moveTo>
                  <a:pt x="6731" y="9131"/>
                </a:moveTo>
                <a:lnTo>
                  <a:pt x="6362" y="8991"/>
                </a:lnTo>
                <a:lnTo>
                  <a:pt x="6731" y="9131"/>
                </a:lnTo>
                <a:close/>
              </a:path>
              <a:path w="53975" h="64769">
                <a:moveTo>
                  <a:pt x="7378" y="9525"/>
                </a:moveTo>
                <a:lnTo>
                  <a:pt x="7289" y="9359"/>
                </a:lnTo>
                <a:lnTo>
                  <a:pt x="7073" y="9271"/>
                </a:lnTo>
                <a:lnTo>
                  <a:pt x="6731" y="9131"/>
                </a:lnTo>
                <a:lnTo>
                  <a:pt x="6883" y="9296"/>
                </a:lnTo>
                <a:lnTo>
                  <a:pt x="7378" y="9525"/>
                </a:lnTo>
                <a:close/>
              </a:path>
              <a:path w="53975" h="64769">
                <a:moveTo>
                  <a:pt x="14960" y="7493"/>
                </a:moveTo>
                <a:lnTo>
                  <a:pt x="13754" y="7289"/>
                </a:lnTo>
                <a:lnTo>
                  <a:pt x="13716" y="5829"/>
                </a:lnTo>
                <a:lnTo>
                  <a:pt x="11861" y="8064"/>
                </a:lnTo>
                <a:lnTo>
                  <a:pt x="11658" y="7416"/>
                </a:lnTo>
                <a:lnTo>
                  <a:pt x="11214" y="6007"/>
                </a:lnTo>
                <a:lnTo>
                  <a:pt x="11150" y="5791"/>
                </a:lnTo>
                <a:lnTo>
                  <a:pt x="11087" y="5588"/>
                </a:lnTo>
                <a:lnTo>
                  <a:pt x="11010" y="5359"/>
                </a:lnTo>
                <a:lnTo>
                  <a:pt x="10287" y="5588"/>
                </a:lnTo>
                <a:lnTo>
                  <a:pt x="9918" y="5105"/>
                </a:lnTo>
                <a:lnTo>
                  <a:pt x="9283" y="4889"/>
                </a:lnTo>
                <a:lnTo>
                  <a:pt x="9309" y="4762"/>
                </a:lnTo>
                <a:lnTo>
                  <a:pt x="9347" y="4546"/>
                </a:lnTo>
                <a:lnTo>
                  <a:pt x="9410" y="4216"/>
                </a:lnTo>
                <a:lnTo>
                  <a:pt x="8699" y="4508"/>
                </a:lnTo>
                <a:lnTo>
                  <a:pt x="8318" y="4546"/>
                </a:lnTo>
                <a:lnTo>
                  <a:pt x="8178" y="4254"/>
                </a:lnTo>
                <a:lnTo>
                  <a:pt x="7797" y="4762"/>
                </a:lnTo>
                <a:lnTo>
                  <a:pt x="6807" y="4838"/>
                </a:lnTo>
                <a:lnTo>
                  <a:pt x="6337" y="3975"/>
                </a:lnTo>
                <a:lnTo>
                  <a:pt x="6210" y="3746"/>
                </a:lnTo>
                <a:lnTo>
                  <a:pt x="6172" y="3454"/>
                </a:lnTo>
                <a:lnTo>
                  <a:pt x="6108" y="3022"/>
                </a:lnTo>
                <a:lnTo>
                  <a:pt x="5905" y="2806"/>
                </a:lnTo>
                <a:lnTo>
                  <a:pt x="6400" y="2374"/>
                </a:lnTo>
                <a:lnTo>
                  <a:pt x="6794" y="2032"/>
                </a:lnTo>
                <a:lnTo>
                  <a:pt x="5905" y="1854"/>
                </a:lnTo>
                <a:lnTo>
                  <a:pt x="5168" y="1447"/>
                </a:lnTo>
                <a:lnTo>
                  <a:pt x="6235" y="520"/>
                </a:lnTo>
                <a:lnTo>
                  <a:pt x="6311" y="63"/>
                </a:lnTo>
                <a:lnTo>
                  <a:pt x="5981" y="0"/>
                </a:lnTo>
                <a:lnTo>
                  <a:pt x="5156" y="520"/>
                </a:lnTo>
                <a:lnTo>
                  <a:pt x="5245" y="965"/>
                </a:lnTo>
                <a:lnTo>
                  <a:pt x="4381" y="1600"/>
                </a:lnTo>
                <a:lnTo>
                  <a:pt x="4279" y="2374"/>
                </a:lnTo>
                <a:lnTo>
                  <a:pt x="3073" y="2349"/>
                </a:lnTo>
                <a:lnTo>
                  <a:pt x="2247" y="2413"/>
                </a:lnTo>
                <a:lnTo>
                  <a:pt x="2222" y="2806"/>
                </a:lnTo>
                <a:lnTo>
                  <a:pt x="1778" y="3454"/>
                </a:lnTo>
                <a:lnTo>
                  <a:pt x="1409" y="3263"/>
                </a:lnTo>
                <a:lnTo>
                  <a:pt x="1384" y="3975"/>
                </a:lnTo>
                <a:lnTo>
                  <a:pt x="1155" y="4076"/>
                </a:lnTo>
                <a:lnTo>
                  <a:pt x="1828" y="3975"/>
                </a:lnTo>
                <a:lnTo>
                  <a:pt x="889" y="4749"/>
                </a:lnTo>
                <a:lnTo>
                  <a:pt x="787" y="4889"/>
                </a:lnTo>
                <a:lnTo>
                  <a:pt x="889" y="5105"/>
                </a:lnTo>
                <a:lnTo>
                  <a:pt x="685" y="5105"/>
                </a:lnTo>
                <a:lnTo>
                  <a:pt x="571" y="5359"/>
                </a:lnTo>
                <a:lnTo>
                  <a:pt x="355" y="5588"/>
                </a:lnTo>
                <a:lnTo>
                  <a:pt x="736" y="5791"/>
                </a:lnTo>
                <a:lnTo>
                  <a:pt x="406" y="5664"/>
                </a:lnTo>
                <a:lnTo>
                  <a:pt x="381" y="6172"/>
                </a:lnTo>
                <a:lnTo>
                  <a:pt x="558" y="6007"/>
                </a:lnTo>
                <a:lnTo>
                  <a:pt x="431" y="7048"/>
                </a:lnTo>
                <a:lnTo>
                  <a:pt x="393" y="7416"/>
                </a:lnTo>
                <a:lnTo>
                  <a:pt x="266" y="7048"/>
                </a:lnTo>
                <a:lnTo>
                  <a:pt x="0" y="7620"/>
                </a:lnTo>
                <a:lnTo>
                  <a:pt x="508" y="7620"/>
                </a:lnTo>
                <a:lnTo>
                  <a:pt x="927" y="7658"/>
                </a:lnTo>
                <a:lnTo>
                  <a:pt x="1485" y="8191"/>
                </a:lnTo>
                <a:lnTo>
                  <a:pt x="2438" y="7962"/>
                </a:lnTo>
                <a:lnTo>
                  <a:pt x="2959" y="8470"/>
                </a:lnTo>
                <a:lnTo>
                  <a:pt x="3251" y="8331"/>
                </a:lnTo>
                <a:lnTo>
                  <a:pt x="3378" y="8623"/>
                </a:lnTo>
                <a:lnTo>
                  <a:pt x="3581" y="8686"/>
                </a:lnTo>
                <a:lnTo>
                  <a:pt x="3683" y="8343"/>
                </a:lnTo>
                <a:lnTo>
                  <a:pt x="4737" y="8356"/>
                </a:lnTo>
                <a:lnTo>
                  <a:pt x="4749" y="8547"/>
                </a:lnTo>
                <a:lnTo>
                  <a:pt x="5067" y="8432"/>
                </a:lnTo>
                <a:lnTo>
                  <a:pt x="4813" y="8343"/>
                </a:lnTo>
                <a:lnTo>
                  <a:pt x="6045" y="8128"/>
                </a:lnTo>
                <a:lnTo>
                  <a:pt x="6159" y="8470"/>
                </a:lnTo>
                <a:lnTo>
                  <a:pt x="6286" y="8686"/>
                </a:lnTo>
                <a:lnTo>
                  <a:pt x="6616" y="9017"/>
                </a:lnTo>
                <a:lnTo>
                  <a:pt x="7924" y="9169"/>
                </a:lnTo>
                <a:lnTo>
                  <a:pt x="8102" y="9474"/>
                </a:lnTo>
                <a:lnTo>
                  <a:pt x="7099" y="9118"/>
                </a:lnTo>
                <a:lnTo>
                  <a:pt x="8077" y="9626"/>
                </a:lnTo>
                <a:lnTo>
                  <a:pt x="8293" y="9855"/>
                </a:lnTo>
                <a:lnTo>
                  <a:pt x="8140" y="10172"/>
                </a:lnTo>
                <a:lnTo>
                  <a:pt x="9017" y="10198"/>
                </a:lnTo>
                <a:lnTo>
                  <a:pt x="8470" y="10325"/>
                </a:lnTo>
                <a:lnTo>
                  <a:pt x="9080" y="10706"/>
                </a:lnTo>
                <a:lnTo>
                  <a:pt x="9258" y="11722"/>
                </a:lnTo>
                <a:lnTo>
                  <a:pt x="9906" y="10668"/>
                </a:lnTo>
                <a:lnTo>
                  <a:pt x="10020" y="10350"/>
                </a:lnTo>
                <a:lnTo>
                  <a:pt x="10795" y="9855"/>
                </a:lnTo>
                <a:lnTo>
                  <a:pt x="11214" y="9766"/>
                </a:lnTo>
                <a:lnTo>
                  <a:pt x="11353" y="9474"/>
                </a:lnTo>
                <a:lnTo>
                  <a:pt x="11493" y="9169"/>
                </a:lnTo>
                <a:lnTo>
                  <a:pt x="12585" y="9359"/>
                </a:lnTo>
                <a:lnTo>
                  <a:pt x="12522" y="9169"/>
                </a:lnTo>
                <a:lnTo>
                  <a:pt x="12458" y="8978"/>
                </a:lnTo>
                <a:lnTo>
                  <a:pt x="12674" y="9271"/>
                </a:lnTo>
                <a:lnTo>
                  <a:pt x="12801" y="9626"/>
                </a:lnTo>
                <a:lnTo>
                  <a:pt x="13309" y="9753"/>
                </a:lnTo>
                <a:lnTo>
                  <a:pt x="13462" y="9537"/>
                </a:lnTo>
                <a:lnTo>
                  <a:pt x="13830" y="9702"/>
                </a:lnTo>
                <a:lnTo>
                  <a:pt x="13728" y="9537"/>
                </a:lnTo>
                <a:lnTo>
                  <a:pt x="13639" y="9398"/>
                </a:lnTo>
                <a:lnTo>
                  <a:pt x="13804" y="9474"/>
                </a:lnTo>
                <a:lnTo>
                  <a:pt x="14058" y="9398"/>
                </a:lnTo>
                <a:lnTo>
                  <a:pt x="14744" y="8064"/>
                </a:lnTo>
                <a:lnTo>
                  <a:pt x="14960" y="7493"/>
                </a:lnTo>
                <a:close/>
              </a:path>
              <a:path w="53975" h="64769">
                <a:moveTo>
                  <a:pt x="42735" y="59944"/>
                </a:moveTo>
                <a:lnTo>
                  <a:pt x="42545" y="59931"/>
                </a:lnTo>
                <a:lnTo>
                  <a:pt x="42545" y="60185"/>
                </a:lnTo>
                <a:lnTo>
                  <a:pt x="42735" y="59944"/>
                </a:lnTo>
                <a:close/>
              </a:path>
              <a:path w="53975" h="64769">
                <a:moveTo>
                  <a:pt x="45758" y="53479"/>
                </a:moveTo>
                <a:lnTo>
                  <a:pt x="45631" y="53568"/>
                </a:lnTo>
                <a:lnTo>
                  <a:pt x="45567" y="53721"/>
                </a:lnTo>
                <a:lnTo>
                  <a:pt x="45758" y="53479"/>
                </a:lnTo>
                <a:close/>
              </a:path>
              <a:path w="53975" h="64769">
                <a:moveTo>
                  <a:pt x="51168" y="57315"/>
                </a:moveTo>
                <a:close/>
              </a:path>
              <a:path w="53975" h="64769">
                <a:moveTo>
                  <a:pt x="53390" y="50380"/>
                </a:moveTo>
                <a:lnTo>
                  <a:pt x="51803" y="51384"/>
                </a:lnTo>
                <a:lnTo>
                  <a:pt x="51765" y="51054"/>
                </a:lnTo>
                <a:lnTo>
                  <a:pt x="51714" y="50584"/>
                </a:lnTo>
                <a:lnTo>
                  <a:pt x="51498" y="50469"/>
                </a:lnTo>
                <a:lnTo>
                  <a:pt x="50977" y="50711"/>
                </a:lnTo>
                <a:lnTo>
                  <a:pt x="50761" y="50952"/>
                </a:lnTo>
                <a:lnTo>
                  <a:pt x="50507" y="51054"/>
                </a:lnTo>
                <a:lnTo>
                  <a:pt x="50292" y="50901"/>
                </a:lnTo>
                <a:lnTo>
                  <a:pt x="49911" y="50609"/>
                </a:lnTo>
                <a:lnTo>
                  <a:pt x="49949" y="50901"/>
                </a:lnTo>
                <a:lnTo>
                  <a:pt x="49682" y="50660"/>
                </a:lnTo>
                <a:lnTo>
                  <a:pt x="49441" y="51384"/>
                </a:lnTo>
                <a:lnTo>
                  <a:pt x="49390" y="52031"/>
                </a:lnTo>
                <a:lnTo>
                  <a:pt x="49530" y="52133"/>
                </a:lnTo>
                <a:lnTo>
                  <a:pt x="49110" y="52171"/>
                </a:lnTo>
                <a:lnTo>
                  <a:pt x="48704" y="52336"/>
                </a:lnTo>
                <a:lnTo>
                  <a:pt x="48323" y="52438"/>
                </a:lnTo>
                <a:lnTo>
                  <a:pt x="48260" y="52311"/>
                </a:lnTo>
                <a:lnTo>
                  <a:pt x="48196" y="52171"/>
                </a:lnTo>
                <a:lnTo>
                  <a:pt x="47917" y="52260"/>
                </a:lnTo>
                <a:lnTo>
                  <a:pt x="47688" y="52311"/>
                </a:lnTo>
                <a:lnTo>
                  <a:pt x="47485" y="52260"/>
                </a:lnTo>
                <a:lnTo>
                  <a:pt x="47231" y="52031"/>
                </a:lnTo>
                <a:lnTo>
                  <a:pt x="46609" y="52539"/>
                </a:lnTo>
                <a:lnTo>
                  <a:pt x="45859" y="52743"/>
                </a:lnTo>
                <a:lnTo>
                  <a:pt x="45758" y="53479"/>
                </a:lnTo>
                <a:lnTo>
                  <a:pt x="46075" y="53086"/>
                </a:lnTo>
                <a:lnTo>
                  <a:pt x="46037" y="54889"/>
                </a:lnTo>
                <a:lnTo>
                  <a:pt x="46164" y="55016"/>
                </a:lnTo>
                <a:lnTo>
                  <a:pt x="46164" y="55295"/>
                </a:lnTo>
                <a:lnTo>
                  <a:pt x="47205" y="55613"/>
                </a:lnTo>
                <a:lnTo>
                  <a:pt x="46647" y="55359"/>
                </a:lnTo>
                <a:lnTo>
                  <a:pt x="47155" y="55384"/>
                </a:lnTo>
                <a:lnTo>
                  <a:pt x="47371" y="55613"/>
                </a:lnTo>
                <a:lnTo>
                  <a:pt x="47244" y="55714"/>
                </a:lnTo>
                <a:lnTo>
                  <a:pt x="47383" y="55714"/>
                </a:lnTo>
                <a:lnTo>
                  <a:pt x="47447" y="56362"/>
                </a:lnTo>
                <a:lnTo>
                  <a:pt x="46926" y="56273"/>
                </a:lnTo>
                <a:lnTo>
                  <a:pt x="46901" y="56591"/>
                </a:lnTo>
                <a:lnTo>
                  <a:pt x="46774" y="56489"/>
                </a:lnTo>
                <a:lnTo>
                  <a:pt x="46570" y="56451"/>
                </a:lnTo>
                <a:lnTo>
                  <a:pt x="46812" y="56908"/>
                </a:lnTo>
                <a:lnTo>
                  <a:pt x="46050" y="56476"/>
                </a:lnTo>
                <a:lnTo>
                  <a:pt x="46088" y="56718"/>
                </a:lnTo>
                <a:lnTo>
                  <a:pt x="45834" y="56781"/>
                </a:lnTo>
                <a:lnTo>
                  <a:pt x="45923" y="56489"/>
                </a:lnTo>
                <a:lnTo>
                  <a:pt x="45732" y="56781"/>
                </a:lnTo>
                <a:lnTo>
                  <a:pt x="45656" y="56908"/>
                </a:lnTo>
                <a:lnTo>
                  <a:pt x="45262" y="57289"/>
                </a:lnTo>
                <a:lnTo>
                  <a:pt x="44932" y="57454"/>
                </a:lnTo>
                <a:lnTo>
                  <a:pt x="44818" y="58534"/>
                </a:lnTo>
                <a:lnTo>
                  <a:pt x="44259" y="59194"/>
                </a:lnTo>
                <a:lnTo>
                  <a:pt x="43421" y="59474"/>
                </a:lnTo>
                <a:lnTo>
                  <a:pt x="43434" y="59664"/>
                </a:lnTo>
                <a:lnTo>
                  <a:pt x="43141" y="59690"/>
                </a:lnTo>
                <a:lnTo>
                  <a:pt x="43129" y="59931"/>
                </a:lnTo>
                <a:lnTo>
                  <a:pt x="43218" y="60121"/>
                </a:lnTo>
                <a:lnTo>
                  <a:pt x="42557" y="60210"/>
                </a:lnTo>
                <a:lnTo>
                  <a:pt x="42532" y="60553"/>
                </a:lnTo>
                <a:lnTo>
                  <a:pt x="42075" y="60579"/>
                </a:lnTo>
                <a:lnTo>
                  <a:pt x="41960" y="61442"/>
                </a:lnTo>
                <a:lnTo>
                  <a:pt x="41617" y="61747"/>
                </a:lnTo>
                <a:lnTo>
                  <a:pt x="41757" y="61810"/>
                </a:lnTo>
                <a:lnTo>
                  <a:pt x="41808" y="62001"/>
                </a:lnTo>
                <a:lnTo>
                  <a:pt x="41541" y="61810"/>
                </a:lnTo>
                <a:lnTo>
                  <a:pt x="41656" y="62128"/>
                </a:lnTo>
                <a:lnTo>
                  <a:pt x="41389" y="62433"/>
                </a:lnTo>
                <a:lnTo>
                  <a:pt x="42087" y="63106"/>
                </a:lnTo>
                <a:lnTo>
                  <a:pt x="42176" y="62928"/>
                </a:lnTo>
                <a:lnTo>
                  <a:pt x="42100" y="63182"/>
                </a:lnTo>
                <a:lnTo>
                  <a:pt x="42887" y="63144"/>
                </a:lnTo>
                <a:lnTo>
                  <a:pt x="42824" y="63728"/>
                </a:lnTo>
                <a:lnTo>
                  <a:pt x="42354" y="63512"/>
                </a:lnTo>
                <a:lnTo>
                  <a:pt x="42710" y="63728"/>
                </a:lnTo>
                <a:lnTo>
                  <a:pt x="42976" y="63881"/>
                </a:lnTo>
                <a:lnTo>
                  <a:pt x="43065" y="64617"/>
                </a:lnTo>
                <a:lnTo>
                  <a:pt x="43853" y="64262"/>
                </a:lnTo>
                <a:lnTo>
                  <a:pt x="43865" y="63487"/>
                </a:lnTo>
                <a:lnTo>
                  <a:pt x="44030" y="63144"/>
                </a:lnTo>
                <a:lnTo>
                  <a:pt x="44183" y="62928"/>
                </a:lnTo>
                <a:lnTo>
                  <a:pt x="44272" y="62433"/>
                </a:lnTo>
                <a:lnTo>
                  <a:pt x="44272" y="62001"/>
                </a:lnTo>
                <a:lnTo>
                  <a:pt x="44386" y="61810"/>
                </a:lnTo>
                <a:lnTo>
                  <a:pt x="44488" y="61315"/>
                </a:lnTo>
                <a:lnTo>
                  <a:pt x="45402" y="60591"/>
                </a:lnTo>
                <a:lnTo>
                  <a:pt x="46685" y="60604"/>
                </a:lnTo>
                <a:lnTo>
                  <a:pt x="46812" y="60579"/>
                </a:lnTo>
                <a:lnTo>
                  <a:pt x="47663" y="60413"/>
                </a:lnTo>
                <a:lnTo>
                  <a:pt x="47879" y="60477"/>
                </a:lnTo>
                <a:lnTo>
                  <a:pt x="48133" y="60807"/>
                </a:lnTo>
                <a:lnTo>
                  <a:pt x="47891" y="60413"/>
                </a:lnTo>
                <a:lnTo>
                  <a:pt x="48323" y="60502"/>
                </a:lnTo>
                <a:lnTo>
                  <a:pt x="48971" y="60756"/>
                </a:lnTo>
                <a:lnTo>
                  <a:pt x="48971" y="60477"/>
                </a:lnTo>
                <a:lnTo>
                  <a:pt x="48348" y="60502"/>
                </a:lnTo>
                <a:lnTo>
                  <a:pt x="48666" y="60375"/>
                </a:lnTo>
                <a:lnTo>
                  <a:pt x="48856" y="60299"/>
                </a:lnTo>
                <a:lnTo>
                  <a:pt x="49110" y="60477"/>
                </a:lnTo>
                <a:lnTo>
                  <a:pt x="49085" y="60299"/>
                </a:lnTo>
                <a:lnTo>
                  <a:pt x="49441" y="60032"/>
                </a:lnTo>
                <a:lnTo>
                  <a:pt x="49695" y="59944"/>
                </a:lnTo>
                <a:lnTo>
                  <a:pt x="49606" y="59283"/>
                </a:lnTo>
                <a:lnTo>
                  <a:pt x="50025" y="59842"/>
                </a:lnTo>
                <a:lnTo>
                  <a:pt x="50076" y="59283"/>
                </a:lnTo>
                <a:lnTo>
                  <a:pt x="50215" y="58534"/>
                </a:lnTo>
                <a:lnTo>
                  <a:pt x="50825" y="58915"/>
                </a:lnTo>
                <a:lnTo>
                  <a:pt x="50863" y="58661"/>
                </a:lnTo>
                <a:lnTo>
                  <a:pt x="50495" y="58610"/>
                </a:lnTo>
                <a:lnTo>
                  <a:pt x="50825" y="58597"/>
                </a:lnTo>
                <a:lnTo>
                  <a:pt x="50800" y="57594"/>
                </a:lnTo>
                <a:lnTo>
                  <a:pt x="51244" y="57708"/>
                </a:lnTo>
                <a:lnTo>
                  <a:pt x="51104" y="57378"/>
                </a:lnTo>
                <a:lnTo>
                  <a:pt x="50761" y="57365"/>
                </a:lnTo>
                <a:lnTo>
                  <a:pt x="50723" y="57162"/>
                </a:lnTo>
                <a:lnTo>
                  <a:pt x="50558" y="56908"/>
                </a:lnTo>
                <a:lnTo>
                  <a:pt x="50431" y="56705"/>
                </a:lnTo>
                <a:lnTo>
                  <a:pt x="50165" y="56819"/>
                </a:lnTo>
                <a:lnTo>
                  <a:pt x="49695" y="56591"/>
                </a:lnTo>
                <a:lnTo>
                  <a:pt x="49326" y="56413"/>
                </a:lnTo>
                <a:lnTo>
                  <a:pt x="49047" y="56273"/>
                </a:lnTo>
                <a:lnTo>
                  <a:pt x="50241" y="55803"/>
                </a:lnTo>
                <a:lnTo>
                  <a:pt x="50330" y="55626"/>
                </a:lnTo>
                <a:lnTo>
                  <a:pt x="50317" y="55359"/>
                </a:lnTo>
                <a:lnTo>
                  <a:pt x="50165" y="55295"/>
                </a:lnTo>
                <a:lnTo>
                  <a:pt x="50114" y="54711"/>
                </a:lnTo>
                <a:lnTo>
                  <a:pt x="50279" y="54724"/>
                </a:lnTo>
                <a:lnTo>
                  <a:pt x="50634" y="54063"/>
                </a:lnTo>
                <a:lnTo>
                  <a:pt x="50952" y="53568"/>
                </a:lnTo>
                <a:lnTo>
                  <a:pt x="51269" y="53390"/>
                </a:lnTo>
                <a:lnTo>
                  <a:pt x="51562" y="53086"/>
                </a:lnTo>
                <a:lnTo>
                  <a:pt x="51587" y="52895"/>
                </a:lnTo>
                <a:lnTo>
                  <a:pt x="51943" y="52806"/>
                </a:lnTo>
                <a:lnTo>
                  <a:pt x="51968" y="52552"/>
                </a:lnTo>
                <a:lnTo>
                  <a:pt x="52438" y="52552"/>
                </a:lnTo>
                <a:lnTo>
                  <a:pt x="52273" y="51409"/>
                </a:lnTo>
                <a:lnTo>
                  <a:pt x="52730" y="51549"/>
                </a:lnTo>
                <a:lnTo>
                  <a:pt x="52806" y="51409"/>
                </a:lnTo>
                <a:lnTo>
                  <a:pt x="53390" y="5038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724441" y="2367389"/>
            <a:ext cx="12065" cy="15875"/>
          </a:xfrm>
          <a:custGeom>
            <a:avLst/>
            <a:gdLst/>
            <a:ahLst/>
            <a:cxnLst/>
            <a:rect l="l" t="t" r="r" b="b"/>
            <a:pathLst>
              <a:path w="12064" h="15875">
                <a:moveTo>
                  <a:pt x="2489" y="0"/>
                </a:moveTo>
                <a:lnTo>
                  <a:pt x="3340" y="1638"/>
                </a:lnTo>
                <a:lnTo>
                  <a:pt x="2374" y="1473"/>
                </a:lnTo>
                <a:lnTo>
                  <a:pt x="1511" y="1536"/>
                </a:lnTo>
                <a:lnTo>
                  <a:pt x="482" y="1524"/>
                </a:lnTo>
                <a:lnTo>
                  <a:pt x="495" y="1714"/>
                </a:lnTo>
                <a:lnTo>
                  <a:pt x="279" y="1574"/>
                </a:lnTo>
                <a:lnTo>
                  <a:pt x="444" y="1727"/>
                </a:lnTo>
                <a:lnTo>
                  <a:pt x="0" y="3721"/>
                </a:lnTo>
                <a:lnTo>
                  <a:pt x="2514" y="3441"/>
                </a:lnTo>
                <a:lnTo>
                  <a:pt x="3022" y="4076"/>
                </a:lnTo>
                <a:lnTo>
                  <a:pt x="2781" y="4330"/>
                </a:lnTo>
                <a:lnTo>
                  <a:pt x="2019" y="3581"/>
                </a:lnTo>
                <a:lnTo>
                  <a:pt x="1955" y="4521"/>
                </a:lnTo>
                <a:lnTo>
                  <a:pt x="1346" y="5537"/>
                </a:lnTo>
                <a:lnTo>
                  <a:pt x="3759" y="5181"/>
                </a:lnTo>
                <a:lnTo>
                  <a:pt x="3733" y="6273"/>
                </a:lnTo>
                <a:lnTo>
                  <a:pt x="4152" y="7162"/>
                </a:lnTo>
                <a:lnTo>
                  <a:pt x="4317" y="8458"/>
                </a:lnTo>
                <a:lnTo>
                  <a:pt x="4864" y="9296"/>
                </a:lnTo>
                <a:lnTo>
                  <a:pt x="6248" y="11188"/>
                </a:lnTo>
                <a:lnTo>
                  <a:pt x="9194" y="11734"/>
                </a:lnTo>
                <a:lnTo>
                  <a:pt x="10363" y="13931"/>
                </a:lnTo>
                <a:lnTo>
                  <a:pt x="12052" y="15519"/>
                </a:lnTo>
                <a:lnTo>
                  <a:pt x="10223" y="9321"/>
                </a:lnTo>
                <a:lnTo>
                  <a:pt x="9182" y="7404"/>
                </a:lnTo>
                <a:lnTo>
                  <a:pt x="7162" y="5626"/>
                </a:lnTo>
                <a:lnTo>
                  <a:pt x="8089" y="3251"/>
                </a:lnTo>
                <a:lnTo>
                  <a:pt x="7886" y="2159"/>
                </a:lnTo>
                <a:lnTo>
                  <a:pt x="6375" y="1536"/>
                </a:lnTo>
                <a:lnTo>
                  <a:pt x="5676" y="1447"/>
                </a:lnTo>
                <a:lnTo>
                  <a:pt x="5460" y="609"/>
                </a:lnTo>
                <a:lnTo>
                  <a:pt x="248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719566" y="1379029"/>
            <a:ext cx="10795" cy="17780"/>
          </a:xfrm>
          <a:custGeom>
            <a:avLst/>
            <a:gdLst/>
            <a:ahLst/>
            <a:cxnLst/>
            <a:rect l="l" t="t" r="r" b="b"/>
            <a:pathLst>
              <a:path w="10795" h="17780">
                <a:moveTo>
                  <a:pt x="2793" y="0"/>
                </a:moveTo>
                <a:lnTo>
                  <a:pt x="2374" y="215"/>
                </a:lnTo>
                <a:lnTo>
                  <a:pt x="1536" y="838"/>
                </a:lnTo>
                <a:lnTo>
                  <a:pt x="1549" y="2019"/>
                </a:lnTo>
                <a:lnTo>
                  <a:pt x="1181" y="3949"/>
                </a:lnTo>
                <a:lnTo>
                  <a:pt x="698" y="4889"/>
                </a:lnTo>
                <a:lnTo>
                  <a:pt x="647" y="5892"/>
                </a:lnTo>
                <a:lnTo>
                  <a:pt x="863" y="7785"/>
                </a:lnTo>
                <a:lnTo>
                  <a:pt x="825" y="9804"/>
                </a:lnTo>
                <a:lnTo>
                  <a:pt x="380" y="11684"/>
                </a:lnTo>
                <a:lnTo>
                  <a:pt x="380" y="13220"/>
                </a:lnTo>
                <a:lnTo>
                  <a:pt x="177" y="15201"/>
                </a:lnTo>
                <a:lnTo>
                  <a:pt x="0" y="16535"/>
                </a:lnTo>
                <a:lnTo>
                  <a:pt x="774" y="16510"/>
                </a:lnTo>
                <a:lnTo>
                  <a:pt x="1193" y="15049"/>
                </a:lnTo>
                <a:lnTo>
                  <a:pt x="1612" y="16370"/>
                </a:lnTo>
                <a:lnTo>
                  <a:pt x="1828" y="16598"/>
                </a:lnTo>
                <a:lnTo>
                  <a:pt x="2209" y="16586"/>
                </a:lnTo>
                <a:lnTo>
                  <a:pt x="2451" y="16776"/>
                </a:lnTo>
                <a:lnTo>
                  <a:pt x="2692" y="16916"/>
                </a:lnTo>
                <a:lnTo>
                  <a:pt x="2768" y="17297"/>
                </a:lnTo>
                <a:lnTo>
                  <a:pt x="3086" y="17297"/>
                </a:lnTo>
                <a:lnTo>
                  <a:pt x="4063" y="17386"/>
                </a:lnTo>
                <a:lnTo>
                  <a:pt x="4508" y="16459"/>
                </a:lnTo>
                <a:lnTo>
                  <a:pt x="5346" y="15684"/>
                </a:lnTo>
                <a:lnTo>
                  <a:pt x="5448" y="15341"/>
                </a:lnTo>
                <a:lnTo>
                  <a:pt x="5740" y="15189"/>
                </a:lnTo>
                <a:lnTo>
                  <a:pt x="5943" y="15036"/>
                </a:lnTo>
                <a:lnTo>
                  <a:pt x="6261" y="15074"/>
                </a:lnTo>
                <a:lnTo>
                  <a:pt x="6337" y="14427"/>
                </a:lnTo>
                <a:lnTo>
                  <a:pt x="6743" y="14160"/>
                </a:lnTo>
                <a:lnTo>
                  <a:pt x="6730" y="13855"/>
                </a:lnTo>
                <a:lnTo>
                  <a:pt x="6540" y="13335"/>
                </a:lnTo>
                <a:lnTo>
                  <a:pt x="7226" y="12725"/>
                </a:lnTo>
                <a:lnTo>
                  <a:pt x="7150" y="12141"/>
                </a:lnTo>
                <a:lnTo>
                  <a:pt x="7480" y="11785"/>
                </a:lnTo>
                <a:lnTo>
                  <a:pt x="7861" y="11455"/>
                </a:lnTo>
                <a:lnTo>
                  <a:pt x="8635" y="10490"/>
                </a:lnTo>
                <a:lnTo>
                  <a:pt x="7975" y="9766"/>
                </a:lnTo>
                <a:lnTo>
                  <a:pt x="8013" y="9144"/>
                </a:lnTo>
                <a:lnTo>
                  <a:pt x="8229" y="8318"/>
                </a:lnTo>
                <a:lnTo>
                  <a:pt x="8864" y="7886"/>
                </a:lnTo>
                <a:lnTo>
                  <a:pt x="9626" y="7632"/>
                </a:lnTo>
                <a:lnTo>
                  <a:pt x="9931" y="7162"/>
                </a:lnTo>
                <a:lnTo>
                  <a:pt x="9461" y="6388"/>
                </a:lnTo>
                <a:lnTo>
                  <a:pt x="9969" y="6019"/>
                </a:lnTo>
                <a:lnTo>
                  <a:pt x="10159" y="5816"/>
                </a:lnTo>
                <a:lnTo>
                  <a:pt x="10198" y="5588"/>
                </a:lnTo>
                <a:lnTo>
                  <a:pt x="10071" y="5372"/>
                </a:lnTo>
                <a:lnTo>
                  <a:pt x="10147" y="5016"/>
                </a:lnTo>
                <a:lnTo>
                  <a:pt x="10426" y="4610"/>
                </a:lnTo>
                <a:lnTo>
                  <a:pt x="10439" y="4241"/>
                </a:lnTo>
                <a:lnTo>
                  <a:pt x="10325" y="3517"/>
                </a:lnTo>
                <a:lnTo>
                  <a:pt x="9474" y="3289"/>
                </a:lnTo>
                <a:lnTo>
                  <a:pt x="8940" y="2933"/>
                </a:lnTo>
                <a:lnTo>
                  <a:pt x="8661" y="2794"/>
                </a:lnTo>
                <a:lnTo>
                  <a:pt x="8699" y="2413"/>
                </a:lnTo>
                <a:lnTo>
                  <a:pt x="8331" y="2387"/>
                </a:lnTo>
                <a:lnTo>
                  <a:pt x="7721" y="1587"/>
                </a:lnTo>
                <a:lnTo>
                  <a:pt x="7607" y="2540"/>
                </a:lnTo>
                <a:lnTo>
                  <a:pt x="7099" y="2946"/>
                </a:lnTo>
                <a:lnTo>
                  <a:pt x="6565" y="3086"/>
                </a:lnTo>
                <a:lnTo>
                  <a:pt x="6172" y="3568"/>
                </a:lnTo>
                <a:lnTo>
                  <a:pt x="5638" y="3733"/>
                </a:lnTo>
                <a:lnTo>
                  <a:pt x="4851" y="3670"/>
                </a:lnTo>
                <a:lnTo>
                  <a:pt x="4597" y="2717"/>
                </a:lnTo>
                <a:lnTo>
                  <a:pt x="4940" y="1219"/>
                </a:lnTo>
                <a:lnTo>
                  <a:pt x="4241" y="749"/>
                </a:lnTo>
                <a:lnTo>
                  <a:pt x="3530" y="584"/>
                </a:lnTo>
                <a:lnTo>
                  <a:pt x="3149" y="457"/>
                </a:lnTo>
                <a:lnTo>
                  <a:pt x="279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453636" y="2211819"/>
            <a:ext cx="31750" cy="62865"/>
          </a:xfrm>
          <a:custGeom>
            <a:avLst/>
            <a:gdLst/>
            <a:ahLst/>
            <a:cxnLst/>
            <a:rect l="l" t="t" r="r" b="b"/>
            <a:pathLst>
              <a:path w="31750" h="62864">
                <a:moveTo>
                  <a:pt x="469" y="56540"/>
                </a:moveTo>
                <a:lnTo>
                  <a:pt x="254" y="56489"/>
                </a:lnTo>
                <a:lnTo>
                  <a:pt x="279" y="56654"/>
                </a:lnTo>
                <a:lnTo>
                  <a:pt x="469" y="56540"/>
                </a:lnTo>
                <a:close/>
              </a:path>
              <a:path w="31750" h="62864">
                <a:moveTo>
                  <a:pt x="723" y="60388"/>
                </a:moveTo>
                <a:lnTo>
                  <a:pt x="698" y="59893"/>
                </a:lnTo>
                <a:lnTo>
                  <a:pt x="622" y="60388"/>
                </a:lnTo>
                <a:close/>
              </a:path>
              <a:path w="31750" h="62864">
                <a:moveTo>
                  <a:pt x="9245" y="50952"/>
                </a:moveTo>
                <a:lnTo>
                  <a:pt x="8001" y="50571"/>
                </a:lnTo>
                <a:lnTo>
                  <a:pt x="7823" y="50292"/>
                </a:lnTo>
                <a:lnTo>
                  <a:pt x="7416" y="50190"/>
                </a:lnTo>
                <a:lnTo>
                  <a:pt x="7594" y="49745"/>
                </a:lnTo>
                <a:lnTo>
                  <a:pt x="7442" y="49745"/>
                </a:lnTo>
                <a:lnTo>
                  <a:pt x="7239" y="49161"/>
                </a:lnTo>
                <a:lnTo>
                  <a:pt x="7073" y="48983"/>
                </a:lnTo>
                <a:lnTo>
                  <a:pt x="7378" y="48933"/>
                </a:lnTo>
                <a:lnTo>
                  <a:pt x="7251" y="48412"/>
                </a:lnTo>
                <a:lnTo>
                  <a:pt x="7366" y="47548"/>
                </a:lnTo>
                <a:lnTo>
                  <a:pt x="7594" y="47688"/>
                </a:lnTo>
                <a:lnTo>
                  <a:pt x="7632" y="47548"/>
                </a:lnTo>
                <a:lnTo>
                  <a:pt x="7721" y="47205"/>
                </a:lnTo>
                <a:lnTo>
                  <a:pt x="7416" y="46888"/>
                </a:lnTo>
                <a:lnTo>
                  <a:pt x="6743" y="47307"/>
                </a:lnTo>
                <a:lnTo>
                  <a:pt x="6413" y="47459"/>
                </a:lnTo>
                <a:lnTo>
                  <a:pt x="6096" y="47498"/>
                </a:lnTo>
                <a:lnTo>
                  <a:pt x="6096" y="48336"/>
                </a:lnTo>
                <a:lnTo>
                  <a:pt x="5778" y="48133"/>
                </a:lnTo>
                <a:lnTo>
                  <a:pt x="5854" y="48412"/>
                </a:lnTo>
                <a:lnTo>
                  <a:pt x="5549" y="47853"/>
                </a:lnTo>
                <a:lnTo>
                  <a:pt x="5880" y="49161"/>
                </a:lnTo>
                <a:lnTo>
                  <a:pt x="5575" y="48742"/>
                </a:lnTo>
                <a:lnTo>
                  <a:pt x="5232" y="49479"/>
                </a:lnTo>
                <a:lnTo>
                  <a:pt x="4356" y="49796"/>
                </a:lnTo>
                <a:lnTo>
                  <a:pt x="3911" y="50228"/>
                </a:lnTo>
                <a:lnTo>
                  <a:pt x="4089" y="50241"/>
                </a:lnTo>
                <a:lnTo>
                  <a:pt x="3924" y="50292"/>
                </a:lnTo>
                <a:lnTo>
                  <a:pt x="3835" y="50571"/>
                </a:lnTo>
                <a:lnTo>
                  <a:pt x="3606" y="50634"/>
                </a:lnTo>
                <a:lnTo>
                  <a:pt x="3022" y="50723"/>
                </a:lnTo>
                <a:lnTo>
                  <a:pt x="3009" y="51041"/>
                </a:lnTo>
                <a:lnTo>
                  <a:pt x="2387" y="51269"/>
                </a:lnTo>
                <a:lnTo>
                  <a:pt x="2413" y="52552"/>
                </a:lnTo>
                <a:lnTo>
                  <a:pt x="2019" y="52603"/>
                </a:lnTo>
                <a:lnTo>
                  <a:pt x="2070" y="52730"/>
                </a:lnTo>
                <a:lnTo>
                  <a:pt x="1739" y="52641"/>
                </a:lnTo>
                <a:lnTo>
                  <a:pt x="1600" y="53441"/>
                </a:lnTo>
                <a:lnTo>
                  <a:pt x="1397" y="53200"/>
                </a:lnTo>
                <a:lnTo>
                  <a:pt x="1143" y="53416"/>
                </a:lnTo>
                <a:lnTo>
                  <a:pt x="1130" y="53949"/>
                </a:lnTo>
                <a:lnTo>
                  <a:pt x="774" y="54089"/>
                </a:lnTo>
                <a:lnTo>
                  <a:pt x="647" y="54724"/>
                </a:lnTo>
                <a:lnTo>
                  <a:pt x="419" y="55308"/>
                </a:lnTo>
                <a:lnTo>
                  <a:pt x="152" y="55435"/>
                </a:lnTo>
                <a:lnTo>
                  <a:pt x="508" y="55968"/>
                </a:lnTo>
                <a:lnTo>
                  <a:pt x="203" y="55930"/>
                </a:lnTo>
                <a:lnTo>
                  <a:pt x="0" y="56286"/>
                </a:lnTo>
                <a:lnTo>
                  <a:pt x="127" y="56222"/>
                </a:lnTo>
                <a:lnTo>
                  <a:pt x="215" y="56070"/>
                </a:lnTo>
                <a:lnTo>
                  <a:pt x="469" y="56070"/>
                </a:lnTo>
                <a:lnTo>
                  <a:pt x="520" y="57200"/>
                </a:lnTo>
                <a:lnTo>
                  <a:pt x="647" y="58496"/>
                </a:lnTo>
                <a:lnTo>
                  <a:pt x="927" y="57912"/>
                </a:lnTo>
                <a:lnTo>
                  <a:pt x="889" y="59131"/>
                </a:lnTo>
                <a:lnTo>
                  <a:pt x="660" y="59664"/>
                </a:lnTo>
                <a:lnTo>
                  <a:pt x="596" y="59893"/>
                </a:lnTo>
                <a:lnTo>
                  <a:pt x="723" y="59766"/>
                </a:lnTo>
                <a:lnTo>
                  <a:pt x="723" y="60388"/>
                </a:lnTo>
                <a:lnTo>
                  <a:pt x="1333" y="61607"/>
                </a:lnTo>
                <a:lnTo>
                  <a:pt x="901" y="62014"/>
                </a:lnTo>
                <a:lnTo>
                  <a:pt x="1016" y="62255"/>
                </a:lnTo>
                <a:lnTo>
                  <a:pt x="1104" y="62509"/>
                </a:lnTo>
                <a:lnTo>
                  <a:pt x="990" y="62687"/>
                </a:lnTo>
                <a:lnTo>
                  <a:pt x="1485" y="62369"/>
                </a:lnTo>
                <a:lnTo>
                  <a:pt x="1358" y="62725"/>
                </a:lnTo>
                <a:lnTo>
                  <a:pt x="1612" y="62509"/>
                </a:lnTo>
                <a:lnTo>
                  <a:pt x="1816" y="62636"/>
                </a:lnTo>
                <a:lnTo>
                  <a:pt x="2133" y="62560"/>
                </a:lnTo>
                <a:lnTo>
                  <a:pt x="1968" y="62369"/>
                </a:lnTo>
                <a:lnTo>
                  <a:pt x="2362" y="62369"/>
                </a:lnTo>
                <a:lnTo>
                  <a:pt x="2476" y="61607"/>
                </a:lnTo>
                <a:lnTo>
                  <a:pt x="2819" y="60934"/>
                </a:lnTo>
                <a:lnTo>
                  <a:pt x="3340" y="60782"/>
                </a:lnTo>
                <a:lnTo>
                  <a:pt x="3530" y="60413"/>
                </a:lnTo>
                <a:lnTo>
                  <a:pt x="3759" y="60490"/>
                </a:lnTo>
                <a:lnTo>
                  <a:pt x="3987" y="60490"/>
                </a:lnTo>
                <a:lnTo>
                  <a:pt x="3530" y="60147"/>
                </a:lnTo>
                <a:lnTo>
                  <a:pt x="3962" y="60350"/>
                </a:lnTo>
                <a:lnTo>
                  <a:pt x="4051" y="60147"/>
                </a:lnTo>
                <a:lnTo>
                  <a:pt x="4114" y="60020"/>
                </a:lnTo>
                <a:lnTo>
                  <a:pt x="4787" y="59766"/>
                </a:lnTo>
                <a:lnTo>
                  <a:pt x="5067" y="59664"/>
                </a:lnTo>
                <a:lnTo>
                  <a:pt x="4940" y="58864"/>
                </a:lnTo>
                <a:lnTo>
                  <a:pt x="5003" y="59105"/>
                </a:lnTo>
                <a:lnTo>
                  <a:pt x="5080" y="58864"/>
                </a:lnTo>
                <a:lnTo>
                  <a:pt x="5562" y="58750"/>
                </a:lnTo>
                <a:lnTo>
                  <a:pt x="5448" y="58204"/>
                </a:lnTo>
                <a:lnTo>
                  <a:pt x="5943" y="58127"/>
                </a:lnTo>
                <a:lnTo>
                  <a:pt x="5969" y="57912"/>
                </a:lnTo>
                <a:lnTo>
                  <a:pt x="6045" y="57480"/>
                </a:lnTo>
                <a:lnTo>
                  <a:pt x="6235" y="58204"/>
                </a:lnTo>
                <a:lnTo>
                  <a:pt x="6311" y="57480"/>
                </a:lnTo>
                <a:lnTo>
                  <a:pt x="6769" y="57200"/>
                </a:lnTo>
                <a:lnTo>
                  <a:pt x="6959" y="56222"/>
                </a:lnTo>
                <a:lnTo>
                  <a:pt x="7315" y="56070"/>
                </a:lnTo>
                <a:lnTo>
                  <a:pt x="7556" y="55968"/>
                </a:lnTo>
                <a:lnTo>
                  <a:pt x="7632" y="55079"/>
                </a:lnTo>
                <a:lnTo>
                  <a:pt x="8204" y="55029"/>
                </a:lnTo>
                <a:lnTo>
                  <a:pt x="8242" y="54444"/>
                </a:lnTo>
                <a:lnTo>
                  <a:pt x="8280" y="53949"/>
                </a:lnTo>
                <a:lnTo>
                  <a:pt x="8636" y="54063"/>
                </a:lnTo>
                <a:lnTo>
                  <a:pt x="8699" y="53441"/>
                </a:lnTo>
                <a:lnTo>
                  <a:pt x="8775" y="52730"/>
                </a:lnTo>
                <a:lnTo>
                  <a:pt x="9245" y="50952"/>
                </a:lnTo>
                <a:close/>
              </a:path>
              <a:path w="31750" h="62864">
                <a:moveTo>
                  <a:pt x="26060" y="10388"/>
                </a:moveTo>
                <a:lnTo>
                  <a:pt x="25857" y="10490"/>
                </a:lnTo>
                <a:lnTo>
                  <a:pt x="26035" y="10439"/>
                </a:lnTo>
                <a:close/>
              </a:path>
              <a:path w="31750" h="62864">
                <a:moveTo>
                  <a:pt x="27736" y="10388"/>
                </a:moveTo>
                <a:lnTo>
                  <a:pt x="26987" y="10668"/>
                </a:lnTo>
                <a:lnTo>
                  <a:pt x="27393" y="10883"/>
                </a:lnTo>
                <a:lnTo>
                  <a:pt x="27736" y="10388"/>
                </a:lnTo>
                <a:close/>
              </a:path>
              <a:path w="31750" h="62864">
                <a:moveTo>
                  <a:pt x="29375" y="13004"/>
                </a:moveTo>
                <a:lnTo>
                  <a:pt x="29362" y="12839"/>
                </a:lnTo>
                <a:lnTo>
                  <a:pt x="28638" y="12509"/>
                </a:lnTo>
                <a:lnTo>
                  <a:pt x="29070" y="12776"/>
                </a:lnTo>
                <a:lnTo>
                  <a:pt x="29222" y="12839"/>
                </a:lnTo>
                <a:lnTo>
                  <a:pt x="29260" y="13258"/>
                </a:lnTo>
                <a:lnTo>
                  <a:pt x="29375" y="13004"/>
                </a:lnTo>
                <a:close/>
              </a:path>
              <a:path w="31750" h="62864">
                <a:moveTo>
                  <a:pt x="29768" y="5410"/>
                </a:moveTo>
                <a:lnTo>
                  <a:pt x="20840" y="5410"/>
                </a:lnTo>
                <a:lnTo>
                  <a:pt x="20624" y="5410"/>
                </a:lnTo>
                <a:lnTo>
                  <a:pt x="21069" y="5562"/>
                </a:lnTo>
                <a:lnTo>
                  <a:pt x="20904" y="5892"/>
                </a:lnTo>
                <a:lnTo>
                  <a:pt x="20764" y="6032"/>
                </a:lnTo>
                <a:lnTo>
                  <a:pt x="20459" y="5994"/>
                </a:lnTo>
                <a:lnTo>
                  <a:pt x="20459" y="6286"/>
                </a:lnTo>
                <a:lnTo>
                  <a:pt x="29578" y="6286"/>
                </a:lnTo>
                <a:lnTo>
                  <a:pt x="29629" y="6032"/>
                </a:lnTo>
                <a:lnTo>
                  <a:pt x="29768" y="5410"/>
                </a:lnTo>
                <a:close/>
              </a:path>
              <a:path w="31750" h="62864">
                <a:moveTo>
                  <a:pt x="30340" y="13677"/>
                </a:moveTo>
                <a:lnTo>
                  <a:pt x="30035" y="13677"/>
                </a:lnTo>
                <a:lnTo>
                  <a:pt x="29743" y="13677"/>
                </a:lnTo>
                <a:lnTo>
                  <a:pt x="29857" y="13830"/>
                </a:lnTo>
                <a:lnTo>
                  <a:pt x="30289" y="14287"/>
                </a:lnTo>
                <a:lnTo>
                  <a:pt x="30340" y="13690"/>
                </a:lnTo>
                <a:lnTo>
                  <a:pt x="29946" y="13690"/>
                </a:lnTo>
                <a:lnTo>
                  <a:pt x="30340" y="13677"/>
                </a:lnTo>
                <a:close/>
              </a:path>
              <a:path w="31750" h="62864">
                <a:moveTo>
                  <a:pt x="30734" y="762"/>
                </a:moveTo>
                <a:lnTo>
                  <a:pt x="30670" y="596"/>
                </a:lnTo>
                <a:lnTo>
                  <a:pt x="30607" y="444"/>
                </a:lnTo>
                <a:lnTo>
                  <a:pt x="30454" y="0"/>
                </a:lnTo>
                <a:lnTo>
                  <a:pt x="30441" y="406"/>
                </a:lnTo>
                <a:lnTo>
                  <a:pt x="30200" y="444"/>
                </a:lnTo>
                <a:lnTo>
                  <a:pt x="29806" y="38"/>
                </a:lnTo>
                <a:lnTo>
                  <a:pt x="29756" y="177"/>
                </a:lnTo>
                <a:lnTo>
                  <a:pt x="29133" y="596"/>
                </a:lnTo>
                <a:lnTo>
                  <a:pt x="28473" y="330"/>
                </a:lnTo>
                <a:lnTo>
                  <a:pt x="28346" y="1054"/>
                </a:lnTo>
                <a:lnTo>
                  <a:pt x="27990" y="1155"/>
                </a:lnTo>
                <a:lnTo>
                  <a:pt x="27343" y="1181"/>
                </a:lnTo>
                <a:lnTo>
                  <a:pt x="27317" y="1511"/>
                </a:lnTo>
                <a:lnTo>
                  <a:pt x="27546" y="1651"/>
                </a:lnTo>
                <a:lnTo>
                  <a:pt x="27216" y="1549"/>
                </a:lnTo>
                <a:lnTo>
                  <a:pt x="27025" y="1549"/>
                </a:lnTo>
                <a:lnTo>
                  <a:pt x="26720" y="1003"/>
                </a:lnTo>
                <a:lnTo>
                  <a:pt x="26847" y="1689"/>
                </a:lnTo>
                <a:lnTo>
                  <a:pt x="26530" y="1638"/>
                </a:lnTo>
                <a:lnTo>
                  <a:pt x="26606" y="1981"/>
                </a:lnTo>
                <a:lnTo>
                  <a:pt x="25857" y="1739"/>
                </a:lnTo>
                <a:lnTo>
                  <a:pt x="25615" y="2032"/>
                </a:lnTo>
                <a:lnTo>
                  <a:pt x="25488" y="1612"/>
                </a:lnTo>
                <a:lnTo>
                  <a:pt x="24993" y="1511"/>
                </a:lnTo>
                <a:lnTo>
                  <a:pt x="24384" y="1587"/>
                </a:lnTo>
                <a:lnTo>
                  <a:pt x="24295" y="1778"/>
                </a:lnTo>
                <a:lnTo>
                  <a:pt x="23291" y="1930"/>
                </a:lnTo>
                <a:lnTo>
                  <a:pt x="23545" y="1651"/>
                </a:lnTo>
                <a:lnTo>
                  <a:pt x="23114" y="1816"/>
                </a:lnTo>
                <a:lnTo>
                  <a:pt x="22618" y="1295"/>
                </a:lnTo>
                <a:lnTo>
                  <a:pt x="23012" y="1016"/>
                </a:lnTo>
                <a:lnTo>
                  <a:pt x="22288" y="1295"/>
                </a:lnTo>
                <a:lnTo>
                  <a:pt x="20942" y="2247"/>
                </a:lnTo>
                <a:lnTo>
                  <a:pt x="21615" y="2997"/>
                </a:lnTo>
                <a:lnTo>
                  <a:pt x="21412" y="3695"/>
                </a:lnTo>
                <a:lnTo>
                  <a:pt x="21107" y="4025"/>
                </a:lnTo>
                <a:lnTo>
                  <a:pt x="20789" y="4635"/>
                </a:lnTo>
                <a:lnTo>
                  <a:pt x="21120" y="4572"/>
                </a:lnTo>
                <a:lnTo>
                  <a:pt x="20662" y="5003"/>
                </a:lnTo>
                <a:lnTo>
                  <a:pt x="20993" y="4927"/>
                </a:lnTo>
                <a:lnTo>
                  <a:pt x="21018" y="5181"/>
                </a:lnTo>
                <a:lnTo>
                  <a:pt x="20726" y="5270"/>
                </a:lnTo>
                <a:lnTo>
                  <a:pt x="29768" y="5372"/>
                </a:lnTo>
                <a:lnTo>
                  <a:pt x="29857" y="4927"/>
                </a:lnTo>
                <a:lnTo>
                  <a:pt x="29921" y="4572"/>
                </a:lnTo>
                <a:lnTo>
                  <a:pt x="30035" y="3695"/>
                </a:lnTo>
                <a:lnTo>
                  <a:pt x="29997" y="2438"/>
                </a:lnTo>
                <a:lnTo>
                  <a:pt x="30302" y="2032"/>
                </a:lnTo>
                <a:lnTo>
                  <a:pt x="30568" y="1689"/>
                </a:lnTo>
                <a:lnTo>
                  <a:pt x="30708" y="1511"/>
                </a:lnTo>
                <a:lnTo>
                  <a:pt x="30505" y="749"/>
                </a:lnTo>
                <a:lnTo>
                  <a:pt x="30734" y="762"/>
                </a:lnTo>
                <a:close/>
              </a:path>
              <a:path w="31750" h="62864">
                <a:moveTo>
                  <a:pt x="30822" y="12242"/>
                </a:moveTo>
                <a:lnTo>
                  <a:pt x="30708" y="11938"/>
                </a:lnTo>
                <a:lnTo>
                  <a:pt x="30530" y="11938"/>
                </a:lnTo>
                <a:lnTo>
                  <a:pt x="30568" y="11772"/>
                </a:lnTo>
                <a:lnTo>
                  <a:pt x="29540" y="11772"/>
                </a:lnTo>
                <a:lnTo>
                  <a:pt x="29311" y="11772"/>
                </a:lnTo>
                <a:lnTo>
                  <a:pt x="28879" y="12242"/>
                </a:lnTo>
                <a:lnTo>
                  <a:pt x="28765" y="12433"/>
                </a:lnTo>
                <a:lnTo>
                  <a:pt x="29146" y="12496"/>
                </a:lnTo>
                <a:lnTo>
                  <a:pt x="29362" y="12839"/>
                </a:lnTo>
                <a:lnTo>
                  <a:pt x="29527" y="13004"/>
                </a:lnTo>
                <a:lnTo>
                  <a:pt x="29946" y="13563"/>
                </a:lnTo>
                <a:lnTo>
                  <a:pt x="30340" y="13563"/>
                </a:lnTo>
                <a:lnTo>
                  <a:pt x="30378" y="13169"/>
                </a:lnTo>
                <a:lnTo>
                  <a:pt x="30200" y="13169"/>
                </a:lnTo>
                <a:lnTo>
                  <a:pt x="30238" y="13004"/>
                </a:lnTo>
                <a:lnTo>
                  <a:pt x="30391" y="13017"/>
                </a:lnTo>
                <a:lnTo>
                  <a:pt x="30480" y="12776"/>
                </a:lnTo>
                <a:lnTo>
                  <a:pt x="30518" y="12420"/>
                </a:lnTo>
                <a:lnTo>
                  <a:pt x="30822" y="12242"/>
                </a:lnTo>
                <a:close/>
              </a:path>
              <a:path w="31750" h="62864">
                <a:moveTo>
                  <a:pt x="31330" y="9893"/>
                </a:moveTo>
                <a:lnTo>
                  <a:pt x="30530" y="9486"/>
                </a:lnTo>
                <a:lnTo>
                  <a:pt x="30937" y="9359"/>
                </a:lnTo>
                <a:lnTo>
                  <a:pt x="30810" y="9245"/>
                </a:lnTo>
                <a:lnTo>
                  <a:pt x="30708" y="9105"/>
                </a:lnTo>
                <a:lnTo>
                  <a:pt x="30429" y="9105"/>
                </a:lnTo>
                <a:lnTo>
                  <a:pt x="30048" y="8890"/>
                </a:lnTo>
                <a:lnTo>
                  <a:pt x="29540" y="8623"/>
                </a:lnTo>
                <a:lnTo>
                  <a:pt x="29781" y="8153"/>
                </a:lnTo>
                <a:lnTo>
                  <a:pt x="29502" y="8115"/>
                </a:lnTo>
                <a:lnTo>
                  <a:pt x="29019" y="7226"/>
                </a:lnTo>
                <a:lnTo>
                  <a:pt x="29400" y="7099"/>
                </a:lnTo>
                <a:lnTo>
                  <a:pt x="29565" y="6362"/>
                </a:lnTo>
                <a:lnTo>
                  <a:pt x="20472" y="6362"/>
                </a:lnTo>
                <a:lnTo>
                  <a:pt x="20243" y="6362"/>
                </a:lnTo>
                <a:lnTo>
                  <a:pt x="20396" y="6629"/>
                </a:lnTo>
                <a:lnTo>
                  <a:pt x="20015" y="7493"/>
                </a:lnTo>
                <a:lnTo>
                  <a:pt x="20383" y="7645"/>
                </a:lnTo>
                <a:lnTo>
                  <a:pt x="20332" y="8039"/>
                </a:lnTo>
                <a:lnTo>
                  <a:pt x="21183" y="8280"/>
                </a:lnTo>
                <a:lnTo>
                  <a:pt x="21234" y="9042"/>
                </a:lnTo>
                <a:lnTo>
                  <a:pt x="21742" y="9245"/>
                </a:lnTo>
                <a:lnTo>
                  <a:pt x="22555" y="9347"/>
                </a:lnTo>
                <a:lnTo>
                  <a:pt x="22555" y="10083"/>
                </a:lnTo>
                <a:lnTo>
                  <a:pt x="22809" y="9791"/>
                </a:lnTo>
                <a:lnTo>
                  <a:pt x="23317" y="10185"/>
                </a:lnTo>
                <a:lnTo>
                  <a:pt x="23444" y="10579"/>
                </a:lnTo>
                <a:lnTo>
                  <a:pt x="23596" y="10553"/>
                </a:lnTo>
                <a:lnTo>
                  <a:pt x="23952" y="10147"/>
                </a:lnTo>
                <a:lnTo>
                  <a:pt x="24142" y="10083"/>
                </a:lnTo>
                <a:lnTo>
                  <a:pt x="24422" y="10185"/>
                </a:lnTo>
                <a:lnTo>
                  <a:pt x="24320" y="9791"/>
                </a:lnTo>
                <a:lnTo>
                  <a:pt x="26060" y="10388"/>
                </a:lnTo>
                <a:lnTo>
                  <a:pt x="26301" y="10274"/>
                </a:lnTo>
                <a:lnTo>
                  <a:pt x="26187" y="10769"/>
                </a:lnTo>
                <a:lnTo>
                  <a:pt x="26339" y="10782"/>
                </a:lnTo>
                <a:lnTo>
                  <a:pt x="25615" y="11188"/>
                </a:lnTo>
                <a:lnTo>
                  <a:pt x="26822" y="10731"/>
                </a:lnTo>
                <a:lnTo>
                  <a:pt x="26403" y="10782"/>
                </a:lnTo>
                <a:lnTo>
                  <a:pt x="27266" y="10274"/>
                </a:lnTo>
                <a:lnTo>
                  <a:pt x="28295" y="9702"/>
                </a:lnTo>
                <a:lnTo>
                  <a:pt x="29400" y="9093"/>
                </a:lnTo>
                <a:lnTo>
                  <a:pt x="29324" y="10350"/>
                </a:lnTo>
                <a:lnTo>
                  <a:pt x="29476" y="10325"/>
                </a:lnTo>
                <a:lnTo>
                  <a:pt x="29641" y="10439"/>
                </a:lnTo>
                <a:lnTo>
                  <a:pt x="29387" y="10426"/>
                </a:lnTo>
                <a:lnTo>
                  <a:pt x="29464" y="10782"/>
                </a:lnTo>
                <a:lnTo>
                  <a:pt x="29667" y="10782"/>
                </a:lnTo>
                <a:lnTo>
                  <a:pt x="29718" y="11188"/>
                </a:lnTo>
                <a:lnTo>
                  <a:pt x="29540" y="11734"/>
                </a:lnTo>
                <a:lnTo>
                  <a:pt x="30581" y="11734"/>
                </a:lnTo>
                <a:lnTo>
                  <a:pt x="30403" y="11569"/>
                </a:lnTo>
                <a:lnTo>
                  <a:pt x="30835" y="10731"/>
                </a:lnTo>
                <a:lnTo>
                  <a:pt x="31115" y="10210"/>
                </a:lnTo>
                <a:lnTo>
                  <a:pt x="30492" y="10731"/>
                </a:lnTo>
                <a:lnTo>
                  <a:pt x="30607" y="10439"/>
                </a:lnTo>
                <a:lnTo>
                  <a:pt x="30810" y="10045"/>
                </a:lnTo>
                <a:lnTo>
                  <a:pt x="30988" y="9969"/>
                </a:lnTo>
                <a:lnTo>
                  <a:pt x="31330" y="989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352979" y="1177277"/>
            <a:ext cx="15875" cy="12700"/>
          </a:xfrm>
          <a:custGeom>
            <a:avLst/>
            <a:gdLst/>
            <a:ahLst/>
            <a:cxnLst/>
            <a:rect l="l" t="t" r="r" b="b"/>
            <a:pathLst>
              <a:path w="15875" h="12700">
                <a:moveTo>
                  <a:pt x="11815" y="10642"/>
                </a:moveTo>
                <a:lnTo>
                  <a:pt x="9004" y="10642"/>
                </a:lnTo>
                <a:lnTo>
                  <a:pt x="9359" y="11531"/>
                </a:lnTo>
                <a:lnTo>
                  <a:pt x="10642" y="12623"/>
                </a:lnTo>
                <a:lnTo>
                  <a:pt x="11688" y="10807"/>
                </a:lnTo>
                <a:lnTo>
                  <a:pt x="11815" y="10642"/>
                </a:lnTo>
                <a:close/>
              </a:path>
              <a:path w="15875" h="12700">
                <a:moveTo>
                  <a:pt x="4124" y="12039"/>
                </a:moveTo>
                <a:lnTo>
                  <a:pt x="2590" y="12039"/>
                </a:lnTo>
                <a:lnTo>
                  <a:pt x="3403" y="12484"/>
                </a:lnTo>
                <a:lnTo>
                  <a:pt x="4013" y="12153"/>
                </a:lnTo>
                <a:close/>
              </a:path>
              <a:path w="15875" h="12700">
                <a:moveTo>
                  <a:pt x="828" y="9336"/>
                </a:moveTo>
                <a:lnTo>
                  <a:pt x="1288" y="10452"/>
                </a:lnTo>
                <a:lnTo>
                  <a:pt x="1320" y="12153"/>
                </a:lnTo>
                <a:lnTo>
                  <a:pt x="1955" y="12268"/>
                </a:lnTo>
                <a:lnTo>
                  <a:pt x="2590" y="12039"/>
                </a:lnTo>
                <a:lnTo>
                  <a:pt x="4124" y="12039"/>
                </a:lnTo>
                <a:lnTo>
                  <a:pt x="4599" y="11531"/>
                </a:lnTo>
                <a:lnTo>
                  <a:pt x="5054" y="10960"/>
                </a:lnTo>
                <a:lnTo>
                  <a:pt x="6657" y="10960"/>
                </a:lnTo>
                <a:lnTo>
                  <a:pt x="7061" y="10693"/>
                </a:lnTo>
                <a:lnTo>
                  <a:pt x="8923" y="10693"/>
                </a:lnTo>
                <a:lnTo>
                  <a:pt x="11815" y="10642"/>
                </a:lnTo>
                <a:lnTo>
                  <a:pt x="12020" y="10452"/>
                </a:lnTo>
                <a:lnTo>
                  <a:pt x="2971" y="10452"/>
                </a:lnTo>
                <a:lnTo>
                  <a:pt x="2654" y="9613"/>
                </a:lnTo>
                <a:lnTo>
                  <a:pt x="2247" y="9601"/>
                </a:lnTo>
                <a:lnTo>
                  <a:pt x="828" y="9336"/>
                </a:lnTo>
                <a:close/>
              </a:path>
              <a:path w="15875" h="12700">
                <a:moveTo>
                  <a:pt x="6657" y="10960"/>
                </a:moveTo>
                <a:lnTo>
                  <a:pt x="5054" y="10960"/>
                </a:lnTo>
                <a:lnTo>
                  <a:pt x="5842" y="11277"/>
                </a:lnTo>
                <a:lnTo>
                  <a:pt x="6350" y="11163"/>
                </a:lnTo>
                <a:lnTo>
                  <a:pt x="6657" y="10960"/>
                </a:lnTo>
                <a:close/>
              </a:path>
              <a:path w="15875" h="12700">
                <a:moveTo>
                  <a:pt x="8923" y="10693"/>
                </a:moveTo>
                <a:lnTo>
                  <a:pt x="7061" y="10693"/>
                </a:lnTo>
                <a:lnTo>
                  <a:pt x="7531" y="11023"/>
                </a:lnTo>
                <a:lnTo>
                  <a:pt x="8178" y="11163"/>
                </a:lnTo>
                <a:lnTo>
                  <a:pt x="8923" y="10693"/>
                </a:lnTo>
                <a:close/>
              </a:path>
              <a:path w="15875" h="12700">
                <a:moveTo>
                  <a:pt x="1955" y="5968"/>
                </a:moveTo>
                <a:lnTo>
                  <a:pt x="2219" y="7454"/>
                </a:lnTo>
                <a:lnTo>
                  <a:pt x="2197" y="8661"/>
                </a:lnTo>
                <a:lnTo>
                  <a:pt x="3035" y="9131"/>
                </a:lnTo>
                <a:lnTo>
                  <a:pt x="3314" y="9905"/>
                </a:lnTo>
                <a:lnTo>
                  <a:pt x="2971" y="10452"/>
                </a:lnTo>
                <a:lnTo>
                  <a:pt x="12020" y="10452"/>
                </a:lnTo>
                <a:lnTo>
                  <a:pt x="14579" y="8013"/>
                </a:lnTo>
                <a:lnTo>
                  <a:pt x="15697" y="8013"/>
                </a:lnTo>
                <a:lnTo>
                  <a:pt x="15583" y="7454"/>
                </a:lnTo>
                <a:lnTo>
                  <a:pt x="3289" y="7454"/>
                </a:lnTo>
                <a:lnTo>
                  <a:pt x="1955" y="5968"/>
                </a:lnTo>
                <a:close/>
              </a:path>
              <a:path w="15875" h="12700">
                <a:moveTo>
                  <a:pt x="749" y="9143"/>
                </a:moveTo>
                <a:lnTo>
                  <a:pt x="0" y="9182"/>
                </a:lnTo>
                <a:lnTo>
                  <a:pt x="828" y="9336"/>
                </a:lnTo>
                <a:lnTo>
                  <a:pt x="749" y="9143"/>
                </a:lnTo>
                <a:close/>
              </a:path>
              <a:path w="15875" h="12700">
                <a:moveTo>
                  <a:pt x="15697" y="8013"/>
                </a:moveTo>
                <a:lnTo>
                  <a:pt x="14579" y="8013"/>
                </a:lnTo>
                <a:lnTo>
                  <a:pt x="15824" y="8635"/>
                </a:lnTo>
                <a:lnTo>
                  <a:pt x="15697" y="8013"/>
                </a:lnTo>
                <a:close/>
              </a:path>
              <a:path w="15875" h="12700">
                <a:moveTo>
                  <a:pt x="3441" y="5549"/>
                </a:moveTo>
                <a:lnTo>
                  <a:pt x="3606" y="6426"/>
                </a:lnTo>
                <a:lnTo>
                  <a:pt x="3848" y="6565"/>
                </a:lnTo>
                <a:lnTo>
                  <a:pt x="3289" y="7454"/>
                </a:lnTo>
                <a:lnTo>
                  <a:pt x="15583" y="7454"/>
                </a:lnTo>
                <a:lnTo>
                  <a:pt x="15316" y="6146"/>
                </a:lnTo>
                <a:lnTo>
                  <a:pt x="4343" y="6146"/>
                </a:lnTo>
                <a:lnTo>
                  <a:pt x="3441" y="5549"/>
                </a:lnTo>
                <a:close/>
              </a:path>
              <a:path w="15875" h="12700">
                <a:moveTo>
                  <a:pt x="6007" y="3276"/>
                </a:moveTo>
                <a:lnTo>
                  <a:pt x="5549" y="4114"/>
                </a:lnTo>
                <a:lnTo>
                  <a:pt x="5105" y="4622"/>
                </a:lnTo>
                <a:lnTo>
                  <a:pt x="4978" y="5283"/>
                </a:lnTo>
                <a:lnTo>
                  <a:pt x="4343" y="6146"/>
                </a:lnTo>
                <a:lnTo>
                  <a:pt x="15316" y="6146"/>
                </a:lnTo>
                <a:lnTo>
                  <a:pt x="14797" y="3517"/>
                </a:lnTo>
                <a:lnTo>
                  <a:pt x="7315" y="3517"/>
                </a:lnTo>
                <a:lnTo>
                  <a:pt x="6007" y="3276"/>
                </a:lnTo>
                <a:close/>
              </a:path>
              <a:path w="15875" h="12700">
                <a:moveTo>
                  <a:pt x="10718" y="0"/>
                </a:moveTo>
                <a:lnTo>
                  <a:pt x="9575" y="330"/>
                </a:lnTo>
                <a:lnTo>
                  <a:pt x="9245" y="1384"/>
                </a:lnTo>
                <a:lnTo>
                  <a:pt x="8382" y="2400"/>
                </a:lnTo>
                <a:lnTo>
                  <a:pt x="7899" y="2806"/>
                </a:lnTo>
                <a:lnTo>
                  <a:pt x="7315" y="3517"/>
                </a:lnTo>
                <a:lnTo>
                  <a:pt x="14797" y="3517"/>
                </a:lnTo>
                <a:lnTo>
                  <a:pt x="14519" y="2247"/>
                </a:lnTo>
                <a:lnTo>
                  <a:pt x="13131" y="2247"/>
                </a:lnTo>
                <a:lnTo>
                  <a:pt x="12598" y="1828"/>
                </a:lnTo>
                <a:lnTo>
                  <a:pt x="12255" y="1028"/>
                </a:lnTo>
                <a:lnTo>
                  <a:pt x="11582" y="698"/>
                </a:lnTo>
                <a:lnTo>
                  <a:pt x="10718" y="0"/>
                </a:lnTo>
                <a:close/>
              </a:path>
              <a:path w="15875" h="12700">
                <a:moveTo>
                  <a:pt x="14452" y="1943"/>
                </a:moveTo>
                <a:lnTo>
                  <a:pt x="13131" y="2247"/>
                </a:lnTo>
                <a:lnTo>
                  <a:pt x="14519" y="2247"/>
                </a:lnTo>
                <a:lnTo>
                  <a:pt x="14452" y="194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395147" y="2210910"/>
            <a:ext cx="10795" cy="13335"/>
          </a:xfrm>
          <a:custGeom>
            <a:avLst/>
            <a:gdLst/>
            <a:ahLst/>
            <a:cxnLst/>
            <a:rect l="l" t="t" r="r" b="b"/>
            <a:pathLst>
              <a:path w="10795" h="13335">
                <a:moveTo>
                  <a:pt x="9418" y="12534"/>
                </a:moveTo>
                <a:lnTo>
                  <a:pt x="9283" y="12534"/>
                </a:lnTo>
                <a:lnTo>
                  <a:pt x="9347" y="12814"/>
                </a:lnTo>
                <a:lnTo>
                  <a:pt x="9753" y="12928"/>
                </a:lnTo>
                <a:lnTo>
                  <a:pt x="9418" y="12534"/>
                </a:lnTo>
                <a:close/>
              </a:path>
              <a:path w="10795" h="13335">
                <a:moveTo>
                  <a:pt x="9169" y="12242"/>
                </a:moveTo>
                <a:lnTo>
                  <a:pt x="8343" y="12242"/>
                </a:lnTo>
                <a:lnTo>
                  <a:pt x="8407" y="12661"/>
                </a:lnTo>
                <a:lnTo>
                  <a:pt x="8521" y="12407"/>
                </a:lnTo>
                <a:lnTo>
                  <a:pt x="9310" y="12407"/>
                </a:lnTo>
                <a:lnTo>
                  <a:pt x="9169" y="12242"/>
                </a:lnTo>
                <a:close/>
              </a:path>
              <a:path w="10795" h="13335">
                <a:moveTo>
                  <a:pt x="9310" y="12407"/>
                </a:moveTo>
                <a:lnTo>
                  <a:pt x="8521" y="12407"/>
                </a:lnTo>
                <a:lnTo>
                  <a:pt x="8547" y="12661"/>
                </a:lnTo>
                <a:lnTo>
                  <a:pt x="9283" y="12534"/>
                </a:lnTo>
                <a:lnTo>
                  <a:pt x="9418" y="12534"/>
                </a:lnTo>
                <a:lnTo>
                  <a:pt x="9310" y="12407"/>
                </a:lnTo>
                <a:close/>
              </a:path>
              <a:path w="10795" h="13335">
                <a:moveTo>
                  <a:pt x="7759" y="12331"/>
                </a:moveTo>
                <a:lnTo>
                  <a:pt x="7314" y="12347"/>
                </a:lnTo>
                <a:lnTo>
                  <a:pt x="7823" y="12623"/>
                </a:lnTo>
                <a:lnTo>
                  <a:pt x="7759" y="12331"/>
                </a:lnTo>
                <a:close/>
              </a:path>
              <a:path w="10795" h="13335">
                <a:moveTo>
                  <a:pt x="9301" y="11836"/>
                </a:moveTo>
                <a:lnTo>
                  <a:pt x="5067" y="11836"/>
                </a:lnTo>
                <a:lnTo>
                  <a:pt x="5689" y="11912"/>
                </a:lnTo>
                <a:lnTo>
                  <a:pt x="5878" y="12242"/>
                </a:lnTo>
                <a:lnTo>
                  <a:pt x="6095" y="12522"/>
                </a:lnTo>
                <a:lnTo>
                  <a:pt x="6756" y="12065"/>
                </a:lnTo>
                <a:lnTo>
                  <a:pt x="9017" y="12065"/>
                </a:lnTo>
                <a:lnTo>
                  <a:pt x="8877" y="11899"/>
                </a:lnTo>
                <a:lnTo>
                  <a:pt x="9311" y="11899"/>
                </a:lnTo>
                <a:close/>
              </a:path>
              <a:path w="10795" h="13335">
                <a:moveTo>
                  <a:pt x="9017" y="12065"/>
                </a:moveTo>
                <a:lnTo>
                  <a:pt x="6756" y="12065"/>
                </a:lnTo>
                <a:lnTo>
                  <a:pt x="6578" y="12407"/>
                </a:lnTo>
                <a:lnTo>
                  <a:pt x="6934" y="12141"/>
                </a:lnTo>
                <a:lnTo>
                  <a:pt x="9082" y="12141"/>
                </a:lnTo>
                <a:close/>
              </a:path>
              <a:path w="10795" h="13335">
                <a:moveTo>
                  <a:pt x="7292" y="12335"/>
                </a:moveTo>
                <a:lnTo>
                  <a:pt x="7048" y="12357"/>
                </a:lnTo>
                <a:lnTo>
                  <a:pt x="7314" y="12347"/>
                </a:lnTo>
                <a:close/>
              </a:path>
              <a:path w="10795" h="13335">
                <a:moveTo>
                  <a:pt x="9082" y="12141"/>
                </a:moveTo>
                <a:lnTo>
                  <a:pt x="6934" y="12141"/>
                </a:lnTo>
                <a:lnTo>
                  <a:pt x="7292" y="12335"/>
                </a:lnTo>
                <a:lnTo>
                  <a:pt x="8343" y="12242"/>
                </a:lnTo>
                <a:lnTo>
                  <a:pt x="9169" y="12242"/>
                </a:lnTo>
                <a:close/>
              </a:path>
              <a:path w="10795" h="13335">
                <a:moveTo>
                  <a:pt x="9311" y="11899"/>
                </a:moveTo>
                <a:lnTo>
                  <a:pt x="8877" y="11899"/>
                </a:lnTo>
                <a:lnTo>
                  <a:pt x="9347" y="12128"/>
                </a:lnTo>
                <a:lnTo>
                  <a:pt x="9311" y="11899"/>
                </a:lnTo>
                <a:close/>
              </a:path>
              <a:path w="10795" h="13335">
                <a:moveTo>
                  <a:pt x="9970" y="9740"/>
                </a:moveTo>
                <a:lnTo>
                  <a:pt x="3530" y="9740"/>
                </a:lnTo>
                <a:lnTo>
                  <a:pt x="3886" y="10121"/>
                </a:lnTo>
                <a:lnTo>
                  <a:pt x="3555" y="10464"/>
                </a:lnTo>
                <a:lnTo>
                  <a:pt x="4813" y="11277"/>
                </a:lnTo>
                <a:lnTo>
                  <a:pt x="4787" y="11849"/>
                </a:lnTo>
                <a:lnTo>
                  <a:pt x="5067" y="11836"/>
                </a:lnTo>
                <a:lnTo>
                  <a:pt x="9301" y="11836"/>
                </a:lnTo>
                <a:lnTo>
                  <a:pt x="9156" y="10922"/>
                </a:lnTo>
                <a:lnTo>
                  <a:pt x="10661" y="10922"/>
                </a:lnTo>
                <a:lnTo>
                  <a:pt x="9970" y="9740"/>
                </a:lnTo>
                <a:close/>
              </a:path>
              <a:path w="10795" h="13335">
                <a:moveTo>
                  <a:pt x="10661" y="10922"/>
                </a:moveTo>
                <a:lnTo>
                  <a:pt x="9156" y="10922"/>
                </a:lnTo>
                <a:lnTo>
                  <a:pt x="10706" y="10998"/>
                </a:lnTo>
                <a:close/>
              </a:path>
              <a:path w="10795" h="13335">
                <a:moveTo>
                  <a:pt x="9814" y="8597"/>
                </a:moveTo>
                <a:lnTo>
                  <a:pt x="3187" y="8597"/>
                </a:lnTo>
                <a:lnTo>
                  <a:pt x="3245" y="8724"/>
                </a:lnTo>
                <a:lnTo>
                  <a:pt x="3327" y="9918"/>
                </a:lnTo>
                <a:lnTo>
                  <a:pt x="3626" y="10391"/>
                </a:lnTo>
                <a:lnTo>
                  <a:pt x="3530" y="9740"/>
                </a:lnTo>
                <a:lnTo>
                  <a:pt x="9970" y="9740"/>
                </a:lnTo>
                <a:lnTo>
                  <a:pt x="9702" y="9283"/>
                </a:lnTo>
                <a:lnTo>
                  <a:pt x="9814" y="8597"/>
                </a:lnTo>
                <a:close/>
              </a:path>
              <a:path w="10795" h="13335">
                <a:moveTo>
                  <a:pt x="9847" y="8394"/>
                </a:moveTo>
                <a:lnTo>
                  <a:pt x="2844" y="8394"/>
                </a:lnTo>
                <a:lnTo>
                  <a:pt x="2552" y="8724"/>
                </a:lnTo>
                <a:lnTo>
                  <a:pt x="3187" y="8597"/>
                </a:lnTo>
                <a:lnTo>
                  <a:pt x="9814" y="8597"/>
                </a:lnTo>
                <a:lnTo>
                  <a:pt x="9847" y="8394"/>
                </a:lnTo>
                <a:close/>
              </a:path>
              <a:path w="10795" h="13335">
                <a:moveTo>
                  <a:pt x="10039" y="7213"/>
                </a:moveTo>
                <a:lnTo>
                  <a:pt x="2285" y="7213"/>
                </a:lnTo>
                <a:lnTo>
                  <a:pt x="2476" y="7454"/>
                </a:lnTo>
                <a:lnTo>
                  <a:pt x="2463" y="8585"/>
                </a:lnTo>
                <a:lnTo>
                  <a:pt x="2844" y="8394"/>
                </a:lnTo>
                <a:lnTo>
                  <a:pt x="9847" y="8394"/>
                </a:lnTo>
                <a:lnTo>
                  <a:pt x="10039" y="7213"/>
                </a:lnTo>
                <a:close/>
              </a:path>
              <a:path w="10795" h="13335">
                <a:moveTo>
                  <a:pt x="2562" y="1841"/>
                </a:moveTo>
                <a:lnTo>
                  <a:pt x="1054" y="1841"/>
                </a:lnTo>
                <a:lnTo>
                  <a:pt x="1841" y="3517"/>
                </a:lnTo>
                <a:lnTo>
                  <a:pt x="2285" y="4089"/>
                </a:lnTo>
                <a:lnTo>
                  <a:pt x="2336" y="4940"/>
                </a:lnTo>
                <a:lnTo>
                  <a:pt x="1727" y="5486"/>
                </a:lnTo>
                <a:lnTo>
                  <a:pt x="1752" y="7454"/>
                </a:lnTo>
                <a:lnTo>
                  <a:pt x="2285" y="7213"/>
                </a:lnTo>
                <a:lnTo>
                  <a:pt x="10039" y="7213"/>
                </a:lnTo>
                <a:lnTo>
                  <a:pt x="10121" y="6705"/>
                </a:lnTo>
                <a:lnTo>
                  <a:pt x="7302" y="5676"/>
                </a:lnTo>
                <a:lnTo>
                  <a:pt x="5257" y="5194"/>
                </a:lnTo>
                <a:lnTo>
                  <a:pt x="5092" y="3048"/>
                </a:lnTo>
                <a:lnTo>
                  <a:pt x="2562" y="1841"/>
                </a:lnTo>
                <a:close/>
              </a:path>
              <a:path w="10795" h="13335">
                <a:moveTo>
                  <a:pt x="352" y="2552"/>
                </a:moveTo>
                <a:lnTo>
                  <a:pt x="126" y="2781"/>
                </a:lnTo>
                <a:lnTo>
                  <a:pt x="352" y="2552"/>
                </a:lnTo>
                <a:close/>
              </a:path>
              <a:path w="10795" h="13335">
                <a:moveTo>
                  <a:pt x="139" y="2095"/>
                </a:moveTo>
                <a:lnTo>
                  <a:pt x="241" y="2413"/>
                </a:lnTo>
                <a:lnTo>
                  <a:pt x="63" y="2501"/>
                </a:lnTo>
                <a:lnTo>
                  <a:pt x="0" y="2730"/>
                </a:lnTo>
                <a:lnTo>
                  <a:pt x="292" y="2552"/>
                </a:lnTo>
                <a:lnTo>
                  <a:pt x="740" y="2159"/>
                </a:lnTo>
                <a:lnTo>
                  <a:pt x="406" y="2159"/>
                </a:lnTo>
                <a:lnTo>
                  <a:pt x="139" y="2095"/>
                </a:lnTo>
                <a:close/>
              </a:path>
              <a:path w="10795" h="13335">
                <a:moveTo>
                  <a:pt x="1231" y="0"/>
                </a:moveTo>
                <a:lnTo>
                  <a:pt x="317" y="228"/>
                </a:lnTo>
                <a:lnTo>
                  <a:pt x="406" y="2159"/>
                </a:lnTo>
                <a:lnTo>
                  <a:pt x="740" y="2159"/>
                </a:lnTo>
                <a:lnTo>
                  <a:pt x="1054" y="1841"/>
                </a:lnTo>
                <a:lnTo>
                  <a:pt x="2562" y="1841"/>
                </a:lnTo>
                <a:lnTo>
                  <a:pt x="2082" y="1612"/>
                </a:lnTo>
                <a:lnTo>
                  <a:pt x="123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637113" y="2599481"/>
            <a:ext cx="5715" cy="24765"/>
          </a:xfrm>
          <a:custGeom>
            <a:avLst/>
            <a:gdLst/>
            <a:ahLst/>
            <a:cxnLst/>
            <a:rect l="l" t="t" r="r" b="b"/>
            <a:pathLst>
              <a:path w="5714" h="24764">
                <a:moveTo>
                  <a:pt x="3774" y="20078"/>
                </a:moveTo>
                <a:lnTo>
                  <a:pt x="3924" y="24384"/>
                </a:lnTo>
                <a:lnTo>
                  <a:pt x="5283" y="24511"/>
                </a:lnTo>
                <a:lnTo>
                  <a:pt x="3774" y="20078"/>
                </a:lnTo>
                <a:close/>
              </a:path>
              <a:path w="5714" h="24764">
                <a:moveTo>
                  <a:pt x="3759" y="19634"/>
                </a:moveTo>
                <a:lnTo>
                  <a:pt x="3757" y="20027"/>
                </a:lnTo>
                <a:lnTo>
                  <a:pt x="3759" y="19634"/>
                </a:lnTo>
                <a:close/>
              </a:path>
              <a:path w="5714" h="24764">
                <a:moveTo>
                  <a:pt x="2146" y="11918"/>
                </a:moveTo>
                <a:lnTo>
                  <a:pt x="0" y="16687"/>
                </a:lnTo>
                <a:lnTo>
                  <a:pt x="1714" y="20027"/>
                </a:lnTo>
                <a:lnTo>
                  <a:pt x="3631" y="19658"/>
                </a:lnTo>
                <a:lnTo>
                  <a:pt x="2616" y="16675"/>
                </a:lnTo>
                <a:lnTo>
                  <a:pt x="2146" y="11918"/>
                </a:lnTo>
                <a:close/>
              </a:path>
              <a:path w="5714" h="24764">
                <a:moveTo>
                  <a:pt x="812" y="0"/>
                </a:moveTo>
                <a:lnTo>
                  <a:pt x="88" y="1790"/>
                </a:lnTo>
                <a:lnTo>
                  <a:pt x="990" y="3746"/>
                </a:lnTo>
                <a:lnTo>
                  <a:pt x="1358" y="5511"/>
                </a:lnTo>
                <a:lnTo>
                  <a:pt x="1066" y="7175"/>
                </a:lnTo>
                <a:lnTo>
                  <a:pt x="1295" y="8013"/>
                </a:lnTo>
                <a:lnTo>
                  <a:pt x="292" y="12573"/>
                </a:lnTo>
                <a:lnTo>
                  <a:pt x="2131" y="11767"/>
                </a:lnTo>
                <a:lnTo>
                  <a:pt x="2032" y="10756"/>
                </a:lnTo>
                <a:lnTo>
                  <a:pt x="2286" y="6350"/>
                </a:lnTo>
                <a:lnTo>
                  <a:pt x="1054" y="2743"/>
                </a:lnTo>
                <a:lnTo>
                  <a:pt x="736" y="406"/>
                </a:lnTo>
                <a:lnTo>
                  <a:pt x="81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867329" y="2018465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4">
                <a:moveTo>
                  <a:pt x="10375" y="0"/>
                </a:moveTo>
                <a:lnTo>
                  <a:pt x="11785" y="1269"/>
                </a:lnTo>
                <a:lnTo>
                  <a:pt x="11696" y="2819"/>
                </a:lnTo>
                <a:lnTo>
                  <a:pt x="9461" y="2857"/>
                </a:lnTo>
                <a:lnTo>
                  <a:pt x="8394" y="2717"/>
                </a:lnTo>
                <a:lnTo>
                  <a:pt x="7696" y="1282"/>
                </a:lnTo>
                <a:lnTo>
                  <a:pt x="7213" y="2425"/>
                </a:lnTo>
                <a:lnTo>
                  <a:pt x="6197" y="2692"/>
                </a:lnTo>
                <a:lnTo>
                  <a:pt x="4216" y="4559"/>
                </a:lnTo>
                <a:lnTo>
                  <a:pt x="1752" y="6261"/>
                </a:lnTo>
                <a:lnTo>
                  <a:pt x="190" y="8496"/>
                </a:lnTo>
                <a:lnTo>
                  <a:pt x="0" y="9778"/>
                </a:lnTo>
                <a:lnTo>
                  <a:pt x="711" y="9524"/>
                </a:lnTo>
                <a:lnTo>
                  <a:pt x="1676" y="9690"/>
                </a:lnTo>
                <a:lnTo>
                  <a:pt x="2628" y="10452"/>
                </a:lnTo>
                <a:lnTo>
                  <a:pt x="3682" y="9042"/>
                </a:lnTo>
                <a:lnTo>
                  <a:pt x="4533" y="8661"/>
                </a:lnTo>
                <a:lnTo>
                  <a:pt x="5499" y="8445"/>
                </a:lnTo>
                <a:lnTo>
                  <a:pt x="5994" y="7226"/>
                </a:lnTo>
                <a:lnTo>
                  <a:pt x="6603" y="6553"/>
                </a:lnTo>
                <a:lnTo>
                  <a:pt x="7975" y="5981"/>
                </a:lnTo>
                <a:lnTo>
                  <a:pt x="9499" y="7251"/>
                </a:lnTo>
                <a:lnTo>
                  <a:pt x="10464" y="5841"/>
                </a:lnTo>
                <a:lnTo>
                  <a:pt x="11264" y="5092"/>
                </a:lnTo>
                <a:lnTo>
                  <a:pt x="11023" y="3898"/>
                </a:lnTo>
                <a:lnTo>
                  <a:pt x="11023" y="2946"/>
                </a:lnTo>
                <a:lnTo>
                  <a:pt x="11849" y="2844"/>
                </a:lnTo>
                <a:lnTo>
                  <a:pt x="12369" y="2120"/>
                </a:lnTo>
                <a:lnTo>
                  <a:pt x="12369" y="1320"/>
                </a:lnTo>
                <a:lnTo>
                  <a:pt x="12052" y="50"/>
                </a:lnTo>
                <a:lnTo>
                  <a:pt x="1037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5598313" y="2382822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7367" y="8242"/>
                </a:moveTo>
                <a:lnTo>
                  <a:pt x="5384" y="8242"/>
                </a:lnTo>
                <a:lnTo>
                  <a:pt x="5765" y="8712"/>
                </a:lnTo>
                <a:lnTo>
                  <a:pt x="6375" y="8966"/>
                </a:lnTo>
                <a:lnTo>
                  <a:pt x="6045" y="10769"/>
                </a:lnTo>
                <a:lnTo>
                  <a:pt x="7289" y="10782"/>
                </a:lnTo>
                <a:lnTo>
                  <a:pt x="7734" y="10934"/>
                </a:lnTo>
                <a:lnTo>
                  <a:pt x="7683" y="10096"/>
                </a:lnTo>
                <a:lnTo>
                  <a:pt x="7518" y="9982"/>
                </a:lnTo>
                <a:lnTo>
                  <a:pt x="7683" y="9588"/>
                </a:lnTo>
                <a:lnTo>
                  <a:pt x="8077" y="9359"/>
                </a:lnTo>
                <a:lnTo>
                  <a:pt x="7493" y="9182"/>
                </a:lnTo>
                <a:lnTo>
                  <a:pt x="7404" y="8712"/>
                </a:lnTo>
                <a:lnTo>
                  <a:pt x="7367" y="8242"/>
                </a:lnTo>
                <a:close/>
              </a:path>
              <a:path w="11429" h="11430">
                <a:moveTo>
                  <a:pt x="8930" y="4368"/>
                </a:moveTo>
                <a:lnTo>
                  <a:pt x="8610" y="4368"/>
                </a:lnTo>
                <a:lnTo>
                  <a:pt x="8733" y="4686"/>
                </a:lnTo>
                <a:lnTo>
                  <a:pt x="8801" y="6045"/>
                </a:lnTo>
                <a:lnTo>
                  <a:pt x="9398" y="6515"/>
                </a:lnTo>
                <a:lnTo>
                  <a:pt x="9429" y="6718"/>
                </a:lnTo>
                <a:lnTo>
                  <a:pt x="9546" y="7035"/>
                </a:lnTo>
                <a:lnTo>
                  <a:pt x="10845" y="8775"/>
                </a:lnTo>
                <a:lnTo>
                  <a:pt x="10628" y="7747"/>
                </a:lnTo>
                <a:lnTo>
                  <a:pt x="10248" y="7035"/>
                </a:lnTo>
                <a:lnTo>
                  <a:pt x="9512" y="6413"/>
                </a:lnTo>
                <a:lnTo>
                  <a:pt x="9309" y="6007"/>
                </a:lnTo>
                <a:lnTo>
                  <a:pt x="9321" y="5270"/>
                </a:lnTo>
                <a:lnTo>
                  <a:pt x="8930" y="4368"/>
                </a:lnTo>
                <a:close/>
              </a:path>
              <a:path w="11429" h="11430">
                <a:moveTo>
                  <a:pt x="4144" y="7589"/>
                </a:moveTo>
                <a:lnTo>
                  <a:pt x="4051" y="8318"/>
                </a:lnTo>
                <a:lnTo>
                  <a:pt x="5384" y="8242"/>
                </a:lnTo>
                <a:lnTo>
                  <a:pt x="7367" y="8242"/>
                </a:lnTo>
                <a:lnTo>
                  <a:pt x="7500" y="7607"/>
                </a:lnTo>
                <a:lnTo>
                  <a:pt x="4292" y="7607"/>
                </a:lnTo>
                <a:lnTo>
                  <a:pt x="4144" y="7589"/>
                </a:lnTo>
                <a:close/>
              </a:path>
              <a:path w="11429" h="11430">
                <a:moveTo>
                  <a:pt x="4762" y="3111"/>
                </a:moveTo>
                <a:lnTo>
                  <a:pt x="4749" y="3441"/>
                </a:lnTo>
                <a:lnTo>
                  <a:pt x="3670" y="3949"/>
                </a:lnTo>
                <a:lnTo>
                  <a:pt x="2074" y="3949"/>
                </a:lnTo>
                <a:lnTo>
                  <a:pt x="1435" y="4686"/>
                </a:lnTo>
                <a:lnTo>
                  <a:pt x="1828" y="4724"/>
                </a:lnTo>
                <a:lnTo>
                  <a:pt x="1320" y="5524"/>
                </a:lnTo>
                <a:lnTo>
                  <a:pt x="1612" y="5892"/>
                </a:lnTo>
                <a:lnTo>
                  <a:pt x="1003" y="6007"/>
                </a:lnTo>
                <a:lnTo>
                  <a:pt x="863" y="7150"/>
                </a:lnTo>
                <a:lnTo>
                  <a:pt x="0" y="7226"/>
                </a:lnTo>
                <a:lnTo>
                  <a:pt x="774" y="7759"/>
                </a:lnTo>
                <a:lnTo>
                  <a:pt x="2552" y="7569"/>
                </a:lnTo>
                <a:lnTo>
                  <a:pt x="3678" y="7569"/>
                </a:lnTo>
                <a:lnTo>
                  <a:pt x="4144" y="7531"/>
                </a:lnTo>
                <a:lnTo>
                  <a:pt x="3898" y="7404"/>
                </a:lnTo>
                <a:lnTo>
                  <a:pt x="3835" y="6896"/>
                </a:lnTo>
                <a:lnTo>
                  <a:pt x="4673" y="6819"/>
                </a:lnTo>
                <a:lnTo>
                  <a:pt x="7779" y="6819"/>
                </a:lnTo>
                <a:lnTo>
                  <a:pt x="7569" y="6375"/>
                </a:lnTo>
                <a:lnTo>
                  <a:pt x="7708" y="6223"/>
                </a:lnTo>
                <a:lnTo>
                  <a:pt x="8115" y="6223"/>
                </a:lnTo>
                <a:lnTo>
                  <a:pt x="8587" y="5829"/>
                </a:lnTo>
                <a:lnTo>
                  <a:pt x="8610" y="4368"/>
                </a:lnTo>
                <a:lnTo>
                  <a:pt x="8930" y="4368"/>
                </a:lnTo>
                <a:lnTo>
                  <a:pt x="8748" y="3949"/>
                </a:lnTo>
                <a:lnTo>
                  <a:pt x="3670" y="3949"/>
                </a:lnTo>
                <a:lnTo>
                  <a:pt x="2184" y="3822"/>
                </a:lnTo>
                <a:lnTo>
                  <a:pt x="8693" y="3822"/>
                </a:lnTo>
                <a:lnTo>
                  <a:pt x="8445" y="3251"/>
                </a:lnTo>
                <a:lnTo>
                  <a:pt x="5575" y="3251"/>
                </a:lnTo>
                <a:lnTo>
                  <a:pt x="4762" y="3111"/>
                </a:lnTo>
                <a:close/>
              </a:path>
              <a:path w="11429" h="11430">
                <a:moveTo>
                  <a:pt x="3678" y="7569"/>
                </a:moveTo>
                <a:lnTo>
                  <a:pt x="2552" y="7569"/>
                </a:lnTo>
                <a:lnTo>
                  <a:pt x="3835" y="7747"/>
                </a:lnTo>
                <a:lnTo>
                  <a:pt x="3678" y="7569"/>
                </a:lnTo>
                <a:close/>
              </a:path>
              <a:path w="11429" h="11430">
                <a:moveTo>
                  <a:pt x="4151" y="7534"/>
                </a:moveTo>
                <a:lnTo>
                  <a:pt x="4292" y="7607"/>
                </a:lnTo>
                <a:lnTo>
                  <a:pt x="4151" y="7534"/>
                </a:lnTo>
                <a:close/>
              </a:path>
              <a:path w="11429" h="11430">
                <a:moveTo>
                  <a:pt x="7779" y="6819"/>
                </a:moveTo>
                <a:lnTo>
                  <a:pt x="4673" y="6819"/>
                </a:lnTo>
                <a:lnTo>
                  <a:pt x="4277" y="7226"/>
                </a:lnTo>
                <a:lnTo>
                  <a:pt x="4218" y="7569"/>
                </a:lnTo>
                <a:lnTo>
                  <a:pt x="7500" y="7607"/>
                </a:lnTo>
                <a:lnTo>
                  <a:pt x="7605" y="7226"/>
                </a:lnTo>
                <a:lnTo>
                  <a:pt x="7779" y="6819"/>
                </a:lnTo>
                <a:close/>
              </a:path>
              <a:path w="11429" h="11430">
                <a:moveTo>
                  <a:pt x="4144" y="7531"/>
                </a:moveTo>
                <a:lnTo>
                  <a:pt x="3644" y="7531"/>
                </a:lnTo>
                <a:lnTo>
                  <a:pt x="4144" y="7589"/>
                </a:lnTo>
                <a:close/>
              </a:path>
              <a:path w="11429" h="11430">
                <a:moveTo>
                  <a:pt x="7647" y="1409"/>
                </a:moveTo>
                <a:lnTo>
                  <a:pt x="6591" y="1409"/>
                </a:lnTo>
                <a:lnTo>
                  <a:pt x="6807" y="1638"/>
                </a:lnTo>
                <a:lnTo>
                  <a:pt x="6515" y="1701"/>
                </a:lnTo>
                <a:lnTo>
                  <a:pt x="6350" y="1778"/>
                </a:lnTo>
                <a:lnTo>
                  <a:pt x="6502" y="2019"/>
                </a:lnTo>
                <a:lnTo>
                  <a:pt x="6032" y="2387"/>
                </a:lnTo>
                <a:lnTo>
                  <a:pt x="6045" y="2603"/>
                </a:lnTo>
                <a:lnTo>
                  <a:pt x="5626" y="2781"/>
                </a:lnTo>
                <a:lnTo>
                  <a:pt x="5435" y="2984"/>
                </a:lnTo>
                <a:lnTo>
                  <a:pt x="5054" y="3136"/>
                </a:lnTo>
                <a:lnTo>
                  <a:pt x="5575" y="3251"/>
                </a:lnTo>
                <a:lnTo>
                  <a:pt x="8445" y="3251"/>
                </a:lnTo>
                <a:lnTo>
                  <a:pt x="7647" y="1409"/>
                </a:lnTo>
                <a:close/>
              </a:path>
              <a:path w="11429" h="11430">
                <a:moveTo>
                  <a:pt x="7586" y="1270"/>
                </a:moveTo>
                <a:lnTo>
                  <a:pt x="6146" y="1270"/>
                </a:lnTo>
                <a:lnTo>
                  <a:pt x="6553" y="1638"/>
                </a:lnTo>
                <a:lnTo>
                  <a:pt x="6591" y="1409"/>
                </a:lnTo>
                <a:lnTo>
                  <a:pt x="7647" y="1409"/>
                </a:lnTo>
                <a:lnTo>
                  <a:pt x="7586" y="1270"/>
                </a:lnTo>
                <a:close/>
              </a:path>
              <a:path w="11429" h="11430">
                <a:moveTo>
                  <a:pt x="7035" y="0"/>
                </a:moveTo>
                <a:lnTo>
                  <a:pt x="5918" y="1524"/>
                </a:lnTo>
                <a:lnTo>
                  <a:pt x="6146" y="1270"/>
                </a:lnTo>
                <a:lnTo>
                  <a:pt x="7586" y="1270"/>
                </a:lnTo>
                <a:lnTo>
                  <a:pt x="703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3460596" y="2764585"/>
            <a:ext cx="10160" cy="12065"/>
          </a:xfrm>
          <a:custGeom>
            <a:avLst/>
            <a:gdLst/>
            <a:ahLst/>
            <a:cxnLst/>
            <a:rect l="l" t="t" r="r" b="b"/>
            <a:pathLst>
              <a:path w="10160" h="12064">
                <a:moveTo>
                  <a:pt x="9740" y="0"/>
                </a:moveTo>
                <a:lnTo>
                  <a:pt x="7467" y="609"/>
                </a:lnTo>
                <a:lnTo>
                  <a:pt x="5676" y="609"/>
                </a:lnTo>
                <a:lnTo>
                  <a:pt x="4521" y="1828"/>
                </a:lnTo>
                <a:lnTo>
                  <a:pt x="3695" y="3048"/>
                </a:lnTo>
                <a:lnTo>
                  <a:pt x="2857" y="5041"/>
                </a:lnTo>
                <a:lnTo>
                  <a:pt x="0" y="10325"/>
                </a:lnTo>
                <a:lnTo>
                  <a:pt x="1562" y="11709"/>
                </a:lnTo>
                <a:lnTo>
                  <a:pt x="1257" y="10655"/>
                </a:lnTo>
                <a:lnTo>
                  <a:pt x="1353" y="10363"/>
                </a:lnTo>
                <a:lnTo>
                  <a:pt x="901" y="10363"/>
                </a:lnTo>
                <a:lnTo>
                  <a:pt x="2514" y="6172"/>
                </a:lnTo>
                <a:lnTo>
                  <a:pt x="3060" y="5740"/>
                </a:lnTo>
                <a:lnTo>
                  <a:pt x="3429" y="5029"/>
                </a:lnTo>
                <a:lnTo>
                  <a:pt x="4414" y="4203"/>
                </a:lnTo>
                <a:lnTo>
                  <a:pt x="5003" y="3822"/>
                </a:lnTo>
                <a:lnTo>
                  <a:pt x="5085" y="3596"/>
                </a:lnTo>
                <a:lnTo>
                  <a:pt x="5359" y="3403"/>
                </a:lnTo>
                <a:lnTo>
                  <a:pt x="5496" y="3403"/>
                </a:lnTo>
                <a:lnTo>
                  <a:pt x="5588" y="3009"/>
                </a:lnTo>
                <a:lnTo>
                  <a:pt x="6141" y="3009"/>
                </a:lnTo>
                <a:lnTo>
                  <a:pt x="6375" y="2794"/>
                </a:lnTo>
                <a:lnTo>
                  <a:pt x="6299" y="1765"/>
                </a:lnTo>
                <a:lnTo>
                  <a:pt x="6616" y="1511"/>
                </a:lnTo>
                <a:lnTo>
                  <a:pt x="7112" y="1384"/>
                </a:lnTo>
                <a:lnTo>
                  <a:pt x="9627" y="1384"/>
                </a:lnTo>
                <a:lnTo>
                  <a:pt x="9740" y="0"/>
                </a:lnTo>
                <a:close/>
              </a:path>
              <a:path w="10160" h="12064">
                <a:moveTo>
                  <a:pt x="1629" y="9527"/>
                </a:moveTo>
                <a:lnTo>
                  <a:pt x="901" y="10363"/>
                </a:lnTo>
                <a:lnTo>
                  <a:pt x="1353" y="10363"/>
                </a:lnTo>
                <a:lnTo>
                  <a:pt x="1629" y="9527"/>
                </a:lnTo>
                <a:close/>
              </a:path>
              <a:path w="10160" h="12064">
                <a:moveTo>
                  <a:pt x="2438" y="8597"/>
                </a:moveTo>
                <a:lnTo>
                  <a:pt x="1651" y="9461"/>
                </a:lnTo>
                <a:lnTo>
                  <a:pt x="2438" y="8597"/>
                </a:lnTo>
                <a:close/>
              </a:path>
              <a:path w="10160" h="12064">
                <a:moveTo>
                  <a:pt x="9627" y="1384"/>
                </a:moveTo>
                <a:lnTo>
                  <a:pt x="7112" y="1384"/>
                </a:lnTo>
                <a:lnTo>
                  <a:pt x="7658" y="1473"/>
                </a:lnTo>
                <a:lnTo>
                  <a:pt x="7251" y="2070"/>
                </a:lnTo>
                <a:lnTo>
                  <a:pt x="8178" y="2413"/>
                </a:lnTo>
                <a:lnTo>
                  <a:pt x="7997" y="2946"/>
                </a:lnTo>
                <a:lnTo>
                  <a:pt x="7885" y="3187"/>
                </a:lnTo>
                <a:lnTo>
                  <a:pt x="7547" y="3596"/>
                </a:lnTo>
                <a:lnTo>
                  <a:pt x="8138" y="3644"/>
                </a:lnTo>
                <a:lnTo>
                  <a:pt x="8193" y="3822"/>
                </a:lnTo>
                <a:lnTo>
                  <a:pt x="7962" y="4203"/>
                </a:lnTo>
                <a:lnTo>
                  <a:pt x="9461" y="3416"/>
                </a:lnTo>
                <a:lnTo>
                  <a:pt x="9627" y="1384"/>
                </a:lnTo>
                <a:close/>
              </a:path>
              <a:path w="10160" h="12064">
                <a:moveTo>
                  <a:pt x="6438" y="3505"/>
                </a:moveTo>
                <a:lnTo>
                  <a:pt x="7518" y="3632"/>
                </a:lnTo>
                <a:lnTo>
                  <a:pt x="6438" y="3505"/>
                </a:lnTo>
                <a:close/>
              </a:path>
              <a:path w="10160" h="12064">
                <a:moveTo>
                  <a:pt x="5496" y="3403"/>
                </a:moveTo>
                <a:lnTo>
                  <a:pt x="5359" y="3403"/>
                </a:lnTo>
                <a:lnTo>
                  <a:pt x="5461" y="3556"/>
                </a:lnTo>
                <a:lnTo>
                  <a:pt x="5496" y="3403"/>
                </a:lnTo>
                <a:close/>
              </a:path>
              <a:path w="10160" h="12064">
                <a:moveTo>
                  <a:pt x="6141" y="3009"/>
                </a:moveTo>
                <a:lnTo>
                  <a:pt x="5588" y="3009"/>
                </a:lnTo>
                <a:lnTo>
                  <a:pt x="5727" y="3289"/>
                </a:lnTo>
                <a:lnTo>
                  <a:pt x="5880" y="3416"/>
                </a:lnTo>
                <a:lnTo>
                  <a:pt x="5765" y="3187"/>
                </a:lnTo>
                <a:lnTo>
                  <a:pt x="6053" y="3124"/>
                </a:lnTo>
                <a:close/>
              </a:path>
              <a:path w="10160" h="12064">
                <a:moveTo>
                  <a:pt x="6858" y="2946"/>
                </a:moveTo>
                <a:lnTo>
                  <a:pt x="6045" y="3098"/>
                </a:lnTo>
                <a:lnTo>
                  <a:pt x="6858" y="294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405863" y="2235261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70" h="10160">
                <a:moveTo>
                  <a:pt x="3513" y="8648"/>
                </a:moveTo>
                <a:lnTo>
                  <a:pt x="2006" y="8648"/>
                </a:lnTo>
                <a:lnTo>
                  <a:pt x="2209" y="8674"/>
                </a:lnTo>
                <a:lnTo>
                  <a:pt x="2311" y="10096"/>
                </a:lnTo>
                <a:lnTo>
                  <a:pt x="3352" y="8864"/>
                </a:lnTo>
                <a:lnTo>
                  <a:pt x="3657" y="8826"/>
                </a:lnTo>
                <a:lnTo>
                  <a:pt x="3513" y="8648"/>
                </a:lnTo>
                <a:close/>
              </a:path>
              <a:path w="13970" h="10160">
                <a:moveTo>
                  <a:pt x="3492" y="8623"/>
                </a:moveTo>
                <a:lnTo>
                  <a:pt x="2070" y="8623"/>
                </a:lnTo>
                <a:lnTo>
                  <a:pt x="1714" y="8648"/>
                </a:lnTo>
                <a:lnTo>
                  <a:pt x="1968" y="8966"/>
                </a:lnTo>
                <a:lnTo>
                  <a:pt x="2209" y="8889"/>
                </a:lnTo>
                <a:lnTo>
                  <a:pt x="2006" y="8648"/>
                </a:lnTo>
                <a:lnTo>
                  <a:pt x="3513" y="8648"/>
                </a:lnTo>
                <a:close/>
              </a:path>
              <a:path w="13970" h="10160">
                <a:moveTo>
                  <a:pt x="3811" y="8623"/>
                </a:moveTo>
                <a:lnTo>
                  <a:pt x="3492" y="8623"/>
                </a:lnTo>
                <a:lnTo>
                  <a:pt x="3860" y="8686"/>
                </a:lnTo>
                <a:close/>
              </a:path>
              <a:path w="13970" h="10160">
                <a:moveTo>
                  <a:pt x="4150" y="8356"/>
                </a:moveTo>
                <a:lnTo>
                  <a:pt x="3606" y="8356"/>
                </a:lnTo>
                <a:lnTo>
                  <a:pt x="4279" y="8686"/>
                </a:lnTo>
                <a:lnTo>
                  <a:pt x="4150" y="8356"/>
                </a:lnTo>
                <a:close/>
              </a:path>
              <a:path w="13970" h="10160">
                <a:moveTo>
                  <a:pt x="3314" y="4559"/>
                </a:moveTo>
                <a:lnTo>
                  <a:pt x="2794" y="5156"/>
                </a:lnTo>
                <a:lnTo>
                  <a:pt x="1428" y="5156"/>
                </a:lnTo>
                <a:lnTo>
                  <a:pt x="1104" y="6007"/>
                </a:lnTo>
                <a:lnTo>
                  <a:pt x="1752" y="6222"/>
                </a:lnTo>
                <a:lnTo>
                  <a:pt x="0" y="8674"/>
                </a:lnTo>
                <a:lnTo>
                  <a:pt x="2070" y="8623"/>
                </a:lnTo>
                <a:lnTo>
                  <a:pt x="3811" y="8623"/>
                </a:lnTo>
                <a:lnTo>
                  <a:pt x="3606" y="8356"/>
                </a:lnTo>
                <a:lnTo>
                  <a:pt x="4150" y="8356"/>
                </a:lnTo>
                <a:lnTo>
                  <a:pt x="4356" y="8013"/>
                </a:lnTo>
                <a:lnTo>
                  <a:pt x="4013" y="7759"/>
                </a:lnTo>
                <a:lnTo>
                  <a:pt x="4457" y="7404"/>
                </a:lnTo>
                <a:lnTo>
                  <a:pt x="4610" y="7048"/>
                </a:lnTo>
                <a:lnTo>
                  <a:pt x="4931" y="7048"/>
                </a:lnTo>
                <a:lnTo>
                  <a:pt x="5375" y="6972"/>
                </a:lnTo>
                <a:lnTo>
                  <a:pt x="5105" y="6832"/>
                </a:lnTo>
                <a:lnTo>
                  <a:pt x="5499" y="6794"/>
                </a:lnTo>
                <a:lnTo>
                  <a:pt x="6503" y="6413"/>
                </a:lnTo>
                <a:lnTo>
                  <a:pt x="6381" y="6248"/>
                </a:lnTo>
                <a:lnTo>
                  <a:pt x="6756" y="6146"/>
                </a:lnTo>
                <a:lnTo>
                  <a:pt x="9691" y="6146"/>
                </a:lnTo>
                <a:lnTo>
                  <a:pt x="9613" y="5956"/>
                </a:lnTo>
                <a:lnTo>
                  <a:pt x="10141" y="5740"/>
                </a:lnTo>
                <a:lnTo>
                  <a:pt x="9779" y="5740"/>
                </a:lnTo>
                <a:lnTo>
                  <a:pt x="9867" y="5499"/>
                </a:lnTo>
                <a:lnTo>
                  <a:pt x="10149" y="5499"/>
                </a:lnTo>
                <a:lnTo>
                  <a:pt x="10172" y="5346"/>
                </a:lnTo>
                <a:lnTo>
                  <a:pt x="10653" y="5346"/>
                </a:lnTo>
                <a:lnTo>
                  <a:pt x="10736" y="5156"/>
                </a:lnTo>
                <a:lnTo>
                  <a:pt x="2794" y="5156"/>
                </a:lnTo>
                <a:lnTo>
                  <a:pt x="1447" y="5105"/>
                </a:lnTo>
                <a:lnTo>
                  <a:pt x="10757" y="5105"/>
                </a:lnTo>
                <a:lnTo>
                  <a:pt x="10820" y="4952"/>
                </a:lnTo>
                <a:lnTo>
                  <a:pt x="11010" y="4952"/>
                </a:lnTo>
                <a:lnTo>
                  <a:pt x="11058" y="4648"/>
                </a:lnTo>
                <a:lnTo>
                  <a:pt x="4419" y="4648"/>
                </a:lnTo>
                <a:lnTo>
                  <a:pt x="3314" y="4559"/>
                </a:lnTo>
                <a:close/>
              </a:path>
              <a:path w="13970" h="10160">
                <a:moveTo>
                  <a:pt x="4560" y="7404"/>
                </a:moveTo>
                <a:lnTo>
                  <a:pt x="4533" y="7594"/>
                </a:lnTo>
                <a:lnTo>
                  <a:pt x="4560" y="7404"/>
                </a:lnTo>
                <a:close/>
              </a:path>
              <a:path w="13970" h="10160">
                <a:moveTo>
                  <a:pt x="9512" y="6642"/>
                </a:moveTo>
                <a:lnTo>
                  <a:pt x="8674" y="6642"/>
                </a:lnTo>
                <a:lnTo>
                  <a:pt x="8521" y="7289"/>
                </a:lnTo>
                <a:lnTo>
                  <a:pt x="9436" y="6832"/>
                </a:lnTo>
                <a:lnTo>
                  <a:pt x="9512" y="6642"/>
                </a:lnTo>
                <a:close/>
              </a:path>
              <a:path w="13970" h="10160">
                <a:moveTo>
                  <a:pt x="4749" y="7048"/>
                </a:moveTo>
                <a:lnTo>
                  <a:pt x="4610" y="7048"/>
                </a:lnTo>
                <a:lnTo>
                  <a:pt x="4826" y="7175"/>
                </a:lnTo>
                <a:lnTo>
                  <a:pt x="4749" y="7048"/>
                </a:lnTo>
                <a:close/>
              </a:path>
              <a:path w="13970" h="10160">
                <a:moveTo>
                  <a:pt x="4931" y="7048"/>
                </a:moveTo>
                <a:lnTo>
                  <a:pt x="4749" y="7048"/>
                </a:lnTo>
                <a:lnTo>
                  <a:pt x="4965" y="7111"/>
                </a:lnTo>
                <a:close/>
              </a:path>
              <a:path w="13970" h="10160">
                <a:moveTo>
                  <a:pt x="5375" y="6972"/>
                </a:moveTo>
                <a:lnTo>
                  <a:pt x="4889" y="6972"/>
                </a:lnTo>
                <a:lnTo>
                  <a:pt x="5041" y="7111"/>
                </a:lnTo>
                <a:lnTo>
                  <a:pt x="5375" y="6972"/>
                </a:lnTo>
                <a:close/>
              </a:path>
              <a:path w="13970" h="10160">
                <a:moveTo>
                  <a:pt x="9682" y="6286"/>
                </a:moveTo>
                <a:lnTo>
                  <a:pt x="8420" y="6286"/>
                </a:lnTo>
                <a:lnTo>
                  <a:pt x="8331" y="6756"/>
                </a:lnTo>
                <a:lnTo>
                  <a:pt x="8674" y="6642"/>
                </a:lnTo>
                <a:lnTo>
                  <a:pt x="9512" y="6642"/>
                </a:lnTo>
                <a:lnTo>
                  <a:pt x="9637" y="6337"/>
                </a:lnTo>
                <a:close/>
              </a:path>
              <a:path w="13970" h="10160">
                <a:moveTo>
                  <a:pt x="7373" y="6591"/>
                </a:moveTo>
                <a:lnTo>
                  <a:pt x="7188" y="6591"/>
                </a:lnTo>
                <a:lnTo>
                  <a:pt x="7696" y="6654"/>
                </a:lnTo>
                <a:lnTo>
                  <a:pt x="7353" y="6629"/>
                </a:lnTo>
                <a:close/>
              </a:path>
              <a:path w="13970" h="10160">
                <a:moveTo>
                  <a:pt x="8221" y="6235"/>
                </a:moveTo>
                <a:lnTo>
                  <a:pt x="7861" y="6235"/>
                </a:lnTo>
                <a:lnTo>
                  <a:pt x="7810" y="6654"/>
                </a:lnTo>
                <a:lnTo>
                  <a:pt x="8128" y="6261"/>
                </a:lnTo>
                <a:close/>
              </a:path>
              <a:path w="13970" h="10160">
                <a:moveTo>
                  <a:pt x="7048" y="6451"/>
                </a:moveTo>
                <a:lnTo>
                  <a:pt x="7188" y="6591"/>
                </a:lnTo>
                <a:lnTo>
                  <a:pt x="7048" y="6451"/>
                </a:lnTo>
                <a:close/>
              </a:path>
              <a:path w="13970" h="10160">
                <a:moveTo>
                  <a:pt x="7843" y="6248"/>
                </a:moveTo>
                <a:lnTo>
                  <a:pt x="6781" y="6248"/>
                </a:lnTo>
                <a:lnTo>
                  <a:pt x="7166" y="6393"/>
                </a:lnTo>
                <a:lnTo>
                  <a:pt x="7264" y="6591"/>
                </a:lnTo>
                <a:lnTo>
                  <a:pt x="7442" y="6464"/>
                </a:lnTo>
                <a:lnTo>
                  <a:pt x="7691" y="6464"/>
                </a:lnTo>
                <a:lnTo>
                  <a:pt x="7790" y="6286"/>
                </a:lnTo>
                <a:close/>
              </a:path>
              <a:path w="13970" h="10160">
                <a:moveTo>
                  <a:pt x="6858" y="6349"/>
                </a:moveTo>
                <a:lnTo>
                  <a:pt x="6692" y="6413"/>
                </a:lnTo>
                <a:lnTo>
                  <a:pt x="6934" y="6527"/>
                </a:lnTo>
                <a:lnTo>
                  <a:pt x="6858" y="6349"/>
                </a:lnTo>
                <a:close/>
              </a:path>
              <a:path w="13970" h="10160">
                <a:moveTo>
                  <a:pt x="7691" y="6464"/>
                </a:moveTo>
                <a:lnTo>
                  <a:pt x="7442" y="6464"/>
                </a:lnTo>
                <a:lnTo>
                  <a:pt x="7696" y="6527"/>
                </a:lnTo>
                <a:close/>
              </a:path>
              <a:path w="13970" h="10160">
                <a:moveTo>
                  <a:pt x="8102" y="6311"/>
                </a:moveTo>
                <a:lnTo>
                  <a:pt x="8234" y="6375"/>
                </a:lnTo>
                <a:lnTo>
                  <a:pt x="8102" y="6311"/>
                </a:lnTo>
                <a:close/>
              </a:path>
              <a:path w="13970" h="10160">
                <a:moveTo>
                  <a:pt x="9691" y="6146"/>
                </a:moveTo>
                <a:lnTo>
                  <a:pt x="6756" y="6146"/>
                </a:lnTo>
                <a:lnTo>
                  <a:pt x="6492" y="6311"/>
                </a:lnTo>
                <a:lnTo>
                  <a:pt x="6692" y="6413"/>
                </a:lnTo>
                <a:lnTo>
                  <a:pt x="6781" y="6248"/>
                </a:lnTo>
                <a:lnTo>
                  <a:pt x="8267" y="6222"/>
                </a:lnTo>
                <a:lnTo>
                  <a:pt x="9723" y="6222"/>
                </a:lnTo>
                <a:close/>
              </a:path>
              <a:path w="13970" h="10160">
                <a:moveTo>
                  <a:pt x="6471" y="6299"/>
                </a:moveTo>
                <a:close/>
              </a:path>
              <a:path w="13970" h="10160">
                <a:moveTo>
                  <a:pt x="9723" y="6222"/>
                </a:moveTo>
                <a:lnTo>
                  <a:pt x="8267" y="6222"/>
                </a:lnTo>
                <a:lnTo>
                  <a:pt x="8420" y="6286"/>
                </a:lnTo>
                <a:lnTo>
                  <a:pt x="9682" y="6286"/>
                </a:lnTo>
                <a:close/>
              </a:path>
              <a:path w="13970" h="10160">
                <a:moveTo>
                  <a:pt x="10033" y="5732"/>
                </a:moveTo>
                <a:lnTo>
                  <a:pt x="9779" y="5740"/>
                </a:lnTo>
                <a:lnTo>
                  <a:pt x="10058" y="5740"/>
                </a:lnTo>
                <a:close/>
              </a:path>
              <a:path w="13970" h="10160">
                <a:moveTo>
                  <a:pt x="10149" y="5499"/>
                </a:moveTo>
                <a:lnTo>
                  <a:pt x="9867" y="5499"/>
                </a:lnTo>
                <a:lnTo>
                  <a:pt x="10033" y="5732"/>
                </a:lnTo>
                <a:lnTo>
                  <a:pt x="9944" y="5562"/>
                </a:lnTo>
                <a:lnTo>
                  <a:pt x="10143" y="5539"/>
                </a:lnTo>
                <a:close/>
              </a:path>
              <a:path w="13970" h="10160">
                <a:moveTo>
                  <a:pt x="10653" y="5346"/>
                </a:moveTo>
                <a:lnTo>
                  <a:pt x="10172" y="5346"/>
                </a:lnTo>
                <a:lnTo>
                  <a:pt x="10375" y="5511"/>
                </a:lnTo>
                <a:lnTo>
                  <a:pt x="10160" y="5537"/>
                </a:lnTo>
                <a:lnTo>
                  <a:pt x="10439" y="5727"/>
                </a:lnTo>
                <a:lnTo>
                  <a:pt x="10541" y="5473"/>
                </a:lnTo>
                <a:lnTo>
                  <a:pt x="10653" y="5346"/>
                </a:lnTo>
                <a:close/>
              </a:path>
              <a:path w="13970" h="10160">
                <a:moveTo>
                  <a:pt x="10143" y="5539"/>
                </a:moveTo>
                <a:close/>
              </a:path>
              <a:path w="13970" h="10160">
                <a:moveTo>
                  <a:pt x="10578" y="5473"/>
                </a:moveTo>
                <a:close/>
              </a:path>
              <a:path w="13970" h="10160">
                <a:moveTo>
                  <a:pt x="11010" y="4952"/>
                </a:moveTo>
                <a:lnTo>
                  <a:pt x="10820" y="4952"/>
                </a:lnTo>
                <a:lnTo>
                  <a:pt x="11023" y="5067"/>
                </a:lnTo>
                <a:close/>
              </a:path>
              <a:path w="13970" h="10160">
                <a:moveTo>
                  <a:pt x="7813" y="2144"/>
                </a:moveTo>
                <a:lnTo>
                  <a:pt x="7721" y="2298"/>
                </a:lnTo>
                <a:lnTo>
                  <a:pt x="7137" y="2514"/>
                </a:lnTo>
                <a:lnTo>
                  <a:pt x="7035" y="3187"/>
                </a:lnTo>
                <a:lnTo>
                  <a:pt x="6489" y="3263"/>
                </a:lnTo>
                <a:lnTo>
                  <a:pt x="5092" y="3708"/>
                </a:lnTo>
                <a:lnTo>
                  <a:pt x="4597" y="3975"/>
                </a:lnTo>
                <a:lnTo>
                  <a:pt x="4419" y="4648"/>
                </a:lnTo>
                <a:lnTo>
                  <a:pt x="10972" y="4648"/>
                </a:lnTo>
                <a:lnTo>
                  <a:pt x="11583" y="3708"/>
                </a:lnTo>
                <a:lnTo>
                  <a:pt x="11791" y="3346"/>
                </a:lnTo>
                <a:lnTo>
                  <a:pt x="12754" y="2336"/>
                </a:lnTo>
                <a:lnTo>
                  <a:pt x="8051" y="2336"/>
                </a:lnTo>
                <a:lnTo>
                  <a:pt x="7813" y="2144"/>
                </a:lnTo>
                <a:close/>
              </a:path>
              <a:path w="13970" h="10160">
                <a:moveTo>
                  <a:pt x="11303" y="4444"/>
                </a:moveTo>
                <a:lnTo>
                  <a:pt x="10972" y="4648"/>
                </a:lnTo>
                <a:lnTo>
                  <a:pt x="11131" y="4559"/>
                </a:lnTo>
                <a:lnTo>
                  <a:pt x="11303" y="4444"/>
                </a:lnTo>
                <a:close/>
              </a:path>
              <a:path w="13970" h="10160">
                <a:moveTo>
                  <a:pt x="11682" y="3670"/>
                </a:moveTo>
                <a:lnTo>
                  <a:pt x="11506" y="4102"/>
                </a:lnTo>
                <a:lnTo>
                  <a:pt x="11616" y="3975"/>
                </a:lnTo>
                <a:lnTo>
                  <a:pt x="11682" y="3670"/>
                </a:lnTo>
                <a:close/>
              </a:path>
              <a:path w="13970" h="10160">
                <a:moveTo>
                  <a:pt x="5384" y="3467"/>
                </a:moveTo>
                <a:lnTo>
                  <a:pt x="5010" y="3708"/>
                </a:lnTo>
                <a:lnTo>
                  <a:pt x="5384" y="3467"/>
                </a:lnTo>
                <a:close/>
              </a:path>
              <a:path w="13970" h="10160">
                <a:moveTo>
                  <a:pt x="7835" y="1447"/>
                </a:moveTo>
                <a:lnTo>
                  <a:pt x="8051" y="2336"/>
                </a:lnTo>
                <a:lnTo>
                  <a:pt x="12754" y="2336"/>
                </a:lnTo>
                <a:lnTo>
                  <a:pt x="13398" y="1701"/>
                </a:lnTo>
                <a:lnTo>
                  <a:pt x="13150" y="1473"/>
                </a:lnTo>
                <a:lnTo>
                  <a:pt x="8077" y="1473"/>
                </a:lnTo>
                <a:lnTo>
                  <a:pt x="7835" y="1447"/>
                </a:lnTo>
                <a:close/>
              </a:path>
              <a:path w="13970" h="10160">
                <a:moveTo>
                  <a:pt x="9753" y="558"/>
                </a:moveTo>
                <a:lnTo>
                  <a:pt x="9118" y="647"/>
                </a:lnTo>
                <a:lnTo>
                  <a:pt x="8940" y="1015"/>
                </a:lnTo>
                <a:lnTo>
                  <a:pt x="8318" y="1130"/>
                </a:lnTo>
                <a:lnTo>
                  <a:pt x="8077" y="1473"/>
                </a:lnTo>
                <a:lnTo>
                  <a:pt x="13150" y="1473"/>
                </a:lnTo>
                <a:lnTo>
                  <a:pt x="12709" y="1066"/>
                </a:lnTo>
                <a:lnTo>
                  <a:pt x="12560" y="1066"/>
                </a:lnTo>
                <a:lnTo>
                  <a:pt x="12344" y="952"/>
                </a:lnTo>
                <a:lnTo>
                  <a:pt x="11913" y="647"/>
                </a:lnTo>
                <a:lnTo>
                  <a:pt x="10833" y="647"/>
                </a:lnTo>
                <a:lnTo>
                  <a:pt x="10401" y="584"/>
                </a:lnTo>
                <a:lnTo>
                  <a:pt x="9753" y="558"/>
                </a:lnTo>
                <a:close/>
              </a:path>
              <a:path w="13970" h="10160">
                <a:moveTo>
                  <a:pt x="12420" y="800"/>
                </a:moveTo>
                <a:lnTo>
                  <a:pt x="12560" y="1066"/>
                </a:lnTo>
                <a:lnTo>
                  <a:pt x="12709" y="1066"/>
                </a:lnTo>
                <a:lnTo>
                  <a:pt x="12420" y="800"/>
                </a:lnTo>
                <a:close/>
              </a:path>
              <a:path w="13970" h="10160">
                <a:moveTo>
                  <a:pt x="10998" y="0"/>
                </a:moveTo>
                <a:lnTo>
                  <a:pt x="10833" y="647"/>
                </a:lnTo>
                <a:lnTo>
                  <a:pt x="11913" y="647"/>
                </a:lnTo>
                <a:lnTo>
                  <a:pt x="1099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198973" y="1390694"/>
            <a:ext cx="15875" cy="10160"/>
          </a:xfrm>
          <a:custGeom>
            <a:avLst/>
            <a:gdLst/>
            <a:ahLst/>
            <a:cxnLst/>
            <a:rect l="l" t="t" r="r" b="b"/>
            <a:pathLst>
              <a:path w="15875" h="10159">
                <a:moveTo>
                  <a:pt x="774" y="0"/>
                </a:moveTo>
                <a:lnTo>
                  <a:pt x="38" y="736"/>
                </a:lnTo>
                <a:lnTo>
                  <a:pt x="0" y="1066"/>
                </a:lnTo>
                <a:lnTo>
                  <a:pt x="279" y="1028"/>
                </a:lnTo>
                <a:lnTo>
                  <a:pt x="508" y="1066"/>
                </a:lnTo>
                <a:lnTo>
                  <a:pt x="1346" y="1511"/>
                </a:lnTo>
                <a:lnTo>
                  <a:pt x="3048" y="2692"/>
                </a:lnTo>
                <a:lnTo>
                  <a:pt x="2641" y="3149"/>
                </a:lnTo>
                <a:lnTo>
                  <a:pt x="3327" y="3340"/>
                </a:lnTo>
                <a:lnTo>
                  <a:pt x="3670" y="3505"/>
                </a:lnTo>
                <a:lnTo>
                  <a:pt x="4191" y="3670"/>
                </a:lnTo>
                <a:lnTo>
                  <a:pt x="4584" y="4102"/>
                </a:lnTo>
                <a:lnTo>
                  <a:pt x="5118" y="4267"/>
                </a:lnTo>
                <a:lnTo>
                  <a:pt x="6959" y="5600"/>
                </a:lnTo>
                <a:lnTo>
                  <a:pt x="8648" y="7162"/>
                </a:lnTo>
                <a:lnTo>
                  <a:pt x="10883" y="7823"/>
                </a:lnTo>
                <a:lnTo>
                  <a:pt x="11760" y="7962"/>
                </a:lnTo>
                <a:lnTo>
                  <a:pt x="12661" y="9461"/>
                </a:lnTo>
                <a:lnTo>
                  <a:pt x="13474" y="8966"/>
                </a:lnTo>
                <a:lnTo>
                  <a:pt x="13258" y="8509"/>
                </a:lnTo>
                <a:lnTo>
                  <a:pt x="10871" y="7277"/>
                </a:lnTo>
                <a:lnTo>
                  <a:pt x="12573" y="7988"/>
                </a:lnTo>
                <a:lnTo>
                  <a:pt x="13284" y="8420"/>
                </a:lnTo>
                <a:lnTo>
                  <a:pt x="15430" y="10058"/>
                </a:lnTo>
                <a:lnTo>
                  <a:pt x="14770" y="8153"/>
                </a:lnTo>
                <a:lnTo>
                  <a:pt x="14592" y="7988"/>
                </a:lnTo>
                <a:lnTo>
                  <a:pt x="14503" y="7645"/>
                </a:lnTo>
                <a:lnTo>
                  <a:pt x="14262" y="7607"/>
                </a:lnTo>
                <a:lnTo>
                  <a:pt x="13030" y="6972"/>
                </a:lnTo>
                <a:lnTo>
                  <a:pt x="11658" y="6781"/>
                </a:lnTo>
                <a:lnTo>
                  <a:pt x="10375" y="6337"/>
                </a:lnTo>
                <a:lnTo>
                  <a:pt x="9499" y="5981"/>
                </a:lnTo>
                <a:lnTo>
                  <a:pt x="9182" y="4991"/>
                </a:lnTo>
                <a:lnTo>
                  <a:pt x="8458" y="4457"/>
                </a:lnTo>
                <a:lnTo>
                  <a:pt x="7366" y="3911"/>
                </a:lnTo>
                <a:lnTo>
                  <a:pt x="6769" y="2705"/>
                </a:lnTo>
                <a:lnTo>
                  <a:pt x="4648" y="2019"/>
                </a:lnTo>
                <a:lnTo>
                  <a:pt x="3619" y="1612"/>
                </a:lnTo>
                <a:lnTo>
                  <a:pt x="2641" y="1320"/>
                </a:lnTo>
                <a:lnTo>
                  <a:pt x="1879" y="1028"/>
                </a:lnTo>
                <a:lnTo>
                  <a:pt x="77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153765" y="1732481"/>
            <a:ext cx="6350" cy="23495"/>
          </a:xfrm>
          <a:custGeom>
            <a:avLst/>
            <a:gdLst/>
            <a:ahLst/>
            <a:cxnLst/>
            <a:rect l="l" t="t" r="r" b="b"/>
            <a:pathLst>
              <a:path w="6350" h="23494">
                <a:moveTo>
                  <a:pt x="5978" y="16747"/>
                </a:moveTo>
                <a:lnTo>
                  <a:pt x="4432" y="20396"/>
                </a:lnTo>
                <a:lnTo>
                  <a:pt x="4051" y="21158"/>
                </a:lnTo>
                <a:lnTo>
                  <a:pt x="3797" y="22148"/>
                </a:lnTo>
                <a:lnTo>
                  <a:pt x="3047" y="22529"/>
                </a:lnTo>
                <a:lnTo>
                  <a:pt x="3543" y="23253"/>
                </a:lnTo>
                <a:lnTo>
                  <a:pt x="4013" y="21856"/>
                </a:lnTo>
                <a:lnTo>
                  <a:pt x="4178" y="21475"/>
                </a:lnTo>
                <a:lnTo>
                  <a:pt x="6083" y="17779"/>
                </a:lnTo>
                <a:lnTo>
                  <a:pt x="5978" y="16747"/>
                </a:lnTo>
                <a:close/>
              </a:path>
              <a:path w="6350" h="23494">
                <a:moveTo>
                  <a:pt x="3904" y="3668"/>
                </a:moveTo>
                <a:lnTo>
                  <a:pt x="4432" y="6121"/>
                </a:lnTo>
                <a:lnTo>
                  <a:pt x="4546" y="8712"/>
                </a:lnTo>
                <a:lnTo>
                  <a:pt x="5016" y="12572"/>
                </a:lnTo>
                <a:lnTo>
                  <a:pt x="5932" y="16296"/>
                </a:lnTo>
                <a:lnTo>
                  <a:pt x="5626" y="13271"/>
                </a:lnTo>
                <a:lnTo>
                  <a:pt x="4825" y="9436"/>
                </a:lnTo>
                <a:lnTo>
                  <a:pt x="4711" y="4952"/>
                </a:lnTo>
                <a:lnTo>
                  <a:pt x="3904" y="3668"/>
                </a:lnTo>
                <a:close/>
              </a:path>
              <a:path w="6350" h="23494">
                <a:moveTo>
                  <a:pt x="0" y="0"/>
                </a:moveTo>
                <a:lnTo>
                  <a:pt x="444" y="685"/>
                </a:lnTo>
                <a:lnTo>
                  <a:pt x="1219" y="1219"/>
                </a:lnTo>
                <a:lnTo>
                  <a:pt x="1816" y="1803"/>
                </a:lnTo>
                <a:lnTo>
                  <a:pt x="3808" y="3514"/>
                </a:lnTo>
                <a:lnTo>
                  <a:pt x="963" y="507"/>
                </a:lnTo>
                <a:lnTo>
                  <a:pt x="571" y="507"/>
                </a:lnTo>
                <a:lnTo>
                  <a:pt x="355" y="50"/>
                </a:lnTo>
                <a:lnTo>
                  <a:pt x="0" y="0"/>
                </a:lnTo>
                <a:close/>
              </a:path>
              <a:path w="6350" h="23494">
                <a:moveTo>
                  <a:pt x="914" y="457"/>
                </a:moveTo>
                <a:lnTo>
                  <a:pt x="571" y="507"/>
                </a:lnTo>
                <a:lnTo>
                  <a:pt x="963" y="507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255642" y="1003860"/>
            <a:ext cx="12700" cy="13335"/>
          </a:xfrm>
          <a:custGeom>
            <a:avLst/>
            <a:gdLst/>
            <a:ahLst/>
            <a:cxnLst/>
            <a:rect l="l" t="t" r="r" b="b"/>
            <a:pathLst>
              <a:path w="12700" h="13334">
                <a:moveTo>
                  <a:pt x="456" y="11163"/>
                </a:moveTo>
                <a:lnTo>
                  <a:pt x="329" y="11493"/>
                </a:lnTo>
                <a:lnTo>
                  <a:pt x="266" y="12217"/>
                </a:lnTo>
                <a:lnTo>
                  <a:pt x="761" y="12331"/>
                </a:lnTo>
                <a:lnTo>
                  <a:pt x="876" y="12814"/>
                </a:lnTo>
                <a:lnTo>
                  <a:pt x="2958" y="12522"/>
                </a:lnTo>
                <a:lnTo>
                  <a:pt x="2069" y="12445"/>
                </a:lnTo>
                <a:lnTo>
                  <a:pt x="1808" y="12217"/>
                </a:lnTo>
                <a:lnTo>
                  <a:pt x="1684" y="12077"/>
                </a:lnTo>
                <a:lnTo>
                  <a:pt x="2006" y="12001"/>
                </a:lnTo>
                <a:lnTo>
                  <a:pt x="2311" y="11937"/>
                </a:lnTo>
                <a:lnTo>
                  <a:pt x="520" y="11836"/>
                </a:lnTo>
                <a:lnTo>
                  <a:pt x="456" y="11163"/>
                </a:lnTo>
                <a:close/>
              </a:path>
              <a:path w="12700" h="13334">
                <a:moveTo>
                  <a:pt x="2400" y="12077"/>
                </a:moveTo>
                <a:lnTo>
                  <a:pt x="2069" y="12445"/>
                </a:lnTo>
                <a:lnTo>
                  <a:pt x="2904" y="12445"/>
                </a:lnTo>
                <a:lnTo>
                  <a:pt x="2679" y="12128"/>
                </a:lnTo>
                <a:lnTo>
                  <a:pt x="2400" y="12077"/>
                </a:lnTo>
                <a:close/>
              </a:path>
              <a:path w="12700" h="13334">
                <a:moveTo>
                  <a:pt x="4268" y="9817"/>
                </a:moveTo>
                <a:lnTo>
                  <a:pt x="2031" y="9817"/>
                </a:lnTo>
                <a:lnTo>
                  <a:pt x="2234" y="10032"/>
                </a:lnTo>
                <a:lnTo>
                  <a:pt x="2361" y="10629"/>
                </a:lnTo>
                <a:lnTo>
                  <a:pt x="1765" y="11087"/>
                </a:lnTo>
                <a:lnTo>
                  <a:pt x="1244" y="11239"/>
                </a:lnTo>
                <a:lnTo>
                  <a:pt x="926" y="11556"/>
                </a:lnTo>
                <a:lnTo>
                  <a:pt x="520" y="11836"/>
                </a:lnTo>
                <a:lnTo>
                  <a:pt x="2423" y="11836"/>
                </a:lnTo>
                <a:lnTo>
                  <a:pt x="2577" y="11696"/>
                </a:lnTo>
                <a:lnTo>
                  <a:pt x="2742" y="11493"/>
                </a:lnTo>
                <a:lnTo>
                  <a:pt x="3003" y="11493"/>
                </a:lnTo>
                <a:lnTo>
                  <a:pt x="3149" y="10591"/>
                </a:lnTo>
                <a:lnTo>
                  <a:pt x="3530" y="10375"/>
                </a:lnTo>
                <a:lnTo>
                  <a:pt x="4268" y="9817"/>
                </a:lnTo>
                <a:close/>
              </a:path>
              <a:path w="12700" h="13334">
                <a:moveTo>
                  <a:pt x="3003" y="11493"/>
                </a:moveTo>
                <a:lnTo>
                  <a:pt x="2742" y="11493"/>
                </a:lnTo>
                <a:lnTo>
                  <a:pt x="2996" y="11531"/>
                </a:lnTo>
                <a:close/>
              </a:path>
              <a:path w="12700" h="13334">
                <a:moveTo>
                  <a:pt x="11010" y="0"/>
                </a:moveTo>
                <a:lnTo>
                  <a:pt x="5905" y="3441"/>
                </a:lnTo>
                <a:lnTo>
                  <a:pt x="5257" y="3721"/>
                </a:lnTo>
                <a:lnTo>
                  <a:pt x="1930" y="5283"/>
                </a:lnTo>
                <a:lnTo>
                  <a:pt x="86" y="6400"/>
                </a:lnTo>
                <a:lnTo>
                  <a:pt x="0" y="7315"/>
                </a:lnTo>
                <a:lnTo>
                  <a:pt x="417" y="10591"/>
                </a:lnTo>
                <a:lnTo>
                  <a:pt x="571" y="11239"/>
                </a:lnTo>
                <a:lnTo>
                  <a:pt x="406" y="9880"/>
                </a:lnTo>
                <a:lnTo>
                  <a:pt x="799" y="9880"/>
                </a:lnTo>
                <a:lnTo>
                  <a:pt x="1066" y="9791"/>
                </a:lnTo>
                <a:lnTo>
                  <a:pt x="4282" y="9791"/>
                </a:lnTo>
                <a:lnTo>
                  <a:pt x="4666" y="9093"/>
                </a:lnTo>
                <a:lnTo>
                  <a:pt x="4777" y="8940"/>
                </a:lnTo>
                <a:lnTo>
                  <a:pt x="5486" y="8496"/>
                </a:lnTo>
                <a:lnTo>
                  <a:pt x="6650" y="8496"/>
                </a:lnTo>
                <a:lnTo>
                  <a:pt x="6273" y="8204"/>
                </a:lnTo>
                <a:lnTo>
                  <a:pt x="6859" y="7886"/>
                </a:lnTo>
                <a:lnTo>
                  <a:pt x="7480" y="7505"/>
                </a:lnTo>
                <a:lnTo>
                  <a:pt x="9105" y="7505"/>
                </a:lnTo>
                <a:lnTo>
                  <a:pt x="9207" y="7315"/>
                </a:lnTo>
                <a:lnTo>
                  <a:pt x="8762" y="6629"/>
                </a:lnTo>
                <a:lnTo>
                  <a:pt x="9042" y="6603"/>
                </a:lnTo>
                <a:lnTo>
                  <a:pt x="8889" y="6337"/>
                </a:lnTo>
                <a:lnTo>
                  <a:pt x="9264" y="6337"/>
                </a:lnTo>
                <a:lnTo>
                  <a:pt x="9397" y="6146"/>
                </a:lnTo>
                <a:lnTo>
                  <a:pt x="9702" y="6032"/>
                </a:lnTo>
                <a:lnTo>
                  <a:pt x="9791" y="4546"/>
                </a:lnTo>
                <a:lnTo>
                  <a:pt x="10096" y="3924"/>
                </a:lnTo>
                <a:lnTo>
                  <a:pt x="10464" y="3352"/>
                </a:lnTo>
                <a:lnTo>
                  <a:pt x="10769" y="2781"/>
                </a:lnTo>
                <a:lnTo>
                  <a:pt x="11150" y="2273"/>
                </a:lnTo>
                <a:lnTo>
                  <a:pt x="11315" y="1610"/>
                </a:lnTo>
                <a:lnTo>
                  <a:pt x="10769" y="1447"/>
                </a:lnTo>
                <a:lnTo>
                  <a:pt x="10985" y="965"/>
                </a:lnTo>
                <a:lnTo>
                  <a:pt x="11010" y="0"/>
                </a:lnTo>
                <a:close/>
              </a:path>
              <a:path w="12700" h="13334">
                <a:moveTo>
                  <a:pt x="4282" y="9791"/>
                </a:moveTo>
                <a:lnTo>
                  <a:pt x="1066" y="9791"/>
                </a:lnTo>
                <a:lnTo>
                  <a:pt x="1231" y="10083"/>
                </a:lnTo>
                <a:lnTo>
                  <a:pt x="1701" y="10159"/>
                </a:lnTo>
                <a:lnTo>
                  <a:pt x="2031" y="9817"/>
                </a:lnTo>
                <a:lnTo>
                  <a:pt x="4268" y="9817"/>
                </a:lnTo>
                <a:close/>
              </a:path>
              <a:path w="12700" h="13334">
                <a:moveTo>
                  <a:pt x="6650" y="8496"/>
                </a:moveTo>
                <a:lnTo>
                  <a:pt x="5829" y="8496"/>
                </a:lnTo>
                <a:lnTo>
                  <a:pt x="5610" y="8775"/>
                </a:lnTo>
                <a:lnTo>
                  <a:pt x="5524" y="8940"/>
                </a:lnTo>
                <a:lnTo>
                  <a:pt x="5460" y="9626"/>
                </a:lnTo>
                <a:lnTo>
                  <a:pt x="6171" y="9436"/>
                </a:lnTo>
                <a:lnTo>
                  <a:pt x="6476" y="9093"/>
                </a:lnTo>
                <a:lnTo>
                  <a:pt x="7010" y="8775"/>
                </a:lnTo>
                <a:lnTo>
                  <a:pt x="6650" y="8496"/>
                </a:lnTo>
                <a:close/>
              </a:path>
              <a:path w="12700" h="13334">
                <a:moveTo>
                  <a:pt x="9105" y="7505"/>
                </a:moveTo>
                <a:lnTo>
                  <a:pt x="7480" y="7505"/>
                </a:lnTo>
                <a:lnTo>
                  <a:pt x="7556" y="9016"/>
                </a:lnTo>
                <a:lnTo>
                  <a:pt x="8467" y="8204"/>
                </a:lnTo>
                <a:lnTo>
                  <a:pt x="8902" y="7886"/>
                </a:lnTo>
                <a:lnTo>
                  <a:pt x="9105" y="7505"/>
                </a:lnTo>
                <a:close/>
              </a:path>
              <a:path w="12700" h="13334">
                <a:moveTo>
                  <a:pt x="9264" y="6337"/>
                </a:moveTo>
                <a:lnTo>
                  <a:pt x="8889" y="6337"/>
                </a:lnTo>
                <a:lnTo>
                  <a:pt x="9143" y="6476"/>
                </a:lnTo>
                <a:lnTo>
                  <a:pt x="9264" y="6337"/>
                </a:lnTo>
                <a:close/>
              </a:path>
              <a:path w="12700" h="13334">
                <a:moveTo>
                  <a:pt x="11456" y="1652"/>
                </a:moveTo>
                <a:lnTo>
                  <a:pt x="11747" y="2438"/>
                </a:lnTo>
                <a:lnTo>
                  <a:pt x="12229" y="2895"/>
                </a:lnTo>
                <a:lnTo>
                  <a:pt x="12204" y="2260"/>
                </a:lnTo>
                <a:lnTo>
                  <a:pt x="11848" y="2019"/>
                </a:lnTo>
                <a:lnTo>
                  <a:pt x="11620" y="1701"/>
                </a:lnTo>
                <a:lnTo>
                  <a:pt x="11456" y="1652"/>
                </a:lnTo>
                <a:close/>
              </a:path>
              <a:path w="12700" h="13334">
                <a:moveTo>
                  <a:pt x="11366" y="1409"/>
                </a:moveTo>
                <a:lnTo>
                  <a:pt x="11315" y="1610"/>
                </a:lnTo>
                <a:lnTo>
                  <a:pt x="11456" y="1652"/>
                </a:lnTo>
                <a:lnTo>
                  <a:pt x="11366" y="140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465148" y="1136111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5" h="11430">
                <a:moveTo>
                  <a:pt x="7810" y="0"/>
                </a:moveTo>
                <a:lnTo>
                  <a:pt x="6718" y="63"/>
                </a:lnTo>
                <a:lnTo>
                  <a:pt x="5689" y="292"/>
                </a:lnTo>
                <a:lnTo>
                  <a:pt x="4470" y="520"/>
                </a:lnTo>
                <a:lnTo>
                  <a:pt x="6337" y="5994"/>
                </a:lnTo>
                <a:lnTo>
                  <a:pt x="2324" y="3911"/>
                </a:lnTo>
                <a:lnTo>
                  <a:pt x="1689" y="3467"/>
                </a:lnTo>
                <a:lnTo>
                  <a:pt x="1460" y="5283"/>
                </a:lnTo>
                <a:lnTo>
                  <a:pt x="1320" y="5676"/>
                </a:lnTo>
                <a:lnTo>
                  <a:pt x="1130" y="6438"/>
                </a:lnTo>
                <a:lnTo>
                  <a:pt x="444" y="6959"/>
                </a:lnTo>
                <a:lnTo>
                  <a:pt x="279" y="7734"/>
                </a:lnTo>
                <a:lnTo>
                  <a:pt x="0" y="8661"/>
                </a:lnTo>
                <a:lnTo>
                  <a:pt x="63" y="9905"/>
                </a:lnTo>
                <a:lnTo>
                  <a:pt x="1092" y="10350"/>
                </a:lnTo>
                <a:lnTo>
                  <a:pt x="1231" y="10579"/>
                </a:lnTo>
                <a:lnTo>
                  <a:pt x="1511" y="10452"/>
                </a:lnTo>
                <a:lnTo>
                  <a:pt x="1714" y="10566"/>
                </a:lnTo>
                <a:lnTo>
                  <a:pt x="2146" y="10896"/>
                </a:lnTo>
                <a:lnTo>
                  <a:pt x="2336" y="10807"/>
                </a:lnTo>
                <a:lnTo>
                  <a:pt x="2501" y="10312"/>
                </a:lnTo>
                <a:lnTo>
                  <a:pt x="2819" y="9105"/>
                </a:lnTo>
                <a:lnTo>
                  <a:pt x="4254" y="8229"/>
                </a:lnTo>
                <a:lnTo>
                  <a:pt x="5410" y="8826"/>
                </a:lnTo>
                <a:lnTo>
                  <a:pt x="6083" y="9651"/>
                </a:lnTo>
                <a:lnTo>
                  <a:pt x="6680" y="8813"/>
                </a:lnTo>
                <a:lnTo>
                  <a:pt x="7188" y="8254"/>
                </a:lnTo>
                <a:lnTo>
                  <a:pt x="8928" y="6197"/>
                </a:lnTo>
                <a:lnTo>
                  <a:pt x="7658" y="5930"/>
                </a:lnTo>
                <a:lnTo>
                  <a:pt x="10668" y="6261"/>
                </a:lnTo>
                <a:lnTo>
                  <a:pt x="12242" y="5105"/>
                </a:lnTo>
                <a:lnTo>
                  <a:pt x="12966" y="2222"/>
                </a:lnTo>
                <a:lnTo>
                  <a:pt x="11404" y="812"/>
                </a:lnTo>
                <a:lnTo>
                  <a:pt x="10744" y="126"/>
                </a:lnTo>
                <a:lnTo>
                  <a:pt x="9664" y="342"/>
                </a:lnTo>
                <a:lnTo>
                  <a:pt x="8813" y="279"/>
                </a:lnTo>
                <a:lnTo>
                  <a:pt x="781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475557" y="2210283"/>
            <a:ext cx="11430" cy="9525"/>
          </a:xfrm>
          <a:custGeom>
            <a:avLst/>
            <a:gdLst/>
            <a:ahLst/>
            <a:cxnLst/>
            <a:rect l="l" t="t" r="r" b="b"/>
            <a:pathLst>
              <a:path w="11429" h="9525">
                <a:moveTo>
                  <a:pt x="6693" y="7894"/>
                </a:moveTo>
                <a:lnTo>
                  <a:pt x="6406" y="9105"/>
                </a:lnTo>
                <a:lnTo>
                  <a:pt x="6635" y="8851"/>
                </a:lnTo>
                <a:lnTo>
                  <a:pt x="6758" y="8458"/>
                </a:lnTo>
                <a:lnTo>
                  <a:pt x="6693" y="7894"/>
                </a:lnTo>
                <a:close/>
              </a:path>
              <a:path w="11429" h="9525">
                <a:moveTo>
                  <a:pt x="6820" y="6451"/>
                </a:moveTo>
                <a:lnTo>
                  <a:pt x="4552" y="6451"/>
                </a:lnTo>
                <a:lnTo>
                  <a:pt x="4743" y="6819"/>
                </a:lnTo>
                <a:lnTo>
                  <a:pt x="4336" y="8089"/>
                </a:lnTo>
                <a:lnTo>
                  <a:pt x="4565" y="8458"/>
                </a:lnTo>
                <a:lnTo>
                  <a:pt x="5873" y="8839"/>
                </a:lnTo>
                <a:lnTo>
                  <a:pt x="5162" y="7962"/>
                </a:lnTo>
                <a:lnTo>
                  <a:pt x="6505" y="7962"/>
                </a:lnTo>
                <a:lnTo>
                  <a:pt x="6444" y="7518"/>
                </a:lnTo>
                <a:lnTo>
                  <a:pt x="6889" y="7518"/>
                </a:lnTo>
                <a:lnTo>
                  <a:pt x="6736" y="6858"/>
                </a:lnTo>
                <a:lnTo>
                  <a:pt x="6820" y="6451"/>
                </a:lnTo>
                <a:close/>
              </a:path>
              <a:path w="11429" h="9525">
                <a:moveTo>
                  <a:pt x="6505" y="7962"/>
                </a:moveTo>
                <a:lnTo>
                  <a:pt x="5162" y="7962"/>
                </a:lnTo>
                <a:lnTo>
                  <a:pt x="5670" y="8013"/>
                </a:lnTo>
                <a:lnTo>
                  <a:pt x="5592" y="8157"/>
                </a:lnTo>
                <a:lnTo>
                  <a:pt x="5710" y="8369"/>
                </a:lnTo>
                <a:lnTo>
                  <a:pt x="5632" y="8496"/>
                </a:lnTo>
                <a:lnTo>
                  <a:pt x="5886" y="8661"/>
                </a:lnTo>
                <a:lnTo>
                  <a:pt x="6505" y="7962"/>
                </a:lnTo>
                <a:close/>
              </a:path>
              <a:path w="11429" h="9525">
                <a:moveTo>
                  <a:pt x="6889" y="7860"/>
                </a:moveTo>
                <a:lnTo>
                  <a:pt x="6771" y="8013"/>
                </a:lnTo>
                <a:lnTo>
                  <a:pt x="6880" y="8177"/>
                </a:lnTo>
                <a:lnTo>
                  <a:pt x="6889" y="7860"/>
                </a:lnTo>
                <a:close/>
              </a:path>
              <a:path w="11429" h="9525">
                <a:moveTo>
                  <a:pt x="7029" y="7835"/>
                </a:moveTo>
                <a:lnTo>
                  <a:pt x="6889" y="7860"/>
                </a:lnTo>
                <a:lnTo>
                  <a:pt x="6889" y="8157"/>
                </a:lnTo>
                <a:lnTo>
                  <a:pt x="7029" y="7835"/>
                </a:lnTo>
                <a:close/>
              </a:path>
              <a:path w="11429" h="9525">
                <a:moveTo>
                  <a:pt x="3473" y="6858"/>
                </a:moveTo>
                <a:lnTo>
                  <a:pt x="4313" y="8089"/>
                </a:lnTo>
                <a:lnTo>
                  <a:pt x="3473" y="6858"/>
                </a:lnTo>
                <a:close/>
              </a:path>
              <a:path w="11429" h="9525">
                <a:moveTo>
                  <a:pt x="6543" y="7920"/>
                </a:moveTo>
                <a:close/>
              </a:path>
              <a:path w="11429" h="9525">
                <a:moveTo>
                  <a:pt x="6889" y="7518"/>
                </a:moveTo>
                <a:lnTo>
                  <a:pt x="6444" y="7518"/>
                </a:lnTo>
                <a:lnTo>
                  <a:pt x="6693" y="7894"/>
                </a:lnTo>
                <a:lnTo>
                  <a:pt x="6889" y="7518"/>
                </a:lnTo>
                <a:close/>
              </a:path>
              <a:path w="11429" h="9525">
                <a:moveTo>
                  <a:pt x="7333" y="0"/>
                </a:moveTo>
                <a:lnTo>
                  <a:pt x="6178" y="177"/>
                </a:lnTo>
                <a:lnTo>
                  <a:pt x="5809" y="419"/>
                </a:lnTo>
                <a:lnTo>
                  <a:pt x="7702" y="508"/>
                </a:lnTo>
                <a:lnTo>
                  <a:pt x="7930" y="685"/>
                </a:lnTo>
                <a:lnTo>
                  <a:pt x="7194" y="1917"/>
                </a:lnTo>
                <a:lnTo>
                  <a:pt x="6533" y="3492"/>
                </a:lnTo>
                <a:lnTo>
                  <a:pt x="5506" y="4343"/>
                </a:lnTo>
                <a:lnTo>
                  <a:pt x="3719" y="5727"/>
                </a:lnTo>
                <a:lnTo>
                  <a:pt x="3632" y="6223"/>
                </a:lnTo>
                <a:lnTo>
                  <a:pt x="3727" y="6540"/>
                </a:lnTo>
                <a:lnTo>
                  <a:pt x="4552" y="6451"/>
                </a:lnTo>
                <a:lnTo>
                  <a:pt x="6820" y="6451"/>
                </a:lnTo>
                <a:lnTo>
                  <a:pt x="7067" y="5245"/>
                </a:lnTo>
                <a:lnTo>
                  <a:pt x="7175" y="4216"/>
                </a:lnTo>
                <a:lnTo>
                  <a:pt x="7371" y="3568"/>
                </a:lnTo>
                <a:lnTo>
                  <a:pt x="7892" y="3175"/>
                </a:lnTo>
                <a:lnTo>
                  <a:pt x="8273" y="2933"/>
                </a:lnTo>
                <a:lnTo>
                  <a:pt x="8833" y="1917"/>
                </a:lnTo>
                <a:lnTo>
                  <a:pt x="8857" y="1498"/>
                </a:lnTo>
                <a:lnTo>
                  <a:pt x="9282" y="1498"/>
                </a:lnTo>
                <a:lnTo>
                  <a:pt x="9302" y="1054"/>
                </a:lnTo>
                <a:lnTo>
                  <a:pt x="7333" y="0"/>
                </a:lnTo>
                <a:close/>
              </a:path>
              <a:path w="11429" h="9525">
                <a:moveTo>
                  <a:pt x="1631" y="1765"/>
                </a:moveTo>
                <a:lnTo>
                  <a:pt x="115" y="3492"/>
                </a:lnTo>
                <a:lnTo>
                  <a:pt x="0" y="4216"/>
                </a:lnTo>
                <a:lnTo>
                  <a:pt x="526" y="4330"/>
                </a:lnTo>
                <a:lnTo>
                  <a:pt x="107" y="4775"/>
                </a:lnTo>
                <a:lnTo>
                  <a:pt x="310" y="4800"/>
                </a:lnTo>
                <a:lnTo>
                  <a:pt x="691" y="5016"/>
                </a:lnTo>
                <a:lnTo>
                  <a:pt x="666" y="5448"/>
                </a:lnTo>
                <a:lnTo>
                  <a:pt x="1158" y="5727"/>
                </a:lnTo>
                <a:lnTo>
                  <a:pt x="1195" y="5854"/>
                </a:lnTo>
                <a:lnTo>
                  <a:pt x="1072" y="6223"/>
                </a:lnTo>
                <a:lnTo>
                  <a:pt x="1949" y="6451"/>
                </a:lnTo>
                <a:lnTo>
                  <a:pt x="1568" y="5905"/>
                </a:lnTo>
                <a:lnTo>
                  <a:pt x="1695" y="5372"/>
                </a:lnTo>
                <a:lnTo>
                  <a:pt x="2037" y="5270"/>
                </a:lnTo>
                <a:lnTo>
                  <a:pt x="2659" y="5270"/>
                </a:lnTo>
                <a:lnTo>
                  <a:pt x="1631" y="1765"/>
                </a:lnTo>
                <a:close/>
              </a:path>
              <a:path w="11429" h="9525">
                <a:moveTo>
                  <a:pt x="3028" y="5422"/>
                </a:moveTo>
                <a:lnTo>
                  <a:pt x="2845" y="5905"/>
                </a:lnTo>
                <a:lnTo>
                  <a:pt x="2965" y="6311"/>
                </a:lnTo>
                <a:lnTo>
                  <a:pt x="3489" y="5905"/>
                </a:lnTo>
                <a:lnTo>
                  <a:pt x="3378" y="5727"/>
                </a:lnTo>
                <a:lnTo>
                  <a:pt x="3028" y="5422"/>
                </a:lnTo>
                <a:close/>
              </a:path>
              <a:path w="11429" h="9525">
                <a:moveTo>
                  <a:pt x="2659" y="5270"/>
                </a:moveTo>
                <a:lnTo>
                  <a:pt x="2037" y="5270"/>
                </a:lnTo>
                <a:lnTo>
                  <a:pt x="2037" y="5664"/>
                </a:lnTo>
                <a:lnTo>
                  <a:pt x="2215" y="5842"/>
                </a:lnTo>
                <a:lnTo>
                  <a:pt x="2393" y="5664"/>
                </a:lnTo>
                <a:lnTo>
                  <a:pt x="2627" y="5575"/>
                </a:lnTo>
                <a:lnTo>
                  <a:pt x="2659" y="5270"/>
                </a:lnTo>
                <a:close/>
              </a:path>
              <a:path w="11429" h="9525">
                <a:moveTo>
                  <a:pt x="10249" y="3620"/>
                </a:moveTo>
                <a:lnTo>
                  <a:pt x="10455" y="4343"/>
                </a:lnTo>
                <a:lnTo>
                  <a:pt x="11067" y="5727"/>
                </a:lnTo>
                <a:lnTo>
                  <a:pt x="10597" y="4343"/>
                </a:lnTo>
                <a:lnTo>
                  <a:pt x="10483" y="3746"/>
                </a:lnTo>
                <a:lnTo>
                  <a:pt x="10249" y="3620"/>
                </a:lnTo>
                <a:close/>
              </a:path>
              <a:path w="11429" h="9525">
                <a:moveTo>
                  <a:pt x="10012" y="3493"/>
                </a:moveTo>
                <a:lnTo>
                  <a:pt x="10249" y="3620"/>
                </a:lnTo>
                <a:lnTo>
                  <a:pt x="10012" y="3493"/>
                </a:lnTo>
                <a:close/>
              </a:path>
              <a:path w="11429" h="9525">
                <a:moveTo>
                  <a:pt x="9282" y="1498"/>
                </a:moveTo>
                <a:lnTo>
                  <a:pt x="8857" y="1498"/>
                </a:lnTo>
                <a:lnTo>
                  <a:pt x="9581" y="2730"/>
                </a:lnTo>
                <a:lnTo>
                  <a:pt x="9632" y="3327"/>
                </a:lnTo>
                <a:lnTo>
                  <a:pt x="10012" y="3493"/>
                </a:lnTo>
                <a:lnTo>
                  <a:pt x="9797" y="3378"/>
                </a:lnTo>
                <a:lnTo>
                  <a:pt x="9772" y="2438"/>
                </a:lnTo>
                <a:lnTo>
                  <a:pt x="9264" y="1917"/>
                </a:lnTo>
                <a:lnTo>
                  <a:pt x="9282" y="149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988821" y="1508706"/>
            <a:ext cx="13335" cy="10795"/>
          </a:xfrm>
          <a:custGeom>
            <a:avLst/>
            <a:gdLst/>
            <a:ahLst/>
            <a:cxnLst/>
            <a:rect l="l" t="t" r="r" b="b"/>
            <a:pathLst>
              <a:path w="13335" h="10794">
                <a:moveTo>
                  <a:pt x="2203" y="3613"/>
                </a:moveTo>
                <a:lnTo>
                  <a:pt x="2062" y="3697"/>
                </a:lnTo>
                <a:lnTo>
                  <a:pt x="1790" y="3987"/>
                </a:lnTo>
                <a:lnTo>
                  <a:pt x="1427" y="4051"/>
                </a:lnTo>
                <a:lnTo>
                  <a:pt x="1329" y="4953"/>
                </a:lnTo>
                <a:lnTo>
                  <a:pt x="1092" y="5219"/>
                </a:lnTo>
                <a:lnTo>
                  <a:pt x="850" y="5727"/>
                </a:lnTo>
                <a:lnTo>
                  <a:pt x="444" y="6146"/>
                </a:lnTo>
                <a:lnTo>
                  <a:pt x="139" y="6604"/>
                </a:lnTo>
                <a:lnTo>
                  <a:pt x="0" y="6705"/>
                </a:lnTo>
                <a:lnTo>
                  <a:pt x="139" y="6781"/>
                </a:lnTo>
                <a:lnTo>
                  <a:pt x="127" y="8064"/>
                </a:lnTo>
                <a:lnTo>
                  <a:pt x="279" y="8572"/>
                </a:lnTo>
                <a:lnTo>
                  <a:pt x="622" y="10248"/>
                </a:lnTo>
                <a:lnTo>
                  <a:pt x="1384" y="8572"/>
                </a:lnTo>
                <a:lnTo>
                  <a:pt x="1917" y="7874"/>
                </a:lnTo>
                <a:lnTo>
                  <a:pt x="2171" y="7277"/>
                </a:lnTo>
                <a:lnTo>
                  <a:pt x="3382" y="7277"/>
                </a:lnTo>
                <a:lnTo>
                  <a:pt x="3530" y="7226"/>
                </a:lnTo>
                <a:lnTo>
                  <a:pt x="3937" y="6921"/>
                </a:lnTo>
                <a:lnTo>
                  <a:pt x="4476" y="6921"/>
                </a:lnTo>
                <a:lnTo>
                  <a:pt x="6083" y="6870"/>
                </a:lnTo>
                <a:lnTo>
                  <a:pt x="8564" y="6870"/>
                </a:lnTo>
                <a:lnTo>
                  <a:pt x="9448" y="5626"/>
                </a:lnTo>
                <a:lnTo>
                  <a:pt x="10401" y="4953"/>
                </a:lnTo>
                <a:lnTo>
                  <a:pt x="10610" y="4445"/>
                </a:lnTo>
                <a:lnTo>
                  <a:pt x="5092" y="4445"/>
                </a:lnTo>
                <a:lnTo>
                  <a:pt x="6154" y="3873"/>
                </a:lnTo>
                <a:lnTo>
                  <a:pt x="2794" y="3873"/>
                </a:lnTo>
                <a:lnTo>
                  <a:pt x="2203" y="3613"/>
                </a:lnTo>
                <a:close/>
              </a:path>
              <a:path w="13335" h="10794">
                <a:moveTo>
                  <a:pt x="3382" y="7277"/>
                </a:moveTo>
                <a:lnTo>
                  <a:pt x="2171" y="7277"/>
                </a:lnTo>
                <a:lnTo>
                  <a:pt x="2578" y="7391"/>
                </a:lnTo>
                <a:lnTo>
                  <a:pt x="3161" y="7353"/>
                </a:lnTo>
                <a:lnTo>
                  <a:pt x="3382" y="7277"/>
                </a:lnTo>
                <a:close/>
              </a:path>
              <a:path w="13335" h="10794">
                <a:moveTo>
                  <a:pt x="5964" y="6883"/>
                </a:moveTo>
                <a:lnTo>
                  <a:pt x="4495" y="6883"/>
                </a:lnTo>
                <a:lnTo>
                  <a:pt x="4724" y="7391"/>
                </a:lnTo>
                <a:lnTo>
                  <a:pt x="5003" y="7226"/>
                </a:lnTo>
                <a:lnTo>
                  <a:pt x="5397" y="7226"/>
                </a:lnTo>
                <a:lnTo>
                  <a:pt x="5727" y="6908"/>
                </a:lnTo>
                <a:lnTo>
                  <a:pt x="5964" y="6883"/>
                </a:lnTo>
                <a:close/>
              </a:path>
              <a:path w="13335" h="10794">
                <a:moveTo>
                  <a:pt x="8564" y="6870"/>
                </a:moveTo>
                <a:lnTo>
                  <a:pt x="6083" y="6870"/>
                </a:lnTo>
                <a:lnTo>
                  <a:pt x="6896" y="7353"/>
                </a:lnTo>
                <a:lnTo>
                  <a:pt x="8280" y="7289"/>
                </a:lnTo>
                <a:lnTo>
                  <a:pt x="8564" y="6870"/>
                </a:lnTo>
                <a:close/>
              </a:path>
              <a:path w="13335" h="10794">
                <a:moveTo>
                  <a:pt x="4476" y="6921"/>
                </a:moveTo>
                <a:lnTo>
                  <a:pt x="3937" y="6921"/>
                </a:lnTo>
                <a:lnTo>
                  <a:pt x="4343" y="7188"/>
                </a:lnTo>
                <a:lnTo>
                  <a:pt x="4476" y="6921"/>
                </a:lnTo>
                <a:close/>
              </a:path>
              <a:path w="13335" h="10794">
                <a:moveTo>
                  <a:pt x="3898" y="1943"/>
                </a:moveTo>
                <a:lnTo>
                  <a:pt x="977" y="4051"/>
                </a:lnTo>
                <a:lnTo>
                  <a:pt x="876" y="4737"/>
                </a:lnTo>
                <a:lnTo>
                  <a:pt x="1422" y="3746"/>
                </a:lnTo>
                <a:lnTo>
                  <a:pt x="1910" y="3746"/>
                </a:lnTo>
                <a:lnTo>
                  <a:pt x="2062" y="3697"/>
                </a:lnTo>
                <a:lnTo>
                  <a:pt x="2222" y="3594"/>
                </a:lnTo>
                <a:lnTo>
                  <a:pt x="2514" y="3302"/>
                </a:lnTo>
                <a:lnTo>
                  <a:pt x="2895" y="3086"/>
                </a:lnTo>
                <a:lnTo>
                  <a:pt x="3429" y="2984"/>
                </a:lnTo>
                <a:lnTo>
                  <a:pt x="5076" y="2984"/>
                </a:lnTo>
                <a:lnTo>
                  <a:pt x="4432" y="2781"/>
                </a:lnTo>
                <a:lnTo>
                  <a:pt x="3898" y="1943"/>
                </a:lnTo>
                <a:close/>
              </a:path>
              <a:path w="13335" h="10794">
                <a:moveTo>
                  <a:pt x="6797" y="3527"/>
                </a:moveTo>
                <a:lnTo>
                  <a:pt x="5092" y="4445"/>
                </a:lnTo>
                <a:lnTo>
                  <a:pt x="6971" y="3581"/>
                </a:lnTo>
                <a:lnTo>
                  <a:pt x="6797" y="3527"/>
                </a:lnTo>
                <a:close/>
              </a:path>
              <a:path w="13335" h="10794">
                <a:moveTo>
                  <a:pt x="6971" y="3581"/>
                </a:moveTo>
                <a:lnTo>
                  <a:pt x="5092" y="4445"/>
                </a:lnTo>
                <a:lnTo>
                  <a:pt x="10610" y="4445"/>
                </a:lnTo>
                <a:lnTo>
                  <a:pt x="7988" y="4356"/>
                </a:lnTo>
                <a:lnTo>
                  <a:pt x="7493" y="3746"/>
                </a:lnTo>
                <a:lnTo>
                  <a:pt x="6971" y="3581"/>
                </a:lnTo>
                <a:close/>
              </a:path>
              <a:path w="13335" h="10794">
                <a:moveTo>
                  <a:pt x="11480" y="342"/>
                </a:moveTo>
                <a:lnTo>
                  <a:pt x="11518" y="863"/>
                </a:lnTo>
                <a:lnTo>
                  <a:pt x="11239" y="1016"/>
                </a:lnTo>
                <a:lnTo>
                  <a:pt x="10731" y="1409"/>
                </a:lnTo>
                <a:lnTo>
                  <a:pt x="9528" y="2057"/>
                </a:lnTo>
                <a:lnTo>
                  <a:pt x="7988" y="4356"/>
                </a:lnTo>
                <a:lnTo>
                  <a:pt x="10647" y="4356"/>
                </a:lnTo>
                <a:lnTo>
                  <a:pt x="10773" y="4051"/>
                </a:lnTo>
                <a:lnTo>
                  <a:pt x="10875" y="3873"/>
                </a:lnTo>
                <a:lnTo>
                  <a:pt x="11549" y="3098"/>
                </a:lnTo>
                <a:lnTo>
                  <a:pt x="11651" y="2781"/>
                </a:lnTo>
                <a:lnTo>
                  <a:pt x="11885" y="1854"/>
                </a:lnTo>
                <a:lnTo>
                  <a:pt x="12331" y="825"/>
                </a:lnTo>
                <a:lnTo>
                  <a:pt x="12763" y="685"/>
                </a:lnTo>
                <a:lnTo>
                  <a:pt x="12224" y="406"/>
                </a:lnTo>
                <a:lnTo>
                  <a:pt x="11849" y="406"/>
                </a:lnTo>
                <a:lnTo>
                  <a:pt x="11480" y="342"/>
                </a:lnTo>
                <a:close/>
              </a:path>
              <a:path w="13335" h="10794">
                <a:moveTo>
                  <a:pt x="5076" y="2984"/>
                </a:moveTo>
                <a:lnTo>
                  <a:pt x="3429" y="2984"/>
                </a:lnTo>
                <a:lnTo>
                  <a:pt x="3048" y="3403"/>
                </a:lnTo>
                <a:lnTo>
                  <a:pt x="2794" y="3873"/>
                </a:lnTo>
                <a:lnTo>
                  <a:pt x="6154" y="3873"/>
                </a:lnTo>
                <a:lnTo>
                  <a:pt x="6797" y="3527"/>
                </a:lnTo>
                <a:lnTo>
                  <a:pt x="5076" y="2984"/>
                </a:lnTo>
                <a:close/>
              </a:path>
              <a:path w="13335" h="10794">
                <a:moveTo>
                  <a:pt x="1910" y="3746"/>
                </a:moveTo>
                <a:lnTo>
                  <a:pt x="1422" y="3746"/>
                </a:lnTo>
                <a:lnTo>
                  <a:pt x="1714" y="3810"/>
                </a:lnTo>
                <a:lnTo>
                  <a:pt x="1910" y="3746"/>
                </a:lnTo>
                <a:close/>
              </a:path>
              <a:path w="13335" h="10794">
                <a:moveTo>
                  <a:pt x="2159" y="3594"/>
                </a:moveTo>
                <a:close/>
              </a:path>
              <a:path w="13335" h="10794">
                <a:moveTo>
                  <a:pt x="2222" y="3594"/>
                </a:moveTo>
                <a:close/>
              </a:path>
              <a:path w="13335" h="10794">
                <a:moveTo>
                  <a:pt x="9236" y="2214"/>
                </a:moveTo>
                <a:lnTo>
                  <a:pt x="6797" y="3527"/>
                </a:lnTo>
                <a:lnTo>
                  <a:pt x="6971" y="3581"/>
                </a:lnTo>
                <a:lnTo>
                  <a:pt x="8382" y="2933"/>
                </a:lnTo>
                <a:lnTo>
                  <a:pt x="9236" y="2214"/>
                </a:lnTo>
                <a:close/>
              </a:path>
              <a:path w="13335" h="10794">
                <a:moveTo>
                  <a:pt x="9664" y="1854"/>
                </a:moveTo>
                <a:lnTo>
                  <a:pt x="9236" y="2214"/>
                </a:lnTo>
                <a:lnTo>
                  <a:pt x="9528" y="2057"/>
                </a:lnTo>
                <a:lnTo>
                  <a:pt x="9664" y="1854"/>
                </a:lnTo>
                <a:close/>
              </a:path>
              <a:path w="13335" h="10794">
                <a:moveTo>
                  <a:pt x="12077" y="0"/>
                </a:moveTo>
                <a:lnTo>
                  <a:pt x="11988" y="368"/>
                </a:lnTo>
                <a:lnTo>
                  <a:pt x="11849" y="406"/>
                </a:lnTo>
                <a:lnTo>
                  <a:pt x="12224" y="406"/>
                </a:lnTo>
                <a:lnTo>
                  <a:pt x="1207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4845" y="2172656"/>
            <a:ext cx="11430" cy="10795"/>
          </a:xfrm>
          <a:custGeom>
            <a:avLst/>
            <a:gdLst/>
            <a:ahLst/>
            <a:cxnLst/>
            <a:rect l="l" t="t" r="r" b="b"/>
            <a:pathLst>
              <a:path w="11429" h="10794">
                <a:moveTo>
                  <a:pt x="9245" y="0"/>
                </a:moveTo>
                <a:lnTo>
                  <a:pt x="7759" y="2324"/>
                </a:lnTo>
                <a:lnTo>
                  <a:pt x="6832" y="2362"/>
                </a:lnTo>
                <a:lnTo>
                  <a:pt x="6464" y="2920"/>
                </a:lnTo>
                <a:lnTo>
                  <a:pt x="6057" y="3467"/>
                </a:lnTo>
                <a:lnTo>
                  <a:pt x="5372" y="3759"/>
                </a:lnTo>
                <a:lnTo>
                  <a:pt x="5537" y="4190"/>
                </a:lnTo>
                <a:lnTo>
                  <a:pt x="4495" y="4737"/>
                </a:lnTo>
                <a:lnTo>
                  <a:pt x="4571" y="4279"/>
                </a:lnTo>
                <a:lnTo>
                  <a:pt x="4025" y="5346"/>
                </a:lnTo>
                <a:lnTo>
                  <a:pt x="2781" y="4025"/>
                </a:lnTo>
                <a:lnTo>
                  <a:pt x="2730" y="3213"/>
                </a:lnTo>
                <a:lnTo>
                  <a:pt x="1663" y="3238"/>
                </a:lnTo>
                <a:lnTo>
                  <a:pt x="1955" y="5168"/>
                </a:lnTo>
                <a:lnTo>
                  <a:pt x="812" y="5283"/>
                </a:lnTo>
                <a:lnTo>
                  <a:pt x="977" y="5702"/>
                </a:lnTo>
                <a:lnTo>
                  <a:pt x="1511" y="6045"/>
                </a:lnTo>
                <a:lnTo>
                  <a:pt x="1104" y="6629"/>
                </a:lnTo>
                <a:lnTo>
                  <a:pt x="749" y="7289"/>
                </a:lnTo>
                <a:lnTo>
                  <a:pt x="0" y="7899"/>
                </a:lnTo>
                <a:lnTo>
                  <a:pt x="520" y="8496"/>
                </a:lnTo>
                <a:lnTo>
                  <a:pt x="622" y="8356"/>
                </a:lnTo>
                <a:lnTo>
                  <a:pt x="1193" y="8915"/>
                </a:lnTo>
                <a:lnTo>
                  <a:pt x="1054" y="8940"/>
                </a:lnTo>
                <a:lnTo>
                  <a:pt x="1155" y="9169"/>
                </a:lnTo>
                <a:lnTo>
                  <a:pt x="1244" y="10109"/>
                </a:lnTo>
                <a:lnTo>
                  <a:pt x="1384" y="9512"/>
                </a:lnTo>
                <a:lnTo>
                  <a:pt x="2679" y="9283"/>
                </a:lnTo>
                <a:lnTo>
                  <a:pt x="1727" y="10769"/>
                </a:lnTo>
                <a:lnTo>
                  <a:pt x="2451" y="10477"/>
                </a:lnTo>
                <a:lnTo>
                  <a:pt x="2654" y="10071"/>
                </a:lnTo>
                <a:lnTo>
                  <a:pt x="3136" y="9436"/>
                </a:lnTo>
                <a:lnTo>
                  <a:pt x="3454" y="10071"/>
                </a:lnTo>
                <a:lnTo>
                  <a:pt x="3949" y="10045"/>
                </a:lnTo>
                <a:lnTo>
                  <a:pt x="4851" y="10172"/>
                </a:lnTo>
                <a:lnTo>
                  <a:pt x="5206" y="9842"/>
                </a:lnTo>
                <a:lnTo>
                  <a:pt x="6603" y="9893"/>
                </a:lnTo>
                <a:lnTo>
                  <a:pt x="6540" y="8572"/>
                </a:lnTo>
                <a:lnTo>
                  <a:pt x="6870" y="8077"/>
                </a:lnTo>
                <a:lnTo>
                  <a:pt x="7670" y="7594"/>
                </a:lnTo>
                <a:lnTo>
                  <a:pt x="7670" y="6883"/>
                </a:lnTo>
                <a:lnTo>
                  <a:pt x="8407" y="6375"/>
                </a:lnTo>
                <a:lnTo>
                  <a:pt x="9131" y="5638"/>
                </a:lnTo>
                <a:lnTo>
                  <a:pt x="10109" y="5600"/>
                </a:lnTo>
                <a:lnTo>
                  <a:pt x="10934" y="5016"/>
                </a:lnTo>
                <a:lnTo>
                  <a:pt x="10172" y="4533"/>
                </a:lnTo>
                <a:lnTo>
                  <a:pt x="10020" y="3949"/>
                </a:lnTo>
                <a:lnTo>
                  <a:pt x="10032" y="3314"/>
                </a:lnTo>
                <a:lnTo>
                  <a:pt x="9588" y="2705"/>
                </a:lnTo>
                <a:lnTo>
                  <a:pt x="9055" y="2044"/>
                </a:lnTo>
                <a:lnTo>
                  <a:pt x="924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157388" y="2054192"/>
            <a:ext cx="8255" cy="17780"/>
          </a:xfrm>
          <a:custGeom>
            <a:avLst/>
            <a:gdLst/>
            <a:ahLst/>
            <a:cxnLst/>
            <a:rect l="l" t="t" r="r" b="b"/>
            <a:pathLst>
              <a:path w="8254" h="17780">
                <a:moveTo>
                  <a:pt x="3670" y="0"/>
                </a:moveTo>
                <a:lnTo>
                  <a:pt x="2260" y="571"/>
                </a:lnTo>
                <a:lnTo>
                  <a:pt x="2108" y="850"/>
                </a:lnTo>
                <a:lnTo>
                  <a:pt x="2603" y="850"/>
                </a:lnTo>
                <a:lnTo>
                  <a:pt x="2641" y="1104"/>
                </a:lnTo>
                <a:lnTo>
                  <a:pt x="3048" y="1790"/>
                </a:lnTo>
                <a:lnTo>
                  <a:pt x="3022" y="2539"/>
                </a:lnTo>
                <a:lnTo>
                  <a:pt x="3086" y="3276"/>
                </a:lnTo>
                <a:lnTo>
                  <a:pt x="3263" y="4190"/>
                </a:lnTo>
                <a:lnTo>
                  <a:pt x="3378" y="5041"/>
                </a:lnTo>
                <a:lnTo>
                  <a:pt x="4064" y="5753"/>
                </a:lnTo>
                <a:lnTo>
                  <a:pt x="4838" y="6261"/>
                </a:lnTo>
                <a:lnTo>
                  <a:pt x="5346" y="6845"/>
                </a:lnTo>
                <a:lnTo>
                  <a:pt x="5562" y="7759"/>
                </a:lnTo>
                <a:lnTo>
                  <a:pt x="5689" y="8826"/>
                </a:lnTo>
                <a:lnTo>
                  <a:pt x="6248" y="9829"/>
                </a:lnTo>
                <a:lnTo>
                  <a:pt x="6261" y="10909"/>
                </a:lnTo>
                <a:lnTo>
                  <a:pt x="6286" y="11188"/>
                </a:lnTo>
                <a:lnTo>
                  <a:pt x="6121" y="11785"/>
                </a:lnTo>
                <a:lnTo>
                  <a:pt x="6388" y="11772"/>
                </a:lnTo>
                <a:lnTo>
                  <a:pt x="6324" y="12331"/>
                </a:lnTo>
                <a:lnTo>
                  <a:pt x="6273" y="11988"/>
                </a:lnTo>
                <a:lnTo>
                  <a:pt x="5956" y="12445"/>
                </a:lnTo>
                <a:lnTo>
                  <a:pt x="5549" y="13004"/>
                </a:lnTo>
                <a:lnTo>
                  <a:pt x="4978" y="13106"/>
                </a:lnTo>
                <a:lnTo>
                  <a:pt x="4152" y="13169"/>
                </a:lnTo>
                <a:lnTo>
                  <a:pt x="3708" y="12433"/>
                </a:lnTo>
                <a:lnTo>
                  <a:pt x="3187" y="11937"/>
                </a:lnTo>
                <a:lnTo>
                  <a:pt x="2387" y="11823"/>
                </a:lnTo>
                <a:lnTo>
                  <a:pt x="1892" y="11252"/>
                </a:lnTo>
                <a:lnTo>
                  <a:pt x="1257" y="10833"/>
                </a:lnTo>
                <a:lnTo>
                  <a:pt x="0" y="10363"/>
                </a:lnTo>
                <a:lnTo>
                  <a:pt x="2844" y="12217"/>
                </a:lnTo>
                <a:lnTo>
                  <a:pt x="3086" y="12509"/>
                </a:lnTo>
                <a:lnTo>
                  <a:pt x="4127" y="13322"/>
                </a:lnTo>
                <a:lnTo>
                  <a:pt x="8191" y="17360"/>
                </a:lnTo>
                <a:lnTo>
                  <a:pt x="7188" y="13601"/>
                </a:lnTo>
                <a:lnTo>
                  <a:pt x="6667" y="11252"/>
                </a:lnTo>
                <a:lnTo>
                  <a:pt x="6172" y="8839"/>
                </a:lnTo>
                <a:lnTo>
                  <a:pt x="6388" y="6400"/>
                </a:lnTo>
                <a:lnTo>
                  <a:pt x="6388" y="5854"/>
                </a:lnTo>
                <a:lnTo>
                  <a:pt x="7023" y="5079"/>
                </a:lnTo>
                <a:lnTo>
                  <a:pt x="7150" y="4216"/>
                </a:lnTo>
                <a:lnTo>
                  <a:pt x="6845" y="3174"/>
                </a:lnTo>
                <a:lnTo>
                  <a:pt x="5537" y="1219"/>
                </a:lnTo>
                <a:lnTo>
                  <a:pt x="367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395666" y="2224849"/>
            <a:ext cx="10160" cy="10795"/>
          </a:xfrm>
          <a:custGeom>
            <a:avLst/>
            <a:gdLst/>
            <a:ahLst/>
            <a:cxnLst/>
            <a:rect l="l" t="t" r="r" b="b"/>
            <a:pathLst>
              <a:path w="10160" h="10794">
                <a:moveTo>
                  <a:pt x="2374" y="8597"/>
                </a:moveTo>
                <a:lnTo>
                  <a:pt x="3111" y="10350"/>
                </a:lnTo>
                <a:lnTo>
                  <a:pt x="3301" y="10375"/>
                </a:lnTo>
                <a:lnTo>
                  <a:pt x="3530" y="9969"/>
                </a:lnTo>
                <a:lnTo>
                  <a:pt x="3738" y="9969"/>
                </a:lnTo>
                <a:lnTo>
                  <a:pt x="3962" y="9829"/>
                </a:lnTo>
                <a:lnTo>
                  <a:pt x="4200" y="9829"/>
                </a:lnTo>
                <a:lnTo>
                  <a:pt x="4076" y="9651"/>
                </a:lnTo>
                <a:lnTo>
                  <a:pt x="4673" y="9601"/>
                </a:lnTo>
                <a:lnTo>
                  <a:pt x="4963" y="9601"/>
                </a:lnTo>
                <a:lnTo>
                  <a:pt x="5128" y="9524"/>
                </a:lnTo>
                <a:lnTo>
                  <a:pt x="2374" y="8597"/>
                </a:lnTo>
                <a:close/>
              </a:path>
              <a:path w="10160" h="10794">
                <a:moveTo>
                  <a:pt x="6029" y="9664"/>
                </a:moveTo>
                <a:lnTo>
                  <a:pt x="5867" y="9664"/>
                </a:lnTo>
                <a:lnTo>
                  <a:pt x="5397" y="10121"/>
                </a:lnTo>
                <a:lnTo>
                  <a:pt x="6029" y="9664"/>
                </a:lnTo>
                <a:close/>
              </a:path>
              <a:path w="10160" h="10794">
                <a:moveTo>
                  <a:pt x="3738" y="9969"/>
                </a:moveTo>
                <a:lnTo>
                  <a:pt x="3530" y="9969"/>
                </a:lnTo>
                <a:lnTo>
                  <a:pt x="3721" y="10071"/>
                </a:lnTo>
                <a:close/>
              </a:path>
              <a:path w="10160" h="10794">
                <a:moveTo>
                  <a:pt x="5201" y="9512"/>
                </a:moveTo>
                <a:lnTo>
                  <a:pt x="5359" y="9982"/>
                </a:lnTo>
                <a:lnTo>
                  <a:pt x="5542" y="9829"/>
                </a:lnTo>
                <a:lnTo>
                  <a:pt x="5435" y="9664"/>
                </a:lnTo>
                <a:lnTo>
                  <a:pt x="6029" y="9664"/>
                </a:lnTo>
                <a:lnTo>
                  <a:pt x="5397" y="9575"/>
                </a:lnTo>
                <a:lnTo>
                  <a:pt x="5201" y="9512"/>
                </a:lnTo>
                <a:close/>
              </a:path>
              <a:path w="10160" h="10794">
                <a:moveTo>
                  <a:pt x="4200" y="9829"/>
                </a:moveTo>
                <a:lnTo>
                  <a:pt x="3962" y="9829"/>
                </a:lnTo>
                <a:lnTo>
                  <a:pt x="4279" y="9944"/>
                </a:lnTo>
                <a:close/>
              </a:path>
              <a:path w="10160" h="10794">
                <a:moveTo>
                  <a:pt x="4963" y="9601"/>
                </a:moveTo>
                <a:lnTo>
                  <a:pt x="4673" y="9601"/>
                </a:lnTo>
                <a:lnTo>
                  <a:pt x="4825" y="9664"/>
                </a:lnTo>
                <a:lnTo>
                  <a:pt x="4963" y="9601"/>
                </a:lnTo>
                <a:close/>
              </a:path>
              <a:path w="10160" h="10794">
                <a:moveTo>
                  <a:pt x="3895" y="6650"/>
                </a:moveTo>
                <a:lnTo>
                  <a:pt x="4748" y="7658"/>
                </a:lnTo>
                <a:lnTo>
                  <a:pt x="4927" y="7937"/>
                </a:lnTo>
                <a:lnTo>
                  <a:pt x="5397" y="9575"/>
                </a:lnTo>
                <a:lnTo>
                  <a:pt x="6152" y="9575"/>
                </a:lnTo>
                <a:lnTo>
                  <a:pt x="6451" y="9359"/>
                </a:lnTo>
                <a:lnTo>
                  <a:pt x="6811" y="9359"/>
                </a:lnTo>
                <a:lnTo>
                  <a:pt x="7010" y="9232"/>
                </a:lnTo>
                <a:lnTo>
                  <a:pt x="6522" y="7658"/>
                </a:lnTo>
                <a:lnTo>
                  <a:pt x="5867" y="7658"/>
                </a:lnTo>
                <a:lnTo>
                  <a:pt x="5947" y="7111"/>
                </a:lnTo>
                <a:lnTo>
                  <a:pt x="4546" y="7111"/>
                </a:lnTo>
                <a:lnTo>
                  <a:pt x="3895" y="6650"/>
                </a:lnTo>
                <a:close/>
              </a:path>
              <a:path w="10160" h="10794">
                <a:moveTo>
                  <a:pt x="6811" y="9359"/>
                </a:moveTo>
                <a:lnTo>
                  <a:pt x="6451" y="9359"/>
                </a:lnTo>
                <a:lnTo>
                  <a:pt x="6553" y="9524"/>
                </a:lnTo>
                <a:lnTo>
                  <a:pt x="6811" y="9359"/>
                </a:lnTo>
                <a:close/>
              </a:path>
              <a:path w="10160" h="10794">
                <a:moveTo>
                  <a:pt x="204" y="1962"/>
                </a:moveTo>
                <a:lnTo>
                  <a:pt x="44" y="1968"/>
                </a:lnTo>
                <a:lnTo>
                  <a:pt x="0" y="4305"/>
                </a:lnTo>
                <a:lnTo>
                  <a:pt x="266" y="4838"/>
                </a:lnTo>
                <a:lnTo>
                  <a:pt x="1892" y="5981"/>
                </a:lnTo>
                <a:lnTo>
                  <a:pt x="815" y="6489"/>
                </a:lnTo>
                <a:lnTo>
                  <a:pt x="828" y="6616"/>
                </a:lnTo>
                <a:lnTo>
                  <a:pt x="1511" y="7658"/>
                </a:lnTo>
                <a:lnTo>
                  <a:pt x="1600" y="7315"/>
                </a:lnTo>
                <a:lnTo>
                  <a:pt x="2254" y="7315"/>
                </a:lnTo>
                <a:lnTo>
                  <a:pt x="2730" y="7061"/>
                </a:lnTo>
                <a:lnTo>
                  <a:pt x="3047" y="6502"/>
                </a:lnTo>
                <a:lnTo>
                  <a:pt x="3243" y="6502"/>
                </a:lnTo>
                <a:lnTo>
                  <a:pt x="4005" y="6489"/>
                </a:lnTo>
                <a:lnTo>
                  <a:pt x="4127" y="6311"/>
                </a:lnTo>
                <a:lnTo>
                  <a:pt x="6328" y="6311"/>
                </a:lnTo>
                <a:lnTo>
                  <a:pt x="6273" y="5791"/>
                </a:lnTo>
                <a:lnTo>
                  <a:pt x="6578" y="5676"/>
                </a:lnTo>
                <a:lnTo>
                  <a:pt x="6743" y="5511"/>
                </a:lnTo>
                <a:lnTo>
                  <a:pt x="6756" y="5308"/>
                </a:lnTo>
                <a:lnTo>
                  <a:pt x="6934" y="5308"/>
                </a:lnTo>
                <a:lnTo>
                  <a:pt x="7327" y="5079"/>
                </a:lnTo>
                <a:lnTo>
                  <a:pt x="7099" y="4902"/>
                </a:lnTo>
                <a:lnTo>
                  <a:pt x="7454" y="4038"/>
                </a:lnTo>
                <a:lnTo>
                  <a:pt x="8864" y="2628"/>
                </a:lnTo>
                <a:lnTo>
                  <a:pt x="533" y="2628"/>
                </a:lnTo>
                <a:lnTo>
                  <a:pt x="204" y="1962"/>
                </a:lnTo>
                <a:close/>
              </a:path>
              <a:path w="10160" h="10794">
                <a:moveTo>
                  <a:pt x="6502" y="7594"/>
                </a:moveTo>
                <a:lnTo>
                  <a:pt x="5867" y="7658"/>
                </a:lnTo>
                <a:lnTo>
                  <a:pt x="6522" y="7658"/>
                </a:lnTo>
                <a:close/>
              </a:path>
              <a:path w="10160" h="10794">
                <a:moveTo>
                  <a:pt x="2254" y="7315"/>
                </a:moveTo>
                <a:lnTo>
                  <a:pt x="1600" y="7315"/>
                </a:lnTo>
                <a:lnTo>
                  <a:pt x="2057" y="7378"/>
                </a:lnTo>
                <a:lnTo>
                  <a:pt x="2209" y="7518"/>
                </a:lnTo>
                <a:lnTo>
                  <a:pt x="2368" y="7365"/>
                </a:lnTo>
                <a:lnTo>
                  <a:pt x="2158" y="7365"/>
                </a:lnTo>
                <a:close/>
              </a:path>
              <a:path w="10160" h="10794">
                <a:moveTo>
                  <a:pt x="2501" y="7277"/>
                </a:moveTo>
                <a:lnTo>
                  <a:pt x="2158" y="7365"/>
                </a:lnTo>
                <a:lnTo>
                  <a:pt x="2368" y="7365"/>
                </a:lnTo>
                <a:lnTo>
                  <a:pt x="2501" y="7277"/>
                </a:lnTo>
                <a:close/>
              </a:path>
              <a:path w="10160" h="10794">
                <a:moveTo>
                  <a:pt x="6328" y="6311"/>
                </a:moveTo>
                <a:lnTo>
                  <a:pt x="4127" y="6311"/>
                </a:lnTo>
                <a:lnTo>
                  <a:pt x="4546" y="7111"/>
                </a:lnTo>
                <a:lnTo>
                  <a:pt x="5947" y="7111"/>
                </a:lnTo>
                <a:lnTo>
                  <a:pt x="6218" y="6616"/>
                </a:lnTo>
                <a:lnTo>
                  <a:pt x="6328" y="6311"/>
                </a:lnTo>
                <a:close/>
              </a:path>
              <a:path w="10160" h="10794">
                <a:moveTo>
                  <a:pt x="3582" y="6646"/>
                </a:moveTo>
                <a:lnTo>
                  <a:pt x="3301" y="6667"/>
                </a:lnTo>
                <a:lnTo>
                  <a:pt x="3657" y="6972"/>
                </a:lnTo>
                <a:lnTo>
                  <a:pt x="3582" y="6646"/>
                </a:lnTo>
                <a:close/>
              </a:path>
              <a:path w="10160" h="10794">
                <a:moveTo>
                  <a:pt x="3870" y="6642"/>
                </a:moveTo>
                <a:lnTo>
                  <a:pt x="3644" y="6642"/>
                </a:lnTo>
                <a:lnTo>
                  <a:pt x="3822" y="6756"/>
                </a:lnTo>
                <a:close/>
              </a:path>
              <a:path w="10160" h="10794">
                <a:moveTo>
                  <a:pt x="3243" y="6502"/>
                </a:moveTo>
                <a:lnTo>
                  <a:pt x="3047" y="6502"/>
                </a:lnTo>
                <a:lnTo>
                  <a:pt x="3262" y="6667"/>
                </a:lnTo>
                <a:lnTo>
                  <a:pt x="3243" y="6502"/>
                </a:lnTo>
                <a:close/>
              </a:path>
              <a:path w="10160" h="10794">
                <a:moveTo>
                  <a:pt x="3918" y="6616"/>
                </a:moveTo>
                <a:close/>
              </a:path>
              <a:path w="10160" h="10794">
                <a:moveTo>
                  <a:pt x="4005" y="6489"/>
                </a:moveTo>
                <a:lnTo>
                  <a:pt x="3238" y="6489"/>
                </a:lnTo>
                <a:lnTo>
                  <a:pt x="3582" y="6646"/>
                </a:lnTo>
                <a:lnTo>
                  <a:pt x="3870" y="6642"/>
                </a:lnTo>
                <a:lnTo>
                  <a:pt x="4005" y="6489"/>
                </a:lnTo>
                <a:close/>
              </a:path>
              <a:path w="10160" h="10794">
                <a:moveTo>
                  <a:pt x="126" y="4762"/>
                </a:moveTo>
                <a:lnTo>
                  <a:pt x="266" y="4838"/>
                </a:lnTo>
                <a:lnTo>
                  <a:pt x="126" y="4762"/>
                </a:lnTo>
                <a:close/>
              </a:path>
              <a:path w="10160" h="10794">
                <a:moveTo>
                  <a:pt x="4832" y="1955"/>
                </a:moveTo>
                <a:lnTo>
                  <a:pt x="393" y="1955"/>
                </a:lnTo>
                <a:lnTo>
                  <a:pt x="533" y="2628"/>
                </a:lnTo>
                <a:lnTo>
                  <a:pt x="8864" y="2628"/>
                </a:lnTo>
                <a:lnTo>
                  <a:pt x="9309" y="2184"/>
                </a:lnTo>
                <a:lnTo>
                  <a:pt x="4965" y="2184"/>
                </a:lnTo>
                <a:lnTo>
                  <a:pt x="4832" y="1955"/>
                </a:lnTo>
                <a:close/>
              </a:path>
              <a:path w="10160" h="10794">
                <a:moveTo>
                  <a:pt x="6896" y="1714"/>
                </a:moveTo>
                <a:lnTo>
                  <a:pt x="6770" y="1955"/>
                </a:lnTo>
                <a:lnTo>
                  <a:pt x="6311" y="2095"/>
                </a:lnTo>
                <a:lnTo>
                  <a:pt x="4965" y="2184"/>
                </a:lnTo>
                <a:lnTo>
                  <a:pt x="9309" y="2184"/>
                </a:lnTo>
                <a:lnTo>
                  <a:pt x="9664" y="1828"/>
                </a:lnTo>
                <a:lnTo>
                  <a:pt x="7200" y="1816"/>
                </a:lnTo>
                <a:lnTo>
                  <a:pt x="6896" y="1714"/>
                </a:lnTo>
                <a:close/>
              </a:path>
              <a:path w="10160" h="10794">
                <a:moveTo>
                  <a:pt x="142" y="1836"/>
                </a:moveTo>
                <a:lnTo>
                  <a:pt x="44" y="1968"/>
                </a:lnTo>
                <a:lnTo>
                  <a:pt x="204" y="1962"/>
                </a:lnTo>
                <a:close/>
              </a:path>
              <a:path w="10160" h="10794">
                <a:moveTo>
                  <a:pt x="673" y="1168"/>
                </a:moveTo>
                <a:lnTo>
                  <a:pt x="330" y="1600"/>
                </a:lnTo>
                <a:lnTo>
                  <a:pt x="204" y="1962"/>
                </a:lnTo>
                <a:lnTo>
                  <a:pt x="393" y="1955"/>
                </a:lnTo>
                <a:lnTo>
                  <a:pt x="4832" y="1955"/>
                </a:lnTo>
                <a:lnTo>
                  <a:pt x="4750" y="1816"/>
                </a:lnTo>
                <a:lnTo>
                  <a:pt x="3403" y="1816"/>
                </a:lnTo>
                <a:lnTo>
                  <a:pt x="584" y="1739"/>
                </a:lnTo>
                <a:lnTo>
                  <a:pt x="673" y="1168"/>
                </a:lnTo>
                <a:close/>
              </a:path>
              <a:path w="10160" h="10794">
                <a:moveTo>
                  <a:pt x="7238" y="1435"/>
                </a:moveTo>
                <a:lnTo>
                  <a:pt x="7238" y="1828"/>
                </a:lnTo>
                <a:lnTo>
                  <a:pt x="9664" y="1828"/>
                </a:lnTo>
                <a:lnTo>
                  <a:pt x="9893" y="1600"/>
                </a:lnTo>
                <a:lnTo>
                  <a:pt x="7594" y="1600"/>
                </a:lnTo>
                <a:lnTo>
                  <a:pt x="7238" y="1435"/>
                </a:lnTo>
                <a:close/>
              </a:path>
              <a:path w="10160" h="10794">
                <a:moveTo>
                  <a:pt x="4610" y="1574"/>
                </a:moveTo>
                <a:lnTo>
                  <a:pt x="4241" y="1574"/>
                </a:lnTo>
                <a:lnTo>
                  <a:pt x="3403" y="1816"/>
                </a:lnTo>
                <a:lnTo>
                  <a:pt x="4750" y="1816"/>
                </a:lnTo>
                <a:lnTo>
                  <a:pt x="4610" y="1574"/>
                </a:lnTo>
                <a:close/>
              </a:path>
              <a:path w="10160" h="10794">
                <a:moveTo>
                  <a:pt x="1943" y="241"/>
                </a:moveTo>
                <a:lnTo>
                  <a:pt x="584" y="1739"/>
                </a:lnTo>
                <a:lnTo>
                  <a:pt x="3408" y="1739"/>
                </a:lnTo>
                <a:lnTo>
                  <a:pt x="3421" y="1536"/>
                </a:lnTo>
                <a:lnTo>
                  <a:pt x="3187" y="1536"/>
                </a:lnTo>
                <a:lnTo>
                  <a:pt x="3115" y="482"/>
                </a:lnTo>
                <a:lnTo>
                  <a:pt x="1917" y="482"/>
                </a:lnTo>
                <a:lnTo>
                  <a:pt x="1943" y="241"/>
                </a:lnTo>
                <a:close/>
              </a:path>
              <a:path w="10160" h="10794">
                <a:moveTo>
                  <a:pt x="7556" y="1028"/>
                </a:moveTo>
                <a:lnTo>
                  <a:pt x="7594" y="1600"/>
                </a:lnTo>
                <a:lnTo>
                  <a:pt x="9893" y="1600"/>
                </a:lnTo>
                <a:lnTo>
                  <a:pt x="8000" y="1130"/>
                </a:lnTo>
                <a:lnTo>
                  <a:pt x="7556" y="1028"/>
                </a:lnTo>
                <a:close/>
              </a:path>
              <a:path w="10160" h="10794">
                <a:moveTo>
                  <a:pt x="3441" y="1231"/>
                </a:moveTo>
                <a:lnTo>
                  <a:pt x="3187" y="1536"/>
                </a:lnTo>
                <a:lnTo>
                  <a:pt x="3421" y="1536"/>
                </a:lnTo>
                <a:lnTo>
                  <a:pt x="3441" y="1231"/>
                </a:lnTo>
                <a:close/>
              </a:path>
              <a:path w="10160" h="10794">
                <a:moveTo>
                  <a:pt x="3276" y="419"/>
                </a:moveTo>
                <a:lnTo>
                  <a:pt x="3111" y="419"/>
                </a:lnTo>
                <a:lnTo>
                  <a:pt x="3301" y="685"/>
                </a:lnTo>
                <a:lnTo>
                  <a:pt x="3276" y="419"/>
                </a:lnTo>
                <a:close/>
              </a:path>
              <a:path w="10160" h="10794">
                <a:moveTo>
                  <a:pt x="2120" y="0"/>
                </a:moveTo>
                <a:lnTo>
                  <a:pt x="1917" y="482"/>
                </a:lnTo>
                <a:lnTo>
                  <a:pt x="3115" y="482"/>
                </a:lnTo>
                <a:lnTo>
                  <a:pt x="3276" y="419"/>
                </a:lnTo>
                <a:lnTo>
                  <a:pt x="3251" y="152"/>
                </a:lnTo>
                <a:lnTo>
                  <a:pt x="212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184258" y="1052379"/>
            <a:ext cx="14604" cy="10160"/>
          </a:xfrm>
          <a:custGeom>
            <a:avLst/>
            <a:gdLst/>
            <a:ahLst/>
            <a:cxnLst/>
            <a:rect l="l" t="t" r="r" b="b"/>
            <a:pathLst>
              <a:path w="14604" h="10159">
                <a:moveTo>
                  <a:pt x="13572" y="9067"/>
                </a:moveTo>
                <a:lnTo>
                  <a:pt x="13042" y="9067"/>
                </a:lnTo>
                <a:lnTo>
                  <a:pt x="14439" y="9652"/>
                </a:lnTo>
                <a:lnTo>
                  <a:pt x="13572" y="9067"/>
                </a:lnTo>
                <a:close/>
              </a:path>
              <a:path w="14604" h="10159">
                <a:moveTo>
                  <a:pt x="9134" y="7023"/>
                </a:moveTo>
                <a:lnTo>
                  <a:pt x="10820" y="9258"/>
                </a:lnTo>
                <a:lnTo>
                  <a:pt x="13042" y="9067"/>
                </a:lnTo>
                <a:lnTo>
                  <a:pt x="13572" y="9067"/>
                </a:lnTo>
                <a:lnTo>
                  <a:pt x="13195" y="8813"/>
                </a:lnTo>
                <a:lnTo>
                  <a:pt x="12661" y="8623"/>
                </a:lnTo>
                <a:lnTo>
                  <a:pt x="10769" y="7505"/>
                </a:lnTo>
                <a:lnTo>
                  <a:pt x="9134" y="7023"/>
                </a:lnTo>
                <a:close/>
              </a:path>
              <a:path w="14604" h="10159">
                <a:moveTo>
                  <a:pt x="7739" y="5695"/>
                </a:moveTo>
                <a:lnTo>
                  <a:pt x="8661" y="6883"/>
                </a:lnTo>
                <a:lnTo>
                  <a:pt x="9134" y="7023"/>
                </a:lnTo>
                <a:lnTo>
                  <a:pt x="8483" y="6159"/>
                </a:lnTo>
                <a:lnTo>
                  <a:pt x="7739" y="5695"/>
                </a:lnTo>
                <a:close/>
              </a:path>
              <a:path w="14604" h="10159">
                <a:moveTo>
                  <a:pt x="5834" y="3098"/>
                </a:moveTo>
                <a:lnTo>
                  <a:pt x="3962" y="3098"/>
                </a:lnTo>
                <a:lnTo>
                  <a:pt x="4372" y="3162"/>
                </a:lnTo>
                <a:lnTo>
                  <a:pt x="5270" y="3556"/>
                </a:lnTo>
                <a:lnTo>
                  <a:pt x="6232" y="4508"/>
                </a:lnTo>
                <a:lnTo>
                  <a:pt x="6731" y="5067"/>
                </a:lnTo>
                <a:lnTo>
                  <a:pt x="7739" y="5695"/>
                </a:lnTo>
                <a:lnTo>
                  <a:pt x="7251" y="5067"/>
                </a:lnTo>
                <a:lnTo>
                  <a:pt x="7188" y="4711"/>
                </a:lnTo>
                <a:lnTo>
                  <a:pt x="6438" y="4381"/>
                </a:lnTo>
                <a:lnTo>
                  <a:pt x="6832" y="4025"/>
                </a:lnTo>
                <a:lnTo>
                  <a:pt x="7099" y="4025"/>
                </a:lnTo>
                <a:lnTo>
                  <a:pt x="6968" y="3848"/>
                </a:lnTo>
                <a:lnTo>
                  <a:pt x="6375" y="3848"/>
                </a:lnTo>
                <a:lnTo>
                  <a:pt x="6179" y="3683"/>
                </a:lnTo>
                <a:lnTo>
                  <a:pt x="5834" y="3098"/>
                </a:lnTo>
                <a:close/>
              </a:path>
              <a:path w="14604" h="10159">
                <a:moveTo>
                  <a:pt x="5987" y="2400"/>
                </a:moveTo>
                <a:lnTo>
                  <a:pt x="5689" y="2400"/>
                </a:lnTo>
                <a:lnTo>
                  <a:pt x="6710" y="2997"/>
                </a:lnTo>
                <a:lnTo>
                  <a:pt x="7670" y="3403"/>
                </a:lnTo>
                <a:lnTo>
                  <a:pt x="7289" y="4508"/>
                </a:lnTo>
                <a:lnTo>
                  <a:pt x="8051" y="4381"/>
                </a:lnTo>
                <a:lnTo>
                  <a:pt x="8249" y="3403"/>
                </a:lnTo>
                <a:lnTo>
                  <a:pt x="8294" y="2984"/>
                </a:lnTo>
                <a:lnTo>
                  <a:pt x="7565" y="2730"/>
                </a:lnTo>
                <a:lnTo>
                  <a:pt x="6794" y="2730"/>
                </a:lnTo>
                <a:lnTo>
                  <a:pt x="6604" y="2514"/>
                </a:lnTo>
                <a:lnTo>
                  <a:pt x="6159" y="2476"/>
                </a:lnTo>
                <a:lnTo>
                  <a:pt x="5987" y="2400"/>
                </a:lnTo>
                <a:close/>
              </a:path>
              <a:path w="14604" h="10159">
                <a:moveTo>
                  <a:pt x="7099" y="4025"/>
                </a:moveTo>
                <a:lnTo>
                  <a:pt x="6832" y="4025"/>
                </a:lnTo>
                <a:lnTo>
                  <a:pt x="7150" y="4102"/>
                </a:lnTo>
                <a:close/>
              </a:path>
              <a:path w="14604" h="10159">
                <a:moveTo>
                  <a:pt x="6794" y="3644"/>
                </a:moveTo>
                <a:lnTo>
                  <a:pt x="6375" y="3848"/>
                </a:lnTo>
                <a:lnTo>
                  <a:pt x="6968" y="3848"/>
                </a:lnTo>
                <a:lnTo>
                  <a:pt x="6794" y="3644"/>
                </a:lnTo>
                <a:close/>
              </a:path>
              <a:path w="14604" h="10159">
                <a:moveTo>
                  <a:pt x="1485" y="0"/>
                </a:moveTo>
                <a:lnTo>
                  <a:pt x="977" y="355"/>
                </a:lnTo>
                <a:lnTo>
                  <a:pt x="0" y="800"/>
                </a:lnTo>
                <a:lnTo>
                  <a:pt x="2603" y="2844"/>
                </a:lnTo>
                <a:lnTo>
                  <a:pt x="3213" y="3162"/>
                </a:lnTo>
                <a:lnTo>
                  <a:pt x="3556" y="3454"/>
                </a:lnTo>
                <a:lnTo>
                  <a:pt x="3962" y="3098"/>
                </a:lnTo>
                <a:lnTo>
                  <a:pt x="5834" y="3098"/>
                </a:lnTo>
                <a:lnTo>
                  <a:pt x="5694" y="2844"/>
                </a:lnTo>
                <a:lnTo>
                  <a:pt x="5689" y="2400"/>
                </a:lnTo>
                <a:lnTo>
                  <a:pt x="5987" y="2400"/>
                </a:lnTo>
                <a:lnTo>
                  <a:pt x="4927" y="1930"/>
                </a:lnTo>
                <a:lnTo>
                  <a:pt x="3835" y="1612"/>
                </a:lnTo>
                <a:lnTo>
                  <a:pt x="2870" y="1168"/>
                </a:lnTo>
                <a:lnTo>
                  <a:pt x="2298" y="1016"/>
                </a:lnTo>
                <a:lnTo>
                  <a:pt x="1485" y="0"/>
                </a:lnTo>
                <a:close/>
              </a:path>
              <a:path w="14604" h="10159">
                <a:moveTo>
                  <a:pt x="7264" y="2590"/>
                </a:moveTo>
                <a:lnTo>
                  <a:pt x="7023" y="2692"/>
                </a:lnTo>
                <a:lnTo>
                  <a:pt x="6794" y="2730"/>
                </a:lnTo>
                <a:lnTo>
                  <a:pt x="7565" y="2730"/>
                </a:lnTo>
                <a:lnTo>
                  <a:pt x="7264" y="259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156326" y="1366525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5">
                <a:moveTo>
                  <a:pt x="1295" y="0"/>
                </a:moveTo>
                <a:lnTo>
                  <a:pt x="901" y="152"/>
                </a:lnTo>
                <a:lnTo>
                  <a:pt x="558" y="342"/>
                </a:lnTo>
                <a:lnTo>
                  <a:pt x="0" y="1892"/>
                </a:lnTo>
                <a:lnTo>
                  <a:pt x="3949" y="4483"/>
                </a:lnTo>
                <a:lnTo>
                  <a:pt x="4927" y="5727"/>
                </a:lnTo>
                <a:lnTo>
                  <a:pt x="5308" y="6184"/>
                </a:lnTo>
                <a:lnTo>
                  <a:pt x="11645" y="11658"/>
                </a:lnTo>
                <a:lnTo>
                  <a:pt x="11074" y="9397"/>
                </a:lnTo>
                <a:lnTo>
                  <a:pt x="10858" y="9093"/>
                </a:lnTo>
                <a:lnTo>
                  <a:pt x="10680" y="9791"/>
                </a:lnTo>
                <a:lnTo>
                  <a:pt x="10388" y="9461"/>
                </a:lnTo>
                <a:lnTo>
                  <a:pt x="9055" y="8077"/>
                </a:lnTo>
                <a:lnTo>
                  <a:pt x="8077" y="6438"/>
                </a:lnTo>
                <a:lnTo>
                  <a:pt x="6896" y="4940"/>
                </a:lnTo>
                <a:lnTo>
                  <a:pt x="6172" y="4381"/>
                </a:lnTo>
                <a:lnTo>
                  <a:pt x="7226" y="2895"/>
                </a:lnTo>
                <a:lnTo>
                  <a:pt x="5867" y="3352"/>
                </a:lnTo>
                <a:lnTo>
                  <a:pt x="4864" y="3111"/>
                </a:lnTo>
                <a:lnTo>
                  <a:pt x="4102" y="1981"/>
                </a:lnTo>
                <a:lnTo>
                  <a:pt x="3060" y="1790"/>
                </a:lnTo>
                <a:lnTo>
                  <a:pt x="2984" y="1650"/>
                </a:lnTo>
                <a:lnTo>
                  <a:pt x="2793" y="1650"/>
                </a:lnTo>
                <a:lnTo>
                  <a:pt x="2641" y="1625"/>
                </a:lnTo>
                <a:lnTo>
                  <a:pt x="2743" y="1384"/>
                </a:lnTo>
                <a:lnTo>
                  <a:pt x="3136" y="1066"/>
                </a:lnTo>
                <a:lnTo>
                  <a:pt x="3416" y="1041"/>
                </a:lnTo>
                <a:lnTo>
                  <a:pt x="3670" y="1320"/>
                </a:lnTo>
                <a:lnTo>
                  <a:pt x="4203" y="723"/>
                </a:lnTo>
                <a:lnTo>
                  <a:pt x="3695" y="685"/>
                </a:lnTo>
                <a:lnTo>
                  <a:pt x="2971" y="761"/>
                </a:lnTo>
                <a:lnTo>
                  <a:pt x="2374" y="1396"/>
                </a:lnTo>
                <a:lnTo>
                  <a:pt x="1587" y="1269"/>
                </a:lnTo>
                <a:lnTo>
                  <a:pt x="1231" y="1320"/>
                </a:lnTo>
                <a:lnTo>
                  <a:pt x="1181" y="609"/>
                </a:lnTo>
                <a:lnTo>
                  <a:pt x="1257" y="457"/>
                </a:lnTo>
                <a:lnTo>
                  <a:pt x="1536" y="546"/>
                </a:lnTo>
                <a:lnTo>
                  <a:pt x="1612" y="393"/>
                </a:lnTo>
                <a:lnTo>
                  <a:pt x="129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480190" y="2155065"/>
            <a:ext cx="10795" cy="10160"/>
          </a:xfrm>
          <a:custGeom>
            <a:avLst/>
            <a:gdLst/>
            <a:ahLst/>
            <a:cxnLst/>
            <a:rect l="l" t="t" r="r" b="b"/>
            <a:pathLst>
              <a:path w="10795" h="10160">
                <a:moveTo>
                  <a:pt x="3555" y="825"/>
                </a:moveTo>
                <a:lnTo>
                  <a:pt x="4292" y="2692"/>
                </a:lnTo>
                <a:lnTo>
                  <a:pt x="3598" y="3263"/>
                </a:lnTo>
                <a:lnTo>
                  <a:pt x="3467" y="3454"/>
                </a:lnTo>
                <a:lnTo>
                  <a:pt x="2647" y="3454"/>
                </a:lnTo>
                <a:lnTo>
                  <a:pt x="2557" y="4305"/>
                </a:lnTo>
                <a:lnTo>
                  <a:pt x="1527" y="5584"/>
                </a:lnTo>
                <a:lnTo>
                  <a:pt x="1560" y="5854"/>
                </a:lnTo>
                <a:lnTo>
                  <a:pt x="740" y="6561"/>
                </a:lnTo>
                <a:lnTo>
                  <a:pt x="634" y="6692"/>
                </a:lnTo>
                <a:lnTo>
                  <a:pt x="0" y="7200"/>
                </a:lnTo>
                <a:lnTo>
                  <a:pt x="520" y="8559"/>
                </a:lnTo>
                <a:lnTo>
                  <a:pt x="2959" y="10007"/>
                </a:lnTo>
                <a:lnTo>
                  <a:pt x="6502" y="3657"/>
                </a:lnTo>
                <a:lnTo>
                  <a:pt x="8800" y="3657"/>
                </a:lnTo>
                <a:lnTo>
                  <a:pt x="9423" y="3479"/>
                </a:lnTo>
                <a:lnTo>
                  <a:pt x="3467" y="3454"/>
                </a:lnTo>
                <a:lnTo>
                  <a:pt x="2844" y="3263"/>
                </a:lnTo>
                <a:lnTo>
                  <a:pt x="9365" y="3263"/>
                </a:lnTo>
                <a:lnTo>
                  <a:pt x="9182" y="2578"/>
                </a:lnTo>
                <a:lnTo>
                  <a:pt x="9486" y="2108"/>
                </a:lnTo>
                <a:lnTo>
                  <a:pt x="10172" y="2082"/>
                </a:lnTo>
                <a:lnTo>
                  <a:pt x="10082" y="1663"/>
                </a:lnTo>
                <a:lnTo>
                  <a:pt x="7480" y="1663"/>
                </a:lnTo>
                <a:lnTo>
                  <a:pt x="7648" y="1142"/>
                </a:lnTo>
                <a:lnTo>
                  <a:pt x="5994" y="1142"/>
                </a:lnTo>
                <a:lnTo>
                  <a:pt x="3555" y="825"/>
                </a:lnTo>
                <a:close/>
              </a:path>
              <a:path w="10795" h="10160">
                <a:moveTo>
                  <a:pt x="661" y="6630"/>
                </a:moveTo>
                <a:close/>
              </a:path>
              <a:path w="10795" h="10160">
                <a:moveTo>
                  <a:pt x="1395" y="4872"/>
                </a:moveTo>
                <a:lnTo>
                  <a:pt x="661" y="6630"/>
                </a:lnTo>
                <a:lnTo>
                  <a:pt x="819" y="6464"/>
                </a:lnTo>
                <a:lnTo>
                  <a:pt x="1320" y="5841"/>
                </a:lnTo>
                <a:lnTo>
                  <a:pt x="1395" y="4872"/>
                </a:lnTo>
                <a:close/>
              </a:path>
              <a:path w="10795" h="10160">
                <a:moveTo>
                  <a:pt x="8800" y="3657"/>
                </a:moveTo>
                <a:lnTo>
                  <a:pt x="6502" y="3657"/>
                </a:lnTo>
                <a:lnTo>
                  <a:pt x="9029" y="6464"/>
                </a:lnTo>
                <a:lnTo>
                  <a:pt x="8801" y="5854"/>
                </a:lnTo>
                <a:lnTo>
                  <a:pt x="8800" y="3657"/>
                </a:lnTo>
                <a:close/>
              </a:path>
              <a:path w="10795" h="10160">
                <a:moveTo>
                  <a:pt x="1587" y="3555"/>
                </a:moveTo>
                <a:lnTo>
                  <a:pt x="990" y="5092"/>
                </a:lnTo>
                <a:lnTo>
                  <a:pt x="1333" y="4533"/>
                </a:lnTo>
                <a:lnTo>
                  <a:pt x="1537" y="4533"/>
                </a:lnTo>
                <a:lnTo>
                  <a:pt x="1643" y="4279"/>
                </a:lnTo>
                <a:lnTo>
                  <a:pt x="1587" y="3555"/>
                </a:lnTo>
                <a:close/>
              </a:path>
              <a:path w="10795" h="10160">
                <a:moveTo>
                  <a:pt x="1537" y="4533"/>
                </a:moveTo>
                <a:lnTo>
                  <a:pt x="1333" y="4533"/>
                </a:lnTo>
                <a:lnTo>
                  <a:pt x="1395" y="4872"/>
                </a:lnTo>
                <a:lnTo>
                  <a:pt x="1537" y="4533"/>
                </a:lnTo>
                <a:close/>
              </a:path>
              <a:path w="10795" h="10160">
                <a:moveTo>
                  <a:pt x="9817" y="431"/>
                </a:moveTo>
                <a:lnTo>
                  <a:pt x="9309" y="825"/>
                </a:lnTo>
                <a:lnTo>
                  <a:pt x="9207" y="1028"/>
                </a:lnTo>
                <a:lnTo>
                  <a:pt x="7480" y="1663"/>
                </a:lnTo>
                <a:lnTo>
                  <a:pt x="10082" y="1663"/>
                </a:lnTo>
                <a:lnTo>
                  <a:pt x="9817" y="431"/>
                </a:lnTo>
                <a:close/>
              </a:path>
              <a:path w="10795" h="10160">
                <a:moveTo>
                  <a:pt x="6299" y="0"/>
                </a:moveTo>
                <a:lnTo>
                  <a:pt x="5994" y="1142"/>
                </a:lnTo>
                <a:lnTo>
                  <a:pt x="7648" y="1142"/>
                </a:lnTo>
                <a:lnTo>
                  <a:pt x="7747" y="838"/>
                </a:lnTo>
                <a:lnTo>
                  <a:pt x="7442" y="838"/>
                </a:lnTo>
                <a:lnTo>
                  <a:pt x="7416" y="444"/>
                </a:lnTo>
                <a:lnTo>
                  <a:pt x="7086" y="431"/>
                </a:lnTo>
                <a:lnTo>
                  <a:pt x="6515" y="266"/>
                </a:lnTo>
                <a:lnTo>
                  <a:pt x="6299" y="0"/>
                </a:lnTo>
                <a:close/>
              </a:path>
              <a:path w="10795" h="10160">
                <a:moveTo>
                  <a:pt x="7759" y="800"/>
                </a:moveTo>
                <a:lnTo>
                  <a:pt x="7442" y="838"/>
                </a:lnTo>
                <a:lnTo>
                  <a:pt x="7747" y="83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5132904" y="2029128"/>
            <a:ext cx="11430" cy="8255"/>
          </a:xfrm>
          <a:custGeom>
            <a:avLst/>
            <a:gdLst/>
            <a:ahLst/>
            <a:cxnLst/>
            <a:rect l="l" t="t" r="r" b="b"/>
            <a:pathLst>
              <a:path w="11429" h="8255">
                <a:moveTo>
                  <a:pt x="5245" y="0"/>
                </a:moveTo>
                <a:lnTo>
                  <a:pt x="4914" y="431"/>
                </a:lnTo>
                <a:lnTo>
                  <a:pt x="4762" y="927"/>
                </a:lnTo>
                <a:lnTo>
                  <a:pt x="3860" y="1714"/>
                </a:lnTo>
                <a:lnTo>
                  <a:pt x="2387" y="876"/>
                </a:lnTo>
                <a:lnTo>
                  <a:pt x="1333" y="1117"/>
                </a:lnTo>
                <a:lnTo>
                  <a:pt x="1397" y="2120"/>
                </a:lnTo>
                <a:lnTo>
                  <a:pt x="393" y="3035"/>
                </a:lnTo>
                <a:lnTo>
                  <a:pt x="0" y="3543"/>
                </a:lnTo>
                <a:lnTo>
                  <a:pt x="812" y="5626"/>
                </a:lnTo>
                <a:lnTo>
                  <a:pt x="2755" y="8013"/>
                </a:lnTo>
                <a:lnTo>
                  <a:pt x="5219" y="7937"/>
                </a:lnTo>
                <a:lnTo>
                  <a:pt x="8369" y="8178"/>
                </a:lnTo>
                <a:lnTo>
                  <a:pt x="9906" y="5486"/>
                </a:lnTo>
                <a:lnTo>
                  <a:pt x="11074" y="3225"/>
                </a:lnTo>
                <a:lnTo>
                  <a:pt x="10502" y="2565"/>
                </a:lnTo>
                <a:lnTo>
                  <a:pt x="9347" y="2870"/>
                </a:lnTo>
                <a:lnTo>
                  <a:pt x="8585" y="2654"/>
                </a:lnTo>
                <a:lnTo>
                  <a:pt x="7747" y="1879"/>
                </a:lnTo>
                <a:lnTo>
                  <a:pt x="6527" y="1054"/>
                </a:lnTo>
                <a:lnTo>
                  <a:pt x="5829" y="152"/>
                </a:lnTo>
                <a:lnTo>
                  <a:pt x="524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3636772" y="2623057"/>
            <a:ext cx="6350" cy="15240"/>
          </a:xfrm>
          <a:custGeom>
            <a:avLst/>
            <a:gdLst/>
            <a:ahLst/>
            <a:cxnLst/>
            <a:rect l="l" t="t" r="r" b="b"/>
            <a:pathLst>
              <a:path w="6350" h="15239">
                <a:moveTo>
                  <a:pt x="2654" y="8636"/>
                </a:moveTo>
                <a:close/>
              </a:path>
              <a:path w="6350" h="15239">
                <a:moveTo>
                  <a:pt x="3708" y="1689"/>
                </a:moveTo>
                <a:lnTo>
                  <a:pt x="3543" y="1638"/>
                </a:lnTo>
                <a:lnTo>
                  <a:pt x="3708" y="1689"/>
                </a:lnTo>
                <a:close/>
              </a:path>
              <a:path w="6350" h="15239">
                <a:moveTo>
                  <a:pt x="3835" y="0"/>
                </a:moveTo>
                <a:lnTo>
                  <a:pt x="3340" y="330"/>
                </a:lnTo>
                <a:lnTo>
                  <a:pt x="3276" y="812"/>
                </a:lnTo>
                <a:lnTo>
                  <a:pt x="3479" y="1549"/>
                </a:lnTo>
                <a:lnTo>
                  <a:pt x="3467" y="685"/>
                </a:lnTo>
                <a:lnTo>
                  <a:pt x="3835" y="0"/>
                </a:lnTo>
                <a:close/>
              </a:path>
              <a:path w="6350" h="15239">
                <a:moveTo>
                  <a:pt x="6184" y="15036"/>
                </a:moveTo>
                <a:lnTo>
                  <a:pt x="5448" y="11061"/>
                </a:lnTo>
                <a:lnTo>
                  <a:pt x="5448" y="10261"/>
                </a:lnTo>
                <a:lnTo>
                  <a:pt x="5524" y="7061"/>
                </a:lnTo>
                <a:lnTo>
                  <a:pt x="5422" y="4089"/>
                </a:lnTo>
                <a:lnTo>
                  <a:pt x="5334" y="3429"/>
                </a:lnTo>
                <a:lnTo>
                  <a:pt x="5092" y="1955"/>
                </a:lnTo>
                <a:lnTo>
                  <a:pt x="4686" y="1549"/>
                </a:lnTo>
                <a:lnTo>
                  <a:pt x="3708" y="1689"/>
                </a:lnTo>
                <a:lnTo>
                  <a:pt x="4724" y="1955"/>
                </a:lnTo>
                <a:lnTo>
                  <a:pt x="3860" y="3136"/>
                </a:lnTo>
                <a:lnTo>
                  <a:pt x="3644" y="3390"/>
                </a:lnTo>
                <a:lnTo>
                  <a:pt x="2324" y="3429"/>
                </a:lnTo>
                <a:lnTo>
                  <a:pt x="2235" y="2832"/>
                </a:lnTo>
                <a:lnTo>
                  <a:pt x="2006" y="2794"/>
                </a:lnTo>
                <a:lnTo>
                  <a:pt x="1778" y="2565"/>
                </a:lnTo>
                <a:lnTo>
                  <a:pt x="1498" y="2501"/>
                </a:lnTo>
                <a:lnTo>
                  <a:pt x="1333" y="2463"/>
                </a:lnTo>
                <a:lnTo>
                  <a:pt x="927" y="2933"/>
                </a:lnTo>
                <a:lnTo>
                  <a:pt x="1295" y="2895"/>
                </a:lnTo>
                <a:lnTo>
                  <a:pt x="1397" y="2565"/>
                </a:lnTo>
                <a:lnTo>
                  <a:pt x="1473" y="2908"/>
                </a:lnTo>
                <a:lnTo>
                  <a:pt x="1701" y="2755"/>
                </a:lnTo>
                <a:lnTo>
                  <a:pt x="1752" y="3060"/>
                </a:lnTo>
                <a:lnTo>
                  <a:pt x="1917" y="3136"/>
                </a:lnTo>
                <a:lnTo>
                  <a:pt x="2032" y="4089"/>
                </a:lnTo>
                <a:lnTo>
                  <a:pt x="393" y="4940"/>
                </a:lnTo>
                <a:lnTo>
                  <a:pt x="0" y="5880"/>
                </a:lnTo>
                <a:lnTo>
                  <a:pt x="673" y="6578"/>
                </a:lnTo>
                <a:lnTo>
                  <a:pt x="1498" y="9436"/>
                </a:lnTo>
                <a:lnTo>
                  <a:pt x="2514" y="8712"/>
                </a:lnTo>
                <a:lnTo>
                  <a:pt x="2692" y="7975"/>
                </a:lnTo>
                <a:lnTo>
                  <a:pt x="2806" y="7835"/>
                </a:lnTo>
                <a:lnTo>
                  <a:pt x="2425" y="7302"/>
                </a:lnTo>
                <a:lnTo>
                  <a:pt x="3556" y="7404"/>
                </a:lnTo>
                <a:lnTo>
                  <a:pt x="3365" y="7061"/>
                </a:lnTo>
                <a:lnTo>
                  <a:pt x="4495" y="7086"/>
                </a:lnTo>
                <a:lnTo>
                  <a:pt x="4318" y="8407"/>
                </a:lnTo>
                <a:lnTo>
                  <a:pt x="4191" y="9194"/>
                </a:lnTo>
                <a:lnTo>
                  <a:pt x="4114" y="10261"/>
                </a:lnTo>
                <a:lnTo>
                  <a:pt x="2705" y="9969"/>
                </a:lnTo>
                <a:lnTo>
                  <a:pt x="2679" y="11061"/>
                </a:lnTo>
                <a:lnTo>
                  <a:pt x="1905" y="14097"/>
                </a:lnTo>
                <a:lnTo>
                  <a:pt x="6184" y="1503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821720" y="1945636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9448" y="0"/>
                </a:moveTo>
                <a:lnTo>
                  <a:pt x="3289" y="2158"/>
                </a:lnTo>
                <a:lnTo>
                  <a:pt x="4102" y="2489"/>
                </a:lnTo>
                <a:lnTo>
                  <a:pt x="3708" y="2844"/>
                </a:lnTo>
                <a:lnTo>
                  <a:pt x="3581" y="3162"/>
                </a:lnTo>
                <a:lnTo>
                  <a:pt x="3251" y="3289"/>
                </a:lnTo>
                <a:lnTo>
                  <a:pt x="3543" y="3670"/>
                </a:lnTo>
                <a:lnTo>
                  <a:pt x="3378" y="4063"/>
                </a:lnTo>
                <a:lnTo>
                  <a:pt x="2044" y="3924"/>
                </a:lnTo>
                <a:lnTo>
                  <a:pt x="0" y="4203"/>
                </a:lnTo>
                <a:lnTo>
                  <a:pt x="50" y="5359"/>
                </a:lnTo>
                <a:lnTo>
                  <a:pt x="2209" y="4927"/>
                </a:lnTo>
                <a:lnTo>
                  <a:pt x="2755" y="5410"/>
                </a:lnTo>
                <a:lnTo>
                  <a:pt x="2679" y="6248"/>
                </a:lnTo>
                <a:lnTo>
                  <a:pt x="3022" y="6896"/>
                </a:lnTo>
                <a:lnTo>
                  <a:pt x="3505" y="7175"/>
                </a:lnTo>
                <a:lnTo>
                  <a:pt x="3860" y="8445"/>
                </a:lnTo>
                <a:lnTo>
                  <a:pt x="3124" y="8547"/>
                </a:lnTo>
                <a:lnTo>
                  <a:pt x="2184" y="8877"/>
                </a:lnTo>
                <a:lnTo>
                  <a:pt x="2006" y="10807"/>
                </a:lnTo>
                <a:lnTo>
                  <a:pt x="3162" y="10337"/>
                </a:lnTo>
                <a:lnTo>
                  <a:pt x="8483" y="7823"/>
                </a:lnTo>
                <a:lnTo>
                  <a:pt x="3073" y="9258"/>
                </a:lnTo>
                <a:lnTo>
                  <a:pt x="6743" y="6629"/>
                </a:lnTo>
                <a:lnTo>
                  <a:pt x="7708" y="5880"/>
                </a:lnTo>
                <a:lnTo>
                  <a:pt x="5829" y="5054"/>
                </a:lnTo>
                <a:lnTo>
                  <a:pt x="6908" y="4406"/>
                </a:lnTo>
                <a:lnTo>
                  <a:pt x="6603" y="3619"/>
                </a:lnTo>
                <a:lnTo>
                  <a:pt x="5918" y="4114"/>
                </a:lnTo>
                <a:lnTo>
                  <a:pt x="6934" y="3238"/>
                </a:lnTo>
                <a:lnTo>
                  <a:pt x="9651" y="2768"/>
                </a:lnTo>
                <a:lnTo>
                  <a:pt x="944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87388" y="2170634"/>
            <a:ext cx="8255" cy="13335"/>
          </a:xfrm>
          <a:custGeom>
            <a:avLst/>
            <a:gdLst/>
            <a:ahLst/>
            <a:cxnLst/>
            <a:rect l="l" t="t" r="r" b="b"/>
            <a:pathLst>
              <a:path w="8254" h="13335">
                <a:moveTo>
                  <a:pt x="6315" y="12026"/>
                </a:moveTo>
                <a:lnTo>
                  <a:pt x="5676" y="12026"/>
                </a:lnTo>
                <a:lnTo>
                  <a:pt x="6273" y="12903"/>
                </a:lnTo>
                <a:lnTo>
                  <a:pt x="6315" y="12026"/>
                </a:lnTo>
                <a:close/>
              </a:path>
              <a:path w="8254" h="13335">
                <a:moveTo>
                  <a:pt x="5736" y="12115"/>
                </a:moveTo>
                <a:close/>
              </a:path>
              <a:path w="8254" h="13335">
                <a:moveTo>
                  <a:pt x="6326" y="11798"/>
                </a:moveTo>
                <a:lnTo>
                  <a:pt x="5473" y="11798"/>
                </a:lnTo>
                <a:lnTo>
                  <a:pt x="5105" y="11976"/>
                </a:lnTo>
                <a:lnTo>
                  <a:pt x="5736" y="12115"/>
                </a:lnTo>
                <a:lnTo>
                  <a:pt x="6315" y="12026"/>
                </a:lnTo>
                <a:lnTo>
                  <a:pt x="6326" y="11798"/>
                </a:lnTo>
                <a:close/>
              </a:path>
              <a:path w="8254" h="13335">
                <a:moveTo>
                  <a:pt x="6346" y="11379"/>
                </a:moveTo>
                <a:lnTo>
                  <a:pt x="4102" y="11379"/>
                </a:lnTo>
                <a:lnTo>
                  <a:pt x="3962" y="11785"/>
                </a:lnTo>
                <a:lnTo>
                  <a:pt x="5232" y="11823"/>
                </a:lnTo>
                <a:lnTo>
                  <a:pt x="5473" y="11798"/>
                </a:lnTo>
                <a:lnTo>
                  <a:pt x="6326" y="11798"/>
                </a:lnTo>
                <a:lnTo>
                  <a:pt x="6346" y="11379"/>
                </a:lnTo>
                <a:close/>
              </a:path>
              <a:path w="8254" h="13335">
                <a:moveTo>
                  <a:pt x="5688" y="10718"/>
                </a:moveTo>
                <a:lnTo>
                  <a:pt x="3149" y="10718"/>
                </a:lnTo>
                <a:lnTo>
                  <a:pt x="3695" y="10947"/>
                </a:lnTo>
                <a:lnTo>
                  <a:pt x="3809" y="11582"/>
                </a:lnTo>
                <a:lnTo>
                  <a:pt x="4102" y="11379"/>
                </a:lnTo>
                <a:lnTo>
                  <a:pt x="6346" y="11379"/>
                </a:lnTo>
                <a:lnTo>
                  <a:pt x="6221" y="11023"/>
                </a:lnTo>
                <a:lnTo>
                  <a:pt x="5270" y="10922"/>
                </a:lnTo>
                <a:lnTo>
                  <a:pt x="5688" y="10718"/>
                </a:lnTo>
                <a:close/>
              </a:path>
              <a:path w="8254" h="13335">
                <a:moveTo>
                  <a:pt x="5680" y="10350"/>
                </a:moveTo>
                <a:lnTo>
                  <a:pt x="2019" y="10350"/>
                </a:lnTo>
                <a:lnTo>
                  <a:pt x="2552" y="11023"/>
                </a:lnTo>
                <a:lnTo>
                  <a:pt x="3149" y="10718"/>
                </a:lnTo>
                <a:lnTo>
                  <a:pt x="5688" y="10718"/>
                </a:lnTo>
                <a:lnTo>
                  <a:pt x="5680" y="10350"/>
                </a:lnTo>
                <a:close/>
              </a:path>
              <a:path w="8254" h="13335">
                <a:moveTo>
                  <a:pt x="6210" y="10795"/>
                </a:moveTo>
                <a:lnTo>
                  <a:pt x="5270" y="10922"/>
                </a:lnTo>
                <a:lnTo>
                  <a:pt x="6210" y="10922"/>
                </a:lnTo>
                <a:lnTo>
                  <a:pt x="6210" y="10795"/>
                </a:lnTo>
                <a:close/>
              </a:path>
              <a:path w="8254" h="13335">
                <a:moveTo>
                  <a:pt x="5695" y="10147"/>
                </a:moveTo>
                <a:lnTo>
                  <a:pt x="520" y="10147"/>
                </a:lnTo>
                <a:lnTo>
                  <a:pt x="380" y="10287"/>
                </a:lnTo>
                <a:lnTo>
                  <a:pt x="0" y="10477"/>
                </a:lnTo>
                <a:lnTo>
                  <a:pt x="1498" y="10807"/>
                </a:lnTo>
                <a:lnTo>
                  <a:pt x="2019" y="10350"/>
                </a:lnTo>
                <a:lnTo>
                  <a:pt x="5680" y="10350"/>
                </a:lnTo>
                <a:lnTo>
                  <a:pt x="5695" y="10147"/>
                </a:lnTo>
                <a:close/>
              </a:path>
              <a:path w="8254" h="13335">
                <a:moveTo>
                  <a:pt x="622" y="6794"/>
                </a:moveTo>
                <a:lnTo>
                  <a:pt x="558" y="7137"/>
                </a:lnTo>
                <a:lnTo>
                  <a:pt x="482" y="8178"/>
                </a:lnTo>
                <a:lnTo>
                  <a:pt x="63" y="8242"/>
                </a:lnTo>
                <a:lnTo>
                  <a:pt x="152" y="9017"/>
                </a:lnTo>
                <a:lnTo>
                  <a:pt x="304" y="9664"/>
                </a:lnTo>
                <a:lnTo>
                  <a:pt x="253" y="10185"/>
                </a:lnTo>
                <a:lnTo>
                  <a:pt x="520" y="10147"/>
                </a:lnTo>
                <a:lnTo>
                  <a:pt x="5695" y="10147"/>
                </a:lnTo>
                <a:lnTo>
                  <a:pt x="5930" y="9664"/>
                </a:lnTo>
                <a:lnTo>
                  <a:pt x="5689" y="9588"/>
                </a:lnTo>
                <a:lnTo>
                  <a:pt x="5765" y="7493"/>
                </a:lnTo>
                <a:lnTo>
                  <a:pt x="6244" y="6845"/>
                </a:lnTo>
                <a:lnTo>
                  <a:pt x="1104" y="6845"/>
                </a:lnTo>
                <a:lnTo>
                  <a:pt x="622" y="6794"/>
                </a:lnTo>
                <a:close/>
              </a:path>
              <a:path w="8254" h="13335">
                <a:moveTo>
                  <a:pt x="3047" y="5867"/>
                </a:moveTo>
                <a:lnTo>
                  <a:pt x="2920" y="5892"/>
                </a:lnTo>
                <a:lnTo>
                  <a:pt x="3035" y="6070"/>
                </a:lnTo>
                <a:lnTo>
                  <a:pt x="2425" y="6197"/>
                </a:lnTo>
                <a:lnTo>
                  <a:pt x="1650" y="6477"/>
                </a:lnTo>
                <a:lnTo>
                  <a:pt x="920" y="6477"/>
                </a:lnTo>
                <a:lnTo>
                  <a:pt x="1104" y="6845"/>
                </a:lnTo>
                <a:lnTo>
                  <a:pt x="6244" y="6845"/>
                </a:lnTo>
                <a:lnTo>
                  <a:pt x="6516" y="6477"/>
                </a:lnTo>
                <a:lnTo>
                  <a:pt x="914" y="6464"/>
                </a:lnTo>
                <a:lnTo>
                  <a:pt x="6525" y="6464"/>
                </a:lnTo>
                <a:lnTo>
                  <a:pt x="6722" y="6197"/>
                </a:lnTo>
                <a:lnTo>
                  <a:pt x="3136" y="6197"/>
                </a:lnTo>
                <a:lnTo>
                  <a:pt x="3047" y="5867"/>
                </a:lnTo>
                <a:close/>
              </a:path>
              <a:path w="8254" h="13335">
                <a:moveTo>
                  <a:pt x="7060" y="5740"/>
                </a:moveTo>
                <a:lnTo>
                  <a:pt x="3263" y="5740"/>
                </a:lnTo>
                <a:lnTo>
                  <a:pt x="3136" y="6197"/>
                </a:lnTo>
                <a:lnTo>
                  <a:pt x="6722" y="6197"/>
                </a:lnTo>
                <a:lnTo>
                  <a:pt x="7060" y="5740"/>
                </a:lnTo>
                <a:close/>
              </a:path>
              <a:path w="8254" h="13335">
                <a:moveTo>
                  <a:pt x="4698" y="0"/>
                </a:moveTo>
                <a:lnTo>
                  <a:pt x="4660" y="1892"/>
                </a:lnTo>
                <a:lnTo>
                  <a:pt x="4394" y="2857"/>
                </a:lnTo>
                <a:lnTo>
                  <a:pt x="4991" y="2870"/>
                </a:lnTo>
                <a:lnTo>
                  <a:pt x="3479" y="4038"/>
                </a:lnTo>
                <a:lnTo>
                  <a:pt x="3721" y="4356"/>
                </a:lnTo>
                <a:lnTo>
                  <a:pt x="3555" y="4686"/>
                </a:lnTo>
                <a:lnTo>
                  <a:pt x="3149" y="5816"/>
                </a:lnTo>
                <a:lnTo>
                  <a:pt x="7060" y="5740"/>
                </a:lnTo>
                <a:lnTo>
                  <a:pt x="8204" y="4191"/>
                </a:lnTo>
                <a:lnTo>
                  <a:pt x="6350" y="2603"/>
                </a:lnTo>
                <a:lnTo>
                  <a:pt x="5778" y="2603"/>
                </a:lnTo>
                <a:lnTo>
                  <a:pt x="5905" y="1384"/>
                </a:lnTo>
                <a:lnTo>
                  <a:pt x="4698" y="0"/>
                </a:lnTo>
                <a:close/>
              </a:path>
              <a:path w="8254" h="13335">
                <a:moveTo>
                  <a:pt x="6172" y="2451"/>
                </a:moveTo>
                <a:lnTo>
                  <a:pt x="5778" y="2603"/>
                </a:lnTo>
                <a:lnTo>
                  <a:pt x="6350" y="2603"/>
                </a:lnTo>
                <a:lnTo>
                  <a:pt x="6172" y="245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285295" y="2408500"/>
            <a:ext cx="8890" cy="9525"/>
          </a:xfrm>
          <a:custGeom>
            <a:avLst/>
            <a:gdLst/>
            <a:ahLst/>
            <a:cxnLst/>
            <a:rect l="l" t="t" r="r" b="b"/>
            <a:pathLst>
              <a:path w="8889" h="9525">
                <a:moveTo>
                  <a:pt x="4165" y="0"/>
                </a:moveTo>
                <a:lnTo>
                  <a:pt x="4064" y="1282"/>
                </a:lnTo>
                <a:lnTo>
                  <a:pt x="3365" y="1536"/>
                </a:lnTo>
                <a:lnTo>
                  <a:pt x="2946" y="1206"/>
                </a:lnTo>
                <a:lnTo>
                  <a:pt x="2743" y="1498"/>
                </a:lnTo>
                <a:lnTo>
                  <a:pt x="2501" y="1904"/>
                </a:lnTo>
                <a:lnTo>
                  <a:pt x="1905" y="2273"/>
                </a:lnTo>
                <a:lnTo>
                  <a:pt x="1206" y="1955"/>
                </a:lnTo>
                <a:lnTo>
                  <a:pt x="1308" y="1206"/>
                </a:lnTo>
                <a:lnTo>
                  <a:pt x="292" y="342"/>
                </a:lnTo>
                <a:lnTo>
                  <a:pt x="0" y="3149"/>
                </a:lnTo>
                <a:lnTo>
                  <a:pt x="1282" y="2781"/>
                </a:lnTo>
                <a:lnTo>
                  <a:pt x="1803" y="3327"/>
                </a:lnTo>
                <a:lnTo>
                  <a:pt x="1447" y="3924"/>
                </a:lnTo>
                <a:lnTo>
                  <a:pt x="1003" y="4317"/>
                </a:lnTo>
                <a:lnTo>
                  <a:pt x="876" y="4648"/>
                </a:lnTo>
                <a:lnTo>
                  <a:pt x="1295" y="4724"/>
                </a:lnTo>
                <a:lnTo>
                  <a:pt x="1206" y="5029"/>
                </a:lnTo>
                <a:lnTo>
                  <a:pt x="914" y="5257"/>
                </a:lnTo>
                <a:lnTo>
                  <a:pt x="1473" y="5918"/>
                </a:lnTo>
                <a:lnTo>
                  <a:pt x="1066" y="6273"/>
                </a:lnTo>
                <a:lnTo>
                  <a:pt x="723" y="6946"/>
                </a:lnTo>
                <a:lnTo>
                  <a:pt x="25" y="8039"/>
                </a:lnTo>
                <a:lnTo>
                  <a:pt x="1422" y="8026"/>
                </a:lnTo>
                <a:lnTo>
                  <a:pt x="1587" y="8216"/>
                </a:lnTo>
                <a:lnTo>
                  <a:pt x="1676" y="8521"/>
                </a:lnTo>
                <a:lnTo>
                  <a:pt x="2006" y="8407"/>
                </a:lnTo>
                <a:lnTo>
                  <a:pt x="2832" y="7772"/>
                </a:lnTo>
                <a:lnTo>
                  <a:pt x="3886" y="8496"/>
                </a:lnTo>
                <a:lnTo>
                  <a:pt x="4572" y="8102"/>
                </a:lnTo>
                <a:lnTo>
                  <a:pt x="4699" y="7467"/>
                </a:lnTo>
                <a:lnTo>
                  <a:pt x="6718" y="8978"/>
                </a:lnTo>
                <a:lnTo>
                  <a:pt x="7086" y="9131"/>
                </a:lnTo>
                <a:lnTo>
                  <a:pt x="7416" y="9232"/>
                </a:lnTo>
                <a:lnTo>
                  <a:pt x="7366" y="8635"/>
                </a:lnTo>
                <a:lnTo>
                  <a:pt x="7772" y="8712"/>
                </a:lnTo>
                <a:lnTo>
                  <a:pt x="8001" y="8788"/>
                </a:lnTo>
                <a:lnTo>
                  <a:pt x="8255" y="8204"/>
                </a:lnTo>
                <a:lnTo>
                  <a:pt x="8356" y="8013"/>
                </a:lnTo>
                <a:lnTo>
                  <a:pt x="8001" y="7734"/>
                </a:lnTo>
                <a:lnTo>
                  <a:pt x="7950" y="7404"/>
                </a:lnTo>
                <a:lnTo>
                  <a:pt x="8204" y="7111"/>
                </a:lnTo>
                <a:lnTo>
                  <a:pt x="8026" y="6476"/>
                </a:lnTo>
                <a:lnTo>
                  <a:pt x="8140" y="5613"/>
                </a:lnTo>
                <a:lnTo>
                  <a:pt x="8089" y="4902"/>
                </a:lnTo>
                <a:lnTo>
                  <a:pt x="8636" y="4381"/>
                </a:lnTo>
                <a:lnTo>
                  <a:pt x="8724" y="3594"/>
                </a:lnTo>
                <a:lnTo>
                  <a:pt x="8750" y="2895"/>
                </a:lnTo>
                <a:lnTo>
                  <a:pt x="8585" y="2692"/>
                </a:lnTo>
                <a:lnTo>
                  <a:pt x="8877" y="2501"/>
                </a:lnTo>
                <a:lnTo>
                  <a:pt x="8674" y="2285"/>
                </a:lnTo>
                <a:lnTo>
                  <a:pt x="8331" y="2171"/>
                </a:lnTo>
                <a:lnTo>
                  <a:pt x="8623" y="1955"/>
                </a:lnTo>
                <a:lnTo>
                  <a:pt x="8547" y="1752"/>
                </a:lnTo>
                <a:lnTo>
                  <a:pt x="7137" y="1295"/>
                </a:lnTo>
                <a:lnTo>
                  <a:pt x="8356" y="1295"/>
                </a:lnTo>
                <a:lnTo>
                  <a:pt x="7899" y="507"/>
                </a:lnTo>
                <a:lnTo>
                  <a:pt x="7277" y="304"/>
                </a:lnTo>
                <a:lnTo>
                  <a:pt x="6299" y="215"/>
                </a:lnTo>
                <a:lnTo>
                  <a:pt x="5613" y="279"/>
                </a:lnTo>
                <a:lnTo>
                  <a:pt x="5448" y="685"/>
                </a:lnTo>
                <a:lnTo>
                  <a:pt x="4876" y="76"/>
                </a:lnTo>
                <a:lnTo>
                  <a:pt x="4838" y="622"/>
                </a:lnTo>
                <a:lnTo>
                  <a:pt x="416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934887" y="1473686"/>
            <a:ext cx="8890" cy="14604"/>
          </a:xfrm>
          <a:custGeom>
            <a:avLst/>
            <a:gdLst/>
            <a:ahLst/>
            <a:cxnLst/>
            <a:rect l="l" t="t" r="r" b="b"/>
            <a:pathLst>
              <a:path w="8889" h="14605">
                <a:moveTo>
                  <a:pt x="2920" y="0"/>
                </a:moveTo>
                <a:lnTo>
                  <a:pt x="2209" y="1777"/>
                </a:lnTo>
                <a:lnTo>
                  <a:pt x="1104" y="1854"/>
                </a:lnTo>
                <a:lnTo>
                  <a:pt x="0" y="3301"/>
                </a:lnTo>
                <a:lnTo>
                  <a:pt x="1854" y="6070"/>
                </a:lnTo>
                <a:lnTo>
                  <a:pt x="2806" y="7289"/>
                </a:lnTo>
                <a:lnTo>
                  <a:pt x="3327" y="7594"/>
                </a:lnTo>
                <a:lnTo>
                  <a:pt x="4025" y="7264"/>
                </a:lnTo>
                <a:lnTo>
                  <a:pt x="4368" y="7150"/>
                </a:lnTo>
                <a:lnTo>
                  <a:pt x="5016" y="7277"/>
                </a:lnTo>
                <a:lnTo>
                  <a:pt x="4838" y="7556"/>
                </a:lnTo>
                <a:lnTo>
                  <a:pt x="4965" y="7480"/>
                </a:lnTo>
                <a:lnTo>
                  <a:pt x="5600" y="8648"/>
                </a:lnTo>
                <a:lnTo>
                  <a:pt x="5880" y="9994"/>
                </a:lnTo>
                <a:lnTo>
                  <a:pt x="6984" y="11582"/>
                </a:lnTo>
                <a:lnTo>
                  <a:pt x="7518" y="14122"/>
                </a:lnTo>
                <a:lnTo>
                  <a:pt x="8343" y="13068"/>
                </a:lnTo>
                <a:lnTo>
                  <a:pt x="8661" y="12484"/>
                </a:lnTo>
                <a:lnTo>
                  <a:pt x="8204" y="11963"/>
                </a:lnTo>
                <a:lnTo>
                  <a:pt x="7899" y="11493"/>
                </a:lnTo>
                <a:lnTo>
                  <a:pt x="7810" y="10921"/>
                </a:lnTo>
                <a:lnTo>
                  <a:pt x="7899" y="10286"/>
                </a:lnTo>
                <a:lnTo>
                  <a:pt x="7404" y="9880"/>
                </a:lnTo>
                <a:lnTo>
                  <a:pt x="7251" y="8775"/>
                </a:lnTo>
                <a:lnTo>
                  <a:pt x="7404" y="7505"/>
                </a:lnTo>
                <a:lnTo>
                  <a:pt x="7137" y="6388"/>
                </a:lnTo>
                <a:lnTo>
                  <a:pt x="6515" y="4267"/>
                </a:lnTo>
                <a:lnTo>
                  <a:pt x="5232" y="3009"/>
                </a:lnTo>
                <a:lnTo>
                  <a:pt x="5651" y="2324"/>
                </a:lnTo>
                <a:lnTo>
                  <a:pt x="5397" y="1816"/>
                </a:lnTo>
                <a:lnTo>
                  <a:pt x="5041" y="698"/>
                </a:lnTo>
                <a:lnTo>
                  <a:pt x="4305" y="2527"/>
                </a:lnTo>
                <a:lnTo>
                  <a:pt x="3682" y="1689"/>
                </a:lnTo>
                <a:lnTo>
                  <a:pt x="292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5112395" y="2028807"/>
            <a:ext cx="7620" cy="13335"/>
          </a:xfrm>
          <a:custGeom>
            <a:avLst/>
            <a:gdLst/>
            <a:ahLst/>
            <a:cxnLst/>
            <a:rect l="l" t="t" r="r" b="b"/>
            <a:pathLst>
              <a:path w="7620" h="13335">
                <a:moveTo>
                  <a:pt x="6375" y="0"/>
                </a:moveTo>
                <a:lnTo>
                  <a:pt x="4229" y="330"/>
                </a:lnTo>
                <a:lnTo>
                  <a:pt x="2578" y="1181"/>
                </a:lnTo>
                <a:lnTo>
                  <a:pt x="2095" y="3213"/>
                </a:lnTo>
                <a:lnTo>
                  <a:pt x="1765" y="4889"/>
                </a:lnTo>
                <a:lnTo>
                  <a:pt x="1384" y="6146"/>
                </a:lnTo>
                <a:lnTo>
                  <a:pt x="0" y="7213"/>
                </a:lnTo>
                <a:lnTo>
                  <a:pt x="469" y="8661"/>
                </a:lnTo>
                <a:lnTo>
                  <a:pt x="1028" y="12827"/>
                </a:lnTo>
                <a:lnTo>
                  <a:pt x="3162" y="9702"/>
                </a:lnTo>
                <a:lnTo>
                  <a:pt x="4076" y="11849"/>
                </a:lnTo>
                <a:lnTo>
                  <a:pt x="4114" y="12166"/>
                </a:lnTo>
                <a:lnTo>
                  <a:pt x="4470" y="12014"/>
                </a:lnTo>
                <a:lnTo>
                  <a:pt x="4660" y="12001"/>
                </a:lnTo>
                <a:lnTo>
                  <a:pt x="7429" y="10655"/>
                </a:lnTo>
                <a:lnTo>
                  <a:pt x="4508" y="6248"/>
                </a:lnTo>
                <a:lnTo>
                  <a:pt x="6908" y="5791"/>
                </a:lnTo>
                <a:lnTo>
                  <a:pt x="7467" y="5041"/>
                </a:lnTo>
                <a:lnTo>
                  <a:pt x="6400" y="5308"/>
                </a:lnTo>
                <a:lnTo>
                  <a:pt x="6515" y="4749"/>
                </a:lnTo>
                <a:lnTo>
                  <a:pt x="6235" y="3365"/>
                </a:lnTo>
                <a:lnTo>
                  <a:pt x="637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5132863" y="1732957"/>
            <a:ext cx="5715" cy="17780"/>
          </a:xfrm>
          <a:custGeom>
            <a:avLst/>
            <a:gdLst/>
            <a:ahLst/>
            <a:cxnLst/>
            <a:rect l="l" t="t" r="r" b="b"/>
            <a:pathLst>
              <a:path w="5714" h="17780">
                <a:moveTo>
                  <a:pt x="5232" y="0"/>
                </a:moveTo>
                <a:lnTo>
                  <a:pt x="4571" y="12"/>
                </a:lnTo>
                <a:lnTo>
                  <a:pt x="4457" y="1130"/>
                </a:lnTo>
                <a:lnTo>
                  <a:pt x="4203" y="1650"/>
                </a:lnTo>
                <a:lnTo>
                  <a:pt x="3162" y="4254"/>
                </a:lnTo>
                <a:lnTo>
                  <a:pt x="2324" y="5283"/>
                </a:lnTo>
                <a:lnTo>
                  <a:pt x="0" y="8470"/>
                </a:lnTo>
                <a:lnTo>
                  <a:pt x="622" y="13093"/>
                </a:lnTo>
                <a:lnTo>
                  <a:pt x="774" y="16890"/>
                </a:lnTo>
                <a:lnTo>
                  <a:pt x="1092" y="17779"/>
                </a:lnTo>
                <a:lnTo>
                  <a:pt x="876" y="15519"/>
                </a:lnTo>
                <a:lnTo>
                  <a:pt x="888" y="15176"/>
                </a:lnTo>
                <a:lnTo>
                  <a:pt x="711" y="13284"/>
                </a:lnTo>
                <a:lnTo>
                  <a:pt x="736" y="11277"/>
                </a:lnTo>
                <a:lnTo>
                  <a:pt x="965" y="9347"/>
                </a:lnTo>
                <a:lnTo>
                  <a:pt x="1117" y="8483"/>
                </a:lnTo>
                <a:lnTo>
                  <a:pt x="1155" y="7619"/>
                </a:lnTo>
                <a:lnTo>
                  <a:pt x="1739" y="6781"/>
                </a:lnTo>
                <a:lnTo>
                  <a:pt x="1943" y="6667"/>
                </a:lnTo>
                <a:lnTo>
                  <a:pt x="2412" y="6718"/>
                </a:lnTo>
                <a:lnTo>
                  <a:pt x="2311" y="6349"/>
                </a:lnTo>
                <a:lnTo>
                  <a:pt x="1879" y="6146"/>
                </a:lnTo>
                <a:lnTo>
                  <a:pt x="2539" y="5473"/>
                </a:lnTo>
                <a:lnTo>
                  <a:pt x="3238" y="4241"/>
                </a:lnTo>
                <a:lnTo>
                  <a:pt x="4038" y="2908"/>
                </a:lnTo>
                <a:lnTo>
                  <a:pt x="4394" y="1295"/>
                </a:lnTo>
                <a:lnTo>
                  <a:pt x="523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474775" y="2172036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19">
                <a:moveTo>
                  <a:pt x="6515" y="0"/>
                </a:moveTo>
                <a:lnTo>
                  <a:pt x="5841" y="190"/>
                </a:lnTo>
                <a:lnTo>
                  <a:pt x="5295" y="152"/>
                </a:lnTo>
                <a:lnTo>
                  <a:pt x="5067" y="165"/>
                </a:lnTo>
                <a:lnTo>
                  <a:pt x="4851" y="520"/>
                </a:lnTo>
                <a:lnTo>
                  <a:pt x="4457" y="431"/>
                </a:lnTo>
                <a:lnTo>
                  <a:pt x="3708" y="304"/>
                </a:lnTo>
                <a:lnTo>
                  <a:pt x="3594" y="774"/>
                </a:lnTo>
                <a:lnTo>
                  <a:pt x="2705" y="838"/>
                </a:lnTo>
                <a:lnTo>
                  <a:pt x="2146" y="1511"/>
                </a:lnTo>
                <a:lnTo>
                  <a:pt x="1460" y="2209"/>
                </a:lnTo>
                <a:lnTo>
                  <a:pt x="914" y="2895"/>
                </a:lnTo>
                <a:lnTo>
                  <a:pt x="0" y="3543"/>
                </a:lnTo>
                <a:lnTo>
                  <a:pt x="12" y="4559"/>
                </a:lnTo>
                <a:lnTo>
                  <a:pt x="965" y="5054"/>
                </a:lnTo>
                <a:lnTo>
                  <a:pt x="520" y="6667"/>
                </a:lnTo>
                <a:lnTo>
                  <a:pt x="2070" y="6565"/>
                </a:lnTo>
                <a:lnTo>
                  <a:pt x="2412" y="6273"/>
                </a:lnTo>
                <a:lnTo>
                  <a:pt x="2666" y="7454"/>
                </a:lnTo>
                <a:lnTo>
                  <a:pt x="2832" y="6857"/>
                </a:lnTo>
                <a:lnTo>
                  <a:pt x="2793" y="7162"/>
                </a:lnTo>
                <a:lnTo>
                  <a:pt x="2870" y="7442"/>
                </a:lnTo>
                <a:lnTo>
                  <a:pt x="3174" y="7429"/>
                </a:lnTo>
                <a:lnTo>
                  <a:pt x="3721" y="7175"/>
                </a:lnTo>
                <a:lnTo>
                  <a:pt x="3962" y="6896"/>
                </a:lnTo>
                <a:lnTo>
                  <a:pt x="4381" y="6819"/>
                </a:lnTo>
                <a:lnTo>
                  <a:pt x="4203" y="6362"/>
                </a:lnTo>
                <a:lnTo>
                  <a:pt x="4521" y="6654"/>
                </a:lnTo>
                <a:lnTo>
                  <a:pt x="4660" y="6540"/>
                </a:lnTo>
                <a:lnTo>
                  <a:pt x="4825" y="6172"/>
                </a:lnTo>
                <a:lnTo>
                  <a:pt x="5181" y="6070"/>
                </a:lnTo>
                <a:lnTo>
                  <a:pt x="5511" y="5867"/>
                </a:lnTo>
                <a:lnTo>
                  <a:pt x="5524" y="5549"/>
                </a:lnTo>
                <a:lnTo>
                  <a:pt x="6121" y="5829"/>
                </a:lnTo>
                <a:lnTo>
                  <a:pt x="6121" y="5460"/>
                </a:lnTo>
                <a:lnTo>
                  <a:pt x="5740" y="4787"/>
                </a:lnTo>
                <a:lnTo>
                  <a:pt x="8508" y="5651"/>
                </a:lnTo>
                <a:lnTo>
                  <a:pt x="7988" y="4660"/>
                </a:lnTo>
                <a:lnTo>
                  <a:pt x="7975" y="4483"/>
                </a:lnTo>
                <a:lnTo>
                  <a:pt x="8216" y="4584"/>
                </a:lnTo>
                <a:lnTo>
                  <a:pt x="8267" y="4229"/>
                </a:lnTo>
                <a:lnTo>
                  <a:pt x="8483" y="4432"/>
                </a:lnTo>
                <a:lnTo>
                  <a:pt x="8483" y="4737"/>
                </a:lnTo>
                <a:lnTo>
                  <a:pt x="8978" y="4838"/>
                </a:lnTo>
                <a:lnTo>
                  <a:pt x="9258" y="4368"/>
                </a:lnTo>
                <a:lnTo>
                  <a:pt x="9829" y="4203"/>
                </a:lnTo>
                <a:lnTo>
                  <a:pt x="9639" y="2209"/>
                </a:lnTo>
                <a:lnTo>
                  <a:pt x="11417" y="317"/>
                </a:lnTo>
                <a:lnTo>
                  <a:pt x="8254" y="1803"/>
                </a:lnTo>
                <a:lnTo>
                  <a:pt x="7594" y="1447"/>
                </a:lnTo>
                <a:lnTo>
                  <a:pt x="651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3995364" y="2504705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89">
                <a:moveTo>
                  <a:pt x="10883" y="0"/>
                </a:moveTo>
                <a:lnTo>
                  <a:pt x="10134" y="927"/>
                </a:lnTo>
                <a:lnTo>
                  <a:pt x="10109" y="1854"/>
                </a:lnTo>
                <a:lnTo>
                  <a:pt x="9817" y="3873"/>
                </a:lnTo>
                <a:lnTo>
                  <a:pt x="8559" y="3733"/>
                </a:lnTo>
                <a:lnTo>
                  <a:pt x="7378" y="4673"/>
                </a:lnTo>
                <a:lnTo>
                  <a:pt x="6527" y="3251"/>
                </a:lnTo>
                <a:lnTo>
                  <a:pt x="5130" y="4902"/>
                </a:lnTo>
                <a:lnTo>
                  <a:pt x="4813" y="5054"/>
                </a:lnTo>
                <a:lnTo>
                  <a:pt x="4483" y="4673"/>
                </a:lnTo>
                <a:lnTo>
                  <a:pt x="4178" y="4711"/>
                </a:lnTo>
                <a:lnTo>
                  <a:pt x="3860" y="4965"/>
                </a:lnTo>
                <a:lnTo>
                  <a:pt x="3644" y="4775"/>
                </a:lnTo>
                <a:lnTo>
                  <a:pt x="3327" y="4711"/>
                </a:lnTo>
                <a:lnTo>
                  <a:pt x="2997" y="4838"/>
                </a:lnTo>
                <a:lnTo>
                  <a:pt x="2819" y="5575"/>
                </a:lnTo>
                <a:lnTo>
                  <a:pt x="2374" y="5372"/>
                </a:lnTo>
                <a:lnTo>
                  <a:pt x="1790" y="5588"/>
                </a:lnTo>
                <a:lnTo>
                  <a:pt x="0" y="4584"/>
                </a:lnTo>
                <a:lnTo>
                  <a:pt x="1257" y="6032"/>
                </a:lnTo>
                <a:lnTo>
                  <a:pt x="1866" y="6858"/>
                </a:lnTo>
                <a:lnTo>
                  <a:pt x="2590" y="7480"/>
                </a:lnTo>
                <a:lnTo>
                  <a:pt x="3771" y="7315"/>
                </a:lnTo>
                <a:lnTo>
                  <a:pt x="4381" y="7302"/>
                </a:lnTo>
                <a:lnTo>
                  <a:pt x="4483" y="6616"/>
                </a:lnTo>
                <a:lnTo>
                  <a:pt x="4876" y="6350"/>
                </a:lnTo>
                <a:lnTo>
                  <a:pt x="5892" y="6007"/>
                </a:lnTo>
                <a:lnTo>
                  <a:pt x="7099" y="6997"/>
                </a:lnTo>
                <a:lnTo>
                  <a:pt x="7988" y="6667"/>
                </a:lnTo>
                <a:lnTo>
                  <a:pt x="9448" y="6692"/>
                </a:lnTo>
                <a:lnTo>
                  <a:pt x="9779" y="8305"/>
                </a:lnTo>
                <a:lnTo>
                  <a:pt x="9613" y="5854"/>
                </a:lnTo>
                <a:lnTo>
                  <a:pt x="9829" y="5156"/>
                </a:lnTo>
                <a:lnTo>
                  <a:pt x="10502" y="5080"/>
                </a:lnTo>
                <a:lnTo>
                  <a:pt x="11049" y="4851"/>
                </a:lnTo>
                <a:lnTo>
                  <a:pt x="11315" y="4406"/>
                </a:lnTo>
                <a:lnTo>
                  <a:pt x="11036" y="3962"/>
                </a:lnTo>
                <a:lnTo>
                  <a:pt x="10718" y="3670"/>
                </a:lnTo>
                <a:lnTo>
                  <a:pt x="10947" y="3314"/>
                </a:lnTo>
                <a:lnTo>
                  <a:pt x="10858" y="2781"/>
                </a:lnTo>
                <a:lnTo>
                  <a:pt x="10922" y="2311"/>
                </a:lnTo>
                <a:lnTo>
                  <a:pt x="1088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644271" y="1643254"/>
            <a:ext cx="6350" cy="15875"/>
          </a:xfrm>
          <a:custGeom>
            <a:avLst/>
            <a:gdLst/>
            <a:ahLst/>
            <a:cxnLst/>
            <a:rect l="l" t="t" r="r" b="b"/>
            <a:pathLst>
              <a:path w="6350" h="15875">
                <a:moveTo>
                  <a:pt x="4483" y="0"/>
                </a:moveTo>
                <a:lnTo>
                  <a:pt x="4114" y="203"/>
                </a:lnTo>
                <a:lnTo>
                  <a:pt x="3822" y="571"/>
                </a:lnTo>
                <a:lnTo>
                  <a:pt x="3492" y="647"/>
                </a:lnTo>
                <a:lnTo>
                  <a:pt x="3048" y="635"/>
                </a:lnTo>
                <a:lnTo>
                  <a:pt x="2247" y="1054"/>
                </a:lnTo>
                <a:lnTo>
                  <a:pt x="2413" y="2159"/>
                </a:lnTo>
                <a:lnTo>
                  <a:pt x="2654" y="2882"/>
                </a:lnTo>
                <a:lnTo>
                  <a:pt x="3289" y="2832"/>
                </a:lnTo>
                <a:lnTo>
                  <a:pt x="3632" y="4254"/>
                </a:lnTo>
                <a:lnTo>
                  <a:pt x="3035" y="4521"/>
                </a:lnTo>
                <a:lnTo>
                  <a:pt x="2108" y="5359"/>
                </a:lnTo>
                <a:lnTo>
                  <a:pt x="927" y="6172"/>
                </a:lnTo>
                <a:lnTo>
                  <a:pt x="495" y="7340"/>
                </a:lnTo>
                <a:lnTo>
                  <a:pt x="596" y="7810"/>
                </a:lnTo>
                <a:lnTo>
                  <a:pt x="0" y="8216"/>
                </a:lnTo>
                <a:lnTo>
                  <a:pt x="190" y="8648"/>
                </a:lnTo>
                <a:lnTo>
                  <a:pt x="609" y="9918"/>
                </a:lnTo>
                <a:lnTo>
                  <a:pt x="1574" y="9105"/>
                </a:lnTo>
                <a:lnTo>
                  <a:pt x="2616" y="9309"/>
                </a:lnTo>
                <a:lnTo>
                  <a:pt x="2070" y="9753"/>
                </a:lnTo>
                <a:lnTo>
                  <a:pt x="1854" y="10337"/>
                </a:lnTo>
                <a:lnTo>
                  <a:pt x="1879" y="10668"/>
                </a:lnTo>
                <a:lnTo>
                  <a:pt x="2286" y="10718"/>
                </a:lnTo>
                <a:lnTo>
                  <a:pt x="2451" y="10947"/>
                </a:lnTo>
                <a:lnTo>
                  <a:pt x="2590" y="11366"/>
                </a:lnTo>
                <a:lnTo>
                  <a:pt x="2692" y="12039"/>
                </a:lnTo>
                <a:lnTo>
                  <a:pt x="2501" y="12433"/>
                </a:lnTo>
                <a:lnTo>
                  <a:pt x="1447" y="12903"/>
                </a:lnTo>
                <a:lnTo>
                  <a:pt x="2717" y="13411"/>
                </a:lnTo>
                <a:lnTo>
                  <a:pt x="1574" y="14122"/>
                </a:lnTo>
                <a:lnTo>
                  <a:pt x="1993" y="15468"/>
                </a:lnTo>
                <a:lnTo>
                  <a:pt x="3568" y="13347"/>
                </a:lnTo>
                <a:lnTo>
                  <a:pt x="3632" y="12687"/>
                </a:lnTo>
                <a:lnTo>
                  <a:pt x="3441" y="12560"/>
                </a:lnTo>
                <a:lnTo>
                  <a:pt x="2692" y="12636"/>
                </a:lnTo>
                <a:lnTo>
                  <a:pt x="2997" y="12255"/>
                </a:lnTo>
                <a:lnTo>
                  <a:pt x="3632" y="11772"/>
                </a:lnTo>
                <a:lnTo>
                  <a:pt x="4470" y="11506"/>
                </a:lnTo>
                <a:lnTo>
                  <a:pt x="3721" y="12560"/>
                </a:lnTo>
                <a:lnTo>
                  <a:pt x="4406" y="13360"/>
                </a:lnTo>
                <a:lnTo>
                  <a:pt x="4737" y="11849"/>
                </a:lnTo>
                <a:lnTo>
                  <a:pt x="4914" y="11366"/>
                </a:lnTo>
                <a:lnTo>
                  <a:pt x="4991" y="10134"/>
                </a:lnTo>
                <a:lnTo>
                  <a:pt x="4279" y="9017"/>
                </a:lnTo>
                <a:lnTo>
                  <a:pt x="4279" y="7785"/>
                </a:lnTo>
                <a:lnTo>
                  <a:pt x="5207" y="4013"/>
                </a:lnTo>
                <a:lnTo>
                  <a:pt x="6172" y="5118"/>
                </a:lnTo>
                <a:lnTo>
                  <a:pt x="5029" y="914"/>
                </a:lnTo>
                <a:lnTo>
                  <a:pt x="4991" y="571"/>
                </a:lnTo>
                <a:lnTo>
                  <a:pt x="448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02298" y="231229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5969" y="7061"/>
                </a:moveTo>
                <a:lnTo>
                  <a:pt x="2209" y="7061"/>
                </a:lnTo>
                <a:lnTo>
                  <a:pt x="2565" y="7454"/>
                </a:lnTo>
                <a:lnTo>
                  <a:pt x="2349" y="8166"/>
                </a:lnTo>
                <a:lnTo>
                  <a:pt x="2844" y="8331"/>
                </a:lnTo>
                <a:lnTo>
                  <a:pt x="2654" y="8140"/>
                </a:lnTo>
                <a:lnTo>
                  <a:pt x="3529" y="8140"/>
                </a:lnTo>
                <a:lnTo>
                  <a:pt x="3809" y="8090"/>
                </a:lnTo>
                <a:lnTo>
                  <a:pt x="3822" y="7962"/>
                </a:lnTo>
                <a:lnTo>
                  <a:pt x="4285" y="7962"/>
                </a:lnTo>
                <a:lnTo>
                  <a:pt x="5016" y="7416"/>
                </a:lnTo>
                <a:lnTo>
                  <a:pt x="5843" y="7175"/>
                </a:lnTo>
                <a:close/>
              </a:path>
              <a:path w="8889" h="8889">
                <a:moveTo>
                  <a:pt x="3529" y="8140"/>
                </a:moveTo>
                <a:lnTo>
                  <a:pt x="2654" y="8140"/>
                </a:lnTo>
                <a:lnTo>
                  <a:pt x="3535" y="8152"/>
                </a:lnTo>
                <a:close/>
              </a:path>
              <a:path w="8889" h="8889">
                <a:moveTo>
                  <a:pt x="4285" y="7962"/>
                </a:moveTo>
                <a:lnTo>
                  <a:pt x="3822" y="7962"/>
                </a:lnTo>
                <a:lnTo>
                  <a:pt x="4432" y="8077"/>
                </a:lnTo>
                <a:lnTo>
                  <a:pt x="4285" y="7962"/>
                </a:lnTo>
                <a:close/>
              </a:path>
              <a:path w="8889" h="8889">
                <a:moveTo>
                  <a:pt x="6408" y="6045"/>
                </a:moveTo>
                <a:lnTo>
                  <a:pt x="2412" y="6045"/>
                </a:lnTo>
                <a:lnTo>
                  <a:pt x="1816" y="6477"/>
                </a:lnTo>
                <a:lnTo>
                  <a:pt x="1752" y="7175"/>
                </a:lnTo>
                <a:lnTo>
                  <a:pt x="2209" y="7061"/>
                </a:lnTo>
                <a:lnTo>
                  <a:pt x="5969" y="7061"/>
                </a:lnTo>
                <a:lnTo>
                  <a:pt x="6408" y="6045"/>
                </a:lnTo>
                <a:close/>
              </a:path>
              <a:path w="8889" h="8889">
                <a:moveTo>
                  <a:pt x="7430" y="5905"/>
                </a:moveTo>
                <a:lnTo>
                  <a:pt x="685" y="5905"/>
                </a:lnTo>
                <a:lnTo>
                  <a:pt x="228" y="6223"/>
                </a:lnTo>
                <a:lnTo>
                  <a:pt x="0" y="6350"/>
                </a:lnTo>
                <a:lnTo>
                  <a:pt x="2412" y="6045"/>
                </a:lnTo>
                <a:lnTo>
                  <a:pt x="6413" y="6032"/>
                </a:lnTo>
                <a:lnTo>
                  <a:pt x="7379" y="6032"/>
                </a:lnTo>
                <a:lnTo>
                  <a:pt x="7430" y="5905"/>
                </a:lnTo>
                <a:close/>
              </a:path>
              <a:path w="8889" h="8889">
                <a:moveTo>
                  <a:pt x="7379" y="6032"/>
                </a:moveTo>
                <a:lnTo>
                  <a:pt x="6413" y="6032"/>
                </a:lnTo>
                <a:lnTo>
                  <a:pt x="7061" y="6299"/>
                </a:lnTo>
                <a:lnTo>
                  <a:pt x="7353" y="6096"/>
                </a:lnTo>
                <a:close/>
              </a:path>
              <a:path w="8889" h="8889">
                <a:moveTo>
                  <a:pt x="230" y="6200"/>
                </a:moveTo>
                <a:close/>
              </a:path>
              <a:path w="8889" h="8889">
                <a:moveTo>
                  <a:pt x="685" y="5905"/>
                </a:moveTo>
                <a:lnTo>
                  <a:pt x="230" y="6200"/>
                </a:lnTo>
                <a:lnTo>
                  <a:pt x="685" y="5905"/>
                </a:lnTo>
                <a:close/>
              </a:path>
              <a:path w="8889" h="8889">
                <a:moveTo>
                  <a:pt x="8357" y="4572"/>
                </a:moveTo>
                <a:lnTo>
                  <a:pt x="342" y="4572"/>
                </a:lnTo>
                <a:lnTo>
                  <a:pt x="230" y="6200"/>
                </a:lnTo>
                <a:lnTo>
                  <a:pt x="685" y="5905"/>
                </a:lnTo>
                <a:lnTo>
                  <a:pt x="7430" y="5905"/>
                </a:lnTo>
                <a:lnTo>
                  <a:pt x="7569" y="5562"/>
                </a:lnTo>
                <a:lnTo>
                  <a:pt x="8189" y="5562"/>
                </a:lnTo>
                <a:lnTo>
                  <a:pt x="8357" y="4572"/>
                </a:lnTo>
                <a:close/>
              </a:path>
              <a:path w="8889" h="8889">
                <a:moveTo>
                  <a:pt x="8189" y="5562"/>
                </a:moveTo>
                <a:lnTo>
                  <a:pt x="7569" y="5562"/>
                </a:lnTo>
                <a:lnTo>
                  <a:pt x="8153" y="5778"/>
                </a:lnTo>
                <a:lnTo>
                  <a:pt x="8189" y="5562"/>
                </a:lnTo>
                <a:close/>
              </a:path>
              <a:path w="8889" h="8889">
                <a:moveTo>
                  <a:pt x="825" y="3492"/>
                </a:moveTo>
                <a:lnTo>
                  <a:pt x="778" y="3975"/>
                </a:lnTo>
                <a:lnTo>
                  <a:pt x="228" y="4610"/>
                </a:lnTo>
                <a:lnTo>
                  <a:pt x="8357" y="4572"/>
                </a:lnTo>
                <a:lnTo>
                  <a:pt x="8331" y="3848"/>
                </a:lnTo>
                <a:lnTo>
                  <a:pt x="8026" y="3746"/>
                </a:lnTo>
                <a:lnTo>
                  <a:pt x="1155" y="3644"/>
                </a:lnTo>
                <a:lnTo>
                  <a:pt x="825" y="3492"/>
                </a:lnTo>
                <a:close/>
              </a:path>
              <a:path w="8889" h="8889">
                <a:moveTo>
                  <a:pt x="8166" y="3683"/>
                </a:moveTo>
                <a:lnTo>
                  <a:pt x="8026" y="3746"/>
                </a:lnTo>
                <a:lnTo>
                  <a:pt x="8229" y="3746"/>
                </a:lnTo>
                <a:close/>
              </a:path>
              <a:path w="8889" h="8889">
                <a:moveTo>
                  <a:pt x="1028" y="3086"/>
                </a:moveTo>
                <a:lnTo>
                  <a:pt x="1066" y="3492"/>
                </a:lnTo>
                <a:lnTo>
                  <a:pt x="1155" y="3644"/>
                </a:lnTo>
                <a:lnTo>
                  <a:pt x="8077" y="3644"/>
                </a:lnTo>
                <a:lnTo>
                  <a:pt x="8153" y="3492"/>
                </a:lnTo>
                <a:lnTo>
                  <a:pt x="8193" y="3289"/>
                </a:lnTo>
                <a:lnTo>
                  <a:pt x="1816" y="3289"/>
                </a:lnTo>
                <a:lnTo>
                  <a:pt x="1028" y="3086"/>
                </a:lnTo>
                <a:close/>
              </a:path>
              <a:path w="8889" h="8889">
                <a:moveTo>
                  <a:pt x="1816" y="1711"/>
                </a:moveTo>
                <a:lnTo>
                  <a:pt x="1816" y="3289"/>
                </a:lnTo>
                <a:lnTo>
                  <a:pt x="8193" y="3289"/>
                </a:lnTo>
                <a:lnTo>
                  <a:pt x="7962" y="2540"/>
                </a:lnTo>
                <a:lnTo>
                  <a:pt x="8204" y="2336"/>
                </a:lnTo>
                <a:lnTo>
                  <a:pt x="7861" y="2298"/>
                </a:lnTo>
                <a:lnTo>
                  <a:pt x="8000" y="2133"/>
                </a:lnTo>
                <a:lnTo>
                  <a:pt x="7746" y="1866"/>
                </a:lnTo>
                <a:lnTo>
                  <a:pt x="2247" y="1866"/>
                </a:lnTo>
                <a:lnTo>
                  <a:pt x="1816" y="1711"/>
                </a:lnTo>
                <a:close/>
              </a:path>
              <a:path w="8889" h="8889">
                <a:moveTo>
                  <a:pt x="8026" y="2273"/>
                </a:moveTo>
                <a:lnTo>
                  <a:pt x="7861" y="2298"/>
                </a:lnTo>
                <a:lnTo>
                  <a:pt x="8097" y="2298"/>
                </a:lnTo>
                <a:close/>
              </a:path>
              <a:path w="8889" h="8889">
                <a:moveTo>
                  <a:pt x="660" y="1295"/>
                </a:moveTo>
                <a:lnTo>
                  <a:pt x="990" y="1905"/>
                </a:lnTo>
                <a:lnTo>
                  <a:pt x="1562" y="1711"/>
                </a:lnTo>
                <a:lnTo>
                  <a:pt x="660" y="1295"/>
                </a:lnTo>
                <a:close/>
              </a:path>
              <a:path w="8889" h="8889">
                <a:moveTo>
                  <a:pt x="2146" y="1562"/>
                </a:moveTo>
                <a:lnTo>
                  <a:pt x="2247" y="1866"/>
                </a:lnTo>
                <a:lnTo>
                  <a:pt x="7746" y="1866"/>
                </a:lnTo>
                <a:lnTo>
                  <a:pt x="7625" y="1739"/>
                </a:lnTo>
                <a:lnTo>
                  <a:pt x="2336" y="1739"/>
                </a:lnTo>
                <a:lnTo>
                  <a:pt x="2146" y="1562"/>
                </a:lnTo>
                <a:close/>
              </a:path>
              <a:path w="8889" h="8889">
                <a:moveTo>
                  <a:pt x="2705" y="1206"/>
                </a:moveTo>
                <a:lnTo>
                  <a:pt x="2362" y="1371"/>
                </a:lnTo>
                <a:lnTo>
                  <a:pt x="2336" y="1739"/>
                </a:lnTo>
                <a:lnTo>
                  <a:pt x="7625" y="1739"/>
                </a:lnTo>
                <a:lnTo>
                  <a:pt x="7419" y="1524"/>
                </a:lnTo>
                <a:lnTo>
                  <a:pt x="3657" y="1524"/>
                </a:lnTo>
                <a:lnTo>
                  <a:pt x="3070" y="1371"/>
                </a:lnTo>
                <a:lnTo>
                  <a:pt x="2705" y="1206"/>
                </a:lnTo>
                <a:close/>
              </a:path>
              <a:path w="8889" h="8889">
                <a:moveTo>
                  <a:pt x="4114" y="698"/>
                </a:moveTo>
                <a:lnTo>
                  <a:pt x="3657" y="1524"/>
                </a:lnTo>
                <a:lnTo>
                  <a:pt x="7419" y="1524"/>
                </a:lnTo>
                <a:lnTo>
                  <a:pt x="7273" y="1371"/>
                </a:lnTo>
                <a:lnTo>
                  <a:pt x="7252" y="952"/>
                </a:lnTo>
                <a:lnTo>
                  <a:pt x="4533" y="952"/>
                </a:lnTo>
                <a:lnTo>
                  <a:pt x="4114" y="698"/>
                </a:lnTo>
                <a:close/>
              </a:path>
              <a:path w="8889" h="8889">
                <a:moveTo>
                  <a:pt x="4546" y="495"/>
                </a:moveTo>
                <a:lnTo>
                  <a:pt x="4533" y="952"/>
                </a:lnTo>
                <a:lnTo>
                  <a:pt x="7252" y="952"/>
                </a:lnTo>
                <a:lnTo>
                  <a:pt x="7238" y="723"/>
                </a:lnTo>
                <a:lnTo>
                  <a:pt x="7000" y="584"/>
                </a:lnTo>
                <a:lnTo>
                  <a:pt x="5587" y="584"/>
                </a:lnTo>
                <a:lnTo>
                  <a:pt x="4889" y="546"/>
                </a:lnTo>
                <a:lnTo>
                  <a:pt x="4546" y="495"/>
                </a:lnTo>
                <a:close/>
              </a:path>
              <a:path w="8889" h="8889">
                <a:moveTo>
                  <a:pt x="7302" y="622"/>
                </a:moveTo>
                <a:close/>
              </a:path>
              <a:path w="8889" h="8889">
                <a:moveTo>
                  <a:pt x="5816" y="0"/>
                </a:moveTo>
                <a:lnTo>
                  <a:pt x="5499" y="101"/>
                </a:lnTo>
                <a:lnTo>
                  <a:pt x="5490" y="317"/>
                </a:lnTo>
                <a:lnTo>
                  <a:pt x="5587" y="584"/>
                </a:lnTo>
                <a:lnTo>
                  <a:pt x="7000" y="584"/>
                </a:lnTo>
                <a:lnTo>
                  <a:pt x="6908" y="419"/>
                </a:lnTo>
                <a:lnTo>
                  <a:pt x="7123" y="419"/>
                </a:lnTo>
                <a:lnTo>
                  <a:pt x="6946" y="317"/>
                </a:lnTo>
                <a:lnTo>
                  <a:pt x="6609" y="165"/>
                </a:lnTo>
                <a:lnTo>
                  <a:pt x="6349" y="165"/>
                </a:lnTo>
                <a:lnTo>
                  <a:pt x="6172" y="12"/>
                </a:lnTo>
                <a:lnTo>
                  <a:pt x="5816" y="0"/>
                </a:lnTo>
                <a:close/>
              </a:path>
              <a:path w="8889" h="8889">
                <a:moveTo>
                  <a:pt x="7123" y="419"/>
                </a:moveTo>
                <a:lnTo>
                  <a:pt x="6908" y="419"/>
                </a:lnTo>
                <a:lnTo>
                  <a:pt x="7150" y="558"/>
                </a:lnTo>
                <a:lnTo>
                  <a:pt x="7123" y="419"/>
                </a:lnTo>
                <a:close/>
              </a:path>
              <a:path w="8889" h="8889">
                <a:moveTo>
                  <a:pt x="5283" y="368"/>
                </a:moveTo>
                <a:lnTo>
                  <a:pt x="4889" y="546"/>
                </a:lnTo>
                <a:lnTo>
                  <a:pt x="5257" y="546"/>
                </a:lnTo>
                <a:lnTo>
                  <a:pt x="5283" y="368"/>
                </a:lnTo>
                <a:close/>
              </a:path>
              <a:path w="8889" h="8889">
                <a:moveTo>
                  <a:pt x="5359" y="368"/>
                </a:moveTo>
                <a:lnTo>
                  <a:pt x="5384" y="546"/>
                </a:lnTo>
                <a:lnTo>
                  <a:pt x="5547" y="546"/>
                </a:lnTo>
                <a:lnTo>
                  <a:pt x="5359" y="368"/>
                </a:lnTo>
                <a:close/>
              </a:path>
              <a:path w="8889" h="8889">
                <a:moveTo>
                  <a:pt x="6553" y="139"/>
                </a:moveTo>
                <a:lnTo>
                  <a:pt x="6349" y="165"/>
                </a:lnTo>
                <a:lnTo>
                  <a:pt x="6609" y="16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04428" y="2252703"/>
            <a:ext cx="7620" cy="11430"/>
          </a:xfrm>
          <a:custGeom>
            <a:avLst/>
            <a:gdLst/>
            <a:ahLst/>
            <a:cxnLst/>
            <a:rect l="l" t="t" r="r" b="b"/>
            <a:pathLst>
              <a:path w="7620" h="11430">
                <a:moveTo>
                  <a:pt x="2894" y="9601"/>
                </a:moveTo>
                <a:lnTo>
                  <a:pt x="1560" y="9601"/>
                </a:lnTo>
                <a:lnTo>
                  <a:pt x="1776" y="10972"/>
                </a:lnTo>
                <a:lnTo>
                  <a:pt x="2220" y="10033"/>
                </a:lnTo>
                <a:lnTo>
                  <a:pt x="2894" y="9601"/>
                </a:lnTo>
                <a:close/>
              </a:path>
              <a:path w="7620" h="11430">
                <a:moveTo>
                  <a:pt x="1623" y="9265"/>
                </a:moveTo>
                <a:lnTo>
                  <a:pt x="1318" y="9613"/>
                </a:lnTo>
                <a:lnTo>
                  <a:pt x="1661" y="10452"/>
                </a:lnTo>
                <a:lnTo>
                  <a:pt x="1560" y="9601"/>
                </a:lnTo>
                <a:lnTo>
                  <a:pt x="2894" y="9601"/>
                </a:lnTo>
                <a:lnTo>
                  <a:pt x="3033" y="9512"/>
                </a:lnTo>
                <a:lnTo>
                  <a:pt x="1852" y="9512"/>
                </a:lnTo>
                <a:lnTo>
                  <a:pt x="1623" y="9265"/>
                </a:lnTo>
                <a:close/>
              </a:path>
              <a:path w="7620" h="11430">
                <a:moveTo>
                  <a:pt x="1706" y="9255"/>
                </a:moveTo>
                <a:lnTo>
                  <a:pt x="1852" y="9512"/>
                </a:lnTo>
                <a:lnTo>
                  <a:pt x="1706" y="9255"/>
                </a:lnTo>
                <a:close/>
              </a:path>
              <a:path w="7620" h="11430">
                <a:moveTo>
                  <a:pt x="3070" y="8597"/>
                </a:moveTo>
                <a:lnTo>
                  <a:pt x="1331" y="8597"/>
                </a:lnTo>
                <a:lnTo>
                  <a:pt x="1674" y="8801"/>
                </a:lnTo>
                <a:lnTo>
                  <a:pt x="2017" y="9220"/>
                </a:lnTo>
                <a:lnTo>
                  <a:pt x="1706" y="9255"/>
                </a:lnTo>
                <a:lnTo>
                  <a:pt x="1852" y="9512"/>
                </a:lnTo>
                <a:lnTo>
                  <a:pt x="3033" y="9512"/>
                </a:lnTo>
                <a:lnTo>
                  <a:pt x="3437" y="9067"/>
                </a:lnTo>
                <a:lnTo>
                  <a:pt x="2830" y="9067"/>
                </a:lnTo>
                <a:lnTo>
                  <a:pt x="3070" y="8597"/>
                </a:lnTo>
                <a:close/>
              </a:path>
              <a:path w="7620" h="11430">
                <a:moveTo>
                  <a:pt x="506" y="7797"/>
                </a:moveTo>
                <a:lnTo>
                  <a:pt x="582" y="8140"/>
                </a:lnTo>
                <a:lnTo>
                  <a:pt x="1623" y="9265"/>
                </a:lnTo>
                <a:lnTo>
                  <a:pt x="1599" y="9067"/>
                </a:lnTo>
                <a:lnTo>
                  <a:pt x="1331" y="8597"/>
                </a:lnTo>
                <a:lnTo>
                  <a:pt x="3070" y="8597"/>
                </a:lnTo>
                <a:lnTo>
                  <a:pt x="3363" y="8026"/>
                </a:lnTo>
                <a:lnTo>
                  <a:pt x="1128" y="8026"/>
                </a:lnTo>
                <a:lnTo>
                  <a:pt x="506" y="7797"/>
                </a:lnTo>
                <a:close/>
              </a:path>
              <a:path w="7620" h="11430">
                <a:moveTo>
                  <a:pt x="3795" y="8674"/>
                </a:moveTo>
                <a:lnTo>
                  <a:pt x="2830" y="9067"/>
                </a:lnTo>
                <a:lnTo>
                  <a:pt x="3437" y="9067"/>
                </a:lnTo>
                <a:lnTo>
                  <a:pt x="3795" y="8674"/>
                </a:lnTo>
                <a:close/>
              </a:path>
              <a:path w="7620" h="11430">
                <a:moveTo>
                  <a:pt x="4065" y="7861"/>
                </a:moveTo>
                <a:lnTo>
                  <a:pt x="3617" y="7861"/>
                </a:lnTo>
                <a:lnTo>
                  <a:pt x="3998" y="8102"/>
                </a:lnTo>
                <a:lnTo>
                  <a:pt x="4065" y="7861"/>
                </a:lnTo>
                <a:close/>
              </a:path>
              <a:path w="7620" h="11430">
                <a:moveTo>
                  <a:pt x="468" y="6769"/>
                </a:moveTo>
                <a:lnTo>
                  <a:pt x="102" y="6959"/>
                </a:lnTo>
                <a:lnTo>
                  <a:pt x="0" y="7162"/>
                </a:lnTo>
                <a:lnTo>
                  <a:pt x="1128" y="8026"/>
                </a:lnTo>
                <a:lnTo>
                  <a:pt x="3363" y="8026"/>
                </a:lnTo>
                <a:lnTo>
                  <a:pt x="3617" y="7861"/>
                </a:lnTo>
                <a:lnTo>
                  <a:pt x="4065" y="7861"/>
                </a:lnTo>
                <a:lnTo>
                  <a:pt x="4135" y="7607"/>
                </a:lnTo>
                <a:lnTo>
                  <a:pt x="3541" y="7607"/>
                </a:lnTo>
                <a:lnTo>
                  <a:pt x="3338" y="7467"/>
                </a:lnTo>
                <a:lnTo>
                  <a:pt x="1230" y="7467"/>
                </a:lnTo>
                <a:lnTo>
                  <a:pt x="1230" y="7035"/>
                </a:lnTo>
                <a:lnTo>
                  <a:pt x="595" y="7035"/>
                </a:lnTo>
                <a:lnTo>
                  <a:pt x="468" y="6769"/>
                </a:lnTo>
                <a:close/>
              </a:path>
              <a:path w="7620" h="11430">
                <a:moveTo>
                  <a:pt x="7285" y="4902"/>
                </a:moveTo>
                <a:lnTo>
                  <a:pt x="2436" y="4902"/>
                </a:lnTo>
                <a:lnTo>
                  <a:pt x="2982" y="5181"/>
                </a:lnTo>
                <a:lnTo>
                  <a:pt x="2868" y="6261"/>
                </a:lnTo>
                <a:lnTo>
                  <a:pt x="3452" y="6642"/>
                </a:lnTo>
                <a:lnTo>
                  <a:pt x="3541" y="7607"/>
                </a:lnTo>
                <a:lnTo>
                  <a:pt x="4135" y="7607"/>
                </a:lnTo>
                <a:lnTo>
                  <a:pt x="4239" y="7226"/>
                </a:lnTo>
                <a:lnTo>
                  <a:pt x="5459" y="7162"/>
                </a:lnTo>
                <a:lnTo>
                  <a:pt x="6061" y="6769"/>
                </a:lnTo>
                <a:lnTo>
                  <a:pt x="6691" y="5867"/>
                </a:lnTo>
                <a:lnTo>
                  <a:pt x="7302" y="5537"/>
                </a:lnTo>
                <a:lnTo>
                  <a:pt x="7285" y="4902"/>
                </a:lnTo>
                <a:close/>
              </a:path>
              <a:path w="7620" h="11430">
                <a:moveTo>
                  <a:pt x="2487" y="6883"/>
                </a:moveTo>
                <a:lnTo>
                  <a:pt x="2169" y="7226"/>
                </a:lnTo>
                <a:lnTo>
                  <a:pt x="2411" y="7429"/>
                </a:lnTo>
                <a:lnTo>
                  <a:pt x="1230" y="7467"/>
                </a:lnTo>
                <a:lnTo>
                  <a:pt x="3338" y="7467"/>
                </a:lnTo>
                <a:lnTo>
                  <a:pt x="2487" y="6883"/>
                </a:lnTo>
                <a:close/>
              </a:path>
              <a:path w="7620" h="11430">
                <a:moveTo>
                  <a:pt x="709" y="6654"/>
                </a:moveTo>
                <a:lnTo>
                  <a:pt x="595" y="7035"/>
                </a:lnTo>
                <a:lnTo>
                  <a:pt x="1230" y="7035"/>
                </a:lnTo>
                <a:lnTo>
                  <a:pt x="709" y="6654"/>
                </a:lnTo>
                <a:close/>
              </a:path>
              <a:path w="7620" h="11430">
                <a:moveTo>
                  <a:pt x="2188" y="4728"/>
                </a:moveTo>
                <a:lnTo>
                  <a:pt x="2260" y="5003"/>
                </a:lnTo>
                <a:lnTo>
                  <a:pt x="2487" y="5435"/>
                </a:lnTo>
                <a:lnTo>
                  <a:pt x="2766" y="5537"/>
                </a:lnTo>
                <a:lnTo>
                  <a:pt x="2436" y="4902"/>
                </a:lnTo>
                <a:lnTo>
                  <a:pt x="7285" y="4902"/>
                </a:lnTo>
                <a:lnTo>
                  <a:pt x="2436" y="4838"/>
                </a:lnTo>
                <a:lnTo>
                  <a:pt x="2188" y="4728"/>
                </a:lnTo>
                <a:close/>
              </a:path>
              <a:path w="7620" h="11430">
                <a:moveTo>
                  <a:pt x="2119" y="4736"/>
                </a:moveTo>
                <a:lnTo>
                  <a:pt x="1763" y="5003"/>
                </a:lnTo>
                <a:lnTo>
                  <a:pt x="2018" y="4838"/>
                </a:lnTo>
                <a:close/>
              </a:path>
              <a:path w="7620" h="11430">
                <a:moveTo>
                  <a:pt x="7264" y="4584"/>
                </a:moveTo>
                <a:lnTo>
                  <a:pt x="2411" y="4584"/>
                </a:lnTo>
                <a:lnTo>
                  <a:pt x="2436" y="4838"/>
                </a:lnTo>
                <a:lnTo>
                  <a:pt x="7281" y="4838"/>
                </a:lnTo>
                <a:lnTo>
                  <a:pt x="7264" y="4584"/>
                </a:lnTo>
                <a:close/>
              </a:path>
              <a:path w="7620" h="11430">
                <a:moveTo>
                  <a:pt x="5855" y="3200"/>
                </a:moveTo>
                <a:lnTo>
                  <a:pt x="1725" y="3200"/>
                </a:lnTo>
                <a:lnTo>
                  <a:pt x="2068" y="4025"/>
                </a:lnTo>
                <a:lnTo>
                  <a:pt x="1636" y="4064"/>
                </a:lnTo>
                <a:lnTo>
                  <a:pt x="2042" y="4064"/>
                </a:lnTo>
                <a:lnTo>
                  <a:pt x="1369" y="4203"/>
                </a:lnTo>
                <a:lnTo>
                  <a:pt x="1776" y="4203"/>
                </a:lnTo>
                <a:lnTo>
                  <a:pt x="1611" y="4383"/>
                </a:lnTo>
                <a:lnTo>
                  <a:pt x="1979" y="4762"/>
                </a:lnTo>
                <a:lnTo>
                  <a:pt x="2273" y="4673"/>
                </a:lnTo>
                <a:lnTo>
                  <a:pt x="2411" y="4584"/>
                </a:lnTo>
                <a:lnTo>
                  <a:pt x="7264" y="4584"/>
                </a:lnTo>
                <a:lnTo>
                  <a:pt x="7192" y="4330"/>
                </a:lnTo>
                <a:lnTo>
                  <a:pt x="6703" y="4114"/>
                </a:lnTo>
                <a:lnTo>
                  <a:pt x="6778" y="3568"/>
                </a:lnTo>
                <a:lnTo>
                  <a:pt x="6043" y="3568"/>
                </a:lnTo>
                <a:lnTo>
                  <a:pt x="5855" y="3200"/>
                </a:lnTo>
                <a:close/>
              </a:path>
              <a:path w="7620" h="11430">
                <a:moveTo>
                  <a:pt x="2234" y="4699"/>
                </a:moveTo>
                <a:close/>
              </a:path>
              <a:path w="7620" h="11430">
                <a:moveTo>
                  <a:pt x="2254" y="4686"/>
                </a:moveTo>
                <a:lnTo>
                  <a:pt x="2093" y="4686"/>
                </a:lnTo>
                <a:lnTo>
                  <a:pt x="2254" y="4686"/>
                </a:lnTo>
                <a:close/>
              </a:path>
              <a:path w="7620" h="11430">
                <a:moveTo>
                  <a:pt x="1581" y="4383"/>
                </a:moveTo>
                <a:lnTo>
                  <a:pt x="1529" y="4584"/>
                </a:lnTo>
                <a:lnTo>
                  <a:pt x="1699" y="4673"/>
                </a:lnTo>
                <a:lnTo>
                  <a:pt x="1581" y="4383"/>
                </a:lnTo>
                <a:close/>
              </a:path>
              <a:path w="7620" h="11430">
                <a:moveTo>
                  <a:pt x="1241" y="3187"/>
                </a:moveTo>
                <a:lnTo>
                  <a:pt x="683" y="3187"/>
                </a:lnTo>
                <a:lnTo>
                  <a:pt x="849" y="4203"/>
                </a:lnTo>
                <a:lnTo>
                  <a:pt x="1226" y="3276"/>
                </a:lnTo>
                <a:close/>
              </a:path>
              <a:path w="7620" h="11430">
                <a:moveTo>
                  <a:pt x="175" y="2870"/>
                </a:moveTo>
                <a:lnTo>
                  <a:pt x="823" y="3759"/>
                </a:lnTo>
                <a:lnTo>
                  <a:pt x="683" y="3187"/>
                </a:lnTo>
                <a:lnTo>
                  <a:pt x="1241" y="3187"/>
                </a:lnTo>
                <a:lnTo>
                  <a:pt x="175" y="2870"/>
                </a:lnTo>
                <a:close/>
              </a:path>
              <a:path w="7620" h="11430">
                <a:moveTo>
                  <a:pt x="5078" y="342"/>
                </a:moveTo>
                <a:lnTo>
                  <a:pt x="4049" y="800"/>
                </a:lnTo>
                <a:lnTo>
                  <a:pt x="4163" y="1485"/>
                </a:lnTo>
                <a:lnTo>
                  <a:pt x="3693" y="1752"/>
                </a:lnTo>
                <a:lnTo>
                  <a:pt x="2652" y="1803"/>
                </a:lnTo>
                <a:lnTo>
                  <a:pt x="1738" y="2514"/>
                </a:lnTo>
                <a:lnTo>
                  <a:pt x="1590" y="2768"/>
                </a:lnTo>
                <a:lnTo>
                  <a:pt x="1522" y="3581"/>
                </a:lnTo>
                <a:lnTo>
                  <a:pt x="1725" y="3200"/>
                </a:lnTo>
                <a:lnTo>
                  <a:pt x="5855" y="3200"/>
                </a:lnTo>
                <a:lnTo>
                  <a:pt x="5979" y="2768"/>
                </a:lnTo>
                <a:lnTo>
                  <a:pt x="6119" y="2628"/>
                </a:lnTo>
                <a:lnTo>
                  <a:pt x="6214" y="2336"/>
                </a:lnTo>
                <a:lnTo>
                  <a:pt x="4570" y="2336"/>
                </a:lnTo>
                <a:lnTo>
                  <a:pt x="4963" y="660"/>
                </a:lnTo>
                <a:lnTo>
                  <a:pt x="5078" y="342"/>
                </a:lnTo>
                <a:close/>
              </a:path>
              <a:path w="7620" h="11430">
                <a:moveTo>
                  <a:pt x="6818" y="3276"/>
                </a:moveTo>
                <a:lnTo>
                  <a:pt x="6043" y="3568"/>
                </a:lnTo>
                <a:lnTo>
                  <a:pt x="6778" y="3568"/>
                </a:lnTo>
                <a:lnTo>
                  <a:pt x="6818" y="3276"/>
                </a:lnTo>
                <a:close/>
              </a:path>
              <a:path w="7620" h="11430">
                <a:moveTo>
                  <a:pt x="5751" y="0"/>
                </a:moveTo>
                <a:lnTo>
                  <a:pt x="4570" y="2336"/>
                </a:lnTo>
                <a:lnTo>
                  <a:pt x="6214" y="2336"/>
                </a:lnTo>
                <a:lnTo>
                  <a:pt x="6094" y="1485"/>
                </a:lnTo>
                <a:lnTo>
                  <a:pt x="575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131975" y="1357804"/>
            <a:ext cx="16510" cy="6350"/>
          </a:xfrm>
          <a:custGeom>
            <a:avLst/>
            <a:gdLst/>
            <a:ahLst/>
            <a:cxnLst/>
            <a:rect l="l" t="t" r="r" b="b"/>
            <a:pathLst>
              <a:path w="16510" h="6350">
                <a:moveTo>
                  <a:pt x="12" y="0"/>
                </a:moveTo>
                <a:lnTo>
                  <a:pt x="0" y="761"/>
                </a:lnTo>
                <a:lnTo>
                  <a:pt x="596" y="1892"/>
                </a:lnTo>
                <a:lnTo>
                  <a:pt x="1574" y="2793"/>
                </a:lnTo>
                <a:lnTo>
                  <a:pt x="2628" y="3492"/>
                </a:lnTo>
                <a:lnTo>
                  <a:pt x="4317" y="4991"/>
                </a:lnTo>
                <a:lnTo>
                  <a:pt x="6819" y="4559"/>
                </a:lnTo>
                <a:lnTo>
                  <a:pt x="8851" y="4610"/>
                </a:lnTo>
                <a:lnTo>
                  <a:pt x="10896" y="4838"/>
                </a:lnTo>
                <a:lnTo>
                  <a:pt x="13373" y="6210"/>
                </a:lnTo>
                <a:lnTo>
                  <a:pt x="15036" y="4406"/>
                </a:lnTo>
                <a:lnTo>
                  <a:pt x="15354" y="3962"/>
                </a:lnTo>
                <a:lnTo>
                  <a:pt x="16370" y="4140"/>
                </a:lnTo>
                <a:lnTo>
                  <a:pt x="16484" y="3479"/>
                </a:lnTo>
                <a:lnTo>
                  <a:pt x="16332" y="2946"/>
                </a:lnTo>
                <a:lnTo>
                  <a:pt x="14846" y="4267"/>
                </a:lnTo>
                <a:lnTo>
                  <a:pt x="14503" y="3987"/>
                </a:lnTo>
                <a:lnTo>
                  <a:pt x="12522" y="2882"/>
                </a:lnTo>
                <a:lnTo>
                  <a:pt x="13817" y="2666"/>
                </a:lnTo>
                <a:lnTo>
                  <a:pt x="15417" y="1943"/>
                </a:lnTo>
                <a:lnTo>
                  <a:pt x="14554" y="1612"/>
                </a:lnTo>
                <a:lnTo>
                  <a:pt x="13436" y="2425"/>
                </a:lnTo>
                <a:lnTo>
                  <a:pt x="12826" y="2641"/>
                </a:lnTo>
                <a:lnTo>
                  <a:pt x="12077" y="2451"/>
                </a:lnTo>
                <a:lnTo>
                  <a:pt x="11442" y="2387"/>
                </a:lnTo>
                <a:lnTo>
                  <a:pt x="9182" y="2743"/>
                </a:lnTo>
                <a:lnTo>
                  <a:pt x="7111" y="1701"/>
                </a:lnTo>
                <a:lnTo>
                  <a:pt x="4965" y="1384"/>
                </a:lnTo>
                <a:lnTo>
                  <a:pt x="3721" y="482"/>
                </a:lnTo>
                <a:lnTo>
                  <a:pt x="2184" y="1765"/>
                </a:lnTo>
                <a:lnTo>
                  <a:pt x="812" y="1231"/>
                </a:lnTo>
                <a:lnTo>
                  <a:pt x="723" y="952"/>
                </a:lnTo>
                <a:lnTo>
                  <a:pt x="1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637523" y="1594944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4">
                <a:moveTo>
                  <a:pt x="4152" y="0"/>
                </a:moveTo>
                <a:lnTo>
                  <a:pt x="3035" y="1778"/>
                </a:lnTo>
                <a:lnTo>
                  <a:pt x="3251" y="3721"/>
                </a:lnTo>
                <a:lnTo>
                  <a:pt x="3111" y="4572"/>
                </a:lnTo>
                <a:lnTo>
                  <a:pt x="2514" y="5334"/>
                </a:lnTo>
                <a:lnTo>
                  <a:pt x="1955" y="5994"/>
                </a:lnTo>
                <a:lnTo>
                  <a:pt x="1981" y="6464"/>
                </a:lnTo>
                <a:lnTo>
                  <a:pt x="1739" y="6934"/>
                </a:lnTo>
                <a:lnTo>
                  <a:pt x="1701" y="7429"/>
                </a:lnTo>
                <a:lnTo>
                  <a:pt x="1143" y="8229"/>
                </a:lnTo>
                <a:lnTo>
                  <a:pt x="88" y="8864"/>
                </a:lnTo>
                <a:lnTo>
                  <a:pt x="0" y="10299"/>
                </a:lnTo>
                <a:lnTo>
                  <a:pt x="165" y="9817"/>
                </a:lnTo>
                <a:lnTo>
                  <a:pt x="431" y="9283"/>
                </a:lnTo>
                <a:lnTo>
                  <a:pt x="876" y="8928"/>
                </a:lnTo>
                <a:lnTo>
                  <a:pt x="1435" y="8953"/>
                </a:lnTo>
                <a:lnTo>
                  <a:pt x="1866" y="8877"/>
                </a:lnTo>
                <a:lnTo>
                  <a:pt x="2146" y="8267"/>
                </a:lnTo>
                <a:lnTo>
                  <a:pt x="2603" y="8674"/>
                </a:lnTo>
                <a:lnTo>
                  <a:pt x="2946" y="8763"/>
                </a:lnTo>
                <a:lnTo>
                  <a:pt x="2819" y="9169"/>
                </a:lnTo>
                <a:lnTo>
                  <a:pt x="3086" y="9283"/>
                </a:lnTo>
                <a:lnTo>
                  <a:pt x="3327" y="9283"/>
                </a:lnTo>
                <a:lnTo>
                  <a:pt x="3479" y="8966"/>
                </a:lnTo>
                <a:lnTo>
                  <a:pt x="4165" y="9131"/>
                </a:lnTo>
                <a:lnTo>
                  <a:pt x="4343" y="9677"/>
                </a:lnTo>
                <a:lnTo>
                  <a:pt x="3810" y="9791"/>
                </a:lnTo>
                <a:lnTo>
                  <a:pt x="3683" y="10020"/>
                </a:lnTo>
                <a:lnTo>
                  <a:pt x="4495" y="10185"/>
                </a:lnTo>
                <a:lnTo>
                  <a:pt x="4673" y="10299"/>
                </a:lnTo>
                <a:lnTo>
                  <a:pt x="5664" y="10566"/>
                </a:lnTo>
                <a:lnTo>
                  <a:pt x="6540" y="9918"/>
                </a:lnTo>
                <a:lnTo>
                  <a:pt x="7251" y="8547"/>
                </a:lnTo>
                <a:lnTo>
                  <a:pt x="8318" y="8140"/>
                </a:lnTo>
                <a:lnTo>
                  <a:pt x="7975" y="7454"/>
                </a:lnTo>
                <a:lnTo>
                  <a:pt x="7835" y="6845"/>
                </a:lnTo>
                <a:lnTo>
                  <a:pt x="8547" y="6311"/>
                </a:lnTo>
                <a:lnTo>
                  <a:pt x="8331" y="5626"/>
                </a:lnTo>
                <a:lnTo>
                  <a:pt x="7886" y="5321"/>
                </a:lnTo>
                <a:lnTo>
                  <a:pt x="7988" y="5143"/>
                </a:lnTo>
                <a:lnTo>
                  <a:pt x="7962" y="4622"/>
                </a:lnTo>
                <a:lnTo>
                  <a:pt x="7556" y="3454"/>
                </a:lnTo>
                <a:lnTo>
                  <a:pt x="8940" y="3467"/>
                </a:lnTo>
                <a:lnTo>
                  <a:pt x="7175" y="3302"/>
                </a:lnTo>
                <a:lnTo>
                  <a:pt x="6591" y="2997"/>
                </a:lnTo>
                <a:lnTo>
                  <a:pt x="6489" y="2133"/>
                </a:lnTo>
                <a:lnTo>
                  <a:pt x="5943" y="1828"/>
                </a:lnTo>
                <a:lnTo>
                  <a:pt x="415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258118" y="1179499"/>
            <a:ext cx="15240" cy="8255"/>
          </a:xfrm>
          <a:custGeom>
            <a:avLst/>
            <a:gdLst/>
            <a:ahLst/>
            <a:cxnLst/>
            <a:rect l="l" t="t" r="r" b="b"/>
            <a:pathLst>
              <a:path w="15239" h="8255">
                <a:moveTo>
                  <a:pt x="5308" y="0"/>
                </a:moveTo>
                <a:lnTo>
                  <a:pt x="4267" y="2324"/>
                </a:lnTo>
                <a:lnTo>
                  <a:pt x="3670" y="3428"/>
                </a:lnTo>
                <a:lnTo>
                  <a:pt x="3098" y="4787"/>
                </a:lnTo>
                <a:lnTo>
                  <a:pt x="0" y="5765"/>
                </a:lnTo>
                <a:lnTo>
                  <a:pt x="2108" y="7162"/>
                </a:lnTo>
                <a:lnTo>
                  <a:pt x="2654" y="7404"/>
                </a:lnTo>
                <a:lnTo>
                  <a:pt x="2692" y="6642"/>
                </a:lnTo>
                <a:lnTo>
                  <a:pt x="2997" y="6413"/>
                </a:lnTo>
                <a:lnTo>
                  <a:pt x="3454" y="6057"/>
                </a:lnTo>
                <a:lnTo>
                  <a:pt x="4292" y="6197"/>
                </a:lnTo>
                <a:lnTo>
                  <a:pt x="4610" y="5664"/>
                </a:lnTo>
                <a:lnTo>
                  <a:pt x="5308" y="5232"/>
                </a:lnTo>
                <a:lnTo>
                  <a:pt x="6400" y="6045"/>
                </a:lnTo>
                <a:lnTo>
                  <a:pt x="7035" y="6451"/>
                </a:lnTo>
                <a:lnTo>
                  <a:pt x="7175" y="6769"/>
                </a:lnTo>
                <a:lnTo>
                  <a:pt x="7645" y="6883"/>
                </a:lnTo>
                <a:lnTo>
                  <a:pt x="7886" y="7150"/>
                </a:lnTo>
                <a:lnTo>
                  <a:pt x="8407" y="7594"/>
                </a:lnTo>
                <a:lnTo>
                  <a:pt x="8877" y="8089"/>
                </a:lnTo>
                <a:lnTo>
                  <a:pt x="8801" y="7010"/>
                </a:lnTo>
                <a:lnTo>
                  <a:pt x="8801" y="6502"/>
                </a:lnTo>
                <a:lnTo>
                  <a:pt x="9550" y="6375"/>
                </a:lnTo>
                <a:lnTo>
                  <a:pt x="9956" y="6248"/>
                </a:lnTo>
                <a:lnTo>
                  <a:pt x="10731" y="5816"/>
                </a:lnTo>
                <a:lnTo>
                  <a:pt x="11760" y="5867"/>
                </a:lnTo>
                <a:lnTo>
                  <a:pt x="12661" y="5664"/>
                </a:lnTo>
                <a:lnTo>
                  <a:pt x="13754" y="5054"/>
                </a:lnTo>
                <a:lnTo>
                  <a:pt x="14808" y="3555"/>
                </a:lnTo>
                <a:lnTo>
                  <a:pt x="13131" y="2870"/>
                </a:lnTo>
                <a:lnTo>
                  <a:pt x="11315" y="2514"/>
                </a:lnTo>
                <a:lnTo>
                  <a:pt x="9537" y="2755"/>
                </a:lnTo>
                <a:lnTo>
                  <a:pt x="7696" y="2412"/>
                </a:lnTo>
                <a:lnTo>
                  <a:pt x="7213" y="2285"/>
                </a:lnTo>
                <a:lnTo>
                  <a:pt x="6781" y="2095"/>
                </a:lnTo>
                <a:lnTo>
                  <a:pt x="6692" y="1549"/>
                </a:lnTo>
                <a:lnTo>
                  <a:pt x="530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5234496" y="2123593"/>
            <a:ext cx="8255" cy="10795"/>
          </a:xfrm>
          <a:custGeom>
            <a:avLst/>
            <a:gdLst/>
            <a:ahLst/>
            <a:cxnLst/>
            <a:rect l="l" t="t" r="r" b="b"/>
            <a:pathLst>
              <a:path w="8254" h="10794">
                <a:moveTo>
                  <a:pt x="6070" y="0"/>
                </a:moveTo>
                <a:lnTo>
                  <a:pt x="5676" y="673"/>
                </a:lnTo>
                <a:lnTo>
                  <a:pt x="4813" y="1574"/>
                </a:lnTo>
                <a:lnTo>
                  <a:pt x="4051" y="1981"/>
                </a:lnTo>
                <a:lnTo>
                  <a:pt x="0" y="3136"/>
                </a:lnTo>
                <a:lnTo>
                  <a:pt x="3784" y="7175"/>
                </a:lnTo>
                <a:lnTo>
                  <a:pt x="2197" y="9613"/>
                </a:lnTo>
                <a:lnTo>
                  <a:pt x="1879" y="9918"/>
                </a:lnTo>
                <a:lnTo>
                  <a:pt x="1231" y="10020"/>
                </a:lnTo>
                <a:lnTo>
                  <a:pt x="2070" y="9969"/>
                </a:lnTo>
                <a:lnTo>
                  <a:pt x="2451" y="9931"/>
                </a:lnTo>
                <a:lnTo>
                  <a:pt x="2692" y="10439"/>
                </a:lnTo>
                <a:lnTo>
                  <a:pt x="3073" y="10350"/>
                </a:lnTo>
                <a:lnTo>
                  <a:pt x="4508" y="9855"/>
                </a:lnTo>
                <a:lnTo>
                  <a:pt x="5397" y="8724"/>
                </a:lnTo>
                <a:lnTo>
                  <a:pt x="6019" y="7340"/>
                </a:lnTo>
                <a:lnTo>
                  <a:pt x="6540" y="6515"/>
                </a:lnTo>
                <a:lnTo>
                  <a:pt x="7670" y="5803"/>
                </a:lnTo>
                <a:lnTo>
                  <a:pt x="7734" y="4838"/>
                </a:lnTo>
                <a:lnTo>
                  <a:pt x="7607" y="3124"/>
                </a:lnTo>
                <a:lnTo>
                  <a:pt x="7226" y="1409"/>
                </a:lnTo>
                <a:lnTo>
                  <a:pt x="607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457550" y="2212795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1498" y="0"/>
                </a:moveTo>
                <a:lnTo>
                  <a:pt x="1650" y="2527"/>
                </a:lnTo>
                <a:lnTo>
                  <a:pt x="723" y="3721"/>
                </a:lnTo>
                <a:lnTo>
                  <a:pt x="0" y="4152"/>
                </a:lnTo>
                <a:lnTo>
                  <a:pt x="12" y="5410"/>
                </a:lnTo>
                <a:lnTo>
                  <a:pt x="571" y="6324"/>
                </a:lnTo>
                <a:lnTo>
                  <a:pt x="888" y="6921"/>
                </a:lnTo>
                <a:lnTo>
                  <a:pt x="1854" y="7162"/>
                </a:lnTo>
                <a:lnTo>
                  <a:pt x="1803" y="7937"/>
                </a:lnTo>
                <a:lnTo>
                  <a:pt x="342" y="11696"/>
                </a:lnTo>
                <a:lnTo>
                  <a:pt x="3454" y="12217"/>
                </a:lnTo>
                <a:lnTo>
                  <a:pt x="3136" y="9309"/>
                </a:lnTo>
                <a:lnTo>
                  <a:pt x="3200" y="7810"/>
                </a:lnTo>
                <a:lnTo>
                  <a:pt x="5638" y="8039"/>
                </a:lnTo>
                <a:lnTo>
                  <a:pt x="6222" y="6997"/>
                </a:lnTo>
                <a:lnTo>
                  <a:pt x="8547" y="4635"/>
                </a:lnTo>
                <a:lnTo>
                  <a:pt x="2603" y="7162"/>
                </a:lnTo>
                <a:lnTo>
                  <a:pt x="1917" y="4914"/>
                </a:lnTo>
                <a:lnTo>
                  <a:pt x="1498" y="3174"/>
                </a:lnTo>
                <a:lnTo>
                  <a:pt x="1358" y="3644"/>
                </a:lnTo>
                <a:lnTo>
                  <a:pt x="2539" y="3060"/>
                </a:lnTo>
                <a:lnTo>
                  <a:pt x="149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52955" y="1090395"/>
            <a:ext cx="8890" cy="10795"/>
          </a:xfrm>
          <a:custGeom>
            <a:avLst/>
            <a:gdLst/>
            <a:ahLst/>
            <a:cxnLst/>
            <a:rect l="l" t="t" r="r" b="b"/>
            <a:pathLst>
              <a:path w="8889" h="10794">
                <a:moveTo>
                  <a:pt x="8153" y="0"/>
                </a:moveTo>
                <a:lnTo>
                  <a:pt x="7823" y="76"/>
                </a:lnTo>
                <a:lnTo>
                  <a:pt x="7391" y="355"/>
                </a:lnTo>
                <a:lnTo>
                  <a:pt x="7366" y="1041"/>
                </a:lnTo>
                <a:lnTo>
                  <a:pt x="6057" y="1917"/>
                </a:lnTo>
                <a:lnTo>
                  <a:pt x="5346" y="2717"/>
                </a:lnTo>
                <a:lnTo>
                  <a:pt x="4432" y="3213"/>
                </a:lnTo>
                <a:lnTo>
                  <a:pt x="4343" y="3517"/>
                </a:lnTo>
                <a:lnTo>
                  <a:pt x="4394" y="3771"/>
                </a:lnTo>
                <a:lnTo>
                  <a:pt x="3975" y="3784"/>
                </a:lnTo>
                <a:lnTo>
                  <a:pt x="3416" y="4432"/>
                </a:lnTo>
                <a:lnTo>
                  <a:pt x="2806" y="3505"/>
                </a:lnTo>
                <a:lnTo>
                  <a:pt x="2120" y="3848"/>
                </a:lnTo>
                <a:lnTo>
                  <a:pt x="1270" y="4368"/>
                </a:lnTo>
                <a:lnTo>
                  <a:pt x="901" y="5397"/>
                </a:lnTo>
                <a:lnTo>
                  <a:pt x="495" y="7327"/>
                </a:lnTo>
                <a:lnTo>
                  <a:pt x="0" y="8242"/>
                </a:lnTo>
                <a:lnTo>
                  <a:pt x="38" y="9271"/>
                </a:lnTo>
                <a:lnTo>
                  <a:pt x="114" y="10629"/>
                </a:lnTo>
                <a:lnTo>
                  <a:pt x="2006" y="9258"/>
                </a:lnTo>
                <a:lnTo>
                  <a:pt x="2755" y="9575"/>
                </a:lnTo>
                <a:lnTo>
                  <a:pt x="3708" y="9550"/>
                </a:lnTo>
                <a:lnTo>
                  <a:pt x="5473" y="10109"/>
                </a:lnTo>
                <a:lnTo>
                  <a:pt x="5219" y="8623"/>
                </a:lnTo>
                <a:lnTo>
                  <a:pt x="5372" y="8242"/>
                </a:lnTo>
                <a:lnTo>
                  <a:pt x="6057" y="7861"/>
                </a:lnTo>
                <a:lnTo>
                  <a:pt x="5740" y="7404"/>
                </a:lnTo>
                <a:lnTo>
                  <a:pt x="5270" y="6807"/>
                </a:lnTo>
                <a:lnTo>
                  <a:pt x="3759" y="7327"/>
                </a:lnTo>
                <a:lnTo>
                  <a:pt x="3784" y="6451"/>
                </a:lnTo>
                <a:lnTo>
                  <a:pt x="3784" y="5448"/>
                </a:lnTo>
                <a:lnTo>
                  <a:pt x="4597" y="6134"/>
                </a:lnTo>
                <a:lnTo>
                  <a:pt x="4889" y="5664"/>
                </a:lnTo>
                <a:lnTo>
                  <a:pt x="4699" y="5219"/>
                </a:lnTo>
                <a:lnTo>
                  <a:pt x="4673" y="4749"/>
                </a:lnTo>
                <a:lnTo>
                  <a:pt x="5003" y="4343"/>
                </a:lnTo>
                <a:lnTo>
                  <a:pt x="5130" y="3810"/>
                </a:lnTo>
                <a:lnTo>
                  <a:pt x="5219" y="3225"/>
                </a:lnTo>
                <a:lnTo>
                  <a:pt x="5613" y="2806"/>
                </a:lnTo>
                <a:lnTo>
                  <a:pt x="6388" y="2425"/>
                </a:lnTo>
                <a:lnTo>
                  <a:pt x="7696" y="1346"/>
                </a:lnTo>
                <a:lnTo>
                  <a:pt x="8026" y="1193"/>
                </a:lnTo>
                <a:lnTo>
                  <a:pt x="8343" y="1257"/>
                </a:lnTo>
                <a:lnTo>
                  <a:pt x="8356" y="838"/>
                </a:lnTo>
                <a:lnTo>
                  <a:pt x="8712" y="635"/>
                </a:lnTo>
                <a:lnTo>
                  <a:pt x="815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5105307" y="2057848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6426" y="0"/>
                </a:moveTo>
                <a:lnTo>
                  <a:pt x="6654" y="571"/>
                </a:lnTo>
                <a:lnTo>
                  <a:pt x="6756" y="1638"/>
                </a:lnTo>
                <a:lnTo>
                  <a:pt x="4889" y="1993"/>
                </a:lnTo>
                <a:lnTo>
                  <a:pt x="4546" y="1955"/>
                </a:lnTo>
                <a:lnTo>
                  <a:pt x="4343" y="3276"/>
                </a:lnTo>
                <a:lnTo>
                  <a:pt x="2794" y="3822"/>
                </a:lnTo>
                <a:lnTo>
                  <a:pt x="2171" y="4686"/>
                </a:lnTo>
                <a:lnTo>
                  <a:pt x="1473" y="5537"/>
                </a:lnTo>
                <a:lnTo>
                  <a:pt x="762" y="6515"/>
                </a:lnTo>
                <a:lnTo>
                  <a:pt x="0" y="7238"/>
                </a:lnTo>
                <a:lnTo>
                  <a:pt x="292" y="7823"/>
                </a:lnTo>
                <a:lnTo>
                  <a:pt x="368" y="8648"/>
                </a:lnTo>
                <a:lnTo>
                  <a:pt x="1003" y="8877"/>
                </a:lnTo>
                <a:lnTo>
                  <a:pt x="1701" y="8369"/>
                </a:lnTo>
                <a:lnTo>
                  <a:pt x="2895" y="8597"/>
                </a:lnTo>
                <a:lnTo>
                  <a:pt x="3619" y="8000"/>
                </a:lnTo>
                <a:lnTo>
                  <a:pt x="4622" y="5765"/>
                </a:lnTo>
                <a:lnTo>
                  <a:pt x="7835" y="2959"/>
                </a:lnTo>
                <a:lnTo>
                  <a:pt x="6769" y="292"/>
                </a:lnTo>
                <a:lnTo>
                  <a:pt x="642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5237812" y="2113201"/>
            <a:ext cx="10160" cy="6985"/>
          </a:xfrm>
          <a:custGeom>
            <a:avLst/>
            <a:gdLst/>
            <a:ahLst/>
            <a:cxnLst/>
            <a:rect l="l" t="t" r="r" b="b"/>
            <a:pathLst>
              <a:path w="10160" h="6985">
                <a:moveTo>
                  <a:pt x="9004" y="0"/>
                </a:moveTo>
                <a:lnTo>
                  <a:pt x="8064" y="673"/>
                </a:lnTo>
                <a:lnTo>
                  <a:pt x="7912" y="1371"/>
                </a:lnTo>
                <a:lnTo>
                  <a:pt x="6667" y="457"/>
                </a:lnTo>
                <a:lnTo>
                  <a:pt x="6146" y="482"/>
                </a:lnTo>
                <a:lnTo>
                  <a:pt x="5524" y="1016"/>
                </a:lnTo>
                <a:lnTo>
                  <a:pt x="5156" y="1854"/>
                </a:lnTo>
                <a:lnTo>
                  <a:pt x="4330" y="2019"/>
                </a:lnTo>
                <a:lnTo>
                  <a:pt x="3936" y="2197"/>
                </a:lnTo>
                <a:lnTo>
                  <a:pt x="4114" y="3225"/>
                </a:lnTo>
                <a:lnTo>
                  <a:pt x="3555" y="3073"/>
                </a:lnTo>
                <a:lnTo>
                  <a:pt x="2095" y="3810"/>
                </a:lnTo>
                <a:lnTo>
                  <a:pt x="1549" y="2527"/>
                </a:lnTo>
                <a:lnTo>
                  <a:pt x="634" y="4127"/>
                </a:lnTo>
                <a:lnTo>
                  <a:pt x="0" y="6108"/>
                </a:lnTo>
                <a:lnTo>
                  <a:pt x="1549" y="4864"/>
                </a:lnTo>
                <a:lnTo>
                  <a:pt x="2578" y="4762"/>
                </a:lnTo>
                <a:lnTo>
                  <a:pt x="3403" y="4762"/>
                </a:lnTo>
                <a:lnTo>
                  <a:pt x="3454" y="6184"/>
                </a:lnTo>
                <a:lnTo>
                  <a:pt x="4025" y="6515"/>
                </a:lnTo>
                <a:lnTo>
                  <a:pt x="5143" y="5562"/>
                </a:lnTo>
                <a:lnTo>
                  <a:pt x="6476" y="5029"/>
                </a:lnTo>
                <a:lnTo>
                  <a:pt x="7365" y="3886"/>
                </a:lnTo>
                <a:lnTo>
                  <a:pt x="8166" y="3962"/>
                </a:lnTo>
                <a:lnTo>
                  <a:pt x="8572" y="3251"/>
                </a:lnTo>
                <a:lnTo>
                  <a:pt x="9131" y="2971"/>
                </a:lnTo>
                <a:lnTo>
                  <a:pt x="9270" y="2667"/>
                </a:lnTo>
                <a:lnTo>
                  <a:pt x="9855" y="2832"/>
                </a:lnTo>
                <a:lnTo>
                  <a:pt x="9613" y="2400"/>
                </a:lnTo>
                <a:lnTo>
                  <a:pt x="900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706782" y="2338122"/>
            <a:ext cx="9525" cy="635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5384" y="4140"/>
                </a:moveTo>
                <a:lnTo>
                  <a:pt x="5041" y="4140"/>
                </a:lnTo>
                <a:lnTo>
                  <a:pt x="5613" y="4787"/>
                </a:lnTo>
                <a:lnTo>
                  <a:pt x="6311" y="4851"/>
                </a:lnTo>
                <a:lnTo>
                  <a:pt x="6383" y="5384"/>
                </a:lnTo>
                <a:lnTo>
                  <a:pt x="6489" y="5842"/>
                </a:lnTo>
                <a:lnTo>
                  <a:pt x="6870" y="6223"/>
                </a:lnTo>
                <a:lnTo>
                  <a:pt x="8458" y="5842"/>
                </a:lnTo>
                <a:lnTo>
                  <a:pt x="5309" y="4292"/>
                </a:lnTo>
                <a:lnTo>
                  <a:pt x="5384" y="4140"/>
                </a:lnTo>
                <a:close/>
              </a:path>
              <a:path w="9525" h="6350">
                <a:moveTo>
                  <a:pt x="1104" y="1371"/>
                </a:moveTo>
                <a:lnTo>
                  <a:pt x="1114" y="3187"/>
                </a:lnTo>
                <a:lnTo>
                  <a:pt x="888" y="3479"/>
                </a:lnTo>
                <a:lnTo>
                  <a:pt x="0" y="3492"/>
                </a:lnTo>
                <a:lnTo>
                  <a:pt x="228" y="4292"/>
                </a:lnTo>
                <a:lnTo>
                  <a:pt x="799" y="4851"/>
                </a:lnTo>
                <a:lnTo>
                  <a:pt x="1358" y="5676"/>
                </a:lnTo>
                <a:lnTo>
                  <a:pt x="2171" y="5588"/>
                </a:lnTo>
                <a:lnTo>
                  <a:pt x="2565" y="5384"/>
                </a:lnTo>
                <a:lnTo>
                  <a:pt x="1957" y="4787"/>
                </a:lnTo>
                <a:lnTo>
                  <a:pt x="1930" y="4406"/>
                </a:lnTo>
                <a:lnTo>
                  <a:pt x="2311" y="4254"/>
                </a:lnTo>
                <a:lnTo>
                  <a:pt x="2407" y="3479"/>
                </a:lnTo>
                <a:lnTo>
                  <a:pt x="2514" y="3187"/>
                </a:lnTo>
                <a:lnTo>
                  <a:pt x="3352" y="3086"/>
                </a:lnTo>
                <a:lnTo>
                  <a:pt x="3733" y="2882"/>
                </a:lnTo>
                <a:lnTo>
                  <a:pt x="2133" y="2882"/>
                </a:lnTo>
                <a:lnTo>
                  <a:pt x="1104" y="1371"/>
                </a:lnTo>
                <a:close/>
              </a:path>
              <a:path w="9525" h="6350">
                <a:moveTo>
                  <a:pt x="9143" y="444"/>
                </a:moveTo>
                <a:lnTo>
                  <a:pt x="4582" y="2771"/>
                </a:lnTo>
                <a:lnTo>
                  <a:pt x="4940" y="3670"/>
                </a:lnTo>
                <a:lnTo>
                  <a:pt x="4533" y="5003"/>
                </a:lnTo>
                <a:lnTo>
                  <a:pt x="5041" y="4140"/>
                </a:lnTo>
                <a:lnTo>
                  <a:pt x="5384" y="4140"/>
                </a:lnTo>
                <a:lnTo>
                  <a:pt x="8356" y="1905"/>
                </a:lnTo>
                <a:lnTo>
                  <a:pt x="9143" y="444"/>
                </a:lnTo>
                <a:close/>
              </a:path>
              <a:path w="9525" h="6350">
                <a:moveTo>
                  <a:pt x="4470" y="2489"/>
                </a:moveTo>
                <a:lnTo>
                  <a:pt x="4303" y="2578"/>
                </a:lnTo>
                <a:lnTo>
                  <a:pt x="4190" y="2971"/>
                </a:lnTo>
                <a:lnTo>
                  <a:pt x="4582" y="2771"/>
                </a:lnTo>
                <a:lnTo>
                  <a:pt x="4470" y="2489"/>
                </a:lnTo>
                <a:close/>
              </a:path>
              <a:path w="9525" h="6350">
                <a:moveTo>
                  <a:pt x="5041" y="0"/>
                </a:moveTo>
                <a:lnTo>
                  <a:pt x="3809" y="431"/>
                </a:lnTo>
                <a:lnTo>
                  <a:pt x="3746" y="685"/>
                </a:lnTo>
                <a:lnTo>
                  <a:pt x="4114" y="1587"/>
                </a:lnTo>
                <a:lnTo>
                  <a:pt x="3301" y="2044"/>
                </a:lnTo>
                <a:lnTo>
                  <a:pt x="2514" y="2133"/>
                </a:lnTo>
                <a:lnTo>
                  <a:pt x="2133" y="2882"/>
                </a:lnTo>
                <a:lnTo>
                  <a:pt x="3733" y="2882"/>
                </a:lnTo>
                <a:lnTo>
                  <a:pt x="4303" y="2578"/>
                </a:lnTo>
                <a:lnTo>
                  <a:pt x="504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332151" y="2439753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1460" y="0"/>
                </a:moveTo>
                <a:lnTo>
                  <a:pt x="711" y="1244"/>
                </a:lnTo>
                <a:lnTo>
                  <a:pt x="1193" y="2908"/>
                </a:lnTo>
                <a:lnTo>
                  <a:pt x="965" y="3809"/>
                </a:lnTo>
                <a:lnTo>
                  <a:pt x="0" y="4749"/>
                </a:lnTo>
                <a:lnTo>
                  <a:pt x="990" y="4876"/>
                </a:lnTo>
                <a:lnTo>
                  <a:pt x="1155" y="6489"/>
                </a:lnTo>
                <a:lnTo>
                  <a:pt x="571" y="7188"/>
                </a:lnTo>
                <a:lnTo>
                  <a:pt x="1054" y="6883"/>
                </a:lnTo>
                <a:lnTo>
                  <a:pt x="1511" y="7251"/>
                </a:lnTo>
                <a:lnTo>
                  <a:pt x="1435" y="7696"/>
                </a:lnTo>
                <a:lnTo>
                  <a:pt x="2044" y="7289"/>
                </a:lnTo>
                <a:lnTo>
                  <a:pt x="2324" y="6184"/>
                </a:lnTo>
                <a:lnTo>
                  <a:pt x="3429" y="6667"/>
                </a:lnTo>
                <a:lnTo>
                  <a:pt x="3149" y="5181"/>
                </a:lnTo>
                <a:lnTo>
                  <a:pt x="4216" y="4800"/>
                </a:lnTo>
                <a:lnTo>
                  <a:pt x="5232" y="4152"/>
                </a:lnTo>
                <a:lnTo>
                  <a:pt x="6032" y="3594"/>
                </a:lnTo>
                <a:lnTo>
                  <a:pt x="6070" y="3276"/>
                </a:lnTo>
                <a:lnTo>
                  <a:pt x="6083" y="2451"/>
                </a:lnTo>
                <a:lnTo>
                  <a:pt x="7531" y="2273"/>
                </a:lnTo>
                <a:lnTo>
                  <a:pt x="6438" y="1041"/>
                </a:lnTo>
                <a:lnTo>
                  <a:pt x="6146" y="2247"/>
                </a:lnTo>
                <a:lnTo>
                  <a:pt x="5537" y="2514"/>
                </a:lnTo>
                <a:lnTo>
                  <a:pt x="4889" y="2603"/>
                </a:lnTo>
                <a:lnTo>
                  <a:pt x="4699" y="1816"/>
                </a:lnTo>
                <a:lnTo>
                  <a:pt x="4165" y="1955"/>
                </a:lnTo>
                <a:lnTo>
                  <a:pt x="3454" y="2019"/>
                </a:lnTo>
                <a:lnTo>
                  <a:pt x="3454" y="1257"/>
                </a:lnTo>
                <a:lnTo>
                  <a:pt x="1981" y="2285"/>
                </a:lnTo>
                <a:lnTo>
                  <a:pt x="146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704098" y="144494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441" y="0"/>
                </a:moveTo>
                <a:lnTo>
                  <a:pt x="2641" y="609"/>
                </a:lnTo>
                <a:lnTo>
                  <a:pt x="0" y="2984"/>
                </a:lnTo>
                <a:lnTo>
                  <a:pt x="3378" y="6337"/>
                </a:lnTo>
                <a:lnTo>
                  <a:pt x="5448" y="7759"/>
                </a:lnTo>
                <a:lnTo>
                  <a:pt x="6502" y="8280"/>
                </a:lnTo>
                <a:lnTo>
                  <a:pt x="7632" y="9055"/>
                </a:lnTo>
                <a:lnTo>
                  <a:pt x="8864" y="8877"/>
                </a:lnTo>
                <a:lnTo>
                  <a:pt x="9004" y="8153"/>
                </a:lnTo>
                <a:lnTo>
                  <a:pt x="8483" y="7188"/>
                </a:lnTo>
                <a:lnTo>
                  <a:pt x="8369" y="6540"/>
                </a:lnTo>
                <a:lnTo>
                  <a:pt x="7886" y="6070"/>
                </a:lnTo>
                <a:lnTo>
                  <a:pt x="6972" y="6159"/>
                </a:lnTo>
                <a:lnTo>
                  <a:pt x="6718" y="5359"/>
                </a:lnTo>
                <a:lnTo>
                  <a:pt x="5410" y="4584"/>
                </a:lnTo>
                <a:lnTo>
                  <a:pt x="5067" y="3911"/>
                </a:lnTo>
                <a:lnTo>
                  <a:pt x="4508" y="3276"/>
                </a:lnTo>
                <a:lnTo>
                  <a:pt x="3657" y="1854"/>
                </a:lnTo>
                <a:lnTo>
                  <a:pt x="3467" y="1422"/>
                </a:lnTo>
                <a:lnTo>
                  <a:pt x="344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235048" y="2394155"/>
            <a:ext cx="8890" cy="6985"/>
          </a:xfrm>
          <a:custGeom>
            <a:avLst/>
            <a:gdLst/>
            <a:ahLst/>
            <a:cxnLst/>
            <a:rect l="l" t="t" r="r" b="b"/>
            <a:pathLst>
              <a:path w="8889" h="6985">
                <a:moveTo>
                  <a:pt x="1841" y="0"/>
                </a:moveTo>
                <a:lnTo>
                  <a:pt x="2400" y="2400"/>
                </a:lnTo>
                <a:lnTo>
                  <a:pt x="1955" y="3340"/>
                </a:lnTo>
                <a:lnTo>
                  <a:pt x="546" y="2235"/>
                </a:lnTo>
                <a:lnTo>
                  <a:pt x="0" y="2844"/>
                </a:lnTo>
                <a:lnTo>
                  <a:pt x="1041" y="5714"/>
                </a:lnTo>
                <a:lnTo>
                  <a:pt x="3136" y="2806"/>
                </a:lnTo>
                <a:lnTo>
                  <a:pt x="2260" y="5245"/>
                </a:lnTo>
                <a:lnTo>
                  <a:pt x="4076" y="4927"/>
                </a:lnTo>
                <a:lnTo>
                  <a:pt x="5080" y="6502"/>
                </a:lnTo>
                <a:lnTo>
                  <a:pt x="6756" y="5930"/>
                </a:lnTo>
                <a:lnTo>
                  <a:pt x="6883" y="5473"/>
                </a:lnTo>
                <a:lnTo>
                  <a:pt x="7442" y="5460"/>
                </a:lnTo>
                <a:lnTo>
                  <a:pt x="7442" y="4978"/>
                </a:lnTo>
                <a:lnTo>
                  <a:pt x="7975" y="5016"/>
                </a:lnTo>
                <a:lnTo>
                  <a:pt x="8102" y="4825"/>
                </a:lnTo>
                <a:lnTo>
                  <a:pt x="8280" y="4381"/>
                </a:lnTo>
                <a:lnTo>
                  <a:pt x="7861" y="4330"/>
                </a:lnTo>
                <a:lnTo>
                  <a:pt x="8699" y="3200"/>
                </a:lnTo>
                <a:lnTo>
                  <a:pt x="8534" y="2781"/>
                </a:lnTo>
                <a:lnTo>
                  <a:pt x="8255" y="2819"/>
                </a:lnTo>
                <a:lnTo>
                  <a:pt x="8496" y="2641"/>
                </a:lnTo>
                <a:lnTo>
                  <a:pt x="7823" y="2362"/>
                </a:lnTo>
                <a:lnTo>
                  <a:pt x="7886" y="3022"/>
                </a:lnTo>
                <a:lnTo>
                  <a:pt x="7620" y="3086"/>
                </a:lnTo>
                <a:lnTo>
                  <a:pt x="7086" y="2768"/>
                </a:lnTo>
                <a:lnTo>
                  <a:pt x="6172" y="2768"/>
                </a:lnTo>
                <a:lnTo>
                  <a:pt x="5346" y="2463"/>
                </a:lnTo>
                <a:lnTo>
                  <a:pt x="5308" y="3238"/>
                </a:lnTo>
                <a:lnTo>
                  <a:pt x="4419" y="2692"/>
                </a:lnTo>
                <a:lnTo>
                  <a:pt x="4406" y="2311"/>
                </a:lnTo>
                <a:lnTo>
                  <a:pt x="4318" y="1079"/>
                </a:lnTo>
                <a:lnTo>
                  <a:pt x="184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453580" y="228201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3593" y="6121"/>
                </a:moveTo>
                <a:lnTo>
                  <a:pt x="1135" y="6121"/>
                </a:lnTo>
                <a:lnTo>
                  <a:pt x="1414" y="6197"/>
                </a:lnTo>
                <a:lnTo>
                  <a:pt x="1506" y="6705"/>
                </a:lnTo>
                <a:lnTo>
                  <a:pt x="1630" y="6946"/>
                </a:lnTo>
                <a:lnTo>
                  <a:pt x="2151" y="7023"/>
                </a:lnTo>
                <a:lnTo>
                  <a:pt x="2238" y="6756"/>
                </a:lnTo>
                <a:lnTo>
                  <a:pt x="2611" y="6718"/>
                </a:lnTo>
                <a:lnTo>
                  <a:pt x="2633" y="6172"/>
                </a:lnTo>
                <a:lnTo>
                  <a:pt x="3537" y="6172"/>
                </a:lnTo>
                <a:close/>
              </a:path>
              <a:path w="7620" h="7619">
                <a:moveTo>
                  <a:pt x="3145" y="6718"/>
                </a:moveTo>
                <a:lnTo>
                  <a:pt x="2900" y="6756"/>
                </a:lnTo>
                <a:lnTo>
                  <a:pt x="3332" y="6959"/>
                </a:lnTo>
                <a:lnTo>
                  <a:pt x="3164" y="6819"/>
                </a:lnTo>
                <a:close/>
              </a:path>
              <a:path w="7620" h="7619">
                <a:moveTo>
                  <a:pt x="2611" y="6718"/>
                </a:moveTo>
                <a:lnTo>
                  <a:pt x="2328" y="6718"/>
                </a:lnTo>
                <a:lnTo>
                  <a:pt x="2557" y="6794"/>
                </a:lnTo>
                <a:close/>
              </a:path>
              <a:path w="7620" h="7619">
                <a:moveTo>
                  <a:pt x="2836" y="6574"/>
                </a:moveTo>
                <a:lnTo>
                  <a:pt x="2836" y="6756"/>
                </a:lnTo>
                <a:lnTo>
                  <a:pt x="2836" y="6574"/>
                </a:lnTo>
                <a:close/>
              </a:path>
              <a:path w="7620" h="7619">
                <a:moveTo>
                  <a:pt x="3776" y="5956"/>
                </a:moveTo>
                <a:lnTo>
                  <a:pt x="3185" y="6489"/>
                </a:lnTo>
                <a:lnTo>
                  <a:pt x="3108" y="6638"/>
                </a:lnTo>
                <a:lnTo>
                  <a:pt x="3776" y="5956"/>
                </a:lnTo>
                <a:close/>
              </a:path>
              <a:path w="7620" h="7619">
                <a:moveTo>
                  <a:pt x="4475" y="5956"/>
                </a:moveTo>
                <a:lnTo>
                  <a:pt x="3776" y="5956"/>
                </a:lnTo>
                <a:lnTo>
                  <a:pt x="3226" y="6620"/>
                </a:lnTo>
                <a:lnTo>
                  <a:pt x="3992" y="6502"/>
                </a:lnTo>
                <a:lnTo>
                  <a:pt x="3947" y="6273"/>
                </a:lnTo>
                <a:lnTo>
                  <a:pt x="4469" y="6121"/>
                </a:lnTo>
                <a:lnTo>
                  <a:pt x="4475" y="5956"/>
                </a:lnTo>
                <a:close/>
              </a:path>
              <a:path w="7620" h="7619">
                <a:moveTo>
                  <a:pt x="3537" y="6172"/>
                </a:moveTo>
                <a:lnTo>
                  <a:pt x="2633" y="6172"/>
                </a:lnTo>
                <a:lnTo>
                  <a:pt x="2814" y="6273"/>
                </a:lnTo>
                <a:lnTo>
                  <a:pt x="2938" y="6489"/>
                </a:lnTo>
                <a:lnTo>
                  <a:pt x="3537" y="6172"/>
                </a:lnTo>
                <a:close/>
              </a:path>
              <a:path w="7620" h="7619">
                <a:moveTo>
                  <a:pt x="2836" y="6489"/>
                </a:moveTo>
                <a:lnTo>
                  <a:pt x="2975" y="6565"/>
                </a:lnTo>
                <a:lnTo>
                  <a:pt x="2836" y="6489"/>
                </a:lnTo>
                <a:close/>
              </a:path>
              <a:path w="7620" h="7619">
                <a:moveTo>
                  <a:pt x="1084" y="5372"/>
                </a:moveTo>
                <a:lnTo>
                  <a:pt x="1084" y="5575"/>
                </a:lnTo>
                <a:lnTo>
                  <a:pt x="1808" y="5791"/>
                </a:lnTo>
                <a:lnTo>
                  <a:pt x="5" y="6146"/>
                </a:lnTo>
                <a:lnTo>
                  <a:pt x="792" y="6527"/>
                </a:lnTo>
                <a:lnTo>
                  <a:pt x="563" y="6273"/>
                </a:lnTo>
                <a:lnTo>
                  <a:pt x="1135" y="6121"/>
                </a:lnTo>
                <a:lnTo>
                  <a:pt x="3607" y="6108"/>
                </a:lnTo>
                <a:lnTo>
                  <a:pt x="3776" y="5956"/>
                </a:lnTo>
                <a:lnTo>
                  <a:pt x="4475" y="5956"/>
                </a:lnTo>
                <a:lnTo>
                  <a:pt x="4411" y="5702"/>
                </a:lnTo>
                <a:lnTo>
                  <a:pt x="4733" y="5702"/>
                </a:lnTo>
                <a:lnTo>
                  <a:pt x="4757" y="5575"/>
                </a:lnTo>
                <a:lnTo>
                  <a:pt x="1338" y="5575"/>
                </a:lnTo>
                <a:lnTo>
                  <a:pt x="1084" y="5372"/>
                </a:lnTo>
                <a:close/>
              </a:path>
              <a:path w="7620" h="7619">
                <a:moveTo>
                  <a:pt x="5783" y="5981"/>
                </a:moveTo>
                <a:lnTo>
                  <a:pt x="5364" y="5981"/>
                </a:lnTo>
                <a:lnTo>
                  <a:pt x="5783" y="6235"/>
                </a:lnTo>
                <a:lnTo>
                  <a:pt x="5783" y="5981"/>
                </a:lnTo>
                <a:close/>
              </a:path>
              <a:path w="7620" h="7619">
                <a:moveTo>
                  <a:pt x="4487" y="5765"/>
                </a:moveTo>
                <a:lnTo>
                  <a:pt x="5372" y="6159"/>
                </a:lnTo>
                <a:lnTo>
                  <a:pt x="5372" y="5994"/>
                </a:lnTo>
                <a:lnTo>
                  <a:pt x="5110" y="5956"/>
                </a:lnTo>
                <a:lnTo>
                  <a:pt x="4487" y="5765"/>
                </a:lnTo>
                <a:close/>
              </a:path>
              <a:path w="7620" h="7619">
                <a:moveTo>
                  <a:pt x="6179" y="5372"/>
                </a:moveTo>
                <a:lnTo>
                  <a:pt x="5503" y="5372"/>
                </a:lnTo>
                <a:lnTo>
                  <a:pt x="5300" y="5994"/>
                </a:lnTo>
                <a:lnTo>
                  <a:pt x="5783" y="5981"/>
                </a:lnTo>
                <a:lnTo>
                  <a:pt x="5870" y="5524"/>
                </a:lnTo>
                <a:lnTo>
                  <a:pt x="6179" y="5372"/>
                </a:lnTo>
                <a:close/>
              </a:path>
              <a:path w="7620" h="7619">
                <a:moveTo>
                  <a:pt x="5300" y="5892"/>
                </a:moveTo>
                <a:lnTo>
                  <a:pt x="5110" y="5956"/>
                </a:lnTo>
                <a:lnTo>
                  <a:pt x="5300" y="5956"/>
                </a:lnTo>
                <a:close/>
              </a:path>
              <a:path w="7620" h="7619">
                <a:moveTo>
                  <a:pt x="5034" y="5651"/>
                </a:moveTo>
                <a:lnTo>
                  <a:pt x="5300" y="5892"/>
                </a:lnTo>
                <a:lnTo>
                  <a:pt x="5234" y="5689"/>
                </a:lnTo>
                <a:lnTo>
                  <a:pt x="5034" y="5651"/>
                </a:lnTo>
                <a:close/>
              </a:path>
              <a:path w="7620" h="7619">
                <a:moveTo>
                  <a:pt x="4733" y="5702"/>
                </a:moveTo>
                <a:lnTo>
                  <a:pt x="4411" y="5702"/>
                </a:lnTo>
                <a:lnTo>
                  <a:pt x="4716" y="5791"/>
                </a:lnTo>
                <a:close/>
              </a:path>
              <a:path w="7620" h="7619">
                <a:moveTo>
                  <a:pt x="1160" y="5041"/>
                </a:moveTo>
                <a:lnTo>
                  <a:pt x="1338" y="5575"/>
                </a:lnTo>
                <a:lnTo>
                  <a:pt x="4757" y="5575"/>
                </a:lnTo>
                <a:lnTo>
                  <a:pt x="4818" y="5257"/>
                </a:lnTo>
                <a:lnTo>
                  <a:pt x="6583" y="5257"/>
                </a:lnTo>
                <a:lnTo>
                  <a:pt x="6560" y="5105"/>
                </a:lnTo>
                <a:lnTo>
                  <a:pt x="1363" y="5105"/>
                </a:lnTo>
                <a:lnTo>
                  <a:pt x="1160" y="5041"/>
                </a:lnTo>
                <a:close/>
              </a:path>
              <a:path w="7620" h="7619">
                <a:moveTo>
                  <a:pt x="6583" y="5257"/>
                </a:moveTo>
                <a:lnTo>
                  <a:pt x="4818" y="5257"/>
                </a:lnTo>
                <a:lnTo>
                  <a:pt x="5161" y="5575"/>
                </a:lnTo>
                <a:lnTo>
                  <a:pt x="4945" y="5333"/>
                </a:lnTo>
                <a:lnTo>
                  <a:pt x="6314" y="5333"/>
                </a:lnTo>
                <a:lnTo>
                  <a:pt x="6583" y="5257"/>
                </a:lnTo>
                <a:close/>
              </a:path>
              <a:path w="7620" h="7619">
                <a:moveTo>
                  <a:pt x="6314" y="5333"/>
                </a:moveTo>
                <a:lnTo>
                  <a:pt x="4945" y="5333"/>
                </a:lnTo>
                <a:lnTo>
                  <a:pt x="5415" y="5435"/>
                </a:lnTo>
                <a:lnTo>
                  <a:pt x="6179" y="5372"/>
                </a:lnTo>
                <a:lnTo>
                  <a:pt x="6314" y="5333"/>
                </a:lnTo>
                <a:close/>
              </a:path>
              <a:path w="7620" h="7619">
                <a:moveTo>
                  <a:pt x="1033" y="4356"/>
                </a:moveTo>
                <a:lnTo>
                  <a:pt x="1097" y="5308"/>
                </a:lnTo>
                <a:lnTo>
                  <a:pt x="1160" y="4838"/>
                </a:lnTo>
                <a:lnTo>
                  <a:pt x="6799" y="4838"/>
                </a:lnTo>
                <a:lnTo>
                  <a:pt x="7243" y="4711"/>
                </a:lnTo>
                <a:lnTo>
                  <a:pt x="1249" y="4610"/>
                </a:lnTo>
                <a:lnTo>
                  <a:pt x="1033" y="4356"/>
                </a:lnTo>
                <a:close/>
              </a:path>
              <a:path w="7620" h="7619">
                <a:moveTo>
                  <a:pt x="6799" y="4838"/>
                </a:moveTo>
                <a:lnTo>
                  <a:pt x="1160" y="4838"/>
                </a:lnTo>
                <a:lnTo>
                  <a:pt x="1363" y="5105"/>
                </a:lnTo>
                <a:lnTo>
                  <a:pt x="6560" y="5105"/>
                </a:lnTo>
                <a:lnTo>
                  <a:pt x="6532" y="4914"/>
                </a:lnTo>
                <a:lnTo>
                  <a:pt x="6799" y="4838"/>
                </a:lnTo>
                <a:close/>
              </a:path>
              <a:path w="7620" h="7619">
                <a:moveTo>
                  <a:pt x="4031" y="3873"/>
                </a:moveTo>
                <a:lnTo>
                  <a:pt x="1274" y="3873"/>
                </a:lnTo>
                <a:lnTo>
                  <a:pt x="1249" y="4610"/>
                </a:lnTo>
                <a:lnTo>
                  <a:pt x="7193" y="4610"/>
                </a:lnTo>
                <a:lnTo>
                  <a:pt x="6886" y="3987"/>
                </a:lnTo>
                <a:lnTo>
                  <a:pt x="3992" y="3987"/>
                </a:lnTo>
                <a:close/>
              </a:path>
              <a:path w="7620" h="7619">
                <a:moveTo>
                  <a:pt x="1185" y="3340"/>
                </a:moveTo>
                <a:lnTo>
                  <a:pt x="1345" y="3543"/>
                </a:lnTo>
                <a:lnTo>
                  <a:pt x="1147" y="3949"/>
                </a:lnTo>
                <a:lnTo>
                  <a:pt x="1033" y="4089"/>
                </a:lnTo>
                <a:lnTo>
                  <a:pt x="1274" y="3873"/>
                </a:lnTo>
                <a:lnTo>
                  <a:pt x="4031" y="3873"/>
                </a:lnTo>
                <a:lnTo>
                  <a:pt x="4144" y="3543"/>
                </a:lnTo>
                <a:lnTo>
                  <a:pt x="1478" y="3543"/>
                </a:lnTo>
                <a:lnTo>
                  <a:pt x="1185" y="3340"/>
                </a:lnTo>
                <a:close/>
              </a:path>
              <a:path w="7620" h="7619">
                <a:moveTo>
                  <a:pt x="5313" y="2641"/>
                </a:moveTo>
                <a:lnTo>
                  <a:pt x="4887" y="3340"/>
                </a:lnTo>
                <a:lnTo>
                  <a:pt x="4635" y="3543"/>
                </a:lnTo>
                <a:lnTo>
                  <a:pt x="3992" y="3987"/>
                </a:lnTo>
                <a:lnTo>
                  <a:pt x="6886" y="3987"/>
                </a:lnTo>
                <a:lnTo>
                  <a:pt x="6773" y="3759"/>
                </a:lnTo>
                <a:lnTo>
                  <a:pt x="7104" y="3289"/>
                </a:lnTo>
                <a:lnTo>
                  <a:pt x="6812" y="3251"/>
                </a:lnTo>
                <a:lnTo>
                  <a:pt x="5313" y="2641"/>
                </a:lnTo>
                <a:close/>
              </a:path>
              <a:path w="7620" h="7619">
                <a:moveTo>
                  <a:pt x="2919" y="2298"/>
                </a:moveTo>
                <a:lnTo>
                  <a:pt x="728" y="2298"/>
                </a:lnTo>
                <a:lnTo>
                  <a:pt x="957" y="2451"/>
                </a:lnTo>
                <a:lnTo>
                  <a:pt x="982" y="2666"/>
                </a:lnTo>
                <a:lnTo>
                  <a:pt x="1300" y="2997"/>
                </a:lnTo>
                <a:lnTo>
                  <a:pt x="1439" y="3162"/>
                </a:lnTo>
                <a:lnTo>
                  <a:pt x="1478" y="3543"/>
                </a:lnTo>
                <a:lnTo>
                  <a:pt x="4144" y="3543"/>
                </a:lnTo>
                <a:lnTo>
                  <a:pt x="3700" y="3441"/>
                </a:lnTo>
                <a:lnTo>
                  <a:pt x="2798" y="3009"/>
                </a:lnTo>
                <a:lnTo>
                  <a:pt x="2919" y="2298"/>
                </a:lnTo>
                <a:close/>
              </a:path>
              <a:path w="7620" h="7619">
                <a:moveTo>
                  <a:pt x="4589" y="2235"/>
                </a:moveTo>
                <a:lnTo>
                  <a:pt x="3700" y="3441"/>
                </a:lnTo>
                <a:lnTo>
                  <a:pt x="4178" y="3441"/>
                </a:lnTo>
                <a:lnTo>
                  <a:pt x="4589" y="2235"/>
                </a:lnTo>
                <a:close/>
              </a:path>
              <a:path w="7620" h="7619">
                <a:moveTo>
                  <a:pt x="1398" y="3136"/>
                </a:moveTo>
                <a:close/>
              </a:path>
              <a:path w="7620" h="7619">
                <a:moveTo>
                  <a:pt x="1135" y="2971"/>
                </a:moveTo>
                <a:lnTo>
                  <a:pt x="1186" y="3136"/>
                </a:lnTo>
                <a:lnTo>
                  <a:pt x="1338" y="3098"/>
                </a:lnTo>
                <a:lnTo>
                  <a:pt x="1135" y="2971"/>
                </a:lnTo>
                <a:close/>
              </a:path>
              <a:path w="7620" h="7619">
                <a:moveTo>
                  <a:pt x="385" y="2031"/>
                </a:moveTo>
                <a:lnTo>
                  <a:pt x="385" y="2349"/>
                </a:lnTo>
                <a:lnTo>
                  <a:pt x="728" y="2298"/>
                </a:lnTo>
                <a:lnTo>
                  <a:pt x="2919" y="2298"/>
                </a:lnTo>
                <a:lnTo>
                  <a:pt x="2947" y="2133"/>
                </a:lnTo>
                <a:lnTo>
                  <a:pt x="690" y="2133"/>
                </a:lnTo>
                <a:lnTo>
                  <a:pt x="385" y="2031"/>
                </a:lnTo>
                <a:close/>
              </a:path>
              <a:path w="7620" h="7619">
                <a:moveTo>
                  <a:pt x="131" y="177"/>
                </a:moveTo>
                <a:lnTo>
                  <a:pt x="411" y="1041"/>
                </a:lnTo>
                <a:lnTo>
                  <a:pt x="605" y="1117"/>
                </a:lnTo>
                <a:lnTo>
                  <a:pt x="591" y="1663"/>
                </a:lnTo>
                <a:lnTo>
                  <a:pt x="690" y="2133"/>
                </a:lnTo>
                <a:lnTo>
                  <a:pt x="2947" y="2133"/>
                </a:lnTo>
                <a:lnTo>
                  <a:pt x="3027" y="1663"/>
                </a:lnTo>
                <a:lnTo>
                  <a:pt x="2717" y="1219"/>
                </a:lnTo>
                <a:lnTo>
                  <a:pt x="1681" y="1219"/>
                </a:lnTo>
                <a:lnTo>
                  <a:pt x="1808" y="1041"/>
                </a:lnTo>
                <a:lnTo>
                  <a:pt x="834" y="1028"/>
                </a:lnTo>
                <a:lnTo>
                  <a:pt x="423" y="787"/>
                </a:lnTo>
                <a:lnTo>
                  <a:pt x="131" y="177"/>
                </a:lnTo>
                <a:close/>
              </a:path>
              <a:path w="7620" h="7619">
                <a:moveTo>
                  <a:pt x="2087" y="787"/>
                </a:moveTo>
                <a:lnTo>
                  <a:pt x="2163" y="1168"/>
                </a:lnTo>
                <a:lnTo>
                  <a:pt x="1681" y="1219"/>
                </a:lnTo>
                <a:lnTo>
                  <a:pt x="2717" y="1219"/>
                </a:lnTo>
                <a:lnTo>
                  <a:pt x="2430" y="1155"/>
                </a:lnTo>
                <a:lnTo>
                  <a:pt x="2087" y="787"/>
                </a:lnTo>
                <a:close/>
              </a:path>
              <a:path w="7620" h="7619">
                <a:moveTo>
                  <a:pt x="2646" y="1117"/>
                </a:moveTo>
                <a:lnTo>
                  <a:pt x="2430" y="1155"/>
                </a:lnTo>
                <a:lnTo>
                  <a:pt x="2672" y="1155"/>
                </a:lnTo>
                <a:close/>
              </a:path>
              <a:path w="7620" h="7619">
                <a:moveTo>
                  <a:pt x="614" y="0"/>
                </a:moveTo>
                <a:lnTo>
                  <a:pt x="182" y="88"/>
                </a:lnTo>
                <a:lnTo>
                  <a:pt x="855" y="1041"/>
                </a:lnTo>
                <a:lnTo>
                  <a:pt x="1817" y="1028"/>
                </a:lnTo>
                <a:lnTo>
                  <a:pt x="1351" y="1028"/>
                </a:lnTo>
                <a:lnTo>
                  <a:pt x="1693" y="914"/>
                </a:lnTo>
                <a:lnTo>
                  <a:pt x="1211" y="571"/>
                </a:lnTo>
                <a:lnTo>
                  <a:pt x="1094" y="419"/>
                </a:lnTo>
                <a:lnTo>
                  <a:pt x="690" y="419"/>
                </a:lnTo>
                <a:lnTo>
                  <a:pt x="614" y="0"/>
                </a:lnTo>
                <a:close/>
              </a:path>
              <a:path w="7620" h="7619">
                <a:moveTo>
                  <a:pt x="1871" y="952"/>
                </a:moveTo>
                <a:lnTo>
                  <a:pt x="1351" y="1028"/>
                </a:lnTo>
                <a:lnTo>
                  <a:pt x="1817" y="1028"/>
                </a:lnTo>
                <a:close/>
              </a:path>
              <a:path w="7620" h="7619">
                <a:moveTo>
                  <a:pt x="1266" y="406"/>
                </a:moveTo>
                <a:lnTo>
                  <a:pt x="1084" y="406"/>
                </a:lnTo>
                <a:lnTo>
                  <a:pt x="1325" y="482"/>
                </a:lnTo>
                <a:close/>
              </a:path>
              <a:path w="7620" h="7619">
                <a:moveTo>
                  <a:pt x="1160" y="139"/>
                </a:moveTo>
                <a:lnTo>
                  <a:pt x="868" y="292"/>
                </a:lnTo>
                <a:lnTo>
                  <a:pt x="690" y="419"/>
                </a:lnTo>
                <a:lnTo>
                  <a:pt x="1094" y="419"/>
                </a:lnTo>
                <a:lnTo>
                  <a:pt x="1266" y="406"/>
                </a:lnTo>
                <a:lnTo>
                  <a:pt x="1160" y="13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807497" y="1933773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6540" y="0"/>
                </a:moveTo>
                <a:lnTo>
                  <a:pt x="4787" y="711"/>
                </a:lnTo>
                <a:lnTo>
                  <a:pt x="3517" y="1206"/>
                </a:lnTo>
                <a:lnTo>
                  <a:pt x="2247" y="1549"/>
                </a:lnTo>
                <a:lnTo>
                  <a:pt x="1384" y="2273"/>
                </a:lnTo>
                <a:lnTo>
                  <a:pt x="1219" y="3568"/>
                </a:lnTo>
                <a:lnTo>
                  <a:pt x="0" y="4406"/>
                </a:lnTo>
                <a:lnTo>
                  <a:pt x="190" y="5384"/>
                </a:lnTo>
                <a:lnTo>
                  <a:pt x="1473" y="5956"/>
                </a:lnTo>
                <a:lnTo>
                  <a:pt x="2590" y="5753"/>
                </a:lnTo>
                <a:lnTo>
                  <a:pt x="4051" y="5168"/>
                </a:lnTo>
                <a:lnTo>
                  <a:pt x="4876" y="4457"/>
                </a:lnTo>
                <a:lnTo>
                  <a:pt x="5892" y="3949"/>
                </a:lnTo>
                <a:lnTo>
                  <a:pt x="7467" y="3810"/>
                </a:lnTo>
                <a:lnTo>
                  <a:pt x="8216" y="2832"/>
                </a:lnTo>
                <a:lnTo>
                  <a:pt x="9817" y="2413"/>
                </a:lnTo>
                <a:lnTo>
                  <a:pt x="9613" y="381"/>
                </a:lnTo>
                <a:lnTo>
                  <a:pt x="7988" y="317"/>
                </a:lnTo>
                <a:lnTo>
                  <a:pt x="654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495131" y="2254699"/>
            <a:ext cx="6350" cy="9525"/>
          </a:xfrm>
          <a:custGeom>
            <a:avLst/>
            <a:gdLst/>
            <a:ahLst/>
            <a:cxnLst/>
            <a:rect l="l" t="t" r="r" b="b"/>
            <a:pathLst>
              <a:path w="6350" h="9525">
                <a:moveTo>
                  <a:pt x="1632" y="8648"/>
                </a:moveTo>
                <a:lnTo>
                  <a:pt x="772" y="8661"/>
                </a:lnTo>
                <a:lnTo>
                  <a:pt x="647" y="9347"/>
                </a:lnTo>
                <a:lnTo>
                  <a:pt x="1625" y="8851"/>
                </a:lnTo>
                <a:lnTo>
                  <a:pt x="1632" y="8648"/>
                </a:lnTo>
                <a:close/>
              </a:path>
              <a:path w="6350" h="9525">
                <a:moveTo>
                  <a:pt x="4737" y="6388"/>
                </a:moveTo>
                <a:lnTo>
                  <a:pt x="761" y="6388"/>
                </a:lnTo>
                <a:lnTo>
                  <a:pt x="732" y="6642"/>
                </a:lnTo>
                <a:lnTo>
                  <a:pt x="609" y="7264"/>
                </a:lnTo>
                <a:lnTo>
                  <a:pt x="419" y="7353"/>
                </a:lnTo>
                <a:lnTo>
                  <a:pt x="536" y="7772"/>
                </a:lnTo>
                <a:lnTo>
                  <a:pt x="419" y="8775"/>
                </a:lnTo>
                <a:lnTo>
                  <a:pt x="774" y="8648"/>
                </a:lnTo>
                <a:lnTo>
                  <a:pt x="1632" y="8648"/>
                </a:lnTo>
                <a:lnTo>
                  <a:pt x="1600" y="8318"/>
                </a:lnTo>
                <a:lnTo>
                  <a:pt x="825" y="8204"/>
                </a:lnTo>
                <a:lnTo>
                  <a:pt x="2628" y="7239"/>
                </a:lnTo>
                <a:lnTo>
                  <a:pt x="2374" y="7175"/>
                </a:lnTo>
                <a:lnTo>
                  <a:pt x="2600" y="7175"/>
                </a:lnTo>
                <a:lnTo>
                  <a:pt x="2768" y="6743"/>
                </a:lnTo>
                <a:lnTo>
                  <a:pt x="3690" y="6743"/>
                </a:lnTo>
                <a:lnTo>
                  <a:pt x="3822" y="6642"/>
                </a:lnTo>
                <a:lnTo>
                  <a:pt x="4737" y="6388"/>
                </a:lnTo>
                <a:close/>
              </a:path>
              <a:path w="6350" h="9525">
                <a:moveTo>
                  <a:pt x="317" y="7670"/>
                </a:moveTo>
                <a:lnTo>
                  <a:pt x="0" y="7772"/>
                </a:lnTo>
                <a:lnTo>
                  <a:pt x="346" y="8118"/>
                </a:lnTo>
                <a:lnTo>
                  <a:pt x="317" y="7670"/>
                </a:lnTo>
                <a:close/>
              </a:path>
              <a:path w="6350" h="9525">
                <a:moveTo>
                  <a:pt x="609" y="6781"/>
                </a:moveTo>
                <a:lnTo>
                  <a:pt x="380" y="7314"/>
                </a:lnTo>
                <a:lnTo>
                  <a:pt x="596" y="7200"/>
                </a:lnTo>
                <a:lnTo>
                  <a:pt x="609" y="6781"/>
                </a:lnTo>
                <a:close/>
              </a:path>
              <a:path w="6350" h="9525">
                <a:moveTo>
                  <a:pt x="609" y="7200"/>
                </a:moveTo>
                <a:close/>
              </a:path>
              <a:path w="6350" h="9525">
                <a:moveTo>
                  <a:pt x="2600" y="7175"/>
                </a:moveTo>
                <a:lnTo>
                  <a:pt x="2374" y="7175"/>
                </a:lnTo>
                <a:lnTo>
                  <a:pt x="2590" y="7200"/>
                </a:lnTo>
                <a:close/>
              </a:path>
              <a:path w="6350" h="9525">
                <a:moveTo>
                  <a:pt x="3690" y="6743"/>
                </a:moveTo>
                <a:lnTo>
                  <a:pt x="2768" y="6743"/>
                </a:lnTo>
                <a:lnTo>
                  <a:pt x="2793" y="7124"/>
                </a:lnTo>
                <a:lnTo>
                  <a:pt x="2959" y="7150"/>
                </a:lnTo>
                <a:lnTo>
                  <a:pt x="2857" y="6985"/>
                </a:lnTo>
                <a:lnTo>
                  <a:pt x="3027" y="6985"/>
                </a:lnTo>
                <a:lnTo>
                  <a:pt x="3530" y="6781"/>
                </a:lnTo>
                <a:lnTo>
                  <a:pt x="3690" y="6743"/>
                </a:lnTo>
                <a:close/>
              </a:path>
              <a:path w="6350" h="9525">
                <a:moveTo>
                  <a:pt x="3640" y="6781"/>
                </a:moveTo>
                <a:lnTo>
                  <a:pt x="3276" y="7061"/>
                </a:lnTo>
                <a:lnTo>
                  <a:pt x="3640" y="6781"/>
                </a:lnTo>
                <a:close/>
              </a:path>
              <a:path w="6350" h="9525">
                <a:moveTo>
                  <a:pt x="3027" y="6985"/>
                </a:moveTo>
                <a:lnTo>
                  <a:pt x="2857" y="6985"/>
                </a:lnTo>
                <a:lnTo>
                  <a:pt x="3027" y="6985"/>
                </a:lnTo>
                <a:close/>
              </a:path>
              <a:path w="6350" h="9525">
                <a:moveTo>
                  <a:pt x="497" y="6736"/>
                </a:moveTo>
                <a:close/>
              </a:path>
              <a:path w="6350" h="9525">
                <a:moveTo>
                  <a:pt x="571" y="6716"/>
                </a:moveTo>
                <a:close/>
              </a:path>
              <a:path w="6350" h="9525">
                <a:moveTo>
                  <a:pt x="507" y="6692"/>
                </a:moveTo>
                <a:close/>
              </a:path>
              <a:path w="6350" h="9525">
                <a:moveTo>
                  <a:pt x="585" y="6692"/>
                </a:moveTo>
                <a:close/>
              </a:path>
              <a:path w="6350" h="9525">
                <a:moveTo>
                  <a:pt x="495" y="6172"/>
                </a:moveTo>
                <a:lnTo>
                  <a:pt x="421" y="6642"/>
                </a:lnTo>
                <a:lnTo>
                  <a:pt x="495" y="6172"/>
                </a:lnTo>
                <a:close/>
              </a:path>
              <a:path w="6350" h="9525">
                <a:moveTo>
                  <a:pt x="647" y="6083"/>
                </a:moveTo>
                <a:lnTo>
                  <a:pt x="473" y="6692"/>
                </a:lnTo>
                <a:lnTo>
                  <a:pt x="761" y="6388"/>
                </a:lnTo>
                <a:lnTo>
                  <a:pt x="4737" y="6388"/>
                </a:lnTo>
                <a:lnTo>
                  <a:pt x="5240" y="6248"/>
                </a:lnTo>
                <a:lnTo>
                  <a:pt x="901" y="6248"/>
                </a:lnTo>
                <a:lnTo>
                  <a:pt x="647" y="6083"/>
                </a:lnTo>
                <a:close/>
              </a:path>
              <a:path w="6350" h="9525">
                <a:moveTo>
                  <a:pt x="1384" y="4318"/>
                </a:moveTo>
                <a:lnTo>
                  <a:pt x="1485" y="5054"/>
                </a:lnTo>
                <a:lnTo>
                  <a:pt x="1092" y="5295"/>
                </a:lnTo>
                <a:lnTo>
                  <a:pt x="1022" y="6007"/>
                </a:lnTo>
                <a:lnTo>
                  <a:pt x="901" y="6248"/>
                </a:lnTo>
                <a:lnTo>
                  <a:pt x="5240" y="6248"/>
                </a:lnTo>
                <a:lnTo>
                  <a:pt x="6108" y="6007"/>
                </a:lnTo>
                <a:lnTo>
                  <a:pt x="4546" y="5664"/>
                </a:lnTo>
                <a:lnTo>
                  <a:pt x="4618" y="4902"/>
                </a:lnTo>
                <a:lnTo>
                  <a:pt x="1752" y="4902"/>
                </a:lnTo>
                <a:lnTo>
                  <a:pt x="1689" y="4457"/>
                </a:lnTo>
                <a:lnTo>
                  <a:pt x="1384" y="4318"/>
                </a:lnTo>
                <a:close/>
              </a:path>
              <a:path w="6350" h="9525">
                <a:moveTo>
                  <a:pt x="4717" y="3860"/>
                </a:moveTo>
                <a:lnTo>
                  <a:pt x="1739" y="3860"/>
                </a:lnTo>
                <a:lnTo>
                  <a:pt x="1777" y="4292"/>
                </a:lnTo>
                <a:lnTo>
                  <a:pt x="1752" y="4902"/>
                </a:lnTo>
                <a:lnTo>
                  <a:pt x="4618" y="4902"/>
                </a:lnTo>
                <a:lnTo>
                  <a:pt x="4717" y="3860"/>
                </a:lnTo>
                <a:close/>
              </a:path>
              <a:path w="6350" h="9525">
                <a:moveTo>
                  <a:pt x="1567" y="4402"/>
                </a:moveTo>
                <a:close/>
              </a:path>
              <a:path w="6350" h="9525">
                <a:moveTo>
                  <a:pt x="1435" y="3937"/>
                </a:moveTo>
                <a:lnTo>
                  <a:pt x="1384" y="4165"/>
                </a:lnTo>
                <a:lnTo>
                  <a:pt x="1612" y="4178"/>
                </a:lnTo>
                <a:lnTo>
                  <a:pt x="1567" y="4402"/>
                </a:lnTo>
                <a:lnTo>
                  <a:pt x="1435" y="3937"/>
                </a:lnTo>
                <a:close/>
              </a:path>
              <a:path w="6350" h="9525">
                <a:moveTo>
                  <a:pt x="1772" y="4287"/>
                </a:moveTo>
                <a:close/>
              </a:path>
              <a:path w="6350" h="9525">
                <a:moveTo>
                  <a:pt x="4775" y="3251"/>
                </a:moveTo>
                <a:lnTo>
                  <a:pt x="4742" y="3600"/>
                </a:lnTo>
                <a:lnTo>
                  <a:pt x="6349" y="4114"/>
                </a:lnTo>
                <a:lnTo>
                  <a:pt x="4775" y="3251"/>
                </a:lnTo>
                <a:close/>
              </a:path>
              <a:path w="6350" h="9525">
                <a:moveTo>
                  <a:pt x="2427" y="2768"/>
                </a:moveTo>
                <a:lnTo>
                  <a:pt x="1320" y="2768"/>
                </a:lnTo>
                <a:lnTo>
                  <a:pt x="990" y="3060"/>
                </a:lnTo>
                <a:lnTo>
                  <a:pt x="1687" y="3600"/>
                </a:lnTo>
                <a:lnTo>
                  <a:pt x="1675" y="4062"/>
                </a:lnTo>
                <a:lnTo>
                  <a:pt x="1739" y="3860"/>
                </a:lnTo>
                <a:lnTo>
                  <a:pt x="4718" y="3848"/>
                </a:lnTo>
                <a:lnTo>
                  <a:pt x="2400" y="3848"/>
                </a:lnTo>
                <a:lnTo>
                  <a:pt x="2532" y="3378"/>
                </a:lnTo>
                <a:lnTo>
                  <a:pt x="2044" y="3378"/>
                </a:lnTo>
                <a:lnTo>
                  <a:pt x="2396" y="3060"/>
                </a:lnTo>
                <a:lnTo>
                  <a:pt x="2427" y="2768"/>
                </a:lnTo>
                <a:close/>
              </a:path>
              <a:path w="6350" h="9525">
                <a:moveTo>
                  <a:pt x="3479" y="2806"/>
                </a:moveTo>
                <a:lnTo>
                  <a:pt x="2400" y="3848"/>
                </a:lnTo>
                <a:lnTo>
                  <a:pt x="4718" y="3848"/>
                </a:lnTo>
                <a:lnTo>
                  <a:pt x="4742" y="3600"/>
                </a:lnTo>
                <a:lnTo>
                  <a:pt x="4046" y="3378"/>
                </a:lnTo>
                <a:lnTo>
                  <a:pt x="3848" y="3378"/>
                </a:lnTo>
                <a:lnTo>
                  <a:pt x="3479" y="2806"/>
                </a:lnTo>
                <a:close/>
              </a:path>
              <a:path w="6350" h="9525">
                <a:moveTo>
                  <a:pt x="2539" y="3352"/>
                </a:moveTo>
                <a:lnTo>
                  <a:pt x="2044" y="3378"/>
                </a:lnTo>
                <a:lnTo>
                  <a:pt x="2532" y="3378"/>
                </a:lnTo>
                <a:close/>
              </a:path>
              <a:path w="6350" h="9525">
                <a:moveTo>
                  <a:pt x="3848" y="3314"/>
                </a:moveTo>
                <a:lnTo>
                  <a:pt x="4046" y="3378"/>
                </a:lnTo>
                <a:lnTo>
                  <a:pt x="3848" y="3314"/>
                </a:lnTo>
                <a:close/>
              </a:path>
              <a:path w="6350" h="9525">
                <a:moveTo>
                  <a:pt x="1130" y="2628"/>
                </a:moveTo>
                <a:lnTo>
                  <a:pt x="1219" y="2794"/>
                </a:lnTo>
                <a:lnTo>
                  <a:pt x="2427" y="2768"/>
                </a:lnTo>
                <a:lnTo>
                  <a:pt x="1765" y="2705"/>
                </a:lnTo>
                <a:lnTo>
                  <a:pt x="1130" y="2628"/>
                </a:lnTo>
                <a:close/>
              </a:path>
              <a:path w="6350" h="9525">
                <a:moveTo>
                  <a:pt x="2578" y="0"/>
                </a:moveTo>
                <a:lnTo>
                  <a:pt x="2416" y="431"/>
                </a:lnTo>
                <a:lnTo>
                  <a:pt x="2298" y="1244"/>
                </a:lnTo>
                <a:lnTo>
                  <a:pt x="1485" y="1639"/>
                </a:lnTo>
                <a:lnTo>
                  <a:pt x="965" y="2705"/>
                </a:lnTo>
                <a:lnTo>
                  <a:pt x="1358" y="2514"/>
                </a:lnTo>
                <a:lnTo>
                  <a:pt x="1944" y="1795"/>
                </a:lnTo>
                <a:lnTo>
                  <a:pt x="2070" y="1612"/>
                </a:lnTo>
                <a:lnTo>
                  <a:pt x="2324" y="1358"/>
                </a:lnTo>
                <a:lnTo>
                  <a:pt x="3644" y="431"/>
                </a:lnTo>
                <a:lnTo>
                  <a:pt x="2578" y="0"/>
                </a:lnTo>
                <a:close/>
              </a:path>
              <a:path w="6350" h="9525">
                <a:moveTo>
                  <a:pt x="1951" y="1795"/>
                </a:moveTo>
                <a:lnTo>
                  <a:pt x="1574" y="2476"/>
                </a:lnTo>
                <a:lnTo>
                  <a:pt x="1765" y="2705"/>
                </a:lnTo>
                <a:lnTo>
                  <a:pt x="2412" y="2705"/>
                </a:lnTo>
                <a:lnTo>
                  <a:pt x="1951" y="179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5008156" y="1925421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19">
                <a:moveTo>
                  <a:pt x="3746" y="6172"/>
                </a:moveTo>
                <a:lnTo>
                  <a:pt x="3594" y="6438"/>
                </a:lnTo>
                <a:lnTo>
                  <a:pt x="3403" y="6781"/>
                </a:lnTo>
                <a:lnTo>
                  <a:pt x="3162" y="7239"/>
                </a:lnTo>
                <a:lnTo>
                  <a:pt x="3479" y="6819"/>
                </a:lnTo>
                <a:lnTo>
                  <a:pt x="3670" y="6464"/>
                </a:lnTo>
                <a:lnTo>
                  <a:pt x="3746" y="6172"/>
                </a:lnTo>
                <a:close/>
              </a:path>
              <a:path w="8889" h="7619">
                <a:moveTo>
                  <a:pt x="8775" y="1905"/>
                </a:moveTo>
                <a:lnTo>
                  <a:pt x="6883" y="0"/>
                </a:lnTo>
                <a:lnTo>
                  <a:pt x="4749" y="1587"/>
                </a:lnTo>
                <a:lnTo>
                  <a:pt x="3822" y="3556"/>
                </a:lnTo>
                <a:lnTo>
                  <a:pt x="2362" y="787"/>
                </a:lnTo>
                <a:lnTo>
                  <a:pt x="1866" y="1663"/>
                </a:lnTo>
                <a:lnTo>
                  <a:pt x="1333" y="1879"/>
                </a:lnTo>
                <a:lnTo>
                  <a:pt x="749" y="2324"/>
                </a:lnTo>
                <a:lnTo>
                  <a:pt x="254" y="2120"/>
                </a:lnTo>
                <a:lnTo>
                  <a:pt x="63" y="2222"/>
                </a:lnTo>
                <a:lnTo>
                  <a:pt x="241" y="3048"/>
                </a:lnTo>
                <a:lnTo>
                  <a:pt x="0" y="3302"/>
                </a:lnTo>
                <a:lnTo>
                  <a:pt x="25" y="3606"/>
                </a:lnTo>
                <a:lnTo>
                  <a:pt x="431" y="3556"/>
                </a:lnTo>
                <a:lnTo>
                  <a:pt x="647" y="3543"/>
                </a:lnTo>
                <a:lnTo>
                  <a:pt x="685" y="3784"/>
                </a:lnTo>
                <a:lnTo>
                  <a:pt x="990" y="4191"/>
                </a:lnTo>
                <a:lnTo>
                  <a:pt x="1181" y="4356"/>
                </a:lnTo>
                <a:lnTo>
                  <a:pt x="4140" y="4914"/>
                </a:lnTo>
                <a:lnTo>
                  <a:pt x="3746" y="6172"/>
                </a:lnTo>
                <a:lnTo>
                  <a:pt x="4584" y="4800"/>
                </a:lnTo>
                <a:lnTo>
                  <a:pt x="4838" y="5257"/>
                </a:lnTo>
                <a:lnTo>
                  <a:pt x="6705" y="3797"/>
                </a:lnTo>
                <a:lnTo>
                  <a:pt x="8775" y="190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413802" y="2220356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5321" y="0"/>
                </a:moveTo>
                <a:lnTo>
                  <a:pt x="4902" y="431"/>
                </a:lnTo>
                <a:lnTo>
                  <a:pt x="4229" y="1384"/>
                </a:lnTo>
                <a:lnTo>
                  <a:pt x="2870" y="1625"/>
                </a:lnTo>
                <a:lnTo>
                  <a:pt x="2070" y="2374"/>
                </a:lnTo>
                <a:lnTo>
                  <a:pt x="1511" y="1943"/>
                </a:lnTo>
                <a:lnTo>
                  <a:pt x="0" y="2806"/>
                </a:lnTo>
                <a:lnTo>
                  <a:pt x="850" y="3365"/>
                </a:lnTo>
                <a:lnTo>
                  <a:pt x="660" y="4000"/>
                </a:lnTo>
                <a:lnTo>
                  <a:pt x="1320" y="3936"/>
                </a:lnTo>
                <a:lnTo>
                  <a:pt x="812" y="4432"/>
                </a:lnTo>
                <a:lnTo>
                  <a:pt x="1384" y="4762"/>
                </a:lnTo>
                <a:lnTo>
                  <a:pt x="495" y="5079"/>
                </a:lnTo>
                <a:lnTo>
                  <a:pt x="2463" y="5054"/>
                </a:lnTo>
                <a:lnTo>
                  <a:pt x="3632" y="6197"/>
                </a:lnTo>
                <a:lnTo>
                  <a:pt x="4953" y="5626"/>
                </a:lnTo>
                <a:lnTo>
                  <a:pt x="6261" y="5740"/>
                </a:lnTo>
                <a:lnTo>
                  <a:pt x="5753" y="5041"/>
                </a:lnTo>
                <a:lnTo>
                  <a:pt x="6172" y="4178"/>
                </a:lnTo>
                <a:lnTo>
                  <a:pt x="6578" y="4102"/>
                </a:lnTo>
                <a:lnTo>
                  <a:pt x="6870" y="3632"/>
                </a:lnTo>
                <a:lnTo>
                  <a:pt x="6946" y="3238"/>
                </a:lnTo>
                <a:lnTo>
                  <a:pt x="7493" y="3174"/>
                </a:lnTo>
                <a:lnTo>
                  <a:pt x="7899" y="2870"/>
                </a:lnTo>
                <a:lnTo>
                  <a:pt x="7861" y="2311"/>
                </a:lnTo>
                <a:lnTo>
                  <a:pt x="7353" y="1816"/>
                </a:lnTo>
                <a:lnTo>
                  <a:pt x="8483" y="1422"/>
                </a:lnTo>
                <a:lnTo>
                  <a:pt x="7569" y="1206"/>
                </a:lnTo>
                <a:lnTo>
                  <a:pt x="7023" y="1244"/>
                </a:lnTo>
                <a:lnTo>
                  <a:pt x="6527" y="1092"/>
                </a:lnTo>
                <a:lnTo>
                  <a:pt x="6451" y="482"/>
                </a:lnTo>
                <a:lnTo>
                  <a:pt x="6007" y="177"/>
                </a:lnTo>
                <a:lnTo>
                  <a:pt x="532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338967" y="1782947"/>
            <a:ext cx="10795" cy="5080"/>
          </a:xfrm>
          <a:custGeom>
            <a:avLst/>
            <a:gdLst/>
            <a:ahLst/>
            <a:cxnLst/>
            <a:rect l="l" t="t" r="r" b="b"/>
            <a:pathLst>
              <a:path w="10795" h="5080">
                <a:moveTo>
                  <a:pt x="7315" y="0"/>
                </a:moveTo>
                <a:lnTo>
                  <a:pt x="4521" y="533"/>
                </a:lnTo>
                <a:lnTo>
                  <a:pt x="0" y="3429"/>
                </a:lnTo>
                <a:lnTo>
                  <a:pt x="1003" y="4940"/>
                </a:lnTo>
                <a:lnTo>
                  <a:pt x="1397" y="3568"/>
                </a:lnTo>
                <a:lnTo>
                  <a:pt x="2489" y="2603"/>
                </a:lnTo>
                <a:lnTo>
                  <a:pt x="3594" y="1790"/>
                </a:lnTo>
                <a:lnTo>
                  <a:pt x="4546" y="1117"/>
                </a:lnTo>
                <a:lnTo>
                  <a:pt x="5969" y="330"/>
                </a:lnTo>
                <a:lnTo>
                  <a:pt x="7086" y="685"/>
                </a:lnTo>
                <a:lnTo>
                  <a:pt x="7543" y="673"/>
                </a:lnTo>
                <a:lnTo>
                  <a:pt x="7924" y="762"/>
                </a:lnTo>
                <a:lnTo>
                  <a:pt x="8293" y="1028"/>
                </a:lnTo>
                <a:lnTo>
                  <a:pt x="8204" y="812"/>
                </a:lnTo>
                <a:lnTo>
                  <a:pt x="8496" y="914"/>
                </a:lnTo>
                <a:lnTo>
                  <a:pt x="8928" y="1498"/>
                </a:lnTo>
                <a:lnTo>
                  <a:pt x="8801" y="2032"/>
                </a:lnTo>
                <a:lnTo>
                  <a:pt x="8394" y="2413"/>
                </a:lnTo>
                <a:lnTo>
                  <a:pt x="7924" y="3136"/>
                </a:lnTo>
                <a:lnTo>
                  <a:pt x="8229" y="2984"/>
                </a:lnTo>
                <a:lnTo>
                  <a:pt x="8699" y="2527"/>
                </a:lnTo>
                <a:lnTo>
                  <a:pt x="9067" y="1854"/>
                </a:lnTo>
                <a:lnTo>
                  <a:pt x="9766" y="1460"/>
                </a:lnTo>
                <a:lnTo>
                  <a:pt x="10426" y="1308"/>
                </a:lnTo>
                <a:lnTo>
                  <a:pt x="9715" y="25"/>
                </a:lnTo>
                <a:lnTo>
                  <a:pt x="731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3608124" y="2467932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1016" y="0"/>
                </a:moveTo>
                <a:lnTo>
                  <a:pt x="698" y="660"/>
                </a:lnTo>
                <a:lnTo>
                  <a:pt x="609" y="292"/>
                </a:lnTo>
                <a:lnTo>
                  <a:pt x="0" y="279"/>
                </a:lnTo>
                <a:lnTo>
                  <a:pt x="342" y="1206"/>
                </a:lnTo>
                <a:lnTo>
                  <a:pt x="939" y="2082"/>
                </a:lnTo>
                <a:lnTo>
                  <a:pt x="2146" y="2590"/>
                </a:lnTo>
                <a:lnTo>
                  <a:pt x="3136" y="3365"/>
                </a:lnTo>
                <a:lnTo>
                  <a:pt x="3619" y="3632"/>
                </a:lnTo>
                <a:lnTo>
                  <a:pt x="3962" y="3568"/>
                </a:lnTo>
                <a:lnTo>
                  <a:pt x="3949" y="4305"/>
                </a:lnTo>
                <a:lnTo>
                  <a:pt x="4267" y="3962"/>
                </a:lnTo>
                <a:lnTo>
                  <a:pt x="4203" y="4267"/>
                </a:lnTo>
                <a:lnTo>
                  <a:pt x="5041" y="4927"/>
                </a:lnTo>
                <a:lnTo>
                  <a:pt x="4597" y="4292"/>
                </a:lnTo>
                <a:lnTo>
                  <a:pt x="4648" y="4165"/>
                </a:lnTo>
                <a:lnTo>
                  <a:pt x="4648" y="4330"/>
                </a:lnTo>
                <a:lnTo>
                  <a:pt x="4787" y="4470"/>
                </a:lnTo>
                <a:lnTo>
                  <a:pt x="4953" y="4292"/>
                </a:lnTo>
                <a:lnTo>
                  <a:pt x="5092" y="4470"/>
                </a:lnTo>
                <a:lnTo>
                  <a:pt x="5473" y="4660"/>
                </a:lnTo>
                <a:lnTo>
                  <a:pt x="5461" y="4470"/>
                </a:lnTo>
                <a:lnTo>
                  <a:pt x="5181" y="4254"/>
                </a:lnTo>
                <a:lnTo>
                  <a:pt x="5816" y="3784"/>
                </a:lnTo>
                <a:lnTo>
                  <a:pt x="6007" y="3695"/>
                </a:lnTo>
                <a:lnTo>
                  <a:pt x="6883" y="2933"/>
                </a:lnTo>
                <a:lnTo>
                  <a:pt x="6908" y="3746"/>
                </a:lnTo>
                <a:lnTo>
                  <a:pt x="7366" y="2260"/>
                </a:lnTo>
                <a:lnTo>
                  <a:pt x="7975" y="1727"/>
                </a:lnTo>
                <a:lnTo>
                  <a:pt x="6858" y="2489"/>
                </a:lnTo>
                <a:lnTo>
                  <a:pt x="6705" y="2133"/>
                </a:lnTo>
                <a:lnTo>
                  <a:pt x="6210" y="1892"/>
                </a:lnTo>
                <a:lnTo>
                  <a:pt x="5664" y="2539"/>
                </a:lnTo>
                <a:lnTo>
                  <a:pt x="4445" y="2717"/>
                </a:lnTo>
                <a:lnTo>
                  <a:pt x="3683" y="2781"/>
                </a:lnTo>
                <a:lnTo>
                  <a:pt x="3505" y="2133"/>
                </a:lnTo>
                <a:lnTo>
                  <a:pt x="3289" y="1765"/>
                </a:lnTo>
                <a:lnTo>
                  <a:pt x="2857" y="1676"/>
                </a:lnTo>
                <a:lnTo>
                  <a:pt x="2705" y="1371"/>
                </a:lnTo>
                <a:lnTo>
                  <a:pt x="2590" y="507"/>
                </a:lnTo>
                <a:lnTo>
                  <a:pt x="2362" y="380"/>
                </a:lnTo>
                <a:lnTo>
                  <a:pt x="1701" y="114"/>
                </a:lnTo>
                <a:lnTo>
                  <a:pt x="1358" y="317"/>
                </a:lnTo>
                <a:lnTo>
                  <a:pt x="1358" y="63"/>
                </a:lnTo>
                <a:lnTo>
                  <a:pt x="1193" y="38"/>
                </a:lnTo>
                <a:lnTo>
                  <a:pt x="1041" y="292"/>
                </a:lnTo>
                <a:lnTo>
                  <a:pt x="101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47091" y="2298566"/>
            <a:ext cx="5715" cy="8890"/>
          </a:xfrm>
          <a:custGeom>
            <a:avLst/>
            <a:gdLst/>
            <a:ahLst/>
            <a:cxnLst/>
            <a:rect l="l" t="t" r="r" b="b"/>
            <a:pathLst>
              <a:path w="5714" h="8889">
                <a:moveTo>
                  <a:pt x="3289" y="0"/>
                </a:moveTo>
                <a:lnTo>
                  <a:pt x="3289" y="177"/>
                </a:lnTo>
                <a:lnTo>
                  <a:pt x="3568" y="139"/>
                </a:lnTo>
                <a:lnTo>
                  <a:pt x="3352" y="381"/>
                </a:lnTo>
                <a:lnTo>
                  <a:pt x="2921" y="342"/>
                </a:lnTo>
                <a:lnTo>
                  <a:pt x="2870" y="736"/>
                </a:lnTo>
                <a:lnTo>
                  <a:pt x="2667" y="698"/>
                </a:lnTo>
                <a:lnTo>
                  <a:pt x="2235" y="1409"/>
                </a:lnTo>
                <a:lnTo>
                  <a:pt x="1485" y="533"/>
                </a:lnTo>
                <a:lnTo>
                  <a:pt x="914" y="419"/>
                </a:lnTo>
                <a:lnTo>
                  <a:pt x="952" y="800"/>
                </a:lnTo>
                <a:lnTo>
                  <a:pt x="228" y="1130"/>
                </a:lnTo>
                <a:lnTo>
                  <a:pt x="495" y="1689"/>
                </a:lnTo>
                <a:lnTo>
                  <a:pt x="0" y="3136"/>
                </a:lnTo>
                <a:lnTo>
                  <a:pt x="1257" y="1714"/>
                </a:lnTo>
                <a:lnTo>
                  <a:pt x="1244" y="4229"/>
                </a:lnTo>
                <a:lnTo>
                  <a:pt x="1282" y="3797"/>
                </a:lnTo>
                <a:lnTo>
                  <a:pt x="1460" y="4635"/>
                </a:lnTo>
                <a:lnTo>
                  <a:pt x="1701" y="4521"/>
                </a:lnTo>
                <a:lnTo>
                  <a:pt x="1854" y="4013"/>
                </a:lnTo>
                <a:lnTo>
                  <a:pt x="2387" y="4838"/>
                </a:lnTo>
                <a:lnTo>
                  <a:pt x="2717" y="4559"/>
                </a:lnTo>
                <a:lnTo>
                  <a:pt x="2679" y="4686"/>
                </a:lnTo>
                <a:lnTo>
                  <a:pt x="2781" y="5054"/>
                </a:lnTo>
                <a:lnTo>
                  <a:pt x="2565" y="4813"/>
                </a:lnTo>
                <a:lnTo>
                  <a:pt x="2565" y="4953"/>
                </a:lnTo>
                <a:lnTo>
                  <a:pt x="2603" y="5130"/>
                </a:lnTo>
                <a:lnTo>
                  <a:pt x="2768" y="5092"/>
                </a:lnTo>
                <a:lnTo>
                  <a:pt x="2997" y="5575"/>
                </a:lnTo>
                <a:lnTo>
                  <a:pt x="2641" y="5613"/>
                </a:lnTo>
                <a:lnTo>
                  <a:pt x="2667" y="5969"/>
                </a:lnTo>
                <a:lnTo>
                  <a:pt x="3098" y="6108"/>
                </a:lnTo>
                <a:lnTo>
                  <a:pt x="2413" y="6159"/>
                </a:lnTo>
                <a:lnTo>
                  <a:pt x="2603" y="6515"/>
                </a:lnTo>
                <a:lnTo>
                  <a:pt x="3187" y="7010"/>
                </a:lnTo>
                <a:lnTo>
                  <a:pt x="2882" y="8686"/>
                </a:lnTo>
                <a:lnTo>
                  <a:pt x="4025" y="7543"/>
                </a:lnTo>
                <a:lnTo>
                  <a:pt x="4267" y="7581"/>
                </a:lnTo>
                <a:lnTo>
                  <a:pt x="4330" y="7162"/>
                </a:lnTo>
                <a:lnTo>
                  <a:pt x="4038" y="7251"/>
                </a:lnTo>
                <a:lnTo>
                  <a:pt x="3733" y="6362"/>
                </a:lnTo>
                <a:lnTo>
                  <a:pt x="5397" y="6642"/>
                </a:lnTo>
                <a:lnTo>
                  <a:pt x="4610" y="6184"/>
                </a:lnTo>
                <a:lnTo>
                  <a:pt x="5118" y="6311"/>
                </a:lnTo>
                <a:lnTo>
                  <a:pt x="3911" y="5537"/>
                </a:lnTo>
                <a:lnTo>
                  <a:pt x="4368" y="5638"/>
                </a:lnTo>
                <a:lnTo>
                  <a:pt x="4572" y="4864"/>
                </a:lnTo>
                <a:lnTo>
                  <a:pt x="3797" y="4660"/>
                </a:lnTo>
                <a:lnTo>
                  <a:pt x="3746" y="4051"/>
                </a:lnTo>
                <a:lnTo>
                  <a:pt x="3568" y="3784"/>
                </a:lnTo>
                <a:lnTo>
                  <a:pt x="4292" y="3187"/>
                </a:lnTo>
                <a:lnTo>
                  <a:pt x="3530" y="2755"/>
                </a:lnTo>
                <a:lnTo>
                  <a:pt x="3365" y="1905"/>
                </a:lnTo>
                <a:lnTo>
                  <a:pt x="3937" y="939"/>
                </a:lnTo>
                <a:lnTo>
                  <a:pt x="3695" y="190"/>
                </a:lnTo>
                <a:lnTo>
                  <a:pt x="328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492872" y="2140647"/>
            <a:ext cx="6985" cy="8890"/>
          </a:xfrm>
          <a:custGeom>
            <a:avLst/>
            <a:gdLst/>
            <a:ahLst/>
            <a:cxnLst/>
            <a:rect l="l" t="t" r="r" b="b"/>
            <a:pathLst>
              <a:path w="6985" h="8889">
                <a:moveTo>
                  <a:pt x="3079" y="4824"/>
                </a:moveTo>
                <a:lnTo>
                  <a:pt x="2666" y="4889"/>
                </a:lnTo>
                <a:lnTo>
                  <a:pt x="2920" y="5562"/>
                </a:lnTo>
                <a:lnTo>
                  <a:pt x="2120" y="5715"/>
                </a:lnTo>
                <a:lnTo>
                  <a:pt x="2160" y="6311"/>
                </a:lnTo>
                <a:lnTo>
                  <a:pt x="0" y="8737"/>
                </a:lnTo>
                <a:lnTo>
                  <a:pt x="1562" y="7112"/>
                </a:lnTo>
                <a:lnTo>
                  <a:pt x="5899" y="7112"/>
                </a:lnTo>
                <a:lnTo>
                  <a:pt x="6362" y="6921"/>
                </a:lnTo>
                <a:lnTo>
                  <a:pt x="4787" y="6578"/>
                </a:lnTo>
                <a:lnTo>
                  <a:pt x="4030" y="6299"/>
                </a:lnTo>
                <a:lnTo>
                  <a:pt x="3079" y="4824"/>
                </a:lnTo>
                <a:close/>
              </a:path>
              <a:path w="6985" h="8889">
                <a:moveTo>
                  <a:pt x="4942" y="7505"/>
                </a:moveTo>
                <a:lnTo>
                  <a:pt x="3632" y="7505"/>
                </a:lnTo>
                <a:lnTo>
                  <a:pt x="4622" y="8458"/>
                </a:lnTo>
                <a:lnTo>
                  <a:pt x="4787" y="7569"/>
                </a:lnTo>
                <a:lnTo>
                  <a:pt x="4942" y="7505"/>
                </a:lnTo>
                <a:close/>
              </a:path>
              <a:path w="6985" h="8889">
                <a:moveTo>
                  <a:pt x="5899" y="7112"/>
                </a:moveTo>
                <a:lnTo>
                  <a:pt x="1562" y="7112"/>
                </a:lnTo>
                <a:lnTo>
                  <a:pt x="3301" y="7594"/>
                </a:lnTo>
                <a:lnTo>
                  <a:pt x="3632" y="7505"/>
                </a:lnTo>
                <a:lnTo>
                  <a:pt x="4942" y="7505"/>
                </a:lnTo>
                <a:lnTo>
                  <a:pt x="5899" y="7112"/>
                </a:lnTo>
                <a:close/>
              </a:path>
              <a:path w="6985" h="8889">
                <a:moveTo>
                  <a:pt x="2745" y="4307"/>
                </a:moveTo>
                <a:lnTo>
                  <a:pt x="2590" y="4648"/>
                </a:lnTo>
                <a:lnTo>
                  <a:pt x="3053" y="4784"/>
                </a:lnTo>
                <a:lnTo>
                  <a:pt x="2745" y="4307"/>
                </a:lnTo>
                <a:close/>
              </a:path>
              <a:path w="6985" h="8889">
                <a:moveTo>
                  <a:pt x="3949" y="2670"/>
                </a:moveTo>
                <a:lnTo>
                  <a:pt x="2654" y="4165"/>
                </a:lnTo>
                <a:lnTo>
                  <a:pt x="2745" y="4307"/>
                </a:lnTo>
                <a:lnTo>
                  <a:pt x="3797" y="3429"/>
                </a:lnTo>
                <a:lnTo>
                  <a:pt x="3949" y="2670"/>
                </a:lnTo>
                <a:close/>
              </a:path>
              <a:path w="6985" h="8889">
                <a:moveTo>
                  <a:pt x="4838" y="0"/>
                </a:moveTo>
                <a:lnTo>
                  <a:pt x="4216" y="1333"/>
                </a:lnTo>
                <a:lnTo>
                  <a:pt x="3949" y="2670"/>
                </a:lnTo>
                <a:lnTo>
                  <a:pt x="4457" y="2082"/>
                </a:lnTo>
                <a:lnTo>
                  <a:pt x="483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830768" y="1953408"/>
            <a:ext cx="10795" cy="5715"/>
          </a:xfrm>
          <a:custGeom>
            <a:avLst/>
            <a:gdLst/>
            <a:ahLst/>
            <a:cxnLst/>
            <a:rect l="l" t="t" r="r" b="b"/>
            <a:pathLst>
              <a:path w="10795" h="5714">
                <a:moveTo>
                  <a:pt x="9169" y="0"/>
                </a:moveTo>
                <a:lnTo>
                  <a:pt x="8216" y="622"/>
                </a:lnTo>
                <a:lnTo>
                  <a:pt x="7645" y="888"/>
                </a:lnTo>
                <a:lnTo>
                  <a:pt x="6756" y="965"/>
                </a:lnTo>
                <a:lnTo>
                  <a:pt x="5562" y="406"/>
                </a:lnTo>
                <a:lnTo>
                  <a:pt x="4635" y="634"/>
                </a:lnTo>
                <a:lnTo>
                  <a:pt x="3594" y="647"/>
                </a:lnTo>
                <a:lnTo>
                  <a:pt x="2743" y="1803"/>
                </a:lnTo>
                <a:lnTo>
                  <a:pt x="1752" y="1028"/>
                </a:lnTo>
                <a:lnTo>
                  <a:pt x="0" y="1473"/>
                </a:lnTo>
                <a:lnTo>
                  <a:pt x="901" y="3060"/>
                </a:lnTo>
                <a:lnTo>
                  <a:pt x="1828" y="3886"/>
                </a:lnTo>
                <a:lnTo>
                  <a:pt x="2476" y="3898"/>
                </a:lnTo>
                <a:lnTo>
                  <a:pt x="2057" y="3136"/>
                </a:lnTo>
                <a:lnTo>
                  <a:pt x="2438" y="2959"/>
                </a:lnTo>
                <a:lnTo>
                  <a:pt x="2654" y="3035"/>
                </a:lnTo>
                <a:lnTo>
                  <a:pt x="2844" y="2882"/>
                </a:lnTo>
                <a:lnTo>
                  <a:pt x="2908" y="2679"/>
                </a:lnTo>
                <a:lnTo>
                  <a:pt x="4317" y="2743"/>
                </a:lnTo>
                <a:lnTo>
                  <a:pt x="4254" y="5613"/>
                </a:lnTo>
                <a:lnTo>
                  <a:pt x="6921" y="3886"/>
                </a:lnTo>
                <a:lnTo>
                  <a:pt x="9296" y="4190"/>
                </a:lnTo>
                <a:lnTo>
                  <a:pt x="10325" y="4673"/>
                </a:lnTo>
                <a:lnTo>
                  <a:pt x="9778" y="1663"/>
                </a:lnTo>
                <a:lnTo>
                  <a:pt x="9131" y="1155"/>
                </a:lnTo>
                <a:lnTo>
                  <a:pt x="9867" y="774"/>
                </a:lnTo>
                <a:lnTo>
                  <a:pt x="9804" y="342"/>
                </a:lnTo>
                <a:lnTo>
                  <a:pt x="916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467895" y="2261722"/>
            <a:ext cx="6350" cy="6985"/>
          </a:xfrm>
          <a:custGeom>
            <a:avLst/>
            <a:gdLst/>
            <a:ahLst/>
            <a:cxnLst/>
            <a:rect l="l" t="t" r="r" b="b"/>
            <a:pathLst>
              <a:path w="6350" h="6985">
                <a:moveTo>
                  <a:pt x="2554" y="6184"/>
                </a:moveTo>
                <a:lnTo>
                  <a:pt x="2412" y="6184"/>
                </a:lnTo>
                <a:lnTo>
                  <a:pt x="2705" y="6616"/>
                </a:lnTo>
                <a:lnTo>
                  <a:pt x="2554" y="6184"/>
                </a:lnTo>
                <a:close/>
              </a:path>
              <a:path w="6350" h="6985">
                <a:moveTo>
                  <a:pt x="2541" y="6146"/>
                </a:moveTo>
                <a:lnTo>
                  <a:pt x="2298" y="6146"/>
                </a:lnTo>
                <a:lnTo>
                  <a:pt x="1960" y="6273"/>
                </a:lnTo>
                <a:lnTo>
                  <a:pt x="1866" y="6489"/>
                </a:lnTo>
                <a:lnTo>
                  <a:pt x="2594" y="6452"/>
                </a:lnTo>
                <a:lnTo>
                  <a:pt x="2070" y="6273"/>
                </a:lnTo>
                <a:lnTo>
                  <a:pt x="2412" y="6184"/>
                </a:lnTo>
                <a:lnTo>
                  <a:pt x="2554" y="6184"/>
                </a:lnTo>
                <a:close/>
              </a:path>
              <a:path w="6350" h="6985">
                <a:moveTo>
                  <a:pt x="1499" y="5785"/>
                </a:moveTo>
                <a:lnTo>
                  <a:pt x="1625" y="6070"/>
                </a:lnTo>
                <a:lnTo>
                  <a:pt x="1787" y="6146"/>
                </a:lnTo>
                <a:lnTo>
                  <a:pt x="1231" y="6286"/>
                </a:lnTo>
                <a:lnTo>
                  <a:pt x="2298" y="6146"/>
                </a:lnTo>
                <a:lnTo>
                  <a:pt x="2541" y="6146"/>
                </a:lnTo>
                <a:lnTo>
                  <a:pt x="2776" y="5918"/>
                </a:lnTo>
                <a:lnTo>
                  <a:pt x="1727" y="5918"/>
                </a:lnTo>
                <a:lnTo>
                  <a:pt x="1499" y="5785"/>
                </a:lnTo>
                <a:close/>
              </a:path>
              <a:path w="6350" h="6985">
                <a:moveTo>
                  <a:pt x="3509" y="5511"/>
                </a:moveTo>
                <a:lnTo>
                  <a:pt x="1600" y="5511"/>
                </a:lnTo>
                <a:lnTo>
                  <a:pt x="1727" y="5918"/>
                </a:lnTo>
                <a:lnTo>
                  <a:pt x="2776" y="5918"/>
                </a:lnTo>
                <a:lnTo>
                  <a:pt x="3365" y="5575"/>
                </a:lnTo>
                <a:lnTo>
                  <a:pt x="3509" y="5511"/>
                </a:lnTo>
                <a:close/>
              </a:path>
              <a:path w="6350" h="6985">
                <a:moveTo>
                  <a:pt x="1181" y="5600"/>
                </a:moveTo>
                <a:lnTo>
                  <a:pt x="1457" y="5892"/>
                </a:lnTo>
                <a:lnTo>
                  <a:pt x="1378" y="5715"/>
                </a:lnTo>
                <a:lnTo>
                  <a:pt x="1181" y="5600"/>
                </a:lnTo>
                <a:close/>
              </a:path>
              <a:path w="6350" h="6985">
                <a:moveTo>
                  <a:pt x="4871" y="4495"/>
                </a:moveTo>
                <a:lnTo>
                  <a:pt x="634" y="4495"/>
                </a:lnTo>
                <a:lnTo>
                  <a:pt x="723" y="4762"/>
                </a:lnTo>
                <a:lnTo>
                  <a:pt x="990" y="4876"/>
                </a:lnTo>
                <a:lnTo>
                  <a:pt x="1193" y="5016"/>
                </a:lnTo>
                <a:lnTo>
                  <a:pt x="1155" y="5232"/>
                </a:lnTo>
                <a:lnTo>
                  <a:pt x="1378" y="5715"/>
                </a:lnTo>
                <a:lnTo>
                  <a:pt x="1600" y="5511"/>
                </a:lnTo>
                <a:lnTo>
                  <a:pt x="3509" y="5511"/>
                </a:lnTo>
                <a:lnTo>
                  <a:pt x="4546" y="5054"/>
                </a:lnTo>
                <a:lnTo>
                  <a:pt x="4871" y="4495"/>
                </a:lnTo>
                <a:close/>
              </a:path>
              <a:path w="6350" h="6985">
                <a:moveTo>
                  <a:pt x="5418" y="2882"/>
                </a:moveTo>
                <a:lnTo>
                  <a:pt x="342" y="2882"/>
                </a:lnTo>
                <a:lnTo>
                  <a:pt x="444" y="3657"/>
                </a:lnTo>
                <a:lnTo>
                  <a:pt x="266" y="3911"/>
                </a:lnTo>
                <a:lnTo>
                  <a:pt x="558" y="4000"/>
                </a:lnTo>
                <a:lnTo>
                  <a:pt x="330" y="4572"/>
                </a:lnTo>
                <a:lnTo>
                  <a:pt x="634" y="4495"/>
                </a:lnTo>
                <a:lnTo>
                  <a:pt x="4871" y="4495"/>
                </a:lnTo>
                <a:lnTo>
                  <a:pt x="5041" y="4203"/>
                </a:lnTo>
                <a:lnTo>
                  <a:pt x="5168" y="3429"/>
                </a:lnTo>
                <a:lnTo>
                  <a:pt x="5418" y="2882"/>
                </a:lnTo>
                <a:close/>
              </a:path>
              <a:path w="6350" h="6985">
                <a:moveTo>
                  <a:pt x="210" y="2921"/>
                </a:moveTo>
                <a:lnTo>
                  <a:pt x="38" y="2971"/>
                </a:lnTo>
                <a:lnTo>
                  <a:pt x="203" y="2946"/>
                </a:lnTo>
                <a:close/>
              </a:path>
              <a:path w="6350" h="6985">
                <a:moveTo>
                  <a:pt x="292" y="2133"/>
                </a:moveTo>
                <a:lnTo>
                  <a:pt x="253" y="2273"/>
                </a:lnTo>
                <a:lnTo>
                  <a:pt x="0" y="2895"/>
                </a:lnTo>
                <a:lnTo>
                  <a:pt x="253" y="2768"/>
                </a:lnTo>
                <a:lnTo>
                  <a:pt x="292" y="2133"/>
                </a:lnTo>
                <a:close/>
              </a:path>
              <a:path w="6350" h="6985">
                <a:moveTo>
                  <a:pt x="533" y="1130"/>
                </a:moveTo>
                <a:lnTo>
                  <a:pt x="507" y="1320"/>
                </a:lnTo>
                <a:lnTo>
                  <a:pt x="433" y="2273"/>
                </a:lnTo>
                <a:lnTo>
                  <a:pt x="305" y="2893"/>
                </a:lnTo>
                <a:lnTo>
                  <a:pt x="5418" y="2882"/>
                </a:lnTo>
                <a:lnTo>
                  <a:pt x="6197" y="1181"/>
                </a:lnTo>
                <a:lnTo>
                  <a:pt x="850" y="1181"/>
                </a:lnTo>
                <a:lnTo>
                  <a:pt x="533" y="1130"/>
                </a:lnTo>
                <a:close/>
              </a:path>
              <a:path w="6350" h="6985">
                <a:moveTo>
                  <a:pt x="1282" y="444"/>
                </a:moveTo>
                <a:lnTo>
                  <a:pt x="965" y="762"/>
                </a:lnTo>
                <a:lnTo>
                  <a:pt x="850" y="1181"/>
                </a:lnTo>
                <a:lnTo>
                  <a:pt x="4686" y="1181"/>
                </a:lnTo>
                <a:lnTo>
                  <a:pt x="4709" y="762"/>
                </a:lnTo>
                <a:lnTo>
                  <a:pt x="1193" y="762"/>
                </a:lnTo>
                <a:lnTo>
                  <a:pt x="1282" y="444"/>
                </a:lnTo>
                <a:close/>
              </a:path>
              <a:path w="6350" h="6985">
                <a:moveTo>
                  <a:pt x="2349" y="0"/>
                </a:moveTo>
                <a:lnTo>
                  <a:pt x="1193" y="762"/>
                </a:lnTo>
                <a:lnTo>
                  <a:pt x="4709" y="762"/>
                </a:lnTo>
                <a:lnTo>
                  <a:pt x="4229" y="660"/>
                </a:lnTo>
                <a:lnTo>
                  <a:pt x="2908" y="584"/>
                </a:lnTo>
                <a:lnTo>
                  <a:pt x="2997" y="76"/>
                </a:lnTo>
                <a:lnTo>
                  <a:pt x="2349" y="0"/>
                </a:lnTo>
                <a:close/>
              </a:path>
              <a:path w="6350" h="6985">
                <a:moveTo>
                  <a:pt x="4737" y="254"/>
                </a:moveTo>
                <a:lnTo>
                  <a:pt x="4229" y="660"/>
                </a:lnTo>
                <a:lnTo>
                  <a:pt x="4714" y="660"/>
                </a:lnTo>
                <a:lnTo>
                  <a:pt x="4737" y="254"/>
                </a:lnTo>
                <a:close/>
              </a:path>
              <a:path w="6350" h="6985">
                <a:moveTo>
                  <a:pt x="3060" y="127"/>
                </a:moveTo>
                <a:lnTo>
                  <a:pt x="2908" y="584"/>
                </a:lnTo>
                <a:lnTo>
                  <a:pt x="4157" y="584"/>
                </a:lnTo>
                <a:lnTo>
                  <a:pt x="3917" y="330"/>
                </a:lnTo>
                <a:lnTo>
                  <a:pt x="3492" y="330"/>
                </a:lnTo>
                <a:lnTo>
                  <a:pt x="3263" y="165"/>
                </a:lnTo>
                <a:lnTo>
                  <a:pt x="3060" y="127"/>
                </a:lnTo>
                <a:close/>
              </a:path>
              <a:path w="6350" h="6985">
                <a:moveTo>
                  <a:pt x="3809" y="215"/>
                </a:moveTo>
                <a:lnTo>
                  <a:pt x="3492" y="330"/>
                </a:lnTo>
                <a:lnTo>
                  <a:pt x="3917" y="33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419790" y="2209627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1638" y="4914"/>
                </a:moveTo>
                <a:lnTo>
                  <a:pt x="1358" y="5067"/>
                </a:lnTo>
                <a:lnTo>
                  <a:pt x="1574" y="5143"/>
                </a:lnTo>
                <a:lnTo>
                  <a:pt x="1638" y="4914"/>
                </a:lnTo>
                <a:close/>
              </a:path>
              <a:path w="6985" h="5714">
                <a:moveTo>
                  <a:pt x="876" y="4508"/>
                </a:moveTo>
                <a:lnTo>
                  <a:pt x="876" y="4775"/>
                </a:lnTo>
                <a:lnTo>
                  <a:pt x="1173" y="4965"/>
                </a:lnTo>
                <a:lnTo>
                  <a:pt x="1358" y="5067"/>
                </a:lnTo>
                <a:lnTo>
                  <a:pt x="1168" y="4533"/>
                </a:lnTo>
                <a:lnTo>
                  <a:pt x="876" y="4508"/>
                </a:lnTo>
                <a:close/>
              </a:path>
              <a:path w="6985" h="5714">
                <a:moveTo>
                  <a:pt x="2512" y="4432"/>
                </a:moveTo>
                <a:lnTo>
                  <a:pt x="1206" y="4432"/>
                </a:lnTo>
                <a:lnTo>
                  <a:pt x="1358" y="4864"/>
                </a:lnTo>
                <a:lnTo>
                  <a:pt x="2184" y="4965"/>
                </a:lnTo>
                <a:lnTo>
                  <a:pt x="2512" y="4432"/>
                </a:lnTo>
                <a:close/>
              </a:path>
              <a:path w="6985" h="5714">
                <a:moveTo>
                  <a:pt x="2864" y="3860"/>
                </a:moveTo>
                <a:lnTo>
                  <a:pt x="1016" y="3860"/>
                </a:lnTo>
                <a:lnTo>
                  <a:pt x="1168" y="4533"/>
                </a:lnTo>
                <a:lnTo>
                  <a:pt x="2512" y="4432"/>
                </a:lnTo>
                <a:lnTo>
                  <a:pt x="2864" y="3860"/>
                </a:lnTo>
                <a:close/>
              </a:path>
              <a:path w="6985" h="5714">
                <a:moveTo>
                  <a:pt x="3895" y="2692"/>
                </a:moveTo>
                <a:lnTo>
                  <a:pt x="1460" y="2692"/>
                </a:lnTo>
                <a:lnTo>
                  <a:pt x="1295" y="3327"/>
                </a:lnTo>
                <a:lnTo>
                  <a:pt x="965" y="3365"/>
                </a:lnTo>
                <a:lnTo>
                  <a:pt x="990" y="3632"/>
                </a:lnTo>
                <a:lnTo>
                  <a:pt x="800" y="3683"/>
                </a:lnTo>
                <a:lnTo>
                  <a:pt x="419" y="3695"/>
                </a:lnTo>
                <a:lnTo>
                  <a:pt x="858" y="4111"/>
                </a:lnTo>
                <a:lnTo>
                  <a:pt x="1016" y="3860"/>
                </a:lnTo>
                <a:lnTo>
                  <a:pt x="2864" y="3860"/>
                </a:lnTo>
                <a:lnTo>
                  <a:pt x="3365" y="3048"/>
                </a:lnTo>
                <a:lnTo>
                  <a:pt x="4000" y="2997"/>
                </a:lnTo>
                <a:lnTo>
                  <a:pt x="3895" y="2692"/>
                </a:lnTo>
                <a:close/>
              </a:path>
              <a:path w="6985" h="5714">
                <a:moveTo>
                  <a:pt x="6275" y="2641"/>
                </a:moveTo>
                <a:lnTo>
                  <a:pt x="5816" y="2641"/>
                </a:lnTo>
                <a:lnTo>
                  <a:pt x="5811" y="3302"/>
                </a:lnTo>
                <a:lnTo>
                  <a:pt x="6286" y="3733"/>
                </a:lnTo>
                <a:lnTo>
                  <a:pt x="6275" y="2641"/>
                </a:lnTo>
                <a:close/>
              </a:path>
              <a:path w="6985" h="5714">
                <a:moveTo>
                  <a:pt x="6791" y="1943"/>
                </a:moveTo>
                <a:lnTo>
                  <a:pt x="1244" y="1943"/>
                </a:lnTo>
                <a:lnTo>
                  <a:pt x="1358" y="2286"/>
                </a:lnTo>
                <a:lnTo>
                  <a:pt x="1443" y="2641"/>
                </a:lnTo>
                <a:lnTo>
                  <a:pt x="1295" y="2705"/>
                </a:lnTo>
                <a:lnTo>
                  <a:pt x="1269" y="3136"/>
                </a:lnTo>
                <a:lnTo>
                  <a:pt x="1295" y="2781"/>
                </a:lnTo>
                <a:lnTo>
                  <a:pt x="1460" y="2692"/>
                </a:lnTo>
                <a:lnTo>
                  <a:pt x="3895" y="2692"/>
                </a:lnTo>
                <a:lnTo>
                  <a:pt x="4277" y="2590"/>
                </a:lnTo>
                <a:lnTo>
                  <a:pt x="6274" y="2476"/>
                </a:lnTo>
                <a:lnTo>
                  <a:pt x="6443" y="2286"/>
                </a:lnTo>
                <a:lnTo>
                  <a:pt x="6668" y="2082"/>
                </a:lnTo>
                <a:lnTo>
                  <a:pt x="6791" y="1943"/>
                </a:lnTo>
                <a:close/>
              </a:path>
              <a:path w="6985" h="5714">
                <a:moveTo>
                  <a:pt x="4277" y="2590"/>
                </a:moveTo>
                <a:lnTo>
                  <a:pt x="3860" y="2590"/>
                </a:lnTo>
                <a:lnTo>
                  <a:pt x="4319" y="2997"/>
                </a:lnTo>
                <a:lnTo>
                  <a:pt x="4483" y="3073"/>
                </a:lnTo>
                <a:lnTo>
                  <a:pt x="4277" y="2590"/>
                </a:lnTo>
                <a:close/>
              </a:path>
              <a:path w="6985" h="5714">
                <a:moveTo>
                  <a:pt x="6274" y="2476"/>
                </a:moveTo>
                <a:lnTo>
                  <a:pt x="4229" y="2476"/>
                </a:lnTo>
                <a:lnTo>
                  <a:pt x="4559" y="3048"/>
                </a:lnTo>
                <a:lnTo>
                  <a:pt x="4762" y="3073"/>
                </a:lnTo>
                <a:lnTo>
                  <a:pt x="5816" y="2641"/>
                </a:lnTo>
                <a:lnTo>
                  <a:pt x="6275" y="2641"/>
                </a:lnTo>
                <a:lnTo>
                  <a:pt x="6274" y="2476"/>
                </a:lnTo>
                <a:close/>
              </a:path>
              <a:path w="6985" h="5714">
                <a:moveTo>
                  <a:pt x="1092" y="2082"/>
                </a:moveTo>
                <a:lnTo>
                  <a:pt x="812" y="2286"/>
                </a:lnTo>
                <a:lnTo>
                  <a:pt x="1219" y="2705"/>
                </a:lnTo>
                <a:lnTo>
                  <a:pt x="1185" y="2476"/>
                </a:lnTo>
                <a:lnTo>
                  <a:pt x="1092" y="2082"/>
                </a:lnTo>
                <a:close/>
              </a:path>
              <a:path w="6985" h="5714">
                <a:moveTo>
                  <a:pt x="1041" y="1498"/>
                </a:moveTo>
                <a:lnTo>
                  <a:pt x="956" y="1879"/>
                </a:lnTo>
                <a:lnTo>
                  <a:pt x="1016" y="2019"/>
                </a:lnTo>
                <a:lnTo>
                  <a:pt x="1244" y="1943"/>
                </a:lnTo>
                <a:lnTo>
                  <a:pt x="6791" y="1943"/>
                </a:lnTo>
                <a:lnTo>
                  <a:pt x="1231" y="1879"/>
                </a:lnTo>
                <a:lnTo>
                  <a:pt x="1041" y="1498"/>
                </a:lnTo>
                <a:close/>
              </a:path>
              <a:path w="6985" h="5714">
                <a:moveTo>
                  <a:pt x="6044" y="1130"/>
                </a:moveTo>
                <a:lnTo>
                  <a:pt x="444" y="1130"/>
                </a:lnTo>
                <a:lnTo>
                  <a:pt x="1320" y="1397"/>
                </a:lnTo>
                <a:lnTo>
                  <a:pt x="1231" y="1879"/>
                </a:lnTo>
                <a:lnTo>
                  <a:pt x="6807" y="1879"/>
                </a:lnTo>
                <a:lnTo>
                  <a:pt x="6946" y="1320"/>
                </a:lnTo>
                <a:lnTo>
                  <a:pt x="6044" y="1130"/>
                </a:lnTo>
                <a:close/>
              </a:path>
              <a:path w="6985" h="5714">
                <a:moveTo>
                  <a:pt x="469" y="0"/>
                </a:moveTo>
                <a:lnTo>
                  <a:pt x="0" y="546"/>
                </a:lnTo>
                <a:lnTo>
                  <a:pt x="38" y="1257"/>
                </a:lnTo>
                <a:lnTo>
                  <a:pt x="749" y="1524"/>
                </a:lnTo>
                <a:lnTo>
                  <a:pt x="444" y="1130"/>
                </a:lnTo>
                <a:lnTo>
                  <a:pt x="6044" y="1130"/>
                </a:lnTo>
                <a:lnTo>
                  <a:pt x="1473" y="165"/>
                </a:lnTo>
                <a:lnTo>
                  <a:pt x="46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722329" y="1334509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5689" y="2387"/>
                </a:moveTo>
                <a:lnTo>
                  <a:pt x="5143" y="2603"/>
                </a:lnTo>
                <a:lnTo>
                  <a:pt x="4546" y="3035"/>
                </a:lnTo>
                <a:lnTo>
                  <a:pt x="3949" y="3073"/>
                </a:lnTo>
                <a:lnTo>
                  <a:pt x="0" y="4165"/>
                </a:lnTo>
                <a:lnTo>
                  <a:pt x="1803" y="6959"/>
                </a:lnTo>
                <a:lnTo>
                  <a:pt x="4610" y="8102"/>
                </a:lnTo>
                <a:lnTo>
                  <a:pt x="5270" y="8191"/>
                </a:lnTo>
                <a:lnTo>
                  <a:pt x="6362" y="7518"/>
                </a:lnTo>
                <a:lnTo>
                  <a:pt x="6908" y="7518"/>
                </a:lnTo>
                <a:lnTo>
                  <a:pt x="7416" y="7454"/>
                </a:lnTo>
                <a:lnTo>
                  <a:pt x="7365" y="6299"/>
                </a:lnTo>
                <a:lnTo>
                  <a:pt x="7289" y="5740"/>
                </a:lnTo>
                <a:lnTo>
                  <a:pt x="7031" y="5346"/>
                </a:lnTo>
                <a:lnTo>
                  <a:pt x="6781" y="5346"/>
                </a:lnTo>
                <a:lnTo>
                  <a:pt x="6718" y="4724"/>
                </a:lnTo>
                <a:lnTo>
                  <a:pt x="7080" y="4724"/>
                </a:lnTo>
                <a:lnTo>
                  <a:pt x="7035" y="4127"/>
                </a:lnTo>
                <a:lnTo>
                  <a:pt x="6781" y="4038"/>
                </a:lnTo>
                <a:lnTo>
                  <a:pt x="7418" y="3276"/>
                </a:lnTo>
                <a:lnTo>
                  <a:pt x="5841" y="3276"/>
                </a:lnTo>
                <a:lnTo>
                  <a:pt x="5689" y="2387"/>
                </a:lnTo>
                <a:close/>
              </a:path>
              <a:path w="7620" h="8255">
                <a:moveTo>
                  <a:pt x="7080" y="4724"/>
                </a:moveTo>
                <a:lnTo>
                  <a:pt x="6718" y="4724"/>
                </a:lnTo>
                <a:lnTo>
                  <a:pt x="6921" y="4838"/>
                </a:lnTo>
                <a:lnTo>
                  <a:pt x="7137" y="5473"/>
                </a:lnTo>
                <a:lnTo>
                  <a:pt x="7080" y="4724"/>
                </a:lnTo>
                <a:close/>
              </a:path>
              <a:path w="7620" h="8255">
                <a:moveTo>
                  <a:pt x="7023" y="5333"/>
                </a:moveTo>
                <a:lnTo>
                  <a:pt x="6781" y="5346"/>
                </a:lnTo>
                <a:lnTo>
                  <a:pt x="7031" y="5346"/>
                </a:lnTo>
                <a:close/>
              </a:path>
              <a:path w="7620" h="8255">
                <a:moveTo>
                  <a:pt x="6666" y="2211"/>
                </a:moveTo>
                <a:lnTo>
                  <a:pt x="6794" y="2806"/>
                </a:lnTo>
                <a:lnTo>
                  <a:pt x="5841" y="3276"/>
                </a:lnTo>
                <a:lnTo>
                  <a:pt x="7429" y="3263"/>
                </a:lnTo>
                <a:lnTo>
                  <a:pt x="6666" y="2211"/>
                </a:lnTo>
                <a:close/>
              </a:path>
              <a:path w="7620" h="8255">
                <a:moveTo>
                  <a:pt x="6610" y="1440"/>
                </a:moveTo>
                <a:lnTo>
                  <a:pt x="6583" y="2095"/>
                </a:lnTo>
                <a:lnTo>
                  <a:pt x="6610" y="1440"/>
                </a:lnTo>
                <a:close/>
              </a:path>
              <a:path w="7620" h="8255">
                <a:moveTo>
                  <a:pt x="6362" y="0"/>
                </a:moveTo>
                <a:lnTo>
                  <a:pt x="6108" y="774"/>
                </a:lnTo>
                <a:lnTo>
                  <a:pt x="6591" y="1041"/>
                </a:lnTo>
                <a:lnTo>
                  <a:pt x="6610" y="1440"/>
                </a:lnTo>
                <a:lnTo>
                  <a:pt x="6578" y="596"/>
                </a:lnTo>
                <a:lnTo>
                  <a:pt x="636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08706" y="1137081"/>
            <a:ext cx="10795" cy="5715"/>
          </a:xfrm>
          <a:custGeom>
            <a:avLst/>
            <a:gdLst/>
            <a:ahLst/>
            <a:cxnLst/>
            <a:rect l="l" t="t" r="r" b="b"/>
            <a:pathLst>
              <a:path w="10795" h="5715">
                <a:moveTo>
                  <a:pt x="8572" y="0"/>
                </a:moveTo>
                <a:lnTo>
                  <a:pt x="8318" y="368"/>
                </a:lnTo>
                <a:lnTo>
                  <a:pt x="8089" y="469"/>
                </a:lnTo>
                <a:lnTo>
                  <a:pt x="7785" y="368"/>
                </a:lnTo>
                <a:lnTo>
                  <a:pt x="7607" y="596"/>
                </a:lnTo>
                <a:lnTo>
                  <a:pt x="7124" y="1295"/>
                </a:lnTo>
                <a:lnTo>
                  <a:pt x="6819" y="152"/>
                </a:lnTo>
                <a:lnTo>
                  <a:pt x="6375" y="914"/>
                </a:lnTo>
                <a:lnTo>
                  <a:pt x="5842" y="1231"/>
                </a:lnTo>
                <a:lnTo>
                  <a:pt x="4635" y="901"/>
                </a:lnTo>
                <a:lnTo>
                  <a:pt x="4279" y="1485"/>
                </a:lnTo>
                <a:lnTo>
                  <a:pt x="4140" y="1930"/>
                </a:lnTo>
                <a:lnTo>
                  <a:pt x="3251" y="1905"/>
                </a:lnTo>
                <a:lnTo>
                  <a:pt x="3289" y="2273"/>
                </a:lnTo>
                <a:lnTo>
                  <a:pt x="3073" y="2540"/>
                </a:lnTo>
                <a:lnTo>
                  <a:pt x="2565" y="1866"/>
                </a:lnTo>
                <a:lnTo>
                  <a:pt x="2400" y="2362"/>
                </a:lnTo>
                <a:lnTo>
                  <a:pt x="2451" y="2997"/>
                </a:lnTo>
                <a:lnTo>
                  <a:pt x="1879" y="3505"/>
                </a:lnTo>
                <a:lnTo>
                  <a:pt x="1651" y="4089"/>
                </a:lnTo>
                <a:lnTo>
                  <a:pt x="800" y="4978"/>
                </a:lnTo>
                <a:lnTo>
                  <a:pt x="0" y="5626"/>
                </a:lnTo>
                <a:lnTo>
                  <a:pt x="1828" y="5181"/>
                </a:lnTo>
                <a:lnTo>
                  <a:pt x="3073" y="4800"/>
                </a:lnTo>
                <a:lnTo>
                  <a:pt x="4165" y="4089"/>
                </a:lnTo>
                <a:lnTo>
                  <a:pt x="5168" y="3276"/>
                </a:lnTo>
                <a:lnTo>
                  <a:pt x="6286" y="2819"/>
                </a:lnTo>
                <a:lnTo>
                  <a:pt x="7772" y="3327"/>
                </a:lnTo>
                <a:lnTo>
                  <a:pt x="8737" y="2527"/>
                </a:lnTo>
                <a:lnTo>
                  <a:pt x="9182" y="2044"/>
                </a:lnTo>
                <a:lnTo>
                  <a:pt x="10274" y="584"/>
                </a:lnTo>
                <a:lnTo>
                  <a:pt x="9131" y="419"/>
                </a:lnTo>
                <a:lnTo>
                  <a:pt x="8877" y="190"/>
                </a:lnTo>
                <a:lnTo>
                  <a:pt x="857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433511" y="2252096"/>
            <a:ext cx="6350" cy="6985"/>
          </a:xfrm>
          <a:custGeom>
            <a:avLst/>
            <a:gdLst/>
            <a:ahLst/>
            <a:cxnLst/>
            <a:rect l="l" t="t" r="r" b="b"/>
            <a:pathLst>
              <a:path w="6350" h="6985">
                <a:moveTo>
                  <a:pt x="4445" y="0"/>
                </a:moveTo>
                <a:lnTo>
                  <a:pt x="3492" y="304"/>
                </a:lnTo>
                <a:lnTo>
                  <a:pt x="3162" y="863"/>
                </a:lnTo>
                <a:lnTo>
                  <a:pt x="2844" y="1104"/>
                </a:lnTo>
                <a:lnTo>
                  <a:pt x="2057" y="1181"/>
                </a:lnTo>
                <a:lnTo>
                  <a:pt x="2057" y="1955"/>
                </a:lnTo>
                <a:lnTo>
                  <a:pt x="1574" y="2476"/>
                </a:lnTo>
                <a:lnTo>
                  <a:pt x="1003" y="3797"/>
                </a:lnTo>
                <a:lnTo>
                  <a:pt x="800" y="4406"/>
                </a:lnTo>
                <a:lnTo>
                  <a:pt x="0" y="4965"/>
                </a:lnTo>
                <a:lnTo>
                  <a:pt x="1244" y="6045"/>
                </a:lnTo>
                <a:lnTo>
                  <a:pt x="1397" y="6743"/>
                </a:lnTo>
                <a:lnTo>
                  <a:pt x="1663" y="6591"/>
                </a:lnTo>
                <a:lnTo>
                  <a:pt x="1549" y="6883"/>
                </a:lnTo>
                <a:lnTo>
                  <a:pt x="1816" y="6781"/>
                </a:lnTo>
                <a:lnTo>
                  <a:pt x="2006" y="6604"/>
                </a:lnTo>
                <a:lnTo>
                  <a:pt x="1943" y="6477"/>
                </a:lnTo>
                <a:lnTo>
                  <a:pt x="2222" y="6413"/>
                </a:lnTo>
                <a:lnTo>
                  <a:pt x="2298" y="4381"/>
                </a:lnTo>
                <a:lnTo>
                  <a:pt x="2108" y="4622"/>
                </a:lnTo>
                <a:lnTo>
                  <a:pt x="2336" y="4241"/>
                </a:lnTo>
                <a:lnTo>
                  <a:pt x="2603" y="3886"/>
                </a:lnTo>
                <a:lnTo>
                  <a:pt x="3213" y="3810"/>
                </a:lnTo>
                <a:lnTo>
                  <a:pt x="2959" y="3302"/>
                </a:lnTo>
                <a:lnTo>
                  <a:pt x="3479" y="2667"/>
                </a:lnTo>
                <a:lnTo>
                  <a:pt x="4178" y="2794"/>
                </a:lnTo>
                <a:lnTo>
                  <a:pt x="4724" y="2654"/>
                </a:lnTo>
                <a:lnTo>
                  <a:pt x="6210" y="2324"/>
                </a:lnTo>
                <a:lnTo>
                  <a:pt x="5143" y="1638"/>
                </a:lnTo>
                <a:lnTo>
                  <a:pt x="4826" y="292"/>
                </a:lnTo>
                <a:lnTo>
                  <a:pt x="4470" y="469"/>
                </a:lnTo>
                <a:lnTo>
                  <a:pt x="444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5017989" y="1559920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4">
                <a:moveTo>
                  <a:pt x="5896" y="3047"/>
                </a:moveTo>
                <a:lnTo>
                  <a:pt x="152" y="3047"/>
                </a:lnTo>
                <a:lnTo>
                  <a:pt x="253" y="3187"/>
                </a:lnTo>
                <a:lnTo>
                  <a:pt x="317" y="4000"/>
                </a:lnTo>
                <a:lnTo>
                  <a:pt x="1066" y="5092"/>
                </a:lnTo>
                <a:lnTo>
                  <a:pt x="698" y="5702"/>
                </a:lnTo>
                <a:lnTo>
                  <a:pt x="1587" y="6553"/>
                </a:lnTo>
                <a:lnTo>
                  <a:pt x="3035" y="6502"/>
                </a:lnTo>
                <a:lnTo>
                  <a:pt x="4076" y="5968"/>
                </a:lnTo>
                <a:lnTo>
                  <a:pt x="4673" y="5841"/>
                </a:lnTo>
                <a:lnTo>
                  <a:pt x="5346" y="4660"/>
                </a:lnTo>
                <a:lnTo>
                  <a:pt x="6060" y="4660"/>
                </a:lnTo>
                <a:lnTo>
                  <a:pt x="6108" y="4521"/>
                </a:lnTo>
                <a:lnTo>
                  <a:pt x="6565" y="4241"/>
                </a:lnTo>
                <a:lnTo>
                  <a:pt x="6273" y="3886"/>
                </a:lnTo>
                <a:lnTo>
                  <a:pt x="5896" y="3047"/>
                </a:lnTo>
                <a:close/>
              </a:path>
              <a:path w="6985" h="6984">
                <a:moveTo>
                  <a:pt x="6060" y="4660"/>
                </a:moveTo>
                <a:lnTo>
                  <a:pt x="5346" y="4660"/>
                </a:lnTo>
                <a:lnTo>
                  <a:pt x="6248" y="5143"/>
                </a:lnTo>
                <a:lnTo>
                  <a:pt x="6342" y="4813"/>
                </a:lnTo>
                <a:lnTo>
                  <a:pt x="6007" y="4813"/>
                </a:lnTo>
                <a:lnTo>
                  <a:pt x="6060" y="4660"/>
                </a:lnTo>
                <a:close/>
              </a:path>
              <a:path w="6985" h="6984">
                <a:moveTo>
                  <a:pt x="6426" y="4521"/>
                </a:moveTo>
                <a:lnTo>
                  <a:pt x="6007" y="4813"/>
                </a:lnTo>
                <a:lnTo>
                  <a:pt x="6342" y="4813"/>
                </a:lnTo>
                <a:lnTo>
                  <a:pt x="6426" y="4521"/>
                </a:lnTo>
                <a:close/>
              </a:path>
              <a:path w="6985" h="6984">
                <a:moveTo>
                  <a:pt x="838" y="2120"/>
                </a:moveTo>
                <a:lnTo>
                  <a:pt x="419" y="2273"/>
                </a:lnTo>
                <a:lnTo>
                  <a:pt x="0" y="2819"/>
                </a:lnTo>
                <a:lnTo>
                  <a:pt x="38" y="3479"/>
                </a:lnTo>
                <a:lnTo>
                  <a:pt x="152" y="3047"/>
                </a:lnTo>
                <a:lnTo>
                  <a:pt x="5896" y="3047"/>
                </a:lnTo>
                <a:lnTo>
                  <a:pt x="5617" y="2425"/>
                </a:lnTo>
                <a:lnTo>
                  <a:pt x="571" y="2425"/>
                </a:lnTo>
                <a:lnTo>
                  <a:pt x="781" y="2273"/>
                </a:lnTo>
                <a:lnTo>
                  <a:pt x="838" y="2120"/>
                </a:lnTo>
                <a:close/>
              </a:path>
              <a:path w="6985" h="6984">
                <a:moveTo>
                  <a:pt x="4152" y="0"/>
                </a:moveTo>
                <a:lnTo>
                  <a:pt x="2057" y="431"/>
                </a:lnTo>
                <a:lnTo>
                  <a:pt x="1841" y="673"/>
                </a:lnTo>
                <a:lnTo>
                  <a:pt x="1461" y="927"/>
                </a:lnTo>
                <a:lnTo>
                  <a:pt x="1066" y="1219"/>
                </a:lnTo>
                <a:lnTo>
                  <a:pt x="914" y="1714"/>
                </a:lnTo>
                <a:lnTo>
                  <a:pt x="1269" y="1765"/>
                </a:lnTo>
                <a:lnTo>
                  <a:pt x="1223" y="2273"/>
                </a:lnTo>
                <a:lnTo>
                  <a:pt x="850" y="2374"/>
                </a:lnTo>
                <a:lnTo>
                  <a:pt x="571" y="2425"/>
                </a:lnTo>
                <a:lnTo>
                  <a:pt x="5617" y="2425"/>
                </a:lnTo>
                <a:lnTo>
                  <a:pt x="5458" y="2120"/>
                </a:lnTo>
                <a:lnTo>
                  <a:pt x="4152" y="0"/>
                </a:lnTo>
                <a:close/>
              </a:path>
              <a:path w="6985" h="6984">
                <a:moveTo>
                  <a:pt x="901" y="457"/>
                </a:moveTo>
                <a:lnTo>
                  <a:pt x="990" y="990"/>
                </a:lnTo>
                <a:lnTo>
                  <a:pt x="1155" y="927"/>
                </a:lnTo>
                <a:lnTo>
                  <a:pt x="1540" y="603"/>
                </a:lnTo>
                <a:lnTo>
                  <a:pt x="901" y="457"/>
                </a:lnTo>
                <a:close/>
              </a:path>
              <a:path w="6985" h="6984">
                <a:moveTo>
                  <a:pt x="1866" y="330"/>
                </a:moveTo>
                <a:lnTo>
                  <a:pt x="1540" y="603"/>
                </a:lnTo>
                <a:lnTo>
                  <a:pt x="1829" y="670"/>
                </a:lnTo>
                <a:lnTo>
                  <a:pt x="1866" y="33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5412114" y="2170364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5499" y="0"/>
                </a:moveTo>
                <a:lnTo>
                  <a:pt x="4470" y="482"/>
                </a:lnTo>
                <a:lnTo>
                  <a:pt x="3860" y="1346"/>
                </a:lnTo>
                <a:lnTo>
                  <a:pt x="2590" y="1511"/>
                </a:lnTo>
                <a:lnTo>
                  <a:pt x="2349" y="2578"/>
                </a:lnTo>
                <a:lnTo>
                  <a:pt x="1231" y="1765"/>
                </a:lnTo>
                <a:lnTo>
                  <a:pt x="533" y="3848"/>
                </a:lnTo>
                <a:lnTo>
                  <a:pt x="0" y="4559"/>
                </a:lnTo>
                <a:lnTo>
                  <a:pt x="215" y="4775"/>
                </a:lnTo>
                <a:lnTo>
                  <a:pt x="762" y="4254"/>
                </a:lnTo>
                <a:lnTo>
                  <a:pt x="1092" y="4317"/>
                </a:lnTo>
                <a:lnTo>
                  <a:pt x="1625" y="4546"/>
                </a:lnTo>
                <a:lnTo>
                  <a:pt x="2184" y="4444"/>
                </a:lnTo>
                <a:lnTo>
                  <a:pt x="2743" y="4419"/>
                </a:lnTo>
                <a:lnTo>
                  <a:pt x="3225" y="4521"/>
                </a:lnTo>
                <a:lnTo>
                  <a:pt x="3733" y="5067"/>
                </a:lnTo>
                <a:lnTo>
                  <a:pt x="4064" y="4419"/>
                </a:lnTo>
                <a:lnTo>
                  <a:pt x="5511" y="4914"/>
                </a:lnTo>
                <a:lnTo>
                  <a:pt x="5676" y="4229"/>
                </a:lnTo>
                <a:lnTo>
                  <a:pt x="6210" y="2920"/>
                </a:lnTo>
                <a:lnTo>
                  <a:pt x="6223" y="2285"/>
                </a:lnTo>
                <a:lnTo>
                  <a:pt x="7150" y="2184"/>
                </a:lnTo>
                <a:lnTo>
                  <a:pt x="7213" y="1574"/>
                </a:lnTo>
                <a:lnTo>
                  <a:pt x="6794" y="546"/>
                </a:lnTo>
                <a:lnTo>
                  <a:pt x="549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45927" y="2172728"/>
            <a:ext cx="52705" cy="17145"/>
          </a:xfrm>
          <a:custGeom>
            <a:avLst/>
            <a:gdLst/>
            <a:ahLst/>
            <a:cxnLst/>
            <a:rect l="l" t="t" r="r" b="b"/>
            <a:pathLst>
              <a:path w="52704" h="17144">
                <a:moveTo>
                  <a:pt x="5207" y="673"/>
                </a:moveTo>
                <a:lnTo>
                  <a:pt x="2882" y="762"/>
                </a:lnTo>
                <a:lnTo>
                  <a:pt x="2641" y="139"/>
                </a:lnTo>
                <a:lnTo>
                  <a:pt x="2184" y="584"/>
                </a:lnTo>
                <a:lnTo>
                  <a:pt x="1993" y="88"/>
                </a:lnTo>
                <a:lnTo>
                  <a:pt x="1270" y="0"/>
                </a:lnTo>
                <a:lnTo>
                  <a:pt x="1320" y="635"/>
                </a:lnTo>
                <a:lnTo>
                  <a:pt x="774" y="812"/>
                </a:lnTo>
                <a:lnTo>
                  <a:pt x="317" y="1358"/>
                </a:lnTo>
                <a:lnTo>
                  <a:pt x="0" y="3022"/>
                </a:lnTo>
                <a:lnTo>
                  <a:pt x="508" y="3962"/>
                </a:lnTo>
                <a:lnTo>
                  <a:pt x="711" y="4940"/>
                </a:lnTo>
                <a:lnTo>
                  <a:pt x="876" y="6007"/>
                </a:lnTo>
                <a:lnTo>
                  <a:pt x="1803" y="6527"/>
                </a:lnTo>
                <a:lnTo>
                  <a:pt x="1803" y="7099"/>
                </a:lnTo>
                <a:lnTo>
                  <a:pt x="1917" y="7696"/>
                </a:lnTo>
                <a:lnTo>
                  <a:pt x="1790" y="8051"/>
                </a:lnTo>
                <a:lnTo>
                  <a:pt x="2349" y="8331"/>
                </a:lnTo>
                <a:lnTo>
                  <a:pt x="2908" y="8724"/>
                </a:lnTo>
                <a:lnTo>
                  <a:pt x="3162" y="7772"/>
                </a:lnTo>
                <a:lnTo>
                  <a:pt x="3835" y="6781"/>
                </a:lnTo>
                <a:lnTo>
                  <a:pt x="4584" y="4749"/>
                </a:lnTo>
                <a:lnTo>
                  <a:pt x="3187" y="4279"/>
                </a:lnTo>
                <a:lnTo>
                  <a:pt x="3073" y="3416"/>
                </a:lnTo>
                <a:lnTo>
                  <a:pt x="5207" y="673"/>
                </a:lnTo>
                <a:close/>
              </a:path>
              <a:path w="52704" h="17144">
                <a:moveTo>
                  <a:pt x="51066" y="15405"/>
                </a:moveTo>
                <a:lnTo>
                  <a:pt x="50266" y="15405"/>
                </a:lnTo>
                <a:lnTo>
                  <a:pt x="50139" y="15405"/>
                </a:lnTo>
                <a:lnTo>
                  <a:pt x="49974" y="15532"/>
                </a:lnTo>
                <a:lnTo>
                  <a:pt x="49606" y="15151"/>
                </a:lnTo>
                <a:lnTo>
                  <a:pt x="49136" y="16916"/>
                </a:lnTo>
                <a:lnTo>
                  <a:pt x="49974" y="16789"/>
                </a:lnTo>
                <a:lnTo>
                  <a:pt x="50533" y="16217"/>
                </a:lnTo>
                <a:lnTo>
                  <a:pt x="50977" y="15532"/>
                </a:lnTo>
                <a:lnTo>
                  <a:pt x="51066" y="15405"/>
                </a:lnTo>
                <a:close/>
              </a:path>
              <a:path w="52704" h="17144">
                <a:moveTo>
                  <a:pt x="52285" y="12052"/>
                </a:moveTo>
                <a:lnTo>
                  <a:pt x="51206" y="11963"/>
                </a:lnTo>
                <a:lnTo>
                  <a:pt x="51206" y="11582"/>
                </a:lnTo>
                <a:lnTo>
                  <a:pt x="51193" y="11087"/>
                </a:lnTo>
                <a:lnTo>
                  <a:pt x="51066" y="11049"/>
                </a:lnTo>
                <a:lnTo>
                  <a:pt x="50584" y="10718"/>
                </a:lnTo>
                <a:lnTo>
                  <a:pt x="50203" y="10337"/>
                </a:lnTo>
                <a:lnTo>
                  <a:pt x="49860" y="9753"/>
                </a:lnTo>
                <a:lnTo>
                  <a:pt x="49593" y="9563"/>
                </a:lnTo>
                <a:lnTo>
                  <a:pt x="49314" y="9563"/>
                </a:lnTo>
                <a:lnTo>
                  <a:pt x="48247" y="9563"/>
                </a:lnTo>
                <a:lnTo>
                  <a:pt x="48615" y="10172"/>
                </a:lnTo>
                <a:lnTo>
                  <a:pt x="48056" y="10820"/>
                </a:lnTo>
                <a:lnTo>
                  <a:pt x="48450" y="10718"/>
                </a:lnTo>
                <a:lnTo>
                  <a:pt x="48628" y="11430"/>
                </a:lnTo>
                <a:lnTo>
                  <a:pt x="48323" y="11493"/>
                </a:lnTo>
                <a:lnTo>
                  <a:pt x="48729" y="11645"/>
                </a:lnTo>
                <a:lnTo>
                  <a:pt x="49034" y="11582"/>
                </a:lnTo>
                <a:lnTo>
                  <a:pt x="48945" y="12077"/>
                </a:lnTo>
                <a:lnTo>
                  <a:pt x="49530" y="12420"/>
                </a:lnTo>
                <a:lnTo>
                  <a:pt x="49022" y="12268"/>
                </a:lnTo>
                <a:lnTo>
                  <a:pt x="49161" y="12446"/>
                </a:lnTo>
                <a:lnTo>
                  <a:pt x="48971" y="12611"/>
                </a:lnTo>
                <a:lnTo>
                  <a:pt x="49618" y="12458"/>
                </a:lnTo>
                <a:lnTo>
                  <a:pt x="49415" y="12776"/>
                </a:lnTo>
                <a:lnTo>
                  <a:pt x="49618" y="12788"/>
                </a:lnTo>
                <a:lnTo>
                  <a:pt x="49415" y="13030"/>
                </a:lnTo>
                <a:lnTo>
                  <a:pt x="49771" y="13030"/>
                </a:lnTo>
                <a:lnTo>
                  <a:pt x="49606" y="13208"/>
                </a:lnTo>
                <a:lnTo>
                  <a:pt x="49936" y="13055"/>
                </a:lnTo>
                <a:lnTo>
                  <a:pt x="49860" y="13639"/>
                </a:lnTo>
                <a:lnTo>
                  <a:pt x="50444" y="13576"/>
                </a:lnTo>
                <a:lnTo>
                  <a:pt x="50368" y="14643"/>
                </a:lnTo>
                <a:lnTo>
                  <a:pt x="50152" y="14363"/>
                </a:lnTo>
                <a:lnTo>
                  <a:pt x="50241" y="15252"/>
                </a:lnTo>
                <a:lnTo>
                  <a:pt x="51168" y="15252"/>
                </a:lnTo>
                <a:lnTo>
                  <a:pt x="51600" y="14643"/>
                </a:lnTo>
                <a:lnTo>
                  <a:pt x="51765" y="14401"/>
                </a:lnTo>
                <a:lnTo>
                  <a:pt x="51879" y="13639"/>
                </a:lnTo>
                <a:lnTo>
                  <a:pt x="52222" y="13347"/>
                </a:lnTo>
                <a:lnTo>
                  <a:pt x="52184" y="13055"/>
                </a:lnTo>
                <a:lnTo>
                  <a:pt x="52146" y="12788"/>
                </a:lnTo>
                <a:lnTo>
                  <a:pt x="52095" y="12458"/>
                </a:lnTo>
                <a:lnTo>
                  <a:pt x="52108" y="12268"/>
                </a:lnTo>
                <a:lnTo>
                  <a:pt x="52285" y="1205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5562145" y="2305000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7975" y="0"/>
                </a:moveTo>
                <a:lnTo>
                  <a:pt x="5079" y="241"/>
                </a:lnTo>
                <a:lnTo>
                  <a:pt x="2625" y="241"/>
                </a:lnTo>
                <a:lnTo>
                  <a:pt x="0" y="3314"/>
                </a:lnTo>
                <a:lnTo>
                  <a:pt x="3860" y="2628"/>
                </a:lnTo>
                <a:lnTo>
                  <a:pt x="4381" y="2628"/>
                </a:lnTo>
                <a:lnTo>
                  <a:pt x="4305" y="2256"/>
                </a:lnTo>
                <a:lnTo>
                  <a:pt x="3251" y="2019"/>
                </a:lnTo>
                <a:lnTo>
                  <a:pt x="4932" y="2019"/>
                </a:lnTo>
                <a:lnTo>
                  <a:pt x="4927" y="1879"/>
                </a:lnTo>
                <a:lnTo>
                  <a:pt x="10312" y="1879"/>
                </a:lnTo>
                <a:lnTo>
                  <a:pt x="9728" y="774"/>
                </a:lnTo>
                <a:lnTo>
                  <a:pt x="8521" y="241"/>
                </a:lnTo>
                <a:lnTo>
                  <a:pt x="5079" y="241"/>
                </a:lnTo>
                <a:lnTo>
                  <a:pt x="2679" y="177"/>
                </a:lnTo>
                <a:lnTo>
                  <a:pt x="8377" y="177"/>
                </a:lnTo>
                <a:lnTo>
                  <a:pt x="7975" y="0"/>
                </a:lnTo>
                <a:close/>
              </a:path>
              <a:path w="11429" h="3810">
                <a:moveTo>
                  <a:pt x="10312" y="1879"/>
                </a:moveTo>
                <a:lnTo>
                  <a:pt x="4927" y="1879"/>
                </a:lnTo>
                <a:lnTo>
                  <a:pt x="5156" y="1930"/>
                </a:lnTo>
                <a:lnTo>
                  <a:pt x="4940" y="2209"/>
                </a:lnTo>
                <a:lnTo>
                  <a:pt x="4800" y="2476"/>
                </a:lnTo>
                <a:lnTo>
                  <a:pt x="5248" y="2654"/>
                </a:lnTo>
                <a:lnTo>
                  <a:pt x="5854" y="2946"/>
                </a:lnTo>
                <a:lnTo>
                  <a:pt x="7416" y="3238"/>
                </a:lnTo>
                <a:lnTo>
                  <a:pt x="8445" y="3276"/>
                </a:lnTo>
                <a:lnTo>
                  <a:pt x="8775" y="3073"/>
                </a:lnTo>
                <a:lnTo>
                  <a:pt x="10286" y="2781"/>
                </a:lnTo>
                <a:lnTo>
                  <a:pt x="9601" y="2476"/>
                </a:lnTo>
                <a:lnTo>
                  <a:pt x="10176" y="2374"/>
                </a:lnTo>
                <a:lnTo>
                  <a:pt x="10109" y="2222"/>
                </a:lnTo>
                <a:lnTo>
                  <a:pt x="10493" y="2222"/>
                </a:lnTo>
                <a:lnTo>
                  <a:pt x="10312" y="1879"/>
                </a:lnTo>
                <a:close/>
              </a:path>
              <a:path w="11429" h="3810">
                <a:moveTo>
                  <a:pt x="10493" y="2222"/>
                </a:moveTo>
                <a:lnTo>
                  <a:pt x="10109" y="2222"/>
                </a:lnTo>
                <a:lnTo>
                  <a:pt x="10731" y="2959"/>
                </a:lnTo>
                <a:lnTo>
                  <a:pt x="11010" y="3200"/>
                </a:lnTo>
                <a:lnTo>
                  <a:pt x="10493" y="2222"/>
                </a:lnTo>
                <a:close/>
              </a:path>
              <a:path w="11429" h="3810">
                <a:moveTo>
                  <a:pt x="4381" y="2628"/>
                </a:moveTo>
                <a:lnTo>
                  <a:pt x="3860" y="2628"/>
                </a:lnTo>
                <a:lnTo>
                  <a:pt x="4368" y="2654"/>
                </a:lnTo>
                <a:close/>
              </a:path>
              <a:path w="11429" h="3810">
                <a:moveTo>
                  <a:pt x="4932" y="2019"/>
                </a:moveTo>
                <a:lnTo>
                  <a:pt x="3251" y="2019"/>
                </a:lnTo>
                <a:lnTo>
                  <a:pt x="4190" y="2057"/>
                </a:lnTo>
                <a:lnTo>
                  <a:pt x="4305" y="2256"/>
                </a:lnTo>
                <a:lnTo>
                  <a:pt x="4546" y="2311"/>
                </a:lnTo>
                <a:lnTo>
                  <a:pt x="4546" y="2539"/>
                </a:lnTo>
                <a:lnTo>
                  <a:pt x="4724" y="2146"/>
                </a:lnTo>
                <a:lnTo>
                  <a:pt x="4937" y="2146"/>
                </a:lnTo>
                <a:close/>
              </a:path>
              <a:path w="11429" h="3810">
                <a:moveTo>
                  <a:pt x="4305" y="2256"/>
                </a:moveTo>
                <a:lnTo>
                  <a:pt x="4470" y="2458"/>
                </a:lnTo>
                <a:lnTo>
                  <a:pt x="4546" y="2311"/>
                </a:lnTo>
                <a:lnTo>
                  <a:pt x="4305" y="2256"/>
                </a:lnTo>
                <a:close/>
              </a:path>
              <a:path w="11429" h="3810">
                <a:moveTo>
                  <a:pt x="10176" y="2374"/>
                </a:moveTo>
                <a:lnTo>
                  <a:pt x="9563" y="2374"/>
                </a:lnTo>
                <a:lnTo>
                  <a:pt x="10210" y="2451"/>
                </a:lnTo>
                <a:close/>
              </a:path>
              <a:path w="11429" h="3810">
                <a:moveTo>
                  <a:pt x="4921" y="2204"/>
                </a:moveTo>
                <a:close/>
              </a:path>
              <a:path w="11429" h="3810">
                <a:moveTo>
                  <a:pt x="4937" y="2146"/>
                </a:moveTo>
                <a:lnTo>
                  <a:pt x="4724" y="2146"/>
                </a:lnTo>
                <a:lnTo>
                  <a:pt x="4921" y="220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335659" y="1389109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3873" y="0"/>
                </a:moveTo>
                <a:lnTo>
                  <a:pt x="3390" y="787"/>
                </a:lnTo>
                <a:lnTo>
                  <a:pt x="3492" y="1371"/>
                </a:lnTo>
                <a:lnTo>
                  <a:pt x="2908" y="1917"/>
                </a:lnTo>
                <a:lnTo>
                  <a:pt x="2324" y="1803"/>
                </a:lnTo>
                <a:lnTo>
                  <a:pt x="2095" y="1701"/>
                </a:lnTo>
                <a:lnTo>
                  <a:pt x="1866" y="1473"/>
                </a:lnTo>
                <a:lnTo>
                  <a:pt x="1625" y="1701"/>
                </a:lnTo>
                <a:lnTo>
                  <a:pt x="1397" y="2273"/>
                </a:lnTo>
                <a:lnTo>
                  <a:pt x="1193" y="2959"/>
                </a:lnTo>
                <a:lnTo>
                  <a:pt x="685" y="3416"/>
                </a:lnTo>
                <a:lnTo>
                  <a:pt x="76" y="3810"/>
                </a:lnTo>
                <a:lnTo>
                  <a:pt x="0" y="4140"/>
                </a:lnTo>
                <a:lnTo>
                  <a:pt x="215" y="4851"/>
                </a:lnTo>
                <a:lnTo>
                  <a:pt x="241" y="5638"/>
                </a:lnTo>
                <a:lnTo>
                  <a:pt x="1041" y="5842"/>
                </a:lnTo>
                <a:lnTo>
                  <a:pt x="1638" y="6032"/>
                </a:lnTo>
                <a:lnTo>
                  <a:pt x="2489" y="6070"/>
                </a:lnTo>
                <a:lnTo>
                  <a:pt x="3454" y="5854"/>
                </a:lnTo>
                <a:lnTo>
                  <a:pt x="4330" y="5791"/>
                </a:lnTo>
                <a:lnTo>
                  <a:pt x="4965" y="5715"/>
                </a:lnTo>
                <a:lnTo>
                  <a:pt x="5422" y="5435"/>
                </a:lnTo>
                <a:lnTo>
                  <a:pt x="5664" y="4851"/>
                </a:lnTo>
                <a:lnTo>
                  <a:pt x="5829" y="4572"/>
                </a:lnTo>
                <a:lnTo>
                  <a:pt x="6489" y="4318"/>
                </a:lnTo>
                <a:lnTo>
                  <a:pt x="6489" y="4000"/>
                </a:lnTo>
                <a:lnTo>
                  <a:pt x="5626" y="3556"/>
                </a:lnTo>
                <a:lnTo>
                  <a:pt x="5765" y="2654"/>
                </a:lnTo>
                <a:lnTo>
                  <a:pt x="5461" y="1866"/>
                </a:lnTo>
                <a:lnTo>
                  <a:pt x="387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39376" y="2170353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2374" y="0"/>
                </a:moveTo>
                <a:lnTo>
                  <a:pt x="1727" y="1917"/>
                </a:lnTo>
                <a:lnTo>
                  <a:pt x="1485" y="1765"/>
                </a:lnTo>
                <a:lnTo>
                  <a:pt x="1676" y="2019"/>
                </a:lnTo>
                <a:lnTo>
                  <a:pt x="1269" y="2171"/>
                </a:lnTo>
                <a:lnTo>
                  <a:pt x="1612" y="2463"/>
                </a:lnTo>
                <a:lnTo>
                  <a:pt x="850" y="2717"/>
                </a:lnTo>
                <a:lnTo>
                  <a:pt x="1079" y="3225"/>
                </a:lnTo>
                <a:lnTo>
                  <a:pt x="533" y="3136"/>
                </a:lnTo>
                <a:lnTo>
                  <a:pt x="177" y="3530"/>
                </a:lnTo>
                <a:lnTo>
                  <a:pt x="0" y="4025"/>
                </a:lnTo>
                <a:lnTo>
                  <a:pt x="317" y="3949"/>
                </a:lnTo>
                <a:lnTo>
                  <a:pt x="444" y="4343"/>
                </a:lnTo>
                <a:lnTo>
                  <a:pt x="609" y="4533"/>
                </a:lnTo>
                <a:lnTo>
                  <a:pt x="469" y="4445"/>
                </a:lnTo>
                <a:lnTo>
                  <a:pt x="571" y="4927"/>
                </a:lnTo>
                <a:lnTo>
                  <a:pt x="761" y="4953"/>
                </a:lnTo>
                <a:lnTo>
                  <a:pt x="622" y="4991"/>
                </a:lnTo>
                <a:lnTo>
                  <a:pt x="774" y="5410"/>
                </a:lnTo>
                <a:lnTo>
                  <a:pt x="787" y="5016"/>
                </a:lnTo>
                <a:lnTo>
                  <a:pt x="1155" y="5041"/>
                </a:lnTo>
                <a:lnTo>
                  <a:pt x="1333" y="5435"/>
                </a:lnTo>
                <a:lnTo>
                  <a:pt x="1943" y="6019"/>
                </a:lnTo>
                <a:lnTo>
                  <a:pt x="2082" y="6553"/>
                </a:lnTo>
                <a:lnTo>
                  <a:pt x="2412" y="6502"/>
                </a:lnTo>
                <a:lnTo>
                  <a:pt x="2984" y="6654"/>
                </a:lnTo>
                <a:lnTo>
                  <a:pt x="2933" y="6172"/>
                </a:lnTo>
                <a:lnTo>
                  <a:pt x="3428" y="6807"/>
                </a:lnTo>
                <a:lnTo>
                  <a:pt x="3898" y="6375"/>
                </a:lnTo>
                <a:lnTo>
                  <a:pt x="4140" y="5727"/>
                </a:lnTo>
                <a:lnTo>
                  <a:pt x="4127" y="5308"/>
                </a:lnTo>
                <a:lnTo>
                  <a:pt x="3911" y="4648"/>
                </a:lnTo>
                <a:lnTo>
                  <a:pt x="4457" y="4826"/>
                </a:lnTo>
                <a:lnTo>
                  <a:pt x="4889" y="4572"/>
                </a:lnTo>
                <a:lnTo>
                  <a:pt x="5346" y="2946"/>
                </a:lnTo>
                <a:lnTo>
                  <a:pt x="4038" y="2984"/>
                </a:lnTo>
                <a:lnTo>
                  <a:pt x="3594" y="3632"/>
                </a:lnTo>
                <a:lnTo>
                  <a:pt x="3213" y="2933"/>
                </a:lnTo>
                <a:lnTo>
                  <a:pt x="2781" y="2730"/>
                </a:lnTo>
                <a:lnTo>
                  <a:pt x="2768" y="2336"/>
                </a:lnTo>
                <a:lnTo>
                  <a:pt x="3378" y="1638"/>
                </a:lnTo>
                <a:lnTo>
                  <a:pt x="2565" y="1244"/>
                </a:lnTo>
                <a:lnTo>
                  <a:pt x="237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442227" y="2299307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5716" y="2400"/>
                </a:moveTo>
                <a:lnTo>
                  <a:pt x="1752" y="2400"/>
                </a:lnTo>
                <a:lnTo>
                  <a:pt x="2159" y="2514"/>
                </a:lnTo>
                <a:lnTo>
                  <a:pt x="2349" y="2819"/>
                </a:lnTo>
                <a:lnTo>
                  <a:pt x="2921" y="3009"/>
                </a:lnTo>
                <a:lnTo>
                  <a:pt x="3098" y="3238"/>
                </a:lnTo>
                <a:lnTo>
                  <a:pt x="3924" y="3289"/>
                </a:lnTo>
                <a:lnTo>
                  <a:pt x="4419" y="4152"/>
                </a:lnTo>
                <a:lnTo>
                  <a:pt x="5118" y="4406"/>
                </a:lnTo>
                <a:lnTo>
                  <a:pt x="5600" y="4495"/>
                </a:lnTo>
                <a:lnTo>
                  <a:pt x="5664" y="3911"/>
                </a:lnTo>
                <a:lnTo>
                  <a:pt x="6070" y="3873"/>
                </a:lnTo>
                <a:lnTo>
                  <a:pt x="6050" y="3238"/>
                </a:lnTo>
                <a:lnTo>
                  <a:pt x="5791" y="2819"/>
                </a:lnTo>
                <a:lnTo>
                  <a:pt x="5716" y="2400"/>
                </a:lnTo>
                <a:close/>
              </a:path>
              <a:path w="6350" h="5080">
                <a:moveTo>
                  <a:pt x="5596" y="1968"/>
                </a:moveTo>
                <a:lnTo>
                  <a:pt x="1460" y="1968"/>
                </a:lnTo>
                <a:lnTo>
                  <a:pt x="1558" y="2514"/>
                </a:lnTo>
                <a:lnTo>
                  <a:pt x="1752" y="2717"/>
                </a:lnTo>
                <a:lnTo>
                  <a:pt x="1752" y="2400"/>
                </a:lnTo>
                <a:lnTo>
                  <a:pt x="5716" y="2400"/>
                </a:lnTo>
                <a:lnTo>
                  <a:pt x="5753" y="2044"/>
                </a:lnTo>
                <a:lnTo>
                  <a:pt x="5596" y="1968"/>
                </a:lnTo>
                <a:close/>
              </a:path>
              <a:path w="6350" h="5080">
                <a:moveTo>
                  <a:pt x="5308" y="1828"/>
                </a:moveTo>
                <a:lnTo>
                  <a:pt x="812" y="1828"/>
                </a:lnTo>
                <a:lnTo>
                  <a:pt x="419" y="2260"/>
                </a:lnTo>
                <a:lnTo>
                  <a:pt x="1460" y="1968"/>
                </a:lnTo>
                <a:lnTo>
                  <a:pt x="5596" y="1968"/>
                </a:lnTo>
                <a:lnTo>
                  <a:pt x="5308" y="1828"/>
                </a:lnTo>
                <a:close/>
              </a:path>
              <a:path w="6350" h="5080">
                <a:moveTo>
                  <a:pt x="4680" y="1206"/>
                </a:moveTo>
                <a:lnTo>
                  <a:pt x="749" y="1206"/>
                </a:lnTo>
                <a:lnTo>
                  <a:pt x="572" y="1447"/>
                </a:lnTo>
                <a:lnTo>
                  <a:pt x="508" y="1650"/>
                </a:lnTo>
                <a:lnTo>
                  <a:pt x="127" y="2057"/>
                </a:lnTo>
                <a:lnTo>
                  <a:pt x="812" y="1828"/>
                </a:lnTo>
                <a:lnTo>
                  <a:pt x="5308" y="1828"/>
                </a:lnTo>
                <a:lnTo>
                  <a:pt x="4832" y="1584"/>
                </a:lnTo>
                <a:lnTo>
                  <a:pt x="4680" y="1206"/>
                </a:lnTo>
                <a:close/>
              </a:path>
              <a:path w="6350" h="5080">
                <a:moveTo>
                  <a:pt x="472" y="1584"/>
                </a:moveTo>
                <a:close/>
              </a:path>
              <a:path w="6350" h="5080">
                <a:moveTo>
                  <a:pt x="0" y="698"/>
                </a:moveTo>
                <a:lnTo>
                  <a:pt x="76" y="1447"/>
                </a:lnTo>
                <a:lnTo>
                  <a:pt x="347" y="1350"/>
                </a:lnTo>
                <a:lnTo>
                  <a:pt x="0" y="698"/>
                </a:lnTo>
                <a:close/>
              </a:path>
              <a:path w="6350" h="5080">
                <a:moveTo>
                  <a:pt x="4076" y="0"/>
                </a:moveTo>
                <a:lnTo>
                  <a:pt x="2768" y="12"/>
                </a:lnTo>
                <a:lnTo>
                  <a:pt x="1727" y="952"/>
                </a:lnTo>
                <a:lnTo>
                  <a:pt x="609" y="1181"/>
                </a:lnTo>
                <a:lnTo>
                  <a:pt x="749" y="1206"/>
                </a:lnTo>
                <a:lnTo>
                  <a:pt x="4680" y="1206"/>
                </a:lnTo>
                <a:lnTo>
                  <a:pt x="4445" y="622"/>
                </a:lnTo>
                <a:lnTo>
                  <a:pt x="407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628621" y="1157589"/>
            <a:ext cx="6985" cy="7620"/>
          </a:xfrm>
          <a:custGeom>
            <a:avLst/>
            <a:gdLst/>
            <a:ahLst/>
            <a:cxnLst/>
            <a:rect l="l" t="t" r="r" b="b"/>
            <a:pathLst>
              <a:path w="6985" h="7619">
                <a:moveTo>
                  <a:pt x="3670" y="0"/>
                </a:moveTo>
                <a:lnTo>
                  <a:pt x="3009" y="673"/>
                </a:lnTo>
                <a:lnTo>
                  <a:pt x="1765" y="2870"/>
                </a:lnTo>
                <a:lnTo>
                  <a:pt x="774" y="355"/>
                </a:lnTo>
                <a:lnTo>
                  <a:pt x="127" y="3543"/>
                </a:lnTo>
                <a:lnTo>
                  <a:pt x="0" y="7264"/>
                </a:lnTo>
                <a:lnTo>
                  <a:pt x="546" y="5346"/>
                </a:lnTo>
                <a:lnTo>
                  <a:pt x="3632" y="6273"/>
                </a:lnTo>
                <a:lnTo>
                  <a:pt x="4178" y="6286"/>
                </a:lnTo>
                <a:lnTo>
                  <a:pt x="4241" y="5524"/>
                </a:lnTo>
                <a:lnTo>
                  <a:pt x="4584" y="5219"/>
                </a:lnTo>
                <a:lnTo>
                  <a:pt x="5092" y="4559"/>
                </a:lnTo>
                <a:lnTo>
                  <a:pt x="6667" y="3873"/>
                </a:lnTo>
                <a:lnTo>
                  <a:pt x="5981" y="2895"/>
                </a:lnTo>
                <a:lnTo>
                  <a:pt x="5638" y="2501"/>
                </a:lnTo>
                <a:lnTo>
                  <a:pt x="5626" y="1778"/>
                </a:lnTo>
                <a:lnTo>
                  <a:pt x="5181" y="1549"/>
                </a:lnTo>
                <a:lnTo>
                  <a:pt x="5003" y="1498"/>
                </a:lnTo>
                <a:lnTo>
                  <a:pt x="4775" y="838"/>
                </a:lnTo>
                <a:lnTo>
                  <a:pt x="4635" y="1270"/>
                </a:lnTo>
                <a:lnTo>
                  <a:pt x="4305" y="685"/>
                </a:lnTo>
                <a:lnTo>
                  <a:pt x="367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561192" y="2251033"/>
            <a:ext cx="5715" cy="8890"/>
          </a:xfrm>
          <a:custGeom>
            <a:avLst/>
            <a:gdLst/>
            <a:ahLst/>
            <a:cxnLst/>
            <a:rect l="l" t="t" r="r" b="b"/>
            <a:pathLst>
              <a:path w="5714" h="8889">
                <a:moveTo>
                  <a:pt x="0" y="0"/>
                </a:moveTo>
                <a:lnTo>
                  <a:pt x="2120" y="4229"/>
                </a:lnTo>
                <a:lnTo>
                  <a:pt x="3695" y="6184"/>
                </a:lnTo>
                <a:lnTo>
                  <a:pt x="4318" y="8686"/>
                </a:lnTo>
                <a:lnTo>
                  <a:pt x="5549" y="8597"/>
                </a:lnTo>
                <a:lnTo>
                  <a:pt x="5422" y="7035"/>
                </a:lnTo>
                <a:lnTo>
                  <a:pt x="2006" y="3454"/>
                </a:lnTo>
                <a:lnTo>
                  <a:pt x="4254" y="3238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891948" y="1978969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3797" y="0"/>
                </a:moveTo>
                <a:lnTo>
                  <a:pt x="0" y="6591"/>
                </a:lnTo>
                <a:lnTo>
                  <a:pt x="558" y="6908"/>
                </a:lnTo>
                <a:lnTo>
                  <a:pt x="634" y="6515"/>
                </a:lnTo>
                <a:lnTo>
                  <a:pt x="901" y="6629"/>
                </a:lnTo>
                <a:lnTo>
                  <a:pt x="1181" y="6578"/>
                </a:lnTo>
                <a:lnTo>
                  <a:pt x="1346" y="6159"/>
                </a:lnTo>
                <a:lnTo>
                  <a:pt x="1777" y="5740"/>
                </a:lnTo>
                <a:lnTo>
                  <a:pt x="2108" y="5575"/>
                </a:lnTo>
                <a:lnTo>
                  <a:pt x="2438" y="5714"/>
                </a:lnTo>
                <a:lnTo>
                  <a:pt x="2692" y="6121"/>
                </a:lnTo>
                <a:lnTo>
                  <a:pt x="3035" y="5791"/>
                </a:lnTo>
                <a:lnTo>
                  <a:pt x="3416" y="4800"/>
                </a:lnTo>
                <a:lnTo>
                  <a:pt x="4267" y="3936"/>
                </a:lnTo>
                <a:lnTo>
                  <a:pt x="4292" y="2908"/>
                </a:lnTo>
                <a:lnTo>
                  <a:pt x="5143" y="2463"/>
                </a:lnTo>
                <a:lnTo>
                  <a:pt x="4787" y="1676"/>
                </a:lnTo>
                <a:lnTo>
                  <a:pt x="4508" y="927"/>
                </a:lnTo>
                <a:lnTo>
                  <a:pt x="379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455662" y="2288877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1661" y="4241"/>
                </a:moveTo>
                <a:lnTo>
                  <a:pt x="1236" y="4241"/>
                </a:lnTo>
                <a:lnTo>
                  <a:pt x="1032" y="4394"/>
                </a:lnTo>
                <a:lnTo>
                  <a:pt x="1223" y="4660"/>
                </a:lnTo>
                <a:lnTo>
                  <a:pt x="1553" y="4305"/>
                </a:lnTo>
                <a:lnTo>
                  <a:pt x="1693" y="4305"/>
                </a:lnTo>
                <a:close/>
              </a:path>
              <a:path w="6350" h="5080">
                <a:moveTo>
                  <a:pt x="901" y="4127"/>
                </a:moveTo>
                <a:lnTo>
                  <a:pt x="753" y="4127"/>
                </a:lnTo>
                <a:lnTo>
                  <a:pt x="1045" y="4571"/>
                </a:lnTo>
                <a:lnTo>
                  <a:pt x="901" y="4127"/>
                </a:lnTo>
                <a:close/>
              </a:path>
              <a:path w="6350" h="5080">
                <a:moveTo>
                  <a:pt x="1693" y="4305"/>
                </a:moveTo>
                <a:lnTo>
                  <a:pt x="1553" y="4305"/>
                </a:lnTo>
                <a:lnTo>
                  <a:pt x="1769" y="4457"/>
                </a:lnTo>
                <a:lnTo>
                  <a:pt x="1693" y="4305"/>
                </a:lnTo>
                <a:close/>
              </a:path>
              <a:path w="6350" h="5080">
                <a:moveTo>
                  <a:pt x="982" y="4356"/>
                </a:moveTo>
                <a:close/>
              </a:path>
              <a:path w="6350" h="5080">
                <a:moveTo>
                  <a:pt x="1578" y="4076"/>
                </a:moveTo>
                <a:lnTo>
                  <a:pt x="1096" y="4076"/>
                </a:lnTo>
                <a:lnTo>
                  <a:pt x="982" y="4317"/>
                </a:lnTo>
                <a:lnTo>
                  <a:pt x="1236" y="4241"/>
                </a:lnTo>
                <a:lnTo>
                  <a:pt x="1661" y="4241"/>
                </a:lnTo>
                <a:lnTo>
                  <a:pt x="1578" y="4076"/>
                </a:lnTo>
                <a:close/>
              </a:path>
              <a:path w="6350" h="5080">
                <a:moveTo>
                  <a:pt x="4239" y="3657"/>
                </a:moveTo>
                <a:lnTo>
                  <a:pt x="3826" y="3657"/>
                </a:lnTo>
                <a:lnTo>
                  <a:pt x="3979" y="4190"/>
                </a:lnTo>
                <a:lnTo>
                  <a:pt x="4153" y="3784"/>
                </a:lnTo>
                <a:lnTo>
                  <a:pt x="4239" y="3657"/>
                </a:lnTo>
                <a:close/>
              </a:path>
              <a:path w="6350" h="5080">
                <a:moveTo>
                  <a:pt x="1197" y="0"/>
                </a:moveTo>
                <a:lnTo>
                  <a:pt x="1388" y="317"/>
                </a:lnTo>
                <a:lnTo>
                  <a:pt x="397" y="634"/>
                </a:lnTo>
                <a:lnTo>
                  <a:pt x="106" y="1435"/>
                </a:lnTo>
                <a:lnTo>
                  <a:pt x="0" y="1941"/>
                </a:lnTo>
                <a:lnTo>
                  <a:pt x="891" y="2679"/>
                </a:lnTo>
                <a:lnTo>
                  <a:pt x="1004" y="3136"/>
                </a:lnTo>
                <a:lnTo>
                  <a:pt x="550" y="4165"/>
                </a:lnTo>
                <a:lnTo>
                  <a:pt x="753" y="4127"/>
                </a:lnTo>
                <a:lnTo>
                  <a:pt x="901" y="4127"/>
                </a:lnTo>
                <a:lnTo>
                  <a:pt x="1096" y="4076"/>
                </a:lnTo>
                <a:lnTo>
                  <a:pt x="1578" y="4076"/>
                </a:lnTo>
                <a:lnTo>
                  <a:pt x="1702" y="3873"/>
                </a:lnTo>
                <a:lnTo>
                  <a:pt x="2702" y="3289"/>
                </a:lnTo>
                <a:lnTo>
                  <a:pt x="2827" y="2666"/>
                </a:lnTo>
                <a:lnTo>
                  <a:pt x="2919" y="1993"/>
                </a:lnTo>
                <a:lnTo>
                  <a:pt x="2620" y="1993"/>
                </a:lnTo>
                <a:lnTo>
                  <a:pt x="2506" y="1282"/>
                </a:lnTo>
                <a:lnTo>
                  <a:pt x="2085" y="787"/>
                </a:lnTo>
                <a:lnTo>
                  <a:pt x="1197" y="0"/>
                </a:lnTo>
                <a:close/>
              </a:path>
              <a:path w="6350" h="5080">
                <a:moveTo>
                  <a:pt x="3846" y="3848"/>
                </a:moveTo>
                <a:lnTo>
                  <a:pt x="3496" y="3848"/>
                </a:lnTo>
                <a:lnTo>
                  <a:pt x="3814" y="3873"/>
                </a:lnTo>
                <a:lnTo>
                  <a:pt x="3852" y="4076"/>
                </a:lnTo>
                <a:lnTo>
                  <a:pt x="3846" y="3848"/>
                </a:lnTo>
                <a:close/>
              </a:path>
              <a:path w="6350" h="5080">
                <a:moveTo>
                  <a:pt x="5328" y="3124"/>
                </a:moveTo>
                <a:lnTo>
                  <a:pt x="3585" y="3124"/>
                </a:lnTo>
                <a:lnTo>
                  <a:pt x="3522" y="4102"/>
                </a:lnTo>
                <a:lnTo>
                  <a:pt x="3496" y="3848"/>
                </a:lnTo>
                <a:lnTo>
                  <a:pt x="3846" y="3848"/>
                </a:lnTo>
                <a:lnTo>
                  <a:pt x="3826" y="3657"/>
                </a:lnTo>
                <a:lnTo>
                  <a:pt x="4239" y="3657"/>
                </a:lnTo>
                <a:lnTo>
                  <a:pt x="4284" y="3517"/>
                </a:lnTo>
                <a:lnTo>
                  <a:pt x="4436" y="3213"/>
                </a:lnTo>
                <a:lnTo>
                  <a:pt x="4977" y="3213"/>
                </a:lnTo>
                <a:lnTo>
                  <a:pt x="5332" y="3136"/>
                </a:lnTo>
                <a:close/>
              </a:path>
              <a:path w="6350" h="5080">
                <a:moveTo>
                  <a:pt x="2737" y="3323"/>
                </a:moveTo>
                <a:lnTo>
                  <a:pt x="2629" y="3467"/>
                </a:lnTo>
                <a:lnTo>
                  <a:pt x="2512" y="3936"/>
                </a:lnTo>
                <a:lnTo>
                  <a:pt x="2633" y="4089"/>
                </a:lnTo>
                <a:lnTo>
                  <a:pt x="2737" y="3323"/>
                </a:lnTo>
                <a:close/>
              </a:path>
              <a:path w="6350" h="5080">
                <a:moveTo>
                  <a:pt x="5005" y="3505"/>
                </a:moveTo>
                <a:lnTo>
                  <a:pt x="4728" y="3505"/>
                </a:lnTo>
                <a:lnTo>
                  <a:pt x="5033" y="3784"/>
                </a:lnTo>
                <a:lnTo>
                  <a:pt x="5005" y="3505"/>
                </a:lnTo>
                <a:close/>
              </a:path>
              <a:path w="6350" h="5080">
                <a:moveTo>
                  <a:pt x="4991" y="3352"/>
                </a:moveTo>
                <a:lnTo>
                  <a:pt x="4677" y="3352"/>
                </a:lnTo>
                <a:lnTo>
                  <a:pt x="4550" y="3632"/>
                </a:lnTo>
                <a:lnTo>
                  <a:pt x="4728" y="3505"/>
                </a:lnTo>
                <a:lnTo>
                  <a:pt x="5005" y="3505"/>
                </a:lnTo>
                <a:lnTo>
                  <a:pt x="4991" y="3352"/>
                </a:lnTo>
                <a:close/>
              </a:path>
              <a:path w="6350" h="5080">
                <a:moveTo>
                  <a:pt x="4351" y="3467"/>
                </a:moveTo>
                <a:close/>
              </a:path>
              <a:path w="6350" h="5080">
                <a:moveTo>
                  <a:pt x="4977" y="3213"/>
                </a:moveTo>
                <a:lnTo>
                  <a:pt x="4436" y="3213"/>
                </a:lnTo>
                <a:lnTo>
                  <a:pt x="4351" y="3467"/>
                </a:lnTo>
                <a:lnTo>
                  <a:pt x="4487" y="3365"/>
                </a:lnTo>
                <a:lnTo>
                  <a:pt x="4677" y="3352"/>
                </a:lnTo>
                <a:lnTo>
                  <a:pt x="4991" y="3352"/>
                </a:lnTo>
                <a:lnTo>
                  <a:pt x="4977" y="3213"/>
                </a:lnTo>
                <a:close/>
              </a:path>
              <a:path w="6350" h="5080">
                <a:moveTo>
                  <a:pt x="3522" y="1435"/>
                </a:moveTo>
                <a:lnTo>
                  <a:pt x="3509" y="1841"/>
                </a:lnTo>
                <a:lnTo>
                  <a:pt x="2971" y="1933"/>
                </a:lnTo>
                <a:lnTo>
                  <a:pt x="3141" y="3327"/>
                </a:lnTo>
                <a:lnTo>
                  <a:pt x="3585" y="3124"/>
                </a:lnTo>
                <a:lnTo>
                  <a:pt x="5328" y="3124"/>
                </a:lnTo>
                <a:lnTo>
                  <a:pt x="5449" y="2844"/>
                </a:lnTo>
                <a:lnTo>
                  <a:pt x="4944" y="2844"/>
                </a:lnTo>
                <a:lnTo>
                  <a:pt x="3915" y="2781"/>
                </a:lnTo>
                <a:lnTo>
                  <a:pt x="4212" y="2451"/>
                </a:lnTo>
                <a:lnTo>
                  <a:pt x="3636" y="2451"/>
                </a:lnTo>
                <a:lnTo>
                  <a:pt x="3636" y="2311"/>
                </a:lnTo>
                <a:lnTo>
                  <a:pt x="3433" y="2311"/>
                </a:lnTo>
                <a:lnTo>
                  <a:pt x="3618" y="1993"/>
                </a:lnTo>
                <a:lnTo>
                  <a:pt x="3522" y="1435"/>
                </a:lnTo>
                <a:close/>
              </a:path>
              <a:path w="6350" h="5080">
                <a:moveTo>
                  <a:pt x="5332" y="3136"/>
                </a:moveTo>
                <a:lnTo>
                  <a:pt x="4969" y="3136"/>
                </a:lnTo>
                <a:lnTo>
                  <a:pt x="5388" y="3289"/>
                </a:lnTo>
                <a:lnTo>
                  <a:pt x="5332" y="3136"/>
                </a:lnTo>
                <a:close/>
              </a:path>
              <a:path w="6350" h="5080">
                <a:moveTo>
                  <a:pt x="5731" y="1536"/>
                </a:moveTo>
                <a:lnTo>
                  <a:pt x="4944" y="2844"/>
                </a:lnTo>
                <a:lnTo>
                  <a:pt x="5449" y="2844"/>
                </a:lnTo>
                <a:lnTo>
                  <a:pt x="5617" y="2616"/>
                </a:lnTo>
                <a:lnTo>
                  <a:pt x="6185" y="2616"/>
                </a:lnTo>
                <a:lnTo>
                  <a:pt x="6141" y="2476"/>
                </a:lnTo>
                <a:lnTo>
                  <a:pt x="5604" y="2476"/>
                </a:lnTo>
                <a:lnTo>
                  <a:pt x="5731" y="1536"/>
                </a:lnTo>
                <a:close/>
              </a:path>
              <a:path w="6350" h="5080">
                <a:moveTo>
                  <a:pt x="5147" y="1587"/>
                </a:moveTo>
                <a:lnTo>
                  <a:pt x="3915" y="2781"/>
                </a:lnTo>
                <a:lnTo>
                  <a:pt x="4954" y="2781"/>
                </a:lnTo>
                <a:lnTo>
                  <a:pt x="5147" y="1587"/>
                </a:lnTo>
                <a:close/>
              </a:path>
              <a:path w="6350" h="5080">
                <a:moveTo>
                  <a:pt x="6185" y="2616"/>
                </a:moveTo>
                <a:lnTo>
                  <a:pt x="5617" y="2616"/>
                </a:lnTo>
                <a:lnTo>
                  <a:pt x="6201" y="2666"/>
                </a:lnTo>
                <a:close/>
              </a:path>
              <a:path w="6350" h="5080">
                <a:moveTo>
                  <a:pt x="6062" y="2222"/>
                </a:moveTo>
                <a:lnTo>
                  <a:pt x="5604" y="2476"/>
                </a:lnTo>
                <a:lnTo>
                  <a:pt x="6141" y="2476"/>
                </a:lnTo>
                <a:lnTo>
                  <a:pt x="6062" y="2222"/>
                </a:lnTo>
                <a:close/>
              </a:path>
              <a:path w="6350" h="5080">
                <a:moveTo>
                  <a:pt x="5706" y="787"/>
                </a:moveTo>
                <a:lnTo>
                  <a:pt x="4001" y="1765"/>
                </a:lnTo>
                <a:lnTo>
                  <a:pt x="3964" y="2044"/>
                </a:lnTo>
                <a:lnTo>
                  <a:pt x="3852" y="2324"/>
                </a:lnTo>
                <a:lnTo>
                  <a:pt x="3636" y="2451"/>
                </a:lnTo>
                <a:lnTo>
                  <a:pt x="4212" y="2451"/>
                </a:lnTo>
                <a:lnTo>
                  <a:pt x="5706" y="787"/>
                </a:lnTo>
                <a:close/>
              </a:path>
              <a:path w="6350" h="5080">
                <a:moveTo>
                  <a:pt x="3636" y="2247"/>
                </a:moveTo>
                <a:lnTo>
                  <a:pt x="3433" y="2311"/>
                </a:lnTo>
                <a:lnTo>
                  <a:pt x="3636" y="2311"/>
                </a:lnTo>
                <a:close/>
              </a:path>
              <a:path w="6350" h="5080">
                <a:moveTo>
                  <a:pt x="2926" y="1941"/>
                </a:moveTo>
                <a:lnTo>
                  <a:pt x="2620" y="1993"/>
                </a:lnTo>
                <a:lnTo>
                  <a:pt x="2919" y="199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3892034" y="2597900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1968" y="0"/>
                </a:moveTo>
                <a:lnTo>
                  <a:pt x="1511" y="1930"/>
                </a:lnTo>
                <a:lnTo>
                  <a:pt x="939" y="2019"/>
                </a:lnTo>
                <a:lnTo>
                  <a:pt x="0" y="4952"/>
                </a:lnTo>
                <a:lnTo>
                  <a:pt x="1816" y="2679"/>
                </a:lnTo>
                <a:lnTo>
                  <a:pt x="5515" y="2679"/>
                </a:lnTo>
                <a:lnTo>
                  <a:pt x="5384" y="2146"/>
                </a:lnTo>
                <a:lnTo>
                  <a:pt x="5943" y="1714"/>
                </a:lnTo>
                <a:lnTo>
                  <a:pt x="6527" y="1714"/>
                </a:lnTo>
                <a:lnTo>
                  <a:pt x="6883" y="1485"/>
                </a:lnTo>
                <a:lnTo>
                  <a:pt x="7086" y="1130"/>
                </a:lnTo>
                <a:lnTo>
                  <a:pt x="7515" y="990"/>
                </a:lnTo>
                <a:lnTo>
                  <a:pt x="5816" y="990"/>
                </a:lnTo>
                <a:lnTo>
                  <a:pt x="5866" y="863"/>
                </a:lnTo>
                <a:lnTo>
                  <a:pt x="2870" y="863"/>
                </a:lnTo>
                <a:lnTo>
                  <a:pt x="1968" y="0"/>
                </a:lnTo>
                <a:close/>
              </a:path>
              <a:path w="8254" h="5080">
                <a:moveTo>
                  <a:pt x="5029" y="2679"/>
                </a:moveTo>
                <a:lnTo>
                  <a:pt x="1816" y="2679"/>
                </a:lnTo>
                <a:lnTo>
                  <a:pt x="2882" y="3644"/>
                </a:lnTo>
                <a:lnTo>
                  <a:pt x="3009" y="3213"/>
                </a:lnTo>
                <a:lnTo>
                  <a:pt x="5041" y="3213"/>
                </a:lnTo>
                <a:lnTo>
                  <a:pt x="5029" y="2679"/>
                </a:lnTo>
                <a:close/>
              </a:path>
              <a:path w="8254" h="5080">
                <a:moveTo>
                  <a:pt x="5041" y="3213"/>
                </a:moveTo>
                <a:lnTo>
                  <a:pt x="3009" y="3213"/>
                </a:lnTo>
                <a:lnTo>
                  <a:pt x="4241" y="3365"/>
                </a:lnTo>
                <a:lnTo>
                  <a:pt x="5041" y="3213"/>
                </a:lnTo>
                <a:close/>
              </a:path>
              <a:path w="8254" h="5080">
                <a:moveTo>
                  <a:pt x="5515" y="2679"/>
                </a:moveTo>
                <a:lnTo>
                  <a:pt x="5029" y="2679"/>
                </a:lnTo>
                <a:lnTo>
                  <a:pt x="5537" y="2768"/>
                </a:lnTo>
                <a:close/>
              </a:path>
              <a:path w="8254" h="5080">
                <a:moveTo>
                  <a:pt x="6758" y="596"/>
                </a:moveTo>
                <a:lnTo>
                  <a:pt x="6553" y="596"/>
                </a:lnTo>
                <a:lnTo>
                  <a:pt x="6032" y="901"/>
                </a:lnTo>
                <a:lnTo>
                  <a:pt x="5816" y="990"/>
                </a:lnTo>
                <a:lnTo>
                  <a:pt x="7515" y="990"/>
                </a:lnTo>
                <a:lnTo>
                  <a:pt x="7619" y="774"/>
                </a:lnTo>
                <a:lnTo>
                  <a:pt x="7467" y="723"/>
                </a:lnTo>
                <a:lnTo>
                  <a:pt x="6705" y="685"/>
                </a:lnTo>
                <a:close/>
              </a:path>
              <a:path w="8254" h="5080">
                <a:moveTo>
                  <a:pt x="4140" y="292"/>
                </a:moveTo>
                <a:lnTo>
                  <a:pt x="3230" y="647"/>
                </a:lnTo>
                <a:lnTo>
                  <a:pt x="2870" y="863"/>
                </a:lnTo>
                <a:lnTo>
                  <a:pt x="5866" y="863"/>
                </a:lnTo>
                <a:lnTo>
                  <a:pt x="5966" y="609"/>
                </a:lnTo>
                <a:lnTo>
                  <a:pt x="4229" y="609"/>
                </a:lnTo>
                <a:lnTo>
                  <a:pt x="4140" y="292"/>
                </a:lnTo>
                <a:close/>
              </a:path>
              <a:path w="8254" h="5080">
                <a:moveTo>
                  <a:pt x="7823" y="660"/>
                </a:moveTo>
                <a:lnTo>
                  <a:pt x="7467" y="723"/>
                </a:lnTo>
                <a:lnTo>
                  <a:pt x="7710" y="723"/>
                </a:lnTo>
                <a:close/>
              </a:path>
              <a:path w="8254" h="5080">
                <a:moveTo>
                  <a:pt x="7023" y="495"/>
                </a:moveTo>
                <a:lnTo>
                  <a:pt x="6705" y="685"/>
                </a:lnTo>
                <a:lnTo>
                  <a:pt x="7474" y="685"/>
                </a:lnTo>
                <a:lnTo>
                  <a:pt x="7213" y="584"/>
                </a:lnTo>
                <a:lnTo>
                  <a:pt x="7023" y="495"/>
                </a:lnTo>
                <a:close/>
              </a:path>
              <a:path w="8254" h="5080">
                <a:moveTo>
                  <a:pt x="6146" y="266"/>
                </a:moveTo>
                <a:lnTo>
                  <a:pt x="6197" y="647"/>
                </a:lnTo>
                <a:lnTo>
                  <a:pt x="6520" y="558"/>
                </a:lnTo>
                <a:lnTo>
                  <a:pt x="6413" y="431"/>
                </a:lnTo>
                <a:lnTo>
                  <a:pt x="6146" y="266"/>
                </a:lnTo>
                <a:close/>
              </a:path>
              <a:path w="8254" h="5080">
                <a:moveTo>
                  <a:pt x="4584" y="558"/>
                </a:moveTo>
                <a:lnTo>
                  <a:pt x="4229" y="609"/>
                </a:lnTo>
                <a:lnTo>
                  <a:pt x="5966" y="609"/>
                </a:lnTo>
                <a:lnTo>
                  <a:pt x="4584" y="558"/>
                </a:lnTo>
                <a:close/>
              </a:path>
              <a:path w="8254" h="5080">
                <a:moveTo>
                  <a:pt x="6618" y="558"/>
                </a:moveTo>
                <a:close/>
              </a:path>
              <a:path w="8254" h="5080">
                <a:moveTo>
                  <a:pt x="6857" y="431"/>
                </a:moveTo>
                <a:lnTo>
                  <a:pt x="6680" y="596"/>
                </a:lnTo>
                <a:lnTo>
                  <a:pt x="6857" y="431"/>
                </a:lnTo>
                <a:close/>
              </a:path>
              <a:path w="8254" h="5080">
                <a:moveTo>
                  <a:pt x="7518" y="457"/>
                </a:moveTo>
                <a:lnTo>
                  <a:pt x="7213" y="584"/>
                </a:lnTo>
                <a:lnTo>
                  <a:pt x="7494" y="584"/>
                </a:lnTo>
                <a:lnTo>
                  <a:pt x="7518" y="457"/>
                </a:lnTo>
                <a:close/>
              </a:path>
              <a:path w="8254" h="5080">
                <a:moveTo>
                  <a:pt x="7226" y="368"/>
                </a:moveTo>
                <a:lnTo>
                  <a:pt x="6984" y="419"/>
                </a:lnTo>
                <a:lnTo>
                  <a:pt x="7124" y="520"/>
                </a:lnTo>
                <a:lnTo>
                  <a:pt x="7226" y="368"/>
                </a:lnTo>
                <a:close/>
              </a:path>
              <a:path w="8254" h="5080">
                <a:moveTo>
                  <a:pt x="6921" y="393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646368" y="166493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6680" y="0"/>
                </a:moveTo>
                <a:lnTo>
                  <a:pt x="5968" y="254"/>
                </a:lnTo>
                <a:lnTo>
                  <a:pt x="5079" y="685"/>
                </a:lnTo>
                <a:lnTo>
                  <a:pt x="4254" y="546"/>
                </a:lnTo>
                <a:lnTo>
                  <a:pt x="3848" y="254"/>
                </a:lnTo>
                <a:lnTo>
                  <a:pt x="3340" y="787"/>
                </a:lnTo>
                <a:lnTo>
                  <a:pt x="2844" y="685"/>
                </a:lnTo>
                <a:lnTo>
                  <a:pt x="2285" y="850"/>
                </a:lnTo>
                <a:lnTo>
                  <a:pt x="1714" y="279"/>
                </a:lnTo>
                <a:lnTo>
                  <a:pt x="1231" y="520"/>
                </a:lnTo>
                <a:lnTo>
                  <a:pt x="571" y="1219"/>
                </a:lnTo>
                <a:lnTo>
                  <a:pt x="634" y="1676"/>
                </a:lnTo>
                <a:lnTo>
                  <a:pt x="292" y="1892"/>
                </a:lnTo>
                <a:lnTo>
                  <a:pt x="0" y="2540"/>
                </a:lnTo>
                <a:lnTo>
                  <a:pt x="444" y="2781"/>
                </a:lnTo>
                <a:lnTo>
                  <a:pt x="2971" y="1549"/>
                </a:lnTo>
                <a:lnTo>
                  <a:pt x="3124" y="5321"/>
                </a:lnTo>
                <a:lnTo>
                  <a:pt x="5067" y="4203"/>
                </a:lnTo>
                <a:lnTo>
                  <a:pt x="7645" y="2476"/>
                </a:lnTo>
                <a:lnTo>
                  <a:pt x="5905" y="2197"/>
                </a:lnTo>
                <a:lnTo>
                  <a:pt x="668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87902" y="938945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19">
                <a:moveTo>
                  <a:pt x="2926" y="6934"/>
                </a:moveTo>
                <a:lnTo>
                  <a:pt x="2311" y="6934"/>
                </a:lnTo>
                <a:lnTo>
                  <a:pt x="2628" y="7213"/>
                </a:lnTo>
                <a:lnTo>
                  <a:pt x="2865" y="7073"/>
                </a:lnTo>
                <a:lnTo>
                  <a:pt x="2926" y="6934"/>
                </a:lnTo>
                <a:close/>
              </a:path>
              <a:path w="5714" h="7619">
                <a:moveTo>
                  <a:pt x="5435" y="6159"/>
                </a:moveTo>
                <a:lnTo>
                  <a:pt x="5171" y="6183"/>
                </a:lnTo>
                <a:lnTo>
                  <a:pt x="3492" y="6680"/>
                </a:lnTo>
                <a:lnTo>
                  <a:pt x="5016" y="7200"/>
                </a:lnTo>
                <a:lnTo>
                  <a:pt x="5270" y="7150"/>
                </a:lnTo>
                <a:lnTo>
                  <a:pt x="5435" y="6159"/>
                </a:lnTo>
                <a:close/>
              </a:path>
              <a:path w="5714" h="7619">
                <a:moveTo>
                  <a:pt x="2930" y="6908"/>
                </a:moveTo>
                <a:lnTo>
                  <a:pt x="1333" y="6908"/>
                </a:lnTo>
                <a:lnTo>
                  <a:pt x="1651" y="7073"/>
                </a:lnTo>
                <a:lnTo>
                  <a:pt x="2019" y="6934"/>
                </a:lnTo>
                <a:lnTo>
                  <a:pt x="2926" y="6934"/>
                </a:lnTo>
                <a:close/>
              </a:path>
              <a:path w="5714" h="7619">
                <a:moveTo>
                  <a:pt x="1689" y="5549"/>
                </a:moveTo>
                <a:lnTo>
                  <a:pt x="0" y="6527"/>
                </a:lnTo>
                <a:lnTo>
                  <a:pt x="939" y="6972"/>
                </a:lnTo>
                <a:lnTo>
                  <a:pt x="1333" y="6908"/>
                </a:lnTo>
                <a:lnTo>
                  <a:pt x="2930" y="6908"/>
                </a:lnTo>
                <a:lnTo>
                  <a:pt x="2953" y="6642"/>
                </a:lnTo>
                <a:lnTo>
                  <a:pt x="2197" y="6146"/>
                </a:lnTo>
                <a:lnTo>
                  <a:pt x="1689" y="5549"/>
                </a:lnTo>
                <a:close/>
              </a:path>
              <a:path w="5714" h="7619">
                <a:moveTo>
                  <a:pt x="3059" y="6356"/>
                </a:moveTo>
                <a:lnTo>
                  <a:pt x="3011" y="6680"/>
                </a:lnTo>
                <a:lnTo>
                  <a:pt x="3263" y="6845"/>
                </a:lnTo>
                <a:lnTo>
                  <a:pt x="3059" y="6356"/>
                </a:lnTo>
                <a:close/>
              </a:path>
              <a:path w="5714" h="7619">
                <a:moveTo>
                  <a:pt x="3489" y="6311"/>
                </a:moveTo>
                <a:lnTo>
                  <a:pt x="3073" y="6311"/>
                </a:lnTo>
                <a:lnTo>
                  <a:pt x="3467" y="6464"/>
                </a:lnTo>
                <a:lnTo>
                  <a:pt x="3489" y="6311"/>
                </a:lnTo>
                <a:close/>
              </a:path>
              <a:path w="5714" h="7619">
                <a:moveTo>
                  <a:pt x="3060" y="0"/>
                </a:moveTo>
                <a:lnTo>
                  <a:pt x="2908" y="368"/>
                </a:lnTo>
                <a:lnTo>
                  <a:pt x="2794" y="762"/>
                </a:lnTo>
                <a:lnTo>
                  <a:pt x="2578" y="952"/>
                </a:lnTo>
                <a:lnTo>
                  <a:pt x="2362" y="1054"/>
                </a:lnTo>
                <a:lnTo>
                  <a:pt x="2270" y="1473"/>
                </a:lnTo>
                <a:lnTo>
                  <a:pt x="1993" y="1778"/>
                </a:lnTo>
                <a:lnTo>
                  <a:pt x="1793" y="2578"/>
                </a:lnTo>
                <a:lnTo>
                  <a:pt x="1714" y="3238"/>
                </a:lnTo>
                <a:lnTo>
                  <a:pt x="1937" y="3670"/>
                </a:lnTo>
                <a:lnTo>
                  <a:pt x="3059" y="6356"/>
                </a:lnTo>
                <a:lnTo>
                  <a:pt x="3489" y="6311"/>
                </a:lnTo>
                <a:lnTo>
                  <a:pt x="3581" y="5753"/>
                </a:lnTo>
                <a:lnTo>
                  <a:pt x="4038" y="5283"/>
                </a:lnTo>
                <a:lnTo>
                  <a:pt x="4699" y="5283"/>
                </a:lnTo>
                <a:lnTo>
                  <a:pt x="4953" y="5029"/>
                </a:lnTo>
                <a:lnTo>
                  <a:pt x="5270" y="4851"/>
                </a:lnTo>
                <a:lnTo>
                  <a:pt x="5448" y="4457"/>
                </a:lnTo>
                <a:lnTo>
                  <a:pt x="5499" y="4127"/>
                </a:lnTo>
                <a:lnTo>
                  <a:pt x="5207" y="3987"/>
                </a:lnTo>
                <a:lnTo>
                  <a:pt x="5246" y="2654"/>
                </a:lnTo>
                <a:lnTo>
                  <a:pt x="3352" y="2654"/>
                </a:lnTo>
                <a:lnTo>
                  <a:pt x="3746" y="1600"/>
                </a:lnTo>
                <a:lnTo>
                  <a:pt x="3962" y="1473"/>
                </a:lnTo>
                <a:lnTo>
                  <a:pt x="3921" y="1193"/>
                </a:lnTo>
                <a:lnTo>
                  <a:pt x="3213" y="1193"/>
                </a:lnTo>
                <a:lnTo>
                  <a:pt x="3336" y="762"/>
                </a:lnTo>
                <a:lnTo>
                  <a:pt x="3417" y="368"/>
                </a:lnTo>
                <a:lnTo>
                  <a:pt x="3060" y="0"/>
                </a:lnTo>
                <a:close/>
              </a:path>
              <a:path w="5714" h="7619">
                <a:moveTo>
                  <a:pt x="4699" y="5283"/>
                </a:moveTo>
                <a:lnTo>
                  <a:pt x="4038" y="5283"/>
                </a:lnTo>
                <a:lnTo>
                  <a:pt x="4483" y="6096"/>
                </a:lnTo>
                <a:lnTo>
                  <a:pt x="5018" y="6183"/>
                </a:lnTo>
                <a:lnTo>
                  <a:pt x="5067" y="5753"/>
                </a:lnTo>
                <a:lnTo>
                  <a:pt x="4826" y="5651"/>
                </a:lnTo>
                <a:lnTo>
                  <a:pt x="4699" y="5283"/>
                </a:lnTo>
                <a:close/>
              </a:path>
              <a:path w="5714" h="7619">
                <a:moveTo>
                  <a:pt x="5257" y="2578"/>
                </a:moveTo>
                <a:lnTo>
                  <a:pt x="3352" y="2654"/>
                </a:lnTo>
                <a:lnTo>
                  <a:pt x="5246" y="2654"/>
                </a:lnTo>
                <a:close/>
              </a:path>
              <a:path w="5714" h="7619">
                <a:moveTo>
                  <a:pt x="4343" y="533"/>
                </a:moveTo>
                <a:lnTo>
                  <a:pt x="3213" y="1193"/>
                </a:lnTo>
                <a:lnTo>
                  <a:pt x="3921" y="1193"/>
                </a:lnTo>
                <a:lnTo>
                  <a:pt x="4343" y="53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371094" y="1196260"/>
            <a:ext cx="6350" cy="6985"/>
          </a:xfrm>
          <a:custGeom>
            <a:avLst/>
            <a:gdLst/>
            <a:ahLst/>
            <a:cxnLst/>
            <a:rect l="l" t="t" r="r" b="b"/>
            <a:pathLst>
              <a:path w="6350" h="6984">
                <a:moveTo>
                  <a:pt x="3771" y="0"/>
                </a:moveTo>
                <a:lnTo>
                  <a:pt x="3556" y="38"/>
                </a:lnTo>
                <a:lnTo>
                  <a:pt x="3517" y="254"/>
                </a:lnTo>
                <a:lnTo>
                  <a:pt x="3441" y="431"/>
                </a:lnTo>
                <a:lnTo>
                  <a:pt x="3200" y="774"/>
                </a:lnTo>
                <a:lnTo>
                  <a:pt x="2743" y="838"/>
                </a:lnTo>
                <a:lnTo>
                  <a:pt x="2387" y="1028"/>
                </a:lnTo>
                <a:lnTo>
                  <a:pt x="1943" y="1536"/>
                </a:lnTo>
                <a:lnTo>
                  <a:pt x="1346" y="1384"/>
                </a:lnTo>
                <a:lnTo>
                  <a:pt x="812" y="1638"/>
                </a:lnTo>
                <a:lnTo>
                  <a:pt x="152" y="2336"/>
                </a:lnTo>
                <a:lnTo>
                  <a:pt x="0" y="3378"/>
                </a:lnTo>
                <a:lnTo>
                  <a:pt x="762" y="4025"/>
                </a:lnTo>
                <a:lnTo>
                  <a:pt x="1155" y="4597"/>
                </a:lnTo>
                <a:lnTo>
                  <a:pt x="1435" y="5130"/>
                </a:lnTo>
                <a:lnTo>
                  <a:pt x="1917" y="5600"/>
                </a:lnTo>
                <a:lnTo>
                  <a:pt x="3009" y="6527"/>
                </a:lnTo>
                <a:lnTo>
                  <a:pt x="4699" y="5156"/>
                </a:lnTo>
                <a:lnTo>
                  <a:pt x="5207" y="4152"/>
                </a:lnTo>
                <a:lnTo>
                  <a:pt x="5740" y="3378"/>
                </a:lnTo>
                <a:lnTo>
                  <a:pt x="5359" y="2374"/>
                </a:lnTo>
                <a:lnTo>
                  <a:pt x="5181" y="1524"/>
                </a:lnTo>
                <a:lnTo>
                  <a:pt x="5194" y="749"/>
                </a:lnTo>
                <a:lnTo>
                  <a:pt x="4368" y="279"/>
                </a:lnTo>
                <a:lnTo>
                  <a:pt x="377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5140074" y="1715389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736" y="2985"/>
                </a:moveTo>
                <a:lnTo>
                  <a:pt x="0" y="4648"/>
                </a:lnTo>
                <a:lnTo>
                  <a:pt x="787" y="6235"/>
                </a:lnTo>
                <a:lnTo>
                  <a:pt x="1270" y="5867"/>
                </a:lnTo>
                <a:lnTo>
                  <a:pt x="508" y="5333"/>
                </a:lnTo>
                <a:lnTo>
                  <a:pt x="292" y="4279"/>
                </a:lnTo>
                <a:lnTo>
                  <a:pt x="711" y="3441"/>
                </a:lnTo>
                <a:lnTo>
                  <a:pt x="736" y="2985"/>
                </a:lnTo>
                <a:close/>
              </a:path>
              <a:path w="5079" h="6350">
                <a:moveTo>
                  <a:pt x="1275" y="2806"/>
                </a:moveTo>
                <a:lnTo>
                  <a:pt x="660" y="2806"/>
                </a:lnTo>
                <a:lnTo>
                  <a:pt x="1143" y="2849"/>
                </a:lnTo>
                <a:lnTo>
                  <a:pt x="1275" y="2806"/>
                </a:lnTo>
                <a:close/>
              </a:path>
              <a:path w="5079" h="6350">
                <a:moveTo>
                  <a:pt x="4114" y="0"/>
                </a:moveTo>
                <a:lnTo>
                  <a:pt x="3276" y="76"/>
                </a:lnTo>
                <a:lnTo>
                  <a:pt x="3034" y="1206"/>
                </a:lnTo>
                <a:lnTo>
                  <a:pt x="2844" y="1917"/>
                </a:lnTo>
                <a:lnTo>
                  <a:pt x="1841" y="2273"/>
                </a:lnTo>
                <a:lnTo>
                  <a:pt x="457" y="2806"/>
                </a:lnTo>
                <a:lnTo>
                  <a:pt x="678" y="2849"/>
                </a:lnTo>
                <a:lnTo>
                  <a:pt x="1275" y="2806"/>
                </a:lnTo>
                <a:lnTo>
                  <a:pt x="2184" y="2514"/>
                </a:lnTo>
                <a:lnTo>
                  <a:pt x="3695" y="1663"/>
                </a:lnTo>
                <a:lnTo>
                  <a:pt x="3528" y="901"/>
                </a:lnTo>
                <a:lnTo>
                  <a:pt x="3441" y="165"/>
                </a:lnTo>
                <a:lnTo>
                  <a:pt x="3938" y="152"/>
                </a:lnTo>
                <a:lnTo>
                  <a:pt x="4114" y="0"/>
                </a:lnTo>
                <a:close/>
              </a:path>
              <a:path w="5079" h="6350">
                <a:moveTo>
                  <a:pt x="4230" y="63"/>
                </a:moveTo>
                <a:lnTo>
                  <a:pt x="4368" y="901"/>
                </a:lnTo>
                <a:lnTo>
                  <a:pt x="4470" y="1333"/>
                </a:lnTo>
                <a:lnTo>
                  <a:pt x="4902" y="1206"/>
                </a:lnTo>
                <a:lnTo>
                  <a:pt x="4343" y="482"/>
                </a:lnTo>
                <a:lnTo>
                  <a:pt x="4394" y="152"/>
                </a:lnTo>
                <a:lnTo>
                  <a:pt x="4230" y="63"/>
                </a:lnTo>
                <a:close/>
              </a:path>
              <a:path w="5079" h="6350">
                <a:moveTo>
                  <a:pt x="3918" y="165"/>
                </a:moveTo>
                <a:lnTo>
                  <a:pt x="3441" y="165"/>
                </a:lnTo>
                <a:lnTo>
                  <a:pt x="3479" y="317"/>
                </a:lnTo>
                <a:lnTo>
                  <a:pt x="3918" y="16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95083" y="1611854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6921" y="0"/>
                </a:moveTo>
                <a:lnTo>
                  <a:pt x="3924" y="1993"/>
                </a:lnTo>
                <a:lnTo>
                  <a:pt x="3429" y="2171"/>
                </a:lnTo>
                <a:lnTo>
                  <a:pt x="2781" y="2628"/>
                </a:lnTo>
                <a:lnTo>
                  <a:pt x="2260" y="3987"/>
                </a:lnTo>
                <a:lnTo>
                  <a:pt x="1498" y="4127"/>
                </a:lnTo>
                <a:lnTo>
                  <a:pt x="1320" y="4089"/>
                </a:lnTo>
                <a:lnTo>
                  <a:pt x="1231" y="4279"/>
                </a:lnTo>
                <a:lnTo>
                  <a:pt x="1244" y="4432"/>
                </a:lnTo>
                <a:lnTo>
                  <a:pt x="1054" y="4457"/>
                </a:lnTo>
                <a:lnTo>
                  <a:pt x="965" y="4673"/>
                </a:lnTo>
                <a:lnTo>
                  <a:pt x="787" y="4813"/>
                </a:lnTo>
                <a:lnTo>
                  <a:pt x="0" y="5156"/>
                </a:lnTo>
                <a:lnTo>
                  <a:pt x="520" y="6108"/>
                </a:lnTo>
                <a:lnTo>
                  <a:pt x="1231" y="5715"/>
                </a:lnTo>
                <a:lnTo>
                  <a:pt x="1968" y="4787"/>
                </a:lnTo>
                <a:lnTo>
                  <a:pt x="2857" y="3594"/>
                </a:lnTo>
                <a:lnTo>
                  <a:pt x="4089" y="3225"/>
                </a:lnTo>
                <a:lnTo>
                  <a:pt x="4622" y="2768"/>
                </a:lnTo>
                <a:lnTo>
                  <a:pt x="4927" y="2019"/>
                </a:lnTo>
                <a:lnTo>
                  <a:pt x="5511" y="1574"/>
                </a:lnTo>
                <a:lnTo>
                  <a:pt x="692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5213125" y="2016597"/>
            <a:ext cx="4445" cy="6350"/>
          </a:xfrm>
          <a:custGeom>
            <a:avLst/>
            <a:gdLst/>
            <a:ahLst/>
            <a:cxnLst/>
            <a:rect l="l" t="t" r="r" b="b"/>
            <a:pathLst>
              <a:path w="4445" h="6350">
                <a:moveTo>
                  <a:pt x="1397" y="5435"/>
                </a:moveTo>
                <a:lnTo>
                  <a:pt x="660" y="5435"/>
                </a:lnTo>
                <a:lnTo>
                  <a:pt x="695" y="6007"/>
                </a:lnTo>
                <a:lnTo>
                  <a:pt x="1016" y="6172"/>
                </a:lnTo>
                <a:lnTo>
                  <a:pt x="1078" y="5956"/>
                </a:lnTo>
                <a:lnTo>
                  <a:pt x="1231" y="5638"/>
                </a:lnTo>
                <a:lnTo>
                  <a:pt x="1397" y="5435"/>
                </a:lnTo>
                <a:close/>
              </a:path>
              <a:path w="4445" h="6350">
                <a:moveTo>
                  <a:pt x="1978" y="4978"/>
                </a:moveTo>
                <a:lnTo>
                  <a:pt x="558" y="4978"/>
                </a:lnTo>
                <a:lnTo>
                  <a:pt x="571" y="5168"/>
                </a:lnTo>
                <a:lnTo>
                  <a:pt x="0" y="5435"/>
                </a:lnTo>
                <a:lnTo>
                  <a:pt x="1397" y="5435"/>
                </a:lnTo>
                <a:lnTo>
                  <a:pt x="1397" y="5740"/>
                </a:lnTo>
                <a:lnTo>
                  <a:pt x="1447" y="5283"/>
                </a:lnTo>
                <a:lnTo>
                  <a:pt x="1955" y="5245"/>
                </a:lnTo>
                <a:lnTo>
                  <a:pt x="1978" y="4978"/>
                </a:lnTo>
                <a:close/>
              </a:path>
              <a:path w="4445" h="6350">
                <a:moveTo>
                  <a:pt x="622" y="4267"/>
                </a:moveTo>
                <a:lnTo>
                  <a:pt x="635" y="4800"/>
                </a:lnTo>
                <a:lnTo>
                  <a:pt x="393" y="4851"/>
                </a:lnTo>
                <a:lnTo>
                  <a:pt x="241" y="5079"/>
                </a:lnTo>
                <a:lnTo>
                  <a:pt x="558" y="4978"/>
                </a:lnTo>
                <a:lnTo>
                  <a:pt x="1978" y="4978"/>
                </a:lnTo>
                <a:lnTo>
                  <a:pt x="2180" y="4762"/>
                </a:lnTo>
                <a:lnTo>
                  <a:pt x="1422" y="4762"/>
                </a:lnTo>
                <a:lnTo>
                  <a:pt x="889" y="4470"/>
                </a:lnTo>
                <a:lnTo>
                  <a:pt x="622" y="4267"/>
                </a:lnTo>
                <a:close/>
              </a:path>
              <a:path w="4445" h="6350">
                <a:moveTo>
                  <a:pt x="4267" y="3492"/>
                </a:moveTo>
                <a:lnTo>
                  <a:pt x="850" y="3492"/>
                </a:lnTo>
                <a:lnTo>
                  <a:pt x="1714" y="3606"/>
                </a:lnTo>
                <a:lnTo>
                  <a:pt x="1638" y="3809"/>
                </a:lnTo>
                <a:lnTo>
                  <a:pt x="1384" y="3822"/>
                </a:lnTo>
                <a:lnTo>
                  <a:pt x="1206" y="3898"/>
                </a:lnTo>
                <a:lnTo>
                  <a:pt x="1131" y="4267"/>
                </a:lnTo>
                <a:lnTo>
                  <a:pt x="1422" y="4762"/>
                </a:lnTo>
                <a:lnTo>
                  <a:pt x="2180" y="4762"/>
                </a:lnTo>
                <a:lnTo>
                  <a:pt x="2679" y="4317"/>
                </a:lnTo>
                <a:lnTo>
                  <a:pt x="3948" y="4317"/>
                </a:lnTo>
                <a:lnTo>
                  <a:pt x="4267" y="3492"/>
                </a:lnTo>
                <a:close/>
              </a:path>
              <a:path w="4445" h="6350">
                <a:moveTo>
                  <a:pt x="3948" y="4317"/>
                </a:moveTo>
                <a:lnTo>
                  <a:pt x="2679" y="4317"/>
                </a:lnTo>
                <a:lnTo>
                  <a:pt x="3924" y="4381"/>
                </a:lnTo>
                <a:close/>
              </a:path>
              <a:path w="4445" h="6350">
                <a:moveTo>
                  <a:pt x="3879" y="2717"/>
                </a:moveTo>
                <a:lnTo>
                  <a:pt x="914" y="2717"/>
                </a:lnTo>
                <a:lnTo>
                  <a:pt x="1035" y="2857"/>
                </a:lnTo>
                <a:lnTo>
                  <a:pt x="508" y="3721"/>
                </a:lnTo>
                <a:lnTo>
                  <a:pt x="850" y="3492"/>
                </a:lnTo>
                <a:lnTo>
                  <a:pt x="4267" y="3492"/>
                </a:lnTo>
                <a:lnTo>
                  <a:pt x="4274" y="3251"/>
                </a:lnTo>
                <a:lnTo>
                  <a:pt x="4051" y="3251"/>
                </a:lnTo>
                <a:lnTo>
                  <a:pt x="3822" y="3009"/>
                </a:lnTo>
                <a:lnTo>
                  <a:pt x="3879" y="2717"/>
                </a:lnTo>
                <a:close/>
              </a:path>
              <a:path w="4445" h="6350">
                <a:moveTo>
                  <a:pt x="4064" y="2666"/>
                </a:moveTo>
                <a:lnTo>
                  <a:pt x="4051" y="3251"/>
                </a:lnTo>
                <a:lnTo>
                  <a:pt x="4274" y="3251"/>
                </a:lnTo>
                <a:lnTo>
                  <a:pt x="4318" y="2717"/>
                </a:lnTo>
                <a:lnTo>
                  <a:pt x="4064" y="2666"/>
                </a:lnTo>
                <a:close/>
              </a:path>
              <a:path w="4445" h="6350">
                <a:moveTo>
                  <a:pt x="2095" y="0"/>
                </a:moveTo>
                <a:lnTo>
                  <a:pt x="1638" y="558"/>
                </a:lnTo>
                <a:lnTo>
                  <a:pt x="787" y="660"/>
                </a:lnTo>
                <a:lnTo>
                  <a:pt x="1193" y="1473"/>
                </a:lnTo>
                <a:lnTo>
                  <a:pt x="711" y="1917"/>
                </a:lnTo>
                <a:lnTo>
                  <a:pt x="101" y="2120"/>
                </a:lnTo>
                <a:lnTo>
                  <a:pt x="495" y="2311"/>
                </a:lnTo>
                <a:lnTo>
                  <a:pt x="774" y="2603"/>
                </a:lnTo>
                <a:lnTo>
                  <a:pt x="749" y="3009"/>
                </a:lnTo>
                <a:lnTo>
                  <a:pt x="914" y="2717"/>
                </a:lnTo>
                <a:lnTo>
                  <a:pt x="3879" y="2717"/>
                </a:lnTo>
                <a:lnTo>
                  <a:pt x="3965" y="2374"/>
                </a:lnTo>
                <a:lnTo>
                  <a:pt x="3403" y="2374"/>
                </a:lnTo>
                <a:lnTo>
                  <a:pt x="2933" y="2209"/>
                </a:lnTo>
                <a:lnTo>
                  <a:pt x="3763" y="1838"/>
                </a:lnTo>
                <a:lnTo>
                  <a:pt x="3624" y="1549"/>
                </a:lnTo>
                <a:lnTo>
                  <a:pt x="2679" y="1549"/>
                </a:lnTo>
                <a:lnTo>
                  <a:pt x="2095" y="0"/>
                </a:lnTo>
                <a:close/>
              </a:path>
              <a:path w="4445" h="6350">
                <a:moveTo>
                  <a:pt x="3997" y="2247"/>
                </a:moveTo>
                <a:lnTo>
                  <a:pt x="3403" y="2374"/>
                </a:lnTo>
                <a:lnTo>
                  <a:pt x="3965" y="2374"/>
                </a:lnTo>
                <a:lnTo>
                  <a:pt x="3997" y="2247"/>
                </a:lnTo>
                <a:close/>
              </a:path>
              <a:path w="4445" h="6350">
                <a:moveTo>
                  <a:pt x="3960" y="2244"/>
                </a:moveTo>
                <a:close/>
              </a:path>
              <a:path w="4445" h="6350">
                <a:moveTo>
                  <a:pt x="3784" y="1828"/>
                </a:moveTo>
                <a:lnTo>
                  <a:pt x="3960" y="2244"/>
                </a:lnTo>
                <a:lnTo>
                  <a:pt x="3784" y="1828"/>
                </a:lnTo>
                <a:close/>
              </a:path>
              <a:path w="4445" h="6350">
                <a:moveTo>
                  <a:pt x="3378" y="1041"/>
                </a:moveTo>
                <a:lnTo>
                  <a:pt x="2679" y="1549"/>
                </a:lnTo>
                <a:lnTo>
                  <a:pt x="3624" y="1549"/>
                </a:lnTo>
                <a:lnTo>
                  <a:pt x="3378" y="104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3525979" y="3031257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0" y="0"/>
                </a:moveTo>
                <a:lnTo>
                  <a:pt x="254" y="749"/>
                </a:lnTo>
                <a:lnTo>
                  <a:pt x="1130" y="1282"/>
                </a:lnTo>
                <a:lnTo>
                  <a:pt x="1727" y="1943"/>
                </a:lnTo>
                <a:lnTo>
                  <a:pt x="1752" y="2387"/>
                </a:lnTo>
                <a:lnTo>
                  <a:pt x="1320" y="2425"/>
                </a:lnTo>
                <a:lnTo>
                  <a:pt x="990" y="2311"/>
                </a:lnTo>
                <a:lnTo>
                  <a:pt x="1257" y="3111"/>
                </a:lnTo>
                <a:lnTo>
                  <a:pt x="2095" y="3314"/>
                </a:lnTo>
                <a:lnTo>
                  <a:pt x="2933" y="3492"/>
                </a:lnTo>
                <a:lnTo>
                  <a:pt x="3733" y="3263"/>
                </a:lnTo>
                <a:lnTo>
                  <a:pt x="2197" y="3149"/>
                </a:lnTo>
                <a:lnTo>
                  <a:pt x="2514" y="2616"/>
                </a:lnTo>
                <a:lnTo>
                  <a:pt x="2921" y="2641"/>
                </a:lnTo>
                <a:lnTo>
                  <a:pt x="3556" y="2755"/>
                </a:lnTo>
                <a:lnTo>
                  <a:pt x="3556" y="2146"/>
                </a:lnTo>
                <a:lnTo>
                  <a:pt x="5041" y="2311"/>
                </a:lnTo>
                <a:lnTo>
                  <a:pt x="5118" y="2146"/>
                </a:lnTo>
                <a:lnTo>
                  <a:pt x="4572" y="2032"/>
                </a:lnTo>
                <a:lnTo>
                  <a:pt x="4546" y="1549"/>
                </a:lnTo>
                <a:lnTo>
                  <a:pt x="3911" y="1409"/>
                </a:lnTo>
                <a:lnTo>
                  <a:pt x="3886" y="1727"/>
                </a:lnTo>
                <a:lnTo>
                  <a:pt x="3530" y="1536"/>
                </a:lnTo>
                <a:lnTo>
                  <a:pt x="3606" y="1371"/>
                </a:lnTo>
                <a:lnTo>
                  <a:pt x="2794" y="736"/>
                </a:lnTo>
                <a:lnTo>
                  <a:pt x="1295" y="241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5088460" y="2052656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5613" y="0"/>
                </a:moveTo>
                <a:lnTo>
                  <a:pt x="3365" y="266"/>
                </a:lnTo>
                <a:lnTo>
                  <a:pt x="2755" y="2425"/>
                </a:lnTo>
                <a:lnTo>
                  <a:pt x="1066" y="3784"/>
                </a:lnTo>
                <a:lnTo>
                  <a:pt x="0" y="5067"/>
                </a:lnTo>
                <a:lnTo>
                  <a:pt x="2527" y="4457"/>
                </a:lnTo>
                <a:lnTo>
                  <a:pt x="3238" y="4394"/>
                </a:lnTo>
                <a:lnTo>
                  <a:pt x="4000" y="3251"/>
                </a:lnTo>
                <a:lnTo>
                  <a:pt x="5930" y="1358"/>
                </a:lnTo>
                <a:lnTo>
                  <a:pt x="561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647083" y="1687351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4279" y="0"/>
                </a:moveTo>
                <a:lnTo>
                  <a:pt x="3428" y="647"/>
                </a:lnTo>
                <a:lnTo>
                  <a:pt x="2565" y="1625"/>
                </a:lnTo>
                <a:lnTo>
                  <a:pt x="1219" y="2400"/>
                </a:lnTo>
                <a:lnTo>
                  <a:pt x="736" y="3644"/>
                </a:lnTo>
                <a:lnTo>
                  <a:pt x="457" y="4127"/>
                </a:lnTo>
                <a:lnTo>
                  <a:pt x="0" y="4470"/>
                </a:lnTo>
                <a:lnTo>
                  <a:pt x="888" y="4356"/>
                </a:lnTo>
                <a:lnTo>
                  <a:pt x="1523" y="4572"/>
                </a:lnTo>
                <a:lnTo>
                  <a:pt x="2146" y="5181"/>
                </a:lnTo>
                <a:lnTo>
                  <a:pt x="2768" y="4953"/>
                </a:lnTo>
                <a:lnTo>
                  <a:pt x="2895" y="5156"/>
                </a:lnTo>
                <a:lnTo>
                  <a:pt x="2933" y="5003"/>
                </a:lnTo>
                <a:lnTo>
                  <a:pt x="3174" y="4838"/>
                </a:lnTo>
                <a:lnTo>
                  <a:pt x="3301" y="4978"/>
                </a:lnTo>
                <a:lnTo>
                  <a:pt x="3441" y="4914"/>
                </a:lnTo>
                <a:lnTo>
                  <a:pt x="4648" y="3987"/>
                </a:lnTo>
                <a:lnTo>
                  <a:pt x="5740" y="2514"/>
                </a:lnTo>
                <a:lnTo>
                  <a:pt x="5600" y="939"/>
                </a:lnTo>
                <a:lnTo>
                  <a:pt x="4102" y="1498"/>
                </a:lnTo>
                <a:lnTo>
                  <a:pt x="427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415923" y="2333438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10">
                <a:moveTo>
                  <a:pt x="4728" y="3327"/>
                </a:moveTo>
                <a:lnTo>
                  <a:pt x="3683" y="3327"/>
                </a:lnTo>
                <a:lnTo>
                  <a:pt x="4991" y="3708"/>
                </a:lnTo>
                <a:lnTo>
                  <a:pt x="4728" y="3327"/>
                </a:lnTo>
                <a:close/>
              </a:path>
              <a:path w="6985" h="3810">
                <a:moveTo>
                  <a:pt x="5638" y="2158"/>
                </a:moveTo>
                <a:lnTo>
                  <a:pt x="2781" y="2158"/>
                </a:lnTo>
                <a:lnTo>
                  <a:pt x="2619" y="2463"/>
                </a:lnTo>
                <a:lnTo>
                  <a:pt x="2743" y="2692"/>
                </a:lnTo>
                <a:lnTo>
                  <a:pt x="3530" y="2793"/>
                </a:lnTo>
                <a:lnTo>
                  <a:pt x="3513" y="3059"/>
                </a:lnTo>
                <a:lnTo>
                  <a:pt x="3656" y="3327"/>
                </a:lnTo>
                <a:lnTo>
                  <a:pt x="3492" y="3428"/>
                </a:lnTo>
                <a:lnTo>
                  <a:pt x="3683" y="3327"/>
                </a:lnTo>
                <a:lnTo>
                  <a:pt x="4728" y="3327"/>
                </a:lnTo>
                <a:lnTo>
                  <a:pt x="4622" y="3174"/>
                </a:lnTo>
                <a:lnTo>
                  <a:pt x="5016" y="3124"/>
                </a:lnTo>
                <a:lnTo>
                  <a:pt x="5407" y="2793"/>
                </a:lnTo>
                <a:lnTo>
                  <a:pt x="5529" y="2285"/>
                </a:lnTo>
                <a:lnTo>
                  <a:pt x="5669" y="2235"/>
                </a:lnTo>
                <a:close/>
              </a:path>
              <a:path w="6985" h="3810">
                <a:moveTo>
                  <a:pt x="3414" y="3059"/>
                </a:moveTo>
                <a:lnTo>
                  <a:pt x="3440" y="3263"/>
                </a:lnTo>
                <a:lnTo>
                  <a:pt x="3414" y="3059"/>
                </a:lnTo>
                <a:close/>
              </a:path>
              <a:path w="6985" h="3810">
                <a:moveTo>
                  <a:pt x="1143" y="977"/>
                </a:moveTo>
                <a:lnTo>
                  <a:pt x="596" y="1015"/>
                </a:lnTo>
                <a:lnTo>
                  <a:pt x="473" y="1409"/>
                </a:lnTo>
                <a:lnTo>
                  <a:pt x="0" y="1536"/>
                </a:lnTo>
                <a:lnTo>
                  <a:pt x="170" y="1727"/>
                </a:lnTo>
                <a:lnTo>
                  <a:pt x="266" y="2908"/>
                </a:lnTo>
                <a:lnTo>
                  <a:pt x="469" y="2082"/>
                </a:lnTo>
                <a:lnTo>
                  <a:pt x="850" y="1955"/>
                </a:lnTo>
                <a:lnTo>
                  <a:pt x="1140" y="1955"/>
                </a:lnTo>
                <a:lnTo>
                  <a:pt x="1143" y="1752"/>
                </a:lnTo>
                <a:lnTo>
                  <a:pt x="5875" y="1752"/>
                </a:lnTo>
                <a:lnTo>
                  <a:pt x="5880" y="1498"/>
                </a:lnTo>
                <a:lnTo>
                  <a:pt x="6346" y="1498"/>
                </a:lnTo>
                <a:lnTo>
                  <a:pt x="1451" y="1396"/>
                </a:lnTo>
                <a:lnTo>
                  <a:pt x="1143" y="977"/>
                </a:lnTo>
                <a:close/>
              </a:path>
              <a:path w="6985" h="3810">
                <a:moveTo>
                  <a:pt x="2420" y="2359"/>
                </a:moveTo>
                <a:lnTo>
                  <a:pt x="2552" y="2692"/>
                </a:lnTo>
                <a:lnTo>
                  <a:pt x="2717" y="2692"/>
                </a:lnTo>
                <a:lnTo>
                  <a:pt x="2594" y="2489"/>
                </a:lnTo>
                <a:lnTo>
                  <a:pt x="2420" y="2359"/>
                </a:lnTo>
                <a:close/>
              </a:path>
              <a:path w="6985" h="3810">
                <a:moveTo>
                  <a:pt x="2203" y="2480"/>
                </a:moveTo>
                <a:lnTo>
                  <a:pt x="2075" y="2481"/>
                </a:lnTo>
                <a:lnTo>
                  <a:pt x="2203" y="2480"/>
                </a:lnTo>
                <a:close/>
              </a:path>
              <a:path w="6985" h="3810">
                <a:moveTo>
                  <a:pt x="939" y="2146"/>
                </a:moveTo>
                <a:lnTo>
                  <a:pt x="764" y="2146"/>
                </a:lnTo>
                <a:lnTo>
                  <a:pt x="596" y="2514"/>
                </a:lnTo>
                <a:lnTo>
                  <a:pt x="939" y="2146"/>
                </a:lnTo>
                <a:close/>
              </a:path>
              <a:path w="6985" h="3810">
                <a:moveTo>
                  <a:pt x="5669" y="2235"/>
                </a:moveTo>
                <a:lnTo>
                  <a:pt x="5778" y="2501"/>
                </a:lnTo>
                <a:lnTo>
                  <a:pt x="5669" y="2235"/>
                </a:lnTo>
                <a:close/>
              </a:path>
              <a:path w="6985" h="3810">
                <a:moveTo>
                  <a:pt x="5871" y="2019"/>
                </a:moveTo>
                <a:lnTo>
                  <a:pt x="1676" y="2019"/>
                </a:lnTo>
                <a:lnTo>
                  <a:pt x="1384" y="2489"/>
                </a:lnTo>
                <a:lnTo>
                  <a:pt x="2075" y="2481"/>
                </a:lnTo>
                <a:lnTo>
                  <a:pt x="1960" y="2324"/>
                </a:lnTo>
                <a:lnTo>
                  <a:pt x="1803" y="2184"/>
                </a:lnTo>
                <a:lnTo>
                  <a:pt x="2735" y="2184"/>
                </a:lnTo>
                <a:lnTo>
                  <a:pt x="5868" y="2158"/>
                </a:lnTo>
                <a:lnTo>
                  <a:pt x="5871" y="2019"/>
                </a:lnTo>
                <a:close/>
              </a:path>
              <a:path w="6985" h="3810">
                <a:moveTo>
                  <a:pt x="2157" y="2375"/>
                </a:moveTo>
                <a:close/>
              </a:path>
              <a:path w="6985" h="3810">
                <a:moveTo>
                  <a:pt x="2315" y="2417"/>
                </a:moveTo>
                <a:lnTo>
                  <a:pt x="2468" y="2477"/>
                </a:lnTo>
                <a:lnTo>
                  <a:pt x="2315" y="2417"/>
                </a:lnTo>
                <a:close/>
              </a:path>
              <a:path w="6985" h="3810">
                <a:moveTo>
                  <a:pt x="2362" y="2324"/>
                </a:moveTo>
                <a:lnTo>
                  <a:pt x="2197" y="2324"/>
                </a:lnTo>
                <a:lnTo>
                  <a:pt x="2362" y="2324"/>
                </a:lnTo>
                <a:close/>
              </a:path>
              <a:path w="6985" h="3810">
                <a:moveTo>
                  <a:pt x="2484" y="2324"/>
                </a:moveTo>
                <a:close/>
              </a:path>
              <a:path w="6985" h="3810">
                <a:moveTo>
                  <a:pt x="2735" y="2184"/>
                </a:moveTo>
                <a:lnTo>
                  <a:pt x="1803" y="2184"/>
                </a:lnTo>
                <a:lnTo>
                  <a:pt x="2159" y="2336"/>
                </a:lnTo>
                <a:lnTo>
                  <a:pt x="2484" y="2324"/>
                </a:lnTo>
                <a:lnTo>
                  <a:pt x="2735" y="2184"/>
                </a:lnTo>
                <a:close/>
              </a:path>
              <a:path w="6985" h="3810">
                <a:moveTo>
                  <a:pt x="5868" y="2158"/>
                </a:moveTo>
                <a:lnTo>
                  <a:pt x="5638" y="2158"/>
                </a:lnTo>
                <a:lnTo>
                  <a:pt x="5867" y="2235"/>
                </a:lnTo>
                <a:close/>
              </a:path>
              <a:path w="6985" h="3810">
                <a:moveTo>
                  <a:pt x="5875" y="1752"/>
                </a:moveTo>
                <a:lnTo>
                  <a:pt x="1143" y="1752"/>
                </a:lnTo>
                <a:lnTo>
                  <a:pt x="1257" y="1930"/>
                </a:lnTo>
                <a:lnTo>
                  <a:pt x="1346" y="2222"/>
                </a:lnTo>
                <a:lnTo>
                  <a:pt x="1676" y="2019"/>
                </a:lnTo>
                <a:lnTo>
                  <a:pt x="5871" y="2019"/>
                </a:lnTo>
                <a:lnTo>
                  <a:pt x="5875" y="1752"/>
                </a:lnTo>
                <a:close/>
              </a:path>
              <a:path w="6985" h="3810">
                <a:moveTo>
                  <a:pt x="802" y="2061"/>
                </a:moveTo>
                <a:lnTo>
                  <a:pt x="533" y="2146"/>
                </a:lnTo>
                <a:lnTo>
                  <a:pt x="764" y="2146"/>
                </a:lnTo>
                <a:close/>
              </a:path>
              <a:path w="6985" h="3810">
                <a:moveTo>
                  <a:pt x="1140" y="1955"/>
                </a:moveTo>
                <a:lnTo>
                  <a:pt x="850" y="1955"/>
                </a:lnTo>
                <a:lnTo>
                  <a:pt x="1140" y="1955"/>
                </a:lnTo>
                <a:close/>
              </a:path>
              <a:path w="6985" h="3810">
                <a:moveTo>
                  <a:pt x="6346" y="1498"/>
                </a:moveTo>
                <a:lnTo>
                  <a:pt x="5880" y="1498"/>
                </a:lnTo>
                <a:lnTo>
                  <a:pt x="5969" y="1765"/>
                </a:lnTo>
                <a:lnTo>
                  <a:pt x="6527" y="1727"/>
                </a:lnTo>
                <a:lnTo>
                  <a:pt x="6346" y="1498"/>
                </a:lnTo>
                <a:close/>
              </a:path>
              <a:path w="6985" h="3810">
                <a:moveTo>
                  <a:pt x="2667" y="469"/>
                </a:moveTo>
                <a:lnTo>
                  <a:pt x="2221" y="673"/>
                </a:lnTo>
                <a:lnTo>
                  <a:pt x="2140" y="1015"/>
                </a:lnTo>
                <a:lnTo>
                  <a:pt x="1460" y="1409"/>
                </a:lnTo>
                <a:lnTo>
                  <a:pt x="6276" y="1409"/>
                </a:lnTo>
                <a:lnTo>
                  <a:pt x="6065" y="1142"/>
                </a:lnTo>
                <a:lnTo>
                  <a:pt x="3797" y="1142"/>
                </a:lnTo>
                <a:lnTo>
                  <a:pt x="3712" y="990"/>
                </a:lnTo>
                <a:lnTo>
                  <a:pt x="2870" y="990"/>
                </a:lnTo>
                <a:lnTo>
                  <a:pt x="2667" y="469"/>
                </a:lnTo>
                <a:close/>
              </a:path>
              <a:path w="6985" h="3810">
                <a:moveTo>
                  <a:pt x="5397" y="0"/>
                </a:moveTo>
                <a:lnTo>
                  <a:pt x="3797" y="1142"/>
                </a:lnTo>
                <a:lnTo>
                  <a:pt x="6065" y="1142"/>
                </a:lnTo>
                <a:lnTo>
                  <a:pt x="5854" y="876"/>
                </a:lnTo>
                <a:lnTo>
                  <a:pt x="6248" y="825"/>
                </a:lnTo>
                <a:lnTo>
                  <a:pt x="6083" y="673"/>
                </a:lnTo>
                <a:lnTo>
                  <a:pt x="5829" y="558"/>
                </a:lnTo>
                <a:lnTo>
                  <a:pt x="6045" y="292"/>
                </a:lnTo>
                <a:lnTo>
                  <a:pt x="5397" y="0"/>
                </a:lnTo>
                <a:close/>
              </a:path>
              <a:path w="6985" h="3810">
                <a:moveTo>
                  <a:pt x="3429" y="482"/>
                </a:moveTo>
                <a:lnTo>
                  <a:pt x="2870" y="990"/>
                </a:lnTo>
                <a:lnTo>
                  <a:pt x="3712" y="990"/>
                </a:lnTo>
                <a:lnTo>
                  <a:pt x="3429" y="48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718480" y="1411668"/>
            <a:ext cx="4445" cy="8255"/>
          </a:xfrm>
          <a:custGeom>
            <a:avLst/>
            <a:gdLst/>
            <a:ahLst/>
            <a:cxnLst/>
            <a:rect l="l" t="t" r="r" b="b"/>
            <a:pathLst>
              <a:path w="4445" h="8255">
                <a:moveTo>
                  <a:pt x="762" y="0"/>
                </a:moveTo>
                <a:lnTo>
                  <a:pt x="431" y="1714"/>
                </a:lnTo>
                <a:lnTo>
                  <a:pt x="292" y="1968"/>
                </a:lnTo>
                <a:lnTo>
                  <a:pt x="152" y="3327"/>
                </a:lnTo>
                <a:lnTo>
                  <a:pt x="0" y="6934"/>
                </a:lnTo>
                <a:lnTo>
                  <a:pt x="1701" y="7366"/>
                </a:lnTo>
                <a:lnTo>
                  <a:pt x="1854" y="7264"/>
                </a:lnTo>
                <a:lnTo>
                  <a:pt x="1587" y="7137"/>
                </a:lnTo>
                <a:lnTo>
                  <a:pt x="1587" y="6604"/>
                </a:lnTo>
                <a:lnTo>
                  <a:pt x="2146" y="6794"/>
                </a:lnTo>
                <a:lnTo>
                  <a:pt x="2032" y="7277"/>
                </a:lnTo>
                <a:lnTo>
                  <a:pt x="2425" y="7924"/>
                </a:lnTo>
                <a:lnTo>
                  <a:pt x="2527" y="6565"/>
                </a:lnTo>
                <a:lnTo>
                  <a:pt x="2806" y="6375"/>
                </a:lnTo>
                <a:lnTo>
                  <a:pt x="3340" y="6108"/>
                </a:lnTo>
                <a:lnTo>
                  <a:pt x="3835" y="6083"/>
                </a:lnTo>
                <a:lnTo>
                  <a:pt x="3949" y="5295"/>
                </a:lnTo>
                <a:lnTo>
                  <a:pt x="3810" y="4965"/>
                </a:lnTo>
                <a:lnTo>
                  <a:pt x="3302" y="5308"/>
                </a:lnTo>
                <a:lnTo>
                  <a:pt x="3086" y="5435"/>
                </a:lnTo>
                <a:lnTo>
                  <a:pt x="2882" y="5461"/>
                </a:lnTo>
                <a:lnTo>
                  <a:pt x="2552" y="5003"/>
                </a:lnTo>
                <a:lnTo>
                  <a:pt x="2882" y="5003"/>
                </a:lnTo>
                <a:lnTo>
                  <a:pt x="2959" y="4838"/>
                </a:lnTo>
                <a:lnTo>
                  <a:pt x="2806" y="4254"/>
                </a:lnTo>
                <a:lnTo>
                  <a:pt x="2794" y="4076"/>
                </a:lnTo>
                <a:lnTo>
                  <a:pt x="2654" y="3416"/>
                </a:lnTo>
                <a:lnTo>
                  <a:pt x="1854" y="3136"/>
                </a:lnTo>
                <a:lnTo>
                  <a:pt x="1676" y="2438"/>
                </a:lnTo>
                <a:lnTo>
                  <a:pt x="1460" y="1841"/>
                </a:lnTo>
                <a:lnTo>
                  <a:pt x="1600" y="1181"/>
                </a:lnTo>
                <a:lnTo>
                  <a:pt x="1117" y="685"/>
                </a:lnTo>
                <a:lnTo>
                  <a:pt x="76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759213" y="2070051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4381" y="0"/>
                </a:moveTo>
                <a:lnTo>
                  <a:pt x="3187" y="2412"/>
                </a:lnTo>
                <a:lnTo>
                  <a:pt x="1600" y="3251"/>
                </a:lnTo>
                <a:lnTo>
                  <a:pt x="1320" y="3263"/>
                </a:lnTo>
                <a:lnTo>
                  <a:pt x="0" y="3022"/>
                </a:lnTo>
                <a:lnTo>
                  <a:pt x="292" y="3594"/>
                </a:lnTo>
                <a:lnTo>
                  <a:pt x="2654" y="3378"/>
                </a:lnTo>
                <a:lnTo>
                  <a:pt x="3086" y="3200"/>
                </a:lnTo>
                <a:lnTo>
                  <a:pt x="4584" y="1282"/>
                </a:lnTo>
                <a:lnTo>
                  <a:pt x="4991" y="469"/>
                </a:lnTo>
                <a:lnTo>
                  <a:pt x="6311" y="1155"/>
                </a:lnTo>
                <a:lnTo>
                  <a:pt x="6197" y="12"/>
                </a:lnTo>
                <a:lnTo>
                  <a:pt x="438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5615423" y="2399769"/>
            <a:ext cx="3175" cy="13970"/>
          </a:xfrm>
          <a:custGeom>
            <a:avLst/>
            <a:gdLst/>
            <a:ahLst/>
            <a:cxnLst/>
            <a:rect l="l" t="t" r="r" b="b"/>
            <a:pathLst>
              <a:path w="3175" h="13969">
                <a:moveTo>
                  <a:pt x="2147" y="10808"/>
                </a:moveTo>
                <a:lnTo>
                  <a:pt x="2362" y="13868"/>
                </a:lnTo>
                <a:lnTo>
                  <a:pt x="2743" y="13284"/>
                </a:lnTo>
                <a:lnTo>
                  <a:pt x="2298" y="11899"/>
                </a:lnTo>
                <a:lnTo>
                  <a:pt x="2400" y="11048"/>
                </a:lnTo>
                <a:lnTo>
                  <a:pt x="2147" y="10808"/>
                </a:lnTo>
                <a:close/>
              </a:path>
              <a:path w="3175" h="13969">
                <a:moveTo>
                  <a:pt x="2523" y="11048"/>
                </a:moveTo>
                <a:close/>
              </a:path>
              <a:path w="3175" h="13969">
                <a:moveTo>
                  <a:pt x="1970" y="7941"/>
                </a:moveTo>
                <a:lnTo>
                  <a:pt x="2147" y="10807"/>
                </a:lnTo>
                <a:lnTo>
                  <a:pt x="2425" y="10782"/>
                </a:lnTo>
                <a:lnTo>
                  <a:pt x="2323" y="10426"/>
                </a:lnTo>
                <a:lnTo>
                  <a:pt x="2349" y="9855"/>
                </a:lnTo>
                <a:lnTo>
                  <a:pt x="2481" y="9855"/>
                </a:lnTo>
                <a:lnTo>
                  <a:pt x="2437" y="9715"/>
                </a:lnTo>
                <a:lnTo>
                  <a:pt x="2298" y="9715"/>
                </a:lnTo>
                <a:lnTo>
                  <a:pt x="2273" y="9385"/>
                </a:lnTo>
                <a:lnTo>
                  <a:pt x="2374" y="8966"/>
                </a:lnTo>
                <a:lnTo>
                  <a:pt x="2336" y="8407"/>
                </a:lnTo>
                <a:lnTo>
                  <a:pt x="1970" y="7941"/>
                </a:lnTo>
                <a:close/>
              </a:path>
              <a:path w="3175" h="13969">
                <a:moveTo>
                  <a:pt x="2481" y="9855"/>
                </a:moveTo>
                <a:lnTo>
                  <a:pt x="2349" y="9855"/>
                </a:lnTo>
                <a:lnTo>
                  <a:pt x="2489" y="9880"/>
                </a:lnTo>
                <a:close/>
              </a:path>
              <a:path w="3175" h="13969">
                <a:moveTo>
                  <a:pt x="2425" y="9677"/>
                </a:moveTo>
                <a:close/>
              </a:path>
              <a:path w="3175" h="13969">
                <a:moveTo>
                  <a:pt x="2400" y="9334"/>
                </a:moveTo>
                <a:close/>
              </a:path>
              <a:path w="3175" h="13969">
                <a:moveTo>
                  <a:pt x="2565" y="0"/>
                </a:moveTo>
                <a:lnTo>
                  <a:pt x="1079" y="1079"/>
                </a:lnTo>
                <a:lnTo>
                  <a:pt x="0" y="1257"/>
                </a:lnTo>
                <a:lnTo>
                  <a:pt x="1879" y="1536"/>
                </a:lnTo>
                <a:lnTo>
                  <a:pt x="1600" y="1981"/>
                </a:lnTo>
                <a:lnTo>
                  <a:pt x="977" y="2070"/>
                </a:lnTo>
                <a:lnTo>
                  <a:pt x="1676" y="2451"/>
                </a:lnTo>
                <a:lnTo>
                  <a:pt x="1574" y="2857"/>
                </a:lnTo>
                <a:lnTo>
                  <a:pt x="1866" y="6235"/>
                </a:lnTo>
                <a:lnTo>
                  <a:pt x="1923" y="7174"/>
                </a:lnTo>
                <a:lnTo>
                  <a:pt x="256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236175" y="2471881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1536" y="2717"/>
                </a:moveTo>
                <a:lnTo>
                  <a:pt x="0" y="3632"/>
                </a:lnTo>
                <a:lnTo>
                  <a:pt x="1257" y="3670"/>
                </a:lnTo>
                <a:lnTo>
                  <a:pt x="1953" y="3368"/>
                </a:lnTo>
                <a:lnTo>
                  <a:pt x="1979" y="2971"/>
                </a:lnTo>
                <a:lnTo>
                  <a:pt x="1447" y="2971"/>
                </a:lnTo>
                <a:lnTo>
                  <a:pt x="1536" y="2717"/>
                </a:lnTo>
                <a:close/>
              </a:path>
              <a:path w="6350" h="3810">
                <a:moveTo>
                  <a:pt x="2984" y="2120"/>
                </a:moveTo>
                <a:lnTo>
                  <a:pt x="2984" y="2832"/>
                </a:lnTo>
                <a:lnTo>
                  <a:pt x="2768" y="3048"/>
                </a:lnTo>
                <a:lnTo>
                  <a:pt x="2501" y="3204"/>
                </a:lnTo>
                <a:lnTo>
                  <a:pt x="3809" y="3581"/>
                </a:lnTo>
                <a:lnTo>
                  <a:pt x="4388" y="2971"/>
                </a:lnTo>
                <a:lnTo>
                  <a:pt x="4419" y="2514"/>
                </a:lnTo>
                <a:lnTo>
                  <a:pt x="4557" y="2463"/>
                </a:lnTo>
                <a:lnTo>
                  <a:pt x="3428" y="2463"/>
                </a:lnTo>
                <a:lnTo>
                  <a:pt x="2984" y="2120"/>
                </a:lnTo>
                <a:close/>
              </a:path>
              <a:path w="6350" h="3810">
                <a:moveTo>
                  <a:pt x="2400" y="3175"/>
                </a:moveTo>
                <a:lnTo>
                  <a:pt x="1953" y="3368"/>
                </a:lnTo>
                <a:lnTo>
                  <a:pt x="1943" y="3530"/>
                </a:lnTo>
                <a:lnTo>
                  <a:pt x="2501" y="3204"/>
                </a:lnTo>
                <a:close/>
              </a:path>
              <a:path w="6350" h="3810">
                <a:moveTo>
                  <a:pt x="1904" y="2730"/>
                </a:moveTo>
                <a:lnTo>
                  <a:pt x="1447" y="2971"/>
                </a:lnTo>
                <a:lnTo>
                  <a:pt x="1979" y="2971"/>
                </a:lnTo>
                <a:lnTo>
                  <a:pt x="1904" y="2730"/>
                </a:lnTo>
                <a:close/>
              </a:path>
              <a:path w="6350" h="3810">
                <a:moveTo>
                  <a:pt x="3530" y="2235"/>
                </a:moveTo>
                <a:lnTo>
                  <a:pt x="3428" y="2463"/>
                </a:lnTo>
                <a:lnTo>
                  <a:pt x="4557" y="2463"/>
                </a:lnTo>
                <a:lnTo>
                  <a:pt x="4765" y="2387"/>
                </a:lnTo>
                <a:lnTo>
                  <a:pt x="3721" y="2387"/>
                </a:lnTo>
                <a:lnTo>
                  <a:pt x="3530" y="2235"/>
                </a:lnTo>
                <a:close/>
              </a:path>
              <a:path w="6350" h="3810">
                <a:moveTo>
                  <a:pt x="3771" y="1866"/>
                </a:moveTo>
                <a:lnTo>
                  <a:pt x="3721" y="2387"/>
                </a:lnTo>
                <a:lnTo>
                  <a:pt x="4765" y="2387"/>
                </a:lnTo>
                <a:lnTo>
                  <a:pt x="5283" y="2197"/>
                </a:lnTo>
                <a:lnTo>
                  <a:pt x="5486" y="2019"/>
                </a:lnTo>
                <a:lnTo>
                  <a:pt x="3962" y="2019"/>
                </a:lnTo>
                <a:lnTo>
                  <a:pt x="3771" y="1866"/>
                </a:lnTo>
                <a:close/>
              </a:path>
              <a:path w="6350" h="3810">
                <a:moveTo>
                  <a:pt x="5626" y="0"/>
                </a:moveTo>
                <a:lnTo>
                  <a:pt x="4610" y="457"/>
                </a:lnTo>
                <a:lnTo>
                  <a:pt x="4140" y="1206"/>
                </a:lnTo>
                <a:lnTo>
                  <a:pt x="3962" y="2019"/>
                </a:lnTo>
                <a:lnTo>
                  <a:pt x="5486" y="2019"/>
                </a:lnTo>
                <a:lnTo>
                  <a:pt x="5257" y="1143"/>
                </a:lnTo>
                <a:lnTo>
                  <a:pt x="6057" y="381"/>
                </a:lnTo>
                <a:lnTo>
                  <a:pt x="562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464226" y="225230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280" y="4241"/>
                </a:moveTo>
                <a:lnTo>
                  <a:pt x="4152" y="4241"/>
                </a:lnTo>
                <a:lnTo>
                  <a:pt x="3708" y="5054"/>
                </a:lnTo>
                <a:lnTo>
                  <a:pt x="4287" y="4622"/>
                </a:lnTo>
                <a:lnTo>
                  <a:pt x="4280" y="4241"/>
                </a:lnTo>
                <a:close/>
              </a:path>
              <a:path w="5079" h="5080">
                <a:moveTo>
                  <a:pt x="4266" y="4178"/>
                </a:moveTo>
                <a:lnTo>
                  <a:pt x="1549" y="4178"/>
                </a:lnTo>
                <a:lnTo>
                  <a:pt x="2387" y="4927"/>
                </a:lnTo>
                <a:lnTo>
                  <a:pt x="2899" y="4622"/>
                </a:lnTo>
                <a:lnTo>
                  <a:pt x="2844" y="4483"/>
                </a:lnTo>
                <a:lnTo>
                  <a:pt x="3012" y="4483"/>
                </a:lnTo>
                <a:lnTo>
                  <a:pt x="3340" y="4368"/>
                </a:lnTo>
                <a:lnTo>
                  <a:pt x="3889" y="4368"/>
                </a:lnTo>
                <a:lnTo>
                  <a:pt x="4152" y="4241"/>
                </a:lnTo>
                <a:lnTo>
                  <a:pt x="4280" y="4241"/>
                </a:lnTo>
                <a:close/>
              </a:path>
              <a:path w="5079" h="5080">
                <a:moveTo>
                  <a:pt x="3047" y="4526"/>
                </a:moveTo>
                <a:lnTo>
                  <a:pt x="3632" y="4826"/>
                </a:lnTo>
                <a:lnTo>
                  <a:pt x="3547" y="4533"/>
                </a:lnTo>
                <a:lnTo>
                  <a:pt x="3047" y="4526"/>
                </a:lnTo>
                <a:close/>
              </a:path>
              <a:path w="5079" h="5080">
                <a:moveTo>
                  <a:pt x="2868" y="4522"/>
                </a:moveTo>
                <a:lnTo>
                  <a:pt x="3081" y="4622"/>
                </a:lnTo>
                <a:lnTo>
                  <a:pt x="2926" y="4523"/>
                </a:lnTo>
                <a:close/>
              </a:path>
              <a:path w="5079" h="5080">
                <a:moveTo>
                  <a:pt x="2926" y="4523"/>
                </a:moveTo>
                <a:lnTo>
                  <a:pt x="3124" y="4622"/>
                </a:lnTo>
                <a:lnTo>
                  <a:pt x="2926" y="4523"/>
                </a:lnTo>
                <a:close/>
              </a:path>
              <a:path w="5079" h="5080">
                <a:moveTo>
                  <a:pt x="3889" y="4368"/>
                </a:moveTo>
                <a:lnTo>
                  <a:pt x="3340" y="4368"/>
                </a:lnTo>
                <a:lnTo>
                  <a:pt x="3378" y="4533"/>
                </a:lnTo>
                <a:lnTo>
                  <a:pt x="3547" y="4533"/>
                </a:lnTo>
                <a:lnTo>
                  <a:pt x="3889" y="4368"/>
                </a:lnTo>
                <a:close/>
              </a:path>
              <a:path w="5079" h="5080">
                <a:moveTo>
                  <a:pt x="3012" y="4483"/>
                </a:moveTo>
                <a:lnTo>
                  <a:pt x="2844" y="4483"/>
                </a:lnTo>
                <a:lnTo>
                  <a:pt x="3047" y="4526"/>
                </a:lnTo>
                <a:close/>
              </a:path>
              <a:path w="5079" h="5080">
                <a:moveTo>
                  <a:pt x="2867" y="4521"/>
                </a:moveTo>
                <a:close/>
              </a:path>
              <a:path w="5079" h="5080">
                <a:moveTo>
                  <a:pt x="4711" y="3619"/>
                </a:moveTo>
                <a:lnTo>
                  <a:pt x="1041" y="3619"/>
                </a:lnTo>
                <a:lnTo>
                  <a:pt x="1117" y="4470"/>
                </a:lnTo>
                <a:lnTo>
                  <a:pt x="1549" y="4178"/>
                </a:lnTo>
                <a:lnTo>
                  <a:pt x="4266" y="4178"/>
                </a:lnTo>
                <a:lnTo>
                  <a:pt x="4810" y="4127"/>
                </a:lnTo>
                <a:lnTo>
                  <a:pt x="4889" y="3784"/>
                </a:lnTo>
                <a:lnTo>
                  <a:pt x="4711" y="3619"/>
                </a:lnTo>
                <a:close/>
              </a:path>
              <a:path w="5079" h="5080">
                <a:moveTo>
                  <a:pt x="4071" y="2667"/>
                </a:moveTo>
                <a:lnTo>
                  <a:pt x="635" y="2667"/>
                </a:lnTo>
                <a:lnTo>
                  <a:pt x="441" y="2946"/>
                </a:lnTo>
                <a:lnTo>
                  <a:pt x="322" y="3416"/>
                </a:lnTo>
                <a:lnTo>
                  <a:pt x="736" y="4457"/>
                </a:lnTo>
                <a:lnTo>
                  <a:pt x="740" y="3759"/>
                </a:lnTo>
                <a:lnTo>
                  <a:pt x="1041" y="3619"/>
                </a:lnTo>
                <a:lnTo>
                  <a:pt x="4711" y="3619"/>
                </a:lnTo>
                <a:lnTo>
                  <a:pt x="4754" y="3276"/>
                </a:lnTo>
                <a:lnTo>
                  <a:pt x="4535" y="2997"/>
                </a:lnTo>
                <a:lnTo>
                  <a:pt x="4089" y="2882"/>
                </a:lnTo>
                <a:lnTo>
                  <a:pt x="4071" y="2667"/>
                </a:lnTo>
                <a:close/>
              </a:path>
              <a:path w="5079" h="5080">
                <a:moveTo>
                  <a:pt x="4810" y="4127"/>
                </a:moveTo>
                <a:lnTo>
                  <a:pt x="4254" y="4127"/>
                </a:lnTo>
                <a:lnTo>
                  <a:pt x="4584" y="4330"/>
                </a:lnTo>
                <a:lnTo>
                  <a:pt x="4810" y="4127"/>
                </a:lnTo>
                <a:close/>
              </a:path>
              <a:path w="5079" h="5080">
                <a:moveTo>
                  <a:pt x="4597" y="2717"/>
                </a:moveTo>
                <a:lnTo>
                  <a:pt x="4089" y="2882"/>
                </a:lnTo>
                <a:lnTo>
                  <a:pt x="4524" y="2882"/>
                </a:lnTo>
                <a:lnTo>
                  <a:pt x="4597" y="2717"/>
                </a:lnTo>
                <a:close/>
              </a:path>
              <a:path w="5079" h="5080">
                <a:moveTo>
                  <a:pt x="2324" y="0"/>
                </a:moveTo>
                <a:lnTo>
                  <a:pt x="787" y="736"/>
                </a:lnTo>
                <a:lnTo>
                  <a:pt x="825" y="1295"/>
                </a:lnTo>
                <a:lnTo>
                  <a:pt x="867" y="1422"/>
                </a:lnTo>
                <a:lnTo>
                  <a:pt x="660" y="1727"/>
                </a:lnTo>
                <a:lnTo>
                  <a:pt x="550" y="2311"/>
                </a:lnTo>
                <a:lnTo>
                  <a:pt x="342" y="2451"/>
                </a:lnTo>
                <a:lnTo>
                  <a:pt x="0" y="2755"/>
                </a:lnTo>
                <a:lnTo>
                  <a:pt x="635" y="2667"/>
                </a:lnTo>
                <a:lnTo>
                  <a:pt x="4071" y="2667"/>
                </a:lnTo>
                <a:lnTo>
                  <a:pt x="4051" y="2425"/>
                </a:lnTo>
                <a:lnTo>
                  <a:pt x="3771" y="2400"/>
                </a:lnTo>
                <a:lnTo>
                  <a:pt x="3263" y="2311"/>
                </a:lnTo>
                <a:lnTo>
                  <a:pt x="3733" y="1930"/>
                </a:lnTo>
                <a:lnTo>
                  <a:pt x="3378" y="1676"/>
                </a:lnTo>
                <a:lnTo>
                  <a:pt x="2362" y="1676"/>
                </a:lnTo>
                <a:lnTo>
                  <a:pt x="2317" y="1422"/>
                </a:lnTo>
                <a:lnTo>
                  <a:pt x="1257" y="1422"/>
                </a:lnTo>
                <a:lnTo>
                  <a:pt x="2324" y="0"/>
                </a:lnTo>
                <a:close/>
              </a:path>
              <a:path w="5079" h="5080">
                <a:moveTo>
                  <a:pt x="3111" y="1308"/>
                </a:moveTo>
                <a:lnTo>
                  <a:pt x="2362" y="1676"/>
                </a:lnTo>
                <a:lnTo>
                  <a:pt x="3378" y="1676"/>
                </a:lnTo>
                <a:lnTo>
                  <a:pt x="3111" y="1308"/>
                </a:lnTo>
                <a:close/>
              </a:path>
              <a:path w="5079" h="5080">
                <a:moveTo>
                  <a:pt x="2286" y="1244"/>
                </a:moveTo>
                <a:lnTo>
                  <a:pt x="1257" y="1422"/>
                </a:lnTo>
                <a:lnTo>
                  <a:pt x="2317" y="1422"/>
                </a:lnTo>
                <a:lnTo>
                  <a:pt x="2286" y="1244"/>
                </a:lnTo>
                <a:close/>
              </a:path>
              <a:path w="5079" h="5080">
                <a:moveTo>
                  <a:pt x="698" y="1244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438177" y="2305735"/>
            <a:ext cx="3810" cy="7620"/>
          </a:xfrm>
          <a:custGeom>
            <a:avLst/>
            <a:gdLst/>
            <a:ahLst/>
            <a:cxnLst/>
            <a:rect l="l" t="t" r="r" b="b"/>
            <a:pathLst>
              <a:path w="3810" h="7619">
                <a:moveTo>
                  <a:pt x="2762" y="7086"/>
                </a:moveTo>
                <a:lnTo>
                  <a:pt x="1752" y="7086"/>
                </a:lnTo>
                <a:lnTo>
                  <a:pt x="2247" y="7302"/>
                </a:lnTo>
                <a:lnTo>
                  <a:pt x="2044" y="7365"/>
                </a:lnTo>
                <a:lnTo>
                  <a:pt x="2362" y="7365"/>
                </a:lnTo>
                <a:lnTo>
                  <a:pt x="2489" y="7150"/>
                </a:lnTo>
                <a:lnTo>
                  <a:pt x="2743" y="7124"/>
                </a:lnTo>
                <a:close/>
              </a:path>
              <a:path w="3810" h="7619">
                <a:moveTo>
                  <a:pt x="2584" y="7150"/>
                </a:moveTo>
                <a:lnTo>
                  <a:pt x="2514" y="7378"/>
                </a:lnTo>
                <a:lnTo>
                  <a:pt x="2654" y="7429"/>
                </a:lnTo>
                <a:lnTo>
                  <a:pt x="2584" y="7150"/>
                </a:lnTo>
                <a:close/>
              </a:path>
              <a:path w="3810" h="7619">
                <a:moveTo>
                  <a:pt x="1814" y="7200"/>
                </a:moveTo>
                <a:lnTo>
                  <a:pt x="1485" y="7200"/>
                </a:lnTo>
                <a:lnTo>
                  <a:pt x="1904" y="7365"/>
                </a:lnTo>
                <a:lnTo>
                  <a:pt x="1814" y="7200"/>
                </a:lnTo>
                <a:close/>
              </a:path>
              <a:path w="3810" h="7619">
                <a:moveTo>
                  <a:pt x="2274" y="3644"/>
                </a:moveTo>
                <a:lnTo>
                  <a:pt x="1638" y="3644"/>
                </a:lnTo>
                <a:lnTo>
                  <a:pt x="1663" y="3987"/>
                </a:lnTo>
                <a:lnTo>
                  <a:pt x="1511" y="4229"/>
                </a:lnTo>
                <a:lnTo>
                  <a:pt x="1968" y="5118"/>
                </a:lnTo>
                <a:lnTo>
                  <a:pt x="1308" y="5676"/>
                </a:lnTo>
                <a:lnTo>
                  <a:pt x="736" y="5778"/>
                </a:lnTo>
                <a:lnTo>
                  <a:pt x="1435" y="6718"/>
                </a:lnTo>
                <a:lnTo>
                  <a:pt x="1492" y="7086"/>
                </a:lnTo>
                <a:lnTo>
                  <a:pt x="1447" y="7226"/>
                </a:lnTo>
                <a:lnTo>
                  <a:pt x="1814" y="7200"/>
                </a:lnTo>
                <a:lnTo>
                  <a:pt x="2762" y="7086"/>
                </a:lnTo>
                <a:lnTo>
                  <a:pt x="3047" y="6515"/>
                </a:lnTo>
                <a:lnTo>
                  <a:pt x="3200" y="5892"/>
                </a:lnTo>
                <a:lnTo>
                  <a:pt x="2628" y="5778"/>
                </a:lnTo>
                <a:lnTo>
                  <a:pt x="2908" y="4673"/>
                </a:lnTo>
                <a:lnTo>
                  <a:pt x="2539" y="4203"/>
                </a:lnTo>
                <a:lnTo>
                  <a:pt x="2285" y="3721"/>
                </a:lnTo>
                <a:close/>
              </a:path>
              <a:path w="3810" h="7619">
                <a:moveTo>
                  <a:pt x="2743" y="7124"/>
                </a:moveTo>
                <a:lnTo>
                  <a:pt x="2578" y="7124"/>
                </a:lnTo>
                <a:lnTo>
                  <a:pt x="2717" y="7175"/>
                </a:lnTo>
                <a:close/>
              </a:path>
              <a:path w="3810" h="7619">
                <a:moveTo>
                  <a:pt x="876" y="634"/>
                </a:moveTo>
                <a:lnTo>
                  <a:pt x="782" y="1257"/>
                </a:lnTo>
                <a:lnTo>
                  <a:pt x="1155" y="1866"/>
                </a:lnTo>
                <a:lnTo>
                  <a:pt x="0" y="2489"/>
                </a:lnTo>
                <a:lnTo>
                  <a:pt x="800" y="3035"/>
                </a:lnTo>
                <a:lnTo>
                  <a:pt x="1066" y="3035"/>
                </a:lnTo>
                <a:lnTo>
                  <a:pt x="1409" y="3124"/>
                </a:lnTo>
                <a:lnTo>
                  <a:pt x="1295" y="3390"/>
                </a:lnTo>
                <a:lnTo>
                  <a:pt x="1396" y="3644"/>
                </a:lnTo>
                <a:lnTo>
                  <a:pt x="1574" y="3708"/>
                </a:lnTo>
                <a:lnTo>
                  <a:pt x="2274" y="3644"/>
                </a:lnTo>
                <a:lnTo>
                  <a:pt x="2163" y="2895"/>
                </a:lnTo>
                <a:lnTo>
                  <a:pt x="1727" y="2095"/>
                </a:lnTo>
                <a:lnTo>
                  <a:pt x="2019" y="2031"/>
                </a:lnTo>
                <a:lnTo>
                  <a:pt x="1562" y="1625"/>
                </a:lnTo>
                <a:lnTo>
                  <a:pt x="1781" y="1257"/>
                </a:lnTo>
                <a:lnTo>
                  <a:pt x="1269" y="1257"/>
                </a:lnTo>
                <a:lnTo>
                  <a:pt x="876" y="634"/>
                </a:lnTo>
                <a:close/>
              </a:path>
              <a:path w="3810" h="7619">
                <a:moveTo>
                  <a:pt x="1245" y="3360"/>
                </a:moveTo>
                <a:close/>
              </a:path>
              <a:path w="3810" h="7619">
                <a:moveTo>
                  <a:pt x="1066" y="3035"/>
                </a:moveTo>
                <a:lnTo>
                  <a:pt x="687" y="3035"/>
                </a:lnTo>
                <a:lnTo>
                  <a:pt x="1245" y="3360"/>
                </a:lnTo>
                <a:lnTo>
                  <a:pt x="1066" y="3035"/>
                </a:lnTo>
                <a:close/>
              </a:path>
              <a:path w="3810" h="7619">
                <a:moveTo>
                  <a:pt x="533" y="2971"/>
                </a:moveTo>
                <a:lnTo>
                  <a:pt x="687" y="3035"/>
                </a:lnTo>
                <a:lnTo>
                  <a:pt x="533" y="2971"/>
                </a:lnTo>
                <a:close/>
              </a:path>
              <a:path w="3810" h="7619">
                <a:moveTo>
                  <a:pt x="2227" y="2781"/>
                </a:moveTo>
                <a:close/>
              </a:path>
              <a:path w="3810" h="7619">
                <a:moveTo>
                  <a:pt x="1714" y="0"/>
                </a:moveTo>
                <a:lnTo>
                  <a:pt x="1765" y="736"/>
                </a:lnTo>
                <a:lnTo>
                  <a:pt x="1295" y="736"/>
                </a:lnTo>
                <a:lnTo>
                  <a:pt x="1269" y="1257"/>
                </a:lnTo>
                <a:lnTo>
                  <a:pt x="1781" y="1257"/>
                </a:lnTo>
                <a:lnTo>
                  <a:pt x="1993" y="901"/>
                </a:lnTo>
                <a:lnTo>
                  <a:pt x="2247" y="76"/>
                </a:lnTo>
                <a:lnTo>
                  <a:pt x="171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619181" y="2208338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4">
                <a:moveTo>
                  <a:pt x="3327" y="0"/>
                </a:moveTo>
                <a:lnTo>
                  <a:pt x="3149" y="215"/>
                </a:lnTo>
                <a:lnTo>
                  <a:pt x="2946" y="1092"/>
                </a:lnTo>
                <a:lnTo>
                  <a:pt x="2438" y="939"/>
                </a:lnTo>
                <a:lnTo>
                  <a:pt x="2476" y="1816"/>
                </a:lnTo>
                <a:lnTo>
                  <a:pt x="1523" y="1879"/>
                </a:lnTo>
                <a:lnTo>
                  <a:pt x="863" y="1612"/>
                </a:lnTo>
                <a:lnTo>
                  <a:pt x="457" y="1600"/>
                </a:lnTo>
                <a:lnTo>
                  <a:pt x="444" y="1993"/>
                </a:lnTo>
                <a:lnTo>
                  <a:pt x="152" y="1993"/>
                </a:lnTo>
                <a:lnTo>
                  <a:pt x="215" y="2133"/>
                </a:lnTo>
                <a:lnTo>
                  <a:pt x="406" y="2120"/>
                </a:lnTo>
                <a:lnTo>
                  <a:pt x="76" y="2197"/>
                </a:lnTo>
                <a:lnTo>
                  <a:pt x="241" y="2451"/>
                </a:lnTo>
                <a:lnTo>
                  <a:pt x="0" y="3492"/>
                </a:lnTo>
                <a:lnTo>
                  <a:pt x="292" y="3251"/>
                </a:lnTo>
                <a:lnTo>
                  <a:pt x="139" y="3505"/>
                </a:lnTo>
                <a:lnTo>
                  <a:pt x="1244" y="3860"/>
                </a:lnTo>
                <a:lnTo>
                  <a:pt x="1219" y="4000"/>
                </a:lnTo>
                <a:lnTo>
                  <a:pt x="1219" y="4483"/>
                </a:lnTo>
                <a:lnTo>
                  <a:pt x="1701" y="4597"/>
                </a:lnTo>
                <a:lnTo>
                  <a:pt x="1689" y="5270"/>
                </a:lnTo>
                <a:lnTo>
                  <a:pt x="1828" y="5308"/>
                </a:lnTo>
                <a:lnTo>
                  <a:pt x="1701" y="5067"/>
                </a:lnTo>
                <a:lnTo>
                  <a:pt x="1904" y="5156"/>
                </a:lnTo>
                <a:lnTo>
                  <a:pt x="1917" y="5511"/>
                </a:lnTo>
                <a:lnTo>
                  <a:pt x="2933" y="4864"/>
                </a:lnTo>
                <a:lnTo>
                  <a:pt x="2781" y="5626"/>
                </a:lnTo>
                <a:lnTo>
                  <a:pt x="3428" y="5511"/>
                </a:lnTo>
                <a:lnTo>
                  <a:pt x="3949" y="5029"/>
                </a:lnTo>
                <a:lnTo>
                  <a:pt x="3543" y="4483"/>
                </a:lnTo>
                <a:lnTo>
                  <a:pt x="3251" y="4076"/>
                </a:lnTo>
                <a:lnTo>
                  <a:pt x="3479" y="3378"/>
                </a:lnTo>
                <a:lnTo>
                  <a:pt x="3365" y="2870"/>
                </a:lnTo>
                <a:lnTo>
                  <a:pt x="2920" y="2705"/>
                </a:lnTo>
                <a:lnTo>
                  <a:pt x="3619" y="1549"/>
                </a:lnTo>
                <a:lnTo>
                  <a:pt x="3530" y="1219"/>
                </a:lnTo>
                <a:lnTo>
                  <a:pt x="3390" y="1206"/>
                </a:lnTo>
                <a:lnTo>
                  <a:pt x="3416" y="800"/>
                </a:lnTo>
                <a:lnTo>
                  <a:pt x="3187" y="495"/>
                </a:lnTo>
                <a:lnTo>
                  <a:pt x="3301" y="304"/>
                </a:lnTo>
                <a:lnTo>
                  <a:pt x="3467" y="342"/>
                </a:lnTo>
                <a:lnTo>
                  <a:pt x="332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90237" y="1151930"/>
            <a:ext cx="3810" cy="8255"/>
          </a:xfrm>
          <a:custGeom>
            <a:avLst/>
            <a:gdLst/>
            <a:ahLst/>
            <a:cxnLst/>
            <a:rect l="l" t="t" r="r" b="b"/>
            <a:pathLst>
              <a:path w="3810" h="8255">
                <a:moveTo>
                  <a:pt x="2527" y="0"/>
                </a:moveTo>
                <a:lnTo>
                  <a:pt x="1866" y="533"/>
                </a:lnTo>
                <a:lnTo>
                  <a:pt x="1549" y="647"/>
                </a:lnTo>
                <a:lnTo>
                  <a:pt x="774" y="1028"/>
                </a:lnTo>
                <a:lnTo>
                  <a:pt x="520" y="1866"/>
                </a:lnTo>
                <a:lnTo>
                  <a:pt x="190" y="2590"/>
                </a:lnTo>
                <a:lnTo>
                  <a:pt x="152" y="3263"/>
                </a:lnTo>
                <a:lnTo>
                  <a:pt x="0" y="8140"/>
                </a:lnTo>
                <a:lnTo>
                  <a:pt x="673" y="7797"/>
                </a:lnTo>
                <a:lnTo>
                  <a:pt x="1015" y="7683"/>
                </a:lnTo>
                <a:lnTo>
                  <a:pt x="1536" y="8140"/>
                </a:lnTo>
                <a:lnTo>
                  <a:pt x="1854" y="7810"/>
                </a:lnTo>
                <a:lnTo>
                  <a:pt x="1917" y="7581"/>
                </a:lnTo>
                <a:lnTo>
                  <a:pt x="1841" y="7264"/>
                </a:lnTo>
                <a:lnTo>
                  <a:pt x="2057" y="7111"/>
                </a:lnTo>
                <a:lnTo>
                  <a:pt x="2425" y="6934"/>
                </a:lnTo>
                <a:lnTo>
                  <a:pt x="2616" y="6578"/>
                </a:lnTo>
                <a:lnTo>
                  <a:pt x="2819" y="6261"/>
                </a:lnTo>
                <a:lnTo>
                  <a:pt x="3174" y="6222"/>
                </a:lnTo>
                <a:lnTo>
                  <a:pt x="3644" y="5981"/>
                </a:lnTo>
                <a:lnTo>
                  <a:pt x="3619" y="5537"/>
                </a:lnTo>
                <a:lnTo>
                  <a:pt x="3670" y="3809"/>
                </a:lnTo>
                <a:lnTo>
                  <a:pt x="2819" y="2197"/>
                </a:lnTo>
                <a:lnTo>
                  <a:pt x="2743" y="457"/>
                </a:lnTo>
                <a:lnTo>
                  <a:pt x="252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80055" y="1236902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4">
                <a:moveTo>
                  <a:pt x="1371" y="0"/>
                </a:moveTo>
                <a:lnTo>
                  <a:pt x="1054" y="812"/>
                </a:lnTo>
                <a:lnTo>
                  <a:pt x="838" y="1308"/>
                </a:lnTo>
                <a:lnTo>
                  <a:pt x="736" y="1739"/>
                </a:lnTo>
                <a:lnTo>
                  <a:pt x="88" y="1257"/>
                </a:lnTo>
                <a:lnTo>
                  <a:pt x="0" y="1600"/>
                </a:lnTo>
                <a:lnTo>
                  <a:pt x="241" y="2273"/>
                </a:lnTo>
                <a:lnTo>
                  <a:pt x="914" y="2806"/>
                </a:lnTo>
                <a:lnTo>
                  <a:pt x="952" y="3556"/>
                </a:lnTo>
                <a:lnTo>
                  <a:pt x="1003" y="3886"/>
                </a:lnTo>
                <a:lnTo>
                  <a:pt x="1473" y="3924"/>
                </a:lnTo>
                <a:lnTo>
                  <a:pt x="1549" y="4279"/>
                </a:lnTo>
                <a:lnTo>
                  <a:pt x="1752" y="4813"/>
                </a:lnTo>
                <a:lnTo>
                  <a:pt x="1511" y="5676"/>
                </a:lnTo>
                <a:lnTo>
                  <a:pt x="2387" y="5575"/>
                </a:lnTo>
                <a:lnTo>
                  <a:pt x="3441" y="5270"/>
                </a:lnTo>
                <a:lnTo>
                  <a:pt x="3594" y="6578"/>
                </a:lnTo>
                <a:lnTo>
                  <a:pt x="3911" y="5384"/>
                </a:lnTo>
                <a:lnTo>
                  <a:pt x="4305" y="5118"/>
                </a:lnTo>
                <a:lnTo>
                  <a:pt x="4940" y="4978"/>
                </a:lnTo>
                <a:lnTo>
                  <a:pt x="4660" y="4318"/>
                </a:lnTo>
                <a:lnTo>
                  <a:pt x="4305" y="4445"/>
                </a:lnTo>
                <a:lnTo>
                  <a:pt x="4457" y="4127"/>
                </a:lnTo>
                <a:lnTo>
                  <a:pt x="4521" y="3911"/>
                </a:lnTo>
                <a:lnTo>
                  <a:pt x="4343" y="2730"/>
                </a:lnTo>
                <a:lnTo>
                  <a:pt x="2438" y="4191"/>
                </a:lnTo>
                <a:lnTo>
                  <a:pt x="2400" y="2895"/>
                </a:lnTo>
                <a:lnTo>
                  <a:pt x="2108" y="2286"/>
                </a:lnTo>
                <a:lnTo>
                  <a:pt x="1638" y="1689"/>
                </a:lnTo>
                <a:lnTo>
                  <a:pt x="1460" y="1028"/>
                </a:lnTo>
                <a:lnTo>
                  <a:pt x="137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397449" y="1159242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59">
                <a:moveTo>
                  <a:pt x="1003" y="0"/>
                </a:moveTo>
                <a:lnTo>
                  <a:pt x="1384" y="2476"/>
                </a:lnTo>
                <a:lnTo>
                  <a:pt x="368" y="2832"/>
                </a:lnTo>
                <a:lnTo>
                  <a:pt x="0" y="3403"/>
                </a:lnTo>
                <a:lnTo>
                  <a:pt x="241" y="4140"/>
                </a:lnTo>
                <a:lnTo>
                  <a:pt x="546" y="4673"/>
                </a:lnTo>
                <a:lnTo>
                  <a:pt x="622" y="5422"/>
                </a:lnTo>
                <a:lnTo>
                  <a:pt x="812" y="6083"/>
                </a:lnTo>
                <a:lnTo>
                  <a:pt x="1130" y="6756"/>
                </a:lnTo>
                <a:lnTo>
                  <a:pt x="1384" y="7162"/>
                </a:lnTo>
                <a:lnTo>
                  <a:pt x="1854" y="7404"/>
                </a:lnTo>
                <a:lnTo>
                  <a:pt x="2082" y="7823"/>
                </a:lnTo>
                <a:lnTo>
                  <a:pt x="2336" y="8153"/>
                </a:lnTo>
                <a:lnTo>
                  <a:pt x="2717" y="9588"/>
                </a:lnTo>
                <a:lnTo>
                  <a:pt x="2895" y="8521"/>
                </a:lnTo>
                <a:lnTo>
                  <a:pt x="3225" y="7035"/>
                </a:lnTo>
                <a:lnTo>
                  <a:pt x="3136" y="5575"/>
                </a:lnTo>
                <a:lnTo>
                  <a:pt x="2654" y="4127"/>
                </a:lnTo>
                <a:lnTo>
                  <a:pt x="2806" y="2857"/>
                </a:lnTo>
                <a:lnTo>
                  <a:pt x="2184" y="1651"/>
                </a:lnTo>
                <a:lnTo>
                  <a:pt x="1828" y="292"/>
                </a:lnTo>
                <a:lnTo>
                  <a:pt x="100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3664523" y="2448767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872" y="1666"/>
                </a:moveTo>
                <a:lnTo>
                  <a:pt x="1308" y="2921"/>
                </a:lnTo>
                <a:lnTo>
                  <a:pt x="1663" y="3111"/>
                </a:lnTo>
                <a:lnTo>
                  <a:pt x="5664" y="4648"/>
                </a:lnTo>
                <a:lnTo>
                  <a:pt x="4292" y="3187"/>
                </a:lnTo>
                <a:lnTo>
                  <a:pt x="3840" y="3048"/>
                </a:lnTo>
                <a:lnTo>
                  <a:pt x="3086" y="3048"/>
                </a:lnTo>
                <a:lnTo>
                  <a:pt x="1650" y="2921"/>
                </a:lnTo>
                <a:lnTo>
                  <a:pt x="2076" y="1930"/>
                </a:lnTo>
                <a:lnTo>
                  <a:pt x="1625" y="1765"/>
                </a:lnTo>
                <a:lnTo>
                  <a:pt x="872" y="1666"/>
                </a:lnTo>
                <a:close/>
              </a:path>
              <a:path w="5714" h="5080">
                <a:moveTo>
                  <a:pt x="3594" y="2971"/>
                </a:moveTo>
                <a:lnTo>
                  <a:pt x="3086" y="3048"/>
                </a:lnTo>
                <a:lnTo>
                  <a:pt x="3840" y="3048"/>
                </a:lnTo>
                <a:lnTo>
                  <a:pt x="3594" y="2971"/>
                </a:lnTo>
                <a:close/>
              </a:path>
              <a:path w="5714" h="5080">
                <a:moveTo>
                  <a:pt x="457" y="0"/>
                </a:moveTo>
                <a:lnTo>
                  <a:pt x="0" y="2641"/>
                </a:lnTo>
                <a:lnTo>
                  <a:pt x="478" y="1539"/>
                </a:lnTo>
                <a:lnTo>
                  <a:pt x="580" y="1098"/>
                </a:lnTo>
                <a:lnTo>
                  <a:pt x="457" y="0"/>
                </a:lnTo>
                <a:close/>
              </a:path>
              <a:path w="5714" h="5080">
                <a:moveTo>
                  <a:pt x="2604" y="698"/>
                </a:moveTo>
                <a:lnTo>
                  <a:pt x="2095" y="698"/>
                </a:lnTo>
                <a:lnTo>
                  <a:pt x="2135" y="1793"/>
                </a:lnTo>
                <a:lnTo>
                  <a:pt x="2604" y="698"/>
                </a:lnTo>
                <a:close/>
              </a:path>
              <a:path w="5714" h="5080">
                <a:moveTo>
                  <a:pt x="670" y="1098"/>
                </a:moveTo>
                <a:lnTo>
                  <a:pt x="478" y="1539"/>
                </a:lnTo>
                <a:lnTo>
                  <a:pt x="872" y="1666"/>
                </a:lnTo>
                <a:lnTo>
                  <a:pt x="670" y="1098"/>
                </a:lnTo>
                <a:close/>
              </a:path>
              <a:path w="5714" h="5080">
                <a:moveTo>
                  <a:pt x="2844" y="139"/>
                </a:moveTo>
                <a:lnTo>
                  <a:pt x="1231" y="1143"/>
                </a:lnTo>
                <a:lnTo>
                  <a:pt x="2095" y="698"/>
                </a:lnTo>
                <a:lnTo>
                  <a:pt x="2604" y="698"/>
                </a:lnTo>
                <a:lnTo>
                  <a:pt x="2844" y="139"/>
                </a:lnTo>
                <a:close/>
              </a:path>
              <a:path w="5714" h="5080">
                <a:moveTo>
                  <a:pt x="695" y="1092"/>
                </a:moveTo>
                <a:lnTo>
                  <a:pt x="838" y="1117"/>
                </a:lnTo>
                <a:lnTo>
                  <a:pt x="695" y="109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93609" y="1610658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025" y="0"/>
                </a:moveTo>
                <a:lnTo>
                  <a:pt x="3683" y="533"/>
                </a:lnTo>
                <a:lnTo>
                  <a:pt x="3200" y="609"/>
                </a:lnTo>
                <a:lnTo>
                  <a:pt x="2451" y="508"/>
                </a:lnTo>
                <a:lnTo>
                  <a:pt x="1257" y="2336"/>
                </a:lnTo>
                <a:lnTo>
                  <a:pt x="850" y="1689"/>
                </a:lnTo>
                <a:lnTo>
                  <a:pt x="787" y="1473"/>
                </a:lnTo>
                <a:lnTo>
                  <a:pt x="850" y="1181"/>
                </a:lnTo>
                <a:lnTo>
                  <a:pt x="685" y="1003"/>
                </a:lnTo>
                <a:lnTo>
                  <a:pt x="533" y="1320"/>
                </a:lnTo>
                <a:lnTo>
                  <a:pt x="736" y="1816"/>
                </a:lnTo>
                <a:lnTo>
                  <a:pt x="876" y="2133"/>
                </a:lnTo>
                <a:lnTo>
                  <a:pt x="1028" y="2997"/>
                </a:lnTo>
                <a:lnTo>
                  <a:pt x="165" y="3314"/>
                </a:lnTo>
                <a:lnTo>
                  <a:pt x="0" y="4076"/>
                </a:lnTo>
                <a:lnTo>
                  <a:pt x="203" y="4305"/>
                </a:lnTo>
                <a:lnTo>
                  <a:pt x="927" y="3810"/>
                </a:lnTo>
                <a:lnTo>
                  <a:pt x="1270" y="4191"/>
                </a:lnTo>
                <a:lnTo>
                  <a:pt x="1663" y="4432"/>
                </a:lnTo>
                <a:lnTo>
                  <a:pt x="2095" y="4762"/>
                </a:lnTo>
                <a:lnTo>
                  <a:pt x="2540" y="4864"/>
                </a:lnTo>
                <a:lnTo>
                  <a:pt x="2578" y="4724"/>
                </a:lnTo>
                <a:lnTo>
                  <a:pt x="2120" y="4584"/>
                </a:lnTo>
                <a:lnTo>
                  <a:pt x="2019" y="4419"/>
                </a:lnTo>
                <a:lnTo>
                  <a:pt x="1524" y="4102"/>
                </a:lnTo>
                <a:lnTo>
                  <a:pt x="2044" y="4051"/>
                </a:lnTo>
                <a:lnTo>
                  <a:pt x="2286" y="3771"/>
                </a:lnTo>
                <a:lnTo>
                  <a:pt x="2768" y="3429"/>
                </a:lnTo>
                <a:lnTo>
                  <a:pt x="2933" y="2768"/>
                </a:lnTo>
                <a:lnTo>
                  <a:pt x="3390" y="2451"/>
                </a:lnTo>
                <a:lnTo>
                  <a:pt x="4470" y="2451"/>
                </a:lnTo>
                <a:lnTo>
                  <a:pt x="3987" y="1270"/>
                </a:lnTo>
                <a:lnTo>
                  <a:pt x="4292" y="558"/>
                </a:lnTo>
                <a:lnTo>
                  <a:pt x="4267" y="342"/>
                </a:lnTo>
                <a:lnTo>
                  <a:pt x="4356" y="165"/>
                </a:lnTo>
                <a:lnTo>
                  <a:pt x="4508" y="38"/>
                </a:lnTo>
                <a:lnTo>
                  <a:pt x="402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366393" y="1191736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701" y="0"/>
                </a:moveTo>
                <a:lnTo>
                  <a:pt x="0" y="63"/>
                </a:lnTo>
                <a:lnTo>
                  <a:pt x="698" y="1587"/>
                </a:lnTo>
                <a:lnTo>
                  <a:pt x="1168" y="2260"/>
                </a:lnTo>
                <a:lnTo>
                  <a:pt x="2006" y="2743"/>
                </a:lnTo>
                <a:lnTo>
                  <a:pt x="2273" y="3594"/>
                </a:lnTo>
                <a:lnTo>
                  <a:pt x="2933" y="4495"/>
                </a:lnTo>
                <a:lnTo>
                  <a:pt x="3047" y="4673"/>
                </a:lnTo>
                <a:lnTo>
                  <a:pt x="4127" y="4838"/>
                </a:lnTo>
                <a:lnTo>
                  <a:pt x="5791" y="6184"/>
                </a:lnTo>
                <a:lnTo>
                  <a:pt x="5130" y="4673"/>
                </a:lnTo>
                <a:lnTo>
                  <a:pt x="4622" y="3619"/>
                </a:lnTo>
                <a:lnTo>
                  <a:pt x="4368" y="3136"/>
                </a:lnTo>
                <a:lnTo>
                  <a:pt x="4368" y="2578"/>
                </a:lnTo>
                <a:lnTo>
                  <a:pt x="4559" y="2082"/>
                </a:lnTo>
                <a:lnTo>
                  <a:pt x="4406" y="1079"/>
                </a:lnTo>
                <a:lnTo>
                  <a:pt x="3441" y="939"/>
                </a:lnTo>
                <a:lnTo>
                  <a:pt x="2628" y="520"/>
                </a:lnTo>
                <a:lnTo>
                  <a:pt x="170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405985" y="2279751"/>
            <a:ext cx="47625" cy="37465"/>
          </a:xfrm>
          <a:custGeom>
            <a:avLst/>
            <a:gdLst/>
            <a:ahLst/>
            <a:cxnLst/>
            <a:rect l="l" t="t" r="r" b="b"/>
            <a:pathLst>
              <a:path w="47625" h="37464">
                <a:moveTo>
                  <a:pt x="5397" y="36487"/>
                </a:moveTo>
                <a:lnTo>
                  <a:pt x="5270" y="35864"/>
                </a:lnTo>
                <a:lnTo>
                  <a:pt x="5295" y="35420"/>
                </a:lnTo>
                <a:lnTo>
                  <a:pt x="5270" y="34925"/>
                </a:lnTo>
                <a:lnTo>
                  <a:pt x="5143" y="34201"/>
                </a:lnTo>
                <a:lnTo>
                  <a:pt x="5092" y="33616"/>
                </a:lnTo>
                <a:lnTo>
                  <a:pt x="4445" y="33832"/>
                </a:lnTo>
                <a:lnTo>
                  <a:pt x="4521" y="34391"/>
                </a:lnTo>
                <a:lnTo>
                  <a:pt x="4140" y="34505"/>
                </a:lnTo>
                <a:lnTo>
                  <a:pt x="3683" y="34925"/>
                </a:lnTo>
                <a:lnTo>
                  <a:pt x="3708" y="34315"/>
                </a:lnTo>
                <a:lnTo>
                  <a:pt x="3733" y="33667"/>
                </a:lnTo>
                <a:lnTo>
                  <a:pt x="3378" y="34036"/>
                </a:lnTo>
                <a:lnTo>
                  <a:pt x="3378" y="35788"/>
                </a:lnTo>
                <a:lnTo>
                  <a:pt x="3225" y="36144"/>
                </a:lnTo>
                <a:lnTo>
                  <a:pt x="3009" y="36385"/>
                </a:lnTo>
                <a:lnTo>
                  <a:pt x="1612" y="36131"/>
                </a:lnTo>
                <a:lnTo>
                  <a:pt x="2565" y="35636"/>
                </a:lnTo>
                <a:lnTo>
                  <a:pt x="2806" y="35420"/>
                </a:lnTo>
                <a:lnTo>
                  <a:pt x="3276" y="35560"/>
                </a:lnTo>
                <a:lnTo>
                  <a:pt x="3378" y="35788"/>
                </a:lnTo>
                <a:lnTo>
                  <a:pt x="3378" y="34036"/>
                </a:lnTo>
                <a:lnTo>
                  <a:pt x="3251" y="34163"/>
                </a:lnTo>
                <a:lnTo>
                  <a:pt x="2692" y="34315"/>
                </a:lnTo>
                <a:lnTo>
                  <a:pt x="2425" y="34201"/>
                </a:lnTo>
                <a:lnTo>
                  <a:pt x="2501" y="34912"/>
                </a:lnTo>
                <a:lnTo>
                  <a:pt x="2108" y="34912"/>
                </a:lnTo>
                <a:lnTo>
                  <a:pt x="2082" y="35166"/>
                </a:lnTo>
                <a:lnTo>
                  <a:pt x="1981" y="35394"/>
                </a:lnTo>
                <a:lnTo>
                  <a:pt x="1727" y="35420"/>
                </a:lnTo>
                <a:lnTo>
                  <a:pt x="1638" y="35636"/>
                </a:lnTo>
                <a:lnTo>
                  <a:pt x="1498" y="35788"/>
                </a:lnTo>
                <a:lnTo>
                  <a:pt x="1041" y="36093"/>
                </a:lnTo>
                <a:lnTo>
                  <a:pt x="609" y="35394"/>
                </a:lnTo>
                <a:lnTo>
                  <a:pt x="393" y="35204"/>
                </a:lnTo>
                <a:lnTo>
                  <a:pt x="241" y="35394"/>
                </a:lnTo>
                <a:lnTo>
                  <a:pt x="177" y="35636"/>
                </a:lnTo>
                <a:lnTo>
                  <a:pt x="609" y="36093"/>
                </a:lnTo>
                <a:lnTo>
                  <a:pt x="558" y="36385"/>
                </a:lnTo>
                <a:lnTo>
                  <a:pt x="444" y="36639"/>
                </a:lnTo>
                <a:lnTo>
                  <a:pt x="0" y="37058"/>
                </a:lnTo>
                <a:lnTo>
                  <a:pt x="762" y="37414"/>
                </a:lnTo>
                <a:lnTo>
                  <a:pt x="1155" y="37363"/>
                </a:lnTo>
                <a:lnTo>
                  <a:pt x="2044" y="36969"/>
                </a:lnTo>
                <a:lnTo>
                  <a:pt x="2374" y="36639"/>
                </a:lnTo>
                <a:lnTo>
                  <a:pt x="3111" y="36474"/>
                </a:lnTo>
                <a:lnTo>
                  <a:pt x="3276" y="36436"/>
                </a:lnTo>
                <a:lnTo>
                  <a:pt x="3136" y="36410"/>
                </a:lnTo>
                <a:lnTo>
                  <a:pt x="3390" y="36334"/>
                </a:lnTo>
                <a:lnTo>
                  <a:pt x="3860" y="36283"/>
                </a:lnTo>
                <a:lnTo>
                  <a:pt x="4191" y="35902"/>
                </a:lnTo>
                <a:lnTo>
                  <a:pt x="4660" y="35864"/>
                </a:lnTo>
                <a:lnTo>
                  <a:pt x="5397" y="36487"/>
                </a:lnTo>
                <a:close/>
              </a:path>
              <a:path w="47625" h="37464">
                <a:moveTo>
                  <a:pt x="47498" y="2120"/>
                </a:moveTo>
                <a:lnTo>
                  <a:pt x="44958" y="0"/>
                </a:lnTo>
                <a:lnTo>
                  <a:pt x="44132" y="711"/>
                </a:lnTo>
                <a:lnTo>
                  <a:pt x="44081" y="1447"/>
                </a:lnTo>
                <a:lnTo>
                  <a:pt x="43180" y="1092"/>
                </a:lnTo>
                <a:lnTo>
                  <a:pt x="43027" y="1790"/>
                </a:lnTo>
                <a:lnTo>
                  <a:pt x="42291" y="1219"/>
                </a:lnTo>
                <a:lnTo>
                  <a:pt x="41948" y="3187"/>
                </a:lnTo>
                <a:lnTo>
                  <a:pt x="41313" y="3467"/>
                </a:lnTo>
                <a:lnTo>
                  <a:pt x="40652" y="3505"/>
                </a:lnTo>
                <a:lnTo>
                  <a:pt x="43053" y="4445"/>
                </a:lnTo>
                <a:lnTo>
                  <a:pt x="42214" y="3911"/>
                </a:lnTo>
                <a:lnTo>
                  <a:pt x="42481" y="3771"/>
                </a:lnTo>
                <a:lnTo>
                  <a:pt x="43014" y="4381"/>
                </a:lnTo>
                <a:lnTo>
                  <a:pt x="43027" y="4013"/>
                </a:lnTo>
                <a:lnTo>
                  <a:pt x="43370" y="3810"/>
                </a:lnTo>
                <a:lnTo>
                  <a:pt x="43167" y="3073"/>
                </a:lnTo>
                <a:lnTo>
                  <a:pt x="43484" y="3086"/>
                </a:lnTo>
                <a:lnTo>
                  <a:pt x="43345" y="2806"/>
                </a:lnTo>
                <a:lnTo>
                  <a:pt x="44450" y="2692"/>
                </a:lnTo>
                <a:lnTo>
                  <a:pt x="44792" y="2667"/>
                </a:lnTo>
                <a:lnTo>
                  <a:pt x="44907" y="2489"/>
                </a:lnTo>
                <a:lnTo>
                  <a:pt x="45618" y="1943"/>
                </a:lnTo>
                <a:lnTo>
                  <a:pt x="45478" y="2362"/>
                </a:lnTo>
                <a:lnTo>
                  <a:pt x="47498" y="212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23112" y="2253758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2082" y="800"/>
                </a:moveTo>
                <a:lnTo>
                  <a:pt x="1346" y="1219"/>
                </a:lnTo>
                <a:lnTo>
                  <a:pt x="828" y="1219"/>
                </a:lnTo>
                <a:lnTo>
                  <a:pt x="1054" y="2120"/>
                </a:lnTo>
                <a:lnTo>
                  <a:pt x="1346" y="2324"/>
                </a:lnTo>
                <a:lnTo>
                  <a:pt x="1394" y="2920"/>
                </a:lnTo>
                <a:lnTo>
                  <a:pt x="1455" y="3124"/>
                </a:lnTo>
                <a:lnTo>
                  <a:pt x="1348" y="3644"/>
                </a:lnTo>
                <a:lnTo>
                  <a:pt x="1453" y="4343"/>
                </a:lnTo>
                <a:lnTo>
                  <a:pt x="1270" y="4584"/>
                </a:lnTo>
                <a:lnTo>
                  <a:pt x="2108" y="4343"/>
                </a:lnTo>
                <a:lnTo>
                  <a:pt x="2451" y="3644"/>
                </a:lnTo>
                <a:lnTo>
                  <a:pt x="2832" y="3124"/>
                </a:lnTo>
                <a:lnTo>
                  <a:pt x="3543" y="2920"/>
                </a:lnTo>
                <a:lnTo>
                  <a:pt x="4300" y="1054"/>
                </a:lnTo>
                <a:lnTo>
                  <a:pt x="2705" y="1054"/>
                </a:lnTo>
                <a:lnTo>
                  <a:pt x="2082" y="800"/>
                </a:lnTo>
                <a:close/>
              </a:path>
              <a:path w="4445" h="5080">
                <a:moveTo>
                  <a:pt x="733" y="1204"/>
                </a:moveTo>
                <a:close/>
              </a:path>
              <a:path w="4445" h="5080">
                <a:moveTo>
                  <a:pt x="238" y="745"/>
                </a:moveTo>
                <a:lnTo>
                  <a:pt x="508" y="1054"/>
                </a:lnTo>
                <a:lnTo>
                  <a:pt x="355" y="1193"/>
                </a:lnTo>
                <a:lnTo>
                  <a:pt x="733" y="1204"/>
                </a:lnTo>
                <a:lnTo>
                  <a:pt x="317" y="800"/>
                </a:lnTo>
                <a:close/>
              </a:path>
              <a:path w="4445" h="5080">
                <a:moveTo>
                  <a:pt x="3149" y="0"/>
                </a:moveTo>
                <a:lnTo>
                  <a:pt x="2705" y="1054"/>
                </a:lnTo>
                <a:lnTo>
                  <a:pt x="4300" y="1054"/>
                </a:lnTo>
                <a:lnTo>
                  <a:pt x="4425" y="745"/>
                </a:lnTo>
                <a:lnTo>
                  <a:pt x="3746" y="279"/>
                </a:lnTo>
                <a:lnTo>
                  <a:pt x="3149" y="0"/>
                </a:lnTo>
                <a:close/>
              </a:path>
              <a:path w="4445" h="5080">
                <a:moveTo>
                  <a:pt x="0" y="596"/>
                </a:moveTo>
                <a:lnTo>
                  <a:pt x="25" y="965"/>
                </a:lnTo>
                <a:lnTo>
                  <a:pt x="292" y="990"/>
                </a:lnTo>
                <a:lnTo>
                  <a:pt x="176" y="707"/>
                </a:lnTo>
                <a:lnTo>
                  <a:pt x="0" y="59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340056" y="1367119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09">
                <a:moveTo>
                  <a:pt x="2781" y="0"/>
                </a:moveTo>
                <a:lnTo>
                  <a:pt x="2082" y="520"/>
                </a:lnTo>
                <a:lnTo>
                  <a:pt x="1409" y="660"/>
                </a:lnTo>
                <a:lnTo>
                  <a:pt x="1066" y="279"/>
                </a:lnTo>
                <a:lnTo>
                  <a:pt x="952" y="825"/>
                </a:lnTo>
                <a:lnTo>
                  <a:pt x="584" y="723"/>
                </a:lnTo>
                <a:lnTo>
                  <a:pt x="266" y="469"/>
                </a:lnTo>
                <a:lnTo>
                  <a:pt x="88" y="838"/>
                </a:lnTo>
                <a:lnTo>
                  <a:pt x="0" y="1092"/>
                </a:lnTo>
                <a:lnTo>
                  <a:pt x="76" y="1473"/>
                </a:lnTo>
                <a:lnTo>
                  <a:pt x="914" y="1727"/>
                </a:lnTo>
                <a:lnTo>
                  <a:pt x="1320" y="1879"/>
                </a:lnTo>
                <a:lnTo>
                  <a:pt x="1650" y="2095"/>
                </a:lnTo>
                <a:lnTo>
                  <a:pt x="1930" y="1917"/>
                </a:lnTo>
                <a:lnTo>
                  <a:pt x="2260" y="1943"/>
                </a:lnTo>
                <a:lnTo>
                  <a:pt x="2565" y="2247"/>
                </a:lnTo>
                <a:lnTo>
                  <a:pt x="3060" y="2374"/>
                </a:lnTo>
                <a:lnTo>
                  <a:pt x="3708" y="2946"/>
                </a:lnTo>
                <a:lnTo>
                  <a:pt x="4000" y="3098"/>
                </a:lnTo>
                <a:lnTo>
                  <a:pt x="4013" y="3581"/>
                </a:lnTo>
                <a:lnTo>
                  <a:pt x="4584" y="3797"/>
                </a:lnTo>
                <a:lnTo>
                  <a:pt x="4902" y="2971"/>
                </a:lnTo>
                <a:lnTo>
                  <a:pt x="5410" y="3403"/>
                </a:lnTo>
                <a:lnTo>
                  <a:pt x="5930" y="3225"/>
                </a:lnTo>
                <a:lnTo>
                  <a:pt x="5778" y="2844"/>
                </a:lnTo>
                <a:lnTo>
                  <a:pt x="6375" y="2832"/>
                </a:lnTo>
                <a:lnTo>
                  <a:pt x="6121" y="2705"/>
                </a:lnTo>
                <a:lnTo>
                  <a:pt x="6172" y="2451"/>
                </a:lnTo>
                <a:lnTo>
                  <a:pt x="6070" y="2247"/>
                </a:lnTo>
                <a:lnTo>
                  <a:pt x="5841" y="1993"/>
                </a:lnTo>
                <a:lnTo>
                  <a:pt x="5537" y="1803"/>
                </a:lnTo>
                <a:lnTo>
                  <a:pt x="5346" y="1523"/>
                </a:lnTo>
                <a:lnTo>
                  <a:pt x="4711" y="1168"/>
                </a:lnTo>
                <a:lnTo>
                  <a:pt x="4025" y="977"/>
                </a:lnTo>
                <a:lnTo>
                  <a:pt x="3517" y="431"/>
                </a:lnTo>
                <a:lnTo>
                  <a:pt x="278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486826" y="1147903"/>
            <a:ext cx="6985" cy="5080"/>
          </a:xfrm>
          <a:custGeom>
            <a:avLst/>
            <a:gdLst/>
            <a:ahLst/>
            <a:cxnLst/>
            <a:rect l="l" t="t" r="r" b="b"/>
            <a:pathLst>
              <a:path w="6985" h="5080">
                <a:moveTo>
                  <a:pt x="6388" y="0"/>
                </a:moveTo>
                <a:lnTo>
                  <a:pt x="4737" y="1384"/>
                </a:lnTo>
                <a:lnTo>
                  <a:pt x="4241" y="1320"/>
                </a:lnTo>
                <a:lnTo>
                  <a:pt x="3200" y="2057"/>
                </a:lnTo>
                <a:lnTo>
                  <a:pt x="1219" y="1028"/>
                </a:lnTo>
                <a:lnTo>
                  <a:pt x="241" y="2171"/>
                </a:lnTo>
                <a:lnTo>
                  <a:pt x="0" y="2667"/>
                </a:lnTo>
                <a:lnTo>
                  <a:pt x="838" y="2946"/>
                </a:lnTo>
                <a:lnTo>
                  <a:pt x="838" y="3454"/>
                </a:lnTo>
                <a:lnTo>
                  <a:pt x="1117" y="4152"/>
                </a:lnTo>
                <a:lnTo>
                  <a:pt x="1993" y="4114"/>
                </a:lnTo>
                <a:lnTo>
                  <a:pt x="2514" y="3746"/>
                </a:lnTo>
                <a:lnTo>
                  <a:pt x="2654" y="3581"/>
                </a:lnTo>
                <a:lnTo>
                  <a:pt x="2743" y="3175"/>
                </a:lnTo>
                <a:lnTo>
                  <a:pt x="3035" y="3276"/>
                </a:lnTo>
                <a:lnTo>
                  <a:pt x="3594" y="3530"/>
                </a:lnTo>
                <a:lnTo>
                  <a:pt x="3365" y="3898"/>
                </a:lnTo>
                <a:lnTo>
                  <a:pt x="3352" y="4318"/>
                </a:lnTo>
                <a:lnTo>
                  <a:pt x="3568" y="4813"/>
                </a:lnTo>
                <a:lnTo>
                  <a:pt x="3886" y="3810"/>
                </a:lnTo>
                <a:lnTo>
                  <a:pt x="4114" y="3683"/>
                </a:lnTo>
                <a:lnTo>
                  <a:pt x="5130" y="3187"/>
                </a:lnTo>
                <a:lnTo>
                  <a:pt x="5511" y="2044"/>
                </a:lnTo>
                <a:lnTo>
                  <a:pt x="6083" y="1143"/>
                </a:lnTo>
                <a:lnTo>
                  <a:pt x="638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5181656" y="2033447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4749" y="0"/>
                </a:moveTo>
                <a:lnTo>
                  <a:pt x="4483" y="457"/>
                </a:lnTo>
                <a:lnTo>
                  <a:pt x="3822" y="495"/>
                </a:lnTo>
                <a:lnTo>
                  <a:pt x="3378" y="889"/>
                </a:lnTo>
                <a:lnTo>
                  <a:pt x="2413" y="1574"/>
                </a:lnTo>
                <a:lnTo>
                  <a:pt x="1409" y="673"/>
                </a:lnTo>
                <a:lnTo>
                  <a:pt x="393" y="685"/>
                </a:lnTo>
                <a:lnTo>
                  <a:pt x="0" y="1651"/>
                </a:lnTo>
                <a:lnTo>
                  <a:pt x="787" y="2603"/>
                </a:lnTo>
                <a:lnTo>
                  <a:pt x="1574" y="3060"/>
                </a:lnTo>
                <a:lnTo>
                  <a:pt x="2349" y="3187"/>
                </a:lnTo>
                <a:lnTo>
                  <a:pt x="1981" y="2413"/>
                </a:lnTo>
                <a:lnTo>
                  <a:pt x="2273" y="2197"/>
                </a:lnTo>
                <a:lnTo>
                  <a:pt x="3200" y="2921"/>
                </a:lnTo>
                <a:lnTo>
                  <a:pt x="4546" y="2311"/>
                </a:lnTo>
                <a:lnTo>
                  <a:pt x="5588" y="2692"/>
                </a:lnTo>
                <a:lnTo>
                  <a:pt x="6172" y="3124"/>
                </a:lnTo>
                <a:lnTo>
                  <a:pt x="5892" y="2832"/>
                </a:lnTo>
                <a:lnTo>
                  <a:pt x="6134" y="2413"/>
                </a:lnTo>
                <a:lnTo>
                  <a:pt x="5499" y="2260"/>
                </a:lnTo>
                <a:lnTo>
                  <a:pt x="5029" y="1803"/>
                </a:lnTo>
                <a:lnTo>
                  <a:pt x="4851" y="1181"/>
                </a:lnTo>
                <a:lnTo>
                  <a:pt x="5232" y="774"/>
                </a:lnTo>
                <a:lnTo>
                  <a:pt x="5270" y="381"/>
                </a:lnTo>
                <a:lnTo>
                  <a:pt x="474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5582385" y="2271756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0"/>
                </a:moveTo>
                <a:lnTo>
                  <a:pt x="609" y="685"/>
                </a:lnTo>
                <a:lnTo>
                  <a:pt x="2552" y="3276"/>
                </a:lnTo>
                <a:lnTo>
                  <a:pt x="3175" y="4813"/>
                </a:lnTo>
                <a:lnTo>
                  <a:pt x="2755" y="3441"/>
                </a:lnTo>
                <a:lnTo>
                  <a:pt x="1447" y="584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241677" y="933356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2222" y="0"/>
                </a:moveTo>
                <a:lnTo>
                  <a:pt x="0" y="3111"/>
                </a:lnTo>
                <a:lnTo>
                  <a:pt x="1155" y="5219"/>
                </a:lnTo>
                <a:lnTo>
                  <a:pt x="1841" y="7238"/>
                </a:lnTo>
                <a:lnTo>
                  <a:pt x="4775" y="5956"/>
                </a:lnTo>
                <a:lnTo>
                  <a:pt x="5118" y="4356"/>
                </a:lnTo>
                <a:lnTo>
                  <a:pt x="5194" y="3098"/>
                </a:lnTo>
                <a:lnTo>
                  <a:pt x="6096" y="2260"/>
                </a:lnTo>
                <a:lnTo>
                  <a:pt x="4419" y="1816"/>
                </a:lnTo>
                <a:lnTo>
                  <a:pt x="222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746787" y="2085652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2108" y="0"/>
                </a:moveTo>
                <a:lnTo>
                  <a:pt x="2057" y="279"/>
                </a:lnTo>
                <a:lnTo>
                  <a:pt x="1727" y="381"/>
                </a:lnTo>
                <a:lnTo>
                  <a:pt x="1625" y="711"/>
                </a:lnTo>
                <a:lnTo>
                  <a:pt x="1320" y="787"/>
                </a:lnTo>
                <a:lnTo>
                  <a:pt x="1384" y="1028"/>
                </a:lnTo>
                <a:lnTo>
                  <a:pt x="787" y="825"/>
                </a:lnTo>
                <a:lnTo>
                  <a:pt x="1054" y="977"/>
                </a:lnTo>
                <a:lnTo>
                  <a:pt x="0" y="1587"/>
                </a:lnTo>
                <a:lnTo>
                  <a:pt x="1473" y="2019"/>
                </a:lnTo>
                <a:lnTo>
                  <a:pt x="1854" y="2349"/>
                </a:lnTo>
                <a:lnTo>
                  <a:pt x="2222" y="3581"/>
                </a:lnTo>
                <a:lnTo>
                  <a:pt x="3086" y="3860"/>
                </a:lnTo>
                <a:lnTo>
                  <a:pt x="3975" y="3124"/>
                </a:lnTo>
                <a:lnTo>
                  <a:pt x="3937" y="2095"/>
                </a:lnTo>
                <a:lnTo>
                  <a:pt x="5410" y="1752"/>
                </a:lnTo>
                <a:lnTo>
                  <a:pt x="5219" y="1016"/>
                </a:lnTo>
                <a:lnTo>
                  <a:pt x="5016" y="609"/>
                </a:lnTo>
                <a:lnTo>
                  <a:pt x="4381" y="88"/>
                </a:lnTo>
                <a:lnTo>
                  <a:pt x="3873" y="88"/>
                </a:lnTo>
                <a:lnTo>
                  <a:pt x="3670" y="127"/>
                </a:lnTo>
                <a:lnTo>
                  <a:pt x="3225" y="584"/>
                </a:lnTo>
                <a:lnTo>
                  <a:pt x="3429" y="190"/>
                </a:lnTo>
                <a:lnTo>
                  <a:pt x="3225" y="495"/>
                </a:lnTo>
                <a:lnTo>
                  <a:pt x="210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732406" y="2370485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4">
                <a:moveTo>
                  <a:pt x="0" y="0"/>
                </a:moveTo>
                <a:lnTo>
                  <a:pt x="1346" y="2857"/>
                </a:lnTo>
                <a:lnTo>
                  <a:pt x="2222" y="3543"/>
                </a:lnTo>
                <a:lnTo>
                  <a:pt x="2616" y="4127"/>
                </a:lnTo>
                <a:lnTo>
                  <a:pt x="2870" y="5295"/>
                </a:lnTo>
                <a:lnTo>
                  <a:pt x="3594" y="5626"/>
                </a:lnTo>
                <a:lnTo>
                  <a:pt x="4330" y="4254"/>
                </a:lnTo>
                <a:lnTo>
                  <a:pt x="3213" y="1803"/>
                </a:lnTo>
                <a:lnTo>
                  <a:pt x="2159" y="838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5145894" y="1717226"/>
            <a:ext cx="3175" cy="7620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1193" y="3606"/>
                </a:moveTo>
                <a:lnTo>
                  <a:pt x="1066" y="3632"/>
                </a:lnTo>
                <a:lnTo>
                  <a:pt x="973" y="4282"/>
                </a:lnTo>
                <a:lnTo>
                  <a:pt x="1371" y="4305"/>
                </a:lnTo>
                <a:lnTo>
                  <a:pt x="1454" y="4762"/>
                </a:lnTo>
                <a:lnTo>
                  <a:pt x="1562" y="4889"/>
                </a:lnTo>
                <a:lnTo>
                  <a:pt x="1948" y="5791"/>
                </a:lnTo>
                <a:lnTo>
                  <a:pt x="2171" y="6540"/>
                </a:lnTo>
                <a:lnTo>
                  <a:pt x="2324" y="7391"/>
                </a:lnTo>
                <a:lnTo>
                  <a:pt x="2565" y="7569"/>
                </a:lnTo>
                <a:lnTo>
                  <a:pt x="2235" y="5791"/>
                </a:lnTo>
                <a:lnTo>
                  <a:pt x="1968" y="5384"/>
                </a:lnTo>
                <a:lnTo>
                  <a:pt x="1650" y="4000"/>
                </a:lnTo>
                <a:lnTo>
                  <a:pt x="1541" y="3683"/>
                </a:lnTo>
                <a:lnTo>
                  <a:pt x="1295" y="3683"/>
                </a:lnTo>
                <a:close/>
              </a:path>
              <a:path w="3175" h="7619">
                <a:moveTo>
                  <a:pt x="934" y="4365"/>
                </a:moveTo>
                <a:lnTo>
                  <a:pt x="596" y="4622"/>
                </a:lnTo>
                <a:lnTo>
                  <a:pt x="482" y="4762"/>
                </a:lnTo>
                <a:lnTo>
                  <a:pt x="725" y="4889"/>
                </a:lnTo>
                <a:lnTo>
                  <a:pt x="634" y="5054"/>
                </a:lnTo>
                <a:lnTo>
                  <a:pt x="1028" y="5499"/>
                </a:lnTo>
                <a:lnTo>
                  <a:pt x="934" y="4365"/>
                </a:lnTo>
                <a:close/>
              </a:path>
              <a:path w="3175" h="7619">
                <a:moveTo>
                  <a:pt x="1055" y="2407"/>
                </a:moveTo>
                <a:lnTo>
                  <a:pt x="953" y="2679"/>
                </a:lnTo>
                <a:lnTo>
                  <a:pt x="891" y="3010"/>
                </a:lnTo>
                <a:lnTo>
                  <a:pt x="1092" y="3187"/>
                </a:lnTo>
                <a:lnTo>
                  <a:pt x="1219" y="3263"/>
                </a:lnTo>
                <a:lnTo>
                  <a:pt x="1331" y="3416"/>
                </a:lnTo>
                <a:lnTo>
                  <a:pt x="1379" y="3606"/>
                </a:lnTo>
                <a:lnTo>
                  <a:pt x="1541" y="3683"/>
                </a:lnTo>
                <a:lnTo>
                  <a:pt x="1193" y="2679"/>
                </a:lnTo>
                <a:lnTo>
                  <a:pt x="1055" y="2407"/>
                </a:lnTo>
                <a:close/>
              </a:path>
              <a:path w="3175" h="7619">
                <a:moveTo>
                  <a:pt x="831" y="3010"/>
                </a:moveTo>
                <a:lnTo>
                  <a:pt x="886" y="3263"/>
                </a:lnTo>
                <a:lnTo>
                  <a:pt x="1054" y="3416"/>
                </a:lnTo>
                <a:lnTo>
                  <a:pt x="831" y="3010"/>
                </a:lnTo>
                <a:close/>
              </a:path>
              <a:path w="3175" h="7619">
                <a:moveTo>
                  <a:pt x="820" y="1946"/>
                </a:moveTo>
                <a:lnTo>
                  <a:pt x="1055" y="2407"/>
                </a:lnTo>
                <a:lnTo>
                  <a:pt x="1104" y="2273"/>
                </a:lnTo>
                <a:lnTo>
                  <a:pt x="820" y="1946"/>
                </a:lnTo>
                <a:close/>
              </a:path>
              <a:path w="3175" h="7619">
                <a:moveTo>
                  <a:pt x="0" y="0"/>
                </a:moveTo>
                <a:lnTo>
                  <a:pt x="30" y="1041"/>
                </a:lnTo>
                <a:lnTo>
                  <a:pt x="820" y="1946"/>
                </a:lnTo>
                <a:lnTo>
                  <a:pt x="546" y="1409"/>
                </a:lnTo>
                <a:lnTo>
                  <a:pt x="228" y="1041"/>
                </a:lnTo>
                <a:lnTo>
                  <a:pt x="406" y="215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5248530" y="2120670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3225" y="520"/>
                </a:moveTo>
                <a:lnTo>
                  <a:pt x="0" y="2832"/>
                </a:lnTo>
                <a:lnTo>
                  <a:pt x="12" y="5079"/>
                </a:lnTo>
                <a:lnTo>
                  <a:pt x="3555" y="1473"/>
                </a:lnTo>
                <a:lnTo>
                  <a:pt x="4007" y="704"/>
                </a:lnTo>
                <a:lnTo>
                  <a:pt x="3860" y="698"/>
                </a:lnTo>
                <a:lnTo>
                  <a:pt x="3225" y="520"/>
                </a:lnTo>
                <a:close/>
              </a:path>
              <a:path w="5714" h="5080">
                <a:moveTo>
                  <a:pt x="5524" y="0"/>
                </a:moveTo>
                <a:lnTo>
                  <a:pt x="5079" y="368"/>
                </a:lnTo>
                <a:lnTo>
                  <a:pt x="4470" y="723"/>
                </a:lnTo>
                <a:lnTo>
                  <a:pt x="4113" y="723"/>
                </a:lnTo>
                <a:lnTo>
                  <a:pt x="4876" y="1168"/>
                </a:lnTo>
                <a:lnTo>
                  <a:pt x="5562" y="1193"/>
                </a:lnTo>
                <a:lnTo>
                  <a:pt x="5700" y="723"/>
                </a:lnTo>
                <a:lnTo>
                  <a:pt x="4085" y="707"/>
                </a:lnTo>
                <a:lnTo>
                  <a:pt x="5696" y="707"/>
                </a:lnTo>
                <a:lnTo>
                  <a:pt x="552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302887" y="786015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4597" y="6667"/>
                </a:moveTo>
                <a:lnTo>
                  <a:pt x="2997" y="5651"/>
                </a:lnTo>
                <a:lnTo>
                  <a:pt x="2476" y="5511"/>
                </a:lnTo>
                <a:lnTo>
                  <a:pt x="2578" y="4800"/>
                </a:lnTo>
                <a:lnTo>
                  <a:pt x="3581" y="4610"/>
                </a:lnTo>
                <a:lnTo>
                  <a:pt x="3581" y="3949"/>
                </a:lnTo>
                <a:lnTo>
                  <a:pt x="3048" y="3276"/>
                </a:lnTo>
                <a:lnTo>
                  <a:pt x="4330" y="2108"/>
                </a:lnTo>
                <a:lnTo>
                  <a:pt x="3403" y="1600"/>
                </a:lnTo>
                <a:lnTo>
                  <a:pt x="3022" y="1320"/>
                </a:lnTo>
                <a:lnTo>
                  <a:pt x="2603" y="1460"/>
                </a:lnTo>
                <a:lnTo>
                  <a:pt x="2286" y="1651"/>
                </a:lnTo>
                <a:lnTo>
                  <a:pt x="1917" y="1384"/>
                </a:lnTo>
                <a:lnTo>
                  <a:pt x="1320" y="1308"/>
                </a:lnTo>
                <a:lnTo>
                  <a:pt x="1092" y="787"/>
                </a:lnTo>
                <a:lnTo>
                  <a:pt x="952" y="609"/>
                </a:lnTo>
                <a:lnTo>
                  <a:pt x="1168" y="25"/>
                </a:lnTo>
                <a:lnTo>
                  <a:pt x="901" y="0"/>
                </a:lnTo>
                <a:lnTo>
                  <a:pt x="0" y="1435"/>
                </a:lnTo>
                <a:lnTo>
                  <a:pt x="1320" y="6400"/>
                </a:lnTo>
                <a:lnTo>
                  <a:pt x="3187" y="6616"/>
                </a:lnTo>
                <a:lnTo>
                  <a:pt x="4597" y="6667"/>
                </a:lnTo>
                <a:close/>
              </a:path>
              <a:path w="12700" h="12700">
                <a:moveTo>
                  <a:pt x="9144" y="6057"/>
                </a:moveTo>
                <a:lnTo>
                  <a:pt x="8991" y="5549"/>
                </a:lnTo>
                <a:lnTo>
                  <a:pt x="8458" y="4406"/>
                </a:lnTo>
                <a:lnTo>
                  <a:pt x="8216" y="4495"/>
                </a:lnTo>
                <a:lnTo>
                  <a:pt x="7924" y="4584"/>
                </a:lnTo>
                <a:lnTo>
                  <a:pt x="7442" y="4597"/>
                </a:lnTo>
                <a:lnTo>
                  <a:pt x="7073" y="4165"/>
                </a:lnTo>
                <a:lnTo>
                  <a:pt x="6756" y="3860"/>
                </a:lnTo>
                <a:lnTo>
                  <a:pt x="6451" y="3276"/>
                </a:lnTo>
                <a:lnTo>
                  <a:pt x="6654" y="2336"/>
                </a:lnTo>
                <a:lnTo>
                  <a:pt x="5664" y="2616"/>
                </a:lnTo>
                <a:lnTo>
                  <a:pt x="3759" y="3340"/>
                </a:lnTo>
                <a:lnTo>
                  <a:pt x="4445" y="4927"/>
                </a:lnTo>
                <a:lnTo>
                  <a:pt x="6286" y="5092"/>
                </a:lnTo>
                <a:lnTo>
                  <a:pt x="6604" y="5080"/>
                </a:lnTo>
                <a:lnTo>
                  <a:pt x="6883" y="5308"/>
                </a:lnTo>
                <a:lnTo>
                  <a:pt x="7137" y="5435"/>
                </a:lnTo>
                <a:lnTo>
                  <a:pt x="7162" y="5588"/>
                </a:lnTo>
                <a:lnTo>
                  <a:pt x="6870" y="5473"/>
                </a:lnTo>
                <a:lnTo>
                  <a:pt x="6908" y="5715"/>
                </a:lnTo>
                <a:lnTo>
                  <a:pt x="6743" y="6438"/>
                </a:lnTo>
                <a:lnTo>
                  <a:pt x="7632" y="6527"/>
                </a:lnTo>
                <a:lnTo>
                  <a:pt x="7937" y="7035"/>
                </a:lnTo>
                <a:lnTo>
                  <a:pt x="8420" y="7112"/>
                </a:lnTo>
                <a:lnTo>
                  <a:pt x="9144" y="6057"/>
                </a:lnTo>
                <a:close/>
              </a:path>
              <a:path w="12700" h="12700">
                <a:moveTo>
                  <a:pt x="9931" y="4533"/>
                </a:moveTo>
                <a:lnTo>
                  <a:pt x="8801" y="3708"/>
                </a:lnTo>
                <a:lnTo>
                  <a:pt x="8509" y="3606"/>
                </a:lnTo>
                <a:lnTo>
                  <a:pt x="8648" y="3759"/>
                </a:lnTo>
                <a:lnTo>
                  <a:pt x="9067" y="4140"/>
                </a:lnTo>
                <a:lnTo>
                  <a:pt x="8458" y="4406"/>
                </a:lnTo>
                <a:lnTo>
                  <a:pt x="9931" y="4533"/>
                </a:lnTo>
                <a:close/>
              </a:path>
              <a:path w="12700" h="12700">
                <a:moveTo>
                  <a:pt x="12534" y="11798"/>
                </a:moveTo>
                <a:lnTo>
                  <a:pt x="11696" y="10185"/>
                </a:lnTo>
                <a:lnTo>
                  <a:pt x="11226" y="9321"/>
                </a:lnTo>
                <a:lnTo>
                  <a:pt x="10185" y="9575"/>
                </a:lnTo>
                <a:lnTo>
                  <a:pt x="9385" y="9563"/>
                </a:lnTo>
                <a:lnTo>
                  <a:pt x="8775" y="9182"/>
                </a:lnTo>
                <a:lnTo>
                  <a:pt x="7213" y="8737"/>
                </a:lnTo>
                <a:lnTo>
                  <a:pt x="7404" y="7823"/>
                </a:lnTo>
                <a:lnTo>
                  <a:pt x="7226" y="7505"/>
                </a:lnTo>
                <a:lnTo>
                  <a:pt x="7112" y="8382"/>
                </a:lnTo>
                <a:lnTo>
                  <a:pt x="7137" y="8559"/>
                </a:lnTo>
                <a:lnTo>
                  <a:pt x="7048" y="9258"/>
                </a:lnTo>
                <a:lnTo>
                  <a:pt x="7696" y="9779"/>
                </a:lnTo>
                <a:lnTo>
                  <a:pt x="8204" y="10147"/>
                </a:lnTo>
                <a:lnTo>
                  <a:pt x="9398" y="10401"/>
                </a:lnTo>
                <a:lnTo>
                  <a:pt x="11049" y="12382"/>
                </a:lnTo>
                <a:lnTo>
                  <a:pt x="12115" y="11760"/>
                </a:lnTo>
                <a:lnTo>
                  <a:pt x="10934" y="10858"/>
                </a:lnTo>
                <a:lnTo>
                  <a:pt x="12534" y="1179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365075" y="2360418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2362" y="0"/>
                </a:moveTo>
                <a:lnTo>
                  <a:pt x="1181" y="647"/>
                </a:lnTo>
                <a:lnTo>
                  <a:pt x="1130" y="876"/>
                </a:lnTo>
                <a:lnTo>
                  <a:pt x="876" y="990"/>
                </a:lnTo>
                <a:lnTo>
                  <a:pt x="1155" y="1828"/>
                </a:lnTo>
                <a:lnTo>
                  <a:pt x="63" y="2654"/>
                </a:lnTo>
                <a:lnTo>
                  <a:pt x="0" y="3492"/>
                </a:lnTo>
                <a:lnTo>
                  <a:pt x="1104" y="3771"/>
                </a:lnTo>
                <a:lnTo>
                  <a:pt x="1854" y="3619"/>
                </a:lnTo>
                <a:lnTo>
                  <a:pt x="2070" y="2997"/>
                </a:lnTo>
                <a:lnTo>
                  <a:pt x="2286" y="2997"/>
                </a:lnTo>
                <a:lnTo>
                  <a:pt x="2222" y="2717"/>
                </a:lnTo>
                <a:lnTo>
                  <a:pt x="2476" y="2197"/>
                </a:lnTo>
                <a:lnTo>
                  <a:pt x="2755" y="2260"/>
                </a:lnTo>
                <a:lnTo>
                  <a:pt x="2692" y="1866"/>
                </a:lnTo>
                <a:lnTo>
                  <a:pt x="3149" y="2324"/>
                </a:lnTo>
                <a:lnTo>
                  <a:pt x="3111" y="2044"/>
                </a:lnTo>
                <a:lnTo>
                  <a:pt x="3365" y="2120"/>
                </a:lnTo>
                <a:lnTo>
                  <a:pt x="3289" y="1384"/>
                </a:lnTo>
                <a:lnTo>
                  <a:pt x="3416" y="1651"/>
                </a:lnTo>
                <a:lnTo>
                  <a:pt x="3568" y="1689"/>
                </a:lnTo>
                <a:lnTo>
                  <a:pt x="3568" y="1409"/>
                </a:lnTo>
                <a:lnTo>
                  <a:pt x="3759" y="1397"/>
                </a:lnTo>
                <a:lnTo>
                  <a:pt x="3962" y="1244"/>
                </a:lnTo>
                <a:lnTo>
                  <a:pt x="3797" y="1104"/>
                </a:lnTo>
                <a:lnTo>
                  <a:pt x="4279" y="1079"/>
                </a:lnTo>
                <a:lnTo>
                  <a:pt x="3683" y="419"/>
                </a:lnTo>
                <a:lnTo>
                  <a:pt x="3594" y="177"/>
                </a:lnTo>
                <a:lnTo>
                  <a:pt x="3314" y="279"/>
                </a:lnTo>
                <a:lnTo>
                  <a:pt x="2717" y="1257"/>
                </a:lnTo>
                <a:lnTo>
                  <a:pt x="2197" y="596"/>
                </a:lnTo>
                <a:lnTo>
                  <a:pt x="236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729031" y="1283947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3581" y="0"/>
                </a:moveTo>
                <a:lnTo>
                  <a:pt x="2451" y="1320"/>
                </a:lnTo>
                <a:lnTo>
                  <a:pt x="1727" y="558"/>
                </a:lnTo>
                <a:lnTo>
                  <a:pt x="1193" y="266"/>
                </a:lnTo>
                <a:lnTo>
                  <a:pt x="1092" y="1066"/>
                </a:lnTo>
                <a:lnTo>
                  <a:pt x="609" y="1206"/>
                </a:lnTo>
                <a:lnTo>
                  <a:pt x="444" y="1320"/>
                </a:lnTo>
                <a:lnTo>
                  <a:pt x="0" y="1333"/>
                </a:lnTo>
                <a:lnTo>
                  <a:pt x="12" y="1587"/>
                </a:lnTo>
                <a:lnTo>
                  <a:pt x="266" y="1714"/>
                </a:lnTo>
                <a:lnTo>
                  <a:pt x="101" y="2159"/>
                </a:lnTo>
                <a:lnTo>
                  <a:pt x="368" y="2247"/>
                </a:lnTo>
                <a:lnTo>
                  <a:pt x="1028" y="2235"/>
                </a:lnTo>
                <a:lnTo>
                  <a:pt x="1219" y="3098"/>
                </a:lnTo>
                <a:lnTo>
                  <a:pt x="1473" y="3568"/>
                </a:lnTo>
                <a:lnTo>
                  <a:pt x="1549" y="3911"/>
                </a:lnTo>
                <a:lnTo>
                  <a:pt x="1993" y="4178"/>
                </a:lnTo>
                <a:lnTo>
                  <a:pt x="1752" y="4508"/>
                </a:lnTo>
                <a:lnTo>
                  <a:pt x="2044" y="4521"/>
                </a:lnTo>
                <a:lnTo>
                  <a:pt x="2311" y="4368"/>
                </a:lnTo>
                <a:lnTo>
                  <a:pt x="2514" y="4191"/>
                </a:lnTo>
                <a:lnTo>
                  <a:pt x="2920" y="4127"/>
                </a:lnTo>
                <a:lnTo>
                  <a:pt x="3428" y="4394"/>
                </a:lnTo>
                <a:lnTo>
                  <a:pt x="3835" y="4241"/>
                </a:lnTo>
                <a:lnTo>
                  <a:pt x="3911" y="3225"/>
                </a:lnTo>
                <a:lnTo>
                  <a:pt x="4851" y="1917"/>
                </a:lnTo>
                <a:lnTo>
                  <a:pt x="4368" y="952"/>
                </a:lnTo>
                <a:lnTo>
                  <a:pt x="358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5140256" y="175615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1117" y="1828"/>
                </a:moveTo>
                <a:lnTo>
                  <a:pt x="1042" y="2222"/>
                </a:lnTo>
                <a:lnTo>
                  <a:pt x="1892" y="3530"/>
                </a:lnTo>
                <a:lnTo>
                  <a:pt x="2235" y="3594"/>
                </a:lnTo>
                <a:lnTo>
                  <a:pt x="2819" y="2933"/>
                </a:lnTo>
                <a:lnTo>
                  <a:pt x="2650" y="2717"/>
                </a:lnTo>
                <a:lnTo>
                  <a:pt x="2120" y="2717"/>
                </a:lnTo>
                <a:lnTo>
                  <a:pt x="2723" y="1866"/>
                </a:lnTo>
                <a:lnTo>
                  <a:pt x="1549" y="1866"/>
                </a:lnTo>
                <a:lnTo>
                  <a:pt x="1117" y="1828"/>
                </a:lnTo>
                <a:close/>
              </a:path>
              <a:path w="5079" h="3810">
                <a:moveTo>
                  <a:pt x="0" y="2133"/>
                </a:moveTo>
                <a:lnTo>
                  <a:pt x="76" y="2374"/>
                </a:lnTo>
                <a:lnTo>
                  <a:pt x="1104" y="3365"/>
                </a:lnTo>
                <a:lnTo>
                  <a:pt x="805" y="2285"/>
                </a:lnTo>
                <a:lnTo>
                  <a:pt x="393" y="2285"/>
                </a:lnTo>
                <a:lnTo>
                  <a:pt x="0" y="2133"/>
                </a:lnTo>
                <a:close/>
              </a:path>
              <a:path w="5079" h="3810">
                <a:moveTo>
                  <a:pt x="2590" y="2641"/>
                </a:moveTo>
                <a:lnTo>
                  <a:pt x="2120" y="2717"/>
                </a:lnTo>
                <a:lnTo>
                  <a:pt x="2650" y="2717"/>
                </a:lnTo>
                <a:close/>
              </a:path>
              <a:path w="5079" h="3810">
                <a:moveTo>
                  <a:pt x="4630" y="1701"/>
                </a:moveTo>
                <a:lnTo>
                  <a:pt x="3797" y="1701"/>
                </a:lnTo>
                <a:lnTo>
                  <a:pt x="4394" y="2578"/>
                </a:lnTo>
                <a:lnTo>
                  <a:pt x="4622" y="1790"/>
                </a:lnTo>
                <a:close/>
              </a:path>
              <a:path w="5079" h="3810">
                <a:moveTo>
                  <a:pt x="3594" y="1803"/>
                </a:moveTo>
                <a:lnTo>
                  <a:pt x="2768" y="1803"/>
                </a:lnTo>
                <a:lnTo>
                  <a:pt x="2862" y="2133"/>
                </a:lnTo>
                <a:lnTo>
                  <a:pt x="2722" y="2222"/>
                </a:lnTo>
                <a:lnTo>
                  <a:pt x="2692" y="2527"/>
                </a:lnTo>
                <a:lnTo>
                  <a:pt x="2819" y="2273"/>
                </a:lnTo>
                <a:lnTo>
                  <a:pt x="3195" y="2043"/>
                </a:lnTo>
                <a:lnTo>
                  <a:pt x="3340" y="1930"/>
                </a:lnTo>
                <a:lnTo>
                  <a:pt x="3594" y="1803"/>
                </a:lnTo>
                <a:close/>
              </a:path>
              <a:path w="5079" h="3810">
                <a:moveTo>
                  <a:pt x="520" y="2082"/>
                </a:moveTo>
                <a:lnTo>
                  <a:pt x="393" y="2285"/>
                </a:lnTo>
                <a:lnTo>
                  <a:pt x="805" y="2285"/>
                </a:lnTo>
                <a:lnTo>
                  <a:pt x="757" y="2115"/>
                </a:lnTo>
                <a:lnTo>
                  <a:pt x="533" y="2108"/>
                </a:lnTo>
                <a:close/>
              </a:path>
              <a:path w="5079" h="3810">
                <a:moveTo>
                  <a:pt x="596" y="1536"/>
                </a:moveTo>
                <a:lnTo>
                  <a:pt x="757" y="2115"/>
                </a:lnTo>
                <a:lnTo>
                  <a:pt x="901" y="2120"/>
                </a:lnTo>
                <a:lnTo>
                  <a:pt x="786" y="1828"/>
                </a:lnTo>
                <a:lnTo>
                  <a:pt x="596" y="1536"/>
                </a:lnTo>
                <a:close/>
              </a:path>
              <a:path w="5079" h="3810">
                <a:moveTo>
                  <a:pt x="927" y="1257"/>
                </a:moveTo>
                <a:lnTo>
                  <a:pt x="1015" y="1396"/>
                </a:lnTo>
                <a:lnTo>
                  <a:pt x="1231" y="1473"/>
                </a:lnTo>
                <a:lnTo>
                  <a:pt x="1549" y="1866"/>
                </a:lnTo>
                <a:lnTo>
                  <a:pt x="2723" y="1866"/>
                </a:lnTo>
                <a:lnTo>
                  <a:pt x="3619" y="1790"/>
                </a:lnTo>
                <a:lnTo>
                  <a:pt x="3797" y="1701"/>
                </a:lnTo>
                <a:lnTo>
                  <a:pt x="4630" y="1701"/>
                </a:lnTo>
                <a:lnTo>
                  <a:pt x="4658" y="1371"/>
                </a:lnTo>
                <a:lnTo>
                  <a:pt x="3606" y="1371"/>
                </a:lnTo>
                <a:lnTo>
                  <a:pt x="1625" y="1282"/>
                </a:lnTo>
                <a:lnTo>
                  <a:pt x="927" y="1257"/>
                </a:lnTo>
                <a:close/>
              </a:path>
              <a:path w="5079" h="3810">
                <a:moveTo>
                  <a:pt x="4686" y="1041"/>
                </a:moveTo>
                <a:lnTo>
                  <a:pt x="3606" y="1371"/>
                </a:lnTo>
                <a:lnTo>
                  <a:pt x="4658" y="1371"/>
                </a:lnTo>
                <a:lnTo>
                  <a:pt x="4686" y="1041"/>
                </a:lnTo>
                <a:close/>
              </a:path>
              <a:path w="5079" h="3810">
                <a:moveTo>
                  <a:pt x="1333" y="1015"/>
                </a:moveTo>
                <a:lnTo>
                  <a:pt x="1625" y="1282"/>
                </a:lnTo>
                <a:lnTo>
                  <a:pt x="3552" y="1282"/>
                </a:lnTo>
                <a:lnTo>
                  <a:pt x="3429" y="1079"/>
                </a:lnTo>
                <a:lnTo>
                  <a:pt x="1892" y="1079"/>
                </a:lnTo>
                <a:lnTo>
                  <a:pt x="1333" y="1015"/>
                </a:lnTo>
                <a:close/>
              </a:path>
              <a:path w="5079" h="3810">
                <a:moveTo>
                  <a:pt x="711" y="215"/>
                </a:moveTo>
                <a:lnTo>
                  <a:pt x="1117" y="838"/>
                </a:lnTo>
                <a:lnTo>
                  <a:pt x="1892" y="1079"/>
                </a:lnTo>
                <a:lnTo>
                  <a:pt x="3429" y="1079"/>
                </a:lnTo>
                <a:lnTo>
                  <a:pt x="3365" y="736"/>
                </a:lnTo>
                <a:lnTo>
                  <a:pt x="3517" y="469"/>
                </a:lnTo>
                <a:lnTo>
                  <a:pt x="3365" y="279"/>
                </a:lnTo>
                <a:lnTo>
                  <a:pt x="1587" y="279"/>
                </a:lnTo>
                <a:lnTo>
                  <a:pt x="1320" y="241"/>
                </a:lnTo>
                <a:lnTo>
                  <a:pt x="711" y="215"/>
                </a:lnTo>
                <a:close/>
              </a:path>
              <a:path w="5079" h="3810">
                <a:moveTo>
                  <a:pt x="2895" y="0"/>
                </a:moveTo>
                <a:lnTo>
                  <a:pt x="2082" y="126"/>
                </a:lnTo>
                <a:lnTo>
                  <a:pt x="1587" y="279"/>
                </a:lnTo>
                <a:lnTo>
                  <a:pt x="3365" y="279"/>
                </a:lnTo>
                <a:lnTo>
                  <a:pt x="289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91169" y="1608559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4673" y="0"/>
                </a:moveTo>
                <a:lnTo>
                  <a:pt x="3975" y="190"/>
                </a:lnTo>
                <a:lnTo>
                  <a:pt x="3340" y="571"/>
                </a:lnTo>
                <a:lnTo>
                  <a:pt x="2679" y="165"/>
                </a:lnTo>
                <a:lnTo>
                  <a:pt x="2019" y="215"/>
                </a:lnTo>
                <a:lnTo>
                  <a:pt x="1422" y="203"/>
                </a:lnTo>
                <a:lnTo>
                  <a:pt x="863" y="571"/>
                </a:lnTo>
                <a:lnTo>
                  <a:pt x="596" y="1092"/>
                </a:lnTo>
                <a:lnTo>
                  <a:pt x="419" y="1219"/>
                </a:lnTo>
                <a:lnTo>
                  <a:pt x="0" y="1295"/>
                </a:lnTo>
                <a:lnTo>
                  <a:pt x="88" y="1600"/>
                </a:lnTo>
                <a:lnTo>
                  <a:pt x="419" y="2095"/>
                </a:lnTo>
                <a:lnTo>
                  <a:pt x="1727" y="2844"/>
                </a:lnTo>
                <a:lnTo>
                  <a:pt x="2032" y="2273"/>
                </a:lnTo>
                <a:lnTo>
                  <a:pt x="2603" y="1981"/>
                </a:lnTo>
                <a:lnTo>
                  <a:pt x="3060" y="1358"/>
                </a:lnTo>
                <a:lnTo>
                  <a:pt x="3721" y="1320"/>
                </a:lnTo>
                <a:lnTo>
                  <a:pt x="3975" y="1193"/>
                </a:lnTo>
                <a:lnTo>
                  <a:pt x="4216" y="1333"/>
                </a:lnTo>
                <a:lnTo>
                  <a:pt x="4457" y="1371"/>
                </a:lnTo>
                <a:lnTo>
                  <a:pt x="4584" y="1104"/>
                </a:lnTo>
                <a:lnTo>
                  <a:pt x="4229" y="1968"/>
                </a:lnTo>
                <a:lnTo>
                  <a:pt x="3860" y="2159"/>
                </a:lnTo>
                <a:lnTo>
                  <a:pt x="5029" y="2362"/>
                </a:lnTo>
                <a:lnTo>
                  <a:pt x="5346" y="2032"/>
                </a:lnTo>
                <a:lnTo>
                  <a:pt x="4991" y="1155"/>
                </a:lnTo>
                <a:lnTo>
                  <a:pt x="5600" y="1155"/>
                </a:lnTo>
                <a:lnTo>
                  <a:pt x="5854" y="1295"/>
                </a:lnTo>
                <a:lnTo>
                  <a:pt x="6121" y="1270"/>
                </a:lnTo>
                <a:lnTo>
                  <a:pt x="6362" y="1130"/>
                </a:lnTo>
                <a:lnTo>
                  <a:pt x="7620" y="165"/>
                </a:lnTo>
                <a:lnTo>
                  <a:pt x="7048" y="520"/>
                </a:lnTo>
                <a:lnTo>
                  <a:pt x="5981" y="520"/>
                </a:lnTo>
                <a:lnTo>
                  <a:pt x="5321" y="393"/>
                </a:lnTo>
                <a:lnTo>
                  <a:pt x="467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5529946" y="2221057"/>
            <a:ext cx="3175" cy="8255"/>
          </a:xfrm>
          <a:custGeom>
            <a:avLst/>
            <a:gdLst/>
            <a:ahLst/>
            <a:cxnLst/>
            <a:rect l="l" t="t" r="r" b="b"/>
            <a:pathLst>
              <a:path w="3175" h="8255">
                <a:moveTo>
                  <a:pt x="444" y="0"/>
                </a:moveTo>
                <a:lnTo>
                  <a:pt x="0" y="1460"/>
                </a:lnTo>
                <a:lnTo>
                  <a:pt x="1143" y="3416"/>
                </a:lnTo>
                <a:lnTo>
                  <a:pt x="1790" y="6045"/>
                </a:lnTo>
                <a:lnTo>
                  <a:pt x="1676" y="7937"/>
                </a:lnTo>
                <a:lnTo>
                  <a:pt x="2882" y="7645"/>
                </a:lnTo>
                <a:lnTo>
                  <a:pt x="44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422801" y="2296568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3749" y="2055"/>
                </a:moveTo>
                <a:lnTo>
                  <a:pt x="3135" y="2324"/>
                </a:lnTo>
                <a:lnTo>
                  <a:pt x="3048" y="2616"/>
                </a:lnTo>
                <a:lnTo>
                  <a:pt x="3632" y="2438"/>
                </a:lnTo>
                <a:lnTo>
                  <a:pt x="3251" y="2425"/>
                </a:lnTo>
                <a:lnTo>
                  <a:pt x="3644" y="2324"/>
                </a:lnTo>
                <a:lnTo>
                  <a:pt x="3749" y="2055"/>
                </a:lnTo>
                <a:close/>
              </a:path>
              <a:path w="7620" h="3175">
                <a:moveTo>
                  <a:pt x="4102" y="838"/>
                </a:moveTo>
                <a:lnTo>
                  <a:pt x="2717" y="1130"/>
                </a:lnTo>
                <a:lnTo>
                  <a:pt x="2362" y="1181"/>
                </a:lnTo>
                <a:lnTo>
                  <a:pt x="0" y="2578"/>
                </a:lnTo>
                <a:lnTo>
                  <a:pt x="1892" y="2082"/>
                </a:lnTo>
                <a:lnTo>
                  <a:pt x="3241" y="2082"/>
                </a:lnTo>
                <a:lnTo>
                  <a:pt x="3772" y="1997"/>
                </a:lnTo>
                <a:lnTo>
                  <a:pt x="3962" y="1511"/>
                </a:lnTo>
                <a:lnTo>
                  <a:pt x="4673" y="1511"/>
                </a:lnTo>
                <a:lnTo>
                  <a:pt x="5181" y="1435"/>
                </a:lnTo>
                <a:lnTo>
                  <a:pt x="5525" y="1435"/>
                </a:lnTo>
                <a:lnTo>
                  <a:pt x="5765" y="1079"/>
                </a:lnTo>
                <a:lnTo>
                  <a:pt x="6243" y="1079"/>
                </a:lnTo>
                <a:lnTo>
                  <a:pt x="6375" y="952"/>
                </a:lnTo>
                <a:lnTo>
                  <a:pt x="6728" y="939"/>
                </a:lnTo>
                <a:lnTo>
                  <a:pt x="4686" y="939"/>
                </a:lnTo>
                <a:lnTo>
                  <a:pt x="4102" y="838"/>
                </a:lnTo>
                <a:close/>
              </a:path>
              <a:path w="7620" h="3175">
                <a:moveTo>
                  <a:pt x="3241" y="2082"/>
                </a:moveTo>
                <a:lnTo>
                  <a:pt x="1892" y="2082"/>
                </a:lnTo>
                <a:lnTo>
                  <a:pt x="1193" y="2412"/>
                </a:lnTo>
                <a:lnTo>
                  <a:pt x="3241" y="2082"/>
                </a:lnTo>
                <a:close/>
              </a:path>
              <a:path w="7620" h="3175">
                <a:moveTo>
                  <a:pt x="3949" y="1968"/>
                </a:moveTo>
                <a:lnTo>
                  <a:pt x="3772" y="1997"/>
                </a:lnTo>
                <a:lnTo>
                  <a:pt x="3949" y="1968"/>
                </a:lnTo>
                <a:close/>
              </a:path>
              <a:path w="7620" h="3175">
                <a:moveTo>
                  <a:pt x="4673" y="1511"/>
                </a:moveTo>
                <a:lnTo>
                  <a:pt x="3962" y="1511"/>
                </a:lnTo>
                <a:lnTo>
                  <a:pt x="4140" y="2019"/>
                </a:lnTo>
                <a:lnTo>
                  <a:pt x="4343" y="1625"/>
                </a:lnTo>
                <a:lnTo>
                  <a:pt x="4673" y="1511"/>
                </a:lnTo>
                <a:close/>
              </a:path>
              <a:path w="7620" h="3175">
                <a:moveTo>
                  <a:pt x="4461" y="1625"/>
                </a:moveTo>
                <a:lnTo>
                  <a:pt x="4610" y="1892"/>
                </a:lnTo>
                <a:lnTo>
                  <a:pt x="4461" y="1625"/>
                </a:lnTo>
                <a:close/>
              </a:path>
              <a:path w="7620" h="3175">
                <a:moveTo>
                  <a:pt x="5525" y="1435"/>
                </a:moveTo>
                <a:lnTo>
                  <a:pt x="5181" y="1435"/>
                </a:lnTo>
                <a:lnTo>
                  <a:pt x="5397" y="1460"/>
                </a:lnTo>
                <a:lnTo>
                  <a:pt x="5105" y="1727"/>
                </a:lnTo>
                <a:lnTo>
                  <a:pt x="5525" y="1435"/>
                </a:lnTo>
                <a:close/>
              </a:path>
              <a:path w="7620" h="3175">
                <a:moveTo>
                  <a:pt x="6720" y="952"/>
                </a:moveTo>
                <a:lnTo>
                  <a:pt x="6375" y="952"/>
                </a:lnTo>
                <a:lnTo>
                  <a:pt x="6451" y="1396"/>
                </a:lnTo>
                <a:lnTo>
                  <a:pt x="6720" y="952"/>
                </a:lnTo>
                <a:close/>
              </a:path>
              <a:path w="7620" h="3175">
                <a:moveTo>
                  <a:pt x="5765" y="1079"/>
                </a:moveTo>
                <a:lnTo>
                  <a:pt x="5562" y="1384"/>
                </a:lnTo>
                <a:lnTo>
                  <a:pt x="5689" y="1320"/>
                </a:lnTo>
                <a:lnTo>
                  <a:pt x="5765" y="1079"/>
                </a:lnTo>
                <a:close/>
              </a:path>
              <a:path w="7620" h="3175">
                <a:moveTo>
                  <a:pt x="6243" y="1079"/>
                </a:moveTo>
                <a:lnTo>
                  <a:pt x="5765" y="1079"/>
                </a:lnTo>
                <a:lnTo>
                  <a:pt x="5615" y="1372"/>
                </a:lnTo>
                <a:lnTo>
                  <a:pt x="6007" y="1282"/>
                </a:lnTo>
                <a:lnTo>
                  <a:pt x="5829" y="1092"/>
                </a:lnTo>
                <a:lnTo>
                  <a:pt x="6243" y="1079"/>
                </a:lnTo>
                <a:close/>
              </a:path>
              <a:path w="7620" h="3175">
                <a:moveTo>
                  <a:pt x="6200" y="1092"/>
                </a:moveTo>
                <a:lnTo>
                  <a:pt x="5829" y="1092"/>
                </a:lnTo>
                <a:lnTo>
                  <a:pt x="6070" y="1130"/>
                </a:lnTo>
                <a:lnTo>
                  <a:pt x="6200" y="1092"/>
                </a:lnTo>
                <a:close/>
              </a:path>
              <a:path w="7620" h="3175">
                <a:moveTo>
                  <a:pt x="6629" y="0"/>
                </a:moveTo>
                <a:lnTo>
                  <a:pt x="5562" y="812"/>
                </a:lnTo>
                <a:lnTo>
                  <a:pt x="4686" y="939"/>
                </a:lnTo>
                <a:lnTo>
                  <a:pt x="6728" y="939"/>
                </a:lnTo>
                <a:lnTo>
                  <a:pt x="6921" y="685"/>
                </a:lnTo>
                <a:lnTo>
                  <a:pt x="7213" y="685"/>
                </a:lnTo>
                <a:lnTo>
                  <a:pt x="7264" y="419"/>
                </a:lnTo>
                <a:lnTo>
                  <a:pt x="6629" y="0"/>
                </a:lnTo>
                <a:close/>
              </a:path>
              <a:path w="7620" h="3175">
                <a:moveTo>
                  <a:pt x="7213" y="685"/>
                </a:moveTo>
                <a:lnTo>
                  <a:pt x="6921" y="685"/>
                </a:lnTo>
                <a:lnTo>
                  <a:pt x="7239" y="71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19923" y="1536617"/>
            <a:ext cx="6985" cy="2540"/>
          </a:xfrm>
          <a:custGeom>
            <a:avLst/>
            <a:gdLst/>
            <a:ahLst/>
            <a:cxnLst/>
            <a:rect l="l" t="t" r="r" b="b"/>
            <a:pathLst>
              <a:path w="6985" h="2540">
                <a:moveTo>
                  <a:pt x="0" y="0"/>
                </a:moveTo>
                <a:lnTo>
                  <a:pt x="774" y="876"/>
                </a:lnTo>
                <a:lnTo>
                  <a:pt x="2349" y="520"/>
                </a:lnTo>
                <a:lnTo>
                  <a:pt x="3403" y="965"/>
                </a:lnTo>
                <a:lnTo>
                  <a:pt x="4533" y="1270"/>
                </a:lnTo>
                <a:lnTo>
                  <a:pt x="5613" y="2133"/>
                </a:lnTo>
                <a:lnTo>
                  <a:pt x="6692" y="2159"/>
                </a:lnTo>
                <a:lnTo>
                  <a:pt x="6794" y="1841"/>
                </a:lnTo>
                <a:lnTo>
                  <a:pt x="5981" y="1816"/>
                </a:lnTo>
                <a:lnTo>
                  <a:pt x="5765" y="1701"/>
                </a:lnTo>
                <a:lnTo>
                  <a:pt x="5346" y="1701"/>
                </a:lnTo>
                <a:lnTo>
                  <a:pt x="5041" y="1308"/>
                </a:lnTo>
                <a:lnTo>
                  <a:pt x="4660" y="1244"/>
                </a:lnTo>
                <a:lnTo>
                  <a:pt x="3263" y="406"/>
                </a:lnTo>
                <a:lnTo>
                  <a:pt x="1397" y="584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575667" y="2262106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0" y="0"/>
                </a:moveTo>
                <a:lnTo>
                  <a:pt x="1117" y="1231"/>
                </a:lnTo>
                <a:lnTo>
                  <a:pt x="2286" y="2768"/>
                </a:lnTo>
                <a:lnTo>
                  <a:pt x="3035" y="4254"/>
                </a:lnTo>
                <a:lnTo>
                  <a:pt x="2844" y="2717"/>
                </a:lnTo>
                <a:lnTo>
                  <a:pt x="1104" y="939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174198" y="1780813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50" y="0"/>
                </a:moveTo>
                <a:lnTo>
                  <a:pt x="0" y="584"/>
                </a:lnTo>
                <a:lnTo>
                  <a:pt x="647" y="355"/>
                </a:lnTo>
                <a:lnTo>
                  <a:pt x="876" y="622"/>
                </a:lnTo>
                <a:lnTo>
                  <a:pt x="1142" y="1155"/>
                </a:lnTo>
                <a:lnTo>
                  <a:pt x="1333" y="1244"/>
                </a:lnTo>
                <a:lnTo>
                  <a:pt x="1079" y="1003"/>
                </a:lnTo>
                <a:lnTo>
                  <a:pt x="1193" y="838"/>
                </a:lnTo>
                <a:lnTo>
                  <a:pt x="1396" y="1054"/>
                </a:lnTo>
                <a:lnTo>
                  <a:pt x="1346" y="1752"/>
                </a:lnTo>
                <a:lnTo>
                  <a:pt x="2044" y="1930"/>
                </a:lnTo>
                <a:lnTo>
                  <a:pt x="2565" y="1752"/>
                </a:lnTo>
                <a:lnTo>
                  <a:pt x="2489" y="2070"/>
                </a:lnTo>
                <a:lnTo>
                  <a:pt x="2666" y="2324"/>
                </a:lnTo>
                <a:lnTo>
                  <a:pt x="2692" y="2616"/>
                </a:lnTo>
                <a:lnTo>
                  <a:pt x="2717" y="2743"/>
                </a:lnTo>
                <a:lnTo>
                  <a:pt x="2501" y="3162"/>
                </a:lnTo>
                <a:lnTo>
                  <a:pt x="2743" y="3136"/>
                </a:lnTo>
                <a:lnTo>
                  <a:pt x="3149" y="2730"/>
                </a:lnTo>
                <a:lnTo>
                  <a:pt x="3403" y="2590"/>
                </a:lnTo>
                <a:lnTo>
                  <a:pt x="3594" y="2019"/>
                </a:lnTo>
                <a:lnTo>
                  <a:pt x="4089" y="1003"/>
                </a:lnTo>
                <a:lnTo>
                  <a:pt x="4254" y="927"/>
                </a:lnTo>
                <a:lnTo>
                  <a:pt x="5118" y="1612"/>
                </a:lnTo>
                <a:lnTo>
                  <a:pt x="5499" y="939"/>
                </a:lnTo>
                <a:lnTo>
                  <a:pt x="5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69493" y="2183183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19">
                <a:moveTo>
                  <a:pt x="5206" y="0"/>
                </a:moveTo>
                <a:lnTo>
                  <a:pt x="1473" y="4914"/>
                </a:lnTo>
                <a:lnTo>
                  <a:pt x="952" y="5651"/>
                </a:lnTo>
                <a:lnTo>
                  <a:pt x="0" y="6946"/>
                </a:lnTo>
                <a:lnTo>
                  <a:pt x="1320" y="7302"/>
                </a:lnTo>
                <a:lnTo>
                  <a:pt x="2412" y="5562"/>
                </a:lnTo>
                <a:lnTo>
                  <a:pt x="520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614575" y="2394695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2122" y="5158"/>
                </a:moveTo>
                <a:lnTo>
                  <a:pt x="2070" y="5511"/>
                </a:lnTo>
                <a:lnTo>
                  <a:pt x="2616" y="5245"/>
                </a:lnTo>
                <a:lnTo>
                  <a:pt x="2122" y="5158"/>
                </a:lnTo>
                <a:close/>
              </a:path>
              <a:path w="3175" h="5714">
                <a:moveTo>
                  <a:pt x="2015" y="4756"/>
                </a:moveTo>
                <a:lnTo>
                  <a:pt x="2115" y="5133"/>
                </a:lnTo>
                <a:lnTo>
                  <a:pt x="2222" y="4813"/>
                </a:lnTo>
                <a:lnTo>
                  <a:pt x="2015" y="4756"/>
                </a:lnTo>
                <a:close/>
              </a:path>
              <a:path w="3175" h="5714">
                <a:moveTo>
                  <a:pt x="1124" y="1394"/>
                </a:moveTo>
                <a:lnTo>
                  <a:pt x="1485" y="3987"/>
                </a:lnTo>
                <a:lnTo>
                  <a:pt x="1752" y="4419"/>
                </a:lnTo>
                <a:lnTo>
                  <a:pt x="1955" y="4533"/>
                </a:lnTo>
                <a:lnTo>
                  <a:pt x="2247" y="4127"/>
                </a:lnTo>
                <a:lnTo>
                  <a:pt x="1866" y="4038"/>
                </a:lnTo>
                <a:lnTo>
                  <a:pt x="1714" y="3492"/>
                </a:lnTo>
                <a:lnTo>
                  <a:pt x="1638" y="2946"/>
                </a:lnTo>
                <a:lnTo>
                  <a:pt x="1346" y="2387"/>
                </a:lnTo>
                <a:lnTo>
                  <a:pt x="1536" y="1866"/>
                </a:lnTo>
                <a:lnTo>
                  <a:pt x="1124" y="1394"/>
                </a:lnTo>
                <a:close/>
              </a:path>
              <a:path w="3175" h="5714">
                <a:moveTo>
                  <a:pt x="965" y="254"/>
                </a:moveTo>
                <a:lnTo>
                  <a:pt x="657" y="697"/>
                </a:lnTo>
                <a:lnTo>
                  <a:pt x="671" y="876"/>
                </a:lnTo>
                <a:lnTo>
                  <a:pt x="1124" y="1394"/>
                </a:lnTo>
                <a:lnTo>
                  <a:pt x="965" y="254"/>
                </a:lnTo>
                <a:close/>
              </a:path>
              <a:path w="3175" h="5714">
                <a:moveTo>
                  <a:pt x="348" y="1143"/>
                </a:moveTo>
                <a:lnTo>
                  <a:pt x="165" y="1143"/>
                </a:lnTo>
                <a:lnTo>
                  <a:pt x="304" y="1206"/>
                </a:lnTo>
                <a:close/>
              </a:path>
              <a:path w="3175" h="5714">
                <a:moveTo>
                  <a:pt x="0" y="304"/>
                </a:moveTo>
                <a:lnTo>
                  <a:pt x="279" y="876"/>
                </a:lnTo>
                <a:lnTo>
                  <a:pt x="114" y="1181"/>
                </a:lnTo>
                <a:lnTo>
                  <a:pt x="348" y="1143"/>
                </a:lnTo>
                <a:lnTo>
                  <a:pt x="533" y="876"/>
                </a:lnTo>
                <a:lnTo>
                  <a:pt x="596" y="457"/>
                </a:lnTo>
                <a:lnTo>
                  <a:pt x="0" y="304"/>
                </a:lnTo>
                <a:close/>
              </a:path>
              <a:path w="3175" h="5714">
                <a:moveTo>
                  <a:pt x="355" y="0"/>
                </a:moveTo>
                <a:lnTo>
                  <a:pt x="596" y="457"/>
                </a:lnTo>
                <a:lnTo>
                  <a:pt x="647" y="63"/>
                </a:lnTo>
                <a:lnTo>
                  <a:pt x="35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755415" y="207595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1689" y="0"/>
                </a:moveTo>
                <a:lnTo>
                  <a:pt x="1358" y="2298"/>
                </a:lnTo>
                <a:lnTo>
                  <a:pt x="1689" y="2908"/>
                </a:lnTo>
                <a:lnTo>
                  <a:pt x="0" y="4889"/>
                </a:lnTo>
                <a:lnTo>
                  <a:pt x="1638" y="4533"/>
                </a:lnTo>
                <a:lnTo>
                  <a:pt x="1981" y="2298"/>
                </a:lnTo>
                <a:lnTo>
                  <a:pt x="3009" y="3213"/>
                </a:lnTo>
                <a:lnTo>
                  <a:pt x="4572" y="3213"/>
                </a:lnTo>
                <a:lnTo>
                  <a:pt x="4114" y="2044"/>
                </a:lnTo>
                <a:lnTo>
                  <a:pt x="168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345462" y="794274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1739" y="0"/>
                </a:moveTo>
                <a:lnTo>
                  <a:pt x="0" y="1841"/>
                </a:lnTo>
                <a:lnTo>
                  <a:pt x="825" y="3594"/>
                </a:lnTo>
                <a:lnTo>
                  <a:pt x="1003" y="3911"/>
                </a:lnTo>
                <a:lnTo>
                  <a:pt x="1371" y="4051"/>
                </a:lnTo>
                <a:lnTo>
                  <a:pt x="1714" y="4102"/>
                </a:lnTo>
                <a:lnTo>
                  <a:pt x="2425" y="4470"/>
                </a:lnTo>
                <a:lnTo>
                  <a:pt x="2349" y="5587"/>
                </a:lnTo>
                <a:lnTo>
                  <a:pt x="3174" y="5892"/>
                </a:lnTo>
                <a:lnTo>
                  <a:pt x="3708" y="6184"/>
                </a:lnTo>
                <a:lnTo>
                  <a:pt x="3708" y="5448"/>
                </a:lnTo>
                <a:lnTo>
                  <a:pt x="3200" y="5537"/>
                </a:lnTo>
                <a:lnTo>
                  <a:pt x="2832" y="5638"/>
                </a:lnTo>
                <a:lnTo>
                  <a:pt x="3251" y="5092"/>
                </a:lnTo>
                <a:lnTo>
                  <a:pt x="3403" y="5041"/>
                </a:lnTo>
                <a:lnTo>
                  <a:pt x="4457" y="4521"/>
                </a:lnTo>
                <a:lnTo>
                  <a:pt x="3784" y="3174"/>
                </a:lnTo>
                <a:lnTo>
                  <a:pt x="4076" y="2311"/>
                </a:lnTo>
                <a:lnTo>
                  <a:pt x="3784" y="2057"/>
                </a:lnTo>
                <a:lnTo>
                  <a:pt x="2946" y="1841"/>
                </a:lnTo>
                <a:lnTo>
                  <a:pt x="3378" y="1333"/>
                </a:lnTo>
                <a:lnTo>
                  <a:pt x="173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200387" y="11490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673" y="0"/>
                </a:moveTo>
                <a:lnTo>
                  <a:pt x="266" y="342"/>
                </a:lnTo>
                <a:lnTo>
                  <a:pt x="114" y="546"/>
                </a:lnTo>
                <a:lnTo>
                  <a:pt x="0" y="825"/>
                </a:lnTo>
                <a:lnTo>
                  <a:pt x="139" y="1206"/>
                </a:lnTo>
                <a:lnTo>
                  <a:pt x="88" y="1498"/>
                </a:lnTo>
                <a:lnTo>
                  <a:pt x="406" y="1955"/>
                </a:lnTo>
                <a:lnTo>
                  <a:pt x="431" y="2616"/>
                </a:lnTo>
                <a:lnTo>
                  <a:pt x="647" y="3111"/>
                </a:lnTo>
                <a:lnTo>
                  <a:pt x="1041" y="3530"/>
                </a:lnTo>
                <a:lnTo>
                  <a:pt x="1206" y="4076"/>
                </a:lnTo>
                <a:lnTo>
                  <a:pt x="1396" y="4584"/>
                </a:lnTo>
                <a:lnTo>
                  <a:pt x="1587" y="4914"/>
                </a:lnTo>
                <a:lnTo>
                  <a:pt x="1549" y="5384"/>
                </a:lnTo>
                <a:lnTo>
                  <a:pt x="1841" y="5651"/>
                </a:lnTo>
                <a:lnTo>
                  <a:pt x="2222" y="5854"/>
                </a:lnTo>
                <a:lnTo>
                  <a:pt x="3149" y="5918"/>
                </a:lnTo>
                <a:lnTo>
                  <a:pt x="2959" y="5257"/>
                </a:lnTo>
                <a:lnTo>
                  <a:pt x="1790" y="3822"/>
                </a:lnTo>
                <a:lnTo>
                  <a:pt x="1536" y="2082"/>
                </a:lnTo>
                <a:lnTo>
                  <a:pt x="685" y="469"/>
                </a:lnTo>
                <a:lnTo>
                  <a:pt x="67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546619" y="3036854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0" y="0"/>
                </a:moveTo>
                <a:lnTo>
                  <a:pt x="723" y="520"/>
                </a:lnTo>
                <a:lnTo>
                  <a:pt x="1320" y="939"/>
                </a:lnTo>
                <a:lnTo>
                  <a:pt x="2082" y="1384"/>
                </a:lnTo>
                <a:lnTo>
                  <a:pt x="1435" y="2095"/>
                </a:lnTo>
                <a:lnTo>
                  <a:pt x="2616" y="2222"/>
                </a:lnTo>
                <a:lnTo>
                  <a:pt x="3276" y="2628"/>
                </a:lnTo>
                <a:lnTo>
                  <a:pt x="3225" y="2489"/>
                </a:lnTo>
                <a:lnTo>
                  <a:pt x="2997" y="2387"/>
                </a:lnTo>
                <a:lnTo>
                  <a:pt x="2870" y="2362"/>
                </a:lnTo>
                <a:lnTo>
                  <a:pt x="2679" y="1866"/>
                </a:lnTo>
                <a:lnTo>
                  <a:pt x="4038" y="2311"/>
                </a:lnTo>
                <a:lnTo>
                  <a:pt x="3187" y="1904"/>
                </a:lnTo>
                <a:lnTo>
                  <a:pt x="2247" y="1346"/>
                </a:lnTo>
                <a:lnTo>
                  <a:pt x="1168" y="495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407014" y="729690"/>
            <a:ext cx="17145" cy="10795"/>
          </a:xfrm>
          <a:custGeom>
            <a:avLst/>
            <a:gdLst/>
            <a:ahLst/>
            <a:cxnLst/>
            <a:rect l="l" t="t" r="r" b="b"/>
            <a:pathLst>
              <a:path w="17145" h="10795">
                <a:moveTo>
                  <a:pt x="2705" y="4521"/>
                </a:moveTo>
                <a:lnTo>
                  <a:pt x="2654" y="4076"/>
                </a:lnTo>
                <a:lnTo>
                  <a:pt x="1600" y="3543"/>
                </a:lnTo>
                <a:lnTo>
                  <a:pt x="1257" y="3467"/>
                </a:lnTo>
                <a:lnTo>
                  <a:pt x="914" y="4178"/>
                </a:lnTo>
                <a:lnTo>
                  <a:pt x="1866" y="4787"/>
                </a:lnTo>
                <a:lnTo>
                  <a:pt x="1917" y="5422"/>
                </a:lnTo>
                <a:lnTo>
                  <a:pt x="1549" y="5473"/>
                </a:lnTo>
                <a:lnTo>
                  <a:pt x="1244" y="5791"/>
                </a:lnTo>
                <a:lnTo>
                  <a:pt x="1244" y="6159"/>
                </a:lnTo>
                <a:lnTo>
                  <a:pt x="279" y="6845"/>
                </a:lnTo>
                <a:lnTo>
                  <a:pt x="812" y="7048"/>
                </a:lnTo>
                <a:lnTo>
                  <a:pt x="1270" y="7683"/>
                </a:lnTo>
                <a:lnTo>
                  <a:pt x="698" y="8572"/>
                </a:lnTo>
                <a:lnTo>
                  <a:pt x="0" y="8356"/>
                </a:lnTo>
                <a:lnTo>
                  <a:pt x="635" y="9461"/>
                </a:lnTo>
                <a:lnTo>
                  <a:pt x="317" y="10134"/>
                </a:lnTo>
                <a:lnTo>
                  <a:pt x="495" y="10680"/>
                </a:lnTo>
                <a:lnTo>
                  <a:pt x="977" y="9791"/>
                </a:lnTo>
                <a:lnTo>
                  <a:pt x="1524" y="9804"/>
                </a:lnTo>
                <a:lnTo>
                  <a:pt x="1485" y="9245"/>
                </a:lnTo>
                <a:lnTo>
                  <a:pt x="1295" y="8864"/>
                </a:lnTo>
                <a:lnTo>
                  <a:pt x="1790" y="9385"/>
                </a:lnTo>
                <a:lnTo>
                  <a:pt x="2006" y="9042"/>
                </a:lnTo>
                <a:lnTo>
                  <a:pt x="2235" y="8610"/>
                </a:lnTo>
                <a:lnTo>
                  <a:pt x="2070" y="7988"/>
                </a:lnTo>
                <a:lnTo>
                  <a:pt x="2197" y="7518"/>
                </a:lnTo>
                <a:lnTo>
                  <a:pt x="2413" y="7239"/>
                </a:lnTo>
                <a:lnTo>
                  <a:pt x="2578" y="6870"/>
                </a:lnTo>
                <a:lnTo>
                  <a:pt x="2565" y="6489"/>
                </a:lnTo>
                <a:lnTo>
                  <a:pt x="2578" y="6261"/>
                </a:lnTo>
                <a:lnTo>
                  <a:pt x="2336" y="6121"/>
                </a:lnTo>
                <a:lnTo>
                  <a:pt x="2247" y="5664"/>
                </a:lnTo>
                <a:lnTo>
                  <a:pt x="2641" y="5194"/>
                </a:lnTo>
                <a:lnTo>
                  <a:pt x="2324" y="5080"/>
                </a:lnTo>
                <a:lnTo>
                  <a:pt x="2082" y="4838"/>
                </a:lnTo>
                <a:lnTo>
                  <a:pt x="2692" y="4762"/>
                </a:lnTo>
                <a:lnTo>
                  <a:pt x="2705" y="4521"/>
                </a:lnTo>
                <a:close/>
              </a:path>
              <a:path w="17145" h="10795">
                <a:moveTo>
                  <a:pt x="17068" y="2959"/>
                </a:moveTo>
                <a:lnTo>
                  <a:pt x="16243" y="2514"/>
                </a:lnTo>
                <a:lnTo>
                  <a:pt x="15951" y="2946"/>
                </a:lnTo>
                <a:lnTo>
                  <a:pt x="15430" y="3225"/>
                </a:lnTo>
                <a:lnTo>
                  <a:pt x="15798" y="2324"/>
                </a:lnTo>
                <a:lnTo>
                  <a:pt x="15633" y="2108"/>
                </a:lnTo>
                <a:lnTo>
                  <a:pt x="15557" y="1905"/>
                </a:lnTo>
                <a:lnTo>
                  <a:pt x="15290" y="1816"/>
                </a:lnTo>
                <a:lnTo>
                  <a:pt x="15214" y="1651"/>
                </a:lnTo>
                <a:lnTo>
                  <a:pt x="15481" y="1206"/>
                </a:lnTo>
                <a:lnTo>
                  <a:pt x="15595" y="1358"/>
                </a:lnTo>
                <a:lnTo>
                  <a:pt x="15900" y="1816"/>
                </a:lnTo>
                <a:lnTo>
                  <a:pt x="16573" y="876"/>
                </a:lnTo>
                <a:lnTo>
                  <a:pt x="16205" y="533"/>
                </a:lnTo>
                <a:lnTo>
                  <a:pt x="16040" y="304"/>
                </a:lnTo>
                <a:lnTo>
                  <a:pt x="15748" y="0"/>
                </a:lnTo>
                <a:lnTo>
                  <a:pt x="15443" y="63"/>
                </a:lnTo>
                <a:lnTo>
                  <a:pt x="15405" y="304"/>
                </a:lnTo>
                <a:lnTo>
                  <a:pt x="15798" y="698"/>
                </a:lnTo>
                <a:lnTo>
                  <a:pt x="15417" y="863"/>
                </a:lnTo>
                <a:lnTo>
                  <a:pt x="14719" y="647"/>
                </a:lnTo>
                <a:lnTo>
                  <a:pt x="14681" y="1155"/>
                </a:lnTo>
                <a:lnTo>
                  <a:pt x="14782" y="1701"/>
                </a:lnTo>
                <a:lnTo>
                  <a:pt x="14681" y="1905"/>
                </a:lnTo>
                <a:lnTo>
                  <a:pt x="14173" y="2374"/>
                </a:lnTo>
                <a:lnTo>
                  <a:pt x="14185" y="1879"/>
                </a:lnTo>
                <a:lnTo>
                  <a:pt x="13982" y="1612"/>
                </a:lnTo>
                <a:lnTo>
                  <a:pt x="13677" y="1308"/>
                </a:lnTo>
                <a:lnTo>
                  <a:pt x="13411" y="1117"/>
                </a:lnTo>
                <a:lnTo>
                  <a:pt x="13220" y="1219"/>
                </a:lnTo>
                <a:lnTo>
                  <a:pt x="13131" y="1612"/>
                </a:lnTo>
                <a:lnTo>
                  <a:pt x="12954" y="1803"/>
                </a:lnTo>
                <a:lnTo>
                  <a:pt x="12979" y="2006"/>
                </a:lnTo>
                <a:lnTo>
                  <a:pt x="13233" y="1930"/>
                </a:lnTo>
                <a:lnTo>
                  <a:pt x="13373" y="1955"/>
                </a:lnTo>
                <a:lnTo>
                  <a:pt x="13589" y="2044"/>
                </a:lnTo>
                <a:lnTo>
                  <a:pt x="13627" y="2362"/>
                </a:lnTo>
                <a:lnTo>
                  <a:pt x="13754" y="2527"/>
                </a:lnTo>
                <a:lnTo>
                  <a:pt x="14071" y="3035"/>
                </a:lnTo>
                <a:lnTo>
                  <a:pt x="14795" y="1854"/>
                </a:lnTo>
                <a:lnTo>
                  <a:pt x="14998" y="2501"/>
                </a:lnTo>
                <a:lnTo>
                  <a:pt x="14973" y="2730"/>
                </a:lnTo>
                <a:lnTo>
                  <a:pt x="14643" y="2870"/>
                </a:lnTo>
                <a:lnTo>
                  <a:pt x="14732" y="3111"/>
                </a:lnTo>
                <a:lnTo>
                  <a:pt x="14859" y="3594"/>
                </a:lnTo>
                <a:lnTo>
                  <a:pt x="15621" y="3429"/>
                </a:lnTo>
                <a:lnTo>
                  <a:pt x="15367" y="4025"/>
                </a:lnTo>
                <a:lnTo>
                  <a:pt x="14490" y="4178"/>
                </a:lnTo>
                <a:lnTo>
                  <a:pt x="15392" y="4813"/>
                </a:lnTo>
                <a:lnTo>
                  <a:pt x="15875" y="4394"/>
                </a:lnTo>
                <a:lnTo>
                  <a:pt x="16103" y="4305"/>
                </a:lnTo>
                <a:lnTo>
                  <a:pt x="16052" y="4089"/>
                </a:lnTo>
                <a:lnTo>
                  <a:pt x="16078" y="3898"/>
                </a:lnTo>
                <a:lnTo>
                  <a:pt x="16268" y="3721"/>
                </a:lnTo>
                <a:lnTo>
                  <a:pt x="16573" y="3632"/>
                </a:lnTo>
                <a:lnTo>
                  <a:pt x="16725" y="3390"/>
                </a:lnTo>
                <a:lnTo>
                  <a:pt x="17068" y="295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5541411" y="2326181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4406" y="0"/>
                </a:moveTo>
                <a:lnTo>
                  <a:pt x="2324" y="673"/>
                </a:lnTo>
                <a:lnTo>
                  <a:pt x="1993" y="1219"/>
                </a:lnTo>
                <a:lnTo>
                  <a:pt x="1435" y="990"/>
                </a:lnTo>
                <a:lnTo>
                  <a:pt x="1003" y="1651"/>
                </a:lnTo>
                <a:lnTo>
                  <a:pt x="596" y="1803"/>
                </a:lnTo>
                <a:lnTo>
                  <a:pt x="0" y="3073"/>
                </a:lnTo>
                <a:lnTo>
                  <a:pt x="2768" y="2552"/>
                </a:lnTo>
                <a:lnTo>
                  <a:pt x="3073" y="3073"/>
                </a:lnTo>
                <a:lnTo>
                  <a:pt x="3517" y="2463"/>
                </a:lnTo>
                <a:lnTo>
                  <a:pt x="4038" y="1447"/>
                </a:lnTo>
                <a:lnTo>
                  <a:pt x="4559" y="1079"/>
                </a:lnTo>
                <a:lnTo>
                  <a:pt x="440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606278" y="1219342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1892" y="0"/>
                </a:moveTo>
                <a:lnTo>
                  <a:pt x="1054" y="355"/>
                </a:lnTo>
                <a:lnTo>
                  <a:pt x="660" y="977"/>
                </a:lnTo>
                <a:lnTo>
                  <a:pt x="602" y="1396"/>
                </a:lnTo>
                <a:lnTo>
                  <a:pt x="704" y="1574"/>
                </a:lnTo>
                <a:lnTo>
                  <a:pt x="1079" y="2019"/>
                </a:lnTo>
                <a:lnTo>
                  <a:pt x="557" y="2101"/>
                </a:lnTo>
                <a:lnTo>
                  <a:pt x="939" y="2158"/>
                </a:lnTo>
                <a:lnTo>
                  <a:pt x="1142" y="2451"/>
                </a:lnTo>
                <a:lnTo>
                  <a:pt x="1816" y="2933"/>
                </a:lnTo>
                <a:lnTo>
                  <a:pt x="2717" y="3441"/>
                </a:lnTo>
                <a:lnTo>
                  <a:pt x="3568" y="3492"/>
                </a:lnTo>
                <a:lnTo>
                  <a:pt x="3898" y="3276"/>
                </a:lnTo>
                <a:lnTo>
                  <a:pt x="4013" y="3086"/>
                </a:lnTo>
                <a:lnTo>
                  <a:pt x="3708" y="3086"/>
                </a:lnTo>
                <a:lnTo>
                  <a:pt x="3639" y="2895"/>
                </a:lnTo>
                <a:lnTo>
                  <a:pt x="4038" y="2679"/>
                </a:lnTo>
                <a:lnTo>
                  <a:pt x="4241" y="2451"/>
                </a:lnTo>
                <a:lnTo>
                  <a:pt x="4367" y="977"/>
                </a:lnTo>
                <a:lnTo>
                  <a:pt x="3047" y="977"/>
                </a:lnTo>
                <a:lnTo>
                  <a:pt x="2451" y="609"/>
                </a:lnTo>
                <a:lnTo>
                  <a:pt x="1892" y="0"/>
                </a:lnTo>
                <a:close/>
              </a:path>
              <a:path w="5079" h="3809">
                <a:moveTo>
                  <a:pt x="4546" y="2616"/>
                </a:moveTo>
                <a:lnTo>
                  <a:pt x="3866" y="2895"/>
                </a:lnTo>
                <a:lnTo>
                  <a:pt x="3708" y="3086"/>
                </a:lnTo>
                <a:lnTo>
                  <a:pt x="4013" y="3086"/>
                </a:lnTo>
                <a:lnTo>
                  <a:pt x="4127" y="2895"/>
                </a:lnTo>
                <a:lnTo>
                  <a:pt x="4521" y="2768"/>
                </a:lnTo>
                <a:lnTo>
                  <a:pt x="4546" y="2616"/>
                </a:lnTo>
                <a:close/>
              </a:path>
              <a:path w="5079" h="3809">
                <a:moveTo>
                  <a:pt x="0" y="622"/>
                </a:moveTo>
                <a:lnTo>
                  <a:pt x="351" y="1396"/>
                </a:lnTo>
                <a:lnTo>
                  <a:pt x="461" y="2002"/>
                </a:lnTo>
                <a:lnTo>
                  <a:pt x="568" y="1574"/>
                </a:lnTo>
                <a:lnTo>
                  <a:pt x="558" y="1315"/>
                </a:lnTo>
                <a:lnTo>
                  <a:pt x="393" y="1015"/>
                </a:lnTo>
                <a:lnTo>
                  <a:pt x="0" y="622"/>
                </a:lnTo>
                <a:close/>
              </a:path>
              <a:path w="5079" h="3809">
                <a:moveTo>
                  <a:pt x="4381" y="749"/>
                </a:moveTo>
                <a:lnTo>
                  <a:pt x="3047" y="977"/>
                </a:lnTo>
                <a:lnTo>
                  <a:pt x="4367" y="977"/>
                </a:lnTo>
                <a:lnTo>
                  <a:pt x="4381" y="74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5208547" y="2003807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89">
                <a:moveTo>
                  <a:pt x="330" y="0"/>
                </a:moveTo>
                <a:lnTo>
                  <a:pt x="0" y="3086"/>
                </a:lnTo>
                <a:lnTo>
                  <a:pt x="457" y="4241"/>
                </a:lnTo>
                <a:lnTo>
                  <a:pt x="711" y="4584"/>
                </a:lnTo>
                <a:lnTo>
                  <a:pt x="177" y="5118"/>
                </a:lnTo>
                <a:lnTo>
                  <a:pt x="558" y="5511"/>
                </a:lnTo>
                <a:lnTo>
                  <a:pt x="977" y="5600"/>
                </a:lnTo>
                <a:lnTo>
                  <a:pt x="660" y="6794"/>
                </a:lnTo>
                <a:lnTo>
                  <a:pt x="1130" y="6464"/>
                </a:lnTo>
                <a:lnTo>
                  <a:pt x="1612" y="3530"/>
                </a:lnTo>
                <a:lnTo>
                  <a:pt x="3809" y="8534"/>
                </a:lnTo>
                <a:lnTo>
                  <a:pt x="1371" y="2616"/>
                </a:lnTo>
                <a:lnTo>
                  <a:pt x="33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212774" y="1779065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0" y="0"/>
                </a:moveTo>
                <a:lnTo>
                  <a:pt x="381" y="1117"/>
                </a:lnTo>
                <a:lnTo>
                  <a:pt x="901" y="825"/>
                </a:lnTo>
                <a:lnTo>
                  <a:pt x="876" y="1092"/>
                </a:lnTo>
                <a:lnTo>
                  <a:pt x="1231" y="698"/>
                </a:lnTo>
                <a:lnTo>
                  <a:pt x="1320" y="939"/>
                </a:lnTo>
                <a:lnTo>
                  <a:pt x="1562" y="1447"/>
                </a:lnTo>
                <a:lnTo>
                  <a:pt x="2209" y="1511"/>
                </a:lnTo>
                <a:lnTo>
                  <a:pt x="2476" y="1904"/>
                </a:lnTo>
                <a:lnTo>
                  <a:pt x="2806" y="2082"/>
                </a:lnTo>
                <a:lnTo>
                  <a:pt x="3644" y="4216"/>
                </a:lnTo>
                <a:lnTo>
                  <a:pt x="3746" y="3708"/>
                </a:lnTo>
                <a:lnTo>
                  <a:pt x="3340" y="2311"/>
                </a:lnTo>
                <a:lnTo>
                  <a:pt x="2298" y="965"/>
                </a:lnTo>
                <a:lnTo>
                  <a:pt x="927" y="431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535061" y="3038974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1625" y="0"/>
                </a:moveTo>
                <a:lnTo>
                  <a:pt x="1028" y="558"/>
                </a:lnTo>
                <a:lnTo>
                  <a:pt x="965" y="876"/>
                </a:lnTo>
                <a:lnTo>
                  <a:pt x="901" y="1066"/>
                </a:lnTo>
                <a:lnTo>
                  <a:pt x="596" y="965"/>
                </a:lnTo>
                <a:lnTo>
                  <a:pt x="0" y="1473"/>
                </a:lnTo>
                <a:lnTo>
                  <a:pt x="4406" y="3784"/>
                </a:lnTo>
                <a:lnTo>
                  <a:pt x="3454" y="1752"/>
                </a:lnTo>
                <a:lnTo>
                  <a:pt x="3594" y="1282"/>
                </a:lnTo>
                <a:lnTo>
                  <a:pt x="3975" y="1816"/>
                </a:lnTo>
                <a:lnTo>
                  <a:pt x="4203" y="1727"/>
                </a:lnTo>
                <a:lnTo>
                  <a:pt x="3886" y="1447"/>
                </a:lnTo>
                <a:lnTo>
                  <a:pt x="3479" y="711"/>
                </a:lnTo>
                <a:lnTo>
                  <a:pt x="2882" y="660"/>
                </a:lnTo>
                <a:lnTo>
                  <a:pt x="2730" y="673"/>
                </a:lnTo>
                <a:lnTo>
                  <a:pt x="162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361685" y="1216926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5">
                <a:moveTo>
                  <a:pt x="342" y="0"/>
                </a:moveTo>
                <a:lnTo>
                  <a:pt x="838" y="1206"/>
                </a:lnTo>
                <a:lnTo>
                  <a:pt x="1181" y="2565"/>
                </a:lnTo>
                <a:lnTo>
                  <a:pt x="1104" y="3187"/>
                </a:lnTo>
                <a:lnTo>
                  <a:pt x="0" y="3543"/>
                </a:lnTo>
                <a:lnTo>
                  <a:pt x="685" y="4254"/>
                </a:lnTo>
                <a:lnTo>
                  <a:pt x="1676" y="5194"/>
                </a:lnTo>
                <a:lnTo>
                  <a:pt x="2222" y="4546"/>
                </a:lnTo>
                <a:lnTo>
                  <a:pt x="2908" y="3771"/>
                </a:lnTo>
                <a:lnTo>
                  <a:pt x="4597" y="3251"/>
                </a:lnTo>
                <a:lnTo>
                  <a:pt x="3581" y="1333"/>
                </a:lnTo>
                <a:lnTo>
                  <a:pt x="2285" y="990"/>
                </a:lnTo>
                <a:lnTo>
                  <a:pt x="34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82524" y="2290076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3060" y="0"/>
                </a:moveTo>
                <a:lnTo>
                  <a:pt x="1663" y="1676"/>
                </a:lnTo>
                <a:lnTo>
                  <a:pt x="1676" y="2743"/>
                </a:lnTo>
                <a:lnTo>
                  <a:pt x="1054" y="2882"/>
                </a:lnTo>
                <a:lnTo>
                  <a:pt x="990" y="3200"/>
                </a:lnTo>
                <a:lnTo>
                  <a:pt x="850" y="3403"/>
                </a:lnTo>
                <a:lnTo>
                  <a:pt x="571" y="3556"/>
                </a:lnTo>
                <a:lnTo>
                  <a:pt x="152" y="3657"/>
                </a:lnTo>
                <a:lnTo>
                  <a:pt x="139" y="3975"/>
                </a:lnTo>
                <a:lnTo>
                  <a:pt x="368" y="4787"/>
                </a:lnTo>
                <a:lnTo>
                  <a:pt x="2019" y="3797"/>
                </a:lnTo>
                <a:lnTo>
                  <a:pt x="2476" y="3276"/>
                </a:lnTo>
                <a:lnTo>
                  <a:pt x="3011" y="2413"/>
                </a:lnTo>
                <a:lnTo>
                  <a:pt x="3060" y="0"/>
                </a:lnTo>
                <a:close/>
              </a:path>
              <a:path w="3175" h="5080">
                <a:moveTo>
                  <a:pt x="0" y="3898"/>
                </a:moveTo>
                <a:lnTo>
                  <a:pt x="139" y="3975"/>
                </a:lnTo>
                <a:lnTo>
                  <a:pt x="0" y="3898"/>
                </a:lnTo>
                <a:close/>
              </a:path>
              <a:path w="3175" h="5080">
                <a:moveTo>
                  <a:pt x="825" y="2844"/>
                </a:moveTo>
                <a:lnTo>
                  <a:pt x="892" y="3200"/>
                </a:lnTo>
                <a:lnTo>
                  <a:pt x="825" y="2844"/>
                </a:lnTo>
                <a:close/>
              </a:path>
              <a:path w="3175" h="5080">
                <a:moveTo>
                  <a:pt x="1435" y="2413"/>
                </a:moveTo>
                <a:lnTo>
                  <a:pt x="1610" y="2743"/>
                </a:lnTo>
                <a:lnTo>
                  <a:pt x="1435" y="2413"/>
                </a:lnTo>
                <a:close/>
              </a:path>
              <a:path w="3175" h="5080">
                <a:moveTo>
                  <a:pt x="1549" y="1638"/>
                </a:moveTo>
                <a:lnTo>
                  <a:pt x="1396" y="1866"/>
                </a:lnTo>
                <a:lnTo>
                  <a:pt x="1558" y="171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525375" y="3019026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3923" y="1295"/>
                </a:moveTo>
                <a:lnTo>
                  <a:pt x="3517" y="1295"/>
                </a:lnTo>
                <a:lnTo>
                  <a:pt x="4249" y="1511"/>
                </a:lnTo>
                <a:lnTo>
                  <a:pt x="4851" y="2184"/>
                </a:lnTo>
                <a:lnTo>
                  <a:pt x="5054" y="1968"/>
                </a:lnTo>
                <a:lnTo>
                  <a:pt x="5266" y="1968"/>
                </a:lnTo>
                <a:lnTo>
                  <a:pt x="5181" y="1778"/>
                </a:lnTo>
                <a:lnTo>
                  <a:pt x="5928" y="1778"/>
                </a:lnTo>
                <a:lnTo>
                  <a:pt x="5790" y="1600"/>
                </a:lnTo>
                <a:lnTo>
                  <a:pt x="5394" y="1320"/>
                </a:lnTo>
                <a:lnTo>
                  <a:pt x="4000" y="1320"/>
                </a:lnTo>
                <a:close/>
              </a:path>
              <a:path w="6350" h="2539">
                <a:moveTo>
                  <a:pt x="5266" y="1968"/>
                </a:moveTo>
                <a:lnTo>
                  <a:pt x="5054" y="1968"/>
                </a:lnTo>
                <a:lnTo>
                  <a:pt x="5346" y="2146"/>
                </a:lnTo>
                <a:lnTo>
                  <a:pt x="5266" y="1968"/>
                </a:lnTo>
                <a:close/>
              </a:path>
              <a:path w="6350" h="2539">
                <a:moveTo>
                  <a:pt x="5928" y="1778"/>
                </a:moveTo>
                <a:lnTo>
                  <a:pt x="5181" y="1778"/>
                </a:lnTo>
                <a:lnTo>
                  <a:pt x="6184" y="2108"/>
                </a:lnTo>
                <a:lnTo>
                  <a:pt x="5928" y="1778"/>
                </a:lnTo>
                <a:close/>
              </a:path>
              <a:path w="6350" h="2539">
                <a:moveTo>
                  <a:pt x="1828" y="1378"/>
                </a:moveTo>
                <a:lnTo>
                  <a:pt x="1397" y="1549"/>
                </a:lnTo>
                <a:lnTo>
                  <a:pt x="1803" y="1600"/>
                </a:lnTo>
                <a:lnTo>
                  <a:pt x="1828" y="1378"/>
                </a:lnTo>
                <a:close/>
              </a:path>
              <a:path w="6350" h="2539">
                <a:moveTo>
                  <a:pt x="5732" y="1524"/>
                </a:moveTo>
                <a:close/>
              </a:path>
              <a:path w="6350" h="2539">
                <a:moveTo>
                  <a:pt x="0" y="0"/>
                </a:moveTo>
                <a:lnTo>
                  <a:pt x="2060" y="1219"/>
                </a:lnTo>
                <a:lnTo>
                  <a:pt x="2308" y="1295"/>
                </a:lnTo>
                <a:lnTo>
                  <a:pt x="2578" y="1511"/>
                </a:lnTo>
                <a:lnTo>
                  <a:pt x="3517" y="1295"/>
                </a:lnTo>
                <a:lnTo>
                  <a:pt x="3923" y="1295"/>
                </a:lnTo>
                <a:lnTo>
                  <a:pt x="0" y="0"/>
                </a:lnTo>
                <a:close/>
              </a:path>
              <a:path w="6350" h="2539">
                <a:moveTo>
                  <a:pt x="1854" y="1155"/>
                </a:moveTo>
                <a:lnTo>
                  <a:pt x="1828" y="1378"/>
                </a:lnTo>
                <a:lnTo>
                  <a:pt x="2037" y="1295"/>
                </a:lnTo>
                <a:lnTo>
                  <a:pt x="1854" y="1155"/>
                </a:lnTo>
                <a:close/>
              </a:path>
              <a:path w="6350" h="2539">
                <a:moveTo>
                  <a:pt x="4457" y="571"/>
                </a:moveTo>
                <a:lnTo>
                  <a:pt x="4462" y="1155"/>
                </a:lnTo>
                <a:lnTo>
                  <a:pt x="4000" y="1320"/>
                </a:lnTo>
                <a:lnTo>
                  <a:pt x="5394" y="1320"/>
                </a:lnTo>
                <a:lnTo>
                  <a:pt x="4457" y="571"/>
                </a:lnTo>
                <a:close/>
              </a:path>
              <a:path w="6350" h="2539">
                <a:moveTo>
                  <a:pt x="5994" y="1016"/>
                </a:moveTo>
                <a:lnTo>
                  <a:pt x="5765" y="1079"/>
                </a:lnTo>
                <a:lnTo>
                  <a:pt x="5747" y="1319"/>
                </a:lnTo>
                <a:lnTo>
                  <a:pt x="5872" y="113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034777" y="1555906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390" y="0"/>
                </a:moveTo>
                <a:lnTo>
                  <a:pt x="2171" y="939"/>
                </a:lnTo>
                <a:lnTo>
                  <a:pt x="1955" y="1816"/>
                </a:lnTo>
                <a:lnTo>
                  <a:pt x="1752" y="2793"/>
                </a:lnTo>
                <a:lnTo>
                  <a:pt x="1219" y="3606"/>
                </a:lnTo>
                <a:lnTo>
                  <a:pt x="1028" y="4013"/>
                </a:lnTo>
                <a:lnTo>
                  <a:pt x="622" y="4279"/>
                </a:lnTo>
                <a:lnTo>
                  <a:pt x="190" y="4381"/>
                </a:lnTo>
                <a:lnTo>
                  <a:pt x="0" y="4800"/>
                </a:lnTo>
                <a:lnTo>
                  <a:pt x="495" y="4508"/>
                </a:lnTo>
                <a:lnTo>
                  <a:pt x="622" y="4368"/>
                </a:lnTo>
                <a:lnTo>
                  <a:pt x="1028" y="4127"/>
                </a:lnTo>
                <a:lnTo>
                  <a:pt x="1536" y="4000"/>
                </a:lnTo>
                <a:lnTo>
                  <a:pt x="1981" y="4190"/>
                </a:lnTo>
                <a:lnTo>
                  <a:pt x="2578" y="3860"/>
                </a:lnTo>
                <a:lnTo>
                  <a:pt x="3047" y="3200"/>
                </a:lnTo>
                <a:lnTo>
                  <a:pt x="3136" y="2527"/>
                </a:lnTo>
                <a:lnTo>
                  <a:pt x="3035" y="1841"/>
                </a:lnTo>
                <a:lnTo>
                  <a:pt x="339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299775" y="2457310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530" y="0"/>
                </a:moveTo>
                <a:lnTo>
                  <a:pt x="3187" y="254"/>
                </a:lnTo>
                <a:lnTo>
                  <a:pt x="3111" y="1066"/>
                </a:lnTo>
                <a:lnTo>
                  <a:pt x="2514" y="1041"/>
                </a:lnTo>
                <a:lnTo>
                  <a:pt x="2044" y="952"/>
                </a:lnTo>
                <a:lnTo>
                  <a:pt x="1790" y="609"/>
                </a:lnTo>
                <a:lnTo>
                  <a:pt x="1587" y="254"/>
                </a:lnTo>
                <a:lnTo>
                  <a:pt x="1524" y="457"/>
                </a:lnTo>
                <a:lnTo>
                  <a:pt x="749" y="647"/>
                </a:lnTo>
                <a:lnTo>
                  <a:pt x="495" y="673"/>
                </a:lnTo>
                <a:lnTo>
                  <a:pt x="381" y="1104"/>
                </a:lnTo>
                <a:lnTo>
                  <a:pt x="533" y="1778"/>
                </a:lnTo>
                <a:lnTo>
                  <a:pt x="139" y="1790"/>
                </a:lnTo>
                <a:lnTo>
                  <a:pt x="0" y="2159"/>
                </a:lnTo>
                <a:lnTo>
                  <a:pt x="673" y="2400"/>
                </a:lnTo>
                <a:lnTo>
                  <a:pt x="939" y="2578"/>
                </a:lnTo>
                <a:lnTo>
                  <a:pt x="1397" y="2463"/>
                </a:lnTo>
                <a:lnTo>
                  <a:pt x="1409" y="2146"/>
                </a:lnTo>
                <a:lnTo>
                  <a:pt x="1270" y="1752"/>
                </a:lnTo>
                <a:lnTo>
                  <a:pt x="1816" y="1079"/>
                </a:lnTo>
                <a:lnTo>
                  <a:pt x="2933" y="1536"/>
                </a:lnTo>
                <a:lnTo>
                  <a:pt x="3403" y="977"/>
                </a:lnTo>
                <a:lnTo>
                  <a:pt x="3708" y="660"/>
                </a:lnTo>
                <a:lnTo>
                  <a:pt x="3505" y="495"/>
                </a:lnTo>
                <a:lnTo>
                  <a:pt x="353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9470" y="916894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2070" y="0"/>
                </a:moveTo>
                <a:lnTo>
                  <a:pt x="2070" y="1308"/>
                </a:lnTo>
                <a:lnTo>
                  <a:pt x="1905" y="1447"/>
                </a:lnTo>
                <a:lnTo>
                  <a:pt x="2044" y="1727"/>
                </a:lnTo>
                <a:lnTo>
                  <a:pt x="1917" y="1866"/>
                </a:lnTo>
                <a:lnTo>
                  <a:pt x="1447" y="1765"/>
                </a:lnTo>
                <a:lnTo>
                  <a:pt x="1079" y="2209"/>
                </a:lnTo>
                <a:lnTo>
                  <a:pt x="609" y="2235"/>
                </a:lnTo>
                <a:lnTo>
                  <a:pt x="469" y="2768"/>
                </a:lnTo>
                <a:lnTo>
                  <a:pt x="406" y="3327"/>
                </a:lnTo>
                <a:lnTo>
                  <a:pt x="0" y="3784"/>
                </a:lnTo>
                <a:lnTo>
                  <a:pt x="203" y="4419"/>
                </a:lnTo>
                <a:lnTo>
                  <a:pt x="1092" y="4965"/>
                </a:lnTo>
                <a:lnTo>
                  <a:pt x="1790" y="4711"/>
                </a:lnTo>
                <a:lnTo>
                  <a:pt x="1943" y="4343"/>
                </a:lnTo>
                <a:lnTo>
                  <a:pt x="1943" y="3898"/>
                </a:lnTo>
                <a:lnTo>
                  <a:pt x="2222" y="3581"/>
                </a:lnTo>
                <a:lnTo>
                  <a:pt x="2374" y="3174"/>
                </a:lnTo>
                <a:lnTo>
                  <a:pt x="1752" y="3517"/>
                </a:lnTo>
                <a:lnTo>
                  <a:pt x="1574" y="3289"/>
                </a:lnTo>
                <a:lnTo>
                  <a:pt x="1016" y="2717"/>
                </a:lnTo>
                <a:lnTo>
                  <a:pt x="2438" y="1917"/>
                </a:lnTo>
                <a:lnTo>
                  <a:pt x="2959" y="2336"/>
                </a:lnTo>
                <a:lnTo>
                  <a:pt x="2387" y="3238"/>
                </a:lnTo>
                <a:lnTo>
                  <a:pt x="3200" y="2857"/>
                </a:lnTo>
                <a:lnTo>
                  <a:pt x="3314" y="2247"/>
                </a:lnTo>
                <a:lnTo>
                  <a:pt x="3340" y="1612"/>
                </a:lnTo>
                <a:lnTo>
                  <a:pt x="207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26465" y="2381923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977" y="0"/>
                </a:moveTo>
                <a:lnTo>
                  <a:pt x="0" y="203"/>
                </a:lnTo>
                <a:lnTo>
                  <a:pt x="2197" y="1016"/>
                </a:lnTo>
                <a:lnTo>
                  <a:pt x="2108" y="1790"/>
                </a:lnTo>
                <a:lnTo>
                  <a:pt x="2336" y="2311"/>
                </a:lnTo>
                <a:lnTo>
                  <a:pt x="2374" y="3327"/>
                </a:lnTo>
                <a:lnTo>
                  <a:pt x="2844" y="2413"/>
                </a:lnTo>
                <a:lnTo>
                  <a:pt x="3251" y="2235"/>
                </a:lnTo>
                <a:lnTo>
                  <a:pt x="3568" y="1460"/>
                </a:lnTo>
                <a:lnTo>
                  <a:pt x="3708" y="1447"/>
                </a:lnTo>
                <a:lnTo>
                  <a:pt x="4140" y="419"/>
                </a:lnTo>
                <a:lnTo>
                  <a:pt x="3505" y="1193"/>
                </a:lnTo>
                <a:lnTo>
                  <a:pt x="2857" y="1320"/>
                </a:lnTo>
                <a:lnTo>
                  <a:pt x="2082" y="609"/>
                </a:lnTo>
                <a:lnTo>
                  <a:pt x="1955" y="342"/>
                </a:lnTo>
                <a:lnTo>
                  <a:pt x="97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646707" y="1682586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3523" y="1346"/>
                </a:moveTo>
                <a:lnTo>
                  <a:pt x="177" y="1346"/>
                </a:lnTo>
                <a:lnTo>
                  <a:pt x="635" y="1828"/>
                </a:lnTo>
                <a:lnTo>
                  <a:pt x="889" y="2197"/>
                </a:lnTo>
                <a:lnTo>
                  <a:pt x="723" y="3048"/>
                </a:lnTo>
                <a:lnTo>
                  <a:pt x="1384" y="2603"/>
                </a:lnTo>
                <a:lnTo>
                  <a:pt x="2169" y="2260"/>
                </a:lnTo>
                <a:lnTo>
                  <a:pt x="1676" y="1739"/>
                </a:lnTo>
                <a:lnTo>
                  <a:pt x="3459" y="1739"/>
                </a:lnTo>
                <a:lnTo>
                  <a:pt x="3523" y="1346"/>
                </a:lnTo>
                <a:close/>
              </a:path>
              <a:path w="4445" h="3175">
                <a:moveTo>
                  <a:pt x="3459" y="1739"/>
                </a:moveTo>
                <a:lnTo>
                  <a:pt x="1676" y="1739"/>
                </a:lnTo>
                <a:lnTo>
                  <a:pt x="2730" y="2260"/>
                </a:lnTo>
                <a:lnTo>
                  <a:pt x="3365" y="2311"/>
                </a:lnTo>
                <a:lnTo>
                  <a:pt x="3459" y="1739"/>
                </a:lnTo>
                <a:close/>
              </a:path>
              <a:path w="4445" h="3175">
                <a:moveTo>
                  <a:pt x="850" y="241"/>
                </a:moveTo>
                <a:lnTo>
                  <a:pt x="336" y="838"/>
                </a:lnTo>
                <a:lnTo>
                  <a:pt x="0" y="1536"/>
                </a:lnTo>
                <a:lnTo>
                  <a:pt x="177" y="1346"/>
                </a:lnTo>
                <a:lnTo>
                  <a:pt x="3523" y="1346"/>
                </a:lnTo>
                <a:lnTo>
                  <a:pt x="3606" y="838"/>
                </a:lnTo>
                <a:lnTo>
                  <a:pt x="2844" y="762"/>
                </a:lnTo>
                <a:lnTo>
                  <a:pt x="2836" y="495"/>
                </a:lnTo>
                <a:lnTo>
                  <a:pt x="1727" y="495"/>
                </a:lnTo>
                <a:lnTo>
                  <a:pt x="850" y="241"/>
                </a:lnTo>
                <a:close/>
              </a:path>
              <a:path w="4445" h="3175">
                <a:moveTo>
                  <a:pt x="3149" y="0"/>
                </a:moveTo>
                <a:lnTo>
                  <a:pt x="2999" y="190"/>
                </a:lnTo>
                <a:lnTo>
                  <a:pt x="2953" y="393"/>
                </a:lnTo>
                <a:lnTo>
                  <a:pt x="3365" y="609"/>
                </a:lnTo>
                <a:lnTo>
                  <a:pt x="3581" y="609"/>
                </a:lnTo>
                <a:lnTo>
                  <a:pt x="4175" y="419"/>
                </a:lnTo>
                <a:lnTo>
                  <a:pt x="4330" y="190"/>
                </a:lnTo>
                <a:lnTo>
                  <a:pt x="3149" y="0"/>
                </a:lnTo>
                <a:close/>
              </a:path>
              <a:path w="4445" h="3175">
                <a:moveTo>
                  <a:pt x="2834" y="419"/>
                </a:moveTo>
                <a:lnTo>
                  <a:pt x="2400" y="419"/>
                </a:lnTo>
                <a:lnTo>
                  <a:pt x="1727" y="495"/>
                </a:lnTo>
                <a:lnTo>
                  <a:pt x="2836" y="49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93863" y="1603724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09">
                <a:moveTo>
                  <a:pt x="2120" y="0"/>
                </a:moveTo>
                <a:lnTo>
                  <a:pt x="1854" y="114"/>
                </a:lnTo>
                <a:lnTo>
                  <a:pt x="1549" y="177"/>
                </a:lnTo>
                <a:lnTo>
                  <a:pt x="1460" y="482"/>
                </a:lnTo>
                <a:lnTo>
                  <a:pt x="1320" y="711"/>
                </a:lnTo>
                <a:lnTo>
                  <a:pt x="1130" y="965"/>
                </a:lnTo>
                <a:lnTo>
                  <a:pt x="787" y="1079"/>
                </a:lnTo>
                <a:lnTo>
                  <a:pt x="634" y="1346"/>
                </a:lnTo>
                <a:lnTo>
                  <a:pt x="228" y="2108"/>
                </a:lnTo>
                <a:lnTo>
                  <a:pt x="0" y="3187"/>
                </a:lnTo>
                <a:lnTo>
                  <a:pt x="1168" y="2997"/>
                </a:lnTo>
                <a:lnTo>
                  <a:pt x="1396" y="3187"/>
                </a:lnTo>
                <a:lnTo>
                  <a:pt x="1396" y="2806"/>
                </a:lnTo>
                <a:lnTo>
                  <a:pt x="1752" y="2489"/>
                </a:lnTo>
                <a:lnTo>
                  <a:pt x="1879" y="2247"/>
                </a:lnTo>
                <a:lnTo>
                  <a:pt x="2209" y="2120"/>
                </a:lnTo>
                <a:lnTo>
                  <a:pt x="2641" y="2070"/>
                </a:lnTo>
                <a:lnTo>
                  <a:pt x="2920" y="1816"/>
                </a:lnTo>
                <a:lnTo>
                  <a:pt x="3390" y="1409"/>
                </a:lnTo>
                <a:lnTo>
                  <a:pt x="4229" y="1231"/>
                </a:lnTo>
                <a:lnTo>
                  <a:pt x="3454" y="546"/>
                </a:lnTo>
                <a:lnTo>
                  <a:pt x="3136" y="444"/>
                </a:lnTo>
                <a:lnTo>
                  <a:pt x="2793" y="393"/>
                </a:lnTo>
                <a:lnTo>
                  <a:pt x="2451" y="380"/>
                </a:lnTo>
                <a:lnTo>
                  <a:pt x="2235" y="317"/>
                </a:lnTo>
                <a:lnTo>
                  <a:pt x="212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085190" y="2057507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2717" y="0"/>
                </a:moveTo>
                <a:lnTo>
                  <a:pt x="863" y="304"/>
                </a:lnTo>
                <a:lnTo>
                  <a:pt x="0" y="977"/>
                </a:lnTo>
                <a:lnTo>
                  <a:pt x="431" y="3416"/>
                </a:lnTo>
                <a:lnTo>
                  <a:pt x="3200" y="3302"/>
                </a:lnTo>
                <a:lnTo>
                  <a:pt x="3594" y="698"/>
                </a:lnTo>
                <a:lnTo>
                  <a:pt x="271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27522" y="1542271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1041" y="0"/>
                </a:moveTo>
                <a:lnTo>
                  <a:pt x="1003" y="622"/>
                </a:lnTo>
                <a:lnTo>
                  <a:pt x="736" y="1168"/>
                </a:lnTo>
                <a:lnTo>
                  <a:pt x="698" y="1777"/>
                </a:lnTo>
                <a:lnTo>
                  <a:pt x="241" y="1549"/>
                </a:lnTo>
                <a:lnTo>
                  <a:pt x="482" y="2565"/>
                </a:lnTo>
                <a:lnTo>
                  <a:pt x="342" y="2908"/>
                </a:lnTo>
                <a:lnTo>
                  <a:pt x="457" y="3378"/>
                </a:lnTo>
                <a:lnTo>
                  <a:pt x="0" y="4724"/>
                </a:lnTo>
                <a:lnTo>
                  <a:pt x="419" y="4825"/>
                </a:lnTo>
                <a:lnTo>
                  <a:pt x="711" y="4102"/>
                </a:lnTo>
                <a:lnTo>
                  <a:pt x="1358" y="4876"/>
                </a:lnTo>
                <a:lnTo>
                  <a:pt x="1739" y="5029"/>
                </a:lnTo>
                <a:lnTo>
                  <a:pt x="2286" y="4787"/>
                </a:lnTo>
                <a:lnTo>
                  <a:pt x="2235" y="4203"/>
                </a:lnTo>
                <a:lnTo>
                  <a:pt x="2070" y="3733"/>
                </a:lnTo>
                <a:lnTo>
                  <a:pt x="1727" y="3086"/>
                </a:lnTo>
                <a:lnTo>
                  <a:pt x="1524" y="2298"/>
                </a:lnTo>
                <a:lnTo>
                  <a:pt x="1447" y="1612"/>
                </a:lnTo>
                <a:lnTo>
                  <a:pt x="1447" y="1130"/>
                </a:lnTo>
                <a:lnTo>
                  <a:pt x="1663" y="63"/>
                </a:lnTo>
                <a:lnTo>
                  <a:pt x="104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88982" y="2228432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1803" y="0"/>
                </a:moveTo>
                <a:lnTo>
                  <a:pt x="1041" y="342"/>
                </a:lnTo>
                <a:lnTo>
                  <a:pt x="2070" y="1727"/>
                </a:lnTo>
                <a:lnTo>
                  <a:pt x="0" y="863"/>
                </a:lnTo>
                <a:lnTo>
                  <a:pt x="1549" y="2730"/>
                </a:lnTo>
                <a:lnTo>
                  <a:pt x="1993" y="2832"/>
                </a:lnTo>
                <a:lnTo>
                  <a:pt x="2032" y="3365"/>
                </a:lnTo>
                <a:lnTo>
                  <a:pt x="2260" y="3657"/>
                </a:lnTo>
                <a:lnTo>
                  <a:pt x="3136" y="3975"/>
                </a:lnTo>
                <a:lnTo>
                  <a:pt x="2730" y="2984"/>
                </a:lnTo>
                <a:lnTo>
                  <a:pt x="2819" y="2514"/>
                </a:lnTo>
                <a:lnTo>
                  <a:pt x="3175" y="2260"/>
                </a:lnTo>
                <a:lnTo>
                  <a:pt x="3009" y="1765"/>
                </a:lnTo>
                <a:lnTo>
                  <a:pt x="3289" y="1473"/>
                </a:lnTo>
                <a:lnTo>
                  <a:pt x="3327" y="990"/>
                </a:lnTo>
                <a:lnTo>
                  <a:pt x="3098" y="647"/>
                </a:lnTo>
                <a:lnTo>
                  <a:pt x="1625" y="1117"/>
                </a:lnTo>
                <a:lnTo>
                  <a:pt x="180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327198" y="1356013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1752" y="0"/>
                </a:moveTo>
                <a:lnTo>
                  <a:pt x="1460" y="304"/>
                </a:lnTo>
                <a:lnTo>
                  <a:pt x="825" y="380"/>
                </a:lnTo>
                <a:lnTo>
                  <a:pt x="253" y="63"/>
                </a:lnTo>
                <a:lnTo>
                  <a:pt x="76" y="355"/>
                </a:lnTo>
                <a:lnTo>
                  <a:pt x="0" y="927"/>
                </a:lnTo>
                <a:lnTo>
                  <a:pt x="673" y="850"/>
                </a:lnTo>
                <a:lnTo>
                  <a:pt x="990" y="1079"/>
                </a:lnTo>
                <a:lnTo>
                  <a:pt x="1396" y="1816"/>
                </a:lnTo>
                <a:lnTo>
                  <a:pt x="2374" y="1841"/>
                </a:lnTo>
                <a:lnTo>
                  <a:pt x="2832" y="2463"/>
                </a:lnTo>
                <a:lnTo>
                  <a:pt x="3047" y="2946"/>
                </a:lnTo>
                <a:lnTo>
                  <a:pt x="3581" y="2095"/>
                </a:lnTo>
                <a:lnTo>
                  <a:pt x="3911" y="2044"/>
                </a:lnTo>
                <a:lnTo>
                  <a:pt x="4063" y="1790"/>
                </a:lnTo>
                <a:lnTo>
                  <a:pt x="4267" y="1079"/>
                </a:lnTo>
                <a:lnTo>
                  <a:pt x="4127" y="876"/>
                </a:lnTo>
                <a:lnTo>
                  <a:pt x="3962" y="1193"/>
                </a:lnTo>
                <a:lnTo>
                  <a:pt x="3759" y="888"/>
                </a:lnTo>
                <a:lnTo>
                  <a:pt x="3581" y="736"/>
                </a:lnTo>
                <a:lnTo>
                  <a:pt x="3124" y="520"/>
                </a:lnTo>
                <a:lnTo>
                  <a:pt x="2603" y="330"/>
                </a:lnTo>
                <a:lnTo>
                  <a:pt x="2095" y="228"/>
                </a:lnTo>
                <a:lnTo>
                  <a:pt x="175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371054" y="2240597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1892" y="0"/>
                </a:moveTo>
                <a:lnTo>
                  <a:pt x="1625" y="317"/>
                </a:lnTo>
                <a:lnTo>
                  <a:pt x="1015" y="482"/>
                </a:lnTo>
                <a:lnTo>
                  <a:pt x="647" y="1041"/>
                </a:lnTo>
                <a:lnTo>
                  <a:pt x="571" y="1765"/>
                </a:lnTo>
                <a:lnTo>
                  <a:pt x="571" y="2235"/>
                </a:lnTo>
                <a:lnTo>
                  <a:pt x="38" y="2438"/>
                </a:lnTo>
                <a:lnTo>
                  <a:pt x="0" y="2882"/>
                </a:lnTo>
                <a:lnTo>
                  <a:pt x="126" y="3009"/>
                </a:lnTo>
                <a:lnTo>
                  <a:pt x="152" y="3657"/>
                </a:lnTo>
                <a:lnTo>
                  <a:pt x="419" y="3568"/>
                </a:lnTo>
                <a:lnTo>
                  <a:pt x="114" y="3759"/>
                </a:lnTo>
                <a:lnTo>
                  <a:pt x="482" y="3784"/>
                </a:lnTo>
                <a:lnTo>
                  <a:pt x="558" y="4051"/>
                </a:lnTo>
                <a:lnTo>
                  <a:pt x="1130" y="4102"/>
                </a:lnTo>
                <a:lnTo>
                  <a:pt x="1663" y="3644"/>
                </a:lnTo>
                <a:lnTo>
                  <a:pt x="2057" y="3200"/>
                </a:lnTo>
                <a:lnTo>
                  <a:pt x="2222" y="2806"/>
                </a:lnTo>
                <a:lnTo>
                  <a:pt x="1473" y="2666"/>
                </a:lnTo>
                <a:lnTo>
                  <a:pt x="1460" y="2235"/>
                </a:lnTo>
                <a:lnTo>
                  <a:pt x="1130" y="1536"/>
                </a:lnTo>
                <a:lnTo>
                  <a:pt x="1828" y="1650"/>
                </a:lnTo>
                <a:lnTo>
                  <a:pt x="1904" y="1206"/>
                </a:lnTo>
                <a:lnTo>
                  <a:pt x="2095" y="1181"/>
                </a:lnTo>
                <a:lnTo>
                  <a:pt x="1904" y="736"/>
                </a:lnTo>
                <a:lnTo>
                  <a:pt x="1904" y="596"/>
                </a:lnTo>
                <a:lnTo>
                  <a:pt x="2171" y="304"/>
                </a:lnTo>
                <a:lnTo>
                  <a:pt x="189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295711" y="784045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5">
                <a:moveTo>
                  <a:pt x="1752" y="0"/>
                </a:moveTo>
                <a:lnTo>
                  <a:pt x="1295" y="977"/>
                </a:lnTo>
                <a:lnTo>
                  <a:pt x="419" y="1943"/>
                </a:lnTo>
                <a:lnTo>
                  <a:pt x="685" y="3378"/>
                </a:lnTo>
                <a:lnTo>
                  <a:pt x="355" y="4521"/>
                </a:lnTo>
                <a:lnTo>
                  <a:pt x="0" y="5283"/>
                </a:lnTo>
                <a:lnTo>
                  <a:pt x="1142" y="3987"/>
                </a:lnTo>
                <a:lnTo>
                  <a:pt x="1320" y="3759"/>
                </a:lnTo>
                <a:lnTo>
                  <a:pt x="1790" y="3009"/>
                </a:lnTo>
                <a:lnTo>
                  <a:pt x="2819" y="2095"/>
                </a:lnTo>
                <a:lnTo>
                  <a:pt x="2781" y="1193"/>
                </a:lnTo>
                <a:lnTo>
                  <a:pt x="2247" y="609"/>
                </a:lnTo>
                <a:lnTo>
                  <a:pt x="175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572770" y="950672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1384" y="0"/>
                </a:moveTo>
                <a:lnTo>
                  <a:pt x="1244" y="685"/>
                </a:lnTo>
                <a:lnTo>
                  <a:pt x="1219" y="965"/>
                </a:lnTo>
                <a:lnTo>
                  <a:pt x="1320" y="1257"/>
                </a:lnTo>
                <a:lnTo>
                  <a:pt x="1714" y="1473"/>
                </a:lnTo>
                <a:lnTo>
                  <a:pt x="1701" y="1803"/>
                </a:lnTo>
                <a:lnTo>
                  <a:pt x="1422" y="1930"/>
                </a:lnTo>
                <a:lnTo>
                  <a:pt x="1320" y="1460"/>
                </a:lnTo>
                <a:lnTo>
                  <a:pt x="1130" y="1346"/>
                </a:lnTo>
                <a:lnTo>
                  <a:pt x="901" y="1422"/>
                </a:lnTo>
                <a:lnTo>
                  <a:pt x="990" y="2095"/>
                </a:lnTo>
                <a:lnTo>
                  <a:pt x="1155" y="2120"/>
                </a:lnTo>
                <a:lnTo>
                  <a:pt x="1765" y="2032"/>
                </a:lnTo>
                <a:lnTo>
                  <a:pt x="1282" y="2286"/>
                </a:lnTo>
                <a:lnTo>
                  <a:pt x="1016" y="2616"/>
                </a:lnTo>
                <a:lnTo>
                  <a:pt x="914" y="3124"/>
                </a:lnTo>
                <a:lnTo>
                  <a:pt x="495" y="3365"/>
                </a:lnTo>
                <a:lnTo>
                  <a:pt x="0" y="3441"/>
                </a:lnTo>
                <a:lnTo>
                  <a:pt x="304" y="4216"/>
                </a:lnTo>
                <a:lnTo>
                  <a:pt x="647" y="4203"/>
                </a:lnTo>
                <a:lnTo>
                  <a:pt x="977" y="3467"/>
                </a:lnTo>
                <a:lnTo>
                  <a:pt x="1447" y="3644"/>
                </a:lnTo>
                <a:lnTo>
                  <a:pt x="1511" y="3022"/>
                </a:lnTo>
                <a:lnTo>
                  <a:pt x="2120" y="3517"/>
                </a:lnTo>
                <a:lnTo>
                  <a:pt x="2438" y="3162"/>
                </a:lnTo>
                <a:lnTo>
                  <a:pt x="3733" y="2019"/>
                </a:lnTo>
                <a:lnTo>
                  <a:pt x="1879" y="2362"/>
                </a:lnTo>
                <a:lnTo>
                  <a:pt x="2997" y="723"/>
                </a:lnTo>
                <a:lnTo>
                  <a:pt x="2844" y="215"/>
                </a:lnTo>
                <a:lnTo>
                  <a:pt x="2006" y="774"/>
                </a:lnTo>
                <a:lnTo>
                  <a:pt x="1778" y="342"/>
                </a:lnTo>
                <a:lnTo>
                  <a:pt x="138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287405" y="781268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79">
                <a:moveTo>
                  <a:pt x="3378" y="0"/>
                </a:moveTo>
                <a:lnTo>
                  <a:pt x="2679" y="673"/>
                </a:lnTo>
                <a:lnTo>
                  <a:pt x="2247" y="1130"/>
                </a:lnTo>
                <a:lnTo>
                  <a:pt x="2806" y="1765"/>
                </a:lnTo>
                <a:lnTo>
                  <a:pt x="2539" y="2273"/>
                </a:lnTo>
                <a:lnTo>
                  <a:pt x="2235" y="1981"/>
                </a:lnTo>
                <a:lnTo>
                  <a:pt x="1981" y="939"/>
                </a:lnTo>
                <a:lnTo>
                  <a:pt x="1498" y="584"/>
                </a:lnTo>
                <a:lnTo>
                  <a:pt x="1003" y="749"/>
                </a:lnTo>
                <a:lnTo>
                  <a:pt x="1396" y="558"/>
                </a:lnTo>
                <a:lnTo>
                  <a:pt x="1041" y="457"/>
                </a:lnTo>
                <a:lnTo>
                  <a:pt x="0" y="685"/>
                </a:lnTo>
                <a:lnTo>
                  <a:pt x="279" y="4546"/>
                </a:lnTo>
                <a:lnTo>
                  <a:pt x="1130" y="2603"/>
                </a:lnTo>
                <a:lnTo>
                  <a:pt x="1231" y="2400"/>
                </a:lnTo>
                <a:lnTo>
                  <a:pt x="1752" y="2120"/>
                </a:lnTo>
                <a:lnTo>
                  <a:pt x="1752" y="2514"/>
                </a:lnTo>
                <a:lnTo>
                  <a:pt x="1701" y="2781"/>
                </a:lnTo>
                <a:lnTo>
                  <a:pt x="1308" y="3060"/>
                </a:lnTo>
                <a:lnTo>
                  <a:pt x="1803" y="3124"/>
                </a:lnTo>
                <a:lnTo>
                  <a:pt x="2120" y="3187"/>
                </a:lnTo>
                <a:lnTo>
                  <a:pt x="2235" y="2768"/>
                </a:lnTo>
                <a:lnTo>
                  <a:pt x="2527" y="2743"/>
                </a:lnTo>
                <a:lnTo>
                  <a:pt x="3187" y="2997"/>
                </a:lnTo>
                <a:lnTo>
                  <a:pt x="3835" y="2743"/>
                </a:lnTo>
                <a:lnTo>
                  <a:pt x="4356" y="2260"/>
                </a:lnTo>
                <a:lnTo>
                  <a:pt x="5511" y="1536"/>
                </a:lnTo>
                <a:lnTo>
                  <a:pt x="337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907308" y="2595655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3327" y="0"/>
                </a:moveTo>
                <a:lnTo>
                  <a:pt x="2476" y="228"/>
                </a:lnTo>
                <a:lnTo>
                  <a:pt x="2247" y="139"/>
                </a:lnTo>
                <a:lnTo>
                  <a:pt x="1562" y="431"/>
                </a:lnTo>
                <a:lnTo>
                  <a:pt x="0" y="876"/>
                </a:lnTo>
                <a:lnTo>
                  <a:pt x="469" y="1943"/>
                </a:lnTo>
                <a:lnTo>
                  <a:pt x="1485" y="1536"/>
                </a:lnTo>
                <a:lnTo>
                  <a:pt x="2349" y="1625"/>
                </a:lnTo>
                <a:lnTo>
                  <a:pt x="3428" y="1346"/>
                </a:lnTo>
                <a:lnTo>
                  <a:pt x="3543" y="888"/>
                </a:lnTo>
                <a:lnTo>
                  <a:pt x="4076" y="888"/>
                </a:lnTo>
                <a:lnTo>
                  <a:pt x="4178" y="355"/>
                </a:lnTo>
                <a:lnTo>
                  <a:pt x="3771" y="241"/>
                </a:lnTo>
                <a:lnTo>
                  <a:pt x="3873" y="457"/>
                </a:lnTo>
                <a:lnTo>
                  <a:pt x="3619" y="533"/>
                </a:lnTo>
                <a:lnTo>
                  <a:pt x="3276" y="279"/>
                </a:lnTo>
                <a:lnTo>
                  <a:pt x="3454" y="139"/>
                </a:lnTo>
                <a:lnTo>
                  <a:pt x="332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446282" y="1503043"/>
            <a:ext cx="6985" cy="1905"/>
          </a:xfrm>
          <a:custGeom>
            <a:avLst/>
            <a:gdLst/>
            <a:ahLst/>
            <a:cxnLst/>
            <a:rect l="l" t="t" r="r" b="b"/>
            <a:pathLst>
              <a:path w="6985" h="1905">
                <a:moveTo>
                  <a:pt x="6447" y="1396"/>
                </a:moveTo>
                <a:lnTo>
                  <a:pt x="5219" y="1396"/>
                </a:lnTo>
                <a:lnTo>
                  <a:pt x="6400" y="1892"/>
                </a:lnTo>
                <a:lnTo>
                  <a:pt x="6447" y="1396"/>
                </a:lnTo>
                <a:close/>
              </a:path>
              <a:path w="6985" h="1905">
                <a:moveTo>
                  <a:pt x="6451" y="1104"/>
                </a:moveTo>
                <a:lnTo>
                  <a:pt x="6299" y="1269"/>
                </a:lnTo>
                <a:lnTo>
                  <a:pt x="4699" y="1269"/>
                </a:lnTo>
                <a:lnTo>
                  <a:pt x="3170" y="1536"/>
                </a:lnTo>
                <a:lnTo>
                  <a:pt x="3378" y="1765"/>
                </a:lnTo>
                <a:lnTo>
                  <a:pt x="4762" y="1536"/>
                </a:lnTo>
                <a:lnTo>
                  <a:pt x="5219" y="1396"/>
                </a:lnTo>
                <a:lnTo>
                  <a:pt x="6447" y="1396"/>
                </a:lnTo>
                <a:lnTo>
                  <a:pt x="6451" y="1104"/>
                </a:lnTo>
                <a:close/>
              </a:path>
              <a:path w="6985" h="1905">
                <a:moveTo>
                  <a:pt x="2490" y="1287"/>
                </a:moveTo>
                <a:lnTo>
                  <a:pt x="2806" y="1600"/>
                </a:lnTo>
                <a:lnTo>
                  <a:pt x="3006" y="1565"/>
                </a:lnTo>
                <a:lnTo>
                  <a:pt x="2490" y="1287"/>
                </a:lnTo>
                <a:close/>
              </a:path>
              <a:path w="6985" h="1905">
                <a:moveTo>
                  <a:pt x="1562" y="368"/>
                </a:moveTo>
                <a:lnTo>
                  <a:pt x="812" y="368"/>
                </a:lnTo>
                <a:lnTo>
                  <a:pt x="1066" y="558"/>
                </a:lnTo>
                <a:lnTo>
                  <a:pt x="2490" y="1287"/>
                </a:lnTo>
                <a:lnTo>
                  <a:pt x="1562" y="368"/>
                </a:lnTo>
                <a:close/>
              </a:path>
              <a:path w="6985" h="1905">
                <a:moveTo>
                  <a:pt x="0" y="0"/>
                </a:moveTo>
                <a:lnTo>
                  <a:pt x="292" y="622"/>
                </a:lnTo>
                <a:lnTo>
                  <a:pt x="546" y="596"/>
                </a:lnTo>
                <a:lnTo>
                  <a:pt x="812" y="368"/>
                </a:lnTo>
                <a:lnTo>
                  <a:pt x="1562" y="368"/>
                </a:lnTo>
                <a:lnTo>
                  <a:pt x="1231" y="355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400993" y="2201677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3149" y="0"/>
                </a:moveTo>
                <a:lnTo>
                  <a:pt x="2578" y="571"/>
                </a:lnTo>
                <a:lnTo>
                  <a:pt x="2438" y="393"/>
                </a:lnTo>
                <a:lnTo>
                  <a:pt x="2209" y="266"/>
                </a:lnTo>
                <a:lnTo>
                  <a:pt x="2006" y="431"/>
                </a:lnTo>
                <a:lnTo>
                  <a:pt x="1676" y="266"/>
                </a:lnTo>
                <a:lnTo>
                  <a:pt x="1524" y="101"/>
                </a:lnTo>
                <a:lnTo>
                  <a:pt x="1244" y="406"/>
                </a:lnTo>
                <a:lnTo>
                  <a:pt x="927" y="355"/>
                </a:lnTo>
                <a:lnTo>
                  <a:pt x="660" y="533"/>
                </a:lnTo>
                <a:lnTo>
                  <a:pt x="571" y="812"/>
                </a:lnTo>
                <a:lnTo>
                  <a:pt x="0" y="1016"/>
                </a:lnTo>
                <a:lnTo>
                  <a:pt x="177" y="1308"/>
                </a:lnTo>
                <a:lnTo>
                  <a:pt x="431" y="1511"/>
                </a:lnTo>
                <a:lnTo>
                  <a:pt x="558" y="2120"/>
                </a:lnTo>
                <a:lnTo>
                  <a:pt x="1003" y="2070"/>
                </a:lnTo>
                <a:lnTo>
                  <a:pt x="1701" y="2400"/>
                </a:lnTo>
                <a:lnTo>
                  <a:pt x="2095" y="1765"/>
                </a:lnTo>
                <a:lnTo>
                  <a:pt x="2819" y="1790"/>
                </a:lnTo>
                <a:lnTo>
                  <a:pt x="3429" y="1866"/>
                </a:lnTo>
                <a:lnTo>
                  <a:pt x="3035" y="1651"/>
                </a:lnTo>
                <a:lnTo>
                  <a:pt x="3441" y="1130"/>
                </a:lnTo>
                <a:lnTo>
                  <a:pt x="3860" y="774"/>
                </a:lnTo>
                <a:lnTo>
                  <a:pt x="314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859511" y="1433530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09">
                <a:moveTo>
                  <a:pt x="2832" y="0"/>
                </a:moveTo>
                <a:lnTo>
                  <a:pt x="2400" y="63"/>
                </a:lnTo>
                <a:lnTo>
                  <a:pt x="1130" y="380"/>
                </a:lnTo>
                <a:lnTo>
                  <a:pt x="228" y="1422"/>
                </a:lnTo>
                <a:lnTo>
                  <a:pt x="88" y="2717"/>
                </a:lnTo>
                <a:lnTo>
                  <a:pt x="0" y="2971"/>
                </a:lnTo>
                <a:lnTo>
                  <a:pt x="546" y="3225"/>
                </a:lnTo>
                <a:lnTo>
                  <a:pt x="774" y="3238"/>
                </a:lnTo>
                <a:lnTo>
                  <a:pt x="1358" y="3098"/>
                </a:lnTo>
                <a:lnTo>
                  <a:pt x="1816" y="2768"/>
                </a:lnTo>
                <a:lnTo>
                  <a:pt x="2324" y="2514"/>
                </a:lnTo>
                <a:lnTo>
                  <a:pt x="2730" y="2285"/>
                </a:lnTo>
                <a:lnTo>
                  <a:pt x="2552" y="1752"/>
                </a:lnTo>
                <a:lnTo>
                  <a:pt x="2920" y="1473"/>
                </a:lnTo>
                <a:lnTo>
                  <a:pt x="2793" y="1117"/>
                </a:lnTo>
                <a:lnTo>
                  <a:pt x="283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155560" y="2061939"/>
            <a:ext cx="1905" cy="7620"/>
          </a:xfrm>
          <a:custGeom>
            <a:avLst/>
            <a:gdLst/>
            <a:ahLst/>
            <a:cxnLst/>
            <a:rect l="l" t="t" r="r" b="b"/>
            <a:pathLst>
              <a:path w="1904" h="7619">
                <a:moveTo>
                  <a:pt x="1092" y="0"/>
                </a:moveTo>
                <a:lnTo>
                  <a:pt x="114" y="723"/>
                </a:lnTo>
                <a:lnTo>
                  <a:pt x="0" y="2794"/>
                </a:lnTo>
                <a:lnTo>
                  <a:pt x="241" y="3962"/>
                </a:lnTo>
                <a:lnTo>
                  <a:pt x="165" y="4508"/>
                </a:lnTo>
                <a:lnTo>
                  <a:pt x="1346" y="7073"/>
                </a:lnTo>
                <a:lnTo>
                  <a:pt x="1066" y="5397"/>
                </a:lnTo>
                <a:lnTo>
                  <a:pt x="952" y="4216"/>
                </a:lnTo>
                <a:lnTo>
                  <a:pt x="787" y="3022"/>
                </a:lnTo>
                <a:lnTo>
                  <a:pt x="508" y="1879"/>
                </a:lnTo>
                <a:lnTo>
                  <a:pt x="520" y="1371"/>
                </a:lnTo>
                <a:lnTo>
                  <a:pt x="1371" y="1206"/>
                </a:lnTo>
                <a:lnTo>
                  <a:pt x="1117" y="660"/>
                </a:lnTo>
                <a:lnTo>
                  <a:pt x="965" y="304"/>
                </a:lnTo>
                <a:lnTo>
                  <a:pt x="1117" y="203"/>
                </a:lnTo>
                <a:lnTo>
                  <a:pt x="1346" y="152"/>
                </a:lnTo>
                <a:lnTo>
                  <a:pt x="109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532778" y="2286397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1219" y="0"/>
                </a:moveTo>
                <a:lnTo>
                  <a:pt x="1231" y="2120"/>
                </a:lnTo>
                <a:lnTo>
                  <a:pt x="419" y="1930"/>
                </a:lnTo>
                <a:lnTo>
                  <a:pt x="381" y="2273"/>
                </a:lnTo>
                <a:lnTo>
                  <a:pt x="203" y="2298"/>
                </a:lnTo>
                <a:lnTo>
                  <a:pt x="0" y="2387"/>
                </a:lnTo>
                <a:lnTo>
                  <a:pt x="266" y="2933"/>
                </a:lnTo>
                <a:lnTo>
                  <a:pt x="88" y="2870"/>
                </a:lnTo>
                <a:lnTo>
                  <a:pt x="647" y="3098"/>
                </a:lnTo>
                <a:lnTo>
                  <a:pt x="1219" y="2501"/>
                </a:lnTo>
                <a:lnTo>
                  <a:pt x="1422" y="2057"/>
                </a:lnTo>
                <a:lnTo>
                  <a:pt x="2336" y="1523"/>
                </a:lnTo>
                <a:lnTo>
                  <a:pt x="2159" y="1523"/>
                </a:lnTo>
                <a:lnTo>
                  <a:pt x="2324" y="1460"/>
                </a:lnTo>
                <a:lnTo>
                  <a:pt x="2070" y="1308"/>
                </a:lnTo>
                <a:lnTo>
                  <a:pt x="2476" y="1206"/>
                </a:lnTo>
                <a:lnTo>
                  <a:pt x="1536" y="431"/>
                </a:lnTo>
                <a:lnTo>
                  <a:pt x="2247" y="228"/>
                </a:lnTo>
                <a:lnTo>
                  <a:pt x="121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682604" y="1187044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1358" y="2235"/>
                </a:moveTo>
                <a:lnTo>
                  <a:pt x="825" y="2870"/>
                </a:lnTo>
                <a:lnTo>
                  <a:pt x="69" y="2870"/>
                </a:lnTo>
                <a:lnTo>
                  <a:pt x="139" y="3035"/>
                </a:lnTo>
                <a:lnTo>
                  <a:pt x="1435" y="4343"/>
                </a:lnTo>
                <a:lnTo>
                  <a:pt x="1384" y="2870"/>
                </a:lnTo>
                <a:lnTo>
                  <a:pt x="825" y="2870"/>
                </a:lnTo>
                <a:lnTo>
                  <a:pt x="0" y="2705"/>
                </a:lnTo>
                <a:lnTo>
                  <a:pt x="1378" y="2705"/>
                </a:lnTo>
                <a:lnTo>
                  <a:pt x="1358" y="2235"/>
                </a:lnTo>
                <a:close/>
              </a:path>
              <a:path w="3810" h="4444">
                <a:moveTo>
                  <a:pt x="3429" y="0"/>
                </a:moveTo>
                <a:lnTo>
                  <a:pt x="2641" y="1079"/>
                </a:lnTo>
                <a:lnTo>
                  <a:pt x="2510" y="1308"/>
                </a:lnTo>
                <a:lnTo>
                  <a:pt x="2273" y="1485"/>
                </a:lnTo>
                <a:lnTo>
                  <a:pt x="2203" y="2235"/>
                </a:lnTo>
                <a:lnTo>
                  <a:pt x="1936" y="2377"/>
                </a:lnTo>
                <a:lnTo>
                  <a:pt x="2590" y="2654"/>
                </a:lnTo>
                <a:lnTo>
                  <a:pt x="3022" y="2654"/>
                </a:lnTo>
                <a:lnTo>
                  <a:pt x="2743" y="2082"/>
                </a:lnTo>
                <a:lnTo>
                  <a:pt x="2921" y="1841"/>
                </a:lnTo>
                <a:lnTo>
                  <a:pt x="3454" y="1308"/>
                </a:lnTo>
                <a:lnTo>
                  <a:pt x="3429" y="0"/>
                </a:lnTo>
                <a:close/>
              </a:path>
              <a:path w="3810" h="4444">
                <a:moveTo>
                  <a:pt x="1358" y="2133"/>
                </a:moveTo>
                <a:lnTo>
                  <a:pt x="1467" y="2311"/>
                </a:lnTo>
                <a:lnTo>
                  <a:pt x="1701" y="2476"/>
                </a:lnTo>
                <a:lnTo>
                  <a:pt x="1936" y="2377"/>
                </a:lnTo>
                <a:lnTo>
                  <a:pt x="1358" y="213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130342" y="2025188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082" y="0"/>
                </a:moveTo>
                <a:lnTo>
                  <a:pt x="1549" y="380"/>
                </a:lnTo>
                <a:lnTo>
                  <a:pt x="1054" y="685"/>
                </a:lnTo>
                <a:lnTo>
                  <a:pt x="762" y="520"/>
                </a:lnTo>
                <a:lnTo>
                  <a:pt x="190" y="114"/>
                </a:lnTo>
                <a:lnTo>
                  <a:pt x="0" y="622"/>
                </a:lnTo>
                <a:lnTo>
                  <a:pt x="762" y="1473"/>
                </a:lnTo>
                <a:lnTo>
                  <a:pt x="533" y="3530"/>
                </a:lnTo>
                <a:lnTo>
                  <a:pt x="2082" y="2895"/>
                </a:lnTo>
                <a:lnTo>
                  <a:pt x="2654" y="1917"/>
                </a:lnTo>
                <a:lnTo>
                  <a:pt x="2006" y="1523"/>
                </a:lnTo>
                <a:lnTo>
                  <a:pt x="2540" y="571"/>
                </a:lnTo>
                <a:lnTo>
                  <a:pt x="208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938735" y="14696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1003" y="0"/>
                </a:moveTo>
                <a:lnTo>
                  <a:pt x="457" y="584"/>
                </a:lnTo>
                <a:lnTo>
                  <a:pt x="634" y="1498"/>
                </a:lnTo>
                <a:lnTo>
                  <a:pt x="698" y="2133"/>
                </a:lnTo>
                <a:lnTo>
                  <a:pt x="317" y="2679"/>
                </a:lnTo>
                <a:lnTo>
                  <a:pt x="0" y="3365"/>
                </a:lnTo>
                <a:lnTo>
                  <a:pt x="863" y="3632"/>
                </a:lnTo>
                <a:lnTo>
                  <a:pt x="990" y="4216"/>
                </a:lnTo>
                <a:lnTo>
                  <a:pt x="1981" y="6286"/>
                </a:lnTo>
                <a:lnTo>
                  <a:pt x="2578" y="2552"/>
                </a:lnTo>
                <a:lnTo>
                  <a:pt x="1587" y="2717"/>
                </a:lnTo>
                <a:lnTo>
                  <a:pt x="1130" y="2679"/>
                </a:lnTo>
                <a:lnTo>
                  <a:pt x="1587" y="2120"/>
                </a:lnTo>
                <a:lnTo>
                  <a:pt x="1511" y="1854"/>
                </a:lnTo>
                <a:lnTo>
                  <a:pt x="1523" y="1320"/>
                </a:lnTo>
                <a:lnTo>
                  <a:pt x="1269" y="838"/>
                </a:lnTo>
                <a:lnTo>
                  <a:pt x="1206" y="330"/>
                </a:lnTo>
                <a:lnTo>
                  <a:pt x="100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465158" y="2351811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2044" y="0"/>
                </a:moveTo>
                <a:lnTo>
                  <a:pt x="2057" y="1054"/>
                </a:lnTo>
                <a:lnTo>
                  <a:pt x="1473" y="1054"/>
                </a:lnTo>
                <a:lnTo>
                  <a:pt x="0" y="850"/>
                </a:lnTo>
                <a:lnTo>
                  <a:pt x="203" y="1079"/>
                </a:lnTo>
                <a:lnTo>
                  <a:pt x="647" y="2311"/>
                </a:lnTo>
                <a:lnTo>
                  <a:pt x="1765" y="3683"/>
                </a:lnTo>
                <a:lnTo>
                  <a:pt x="3289" y="1358"/>
                </a:lnTo>
                <a:lnTo>
                  <a:pt x="2616" y="279"/>
                </a:lnTo>
                <a:lnTo>
                  <a:pt x="204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612765" y="1595923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594" y="1803"/>
                </a:moveTo>
                <a:lnTo>
                  <a:pt x="1993" y="2387"/>
                </a:lnTo>
                <a:lnTo>
                  <a:pt x="3035" y="2133"/>
                </a:lnTo>
                <a:lnTo>
                  <a:pt x="3594" y="1803"/>
                </a:lnTo>
                <a:close/>
              </a:path>
              <a:path w="3810" h="2540">
                <a:moveTo>
                  <a:pt x="1943" y="2374"/>
                </a:moveTo>
                <a:close/>
              </a:path>
              <a:path w="3810" h="2540">
                <a:moveTo>
                  <a:pt x="237" y="1298"/>
                </a:moveTo>
                <a:lnTo>
                  <a:pt x="292" y="1943"/>
                </a:lnTo>
                <a:lnTo>
                  <a:pt x="1943" y="2374"/>
                </a:lnTo>
                <a:lnTo>
                  <a:pt x="1460" y="2095"/>
                </a:lnTo>
                <a:lnTo>
                  <a:pt x="571" y="1892"/>
                </a:lnTo>
                <a:lnTo>
                  <a:pt x="237" y="1298"/>
                </a:lnTo>
                <a:close/>
              </a:path>
              <a:path w="3810" h="2540">
                <a:moveTo>
                  <a:pt x="126" y="0"/>
                </a:moveTo>
                <a:lnTo>
                  <a:pt x="0" y="876"/>
                </a:lnTo>
                <a:lnTo>
                  <a:pt x="237" y="1298"/>
                </a:lnTo>
                <a:lnTo>
                  <a:pt x="12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604390" y="2159032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159" y="0"/>
                </a:moveTo>
                <a:lnTo>
                  <a:pt x="1143" y="139"/>
                </a:lnTo>
                <a:lnTo>
                  <a:pt x="0" y="1244"/>
                </a:lnTo>
                <a:lnTo>
                  <a:pt x="0" y="2057"/>
                </a:lnTo>
                <a:lnTo>
                  <a:pt x="101" y="2463"/>
                </a:lnTo>
                <a:lnTo>
                  <a:pt x="1473" y="2578"/>
                </a:lnTo>
                <a:lnTo>
                  <a:pt x="1727" y="2641"/>
                </a:lnTo>
                <a:lnTo>
                  <a:pt x="2298" y="1854"/>
                </a:lnTo>
                <a:lnTo>
                  <a:pt x="2578" y="850"/>
                </a:lnTo>
                <a:lnTo>
                  <a:pt x="215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254687" y="2391676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457" y="393"/>
                </a:lnTo>
                <a:lnTo>
                  <a:pt x="647" y="609"/>
                </a:lnTo>
                <a:lnTo>
                  <a:pt x="1168" y="736"/>
                </a:lnTo>
                <a:lnTo>
                  <a:pt x="1549" y="939"/>
                </a:lnTo>
                <a:lnTo>
                  <a:pt x="1155" y="990"/>
                </a:lnTo>
                <a:lnTo>
                  <a:pt x="1231" y="2565"/>
                </a:lnTo>
                <a:lnTo>
                  <a:pt x="1549" y="2628"/>
                </a:lnTo>
                <a:lnTo>
                  <a:pt x="2247" y="2387"/>
                </a:lnTo>
                <a:lnTo>
                  <a:pt x="3136" y="1917"/>
                </a:lnTo>
                <a:lnTo>
                  <a:pt x="2552" y="1168"/>
                </a:lnTo>
                <a:lnTo>
                  <a:pt x="2108" y="1333"/>
                </a:lnTo>
                <a:lnTo>
                  <a:pt x="2565" y="1066"/>
                </a:lnTo>
                <a:lnTo>
                  <a:pt x="2463" y="838"/>
                </a:lnTo>
                <a:lnTo>
                  <a:pt x="2032" y="838"/>
                </a:lnTo>
                <a:lnTo>
                  <a:pt x="2082" y="368"/>
                </a:lnTo>
                <a:lnTo>
                  <a:pt x="1651" y="177"/>
                </a:lnTo>
                <a:lnTo>
                  <a:pt x="1485" y="12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407838" y="727744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09">
                <a:moveTo>
                  <a:pt x="3685" y="2768"/>
                </a:moveTo>
                <a:lnTo>
                  <a:pt x="2755" y="2768"/>
                </a:lnTo>
                <a:lnTo>
                  <a:pt x="3428" y="3302"/>
                </a:lnTo>
                <a:lnTo>
                  <a:pt x="3685" y="2768"/>
                </a:lnTo>
                <a:close/>
              </a:path>
              <a:path w="3810" h="3809">
                <a:moveTo>
                  <a:pt x="711" y="0"/>
                </a:moveTo>
                <a:lnTo>
                  <a:pt x="279" y="279"/>
                </a:lnTo>
                <a:lnTo>
                  <a:pt x="107" y="673"/>
                </a:lnTo>
                <a:lnTo>
                  <a:pt x="0" y="2197"/>
                </a:lnTo>
                <a:lnTo>
                  <a:pt x="888" y="2247"/>
                </a:lnTo>
                <a:lnTo>
                  <a:pt x="1409" y="2743"/>
                </a:lnTo>
                <a:lnTo>
                  <a:pt x="2044" y="3022"/>
                </a:lnTo>
                <a:lnTo>
                  <a:pt x="2755" y="2768"/>
                </a:lnTo>
                <a:lnTo>
                  <a:pt x="3685" y="2768"/>
                </a:lnTo>
                <a:lnTo>
                  <a:pt x="3759" y="2616"/>
                </a:lnTo>
                <a:lnTo>
                  <a:pt x="3060" y="2247"/>
                </a:lnTo>
                <a:lnTo>
                  <a:pt x="2857" y="1778"/>
                </a:lnTo>
                <a:lnTo>
                  <a:pt x="2184" y="1739"/>
                </a:lnTo>
                <a:lnTo>
                  <a:pt x="1902" y="1447"/>
                </a:lnTo>
                <a:lnTo>
                  <a:pt x="1066" y="1447"/>
                </a:lnTo>
                <a:lnTo>
                  <a:pt x="971" y="393"/>
                </a:lnTo>
                <a:lnTo>
                  <a:pt x="711" y="0"/>
                </a:lnTo>
                <a:close/>
              </a:path>
              <a:path w="3810" h="3809">
                <a:moveTo>
                  <a:pt x="990" y="393"/>
                </a:moveTo>
                <a:lnTo>
                  <a:pt x="1066" y="1447"/>
                </a:lnTo>
                <a:lnTo>
                  <a:pt x="1902" y="1447"/>
                </a:lnTo>
                <a:lnTo>
                  <a:pt x="990" y="393"/>
                </a:lnTo>
                <a:close/>
              </a:path>
              <a:path w="3810" h="3809">
                <a:moveTo>
                  <a:pt x="992" y="426"/>
                </a:moveTo>
                <a:lnTo>
                  <a:pt x="1026" y="895"/>
                </a:lnTo>
                <a:lnTo>
                  <a:pt x="1155" y="673"/>
                </a:lnTo>
                <a:lnTo>
                  <a:pt x="992" y="42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328302" y="1377579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0"/>
                </a:moveTo>
                <a:lnTo>
                  <a:pt x="1066" y="2006"/>
                </a:lnTo>
                <a:lnTo>
                  <a:pt x="1625" y="2133"/>
                </a:lnTo>
                <a:lnTo>
                  <a:pt x="2209" y="2400"/>
                </a:lnTo>
                <a:lnTo>
                  <a:pt x="2908" y="2336"/>
                </a:lnTo>
                <a:lnTo>
                  <a:pt x="3530" y="2362"/>
                </a:lnTo>
                <a:lnTo>
                  <a:pt x="3733" y="2336"/>
                </a:lnTo>
                <a:lnTo>
                  <a:pt x="4457" y="2717"/>
                </a:lnTo>
                <a:lnTo>
                  <a:pt x="4394" y="2349"/>
                </a:lnTo>
                <a:lnTo>
                  <a:pt x="4000" y="2197"/>
                </a:lnTo>
                <a:lnTo>
                  <a:pt x="3797" y="1866"/>
                </a:lnTo>
                <a:lnTo>
                  <a:pt x="3517" y="1562"/>
                </a:lnTo>
                <a:lnTo>
                  <a:pt x="3213" y="1460"/>
                </a:lnTo>
                <a:lnTo>
                  <a:pt x="2971" y="1358"/>
                </a:lnTo>
                <a:lnTo>
                  <a:pt x="2641" y="1473"/>
                </a:lnTo>
                <a:lnTo>
                  <a:pt x="2032" y="1523"/>
                </a:lnTo>
                <a:lnTo>
                  <a:pt x="1600" y="977"/>
                </a:lnTo>
                <a:lnTo>
                  <a:pt x="1168" y="634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104897" y="2151905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20" y="2895"/>
                </a:moveTo>
                <a:lnTo>
                  <a:pt x="0" y="3225"/>
                </a:lnTo>
                <a:lnTo>
                  <a:pt x="1003" y="3784"/>
                </a:lnTo>
                <a:lnTo>
                  <a:pt x="1485" y="3683"/>
                </a:lnTo>
                <a:lnTo>
                  <a:pt x="2446" y="3532"/>
                </a:lnTo>
                <a:lnTo>
                  <a:pt x="990" y="3505"/>
                </a:lnTo>
                <a:lnTo>
                  <a:pt x="520" y="2895"/>
                </a:lnTo>
                <a:close/>
              </a:path>
              <a:path w="5079" h="3810">
                <a:moveTo>
                  <a:pt x="2905" y="3460"/>
                </a:moveTo>
                <a:lnTo>
                  <a:pt x="2446" y="3532"/>
                </a:lnTo>
                <a:lnTo>
                  <a:pt x="3035" y="3543"/>
                </a:lnTo>
                <a:lnTo>
                  <a:pt x="2905" y="3460"/>
                </a:lnTo>
                <a:close/>
              </a:path>
              <a:path w="5079" h="3810">
                <a:moveTo>
                  <a:pt x="4277" y="2717"/>
                </a:moveTo>
                <a:lnTo>
                  <a:pt x="1739" y="2717"/>
                </a:lnTo>
                <a:lnTo>
                  <a:pt x="2905" y="3460"/>
                </a:lnTo>
                <a:lnTo>
                  <a:pt x="4483" y="3213"/>
                </a:lnTo>
                <a:lnTo>
                  <a:pt x="4277" y="2717"/>
                </a:lnTo>
                <a:close/>
              </a:path>
              <a:path w="5079" h="3810">
                <a:moveTo>
                  <a:pt x="3149" y="0"/>
                </a:moveTo>
                <a:lnTo>
                  <a:pt x="1473" y="2336"/>
                </a:lnTo>
                <a:lnTo>
                  <a:pt x="1219" y="2628"/>
                </a:lnTo>
                <a:lnTo>
                  <a:pt x="1422" y="2730"/>
                </a:lnTo>
                <a:lnTo>
                  <a:pt x="1739" y="2717"/>
                </a:lnTo>
                <a:lnTo>
                  <a:pt x="4277" y="2717"/>
                </a:lnTo>
                <a:lnTo>
                  <a:pt x="314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722948" y="1416202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2120" y="0"/>
                </a:moveTo>
                <a:lnTo>
                  <a:pt x="1295" y="469"/>
                </a:lnTo>
                <a:lnTo>
                  <a:pt x="812" y="431"/>
                </a:lnTo>
                <a:lnTo>
                  <a:pt x="431" y="76"/>
                </a:lnTo>
                <a:lnTo>
                  <a:pt x="0" y="12"/>
                </a:lnTo>
                <a:lnTo>
                  <a:pt x="215" y="368"/>
                </a:lnTo>
                <a:lnTo>
                  <a:pt x="3619" y="3822"/>
                </a:lnTo>
                <a:lnTo>
                  <a:pt x="2959" y="1968"/>
                </a:lnTo>
                <a:lnTo>
                  <a:pt x="2489" y="1485"/>
                </a:lnTo>
                <a:lnTo>
                  <a:pt x="212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5529889" y="2230368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2135" y="1699"/>
                </a:moveTo>
                <a:lnTo>
                  <a:pt x="3111" y="2476"/>
                </a:lnTo>
                <a:lnTo>
                  <a:pt x="3327" y="3162"/>
                </a:lnTo>
                <a:lnTo>
                  <a:pt x="3581" y="2463"/>
                </a:lnTo>
                <a:lnTo>
                  <a:pt x="2135" y="1699"/>
                </a:lnTo>
                <a:close/>
              </a:path>
              <a:path w="3810" h="3175">
                <a:moveTo>
                  <a:pt x="1982" y="1578"/>
                </a:moveTo>
                <a:lnTo>
                  <a:pt x="2135" y="1699"/>
                </a:lnTo>
                <a:lnTo>
                  <a:pt x="1982" y="1578"/>
                </a:lnTo>
                <a:close/>
              </a:path>
              <a:path w="3810" h="3175">
                <a:moveTo>
                  <a:pt x="0" y="0"/>
                </a:moveTo>
                <a:lnTo>
                  <a:pt x="1982" y="1578"/>
                </a:lnTo>
                <a:lnTo>
                  <a:pt x="1625" y="990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156227" y="2055168"/>
            <a:ext cx="1270" cy="6985"/>
          </a:xfrm>
          <a:custGeom>
            <a:avLst/>
            <a:gdLst/>
            <a:ahLst/>
            <a:cxnLst/>
            <a:rect l="l" t="t" r="r" b="b"/>
            <a:pathLst>
              <a:path w="1270" h="6985">
                <a:moveTo>
                  <a:pt x="292" y="0"/>
                </a:moveTo>
                <a:lnTo>
                  <a:pt x="0" y="1396"/>
                </a:lnTo>
                <a:lnTo>
                  <a:pt x="292" y="1689"/>
                </a:lnTo>
                <a:lnTo>
                  <a:pt x="355" y="3098"/>
                </a:lnTo>
                <a:lnTo>
                  <a:pt x="0" y="5308"/>
                </a:lnTo>
                <a:lnTo>
                  <a:pt x="571" y="6476"/>
                </a:lnTo>
                <a:lnTo>
                  <a:pt x="736" y="6222"/>
                </a:lnTo>
                <a:lnTo>
                  <a:pt x="558" y="5702"/>
                </a:lnTo>
                <a:lnTo>
                  <a:pt x="762" y="5537"/>
                </a:lnTo>
                <a:lnTo>
                  <a:pt x="1016" y="5562"/>
                </a:lnTo>
                <a:lnTo>
                  <a:pt x="1270" y="4660"/>
                </a:lnTo>
                <a:lnTo>
                  <a:pt x="533" y="3962"/>
                </a:lnTo>
                <a:lnTo>
                  <a:pt x="787" y="3162"/>
                </a:lnTo>
                <a:lnTo>
                  <a:pt x="825" y="3009"/>
                </a:lnTo>
                <a:lnTo>
                  <a:pt x="1092" y="3035"/>
                </a:lnTo>
                <a:lnTo>
                  <a:pt x="1181" y="2908"/>
                </a:lnTo>
                <a:lnTo>
                  <a:pt x="1003" y="2832"/>
                </a:lnTo>
                <a:lnTo>
                  <a:pt x="1054" y="2539"/>
                </a:lnTo>
                <a:lnTo>
                  <a:pt x="952" y="2374"/>
                </a:lnTo>
                <a:lnTo>
                  <a:pt x="749" y="1790"/>
                </a:lnTo>
                <a:lnTo>
                  <a:pt x="723" y="673"/>
                </a:lnTo>
                <a:lnTo>
                  <a:pt x="889" y="304"/>
                </a:lnTo>
                <a:lnTo>
                  <a:pt x="29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689726" y="2338928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857" y="0"/>
                </a:moveTo>
                <a:lnTo>
                  <a:pt x="1346" y="253"/>
                </a:lnTo>
                <a:lnTo>
                  <a:pt x="876" y="50"/>
                </a:lnTo>
                <a:lnTo>
                  <a:pt x="355" y="634"/>
                </a:lnTo>
                <a:lnTo>
                  <a:pt x="0" y="838"/>
                </a:lnTo>
                <a:lnTo>
                  <a:pt x="889" y="774"/>
                </a:lnTo>
                <a:lnTo>
                  <a:pt x="431" y="1955"/>
                </a:lnTo>
                <a:lnTo>
                  <a:pt x="787" y="2476"/>
                </a:lnTo>
                <a:lnTo>
                  <a:pt x="1308" y="2235"/>
                </a:lnTo>
                <a:lnTo>
                  <a:pt x="1270" y="1714"/>
                </a:lnTo>
                <a:lnTo>
                  <a:pt x="1473" y="1282"/>
                </a:lnTo>
                <a:lnTo>
                  <a:pt x="2679" y="876"/>
                </a:lnTo>
                <a:lnTo>
                  <a:pt x="285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592085" y="1205983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2329" y="2705"/>
                </a:moveTo>
                <a:lnTo>
                  <a:pt x="1559" y="2705"/>
                </a:lnTo>
                <a:lnTo>
                  <a:pt x="2232" y="2882"/>
                </a:lnTo>
                <a:lnTo>
                  <a:pt x="2329" y="2705"/>
                </a:lnTo>
                <a:close/>
              </a:path>
              <a:path w="3810" h="3175">
                <a:moveTo>
                  <a:pt x="1356" y="0"/>
                </a:moveTo>
                <a:lnTo>
                  <a:pt x="416" y="139"/>
                </a:lnTo>
                <a:lnTo>
                  <a:pt x="174" y="520"/>
                </a:lnTo>
                <a:lnTo>
                  <a:pt x="162" y="1130"/>
                </a:lnTo>
                <a:lnTo>
                  <a:pt x="3" y="1650"/>
                </a:lnTo>
                <a:lnTo>
                  <a:pt x="0" y="2100"/>
                </a:lnTo>
                <a:lnTo>
                  <a:pt x="403" y="2463"/>
                </a:lnTo>
                <a:lnTo>
                  <a:pt x="797" y="2755"/>
                </a:lnTo>
                <a:lnTo>
                  <a:pt x="1089" y="2857"/>
                </a:lnTo>
                <a:lnTo>
                  <a:pt x="1559" y="2705"/>
                </a:lnTo>
                <a:lnTo>
                  <a:pt x="2329" y="2705"/>
                </a:lnTo>
                <a:lnTo>
                  <a:pt x="2592" y="2222"/>
                </a:lnTo>
                <a:lnTo>
                  <a:pt x="2435" y="2222"/>
                </a:lnTo>
                <a:lnTo>
                  <a:pt x="2403" y="1985"/>
                </a:lnTo>
                <a:lnTo>
                  <a:pt x="2130" y="1727"/>
                </a:lnTo>
                <a:lnTo>
                  <a:pt x="2270" y="990"/>
                </a:lnTo>
                <a:lnTo>
                  <a:pt x="2633" y="990"/>
                </a:lnTo>
                <a:lnTo>
                  <a:pt x="1787" y="838"/>
                </a:lnTo>
                <a:lnTo>
                  <a:pt x="1689" y="139"/>
                </a:lnTo>
                <a:lnTo>
                  <a:pt x="1356" y="0"/>
                </a:lnTo>
                <a:close/>
              </a:path>
              <a:path w="3810" h="3175">
                <a:moveTo>
                  <a:pt x="2524" y="2100"/>
                </a:moveTo>
                <a:close/>
              </a:path>
              <a:path w="3810" h="3175">
                <a:moveTo>
                  <a:pt x="2633" y="990"/>
                </a:moveTo>
                <a:lnTo>
                  <a:pt x="2270" y="990"/>
                </a:lnTo>
                <a:lnTo>
                  <a:pt x="2403" y="1985"/>
                </a:lnTo>
                <a:lnTo>
                  <a:pt x="2854" y="1650"/>
                </a:lnTo>
                <a:lnTo>
                  <a:pt x="3197" y="1092"/>
                </a:lnTo>
                <a:lnTo>
                  <a:pt x="2633" y="99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586517" y="946249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2057" y="0"/>
                </a:moveTo>
                <a:lnTo>
                  <a:pt x="0" y="1701"/>
                </a:lnTo>
                <a:lnTo>
                  <a:pt x="482" y="3073"/>
                </a:lnTo>
                <a:lnTo>
                  <a:pt x="1168" y="3060"/>
                </a:lnTo>
                <a:lnTo>
                  <a:pt x="1346" y="3149"/>
                </a:lnTo>
                <a:lnTo>
                  <a:pt x="1104" y="3898"/>
                </a:lnTo>
                <a:lnTo>
                  <a:pt x="1269" y="4419"/>
                </a:lnTo>
                <a:lnTo>
                  <a:pt x="1968" y="3505"/>
                </a:lnTo>
                <a:lnTo>
                  <a:pt x="2108" y="4013"/>
                </a:lnTo>
                <a:lnTo>
                  <a:pt x="2324" y="4889"/>
                </a:lnTo>
                <a:lnTo>
                  <a:pt x="2806" y="3873"/>
                </a:lnTo>
                <a:lnTo>
                  <a:pt x="2666" y="3429"/>
                </a:lnTo>
                <a:lnTo>
                  <a:pt x="3098" y="3276"/>
                </a:lnTo>
                <a:lnTo>
                  <a:pt x="2616" y="2857"/>
                </a:lnTo>
                <a:lnTo>
                  <a:pt x="2908" y="2578"/>
                </a:lnTo>
                <a:lnTo>
                  <a:pt x="2705" y="2146"/>
                </a:lnTo>
                <a:lnTo>
                  <a:pt x="2285" y="3009"/>
                </a:lnTo>
                <a:lnTo>
                  <a:pt x="2095" y="2514"/>
                </a:lnTo>
                <a:lnTo>
                  <a:pt x="2692" y="1905"/>
                </a:lnTo>
                <a:lnTo>
                  <a:pt x="2235" y="1409"/>
                </a:lnTo>
                <a:lnTo>
                  <a:pt x="1816" y="2247"/>
                </a:lnTo>
                <a:lnTo>
                  <a:pt x="205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528010" y="2225268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1320" y="0"/>
                </a:moveTo>
                <a:lnTo>
                  <a:pt x="0" y="1612"/>
                </a:lnTo>
                <a:lnTo>
                  <a:pt x="419" y="2451"/>
                </a:lnTo>
                <a:lnTo>
                  <a:pt x="622" y="2679"/>
                </a:lnTo>
                <a:lnTo>
                  <a:pt x="901" y="2552"/>
                </a:lnTo>
                <a:lnTo>
                  <a:pt x="1244" y="2654"/>
                </a:lnTo>
                <a:lnTo>
                  <a:pt x="1587" y="2654"/>
                </a:lnTo>
                <a:lnTo>
                  <a:pt x="1511" y="2209"/>
                </a:lnTo>
                <a:lnTo>
                  <a:pt x="1816" y="2082"/>
                </a:lnTo>
                <a:lnTo>
                  <a:pt x="1854" y="1612"/>
                </a:lnTo>
                <a:lnTo>
                  <a:pt x="2412" y="660"/>
                </a:lnTo>
                <a:lnTo>
                  <a:pt x="2222" y="165"/>
                </a:lnTo>
                <a:lnTo>
                  <a:pt x="132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734256" y="1312405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09">
                <a:moveTo>
                  <a:pt x="1205" y="404"/>
                </a:moveTo>
                <a:lnTo>
                  <a:pt x="622" y="863"/>
                </a:lnTo>
                <a:lnTo>
                  <a:pt x="444" y="1612"/>
                </a:lnTo>
                <a:lnTo>
                  <a:pt x="0" y="2489"/>
                </a:lnTo>
                <a:lnTo>
                  <a:pt x="431" y="2730"/>
                </a:lnTo>
                <a:lnTo>
                  <a:pt x="1003" y="3365"/>
                </a:lnTo>
                <a:lnTo>
                  <a:pt x="2146" y="3797"/>
                </a:lnTo>
                <a:lnTo>
                  <a:pt x="2095" y="1993"/>
                </a:lnTo>
                <a:lnTo>
                  <a:pt x="2768" y="749"/>
                </a:lnTo>
                <a:lnTo>
                  <a:pt x="1536" y="634"/>
                </a:lnTo>
                <a:lnTo>
                  <a:pt x="1205" y="404"/>
                </a:lnTo>
                <a:close/>
              </a:path>
              <a:path w="3175" h="3809">
                <a:moveTo>
                  <a:pt x="622" y="0"/>
                </a:moveTo>
                <a:lnTo>
                  <a:pt x="533" y="469"/>
                </a:lnTo>
                <a:lnTo>
                  <a:pt x="1189" y="393"/>
                </a:lnTo>
                <a:lnTo>
                  <a:pt x="62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5116614" y="2048315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816" y="0"/>
                </a:moveTo>
                <a:lnTo>
                  <a:pt x="1460" y="990"/>
                </a:lnTo>
                <a:lnTo>
                  <a:pt x="0" y="1689"/>
                </a:lnTo>
                <a:lnTo>
                  <a:pt x="126" y="2806"/>
                </a:lnTo>
                <a:lnTo>
                  <a:pt x="901" y="2921"/>
                </a:lnTo>
                <a:lnTo>
                  <a:pt x="1854" y="584"/>
                </a:lnTo>
                <a:lnTo>
                  <a:pt x="181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724511" y="2372578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3314" y="0"/>
                </a:moveTo>
                <a:lnTo>
                  <a:pt x="1993" y="368"/>
                </a:lnTo>
                <a:lnTo>
                  <a:pt x="0" y="1181"/>
                </a:lnTo>
                <a:lnTo>
                  <a:pt x="3581" y="2578"/>
                </a:lnTo>
                <a:lnTo>
                  <a:pt x="3924" y="2057"/>
                </a:lnTo>
                <a:lnTo>
                  <a:pt x="3416" y="1308"/>
                </a:lnTo>
                <a:lnTo>
                  <a:pt x="331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649077" y="1595757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40">
                <a:moveTo>
                  <a:pt x="1384" y="0"/>
                </a:moveTo>
                <a:lnTo>
                  <a:pt x="1003" y="50"/>
                </a:lnTo>
                <a:lnTo>
                  <a:pt x="495" y="76"/>
                </a:lnTo>
                <a:lnTo>
                  <a:pt x="292" y="825"/>
                </a:lnTo>
                <a:lnTo>
                  <a:pt x="0" y="1181"/>
                </a:lnTo>
                <a:lnTo>
                  <a:pt x="431" y="2222"/>
                </a:lnTo>
                <a:lnTo>
                  <a:pt x="723" y="2298"/>
                </a:lnTo>
                <a:lnTo>
                  <a:pt x="1752" y="2006"/>
                </a:lnTo>
                <a:lnTo>
                  <a:pt x="2667" y="1904"/>
                </a:lnTo>
                <a:lnTo>
                  <a:pt x="2997" y="2031"/>
                </a:lnTo>
                <a:lnTo>
                  <a:pt x="2438" y="1130"/>
                </a:lnTo>
                <a:lnTo>
                  <a:pt x="2603" y="698"/>
                </a:lnTo>
                <a:lnTo>
                  <a:pt x="2552" y="355"/>
                </a:lnTo>
                <a:lnTo>
                  <a:pt x="2032" y="368"/>
                </a:lnTo>
                <a:lnTo>
                  <a:pt x="138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275367" y="1353037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2425" y="0"/>
                </a:moveTo>
                <a:lnTo>
                  <a:pt x="2565" y="1041"/>
                </a:lnTo>
                <a:lnTo>
                  <a:pt x="1549" y="939"/>
                </a:lnTo>
                <a:lnTo>
                  <a:pt x="660" y="165"/>
                </a:lnTo>
                <a:lnTo>
                  <a:pt x="0" y="1409"/>
                </a:lnTo>
                <a:lnTo>
                  <a:pt x="901" y="1993"/>
                </a:lnTo>
                <a:lnTo>
                  <a:pt x="1638" y="2489"/>
                </a:lnTo>
                <a:lnTo>
                  <a:pt x="4229" y="3086"/>
                </a:lnTo>
                <a:lnTo>
                  <a:pt x="3492" y="1485"/>
                </a:lnTo>
                <a:lnTo>
                  <a:pt x="3276" y="1562"/>
                </a:lnTo>
                <a:lnTo>
                  <a:pt x="3302" y="1257"/>
                </a:lnTo>
                <a:lnTo>
                  <a:pt x="242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490963" y="214827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901" y="0"/>
                </a:moveTo>
                <a:lnTo>
                  <a:pt x="863" y="317"/>
                </a:lnTo>
                <a:lnTo>
                  <a:pt x="152" y="2057"/>
                </a:lnTo>
                <a:lnTo>
                  <a:pt x="0" y="2171"/>
                </a:lnTo>
                <a:lnTo>
                  <a:pt x="469" y="1892"/>
                </a:lnTo>
                <a:lnTo>
                  <a:pt x="1358" y="1511"/>
                </a:lnTo>
                <a:lnTo>
                  <a:pt x="1727" y="939"/>
                </a:lnTo>
                <a:lnTo>
                  <a:pt x="2235" y="241"/>
                </a:lnTo>
                <a:lnTo>
                  <a:pt x="1765" y="774"/>
                </a:lnTo>
                <a:lnTo>
                  <a:pt x="1104" y="533"/>
                </a:lnTo>
                <a:lnTo>
                  <a:pt x="90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096715" y="2542802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226" y="2463"/>
                </a:moveTo>
                <a:lnTo>
                  <a:pt x="721" y="2857"/>
                </a:lnTo>
                <a:lnTo>
                  <a:pt x="1292" y="2476"/>
                </a:lnTo>
                <a:close/>
              </a:path>
              <a:path w="1904" h="3175">
                <a:moveTo>
                  <a:pt x="378" y="0"/>
                </a:moveTo>
                <a:lnTo>
                  <a:pt x="60" y="723"/>
                </a:lnTo>
                <a:lnTo>
                  <a:pt x="0" y="1714"/>
                </a:lnTo>
                <a:lnTo>
                  <a:pt x="187" y="2260"/>
                </a:lnTo>
                <a:lnTo>
                  <a:pt x="1226" y="2463"/>
                </a:lnTo>
                <a:lnTo>
                  <a:pt x="1584" y="2184"/>
                </a:lnTo>
                <a:lnTo>
                  <a:pt x="530" y="1714"/>
                </a:lnTo>
                <a:lnTo>
                  <a:pt x="835" y="330"/>
                </a:lnTo>
                <a:lnTo>
                  <a:pt x="37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595084" y="2244747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0" y="0"/>
                </a:moveTo>
                <a:lnTo>
                  <a:pt x="685" y="1638"/>
                </a:lnTo>
                <a:lnTo>
                  <a:pt x="1015" y="1879"/>
                </a:lnTo>
                <a:lnTo>
                  <a:pt x="787" y="3860"/>
                </a:lnTo>
                <a:lnTo>
                  <a:pt x="2933" y="1422"/>
                </a:lnTo>
                <a:lnTo>
                  <a:pt x="2057" y="495"/>
                </a:lnTo>
                <a:lnTo>
                  <a:pt x="1638" y="977"/>
                </a:lnTo>
                <a:lnTo>
                  <a:pt x="1371" y="304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133173" y="197113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1587" y="0"/>
                </a:moveTo>
                <a:lnTo>
                  <a:pt x="1384" y="901"/>
                </a:lnTo>
                <a:lnTo>
                  <a:pt x="1587" y="1320"/>
                </a:lnTo>
                <a:lnTo>
                  <a:pt x="1955" y="1625"/>
                </a:lnTo>
                <a:lnTo>
                  <a:pt x="1600" y="2146"/>
                </a:lnTo>
                <a:lnTo>
                  <a:pt x="1435" y="2590"/>
                </a:lnTo>
                <a:lnTo>
                  <a:pt x="0" y="3378"/>
                </a:lnTo>
                <a:lnTo>
                  <a:pt x="990" y="3632"/>
                </a:lnTo>
                <a:lnTo>
                  <a:pt x="1828" y="3746"/>
                </a:lnTo>
                <a:lnTo>
                  <a:pt x="2133" y="3352"/>
                </a:lnTo>
                <a:lnTo>
                  <a:pt x="2095" y="2540"/>
                </a:lnTo>
                <a:lnTo>
                  <a:pt x="2489" y="2159"/>
                </a:lnTo>
                <a:lnTo>
                  <a:pt x="158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613913" y="2155962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584" y="0"/>
                </a:moveTo>
                <a:lnTo>
                  <a:pt x="0" y="1130"/>
                </a:lnTo>
                <a:lnTo>
                  <a:pt x="76" y="2146"/>
                </a:lnTo>
                <a:lnTo>
                  <a:pt x="622" y="3238"/>
                </a:lnTo>
                <a:lnTo>
                  <a:pt x="2578" y="1879"/>
                </a:lnTo>
                <a:lnTo>
                  <a:pt x="2057" y="787"/>
                </a:lnTo>
                <a:lnTo>
                  <a:pt x="58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3550216" y="3038734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1385" y="1119"/>
                </a:moveTo>
                <a:lnTo>
                  <a:pt x="1092" y="1536"/>
                </a:lnTo>
                <a:lnTo>
                  <a:pt x="1357" y="1651"/>
                </a:lnTo>
                <a:lnTo>
                  <a:pt x="1511" y="1816"/>
                </a:lnTo>
                <a:lnTo>
                  <a:pt x="1397" y="1422"/>
                </a:lnTo>
                <a:lnTo>
                  <a:pt x="1587" y="1206"/>
                </a:lnTo>
                <a:lnTo>
                  <a:pt x="2062" y="1206"/>
                </a:lnTo>
                <a:lnTo>
                  <a:pt x="1385" y="1119"/>
                </a:lnTo>
                <a:close/>
              </a:path>
              <a:path w="3175" h="1905">
                <a:moveTo>
                  <a:pt x="2062" y="1206"/>
                </a:moveTo>
                <a:lnTo>
                  <a:pt x="1587" y="1206"/>
                </a:lnTo>
                <a:lnTo>
                  <a:pt x="2413" y="1612"/>
                </a:lnTo>
                <a:lnTo>
                  <a:pt x="2616" y="1651"/>
                </a:lnTo>
                <a:lnTo>
                  <a:pt x="2260" y="1231"/>
                </a:lnTo>
                <a:lnTo>
                  <a:pt x="2062" y="1206"/>
                </a:lnTo>
                <a:close/>
              </a:path>
              <a:path w="3175" h="1905">
                <a:moveTo>
                  <a:pt x="1106" y="1004"/>
                </a:moveTo>
                <a:lnTo>
                  <a:pt x="1385" y="1119"/>
                </a:lnTo>
                <a:lnTo>
                  <a:pt x="1106" y="1004"/>
                </a:lnTo>
                <a:close/>
              </a:path>
              <a:path w="3175" h="1905">
                <a:moveTo>
                  <a:pt x="12" y="0"/>
                </a:moveTo>
                <a:lnTo>
                  <a:pt x="0" y="457"/>
                </a:lnTo>
                <a:lnTo>
                  <a:pt x="330" y="850"/>
                </a:lnTo>
                <a:lnTo>
                  <a:pt x="1106" y="1004"/>
                </a:lnTo>
                <a:lnTo>
                  <a:pt x="990" y="838"/>
                </a:lnTo>
                <a:lnTo>
                  <a:pt x="571" y="838"/>
                </a:lnTo>
                <a:lnTo>
                  <a:pt x="12" y="0"/>
                </a:lnTo>
                <a:close/>
              </a:path>
              <a:path w="3175" h="1905">
                <a:moveTo>
                  <a:pt x="901" y="711"/>
                </a:moveTo>
                <a:lnTo>
                  <a:pt x="571" y="838"/>
                </a:lnTo>
                <a:lnTo>
                  <a:pt x="990" y="83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723451" y="235877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914" y="0"/>
                </a:moveTo>
                <a:lnTo>
                  <a:pt x="0" y="317"/>
                </a:lnTo>
                <a:lnTo>
                  <a:pt x="165" y="1333"/>
                </a:lnTo>
                <a:lnTo>
                  <a:pt x="596" y="1828"/>
                </a:lnTo>
                <a:lnTo>
                  <a:pt x="990" y="1828"/>
                </a:lnTo>
                <a:lnTo>
                  <a:pt x="1028" y="2032"/>
                </a:lnTo>
                <a:lnTo>
                  <a:pt x="1358" y="2197"/>
                </a:lnTo>
                <a:lnTo>
                  <a:pt x="1308" y="2006"/>
                </a:lnTo>
                <a:lnTo>
                  <a:pt x="1803" y="1828"/>
                </a:lnTo>
                <a:lnTo>
                  <a:pt x="1727" y="1422"/>
                </a:lnTo>
                <a:lnTo>
                  <a:pt x="1943" y="1397"/>
                </a:lnTo>
                <a:lnTo>
                  <a:pt x="2197" y="1104"/>
                </a:lnTo>
                <a:lnTo>
                  <a:pt x="2146" y="863"/>
                </a:lnTo>
                <a:lnTo>
                  <a:pt x="2006" y="838"/>
                </a:lnTo>
                <a:lnTo>
                  <a:pt x="1574" y="215"/>
                </a:lnTo>
                <a:lnTo>
                  <a:pt x="1676" y="88"/>
                </a:lnTo>
                <a:lnTo>
                  <a:pt x="91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409582" y="2251017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1892" y="0"/>
                </a:moveTo>
                <a:lnTo>
                  <a:pt x="1574" y="1117"/>
                </a:lnTo>
                <a:lnTo>
                  <a:pt x="1295" y="1231"/>
                </a:lnTo>
                <a:lnTo>
                  <a:pt x="1117" y="965"/>
                </a:lnTo>
                <a:lnTo>
                  <a:pt x="1092" y="1396"/>
                </a:lnTo>
                <a:lnTo>
                  <a:pt x="1003" y="1981"/>
                </a:lnTo>
                <a:lnTo>
                  <a:pt x="0" y="3327"/>
                </a:lnTo>
                <a:lnTo>
                  <a:pt x="673" y="3111"/>
                </a:lnTo>
                <a:lnTo>
                  <a:pt x="393" y="3378"/>
                </a:lnTo>
                <a:lnTo>
                  <a:pt x="1435" y="3200"/>
                </a:lnTo>
                <a:lnTo>
                  <a:pt x="1155" y="2971"/>
                </a:lnTo>
                <a:lnTo>
                  <a:pt x="1562" y="3098"/>
                </a:lnTo>
                <a:lnTo>
                  <a:pt x="1587" y="2438"/>
                </a:lnTo>
                <a:lnTo>
                  <a:pt x="2082" y="2425"/>
                </a:lnTo>
                <a:lnTo>
                  <a:pt x="2184" y="2146"/>
                </a:lnTo>
                <a:lnTo>
                  <a:pt x="1752" y="2082"/>
                </a:lnTo>
                <a:lnTo>
                  <a:pt x="2171" y="1460"/>
                </a:lnTo>
                <a:lnTo>
                  <a:pt x="189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231496" y="2394987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1384" y="0"/>
                </a:moveTo>
                <a:lnTo>
                  <a:pt x="317" y="723"/>
                </a:lnTo>
                <a:lnTo>
                  <a:pt x="0" y="850"/>
                </a:lnTo>
                <a:lnTo>
                  <a:pt x="177" y="1524"/>
                </a:lnTo>
                <a:lnTo>
                  <a:pt x="1384" y="1308"/>
                </a:lnTo>
                <a:lnTo>
                  <a:pt x="1955" y="1714"/>
                </a:lnTo>
                <a:lnTo>
                  <a:pt x="2171" y="1727"/>
                </a:lnTo>
                <a:lnTo>
                  <a:pt x="2501" y="1333"/>
                </a:lnTo>
                <a:lnTo>
                  <a:pt x="2514" y="1130"/>
                </a:lnTo>
                <a:lnTo>
                  <a:pt x="2273" y="1282"/>
                </a:lnTo>
                <a:lnTo>
                  <a:pt x="2311" y="876"/>
                </a:lnTo>
                <a:lnTo>
                  <a:pt x="2133" y="965"/>
                </a:lnTo>
                <a:lnTo>
                  <a:pt x="2171" y="749"/>
                </a:lnTo>
                <a:lnTo>
                  <a:pt x="1841" y="863"/>
                </a:lnTo>
                <a:lnTo>
                  <a:pt x="1765" y="254"/>
                </a:lnTo>
                <a:lnTo>
                  <a:pt x="1422" y="190"/>
                </a:lnTo>
                <a:lnTo>
                  <a:pt x="138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530319" y="1534383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40">
                <a:moveTo>
                  <a:pt x="1498" y="0"/>
                </a:moveTo>
                <a:lnTo>
                  <a:pt x="914" y="1346"/>
                </a:lnTo>
                <a:lnTo>
                  <a:pt x="342" y="1562"/>
                </a:lnTo>
                <a:lnTo>
                  <a:pt x="63" y="1473"/>
                </a:lnTo>
                <a:lnTo>
                  <a:pt x="0" y="1981"/>
                </a:lnTo>
                <a:lnTo>
                  <a:pt x="1524" y="825"/>
                </a:lnTo>
                <a:lnTo>
                  <a:pt x="2603" y="1016"/>
                </a:lnTo>
                <a:lnTo>
                  <a:pt x="3035" y="698"/>
                </a:lnTo>
                <a:lnTo>
                  <a:pt x="2705" y="444"/>
                </a:lnTo>
                <a:lnTo>
                  <a:pt x="2108" y="914"/>
                </a:lnTo>
                <a:lnTo>
                  <a:pt x="2133" y="241"/>
                </a:lnTo>
                <a:lnTo>
                  <a:pt x="149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5461930" y="2194308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0"/>
                </a:moveTo>
                <a:lnTo>
                  <a:pt x="114" y="520"/>
                </a:lnTo>
                <a:lnTo>
                  <a:pt x="2019" y="1524"/>
                </a:lnTo>
                <a:lnTo>
                  <a:pt x="2501" y="1676"/>
                </a:lnTo>
                <a:lnTo>
                  <a:pt x="1955" y="1066"/>
                </a:lnTo>
                <a:lnTo>
                  <a:pt x="762" y="419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718338" y="1340874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1155" y="0"/>
                </a:moveTo>
                <a:lnTo>
                  <a:pt x="0" y="368"/>
                </a:lnTo>
                <a:lnTo>
                  <a:pt x="1028" y="2413"/>
                </a:lnTo>
                <a:lnTo>
                  <a:pt x="1130" y="3251"/>
                </a:lnTo>
                <a:lnTo>
                  <a:pt x="2641" y="4584"/>
                </a:lnTo>
                <a:lnTo>
                  <a:pt x="2413" y="63"/>
                </a:lnTo>
                <a:lnTo>
                  <a:pt x="115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284845" y="774593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0" y="0"/>
                </a:moveTo>
                <a:lnTo>
                  <a:pt x="584" y="927"/>
                </a:lnTo>
                <a:lnTo>
                  <a:pt x="965" y="1257"/>
                </a:lnTo>
                <a:lnTo>
                  <a:pt x="901" y="1968"/>
                </a:lnTo>
                <a:lnTo>
                  <a:pt x="1536" y="2095"/>
                </a:lnTo>
                <a:lnTo>
                  <a:pt x="3759" y="2844"/>
                </a:lnTo>
                <a:lnTo>
                  <a:pt x="4292" y="1650"/>
                </a:lnTo>
                <a:lnTo>
                  <a:pt x="2298" y="469"/>
                </a:lnTo>
                <a:lnTo>
                  <a:pt x="1930" y="482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989450" y="1518857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152" y="0"/>
                </a:moveTo>
                <a:lnTo>
                  <a:pt x="203" y="444"/>
                </a:lnTo>
                <a:lnTo>
                  <a:pt x="761" y="660"/>
                </a:lnTo>
                <a:lnTo>
                  <a:pt x="495" y="723"/>
                </a:lnTo>
                <a:lnTo>
                  <a:pt x="114" y="609"/>
                </a:lnTo>
                <a:lnTo>
                  <a:pt x="317" y="1435"/>
                </a:lnTo>
                <a:lnTo>
                  <a:pt x="0" y="1600"/>
                </a:lnTo>
                <a:lnTo>
                  <a:pt x="1117" y="4521"/>
                </a:lnTo>
                <a:lnTo>
                  <a:pt x="546" y="977"/>
                </a:lnTo>
                <a:lnTo>
                  <a:pt x="1511" y="3340"/>
                </a:lnTo>
                <a:lnTo>
                  <a:pt x="1435" y="2705"/>
                </a:lnTo>
                <a:lnTo>
                  <a:pt x="1054" y="1536"/>
                </a:lnTo>
                <a:lnTo>
                  <a:pt x="876" y="736"/>
                </a:lnTo>
                <a:lnTo>
                  <a:pt x="927" y="381"/>
                </a:lnTo>
                <a:lnTo>
                  <a:pt x="15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421469" y="1176230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50" y="0"/>
                </a:moveTo>
                <a:lnTo>
                  <a:pt x="0" y="406"/>
                </a:lnTo>
                <a:lnTo>
                  <a:pt x="254" y="355"/>
                </a:lnTo>
                <a:lnTo>
                  <a:pt x="317" y="520"/>
                </a:lnTo>
                <a:lnTo>
                  <a:pt x="419" y="749"/>
                </a:lnTo>
                <a:lnTo>
                  <a:pt x="723" y="927"/>
                </a:lnTo>
                <a:lnTo>
                  <a:pt x="520" y="1384"/>
                </a:lnTo>
                <a:lnTo>
                  <a:pt x="431" y="1663"/>
                </a:lnTo>
                <a:lnTo>
                  <a:pt x="482" y="2413"/>
                </a:lnTo>
                <a:lnTo>
                  <a:pt x="1447" y="2400"/>
                </a:lnTo>
                <a:lnTo>
                  <a:pt x="1689" y="3035"/>
                </a:lnTo>
                <a:lnTo>
                  <a:pt x="1981" y="3098"/>
                </a:lnTo>
                <a:lnTo>
                  <a:pt x="1714" y="2552"/>
                </a:lnTo>
                <a:lnTo>
                  <a:pt x="1689" y="2400"/>
                </a:lnTo>
                <a:lnTo>
                  <a:pt x="1854" y="1676"/>
                </a:lnTo>
                <a:lnTo>
                  <a:pt x="1219" y="863"/>
                </a:lnTo>
                <a:lnTo>
                  <a:pt x="749" y="304"/>
                </a:lnTo>
                <a:lnTo>
                  <a:pt x="546" y="12"/>
                </a:lnTo>
                <a:lnTo>
                  <a:pt x="5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5143647" y="1724685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247" y="0"/>
                </a:moveTo>
                <a:lnTo>
                  <a:pt x="1790" y="50"/>
                </a:lnTo>
                <a:lnTo>
                  <a:pt x="1397" y="393"/>
                </a:lnTo>
                <a:lnTo>
                  <a:pt x="927" y="520"/>
                </a:lnTo>
                <a:lnTo>
                  <a:pt x="139" y="749"/>
                </a:lnTo>
                <a:lnTo>
                  <a:pt x="88" y="1028"/>
                </a:lnTo>
                <a:lnTo>
                  <a:pt x="190" y="1752"/>
                </a:lnTo>
                <a:lnTo>
                  <a:pt x="0" y="2476"/>
                </a:lnTo>
                <a:lnTo>
                  <a:pt x="1143" y="1816"/>
                </a:lnTo>
                <a:lnTo>
                  <a:pt x="1244" y="1409"/>
                </a:lnTo>
                <a:lnTo>
                  <a:pt x="1536" y="939"/>
                </a:lnTo>
                <a:lnTo>
                  <a:pt x="2578" y="609"/>
                </a:lnTo>
                <a:lnTo>
                  <a:pt x="224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413389" y="732180"/>
            <a:ext cx="7620" cy="5715"/>
          </a:xfrm>
          <a:custGeom>
            <a:avLst/>
            <a:gdLst/>
            <a:ahLst/>
            <a:cxnLst/>
            <a:rect l="l" t="t" r="r" b="b"/>
            <a:pathLst>
              <a:path w="7620" h="5715">
                <a:moveTo>
                  <a:pt x="2654" y="4165"/>
                </a:moveTo>
                <a:lnTo>
                  <a:pt x="2413" y="3924"/>
                </a:lnTo>
                <a:lnTo>
                  <a:pt x="2146" y="3797"/>
                </a:lnTo>
                <a:lnTo>
                  <a:pt x="1930" y="3835"/>
                </a:lnTo>
                <a:lnTo>
                  <a:pt x="2247" y="3543"/>
                </a:lnTo>
                <a:lnTo>
                  <a:pt x="2311" y="3200"/>
                </a:lnTo>
                <a:lnTo>
                  <a:pt x="2501" y="2565"/>
                </a:lnTo>
                <a:lnTo>
                  <a:pt x="2146" y="2349"/>
                </a:lnTo>
                <a:lnTo>
                  <a:pt x="1638" y="1917"/>
                </a:lnTo>
                <a:lnTo>
                  <a:pt x="1346" y="2489"/>
                </a:lnTo>
                <a:lnTo>
                  <a:pt x="1054" y="2832"/>
                </a:lnTo>
                <a:lnTo>
                  <a:pt x="368" y="2908"/>
                </a:lnTo>
                <a:lnTo>
                  <a:pt x="0" y="3479"/>
                </a:lnTo>
                <a:lnTo>
                  <a:pt x="622" y="3987"/>
                </a:lnTo>
                <a:lnTo>
                  <a:pt x="965" y="4191"/>
                </a:lnTo>
                <a:lnTo>
                  <a:pt x="901" y="3784"/>
                </a:lnTo>
                <a:lnTo>
                  <a:pt x="1003" y="3619"/>
                </a:lnTo>
                <a:lnTo>
                  <a:pt x="1244" y="3721"/>
                </a:lnTo>
                <a:lnTo>
                  <a:pt x="1181" y="4140"/>
                </a:lnTo>
                <a:lnTo>
                  <a:pt x="1384" y="4330"/>
                </a:lnTo>
                <a:lnTo>
                  <a:pt x="1612" y="4699"/>
                </a:lnTo>
                <a:lnTo>
                  <a:pt x="2019" y="5219"/>
                </a:lnTo>
                <a:lnTo>
                  <a:pt x="2184" y="4508"/>
                </a:lnTo>
                <a:lnTo>
                  <a:pt x="2527" y="4965"/>
                </a:lnTo>
                <a:lnTo>
                  <a:pt x="2654" y="4165"/>
                </a:lnTo>
                <a:close/>
              </a:path>
              <a:path w="7620" h="5715">
                <a:moveTo>
                  <a:pt x="7442" y="889"/>
                </a:moveTo>
                <a:lnTo>
                  <a:pt x="7302" y="368"/>
                </a:lnTo>
                <a:lnTo>
                  <a:pt x="6616" y="279"/>
                </a:lnTo>
                <a:lnTo>
                  <a:pt x="5867" y="0"/>
                </a:lnTo>
                <a:lnTo>
                  <a:pt x="5156" y="50"/>
                </a:lnTo>
                <a:lnTo>
                  <a:pt x="5041" y="304"/>
                </a:lnTo>
                <a:lnTo>
                  <a:pt x="4660" y="342"/>
                </a:lnTo>
                <a:lnTo>
                  <a:pt x="4559" y="596"/>
                </a:lnTo>
                <a:lnTo>
                  <a:pt x="4635" y="838"/>
                </a:lnTo>
                <a:lnTo>
                  <a:pt x="4559" y="1651"/>
                </a:lnTo>
                <a:lnTo>
                  <a:pt x="4953" y="1536"/>
                </a:lnTo>
                <a:lnTo>
                  <a:pt x="6515" y="647"/>
                </a:lnTo>
                <a:lnTo>
                  <a:pt x="5524" y="1346"/>
                </a:lnTo>
                <a:lnTo>
                  <a:pt x="6096" y="2159"/>
                </a:lnTo>
                <a:lnTo>
                  <a:pt x="6261" y="2159"/>
                </a:lnTo>
                <a:lnTo>
                  <a:pt x="6311" y="1778"/>
                </a:lnTo>
                <a:lnTo>
                  <a:pt x="6464" y="1727"/>
                </a:lnTo>
                <a:lnTo>
                  <a:pt x="6781" y="1905"/>
                </a:lnTo>
                <a:lnTo>
                  <a:pt x="7340" y="1892"/>
                </a:lnTo>
                <a:lnTo>
                  <a:pt x="6883" y="1460"/>
                </a:lnTo>
                <a:lnTo>
                  <a:pt x="6375" y="825"/>
                </a:lnTo>
                <a:lnTo>
                  <a:pt x="7442" y="88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259691" y="2430575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1663" y="0"/>
                </a:moveTo>
                <a:lnTo>
                  <a:pt x="876" y="304"/>
                </a:lnTo>
                <a:lnTo>
                  <a:pt x="1016" y="723"/>
                </a:lnTo>
                <a:lnTo>
                  <a:pt x="0" y="863"/>
                </a:lnTo>
                <a:lnTo>
                  <a:pt x="698" y="1473"/>
                </a:lnTo>
                <a:lnTo>
                  <a:pt x="800" y="1981"/>
                </a:lnTo>
                <a:lnTo>
                  <a:pt x="546" y="2070"/>
                </a:lnTo>
                <a:lnTo>
                  <a:pt x="495" y="2666"/>
                </a:lnTo>
                <a:lnTo>
                  <a:pt x="901" y="2730"/>
                </a:lnTo>
                <a:lnTo>
                  <a:pt x="1485" y="2158"/>
                </a:lnTo>
                <a:lnTo>
                  <a:pt x="1524" y="1168"/>
                </a:lnTo>
                <a:lnTo>
                  <a:pt x="1955" y="558"/>
                </a:lnTo>
                <a:lnTo>
                  <a:pt x="166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824193" y="1442680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203" y="0"/>
                </a:moveTo>
                <a:lnTo>
                  <a:pt x="0" y="825"/>
                </a:lnTo>
                <a:lnTo>
                  <a:pt x="38" y="1181"/>
                </a:lnTo>
                <a:lnTo>
                  <a:pt x="25" y="1727"/>
                </a:lnTo>
                <a:lnTo>
                  <a:pt x="393" y="2133"/>
                </a:lnTo>
                <a:lnTo>
                  <a:pt x="457" y="2641"/>
                </a:lnTo>
                <a:lnTo>
                  <a:pt x="1447" y="3581"/>
                </a:lnTo>
                <a:lnTo>
                  <a:pt x="1689" y="3276"/>
                </a:lnTo>
                <a:lnTo>
                  <a:pt x="1689" y="2032"/>
                </a:lnTo>
                <a:lnTo>
                  <a:pt x="1409" y="1727"/>
                </a:lnTo>
                <a:lnTo>
                  <a:pt x="1384" y="1219"/>
                </a:lnTo>
                <a:lnTo>
                  <a:pt x="1079" y="889"/>
                </a:lnTo>
                <a:lnTo>
                  <a:pt x="990" y="406"/>
                </a:lnTo>
                <a:lnTo>
                  <a:pt x="647" y="419"/>
                </a:lnTo>
                <a:lnTo>
                  <a:pt x="20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331354" y="1335095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1168" y="0"/>
                </a:moveTo>
                <a:lnTo>
                  <a:pt x="660" y="558"/>
                </a:lnTo>
                <a:lnTo>
                  <a:pt x="0" y="1524"/>
                </a:lnTo>
                <a:lnTo>
                  <a:pt x="863" y="3149"/>
                </a:lnTo>
                <a:lnTo>
                  <a:pt x="2108" y="2832"/>
                </a:lnTo>
                <a:lnTo>
                  <a:pt x="2984" y="2336"/>
                </a:lnTo>
                <a:lnTo>
                  <a:pt x="1181" y="2324"/>
                </a:lnTo>
                <a:lnTo>
                  <a:pt x="2298" y="1041"/>
                </a:lnTo>
                <a:lnTo>
                  <a:pt x="2273" y="355"/>
                </a:lnTo>
                <a:lnTo>
                  <a:pt x="116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399606" y="725459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419" y="0"/>
                </a:moveTo>
                <a:lnTo>
                  <a:pt x="952" y="419"/>
                </a:lnTo>
                <a:lnTo>
                  <a:pt x="1308" y="647"/>
                </a:lnTo>
                <a:lnTo>
                  <a:pt x="596" y="596"/>
                </a:lnTo>
                <a:lnTo>
                  <a:pt x="635" y="812"/>
                </a:lnTo>
                <a:lnTo>
                  <a:pt x="1181" y="1054"/>
                </a:lnTo>
                <a:lnTo>
                  <a:pt x="0" y="2857"/>
                </a:lnTo>
                <a:lnTo>
                  <a:pt x="914" y="1968"/>
                </a:lnTo>
                <a:lnTo>
                  <a:pt x="1435" y="1498"/>
                </a:lnTo>
                <a:lnTo>
                  <a:pt x="2362" y="2285"/>
                </a:lnTo>
                <a:lnTo>
                  <a:pt x="2527" y="1346"/>
                </a:lnTo>
                <a:lnTo>
                  <a:pt x="2679" y="1244"/>
                </a:lnTo>
                <a:lnTo>
                  <a:pt x="2844" y="2006"/>
                </a:lnTo>
                <a:lnTo>
                  <a:pt x="3251" y="1765"/>
                </a:lnTo>
                <a:lnTo>
                  <a:pt x="3479" y="1676"/>
                </a:lnTo>
                <a:lnTo>
                  <a:pt x="3530" y="1219"/>
                </a:lnTo>
                <a:lnTo>
                  <a:pt x="3238" y="1193"/>
                </a:lnTo>
                <a:lnTo>
                  <a:pt x="3022" y="1244"/>
                </a:lnTo>
                <a:lnTo>
                  <a:pt x="3200" y="1041"/>
                </a:lnTo>
                <a:lnTo>
                  <a:pt x="3924" y="279"/>
                </a:lnTo>
                <a:lnTo>
                  <a:pt x="2438" y="444"/>
                </a:lnTo>
                <a:lnTo>
                  <a:pt x="2070" y="520"/>
                </a:lnTo>
                <a:lnTo>
                  <a:pt x="1892" y="774"/>
                </a:lnTo>
                <a:lnTo>
                  <a:pt x="1828" y="1181"/>
                </a:lnTo>
                <a:lnTo>
                  <a:pt x="1485" y="1346"/>
                </a:lnTo>
                <a:lnTo>
                  <a:pt x="1219" y="1447"/>
                </a:lnTo>
                <a:lnTo>
                  <a:pt x="1612" y="977"/>
                </a:lnTo>
                <a:lnTo>
                  <a:pt x="2222" y="152"/>
                </a:lnTo>
                <a:lnTo>
                  <a:pt x="41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535456" y="3043116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142" y="1416"/>
                </a:moveTo>
                <a:lnTo>
                  <a:pt x="1892" y="1447"/>
                </a:lnTo>
                <a:lnTo>
                  <a:pt x="1828" y="1727"/>
                </a:lnTo>
                <a:lnTo>
                  <a:pt x="2654" y="1727"/>
                </a:lnTo>
                <a:lnTo>
                  <a:pt x="2171" y="1498"/>
                </a:lnTo>
                <a:close/>
              </a:path>
              <a:path w="3175" h="1905">
                <a:moveTo>
                  <a:pt x="0" y="0"/>
                </a:moveTo>
                <a:lnTo>
                  <a:pt x="783" y="584"/>
                </a:lnTo>
                <a:lnTo>
                  <a:pt x="877" y="1282"/>
                </a:lnTo>
                <a:lnTo>
                  <a:pt x="1155" y="1435"/>
                </a:lnTo>
                <a:lnTo>
                  <a:pt x="1142" y="1219"/>
                </a:lnTo>
                <a:lnTo>
                  <a:pt x="1308" y="1054"/>
                </a:lnTo>
                <a:lnTo>
                  <a:pt x="2599" y="1054"/>
                </a:lnTo>
                <a:lnTo>
                  <a:pt x="2514" y="888"/>
                </a:lnTo>
                <a:lnTo>
                  <a:pt x="1625" y="888"/>
                </a:lnTo>
                <a:lnTo>
                  <a:pt x="1346" y="584"/>
                </a:lnTo>
                <a:lnTo>
                  <a:pt x="0" y="0"/>
                </a:lnTo>
                <a:close/>
              </a:path>
              <a:path w="3175" h="1905">
                <a:moveTo>
                  <a:pt x="2351" y="1320"/>
                </a:moveTo>
                <a:lnTo>
                  <a:pt x="2108" y="1320"/>
                </a:lnTo>
                <a:lnTo>
                  <a:pt x="2501" y="1371"/>
                </a:lnTo>
                <a:lnTo>
                  <a:pt x="2351" y="1320"/>
                </a:lnTo>
                <a:close/>
              </a:path>
              <a:path w="3175" h="1905">
                <a:moveTo>
                  <a:pt x="2599" y="1054"/>
                </a:moveTo>
                <a:lnTo>
                  <a:pt x="1308" y="1054"/>
                </a:lnTo>
                <a:lnTo>
                  <a:pt x="1600" y="1066"/>
                </a:lnTo>
                <a:lnTo>
                  <a:pt x="2351" y="1320"/>
                </a:lnTo>
                <a:lnTo>
                  <a:pt x="2641" y="1320"/>
                </a:lnTo>
                <a:lnTo>
                  <a:pt x="2599" y="105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332852" y="13857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917" y="0"/>
                </a:moveTo>
                <a:lnTo>
                  <a:pt x="1257" y="482"/>
                </a:lnTo>
                <a:lnTo>
                  <a:pt x="901" y="622"/>
                </a:lnTo>
                <a:lnTo>
                  <a:pt x="0" y="12"/>
                </a:lnTo>
                <a:lnTo>
                  <a:pt x="76" y="1727"/>
                </a:lnTo>
                <a:lnTo>
                  <a:pt x="660" y="2044"/>
                </a:lnTo>
                <a:lnTo>
                  <a:pt x="990" y="2489"/>
                </a:lnTo>
                <a:lnTo>
                  <a:pt x="1727" y="2158"/>
                </a:lnTo>
                <a:lnTo>
                  <a:pt x="2006" y="1828"/>
                </a:lnTo>
                <a:lnTo>
                  <a:pt x="1739" y="1193"/>
                </a:lnTo>
                <a:lnTo>
                  <a:pt x="2413" y="698"/>
                </a:lnTo>
                <a:lnTo>
                  <a:pt x="2400" y="101"/>
                </a:lnTo>
                <a:lnTo>
                  <a:pt x="191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402457" y="72232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09">
                <a:moveTo>
                  <a:pt x="1420" y="2066"/>
                </a:moveTo>
                <a:lnTo>
                  <a:pt x="0" y="2692"/>
                </a:lnTo>
                <a:lnTo>
                  <a:pt x="835" y="3136"/>
                </a:lnTo>
                <a:lnTo>
                  <a:pt x="1092" y="3314"/>
                </a:lnTo>
                <a:lnTo>
                  <a:pt x="1315" y="2692"/>
                </a:lnTo>
                <a:lnTo>
                  <a:pt x="1420" y="2066"/>
                </a:lnTo>
                <a:close/>
              </a:path>
              <a:path w="2539" h="3809">
                <a:moveTo>
                  <a:pt x="1470" y="2383"/>
                </a:moveTo>
                <a:lnTo>
                  <a:pt x="1739" y="3098"/>
                </a:lnTo>
                <a:lnTo>
                  <a:pt x="1917" y="3136"/>
                </a:lnTo>
                <a:lnTo>
                  <a:pt x="1959" y="2692"/>
                </a:lnTo>
                <a:lnTo>
                  <a:pt x="2161" y="2425"/>
                </a:lnTo>
                <a:lnTo>
                  <a:pt x="1739" y="2425"/>
                </a:lnTo>
                <a:lnTo>
                  <a:pt x="1470" y="2383"/>
                </a:lnTo>
                <a:close/>
              </a:path>
              <a:path w="2539" h="3809">
                <a:moveTo>
                  <a:pt x="1511" y="1756"/>
                </a:moveTo>
                <a:lnTo>
                  <a:pt x="1563" y="2017"/>
                </a:lnTo>
                <a:lnTo>
                  <a:pt x="1739" y="2425"/>
                </a:lnTo>
                <a:lnTo>
                  <a:pt x="2161" y="2425"/>
                </a:lnTo>
                <a:lnTo>
                  <a:pt x="2286" y="2260"/>
                </a:lnTo>
                <a:lnTo>
                  <a:pt x="1852" y="2017"/>
                </a:lnTo>
                <a:lnTo>
                  <a:pt x="1511" y="1756"/>
                </a:lnTo>
                <a:close/>
              </a:path>
              <a:path w="2539" h="3809">
                <a:moveTo>
                  <a:pt x="428" y="1787"/>
                </a:moveTo>
                <a:lnTo>
                  <a:pt x="304" y="2082"/>
                </a:lnTo>
                <a:lnTo>
                  <a:pt x="740" y="1858"/>
                </a:lnTo>
                <a:lnTo>
                  <a:pt x="428" y="1787"/>
                </a:lnTo>
                <a:close/>
              </a:path>
              <a:path w="2539" h="3809">
                <a:moveTo>
                  <a:pt x="1612" y="1409"/>
                </a:moveTo>
                <a:lnTo>
                  <a:pt x="740" y="1858"/>
                </a:lnTo>
                <a:lnTo>
                  <a:pt x="1434" y="2017"/>
                </a:lnTo>
                <a:lnTo>
                  <a:pt x="1612" y="1409"/>
                </a:lnTo>
                <a:close/>
              </a:path>
              <a:path w="2539" h="3809">
                <a:moveTo>
                  <a:pt x="457" y="0"/>
                </a:moveTo>
                <a:lnTo>
                  <a:pt x="453" y="533"/>
                </a:lnTo>
                <a:lnTo>
                  <a:pt x="266" y="711"/>
                </a:lnTo>
                <a:lnTo>
                  <a:pt x="419" y="812"/>
                </a:lnTo>
                <a:lnTo>
                  <a:pt x="533" y="1079"/>
                </a:lnTo>
                <a:lnTo>
                  <a:pt x="393" y="1155"/>
                </a:lnTo>
                <a:lnTo>
                  <a:pt x="375" y="1409"/>
                </a:lnTo>
                <a:lnTo>
                  <a:pt x="266" y="1574"/>
                </a:lnTo>
                <a:lnTo>
                  <a:pt x="63" y="1676"/>
                </a:lnTo>
                <a:lnTo>
                  <a:pt x="428" y="1787"/>
                </a:lnTo>
                <a:lnTo>
                  <a:pt x="835" y="812"/>
                </a:lnTo>
                <a:lnTo>
                  <a:pt x="939" y="203"/>
                </a:lnTo>
                <a:lnTo>
                  <a:pt x="457" y="0"/>
                </a:lnTo>
                <a:close/>
              </a:path>
              <a:path w="2539" h="3809">
                <a:moveTo>
                  <a:pt x="1530" y="1689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234188" y="2475147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1524" y="0"/>
                </a:moveTo>
                <a:lnTo>
                  <a:pt x="1181" y="533"/>
                </a:lnTo>
                <a:lnTo>
                  <a:pt x="1003" y="558"/>
                </a:lnTo>
                <a:lnTo>
                  <a:pt x="762" y="939"/>
                </a:lnTo>
                <a:lnTo>
                  <a:pt x="812" y="1066"/>
                </a:lnTo>
                <a:lnTo>
                  <a:pt x="0" y="1168"/>
                </a:lnTo>
                <a:lnTo>
                  <a:pt x="152" y="1562"/>
                </a:lnTo>
                <a:lnTo>
                  <a:pt x="812" y="1777"/>
                </a:lnTo>
                <a:lnTo>
                  <a:pt x="850" y="1968"/>
                </a:lnTo>
                <a:lnTo>
                  <a:pt x="571" y="2539"/>
                </a:lnTo>
                <a:lnTo>
                  <a:pt x="1079" y="2578"/>
                </a:lnTo>
                <a:lnTo>
                  <a:pt x="1790" y="2171"/>
                </a:lnTo>
                <a:lnTo>
                  <a:pt x="1282" y="1917"/>
                </a:lnTo>
                <a:lnTo>
                  <a:pt x="1397" y="1041"/>
                </a:lnTo>
                <a:lnTo>
                  <a:pt x="2273" y="800"/>
                </a:lnTo>
                <a:lnTo>
                  <a:pt x="152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475698" y="2205845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1104" y="0"/>
                </a:moveTo>
                <a:lnTo>
                  <a:pt x="508" y="749"/>
                </a:lnTo>
                <a:lnTo>
                  <a:pt x="431" y="1752"/>
                </a:lnTo>
                <a:lnTo>
                  <a:pt x="0" y="2501"/>
                </a:lnTo>
                <a:lnTo>
                  <a:pt x="2120" y="1841"/>
                </a:lnTo>
                <a:lnTo>
                  <a:pt x="2095" y="1650"/>
                </a:lnTo>
                <a:lnTo>
                  <a:pt x="2641" y="1511"/>
                </a:lnTo>
                <a:lnTo>
                  <a:pt x="2349" y="977"/>
                </a:lnTo>
                <a:lnTo>
                  <a:pt x="2197" y="469"/>
                </a:lnTo>
                <a:lnTo>
                  <a:pt x="110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729050" y="1315938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584" y="0"/>
                </a:moveTo>
                <a:lnTo>
                  <a:pt x="495" y="1447"/>
                </a:lnTo>
                <a:lnTo>
                  <a:pt x="1066" y="2628"/>
                </a:lnTo>
                <a:lnTo>
                  <a:pt x="0" y="2057"/>
                </a:lnTo>
                <a:lnTo>
                  <a:pt x="38" y="2260"/>
                </a:lnTo>
                <a:lnTo>
                  <a:pt x="1041" y="2781"/>
                </a:lnTo>
                <a:lnTo>
                  <a:pt x="2197" y="2984"/>
                </a:lnTo>
                <a:lnTo>
                  <a:pt x="2679" y="1727"/>
                </a:lnTo>
                <a:lnTo>
                  <a:pt x="2222" y="800"/>
                </a:lnTo>
                <a:lnTo>
                  <a:pt x="58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644170" y="1175230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863" y="0"/>
                </a:moveTo>
                <a:lnTo>
                  <a:pt x="126" y="114"/>
                </a:lnTo>
                <a:lnTo>
                  <a:pt x="0" y="901"/>
                </a:lnTo>
                <a:lnTo>
                  <a:pt x="482" y="1371"/>
                </a:lnTo>
                <a:lnTo>
                  <a:pt x="546" y="1765"/>
                </a:lnTo>
                <a:lnTo>
                  <a:pt x="533" y="2654"/>
                </a:lnTo>
                <a:lnTo>
                  <a:pt x="1130" y="2146"/>
                </a:lnTo>
                <a:lnTo>
                  <a:pt x="1765" y="2158"/>
                </a:lnTo>
                <a:lnTo>
                  <a:pt x="2374" y="2247"/>
                </a:lnTo>
                <a:lnTo>
                  <a:pt x="2336" y="1409"/>
                </a:lnTo>
                <a:lnTo>
                  <a:pt x="1854" y="1041"/>
                </a:lnTo>
                <a:lnTo>
                  <a:pt x="1409" y="393"/>
                </a:lnTo>
                <a:lnTo>
                  <a:pt x="86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330420" y="1333985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1689" y="0"/>
                </a:moveTo>
                <a:lnTo>
                  <a:pt x="1155" y="127"/>
                </a:lnTo>
                <a:lnTo>
                  <a:pt x="990" y="406"/>
                </a:lnTo>
                <a:lnTo>
                  <a:pt x="0" y="431"/>
                </a:lnTo>
                <a:lnTo>
                  <a:pt x="469" y="825"/>
                </a:lnTo>
                <a:lnTo>
                  <a:pt x="482" y="1168"/>
                </a:lnTo>
                <a:lnTo>
                  <a:pt x="177" y="1447"/>
                </a:lnTo>
                <a:lnTo>
                  <a:pt x="165" y="1778"/>
                </a:lnTo>
                <a:lnTo>
                  <a:pt x="266" y="2108"/>
                </a:lnTo>
                <a:lnTo>
                  <a:pt x="152" y="2336"/>
                </a:lnTo>
                <a:lnTo>
                  <a:pt x="126" y="2616"/>
                </a:lnTo>
                <a:lnTo>
                  <a:pt x="330" y="2832"/>
                </a:lnTo>
                <a:lnTo>
                  <a:pt x="1549" y="2463"/>
                </a:lnTo>
                <a:lnTo>
                  <a:pt x="939" y="2082"/>
                </a:lnTo>
                <a:lnTo>
                  <a:pt x="761" y="1765"/>
                </a:lnTo>
                <a:lnTo>
                  <a:pt x="1142" y="1955"/>
                </a:lnTo>
                <a:lnTo>
                  <a:pt x="1231" y="2095"/>
                </a:lnTo>
                <a:lnTo>
                  <a:pt x="1358" y="1841"/>
                </a:lnTo>
                <a:lnTo>
                  <a:pt x="1422" y="1498"/>
                </a:lnTo>
                <a:lnTo>
                  <a:pt x="1752" y="1384"/>
                </a:lnTo>
                <a:lnTo>
                  <a:pt x="2070" y="1092"/>
                </a:lnTo>
                <a:lnTo>
                  <a:pt x="168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422893" y="731018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4">
                <a:moveTo>
                  <a:pt x="0" y="0"/>
                </a:moveTo>
                <a:lnTo>
                  <a:pt x="812" y="825"/>
                </a:lnTo>
                <a:lnTo>
                  <a:pt x="1003" y="939"/>
                </a:lnTo>
                <a:lnTo>
                  <a:pt x="1111" y="1257"/>
                </a:lnTo>
                <a:lnTo>
                  <a:pt x="1016" y="1435"/>
                </a:lnTo>
                <a:lnTo>
                  <a:pt x="1264" y="1612"/>
                </a:lnTo>
                <a:lnTo>
                  <a:pt x="1790" y="1841"/>
                </a:lnTo>
                <a:lnTo>
                  <a:pt x="1155" y="1028"/>
                </a:lnTo>
                <a:lnTo>
                  <a:pt x="1422" y="927"/>
                </a:lnTo>
                <a:lnTo>
                  <a:pt x="1868" y="927"/>
                </a:lnTo>
                <a:lnTo>
                  <a:pt x="1801" y="736"/>
                </a:lnTo>
                <a:lnTo>
                  <a:pt x="863" y="736"/>
                </a:lnTo>
                <a:lnTo>
                  <a:pt x="596" y="139"/>
                </a:lnTo>
                <a:lnTo>
                  <a:pt x="0" y="0"/>
                </a:lnTo>
                <a:close/>
              </a:path>
              <a:path w="4445" h="1904">
                <a:moveTo>
                  <a:pt x="2603" y="215"/>
                </a:moveTo>
                <a:lnTo>
                  <a:pt x="1926" y="1056"/>
                </a:lnTo>
                <a:lnTo>
                  <a:pt x="2273" y="1066"/>
                </a:lnTo>
                <a:lnTo>
                  <a:pt x="2692" y="1117"/>
                </a:lnTo>
                <a:lnTo>
                  <a:pt x="2806" y="1574"/>
                </a:lnTo>
                <a:lnTo>
                  <a:pt x="3124" y="1612"/>
                </a:lnTo>
                <a:lnTo>
                  <a:pt x="3746" y="1257"/>
                </a:lnTo>
                <a:lnTo>
                  <a:pt x="4115" y="698"/>
                </a:lnTo>
                <a:lnTo>
                  <a:pt x="3124" y="698"/>
                </a:lnTo>
                <a:lnTo>
                  <a:pt x="3073" y="546"/>
                </a:lnTo>
                <a:lnTo>
                  <a:pt x="3359" y="546"/>
                </a:lnTo>
                <a:lnTo>
                  <a:pt x="3361" y="380"/>
                </a:lnTo>
                <a:lnTo>
                  <a:pt x="3225" y="304"/>
                </a:lnTo>
                <a:lnTo>
                  <a:pt x="2603" y="215"/>
                </a:lnTo>
                <a:close/>
              </a:path>
              <a:path w="4445" h="1904">
                <a:moveTo>
                  <a:pt x="1868" y="927"/>
                </a:moveTo>
                <a:lnTo>
                  <a:pt x="1422" y="927"/>
                </a:lnTo>
                <a:lnTo>
                  <a:pt x="1854" y="1054"/>
                </a:lnTo>
                <a:close/>
              </a:path>
              <a:path w="4445" h="1904">
                <a:moveTo>
                  <a:pt x="1485" y="0"/>
                </a:moveTo>
                <a:lnTo>
                  <a:pt x="863" y="736"/>
                </a:lnTo>
                <a:lnTo>
                  <a:pt x="1801" y="736"/>
                </a:lnTo>
                <a:lnTo>
                  <a:pt x="1676" y="380"/>
                </a:lnTo>
                <a:lnTo>
                  <a:pt x="1485" y="0"/>
                </a:lnTo>
                <a:close/>
              </a:path>
              <a:path w="4445" h="1904">
                <a:moveTo>
                  <a:pt x="4165" y="622"/>
                </a:moveTo>
                <a:lnTo>
                  <a:pt x="3124" y="698"/>
                </a:lnTo>
                <a:lnTo>
                  <a:pt x="4115" y="698"/>
                </a:lnTo>
                <a:close/>
              </a:path>
              <a:path w="4445" h="1904">
                <a:moveTo>
                  <a:pt x="3359" y="546"/>
                </a:moveTo>
                <a:lnTo>
                  <a:pt x="3073" y="546"/>
                </a:lnTo>
                <a:lnTo>
                  <a:pt x="3289" y="60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009106" y="2600562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0"/>
                </a:moveTo>
                <a:lnTo>
                  <a:pt x="368" y="1346"/>
                </a:lnTo>
                <a:lnTo>
                  <a:pt x="571" y="1727"/>
                </a:lnTo>
                <a:lnTo>
                  <a:pt x="1117" y="1384"/>
                </a:lnTo>
                <a:lnTo>
                  <a:pt x="1574" y="1435"/>
                </a:lnTo>
                <a:lnTo>
                  <a:pt x="2184" y="1511"/>
                </a:lnTo>
                <a:lnTo>
                  <a:pt x="2324" y="1270"/>
                </a:lnTo>
                <a:lnTo>
                  <a:pt x="1778" y="927"/>
                </a:lnTo>
                <a:lnTo>
                  <a:pt x="2247" y="901"/>
                </a:lnTo>
                <a:lnTo>
                  <a:pt x="2235" y="660"/>
                </a:lnTo>
                <a:lnTo>
                  <a:pt x="1968" y="711"/>
                </a:lnTo>
                <a:lnTo>
                  <a:pt x="2070" y="520"/>
                </a:lnTo>
                <a:lnTo>
                  <a:pt x="1778" y="482"/>
                </a:lnTo>
                <a:lnTo>
                  <a:pt x="1778" y="63"/>
                </a:lnTo>
                <a:lnTo>
                  <a:pt x="1498" y="393"/>
                </a:lnTo>
                <a:lnTo>
                  <a:pt x="1231" y="406"/>
                </a:lnTo>
                <a:lnTo>
                  <a:pt x="1447" y="25"/>
                </a:lnTo>
                <a:lnTo>
                  <a:pt x="1181" y="368"/>
                </a:lnTo>
                <a:lnTo>
                  <a:pt x="774" y="342"/>
                </a:lnTo>
                <a:lnTo>
                  <a:pt x="850" y="685"/>
                </a:lnTo>
                <a:lnTo>
                  <a:pt x="647" y="139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298519" y="2453168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79" y="0"/>
                </a:moveTo>
                <a:lnTo>
                  <a:pt x="927" y="520"/>
                </a:lnTo>
                <a:lnTo>
                  <a:pt x="952" y="939"/>
                </a:lnTo>
                <a:lnTo>
                  <a:pt x="622" y="1244"/>
                </a:lnTo>
                <a:lnTo>
                  <a:pt x="0" y="2006"/>
                </a:lnTo>
                <a:lnTo>
                  <a:pt x="1015" y="1943"/>
                </a:lnTo>
                <a:lnTo>
                  <a:pt x="1054" y="1663"/>
                </a:lnTo>
                <a:lnTo>
                  <a:pt x="1142" y="1384"/>
                </a:lnTo>
                <a:lnTo>
                  <a:pt x="1485" y="1447"/>
                </a:lnTo>
                <a:lnTo>
                  <a:pt x="1181" y="863"/>
                </a:lnTo>
                <a:lnTo>
                  <a:pt x="2070" y="889"/>
                </a:lnTo>
                <a:lnTo>
                  <a:pt x="2158" y="1155"/>
                </a:lnTo>
                <a:lnTo>
                  <a:pt x="2552" y="558"/>
                </a:lnTo>
                <a:lnTo>
                  <a:pt x="1549" y="241"/>
                </a:lnTo>
                <a:lnTo>
                  <a:pt x="1041" y="444"/>
                </a:lnTo>
                <a:lnTo>
                  <a:pt x="27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932292" y="1491963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5">
                <a:moveTo>
                  <a:pt x="812" y="0"/>
                </a:moveTo>
                <a:lnTo>
                  <a:pt x="177" y="406"/>
                </a:lnTo>
                <a:lnTo>
                  <a:pt x="25" y="939"/>
                </a:lnTo>
                <a:lnTo>
                  <a:pt x="25" y="1523"/>
                </a:lnTo>
                <a:lnTo>
                  <a:pt x="304" y="2108"/>
                </a:lnTo>
                <a:lnTo>
                  <a:pt x="0" y="2666"/>
                </a:lnTo>
                <a:lnTo>
                  <a:pt x="406" y="5410"/>
                </a:lnTo>
                <a:lnTo>
                  <a:pt x="1549" y="1574"/>
                </a:lnTo>
                <a:lnTo>
                  <a:pt x="1104" y="673"/>
                </a:lnTo>
                <a:lnTo>
                  <a:pt x="81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558350" y="2176685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1816" y="0"/>
                </a:moveTo>
                <a:lnTo>
                  <a:pt x="1295" y="558"/>
                </a:lnTo>
                <a:lnTo>
                  <a:pt x="0" y="558"/>
                </a:lnTo>
                <a:lnTo>
                  <a:pt x="685" y="1638"/>
                </a:lnTo>
                <a:lnTo>
                  <a:pt x="1574" y="2527"/>
                </a:lnTo>
                <a:lnTo>
                  <a:pt x="2832" y="444"/>
                </a:lnTo>
                <a:lnTo>
                  <a:pt x="181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434952" y="2369287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1714" y="0"/>
                </a:moveTo>
                <a:lnTo>
                  <a:pt x="1498" y="609"/>
                </a:lnTo>
                <a:lnTo>
                  <a:pt x="1270" y="749"/>
                </a:lnTo>
                <a:lnTo>
                  <a:pt x="1066" y="736"/>
                </a:lnTo>
                <a:lnTo>
                  <a:pt x="965" y="469"/>
                </a:lnTo>
                <a:lnTo>
                  <a:pt x="622" y="711"/>
                </a:lnTo>
                <a:lnTo>
                  <a:pt x="0" y="482"/>
                </a:lnTo>
                <a:lnTo>
                  <a:pt x="127" y="1066"/>
                </a:lnTo>
                <a:lnTo>
                  <a:pt x="152" y="2654"/>
                </a:lnTo>
                <a:lnTo>
                  <a:pt x="2540" y="1904"/>
                </a:lnTo>
                <a:lnTo>
                  <a:pt x="1892" y="1079"/>
                </a:lnTo>
                <a:lnTo>
                  <a:pt x="1574" y="1092"/>
                </a:lnTo>
                <a:lnTo>
                  <a:pt x="171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768955" y="215015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171" y="0"/>
                </a:moveTo>
                <a:lnTo>
                  <a:pt x="1904" y="38"/>
                </a:lnTo>
                <a:lnTo>
                  <a:pt x="0" y="457"/>
                </a:lnTo>
                <a:lnTo>
                  <a:pt x="2171" y="2984"/>
                </a:lnTo>
                <a:lnTo>
                  <a:pt x="2133" y="635"/>
                </a:lnTo>
                <a:lnTo>
                  <a:pt x="1650" y="152"/>
                </a:lnTo>
                <a:lnTo>
                  <a:pt x="2870" y="266"/>
                </a:lnTo>
                <a:lnTo>
                  <a:pt x="3124" y="457"/>
                </a:lnTo>
                <a:lnTo>
                  <a:pt x="3162" y="152"/>
                </a:lnTo>
                <a:lnTo>
                  <a:pt x="217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142316" y="1716521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422" y="0"/>
                </a:moveTo>
                <a:lnTo>
                  <a:pt x="1143" y="279"/>
                </a:lnTo>
                <a:lnTo>
                  <a:pt x="1270" y="520"/>
                </a:lnTo>
                <a:lnTo>
                  <a:pt x="1079" y="838"/>
                </a:lnTo>
                <a:lnTo>
                  <a:pt x="914" y="1028"/>
                </a:lnTo>
                <a:lnTo>
                  <a:pt x="774" y="1270"/>
                </a:lnTo>
                <a:lnTo>
                  <a:pt x="533" y="1104"/>
                </a:lnTo>
                <a:lnTo>
                  <a:pt x="317" y="1155"/>
                </a:lnTo>
                <a:lnTo>
                  <a:pt x="0" y="1358"/>
                </a:lnTo>
                <a:lnTo>
                  <a:pt x="139" y="1727"/>
                </a:lnTo>
                <a:lnTo>
                  <a:pt x="482" y="1803"/>
                </a:lnTo>
                <a:lnTo>
                  <a:pt x="685" y="1943"/>
                </a:lnTo>
                <a:lnTo>
                  <a:pt x="939" y="2400"/>
                </a:lnTo>
                <a:lnTo>
                  <a:pt x="495" y="2324"/>
                </a:lnTo>
                <a:lnTo>
                  <a:pt x="266" y="2311"/>
                </a:lnTo>
                <a:lnTo>
                  <a:pt x="330" y="2603"/>
                </a:lnTo>
                <a:lnTo>
                  <a:pt x="546" y="2501"/>
                </a:lnTo>
                <a:lnTo>
                  <a:pt x="1041" y="2413"/>
                </a:lnTo>
                <a:lnTo>
                  <a:pt x="1066" y="2146"/>
                </a:lnTo>
                <a:lnTo>
                  <a:pt x="901" y="1752"/>
                </a:lnTo>
                <a:lnTo>
                  <a:pt x="1092" y="1574"/>
                </a:lnTo>
                <a:lnTo>
                  <a:pt x="1397" y="1663"/>
                </a:lnTo>
                <a:lnTo>
                  <a:pt x="1371" y="1270"/>
                </a:lnTo>
                <a:lnTo>
                  <a:pt x="1562" y="876"/>
                </a:lnTo>
                <a:lnTo>
                  <a:pt x="1689" y="571"/>
                </a:lnTo>
                <a:lnTo>
                  <a:pt x="1562" y="165"/>
                </a:lnTo>
                <a:lnTo>
                  <a:pt x="142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534571" y="1110472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40">
                <a:moveTo>
                  <a:pt x="0" y="0"/>
                </a:moveTo>
                <a:lnTo>
                  <a:pt x="76" y="863"/>
                </a:lnTo>
                <a:lnTo>
                  <a:pt x="571" y="1447"/>
                </a:lnTo>
                <a:lnTo>
                  <a:pt x="825" y="2120"/>
                </a:lnTo>
                <a:lnTo>
                  <a:pt x="2654" y="2476"/>
                </a:lnTo>
                <a:lnTo>
                  <a:pt x="2133" y="1384"/>
                </a:lnTo>
                <a:lnTo>
                  <a:pt x="1689" y="1066"/>
                </a:lnTo>
                <a:lnTo>
                  <a:pt x="1587" y="355"/>
                </a:lnTo>
                <a:lnTo>
                  <a:pt x="1028" y="165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533448" y="2233796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796" y="780"/>
                </a:moveTo>
                <a:lnTo>
                  <a:pt x="889" y="2603"/>
                </a:lnTo>
                <a:lnTo>
                  <a:pt x="1371" y="2171"/>
                </a:lnTo>
                <a:lnTo>
                  <a:pt x="1041" y="1739"/>
                </a:lnTo>
                <a:lnTo>
                  <a:pt x="796" y="780"/>
                </a:lnTo>
                <a:close/>
              </a:path>
              <a:path w="1904" h="3175">
                <a:moveTo>
                  <a:pt x="596" y="0"/>
                </a:moveTo>
                <a:lnTo>
                  <a:pt x="0" y="165"/>
                </a:lnTo>
                <a:lnTo>
                  <a:pt x="681" y="332"/>
                </a:lnTo>
                <a:lnTo>
                  <a:pt x="59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262844" y="2422143"/>
            <a:ext cx="28575" cy="9525"/>
          </a:xfrm>
          <a:custGeom>
            <a:avLst/>
            <a:gdLst/>
            <a:ahLst/>
            <a:cxnLst/>
            <a:rect l="l" t="t" r="r" b="b"/>
            <a:pathLst>
              <a:path w="28575" h="9525">
                <a:moveTo>
                  <a:pt x="2844" y="8267"/>
                </a:moveTo>
                <a:lnTo>
                  <a:pt x="1282" y="8382"/>
                </a:lnTo>
                <a:lnTo>
                  <a:pt x="1333" y="7518"/>
                </a:lnTo>
                <a:lnTo>
                  <a:pt x="1003" y="8064"/>
                </a:lnTo>
                <a:lnTo>
                  <a:pt x="215" y="7416"/>
                </a:lnTo>
                <a:lnTo>
                  <a:pt x="25" y="7696"/>
                </a:lnTo>
                <a:lnTo>
                  <a:pt x="76" y="8089"/>
                </a:lnTo>
                <a:lnTo>
                  <a:pt x="0" y="8407"/>
                </a:lnTo>
                <a:lnTo>
                  <a:pt x="584" y="8369"/>
                </a:lnTo>
                <a:lnTo>
                  <a:pt x="647" y="8674"/>
                </a:lnTo>
                <a:lnTo>
                  <a:pt x="673" y="8966"/>
                </a:lnTo>
                <a:lnTo>
                  <a:pt x="1320" y="8928"/>
                </a:lnTo>
                <a:lnTo>
                  <a:pt x="2844" y="8267"/>
                </a:lnTo>
                <a:close/>
              </a:path>
              <a:path w="28575" h="9525">
                <a:moveTo>
                  <a:pt x="28384" y="1066"/>
                </a:moveTo>
                <a:lnTo>
                  <a:pt x="28244" y="787"/>
                </a:lnTo>
                <a:lnTo>
                  <a:pt x="27279" y="0"/>
                </a:lnTo>
                <a:lnTo>
                  <a:pt x="27343" y="1066"/>
                </a:lnTo>
                <a:lnTo>
                  <a:pt x="26352" y="977"/>
                </a:lnTo>
                <a:lnTo>
                  <a:pt x="26327" y="1219"/>
                </a:lnTo>
                <a:lnTo>
                  <a:pt x="26733" y="1244"/>
                </a:lnTo>
                <a:lnTo>
                  <a:pt x="26885" y="1295"/>
                </a:lnTo>
                <a:lnTo>
                  <a:pt x="26860" y="1498"/>
                </a:lnTo>
                <a:lnTo>
                  <a:pt x="27139" y="1905"/>
                </a:lnTo>
                <a:lnTo>
                  <a:pt x="27292" y="1968"/>
                </a:lnTo>
                <a:lnTo>
                  <a:pt x="27622" y="1866"/>
                </a:lnTo>
                <a:lnTo>
                  <a:pt x="27254" y="1409"/>
                </a:lnTo>
                <a:lnTo>
                  <a:pt x="27470" y="1206"/>
                </a:lnTo>
                <a:lnTo>
                  <a:pt x="27635" y="1117"/>
                </a:lnTo>
                <a:lnTo>
                  <a:pt x="28384" y="106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5567743" y="226213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4" y="0"/>
                </a:moveTo>
                <a:lnTo>
                  <a:pt x="0" y="635"/>
                </a:lnTo>
                <a:lnTo>
                  <a:pt x="101" y="2197"/>
                </a:lnTo>
                <a:lnTo>
                  <a:pt x="1092" y="2095"/>
                </a:lnTo>
                <a:lnTo>
                  <a:pt x="2197" y="1422"/>
                </a:lnTo>
                <a:lnTo>
                  <a:pt x="1219" y="177"/>
                </a:lnTo>
                <a:lnTo>
                  <a:pt x="25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435665" y="2216876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79" y="101"/>
                </a:moveTo>
                <a:lnTo>
                  <a:pt x="121" y="596"/>
                </a:lnTo>
                <a:lnTo>
                  <a:pt x="0" y="1193"/>
                </a:lnTo>
                <a:lnTo>
                  <a:pt x="850" y="1206"/>
                </a:lnTo>
                <a:lnTo>
                  <a:pt x="1257" y="1587"/>
                </a:lnTo>
                <a:lnTo>
                  <a:pt x="1777" y="1181"/>
                </a:lnTo>
                <a:lnTo>
                  <a:pt x="1584" y="723"/>
                </a:lnTo>
                <a:lnTo>
                  <a:pt x="736" y="723"/>
                </a:lnTo>
                <a:lnTo>
                  <a:pt x="279" y="101"/>
                </a:lnTo>
                <a:close/>
              </a:path>
              <a:path w="2539" h="1905">
                <a:moveTo>
                  <a:pt x="1066" y="596"/>
                </a:moveTo>
                <a:lnTo>
                  <a:pt x="736" y="723"/>
                </a:lnTo>
                <a:lnTo>
                  <a:pt x="1584" y="723"/>
                </a:lnTo>
                <a:lnTo>
                  <a:pt x="1066" y="596"/>
                </a:lnTo>
                <a:close/>
              </a:path>
              <a:path w="2539" h="1905">
                <a:moveTo>
                  <a:pt x="1510" y="549"/>
                </a:moveTo>
                <a:close/>
              </a:path>
              <a:path w="2539" h="1905">
                <a:moveTo>
                  <a:pt x="1739" y="0"/>
                </a:moveTo>
                <a:lnTo>
                  <a:pt x="1534" y="494"/>
                </a:lnTo>
                <a:lnTo>
                  <a:pt x="2108" y="63"/>
                </a:lnTo>
                <a:lnTo>
                  <a:pt x="173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577140" y="240341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322" y="812"/>
                </a:moveTo>
                <a:lnTo>
                  <a:pt x="1149" y="1114"/>
                </a:lnTo>
                <a:lnTo>
                  <a:pt x="1042" y="2324"/>
                </a:lnTo>
                <a:lnTo>
                  <a:pt x="1433" y="1587"/>
                </a:lnTo>
                <a:lnTo>
                  <a:pt x="1322" y="812"/>
                </a:lnTo>
                <a:close/>
              </a:path>
              <a:path w="2539" h="2539">
                <a:moveTo>
                  <a:pt x="2274" y="0"/>
                </a:moveTo>
                <a:lnTo>
                  <a:pt x="1763" y="965"/>
                </a:lnTo>
                <a:lnTo>
                  <a:pt x="1665" y="1612"/>
                </a:lnTo>
                <a:lnTo>
                  <a:pt x="1399" y="1651"/>
                </a:lnTo>
                <a:lnTo>
                  <a:pt x="1690" y="1803"/>
                </a:lnTo>
                <a:lnTo>
                  <a:pt x="2274" y="0"/>
                </a:lnTo>
                <a:close/>
              </a:path>
              <a:path w="2539" h="2539">
                <a:moveTo>
                  <a:pt x="700" y="495"/>
                </a:moveTo>
                <a:lnTo>
                  <a:pt x="0" y="673"/>
                </a:lnTo>
                <a:lnTo>
                  <a:pt x="19" y="1114"/>
                </a:lnTo>
                <a:lnTo>
                  <a:pt x="230" y="1409"/>
                </a:lnTo>
                <a:lnTo>
                  <a:pt x="39" y="1422"/>
                </a:lnTo>
                <a:lnTo>
                  <a:pt x="446" y="1549"/>
                </a:lnTo>
                <a:lnTo>
                  <a:pt x="877" y="1587"/>
                </a:lnTo>
                <a:lnTo>
                  <a:pt x="1149" y="1114"/>
                </a:lnTo>
                <a:lnTo>
                  <a:pt x="1188" y="673"/>
                </a:lnTo>
                <a:lnTo>
                  <a:pt x="547" y="673"/>
                </a:lnTo>
                <a:lnTo>
                  <a:pt x="700" y="495"/>
                </a:lnTo>
                <a:close/>
              </a:path>
              <a:path w="2539" h="2539">
                <a:moveTo>
                  <a:pt x="688" y="508"/>
                </a:moveTo>
                <a:lnTo>
                  <a:pt x="522" y="584"/>
                </a:lnTo>
                <a:lnTo>
                  <a:pt x="688" y="508"/>
                </a:lnTo>
                <a:close/>
              </a:path>
              <a:path w="2539" h="2539">
                <a:moveTo>
                  <a:pt x="1220" y="304"/>
                </a:moveTo>
                <a:lnTo>
                  <a:pt x="1081" y="330"/>
                </a:lnTo>
                <a:lnTo>
                  <a:pt x="717" y="495"/>
                </a:lnTo>
                <a:lnTo>
                  <a:pt x="547" y="673"/>
                </a:lnTo>
                <a:lnTo>
                  <a:pt x="1188" y="673"/>
                </a:lnTo>
                <a:lnTo>
                  <a:pt x="1220" y="30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588798" y="94628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495" y="0"/>
                </a:moveTo>
                <a:lnTo>
                  <a:pt x="0" y="63"/>
                </a:lnTo>
                <a:lnTo>
                  <a:pt x="88" y="850"/>
                </a:lnTo>
                <a:lnTo>
                  <a:pt x="165" y="1206"/>
                </a:lnTo>
                <a:lnTo>
                  <a:pt x="406" y="1650"/>
                </a:lnTo>
                <a:lnTo>
                  <a:pt x="1054" y="1892"/>
                </a:lnTo>
                <a:lnTo>
                  <a:pt x="1181" y="2412"/>
                </a:lnTo>
                <a:lnTo>
                  <a:pt x="1689" y="2108"/>
                </a:lnTo>
                <a:lnTo>
                  <a:pt x="1511" y="1536"/>
                </a:lnTo>
                <a:lnTo>
                  <a:pt x="1397" y="1117"/>
                </a:lnTo>
                <a:lnTo>
                  <a:pt x="1828" y="1079"/>
                </a:lnTo>
                <a:lnTo>
                  <a:pt x="2006" y="647"/>
                </a:lnTo>
                <a:lnTo>
                  <a:pt x="1485" y="558"/>
                </a:lnTo>
                <a:lnTo>
                  <a:pt x="825" y="1054"/>
                </a:lnTo>
                <a:lnTo>
                  <a:pt x="812" y="342"/>
                </a:lnTo>
                <a:lnTo>
                  <a:pt x="49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914003" y="1794124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549" y="0"/>
                </a:moveTo>
                <a:lnTo>
                  <a:pt x="0" y="673"/>
                </a:lnTo>
                <a:lnTo>
                  <a:pt x="469" y="3213"/>
                </a:lnTo>
                <a:lnTo>
                  <a:pt x="634" y="3416"/>
                </a:lnTo>
                <a:lnTo>
                  <a:pt x="965" y="2844"/>
                </a:lnTo>
                <a:lnTo>
                  <a:pt x="1168" y="2755"/>
                </a:lnTo>
                <a:lnTo>
                  <a:pt x="1346" y="2590"/>
                </a:lnTo>
                <a:lnTo>
                  <a:pt x="1587" y="2819"/>
                </a:lnTo>
                <a:lnTo>
                  <a:pt x="1777" y="2717"/>
                </a:lnTo>
                <a:lnTo>
                  <a:pt x="154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531365" y="3024614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1397" y="1041"/>
                </a:moveTo>
                <a:lnTo>
                  <a:pt x="1127" y="1155"/>
                </a:lnTo>
                <a:lnTo>
                  <a:pt x="1193" y="1790"/>
                </a:lnTo>
                <a:lnTo>
                  <a:pt x="1930" y="1866"/>
                </a:lnTo>
                <a:lnTo>
                  <a:pt x="1955" y="1460"/>
                </a:lnTo>
                <a:lnTo>
                  <a:pt x="1513" y="1219"/>
                </a:lnTo>
                <a:lnTo>
                  <a:pt x="1397" y="1041"/>
                </a:lnTo>
                <a:close/>
              </a:path>
              <a:path w="2539" h="1905">
                <a:moveTo>
                  <a:pt x="737" y="919"/>
                </a:moveTo>
                <a:lnTo>
                  <a:pt x="977" y="1219"/>
                </a:lnTo>
                <a:lnTo>
                  <a:pt x="1016" y="952"/>
                </a:lnTo>
                <a:lnTo>
                  <a:pt x="737" y="919"/>
                </a:lnTo>
                <a:close/>
              </a:path>
              <a:path w="2539" h="1905">
                <a:moveTo>
                  <a:pt x="0" y="0"/>
                </a:moveTo>
                <a:lnTo>
                  <a:pt x="266" y="863"/>
                </a:lnTo>
                <a:lnTo>
                  <a:pt x="737" y="919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223720" y="1142047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40">
                <a:moveTo>
                  <a:pt x="1816" y="0"/>
                </a:moveTo>
                <a:lnTo>
                  <a:pt x="1371" y="215"/>
                </a:lnTo>
                <a:lnTo>
                  <a:pt x="914" y="419"/>
                </a:lnTo>
                <a:lnTo>
                  <a:pt x="0" y="2019"/>
                </a:lnTo>
                <a:lnTo>
                  <a:pt x="863" y="1866"/>
                </a:lnTo>
                <a:lnTo>
                  <a:pt x="1066" y="1765"/>
                </a:lnTo>
                <a:lnTo>
                  <a:pt x="1333" y="1905"/>
                </a:lnTo>
                <a:lnTo>
                  <a:pt x="1384" y="1638"/>
                </a:lnTo>
                <a:lnTo>
                  <a:pt x="1676" y="1663"/>
                </a:lnTo>
                <a:lnTo>
                  <a:pt x="1777" y="1473"/>
                </a:lnTo>
                <a:lnTo>
                  <a:pt x="1981" y="1295"/>
                </a:lnTo>
                <a:lnTo>
                  <a:pt x="2158" y="990"/>
                </a:lnTo>
                <a:lnTo>
                  <a:pt x="2412" y="660"/>
                </a:lnTo>
                <a:lnTo>
                  <a:pt x="2616" y="469"/>
                </a:lnTo>
                <a:lnTo>
                  <a:pt x="2273" y="203"/>
                </a:lnTo>
                <a:lnTo>
                  <a:pt x="181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860919" y="1445342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774" y="0"/>
                </a:moveTo>
                <a:lnTo>
                  <a:pt x="292" y="507"/>
                </a:lnTo>
                <a:lnTo>
                  <a:pt x="0" y="685"/>
                </a:lnTo>
                <a:lnTo>
                  <a:pt x="215" y="1295"/>
                </a:lnTo>
                <a:lnTo>
                  <a:pt x="1854" y="2946"/>
                </a:lnTo>
                <a:lnTo>
                  <a:pt x="1892" y="1333"/>
                </a:lnTo>
                <a:lnTo>
                  <a:pt x="1981" y="825"/>
                </a:lnTo>
                <a:lnTo>
                  <a:pt x="1308" y="761"/>
                </a:lnTo>
                <a:lnTo>
                  <a:pt x="1066" y="368"/>
                </a:lnTo>
                <a:lnTo>
                  <a:pt x="77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985310" y="151653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485" y="0"/>
                </a:moveTo>
                <a:lnTo>
                  <a:pt x="1003" y="304"/>
                </a:lnTo>
                <a:lnTo>
                  <a:pt x="850" y="330"/>
                </a:lnTo>
                <a:lnTo>
                  <a:pt x="774" y="558"/>
                </a:lnTo>
                <a:lnTo>
                  <a:pt x="609" y="876"/>
                </a:lnTo>
                <a:lnTo>
                  <a:pt x="177" y="1104"/>
                </a:lnTo>
                <a:lnTo>
                  <a:pt x="0" y="1384"/>
                </a:lnTo>
                <a:lnTo>
                  <a:pt x="444" y="2540"/>
                </a:lnTo>
                <a:lnTo>
                  <a:pt x="1193" y="1714"/>
                </a:lnTo>
                <a:lnTo>
                  <a:pt x="1650" y="1003"/>
                </a:lnTo>
                <a:lnTo>
                  <a:pt x="2082" y="546"/>
                </a:lnTo>
                <a:lnTo>
                  <a:pt x="148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440138" y="22123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828" y="0"/>
                </a:moveTo>
                <a:lnTo>
                  <a:pt x="0" y="685"/>
                </a:lnTo>
                <a:lnTo>
                  <a:pt x="762" y="1892"/>
                </a:lnTo>
                <a:lnTo>
                  <a:pt x="1384" y="1498"/>
                </a:lnTo>
                <a:lnTo>
                  <a:pt x="1905" y="2235"/>
                </a:lnTo>
                <a:lnTo>
                  <a:pt x="2374" y="1777"/>
                </a:lnTo>
                <a:lnTo>
                  <a:pt x="2006" y="1511"/>
                </a:lnTo>
                <a:lnTo>
                  <a:pt x="2463" y="1485"/>
                </a:lnTo>
                <a:lnTo>
                  <a:pt x="2349" y="1257"/>
                </a:lnTo>
                <a:lnTo>
                  <a:pt x="182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3541994" y="3045316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1028" y="0"/>
                </a:moveTo>
                <a:lnTo>
                  <a:pt x="1016" y="469"/>
                </a:lnTo>
                <a:lnTo>
                  <a:pt x="749" y="482"/>
                </a:lnTo>
                <a:lnTo>
                  <a:pt x="0" y="698"/>
                </a:lnTo>
                <a:lnTo>
                  <a:pt x="2425" y="1219"/>
                </a:lnTo>
                <a:lnTo>
                  <a:pt x="2184" y="914"/>
                </a:lnTo>
                <a:lnTo>
                  <a:pt x="1549" y="711"/>
                </a:lnTo>
                <a:lnTo>
                  <a:pt x="1143" y="431"/>
                </a:lnTo>
                <a:lnTo>
                  <a:pt x="1079" y="279"/>
                </a:lnTo>
                <a:lnTo>
                  <a:pt x="1270" y="330"/>
                </a:lnTo>
                <a:lnTo>
                  <a:pt x="1308" y="114"/>
                </a:lnTo>
                <a:lnTo>
                  <a:pt x="102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590992" y="2353054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689" y="0"/>
                </a:moveTo>
                <a:lnTo>
                  <a:pt x="952" y="2400"/>
                </a:lnTo>
                <a:lnTo>
                  <a:pt x="901" y="2743"/>
                </a:lnTo>
                <a:lnTo>
                  <a:pt x="393" y="2527"/>
                </a:lnTo>
                <a:lnTo>
                  <a:pt x="546" y="3086"/>
                </a:lnTo>
                <a:lnTo>
                  <a:pt x="0" y="3174"/>
                </a:lnTo>
                <a:lnTo>
                  <a:pt x="330" y="3340"/>
                </a:lnTo>
                <a:lnTo>
                  <a:pt x="673" y="3187"/>
                </a:lnTo>
                <a:lnTo>
                  <a:pt x="647" y="3416"/>
                </a:lnTo>
                <a:lnTo>
                  <a:pt x="393" y="3289"/>
                </a:lnTo>
                <a:lnTo>
                  <a:pt x="317" y="3517"/>
                </a:lnTo>
                <a:lnTo>
                  <a:pt x="1562" y="3530"/>
                </a:lnTo>
                <a:lnTo>
                  <a:pt x="168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290479" y="779023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4">
                <a:moveTo>
                  <a:pt x="800" y="0"/>
                </a:moveTo>
                <a:lnTo>
                  <a:pt x="736" y="228"/>
                </a:lnTo>
                <a:lnTo>
                  <a:pt x="266" y="114"/>
                </a:lnTo>
                <a:lnTo>
                  <a:pt x="139" y="355"/>
                </a:lnTo>
                <a:lnTo>
                  <a:pt x="0" y="520"/>
                </a:lnTo>
                <a:lnTo>
                  <a:pt x="0" y="1295"/>
                </a:lnTo>
                <a:lnTo>
                  <a:pt x="317" y="1130"/>
                </a:lnTo>
                <a:lnTo>
                  <a:pt x="977" y="622"/>
                </a:lnTo>
                <a:lnTo>
                  <a:pt x="2031" y="1397"/>
                </a:lnTo>
                <a:lnTo>
                  <a:pt x="2819" y="1270"/>
                </a:lnTo>
                <a:lnTo>
                  <a:pt x="3975" y="482"/>
                </a:lnTo>
                <a:lnTo>
                  <a:pt x="1257" y="254"/>
                </a:lnTo>
                <a:lnTo>
                  <a:pt x="80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405000" y="730233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1371" y="0"/>
                </a:moveTo>
                <a:lnTo>
                  <a:pt x="1041" y="1066"/>
                </a:lnTo>
                <a:lnTo>
                  <a:pt x="635" y="2476"/>
                </a:lnTo>
                <a:lnTo>
                  <a:pt x="0" y="3086"/>
                </a:lnTo>
                <a:lnTo>
                  <a:pt x="711" y="2946"/>
                </a:lnTo>
                <a:lnTo>
                  <a:pt x="1143" y="3035"/>
                </a:lnTo>
                <a:lnTo>
                  <a:pt x="1435" y="2679"/>
                </a:lnTo>
                <a:lnTo>
                  <a:pt x="1993" y="2336"/>
                </a:lnTo>
                <a:lnTo>
                  <a:pt x="2171" y="1981"/>
                </a:lnTo>
                <a:lnTo>
                  <a:pt x="137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649889" y="2165635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850" y="0"/>
                </a:moveTo>
                <a:lnTo>
                  <a:pt x="685" y="139"/>
                </a:lnTo>
                <a:lnTo>
                  <a:pt x="685" y="571"/>
                </a:lnTo>
                <a:lnTo>
                  <a:pt x="253" y="520"/>
                </a:lnTo>
                <a:lnTo>
                  <a:pt x="0" y="990"/>
                </a:lnTo>
                <a:lnTo>
                  <a:pt x="800" y="3238"/>
                </a:lnTo>
                <a:lnTo>
                  <a:pt x="914" y="2108"/>
                </a:lnTo>
                <a:lnTo>
                  <a:pt x="1384" y="2184"/>
                </a:lnTo>
                <a:lnTo>
                  <a:pt x="1231" y="1384"/>
                </a:lnTo>
                <a:lnTo>
                  <a:pt x="1346" y="1015"/>
                </a:lnTo>
                <a:lnTo>
                  <a:pt x="1257" y="685"/>
                </a:lnTo>
                <a:lnTo>
                  <a:pt x="1092" y="152"/>
                </a:lnTo>
                <a:lnTo>
                  <a:pt x="85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380382" y="2370458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279" y="0"/>
                </a:moveTo>
                <a:lnTo>
                  <a:pt x="177" y="1130"/>
                </a:lnTo>
                <a:lnTo>
                  <a:pt x="0" y="1358"/>
                </a:lnTo>
                <a:lnTo>
                  <a:pt x="304" y="1841"/>
                </a:lnTo>
                <a:lnTo>
                  <a:pt x="317" y="2692"/>
                </a:lnTo>
                <a:lnTo>
                  <a:pt x="914" y="2476"/>
                </a:lnTo>
                <a:lnTo>
                  <a:pt x="1320" y="2489"/>
                </a:lnTo>
                <a:lnTo>
                  <a:pt x="1231" y="2019"/>
                </a:lnTo>
                <a:lnTo>
                  <a:pt x="1168" y="1739"/>
                </a:lnTo>
                <a:lnTo>
                  <a:pt x="1295" y="888"/>
                </a:lnTo>
                <a:lnTo>
                  <a:pt x="1257" y="761"/>
                </a:lnTo>
                <a:lnTo>
                  <a:pt x="431" y="685"/>
                </a:lnTo>
                <a:lnTo>
                  <a:pt x="27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913315" y="1799007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044" y="0"/>
                </a:moveTo>
                <a:lnTo>
                  <a:pt x="1904" y="101"/>
                </a:lnTo>
                <a:lnTo>
                  <a:pt x="1600" y="88"/>
                </a:lnTo>
                <a:lnTo>
                  <a:pt x="0" y="469"/>
                </a:lnTo>
                <a:lnTo>
                  <a:pt x="1041" y="888"/>
                </a:lnTo>
                <a:lnTo>
                  <a:pt x="1625" y="1600"/>
                </a:lnTo>
                <a:lnTo>
                  <a:pt x="1790" y="1536"/>
                </a:lnTo>
                <a:lnTo>
                  <a:pt x="1866" y="1333"/>
                </a:lnTo>
                <a:lnTo>
                  <a:pt x="2095" y="1358"/>
                </a:lnTo>
                <a:lnTo>
                  <a:pt x="2095" y="1066"/>
                </a:lnTo>
                <a:lnTo>
                  <a:pt x="2438" y="914"/>
                </a:lnTo>
                <a:lnTo>
                  <a:pt x="2539" y="660"/>
                </a:lnTo>
                <a:lnTo>
                  <a:pt x="2641" y="355"/>
                </a:lnTo>
                <a:lnTo>
                  <a:pt x="2336" y="25"/>
                </a:lnTo>
                <a:lnTo>
                  <a:pt x="204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243838" y="239608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533" y="1168"/>
                </a:lnTo>
                <a:lnTo>
                  <a:pt x="12" y="838"/>
                </a:lnTo>
                <a:lnTo>
                  <a:pt x="317" y="1181"/>
                </a:lnTo>
                <a:lnTo>
                  <a:pt x="1016" y="1498"/>
                </a:lnTo>
                <a:lnTo>
                  <a:pt x="1562" y="1587"/>
                </a:lnTo>
                <a:lnTo>
                  <a:pt x="1473" y="1358"/>
                </a:lnTo>
                <a:lnTo>
                  <a:pt x="1524" y="863"/>
                </a:lnTo>
                <a:lnTo>
                  <a:pt x="1257" y="584"/>
                </a:lnTo>
                <a:lnTo>
                  <a:pt x="1828" y="457"/>
                </a:lnTo>
                <a:lnTo>
                  <a:pt x="1219" y="165"/>
                </a:lnTo>
                <a:lnTo>
                  <a:pt x="901" y="101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5001171" y="1506075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723" y="0"/>
                </a:moveTo>
                <a:lnTo>
                  <a:pt x="1041" y="1066"/>
                </a:lnTo>
                <a:lnTo>
                  <a:pt x="863" y="1447"/>
                </a:lnTo>
                <a:lnTo>
                  <a:pt x="774" y="1892"/>
                </a:lnTo>
                <a:lnTo>
                  <a:pt x="584" y="2273"/>
                </a:lnTo>
                <a:lnTo>
                  <a:pt x="368" y="2425"/>
                </a:lnTo>
                <a:lnTo>
                  <a:pt x="0" y="2476"/>
                </a:lnTo>
                <a:lnTo>
                  <a:pt x="330" y="2755"/>
                </a:lnTo>
                <a:lnTo>
                  <a:pt x="558" y="3136"/>
                </a:lnTo>
                <a:lnTo>
                  <a:pt x="1168" y="3111"/>
                </a:lnTo>
                <a:lnTo>
                  <a:pt x="787" y="2616"/>
                </a:lnTo>
                <a:lnTo>
                  <a:pt x="876" y="2209"/>
                </a:lnTo>
                <a:lnTo>
                  <a:pt x="1181" y="1778"/>
                </a:lnTo>
                <a:lnTo>
                  <a:pt x="1244" y="1358"/>
                </a:lnTo>
                <a:lnTo>
                  <a:pt x="1574" y="698"/>
                </a:lnTo>
                <a:lnTo>
                  <a:pt x="72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565173" y="950767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718" y="1261"/>
                </a:moveTo>
                <a:lnTo>
                  <a:pt x="409" y="1600"/>
                </a:lnTo>
                <a:lnTo>
                  <a:pt x="321" y="1739"/>
                </a:lnTo>
                <a:lnTo>
                  <a:pt x="508" y="2019"/>
                </a:lnTo>
                <a:lnTo>
                  <a:pt x="749" y="2565"/>
                </a:lnTo>
                <a:lnTo>
                  <a:pt x="1104" y="1943"/>
                </a:lnTo>
                <a:lnTo>
                  <a:pt x="1333" y="1739"/>
                </a:lnTo>
                <a:lnTo>
                  <a:pt x="1447" y="1600"/>
                </a:lnTo>
                <a:lnTo>
                  <a:pt x="1854" y="1536"/>
                </a:lnTo>
                <a:lnTo>
                  <a:pt x="1549" y="1346"/>
                </a:lnTo>
                <a:lnTo>
                  <a:pt x="718" y="1261"/>
                </a:lnTo>
                <a:close/>
              </a:path>
              <a:path w="1904" h="3175">
                <a:moveTo>
                  <a:pt x="1498" y="0"/>
                </a:moveTo>
                <a:lnTo>
                  <a:pt x="939" y="50"/>
                </a:lnTo>
                <a:lnTo>
                  <a:pt x="711" y="177"/>
                </a:lnTo>
                <a:lnTo>
                  <a:pt x="622" y="469"/>
                </a:lnTo>
                <a:lnTo>
                  <a:pt x="419" y="622"/>
                </a:lnTo>
                <a:lnTo>
                  <a:pt x="76" y="673"/>
                </a:lnTo>
                <a:lnTo>
                  <a:pt x="0" y="952"/>
                </a:lnTo>
                <a:lnTo>
                  <a:pt x="355" y="1054"/>
                </a:lnTo>
                <a:lnTo>
                  <a:pt x="771" y="1107"/>
                </a:lnTo>
                <a:lnTo>
                  <a:pt x="149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614924" y="1605779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790" y="0"/>
                </a:moveTo>
                <a:lnTo>
                  <a:pt x="0" y="2235"/>
                </a:lnTo>
                <a:lnTo>
                  <a:pt x="177" y="3035"/>
                </a:lnTo>
                <a:lnTo>
                  <a:pt x="596" y="4241"/>
                </a:lnTo>
                <a:lnTo>
                  <a:pt x="1155" y="2362"/>
                </a:lnTo>
                <a:lnTo>
                  <a:pt x="1181" y="1879"/>
                </a:lnTo>
                <a:lnTo>
                  <a:pt x="179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539482" y="225249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749" y="0"/>
                </a:moveTo>
                <a:lnTo>
                  <a:pt x="520" y="419"/>
                </a:lnTo>
                <a:lnTo>
                  <a:pt x="507" y="2197"/>
                </a:lnTo>
                <a:lnTo>
                  <a:pt x="0" y="4064"/>
                </a:lnTo>
                <a:lnTo>
                  <a:pt x="126" y="4038"/>
                </a:lnTo>
                <a:lnTo>
                  <a:pt x="774" y="2222"/>
                </a:lnTo>
                <a:lnTo>
                  <a:pt x="74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140769" y="172504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79" y="0"/>
                </a:moveTo>
                <a:lnTo>
                  <a:pt x="736" y="749"/>
                </a:lnTo>
                <a:lnTo>
                  <a:pt x="101" y="876"/>
                </a:lnTo>
                <a:lnTo>
                  <a:pt x="0" y="1485"/>
                </a:lnTo>
                <a:lnTo>
                  <a:pt x="190" y="2006"/>
                </a:lnTo>
                <a:lnTo>
                  <a:pt x="609" y="2349"/>
                </a:lnTo>
                <a:lnTo>
                  <a:pt x="546" y="1511"/>
                </a:lnTo>
                <a:lnTo>
                  <a:pt x="698" y="1333"/>
                </a:lnTo>
                <a:lnTo>
                  <a:pt x="939" y="1219"/>
                </a:lnTo>
                <a:lnTo>
                  <a:pt x="914" y="990"/>
                </a:lnTo>
                <a:lnTo>
                  <a:pt x="1181" y="800"/>
                </a:lnTo>
                <a:lnTo>
                  <a:pt x="914" y="774"/>
                </a:lnTo>
                <a:lnTo>
                  <a:pt x="1955" y="88"/>
                </a:lnTo>
                <a:lnTo>
                  <a:pt x="107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587205" y="942323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901" y="0"/>
                </a:moveTo>
                <a:lnTo>
                  <a:pt x="647" y="228"/>
                </a:lnTo>
                <a:lnTo>
                  <a:pt x="368" y="635"/>
                </a:lnTo>
                <a:lnTo>
                  <a:pt x="901" y="939"/>
                </a:lnTo>
                <a:lnTo>
                  <a:pt x="927" y="1244"/>
                </a:lnTo>
                <a:lnTo>
                  <a:pt x="0" y="1447"/>
                </a:lnTo>
                <a:lnTo>
                  <a:pt x="0" y="2489"/>
                </a:lnTo>
                <a:lnTo>
                  <a:pt x="1028" y="2171"/>
                </a:lnTo>
                <a:lnTo>
                  <a:pt x="1511" y="2832"/>
                </a:lnTo>
                <a:lnTo>
                  <a:pt x="1828" y="1282"/>
                </a:lnTo>
                <a:lnTo>
                  <a:pt x="1651" y="901"/>
                </a:lnTo>
                <a:lnTo>
                  <a:pt x="1600" y="660"/>
                </a:lnTo>
                <a:lnTo>
                  <a:pt x="1358" y="596"/>
                </a:lnTo>
                <a:lnTo>
                  <a:pt x="1181" y="495"/>
                </a:lnTo>
                <a:lnTo>
                  <a:pt x="1041" y="330"/>
                </a:lnTo>
                <a:lnTo>
                  <a:pt x="90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497277" y="2247783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825"/>
                </a:moveTo>
                <a:lnTo>
                  <a:pt x="1028" y="1777"/>
                </a:lnTo>
                <a:lnTo>
                  <a:pt x="1231" y="1803"/>
                </a:lnTo>
                <a:lnTo>
                  <a:pt x="1028" y="1638"/>
                </a:lnTo>
                <a:lnTo>
                  <a:pt x="1612" y="1460"/>
                </a:lnTo>
                <a:lnTo>
                  <a:pt x="1460" y="1104"/>
                </a:lnTo>
                <a:lnTo>
                  <a:pt x="1662" y="944"/>
                </a:lnTo>
                <a:lnTo>
                  <a:pt x="0" y="825"/>
                </a:lnTo>
                <a:close/>
              </a:path>
              <a:path w="2539" h="1905">
                <a:moveTo>
                  <a:pt x="2311" y="0"/>
                </a:moveTo>
                <a:lnTo>
                  <a:pt x="1333" y="749"/>
                </a:lnTo>
                <a:lnTo>
                  <a:pt x="1697" y="915"/>
                </a:lnTo>
                <a:lnTo>
                  <a:pt x="2336" y="406"/>
                </a:lnTo>
                <a:lnTo>
                  <a:pt x="231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646885" y="1619088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1536" y="0"/>
                </a:moveTo>
                <a:lnTo>
                  <a:pt x="1066" y="152"/>
                </a:lnTo>
                <a:lnTo>
                  <a:pt x="0" y="1270"/>
                </a:lnTo>
                <a:lnTo>
                  <a:pt x="1092" y="1155"/>
                </a:lnTo>
                <a:lnTo>
                  <a:pt x="1346" y="914"/>
                </a:lnTo>
                <a:lnTo>
                  <a:pt x="1511" y="177"/>
                </a:lnTo>
                <a:lnTo>
                  <a:pt x="1968" y="393"/>
                </a:lnTo>
                <a:lnTo>
                  <a:pt x="2324" y="520"/>
                </a:lnTo>
                <a:lnTo>
                  <a:pt x="2006" y="965"/>
                </a:lnTo>
                <a:lnTo>
                  <a:pt x="2285" y="1066"/>
                </a:lnTo>
                <a:lnTo>
                  <a:pt x="3721" y="1168"/>
                </a:lnTo>
                <a:lnTo>
                  <a:pt x="2171" y="12"/>
                </a:lnTo>
                <a:lnTo>
                  <a:pt x="153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445166" y="150422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273" y="0"/>
                </a:moveTo>
                <a:lnTo>
                  <a:pt x="1536" y="520"/>
                </a:lnTo>
                <a:lnTo>
                  <a:pt x="1562" y="774"/>
                </a:lnTo>
                <a:lnTo>
                  <a:pt x="1485" y="1206"/>
                </a:lnTo>
                <a:lnTo>
                  <a:pt x="1219" y="1320"/>
                </a:lnTo>
                <a:lnTo>
                  <a:pt x="965" y="1536"/>
                </a:lnTo>
                <a:lnTo>
                  <a:pt x="723" y="1752"/>
                </a:lnTo>
                <a:lnTo>
                  <a:pt x="381" y="1816"/>
                </a:lnTo>
                <a:lnTo>
                  <a:pt x="0" y="2362"/>
                </a:lnTo>
                <a:lnTo>
                  <a:pt x="1308" y="1663"/>
                </a:lnTo>
                <a:lnTo>
                  <a:pt x="1447" y="1435"/>
                </a:lnTo>
                <a:lnTo>
                  <a:pt x="1689" y="1168"/>
                </a:lnTo>
                <a:lnTo>
                  <a:pt x="227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217923" y="1307575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2082" y="0"/>
                </a:moveTo>
                <a:lnTo>
                  <a:pt x="1752" y="863"/>
                </a:lnTo>
                <a:lnTo>
                  <a:pt x="1130" y="1104"/>
                </a:lnTo>
                <a:lnTo>
                  <a:pt x="520" y="457"/>
                </a:lnTo>
                <a:lnTo>
                  <a:pt x="0" y="457"/>
                </a:lnTo>
                <a:lnTo>
                  <a:pt x="114" y="1358"/>
                </a:lnTo>
                <a:lnTo>
                  <a:pt x="1066" y="1422"/>
                </a:lnTo>
                <a:lnTo>
                  <a:pt x="1803" y="1270"/>
                </a:lnTo>
                <a:lnTo>
                  <a:pt x="2133" y="1054"/>
                </a:lnTo>
                <a:lnTo>
                  <a:pt x="2273" y="863"/>
                </a:lnTo>
                <a:lnTo>
                  <a:pt x="2616" y="1206"/>
                </a:lnTo>
                <a:lnTo>
                  <a:pt x="3962" y="800"/>
                </a:lnTo>
                <a:lnTo>
                  <a:pt x="208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932979" y="1780619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311" y="0"/>
                </a:moveTo>
                <a:lnTo>
                  <a:pt x="1003" y="736"/>
                </a:lnTo>
                <a:lnTo>
                  <a:pt x="127" y="1143"/>
                </a:lnTo>
                <a:lnTo>
                  <a:pt x="0" y="3238"/>
                </a:lnTo>
                <a:lnTo>
                  <a:pt x="1028" y="1676"/>
                </a:lnTo>
                <a:lnTo>
                  <a:pt x="1257" y="1168"/>
                </a:lnTo>
                <a:lnTo>
                  <a:pt x="231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5535903" y="2238056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346" y="2184"/>
                </a:lnTo>
                <a:lnTo>
                  <a:pt x="1447" y="2641"/>
                </a:lnTo>
                <a:lnTo>
                  <a:pt x="1549" y="2197"/>
                </a:lnTo>
                <a:lnTo>
                  <a:pt x="1066" y="1447"/>
                </a:lnTo>
                <a:lnTo>
                  <a:pt x="800" y="927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372406" y="1269170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1701" y="0"/>
                </a:moveTo>
                <a:lnTo>
                  <a:pt x="0" y="685"/>
                </a:lnTo>
                <a:lnTo>
                  <a:pt x="1015" y="1676"/>
                </a:lnTo>
                <a:lnTo>
                  <a:pt x="2425" y="1460"/>
                </a:lnTo>
                <a:lnTo>
                  <a:pt x="3327" y="1219"/>
                </a:lnTo>
                <a:lnTo>
                  <a:pt x="2260" y="38"/>
                </a:lnTo>
                <a:lnTo>
                  <a:pt x="170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708580" y="235186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825" y="0"/>
                </a:moveTo>
                <a:lnTo>
                  <a:pt x="838" y="558"/>
                </a:lnTo>
                <a:lnTo>
                  <a:pt x="863" y="711"/>
                </a:lnTo>
                <a:lnTo>
                  <a:pt x="622" y="1104"/>
                </a:lnTo>
                <a:lnTo>
                  <a:pt x="0" y="2082"/>
                </a:lnTo>
                <a:lnTo>
                  <a:pt x="812" y="2057"/>
                </a:lnTo>
                <a:lnTo>
                  <a:pt x="1219" y="1701"/>
                </a:lnTo>
                <a:lnTo>
                  <a:pt x="2057" y="546"/>
                </a:lnTo>
                <a:lnTo>
                  <a:pt x="1041" y="380"/>
                </a:lnTo>
                <a:lnTo>
                  <a:pt x="82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345862" y="1785722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55" y="0"/>
                </a:moveTo>
                <a:lnTo>
                  <a:pt x="850" y="76"/>
                </a:lnTo>
                <a:lnTo>
                  <a:pt x="914" y="482"/>
                </a:lnTo>
                <a:lnTo>
                  <a:pt x="660" y="825"/>
                </a:lnTo>
                <a:lnTo>
                  <a:pt x="596" y="1219"/>
                </a:lnTo>
                <a:lnTo>
                  <a:pt x="431" y="1612"/>
                </a:lnTo>
                <a:lnTo>
                  <a:pt x="76" y="1841"/>
                </a:lnTo>
                <a:lnTo>
                  <a:pt x="0" y="2730"/>
                </a:lnTo>
                <a:lnTo>
                  <a:pt x="444" y="2006"/>
                </a:lnTo>
                <a:lnTo>
                  <a:pt x="939" y="927"/>
                </a:lnTo>
                <a:lnTo>
                  <a:pt x="1181" y="431"/>
                </a:lnTo>
                <a:lnTo>
                  <a:pt x="115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455685" y="729935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733" y="1077"/>
                </a:moveTo>
                <a:lnTo>
                  <a:pt x="774" y="1308"/>
                </a:lnTo>
                <a:lnTo>
                  <a:pt x="63" y="1435"/>
                </a:lnTo>
                <a:lnTo>
                  <a:pt x="0" y="1841"/>
                </a:lnTo>
                <a:lnTo>
                  <a:pt x="1244" y="2666"/>
                </a:lnTo>
                <a:lnTo>
                  <a:pt x="733" y="1077"/>
                </a:lnTo>
                <a:close/>
              </a:path>
              <a:path w="1904" h="3175">
                <a:moveTo>
                  <a:pt x="914" y="0"/>
                </a:moveTo>
                <a:lnTo>
                  <a:pt x="584" y="126"/>
                </a:lnTo>
                <a:lnTo>
                  <a:pt x="488" y="406"/>
                </a:lnTo>
                <a:lnTo>
                  <a:pt x="609" y="622"/>
                </a:lnTo>
                <a:lnTo>
                  <a:pt x="694" y="859"/>
                </a:lnTo>
                <a:lnTo>
                  <a:pt x="1219" y="990"/>
                </a:lnTo>
                <a:lnTo>
                  <a:pt x="1879" y="1371"/>
                </a:lnTo>
                <a:lnTo>
                  <a:pt x="1686" y="507"/>
                </a:lnTo>
                <a:lnTo>
                  <a:pt x="1079" y="507"/>
                </a:lnTo>
                <a:lnTo>
                  <a:pt x="838" y="457"/>
                </a:lnTo>
                <a:lnTo>
                  <a:pt x="914" y="0"/>
                </a:lnTo>
                <a:close/>
              </a:path>
              <a:path w="1904" h="3175">
                <a:moveTo>
                  <a:pt x="1663" y="406"/>
                </a:moveTo>
                <a:lnTo>
                  <a:pt x="1079" y="507"/>
                </a:lnTo>
                <a:lnTo>
                  <a:pt x="1686" y="507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969611" y="1471594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431" y="0"/>
                </a:moveTo>
                <a:lnTo>
                  <a:pt x="0" y="520"/>
                </a:lnTo>
                <a:lnTo>
                  <a:pt x="241" y="939"/>
                </a:lnTo>
                <a:lnTo>
                  <a:pt x="520" y="1308"/>
                </a:lnTo>
                <a:lnTo>
                  <a:pt x="660" y="1714"/>
                </a:lnTo>
                <a:lnTo>
                  <a:pt x="850" y="2120"/>
                </a:lnTo>
                <a:lnTo>
                  <a:pt x="1574" y="2628"/>
                </a:lnTo>
                <a:lnTo>
                  <a:pt x="1549" y="1473"/>
                </a:lnTo>
                <a:lnTo>
                  <a:pt x="1257" y="1079"/>
                </a:lnTo>
                <a:lnTo>
                  <a:pt x="1244" y="673"/>
                </a:lnTo>
                <a:lnTo>
                  <a:pt x="838" y="698"/>
                </a:lnTo>
                <a:lnTo>
                  <a:pt x="812" y="330"/>
                </a:lnTo>
                <a:lnTo>
                  <a:pt x="43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827367" y="1934258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222" y="0"/>
                </a:moveTo>
                <a:lnTo>
                  <a:pt x="0" y="1308"/>
                </a:lnTo>
                <a:lnTo>
                  <a:pt x="1562" y="1625"/>
                </a:lnTo>
                <a:lnTo>
                  <a:pt x="2006" y="1701"/>
                </a:lnTo>
                <a:lnTo>
                  <a:pt x="2413" y="2374"/>
                </a:lnTo>
                <a:lnTo>
                  <a:pt x="2768" y="2006"/>
                </a:lnTo>
                <a:lnTo>
                  <a:pt x="222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452367" y="2214034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698" y="0"/>
                </a:moveTo>
                <a:lnTo>
                  <a:pt x="330" y="190"/>
                </a:lnTo>
                <a:lnTo>
                  <a:pt x="0" y="673"/>
                </a:lnTo>
                <a:lnTo>
                  <a:pt x="1498" y="3124"/>
                </a:lnTo>
                <a:lnTo>
                  <a:pt x="1358" y="965"/>
                </a:lnTo>
                <a:lnTo>
                  <a:pt x="1041" y="406"/>
                </a:lnTo>
                <a:lnTo>
                  <a:pt x="69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298176" y="819547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09">
                <a:moveTo>
                  <a:pt x="2476" y="0"/>
                </a:moveTo>
                <a:lnTo>
                  <a:pt x="927" y="1981"/>
                </a:lnTo>
                <a:lnTo>
                  <a:pt x="774" y="2298"/>
                </a:lnTo>
                <a:lnTo>
                  <a:pt x="0" y="3124"/>
                </a:lnTo>
                <a:lnTo>
                  <a:pt x="342" y="3327"/>
                </a:lnTo>
                <a:lnTo>
                  <a:pt x="825" y="2806"/>
                </a:lnTo>
                <a:lnTo>
                  <a:pt x="247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368218" y="298851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745" y="495"/>
                </a:moveTo>
                <a:lnTo>
                  <a:pt x="114" y="495"/>
                </a:lnTo>
                <a:lnTo>
                  <a:pt x="177" y="800"/>
                </a:lnTo>
                <a:lnTo>
                  <a:pt x="509" y="977"/>
                </a:lnTo>
                <a:lnTo>
                  <a:pt x="533" y="1104"/>
                </a:lnTo>
                <a:lnTo>
                  <a:pt x="1003" y="977"/>
                </a:lnTo>
                <a:lnTo>
                  <a:pt x="1745" y="495"/>
                </a:lnTo>
                <a:close/>
              </a:path>
              <a:path w="1904" h="1269">
                <a:moveTo>
                  <a:pt x="558" y="25"/>
                </a:moveTo>
                <a:lnTo>
                  <a:pt x="228" y="190"/>
                </a:lnTo>
                <a:lnTo>
                  <a:pt x="0" y="571"/>
                </a:lnTo>
                <a:lnTo>
                  <a:pt x="1765" y="482"/>
                </a:lnTo>
                <a:lnTo>
                  <a:pt x="1358" y="304"/>
                </a:lnTo>
                <a:lnTo>
                  <a:pt x="965" y="228"/>
                </a:lnTo>
                <a:lnTo>
                  <a:pt x="558" y="25"/>
                </a:lnTo>
                <a:close/>
              </a:path>
              <a:path w="1904" h="1269">
                <a:moveTo>
                  <a:pt x="1074" y="54"/>
                </a:moveTo>
                <a:lnTo>
                  <a:pt x="965" y="228"/>
                </a:lnTo>
                <a:lnTo>
                  <a:pt x="1370" y="228"/>
                </a:lnTo>
                <a:lnTo>
                  <a:pt x="1074" y="54"/>
                </a:lnTo>
                <a:close/>
              </a:path>
              <a:path w="1904" h="1269">
                <a:moveTo>
                  <a:pt x="876" y="0"/>
                </a:moveTo>
                <a:lnTo>
                  <a:pt x="1030" y="54"/>
                </a:lnTo>
                <a:lnTo>
                  <a:pt x="87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213828" y="2398135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88" y="0"/>
                </a:moveTo>
                <a:lnTo>
                  <a:pt x="0" y="304"/>
                </a:lnTo>
                <a:lnTo>
                  <a:pt x="127" y="622"/>
                </a:lnTo>
                <a:lnTo>
                  <a:pt x="508" y="533"/>
                </a:lnTo>
                <a:lnTo>
                  <a:pt x="558" y="939"/>
                </a:lnTo>
                <a:lnTo>
                  <a:pt x="800" y="850"/>
                </a:lnTo>
                <a:lnTo>
                  <a:pt x="1104" y="876"/>
                </a:lnTo>
                <a:lnTo>
                  <a:pt x="1320" y="736"/>
                </a:lnTo>
                <a:lnTo>
                  <a:pt x="1155" y="508"/>
                </a:lnTo>
                <a:lnTo>
                  <a:pt x="1663" y="609"/>
                </a:lnTo>
                <a:lnTo>
                  <a:pt x="1778" y="482"/>
                </a:lnTo>
                <a:lnTo>
                  <a:pt x="2971" y="381"/>
                </a:lnTo>
                <a:lnTo>
                  <a:pt x="1803" y="50"/>
                </a:lnTo>
                <a:lnTo>
                  <a:pt x="1333" y="114"/>
                </a:lnTo>
                <a:lnTo>
                  <a:pt x="990" y="241"/>
                </a:lnTo>
                <a:lnTo>
                  <a:pt x="8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578119" y="9237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574" y="0"/>
                </a:moveTo>
                <a:lnTo>
                  <a:pt x="0" y="787"/>
                </a:lnTo>
                <a:lnTo>
                  <a:pt x="12" y="1473"/>
                </a:lnTo>
                <a:lnTo>
                  <a:pt x="342" y="1447"/>
                </a:lnTo>
                <a:lnTo>
                  <a:pt x="1981" y="2501"/>
                </a:lnTo>
                <a:lnTo>
                  <a:pt x="1752" y="1866"/>
                </a:lnTo>
                <a:lnTo>
                  <a:pt x="1600" y="1600"/>
                </a:lnTo>
                <a:lnTo>
                  <a:pt x="1371" y="1320"/>
                </a:lnTo>
                <a:lnTo>
                  <a:pt x="1066" y="1244"/>
                </a:lnTo>
                <a:lnTo>
                  <a:pt x="157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205425" y="2130413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447" y="0"/>
                </a:moveTo>
                <a:lnTo>
                  <a:pt x="1155" y="1079"/>
                </a:lnTo>
                <a:lnTo>
                  <a:pt x="1066" y="1638"/>
                </a:lnTo>
                <a:lnTo>
                  <a:pt x="977" y="1778"/>
                </a:lnTo>
                <a:lnTo>
                  <a:pt x="0" y="2235"/>
                </a:lnTo>
                <a:lnTo>
                  <a:pt x="533" y="2095"/>
                </a:lnTo>
                <a:lnTo>
                  <a:pt x="774" y="2019"/>
                </a:lnTo>
                <a:lnTo>
                  <a:pt x="762" y="2298"/>
                </a:lnTo>
                <a:lnTo>
                  <a:pt x="927" y="2311"/>
                </a:lnTo>
                <a:lnTo>
                  <a:pt x="1028" y="2070"/>
                </a:lnTo>
                <a:lnTo>
                  <a:pt x="1384" y="2286"/>
                </a:lnTo>
                <a:lnTo>
                  <a:pt x="1358" y="2070"/>
                </a:lnTo>
                <a:lnTo>
                  <a:pt x="1219" y="1701"/>
                </a:lnTo>
                <a:lnTo>
                  <a:pt x="1562" y="1587"/>
                </a:lnTo>
                <a:lnTo>
                  <a:pt x="1638" y="1308"/>
                </a:lnTo>
                <a:lnTo>
                  <a:pt x="144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588828" y="125077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584" y="0"/>
                </a:moveTo>
                <a:lnTo>
                  <a:pt x="469" y="482"/>
                </a:lnTo>
                <a:lnTo>
                  <a:pt x="0" y="914"/>
                </a:lnTo>
                <a:lnTo>
                  <a:pt x="0" y="1422"/>
                </a:lnTo>
                <a:lnTo>
                  <a:pt x="152" y="1689"/>
                </a:lnTo>
                <a:lnTo>
                  <a:pt x="1155" y="2730"/>
                </a:lnTo>
                <a:lnTo>
                  <a:pt x="1092" y="2019"/>
                </a:lnTo>
                <a:lnTo>
                  <a:pt x="1066" y="1409"/>
                </a:lnTo>
                <a:lnTo>
                  <a:pt x="1003" y="342"/>
                </a:lnTo>
                <a:lnTo>
                  <a:pt x="58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457391" y="232602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965" y="0"/>
                </a:moveTo>
                <a:lnTo>
                  <a:pt x="749" y="266"/>
                </a:lnTo>
                <a:lnTo>
                  <a:pt x="393" y="431"/>
                </a:lnTo>
                <a:lnTo>
                  <a:pt x="368" y="749"/>
                </a:lnTo>
                <a:lnTo>
                  <a:pt x="342" y="304"/>
                </a:lnTo>
                <a:lnTo>
                  <a:pt x="126" y="495"/>
                </a:lnTo>
                <a:lnTo>
                  <a:pt x="88" y="1079"/>
                </a:lnTo>
                <a:lnTo>
                  <a:pt x="0" y="1219"/>
                </a:lnTo>
                <a:lnTo>
                  <a:pt x="647" y="1308"/>
                </a:lnTo>
                <a:lnTo>
                  <a:pt x="571" y="1104"/>
                </a:lnTo>
                <a:lnTo>
                  <a:pt x="1638" y="977"/>
                </a:lnTo>
                <a:lnTo>
                  <a:pt x="1536" y="241"/>
                </a:lnTo>
                <a:lnTo>
                  <a:pt x="96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270192" y="113393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765" y="0"/>
                </a:moveTo>
                <a:lnTo>
                  <a:pt x="1168" y="127"/>
                </a:lnTo>
                <a:lnTo>
                  <a:pt x="0" y="800"/>
                </a:lnTo>
                <a:lnTo>
                  <a:pt x="508" y="1524"/>
                </a:lnTo>
                <a:lnTo>
                  <a:pt x="825" y="1930"/>
                </a:lnTo>
                <a:lnTo>
                  <a:pt x="2438" y="381"/>
                </a:lnTo>
                <a:lnTo>
                  <a:pt x="176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5085395" y="2119797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0"/>
                </a:moveTo>
                <a:lnTo>
                  <a:pt x="215" y="3606"/>
                </a:lnTo>
                <a:lnTo>
                  <a:pt x="1269" y="2247"/>
                </a:lnTo>
                <a:lnTo>
                  <a:pt x="634" y="1651"/>
                </a:lnTo>
                <a:lnTo>
                  <a:pt x="1536" y="1206"/>
                </a:lnTo>
                <a:lnTo>
                  <a:pt x="1041" y="457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024087" y="249445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219" y="0"/>
                </a:moveTo>
                <a:lnTo>
                  <a:pt x="622" y="761"/>
                </a:lnTo>
                <a:lnTo>
                  <a:pt x="190" y="12"/>
                </a:lnTo>
                <a:lnTo>
                  <a:pt x="0" y="165"/>
                </a:lnTo>
                <a:lnTo>
                  <a:pt x="127" y="749"/>
                </a:lnTo>
                <a:lnTo>
                  <a:pt x="444" y="711"/>
                </a:lnTo>
                <a:lnTo>
                  <a:pt x="749" y="1142"/>
                </a:lnTo>
                <a:lnTo>
                  <a:pt x="876" y="901"/>
                </a:lnTo>
                <a:lnTo>
                  <a:pt x="1397" y="1790"/>
                </a:lnTo>
                <a:lnTo>
                  <a:pt x="1536" y="952"/>
                </a:lnTo>
                <a:lnTo>
                  <a:pt x="1460" y="406"/>
                </a:lnTo>
                <a:lnTo>
                  <a:pt x="121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218678" y="1296009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40">
                <a:moveTo>
                  <a:pt x="1003" y="0"/>
                </a:moveTo>
                <a:lnTo>
                  <a:pt x="342" y="825"/>
                </a:lnTo>
                <a:lnTo>
                  <a:pt x="139" y="1168"/>
                </a:lnTo>
                <a:lnTo>
                  <a:pt x="203" y="1600"/>
                </a:lnTo>
                <a:lnTo>
                  <a:pt x="0" y="1930"/>
                </a:lnTo>
                <a:lnTo>
                  <a:pt x="139" y="2222"/>
                </a:lnTo>
                <a:lnTo>
                  <a:pt x="1473" y="1612"/>
                </a:lnTo>
                <a:lnTo>
                  <a:pt x="1435" y="1257"/>
                </a:lnTo>
                <a:lnTo>
                  <a:pt x="1384" y="495"/>
                </a:lnTo>
                <a:lnTo>
                  <a:pt x="100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573974" y="947117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676" y="0"/>
                </a:moveTo>
                <a:lnTo>
                  <a:pt x="0" y="1892"/>
                </a:lnTo>
                <a:lnTo>
                  <a:pt x="355" y="2667"/>
                </a:lnTo>
                <a:lnTo>
                  <a:pt x="622" y="3149"/>
                </a:lnTo>
                <a:lnTo>
                  <a:pt x="812" y="2654"/>
                </a:lnTo>
                <a:lnTo>
                  <a:pt x="1028" y="2476"/>
                </a:lnTo>
                <a:lnTo>
                  <a:pt x="1663" y="2527"/>
                </a:lnTo>
                <a:lnTo>
                  <a:pt x="1625" y="2120"/>
                </a:lnTo>
                <a:lnTo>
                  <a:pt x="1714" y="1625"/>
                </a:lnTo>
                <a:lnTo>
                  <a:pt x="167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546454" y="3020009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209" y="0"/>
                </a:moveTo>
                <a:lnTo>
                  <a:pt x="104" y="203"/>
                </a:lnTo>
                <a:lnTo>
                  <a:pt x="0" y="787"/>
                </a:lnTo>
                <a:lnTo>
                  <a:pt x="108" y="1066"/>
                </a:lnTo>
                <a:lnTo>
                  <a:pt x="628" y="901"/>
                </a:lnTo>
                <a:lnTo>
                  <a:pt x="901" y="901"/>
                </a:lnTo>
                <a:lnTo>
                  <a:pt x="1263" y="787"/>
                </a:lnTo>
                <a:lnTo>
                  <a:pt x="1354" y="571"/>
                </a:lnTo>
                <a:lnTo>
                  <a:pt x="768" y="558"/>
                </a:lnTo>
                <a:lnTo>
                  <a:pt x="844" y="203"/>
                </a:lnTo>
                <a:lnTo>
                  <a:pt x="641" y="152"/>
                </a:lnTo>
                <a:lnTo>
                  <a:pt x="209" y="0"/>
                </a:lnTo>
                <a:close/>
              </a:path>
              <a:path w="1904" h="1269">
                <a:moveTo>
                  <a:pt x="901" y="901"/>
                </a:moveTo>
                <a:lnTo>
                  <a:pt x="628" y="901"/>
                </a:lnTo>
                <a:lnTo>
                  <a:pt x="819" y="939"/>
                </a:lnTo>
                <a:close/>
              </a:path>
              <a:path w="1904" h="1269">
                <a:moveTo>
                  <a:pt x="1378" y="787"/>
                </a:moveTo>
                <a:lnTo>
                  <a:pt x="1257" y="936"/>
                </a:lnTo>
                <a:lnTo>
                  <a:pt x="1486" y="901"/>
                </a:lnTo>
                <a:close/>
              </a:path>
              <a:path w="1904" h="1269">
                <a:moveTo>
                  <a:pt x="1365" y="469"/>
                </a:moveTo>
                <a:lnTo>
                  <a:pt x="1098" y="571"/>
                </a:lnTo>
                <a:lnTo>
                  <a:pt x="1354" y="57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403237" y="72670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0"/>
                </a:moveTo>
                <a:lnTo>
                  <a:pt x="50" y="787"/>
                </a:lnTo>
                <a:lnTo>
                  <a:pt x="101" y="1054"/>
                </a:lnTo>
                <a:lnTo>
                  <a:pt x="177" y="1257"/>
                </a:lnTo>
                <a:lnTo>
                  <a:pt x="520" y="1206"/>
                </a:lnTo>
                <a:lnTo>
                  <a:pt x="673" y="1384"/>
                </a:lnTo>
                <a:lnTo>
                  <a:pt x="838" y="1663"/>
                </a:lnTo>
                <a:lnTo>
                  <a:pt x="2120" y="2235"/>
                </a:lnTo>
                <a:lnTo>
                  <a:pt x="1473" y="1638"/>
                </a:lnTo>
                <a:lnTo>
                  <a:pt x="1485" y="1473"/>
                </a:lnTo>
                <a:lnTo>
                  <a:pt x="1295" y="1409"/>
                </a:lnTo>
                <a:lnTo>
                  <a:pt x="1041" y="876"/>
                </a:lnTo>
                <a:lnTo>
                  <a:pt x="825" y="736"/>
                </a:lnTo>
                <a:lnTo>
                  <a:pt x="457" y="292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103404" y="2151866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612" y="0"/>
                </a:moveTo>
                <a:lnTo>
                  <a:pt x="215" y="1168"/>
                </a:lnTo>
                <a:lnTo>
                  <a:pt x="0" y="1879"/>
                </a:lnTo>
                <a:lnTo>
                  <a:pt x="292" y="2908"/>
                </a:lnTo>
                <a:lnTo>
                  <a:pt x="635" y="2171"/>
                </a:lnTo>
                <a:lnTo>
                  <a:pt x="787" y="1562"/>
                </a:lnTo>
                <a:lnTo>
                  <a:pt x="161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652890" y="1607898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850" y="0"/>
                </a:moveTo>
                <a:lnTo>
                  <a:pt x="177" y="279"/>
                </a:lnTo>
                <a:lnTo>
                  <a:pt x="0" y="2768"/>
                </a:lnTo>
                <a:lnTo>
                  <a:pt x="1079" y="1562"/>
                </a:lnTo>
                <a:lnTo>
                  <a:pt x="1485" y="1206"/>
                </a:lnTo>
                <a:lnTo>
                  <a:pt x="1358" y="114"/>
                </a:lnTo>
                <a:lnTo>
                  <a:pt x="85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552928" y="1109888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0" y="0"/>
                </a:moveTo>
                <a:lnTo>
                  <a:pt x="800" y="3619"/>
                </a:lnTo>
                <a:lnTo>
                  <a:pt x="1625" y="1460"/>
                </a:lnTo>
                <a:lnTo>
                  <a:pt x="1739" y="1016"/>
                </a:lnTo>
                <a:lnTo>
                  <a:pt x="1701" y="431"/>
                </a:lnTo>
                <a:lnTo>
                  <a:pt x="1333" y="114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3902353" y="2597433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1600" y="0"/>
                </a:moveTo>
                <a:lnTo>
                  <a:pt x="1295" y="127"/>
                </a:lnTo>
                <a:lnTo>
                  <a:pt x="1155" y="431"/>
                </a:lnTo>
                <a:lnTo>
                  <a:pt x="749" y="342"/>
                </a:lnTo>
                <a:lnTo>
                  <a:pt x="0" y="660"/>
                </a:lnTo>
                <a:lnTo>
                  <a:pt x="1790" y="647"/>
                </a:lnTo>
                <a:lnTo>
                  <a:pt x="1981" y="723"/>
                </a:lnTo>
                <a:lnTo>
                  <a:pt x="3098" y="152"/>
                </a:lnTo>
                <a:lnTo>
                  <a:pt x="2438" y="114"/>
                </a:lnTo>
                <a:lnTo>
                  <a:pt x="160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533049" y="1112319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0" y="0"/>
                </a:moveTo>
                <a:lnTo>
                  <a:pt x="584" y="1841"/>
                </a:lnTo>
                <a:lnTo>
                  <a:pt x="723" y="2184"/>
                </a:lnTo>
                <a:lnTo>
                  <a:pt x="1803" y="3568"/>
                </a:lnTo>
                <a:lnTo>
                  <a:pt x="1155" y="825"/>
                </a:lnTo>
                <a:lnTo>
                  <a:pt x="673" y="431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321518" y="138716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685" y="0"/>
                </a:moveTo>
                <a:lnTo>
                  <a:pt x="0" y="12"/>
                </a:lnTo>
                <a:lnTo>
                  <a:pt x="495" y="927"/>
                </a:lnTo>
                <a:lnTo>
                  <a:pt x="342" y="1333"/>
                </a:lnTo>
                <a:lnTo>
                  <a:pt x="850" y="1917"/>
                </a:lnTo>
                <a:lnTo>
                  <a:pt x="2171" y="1460"/>
                </a:lnTo>
                <a:lnTo>
                  <a:pt x="1460" y="533"/>
                </a:lnTo>
                <a:lnTo>
                  <a:pt x="1143" y="533"/>
                </a:lnTo>
                <a:lnTo>
                  <a:pt x="774" y="317"/>
                </a:lnTo>
                <a:lnTo>
                  <a:pt x="68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3531687" y="301809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711" y="1358"/>
                </a:lnTo>
                <a:lnTo>
                  <a:pt x="1295" y="1041"/>
                </a:lnTo>
                <a:lnTo>
                  <a:pt x="1904" y="660"/>
                </a:lnTo>
                <a:lnTo>
                  <a:pt x="1219" y="685"/>
                </a:lnTo>
                <a:lnTo>
                  <a:pt x="927" y="558"/>
                </a:lnTo>
                <a:lnTo>
                  <a:pt x="1003" y="279"/>
                </a:lnTo>
                <a:lnTo>
                  <a:pt x="698" y="12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579851" y="2267821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355" y="508"/>
                </a:lnTo>
                <a:lnTo>
                  <a:pt x="787" y="1168"/>
                </a:lnTo>
                <a:lnTo>
                  <a:pt x="901" y="1778"/>
                </a:lnTo>
                <a:lnTo>
                  <a:pt x="889" y="1231"/>
                </a:lnTo>
                <a:lnTo>
                  <a:pt x="444" y="254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319492" y="1383807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279" y="0"/>
                </a:moveTo>
                <a:lnTo>
                  <a:pt x="177" y="1104"/>
                </a:lnTo>
                <a:lnTo>
                  <a:pt x="0" y="1892"/>
                </a:lnTo>
                <a:lnTo>
                  <a:pt x="1562" y="2895"/>
                </a:lnTo>
                <a:lnTo>
                  <a:pt x="1295" y="1727"/>
                </a:lnTo>
                <a:lnTo>
                  <a:pt x="1003" y="1295"/>
                </a:lnTo>
                <a:lnTo>
                  <a:pt x="27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559298" y="9589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990" y="0"/>
                </a:moveTo>
                <a:lnTo>
                  <a:pt x="533" y="901"/>
                </a:lnTo>
                <a:lnTo>
                  <a:pt x="241" y="850"/>
                </a:lnTo>
                <a:lnTo>
                  <a:pt x="622" y="1117"/>
                </a:lnTo>
                <a:lnTo>
                  <a:pt x="673" y="1587"/>
                </a:lnTo>
                <a:lnTo>
                  <a:pt x="457" y="2032"/>
                </a:lnTo>
                <a:lnTo>
                  <a:pt x="0" y="2374"/>
                </a:lnTo>
                <a:lnTo>
                  <a:pt x="1054" y="3390"/>
                </a:lnTo>
                <a:lnTo>
                  <a:pt x="1028" y="2578"/>
                </a:lnTo>
                <a:lnTo>
                  <a:pt x="1104" y="2311"/>
                </a:lnTo>
                <a:lnTo>
                  <a:pt x="635" y="2070"/>
                </a:lnTo>
                <a:lnTo>
                  <a:pt x="1066" y="2082"/>
                </a:lnTo>
                <a:lnTo>
                  <a:pt x="774" y="1676"/>
                </a:lnTo>
                <a:lnTo>
                  <a:pt x="914" y="1308"/>
                </a:lnTo>
                <a:lnTo>
                  <a:pt x="1054" y="635"/>
                </a:lnTo>
                <a:lnTo>
                  <a:pt x="99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295805" y="823922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40">
                <a:moveTo>
                  <a:pt x="1828" y="0"/>
                </a:moveTo>
                <a:lnTo>
                  <a:pt x="1269" y="177"/>
                </a:lnTo>
                <a:lnTo>
                  <a:pt x="1028" y="482"/>
                </a:lnTo>
                <a:lnTo>
                  <a:pt x="596" y="685"/>
                </a:lnTo>
                <a:lnTo>
                  <a:pt x="406" y="965"/>
                </a:lnTo>
                <a:lnTo>
                  <a:pt x="139" y="1219"/>
                </a:lnTo>
                <a:lnTo>
                  <a:pt x="0" y="2082"/>
                </a:lnTo>
                <a:lnTo>
                  <a:pt x="406" y="1384"/>
                </a:lnTo>
                <a:lnTo>
                  <a:pt x="482" y="1079"/>
                </a:lnTo>
                <a:lnTo>
                  <a:pt x="182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836689" y="1403884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40">
                <a:moveTo>
                  <a:pt x="927" y="0"/>
                </a:moveTo>
                <a:lnTo>
                  <a:pt x="825" y="419"/>
                </a:lnTo>
                <a:lnTo>
                  <a:pt x="533" y="342"/>
                </a:lnTo>
                <a:lnTo>
                  <a:pt x="0" y="698"/>
                </a:lnTo>
                <a:lnTo>
                  <a:pt x="952" y="2120"/>
                </a:lnTo>
                <a:lnTo>
                  <a:pt x="1231" y="1308"/>
                </a:lnTo>
                <a:lnTo>
                  <a:pt x="1777" y="812"/>
                </a:lnTo>
                <a:lnTo>
                  <a:pt x="1562" y="660"/>
                </a:lnTo>
                <a:lnTo>
                  <a:pt x="1181" y="165"/>
                </a:lnTo>
                <a:lnTo>
                  <a:pt x="92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949702" y="145642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168" y="0"/>
                </a:moveTo>
                <a:lnTo>
                  <a:pt x="787" y="203"/>
                </a:lnTo>
                <a:lnTo>
                  <a:pt x="634" y="558"/>
                </a:lnTo>
                <a:lnTo>
                  <a:pt x="114" y="647"/>
                </a:lnTo>
                <a:lnTo>
                  <a:pt x="0" y="965"/>
                </a:lnTo>
                <a:lnTo>
                  <a:pt x="355" y="1396"/>
                </a:lnTo>
                <a:lnTo>
                  <a:pt x="1244" y="1473"/>
                </a:lnTo>
                <a:lnTo>
                  <a:pt x="1409" y="838"/>
                </a:lnTo>
                <a:lnTo>
                  <a:pt x="1676" y="444"/>
                </a:lnTo>
                <a:lnTo>
                  <a:pt x="116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5420018" y="2173838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444" y="0"/>
                </a:moveTo>
                <a:lnTo>
                  <a:pt x="0" y="419"/>
                </a:lnTo>
                <a:lnTo>
                  <a:pt x="228" y="1866"/>
                </a:lnTo>
                <a:lnTo>
                  <a:pt x="215" y="2209"/>
                </a:lnTo>
                <a:lnTo>
                  <a:pt x="939" y="2197"/>
                </a:lnTo>
                <a:lnTo>
                  <a:pt x="825" y="444"/>
                </a:lnTo>
                <a:lnTo>
                  <a:pt x="44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4635831" y="1159490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40">
                <a:moveTo>
                  <a:pt x="1358" y="0"/>
                </a:moveTo>
                <a:lnTo>
                  <a:pt x="1054" y="444"/>
                </a:lnTo>
                <a:lnTo>
                  <a:pt x="863" y="901"/>
                </a:lnTo>
                <a:lnTo>
                  <a:pt x="711" y="495"/>
                </a:lnTo>
                <a:lnTo>
                  <a:pt x="419" y="507"/>
                </a:lnTo>
                <a:lnTo>
                  <a:pt x="279" y="634"/>
                </a:lnTo>
                <a:lnTo>
                  <a:pt x="0" y="1003"/>
                </a:lnTo>
                <a:lnTo>
                  <a:pt x="139" y="1181"/>
                </a:lnTo>
                <a:lnTo>
                  <a:pt x="444" y="1320"/>
                </a:lnTo>
                <a:lnTo>
                  <a:pt x="1346" y="2197"/>
                </a:lnTo>
                <a:lnTo>
                  <a:pt x="1409" y="1498"/>
                </a:lnTo>
                <a:lnTo>
                  <a:pt x="1231" y="1295"/>
                </a:lnTo>
                <a:lnTo>
                  <a:pt x="135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4379657" y="1270449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40">
                <a:moveTo>
                  <a:pt x="1295" y="0"/>
                </a:moveTo>
                <a:lnTo>
                  <a:pt x="1054" y="241"/>
                </a:lnTo>
                <a:lnTo>
                  <a:pt x="825" y="330"/>
                </a:lnTo>
                <a:lnTo>
                  <a:pt x="635" y="431"/>
                </a:lnTo>
                <a:lnTo>
                  <a:pt x="0" y="50"/>
                </a:lnTo>
                <a:lnTo>
                  <a:pt x="152" y="469"/>
                </a:lnTo>
                <a:lnTo>
                  <a:pt x="952" y="1778"/>
                </a:lnTo>
                <a:lnTo>
                  <a:pt x="901" y="2362"/>
                </a:lnTo>
                <a:lnTo>
                  <a:pt x="1219" y="444"/>
                </a:lnTo>
                <a:lnTo>
                  <a:pt x="129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4585806" y="94168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838" y="0"/>
                </a:moveTo>
                <a:lnTo>
                  <a:pt x="596" y="139"/>
                </a:lnTo>
                <a:lnTo>
                  <a:pt x="0" y="127"/>
                </a:lnTo>
                <a:lnTo>
                  <a:pt x="241" y="584"/>
                </a:lnTo>
                <a:lnTo>
                  <a:pt x="444" y="863"/>
                </a:lnTo>
                <a:lnTo>
                  <a:pt x="876" y="622"/>
                </a:lnTo>
                <a:lnTo>
                  <a:pt x="1142" y="647"/>
                </a:lnTo>
                <a:lnTo>
                  <a:pt x="1358" y="711"/>
                </a:lnTo>
                <a:lnTo>
                  <a:pt x="1320" y="1231"/>
                </a:lnTo>
                <a:lnTo>
                  <a:pt x="1523" y="1308"/>
                </a:lnTo>
                <a:lnTo>
                  <a:pt x="1600" y="1117"/>
                </a:lnTo>
                <a:lnTo>
                  <a:pt x="1650" y="876"/>
                </a:lnTo>
                <a:lnTo>
                  <a:pt x="1650" y="673"/>
                </a:lnTo>
                <a:lnTo>
                  <a:pt x="1587" y="279"/>
                </a:lnTo>
                <a:lnTo>
                  <a:pt x="977" y="431"/>
                </a:lnTo>
                <a:lnTo>
                  <a:pt x="83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535187" y="3015389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52" y="0"/>
                </a:moveTo>
                <a:lnTo>
                  <a:pt x="0" y="165"/>
                </a:lnTo>
                <a:lnTo>
                  <a:pt x="1828" y="558"/>
                </a:lnTo>
                <a:lnTo>
                  <a:pt x="1816" y="266"/>
                </a:lnTo>
                <a:lnTo>
                  <a:pt x="546" y="139"/>
                </a:lnTo>
                <a:lnTo>
                  <a:pt x="15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4588092" y="95273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01" y="0"/>
                </a:moveTo>
                <a:lnTo>
                  <a:pt x="0" y="406"/>
                </a:lnTo>
                <a:lnTo>
                  <a:pt x="533" y="736"/>
                </a:lnTo>
                <a:lnTo>
                  <a:pt x="711" y="965"/>
                </a:lnTo>
                <a:lnTo>
                  <a:pt x="736" y="1549"/>
                </a:lnTo>
                <a:lnTo>
                  <a:pt x="1155" y="1409"/>
                </a:lnTo>
                <a:lnTo>
                  <a:pt x="1701" y="1206"/>
                </a:lnTo>
                <a:lnTo>
                  <a:pt x="1689" y="190"/>
                </a:lnTo>
                <a:lnTo>
                  <a:pt x="1092" y="126"/>
                </a:lnTo>
                <a:lnTo>
                  <a:pt x="927" y="203"/>
                </a:lnTo>
                <a:lnTo>
                  <a:pt x="876" y="469"/>
                </a:lnTo>
                <a:lnTo>
                  <a:pt x="736" y="215"/>
                </a:lnTo>
                <a:lnTo>
                  <a:pt x="10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3638402" y="2428303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431" y="0"/>
                </a:moveTo>
                <a:lnTo>
                  <a:pt x="12" y="101"/>
                </a:lnTo>
                <a:lnTo>
                  <a:pt x="0" y="457"/>
                </a:lnTo>
                <a:lnTo>
                  <a:pt x="1384" y="736"/>
                </a:lnTo>
                <a:lnTo>
                  <a:pt x="1612" y="787"/>
                </a:lnTo>
                <a:lnTo>
                  <a:pt x="1270" y="546"/>
                </a:lnTo>
                <a:lnTo>
                  <a:pt x="43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4477283" y="2186293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1346" y="0"/>
                </a:moveTo>
                <a:lnTo>
                  <a:pt x="825" y="203"/>
                </a:lnTo>
                <a:lnTo>
                  <a:pt x="584" y="304"/>
                </a:lnTo>
                <a:lnTo>
                  <a:pt x="0" y="571"/>
                </a:lnTo>
                <a:lnTo>
                  <a:pt x="1003" y="546"/>
                </a:lnTo>
                <a:lnTo>
                  <a:pt x="1142" y="622"/>
                </a:lnTo>
                <a:lnTo>
                  <a:pt x="1790" y="1054"/>
                </a:lnTo>
                <a:lnTo>
                  <a:pt x="2171" y="1003"/>
                </a:lnTo>
                <a:lnTo>
                  <a:pt x="1498" y="177"/>
                </a:lnTo>
                <a:lnTo>
                  <a:pt x="134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4427520" y="730422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4">
                <a:moveTo>
                  <a:pt x="711" y="0"/>
                </a:moveTo>
                <a:lnTo>
                  <a:pt x="762" y="533"/>
                </a:lnTo>
                <a:lnTo>
                  <a:pt x="635" y="838"/>
                </a:lnTo>
                <a:lnTo>
                  <a:pt x="0" y="876"/>
                </a:lnTo>
                <a:lnTo>
                  <a:pt x="25" y="1244"/>
                </a:lnTo>
                <a:lnTo>
                  <a:pt x="419" y="1816"/>
                </a:lnTo>
                <a:lnTo>
                  <a:pt x="736" y="1333"/>
                </a:lnTo>
                <a:lnTo>
                  <a:pt x="1104" y="1041"/>
                </a:lnTo>
                <a:lnTo>
                  <a:pt x="2286" y="863"/>
                </a:lnTo>
                <a:lnTo>
                  <a:pt x="71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4044900" y="213815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739" y="0"/>
                </a:moveTo>
                <a:lnTo>
                  <a:pt x="1155" y="25"/>
                </a:lnTo>
                <a:lnTo>
                  <a:pt x="698" y="114"/>
                </a:lnTo>
                <a:lnTo>
                  <a:pt x="0" y="1676"/>
                </a:lnTo>
                <a:lnTo>
                  <a:pt x="698" y="1104"/>
                </a:lnTo>
                <a:lnTo>
                  <a:pt x="1092" y="1181"/>
                </a:lnTo>
                <a:lnTo>
                  <a:pt x="173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4452515" y="73010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482" y="0"/>
                </a:moveTo>
                <a:lnTo>
                  <a:pt x="355" y="152"/>
                </a:lnTo>
                <a:lnTo>
                  <a:pt x="177" y="355"/>
                </a:lnTo>
                <a:lnTo>
                  <a:pt x="0" y="876"/>
                </a:lnTo>
                <a:lnTo>
                  <a:pt x="292" y="1054"/>
                </a:lnTo>
                <a:lnTo>
                  <a:pt x="558" y="863"/>
                </a:lnTo>
                <a:lnTo>
                  <a:pt x="812" y="1511"/>
                </a:lnTo>
                <a:lnTo>
                  <a:pt x="1066" y="1244"/>
                </a:lnTo>
                <a:lnTo>
                  <a:pt x="1181" y="1066"/>
                </a:lnTo>
                <a:lnTo>
                  <a:pt x="1028" y="736"/>
                </a:lnTo>
                <a:lnTo>
                  <a:pt x="1193" y="584"/>
                </a:lnTo>
                <a:lnTo>
                  <a:pt x="1473" y="685"/>
                </a:lnTo>
                <a:lnTo>
                  <a:pt x="1866" y="266"/>
                </a:lnTo>
                <a:lnTo>
                  <a:pt x="1562" y="101"/>
                </a:lnTo>
                <a:lnTo>
                  <a:pt x="1295" y="126"/>
                </a:lnTo>
                <a:lnTo>
                  <a:pt x="1003" y="228"/>
                </a:lnTo>
                <a:lnTo>
                  <a:pt x="723" y="190"/>
                </a:lnTo>
                <a:lnTo>
                  <a:pt x="48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4724449" y="1321695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40">
                <a:moveTo>
                  <a:pt x="1713" y="657"/>
                </a:moveTo>
                <a:lnTo>
                  <a:pt x="952" y="1066"/>
                </a:lnTo>
                <a:lnTo>
                  <a:pt x="0" y="1498"/>
                </a:lnTo>
                <a:lnTo>
                  <a:pt x="558" y="1943"/>
                </a:lnTo>
                <a:lnTo>
                  <a:pt x="1333" y="1651"/>
                </a:lnTo>
                <a:lnTo>
                  <a:pt x="1892" y="1587"/>
                </a:lnTo>
                <a:lnTo>
                  <a:pt x="1713" y="657"/>
                </a:lnTo>
                <a:close/>
              </a:path>
              <a:path w="1904" h="2540">
                <a:moveTo>
                  <a:pt x="1587" y="0"/>
                </a:moveTo>
                <a:lnTo>
                  <a:pt x="990" y="482"/>
                </a:lnTo>
                <a:lnTo>
                  <a:pt x="1206" y="647"/>
                </a:lnTo>
                <a:lnTo>
                  <a:pt x="1705" y="615"/>
                </a:lnTo>
                <a:lnTo>
                  <a:pt x="158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4975564" y="1478365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15" y="749"/>
                </a:lnTo>
                <a:lnTo>
                  <a:pt x="889" y="533"/>
                </a:lnTo>
                <a:lnTo>
                  <a:pt x="1473" y="419"/>
                </a:lnTo>
                <a:lnTo>
                  <a:pt x="1828" y="1155"/>
                </a:lnTo>
                <a:lnTo>
                  <a:pt x="2298" y="254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4689604" y="161101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469" y="0"/>
                </a:moveTo>
                <a:lnTo>
                  <a:pt x="241" y="546"/>
                </a:lnTo>
                <a:lnTo>
                  <a:pt x="0" y="685"/>
                </a:lnTo>
                <a:lnTo>
                  <a:pt x="12" y="1054"/>
                </a:lnTo>
                <a:lnTo>
                  <a:pt x="241" y="1181"/>
                </a:lnTo>
                <a:lnTo>
                  <a:pt x="393" y="1066"/>
                </a:lnTo>
                <a:lnTo>
                  <a:pt x="431" y="914"/>
                </a:lnTo>
                <a:lnTo>
                  <a:pt x="622" y="1054"/>
                </a:lnTo>
                <a:lnTo>
                  <a:pt x="977" y="685"/>
                </a:lnTo>
                <a:lnTo>
                  <a:pt x="965" y="1104"/>
                </a:lnTo>
                <a:lnTo>
                  <a:pt x="1244" y="1282"/>
                </a:lnTo>
                <a:lnTo>
                  <a:pt x="1549" y="1028"/>
                </a:lnTo>
                <a:lnTo>
                  <a:pt x="1447" y="254"/>
                </a:lnTo>
                <a:lnTo>
                  <a:pt x="927" y="342"/>
                </a:lnTo>
                <a:lnTo>
                  <a:pt x="546" y="457"/>
                </a:lnTo>
                <a:lnTo>
                  <a:pt x="46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4821690" y="1438209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761" y="3162"/>
                </a:lnTo>
                <a:lnTo>
                  <a:pt x="1473" y="2082"/>
                </a:lnTo>
                <a:lnTo>
                  <a:pt x="1308" y="1866"/>
                </a:lnTo>
                <a:lnTo>
                  <a:pt x="1320" y="1422"/>
                </a:lnTo>
                <a:lnTo>
                  <a:pt x="1092" y="1206"/>
                </a:lnTo>
                <a:lnTo>
                  <a:pt x="1015" y="1028"/>
                </a:lnTo>
                <a:lnTo>
                  <a:pt x="1346" y="1041"/>
                </a:lnTo>
                <a:lnTo>
                  <a:pt x="1193" y="888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5145994" y="175790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952" y="0"/>
                </a:moveTo>
                <a:lnTo>
                  <a:pt x="330" y="127"/>
                </a:lnTo>
                <a:lnTo>
                  <a:pt x="647" y="368"/>
                </a:lnTo>
                <a:lnTo>
                  <a:pt x="1181" y="482"/>
                </a:lnTo>
                <a:lnTo>
                  <a:pt x="1219" y="1384"/>
                </a:lnTo>
                <a:lnTo>
                  <a:pt x="901" y="1727"/>
                </a:lnTo>
                <a:lnTo>
                  <a:pt x="0" y="2247"/>
                </a:lnTo>
                <a:lnTo>
                  <a:pt x="1930" y="2222"/>
                </a:lnTo>
                <a:lnTo>
                  <a:pt x="1054" y="241"/>
                </a:lnTo>
                <a:lnTo>
                  <a:pt x="95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4573001" y="948742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40">
                <a:moveTo>
                  <a:pt x="1295" y="0"/>
                </a:moveTo>
                <a:lnTo>
                  <a:pt x="584" y="152"/>
                </a:lnTo>
                <a:lnTo>
                  <a:pt x="444" y="533"/>
                </a:lnTo>
                <a:lnTo>
                  <a:pt x="292" y="774"/>
                </a:lnTo>
                <a:lnTo>
                  <a:pt x="406" y="1079"/>
                </a:lnTo>
                <a:lnTo>
                  <a:pt x="304" y="1333"/>
                </a:lnTo>
                <a:lnTo>
                  <a:pt x="241" y="1473"/>
                </a:lnTo>
                <a:lnTo>
                  <a:pt x="0" y="1536"/>
                </a:lnTo>
                <a:lnTo>
                  <a:pt x="50" y="1714"/>
                </a:lnTo>
                <a:lnTo>
                  <a:pt x="355" y="2057"/>
                </a:lnTo>
                <a:lnTo>
                  <a:pt x="965" y="1600"/>
                </a:lnTo>
                <a:lnTo>
                  <a:pt x="1041" y="1231"/>
                </a:lnTo>
                <a:lnTo>
                  <a:pt x="965" y="977"/>
                </a:lnTo>
                <a:lnTo>
                  <a:pt x="673" y="863"/>
                </a:lnTo>
                <a:lnTo>
                  <a:pt x="850" y="533"/>
                </a:lnTo>
                <a:lnTo>
                  <a:pt x="129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4494594" y="1149023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126" y="304"/>
                </a:lnTo>
                <a:lnTo>
                  <a:pt x="63" y="673"/>
                </a:lnTo>
                <a:lnTo>
                  <a:pt x="101" y="1028"/>
                </a:lnTo>
                <a:lnTo>
                  <a:pt x="266" y="1346"/>
                </a:lnTo>
                <a:lnTo>
                  <a:pt x="723" y="1739"/>
                </a:lnTo>
                <a:lnTo>
                  <a:pt x="977" y="1295"/>
                </a:lnTo>
                <a:lnTo>
                  <a:pt x="1104" y="800"/>
                </a:lnTo>
                <a:lnTo>
                  <a:pt x="406" y="190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4385295" y="125824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977" y="0"/>
                </a:moveTo>
                <a:lnTo>
                  <a:pt x="457" y="203"/>
                </a:lnTo>
                <a:lnTo>
                  <a:pt x="0" y="965"/>
                </a:lnTo>
                <a:lnTo>
                  <a:pt x="1193" y="3378"/>
                </a:lnTo>
                <a:lnTo>
                  <a:pt x="1104" y="1435"/>
                </a:lnTo>
                <a:lnTo>
                  <a:pt x="1028" y="1079"/>
                </a:lnTo>
                <a:lnTo>
                  <a:pt x="97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599061" y="222700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685" y="0"/>
                </a:moveTo>
                <a:lnTo>
                  <a:pt x="241" y="774"/>
                </a:lnTo>
                <a:lnTo>
                  <a:pt x="0" y="1142"/>
                </a:lnTo>
                <a:lnTo>
                  <a:pt x="292" y="1587"/>
                </a:lnTo>
                <a:lnTo>
                  <a:pt x="546" y="1650"/>
                </a:lnTo>
                <a:lnTo>
                  <a:pt x="1790" y="1346"/>
                </a:lnTo>
                <a:lnTo>
                  <a:pt x="68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4363476" y="2362987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549" y="0"/>
                </a:moveTo>
                <a:lnTo>
                  <a:pt x="38" y="939"/>
                </a:lnTo>
                <a:lnTo>
                  <a:pt x="0" y="1117"/>
                </a:lnTo>
                <a:lnTo>
                  <a:pt x="177" y="1981"/>
                </a:lnTo>
                <a:lnTo>
                  <a:pt x="304" y="1397"/>
                </a:lnTo>
                <a:lnTo>
                  <a:pt x="1320" y="1562"/>
                </a:lnTo>
                <a:lnTo>
                  <a:pt x="154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4398985" y="739442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304" y="1587"/>
                </a:lnTo>
                <a:lnTo>
                  <a:pt x="482" y="1892"/>
                </a:lnTo>
                <a:lnTo>
                  <a:pt x="761" y="2793"/>
                </a:lnTo>
                <a:lnTo>
                  <a:pt x="1193" y="2578"/>
                </a:lnTo>
                <a:lnTo>
                  <a:pt x="1587" y="1866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4510866" y="2314371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0"/>
                </a:moveTo>
                <a:lnTo>
                  <a:pt x="469" y="927"/>
                </a:lnTo>
                <a:lnTo>
                  <a:pt x="838" y="838"/>
                </a:lnTo>
                <a:lnTo>
                  <a:pt x="825" y="977"/>
                </a:lnTo>
                <a:lnTo>
                  <a:pt x="1282" y="863"/>
                </a:lnTo>
                <a:lnTo>
                  <a:pt x="1358" y="482"/>
                </a:lnTo>
                <a:lnTo>
                  <a:pt x="1371" y="203"/>
                </a:lnTo>
                <a:lnTo>
                  <a:pt x="812" y="482"/>
                </a:lnTo>
                <a:lnTo>
                  <a:pt x="787" y="25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4205235" y="248914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066" y="0"/>
                </a:moveTo>
                <a:lnTo>
                  <a:pt x="444" y="1193"/>
                </a:lnTo>
                <a:lnTo>
                  <a:pt x="368" y="1422"/>
                </a:lnTo>
                <a:lnTo>
                  <a:pt x="0" y="1866"/>
                </a:lnTo>
                <a:lnTo>
                  <a:pt x="685" y="2082"/>
                </a:lnTo>
                <a:lnTo>
                  <a:pt x="952" y="1511"/>
                </a:lnTo>
                <a:lnTo>
                  <a:pt x="106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4226303" y="2439259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752" y="0"/>
                </a:moveTo>
                <a:lnTo>
                  <a:pt x="342" y="63"/>
                </a:lnTo>
                <a:lnTo>
                  <a:pt x="546" y="317"/>
                </a:lnTo>
                <a:lnTo>
                  <a:pt x="0" y="1117"/>
                </a:lnTo>
                <a:lnTo>
                  <a:pt x="774" y="952"/>
                </a:lnTo>
                <a:lnTo>
                  <a:pt x="1346" y="558"/>
                </a:lnTo>
                <a:lnTo>
                  <a:pt x="175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5584912" y="2277837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904" y="0"/>
                </a:moveTo>
                <a:lnTo>
                  <a:pt x="927" y="292"/>
                </a:lnTo>
                <a:lnTo>
                  <a:pt x="711" y="469"/>
                </a:lnTo>
                <a:lnTo>
                  <a:pt x="0" y="1092"/>
                </a:lnTo>
                <a:lnTo>
                  <a:pt x="647" y="1168"/>
                </a:lnTo>
                <a:lnTo>
                  <a:pt x="1295" y="1231"/>
                </a:lnTo>
                <a:lnTo>
                  <a:pt x="190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4961533" y="1467210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349" y="0"/>
                </a:moveTo>
                <a:lnTo>
                  <a:pt x="711" y="698"/>
                </a:lnTo>
                <a:lnTo>
                  <a:pt x="292" y="1130"/>
                </a:lnTo>
                <a:lnTo>
                  <a:pt x="0" y="1587"/>
                </a:lnTo>
                <a:lnTo>
                  <a:pt x="825" y="850"/>
                </a:lnTo>
                <a:lnTo>
                  <a:pt x="1028" y="825"/>
                </a:lnTo>
                <a:lnTo>
                  <a:pt x="234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4419121" y="72924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812" y="0"/>
                </a:moveTo>
                <a:lnTo>
                  <a:pt x="533" y="253"/>
                </a:lnTo>
                <a:lnTo>
                  <a:pt x="609" y="914"/>
                </a:lnTo>
                <a:lnTo>
                  <a:pt x="0" y="634"/>
                </a:lnTo>
                <a:lnTo>
                  <a:pt x="139" y="1092"/>
                </a:lnTo>
                <a:lnTo>
                  <a:pt x="292" y="1333"/>
                </a:lnTo>
                <a:lnTo>
                  <a:pt x="761" y="1689"/>
                </a:lnTo>
                <a:lnTo>
                  <a:pt x="787" y="1193"/>
                </a:lnTo>
                <a:lnTo>
                  <a:pt x="1003" y="952"/>
                </a:lnTo>
                <a:lnTo>
                  <a:pt x="1003" y="1092"/>
                </a:lnTo>
                <a:lnTo>
                  <a:pt x="1142" y="749"/>
                </a:lnTo>
                <a:lnTo>
                  <a:pt x="1663" y="469"/>
                </a:lnTo>
                <a:lnTo>
                  <a:pt x="81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4399117" y="235646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39" y="863"/>
                </a:moveTo>
                <a:lnTo>
                  <a:pt x="76" y="1181"/>
                </a:lnTo>
                <a:lnTo>
                  <a:pt x="1069" y="876"/>
                </a:lnTo>
                <a:lnTo>
                  <a:pt x="139" y="863"/>
                </a:lnTo>
                <a:close/>
              </a:path>
              <a:path w="1904" h="1269">
                <a:moveTo>
                  <a:pt x="76" y="469"/>
                </a:moveTo>
                <a:lnTo>
                  <a:pt x="0" y="723"/>
                </a:lnTo>
                <a:lnTo>
                  <a:pt x="520" y="876"/>
                </a:lnTo>
                <a:lnTo>
                  <a:pt x="1069" y="876"/>
                </a:lnTo>
                <a:lnTo>
                  <a:pt x="749" y="596"/>
                </a:lnTo>
                <a:lnTo>
                  <a:pt x="1295" y="584"/>
                </a:lnTo>
                <a:lnTo>
                  <a:pt x="469" y="558"/>
                </a:lnTo>
                <a:lnTo>
                  <a:pt x="76" y="469"/>
                </a:lnTo>
                <a:close/>
              </a:path>
              <a:path w="1904" h="1269">
                <a:moveTo>
                  <a:pt x="825" y="25"/>
                </a:moveTo>
                <a:lnTo>
                  <a:pt x="590" y="114"/>
                </a:lnTo>
                <a:lnTo>
                  <a:pt x="469" y="558"/>
                </a:lnTo>
                <a:lnTo>
                  <a:pt x="1244" y="558"/>
                </a:lnTo>
                <a:lnTo>
                  <a:pt x="889" y="380"/>
                </a:lnTo>
                <a:lnTo>
                  <a:pt x="825" y="25"/>
                </a:lnTo>
                <a:close/>
              </a:path>
              <a:path w="1904" h="1269">
                <a:moveTo>
                  <a:pt x="546" y="0"/>
                </a:moveTo>
                <a:lnTo>
                  <a:pt x="365" y="192"/>
                </a:lnTo>
                <a:lnTo>
                  <a:pt x="54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4524948" y="240084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206" y="0"/>
                </a:moveTo>
                <a:lnTo>
                  <a:pt x="800" y="495"/>
                </a:lnTo>
                <a:lnTo>
                  <a:pt x="685" y="215"/>
                </a:lnTo>
                <a:lnTo>
                  <a:pt x="609" y="431"/>
                </a:lnTo>
                <a:lnTo>
                  <a:pt x="342" y="457"/>
                </a:lnTo>
                <a:lnTo>
                  <a:pt x="342" y="736"/>
                </a:lnTo>
                <a:lnTo>
                  <a:pt x="0" y="1142"/>
                </a:lnTo>
                <a:lnTo>
                  <a:pt x="1308" y="1460"/>
                </a:lnTo>
                <a:lnTo>
                  <a:pt x="1168" y="495"/>
                </a:lnTo>
                <a:lnTo>
                  <a:pt x="120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4930844" y="1785035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886" y="467"/>
                </a:moveTo>
                <a:lnTo>
                  <a:pt x="0" y="1409"/>
                </a:lnTo>
                <a:lnTo>
                  <a:pt x="520" y="1308"/>
                </a:lnTo>
                <a:lnTo>
                  <a:pt x="761" y="952"/>
                </a:lnTo>
                <a:lnTo>
                  <a:pt x="886" y="467"/>
                </a:lnTo>
                <a:close/>
              </a:path>
              <a:path w="1270" h="1905">
                <a:moveTo>
                  <a:pt x="1193" y="38"/>
                </a:moveTo>
                <a:lnTo>
                  <a:pt x="977" y="101"/>
                </a:lnTo>
                <a:lnTo>
                  <a:pt x="1002" y="339"/>
                </a:lnTo>
                <a:lnTo>
                  <a:pt x="1181" y="152"/>
                </a:lnTo>
                <a:close/>
              </a:path>
              <a:path w="1270" h="1905">
                <a:moveTo>
                  <a:pt x="901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4409541" y="736202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40">
                <a:moveTo>
                  <a:pt x="558" y="0"/>
                </a:moveTo>
                <a:lnTo>
                  <a:pt x="101" y="660"/>
                </a:lnTo>
                <a:lnTo>
                  <a:pt x="0" y="1003"/>
                </a:lnTo>
                <a:lnTo>
                  <a:pt x="495" y="2057"/>
                </a:lnTo>
                <a:lnTo>
                  <a:pt x="1612" y="939"/>
                </a:lnTo>
                <a:lnTo>
                  <a:pt x="965" y="190"/>
                </a:lnTo>
                <a:lnTo>
                  <a:pt x="55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4264686" y="239714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727" y="0"/>
                </a:moveTo>
                <a:lnTo>
                  <a:pt x="0" y="1625"/>
                </a:lnTo>
                <a:lnTo>
                  <a:pt x="1320" y="1701"/>
                </a:lnTo>
                <a:lnTo>
                  <a:pt x="1308" y="1524"/>
                </a:lnTo>
                <a:lnTo>
                  <a:pt x="1777" y="1282"/>
                </a:lnTo>
                <a:lnTo>
                  <a:pt x="172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4562106" y="2176962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673" y="0"/>
                </a:moveTo>
                <a:lnTo>
                  <a:pt x="203" y="444"/>
                </a:lnTo>
                <a:lnTo>
                  <a:pt x="0" y="1231"/>
                </a:lnTo>
                <a:lnTo>
                  <a:pt x="406" y="1536"/>
                </a:lnTo>
                <a:lnTo>
                  <a:pt x="1015" y="1041"/>
                </a:lnTo>
                <a:lnTo>
                  <a:pt x="1028" y="419"/>
                </a:lnTo>
                <a:lnTo>
                  <a:pt x="67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4348492" y="137408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812" y="0"/>
                </a:moveTo>
                <a:lnTo>
                  <a:pt x="177" y="635"/>
                </a:lnTo>
                <a:lnTo>
                  <a:pt x="0" y="876"/>
                </a:lnTo>
                <a:lnTo>
                  <a:pt x="50" y="1079"/>
                </a:lnTo>
                <a:lnTo>
                  <a:pt x="355" y="1104"/>
                </a:lnTo>
                <a:lnTo>
                  <a:pt x="508" y="1282"/>
                </a:lnTo>
                <a:lnTo>
                  <a:pt x="647" y="1549"/>
                </a:lnTo>
                <a:lnTo>
                  <a:pt x="927" y="1498"/>
                </a:lnTo>
                <a:lnTo>
                  <a:pt x="1803" y="1003"/>
                </a:lnTo>
                <a:lnTo>
                  <a:pt x="81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4499256" y="807787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292" y="0"/>
                </a:moveTo>
                <a:lnTo>
                  <a:pt x="304" y="939"/>
                </a:lnTo>
                <a:lnTo>
                  <a:pt x="203" y="1257"/>
                </a:lnTo>
                <a:lnTo>
                  <a:pt x="495" y="1524"/>
                </a:lnTo>
                <a:lnTo>
                  <a:pt x="431" y="1816"/>
                </a:lnTo>
                <a:lnTo>
                  <a:pt x="0" y="2857"/>
                </a:lnTo>
                <a:lnTo>
                  <a:pt x="952" y="2095"/>
                </a:lnTo>
                <a:lnTo>
                  <a:pt x="965" y="1511"/>
                </a:lnTo>
                <a:lnTo>
                  <a:pt x="1308" y="1003"/>
                </a:lnTo>
                <a:lnTo>
                  <a:pt x="29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4413212" y="73202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6" y="0"/>
                </a:moveTo>
                <a:lnTo>
                  <a:pt x="685" y="546"/>
                </a:lnTo>
                <a:lnTo>
                  <a:pt x="634" y="800"/>
                </a:lnTo>
                <a:lnTo>
                  <a:pt x="520" y="1104"/>
                </a:lnTo>
                <a:lnTo>
                  <a:pt x="368" y="698"/>
                </a:lnTo>
                <a:lnTo>
                  <a:pt x="0" y="1143"/>
                </a:lnTo>
                <a:lnTo>
                  <a:pt x="0" y="2590"/>
                </a:lnTo>
                <a:lnTo>
                  <a:pt x="774" y="1727"/>
                </a:lnTo>
                <a:lnTo>
                  <a:pt x="1066" y="1536"/>
                </a:lnTo>
                <a:lnTo>
                  <a:pt x="106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4626630" y="1166389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228" y="0"/>
                </a:moveTo>
                <a:lnTo>
                  <a:pt x="0" y="266"/>
                </a:lnTo>
                <a:lnTo>
                  <a:pt x="114" y="927"/>
                </a:lnTo>
                <a:lnTo>
                  <a:pt x="380" y="1130"/>
                </a:lnTo>
                <a:lnTo>
                  <a:pt x="863" y="1257"/>
                </a:lnTo>
                <a:lnTo>
                  <a:pt x="1549" y="444"/>
                </a:lnTo>
                <a:lnTo>
                  <a:pt x="952" y="165"/>
                </a:lnTo>
                <a:lnTo>
                  <a:pt x="558" y="88"/>
                </a:lnTo>
                <a:lnTo>
                  <a:pt x="22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5117814" y="2046533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723" y="0"/>
                </a:moveTo>
                <a:lnTo>
                  <a:pt x="0" y="1066"/>
                </a:lnTo>
                <a:lnTo>
                  <a:pt x="914" y="1015"/>
                </a:lnTo>
                <a:lnTo>
                  <a:pt x="939" y="876"/>
                </a:lnTo>
                <a:lnTo>
                  <a:pt x="1663" y="139"/>
                </a:lnTo>
                <a:lnTo>
                  <a:pt x="1320" y="38"/>
                </a:lnTo>
                <a:lnTo>
                  <a:pt x="72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458190" y="728982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40">
                <a:moveTo>
                  <a:pt x="76" y="0"/>
                </a:moveTo>
                <a:lnTo>
                  <a:pt x="0" y="279"/>
                </a:lnTo>
                <a:lnTo>
                  <a:pt x="114" y="698"/>
                </a:lnTo>
                <a:lnTo>
                  <a:pt x="558" y="1523"/>
                </a:lnTo>
                <a:lnTo>
                  <a:pt x="1447" y="2006"/>
                </a:lnTo>
                <a:lnTo>
                  <a:pt x="253" y="673"/>
                </a:lnTo>
                <a:lnTo>
                  <a:pt x="368" y="380"/>
                </a:lnTo>
                <a:lnTo>
                  <a:pt x="698" y="101"/>
                </a:lnTo>
                <a:lnTo>
                  <a:pt x="7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4401562" y="740409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647" y="0"/>
                </a:moveTo>
                <a:lnTo>
                  <a:pt x="101" y="914"/>
                </a:lnTo>
                <a:lnTo>
                  <a:pt x="0" y="1308"/>
                </a:lnTo>
                <a:lnTo>
                  <a:pt x="241" y="1689"/>
                </a:lnTo>
                <a:lnTo>
                  <a:pt x="1142" y="635"/>
                </a:lnTo>
                <a:lnTo>
                  <a:pt x="1104" y="304"/>
                </a:lnTo>
                <a:lnTo>
                  <a:pt x="64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995823" y="251306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104" y="0"/>
                </a:moveTo>
                <a:lnTo>
                  <a:pt x="850" y="88"/>
                </a:lnTo>
                <a:lnTo>
                  <a:pt x="647" y="76"/>
                </a:lnTo>
                <a:lnTo>
                  <a:pt x="571" y="457"/>
                </a:lnTo>
                <a:lnTo>
                  <a:pt x="127" y="330"/>
                </a:lnTo>
                <a:lnTo>
                  <a:pt x="50" y="571"/>
                </a:lnTo>
                <a:lnTo>
                  <a:pt x="0" y="1117"/>
                </a:lnTo>
                <a:lnTo>
                  <a:pt x="393" y="1003"/>
                </a:lnTo>
                <a:lnTo>
                  <a:pt x="110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4406956" y="73034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0"/>
                </a:moveTo>
                <a:lnTo>
                  <a:pt x="596" y="1435"/>
                </a:lnTo>
                <a:lnTo>
                  <a:pt x="800" y="1689"/>
                </a:lnTo>
                <a:lnTo>
                  <a:pt x="1193" y="1917"/>
                </a:lnTo>
                <a:lnTo>
                  <a:pt x="1511" y="1803"/>
                </a:lnTo>
                <a:lnTo>
                  <a:pt x="2070" y="876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4365959" y="1437493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092" y="0"/>
                </a:moveTo>
                <a:lnTo>
                  <a:pt x="698" y="12"/>
                </a:lnTo>
                <a:lnTo>
                  <a:pt x="431" y="165"/>
                </a:lnTo>
                <a:lnTo>
                  <a:pt x="0" y="330"/>
                </a:lnTo>
                <a:lnTo>
                  <a:pt x="355" y="622"/>
                </a:lnTo>
                <a:lnTo>
                  <a:pt x="304" y="774"/>
                </a:lnTo>
                <a:lnTo>
                  <a:pt x="977" y="1092"/>
                </a:lnTo>
                <a:lnTo>
                  <a:pt x="1079" y="952"/>
                </a:lnTo>
                <a:lnTo>
                  <a:pt x="1536" y="647"/>
                </a:lnTo>
                <a:lnTo>
                  <a:pt x="109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4452049" y="727790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4">
                <a:moveTo>
                  <a:pt x="2070" y="0"/>
                </a:moveTo>
                <a:lnTo>
                  <a:pt x="609" y="647"/>
                </a:lnTo>
                <a:lnTo>
                  <a:pt x="317" y="1117"/>
                </a:lnTo>
                <a:lnTo>
                  <a:pt x="0" y="1803"/>
                </a:lnTo>
                <a:lnTo>
                  <a:pt x="939" y="1054"/>
                </a:lnTo>
                <a:lnTo>
                  <a:pt x="1117" y="863"/>
                </a:lnTo>
                <a:lnTo>
                  <a:pt x="207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5112500" y="2054334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850" y="0"/>
                </a:moveTo>
                <a:lnTo>
                  <a:pt x="812" y="279"/>
                </a:lnTo>
                <a:lnTo>
                  <a:pt x="711" y="482"/>
                </a:lnTo>
                <a:lnTo>
                  <a:pt x="393" y="469"/>
                </a:lnTo>
                <a:lnTo>
                  <a:pt x="101" y="190"/>
                </a:lnTo>
                <a:lnTo>
                  <a:pt x="190" y="622"/>
                </a:lnTo>
                <a:lnTo>
                  <a:pt x="0" y="1054"/>
                </a:lnTo>
                <a:lnTo>
                  <a:pt x="419" y="774"/>
                </a:lnTo>
                <a:lnTo>
                  <a:pt x="584" y="647"/>
                </a:lnTo>
                <a:lnTo>
                  <a:pt x="939" y="596"/>
                </a:lnTo>
                <a:lnTo>
                  <a:pt x="1422" y="88"/>
                </a:lnTo>
                <a:lnTo>
                  <a:pt x="85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4553402" y="105840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304" y="0"/>
                </a:moveTo>
                <a:lnTo>
                  <a:pt x="38" y="0"/>
                </a:lnTo>
                <a:lnTo>
                  <a:pt x="190" y="381"/>
                </a:lnTo>
                <a:lnTo>
                  <a:pt x="253" y="520"/>
                </a:lnTo>
                <a:lnTo>
                  <a:pt x="0" y="482"/>
                </a:lnTo>
                <a:lnTo>
                  <a:pt x="304" y="800"/>
                </a:lnTo>
                <a:lnTo>
                  <a:pt x="622" y="1130"/>
                </a:lnTo>
                <a:lnTo>
                  <a:pt x="1460" y="1384"/>
                </a:lnTo>
                <a:lnTo>
                  <a:pt x="1092" y="749"/>
                </a:lnTo>
                <a:lnTo>
                  <a:pt x="825" y="482"/>
                </a:lnTo>
                <a:lnTo>
                  <a:pt x="723" y="63"/>
                </a:lnTo>
                <a:lnTo>
                  <a:pt x="30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4467455" y="229463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342" y="0"/>
                </a:moveTo>
                <a:lnTo>
                  <a:pt x="0" y="762"/>
                </a:lnTo>
                <a:lnTo>
                  <a:pt x="863" y="1181"/>
                </a:lnTo>
                <a:lnTo>
                  <a:pt x="1054" y="1244"/>
                </a:lnTo>
                <a:lnTo>
                  <a:pt x="965" y="266"/>
                </a:lnTo>
                <a:lnTo>
                  <a:pt x="1219" y="368"/>
                </a:lnTo>
                <a:lnTo>
                  <a:pt x="34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4395761" y="2229249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459" y="1641"/>
                </a:moveTo>
                <a:lnTo>
                  <a:pt x="723" y="2070"/>
                </a:lnTo>
                <a:lnTo>
                  <a:pt x="863" y="1676"/>
                </a:lnTo>
                <a:lnTo>
                  <a:pt x="459" y="1641"/>
                </a:lnTo>
                <a:close/>
              </a:path>
              <a:path w="1270" h="2539">
                <a:moveTo>
                  <a:pt x="0" y="0"/>
                </a:moveTo>
                <a:lnTo>
                  <a:pt x="292" y="1371"/>
                </a:lnTo>
                <a:lnTo>
                  <a:pt x="392" y="1533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4726747" y="132380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419" y="0"/>
                </a:moveTo>
                <a:lnTo>
                  <a:pt x="482" y="355"/>
                </a:lnTo>
                <a:lnTo>
                  <a:pt x="0" y="2489"/>
                </a:lnTo>
                <a:lnTo>
                  <a:pt x="571" y="2070"/>
                </a:lnTo>
                <a:lnTo>
                  <a:pt x="812" y="1574"/>
                </a:lnTo>
                <a:lnTo>
                  <a:pt x="698" y="330"/>
                </a:lnTo>
                <a:lnTo>
                  <a:pt x="41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4497494" y="80421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0"/>
                </a:moveTo>
                <a:lnTo>
                  <a:pt x="571" y="571"/>
                </a:lnTo>
                <a:lnTo>
                  <a:pt x="914" y="825"/>
                </a:lnTo>
                <a:lnTo>
                  <a:pt x="1028" y="1193"/>
                </a:lnTo>
                <a:lnTo>
                  <a:pt x="1460" y="1625"/>
                </a:lnTo>
                <a:lnTo>
                  <a:pt x="1028" y="342"/>
                </a:lnTo>
                <a:lnTo>
                  <a:pt x="927" y="203"/>
                </a:lnTo>
                <a:lnTo>
                  <a:pt x="774" y="114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4322655" y="243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90" y="0"/>
                </a:moveTo>
                <a:lnTo>
                  <a:pt x="0" y="889"/>
                </a:lnTo>
                <a:lnTo>
                  <a:pt x="596" y="1206"/>
                </a:lnTo>
                <a:lnTo>
                  <a:pt x="800" y="685"/>
                </a:lnTo>
                <a:lnTo>
                  <a:pt x="622" y="444"/>
                </a:lnTo>
                <a:lnTo>
                  <a:pt x="762" y="25"/>
                </a:lnTo>
                <a:lnTo>
                  <a:pt x="19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4411243" y="73388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863" y="0"/>
                </a:moveTo>
                <a:lnTo>
                  <a:pt x="0" y="520"/>
                </a:lnTo>
                <a:lnTo>
                  <a:pt x="76" y="1066"/>
                </a:lnTo>
                <a:lnTo>
                  <a:pt x="253" y="2108"/>
                </a:lnTo>
                <a:lnTo>
                  <a:pt x="1015" y="1092"/>
                </a:lnTo>
                <a:lnTo>
                  <a:pt x="1079" y="533"/>
                </a:lnTo>
                <a:lnTo>
                  <a:pt x="86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4204187" y="249582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50" y="0"/>
                </a:moveTo>
                <a:lnTo>
                  <a:pt x="0" y="977"/>
                </a:lnTo>
                <a:lnTo>
                  <a:pt x="469" y="901"/>
                </a:lnTo>
                <a:lnTo>
                  <a:pt x="762" y="495"/>
                </a:lnTo>
                <a:lnTo>
                  <a:pt x="977" y="342"/>
                </a:lnTo>
                <a:lnTo>
                  <a:pt x="85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4722300" y="126009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342" y="0"/>
                </a:moveTo>
                <a:lnTo>
                  <a:pt x="0" y="0"/>
                </a:lnTo>
                <a:lnTo>
                  <a:pt x="228" y="368"/>
                </a:lnTo>
                <a:lnTo>
                  <a:pt x="647" y="660"/>
                </a:lnTo>
                <a:lnTo>
                  <a:pt x="876" y="1041"/>
                </a:lnTo>
                <a:lnTo>
                  <a:pt x="1117" y="977"/>
                </a:lnTo>
                <a:lnTo>
                  <a:pt x="34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3546961" y="303771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317" y="0"/>
                </a:moveTo>
                <a:lnTo>
                  <a:pt x="25" y="101"/>
                </a:lnTo>
                <a:lnTo>
                  <a:pt x="1016" y="901"/>
                </a:lnTo>
                <a:lnTo>
                  <a:pt x="977" y="673"/>
                </a:lnTo>
                <a:lnTo>
                  <a:pt x="977" y="419"/>
                </a:lnTo>
                <a:lnTo>
                  <a:pt x="812" y="457"/>
                </a:lnTo>
                <a:lnTo>
                  <a:pt x="647" y="355"/>
                </a:lnTo>
                <a:lnTo>
                  <a:pt x="419" y="266"/>
                </a:lnTo>
                <a:lnTo>
                  <a:pt x="31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4861666" y="1788948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533" y="0"/>
                </a:moveTo>
                <a:lnTo>
                  <a:pt x="0" y="266"/>
                </a:lnTo>
                <a:lnTo>
                  <a:pt x="50" y="1612"/>
                </a:lnTo>
                <a:lnTo>
                  <a:pt x="596" y="1295"/>
                </a:lnTo>
                <a:lnTo>
                  <a:pt x="1079" y="876"/>
                </a:lnTo>
                <a:lnTo>
                  <a:pt x="53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4572534" y="947691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711" y="0"/>
                </a:moveTo>
                <a:lnTo>
                  <a:pt x="254" y="12"/>
                </a:lnTo>
                <a:lnTo>
                  <a:pt x="0" y="190"/>
                </a:lnTo>
                <a:lnTo>
                  <a:pt x="38" y="482"/>
                </a:lnTo>
                <a:lnTo>
                  <a:pt x="431" y="1015"/>
                </a:lnTo>
                <a:lnTo>
                  <a:pt x="584" y="533"/>
                </a:lnTo>
                <a:lnTo>
                  <a:pt x="812" y="546"/>
                </a:lnTo>
                <a:lnTo>
                  <a:pt x="774" y="1384"/>
                </a:lnTo>
                <a:lnTo>
                  <a:pt x="1193" y="825"/>
                </a:lnTo>
                <a:lnTo>
                  <a:pt x="1054" y="596"/>
                </a:lnTo>
                <a:lnTo>
                  <a:pt x="1079" y="304"/>
                </a:lnTo>
                <a:lnTo>
                  <a:pt x="1003" y="76"/>
                </a:lnTo>
                <a:lnTo>
                  <a:pt x="71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4488940" y="215049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12" y="0"/>
                </a:moveTo>
                <a:lnTo>
                  <a:pt x="0" y="1727"/>
                </a:lnTo>
                <a:lnTo>
                  <a:pt x="482" y="2590"/>
                </a:lnTo>
                <a:lnTo>
                  <a:pt x="711" y="1892"/>
                </a:lnTo>
                <a:lnTo>
                  <a:pt x="81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4404709" y="738630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40">
                <a:moveTo>
                  <a:pt x="1066" y="0"/>
                </a:moveTo>
                <a:lnTo>
                  <a:pt x="0" y="0"/>
                </a:lnTo>
                <a:lnTo>
                  <a:pt x="1473" y="2108"/>
                </a:lnTo>
                <a:lnTo>
                  <a:pt x="1574" y="787"/>
                </a:lnTo>
                <a:lnTo>
                  <a:pt x="1714" y="393"/>
                </a:lnTo>
                <a:lnTo>
                  <a:pt x="1460" y="76"/>
                </a:lnTo>
                <a:lnTo>
                  <a:pt x="106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4260691" y="89832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092" y="0"/>
                </a:moveTo>
                <a:lnTo>
                  <a:pt x="723" y="0"/>
                </a:lnTo>
                <a:lnTo>
                  <a:pt x="558" y="635"/>
                </a:lnTo>
                <a:lnTo>
                  <a:pt x="381" y="901"/>
                </a:lnTo>
                <a:lnTo>
                  <a:pt x="0" y="1778"/>
                </a:lnTo>
                <a:lnTo>
                  <a:pt x="1422" y="393"/>
                </a:lnTo>
                <a:lnTo>
                  <a:pt x="109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4432032" y="731854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1104" y="0"/>
                </a:moveTo>
                <a:lnTo>
                  <a:pt x="635" y="228"/>
                </a:lnTo>
                <a:lnTo>
                  <a:pt x="0" y="673"/>
                </a:lnTo>
                <a:lnTo>
                  <a:pt x="990" y="838"/>
                </a:lnTo>
                <a:lnTo>
                  <a:pt x="1270" y="1041"/>
                </a:lnTo>
                <a:lnTo>
                  <a:pt x="2286" y="1270"/>
                </a:lnTo>
                <a:lnTo>
                  <a:pt x="110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4250511" y="247740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469" y="0"/>
                </a:moveTo>
                <a:lnTo>
                  <a:pt x="165" y="292"/>
                </a:lnTo>
                <a:lnTo>
                  <a:pt x="0" y="1003"/>
                </a:lnTo>
                <a:lnTo>
                  <a:pt x="584" y="1092"/>
                </a:lnTo>
                <a:lnTo>
                  <a:pt x="736" y="800"/>
                </a:lnTo>
                <a:lnTo>
                  <a:pt x="990" y="25"/>
                </a:lnTo>
                <a:lnTo>
                  <a:pt x="46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4412648" y="729112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368" y="0"/>
                </a:moveTo>
                <a:lnTo>
                  <a:pt x="215" y="76"/>
                </a:lnTo>
                <a:lnTo>
                  <a:pt x="0" y="1142"/>
                </a:lnTo>
                <a:lnTo>
                  <a:pt x="419" y="1574"/>
                </a:lnTo>
                <a:lnTo>
                  <a:pt x="1104" y="546"/>
                </a:lnTo>
                <a:lnTo>
                  <a:pt x="1181" y="253"/>
                </a:lnTo>
                <a:lnTo>
                  <a:pt x="762" y="355"/>
                </a:lnTo>
                <a:lnTo>
                  <a:pt x="596" y="317"/>
                </a:lnTo>
                <a:lnTo>
                  <a:pt x="419" y="330"/>
                </a:lnTo>
                <a:lnTo>
                  <a:pt x="36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5534240" y="2236516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647" y="0"/>
                </a:moveTo>
                <a:lnTo>
                  <a:pt x="431" y="266"/>
                </a:lnTo>
                <a:lnTo>
                  <a:pt x="0" y="1384"/>
                </a:lnTo>
                <a:lnTo>
                  <a:pt x="292" y="1587"/>
                </a:lnTo>
                <a:lnTo>
                  <a:pt x="64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4505147" y="1538933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507" y="1130"/>
                </a:lnTo>
                <a:lnTo>
                  <a:pt x="1282" y="1041"/>
                </a:lnTo>
                <a:lnTo>
                  <a:pt x="2095" y="1231"/>
                </a:lnTo>
                <a:lnTo>
                  <a:pt x="888" y="825"/>
                </a:lnTo>
                <a:lnTo>
                  <a:pt x="647" y="711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4456786" y="726574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0" y="0"/>
                </a:moveTo>
                <a:lnTo>
                  <a:pt x="0" y="914"/>
                </a:lnTo>
                <a:lnTo>
                  <a:pt x="533" y="1320"/>
                </a:lnTo>
                <a:lnTo>
                  <a:pt x="1257" y="1828"/>
                </a:lnTo>
                <a:lnTo>
                  <a:pt x="1193" y="1142"/>
                </a:lnTo>
                <a:lnTo>
                  <a:pt x="685" y="800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4045230" y="2140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355" y="0"/>
                </a:moveTo>
                <a:lnTo>
                  <a:pt x="25" y="25"/>
                </a:lnTo>
                <a:lnTo>
                  <a:pt x="0" y="368"/>
                </a:lnTo>
                <a:lnTo>
                  <a:pt x="546" y="1003"/>
                </a:lnTo>
                <a:lnTo>
                  <a:pt x="914" y="698"/>
                </a:lnTo>
                <a:lnTo>
                  <a:pt x="939" y="292"/>
                </a:lnTo>
                <a:lnTo>
                  <a:pt x="35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4498308" y="1530275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203" y="0"/>
                </a:moveTo>
                <a:lnTo>
                  <a:pt x="12" y="12"/>
                </a:lnTo>
                <a:lnTo>
                  <a:pt x="0" y="241"/>
                </a:lnTo>
                <a:lnTo>
                  <a:pt x="520" y="774"/>
                </a:lnTo>
                <a:lnTo>
                  <a:pt x="787" y="812"/>
                </a:lnTo>
                <a:lnTo>
                  <a:pt x="1422" y="850"/>
                </a:lnTo>
                <a:lnTo>
                  <a:pt x="20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4398448" y="744399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635" y="0"/>
                </a:moveTo>
                <a:lnTo>
                  <a:pt x="228" y="139"/>
                </a:lnTo>
                <a:lnTo>
                  <a:pt x="25" y="698"/>
                </a:lnTo>
                <a:lnTo>
                  <a:pt x="0" y="1092"/>
                </a:lnTo>
                <a:lnTo>
                  <a:pt x="203" y="1752"/>
                </a:lnTo>
                <a:lnTo>
                  <a:pt x="1193" y="114"/>
                </a:lnTo>
                <a:lnTo>
                  <a:pt x="63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4505844" y="2374036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0"/>
                </a:moveTo>
                <a:lnTo>
                  <a:pt x="1231" y="774"/>
                </a:lnTo>
                <a:lnTo>
                  <a:pt x="1447" y="812"/>
                </a:lnTo>
                <a:lnTo>
                  <a:pt x="1282" y="533"/>
                </a:lnTo>
                <a:lnTo>
                  <a:pt x="838" y="292"/>
                </a:lnTo>
                <a:lnTo>
                  <a:pt x="939" y="76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4518948" y="84569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358" y="0"/>
                </a:moveTo>
                <a:lnTo>
                  <a:pt x="863" y="190"/>
                </a:lnTo>
                <a:lnTo>
                  <a:pt x="584" y="317"/>
                </a:lnTo>
                <a:lnTo>
                  <a:pt x="0" y="596"/>
                </a:lnTo>
                <a:lnTo>
                  <a:pt x="520" y="825"/>
                </a:lnTo>
                <a:lnTo>
                  <a:pt x="596" y="990"/>
                </a:lnTo>
                <a:lnTo>
                  <a:pt x="419" y="1231"/>
                </a:lnTo>
                <a:lnTo>
                  <a:pt x="507" y="1397"/>
                </a:lnTo>
                <a:lnTo>
                  <a:pt x="914" y="1600"/>
                </a:lnTo>
                <a:lnTo>
                  <a:pt x="135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4600672" y="1599279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507" y="0"/>
                </a:moveTo>
                <a:lnTo>
                  <a:pt x="177" y="457"/>
                </a:lnTo>
                <a:lnTo>
                  <a:pt x="0" y="1117"/>
                </a:lnTo>
                <a:lnTo>
                  <a:pt x="1181" y="1066"/>
                </a:lnTo>
                <a:lnTo>
                  <a:pt x="1295" y="723"/>
                </a:lnTo>
                <a:lnTo>
                  <a:pt x="1181" y="330"/>
                </a:lnTo>
                <a:lnTo>
                  <a:pt x="50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4554202" y="110904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168" y="0"/>
                </a:moveTo>
                <a:lnTo>
                  <a:pt x="761" y="292"/>
                </a:lnTo>
                <a:lnTo>
                  <a:pt x="558" y="444"/>
                </a:lnTo>
                <a:lnTo>
                  <a:pt x="0" y="1193"/>
                </a:lnTo>
                <a:lnTo>
                  <a:pt x="1612" y="1752"/>
                </a:lnTo>
                <a:lnTo>
                  <a:pt x="1206" y="431"/>
                </a:lnTo>
                <a:lnTo>
                  <a:pt x="116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4767008" y="2065302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800" y="0"/>
                </a:moveTo>
                <a:lnTo>
                  <a:pt x="0" y="1663"/>
                </a:lnTo>
                <a:lnTo>
                  <a:pt x="736" y="1485"/>
                </a:lnTo>
                <a:lnTo>
                  <a:pt x="939" y="1346"/>
                </a:lnTo>
                <a:lnTo>
                  <a:pt x="1206" y="1041"/>
                </a:lnTo>
                <a:lnTo>
                  <a:pt x="1181" y="774"/>
                </a:lnTo>
                <a:lnTo>
                  <a:pt x="80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612058" y="2389945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0"/>
                </a:moveTo>
                <a:lnTo>
                  <a:pt x="800" y="2209"/>
                </a:lnTo>
                <a:lnTo>
                  <a:pt x="1384" y="1092"/>
                </a:lnTo>
                <a:lnTo>
                  <a:pt x="1244" y="939"/>
                </a:lnTo>
                <a:lnTo>
                  <a:pt x="1244" y="1181"/>
                </a:lnTo>
                <a:lnTo>
                  <a:pt x="1054" y="1079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4531379" y="1112343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723" y="0"/>
                </a:moveTo>
                <a:lnTo>
                  <a:pt x="355" y="215"/>
                </a:lnTo>
                <a:lnTo>
                  <a:pt x="0" y="533"/>
                </a:lnTo>
                <a:lnTo>
                  <a:pt x="1181" y="1523"/>
                </a:lnTo>
                <a:lnTo>
                  <a:pt x="1231" y="711"/>
                </a:lnTo>
                <a:lnTo>
                  <a:pt x="1244" y="279"/>
                </a:lnTo>
                <a:lnTo>
                  <a:pt x="72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4305961" y="245446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38" y="0"/>
                </a:moveTo>
                <a:lnTo>
                  <a:pt x="63" y="165"/>
                </a:lnTo>
                <a:lnTo>
                  <a:pt x="0" y="355"/>
                </a:lnTo>
                <a:lnTo>
                  <a:pt x="25" y="749"/>
                </a:lnTo>
                <a:lnTo>
                  <a:pt x="88" y="1142"/>
                </a:lnTo>
                <a:lnTo>
                  <a:pt x="584" y="952"/>
                </a:lnTo>
                <a:lnTo>
                  <a:pt x="83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4287772" y="77957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2" y="0"/>
                </a:moveTo>
                <a:lnTo>
                  <a:pt x="0" y="571"/>
                </a:lnTo>
                <a:lnTo>
                  <a:pt x="139" y="800"/>
                </a:lnTo>
                <a:lnTo>
                  <a:pt x="368" y="1625"/>
                </a:lnTo>
                <a:lnTo>
                  <a:pt x="673" y="1422"/>
                </a:lnTo>
                <a:lnTo>
                  <a:pt x="1397" y="1269"/>
                </a:lnTo>
                <a:lnTo>
                  <a:pt x="1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5516008" y="226085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50" y="0"/>
                </a:moveTo>
                <a:lnTo>
                  <a:pt x="0" y="406"/>
                </a:lnTo>
                <a:lnTo>
                  <a:pt x="469" y="660"/>
                </a:lnTo>
                <a:lnTo>
                  <a:pt x="774" y="889"/>
                </a:lnTo>
                <a:lnTo>
                  <a:pt x="622" y="482"/>
                </a:lnTo>
                <a:lnTo>
                  <a:pt x="533" y="215"/>
                </a:lnTo>
                <a:lnTo>
                  <a:pt x="5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4440175" y="2220926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838" y="0"/>
                </a:moveTo>
                <a:lnTo>
                  <a:pt x="0" y="673"/>
                </a:lnTo>
                <a:lnTo>
                  <a:pt x="660" y="952"/>
                </a:lnTo>
                <a:lnTo>
                  <a:pt x="965" y="965"/>
                </a:lnTo>
                <a:lnTo>
                  <a:pt x="1485" y="825"/>
                </a:lnTo>
                <a:lnTo>
                  <a:pt x="1181" y="444"/>
                </a:lnTo>
                <a:lnTo>
                  <a:pt x="83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4374007" y="1385738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228" y="253"/>
                </a:lnTo>
                <a:lnTo>
                  <a:pt x="317" y="1130"/>
                </a:lnTo>
                <a:lnTo>
                  <a:pt x="330" y="1447"/>
                </a:lnTo>
                <a:lnTo>
                  <a:pt x="1219" y="634"/>
                </a:lnTo>
                <a:lnTo>
                  <a:pt x="927" y="520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4397015" y="740858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685" y="0"/>
                </a:moveTo>
                <a:lnTo>
                  <a:pt x="215" y="647"/>
                </a:lnTo>
                <a:lnTo>
                  <a:pt x="0" y="914"/>
                </a:lnTo>
                <a:lnTo>
                  <a:pt x="228" y="1320"/>
                </a:lnTo>
                <a:lnTo>
                  <a:pt x="965" y="482"/>
                </a:lnTo>
                <a:lnTo>
                  <a:pt x="1041" y="177"/>
                </a:lnTo>
                <a:lnTo>
                  <a:pt x="68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4577689" y="9488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774" y="0"/>
                </a:moveTo>
                <a:lnTo>
                  <a:pt x="495" y="12"/>
                </a:lnTo>
                <a:lnTo>
                  <a:pt x="25" y="304"/>
                </a:lnTo>
                <a:lnTo>
                  <a:pt x="0" y="596"/>
                </a:lnTo>
                <a:lnTo>
                  <a:pt x="165" y="723"/>
                </a:lnTo>
                <a:lnTo>
                  <a:pt x="266" y="850"/>
                </a:lnTo>
                <a:lnTo>
                  <a:pt x="342" y="1028"/>
                </a:lnTo>
                <a:lnTo>
                  <a:pt x="800" y="1206"/>
                </a:lnTo>
                <a:lnTo>
                  <a:pt x="812" y="279"/>
                </a:lnTo>
                <a:lnTo>
                  <a:pt x="77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4403196" y="72294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381" y="0"/>
                </a:moveTo>
                <a:lnTo>
                  <a:pt x="215" y="508"/>
                </a:lnTo>
                <a:lnTo>
                  <a:pt x="0" y="1028"/>
                </a:lnTo>
                <a:lnTo>
                  <a:pt x="1206" y="1447"/>
                </a:lnTo>
                <a:lnTo>
                  <a:pt x="1155" y="711"/>
                </a:lnTo>
                <a:lnTo>
                  <a:pt x="1371" y="76"/>
                </a:lnTo>
                <a:lnTo>
                  <a:pt x="38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4416100" y="2208227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247" y="0"/>
                </a:moveTo>
                <a:lnTo>
                  <a:pt x="0" y="584"/>
                </a:lnTo>
                <a:lnTo>
                  <a:pt x="1041" y="965"/>
                </a:lnTo>
                <a:lnTo>
                  <a:pt x="1663" y="1104"/>
                </a:lnTo>
                <a:lnTo>
                  <a:pt x="1549" y="889"/>
                </a:lnTo>
                <a:lnTo>
                  <a:pt x="224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5541716" y="2328821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38" y="355"/>
                </a:lnTo>
                <a:lnTo>
                  <a:pt x="114" y="152"/>
                </a:lnTo>
                <a:lnTo>
                  <a:pt x="177" y="292"/>
                </a:lnTo>
                <a:lnTo>
                  <a:pt x="25" y="1663"/>
                </a:lnTo>
                <a:lnTo>
                  <a:pt x="368" y="1587"/>
                </a:lnTo>
                <a:lnTo>
                  <a:pt x="355" y="1066"/>
                </a:lnTo>
                <a:lnTo>
                  <a:pt x="393" y="596"/>
                </a:lnTo>
                <a:lnTo>
                  <a:pt x="203" y="25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4690262" y="160834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88" y="0"/>
                </a:moveTo>
                <a:lnTo>
                  <a:pt x="50" y="660"/>
                </a:lnTo>
                <a:lnTo>
                  <a:pt x="0" y="1193"/>
                </a:lnTo>
                <a:lnTo>
                  <a:pt x="787" y="2146"/>
                </a:lnTo>
                <a:lnTo>
                  <a:pt x="609" y="1092"/>
                </a:lnTo>
                <a:lnTo>
                  <a:pt x="723" y="685"/>
                </a:lnTo>
                <a:lnTo>
                  <a:pt x="8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4586590" y="946495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558" y="0"/>
                </a:moveTo>
                <a:lnTo>
                  <a:pt x="393" y="279"/>
                </a:lnTo>
                <a:lnTo>
                  <a:pt x="0" y="1079"/>
                </a:lnTo>
                <a:lnTo>
                  <a:pt x="723" y="1651"/>
                </a:lnTo>
                <a:lnTo>
                  <a:pt x="1028" y="596"/>
                </a:lnTo>
                <a:lnTo>
                  <a:pt x="1181" y="292"/>
                </a:lnTo>
                <a:lnTo>
                  <a:pt x="55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3548708" y="3024765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990" y="152"/>
                </a:moveTo>
                <a:lnTo>
                  <a:pt x="1130" y="317"/>
                </a:lnTo>
                <a:lnTo>
                  <a:pt x="1422" y="711"/>
                </a:lnTo>
                <a:lnTo>
                  <a:pt x="1686" y="406"/>
                </a:lnTo>
                <a:lnTo>
                  <a:pt x="1155" y="228"/>
                </a:lnTo>
                <a:lnTo>
                  <a:pt x="990" y="152"/>
                </a:lnTo>
                <a:close/>
              </a:path>
              <a:path w="1904" h="1269">
                <a:moveTo>
                  <a:pt x="0" y="0"/>
                </a:moveTo>
                <a:lnTo>
                  <a:pt x="596" y="406"/>
                </a:lnTo>
                <a:lnTo>
                  <a:pt x="736" y="558"/>
                </a:lnTo>
                <a:lnTo>
                  <a:pt x="945" y="265"/>
                </a:lnTo>
                <a:lnTo>
                  <a:pt x="0" y="0"/>
                </a:lnTo>
                <a:close/>
              </a:path>
              <a:path w="1904" h="1269">
                <a:moveTo>
                  <a:pt x="1000" y="281"/>
                </a:moveTo>
                <a:lnTo>
                  <a:pt x="1130" y="317"/>
                </a:lnTo>
                <a:lnTo>
                  <a:pt x="1000" y="28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4221411" y="1172509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152" y="965"/>
                </a:lnTo>
                <a:lnTo>
                  <a:pt x="25" y="1371"/>
                </a:lnTo>
                <a:lnTo>
                  <a:pt x="215" y="1574"/>
                </a:lnTo>
                <a:lnTo>
                  <a:pt x="927" y="774"/>
                </a:lnTo>
                <a:lnTo>
                  <a:pt x="673" y="469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4499359" y="237157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79" y="0"/>
                </a:moveTo>
                <a:lnTo>
                  <a:pt x="50" y="152"/>
                </a:lnTo>
                <a:lnTo>
                  <a:pt x="0" y="381"/>
                </a:lnTo>
                <a:lnTo>
                  <a:pt x="635" y="406"/>
                </a:lnTo>
                <a:lnTo>
                  <a:pt x="431" y="635"/>
                </a:lnTo>
                <a:lnTo>
                  <a:pt x="584" y="584"/>
                </a:lnTo>
                <a:lnTo>
                  <a:pt x="1143" y="3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4408077" y="741931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507" y="0"/>
                </a:moveTo>
                <a:lnTo>
                  <a:pt x="152" y="50"/>
                </a:lnTo>
                <a:lnTo>
                  <a:pt x="0" y="609"/>
                </a:lnTo>
                <a:lnTo>
                  <a:pt x="380" y="761"/>
                </a:lnTo>
                <a:lnTo>
                  <a:pt x="634" y="901"/>
                </a:lnTo>
                <a:lnTo>
                  <a:pt x="863" y="647"/>
                </a:lnTo>
                <a:lnTo>
                  <a:pt x="1003" y="469"/>
                </a:lnTo>
                <a:lnTo>
                  <a:pt x="1460" y="12"/>
                </a:lnTo>
                <a:lnTo>
                  <a:pt x="787" y="190"/>
                </a:lnTo>
                <a:lnTo>
                  <a:pt x="50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5532878" y="224797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168" y="0"/>
                </a:moveTo>
                <a:lnTo>
                  <a:pt x="469" y="0"/>
                </a:lnTo>
                <a:lnTo>
                  <a:pt x="0" y="228"/>
                </a:lnTo>
                <a:lnTo>
                  <a:pt x="698" y="596"/>
                </a:lnTo>
                <a:lnTo>
                  <a:pt x="762" y="419"/>
                </a:lnTo>
                <a:lnTo>
                  <a:pt x="1143" y="5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4739224" y="1296205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381" y="0"/>
                </a:moveTo>
                <a:lnTo>
                  <a:pt x="0" y="2298"/>
                </a:lnTo>
                <a:lnTo>
                  <a:pt x="1003" y="1257"/>
                </a:lnTo>
                <a:lnTo>
                  <a:pt x="1028" y="1015"/>
                </a:lnTo>
                <a:lnTo>
                  <a:pt x="977" y="736"/>
                </a:lnTo>
                <a:lnTo>
                  <a:pt x="838" y="520"/>
                </a:lnTo>
                <a:lnTo>
                  <a:pt x="38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591235" y="2350500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165" y="292"/>
                </a:lnTo>
                <a:lnTo>
                  <a:pt x="304" y="889"/>
                </a:lnTo>
                <a:lnTo>
                  <a:pt x="546" y="1003"/>
                </a:lnTo>
                <a:lnTo>
                  <a:pt x="482" y="622"/>
                </a:lnTo>
                <a:lnTo>
                  <a:pt x="368" y="177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4648192" y="165614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447" y="0"/>
                </a:moveTo>
                <a:lnTo>
                  <a:pt x="406" y="457"/>
                </a:lnTo>
                <a:lnTo>
                  <a:pt x="0" y="685"/>
                </a:lnTo>
                <a:lnTo>
                  <a:pt x="190" y="876"/>
                </a:lnTo>
                <a:lnTo>
                  <a:pt x="292" y="1181"/>
                </a:lnTo>
                <a:lnTo>
                  <a:pt x="596" y="863"/>
                </a:lnTo>
                <a:lnTo>
                  <a:pt x="144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4646706" y="160330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774" y="0"/>
                </a:moveTo>
                <a:lnTo>
                  <a:pt x="355" y="0"/>
                </a:lnTo>
                <a:lnTo>
                  <a:pt x="0" y="736"/>
                </a:lnTo>
                <a:lnTo>
                  <a:pt x="571" y="825"/>
                </a:lnTo>
                <a:lnTo>
                  <a:pt x="1066" y="927"/>
                </a:lnTo>
                <a:lnTo>
                  <a:pt x="1181" y="165"/>
                </a:lnTo>
                <a:lnTo>
                  <a:pt x="77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3546683" y="301929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292" y="0"/>
                </a:moveTo>
                <a:lnTo>
                  <a:pt x="317" y="292"/>
                </a:lnTo>
                <a:lnTo>
                  <a:pt x="177" y="419"/>
                </a:lnTo>
                <a:lnTo>
                  <a:pt x="0" y="393"/>
                </a:lnTo>
                <a:lnTo>
                  <a:pt x="114" y="736"/>
                </a:lnTo>
                <a:lnTo>
                  <a:pt x="317" y="673"/>
                </a:lnTo>
                <a:lnTo>
                  <a:pt x="495" y="647"/>
                </a:lnTo>
                <a:lnTo>
                  <a:pt x="507" y="850"/>
                </a:lnTo>
                <a:lnTo>
                  <a:pt x="673" y="787"/>
                </a:lnTo>
                <a:lnTo>
                  <a:pt x="660" y="596"/>
                </a:lnTo>
                <a:lnTo>
                  <a:pt x="812" y="292"/>
                </a:lnTo>
                <a:lnTo>
                  <a:pt x="533" y="228"/>
                </a:lnTo>
                <a:lnTo>
                  <a:pt x="29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4302866" y="816936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1676" y="0"/>
                </a:moveTo>
                <a:lnTo>
                  <a:pt x="1231" y="76"/>
                </a:lnTo>
                <a:lnTo>
                  <a:pt x="0" y="939"/>
                </a:lnTo>
                <a:lnTo>
                  <a:pt x="1079" y="520"/>
                </a:lnTo>
                <a:lnTo>
                  <a:pt x="1219" y="444"/>
                </a:lnTo>
                <a:lnTo>
                  <a:pt x="1943" y="76"/>
                </a:lnTo>
                <a:lnTo>
                  <a:pt x="167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4305035" y="1367792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203" y="0"/>
                </a:moveTo>
                <a:lnTo>
                  <a:pt x="0" y="1130"/>
                </a:lnTo>
                <a:lnTo>
                  <a:pt x="495" y="1270"/>
                </a:lnTo>
                <a:lnTo>
                  <a:pt x="1079" y="1714"/>
                </a:lnTo>
                <a:lnTo>
                  <a:pt x="609" y="952"/>
                </a:lnTo>
                <a:lnTo>
                  <a:pt x="533" y="660"/>
                </a:lnTo>
                <a:lnTo>
                  <a:pt x="20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4400296" y="734923"/>
            <a:ext cx="28575" cy="10160"/>
          </a:xfrm>
          <a:custGeom>
            <a:avLst/>
            <a:gdLst/>
            <a:ahLst/>
            <a:cxnLst/>
            <a:rect l="l" t="t" r="r" b="b"/>
            <a:pathLst>
              <a:path w="28575" h="10159">
                <a:moveTo>
                  <a:pt x="1257" y="8585"/>
                </a:moveTo>
                <a:lnTo>
                  <a:pt x="965" y="8343"/>
                </a:lnTo>
                <a:lnTo>
                  <a:pt x="812" y="8229"/>
                </a:lnTo>
                <a:lnTo>
                  <a:pt x="0" y="8445"/>
                </a:lnTo>
                <a:lnTo>
                  <a:pt x="622" y="9817"/>
                </a:lnTo>
                <a:lnTo>
                  <a:pt x="1168" y="8801"/>
                </a:lnTo>
                <a:lnTo>
                  <a:pt x="1257" y="8585"/>
                </a:lnTo>
                <a:close/>
              </a:path>
              <a:path w="28575" h="10159">
                <a:moveTo>
                  <a:pt x="28232" y="101"/>
                </a:moveTo>
                <a:lnTo>
                  <a:pt x="27927" y="50"/>
                </a:lnTo>
                <a:lnTo>
                  <a:pt x="27063" y="0"/>
                </a:lnTo>
                <a:lnTo>
                  <a:pt x="27571" y="1879"/>
                </a:lnTo>
                <a:lnTo>
                  <a:pt x="28168" y="876"/>
                </a:lnTo>
                <a:lnTo>
                  <a:pt x="28130" y="647"/>
                </a:lnTo>
                <a:lnTo>
                  <a:pt x="28232" y="10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4544218" y="955601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1015" y="0"/>
                </a:moveTo>
                <a:lnTo>
                  <a:pt x="152" y="812"/>
                </a:lnTo>
                <a:lnTo>
                  <a:pt x="0" y="1485"/>
                </a:lnTo>
                <a:lnTo>
                  <a:pt x="152" y="1727"/>
                </a:lnTo>
                <a:lnTo>
                  <a:pt x="444" y="1460"/>
                </a:lnTo>
                <a:lnTo>
                  <a:pt x="520" y="1282"/>
                </a:lnTo>
                <a:lnTo>
                  <a:pt x="101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4722769" y="236851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660" y="0"/>
                </a:moveTo>
                <a:lnTo>
                  <a:pt x="495" y="50"/>
                </a:lnTo>
                <a:lnTo>
                  <a:pt x="304" y="241"/>
                </a:lnTo>
                <a:lnTo>
                  <a:pt x="0" y="279"/>
                </a:lnTo>
                <a:lnTo>
                  <a:pt x="698" y="406"/>
                </a:lnTo>
                <a:lnTo>
                  <a:pt x="647" y="571"/>
                </a:lnTo>
                <a:lnTo>
                  <a:pt x="863" y="685"/>
                </a:lnTo>
                <a:lnTo>
                  <a:pt x="1028" y="292"/>
                </a:lnTo>
                <a:lnTo>
                  <a:pt x="533" y="368"/>
                </a:lnTo>
                <a:lnTo>
                  <a:pt x="66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4396066" y="729729"/>
            <a:ext cx="28575" cy="18415"/>
          </a:xfrm>
          <a:custGeom>
            <a:avLst/>
            <a:gdLst/>
            <a:ahLst/>
            <a:cxnLst/>
            <a:rect l="l" t="t" r="r" b="b"/>
            <a:pathLst>
              <a:path w="28575" h="18415">
                <a:moveTo>
                  <a:pt x="1041" y="17221"/>
                </a:moveTo>
                <a:lnTo>
                  <a:pt x="571" y="16573"/>
                </a:lnTo>
                <a:lnTo>
                  <a:pt x="254" y="16852"/>
                </a:lnTo>
                <a:lnTo>
                  <a:pt x="0" y="17246"/>
                </a:lnTo>
                <a:lnTo>
                  <a:pt x="635" y="17995"/>
                </a:lnTo>
                <a:lnTo>
                  <a:pt x="977" y="17526"/>
                </a:lnTo>
                <a:lnTo>
                  <a:pt x="1041" y="17221"/>
                </a:lnTo>
                <a:close/>
              </a:path>
              <a:path w="28575" h="18415">
                <a:moveTo>
                  <a:pt x="18288" y="4191"/>
                </a:moveTo>
                <a:lnTo>
                  <a:pt x="17932" y="4089"/>
                </a:lnTo>
                <a:lnTo>
                  <a:pt x="17259" y="4724"/>
                </a:lnTo>
                <a:lnTo>
                  <a:pt x="17653" y="5054"/>
                </a:lnTo>
                <a:lnTo>
                  <a:pt x="17983" y="5080"/>
                </a:lnTo>
                <a:lnTo>
                  <a:pt x="18288" y="4470"/>
                </a:lnTo>
                <a:lnTo>
                  <a:pt x="18288" y="4191"/>
                </a:lnTo>
                <a:close/>
              </a:path>
              <a:path w="28575" h="18415">
                <a:moveTo>
                  <a:pt x="28219" y="1231"/>
                </a:moveTo>
                <a:lnTo>
                  <a:pt x="28206" y="1003"/>
                </a:lnTo>
                <a:lnTo>
                  <a:pt x="27787" y="215"/>
                </a:lnTo>
                <a:lnTo>
                  <a:pt x="27241" y="0"/>
                </a:lnTo>
                <a:lnTo>
                  <a:pt x="27520" y="1117"/>
                </a:lnTo>
                <a:lnTo>
                  <a:pt x="27609" y="1320"/>
                </a:lnTo>
                <a:lnTo>
                  <a:pt x="28219" y="123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4527891" y="154156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444" y="0"/>
                </a:moveTo>
                <a:lnTo>
                  <a:pt x="63" y="0"/>
                </a:lnTo>
                <a:lnTo>
                  <a:pt x="0" y="304"/>
                </a:lnTo>
                <a:lnTo>
                  <a:pt x="457" y="2070"/>
                </a:lnTo>
                <a:lnTo>
                  <a:pt x="431" y="1079"/>
                </a:lnTo>
                <a:lnTo>
                  <a:pt x="380" y="787"/>
                </a:lnTo>
                <a:lnTo>
                  <a:pt x="44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3550240" y="3048073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990" y="571"/>
                </a:lnTo>
                <a:lnTo>
                  <a:pt x="1130" y="584"/>
                </a:lnTo>
                <a:lnTo>
                  <a:pt x="1269" y="647"/>
                </a:lnTo>
                <a:lnTo>
                  <a:pt x="1409" y="698"/>
                </a:lnTo>
                <a:lnTo>
                  <a:pt x="2070" y="393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4414227" y="73694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444" y="0"/>
                </a:moveTo>
                <a:lnTo>
                  <a:pt x="126" y="126"/>
                </a:lnTo>
                <a:lnTo>
                  <a:pt x="0" y="1257"/>
                </a:lnTo>
                <a:lnTo>
                  <a:pt x="647" y="1054"/>
                </a:lnTo>
                <a:lnTo>
                  <a:pt x="1041" y="914"/>
                </a:lnTo>
                <a:lnTo>
                  <a:pt x="698" y="165"/>
                </a:lnTo>
                <a:lnTo>
                  <a:pt x="44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4592765" y="93641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774" y="0"/>
                </a:moveTo>
                <a:lnTo>
                  <a:pt x="63" y="685"/>
                </a:lnTo>
                <a:lnTo>
                  <a:pt x="0" y="965"/>
                </a:lnTo>
                <a:lnTo>
                  <a:pt x="355" y="914"/>
                </a:lnTo>
                <a:lnTo>
                  <a:pt x="1054" y="1181"/>
                </a:lnTo>
                <a:lnTo>
                  <a:pt x="888" y="571"/>
                </a:lnTo>
                <a:lnTo>
                  <a:pt x="77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4400206" y="746135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431" y="0"/>
                </a:moveTo>
                <a:lnTo>
                  <a:pt x="0" y="203"/>
                </a:lnTo>
                <a:lnTo>
                  <a:pt x="12" y="901"/>
                </a:lnTo>
                <a:lnTo>
                  <a:pt x="101" y="1460"/>
                </a:lnTo>
                <a:lnTo>
                  <a:pt x="673" y="1016"/>
                </a:lnTo>
                <a:lnTo>
                  <a:pt x="698" y="660"/>
                </a:lnTo>
                <a:lnTo>
                  <a:pt x="43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4542523" y="231133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609" y="546"/>
                </a:lnTo>
                <a:lnTo>
                  <a:pt x="520" y="787"/>
                </a:lnTo>
                <a:lnTo>
                  <a:pt x="1270" y="660"/>
                </a:lnTo>
                <a:lnTo>
                  <a:pt x="927" y="761"/>
                </a:lnTo>
                <a:lnTo>
                  <a:pt x="812" y="190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5589031" y="235629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622" y="1244"/>
                </a:lnTo>
                <a:lnTo>
                  <a:pt x="698" y="965"/>
                </a:lnTo>
                <a:lnTo>
                  <a:pt x="177" y="266"/>
                </a:lnTo>
                <a:lnTo>
                  <a:pt x="444" y="63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4708359" y="1384151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584" y="0"/>
                </a:moveTo>
                <a:lnTo>
                  <a:pt x="0" y="685"/>
                </a:lnTo>
                <a:lnTo>
                  <a:pt x="635" y="1587"/>
                </a:lnTo>
                <a:lnTo>
                  <a:pt x="850" y="635"/>
                </a:lnTo>
                <a:lnTo>
                  <a:pt x="825" y="482"/>
                </a:lnTo>
                <a:lnTo>
                  <a:pt x="58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4403054" y="729903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1041" y="0"/>
                </a:moveTo>
                <a:lnTo>
                  <a:pt x="127" y="76"/>
                </a:lnTo>
                <a:lnTo>
                  <a:pt x="0" y="508"/>
                </a:lnTo>
                <a:lnTo>
                  <a:pt x="330" y="774"/>
                </a:lnTo>
                <a:lnTo>
                  <a:pt x="1066" y="482"/>
                </a:lnTo>
                <a:lnTo>
                  <a:pt x="1358" y="228"/>
                </a:lnTo>
                <a:lnTo>
                  <a:pt x="104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4489607" y="215030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054" y="0"/>
                </a:moveTo>
                <a:lnTo>
                  <a:pt x="0" y="952"/>
                </a:lnTo>
                <a:lnTo>
                  <a:pt x="495" y="1104"/>
                </a:lnTo>
                <a:lnTo>
                  <a:pt x="584" y="927"/>
                </a:lnTo>
                <a:lnTo>
                  <a:pt x="711" y="457"/>
                </a:lnTo>
                <a:lnTo>
                  <a:pt x="927" y="546"/>
                </a:lnTo>
                <a:lnTo>
                  <a:pt x="105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4577575" y="906548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40">
                <a:moveTo>
                  <a:pt x="215" y="0"/>
                </a:moveTo>
                <a:lnTo>
                  <a:pt x="106" y="1257"/>
                </a:lnTo>
                <a:lnTo>
                  <a:pt x="357" y="1600"/>
                </a:lnTo>
                <a:lnTo>
                  <a:pt x="1511" y="1993"/>
                </a:lnTo>
                <a:lnTo>
                  <a:pt x="215" y="0"/>
                </a:lnTo>
                <a:close/>
              </a:path>
              <a:path w="1904" h="2540">
                <a:moveTo>
                  <a:pt x="0" y="1257"/>
                </a:moveTo>
                <a:lnTo>
                  <a:pt x="88" y="1600"/>
                </a:lnTo>
                <a:lnTo>
                  <a:pt x="422" y="1692"/>
                </a:lnTo>
                <a:lnTo>
                  <a:pt x="0" y="1257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4404229" y="723419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469" y="0"/>
                </a:moveTo>
                <a:lnTo>
                  <a:pt x="0" y="444"/>
                </a:lnTo>
                <a:lnTo>
                  <a:pt x="393" y="901"/>
                </a:lnTo>
                <a:lnTo>
                  <a:pt x="660" y="1384"/>
                </a:lnTo>
                <a:lnTo>
                  <a:pt x="901" y="444"/>
                </a:lnTo>
                <a:lnTo>
                  <a:pt x="952" y="215"/>
                </a:lnTo>
                <a:lnTo>
                  <a:pt x="46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4321525" y="245352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77" y="0"/>
                </a:moveTo>
                <a:lnTo>
                  <a:pt x="0" y="787"/>
                </a:lnTo>
                <a:lnTo>
                  <a:pt x="558" y="812"/>
                </a:lnTo>
                <a:lnTo>
                  <a:pt x="673" y="571"/>
                </a:lnTo>
                <a:lnTo>
                  <a:pt x="914" y="558"/>
                </a:lnTo>
                <a:lnTo>
                  <a:pt x="673" y="228"/>
                </a:lnTo>
                <a:lnTo>
                  <a:pt x="17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4430874" y="730012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1257" y="0"/>
                </a:moveTo>
                <a:lnTo>
                  <a:pt x="609" y="190"/>
                </a:lnTo>
                <a:lnTo>
                  <a:pt x="88" y="253"/>
                </a:lnTo>
                <a:lnTo>
                  <a:pt x="0" y="1295"/>
                </a:lnTo>
                <a:lnTo>
                  <a:pt x="596" y="698"/>
                </a:lnTo>
                <a:lnTo>
                  <a:pt x="901" y="495"/>
                </a:lnTo>
                <a:lnTo>
                  <a:pt x="125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4257716" y="243399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460" y="0"/>
                </a:moveTo>
                <a:lnTo>
                  <a:pt x="0" y="469"/>
                </a:lnTo>
                <a:lnTo>
                  <a:pt x="774" y="711"/>
                </a:lnTo>
                <a:lnTo>
                  <a:pt x="1435" y="380"/>
                </a:lnTo>
                <a:lnTo>
                  <a:pt x="146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4459321" y="214108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0"/>
                </a:moveTo>
                <a:lnTo>
                  <a:pt x="177" y="673"/>
                </a:lnTo>
                <a:lnTo>
                  <a:pt x="279" y="419"/>
                </a:lnTo>
                <a:lnTo>
                  <a:pt x="1562" y="825"/>
                </a:lnTo>
                <a:lnTo>
                  <a:pt x="1384" y="482"/>
                </a:lnTo>
                <a:lnTo>
                  <a:pt x="939" y="584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900119" y="259784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266"/>
                </a:moveTo>
                <a:lnTo>
                  <a:pt x="0" y="685"/>
                </a:lnTo>
                <a:lnTo>
                  <a:pt x="457" y="647"/>
                </a:lnTo>
                <a:lnTo>
                  <a:pt x="626" y="431"/>
                </a:lnTo>
                <a:lnTo>
                  <a:pt x="0" y="266"/>
                </a:lnTo>
                <a:close/>
              </a:path>
              <a:path w="1270" h="1269">
                <a:moveTo>
                  <a:pt x="965" y="0"/>
                </a:moveTo>
                <a:lnTo>
                  <a:pt x="317" y="203"/>
                </a:lnTo>
                <a:lnTo>
                  <a:pt x="642" y="411"/>
                </a:lnTo>
                <a:lnTo>
                  <a:pt x="96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4406046" y="725154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63" y="0"/>
                </a:moveTo>
                <a:lnTo>
                  <a:pt x="0" y="825"/>
                </a:lnTo>
                <a:lnTo>
                  <a:pt x="241" y="1066"/>
                </a:lnTo>
                <a:lnTo>
                  <a:pt x="977" y="1549"/>
                </a:lnTo>
                <a:lnTo>
                  <a:pt x="774" y="1015"/>
                </a:lnTo>
                <a:lnTo>
                  <a:pt x="6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4580816" y="2401943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609" y="0"/>
                </a:moveTo>
                <a:lnTo>
                  <a:pt x="317" y="253"/>
                </a:lnTo>
                <a:lnTo>
                  <a:pt x="203" y="444"/>
                </a:lnTo>
                <a:lnTo>
                  <a:pt x="0" y="660"/>
                </a:lnTo>
                <a:lnTo>
                  <a:pt x="25" y="965"/>
                </a:lnTo>
                <a:lnTo>
                  <a:pt x="431" y="990"/>
                </a:lnTo>
                <a:lnTo>
                  <a:pt x="60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4723757" y="1327019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0"/>
                </a:moveTo>
                <a:lnTo>
                  <a:pt x="215" y="469"/>
                </a:lnTo>
                <a:lnTo>
                  <a:pt x="533" y="914"/>
                </a:lnTo>
                <a:lnTo>
                  <a:pt x="787" y="888"/>
                </a:lnTo>
                <a:lnTo>
                  <a:pt x="1638" y="584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4528295" y="229047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" y="0"/>
                </a:moveTo>
                <a:lnTo>
                  <a:pt x="0" y="279"/>
                </a:lnTo>
                <a:lnTo>
                  <a:pt x="266" y="101"/>
                </a:lnTo>
                <a:lnTo>
                  <a:pt x="50" y="381"/>
                </a:lnTo>
                <a:lnTo>
                  <a:pt x="292" y="444"/>
                </a:lnTo>
                <a:lnTo>
                  <a:pt x="1104" y="419"/>
                </a:lnTo>
                <a:lnTo>
                  <a:pt x="863" y="139"/>
                </a:lnTo>
                <a:lnTo>
                  <a:pt x="596" y="38"/>
                </a:lnTo>
                <a:lnTo>
                  <a:pt x="12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4456021" y="726201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406" y="0"/>
                </a:moveTo>
                <a:lnTo>
                  <a:pt x="0" y="190"/>
                </a:lnTo>
                <a:lnTo>
                  <a:pt x="419" y="1371"/>
                </a:lnTo>
                <a:lnTo>
                  <a:pt x="736" y="990"/>
                </a:lnTo>
                <a:lnTo>
                  <a:pt x="787" y="673"/>
                </a:lnTo>
                <a:lnTo>
                  <a:pt x="850" y="38"/>
                </a:lnTo>
                <a:lnTo>
                  <a:pt x="40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4718803" y="233989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77" y="0"/>
                </a:moveTo>
                <a:lnTo>
                  <a:pt x="0" y="508"/>
                </a:lnTo>
                <a:lnTo>
                  <a:pt x="165" y="596"/>
                </a:lnTo>
                <a:lnTo>
                  <a:pt x="279" y="774"/>
                </a:lnTo>
                <a:lnTo>
                  <a:pt x="495" y="736"/>
                </a:lnTo>
                <a:lnTo>
                  <a:pt x="1231" y="419"/>
                </a:lnTo>
                <a:lnTo>
                  <a:pt x="17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4295230" y="82731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965" y="0"/>
                </a:moveTo>
                <a:lnTo>
                  <a:pt x="0" y="406"/>
                </a:lnTo>
                <a:lnTo>
                  <a:pt x="152" y="965"/>
                </a:lnTo>
                <a:lnTo>
                  <a:pt x="304" y="1003"/>
                </a:lnTo>
                <a:lnTo>
                  <a:pt x="431" y="800"/>
                </a:lnTo>
                <a:lnTo>
                  <a:pt x="584" y="787"/>
                </a:lnTo>
                <a:lnTo>
                  <a:pt x="901" y="927"/>
                </a:lnTo>
                <a:lnTo>
                  <a:pt x="952" y="787"/>
                </a:lnTo>
                <a:lnTo>
                  <a:pt x="96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4406756" y="72659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0"/>
                </a:moveTo>
                <a:lnTo>
                  <a:pt x="584" y="1282"/>
                </a:lnTo>
                <a:lnTo>
                  <a:pt x="1155" y="1130"/>
                </a:lnTo>
                <a:lnTo>
                  <a:pt x="1333" y="965"/>
                </a:lnTo>
                <a:lnTo>
                  <a:pt x="1003" y="749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5614262" y="239331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65" y="0"/>
                </a:moveTo>
                <a:lnTo>
                  <a:pt x="139" y="279"/>
                </a:lnTo>
                <a:lnTo>
                  <a:pt x="0" y="127"/>
                </a:lnTo>
                <a:lnTo>
                  <a:pt x="139" y="723"/>
                </a:lnTo>
                <a:lnTo>
                  <a:pt x="850" y="876"/>
                </a:lnTo>
                <a:lnTo>
                  <a:pt x="406" y="50"/>
                </a:lnTo>
                <a:lnTo>
                  <a:pt x="16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369749" y="2988339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355" y="0"/>
                </a:moveTo>
                <a:lnTo>
                  <a:pt x="12" y="101"/>
                </a:lnTo>
                <a:lnTo>
                  <a:pt x="0" y="444"/>
                </a:lnTo>
                <a:lnTo>
                  <a:pt x="533" y="279"/>
                </a:lnTo>
                <a:lnTo>
                  <a:pt x="495" y="520"/>
                </a:lnTo>
                <a:lnTo>
                  <a:pt x="1066" y="457"/>
                </a:lnTo>
                <a:lnTo>
                  <a:pt x="35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4461255" y="7348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215" y="0"/>
                </a:moveTo>
                <a:lnTo>
                  <a:pt x="0" y="342"/>
                </a:lnTo>
                <a:lnTo>
                  <a:pt x="406" y="457"/>
                </a:lnTo>
                <a:lnTo>
                  <a:pt x="495" y="634"/>
                </a:lnTo>
                <a:lnTo>
                  <a:pt x="469" y="901"/>
                </a:lnTo>
                <a:lnTo>
                  <a:pt x="736" y="977"/>
                </a:lnTo>
                <a:lnTo>
                  <a:pt x="1041" y="939"/>
                </a:lnTo>
                <a:lnTo>
                  <a:pt x="673" y="380"/>
                </a:lnTo>
                <a:lnTo>
                  <a:pt x="533" y="266"/>
                </a:lnTo>
                <a:lnTo>
                  <a:pt x="21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092944" y="1959240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101" y="0"/>
                </a:moveTo>
                <a:lnTo>
                  <a:pt x="0" y="203"/>
                </a:lnTo>
                <a:lnTo>
                  <a:pt x="25" y="1257"/>
                </a:lnTo>
                <a:lnTo>
                  <a:pt x="330" y="952"/>
                </a:lnTo>
                <a:lnTo>
                  <a:pt x="266" y="685"/>
                </a:lnTo>
                <a:lnTo>
                  <a:pt x="533" y="25"/>
                </a:lnTo>
                <a:lnTo>
                  <a:pt x="10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200304" y="2051860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914" y="0"/>
                </a:moveTo>
                <a:lnTo>
                  <a:pt x="38" y="304"/>
                </a:lnTo>
                <a:lnTo>
                  <a:pt x="0" y="622"/>
                </a:lnTo>
                <a:lnTo>
                  <a:pt x="330" y="1625"/>
                </a:lnTo>
                <a:lnTo>
                  <a:pt x="91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4337559" y="1356908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279" y="0"/>
                </a:moveTo>
                <a:lnTo>
                  <a:pt x="177" y="457"/>
                </a:lnTo>
                <a:lnTo>
                  <a:pt x="0" y="825"/>
                </a:lnTo>
                <a:lnTo>
                  <a:pt x="1041" y="1333"/>
                </a:lnTo>
                <a:lnTo>
                  <a:pt x="622" y="673"/>
                </a:lnTo>
                <a:lnTo>
                  <a:pt x="609" y="406"/>
                </a:lnTo>
                <a:lnTo>
                  <a:pt x="27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139291" y="178954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444" y="0"/>
                </a:moveTo>
                <a:lnTo>
                  <a:pt x="88" y="0"/>
                </a:lnTo>
                <a:lnTo>
                  <a:pt x="25" y="571"/>
                </a:lnTo>
                <a:lnTo>
                  <a:pt x="0" y="838"/>
                </a:lnTo>
                <a:lnTo>
                  <a:pt x="215" y="609"/>
                </a:lnTo>
                <a:lnTo>
                  <a:pt x="482" y="355"/>
                </a:lnTo>
                <a:lnTo>
                  <a:pt x="44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4429399" y="233705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939" y="0"/>
                </a:moveTo>
                <a:lnTo>
                  <a:pt x="596" y="88"/>
                </a:lnTo>
                <a:lnTo>
                  <a:pt x="0" y="584"/>
                </a:lnTo>
                <a:lnTo>
                  <a:pt x="736" y="571"/>
                </a:lnTo>
                <a:lnTo>
                  <a:pt x="990" y="558"/>
                </a:lnTo>
                <a:lnTo>
                  <a:pt x="965" y="203"/>
                </a:lnTo>
                <a:lnTo>
                  <a:pt x="93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5592047" y="2352753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254" y="1841"/>
                </a:lnTo>
                <a:lnTo>
                  <a:pt x="393" y="1625"/>
                </a:lnTo>
                <a:lnTo>
                  <a:pt x="381" y="1435"/>
                </a:lnTo>
                <a:lnTo>
                  <a:pt x="330" y="1168"/>
                </a:lnTo>
                <a:lnTo>
                  <a:pt x="342" y="888"/>
                </a:lnTo>
                <a:lnTo>
                  <a:pt x="317" y="507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5141878" y="172828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241" y="0"/>
                </a:moveTo>
                <a:lnTo>
                  <a:pt x="0" y="203"/>
                </a:lnTo>
                <a:lnTo>
                  <a:pt x="12" y="609"/>
                </a:lnTo>
                <a:lnTo>
                  <a:pt x="317" y="749"/>
                </a:lnTo>
                <a:lnTo>
                  <a:pt x="736" y="863"/>
                </a:lnTo>
                <a:lnTo>
                  <a:pt x="571" y="50"/>
                </a:lnTo>
                <a:lnTo>
                  <a:pt x="24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4403182" y="731808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4">
                <a:moveTo>
                  <a:pt x="393" y="0"/>
                </a:moveTo>
                <a:lnTo>
                  <a:pt x="190" y="469"/>
                </a:lnTo>
                <a:lnTo>
                  <a:pt x="0" y="1384"/>
                </a:lnTo>
                <a:lnTo>
                  <a:pt x="2095" y="266"/>
                </a:lnTo>
                <a:lnTo>
                  <a:pt x="660" y="571"/>
                </a:lnTo>
                <a:lnTo>
                  <a:pt x="431" y="647"/>
                </a:lnTo>
                <a:lnTo>
                  <a:pt x="39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4393419" y="223582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546" y="0"/>
                </a:moveTo>
                <a:lnTo>
                  <a:pt x="203" y="317"/>
                </a:lnTo>
                <a:lnTo>
                  <a:pt x="114" y="482"/>
                </a:lnTo>
                <a:lnTo>
                  <a:pt x="50" y="698"/>
                </a:lnTo>
                <a:lnTo>
                  <a:pt x="368" y="977"/>
                </a:lnTo>
                <a:lnTo>
                  <a:pt x="342" y="203"/>
                </a:lnTo>
                <a:lnTo>
                  <a:pt x="596" y="419"/>
                </a:lnTo>
                <a:lnTo>
                  <a:pt x="54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4404942" y="725316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660" y="0"/>
                </a:moveTo>
                <a:lnTo>
                  <a:pt x="101" y="457"/>
                </a:lnTo>
                <a:lnTo>
                  <a:pt x="0" y="634"/>
                </a:lnTo>
                <a:lnTo>
                  <a:pt x="76" y="876"/>
                </a:lnTo>
                <a:lnTo>
                  <a:pt x="228" y="1003"/>
                </a:lnTo>
                <a:lnTo>
                  <a:pt x="1092" y="1523"/>
                </a:lnTo>
                <a:lnTo>
                  <a:pt x="66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545230" y="300955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736" y="2374"/>
                </a:moveTo>
                <a:lnTo>
                  <a:pt x="0" y="2552"/>
                </a:lnTo>
                <a:lnTo>
                  <a:pt x="114" y="2806"/>
                </a:lnTo>
                <a:lnTo>
                  <a:pt x="241" y="2743"/>
                </a:lnTo>
                <a:lnTo>
                  <a:pt x="482" y="2794"/>
                </a:lnTo>
                <a:lnTo>
                  <a:pt x="736" y="2374"/>
                </a:lnTo>
                <a:close/>
              </a:path>
              <a:path w="1270" h="3175">
                <a:moveTo>
                  <a:pt x="1244" y="152"/>
                </a:moveTo>
                <a:lnTo>
                  <a:pt x="444" y="38"/>
                </a:lnTo>
                <a:lnTo>
                  <a:pt x="342" y="190"/>
                </a:lnTo>
                <a:lnTo>
                  <a:pt x="1054" y="177"/>
                </a:lnTo>
                <a:lnTo>
                  <a:pt x="1219" y="304"/>
                </a:lnTo>
                <a:lnTo>
                  <a:pt x="1244" y="15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4413491" y="73057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40">
                <a:moveTo>
                  <a:pt x="584" y="939"/>
                </a:moveTo>
                <a:lnTo>
                  <a:pt x="355" y="622"/>
                </a:lnTo>
                <a:lnTo>
                  <a:pt x="0" y="571"/>
                </a:lnTo>
                <a:lnTo>
                  <a:pt x="12" y="1231"/>
                </a:lnTo>
                <a:lnTo>
                  <a:pt x="12" y="1485"/>
                </a:lnTo>
                <a:lnTo>
                  <a:pt x="228" y="2400"/>
                </a:lnTo>
                <a:lnTo>
                  <a:pt x="584" y="939"/>
                </a:lnTo>
                <a:close/>
              </a:path>
              <a:path w="6350" h="2540">
                <a:moveTo>
                  <a:pt x="6146" y="1041"/>
                </a:moveTo>
                <a:lnTo>
                  <a:pt x="6032" y="901"/>
                </a:lnTo>
                <a:lnTo>
                  <a:pt x="5842" y="787"/>
                </a:lnTo>
                <a:lnTo>
                  <a:pt x="5842" y="571"/>
                </a:lnTo>
                <a:lnTo>
                  <a:pt x="5816" y="0"/>
                </a:lnTo>
                <a:lnTo>
                  <a:pt x="5156" y="647"/>
                </a:lnTo>
                <a:lnTo>
                  <a:pt x="5676" y="914"/>
                </a:lnTo>
                <a:lnTo>
                  <a:pt x="5994" y="1143"/>
                </a:lnTo>
                <a:lnTo>
                  <a:pt x="6146" y="104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141587" y="175537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380" y="0"/>
                </a:moveTo>
                <a:lnTo>
                  <a:pt x="114" y="76"/>
                </a:lnTo>
                <a:lnTo>
                  <a:pt x="0" y="292"/>
                </a:lnTo>
                <a:lnTo>
                  <a:pt x="266" y="1041"/>
                </a:lnTo>
                <a:lnTo>
                  <a:pt x="533" y="558"/>
                </a:lnTo>
                <a:lnTo>
                  <a:pt x="761" y="292"/>
                </a:lnTo>
                <a:lnTo>
                  <a:pt x="38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4598934" y="240139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660" y="0"/>
                </a:moveTo>
                <a:lnTo>
                  <a:pt x="177" y="431"/>
                </a:lnTo>
                <a:lnTo>
                  <a:pt x="0" y="622"/>
                </a:lnTo>
                <a:lnTo>
                  <a:pt x="190" y="977"/>
                </a:lnTo>
                <a:lnTo>
                  <a:pt x="393" y="482"/>
                </a:lnTo>
                <a:lnTo>
                  <a:pt x="596" y="520"/>
                </a:lnTo>
                <a:lnTo>
                  <a:pt x="66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4599762" y="160796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609" y="0"/>
                </a:moveTo>
                <a:lnTo>
                  <a:pt x="76" y="228"/>
                </a:lnTo>
                <a:lnTo>
                  <a:pt x="0" y="469"/>
                </a:lnTo>
                <a:lnTo>
                  <a:pt x="101" y="787"/>
                </a:lnTo>
                <a:lnTo>
                  <a:pt x="787" y="622"/>
                </a:lnTo>
                <a:lnTo>
                  <a:pt x="749" y="292"/>
                </a:lnTo>
                <a:lnTo>
                  <a:pt x="60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4417809" y="727925"/>
            <a:ext cx="38100" cy="5080"/>
          </a:xfrm>
          <a:custGeom>
            <a:avLst/>
            <a:gdLst/>
            <a:ahLst/>
            <a:cxnLst/>
            <a:rect l="l" t="t" r="r" b="b"/>
            <a:pathLst>
              <a:path w="38100" h="5079">
                <a:moveTo>
                  <a:pt x="977" y="2705"/>
                </a:moveTo>
                <a:lnTo>
                  <a:pt x="825" y="2286"/>
                </a:lnTo>
                <a:lnTo>
                  <a:pt x="914" y="1955"/>
                </a:lnTo>
                <a:lnTo>
                  <a:pt x="622" y="1447"/>
                </a:lnTo>
                <a:lnTo>
                  <a:pt x="266" y="3225"/>
                </a:lnTo>
                <a:lnTo>
                  <a:pt x="825" y="3009"/>
                </a:lnTo>
                <a:lnTo>
                  <a:pt x="977" y="2705"/>
                </a:lnTo>
                <a:close/>
              </a:path>
              <a:path w="38100" h="5079">
                <a:moveTo>
                  <a:pt x="1663" y="0"/>
                </a:moveTo>
                <a:lnTo>
                  <a:pt x="0" y="609"/>
                </a:lnTo>
                <a:lnTo>
                  <a:pt x="863" y="1066"/>
                </a:lnTo>
                <a:lnTo>
                  <a:pt x="1003" y="1054"/>
                </a:lnTo>
                <a:lnTo>
                  <a:pt x="1079" y="1409"/>
                </a:lnTo>
                <a:lnTo>
                  <a:pt x="1155" y="1181"/>
                </a:lnTo>
                <a:lnTo>
                  <a:pt x="1663" y="0"/>
                </a:lnTo>
                <a:close/>
              </a:path>
              <a:path w="38100" h="5079">
                <a:moveTo>
                  <a:pt x="37871" y="4064"/>
                </a:moveTo>
                <a:lnTo>
                  <a:pt x="37211" y="3898"/>
                </a:lnTo>
                <a:lnTo>
                  <a:pt x="36804" y="3746"/>
                </a:lnTo>
                <a:lnTo>
                  <a:pt x="36588" y="4279"/>
                </a:lnTo>
                <a:lnTo>
                  <a:pt x="37033" y="4381"/>
                </a:lnTo>
                <a:lnTo>
                  <a:pt x="37630" y="4572"/>
                </a:lnTo>
                <a:lnTo>
                  <a:pt x="37871" y="406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4741578" y="129783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952" y="0"/>
                </a:moveTo>
                <a:lnTo>
                  <a:pt x="0" y="1028"/>
                </a:lnTo>
                <a:lnTo>
                  <a:pt x="520" y="1257"/>
                </a:lnTo>
                <a:lnTo>
                  <a:pt x="761" y="1219"/>
                </a:lnTo>
                <a:lnTo>
                  <a:pt x="685" y="850"/>
                </a:lnTo>
                <a:lnTo>
                  <a:pt x="800" y="698"/>
                </a:lnTo>
                <a:lnTo>
                  <a:pt x="95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4425979" y="730656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1143" y="0"/>
                </a:moveTo>
                <a:lnTo>
                  <a:pt x="0" y="596"/>
                </a:lnTo>
                <a:lnTo>
                  <a:pt x="965" y="825"/>
                </a:lnTo>
                <a:lnTo>
                  <a:pt x="1168" y="825"/>
                </a:lnTo>
                <a:lnTo>
                  <a:pt x="1562" y="800"/>
                </a:lnTo>
                <a:lnTo>
                  <a:pt x="1473" y="482"/>
                </a:lnTo>
                <a:lnTo>
                  <a:pt x="114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4503610" y="153013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52" y="0"/>
                </a:moveTo>
                <a:lnTo>
                  <a:pt x="0" y="76"/>
                </a:lnTo>
                <a:lnTo>
                  <a:pt x="406" y="571"/>
                </a:lnTo>
                <a:lnTo>
                  <a:pt x="596" y="787"/>
                </a:lnTo>
                <a:lnTo>
                  <a:pt x="1016" y="444"/>
                </a:lnTo>
                <a:lnTo>
                  <a:pt x="698" y="253"/>
                </a:lnTo>
                <a:lnTo>
                  <a:pt x="15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4565816" y="95422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482" y="0"/>
                </a:moveTo>
                <a:lnTo>
                  <a:pt x="215" y="50"/>
                </a:lnTo>
                <a:lnTo>
                  <a:pt x="0" y="571"/>
                </a:lnTo>
                <a:lnTo>
                  <a:pt x="63" y="812"/>
                </a:lnTo>
                <a:lnTo>
                  <a:pt x="342" y="876"/>
                </a:lnTo>
                <a:lnTo>
                  <a:pt x="584" y="190"/>
                </a:lnTo>
                <a:lnTo>
                  <a:pt x="48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4379263" y="127209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254" y="0"/>
                </a:moveTo>
                <a:lnTo>
                  <a:pt x="0" y="1219"/>
                </a:lnTo>
                <a:lnTo>
                  <a:pt x="762" y="774"/>
                </a:lnTo>
                <a:lnTo>
                  <a:pt x="965" y="685"/>
                </a:lnTo>
                <a:lnTo>
                  <a:pt x="863" y="469"/>
                </a:lnTo>
                <a:lnTo>
                  <a:pt x="25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4648833" y="164203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469" y="0"/>
                </a:moveTo>
                <a:lnTo>
                  <a:pt x="0" y="228"/>
                </a:lnTo>
                <a:lnTo>
                  <a:pt x="266" y="596"/>
                </a:lnTo>
                <a:lnTo>
                  <a:pt x="457" y="939"/>
                </a:lnTo>
                <a:lnTo>
                  <a:pt x="749" y="342"/>
                </a:lnTo>
                <a:lnTo>
                  <a:pt x="774" y="152"/>
                </a:lnTo>
                <a:lnTo>
                  <a:pt x="46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4575583" y="949055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4">
                <a:moveTo>
                  <a:pt x="927" y="0"/>
                </a:moveTo>
                <a:lnTo>
                  <a:pt x="0" y="355"/>
                </a:lnTo>
                <a:lnTo>
                  <a:pt x="419" y="558"/>
                </a:lnTo>
                <a:lnTo>
                  <a:pt x="685" y="457"/>
                </a:lnTo>
                <a:lnTo>
                  <a:pt x="1333" y="520"/>
                </a:lnTo>
                <a:lnTo>
                  <a:pt x="1079" y="63"/>
                </a:lnTo>
                <a:lnTo>
                  <a:pt x="92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4380268" y="1144129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4">
                <a:moveTo>
                  <a:pt x="533" y="0"/>
                </a:moveTo>
                <a:lnTo>
                  <a:pt x="0" y="266"/>
                </a:lnTo>
                <a:lnTo>
                  <a:pt x="228" y="482"/>
                </a:lnTo>
                <a:lnTo>
                  <a:pt x="520" y="495"/>
                </a:lnTo>
                <a:lnTo>
                  <a:pt x="1562" y="76"/>
                </a:lnTo>
                <a:lnTo>
                  <a:pt x="762" y="38"/>
                </a:lnTo>
                <a:lnTo>
                  <a:pt x="53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4461207" y="73389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266" y="0"/>
                </a:moveTo>
                <a:lnTo>
                  <a:pt x="0" y="609"/>
                </a:lnTo>
                <a:lnTo>
                  <a:pt x="431" y="863"/>
                </a:lnTo>
                <a:lnTo>
                  <a:pt x="863" y="1181"/>
                </a:lnTo>
                <a:lnTo>
                  <a:pt x="901" y="787"/>
                </a:lnTo>
                <a:lnTo>
                  <a:pt x="634" y="495"/>
                </a:lnTo>
                <a:lnTo>
                  <a:pt x="26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5145549" y="172373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749" y="0"/>
                </a:moveTo>
                <a:lnTo>
                  <a:pt x="88" y="139"/>
                </a:lnTo>
                <a:lnTo>
                  <a:pt x="0" y="393"/>
                </a:lnTo>
                <a:lnTo>
                  <a:pt x="25" y="761"/>
                </a:lnTo>
                <a:lnTo>
                  <a:pt x="457" y="787"/>
                </a:lnTo>
                <a:lnTo>
                  <a:pt x="533" y="406"/>
                </a:lnTo>
                <a:lnTo>
                  <a:pt x="74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4572378" y="94831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65" y="0"/>
                </a:moveTo>
                <a:lnTo>
                  <a:pt x="0" y="203"/>
                </a:lnTo>
                <a:lnTo>
                  <a:pt x="101" y="393"/>
                </a:lnTo>
                <a:lnTo>
                  <a:pt x="469" y="914"/>
                </a:lnTo>
                <a:lnTo>
                  <a:pt x="698" y="647"/>
                </a:lnTo>
                <a:lnTo>
                  <a:pt x="673" y="419"/>
                </a:lnTo>
                <a:lnTo>
                  <a:pt x="16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4937517" y="148406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12" y="863"/>
                </a:lnTo>
                <a:lnTo>
                  <a:pt x="177" y="977"/>
                </a:lnTo>
                <a:lnTo>
                  <a:pt x="622" y="1231"/>
                </a:lnTo>
                <a:lnTo>
                  <a:pt x="546" y="482"/>
                </a:lnTo>
                <a:lnTo>
                  <a:pt x="304" y="304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4394751" y="2244308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244" y="0"/>
                </a:moveTo>
                <a:lnTo>
                  <a:pt x="0" y="165"/>
                </a:lnTo>
                <a:lnTo>
                  <a:pt x="1422" y="342"/>
                </a:lnTo>
                <a:lnTo>
                  <a:pt x="1587" y="380"/>
                </a:lnTo>
                <a:lnTo>
                  <a:pt x="124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371071" y="29889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431" y="0"/>
                </a:moveTo>
                <a:lnTo>
                  <a:pt x="50" y="114"/>
                </a:lnTo>
                <a:lnTo>
                  <a:pt x="0" y="317"/>
                </a:lnTo>
                <a:lnTo>
                  <a:pt x="190" y="139"/>
                </a:lnTo>
                <a:lnTo>
                  <a:pt x="330" y="241"/>
                </a:lnTo>
                <a:lnTo>
                  <a:pt x="253" y="381"/>
                </a:lnTo>
                <a:lnTo>
                  <a:pt x="431" y="444"/>
                </a:lnTo>
                <a:lnTo>
                  <a:pt x="876" y="88"/>
                </a:lnTo>
                <a:lnTo>
                  <a:pt x="43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198875" y="205034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482" y="0"/>
                </a:moveTo>
                <a:lnTo>
                  <a:pt x="0" y="152"/>
                </a:lnTo>
                <a:lnTo>
                  <a:pt x="38" y="609"/>
                </a:lnTo>
                <a:lnTo>
                  <a:pt x="660" y="444"/>
                </a:lnTo>
                <a:lnTo>
                  <a:pt x="48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3537207" y="302778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63" y="0"/>
                </a:moveTo>
                <a:lnTo>
                  <a:pt x="76" y="292"/>
                </a:lnTo>
                <a:lnTo>
                  <a:pt x="0" y="622"/>
                </a:lnTo>
                <a:lnTo>
                  <a:pt x="419" y="495"/>
                </a:lnTo>
                <a:lnTo>
                  <a:pt x="507" y="127"/>
                </a:lnTo>
                <a:lnTo>
                  <a:pt x="6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001024" y="2100157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333" y="0"/>
                </a:moveTo>
                <a:lnTo>
                  <a:pt x="698" y="114"/>
                </a:lnTo>
                <a:lnTo>
                  <a:pt x="0" y="469"/>
                </a:lnTo>
                <a:lnTo>
                  <a:pt x="1092" y="253"/>
                </a:lnTo>
                <a:lnTo>
                  <a:pt x="1320" y="253"/>
                </a:lnTo>
                <a:lnTo>
                  <a:pt x="133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4401861" y="723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0"/>
                </a:moveTo>
                <a:lnTo>
                  <a:pt x="114" y="533"/>
                </a:lnTo>
                <a:lnTo>
                  <a:pt x="177" y="698"/>
                </a:lnTo>
                <a:lnTo>
                  <a:pt x="393" y="419"/>
                </a:lnTo>
                <a:lnTo>
                  <a:pt x="558" y="546"/>
                </a:lnTo>
                <a:lnTo>
                  <a:pt x="673" y="850"/>
                </a:lnTo>
                <a:lnTo>
                  <a:pt x="838" y="609"/>
                </a:lnTo>
                <a:lnTo>
                  <a:pt x="1130" y="12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4497496" y="115586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431" y="0"/>
                </a:moveTo>
                <a:lnTo>
                  <a:pt x="114" y="114"/>
                </a:lnTo>
                <a:lnTo>
                  <a:pt x="0" y="888"/>
                </a:lnTo>
                <a:lnTo>
                  <a:pt x="469" y="520"/>
                </a:lnTo>
                <a:lnTo>
                  <a:pt x="761" y="177"/>
                </a:lnTo>
                <a:lnTo>
                  <a:pt x="43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4086942" y="254343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38" y="177"/>
                </a:lnTo>
                <a:lnTo>
                  <a:pt x="203" y="228"/>
                </a:lnTo>
                <a:lnTo>
                  <a:pt x="253" y="368"/>
                </a:lnTo>
                <a:lnTo>
                  <a:pt x="863" y="482"/>
                </a:lnTo>
                <a:lnTo>
                  <a:pt x="266" y="76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549903" y="300686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863" y="0"/>
                </a:moveTo>
                <a:lnTo>
                  <a:pt x="723" y="203"/>
                </a:lnTo>
                <a:lnTo>
                  <a:pt x="571" y="76"/>
                </a:lnTo>
                <a:lnTo>
                  <a:pt x="0" y="50"/>
                </a:lnTo>
                <a:lnTo>
                  <a:pt x="596" y="444"/>
                </a:lnTo>
                <a:lnTo>
                  <a:pt x="800" y="380"/>
                </a:lnTo>
                <a:lnTo>
                  <a:pt x="1066" y="380"/>
                </a:lnTo>
                <a:lnTo>
                  <a:pt x="86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4203246" y="1073076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1193" y="1511"/>
                </a:lnTo>
                <a:lnTo>
                  <a:pt x="1117" y="546"/>
                </a:lnTo>
                <a:lnTo>
                  <a:pt x="1104" y="279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4728494" y="137864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698" y="0"/>
                </a:moveTo>
                <a:lnTo>
                  <a:pt x="203" y="304"/>
                </a:lnTo>
                <a:lnTo>
                  <a:pt x="12" y="342"/>
                </a:lnTo>
                <a:lnTo>
                  <a:pt x="0" y="647"/>
                </a:lnTo>
                <a:lnTo>
                  <a:pt x="825" y="723"/>
                </a:lnTo>
                <a:lnTo>
                  <a:pt x="774" y="279"/>
                </a:lnTo>
                <a:lnTo>
                  <a:pt x="69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4502819" y="152929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520" y="0"/>
                </a:moveTo>
                <a:lnTo>
                  <a:pt x="139" y="330"/>
                </a:lnTo>
                <a:lnTo>
                  <a:pt x="50" y="469"/>
                </a:lnTo>
                <a:lnTo>
                  <a:pt x="0" y="901"/>
                </a:lnTo>
                <a:lnTo>
                  <a:pt x="673" y="469"/>
                </a:lnTo>
                <a:lnTo>
                  <a:pt x="635" y="228"/>
                </a:lnTo>
                <a:lnTo>
                  <a:pt x="52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5589203" y="235549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304" y="0"/>
                </a:moveTo>
                <a:lnTo>
                  <a:pt x="431" y="177"/>
                </a:lnTo>
                <a:lnTo>
                  <a:pt x="0" y="698"/>
                </a:lnTo>
                <a:lnTo>
                  <a:pt x="279" y="800"/>
                </a:lnTo>
                <a:lnTo>
                  <a:pt x="152" y="596"/>
                </a:lnTo>
                <a:lnTo>
                  <a:pt x="647" y="139"/>
                </a:lnTo>
                <a:lnTo>
                  <a:pt x="30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4514536" y="222206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762" y="0"/>
                </a:moveTo>
                <a:lnTo>
                  <a:pt x="139" y="25"/>
                </a:lnTo>
                <a:lnTo>
                  <a:pt x="0" y="304"/>
                </a:lnTo>
                <a:lnTo>
                  <a:pt x="25" y="812"/>
                </a:lnTo>
                <a:lnTo>
                  <a:pt x="50" y="342"/>
                </a:lnTo>
                <a:lnTo>
                  <a:pt x="381" y="457"/>
                </a:lnTo>
                <a:lnTo>
                  <a:pt x="76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4542387" y="231006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495" y="0"/>
                </a:moveTo>
                <a:lnTo>
                  <a:pt x="0" y="1193"/>
                </a:lnTo>
                <a:lnTo>
                  <a:pt x="355" y="1104"/>
                </a:lnTo>
                <a:lnTo>
                  <a:pt x="368" y="952"/>
                </a:lnTo>
                <a:lnTo>
                  <a:pt x="469" y="673"/>
                </a:lnTo>
                <a:lnTo>
                  <a:pt x="49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4400740" y="72423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622" y="0"/>
                </a:moveTo>
                <a:lnTo>
                  <a:pt x="0" y="419"/>
                </a:lnTo>
                <a:lnTo>
                  <a:pt x="165" y="749"/>
                </a:lnTo>
                <a:lnTo>
                  <a:pt x="355" y="1206"/>
                </a:lnTo>
                <a:lnTo>
                  <a:pt x="787" y="863"/>
                </a:lnTo>
                <a:lnTo>
                  <a:pt x="660" y="469"/>
                </a:lnTo>
                <a:lnTo>
                  <a:pt x="62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5171252" y="178260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77" y="0"/>
                </a:moveTo>
                <a:lnTo>
                  <a:pt x="12" y="317"/>
                </a:lnTo>
                <a:lnTo>
                  <a:pt x="0" y="507"/>
                </a:lnTo>
                <a:lnTo>
                  <a:pt x="177" y="304"/>
                </a:lnTo>
                <a:lnTo>
                  <a:pt x="355" y="317"/>
                </a:lnTo>
                <a:lnTo>
                  <a:pt x="431" y="507"/>
                </a:lnTo>
                <a:lnTo>
                  <a:pt x="584" y="457"/>
                </a:lnTo>
                <a:lnTo>
                  <a:pt x="1219" y="203"/>
                </a:lnTo>
                <a:lnTo>
                  <a:pt x="17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4411931" y="729616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457" y="0"/>
                </a:moveTo>
                <a:lnTo>
                  <a:pt x="0" y="1739"/>
                </a:lnTo>
                <a:lnTo>
                  <a:pt x="736" y="952"/>
                </a:lnTo>
                <a:lnTo>
                  <a:pt x="888" y="723"/>
                </a:lnTo>
                <a:lnTo>
                  <a:pt x="45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4932419" y="148833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406" y="0"/>
                </a:moveTo>
                <a:lnTo>
                  <a:pt x="25" y="0"/>
                </a:lnTo>
                <a:lnTo>
                  <a:pt x="0" y="292"/>
                </a:lnTo>
                <a:lnTo>
                  <a:pt x="127" y="533"/>
                </a:lnTo>
                <a:lnTo>
                  <a:pt x="977" y="609"/>
                </a:lnTo>
                <a:lnTo>
                  <a:pt x="571" y="165"/>
                </a:lnTo>
                <a:lnTo>
                  <a:pt x="40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4330627" y="245378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81" y="0"/>
                </a:moveTo>
                <a:lnTo>
                  <a:pt x="0" y="787"/>
                </a:lnTo>
                <a:lnTo>
                  <a:pt x="165" y="685"/>
                </a:lnTo>
                <a:lnTo>
                  <a:pt x="241" y="507"/>
                </a:lnTo>
                <a:lnTo>
                  <a:pt x="571" y="266"/>
                </a:lnTo>
                <a:lnTo>
                  <a:pt x="419" y="10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4462016" y="73513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660" y="0"/>
                </a:moveTo>
                <a:lnTo>
                  <a:pt x="0" y="165"/>
                </a:lnTo>
                <a:lnTo>
                  <a:pt x="266" y="520"/>
                </a:lnTo>
                <a:lnTo>
                  <a:pt x="508" y="723"/>
                </a:lnTo>
                <a:lnTo>
                  <a:pt x="1130" y="685"/>
                </a:lnTo>
                <a:lnTo>
                  <a:pt x="850" y="253"/>
                </a:lnTo>
                <a:lnTo>
                  <a:pt x="66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4532971" y="99557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482" y="0"/>
                </a:moveTo>
                <a:lnTo>
                  <a:pt x="25" y="279"/>
                </a:lnTo>
                <a:lnTo>
                  <a:pt x="0" y="495"/>
                </a:lnTo>
                <a:lnTo>
                  <a:pt x="88" y="850"/>
                </a:lnTo>
                <a:lnTo>
                  <a:pt x="762" y="495"/>
                </a:lnTo>
                <a:lnTo>
                  <a:pt x="647" y="203"/>
                </a:lnTo>
                <a:lnTo>
                  <a:pt x="48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4310164" y="244204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03" y="0"/>
                </a:moveTo>
                <a:lnTo>
                  <a:pt x="0" y="127"/>
                </a:lnTo>
                <a:lnTo>
                  <a:pt x="342" y="533"/>
                </a:lnTo>
                <a:lnTo>
                  <a:pt x="622" y="495"/>
                </a:lnTo>
                <a:lnTo>
                  <a:pt x="495" y="177"/>
                </a:lnTo>
                <a:lnTo>
                  <a:pt x="800" y="292"/>
                </a:lnTo>
                <a:lnTo>
                  <a:pt x="100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4347455" y="137528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990" y="0"/>
                </a:moveTo>
                <a:lnTo>
                  <a:pt x="0" y="203"/>
                </a:lnTo>
                <a:lnTo>
                  <a:pt x="25" y="609"/>
                </a:lnTo>
                <a:lnTo>
                  <a:pt x="165" y="711"/>
                </a:lnTo>
                <a:lnTo>
                  <a:pt x="406" y="635"/>
                </a:lnTo>
                <a:lnTo>
                  <a:pt x="558" y="571"/>
                </a:lnTo>
                <a:lnTo>
                  <a:pt x="99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4398304" y="74722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0"/>
                </a:moveTo>
                <a:lnTo>
                  <a:pt x="393" y="850"/>
                </a:lnTo>
                <a:lnTo>
                  <a:pt x="825" y="787"/>
                </a:lnTo>
                <a:lnTo>
                  <a:pt x="977" y="647"/>
                </a:lnTo>
                <a:lnTo>
                  <a:pt x="812" y="304"/>
                </a:lnTo>
                <a:lnTo>
                  <a:pt x="660" y="215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5134062" y="17537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88" y="0"/>
                </a:moveTo>
                <a:lnTo>
                  <a:pt x="114" y="762"/>
                </a:lnTo>
                <a:lnTo>
                  <a:pt x="0" y="914"/>
                </a:lnTo>
                <a:lnTo>
                  <a:pt x="177" y="889"/>
                </a:lnTo>
                <a:lnTo>
                  <a:pt x="368" y="368"/>
                </a:lnTo>
                <a:lnTo>
                  <a:pt x="279" y="177"/>
                </a:lnTo>
                <a:lnTo>
                  <a:pt x="8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4457129" y="73090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520" y="0"/>
                </a:moveTo>
                <a:lnTo>
                  <a:pt x="0" y="254"/>
                </a:lnTo>
                <a:lnTo>
                  <a:pt x="76" y="546"/>
                </a:lnTo>
                <a:lnTo>
                  <a:pt x="292" y="787"/>
                </a:lnTo>
                <a:lnTo>
                  <a:pt x="787" y="495"/>
                </a:lnTo>
                <a:lnTo>
                  <a:pt x="736" y="203"/>
                </a:lnTo>
                <a:lnTo>
                  <a:pt x="52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4487765" y="223372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711" y="0"/>
                </a:moveTo>
                <a:lnTo>
                  <a:pt x="0" y="622"/>
                </a:lnTo>
                <a:lnTo>
                  <a:pt x="660" y="723"/>
                </a:lnTo>
                <a:lnTo>
                  <a:pt x="596" y="546"/>
                </a:lnTo>
                <a:lnTo>
                  <a:pt x="571" y="342"/>
                </a:lnTo>
                <a:lnTo>
                  <a:pt x="800" y="380"/>
                </a:lnTo>
                <a:lnTo>
                  <a:pt x="71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4421027" y="73035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596" y="0"/>
                </a:moveTo>
                <a:lnTo>
                  <a:pt x="190" y="228"/>
                </a:lnTo>
                <a:lnTo>
                  <a:pt x="88" y="406"/>
                </a:lnTo>
                <a:lnTo>
                  <a:pt x="0" y="647"/>
                </a:lnTo>
                <a:lnTo>
                  <a:pt x="114" y="838"/>
                </a:lnTo>
                <a:lnTo>
                  <a:pt x="647" y="1270"/>
                </a:lnTo>
                <a:lnTo>
                  <a:pt x="59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4507034" y="153951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190" y="0"/>
                </a:moveTo>
                <a:lnTo>
                  <a:pt x="0" y="165"/>
                </a:lnTo>
                <a:lnTo>
                  <a:pt x="12" y="368"/>
                </a:lnTo>
                <a:lnTo>
                  <a:pt x="330" y="558"/>
                </a:lnTo>
                <a:lnTo>
                  <a:pt x="520" y="584"/>
                </a:lnTo>
                <a:lnTo>
                  <a:pt x="800" y="406"/>
                </a:lnTo>
                <a:lnTo>
                  <a:pt x="19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4564273" y="952139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508" y="0"/>
                </a:moveTo>
                <a:lnTo>
                  <a:pt x="0" y="101"/>
                </a:lnTo>
                <a:lnTo>
                  <a:pt x="12" y="406"/>
                </a:lnTo>
                <a:lnTo>
                  <a:pt x="38" y="863"/>
                </a:lnTo>
                <a:lnTo>
                  <a:pt x="596" y="711"/>
                </a:lnTo>
                <a:lnTo>
                  <a:pt x="571" y="317"/>
                </a:lnTo>
                <a:lnTo>
                  <a:pt x="50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4418787" y="729170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5">
                <a:moveTo>
                  <a:pt x="520" y="0"/>
                </a:moveTo>
                <a:lnTo>
                  <a:pt x="241" y="139"/>
                </a:lnTo>
                <a:lnTo>
                  <a:pt x="25" y="393"/>
                </a:lnTo>
                <a:lnTo>
                  <a:pt x="0" y="1320"/>
                </a:lnTo>
                <a:lnTo>
                  <a:pt x="419" y="711"/>
                </a:lnTo>
                <a:lnTo>
                  <a:pt x="520" y="558"/>
                </a:lnTo>
                <a:lnTo>
                  <a:pt x="520" y="0"/>
                </a:lnTo>
                <a:close/>
              </a:path>
              <a:path w="11429" h="4445">
                <a:moveTo>
                  <a:pt x="11163" y="3683"/>
                </a:moveTo>
                <a:lnTo>
                  <a:pt x="11074" y="3403"/>
                </a:lnTo>
                <a:lnTo>
                  <a:pt x="10922" y="3251"/>
                </a:lnTo>
                <a:lnTo>
                  <a:pt x="10350" y="2933"/>
                </a:lnTo>
                <a:lnTo>
                  <a:pt x="10833" y="3810"/>
                </a:lnTo>
                <a:lnTo>
                  <a:pt x="11099" y="3886"/>
                </a:lnTo>
                <a:lnTo>
                  <a:pt x="11163" y="368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4319249" y="2422753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358" y="0"/>
                </a:moveTo>
                <a:lnTo>
                  <a:pt x="1155" y="12"/>
                </a:lnTo>
                <a:lnTo>
                  <a:pt x="0" y="190"/>
                </a:lnTo>
                <a:lnTo>
                  <a:pt x="711" y="241"/>
                </a:lnTo>
                <a:lnTo>
                  <a:pt x="1384" y="190"/>
                </a:lnTo>
                <a:lnTo>
                  <a:pt x="135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5141853" y="172431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406" y="0"/>
                </a:moveTo>
                <a:lnTo>
                  <a:pt x="215" y="63"/>
                </a:lnTo>
                <a:lnTo>
                  <a:pt x="0" y="266"/>
                </a:lnTo>
                <a:lnTo>
                  <a:pt x="266" y="533"/>
                </a:lnTo>
                <a:lnTo>
                  <a:pt x="482" y="596"/>
                </a:lnTo>
                <a:lnTo>
                  <a:pt x="736" y="647"/>
                </a:lnTo>
                <a:lnTo>
                  <a:pt x="40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4433389" y="237063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444" y="0"/>
                </a:moveTo>
                <a:lnTo>
                  <a:pt x="63" y="101"/>
                </a:lnTo>
                <a:lnTo>
                  <a:pt x="190" y="279"/>
                </a:lnTo>
                <a:lnTo>
                  <a:pt x="0" y="685"/>
                </a:lnTo>
                <a:lnTo>
                  <a:pt x="457" y="571"/>
                </a:lnTo>
                <a:lnTo>
                  <a:pt x="495" y="228"/>
                </a:lnTo>
                <a:lnTo>
                  <a:pt x="44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4396689" y="739406"/>
            <a:ext cx="2540" cy="6985"/>
          </a:xfrm>
          <a:custGeom>
            <a:avLst/>
            <a:gdLst/>
            <a:ahLst/>
            <a:cxnLst/>
            <a:rect l="l" t="t" r="r" b="b"/>
            <a:pathLst>
              <a:path w="2539" h="6984">
                <a:moveTo>
                  <a:pt x="749" y="6324"/>
                </a:moveTo>
                <a:lnTo>
                  <a:pt x="622" y="5803"/>
                </a:lnTo>
                <a:lnTo>
                  <a:pt x="368" y="5689"/>
                </a:lnTo>
                <a:lnTo>
                  <a:pt x="0" y="5499"/>
                </a:lnTo>
                <a:lnTo>
                  <a:pt x="279" y="6273"/>
                </a:lnTo>
                <a:lnTo>
                  <a:pt x="406" y="6388"/>
                </a:lnTo>
                <a:lnTo>
                  <a:pt x="749" y="6324"/>
                </a:lnTo>
                <a:close/>
              </a:path>
              <a:path w="2539" h="6984">
                <a:moveTo>
                  <a:pt x="1993" y="495"/>
                </a:moveTo>
                <a:lnTo>
                  <a:pt x="1816" y="317"/>
                </a:lnTo>
                <a:lnTo>
                  <a:pt x="1460" y="0"/>
                </a:lnTo>
                <a:lnTo>
                  <a:pt x="1079" y="495"/>
                </a:lnTo>
                <a:lnTo>
                  <a:pt x="1485" y="749"/>
                </a:lnTo>
                <a:lnTo>
                  <a:pt x="1714" y="863"/>
                </a:lnTo>
                <a:lnTo>
                  <a:pt x="1993" y="49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4631370" y="116448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38" y="0"/>
                </a:moveTo>
                <a:lnTo>
                  <a:pt x="0" y="228"/>
                </a:lnTo>
                <a:lnTo>
                  <a:pt x="63" y="685"/>
                </a:lnTo>
                <a:lnTo>
                  <a:pt x="914" y="596"/>
                </a:lnTo>
                <a:lnTo>
                  <a:pt x="444" y="177"/>
                </a:lnTo>
                <a:lnTo>
                  <a:pt x="304" y="114"/>
                </a:lnTo>
                <a:lnTo>
                  <a:pt x="3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5193299" y="177765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927" y="0"/>
                </a:moveTo>
                <a:lnTo>
                  <a:pt x="330" y="241"/>
                </a:lnTo>
                <a:lnTo>
                  <a:pt x="152" y="469"/>
                </a:lnTo>
                <a:lnTo>
                  <a:pt x="0" y="685"/>
                </a:lnTo>
                <a:lnTo>
                  <a:pt x="520" y="533"/>
                </a:lnTo>
                <a:lnTo>
                  <a:pt x="482" y="406"/>
                </a:lnTo>
                <a:lnTo>
                  <a:pt x="92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546078" y="303648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2" y="0"/>
                </a:moveTo>
                <a:lnTo>
                  <a:pt x="0" y="203"/>
                </a:lnTo>
                <a:lnTo>
                  <a:pt x="406" y="266"/>
                </a:lnTo>
                <a:lnTo>
                  <a:pt x="533" y="317"/>
                </a:lnTo>
                <a:lnTo>
                  <a:pt x="38" y="2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4401985" y="725626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5">
                <a:moveTo>
                  <a:pt x="635" y="3822"/>
                </a:moveTo>
                <a:lnTo>
                  <a:pt x="584" y="3556"/>
                </a:lnTo>
                <a:lnTo>
                  <a:pt x="431" y="3263"/>
                </a:lnTo>
                <a:lnTo>
                  <a:pt x="88" y="3683"/>
                </a:lnTo>
                <a:lnTo>
                  <a:pt x="0" y="3835"/>
                </a:lnTo>
                <a:lnTo>
                  <a:pt x="114" y="4178"/>
                </a:lnTo>
                <a:lnTo>
                  <a:pt x="635" y="3822"/>
                </a:lnTo>
                <a:close/>
              </a:path>
              <a:path w="2539" h="4445">
                <a:moveTo>
                  <a:pt x="2324" y="1003"/>
                </a:moveTo>
                <a:lnTo>
                  <a:pt x="2298" y="812"/>
                </a:lnTo>
                <a:lnTo>
                  <a:pt x="2260" y="685"/>
                </a:lnTo>
                <a:lnTo>
                  <a:pt x="1879" y="0"/>
                </a:lnTo>
                <a:lnTo>
                  <a:pt x="1498" y="1447"/>
                </a:lnTo>
                <a:lnTo>
                  <a:pt x="2171" y="1079"/>
                </a:lnTo>
                <a:lnTo>
                  <a:pt x="2324" y="100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4585411" y="94022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304" y="0"/>
                </a:moveTo>
                <a:lnTo>
                  <a:pt x="0" y="342"/>
                </a:lnTo>
                <a:lnTo>
                  <a:pt x="190" y="571"/>
                </a:lnTo>
                <a:lnTo>
                  <a:pt x="330" y="558"/>
                </a:lnTo>
                <a:lnTo>
                  <a:pt x="888" y="63"/>
                </a:lnTo>
                <a:lnTo>
                  <a:pt x="584" y="63"/>
                </a:lnTo>
                <a:lnTo>
                  <a:pt x="30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4401489" y="724941"/>
            <a:ext cx="27305" cy="8890"/>
          </a:xfrm>
          <a:custGeom>
            <a:avLst/>
            <a:gdLst/>
            <a:ahLst/>
            <a:cxnLst/>
            <a:rect l="l" t="t" r="r" b="b"/>
            <a:pathLst>
              <a:path w="27304" h="8890">
                <a:moveTo>
                  <a:pt x="977" y="76"/>
                </a:moveTo>
                <a:lnTo>
                  <a:pt x="355" y="127"/>
                </a:lnTo>
                <a:lnTo>
                  <a:pt x="63" y="0"/>
                </a:lnTo>
                <a:lnTo>
                  <a:pt x="0" y="342"/>
                </a:lnTo>
                <a:lnTo>
                  <a:pt x="25" y="558"/>
                </a:lnTo>
                <a:lnTo>
                  <a:pt x="254" y="711"/>
                </a:lnTo>
                <a:lnTo>
                  <a:pt x="977" y="76"/>
                </a:lnTo>
                <a:close/>
              </a:path>
              <a:path w="27304" h="8890">
                <a:moveTo>
                  <a:pt x="2298" y="8394"/>
                </a:moveTo>
                <a:lnTo>
                  <a:pt x="1181" y="8077"/>
                </a:lnTo>
                <a:lnTo>
                  <a:pt x="1308" y="8585"/>
                </a:lnTo>
                <a:lnTo>
                  <a:pt x="1422" y="8737"/>
                </a:lnTo>
                <a:lnTo>
                  <a:pt x="1651" y="8813"/>
                </a:lnTo>
                <a:lnTo>
                  <a:pt x="1828" y="8763"/>
                </a:lnTo>
                <a:lnTo>
                  <a:pt x="2298" y="8394"/>
                </a:lnTo>
                <a:close/>
              </a:path>
              <a:path w="27304" h="8890">
                <a:moveTo>
                  <a:pt x="26720" y="5689"/>
                </a:moveTo>
                <a:lnTo>
                  <a:pt x="25666" y="5486"/>
                </a:lnTo>
                <a:lnTo>
                  <a:pt x="25552" y="5778"/>
                </a:lnTo>
                <a:lnTo>
                  <a:pt x="25628" y="6096"/>
                </a:lnTo>
                <a:lnTo>
                  <a:pt x="26187" y="5956"/>
                </a:lnTo>
                <a:lnTo>
                  <a:pt x="26314" y="5727"/>
                </a:lnTo>
                <a:lnTo>
                  <a:pt x="26720" y="568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4910328" y="152029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355" y="0"/>
                </a:moveTo>
                <a:lnTo>
                  <a:pt x="0" y="177"/>
                </a:lnTo>
                <a:lnTo>
                  <a:pt x="190" y="355"/>
                </a:lnTo>
                <a:lnTo>
                  <a:pt x="673" y="685"/>
                </a:lnTo>
                <a:lnTo>
                  <a:pt x="647" y="444"/>
                </a:lnTo>
                <a:lnTo>
                  <a:pt x="508" y="63"/>
                </a:lnTo>
                <a:lnTo>
                  <a:pt x="35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4425599" y="73266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177" y="0"/>
                </a:moveTo>
                <a:lnTo>
                  <a:pt x="0" y="25"/>
                </a:lnTo>
                <a:lnTo>
                  <a:pt x="88" y="203"/>
                </a:lnTo>
                <a:lnTo>
                  <a:pt x="63" y="609"/>
                </a:lnTo>
                <a:lnTo>
                  <a:pt x="292" y="634"/>
                </a:lnTo>
                <a:lnTo>
                  <a:pt x="762" y="584"/>
                </a:lnTo>
                <a:lnTo>
                  <a:pt x="17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4962192" y="146969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673" y="0"/>
                </a:moveTo>
                <a:lnTo>
                  <a:pt x="126" y="25"/>
                </a:lnTo>
                <a:lnTo>
                  <a:pt x="50" y="317"/>
                </a:lnTo>
                <a:lnTo>
                  <a:pt x="0" y="444"/>
                </a:lnTo>
                <a:lnTo>
                  <a:pt x="279" y="1003"/>
                </a:lnTo>
                <a:lnTo>
                  <a:pt x="67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4259588" y="247299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685" y="0"/>
                </a:moveTo>
                <a:lnTo>
                  <a:pt x="736" y="342"/>
                </a:lnTo>
                <a:lnTo>
                  <a:pt x="0" y="215"/>
                </a:lnTo>
                <a:lnTo>
                  <a:pt x="317" y="609"/>
                </a:lnTo>
                <a:lnTo>
                  <a:pt x="876" y="508"/>
                </a:lnTo>
                <a:lnTo>
                  <a:pt x="68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4241767" y="128247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0" y="0"/>
                </a:moveTo>
                <a:lnTo>
                  <a:pt x="571" y="381"/>
                </a:lnTo>
                <a:lnTo>
                  <a:pt x="825" y="419"/>
                </a:lnTo>
                <a:lnTo>
                  <a:pt x="1193" y="406"/>
                </a:lnTo>
                <a:lnTo>
                  <a:pt x="761" y="50"/>
                </a:lnTo>
                <a:lnTo>
                  <a:pt x="584" y="76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4407432" y="1159680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63" y="533"/>
                </a:lnTo>
                <a:lnTo>
                  <a:pt x="126" y="723"/>
                </a:lnTo>
                <a:lnTo>
                  <a:pt x="406" y="673"/>
                </a:lnTo>
                <a:lnTo>
                  <a:pt x="546" y="203"/>
                </a:lnTo>
                <a:lnTo>
                  <a:pt x="317" y="38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5598918" y="238830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66" y="0"/>
                </a:moveTo>
                <a:lnTo>
                  <a:pt x="393" y="330"/>
                </a:lnTo>
                <a:lnTo>
                  <a:pt x="0" y="533"/>
                </a:lnTo>
                <a:lnTo>
                  <a:pt x="330" y="596"/>
                </a:lnTo>
                <a:lnTo>
                  <a:pt x="381" y="406"/>
                </a:lnTo>
                <a:lnTo>
                  <a:pt x="495" y="127"/>
                </a:lnTo>
                <a:lnTo>
                  <a:pt x="26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4424154" y="2298771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52" y="0"/>
                </a:moveTo>
                <a:lnTo>
                  <a:pt x="0" y="215"/>
                </a:lnTo>
                <a:lnTo>
                  <a:pt x="609" y="177"/>
                </a:lnTo>
                <a:lnTo>
                  <a:pt x="1295" y="88"/>
                </a:lnTo>
                <a:lnTo>
                  <a:pt x="15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4575197" y="217765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165" y="0"/>
                </a:moveTo>
                <a:lnTo>
                  <a:pt x="266" y="495"/>
                </a:lnTo>
                <a:lnTo>
                  <a:pt x="101" y="419"/>
                </a:lnTo>
                <a:lnTo>
                  <a:pt x="0" y="1219"/>
                </a:lnTo>
                <a:lnTo>
                  <a:pt x="444" y="355"/>
                </a:lnTo>
                <a:lnTo>
                  <a:pt x="330" y="76"/>
                </a:lnTo>
                <a:lnTo>
                  <a:pt x="16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4571527" y="95223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533" y="0"/>
                </a:moveTo>
                <a:lnTo>
                  <a:pt x="0" y="342"/>
                </a:lnTo>
                <a:lnTo>
                  <a:pt x="253" y="571"/>
                </a:lnTo>
                <a:lnTo>
                  <a:pt x="431" y="609"/>
                </a:lnTo>
                <a:lnTo>
                  <a:pt x="850" y="380"/>
                </a:lnTo>
                <a:lnTo>
                  <a:pt x="736" y="165"/>
                </a:lnTo>
                <a:lnTo>
                  <a:pt x="53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4589268" y="12490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304" y="0"/>
                </a:moveTo>
                <a:lnTo>
                  <a:pt x="0" y="457"/>
                </a:lnTo>
                <a:lnTo>
                  <a:pt x="469" y="596"/>
                </a:lnTo>
                <a:lnTo>
                  <a:pt x="622" y="596"/>
                </a:lnTo>
                <a:lnTo>
                  <a:pt x="952" y="317"/>
                </a:lnTo>
                <a:lnTo>
                  <a:pt x="698" y="241"/>
                </a:lnTo>
                <a:lnTo>
                  <a:pt x="30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4403247" y="73048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444" y="0"/>
                </a:moveTo>
                <a:lnTo>
                  <a:pt x="12" y="381"/>
                </a:lnTo>
                <a:lnTo>
                  <a:pt x="0" y="571"/>
                </a:lnTo>
                <a:lnTo>
                  <a:pt x="139" y="914"/>
                </a:lnTo>
                <a:lnTo>
                  <a:pt x="647" y="711"/>
                </a:lnTo>
                <a:lnTo>
                  <a:pt x="495" y="342"/>
                </a:lnTo>
                <a:lnTo>
                  <a:pt x="44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4421191" y="234023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685" y="0"/>
                </a:moveTo>
                <a:lnTo>
                  <a:pt x="457" y="12"/>
                </a:lnTo>
                <a:lnTo>
                  <a:pt x="0" y="63"/>
                </a:lnTo>
                <a:lnTo>
                  <a:pt x="215" y="330"/>
                </a:lnTo>
                <a:lnTo>
                  <a:pt x="546" y="228"/>
                </a:lnTo>
                <a:lnTo>
                  <a:pt x="68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4433275" y="222870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19" y="0"/>
                </a:moveTo>
                <a:lnTo>
                  <a:pt x="25" y="50"/>
                </a:lnTo>
                <a:lnTo>
                  <a:pt x="0" y="253"/>
                </a:lnTo>
                <a:lnTo>
                  <a:pt x="139" y="469"/>
                </a:lnTo>
                <a:lnTo>
                  <a:pt x="368" y="469"/>
                </a:lnTo>
                <a:lnTo>
                  <a:pt x="482" y="10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4408393" y="73223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634" y="0"/>
                </a:moveTo>
                <a:lnTo>
                  <a:pt x="165" y="88"/>
                </a:lnTo>
                <a:lnTo>
                  <a:pt x="25" y="190"/>
                </a:lnTo>
                <a:lnTo>
                  <a:pt x="0" y="444"/>
                </a:lnTo>
                <a:lnTo>
                  <a:pt x="139" y="558"/>
                </a:lnTo>
                <a:lnTo>
                  <a:pt x="647" y="838"/>
                </a:lnTo>
                <a:lnTo>
                  <a:pt x="63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4491820" y="222809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79" y="0"/>
                </a:moveTo>
                <a:lnTo>
                  <a:pt x="0" y="381"/>
                </a:lnTo>
                <a:lnTo>
                  <a:pt x="253" y="457"/>
                </a:lnTo>
                <a:lnTo>
                  <a:pt x="380" y="215"/>
                </a:lnTo>
                <a:lnTo>
                  <a:pt x="406" y="25"/>
                </a:lnTo>
                <a:lnTo>
                  <a:pt x="27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5147793" y="174991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469" y="0"/>
                </a:moveTo>
                <a:lnTo>
                  <a:pt x="0" y="482"/>
                </a:lnTo>
                <a:lnTo>
                  <a:pt x="508" y="406"/>
                </a:lnTo>
                <a:lnTo>
                  <a:pt x="647" y="368"/>
                </a:lnTo>
                <a:lnTo>
                  <a:pt x="850" y="177"/>
                </a:lnTo>
                <a:lnTo>
                  <a:pt x="723" y="38"/>
                </a:lnTo>
                <a:lnTo>
                  <a:pt x="46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4409796" y="73149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787" y="0"/>
                </a:moveTo>
                <a:lnTo>
                  <a:pt x="0" y="1066"/>
                </a:lnTo>
                <a:lnTo>
                  <a:pt x="546" y="850"/>
                </a:lnTo>
                <a:lnTo>
                  <a:pt x="787" y="635"/>
                </a:lnTo>
                <a:lnTo>
                  <a:pt x="78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4465115" y="737344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406" y="0"/>
                </a:moveTo>
                <a:lnTo>
                  <a:pt x="0" y="1320"/>
                </a:lnTo>
                <a:lnTo>
                  <a:pt x="571" y="1066"/>
                </a:lnTo>
                <a:lnTo>
                  <a:pt x="635" y="711"/>
                </a:lnTo>
                <a:lnTo>
                  <a:pt x="660" y="571"/>
                </a:lnTo>
                <a:lnTo>
                  <a:pt x="40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4400920" y="727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711" y="0"/>
                </a:moveTo>
                <a:lnTo>
                  <a:pt x="0" y="507"/>
                </a:lnTo>
                <a:lnTo>
                  <a:pt x="368" y="698"/>
                </a:lnTo>
                <a:lnTo>
                  <a:pt x="444" y="469"/>
                </a:lnTo>
                <a:lnTo>
                  <a:pt x="673" y="482"/>
                </a:lnTo>
                <a:lnTo>
                  <a:pt x="825" y="317"/>
                </a:lnTo>
                <a:lnTo>
                  <a:pt x="71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4583877" y="94967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228" y="762"/>
                </a:lnTo>
                <a:lnTo>
                  <a:pt x="76" y="901"/>
                </a:lnTo>
                <a:lnTo>
                  <a:pt x="406" y="1308"/>
                </a:lnTo>
                <a:lnTo>
                  <a:pt x="419" y="495"/>
                </a:lnTo>
                <a:lnTo>
                  <a:pt x="266" y="304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635755" y="242661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01" y="0"/>
                </a:moveTo>
                <a:lnTo>
                  <a:pt x="0" y="215"/>
                </a:lnTo>
                <a:lnTo>
                  <a:pt x="12" y="406"/>
                </a:lnTo>
                <a:lnTo>
                  <a:pt x="342" y="584"/>
                </a:lnTo>
                <a:lnTo>
                  <a:pt x="444" y="355"/>
                </a:lnTo>
                <a:lnTo>
                  <a:pt x="406" y="215"/>
                </a:lnTo>
                <a:lnTo>
                  <a:pt x="10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4283960" y="849240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63" y="774"/>
                </a:lnTo>
                <a:lnTo>
                  <a:pt x="317" y="825"/>
                </a:lnTo>
                <a:lnTo>
                  <a:pt x="634" y="825"/>
                </a:lnTo>
                <a:lnTo>
                  <a:pt x="495" y="457"/>
                </a:lnTo>
                <a:lnTo>
                  <a:pt x="330" y="342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4334785" y="133427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266" y="0"/>
                </a:moveTo>
                <a:lnTo>
                  <a:pt x="0" y="342"/>
                </a:lnTo>
                <a:lnTo>
                  <a:pt x="177" y="533"/>
                </a:lnTo>
                <a:lnTo>
                  <a:pt x="457" y="749"/>
                </a:lnTo>
                <a:lnTo>
                  <a:pt x="723" y="469"/>
                </a:lnTo>
                <a:lnTo>
                  <a:pt x="469" y="215"/>
                </a:lnTo>
                <a:lnTo>
                  <a:pt x="26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466546" y="276796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84" y="0"/>
                </a:moveTo>
                <a:lnTo>
                  <a:pt x="0" y="444"/>
                </a:lnTo>
                <a:lnTo>
                  <a:pt x="431" y="393"/>
                </a:lnTo>
                <a:lnTo>
                  <a:pt x="546" y="254"/>
                </a:lnTo>
                <a:lnTo>
                  <a:pt x="558" y="10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4400531" y="7420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558" y="0"/>
                </a:moveTo>
                <a:lnTo>
                  <a:pt x="0" y="507"/>
                </a:lnTo>
                <a:lnTo>
                  <a:pt x="190" y="685"/>
                </a:lnTo>
                <a:lnTo>
                  <a:pt x="406" y="800"/>
                </a:lnTo>
                <a:lnTo>
                  <a:pt x="584" y="507"/>
                </a:lnTo>
                <a:lnTo>
                  <a:pt x="609" y="317"/>
                </a:lnTo>
                <a:lnTo>
                  <a:pt x="55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4587401" y="940330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584" y="0"/>
                </a:moveTo>
                <a:lnTo>
                  <a:pt x="228" y="114"/>
                </a:lnTo>
                <a:lnTo>
                  <a:pt x="0" y="241"/>
                </a:lnTo>
                <a:lnTo>
                  <a:pt x="203" y="749"/>
                </a:lnTo>
                <a:lnTo>
                  <a:pt x="368" y="774"/>
                </a:lnTo>
                <a:lnTo>
                  <a:pt x="406" y="596"/>
                </a:lnTo>
                <a:lnTo>
                  <a:pt x="58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4401339" y="72868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622" y="0"/>
                </a:moveTo>
                <a:lnTo>
                  <a:pt x="406" y="63"/>
                </a:lnTo>
                <a:lnTo>
                  <a:pt x="0" y="139"/>
                </a:lnTo>
                <a:lnTo>
                  <a:pt x="546" y="927"/>
                </a:lnTo>
                <a:lnTo>
                  <a:pt x="647" y="380"/>
                </a:lnTo>
                <a:lnTo>
                  <a:pt x="736" y="203"/>
                </a:lnTo>
                <a:lnTo>
                  <a:pt x="62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4580763" y="94199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8" y="0"/>
                </a:moveTo>
                <a:lnTo>
                  <a:pt x="0" y="825"/>
                </a:lnTo>
                <a:lnTo>
                  <a:pt x="63" y="990"/>
                </a:lnTo>
                <a:lnTo>
                  <a:pt x="266" y="1003"/>
                </a:lnTo>
                <a:lnTo>
                  <a:pt x="355" y="571"/>
                </a:lnTo>
                <a:lnTo>
                  <a:pt x="317" y="393"/>
                </a:lnTo>
                <a:lnTo>
                  <a:pt x="3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544535" y="3009139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152" y="215"/>
                </a:lnTo>
                <a:lnTo>
                  <a:pt x="609" y="342"/>
                </a:lnTo>
                <a:lnTo>
                  <a:pt x="825" y="241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4405985" y="727011"/>
            <a:ext cx="26034" cy="6350"/>
          </a:xfrm>
          <a:custGeom>
            <a:avLst/>
            <a:gdLst/>
            <a:ahLst/>
            <a:cxnLst/>
            <a:rect l="l" t="t" r="r" b="b"/>
            <a:pathLst>
              <a:path w="26035" h="6350">
                <a:moveTo>
                  <a:pt x="1155" y="698"/>
                </a:moveTo>
                <a:lnTo>
                  <a:pt x="800" y="114"/>
                </a:lnTo>
                <a:lnTo>
                  <a:pt x="673" y="0"/>
                </a:lnTo>
                <a:lnTo>
                  <a:pt x="546" y="101"/>
                </a:lnTo>
                <a:lnTo>
                  <a:pt x="406" y="114"/>
                </a:lnTo>
                <a:lnTo>
                  <a:pt x="0" y="342"/>
                </a:lnTo>
                <a:lnTo>
                  <a:pt x="1155" y="698"/>
                </a:lnTo>
                <a:close/>
              </a:path>
              <a:path w="26035" h="6350">
                <a:moveTo>
                  <a:pt x="24358" y="3416"/>
                </a:moveTo>
                <a:lnTo>
                  <a:pt x="23977" y="3187"/>
                </a:lnTo>
                <a:lnTo>
                  <a:pt x="23787" y="3365"/>
                </a:lnTo>
                <a:lnTo>
                  <a:pt x="23736" y="3619"/>
                </a:lnTo>
                <a:lnTo>
                  <a:pt x="24015" y="3987"/>
                </a:lnTo>
                <a:lnTo>
                  <a:pt x="24231" y="3670"/>
                </a:lnTo>
                <a:lnTo>
                  <a:pt x="24358" y="3416"/>
                </a:lnTo>
                <a:close/>
              </a:path>
              <a:path w="26035" h="6350">
                <a:moveTo>
                  <a:pt x="25984" y="5740"/>
                </a:moveTo>
                <a:lnTo>
                  <a:pt x="25908" y="5562"/>
                </a:lnTo>
                <a:lnTo>
                  <a:pt x="25717" y="5080"/>
                </a:lnTo>
                <a:lnTo>
                  <a:pt x="25400" y="5702"/>
                </a:lnTo>
                <a:lnTo>
                  <a:pt x="25654" y="5930"/>
                </a:lnTo>
                <a:lnTo>
                  <a:pt x="25882" y="6146"/>
                </a:lnTo>
                <a:lnTo>
                  <a:pt x="25984" y="574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4288206" y="781062"/>
            <a:ext cx="14604" cy="37465"/>
          </a:xfrm>
          <a:custGeom>
            <a:avLst/>
            <a:gdLst/>
            <a:ahLst/>
            <a:cxnLst/>
            <a:rect l="l" t="t" r="r" b="b"/>
            <a:pathLst>
              <a:path w="14604" h="37465">
                <a:moveTo>
                  <a:pt x="1054" y="431"/>
                </a:moveTo>
                <a:lnTo>
                  <a:pt x="647" y="101"/>
                </a:lnTo>
                <a:lnTo>
                  <a:pt x="508" y="0"/>
                </a:lnTo>
                <a:lnTo>
                  <a:pt x="330" y="114"/>
                </a:lnTo>
                <a:lnTo>
                  <a:pt x="241" y="241"/>
                </a:lnTo>
                <a:lnTo>
                  <a:pt x="0" y="635"/>
                </a:lnTo>
                <a:lnTo>
                  <a:pt x="1054" y="431"/>
                </a:lnTo>
                <a:close/>
              </a:path>
              <a:path w="14604" h="37465">
                <a:moveTo>
                  <a:pt x="14389" y="36791"/>
                </a:moveTo>
                <a:lnTo>
                  <a:pt x="14173" y="36309"/>
                </a:lnTo>
                <a:lnTo>
                  <a:pt x="13703" y="37401"/>
                </a:lnTo>
                <a:lnTo>
                  <a:pt x="14198" y="37172"/>
                </a:lnTo>
                <a:lnTo>
                  <a:pt x="14389" y="36931"/>
                </a:lnTo>
                <a:lnTo>
                  <a:pt x="14389" y="3679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4458228" y="232785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5" y="0"/>
                </a:moveTo>
                <a:lnTo>
                  <a:pt x="63" y="165"/>
                </a:lnTo>
                <a:lnTo>
                  <a:pt x="0" y="419"/>
                </a:lnTo>
                <a:lnTo>
                  <a:pt x="266" y="279"/>
                </a:lnTo>
                <a:lnTo>
                  <a:pt x="406" y="685"/>
                </a:lnTo>
                <a:lnTo>
                  <a:pt x="406" y="355"/>
                </a:lnTo>
                <a:lnTo>
                  <a:pt x="35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5573735" y="230901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76" y="0"/>
                </a:moveTo>
                <a:lnTo>
                  <a:pt x="406" y="342"/>
                </a:lnTo>
                <a:lnTo>
                  <a:pt x="469" y="139"/>
                </a:lnTo>
                <a:lnTo>
                  <a:pt x="279" y="38"/>
                </a:lnTo>
                <a:lnTo>
                  <a:pt x="7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4457715" y="72836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177" y="0"/>
                </a:moveTo>
                <a:lnTo>
                  <a:pt x="88" y="190"/>
                </a:lnTo>
                <a:lnTo>
                  <a:pt x="0" y="812"/>
                </a:lnTo>
                <a:lnTo>
                  <a:pt x="292" y="850"/>
                </a:lnTo>
                <a:lnTo>
                  <a:pt x="444" y="673"/>
                </a:lnTo>
                <a:lnTo>
                  <a:pt x="393" y="114"/>
                </a:lnTo>
                <a:lnTo>
                  <a:pt x="17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545754" y="302827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81" y="0"/>
                </a:moveTo>
                <a:lnTo>
                  <a:pt x="152" y="88"/>
                </a:lnTo>
                <a:lnTo>
                  <a:pt x="0" y="266"/>
                </a:lnTo>
                <a:lnTo>
                  <a:pt x="152" y="546"/>
                </a:lnTo>
                <a:lnTo>
                  <a:pt x="406" y="457"/>
                </a:lnTo>
                <a:lnTo>
                  <a:pt x="393" y="304"/>
                </a:lnTo>
                <a:lnTo>
                  <a:pt x="38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4396952" y="74759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0" y="0"/>
                </a:moveTo>
                <a:lnTo>
                  <a:pt x="165" y="419"/>
                </a:lnTo>
                <a:lnTo>
                  <a:pt x="419" y="444"/>
                </a:lnTo>
                <a:lnTo>
                  <a:pt x="850" y="546"/>
                </a:lnTo>
                <a:lnTo>
                  <a:pt x="673" y="50"/>
                </a:lnTo>
                <a:lnTo>
                  <a:pt x="355" y="63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545928" y="3007334"/>
            <a:ext cx="5715" cy="22225"/>
          </a:xfrm>
          <a:custGeom>
            <a:avLst/>
            <a:gdLst/>
            <a:ahLst/>
            <a:cxnLst/>
            <a:rect l="l" t="t" r="r" b="b"/>
            <a:pathLst>
              <a:path w="5714" h="22225">
                <a:moveTo>
                  <a:pt x="749" y="14185"/>
                </a:moveTo>
                <a:lnTo>
                  <a:pt x="0" y="14427"/>
                </a:lnTo>
                <a:lnTo>
                  <a:pt x="304" y="14566"/>
                </a:lnTo>
                <a:lnTo>
                  <a:pt x="355" y="14414"/>
                </a:lnTo>
                <a:lnTo>
                  <a:pt x="584" y="14541"/>
                </a:lnTo>
                <a:lnTo>
                  <a:pt x="749" y="14185"/>
                </a:lnTo>
                <a:close/>
              </a:path>
              <a:path w="5714" h="22225">
                <a:moveTo>
                  <a:pt x="4902" y="22021"/>
                </a:moveTo>
                <a:lnTo>
                  <a:pt x="4838" y="21805"/>
                </a:lnTo>
                <a:lnTo>
                  <a:pt x="4889" y="21666"/>
                </a:lnTo>
                <a:lnTo>
                  <a:pt x="4572" y="21704"/>
                </a:lnTo>
                <a:lnTo>
                  <a:pt x="4686" y="21869"/>
                </a:lnTo>
                <a:lnTo>
                  <a:pt x="4584" y="22148"/>
                </a:lnTo>
                <a:lnTo>
                  <a:pt x="4902" y="22021"/>
                </a:lnTo>
                <a:close/>
              </a:path>
              <a:path w="5714" h="22225">
                <a:moveTo>
                  <a:pt x="5715" y="101"/>
                </a:moveTo>
                <a:lnTo>
                  <a:pt x="5143" y="50"/>
                </a:lnTo>
                <a:lnTo>
                  <a:pt x="5118" y="203"/>
                </a:lnTo>
                <a:lnTo>
                  <a:pt x="5359" y="114"/>
                </a:lnTo>
                <a:lnTo>
                  <a:pt x="5511" y="241"/>
                </a:lnTo>
                <a:lnTo>
                  <a:pt x="5715" y="10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4397946" y="742135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15" y="0"/>
                </a:moveTo>
                <a:lnTo>
                  <a:pt x="0" y="457"/>
                </a:lnTo>
                <a:lnTo>
                  <a:pt x="190" y="609"/>
                </a:lnTo>
                <a:lnTo>
                  <a:pt x="444" y="825"/>
                </a:lnTo>
                <a:lnTo>
                  <a:pt x="609" y="368"/>
                </a:lnTo>
                <a:lnTo>
                  <a:pt x="444" y="190"/>
                </a:lnTo>
                <a:lnTo>
                  <a:pt x="21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4598427" y="240207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04" y="0"/>
                </a:moveTo>
                <a:lnTo>
                  <a:pt x="0" y="139"/>
                </a:lnTo>
                <a:lnTo>
                  <a:pt x="25" y="381"/>
                </a:lnTo>
                <a:lnTo>
                  <a:pt x="203" y="279"/>
                </a:lnTo>
                <a:lnTo>
                  <a:pt x="482" y="190"/>
                </a:lnTo>
                <a:lnTo>
                  <a:pt x="30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4402588" y="72423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749" y="0"/>
                </a:moveTo>
                <a:lnTo>
                  <a:pt x="292" y="101"/>
                </a:lnTo>
                <a:lnTo>
                  <a:pt x="0" y="88"/>
                </a:lnTo>
                <a:lnTo>
                  <a:pt x="76" y="368"/>
                </a:lnTo>
                <a:lnTo>
                  <a:pt x="215" y="520"/>
                </a:lnTo>
                <a:lnTo>
                  <a:pt x="482" y="571"/>
                </a:lnTo>
                <a:lnTo>
                  <a:pt x="74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4394437" y="22657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38" y="266"/>
                </a:lnTo>
                <a:lnTo>
                  <a:pt x="279" y="253"/>
                </a:lnTo>
                <a:lnTo>
                  <a:pt x="482" y="279"/>
                </a:lnTo>
                <a:lnTo>
                  <a:pt x="38" y="3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4404102" y="73311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431" y="0"/>
                </a:moveTo>
                <a:lnTo>
                  <a:pt x="0" y="177"/>
                </a:lnTo>
                <a:lnTo>
                  <a:pt x="126" y="457"/>
                </a:lnTo>
                <a:lnTo>
                  <a:pt x="253" y="647"/>
                </a:lnTo>
                <a:lnTo>
                  <a:pt x="673" y="482"/>
                </a:lnTo>
                <a:lnTo>
                  <a:pt x="584" y="253"/>
                </a:lnTo>
                <a:lnTo>
                  <a:pt x="43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4455694" y="72865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254" y="0"/>
                </a:moveTo>
                <a:lnTo>
                  <a:pt x="114" y="139"/>
                </a:lnTo>
                <a:lnTo>
                  <a:pt x="0" y="431"/>
                </a:lnTo>
                <a:lnTo>
                  <a:pt x="406" y="609"/>
                </a:lnTo>
                <a:lnTo>
                  <a:pt x="571" y="342"/>
                </a:lnTo>
                <a:lnTo>
                  <a:pt x="698" y="101"/>
                </a:lnTo>
                <a:lnTo>
                  <a:pt x="25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4452451" y="22150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286" y="230"/>
                </a:moveTo>
                <a:lnTo>
                  <a:pt x="228" y="380"/>
                </a:lnTo>
                <a:lnTo>
                  <a:pt x="533" y="685"/>
                </a:lnTo>
                <a:lnTo>
                  <a:pt x="330" y="380"/>
                </a:lnTo>
                <a:lnTo>
                  <a:pt x="286" y="230"/>
                </a:lnTo>
                <a:close/>
              </a:path>
              <a:path w="635" h="1269">
                <a:moveTo>
                  <a:pt x="0" y="0"/>
                </a:moveTo>
                <a:lnTo>
                  <a:pt x="288" y="212"/>
                </a:lnTo>
                <a:lnTo>
                  <a:pt x="304" y="38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4529246" y="240729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39" y="0"/>
                </a:moveTo>
                <a:lnTo>
                  <a:pt x="63" y="139"/>
                </a:lnTo>
                <a:lnTo>
                  <a:pt x="183" y="440"/>
                </a:lnTo>
                <a:lnTo>
                  <a:pt x="266" y="12"/>
                </a:lnTo>
                <a:lnTo>
                  <a:pt x="13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4549965" y="953896"/>
            <a:ext cx="12065" cy="5715"/>
          </a:xfrm>
          <a:custGeom>
            <a:avLst/>
            <a:gdLst/>
            <a:ahLst/>
            <a:cxnLst/>
            <a:rect l="l" t="t" r="r" b="b"/>
            <a:pathLst>
              <a:path w="12064" h="5715">
                <a:moveTo>
                  <a:pt x="609" y="5016"/>
                </a:moveTo>
                <a:lnTo>
                  <a:pt x="393" y="4622"/>
                </a:lnTo>
                <a:lnTo>
                  <a:pt x="127" y="4813"/>
                </a:lnTo>
                <a:lnTo>
                  <a:pt x="0" y="4965"/>
                </a:lnTo>
                <a:lnTo>
                  <a:pt x="254" y="5257"/>
                </a:lnTo>
                <a:lnTo>
                  <a:pt x="419" y="5219"/>
                </a:lnTo>
                <a:lnTo>
                  <a:pt x="609" y="5016"/>
                </a:lnTo>
                <a:close/>
              </a:path>
              <a:path w="12064" h="5715">
                <a:moveTo>
                  <a:pt x="11595" y="1168"/>
                </a:moveTo>
                <a:lnTo>
                  <a:pt x="11506" y="0"/>
                </a:lnTo>
                <a:lnTo>
                  <a:pt x="11214" y="254"/>
                </a:lnTo>
                <a:lnTo>
                  <a:pt x="11150" y="533"/>
                </a:lnTo>
                <a:lnTo>
                  <a:pt x="11595" y="116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4301077" y="81861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469" y="0"/>
                </a:moveTo>
                <a:lnTo>
                  <a:pt x="0" y="584"/>
                </a:lnTo>
                <a:lnTo>
                  <a:pt x="279" y="495"/>
                </a:lnTo>
                <a:lnTo>
                  <a:pt x="660" y="50"/>
                </a:lnTo>
                <a:lnTo>
                  <a:pt x="46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4587675" y="2187459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63" y="0"/>
                </a:moveTo>
                <a:lnTo>
                  <a:pt x="25" y="241"/>
                </a:lnTo>
                <a:lnTo>
                  <a:pt x="304" y="355"/>
                </a:lnTo>
                <a:lnTo>
                  <a:pt x="685" y="317"/>
                </a:lnTo>
                <a:lnTo>
                  <a:pt x="241" y="38"/>
                </a:lnTo>
                <a:lnTo>
                  <a:pt x="6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4579442" y="924521"/>
            <a:ext cx="9525" cy="8890"/>
          </a:xfrm>
          <a:custGeom>
            <a:avLst/>
            <a:gdLst/>
            <a:ahLst/>
            <a:cxnLst/>
            <a:rect l="l" t="t" r="r" b="b"/>
            <a:pathLst>
              <a:path w="9525" h="8890">
                <a:moveTo>
                  <a:pt x="736" y="317"/>
                </a:moveTo>
                <a:lnTo>
                  <a:pt x="685" y="114"/>
                </a:lnTo>
                <a:lnTo>
                  <a:pt x="520" y="0"/>
                </a:lnTo>
                <a:lnTo>
                  <a:pt x="0" y="76"/>
                </a:lnTo>
                <a:lnTo>
                  <a:pt x="127" y="355"/>
                </a:lnTo>
                <a:lnTo>
                  <a:pt x="292" y="406"/>
                </a:lnTo>
                <a:lnTo>
                  <a:pt x="736" y="317"/>
                </a:lnTo>
                <a:close/>
              </a:path>
              <a:path w="9525" h="8890">
                <a:moveTo>
                  <a:pt x="9232" y="8432"/>
                </a:moveTo>
                <a:lnTo>
                  <a:pt x="8559" y="8293"/>
                </a:lnTo>
                <a:lnTo>
                  <a:pt x="8661" y="8636"/>
                </a:lnTo>
                <a:lnTo>
                  <a:pt x="8864" y="8623"/>
                </a:lnTo>
                <a:lnTo>
                  <a:pt x="8864" y="8839"/>
                </a:lnTo>
                <a:lnTo>
                  <a:pt x="9105" y="8724"/>
                </a:lnTo>
                <a:lnTo>
                  <a:pt x="9232" y="843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4335958" y="139203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330" y="0"/>
                </a:moveTo>
                <a:lnTo>
                  <a:pt x="0" y="406"/>
                </a:lnTo>
                <a:lnTo>
                  <a:pt x="114" y="546"/>
                </a:lnTo>
                <a:lnTo>
                  <a:pt x="266" y="508"/>
                </a:lnTo>
                <a:lnTo>
                  <a:pt x="381" y="127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4453562" y="72814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647" y="0"/>
                </a:moveTo>
                <a:lnTo>
                  <a:pt x="0" y="228"/>
                </a:lnTo>
                <a:lnTo>
                  <a:pt x="266" y="495"/>
                </a:lnTo>
                <a:lnTo>
                  <a:pt x="419" y="495"/>
                </a:lnTo>
                <a:lnTo>
                  <a:pt x="660" y="406"/>
                </a:lnTo>
                <a:lnTo>
                  <a:pt x="64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4298025" y="245986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5" y="0"/>
                </a:moveTo>
                <a:lnTo>
                  <a:pt x="38" y="50"/>
                </a:lnTo>
                <a:lnTo>
                  <a:pt x="101" y="330"/>
                </a:lnTo>
                <a:lnTo>
                  <a:pt x="253" y="266"/>
                </a:lnTo>
                <a:lnTo>
                  <a:pt x="469" y="203"/>
                </a:lnTo>
                <a:lnTo>
                  <a:pt x="35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543632" y="304567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27" y="215"/>
                </a:lnTo>
                <a:lnTo>
                  <a:pt x="292" y="241"/>
                </a:lnTo>
                <a:lnTo>
                  <a:pt x="609" y="177"/>
                </a:lnTo>
                <a:lnTo>
                  <a:pt x="88" y="1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4708738" y="235019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03" y="0"/>
                </a:moveTo>
                <a:lnTo>
                  <a:pt x="0" y="38"/>
                </a:lnTo>
                <a:lnTo>
                  <a:pt x="0" y="533"/>
                </a:lnTo>
                <a:lnTo>
                  <a:pt x="215" y="507"/>
                </a:lnTo>
                <a:lnTo>
                  <a:pt x="20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4455356" y="729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558" y="0"/>
                </a:moveTo>
                <a:lnTo>
                  <a:pt x="0" y="939"/>
                </a:lnTo>
                <a:lnTo>
                  <a:pt x="495" y="800"/>
                </a:lnTo>
                <a:lnTo>
                  <a:pt x="698" y="647"/>
                </a:lnTo>
                <a:lnTo>
                  <a:pt x="55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5215175" y="205102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5" y="0"/>
                </a:moveTo>
                <a:lnTo>
                  <a:pt x="0" y="241"/>
                </a:lnTo>
                <a:lnTo>
                  <a:pt x="126" y="368"/>
                </a:lnTo>
                <a:lnTo>
                  <a:pt x="266" y="279"/>
                </a:lnTo>
                <a:lnTo>
                  <a:pt x="533" y="203"/>
                </a:lnTo>
                <a:lnTo>
                  <a:pt x="35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4398188" y="74323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457" y="0"/>
                </a:moveTo>
                <a:lnTo>
                  <a:pt x="253" y="38"/>
                </a:lnTo>
                <a:lnTo>
                  <a:pt x="0" y="546"/>
                </a:lnTo>
                <a:lnTo>
                  <a:pt x="368" y="431"/>
                </a:lnTo>
                <a:lnTo>
                  <a:pt x="533" y="380"/>
                </a:lnTo>
                <a:lnTo>
                  <a:pt x="673" y="63"/>
                </a:lnTo>
                <a:lnTo>
                  <a:pt x="45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4526586" y="239899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279" y="0"/>
                </a:moveTo>
                <a:lnTo>
                  <a:pt x="292" y="330"/>
                </a:lnTo>
                <a:lnTo>
                  <a:pt x="0" y="495"/>
                </a:lnTo>
                <a:lnTo>
                  <a:pt x="698" y="520"/>
                </a:lnTo>
                <a:lnTo>
                  <a:pt x="558" y="203"/>
                </a:lnTo>
                <a:lnTo>
                  <a:pt x="342" y="241"/>
                </a:lnTo>
                <a:lnTo>
                  <a:pt x="27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901933" y="259757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50" y="253"/>
                </a:lnTo>
                <a:lnTo>
                  <a:pt x="393" y="279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4588057" y="94643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292" y="0"/>
                </a:moveTo>
                <a:lnTo>
                  <a:pt x="25" y="241"/>
                </a:lnTo>
                <a:lnTo>
                  <a:pt x="0" y="495"/>
                </a:lnTo>
                <a:lnTo>
                  <a:pt x="647" y="762"/>
                </a:lnTo>
                <a:lnTo>
                  <a:pt x="29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4460161" y="213920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42" y="0"/>
                </a:moveTo>
                <a:lnTo>
                  <a:pt x="12" y="215"/>
                </a:lnTo>
                <a:lnTo>
                  <a:pt x="0" y="355"/>
                </a:lnTo>
                <a:lnTo>
                  <a:pt x="76" y="647"/>
                </a:lnTo>
                <a:lnTo>
                  <a:pt x="317" y="558"/>
                </a:lnTo>
                <a:lnTo>
                  <a:pt x="34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4422862" y="234027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292" y="228"/>
                </a:lnTo>
                <a:lnTo>
                  <a:pt x="215" y="495"/>
                </a:lnTo>
                <a:lnTo>
                  <a:pt x="507" y="241"/>
                </a:lnTo>
                <a:lnTo>
                  <a:pt x="622" y="368"/>
                </a:lnTo>
                <a:lnTo>
                  <a:pt x="634" y="177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4405490" y="730783"/>
            <a:ext cx="6985" cy="5080"/>
          </a:xfrm>
          <a:custGeom>
            <a:avLst/>
            <a:gdLst/>
            <a:ahLst/>
            <a:cxnLst/>
            <a:rect l="l" t="t" r="r" b="b"/>
            <a:pathLst>
              <a:path w="6985" h="5079">
                <a:moveTo>
                  <a:pt x="393" y="4203"/>
                </a:moveTo>
                <a:lnTo>
                  <a:pt x="381" y="4038"/>
                </a:lnTo>
                <a:lnTo>
                  <a:pt x="215" y="3810"/>
                </a:lnTo>
                <a:lnTo>
                  <a:pt x="38" y="3835"/>
                </a:lnTo>
                <a:lnTo>
                  <a:pt x="0" y="3987"/>
                </a:lnTo>
                <a:lnTo>
                  <a:pt x="292" y="4533"/>
                </a:lnTo>
                <a:lnTo>
                  <a:pt x="393" y="4203"/>
                </a:lnTo>
                <a:close/>
              </a:path>
              <a:path w="6985" h="5079">
                <a:moveTo>
                  <a:pt x="4279" y="889"/>
                </a:moveTo>
                <a:lnTo>
                  <a:pt x="3949" y="1028"/>
                </a:lnTo>
                <a:lnTo>
                  <a:pt x="3683" y="1079"/>
                </a:lnTo>
                <a:lnTo>
                  <a:pt x="3784" y="1473"/>
                </a:lnTo>
                <a:lnTo>
                  <a:pt x="4025" y="1422"/>
                </a:lnTo>
                <a:lnTo>
                  <a:pt x="4178" y="1282"/>
                </a:lnTo>
                <a:lnTo>
                  <a:pt x="4279" y="889"/>
                </a:lnTo>
                <a:close/>
              </a:path>
              <a:path w="6985" h="5079">
                <a:moveTo>
                  <a:pt x="6908" y="254"/>
                </a:moveTo>
                <a:lnTo>
                  <a:pt x="6591" y="0"/>
                </a:lnTo>
                <a:lnTo>
                  <a:pt x="6438" y="177"/>
                </a:lnTo>
                <a:lnTo>
                  <a:pt x="6375" y="381"/>
                </a:lnTo>
                <a:lnTo>
                  <a:pt x="6718" y="647"/>
                </a:lnTo>
                <a:lnTo>
                  <a:pt x="6870" y="457"/>
                </a:lnTo>
                <a:lnTo>
                  <a:pt x="6908" y="25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4572592" y="89921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393" y="0"/>
                </a:moveTo>
                <a:lnTo>
                  <a:pt x="50" y="266"/>
                </a:lnTo>
                <a:lnTo>
                  <a:pt x="0" y="622"/>
                </a:lnTo>
                <a:lnTo>
                  <a:pt x="444" y="342"/>
                </a:lnTo>
                <a:lnTo>
                  <a:pt x="457" y="190"/>
                </a:lnTo>
                <a:lnTo>
                  <a:pt x="39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4437814" y="237181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57" y="0"/>
                </a:moveTo>
                <a:lnTo>
                  <a:pt x="0" y="101"/>
                </a:lnTo>
                <a:lnTo>
                  <a:pt x="12" y="355"/>
                </a:lnTo>
                <a:lnTo>
                  <a:pt x="292" y="304"/>
                </a:lnTo>
                <a:lnTo>
                  <a:pt x="45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4398026" y="74351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825" y="0"/>
                </a:moveTo>
                <a:lnTo>
                  <a:pt x="0" y="533"/>
                </a:lnTo>
                <a:lnTo>
                  <a:pt x="520" y="584"/>
                </a:lnTo>
                <a:lnTo>
                  <a:pt x="647" y="571"/>
                </a:lnTo>
                <a:lnTo>
                  <a:pt x="812" y="508"/>
                </a:lnTo>
                <a:lnTo>
                  <a:pt x="863" y="381"/>
                </a:lnTo>
                <a:lnTo>
                  <a:pt x="82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5390488" y="2861439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0"/>
                </a:moveTo>
                <a:lnTo>
                  <a:pt x="253" y="152"/>
                </a:lnTo>
                <a:lnTo>
                  <a:pt x="711" y="177"/>
                </a:lnTo>
                <a:lnTo>
                  <a:pt x="1384" y="25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4216924" y="239800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63" y="215"/>
                </a:lnTo>
                <a:lnTo>
                  <a:pt x="406" y="152"/>
                </a:lnTo>
                <a:lnTo>
                  <a:pt x="596" y="253"/>
                </a:lnTo>
                <a:lnTo>
                  <a:pt x="558" y="50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4948772" y="145699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381" y="0"/>
                </a:moveTo>
                <a:lnTo>
                  <a:pt x="0" y="76"/>
                </a:lnTo>
                <a:lnTo>
                  <a:pt x="50" y="330"/>
                </a:lnTo>
                <a:lnTo>
                  <a:pt x="482" y="406"/>
                </a:lnTo>
                <a:lnTo>
                  <a:pt x="482" y="228"/>
                </a:lnTo>
                <a:lnTo>
                  <a:pt x="38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4402577" y="72537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419" y="0"/>
                </a:moveTo>
                <a:lnTo>
                  <a:pt x="0" y="88"/>
                </a:lnTo>
                <a:lnTo>
                  <a:pt x="88" y="292"/>
                </a:lnTo>
                <a:lnTo>
                  <a:pt x="228" y="469"/>
                </a:lnTo>
                <a:lnTo>
                  <a:pt x="647" y="342"/>
                </a:lnTo>
                <a:lnTo>
                  <a:pt x="546" y="101"/>
                </a:lnTo>
                <a:lnTo>
                  <a:pt x="41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4199248" y="109702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571" y="0"/>
                </a:moveTo>
                <a:lnTo>
                  <a:pt x="0" y="635"/>
                </a:lnTo>
                <a:lnTo>
                  <a:pt x="495" y="495"/>
                </a:lnTo>
                <a:lnTo>
                  <a:pt x="723" y="393"/>
                </a:lnTo>
                <a:lnTo>
                  <a:pt x="57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4402499" y="72936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152" y="0"/>
                </a:moveTo>
                <a:lnTo>
                  <a:pt x="0" y="317"/>
                </a:lnTo>
                <a:lnTo>
                  <a:pt x="63" y="495"/>
                </a:lnTo>
                <a:lnTo>
                  <a:pt x="190" y="825"/>
                </a:lnTo>
                <a:lnTo>
                  <a:pt x="444" y="355"/>
                </a:lnTo>
                <a:lnTo>
                  <a:pt x="342" y="177"/>
                </a:lnTo>
                <a:lnTo>
                  <a:pt x="15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4593249" y="94180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77" y="0"/>
                </a:moveTo>
                <a:lnTo>
                  <a:pt x="0" y="444"/>
                </a:lnTo>
                <a:lnTo>
                  <a:pt x="330" y="546"/>
                </a:lnTo>
                <a:lnTo>
                  <a:pt x="457" y="190"/>
                </a:lnTo>
                <a:lnTo>
                  <a:pt x="17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4402119" y="72265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114" y="0"/>
                </a:moveTo>
                <a:lnTo>
                  <a:pt x="25" y="126"/>
                </a:lnTo>
                <a:lnTo>
                  <a:pt x="0" y="368"/>
                </a:lnTo>
                <a:lnTo>
                  <a:pt x="342" y="380"/>
                </a:lnTo>
                <a:lnTo>
                  <a:pt x="508" y="368"/>
                </a:lnTo>
                <a:lnTo>
                  <a:pt x="647" y="317"/>
                </a:lnTo>
                <a:lnTo>
                  <a:pt x="11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4305288" y="245381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54" y="0"/>
                </a:moveTo>
                <a:lnTo>
                  <a:pt x="0" y="177"/>
                </a:lnTo>
                <a:lnTo>
                  <a:pt x="25" y="419"/>
                </a:lnTo>
                <a:lnTo>
                  <a:pt x="444" y="380"/>
                </a:lnTo>
                <a:lnTo>
                  <a:pt x="25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4573587" y="95444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533" y="0"/>
                </a:moveTo>
                <a:lnTo>
                  <a:pt x="0" y="177"/>
                </a:lnTo>
                <a:lnTo>
                  <a:pt x="253" y="317"/>
                </a:lnTo>
                <a:lnTo>
                  <a:pt x="406" y="342"/>
                </a:lnTo>
                <a:lnTo>
                  <a:pt x="723" y="241"/>
                </a:lnTo>
                <a:lnTo>
                  <a:pt x="660" y="38"/>
                </a:lnTo>
                <a:lnTo>
                  <a:pt x="53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4403547" y="7285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533" y="3289"/>
                </a:moveTo>
                <a:lnTo>
                  <a:pt x="393" y="2908"/>
                </a:lnTo>
                <a:lnTo>
                  <a:pt x="152" y="3124"/>
                </a:lnTo>
                <a:lnTo>
                  <a:pt x="0" y="3238"/>
                </a:lnTo>
                <a:lnTo>
                  <a:pt x="190" y="3581"/>
                </a:lnTo>
                <a:lnTo>
                  <a:pt x="355" y="3454"/>
                </a:lnTo>
                <a:lnTo>
                  <a:pt x="533" y="3289"/>
                </a:lnTo>
                <a:close/>
              </a:path>
              <a:path w="1270" h="3809">
                <a:moveTo>
                  <a:pt x="1130" y="355"/>
                </a:moveTo>
                <a:lnTo>
                  <a:pt x="698" y="0"/>
                </a:lnTo>
                <a:lnTo>
                  <a:pt x="558" y="228"/>
                </a:lnTo>
                <a:lnTo>
                  <a:pt x="609" y="368"/>
                </a:lnTo>
                <a:lnTo>
                  <a:pt x="774" y="482"/>
                </a:lnTo>
                <a:lnTo>
                  <a:pt x="914" y="508"/>
                </a:lnTo>
                <a:lnTo>
                  <a:pt x="1130" y="35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4458380" y="73250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63" y="0"/>
                </a:moveTo>
                <a:lnTo>
                  <a:pt x="0" y="215"/>
                </a:lnTo>
                <a:lnTo>
                  <a:pt x="63" y="381"/>
                </a:lnTo>
                <a:lnTo>
                  <a:pt x="317" y="419"/>
                </a:lnTo>
                <a:lnTo>
                  <a:pt x="457" y="355"/>
                </a:lnTo>
                <a:lnTo>
                  <a:pt x="685" y="101"/>
                </a:lnTo>
                <a:lnTo>
                  <a:pt x="6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466958" y="276879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92" y="0"/>
                </a:moveTo>
                <a:lnTo>
                  <a:pt x="0" y="266"/>
                </a:lnTo>
                <a:lnTo>
                  <a:pt x="139" y="368"/>
                </a:lnTo>
                <a:lnTo>
                  <a:pt x="406" y="10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888357" y="26014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15" y="0"/>
                </a:moveTo>
                <a:lnTo>
                  <a:pt x="0" y="190"/>
                </a:lnTo>
                <a:lnTo>
                  <a:pt x="215" y="469"/>
                </a:lnTo>
                <a:lnTo>
                  <a:pt x="215" y="253"/>
                </a:lnTo>
                <a:lnTo>
                  <a:pt x="21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4644459" y="117751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355" y="0"/>
                </a:moveTo>
                <a:lnTo>
                  <a:pt x="76" y="139"/>
                </a:lnTo>
                <a:lnTo>
                  <a:pt x="38" y="596"/>
                </a:lnTo>
                <a:lnTo>
                  <a:pt x="203" y="457"/>
                </a:lnTo>
                <a:lnTo>
                  <a:pt x="457" y="330"/>
                </a:lnTo>
                <a:lnTo>
                  <a:pt x="35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4301726" y="81811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8" y="0"/>
                </a:moveTo>
                <a:lnTo>
                  <a:pt x="0" y="304"/>
                </a:lnTo>
                <a:lnTo>
                  <a:pt x="38" y="444"/>
                </a:lnTo>
                <a:lnTo>
                  <a:pt x="152" y="609"/>
                </a:lnTo>
                <a:lnTo>
                  <a:pt x="431" y="279"/>
                </a:lnTo>
                <a:lnTo>
                  <a:pt x="368" y="139"/>
                </a:lnTo>
                <a:lnTo>
                  <a:pt x="22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4405401" y="73024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03" y="0"/>
                </a:moveTo>
                <a:lnTo>
                  <a:pt x="0" y="1016"/>
                </a:lnTo>
                <a:lnTo>
                  <a:pt x="380" y="482"/>
                </a:lnTo>
                <a:lnTo>
                  <a:pt x="419" y="266"/>
                </a:lnTo>
                <a:lnTo>
                  <a:pt x="20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467054" y="276845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06" y="0"/>
                </a:moveTo>
                <a:lnTo>
                  <a:pt x="0" y="304"/>
                </a:lnTo>
                <a:lnTo>
                  <a:pt x="292" y="228"/>
                </a:lnTo>
                <a:lnTo>
                  <a:pt x="609" y="38"/>
                </a:lnTo>
                <a:lnTo>
                  <a:pt x="40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887927" y="260133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33" y="0"/>
                </a:moveTo>
                <a:lnTo>
                  <a:pt x="152" y="38"/>
                </a:lnTo>
                <a:lnTo>
                  <a:pt x="0" y="177"/>
                </a:lnTo>
                <a:lnTo>
                  <a:pt x="380" y="152"/>
                </a:lnTo>
                <a:lnTo>
                  <a:pt x="53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4306809" y="79206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571" y="0"/>
                </a:moveTo>
                <a:lnTo>
                  <a:pt x="0" y="228"/>
                </a:lnTo>
                <a:lnTo>
                  <a:pt x="253" y="381"/>
                </a:lnTo>
                <a:lnTo>
                  <a:pt x="393" y="406"/>
                </a:lnTo>
                <a:lnTo>
                  <a:pt x="685" y="355"/>
                </a:lnTo>
                <a:lnTo>
                  <a:pt x="673" y="165"/>
                </a:lnTo>
                <a:lnTo>
                  <a:pt x="57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4402397" y="73040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203" y="0"/>
                </a:moveTo>
                <a:lnTo>
                  <a:pt x="0" y="342"/>
                </a:lnTo>
                <a:lnTo>
                  <a:pt x="266" y="342"/>
                </a:lnTo>
                <a:lnTo>
                  <a:pt x="457" y="330"/>
                </a:lnTo>
                <a:lnTo>
                  <a:pt x="711" y="12"/>
                </a:lnTo>
                <a:lnTo>
                  <a:pt x="380" y="12"/>
                </a:lnTo>
                <a:lnTo>
                  <a:pt x="20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4198968" y="114601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406" y="0"/>
                </a:moveTo>
                <a:lnTo>
                  <a:pt x="266" y="12"/>
                </a:lnTo>
                <a:lnTo>
                  <a:pt x="0" y="203"/>
                </a:lnTo>
                <a:lnTo>
                  <a:pt x="761" y="393"/>
                </a:lnTo>
                <a:lnTo>
                  <a:pt x="685" y="126"/>
                </a:lnTo>
                <a:lnTo>
                  <a:pt x="40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4325936" y="81073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698" y="0"/>
                </a:moveTo>
                <a:lnTo>
                  <a:pt x="0" y="558"/>
                </a:lnTo>
                <a:lnTo>
                  <a:pt x="431" y="596"/>
                </a:lnTo>
                <a:lnTo>
                  <a:pt x="647" y="495"/>
                </a:lnTo>
                <a:lnTo>
                  <a:pt x="69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4404919" y="731049"/>
            <a:ext cx="32384" cy="1270"/>
          </a:xfrm>
          <a:custGeom>
            <a:avLst/>
            <a:gdLst/>
            <a:ahLst/>
            <a:cxnLst/>
            <a:rect l="l" t="t" r="r" b="b"/>
            <a:pathLst>
              <a:path w="32385" h="1270">
                <a:moveTo>
                  <a:pt x="571" y="546"/>
                </a:moveTo>
                <a:lnTo>
                  <a:pt x="368" y="0"/>
                </a:lnTo>
                <a:lnTo>
                  <a:pt x="0" y="647"/>
                </a:lnTo>
                <a:lnTo>
                  <a:pt x="393" y="685"/>
                </a:lnTo>
                <a:lnTo>
                  <a:pt x="571" y="546"/>
                </a:lnTo>
                <a:close/>
              </a:path>
              <a:path w="32385" h="1270">
                <a:moveTo>
                  <a:pt x="31788" y="393"/>
                </a:moveTo>
                <a:lnTo>
                  <a:pt x="31445" y="279"/>
                </a:lnTo>
                <a:lnTo>
                  <a:pt x="31318" y="254"/>
                </a:lnTo>
                <a:lnTo>
                  <a:pt x="31140" y="317"/>
                </a:lnTo>
                <a:lnTo>
                  <a:pt x="31140" y="469"/>
                </a:lnTo>
                <a:lnTo>
                  <a:pt x="31178" y="800"/>
                </a:lnTo>
                <a:lnTo>
                  <a:pt x="31788" y="39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4289327" y="77845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469" y="0"/>
                </a:moveTo>
                <a:lnTo>
                  <a:pt x="330" y="12"/>
                </a:lnTo>
                <a:lnTo>
                  <a:pt x="0" y="63"/>
                </a:lnTo>
                <a:lnTo>
                  <a:pt x="419" y="647"/>
                </a:lnTo>
                <a:lnTo>
                  <a:pt x="520" y="304"/>
                </a:lnTo>
                <a:lnTo>
                  <a:pt x="46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4499702" y="237103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14" y="304"/>
                </a:lnTo>
                <a:lnTo>
                  <a:pt x="444" y="114"/>
                </a:lnTo>
                <a:lnTo>
                  <a:pt x="177" y="139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4242722" y="24707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57" y="0"/>
                </a:moveTo>
                <a:lnTo>
                  <a:pt x="0" y="114"/>
                </a:lnTo>
                <a:lnTo>
                  <a:pt x="533" y="10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4404417" y="73205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9" y="0"/>
                </a:moveTo>
                <a:lnTo>
                  <a:pt x="0" y="317"/>
                </a:lnTo>
                <a:lnTo>
                  <a:pt x="355" y="457"/>
                </a:lnTo>
                <a:lnTo>
                  <a:pt x="508" y="317"/>
                </a:lnTo>
                <a:lnTo>
                  <a:pt x="635" y="139"/>
                </a:lnTo>
                <a:lnTo>
                  <a:pt x="27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4580915" y="95063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330" y="0"/>
                </a:moveTo>
                <a:lnTo>
                  <a:pt x="0" y="215"/>
                </a:lnTo>
                <a:lnTo>
                  <a:pt x="139" y="444"/>
                </a:lnTo>
                <a:lnTo>
                  <a:pt x="241" y="596"/>
                </a:lnTo>
                <a:lnTo>
                  <a:pt x="469" y="469"/>
                </a:lnTo>
                <a:lnTo>
                  <a:pt x="406" y="304"/>
                </a:lnTo>
                <a:lnTo>
                  <a:pt x="33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4403256" y="72545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0" y="0"/>
                </a:moveTo>
                <a:lnTo>
                  <a:pt x="431" y="330"/>
                </a:lnTo>
                <a:lnTo>
                  <a:pt x="622" y="317"/>
                </a:lnTo>
                <a:lnTo>
                  <a:pt x="1155" y="25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544280" y="302462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90" y="317"/>
                </a:lnTo>
                <a:lnTo>
                  <a:pt x="355" y="279"/>
                </a:lnTo>
                <a:lnTo>
                  <a:pt x="584" y="101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4422626" y="73121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215" y="0"/>
                </a:moveTo>
                <a:lnTo>
                  <a:pt x="12" y="241"/>
                </a:lnTo>
                <a:lnTo>
                  <a:pt x="0" y="368"/>
                </a:lnTo>
                <a:lnTo>
                  <a:pt x="253" y="419"/>
                </a:lnTo>
                <a:lnTo>
                  <a:pt x="698" y="266"/>
                </a:lnTo>
                <a:lnTo>
                  <a:pt x="21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4219435" y="239843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77" y="0"/>
                </a:moveTo>
                <a:lnTo>
                  <a:pt x="25" y="253"/>
                </a:lnTo>
                <a:lnTo>
                  <a:pt x="177" y="228"/>
                </a:lnTo>
                <a:lnTo>
                  <a:pt x="0" y="533"/>
                </a:lnTo>
                <a:lnTo>
                  <a:pt x="228" y="444"/>
                </a:lnTo>
                <a:lnTo>
                  <a:pt x="292" y="253"/>
                </a:lnTo>
                <a:lnTo>
                  <a:pt x="17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4440675" y="222339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79" y="0"/>
                </a:moveTo>
                <a:lnTo>
                  <a:pt x="0" y="38"/>
                </a:lnTo>
                <a:lnTo>
                  <a:pt x="38" y="342"/>
                </a:lnTo>
                <a:lnTo>
                  <a:pt x="203" y="317"/>
                </a:lnTo>
                <a:lnTo>
                  <a:pt x="292" y="6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5144292" y="175226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26" y="0"/>
                </a:moveTo>
                <a:lnTo>
                  <a:pt x="0" y="165"/>
                </a:lnTo>
                <a:lnTo>
                  <a:pt x="63" y="317"/>
                </a:lnTo>
                <a:lnTo>
                  <a:pt x="406" y="355"/>
                </a:lnTo>
                <a:lnTo>
                  <a:pt x="12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4403500" y="72261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lnTo>
                  <a:pt x="114" y="457"/>
                </a:lnTo>
                <a:lnTo>
                  <a:pt x="520" y="457"/>
                </a:lnTo>
                <a:lnTo>
                  <a:pt x="495" y="317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4688992" y="161307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495" y="0"/>
                </a:moveTo>
                <a:lnTo>
                  <a:pt x="279" y="50"/>
                </a:lnTo>
                <a:lnTo>
                  <a:pt x="139" y="88"/>
                </a:lnTo>
                <a:lnTo>
                  <a:pt x="0" y="469"/>
                </a:lnTo>
                <a:lnTo>
                  <a:pt x="241" y="330"/>
                </a:lnTo>
                <a:lnTo>
                  <a:pt x="49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4491125" y="15342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215" y="0"/>
                </a:moveTo>
                <a:lnTo>
                  <a:pt x="0" y="482"/>
                </a:lnTo>
                <a:lnTo>
                  <a:pt x="38" y="800"/>
                </a:lnTo>
                <a:lnTo>
                  <a:pt x="177" y="419"/>
                </a:lnTo>
                <a:lnTo>
                  <a:pt x="21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4401929" y="72763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444" y="0"/>
                </a:moveTo>
                <a:lnTo>
                  <a:pt x="88" y="88"/>
                </a:lnTo>
                <a:lnTo>
                  <a:pt x="25" y="444"/>
                </a:lnTo>
                <a:lnTo>
                  <a:pt x="393" y="228"/>
                </a:lnTo>
                <a:lnTo>
                  <a:pt x="44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4381318" y="127283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508" y="0"/>
                </a:moveTo>
                <a:lnTo>
                  <a:pt x="0" y="139"/>
                </a:lnTo>
                <a:lnTo>
                  <a:pt x="368" y="304"/>
                </a:lnTo>
                <a:lnTo>
                  <a:pt x="736" y="317"/>
                </a:lnTo>
                <a:lnTo>
                  <a:pt x="660" y="177"/>
                </a:lnTo>
                <a:lnTo>
                  <a:pt x="50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4583404" y="943063"/>
            <a:ext cx="4445" cy="8255"/>
          </a:xfrm>
          <a:custGeom>
            <a:avLst/>
            <a:gdLst/>
            <a:ahLst/>
            <a:cxnLst/>
            <a:rect l="l" t="t" r="r" b="b"/>
            <a:pathLst>
              <a:path w="4445" h="8255">
                <a:moveTo>
                  <a:pt x="355" y="7708"/>
                </a:moveTo>
                <a:lnTo>
                  <a:pt x="330" y="7581"/>
                </a:lnTo>
                <a:lnTo>
                  <a:pt x="88" y="7467"/>
                </a:lnTo>
                <a:lnTo>
                  <a:pt x="0" y="7886"/>
                </a:lnTo>
                <a:lnTo>
                  <a:pt x="152" y="7975"/>
                </a:lnTo>
                <a:lnTo>
                  <a:pt x="355" y="7708"/>
                </a:lnTo>
                <a:close/>
              </a:path>
              <a:path w="4445" h="8255">
                <a:moveTo>
                  <a:pt x="3860" y="139"/>
                </a:moveTo>
                <a:lnTo>
                  <a:pt x="3429" y="0"/>
                </a:lnTo>
                <a:lnTo>
                  <a:pt x="3276" y="152"/>
                </a:lnTo>
                <a:lnTo>
                  <a:pt x="3225" y="292"/>
                </a:lnTo>
                <a:lnTo>
                  <a:pt x="3467" y="368"/>
                </a:lnTo>
                <a:lnTo>
                  <a:pt x="3860" y="13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4689149" y="161113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39" y="0"/>
                </a:moveTo>
                <a:lnTo>
                  <a:pt x="38" y="215"/>
                </a:lnTo>
                <a:lnTo>
                  <a:pt x="0" y="342"/>
                </a:lnTo>
                <a:lnTo>
                  <a:pt x="228" y="380"/>
                </a:lnTo>
                <a:lnTo>
                  <a:pt x="546" y="292"/>
                </a:lnTo>
                <a:lnTo>
                  <a:pt x="13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4395425" y="222987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14" y="0"/>
                </a:moveTo>
                <a:lnTo>
                  <a:pt x="0" y="165"/>
                </a:lnTo>
                <a:lnTo>
                  <a:pt x="457" y="342"/>
                </a:lnTo>
                <a:lnTo>
                  <a:pt x="368" y="88"/>
                </a:lnTo>
                <a:lnTo>
                  <a:pt x="11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4264152" y="2428824"/>
            <a:ext cx="38735" cy="16510"/>
          </a:xfrm>
          <a:custGeom>
            <a:avLst/>
            <a:gdLst/>
            <a:ahLst/>
            <a:cxnLst/>
            <a:rect l="l" t="t" r="r" b="b"/>
            <a:pathLst>
              <a:path w="38735" h="16510">
                <a:moveTo>
                  <a:pt x="533" y="495"/>
                </a:moveTo>
                <a:lnTo>
                  <a:pt x="469" y="0"/>
                </a:lnTo>
                <a:lnTo>
                  <a:pt x="0" y="673"/>
                </a:lnTo>
                <a:lnTo>
                  <a:pt x="469" y="558"/>
                </a:lnTo>
                <a:close/>
              </a:path>
              <a:path w="38735" h="16510">
                <a:moveTo>
                  <a:pt x="38138" y="15938"/>
                </a:moveTo>
                <a:lnTo>
                  <a:pt x="38036" y="15722"/>
                </a:lnTo>
                <a:lnTo>
                  <a:pt x="37693" y="16179"/>
                </a:lnTo>
                <a:lnTo>
                  <a:pt x="38074" y="16141"/>
                </a:lnTo>
                <a:lnTo>
                  <a:pt x="38036" y="1596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4378924" y="242784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15" y="0"/>
                </a:moveTo>
                <a:lnTo>
                  <a:pt x="0" y="63"/>
                </a:lnTo>
                <a:lnTo>
                  <a:pt x="50" y="330"/>
                </a:lnTo>
                <a:lnTo>
                  <a:pt x="355" y="279"/>
                </a:lnTo>
                <a:lnTo>
                  <a:pt x="215" y="3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4286712" y="242380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927" y="0"/>
                </a:moveTo>
                <a:lnTo>
                  <a:pt x="0" y="584"/>
                </a:lnTo>
                <a:lnTo>
                  <a:pt x="622" y="622"/>
                </a:lnTo>
                <a:lnTo>
                  <a:pt x="482" y="495"/>
                </a:lnTo>
                <a:lnTo>
                  <a:pt x="92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546904" y="300988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39" y="0"/>
                </a:moveTo>
                <a:lnTo>
                  <a:pt x="0" y="12"/>
                </a:lnTo>
                <a:lnTo>
                  <a:pt x="114" y="254"/>
                </a:lnTo>
                <a:lnTo>
                  <a:pt x="482" y="127"/>
                </a:lnTo>
                <a:lnTo>
                  <a:pt x="13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5334422" y="218822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39" y="0"/>
                </a:moveTo>
                <a:lnTo>
                  <a:pt x="0" y="139"/>
                </a:lnTo>
                <a:lnTo>
                  <a:pt x="88" y="317"/>
                </a:lnTo>
                <a:lnTo>
                  <a:pt x="368" y="114"/>
                </a:lnTo>
                <a:lnTo>
                  <a:pt x="13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4584673" y="95148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393" y="0"/>
                </a:moveTo>
                <a:lnTo>
                  <a:pt x="0" y="533"/>
                </a:lnTo>
                <a:lnTo>
                  <a:pt x="368" y="520"/>
                </a:lnTo>
                <a:lnTo>
                  <a:pt x="533" y="406"/>
                </a:lnTo>
                <a:lnTo>
                  <a:pt x="39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4961528" y="146858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0" y="177"/>
                </a:lnTo>
                <a:lnTo>
                  <a:pt x="190" y="292"/>
                </a:lnTo>
                <a:lnTo>
                  <a:pt x="330" y="457"/>
                </a:lnTo>
                <a:lnTo>
                  <a:pt x="469" y="317"/>
                </a:lnTo>
                <a:lnTo>
                  <a:pt x="342" y="152"/>
                </a:lnTo>
                <a:lnTo>
                  <a:pt x="24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4910188" y="15182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8" y="0"/>
                </a:moveTo>
                <a:lnTo>
                  <a:pt x="0" y="520"/>
                </a:lnTo>
                <a:lnTo>
                  <a:pt x="228" y="495"/>
                </a:lnTo>
                <a:lnTo>
                  <a:pt x="292" y="8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4961994" y="146908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39" y="0"/>
                </a:moveTo>
                <a:lnTo>
                  <a:pt x="0" y="50"/>
                </a:lnTo>
                <a:lnTo>
                  <a:pt x="38" y="419"/>
                </a:lnTo>
                <a:lnTo>
                  <a:pt x="279" y="508"/>
                </a:lnTo>
                <a:lnTo>
                  <a:pt x="215" y="7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4408690" y="116158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76" y="0"/>
                </a:moveTo>
                <a:lnTo>
                  <a:pt x="203" y="609"/>
                </a:lnTo>
                <a:lnTo>
                  <a:pt x="279" y="330"/>
                </a:lnTo>
                <a:lnTo>
                  <a:pt x="190" y="5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4402177" y="72384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77" y="0"/>
                </a:moveTo>
                <a:lnTo>
                  <a:pt x="0" y="12"/>
                </a:lnTo>
                <a:lnTo>
                  <a:pt x="38" y="406"/>
                </a:lnTo>
                <a:lnTo>
                  <a:pt x="190" y="431"/>
                </a:lnTo>
                <a:lnTo>
                  <a:pt x="342" y="368"/>
                </a:lnTo>
                <a:lnTo>
                  <a:pt x="304" y="76"/>
                </a:lnTo>
                <a:lnTo>
                  <a:pt x="17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4353781" y="137560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39" y="0"/>
                </a:moveTo>
                <a:lnTo>
                  <a:pt x="0" y="215"/>
                </a:lnTo>
                <a:lnTo>
                  <a:pt x="279" y="380"/>
                </a:lnTo>
                <a:lnTo>
                  <a:pt x="355" y="215"/>
                </a:lnTo>
                <a:lnTo>
                  <a:pt x="13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4459267" y="152341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76" y="0"/>
                </a:moveTo>
                <a:lnTo>
                  <a:pt x="0" y="609"/>
                </a:lnTo>
                <a:lnTo>
                  <a:pt x="304" y="508"/>
                </a:lnTo>
                <a:lnTo>
                  <a:pt x="342" y="355"/>
                </a:lnTo>
                <a:lnTo>
                  <a:pt x="7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4710002" y="236244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84" y="0"/>
                </a:moveTo>
                <a:lnTo>
                  <a:pt x="0" y="228"/>
                </a:lnTo>
                <a:lnTo>
                  <a:pt x="317" y="342"/>
                </a:lnTo>
                <a:lnTo>
                  <a:pt x="393" y="215"/>
                </a:lnTo>
                <a:lnTo>
                  <a:pt x="58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4630591" y="116565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66" y="0"/>
                </a:moveTo>
                <a:lnTo>
                  <a:pt x="0" y="254"/>
                </a:lnTo>
                <a:lnTo>
                  <a:pt x="190" y="292"/>
                </a:lnTo>
                <a:lnTo>
                  <a:pt x="380" y="355"/>
                </a:lnTo>
                <a:lnTo>
                  <a:pt x="469" y="25"/>
                </a:lnTo>
                <a:lnTo>
                  <a:pt x="26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3467765" y="277266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44" y="0"/>
                </a:moveTo>
                <a:lnTo>
                  <a:pt x="0" y="25"/>
                </a:lnTo>
                <a:lnTo>
                  <a:pt x="241" y="177"/>
                </a:lnTo>
                <a:lnTo>
                  <a:pt x="177" y="38"/>
                </a:lnTo>
                <a:lnTo>
                  <a:pt x="457" y="241"/>
                </a:lnTo>
                <a:lnTo>
                  <a:pt x="44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4358480" y="243970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66" y="0"/>
                </a:moveTo>
                <a:lnTo>
                  <a:pt x="0" y="38"/>
                </a:lnTo>
                <a:lnTo>
                  <a:pt x="25" y="228"/>
                </a:lnTo>
                <a:lnTo>
                  <a:pt x="266" y="292"/>
                </a:lnTo>
                <a:lnTo>
                  <a:pt x="26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4401841" y="72449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26" y="0"/>
                </a:moveTo>
                <a:lnTo>
                  <a:pt x="25" y="241"/>
                </a:lnTo>
                <a:lnTo>
                  <a:pt x="101" y="482"/>
                </a:lnTo>
                <a:lnTo>
                  <a:pt x="520" y="431"/>
                </a:lnTo>
                <a:lnTo>
                  <a:pt x="12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4596626" y="16099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66" y="0"/>
                </a:moveTo>
                <a:lnTo>
                  <a:pt x="0" y="76"/>
                </a:lnTo>
                <a:lnTo>
                  <a:pt x="76" y="228"/>
                </a:lnTo>
                <a:lnTo>
                  <a:pt x="152" y="368"/>
                </a:lnTo>
                <a:lnTo>
                  <a:pt x="419" y="241"/>
                </a:lnTo>
                <a:lnTo>
                  <a:pt x="355" y="8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5261444" y="219884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17" y="0"/>
                </a:moveTo>
                <a:lnTo>
                  <a:pt x="0" y="254"/>
                </a:lnTo>
                <a:lnTo>
                  <a:pt x="241" y="393"/>
                </a:lnTo>
                <a:lnTo>
                  <a:pt x="241" y="228"/>
                </a:lnTo>
                <a:lnTo>
                  <a:pt x="31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4647208" y="168539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81" y="0"/>
                </a:moveTo>
                <a:lnTo>
                  <a:pt x="190" y="63"/>
                </a:lnTo>
                <a:lnTo>
                  <a:pt x="0" y="88"/>
                </a:lnTo>
                <a:lnTo>
                  <a:pt x="63" y="330"/>
                </a:lnTo>
                <a:lnTo>
                  <a:pt x="241" y="279"/>
                </a:lnTo>
                <a:lnTo>
                  <a:pt x="419" y="228"/>
                </a:lnTo>
                <a:lnTo>
                  <a:pt x="38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4335084" y="135910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lnTo>
                  <a:pt x="50" y="342"/>
                </a:lnTo>
                <a:lnTo>
                  <a:pt x="279" y="444"/>
                </a:lnTo>
                <a:lnTo>
                  <a:pt x="266" y="101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5261666" y="219906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03" y="0"/>
                </a:moveTo>
                <a:lnTo>
                  <a:pt x="50" y="25"/>
                </a:lnTo>
                <a:lnTo>
                  <a:pt x="0" y="368"/>
                </a:lnTo>
                <a:lnTo>
                  <a:pt x="266" y="279"/>
                </a:lnTo>
                <a:lnTo>
                  <a:pt x="177" y="8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4419621" y="73076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76" y="126"/>
                </a:lnTo>
                <a:lnTo>
                  <a:pt x="165" y="457"/>
                </a:lnTo>
                <a:lnTo>
                  <a:pt x="292" y="406"/>
                </a:lnTo>
                <a:lnTo>
                  <a:pt x="419" y="266"/>
                </a:lnTo>
                <a:lnTo>
                  <a:pt x="24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4508955" y="240899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0" y="0"/>
                </a:moveTo>
                <a:lnTo>
                  <a:pt x="0" y="190"/>
                </a:lnTo>
                <a:lnTo>
                  <a:pt x="279" y="292"/>
                </a:lnTo>
                <a:lnTo>
                  <a:pt x="317" y="76"/>
                </a:lnTo>
                <a:lnTo>
                  <a:pt x="177" y="12"/>
                </a:lnTo>
                <a:lnTo>
                  <a:pt x="5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4476693" y="222195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77" y="368"/>
                </a:lnTo>
                <a:lnTo>
                  <a:pt x="317" y="444"/>
                </a:lnTo>
                <a:lnTo>
                  <a:pt x="330" y="253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550575" y="303971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41" y="0"/>
                </a:moveTo>
                <a:lnTo>
                  <a:pt x="110" y="38"/>
                </a:lnTo>
                <a:lnTo>
                  <a:pt x="0" y="190"/>
                </a:lnTo>
                <a:lnTo>
                  <a:pt x="24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4367249" y="235955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07" y="0"/>
                </a:moveTo>
                <a:lnTo>
                  <a:pt x="0" y="152"/>
                </a:lnTo>
                <a:lnTo>
                  <a:pt x="279" y="279"/>
                </a:lnTo>
                <a:lnTo>
                  <a:pt x="50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5546602" y="233889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2" y="0"/>
                </a:moveTo>
                <a:lnTo>
                  <a:pt x="0" y="368"/>
                </a:lnTo>
                <a:lnTo>
                  <a:pt x="165" y="342"/>
                </a:lnTo>
                <a:lnTo>
                  <a:pt x="165" y="114"/>
                </a:lnTo>
                <a:lnTo>
                  <a:pt x="1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4699830" y="23447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06" y="0"/>
                </a:moveTo>
                <a:lnTo>
                  <a:pt x="0" y="571"/>
                </a:lnTo>
                <a:lnTo>
                  <a:pt x="342" y="546"/>
                </a:lnTo>
                <a:lnTo>
                  <a:pt x="40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4475913" y="222149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2" y="0"/>
                </a:moveTo>
                <a:lnTo>
                  <a:pt x="0" y="241"/>
                </a:lnTo>
                <a:lnTo>
                  <a:pt x="50" y="495"/>
                </a:lnTo>
                <a:lnTo>
                  <a:pt x="203" y="457"/>
                </a:lnTo>
                <a:lnTo>
                  <a:pt x="1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4580717" y="94780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63" y="0"/>
                </a:moveTo>
                <a:lnTo>
                  <a:pt x="0" y="355"/>
                </a:lnTo>
                <a:lnTo>
                  <a:pt x="190" y="355"/>
                </a:lnTo>
                <a:lnTo>
                  <a:pt x="406" y="88"/>
                </a:lnTo>
                <a:lnTo>
                  <a:pt x="253" y="50"/>
                </a:lnTo>
                <a:lnTo>
                  <a:pt x="6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4507308" y="225899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88" y="0"/>
                </a:moveTo>
                <a:lnTo>
                  <a:pt x="25" y="165"/>
                </a:lnTo>
                <a:lnTo>
                  <a:pt x="25" y="406"/>
                </a:lnTo>
                <a:lnTo>
                  <a:pt x="203" y="342"/>
                </a:lnTo>
                <a:lnTo>
                  <a:pt x="8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4314011" y="242760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46" y="0"/>
                </a:moveTo>
                <a:lnTo>
                  <a:pt x="0" y="139"/>
                </a:lnTo>
                <a:lnTo>
                  <a:pt x="431" y="215"/>
                </a:lnTo>
                <a:lnTo>
                  <a:pt x="54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5143803" y="171605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76" y="0"/>
                </a:moveTo>
                <a:lnTo>
                  <a:pt x="0" y="228"/>
                </a:lnTo>
                <a:lnTo>
                  <a:pt x="165" y="330"/>
                </a:lnTo>
                <a:lnTo>
                  <a:pt x="520" y="253"/>
                </a:lnTo>
                <a:lnTo>
                  <a:pt x="7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4489570" y="226758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5" y="0"/>
                </a:moveTo>
                <a:lnTo>
                  <a:pt x="12" y="330"/>
                </a:lnTo>
                <a:lnTo>
                  <a:pt x="127" y="152"/>
                </a:lnTo>
                <a:lnTo>
                  <a:pt x="2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4635317" y="1159179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165" y="749"/>
                </a:lnTo>
                <a:lnTo>
                  <a:pt x="317" y="406"/>
                </a:lnTo>
                <a:lnTo>
                  <a:pt x="304" y="241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4645694" y="159758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0" y="469"/>
                </a:lnTo>
                <a:lnTo>
                  <a:pt x="266" y="380"/>
                </a:lnTo>
                <a:lnTo>
                  <a:pt x="406" y="279"/>
                </a:lnTo>
                <a:lnTo>
                  <a:pt x="24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4404413" y="73267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53" y="0"/>
                </a:moveTo>
                <a:lnTo>
                  <a:pt x="0" y="38"/>
                </a:lnTo>
                <a:lnTo>
                  <a:pt x="88" y="228"/>
                </a:lnTo>
                <a:lnTo>
                  <a:pt x="139" y="393"/>
                </a:lnTo>
                <a:lnTo>
                  <a:pt x="380" y="292"/>
                </a:lnTo>
                <a:lnTo>
                  <a:pt x="342" y="139"/>
                </a:lnTo>
                <a:lnTo>
                  <a:pt x="25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4457435" y="233802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254" y="215"/>
                </a:lnTo>
                <a:lnTo>
                  <a:pt x="457" y="101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4488506" y="222806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2" y="0"/>
                </a:moveTo>
                <a:lnTo>
                  <a:pt x="0" y="482"/>
                </a:lnTo>
                <a:lnTo>
                  <a:pt x="190" y="380"/>
                </a:lnTo>
                <a:lnTo>
                  <a:pt x="126" y="3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4406268" y="73337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52" y="0"/>
                </a:moveTo>
                <a:lnTo>
                  <a:pt x="0" y="0"/>
                </a:lnTo>
                <a:lnTo>
                  <a:pt x="12" y="330"/>
                </a:lnTo>
                <a:lnTo>
                  <a:pt x="165" y="330"/>
                </a:lnTo>
                <a:lnTo>
                  <a:pt x="304" y="292"/>
                </a:lnTo>
                <a:lnTo>
                  <a:pt x="292" y="50"/>
                </a:lnTo>
                <a:lnTo>
                  <a:pt x="15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5166179" y="2195989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448" y="15"/>
                </a:moveTo>
                <a:lnTo>
                  <a:pt x="0" y="152"/>
                </a:lnTo>
                <a:lnTo>
                  <a:pt x="482" y="139"/>
                </a:lnTo>
                <a:close/>
              </a:path>
              <a:path w="1270" h="635">
                <a:moveTo>
                  <a:pt x="622" y="0"/>
                </a:moveTo>
                <a:lnTo>
                  <a:pt x="463" y="12"/>
                </a:lnTo>
                <a:lnTo>
                  <a:pt x="660" y="139"/>
                </a:lnTo>
                <a:lnTo>
                  <a:pt x="62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4379734" y="11467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317" y="736"/>
                </a:lnTo>
                <a:lnTo>
                  <a:pt x="368" y="266"/>
                </a:lnTo>
                <a:lnTo>
                  <a:pt x="292" y="114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5533856" y="224738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2" y="355"/>
                </a:lnTo>
                <a:lnTo>
                  <a:pt x="63" y="495"/>
                </a:lnTo>
                <a:lnTo>
                  <a:pt x="304" y="482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4562235" y="95303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317" y="0"/>
                </a:moveTo>
                <a:lnTo>
                  <a:pt x="50" y="0"/>
                </a:lnTo>
                <a:lnTo>
                  <a:pt x="0" y="279"/>
                </a:lnTo>
                <a:lnTo>
                  <a:pt x="279" y="279"/>
                </a:lnTo>
                <a:lnTo>
                  <a:pt x="317" y="152"/>
                </a:lnTo>
                <a:lnTo>
                  <a:pt x="31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4878861" y="13875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03" y="0"/>
                </a:moveTo>
                <a:lnTo>
                  <a:pt x="76" y="190"/>
                </a:lnTo>
                <a:lnTo>
                  <a:pt x="38" y="406"/>
                </a:lnTo>
                <a:lnTo>
                  <a:pt x="203" y="546"/>
                </a:lnTo>
                <a:lnTo>
                  <a:pt x="20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4403905" y="72688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0" y="165"/>
                </a:lnTo>
                <a:lnTo>
                  <a:pt x="215" y="368"/>
                </a:lnTo>
                <a:lnTo>
                  <a:pt x="355" y="190"/>
                </a:lnTo>
                <a:lnTo>
                  <a:pt x="24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4507358" y="225912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03" y="0"/>
                </a:moveTo>
                <a:lnTo>
                  <a:pt x="215" y="279"/>
                </a:lnTo>
                <a:lnTo>
                  <a:pt x="0" y="317"/>
                </a:lnTo>
                <a:lnTo>
                  <a:pt x="279" y="368"/>
                </a:lnTo>
                <a:lnTo>
                  <a:pt x="330" y="215"/>
                </a:lnTo>
                <a:lnTo>
                  <a:pt x="20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5154413" y="175548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0" y="0"/>
                </a:moveTo>
                <a:lnTo>
                  <a:pt x="0" y="190"/>
                </a:lnTo>
                <a:lnTo>
                  <a:pt x="177" y="304"/>
                </a:lnTo>
                <a:lnTo>
                  <a:pt x="253" y="6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4507030" y="225839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5" y="0"/>
                </a:moveTo>
                <a:lnTo>
                  <a:pt x="228" y="50"/>
                </a:lnTo>
                <a:lnTo>
                  <a:pt x="253" y="190"/>
                </a:lnTo>
                <a:lnTo>
                  <a:pt x="0" y="342"/>
                </a:lnTo>
                <a:lnTo>
                  <a:pt x="292" y="330"/>
                </a:lnTo>
                <a:lnTo>
                  <a:pt x="35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4407076" y="115499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52" y="0"/>
                </a:moveTo>
                <a:lnTo>
                  <a:pt x="0" y="381"/>
                </a:lnTo>
                <a:lnTo>
                  <a:pt x="190" y="444"/>
                </a:lnTo>
                <a:lnTo>
                  <a:pt x="317" y="304"/>
                </a:lnTo>
                <a:lnTo>
                  <a:pt x="15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4257034" y="239197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82" y="0"/>
                </a:moveTo>
                <a:lnTo>
                  <a:pt x="0" y="342"/>
                </a:lnTo>
                <a:lnTo>
                  <a:pt x="253" y="393"/>
                </a:lnTo>
                <a:lnTo>
                  <a:pt x="215" y="266"/>
                </a:lnTo>
                <a:lnTo>
                  <a:pt x="330" y="393"/>
                </a:lnTo>
                <a:lnTo>
                  <a:pt x="48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4497754" y="225462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76" y="0"/>
                </a:moveTo>
                <a:lnTo>
                  <a:pt x="0" y="304"/>
                </a:lnTo>
                <a:lnTo>
                  <a:pt x="139" y="279"/>
                </a:lnTo>
                <a:lnTo>
                  <a:pt x="215" y="63"/>
                </a:lnTo>
                <a:lnTo>
                  <a:pt x="7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4498037" y="237066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48" y="253"/>
                </a:moveTo>
                <a:lnTo>
                  <a:pt x="0" y="482"/>
                </a:lnTo>
                <a:lnTo>
                  <a:pt x="190" y="431"/>
                </a:lnTo>
                <a:lnTo>
                  <a:pt x="248" y="253"/>
                </a:lnTo>
                <a:close/>
              </a:path>
              <a:path w="635" h="635">
                <a:moveTo>
                  <a:pt x="279" y="0"/>
                </a:moveTo>
                <a:lnTo>
                  <a:pt x="126" y="228"/>
                </a:lnTo>
                <a:lnTo>
                  <a:pt x="255" y="202"/>
                </a:lnTo>
                <a:lnTo>
                  <a:pt x="27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5587784" y="235218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0" y="0"/>
                </a:moveTo>
                <a:lnTo>
                  <a:pt x="0" y="114"/>
                </a:lnTo>
                <a:lnTo>
                  <a:pt x="228" y="203"/>
                </a:lnTo>
                <a:lnTo>
                  <a:pt x="19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4457227" y="233746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50" y="177"/>
                </a:lnTo>
                <a:lnTo>
                  <a:pt x="495" y="152"/>
                </a:lnTo>
                <a:lnTo>
                  <a:pt x="88" y="1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4225621" y="250145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65" y="0"/>
                </a:moveTo>
                <a:lnTo>
                  <a:pt x="0" y="139"/>
                </a:lnTo>
                <a:lnTo>
                  <a:pt x="241" y="190"/>
                </a:lnTo>
                <a:lnTo>
                  <a:pt x="16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4586805" y="95145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469" y="0"/>
                </a:moveTo>
                <a:lnTo>
                  <a:pt x="0" y="25"/>
                </a:lnTo>
                <a:lnTo>
                  <a:pt x="88" y="241"/>
                </a:lnTo>
                <a:lnTo>
                  <a:pt x="241" y="266"/>
                </a:lnTo>
                <a:lnTo>
                  <a:pt x="46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3541981" y="304559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92" y="0"/>
                </a:moveTo>
                <a:lnTo>
                  <a:pt x="76" y="0"/>
                </a:lnTo>
                <a:lnTo>
                  <a:pt x="0" y="139"/>
                </a:lnTo>
                <a:lnTo>
                  <a:pt x="190" y="165"/>
                </a:lnTo>
                <a:lnTo>
                  <a:pt x="29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4712173" y="233395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76" y="0"/>
                </a:moveTo>
                <a:lnTo>
                  <a:pt x="25" y="203"/>
                </a:lnTo>
                <a:lnTo>
                  <a:pt x="228" y="152"/>
                </a:lnTo>
                <a:lnTo>
                  <a:pt x="7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4442566" y="23012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63" y="152"/>
                </a:moveTo>
                <a:lnTo>
                  <a:pt x="393" y="0"/>
                </a:lnTo>
                <a:lnTo>
                  <a:pt x="228" y="88"/>
                </a:lnTo>
                <a:lnTo>
                  <a:pt x="0" y="12"/>
                </a:lnTo>
                <a:lnTo>
                  <a:pt x="63" y="15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4367596" y="235945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81" y="0"/>
                </a:moveTo>
                <a:lnTo>
                  <a:pt x="177" y="88"/>
                </a:lnTo>
                <a:lnTo>
                  <a:pt x="0" y="279"/>
                </a:lnTo>
                <a:lnTo>
                  <a:pt x="292" y="190"/>
                </a:lnTo>
                <a:lnTo>
                  <a:pt x="38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4987145" y="151690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304" y="0"/>
                </a:moveTo>
                <a:lnTo>
                  <a:pt x="177" y="63"/>
                </a:lnTo>
                <a:lnTo>
                  <a:pt x="0" y="114"/>
                </a:lnTo>
                <a:lnTo>
                  <a:pt x="114" y="253"/>
                </a:lnTo>
                <a:lnTo>
                  <a:pt x="241" y="241"/>
                </a:lnTo>
                <a:lnTo>
                  <a:pt x="30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4343953" y="137183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lnTo>
                  <a:pt x="12" y="190"/>
                </a:lnTo>
                <a:lnTo>
                  <a:pt x="177" y="215"/>
                </a:lnTo>
                <a:lnTo>
                  <a:pt x="558" y="76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4432790" y="229931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14" y="0"/>
                </a:moveTo>
                <a:lnTo>
                  <a:pt x="0" y="165"/>
                </a:lnTo>
                <a:lnTo>
                  <a:pt x="101" y="330"/>
                </a:lnTo>
                <a:lnTo>
                  <a:pt x="228" y="393"/>
                </a:lnTo>
                <a:lnTo>
                  <a:pt x="11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4588532" y="94678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330" y="0"/>
                </a:moveTo>
                <a:lnTo>
                  <a:pt x="152" y="50"/>
                </a:lnTo>
                <a:lnTo>
                  <a:pt x="0" y="381"/>
                </a:lnTo>
                <a:lnTo>
                  <a:pt x="152" y="266"/>
                </a:lnTo>
                <a:lnTo>
                  <a:pt x="33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4506693" y="153942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03" y="0"/>
                </a:moveTo>
                <a:lnTo>
                  <a:pt x="0" y="139"/>
                </a:lnTo>
                <a:lnTo>
                  <a:pt x="127" y="317"/>
                </a:lnTo>
                <a:lnTo>
                  <a:pt x="266" y="190"/>
                </a:lnTo>
                <a:lnTo>
                  <a:pt x="20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4884375" y="158548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92" y="0"/>
                </a:moveTo>
                <a:lnTo>
                  <a:pt x="0" y="177"/>
                </a:lnTo>
                <a:lnTo>
                  <a:pt x="114" y="330"/>
                </a:lnTo>
                <a:lnTo>
                  <a:pt x="241" y="292"/>
                </a:lnTo>
                <a:lnTo>
                  <a:pt x="29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5391141" y="286119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06" y="0"/>
                </a:moveTo>
                <a:lnTo>
                  <a:pt x="0" y="203"/>
                </a:lnTo>
                <a:lnTo>
                  <a:pt x="190" y="228"/>
                </a:lnTo>
                <a:lnTo>
                  <a:pt x="368" y="177"/>
                </a:lnTo>
                <a:lnTo>
                  <a:pt x="40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5067411" y="163760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17" y="0"/>
                </a:moveTo>
                <a:lnTo>
                  <a:pt x="88" y="50"/>
                </a:lnTo>
                <a:lnTo>
                  <a:pt x="63" y="419"/>
                </a:lnTo>
                <a:lnTo>
                  <a:pt x="31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5146332" y="1722488"/>
            <a:ext cx="1905" cy="27940"/>
          </a:xfrm>
          <a:custGeom>
            <a:avLst/>
            <a:gdLst/>
            <a:ahLst/>
            <a:cxnLst/>
            <a:rect l="l" t="t" r="r" b="b"/>
            <a:pathLst>
              <a:path w="1904" h="27939">
                <a:moveTo>
                  <a:pt x="203" y="190"/>
                </a:moveTo>
                <a:lnTo>
                  <a:pt x="25" y="0"/>
                </a:lnTo>
                <a:lnTo>
                  <a:pt x="0" y="444"/>
                </a:lnTo>
                <a:lnTo>
                  <a:pt x="177" y="241"/>
                </a:lnTo>
                <a:close/>
              </a:path>
              <a:path w="1904" h="27939">
                <a:moveTo>
                  <a:pt x="1536" y="27508"/>
                </a:moveTo>
                <a:lnTo>
                  <a:pt x="1346" y="27406"/>
                </a:lnTo>
                <a:lnTo>
                  <a:pt x="1282" y="27622"/>
                </a:lnTo>
                <a:lnTo>
                  <a:pt x="1447" y="27673"/>
                </a:lnTo>
                <a:lnTo>
                  <a:pt x="1536" y="2750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4493340" y="214835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07" y="0"/>
                </a:moveTo>
                <a:lnTo>
                  <a:pt x="0" y="0"/>
                </a:lnTo>
                <a:lnTo>
                  <a:pt x="165" y="101"/>
                </a:lnTo>
                <a:lnTo>
                  <a:pt x="342" y="114"/>
                </a:lnTo>
                <a:lnTo>
                  <a:pt x="50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4492676" y="2234285"/>
            <a:ext cx="13335" cy="29209"/>
          </a:xfrm>
          <a:custGeom>
            <a:avLst/>
            <a:gdLst/>
            <a:ahLst/>
            <a:cxnLst/>
            <a:rect l="l" t="t" r="r" b="b"/>
            <a:pathLst>
              <a:path w="13335" h="29210">
                <a:moveTo>
                  <a:pt x="215" y="0"/>
                </a:moveTo>
                <a:lnTo>
                  <a:pt x="50" y="25"/>
                </a:lnTo>
                <a:lnTo>
                  <a:pt x="0" y="241"/>
                </a:lnTo>
                <a:lnTo>
                  <a:pt x="215" y="203"/>
                </a:lnTo>
                <a:lnTo>
                  <a:pt x="215" y="0"/>
                </a:lnTo>
                <a:close/>
              </a:path>
              <a:path w="13335" h="29210">
                <a:moveTo>
                  <a:pt x="13246" y="28765"/>
                </a:moveTo>
                <a:lnTo>
                  <a:pt x="13131" y="28575"/>
                </a:lnTo>
                <a:lnTo>
                  <a:pt x="13144" y="28854"/>
                </a:lnTo>
                <a:lnTo>
                  <a:pt x="12979" y="28841"/>
                </a:lnTo>
                <a:lnTo>
                  <a:pt x="13119" y="28956"/>
                </a:lnTo>
                <a:lnTo>
                  <a:pt x="13246" y="2876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4577820" y="95011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63" y="0"/>
                </a:moveTo>
                <a:lnTo>
                  <a:pt x="0" y="203"/>
                </a:lnTo>
                <a:lnTo>
                  <a:pt x="165" y="241"/>
                </a:lnTo>
                <a:lnTo>
                  <a:pt x="368" y="25"/>
                </a:lnTo>
                <a:lnTo>
                  <a:pt x="6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5129692" y="177474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03" y="0"/>
                </a:moveTo>
                <a:lnTo>
                  <a:pt x="0" y="139"/>
                </a:lnTo>
                <a:lnTo>
                  <a:pt x="203" y="228"/>
                </a:lnTo>
                <a:lnTo>
                  <a:pt x="355" y="165"/>
                </a:lnTo>
                <a:lnTo>
                  <a:pt x="20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5608459" y="239084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0" y="0"/>
                </a:moveTo>
                <a:lnTo>
                  <a:pt x="0" y="114"/>
                </a:lnTo>
                <a:lnTo>
                  <a:pt x="165" y="190"/>
                </a:lnTo>
                <a:lnTo>
                  <a:pt x="19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4354367" y="137597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lnTo>
                  <a:pt x="165" y="253"/>
                </a:lnTo>
                <a:lnTo>
                  <a:pt x="292" y="317"/>
                </a:lnTo>
                <a:lnTo>
                  <a:pt x="546" y="253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4571822" y="948842"/>
            <a:ext cx="8890" cy="3175"/>
          </a:xfrm>
          <a:custGeom>
            <a:avLst/>
            <a:gdLst/>
            <a:ahLst/>
            <a:cxnLst/>
            <a:rect l="l" t="t" r="r" b="b"/>
            <a:pathLst>
              <a:path w="8889" h="3175">
                <a:moveTo>
                  <a:pt x="304" y="2768"/>
                </a:moveTo>
                <a:lnTo>
                  <a:pt x="101" y="2667"/>
                </a:lnTo>
                <a:lnTo>
                  <a:pt x="50" y="2806"/>
                </a:lnTo>
                <a:lnTo>
                  <a:pt x="165" y="2997"/>
                </a:lnTo>
                <a:lnTo>
                  <a:pt x="304" y="2768"/>
                </a:lnTo>
                <a:close/>
              </a:path>
              <a:path w="8889" h="3175">
                <a:moveTo>
                  <a:pt x="8750" y="101"/>
                </a:moveTo>
                <a:lnTo>
                  <a:pt x="8547" y="0"/>
                </a:lnTo>
                <a:lnTo>
                  <a:pt x="8483" y="139"/>
                </a:lnTo>
                <a:lnTo>
                  <a:pt x="8610" y="330"/>
                </a:lnTo>
                <a:lnTo>
                  <a:pt x="8750" y="10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4544627" y="23142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28" y="0"/>
                </a:moveTo>
                <a:lnTo>
                  <a:pt x="0" y="203"/>
                </a:lnTo>
                <a:lnTo>
                  <a:pt x="152" y="203"/>
                </a:lnTo>
                <a:lnTo>
                  <a:pt x="22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4564469" y="220454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01" y="0"/>
                </a:moveTo>
                <a:lnTo>
                  <a:pt x="0" y="165"/>
                </a:lnTo>
                <a:lnTo>
                  <a:pt x="215" y="203"/>
                </a:lnTo>
                <a:lnTo>
                  <a:pt x="203" y="5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4511328" y="225858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26" y="0"/>
                </a:moveTo>
                <a:lnTo>
                  <a:pt x="0" y="152"/>
                </a:lnTo>
                <a:lnTo>
                  <a:pt x="165" y="253"/>
                </a:lnTo>
                <a:lnTo>
                  <a:pt x="12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4710409" y="236232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52" y="0"/>
                </a:moveTo>
                <a:lnTo>
                  <a:pt x="0" y="165"/>
                </a:lnTo>
                <a:lnTo>
                  <a:pt x="203" y="177"/>
                </a:lnTo>
                <a:lnTo>
                  <a:pt x="15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5143258" y="175302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14" y="0"/>
                </a:moveTo>
                <a:lnTo>
                  <a:pt x="152" y="254"/>
                </a:lnTo>
                <a:lnTo>
                  <a:pt x="241" y="101"/>
                </a:lnTo>
                <a:lnTo>
                  <a:pt x="11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4437400" y="229194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26" y="215"/>
                </a:lnTo>
                <a:lnTo>
                  <a:pt x="165" y="12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4573092" y="2304389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368" y="1409"/>
                </a:moveTo>
                <a:lnTo>
                  <a:pt x="228" y="1320"/>
                </a:lnTo>
                <a:lnTo>
                  <a:pt x="0" y="1447"/>
                </a:lnTo>
                <a:lnTo>
                  <a:pt x="279" y="1435"/>
                </a:lnTo>
                <a:close/>
              </a:path>
              <a:path w="1904" h="1905">
                <a:moveTo>
                  <a:pt x="1651" y="101"/>
                </a:moveTo>
                <a:lnTo>
                  <a:pt x="1498" y="12"/>
                </a:lnTo>
                <a:lnTo>
                  <a:pt x="1270" y="139"/>
                </a:lnTo>
                <a:lnTo>
                  <a:pt x="1549" y="127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4241688" y="128225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52" y="0"/>
                </a:moveTo>
                <a:lnTo>
                  <a:pt x="0" y="88"/>
                </a:lnTo>
                <a:lnTo>
                  <a:pt x="114" y="304"/>
                </a:lnTo>
                <a:lnTo>
                  <a:pt x="279" y="203"/>
                </a:lnTo>
                <a:lnTo>
                  <a:pt x="15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4184622" y="250291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03" y="0"/>
                </a:moveTo>
                <a:lnTo>
                  <a:pt x="0" y="215"/>
                </a:lnTo>
                <a:lnTo>
                  <a:pt x="152" y="190"/>
                </a:lnTo>
                <a:lnTo>
                  <a:pt x="20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4264991" y="243166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749" y="0"/>
                </a:moveTo>
                <a:lnTo>
                  <a:pt x="0" y="266"/>
                </a:lnTo>
                <a:lnTo>
                  <a:pt x="457" y="241"/>
                </a:lnTo>
                <a:lnTo>
                  <a:pt x="74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4710506" y="236265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5" y="0"/>
                </a:moveTo>
                <a:lnTo>
                  <a:pt x="0" y="126"/>
                </a:lnTo>
                <a:lnTo>
                  <a:pt x="279" y="12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4315656" y="244706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50" y="279"/>
                </a:lnTo>
                <a:lnTo>
                  <a:pt x="190" y="203"/>
                </a:lnTo>
                <a:lnTo>
                  <a:pt x="126" y="1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4884709" y="158601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lnTo>
                  <a:pt x="126" y="431"/>
                </a:lnTo>
                <a:lnTo>
                  <a:pt x="228" y="165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4437517" y="150991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90" y="0"/>
                </a:moveTo>
                <a:lnTo>
                  <a:pt x="0" y="0"/>
                </a:lnTo>
                <a:lnTo>
                  <a:pt x="12" y="228"/>
                </a:lnTo>
                <a:lnTo>
                  <a:pt x="152" y="228"/>
                </a:lnTo>
                <a:lnTo>
                  <a:pt x="19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5003464" y="157026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15" y="0"/>
                </a:moveTo>
                <a:lnTo>
                  <a:pt x="0" y="76"/>
                </a:lnTo>
                <a:lnTo>
                  <a:pt x="38" y="215"/>
                </a:lnTo>
                <a:lnTo>
                  <a:pt x="254" y="177"/>
                </a:lnTo>
                <a:lnTo>
                  <a:pt x="21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4751354" y="166331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77" y="0"/>
                </a:moveTo>
                <a:lnTo>
                  <a:pt x="0" y="50"/>
                </a:lnTo>
                <a:lnTo>
                  <a:pt x="76" y="254"/>
                </a:lnTo>
                <a:lnTo>
                  <a:pt x="215" y="215"/>
                </a:lnTo>
                <a:lnTo>
                  <a:pt x="17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5169274" y="177627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65" y="0"/>
                </a:moveTo>
                <a:lnTo>
                  <a:pt x="0" y="139"/>
                </a:lnTo>
                <a:lnTo>
                  <a:pt x="165" y="215"/>
                </a:lnTo>
                <a:lnTo>
                  <a:pt x="16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4489926" y="226696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14" y="0"/>
                </a:moveTo>
                <a:lnTo>
                  <a:pt x="0" y="342"/>
                </a:lnTo>
                <a:lnTo>
                  <a:pt x="11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4580239" y="240638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17" y="0"/>
                </a:moveTo>
                <a:lnTo>
                  <a:pt x="126" y="76"/>
                </a:lnTo>
                <a:lnTo>
                  <a:pt x="31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4471644" y="234273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65" y="152"/>
                </a:lnTo>
                <a:lnTo>
                  <a:pt x="355" y="12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4399398" y="235741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33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4472025" y="2208555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190" y="863"/>
                </a:moveTo>
                <a:lnTo>
                  <a:pt x="25" y="850"/>
                </a:lnTo>
                <a:lnTo>
                  <a:pt x="0" y="977"/>
                </a:lnTo>
                <a:lnTo>
                  <a:pt x="165" y="990"/>
                </a:lnTo>
                <a:lnTo>
                  <a:pt x="190" y="863"/>
                </a:lnTo>
                <a:close/>
              </a:path>
              <a:path w="3810" h="1269">
                <a:moveTo>
                  <a:pt x="3733" y="0"/>
                </a:moveTo>
                <a:lnTo>
                  <a:pt x="3441" y="292"/>
                </a:lnTo>
                <a:lnTo>
                  <a:pt x="3657" y="292"/>
                </a:lnTo>
                <a:lnTo>
                  <a:pt x="373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4460811" y="2141638"/>
            <a:ext cx="30480" cy="9525"/>
          </a:xfrm>
          <a:custGeom>
            <a:avLst/>
            <a:gdLst/>
            <a:ahLst/>
            <a:cxnLst/>
            <a:rect l="l" t="t" r="r" b="b"/>
            <a:pathLst>
              <a:path w="30479" h="9525">
                <a:moveTo>
                  <a:pt x="165" y="139"/>
                </a:moveTo>
                <a:lnTo>
                  <a:pt x="25" y="0"/>
                </a:lnTo>
                <a:lnTo>
                  <a:pt x="0" y="127"/>
                </a:lnTo>
                <a:lnTo>
                  <a:pt x="165" y="139"/>
                </a:lnTo>
                <a:close/>
              </a:path>
              <a:path w="30479" h="9525">
                <a:moveTo>
                  <a:pt x="30048" y="8940"/>
                </a:moveTo>
                <a:lnTo>
                  <a:pt x="29870" y="8940"/>
                </a:lnTo>
                <a:lnTo>
                  <a:pt x="29794" y="9080"/>
                </a:lnTo>
                <a:lnTo>
                  <a:pt x="30048" y="894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4433278" y="2228354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165" y="139"/>
                </a:moveTo>
                <a:lnTo>
                  <a:pt x="25" y="0"/>
                </a:lnTo>
                <a:lnTo>
                  <a:pt x="0" y="127"/>
                </a:lnTo>
                <a:lnTo>
                  <a:pt x="165" y="139"/>
                </a:lnTo>
                <a:close/>
              </a:path>
              <a:path w="35560" h="36830">
                <a:moveTo>
                  <a:pt x="34963" y="36677"/>
                </a:moveTo>
                <a:lnTo>
                  <a:pt x="34823" y="36537"/>
                </a:lnTo>
                <a:lnTo>
                  <a:pt x="34798" y="36664"/>
                </a:lnTo>
                <a:lnTo>
                  <a:pt x="34963" y="36677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4598075" y="240283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5" y="0"/>
                </a:moveTo>
                <a:lnTo>
                  <a:pt x="38" y="152"/>
                </a:lnTo>
                <a:lnTo>
                  <a:pt x="2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4475083" y="222092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2" y="177"/>
                </a:lnTo>
                <a:lnTo>
                  <a:pt x="152" y="254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4489786" y="226733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63" y="0"/>
                </a:moveTo>
                <a:lnTo>
                  <a:pt x="0" y="177"/>
                </a:lnTo>
                <a:lnTo>
                  <a:pt x="177" y="11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4511626" y="231217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5" y="0"/>
                </a:moveTo>
                <a:lnTo>
                  <a:pt x="38" y="152"/>
                </a:lnTo>
                <a:lnTo>
                  <a:pt x="2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4422876" y="2340355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5">
                <a:moveTo>
                  <a:pt x="152" y="38"/>
                </a:moveTo>
                <a:lnTo>
                  <a:pt x="0" y="25"/>
                </a:lnTo>
                <a:lnTo>
                  <a:pt x="127" y="165"/>
                </a:lnTo>
                <a:lnTo>
                  <a:pt x="152" y="38"/>
                </a:lnTo>
                <a:close/>
              </a:path>
              <a:path w="19050" h="14605">
                <a:moveTo>
                  <a:pt x="18973" y="14185"/>
                </a:moveTo>
                <a:lnTo>
                  <a:pt x="18834" y="14274"/>
                </a:lnTo>
                <a:lnTo>
                  <a:pt x="18961" y="14338"/>
                </a:lnTo>
                <a:lnTo>
                  <a:pt x="18973" y="1418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4521835" y="2317571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165" y="177"/>
                </a:moveTo>
                <a:lnTo>
                  <a:pt x="114" y="0"/>
                </a:lnTo>
                <a:lnTo>
                  <a:pt x="127" y="152"/>
                </a:lnTo>
                <a:close/>
              </a:path>
              <a:path w="2539" h="635">
                <a:moveTo>
                  <a:pt x="1943" y="495"/>
                </a:moveTo>
                <a:lnTo>
                  <a:pt x="1816" y="457"/>
                </a:lnTo>
                <a:lnTo>
                  <a:pt x="1828" y="60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4332869" y="243005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39" y="0"/>
                </a:moveTo>
                <a:lnTo>
                  <a:pt x="0" y="101"/>
                </a:lnTo>
                <a:lnTo>
                  <a:pt x="152" y="152"/>
                </a:lnTo>
                <a:lnTo>
                  <a:pt x="13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4262020" y="243111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26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5540275" y="233105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76" y="0"/>
                </a:moveTo>
                <a:lnTo>
                  <a:pt x="38" y="203"/>
                </a:lnTo>
                <a:lnTo>
                  <a:pt x="7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4488179" y="222789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2" y="0"/>
                </a:moveTo>
                <a:lnTo>
                  <a:pt x="0" y="330"/>
                </a:lnTo>
                <a:lnTo>
                  <a:pt x="114" y="6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4457094" y="233486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0" y="304"/>
                </a:lnTo>
                <a:lnTo>
                  <a:pt x="101" y="5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3546364" y="302671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8" y="0"/>
                </a:moveTo>
                <a:lnTo>
                  <a:pt x="12" y="139"/>
                </a:lnTo>
                <a:lnTo>
                  <a:pt x="3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4358757" y="24392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92" y="0"/>
                </a:moveTo>
                <a:lnTo>
                  <a:pt x="0" y="0"/>
                </a:lnTo>
                <a:lnTo>
                  <a:pt x="241" y="10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4709044" y="235082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0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5604149" y="238397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5" y="0"/>
                </a:moveTo>
                <a:lnTo>
                  <a:pt x="0" y="203"/>
                </a:lnTo>
                <a:lnTo>
                  <a:pt x="114" y="5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3550637" y="302948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52" y="88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4625666" y="238382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0" y="215"/>
                </a:lnTo>
                <a:lnTo>
                  <a:pt x="101" y="5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4524681" y="231739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03" y="0"/>
                </a:moveTo>
                <a:lnTo>
                  <a:pt x="25" y="25"/>
                </a:lnTo>
                <a:lnTo>
                  <a:pt x="165" y="10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4471536" y="220976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0" y="215"/>
                </a:lnTo>
                <a:lnTo>
                  <a:pt x="101" y="3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4506474" y="237447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03" y="0"/>
                </a:moveTo>
                <a:lnTo>
                  <a:pt x="38" y="25"/>
                </a:lnTo>
                <a:lnTo>
                  <a:pt x="20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4513581" y="225872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0" y="215"/>
                </a:lnTo>
                <a:lnTo>
                  <a:pt x="101" y="3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4467857" y="225683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15" y="0"/>
                </a:moveTo>
                <a:lnTo>
                  <a:pt x="0" y="0"/>
                </a:lnTo>
                <a:lnTo>
                  <a:pt x="177" y="10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4511484" y="2312377"/>
            <a:ext cx="17145" cy="2540"/>
          </a:xfrm>
          <a:custGeom>
            <a:avLst/>
            <a:gdLst/>
            <a:ahLst/>
            <a:cxnLst/>
            <a:rect l="l" t="t" r="r" b="b"/>
            <a:pathLst>
              <a:path w="17145" h="2539">
                <a:moveTo>
                  <a:pt x="215" y="1854"/>
                </a:moveTo>
                <a:lnTo>
                  <a:pt x="0" y="1854"/>
                </a:lnTo>
                <a:lnTo>
                  <a:pt x="177" y="1955"/>
                </a:lnTo>
                <a:close/>
              </a:path>
              <a:path w="17145" h="2539">
                <a:moveTo>
                  <a:pt x="16598" y="12"/>
                </a:moveTo>
                <a:lnTo>
                  <a:pt x="16383" y="0"/>
                </a:lnTo>
                <a:lnTo>
                  <a:pt x="16560" y="10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4507262" y="237454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2" y="0"/>
                </a:moveTo>
                <a:lnTo>
                  <a:pt x="0" y="215"/>
                </a:lnTo>
                <a:lnTo>
                  <a:pt x="101" y="5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4475781" y="222129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0" y="165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4390592" y="224241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01" y="0"/>
                </a:moveTo>
                <a:lnTo>
                  <a:pt x="0" y="177"/>
                </a:lnTo>
                <a:lnTo>
                  <a:pt x="10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4445039" y="234879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01" y="0"/>
                </a:moveTo>
                <a:lnTo>
                  <a:pt x="0" y="177"/>
                </a:lnTo>
                <a:lnTo>
                  <a:pt x="10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4184544" y="250294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2" y="215"/>
                </a:lnTo>
                <a:lnTo>
                  <a:pt x="88" y="3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4298124" y="2415768"/>
            <a:ext cx="5715" cy="41910"/>
          </a:xfrm>
          <a:custGeom>
            <a:avLst/>
            <a:gdLst/>
            <a:ahLst/>
            <a:cxnLst/>
            <a:rect l="l" t="t" r="r" b="b"/>
            <a:pathLst>
              <a:path w="5714" h="41910">
                <a:moveTo>
                  <a:pt x="190" y="0"/>
                </a:moveTo>
                <a:lnTo>
                  <a:pt x="38" y="38"/>
                </a:lnTo>
                <a:lnTo>
                  <a:pt x="165" y="101"/>
                </a:lnTo>
                <a:close/>
              </a:path>
              <a:path w="5714" h="41910">
                <a:moveTo>
                  <a:pt x="5524" y="41313"/>
                </a:moveTo>
                <a:lnTo>
                  <a:pt x="5372" y="41351"/>
                </a:lnTo>
                <a:lnTo>
                  <a:pt x="5499" y="4141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3551384" y="302887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4528210" y="22908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2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3544379" y="302394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8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3229102" y="3024225"/>
            <a:ext cx="86995" cy="37465"/>
          </a:xfrm>
          <a:custGeom>
            <a:avLst/>
            <a:gdLst/>
            <a:ahLst/>
            <a:cxnLst/>
            <a:rect l="l" t="t" r="r" b="b"/>
            <a:pathLst>
              <a:path w="86995" h="37464">
                <a:moveTo>
                  <a:pt x="45097" y="2501"/>
                </a:moveTo>
                <a:lnTo>
                  <a:pt x="44716" y="800"/>
                </a:lnTo>
                <a:lnTo>
                  <a:pt x="42202" y="1193"/>
                </a:lnTo>
                <a:lnTo>
                  <a:pt x="40855" y="1181"/>
                </a:lnTo>
                <a:lnTo>
                  <a:pt x="34302" y="1752"/>
                </a:lnTo>
                <a:lnTo>
                  <a:pt x="27660" y="1930"/>
                </a:lnTo>
                <a:lnTo>
                  <a:pt x="21132" y="2641"/>
                </a:lnTo>
                <a:lnTo>
                  <a:pt x="14922" y="4838"/>
                </a:lnTo>
                <a:lnTo>
                  <a:pt x="8712" y="10871"/>
                </a:lnTo>
                <a:lnTo>
                  <a:pt x="3086" y="19037"/>
                </a:lnTo>
                <a:lnTo>
                  <a:pt x="0" y="27914"/>
                </a:lnTo>
                <a:lnTo>
                  <a:pt x="1384" y="36118"/>
                </a:lnTo>
                <a:lnTo>
                  <a:pt x="2616" y="37071"/>
                </a:lnTo>
                <a:lnTo>
                  <a:pt x="2032" y="34137"/>
                </a:lnTo>
                <a:lnTo>
                  <a:pt x="2019" y="33629"/>
                </a:lnTo>
                <a:lnTo>
                  <a:pt x="3124" y="29197"/>
                </a:lnTo>
                <a:lnTo>
                  <a:pt x="2324" y="23025"/>
                </a:lnTo>
                <a:lnTo>
                  <a:pt x="6070" y="20066"/>
                </a:lnTo>
                <a:lnTo>
                  <a:pt x="6108" y="18770"/>
                </a:lnTo>
                <a:lnTo>
                  <a:pt x="9131" y="17513"/>
                </a:lnTo>
                <a:lnTo>
                  <a:pt x="11074" y="15087"/>
                </a:lnTo>
                <a:lnTo>
                  <a:pt x="11264" y="12153"/>
                </a:lnTo>
                <a:lnTo>
                  <a:pt x="13004" y="11798"/>
                </a:lnTo>
                <a:lnTo>
                  <a:pt x="12065" y="15316"/>
                </a:lnTo>
                <a:lnTo>
                  <a:pt x="11912" y="18503"/>
                </a:lnTo>
                <a:lnTo>
                  <a:pt x="13957" y="21996"/>
                </a:lnTo>
                <a:lnTo>
                  <a:pt x="13335" y="22733"/>
                </a:lnTo>
                <a:lnTo>
                  <a:pt x="11404" y="21983"/>
                </a:lnTo>
                <a:lnTo>
                  <a:pt x="11557" y="23393"/>
                </a:lnTo>
                <a:lnTo>
                  <a:pt x="16344" y="22783"/>
                </a:lnTo>
                <a:lnTo>
                  <a:pt x="22174" y="25146"/>
                </a:lnTo>
                <a:lnTo>
                  <a:pt x="26327" y="22479"/>
                </a:lnTo>
                <a:lnTo>
                  <a:pt x="27305" y="22593"/>
                </a:lnTo>
                <a:lnTo>
                  <a:pt x="28435" y="22021"/>
                </a:lnTo>
                <a:lnTo>
                  <a:pt x="29413" y="21869"/>
                </a:lnTo>
                <a:lnTo>
                  <a:pt x="31064" y="22313"/>
                </a:lnTo>
                <a:lnTo>
                  <a:pt x="32753" y="21170"/>
                </a:lnTo>
                <a:lnTo>
                  <a:pt x="33870" y="20066"/>
                </a:lnTo>
                <a:lnTo>
                  <a:pt x="31115" y="18110"/>
                </a:lnTo>
                <a:lnTo>
                  <a:pt x="29730" y="13779"/>
                </a:lnTo>
                <a:lnTo>
                  <a:pt x="31800" y="10858"/>
                </a:lnTo>
                <a:lnTo>
                  <a:pt x="35039" y="10515"/>
                </a:lnTo>
                <a:lnTo>
                  <a:pt x="38950" y="8483"/>
                </a:lnTo>
                <a:lnTo>
                  <a:pt x="40894" y="5829"/>
                </a:lnTo>
                <a:lnTo>
                  <a:pt x="40767" y="4152"/>
                </a:lnTo>
                <a:lnTo>
                  <a:pt x="41821" y="3200"/>
                </a:lnTo>
                <a:lnTo>
                  <a:pt x="43078" y="2298"/>
                </a:lnTo>
                <a:lnTo>
                  <a:pt x="43815" y="1968"/>
                </a:lnTo>
                <a:lnTo>
                  <a:pt x="44348" y="2730"/>
                </a:lnTo>
                <a:lnTo>
                  <a:pt x="45097" y="2501"/>
                </a:lnTo>
                <a:close/>
              </a:path>
              <a:path w="86995" h="37464">
                <a:moveTo>
                  <a:pt x="86512" y="28308"/>
                </a:moveTo>
                <a:lnTo>
                  <a:pt x="85801" y="26504"/>
                </a:lnTo>
                <a:lnTo>
                  <a:pt x="85674" y="25806"/>
                </a:lnTo>
                <a:lnTo>
                  <a:pt x="82042" y="19786"/>
                </a:lnTo>
                <a:lnTo>
                  <a:pt x="76568" y="15290"/>
                </a:lnTo>
                <a:lnTo>
                  <a:pt x="70192" y="11785"/>
                </a:lnTo>
                <a:lnTo>
                  <a:pt x="63830" y="8674"/>
                </a:lnTo>
                <a:lnTo>
                  <a:pt x="58267" y="6489"/>
                </a:lnTo>
                <a:lnTo>
                  <a:pt x="49288" y="0"/>
                </a:lnTo>
                <a:lnTo>
                  <a:pt x="44069" y="3187"/>
                </a:lnTo>
                <a:lnTo>
                  <a:pt x="43256" y="4203"/>
                </a:lnTo>
                <a:lnTo>
                  <a:pt x="43141" y="5651"/>
                </a:lnTo>
                <a:lnTo>
                  <a:pt x="42659" y="6718"/>
                </a:lnTo>
                <a:lnTo>
                  <a:pt x="40119" y="8686"/>
                </a:lnTo>
                <a:lnTo>
                  <a:pt x="42456" y="10325"/>
                </a:lnTo>
                <a:lnTo>
                  <a:pt x="44792" y="10299"/>
                </a:lnTo>
                <a:lnTo>
                  <a:pt x="48463" y="12331"/>
                </a:lnTo>
                <a:lnTo>
                  <a:pt x="51866" y="8940"/>
                </a:lnTo>
                <a:lnTo>
                  <a:pt x="55410" y="9207"/>
                </a:lnTo>
                <a:lnTo>
                  <a:pt x="62712" y="11264"/>
                </a:lnTo>
                <a:lnTo>
                  <a:pt x="84010" y="27419"/>
                </a:lnTo>
                <a:lnTo>
                  <a:pt x="84594" y="27368"/>
                </a:lnTo>
                <a:lnTo>
                  <a:pt x="85496" y="28130"/>
                </a:lnTo>
                <a:lnTo>
                  <a:pt x="86512" y="2830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2894558" y="3049625"/>
            <a:ext cx="90805" cy="41275"/>
          </a:xfrm>
          <a:custGeom>
            <a:avLst/>
            <a:gdLst/>
            <a:ahLst/>
            <a:cxnLst/>
            <a:rect l="l" t="t" r="r" b="b"/>
            <a:pathLst>
              <a:path w="90805" h="41275">
                <a:moveTo>
                  <a:pt x="3009" y="33235"/>
                </a:moveTo>
                <a:lnTo>
                  <a:pt x="2832" y="33020"/>
                </a:lnTo>
                <a:lnTo>
                  <a:pt x="2794" y="33515"/>
                </a:lnTo>
                <a:lnTo>
                  <a:pt x="2959" y="33464"/>
                </a:lnTo>
                <a:lnTo>
                  <a:pt x="2844" y="33299"/>
                </a:lnTo>
                <a:lnTo>
                  <a:pt x="3009" y="33235"/>
                </a:lnTo>
                <a:close/>
              </a:path>
              <a:path w="90805" h="41275">
                <a:moveTo>
                  <a:pt x="6756" y="15417"/>
                </a:moveTo>
                <a:close/>
              </a:path>
              <a:path w="90805" h="41275">
                <a:moveTo>
                  <a:pt x="8216" y="12065"/>
                </a:moveTo>
                <a:lnTo>
                  <a:pt x="6489" y="12369"/>
                </a:lnTo>
                <a:lnTo>
                  <a:pt x="7340" y="13398"/>
                </a:lnTo>
                <a:lnTo>
                  <a:pt x="8216" y="12065"/>
                </a:lnTo>
                <a:close/>
              </a:path>
              <a:path w="90805" h="41275">
                <a:moveTo>
                  <a:pt x="8369" y="16624"/>
                </a:moveTo>
                <a:lnTo>
                  <a:pt x="8140" y="16662"/>
                </a:lnTo>
                <a:lnTo>
                  <a:pt x="7912" y="16967"/>
                </a:lnTo>
                <a:lnTo>
                  <a:pt x="8305" y="16789"/>
                </a:lnTo>
                <a:lnTo>
                  <a:pt x="8369" y="16624"/>
                </a:lnTo>
                <a:close/>
              </a:path>
              <a:path w="90805" h="41275">
                <a:moveTo>
                  <a:pt x="8648" y="15976"/>
                </a:moveTo>
                <a:lnTo>
                  <a:pt x="7899" y="16357"/>
                </a:lnTo>
                <a:lnTo>
                  <a:pt x="7975" y="16649"/>
                </a:lnTo>
                <a:lnTo>
                  <a:pt x="7747" y="16573"/>
                </a:lnTo>
                <a:lnTo>
                  <a:pt x="7734" y="16751"/>
                </a:lnTo>
                <a:lnTo>
                  <a:pt x="8140" y="16662"/>
                </a:lnTo>
                <a:lnTo>
                  <a:pt x="8648" y="15976"/>
                </a:lnTo>
                <a:close/>
              </a:path>
              <a:path w="90805" h="41275">
                <a:moveTo>
                  <a:pt x="9931" y="16979"/>
                </a:moveTo>
                <a:lnTo>
                  <a:pt x="8699" y="16179"/>
                </a:lnTo>
                <a:lnTo>
                  <a:pt x="8699" y="16357"/>
                </a:lnTo>
                <a:lnTo>
                  <a:pt x="8572" y="16662"/>
                </a:lnTo>
                <a:lnTo>
                  <a:pt x="8394" y="16751"/>
                </a:lnTo>
                <a:lnTo>
                  <a:pt x="8356" y="17970"/>
                </a:lnTo>
                <a:lnTo>
                  <a:pt x="8166" y="17983"/>
                </a:lnTo>
                <a:lnTo>
                  <a:pt x="8153" y="17805"/>
                </a:lnTo>
                <a:lnTo>
                  <a:pt x="7912" y="17919"/>
                </a:lnTo>
                <a:lnTo>
                  <a:pt x="7861" y="17449"/>
                </a:lnTo>
                <a:lnTo>
                  <a:pt x="7759" y="17094"/>
                </a:lnTo>
                <a:lnTo>
                  <a:pt x="6845" y="16929"/>
                </a:lnTo>
                <a:lnTo>
                  <a:pt x="6057" y="16789"/>
                </a:lnTo>
                <a:lnTo>
                  <a:pt x="5346" y="16929"/>
                </a:lnTo>
                <a:lnTo>
                  <a:pt x="4876" y="15900"/>
                </a:lnTo>
                <a:lnTo>
                  <a:pt x="7924" y="16433"/>
                </a:lnTo>
                <a:lnTo>
                  <a:pt x="6794" y="15976"/>
                </a:lnTo>
                <a:lnTo>
                  <a:pt x="6731" y="15481"/>
                </a:lnTo>
                <a:lnTo>
                  <a:pt x="6337" y="15379"/>
                </a:lnTo>
                <a:lnTo>
                  <a:pt x="6362" y="14960"/>
                </a:lnTo>
                <a:lnTo>
                  <a:pt x="6121" y="14859"/>
                </a:lnTo>
                <a:lnTo>
                  <a:pt x="6019" y="14503"/>
                </a:lnTo>
                <a:lnTo>
                  <a:pt x="5918" y="14262"/>
                </a:lnTo>
                <a:lnTo>
                  <a:pt x="5829" y="13982"/>
                </a:lnTo>
                <a:lnTo>
                  <a:pt x="5892" y="14185"/>
                </a:lnTo>
                <a:lnTo>
                  <a:pt x="6019" y="14490"/>
                </a:lnTo>
                <a:lnTo>
                  <a:pt x="6019" y="14135"/>
                </a:lnTo>
                <a:lnTo>
                  <a:pt x="5842" y="13716"/>
                </a:lnTo>
                <a:lnTo>
                  <a:pt x="5651" y="13271"/>
                </a:lnTo>
                <a:lnTo>
                  <a:pt x="4978" y="13385"/>
                </a:lnTo>
                <a:lnTo>
                  <a:pt x="4102" y="14185"/>
                </a:lnTo>
                <a:lnTo>
                  <a:pt x="1549" y="16078"/>
                </a:lnTo>
                <a:lnTo>
                  <a:pt x="520" y="17068"/>
                </a:lnTo>
                <a:lnTo>
                  <a:pt x="431" y="17335"/>
                </a:lnTo>
                <a:lnTo>
                  <a:pt x="0" y="19456"/>
                </a:lnTo>
                <a:lnTo>
                  <a:pt x="2044" y="23787"/>
                </a:lnTo>
                <a:lnTo>
                  <a:pt x="2413" y="27076"/>
                </a:lnTo>
                <a:lnTo>
                  <a:pt x="2501" y="27393"/>
                </a:lnTo>
                <a:lnTo>
                  <a:pt x="2603" y="27660"/>
                </a:lnTo>
                <a:lnTo>
                  <a:pt x="2679" y="27127"/>
                </a:lnTo>
                <a:lnTo>
                  <a:pt x="3060" y="27076"/>
                </a:lnTo>
                <a:lnTo>
                  <a:pt x="2819" y="26593"/>
                </a:lnTo>
                <a:lnTo>
                  <a:pt x="2933" y="25260"/>
                </a:lnTo>
                <a:lnTo>
                  <a:pt x="2959" y="24752"/>
                </a:lnTo>
                <a:lnTo>
                  <a:pt x="3314" y="25412"/>
                </a:lnTo>
                <a:lnTo>
                  <a:pt x="3467" y="24752"/>
                </a:lnTo>
                <a:lnTo>
                  <a:pt x="3860" y="22936"/>
                </a:lnTo>
                <a:lnTo>
                  <a:pt x="3225" y="22910"/>
                </a:lnTo>
                <a:lnTo>
                  <a:pt x="3073" y="21704"/>
                </a:lnTo>
                <a:lnTo>
                  <a:pt x="5105" y="21501"/>
                </a:lnTo>
                <a:lnTo>
                  <a:pt x="4864" y="20447"/>
                </a:lnTo>
                <a:lnTo>
                  <a:pt x="6108" y="19977"/>
                </a:lnTo>
                <a:lnTo>
                  <a:pt x="8204" y="18465"/>
                </a:lnTo>
                <a:lnTo>
                  <a:pt x="9321" y="17983"/>
                </a:lnTo>
                <a:lnTo>
                  <a:pt x="9639" y="17843"/>
                </a:lnTo>
                <a:lnTo>
                  <a:pt x="9893" y="17487"/>
                </a:lnTo>
                <a:lnTo>
                  <a:pt x="9232" y="17335"/>
                </a:lnTo>
                <a:lnTo>
                  <a:pt x="9271" y="17068"/>
                </a:lnTo>
                <a:lnTo>
                  <a:pt x="9931" y="16979"/>
                </a:lnTo>
                <a:close/>
              </a:path>
              <a:path w="90805" h="41275">
                <a:moveTo>
                  <a:pt x="13449" y="13614"/>
                </a:moveTo>
                <a:lnTo>
                  <a:pt x="13271" y="13322"/>
                </a:lnTo>
                <a:lnTo>
                  <a:pt x="13322" y="12877"/>
                </a:lnTo>
                <a:lnTo>
                  <a:pt x="12852" y="13169"/>
                </a:lnTo>
                <a:lnTo>
                  <a:pt x="12534" y="13157"/>
                </a:lnTo>
                <a:lnTo>
                  <a:pt x="11976" y="13716"/>
                </a:lnTo>
                <a:lnTo>
                  <a:pt x="12496" y="13843"/>
                </a:lnTo>
                <a:lnTo>
                  <a:pt x="12738" y="13703"/>
                </a:lnTo>
                <a:lnTo>
                  <a:pt x="13322" y="13931"/>
                </a:lnTo>
                <a:lnTo>
                  <a:pt x="13449" y="13614"/>
                </a:lnTo>
                <a:close/>
              </a:path>
              <a:path w="90805" h="41275">
                <a:moveTo>
                  <a:pt x="14414" y="16205"/>
                </a:moveTo>
                <a:lnTo>
                  <a:pt x="13906" y="16205"/>
                </a:lnTo>
                <a:lnTo>
                  <a:pt x="14401" y="16675"/>
                </a:lnTo>
                <a:lnTo>
                  <a:pt x="14414" y="16205"/>
                </a:lnTo>
                <a:close/>
              </a:path>
              <a:path w="90805" h="41275">
                <a:moveTo>
                  <a:pt x="15011" y="12738"/>
                </a:moveTo>
                <a:lnTo>
                  <a:pt x="14922" y="12496"/>
                </a:lnTo>
                <a:lnTo>
                  <a:pt x="14503" y="13042"/>
                </a:lnTo>
                <a:lnTo>
                  <a:pt x="15011" y="12738"/>
                </a:lnTo>
                <a:close/>
              </a:path>
              <a:path w="90805" h="41275">
                <a:moveTo>
                  <a:pt x="25476" y="7137"/>
                </a:moveTo>
                <a:close/>
              </a:path>
              <a:path w="90805" h="41275">
                <a:moveTo>
                  <a:pt x="26365" y="7467"/>
                </a:moveTo>
                <a:lnTo>
                  <a:pt x="26339" y="6997"/>
                </a:lnTo>
                <a:lnTo>
                  <a:pt x="26250" y="6502"/>
                </a:lnTo>
                <a:lnTo>
                  <a:pt x="25844" y="6565"/>
                </a:lnTo>
                <a:lnTo>
                  <a:pt x="26174" y="6629"/>
                </a:lnTo>
                <a:lnTo>
                  <a:pt x="26085" y="6781"/>
                </a:lnTo>
                <a:lnTo>
                  <a:pt x="25717" y="6832"/>
                </a:lnTo>
                <a:lnTo>
                  <a:pt x="25590" y="6565"/>
                </a:lnTo>
                <a:lnTo>
                  <a:pt x="25476" y="7112"/>
                </a:lnTo>
                <a:lnTo>
                  <a:pt x="25857" y="7023"/>
                </a:lnTo>
                <a:lnTo>
                  <a:pt x="26174" y="6934"/>
                </a:lnTo>
                <a:lnTo>
                  <a:pt x="26060" y="7289"/>
                </a:lnTo>
                <a:lnTo>
                  <a:pt x="25946" y="7454"/>
                </a:lnTo>
                <a:lnTo>
                  <a:pt x="26085" y="7620"/>
                </a:lnTo>
                <a:lnTo>
                  <a:pt x="26365" y="7467"/>
                </a:lnTo>
                <a:close/>
              </a:path>
              <a:path w="90805" h="41275">
                <a:moveTo>
                  <a:pt x="27406" y="5753"/>
                </a:moveTo>
                <a:lnTo>
                  <a:pt x="27127" y="6096"/>
                </a:lnTo>
                <a:lnTo>
                  <a:pt x="27012" y="6388"/>
                </a:lnTo>
                <a:lnTo>
                  <a:pt x="26809" y="6565"/>
                </a:lnTo>
                <a:lnTo>
                  <a:pt x="26416" y="6896"/>
                </a:lnTo>
                <a:lnTo>
                  <a:pt x="26479" y="7277"/>
                </a:lnTo>
                <a:lnTo>
                  <a:pt x="26847" y="7112"/>
                </a:lnTo>
                <a:lnTo>
                  <a:pt x="26644" y="6794"/>
                </a:lnTo>
                <a:lnTo>
                  <a:pt x="27089" y="6769"/>
                </a:lnTo>
                <a:lnTo>
                  <a:pt x="27152" y="6527"/>
                </a:lnTo>
                <a:lnTo>
                  <a:pt x="27305" y="6667"/>
                </a:lnTo>
                <a:lnTo>
                  <a:pt x="27241" y="6515"/>
                </a:lnTo>
                <a:lnTo>
                  <a:pt x="27355" y="5892"/>
                </a:lnTo>
                <a:lnTo>
                  <a:pt x="27406" y="5753"/>
                </a:lnTo>
                <a:close/>
              </a:path>
              <a:path w="90805" h="41275">
                <a:moveTo>
                  <a:pt x="27533" y="5346"/>
                </a:moveTo>
                <a:lnTo>
                  <a:pt x="27089" y="5892"/>
                </a:lnTo>
                <a:lnTo>
                  <a:pt x="27406" y="5753"/>
                </a:lnTo>
                <a:lnTo>
                  <a:pt x="27533" y="5346"/>
                </a:lnTo>
                <a:close/>
              </a:path>
              <a:path w="90805" h="41275">
                <a:moveTo>
                  <a:pt x="32092" y="2463"/>
                </a:moveTo>
                <a:lnTo>
                  <a:pt x="31064" y="1790"/>
                </a:lnTo>
                <a:lnTo>
                  <a:pt x="30492" y="1968"/>
                </a:lnTo>
                <a:lnTo>
                  <a:pt x="31051" y="3365"/>
                </a:lnTo>
                <a:lnTo>
                  <a:pt x="31165" y="2425"/>
                </a:lnTo>
                <a:lnTo>
                  <a:pt x="31280" y="1993"/>
                </a:lnTo>
                <a:lnTo>
                  <a:pt x="32092" y="2463"/>
                </a:lnTo>
                <a:close/>
              </a:path>
              <a:path w="90805" h="41275">
                <a:moveTo>
                  <a:pt x="33032" y="0"/>
                </a:moveTo>
                <a:lnTo>
                  <a:pt x="31369" y="241"/>
                </a:lnTo>
                <a:lnTo>
                  <a:pt x="23888" y="1841"/>
                </a:lnTo>
                <a:lnTo>
                  <a:pt x="17856" y="2540"/>
                </a:lnTo>
                <a:lnTo>
                  <a:pt x="12738" y="8915"/>
                </a:lnTo>
                <a:lnTo>
                  <a:pt x="11645" y="9817"/>
                </a:lnTo>
                <a:lnTo>
                  <a:pt x="10642" y="10731"/>
                </a:lnTo>
                <a:lnTo>
                  <a:pt x="9537" y="11328"/>
                </a:lnTo>
                <a:lnTo>
                  <a:pt x="8966" y="11925"/>
                </a:lnTo>
                <a:lnTo>
                  <a:pt x="8267" y="12052"/>
                </a:lnTo>
                <a:lnTo>
                  <a:pt x="7302" y="13995"/>
                </a:lnTo>
                <a:lnTo>
                  <a:pt x="7353" y="14846"/>
                </a:lnTo>
                <a:lnTo>
                  <a:pt x="7251" y="15024"/>
                </a:lnTo>
                <a:lnTo>
                  <a:pt x="7594" y="15354"/>
                </a:lnTo>
                <a:lnTo>
                  <a:pt x="7848" y="15024"/>
                </a:lnTo>
                <a:lnTo>
                  <a:pt x="8077" y="15227"/>
                </a:lnTo>
                <a:lnTo>
                  <a:pt x="8229" y="15252"/>
                </a:lnTo>
                <a:lnTo>
                  <a:pt x="8636" y="15519"/>
                </a:lnTo>
                <a:lnTo>
                  <a:pt x="9664" y="16573"/>
                </a:lnTo>
                <a:lnTo>
                  <a:pt x="9893" y="16332"/>
                </a:lnTo>
                <a:lnTo>
                  <a:pt x="10007" y="16040"/>
                </a:lnTo>
                <a:lnTo>
                  <a:pt x="10490" y="16332"/>
                </a:lnTo>
                <a:lnTo>
                  <a:pt x="10642" y="16078"/>
                </a:lnTo>
                <a:lnTo>
                  <a:pt x="12166" y="15163"/>
                </a:lnTo>
                <a:lnTo>
                  <a:pt x="12153" y="15316"/>
                </a:lnTo>
                <a:lnTo>
                  <a:pt x="11925" y="15544"/>
                </a:lnTo>
                <a:lnTo>
                  <a:pt x="11709" y="15989"/>
                </a:lnTo>
                <a:lnTo>
                  <a:pt x="10934" y="16192"/>
                </a:lnTo>
                <a:lnTo>
                  <a:pt x="10807" y="16281"/>
                </a:lnTo>
                <a:lnTo>
                  <a:pt x="11049" y="16814"/>
                </a:lnTo>
                <a:lnTo>
                  <a:pt x="11201" y="16954"/>
                </a:lnTo>
                <a:lnTo>
                  <a:pt x="11734" y="17335"/>
                </a:lnTo>
                <a:lnTo>
                  <a:pt x="11709" y="16929"/>
                </a:lnTo>
                <a:lnTo>
                  <a:pt x="12204" y="16827"/>
                </a:lnTo>
                <a:lnTo>
                  <a:pt x="13500" y="17500"/>
                </a:lnTo>
                <a:lnTo>
                  <a:pt x="13931" y="16827"/>
                </a:lnTo>
                <a:lnTo>
                  <a:pt x="13906" y="16433"/>
                </a:lnTo>
                <a:lnTo>
                  <a:pt x="13906" y="16205"/>
                </a:lnTo>
                <a:lnTo>
                  <a:pt x="14414" y="16192"/>
                </a:lnTo>
                <a:lnTo>
                  <a:pt x="14262" y="16052"/>
                </a:lnTo>
                <a:lnTo>
                  <a:pt x="14147" y="15862"/>
                </a:lnTo>
                <a:lnTo>
                  <a:pt x="13906" y="15405"/>
                </a:lnTo>
                <a:lnTo>
                  <a:pt x="13741" y="15798"/>
                </a:lnTo>
                <a:lnTo>
                  <a:pt x="13347" y="15862"/>
                </a:lnTo>
                <a:lnTo>
                  <a:pt x="13563" y="15316"/>
                </a:lnTo>
                <a:lnTo>
                  <a:pt x="13779" y="15240"/>
                </a:lnTo>
                <a:lnTo>
                  <a:pt x="13703" y="14998"/>
                </a:lnTo>
                <a:lnTo>
                  <a:pt x="13563" y="14706"/>
                </a:lnTo>
                <a:lnTo>
                  <a:pt x="13538" y="14541"/>
                </a:lnTo>
                <a:lnTo>
                  <a:pt x="13436" y="14236"/>
                </a:lnTo>
                <a:lnTo>
                  <a:pt x="13423" y="13919"/>
                </a:lnTo>
                <a:lnTo>
                  <a:pt x="12903" y="14274"/>
                </a:lnTo>
                <a:lnTo>
                  <a:pt x="13208" y="14300"/>
                </a:lnTo>
                <a:lnTo>
                  <a:pt x="13360" y="14211"/>
                </a:lnTo>
                <a:lnTo>
                  <a:pt x="13208" y="14300"/>
                </a:lnTo>
                <a:lnTo>
                  <a:pt x="12839" y="14541"/>
                </a:lnTo>
                <a:lnTo>
                  <a:pt x="12903" y="14274"/>
                </a:lnTo>
                <a:lnTo>
                  <a:pt x="12738" y="14376"/>
                </a:lnTo>
                <a:lnTo>
                  <a:pt x="12217" y="14706"/>
                </a:lnTo>
                <a:lnTo>
                  <a:pt x="9715" y="14185"/>
                </a:lnTo>
                <a:lnTo>
                  <a:pt x="10579" y="13398"/>
                </a:lnTo>
                <a:lnTo>
                  <a:pt x="10706" y="13042"/>
                </a:lnTo>
                <a:lnTo>
                  <a:pt x="10769" y="12573"/>
                </a:lnTo>
                <a:lnTo>
                  <a:pt x="11785" y="12255"/>
                </a:lnTo>
                <a:lnTo>
                  <a:pt x="11887" y="11912"/>
                </a:lnTo>
                <a:lnTo>
                  <a:pt x="12090" y="11861"/>
                </a:lnTo>
                <a:lnTo>
                  <a:pt x="13081" y="12255"/>
                </a:lnTo>
                <a:lnTo>
                  <a:pt x="12966" y="11861"/>
                </a:lnTo>
                <a:lnTo>
                  <a:pt x="13144" y="12052"/>
                </a:lnTo>
                <a:lnTo>
                  <a:pt x="13385" y="12293"/>
                </a:lnTo>
                <a:lnTo>
                  <a:pt x="13703" y="12115"/>
                </a:lnTo>
                <a:lnTo>
                  <a:pt x="14401" y="12687"/>
                </a:lnTo>
                <a:lnTo>
                  <a:pt x="14566" y="12458"/>
                </a:lnTo>
                <a:lnTo>
                  <a:pt x="14922" y="12484"/>
                </a:lnTo>
                <a:lnTo>
                  <a:pt x="14859" y="12306"/>
                </a:lnTo>
                <a:lnTo>
                  <a:pt x="15252" y="12649"/>
                </a:lnTo>
                <a:lnTo>
                  <a:pt x="15570" y="12509"/>
                </a:lnTo>
                <a:lnTo>
                  <a:pt x="15582" y="12306"/>
                </a:lnTo>
                <a:lnTo>
                  <a:pt x="15582" y="12115"/>
                </a:lnTo>
                <a:lnTo>
                  <a:pt x="15595" y="11950"/>
                </a:lnTo>
                <a:lnTo>
                  <a:pt x="16497" y="12115"/>
                </a:lnTo>
                <a:lnTo>
                  <a:pt x="16446" y="11950"/>
                </a:lnTo>
                <a:lnTo>
                  <a:pt x="16395" y="11785"/>
                </a:lnTo>
                <a:lnTo>
                  <a:pt x="17106" y="11925"/>
                </a:lnTo>
                <a:lnTo>
                  <a:pt x="17195" y="11785"/>
                </a:lnTo>
                <a:lnTo>
                  <a:pt x="17678" y="11036"/>
                </a:lnTo>
                <a:lnTo>
                  <a:pt x="18376" y="10820"/>
                </a:lnTo>
                <a:lnTo>
                  <a:pt x="18846" y="10528"/>
                </a:lnTo>
                <a:lnTo>
                  <a:pt x="19431" y="9791"/>
                </a:lnTo>
                <a:lnTo>
                  <a:pt x="20015" y="10147"/>
                </a:lnTo>
                <a:lnTo>
                  <a:pt x="20142" y="9817"/>
                </a:lnTo>
                <a:lnTo>
                  <a:pt x="21424" y="9486"/>
                </a:lnTo>
                <a:lnTo>
                  <a:pt x="21691" y="9245"/>
                </a:lnTo>
                <a:lnTo>
                  <a:pt x="21882" y="8572"/>
                </a:lnTo>
                <a:lnTo>
                  <a:pt x="22860" y="8547"/>
                </a:lnTo>
                <a:lnTo>
                  <a:pt x="23583" y="8483"/>
                </a:lnTo>
                <a:lnTo>
                  <a:pt x="24130" y="8204"/>
                </a:lnTo>
                <a:lnTo>
                  <a:pt x="24079" y="7556"/>
                </a:lnTo>
                <a:lnTo>
                  <a:pt x="24638" y="7226"/>
                </a:lnTo>
                <a:lnTo>
                  <a:pt x="24828" y="7327"/>
                </a:lnTo>
                <a:lnTo>
                  <a:pt x="25158" y="7226"/>
                </a:lnTo>
                <a:lnTo>
                  <a:pt x="25400" y="7150"/>
                </a:lnTo>
                <a:lnTo>
                  <a:pt x="25260" y="6464"/>
                </a:lnTo>
                <a:lnTo>
                  <a:pt x="25082" y="7112"/>
                </a:lnTo>
                <a:lnTo>
                  <a:pt x="24434" y="7150"/>
                </a:lnTo>
                <a:lnTo>
                  <a:pt x="25260" y="6413"/>
                </a:lnTo>
                <a:lnTo>
                  <a:pt x="26644" y="6223"/>
                </a:lnTo>
                <a:lnTo>
                  <a:pt x="26644" y="5816"/>
                </a:lnTo>
                <a:lnTo>
                  <a:pt x="26644" y="4927"/>
                </a:lnTo>
                <a:lnTo>
                  <a:pt x="26390" y="4889"/>
                </a:lnTo>
                <a:lnTo>
                  <a:pt x="26454" y="5816"/>
                </a:lnTo>
                <a:lnTo>
                  <a:pt x="26365" y="5435"/>
                </a:lnTo>
                <a:lnTo>
                  <a:pt x="25641" y="5384"/>
                </a:lnTo>
                <a:lnTo>
                  <a:pt x="26873" y="3695"/>
                </a:lnTo>
                <a:lnTo>
                  <a:pt x="27101" y="3225"/>
                </a:lnTo>
                <a:lnTo>
                  <a:pt x="27406" y="3035"/>
                </a:lnTo>
                <a:lnTo>
                  <a:pt x="33032" y="0"/>
                </a:lnTo>
                <a:close/>
              </a:path>
              <a:path w="90805" h="41275">
                <a:moveTo>
                  <a:pt x="78016" y="35458"/>
                </a:moveTo>
                <a:lnTo>
                  <a:pt x="77978" y="35280"/>
                </a:lnTo>
                <a:lnTo>
                  <a:pt x="77851" y="35407"/>
                </a:lnTo>
                <a:lnTo>
                  <a:pt x="78016" y="35458"/>
                </a:lnTo>
                <a:close/>
              </a:path>
              <a:path w="90805" h="41275">
                <a:moveTo>
                  <a:pt x="79197" y="34188"/>
                </a:moveTo>
                <a:lnTo>
                  <a:pt x="79032" y="34175"/>
                </a:lnTo>
                <a:lnTo>
                  <a:pt x="79197" y="34188"/>
                </a:lnTo>
                <a:close/>
              </a:path>
              <a:path w="90805" h="41275">
                <a:moveTo>
                  <a:pt x="81610" y="30175"/>
                </a:moveTo>
                <a:lnTo>
                  <a:pt x="81483" y="29921"/>
                </a:lnTo>
                <a:lnTo>
                  <a:pt x="81026" y="29933"/>
                </a:lnTo>
                <a:lnTo>
                  <a:pt x="81330" y="30594"/>
                </a:lnTo>
                <a:lnTo>
                  <a:pt x="81267" y="30124"/>
                </a:lnTo>
                <a:lnTo>
                  <a:pt x="81432" y="30111"/>
                </a:lnTo>
                <a:lnTo>
                  <a:pt x="81610" y="30175"/>
                </a:lnTo>
                <a:close/>
              </a:path>
              <a:path w="90805" h="41275">
                <a:moveTo>
                  <a:pt x="81965" y="13944"/>
                </a:moveTo>
                <a:lnTo>
                  <a:pt x="81178" y="13271"/>
                </a:lnTo>
                <a:lnTo>
                  <a:pt x="80949" y="12611"/>
                </a:lnTo>
                <a:lnTo>
                  <a:pt x="81343" y="13081"/>
                </a:lnTo>
                <a:lnTo>
                  <a:pt x="80302" y="11264"/>
                </a:lnTo>
                <a:lnTo>
                  <a:pt x="79908" y="11112"/>
                </a:lnTo>
                <a:lnTo>
                  <a:pt x="79781" y="11074"/>
                </a:lnTo>
                <a:lnTo>
                  <a:pt x="79679" y="10922"/>
                </a:lnTo>
                <a:lnTo>
                  <a:pt x="79540" y="10909"/>
                </a:lnTo>
                <a:lnTo>
                  <a:pt x="79578" y="11099"/>
                </a:lnTo>
                <a:lnTo>
                  <a:pt x="79400" y="11112"/>
                </a:lnTo>
                <a:lnTo>
                  <a:pt x="79248" y="11201"/>
                </a:lnTo>
                <a:lnTo>
                  <a:pt x="79756" y="11315"/>
                </a:lnTo>
                <a:lnTo>
                  <a:pt x="79883" y="11366"/>
                </a:lnTo>
                <a:lnTo>
                  <a:pt x="80530" y="12052"/>
                </a:lnTo>
                <a:lnTo>
                  <a:pt x="80759" y="13335"/>
                </a:lnTo>
                <a:lnTo>
                  <a:pt x="81356" y="13970"/>
                </a:lnTo>
                <a:lnTo>
                  <a:pt x="81381" y="14109"/>
                </a:lnTo>
                <a:lnTo>
                  <a:pt x="81483" y="14351"/>
                </a:lnTo>
                <a:lnTo>
                  <a:pt x="81559" y="14097"/>
                </a:lnTo>
                <a:lnTo>
                  <a:pt x="81737" y="14452"/>
                </a:lnTo>
                <a:lnTo>
                  <a:pt x="81876" y="14566"/>
                </a:lnTo>
                <a:lnTo>
                  <a:pt x="81965" y="13944"/>
                </a:lnTo>
                <a:close/>
              </a:path>
              <a:path w="90805" h="41275">
                <a:moveTo>
                  <a:pt x="82245" y="30010"/>
                </a:moveTo>
                <a:lnTo>
                  <a:pt x="82067" y="30022"/>
                </a:lnTo>
                <a:lnTo>
                  <a:pt x="82003" y="30340"/>
                </a:lnTo>
                <a:lnTo>
                  <a:pt x="82130" y="30353"/>
                </a:lnTo>
                <a:lnTo>
                  <a:pt x="82245" y="30010"/>
                </a:lnTo>
                <a:close/>
              </a:path>
              <a:path w="90805" h="41275">
                <a:moveTo>
                  <a:pt x="82435" y="32054"/>
                </a:moveTo>
                <a:lnTo>
                  <a:pt x="81889" y="32092"/>
                </a:lnTo>
                <a:lnTo>
                  <a:pt x="81737" y="32232"/>
                </a:lnTo>
                <a:lnTo>
                  <a:pt x="81470" y="32359"/>
                </a:lnTo>
                <a:lnTo>
                  <a:pt x="81381" y="32550"/>
                </a:lnTo>
                <a:lnTo>
                  <a:pt x="81470" y="32689"/>
                </a:lnTo>
                <a:lnTo>
                  <a:pt x="82435" y="32054"/>
                </a:lnTo>
                <a:close/>
              </a:path>
              <a:path w="90805" h="41275">
                <a:moveTo>
                  <a:pt x="83197" y="30353"/>
                </a:moveTo>
                <a:lnTo>
                  <a:pt x="83019" y="30378"/>
                </a:lnTo>
                <a:lnTo>
                  <a:pt x="82994" y="30505"/>
                </a:lnTo>
                <a:lnTo>
                  <a:pt x="83121" y="30505"/>
                </a:lnTo>
                <a:lnTo>
                  <a:pt x="83197" y="30353"/>
                </a:lnTo>
                <a:close/>
              </a:path>
              <a:path w="90805" h="41275">
                <a:moveTo>
                  <a:pt x="83324" y="29375"/>
                </a:moveTo>
                <a:lnTo>
                  <a:pt x="83108" y="29286"/>
                </a:lnTo>
                <a:lnTo>
                  <a:pt x="83058" y="29159"/>
                </a:lnTo>
                <a:lnTo>
                  <a:pt x="83083" y="28917"/>
                </a:lnTo>
                <a:lnTo>
                  <a:pt x="82892" y="28917"/>
                </a:lnTo>
                <a:lnTo>
                  <a:pt x="82842" y="28765"/>
                </a:lnTo>
                <a:lnTo>
                  <a:pt x="82880" y="28181"/>
                </a:lnTo>
                <a:lnTo>
                  <a:pt x="82524" y="28079"/>
                </a:lnTo>
                <a:lnTo>
                  <a:pt x="82270" y="28308"/>
                </a:lnTo>
                <a:lnTo>
                  <a:pt x="81927" y="29260"/>
                </a:lnTo>
                <a:lnTo>
                  <a:pt x="82270" y="29362"/>
                </a:lnTo>
                <a:lnTo>
                  <a:pt x="82270" y="28905"/>
                </a:lnTo>
                <a:lnTo>
                  <a:pt x="82499" y="29006"/>
                </a:lnTo>
                <a:lnTo>
                  <a:pt x="82473" y="29400"/>
                </a:lnTo>
                <a:lnTo>
                  <a:pt x="82321" y="30086"/>
                </a:lnTo>
                <a:lnTo>
                  <a:pt x="83312" y="30187"/>
                </a:lnTo>
                <a:lnTo>
                  <a:pt x="83299" y="29502"/>
                </a:lnTo>
                <a:lnTo>
                  <a:pt x="83324" y="29375"/>
                </a:lnTo>
                <a:close/>
              </a:path>
              <a:path w="90805" h="41275">
                <a:moveTo>
                  <a:pt x="85559" y="28740"/>
                </a:moveTo>
                <a:lnTo>
                  <a:pt x="85534" y="28422"/>
                </a:lnTo>
                <a:lnTo>
                  <a:pt x="85280" y="28308"/>
                </a:lnTo>
                <a:lnTo>
                  <a:pt x="84543" y="28778"/>
                </a:lnTo>
                <a:lnTo>
                  <a:pt x="84937" y="29032"/>
                </a:lnTo>
                <a:lnTo>
                  <a:pt x="85305" y="29210"/>
                </a:lnTo>
                <a:lnTo>
                  <a:pt x="85559" y="28740"/>
                </a:lnTo>
                <a:close/>
              </a:path>
              <a:path w="90805" h="41275">
                <a:moveTo>
                  <a:pt x="85826" y="20040"/>
                </a:moveTo>
                <a:lnTo>
                  <a:pt x="83007" y="16446"/>
                </a:lnTo>
                <a:lnTo>
                  <a:pt x="82638" y="16433"/>
                </a:lnTo>
                <a:lnTo>
                  <a:pt x="81572" y="15659"/>
                </a:lnTo>
                <a:lnTo>
                  <a:pt x="80873" y="14427"/>
                </a:lnTo>
                <a:lnTo>
                  <a:pt x="79908" y="13601"/>
                </a:lnTo>
                <a:lnTo>
                  <a:pt x="79514" y="13716"/>
                </a:lnTo>
                <a:lnTo>
                  <a:pt x="80175" y="13906"/>
                </a:lnTo>
                <a:lnTo>
                  <a:pt x="80251" y="14097"/>
                </a:lnTo>
                <a:lnTo>
                  <a:pt x="81165" y="15214"/>
                </a:lnTo>
                <a:lnTo>
                  <a:pt x="81534" y="16878"/>
                </a:lnTo>
                <a:lnTo>
                  <a:pt x="82829" y="17576"/>
                </a:lnTo>
                <a:lnTo>
                  <a:pt x="83185" y="18224"/>
                </a:lnTo>
                <a:lnTo>
                  <a:pt x="84023" y="18351"/>
                </a:lnTo>
                <a:lnTo>
                  <a:pt x="84213" y="19088"/>
                </a:lnTo>
                <a:lnTo>
                  <a:pt x="84632" y="19418"/>
                </a:lnTo>
                <a:lnTo>
                  <a:pt x="84912" y="19710"/>
                </a:lnTo>
                <a:lnTo>
                  <a:pt x="84747" y="20269"/>
                </a:lnTo>
                <a:lnTo>
                  <a:pt x="85826" y="20040"/>
                </a:lnTo>
                <a:close/>
              </a:path>
              <a:path w="90805" h="41275">
                <a:moveTo>
                  <a:pt x="85953" y="28727"/>
                </a:moveTo>
                <a:lnTo>
                  <a:pt x="85445" y="27787"/>
                </a:lnTo>
                <a:lnTo>
                  <a:pt x="85217" y="28054"/>
                </a:lnTo>
                <a:lnTo>
                  <a:pt x="85229" y="27889"/>
                </a:lnTo>
                <a:lnTo>
                  <a:pt x="84924" y="27254"/>
                </a:lnTo>
                <a:lnTo>
                  <a:pt x="84670" y="27051"/>
                </a:lnTo>
                <a:lnTo>
                  <a:pt x="81064" y="22123"/>
                </a:lnTo>
                <a:lnTo>
                  <a:pt x="83870" y="21399"/>
                </a:lnTo>
                <a:lnTo>
                  <a:pt x="82524" y="19532"/>
                </a:lnTo>
                <a:lnTo>
                  <a:pt x="81356" y="18300"/>
                </a:lnTo>
                <a:lnTo>
                  <a:pt x="79413" y="19151"/>
                </a:lnTo>
                <a:lnTo>
                  <a:pt x="79019" y="18554"/>
                </a:lnTo>
                <a:lnTo>
                  <a:pt x="81661" y="18110"/>
                </a:lnTo>
                <a:lnTo>
                  <a:pt x="82321" y="19050"/>
                </a:lnTo>
                <a:lnTo>
                  <a:pt x="82778" y="19380"/>
                </a:lnTo>
                <a:lnTo>
                  <a:pt x="83261" y="20193"/>
                </a:lnTo>
                <a:lnTo>
                  <a:pt x="83299" y="20447"/>
                </a:lnTo>
                <a:lnTo>
                  <a:pt x="83439" y="20066"/>
                </a:lnTo>
                <a:lnTo>
                  <a:pt x="84505" y="19786"/>
                </a:lnTo>
                <a:lnTo>
                  <a:pt x="84048" y="19418"/>
                </a:lnTo>
                <a:lnTo>
                  <a:pt x="83464" y="18288"/>
                </a:lnTo>
                <a:lnTo>
                  <a:pt x="81991" y="18046"/>
                </a:lnTo>
                <a:lnTo>
                  <a:pt x="80365" y="15824"/>
                </a:lnTo>
                <a:lnTo>
                  <a:pt x="79921" y="14224"/>
                </a:lnTo>
                <a:lnTo>
                  <a:pt x="79006" y="13754"/>
                </a:lnTo>
                <a:lnTo>
                  <a:pt x="79006" y="17373"/>
                </a:lnTo>
                <a:lnTo>
                  <a:pt x="78613" y="17932"/>
                </a:lnTo>
                <a:lnTo>
                  <a:pt x="78524" y="17767"/>
                </a:lnTo>
                <a:lnTo>
                  <a:pt x="78066" y="17170"/>
                </a:lnTo>
                <a:lnTo>
                  <a:pt x="78422" y="16573"/>
                </a:lnTo>
                <a:lnTo>
                  <a:pt x="78435" y="16903"/>
                </a:lnTo>
                <a:lnTo>
                  <a:pt x="78625" y="17043"/>
                </a:lnTo>
                <a:lnTo>
                  <a:pt x="78968" y="17068"/>
                </a:lnTo>
                <a:lnTo>
                  <a:pt x="79006" y="17373"/>
                </a:lnTo>
                <a:lnTo>
                  <a:pt x="79006" y="13754"/>
                </a:lnTo>
                <a:lnTo>
                  <a:pt x="78587" y="13525"/>
                </a:lnTo>
                <a:lnTo>
                  <a:pt x="78206" y="13512"/>
                </a:lnTo>
                <a:lnTo>
                  <a:pt x="78524" y="14046"/>
                </a:lnTo>
                <a:lnTo>
                  <a:pt x="78473" y="14262"/>
                </a:lnTo>
                <a:lnTo>
                  <a:pt x="78130" y="14681"/>
                </a:lnTo>
                <a:lnTo>
                  <a:pt x="77381" y="15875"/>
                </a:lnTo>
                <a:lnTo>
                  <a:pt x="78257" y="16078"/>
                </a:lnTo>
                <a:lnTo>
                  <a:pt x="78676" y="16027"/>
                </a:lnTo>
                <a:lnTo>
                  <a:pt x="77673" y="16395"/>
                </a:lnTo>
                <a:lnTo>
                  <a:pt x="77457" y="16522"/>
                </a:lnTo>
                <a:lnTo>
                  <a:pt x="77177" y="16611"/>
                </a:lnTo>
                <a:lnTo>
                  <a:pt x="77000" y="16357"/>
                </a:lnTo>
                <a:lnTo>
                  <a:pt x="76758" y="16675"/>
                </a:lnTo>
                <a:lnTo>
                  <a:pt x="76555" y="16687"/>
                </a:lnTo>
                <a:lnTo>
                  <a:pt x="76288" y="16941"/>
                </a:lnTo>
                <a:lnTo>
                  <a:pt x="76314" y="17094"/>
                </a:lnTo>
                <a:lnTo>
                  <a:pt x="76441" y="17119"/>
                </a:lnTo>
                <a:lnTo>
                  <a:pt x="76365" y="17310"/>
                </a:lnTo>
                <a:lnTo>
                  <a:pt x="76619" y="17360"/>
                </a:lnTo>
                <a:lnTo>
                  <a:pt x="76542" y="17564"/>
                </a:lnTo>
                <a:lnTo>
                  <a:pt x="76136" y="17894"/>
                </a:lnTo>
                <a:lnTo>
                  <a:pt x="76073" y="19545"/>
                </a:lnTo>
                <a:lnTo>
                  <a:pt x="75844" y="18376"/>
                </a:lnTo>
                <a:lnTo>
                  <a:pt x="75717" y="18326"/>
                </a:lnTo>
                <a:lnTo>
                  <a:pt x="75717" y="22263"/>
                </a:lnTo>
                <a:lnTo>
                  <a:pt x="75412" y="22517"/>
                </a:lnTo>
                <a:lnTo>
                  <a:pt x="75552" y="24130"/>
                </a:lnTo>
                <a:lnTo>
                  <a:pt x="75222" y="25730"/>
                </a:lnTo>
                <a:lnTo>
                  <a:pt x="75120" y="25577"/>
                </a:lnTo>
                <a:lnTo>
                  <a:pt x="74841" y="24257"/>
                </a:lnTo>
                <a:lnTo>
                  <a:pt x="75044" y="24511"/>
                </a:lnTo>
                <a:lnTo>
                  <a:pt x="75285" y="24879"/>
                </a:lnTo>
                <a:lnTo>
                  <a:pt x="75247" y="24257"/>
                </a:lnTo>
                <a:lnTo>
                  <a:pt x="75209" y="23088"/>
                </a:lnTo>
                <a:lnTo>
                  <a:pt x="75031" y="22999"/>
                </a:lnTo>
                <a:lnTo>
                  <a:pt x="75031" y="21983"/>
                </a:lnTo>
                <a:lnTo>
                  <a:pt x="75311" y="21577"/>
                </a:lnTo>
                <a:lnTo>
                  <a:pt x="75615" y="21526"/>
                </a:lnTo>
                <a:lnTo>
                  <a:pt x="75628" y="21844"/>
                </a:lnTo>
                <a:lnTo>
                  <a:pt x="75717" y="22263"/>
                </a:lnTo>
                <a:lnTo>
                  <a:pt x="75717" y="18326"/>
                </a:lnTo>
                <a:lnTo>
                  <a:pt x="74853" y="17970"/>
                </a:lnTo>
                <a:lnTo>
                  <a:pt x="74625" y="19545"/>
                </a:lnTo>
                <a:lnTo>
                  <a:pt x="74701" y="20243"/>
                </a:lnTo>
                <a:lnTo>
                  <a:pt x="74790" y="20447"/>
                </a:lnTo>
                <a:lnTo>
                  <a:pt x="75196" y="20612"/>
                </a:lnTo>
                <a:lnTo>
                  <a:pt x="75057" y="20980"/>
                </a:lnTo>
                <a:lnTo>
                  <a:pt x="75184" y="21043"/>
                </a:lnTo>
                <a:lnTo>
                  <a:pt x="75425" y="21082"/>
                </a:lnTo>
                <a:lnTo>
                  <a:pt x="75323" y="21259"/>
                </a:lnTo>
                <a:lnTo>
                  <a:pt x="75031" y="21932"/>
                </a:lnTo>
                <a:lnTo>
                  <a:pt x="74472" y="21564"/>
                </a:lnTo>
                <a:lnTo>
                  <a:pt x="74841" y="20828"/>
                </a:lnTo>
                <a:lnTo>
                  <a:pt x="73850" y="20332"/>
                </a:lnTo>
                <a:lnTo>
                  <a:pt x="73596" y="19761"/>
                </a:lnTo>
                <a:lnTo>
                  <a:pt x="70827" y="20459"/>
                </a:lnTo>
                <a:lnTo>
                  <a:pt x="71716" y="22999"/>
                </a:lnTo>
                <a:lnTo>
                  <a:pt x="71831" y="25577"/>
                </a:lnTo>
                <a:lnTo>
                  <a:pt x="72605" y="26454"/>
                </a:lnTo>
                <a:lnTo>
                  <a:pt x="71043" y="27546"/>
                </a:lnTo>
                <a:lnTo>
                  <a:pt x="72212" y="27990"/>
                </a:lnTo>
                <a:lnTo>
                  <a:pt x="73304" y="28397"/>
                </a:lnTo>
                <a:lnTo>
                  <a:pt x="72212" y="27990"/>
                </a:lnTo>
                <a:lnTo>
                  <a:pt x="72504" y="28892"/>
                </a:lnTo>
                <a:lnTo>
                  <a:pt x="72237" y="28486"/>
                </a:lnTo>
                <a:lnTo>
                  <a:pt x="72351" y="29006"/>
                </a:lnTo>
                <a:lnTo>
                  <a:pt x="72034" y="29032"/>
                </a:lnTo>
                <a:lnTo>
                  <a:pt x="71818" y="29121"/>
                </a:lnTo>
                <a:lnTo>
                  <a:pt x="72263" y="29718"/>
                </a:lnTo>
                <a:lnTo>
                  <a:pt x="72440" y="30289"/>
                </a:lnTo>
                <a:lnTo>
                  <a:pt x="71755" y="29997"/>
                </a:lnTo>
                <a:lnTo>
                  <a:pt x="71856" y="31242"/>
                </a:lnTo>
                <a:lnTo>
                  <a:pt x="72504" y="31940"/>
                </a:lnTo>
                <a:lnTo>
                  <a:pt x="72504" y="33007"/>
                </a:lnTo>
                <a:lnTo>
                  <a:pt x="72720" y="33553"/>
                </a:lnTo>
                <a:lnTo>
                  <a:pt x="72732" y="33934"/>
                </a:lnTo>
                <a:lnTo>
                  <a:pt x="70523" y="39192"/>
                </a:lnTo>
                <a:lnTo>
                  <a:pt x="72161" y="36461"/>
                </a:lnTo>
                <a:lnTo>
                  <a:pt x="72034" y="37338"/>
                </a:lnTo>
                <a:lnTo>
                  <a:pt x="69723" y="41109"/>
                </a:lnTo>
                <a:lnTo>
                  <a:pt x="71767" y="39331"/>
                </a:lnTo>
                <a:lnTo>
                  <a:pt x="72123" y="39903"/>
                </a:lnTo>
                <a:lnTo>
                  <a:pt x="72313" y="39331"/>
                </a:lnTo>
                <a:lnTo>
                  <a:pt x="72529" y="38747"/>
                </a:lnTo>
                <a:lnTo>
                  <a:pt x="72936" y="38658"/>
                </a:lnTo>
                <a:lnTo>
                  <a:pt x="74002" y="37820"/>
                </a:lnTo>
                <a:lnTo>
                  <a:pt x="75641" y="38455"/>
                </a:lnTo>
                <a:lnTo>
                  <a:pt x="76669" y="38023"/>
                </a:lnTo>
                <a:lnTo>
                  <a:pt x="77406" y="37820"/>
                </a:lnTo>
                <a:lnTo>
                  <a:pt x="77558" y="37782"/>
                </a:lnTo>
                <a:lnTo>
                  <a:pt x="77939" y="38658"/>
                </a:lnTo>
                <a:lnTo>
                  <a:pt x="78714" y="38862"/>
                </a:lnTo>
                <a:lnTo>
                  <a:pt x="78803" y="38455"/>
                </a:lnTo>
                <a:lnTo>
                  <a:pt x="78422" y="37782"/>
                </a:lnTo>
                <a:lnTo>
                  <a:pt x="78244" y="37338"/>
                </a:lnTo>
                <a:lnTo>
                  <a:pt x="78016" y="37198"/>
                </a:lnTo>
                <a:lnTo>
                  <a:pt x="77876" y="37338"/>
                </a:lnTo>
                <a:lnTo>
                  <a:pt x="77952" y="36969"/>
                </a:lnTo>
                <a:lnTo>
                  <a:pt x="77749" y="36461"/>
                </a:lnTo>
                <a:lnTo>
                  <a:pt x="78219" y="36068"/>
                </a:lnTo>
                <a:lnTo>
                  <a:pt x="77863" y="35572"/>
                </a:lnTo>
                <a:lnTo>
                  <a:pt x="77101" y="35229"/>
                </a:lnTo>
                <a:lnTo>
                  <a:pt x="77863" y="35267"/>
                </a:lnTo>
                <a:lnTo>
                  <a:pt x="77609" y="35204"/>
                </a:lnTo>
                <a:lnTo>
                  <a:pt x="77355" y="35229"/>
                </a:lnTo>
                <a:lnTo>
                  <a:pt x="77597" y="34632"/>
                </a:lnTo>
                <a:lnTo>
                  <a:pt x="77863" y="34658"/>
                </a:lnTo>
                <a:lnTo>
                  <a:pt x="77787" y="34810"/>
                </a:lnTo>
                <a:lnTo>
                  <a:pt x="77927" y="34950"/>
                </a:lnTo>
                <a:lnTo>
                  <a:pt x="77978" y="35267"/>
                </a:lnTo>
                <a:lnTo>
                  <a:pt x="78003" y="34645"/>
                </a:lnTo>
                <a:lnTo>
                  <a:pt x="77939" y="34074"/>
                </a:lnTo>
                <a:lnTo>
                  <a:pt x="78676" y="34137"/>
                </a:lnTo>
                <a:lnTo>
                  <a:pt x="78867" y="34480"/>
                </a:lnTo>
                <a:lnTo>
                  <a:pt x="79032" y="34175"/>
                </a:lnTo>
                <a:lnTo>
                  <a:pt x="78955" y="33947"/>
                </a:lnTo>
                <a:lnTo>
                  <a:pt x="79082" y="34074"/>
                </a:lnTo>
                <a:lnTo>
                  <a:pt x="80073" y="32283"/>
                </a:lnTo>
                <a:lnTo>
                  <a:pt x="80937" y="31508"/>
                </a:lnTo>
                <a:lnTo>
                  <a:pt x="80975" y="30289"/>
                </a:lnTo>
                <a:lnTo>
                  <a:pt x="80860" y="29997"/>
                </a:lnTo>
                <a:lnTo>
                  <a:pt x="79883" y="29464"/>
                </a:lnTo>
                <a:lnTo>
                  <a:pt x="78752" y="28981"/>
                </a:lnTo>
                <a:lnTo>
                  <a:pt x="78066" y="29311"/>
                </a:lnTo>
                <a:lnTo>
                  <a:pt x="78066" y="33007"/>
                </a:lnTo>
                <a:lnTo>
                  <a:pt x="77406" y="32321"/>
                </a:lnTo>
                <a:lnTo>
                  <a:pt x="77406" y="33820"/>
                </a:lnTo>
                <a:lnTo>
                  <a:pt x="76415" y="33553"/>
                </a:lnTo>
                <a:lnTo>
                  <a:pt x="75755" y="32740"/>
                </a:lnTo>
                <a:lnTo>
                  <a:pt x="75387" y="32143"/>
                </a:lnTo>
                <a:lnTo>
                  <a:pt x="77406" y="33820"/>
                </a:lnTo>
                <a:lnTo>
                  <a:pt x="77406" y="32321"/>
                </a:lnTo>
                <a:lnTo>
                  <a:pt x="77317" y="32143"/>
                </a:lnTo>
                <a:lnTo>
                  <a:pt x="77165" y="31508"/>
                </a:lnTo>
                <a:lnTo>
                  <a:pt x="78066" y="33007"/>
                </a:lnTo>
                <a:lnTo>
                  <a:pt x="78066" y="29311"/>
                </a:lnTo>
                <a:lnTo>
                  <a:pt x="76809" y="29883"/>
                </a:lnTo>
                <a:lnTo>
                  <a:pt x="76149" y="29959"/>
                </a:lnTo>
                <a:lnTo>
                  <a:pt x="76517" y="29794"/>
                </a:lnTo>
                <a:lnTo>
                  <a:pt x="77266" y="29654"/>
                </a:lnTo>
                <a:lnTo>
                  <a:pt x="77381" y="29298"/>
                </a:lnTo>
                <a:lnTo>
                  <a:pt x="77089" y="29070"/>
                </a:lnTo>
                <a:lnTo>
                  <a:pt x="77800" y="29121"/>
                </a:lnTo>
                <a:lnTo>
                  <a:pt x="77584" y="28892"/>
                </a:lnTo>
                <a:lnTo>
                  <a:pt x="77038" y="28397"/>
                </a:lnTo>
                <a:lnTo>
                  <a:pt x="76619" y="28016"/>
                </a:lnTo>
                <a:lnTo>
                  <a:pt x="76492" y="27927"/>
                </a:lnTo>
                <a:lnTo>
                  <a:pt x="75565" y="27266"/>
                </a:lnTo>
                <a:lnTo>
                  <a:pt x="75526" y="27063"/>
                </a:lnTo>
                <a:lnTo>
                  <a:pt x="76758" y="27838"/>
                </a:lnTo>
                <a:lnTo>
                  <a:pt x="77495" y="28168"/>
                </a:lnTo>
                <a:lnTo>
                  <a:pt x="78041" y="28892"/>
                </a:lnTo>
                <a:lnTo>
                  <a:pt x="79006" y="28765"/>
                </a:lnTo>
                <a:lnTo>
                  <a:pt x="78879" y="28219"/>
                </a:lnTo>
                <a:lnTo>
                  <a:pt x="79298" y="28956"/>
                </a:lnTo>
                <a:lnTo>
                  <a:pt x="79286" y="28473"/>
                </a:lnTo>
                <a:lnTo>
                  <a:pt x="79933" y="28143"/>
                </a:lnTo>
                <a:lnTo>
                  <a:pt x="80759" y="29133"/>
                </a:lnTo>
                <a:lnTo>
                  <a:pt x="81241" y="28613"/>
                </a:lnTo>
                <a:lnTo>
                  <a:pt x="81622" y="27495"/>
                </a:lnTo>
                <a:lnTo>
                  <a:pt x="82524" y="26885"/>
                </a:lnTo>
                <a:lnTo>
                  <a:pt x="82740" y="25679"/>
                </a:lnTo>
                <a:lnTo>
                  <a:pt x="82892" y="26009"/>
                </a:lnTo>
                <a:lnTo>
                  <a:pt x="82245" y="27698"/>
                </a:lnTo>
                <a:lnTo>
                  <a:pt x="82994" y="27216"/>
                </a:lnTo>
                <a:lnTo>
                  <a:pt x="83134" y="27432"/>
                </a:lnTo>
                <a:lnTo>
                  <a:pt x="83680" y="27838"/>
                </a:lnTo>
                <a:lnTo>
                  <a:pt x="83718" y="28295"/>
                </a:lnTo>
                <a:lnTo>
                  <a:pt x="84531" y="29019"/>
                </a:lnTo>
                <a:lnTo>
                  <a:pt x="84112" y="26784"/>
                </a:lnTo>
                <a:lnTo>
                  <a:pt x="84709" y="27444"/>
                </a:lnTo>
                <a:lnTo>
                  <a:pt x="84899" y="27851"/>
                </a:lnTo>
                <a:lnTo>
                  <a:pt x="85115" y="28155"/>
                </a:lnTo>
                <a:lnTo>
                  <a:pt x="85496" y="28270"/>
                </a:lnTo>
                <a:lnTo>
                  <a:pt x="85712" y="28498"/>
                </a:lnTo>
                <a:lnTo>
                  <a:pt x="85788" y="28879"/>
                </a:lnTo>
                <a:lnTo>
                  <a:pt x="85953" y="29083"/>
                </a:lnTo>
                <a:lnTo>
                  <a:pt x="85953" y="28727"/>
                </a:lnTo>
                <a:close/>
              </a:path>
              <a:path w="90805" h="41275">
                <a:moveTo>
                  <a:pt x="88074" y="32689"/>
                </a:moveTo>
                <a:lnTo>
                  <a:pt x="87871" y="32613"/>
                </a:lnTo>
                <a:lnTo>
                  <a:pt x="87909" y="32753"/>
                </a:lnTo>
                <a:lnTo>
                  <a:pt x="88061" y="32791"/>
                </a:lnTo>
                <a:close/>
              </a:path>
              <a:path w="90805" h="41275">
                <a:moveTo>
                  <a:pt x="88341" y="27813"/>
                </a:moveTo>
                <a:lnTo>
                  <a:pt x="88099" y="27876"/>
                </a:lnTo>
                <a:lnTo>
                  <a:pt x="87934" y="27990"/>
                </a:lnTo>
                <a:lnTo>
                  <a:pt x="87757" y="28143"/>
                </a:lnTo>
                <a:lnTo>
                  <a:pt x="87617" y="27508"/>
                </a:lnTo>
                <a:lnTo>
                  <a:pt x="87109" y="29235"/>
                </a:lnTo>
                <a:lnTo>
                  <a:pt x="87591" y="29654"/>
                </a:lnTo>
                <a:lnTo>
                  <a:pt x="87922" y="29857"/>
                </a:lnTo>
                <a:lnTo>
                  <a:pt x="87744" y="29641"/>
                </a:lnTo>
                <a:lnTo>
                  <a:pt x="87718" y="29464"/>
                </a:lnTo>
                <a:lnTo>
                  <a:pt x="88112" y="29298"/>
                </a:lnTo>
                <a:lnTo>
                  <a:pt x="87884" y="28663"/>
                </a:lnTo>
                <a:lnTo>
                  <a:pt x="87757" y="28168"/>
                </a:lnTo>
                <a:lnTo>
                  <a:pt x="88277" y="27876"/>
                </a:lnTo>
                <a:close/>
              </a:path>
              <a:path w="90805" h="41275">
                <a:moveTo>
                  <a:pt x="88633" y="32181"/>
                </a:moveTo>
                <a:lnTo>
                  <a:pt x="88442" y="31877"/>
                </a:lnTo>
                <a:lnTo>
                  <a:pt x="88442" y="32080"/>
                </a:lnTo>
                <a:lnTo>
                  <a:pt x="88201" y="32080"/>
                </a:lnTo>
                <a:lnTo>
                  <a:pt x="88125" y="31927"/>
                </a:lnTo>
                <a:lnTo>
                  <a:pt x="87782" y="32296"/>
                </a:lnTo>
                <a:lnTo>
                  <a:pt x="87744" y="32499"/>
                </a:lnTo>
                <a:lnTo>
                  <a:pt x="87871" y="32448"/>
                </a:lnTo>
                <a:lnTo>
                  <a:pt x="87871" y="32296"/>
                </a:lnTo>
                <a:lnTo>
                  <a:pt x="88061" y="32156"/>
                </a:lnTo>
                <a:lnTo>
                  <a:pt x="88011" y="32461"/>
                </a:lnTo>
                <a:lnTo>
                  <a:pt x="87706" y="32537"/>
                </a:lnTo>
                <a:lnTo>
                  <a:pt x="87541" y="32067"/>
                </a:lnTo>
                <a:lnTo>
                  <a:pt x="87896" y="32054"/>
                </a:lnTo>
                <a:lnTo>
                  <a:pt x="87782" y="31699"/>
                </a:lnTo>
                <a:lnTo>
                  <a:pt x="87198" y="31788"/>
                </a:lnTo>
                <a:lnTo>
                  <a:pt x="86931" y="31788"/>
                </a:lnTo>
                <a:lnTo>
                  <a:pt x="87172" y="31699"/>
                </a:lnTo>
                <a:lnTo>
                  <a:pt x="87122" y="31496"/>
                </a:lnTo>
                <a:lnTo>
                  <a:pt x="87363" y="31724"/>
                </a:lnTo>
                <a:lnTo>
                  <a:pt x="87591" y="31597"/>
                </a:lnTo>
                <a:lnTo>
                  <a:pt x="87287" y="31369"/>
                </a:lnTo>
                <a:lnTo>
                  <a:pt x="87668" y="31178"/>
                </a:lnTo>
                <a:lnTo>
                  <a:pt x="87795" y="31623"/>
                </a:lnTo>
                <a:lnTo>
                  <a:pt x="87909" y="31788"/>
                </a:lnTo>
                <a:lnTo>
                  <a:pt x="88442" y="32080"/>
                </a:lnTo>
                <a:lnTo>
                  <a:pt x="88442" y="31877"/>
                </a:lnTo>
                <a:lnTo>
                  <a:pt x="88430" y="31635"/>
                </a:lnTo>
                <a:lnTo>
                  <a:pt x="88328" y="31381"/>
                </a:lnTo>
                <a:lnTo>
                  <a:pt x="88328" y="31800"/>
                </a:lnTo>
                <a:lnTo>
                  <a:pt x="88087" y="31737"/>
                </a:lnTo>
                <a:lnTo>
                  <a:pt x="88290" y="31661"/>
                </a:lnTo>
                <a:lnTo>
                  <a:pt x="88061" y="31610"/>
                </a:lnTo>
                <a:lnTo>
                  <a:pt x="87871" y="31648"/>
                </a:lnTo>
                <a:lnTo>
                  <a:pt x="88074" y="31457"/>
                </a:lnTo>
                <a:lnTo>
                  <a:pt x="88265" y="31356"/>
                </a:lnTo>
                <a:lnTo>
                  <a:pt x="88328" y="31800"/>
                </a:lnTo>
                <a:lnTo>
                  <a:pt x="88328" y="31381"/>
                </a:lnTo>
                <a:lnTo>
                  <a:pt x="88277" y="30937"/>
                </a:lnTo>
                <a:lnTo>
                  <a:pt x="88112" y="30607"/>
                </a:lnTo>
                <a:lnTo>
                  <a:pt x="87706" y="30568"/>
                </a:lnTo>
                <a:lnTo>
                  <a:pt x="87579" y="30467"/>
                </a:lnTo>
                <a:lnTo>
                  <a:pt x="87452" y="30568"/>
                </a:lnTo>
                <a:lnTo>
                  <a:pt x="87566" y="30695"/>
                </a:lnTo>
                <a:lnTo>
                  <a:pt x="87680" y="30822"/>
                </a:lnTo>
                <a:lnTo>
                  <a:pt x="87884" y="30645"/>
                </a:lnTo>
                <a:lnTo>
                  <a:pt x="87960" y="31000"/>
                </a:lnTo>
                <a:lnTo>
                  <a:pt x="87820" y="30911"/>
                </a:lnTo>
                <a:lnTo>
                  <a:pt x="87617" y="30835"/>
                </a:lnTo>
                <a:lnTo>
                  <a:pt x="87528" y="31127"/>
                </a:lnTo>
                <a:lnTo>
                  <a:pt x="87261" y="31013"/>
                </a:lnTo>
                <a:lnTo>
                  <a:pt x="86842" y="31203"/>
                </a:lnTo>
                <a:lnTo>
                  <a:pt x="86525" y="31432"/>
                </a:lnTo>
                <a:lnTo>
                  <a:pt x="86525" y="32080"/>
                </a:lnTo>
                <a:lnTo>
                  <a:pt x="86042" y="33820"/>
                </a:lnTo>
                <a:lnTo>
                  <a:pt x="86537" y="32740"/>
                </a:lnTo>
                <a:lnTo>
                  <a:pt x="87604" y="32880"/>
                </a:lnTo>
                <a:lnTo>
                  <a:pt x="87795" y="32766"/>
                </a:lnTo>
                <a:lnTo>
                  <a:pt x="87718" y="32588"/>
                </a:lnTo>
                <a:lnTo>
                  <a:pt x="87871" y="32613"/>
                </a:lnTo>
                <a:lnTo>
                  <a:pt x="87998" y="32613"/>
                </a:lnTo>
                <a:lnTo>
                  <a:pt x="88150" y="32702"/>
                </a:lnTo>
                <a:lnTo>
                  <a:pt x="88379" y="32600"/>
                </a:lnTo>
                <a:lnTo>
                  <a:pt x="88430" y="32893"/>
                </a:lnTo>
                <a:lnTo>
                  <a:pt x="88519" y="32651"/>
                </a:lnTo>
                <a:lnTo>
                  <a:pt x="88506" y="32512"/>
                </a:lnTo>
                <a:lnTo>
                  <a:pt x="88328" y="32296"/>
                </a:lnTo>
                <a:lnTo>
                  <a:pt x="88366" y="32575"/>
                </a:lnTo>
                <a:lnTo>
                  <a:pt x="88023" y="32473"/>
                </a:lnTo>
                <a:lnTo>
                  <a:pt x="88125" y="32308"/>
                </a:lnTo>
                <a:lnTo>
                  <a:pt x="88201" y="32143"/>
                </a:lnTo>
                <a:lnTo>
                  <a:pt x="88430" y="32105"/>
                </a:lnTo>
                <a:lnTo>
                  <a:pt x="88315" y="32283"/>
                </a:lnTo>
                <a:lnTo>
                  <a:pt x="88442" y="32359"/>
                </a:lnTo>
                <a:lnTo>
                  <a:pt x="88569" y="32156"/>
                </a:lnTo>
                <a:close/>
              </a:path>
              <a:path w="90805" h="41275">
                <a:moveTo>
                  <a:pt x="90754" y="27990"/>
                </a:moveTo>
                <a:lnTo>
                  <a:pt x="89331" y="27254"/>
                </a:lnTo>
                <a:lnTo>
                  <a:pt x="89027" y="27101"/>
                </a:lnTo>
                <a:lnTo>
                  <a:pt x="86829" y="25971"/>
                </a:lnTo>
                <a:lnTo>
                  <a:pt x="87210" y="27571"/>
                </a:lnTo>
                <a:lnTo>
                  <a:pt x="87541" y="27584"/>
                </a:lnTo>
                <a:lnTo>
                  <a:pt x="87122" y="27127"/>
                </a:lnTo>
                <a:lnTo>
                  <a:pt x="87414" y="27101"/>
                </a:lnTo>
                <a:lnTo>
                  <a:pt x="87744" y="27495"/>
                </a:lnTo>
                <a:lnTo>
                  <a:pt x="88315" y="27254"/>
                </a:lnTo>
                <a:lnTo>
                  <a:pt x="88646" y="27749"/>
                </a:lnTo>
                <a:lnTo>
                  <a:pt x="88785" y="27876"/>
                </a:lnTo>
                <a:lnTo>
                  <a:pt x="88379" y="28155"/>
                </a:lnTo>
                <a:lnTo>
                  <a:pt x="88379" y="27825"/>
                </a:lnTo>
                <a:lnTo>
                  <a:pt x="88087" y="28168"/>
                </a:lnTo>
                <a:lnTo>
                  <a:pt x="87795" y="28219"/>
                </a:lnTo>
                <a:lnTo>
                  <a:pt x="88404" y="29337"/>
                </a:lnTo>
                <a:lnTo>
                  <a:pt x="88506" y="29565"/>
                </a:lnTo>
                <a:lnTo>
                  <a:pt x="88265" y="29337"/>
                </a:lnTo>
                <a:lnTo>
                  <a:pt x="88290" y="29552"/>
                </a:lnTo>
                <a:lnTo>
                  <a:pt x="88455" y="30391"/>
                </a:lnTo>
                <a:lnTo>
                  <a:pt x="89268" y="30010"/>
                </a:lnTo>
                <a:lnTo>
                  <a:pt x="88607" y="29248"/>
                </a:lnTo>
                <a:lnTo>
                  <a:pt x="88582" y="29464"/>
                </a:lnTo>
                <a:lnTo>
                  <a:pt x="88442" y="29375"/>
                </a:lnTo>
                <a:lnTo>
                  <a:pt x="88404" y="28765"/>
                </a:lnTo>
                <a:lnTo>
                  <a:pt x="88201" y="28257"/>
                </a:lnTo>
                <a:lnTo>
                  <a:pt x="88696" y="28892"/>
                </a:lnTo>
                <a:lnTo>
                  <a:pt x="88938" y="29108"/>
                </a:lnTo>
                <a:lnTo>
                  <a:pt x="89179" y="28765"/>
                </a:lnTo>
                <a:lnTo>
                  <a:pt x="90220" y="28257"/>
                </a:lnTo>
                <a:lnTo>
                  <a:pt x="90424" y="28155"/>
                </a:lnTo>
                <a:lnTo>
                  <a:pt x="90754" y="2799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92" name="object 792"/>
          <p:cNvGrpSpPr/>
          <p:nvPr/>
        </p:nvGrpSpPr>
        <p:grpSpPr>
          <a:xfrm>
            <a:off x="2179495" y="3671888"/>
            <a:ext cx="188595" cy="227329"/>
            <a:chOff x="2179495" y="3671888"/>
            <a:chExt cx="188595" cy="227329"/>
          </a:xfrm>
        </p:grpSpPr>
        <p:sp>
          <p:nvSpPr>
            <p:cNvPr id="793" name="object 793"/>
            <p:cNvSpPr/>
            <p:nvPr/>
          </p:nvSpPr>
          <p:spPr>
            <a:xfrm>
              <a:off x="2182482" y="3671899"/>
              <a:ext cx="186055" cy="227329"/>
            </a:xfrm>
            <a:custGeom>
              <a:avLst/>
              <a:gdLst/>
              <a:ahLst/>
              <a:cxnLst/>
              <a:rect l="l" t="t" r="r" b="b"/>
              <a:pathLst>
                <a:path w="186055" h="227329">
                  <a:moveTo>
                    <a:pt x="812" y="45085"/>
                  </a:moveTo>
                  <a:lnTo>
                    <a:pt x="355" y="45123"/>
                  </a:lnTo>
                  <a:lnTo>
                    <a:pt x="0" y="44983"/>
                  </a:lnTo>
                  <a:lnTo>
                    <a:pt x="457" y="45300"/>
                  </a:lnTo>
                  <a:lnTo>
                    <a:pt x="393" y="45135"/>
                  </a:lnTo>
                  <a:lnTo>
                    <a:pt x="812" y="45085"/>
                  </a:lnTo>
                  <a:close/>
                </a:path>
                <a:path w="186055" h="227329">
                  <a:moveTo>
                    <a:pt x="939" y="40843"/>
                  </a:moveTo>
                  <a:lnTo>
                    <a:pt x="596" y="40551"/>
                  </a:lnTo>
                  <a:lnTo>
                    <a:pt x="482" y="40398"/>
                  </a:lnTo>
                  <a:lnTo>
                    <a:pt x="330" y="40360"/>
                  </a:lnTo>
                  <a:lnTo>
                    <a:pt x="457" y="40589"/>
                  </a:lnTo>
                  <a:lnTo>
                    <a:pt x="457" y="40805"/>
                  </a:lnTo>
                  <a:lnTo>
                    <a:pt x="647" y="40982"/>
                  </a:lnTo>
                  <a:lnTo>
                    <a:pt x="939" y="40843"/>
                  </a:lnTo>
                  <a:close/>
                </a:path>
                <a:path w="186055" h="227329">
                  <a:moveTo>
                    <a:pt x="1435" y="45847"/>
                  </a:moveTo>
                  <a:lnTo>
                    <a:pt x="1422" y="45681"/>
                  </a:lnTo>
                  <a:lnTo>
                    <a:pt x="1028" y="45237"/>
                  </a:lnTo>
                  <a:lnTo>
                    <a:pt x="1041" y="45466"/>
                  </a:lnTo>
                  <a:lnTo>
                    <a:pt x="939" y="45834"/>
                  </a:lnTo>
                  <a:lnTo>
                    <a:pt x="825" y="46037"/>
                  </a:lnTo>
                  <a:lnTo>
                    <a:pt x="1435" y="45847"/>
                  </a:lnTo>
                  <a:close/>
                </a:path>
                <a:path w="186055" h="227329">
                  <a:moveTo>
                    <a:pt x="2095" y="46951"/>
                  </a:moveTo>
                  <a:lnTo>
                    <a:pt x="1803" y="46659"/>
                  </a:lnTo>
                  <a:lnTo>
                    <a:pt x="482" y="47574"/>
                  </a:lnTo>
                  <a:lnTo>
                    <a:pt x="1320" y="47459"/>
                  </a:lnTo>
                  <a:lnTo>
                    <a:pt x="1549" y="47396"/>
                  </a:lnTo>
                  <a:lnTo>
                    <a:pt x="2095" y="47383"/>
                  </a:lnTo>
                  <a:lnTo>
                    <a:pt x="2095" y="46951"/>
                  </a:lnTo>
                  <a:close/>
                </a:path>
                <a:path w="186055" h="227329">
                  <a:moveTo>
                    <a:pt x="2184" y="43459"/>
                  </a:moveTo>
                  <a:lnTo>
                    <a:pt x="1828" y="43395"/>
                  </a:lnTo>
                  <a:lnTo>
                    <a:pt x="1765" y="43865"/>
                  </a:lnTo>
                  <a:lnTo>
                    <a:pt x="1384" y="43370"/>
                  </a:lnTo>
                  <a:lnTo>
                    <a:pt x="1346" y="43180"/>
                  </a:lnTo>
                  <a:lnTo>
                    <a:pt x="876" y="43218"/>
                  </a:lnTo>
                  <a:lnTo>
                    <a:pt x="1143" y="44005"/>
                  </a:lnTo>
                  <a:lnTo>
                    <a:pt x="1803" y="44018"/>
                  </a:lnTo>
                  <a:lnTo>
                    <a:pt x="1955" y="43878"/>
                  </a:lnTo>
                  <a:lnTo>
                    <a:pt x="2184" y="43459"/>
                  </a:lnTo>
                  <a:close/>
                </a:path>
                <a:path w="186055" h="227329">
                  <a:moveTo>
                    <a:pt x="2781" y="44615"/>
                  </a:moveTo>
                  <a:lnTo>
                    <a:pt x="2514" y="44399"/>
                  </a:lnTo>
                  <a:lnTo>
                    <a:pt x="2705" y="44399"/>
                  </a:lnTo>
                  <a:lnTo>
                    <a:pt x="2590" y="44005"/>
                  </a:lnTo>
                  <a:lnTo>
                    <a:pt x="2095" y="43853"/>
                  </a:lnTo>
                  <a:lnTo>
                    <a:pt x="1866" y="44348"/>
                  </a:lnTo>
                  <a:lnTo>
                    <a:pt x="2171" y="44513"/>
                  </a:lnTo>
                  <a:lnTo>
                    <a:pt x="2235" y="45008"/>
                  </a:lnTo>
                  <a:lnTo>
                    <a:pt x="2578" y="45085"/>
                  </a:lnTo>
                  <a:lnTo>
                    <a:pt x="2616" y="44894"/>
                  </a:lnTo>
                  <a:lnTo>
                    <a:pt x="2565" y="44742"/>
                  </a:lnTo>
                  <a:lnTo>
                    <a:pt x="2781" y="44615"/>
                  </a:lnTo>
                  <a:close/>
                </a:path>
                <a:path w="186055" h="227329">
                  <a:moveTo>
                    <a:pt x="3048" y="41656"/>
                  </a:moveTo>
                  <a:lnTo>
                    <a:pt x="2844" y="41579"/>
                  </a:lnTo>
                  <a:lnTo>
                    <a:pt x="2679" y="41109"/>
                  </a:lnTo>
                  <a:lnTo>
                    <a:pt x="2451" y="41363"/>
                  </a:lnTo>
                  <a:lnTo>
                    <a:pt x="2857" y="41948"/>
                  </a:lnTo>
                  <a:lnTo>
                    <a:pt x="2552" y="41833"/>
                  </a:lnTo>
                  <a:lnTo>
                    <a:pt x="2552" y="42113"/>
                  </a:lnTo>
                  <a:lnTo>
                    <a:pt x="2870" y="42189"/>
                  </a:lnTo>
                  <a:lnTo>
                    <a:pt x="2908" y="42456"/>
                  </a:lnTo>
                  <a:lnTo>
                    <a:pt x="2908" y="42125"/>
                  </a:lnTo>
                  <a:lnTo>
                    <a:pt x="2908" y="41846"/>
                  </a:lnTo>
                  <a:lnTo>
                    <a:pt x="3048" y="41656"/>
                  </a:lnTo>
                  <a:close/>
                </a:path>
                <a:path w="186055" h="227329">
                  <a:moveTo>
                    <a:pt x="3098" y="40830"/>
                  </a:moveTo>
                  <a:lnTo>
                    <a:pt x="2806" y="40170"/>
                  </a:lnTo>
                  <a:lnTo>
                    <a:pt x="3060" y="40005"/>
                  </a:lnTo>
                  <a:lnTo>
                    <a:pt x="2667" y="39890"/>
                  </a:lnTo>
                  <a:lnTo>
                    <a:pt x="2527" y="40043"/>
                  </a:lnTo>
                  <a:lnTo>
                    <a:pt x="2425" y="40373"/>
                  </a:lnTo>
                  <a:lnTo>
                    <a:pt x="2324" y="40678"/>
                  </a:lnTo>
                  <a:lnTo>
                    <a:pt x="2552" y="41021"/>
                  </a:lnTo>
                  <a:lnTo>
                    <a:pt x="2819" y="40500"/>
                  </a:lnTo>
                  <a:lnTo>
                    <a:pt x="3098" y="40830"/>
                  </a:lnTo>
                  <a:close/>
                </a:path>
                <a:path w="186055" h="227329">
                  <a:moveTo>
                    <a:pt x="4876" y="19951"/>
                  </a:moveTo>
                  <a:lnTo>
                    <a:pt x="4292" y="19824"/>
                  </a:lnTo>
                  <a:lnTo>
                    <a:pt x="4533" y="20180"/>
                  </a:lnTo>
                  <a:lnTo>
                    <a:pt x="4660" y="20218"/>
                  </a:lnTo>
                  <a:lnTo>
                    <a:pt x="4483" y="20040"/>
                  </a:lnTo>
                  <a:lnTo>
                    <a:pt x="4876" y="19951"/>
                  </a:lnTo>
                  <a:close/>
                </a:path>
                <a:path w="186055" h="227329">
                  <a:moveTo>
                    <a:pt x="4914" y="20701"/>
                  </a:moveTo>
                  <a:lnTo>
                    <a:pt x="4533" y="20180"/>
                  </a:lnTo>
                  <a:lnTo>
                    <a:pt x="3390" y="19748"/>
                  </a:lnTo>
                  <a:lnTo>
                    <a:pt x="4140" y="20053"/>
                  </a:lnTo>
                  <a:lnTo>
                    <a:pt x="4406" y="20447"/>
                  </a:lnTo>
                  <a:lnTo>
                    <a:pt x="4686" y="20612"/>
                  </a:lnTo>
                  <a:lnTo>
                    <a:pt x="4914" y="20701"/>
                  </a:lnTo>
                  <a:close/>
                </a:path>
                <a:path w="186055" h="227329">
                  <a:moveTo>
                    <a:pt x="5791" y="20116"/>
                  </a:moveTo>
                  <a:lnTo>
                    <a:pt x="5029" y="19494"/>
                  </a:lnTo>
                  <a:lnTo>
                    <a:pt x="4660" y="19494"/>
                  </a:lnTo>
                  <a:lnTo>
                    <a:pt x="4051" y="18656"/>
                  </a:lnTo>
                  <a:lnTo>
                    <a:pt x="3873" y="19037"/>
                  </a:lnTo>
                  <a:lnTo>
                    <a:pt x="4851" y="19939"/>
                  </a:lnTo>
                  <a:lnTo>
                    <a:pt x="5791" y="20116"/>
                  </a:lnTo>
                  <a:close/>
                </a:path>
                <a:path w="186055" h="227329">
                  <a:moveTo>
                    <a:pt x="5842" y="44450"/>
                  </a:moveTo>
                  <a:lnTo>
                    <a:pt x="5397" y="43180"/>
                  </a:lnTo>
                  <a:lnTo>
                    <a:pt x="5143" y="43180"/>
                  </a:lnTo>
                  <a:lnTo>
                    <a:pt x="5359" y="43980"/>
                  </a:lnTo>
                  <a:lnTo>
                    <a:pt x="5232" y="43954"/>
                  </a:lnTo>
                  <a:lnTo>
                    <a:pt x="5105" y="43865"/>
                  </a:lnTo>
                  <a:lnTo>
                    <a:pt x="5181" y="44018"/>
                  </a:lnTo>
                  <a:lnTo>
                    <a:pt x="5334" y="44170"/>
                  </a:lnTo>
                  <a:lnTo>
                    <a:pt x="5499" y="44450"/>
                  </a:lnTo>
                  <a:lnTo>
                    <a:pt x="5842" y="44450"/>
                  </a:lnTo>
                  <a:close/>
                </a:path>
                <a:path w="186055" h="227329">
                  <a:moveTo>
                    <a:pt x="6438" y="39370"/>
                  </a:moveTo>
                  <a:lnTo>
                    <a:pt x="6121" y="39370"/>
                  </a:lnTo>
                  <a:lnTo>
                    <a:pt x="6362" y="40017"/>
                  </a:lnTo>
                  <a:lnTo>
                    <a:pt x="6438" y="39370"/>
                  </a:lnTo>
                  <a:close/>
                </a:path>
                <a:path w="186055" h="227329">
                  <a:moveTo>
                    <a:pt x="6705" y="44450"/>
                  </a:moveTo>
                  <a:lnTo>
                    <a:pt x="6223" y="43180"/>
                  </a:lnTo>
                  <a:lnTo>
                    <a:pt x="5842" y="44450"/>
                  </a:lnTo>
                  <a:lnTo>
                    <a:pt x="6083" y="44450"/>
                  </a:lnTo>
                  <a:lnTo>
                    <a:pt x="6261" y="44627"/>
                  </a:lnTo>
                  <a:lnTo>
                    <a:pt x="6362" y="44450"/>
                  </a:lnTo>
                  <a:lnTo>
                    <a:pt x="6705" y="44450"/>
                  </a:lnTo>
                  <a:close/>
                </a:path>
                <a:path w="186055" h="227329">
                  <a:moveTo>
                    <a:pt x="7924" y="49136"/>
                  </a:moveTo>
                  <a:lnTo>
                    <a:pt x="7480" y="48907"/>
                  </a:lnTo>
                  <a:lnTo>
                    <a:pt x="7404" y="48768"/>
                  </a:lnTo>
                  <a:lnTo>
                    <a:pt x="7200" y="48564"/>
                  </a:lnTo>
                  <a:lnTo>
                    <a:pt x="7264" y="48196"/>
                  </a:lnTo>
                  <a:lnTo>
                    <a:pt x="6883" y="48145"/>
                  </a:lnTo>
                  <a:lnTo>
                    <a:pt x="6858" y="47840"/>
                  </a:lnTo>
                  <a:lnTo>
                    <a:pt x="6654" y="47828"/>
                  </a:lnTo>
                  <a:lnTo>
                    <a:pt x="6451" y="47713"/>
                  </a:lnTo>
                  <a:lnTo>
                    <a:pt x="6515" y="47409"/>
                  </a:lnTo>
                  <a:lnTo>
                    <a:pt x="6375" y="47548"/>
                  </a:lnTo>
                  <a:lnTo>
                    <a:pt x="6159" y="47510"/>
                  </a:lnTo>
                  <a:lnTo>
                    <a:pt x="6032" y="47561"/>
                  </a:lnTo>
                  <a:lnTo>
                    <a:pt x="6184" y="48615"/>
                  </a:lnTo>
                  <a:lnTo>
                    <a:pt x="6565" y="48348"/>
                  </a:lnTo>
                  <a:lnTo>
                    <a:pt x="6350" y="48628"/>
                  </a:lnTo>
                  <a:lnTo>
                    <a:pt x="6819" y="48666"/>
                  </a:lnTo>
                  <a:lnTo>
                    <a:pt x="6972" y="48780"/>
                  </a:lnTo>
                  <a:lnTo>
                    <a:pt x="6858" y="49225"/>
                  </a:lnTo>
                  <a:lnTo>
                    <a:pt x="7404" y="49136"/>
                  </a:lnTo>
                  <a:lnTo>
                    <a:pt x="7747" y="49301"/>
                  </a:lnTo>
                  <a:lnTo>
                    <a:pt x="7924" y="49136"/>
                  </a:lnTo>
                  <a:close/>
                </a:path>
                <a:path w="186055" h="227329">
                  <a:moveTo>
                    <a:pt x="8039" y="22834"/>
                  </a:moveTo>
                  <a:lnTo>
                    <a:pt x="7239" y="21831"/>
                  </a:lnTo>
                  <a:lnTo>
                    <a:pt x="6934" y="21831"/>
                  </a:lnTo>
                  <a:lnTo>
                    <a:pt x="6489" y="21463"/>
                  </a:lnTo>
                  <a:lnTo>
                    <a:pt x="6540" y="22034"/>
                  </a:lnTo>
                  <a:lnTo>
                    <a:pt x="6057" y="21767"/>
                  </a:lnTo>
                  <a:lnTo>
                    <a:pt x="6400" y="22072"/>
                  </a:lnTo>
                  <a:lnTo>
                    <a:pt x="6692" y="22999"/>
                  </a:lnTo>
                  <a:lnTo>
                    <a:pt x="7366" y="22745"/>
                  </a:lnTo>
                  <a:lnTo>
                    <a:pt x="8039" y="22834"/>
                  </a:lnTo>
                  <a:close/>
                </a:path>
                <a:path w="186055" h="227329">
                  <a:moveTo>
                    <a:pt x="8191" y="48526"/>
                  </a:moveTo>
                  <a:lnTo>
                    <a:pt x="7975" y="48412"/>
                  </a:lnTo>
                  <a:lnTo>
                    <a:pt x="7772" y="48310"/>
                  </a:lnTo>
                  <a:lnTo>
                    <a:pt x="7848" y="48488"/>
                  </a:lnTo>
                  <a:lnTo>
                    <a:pt x="7848" y="48806"/>
                  </a:lnTo>
                  <a:lnTo>
                    <a:pt x="8077" y="48793"/>
                  </a:lnTo>
                  <a:lnTo>
                    <a:pt x="8191" y="48526"/>
                  </a:lnTo>
                  <a:close/>
                </a:path>
                <a:path w="186055" h="227329">
                  <a:moveTo>
                    <a:pt x="8382" y="43180"/>
                  </a:moveTo>
                  <a:lnTo>
                    <a:pt x="8115" y="43180"/>
                  </a:lnTo>
                  <a:lnTo>
                    <a:pt x="7289" y="41910"/>
                  </a:lnTo>
                  <a:lnTo>
                    <a:pt x="6997" y="40640"/>
                  </a:lnTo>
                  <a:lnTo>
                    <a:pt x="7150" y="40640"/>
                  </a:lnTo>
                  <a:lnTo>
                    <a:pt x="7200" y="39370"/>
                  </a:lnTo>
                  <a:lnTo>
                    <a:pt x="6477" y="40360"/>
                  </a:lnTo>
                  <a:lnTo>
                    <a:pt x="6578" y="40640"/>
                  </a:lnTo>
                  <a:lnTo>
                    <a:pt x="6362" y="40640"/>
                  </a:lnTo>
                  <a:lnTo>
                    <a:pt x="6184" y="41910"/>
                  </a:lnTo>
                  <a:lnTo>
                    <a:pt x="6477" y="41910"/>
                  </a:lnTo>
                  <a:lnTo>
                    <a:pt x="6527" y="43180"/>
                  </a:lnTo>
                  <a:lnTo>
                    <a:pt x="7404" y="43180"/>
                  </a:lnTo>
                  <a:lnTo>
                    <a:pt x="6705" y="44450"/>
                  </a:lnTo>
                  <a:lnTo>
                    <a:pt x="8153" y="44450"/>
                  </a:lnTo>
                  <a:lnTo>
                    <a:pt x="8382" y="43180"/>
                  </a:lnTo>
                  <a:close/>
                </a:path>
                <a:path w="186055" h="227329">
                  <a:moveTo>
                    <a:pt x="8420" y="26962"/>
                  </a:moveTo>
                  <a:lnTo>
                    <a:pt x="8216" y="26924"/>
                  </a:lnTo>
                  <a:lnTo>
                    <a:pt x="7962" y="26885"/>
                  </a:lnTo>
                  <a:lnTo>
                    <a:pt x="7277" y="26479"/>
                  </a:lnTo>
                  <a:lnTo>
                    <a:pt x="7137" y="26390"/>
                  </a:lnTo>
                  <a:lnTo>
                    <a:pt x="7010" y="26365"/>
                  </a:lnTo>
                  <a:lnTo>
                    <a:pt x="6794" y="26136"/>
                  </a:lnTo>
                  <a:lnTo>
                    <a:pt x="6413" y="26339"/>
                  </a:lnTo>
                  <a:lnTo>
                    <a:pt x="7150" y="26530"/>
                  </a:lnTo>
                  <a:lnTo>
                    <a:pt x="7315" y="26606"/>
                  </a:lnTo>
                  <a:lnTo>
                    <a:pt x="7937" y="27190"/>
                  </a:lnTo>
                  <a:lnTo>
                    <a:pt x="8331" y="27292"/>
                  </a:lnTo>
                  <a:lnTo>
                    <a:pt x="8420" y="26962"/>
                  </a:lnTo>
                  <a:close/>
                </a:path>
                <a:path w="186055" h="227329">
                  <a:moveTo>
                    <a:pt x="8470" y="45923"/>
                  </a:moveTo>
                  <a:lnTo>
                    <a:pt x="8407" y="45720"/>
                  </a:lnTo>
                  <a:lnTo>
                    <a:pt x="8470" y="45923"/>
                  </a:lnTo>
                  <a:close/>
                </a:path>
                <a:path w="186055" h="227329">
                  <a:moveTo>
                    <a:pt x="8788" y="40640"/>
                  </a:moveTo>
                  <a:lnTo>
                    <a:pt x="8699" y="39370"/>
                  </a:lnTo>
                  <a:lnTo>
                    <a:pt x="8077" y="39370"/>
                  </a:lnTo>
                  <a:lnTo>
                    <a:pt x="8674" y="40640"/>
                  </a:lnTo>
                  <a:close/>
                </a:path>
                <a:path w="186055" h="227329">
                  <a:moveTo>
                    <a:pt x="8839" y="12560"/>
                  </a:moveTo>
                  <a:lnTo>
                    <a:pt x="8458" y="12458"/>
                  </a:lnTo>
                  <a:lnTo>
                    <a:pt x="8559" y="12598"/>
                  </a:lnTo>
                  <a:lnTo>
                    <a:pt x="8712" y="12674"/>
                  </a:lnTo>
                  <a:lnTo>
                    <a:pt x="8839" y="12560"/>
                  </a:lnTo>
                  <a:close/>
                </a:path>
                <a:path w="186055" h="227329">
                  <a:moveTo>
                    <a:pt x="8890" y="46875"/>
                  </a:moveTo>
                  <a:lnTo>
                    <a:pt x="8470" y="45923"/>
                  </a:lnTo>
                  <a:lnTo>
                    <a:pt x="8801" y="46990"/>
                  </a:lnTo>
                  <a:close/>
                </a:path>
                <a:path w="186055" h="227329">
                  <a:moveTo>
                    <a:pt x="9880" y="22009"/>
                  </a:moveTo>
                  <a:lnTo>
                    <a:pt x="9347" y="21577"/>
                  </a:lnTo>
                  <a:lnTo>
                    <a:pt x="9309" y="21755"/>
                  </a:lnTo>
                  <a:lnTo>
                    <a:pt x="9486" y="21869"/>
                  </a:lnTo>
                  <a:lnTo>
                    <a:pt x="9639" y="22059"/>
                  </a:lnTo>
                  <a:lnTo>
                    <a:pt x="9817" y="22148"/>
                  </a:lnTo>
                  <a:lnTo>
                    <a:pt x="9880" y="22009"/>
                  </a:lnTo>
                  <a:close/>
                </a:path>
                <a:path w="186055" h="227329">
                  <a:moveTo>
                    <a:pt x="9918" y="48996"/>
                  </a:moveTo>
                  <a:lnTo>
                    <a:pt x="9601" y="49174"/>
                  </a:lnTo>
                  <a:lnTo>
                    <a:pt x="9423" y="48933"/>
                  </a:lnTo>
                  <a:lnTo>
                    <a:pt x="9271" y="48856"/>
                  </a:lnTo>
                  <a:lnTo>
                    <a:pt x="9029" y="48780"/>
                  </a:lnTo>
                  <a:lnTo>
                    <a:pt x="9055" y="49149"/>
                  </a:lnTo>
                  <a:lnTo>
                    <a:pt x="9436" y="49352"/>
                  </a:lnTo>
                  <a:lnTo>
                    <a:pt x="9690" y="49593"/>
                  </a:lnTo>
                  <a:lnTo>
                    <a:pt x="9728" y="49428"/>
                  </a:lnTo>
                  <a:lnTo>
                    <a:pt x="9918" y="48996"/>
                  </a:lnTo>
                  <a:close/>
                </a:path>
                <a:path w="186055" h="227329">
                  <a:moveTo>
                    <a:pt x="9944" y="48260"/>
                  </a:moveTo>
                  <a:lnTo>
                    <a:pt x="9829" y="47675"/>
                  </a:lnTo>
                  <a:lnTo>
                    <a:pt x="9652" y="48260"/>
                  </a:lnTo>
                  <a:lnTo>
                    <a:pt x="9944" y="48260"/>
                  </a:lnTo>
                  <a:close/>
                </a:path>
                <a:path w="186055" h="227329">
                  <a:moveTo>
                    <a:pt x="10287" y="50863"/>
                  </a:moveTo>
                  <a:lnTo>
                    <a:pt x="10147" y="50723"/>
                  </a:lnTo>
                  <a:lnTo>
                    <a:pt x="9918" y="50584"/>
                  </a:lnTo>
                  <a:lnTo>
                    <a:pt x="9537" y="50596"/>
                  </a:lnTo>
                  <a:lnTo>
                    <a:pt x="9448" y="50292"/>
                  </a:lnTo>
                  <a:lnTo>
                    <a:pt x="9499" y="50126"/>
                  </a:lnTo>
                  <a:lnTo>
                    <a:pt x="9334" y="49987"/>
                  </a:lnTo>
                  <a:lnTo>
                    <a:pt x="9309" y="49847"/>
                  </a:lnTo>
                  <a:lnTo>
                    <a:pt x="9105" y="49974"/>
                  </a:lnTo>
                  <a:lnTo>
                    <a:pt x="9182" y="49695"/>
                  </a:lnTo>
                  <a:lnTo>
                    <a:pt x="9004" y="49657"/>
                  </a:lnTo>
                  <a:lnTo>
                    <a:pt x="8712" y="49479"/>
                  </a:lnTo>
                  <a:lnTo>
                    <a:pt x="8737" y="49199"/>
                  </a:lnTo>
                  <a:lnTo>
                    <a:pt x="8318" y="49009"/>
                  </a:lnTo>
                  <a:lnTo>
                    <a:pt x="8445" y="49834"/>
                  </a:lnTo>
                  <a:lnTo>
                    <a:pt x="8851" y="49796"/>
                  </a:lnTo>
                  <a:lnTo>
                    <a:pt x="8826" y="50152"/>
                  </a:lnTo>
                  <a:lnTo>
                    <a:pt x="9283" y="50393"/>
                  </a:lnTo>
                  <a:lnTo>
                    <a:pt x="9220" y="50660"/>
                  </a:lnTo>
                  <a:lnTo>
                    <a:pt x="9055" y="50787"/>
                  </a:lnTo>
                  <a:lnTo>
                    <a:pt x="8813" y="50609"/>
                  </a:lnTo>
                  <a:lnTo>
                    <a:pt x="8712" y="50380"/>
                  </a:lnTo>
                  <a:lnTo>
                    <a:pt x="8661" y="50584"/>
                  </a:lnTo>
                  <a:lnTo>
                    <a:pt x="8458" y="50431"/>
                  </a:lnTo>
                  <a:lnTo>
                    <a:pt x="8394" y="50088"/>
                  </a:lnTo>
                  <a:lnTo>
                    <a:pt x="8255" y="50279"/>
                  </a:lnTo>
                  <a:lnTo>
                    <a:pt x="7874" y="50406"/>
                  </a:lnTo>
                  <a:lnTo>
                    <a:pt x="7467" y="50317"/>
                  </a:lnTo>
                  <a:lnTo>
                    <a:pt x="8077" y="50609"/>
                  </a:lnTo>
                  <a:lnTo>
                    <a:pt x="7594" y="50723"/>
                  </a:lnTo>
                  <a:lnTo>
                    <a:pt x="8496" y="50774"/>
                  </a:lnTo>
                  <a:lnTo>
                    <a:pt x="8623" y="51092"/>
                  </a:lnTo>
                  <a:lnTo>
                    <a:pt x="8699" y="50965"/>
                  </a:lnTo>
                  <a:lnTo>
                    <a:pt x="8750" y="51155"/>
                  </a:lnTo>
                  <a:lnTo>
                    <a:pt x="8851" y="51346"/>
                  </a:lnTo>
                  <a:lnTo>
                    <a:pt x="9029" y="51181"/>
                  </a:lnTo>
                  <a:lnTo>
                    <a:pt x="8940" y="51409"/>
                  </a:lnTo>
                  <a:lnTo>
                    <a:pt x="9017" y="51650"/>
                  </a:lnTo>
                  <a:lnTo>
                    <a:pt x="9156" y="51435"/>
                  </a:lnTo>
                  <a:lnTo>
                    <a:pt x="9232" y="51562"/>
                  </a:lnTo>
                  <a:lnTo>
                    <a:pt x="9118" y="51282"/>
                  </a:lnTo>
                  <a:lnTo>
                    <a:pt x="9271" y="51003"/>
                  </a:lnTo>
                  <a:lnTo>
                    <a:pt x="9613" y="51168"/>
                  </a:lnTo>
                  <a:lnTo>
                    <a:pt x="9740" y="51117"/>
                  </a:lnTo>
                  <a:lnTo>
                    <a:pt x="10287" y="50863"/>
                  </a:lnTo>
                  <a:close/>
                </a:path>
                <a:path w="186055" h="227329">
                  <a:moveTo>
                    <a:pt x="10553" y="46990"/>
                  </a:moveTo>
                  <a:lnTo>
                    <a:pt x="10375" y="45720"/>
                  </a:lnTo>
                  <a:lnTo>
                    <a:pt x="9715" y="45720"/>
                  </a:lnTo>
                  <a:lnTo>
                    <a:pt x="8890" y="46875"/>
                  </a:lnTo>
                  <a:lnTo>
                    <a:pt x="8293" y="46990"/>
                  </a:lnTo>
                  <a:lnTo>
                    <a:pt x="8382" y="48260"/>
                  </a:lnTo>
                  <a:lnTo>
                    <a:pt x="9080" y="48260"/>
                  </a:lnTo>
                  <a:lnTo>
                    <a:pt x="9321" y="46990"/>
                  </a:lnTo>
                  <a:lnTo>
                    <a:pt x="9677" y="46990"/>
                  </a:lnTo>
                  <a:lnTo>
                    <a:pt x="9829" y="47675"/>
                  </a:lnTo>
                  <a:lnTo>
                    <a:pt x="10020" y="46990"/>
                  </a:lnTo>
                  <a:lnTo>
                    <a:pt x="10553" y="46990"/>
                  </a:lnTo>
                  <a:close/>
                </a:path>
                <a:path w="186055" h="227329">
                  <a:moveTo>
                    <a:pt x="10553" y="12052"/>
                  </a:moveTo>
                  <a:lnTo>
                    <a:pt x="9855" y="11607"/>
                  </a:lnTo>
                  <a:lnTo>
                    <a:pt x="10058" y="12001"/>
                  </a:lnTo>
                  <a:lnTo>
                    <a:pt x="10553" y="12052"/>
                  </a:lnTo>
                  <a:close/>
                </a:path>
                <a:path w="186055" h="227329">
                  <a:moveTo>
                    <a:pt x="10591" y="25768"/>
                  </a:moveTo>
                  <a:lnTo>
                    <a:pt x="10096" y="25400"/>
                  </a:lnTo>
                  <a:lnTo>
                    <a:pt x="9639" y="25336"/>
                  </a:lnTo>
                  <a:lnTo>
                    <a:pt x="9652" y="25476"/>
                  </a:lnTo>
                  <a:lnTo>
                    <a:pt x="9880" y="25641"/>
                  </a:lnTo>
                  <a:lnTo>
                    <a:pt x="9779" y="25781"/>
                  </a:lnTo>
                  <a:lnTo>
                    <a:pt x="10591" y="25768"/>
                  </a:lnTo>
                  <a:close/>
                </a:path>
                <a:path w="186055" h="227329">
                  <a:moveTo>
                    <a:pt x="10693" y="49530"/>
                  </a:moveTo>
                  <a:lnTo>
                    <a:pt x="10198" y="48260"/>
                  </a:lnTo>
                  <a:lnTo>
                    <a:pt x="10515" y="49530"/>
                  </a:lnTo>
                  <a:lnTo>
                    <a:pt x="10693" y="49530"/>
                  </a:lnTo>
                  <a:close/>
                </a:path>
                <a:path w="186055" h="227329">
                  <a:moveTo>
                    <a:pt x="10934" y="33540"/>
                  </a:moveTo>
                  <a:lnTo>
                    <a:pt x="10426" y="33451"/>
                  </a:lnTo>
                  <a:lnTo>
                    <a:pt x="10210" y="33312"/>
                  </a:lnTo>
                  <a:lnTo>
                    <a:pt x="9804" y="33413"/>
                  </a:lnTo>
                  <a:lnTo>
                    <a:pt x="10629" y="33629"/>
                  </a:lnTo>
                  <a:lnTo>
                    <a:pt x="10909" y="33807"/>
                  </a:lnTo>
                  <a:lnTo>
                    <a:pt x="10934" y="33540"/>
                  </a:lnTo>
                  <a:close/>
                </a:path>
                <a:path w="186055" h="227329">
                  <a:moveTo>
                    <a:pt x="11150" y="49530"/>
                  </a:moveTo>
                  <a:lnTo>
                    <a:pt x="11087" y="48260"/>
                  </a:lnTo>
                  <a:lnTo>
                    <a:pt x="10693" y="49530"/>
                  </a:lnTo>
                  <a:lnTo>
                    <a:pt x="10718" y="50800"/>
                  </a:lnTo>
                  <a:lnTo>
                    <a:pt x="10985" y="50800"/>
                  </a:lnTo>
                  <a:lnTo>
                    <a:pt x="11150" y="49530"/>
                  </a:lnTo>
                  <a:close/>
                </a:path>
                <a:path w="186055" h="227329">
                  <a:moveTo>
                    <a:pt x="11518" y="50698"/>
                  </a:moveTo>
                  <a:lnTo>
                    <a:pt x="11417" y="50469"/>
                  </a:lnTo>
                  <a:lnTo>
                    <a:pt x="10845" y="50977"/>
                  </a:lnTo>
                  <a:lnTo>
                    <a:pt x="11150" y="51231"/>
                  </a:lnTo>
                  <a:lnTo>
                    <a:pt x="11277" y="50990"/>
                  </a:lnTo>
                  <a:lnTo>
                    <a:pt x="11518" y="50698"/>
                  </a:lnTo>
                  <a:close/>
                </a:path>
                <a:path w="186055" h="227329">
                  <a:moveTo>
                    <a:pt x="12166" y="49911"/>
                  </a:moveTo>
                  <a:lnTo>
                    <a:pt x="11950" y="49504"/>
                  </a:lnTo>
                  <a:lnTo>
                    <a:pt x="11811" y="49479"/>
                  </a:lnTo>
                  <a:lnTo>
                    <a:pt x="11684" y="49606"/>
                  </a:lnTo>
                  <a:lnTo>
                    <a:pt x="11671" y="49911"/>
                  </a:lnTo>
                  <a:lnTo>
                    <a:pt x="11887" y="49911"/>
                  </a:lnTo>
                  <a:lnTo>
                    <a:pt x="12166" y="49911"/>
                  </a:lnTo>
                  <a:close/>
                </a:path>
                <a:path w="186055" h="227329">
                  <a:moveTo>
                    <a:pt x="12255" y="20154"/>
                  </a:moveTo>
                  <a:lnTo>
                    <a:pt x="12052" y="20091"/>
                  </a:lnTo>
                  <a:lnTo>
                    <a:pt x="12166" y="20256"/>
                  </a:lnTo>
                  <a:close/>
                </a:path>
                <a:path w="186055" h="227329">
                  <a:moveTo>
                    <a:pt x="12293" y="48641"/>
                  </a:moveTo>
                  <a:lnTo>
                    <a:pt x="12141" y="48425"/>
                  </a:lnTo>
                  <a:lnTo>
                    <a:pt x="11595" y="48590"/>
                  </a:lnTo>
                  <a:lnTo>
                    <a:pt x="11912" y="48768"/>
                  </a:lnTo>
                  <a:lnTo>
                    <a:pt x="12039" y="48755"/>
                  </a:lnTo>
                  <a:lnTo>
                    <a:pt x="12179" y="48679"/>
                  </a:lnTo>
                  <a:close/>
                </a:path>
                <a:path w="186055" h="227329">
                  <a:moveTo>
                    <a:pt x="12903" y="21247"/>
                  </a:moveTo>
                  <a:lnTo>
                    <a:pt x="12268" y="20383"/>
                  </a:lnTo>
                  <a:lnTo>
                    <a:pt x="12166" y="20256"/>
                  </a:lnTo>
                  <a:lnTo>
                    <a:pt x="11938" y="20383"/>
                  </a:lnTo>
                  <a:lnTo>
                    <a:pt x="11480" y="20053"/>
                  </a:lnTo>
                  <a:lnTo>
                    <a:pt x="11239" y="19989"/>
                  </a:lnTo>
                  <a:lnTo>
                    <a:pt x="10731" y="20154"/>
                  </a:lnTo>
                  <a:lnTo>
                    <a:pt x="11150" y="20396"/>
                  </a:lnTo>
                  <a:lnTo>
                    <a:pt x="11633" y="20751"/>
                  </a:lnTo>
                  <a:lnTo>
                    <a:pt x="11747" y="21577"/>
                  </a:lnTo>
                  <a:lnTo>
                    <a:pt x="12598" y="21539"/>
                  </a:lnTo>
                  <a:lnTo>
                    <a:pt x="12903" y="21247"/>
                  </a:lnTo>
                  <a:close/>
                </a:path>
                <a:path w="186055" h="227329">
                  <a:moveTo>
                    <a:pt x="13030" y="20396"/>
                  </a:moveTo>
                  <a:lnTo>
                    <a:pt x="12522" y="19989"/>
                  </a:lnTo>
                  <a:lnTo>
                    <a:pt x="12649" y="19761"/>
                  </a:lnTo>
                  <a:lnTo>
                    <a:pt x="12420" y="19659"/>
                  </a:lnTo>
                  <a:lnTo>
                    <a:pt x="12179" y="19761"/>
                  </a:lnTo>
                  <a:lnTo>
                    <a:pt x="12230" y="19989"/>
                  </a:lnTo>
                  <a:lnTo>
                    <a:pt x="12331" y="20180"/>
                  </a:lnTo>
                  <a:lnTo>
                    <a:pt x="13030" y="20396"/>
                  </a:lnTo>
                  <a:close/>
                </a:path>
                <a:path w="186055" h="227329">
                  <a:moveTo>
                    <a:pt x="13119" y="55880"/>
                  </a:moveTo>
                  <a:lnTo>
                    <a:pt x="12992" y="54610"/>
                  </a:lnTo>
                  <a:lnTo>
                    <a:pt x="12865" y="54610"/>
                  </a:lnTo>
                  <a:lnTo>
                    <a:pt x="13119" y="55880"/>
                  </a:lnTo>
                  <a:close/>
                </a:path>
                <a:path w="186055" h="227329">
                  <a:moveTo>
                    <a:pt x="13398" y="39331"/>
                  </a:moveTo>
                  <a:lnTo>
                    <a:pt x="12890" y="39319"/>
                  </a:lnTo>
                  <a:lnTo>
                    <a:pt x="13030" y="39433"/>
                  </a:lnTo>
                  <a:lnTo>
                    <a:pt x="12954" y="39725"/>
                  </a:lnTo>
                  <a:lnTo>
                    <a:pt x="13131" y="39789"/>
                  </a:lnTo>
                  <a:lnTo>
                    <a:pt x="13081" y="39433"/>
                  </a:lnTo>
                  <a:lnTo>
                    <a:pt x="13398" y="39331"/>
                  </a:lnTo>
                  <a:close/>
                </a:path>
                <a:path w="186055" h="227329">
                  <a:moveTo>
                    <a:pt x="14287" y="58420"/>
                  </a:moveTo>
                  <a:lnTo>
                    <a:pt x="14249" y="57150"/>
                  </a:lnTo>
                  <a:lnTo>
                    <a:pt x="14287" y="58420"/>
                  </a:lnTo>
                  <a:close/>
                </a:path>
                <a:path w="186055" h="227329">
                  <a:moveTo>
                    <a:pt x="14300" y="184340"/>
                  </a:moveTo>
                  <a:lnTo>
                    <a:pt x="14147" y="183591"/>
                  </a:lnTo>
                  <a:lnTo>
                    <a:pt x="14046" y="183159"/>
                  </a:lnTo>
                  <a:lnTo>
                    <a:pt x="13487" y="182841"/>
                  </a:lnTo>
                  <a:lnTo>
                    <a:pt x="13309" y="183019"/>
                  </a:lnTo>
                  <a:lnTo>
                    <a:pt x="13081" y="183172"/>
                  </a:lnTo>
                  <a:lnTo>
                    <a:pt x="12915" y="183222"/>
                  </a:lnTo>
                  <a:lnTo>
                    <a:pt x="12814" y="183578"/>
                  </a:lnTo>
                  <a:lnTo>
                    <a:pt x="13195" y="183819"/>
                  </a:lnTo>
                  <a:lnTo>
                    <a:pt x="13385" y="183591"/>
                  </a:lnTo>
                  <a:lnTo>
                    <a:pt x="13792" y="183692"/>
                  </a:lnTo>
                  <a:lnTo>
                    <a:pt x="13906" y="184238"/>
                  </a:lnTo>
                  <a:lnTo>
                    <a:pt x="14109" y="184365"/>
                  </a:lnTo>
                  <a:lnTo>
                    <a:pt x="14300" y="184340"/>
                  </a:lnTo>
                  <a:close/>
                </a:path>
                <a:path w="186055" h="227329">
                  <a:moveTo>
                    <a:pt x="14325" y="57150"/>
                  </a:moveTo>
                  <a:lnTo>
                    <a:pt x="14312" y="57619"/>
                  </a:lnTo>
                  <a:lnTo>
                    <a:pt x="14325" y="57150"/>
                  </a:lnTo>
                  <a:close/>
                </a:path>
                <a:path w="186055" h="227329">
                  <a:moveTo>
                    <a:pt x="14439" y="184213"/>
                  </a:moveTo>
                  <a:lnTo>
                    <a:pt x="14338" y="184340"/>
                  </a:lnTo>
                  <a:lnTo>
                    <a:pt x="14439" y="184213"/>
                  </a:lnTo>
                  <a:close/>
                </a:path>
                <a:path w="186055" h="227329">
                  <a:moveTo>
                    <a:pt x="14922" y="181660"/>
                  </a:moveTo>
                  <a:lnTo>
                    <a:pt x="14909" y="181305"/>
                  </a:lnTo>
                  <a:lnTo>
                    <a:pt x="14795" y="180263"/>
                  </a:lnTo>
                  <a:lnTo>
                    <a:pt x="14643" y="180073"/>
                  </a:lnTo>
                  <a:lnTo>
                    <a:pt x="14338" y="180162"/>
                  </a:lnTo>
                  <a:lnTo>
                    <a:pt x="14147" y="180111"/>
                  </a:lnTo>
                  <a:lnTo>
                    <a:pt x="14046" y="179870"/>
                  </a:lnTo>
                  <a:lnTo>
                    <a:pt x="13906" y="179641"/>
                  </a:lnTo>
                  <a:lnTo>
                    <a:pt x="13665" y="179387"/>
                  </a:lnTo>
                  <a:lnTo>
                    <a:pt x="13817" y="179641"/>
                  </a:lnTo>
                  <a:lnTo>
                    <a:pt x="13893" y="180263"/>
                  </a:lnTo>
                  <a:lnTo>
                    <a:pt x="13995" y="180390"/>
                  </a:lnTo>
                  <a:lnTo>
                    <a:pt x="14541" y="180682"/>
                  </a:lnTo>
                  <a:lnTo>
                    <a:pt x="14566" y="181267"/>
                  </a:lnTo>
                  <a:lnTo>
                    <a:pt x="14820" y="181305"/>
                  </a:lnTo>
                  <a:lnTo>
                    <a:pt x="14732" y="181571"/>
                  </a:lnTo>
                  <a:lnTo>
                    <a:pt x="14922" y="181660"/>
                  </a:lnTo>
                  <a:close/>
                </a:path>
                <a:path w="186055" h="227329">
                  <a:moveTo>
                    <a:pt x="15506" y="65011"/>
                  </a:moveTo>
                  <a:lnTo>
                    <a:pt x="15316" y="64833"/>
                  </a:lnTo>
                  <a:lnTo>
                    <a:pt x="15481" y="64541"/>
                  </a:lnTo>
                  <a:lnTo>
                    <a:pt x="15494" y="64312"/>
                  </a:lnTo>
                  <a:lnTo>
                    <a:pt x="14808" y="63690"/>
                  </a:lnTo>
                  <a:lnTo>
                    <a:pt x="15074" y="64046"/>
                  </a:lnTo>
                  <a:lnTo>
                    <a:pt x="14947" y="64122"/>
                  </a:lnTo>
                  <a:lnTo>
                    <a:pt x="14998" y="64249"/>
                  </a:lnTo>
                  <a:lnTo>
                    <a:pt x="15024" y="64554"/>
                  </a:lnTo>
                  <a:lnTo>
                    <a:pt x="14897" y="64389"/>
                  </a:lnTo>
                  <a:lnTo>
                    <a:pt x="14935" y="64604"/>
                  </a:lnTo>
                  <a:lnTo>
                    <a:pt x="14998" y="64731"/>
                  </a:lnTo>
                  <a:lnTo>
                    <a:pt x="15100" y="64858"/>
                  </a:lnTo>
                  <a:lnTo>
                    <a:pt x="14820" y="64782"/>
                  </a:lnTo>
                  <a:lnTo>
                    <a:pt x="15252" y="65252"/>
                  </a:lnTo>
                  <a:lnTo>
                    <a:pt x="15367" y="65392"/>
                  </a:lnTo>
                  <a:lnTo>
                    <a:pt x="15240" y="64884"/>
                  </a:lnTo>
                  <a:lnTo>
                    <a:pt x="15506" y="65011"/>
                  </a:lnTo>
                  <a:close/>
                </a:path>
                <a:path w="186055" h="227329">
                  <a:moveTo>
                    <a:pt x="16243" y="184277"/>
                  </a:moveTo>
                  <a:lnTo>
                    <a:pt x="16129" y="183730"/>
                  </a:lnTo>
                  <a:lnTo>
                    <a:pt x="15989" y="183083"/>
                  </a:lnTo>
                  <a:lnTo>
                    <a:pt x="14643" y="184099"/>
                  </a:lnTo>
                  <a:lnTo>
                    <a:pt x="14516" y="184277"/>
                  </a:lnTo>
                  <a:lnTo>
                    <a:pt x="14693" y="184416"/>
                  </a:lnTo>
                  <a:lnTo>
                    <a:pt x="14909" y="184658"/>
                  </a:lnTo>
                  <a:lnTo>
                    <a:pt x="14973" y="184099"/>
                  </a:lnTo>
                  <a:lnTo>
                    <a:pt x="15074" y="183921"/>
                  </a:lnTo>
                  <a:lnTo>
                    <a:pt x="15201" y="183819"/>
                  </a:lnTo>
                  <a:lnTo>
                    <a:pt x="15455" y="183730"/>
                  </a:lnTo>
                  <a:lnTo>
                    <a:pt x="15748" y="183743"/>
                  </a:lnTo>
                  <a:lnTo>
                    <a:pt x="16243" y="184277"/>
                  </a:lnTo>
                  <a:close/>
                </a:path>
                <a:path w="186055" h="227329">
                  <a:moveTo>
                    <a:pt x="16929" y="58420"/>
                  </a:moveTo>
                  <a:lnTo>
                    <a:pt x="16357" y="58420"/>
                  </a:lnTo>
                  <a:lnTo>
                    <a:pt x="16649" y="59690"/>
                  </a:lnTo>
                  <a:lnTo>
                    <a:pt x="16929" y="58420"/>
                  </a:lnTo>
                  <a:close/>
                </a:path>
                <a:path w="186055" h="227329">
                  <a:moveTo>
                    <a:pt x="17145" y="59690"/>
                  </a:moveTo>
                  <a:lnTo>
                    <a:pt x="17068" y="59207"/>
                  </a:lnTo>
                  <a:lnTo>
                    <a:pt x="17005" y="59690"/>
                  </a:lnTo>
                  <a:lnTo>
                    <a:pt x="17145" y="59690"/>
                  </a:lnTo>
                  <a:close/>
                </a:path>
                <a:path w="186055" h="227329">
                  <a:moveTo>
                    <a:pt x="17157" y="58420"/>
                  </a:moveTo>
                  <a:lnTo>
                    <a:pt x="16929" y="58420"/>
                  </a:lnTo>
                  <a:lnTo>
                    <a:pt x="17068" y="59207"/>
                  </a:lnTo>
                  <a:lnTo>
                    <a:pt x="17157" y="58420"/>
                  </a:lnTo>
                  <a:close/>
                </a:path>
                <a:path w="186055" h="227329">
                  <a:moveTo>
                    <a:pt x="17424" y="67310"/>
                  </a:moveTo>
                  <a:lnTo>
                    <a:pt x="17310" y="66040"/>
                  </a:lnTo>
                  <a:lnTo>
                    <a:pt x="17081" y="66040"/>
                  </a:lnTo>
                  <a:lnTo>
                    <a:pt x="16992" y="64770"/>
                  </a:lnTo>
                  <a:lnTo>
                    <a:pt x="16497" y="64770"/>
                  </a:lnTo>
                  <a:lnTo>
                    <a:pt x="15963" y="63500"/>
                  </a:lnTo>
                  <a:lnTo>
                    <a:pt x="15684" y="63500"/>
                  </a:lnTo>
                  <a:lnTo>
                    <a:pt x="15887" y="64770"/>
                  </a:lnTo>
                  <a:lnTo>
                    <a:pt x="16408" y="66040"/>
                  </a:lnTo>
                  <a:lnTo>
                    <a:pt x="16649" y="66040"/>
                  </a:lnTo>
                  <a:lnTo>
                    <a:pt x="16662" y="67310"/>
                  </a:lnTo>
                  <a:lnTo>
                    <a:pt x="17424" y="67310"/>
                  </a:lnTo>
                  <a:close/>
                </a:path>
                <a:path w="186055" h="227329">
                  <a:moveTo>
                    <a:pt x="17500" y="33782"/>
                  </a:moveTo>
                  <a:lnTo>
                    <a:pt x="17399" y="33413"/>
                  </a:lnTo>
                  <a:lnTo>
                    <a:pt x="17195" y="33540"/>
                  </a:lnTo>
                  <a:lnTo>
                    <a:pt x="17373" y="33870"/>
                  </a:lnTo>
                  <a:lnTo>
                    <a:pt x="17500" y="33782"/>
                  </a:lnTo>
                  <a:close/>
                </a:path>
                <a:path w="186055" h="227329">
                  <a:moveTo>
                    <a:pt x="18161" y="58254"/>
                  </a:moveTo>
                  <a:lnTo>
                    <a:pt x="18122" y="58420"/>
                  </a:lnTo>
                  <a:lnTo>
                    <a:pt x="18161" y="58254"/>
                  </a:lnTo>
                  <a:close/>
                </a:path>
                <a:path w="186055" h="227329">
                  <a:moveTo>
                    <a:pt x="18415" y="57150"/>
                  </a:moveTo>
                  <a:lnTo>
                    <a:pt x="18161" y="57150"/>
                  </a:lnTo>
                  <a:lnTo>
                    <a:pt x="18161" y="58254"/>
                  </a:lnTo>
                  <a:lnTo>
                    <a:pt x="18415" y="57150"/>
                  </a:lnTo>
                  <a:close/>
                </a:path>
                <a:path w="186055" h="227329">
                  <a:moveTo>
                    <a:pt x="18821" y="34251"/>
                  </a:moveTo>
                  <a:lnTo>
                    <a:pt x="18542" y="34137"/>
                  </a:lnTo>
                  <a:lnTo>
                    <a:pt x="18389" y="33997"/>
                  </a:lnTo>
                  <a:lnTo>
                    <a:pt x="18351" y="33820"/>
                  </a:lnTo>
                  <a:lnTo>
                    <a:pt x="18021" y="33870"/>
                  </a:lnTo>
                  <a:lnTo>
                    <a:pt x="17970" y="33997"/>
                  </a:lnTo>
                  <a:lnTo>
                    <a:pt x="17995" y="34251"/>
                  </a:lnTo>
                  <a:lnTo>
                    <a:pt x="18148" y="34353"/>
                  </a:lnTo>
                  <a:lnTo>
                    <a:pt x="18262" y="34201"/>
                  </a:lnTo>
                  <a:lnTo>
                    <a:pt x="18491" y="34480"/>
                  </a:lnTo>
                  <a:lnTo>
                    <a:pt x="18821" y="34251"/>
                  </a:lnTo>
                  <a:close/>
                </a:path>
                <a:path w="186055" h="227329">
                  <a:moveTo>
                    <a:pt x="18897" y="70078"/>
                  </a:moveTo>
                  <a:lnTo>
                    <a:pt x="18643" y="69926"/>
                  </a:lnTo>
                  <a:lnTo>
                    <a:pt x="18491" y="69824"/>
                  </a:lnTo>
                  <a:lnTo>
                    <a:pt x="18516" y="70002"/>
                  </a:lnTo>
                  <a:lnTo>
                    <a:pt x="18643" y="70269"/>
                  </a:lnTo>
                  <a:lnTo>
                    <a:pt x="18872" y="70332"/>
                  </a:lnTo>
                  <a:lnTo>
                    <a:pt x="18897" y="70078"/>
                  </a:lnTo>
                  <a:close/>
                </a:path>
                <a:path w="186055" h="227329">
                  <a:moveTo>
                    <a:pt x="18961" y="64770"/>
                  </a:moveTo>
                  <a:lnTo>
                    <a:pt x="16992" y="64770"/>
                  </a:lnTo>
                  <a:lnTo>
                    <a:pt x="17627" y="66040"/>
                  </a:lnTo>
                  <a:lnTo>
                    <a:pt x="18008" y="66040"/>
                  </a:lnTo>
                  <a:lnTo>
                    <a:pt x="18211" y="67310"/>
                  </a:lnTo>
                  <a:lnTo>
                    <a:pt x="17602" y="67310"/>
                  </a:lnTo>
                  <a:lnTo>
                    <a:pt x="17665" y="66040"/>
                  </a:lnTo>
                  <a:lnTo>
                    <a:pt x="17551" y="67310"/>
                  </a:lnTo>
                  <a:lnTo>
                    <a:pt x="17995" y="68580"/>
                  </a:lnTo>
                  <a:lnTo>
                    <a:pt x="18135" y="68580"/>
                  </a:lnTo>
                  <a:lnTo>
                    <a:pt x="18224" y="67310"/>
                  </a:lnTo>
                  <a:lnTo>
                    <a:pt x="18376" y="67310"/>
                  </a:lnTo>
                  <a:lnTo>
                    <a:pt x="18554" y="66040"/>
                  </a:lnTo>
                  <a:lnTo>
                    <a:pt x="18961" y="64770"/>
                  </a:lnTo>
                  <a:close/>
                </a:path>
                <a:path w="186055" h="227329">
                  <a:moveTo>
                    <a:pt x="19367" y="182448"/>
                  </a:moveTo>
                  <a:lnTo>
                    <a:pt x="19304" y="182156"/>
                  </a:lnTo>
                  <a:lnTo>
                    <a:pt x="19177" y="181889"/>
                  </a:lnTo>
                  <a:lnTo>
                    <a:pt x="18719" y="181813"/>
                  </a:lnTo>
                  <a:lnTo>
                    <a:pt x="18783" y="181571"/>
                  </a:lnTo>
                  <a:lnTo>
                    <a:pt x="18681" y="181025"/>
                  </a:lnTo>
                  <a:lnTo>
                    <a:pt x="18415" y="181025"/>
                  </a:lnTo>
                  <a:lnTo>
                    <a:pt x="18300" y="180390"/>
                  </a:lnTo>
                  <a:lnTo>
                    <a:pt x="18161" y="179984"/>
                  </a:lnTo>
                  <a:lnTo>
                    <a:pt x="17830" y="179717"/>
                  </a:lnTo>
                  <a:lnTo>
                    <a:pt x="17868" y="179984"/>
                  </a:lnTo>
                  <a:lnTo>
                    <a:pt x="17526" y="179641"/>
                  </a:lnTo>
                  <a:lnTo>
                    <a:pt x="17424" y="180162"/>
                  </a:lnTo>
                  <a:lnTo>
                    <a:pt x="17246" y="180352"/>
                  </a:lnTo>
                  <a:lnTo>
                    <a:pt x="15036" y="181724"/>
                  </a:lnTo>
                  <a:lnTo>
                    <a:pt x="15189" y="181787"/>
                  </a:lnTo>
                  <a:lnTo>
                    <a:pt x="15303" y="182156"/>
                  </a:lnTo>
                  <a:lnTo>
                    <a:pt x="14782" y="182448"/>
                  </a:lnTo>
                  <a:lnTo>
                    <a:pt x="14579" y="182854"/>
                  </a:lnTo>
                  <a:lnTo>
                    <a:pt x="15989" y="183070"/>
                  </a:lnTo>
                  <a:lnTo>
                    <a:pt x="15913" y="182714"/>
                  </a:lnTo>
                  <a:lnTo>
                    <a:pt x="17335" y="183959"/>
                  </a:lnTo>
                  <a:lnTo>
                    <a:pt x="17538" y="183984"/>
                  </a:lnTo>
                  <a:lnTo>
                    <a:pt x="17576" y="183692"/>
                  </a:lnTo>
                  <a:lnTo>
                    <a:pt x="17868" y="183654"/>
                  </a:lnTo>
                  <a:lnTo>
                    <a:pt x="17995" y="183680"/>
                  </a:lnTo>
                  <a:lnTo>
                    <a:pt x="18135" y="183489"/>
                  </a:lnTo>
                  <a:lnTo>
                    <a:pt x="18618" y="183413"/>
                  </a:lnTo>
                  <a:lnTo>
                    <a:pt x="19037" y="183921"/>
                  </a:lnTo>
                  <a:lnTo>
                    <a:pt x="18961" y="183413"/>
                  </a:lnTo>
                  <a:lnTo>
                    <a:pt x="18923" y="182714"/>
                  </a:lnTo>
                  <a:lnTo>
                    <a:pt x="19367" y="182448"/>
                  </a:lnTo>
                  <a:close/>
                </a:path>
                <a:path w="186055" h="227329">
                  <a:moveTo>
                    <a:pt x="20104" y="24765"/>
                  </a:moveTo>
                  <a:lnTo>
                    <a:pt x="19278" y="23990"/>
                  </a:lnTo>
                  <a:lnTo>
                    <a:pt x="18986" y="24066"/>
                  </a:lnTo>
                  <a:lnTo>
                    <a:pt x="18719" y="24320"/>
                  </a:lnTo>
                  <a:lnTo>
                    <a:pt x="19202" y="24980"/>
                  </a:lnTo>
                  <a:lnTo>
                    <a:pt x="19532" y="24828"/>
                  </a:lnTo>
                  <a:lnTo>
                    <a:pt x="20104" y="24765"/>
                  </a:lnTo>
                  <a:close/>
                </a:path>
                <a:path w="186055" h="227329">
                  <a:moveTo>
                    <a:pt x="20269" y="863"/>
                  </a:moveTo>
                  <a:lnTo>
                    <a:pt x="19392" y="381"/>
                  </a:lnTo>
                  <a:lnTo>
                    <a:pt x="19519" y="495"/>
                  </a:lnTo>
                  <a:lnTo>
                    <a:pt x="19596" y="635"/>
                  </a:lnTo>
                  <a:lnTo>
                    <a:pt x="19761" y="774"/>
                  </a:lnTo>
                  <a:lnTo>
                    <a:pt x="19748" y="927"/>
                  </a:lnTo>
                  <a:lnTo>
                    <a:pt x="19926" y="838"/>
                  </a:lnTo>
                  <a:lnTo>
                    <a:pt x="19824" y="1054"/>
                  </a:lnTo>
                  <a:lnTo>
                    <a:pt x="20040" y="1054"/>
                  </a:lnTo>
                  <a:lnTo>
                    <a:pt x="19964" y="927"/>
                  </a:lnTo>
                  <a:lnTo>
                    <a:pt x="20116" y="825"/>
                  </a:lnTo>
                  <a:lnTo>
                    <a:pt x="20269" y="863"/>
                  </a:lnTo>
                  <a:close/>
                </a:path>
                <a:path w="186055" h="227329">
                  <a:moveTo>
                    <a:pt x="21043" y="1460"/>
                  </a:moveTo>
                  <a:lnTo>
                    <a:pt x="20828" y="812"/>
                  </a:lnTo>
                  <a:lnTo>
                    <a:pt x="20396" y="1066"/>
                  </a:lnTo>
                  <a:lnTo>
                    <a:pt x="21043" y="1460"/>
                  </a:lnTo>
                  <a:close/>
                </a:path>
                <a:path w="186055" h="227329">
                  <a:moveTo>
                    <a:pt x="21158" y="4457"/>
                  </a:moveTo>
                  <a:lnTo>
                    <a:pt x="21031" y="4114"/>
                  </a:lnTo>
                  <a:lnTo>
                    <a:pt x="20866" y="3695"/>
                  </a:lnTo>
                  <a:lnTo>
                    <a:pt x="20574" y="3962"/>
                  </a:lnTo>
                  <a:lnTo>
                    <a:pt x="20193" y="4229"/>
                  </a:lnTo>
                  <a:lnTo>
                    <a:pt x="21005" y="4114"/>
                  </a:lnTo>
                  <a:lnTo>
                    <a:pt x="21158" y="4457"/>
                  </a:lnTo>
                  <a:close/>
                </a:path>
                <a:path w="186055" h="227329">
                  <a:moveTo>
                    <a:pt x="21170" y="24130"/>
                  </a:moveTo>
                  <a:lnTo>
                    <a:pt x="20675" y="22860"/>
                  </a:lnTo>
                  <a:lnTo>
                    <a:pt x="20739" y="24130"/>
                  </a:lnTo>
                  <a:lnTo>
                    <a:pt x="21170" y="24130"/>
                  </a:lnTo>
                  <a:close/>
                </a:path>
                <a:path w="186055" h="227329">
                  <a:moveTo>
                    <a:pt x="21234" y="1790"/>
                  </a:moveTo>
                  <a:lnTo>
                    <a:pt x="21209" y="1562"/>
                  </a:lnTo>
                  <a:lnTo>
                    <a:pt x="21043" y="1460"/>
                  </a:lnTo>
                  <a:lnTo>
                    <a:pt x="21170" y="1841"/>
                  </a:lnTo>
                  <a:close/>
                </a:path>
                <a:path w="186055" h="227329">
                  <a:moveTo>
                    <a:pt x="21526" y="3048"/>
                  </a:moveTo>
                  <a:lnTo>
                    <a:pt x="20866" y="3695"/>
                  </a:lnTo>
                  <a:lnTo>
                    <a:pt x="21412" y="3187"/>
                  </a:lnTo>
                  <a:lnTo>
                    <a:pt x="21526" y="3048"/>
                  </a:lnTo>
                  <a:close/>
                </a:path>
                <a:path w="186055" h="227329">
                  <a:moveTo>
                    <a:pt x="22453" y="23825"/>
                  </a:moveTo>
                  <a:lnTo>
                    <a:pt x="22174" y="22860"/>
                  </a:lnTo>
                  <a:lnTo>
                    <a:pt x="22453" y="23901"/>
                  </a:lnTo>
                  <a:close/>
                </a:path>
                <a:path w="186055" h="227329">
                  <a:moveTo>
                    <a:pt x="23190" y="39814"/>
                  </a:moveTo>
                  <a:lnTo>
                    <a:pt x="22834" y="39801"/>
                  </a:lnTo>
                  <a:lnTo>
                    <a:pt x="22860" y="40132"/>
                  </a:lnTo>
                  <a:lnTo>
                    <a:pt x="23050" y="40017"/>
                  </a:lnTo>
                  <a:lnTo>
                    <a:pt x="23190" y="39814"/>
                  </a:lnTo>
                  <a:close/>
                </a:path>
                <a:path w="186055" h="227329">
                  <a:moveTo>
                    <a:pt x="23482" y="2870"/>
                  </a:moveTo>
                  <a:lnTo>
                    <a:pt x="23355" y="2679"/>
                  </a:lnTo>
                  <a:lnTo>
                    <a:pt x="23482" y="2870"/>
                  </a:lnTo>
                  <a:close/>
                </a:path>
                <a:path w="186055" h="227329">
                  <a:moveTo>
                    <a:pt x="23812" y="2387"/>
                  </a:moveTo>
                  <a:lnTo>
                    <a:pt x="23749" y="2197"/>
                  </a:lnTo>
                  <a:lnTo>
                    <a:pt x="23329" y="1790"/>
                  </a:lnTo>
                  <a:lnTo>
                    <a:pt x="22872" y="1562"/>
                  </a:lnTo>
                  <a:lnTo>
                    <a:pt x="22479" y="1206"/>
                  </a:lnTo>
                  <a:lnTo>
                    <a:pt x="22567" y="1473"/>
                  </a:lnTo>
                  <a:lnTo>
                    <a:pt x="22440" y="1460"/>
                  </a:lnTo>
                  <a:lnTo>
                    <a:pt x="22301" y="1422"/>
                  </a:lnTo>
                  <a:lnTo>
                    <a:pt x="21894" y="1231"/>
                  </a:lnTo>
                  <a:lnTo>
                    <a:pt x="21678" y="1473"/>
                  </a:lnTo>
                  <a:lnTo>
                    <a:pt x="21463" y="1625"/>
                  </a:lnTo>
                  <a:lnTo>
                    <a:pt x="21399" y="2197"/>
                  </a:lnTo>
                  <a:lnTo>
                    <a:pt x="21526" y="3048"/>
                  </a:lnTo>
                  <a:lnTo>
                    <a:pt x="22174" y="2438"/>
                  </a:lnTo>
                  <a:lnTo>
                    <a:pt x="22885" y="3390"/>
                  </a:lnTo>
                  <a:lnTo>
                    <a:pt x="22961" y="3048"/>
                  </a:lnTo>
                  <a:lnTo>
                    <a:pt x="23241" y="2489"/>
                  </a:lnTo>
                  <a:lnTo>
                    <a:pt x="23342" y="2641"/>
                  </a:lnTo>
                  <a:lnTo>
                    <a:pt x="23609" y="2679"/>
                  </a:lnTo>
                  <a:lnTo>
                    <a:pt x="23495" y="2489"/>
                  </a:lnTo>
                  <a:lnTo>
                    <a:pt x="23469" y="2362"/>
                  </a:lnTo>
                  <a:lnTo>
                    <a:pt x="23812" y="2387"/>
                  </a:lnTo>
                  <a:close/>
                </a:path>
                <a:path w="186055" h="227329">
                  <a:moveTo>
                    <a:pt x="26619" y="197205"/>
                  </a:moveTo>
                  <a:lnTo>
                    <a:pt x="26377" y="196938"/>
                  </a:lnTo>
                  <a:lnTo>
                    <a:pt x="25857" y="196938"/>
                  </a:lnTo>
                  <a:lnTo>
                    <a:pt x="25768" y="196557"/>
                  </a:lnTo>
                  <a:lnTo>
                    <a:pt x="25273" y="196418"/>
                  </a:lnTo>
                  <a:lnTo>
                    <a:pt x="24879" y="196367"/>
                  </a:lnTo>
                  <a:lnTo>
                    <a:pt x="24739" y="196913"/>
                  </a:lnTo>
                  <a:lnTo>
                    <a:pt x="24434" y="196900"/>
                  </a:lnTo>
                  <a:lnTo>
                    <a:pt x="24295" y="196862"/>
                  </a:lnTo>
                  <a:lnTo>
                    <a:pt x="23812" y="196583"/>
                  </a:lnTo>
                  <a:lnTo>
                    <a:pt x="24130" y="196837"/>
                  </a:lnTo>
                  <a:lnTo>
                    <a:pt x="24536" y="197434"/>
                  </a:lnTo>
                  <a:lnTo>
                    <a:pt x="25120" y="198361"/>
                  </a:lnTo>
                  <a:lnTo>
                    <a:pt x="25514" y="197281"/>
                  </a:lnTo>
                  <a:lnTo>
                    <a:pt x="25908" y="197231"/>
                  </a:lnTo>
                  <a:lnTo>
                    <a:pt x="26263" y="197319"/>
                  </a:lnTo>
                  <a:lnTo>
                    <a:pt x="26619" y="197205"/>
                  </a:lnTo>
                  <a:close/>
                </a:path>
                <a:path w="186055" h="227329">
                  <a:moveTo>
                    <a:pt x="32435" y="49530"/>
                  </a:moveTo>
                  <a:lnTo>
                    <a:pt x="32359" y="48260"/>
                  </a:lnTo>
                  <a:lnTo>
                    <a:pt x="32346" y="48018"/>
                  </a:lnTo>
                  <a:lnTo>
                    <a:pt x="32283" y="48260"/>
                  </a:lnTo>
                  <a:lnTo>
                    <a:pt x="32156" y="48260"/>
                  </a:lnTo>
                  <a:lnTo>
                    <a:pt x="31826" y="49530"/>
                  </a:lnTo>
                  <a:lnTo>
                    <a:pt x="31559" y="49530"/>
                  </a:lnTo>
                  <a:lnTo>
                    <a:pt x="31965" y="50800"/>
                  </a:lnTo>
                  <a:lnTo>
                    <a:pt x="32054" y="49530"/>
                  </a:lnTo>
                  <a:lnTo>
                    <a:pt x="32435" y="49530"/>
                  </a:lnTo>
                  <a:close/>
                </a:path>
                <a:path w="186055" h="227329">
                  <a:moveTo>
                    <a:pt x="32435" y="47625"/>
                  </a:moveTo>
                  <a:lnTo>
                    <a:pt x="32270" y="46990"/>
                  </a:lnTo>
                  <a:lnTo>
                    <a:pt x="32346" y="48018"/>
                  </a:lnTo>
                  <a:lnTo>
                    <a:pt x="32435" y="47625"/>
                  </a:lnTo>
                  <a:close/>
                </a:path>
                <a:path w="186055" h="227329">
                  <a:moveTo>
                    <a:pt x="42786" y="100241"/>
                  </a:moveTo>
                  <a:lnTo>
                    <a:pt x="42456" y="99961"/>
                  </a:lnTo>
                  <a:lnTo>
                    <a:pt x="42316" y="100330"/>
                  </a:lnTo>
                  <a:lnTo>
                    <a:pt x="42773" y="100330"/>
                  </a:lnTo>
                  <a:close/>
                </a:path>
                <a:path w="186055" h="227329">
                  <a:moveTo>
                    <a:pt x="45974" y="0"/>
                  </a:moveTo>
                  <a:lnTo>
                    <a:pt x="45643" y="0"/>
                  </a:lnTo>
                  <a:lnTo>
                    <a:pt x="45948" y="1270"/>
                  </a:lnTo>
                  <a:lnTo>
                    <a:pt x="45974" y="0"/>
                  </a:lnTo>
                  <a:close/>
                </a:path>
                <a:path w="186055" h="227329">
                  <a:moveTo>
                    <a:pt x="46075" y="2540"/>
                  </a:moveTo>
                  <a:lnTo>
                    <a:pt x="45593" y="1270"/>
                  </a:lnTo>
                  <a:lnTo>
                    <a:pt x="45643" y="0"/>
                  </a:lnTo>
                  <a:lnTo>
                    <a:pt x="44208" y="0"/>
                  </a:lnTo>
                  <a:lnTo>
                    <a:pt x="44323" y="1270"/>
                  </a:lnTo>
                  <a:lnTo>
                    <a:pt x="44805" y="1270"/>
                  </a:lnTo>
                  <a:lnTo>
                    <a:pt x="44259" y="2540"/>
                  </a:lnTo>
                  <a:lnTo>
                    <a:pt x="46075" y="2540"/>
                  </a:lnTo>
                  <a:close/>
                </a:path>
                <a:path w="186055" h="227329">
                  <a:moveTo>
                    <a:pt x="47993" y="3810"/>
                  </a:moveTo>
                  <a:lnTo>
                    <a:pt x="46672" y="2540"/>
                  </a:lnTo>
                  <a:lnTo>
                    <a:pt x="46304" y="2540"/>
                  </a:lnTo>
                  <a:lnTo>
                    <a:pt x="46431" y="3810"/>
                  </a:lnTo>
                  <a:lnTo>
                    <a:pt x="46736" y="4648"/>
                  </a:lnTo>
                  <a:lnTo>
                    <a:pt x="47371" y="5080"/>
                  </a:lnTo>
                  <a:lnTo>
                    <a:pt x="46774" y="3810"/>
                  </a:lnTo>
                  <a:lnTo>
                    <a:pt x="47993" y="3810"/>
                  </a:lnTo>
                  <a:close/>
                </a:path>
                <a:path w="186055" h="227329">
                  <a:moveTo>
                    <a:pt x="49479" y="2705"/>
                  </a:moveTo>
                  <a:lnTo>
                    <a:pt x="49288" y="2717"/>
                  </a:lnTo>
                  <a:lnTo>
                    <a:pt x="49123" y="2794"/>
                  </a:lnTo>
                  <a:lnTo>
                    <a:pt x="48983" y="2717"/>
                  </a:lnTo>
                  <a:lnTo>
                    <a:pt x="48818" y="2679"/>
                  </a:lnTo>
                  <a:lnTo>
                    <a:pt x="48806" y="2882"/>
                  </a:lnTo>
                  <a:lnTo>
                    <a:pt x="49415" y="2857"/>
                  </a:lnTo>
                  <a:lnTo>
                    <a:pt x="49479" y="2705"/>
                  </a:lnTo>
                  <a:close/>
                </a:path>
                <a:path w="186055" h="227329">
                  <a:moveTo>
                    <a:pt x="50723" y="103060"/>
                  </a:moveTo>
                  <a:lnTo>
                    <a:pt x="50660" y="102870"/>
                  </a:lnTo>
                  <a:lnTo>
                    <a:pt x="50723" y="103060"/>
                  </a:lnTo>
                  <a:close/>
                </a:path>
                <a:path w="186055" h="227329">
                  <a:moveTo>
                    <a:pt x="51676" y="104140"/>
                  </a:moveTo>
                  <a:lnTo>
                    <a:pt x="50723" y="103060"/>
                  </a:lnTo>
                  <a:lnTo>
                    <a:pt x="51054" y="104140"/>
                  </a:lnTo>
                  <a:lnTo>
                    <a:pt x="51676" y="104140"/>
                  </a:lnTo>
                  <a:close/>
                </a:path>
                <a:path w="186055" h="227329">
                  <a:moveTo>
                    <a:pt x="55689" y="113030"/>
                  </a:moveTo>
                  <a:lnTo>
                    <a:pt x="55308" y="111760"/>
                  </a:lnTo>
                  <a:lnTo>
                    <a:pt x="55143" y="111760"/>
                  </a:lnTo>
                  <a:lnTo>
                    <a:pt x="55156" y="110490"/>
                  </a:lnTo>
                  <a:lnTo>
                    <a:pt x="54749" y="110490"/>
                  </a:lnTo>
                  <a:lnTo>
                    <a:pt x="55194" y="109220"/>
                  </a:lnTo>
                  <a:lnTo>
                    <a:pt x="54508" y="107950"/>
                  </a:lnTo>
                  <a:lnTo>
                    <a:pt x="52666" y="105410"/>
                  </a:lnTo>
                  <a:lnTo>
                    <a:pt x="51231" y="105410"/>
                  </a:lnTo>
                  <a:lnTo>
                    <a:pt x="51054" y="104140"/>
                  </a:lnTo>
                  <a:lnTo>
                    <a:pt x="48793" y="104140"/>
                  </a:lnTo>
                  <a:lnTo>
                    <a:pt x="48323" y="102870"/>
                  </a:lnTo>
                  <a:lnTo>
                    <a:pt x="46723" y="102870"/>
                  </a:lnTo>
                  <a:lnTo>
                    <a:pt x="46443" y="101600"/>
                  </a:lnTo>
                  <a:lnTo>
                    <a:pt x="45059" y="101600"/>
                  </a:lnTo>
                  <a:lnTo>
                    <a:pt x="45300" y="100330"/>
                  </a:lnTo>
                  <a:lnTo>
                    <a:pt x="43116" y="100330"/>
                  </a:lnTo>
                  <a:lnTo>
                    <a:pt x="42976" y="99060"/>
                  </a:lnTo>
                  <a:lnTo>
                    <a:pt x="42875" y="100330"/>
                  </a:lnTo>
                  <a:lnTo>
                    <a:pt x="44335" y="101600"/>
                  </a:lnTo>
                  <a:lnTo>
                    <a:pt x="42964" y="104140"/>
                  </a:lnTo>
                  <a:lnTo>
                    <a:pt x="44411" y="106680"/>
                  </a:lnTo>
                  <a:lnTo>
                    <a:pt x="44831" y="106680"/>
                  </a:lnTo>
                  <a:lnTo>
                    <a:pt x="45135" y="107950"/>
                  </a:lnTo>
                  <a:lnTo>
                    <a:pt x="46177" y="107950"/>
                  </a:lnTo>
                  <a:lnTo>
                    <a:pt x="46329" y="109220"/>
                  </a:lnTo>
                  <a:lnTo>
                    <a:pt x="46621" y="109220"/>
                  </a:lnTo>
                  <a:lnTo>
                    <a:pt x="46786" y="107950"/>
                  </a:lnTo>
                  <a:lnTo>
                    <a:pt x="46888" y="109220"/>
                  </a:lnTo>
                  <a:lnTo>
                    <a:pt x="47993" y="107950"/>
                  </a:lnTo>
                  <a:lnTo>
                    <a:pt x="48336" y="110490"/>
                  </a:lnTo>
                  <a:lnTo>
                    <a:pt x="48196" y="111760"/>
                  </a:lnTo>
                  <a:lnTo>
                    <a:pt x="50761" y="111760"/>
                  </a:lnTo>
                  <a:lnTo>
                    <a:pt x="50977" y="113030"/>
                  </a:lnTo>
                  <a:lnTo>
                    <a:pt x="52184" y="113030"/>
                  </a:lnTo>
                  <a:lnTo>
                    <a:pt x="52171" y="111760"/>
                  </a:lnTo>
                  <a:lnTo>
                    <a:pt x="54940" y="111760"/>
                  </a:lnTo>
                  <a:lnTo>
                    <a:pt x="55143" y="113030"/>
                  </a:lnTo>
                  <a:lnTo>
                    <a:pt x="55689" y="113030"/>
                  </a:lnTo>
                  <a:close/>
                </a:path>
                <a:path w="186055" h="227329">
                  <a:moveTo>
                    <a:pt x="59016" y="104140"/>
                  </a:moveTo>
                  <a:lnTo>
                    <a:pt x="56680" y="102870"/>
                  </a:lnTo>
                  <a:lnTo>
                    <a:pt x="59016" y="104140"/>
                  </a:lnTo>
                  <a:close/>
                </a:path>
                <a:path w="186055" h="227329">
                  <a:moveTo>
                    <a:pt x="63766" y="225742"/>
                  </a:moveTo>
                  <a:lnTo>
                    <a:pt x="62966" y="225679"/>
                  </a:lnTo>
                  <a:lnTo>
                    <a:pt x="63360" y="225958"/>
                  </a:lnTo>
                  <a:lnTo>
                    <a:pt x="63360" y="225729"/>
                  </a:lnTo>
                  <a:lnTo>
                    <a:pt x="63690" y="225907"/>
                  </a:lnTo>
                  <a:lnTo>
                    <a:pt x="63766" y="225742"/>
                  </a:lnTo>
                  <a:close/>
                </a:path>
                <a:path w="186055" h="227329">
                  <a:moveTo>
                    <a:pt x="64376" y="226872"/>
                  </a:moveTo>
                  <a:lnTo>
                    <a:pt x="63817" y="226949"/>
                  </a:lnTo>
                  <a:lnTo>
                    <a:pt x="64020" y="227126"/>
                  </a:lnTo>
                  <a:lnTo>
                    <a:pt x="64147" y="227076"/>
                  </a:lnTo>
                  <a:lnTo>
                    <a:pt x="64376" y="226872"/>
                  </a:lnTo>
                  <a:close/>
                </a:path>
                <a:path w="186055" h="227329">
                  <a:moveTo>
                    <a:pt x="64579" y="226834"/>
                  </a:moveTo>
                  <a:lnTo>
                    <a:pt x="64376" y="226872"/>
                  </a:lnTo>
                  <a:lnTo>
                    <a:pt x="64579" y="226834"/>
                  </a:lnTo>
                  <a:close/>
                </a:path>
                <a:path w="186055" h="227329">
                  <a:moveTo>
                    <a:pt x="64630" y="226644"/>
                  </a:moveTo>
                  <a:lnTo>
                    <a:pt x="64389" y="226593"/>
                  </a:lnTo>
                  <a:lnTo>
                    <a:pt x="64503" y="226758"/>
                  </a:lnTo>
                  <a:lnTo>
                    <a:pt x="64630" y="226644"/>
                  </a:lnTo>
                  <a:close/>
                </a:path>
                <a:path w="186055" h="227329">
                  <a:moveTo>
                    <a:pt x="66675" y="113741"/>
                  </a:moveTo>
                  <a:lnTo>
                    <a:pt x="65798" y="113792"/>
                  </a:lnTo>
                  <a:lnTo>
                    <a:pt x="65760" y="114046"/>
                  </a:lnTo>
                  <a:lnTo>
                    <a:pt x="65659" y="114173"/>
                  </a:lnTo>
                  <a:lnTo>
                    <a:pt x="65379" y="114109"/>
                  </a:lnTo>
                  <a:lnTo>
                    <a:pt x="65278" y="114300"/>
                  </a:lnTo>
                  <a:lnTo>
                    <a:pt x="65087" y="114439"/>
                  </a:lnTo>
                  <a:lnTo>
                    <a:pt x="64922" y="114579"/>
                  </a:lnTo>
                  <a:lnTo>
                    <a:pt x="64731" y="114693"/>
                  </a:lnTo>
                  <a:lnTo>
                    <a:pt x="65011" y="114668"/>
                  </a:lnTo>
                  <a:lnTo>
                    <a:pt x="64935" y="114909"/>
                  </a:lnTo>
                  <a:lnTo>
                    <a:pt x="64897" y="115214"/>
                  </a:lnTo>
                  <a:lnTo>
                    <a:pt x="64985" y="115404"/>
                  </a:lnTo>
                  <a:lnTo>
                    <a:pt x="65290" y="115290"/>
                  </a:lnTo>
                  <a:lnTo>
                    <a:pt x="65316" y="115531"/>
                  </a:lnTo>
                  <a:lnTo>
                    <a:pt x="65570" y="115519"/>
                  </a:lnTo>
                  <a:lnTo>
                    <a:pt x="65316" y="115328"/>
                  </a:lnTo>
                  <a:lnTo>
                    <a:pt x="65582" y="115023"/>
                  </a:lnTo>
                  <a:lnTo>
                    <a:pt x="65836" y="114922"/>
                  </a:lnTo>
                  <a:lnTo>
                    <a:pt x="65824" y="114592"/>
                  </a:lnTo>
                  <a:lnTo>
                    <a:pt x="66192" y="114236"/>
                  </a:lnTo>
                  <a:lnTo>
                    <a:pt x="66675" y="113741"/>
                  </a:lnTo>
                  <a:close/>
                </a:path>
                <a:path w="186055" h="227329">
                  <a:moveTo>
                    <a:pt x="67208" y="116865"/>
                  </a:moveTo>
                  <a:lnTo>
                    <a:pt x="66916" y="117005"/>
                  </a:lnTo>
                  <a:lnTo>
                    <a:pt x="67208" y="116865"/>
                  </a:lnTo>
                  <a:close/>
                </a:path>
                <a:path w="186055" h="227329">
                  <a:moveTo>
                    <a:pt x="67348" y="116979"/>
                  </a:moveTo>
                  <a:lnTo>
                    <a:pt x="67208" y="116865"/>
                  </a:lnTo>
                  <a:lnTo>
                    <a:pt x="66890" y="117081"/>
                  </a:lnTo>
                  <a:lnTo>
                    <a:pt x="66624" y="117398"/>
                  </a:lnTo>
                  <a:lnTo>
                    <a:pt x="67119" y="117309"/>
                  </a:lnTo>
                  <a:lnTo>
                    <a:pt x="67284" y="117195"/>
                  </a:lnTo>
                  <a:lnTo>
                    <a:pt x="67348" y="116979"/>
                  </a:lnTo>
                  <a:close/>
                </a:path>
                <a:path w="186055" h="227329">
                  <a:moveTo>
                    <a:pt x="67741" y="118656"/>
                  </a:moveTo>
                  <a:lnTo>
                    <a:pt x="67500" y="117767"/>
                  </a:lnTo>
                  <a:lnTo>
                    <a:pt x="66865" y="119087"/>
                  </a:lnTo>
                  <a:lnTo>
                    <a:pt x="67424" y="118960"/>
                  </a:lnTo>
                  <a:lnTo>
                    <a:pt x="67221" y="118643"/>
                  </a:lnTo>
                  <a:lnTo>
                    <a:pt x="67551" y="118656"/>
                  </a:lnTo>
                  <a:lnTo>
                    <a:pt x="67741" y="118656"/>
                  </a:lnTo>
                  <a:close/>
                </a:path>
                <a:path w="186055" h="227329">
                  <a:moveTo>
                    <a:pt x="68948" y="116370"/>
                  </a:moveTo>
                  <a:lnTo>
                    <a:pt x="67665" y="116662"/>
                  </a:lnTo>
                  <a:lnTo>
                    <a:pt x="68160" y="116903"/>
                  </a:lnTo>
                  <a:lnTo>
                    <a:pt x="68503" y="116751"/>
                  </a:lnTo>
                  <a:lnTo>
                    <a:pt x="68948" y="116370"/>
                  </a:lnTo>
                  <a:close/>
                </a:path>
                <a:path w="186055" h="227329">
                  <a:moveTo>
                    <a:pt x="69481" y="115963"/>
                  </a:moveTo>
                  <a:lnTo>
                    <a:pt x="69354" y="115887"/>
                  </a:lnTo>
                  <a:lnTo>
                    <a:pt x="69126" y="115976"/>
                  </a:lnTo>
                  <a:lnTo>
                    <a:pt x="69481" y="115963"/>
                  </a:lnTo>
                  <a:close/>
                </a:path>
                <a:path w="186055" h="227329">
                  <a:moveTo>
                    <a:pt x="70154" y="111544"/>
                  </a:moveTo>
                  <a:lnTo>
                    <a:pt x="69977" y="111861"/>
                  </a:lnTo>
                  <a:lnTo>
                    <a:pt x="70154" y="111544"/>
                  </a:lnTo>
                  <a:close/>
                </a:path>
                <a:path w="186055" h="227329">
                  <a:moveTo>
                    <a:pt x="70421" y="111506"/>
                  </a:moveTo>
                  <a:close/>
                </a:path>
                <a:path w="186055" h="227329">
                  <a:moveTo>
                    <a:pt x="70789" y="111772"/>
                  </a:moveTo>
                  <a:lnTo>
                    <a:pt x="70561" y="111683"/>
                  </a:lnTo>
                  <a:lnTo>
                    <a:pt x="70650" y="111810"/>
                  </a:lnTo>
                  <a:lnTo>
                    <a:pt x="70789" y="111772"/>
                  </a:lnTo>
                  <a:close/>
                </a:path>
                <a:path w="186055" h="227329">
                  <a:moveTo>
                    <a:pt x="71539" y="111480"/>
                  </a:moveTo>
                  <a:lnTo>
                    <a:pt x="71335" y="111569"/>
                  </a:lnTo>
                  <a:lnTo>
                    <a:pt x="71183" y="111747"/>
                  </a:lnTo>
                  <a:lnTo>
                    <a:pt x="71259" y="111429"/>
                  </a:lnTo>
                  <a:lnTo>
                    <a:pt x="71335" y="111569"/>
                  </a:lnTo>
                  <a:lnTo>
                    <a:pt x="71323" y="111429"/>
                  </a:lnTo>
                  <a:lnTo>
                    <a:pt x="71056" y="111823"/>
                  </a:lnTo>
                  <a:lnTo>
                    <a:pt x="71221" y="111836"/>
                  </a:lnTo>
                  <a:lnTo>
                    <a:pt x="71437" y="111645"/>
                  </a:lnTo>
                  <a:lnTo>
                    <a:pt x="71539" y="111480"/>
                  </a:lnTo>
                  <a:close/>
                </a:path>
                <a:path w="186055" h="227329">
                  <a:moveTo>
                    <a:pt x="72009" y="116357"/>
                  </a:moveTo>
                  <a:lnTo>
                    <a:pt x="71297" y="115798"/>
                  </a:lnTo>
                  <a:lnTo>
                    <a:pt x="70980" y="115887"/>
                  </a:lnTo>
                  <a:lnTo>
                    <a:pt x="70700" y="115811"/>
                  </a:lnTo>
                  <a:lnTo>
                    <a:pt x="70650" y="115620"/>
                  </a:lnTo>
                  <a:lnTo>
                    <a:pt x="70459" y="115544"/>
                  </a:lnTo>
                  <a:lnTo>
                    <a:pt x="70218" y="115620"/>
                  </a:lnTo>
                  <a:lnTo>
                    <a:pt x="70078" y="115557"/>
                  </a:lnTo>
                  <a:lnTo>
                    <a:pt x="69837" y="115582"/>
                  </a:lnTo>
                  <a:lnTo>
                    <a:pt x="69646" y="116027"/>
                  </a:lnTo>
                  <a:lnTo>
                    <a:pt x="69519" y="115976"/>
                  </a:lnTo>
                  <a:lnTo>
                    <a:pt x="69456" y="116166"/>
                  </a:lnTo>
                  <a:lnTo>
                    <a:pt x="69354" y="116408"/>
                  </a:lnTo>
                  <a:lnTo>
                    <a:pt x="69710" y="116611"/>
                  </a:lnTo>
                  <a:lnTo>
                    <a:pt x="70002" y="116535"/>
                  </a:lnTo>
                  <a:lnTo>
                    <a:pt x="70662" y="116852"/>
                  </a:lnTo>
                  <a:lnTo>
                    <a:pt x="71107" y="116535"/>
                  </a:lnTo>
                  <a:lnTo>
                    <a:pt x="71374" y="116357"/>
                  </a:lnTo>
                  <a:lnTo>
                    <a:pt x="71958" y="116649"/>
                  </a:lnTo>
                  <a:lnTo>
                    <a:pt x="72009" y="116357"/>
                  </a:lnTo>
                  <a:close/>
                </a:path>
                <a:path w="186055" h="227329">
                  <a:moveTo>
                    <a:pt x="72618" y="115887"/>
                  </a:moveTo>
                  <a:lnTo>
                    <a:pt x="72478" y="115811"/>
                  </a:lnTo>
                  <a:lnTo>
                    <a:pt x="72517" y="115570"/>
                  </a:lnTo>
                  <a:lnTo>
                    <a:pt x="72224" y="115684"/>
                  </a:lnTo>
                  <a:lnTo>
                    <a:pt x="71907" y="116306"/>
                  </a:lnTo>
                  <a:lnTo>
                    <a:pt x="72542" y="116509"/>
                  </a:lnTo>
                  <a:lnTo>
                    <a:pt x="72618" y="116306"/>
                  </a:lnTo>
                  <a:lnTo>
                    <a:pt x="72618" y="115887"/>
                  </a:lnTo>
                  <a:close/>
                </a:path>
                <a:path w="186055" h="227329">
                  <a:moveTo>
                    <a:pt x="73279" y="112966"/>
                  </a:moveTo>
                  <a:lnTo>
                    <a:pt x="73253" y="112699"/>
                  </a:lnTo>
                  <a:lnTo>
                    <a:pt x="72872" y="112661"/>
                  </a:lnTo>
                  <a:lnTo>
                    <a:pt x="72250" y="113296"/>
                  </a:lnTo>
                  <a:lnTo>
                    <a:pt x="72834" y="113411"/>
                  </a:lnTo>
                  <a:lnTo>
                    <a:pt x="73113" y="113118"/>
                  </a:lnTo>
                  <a:lnTo>
                    <a:pt x="72948" y="112941"/>
                  </a:lnTo>
                  <a:lnTo>
                    <a:pt x="73063" y="112699"/>
                  </a:lnTo>
                  <a:lnTo>
                    <a:pt x="73279" y="112966"/>
                  </a:lnTo>
                  <a:close/>
                </a:path>
                <a:path w="186055" h="227329">
                  <a:moveTo>
                    <a:pt x="73431" y="113017"/>
                  </a:moveTo>
                  <a:lnTo>
                    <a:pt x="73164" y="113068"/>
                  </a:lnTo>
                  <a:lnTo>
                    <a:pt x="73393" y="113284"/>
                  </a:lnTo>
                  <a:lnTo>
                    <a:pt x="73431" y="113017"/>
                  </a:lnTo>
                  <a:close/>
                </a:path>
                <a:path w="186055" h="227329">
                  <a:moveTo>
                    <a:pt x="73672" y="108000"/>
                  </a:moveTo>
                  <a:lnTo>
                    <a:pt x="73520" y="108026"/>
                  </a:lnTo>
                  <a:lnTo>
                    <a:pt x="73647" y="108254"/>
                  </a:lnTo>
                  <a:lnTo>
                    <a:pt x="73672" y="108000"/>
                  </a:lnTo>
                  <a:close/>
                </a:path>
                <a:path w="186055" h="227329">
                  <a:moveTo>
                    <a:pt x="74587" y="109486"/>
                  </a:moveTo>
                  <a:lnTo>
                    <a:pt x="74168" y="109321"/>
                  </a:lnTo>
                  <a:lnTo>
                    <a:pt x="73799" y="108902"/>
                  </a:lnTo>
                  <a:lnTo>
                    <a:pt x="73609" y="108686"/>
                  </a:lnTo>
                  <a:lnTo>
                    <a:pt x="73367" y="108559"/>
                  </a:lnTo>
                  <a:lnTo>
                    <a:pt x="73279" y="108064"/>
                  </a:lnTo>
                  <a:lnTo>
                    <a:pt x="73228" y="107861"/>
                  </a:lnTo>
                  <a:lnTo>
                    <a:pt x="73393" y="107861"/>
                  </a:lnTo>
                  <a:lnTo>
                    <a:pt x="73406" y="107569"/>
                  </a:lnTo>
                  <a:lnTo>
                    <a:pt x="73393" y="107353"/>
                  </a:lnTo>
                  <a:lnTo>
                    <a:pt x="72859" y="107569"/>
                  </a:lnTo>
                  <a:lnTo>
                    <a:pt x="72669" y="107403"/>
                  </a:lnTo>
                  <a:lnTo>
                    <a:pt x="72491" y="107035"/>
                  </a:lnTo>
                  <a:lnTo>
                    <a:pt x="71970" y="106781"/>
                  </a:lnTo>
                  <a:lnTo>
                    <a:pt x="71653" y="107162"/>
                  </a:lnTo>
                  <a:lnTo>
                    <a:pt x="70942" y="107289"/>
                  </a:lnTo>
                  <a:lnTo>
                    <a:pt x="71297" y="108902"/>
                  </a:lnTo>
                  <a:lnTo>
                    <a:pt x="70599" y="108305"/>
                  </a:lnTo>
                  <a:lnTo>
                    <a:pt x="70065" y="108153"/>
                  </a:lnTo>
                  <a:lnTo>
                    <a:pt x="70065" y="108305"/>
                  </a:lnTo>
                  <a:lnTo>
                    <a:pt x="69748" y="108559"/>
                  </a:lnTo>
                  <a:lnTo>
                    <a:pt x="69659" y="108686"/>
                  </a:lnTo>
                  <a:lnTo>
                    <a:pt x="70878" y="109816"/>
                  </a:lnTo>
                  <a:lnTo>
                    <a:pt x="70142" y="110388"/>
                  </a:lnTo>
                  <a:lnTo>
                    <a:pt x="69481" y="109740"/>
                  </a:lnTo>
                  <a:lnTo>
                    <a:pt x="70104" y="111429"/>
                  </a:lnTo>
                  <a:lnTo>
                    <a:pt x="69519" y="111086"/>
                  </a:lnTo>
                  <a:lnTo>
                    <a:pt x="68935" y="111569"/>
                  </a:lnTo>
                  <a:lnTo>
                    <a:pt x="69799" y="111594"/>
                  </a:lnTo>
                  <a:lnTo>
                    <a:pt x="69875" y="111734"/>
                  </a:lnTo>
                  <a:lnTo>
                    <a:pt x="70002" y="111671"/>
                  </a:lnTo>
                  <a:lnTo>
                    <a:pt x="70129" y="111518"/>
                  </a:lnTo>
                  <a:lnTo>
                    <a:pt x="70383" y="111455"/>
                  </a:lnTo>
                  <a:lnTo>
                    <a:pt x="70535" y="111264"/>
                  </a:lnTo>
                  <a:lnTo>
                    <a:pt x="70485" y="111467"/>
                  </a:lnTo>
                  <a:lnTo>
                    <a:pt x="70599" y="111264"/>
                  </a:lnTo>
                  <a:lnTo>
                    <a:pt x="70700" y="111137"/>
                  </a:lnTo>
                  <a:lnTo>
                    <a:pt x="70916" y="110972"/>
                  </a:lnTo>
                  <a:lnTo>
                    <a:pt x="71043" y="110807"/>
                  </a:lnTo>
                  <a:lnTo>
                    <a:pt x="70675" y="110680"/>
                  </a:lnTo>
                  <a:lnTo>
                    <a:pt x="70561" y="110477"/>
                  </a:lnTo>
                  <a:lnTo>
                    <a:pt x="70726" y="110604"/>
                  </a:lnTo>
                  <a:lnTo>
                    <a:pt x="70853" y="110477"/>
                  </a:lnTo>
                  <a:lnTo>
                    <a:pt x="70624" y="110185"/>
                  </a:lnTo>
                  <a:lnTo>
                    <a:pt x="70891" y="110185"/>
                  </a:lnTo>
                  <a:lnTo>
                    <a:pt x="71170" y="110807"/>
                  </a:lnTo>
                  <a:lnTo>
                    <a:pt x="71793" y="110185"/>
                  </a:lnTo>
                  <a:lnTo>
                    <a:pt x="71945" y="110032"/>
                  </a:lnTo>
                  <a:lnTo>
                    <a:pt x="72072" y="110363"/>
                  </a:lnTo>
                  <a:lnTo>
                    <a:pt x="72148" y="110680"/>
                  </a:lnTo>
                  <a:lnTo>
                    <a:pt x="72364" y="110807"/>
                  </a:lnTo>
                  <a:lnTo>
                    <a:pt x="72110" y="110820"/>
                  </a:lnTo>
                  <a:lnTo>
                    <a:pt x="72047" y="110985"/>
                  </a:lnTo>
                  <a:lnTo>
                    <a:pt x="72529" y="111137"/>
                  </a:lnTo>
                  <a:lnTo>
                    <a:pt x="72821" y="111252"/>
                  </a:lnTo>
                  <a:lnTo>
                    <a:pt x="73190" y="110871"/>
                  </a:lnTo>
                  <a:lnTo>
                    <a:pt x="73291" y="111175"/>
                  </a:lnTo>
                  <a:lnTo>
                    <a:pt x="73812" y="111239"/>
                  </a:lnTo>
                  <a:lnTo>
                    <a:pt x="73672" y="111379"/>
                  </a:lnTo>
                  <a:lnTo>
                    <a:pt x="73901" y="111353"/>
                  </a:lnTo>
                  <a:lnTo>
                    <a:pt x="73799" y="111036"/>
                  </a:lnTo>
                  <a:lnTo>
                    <a:pt x="74002" y="110985"/>
                  </a:lnTo>
                  <a:lnTo>
                    <a:pt x="73990" y="110477"/>
                  </a:lnTo>
                  <a:lnTo>
                    <a:pt x="74256" y="110363"/>
                  </a:lnTo>
                  <a:lnTo>
                    <a:pt x="74383" y="110032"/>
                  </a:lnTo>
                  <a:lnTo>
                    <a:pt x="74587" y="109486"/>
                  </a:lnTo>
                  <a:close/>
                </a:path>
                <a:path w="186055" h="227329">
                  <a:moveTo>
                    <a:pt x="76708" y="113347"/>
                  </a:moveTo>
                  <a:lnTo>
                    <a:pt x="75780" y="113715"/>
                  </a:lnTo>
                  <a:lnTo>
                    <a:pt x="75577" y="113626"/>
                  </a:lnTo>
                  <a:lnTo>
                    <a:pt x="75336" y="113423"/>
                  </a:lnTo>
                  <a:lnTo>
                    <a:pt x="75361" y="113106"/>
                  </a:lnTo>
                  <a:lnTo>
                    <a:pt x="75641" y="113068"/>
                  </a:lnTo>
                  <a:lnTo>
                    <a:pt x="75793" y="112941"/>
                  </a:lnTo>
                  <a:lnTo>
                    <a:pt x="75361" y="112941"/>
                  </a:lnTo>
                  <a:lnTo>
                    <a:pt x="75476" y="112750"/>
                  </a:lnTo>
                  <a:lnTo>
                    <a:pt x="75425" y="112598"/>
                  </a:lnTo>
                  <a:lnTo>
                    <a:pt x="74968" y="112458"/>
                  </a:lnTo>
                  <a:lnTo>
                    <a:pt x="74752" y="112750"/>
                  </a:lnTo>
                  <a:lnTo>
                    <a:pt x="74371" y="112725"/>
                  </a:lnTo>
                  <a:lnTo>
                    <a:pt x="74206" y="112598"/>
                  </a:lnTo>
                  <a:lnTo>
                    <a:pt x="73875" y="112471"/>
                  </a:lnTo>
                  <a:lnTo>
                    <a:pt x="73698" y="112725"/>
                  </a:lnTo>
                  <a:lnTo>
                    <a:pt x="73571" y="113284"/>
                  </a:lnTo>
                  <a:lnTo>
                    <a:pt x="73761" y="113626"/>
                  </a:lnTo>
                  <a:lnTo>
                    <a:pt x="73875" y="113982"/>
                  </a:lnTo>
                  <a:lnTo>
                    <a:pt x="73774" y="114122"/>
                  </a:lnTo>
                  <a:lnTo>
                    <a:pt x="74002" y="114388"/>
                  </a:lnTo>
                  <a:lnTo>
                    <a:pt x="74091" y="114871"/>
                  </a:lnTo>
                  <a:lnTo>
                    <a:pt x="74358" y="114985"/>
                  </a:lnTo>
                  <a:lnTo>
                    <a:pt x="74536" y="114922"/>
                  </a:lnTo>
                  <a:lnTo>
                    <a:pt x="74523" y="114579"/>
                  </a:lnTo>
                  <a:lnTo>
                    <a:pt x="75666" y="114617"/>
                  </a:lnTo>
                  <a:lnTo>
                    <a:pt x="76073" y="115214"/>
                  </a:lnTo>
                  <a:lnTo>
                    <a:pt x="76174" y="114579"/>
                  </a:lnTo>
                  <a:lnTo>
                    <a:pt x="76288" y="113931"/>
                  </a:lnTo>
                  <a:lnTo>
                    <a:pt x="76441" y="113715"/>
                  </a:lnTo>
                  <a:lnTo>
                    <a:pt x="76708" y="113347"/>
                  </a:lnTo>
                  <a:close/>
                </a:path>
                <a:path w="186055" h="227329">
                  <a:moveTo>
                    <a:pt x="78041" y="135051"/>
                  </a:moveTo>
                  <a:lnTo>
                    <a:pt x="77444" y="134899"/>
                  </a:lnTo>
                  <a:lnTo>
                    <a:pt x="77482" y="134747"/>
                  </a:lnTo>
                  <a:lnTo>
                    <a:pt x="77165" y="134772"/>
                  </a:lnTo>
                  <a:lnTo>
                    <a:pt x="77317" y="135064"/>
                  </a:lnTo>
                  <a:lnTo>
                    <a:pt x="77558" y="135077"/>
                  </a:lnTo>
                  <a:lnTo>
                    <a:pt x="78041" y="135051"/>
                  </a:lnTo>
                  <a:close/>
                </a:path>
                <a:path w="186055" h="227329">
                  <a:moveTo>
                    <a:pt x="79121" y="134112"/>
                  </a:moveTo>
                  <a:lnTo>
                    <a:pt x="78981" y="133972"/>
                  </a:lnTo>
                  <a:lnTo>
                    <a:pt x="79044" y="134112"/>
                  </a:lnTo>
                  <a:close/>
                </a:path>
                <a:path w="186055" h="227329">
                  <a:moveTo>
                    <a:pt x="80429" y="135039"/>
                  </a:moveTo>
                  <a:lnTo>
                    <a:pt x="80403" y="134912"/>
                  </a:lnTo>
                  <a:lnTo>
                    <a:pt x="80302" y="134493"/>
                  </a:lnTo>
                  <a:lnTo>
                    <a:pt x="80276" y="134366"/>
                  </a:lnTo>
                  <a:lnTo>
                    <a:pt x="79921" y="134366"/>
                  </a:lnTo>
                  <a:lnTo>
                    <a:pt x="79679" y="134277"/>
                  </a:lnTo>
                  <a:lnTo>
                    <a:pt x="79298" y="134493"/>
                  </a:lnTo>
                  <a:lnTo>
                    <a:pt x="79146" y="134264"/>
                  </a:lnTo>
                  <a:lnTo>
                    <a:pt x="79336" y="134023"/>
                  </a:lnTo>
                  <a:lnTo>
                    <a:pt x="79121" y="134112"/>
                  </a:lnTo>
                  <a:lnTo>
                    <a:pt x="79108" y="134239"/>
                  </a:lnTo>
                  <a:lnTo>
                    <a:pt x="79197" y="134442"/>
                  </a:lnTo>
                  <a:lnTo>
                    <a:pt x="78701" y="134442"/>
                  </a:lnTo>
                  <a:lnTo>
                    <a:pt x="78409" y="134785"/>
                  </a:lnTo>
                  <a:lnTo>
                    <a:pt x="77927" y="135191"/>
                  </a:lnTo>
                  <a:lnTo>
                    <a:pt x="78994" y="135013"/>
                  </a:lnTo>
                  <a:lnTo>
                    <a:pt x="79121" y="135089"/>
                  </a:lnTo>
                  <a:lnTo>
                    <a:pt x="79273" y="135013"/>
                  </a:lnTo>
                  <a:lnTo>
                    <a:pt x="79476" y="134912"/>
                  </a:lnTo>
                  <a:lnTo>
                    <a:pt x="80429" y="135039"/>
                  </a:lnTo>
                  <a:close/>
                </a:path>
                <a:path w="186055" h="227329">
                  <a:moveTo>
                    <a:pt x="80479" y="129540"/>
                  </a:moveTo>
                  <a:lnTo>
                    <a:pt x="80302" y="128270"/>
                  </a:lnTo>
                  <a:lnTo>
                    <a:pt x="80137" y="128270"/>
                  </a:lnTo>
                  <a:lnTo>
                    <a:pt x="80416" y="129540"/>
                  </a:lnTo>
                  <a:close/>
                </a:path>
                <a:path w="186055" h="227329">
                  <a:moveTo>
                    <a:pt x="80746" y="134645"/>
                  </a:moveTo>
                  <a:lnTo>
                    <a:pt x="80492" y="135051"/>
                  </a:lnTo>
                  <a:lnTo>
                    <a:pt x="80695" y="135077"/>
                  </a:lnTo>
                  <a:lnTo>
                    <a:pt x="80746" y="134645"/>
                  </a:lnTo>
                  <a:close/>
                </a:path>
                <a:path w="186055" h="227329">
                  <a:moveTo>
                    <a:pt x="81038" y="129540"/>
                  </a:moveTo>
                  <a:lnTo>
                    <a:pt x="80530" y="128270"/>
                  </a:lnTo>
                  <a:lnTo>
                    <a:pt x="80479" y="129540"/>
                  </a:lnTo>
                  <a:lnTo>
                    <a:pt x="81038" y="129540"/>
                  </a:lnTo>
                  <a:close/>
                </a:path>
                <a:path w="186055" h="227329">
                  <a:moveTo>
                    <a:pt x="81699" y="133858"/>
                  </a:moveTo>
                  <a:lnTo>
                    <a:pt x="81343" y="133769"/>
                  </a:lnTo>
                  <a:lnTo>
                    <a:pt x="81343" y="134137"/>
                  </a:lnTo>
                  <a:lnTo>
                    <a:pt x="81546" y="134061"/>
                  </a:lnTo>
                  <a:lnTo>
                    <a:pt x="81661" y="134188"/>
                  </a:lnTo>
                  <a:lnTo>
                    <a:pt x="81699" y="133858"/>
                  </a:lnTo>
                  <a:close/>
                </a:path>
                <a:path w="186055" h="227329">
                  <a:moveTo>
                    <a:pt x="82257" y="124460"/>
                  </a:moveTo>
                  <a:lnTo>
                    <a:pt x="81940" y="123190"/>
                  </a:lnTo>
                  <a:lnTo>
                    <a:pt x="82245" y="123190"/>
                  </a:lnTo>
                  <a:lnTo>
                    <a:pt x="81876" y="121920"/>
                  </a:lnTo>
                  <a:lnTo>
                    <a:pt x="81610" y="121920"/>
                  </a:lnTo>
                  <a:lnTo>
                    <a:pt x="81711" y="123190"/>
                  </a:lnTo>
                  <a:lnTo>
                    <a:pt x="81711" y="125730"/>
                  </a:lnTo>
                  <a:lnTo>
                    <a:pt x="82016" y="125730"/>
                  </a:lnTo>
                  <a:lnTo>
                    <a:pt x="82029" y="124460"/>
                  </a:lnTo>
                  <a:lnTo>
                    <a:pt x="82257" y="124460"/>
                  </a:lnTo>
                  <a:close/>
                </a:path>
                <a:path w="186055" h="227329">
                  <a:moveTo>
                    <a:pt x="82270" y="138341"/>
                  </a:moveTo>
                  <a:lnTo>
                    <a:pt x="82207" y="137439"/>
                  </a:lnTo>
                  <a:lnTo>
                    <a:pt x="81991" y="137160"/>
                  </a:lnTo>
                  <a:lnTo>
                    <a:pt x="82270" y="138341"/>
                  </a:lnTo>
                  <a:close/>
                </a:path>
                <a:path w="186055" h="227329">
                  <a:moveTo>
                    <a:pt x="83299" y="124460"/>
                  </a:moveTo>
                  <a:lnTo>
                    <a:pt x="83019" y="121920"/>
                  </a:lnTo>
                  <a:lnTo>
                    <a:pt x="82511" y="121920"/>
                  </a:lnTo>
                  <a:lnTo>
                    <a:pt x="82245" y="123190"/>
                  </a:lnTo>
                  <a:lnTo>
                    <a:pt x="82880" y="123190"/>
                  </a:lnTo>
                  <a:lnTo>
                    <a:pt x="83299" y="124460"/>
                  </a:lnTo>
                  <a:close/>
                </a:path>
                <a:path w="186055" h="227329">
                  <a:moveTo>
                    <a:pt x="87871" y="121920"/>
                  </a:moveTo>
                  <a:lnTo>
                    <a:pt x="87553" y="121920"/>
                  </a:lnTo>
                  <a:lnTo>
                    <a:pt x="87541" y="123190"/>
                  </a:lnTo>
                  <a:lnTo>
                    <a:pt x="87782" y="123190"/>
                  </a:lnTo>
                  <a:lnTo>
                    <a:pt x="87871" y="121920"/>
                  </a:lnTo>
                  <a:close/>
                </a:path>
                <a:path w="186055" h="227329">
                  <a:moveTo>
                    <a:pt x="88950" y="123418"/>
                  </a:moveTo>
                  <a:lnTo>
                    <a:pt x="88595" y="123355"/>
                  </a:lnTo>
                  <a:lnTo>
                    <a:pt x="88531" y="123190"/>
                  </a:lnTo>
                  <a:lnTo>
                    <a:pt x="87782" y="123190"/>
                  </a:lnTo>
                  <a:lnTo>
                    <a:pt x="88328" y="124460"/>
                  </a:lnTo>
                  <a:lnTo>
                    <a:pt x="88544" y="124460"/>
                  </a:lnTo>
                  <a:lnTo>
                    <a:pt x="88531" y="123672"/>
                  </a:lnTo>
                  <a:lnTo>
                    <a:pt x="88671" y="123532"/>
                  </a:lnTo>
                  <a:lnTo>
                    <a:pt x="88950" y="123418"/>
                  </a:lnTo>
                  <a:close/>
                </a:path>
                <a:path w="186055" h="227329">
                  <a:moveTo>
                    <a:pt x="98044" y="142240"/>
                  </a:moveTo>
                  <a:lnTo>
                    <a:pt x="97675" y="142074"/>
                  </a:lnTo>
                  <a:lnTo>
                    <a:pt x="97370" y="142062"/>
                  </a:lnTo>
                  <a:lnTo>
                    <a:pt x="97510" y="142240"/>
                  </a:lnTo>
                  <a:lnTo>
                    <a:pt x="97739" y="142417"/>
                  </a:lnTo>
                  <a:lnTo>
                    <a:pt x="97904" y="142443"/>
                  </a:lnTo>
                  <a:lnTo>
                    <a:pt x="98044" y="142240"/>
                  </a:lnTo>
                  <a:close/>
                </a:path>
                <a:path w="186055" h="227329">
                  <a:moveTo>
                    <a:pt x="99504" y="142659"/>
                  </a:moveTo>
                  <a:lnTo>
                    <a:pt x="99314" y="142532"/>
                  </a:lnTo>
                  <a:lnTo>
                    <a:pt x="99161" y="142087"/>
                  </a:lnTo>
                  <a:lnTo>
                    <a:pt x="98971" y="142011"/>
                  </a:lnTo>
                  <a:lnTo>
                    <a:pt x="98996" y="142328"/>
                  </a:lnTo>
                  <a:lnTo>
                    <a:pt x="99148" y="142544"/>
                  </a:lnTo>
                  <a:lnTo>
                    <a:pt x="99504" y="142659"/>
                  </a:lnTo>
                  <a:close/>
                </a:path>
                <a:path w="186055" h="227329">
                  <a:moveTo>
                    <a:pt x="101104" y="140970"/>
                  </a:moveTo>
                  <a:lnTo>
                    <a:pt x="100660" y="142240"/>
                  </a:lnTo>
                  <a:lnTo>
                    <a:pt x="101003" y="142240"/>
                  </a:lnTo>
                  <a:lnTo>
                    <a:pt x="101104" y="140970"/>
                  </a:lnTo>
                  <a:close/>
                </a:path>
                <a:path w="186055" h="227329">
                  <a:moveTo>
                    <a:pt x="127000" y="96786"/>
                  </a:moveTo>
                  <a:lnTo>
                    <a:pt x="126834" y="97472"/>
                  </a:lnTo>
                  <a:lnTo>
                    <a:pt x="126796" y="97790"/>
                  </a:lnTo>
                  <a:lnTo>
                    <a:pt x="126911" y="97472"/>
                  </a:lnTo>
                  <a:lnTo>
                    <a:pt x="127000" y="96786"/>
                  </a:lnTo>
                  <a:close/>
                </a:path>
                <a:path w="186055" h="227329">
                  <a:moveTo>
                    <a:pt x="131419" y="133654"/>
                  </a:moveTo>
                  <a:close/>
                </a:path>
                <a:path w="186055" h="227329">
                  <a:moveTo>
                    <a:pt x="132257" y="137668"/>
                  </a:moveTo>
                  <a:lnTo>
                    <a:pt x="131953" y="138341"/>
                  </a:lnTo>
                  <a:lnTo>
                    <a:pt x="132257" y="137668"/>
                  </a:lnTo>
                  <a:close/>
                </a:path>
                <a:path w="186055" h="227329">
                  <a:moveTo>
                    <a:pt x="132803" y="135890"/>
                  </a:moveTo>
                  <a:lnTo>
                    <a:pt x="132435" y="137160"/>
                  </a:lnTo>
                  <a:lnTo>
                    <a:pt x="132257" y="137668"/>
                  </a:lnTo>
                  <a:lnTo>
                    <a:pt x="132486" y="137160"/>
                  </a:lnTo>
                  <a:lnTo>
                    <a:pt x="132715" y="137160"/>
                  </a:lnTo>
                  <a:lnTo>
                    <a:pt x="132803" y="135890"/>
                  </a:lnTo>
                  <a:close/>
                </a:path>
                <a:path w="186055" h="227329">
                  <a:moveTo>
                    <a:pt x="138214" y="137160"/>
                  </a:moveTo>
                  <a:lnTo>
                    <a:pt x="138188" y="136893"/>
                  </a:lnTo>
                  <a:lnTo>
                    <a:pt x="138163" y="137160"/>
                  </a:lnTo>
                  <a:close/>
                </a:path>
                <a:path w="186055" h="227329">
                  <a:moveTo>
                    <a:pt x="138239" y="135890"/>
                  </a:moveTo>
                  <a:lnTo>
                    <a:pt x="138049" y="135890"/>
                  </a:lnTo>
                  <a:lnTo>
                    <a:pt x="138188" y="136893"/>
                  </a:lnTo>
                  <a:lnTo>
                    <a:pt x="138239" y="135890"/>
                  </a:lnTo>
                  <a:close/>
                </a:path>
                <a:path w="186055" h="227329">
                  <a:moveTo>
                    <a:pt x="138480" y="134620"/>
                  </a:moveTo>
                  <a:lnTo>
                    <a:pt x="138137" y="133350"/>
                  </a:lnTo>
                  <a:lnTo>
                    <a:pt x="138150" y="134620"/>
                  </a:lnTo>
                  <a:lnTo>
                    <a:pt x="138480" y="134620"/>
                  </a:lnTo>
                  <a:close/>
                </a:path>
                <a:path w="186055" h="227329">
                  <a:moveTo>
                    <a:pt x="138772" y="133350"/>
                  </a:moveTo>
                  <a:lnTo>
                    <a:pt x="138595" y="134188"/>
                  </a:lnTo>
                  <a:lnTo>
                    <a:pt x="138772" y="133350"/>
                  </a:lnTo>
                  <a:close/>
                </a:path>
                <a:path w="186055" h="227329">
                  <a:moveTo>
                    <a:pt x="139852" y="133350"/>
                  </a:moveTo>
                  <a:lnTo>
                    <a:pt x="138772" y="133350"/>
                  </a:lnTo>
                  <a:lnTo>
                    <a:pt x="139065" y="134620"/>
                  </a:lnTo>
                  <a:lnTo>
                    <a:pt x="138569" y="134620"/>
                  </a:lnTo>
                  <a:lnTo>
                    <a:pt x="139014" y="135890"/>
                  </a:lnTo>
                  <a:lnTo>
                    <a:pt x="139319" y="135890"/>
                  </a:lnTo>
                  <a:lnTo>
                    <a:pt x="139331" y="134620"/>
                  </a:lnTo>
                  <a:lnTo>
                    <a:pt x="139852" y="133350"/>
                  </a:lnTo>
                  <a:close/>
                </a:path>
                <a:path w="186055" h="227329">
                  <a:moveTo>
                    <a:pt x="141681" y="120650"/>
                  </a:moveTo>
                  <a:lnTo>
                    <a:pt x="141325" y="119380"/>
                  </a:lnTo>
                  <a:lnTo>
                    <a:pt x="140944" y="119380"/>
                  </a:lnTo>
                  <a:lnTo>
                    <a:pt x="140741" y="118110"/>
                  </a:lnTo>
                  <a:lnTo>
                    <a:pt x="140665" y="116840"/>
                  </a:lnTo>
                  <a:lnTo>
                    <a:pt x="140284" y="116840"/>
                  </a:lnTo>
                  <a:lnTo>
                    <a:pt x="140335" y="115570"/>
                  </a:lnTo>
                  <a:lnTo>
                    <a:pt x="140017" y="114300"/>
                  </a:lnTo>
                  <a:lnTo>
                    <a:pt x="139001" y="114300"/>
                  </a:lnTo>
                  <a:lnTo>
                    <a:pt x="139242" y="113030"/>
                  </a:lnTo>
                  <a:lnTo>
                    <a:pt x="137629" y="113030"/>
                  </a:lnTo>
                  <a:lnTo>
                    <a:pt x="137045" y="111760"/>
                  </a:lnTo>
                  <a:lnTo>
                    <a:pt x="136093" y="110490"/>
                  </a:lnTo>
                  <a:lnTo>
                    <a:pt x="135991" y="109220"/>
                  </a:lnTo>
                  <a:lnTo>
                    <a:pt x="136207" y="109220"/>
                  </a:lnTo>
                  <a:lnTo>
                    <a:pt x="135839" y="107950"/>
                  </a:lnTo>
                  <a:lnTo>
                    <a:pt x="136144" y="107950"/>
                  </a:lnTo>
                  <a:lnTo>
                    <a:pt x="135877" y="106680"/>
                  </a:lnTo>
                  <a:lnTo>
                    <a:pt x="135204" y="106680"/>
                  </a:lnTo>
                  <a:lnTo>
                    <a:pt x="134747" y="105410"/>
                  </a:lnTo>
                  <a:lnTo>
                    <a:pt x="134327" y="104394"/>
                  </a:lnTo>
                  <a:lnTo>
                    <a:pt x="134327" y="110490"/>
                  </a:lnTo>
                  <a:lnTo>
                    <a:pt x="133527" y="110490"/>
                  </a:lnTo>
                  <a:lnTo>
                    <a:pt x="133286" y="109220"/>
                  </a:lnTo>
                  <a:lnTo>
                    <a:pt x="133565" y="109220"/>
                  </a:lnTo>
                  <a:lnTo>
                    <a:pt x="133680" y="109372"/>
                  </a:lnTo>
                  <a:lnTo>
                    <a:pt x="133985" y="109474"/>
                  </a:lnTo>
                  <a:lnTo>
                    <a:pt x="134112" y="109435"/>
                  </a:lnTo>
                  <a:lnTo>
                    <a:pt x="133972" y="109359"/>
                  </a:lnTo>
                  <a:lnTo>
                    <a:pt x="133794" y="109220"/>
                  </a:lnTo>
                  <a:lnTo>
                    <a:pt x="134073" y="109220"/>
                  </a:lnTo>
                  <a:lnTo>
                    <a:pt x="134112" y="109435"/>
                  </a:lnTo>
                  <a:lnTo>
                    <a:pt x="134327" y="110490"/>
                  </a:lnTo>
                  <a:lnTo>
                    <a:pt x="134327" y="104394"/>
                  </a:lnTo>
                  <a:lnTo>
                    <a:pt x="134226" y="104140"/>
                  </a:lnTo>
                  <a:lnTo>
                    <a:pt x="134010" y="104140"/>
                  </a:lnTo>
                  <a:lnTo>
                    <a:pt x="134302" y="102870"/>
                  </a:lnTo>
                  <a:lnTo>
                    <a:pt x="135255" y="102870"/>
                  </a:lnTo>
                  <a:lnTo>
                    <a:pt x="135305" y="101600"/>
                  </a:lnTo>
                  <a:lnTo>
                    <a:pt x="136156" y="101600"/>
                  </a:lnTo>
                  <a:lnTo>
                    <a:pt x="136245" y="100330"/>
                  </a:lnTo>
                  <a:lnTo>
                    <a:pt x="135331" y="100330"/>
                  </a:lnTo>
                  <a:lnTo>
                    <a:pt x="135648" y="99060"/>
                  </a:lnTo>
                  <a:lnTo>
                    <a:pt x="134988" y="99060"/>
                  </a:lnTo>
                  <a:lnTo>
                    <a:pt x="134835" y="97790"/>
                  </a:lnTo>
                  <a:lnTo>
                    <a:pt x="134289" y="97790"/>
                  </a:lnTo>
                  <a:lnTo>
                    <a:pt x="134518" y="96520"/>
                  </a:lnTo>
                  <a:lnTo>
                    <a:pt x="131914" y="96520"/>
                  </a:lnTo>
                  <a:lnTo>
                    <a:pt x="131508" y="95250"/>
                  </a:lnTo>
                  <a:lnTo>
                    <a:pt x="131102" y="95250"/>
                  </a:lnTo>
                  <a:lnTo>
                    <a:pt x="131241" y="93980"/>
                  </a:lnTo>
                  <a:lnTo>
                    <a:pt x="130975" y="93980"/>
                  </a:lnTo>
                  <a:lnTo>
                    <a:pt x="130860" y="92710"/>
                  </a:lnTo>
                  <a:lnTo>
                    <a:pt x="130505" y="93980"/>
                  </a:lnTo>
                  <a:lnTo>
                    <a:pt x="129667" y="95250"/>
                  </a:lnTo>
                  <a:lnTo>
                    <a:pt x="128181" y="95250"/>
                  </a:lnTo>
                  <a:lnTo>
                    <a:pt x="128181" y="96520"/>
                  </a:lnTo>
                  <a:lnTo>
                    <a:pt x="128054" y="96520"/>
                  </a:lnTo>
                  <a:lnTo>
                    <a:pt x="127685" y="95846"/>
                  </a:lnTo>
                  <a:lnTo>
                    <a:pt x="128181" y="96520"/>
                  </a:lnTo>
                  <a:lnTo>
                    <a:pt x="128181" y="95250"/>
                  </a:lnTo>
                  <a:lnTo>
                    <a:pt x="127876" y="95250"/>
                  </a:lnTo>
                  <a:lnTo>
                    <a:pt x="127342" y="94716"/>
                  </a:lnTo>
                  <a:lnTo>
                    <a:pt x="127342" y="95389"/>
                  </a:lnTo>
                  <a:lnTo>
                    <a:pt x="127304" y="96520"/>
                  </a:lnTo>
                  <a:lnTo>
                    <a:pt x="127076" y="97040"/>
                  </a:lnTo>
                  <a:lnTo>
                    <a:pt x="127292" y="97790"/>
                  </a:lnTo>
                  <a:lnTo>
                    <a:pt x="126796" y="97790"/>
                  </a:lnTo>
                  <a:lnTo>
                    <a:pt x="126873" y="97040"/>
                  </a:lnTo>
                  <a:lnTo>
                    <a:pt x="126911" y="96520"/>
                  </a:lnTo>
                  <a:lnTo>
                    <a:pt x="127000" y="96786"/>
                  </a:lnTo>
                  <a:lnTo>
                    <a:pt x="127063" y="96520"/>
                  </a:lnTo>
                  <a:lnTo>
                    <a:pt x="127228" y="95846"/>
                  </a:lnTo>
                  <a:lnTo>
                    <a:pt x="127228" y="95250"/>
                  </a:lnTo>
                  <a:lnTo>
                    <a:pt x="127342" y="95389"/>
                  </a:lnTo>
                  <a:lnTo>
                    <a:pt x="127342" y="94716"/>
                  </a:lnTo>
                  <a:lnTo>
                    <a:pt x="126606" y="93980"/>
                  </a:lnTo>
                  <a:lnTo>
                    <a:pt x="127431" y="92710"/>
                  </a:lnTo>
                  <a:lnTo>
                    <a:pt x="127038" y="92710"/>
                  </a:lnTo>
                  <a:lnTo>
                    <a:pt x="126631" y="91440"/>
                  </a:lnTo>
                  <a:lnTo>
                    <a:pt x="125907" y="91440"/>
                  </a:lnTo>
                  <a:lnTo>
                    <a:pt x="125590" y="90170"/>
                  </a:lnTo>
                  <a:lnTo>
                    <a:pt x="123939" y="90170"/>
                  </a:lnTo>
                  <a:lnTo>
                    <a:pt x="123418" y="88900"/>
                  </a:lnTo>
                  <a:lnTo>
                    <a:pt x="122847" y="88900"/>
                  </a:lnTo>
                  <a:lnTo>
                    <a:pt x="122542" y="87630"/>
                  </a:lnTo>
                  <a:lnTo>
                    <a:pt x="121754" y="87630"/>
                  </a:lnTo>
                  <a:lnTo>
                    <a:pt x="120624" y="86360"/>
                  </a:lnTo>
                  <a:lnTo>
                    <a:pt x="120611" y="143129"/>
                  </a:lnTo>
                  <a:lnTo>
                    <a:pt x="120243" y="143052"/>
                  </a:lnTo>
                  <a:lnTo>
                    <a:pt x="120434" y="142697"/>
                  </a:lnTo>
                  <a:lnTo>
                    <a:pt x="120611" y="143129"/>
                  </a:lnTo>
                  <a:lnTo>
                    <a:pt x="120611" y="86360"/>
                  </a:lnTo>
                  <a:lnTo>
                    <a:pt x="120370" y="86360"/>
                  </a:lnTo>
                  <a:lnTo>
                    <a:pt x="120370" y="142519"/>
                  </a:lnTo>
                  <a:lnTo>
                    <a:pt x="119481" y="142646"/>
                  </a:lnTo>
                  <a:lnTo>
                    <a:pt x="119176" y="140970"/>
                  </a:lnTo>
                  <a:lnTo>
                    <a:pt x="119862" y="142240"/>
                  </a:lnTo>
                  <a:lnTo>
                    <a:pt x="120269" y="142240"/>
                  </a:lnTo>
                  <a:lnTo>
                    <a:pt x="120370" y="142519"/>
                  </a:lnTo>
                  <a:lnTo>
                    <a:pt x="120370" y="86360"/>
                  </a:lnTo>
                  <a:lnTo>
                    <a:pt x="120129" y="86360"/>
                  </a:lnTo>
                  <a:lnTo>
                    <a:pt x="119811" y="85877"/>
                  </a:lnTo>
                  <a:lnTo>
                    <a:pt x="119811" y="139700"/>
                  </a:lnTo>
                  <a:lnTo>
                    <a:pt x="119621" y="140970"/>
                  </a:lnTo>
                  <a:lnTo>
                    <a:pt x="119405" y="140970"/>
                  </a:lnTo>
                  <a:lnTo>
                    <a:pt x="119811" y="139700"/>
                  </a:lnTo>
                  <a:lnTo>
                    <a:pt x="119811" y="85877"/>
                  </a:lnTo>
                  <a:lnTo>
                    <a:pt x="119303" y="85090"/>
                  </a:lnTo>
                  <a:lnTo>
                    <a:pt x="118770" y="83820"/>
                  </a:lnTo>
                  <a:lnTo>
                    <a:pt x="118300" y="83604"/>
                  </a:lnTo>
                  <a:lnTo>
                    <a:pt x="118300" y="140106"/>
                  </a:lnTo>
                  <a:lnTo>
                    <a:pt x="118249" y="139700"/>
                  </a:lnTo>
                  <a:lnTo>
                    <a:pt x="118300" y="140106"/>
                  </a:lnTo>
                  <a:lnTo>
                    <a:pt x="118300" y="83604"/>
                  </a:lnTo>
                  <a:lnTo>
                    <a:pt x="116090" y="82550"/>
                  </a:lnTo>
                  <a:lnTo>
                    <a:pt x="116052" y="80010"/>
                  </a:lnTo>
                  <a:lnTo>
                    <a:pt x="114693" y="80010"/>
                  </a:lnTo>
                  <a:lnTo>
                    <a:pt x="114388" y="78740"/>
                  </a:lnTo>
                  <a:lnTo>
                    <a:pt x="113652" y="78740"/>
                  </a:lnTo>
                  <a:lnTo>
                    <a:pt x="112229" y="77470"/>
                  </a:lnTo>
                  <a:lnTo>
                    <a:pt x="111404" y="76200"/>
                  </a:lnTo>
                  <a:lnTo>
                    <a:pt x="110388" y="74930"/>
                  </a:lnTo>
                  <a:lnTo>
                    <a:pt x="109639" y="73660"/>
                  </a:lnTo>
                  <a:lnTo>
                    <a:pt x="108521" y="72390"/>
                  </a:lnTo>
                  <a:lnTo>
                    <a:pt x="108775" y="71120"/>
                  </a:lnTo>
                  <a:lnTo>
                    <a:pt x="108280" y="71120"/>
                  </a:lnTo>
                  <a:lnTo>
                    <a:pt x="108305" y="69850"/>
                  </a:lnTo>
                  <a:lnTo>
                    <a:pt x="108546" y="69850"/>
                  </a:lnTo>
                  <a:lnTo>
                    <a:pt x="108458" y="68580"/>
                  </a:lnTo>
                  <a:lnTo>
                    <a:pt x="108343" y="67310"/>
                  </a:lnTo>
                  <a:lnTo>
                    <a:pt x="107911" y="67310"/>
                  </a:lnTo>
                  <a:lnTo>
                    <a:pt x="106299" y="66040"/>
                  </a:lnTo>
                  <a:lnTo>
                    <a:pt x="106705" y="67310"/>
                  </a:lnTo>
                  <a:lnTo>
                    <a:pt x="105981" y="68580"/>
                  </a:lnTo>
                  <a:lnTo>
                    <a:pt x="101295" y="68580"/>
                  </a:lnTo>
                  <a:lnTo>
                    <a:pt x="100025" y="67310"/>
                  </a:lnTo>
                  <a:lnTo>
                    <a:pt x="98628" y="66040"/>
                  </a:lnTo>
                  <a:lnTo>
                    <a:pt x="98412" y="66040"/>
                  </a:lnTo>
                  <a:lnTo>
                    <a:pt x="97243" y="64770"/>
                  </a:lnTo>
                  <a:lnTo>
                    <a:pt x="96634" y="64770"/>
                  </a:lnTo>
                  <a:lnTo>
                    <a:pt x="96100" y="63500"/>
                  </a:lnTo>
                  <a:lnTo>
                    <a:pt x="96075" y="62230"/>
                  </a:lnTo>
                  <a:lnTo>
                    <a:pt x="95935" y="62230"/>
                  </a:lnTo>
                  <a:lnTo>
                    <a:pt x="95516" y="63500"/>
                  </a:lnTo>
                  <a:lnTo>
                    <a:pt x="93903" y="62230"/>
                  </a:lnTo>
                  <a:lnTo>
                    <a:pt x="92925" y="63500"/>
                  </a:lnTo>
                  <a:lnTo>
                    <a:pt x="92811" y="62230"/>
                  </a:lnTo>
                  <a:lnTo>
                    <a:pt x="92240" y="62877"/>
                  </a:lnTo>
                  <a:lnTo>
                    <a:pt x="92214" y="62230"/>
                  </a:lnTo>
                  <a:lnTo>
                    <a:pt x="92811" y="62230"/>
                  </a:lnTo>
                  <a:lnTo>
                    <a:pt x="92964" y="62230"/>
                  </a:lnTo>
                  <a:lnTo>
                    <a:pt x="92773" y="60960"/>
                  </a:lnTo>
                  <a:lnTo>
                    <a:pt x="93560" y="60960"/>
                  </a:lnTo>
                  <a:lnTo>
                    <a:pt x="93319" y="59690"/>
                  </a:lnTo>
                  <a:lnTo>
                    <a:pt x="92913" y="58420"/>
                  </a:lnTo>
                  <a:lnTo>
                    <a:pt x="92494" y="57150"/>
                  </a:lnTo>
                  <a:lnTo>
                    <a:pt x="92075" y="57150"/>
                  </a:lnTo>
                  <a:lnTo>
                    <a:pt x="91897" y="55880"/>
                  </a:lnTo>
                  <a:lnTo>
                    <a:pt x="91147" y="55880"/>
                  </a:lnTo>
                  <a:lnTo>
                    <a:pt x="90830" y="54610"/>
                  </a:lnTo>
                  <a:lnTo>
                    <a:pt x="88646" y="54610"/>
                  </a:lnTo>
                  <a:lnTo>
                    <a:pt x="88188" y="53340"/>
                  </a:lnTo>
                  <a:lnTo>
                    <a:pt x="87071" y="52070"/>
                  </a:lnTo>
                  <a:lnTo>
                    <a:pt x="86423" y="51638"/>
                  </a:lnTo>
                  <a:lnTo>
                    <a:pt x="86423" y="115570"/>
                  </a:lnTo>
                  <a:lnTo>
                    <a:pt x="85864" y="116840"/>
                  </a:lnTo>
                  <a:lnTo>
                    <a:pt x="85534" y="115570"/>
                  </a:lnTo>
                  <a:lnTo>
                    <a:pt x="86423" y="115570"/>
                  </a:lnTo>
                  <a:lnTo>
                    <a:pt x="86423" y="51638"/>
                  </a:lnTo>
                  <a:lnTo>
                    <a:pt x="85204" y="50800"/>
                  </a:lnTo>
                  <a:lnTo>
                    <a:pt x="83705" y="49530"/>
                  </a:lnTo>
                  <a:lnTo>
                    <a:pt x="82956" y="49530"/>
                  </a:lnTo>
                  <a:lnTo>
                    <a:pt x="82550" y="48260"/>
                  </a:lnTo>
                  <a:lnTo>
                    <a:pt x="79540" y="48260"/>
                  </a:lnTo>
                  <a:lnTo>
                    <a:pt x="78320" y="46990"/>
                  </a:lnTo>
                  <a:lnTo>
                    <a:pt x="79044" y="46990"/>
                  </a:lnTo>
                  <a:lnTo>
                    <a:pt x="78625" y="45720"/>
                  </a:lnTo>
                  <a:lnTo>
                    <a:pt x="78117" y="45720"/>
                  </a:lnTo>
                  <a:lnTo>
                    <a:pt x="78155" y="44450"/>
                  </a:lnTo>
                  <a:lnTo>
                    <a:pt x="77800" y="43180"/>
                  </a:lnTo>
                  <a:lnTo>
                    <a:pt x="76644" y="43180"/>
                  </a:lnTo>
                  <a:lnTo>
                    <a:pt x="76212" y="41910"/>
                  </a:lnTo>
                  <a:lnTo>
                    <a:pt x="75222" y="40640"/>
                  </a:lnTo>
                  <a:lnTo>
                    <a:pt x="76187" y="40640"/>
                  </a:lnTo>
                  <a:lnTo>
                    <a:pt x="75133" y="39370"/>
                  </a:lnTo>
                  <a:lnTo>
                    <a:pt x="75069" y="38100"/>
                  </a:lnTo>
                  <a:lnTo>
                    <a:pt x="74549" y="38100"/>
                  </a:lnTo>
                  <a:lnTo>
                    <a:pt x="73279" y="36830"/>
                  </a:lnTo>
                  <a:lnTo>
                    <a:pt x="73761" y="36830"/>
                  </a:lnTo>
                  <a:lnTo>
                    <a:pt x="73253" y="35560"/>
                  </a:lnTo>
                  <a:lnTo>
                    <a:pt x="73063" y="35560"/>
                  </a:lnTo>
                  <a:lnTo>
                    <a:pt x="72529" y="34290"/>
                  </a:lnTo>
                  <a:lnTo>
                    <a:pt x="71729" y="33020"/>
                  </a:lnTo>
                  <a:lnTo>
                    <a:pt x="70751" y="33020"/>
                  </a:lnTo>
                  <a:lnTo>
                    <a:pt x="70345" y="31750"/>
                  </a:lnTo>
                  <a:lnTo>
                    <a:pt x="69392" y="31750"/>
                  </a:lnTo>
                  <a:lnTo>
                    <a:pt x="69011" y="30480"/>
                  </a:lnTo>
                  <a:lnTo>
                    <a:pt x="68770" y="30480"/>
                  </a:lnTo>
                  <a:lnTo>
                    <a:pt x="68605" y="29210"/>
                  </a:lnTo>
                  <a:lnTo>
                    <a:pt x="68338" y="29210"/>
                  </a:lnTo>
                  <a:lnTo>
                    <a:pt x="68338" y="105410"/>
                  </a:lnTo>
                  <a:lnTo>
                    <a:pt x="67983" y="104140"/>
                  </a:lnTo>
                  <a:lnTo>
                    <a:pt x="68338" y="105410"/>
                  </a:lnTo>
                  <a:lnTo>
                    <a:pt x="68338" y="29210"/>
                  </a:lnTo>
                  <a:lnTo>
                    <a:pt x="68186" y="29210"/>
                  </a:lnTo>
                  <a:lnTo>
                    <a:pt x="67957" y="27940"/>
                  </a:lnTo>
                  <a:lnTo>
                    <a:pt x="67195" y="27940"/>
                  </a:lnTo>
                  <a:lnTo>
                    <a:pt x="66319" y="26670"/>
                  </a:lnTo>
                  <a:lnTo>
                    <a:pt x="64808" y="25400"/>
                  </a:lnTo>
                  <a:lnTo>
                    <a:pt x="65836" y="24130"/>
                  </a:lnTo>
                  <a:lnTo>
                    <a:pt x="66103" y="24130"/>
                  </a:lnTo>
                  <a:lnTo>
                    <a:pt x="65620" y="22860"/>
                  </a:lnTo>
                  <a:lnTo>
                    <a:pt x="64096" y="22860"/>
                  </a:lnTo>
                  <a:lnTo>
                    <a:pt x="64147" y="21590"/>
                  </a:lnTo>
                  <a:lnTo>
                    <a:pt x="63665" y="21590"/>
                  </a:lnTo>
                  <a:lnTo>
                    <a:pt x="63131" y="20320"/>
                  </a:lnTo>
                  <a:lnTo>
                    <a:pt x="62407" y="20320"/>
                  </a:lnTo>
                  <a:lnTo>
                    <a:pt x="61963" y="19050"/>
                  </a:lnTo>
                  <a:lnTo>
                    <a:pt x="60312" y="19050"/>
                  </a:lnTo>
                  <a:lnTo>
                    <a:pt x="59575" y="17780"/>
                  </a:lnTo>
                  <a:lnTo>
                    <a:pt x="58458" y="17780"/>
                  </a:lnTo>
                  <a:lnTo>
                    <a:pt x="58559" y="16510"/>
                  </a:lnTo>
                  <a:lnTo>
                    <a:pt x="58242" y="16510"/>
                  </a:lnTo>
                  <a:lnTo>
                    <a:pt x="58153" y="15240"/>
                  </a:lnTo>
                  <a:lnTo>
                    <a:pt x="56362" y="15240"/>
                  </a:lnTo>
                  <a:lnTo>
                    <a:pt x="56121" y="13970"/>
                  </a:lnTo>
                  <a:lnTo>
                    <a:pt x="55930" y="13970"/>
                  </a:lnTo>
                  <a:lnTo>
                    <a:pt x="55651" y="15240"/>
                  </a:lnTo>
                  <a:lnTo>
                    <a:pt x="55410" y="13970"/>
                  </a:lnTo>
                  <a:lnTo>
                    <a:pt x="54622" y="13970"/>
                  </a:lnTo>
                  <a:lnTo>
                    <a:pt x="54419" y="12700"/>
                  </a:lnTo>
                  <a:lnTo>
                    <a:pt x="53835" y="12700"/>
                  </a:lnTo>
                  <a:lnTo>
                    <a:pt x="53695" y="11430"/>
                  </a:lnTo>
                  <a:lnTo>
                    <a:pt x="52501" y="11430"/>
                  </a:lnTo>
                  <a:lnTo>
                    <a:pt x="52006" y="10160"/>
                  </a:lnTo>
                  <a:lnTo>
                    <a:pt x="51320" y="10160"/>
                  </a:lnTo>
                  <a:lnTo>
                    <a:pt x="50990" y="8890"/>
                  </a:lnTo>
                  <a:lnTo>
                    <a:pt x="49784" y="8890"/>
                  </a:lnTo>
                  <a:lnTo>
                    <a:pt x="50114" y="7620"/>
                  </a:lnTo>
                  <a:lnTo>
                    <a:pt x="47942" y="7620"/>
                  </a:lnTo>
                  <a:lnTo>
                    <a:pt x="47078" y="6350"/>
                  </a:lnTo>
                  <a:lnTo>
                    <a:pt x="46748" y="6350"/>
                  </a:lnTo>
                  <a:lnTo>
                    <a:pt x="46736" y="4648"/>
                  </a:lnTo>
                  <a:lnTo>
                    <a:pt x="43624" y="2540"/>
                  </a:lnTo>
                  <a:lnTo>
                    <a:pt x="42100" y="2540"/>
                  </a:lnTo>
                  <a:lnTo>
                    <a:pt x="42100" y="95250"/>
                  </a:lnTo>
                  <a:lnTo>
                    <a:pt x="41948" y="95250"/>
                  </a:lnTo>
                  <a:lnTo>
                    <a:pt x="41910" y="94805"/>
                  </a:lnTo>
                  <a:lnTo>
                    <a:pt x="42100" y="95250"/>
                  </a:lnTo>
                  <a:lnTo>
                    <a:pt x="42100" y="2540"/>
                  </a:lnTo>
                  <a:lnTo>
                    <a:pt x="41694" y="2540"/>
                  </a:lnTo>
                  <a:lnTo>
                    <a:pt x="41694" y="94322"/>
                  </a:lnTo>
                  <a:lnTo>
                    <a:pt x="41338" y="95250"/>
                  </a:lnTo>
                  <a:lnTo>
                    <a:pt x="40817" y="93980"/>
                  </a:lnTo>
                  <a:lnTo>
                    <a:pt x="39916" y="93980"/>
                  </a:lnTo>
                  <a:lnTo>
                    <a:pt x="40208" y="92710"/>
                  </a:lnTo>
                  <a:lnTo>
                    <a:pt x="40449" y="91440"/>
                  </a:lnTo>
                  <a:lnTo>
                    <a:pt x="40995" y="91440"/>
                  </a:lnTo>
                  <a:lnTo>
                    <a:pt x="40690" y="92710"/>
                  </a:lnTo>
                  <a:lnTo>
                    <a:pt x="40868" y="93980"/>
                  </a:lnTo>
                  <a:lnTo>
                    <a:pt x="41529" y="93980"/>
                  </a:lnTo>
                  <a:lnTo>
                    <a:pt x="41694" y="94322"/>
                  </a:lnTo>
                  <a:lnTo>
                    <a:pt x="41694" y="2540"/>
                  </a:lnTo>
                  <a:lnTo>
                    <a:pt x="41414" y="2540"/>
                  </a:lnTo>
                  <a:lnTo>
                    <a:pt x="41109" y="3810"/>
                  </a:lnTo>
                  <a:lnTo>
                    <a:pt x="39674" y="3810"/>
                  </a:lnTo>
                  <a:lnTo>
                    <a:pt x="38671" y="5080"/>
                  </a:lnTo>
                  <a:lnTo>
                    <a:pt x="39687" y="6350"/>
                  </a:lnTo>
                  <a:lnTo>
                    <a:pt x="38684" y="6350"/>
                  </a:lnTo>
                  <a:lnTo>
                    <a:pt x="37922" y="7620"/>
                  </a:lnTo>
                  <a:lnTo>
                    <a:pt x="37325" y="7620"/>
                  </a:lnTo>
                  <a:lnTo>
                    <a:pt x="37325" y="53340"/>
                  </a:lnTo>
                  <a:lnTo>
                    <a:pt x="33413" y="52070"/>
                  </a:lnTo>
                  <a:lnTo>
                    <a:pt x="34874" y="52070"/>
                  </a:lnTo>
                  <a:lnTo>
                    <a:pt x="37325" y="53340"/>
                  </a:lnTo>
                  <a:lnTo>
                    <a:pt x="37325" y="7620"/>
                  </a:lnTo>
                  <a:lnTo>
                    <a:pt x="36055" y="7620"/>
                  </a:lnTo>
                  <a:lnTo>
                    <a:pt x="34861" y="8890"/>
                  </a:lnTo>
                  <a:lnTo>
                    <a:pt x="32753" y="8890"/>
                  </a:lnTo>
                  <a:lnTo>
                    <a:pt x="31546" y="7620"/>
                  </a:lnTo>
                  <a:lnTo>
                    <a:pt x="29933" y="7620"/>
                  </a:lnTo>
                  <a:lnTo>
                    <a:pt x="29616" y="8890"/>
                  </a:lnTo>
                  <a:lnTo>
                    <a:pt x="29248" y="7620"/>
                  </a:lnTo>
                  <a:lnTo>
                    <a:pt x="28638" y="7620"/>
                  </a:lnTo>
                  <a:lnTo>
                    <a:pt x="28765" y="8890"/>
                  </a:lnTo>
                  <a:lnTo>
                    <a:pt x="28536" y="7620"/>
                  </a:lnTo>
                  <a:lnTo>
                    <a:pt x="28727" y="8890"/>
                  </a:lnTo>
                  <a:lnTo>
                    <a:pt x="28536" y="8890"/>
                  </a:lnTo>
                  <a:lnTo>
                    <a:pt x="29006" y="10160"/>
                  </a:lnTo>
                  <a:lnTo>
                    <a:pt x="27940" y="10160"/>
                  </a:lnTo>
                  <a:lnTo>
                    <a:pt x="27520" y="11430"/>
                  </a:lnTo>
                  <a:lnTo>
                    <a:pt x="26670" y="11430"/>
                  </a:lnTo>
                  <a:lnTo>
                    <a:pt x="26720" y="12700"/>
                  </a:lnTo>
                  <a:lnTo>
                    <a:pt x="27990" y="12700"/>
                  </a:lnTo>
                  <a:lnTo>
                    <a:pt x="28194" y="13970"/>
                  </a:lnTo>
                  <a:lnTo>
                    <a:pt x="28067" y="15240"/>
                  </a:lnTo>
                  <a:lnTo>
                    <a:pt x="28917" y="15240"/>
                  </a:lnTo>
                  <a:lnTo>
                    <a:pt x="28308" y="17780"/>
                  </a:lnTo>
                  <a:lnTo>
                    <a:pt x="28219" y="20320"/>
                  </a:lnTo>
                  <a:lnTo>
                    <a:pt x="26720" y="21590"/>
                  </a:lnTo>
                  <a:lnTo>
                    <a:pt x="26073" y="22860"/>
                  </a:lnTo>
                  <a:lnTo>
                    <a:pt x="26111" y="21590"/>
                  </a:lnTo>
                  <a:lnTo>
                    <a:pt x="25311" y="21590"/>
                  </a:lnTo>
                  <a:lnTo>
                    <a:pt x="25273" y="22860"/>
                  </a:lnTo>
                  <a:lnTo>
                    <a:pt x="24536" y="22860"/>
                  </a:lnTo>
                  <a:lnTo>
                    <a:pt x="24663" y="24130"/>
                  </a:lnTo>
                  <a:lnTo>
                    <a:pt x="22529" y="24130"/>
                  </a:lnTo>
                  <a:lnTo>
                    <a:pt x="22504" y="24003"/>
                  </a:lnTo>
                  <a:lnTo>
                    <a:pt x="22504" y="24130"/>
                  </a:lnTo>
                  <a:lnTo>
                    <a:pt x="22453" y="23901"/>
                  </a:lnTo>
                  <a:lnTo>
                    <a:pt x="22453" y="24130"/>
                  </a:lnTo>
                  <a:lnTo>
                    <a:pt x="21196" y="24130"/>
                  </a:lnTo>
                  <a:lnTo>
                    <a:pt x="20739" y="25400"/>
                  </a:lnTo>
                  <a:lnTo>
                    <a:pt x="21539" y="25400"/>
                  </a:lnTo>
                  <a:lnTo>
                    <a:pt x="21717" y="26670"/>
                  </a:lnTo>
                  <a:lnTo>
                    <a:pt x="20878" y="26670"/>
                  </a:lnTo>
                  <a:lnTo>
                    <a:pt x="21094" y="27940"/>
                  </a:lnTo>
                  <a:lnTo>
                    <a:pt x="21526" y="27940"/>
                  </a:lnTo>
                  <a:lnTo>
                    <a:pt x="21234" y="29210"/>
                  </a:lnTo>
                  <a:lnTo>
                    <a:pt x="20040" y="30480"/>
                  </a:lnTo>
                  <a:lnTo>
                    <a:pt x="19240" y="29210"/>
                  </a:lnTo>
                  <a:lnTo>
                    <a:pt x="19380" y="29210"/>
                  </a:lnTo>
                  <a:lnTo>
                    <a:pt x="18529" y="27940"/>
                  </a:lnTo>
                  <a:lnTo>
                    <a:pt x="17386" y="27940"/>
                  </a:lnTo>
                  <a:lnTo>
                    <a:pt x="16878" y="26670"/>
                  </a:lnTo>
                  <a:lnTo>
                    <a:pt x="14630" y="26670"/>
                  </a:lnTo>
                  <a:lnTo>
                    <a:pt x="14312" y="25400"/>
                  </a:lnTo>
                  <a:lnTo>
                    <a:pt x="12547" y="25400"/>
                  </a:lnTo>
                  <a:lnTo>
                    <a:pt x="13639" y="24130"/>
                  </a:lnTo>
                  <a:lnTo>
                    <a:pt x="12484" y="25400"/>
                  </a:lnTo>
                  <a:lnTo>
                    <a:pt x="12090" y="25400"/>
                  </a:lnTo>
                  <a:lnTo>
                    <a:pt x="12001" y="26670"/>
                  </a:lnTo>
                  <a:lnTo>
                    <a:pt x="11049" y="26670"/>
                  </a:lnTo>
                  <a:lnTo>
                    <a:pt x="11734" y="27940"/>
                  </a:lnTo>
                  <a:lnTo>
                    <a:pt x="12407" y="27940"/>
                  </a:lnTo>
                  <a:lnTo>
                    <a:pt x="12763" y="29146"/>
                  </a:lnTo>
                  <a:lnTo>
                    <a:pt x="12890" y="29298"/>
                  </a:lnTo>
                  <a:lnTo>
                    <a:pt x="13169" y="29552"/>
                  </a:lnTo>
                  <a:lnTo>
                    <a:pt x="13423" y="29552"/>
                  </a:lnTo>
                  <a:lnTo>
                    <a:pt x="13246" y="29337"/>
                  </a:lnTo>
                  <a:lnTo>
                    <a:pt x="13017" y="29210"/>
                  </a:lnTo>
                  <a:lnTo>
                    <a:pt x="13804" y="29210"/>
                  </a:lnTo>
                  <a:lnTo>
                    <a:pt x="13385" y="30480"/>
                  </a:lnTo>
                  <a:lnTo>
                    <a:pt x="13728" y="30480"/>
                  </a:lnTo>
                  <a:lnTo>
                    <a:pt x="14084" y="29210"/>
                  </a:lnTo>
                  <a:lnTo>
                    <a:pt x="14147" y="30480"/>
                  </a:lnTo>
                  <a:lnTo>
                    <a:pt x="15176" y="30480"/>
                  </a:lnTo>
                  <a:lnTo>
                    <a:pt x="15265" y="31750"/>
                  </a:lnTo>
                  <a:lnTo>
                    <a:pt x="15709" y="31750"/>
                  </a:lnTo>
                  <a:lnTo>
                    <a:pt x="15900" y="30480"/>
                  </a:lnTo>
                  <a:lnTo>
                    <a:pt x="16179" y="31750"/>
                  </a:lnTo>
                  <a:lnTo>
                    <a:pt x="16535" y="31750"/>
                  </a:lnTo>
                  <a:lnTo>
                    <a:pt x="16637" y="33020"/>
                  </a:lnTo>
                  <a:lnTo>
                    <a:pt x="16598" y="31750"/>
                  </a:lnTo>
                  <a:lnTo>
                    <a:pt x="17881" y="31750"/>
                  </a:lnTo>
                  <a:lnTo>
                    <a:pt x="18059" y="33020"/>
                  </a:lnTo>
                  <a:lnTo>
                    <a:pt x="19100" y="33020"/>
                  </a:lnTo>
                  <a:lnTo>
                    <a:pt x="19126" y="34290"/>
                  </a:lnTo>
                  <a:lnTo>
                    <a:pt x="19977" y="34290"/>
                  </a:lnTo>
                  <a:lnTo>
                    <a:pt x="20396" y="35344"/>
                  </a:lnTo>
                  <a:lnTo>
                    <a:pt x="19926" y="34836"/>
                  </a:lnTo>
                  <a:lnTo>
                    <a:pt x="20358" y="35445"/>
                  </a:lnTo>
                  <a:lnTo>
                    <a:pt x="20497" y="35560"/>
                  </a:lnTo>
                  <a:lnTo>
                    <a:pt x="20726" y="35712"/>
                  </a:lnTo>
                  <a:lnTo>
                    <a:pt x="20802" y="35560"/>
                  </a:lnTo>
                  <a:lnTo>
                    <a:pt x="21729" y="35560"/>
                  </a:lnTo>
                  <a:lnTo>
                    <a:pt x="21983" y="36830"/>
                  </a:lnTo>
                  <a:lnTo>
                    <a:pt x="22072" y="35560"/>
                  </a:lnTo>
                  <a:lnTo>
                    <a:pt x="23545" y="35560"/>
                  </a:lnTo>
                  <a:lnTo>
                    <a:pt x="23710" y="36830"/>
                  </a:lnTo>
                  <a:lnTo>
                    <a:pt x="24523" y="36830"/>
                  </a:lnTo>
                  <a:lnTo>
                    <a:pt x="24790" y="38100"/>
                  </a:lnTo>
                  <a:lnTo>
                    <a:pt x="24803" y="39370"/>
                  </a:lnTo>
                  <a:lnTo>
                    <a:pt x="25488" y="39370"/>
                  </a:lnTo>
                  <a:lnTo>
                    <a:pt x="25501" y="40640"/>
                  </a:lnTo>
                  <a:lnTo>
                    <a:pt x="25209" y="40640"/>
                  </a:lnTo>
                  <a:lnTo>
                    <a:pt x="25425" y="41910"/>
                  </a:lnTo>
                  <a:lnTo>
                    <a:pt x="26441" y="41910"/>
                  </a:lnTo>
                  <a:lnTo>
                    <a:pt x="26835" y="43180"/>
                  </a:lnTo>
                  <a:lnTo>
                    <a:pt x="27228" y="41910"/>
                  </a:lnTo>
                  <a:lnTo>
                    <a:pt x="27597" y="41910"/>
                  </a:lnTo>
                  <a:lnTo>
                    <a:pt x="27876" y="43180"/>
                  </a:lnTo>
                  <a:lnTo>
                    <a:pt x="28295" y="41910"/>
                  </a:lnTo>
                  <a:lnTo>
                    <a:pt x="28524" y="43180"/>
                  </a:lnTo>
                  <a:lnTo>
                    <a:pt x="29298" y="41910"/>
                  </a:lnTo>
                  <a:lnTo>
                    <a:pt x="30048" y="43180"/>
                  </a:lnTo>
                  <a:lnTo>
                    <a:pt x="30784" y="43180"/>
                  </a:lnTo>
                  <a:lnTo>
                    <a:pt x="31661" y="45720"/>
                  </a:lnTo>
                  <a:lnTo>
                    <a:pt x="30822" y="44450"/>
                  </a:lnTo>
                  <a:lnTo>
                    <a:pt x="31394" y="45720"/>
                  </a:lnTo>
                  <a:lnTo>
                    <a:pt x="31750" y="46990"/>
                  </a:lnTo>
                  <a:lnTo>
                    <a:pt x="32270" y="46990"/>
                  </a:lnTo>
                  <a:lnTo>
                    <a:pt x="32575" y="46990"/>
                  </a:lnTo>
                  <a:lnTo>
                    <a:pt x="32537" y="48018"/>
                  </a:lnTo>
                  <a:lnTo>
                    <a:pt x="32588" y="48260"/>
                  </a:lnTo>
                  <a:lnTo>
                    <a:pt x="34112" y="48260"/>
                  </a:lnTo>
                  <a:lnTo>
                    <a:pt x="33997" y="49530"/>
                  </a:lnTo>
                  <a:lnTo>
                    <a:pt x="33312" y="50800"/>
                  </a:lnTo>
                  <a:lnTo>
                    <a:pt x="31965" y="50800"/>
                  </a:lnTo>
                  <a:lnTo>
                    <a:pt x="31775" y="50800"/>
                  </a:lnTo>
                  <a:lnTo>
                    <a:pt x="30861" y="49530"/>
                  </a:lnTo>
                  <a:lnTo>
                    <a:pt x="27889" y="49530"/>
                  </a:lnTo>
                  <a:lnTo>
                    <a:pt x="27533" y="50800"/>
                  </a:lnTo>
                  <a:lnTo>
                    <a:pt x="27381" y="49530"/>
                  </a:lnTo>
                  <a:lnTo>
                    <a:pt x="25666" y="49530"/>
                  </a:lnTo>
                  <a:lnTo>
                    <a:pt x="25577" y="48260"/>
                  </a:lnTo>
                  <a:lnTo>
                    <a:pt x="23850" y="48260"/>
                  </a:lnTo>
                  <a:lnTo>
                    <a:pt x="23495" y="46990"/>
                  </a:lnTo>
                  <a:lnTo>
                    <a:pt x="22567" y="46990"/>
                  </a:lnTo>
                  <a:lnTo>
                    <a:pt x="22212" y="45720"/>
                  </a:lnTo>
                  <a:lnTo>
                    <a:pt x="21920" y="45720"/>
                  </a:lnTo>
                  <a:lnTo>
                    <a:pt x="21628" y="44450"/>
                  </a:lnTo>
                  <a:lnTo>
                    <a:pt x="20701" y="44450"/>
                  </a:lnTo>
                  <a:lnTo>
                    <a:pt x="19583" y="45720"/>
                  </a:lnTo>
                  <a:lnTo>
                    <a:pt x="19037" y="43180"/>
                  </a:lnTo>
                  <a:lnTo>
                    <a:pt x="18351" y="43180"/>
                  </a:lnTo>
                  <a:lnTo>
                    <a:pt x="17894" y="41910"/>
                  </a:lnTo>
                  <a:lnTo>
                    <a:pt x="17081" y="43180"/>
                  </a:lnTo>
                  <a:lnTo>
                    <a:pt x="16560" y="41910"/>
                  </a:lnTo>
                  <a:lnTo>
                    <a:pt x="16370" y="41910"/>
                  </a:lnTo>
                  <a:lnTo>
                    <a:pt x="16141" y="42316"/>
                  </a:lnTo>
                  <a:lnTo>
                    <a:pt x="16141" y="49530"/>
                  </a:lnTo>
                  <a:lnTo>
                    <a:pt x="15824" y="50800"/>
                  </a:lnTo>
                  <a:lnTo>
                    <a:pt x="15532" y="50800"/>
                  </a:lnTo>
                  <a:lnTo>
                    <a:pt x="15405" y="49530"/>
                  </a:lnTo>
                  <a:lnTo>
                    <a:pt x="15151" y="50800"/>
                  </a:lnTo>
                  <a:lnTo>
                    <a:pt x="15062" y="52070"/>
                  </a:lnTo>
                  <a:lnTo>
                    <a:pt x="14897" y="53340"/>
                  </a:lnTo>
                  <a:lnTo>
                    <a:pt x="14770" y="53340"/>
                  </a:lnTo>
                  <a:lnTo>
                    <a:pt x="14820" y="52070"/>
                  </a:lnTo>
                  <a:lnTo>
                    <a:pt x="15062" y="52070"/>
                  </a:lnTo>
                  <a:lnTo>
                    <a:pt x="15062" y="50800"/>
                  </a:lnTo>
                  <a:lnTo>
                    <a:pt x="14884" y="50800"/>
                  </a:lnTo>
                  <a:lnTo>
                    <a:pt x="14605" y="49530"/>
                  </a:lnTo>
                  <a:lnTo>
                    <a:pt x="15405" y="49530"/>
                  </a:lnTo>
                  <a:lnTo>
                    <a:pt x="16141" y="49530"/>
                  </a:lnTo>
                  <a:lnTo>
                    <a:pt x="16141" y="42316"/>
                  </a:lnTo>
                  <a:lnTo>
                    <a:pt x="15633" y="43180"/>
                  </a:lnTo>
                  <a:lnTo>
                    <a:pt x="14592" y="43180"/>
                  </a:lnTo>
                  <a:lnTo>
                    <a:pt x="14744" y="41910"/>
                  </a:lnTo>
                  <a:lnTo>
                    <a:pt x="13208" y="41910"/>
                  </a:lnTo>
                  <a:lnTo>
                    <a:pt x="13017" y="40640"/>
                  </a:lnTo>
                  <a:lnTo>
                    <a:pt x="12522" y="41910"/>
                  </a:lnTo>
                  <a:lnTo>
                    <a:pt x="12192" y="40640"/>
                  </a:lnTo>
                  <a:lnTo>
                    <a:pt x="10375" y="40640"/>
                  </a:lnTo>
                  <a:lnTo>
                    <a:pt x="10553" y="39370"/>
                  </a:lnTo>
                  <a:lnTo>
                    <a:pt x="10337" y="39370"/>
                  </a:lnTo>
                  <a:lnTo>
                    <a:pt x="10223" y="40640"/>
                  </a:lnTo>
                  <a:lnTo>
                    <a:pt x="9715" y="39370"/>
                  </a:lnTo>
                  <a:lnTo>
                    <a:pt x="9575" y="39370"/>
                  </a:lnTo>
                  <a:lnTo>
                    <a:pt x="9867" y="40640"/>
                  </a:lnTo>
                  <a:lnTo>
                    <a:pt x="9525" y="40640"/>
                  </a:lnTo>
                  <a:lnTo>
                    <a:pt x="9855" y="43180"/>
                  </a:lnTo>
                  <a:lnTo>
                    <a:pt x="8382" y="43180"/>
                  </a:lnTo>
                  <a:lnTo>
                    <a:pt x="8877" y="44450"/>
                  </a:lnTo>
                  <a:lnTo>
                    <a:pt x="9207" y="44450"/>
                  </a:lnTo>
                  <a:lnTo>
                    <a:pt x="8750" y="45720"/>
                  </a:lnTo>
                  <a:lnTo>
                    <a:pt x="9601" y="45720"/>
                  </a:lnTo>
                  <a:lnTo>
                    <a:pt x="10426" y="44450"/>
                  </a:lnTo>
                  <a:lnTo>
                    <a:pt x="10871" y="44450"/>
                  </a:lnTo>
                  <a:lnTo>
                    <a:pt x="11214" y="45720"/>
                  </a:lnTo>
                  <a:lnTo>
                    <a:pt x="10566" y="45720"/>
                  </a:lnTo>
                  <a:lnTo>
                    <a:pt x="11290" y="46990"/>
                  </a:lnTo>
                  <a:lnTo>
                    <a:pt x="11912" y="48260"/>
                  </a:lnTo>
                  <a:lnTo>
                    <a:pt x="12077" y="46990"/>
                  </a:lnTo>
                  <a:lnTo>
                    <a:pt x="12890" y="46990"/>
                  </a:lnTo>
                  <a:lnTo>
                    <a:pt x="12827" y="48260"/>
                  </a:lnTo>
                  <a:lnTo>
                    <a:pt x="14109" y="48260"/>
                  </a:lnTo>
                  <a:lnTo>
                    <a:pt x="14427" y="49530"/>
                  </a:lnTo>
                  <a:lnTo>
                    <a:pt x="14033" y="49530"/>
                  </a:lnTo>
                  <a:lnTo>
                    <a:pt x="13843" y="50800"/>
                  </a:lnTo>
                  <a:lnTo>
                    <a:pt x="13322" y="50800"/>
                  </a:lnTo>
                  <a:lnTo>
                    <a:pt x="13157" y="49530"/>
                  </a:lnTo>
                  <a:lnTo>
                    <a:pt x="13157" y="50800"/>
                  </a:lnTo>
                  <a:lnTo>
                    <a:pt x="11861" y="50800"/>
                  </a:lnTo>
                  <a:lnTo>
                    <a:pt x="12192" y="52070"/>
                  </a:lnTo>
                  <a:lnTo>
                    <a:pt x="11938" y="52070"/>
                  </a:lnTo>
                  <a:lnTo>
                    <a:pt x="11785" y="53340"/>
                  </a:lnTo>
                  <a:lnTo>
                    <a:pt x="11036" y="53340"/>
                  </a:lnTo>
                  <a:lnTo>
                    <a:pt x="11506" y="52070"/>
                  </a:lnTo>
                  <a:lnTo>
                    <a:pt x="9461" y="52070"/>
                  </a:lnTo>
                  <a:lnTo>
                    <a:pt x="9347" y="53340"/>
                  </a:lnTo>
                  <a:lnTo>
                    <a:pt x="9956" y="53340"/>
                  </a:lnTo>
                  <a:lnTo>
                    <a:pt x="9867" y="53543"/>
                  </a:lnTo>
                  <a:lnTo>
                    <a:pt x="9791" y="53759"/>
                  </a:lnTo>
                  <a:lnTo>
                    <a:pt x="9690" y="53886"/>
                  </a:lnTo>
                  <a:lnTo>
                    <a:pt x="9969" y="53848"/>
                  </a:lnTo>
                  <a:lnTo>
                    <a:pt x="9994" y="53555"/>
                  </a:lnTo>
                  <a:lnTo>
                    <a:pt x="10210" y="54610"/>
                  </a:lnTo>
                  <a:lnTo>
                    <a:pt x="10795" y="54610"/>
                  </a:lnTo>
                  <a:lnTo>
                    <a:pt x="11137" y="55880"/>
                  </a:lnTo>
                  <a:lnTo>
                    <a:pt x="11010" y="54610"/>
                  </a:lnTo>
                  <a:lnTo>
                    <a:pt x="11417" y="54610"/>
                  </a:lnTo>
                  <a:lnTo>
                    <a:pt x="11277" y="55880"/>
                  </a:lnTo>
                  <a:lnTo>
                    <a:pt x="11747" y="55880"/>
                  </a:lnTo>
                  <a:lnTo>
                    <a:pt x="12001" y="54610"/>
                  </a:lnTo>
                  <a:lnTo>
                    <a:pt x="12141" y="55880"/>
                  </a:lnTo>
                  <a:lnTo>
                    <a:pt x="12192" y="54610"/>
                  </a:lnTo>
                  <a:lnTo>
                    <a:pt x="12369" y="55880"/>
                  </a:lnTo>
                  <a:lnTo>
                    <a:pt x="12928" y="55880"/>
                  </a:lnTo>
                  <a:lnTo>
                    <a:pt x="12865" y="54610"/>
                  </a:lnTo>
                  <a:lnTo>
                    <a:pt x="12433" y="54610"/>
                  </a:lnTo>
                  <a:lnTo>
                    <a:pt x="12573" y="53340"/>
                  </a:lnTo>
                  <a:lnTo>
                    <a:pt x="13677" y="53340"/>
                  </a:lnTo>
                  <a:lnTo>
                    <a:pt x="13830" y="54610"/>
                  </a:lnTo>
                  <a:lnTo>
                    <a:pt x="14338" y="54610"/>
                  </a:lnTo>
                  <a:lnTo>
                    <a:pt x="14147" y="55880"/>
                  </a:lnTo>
                  <a:lnTo>
                    <a:pt x="14732" y="55880"/>
                  </a:lnTo>
                  <a:lnTo>
                    <a:pt x="14617" y="57150"/>
                  </a:lnTo>
                  <a:lnTo>
                    <a:pt x="14325" y="57150"/>
                  </a:lnTo>
                  <a:lnTo>
                    <a:pt x="14414" y="58420"/>
                  </a:lnTo>
                  <a:lnTo>
                    <a:pt x="14744" y="58420"/>
                  </a:lnTo>
                  <a:lnTo>
                    <a:pt x="15011" y="59690"/>
                  </a:lnTo>
                  <a:lnTo>
                    <a:pt x="16116" y="59690"/>
                  </a:lnTo>
                  <a:lnTo>
                    <a:pt x="16154" y="58420"/>
                  </a:lnTo>
                  <a:lnTo>
                    <a:pt x="15938" y="57150"/>
                  </a:lnTo>
                  <a:lnTo>
                    <a:pt x="14947" y="55880"/>
                  </a:lnTo>
                  <a:lnTo>
                    <a:pt x="16179" y="55880"/>
                  </a:lnTo>
                  <a:lnTo>
                    <a:pt x="16141" y="57150"/>
                  </a:lnTo>
                  <a:lnTo>
                    <a:pt x="16637" y="57150"/>
                  </a:lnTo>
                  <a:lnTo>
                    <a:pt x="16687" y="55880"/>
                  </a:lnTo>
                  <a:lnTo>
                    <a:pt x="18021" y="55880"/>
                  </a:lnTo>
                  <a:lnTo>
                    <a:pt x="17653" y="54610"/>
                  </a:lnTo>
                  <a:lnTo>
                    <a:pt x="16954" y="53340"/>
                  </a:lnTo>
                  <a:lnTo>
                    <a:pt x="17805" y="53340"/>
                  </a:lnTo>
                  <a:lnTo>
                    <a:pt x="17818" y="54610"/>
                  </a:lnTo>
                  <a:lnTo>
                    <a:pt x="18605" y="54610"/>
                  </a:lnTo>
                  <a:lnTo>
                    <a:pt x="19037" y="55880"/>
                  </a:lnTo>
                  <a:lnTo>
                    <a:pt x="19126" y="57150"/>
                  </a:lnTo>
                  <a:lnTo>
                    <a:pt x="20320" y="57150"/>
                  </a:lnTo>
                  <a:lnTo>
                    <a:pt x="19545" y="58420"/>
                  </a:lnTo>
                  <a:lnTo>
                    <a:pt x="19812" y="59690"/>
                  </a:lnTo>
                  <a:lnTo>
                    <a:pt x="19558" y="59690"/>
                  </a:lnTo>
                  <a:lnTo>
                    <a:pt x="19380" y="58420"/>
                  </a:lnTo>
                  <a:lnTo>
                    <a:pt x="18224" y="58420"/>
                  </a:lnTo>
                  <a:lnTo>
                    <a:pt x="18783" y="59690"/>
                  </a:lnTo>
                  <a:lnTo>
                    <a:pt x="17995" y="59690"/>
                  </a:lnTo>
                  <a:lnTo>
                    <a:pt x="17868" y="58420"/>
                  </a:lnTo>
                  <a:lnTo>
                    <a:pt x="17754" y="59690"/>
                  </a:lnTo>
                  <a:lnTo>
                    <a:pt x="17157" y="58420"/>
                  </a:lnTo>
                  <a:lnTo>
                    <a:pt x="17310" y="59690"/>
                  </a:lnTo>
                  <a:lnTo>
                    <a:pt x="17221" y="60960"/>
                  </a:lnTo>
                  <a:lnTo>
                    <a:pt x="19646" y="60960"/>
                  </a:lnTo>
                  <a:lnTo>
                    <a:pt x="19977" y="62230"/>
                  </a:lnTo>
                  <a:lnTo>
                    <a:pt x="20878" y="62230"/>
                  </a:lnTo>
                  <a:lnTo>
                    <a:pt x="21704" y="63500"/>
                  </a:lnTo>
                  <a:lnTo>
                    <a:pt x="21475" y="63500"/>
                  </a:lnTo>
                  <a:lnTo>
                    <a:pt x="20789" y="64770"/>
                  </a:lnTo>
                  <a:lnTo>
                    <a:pt x="20180" y="64770"/>
                  </a:lnTo>
                  <a:lnTo>
                    <a:pt x="20002" y="63500"/>
                  </a:lnTo>
                  <a:lnTo>
                    <a:pt x="19710" y="64770"/>
                  </a:lnTo>
                  <a:lnTo>
                    <a:pt x="18961" y="64770"/>
                  </a:lnTo>
                  <a:lnTo>
                    <a:pt x="19291" y="66040"/>
                  </a:lnTo>
                  <a:lnTo>
                    <a:pt x="19913" y="66040"/>
                  </a:lnTo>
                  <a:lnTo>
                    <a:pt x="20167" y="67310"/>
                  </a:lnTo>
                  <a:lnTo>
                    <a:pt x="20904" y="67310"/>
                  </a:lnTo>
                  <a:lnTo>
                    <a:pt x="21259" y="68580"/>
                  </a:lnTo>
                  <a:lnTo>
                    <a:pt x="20091" y="68580"/>
                  </a:lnTo>
                  <a:lnTo>
                    <a:pt x="20002" y="69850"/>
                  </a:lnTo>
                  <a:lnTo>
                    <a:pt x="20167" y="69850"/>
                  </a:lnTo>
                  <a:lnTo>
                    <a:pt x="20066" y="71120"/>
                  </a:lnTo>
                  <a:lnTo>
                    <a:pt x="19138" y="71120"/>
                  </a:lnTo>
                  <a:lnTo>
                    <a:pt x="19113" y="72390"/>
                  </a:lnTo>
                  <a:lnTo>
                    <a:pt x="19202" y="73660"/>
                  </a:lnTo>
                  <a:lnTo>
                    <a:pt x="18351" y="73660"/>
                  </a:lnTo>
                  <a:lnTo>
                    <a:pt x="18656" y="74930"/>
                  </a:lnTo>
                  <a:lnTo>
                    <a:pt x="19862" y="74930"/>
                  </a:lnTo>
                  <a:lnTo>
                    <a:pt x="20205" y="76200"/>
                  </a:lnTo>
                  <a:lnTo>
                    <a:pt x="20764" y="76200"/>
                  </a:lnTo>
                  <a:lnTo>
                    <a:pt x="20878" y="77470"/>
                  </a:lnTo>
                  <a:lnTo>
                    <a:pt x="21602" y="77470"/>
                  </a:lnTo>
                  <a:lnTo>
                    <a:pt x="21615" y="78740"/>
                  </a:lnTo>
                  <a:lnTo>
                    <a:pt x="21983" y="78740"/>
                  </a:lnTo>
                  <a:lnTo>
                    <a:pt x="22034" y="80010"/>
                  </a:lnTo>
                  <a:lnTo>
                    <a:pt x="22504" y="80010"/>
                  </a:lnTo>
                  <a:lnTo>
                    <a:pt x="23215" y="81280"/>
                  </a:lnTo>
                  <a:lnTo>
                    <a:pt x="23368" y="81280"/>
                  </a:lnTo>
                  <a:lnTo>
                    <a:pt x="23368" y="82550"/>
                  </a:lnTo>
                  <a:lnTo>
                    <a:pt x="24536" y="82550"/>
                  </a:lnTo>
                  <a:lnTo>
                    <a:pt x="24815" y="83820"/>
                  </a:lnTo>
                  <a:lnTo>
                    <a:pt x="25425" y="83820"/>
                  </a:lnTo>
                  <a:lnTo>
                    <a:pt x="25273" y="85090"/>
                  </a:lnTo>
                  <a:lnTo>
                    <a:pt x="26949" y="85090"/>
                  </a:lnTo>
                  <a:lnTo>
                    <a:pt x="26758" y="86360"/>
                  </a:lnTo>
                  <a:lnTo>
                    <a:pt x="27520" y="86360"/>
                  </a:lnTo>
                  <a:lnTo>
                    <a:pt x="27825" y="87630"/>
                  </a:lnTo>
                  <a:lnTo>
                    <a:pt x="28765" y="87630"/>
                  </a:lnTo>
                  <a:lnTo>
                    <a:pt x="29083" y="88900"/>
                  </a:lnTo>
                  <a:lnTo>
                    <a:pt x="29413" y="88900"/>
                  </a:lnTo>
                  <a:lnTo>
                    <a:pt x="29298" y="90170"/>
                  </a:lnTo>
                  <a:lnTo>
                    <a:pt x="29972" y="90170"/>
                  </a:lnTo>
                  <a:lnTo>
                    <a:pt x="30124" y="91440"/>
                  </a:lnTo>
                  <a:lnTo>
                    <a:pt x="30822" y="91440"/>
                  </a:lnTo>
                  <a:lnTo>
                    <a:pt x="30848" y="92710"/>
                  </a:lnTo>
                  <a:lnTo>
                    <a:pt x="32689" y="92710"/>
                  </a:lnTo>
                  <a:lnTo>
                    <a:pt x="32931" y="93980"/>
                  </a:lnTo>
                  <a:lnTo>
                    <a:pt x="35077" y="93980"/>
                  </a:lnTo>
                  <a:lnTo>
                    <a:pt x="35140" y="95250"/>
                  </a:lnTo>
                  <a:lnTo>
                    <a:pt x="36118" y="95250"/>
                  </a:lnTo>
                  <a:lnTo>
                    <a:pt x="36182" y="96520"/>
                  </a:lnTo>
                  <a:lnTo>
                    <a:pt x="36347" y="95250"/>
                  </a:lnTo>
                  <a:lnTo>
                    <a:pt x="36626" y="96520"/>
                  </a:lnTo>
                  <a:lnTo>
                    <a:pt x="38709" y="96520"/>
                  </a:lnTo>
                  <a:lnTo>
                    <a:pt x="38925" y="97790"/>
                  </a:lnTo>
                  <a:lnTo>
                    <a:pt x="40792" y="97790"/>
                  </a:lnTo>
                  <a:lnTo>
                    <a:pt x="41414" y="99060"/>
                  </a:lnTo>
                  <a:lnTo>
                    <a:pt x="42456" y="99961"/>
                  </a:lnTo>
                  <a:lnTo>
                    <a:pt x="42799" y="99060"/>
                  </a:lnTo>
                  <a:lnTo>
                    <a:pt x="43014" y="97790"/>
                  </a:lnTo>
                  <a:lnTo>
                    <a:pt x="42494" y="97790"/>
                  </a:lnTo>
                  <a:lnTo>
                    <a:pt x="42214" y="96520"/>
                  </a:lnTo>
                  <a:lnTo>
                    <a:pt x="43192" y="96520"/>
                  </a:lnTo>
                  <a:lnTo>
                    <a:pt x="42786" y="95250"/>
                  </a:lnTo>
                  <a:lnTo>
                    <a:pt x="43891" y="95250"/>
                  </a:lnTo>
                  <a:lnTo>
                    <a:pt x="44005" y="95770"/>
                  </a:lnTo>
                  <a:lnTo>
                    <a:pt x="43738" y="95935"/>
                  </a:lnTo>
                  <a:lnTo>
                    <a:pt x="43141" y="95669"/>
                  </a:lnTo>
                  <a:lnTo>
                    <a:pt x="43014" y="95885"/>
                  </a:lnTo>
                  <a:lnTo>
                    <a:pt x="43345" y="96139"/>
                  </a:lnTo>
                  <a:lnTo>
                    <a:pt x="43180" y="96697"/>
                  </a:lnTo>
                  <a:lnTo>
                    <a:pt x="43497" y="96812"/>
                  </a:lnTo>
                  <a:lnTo>
                    <a:pt x="43853" y="96951"/>
                  </a:lnTo>
                  <a:lnTo>
                    <a:pt x="43345" y="97637"/>
                  </a:lnTo>
                  <a:lnTo>
                    <a:pt x="43599" y="97764"/>
                  </a:lnTo>
                  <a:lnTo>
                    <a:pt x="44399" y="97421"/>
                  </a:lnTo>
                  <a:lnTo>
                    <a:pt x="44310" y="96520"/>
                  </a:lnTo>
                  <a:lnTo>
                    <a:pt x="44564" y="96520"/>
                  </a:lnTo>
                  <a:lnTo>
                    <a:pt x="44818" y="97790"/>
                  </a:lnTo>
                  <a:lnTo>
                    <a:pt x="45758" y="97790"/>
                  </a:lnTo>
                  <a:lnTo>
                    <a:pt x="45834" y="99060"/>
                  </a:lnTo>
                  <a:lnTo>
                    <a:pt x="47688" y="99060"/>
                  </a:lnTo>
                  <a:lnTo>
                    <a:pt x="47625" y="100330"/>
                  </a:lnTo>
                  <a:lnTo>
                    <a:pt x="48628" y="100330"/>
                  </a:lnTo>
                  <a:lnTo>
                    <a:pt x="48806" y="99060"/>
                  </a:lnTo>
                  <a:lnTo>
                    <a:pt x="49834" y="99060"/>
                  </a:lnTo>
                  <a:lnTo>
                    <a:pt x="50482" y="100330"/>
                  </a:lnTo>
                  <a:lnTo>
                    <a:pt x="51181" y="100330"/>
                  </a:lnTo>
                  <a:lnTo>
                    <a:pt x="51041" y="101600"/>
                  </a:lnTo>
                  <a:lnTo>
                    <a:pt x="51346" y="100330"/>
                  </a:lnTo>
                  <a:lnTo>
                    <a:pt x="51879" y="100330"/>
                  </a:lnTo>
                  <a:lnTo>
                    <a:pt x="52120" y="101600"/>
                  </a:lnTo>
                  <a:lnTo>
                    <a:pt x="52501" y="101600"/>
                  </a:lnTo>
                  <a:lnTo>
                    <a:pt x="52959" y="102870"/>
                  </a:lnTo>
                  <a:lnTo>
                    <a:pt x="53708" y="102870"/>
                  </a:lnTo>
                  <a:lnTo>
                    <a:pt x="53543" y="101600"/>
                  </a:lnTo>
                  <a:lnTo>
                    <a:pt x="54000" y="101600"/>
                  </a:lnTo>
                  <a:lnTo>
                    <a:pt x="53746" y="100330"/>
                  </a:lnTo>
                  <a:lnTo>
                    <a:pt x="55372" y="100330"/>
                  </a:lnTo>
                  <a:lnTo>
                    <a:pt x="55918" y="101600"/>
                  </a:lnTo>
                  <a:lnTo>
                    <a:pt x="56553" y="101600"/>
                  </a:lnTo>
                  <a:lnTo>
                    <a:pt x="57111" y="102870"/>
                  </a:lnTo>
                  <a:lnTo>
                    <a:pt x="57848" y="102870"/>
                  </a:lnTo>
                  <a:lnTo>
                    <a:pt x="58953" y="104051"/>
                  </a:lnTo>
                  <a:lnTo>
                    <a:pt x="59093" y="104140"/>
                  </a:lnTo>
                  <a:lnTo>
                    <a:pt x="59474" y="105410"/>
                  </a:lnTo>
                  <a:lnTo>
                    <a:pt x="59880" y="105410"/>
                  </a:lnTo>
                  <a:lnTo>
                    <a:pt x="60172" y="106680"/>
                  </a:lnTo>
                  <a:lnTo>
                    <a:pt x="64973" y="106680"/>
                  </a:lnTo>
                  <a:lnTo>
                    <a:pt x="62572" y="105410"/>
                  </a:lnTo>
                  <a:lnTo>
                    <a:pt x="65443" y="105410"/>
                  </a:lnTo>
                  <a:lnTo>
                    <a:pt x="65976" y="106680"/>
                  </a:lnTo>
                  <a:lnTo>
                    <a:pt x="69291" y="106680"/>
                  </a:lnTo>
                  <a:lnTo>
                    <a:pt x="69126" y="105410"/>
                  </a:lnTo>
                  <a:lnTo>
                    <a:pt x="68643" y="105410"/>
                  </a:lnTo>
                  <a:lnTo>
                    <a:pt x="68567" y="104051"/>
                  </a:lnTo>
                  <a:lnTo>
                    <a:pt x="69303" y="102870"/>
                  </a:lnTo>
                  <a:lnTo>
                    <a:pt x="69037" y="104140"/>
                  </a:lnTo>
                  <a:lnTo>
                    <a:pt x="68694" y="104140"/>
                  </a:lnTo>
                  <a:lnTo>
                    <a:pt x="69176" y="105410"/>
                  </a:lnTo>
                  <a:lnTo>
                    <a:pt x="69900" y="105410"/>
                  </a:lnTo>
                  <a:lnTo>
                    <a:pt x="69723" y="106680"/>
                  </a:lnTo>
                  <a:lnTo>
                    <a:pt x="69583" y="106680"/>
                  </a:lnTo>
                  <a:lnTo>
                    <a:pt x="69697" y="107950"/>
                  </a:lnTo>
                  <a:lnTo>
                    <a:pt x="69761" y="106680"/>
                  </a:lnTo>
                  <a:lnTo>
                    <a:pt x="70256" y="106680"/>
                  </a:lnTo>
                  <a:lnTo>
                    <a:pt x="70218" y="105410"/>
                  </a:lnTo>
                  <a:lnTo>
                    <a:pt x="72288" y="105410"/>
                  </a:lnTo>
                  <a:lnTo>
                    <a:pt x="72542" y="106680"/>
                  </a:lnTo>
                  <a:lnTo>
                    <a:pt x="73571" y="106680"/>
                  </a:lnTo>
                  <a:lnTo>
                    <a:pt x="73418" y="107950"/>
                  </a:lnTo>
                  <a:lnTo>
                    <a:pt x="76060" y="107950"/>
                  </a:lnTo>
                  <a:lnTo>
                    <a:pt x="76758" y="109220"/>
                  </a:lnTo>
                  <a:lnTo>
                    <a:pt x="77787" y="109220"/>
                  </a:lnTo>
                  <a:lnTo>
                    <a:pt x="77673" y="110490"/>
                  </a:lnTo>
                  <a:lnTo>
                    <a:pt x="78054" y="111760"/>
                  </a:lnTo>
                  <a:lnTo>
                    <a:pt x="80137" y="111760"/>
                  </a:lnTo>
                  <a:lnTo>
                    <a:pt x="81292" y="113030"/>
                  </a:lnTo>
                  <a:lnTo>
                    <a:pt x="81559" y="115570"/>
                  </a:lnTo>
                  <a:lnTo>
                    <a:pt x="82918" y="115570"/>
                  </a:lnTo>
                  <a:lnTo>
                    <a:pt x="82600" y="114300"/>
                  </a:lnTo>
                  <a:lnTo>
                    <a:pt x="84137" y="115570"/>
                  </a:lnTo>
                  <a:lnTo>
                    <a:pt x="84010" y="115570"/>
                  </a:lnTo>
                  <a:lnTo>
                    <a:pt x="84505" y="116840"/>
                  </a:lnTo>
                  <a:lnTo>
                    <a:pt x="84924" y="118110"/>
                  </a:lnTo>
                  <a:lnTo>
                    <a:pt x="84569" y="118110"/>
                  </a:lnTo>
                  <a:lnTo>
                    <a:pt x="85534" y="119380"/>
                  </a:lnTo>
                  <a:lnTo>
                    <a:pt x="85852" y="119380"/>
                  </a:lnTo>
                  <a:lnTo>
                    <a:pt x="85775" y="120650"/>
                  </a:lnTo>
                  <a:lnTo>
                    <a:pt x="86855" y="120650"/>
                  </a:lnTo>
                  <a:lnTo>
                    <a:pt x="86829" y="121920"/>
                  </a:lnTo>
                  <a:lnTo>
                    <a:pt x="87553" y="121920"/>
                  </a:lnTo>
                  <a:lnTo>
                    <a:pt x="87553" y="120650"/>
                  </a:lnTo>
                  <a:lnTo>
                    <a:pt x="88366" y="121920"/>
                  </a:lnTo>
                  <a:lnTo>
                    <a:pt x="88823" y="123190"/>
                  </a:lnTo>
                  <a:lnTo>
                    <a:pt x="89738" y="123190"/>
                  </a:lnTo>
                  <a:lnTo>
                    <a:pt x="89814" y="124460"/>
                  </a:lnTo>
                  <a:lnTo>
                    <a:pt x="89458" y="124460"/>
                  </a:lnTo>
                  <a:lnTo>
                    <a:pt x="89154" y="125730"/>
                  </a:lnTo>
                  <a:lnTo>
                    <a:pt x="87922" y="125730"/>
                  </a:lnTo>
                  <a:lnTo>
                    <a:pt x="87591" y="124460"/>
                  </a:lnTo>
                  <a:lnTo>
                    <a:pt x="83959" y="124460"/>
                  </a:lnTo>
                  <a:lnTo>
                    <a:pt x="83527" y="125730"/>
                  </a:lnTo>
                  <a:lnTo>
                    <a:pt x="82016" y="125730"/>
                  </a:lnTo>
                  <a:lnTo>
                    <a:pt x="82003" y="127000"/>
                  </a:lnTo>
                  <a:lnTo>
                    <a:pt x="81000" y="127000"/>
                  </a:lnTo>
                  <a:lnTo>
                    <a:pt x="81343" y="128270"/>
                  </a:lnTo>
                  <a:lnTo>
                    <a:pt x="80746" y="128270"/>
                  </a:lnTo>
                  <a:lnTo>
                    <a:pt x="81038" y="129540"/>
                  </a:lnTo>
                  <a:lnTo>
                    <a:pt x="81673" y="129540"/>
                  </a:lnTo>
                  <a:lnTo>
                    <a:pt x="82194" y="130810"/>
                  </a:lnTo>
                  <a:lnTo>
                    <a:pt x="83654" y="130810"/>
                  </a:lnTo>
                  <a:lnTo>
                    <a:pt x="83464" y="132080"/>
                  </a:lnTo>
                  <a:lnTo>
                    <a:pt x="84061" y="132080"/>
                  </a:lnTo>
                  <a:lnTo>
                    <a:pt x="83489" y="134620"/>
                  </a:lnTo>
                  <a:lnTo>
                    <a:pt x="82473" y="134620"/>
                  </a:lnTo>
                  <a:lnTo>
                    <a:pt x="81546" y="135890"/>
                  </a:lnTo>
                  <a:lnTo>
                    <a:pt x="81737" y="135890"/>
                  </a:lnTo>
                  <a:lnTo>
                    <a:pt x="83731" y="135890"/>
                  </a:lnTo>
                  <a:lnTo>
                    <a:pt x="82499" y="137160"/>
                  </a:lnTo>
                  <a:lnTo>
                    <a:pt x="82283" y="137160"/>
                  </a:lnTo>
                  <a:lnTo>
                    <a:pt x="81737" y="135890"/>
                  </a:lnTo>
                  <a:lnTo>
                    <a:pt x="81673" y="137160"/>
                  </a:lnTo>
                  <a:lnTo>
                    <a:pt x="81991" y="137160"/>
                  </a:lnTo>
                  <a:lnTo>
                    <a:pt x="82181" y="137160"/>
                  </a:lnTo>
                  <a:lnTo>
                    <a:pt x="82207" y="137439"/>
                  </a:lnTo>
                  <a:lnTo>
                    <a:pt x="82931" y="138430"/>
                  </a:lnTo>
                  <a:lnTo>
                    <a:pt x="83413" y="137807"/>
                  </a:lnTo>
                  <a:lnTo>
                    <a:pt x="83629" y="137883"/>
                  </a:lnTo>
                  <a:lnTo>
                    <a:pt x="83807" y="137845"/>
                  </a:lnTo>
                  <a:lnTo>
                    <a:pt x="84239" y="137909"/>
                  </a:lnTo>
                  <a:lnTo>
                    <a:pt x="84061" y="137629"/>
                  </a:lnTo>
                  <a:lnTo>
                    <a:pt x="83870" y="137617"/>
                  </a:lnTo>
                  <a:lnTo>
                    <a:pt x="83540" y="137629"/>
                  </a:lnTo>
                  <a:lnTo>
                    <a:pt x="83908" y="137160"/>
                  </a:lnTo>
                  <a:lnTo>
                    <a:pt x="84074" y="137160"/>
                  </a:lnTo>
                  <a:lnTo>
                    <a:pt x="84683" y="135890"/>
                  </a:lnTo>
                  <a:lnTo>
                    <a:pt x="85090" y="137160"/>
                  </a:lnTo>
                  <a:lnTo>
                    <a:pt x="85966" y="137160"/>
                  </a:lnTo>
                  <a:lnTo>
                    <a:pt x="87007" y="138430"/>
                  </a:lnTo>
                  <a:lnTo>
                    <a:pt x="89369" y="138430"/>
                  </a:lnTo>
                  <a:lnTo>
                    <a:pt x="89801" y="139700"/>
                  </a:lnTo>
                  <a:lnTo>
                    <a:pt x="91059" y="139700"/>
                  </a:lnTo>
                  <a:lnTo>
                    <a:pt x="91732" y="140970"/>
                  </a:lnTo>
                  <a:lnTo>
                    <a:pt x="93383" y="140970"/>
                  </a:lnTo>
                  <a:lnTo>
                    <a:pt x="94399" y="142240"/>
                  </a:lnTo>
                  <a:lnTo>
                    <a:pt x="94284" y="140970"/>
                  </a:lnTo>
                  <a:lnTo>
                    <a:pt x="94856" y="142240"/>
                  </a:lnTo>
                  <a:lnTo>
                    <a:pt x="94869" y="140970"/>
                  </a:lnTo>
                  <a:lnTo>
                    <a:pt x="95605" y="140970"/>
                  </a:lnTo>
                  <a:lnTo>
                    <a:pt x="95173" y="139700"/>
                  </a:lnTo>
                  <a:lnTo>
                    <a:pt x="96837" y="139700"/>
                  </a:lnTo>
                  <a:lnTo>
                    <a:pt x="97612" y="140893"/>
                  </a:lnTo>
                  <a:lnTo>
                    <a:pt x="96786" y="141185"/>
                  </a:lnTo>
                  <a:lnTo>
                    <a:pt x="96583" y="141084"/>
                  </a:lnTo>
                  <a:lnTo>
                    <a:pt x="96659" y="141312"/>
                  </a:lnTo>
                  <a:lnTo>
                    <a:pt x="97002" y="141325"/>
                  </a:lnTo>
                  <a:lnTo>
                    <a:pt x="97155" y="141401"/>
                  </a:lnTo>
                  <a:lnTo>
                    <a:pt x="97624" y="140906"/>
                  </a:lnTo>
                  <a:lnTo>
                    <a:pt x="99669" y="140970"/>
                  </a:lnTo>
                  <a:lnTo>
                    <a:pt x="100228" y="142240"/>
                  </a:lnTo>
                  <a:lnTo>
                    <a:pt x="100660" y="142240"/>
                  </a:lnTo>
                  <a:lnTo>
                    <a:pt x="100495" y="140970"/>
                  </a:lnTo>
                  <a:lnTo>
                    <a:pt x="100660" y="140970"/>
                  </a:lnTo>
                  <a:lnTo>
                    <a:pt x="100787" y="139700"/>
                  </a:lnTo>
                  <a:lnTo>
                    <a:pt x="102730" y="139700"/>
                  </a:lnTo>
                  <a:lnTo>
                    <a:pt x="102031" y="140970"/>
                  </a:lnTo>
                  <a:lnTo>
                    <a:pt x="103060" y="142240"/>
                  </a:lnTo>
                  <a:lnTo>
                    <a:pt x="102831" y="143510"/>
                  </a:lnTo>
                  <a:lnTo>
                    <a:pt x="102654" y="142240"/>
                  </a:lnTo>
                  <a:lnTo>
                    <a:pt x="102654" y="143510"/>
                  </a:lnTo>
                  <a:lnTo>
                    <a:pt x="102781" y="143510"/>
                  </a:lnTo>
                  <a:lnTo>
                    <a:pt x="103263" y="144780"/>
                  </a:lnTo>
                  <a:lnTo>
                    <a:pt x="103847" y="144780"/>
                  </a:lnTo>
                  <a:lnTo>
                    <a:pt x="103898" y="143510"/>
                  </a:lnTo>
                  <a:lnTo>
                    <a:pt x="104482" y="144780"/>
                  </a:lnTo>
                  <a:lnTo>
                    <a:pt x="106032" y="146050"/>
                  </a:lnTo>
                  <a:lnTo>
                    <a:pt x="106946" y="146050"/>
                  </a:lnTo>
                  <a:lnTo>
                    <a:pt x="107327" y="144780"/>
                  </a:lnTo>
                  <a:lnTo>
                    <a:pt x="107099" y="144780"/>
                  </a:lnTo>
                  <a:lnTo>
                    <a:pt x="107365" y="143510"/>
                  </a:lnTo>
                  <a:lnTo>
                    <a:pt x="107035" y="143510"/>
                  </a:lnTo>
                  <a:lnTo>
                    <a:pt x="106845" y="142240"/>
                  </a:lnTo>
                  <a:lnTo>
                    <a:pt x="106019" y="142240"/>
                  </a:lnTo>
                  <a:lnTo>
                    <a:pt x="106172" y="140970"/>
                  </a:lnTo>
                  <a:lnTo>
                    <a:pt x="105498" y="140970"/>
                  </a:lnTo>
                  <a:lnTo>
                    <a:pt x="105016" y="139700"/>
                  </a:lnTo>
                  <a:lnTo>
                    <a:pt x="104876" y="139700"/>
                  </a:lnTo>
                  <a:lnTo>
                    <a:pt x="106121" y="138430"/>
                  </a:lnTo>
                  <a:lnTo>
                    <a:pt x="107734" y="138430"/>
                  </a:lnTo>
                  <a:lnTo>
                    <a:pt x="108254" y="139700"/>
                  </a:lnTo>
                  <a:lnTo>
                    <a:pt x="108381" y="139700"/>
                  </a:lnTo>
                  <a:lnTo>
                    <a:pt x="108737" y="140970"/>
                  </a:lnTo>
                  <a:lnTo>
                    <a:pt x="109207" y="140970"/>
                  </a:lnTo>
                  <a:lnTo>
                    <a:pt x="109740" y="142240"/>
                  </a:lnTo>
                  <a:lnTo>
                    <a:pt x="111061" y="142240"/>
                  </a:lnTo>
                  <a:lnTo>
                    <a:pt x="109816" y="139700"/>
                  </a:lnTo>
                  <a:lnTo>
                    <a:pt x="109347" y="139700"/>
                  </a:lnTo>
                  <a:lnTo>
                    <a:pt x="109245" y="138430"/>
                  </a:lnTo>
                  <a:lnTo>
                    <a:pt x="108534" y="138430"/>
                  </a:lnTo>
                  <a:lnTo>
                    <a:pt x="108394" y="137160"/>
                  </a:lnTo>
                  <a:lnTo>
                    <a:pt x="107289" y="137160"/>
                  </a:lnTo>
                  <a:lnTo>
                    <a:pt x="107302" y="135890"/>
                  </a:lnTo>
                  <a:lnTo>
                    <a:pt x="107924" y="134620"/>
                  </a:lnTo>
                  <a:lnTo>
                    <a:pt x="109931" y="135890"/>
                  </a:lnTo>
                  <a:lnTo>
                    <a:pt x="110591" y="137160"/>
                  </a:lnTo>
                  <a:lnTo>
                    <a:pt x="111772" y="137160"/>
                  </a:lnTo>
                  <a:lnTo>
                    <a:pt x="112636" y="138430"/>
                  </a:lnTo>
                  <a:lnTo>
                    <a:pt x="114808" y="138430"/>
                  </a:lnTo>
                  <a:lnTo>
                    <a:pt x="116344" y="139700"/>
                  </a:lnTo>
                  <a:lnTo>
                    <a:pt x="118110" y="139700"/>
                  </a:lnTo>
                  <a:lnTo>
                    <a:pt x="118135" y="140119"/>
                  </a:lnTo>
                  <a:lnTo>
                    <a:pt x="117729" y="140157"/>
                  </a:lnTo>
                  <a:lnTo>
                    <a:pt x="117817" y="140703"/>
                  </a:lnTo>
                  <a:lnTo>
                    <a:pt x="118821" y="141820"/>
                  </a:lnTo>
                  <a:lnTo>
                    <a:pt x="119367" y="142570"/>
                  </a:lnTo>
                  <a:lnTo>
                    <a:pt x="119380" y="143344"/>
                  </a:lnTo>
                  <a:lnTo>
                    <a:pt x="120243" y="144005"/>
                  </a:lnTo>
                  <a:lnTo>
                    <a:pt x="120827" y="143764"/>
                  </a:lnTo>
                  <a:lnTo>
                    <a:pt x="120751" y="143510"/>
                  </a:lnTo>
                  <a:lnTo>
                    <a:pt x="120713" y="143370"/>
                  </a:lnTo>
                  <a:lnTo>
                    <a:pt x="121361" y="142240"/>
                  </a:lnTo>
                  <a:lnTo>
                    <a:pt x="123342" y="142240"/>
                  </a:lnTo>
                  <a:lnTo>
                    <a:pt x="124980" y="143510"/>
                  </a:lnTo>
                  <a:lnTo>
                    <a:pt x="122961" y="140970"/>
                  </a:lnTo>
                  <a:lnTo>
                    <a:pt x="122428" y="140970"/>
                  </a:lnTo>
                  <a:lnTo>
                    <a:pt x="122047" y="139700"/>
                  </a:lnTo>
                  <a:lnTo>
                    <a:pt x="121666" y="138430"/>
                  </a:lnTo>
                  <a:lnTo>
                    <a:pt x="122212" y="138430"/>
                  </a:lnTo>
                  <a:lnTo>
                    <a:pt x="122491" y="138430"/>
                  </a:lnTo>
                  <a:lnTo>
                    <a:pt x="122682" y="138430"/>
                  </a:lnTo>
                  <a:lnTo>
                    <a:pt x="123609" y="139700"/>
                  </a:lnTo>
                  <a:lnTo>
                    <a:pt x="123545" y="140970"/>
                  </a:lnTo>
                  <a:lnTo>
                    <a:pt x="126784" y="140970"/>
                  </a:lnTo>
                  <a:lnTo>
                    <a:pt x="125907" y="137160"/>
                  </a:lnTo>
                  <a:lnTo>
                    <a:pt x="128181" y="138430"/>
                  </a:lnTo>
                  <a:lnTo>
                    <a:pt x="131914" y="138430"/>
                  </a:lnTo>
                  <a:lnTo>
                    <a:pt x="130962" y="137160"/>
                  </a:lnTo>
                  <a:lnTo>
                    <a:pt x="131051" y="135890"/>
                  </a:lnTo>
                  <a:lnTo>
                    <a:pt x="131076" y="134620"/>
                  </a:lnTo>
                  <a:lnTo>
                    <a:pt x="130822" y="134620"/>
                  </a:lnTo>
                  <a:lnTo>
                    <a:pt x="130581" y="133350"/>
                  </a:lnTo>
                  <a:lnTo>
                    <a:pt x="130327" y="133350"/>
                  </a:lnTo>
                  <a:lnTo>
                    <a:pt x="129819" y="132080"/>
                  </a:lnTo>
                  <a:lnTo>
                    <a:pt x="131368" y="130810"/>
                  </a:lnTo>
                  <a:lnTo>
                    <a:pt x="131368" y="133350"/>
                  </a:lnTo>
                  <a:lnTo>
                    <a:pt x="131889" y="133350"/>
                  </a:lnTo>
                  <a:lnTo>
                    <a:pt x="132930" y="134620"/>
                  </a:lnTo>
                  <a:lnTo>
                    <a:pt x="133705" y="134620"/>
                  </a:lnTo>
                  <a:lnTo>
                    <a:pt x="134950" y="135890"/>
                  </a:lnTo>
                  <a:lnTo>
                    <a:pt x="136321" y="135890"/>
                  </a:lnTo>
                  <a:lnTo>
                    <a:pt x="136512" y="134620"/>
                  </a:lnTo>
                  <a:lnTo>
                    <a:pt x="137058" y="134620"/>
                  </a:lnTo>
                  <a:lnTo>
                    <a:pt x="137121" y="135890"/>
                  </a:lnTo>
                  <a:lnTo>
                    <a:pt x="137718" y="135890"/>
                  </a:lnTo>
                  <a:lnTo>
                    <a:pt x="137604" y="134620"/>
                  </a:lnTo>
                  <a:lnTo>
                    <a:pt x="137883" y="134620"/>
                  </a:lnTo>
                  <a:lnTo>
                    <a:pt x="137972" y="133350"/>
                  </a:lnTo>
                  <a:lnTo>
                    <a:pt x="138137" y="133350"/>
                  </a:lnTo>
                  <a:lnTo>
                    <a:pt x="137972" y="132080"/>
                  </a:lnTo>
                  <a:lnTo>
                    <a:pt x="137731" y="132080"/>
                  </a:lnTo>
                  <a:lnTo>
                    <a:pt x="137439" y="130810"/>
                  </a:lnTo>
                  <a:lnTo>
                    <a:pt x="136334" y="129540"/>
                  </a:lnTo>
                  <a:lnTo>
                    <a:pt x="136639" y="128270"/>
                  </a:lnTo>
                  <a:lnTo>
                    <a:pt x="137185" y="128270"/>
                  </a:lnTo>
                  <a:lnTo>
                    <a:pt x="137388" y="127000"/>
                  </a:lnTo>
                  <a:lnTo>
                    <a:pt x="137744" y="127000"/>
                  </a:lnTo>
                  <a:lnTo>
                    <a:pt x="138188" y="125730"/>
                  </a:lnTo>
                  <a:lnTo>
                    <a:pt x="138379" y="124460"/>
                  </a:lnTo>
                  <a:lnTo>
                    <a:pt x="138391" y="123190"/>
                  </a:lnTo>
                  <a:lnTo>
                    <a:pt x="139217" y="123190"/>
                  </a:lnTo>
                  <a:lnTo>
                    <a:pt x="139331" y="121920"/>
                  </a:lnTo>
                  <a:lnTo>
                    <a:pt x="141173" y="121920"/>
                  </a:lnTo>
                  <a:lnTo>
                    <a:pt x="141274" y="120650"/>
                  </a:lnTo>
                  <a:lnTo>
                    <a:pt x="141503" y="121920"/>
                  </a:lnTo>
                  <a:lnTo>
                    <a:pt x="141605" y="120650"/>
                  </a:lnTo>
                  <a:close/>
                </a:path>
                <a:path w="186055" h="227329">
                  <a:moveTo>
                    <a:pt x="146329" y="139979"/>
                  </a:moveTo>
                  <a:lnTo>
                    <a:pt x="146227" y="139471"/>
                  </a:lnTo>
                  <a:lnTo>
                    <a:pt x="145961" y="139090"/>
                  </a:lnTo>
                  <a:lnTo>
                    <a:pt x="145770" y="138938"/>
                  </a:lnTo>
                  <a:lnTo>
                    <a:pt x="145465" y="138442"/>
                  </a:lnTo>
                  <a:lnTo>
                    <a:pt x="145656" y="138950"/>
                  </a:lnTo>
                  <a:lnTo>
                    <a:pt x="145783" y="139788"/>
                  </a:lnTo>
                  <a:lnTo>
                    <a:pt x="146329" y="139979"/>
                  </a:lnTo>
                  <a:close/>
                </a:path>
                <a:path w="186055" h="227329">
                  <a:moveTo>
                    <a:pt x="147256" y="139649"/>
                  </a:moveTo>
                  <a:lnTo>
                    <a:pt x="147053" y="139128"/>
                  </a:lnTo>
                  <a:lnTo>
                    <a:pt x="146494" y="139255"/>
                  </a:lnTo>
                  <a:lnTo>
                    <a:pt x="146723" y="139306"/>
                  </a:lnTo>
                  <a:lnTo>
                    <a:pt x="146748" y="139966"/>
                  </a:lnTo>
                  <a:lnTo>
                    <a:pt x="147256" y="139649"/>
                  </a:lnTo>
                  <a:close/>
                </a:path>
                <a:path w="186055" h="227329">
                  <a:moveTo>
                    <a:pt x="152450" y="113245"/>
                  </a:moveTo>
                  <a:lnTo>
                    <a:pt x="152349" y="112293"/>
                  </a:lnTo>
                  <a:lnTo>
                    <a:pt x="152095" y="112877"/>
                  </a:lnTo>
                  <a:lnTo>
                    <a:pt x="152361" y="112915"/>
                  </a:lnTo>
                  <a:lnTo>
                    <a:pt x="152450" y="113245"/>
                  </a:lnTo>
                  <a:close/>
                </a:path>
                <a:path w="186055" h="227329">
                  <a:moveTo>
                    <a:pt x="153314" y="113118"/>
                  </a:moveTo>
                  <a:lnTo>
                    <a:pt x="152565" y="113423"/>
                  </a:lnTo>
                  <a:lnTo>
                    <a:pt x="152704" y="113690"/>
                  </a:lnTo>
                  <a:lnTo>
                    <a:pt x="153314" y="113118"/>
                  </a:lnTo>
                  <a:close/>
                </a:path>
                <a:path w="186055" h="227329">
                  <a:moveTo>
                    <a:pt x="185534" y="111277"/>
                  </a:moveTo>
                  <a:lnTo>
                    <a:pt x="185445" y="111010"/>
                  </a:lnTo>
                  <a:lnTo>
                    <a:pt x="185356" y="110820"/>
                  </a:lnTo>
                  <a:lnTo>
                    <a:pt x="185293" y="111061"/>
                  </a:lnTo>
                  <a:lnTo>
                    <a:pt x="185127" y="111023"/>
                  </a:lnTo>
                  <a:lnTo>
                    <a:pt x="185267" y="110947"/>
                  </a:lnTo>
                  <a:lnTo>
                    <a:pt x="185039" y="110667"/>
                  </a:lnTo>
                  <a:lnTo>
                    <a:pt x="184912" y="110413"/>
                  </a:lnTo>
                  <a:lnTo>
                    <a:pt x="185445" y="110528"/>
                  </a:lnTo>
                  <a:lnTo>
                    <a:pt x="185356" y="110312"/>
                  </a:lnTo>
                  <a:lnTo>
                    <a:pt x="185191" y="110032"/>
                  </a:lnTo>
                  <a:lnTo>
                    <a:pt x="185077" y="109855"/>
                  </a:lnTo>
                  <a:lnTo>
                    <a:pt x="184886" y="109677"/>
                  </a:lnTo>
                  <a:lnTo>
                    <a:pt x="184734" y="109766"/>
                  </a:lnTo>
                  <a:lnTo>
                    <a:pt x="184645" y="109550"/>
                  </a:lnTo>
                  <a:lnTo>
                    <a:pt x="184683" y="109308"/>
                  </a:lnTo>
                  <a:lnTo>
                    <a:pt x="184429" y="109156"/>
                  </a:lnTo>
                  <a:lnTo>
                    <a:pt x="184289" y="108902"/>
                  </a:lnTo>
                  <a:lnTo>
                    <a:pt x="183972" y="108966"/>
                  </a:lnTo>
                  <a:lnTo>
                    <a:pt x="183769" y="108851"/>
                  </a:lnTo>
                  <a:lnTo>
                    <a:pt x="183591" y="108610"/>
                  </a:lnTo>
                  <a:lnTo>
                    <a:pt x="183362" y="108635"/>
                  </a:lnTo>
                  <a:lnTo>
                    <a:pt x="183146" y="108267"/>
                  </a:lnTo>
                  <a:lnTo>
                    <a:pt x="183248" y="107899"/>
                  </a:lnTo>
                  <a:lnTo>
                    <a:pt x="182956" y="107759"/>
                  </a:lnTo>
                  <a:lnTo>
                    <a:pt x="182981" y="107492"/>
                  </a:lnTo>
                  <a:lnTo>
                    <a:pt x="182765" y="107251"/>
                  </a:lnTo>
                  <a:lnTo>
                    <a:pt x="182486" y="107302"/>
                  </a:lnTo>
                  <a:lnTo>
                    <a:pt x="181508" y="107061"/>
                  </a:lnTo>
                  <a:lnTo>
                    <a:pt x="180746" y="106705"/>
                  </a:lnTo>
                  <a:lnTo>
                    <a:pt x="179882" y="106146"/>
                  </a:lnTo>
                  <a:lnTo>
                    <a:pt x="179565" y="106184"/>
                  </a:lnTo>
                  <a:lnTo>
                    <a:pt x="179679" y="106413"/>
                  </a:lnTo>
                  <a:lnTo>
                    <a:pt x="179527" y="106578"/>
                  </a:lnTo>
                  <a:lnTo>
                    <a:pt x="179654" y="106768"/>
                  </a:lnTo>
                  <a:lnTo>
                    <a:pt x="180225" y="106819"/>
                  </a:lnTo>
                  <a:lnTo>
                    <a:pt x="180200" y="107124"/>
                  </a:lnTo>
                  <a:lnTo>
                    <a:pt x="180301" y="108267"/>
                  </a:lnTo>
                  <a:lnTo>
                    <a:pt x="181229" y="108991"/>
                  </a:lnTo>
                  <a:lnTo>
                    <a:pt x="181711" y="109931"/>
                  </a:lnTo>
                  <a:lnTo>
                    <a:pt x="182219" y="110337"/>
                  </a:lnTo>
                  <a:lnTo>
                    <a:pt x="182232" y="110985"/>
                  </a:lnTo>
                  <a:lnTo>
                    <a:pt x="182422" y="111531"/>
                  </a:lnTo>
                  <a:lnTo>
                    <a:pt x="182765" y="111658"/>
                  </a:lnTo>
                  <a:lnTo>
                    <a:pt x="182943" y="112128"/>
                  </a:lnTo>
                  <a:lnTo>
                    <a:pt x="183222" y="111760"/>
                  </a:lnTo>
                  <a:lnTo>
                    <a:pt x="183578" y="111607"/>
                  </a:lnTo>
                  <a:lnTo>
                    <a:pt x="183515" y="112128"/>
                  </a:lnTo>
                  <a:lnTo>
                    <a:pt x="183743" y="111836"/>
                  </a:lnTo>
                  <a:lnTo>
                    <a:pt x="184086" y="111772"/>
                  </a:lnTo>
                  <a:lnTo>
                    <a:pt x="184251" y="112560"/>
                  </a:lnTo>
                  <a:lnTo>
                    <a:pt x="184442" y="111975"/>
                  </a:lnTo>
                  <a:lnTo>
                    <a:pt x="184670" y="111366"/>
                  </a:lnTo>
                  <a:lnTo>
                    <a:pt x="184912" y="112039"/>
                  </a:lnTo>
                  <a:lnTo>
                    <a:pt x="185127" y="111544"/>
                  </a:lnTo>
                  <a:lnTo>
                    <a:pt x="185381" y="111493"/>
                  </a:lnTo>
                  <a:lnTo>
                    <a:pt x="185534" y="111277"/>
                  </a:lnTo>
                  <a:close/>
                </a:path>
              </a:pathLst>
            </a:custGeom>
            <a:solidFill>
              <a:srgbClr val="E6E7E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2179485" y="3672458"/>
              <a:ext cx="141605" cy="226060"/>
            </a:xfrm>
            <a:custGeom>
              <a:avLst/>
              <a:gdLst/>
              <a:ahLst/>
              <a:cxnLst/>
              <a:rect l="l" t="t" r="r" b="b"/>
              <a:pathLst>
                <a:path w="141605" h="226060">
                  <a:moveTo>
                    <a:pt x="292" y="17767"/>
                  </a:moveTo>
                  <a:lnTo>
                    <a:pt x="101" y="17564"/>
                  </a:lnTo>
                  <a:lnTo>
                    <a:pt x="190" y="17716"/>
                  </a:lnTo>
                  <a:close/>
                </a:path>
                <a:path w="141605" h="226060">
                  <a:moveTo>
                    <a:pt x="2641" y="43281"/>
                  </a:moveTo>
                  <a:lnTo>
                    <a:pt x="2095" y="42964"/>
                  </a:lnTo>
                  <a:lnTo>
                    <a:pt x="2222" y="43319"/>
                  </a:lnTo>
                  <a:lnTo>
                    <a:pt x="2095" y="43192"/>
                  </a:lnTo>
                  <a:lnTo>
                    <a:pt x="2184" y="43395"/>
                  </a:lnTo>
                  <a:lnTo>
                    <a:pt x="2641" y="43281"/>
                  </a:lnTo>
                  <a:close/>
                </a:path>
                <a:path w="141605" h="226060">
                  <a:moveTo>
                    <a:pt x="6159" y="42151"/>
                  </a:moveTo>
                  <a:lnTo>
                    <a:pt x="6032" y="42024"/>
                  </a:lnTo>
                  <a:lnTo>
                    <a:pt x="5905" y="42252"/>
                  </a:lnTo>
                  <a:lnTo>
                    <a:pt x="6057" y="42278"/>
                  </a:lnTo>
                  <a:lnTo>
                    <a:pt x="6159" y="42151"/>
                  </a:lnTo>
                  <a:close/>
                </a:path>
                <a:path w="141605" h="226060">
                  <a:moveTo>
                    <a:pt x="9359" y="44335"/>
                  </a:moveTo>
                  <a:lnTo>
                    <a:pt x="9194" y="44132"/>
                  </a:lnTo>
                  <a:lnTo>
                    <a:pt x="9359" y="44335"/>
                  </a:lnTo>
                  <a:close/>
                </a:path>
                <a:path w="141605" h="226060">
                  <a:moveTo>
                    <a:pt x="10274" y="44030"/>
                  </a:moveTo>
                  <a:lnTo>
                    <a:pt x="10147" y="43865"/>
                  </a:lnTo>
                  <a:lnTo>
                    <a:pt x="10172" y="44018"/>
                  </a:lnTo>
                  <a:close/>
                </a:path>
                <a:path w="141605" h="226060">
                  <a:moveTo>
                    <a:pt x="10706" y="46088"/>
                  </a:moveTo>
                  <a:lnTo>
                    <a:pt x="10452" y="45834"/>
                  </a:lnTo>
                  <a:lnTo>
                    <a:pt x="10426" y="45986"/>
                  </a:lnTo>
                  <a:lnTo>
                    <a:pt x="10706" y="46088"/>
                  </a:lnTo>
                  <a:close/>
                </a:path>
                <a:path w="141605" h="226060">
                  <a:moveTo>
                    <a:pt x="11303" y="24498"/>
                  </a:moveTo>
                  <a:lnTo>
                    <a:pt x="11125" y="24384"/>
                  </a:lnTo>
                  <a:lnTo>
                    <a:pt x="11252" y="24485"/>
                  </a:lnTo>
                  <a:close/>
                </a:path>
                <a:path w="141605" h="226060">
                  <a:moveTo>
                    <a:pt x="11366" y="11912"/>
                  </a:moveTo>
                  <a:close/>
                </a:path>
                <a:path w="141605" h="226060">
                  <a:moveTo>
                    <a:pt x="11785" y="24892"/>
                  </a:moveTo>
                  <a:lnTo>
                    <a:pt x="11658" y="24726"/>
                  </a:lnTo>
                  <a:lnTo>
                    <a:pt x="11722" y="24892"/>
                  </a:lnTo>
                  <a:close/>
                </a:path>
                <a:path w="141605" h="226060">
                  <a:moveTo>
                    <a:pt x="11874" y="47599"/>
                  </a:moveTo>
                  <a:lnTo>
                    <a:pt x="11455" y="47510"/>
                  </a:lnTo>
                  <a:lnTo>
                    <a:pt x="11582" y="47637"/>
                  </a:lnTo>
                  <a:lnTo>
                    <a:pt x="11874" y="47599"/>
                  </a:lnTo>
                  <a:close/>
                </a:path>
                <a:path w="141605" h="226060">
                  <a:moveTo>
                    <a:pt x="13246" y="49212"/>
                  </a:moveTo>
                  <a:lnTo>
                    <a:pt x="12827" y="49212"/>
                  </a:lnTo>
                  <a:lnTo>
                    <a:pt x="12915" y="49377"/>
                  </a:lnTo>
                  <a:lnTo>
                    <a:pt x="13055" y="49453"/>
                  </a:lnTo>
                  <a:lnTo>
                    <a:pt x="13246" y="49212"/>
                  </a:lnTo>
                  <a:close/>
                </a:path>
                <a:path w="141605" h="226060">
                  <a:moveTo>
                    <a:pt x="13550" y="11569"/>
                  </a:moveTo>
                  <a:lnTo>
                    <a:pt x="13411" y="11518"/>
                  </a:lnTo>
                  <a:lnTo>
                    <a:pt x="13550" y="11633"/>
                  </a:lnTo>
                  <a:close/>
                </a:path>
                <a:path w="141605" h="226060">
                  <a:moveTo>
                    <a:pt x="13804" y="50596"/>
                  </a:moveTo>
                  <a:lnTo>
                    <a:pt x="13614" y="50584"/>
                  </a:lnTo>
                  <a:lnTo>
                    <a:pt x="13741" y="50761"/>
                  </a:lnTo>
                  <a:lnTo>
                    <a:pt x="13804" y="50596"/>
                  </a:lnTo>
                  <a:close/>
                </a:path>
                <a:path w="141605" h="226060">
                  <a:moveTo>
                    <a:pt x="13893" y="11684"/>
                  </a:moveTo>
                  <a:lnTo>
                    <a:pt x="13754" y="11684"/>
                  </a:lnTo>
                  <a:lnTo>
                    <a:pt x="13893" y="11684"/>
                  </a:lnTo>
                  <a:close/>
                </a:path>
                <a:path w="141605" h="226060">
                  <a:moveTo>
                    <a:pt x="16395" y="48031"/>
                  </a:moveTo>
                  <a:lnTo>
                    <a:pt x="16002" y="47993"/>
                  </a:lnTo>
                  <a:lnTo>
                    <a:pt x="16344" y="48094"/>
                  </a:lnTo>
                  <a:close/>
                </a:path>
                <a:path w="141605" h="226060">
                  <a:moveTo>
                    <a:pt x="16548" y="48044"/>
                  </a:moveTo>
                  <a:lnTo>
                    <a:pt x="16421" y="48006"/>
                  </a:lnTo>
                  <a:lnTo>
                    <a:pt x="16548" y="48044"/>
                  </a:lnTo>
                  <a:close/>
                </a:path>
                <a:path w="141605" h="226060">
                  <a:moveTo>
                    <a:pt x="16598" y="48006"/>
                  </a:moveTo>
                  <a:lnTo>
                    <a:pt x="16522" y="47866"/>
                  </a:lnTo>
                  <a:lnTo>
                    <a:pt x="16535" y="48006"/>
                  </a:lnTo>
                  <a:close/>
                </a:path>
                <a:path w="141605" h="226060">
                  <a:moveTo>
                    <a:pt x="20497" y="33223"/>
                  </a:moveTo>
                  <a:lnTo>
                    <a:pt x="20396" y="32854"/>
                  </a:lnTo>
                  <a:lnTo>
                    <a:pt x="20193" y="32981"/>
                  </a:lnTo>
                  <a:lnTo>
                    <a:pt x="20370" y="33312"/>
                  </a:lnTo>
                  <a:lnTo>
                    <a:pt x="20497" y="33223"/>
                  </a:lnTo>
                  <a:close/>
                </a:path>
                <a:path w="141605" h="226060">
                  <a:moveTo>
                    <a:pt x="20650" y="33134"/>
                  </a:moveTo>
                  <a:lnTo>
                    <a:pt x="20485" y="33020"/>
                  </a:lnTo>
                  <a:lnTo>
                    <a:pt x="20523" y="33464"/>
                  </a:lnTo>
                  <a:lnTo>
                    <a:pt x="20650" y="33235"/>
                  </a:lnTo>
                  <a:close/>
                </a:path>
                <a:path w="141605" h="226060">
                  <a:moveTo>
                    <a:pt x="22352" y="2578"/>
                  </a:moveTo>
                  <a:lnTo>
                    <a:pt x="22225" y="2603"/>
                  </a:lnTo>
                  <a:lnTo>
                    <a:pt x="22352" y="2578"/>
                  </a:lnTo>
                  <a:close/>
                </a:path>
                <a:path w="141605" h="226060">
                  <a:moveTo>
                    <a:pt x="23190" y="24511"/>
                  </a:moveTo>
                  <a:lnTo>
                    <a:pt x="23037" y="24345"/>
                  </a:lnTo>
                  <a:lnTo>
                    <a:pt x="23063" y="24574"/>
                  </a:lnTo>
                  <a:lnTo>
                    <a:pt x="23190" y="24511"/>
                  </a:lnTo>
                  <a:close/>
                </a:path>
                <a:path w="141605" h="226060">
                  <a:moveTo>
                    <a:pt x="24422" y="22301"/>
                  </a:moveTo>
                  <a:lnTo>
                    <a:pt x="24282" y="22263"/>
                  </a:lnTo>
                  <a:lnTo>
                    <a:pt x="24422" y="22301"/>
                  </a:lnTo>
                  <a:close/>
                </a:path>
                <a:path w="141605" h="226060">
                  <a:moveTo>
                    <a:pt x="24663" y="22186"/>
                  </a:moveTo>
                  <a:close/>
                </a:path>
                <a:path w="141605" h="226060">
                  <a:moveTo>
                    <a:pt x="24790" y="22225"/>
                  </a:moveTo>
                  <a:close/>
                </a:path>
                <a:path w="141605" h="226060">
                  <a:moveTo>
                    <a:pt x="24803" y="127"/>
                  </a:moveTo>
                  <a:lnTo>
                    <a:pt x="24638" y="0"/>
                  </a:lnTo>
                  <a:lnTo>
                    <a:pt x="24739" y="127"/>
                  </a:lnTo>
                  <a:close/>
                </a:path>
                <a:path w="141605" h="226060">
                  <a:moveTo>
                    <a:pt x="29616" y="14871"/>
                  </a:moveTo>
                  <a:lnTo>
                    <a:pt x="29476" y="14782"/>
                  </a:lnTo>
                  <a:lnTo>
                    <a:pt x="29451" y="14960"/>
                  </a:lnTo>
                  <a:lnTo>
                    <a:pt x="29591" y="14960"/>
                  </a:lnTo>
                  <a:close/>
                </a:path>
                <a:path w="141605" h="226060">
                  <a:moveTo>
                    <a:pt x="29667" y="11099"/>
                  </a:moveTo>
                  <a:close/>
                </a:path>
                <a:path w="141605" h="226060">
                  <a:moveTo>
                    <a:pt x="29705" y="15151"/>
                  </a:moveTo>
                  <a:close/>
                </a:path>
                <a:path w="141605" h="226060">
                  <a:moveTo>
                    <a:pt x="29705" y="10591"/>
                  </a:moveTo>
                  <a:lnTo>
                    <a:pt x="29578" y="10566"/>
                  </a:lnTo>
                  <a:lnTo>
                    <a:pt x="29705" y="10591"/>
                  </a:lnTo>
                  <a:close/>
                </a:path>
                <a:path w="141605" h="226060">
                  <a:moveTo>
                    <a:pt x="29895" y="15430"/>
                  </a:moveTo>
                  <a:lnTo>
                    <a:pt x="29870" y="15227"/>
                  </a:lnTo>
                  <a:lnTo>
                    <a:pt x="29781" y="15392"/>
                  </a:lnTo>
                  <a:lnTo>
                    <a:pt x="29629" y="15265"/>
                  </a:lnTo>
                  <a:lnTo>
                    <a:pt x="29730" y="15392"/>
                  </a:lnTo>
                  <a:lnTo>
                    <a:pt x="29895" y="15430"/>
                  </a:lnTo>
                  <a:close/>
                </a:path>
                <a:path w="141605" h="226060">
                  <a:moveTo>
                    <a:pt x="30200" y="15760"/>
                  </a:moveTo>
                  <a:lnTo>
                    <a:pt x="30022" y="15595"/>
                  </a:lnTo>
                  <a:lnTo>
                    <a:pt x="30162" y="15798"/>
                  </a:lnTo>
                  <a:close/>
                </a:path>
                <a:path w="141605" h="226060">
                  <a:moveTo>
                    <a:pt x="30302" y="15913"/>
                  </a:moveTo>
                  <a:lnTo>
                    <a:pt x="30175" y="15887"/>
                  </a:lnTo>
                  <a:lnTo>
                    <a:pt x="30302" y="15913"/>
                  </a:lnTo>
                  <a:close/>
                </a:path>
                <a:path w="141605" h="226060">
                  <a:moveTo>
                    <a:pt x="46736" y="98704"/>
                  </a:moveTo>
                  <a:lnTo>
                    <a:pt x="46558" y="98475"/>
                  </a:lnTo>
                  <a:lnTo>
                    <a:pt x="46507" y="98602"/>
                  </a:lnTo>
                  <a:lnTo>
                    <a:pt x="46647" y="98806"/>
                  </a:lnTo>
                  <a:close/>
                </a:path>
                <a:path w="141605" h="226060">
                  <a:moveTo>
                    <a:pt x="52133" y="2400"/>
                  </a:moveTo>
                  <a:lnTo>
                    <a:pt x="51968" y="2336"/>
                  </a:lnTo>
                  <a:lnTo>
                    <a:pt x="52133" y="2400"/>
                  </a:lnTo>
                  <a:close/>
                </a:path>
                <a:path w="141605" h="226060">
                  <a:moveTo>
                    <a:pt x="67398" y="225209"/>
                  </a:moveTo>
                  <a:lnTo>
                    <a:pt x="67183" y="225272"/>
                  </a:lnTo>
                  <a:lnTo>
                    <a:pt x="67068" y="225513"/>
                  </a:lnTo>
                  <a:lnTo>
                    <a:pt x="67348" y="225704"/>
                  </a:lnTo>
                  <a:lnTo>
                    <a:pt x="67398" y="225209"/>
                  </a:lnTo>
                  <a:close/>
                </a:path>
                <a:path w="141605" h="226060">
                  <a:moveTo>
                    <a:pt x="76657" y="117119"/>
                  </a:moveTo>
                  <a:lnTo>
                    <a:pt x="76466" y="116967"/>
                  </a:lnTo>
                  <a:lnTo>
                    <a:pt x="76276" y="117005"/>
                  </a:lnTo>
                  <a:lnTo>
                    <a:pt x="76047" y="117208"/>
                  </a:lnTo>
                  <a:lnTo>
                    <a:pt x="76657" y="117119"/>
                  </a:lnTo>
                  <a:close/>
                </a:path>
                <a:path w="141605" h="226060">
                  <a:moveTo>
                    <a:pt x="83947" y="133223"/>
                  </a:moveTo>
                  <a:lnTo>
                    <a:pt x="83400" y="133273"/>
                  </a:lnTo>
                  <a:lnTo>
                    <a:pt x="83743" y="133413"/>
                  </a:lnTo>
                  <a:lnTo>
                    <a:pt x="83947" y="133223"/>
                  </a:lnTo>
                  <a:close/>
                </a:path>
                <a:path w="141605" h="226060">
                  <a:moveTo>
                    <a:pt x="91452" y="123786"/>
                  </a:moveTo>
                  <a:lnTo>
                    <a:pt x="91325" y="123736"/>
                  </a:lnTo>
                  <a:lnTo>
                    <a:pt x="91274" y="123863"/>
                  </a:lnTo>
                  <a:lnTo>
                    <a:pt x="91401" y="123901"/>
                  </a:lnTo>
                  <a:close/>
                </a:path>
                <a:path w="141605" h="226060">
                  <a:moveTo>
                    <a:pt x="117995" y="138658"/>
                  </a:moveTo>
                  <a:lnTo>
                    <a:pt x="117792" y="138531"/>
                  </a:lnTo>
                  <a:lnTo>
                    <a:pt x="117754" y="138709"/>
                  </a:lnTo>
                  <a:lnTo>
                    <a:pt x="117995" y="138658"/>
                  </a:lnTo>
                  <a:close/>
                </a:path>
                <a:path w="141605" h="226060">
                  <a:moveTo>
                    <a:pt x="123710" y="166954"/>
                  </a:moveTo>
                  <a:lnTo>
                    <a:pt x="123482" y="166763"/>
                  </a:lnTo>
                  <a:lnTo>
                    <a:pt x="123647" y="167144"/>
                  </a:lnTo>
                  <a:lnTo>
                    <a:pt x="123710" y="166954"/>
                  </a:lnTo>
                  <a:close/>
                </a:path>
                <a:path w="141605" h="226060">
                  <a:moveTo>
                    <a:pt x="129374" y="184607"/>
                  </a:moveTo>
                  <a:lnTo>
                    <a:pt x="129311" y="184467"/>
                  </a:lnTo>
                  <a:lnTo>
                    <a:pt x="129374" y="184683"/>
                  </a:lnTo>
                  <a:close/>
                </a:path>
                <a:path w="141605" h="226060">
                  <a:moveTo>
                    <a:pt x="135458" y="189750"/>
                  </a:moveTo>
                  <a:lnTo>
                    <a:pt x="135394" y="189585"/>
                  </a:lnTo>
                  <a:lnTo>
                    <a:pt x="135458" y="189750"/>
                  </a:lnTo>
                  <a:close/>
                </a:path>
                <a:path w="141605" h="226060">
                  <a:moveTo>
                    <a:pt x="141135" y="134277"/>
                  </a:moveTo>
                  <a:lnTo>
                    <a:pt x="141020" y="134150"/>
                  </a:lnTo>
                  <a:lnTo>
                    <a:pt x="141071" y="134378"/>
                  </a:lnTo>
                  <a:close/>
                </a:path>
              </a:pathLst>
            </a:custGeom>
            <a:solidFill>
              <a:srgbClr val="E6E7E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95" name="object 795"/>
          <p:cNvSpPr/>
          <p:nvPr/>
        </p:nvSpPr>
        <p:spPr>
          <a:xfrm>
            <a:off x="2108136" y="260795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88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2421689" y="239924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0" y="0"/>
                </a:moveTo>
                <a:lnTo>
                  <a:pt x="0" y="101"/>
                </a:lnTo>
                <a:lnTo>
                  <a:pt x="152" y="3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1873758" y="2182202"/>
            <a:ext cx="942975" cy="938530"/>
          </a:xfrm>
          <a:custGeom>
            <a:avLst/>
            <a:gdLst/>
            <a:ahLst/>
            <a:cxnLst/>
            <a:rect l="l" t="t" r="r" b="b"/>
            <a:pathLst>
              <a:path w="942975" h="938530">
                <a:moveTo>
                  <a:pt x="26009" y="859840"/>
                </a:moveTo>
                <a:close/>
              </a:path>
              <a:path w="942975" h="938530">
                <a:moveTo>
                  <a:pt x="28244" y="862330"/>
                </a:moveTo>
                <a:lnTo>
                  <a:pt x="26009" y="859840"/>
                </a:lnTo>
                <a:lnTo>
                  <a:pt x="26225" y="861060"/>
                </a:lnTo>
                <a:lnTo>
                  <a:pt x="28244" y="862330"/>
                </a:lnTo>
                <a:close/>
              </a:path>
              <a:path w="942975" h="938530">
                <a:moveTo>
                  <a:pt x="31673" y="918502"/>
                </a:moveTo>
                <a:lnTo>
                  <a:pt x="31584" y="918210"/>
                </a:lnTo>
                <a:lnTo>
                  <a:pt x="31305" y="919480"/>
                </a:lnTo>
                <a:lnTo>
                  <a:pt x="31673" y="918502"/>
                </a:lnTo>
                <a:close/>
              </a:path>
              <a:path w="942975" h="938530">
                <a:moveTo>
                  <a:pt x="31940" y="919480"/>
                </a:moveTo>
                <a:lnTo>
                  <a:pt x="31902" y="919314"/>
                </a:lnTo>
                <a:lnTo>
                  <a:pt x="31826" y="919480"/>
                </a:lnTo>
                <a:close/>
              </a:path>
              <a:path w="942975" h="938530">
                <a:moveTo>
                  <a:pt x="36804" y="887730"/>
                </a:moveTo>
                <a:lnTo>
                  <a:pt x="36563" y="889000"/>
                </a:lnTo>
                <a:lnTo>
                  <a:pt x="36804" y="887730"/>
                </a:lnTo>
                <a:close/>
              </a:path>
              <a:path w="942975" h="938530">
                <a:moveTo>
                  <a:pt x="37007" y="889000"/>
                </a:moveTo>
                <a:lnTo>
                  <a:pt x="36982" y="888847"/>
                </a:lnTo>
                <a:lnTo>
                  <a:pt x="36969" y="889000"/>
                </a:lnTo>
                <a:close/>
              </a:path>
              <a:path w="942975" h="938530">
                <a:moveTo>
                  <a:pt x="37007" y="887730"/>
                </a:moveTo>
                <a:lnTo>
                  <a:pt x="36804" y="887730"/>
                </a:lnTo>
                <a:lnTo>
                  <a:pt x="36982" y="888847"/>
                </a:lnTo>
                <a:lnTo>
                  <a:pt x="37007" y="887730"/>
                </a:lnTo>
                <a:close/>
              </a:path>
              <a:path w="942975" h="938530">
                <a:moveTo>
                  <a:pt x="39243" y="861060"/>
                </a:moveTo>
                <a:lnTo>
                  <a:pt x="38417" y="861060"/>
                </a:lnTo>
                <a:lnTo>
                  <a:pt x="38925" y="862330"/>
                </a:lnTo>
                <a:lnTo>
                  <a:pt x="39243" y="861060"/>
                </a:lnTo>
                <a:close/>
              </a:path>
              <a:path w="942975" h="938530">
                <a:moveTo>
                  <a:pt x="68986" y="781418"/>
                </a:moveTo>
                <a:lnTo>
                  <a:pt x="68757" y="781050"/>
                </a:lnTo>
                <a:lnTo>
                  <a:pt x="68618" y="782612"/>
                </a:lnTo>
                <a:lnTo>
                  <a:pt x="68719" y="782320"/>
                </a:lnTo>
                <a:lnTo>
                  <a:pt x="68910" y="782320"/>
                </a:lnTo>
                <a:lnTo>
                  <a:pt x="68986" y="781418"/>
                </a:lnTo>
                <a:close/>
              </a:path>
              <a:path w="942975" h="938530">
                <a:moveTo>
                  <a:pt x="74028" y="838200"/>
                </a:moveTo>
                <a:lnTo>
                  <a:pt x="71894" y="838200"/>
                </a:lnTo>
                <a:lnTo>
                  <a:pt x="71081" y="839470"/>
                </a:lnTo>
                <a:lnTo>
                  <a:pt x="74028" y="838200"/>
                </a:lnTo>
                <a:close/>
              </a:path>
              <a:path w="942975" h="938530">
                <a:moveTo>
                  <a:pt x="75222" y="847090"/>
                </a:moveTo>
                <a:lnTo>
                  <a:pt x="75095" y="847090"/>
                </a:lnTo>
                <a:lnTo>
                  <a:pt x="75222" y="847090"/>
                </a:lnTo>
                <a:close/>
              </a:path>
              <a:path w="942975" h="938530">
                <a:moveTo>
                  <a:pt x="88201" y="718820"/>
                </a:moveTo>
                <a:lnTo>
                  <a:pt x="87871" y="718820"/>
                </a:lnTo>
                <a:lnTo>
                  <a:pt x="87490" y="720090"/>
                </a:lnTo>
                <a:lnTo>
                  <a:pt x="88112" y="720090"/>
                </a:lnTo>
                <a:lnTo>
                  <a:pt x="88201" y="718820"/>
                </a:lnTo>
                <a:close/>
              </a:path>
              <a:path w="942975" h="938530">
                <a:moveTo>
                  <a:pt x="91579" y="838200"/>
                </a:moveTo>
                <a:lnTo>
                  <a:pt x="91147" y="838200"/>
                </a:lnTo>
                <a:lnTo>
                  <a:pt x="91033" y="839470"/>
                </a:lnTo>
                <a:lnTo>
                  <a:pt x="91579" y="838200"/>
                </a:lnTo>
                <a:close/>
              </a:path>
              <a:path w="942975" h="938530">
                <a:moveTo>
                  <a:pt x="92036" y="838200"/>
                </a:moveTo>
                <a:lnTo>
                  <a:pt x="91681" y="837971"/>
                </a:lnTo>
                <a:lnTo>
                  <a:pt x="91579" y="838200"/>
                </a:lnTo>
                <a:lnTo>
                  <a:pt x="92036" y="838200"/>
                </a:lnTo>
                <a:close/>
              </a:path>
              <a:path w="942975" h="938530">
                <a:moveTo>
                  <a:pt x="97091" y="839470"/>
                </a:moveTo>
                <a:lnTo>
                  <a:pt x="96710" y="840689"/>
                </a:lnTo>
                <a:lnTo>
                  <a:pt x="97091" y="839470"/>
                </a:lnTo>
                <a:close/>
              </a:path>
              <a:path w="942975" h="938530">
                <a:moveTo>
                  <a:pt x="113855" y="646684"/>
                </a:moveTo>
                <a:lnTo>
                  <a:pt x="113652" y="647700"/>
                </a:lnTo>
                <a:lnTo>
                  <a:pt x="113855" y="647700"/>
                </a:lnTo>
                <a:lnTo>
                  <a:pt x="113855" y="646684"/>
                </a:lnTo>
                <a:close/>
              </a:path>
              <a:path w="942975" h="938530">
                <a:moveTo>
                  <a:pt x="113893" y="646430"/>
                </a:moveTo>
                <a:lnTo>
                  <a:pt x="113855" y="646684"/>
                </a:lnTo>
                <a:lnTo>
                  <a:pt x="113893" y="646430"/>
                </a:lnTo>
                <a:close/>
              </a:path>
              <a:path w="942975" h="938530">
                <a:moveTo>
                  <a:pt x="114134" y="645160"/>
                </a:moveTo>
                <a:lnTo>
                  <a:pt x="113309" y="645160"/>
                </a:lnTo>
                <a:lnTo>
                  <a:pt x="113626" y="646430"/>
                </a:lnTo>
                <a:lnTo>
                  <a:pt x="114134" y="645160"/>
                </a:lnTo>
                <a:close/>
              </a:path>
              <a:path w="942975" h="938530">
                <a:moveTo>
                  <a:pt x="118287" y="695960"/>
                </a:moveTo>
                <a:lnTo>
                  <a:pt x="117602" y="695960"/>
                </a:lnTo>
                <a:lnTo>
                  <a:pt x="117602" y="697230"/>
                </a:lnTo>
                <a:lnTo>
                  <a:pt x="118275" y="697230"/>
                </a:lnTo>
                <a:lnTo>
                  <a:pt x="118287" y="695960"/>
                </a:lnTo>
                <a:close/>
              </a:path>
              <a:path w="942975" h="938530">
                <a:moveTo>
                  <a:pt x="121107" y="699770"/>
                </a:moveTo>
                <a:lnTo>
                  <a:pt x="120992" y="698500"/>
                </a:lnTo>
                <a:lnTo>
                  <a:pt x="120357" y="698500"/>
                </a:lnTo>
                <a:lnTo>
                  <a:pt x="120484" y="699770"/>
                </a:lnTo>
                <a:lnTo>
                  <a:pt x="121107" y="699770"/>
                </a:lnTo>
                <a:close/>
              </a:path>
              <a:path w="942975" h="938530">
                <a:moveTo>
                  <a:pt x="121666" y="698220"/>
                </a:moveTo>
                <a:lnTo>
                  <a:pt x="121513" y="697814"/>
                </a:lnTo>
                <a:lnTo>
                  <a:pt x="121513" y="698500"/>
                </a:lnTo>
                <a:lnTo>
                  <a:pt x="121666" y="698220"/>
                </a:lnTo>
                <a:close/>
              </a:path>
              <a:path w="942975" h="938530">
                <a:moveTo>
                  <a:pt x="121818" y="657009"/>
                </a:moveTo>
                <a:lnTo>
                  <a:pt x="121589" y="657860"/>
                </a:lnTo>
                <a:lnTo>
                  <a:pt x="121716" y="657860"/>
                </a:lnTo>
                <a:lnTo>
                  <a:pt x="121818" y="657009"/>
                </a:lnTo>
                <a:close/>
              </a:path>
              <a:path w="942975" h="938530">
                <a:moveTo>
                  <a:pt x="121932" y="656590"/>
                </a:moveTo>
                <a:lnTo>
                  <a:pt x="121818" y="657009"/>
                </a:lnTo>
                <a:lnTo>
                  <a:pt x="121932" y="656590"/>
                </a:lnTo>
                <a:close/>
              </a:path>
              <a:path w="942975" h="938530">
                <a:moveTo>
                  <a:pt x="130035" y="582930"/>
                </a:moveTo>
                <a:lnTo>
                  <a:pt x="129882" y="582930"/>
                </a:lnTo>
                <a:lnTo>
                  <a:pt x="129870" y="584098"/>
                </a:lnTo>
                <a:lnTo>
                  <a:pt x="130035" y="582930"/>
                </a:lnTo>
                <a:close/>
              </a:path>
              <a:path w="942975" h="938530">
                <a:moveTo>
                  <a:pt x="133096" y="619404"/>
                </a:moveTo>
                <a:lnTo>
                  <a:pt x="132575" y="619760"/>
                </a:lnTo>
                <a:lnTo>
                  <a:pt x="132918" y="619760"/>
                </a:lnTo>
                <a:lnTo>
                  <a:pt x="133096" y="619404"/>
                </a:lnTo>
                <a:close/>
              </a:path>
              <a:path w="942975" h="938530">
                <a:moveTo>
                  <a:pt x="134493" y="617220"/>
                </a:moveTo>
                <a:lnTo>
                  <a:pt x="133807" y="617220"/>
                </a:lnTo>
                <a:lnTo>
                  <a:pt x="133756" y="618490"/>
                </a:lnTo>
                <a:lnTo>
                  <a:pt x="133540" y="618490"/>
                </a:lnTo>
                <a:lnTo>
                  <a:pt x="133096" y="619404"/>
                </a:lnTo>
                <a:lnTo>
                  <a:pt x="134429" y="618490"/>
                </a:lnTo>
                <a:lnTo>
                  <a:pt x="134493" y="617220"/>
                </a:lnTo>
                <a:close/>
              </a:path>
              <a:path w="942975" h="938530">
                <a:moveTo>
                  <a:pt x="155359" y="553720"/>
                </a:moveTo>
                <a:lnTo>
                  <a:pt x="155105" y="552450"/>
                </a:lnTo>
                <a:lnTo>
                  <a:pt x="154838" y="552450"/>
                </a:lnTo>
                <a:lnTo>
                  <a:pt x="154216" y="553720"/>
                </a:lnTo>
                <a:lnTo>
                  <a:pt x="155359" y="553720"/>
                </a:lnTo>
                <a:close/>
              </a:path>
              <a:path w="942975" h="938530">
                <a:moveTo>
                  <a:pt x="157632" y="557720"/>
                </a:moveTo>
                <a:lnTo>
                  <a:pt x="157568" y="557530"/>
                </a:lnTo>
                <a:lnTo>
                  <a:pt x="157213" y="558800"/>
                </a:lnTo>
                <a:lnTo>
                  <a:pt x="157632" y="557720"/>
                </a:lnTo>
                <a:close/>
              </a:path>
              <a:path w="942975" h="938530">
                <a:moveTo>
                  <a:pt x="161925" y="557530"/>
                </a:moveTo>
                <a:lnTo>
                  <a:pt x="161747" y="558800"/>
                </a:lnTo>
                <a:lnTo>
                  <a:pt x="161925" y="557530"/>
                </a:lnTo>
                <a:close/>
              </a:path>
              <a:path w="942975" h="938530">
                <a:moveTo>
                  <a:pt x="164541" y="523240"/>
                </a:moveTo>
                <a:lnTo>
                  <a:pt x="163791" y="523240"/>
                </a:lnTo>
                <a:lnTo>
                  <a:pt x="164020" y="524510"/>
                </a:lnTo>
                <a:lnTo>
                  <a:pt x="164541" y="523240"/>
                </a:lnTo>
                <a:close/>
              </a:path>
              <a:path w="942975" h="938530">
                <a:moveTo>
                  <a:pt x="189763" y="839038"/>
                </a:moveTo>
                <a:lnTo>
                  <a:pt x="189725" y="838860"/>
                </a:lnTo>
                <a:lnTo>
                  <a:pt x="189484" y="839470"/>
                </a:lnTo>
                <a:lnTo>
                  <a:pt x="189763" y="839038"/>
                </a:lnTo>
                <a:close/>
              </a:path>
              <a:path w="942975" h="938530">
                <a:moveTo>
                  <a:pt x="225107" y="889000"/>
                </a:moveTo>
                <a:lnTo>
                  <a:pt x="223177" y="886460"/>
                </a:lnTo>
                <a:lnTo>
                  <a:pt x="223304" y="883920"/>
                </a:lnTo>
                <a:lnTo>
                  <a:pt x="223901" y="882650"/>
                </a:lnTo>
                <a:lnTo>
                  <a:pt x="223024" y="880110"/>
                </a:lnTo>
                <a:lnTo>
                  <a:pt x="221411" y="880110"/>
                </a:lnTo>
                <a:lnTo>
                  <a:pt x="220891" y="878840"/>
                </a:lnTo>
                <a:lnTo>
                  <a:pt x="220535" y="880110"/>
                </a:lnTo>
                <a:lnTo>
                  <a:pt x="220040" y="878840"/>
                </a:lnTo>
                <a:lnTo>
                  <a:pt x="219671" y="880110"/>
                </a:lnTo>
                <a:lnTo>
                  <a:pt x="219138" y="877570"/>
                </a:lnTo>
                <a:lnTo>
                  <a:pt x="218592" y="876300"/>
                </a:lnTo>
                <a:lnTo>
                  <a:pt x="217728" y="876300"/>
                </a:lnTo>
                <a:lnTo>
                  <a:pt x="217068" y="875030"/>
                </a:lnTo>
                <a:lnTo>
                  <a:pt x="216662" y="873760"/>
                </a:lnTo>
                <a:lnTo>
                  <a:pt x="215277" y="873760"/>
                </a:lnTo>
                <a:lnTo>
                  <a:pt x="215176" y="872490"/>
                </a:lnTo>
                <a:lnTo>
                  <a:pt x="214439" y="872490"/>
                </a:lnTo>
                <a:lnTo>
                  <a:pt x="214033" y="871220"/>
                </a:lnTo>
                <a:lnTo>
                  <a:pt x="213842" y="871220"/>
                </a:lnTo>
                <a:lnTo>
                  <a:pt x="212801" y="872490"/>
                </a:lnTo>
                <a:lnTo>
                  <a:pt x="212445" y="871220"/>
                </a:lnTo>
                <a:lnTo>
                  <a:pt x="210972" y="871220"/>
                </a:lnTo>
                <a:lnTo>
                  <a:pt x="210566" y="869950"/>
                </a:lnTo>
                <a:lnTo>
                  <a:pt x="208000" y="869950"/>
                </a:lnTo>
                <a:lnTo>
                  <a:pt x="207518" y="868680"/>
                </a:lnTo>
                <a:lnTo>
                  <a:pt x="207187" y="868680"/>
                </a:lnTo>
                <a:lnTo>
                  <a:pt x="206832" y="867410"/>
                </a:lnTo>
                <a:lnTo>
                  <a:pt x="205333" y="867410"/>
                </a:lnTo>
                <a:lnTo>
                  <a:pt x="205282" y="866140"/>
                </a:lnTo>
                <a:lnTo>
                  <a:pt x="204876" y="866140"/>
                </a:lnTo>
                <a:lnTo>
                  <a:pt x="204495" y="864870"/>
                </a:lnTo>
                <a:lnTo>
                  <a:pt x="203441" y="864870"/>
                </a:lnTo>
                <a:lnTo>
                  <a:pt x="203733" y="863600"/>
                </a:lnTo>
                <a:lnTo>
                  <a:pt x="203238" y="863600"/>
                </a:lnTo>
                <a:lnTo>
                  <a:pt x="203187" y="862330"/>
                </a:lnTo>
                <a:lnTo>
                  <a:pt x="202476" y="862330"/>
                </a:lnTo>
                <a:lnTo>
                  <a:pt x="202323" y="861060"/>
                </a:lnTo>
                <a:lnTo>
                  <a:pt x="201066" y="859790"/>
                </a:lnTo>
                <a:lnTo>
                  <a:pt x="201955" y="862330"/>
                </a:lnTo>
                <a:lnTo>
                  <a:pt x="196938" y="862330"/>
                </a:lnTo>
                <a:lnTo>
                  <a:pt x="197015" y="863600"/>
                </a:lnTo>
                <a:lnTo>
                  <a:pt x="196392" y="862330"/>
                </a:lnTo>
                <a:lnTo>
                  <a:pt x="193344" y="862330"/>
                </a:lnTo>
                <a:lnTo>
                  <a:pt x="194500" y="859790"/>
                </a:lnTo>
                <a:lnTo>
                  <a:pt x="66103" y="859790"/>
                </a:lnTo>
                <a:lnTo>
                  <a:pt x="64312" y="859790"/>
                </a:lnTo>
                <a:lnTo>
                  <a:pt x="63919" y="859790"/>
                </a:lnTo>
                <a:lnTo>
                  <a:pt x="61023" y="859790"/>
                </a:lnTo>
                <a:lnTo>
                  <a:pt x="59842" y="861060"/>
                </a:lnTo>
                <a:lnTo>
                  <a:pt x="59042" y="861060"/>
                </a:lnTo>
                <a:lnTo>
                  <a:pt x="57823" y="862330"/>
                </a:lnTo>
                <a:lnTo>
                  <a:pt x="57226" y="862330"/>
                </a:lnTo>
                <a:lnTo>
                  <a:pt x="57340" y="863600"/>
                </a:lnTo>
                <a:lnTo>
                  <a:pt x="56680" y="863600"/>
                </a:lnTo>
                <a:lnTo>
                  <a:pt x="56159" y="864870"/>
                </a:lnTo>
                <a:lnTo>
                  <a:pt x="54508" y="864870"/>
                </a:lnTo>
                <a:lnTo>
                  <a:pt x="53441" y="866140"/>
                </a:lnTo>
                <a:lnTo>
                  <a:pt x="52844" y="867410"/>
                </a:lnTo>
                <a:lnTo>
                  <a:pt x="51752" y="867410"/>
                </a:lnTo>
                <a:lnTo>
                  <a:pt x="49466" y="868680"/>
                </a:lnTo>
                <a:lnTo>
                  <a:pt x="47764" y="869950"/>
                </a:lnTo>
                <a:lnTo>
                  <a:pt x="45923" y="871220"/>
                </a:lnTo>
                <a:lnTo>
                  <a:pt x="45389" y="873760"/>
                </a:lnTo>
                <a:lnTo>
                  <a:pt x="44411" y="876300"/>
                </a:lnTo>
                <a:lnTo>
                  <a:pt x="43294" y="877570"/>
                </a:lnTo>
                <a:lnTo>
                  <a:pt x="43078" y="878840"/>
                </a:lnTo>
                <a:lnTo>
                  <a:pt x="42913" y="880110"/>
                </a:lnTo>
                <a:lnTo>
                  <a:pt x="42291" y="881380"/>
                </a:lnTo>
                <a:lnTo>
                  <a:pt x="41922" y="881380"/>
                </a:lnTo>
                <a:lnTo>
                  <a:pt x="41935" y="882650"/>
                </a:lnTo>
                <a:lnTo>
                  <a:pt x="40982" y="882650"/>
                </a:lnTo>
                <a:lnTo>
                  <a:pt x="41097" y="883920"/>
                </a:lnTo>
                <a:lnTo>
                  <a:pt x="40754" y="885190"/>
                </a:lnTo>
                <a:lnTo>
                  <a:pt x="38658" y="885190"/>
                </a:lnTo>
                <a:lnTo>
                  <a:pt x="38608" y="886460"/>
                </a:lnTo>
                <a:lnTo>
                  <a:pt x="38036" y="886460"/>
                </a:lnTo>
                <a:lnTo>
                  <a:pt x="37744" y="887730"/>
                </a:lnTo>
                <a:lnTo>
                  <a:pt x="37503" y="886460"/>
                </a:lnTo>
                <a:lnTo>
                  <a:pt x="37261" y="886460"/>
                </a:lnTo>
                <a:lnTo>
                  <a:pt x="37249" y="887730"/>
                </a:lnTo>
                <a:lnTo>
                  <a:pt x="37084" y="887730"/>
                </a:lnTo>
                <a:lnTo>
                  <a:pt x="39522" y="889000"/>
                </a:lnTo>
                <a:lnTo>
                  <a:pt x="39839" y="889000"/>
                </a:lnTo>
                <a:lnTo>
                  <a:pt x="41389" y="890270"/>
                </a:lnTo>
                <a:lnTo>
                  <a:pt x="41757" y="891540"/>
                </a:lnTo>
                <a:lnTo>
                  <a:pt x="42570" y="892810"/>
                </a:lnTo>
                <a:lnTo>
                  <a:pt x="42265" y="894080"/>
                </a:lnTo>
                <a:lnTo>
                  <a:pt x="44196" y="894080"/>
                </a:lnTo>
                <a:lnTo>
                  <a:pt x="44932" y="892810"/>
                </a:lnTo>
                <a:lnTo>
                  <a:pt x="46316" y="892810"/>
                </a:lnTo>
                <a:lnTo>
                  <a:pt x="46710" y="891540"/>
                </a:lnTo>
                <a:lnTo>
                  <a:pt x="47840" y="891540"/>
                </a:lnTo>
                <a:lnTo>
                  <a:pt x="48996" y="890270"/>
                </a:lnTo>
                <a:lnTo>
                  <a:pt x="51333" y="890270"/>
                </a:lnTo>
                <a:lnTo>
                  <a:pt x="52438" y="891540"/>
                </a:lnTo>
                <a:lnTo>
                  <a:pt x="52920" y="892810"/>
                </a:lnTo>
                <a:lnTo>
                  <a:pt x="52006" y="894080"/>
                </a:lnTo>
                <a:lnTo>
                  <a:pt x="48856" y="894080"/>
                </a:lnTo>
                <a:lnTo>
                  <a:pt x="48437" y="895350"/>
                </a:lnTo>
                <a:lnTo>
                  <a:pt x="47396" y="895350"/>
                </a:lnTo>
                <a:lnTo>
                  <a:pt x="46939" y="896620"/>
                </a:lnTo>
                <a:lnTo>
                  <a:pt x="46507" y="896620"/>
                </a:lnTo>
                <a:lnTo>
                  <a:pt x="46164" y="897890"/>
                </a:lnTo>
                <a:lnTo>
                  <a:pt x="45478" y="897890"/>
                </a:lnTo>
                <a:lnTo>
                  <a:pt x="45631" y="899160"/>
                </a:lnTo>
                <a:lnTo>
                  <a:pt x="45021" y="899160"/>
                </a:lnTo>
                <a:lnTo>
                  <a:pt x="45300" y="900430"/>
                </a:lnTo>
                <a:lnTo>
                  <a:pt x="44310" y="900430"/>
                </a:lnTo>
                <a:lnTo>
                  <a:pt x="44208" y="901700"/>
                </a:lnTo>
                <a:lnTo>
                  <a:pt x="42659" y="901700"/>
                </a:lnTo>
                <a:lnTo>
                  <a:pt x="42329" y="902970"/>
                </a:lnTo>
                <a:lnTo>
                  <a:pt x="41986" y="902970"/>
                </a:lnTo>
                <a:lnTo>
                  <a:pt x="42240" y="904240"/>
                </a:lnTo>
                <a:lnTo>
                  <a:pt x="42570" y="904240"/>
                </a:lnTo>
                <a:lnTo>
                  <a:pt x="41922" y="905510"/>
                </a:lnTo>
                <a:lnTo>
                  <a:pt x="42659" y="905510"/>
                </a:lnTo>
                <a:lnTo>
                  <a:pt x="42545" y="906780"/>
                </a:lnTo>
                <a:lnTo>
                  <a:pt x="42049" y="906780"/>
                </a:lnTo>
                <a:lnTo>
                  <a:pt x="40500" y="908050"/>
                </a:lnTo>
                <a:lnTo>
                  <a:pt x="40398" y="906780"/>
                </a:lnTo>
                <a:lnTo>
                  <a:pt x="39662" y="905510"/>
                </a:lnTo>
                <a:lnTo>
                  <a:pt x="39103" y="906780"/>
                </a:lnTo>
                <a:lnTo>
                  <a:pt x="38506" y="908050"/>
                </a:lnTo>
                <a:lnTo>
                  <a:pt x="37947" y="909320"/>
                </a:lnTo>
                <a:lnTo>
                  <a:pt x="34518" y="909320"/>
                </a:lnTo>
                <a:lnTo>
                  <a:pt x="34899" y="908050"/>
                </a:lnTo>
                <a:lnTo>
                  <a:pt x="32359" y="908050"/>
                </a:lnTo>
                <a:lnTo>
                  <a:pt x="31623" y="909320"/>
                </a:lnTo>
                <a:lnTo>
                  <a:pt x="30556" y="909320"/>
                </a:lnTo>
                <a:lnTo>
                  <a:pt x="30467" y="910590"/>
                </a:lnTo>
                <a:lnTo>
                  <a:pt x="29946" y="910590"/>
                </a:lnTo>
                <a:lnTo>
                  <a:pt x="29629" y="911860"/>
                </a:lnTo>
                <a:lnTo>
                  <a:pt x="28727" y="911860"/>
                </a:lnTo>
                <a:lnTo>
                  <a:pt x="28714" y="913130"/>
                </a:lnTo>
                <a:lnTo>
                  <a:pt x="27876" y="913130"/>
                </a:lnTo>
                <a:lnTo>
                  <a:pt x="27914" y="914400"/>
                </a:lnTo>
                <a:lnTo>
                  <a:pt x="27241" y="914400"/>
                </a:lnTo>
                <a:lnTo>
                  <a:pt x="27711" y="915670"/>
                </a:lnTo>
                <a:lnTo>
                  <a:pt x="27851" y="916940"/>
                </a:lnTo>
                <a:lnTo>
                  <a:pt x="28790" y="916940"/>
                </a:lnTo>
                <a:lnTo>
                  <a:pt x="28308" y="918210"/>
                </a:lnTo>
                <a:lnTo>
                  <a:pt x="28168" y="918210"/>
                </a:lnTo>
                <a:lnTo>
                  <a:pt x="28943" y="919480"/>
                </a:lnTo>
                <a:lnTo>
                  <a:pt x="29184" y="919480"/>
                </a:lnTo>
                <a:lnTo>
                  <a:pt x="29108" y="918210"/>
                </a:lnTo>
                <a:lnTo>
                  <a:pt x="31584" y="918210"/>
                </a:lnTo>
                <a:lnTo>
                  <a:pt x="31775" y="918210"/>
                </a:lnTo>
                <a:lnTo>
                  <a:pt x="31673" y="918502"/>
                </a:lnTo>
                <a:lnTo>
                  <a:pt x="31902" y="919314"/>
                </a:lnTo>
                <a:lnTo>
                  <a:pt x="32385" y="918210"/>
                </a:lnTo>
                <a:lnTo>
                  <a:pt x="33312" y="919480"/>
                </a:lnTo>
                <a:lnTo>
                  <a:pt x="36550" y="919480"/>
                </a:lnTo>
                <a:lnTo>
                  <a:pt x="36233" y="922020"/>
                </a:lnTo>
                <a:lnTo>
                  <a:pt x="36449" y="923290"/>
                </a:lnTo>
                <a:lnTo>
                  <a:pt x="37045" y="925830"/>
                </a:lnTo>
                <a:lnTo>
                  <a:pt x="39331" y="924560"/>
                </a:lnTo>
                <a:lnTo>
                  <a:pt x="41770" y="924560"/>
                </a:lnTo>
                <a:lnTo>
                  <a:pt x="42125" y="923290"/>
                </a:lnTo>
                <a:lnTo>
                  <a:pt x="43726" y="923290"/>
                </a:lnTo>
                <a:lnTo>
                  <a:pt x="43865" y="922020"/>
                </a:lnTo>
                <a:lnTo>
                  <a:pt x="46316" y="922020"/>
                </a:lnTo>
                <a:lnTo>
                  <a:pt x="46304" y="920750"/>
                </a:lnTo>
                <a:lnTo>
                  <a:pt x="46774" y="919314"/>
                </a:lnTo>
                <a:lnTo>
                  <a:pt x="47167" y="918210"/>
                </a:lnTo>
                <a:lnTo>
                  <a:pt x="48387" y="918210"/>
                </a:lnTo>
                <a:lnTo>
                  <a:pt x="49047" y="914400"/>
                </a:lnTo>
                <a:lnTo>
                  <a:pt x="50114" y="916940"/>
                </a:lnTo>
                <a:lnTo>
                  <a:pt x="51549" y="914400"/>
                </a:lnTo>
                <a:lnTo>
                  <a:pt x="52616" y="914400"/>
                </a:lnTo>
                <a:lnTo>
                  <a:pt x="52654" y="913130"/>
                </a:lnTo>
                <a:lnTo>
                  <a:pt x="53695" y="913130"/>
                </a:lnTo>
                <a:lnTo>
                  <a:pt x="53721" y="911860"/>
                </a:lnTo>
                <a:lnTo>
                  <a:pt x="53962" y="911860"/>
                </a:lnTo>
                <a:lnTo>
                  <a:pt x="53568" y="910590"/>
                </a:lnTo>
                <a:lnTo>
                  <a:pt x="53987" y="910590"/>
                </a:lnTo>
                <a:lnTo>
                  <a:pt x="56083" y="908050"/>
                </a:lnTo>
                <a:lnTo>
                  <a:pt x="56337" y="906780"/>
                </a:lnTo>
                <a:lnTo>
                  <a:pt x="59245" y="908050"/>
                </a:lnTo>
                <a:lnTo>
                  <a:pt x="59436" y="908050"/>
                </a:lnTo>
                <a:lnTo>
                  <a:pt x="60185" y="909320"/>
                </a:lnTo>
                <a:lnTo>
                  <a:pt x="62712" y="909320"/>
                </a:lnTo>
                <a:lnTo>
                  <a:pt x="63195" y="908050"/>
                </a:lnTo>
                <a:lnTo>
                  <a:pt x="63728" y="906780"/>
                </a:lnTo>
                <a:lnTo>
                  <a:pt x="64135" y="906780"/>
                </a:lnTo>
                <a:lnTo>
                  <a:pt x="64922" y="905510"/>
                </a:lnTo>
                <a:lnTo>
                  <a:pt x="65443" y="905510"/>
                </a:lnTo>
                <a:lnTo>
                  <a:pt x="66014" y="904240"/>
                </a:lnTo>
                <a:lnTo>
                  <a:pt x="66294" y="904240"/>
                </a:lnTo>
                <a:lnTo>
                  <a:pt x="67487" y="902970"/>
                </a:lnTo>
                <a:lnTo>
                  <a:pt x="67627" y="901700"/>
                </a:lnTo>
                <a:lnTo>
                  <a:pt x="69811" y="901700"/>
                </a:lnTo>
                <a:lnTo>
                  <a:pt x="70332" y="900430"/>
                </a:lnTo>
                <a:lnTo>
                  <a:pt x="73634" y="900430"/>
                </a:lnTo>
                <a:lnTo>
                  <a:pt x="73710" y="899160"/>
                </a:lnTo>
                <a:lnTo>
                  <a:pt x="74485" y="897890"/>
                </a:lnTo>
                <a:lnTo>
                  <a:pt x="76288" y="897890"/>
                </a:lnTo>
                <a:lnTo>
                  <a:pt x="75095" y="900430"/>
                </a:lnTo>
                <a:lnTo>
                  <a:pt x="78308" y="896620"/>
                </a:lnTo>
                <a:lnTo>
                  <a:pt x="78917" y="897890"/>
                </a:lnTo>
                <a:lnTo>
                  <a:pt x="78981" y="896620"/>
                </a:lnTo>
                <a:lnTo>
                  <a:pt x="82461" y="896620"/>
                </a:lnTo>
                <a:lnTo>
                  <a:pt x="82892" y="897890"/>
                </a:lnTo>
                <a:lnTo>
                  <a:pt x="84289" y="897890"/>
                </a:lnTo>
                <a:lnTo>
                  <a:pt x="84950" y="899160"/>
                </a:lnTo>
                <a:lnTo>
                  <a:pt x="86728" y="899160"/>
                </a:lnTo>
                <a:lnTo>
                  <a:pt x="90106" y="901700"/>
                </a:lnTo>
                <a:lnTo>
                  <a:pt x="89471" y="897890"/>
                </a:lnTo>
                <a:lnTo>
                  <a:pt x="91211" y="900430"/>
                </a:lnTo>
                <a:lnTo>
                  <a:pt x="92379" y="900430"/>
                </a:lnTo>
                <a:lnTo>
                  <a:pt x="92697" y="901700"/>
                </a:lnTo>
                <a:lnTo>
                  <a:pt x="94208" y="901700"/>
                </a:lnTo>
                <a:lnTo>
                  <a:pt x="94170" y="902970"/>
                </a:lnTo>
                <a:lnTo>
                  <a:pt x="95465" y="902970"/>
                </a:lnTo>
                <a:lnTo>
                  <a:pt x="95821" y="904240"/>
                </a:lnTo>
                <a:lnTo>
                  <a:pt x="97142" y="904240"/>
                </a:lnTo>
                <a:lnTo>
                  <a:pt x="97599" y="905510"/>
                </a:lnTo>
                <a:lnTo>
                  <a:pt x="101536" y="905510"/>
                </a:lnTo>
                <a:lnTo>
                  <a:pt x="101231" y="906780"/>
                </a:lnTo>
                <a:lnTo>
                  <a:pt x="101511" y="908050"/>
                </a:lnTo>
                <a:lnTo>
                  <a:pt x="102235" y="909320"/>
                </a:lnTo>
                <a:lnTo>
                  <a:pt x="104381" y="909320"/>
                </a:lnTo>
                <a:lnTo>
                  <a:pt x="103695" y="910590"/>
                </a:lnTo>
                <a:lnTo>
                  <a:pt x="104089" y="911860"/>
                </a:lnTo>
                <a:lnTo>
                  <a:pt x="104178" y="914400"/>
                </a:lnTo>
                <a:lnTo>
                  <a:pt x="104902" y="915670"/>
                </a:lnTo>
                <a:lnTo>
                  <a:pt x="105664" y="915670"/>
                </a:lnTo>
                <a:lnTo>
                  <a:pt x="105524" y="916940"/>
                </a:lnTo>
                <a:lnTo>
                  <a:pt x="107480" y="916940"/>
                </a:lnTo>
                <a:lnTo>
                  <a:pt x="107492" y="918210"/>
                </a:lnTo>
                <a:lnTo>
                  <a:pt x="109982" y="919480"/>
                </a:lnTo>
                <a:lnTo>
                  <a:pt x="110451" y="919480"/>
                </a:lnTo>
                <a:lnTo>
                  <a:pt x="111658" y="920750"/>
                </a:lnTo>
                <a:lnTo>
                  <a:pt x="114503" y="920750"/>
                </a:lnTo>
                <a:lnTo>
                  <a:pt x="117792" y="919480"/>
                </a:lnTo>
                <a:lnTo>
                  <a:pt x="118389" y="920750"/>
                </a:lnTo>
                <a:lnTo>
                  <a:pt x="118884" y="920750"/>
                </a:lnTo>
                <a:lnTo>
                  <a:pt x="119710" y="919480"/>
                </a:lnTo>
                <a:lnTo>
                  <a:pt x="120002" y="920750"/>
                </a:lnTo>
                <a:lnTo>
                  <a:pt x="122504" y="920750"/>
                </a:lnTo>
                <a:lnTo>
                  <a:pt x="122707" y="919480"/>
                </a:lnTo>
                <a:lnTo>
                  <a:pt x="124091" y="919480"/>
                </a:lnTo>
                <a:lnTo>
                  <a:pt x="124244" y="918210"/>
                </a:lnTo>
                <a:lnTo>
                  <a:pt x="124485" y="918210"/>
                </a:lnTo>
                <a:lnTo>
                  <a:pt x="125603" y="916940"/>
                </a:lnTo>
                <a:lnTo>
                  <a:pt x="126542" y="918210"/>
                </a:lnTo>
                <a:lnTo>
                  <a:pt x="126987" y="916940"/>
                </a:lnTo>
                <a:lnTo>
                  <a:pt x="132092" y="916940"/>
                </a:lnTo>
                <a:lnTo>
                  <a:pt x="133007" y="918210"/>
                </a:lnTo>
                <a:lnTo>
                  <a:pt x="133451" y="916940"/>
                </a:lnTo>
                <a:lnTo>
                  <a:pt x="135242" y="918210"/>
                </a:lnTo>
                <a:lnTo>
                  <a:pt x="135559" y="919480"/>
                </a:lnTo>
                <a:lnTo>
                  <a:pt x="137020" y="919480"/>
                </a:lnTo>
                <a:lnTo>
                  <a:pt x="137744" y="920750"/>
                </a:lnTo>
                <a:lnTo>
                  <a:pt x="139115" y="920750"/>
                </a:lnTo>
                <a:lnTo>
                  <a:pt x="139700" y="922020"/>
                </a:lnTo>
                <a:lnTo>
                  <a:pt x="140373" y="922020"/>
                </a:lnTo>
                <a:lnTo>
                  <a:pt x="140627" y="923290"/>
                </a:lnTo>
                <a:lnTo>
                  <a:pt x="141465" y="923290"/>
                </a:lnTo>
                <a:lnTo>
                  <a:pt x="141668" y="924560"/>
                </a:lnTo>
                <a:lnTo>
                  <a:pt x="142011" y="924560"/>
                </a:lnTo>
                <a:lnTo>
                  <a:pt x="142290" y="925830"/>
                </a:lnTo>
                <a:lnTo>
                  <a:pt x="143852" y="925830"/>
                </a:lnTo>
                <a:lnTo>
                  <a:pt x="145199" y="927100"/>
                </a:lnTo>
                <a:lnTo>
                  <a:pt x="145605" y="925830"/>
                </a:lnTo>
                <a:lnTo>
                  <a:pt x="147307" y="923290"/>
                </a:lnTo>
                <a:lnTo>
                  <a:pt x="147307" y="920750"/>
                </a:lnTo>
                <a:lnTo>
                  <a:pt x="146138" y="918210"/>
                </a:lnTo>
                <a:lnTo>
                  <a:pt x="146773" y="916940"/>
                </a:lnTo>
                <a:lnTo>
                  <a:pt x="146138" y="915670"/>
                </a:lnTo>
                <a:lnTo>
                  <a:pt x="145770" y="915670"/>
                </a:lnTo>
                <a:lnTo>
                  <a:pt x="145961" y="913130"/>
                </a:lnTo>
                <a:lnTo>
                  <a:pt x="145719" y="913130"/>
                </a:lnTo>
                <a:lnTo>
                  <a:pt x="146024" y="911860"/>
                </a:lnTo>
                <a:lnTo>
                  <a:pt x="145910" y="910590"/>
                </a:lnTo>
                <a:lnTo>
                  <a:pt x="146850" y="910590"/>
                </a:lnTo>
                <a:lnTo>
                  <a:pt x="147040" y="909320"/>
                </a:lnTo>
                <a:lnTo>
                  <a:pt x="145630" y="908050"/>
                </a:lnTo>
                <a:lnTo>
                  <a:pt x="145846" y="906780"/>
                </a:lnTo>
                <a:lnTo>
                  <a:pt x="145313" y="906780"/>
                </a:lnTo>
                <a:lnTo>
                  <a:pt x="145148" y="905510"/>
                </a:lnTo>
                <a:lnTo>
                  <a:pt x="146024" y="904240"/>
                </a:lnTo>
                <a:lnTo>
                  <a:pt x="145415" y="902970"/>
                </a:lnTo>
                <a:lnTo>
                  <a:pt x="144881" y="901700"/>
                </a:lnTo>
                <a:lnTo>
                  <a:pt x="144043" y="902970"/>
                </a:lnTo>
                <a:lnTo>
                  <a:pt x="143433" y="900430"/>
                </a:lnTo>
                <a:lnTo>
                  <a:pt x="141274" y="900430"/>
                </a:lnTo>
                <a:lnTo>
                  <a:pt x="140906" y="899160"/>
                </a:lnTo>
                <a:lnTo>
                  <a:pt x="140246" y="899160"/>
                </a:lnTo>
                <a:lnTo>
                  <a:pt x="140335" y="897890"/>
                </a:lnTo>
                <a:lnTo>
                  <a:pt x="142532" y="897890"/>
                </a:lnTo>
                <a:lnTo>
                  <a:pt x="143065" y="896620"/>
                </a:lnTo>
                <a:lnTo>
                  <a:pt x="143243" y="899160"/>
                </a:lnTo>
                <a:lnTo>
                  <a:pt x="143637" y="899160"/>
                </a:lnTo>
                <a:lnTo>
                  <a:pt x="144589" y="900430"/>
                </a:lnTo>
                <a:lnTo>
                  <a:pt x="145745" y="897890"/>
                </a:lnTo>
                <a:lnTo>
                  <a:pt x="146532" y="899160"/>
                </a:lnTo>
                <a:lnTo>
                  <a:pt x="147027" y="900430"/>
                </a:lnTo>
                <a:lnTo>
                  <a:pt x="147345" y="901700"/>
                </a:lnTo>
                <a:lnTo>
                  <a:pt x="146773" y="902970"/>
                </a:lnTo>
                <a:lnTo>
                  <a:pt x="146469" y="904240"/>
                </a:lnTo>
                <a:lnTo>
                  <a:pt x="147421" y="904240"/>
                </a:lnTo>
                <a:lnTo>
                  <a:pt x="147574" y="905510"/>
                </a:lnTo>
                <a:lnTo>
                  <a:pt x="147891" y="905510"/>
                </a:lnTo>
                <a:lnTo>
                  <a:pt x="147294" y="906780"/>
                </a:lnTo>
                <a:lnTo>
                  <a:pt x="147802" y="906780"/>
                </a:lnTo>
                <a:lnTo>
                  <a:pt x="148501" y="905510"/>
                </a:lnTo>
                <a:lnTo>
                  <a:pt x="148590" y="906780"/>
                </a:lnTo>
                <a:lnTo>
                  <a:pt x="148983" y="908050"/>
                </a:lnTo>
                <a:lnTo>
                  <a:pt x="150215" y="908050"/>
                </a:lnTo>
                <a:lnTo>
                  <a:pt x="149733" y="909320"/>
                </a:lnTo>
                <a:lnTo>
                  <a:pt x="150698" y="909320"/>
                </a:lnTo>
                <a:lnTo>
                  <a:pt x="150241" y="910590"/>
                </a:lnTo>
                <a:lnTo>
                  <a:pt x="150520" y="910590"/>
                </a:lnTo>
                <a:lnTo>
                  <a:pt x="150901" y="911860"/>
                </a:lnTo>
                <a:lnTo>
                  <a:pt x="150355" y="911860"/>
                </a:lnTo>
                <a:lnTo>
                  <a:pt x="150736" y="913130"/>
                </a:lnTo>
                <a:lnTo>
                  <a:pt x="150139" y="913130"/>
                </a:lnTo>
                <a:lnTo>
                  <a:pt x="151104" y="914400"/>
                </a:lnTo>
                <a:lnTo>
                  <a:pt x="151142" y="915670"/>
                </a:lnTo>
                <a:lnTo>
                  <a:pt x="151625" y="916940"/>
                </a:lnTo>
                <a:lnTo>
                  <a:pt x="150876" y="916940"/>
                </a:lnTo>
                <a:lnTo>
                  <a:pt x="150990" y="918210"/>
                </a:lnTo>
                <a:lnTo>
                  <a:pt x="150698" y="918210"/>
                </a:lnTo>
                <a:lnTo>
                  <a:pt x="150812" y="919480"/>
                </a:lnTo>
                <a:lnTo>
                  <a:pt x="151003" y="919480"/>
                </a:lnTo>
                <a:lnTo>
                  <a:pt x="151053" y="920750"/>
                </a:lnTo>
                <a:lnTo>
                  <a:pt x="150596" y="920750"/>
                </a:lnTo>
                <a:lnTo>
                  <a:pt x="150545" y="922020"/>
                </a:lnTo>
                <a:lnTo>
                  <a:pt x="151066" y="922020"/>
                </a:lnTo>
                <a:lnTo>
                  <a:pt x="151053" y="924560"/>
                </a:lnTo>
                <a:lnTo>
                  <a:pt x="151320" y="925830"/>
                </a:lnTo>
                <a:lnTo>
                  <a:pt x="151104" y="925830"/>
                </a:lnTo>
                <a:lnTo>
                  <a:pt x="150583" y="927100"/>
                </a:lnTo>
                <a:lnTo>
                  <a:pt x="151523" y="927100"/>
                </a:lnTo>
                <a:lnTo>
                  <a:pt x="151841" y="928370"/>
                </a:lnTo>
                <a:lnTo>
                  <a:pt x="152514" y="928370"/>
                </a:lnTo>
                <a:lnTo>
                  <a:pt x="153047" y="929640"/>
                </a:lnTo>
                <a:lnTo>
                  <a:pt x="153225" y="929640"/>
                </a:lnTo>
                <a:lnTo>
                  <a:pt x="153327" y="930910"/>
                </a:lnTo>
                <a:lnTo>
                  <a:pt x="153644" y="930910"/>
                </a:lnTo>
                <a:lnTo>
                  <a:pt x="154508" y="932180"/>
                </a:lnTo>
                <a:lnTo>
                  <a:pt x="155067" y="932180"/>
                </a:lnTo>
                <a:lnTo>
                  <a:pt x="155282" y="933450"/>
                </a:lnTo>
                <a:lnTo>
                  <a:pt x="155727" y="933450"/>
                </a:lnTo>
                <a:lnTo>
                  <a:pt x="157861" y="932180"/>
                </a:lnTo>
                <a:lnTo>
                  <a:pt x="160629" y="933450"/>
                </a:lnTo>
                <a:lnTo>
                  <a:pt x="163487" y="933450"/>
                </a:lnTo>
                <a:lnTo>
                  <a:pt x="164871" y="932180"/>
                </a:lnTo>
                <a:lnTo>
                  <a:pt x="167589" y="932180"/>
                </a:lnTo>
                <a:lnTo>
                  <a:pt x="168275" y="930910"/>
                </a:lnTo>
                <a:lnTo>
                  <a:pt x="170268" y="930910"/>
                </a:lnTo>
                <a:lnTo>
                  <a:pt x="171348" y="932180"/>
                </a:lnTo>
                <a:lnTo>
                  <a:pt x="173050" y="932180"/>
                </a:lnTo>
                <a:lnTo>
                  <a:pt x="173329" y="933450"/>
                </a:lnTo>
                <a:lnTo>
                  <a:pt x="177558" y="933450"/>
                </a:lnTo>
                <a:lnTo>
                  <a:pt x="179260" y="934720"/>
                </a:lnTo>
                <a:lnTo>
                  <a:pt x="180251" y="934720"/>
                </a:lnTo>
                <a:lnTo>
                  <a:pt x="181546" y="935990"/>
                </a:lnTo>
                <a:lnTo>
                  <a:pt x="185902" y="935990"/>
                </a:lnTo>
                <a:lnTo>
                  <a:pt x="185864" y="937260"/>
                </a:lnTo>
                <a:lnTo>
                  <a:pt x="187401" y="935990"/>
                </a:lnTo>
                <a:lnTo>
                  <a:pt x="188074" y="937260"/>
                </a:lnTo>
                <a:lnTo>
                  <a:pt x="190423" y="938530"/>
                </a:lnTo>
                <a:lnTo>
                  <a:pt x="194017" y="938530"/>
                </a:lnTo>
                <a:lnTo>
                  <a:pt x="192709" y="937260"/>
                </a:lnTo>
                <a:lnTo>
                  <a:pt x="192722" y="933450"/>
                </a:lnTo>
                <a:lnTo>
                  <a:pt x="193217" y="933450"/>
                </a:lnTo>
                <a:lnTo>
                  <a:pt x="194094" y="932180"/>
                </a:lnTo>
                <a:lnTo>
                  <a:pt x="194195" y="930910"/>
                </a:lnTo>
                <a:lnTo>
                  <a:pt x="194513" y="929640"/>
                </a:lnTo>
                <a:lnTo>
                  <a:pt x="194005" y="928370"/>
                </a:lnTo>
                <a:lnTo>
                  <a:pt x="194386" y="928370"/>
                </a:lnTo>
                <a:lnTo>
                  <a:pt x="194411" y="927100"/>
                </a:lnTo>
                <a:lnTo>
                  <a:pt x="194652" y="927100"/>
                </a:lnTo>
                <a:lnTo>
                  <a:pt x="194373" y="925830"/>
                </a:lnTo>
                <a:lnTo>
                  <a:pt x="195529" y="925830"/>
                </a:lnTo>
                <a:lnTo>
                  <a:pt x="196100" y="924560"/>
                </a:lnTo>
                <a:lnTo>
                  <a:pt x="197523" y="923290"/>
                </a:lnTo>
                <a:lnTo>
                  <a:pt x="198704" y="922020"/>
                </a:lnTo>
                <a:lnTo>
                  <a:pt x="197294" y="922020"/>
                </a:lnTo>
                <a:lnTo>
                  <a:pt x="197319" y="923290"/>
                </a:lnTo>
                <a:lnTo>
                  <a:pt x="196837" y="923290"/>
                </a:lnTo>
                <a:lnTo>
                  <a:pt x="196532" y="922020"/>
                </a:lnTo>
                <a:lnTo>
                  <a:pt x="196342" y="922020"/>
                </a:lnTo>
                <a:lnTo>
                  <a:pt x="195211" y="920750"/>
                </a:lnTo>
                <a:lnTo>
                  <a:pt x="194703" y="920750"/>
                </a:lnTo>
                <a:lnTo>
                  <a:pt x="194424" y="919480"/>
                </a:lnTo>
                <a:lnTo>
                  <a:pt x="194144" y="916940"/>
                </a:lnTo>
                <a:lnTo>
                  <a:pt x="194856" y="916940"/>
                </a:lnTo>
                <a:lnTo>
                  <a:pt x="195440" y="914400"/>
                </a:lnTo>
                <a:lnTo>
                  <a:pt x="196684" y="913130"/>
                </a:lnTo>
                <a:lnTo>
                  <a:pt x="198729" y="913130"/>
                </a:lnTo>
                <a:lnTo>
                  <a:pt x="198818" y="914400"/>
                </a:lnTo>
                <a:lnTo>
                  <a:pt x="199123" y="914400"/>
                </a:lnTo>
                <a:lnTo>
                  <a:pt x="198882" y="915670"/>
                </a:lnTo>
                <a:lnTo>
                  <a:pt x="198628" y="915670"/>
                </a:lnTo>
                <a:lnTo>
                  <a:pt x="198285" y="916940"/>
                </a:lnTo>
                <a:lnTo>
                  <a:pt x="199847" y="916940"/>
                </a:lnTo>
                <a:lnTo>
                  <a:pt x="199847" y="918210"/>
                </a:lnTo>
                <a:lnTo>
                  <a:pt x="201930" y="918210"/>
                </a:lnTo>
                <a:lnTo>
                  <a:pt x="201714" y="919480"/>
                </a:lnTo>
                <a:lnTo>
                  <a:pt x="201269" y="920750"/>
                </a:lnTo>
                <a:lnTo>
                  <a:pt x="203377" y="920750"/>
                </a:lnTo>
                <a:lnTo>
                  <a:pt x="203276" y="923290"/>
                </a:lnTo>
                <a:lnTo>
                  <a:pt x="204343" y="923290"/>
                </a:lnTo>
                <a:lnTo>
                  <a:pt x="203936" y="922020"/>
                </a:lnTo>
                <a:lnTo>
                  <a:pt x="204736" y="922020"/>
                </a:lnTo>
                <a:lnTo>
                  <a:pt x="204812" y="920750"/>
                </a:lnTo>
                <a:lnTo>
                  <a:pt x="204533" y="920750"/>
                </a:lnTo>
                <a:lnTo>
                  <a:pt x="205041" y="919480"/>
                </a:lnTo>
                <a:lnTo>
                  <a:pt x="205828" y="919480"/>
                </a:lnTo>
                <a:lnTo>
                  <a:pt x="206349" y="918502"/>
                </a:lnTo>
                <a:lnTo>
                  <a:pt x="206451" y="918210"/>
                </a:lnTo>
                <a:lnTo>
                  <a:pt x="206502" y="918502"/>
                </a:lnTo>
                <a:lnTo>
                  <a:pt x="206641" y="919480"/>
                </a:lnTo>
                <a:lnTo>
                  <a:pt x="206756" y="918210"/>
                </a:lnTo>
                <a:lnTo>
                  <a:pt x="208368" y="918210"/>
                </a:lnTo>
                <a:lnTo>
                  <a:pt x="208584" y="916940"/>
                </a:lnTo>
                <a:lnTo>
                  <a:pt x="209359" y="915670"/>
                </a:lnTo>
                <a:lnTo>
                  <a:pt x="209905" y="915670"/>
                </a:lnTo>
                <a:lnTo>
                  <a:pt x="210477" y="914400"/>
                </a:lnTo>
                <a:lnTo>
                  <a:pt x="211086" y="914400"/>
                </a:lnTo>
                <a:lnTo>
                  <a:pt x="211124" y="913130"/>
                </a:lnTo>
                <a:lnTo>
                  <a:pt x="211899" y="913130"/>
                </a:lnTo>
                <a:lnTo>
                  <a:pt x="213271" y="910590"/>
                </a:lnTo>
                <a:lnTo>
                  <a:pt x="214147" y="909320"/>
                </a:lnTo>
                <a:lnTo>
                  <a:pt x="215455" y="906780"/>
                </a:lnTo>
                <a:lnTo>
                  <a:pt x="216319" y="906780"/>
                </a:lnTo>
                <a:lnTo>
                  <a:pt x="215722" y="905510"/>
                </a:lnTo>
                <a:lnTo>
                  <a:pt x="216319" y="904240"/>
                </a:lnTo>
                <a:lnTo>
                  <a:pt x="216712" y="902970"/>
                </a:lnTo>
                <a:lnTo>
                  <a:pt x="216852" y="901700"/>
                </a:lnTo>
                <a:lnTo>
                  <a:pt x="217627" y="901700"/>
                </a:lnTo>
                <a:lnTo>
                  <a:pt x="220027" y="900430"/>
                </a:lnTo>
                <a:lnTo>
                  <a:pt x="219163" y="900430"/>
                </a:lnTo>
                <a:lnTo>
                  <a:pt x="219011" y="899160"/>
                </a:lnTo>
                <a:lnTo>
                  <a:pt x="218376" y="899160"/>
                </a:lnTo>
                <a:lnTo>
                  <a:pt x="218897" y="897890"/>
                </a:lnTo>
                <a:lnTo>
                  <a:pt x="218528" y="895350"/>
                </a:lnTo>
                <a:lnTo>
                  <a:pt x="218909" y="895350"/>
                </a:lnTo>
                <a:lnTo>
                  <a:pt x="219506" y="894080"/>
                </a:lnTo>
                <a:lnTo>
                  <a:pt x="219621" y="892810"/>
                </a:lnTo>
                <a:lnTo>
                  <a:pt x="220408" y="892810"/>
                </a:lnTo>
                <a:lnTo>
                  <a:pt x="221602" y="891540"/>
                </a:lnTo>
                <a:lnTo>
                  <a:pt x="221805" y="892810"/>
                </a:lnTo>
                <a:lnTo>
                  <a:pt x="222351" y="891679"/>
                </a:lnTo>
                <a:lnTo>
                  <a:pt x="222643" y="892810"/>
                </a:lnTo>
                <a:lnTo>
                  <a:pt x="223215" y="892810"/>
                </a:lnTo>
                <a:lnTo>
                  <a:pt x="223596" y="891540"/>
                </a:lnTo>
                <a:lnTo>
                  <a:pt x="224078" y="891540"/>
                </a:lnTo>
                <a:lnTo>
                  <a:pt x="224599" y="890270"/>
                </a:lnTo>
                <a:lnTo>
                  <a:pt x="225107" y="889000"/>
                </a:lnTo>
                <a:close/>
              </a:path>
              <a:path w="942975" h="938530">
                <a:moveTo>
                  <a:pt x="231952" y="419100"/>
                </a:moveTo>
                <a:lnTo>
                  <a:pt x="231838" y="417830"/>
                </a:lnTo>
                <a:lnTo>
                  <a:pt x="231355" y="417830"/>
                </a:lnTo>
                <a:lnTo>
                  <a:pt x="231952" y="419100"/>
                </a:lnTo>
                <a:close/>
              </a:path>
              <a:path w="942975" h="938530">
                <a:moveTo>
                  <a:pt x="232371" y="417830"/>
                </a:moveTo>
                <a:lnTo>
                  <a:pt x="231762" y="416560"/>
                </a:lnTo>
                <a:lnTo>
                  <a:pt x="232156" y="417830"/>
                </a:lnTo>
                <a:lnTo>
                  <a:pt x="232371" y="417830"/>
                </a:lnTo>
                <a:close/>
              </a:path>
              <a:path w="942975" h="938530">
                <a:moveTo>
                  <a:pt x="233070" y="817880"/>
                </a:moveTo>
                <a:lnTo>
                  <a:pt x="231813" y="817880"/>
                </a:lnTo>
                <a:lnTo>
                  <a:pt x="232232" y="818603"/>
                </a:lnTo>
                <a:lnTo>
                  <a:pt x="233070" y="817880"/>
                </a:lnTo>
                <a:close/>
              </a:path>
              <a:path w="942975" h="938530">
                <a:moveTo>
                  <a:pt x="234365" y="425856"/>
                </a:moveTo>
                <a:lnTo>
                  <a:pt x="234238" y="425894"/>
                </a:lnTo>
                <a:lnTo>
                  <a:pt x="234022" y="425767"/>
                </a:lnTo>
                <a:lnTo>
                  <a:pt x="234149" y="426123"/>
                </a:lnTo>
                <a:lnTo>
                  <a:pt x="234302" y="425945"/>
                </a:lnTo>
                <a:close/>
              </a:path>
              <a:path w="942975" h="938530">
                <a:moveTo>
                  <a:pt x="234480" y="426681"/>
                </a:moveTo>
                <a:close/>
              </a:path>
              <a:path w="942975" h="938530">
                <a:moveTo>
                  <a:pt x="241414" y="816610"/>
                </a:moveTo>
                <a:lnTo>
                  <a:pt x="240322" y="816610"/>
                </a:lnTo>
                <a:lnTo>
                  <a:pt x="241325" y="817880"/>
                </a:lnTo>
                <a:lnTo>
                  <a:pt x="241414" y="816610"/>
                </a:lnTo>
                <a:close/>
              </a:path>
              <a:path w="942975" h="938530">
                <a:moveTo>
                  <a:pt x="262597" y="372110"/>
                </a:moveTo>
                <a:lnTo>
                  <a:pt x="262496" y="372440"/>
                </a:lnTo>
                <a:lnTo>
                  <a:pt x="262597" y="372110"/>
                </a:lnTo>
                <a:close/>
              </a:path>
              <a:path w="942975" h="938530">
                <a:moveTo>
                  <a:pt x="263398" y="382028"/>
                </a:moveTo>
                <a:lnTo>
                  <a:pt x="263042" y="382270"/>
                </a:lnTo>
                <a:lnTo>
                  <a:pt x="263398" y="382270"/>
                </a:lnTo>
                <a:lnTo>
                  <a:pt x="263398" y="382028"/>
                </a:lnTo>
                <a:close/>
              </a:path>
              <a:path w="942975" h="938530">
                <a:moveTo>
                  <a:pt x="268198" y="393700"/>
                </a:moveTo>
                <a:lnTo>
                  <a:pt x="267385" y="393700"/>
                </a:lnTo>
                <a:lnTo>
                  <a:pt x="267995" y="396100"/>
                </a:lnTo>
                <a:lnTo>
                  <a:pt x="268198" y="393700"/>
                </a:lnTo>
                <a:close/>
              </a:path>
              <a:path w="942975" h="938530">
                <a:moveTo>
                  <a:pt x="280441" y="767080"/>
                </a:moveTo>
                <a:lnTo>
                  <a:pt x="279971" y="766356"/>
                </a:lnTo>
                <a:lnTo>
                  <a:pt x="279996" y="767080"/>
                </a:lnTo>
                <a:lnTo>
                  <a:pt x="280441" y="767080"/>
                </a:lnTo>
                <a:close/>
              </a:path>
              <a:path w="942975" h="938530">
                <a:moveTo>
                  <a:pt x="287375" y="731520"/>
                </a:moveTo>
                <a:lnTo>
                  <a:pt x="285889" y="727710"/>
                </a:lnTo>
                <a:lnTo>
                  <a:pt x="287032" y="728535"/>
                </a:lnTo>
                <a:lnTo>
                  <a:pt x="286804" y="727710"/>
                </a:lnTo>
                <a:lnTo>
                  <a:pt x="286613" y="726440"/>
                </a:lnTo>
                <a:lnTo>
                  <a:pt x="286854" y="726440"/>
                </a:lnTo>
                <a:lnTo>
                  <a:pt x="286512" y="723900"/>
                </a:lnTo>
                <a:lnTo>
                  <a:pt x="285521" y="726440"/>
                </a:lnTo>
                <a:lnTo>
                  <a:pt x="285165" y="727710"/>
                </a:lnTo>
                <a:lnTo>
                  <a:pt x="284670" y="727710"/>
                </a:lnTo>
                <a:lnTo>
                  <a:pt x="284581" y="726440"/>
                </a:lnTo>
                <a:lnTo>
                  <a:pt x="284327" y="727710"/>
                </a:lnTo>
                <a:lnTo>
                  <a:pt x="284645" y="727710"/>
                </a:lnTo>
                <a:lnTo>
                  <a:pt x="284568" y="728980"/>
                </a:lnTo>
                <a:lnTo>
                  <a:pt x="284353" y="728980"/>
                </a:lnTo>
                <a:lnTo>
                  <a:pt x="287375" y="731520"/>
                </a:lnTo>
                <a:close/>
              </a:path>
              <a:path w="942975" h="938530">
                <a:moveTo>
                  <a:pt x="287604" y="648970"/>
                </a:moveTo>
                <a:lnTo>
                  <a:pt x="287261" y="648970"/>
                </a:lnTo>
                <a:lnTo>
                  <a:pt x="286639" y="649884"/>
                </a:lnTo>
                <a:lnTo>
                  <a:pt x="286740" y="650240"/>
                </a:lnTo>
                <a:lnTo>
                  <a:pt x="287604" y="648970"/>
                </a:lnTo>
                <a:close/>
              </a:path>
              <a:path w="942975" h="938530">
                <a:moveTo>
                  <a:pt x="287718" y="649147"/>
                </a:moveTo>
                <a:lnTo>
                  <a:pt x="287705" y="648970"/>
                </a:lnTo>
                <a:lnTo>
                  <a:pt x="287718" y="649147"/>
                </a:lnTo>
                <a:close/>
              </a:path>
              <a:path w="942975" h="938530">
                <a:moveTo>
                  <a:pt x="297802" y="737870"/>
                </a:moveTo>
                <a:lnTo>
                  <a:pt x="297497" y="737870"/>
                </a:lnTo>
                <a:lnTo>
                  <a:pt x="297205" y="736600"/>
                </a:lnTo>
                <a:lnTo>
                  <a:pt x="296214" y="737870"/>
                </a:lnTo>
                <a:lnTo>
                  <a:pt x="295592" y="737870"/>
                </a:lnTo>
                <a:lnTo>
                  <a:pt x="295109" y="736600"/>
                </a:lnTo>
                <a:lnTo>
                  <a:pt x="291592" y="736600"/>
                </a:lnTo>
                <a:lnTo>
                  <a:pt x="291617" y="735330"/>
                </a:lnTo>
                <a:lnTo>
                  <a:pt x="291211" y="735330"/>
                </a:lnTo>
                <a:lnTo>
                  <a:pt x="291160" y="736600"/>
                </a:lnTo>
                <a:lnTo>
                  <a:pt x="290258" y="736600"/>
                </a:lnTo>
                <a:lnTo>
                  <a:pt x="290309" y="740410"/>
                </a:lnTo>
                <a:lnTo>
                  <a:pt x="291744" y="739140"/>
                </a:lnTo>
                <a:lnTo>
                  <a:pt x="292036" y="739140"/>
                </a:lnTo>
                <a:lnTo>
                  <a:pt x="292087" y="737870"/>
                </a:lnTo>
                <a:lnTo>
                  <a:pt x="293878" y="737870"/>
                </a:lnTo>
                <a:lnTo>
                  <a:pt x="293065" y="739140"/>
                </a:lnTo>
                <a:lnTo>
                  <a:pt x="293484" y="740410"/>
                </a:lnTo>
                <a:lnTo>
                  <a:pt x="293890" y="739140"/>
                </a:lnTo>
                <a:lnTo>
                  <a:pt x="297446" y="739140"/>
                </a:lnTo>
                <a:lnTo>
                  <a:pt x="297802" y="737870"/>
                </a:lnTo>
                <a:close/>
              </a:path>
              <a:path w="942975" h="938530">
                <a:moveTo>
                  <a:pt x="301205" y="737870"/>
                </a:moveTo>
                <a:lnTo>
                  <a:pt x="300266" y="737870"/>
                </a:lnTo>
                <a:lnTo>
                  <a:pt x="300164" y="736600"/>
                </a:lnTo>
                <a:lnTo>
                  <a:pt x="298729" y="736600"/>
                </a:lnTo>
                <a:lnTo>
                  <a:pt x="298145" y="737870"/>
                </a:lnTo>
                <a:lnTo>
                  <a:pt x="297802" y="737870"/>
                </a:lnTo>
                <a:lnTo>
                  <a:pt x="298132" y="739140"/>
                </a:lnTo>
                <a:lnTo>
                  <a:pt x="299669" y="739140"/>
                </a:lnTo>
                <a:lnTo>
                  <a:pt x="299834" y="740410"/>
                </a:lnTo>
                <a:lnTo>
                  <a:pt x="300012" y="740410"/>
                </a:lnTo>
                <a:lnTo>
                  <a:pt x="299491" y="741680"/>
                </a:lnTo>
                <a:lnTo>
                  <a:pt x="301091" y="741680"/>
                </a:lnTo>
                <a:lnTo>
                  <a:pt x="300913" y="740410"/>
                </a:lnTo>
                <a:lnTo>
                  <a:pt x="301053" y="739140"/>
                </a:lnTo>
                <a:lnTo>
                  <a:pt x="300926" y="739140"/>
                </a:lnTo>
                <a:lnTo>
                  <a:pt x="301205" y="737870"/>
                </a:lnTo>
                <a:close/>
              </a:path>
              <a:path w="942975" h="938530">
                <a:moveTo>
                  <a:pt x="301294" y="730250"/>
                </a:moveTo>
                <a:lnTo>
                  <a:pt x="301282" y="729907"/>
                </a:lnTo>
                <a:lnTo>
                  <a:pt x="300761" y="729056"/>
                </a:lnTo>
                <a:lnTo>
                  <a:pt x="300863" y="730250"/>
                </a:lnTo>
                <a:lnTo>
                  <a:pt x="301294" y="730250"/>
                </a:lnTo>
                <a:close/>
              </a:path>
              <a:path w="942975" h="938530">
                <a:moveTo>
                  <a:pt x="301485" y="730250"/>
                </a:moveTo>
                <a:lnTo>
                  <a:pt x="301244" y="728980"/>
                </a:lnTo>
                <a:lnTo>
                  <a:pt x="301282" y="729907"/>
                </a:lnTo>
                <a:lnTo>
                  <a:pt x="301485" y="730250"/>
                </a:lnTo>
                <a:close/>
              </a:path>
              <a:path w="942975" h="938530">
                <a:moveTo>
                  <a:pt x="301726" y="729107"/>
                </a:moveTo>
                <a:lnTo>
                  <a:pt x="301574" y="729018"/>
                </a:lnTo>
                <a:lnTo>
                  <a:pt x="301726" y="729107"/>
                </a:lnTo>
                <a:close/>
              </a:path>
              <a:path w="942975" h="938530">
                <a:moveTo>
                  <a:pt x="304152" y="728751"/>
                </a:moveTo>
                <a:lnTo>
                  <a:pt x="303911" y="728637"/>
                </a:lnTo>
                <a:lnTo>
                  <a:pt x="303720" y="728370"/>
                </a:lnTo>
                <a:lnTo>
                  <a:pt x="303491" y="728713"/>
                </a:lnTo>
                <a:lnTo>
                  <a:pt x="303339" y="728865"/>
                </a:lnTo>
                <a:lnTo>
                  <a:pt x="303136" y="728980"/>
                </a:lnTo>
                <a:lnTo>
                  <a:pt x="302907" y="728903"/>
                </a:lnTo>
                <a:lnTo>
                  <a:pt x="302704" y="728954"/>
                </a:lnTo>
                <a:lnTo>
                  <a:pt x="302653" y="729208"/>
                </a:lnTo>
                <a:lnTo>
                  <a:pt x="302272" y="729056"/>
                </a:lnTo>
                <a:lnTo>
                  <a:pt x="302196" y="729208"/>
                </a:lnTo>
                <a:lnTo>
                  <a:pt x="302044" y="729208"/>
                </a:lnTo>
                <a:lnTo>
                  <a:pt x="301879" y="729170"/>
                </a:lnTo>
                <a:lnTo>
                  <a:pt x="301739" y="729107"/>
                </a:lnTo>
                <a:lnTo>
                  <a:pt x="301929" y="729259"/>
                </a:lnTo>
                <a:lnTo>
                  <a:pt x="302082" y="729538"/>
                </a:lnTo>
                <a:lnTo>
                  <a:pt x="302158" y="729742"/>
                </a:lnTo>
                <a:lnTo>
                  <a:pt x="301891" y="730377"/>
                </a:lnTo>
                <a:lnTo>
                  <a:pt x="302183" y="730262"/>
                </a:lnTo>
                <a:lnTo>
                  <a:pt x="302653" y="730046"/>
                </a:lnTo>
                <a:lnTo>
                  <a:pt x="302933" y="730021"/>
                </a:lnTo>
                <a:lnTo>
                  <a:pt x="303174" y="729856"/>
                </a:lnTo>
                <a:lnTo>
                  <a:pt x="303428" y="730072"/>
                </a:lnTo>
                <a:lnTo>
                  <a:pt x="303580" y="729983"/>
                </a:lnTo>
                <a:lnTo>
                  <a:pt x="303872" y="729907"/>
                </a:lnTo>
                <a:lnTo>
                  <a:pt x="303822" y="729691"/>
                </a:lnTo>
                <a:lnTo>
                  <a:pt x="303872" y="729564"/>
                </a:lnTo>
                <a:lnTo>
                  <a:pt x="303898" y="729399"/>
                </a:lnTo>
                <a:lnTo>
                  <a:pt x="303784" y="729259"/>
                </a:lnTo>
                <a:lnTo>
                  <a:pt x="303834" y="729056"/>
                </a:lnTo>
                <a:lnTo>
                  <a:pt x="304152" y="728751"/>
                </a:lnTo>
                <a:close/>
              </a:path>
              <a:path w="942975" h="938530">
                <a:moveTo>
                  <a:pt x="312407" y="714616"/>
                </a:moveTo>
                <a:lnTo>
                  <a:pt x="312267" y="714794"/>
                </a:lnTo>
                <a:lnTo>
                  <a:pt x="312394" y="715010"/>
                </a:lnTo>
                <a:lnTo>
                  <a:pt x="312407" y="714616"/>
                </a:lnTo>
                <a:close/>
              </a:path>
              <a:path w="942975" h="938530">
                <a:moveTo>
                  <a:pt x="313042" y="717550"/>
                </a:moveTo>
                <a:lnTo>
                  <a:pt x="312940" y="716749"/>
                </a:lnTo>
                <a:lnTo>
                  <a:pt x="312788" y="716280"/>
                </a:lnTo>
                <a:lnTo>
                  <a:pt x="312420" y="716280"/>
                </a:lnTo>
                <a:lnTo>
                  <a:pt x="313042" y="717550"/>
                </a:lnTo>
                <a:close/>
              </a:path>
              <a:path w="942975" h="938530">
                <a:moveTo>
                  <a:pt x="313080" y="713740"/>
                </a:moveTo>
                <a:lnTo>
                  <a:pt x="312407" y="713740"/>
                </a:lnTo>
                <a:lnTo>
                  <a:pt x="312407" y="714616"/>
                </a:lnTo>
                <a:lnTo>
                  <a:pt x="313080" y="713740"/>
                </a:lnTo>
                <a:close/>
              </a:path>
              <a:path w="942975" h="938530">
                <a:moveTo>
                  <a:pt x="313169" y="717550"/>
                </a:moveTo>
                <a:lnTo>
                  <a:pt x="312864" y="716280"/>
                </a:lnTo>
                <a:lnTo>
                  <a:pt x="312940" y="716749"/>
                </a:lnTo>
                <a:lnTo>
                  <a:pt x="313169" y="717550"/>
                </a:lnTo>
                <a:close/>
              </a:path>
              <a:path w="942975" h="938530">
                <a:moveTo>
                  <a:pt x="319709" y="635000"/>
                </a:moveTo>
                <a:lnTo>
                  <a:pt x="319354" y="634161"/>
                </a:lnTo>
                <a:lnTo>
                  <a:pt x="319214" y="633844"/>
                </a:lnTo>
                <a:lnTo>
                  <a:pt x="319354" y="634212"/>
                </a:lnTo>
                <a:lnTo>
                  <a:pt x="319303" y="635000"/>
                </a:lnTo>
                <a:lnTo>
                  <a:pt x="319659" y="635000"/>
                </a:lnTo>
                <a:close/>
              </a:path>
              <a:path w="942975" h="938530">
                <a:moveTo>
                  <a:pt x="331622" y="316230"/>
                </a:moveTo>
                <a:lnTo>
                  <a:pt x="331393" y="316230"/>
                </a:lnTo>
                <a:lnTo>
                  <a:pt x="330898" y="317500"/>
                </a:lnTo>
                <a:lnTo>
                  <a:pt x="331546" y="317500"/>
                </a:lnTo>
                <a:lnTo>
                  <a:pt x="331622" y="316230"/>
                </a:lnTo>
                <a:close/>
              </a:path>
              <a:path w="942975" h="938530">
                <a:moveTo>
                  <a:pt x="337439" y="666750"/>
                </a:moveTo>
                <a:lnTo>
                  <a:pt x="336575" y="666750"/>
                </a:lnTo>
                <a:lnTo>
                  <a:pt x="336638" y="668020"/>
                </a:lnTo>
                <a:lnTo>
                  <a:pt x="337426" y="668020"/>
                </a:lnTo>
                <a:lnTo>
                  <a:pt x="337439" y="666750"/>
                </a:lnTo>
                <a:close/>
              </a:path>
              <a:path w="942975" h="938530">
                <a:moveTo>
                  <a:pt x="340626" y="313690"/>
                </a:moveTo>
                <a:lnTo>
                  <a:pt x="340423" y="312420"/>
                </a:lnTo>
                <a:lnTo>
                  <a:pt x="339699" y="312420"/>
                </a:lnTo>
                <a:lnTo>
                  <a:pt x="340626" y="313690"/>
                </a:lnTo>
                <a:close/>
              </a:path>
              <a:path w="942975" h="938530">
                <a:moveTo>
                  <a:pt x="389648" y="276860"/>
                </a:moveTo>
                <a:lnTo>
                  <a:pt x="389432" y="276580"/>
                </a:lnTo>
                <a:lnTo>
                  <a:pt x="388632" y="276860"/>
                </a:lnTo>
                <a:lnTo>
                  <a:pt x="389648" y="276860"/>
                </a:lnTo>
                <a:close/>
              </a:path>
              <a:path w="942975" h="938530">
                <a:moveTo>
                  <a:pt x="394665" y="289674"/>
                </a:moveTo>
                <a:lnTo>
                  <a:pt x="394449" y="289737"/>
                </a:lnTo>
                <a:lnTo>
                  <a:pt x="394665" y="289674"/>
                </a:lnTo>
                <a:close/>
              </a:path>
              <a:path w="942975" h="938530">
                <a:moveTo>
                  <a:pt x="395097" y="289560"/>
                </a:moveTo>
                <a:lnTo>
                  <a:pt x="394665" y="289674"/>
                </a:lnTo>
                <a:lnTo>
                  <a:pt x="394830" y="290830"/>
                </a:lnTo>
                <a:lnTo>
                  <a:pt x="395097" y="289560"/>
                </a:lnTo>
                <a:close/>
              </a:path>
              <a:path w="942975" h="938530">
                <a:moveTo>
                  <a:pt x="400964" y="535940"/>
                </a:moveTo>
                <a:lnTo>
                  <a:pt x="399326" y="535940"/>
                </a:lnTo>
                <a:lnTo>
                  <a:pt x="399935" y="537210"/>
                </a:lnTo>
                <a:lnTo>
                  <a:pt x="400964" y="535940"/>
                </a:lnTo>
                <a:close/>
              </a:path>
              <a:path w="942975" h="938530">
                <a:moveTo>
                  <a:pt x="401878" y="535940"/>
                </a:moveTo>
                <a:lnTo>
                  <a:pt x="401675" y="535051"/>
                </a:lnTo>
                <a:lnTo>
                  <a:pt x="400964" y="535940"/>
                </a:lnTo>
                <a:lnTo>
                  <a:pt x="401878" y="535940"/>
                </a:lnTo>
                <a:close/>
              </a:path>
              <a:path w="942975" h="938530">
                <a:moveTo>
                  <a:pt x="424497" y="508000"/>
                </a:moveTo>
                <a:lnTo>
                  <a:pt x="423545" y="506730"/>
                </a:lnTo>
                <a:lnTo>
                  <a:pt x="423672" y="508000"/>
                </a:lnTo>
                <a:lnTo>
                  <a:pt x="424497" y="508000"/>
                </a:lnTo>
                <a:close/>
              </a:path>
              <a:path w="942975" h="938530">
                <a:moveTo>
                  <a:pt x="450088" y="253123"/>
                </a:moveTo>
                <a:lnTo>
                  <a:pt x="448691" y="254000"/>
                </a:lnTo>
                <a:lnTo>
                  <a:pt x="449465" y="254000"/>
                </a:lnTo>
                <a:lnTo>
                  <a:pt x="450088" y="253123"/>
                </a:lnTo>
                <a:close/>
              </a:path>
              <a:path w="942975" h="938530">
                <a:moveTo>
                  <a:pt x="450494" y="252869"/>
                </a:moveTo>
                <a:lnTo>
                  <a:pt x="450367" y="252730"/>
                </a:lnTo>
                <a:lnTo>
                  <a:pt x="450088" y="253123"/>
                </a:lnTo>
                <a:lnTo>
                  <a:pt x="450494" y="252869"/>
                </a:lnTo>
                <a:close/>
              </a:path>
              <a:path w="942975" h="938530">
                <a:moveTo>
                  <a:pt x="453415" y="208280"/>
                </a:moveTo>
                <a:lnTo>
                  <a:pt x="452729" y="208280"/>
                </a:lnTo>
                <a:lnTo>
                  <a:pt x="453415" y="209550"/>
                </a:lnTo>
                <a:lnTo>
                  <a:pt x="453415" y="208280"/>
                </a:lnTo>
                <a:close/>
              </a:path>
              <a:path w="942975" h="938530">
                <a:moveTo>
                  <a:pt x="466712" y="457200"/>
                </a:moveTo>
                <a:lnTo>
                  <a:pt x="466610" y="455930"/>
                </a:lnTo>
                <a:lnTo>
                  <a:pt x="466229" y="455930"/>
                </a:lnTo>
                <a:lnTo>
                  <a:pt x="466712" y="457200"/>
                </a:lnTo>
                <a:close/>
              </a:path>
              <a:path w="942975" h="938530">
                <a:moveTo>
                  <a:pt x="466775" y="455650"/>
                </a:moveTo>
                <a:lnTo>
                  <a:pt x="466496" y="454660"/>
                </a:lnTo>
                <a:lnTo>
                  <a:pt x="466610" y="455930"/>
                </a:lnTo>
                <a:lnTo>
                  <a:pt x="466775" y="455650"/>
                </a:lnTo>
                <a:close/>
              </a:path>
              <a:path w="942975" h="938530">
                <a:moveTo>
                  <a:pt x="467753" y="455930"/>
                </a:moveTo>
                <a:lnTo>
                  <a:pt x="467258" y="454660"/>
                </a:lnTo>
                <a:lnTo>
                  <a:pt x="466775" y="455650"/>
                </a:lnTo>
                <a:lnTo>
                  <a:pt x="466852" y="455930"/>
                </a:lnTo>
                <a:lnTo>
                  <a:pt x="467753" y="455930"/>
                </a:lnTo>
                <a:close/>
              </a:path>
              <a:path w="942975" h="938530">
                <a:moveTo>
                  <a:pt x="468680" y="455930"/>
                </a:moveTo>
                <a:lnTo>
                  <a:pt x="467753" y="455930"/>
                </a:lnTo>
                <a:lnTo>
                  <a:pt x="468236" y="457200"/>
                </a:lnTo>
                <a:lnTo>
                  <a:pt x="468680" y="455930"/>
                </a:lnTo>
                <a:close/>
              </a:path>
              <a:path w="942975" h="938530">
                <a:moveTo>
                  <a:pt x="494499" y="203771"/>
                </a:moveTo>
                <a:lnTo>
                  <a:pt x="492874" y="203200"/>
                </a:lnTo>
                <a:lnTo>
                  <a:pt x="493674" y="204470"/>
                </a:lnTo>
                <a:lnTo>
                  <a:pt x="494411" y="204470"/>
                </a:lnTo>
                <a:lnTo>
                  <a:pt x="494499" y="203771"/>
                </a:lnTo>
                <a:close/>
              </a:path>
              <a:path w="942975" h="938530">
                <a:moveTo>
                  <a:pt x="496481" y="204470"/>
                </a:moveTo>
                <a:lnTo>
                  <a:pt x="494563" y="203200"/>
                </a:lnTo>
                <a:lnTo>
                  <a:pt x="494499" y="203771"/>
                </a:lnTo>
                <a:lnTo>
                  <a:pt x="496481" y="204470"/>
                </a:lnTo>
                <a:close/>
              </a:path>
              <a:path w="942975" h="938530">
                <a:moveTo>
                  <a:pt x="498373" y="441960"/>
                </a:moveTo>
                <a:lnTo>
                  <a:pt x="498094" y="441960"/>
                </a:lnTo>
                <a:lnTo>
                  <a:pt x="498271" y="442315"/>
                </a:lnTo>
                <a:lnTo>
                  <a:pt x="498373" y="441960"/>
                </a:lnTo>
                <a:close/>
              </a:path>
              <a:path w="942975" h="938530">
                <a:moveTo>
                  <a:pt x="498716" y="443230"/>
                </a:moveTo>
                <a:lnTo>
                  <a:pt x="498271" y="442315"/>
                </a:lnTo>
                <a:lnTo>
                  <a:pt x="497992" y="443230"/>
                </a:lnTo>
                <a:lnTo>
                  <a:pt x="498716" y="443230"/>
                </a:lnTo>
                <a:close/>
              </a:path>
              <a:path w="942975" h="938530">
                <a:moveTo>
                  <a:pt x="562686" y="219710"/>
                </a:moveTo>
                <a:lnTo>
                  <a:pt x="561530" y="220980"/>
                </a:lnTo>
                <a:lnTo>
                  <a:pt x="562686" y="219710"/>
                </a:lnTo>
                <a:close/>
              </a:path>
              <a:path w="942975" h="938530">
                <a:moveTo>
                  <a:pt x="571423" y="388620"/>
                </a:moveTo>
                <a:lnTo>
                  <a:pt x="570763" y="387350"/>
                </a:lnTo>
                <a:lnTo>
                  <a:pt x="315988" y="387350"/>
                </a:lnTo>
                <a:lnTo>
                  <a:pt x="315988" y="633730"/>
                </a:lnTo>
                <a:lnTo>
                  <a:pt x="315137" y="633730"/>
                </a:lnTo>
                <a:lnTo>
                  <a:pt x="314363" y="632460"/>
                </a:lnTo>
                <a:lnTo>
                  <a:pt x="313524" y="632460"/>
                </a:lnTo>
                <a:lnTo>
                  <a:pt x="313982" y="631190"/>
                </a:lnTo>
                <a:lnTo>
                  <a:pt x="314680" y="629920"/>
                </a:lnTo>
                <a:lnTo>
                  <a:pt x="315988" y="633730"/>
                </a:lnTo>
                <a:lnTo>
                  <a:pt x="315988" y="387350"/>
                </a:lnTo>
                <a:lnTo>
                  <a:pt x="284708" y="387350"/>
                </a:lnTo>
                <a:lnTo>
                  <a:pt x="279539" y="387350"/>
                </a:lnTo>
                <a:lnTo>
                  <a:pt x="278472" y="387350"/>
                </a:lnTo>
                <a:lnTo>
                  <a:pt x="282460" y="389890"/>
                </a:lnTo>
                <a:lnTo>
                  <a:pt x="283222" y="391160"/>
                </a:lnTo>
                <a:lnTo>
                  <a:pt x="282397" y="392430"/>
                </a:lnTo>
                <a:lnTo>
                  <a:pt x="280835" y="392430"/>
                </a:lnTo>
                <a:lnTo>
                  <a:pt x="278739" y="394970"/>
                </a:lnTo>
                <a:lnTo>
                  <a:pt x="277329" y="392430"/>
                </a:lnTo>
                <a:lnTo>
                  <a:pt x="276186" y="393700"/>
                </a:lnTo>
                <a:lnTo>
                  <a:pt x="273608" y="396240"/>
                </a:lnTo>
                <a:lnTo>
                  <a:pt x="275742" y="389890"/>
                </a:lnTo>
                <a:lnTo>
                  <a:pt x="271703" y="393700"/>
                </a:lnTo>
                <a:lnTo>
                  <a:pt x="271106" y="394970"/>
                </a:lnTo>
                <a:lnTo>
                  <a:pt x="268452" y="394970"/>
                </a:lnTo>
                <a:lnTo>
                  <a:pt x="268173" y="396240"/>
                </a:lnTo>
                <a:lnTo>
                  <a:pt x="268033" y="396125"/>
                </a:lnTo>
                <a:lnTo>
                  <a:pt x="266458" y="394970"/>
                </a:lnTo>
                <a:lnTo>
                  <a:pt x="266700" y="394970"/>
                </a:lnTo>
                <a:lnTo>
                  <a:pt x="267385" y="393700"/>
                </a:lnTo>
                <a:lnTo>
                  <a:pt x="266001" y="393700"/>
                </a:lnTo>
                <a:lnTo>
                  <a:pt x="265620" y="396240"/>
                </a:lnTo>
                <a:lnTo>
                  <a:pt x="260934" y="396240"/>
                </a:lnTo>
                <a:lnTo>
                  <a:pt x="259232" y="397510"/>
                </a:lnTo>
                <a:lnTo>
                  <a:pt x="259676" y="394970"/>
                </a:lnTo>
                <a:lnTo>
                  <a:pt x="258902" y="396240"/>
                </a:lnTo>
                <a:lnTo>
                  <a:pt x="258114" y="396240"/>
                </a:lnTo>
                <a:lnTo>
                  <a:pt x="257657" y="397510"/>
                </a:lnTo>
                <a:lnTo>
                  <a:pt x="253276" y="400050"/>
                </a:lnTo>
                <a:lnTo>
                  <a:pt x="251980" y="400050"/>
                </a:lnTo>
                <a:lnTo>
                  <a:pt x="252171" y="401320"/>
                </a:lnTo>
                <a:lnTo>
                  <a:pt x="251675" y="402590"/>
                </a:lnTo>
                <a:lnTo>
                  <a:pt x="250202" y="402590"/>
                </a:lnTo>
                <a:lnTo>
                  <a:pt x="250202" y="401320"/>
                </a:lnTo>
                <a:lnTo>
                  <a:pt x="249199" y="402590"/>
                </a:lnTo>
                <a:lnTo>
                  <a:pt x="248996" y="402590"/>
                </a:lnTo>
                <a:lnTo>
                  <a:pt x="247777" y="403860"/>
                </a:lnTo>
                <a:lnTo>
                  <a:pt x="245973" y="405130"/>
                </a:lnTo>
                <a:lnTo>
                  <a:pt x="242379" y="405130"/>
                </a:lnTo>
                <a:lnTo>
                  <a:pt x="241236" y="406400"/>
                </a:lnTo>
                <a:lnTo>
                  <a:pt x="240639" y="407670"/>
                </a:lnTo>
                <a:lnTo>
                  <a:pt x="239610" y="406400"/>
                </a:lnTo>
                <a:lnTo>
                  <a:pt x="237667" y="410210"/>
                </a:lnTo>
                <a:lnTo>
                  <a:pt x="237667" y="407670"/>
                </a:lnTo>
                <a:lnTo>
                  <a:pt x="237426" y="408940"/>
                </a:lnTo>
                <a:lnTo>
                  <a:pt x="236728" y="408940"/>
                </a:lnTo>
                <a:lnTo>
                  <a:pt x="236664" y="410210"/>
                </a:lnTo>
                <a:lnTo>
                  <a:pt x="235394" y="410210"/>
                </a:lnTo>
                <a:lnTo>
                  <a:pt x="235356" y="411480"/>
                </a:lnTo>
                <a:lnTo>
                  <a:pt x="235026" y="410210"/>
                </a:lnTo>
                <a:lnTo>
                  <a:pt x="234657" y="410210"/>
                </a:lnTo>
                <a:lnTo>
                  <a:pt x="234645" y="411480"/>
                </a:lnTo>
                <a:lnTo>
                  <a:pt x="234861" y="412750"/>
                </a:lnTo>
                <a:lnTo>
                  <a:pt x="233222" y="414020"/>
                </a:lnTo>
                <a:lnTo>
                  <a:pt x="232689" y="415290"/>
                </a:lnTo>
                <a:lnTo>
                  <a:pt x="231749" y="415290"/>
                </a:lnTo>
                <a:lnTo>
                  <a:pt x="232003" y="416560"/>
                </a:lnTo>
                <a:lnTo>
                  <a:pt x="232575" y="416560"/>
                </a:lnTo>
                <a:lnTo>
                  <a:pt x="232371" y="417830"/>
                </a:lnTo>
                <a:lnTo>
                  <a:pt x="233083" y="417830"/>
                </a:lnTo>
                <a:lnTo>
                  <a:pt x="234353" y="420370"/>
                </a:lnTo>
                <a:lnTo>
                  <a:pt x="233959" y="420370"/>
                </a:lnTo>
                <a:lnTo>
                  <a:pt x="234289" y="421640"/>
                </a:lnTo>
                <a:lnTo>
                  <a:pt x="234302" y="422910"/>
                </a:lnTo>
                <a:lnTo>
                  <a:pt x="233502" y="422910"/>
                </a:lnTo>
                <a:lnTo>
                  <a:pt x="233527" y="424180"/>
                </a:lnTo>
                <a:lnTo>
                  <a:pt x="234099" y="424180"/>
                </a:lnTo>
                <a:lnTo>
                  <a:pt x="234416" y="425450"/>
                </a:lnTo>
                <a:lnTo>
                  <a:pt x="234480" y="426681"/>
                </a:lnTo>
                <a:lnTo>
                  <a:pt x="236080" y="424180"/>
                </a:lnTo>
                <a:lnTo>
                  <a:pt x="237197" y="424180"/>
                </a:lnTo>
                <a:lnTo>
                  <a:pt x="239649" y="426720"/>
                </a:lnTo>
                <a:lnTo>
                  <a:pt x="240118" y="426720"/>
                </a:lnTo>
                <a:lnTo>
                  <a:pt x="241122" y="427990"/>
                </a:lnTo>
                <a:lnTo>
                  <a:pt x="240766" y="427990"/>
                </a:lnTo>
                <a:lnTo>
                  <a:pt x="240474" y="429260"/>
                </a:lnTo>
                <a:lnTo>
                  <a:pt x="241338" y="429260"/>
                </a:lnTo>
                <a:lnTo>
                  <a:pt x="244640" y="431800"/>
                </a:lnTo>
                <a:lnTo>
                  <a:pt x="241947" y="436880"/>
                </a:lnTo>
                <a:lnTo>
                  <a:pt x="241808" y="439420"/>
                </a:lnTo>
                <a:lnTo>
                  <a:pt x="242354" y="441960"/>
                </a:lnTo>
                <a:lnTo>
                  <a:pt x="241007" y="444500"/>
                </a:lnTo>
                <a:lnTo>
                  <a:pt x="241896" y="445770"/>
                </a:lnTo>
                <a:lnTo>
                  <a:pt x="242862" y="447040"/>
                </a:lnTo>
                <a:lnTo>
                  <a:pt x="241947" y="449580"/>
                </a:lnTo>
                <a:lnTo>
                  <a:pt x="243128" y="448310"/>
                </a:lnTo>
                <a:lnTo>
                  <a:pt x="246811" y="449580"/>
                </a:lnTo>
                <a:lnTo>
                  <a:pt x="250685" y="449580"/>
                </a:lnTo>
                <a:lnTo>
                  <a:pt x="253695" y="448310"/>
                </a:lnTo>
                <a:lnTo>
                  <a:pt x="253136" y="449580"/>
                </a:lnTo>
                <a:lnTo>
                  <a:pt x="253796" y="458470"/>
                </a:lnTo>
                <a:lnTo>
                  <a:pt x="249415" y="458470"/>
                </a:lnTo>
                <a:lnTo>
                  <a:pt x="248754" y="459740"/>
                </a:lnTo>
                <a:lnTo>
                  <a:pt x="247916" y="458470"/>
                </a:lnTo>
                <a:lnTo>
                  <a:pt x="246900" y="458470"/>
                </a:lnTo>
                <a:lnTo>
                  <a:pt x="244754" y="457200"/>
                </a:lnTo>
                <a:lnTo>
                  <a:pt x="240474" y="458470"/>
                </a:lnTo>
                <a:lnTo>
                  <a:pt x="237490" y="458470"/>
                </a:lnTo>
                <a:lnTo>
                  <a:pt x="233616" y="459740"/>
                </a:lnTo>
                <a:lnTo>
                  <a:pt x="229362" y="457200"/>
                </a:lnTo>
                <a:lnTo>
                  <a:pt x="227304" y="454660"/>
                </a:lnTo>
                <a:lnTo>
                  <a:pt x="226961" y="454660"/>
                </a:lnTo>
                <a:lnTo>
                  <a:pt x="226872" y="453390"/>
                </a:lnTo>
                <a:lnTo>
                  <a:pt x="226085" y="453390"/>
                </a:lnTo>
                <a:lnTo>
                  <a:pt x="226072" y="452120"/>
                </a:lnTo>
                <a:lnTo>
                  <a:pt x="224307" y="452120"/>
                </a:lnTo>
                <a:lnTo>
                  <a:pt x="223888" y="450850"/>
                </a:lnTo>
                <a:lnTo>
                  <a:pt x="222631" y="452120"/>
                </a:lnTo>
                <a:lnTo>
                  <a:pt x="222440" y="450850"/>
                </a:lnTo>
                <a:lnTo>
                  <a:pt x="220802" y="449580"/>
                </a:lnTo>
                <a:lnTo>
                  <a:pt x="221856" y="448310"/>
                </a:lnTo>
                <a:lnTo>
                  <a:pt x="221996" y="447040"/>
                </a:lnTo>
                <a:lnTo>
                  <a:pt x="221767" y="447040"/>
                </a:lnTo>
                <a:lnTo>
                  <a:pt x="222516" y="445770"/>
                </a:lnTo>
                <a:lnTo>
                  <a:pt x="222084" y="444500"/>
                </a:lnTo>
                <a:lnTo>
                  <a:pt x="222135" y="445770"/>
                </a:lnTo>
                <a:lnTo>
                  <a:pt x="220052" y="445770"/>
                </a:lnTo>
                <a:lnTo>
                  <a:pt x="218655" y="444500"/>
                </a:lnTo>
                <a:lnTo>
                  <a:pt x="218503" y="445770"/>
                </a:lnTo>
                <a:lnTo>
                  <a:pt x="216801" y="445770"/>
                </a:lnTo>
                <a:lnTo>
                  <a:pt x="217639" y="443230"/>
                </a:lnTo>
                <a:lnTo>
                  <a:pt x="216738" y="445770"/>
                </a:lnTo>
                <a:lnTo>
                  <a:pt x="216789" y="447040"/>
                </a:lnTo>
                <a:lnTo>
                  <a:pt x="212191" y="447040"/>
                </a:lnTo>
                <a:lnTo>
                  <a:pt x="210959" y="445770"/>
                </a:lnTo>
                <a:lnTo>
                  <a:pt x="208965" y="445770"/>
                </a:lnTo>
                <a:lnTo>
                  <a:pt x="208572" y="444500"/>
                </a:lnTo>
                <a:lnTo>
                  <a:pt x="201993" y="444500"/>
                </a:lnTo>
                <a:lnTo>
                  <a:pt x="201650" y="443230"/>
                </a:lnTo>
                <a:lnTo>
                  <a:pt x="200152" y="443230"/>
                </a:lnTo>
                <a:lnTo>
                  <a:pt x="200202" y="441960"/>
                </a:lnTo>
                <a:lnTo>
                  <a:pt x="198005" y="443230"/>
                </a:lnTo>
                <a:lnTo>
                  <a:pt x="196570" y="444500"/>
                </a:lnTo>
                <a:lnTo>
                  <a:pt x="194957" y="445770"/>
                </a:lnTo>
                <a:lnTo>
                  <a:pt x="193205" y="447040"/>
                </a:lnTo>
                <a:lnTo>
                  <a:pt x="191287" y="448310"/>
                </a:lnTo>
                <a:lnTo>
                  <a:pt x="189903" y="449580"/>
                </a:lnTo>
                <a:lnTo>
                  <a:pt x="187286" y="452120"/>
                </a:lnTo>
                <a:lnTo>
                  <a:pt x="184378" y="454660"/>
                </a:lnTo>
                <a:lnTo>
                  <a:pt x="182600" y="457200"/>
                </a:lnTo>
                <a:lnTo>
                  <a:pt x="181381" y="459740"/>
                </a:lnTo>
                <a:lnTo>
                  <a:pt x="179679" y="461010"/>
                </a:lnTo>
                <a:lnTo>
                  <a:pt x="179730" y="463550"/>
                </a:lnTo>
                <a:lnTo>
                  <a:pt x="180060" y="464820"/>
                </a:lnTo>
                <a:lnTo>
                  <a:pt x="180047" y="466090"/>
                </a:lnTo>
                <a:lnTo>
                  <a:pt x="180632" y="466090"/>
                </a:lnTo>
                <a:lnTo>
                  <a:pt x="180835" y="467360"/>
                </a:lnTo>
                <a:lnTo>
                  <a:pt x="180644" y="468630"/>
                </a:lnTo>
                <a:lnTo>
                  <a:pt x="185851" y="468630"/>
                </a:lnTo>
                <a:lnTo>
                  <a:pt x="187299" y="469900"/>
                </a:lnTo>
                <a:lnTo>
                  <a:pt x="189496" y="469900"/>
                </a:lnTo>
                <a:lnTo>
                  <a:pt x="189318" y="473710"/>
                </a:lnTo>
                <a:lnTo>
                  <a:pt x="190842" y="474980"/>
                </a:lnTo>
                <a:lnTo>
                  <a:pt x="191008" y="476250"/>
                </a:lnTo>
                <a:lnTo>
                  <a:pt x="191477" y="476250"/>
                </a:lnTo>
                <a:lnTo>
                  <a:pt x="191706" y="474980"/>
                </a:lnTo>
                <a:lnTo>
                  <a:pt x="192811" y="474980"/>
                </a:lnTo>
                <a:lnTo>
                  <a:pt x="193446" y="473710"/>
                </a:lnTo>
                <a:lnTo>
                  <a:pt x="196037" y="473710"/>
                </a:lnTo>
                <a:lnTo>
                  <a:pt x="197192" y="474980"/>
                </a:lnTo>
                <a:lnTo>
                  <a:pt x="200329" y="474980"/>
                </a:lnTo>
                <a:lnTo>
                  <a:pt x="197688" y="480060"/>
                </a:lnTo>
                <a:lnTo>
                  <a:pt x="195351" y="480060"/>
                </a:lnTo>
                <a:lnTo>
                  <a:pt x="194868" y="481330"/>
                </a:lnTo>
                <a:lnTo>
                  <a:pt x="194652" y="482600"/>
                </a:lnTo>
                <a:lnTo>
                  <a:pt x="193890" y="482600"/>
                </a:lnTo>
                <a:lnTo>
                  <a:pt x="192201" y="485140"/>
                </a:lnTo>
                <a:lnTo>
                  <a:pt x="191020" y="483870"/>
                </a:lnTo>
                <a:lnTo>
                  <a:pt x="190627" y="483870"/>
                </a:lnTo>
                <a:lnTo>
                  <a:pt x="190334" y="485140"/>
                </a:lnTo>
                <a:lnTo>
                  <a:pt x="188798" y="485140"/>
                </a:lnTo>
                <a:lnTo>
                  <a:pt x="187109" y="490220"/>
                </a:lnTo>
                <a:lnTo>
                  <a:pt x="185026" y="487680"/>
                </a:lnTo>
                <a:lnTo>
                  <a:pt x="180975" y="487680"/>
                </a:lnTo>
                <a:lnTo>
                  <a:pt x="184607" y="492760"/>
                </a:lnTo>
                <a:lnTo>
                  <a:pt x="179959" y="497840"/>
                </a:lnTo>
                <a:lnTo>
                  <a:pt x="177647" y="497840"/>
                </a:lnTo>
                <a:lnTo>
                  <a:pt x="178333" y="499110"/>
                </a:lnTo>
                <a:lnTo>
                  <a:pt x="177939" y="501650"/>
                </a:lnTo>
                <a:lnTo>
                  <a:pt x="176949" y="501650"/>
                </a:lnTo>
                <a:lnTo>
                  <a:pt x="175818" y="502920"/>
                </a:lnTo>
                <a:lnTo>
                  <a:pt x="175171" y="502920"/>
                </a:lnTo>
                <a:lnTo>
                  <a:pt x="174167" y="504190"/>
                </a:lnTo>
                <a:lnTo>
                  <a:pt x="174256" y="505460"/>
                </a:lnTo>
                <a:lnTo>
                  <a:pt x="173888" y="505460"/>
                </a:lnTo>
                <a:lnTo>
                  <a:pt x="173024" y="506730"/>
                </a:lnTo>
                <a:lnTo>
                  <a:pt x="174739" y="508000"/>
                </a:lnTo>
                <a:lnTo>
                  <a:pt x="174015" y="508000"/>
                </a:lnTo>
                <a:lnTo>
                  <a:pt x="173570" y="509270"/>
                </a:lnTo>
                <a:lnTo>
                  <a:pt x="172872" y="511810"/>
                </a:lnTo>
                <a:lnTo>
                  <a:pt x="171907" y="513080"/>
                </a:lnTo>
                <a:lnTo>
                  <a:pt x="173075" y="513080"/>
                </a:lnTo>
                <a:lnTo>
                  <a:pt x="175348" y="514350"/>
                </a:lnTo>
                <a:lnTo>
                  <a:pt x="175399" y="515620"/>
                </a:lnTo>
                <a:lnTo>
                  <a:pt x="176263" y="515620"/>
                </a:lnTo>
                <a:lnTo>
                  <a:pt x="176009" y="516890"/>
                </a:lnTo>
                <a:lnTo>
                  <a:pt x="175056" y="519430"/>
                </a:lnTo>
                <a:lnTo>
                  <a:pt x="174091" y="520700"/>
                </a:lnTo>
                <a:lnTo>
                  <a:pt x="168795" y="519430"/>
                </a:lnTo>
                <a:lnTo>
                  <a:pt x="168706" y="518160"/>
                </a:lnTo>
                <a:lnTo>
                  <a:pt x="168579" y="519430"/>
                </a:lnTo>
                <a:lnTo>
                  <a:pt x="167436" y="519430"/>
                </a:lnTo>
                <a:lnTo>
                  <a:pt x="166954" y="520700"/>
                </a:lnTo>
                <a:lnTo>
                  <a:pt x="166458" y="520700"/>
                </a:lnTo>
                <a:lnTo>
                  <a:pt x="166204" y="521970"/>
                </a:lnTo>
                <a:lnTo>
                  <a:pt x="165735" y="521970"/>
                </a:lnTo>
                <a:lnTo>
                  <a:pt x="165354" y="523240"/>
                </a:lnTo>
                <a:lnTo>
                  <a:pt x="164541" y="523240"/>
                </a:lnTo>
                <a:lnTo>
                  <a:pt x="165125" y="524510"/>
                </a:lnTo>
                <a:lnTo>
                  <a:pt x="164058" y="524510"/>
                </a:lnTo>
                <a:lnTo>
                  <a:pt x="163855" y="525780"/>
                </a:lnTo>
                <a:lnTo>
                  <a:pt x="162915" y="525780"/>
                </a:lnTo>
                <a:lnTo>
                  <a:pt x="162445" y="525310"/>
                </a:lnTo>
                <a:lnTo>
                  <a:pt x="162458" y="525780"/>
                </a:lnTo>
                <a:lnTo>
                  <a:pt x="162064" y="527050"/>
                </a:lnTo>
                <a:lnTo>
                  <a:pt x="160947" y="528320"/>
                </a:lnTo>
                <a:lnTo>
                  <a:pt x="160489" y="525780"/>
                </a:lnTo>
                <a:lnTo>
                  <a:pt x="161620" y="524510"/>
                </a:lnTo>
                <a:lnTo>
                  <a:pt x="162445" y="525310"/>
                </a:lnTo>
                <a:lnTo>
                  <a:pt x="162420" y="524510"/>
                </a:lnTo>
                <a:lnTo>
                  <a:pt x="163372" y="521970"/>
                </a:lnTo>
                <a:lnTo>
                  <a:pt x="161531" y="519430"/>
                </a:lnTo>
                <a:lnTo>
                  <a:pt x="161569" y="516890"/>
                </a:lnTo>
                <a:lnTo>
                  <a:pt x="160096" y="515620"/>
                </a:lnTo>
                <a:lnTo>
                  <a:pt x="160909" y="514350"/>
                </a:lnTo>
                <a:lnTo>
                  <a:pt x="160896" y="513080"/>
                </a:lnTo>
                <a:lnTo>
                  <a:pt x="160274" y="510540"/>
                </a:lnTo>
                <a:lnTo>
                  <a:pt x="159537" y="509270"/>
                </a:lnTo>
                <a:lnTo>
                  <a:pt x="158851" y="509270"/>
                </a:lnTo>
                <a:lnTo>
                  <a:pt x="158496" y="508000"/>
                </a:lnTo>
                <a:lnTo>
                  <a:pt x="158242" y="508000"/>
                </a:lnTo>
                <a:lnTo>
                  <a:pt x="157670" y="506730"/>
                </a:lnTo>
                <a:lnTo>
                  <a:pt x="157353" y="506730"/>
                </a:lnTo>
                <a:lnTo>
                  <a:pt x="157175" y="505460"/>
                </a:lnTo>
                <a:lnTo>
                  <a:pt x="155397" y="504190"/>
                </a:lnTo>
                <a:lnTo>
                  <a:pt x="158483" y="501650"/>
                </a:lnTo>
                <a:lnTo>
                  <a:pt x="156159" y="501650"/>
                </a:lnTo>
                <a:lnTo>
                  <a:pt x="153911" y="500380"/>
                </a:lnTo>
                <a:lnTo>
                  <a:pt x="156425" y="497840"/>
                </a:lnTo>
                <a:lnTo>
                  <a:pt x="152044" y="497840"/>
                </a:lnTo>
                <a:lnTo>
                  <a:pt x="151523" y="499110"/>
                </a:lnTo>
                <a:lnTo>
                  <a:pt x="151104" y="499110"/>
                </a:lnTo>
                <a:lnTo>
                  <a:pt x="150952" y="500380"/>
                </a:lnTo>
                <a:lnTo>
                  <a:pt x="149567" y="500380"/>
                </a:lnTo>
                <a:lnTo>
                  <a:pt x="149148" y="501650"/>
                </a:lnTo>
                <a:lnTo>
                  <a:pt x="148628" y="501650"/>
                </a:lnTo>
                <a:lnTo>
                  <a:pt x="148564" y="502920"/>
                </a:lnTo>
                <a:lnTo>
                  <a:pt x="147789" y="502920"/>
                </a:lnTo>
                <a:lnTo>
                  <a:pt x="147015" y="504190"/>
                </a:lnTo>
                <a:lnTo>
                  <a:pt x="146519" y="504190"/>
                </a:lnTo>
                <a:lnTo>
                  <a:pt x="146418" y="505460"/>
                </a:lnTo>
                <a:lnTo>
                  <a:pt x="143344" y="505460"/>
                </a:lnTo>
                <a:lnTo>
                  <a:pt x="142633" y="502920"/>
                </a:lnTo>
                <a:lnTo>
                  <a:pt x="142455" y="501650"/>
                </a:lnTo>
                <a:lnTo>
                  <a:pt x="142176" y="500380"/>
                </a:lnTo>
                <a:lnTo>
                  <a:pt x="146926" y="494030"/>
                </a:lnTo>
                <a:lnTo>
                  <a:pt x="144665" y="495300"/>
                </a:lnTo>
                <a:lnTo>
                  <a:pt x="143433" y="496570"/>
                </a:lnTo>
                <a:lnTo>
                  <a:pt x="141312" y="497840"/>
                </a:lnTo>
                <a:lnTo>
                  <a:pt x="140322" y="499110"/>
                </a:lnTo>
                <a:lnTo>
                  <a:pt x="135686" y="497840"/>
                </a:lnTo>
                <a:lnTo>
                  <a:pt x="136677" y="496570"/>
                </a:lnTo>
                <a:lnTo>
                  <a:pt x="137693" y="492760"/>
                </a:lnTo>
                <a:lnTo>
                  <a:pt x="134569" y="492760"/>
                </a:lnTo>
                <a:lnTo>
                  <a:pt x="133197" y="494030"/>
                </a:lnTo>
                <a:lnTo>
                  <a:pt x="132486" y="495300"/>
                </a:lnTo>
                <a:lnTo>
                  <a:pt x="131330" y="496570"/>
                </a:lnTo>
                <a:lnTo>
                  <a:pt x="130606" y="497840"/>
                </a:lnTo>
                <a:lnTo>
                  <a:pt x="129959" y="497840"/>
                </a:lnTo>
                <a:lnTo>
                  <a:pt x="129451" y="499110"/>
                </a:lnTo>
                <a:lnTo>
                  <a:pt x="128409" y="499110"/>
                </a:lnTo>
                <a:lnTo>
                  <a:pt x="126911" y="501650"/>
                </a:lnTo>
                <a:lnTo>
                  <a:pt x="126022" y="506730"/>
                </a:lnTo>
                <a:lnTo>
                  <a:pt x="124345" y="508000"/>
                </a:lnTo>
                <a:lnTo>
                  <a:pt x="124523" y="513080"/>
                </a:lnTo>
                <a:lnTo>
                  <a:pt x="121894" y="518160"/>
                </a:lnTo>
                <a:lnTo>
                  <a:pt x="122453" y="521970"/>
                </a:lnTo>
                <a:lnTo>
                  <a:pt x="120764" y="525780"/>
                </a:lnTo>
                <a:lnTo>
                  <a:pt x="122123" y="524510"/>
                </a:lnTo>
                <a:lnTo>
                  <a:pt x="124053" y="521970"/>
                </a:lnTo>
                <a:lnTo>
                  <a:pt x="125133" y="519430"/>
                </a:lnTo>
                <a:lnTo>
                  <a:pt x="127584" y="521970"/>
                </a:lnTo>
                <a:lnTo>
                  <a:pt x="129311" y="521970"/>
                </a:lnTo>
                <a:lnTo>
                  <a:pt x="130848" y="523240"/>
                </a:lnTo>
                <a:lnTo>
                  <a:pt x="131711" y="523240"/>
                </a:lnTo>
                <a:lnTo>
                  <a:pt x="134200" y="525780"/>
                </a:lnTo>
                <a:lnTo>
                  <a:pt x="132181" y="528320"/>
                </a:lnTo>
                <a:lnTo>
                  <a:pt x="131559" y="530860"/>
                </a:lnTo>
                <a:lnTo>
                  <a:pt x="131419" y="530860"/>
                </a:lnTo>
                <a:lnTo>
                  <a:pt x="130746" y="532130"/>
                </a:lnTo>
                <a:lnTo>
                  <a:pt x="131038" y="533400"/>
                </a:lnTo>
                <a:lnTo>
                  <a:pt x="130467" y="534670"/>
                </a:lnTo>
                <a:lnTo>
                  <a:pt x="130238" y="535940"/>
                </a:lnTo>
                <a:lnTo>
                  <a:pt x="129717" y="537210"/>
                </a:lnTo>
                <a:lnTo>
                  <a:pt x="129374" y="537210"/>
                </a:lnTo>
                <a:lnTo>
                  <a:pt x="130352" y="539750"/>
                </a:lnTo>
                <a:lnTo>
                  <a:pt x="129819" y="541020"/>
                </a:lnTo>
                <a:lnTo>
                  <a:pt x="129273" y="541020"/>
                </a:lnTo>
                <a:lnTo>
                  <a:pt x="129209" y="542290"/>
                </a:lnTo>
                <a:lnTo>
                  <a:pt x="128638" y="543560"/>
                </a:lnTo>
                <a:lnTo>
                  <a:pt x="128244" y="544830"/>
                </a:lnTo>
                <a:lnTo>
                  <a:pt x="127977" y="546100"/>
                </a:lnTo>
                <a:lnTo>
                  <a:pt x="127292" y="546100"/>
                </a:lnTo>
                <a:lnTo>
                  <a:pt x="127990" y="547370"/>
                </a:lnTo>
                <a:lnTo>
                  <a:pt x="128219" y="547370"/>
                </a:lnTo>
                <a:lnTo>
                  <a:pt x="129578" y="548640"/>
                </a:lnTo>
                <a:lnTo>
                  <a:pt x="129946" y="547370"/>
                </a:lnTo>
                <a:lnTo>
                  <a:pt x="131686" y="547370"/>
                </a:lnTo>
                <a:lnTo>
                  <a:pt x="134251" y="544830"/>
                </a:lnTo>
                <a:lnTo>
                  <a:pt x="135559" y="546100"/>
                </a:lnTo>
                <a:lnTo>
                  <a:pt x="137426" y="548640"/>
                </a:lnTo>
                <a:lnTo>
                  <a:pt x="138595" y="546100"/>
                </a:lnTo>
                <a:lnTo>
                  <a:pt x="139268" y="543560"/>
                </a:lnTo>
                <a:lnTo>
                  <a:pt x="140703" y="541020"/>
                </a:lnTo>
                <a:lnTo>
                  <a:pt x="141541" y="539750"/>
                </a:lnTo>
                <a:lnTo>
                  <a:pt x="142760" y="538480"/>
                </a:lnTo>
                <a:lnTo>
                  <a:pt x="145376" y="539750"/>
                </a:lnTo>
                <a:lnTo>
                  <a:pt x="147193" y="539750"/>
                </a:lnTo>
                <a:lnTo>
                  <a:pt x="147269" y="538480"/>
                </a:lnTo>
                <a:lnTo>
                  <a:pt x="148501" y="538480"/>
                </a:lnTo>
                <a:lnTo>
                  <a:pt x="149148" y="537210"/>
                </a:lnTo>
                <a:lnTo>
                  <a:pt x="150837" y="537210"/>
                </a:lnTo>
                <a:lnTo>
                  <a:pt x="153085" y="535940"/>
                </a:lnTo>
                <a:lnTo>
                  <a:pt x="155867" y="534670"/>
                </a:lnTo>
                <a:lnTo>
                  <a:pt x="157721" y="537210"/>
                </a:lnTo>
                <a:lnTo>
                  <a:pt x="159943" y="538480"/>
                </a:lnTo>
                <a:lnTo>
                  <a:pt x="162420" y="541020"/>
                </a:lnTo>
                <a:lnTo>
                  <a:pt x="161988" y="543560"/>
                </a:lnTo>
                <a:lnTo>
                  <a:pt x="160401" y="543560"/>
                </a:lnTo>
                <a:lnTo>
                  <a:pt x="159600" y="544830"/>
                </a:lnTo>
                <a:lnTo>
                  <a:pt x="159042" y="546100"/>
                </a:lnTo>
                <a:lnTo>
                  <a:pt x="158229" y="546100"/>
                </a:lnTo>
                <a:lnTo>
                  <a:pt x="158242" y="547370"/>
                </a:lnTo>
                <a:lnTo>
                  <a:pt x="157137" y="548640"/>
                </a:lnTo>
                <a:lnTo>
                  <a:pt x="157645" y="548640"/>
                </a:lnTo>
                <a:lnTo>
                  <a:pt x="157162" y="549910"/>
                </a:lnTo>
                <a:lnTo>
                  <a:pt x="156540" y="551180"/>
                </a:lnTo>
                <a:lnTo>
                  <a:pt x="155765" y="551180"/>
                </a:lnTo>
                <a:lnTo>
                  <a:pt x="155270" y="552450"/>
                </a:lnTo>
                <a:lnTo>
                  <a:pt x="155105" y="552450"/>
                </a:lnTo>
                <a:lnTo>
                  <a:pt x="156057" y="553720"/>
                </a:lnTo>
                <a:lnTo>
                  <a:pt x="155663" y="554990"/>
                </a:lnTo>
                <a:lnTo>
                  <a:pt x="157238" y="553720"/>
                </a:lnTo>
                <a:lnTo>
                  <a:pt x="157505" y="553720"/>
                </a:lnTo>
                <a:lnTo>
                  <a:pt x="157632" y="552450"/>
                </a:lnTo>
                <a:lnTo>
                  <a:pt x="159258" y="552450"/>
                </a:lnTo>
                <a:lnTo>
                  <a:pt x="160464" y="553720"/>
                </a:lnTo>
                <a:lnTo>
                  <a:pt x="159448" y="554990"/>
                </a:lnTo>
                <a:lnTo>
                  <a:pt x="159791" y="554990"/>
                </a:lnTo>
                <a:lnTo>
                  <a:pt x="159512" y="556260"/>
                </a:lnTo>
                <a:lnTo>
                  <a:pt x="159016" y="556260"/>
                </a:lnTo>
                <a:lnTo>
                  <a:pt x="158673" y="557530"/>
                </a:lnTo>
                <a:lnTo>
                  <a:pt x="158661" y="556260"/>
                </a:lnTo>
                <a:lnTo>
                  <a:pt x="158127" y="556260"/>
                </a:lnTo>
                <a:lnTo>
                  <a:pt x="158178" y="557530"/>
                </a:lnTo>
                <a:lnTo>
                  <a:pt x="157695" y="557530"/>
                </a:lnTo>
                <a:lnTo>
                  <a:pt x="157632" y="557720"/>
                </a:lnTo>
                <a:lnTo>
                  <a:pt x="157937" y="558800"/>
                </a:lnTo>
                <a:lnTo>
                  <a:pt x="157480" y="558800"/>
                </a:lnTo>
                <a:lnTo>
                  <a:pt x="157441" y="560070"/>
                </a:lnTo>
                <a:lnTo>
                  <a:pt x="156794" y="560070"/>
                </a:lnTo>
                <a:lnTo>
                  <a:pt x="156565" y="561340"/>
                </a:lnTo>
                <a:lnTo>
                  <a:pt x="157632" y="560070"/>
                </a:lnTo>
                <a:lnTo>
                  <a:pt x="158559" y="560070"/>
                </a:lnTo>
                <a:lnTo>
                  <a:pt x="158508" y="558800"/>
                </a:lnTo>
                <a:lnTo>
                  <a:pt x="159308" y="558800"/>
                </a:lnTo>
                <a:lnTo>
                  <a:pt x="159562" y="557530"/>
                </a:lnTo>
                <a:lnTo>
                  <a:pt x="159943" y="557530"/>
                </a:lnTo>
                <a:lnTo>
                  <a:pt x="160451" y="556260"/>
                </a:lnTo>
                <a:lnTo>
                  <a:pt x="160845" y="556260"/>
                </a:lnTo>
                <a:lnTo>
                  <a:pt x="162420" y="557530"/>
                </a:lnTo>
                <a:lnTo>
                  <a:pt x="162242" y="557530"/>
                </a:lnTo>
                <a:lnTo>
                  <a:pt x="161937" y="558800"/>
                </a:lnTo>
                <a:lnTo>
                  <a:pt x="162991" y="557530"/>
                </a:lnTo>
                <a:lnTo>
                  <a:pt x="163512" y="557530"/>
                </a:lnTo>
                <a:lnTo>
                  <a:pt x="165201" y="558800"/>
                </a:lnTo>
                <a:lnTo>
                  <a:pt x="165379" y="558800"/>
                </a:lnTo>
                <a:lnTo>
                  <a:pt x="166458" y="560070"/>
                </a:lnTo>
                <a:lnTo>
                  <a:pt x="166598" y="562610"/>
                </a:lnTo>
                <a:lnTo>
                  <a:pt x="165773" y="563880"/>
                </a:lnTo>
                <a:lnTo>
                  <a:pt x="165227" y="563880"/>
                </a:lnTo>
                <a:lnTo>
                  <a:pt x="165112" y="566420"/>
                </a:lnTo>
                <a:lnTo>
                  <a:pt x="163271" y="566420"/>
                </a:lnTo>
                <a:lnTo>
                  <a:pt x="162687" y="565150"/>
                </a:lnTo>
                <a:lnTo>
                  <a:pt x="161112" y="565150"/>
                </a:lnTo>
                <a:lnTo>
                  <a:pt x="161112" y="563880"/>
                </a:lnTo>
                <a:lnTo>
                  <a:pt x="160248" y="563880"/>
                </a:lnTo>
                <a:lnTo>
                  <a:pt x="159994" y="562610"/>
                </a:lnTo>
                <a:lnTo>
                  <a:pt x="159385" y="562610"/>
                </a:lnTo>
                <a:lnTo>
                  <a:pt x="159537" y="563880"/>
                </a:lnTo>
                <a:lnTo>
                  <a:pt x="158762" y="563880"/>
                </a:lnTo>
                <a:lnTo>
                  <a:pt x="158902" y="565150"/>
                </a:lnTo>
                <a:lnTo>
                  <a:pt x="157937" y="565150"/>
                </a:lnTo>
                <a:lnTo>
                  <a:pt x="157759" y="566420"/>
                </a:lnTo>
                <a:lnTo>
                  <a:pt x="156603" y="566420"/>
                </a:lnTo>
                <a:lnTo>
                  <a:pt x="156057" y="567690"/>
                </a:lnTo>
                <a:lnTo>
                  <a:pt x="154012" y="566420"/>
                </a:lnTo>
                <a:lnTo>
                  <a:pt x="153809" y="567690"/>
                </a:lnTo>
                <a:lnTo>
                  <a:pt x="153593" y="566420"/>
                </a:lnTo>
                <a:lnTo>
                  <a:pt x="152920" y="567690"/>
                </a:lnTo>
                <a:lnTo>
                  <a:pt x="151168" y="567690"/>
                </a:lnTo>
                <a:lnTo>
                  <a:pt x="150825" y="568960"/>
                </a:lnTo>
                <a:lnTo>
                  <a:pt x="149161" y="568960"/>
                </a:lnTo>
                <a:lnTo>
                  <a:pt x="149593" y="570230"/>
                </a:lnTo>
                <a:lnTo>
                  <a:pt x="146456" y="570230"/>
                </a:lnTo>
                <a:lnTo>
                  <a:pt x="146392" y="571500"/>
                </a:lnTo>
                <a:lnTo>
                  <a:pt x="146037" y="571500"/>
                </a:lnTo>
                <a:lnTo>
                  <a:pt x="145389" y="572770"/>
                </a:lnTo>
                <a:lnTo>
                  <a:pt x="144526" y="574040"/>
                </a:lnTo>
                <a:lnTo>
                  <a:pt x="143230" y="574040"/>
                </a:lnTo>
                <a:lnTo>
                  <a:pt x="142887" y="575310"/>
                </a:lnTo>
                <a:lnTo>
                  <a:pt x="142024" y="575310"/>
                </a:lnTo>
                <a:lnTo>
                  <a:pt x="141439" y="576580"/>
                </a:lnTo>
                <a:lnTo>
                  <a:pt x="140449" y="576580"/>
                </a:lnTo>
                <a:lnTo>
                  <a:pt x="139954" y="577850"/>
                </a:lnTo>
                <a:lnTo>
                  <a:pt x="138150" y="577850"/>
                </a:lnTo>
                <a:lnTo>
                  <a:pt x="137896" y="579120"/>
                </a:lnTo>
                <a:lnTo>
                  <a:pt x="137172" y="580390"/>
                </a:lnTo>
                <a:lnTo>
                  <a:pt x="136131" y="580390"/>
                </a:lnTo>
                <a:lnTo>
                  <a:pt x="135737" y="581660"/>
                </a:lnTo>
                <a:lnTo>
                  <a:pt x="135039" y="581660"/>
                </a:lnTo>
                <a:lnTo>
                  <a:pt x="134594" y="582930"/>
                </a:lnTo>
                <a:lnTo>
                  <a:pt x="133273" y="581660"/>
                </a:lnTo>
                <a:lnTo>
                  <a:pt x="132194" y="581660"/>
                </a:lnTo>
                <a:lnTo>
                  <a:pt x="131724" y="582930"/>
                </a:lnTo>
                <a:lnTo>
                  <a:pt x="130492" y="582930"/>
                </a:lnTo>
                <a:lnTo>
                  <a:pt x="130454" y="584200"/>
                </a:lnTo>
                <a:lnTo>
                  <a:pt x="129857" y="584200"/>
                </a:lnTo>
                <a:lnTo>
                  <a:pt x="129882" y="582930"/>
                </a:lnTo>
                <a:lnTo>
                  <a:pt x="129705" y="584200"/>
                </a:lnTo>
                <a:lnTo>
                  <a:pt x="129501" y="584200"/>
                </a:lnTo>
                <a:lnTo>
                  <a:pt x="129451" y="585470"/>
                </a:lnTo>
                <a:lnTo>
                  <a:pt x="129082" y="585470"/>
                </a:lnTo>
                <a:lnTo>
                  <a:pt x="128346" y="586740"/>
                </a:lnTo>
                <a:lnTo>
                  <a:pt x="128574" y="588010"/>
                </a:lnTo>
                <a:lnTo>
                  <a:pt x="128231" y="589280"/>
                </a:lnTo>
                <a:lnTo>
                  <a:pt x="129349" y="589280"/>
                </a:lnTo>
                <a:lnTo>
                  <a:pt x="128498" y="591820"/>
                </a:lnTo>
                <a:lnTo>
                  <a:pt x="129895" y="590550"/>
                </a:lnTo>
                <a:lnTo>
                  <a:pt x="131102" y="590550"/>
                </a:lnTo>
                <a:lnTo>
                  <a:pt x="131292" y="591820"/>
                </a:lnTo>
                <a:lnTo>
                  <a:pt x="132715" y="591820"/>
                </a:lnTo>
                <a:lnTo>
                  <a:pt x="133311" y="593090"/>
                </a:lnTo>
                <a:lnTo>
                  <a:pt x="134213" y="593090"/>
                </a:lnTo>
                <a:lnTo>
                  <a:pt x="134797" y="594360"/>
                </a:lnTo>
                <a:lnTo>
                  <a:pt x="134581" y="594360"/>
                </a:lnTo>
                <a:lnTo>
                  <a:pt x="134442" y="595630"/>
                </a:lnTo>
                <a:lnTo>
                  <a:pt x="135039" y="595630"/>
                </a:lnTo>
                <a:lnTo>
                  <a:pt x="135242" y="594360"/>
                </a:lnTo>
                <a:lnTo>
                  <a:pt x="139801" y="594360"/>
                </a:lnTo>
                <a:lnTo>
                  <a:pt x="140119" y="596900"/>
                </a:lnTo>
                <a:lnTo>
                  <a:pt x="141198" y="595630"/>
                </a:lnTo>
                <a:lnTo>
                  <a:pt x="143573" y="591820"/>
                </a:lnTo>
                <a:lnTo>
                  <a:pt x="143446" y="593090"/>
                </a:lnTo>
                <a:lnTo>
                  <a:pt x="145262" y="593090"/>
                </a:lnTo>
                <a:lnTo>
                  <a:pt x="145351" y="594360"/>
                </a:lnTo>
                <a:lnTo>
                  <a:pt x="145199" y="595630"/>
                </a:lnTo>
                <a:lnTo>
                  <a:pt x="145478" y="594360"/>
                </a:lnTo>
                <a:lnTo>
                  <a:pt x="146392" y="594360"/>
                </a:lnTo>
                <a:lnTo>
                  <a:pt x="146570" y="591820"/>
                </a:lnTo>
                <a:lnTo>
                  <a:pt x="148488" y="591820"/>
                </a:lnTo>
                <a:lnTo>
                  <a:pt x="149174" y="593090"/>
                </a:lnTo>
                <a:lnTo>
                  <a:pt x="149758" y="591820"/>
                </a:lnTo>
                <a:lnTo>
                  <a:pt x="150241" y="590550"/>
                </a:lnTo>
                <a:lnTo>
                  <a:pt x="151968" y="590550"/>
                </a:lnTo>
                <a:lnTo>
                  <a:pt x="153885" y="591820"/>
                </a:lnTo>
                <a:lnTo>
                  <a:pt x="155397" y="591820"/>
                </a:lnTo>
                <a:lnTo>
                  <a:pt x="155714" y="590550"/>
                </a:lnTo>
                <a:lnTo>
                  <a:pt x="156464" y="590550"/>
                </a:lnTo>
                <a:lnTo>
                  <a:pt x="156959" y="589280"/>
                </a:lnTo>
                <a:lnTo>
                  <a:pt x="159067" y="589280"/>
                </a:lnTo>
                <a:lnTo>
                  <a:pt x="159994" y="590550"/>
                </a:lnTo>
                <a:lnTo>
                  <a:pt x="161010" y="590550"/>
                </a:lnTo>
                <a:lnTo>
                  <a:pt x="160947" y="591820"/>
                </a:lnTo>
                <a:lnTo>
                  <a:pt x="161518" y="591820"/>
                </a:lnTo>
                <a:lnTo>
                  <a:pt x="162750" y="593090"/>
                </a:lnTo>
                <a:lnTo>
                  <a:pt x="162293" y="593090"/>
                </a:lnTo>
                <a:lnTo>
                  <a:pt x="162661" y="594360"/>
                </a:lnTo>
                <a:lnTo>
                  <a:pt x="163169" y="593090"/>
                </a:lnTo>
                <a:lnTo>
                  <a:pt x="163144" y="594360"/>
                </a:lnTo>
                <a:lnTo>
                  <a:pt x="163995" y="594360"/>
                </a:lnTo>
                <a:lnTo>
                  <a:pt x="164490" y="593090"/>
                </a:lnTo>
                <a:lnTo>
                  <a:pt x="165303" y="593090"/>
                </a:lnTo>
                <a:lnTo>
                  <a:pt x="166509" y="591820"/>
                </a:lnTo>
                <a:lnTo>
                  <a:pt x="167309" y="590550"/>
                </a:lnTo>
                <a:lnTo>
                  <a:pt x="169392" y="591820"/>
                </a:lnTo>
                <a:lnTo>
                  <a:pt x="170776" y="594360"/>
                </a:lnTo>
                <a:lnTo>
                  <a:pt x="170459" y="595630"/>
                </a:lnTo>
                <a:lnTo>
                  <a:pt x="169341" y="595630"/>
                </a:lnTo>
                <a:lnTo>
                  <a:pt x="168300" y="596900"/>
                </a:lnTo>
                <a:lnTo>
                  <a:pt x="167589" y="596900"/>
                </a:lnTo>
                <a:lnTo>
                  <a:pt x="167944" y="598170"/>
                </a:lnTo>
                <a:lnTo>
                  <a:pt x="167081" y="598170"/>
                </a:lnTo>
                <a:lnTo>
                  <a:pt x="167195" y="599440"/>
                </a:lnTo>
                <a:lnTo>
                  <a:pt x="166395" y="599440"/>
                </a:lnTo>
                <a:lnTo>
                  <a:pt x="166179" y="600710"/>
                </a:lnTo>
                <a:lnTo>
                  <a:pt x="165836" y="600710"/>
                </a:lnTo>
                <a:lnTo>
                  <a:pt x="165900" y="601980"/>
                </a:lnTo>
                <a:lnTo>
                  <a:pt x="166204" y="601980"/>
                </a:lnTo>
                <a:lnTo>
                  <a:pt x="166331" y="603250"/>
                </a:lnTo>
                <a:lnTo>
                  <a:pt x="165938" y="604520"/>
                </a:lnTo>
                <a:lnTo>
                  <a:pt x="171729" y="598170"/>
                </a:lnTo>
                <a:lnTo>
                  <a:pt x="170738" y="603250"/>
                </a:lnTo>
                <a:lnTo>
                  <a:pt x="171411" y="601980"/>
                </a:lnTo>
                <a:lnTo>
                  <a:pt x="171069" y="603250"/>
                </a:lnTo>
                <a:lnTo>
                  <a:pt x="172935" y="603250"/>
                </a:lnTo>
                <a:lnTo>
                  <a:pt x="173075" y="604520"/>
                </a:lnTo>
                <a:lnTo>
                  <a:pt x="173456" y="604520"/>
                </a:lnTo>
                <a:lnTo>
                  <a:pt x="173824" y="605790"/>
                </a:lnTo>
                <a:lnTo>
                  <a:pt x="175983" y="608330"/>
                </a:lnTo>
                <a:lnTo>
                  <a:pt x="175107" y="610870"/>
                </a:lnTo>
                <a:lnTo>
                  <a:pt x="176771" y="610870"/>
                </a:lnTo>
                <a:lnTo>
                  <a:pt x="176796" y="612140"/>
                </a:lnTo>
                <a:lnTo>
                  <a:pt x="176530" y="612140"/>
                </a:lnTo>
                <a:lnTo>
                  <a:pt x="176834" y="613410"/>
                </a:lnTo>
                <a:lnTo>
                  <a:pt x="176644" y="613410"/>
                </a:lnTo>
                <a:lnTo>
                  <a:pt x="176974" y="614680"/>
                </a:lnTo>
                <a:lnTo>
                  <a:pt x="177038" y="613410"/>
                </a:lnTo>
                <a:lnTo>
                  <a:pt x="177444" y="613410"/>
                </a:lnTo>
                <a:lnTo>
                  <a:pt x="178904" y="614680"/>
                </a:lnTo>
                <a:lnTo>
                  <a:pt x="179743" y="613410"/>
                </a:lnTo>
                <a:lnTo>
                  <a:pt x="181152" y="613410"/>
                </a:lnTo>
                <a:lnTo>
                  <a:pt x="184391" y="613410"/>
                </a:lnTo>
                <a:lnTo>
                  <a:pt x="184277" y="614680"/>
                </a:lnTo>
                <a:lnTo>
                  <a:pt x="185699" y="614680"/>
                </a:lnTo>
                <a:lnTo>
                  <a:pt x="186537" y="613410"/>
                </a:lnTo>
                <a:lnTo>
                  <a:pt x="187071" y="613410"/>
                </a:lnTo>
                <a:lnTo>
                  <a:pt x="187680" y="612140"/>
                </a:lnTo>
                <a:lnTo>
                  <a:pt x="188887" y="612140"/>
                </a:lnTo>
                <a:lnTo>
                  <a:pt x="188912" y="610870"/>
                </a:lnTo>
                <a:lnTo>
                  <a:pt x="189230" y="609600"/>
                </a:lnTo>
                <a:lnTo>
                  <a:pt x="190957" y="608330"/>
                </a:lnTo>
                <a:lnTo>
                  <a:pt x="192493" y="608330"/>
                </a:lnTo>
                <a:lnTo>
                  <a:pt x="192544" y="609600"/>
                </a:lnTo>
                <a:lnTo>
                  <a:pt x="194043" y="609600"/>
                </a:lnTo>
                <a:lnTo>
                  <a:pt x="194551" y="608330"/>
                </a:lnTo>
                <a:lnTo>
                  <a:pt x="195224" y="609219"/>
                </a:lnTo>
                <a:lnTo>
                  <a:pt x="195173" y="609600"/>
                </a:lnTo>
                <a:lnTo>
                  <a:pt x="195503" y="609600"/>
                </a:lnTo>
                <a:lnTo>
                  <a:pt x="195237" y="609117"/>
                </a:lnTo>
                <a:lnTo>
                  <a:pt x="194792" y="608330"/>
                </a:lnTo>
                <a:lnTo>
                  <a:pt x="194754" y="607060"/>
                </a:lnTo>
                <a:lnTo>
                  <a:pt x="195046" y="607060"/>
                </a:lnTo>
                <a:lnTo>
                  <a:pt x="195554" y="608317"/>
                </a:lnTo>
                <a:lnTo>
                  <a:pt x="195326" y="608330"/>
                </a:lnTo>
                <a:lnTo>
                  <a:pt x="195300" y="609219"/>
                </a:lnTo>
                <a:lnTo>
                  <a:pt x="195503" y="609600"/>
                </a:lnTo>
                <a:lnTo>
                  <a:pt x="196519" y="610870"/>
                </a:lnTo>
                <a:lnTo>
                  <a:pt x="197104" y="610870"/>
                </a:lnTo>
                <a:lnTo>
                  <a:pt x="196723" y="612140"/>
                </a:lnTo>
                <a:lnTo>
                  <a:pt x="196926" y="612140"/>
                </a:lnTo>
                <a:lnTo>
                  <a:pt x="196888" y="613410"/>
                </a:lnTo>
                <a:lnTo>
                  <a:pt x="199390" y="612140"/>
                </a:lnTo>
                <a:lnTo>
                  <a:pt x="197904" y="614680"/>
                </a:lnTo>
                <a:lnTo>
                  <a:pt x="196240" y="614680"/>
                </a:lnTo>
                <a:lnTo>
                  <a:pt x="195516" y="617220"/>
                </a:lnTo>
                <a:lnTo>
                  <a:pt x="194741" y="615950"/>
                </a:lnTo>
                <a:lnTo>
                  <a:pt x="193586" y="614680"/>
                </a:lnTo>
                <a:lnTo>
                  <a:pt x="191833" y="614680"/>
                </a:lnTo>
                <a:lnTo>
                  <a:pt x="191617" y="615950"/>
                </a:lnTo>
                <a:lnTo>
                  <a:pt x="188925" y="615950"/>
                </a:lnTo>
                <a:lnTo>
                  <a:pt x="189217" y="617220"/>
                </a:lnTo>
                <a:lnTo>
                  <a:pt x="188137" y="617220"/>
                </a:lnTo>
                <a:lnTo>
                  <a:pt x="187934" y="618490"/>
                </a:lnTo>
                <a:lnTo>
                  <a:pt x="188163" y="619760"/>
                </a:lnTo>
                <a:lnTo>
                  <a:pt x="187299" y="618490"/>
                </a:lnTo>
                <a:lnTo>
                  <a:pt x="186829" y="619760"/>
                </a:lnTo>
                <a:lnTo>
                  <a:pt x="181940" y="619760"/>
                </a:lnTo>
                <a:lnTo>
                  <a:pt x="183083" y="615950"/>
                </a:lnTo>
                <a:lnTo>
                  <a:pt x="183464" y="614680"/>
                </a:lnTo>
                <a:lnTo>
                  <a:pt x="182143" y="615950"/>
                </a:lnTo>
                <a:lnTo>
                  <a:pt x="181419" y="614680"/>
                </a:lnTo>
                <a:lnTo>
                  <a:pt x="181152" y="613410"/>
                </a:lnTo>
                <a:lnTo>
                  <a:pt x="180238" y="614680"/>
                </a:lnTo>
                <a:lnTo>
                  <a:pt x="179019" y="614680"/>
                </a:lnTo>
                <a:lnTo>
                  <a:pt x="181635" y="615950"/>
                </a:lnTo>
                <a:lnTo>
                  <a:pt x="180759" y="618490"/>
                </a:lnTo>
                <a:lnTo>
                  <a:pt x="180403" y="619760"/>
                </a:lnTo>
                <a:lnTo>
                  <a:pt x="179514" y="619760"/>
                </a:lnTo>
                <a:lnTo>
                  <a:pt x="178409" y="621030"/>
                </a:lnTo>
                <a:lnTo>
                  <a:pt x="176758" y="621030"/>
                </a:lnTo>
                <a:lnTo>
                  <a:pt x="177152" y="619760"/>
                </a:lnTo>
                <a:lnTo>
                  <a:pt x="176314" y="619760"/>
                </a:lnTo>
                <a:lnTo>
                  <a:pt x="176161" y="621030"/>
                </a:lnTo>
                <a:lnTo>
                  <a:pt x="173228" y="621030"/>
                </a:lnTo>
                <a:lnTo>
                  <a:pt x="176644" y="618490"/>
                </a:lnTo>
                <a:lnTo>
                  <a:pt x="174498" y="618490"/>
                </a:lnTo>
                <a:lnTo>
                  <a:pt x="174078" y="615950"/>
                </a:lnTo>
                <a:lnTo>
                  <a:pt x="173990" y="617220"/>
                </a:lnTo>
                <a:lnTo>
                  <a:pt x="173634" y="615950"/>
                </a:lnTo>
                <a:lnTo>
                  <a:pt x="173253" y="615950"/>
                </a:lnTo>
                <a:lnTo>
                  <a:pt x="171881" y="617220"/>
                </a:lnTo>
                <a:lnTo>
                  <a:pt x="171704" y="615950"/>
                </a:lnTo>
                <a:lnTo>
                  <a:pt x="172580" y="613410"/>
                </a:lnTo>
                <a:lnTo>
                  <a:pt x="171462" y="613410"/>
                </a:lnTo>
                <a:lnTo>
                  <a:pt x="171462" y="614680"/>
                </a:lnTo>
                <a:lnTo>
                  <a:pt x="170649" y="615950"/>
                </a:lnTo>
                <a:lnTo>
                  <a:pt x="170014" y="615950"/>
                </a:lnTo>
                <a:lnTo>
                  <a:pt x="169214" y="617220"/>
                </a:lnTo>
                <a:lnTo>
                  <a:pt x="169760" y="615950"/>
                </a:lnTo>
                <a:lnTo>
                  <a:pt x="169418" y="615950"/>
                </a:lnTo>
                <a:lnTo>
                  <a:pt x="169799" y="614680"/>
                </a:lnTo>
                <a:lnTo>
                  <a:pt x="169595" y="614680"/>
                </a:lnTo>
                <a:lnTo>
                  <a:pt x="170180" y="613841"/>
                </a:lnTo>
                <a:lnTo>
                  <a:pt x="170891" y="614680"/>
                </a:lnTo>
                <a:lnTo>
                  <a:pt x="171462" y="614680"/>
                </a:lnTo>
                <a:lnTo>
                  <a:pt x="171462" y="613410"/>
                </a:lnTo>
                <a:lnTo>
                  <a:pt x="170484" y="613410"/>
                </a:lnTo>
                <a:lnTo>
                  <a:pt x="169799" y="613410"/>
                </a:lnTo>
                <a:lnTo>
                  <a:pt x="170027" y="613676"/>
                </a:lnTo>
                <a:lnTo>
                  <a:pt x="168325" y="614680"/>
                </a:lnTo>
                <a:lnTo>
                  <a:pt x="167779" y="612140"/>
                </a:lnTo>
                <a:lnTo>
                  <a:pt x="165163" y="612140"/>
                </a:lnTo>
                <a:lnTo>
                  <a:pt x="165290" y="609219"/>
                </a:lnTo>
                <a:lnTo>
                  <a:pt x="165760" y="607060"/>
                </a:lnTo>
                <a:lnTo>
                  <a:pt x="165087" y="607060"/>
                </a:lnTo>
                <a:lnTo>
                  <a:pt x="164617" y="608317"/>
                </a:lnTo>
                <a:lnTo>
                  <a:pt x="164579" y="609600"/>
                </a:lnTo>
                <a:lnTo>
                  <a:pt x="163906" y="609600"/>
                </a:lnTo>
                <a:lnTo>
                  <a:pt x="163664" y="610870"/>
                </a:lnTo>
                <a:lnTo>
                  <a:pt x="163156" y="612140"/>
                </a:lnTo>
                <a:lnTo>
                  <a:pt x="162699" y="612140"/>
                </a:lnTo>
                <a:lnTo>
                  <a:pt x="162356" y="613410"/>
                </a:lnTo>
                <a:lnTo>
                  <a:pt x="162699" y="612140"/>
                </a:lnTo>
                <a:lnTo>
                  <a:pt x="162166" y="613410"/>
                </a:lnTo>
                <a:lnTo>
                  <a:pt x="161975" y="613410"/>
                </a:lnTo>
                <a:lnTo>
                  <a:pt x="161251" y="614680"/>
                </a:lnTo>
                <a:lnTo>
                  <a:pt x="159740" y="614680"/>
                </a:lnTo>
                <a:lnTo>
                  <a:pt x="159232" y="615950"/>
                </a:lnTo>
                <a:lnTo>
                  <a:pt x="158102" y="615950"/>
                </a:lnTo>
                <a:lnTo>
                  <a:pt x="158762" y="614680"/>
                </a:lnTo>
                <a:lnTo>
                  <a:pt x="157924" y="614680"/>
                </a:lnTo>
                <a:lnTo>
                  <a:pt x="157861" y="615950"/>
                </a:lnTo>
                <a:lnTo>
                  <a:pt x="157429" y="615950"/>
                </a:lnTo>
                <a:lnTo>
                  <a:pt x="157429" y="664210"/>
                </a:lnTo>
                <a:lnTo>
                  <a:pt x="157124" y="665480"/>
                </a:lnTo>
                <a:lnTo>
                  <a:pt x="155676" y="664210"/>
                </a:lnTo>
                <a:lnTo>
                  <a:pt x="155663" y="665480"/>
                </a:lnTo>
                <a:lnTo>
                  <a:pt x="154749" y="665480"/>
                </a:lnTo>
                <a:lnTo>
                  <a:pt x="154152" y="666750"/>
                </a:lnTo>
                <a:lnTo>
                  <a:pt x="152400" y="668020"/>
                </a:lnTo>
                <a:lnTo>
                  <a:pt x="152438" y="665480"/>
                </a:lnTo>
                <a:lnTo>
                  <a:pt x="152438" y="665124"/>
                </a:lnTo>
                <a:lnTo>
                  <a:pt x="152908" y="664210"/>
                </a:lnTo>
                <a:lnTo>
                  <a:pt x="153339" y="664210"/>
                </a:lnTo>
                <a:lnTo>
                  <a:pt x="153047" y="662940"/>
                </a:lnTo>
                <a:lnTo>
                  <a:pt x="154254" y="661670"/>
                </a:lnTo>
                <a:lnTo>
                  <a:pt x="155600" y="662940"/>
                </a:lnTo>
                <a:lnTo>
                  <a:pt x="157429" y="664210"/>
                </a:lnTo>
                <a:lnTo>
                  <a:pt x="157429" y="615950"/>
                </a:lnTo>
                <a:lnTo>
                  <a:pt x="156933" y="615950"/>
                </a:lnTo>
                <a:lnTo>
                  <a:pt x="156197" y="614680"/>
                </a:lnTo>
                <a:lnTo>
                  <a:pt x="155867" y="614680"/>
                </a:lnTo>
                <a:lnTo>
                  <a:pt x="156311" y="613410"/>
                </a:lnTo>
                <a:lnTo>
                  <a:pt x="155803" y="613410"/>
                </a:lnTo>
                <a:lnTo>
                  <a:pt x="155600" y="614680"/>
                </a:lnTo>
                <a:lnTo>
                  <a:pt x="154152" y="614680"/>
                </a:lnTo>
                <a:lnTo>
                  <a:pt x="154203" y="615950"/>
                </a:lnTo>
                <a:lnTo>
                  <a:pt x="154038" y="615950"/>
                </a:lnTo>
                <a:lnTo>
                  <a:pt x="153365" y="617220"/>
                </a:lnTo>
                <a:lnTo>
                  <a:pt x="150914" y="617220"/>
                </a:lnTo>
                <a:lnTo>
                  <a:pt x="150495" y="615950"/>
                </a:lnTo>
                <a:lnTo>
                  <a:pt x="150012" y="617220"/>
                </a:lnTo>
                <a:lnTo>
                  <a:pt x="146735" y="617220"/>
                </a:lnTo>
                <a:lnTo>
                  <a:pt x="147891" y="619760"/>
                </a:lnTo>
                <a:lnTo>
                  <a:pt x="144868" y="618490"/>
                </a:lnTo>
                <a:lnTo>
                  <a:pt x="144818" y="619760"/>
                </a:lnTo>
                <a:lnTo>
                  <a:pt x="143916" y="619760"/>
                </a:lnTo>
                <a:lnTo>
                  <a:pt x="143548" y="621030"/>
                </a:lnTo>
                <a:lnTo>
                  <a:pt x="143052" y="621030"/>
                </a:lnTo>
                <a:lnTo>
                  <a:pt x="142684" y="622300"/>
                </a:lnTo>
                <a:lnTo>
                  <a:pt x="142265" y="623570"/>
                </a:lnTo>
                <a:lnTo>
                  <a:pt x="141338" y="623570"/>
                </a:lnTo>
                <a:lnTo>
                  <a:pt x="139776" y="624840"/>
                </a:lnTo>
                <a:lnTo>
                  <a:pt x="135775" y="624840"/>
                </a:lnTo>
                <a:lnTo>
                  <a:pt x="134112" y="623570"/>
                </a:lnTo>
                <a:lnTo>
                  <a:pt x="134200" y="622300"/>
                </a:lnTo>
                <a:lnTo>
                  <a:pt x="133400" y="622300"/>
                </a:lnTo>
                <a:lnTo>
                  <a:pt x="133172" y="621030"/>
                </a:lnTo>
                <a:lnTo>
                  <a:pt x="132575" y="619760"/>
                </a:lnTo>
                <a:lnTo>
                  <a:pt x="131483" y="619760"/>
                </a:lnTo>
                <a:lnTo>
                  <a:pt x="131013" y="618490"/>
                </a:lnTo>
                <a:lnTo>
                  <a:pt x="130213" y="618490"/>
                </a:lnTo>
                <a:lnTo>
                  <a:pt x="131279" y="617220"/>
                </a:lnTo>
                <a:lnTo>
                  <a:pt x="129476" y="617220"/>
                </a:lnTo>
                <a:lnTo>
                  <a:pt x="129108" y="615950"/>
                </a:lnTo>
                <a:lnTo>
                  <a:pt x="128689" y="614680"/>
                </a:lnTo>
                <a:lnTo>
                  <a:pt x="128854" y="615950"/>
                </a:lnTo>
                <a:lnTo>
                  <a:pt x="128498" y="615950"/>
                </a:lnTo>
                <a:lnTo>
                  <a:pt x="128117" y="617220"/>
                </a:lnTo>
                <a:lnTo>
                  <a:pt x="126898" y="617220"/>
                </a:lnTo>
                <a:lnTo>
                  <a:pt x="126657" y="618490"/>
                </a:lnTo>
                <a:lnTo>
                  <a:pt x="125882" y="618490"/>
                </a:lnTo>
                <a:lnTo>
                  <a:pt x="125653" y="619760"/>
                </a:lnTo>
                <a:lnTo>
                  <a:pt x="124561" y="619760"/>
                </a:lnTo>
                <a:lnTo>
                  <a:pt x="124663" y="621030"/>
                </a:lnTo>
                <a:lnTo>
                  <a:pt x="123482" y="621030"/>
                </a:lnTo>
                <a:lnTo>
                  <a:pt x="123202" y="622300"/>
                </a:lnTo>
                <a:lnTo>
                  <a:pt x="122859" y="622300"/>
                </a:lnTo>
                <a:lnTo>
                  <a:pt x="122440" y="623570"/>
                </a:lnTo>
                <a:lnTo>
                  <a:pt x="121513" y="623570"/>
                </a:lnTo>
                <a:lnTo>
                  <a:pt x="120916" y="624840"/>
                </a:lnTo>
                <a:lnTo>
                  <a:pt x="120129" y="624840"/>
                </a:lnTo>
                <a:lnTo>
                  <a:pt x="119722" y="626110"/>
                </a:lnTo>
                <a:lnTo>
                  <a:pt x="120002" y="626110"/>
                </a:lnTo>
                <a:lnTo>
                  <a:pt x="118554" y="627380"/>
                </a:lnTo>
                <a:lnTo>
                  <a:pt x="117462" y="627380"/>
                </a:lnTo>
                <a:lnTo>
                  <a:pt x="117602" y="628650"/>
                </a:lnTo>
                <a:lnTo>
                  <a:pt x="117094" y="628650"/>
                </a:lnTo>
                <a:lnTo>
                  <a:pt x="117208" y="627380"/>
                </a:lnTo>
                <a:lnTo>
                  <a:pt x="117068" y="628650"/>
                </a:lnTo>
                <a:lnTo>
                  <a:pt x="116039" y="628650"/>
                </a:lnTo>
                <a:lnTo>
                  <a:pt x="116814" y="629920"/>
                </a:lnTo>
                <a:lnTo>
                  <a:pt x="115328" y="629920"/>
                </a:lnTo>
                <a:lnTo>
                  <a:pt x="114884" y="632460"/>
                </a:lnTo>
                <a:lnTo>
                  <a:pt x="117030" y="635000"/>
                </a:lnTo>
                <a:lnTo>
                  <a:pt x="116700" y="638810"/>
                </a:lnTo>
                <a:lnTo>
                  <a:pt x="116090" y="640080"/>
                </a:lnTo>
                <a:lnTo>
                  <a:pt x="115722" y="641350"/>
                </a:lnTo>
                <a:lnTo>
                  <a:pt x="116116" y="642620"/>
                </a:lnTo>
                <a:lnTo>
                  <a:pt x="115874" y="643890"/>
                </a:lnTo>
                <a:lnTo>
                  <a:pt x="114401" y="643890"/>
                </a:lnTo>
                <a:lnTo>
                  <a:pt x="114681" y="645160"/>
                </a:lnTo>
                <a:lnTo>
                  <a:pt x="114134" y="645160"/>
                </a:lnTo>
                <a:lnTo>
                  <a:pt x="113893" y="646430"/>
                </a:lnTo>
                <a:lnTo>
                  <a:pt x="115938" y="646430"/>
                </a:lnTo>
                <a:lnTo>
                  <a:pt x="116535" y="647700"/>
                </a:lnTo>
                <a:lnTo>
                  <a:pt x="117614" y="646430"/>
                </a:lnTo>
                <a:lnTo>
                  <a:pt x="118630" y="646430"/>
                </a:lnTo>
                <a:lnTo>
                  <a:pt x="119773" y="647700"/>
                </a:lnTo>
                <a:lnTo>
                  <a:pt x="120650" y="646430"/>
                </a:lnTo>
                <a:lnTo>
                  <a:pt x="120332" y="648970"/>
                </a:lnTo>
                <a:lnTo>
                  <a:pt x="123545" y="648970"/>
                </a:lnTo>
                <a:lnTo>
                  <a:pt x="123926" y="651510"/>
                </a:lnTo>
                <a:lnTo>
                  <a:pt x="122897" y="654050"/>
                </a:lnTo>
                <a:lnTo>
                  <a:pt x="122605" y="655320"/>
                </a:lnTo>
                <a:lnTo>
                  <a:pt x="122034" y="655320"/>
                </a:lnTo>
                <a:lnTo>
                  <a:pt x="121932" y="656590"/>
                </a:lnTo>
                <a:lnTo>
                  <a:pt x="122237" y="656590"/>
                </a:lnTo>
                <a:lnTo>
                  <a:pt x="122593" y="657860"/>
                </a:lnTo>
                <a:lnTo>
                  <a:pt x="122821" y="656590"/>
                </a:lnTo>
                <a:lnTo>
                  <a:pt x="123418" y="656590"/>
                </a:lnTo>
                <a:lnTo>
                  <a:pt x="123317" y="655320"/>
                </a:lnTo>
                <a:lnTo>
                  <a:pt x="124040" y="655320"/>
                </a:lnTo>
                <a:lnTo>
                  <a:pt x="124307" y="654050"/>
                </a:lnTo>
                <a:lnTo>
                  <a:pt x="124942" y="654050"/>
                </a:lnTo>
                <a:lnTo>
                  <a:pt x="124637" y="655320"/>
                </a:lnTo>
                <a:lnTo>
                  <a:pt x="125285" y="655320"/>
                </a:lnTo>
                <a:lnTo>
                  <a:pt x="125247" y="654050"/>
                </a:lnTo>
                <a:lnTo>
                  <a:pt x="126060" y="655320"/>
                </a:lnTo>
                <a:lnTo>
                  <a:pt x="126060" y="654050"/>
                </a:lnTo>
                <a:lnTo>
                  <a:pt x="128828" y="655320"/>
                </a:lnTo>
                <a:lnTo>
                  <a:pt x="128282" y="654050"/>
                </a:lnTo>
                <a:lnTo>
                  <a:pt x="127177" y="651510"/>
                </a:lnTo>
                <a:lnTo>
                  <a:pt x="131178" y="651510"/>
                </a:lnTo>
                <a:lnTo>
                  <a:pt x="132080" y="652780"/>
                </a:lnTo>
                <a:lnTo>
                  <a:pt x="132638" y="652780"/>
                </a:lnTo>
                <a:lnTo>
                  <a:pt x="132359" y="651510"/>
                </a:lnTo>
                <a:lnTo>
                  <a:pt x="135940" y="651510"/>
                </a:lnTo>
                <a:lnTo>
                  <a:pt x="136804" y="652780"/>
                </a:lnTo>
                <a:lnTo>
                  <a:pt x="138163" y="651510"/>
                </a:lnTo>
                <a:lnTo>
                  <a:pt x="139573" y="652780"/>
                </a:lnTo>
                <a:lnTo>
                  <a:pt x="141249" y="652780"/>
                </a:lnTo>
                <a:lnTo>
                  <a:pt x="142367" y="651510"/>
                </a:lnTo>
                <a:lnTo>
                  <a:pt x="144005" y="652780"/>
                </a:lnTo>
                <a:lnTo>
                  <a:pt x="144551" y="654050"/>
                </a:lnTo>
                <a:lnTo>
                  <a:pt x="145669" y="654050"/>
                </a:lnTo>
                <a:lnTo>
                  <a:pt x="144691" y="655320"/>
                </a:lnTo>
                <a:lnTo>
                  <a:pt x="144272" y="655320"/>
                </a:lnTo>
                <a:lnTo>
                  <a:pt x="144449" y="656590"/>
                </a:lnTo>
                <a:lnTo>
                  <a:pt x="144322" y="657860"/>
                </a:lnTo>
                <a:lnTo>
                  <a:pt x="145427" y="657860"/>
                </a:lnTo>
                <a:lnTo>
                  <a:pt x="145681" y="660400"/>
                </a:lnTo>
                <a:lnTo>
                  <a:pt x="144386" y="660400"/>
                </a:lnTo>
                <a:lnTo>
                  <a:pt x="143979" y="659130"/>
                </a:lnTo>
                <a:lnTo>
                  <a:pt x="143891" y="660400"/>
                </a:lnTo>
                <a:lnTo>
                  <a:pt x="141579" y="660400"/>
                </a:lnTo>
                <a:lnTo>
                  <a:pt x="142519" y="661670"/>
                </a:lnTo>
                <a:lnTo>
                  <a:pt x="142494" y="662940"/>
                </a:lnTo>
                <a:lnTo>
                  <a:pt x="144945" y="662940"/>
                </a:lnTo>
                <a:lnTo>
                  <a:pt x="143941" y="664210"/>
                </a:lnTo>
                <a:lnTo>
                  <a:pt x="144805" y="664210"/>
                </a:lnTo>
                <a:lnTo>
                  <a:pt x="146519" y="665480"/>
                </a:lnTo>
                <a:lnTo>
                  <a:pt x="146202" y="660400"/>
                </a:lnTo>
                <a:lnTo>
                  <a:pt x="148107" y="662940"/>
                </a:lnTo>
                <a:lnTo>
                  <a:pt x="147561" y="661670"/>
                </a:lnTo>
                <a:lnTo>
                  <a:pt x="149021" y="662940"/>
                </a:lnTo>
                <a:lnTo>
                  <a:pt x="149110" y="664552"/>
                </a:lnTo>
                <a:lnTo>
                  <a:pt x="148958" y="665480"/>
                </a:lnTo>
                <a:lnTo>
                  <a:pt x="149352" y="665480"/>
                </a:lnTo>
                <a:lnTo>
                  <a:pt x="150634" y="664552"/>
                </a:lnTo>
                <a:lnTo>
                  <a:pt x="151853" y="665480"/>
                </a:lnTo>
                <a:lnTo>
                  <a:pt x="152031" y="665480"/>
                </a:lnTo>
                <a:lnTo>
                  <a:pt x="151625" y="666750"/>
                </a:lnTo>
                <a:lnTo>
                  <a:pt x="151358" y="668020"/>
                </a:lnTo>
                <a:lnTo>
                  <a:pt x="149796" y="668020"/>
                </a:lnTo>
                <a:lnTo>
                  <a:pt x="148183" y="669290"/>
                </a:lnTo>
                <a:lnTo>
                  <a:pt x="145110" y="669290"/>
                </a:lnTo>
                <a:lnTo>
                  <a:pt x="142849" y="670560"/>
                </a:lnTo>
                <a:lnTo>
                  <a:pt x="142303" y="669290"/>
                </a:lnTo>
                <a:lnTo>
                  <a:pt x="137922" y="669290"/>
                </a:lnTo>
                <a:lnTo>
                  <a:pt x="137350" y="670560"/>
                </a:lnTo>
                <a:lnTo>
                  <a:pt x="136613" y="671830"/>
                </a:lnTo>
                <a:lnTo>
                  <a:pt x="136105" y="672236"/>
                </a:lnTo>
                <a:lnTo>
                  <a:pt x="136105" y="748030"/>
                </a:lnTo>
                <a:lnTo>
                  <a:pt x="135801" y="748030"/>
                </a:lnTo>
                <a:lnTo>
                  <a:pt x="135382" y="746760"/>
                </a:lnTo>
                <a:lnTo>
                  <a:pt x="135597" y="748030"/>
                </a:lnTo>
                <a:lnTo>
                  <a:pt x="135470" y="748030"/>
                </a:lnTo>
                <a:lnTo>
                  <a:pt x="135229" y="746760"/>
                </a:lnTo>
                <a:lnTo>
                  <a:pt x="135382" y="746760"/>
                </a:lnTo>
                <a:lnTo>
                  <a:pt x="135559" y="746760"/>
                </a:lnTo>
                <a:lnTo>
                  <a:pt x="136105" y="748030"/>
                </a:lnTo>
                <a:lnTo>
                  <a:pt x="136105" y="672236"/>
                </a:lnTo>
                <a:lnTo>
                  <a:pt x="135001" y="673100"/>
                </a:lnTo>
                <a:lnTo>
                  <a:pt x="133883" y="671830"/>
                </a:lnTo>
                <a:lnTo>
                  <a:pt x="133540" y="671830"/>
                </a:lnTo>
                <a:lnTo>
                  <a:pt x="133604" y="670560"/>
                </a:lnTo>
                <a:lnTo>
                  <a:pt x="133350" y="670560"/>
                </a:lnTo>
                <a:lnTo>
                  <a:pt x="132486" y="671830"/>
                </a:lnTo>
                <a:lnTo>
                  <a:pt x="130289" y="671830"/>
                </a:lnTo>
                <a:lnTo>
                  <a:pt x="129260" y="670560"/>
                </a:lnTo>
                <a:lnTo>
                  <a:pt x="128955" y="670560"/>
                </a:lnTo>
                <a:lnTo>
                  <a:pt x="129057" y="671830"/>
                </a:lnTo>
                <a:lnTo>
                  <a:pt x="127698" y="671830"/>
                </a:lnTo>
                <a:lnTo>
                  <a:pt x="127558" y="673100"/>
                </a:lnTo>
                <a:lnTo>
                  <a:pt x="127266" y="673100"/>
                </a:lnTo>
                <a:lnTo>
                  <a:pt x="127317" y="671830"/>
                </a:lnTo>
                <a:lnTo>
                  <a:pt x="127076" y="673100"/>
                </a:lnTo>
                <a:lnTo>
                  <a:pt x="126873" y="673100"/>
                </a:lnTo>
                <a:lnTo>
                  <a:pt x="126961" y="671830"/>
                </a:lnTo>
                <a:lnTo>
                  <a:pt x="126288" y="673100"/>
                </a:lnTo>
                <a:lnTo>
                  <a:pt x="121742" y="673100"/>
                </a:lnTo>
                <a:lnTo>
                  <a:pt x="121742" y="695960"/>
                </a:lnTo>
                <a:lnTo>
                  <a:pt x="121170" y="697230"/>
                </a:lnTo>
                <a:lnTo>
                  <a:pt x="120484" y="697230"/>
                </a:lnTo>
                <a:lnTo>
                  <a:pt x="120345" y="695960"/>
                </a:lnTo>
                <a:lnTo>
                  <a:pt x="119976" y="695960"/>
                </a:lnTo>
                <a:lnTo>
                  <a:pt x="119837" y="697230"/>
                </a:lnTo>
                <a:lnTo>
                  <a:pt x="118935" y="697230"/>
                </a:lnTo>
                <a:lnTo>
                  <a:pt x="118935" y="695960"/>
                </a:lnTo>
                <a:lnTo>
                  <a:pt x="118275" y="697230"/>
                </a:lnTo>
                <a:lnTo>
                  <a:pt x="118719" y="697230"/>
                </a:lnTo>
                <a:lnTo>
                  <a:pt x="118948" y="698500"/>
                </a:lnTo>
                <a:lnTo>
                  <a:pt x="117017" y="698500"/>
                </a:lnTo>
                <a:lnTo>
                  <a:pt x="117398" y="695960"/>
                </a:lnTo>
                <a:lnTo>
                  <a:pt x="116573" y="695960"/>
                </a:lnTo>
                <a:lnTo>
                  <a:pt x="117309" y="694690"/>
                </a:lnTo>
                <a:lnTo>
                  <a:pt x="117627" y="693420"/>
                </a:lnTo>
                <a:lnTo>
                  <a:pt x="118021" y="694690"/>
                </a:lnTo>
                <a:lnTo>
                  <a:pt x="117703" y="693420"/>
                </a:lnTo>
                <a:lnTo>
                  <a:pt x="118770" y="693420"/>
                </a:lnTo>
                <a:lnTo>
                  <a:pt x="118491" y="692150"/>
                </a:lnTo>
                <a:lnTo>
                  <a:pt x="119367" y="693420"/>
                </a:lnTo>
                <a:lnTo>
                  <a:pt x="119672" y="693420"/>
                </a:lnTo>
                <a:lnTo>
                  <a:pt x="119164" y="692150"/>
                </a:lnTo>
                <a:lnTo>
                  <a:pt x="120510" y="693420"/>
                </a:lnTo>
                <a:lnTo>
                  <a:pt x="120992" y="693420"/>
                </a:lnTo>
                <a:lnTo>
                  <a:pt x="121183" y="694690"/>
                </a:lnTo>
                <a:lnTo>
                  <a:pt x="120408" y="694690"/>
                </a:lnTo>
                <a:lnTo>
                  <a:pt x="120726" y="695960"/>
                </a:lnTo>
                <a:lnTo>
                  <a:pt x="121742" y="695960"/>
                </a:lnTo>
                <a:lnTo>
                  <a:pt x="121742" y="673100"/>
                </a:lnTo>
                <a:lnTo>
                  <a:pt x="119938" y="673100"/>
                </a:lnTo>
                <a:lnTo>
                  <a:pt x="119862" y="671830"/>
                </a:lnTo>
                <a:lnTo>
                  <a:pt x="118211" y="671830"/>
                </a:lnTo>
                <a:lnTo>
                  <a:pt x="117957" y="673100"/>
                </a:lnTo>
                <a:lnTo>
                  <a:pt x="117221" y="673100"/>
                </a:lnTo>
                <a:lnTo>
                  <a:pt x="117373" y="674370"/>
                </a:lnTo>
                <a:lnTo>
                  <a:pt x="115252" y="674370"/>
                </a:lnTo>
                <a:lnTo>
                  <a:pt x="115290" y="675640"/>
                </a:lnTo>
                <a:lnTo>
                  <a:pt x="114833" y="675640"/>
                </a:lnTo>
                <a:lnTo>
                  <a:pt x="114706" y="676910"/>
                </a:lnTo>
                <a:lnTo>
                  <a:pt x="112026" y="676910"/>
                </a:lnTo>
                <a:lnTo>
                  <a:pt x="111861" y="678180"/>
                </a:lnTo>
                <a:lnTo>
                  <a:pt x="111607" y="678180"/>
                </a:lnTo>
                <a:lnTo>
                  <a:pt x="111874" y="679450"/>
                </a:lnTo>
                <a:lnTo>
                  <a:pt x="108915" y="678180"/>
                </a:lnTo>
                <a:lnTo>
                  <a:pt x="108750" y="679450"/>
                </a:lnTo>
                <a:lnTo>
                  <a:pt x="108026" y="679450"/>
                </a:lnTo>
                <a:lnTo>
                  <a:pt x="108089" y="678180"/>
                </a:lnTo>
                <a:lnTo>
                  <a:pt x="108153" y="676910"/>
                </a:lnTo>
                <a:lnTo>
                  <a:pt x="107073" y="676910"/>
                </a:lnTo>
                <a:lnTo>
                  <a:pt x="107048" y="675640"/>
                </a:lnTo>
                <a:lnTo>
                  <a:pt x="106807" y="675640"/>
                </a:lnTo>
                <a:lnTo>
                  <a:pt x="106680" y="676910"/>
                </a:lnTo>
                <a:lnTo>
                  <a:pt x="106070" y="676910"/>
                </a:lnTo>
                <a:lnTo>
                  <a:pt x="106210" y="678180"/>
                </a:lnTo>
                <a:lnTo>
                  <a:pt x="103466" y="678180"/>
                </a:lnTo>
                <a:lnTo>
                  <a:pt x="103009" y="676910"/>
                </a:lnTo>
                <a:lnTo>
                  <a:pt x="102489" y="676910"/>
                </a:lnTo>
                <a:lnTo>
                  <a:pt x="102730" y="679450"/>
                </a:lnTo>
                <a:lnTo>
                  <a:pt x="102133" y="681990"/>
                </a:lnTo>
                <a:lnTo>
                  <a:pt x="101346" y="684530"/>
                </a:lnTo>
                <a:lnTo>
                  <a:pt x="100584" y="685800"/>
                </a:lnTo>
                <a:lnTo>
                  <a:pt x="98971" y="689610"/>
                </a:lnTo>
                <a:lnTo>
                  <a:pt x="97904" y="690880"/>
                </a:lnTo>
                <a:lnTo>
                  <a:pt x="97777" y="692150"/>
                </a:lnTo>
                <a:lnTo>
                  <a:pt x="99491" y="692150"/>
                </a:lnTo>
                <a:lnTo>
                  <a:pt x="100672" y="693420"/>
                </a:lnTo>
                <a:lnTo>
                  <a:pt x="104292" y="693420"/>
                </a:lnTo>
                <a:lnTo>
                  <a:pt x="105041" y="692150"/>
                </a:lnTo>
                <a:lnTo>
                  <a:pt x="105219" y="693420"/>
                </a:lnTo>
                <a:lnTo>
                  <a:pt x="105498" y="692150"/>
                </a:lnTo>
                <a:lnTo>
                  <a:pt x="106464" y="693420"/>
                </a:lnTo>
                <a:lnTo>
                  <a:pt x="107645" y="693420"/>
                </a:lnTo>
                <a:lnTo>
                  <a:pt x="108813" y="692150"/>
                </a:lnTo>
                <a:lnTo>
                  <a:pt x="109397" y="693420"/>
                </a:lnTo>
                <a:lnTo>
                  <a:pt x="109435" y="694690"/>
                </a:lnTo>
                <a:lnTo>
                  <a:pt x="110058" y="694690"/>
                </a:lnTo>
                <a:lnTo>
                  <a:pt x="110070" y="695960"/>
                </a:lnTo>
                <a:lnTo>
                  <a:pt x="110439" y="694690"/>
                </a:lnTo>
                <a:lnTo>
                  <a:pt x="110553" y="695960"/>
                </a:lnTo>
                <a:lnTo>
                  <a:pt x="111010" y="693420"/>
                </a:lnTo>
                <a:lnTo>
                  <a:pt x="113576" y="694690"/>
                </a:lnTo>
                <a:lnTo>
                  <a:pt x="114223" y="695960"/>
                </a:lnTo>
                <a:lnTo>
                  <a:pt x="115481" y="694690"/>
                </a:lnTo>
                <a:lnTo>
                  <a:pt x="115989" y="698500"/>
                </a:lnTo>
                <a:lnTo>
                  <a:pt x="116408" y="699770"/>
                </a:lnTo>
                <a:lnTo>
                  <a:pt x="116713" y="701040"/>
                </a:lnTo>
                <a:lnTo>
                  <a:pt x="117106" y="699770"/>
                </a:lnTo>
                <a:lnTo>
                  <a:pt x="117627" y="699770"/>
                </a:lnTo>
                <a:lnTo>
                  <a:pt x="117678" y="701040"/>
                </a:lnTo>
                <a:lnTo>
                  <a:pt x="117957" y="701040"/>
                </a:lnTo>
                <a:lnTo>
                  <a:pt x="118414" y="699770"/>
                </a:lnTo>
                <a:lnTo>
                  <a:pt x="118630" y="701040"/>
                </a:lnTo>
                <a:lnTo>
                  <a:pt x="120002" y="701040"/>
                </a:lnTo>
                <a:lnTo>
                  <a:pt x="119722" y="699770"/>
                </a:lnTo>
                <a:lnTo>
                  <a:pt x="120484" y="699770"/>
                </a:lnTo>
                <a:lnTo>
                  <a:pt x="120180" y="698500"/>
                </a:lnTo>
                <a:lnTo>
                  <a:pt x="119951" y="698500"/>
                </a:lnTo>
                <a:lnTo>
                  <a:pt x="121208" y="697230"/>
                </a:lnTo>
                <a:lnTo>
                  <a:pt x="121513" y="697814"/>
                </a:lnTo>
                <a:lnTo>
                  <a:pt x="121500" y="697230"/>
                </a:lnTo>
                <a:lnTo>
                  <a:pt x="121996" y="695960"/>
                </a:lnTo>
                <a:lnTo>
                  <a:pt x="122339" y="697230"/>
                </a:lnTo>
                <a:lnTo>
                  <a:pt x="122478" y="695960"/>
                </a:lnTo>
                <a:lnTo>
                  <a:pt x="122999" y="695960"/>
                </a:lnTo>
                <a:lnTo>
                  <a:pt x="124333" y="697230"/>
                </a:lnTo>
                <a:lnTo>
                  <a:pt x="122339" y="697230"/>
                </a:lnTo>
                <a:lnTo>
                  <a:pt x="122199" y="697230"/>
                </a:lnTo>
                <a:lnTo>
                  <a:pt x="121881" y="697814"/>
                </a:lnTo>
                <a:lnTo>
                  <a:pt x="121767" y="698500"/>
                </a:lnTo>
                <a:lnTo>
                  <a:pt x="121818" y="699770"/>
                </a:lnTo>
                <a:lnTo>
                  <a:pt x="121970" y="699770"/>
                </a:lnTo>
                <a:lnTo>
                  <a:pt x="122440" y="701040"/>
                </a:lnTo>
                <a:lnTo>
                  <a:pt x="126009" y="701040"/>
                </a:lnTo>
                <a:lnTo>
                  <a:pt x="125272" y="704850"/>
                </a:lnTo>
                <a:lnTo>
                  <a:pt x="126682" y="707390"/>
                </a:lnTo>
                <a:lnTo>
                  <a:pt x="127749" y="707390"/>
                </a:lnTo>
                <a:lnTo>
                  <a:pt x="125437" y="711200"/>
                </a:lnTo>
                <a:lnTo>
                  <a:pt x="123875" y="711200"/>
                </a:lnTo>
                <a:lnTo>
                  <a:pt x="123850" y="713740"/>
                </a:lnTo>
                <a:lnTo>
                  <a:pt x="123317" y="713740"/>
                </a:lnTo>
                <a:lnTo>
                  <a:pt x="121412" y="715010"/>
                </a:lnTo>
                <a:lnTo>
                  <a:pt x="119900" y="713740"/>
                </a:lnTo>
                <a:lnTo>
                  <a:pt x="120002" y="711200"/>
                </a:lnTo>
                <a:lnTo>
                  <a:pt x="118046" y="709930"/>
                </a:lnTo>
                <a:lnTo>
                  <a:pt x="119684" y="704850"/>
                </a:lnTo>
                <a:lnTo>
                  <a:pt x="117043" y="708660"/>
                </a:lnTo>
                <a:lnTo>
                  <a:pt x="116865" y="709930"/>
                </a:lnTo>
                <a:lnTo>
                  <a:pt x="115900" y="708660"/>
                </a:lnTo>
                <a:lnTo>
                  <a:pt x="116014" y="709930"/>
                </a:lnTo>
                <a:lnTo>
                  <a:pt x="111988" y="709930"/>
                </a:lnTo>
                <a:lnTo>
                  <a:pt x="111798" y="708660"/>
                </a:lnTo>
                <a:lnTo>
                  <a:pt x="111442" y="709930"/>
                </a:lnTo>
                <a:lnTo>
                  <a:pt x="110998" y="709930"/>
                </a:lnTo>
                <a:lnTo>
                  <a:pt x="109423" y="708660"/>
                </a:lnTo>
                <a:lnTo>
                  <a:pt x="109334" y="709930"/>
                </a:lnTo>
                <a:lnTo>
                  <a:pt x="108648" y="709930"/>
                </a:lnTo>
                <a:lnTo>
                  <a:pt x="108559" y="708660"/>
                </a:lnTo>
                <a:lnTo>
                  <a:pt x="106349" y="708660"/>
                </a:lnTo>
                <a:lnTo>
                  <a:pt x="105613" y="709930"/>
                </a:lnTo>
                <a:lnTo>
                  <a:pt x="103555" y="709930"/>
                </a:lnTo>
                <a:lnTo>
                  <a:pt x="103822" y="711200"/>
                </a:lnTo>
                <a:lnTo>
                  <a:pt x="103073" y="709930"/>
                </a:lnTo>
                <a:lnTo>
                  <a:pt x="102692" y="709930"/>
                </a:lnTo>
                <a:lnTo>
                  <a:pt x="101993" y="711200"/>
                </a:lnTo>
                <a:lnTo>
                  <a:pt x="99326" y="711200"/>
                </a:lnTo>
                <a:lnTo>
                  <a:pt x="99631" y="713740"/>
                </a:lnTo>
                <a:lnTo>
                  <a:pt x="96596" y="713740"/>
                </a:lnTo>
                <a:lnTo>
                  <a:pt x="95554" y="712470"/>
                </a:lnTo>
                <a:lnTo>
                  <a:pt x="94932" y="711200"/>
                </a:lnTo>
                <a:lnTo>
                  <a:pt x="96291" y="709930"/>
                </a:lnTo>
                <a:lnTo>
                  <a:pt x="96710" y="709930"/>
                </a:lnTo>
                <a:lnTo>
                  <a:pt x="96774" y="708660"/>
                </a:lnTo>
                <a:lnTo>
                  <a:pt x="96240" y="708660"/>
                </a:lnTo>
                <a:lnTo>
                  <a:pt x="96951" y="707390"/>
                </a:lnTo>
                <a:lnTo>
                  <a:pt x="97523" y="704850"/>
                </a:lnTo>
                <a:lnTo>
                  <a:pt x="96850" y="704850"/>
                </a:lnTo>
                <a:lnTo>
                  <a:pt x="96329" y="706120"/>
                </a:lnTo>
                <a:lnTo>
                  <a:pt x="95389" y="706120"/>
                </a:lnTo>
                <a:lnTo>
                  <a:pt x="95516" y="707390"/>
                </a:lnTo>
                <a:lnTo>
                  <a:pt x="92519" y="707390"/>
                </a:lnTo>
                <a:lnTo>
                  <a:pt x="92684" y="708660"/>
                </a:lnTo>
                <a:lnTo>
                  <a:pt x="90335" y="708660"/>
                </a:lnTo>
                <a:lnTo>
                  <a:pt x="90246" y="709930"/>
                </a:lnTo>
                <a:lnTo>
                  <a:pt x="89992" y="709930"/>
                </a:lnTo>
                <a:lnTo>
                  <a:pt x="90538" y="711200"/>
                </a:lnTo>
                <a:lnTo>
                  <a:pt x="90881" y="711200"/>
                </a:lnTo>
                <a:lnTo>
                  <a:pt x="89535" y="712470"/>
                </a:lnTo>
                <a:lnTo>
                  <a:pt x="88785" y="712470"/>
                </a:lnTo>
                <a:lnTo>
                  <a:pt x="86995" y="711200"/>
                </a:lnTo>
                <a:lnTo>
                  <a:pt x="87528" y="712470"/>
                </a:lnTo>
                <a:lnTo>
                  <a:pt x="87249" y="713740"/>
                </a:lnTo>
                <a:lnTo>
                  <a:pt x="86956" y="713740"/>
                </a:lnTo>
                <a:lnTo>
                  <a:pt x="86677" y="715010"/>
                </a:lnTo>
                <a:lnTo>
                  <a:pt x="87274" y="715010"/>
                </a:lnTo>
                <a:lnTo>
                  <a:pt x="87007" y="716280"/>
                </a:lnTo>
                <a:lnTo>
                  <a:pt x="88150" y="716280"/>
                </a:lnTo>
                <a:lnTo>
                  <a:pt x="87807" y="717550"/>
                </a:lnTo>
                <a:lnTo>
                  <a:pt x="88582" y="717550"/>
                </a:lnTo>
                <a:lnTo>
                  <a:pt x="88709" y="718820"/>
                </a:lnTo>
                <a:lnTo>
                  <a:pt x="88201" y="718820"/>
                </a:lnTo>
                <a:lnTo>
                  <a:pt x="88874" y="720090"/>
                </a:lnTo>
                <a:lnTo>
                  <a:pt x="89192" y="720090"/>
                </a:lnTo>
                <a:lnTo>
                  <a:pt x="90131" y="718820"/>
                </a:lnTo>
                <a:lnTo>
                  <a:pt x="91757" y="718820"/>
                </a:lnTo>
                <a:lnTo>
                  <a:pt x="92113" y="720090"/>
                </a:lnTo>
                <a:lnTo>
                  <a:pt x="93357" y="720090"/>
                </a:lnTo>
                <a:lnTo>
                  <a:pt x="93941" y="718820"/>
                </a:lnTo>
                <a:lnTo>
                  <a:pt x="95110" y="718820"/>
                </a:lnTo>
                <a:lnTo>
                  <a:pt x="95808" y="720090"/>
                </a:lnTo>
                <a:lnTo>
                  <a:pt x="99809" y="720090"/>
                </a:lnTo>
                <a:lnTo>
                  <a:pt x="100253" y="721360"/>
                </a:lnTo>
                <a:lnTo>
                  <a:pt x="101485" y="721360"/>
                </a:lnTo>
                <a:lnTo>
                  <a:pt x="101917" y="722630"/>
                </a:lnTo>
                <a:lnTo>
                  <a:pt x="104609" y="722630"/>
                </a:lnTo>
                <a:lnTo>
                  <a:pt x="104787" y="723900"/>
                </a:lnTo>
                <a:lnTo>
                  <a:pt x="104978" y="722630"/>
                </a:lnTo>
                <a:lnTo>
                  <a:pt x="105384" y="723900"/>
                </a:lnTo>
                <a:lnTo>
                  <a:pt x="107886" y="723900"/>
                </a:lnTo>
                <a:lnTo>
                  <a:pt x="108305" y="725170"/>
                </a:lnTo>
                <a:lnTo>
                  <a:pt x="109220" y="725170"/>
                </a:lnTo>
                <a:lnTo>
                  <a:pt x="109499" y="726440"/>
                </a:lnTo>
                <a:lnTo>
                  <a:pt x="109766" y="726440"/>
                </a:lnTo>
                <a:lnTo>
                  <a:pt x="109778" y="727710"/>
                </a:lnTo>
                <a:lnTo>
                  <a:pt x="113538" y="727710"/>
                </a:lnTo>
                <a:lnTo>
                  <a:pt x="113652" y="728980"/>
                </a:lnTo>
                <a:lnTo>
                  <a:pt x="114579" y="727710"/>
                </a:lnTo>
                <a:lnTo>
                  <a:pt x="115709" y="728980"/>
                </a:lnTo>
                <a:lnTo>
                  <a:pt x="116293" y="730250"/>
                </a:lnTo>
                <a:lnTo>
                  <a:pt x="117373" y="730250"/>
                </a:lnTo>
                <a:lnTo>
                  <a:pt x="117411" y="731520"/>
                </a:lnTo>
                <a:lnTo>
                  <a:pt x="120319" y="730250"/>
                </a:lnTo>
                <a:lnTo>
                  <a:pt x="118122" y="734060"/>
                </a:lnTo>
                <a:lnTo>
                  <a:pt x="118491" y="735330"/>
                </a:lnTo>
                <a:lnTo>
                  <a:pt x="119519" y="735330"/>
                </a:lnTo>
                <a:lnTo>
                  <a:pt x="120446" y="736600"/>
                </a:lnTo>
                <a:lnTo>
                  <a:pt x="119049" y="736600"/>
                </a:lnTo>
                <a:lnTo>
                  <a:pt x="118427" y="737870"/>
                </a:lnTo>
                <a:lnTo>
                  <a:pt x="117487" y="739140"/>
                </a:lnTo>
                <a:lnTo>
                  <a:pt x="118681" y="737870"/>
                </a:lnTo>
                <a:lnTo>
                  <a:pt x="118630" y="739140"/>
                </a:lnTo>
                <a:lnTo>
                  <a:pt x="119583" y="740410"/>
                </a:lnTo>
                <a:lnTo>
                  <a:pt x="121831" y="739140"/>
                </a:lnTo>
                <a:lnTo>
                  <a:pt x="122339" y="740410"/>
                </a:lnTo>
                <a:lnTo>
                  <a:pt x="122085" y="741680"/>
                </a:lnTo>
                <a:lnTo>
                  <a:pt x="123240" y="740410"/>
                </a:lnTo>
                <a:lnTo>
                  <a:pt x="123837" y="740410"/>
                </a:lnTo>
                <a:lnTo>
                  <a:pt x="124307" y="741680"/>
                </a:lnTo>
                <a:lnTo>
                  <a:pt x="126022" y="740410"/>
                </a:lnTo>
                <a:lnTo>
                  <a:pt x="126326" y="741680"/>
                </a:lnTo>
                <a:lnTo>
                  <a:pt x="127584" y="740410"/>
                </a:lnTo>
                <a:lnTo>
                  <a:pt x="130340" y="740410"/>
                </a:lnTo>
                <a:lnTo>
                  <a:pt x="130492" y="742950"/>
                </a:lnTo>
                <a:lnTo>
                  <a:pt x="131787" y="742950"/>
                </a:lnTo>
                <a:lnTo>
                  <a:pt x="130200" y="745490"/>
                </a:lnTo>
                <a:lnTo>
                  <a:pt x="131686" y="745490"/>
                </a:lnTo>
                <a:lnTo>
                  <a:pt x="133032" y="748030"/>
                </a:lnTo>
                <a:lnTo>
                  <a:pt x="132499" y="744220"/>
                </a:lnTo>
                <a:lnTo>
                  <a:pt x="133731" y="746760"/>
                </a:lnTo>
                <a:lnTo>
                  <a:pt x="134454" y="746760"/>
                </a:lnTo>
                <a:lnTo>
                  <a:pt x="134023" y="748030"/>
                </a:lnTo>
                <a:lnTo>
                  <a:pt x="134137" y="750570"/>
                </a:lnTo>
                <a:lnTo>
                  <a:pt x="133311" y="751840"/>
                </a:lnTo>
                <a:lnTo>
                  <a:pt x="134416" y="750570"/>
                </a:lnTo>
                <a:lnTo>
                  <a:pt x="134467" y="753110"/>
                </a:lnTo>
                <a:lnTo>
                  <a:pt x="136207" y="753110"/>
                </a:lnTo>
                <a:lnTo>
                  <a:pt x="136258" y="754380"/>
                </a:lnTo>
                <a:lnTo>
                  <a:pt x="137160" y="754380"/>
                </a:lnTo>
                <a:lnTo>
                  <a:pt x="137452" y="755650"/>
                </a:lnTo>
                <a:lnTo>
                  <a:pt x="137769" y="755650"/>
                </a:lnTo>
                <a:lnTo>
                  <a:pt x="137807" y="756920"/>
                </a:lnTo>
                <a:lnTo>
                  <a:pt x="139687" y="755650"/>
                </a:lnTo>
                <a:lnTo>
                  <a:pt x="140538" y="756920"/>
                </a:lnTo>
                <a:lnTo>
                  <a:pt x="140258" y="756920"/>
                </a:lnTo>
                <a:lnTo>
                  <a:pt x="139992" y="758190"/>
                </a:lnTo>
                <a:lnTo>
                  <a:pt x="140995" y="758190"/>
                </a:lnTo>
                <a:lnTo>
                  <a:pt x="141605" y="759460"/>
                </a:lnTo>
                <a:lnTo>
                  <a:pt x="146964" y="759460"/>
                </a:lnTo>
                <a:lnTo>
                  <a:pt x="146227" y="760730"/>
                </a:lnTo>
                <a:lnTo>
                  <a:pt x="148221" y="760730"/>
                </a:lnTo>
                <a:lnTo>
                  <a:pt x="148463" y="762000"/>
                </a:lnTo>
                <a:lnTo>
                  <a:pt x="147561" y="762000"/>
                </a:lnTo>
                <a:lnTo>
                  <a:pt x="146227" y="760730"/>
                </a:lnTo>
                <a:lnTo>
                  <a:pt x="146532" y="762000"/>
                </a:lnTo>
                <a:lnTo>
                  <a:pt x="144945" y="762000"/>
                </a:lnTo>
                <a:lnTo>
                  <a:pt x="145186" y="763270"/>
                </a:lnTo>
                <a:lnTo>
                  <a:pt x="142240" y="763270"/>
                </a:lnTo>
                <a:lnTo>
                  <a:pt x="141084" y="764540"/>
                </a:lnTo>
                <a:lnTo>
                  <a:pt x="139611" y="763270"/>
                </a:lnTo>
                <a:lnTo>
                  <a:pt x="140296" y="762000"/>
                </a:lnTo>
                <a:lnTo>
                  <a:pt x="140106" y="760730"/>
                </a:lnTo>
                <a:lnTo>
                  <a:pt x="140487" y="759460"/>
                </a:lnTo>
                <a:lnTo>
                  <a:pt x="139585" y="759460"/>
                </a:lnTo>
                <a:lnTo>
                  <a:pt x="139687" y="758190"/>
                </a:lnTo>
                <a:lnTo>
                  <a:pt x="138366" y="758190"/>
                </a:lnTo>
                <a:lnTo>
                  <a:pt x="138468" y="756920"/>
                </a:lnTo>
                <a:lnTo>
                  <a:pt x="137807" y="756920"/>
                </a:lnTo>
                <a:lnTo>
                  <a:pt x="137248" y="756920"/>
                </a:lnTo>
                <a:lnTo>
                  <a:pt x="137033" y="758190"/>
                </a:lnTo>
                <a:lnTo>
                  <a:pt x="136220" y="759460"/>
                </a:lnTo>
                <a:lnTo>
                  <a:pt x="135305" y="759460"/>
                </a:lnTo>
                <a:lnTo>
                  <a:pt x="135877" y="758190"/>
                </a:lnTo>
                <a:lnTo>
                  <a:pt x="134048" y="758190"/>
                </a:lnTo>
                <a:lnTo>
                  <a:pt x="134327" y="756920"/>
                </a:lnTo>
                <a:lnTo>
                  <a:pt x="131559" y="756920"/>
                </a:lnTo>
                <a:lnTo>
                  <a:pt x="132422" y="754380"/>
                </a:lnTo>
                <a:lnTo>
                  <a:pt x="130340" y="753084"/>
                </a:lnTo>
                <a:lnTo>
                  <a:pt x="129921" y="751840"/>
                </a:lnTo>
                <a:lnTo>
                  <a:pt x="129476" y="750570"/>
                </a:lnTo>
                <a:lnTo>
                  <a:pt x="127266" y="750570"/>
                </a:lnTo>
                <a:lnTo>
                  <a:pt x="127177" y="748030"/>
                </a:lnTo>
                <a:lnTo>
                  <a:pt x="125615" y="746760"/>
                </a:lnTo>
                <a:lnTo>
                  <a:pt x="123990" y="748030"/>
                </a:lnTo>
                <a:lnTo>
                  <a:pt x="122783" y="748030"/>
                </a:lnTo>
                <a:lnTo>
                  <a:pt x="122428" y="749300"/>
                </a:lnTo>
                <a:lnTo>
                  <a:pt x="121653" y="749300"/>
                </a:lnTo>
                <a:lnTo>
                  <a:pt x="121335" y="750570"/>
                </a:lnTo>
                <a:lnTo>
                  <a:pt x="119126" y="749300"/>
                </a:lnTo>
                <a:lnTo>
                  <a:pt x="118491" y="748030"/>
                </a:lnTo>
                <a:lnTo>
                  <a:pt x="119253" y="746760"/>
                </a:lnTo>
                <a:lnTo>
                  <a:pt x="118046" y="746760"/>
                </a:lnTo>
                <a:lnTo>
                  <a:pt x="118198" y="745490"/>
                </a:lnTo>
                <a:lnTo>
                  <a:pt x="116674" y="745490"/>
                </a:lnTo>
                <a:lnTo>
                  <a:pt x="116255" y="744220"/>
                </a:lnTo>
                <a:lnTo>
                  <a:pt x="115214" y="745490"/>
                </a:lnTo>
                <a:lnTo>
                  <a:pt x="115227" y="744220"/>
                </a:lnTo>
                <a:lnTo>
                  <a:pt x="115227" y="742950"/>
                </a:lnTo>
                <a:lnTo>
                  <a:pt x="114884" y="742950"/>
                </a:lnTo>
                <a:lnTo>
                  <a:pt x="114249" y="744220"/>
                </a:lnTo>
                <a:lnTo>
                  <a:pt x="113347" y="744220"/>
                </a:lnTo>
                <a:lnTo>
                  <a:pt x="112890" y="742950"/>
                </a:lnTo>
                <a:lnTo>
                  <a:pt x="110172" y="742950"/>
                </a:lnTo>
                <a:lnTo>
                  <a:pt x="109626" y="744220"/>
                </a:lnTo>
                <a:lnTo>
                  <a:pt x="106895" y="744220"/>
                </a:lnTo>
                <a:lnTo>
                  <a:pt x="106502" y="742950"/>
                </a:lnTo>
                <a:lnTo>
                  <a:pt x="106514" y="744220"/>
                </a:lnTo>
                <a:lnTo>
                  <a:pt x="104660" y="744220"/>
                </a:lnTo>
                <a:lnTo>
                  <a:pt x="104381" y="742950"/>
                </a:lnTo>
                <a:lnTo>
                  <a:pt x="102743" y="742950"/>
                </a:lnTo>
                <a:lnTo>
                  <a:pt x="102146" y="741680"/>
                </a:lnTo>
                <a:lnTo>
                  <a:pt x="98818" y="741680"/>
                </a:lnTo>
                <a:lnTo>
                  <a:pt x="98691" y="740410"/>
                </a:lnTo>
                <a:lnTo>
                  <a:pt x="97421" y="740410"/>
                </a:lnTo>
                <a:lnTo>
                  <a:pt x="97497" y="739140"/>
                </a:lnTo>
                <a:lnTo>
                  <a:pt x="96393" y="739140"/>
                </a:lnTo>
                <a:lnTo>
                  <a:pt x="96494" y="737870"/>
                </a:lnTo>
                <a:lnTo>
                  <a:pt x="96227" y="739140"/>
                </a:lnTo>
                <a:lnTo>
                  <a:pt x="95732" y="737870"/>
                </a:lnTo>
                <a:lnTo>
                  <a:pt x="95123" y="737870"/>
                </a:lnTo>
                <a:lnTo>
                  <a:pt x="95262" y="736600"/>
                </a:lnTo>
                <a:lnTo>
                  <a:pt x="93827" y="736600"/>
                </a:lnTo>
                <a:lnTo>
                  <a:pt x="93929" y="735330"/>
                </a:lnTo>
                <a:lnTo>
                  <a:pt x="92113" y="735330"/>
                </a:lnTo>
                <a:lnTo>
                  <a:pt x="91795" y="734060"/>
                </a:lnTo>
                <a:lnTo>
                  <a:pt x="91300" y="735330"/>
                </a:lnTo>
                <a:lnTo>
                  <a:pt x="89242" y="735330"/>
                </a:lnTo>
                <a:lnTo>
                  <a:pt x="89255" y="736600"/>
                </a:lnTo>
                <a:lnTo>
                  <a:pt x="88976" y="736600"/>
                </a:lnTo>
                <a:lnTo>
                  <a:pt x="88620" y="735330"/>
                </a:lnTo>
                <a:lnTo>
                  <a:pt x="88442" y="736600"/>
                </a:lnTo>
                <a:lnTo>
                  <a:pt x="87566" y="736600"/>
                </a:lnTo>
                <a:lnTo>
                  <a:pt x="87795" y="737870"/>
                </a:lnTo>
                <a:lnTo>
                  <a:pt x="87058" y="737870"/>
                </a:lnTo>
                <a:lnTo>
                  <a:pt x="86741" y="739140"/>
                </a:lnTo>
                <a:lnTo>
                  <a:pt x="84988" y="739140"/>
                </a:lnTo>
                <a:lnTo>
                  <a:pt x="84937" y="737870"/>
                </a:lnTo>
                <a:lnTo>
                  <a:pt x="83134" y="737870"/>
                </a:lnTo>
                <a:lnTo>
                  <a:pt x="83350" y="736600"/>
                </a:lnTo>
                <a:lnTo>
                  <a:pt x="83019" y="736600"/>
                </a:lnTo>
                <a:lnTo>
                  <a:pt x="81978" y="736600"/>
                </a:lnTo>
                <a:lnTo>
                  <a:pt x="82016" y="737870"/>
                </a:lnTo>
                <a:lnTo>
                  <a:pt x="81521" y="737870"/>
                </a:lnTo>
                <a:lnTo>
                  <a:pt x="81343" y="739140"/>
                </a:lnTo>
                <a:lnTo>
                  <a:pt x="81114" y="739140"/>
                </a:lnTo>
                <a:lnTo>
                  <a:pt x="80505" y="740410"/>
                </a:lnTo>
                <a:lnTo>
                  <a:pt x="80264" y="739140"/>
                </a:lnTo>
                <a:lnTo>
                  <a:pt x="80086" y="740410"/>
                </a:lnTo>
                <a:lnTo>
                  <a:pt x="78943" y="740410"/>
                </a:lnTo>
                <a:lnTo>
                  <a:pt x="78054" y="741680"/>
                </a:lnTo>
                <a:lnTo>
                  <a:pt x="76873" y="741680"/>
                </a:lnTo>
                <a:lnTo>
                  <a:pt x="76682" y="742950"/>
                </a:lnTo>
                <a:lnTo>
                  <a:pt x="75704" y="742950"/>
                </a:lnTo>
                <a:lnTo>
                  <a:pt x="74930" y="744220"/>
                </a:lnTo>
                <a:lnTo>
                  <a:pt x="74637" y="745490"/>
                </a:lnTo>
                <a:lnTo>
                  <a:pt x="74396" y="745490"/>
                </a:lnTo>
                <a:lnTo>
                  <a:pt x="73621" y="746760"/>
                </a:lnTo>
                <a:lnTo>
                  <a:pt x="72440" y="746760"/>
                </a:lnTo>
                <a:lnTo>
                  <a:pt x="72440" y="779780"/>
                </a:lnTo>
                <a:lnTo>
                  <a:pt x="72237" y="781050"/>
                </a:lnTo>
                <a:lnTo>
                  <a:pt x="71488" y="781050"/>
                </a:lnTo>
                <a:lnTo>
                  <a:pt x="71424" y="783590"/>
                </a:lnTo>
                <a:lnTo>
                  <a:pt x="71170" y="782320"/>
                </a:lnTo>
                <a:lnTo>
                  <a:pt x="71043" y="781050"/>
                </a:lnTo>
                <a:lnTo>
                  <a:pt x="71297" y="782281"/>
                </a:lnTo>
                <a:lnTo>
                  <a:pt x="71488" y="781050"/>
                </a:lnTo>
                <a:lnTo>
                  <a:pt x="71247" y="779780"/>
                </a:lnTo>
                <a:lnTo>
                  <a:pt x="70777" y="779780"/>
                </a:lnTo>
                <a:lnTo>
                  <a:pt x="71056" y="778510"/>
                </a:lnTo>
                <a:lnTo>
                  <a:pt x="70358" y="779780"/>
                </a:lnTo>
                <a:lnTo>
                  <a:pt x="70751" y="779780"/>
                </a:lnTo>
                <a:lnTo>
                  <a:pt x="70472" y="781050"/>
                </a:lnTo>
                <a:lnTo>
                  <a:pt x="70218" y="779780"/>
                </a:lnTo>
                <a:lnTo>
                  <a:pt x="70358" y="779780"/>
                </a:lnTo>
                <a:lnTo>
                  <a:pt x="70383" y="778510"/>
                </a:lnTo>
                <a:lnTo>
                  <a:pt x="70396" y="777481"/>
                </a:lnTo>
                <a:lnTo>
                  <a:pt x="70510" y="777240"/>
                </a:lnTo>
                <a:lnTo>
                  <a:pt x="70675" y="777240"/>
                </a:lnTo>
                <a:lnTo>
                  <a:pt x="71335" y="778510"/>
                </a:lnTo>
                <a:lnTo>
                  <a:pt x="71551" y="778510"/>
                </a:lnTo>
                <a:lnTo>
                  <a:pt x="71488" y="779780"/>
                </a:lnTo>
                <a:lnTo>
                  <a:pt x="72440" y="779780"/>
                </a:lnTo>
                <a:lnTo>
                  <a:pt x="72440" y="746760"/>
                </a:lnTo>
                <a:lnTo>
                  <a:pt x="72148" y="746760"/>
                </a:lnTo>
                <a:lnTo>
                  <a:pt x="72199" y="748030"/>
                </a:lnTo>
                <a:lnTo>
                  <a:pt x="71716" y="748030"/>
                </a:lnTo>
                <a:lnTo>
                  <a:pt x="71310" y="749300"/>
                </a:lnTo>
                <a:lnTo>
                  <a:pt x="69989" y="749300"/>
                </a:lnTo>
                <a:lnTo>
                  <a:pt x="69608" y="750570"/>
                </a:lnTo>
                <a:lnTo>
                  <a:pt x="68211" y="751840"/>
                </a:lnTo>
                <a:lnTo>
                  <a:pt x="67157" y="753110"/>
                </a:lnTo>
                <a:lnTo>
                  <a:pt x="66382" y="754380"/>
                </a:lnTo>
                <a:lnTo>
                  <a:pt x="65684" y="754380"/>
                </a:lnTo>
                <a:lnTo>
                  <a:pt x="65925" y="755650"/>
                </a:lnTo>
                <a:lnTo>
                  <a:pt x="64960" y="755650"/>
                </a:lnTo>
                <a:lnTo>
                  <a:pt x="64579" y="756920"/>
                </a:lnTo>
                <a:lnTo>
                  <a:pt x="64058" y="756920"/>
                </a:lnTo>
                <a:lnTo>
                  <a:pt x="63296" y="758190"/>
                </a:lnTo>
                <a:lnTo>
                  <a:pt x="63576" y="759460"/>
                </a:lnTo>
                <a:lnTo>
                  <a:pt x="62839" y="759460"/>
                </a:lnTo>
                <a:lnTo>
                  <a:pt x="62445" y="760730"/>
                </a:lnTo>
                <a:lnTo>
                  <a:pt x="61976" y="760730"/>
                </a:lnTo>
                <a:lnTo>
                  <a:pt x="62039" y="762000"/>
                </a:lnTo>
                <a:lnTo>
                  <a:pt x="60452" y="763270"/>
                </a:lnTo>
                <a:lnTo>
                  <a:pt x="59855" y="764540"/>
                </a:lnTo>
                <a:lnTo>
                  <a:pt x="59207" y="764540"/>
                </a:lnTo>
                <a:lnTo>
                  <a:pt x="58737" y="765810"/>
                </a:lnTo>
                <a:lnTo>
                  <a:pt x="57835" y="765810"/>
                </a:lnTo>
                <a:lnTo>
                  <a:pt x="56515" y="767080"/>
                </a:lnTo>
                <a:lnTo>
                  <a:pt x="55956" y="768350"/>
                </a:lnTo>
                <a:lnTo>
                  <a:pt x="56248" y="769620"/>
                </a:lnTo>
                <a:lnTo>
                  <a:pt x="56426" y="770890"/>
                </a:lnTo>
                <a:lnTo>
                  <a:pt x="55829" y="770890"/>
                </a:lnTo>
                <a:lnTo>
                  <a:pt x="55702" y="772160"/>
                </a:lnTo>
                <a:lnTo>
                  <a:pt x="55118" y="772160"/>
                </a:lnTo>
                <a:lnTo>
                  <a:pt x="55206" y="773430"/>
                </a:lnTo>
                <a:lnTo>
                  <a:pt x="56057" y="773430"/>
                </a:lnTo>
                <a:lnTo>
                  <a:pt x="55803" y="774700"/>
                </a:lnTo>
                <a:lnTo>
                  <a:pt x="57569" y="773430"/>
                </a:lnTo>
                <a:lnTo>
                  <a:pt x="58127" y="774700"/>
                </a:lnTo>
                <a:lnTo>
                  <a:pt x="59055" y="775970"/>
                </a:lnTo>
                <a:lnTo>
                  <a:pt x="58623" y="773430"/>
                </a:lnTo>
                <a:lnTo>
                  <a:pt x="59321" y="774700"/>
                </a:lnTo>
                <a:lnTo>
                  <a:pt x="59651" y="774700"/>
                </a:lnTo>
                <a:lnTo>
                  <a:pt x="59601" y="775970"/>
                </a:lnTo>
                <a:lnTo>
                  <a:pt x="59982" y="774700"/>
                </a:lnTo>
                <a:lnTo>
                  <a:pt x="60096" y="775970"/>
                </a:lnTo>
                <a:lnTo>
                  <a:pt x="67068" y="775970"/>
                </a:lnTo>
                <a:lnTo>
                  <a:pt x="67652" y="777240"/>
                </a:lnTo>
                <a:lnTo>
                  <a:pt x="68592" y="777240"/>
                </a:lnTo>
                <a:lnTo>
                  <a:pt x="68770" y="778510"/>
                </a:lnTo>
                <a:lnTo>
                  <a:pt x="68821" y="777240"/>
                </a:lnTo>
                <a:lnTo>
                  <a:pt x="69532" y="777240"/>
                </a:lnTo>
                <a:lnTo>
                  <a:pt x="69367" y="778510"/>
                </a:lnTo>
                <a:lnTo>
                  <a:pt x="69735" y="778510"/>
                </a:lnTo>
                <a:lnTo>
                  <a:pt x="69113" y="779780"/>
                </a:lnTo>
                <a:lnTo>
                  <a:pt x="68986" y="781418"/>
                </a:lnTo>
                <a:lnTo>
                  <a:pt x="69519" y="782320"/>
                </a:lnTo>
                <a:lnTo>
                  <a:pt x="68910" y="782320"/>
                </a:lnTo>
                <a:lnTo>
                  <a:pt x="69646" y="783590"/>
                </a:lnTo>
                <a:lnTo>
                  <a:pt x="68529" y="783590"/>
                </a:lnTo>
                <a:lnTo>
                  <a:pt x="68618" y="782612"/>
                </a:lnTo>
                <a:lnTo>
                  <a:pt x="67665" y="783590"/>
                </a:lnTo>
                <a:lnTo>
                  <a:pt x="67170" y="783590"/>
                </a:lnTo>
                <a:lnTo>
                  <a:pt x="66916" y="782320"/>
                </a:lnTo>
                <a:lnTo>
                  <a:pt x="66116" y="782320"/>
                </a:lnTo>
                <a:lnTo>
                  <a:pt x="65620" y="783590"/>
                </a:lnTo>
                <a:lnTo>
                  <a:pt x="65278" y="782320"/>
                </a:lnTo>
                <a:lnTo>
                  <a:pt x="63525" y="782320"/>
                </a:lnTo>
                <a:lnTo>
                  <a:pt x="62839" y="781050"/>
                </a:lnTo>
                <a:lnTo>
                  <a:pt x="62509" y="781050"/>
                </a:lnTo>
                <a:lnTo>
                  <a:pt x="62217" y="782320"/>
                </a:lnTo>
                <a:lnTo>
                  <a:pt x="62255" y="781050"/>
                </a:lnTo>
                <a:lnTo>
                  <a:pt x="62026" y="781050"/>
                </a:lnTo>
                <a:lnTo>
                  <a:pt x="62115" y="782320"/>
                </a:lnTo>
                <a:lnTo>
                  <a:pt x="61887" y="782320"/>
                </a:lnTo>
                <a:lnTo>
                  <a:pt x="61937" y="779780"/>
                </a:lnTo>
                <a:lnTo>
                  <a:pt x="60617" y="782320"/>
                </a:lnTo>
                <a:lnTo>
                  <a:pt x="61493" y="782320"/>
                </a:lnTo>
                <a:lnTo>
                  <a:pt x="61366" y="783590"/>
                </a:lnTo>
                <a:lnTo>
                  <a:pt x="62623" y="783590"/>
                </a:lnTo>
                <a:lnTo>
                  <a:pt x="62458" y="784860"/>
                </a:lnTo>
                <a:lnTo>
                  <a:pt x="60591" y="784860"/>
                </a:lnTo>
                <a:lnTo>
                  <a:pt x="60782" y="786130"/>
                </a:lnTo>
                <a:lnTo>
                  <a:pt x="60159" y="784860"/>
                </a:lnTo>
                <a:lnTo>
                  <a:pt x="59575" y="784860"/>
                </a:lnTo>
                <a:lnTo>
                  <a:pt x="59004" y="786130"/>
                </a:lnTo>
                <a:lnTo>
                  <a:pt x="58648" y="786130"/>
                </a:lnTo>
                <a:lnTo>
                  <a:pt x="58026" y="787400"/>
                </a:lnTo>
                <a:lnTo>
                  <a:pt x="55702" y="787400"/>
                </a:lnTo>
                <a:lnTo>
                  <a:pt x="56261" y="786130"/>
                </a:lnTo>
                <a:lnTo>
                  <a:pt x="56692" y="784860"/>
                </a:lnTo>
                <a:lnTo>
                  <a:pt x="54952" y="787400"/>
                </a:lnTo>
                <a:lnTo>
                  <a:pt x="54825" y="787400"/>
                </a:lnTo>
                <a:lnTo>
                  <a:pt x="55181" y="788670"/>
                </a:lnTo>
                <a:lnTo>
                  <a:pt x="53289" y="788670"/>
                </a:lnTo>
                <a:lnTo>
                  <a:pt x="53428" y="786130"/>
                </a:lnTo>
                <a:lnTo>
                  <a:pt x="52590" y="786130"/>
                </a:lnTo>
                <a:lnTo>
                  <a:pt x="51409" y="787400"/>
                </a:lnTo>
                <a:lnTo>
                  <a:pt x="51028" y="787400"/>
                </a:lnTo>
                <a:lnTo>
                  <a:pt x="50863" y="788670"/>
                </a:lnTo>
                <a:lnTo>
                  <a:pt x="47332" y="788670"/>
                </a:lnTo>
                <a:lnTo>
                  <a:pt x="47383" y="789940"/>
                </a:lnTo>
                <a:lnTo>
                  <a:pt x="43738" y="789940"/>
                </a:lnTo>
                <a:lnTo>
                  <a:pt x="42875" y="791210"/>
                </a:lnTo>
                <a:lnTo>
                  <a:pt x="41059" y="791210"/>
                </a:lnTo>
                <a:lnTo>
                  <a:pt x="40398" y="792480"/>
                </a:lnTo>
                <a:lnTo>
                  <a:pt x="39179" y="792480"/>
                </a:lnTo>
                <a:lnTo>
                  <a:pt x="39446" y="793750"/>
                </a:lnTo>
                <a:lnTo>
                  <a:pt x="38735" y="793750"/>
                </a:lnTo>
                <a:lnTo>
                  <a:pt x="38112" y="795020"/>
                </a:lnTo>
                <a:lnTo>
                  <a:pt x="36029" y="795020"/>
                </a:lnTo>
                <a:lnTo>
                  <a:pt x="36233" y="796290"/>
                </a:lnTo>
                <a:lnTo>
                  <a:pt x="35496" y="796290"/>
                </a:lnTo>
                <a:lnTo>
                  <a:pt x="35445" y="797560"/>
                </a:lnTo>
                <a:lnTo>
                  <a:pt x="34937" y="797560"/>
                </a:lnTo>
                <a:lnTo>
                  <a:pt x="34518" y="798830"/>
                </a:lnTo>
                <a:lnTo>
                  <a:pt x="33629" y="798830"/>
                </a:lnTo>
                <a:lnTo>
                  <a:pt x="33248" y="800100"/>
                </a:lnTo>
                <a:lnTo>
                  <a:pt x="32677" y="800100"/>
                </a:lnTo>
                <a:lnTo>
                  <a:pt x="32131" y="801370"/>
                </a:lnTo>
                <a:lnTo>
                  <a:pt x="31546" y="802640"/>
                </a:lnTo>
                <a:lnTo>
                  <a:pt x="30454" y="802640"/>
                </a:lnTo>
                <a:lnTo>
                  <a:pt x="30162" y="803910"/>
                </a:lnTo>
                <a:lnTo>
                  <a:pt x="29362" y="805180"/>
                </a:lnTo>
                <a:lnTo>
                  <a:pt x="29006" y="805180"/>
                </a:lnTo>
                <a:lnTo>
                  <a:pt x="28562" y="806450"/>
                </a:lnTo>
                <a:lnTo>
                  <a:pt x="27051" y="806450"/>
                </a:lnTo>
                <a:lnTo>
                  <a:pt x="27051" y="807720"/>
                </a:lnTo>
                <a:lnTo>
                  <a:pt x="25361" y="807720"/>
                </a:lnTo>
                <a:lnTo>
                  <a:pt x="25184" y="808990"/>
                </a:lnTo>
                <a:lnTo>
                  <a:pt x="24904" y="810260"/>
                </a:lnTo>
                <a:lnTo>
                  <a:pt x="24815" y="811530"/>
                </a:lnTo>
                <a:lnTo>
                  <a:pt x="23964" y="811530"/>
                </a:lnTo>
                <a:lnTo>
                  <a:pt x="23698" y="812800"/>
                </a:lnTo>
                <a:lnTo>
                  <a:pt x="24447" y="812800"/>
                </a:lnTo>
                <a:lnTo>
                  <a:pt x="24612" y="814070"/>
                </a:lnTo>
                <a:lnTo>
                  <a:pt x="24892" y="812800"/>
                </a:lnTo>
                <a:lnTo>
                  <a:pt x="26403" y="814070"/>
                </a:lnTo>
                <a:lnTo>
                  <a:pt x="25692" y="815340"/>
                </a:lnTo>
                <a:lnTo>
                  <a:pt x="24930" y="816610"/>
                </a:lnTo>
                <a:lnTo>
                  <a:pt x="23622" y="816610"/>
                </a:lnTo>
                <a:lnTo>
                  <a:pt x="23304" y="819150"/>
                </a:lnTo>
                <a:lnTo>
                  <a:pt x="23114" y="820420"/>
                </a:lnTo>
                <a:lnTo>
                  <a:pt x="20751" y="824230"/>
                </a:lnTo>
                <a:lnTo>
                  <a:pt x="14630" y="829310"/>
                </a:lnTo>
                <a:lnTo>
                  <a:pt x="9410" y="826770"/>
                </a:lnTo>
                <a:lnTo>
                  <a:pt x="4927" y="826770"/>
                </a:lnTo>
                <a:lnTo>
                  <a:pt x="4622" y="825500"/>
                </a:lnTo>
                <a:lnTo>
                  <a:pt x="3149" y="825500"/>
                </a:lnTo>
                <a:lnTo>
                  <a:pt x="3835" y="822960"/>
                </a:lnTo>
                <a:lnTo>
                  <a:pt x="1765" y="819150"/>
                </a:lnTo>
                <a:lnTo>
                  <a:pt x="1993" y="824230"/>
                </a:lnTo>
                <a:lnTo>
                  <a:pt x="1676" y="825500"/>
                </a:lnTo>
                <a:lnTo>
                  <a:pt x="152" y="828040"/>
                </a:lnTo>
                <a:lnTo>
                  <a:pt x="0" y="831850"/>
                </a:lnTo>
                <a:lnTo>
                  <a:pt x="1028" y="834390"/>
                </a:lnTo>
                <a:lnTo>
                  <a:pt x="2019" y="834390"/>
                </a:lnTo>
                <a:lnTo>
                  <a:pt x="2527" y="835660"/>
                </a:lnTo>
                <a:lnTo>
                  <a:pt x="3365" y="836930"/>
                </a:lnTo>
                <a:lnTo>
                  <a:pt x="5918" y="838200"/>
                </a:lnTo>
                <a:lnTo>
                  <a:pt x="6921" y="838200"/>
                </a:lnTo>
                <a:lnTo>
                  <a:pt x="7505" y="839470"/>
                </a:lnTo>
                <a:lnTo>
                  <a:pt x="9550" y="840740"/>
                </a:lnTo>
                <a:lnTo>
                  <a:pt x="11112" y="840740"/>
                </a:lnTo>
                <a:lnTo>
                  <a:pt x="11569" y="842010"/>
                </a:lnTo>
                <a:lnTo>
                  <a:pt x="12395" y="842010"/>
                </a:lnTo>
                <a:lnTo>
                  <a:pt x="12534" y="843280"/>
                </a:lnTo>
                <a:lnTo>
                  <a:pt x="13119" y="843280"/>
                </a:lnTo>
                <a:lnTo>
                  <a:pt x="13639" y="844550"/>
                </a:lnTo>
                <a:lnTo>
                  <a:pt x="14871" y="844550"/>
                </a:lnTo>
                <a:lnTo>
                  <a:pt x="15328" y="845820"/>
                </a:lnTo>
                <a:lnTo>
                  <a:pt x="15735" y="845820"/>
                </a:lnTo>
                <a:lnTo>
                  <a:pt x="15519" y="847001"/>
                </a:lnTo>
                <a:lnTo>
                  <a:pt x="15608" y="848360"/>
                </a:lnTo>
                <a:lnTo>
                  <a:pt x="18999" y="848360"/>
                </a:lnTo>
                <a:lnTo>
                  <a:pt x="16421" y="850900"/>
                </a:lnTo>
                <a:lnTo>
                  <a:pt x="18211" y="852170"/>
                </a:lnTo>
                <a:lnTo>
                  <a:pt x="19761" y="853440"/>
                </a:lnTo>
                <a:lnTo>
                  <a:pt x="19113" y="852170"/>
                </a:lnTo>
                <a:lnTo>
                  <a:pt x="22021" y="852170"/>
                </a:lnTo>
                <a:lnTo>
                  <a:pt x="21590" y="854710"/>
                </a:lnTo>
                <a:lnTo>
                  <a:pt x="21031" y="854710"/>
                </a:lnTo>
                <a:lnTo>
                  <a:pt x="20878" y="855980"/>
                </a:lnTo>
                <a:lnTo>
                  <a:pt x="21831" y="855980"/>
                </a:lnTo>
                <a:lnTo>
                  <a:pt x="21577" y="857250"/>
                </a:lnTo>
                <a:lnTo>
                  <a:pt x="22199" y="857250"/>
                </a:lnTo>
                <a:lnTo>
                  <a:pt x="22161" y="858520"/>
                </a:lnTo>
                <a:lnTo>
                  <a:pt x="23545" y="858520"/>
                </a:lnTo>
                <a:lnTo>
                  <a:pt x="24028" y="859790"/>
                </a:lnTo>
                <a:lnTo>
                  <a:pt x="24765" y="858520"/>
                </a:lnTo>
                <a:lnTo>
                  <a:pt x="25996" y="859790"/>
                </a:lnTo>
                <a:lnTo>
                  <a:pt x="29806" y="859790"/>
                </a:lnTo>
                <a:lnTo>
                  <a:pt x="29972" y="857250"/>
                </a:lnTo>
                <a:lnTo>
                  <a:pt x="35598" y="861060"/>
                </a:lnTo>
                <a:lnTo>
                  <a:pt x="35318" y="862330"/>
                </a:lnTo>
                <a:lnTo>
                  <a:pt x="35890" y="862330"/>
                </a:lnTo>
                <a:lnTo>
                  <a:pt x="34404" y="863600"/>
                </a:lnTo>
                <a:lnTo>
                  <a:pt x="35826" y="863600"/>
                </a:lnTo>
                <a:lnTo>
                  <a:pt x="35991" y="862330"/>
                </a:lnTo>
                <a:lnTo>
                  <a:pt x="35979" y="863600"/>
                </a:lnTo>
                <a:lnTo>
                  <a:pt x="36131" y="863600"/>
                </a:lnTo>
                <a:lnTo>
                  <a:pt x="37287" y="862330"/>
                </a:lnTo>
                <a:lnTo>
                  <a:pt x="37515" y="861060"/>
                </a:lnTo>
                <a:lnTo>
                  <a:pt x="38252" y="861060"/>
                </a:lnTo>
                <a:lnTo>
                  <a:pt x="38506" y="859790"/>
                </a:lnTo>
                <a:lnTo>
                  <a:pt x="38671" y="859790"/>
                </a:lnTo>
                <a:lnTo>
                  <a:pt x="42062" y="855980"/>
                </a:lnTo>
                <a:lnTo>
                  <a:pt x="42176" y="861060"/>
                </a:lnTo>
                <a:lnTo>
                  <a:pt x="45643" y="855980"/>
                </a:lnTo>
                <a:lnTo>
                  <a:pt x="45872" y="854710"/>
                </a:lnTo>
                <a:lnTo>
                  <a:pt x="46113" y="854710"/>
                </a:lnTo>
                <a:lnTo>
                  <a:pt x="45821" y="853440"/>
                </a:lnTo>
                <a:lnTo>
                  <a:pt x="46126" y="853440"/>
                </a:lnTo>
                <a:lnTo>
                  <a:pt x="46583" y="852170"/>
                </a:lnTo>
                <a:lnTo>
                  <a:pt x="46990" y="852170"/>
                </a:lnTo>
                <a:lnTo>
                  <a:pt x="48056" y="849630"/>
                </a:lnTo>
                <a:lnTo>
                  <a:pt x="49339" y="848360"/>
                </a:lnTo>
                <a:lnTo>
                  <a:pt x="50838" y="847090"/>
                </a:lnTo>
                <a:lnTo>
                  <a:pt x="51181" y="845820"/>
                </a:lnTo>
                <a:lnTo>
                  <a:pt x="51816" y="845820"/>
                </a:lnTo>
                <a:lnTo>
                  <a:pt x="52501" y="844550"/>
                </a:lnTo>
                <a:lnTo>
                  <a:pt x="52705" y="843280"/>
                </a:lnTo>
                <a:lnTo>
                  <a:pt x="55308" y="843280"/>
                </a:lnTo>
                <a:lnTo>
                  <a:pt x="55702" y="842010"/>
                </a:lnTo>
                <a:lnTo>
                  <a:pt x="56146" y="842010"/>
                </a:lnTo>
                <a:lnTo>
                  <a:pt x="57988" y="840740"/>
                </a:lnTo>
                <a:lnTo>
                  <a:pt x="58813" y="840740"/>
                </a:lnTo>
                <a:lnTo>
                  <a:pt x="60032" y="842010"/>
                </a:lnTo>
                <a:lnTo>
                  <a:pt x="65278" y="842010"/>
                </a:lnTo>
                <a:lnTo>
                  <a:pt x="64960" y="843280"/>
                </a:lnTo>
                <a:lnTo>
                  <a:pt x="65900" y="843280"/>
                </a:lnTo>
                <a:lnTo>
                  <a:pt x="66205" y="842010"/>
                </a:lnTo>
                <a:lnTo>
                  <a:pt x="69532" y="842010"/>
                </a:lnTo>
                <a:lnTo>
                  <a:pt x="69354" y="840740"/>
                </a:lnTo>
                <a:lnTo>
                  <a:pt x="70497" y="840740"/>
                </a:lnTo>
                <a:lnTo>
                  <a:pt x="70866" y="839470"/>
                </a:lnTo>
                <a:lnTo>
                  <a:pt x="70942" y="838200"/>
                </a:lnTo>
                <a:lnTo>
                  <a:pt x="71894" y="838200"/>
                </a:lnTo>
                <a:lnTo>
                  <a:pt x="72694" y="836930"/>
                </a:lnTo>
                <a:lnTo>
                  <a:pt x="73736" y="836930"/>
                </a:lnTo>
                <a:lnTo>
                  <a:pt x="74231" y="837298"/>
                </a:lnTo>
                <a:lnTo>
                  <a:pt x="74104" y="838225"/>
                </a:lnTo>
                <a:lnTo>
                  <a:pt x="74739" y="839317"/>
                </a:lnTo>
                <a:lnTo>
                  <a:pt x="74612" y="837971"/>
                </a:lnTo>
                <a:lnTo>
                  <a:pt x="74460" y="837450"/>
                </a:lnTo>
                <a:lnTo>
                  <a:pt x="75463" y="838200"/>
                </a:lnTo>
                <a:lnTo>
                  <a:pt x="75387" y="836930"/>
                </a:lnTo>
                <a:lnTo>
                  <a:pt x="75298" y="835660"/>
                </a:lnTo>
                <a:lnTo>
                  <a:pt x="77381" y="835660"/>
                </a:lnTo>
                <a:lnTo>
                  <a:pt x="77393" y="836930"/>
                </a:lnTo>
                <a:lnTo>
                  <a:pt x="76987" y="836930"/>
                </a:lnTo>
                <a:lnTo>
                  <a:pt x="76809" y="838200"/>
                </a:lnTo>
                <a:lnTo>
                  <a:pt x="76022" y="838200"/>
                </a:lnTo>
                <a:lnTo>
                  <a:pt x="74891" y="839317"/>
                </a:lnTo>
                <a:lnTo>
                  <a:pt x="74815" y="839470"/>
                </a:lnTo>
                <a:lnTo>
                  <a:pt x="74002" y="839470"/>
                </a:lnTo>
                <a:lnTo>
                  <a:pt x="73710" y="840740"/>
                </a:lnTo>
                <a:lnTo>
                  <a:pt x="73152" y="840740"/>
                </a:lnTo>
                <a:lnTo>
                  <a:pt x="72390" y="842010"/>
                </a:lnTo>
                <a:lnTo>
                  <a:pt x="72555" y="843280"/>
                </a:lnTo>
                <a:lnTo>
                  <a:pt x="73710" y="844550"/>
                </a:lnTo>
                <a:lnTo>
                  <a:pt x="74142" y="844550"/>
                </a:lnTo>
                <a:lnTo>
                  <a:pt x="73837" y="845820"/>
                </a:lnTo>
                <a:lnTo>
                  <a:pt x="74345" y="845820"/>
                </a:lnTo>
                <a:lnTo>
                  <a:pt x="75171" y="847001"/>
                </a:lnTo>
                <a:lnTo>
                  <a:pt x="76212" y="845820"/>
                </a:lnTo>
                <a:lnTo>
                  <a:pt x="75692" y="844550"/>
                </a:lnTo>
                <a:lnTo>
                  <a:pt x="76365" y="843280"/>
                </a:lnTo>
                <a:lnTo>
                  <a:pt x="77114" y="842010"/>
                </a:lnTo>
                <a:lnTo>
                  <a:pt x="77774" y="842010"/>
                </a:lnTo>
                <a:lnTo>
                  <a:pt x="79108" y="840740"/>
                </a:lnTo>
                <a:lnTo>
                  <a:pt x="80975" y="840740"/>
                </a:lnTo>
                <a:lnTo>
                  <a:pt x="82092" y="839470"/>
                </a:lnTo>
                <a:lnTo>
                  <a:pt x="82765" y="839470"/>
                </a:lnTo>
                <a:lnTo>
                  <a:pt x="83654" y="838200"/>
                </a:lnTo>
                <a:lnTo>
                  <a:pt x="85458" y="839470"/>
                </a:lnTo>
                <a:lnTo>
                  <a:pt x="86321" y="838200"/>
                </a:lnTo>
                <a:lnTo>
                  <a:pt x="88163" y="838200"/>
                </a:lnTo>
                <a:lnTo>
                  <a:pt x="86575" y="836930"/>
                </a:lnTo>
                <a:lnTo>
                  <a:pt x="89052" y="838200"/>
                </a:lnTo>
                <a:lnTo>
                  <a:pt x="87985" y="835660"/>
                </a:lnTo>
                <a:lnTo>
                  <a:pt x="91681" y="837971"/>
                </a:lnTo>
                <a:lnTo>
                  <a:pt x="92125" y="836930"/>
                </a:lnTo>
                <a:lnTo>
                  <a:pt x="94792" y="836930"/>
                </a:lnTo>
                <a:lnTo>
                  <a:pt x="95719" y="835660"/>
                </a:lnTo>
                <a:lnTo>
                  <a:pt x="96723" y="835660"/>
                </a:lnTo>
                <a:lnTo>
                  <a:pt x="97358" y="836930"/>
                </a:lnTo>
                <a:lnTo>
                  <a:pt x="97790" y="838200"/>
                </a:lnTo>
                <a:lnTo>
                  <a:pt x="99187" y="835825"/>
                </a:lnTo>
                <a:lnTo>
                  <a:pt x="99288" y="835660"/>
                </a:lnTo>
                <a:lnTo>
                  <a:pt x="99402" y="834809"/>
                </a:lnTo>
                <a:lnTo>
                  <a:pt x="99453" y="834390"/>
                </a:lnTo>
                <a:lnTo>
                  <a:pt x="101485" y="833120"/>
                </a:lnTo>
                <a:lnTo>
                  <a:pt x="102450" y="833120"/>
                </a:lnTo>
                <a:lnTo>
                  <a:pt x="103378" y="834390"/>
                </a:lnTo>
                <a:lnTo>
                  <a:pt x="105181" y="834390"/>
                </a:lnTo>
                <a:lnTo>
                  <a:pt x="105524" y="835660"/>
                </a:lnTo>
                <a:lnTo>
                  <a:pt x="109791" y="835660"/>
                </a:lnTo>
                <a:lnTo>
                  <a:pt x="107353" y="838225"/>
                </a:lnTo>
                <a:lnTo>
                  <a:pt x="106299" y="839470"/>
                </a:lnTo>
                <a:lnTo>
                  <a:pt x="105041" y="838225"/>
                </a:lnTo>
                <a:lnTo>
                  <a:pt x="105016" y="836930"/>
                </a:lnTo>
                <a:lnTo>
                  <a:pt x="105016" y="835660"/>
                </a:lnTo>
                <a:lnTo>
                  <a:pt x="103174" y="836930"/>
                </a:lnTo>
                <a:lnTo>
                  <a:pt x="101193" y="836930"/>
                </a:lnTo>
                <a:lnTo>
                  <a:pt x="99402" y="834809"/>
                </a:lnTo>
                <a:lnTo>
                  <a:pt x="99301" y="836930"/>
                </a:lnTo>
                <a:lnTo>
                  <a:pt x="99923" y="843280"/>
                </a:lnTo>
                <a:lnTo>
                  <a:pt x="98602" y="842010"/>
                </a:lnTo>
                <a:lnTo>
                  <a:pt x="97282" y="840740"/>
                </a:lnTo>
                <a:lnTo>
                  <a:pt x="96735" y="840740"/>
                </a:lnTo>
                <a:lnTo>
                  <a:pt x="95377" y="838200"/>
                </a:lnTo>
                <a:lnTo>
                  <a:pt x="94957" y="839470"/>
                </a:lnTo>
                <a:lnTo>
                  <a:pt x="94284" y="840740"/>
                </a:lnTo>
                <a:lnTo>
                  <a:pt x="92443" y="840740"/>
                </a:lnTo>
                <a:lnTo>
                  <a:pt x="92163" y="842010"/>
                </a:lnTo>
                <a:lnTo>
                  <a:pt x="91871" y="842010"/>
                </a:lnTo>
                <a:lnTo>
                  <a:pt x="90652" y="840740"/>
                </a:lnTo>
                <a:lnTo>
                  <a:pt x="90119" y="839470"/>
                </a:lnTo>
                <a:lnTo>
                  <a:pt x="89700" y="842010"/>
                </a:lnTo>
                <a:lnTo>
                  <a:pt x="88493" y="843280"/>
                </a:lnTo>
                <a:lnTo>
                  <a:pt x="85217" y="844550"/>
                </a:lnTo>
                <a:lnTo>
                  <a:pt x="84264" y="844550"/>
                </a:lnTo>
                <a:lnTo>
                  <a:pt x="83375" y="845820"/>
                </a:lnTo>
                <a:lnTo>
                  <a:pt x="82842" y="845820"/>
                </a:lnTo>
                <a:lnTo>
                  <a:pt x="81927" y="847090"/>
                </a:lnTo>
                <a:lnTo>
                  <a:pt x="81622" y="848360"/>
                </a:lnTo>
                <a:lnTo>
                  <a:pt x="80416" y="848360"/>
                </a:lnTo>
                <a:lnTo>
                  <a:pt x="80035" y="849630"/>
                </a:lnTo>
                <a:lnTo>
                  <a:pt x="78930" y="850900"/>
                </a:lnTo>
                <a:lnTo>
                  <a:pt x="76822" y="850900"/>
                </a:lnTo>
                <a:lnTo>
                  <a:pt x="74968" y="852170"/>
                </a:lnTo>
                <a:lnTo>
                  <a:pt x="74066" y="850900"/>
                </a:lnTo>
                <a:lnTo>
                  <a:pt x="70383" y="850900"/>
                </a:lnTo>
                <a:lnTo>
                  <a:pt x="69938" y="852170"/>
                </a:lnTo>
                <a:lnTo>
                  <a:pt x="69367" y="850900"/>
                </a:lnTo>
                <a:lnTo>
                  <a:pt x="68884" y="852170"/>
                </a:lnTo>
                <a:lnTo>
                  <a:pt x="67386" y="852170"/>
                </a:lnTo>
                <a:lnTo>
                  <a:pt x="67119" y="853440"/>
                </a:lnTo>
                <a:lnTo>
                  <a:pt x="65989" y="853440"/>
                </a:lnTo>
                <a:lnTo>
                  <a:pt x="66179" y="854710"/>
                </a:lnTo>
                <a:lnTo>
                  <a:pt x="65620" y="854710"/>
                </a:lnTo>
                <a:lnTo>
                  <a:pt x="66040" y="855980"/>
                </a:lnTo>
                <a:lnTo>
                  <a:pt x="66052" y="857250"/>
                </a:lnTo>
                <a:lnTo>
                  <a:pt x="64731" y="858520"/>
                </a:lnTo>
                <a:lnTo>
                  <a:pt x="65798" y="858520"/>
                </a:lnTo>
                <a:lnTo>
                  <a:pt x="191274" y="858520"/>
                </a:lnTo>
                <a:lnTo>
                  <a:pt x="196354" y="859790"/>
                </a:lnTo>
                <a:lnTo>
                  <a:pt x="197472" y="859790"/>
                </a:lnTo>
                <a:lnTo>
                  <a:pt x="198996" y="858520"/>
                </a:lnTo>
                <a:lnTo>
                  <a:pt x="199351" y="859790"/>
                </a:lnTo>
                <a:lnTo>
                  <a:pt x="199326" y="858520"/>
                </a:lnTo>
                <a:lnTo>
                  <a:pt x="201637" y="858520"/>
                </a:lnTo>
                <a:lnTo>
                  <a:pt x="200888" y="857250"/>
                </a:lnTo>
                <a:lnTo>
                  <a:pt x="201536" y="857250"/>
                </a:lnTo>
                <a:lnTo>
                  <a:pt x="201333" y="855980"/>
                </a:lnTo>
                <a:lnTo>
                  <a:pt x="199618" y="857250"/>
                </a:lnTo>
                <a:lnTo>
                  <a:pt x="197650" y="857250"/>
                </a:lnTo>
                <a:lnTo>
                  <a:pt x="197853" y="854710"/>
                </a:lnTo>
                <a:lnTo>
                  <a:pt x="195211" y="854710"/>
                </a:lnTo>
                <a:lnTo>
                  <a:pt x="195338" y="853440"/>
                </a:lnTo>
                <a:lnTo>
                  <a:pt x="194449" y="853440"/>
                </a:lnTo>
                <a:lnTo>
                  <a:pt x="194233" y="852170"/>
                </a:lnTo>
                <a:lnTo>
                  <a:pt x="194119" y="850900"/>
                </a:lnTo>
                <a:lnTo>
                  <a:pt x="191820" y="850900"/>
                </a:lnTo>
                <a:lnTo>
                  <a:pt x="192481" y="848360"/>
                </a:lnTo>
                <a:lnTo>
                  <a:pt x="191960" y="845820"/>
                </a:lnTo>
                <a:lnTo>
                  <a:pt x="193294" y="843280"/>
                </a:lnTo>
                <a:lnTo>
                  <a:pt x="192887" y="843280"/>
                </a:lnTo>
                <a:lnTo>
                  <a:pt x="193116" y="840740"/>
                </a:lnTo>
                <a:lnTo>
                  <a:pt x="191960" y="843280"/>
                </a:lnTo>
                <a:lnTo>
                  <a:pt x="191376" y="842010"/>
                </a:lnTo>
                <a:lnTo>
                  <a:pt x="189826" y="842010"/>
                </a:lnTo>
                <a:lnTo>
                  <a:pt x="188455" y="840740"/>
                </a:lnTo>
                <a:lnTo>
                  <a:pt x="188353" y="839470"/>
                </a:lnTo>
                <a:lnTo>
                  <a:pt x="189598" y="838225"/>
                </a:lnTo>
                <a:lnTo>
                  <a:pt x="189992" y="838200"/>
                </a:lnTo>
                <a:lnTo>
                  <a:pt x="189738" y="838835"/>
                </a:lnTo>
                <a:lnTo>
                  <a:pt x="189776" y="839012"/>
                </a:lnTo>
                <a:lnTo>
                  <a:pt x="190296" y="838200"/>
                </a:lnTo>
                <a:lnTo>
                  <a:pt x="190576" y="839470"/>
                </a:lnTo>
                <a:lnTo>
                  <a:pt x="191516" y="839470"/>
                </a:lnTo>
                <a:lnTo>
                  <a:pt x="191998" y="840740"/>
                </a:lnTo>
                <a:lnTo>
                  <a:pt x="193116" y="840740"/>
                </a:lnTo>
                <a:lnTo>
                  <a:pt x="196215" y="840740"/>
                </a:lnTo>
                <a:lnTo>
                  <a:pt x="194475" y="842010"/>
                </a:lnTo>
                <a:lnTo>
                  <a:pt x="195237" y="843280"/>
                </a:lnTo>
                <a:lnTo>
                  <a:pt x="198348" y="844550"/>
                </a:lnTo>
                <a:lnTo>
                  <a:pt x="197497" y="845820"/>
                </a:lnTo>
                <a:lnTo>
                  <a:pt x="198361" y="848360"/>
                </a:lnTo>
                <a:lnTo>
                  <a:pt x="199301" y="852170"/>
                </a:lnTo>
                <a:lnTo>
                  <a:pt x="201053" y="853440"/>
                </a:lnTo>
                <a:lnTo>
                  <a:pt x="204317" y="855980"/>
                </a:lnTo>
                <a:lnTo>
                  <a:pt x="204952" y="855980"/>
                </a:lnTo>
                <a:lnTo>
                  <a:pt x="205244" y="857250"/>
                </a:lnTo>
                <a:lnTo>
                  <a:pt x="207175" y="858520"/>
                </a:lnTo>
                <a:lnTo>
                  <a:pt x="206019" y="858520"/>
                </a:lnTo>
                <a:lnTo>
                  <a:pt x="205613" y="859790"/>
                </a:lnTo>
                <a:lnTo>
                  <a:pt x="208381" y="859790"/>
                </a:lnTo>
                <a:lnTo>
                  <a:pt x="208699" y="861060"/>
                </a:lnTo>
                <a:lnTo>
                  <a:pt x="209435" y="861060"/>
                </a:lnTo>
                <a:lnTo>
                  <a:pt x="209448" y="862330"/>
                </a:lnTo>
                <a:lnTo>
                  <a:pt x="211493" y="862330"/>
                </a:lnTo>
                <a:lnTo>
                  <a:pt x="212331" y="863600"/>
                </a:lnTo>
                <a:lnTo>
                  <a:pt x="213614" y="863600"/>
                </a:lnTo>
                <a:lnTo>
                  <a:pt x="214439" y="864870"/>
                </a:lnTo>
                <a:lnTo>
                  <a:pt x="216179" y="864870"/>
                </a:lnTo>
                <a:lnTo>
                  <a:pt x="216433" y="866140"/>
                </a:lnTo>
                <a:lnTo>
                  <a:pt x="219557" y="866140"/>
                </a:lnTo>
                <a:lnTo>
                  <a:pt x="220218" y="867410"/>
                </a:lnTo>
                <a:lnTo>
                  <a:pt x="223151" y="867410"/>
                </a:lnTo>
                <a:lnTo>
                  <a:pt x="223507" y="868680"/>
                </a:lnTo>
                <a:lnTo>
                  <a:pt x="223989" y="868680"/>
                </a:lnTo>
                <a:lnTo>
                  <a:pt x="224320" y="867410"/>
                </a:lnTo>
                <a:lnTo>
                  <a:pt x="226415" y="867410"/>
                </a:lnTo>
                <a:lnTo>
                  <a:pt x="226733" y="868680"/>
                </a:lnTo>
                <a:lnTo>
                  <a:pt x="229362" y="868680"/>
                </a:lnTo>
                <a:lnTo>
                  <a:pt x="229717" y="869950"/>
                </a:lnTo>
                <a:lnTo>
                  <a:pt x="230238" y="868680"/>
                </a:lnTo>
                <a:lnTo>
                  <a:pt x="231114" y="868680"/>
                </a:lnTo>
                <a:lnTo>
                  <a:pt x="231902" y="866140"/>
                </a:lnTo>
                <a:lnTo>
                  <a:pt x="229158" y="866140"/>
                </a:lnTo>
                <a:lnTo>
                  <a:pt x="230720" y="864870"/>
                </a:lnTo>
                <a:lnTo>
                  <a:pt x="231190" y="863600"/>
                </a:lnTo>
                <a:lnTo>
                  <a:pt x="232943" y="862330"/>
                </a:lnTo>
                <a:lnTo>
                  <a:pt x="235813" y="862330"/>
                </a:lnTo>
                <a:lnTo>
                  <a:pt x="236486" y="862330"/>
                </a:lnTo>
                <a:lnTo>
                  <a:pt x="235966" y="861961"/>
                </a:lnTo>
                <a:lnTo>
                  <a:pt x="236334" y="861060"/>
                </a:lnTo>
                <a:lnTo>
                  <a:pt x="237134" y="862330"/>
                </a:lnTo>
                <a:lnTo>
                  <a:pt x="238544" y="862330"/>
                </a:lnTo>
                <a:lnTo>
                  <a:pt x="239128" y="861060"/>
                </a:lnTo>
                <a:lnTo>
                  <a:pt x="240372" y="861060"/>
                </a:lnTo>
                <a:lnTo>
                  <a:pt x="240919" y="859790"/>
                </a:lnTo>
                <a:lnTo>
                  <a:pt x="241630" y="858520"/>
                </a:lnTo>
                <a:lnTo>
                  <a:pt x="242570" y="858520"/>
                </a:lnTo>
                <a:lnTo>
                  <a:pt x="243192" y="857250"/>
                </a:lnTo>
                <a:lnTo>
                  <a:pt x="244068" y="857250"/>
                </a:lnTo>
                <a:lnTo>
                  <a:pt x="244665" y="858520"/>
                </a:lnTo>
                <a:lnTo>
                  <a:pt x="245059" y="858520"/>
                </a:lnTo>
                <a:lnTo>
                  <a:pt x="244970" y="857250"/>
                </a:lnTo>
                <a:lnTo>
                  <a:pt x="245211" y="857250"/>
                </a:lnTo>
                <a:lnTo>
                  <a:pt x="245897" y="854710"/>
                </a:lnTo>
                <a:lnTo>
                  <a:pt x="247357" y="850900"/>
                </a:lnTo>
                <a:lnTo>
                  <a:pt x="246710" y="848360"/>
                </a:lnTo>
                <a:lnTo>
                  <a:pt x="246545" y="847090"/>
                </a:lnTo>
                <a:lnTo>
                  <a:pt x="246024" y="848360"/>
                </a:lnTo>
                <a:lnTo>
                  <a:pt x="245224" y="847001"/>
                </a:lnTo>
                <a:lnTo>
                  <a:pt x="244551" y="845820"/>
                </a:lnTo>
                <a:lnTo>
                  <a:pt x="244500" y="844550"/>
                </a:lnTo>
                <a:lnTo>
                  <a:pt x="243903" y="843280"/>
                </a:lnTo>
                <a:lnTo>
                  <a:pt x="242671" y="842010"/>
                </a:lnTo>
                <a:lnTo>
                  <a:pt x="242506" y="839419"/>
                </a:lnTo>
                <a:lnTo>
                  <a:pt x="242023" y="838200"/>
                </a:lnTo>
                <a:lnTo>
                  <a:pt x="241274" y="836930"/>
                </a:lnTo>
                <a:lnTo>
                  <a:pt x="239687" y="835660"/>
                </a:lnTo>
                <a:lnTo>
                  <a:pt x="239014" y="833120"/>
                </a:lnTo>
                <a:lnTo>
                  <a:pt x="238480" y="830580"/>
                </a:lnTo>
                <a:lnTo>
                  <a:pt x="238264" y="829310"/>
                </a:lnTo>
                <a:lnTo>
                  <a:pt x="238036" y="828040"/>
                </a:lnTo>
                <a:lnTo>
                  <a:pt x="237324" y="826770"/>
                </a:lnTo>
                <a:lnTo>
                  <a:pt x="237528" y="824230"/>
                </a:lnTo>
                <a:lnTo>
                  <a:pt x="237147" y="822960"/>
                </a:lnTo>
                <a:lnTo>
                  <a:pt x="236423" y="822960"/>
                </a:lnTo>
                <a:lnTo>
                  <a:pt x="235572" y="822325"/>
                </a:lnTo>
                <a:lnTo>
                  <a:pt x="235572" y="861695"/>
                </a:lnTo>
                <a:lnTo>
                  <a:pt x="234645" y="861060"/>
                </a:lnTo>
                <a:lnTo>
                  <a:pt x="234772" y="861060"/>
                </a:lnTo>
                <a:lnTo>
                  <a:pt x="234442" y="859790"/>
                </a:lnTo>
                <a:lnTo>
                  <a:pt x="235254" y="859790"/>
                </a:lnTo>
                <a:lnTo>
                  <a:pt x="235318" y="861060"/>
                </a:lnTo>
                <a:lnTo>
                  <a:pt x="235572" y="861695"/>
                </a:lnTo>
                <a:lnTo>
                  <a:pt x="235572" y="822325"/>
                </a:lnTo>
                <a:lnTo>
                  <a:pt x="234746" y="821690"/>
                </a:lnTo>
                <a:lnTo>
                  <a:pt x="234022" y="821690"/>
                </a:lnTo>
                <a:lnTo>
                  <a:pt x="233286" y="820420"/>
                </a:lnTo>
                <a:lnTo>
                  <a:pt x="232232" y="818603"/>
                </a:lnTo>
                <a:lnTo>
                  <a:pt x="230136" y="820420"/>
                </a:lnTo>
                <a:lnTo>
                  <a:pt x="230212" y="819150"/>
                </a:lnTo>
                <a:lnTo>
                  <a:pt x="231609" y="817880"/>
                </a:lnTo>
                <a:lnTo>
                  <a:pt x="230974" y="816610"/>
                </a:lnTo>
                <a:lnTo>
                  <a:pt x="230085" y="816610"/>
                </a:lnTo>
                <a:lnTo>
                  <a:pt x="229362" y="815340"/>
                </a:lnTo>
                <a:lnTo>
                  <a:pt x="229171" y="815340"/>
                </a:lnTo>
                <a:lnTo>
                  <a:pt x="227215" y="814070"/>
                </a:lnTo>
                <a:lnTo>
                  <a:pt x="227139" y="811530"/>
                </a:lnTo>
                <a:lnTo>
                  <a:pt x="225488" y="810260"/>
                </a:lnTo>
                <a:lnTo>
                  <a:pt x="221970" y="810260"/>
                </a:lnTo>
                <a:lnTo>
                  <a:pt x="224383" y="812800"/>
                </a:lnTo>
                <a:lnTo>
                  <a:pt x="218351" y="810260"/>
                </a:lnTo>
                <a:lnTo>
                  <a:pt x="217639" y="810260"/>
                </a:lnTo>
                <a:lnTo>
                  <a:pt x="217170" y="808990"/>
                </a:lnTo>
                <a:lnTo>
                  <a:pt x="216585" y="808990"/>
                </a:lnTo>
                <a:lnTo>
                  <a:pt x="216458" y="807720"/>
                </a:lnTo>
                <a:lnTo>
                  <a:pt x="214909" y="808990"/>
                </a:lnTo>
                <a:lnTo>
                  <a:pt x="213448" y="807720"/>
                </a:lnTo>
                <a:lnTo>
                  <a:pt x="211264" y="807720"/>
                </a:lnTo>
                <a:lnTo>
                  <a:pt x="209499" y="806450"/>
                </a:lnTo>
                <a:lnTo>
                  <a:pt x="208216" y="806450"/>
                </a:lnTo>
                <a:lnTo>
                  <a:pt x="207162" y="805180"/>
                </a:lnTo>
                <a:lnTo>
                  <a:pt x="205003" y="805180"/>
                </a:lnTo>
                <a:lnTo>
                  <a:pt x="203835" y="807720"/>
                </a:lnTo>
                <a:lnTo>
                  <a:pt x="202946" y="805180"/>
                </a:lnTo>
                <a:lnTo>
                  <a:pt x="203860" y="805180"/>
                </a:lnTo>
                <a:lnTo>
                  <a:pt x="203530" y="803910"/>
                </a:lnTo>
                <a:lnTo>
                  <a:pt x="201955" y="803910"/>
                </a:lnTo>
                <a:lnTo>
                  <a:pt x="200952" y="805180"/>
                </a:lnTo>
                <a:lnTo>
                  <a:pt x="197637" y="805180"/>
                </a:lnTo>
                <a:lnTo>
                  <a:pt x="196240" y="806450"/>
                </a:lnTo>
                <a:lnTo>
                  <a:pt x="191389" y="806450"/>
                </a:lnTo>
                <a:lnTo>
                  <a:pt x="190373" y="803910"/>
                </a:lnTo>
                <a:lnTo>
                  <a:pt x="188925" y="803910"/>
                </a:lnTo>
                <a:lnTo>
                  <a:pt x="188633" y="802640"/>
                </a:lnTo>
                <a:lnTo>
                  <a:pt x="187210" y="802640"/>
                </a:lnTo>
                <a:lnTo>
                  <a:pt x="187134" y="801370"/>
                </a:lnTo>
                <a:lnTo>
                  <a:pt x="186245" y="800100"/>
                </a:lnTo>
                <a:lnTo>
                  <a:pt x="186258" y="798830"/>
                </a:lnTo>
                <a:lnTo>
                  <a:pt x="184937" y="798830"/>
                </a:lnTo>
                <a:lnTo>
                  <a:pt x="185547" y="800100"/>
                </a:lnTo>
                <a:lnTo>
                  <a:pt x="184099" y="800100"/>
                </a:lnTo>
                <a:lnTo>
                  <a:pt x="183057" y="798830"/>
                </a:lnTo>
                <a:lnTo>
                  <a:pt x="183730" y="798830"/>
                </a:lnTo>
                <a:lnTo>
                  <a:pt x="185026" y="797560"/>
                </a:lnTo>
                <a:lnTo>
                  <a:pt x="185407" y="797560"/>
                </a:lnTo>
                <a:lnTo>
                  <a:pt x="186055" y="796290"/>
                </a:lnTo>
                <a:lnTo>
                  <a:pt x="187604" y="797560"/>
                </a:lnTo>
                <a:lnTo>
                  <a:pt x="188468" y="796290"/>
                </a:lnTo>
                <a:lnTo>
                  <a:pt x="190080" y="798830"/>
                </a:lnTo>
                <a:lnTo>
                  <a:pt x="190665" y="796290"/>
                </a:lnTo>
                <a:lnTo>
                  <a:pt x="191122" y="800100"/>
                </a:lnTo>
                <a:lnTo>
                  <a:pt x="190919" y="800100"/>
                </a:lnTo>
                <a:lnTo>
                  <a:pt x="191401" y="801370"/>
                </a:lnTo>
                <a:lnTo>
                  <a:pt x="191643" y="801370"/>
                </a:lnTo>
                <a:lnTo>
                  <a:pt x="191350" y="800100"/>
                </a:lnTo>
                <a:lnTo>
                  <a:pt x="192074" y="800100"/>
                </a:lnTo>
                <a:lnTo>
                  <a:pt x="193332" y="801370"/>
                </a:lnTo>
                <a:lnTo>
                  <a:pt x="192303" y="802640"/>
                </a:lnTo>
                <a:lnTo>
                  <a:pt x="192900" y="802640"/>
                </a:lnTo>
                <a:lnTo>
                  <a:pt x="193116" y="803910"/>
                </a:lnTo>
                <a:lnTo>
                  <a:pt x="194779" y="803910"/>
                </a:lnTo>
                <a:lnTo>
                  <a:pt x="194729" y="802640"/>
                </a:lnTo>
                <a:lnTo>
                  <a:pt x="195402" y="802640"/>
                </a:lnTo>
                <a:lnTo>
                  <a:pt x="196697" y="801370"/>
                </a:lnTo>
                <a:lnTo>
                  <a:pt x="201599" y="801370"/>
                </a:lnTo>
                <a:lnTo>
                  <a:pt x="202222" y="802640"/>
                </a:lnTo>
                <a:lnTo>
                  <a:pt x="203796" y="802640"/>
                </a:lnTo>
                <a:lnTo>
                  <a:pt x="204216" y="801370"/>
                </a:lnTo>
                <a:lnTo>
                  <a:pt x="207949" y="801370"/>
                </a:lnTo>
                <a:lnTo>
                  <a:pt x="209638" y="800100"/>
                </a:lnTo>
                <a:lnTo>
                  <a:pt x="217246" y="803910"/>
                </a:lnTo>
                <a:lnTo>
                  <a:pt x="219329" y="803910"/>
                </a:lnTo>
                <a:lnTo>
                  <a:pt x="220129" y="802640"/>
                </a:lnTo>
                <a:lnTo>
                  <a:pt x="223824" y="803910"/>
                </a:lnTo>
                <a:lnTo>
                  <a:pt x="226555" y="803910"/>
                </a:lnTo>
                <a:lnTo>
                  <a:pt x="226834" y="805180"/>
                </a:lnTo>
                <a:lnTo>
                  <a:pt x="228231" y="805180"/>
                </a:lnTo>
                <a:lnTo>
                  <a:pt x="231406" y="803910"/>
                </a:lnTo>
                <a:lnTo>
                  <a:pt x="234518" y="806450"/>
                </a:lnTo>
                <a:lnTo>
                  <a:pt x="236982" y="807720"/>
                </a:lnTo>
                <a:lnTo>
                  <a:pt x="239344" y="808990"/>
                </a:lnTo>
                <a:lnTo>
                  <a:pt x="242265" y="811530"/>
                </a:lnTo>
                <a:lnTo>
                  <a:pt x="241490" y="815340"/>
                </a:lnTo>
                <a:lnTo>
                  <a:pt x="241414" y="816610"/>
                </a:lnTo>
                <a:lnTo>
                  <a:pt x="243357" y="816610"/>
                </a:lnTo>
                <a:lnTo>
                  <a:pt x="244424" y="817880"/>
                </a:lnTo>
                <a:lnTo>
                  <a:pt x="244449" y="819150"/>
                </a:lnTo>
                <a:lnTo>
                  <a:pt x="245186" y="820420"/>
                </a:lnTo>
                <a:lnTo>
                  <a:pt x="244640" y="828040"/>
                </a:lnTo>
                <a:lnTo>
                  <a:pt x="245541" y="822960"/>
                </a:lnTo>
                <a:lnTo>
                  <a:pt x="247383" y="826770"/>
                </a:lnTo>
                <a:lnTo>
                  <a:pt x="246862" y="826770"/>
                </a:lnTo>
                <a:lnTo>
                  <a:pt x="247548" y="828040"/>
                </a:lnTo>
                <a:lnTo>
                  <a:pt x="247167" y="829310"/>
                </a:lnTo>
                <a:lnTo>
                  <a:pt x="247421" y="829310"/>
                </a:lnTo>
                <a:lnTo>
                  <a:pt x="247916" y="830580"/>
                </a:lnTo>
                <a:lnTo>
                  <a:pt x="248450" y="830580"/>
                </a:lnTo>
                <a:lnTo>
                  <a:pt x="248373" y="831850"/>
                </a:lnTo>
                <a:lnTo>
                  <a:pt x="248970" y="831850"/>
                </a:lnTo>
                <a:lnTo>
                  <a:pt x="249389" y="830580"/>
                </a:lnTo>
                <a:lnTo>
                  <a:pt x="251358" y="830580"/>
                </a:lnTo>
                <a:lnTo>
                  <a:pt x="251752" y="829310"/>
                </a:lnTo>
                <a:lnTo>
                  <a:pt x="252996" y="829310"/>
                </a:lnTo>
                <a:lnTo>
                  <a:pt x="253873" y="828040"/>
                </a:lnTo>
                <a:lnTo>
                  <a:pt x="254647" y="826770"/>
                </a:lnTo>
                <a:lnTo>
                  <a:pt x="256844" y="826770"/>
                </a:lnTo>
                <a:lnTo>
                  <a:pt x="257543" y="825500"/>
                </a:lnTo>
                <a:lnTo>
                  <a:pt x="257365" y="824230"/>
                </a:lnTo>
                <a:lnTo>
                  <a:pt x="257048" y="824230"/>
                </a:lnTo>
                <a:lnTo>
                  <a:pt x="257556" y="822960"/>
                </a:lnTo>
                <a:lnTo>
                  <a:pt x="258648" y="822960"/>
                </a:lnTo>
                <a:lnTo>
                  <a:pt x="259359" y="821690"/>
                </a:lnTo>
                <a:lnTo>
                  <a:pt x="259600" y="821690"/>
                </a:lnTo>
                <a:lnTo>
                  <a:pt x="260108" y="820420"/>
                </a:lnTo>
                <a:lnTo>
                  <a:pt x="260832" y="821690"/>
                </a:lnTo>
                <a:lnTo>
                  <a:pt x="261251" y="820420"/>
                </a:lnTo>
                <a:lnTo>
                  <a:pt x="261670" y="820420"/>
                </a:lnTo>
                <a:lnTo>
                  <a:pt x="261823" y="819150"/>
                </a:lnTo>
                <a:lnTo>
                  <a:pt x="262737" y="819150"/>
                </a:lnTo>
                <a:lnTo>
                  <a:pt x="262623" y="817880"/>
                </a:lnTo>
                <a:lnTo>
                  <a:pt x="262356" y="817880"/>
                </a:lnTo>
                <a:lnTo>
                  <a:pt x="262521" y="812800"/>
                </a:lnTo>
                <a:lnTo>
                  <a:pt x="260146" y="808990"/>
                </a:lnTo>
                <a:lnTo>
                  <a:pt x="259067" y="805180"/>
                </a:lnTo>
                <a:lnTo>
                  <a:pt x="258914" y="803910"/>
                </a:lnTo>
                <a:lnTo>
                  <a:pt x="259067" y="802640"/>
                </a:lnTo>
                <a:lnTo>
                  <a:pt x="259219" y="801370"/>
                </a:lnTo>
                <a:lnTo>
                  <a:pt x="259054" y="800100"/>
                </a:lnTo>
                <a:lnTo>
                  <a:pt x="258813" y="798830"/>
                </a:lnTo>
                <a:lnTo>
                  <a:pt x="259626" y="798830"/>
                </a:lnTo>
                <a:lnTo>
                  <a:pt x="259778" y="797560"/>
                </a:lnTo>
                <a:lnTo>
                  <a:pt x="260019" y="797560"/>
                </a:lnTo>
                <a:lnTo>
                  <a:pt x="259664" y="796290"/>
                </a:lnTo>
                <a:lnTo>
                  <a:pt x="257937" y="796290"/>
                </a:lnTo>
                <a:lnTo>
                  <a:pt x="257810" y="797560"/>
                </a:lnTo>
                <a:lnTo>
                  <a:pt x="257009" y="796290"/>
                </a:lnTo>
                <a:lnTo>
                  <a:pt x="254482" y="796290"/>
                </a:lnTo>
                <a:lnTo>
                  <a:pt x="254508" y="793750"/>
                </a:lnTo>
                <a:lnTo>
                  <a:pt x="254165" y="793750"/>
                </a:lnTo>
                <a:lnTo>
                  <a:pt x="254584" y="791210"/>
                </a:lnTo>
                <a:lnTo>
                  <a:pt x="260832" y="791210"/>
                </a:lnTo>
                <a:lnTo>
                  <a:pt x="260654" y="789940"/>
                </a:lnTo>
                <a:lnTo>
                  <a:pt x="261073" y="788670"/>
                </a:lnTo>
                <a:lnTo>
                  <a:pt x="259854" y="786130"/>
                </a:lnTo>
                <a:lnTo>
                  <a:pt x="258419" y="784860"/>
                </a:lnTo>
                <a:lnTo>
                  <a:pt x="257517" y="783590"/>
                </a:lnTo>
                <a:lnTo>
                  <a:pt x="257810" y="782612"/>
                </a:lnTo>
                <a:lnTo>
                  <a:pt x="257886" y="782281"/>
                </a:lnTo>
                <a:lnTo>
                  <a:pt x="256692" y="779780"/>
                </a:lnTo>
                <a:lnTo>
                  <a:pt x="255790" y="778510"/>
                </a:lnTo>
                <a:lnTo>
                  <a:pt x="255117" y="777240"/>
                </a:lnTo>
                <a:lnTo>
                  <a:pt x="253580" y="775970"/>
                </a:lnTo>
                <a:lnTo>
                  <a:pt x="253174" y="775970"/>
                </a:lnTo>
                <a:lnTo>
                  <a:pt x="253326" y="774700"/>
                </a:lnTo>
                <a:lnTo>
                  <a:pt x="251866" y="774700"/>
                </a:lnTo>
                <a:lnTo>
                  <a:pt x="251409" y="773430"/>
                </a:lnTo>
                <a:lnTo>
                  <a:pt x="250304" y="772160"/>
                </a:lnTo>
                <a:lnTo>
                  <a:pt x="249377" y="769620"/>
                </a:lnTo>
                <a:lnTo>
                  <a:pt x="247980" y="768350"/>
                </a:lnTo>
                <a:lnTo>
                  <a:pt x="247154" y="767080"/>
                </a:lnTo>
                <a:lnTo>
                  <a:pt x="246913" y="765810"/>
                </a:lnTo>
                <a:lnTo>
                  <a:pt x="245630" y="765810"/>
                </a:lnTo>
                <a:lnTo>
                  <a:pt x="244983" y="763270"/>
                </a:lnTo>
                <a:lnTo>
                  <a:pt x="244500" y="763270"/>
                </a:lnTo>
                <a:lnTo>
                  <a:pt x="244208" y="762000"/>
                </a:lnTo>
                <a:lnTo>
                  <a:pt x="242595" y="762000"/>
                </a:lnTo>
                <a:lnTo>
                  <a:pt x="241960" y="760730"/>
                </a:lnTo>
                <a:lnTo>
                  <a:pt x="240538" y="758190"/>
                </a:lnTo>
                <a:lnTo>
                  <a:pt x="239699" y="754380"/>
                </a:lnTo>
                <a:lnTo>
                  <a:pt x="238302" y="753110"/>
                </a:lnTo>
                <a:lnTo>
                  <a:pt x="238023" y="754380"/>
                </a:lnTo>
                <a:lnTo>
                  <a:pt x="237490" y="755650"/>
                </a:lnTo>
                <a:lnTo>
                  <a:pt x="236131" y="755650"/>
                </a:lnTo>
                <a:lnTo>
                  <a:pt x="235585" y="754380"/>
                </a:lnTo>
                <a:lnTo>
                  <a:pt x="235953" y="755650"/>
                </a:lnTo>
                <a:lnTo>
                  <a:pt x="233997" y="755650"/>
                </a:lnTo>
                <a:lnTo>
                  <a:pt x="232524" y="754380"/>
                </a:lnTo>
                <a:lnTo>
                  <a:pt x="231165" y="754380"/>
                </a:lnTo>
                <a:lnTo>
                  <a:pt x="229755" y="753084"/>
                </a:lnTo>
                <a:lnTo>
                  <a:pt x="228854" y="751840"/>
                </a:lnTo>
                <a:lnTo>
                  <a:pt x="227203" y="751840"/>
                </a:lnTo>
                <a:lnTo>
                  <a:pt x="226910" y="753110"/>
                </a:lnTo>
                <a:lnTo>
                  <a:pt x="223100" y="753110"/>
                </a:lnTo>
                <a:lnTo>
                  <a:pt x="222186" y="754380"/>
                </a:lnTo>
                <a:lnTo>
                  <a:pt x="222186" y="753110"/>
                </a:lnTo>
                <a:lnTo>
                  <a:pt x="221234" y="753110"/>
                </a:lnTo>
                <a:lnTo>
                  <a:pt x="221805" y="751840"/>
                </a:lnTo>
                <a:lnTo>
                  <a:pt x="221551" y="750570"/>
                </a:lnTo>
                <a:lnTo>
                  <a:pt x="223761" y="750570"/>
                </a:lnTo>
                <a:lnTo>
                  <a:pt x="224320" y="749300"/>
                </a:lnTo>
                <a:lnTo>
                  <a:pt x="225069" y="750570"/>
                </a:lnTo>
                <a:lnTo>
                  <a:pt x="225082" y="749300"/>
                </a:lnTo>
                <a:lnTo>
                  <a:pt x="225933" y="749300"/>
                </a:lnTo>
                <a:lnTo>
                  <a:pt x="227380" y="748030"/>
                </a:lnTo>
                <a:lnTo>
                  <a:pt x="228104" y="750570"/>
                </a:lnTo>
                <a:lnTo>
                  <a:pt x="229603" y="750570"/>
                </a:lnTo>
                <a:lnTo>
                  <a:pt x="229895" y="749300"/>
                </a:lnTo>
                <a:lnTo>
                  <a:pt x="232206" y="749300"/>
                </a:lnTo>
                <a:lnTo>
                  <a:pt x="234213" y="753110"/>
                </a:lnTo>
                <a:lnTo>
                  <a:pt x="236067" y="749300"/>
                </a:lnTo>
                <a:lnTo>
                  <a:pt x="236296" y="751840"/>
                </a:lnTo>
                <a:lnTo>
                  <a:pt x="236689" y="750570"/>
                </a:lnTo>
                <a:lnTo>
                  <a:pt x="237591" y="750570"/>
                </a:lnTo>
                <a:lnTo>
                  <a:pt x="240157" y="749300"/>
                </a:lnTo>
                <a:lnTo>
                  <a:pt x="239280" y="749300"/>
                </a:lnTo>
                <a:lnTo>
                  <a:pt x="239318" y="748030"/>
                </a:lnTo>
                <a:lnTo>
                  <a:pt x="238937" y="745490"/>
                </a:lnTo>
                <a:lnTo>
                  <a:pt x="238506" y="744220"/>
                </a:lnTo>
                <a:lnTo>
                  <a:pt x="238175" y="744220"/>
                </a:lnTo>
                <a:lnTo>
                  <a:pt x="239128" y="742950"/>
                </a:lnTo>
                <a:lnTo>
                  <a:pt x="238531" y="742950"/>
                </a:lnTo>
                <a:lnTo>
                  <a:pt x="237566" y="741680"/>
                </a:lnTo>
                <a:lnTo>
                  <a:pt x="237794" y="740410"/>
                </a:lnTo>
                <a:lnTo>
                  <a:pt x="236753" y="739140"/>
                </a:lnTo>
                <a:lnTo>
                  <a:pt x="236372" y="737870"/>
                </a:lnTo>
                <a:lnTo>
                  <a:pt x="237147" y="737870"/>
                </a:lnTo>
                <a:lnTo>
                  <a:pt x="235407" y="736600"/>
                </a:lnTo>
                <a:lnTo>
                  <a:pt x="234619" y="736600"/>
                </a:lnTo>
                <a:lnTo>
                  <a:pt x="234086" y="731520"/>
                </a:lnTo>
                <a:lnTo>
                  <a:pt x="232816" y="731520"/>
                </a:lnTo>
                <a:lnTo>
                  <a:pt x="232676" y="730250"/>
                </a:lnTo>
                <a:lnTo>
                  <a:pt x="231775" y="730250"/>
                </a:lnTo>
                <a:lnTo>
                  <a:pt x="231952" y="728980"/>
                </a:lnTo>
                <a:lnTo>
                  <a:pt x="230873" y="728980"/>
                </a:lnTo>
                <a:lnTo>
                  <a:pt x="230873" y="727710"/>
                </a:lnTo>
                <a:lnTo>
                  <a:pt x="230555" y="727710"/>
                </a:lnTo>
                <a:lnTo>
                  <a:pt x="226745" y="725170"/>
                </a:lnTo>
                <a:lnTo>
                  <a:pt x="228955" y="725170"/>
                </a:lnTo>
                <a:lnTo>
                  <a:pt x="230327" y="721360"/>
                </a:lnTo>
                <a:lnTo>
                  <a:pt x="231101" y="721360"/>
                </a:lnTo>
                <a:lnTo>
                  <a:pt x="231279" y="722630"/>
                </a:lnTo>
                <a:lnTo>
                  <a:pt x="232397" y="722630"/>
                </a:lnTo>
                <a:lnTo>
                  <a:pt x="232600" y="723900"/>
                </a:lnTo>
                <a:lnTo>
                  <a:pt x="236105" y="723900"/>
                </a:lnTo>
                <a:lnTo>
                  <a:pt x="236054" y="726440"/>
                </a:lnTo>
                <a:lnTo>
                  <a:pt x="237832" y="726440"/>
                </a:lnTo>
                <a:lnTo>
                  <a:pt x="238912" y="725170"/>
                </a:lnTo>
                <a:lnTo>
                  <a:pt x="243192" y="734060"/>
                </a:lnTo>
                <a:lnTo>
                  <a:pt x="242951" y="735330"/>
                </a:lnTo>
                <a:lnTo>
                  <a:pt x="243878" y="735330"/>
                </a:lnTo>
                <a:lnTo>
                  <a:pt x="243890" y="736600"/>
                </a:lnTo>
                <a:lnTo>
                  <a:pt x="244195" y="736600"/>
                </a:lnTo>
                <a:lnTo>
                  <a:pt x="244132" y="737870"/>
                </a:lnTo>
                <a:lnTo>
                  <a:pt x="244576" y="737870"/>
                </a:lnTo>
                <a:lnTo>
                  <a:pt x="244716" y="739140"/>
                </a:lnTo>
                <a:lnTo>
                  <a:pt x="245808" y="739140"/>
                </a:lnTo>
                <a:lnTo>
                  <a:pt x="245821" y="740410"/>
                </a:lnTo>
                <a:lnTo>
                  <a:pt x="246303" y="740410"/>
                </a:lnTo>
                <a:lnTo>
                  <a:pt x="245859" y="741680"/>
                </a:lnTo>
                <a:lnTo>
                  <a:pt x="246265" y="742950"/>
                </a:lnTo>
                <a:lnTo>
                  <a:pt x="246303" y="744220"/>
                </a:lnTo>
                <a:lnTo>
                  <a:pt x="246938" y="745490"/>
                </a:lnTo>
                <a:lnTo>
                  <a:pt x="247065" y="745490"/>
                </a:lnTo>
                <a:lnTo>
                  <a:pt x="247434" y="746760"/>
                </a:lnTo>
                <a:lnTo>
                  <a:pt x="248132" y="748030"/>
                </a:lnTo>
                <a:lnTo>
                  <a:pt x="248386" y="748030"/>
                </a:lnTo>
                <a:lnTo>
                  <a:pt x="248843" y="749300"/>
                </a:lnTo>
                <a:lnTo>
                  <a:pt x="248640" y="750570"/>
                </a:lnTo>
                <a:lnTo>
                  <a:pt x="249288" y="750570"/>
                </a:lnTo>
                <a:lnTo>
                  <a:pt x="249745" y="751840"/>
                </a:lnTo>
                <a:lnTo>
                  <a:pt x="249796" y="753110"/>
                </a:lnTo>
                <a:lnTo>
                  <a:pt x="250418" y="754380"/>
                </a:lnTo>
                <a:lnTo>
                  <a:pt x="250710" y="754380"/>
                </a:lnTo>
                <a:lnTo>
                  <a:pt x="249618" y="755650"/>
                </a:lnTo>
                <a:lnTo>
                  <a:pt x="249974" y="755650"/>
                </a:lnTo>
                <a:lnTo>
                  <a:pt x="249974" y="756920"/>
                </a:lnTo>
                <a:lnTo>
                  <a:pt x="250736" y="756920"/>
                </a:lnTo>
                <a:lnTo>
                  <a:pt x="251599" y="758190"/>
                </a:lnTo>
                <a:lnTo>
                  <a:pt x="251815" y="758190"/>
                </a:lnTo>
                <a:lnTo>
                  <a:pt x="252755" y="756920"/>
                </a:lnTo>
                <a:lnTo>
                  <a:pt x="252755" y="758190"/>
                </a:lnTo>
                <a:lnTo>
                  <a:pt x="254939" y="758190"/>
                </a:lnTo>
                <a:lnTo>
                  <a:pt x="255320" y="759460"/>
                </a:lnTo>
                <a:lnTo>
                  <a:pt x="256667" y="759460"/>
                </a:lnTo>
                <a:lnTo>
                  <a:pt x="258699" y="760730"/>
                </a:lnTo>
                <a:lnTo>
                  <a:pt x="258330" y="763270"/>
                </a:lnTo>
                <a:lnTo>
                  <a:pt x="259829" y="763270"/>
                </a:lnTo>
                <a:lnTo>
                  <a:pt x="260007" y="764540"/>
                </a:lnTo>
                <a:lnTo>
                  <a:pt x="263448" y="764540"/>
                </a:lnTo>
                <a:lnTo>
                  <a:pt x="263550" y="765810"/>
                </a:lnTo>
                <a:lnTo>
                  <a:pt x="264083" y="765810"/>
                </a:lnTo>
                <a:lnTo>
                  <a:pt x="263842" y="767080"/>
                </a:lnTo>
                <a:lnTo>
                  <a:pt x="266674" y="767080"/>
                </a:lnTo>
                <a:lnTo>
                  <a:pt x="267995" y="768350"/>
                </a:lnTo>
                <a:lnTo>
                  <a:pt x="268300" y="768350"/>
                </a:lnTo>
                <a:lnTo>
                  <a:pt x="268490" y="769620"/>
                </a:lnTo>
                <a:lnTo>
                  <a:pt x="267957" y="770890"/>
                </a:lnTo>
                <a:lnTo>
                  <a:pt x="268401" y="770890"/>
                </a:lnTo>
                <a:lnTo>
                  <a:pt x="268922" y="769620"/>
                </a:lnTo>
                <a:lnTo>
                  <a:pt x="269379" y="769620"/>
                </a:lnTo>
                <a:lnTo>
                  <a:pt x="271106" y="768350"/>
                </a:lnTo>
                <a:lnTo>
                  <a:pt x="271259" y="769620"/>
                </a:lnTo>
                <a:lnTo>
                  <a:pt x="271640" y="769620"/>
                </a:lnTo>
                <a:lnTo>
                  <a:pt x="272605" y="768350"/>
                </a:lnTo>
                <a:lnTo>
                  <a:pt x="273316" y="769620"/>
                </a:lnTo>
                <a:lnTo>
                  <a:pt x="274332" y="769620"/>
                </a:lnTo>
                <a:lnTo>
                  <a:pt x="274078" y="770890"/>
                </a:lnTo>
                <a:lnTo>
                  <a:pt x="274447" y="772160"/>
                </a:lnTo>
                <a:lnTo>
                  <a:pt x="275539" y="770890"/>
                </a:lnTo>
                <a:lnTo>
                  <a:pt x="275742" y="772160"/>
                </a:lnTo>
                <a:lnTo>
                  <a:pt x="276339" y="773430"/>
                </a:lnTo>
                <a:lnTo>
                  <a:pt x="276161" y="770890"/>
                </a:lnTo>
                <a:lnTo>
                  <a:pt x="277939" y="770890"/>
                </a:lnTo>
                <a:lnTo>
                  <a:pt x="277761" y="772160"/>
                </a:lnTo>
                <a:lnTo>
                  <a:pt x="278409" y="772160"/>
                </a:lnTo>
                <a:lnTo>
                  <a:pt x="278295" y="770890"/>
                </a:lnTo>
                <a:lnTo>
                  <a:pt x="278917" y="770890"/>
                </a:lnTo>
                <a:lnTo>
                  <a:pt x="278422" y="769620"/>
                </a:lnTo>
                <a:lnTo>
                  <a:pt x="278676" y="768350"/>
                </a:lnTo>
                <a:lnTo>
                  <a:pt x="277012" y="767080"/>
                </a:lnTo>
                <a:lnTo>
                  <a:pt x="278904" y="767080"/>
                </a:lnTo>
                <a:lnTo>
                  <a:pt x="277952" y="765810"/>
                </a:lnTo>
                <a:lnTo>
                  <a:pt x="279603" y="765810"/>
                </a:lnTo>
                <a:lnTo>
                  <a:pt x="279971" y="766356"/>
                </a:lnTo>
                <a:lnTo>
                  <a:pt x="279946" y="765810"/>
                </a:lnTo>
                <a:lnTo>
                  <a:pt x="280111" y="765810"/>
                </a:lnTo>
                <a:lnTo>
                  <a:pt x="281152" y="767080"/>
                </a:lnTo>
                <a:lnTo>
                  <a:pt x="283464" y="767080"/>
                </a:lnTo>
                <a:lnTo>
                  <a:pt x="284518" y="765810"/>
                </a:lnTo>
                <a:lnTo>
                  <a:pt x="283641" y="764540"/>
                </a:lnTo>
                <a:lnTo>
                  <a:pt x="283921" y="763270"/>
                </a:lnTo>
                <a:lnTo>
                  <a:pt x="282155" y="763270"/>
                </a:lnTo>
                <a:lnTo>
                  <a:pt x="282130" y="762000"/>
                </a:lnTo>
                <a:lnTo>
                  <a:pt x="282105" y="760730"/>
                </a:lnTo>
                <a:lnTo>
                  <a:pt x="281317" y="760730"/>
                </a:lnTo>
                <a:lnTo>
                  <a:pt x="281152" y="759460"/>
                </a:lnTo>
                <a:lnTo>
                  <a:pt x="280276" y="759460"/>
                </a:lnTo>
                <a:lnTo>
                  <a:pt x="280504" y="758190"/>
                </a:lnTo>
                <a:lnTo>
                  <a:pt x="279400" y="758190"/>
                </a:lnTo>
                <a:lnTo>
                  <a:pt x="279019" y="756920"/>
                </a:lnTo>
                <a:lnTo>
                  <a:pt x="277368" y="756920"/>
                </a:lnTo>
                <a:lnTo>
                  <a:pt x="278955" y="758190"/>
                </a:lnTo>
                <a:lnTo>
                  <a:pt x="276860" y="762000"/>
                </a:lnTo>
                <a:lnTo>
                  <a:pt x="276517" y="759460"/>
                </a:lnTo>
                <a:lnTo>
                  <a:pt x="276199" y="759460"/>
                </a:lnTo>
                <a:lnTo>
                  <a:pt x="274751" y="758190"/>
                </a:lnTo>
                <a:lnTo>
                  <a:pt x="276186" y="758190"/>
                </a:lnTo>
                <a:lnTo>
                  <a:pt x="275983" y="756920"/>
                </a:lnTo>
                <a:lnTo>
                  <a:pt x="276555" y="758190"/>
                </a:lnTo>
                <a:lnTo>
                  <a:pt x="276758" y="758190"/>
                </a:lnTo>
                <a:lnTo>
                  <a:pt x="276059" y="756920"/>
                </a:lnTo>
                <a:lnTo>
                  <a:pt x="276390" y="756920"/>
                </a:lnTo>
                <a:lnTo>
                  <a:pt x="276148" y="755650"/>
                </a:lnTo>
                <a:lnTo>
                  <a:pt x="278663" y="755650"/>
                </a:lnTo>
                <a:lnTo>
                  <a:pt x="279412" y="754380"/>
                </a:lnTo>
                <a:lnTo>
                  <a:pt x="279476" y="751840"/>
                </a:lnTo>
                <a:lnTo>
                  <a:pt x="280327" y="749300"/>
                </a:lnTo>
                <a:lnTo>
                  <a:pt x="279984" y="748030"/>
                </a:lnTo>
                <a:lnTo>
                  <a:pt x="279819" y="748030"/>
                </a:lnTo>
                <a:lnTo>
                  <a:pt x="278866" y="746760"/>
                </a:lnTo>
                <a:lnTo>
                  <a:pt x="279361" y="746760"/>
                </a:lnTo>
                <a:lnTo>
                  <a:pt x="279247" y="745490"/>
                </a:lnTo>
                <a:lnTo>
                  <a:pt x="278561" y="745490"/>
                </a:lnTo>
                <a:lnTo>
                  <a:pt x="278815" y="744220"/>
                </a:lnTo>
                <a:lnTo>
                  <a:pt x="278295" y="742950"/>
                </a:lnTo>
                <a:lnTo>
                  <a:pt x="277901" y="741680"/>
                </a:lnTo>
                <a:lnTo>
                  <a:pt x="277571" y="741680"/>
                </a:lnTo>
                <a:lnTo>
                  <a:pt x="275856" y="739140"/>
                </a:lnTo>
                <a:lnTo>
                  <a:pt x="277253" y="740410"/>
                </a:lnTo>
                <a:lnTo>
                  <a:pt x="277418" y="740410"/>
                </a:lnTo>
                <a:lnTo>
                  <a:pt x="277749" y="739140"/>
                </a:lnTo>
                <a:lnTo>
                  <a:pt x="279222" y="739140"/>
                </a:lnTo>
                <a:lnTo>
                  <a:pt x="279120" y="737870"/>
                </a:lnTo>
                <a:lnTo>
                  <a:pt x="281838" y="737870"/>
                </a:lnTo>
                <a:lnTo>
                  <a:pt x="282486" y="739140"/>
                </a:lnTo>
                <a:lnTo>
                  <a:pt x="285102" y="739140"/>
                </a:lnTo>
                <a:lnTo>
                  <a:pt x="284619" y="740410"/>
                </a:lnTo>
                <a:lnTo>
                  <a:pt x="285991" y="741680"/>
                </a:lnTo>
                <a:lnTo>
                  <a:pt x="286626" y="741680"/>
                </a:lnTo>
                <a:lnTo>
                  <a:pt x="284873" y="745490"/>
                </a:lnTo>
                <a:lnTo>
                  <a:pt x="283984" y="748030"/>
                </a:lnTo>
                <a:lnTo>
                  <a:pt x="286829" y="749300"/>
                </a:lnTo>
                <a:lnTo>
                  <a:pt x="286956" y="749300"/>
                </a:lnTo>
                <a:lnTo>
                  <a:pt x="287185" y="750570"/>
                </a:lnTo>
                <a:lnTo>
                  <a:pt x="287502" y="749300"/>
                </a:lnTo>
                <a:lnTo>
                  <a:pt x="288213" y="749300"/>
                </a:lnTo>
                <a:lnTo>
                  <a:pt x="288124" y="748030"/>
                </a:lnTo>
                <a:lnTo>
                  <a:pt x="288747" y="748030"/>
                </a:lnTo>
                <a:lnTo>
                  <a:pt x="288290" y="746760"/>
                </a:lnTo>
                <a:lnTo>
                  <a:pt x="288632" y="744220"/>
                </a:lnTo>
                <a:lnTo>
                  <a:pt x="287934" y="741680"/>
                </a:lnTo>
                <a:lnTo>
                  <a:pt x="286753" y="741680"/>
                </a:lnTo>
                <a:lnTo>
                  <a:pt x="286969" y="740410"/>
                </a:lnTo>
                <a:lnTo>
                  <a:pt x="288124" y="739140"/>
                </a:lnTo>
                <a:lnTo>
                  <a:pt x="288442" y="737870"/>
                </a:lnTo>
                <a:lnTo>
                  <a:pt x="290258" y="736600"/>
                </a:lnTo>
                <a:lnTo>
                  <a:pt x="290080" y="736600"/>
                </a:lnTo>
                <a:lnTo>
                  <a:pt x="290626" y="735330"/>
                </a:lnTo>
                <a:lnTo>
                  <a:pt x="288086" y="735330"/>
                </a:lnTo>
                <a:lnTo>
                  <a:pt x="287642" y="734060"/>
                </a:lnTo>
                <a:lnTo>
                  <a:pt x="286232" y="732790"/>
                </a:lnTo>
                <a:lnTo>
                  <a:pt x="285038" y="732790"/>
                </a:lnTo>
                <a:lnTo>
                  <a:pt x="284429" y="731520"/>
                </a:lnTo>
                <a:lnTo>
                  <a:pt x="283870" y="730250"/>
                </a:lnTo>
                <a:lnTo>
                  <a:pt x="283286" y="730250"/>
                </a:lnTo>
                <a:lnTo>
                  <a:pt x="283641" y="728980"/>
                </a:lnTo>
                <a:lnTo>
                  <a:pt x="284086" y="728980"/>
                </a:lnTo>
                <a:lnTo>
                  <a:pt x="284162" y="727710"/>
                </a:lnTo>
                <a:lnTo>
                  <a:pt x="284327" y="727710"/>
                </a:lnTo>
                <a:lnTo>
                  <a:pt x="284149" y="726440"/>
                </a:lnTo>
                <a:lnTo>
                  <a:pt x="284467" y="726440"/>
                </a:lnTo>
                <a:lnTo>
                  <a:pt x="284340" y="725170"/>
                </a:lnTo>
                <a:lnTo>
                  <a:pt x="284886" y="725170"/>
                </a:lnTo>
                <a:lnTo>
                  <a:pt x="284721" y="723976"/>
                </a:lnTo>
                <a:lnTo>
                  <a:pt x="285267" y="725170"/>
                </a:lnTo>
                <a:lnTo>
                  <a:pt x="284924" y="723900"/>
                </a:lnTo>
                <a:lnTo>
                  <a:pt x="286512" y="723900"/>
                </a:lnTo>
                <a:lnTo>
                  <a:pt x="286677" y="723900"/>
                </a:lnTo>
                <a:lnTo>
                  <a:pt x="286816" y="722630"/>
                </a:lnTo>
                <a:lnTo>
                  <a:pt x="287528" y="722630"/>
                </a:lnTo>
                <a:lnTo>
                  <a:pt x="287515" y="723900"/>
                </a:lnTo>
                <a:lnTo>
                  <a:pt x="288658" y="723900"/>
                </a:lnTo>
                <a:lnTo>
                  <a:pt x="289369" y="725170"/>
                </a:lnTo>
                <a:lnTo>
                  <a:pt x="289001" y="726440"/>
                </a:lnTo>
                <a:lnTo>
                  <a:pt x="287731" y="726440"/>
                </a:lnTo>
                <a:lnTo>
                  <a:pt x="287896" y="727710"/>
                </a:lnTo>
                <a:lnTo>
                  <a:pt x="287020" y="727710"/>
                </a:lnTo>
                <a:lnTo>
                  <a:pt x="287121" y="728586"/>
                </a:lnTo>
                <a:lnTo>
                  <a:pt x="287655" y="728980"/>
                </a:lnTo>
                <a:lnTo>
                  <a:pt x="287515" y="730250"/>
                </a:lnTo>
                <a:lnTo>
                  <a:pt x="290195" y="728980"/>
                </a:lnTo>
                <a:lnTo>
                  <a:pt x="289725" y="728980"/>
                </a:lnTo>
                <a:lnTo>
                  <a:pt x="289318" y="727710"/>
                </a:lnTo>
                <a:lnTo>
                  <a:pt x="290360" y="726440"/>
                </a:lnTo>
                <a:lnTo>
                  <a:pt x="289534" y="726440"/>
                </a:lnTo>
                <a:lnTo>
                  <a:pt x="289928" y="725170"/>
                </a:lnTo>
                <a:lnTo>
                  <a:pt x="290220" y="723900"/>
                </a:lnTo>
                <a:lnTo>
                  <a:pt x="292531" y="723900"/>
                </a:lnTo>
                <a:lnTo>
                  <a:pt x="292658" y="725170"/>
                </a:lnTo>
                <a:lnTo>
                  <a:pt x="292442" y="726440"/>
                </a:lnTo>
                <a:lnTo>
                  <a:pt x="293941" y="726440"/>
                </a:lnTo>
                <a:lnTo>
                  <a:pt x="293509" y="727710"/>
                </a:lnTo>
                <a:lnTo>
                  <a:pt x="293395" y="731520"/>
                </a:lnTo>
                <a:lnTo>
                  <a:pt x="293916" y="728980"/>
                </a:lnTo>
                <a:lnTo>
                  <a:pt x="295973" y="730250"/>
                </a:lnTo>
                <a:lnTo>
                  <a:pt x="298310" y="730250"/>
                </a:lnTo>
                <a:lnTo>
                  <a:pt x="298005" y="732790"/>
                </a:lnTo>
                <a:lnTo>
                  <a:pt x="300164" y="732790"/>
                </a:lnTo>
                <a:lnTo>
                  <a:pt x="298958" y="731520"/>
                </a:lnTo>
                <a:lnTo>
                  <a:pt x="298970" y="730250"/>
                </a:lnTo>
                <a:lnTo>
                  <a:pt x="299123" y="730250"/>
                </a:lnTo>
                <a:lnTo>
                  <a:pt x="300659" y="729056"/>
                </a:lnTo>
                <a:lnTo>
                  <a:pt x="300113" y="727710"/>
                </a:lnTo>
                <a:lnTo>
                  <a:pt x="299986" y="727710"/>
                </a:lnTo>
                <a:lnTo>
                  <a:pt x="299720" y="726440"/>
                </a:lnTo>
                <a:lnTo>
                  <a:pt x="300507" y="726440"/>
                </a:lnTo>
                <a:lnTo>
                  <a:pt x="300520" y="725170"/>
                </a:lnTo>
                <a:lnTo>
                  <a:pt x="298856" y="725170"/>
                </a:lnTo>
                <a:lnTo>
                  <a:pt x="298691" y="723900"/>
                </a:lnTo>
                <a:lnTo>
                  <a:pt x="297649" y="725170"/>
                </a:lnTo>
                <a:lnTo>
                  <a:pt x="297434" y="723900"/>
                </a:lnTo>
                <a:lnTo>
                  <a:pt x="297662" y="722630"/>
                </a:lnTo>
                <a:lnTo>
                  <a:pt x="297967" y="722630"/>
                </a:lnTo>
                <a:lnTo>
                  <a:pt x="295910" y="721360"/>
                </a:lnTo>
                <a:lnTo>
                  <a:pt x="297243" y="720090"/>
                </a:lnTo>
                <a:lnTo>
                  <a:pt x="297408" y="721360"/>
                </a:lnTo>
                <a:lnTo>
                  <a:pt x="300037" y="721360"/>
                </a:lnTo>
                <a:lnTo>
                  <a:pt x="300964" y="722630"/>
                </a:lnTo>
                <a:lnTo>
                  <a:pt x="302602" y="721360"/>
                </a:lnTo>
                <a:lnTo>
                  <a:pt x="303212" y="722630"/>
                </a:lnTo>
                <a:lnTo>
                  <a:pt x="304050" y="722630"/>
                </a:lnTo>
                <a:lnTo>
                  <a:pt x="304431" y="721360"/>
                </a:lnTo>
                <a:lnTo>
                  <a:pt x="305968" y="721360"/>
                </a:lnTo>
                <a:lnTo>
                  <a:pt x="305562" y="722630"/>
                </a:lnTo>
                <a:lnTo>
                  <a:pt x="306565" y="722630"/>
                </a:lnTo>
                <a:lnTo>
                  <a:pt x="305993" y="721360"/>
                </a:lnTo>
                <a:lnTo>
                  <a:pt x="306476" y="720090"/>
                </a:lnTo>
                <a:lnTo>
                  <a:pt x="308279" y="721360"/>
                </a:lnTo>
                <a:lnTo>
                  <a:pt x="306197" y="718820"/>
                </a:lnTo>
                <a:lnTo>
                  <a:pt x="305358" y="717550"/>
                </a:lnTo>
                <a:lnTo>
                  <a:pt x="304533" y="718820"/>
                </a:lnTo>
                <a:lnTo>
                  <a:pt x="303060" y="718820"/>
                </a:lnTo>
                <a:lnTo>
                  <a:pt x="299720" y="718820"/>
                </a:lnTo>
                <a:lnTo>
                  <a:pt x="299948" y="717550"/>
                </a:lnTo>
                <a:lnTo>
                  <a:pt x="299910" y="716280"/>
                </a:lnTo>
                <a:lnTo>
                  <a:pt x="301269" y="715010"/>
                </a:lnTo>
                <a:lnTo>
                  <a:pt x="301383" y="716280"/>
                </a:lnTo>
                <a:lnTo>
                  <a:pt x="302069" y="716280"/>
                </a:lnTo>
                <a:lnTo>
                  <a:pt x="302018" y="717550"/>
                </a:lnTo>
                <a:lnTo>
                  <a:pt x="302958" y="717550"/>
                </a:lnTo>
                <a:lnTo>
                  <a:pt x="303060" y="718820"/>
                </a:lnTo>
                <a:lnTo>
                  <a:pt x="303314" y="717550"/>
                </a:lnTo>
                <a:lnTo>
                  <a:pt x="303415" y="716749"/>
                </a:lnTo>
                <a:lnTo>
                  <a:pt x="303479" y="715010"/>
                </a:lnTo>
                <a:lnTo>
                  <a:pt x="304647" y="717550"/>
                </a:lnTo>
                <a:lnTo>
                  <a:pt x="305257" y="716280"/>
                </a:lnTo>
                <a:lnTo>
                  <a:pt x="308102" y="716280"/>
                </a:lnTo>
                <a:lnTo>
                  <a:pt x="309105" y="715010"/>
                </a:lnTo>
                <a:lnTo>
                  <a:pt x="309880" y="716280"/>
                </a:lnTo>
                <a:lnTo>
                  <a:pt x="310324" y="716280"/>
                </a:lnTo>
                <a:lnTo>
                  <a:pt x="311302" y="717550"/>
                </a:lnTo>
                <a:lnTo>
                  <a:pt x="311873" y="716280"/>
                </a:lnTo>
                <a:lnTo>
                  <a:pt x="311899" y="715010"/>
                </a:lnTo>
                <a:lnTo>
                  <a:pt x="312089" y="715010"/>
                </a:lnTo>
                <a:lnTo>
                  <a:pt x="312153" y="714616"/>
                </a:lnTo>
                <a:lnTo>
                  <a:pt x="311619" y="713740"/>
                </a:lnTo>
                <a:lnTo>
                  <a:pt x="311531" y="715010"/>
                </a:lnTo>
                <a:lnTo>
                  <a:pt x="311200" y="715010"/>
                </a:lnTo>
                <a:lnTo>
                  <a:pt x="310845" y="713740"/>
                </a:lnTo>
                <a:lnTo>
                  <a:pt x="310565" y="713740"/>
                </a:lnTo>
                <a:lnTo>
                  <a:pt x="310172" y="715010"/>
                </a:lnTo>
                <a:lnTo>
                  <a:pt x="309676" y="715010"/>
                </a:lnTo>
                <a:lnTo>
                  <a:pt x="309016" y="713740"/>
                </a:lnTo>
                <a:lnTo>
                  <a:pt x="308686" y="713740"/>
                </a:lnTo>
                <a:lnTo>
                  <a:pt x="308279" y="712470"/>
                </a:lnTo>
                <a:lnTo>
                  <a:pt x="306031" y="712470"/>
                </a:lnTo>
                <a:lnTo>
                  <a:pt x="306984" y="711200"/>
                </a:lnTo>
                <a:lnTo>
                  <a:pt x="307632" y="709930"/>
                </a:lnTo>
                <a:lnTo>
                  <a:pt x="308813" y="711200"/>
                </a:lnTo>
                <a:lnTo>
                  <a:pt x="309194" y="709930"/>
                </a:lnTo>
                <a:lnTo>
                  <a:pt x="309943" y="709930"/>
                </a:lnTo>
                <a:lnTo>
                  <a:pt x="310908" y="711200"/>
                </a:lnTo>
                <a:lnTo>
                  <a:pt x="311391" y="709930"/>
                </a:lnTo>
                <a:lnTo>
                  <a:pt x="312216" y="708660"/>
                </a:lnTo>
                <a:lnTo>
                  <a:pt x="313042" y="707390"/>
                </a:lnTo>
                <a:lnTo>
                  <a:pt x="310959" y="708660"/>
                </a:lnTo>
                <a:lnTo>
                  <a:pt x="309600" y="707390"/>
                </a:lnTo>
                <a:lnTo>
                  <a:pt x="308444" y="704850"/>
                </a:lnTo>
                <a:lnTo>
                  <a:pt x="309968" y="706120"/>
                </a:lnTo>
                <a:lnTo>
                  <a:pt x="309968" y="704850"/>
                </a:lnTo>
                <a:lnTo>
                  <a:pt x="309968" y="703580"/>
                </a:lnTo>
                <a:lnTo>
                  <a:pt x="309714" y="703580"/>
                </a:lnTo>
                <a:lnTo>
                  <a:pt x="309638" y="702310"/>
                </a:lnTo>
                <a:lnTo>
                  <a:pt x="309029" y="702310"/>
                </a:lnTo>
                <a:lnTo>
                  <a:pt x="309016" y="701040"/>
                </a:lnTo>
                <a:lnTo>
                  <a:pt x="308686" y="699770"/>
                </a:lnTo>
                <a:lnTo>
                  <a:pt x="306832" y="699770"/>
                </a:lnTo>
                <a:lnTo>
                  <a:pt x="306285" y="697230"/>
                </a:lnTo>
                <a:lnTo>
                  <a:pt x="307517" y="698500"/>
                </a:lnTo>
                <a:lnTo>
                  <a:pt x="308584" y="697230"/>
                </a:lnTo>
                <a:lnTo>
                  <a:pt x="310273" y="693420"/>
                </a:lnTo>
                <a:lnTo>
                  <a:pt x="309816" y="692150"/>
                </a:lnTo>
                <a:lnTo>
                  <a:pt x="309067" y="692150"/>
                </a:lnTo>
                <a:lnTo>
                  <a:pt x="309168" y="689610"/>
                </a:lnTo>
                <a:lnTo>
                  <a:pt x="308533" y="689610"/>
                </a:lnTo>
                <a:lnTo>
                  <a:pt x="308470" y="688340"/>
                </a:lnTo>
                <a:lnTo>
                  <a:pt x="307136" y="685800"/>
                </a:lnTo>
                <a:lnTo>
                  <a:pt x="305689" y="683260"/>
                </a:lnTo>
                <a:lnTo>
                  <a:pt x="304698" y="681990"/>
                </a:lnTo>
                <a:lnTo>
                  <a:pt x="304533" y="680720"/>
                </a:lnTo>
                <a:lnTo>
                  <a:pt x="304228" y="680720"/>
                </a:lnTo>
                <a:lnTo>
                  <a:pt x="304025" y="679450"/>
                </a:lnTo>
                <a:lnTo>
                  <a:pt x="303517" y="679450"/>
                </a:lnTo>
                <a:lnTo>
                  <a:pt x="303326" y="678180"/>
                </a:lnTo>
                <a:lnTo>
                  <a:pt x="303847" y="678180"/>
                </a:lnTo>
                <a:lnTo>
                  <a:pt x="303872" y="676910"/>
                </a:lnTo>
                <a:lnTo>
                  <a:pt x="301396" y="676910"/>
                </a:lnTo>
                <a:lnTo>
                  <a:pt x="301155" y="675640"/>
                </a:lnTo>
                <a:lnTo>
                  <a:pt x="300469" y="676910"/>
                </a:lnTo>
                <a:lnTo>
                  <a:pt x="299859" y="675640"/>
                </a:lnTo>
                <a:lnTo>
                  <a:pt x="299262" y="675640"/>
                </a:lnTo>
                <a:lnTo>
                  <a:pt x="298919" y="674370"/>
                </a:lnTo>
                <a:lnTo>
                  <a:pt x="298729" y="674370"/>
                </a:lnTo>
                <a:lnTo>
                  <a:pt x="298704" y="673100"/>
                </a:lnTo>
                <a:lnTo>
                  <a:pt x="298132" y="674370"/>
                </a:lnTo>
                <a:lnTo>
                  <a:pt x="297903" y="674370"/>
                </a:lnTo>
                <a:lnTo>
                  <a:pt x="297738" y="673100"/>
                </a:lnTo>
                <a:lnTo>
                  <a:pt x="297624" y="672490"/>
                </a:lnTo>
                <a:lnTo>
                  <a:pt x="297624" y="673100"/>
                </a:lnTo>
                <a:lnTo>
                  <a:pt x="296278" y="673100"/>
                </a:lnTo>
                <a:lnTo>
                  <a:pt x="296646" y="671830"/>
                </a:lnTo>
                <a:lnTo>
                  <a:pt x="297421" y="671830"/>
                </a:lnTo>
                <a:lnTo>
                  <a:pt x="297484" y="672033"/>
                </a:lnTo>
                <a:lnTo>
                  <a:pt x="297624" y="673100"/>
                </a:lnTo>
                <a:lnTo>
                  <a:pt x="297624" y="672490"/>
                </a:lnTo>
                <a:lnTo>
                  <a:pt x="297827" y="673100"/>
                </a:lnTo>
                <a:lnTo>
                  <a:pt x="297688" y="671830"/>
                </a:lnTo>
                <a:lnTo>
                  <a:pt x="296976" y="670560"/>
                </a:lnTo>
                <a:lnTo>
                  <a:pt x="296367" y="669290"/>
                </a:lnTo>
                <a:lnTo>
                  <a:pt x="295109" y="670560"/>
                </a:lnTo>
                <a:lnTo>
                  <a:pt x="294246" y="669290"/>
                </a:lnTo>
                <a:lnTo>
                  <a:pt x="293458" y="669290"/>
                </a:lnTo>
                <a:lnTo>
                  <a:pt x="293306" y="668578"/>
                </a:lnTo>
                <a:lnTo>
                  <a:pt x="293230" y="666750"/>
                </a:lnTo>
                <a:lnTo>
                  <a:pt x="294716" y="666750"/>
                </a:lnTo>
                <a:lnTo>
                  <a:pt x="294640" y="668020"/>
                </a:lnTo>
                <a:lnTo>
                  <a:pt x="296418" y="668020"/>
                </a:lnTo>
                <a:lnTo>
                  <a:pt x="296595" y="669290"/>
                </a:lnTo>
                <a:lnTo>
                  <a:pt x="296951" y="669290"/>
                </a:lnTo>
                <a:lnTo>
                  <a:pt x="297091" y="668020"/>
                </a:lnTo>
                <a:lnTo>
                  <a:pt x="297510" y="669290"/>
                </a:lnTo>
                <a:lnTo>
                  <a:pt x="298157" y="669290"/>
                </a:lnTo>
                <a:lnTo>
                  <a:pt x="297853" y="670560"/>
                </a:lnTo>
                <a:lnTo>
                  <a:pt x="298602" y="671830"/>
                </a:lnTo>
                <a:lnTo>
                  <a:pt x="299554" y="671830"/>
                </a:lnTo>
                <a:lnTo>
                  <a:pt x="300774" y="673100"/>
                </a:lnTo>
                <a:lnTo>
                  <a:pt x="302260" y="670560"/>
                </a:lnTo>
                <a:lnTo>
                  <a:pt x="301663" y="669290"/>
                </a:lnTo>
                <a:lnTo>
                  <a:pt x="302399" y="668121"/>
                </a:lnTo>
                <a:lnTo>
                  <a:pt x="302501" y="664552"/>
                </a:lnTo>
                <a:lnTo>
                  <a:pt x="302564" y="664210"/>
                </a:lnTo>
                <a:lnTo>
                  <a:pt x="302793" y="662940"/>
                </a:lnTo>
                <a:lnTo>
                  <a:pt x="301879" y="661670"/>
                </a:lnTo>
                <a:lnTo>
                  <a:pt x="300558" y="661670"/>
                </a:lnTo>
                <a:lnTo>
                  <a:pt x="299796" y="659130"/>
                </a:lnTo>
                <a:lnTo>
                  <a:pt x="296938" y="657860"/>
                </a:lnTo>
                <a:lnTo>
                  <a:pt x="296621" y="655320"/>
                </a:lnTo>
                <a:lnTo>
                  <a:pt x="296570" y="652780"/>
                </a:lnTo>
                <a:lnTo>
                  <a:pt x="296164" y="651510"/>
                </a:lnTo>
                <a:lnTo>
                  <a:pt x="293674" y="651510"/>
                </a:lnTo>
                <a:lnTo>
                  <a:pt x="292938" y="650240"/>
                </a:lnTo>
                <a:lnTo>
                  <a:pt x="292392" y="650240"/>
                </a:lnTo>
                <a:lnTo>
                  <a:pt x="292392" y="665734"/>
                </a:lnTo>
                <a:lnTo>
                  <a:pt x="291198" y="666115"/>
                </a:lnTo>
                <a:lnTo>
                  <a:pt x="290766" y="664210"/>
                </a:lnTo>
                <a:lnTo>
                  <a:pt x="290995" y="664210"/>
                </a:lnTo>
                <a:lnTo>
                  <a:pt x="291846" y="665480"/>
                </a:lnTo>
                <a:lnTo>
                  <a:pt x="292315" y="665480"/>
                </a:lnTo>
                <a:lnTo>
                  <a:pt x="292392" y="665734"/>
                </a:lnTo>
                <a:lnTo>
                  <a:pt x="292392" y="650240"/>
                </a:lnTo>
                <a:lnTo>
                  <a:pt x="291668" y="650240"/>
                </a:lnTo>
                <a:lnTo>
                  <a:pt x="290436" y="651383"/>
                </a:lnTo>
                <a:lnTo>
                  <a:pt x="290436" y="666356"/>
                </a:lnTo>
                <a:lnTo>
                  <a:pt x="289191" y="666750"/>
                </a:lnTo>
                <a:lnTo>
                  <a:pt x="287743" y="666750"/>
                </a:lnTo>
                <a:lnTo>
                  <a:pt x="287413" y="668020"/>
                </a:lnTo>
                <a:lnTo>
                  <a:pt x="286613" y="668020"/>
                </a:lnTo>
                <a:lnTo>
                  <a:pt x="286600" y="669290"/>
                </a:lnTo>
                <a:lnTo>
                  <a:pt x="286499" y="668121"/>
                </a:lnTo>
                <a:lnTo>
                  <a:pt x="286372" y="666750"/>
                </a:lnTo>
                <a:lnTo>
                  <a:pt x="287680" y="666750"/>
                </a:lnTo>
                <a:lnTo>
                  <a:pt x="287388" y="665480"/>
                </a:lnTo>
                <a:lnTo>
                  <a:pt x="288442" y="665480"/>
                </a:lnTo>
                <a:lnTo>
                  <a:pt x="290436" y="666356"/>
                </a:lnTo>
                <a:lnTo>
                  <a:pt x="290436" y="651383"/>
                </a:lnTo>
                <a:lnTo>
                  <a:pt x="290296" y="651510"/>
                </a:lnTo>
                <a:lnTo>
                  <a:pt x="289115" y="651510"/>
                </a:lnTo>
                <a:lnTo>
                  <a:pt x="289128" y="650240"/>
                </a:lnTo>
                <a:lnTo>
                  <a:pt x="288404" y="650240"/>
                </a:lnTo>
                <a:lnTo>
                  <a:pt x="288251" y="650011"/>
                </a:lnTo>
                <a:lnTo>
                  <a:pt x="287718" y="649147"/>
                </a:lnTo>
                <a:lnTo>
                  <a:pt x="287769" y="650240"/>
                </a:lnTo>
                <a:lnTo>
                  <a:pt x="288226" y="650240"/>
                </a:lnTo>
                <a:lnTo>
                  <a:pt x="287959" y="651510"/>
                </a:lnTo>
                <a:lnTo>
                  <a:pt x="287210" y="651510"/>
                </a:lnTo>
                <a:lnTo>
                  <a:pt x="287147" y="650240"/>
                </a:lnTo>
                <a:lnTo>
                  <a:pt x="286740" y="650240"/>
                </a:lnTo>
                <a:lnTo>
                  <a:pt x="286397" y="650240"/>
                </a:lnTo>
                <a:lnTo>
                  <a:pt x="286639" y="649884"/>
                </a:lnTo>
                <a:lnTo>
                  <a:pt x="286004" y="647700"/>
                </a:lnTo>
                <a:lnTo>
                  <a:pt x="285991" y="668578"/>
                </a:lnTo>
                <a:lnTo>
                  <a:pt x="285191" y="669290"/>
                </a:lnTo>
                <a:lnTo>
                  <a:pt x="285496" y="668020"/>
                </a:lnTo>
                <a:lnTo>
                  <a:pt x="285991" y="668578"/>
                </a:lnTo>
                <a:lnTo>
                  <a:pt x="285991" y="647700"/>
                </a:lnTo>
                <a:lnTo>
                  <a:pt x="282333" y="647700"/>
                </a:lnTo>
                <a:lnTo>
                  <a:pt x="281114" y="646430"/>
                </a:lnTo>
                <a:lnTo>
                  <a:pt x="280250" y="646430"/>
                </a:lnTo>
                <a:lnTo>
                  <a:pt x="279920" y="645160"/>
                </a:lnTo>
                <a:lnTo>
                  <a:pt x="278714" y="645160"/>
                </a:lnTo>
                <a:lnTo>
                  <a:pt x="278714" y="643890"/>
                </a:lnTo>
                <a:lnTo>
                  <a:pt x="277850" y="642620"/>
                </a:lnTo>
                <a:lnTo>
                  <a:pt x="278041" y="641350"/>
                </a:lnTo>
                <a:lnTo>
                  <a:pt x="280403" y="641350"/>
                </a:lnTo>
                <a:lnTo>
                  <a:pt x="280200" y="635000"/>
                </a:lnTo>
                <a:lnTo>
                  <a:pt x="281838" y="637540"/>
                </a:lnTo>
                <a:lnTo>
                  <a:pt x="282549" y="637540"/>
                </a:lnTo>
                <a:lnTo>
                  <a:pt x="283883" y="638810"/>
                </a:lnTo>
                <a:lnTo>
                  <a:pt x="284645" y="640080"/>
                </a:lnTo>
                <a:lnTo>
                  <a:pt x="285292" y="640080"/>
                </a:lnTo>
                <a:lnTo>
                  <a:pt x="285508" y="641350"/>
                </a:lnTo>
                <a:lnTo>
                  <a:pt x="286258" y="641350"/>
                </a:lnTo>
                <a:lnTo>
                  <a:pt x="285978" y="642620"/>
                </a:lnTo>
                <a:lnTo>
                  <a:pt x="287032" y="642620"/>
                </a:lnTo>
                <a:lnTo>
                  <a:pt x="287477" y="643890"/>
                </a:lnTo>
                <a:lnTo>
                  <a:pt x="292176" y="643890"/>
                </a:lnTo>
                <a:lnTo>
                  <a:pt x="292925" y="645160"/>
                </a:lnTo>
                <a:lnTo>
                  <a:pt x="293560" y="645160"/>
                </a:lnTo>
                <a:lnTo>
                  <a:pt x="293789" y="646430"/>
                </a:lnTo>
                <a:lnTo>
                  <a:pt x="295122" y="646430"/>
                </a:lnTo>
                <a:lnTo>
                  <a:pt x="296037" y="647700"/>
                </a:lnTo>
                <a:lnTo>
                  <a:pt x="297713" y="647700"/>
                </a:lnTo>
                <a:lnTo>
                  <a:pt x="298145" y="646430"/>
                </a:lnTo>
                <a:lnTo>
                  <a:pt x="299008" y="647700"/>
                </a:lnTo>
                <a:lnTo>
                  <a:pt x="300126" y="647700"/>
                </a:lnTo>
                <a:lnTo>
                  <a:pt x="300570" y="648970"/>
                </a:lnTo>
                <a:lnTo>
                  <a:pt x="300609" y="650240"/>
                </a:lnTo>
                <a:lnTo>
                  <a:pt x="302133" y="650240"/>
                </a:lnTo>
                <a:lnTo>
                  <a:pt x="302653" y="651510"/>
                </a:lnTo>
                <a:lnTo>
                  <a:pt x="303491" y="651510"/>
                </a:lnTo>
                <a:lnTo>
                  <a:pt x="304558" y="650240"/>
                </a:lnTo>
                <a:lnTo>
                  <a:pt x="305574" y="651510"/>
                </a:lnTo>
                <a:lnTo>
                  <a:pt x="306908" y="655320"/>
                </a:lnTo>
                <a:lnTo>
                  <a:pt x="307568" y="650240"/>
                </a:lnTo>
                <a:lnTo>
                  <a:pt x="310159" y="654050"/>
                </a:lnTo>
                <a:lnTo>
                  <a:pt x="310921" y="654050"/>
                </a:lnTo>
                <a:lnTo>
                  <a:pt x="311734" y="655320"/>
                </a:lnTo>
                <a:lnTo>
                  <a:pt x="312851" y="655320"/>
                </a:lnTo>
                <a:lnTo>
                  <a:pt x="314375" y="656590"/>
                </a:lnTo>
                <a:lnTo>
                  <a:pt x="314375" y="659130"/>
                </a:lnTo>
                <a:lnTo>
                  <a:pt x="314299" y="660400"/>
                </a:lnTo>
                <a:lnTo>
                  <a:pt x="315645" y="659130"/>
                </a:lnTo>
                <a:lnTo>
                  <a:pt x="316623" y="660400"/>
                </a:lnTo>
                <a:lnTo>
                  <a:pt x="317525" y="661670"/>
                </a:lnTo>
                <a:lnTo>
                  <a:pt x="317919" y="661670"/>
                </a:lnTo>
                <a:lnTo>
                  <a:pt x="316560" y="664210"/>
                </a:lnTo>
                <a:lnTo>
                  <a:pt x="317754" y="662940"/>
                </a:lnTo>
                <a:lnTo>
                  <a:pt x="321767" y="662940"/>
                </a:lnTo>
                <a:lnTo>
                  <a:pt x="321348" y="664210"/>
                </a:lnTo>
                <a:lnTo>
                  <a:pt x="321881" y="665480"/>
                </a:lnTo>
                <a:lnTo>
                  <a:pt x="323570" y="665480"/>
                </a:lnTo>
                <a:lnTo>
                  <a:pt x="323850" y="666750"/>
                </a:lnTo>
                <a:lnTo>
                  <a:pt x="324307" y="666750"/>
                </a:lnTo>
                <a:lnTo>
                  <a:pt x="324764" y="665480"/>
                </a:lnTo>
                <a:lnTo>
                  <a:pt x="328066" y="665480"/>
                </a:lnTo>
                <a:lnTo>
                  <a:pt x="329133" y="666750"/>
                </a:lnTo>
                <a:lnTo>
                  <a:pt x="331558" y="666750"/>
                </a:lnTo>
                <a:lnTo>
                  <a:pt x="333095" y="668020"/>
                </a:lnTo>
                <a:lnTo>
                  <a:pt x="333057" y="669290"/>
                </a:lnTo>
                <a:lnTo>
                  <a:pt x="333514" y="668020"/>
                </a:lnTo>
                <a:lnTo>
                  <a:pt x="334010" y="665480"/>
                </a:lnTo>
                <a:lnTo>
                  <a:pt x="335076" y="668020"/>
                </a:lnTo>
                <a:lnTo>
                  <a:pt x="335356" y="668020"/>
                </a:lnTo>
                <a:lnTo>
                  <a:pt x="335521" y="666750"/>
                </a:lnTo>
                <a:lnTo>
                  <a:pt x="336486" y="666750"/>
                </a:lnTo>
                <a:lnTo>
                  <a:pt x="335254" y="665480"/>
                </a:lnTo>
                <a:lnTo>
                  <a:pt x="335572" y="664210"/>
                </a:lnTo>
                <a:lnTo>
                  <a:pt x="336931" y="662940"/>
                </a:lnTo>
                <a:lnTo>
                  <a:pt x="335686" y="660400"/>
                </a:lnTo>
                <a:lnTo>
                  <a:pt x="334848" y="661670"/>
                </a:lnTo>
                <a:lnTo>
                  <a:pt x="332765" y="662940"/>
                </a:lnTo>
                <a:lnTo>
                  <a:pt x="331914" y="659130"/>
                </a:lnTo>
                <a:lnTo>
                  <a:pt x="331622" y="657860"/>
                </a:lnTo>
                <a:lnTo>
                  <a:pt x="332371" y="654050"/>
                </a:lnTo>
                <a:lnTo>
                  <a:pt x="333387" y="654050"/>
                </a:lnTo>
                <a:lnTo>
                  <a:pt x="333679" y="652780"/>
                </a:lnTo>
                <a:lnTo>
                  <a:pt x="334048" y="652780"/>
                </a:lnTo>
                <a:lnTo>
                  <a:pt x="334416" y="650240"/>
                </a:lnTo>
                <a:lnTo>
                  <a:pt x="334886" y="647700"/>
                </a:lnTo>
                <a:lnTo>
                  <a:pt x="334340" y="646430"/>
                </a:lnTo>
                <a:lnTo>
                  <a:pt x="335775" y="645160"/>
                </a:lnTo>
                <a:lnTo>
                  <a:pt x="333336" y="643890"/>
                </a:lnTo>
                <a:lnTo>
                  <a:pt x="335368" y="643890"/>
                </a:lnTo>
                <a:lnTo>
                  <a:pt x="335470" y="642620"/>
                </a:lnTo>
                <a:lnTo>
                  <a:pt x="335280" y="641350"/>
                </a:lnTo>
                <a:lnTo>
                  <a:pt x="336054" y="641350"/>
                </a:lnTo>
                <a:lnTo>
                  <a:pt x="336067" y="640080"/>
                </a:lnTo>
                <a:lnTo>
                  <a:pt x="336664" y="640080"/>
                </a:lnTo>
                <a:lnTo>
                  <a:pt x="336931" y="638810"/>
                </a:lnTo>
                <a:lnTo>
                  <a:pt x="336397" y="638810"/>
                </a:lnTo>
                <a:lnTo>
                  <a:pt x="336232" y="637540"/>
                </a:lnTo>
                <a:lnTo>
                  <a:pt x="337299" y="632460"/>
                </a:lnTo>
                <a:lnTo>
                  <a:pt x="337743" y="629920"/>
                </a:lnTo>
                <a:lnTo>
                  <a:pt x="338404" y="627380"/>
                </a:lnTo>
                <a:lnTo>
                  <a:pt x="336994" y="624840"/>
                </a:lnTo>
                <a:lnTo>
                  <a:pt x="335864" y="623570"/>
                </a:lnTo>
                <a:lnTo>
                  <a:pt x="335521" y="619760"/>
                </a:lnTo>
                <a:lnTo>
                  <a:pt x="340855" y="621030"/>
                </a:lnTo>
                <a:lnTo>
                  <a:pt x="342811" y="622300"/>
                </a:lnTo>
                <a:lnTo>
                  <a:pt x="343839" y="623570"/>
                </a:lnTo>
                <a:lnTo>
                  <a:pt x="344614" y="621030"/>
                </a:lnTo>
                <a:lnTo>
                  <a:pt x="343039" y="621030"/>
                </a:lnTo>
                <a:lnTo>
                  <a:pt x="336042" y="619760"/>
                </a:lnTo>
                <a:lnTo>
                  <a:pt x="343776" y="614680"/>
                </a:lnTo>
                <a:lnTo>
                  <a:pt x="338124" y="614680"/>
                </a:lnTo>
                <a:lnTo>
                  <a:pt x="335775" y="613410"/>
                </a:lnTo>
                <a:lnTo>
                  <a:pt x="336156" y="613410"/>
                </a:lnTo>
                <a:lnTo>
                  <a:pt x="336054" y="610870"/>
                </a:lnTo>
                <a:lnTo>
                  <a:pt x="334289" y="610870"/>
                </a:lnTo>
                <a:lnTo>
                  <a:pt x="334264" y="608317"/>
                </a:lnTo>
                <a:lnTo>
                  <a:pt x="334124" y="607060"/>
                </a:lnTo>
                <a:lnTo>
                  <a:pt x="333984" y="605790"/>
                </a:lnTo>
                <a:lnTo>
                  <a:pt x="333502" y="605790"/>
                </a:lnTo>
                <a:lnTo>
                  <a:pt x="333400" y="604520"/>
                </a:lnTo>
                <a:lnTo>
                  <a:pt x="332905" y="604520"/>
                </a:lnTo>
                <a:lnTo>
                  <a:pt x="332905" y="642620"/>
                </a:lnTo>
                <a:lnTo>
                  <a:pt x="332803" y="643890"/>
                </a:lnTo>
                <a:lnTo>
                  <a:pt x="332320" y="645160"/>
                </a:lnTo>
                <a:lnTo>
                  <a:pt x="331724" y="645160"/>
                </a:lnTo>
                <a:lnTo>
                  <a:pt x="331025" y="643890"/>
                </a:lnTo>
                <a:lnTo>
                  <a:pt x="330022" y="643890"/>
                </a:lnTo>
                <a:lnTo>
                  <a:pt x="329298" y="642620"/>
                </a:lnTo>
                <a:lnTo>
                  <a:pt x="326732" y="642620"/>
                </a:lnTo>
                <a:lnTo>
                  <a:pt x="326504" y="641350"/>
                </a:lnTo>
                <a:lnTo>
                  <a:pt x="323329" y="641350"/>
                </a:lnTo>
                <a:lnTo>
                  <a:pt x="323824" y="640080"/>
                </a:lnTo>
                <a:lnTo>
                  <a:pt x="324294" y="640080"/>
                </a:lnTo>
                <a:lnTo>
                  <a:pt x="322745" y="638810"/>
                </a:lnTo>
                <a:lnTo>
                  <a:pt x="321792" y="638810"/>
                </a:lnTo>
                <a:lnTo>
                  <a:pt x="321589" y="637540"/>
                </a:lnTo>
                <a:lnTo>
                  <a:pt x="320548" y="637540"/>
                </a:lnTo>
                <a:lnTo>
                  <a:pt x="320154" y="636270"/>
                </a:lnTo>
                <a:lnTo>
                  <a:pt x="319532" y="636270"/>
                </a:lnTo>
                <a:lnTo>
                  <a:pt x="319316" y="635000"/>
                </a:lnTo>
                <a:lnTo>
                  <a:pt x="318439" y="636270"/>
                </a:lnTo>
                <a:lnTo>
                  <a:pt x="317804" y="635000"/>
                </a:lnTo>
                <a:lnTo>
                  <a:pt x="317639" y="635000"/>
                </a:lnTo>
                <a:lnTo>
                  <a:pt x="317398" y="635000"/>
                </a:lnTo>
                <a:lnTo>
                  <a:pt x="317487" y="634619"/>
                </a:lnTo>
                <a:lnTo>
                  <a:pt x="317322" y="635000"/>
                </a:lnTo>
                <a:lnTo>
                  <a:pt x="316318" y="635000"/>
                </a:lnTo>
                <a:lnTo>
                  <a:pt x="316052" y="633730"/>
                </a:lnTo>
                <a:lnTo>
                  <a:pt x="317119" y="633730"/>
                </a:lnTo>
                <a:lnTo>
                  <a:pt x="317487" y="634619"/>
                </a:lnTo>
                <a:lnTo>
                  <a:pt x="317639" y="635000"/>
                </a:lnTo>
                <a:lnTo>
                  <a:pt x="319214" y="633844"/>
                </a:lnTo>
                <a:lnTo>
                  <a:pt x="319379" y="633730"/>
                </a:lnTo>
                <a:lnTo>
                  <a:pt x="319379" y="634212"/>
                </a:lnTo>
                <a:lnTo>
                  <a:pt x="319709" y="635000"/>
                </a:lnTo>
                <a:lnTo>
                  <a:pt x="321424" y="635000"/>
                </a:lnTo>
                <a:lnTo>
                  <a:pt x="321297" y="636270"/>
                </a:lnTo>
                <a:lnTo>
                  <a:pt x="321703" y="636270"/>
                </a:lnTo>
                <a:lnTo>
                  <a:pt x="322402" y="635000"/>
                </a:lnTo>
                <a:lnTo>
                  <a:pt x="322732" y="636270"/>
                </a:lnTo>
                <a:lnTo>
                  <a:pt x="324789" y="636270"/>
                </a:lnTo>
                <a:lnTo>
                  <a:pt x="325297" y="640080"/>
                </a:lnTo>
                <a:lnTo>
                  <a:pt x="328079" y="640080"/>
                </a:lnTo>
                <a:lnTo>
                  <a:pt x="327710" y="638810"/>
                </a:lnTo>
                <a:lnTo>
                  <a:pt x="328180" y="638810"/>
                </a:lnTo>
                <a:lnTo>
                  <a:pt x="328422" y="640080"/>
                </a:lnTo>
                <a:lnTo>
                  <a:pt x="328650" y="640080"/>
                </a:lnTo>
                <a:lnTo>
                  <a:pt x="328726" y="641350"/>
                </a:lnTo>
                <a:lnTo>
                  <a:pt x="330898" y="641350"/>
                </a:lnTo>
                <a:lnTo>
                  <a:pt x="332346" y="640080"/>
                </a:lnTo>
                <a:lnTo>
                  <a:pt x="332905" y="642620"/>
                </a:lnTo>
                <a:lnTo>
                  <a:pt x="332905" y="604520"/>
                </a:lnTo>
                <a:lnTo>
                  <a:pt x="332613" y="604520"/>
                </a:lnTo>
                <a:lnTo>
                  <a:pt x="332168" y="601980"/>
                </a:lnTo>
                <a:lnTo>
                  <a:pt x="332066" y="599440"/>
                </a:lnTo>
                <a:lnTo>
                  <a:pt x="333806" y="598170"/>
                </a:lnTo>
                <a:lnTo>
                  <a:pt x="335191" y="596900"/>
                </a:lnTo>
                <a:lnTo>
                  <a:pt x="335470" y="595630"/>
                </a:lnTo>
                <a:lnTo>
                  <a:pt x="335788" y="596900"/>
                </a:lnTo>
                <a:lnTo>
                  <a:pt x="336842" y="598170"/>
                </a:lnTo>
                <a:lnTo>
                  <a:pt x="336194" y="599440"/>
                </a:lnTo>
                <a:lnTo>
                  <a:pt x="336727" y="600710"/>
                </a:lnTo>
                <a:lnTo>
                  <a:pt x="336778" y="601980"/>
                </a:lnTo>
                <a:lnTo>
                  <a:pt x="337108" y="601980"/>
                </a:lnTo>
                <a:lnTo>
                  <a:pt x="337312" y="603250"/>
                </a:lnTo>
                <a:lnTo>
                  <a:pt x="335927" y="604520"/>
                </a:lnTo>
                <a:lnTo>
                  <a:pt x="337388" y="604520"/>
                </a:lnTo>
                <a:lnTo>
                  <a:pt x="337527" y="603250"/>
                </a:lnTo>
                <a:lnTo>
                  <a:pt x="337743" y="604520"/>
                </a:lnTo>
                <a:lnTo>
                  <a:pt x="339001" y="604520"/>
                </a:lnTo>
                <a:lnTo>
                  <a:pt x="339369" y="605790"/>
                </a:lnTo>
                <a:lnTo>
                  <a:pt x="339026" y="605790"/>
                </a:lnTo>
                <a:lnTo>
                  <a:pt x="339229" y="607060"/>
                </a:lnTo>
                <a:lnTo>
                  <a:pt x="340245" y="605790"/>
                </a:lnTo>
                <a:lnTo>
                  <a:pt x="339585" y="607060"/>
                </a:lnTo>
                <a:lnTo>
                  <a:pt x="340601" y="608330"/>
                </a:lnTo>
                <a:lnTo>
                  <a:pt x="341744" y="607060"/>
                </a:lnTo>
                <a:lnTo>
                  <a:pt x="342226" y="608330"/>
                </a:lnTo>
                <a:lnTo>
                  <a:pt x="343281" y="608317"/>
                </a:lnTo>
                <a:lnTo>
                  <a:pt x="345186" y="607060"/>
                </a:lnTo>
                <a:lnTo>
                  <a:pt x="346621" y="608317"/>
                </a:lnTo>
                <a:lnTo>
                  <a:pt x="346595" y="610870"/>
                </a:lnTo>
                <a:lnTo>
                  <a:pt x="349618" y="610870"/>
                </a:lnTo>
                <a:lnTo>
                  <a:pt x="345452" y="613410"/>
                </a:lnTo>
                <a:lnTo>
                  <a:pt x="349440" y="614680"/>
                </a:lnTo>
                <a:lnTo>
                  <a:pt x="350964" y="614680"/>
                </a:lnTo>
                <a:lnTo>
                  <a:pt x="351282" y="617220"/>
                </a:lnTo>
                <a:lnTo>
                  <a:pt x="352920" y="618490"/>
                </a:lnTo>
                <a:lnTo>
                  <a:pt x="353834" y="619760"/>
                </a:lnTo>
                <a:lnTo>
                  <a:pt x="353949" y="621030"/>
                </a:lnTo>
                <a:lnTo>
                  <a:pt x="354926" y="621030"/>
                </a:lnTo>
                <a:lnTo>
                  <a:pt x="355485" y="622300"/>
                </a:lnTo>
                <a:lnTo>
                  <a:pt x="355206" y="623570"/>
                </a:lnTo>
                <a:lnTo>
                  <a:pt x="356133" y="623570"/>
                </a:lnTo>
                <a:lnTo>
                  <a:pt x="358025" y="624840"/>
                </a:lnTo>
                <a:lnTo>
                  <a:pt x="359867" y="624840"/>
                </a:lnTo>
                <a:lnTo>
                  <a:pt x="359524" y="627380"/>
                </a:lnTo>
                <a:lnTo>
                  <a:pt x="359956" y="628650"/>
                </a:lnTo>
                <a:lnTo>
                  <a:pt x="361149" y="628650"/>
                </a:lnTo>
                <a:lnTo>
                  <a:pt x="360870" y="629920"/>
                </a:lnTo>
                <a:lnTo>
                  <a:pt x="363016" y="628650"/>
                </a:lnTo>
                <a:lnTo>
                  <a:pt x="363080" y="632460"/>
                </a:lnTo>
                <a:lnTo>
                  <a:pt x="367309" y="632460"/>
                </a:lnTo>
                <a:lnTo>
                  <a:pt x="369455" y="633730"/>
                </a:lnTo>
                <a:lnTo>
                  <a:pt x="372605" y="633730"/>
                </a:lnTo>
                <a:lnTo>
                  <a:pt x="373011" y="632460"/>
                </a:lnTo>
                <a:lnTo>
                  <a:pt x="374548" y="632460"/>
                </a:lnTo>
                <a:lnTo>
                  <a:pt x="376085" y="631190"/>
                </a:lnTo>
                <a:lnTo>
                  <a:pt x="375246" y="629920"/>
                </a:lnTo>
                <a:lnTo>
                  <a:pt x="377151" y="623570"/>
                </a:lnTo>
                <a:lnTo>
                  <a:pt x="381342" y="629920"/>
                </a:lnTo>
                <a:lnTo>
                  <a:pt x="381114" y="621030"/>
                </a:lnTo>
                <a:lnTo>
                  <a:pt x="380720" y="621030"/>
                </a:lnTo>
                <a:lnTo>
                  <a:pt x="380644" y="619404"/>
                </a:lnTo>
                <a:lnTo>
                  <a:pt x="380479" y="618490"/>
                </a:lnTo>
                <a:lnTo>
                  <a:pt x="380466" y="617220"/>
                </a:lnTo>
                <a:lnTo>
                  <a:pt x="380377" y="614680"/>
                </a:lnTo>
                <a:lnTo>
                  <a:pt x="379730" y="614680"/>
                </a:lnTo>
                <a:lnTo>
                  <a:pt x="379349" y="613410"/>
                </a:lnTo>
                <a:lnTo>
                  <a:pt x="379120" y="612140"/>
                </a:lnTo>
                <a:lnTo>
                  <a:pt x="379120" y="610870"/>
                </a:lnTo>
                <a:lnTo>
                  <a:pt x="378574" y="609600"/>
                </a:lnTo>
                <a:lnTo>
                  <a:pt x="375780" y="609600"/>
                </a:lnTo>
                <a:lnTo>
                  <a:pt x="372795" y="608330"/>
                </a:lnTo>
                <a:lnTo>
                  <a:pt x="372770" y="607060"/>
                </a:lnTo>
                <a:lnTo>
                  <a:pt x="372681" y="603250"/>
                </a:lnTo>
                <a:lnTo>
                  <a:pt x="372630" y="601980"/>
                </a:lnTo>
                <a:lnTo>
                  <a:pt x="371690" y="601980"/>
                </a:lnTo>
                <a:lnTo>
                  <a:pt x="371513" y="600710"/>
                </a:lnTo>
                <a:lnTo>
                  <a:pt x="370154" y="600710"/>
                </a:lnTo>
                <a:lnTo>
                  <a:pt x="370547" y="601980"/>
                </a:lnTo>
                <a:lnTo>
                  <a:pt x="367588" y="600710"/>
                </a:lnTo>
                <a:lnTo>
                  <a:pt x="366204" y="600710"/>
                </a:lnTo>
                <a:lnTo>
                  <a:pt x="364439" y="599440"/>
                </a:lnTo>
                <a:lnTo>
                  <a:pt x="363372" y="598170"/>
                </a:lnTo>
                <a:lnTo>
                  <a:pt x="362280" y="598170"/>
                </a:lnTo>
                <a:lnTo>
                  <a:pt x="361645" y="596900"/>
                </a:lnTo>
                <a:lnTo>
                  <a:pt x="362458" y="596900"/>
                </a:lnTo>
                <a:lnTo>
                  <a:pt x="363105" y="595630"/>
                </a:lnTo>
                <a:lnTo>
                  <a:pt x="362877" y="594360"/>
                </a:lnTo>
                <a:lnTo>
                  <a:pt x="362458" y="593090"/>
                </a:lnTo>
                <a:lnTo>
                  <a:pt x="362673" y="593090"/>
                </a:lnTo>
                <a:lnTo>
                  <a:pt x="362153" y="591820"/>
                </a:lnTo>
                <a:lnTo>
                  <a:pt x="362407" y="590550"/>
                </a:lnTo>
                <a:lnTo>
                  <a:pt x="360743" y="590550"/>
                </a:lnTo>
                <a:lnTo>
                  <a:pt x="360006" y="589280"/>
                </a:lnTo>
                <a:lnTo>
                  <a:pt x="359498" y="589280"/>
                </a:lnTo>
                <a:lnTo>
                  <a:pt x="359283" y="588010"/>
                </a:lnTo>
                <a:lnTo>
                  <a:pt x="359473" y="588010"/>
                </a:lnTo>
                <a:lnTo>
                  <a:pt x="358381" y="586740"/>
                </a:lnTo>
                <a:lnTo>
                  <a:pt x="356476" y="585470"/>
                </a:lnTo>
                <a:lnTo>
                  <a:pt x="356933" y="582930"/>
                </a:lnTo>
                <a:lnTo>
                  <a:pt x="354177" y="582930"/>
                </a:lnTo>
                <a:lnTo>
                  <a:pt x="356196" y="581685"/>
                </a:lnTo>
                <a:lnTo>
                  <a:pt x="357797" y="582930"/>
                </a:lnTo>
                <a:lnTo>
                  <a:pt x="357593" y="584200"/>
                </a:lnTo>
                <a:lnTo>
                  <a:pt x="358851" y="584200"/>
                </a:lnTo>
                <a:lnTo>
                  <a:pt x="359270" y="585470"/>
                </a:lnTo>
                <a:lnTo>
                  <a:pt x="360578" y="585470"/>
                </a:lnTo>
                <a:lnTo>
                  <a:pt x="360603" y="586740"/>
                </a:lnTo>
                <a:lnTo>
                  <a:pt x="361403" y="586740"/>
                </a:lnTo>
                <a:lnTo>
                  <a:pt x="361975" y="588010"/>
                </a:lnTo>
                <a:lnTo>
                  <a:pt x="363067" y="589280"/>
                </a:lnTo>
                <a:lnTo>
                  <a:pt x="364680" y="589280"/>
                </a:lnTo>
                <a:lnTo>
                  <a:pt x="365493" y="590550"/>
                </a:lnTo>
                <a:lnTo>
                  <a:pt x="365645" y="591820"/>
                </a:lnTo>
                <a:lnTo>
                  <a:pt x="366268" y="593090"/>
                </a:lnTo>
                <a:lnTo>
                  <a:pt x="366737" y="594360"/>
                </a:lnTo>
                <a:lnTo>
                  <a:pt x="366522" y="595630"/>
                </a:lnTo>
                <a:lnTo>
                  <a:pt x="366674" y="596900"/>
                </a:lnTo>
                <a:lnTo>
                  <a:pt x="367411" y="595630"/>
                </a:lnTo>
                <a:lnTo>
                  <a:pt x="367563" y="596900"/>
                </a:lnTo>
                <a:lnTo>
                  <a:pt x="367753" y="596900"/>
                </a:lnTo>
                <a:lnTo>
                  <a:pt x="366979" y="598170"/>
                </a:lnTo>
                <a:lnTo>
                  <a:pt x="369277" y="598170"/>
                </a:lnTo>
                <a:lnTo>
                  <a:pt x="369811" y="595630"/>
                </a:lnTo>
                <a:lnTo>
                  <a:pt x="371805" y="595630"/>
                </a:lnTo>
                <a:lnTo>
                  <a:pt x="372999" y="596900"/>
                </a:lnTo>
                <a:lnTo>
                  <a:pt x="374332" y="596900"/>
                </a:lnTo>
                <a:lnTo>
                  <a:pt x="375056" y="595630"/>
                </a:lnTo>
                <a:lnTo>
                  <a:pt x="375412" y="596900"/>
                </a:lnTo>
                <a:lnTo>
                  <a:pt x="378828" y="596900"/>
                </a:lnTo>
                <a:lnTo>
                  <a:pt x="379209" y="598170"/>
                </a:lnTo>
                <a:lnTo>
                  <a:pt x="379615" y="598170"/>
                </a:lnTo>
                <a:lnTo>
                  <a:pt x="380873" y="599440"/>
                </a:lnTo>
                <a:lnTo>
                  <a:pt x="385826" y="599440"/>
                </a:lnTo>
                <a:lnTo>
                  <a:pt x="387921" y="600710"/>
                </a:lnTo>
                <a:lnTo>
                  <a:pt x="390055" y="598170"/>
                </a:lnTo>
                <a:lnTo>
                  <a:pt x="394779" y="598170"/>
                </a:lnTo>
                <a:lnTo>
                  <a:pt x="396074" y="596900"/>
                </a:lnTo>
                <a:lnTo>
                  <a:pt x="397154" y="596900"/>
                </a:lnTo>
                <a:lnTo>
                  <a:pt x="398170" y="595630"/>
                </a:lnTo>
                <a:lnTo>
                  <a:pt x="399910" y="596900"/>
                </a:lnTo>
                <a:lnTo>
                  <a:pt x="401066" y="595630"/>
                </a:lnTo>
                <a:lnTo>
                  <a:pt x="404926" y="593090"/>
                </a:lnTo>
                <a:lnTo>
                  <a:pt x="408038" y="589280"/>
                </a:lnTo>
                <a:lnTo>
                  <a:pt x="407809" y="585470"/>
                </a:lnTo>
                <a:lnTo>
                  <a:pt x="407847" y="582930"/>
                </a:lnTo>
                <a:lnTo>
                  <a:pt x="407365" y="581660"/>
                </a:lnTo>
                <a:lnTo>
                  <a:pt x="406933" y="580390"/>
                </a:lnTo>
                <a:lnTo>
                  <a:pt x="405726" y="579120"/>
                </a:lnTo>
                <a:lnTo>
                  <a:pt x="400723" y="579120"/>
                </a:lnTo>
                <a:lnTo>
                  <a:pt x="400380" y="577850"/>
                </a:lnTo>
                <a:lnTo>
                  <a:pt x="399732" y="576580"/>
                </a:lnTo>
                <a:lnTo>
                  <a:pt x="400964" y="572770"/>
                </a:lnTo>
                <a:lnTo>
                  <a:pt x="400532" y="571500"/>
                </a:lnTo>
                <a:lnTo>
                  <a:pt x="395351" y="567690"/>
                </a:lnTo>
                <a:lnTo>
                  <a:pt x="399351" y="565150"/>
                </a:lnTo>
                <a:lnTo>
                  <a:pt x="400138" y="565150"/>
                </a:lnTo>
                <a:lnTo>
                  <a:pt x="400367" y="566420"/>
                </a:lnTo>
                <a:lnTo>
                  <a:pt x="401040" y="566420"/>
                </a:lnTo>
                <a:lnTo>
                  <a:pt x="401243" y="567690"/>
                </a:lnTo>
                <a:lnTo>
                  <a:pt x="408978" y="567690"/>
                </a:lnTo>
                <a:lnTo>
                  <a:pt x="409511" y="568960"/>
                </a:lnTo>
                <a:lnTo>
                  <a:pt x="411505" y="567690"/>
                </a:lnTo>
                <a:lnTo>
                  <a:pt x="413372" y="567690"/>
                </a:lnTo>
                <a:lnTo>
                  <a:pt x="415429" y="566420"/>
                </a:lnTo>
                <a:lnTo>
                  <a:pt x="417512" y="566420"/>
                </a:lnTo>
                <a:lnTo>
                  <a:pt x="418185" y="567690"/>
                </a:lnTo>
                <a:lnTo>
                  <a:pt x="419798" y="566420"/>
                </a:lnTo>
                <a:lnTo>
                  <a:pt x="420979" y="566420"/>
                </a:lnTo>
                <a:lnTo>
                  <a:pt x="422414" y="565150"/>
                </a:lnTo>
                <a:lnTo>
                  <a:pt x="423837" y="563880"/>
                </a:lnTo>
                <a:lnTo>
                  <a:pt x="423049" y="563880"/>
                </a:lnTo>
                <a:lnTo>
                  <a:pt x="423773" y="560070"/>
                </a:lnTo>
                <a:lnTo>
                  <a:pt x="424091" y="558800"/>
                </a:lnTo>
                <a:lnTo>
                  <a:pt x="424713" y="558800"/>
                </a:lnTo>
                <a:lnTo>
                  <a:pt x="425234" y="557530"/>
                </a:lnTo>
                <a:lnTo>
                  <a:pt x="425742" y="557530"/>
                </a:lnTo>
                <a:lnTo>
                  <a:pt x="425996" y="554990"/>
                </a:lnTo>
                <a:lnTo>
                  <a:pt x="426453" y="554990"/>
                </a:lnTo>
                <a:lnTo>
                  <a:pt x="427875" y="548640"/>
                </a:lnTo>
                <a:lnTo>
                  <a:pt x="425373" y="547370"/>
                </a:lnTo>
                <a:lnTo>
                  <a:pt x="423113" y="542290"/>
                </a:lnTo>
                <a:lnTo>
                  <a:pt x="421284" y="541020"/>
                </a:lnTo>
                <a:lnTo>
                  <a:pt x="418477" y="543560"/>
                </a:lnTo>
                <a:lnTo>
                  <a:pt x="416585" y="543560"/>
                </a:lnTo>
                <a:lnTo>
                  <a:pt x="414680" y="544830"/>
                </a:lnTo>
                <a:lnTo>
                  <a:pt x="408965" y="543560"/>
                </a:lnTo>
                <a:lnTo>
                  <a:pt x="404050" y="543560"/>
                </a:lnTo>
                <a:lnTo>
                  <a:pt x="402412" y="544830"/>
                </a:lnTo>
                <a:lnTo>
                  <a:pt x="397433" y="544830"/>
                </a:lnTo>
                <a:lnTo>
                  <a:pt x="395668" y="543560"/>
                </a:lnTo>
                <a:lnTo>
                  <a:pt x="393128" y="543560"/>
                </a:lnTo>
                <a:lnTo>
                  <a:pt x="393141" y="542290"/>
                </a:lnTo>
                <a:lnTo>
                  <a:pt x="391883" y="542290"/>
                </a:lnTo>
                <a:lnTo>
                  <a:pt x="391426" y="541020"/>
                </a:lnTo>
                <a:lnTo>
                  <a:pt x="388950" y="539750"/>
                </a:lnTo>
                <a:lnTo>
                  <a:pt x="389039" y="538480"/>
                </a:lnTo>
                <a:lnTo>
                  <a:pt x="387159" y="538480"/>
                </a:lnTo>
                <a:lnTo>
                  <a:pt x="386575" y="537210"/>
                </a:lnTo>
                <a:lnTo>
                  <a:pt x="385457" y="537210"/>
                </a:lnTo>
                <a:lnTo>
                  <a:pt x="385089" y="535940"/>
                </a:lnTo>
                <a:lnTo>
                  <a:pt x="381889" y="535940"/>
                </a:lnTo>
                <a:lnTo>
                  <a:pt x="382168" y="534670"/>
                </a:lnTo>
                <a:lnTo>
                  <a:pt x="381939" y="534670"/>
                </a:lnTo>
                <a:lnTo>
                  <a:pt x="381774" y="533400"/>
                </a:lnTo>
                <a:lnTo>
                  <a:pt x="382117" y="533400"/>
                </a:lnTo>
                <a:lnTo>
                  <a:pt x="383476" y="534670"/>
                </a:lnTo>
                <a:lnTo>
                  <a:pt x="383006" y="533400"/>
                </a:lnTo>
                <a:lnTo>
                  <a:pt x="383603" y="532130"/>
                </a:lnTo>
                <a:lnTo>
                  <a:pt x="385292" y="529590"/>
                </a:lnTo>
                <a:lnTo>
                  <a:pt x="385572" y="530860"/>
                </a:lnTo>
                <a:lnTo>
                  <a:pt x="386384" y="530860"/>
                </a:lnTo>
                <a:lnTo>
                  <a:pt x="386486" y="532130"/>
                </a:lnTo>
                <a:lnTo>
                  <a:pt x="388594" y="532130"/>
                </a:lnTo>
                <a:lnTo>
                  <a:pt x="391312" y="534670"/>
                </a:lnTo>
                <a:lnTo>
                  <a:pt x="392811" y="534670"/>
                </a:lnTo>
                <a:lnTo>
                  <a:pt x="394030" y="535940"/>
                </a:lnTo>
                <a:lnTo>
                  <a:pt x="395833" y="535940"/>
                </a:lnTo>
                <a:lnTo>
                  <a:pt x="396417" y="537210"/>
                </a:lnTo>
                <a:lnTo>
                  <a:pt x="396951" y="537210"/>
                </a:lnTo>
                <a:lnTo>
                  <a:pt x="397637" y="535940"/>
                </a:lnTo>
                <a:lnTo>
                  <a:pt x="398068" y="535940"/>
                </a:lnTo>
                <a:lnTo>
                  <a:pt x="397967" y="534670"/>
                </a:lnTo>
                <a:lnTo>
                  <a:pt x="398221" y="534670"/>
                </a:lnTo>
                <a:lnTo>
                  <a:pt x="398056" y="533400"/>
                </a:lnTo>
                <a:lnTo>
                  <a:pt x="398322" y="533400"/>
                </a:lnTo>
                <a:lnTo>
                  <a:pt x="398068" y="532130"/>
                </a:lnTo>
                <a:lnTo>
                  <a:pt x="397395" y="532130"/>
                </a:lnTo>
                <a:lnTo>
                  <a:pt x="397281" y="530860"/>
                </a:lnTo>
                <a:lnTo>
                  <a:pt x="396354" y="530860"/>
                </a:lnTo>
                <a:lnTo>
                  <a:pt x="397789" y="529590"/>
                </a:lnTo>
                <a:lnTo>
                  <a:pt x="400202" y="529590"/>
                </a:lnTo>
                <a:lnTo>
                  <a:pt x="399872" y="530860"/>
                </a:lnTo>
                <a:lnTo>
                  <a:pt x="400723" y="530860"/>
                </a:lnTo>
                <a:lnTo>
                  <a:pt x="400989" y="532130"/>
                </a:lnTo>
                <a:lnTo>
                  <a:pt x="401129" y="532130"/>
                </a:lnTo>
                <a:lnTo>
                  <a:pt x="401205" y="533400"/>
                </a:lnTo>
                <a:lnTo>
                  <a:pt x="400672" y="533400"/>
                </a:lnTo>
                <a:lnTo>
                  <a:pt x="401586" y="534670"/>
                </a:lnTo>
                <a:lnTo>
                  <a:pt x="401675" y="535051"/>
                </a:lnTo>
                <a:lnTo>
                  <a:pt x="401980" y="534670"/>
                </a:lnTo>
                <a:lnTo>
                  <a:pt x="404406" y="534670"/>
                </a:lnTo>
                <a:lnTo>
                  <a:pt x="405231" y="533400"/>
                </a:lnTo>
                <a:lnTo>
                  <a:pt x="406857" y="533400"/>
                </a:lnTo>
                <a:lnTo>
                  <a:pt x="407301" y="532130"/>
                </a:lnTo>
                <a:lnTo>
                  <a:pt x="408673" y="532130"/>
                </a:lnTo>
                <a:lnTo>
                  <a:pt x="410159" y="530860"/>
                </a:lnTo>
                <a:lnTo>
                  <a:pt x="412584" y="529590"/>
                </a:lnTo>
                <a:lnTo>
                  <a:pt x="413626" y="528320"/>
                </a:lnTo>
                <a:lnTo>
                  <a:pt x="415848" y="528320"/>
                </a:lnTo>
                <a:lnTo>
                  <a:pt x="415188" y="524510"/>
                </a:lnTo>
                <a:lnTo>
                  <a:pt x="414794" y="523240"/>
                </a:lnTo>
                <a:lnTo>
                  <a:pt x="414413" y="523240"/>
                </a:lnTo>
                <a:lnTo>
                  <a:pt x="414439" y="521970"/>
                </a:lnTo>
                <a:lnTo>
                  <a:pt x="411708" y="521970"/>
                </a:lnTo>
                <a:lnTo>
                  <a:pt x="411734" y="520700"/>
                </a:lnTo>
                <a:lnTo>
                  <a:pt x="410895" y="519430"/>
                </a:lnTo>
                <a:lnTo>
                  <a:pt x="411695" y="518160"/>
                </a:lnTo>
                <a:lnTo>
                  <a:pt x="411899" y="519430"/>
                </a:lnTo>
                <a:lnTo>
                  <a:pt x="412280" y="518160"/>
                </a:lnTo>
                <a:lnTo>
                  <a:pt x="413969" y="519430"/>
                </a:lnTo>
                <a:lnTo>
                  <a:pt x="414007" y="518160"/>
                </a:lnTo>
                <a:lnTo>
                  <a:pt x="417055" y="518160"/>
                </a:lnTo>
                <a:lnTo>
                  <a:pt x="417233" y="516890"/>
                </a:lnTo>
                <a:lnTo>
                  <a:pt x="415874" y="516890"/>
                </a:lnTo>
                <a:lnTo>
                  <a:pt x="416115" y="515620"/>
                </a:lnTo>
                <a:lnTo>
                  <a:pt x="415747" y="516890"/>
                </a:lnTo>
                <a:lnTo>
                  <a:pt x="415353" y="516890"/>
                </a:lnTo>
                <a:lnTo>
                  <a:pt x="415429" y="515620"/>
                </a:lnTo>
                <a:lnTo>
                  <a:pt x="415010" y="515620"/>
                </a:lnTo>
                <a:lnTo>
                  <a:pt x="414655" y="514350"/>
                </a:lnTo>
                <a:lnTo>
                  <a:pt x="414375" y="515620"/>
                </a:lnTo>
                <a:lnTo>
                  <a:pt x="413804" y="515620"/>
                </a:lnTo>
                <a:lnTo>
                  <a:pt x="414096" y="514350"/>
                </a:lnTo>
                <a:lnTo>
                  <a:pt x="413588" y="514350"/>
                </a:lnTo>
                <a:lnTo>
                  <a:pt x="413372" y="515620"/>
                </a:lnTo>
                <a:lnTo>
                  <a:pt x="410857" y="515620"/>
                </a:lnTo>
                <a:lnTo>
                  <a:pt x="410502" y="514350"/>
                </a:lnTo>
                <a:lnTo>
                  <a:pt x="409981" y="515620"/>
                </a:lnTo>
                <a:lnTo>
                  <a:pt x="409752" y="514350"/>
                </a:lnTo>
                <a:lnTo>
                  <a:pt x="408901" y="514350"/>
                </a:lnTo>
                <a:lnTo>
                  <a:pt x="408876" y="513080"/>
                </a:lnTo>
                <a:lnTo>
                  <a:pt x="407898" y="513080"/>
                </a:lnTo>
                <a:lnTo>
                  <a:pt x="408101" y="511810"/>
                </a:lnTo>
                <a:lnTo>
                  <a:pt x="406628" y="511810"/>
                </a:lnTo>
                <a:lnTo>
                  <a:pt x="406527" y="510540"/>
                </a:lnTo>
                <a:lnTo>
                  <a:pt x="405384" y="509270"/>
                </a:lnTo>
                <a:lnTo>
                  <a:pt x="406349" y="508000"/>
                </a:lnTo>
                <a:lnTo>
                  <a:pt x="407555" y="509270"/>
                </a:lnTo>
                <a:lnTo>
                  <a:pt x="408393" y="509270"/>
                </a:lnTo>
                <a:lnTo>
                  <a:pt x="408559" y="510540"/>
                </a:lnTo>
                <a:lnTo>
                  <a:pt x="409054" y="510540"/>
                </a:lnTo>
                <a:lnTo>
                  <a:pt x="409790" y="511810"/>
                </a:lnTo>
                <a:lnTo>
                  <a:pt x="410946" y="513080"/>
                </a:lnTo>
                <a:lnTo>
                  <a:pt x="412153" y="514350"/>
                </a:lnTo>
                <a:lnTo>
                  <a:pt x="412610" y="514350"/>
                </a:lnTo>
                <a:lnTo>
                  <a:pt x="413981" y="513080"/>
                </a:lnTo>
                <a:lnTo>
                  <a:pt x="414197" y="514350"/>
                </a:lnTo>
                <a:lnTo>
                  <a:pt x="414655" y="514350"/>
                </a:lnTo>
                <a:lnTo>
                  <a:pt x="419341" y="514350"/>
                </a:lnTo>
                <a:lnTo>
                  <a:pt x="419049" y="513080"/>
                </a:lnTo>
                <a:lnTo>
                  <a:pt x="417817" y="513080"/>
                </a:lnTo>
                <a:lnTo>
                  <a:pt x="418960" y="510540"/>
                </a:lnTo>
                <a:lnTo>
                  <a:pt x="419481" y="510540"/>
                </a:lnTo>
                <a:lnTo>
                  <a:pt x="419912" y="509270"/>
                </a:lnTo>
                <a:lnTo>
                  <a:pt x="419239" y="508000"/>
                </a:lnTo>
                <a:lnTo>
                  <a:pt x="419036" y="508000"/>
                </a:lnTo>
                <a:lnTo>
                  <a:pt x="419315" y="506730"/>
                </a:lnTo>
                <a:lnTo>
                  <a:pt x="418757" y="508000"/>
                </a:lnTo>
                <a:lnTo>
                  <a:pt x="418617" y="506730"/>
                </a:lnTo>
                <a:lnTo>
                  <a:pt x="417118" y="506730"/>
                </a:lnTo>
                <a:lnTo>
                  <a:pt x="417550" y="505460"/>
                </a:lnTo>
                <a:lnTo>
                  <a:pt x="421627" y="505460"/>
                </a:lnTo>
                <a:lnTo>
                  <a:pt x="423227" y="506730"/>
                </a:lnTo>
                <a:lnTo>
                  <a:pt x="426580" y="504190"/>
                </a:lnTo>
                <a:lnTo>
                  <a:pt x="426300" y="506730"/>
                </a:lnTo>
                <a:lnTo>
                  <a:pt x="426008" y="505460"/>
                </a:lnTo>
                <a:lnTo>
                  <a:pt x="425932" y="506730"/>
                </a:lnTo>
                <a:lnTo>
                  <a:pt x="424713" y="506730"/>
                </a:lnTo>
                <a:lnTo>
                  <a:pt x="424497" y="508000"/>
                </a:lnTo>
                <a:lnTo>
                  <a:pt x="425348" y="508000"/>
                </a:lnTo>
                <a:lnTo>
                  <a:pt x="424967" y="509270"/>
                </a:lnTo>
                <a:lnTo>
                  <a:pt x="425132" y="509270"/>
                </a:lnTo>
                <a:lnTo>
                  <a:pt x="424954" y="510540"/>
                </a:lnTo>
                <a:lnTo>
                  <a:pt x="424357" y="511810"/>
                </a:lnTo>
                <a:lnTo>
                  <a:pt x="424103" y="511810"/>
                </a:lnTo>
                <a:lnTo>
                  <a:pt x="425208" y="513080"/>
                </a:lnTo>
                <a:lnTo>
                  <a:pt x="424954" y="513080"/>
                </a:lnTo>
                <a:lnTo>
                  <a:pt x="424510" y="514350"/>
                </a:lnTo>
                <a:lnTo>
                  <a:pt x="422744" y="515620"/>
                </a:lnTo>
                <a:lnTo>
                  <a:pt x="423951" y="516890"/>
                </a:lnTo>
                <a:lnTo>
                  <a:pt x="424510" y="518160"/>
                </a:lnTo>
                <a:lnTo>
                  <a:pt x="423379" y="519430"/>
                </a:lnTo>
                <a:lnTo>
                  <a:pt x="423722" y="520700"/>
                </a:lnTo>
                <a:lnTo>
                  <a:pt x="424878" y="520700"/>
                </a:lnTo>
                <a:lnTo>
                  <a:pt x="424586" y="523240"/>
                </a:lnTo>
                <a:lnTo>
                  <a:pt x="425831" y="523240"/>
                </a:lnTo>
                <a:lnTo>
                  <a:pt x="426491" y="524510"/>
                </a:lnTo>
                <a:lnTo>
                  <a:pt x="427304" y="524510"/>
                </a:lnTo>
                <a:lnTo>
                  <a:pt x="428129" y="525780"/>
                </a:lnTo>
                <a:lnTo>
                  <a:pt x="430517" y="525780"/>
                </a:lnTo>
                <a:lnTo>
                  <a:pt x="431292" y="527050"/>
                </a:lnTo>
                <a:lnTo>
                  <a:pt x="432333" y="525780"/>
                </a:lnTo>
                <a:lnTo>
                  <a:pt x="433641" y="525780"/>
                </a:lnTo>
                <a:lnTo>
                  <a:pt x="434327" y="521970"/>
                </a:lnTo>
                <a:lnTo>
                  <a:pt x="436156" y="518160"/>
                </a:lnTo>
                <a:lnTo>
                  <a:pt x="436092" y="514350"/>
                </a:lnTo>
                <a:lnTo>
                  <a:pt x="437146" y="513080"/>
                </a:lnTo>
                <a:lnTo>
                  <a:pt x="437692" y="510540"/>
                </a:lnTo>
                <a:lnTo>
                  <a:pt x="437261" y="509270"/>
                </a:lnTo>
                <a:lnTo>
                  <a:pt x="434060" y="509270"/>
                </a:lnTo>
                <a:lnTo>
                  <a:pt x="433641" y="508000"/>
                </a:lnTo>
                <a:lnTo>
                  <a:pt x="433476" y="508000"/>
                </a:lnTo>
                <a:lnTo>
                  <a:pt x="433349" y="505460"/>
                </a:lnTo>
                <a:lnTo>
                  <a:pt x="434721" y="506730"/>
                </a:lnTo>
                <a:lnTo>
                  <a:pt x="435013" y="505460"/>
                </a:lnTo>
                <a:lnTo>
                  <a:pt x="437807" y="505460"/>
                </a:lnTo>
                <a:lnTo>
                  <a:pt x="437146" y="504190"/>
                </a:lnTo>
                <a:lnTo>
                  <a:pt x="436435" y="504190"/>
                </a:lnTo>
                <a:lnTo>
                  <a:pt x="436575" y="502920"/>
                </a:lnTo>
                <a:lnTo>
                  <a:pt x="435927" y="500380"/>
                </a:lnTo>
                <a:lnTo>
                  <a:pt x="435267" y="500380"/>
                </a:lnTo>
                <a:lnTo>
                  <a:pt x="434657" y="499110"/>
                </a:lnTo>
                <a:lnTo>
                  <a:pt x="434467" y="500380"/>
                </a:lnTo>
                <a:lnTo>
                  <a:pt x="433832" y="500380"/>
                </a:lnTo>
                <a:lnTo>
                  <a:pt x="429323" y="501650"/>
                </a:lnTo>
                <a:lnTo>
                  <a:pt x="437807" y="494030"/>
                </a:lnTo>
                <a:lnTo>
                  <a:pt x="437667" y="494030"/>
                </a:lnTo>
                <a:lnTo>
                  <a:pt x="439648" y="492760"/>
                </a:lnTo>
                <a:lnTo>
                  <a:pt x="442607" y="491490"/>
                </a:lnTo>
                <a:lnTo>
                  <a:pt x="444817" y="492760"/>
                </a:lnTo>
                <a:lnTo>
                  <a:pt x="445198" y="492760"/>
                </a:lnTo>
                <a:lnTo>
                  <a:pt x="445249" y="494030"/>
                </a:lnTo>
                <a:lnTo>
                  <a:pt x="446138" y="494030"/>
                </a:lnTo>
                <a:lnTo>
                  <a:pt x="445985" y="492760"/>
                </a:lnTo>
                <a:lnTo>
                  <a:pt x="445414" y="491490"/>
                </a:lnTo>
                <a:lnTo>
                  <a:pt x="445706" y="490220"/>
                </a:lnTo>
                <a:lnTo>
                  <a:pt x="446887" y="488950"/>
                </a:lnTo>
                <a:lnTo>
                  <a:pt x="447408" y="488950"/>
                </a:lnTo>
                <a:lnTo>
                  <a:pt x="448462" y="487680"/>
                </a:lnTo>
                <a:lnTo>
                  <a:pt x="449021" y="488950"/>
                </a:lnTo>
                <a:lnTo>
                  <a:pt x="449618" y="487680"/>
                </a:lnTo>
                <a:lnTo>
                  <a:pt x="453872" y="487680"/>
                </a:lnTo>
                <a:lnTo>
                  <a:pt x="455434" y="485140"/>
                </a:lnTo>
                <a:lnTo>
                  <a:pt x="454990" y="483870"/>
                </a:lnTo>
                <a:lnTo>
                  <a:pt x="454761" y="485140"/>
                </a:lnTo>
                <a:lnTo>
                  <a:pt x="454647" y="483870"/>
                </a:lnTo>
                <a:lnTo>
                  <a:pt x="454875" y="483870"/>
                </a:lnTo>
                <a:lnTo>
                  <a:pt x="459270" y="482600"/>
                </a:lnTo>
                <a:lnTo>
                  <a:pt x="452678" y="474980"/>
                </a:lnTo>
                <a:lnTo>
                  <a:pt x="459498" y="474980"/>
                </a:lnTo>
                <a:lnTo>
                  <a:pt x="460146" y="473710"/>
                </a:lnTo>
                <a:lnTo>
                  <a:pt x="460629" y="472440"/>
                </a:lnTo>
                <a:lnTo>
                  <a:pt x="460971" y="472440"/>
                </a:lnTo>
                <a:lnTo>
                  <a:pt x="461683" y="471170"/>
                </a:lnTo>
                <a:lnTo>
                  <a:pt x="461314" y="469900"/>
                </a:lnTo>
                <a:lnTo>
                  <a:pt x="461530" y="468630"/>
                </a:lnTo>
                <a:lnTo>
                  <a:pt x="462889" y="466090"/>
                </a:lnTo>
                <a:lnTo>
                  <a:pt x="463702" y="463550"/>
                </a:lnTo>
                <a:lnTo>
                  <a:pt x="464566" y="462280"/>
                </a:lnTo>
                <a:lnTo>
                  <a:pt x="466115" y="461010"/>
                </a:lnTo>
                <a:lnTo>
                  <a:pt x="468896" y="461010"/>
                </a:lnTo>
                <a:lnTo>
                  <a:pt x="469480" y="459740"/>
                </a:lnTo>
                <a:lnTo>
                  <a:pt x="470065" y="458470"/>
                </a:lnTo>
                <a:lnTo>
                  <a:pt x="468160" y="458470"/>
                </a:lnTo>
                <a:lnTo>
                  <a:pt x="467639" y="457200"/>
                </a:lnTo>
                <a:lnTo>
                  <a:pt x="466547" y="458470"/>
                </a:lnTo>
                <a:lnTo>
                  <a:pt x="465709" y="457200"/>
                </a:lnTo>
                <a:lnTo>
                  <a:pt x="465569" y="457200"/>
                </a:lnTo>
                <a:lnTo>
                  <a:pt x="466204" y="455993"/>
                </a:lnTo>
                <a:lnTo>
                  <a:pt x="465632" y="454660"/>
                </a:lnTo>
                <a:lnTo>
                  <a:pt x="465823" y="453390"/>
                </a:lnTo>
                <a:lnTo>
                  <a:pt x="465251" y="453390"/>
                </a:lnTo>
                <a:lnTo>
                  <a:pt x="466255" y="452120"/>
                </a:lnTo>
                <a:lnTo>
                  <a:pt x="467131" y="452120"/>
                </a:lnTo>
                <a:lnTo>
                  <a:pt x="467791" y="453390"/>
                </a:lnTo>
                <a:lnTo>
                  <a:pt x="470801" y="453390"/>
                </a:lnTo>
                <a:lnTo>
                  <a:pt x="471093" y="454660"/>
                </a:lnTo>
                <a:lnTo>
                  <a:pt x="471982" y="454660"/>
                </a:lnTo>
                <a:lnTo>
                  <a:pt x="471563" y="453390"/>
                </a:lnTo>
                <a:lnTo>
                  <a:pt x="472262" y="453390"/>
                </a:lnTo>
                <a:lnTo>
                  <a:pt x="472236" y="452120"/>
                </a:lnTo>
                <a:lnTo>
                  <a:pt x="473062" y="452120"/>
                </a:lnTo>
                <a:lnTo>
                  <a:pt x="472706" y="453390"/>
                </a:lnTo>
                <a:lnTo>
                  <a:pt x="472770" y="454660"/>
                </a:lnTo>
                <a:lnTo>
                  <a:pt x="472135" y="455930"/>
                </a:lnTo>
                <a:lnTo>
                  <a:pt x="471449" y="455930"/>
                </a:lnTo>
                <a:lnTo>
                  <a:pt x="471601" y="457200"/>
                </a:lnTo>
                <a:lnTo>
                  <a:pt x="472567" y="457200"/>
                </a:lnTo>
                <a:lnTo>
                  <a:pt x="473265" y="458470"/>
                </a:lnTo>
                <a:lnTo>
                  <a:pt x="473595" y="459740"/>
                </a:lnTo>
                <a:lnTo>
                  <a:pt x="473532" y="461010"/>
                </a:lnTo>
                <a:lnTo>
                  <a:pt x="473316" y="462280"/>
                </a:lnTo>
                <a:lnTo>
                  <a:pt x="472643" y="462280"/>
                </a:lnTo>
                <a:lnTo>
                  <a:pt x="472617" y="463550"/>
                </a:lnTo>
                <a:lnTo>
                  <a:pt x="473189" y="464820"/>
                </a:lnTo>
                <a:lnTo>
                  <a:pt x="472935" y="467360"/>
                </a:lnTo>
                <a:lnTo>
                  <a:pt x="472376" y="468630"/>
                </a:lnTo>
                <a:lnTo>
                  <a:pt x="472249" y="469900"/>
                </a:lnTo>
                <a:lnTo>
                  <a:pt x="471449" y="472440"/>
                </a:lnTo>
                <a:lnTo>
                  <a:pt x="471144" y="473710"/>
                </a:lnTo>
                <a:lnTo>
                  <a:pt x="472147" y="473710"/>
                </a:lnTo>
                <a:lnTo>
                  <a:pt x="471932" y="474980"/>
                </a:lnTo>
                <a:lnTo>
                  <a:pt x="472109" y="474980"/>
                </a:lnTo>
                <a:lnTo>
                  <a:pt x="472097" y="476250"/>
                </a:lnTo>
                <a:lnTo>
                  <a:pt x="473075" y="477520"/>
                </a:lnTo>
                <a:lnTo>
                  <a:pt x="475526" y="477520"/>
                </a:lnTo>
                <a:lnTo>
                  <a:pt x="477050" y="478790"/>
                </a:lnTo>
                <a:lnTo>
                  <a:pt x="478053" y="476250"/>
                </a:lnTo>
                <a:lnTo>
                  <a:pt x="479247" y="474980"/>
                </a:lnTo>
                <a:lnTo>
                  <a:pt x="482917" y="471170"/>
                </a:lnTo>
                <a:lnTo>
                  <a:pt x="480796" y="468630"/>
                </a:lnTo>
                <a:lnTo>
                  <a:pt x="482727" y="466090"/>
                </a:lnTo>
                <a:lnTo>
                  <a:pt x="483641" y="466090"/>
                </a:lnTo>
                <a:lnTo>
                  <a:pt x="484505" y="464820"/>
                </a:lnTo>
                <a:lnTo>
                  <a:pt x="486435" y="464820"/>
                </a:lnTo>
                <a:lnTo>
                  <a:pt x="487527" y="466090"/>
                </a:lnTo>
                <a:lnTo>
                  <a:pt x="487870" y="464820"/>
                </a:lnTo>
                <a:lnTo>
                  <a:pt x="487692" y="463550"/>
                </a:lnTo>
                <a:lnTo>
                  <a:pt x="486041" y="463550"/>
                </a:lnTo>
                <a:lnTo>
                  <a:pt x="486041" y="462280"/>
                </a:lnTo>
                <a:lnTo>
                  <a:pt x="485305" y="458470"/>
                </a:lnTo>
                <a:lnTo>
                  <a:pt x="491731" y="459740"/>
                </a:lnTo>
                <a:lnTo>
                  <a:pt x="491070" y="458470"/>
                </a:lnTo>
                <a:lnTo>
                  <a:pt x="490410" y="457200"/>
                </a:lnTo>
                <a:lnTo>
                  <a:pt x="490829" y="455930"/>
                </a:lnTo>
                <a:lnTo>
                  <a:pt x="489356" y="455930"/>
                </a:lnTo>
                <a:lnTo>
                  <a:pt x="488746" y="454660"/>
                </a:lnTo>
                <a:lnTo>
                  <a:pt x="488492" y="452120"/>
                </a:lnTo>
                <a:lnTo>
                  <a:pt x="488911" y="450850"/>
                </a:lnTo>
                <a:lnTo>
                  <a:pt x="489458" y="448310"/>
                </a:lnTo>
                <a:lnTo>
                  <a:pt x="490359" y="447040"/>
                </a:lnTo>
                <a:lnTo>
                  <a:pt x="491109" y="445770"/>
                </a:lnTo>
                <a:lnTo>
                  <a:pt x="492975" y="445770"/>
                </a:lnTo>
                <a:lnTo>
                  <a:pt x="491934" y="444500"/>
                </a:lnTo>
                <a:lnTo>
                  <a:pt x="492264" y="444500"/>
                </a:lnTo>
                <a:lnTo>
                  <a:pt x="493420" y="443230"/>
                </a:lnTo>
                <a:lnTo>
                  <a:pt x="491642" y="441960"/>
                </a:lnTo>
                <a:lnTo>
                  <a:pt x="493229" y="440690"/>
                </a:lnTo>
                <a:lnTo>
                  <a:pt x="493102" y="439420"/>
                </a:lnTo>
                <a:lnTo>
                  <a:pt x="490791" y="439420"/>
                </a:lnTo>
                <a:lnTo>
                  <a:pt x="492721" y="438150"/>
                </a:lnTo>
                <a:lnTo>
                  <a:pt x="493458" y="438150"/>
                </a:lnTo>
                <a:lnTo>
                  <a:pt x="494449" y="440690"/>
                </a:lnTo>
                <a:lnTo>
                  <a:pt x="495554" y="440690"/>
                </a:lnTo>
                <a:lnTo>
                  <a:pt x="496163" y="441960"/>
                </a:lnTo>
                <a:lnTo>
                  <a:pt x="498094" y="441960"/>
                </a:lnTo>
                <a:lnTo>
                  <a:pt x="499821" y="439420"/>
                </a:lnTo>
                <a:lnTo>
                  <a:pt x="501459" y="438150"/>
                </a:lnTo>
                <a:lnTo>
                  <a:pt x="502056" y="435610"/>
                </a:lnTo>
                <a:lnTo>
                  <a:pt x="504685" y="434340"/>
                </a:lnTo>
                <a:lnTo>
                  <a:pt x="506272" y="431800"/>
                </a:lnTo>
                <a:lnTo>
                  <a:pt x="506818" y="427990"/>
                </a:lnTo>
                <a:lnTo>
                  <a:pt x="504558" y="426720"/>
                </a:lnTo>
                <a:lnTo>
                  <a:pt x="503250" y="424180"/>
                </a:lnTo>
                <a:lnTo>
                  <a:pt x="504494" y="420370"/>
                </a:lnTo>
                <a:lnTo>
                  <a:pt x="505104" y="421640"/>
                </a:lnTo>
                <a:lnTo>
                  <a:pt x="506818" y="420370"/>
                </a:lnTo>
                <a:lnTo>
                  <a:pt x="509295" y="421640"/>
                </a:lnTo>
                <a:lnTo>
                  <a:pt x="507923" y="420370"/>
                </a:lnTo>
                <a:lnTo>
                  <a:pt x="511505" y="420370"/>
                </a:lnTo>
                <a:lnTo>
                  <a:pt x="512914" y="421640"/>
                </a:lnTo>
                <a:lnTo>
                  <a:pt x="514477" y="421640"/>
                </a:lnTo>
                <a:lnTo>
                  <a:pt x="516318" y="419100"/>
                </a:lnTo>
                <a:lnTo>
                  <a:pt x="518033" y="422910"/>
                </a:lnTo>
                <a:lnTo>
                  <a:pt x="519861" y="421640"/>
                </a:lnTo>
                <a:lnTo>
                  <a:pt x="520865" y="420370"/>
                </a:lnTo>
                <a:lnTo>
                  <a:pt x="524522" y="420370"/>
                </a:lnTo>
                <a:lnTo>
                  <a:pt x="526021" y="421640"/>
                </a:lnTo>
                <a:lnTo>
                  <a:pt x="525310" y="422910"/>
                </a:lnTo>
                <a:lnTo>
                  <a:pt x="523836" y="422910"/>
                </a:lnTo>
                <a:lnTo>
                  <a:pt x="523709" y="424180"/>
                </a:lnTo>
                <a:lnTo>
                  <a:pt x="524738" y="424180"/>
                </a:lnTo>
                <a:lnTo>
                  <a:pt x="526491" y="425450"/>
                </a:lnTo>
                <a:lnTo>
                  <a:pt x="527621" y="424180"/>
                </a:lnTo>
                <a:lnTo>
                  <a:pt x="530466" y="424180"/>
                </a:lnTo>
                <a:lnTo>
                  <a:pt x="530148" y="421640"/>
                </a:lnTo>
                <a:lnTo>
                  <a:pt x="530098" y="420370"/>
                </a:lnTo>
                <a:lnTo>
                  <a:pt x="530466" y="419100"/>
                </a:lnTo>
                <a:lnTo>
                  <a:pt x="530771" y="417830"/>
                </a:lnTo>
                <a:lnTo>
                  <a:pt x="533349" y="417830"/>
                </a:lnTo>
                <a:lnTo>
                  <a:pt x="534682" y="416560"/>
                </a:lnTo>
                <a:lnTo>
                  <a:pt x="535838" y="415290"/>
                </a:lnTo>
                <a:lnTo>
                  <a:pt x="537044" y="415290"/>
                </a:lnTo>
                <a:lnTo>
                  <a:pt x="538251" y="412750"/>
                </a:lnTo>
                <a:lnTo>
                  <a:pt x="538784" y="412750"/>
                </a:lnTo>
                <a:lnTo>
                  <a:pt x="540245" y="411480"/>
                </a:lnTo>
                <a:lnTo>
                  <a:pt x="539788" y="410210"/>
                </a:lnTo>
                <a:lnTo>
                  <a:pt x="540499" y="410210"/>
                </a:lnTo>
                <a:lnTo>
                  <a:pt x="542899" y="408940"/>
                </a:lnTo>
                <a:lnTo>
                  <a:pt x="543814" y="407670"/>
                </a:lnTo>
                <a:lnTo>
                  <a:pt x="545642" y="405130"/>
                </a:lnTo>
                <a:lnTo>
                  <a:pt x="548436" y="406400"/>
                </a:lnTo>
                <a:lnTo>
                  <a:pt x="550405" y="406400"/>
                </a:lnTo>
                <a:lnTo>
                  <a:pt x="550252" y="405130"/>
                </a:lnTo>
                <a:lnTo>
                  <a:pt x="551548" y="401320"/>
                </a:lnTo>
                <a:lnTo>
                  <a:pt x="554672" y="407670"/>
                </a:lnTo>
                <a:lnTo>
                  <a:pt x="555091" y="402590"/>
                </a:lnTo>
                <a:lnTo>
                  <a:pt x="556120" y="401320"/>
                </a:lnTo>
                <a:lnTo>
                  <a:pt x="558165" y="398780"/>
                </a:lnTo>
                <a:lnTo>
                  <a:pt x="560920" y="400050"/>
                </a:lnTo>
                <a:lnTo>
                  <a:pt x="561251" y="398780"/>
                </a:lnTo>
                <a:lnTo>
                  <a:pt x="561568" y="397510"/>
                </a:lnTo>
                <a:lnTo>
                  <a:pt x="562216" y="394970"/>
                </a:lnTo>
                <a:lnTo>
                  <a:pt x="562914" y="393700"/>
                </a:lnTo>
                <a:lnTo>
                  <a:pt x="566432" y="393700"/>
                </a:lnTo>
                <a:lnTo>
                  <a:pt x="564819" y="391160"/>
                </a:lnTo>
                <a:lnTo>
                  <a:pt x="566686" y="389890"/>
                </a:lnTo>
                <a:lnTo>
                  <a:pt x="571423" y="388620"/>
                </a:lnTo>
                <a:close/>
              </a:path>
              <a:path w="942975" h="938530">
                <a:moveTo>
                  <a:pt x="616724" y="370840"/>
                </a:moveTo>
                <a:lnTo>
                  <a:pt x="616280" y="372110"/>
                </a:lnTo>
                <a:lnTo>
                  <a:pt x="616673" y="371602"/>
                </a:lnTo>
                <a:lnTo>
                  <a:pt x="616724" y="370840"/>
                </a:lnTo>
                <a:close/>
              </a:path>
              <a:path w="942975" h="938530">
                <a:moveTo>
                  <a:pt x="724268" y="125730"/>
                </a:moveTo>
                <a:lnTo>
                  <a:pt x="723734" y="124460"/>
                </a:lnTo>
                <a:lnTo>
                  <a:pt x="723900" y="127000"/>
                </a:lnTo>
                <a:lnTo>
                  <a:pt x="724217" y="127000"/>
                </a:lnTo>
                <a:lnTo>
                  <a:pt x="724268" y="125730"/>
                </a:lnTo>
                <a:close/>
              </a:path>
              <a:path w="942975" h="938530">
                <a:moveTo>
                  <a:pt x="784733" y="269240"/>
                </a:moveTo>
                <a:lnTo>
                  <a:pt x="784567" y="267970"/>
                </a:lnTo>
                <a:lnTo>
                  <a:pt x="784669" y="269240"/>
                </a:lnTo>
                <a:close/>
              </a:path>
              <a:path w="942975" h="938530">
                <a:moveTo>
                  <a:pt x="807872" y="36830"/>
                </a:moveTo>
                <a:lnTo>
                  <a:pt x="806767" y="34290"/>
                </a:lnTo>
                <a:lnTo>
                  <a:pt x="806183" y="35560"/>
                </a:lnTo>
                <a:lnTo>
                  <a:pt x="806399" y="34290"/>
                </a:lnTo>
                <a:lnTo>
                  <a:pt x="802297" y="34290"/>
                </a:lnTo>
                <a:lnTo>
                  <a:pt x="802068" y="35560"/>
                </a:lnTo>
                <a:lnTo>
                  <a:pt x="801852" y="35560"/>
                </a:lnTo>
                <a:lnTo>
                  <a:pt x="801471" y="34290"/>
                </a:lnTo>
                <a:lnTo>
                  <a:pt x="800963" y="34290"/>
                </a:lnTo>
                <a:lnTo>
                  <a:pt x="801433" y="35560"/>
                </a:lnTo>
                <a:lnTo>
                  <a:pt x="800557" y="35560"/>
                </a:lnTo>
                <a:lnTo>
                  <a:pt x="800100" y="36830"/>
                </a:lnTo>
                <a:lnTo>
                  <a:pt x="807872" y="36830"/>
                </a:lnTo>
                <a:close/>
              </a:path>
              <a:path w="942975" h="938530">
                <a:moveTo>
                  <a:pt x="810514" y="33020"/>
                </a:moveTo>
                <a:lnTo>
                  <a:pt x="809155" y="33756"/>
                </a:lnTo>
                <a:lnTo>
                  <a:pt x="809155" y="34290"/>
                </a:lnTo>
                <a:lnTo>
                  <a:pt x="808189" y="34290"/>
                </a:lnTo>
                <a:lnTo>
                  <a:pt x="809155" y="33756"/>
                </a:lnTo>
                <a:lnTo>
                  <a:pt x="809155" y="33020"/>
                </a:lnTo>
                <a:lnTo>
                  <a:pt x="808139" y="34290"/>
                </a:lnTo>
                <a:lnTo>
                  <a:pt x="807999" y="34290"/>
                </a:lnTo>
                <a:lnTo>
                  <a:pt x="808202" y="35560"/>
                </a:lnTo>
                <a:lnTo>
                  <a:pt x="807834" y="35560"/>
                </a:lnTo>
                <a:lnTo>
                  <a:pt x="807872" y="36830"/>
                </a:lnTo>
                <a:lnTo>
                  <a:pt x="809625" y="36830"/>
                </a:lnTo>
                <a:lnTo>
                  <a:pt x="810514" y="33020"/>
                </a:lnTo>
                <a:close/>
              </a:path>
              <a:path w="942975" h="938530">
                <a:moveTo>
                  <a:pt x="892683" y="8585"/>
                </a:moveTo>
                <a:lnTo>
                  <a:pt x="892403" y="8382"/>
                </a:lnTo>
                <a:lnTo>
                  <a:pt x="892594" y="8559"/>
                </a:lnTo>
                <a:close/>
              </a:path>
              <a:path w="942975" h="938530">
                <a:moveTo>
                  <a:pt x="908507" y="12700"/>
                </a:moveTo>
                <a:lnTo>
                  <a:pt x="907910" y="11430"/>
                </a:lnTo>
                <a:lnTo>
                  <a:pt x="907669" y="12700"/>
                </a:lnTo>
                <a:lnTo>
                  <a:pt x="908507" y="12700"/>
                </a:lnTo>
                <a:close/>
              </a:path>
              <a:path w="942975" h="938530">
                <a:moveTo>
                  <a:pt x="909066" y="12700"/>
                </a:moveTo>
                <a:lnTo>
                  <a:pt x="908799" y="11430"/>
                </a:lnTo>
                <a:lnTo>
                  <a:pt x="908507" y="12700"/>
                </a:lnTo>
                <a:lnTo>
                  <a:pt x="909066" y="12700"/>
                </a:lnTo>
                <a:close/>
              </a:path>
              <a:path w="942975" h="938530">
                <a:moveTo>
                  <a:pt x="924725" y="35560"/>
                </a:moveTo>
                <a:lnTo>
                  <a:pt x="917943" y="34290"/>
                </a:lnTo>
                <a:lnTo>
                  <a:pt x="919594" y="31750"/>
                </a:lnTo>
                <a:lnTo>
                  <a:pt x="915720" y="29210"/>
                </a:lnTo>
                <a:lnTo>
                  <a:pt x="910602" y="25400"/>
                </a:lnTo>
                <a:lnTo>
                  <a:pt x="915060" y="21590"/>
                </a:lnTo>
                <a:lnTo>
                  <a:pt x="910844" y="24130"/>
                </a:lnTo>
                <a:lnTo>
                  <a:pt x="909015" y="24130"/>
                </a:lnTo>
                <a:lnTo>
                  <a:pt x="908113" y="22860"/>
                </a:lnTo>
                <a:lnTo>
                  <a:pt x="907872" y="24130"/>
                </a:lnTo>
                <a:lnTo>
                  <a:pt x="907313" y="22860"/>
                </a:lnTo>
                <a:lnTo>
                  <a:pt x="906945" y="22860"/>
                </a:lnTo>
                <a:lnTo>
                  <a:pt x="903630" y="21590"/>
                </a:lnTo>
                <a:lnTo>
                  <a:pt x="903617" y="16510"/>
                </a:lnTo>
                <a:lnTo>
                  <a:pt x="905738" y="13970"/>
                </a:lnTo>
                <a:lnTo>
                  <a:pt x="906589" y="13970"/>
                </a:lnTo>
                <a:lnTo>
                  <a:pt x="907249" y="12700"/>
                </a:lnTo>
                <a:lnTo>
                  <a:pt x="905738" y="12700"/>
                </a:lnTo>
                <a:lnTo>
                  <a:pt x="905116" y="11430"/>
                </a:lnTo>
                <a:lnTo>
                  <a:pt x="904925" y="12700"/>
                </a:lnTo>
                <a:lnTo>
                  <a:pt x="904341" y="13970"/>
                </a:lnTo>
                <a:lnTo>
                  <a:pt x="903135" y="13970"/>
                </a:lnTo>
                <a:lnTo>
                  <a:pt x="902589" y="12700"/>
                </a:lnTo>
                <a:lnTo>
                  <a:pt x="903033" y="11430"/>
                </a:lnTo>
                <a:lnTo>
                  <a:pt x="901992" y="11430"/>
                </a:lnTo>
                <a:lnTo>
                  <a:pt x="901090" y="12700"/>
                </a:lnTo>
                <a:lnTo>
                  <a:pt x="900811" y="11430"/>
                </a:lnTo>
                <a:lnTo>
                  <a:pt x="900430" y="11430"/>
                </a:lnTo>
                <a:lnTo>
                  <a:pt x="900518" y="13970"/>
                </a:lnTo>
                <a:lnTo>
                  <a:pt x="898372" y="12700"/>
                </a:lnTo>
                <a:lnTo>
                  <a:pt x="896531" y="12700"/>
                </a:lnTo>
                <a:lnTo>
                  <a:pt x="895731" y="11430"/>
                </a:lnTo>
                <a:lnTo>
                  <a:pt x="893800" y="11430"/>
                </a:lnTo>
                <a:lnTo>
                  <a:pt x="894156" y="10160"/>
                </a:lnTo>
                <a:lnTo>
                  <a:pt x="893432" y="10160"/>
                </a:lnTo>
                <a:lnTo>
                  <a:pt x="892937" y="8890"/>
                </a:lnTo>
                <a:lnTo>
                  <a:pt x="893356" y="10160"/>
                </a:lnTo>
                <a:lnTo>
                  <a:pt x="892733" y="10160"/>
                </a:lnTo>
                <a:lnTo>
                  <a:pt x="892403" y="11430"/>
                </a:lnTo>
                <a:lnTo>
                  <a:pt x="890841" y="11430"/>
                </a:lnTo>
                <a:lnTo>
                  <a:pt x="890041" y="12700"/>
                </a:lnTo>
                <a:lnTo>
                  <a:pt x="889863" y="12700"/>
                </a:lnTo>
                <a:lnTo>
                  <a:pt x="889787" y="11430"/>
                </a:lnTo>
                <a:lnTo>
                  <a:pt x="889127" y="11430"/>
                </a:lnTo>
                <a:lnTo>
                  <a:pt x="888707" y="10160"/>
                </a:lnTo>
                <a:lnTo>
                  <a:pt x="887882" y="11430"/>
                </a:lnTo>
                <a:lnTo>
                  <a:pt x="887158" y="11430"/>
                </a:lnTo>
                <a:lnTo>
                  <a:pt x="885482" y="12700"/>
                </a:lnTo>
                <a:lnTo>
                  <a:pt x="883234" y="11430"/>
                </a:lnTo>
                <a:lnTo>
                  <a:pt x="882053" y="10160"/>
                </a:lnTo>
                <a:lnTo>
                  <a:pt x="881811" y="8890"/>
                </a:lnTo>
                <a:lnTo>
                  <a:pt x="880618" y="7620"/>
                </a:lnTo>
                <a:lnTo>
                  <a:pt x="880033" y="5080"/>
                </a:lnTo>
                <a:lnTo>
                  <a:pt x="881913" y="3810"/>
                </a:lnTo>
                <a:lnTo>
                  <a:pt x="879716" y="3810"/>
                </a:lnTo>
                <a:lnTo>
                  <a:pt x="878141" y="2540"/>
                </a:lnTo>
                <a:lnTo>
                  <a:pt x="872591" y="2540"/>
                </a:lnTo>
                <a:lnTo>
                  <a:pt x="871410" y="1270"/>
                </a:lnTo>
                <a:lnTo>
                  <a:pt x="868591" y="1270"/>
                </a:lnTo>
                <a:lnTo>
                  <a:pt x="865441" y="2540"/>
                </a:lnTo>
                <a:lnTo>
                  <a:pt x="858812" y="2540"/>
                </a:lnTo>
                <a:lnTo>
                  <a:pt x="860399" y="0"/>
                </a:lnTo>
                <a:lnTo>
                  <a:pt x="855332" y="1270"/>
                </a:lnTo>
                <a:lnTo>
                  <a:pt x="853744" y="1270"/>
                </a:lnTo>
                <a:lnTo>
                  <a:pt x="853465" y="2540"/>
                </a:lnTo>
                <a:lnTo>
                  <a:pt x="852741" y="2540"/>
                </a:lnTo>
                <a:lnTo>
                  <a:pt x="852868" y="3810"/>
                </a:lnTo>
                <a:lnTo>
                  <a:pt x="852474" y="3810"/>
                </a:lnTo>
                <a:lnTo>
                  <a:pt x="850798" y="5080"/>
                </a:lnTo>
                <a:lnTo>
                  <a:pt x="848588" y="3810"/>
                </a:lnTo>
                <a:lnTo>
                  <a:pt x="845845" y="3810"/>
                </a:lnTo>
                <a:lnTo>
                  <a:pt x="844892" y="5080"/>
                </a:lnTo>
                <a:lnTo>
                  <a:pt x="843749" y="6350"/>
                </a:lnTo>
                <a:lnTo>
                  <a:pt x="841794" y="6350"/>
                </a:lnTo>
                <a:lnTo>
                  <a:pt x="841184" y="7620"/>
                </a:lnTo>
                <a:lnTo>
                  <a:pt x="838809" y="7620"/>
                </a:lnTo>
                <a:lnTo>
                  <a:pt x="837996" y="8890"/>
                </a:lnTo>
                <a:lnTo>
                  <a:pt x="836853" y="8890"/>
                </a:lnTo>
                <a:lnTo>
                  <a:pt x="836002" y="10160"/>
                </a:lnTo>
                <a:lnTo>
                  <a:pt x="834910" y="10160"/>
                </a:lnTo>
                <a:lnTo>
                  <a:pt x="833348" y="11430"/>
                </a:lnTo>
                <a:lnTo>
                  <a:pt x="830872" y="13970"/>
                </a:lnTo>
                <a:lnTo>
                  <a:pt x="831799" y="15240"/>
                </a:lnTo>
                <a:lnTo>
                  <a:pt x="831532" y="15240"/>
                </a:lnTo>
                <a:lnTo>
                  <a:pt x="831240" y="16510"/>
                </a:lnTo>
                <a:lnTo>
                  <a:pt x="831989" y="16510"/>
                </a:lnTo>
                <a:lnTo>
                  <a:pt x="831545" y="17780"/>
                </a:lnTo>
                <a:lnTo>
                  <a:pt x="830707" y="17780"/>
                </a:lnTo>
                <a:lnTo>
                  <a:pt x="830199" y="19050"/>
                </a:lnTo>
                <a:lnTo>
                  <a:pt x="829081" y="20320"/>
                </a:lnTo>
                <a:lnTo>
                  <a:pt x="828192" y="21590"/>
                </a:lnTo>
                <a:lnTo>
                  <a:pt x="824687" y="22860"/>
                </a:lnTo>
                <a:lnTo>
                  <a:pt x="819404" y="21590"/>
                </a:lnTo>
                <a:lnTo>
                  <a:pt x="818464" y="17780"/>
                </a:lnTo>
                <a:lnTo>
                  <a:pt x="816419" y="17780"/>
                </a:lnTo>
                <a:lnTo>
                  <a:pt x="816051" y="19050"/>
                </a:lnTo>
                <a:lnTo>
                  <a:pt x="813612" y="19050"/>
                </a:lnTo>
                <a:lnTo>
                  <a:pt x="813333" y="20320"/>
                </a:lnTo>
                <a:lnTo>
                  <a:pt x="813612" y="20320"/>
                </a:lnTo>
                <a:lnTo>
                  <a:pt x="813219" y="21590"/>
                </a:lnTo>
                <a:lnTo>
                  <a:pt x="812812" y="21590"/>
                </a:lnTo>
                <a:lnTo>
                  <a:pt x="812876" y="22860"/>
                </a:lnTo>
                <a:lnTo>
                  <a:pt x="812266" y="22860"/>
                </a:lnTo>
                <a:lnTo>
                  <a:pt x="811428" y="24130"/>
                </a:lnTo>
                <a:lnTo>
                  <a:pt x="810069" y="24130"/>
                </a:lnTo>
                <a:lnTo>
                  <a:pt x="808977" y="25400"/>
                </a:lnTo>
                <a:lnTo>
                  <a:pt x="808253" y="25400"/>
                </a:lnTo>
                <a:lnTo>
                  <a:pt x="807948" y="26670"/>
                </a:lnTo>
                <a:lnTo>
                  <a:pt x="807808" y="26670"/>
                </a:lnTo>
                <a:lnTo>
                  <a:pt x="807567" y="27940"/>
                </a:lnTo>
                <a:lnTo>
                  <a:pt x="808697" y="27940"/>
                </a:lnTo>
                <a:lnTo>
                  <a:pt x="808672" y="29210"/>
                </a:lnTo>
                <a:lnTo>
                  <a:pt x="809879" y="29210"/>
                </a:lnTo>
                <a:lnTo>
                  <a:pt x="809675" y="30480"/>
                </a:lnTo>
                <a:lnTo>
                  <a:pt x="810577" y="30480"/>
                </a:lnTo>
                <a:lnTo>
                  <a:pt x="811682" y="31750"/>
                </a:lnTo>
                <a:lnTo>
                  <a:pt x="809548" y="31750"/>
                </a:lnTo>
                <a:lnTo>
                  <a:pt x="811364" y="33020"/>
                </a:lnTo>
                <a:lnTo>
                  <a:pt x="809625" y="36830"/>
                </a:lnTo>
                <a:lnTo>
                  <a:pt x="922845" y="36830"/>
                </a:lnTo>
                <a:lnTo>
                  <a:pt x="924725" y="35560"/>
                </a:lnTo>
                <a:close/>
              </a:path>
              <a:path w="942975" h="938530">
                <a:moveTo>
                  <a:pt x="940079" y="80010"/>
                </a:moveTo>
                <a:lnTo>
                  <a:pt x="938580" y="80010"/>
                </a:lnTo>
                <a:lnTo>
                  <a:pt x="937526" y="78740"/>
                </a:lnTo>
                <a:lnTo>
                  <a:pt x="936599" y="78740"/>
                </a:lnTo>
                <a:lnTo>
                  <a:pt x="936091" y="77470"/>
                </a:lnTo>
                <a:lnTo>
                  <a:pt x="935647" y="76200"/>
                </a:lnTo>
                <a:lnTo>
                  <a:pt x="935367" y="76200"/>
                </a:lnTo>
                <a:lnTo>
                  <a:pt x="933843" y="71120"/>
                </a:lnTo>
                <a:lnTo>
                  <a:pt x="933424" y="69850"/>
                </a:lnTo>
                <a:lnTo>
                  <a:pt x="933907" y="68580"/>
                </a:lnTo>
                <a:lnTo>
                  <a:pt x="932738" y="67310"/>
                </a:lnTo>
                <a:lnTo>
                  <a:pt x="933919" y="67310"/>
                </a:lnTo>
                <a:lnTo>
                  <a:pt x="933970" y="64770"/>
                </a:lnTo>
                <a:lnTo>
                  <a:pt x="935113" y="63500"/>
                </a:lnTo>
                <a:lnTo>
                  <a:pt x="935736" y="62230"/>
                </a:lnTo>
                <a:lnTo>
                  <a:pt x="937247" y="59690"/>
                </a:lnTo>
                <a:lnTo>
                  <a:pt x="936231" y="58420"/>
                </a:lnTo>
                <a:lnTo>
                  <a:pt x="932103" y="58420"/>
                </a:lnTo>
                <a:lnTo>
                  <a:pt x="930770" y="57150"/>
                </a:lnTo>
                <a:lnTo>
                  <a:pt x="929068" y="57150"/>
                </a:lnTo>
                <a:lnTo>
                  <a:pt x="928497" y="55880"/>
                </a:lnTo>
                <a:lnTo>
                  <a:pt x="928052" y="55880"/>
                </a:lnTo>
                <a:lnTo>
                  <a:pt x="927671" y="54610"/>
                </a:lnTo>
                <a:lnTo>
                  <a:pt x="926287" y="54610"/>
                </a:lnTo>
                <a:lnTo>
                  <a:pt x="926452" y="53340"/>
                </a:lnTo>
                <a:lnTo>
                  <a:pt x="926198" y="53340"/>
                </a:lnTo>
                <a:lnTo>
                  <a:pt x="922274" y="49530"/>
                </a:lnTo>
                <a:lnTo>
                  <a:pt x="920826" y="46990"/>
                </a:lnTo>
                <a:lnTo>
                  <a:pt x="917206" y="40640"/>
                </a:lnTo>
                <a:lnTo>
                  <a:pt x="920965" y="38100"/>
                </a:lnTo>
                <a:lnTo>
                  <a:pt x="795007" y="38100"/>
                </a:lnTo>
                <a:lnTo>
                  <a:pt x="794334" y="38100"/>
                </a:lnTo>
                <a:lnTo>
                  <a:pt x="793102" y="38100"/>
                </a:lnTo>
                <a:lnTo>
                  <a:pt x="792683" y="41910"/>
                </a:lnTo>
                <a:lnTo>
                  <a:pt x="792619" y="43180"/>
                </a:lnTo>
                <a:lnTo>
                  <a:pt x="792251" y="43180"/>
                </a:lnTo>
                <a:lnTo>
                  <a:pt x="793292" y="44450"/>
                </a:lnTo>
                <a:lnTo>
                  <a:pt x="793788" y="44450"/>
                </a:lnTo>
                <a:lnTo>
                  <a:pt x="794727" y="45720"/>
                </a:lnTo>
                <a:lnTo>
                  <a:pt x="795058" y="45720"/>
                </a:lnTo>
                <a:lnTo>
                  <a:pt x="794969" y="46990"/>
                </a:lnTo>
                <a:lnTo>
                  <a:pt x="795134" y="48260"/>
                </a:lnTo>
                <a:lnTo>
                  <a:pt x="796683" y="46990"/>
                </a:lnTo>
                <a:lnTo>
                  <a:pt x="796251" y="49530"/>
                </a:lnTo>
                <a:lnTo>
                  <a:pt x="793699" y="49530"/>
                </a:lnTo>
                <a:lnTo>
                  <a:pt x="789901" y="50800"/>
                </a:lnTo>
                <a:lnTo>
                  <a:pt x="787869" y="54610"/>
                </a:lnTo>
                <a:lnTo>
                  <a:pt x="787374" y="53340"/>
                </a:lnTo>
                <a:lnTo>
                  <a:pt x="786879" y="53340"/>
                </a:lnTo>
                <a:lnTo>
                  <a:pt x="786257" y="54610"/>
                </a:lnTo>
                <a:lnTo>
                  <a:pt x="786282" y="53340"/>
                </a:lnTo>
                <a:lnTo>
                  <a:pt x="784821" y="53340"/>
                </a:lnTo>
                <a:lnTo>
                  <a:pt x="784072" y="52070"/>
                </a:lnTo>
                <a:lnTo>
                  <a:pt x="784072" y="50800"/>
                </a:lnTo>
                <a:lnTo>
                  <a:pt x="779995" y="50800"/>
                </a:lnTo>
                <a:lnTo>
                  <a:pt x="777303" y="53340"/>
                </a:lnTo>
                <a:lnTo>
                  <a:pt x="777481" y="53340"/>
                </a:lnTo>
                <a:lnTo>
                  <a:pt x="777405" y="54610"/>
                </a:lnTo>
                <a:lnTo>
                  <a:pt x="777278" y="57150"/>
                </a:lnTo>
                <a:lnTo>
                  <a:pt x="777100" y="62230"/>
                </a:lnTo>
                <a:lnTo>
                  <a:pt x="776427" y="67310"/>
                </a:lnTo>
                <a:lnTo>
                  <a:pt x="768718" y="64770"/>
                </a:lnTo>
                <a:lnTo>
                  <a:pt x="767880" y="64770"/>
                </a:lnTo>
                <a:lnTo>
                  <a:pt x="766978" y="66040"/>
                </a:lnTo>
                <a:lnTo>
                  <a:pt x="765187" y="66040"/>
                </a:lnTo>
                <a:lnTo>
                  <a:pt x="765149" y="67310"/>
                </a:lnTo>
                <a:lnTo>
                  <a:pt x="764844" y="67310"/>
                </a:lnTo>
                <a:lnTo>
                  <a:pt x="764324" y="68580"/>
                </a:lnTo>
                <a:lnTo>
                  <a:pt x="764095" y="67310"/>
                </a:lnTo>
                <a:lnTo>
                  <a:pt x="763968" y="68580"/>
                </a:lnTo>
                <a:lnTo>
                  <a:pt x="763828" y="68580"/>
                </a:lnTo>
                <a:lnTo>
                  <a:pt x="764108" y="69850"/>
                </a:lnTo>
                <a:lnTo>
                  <a:pt x="763752" y="69850"/>
                </a:lnTo>
                <a:lnTo>
                  <a:pt x="764654" y="71120"/>
                </a:lnTo>
                <a:lnTo>
                  <a:pt x="765695" y="71120"/>
                </a:lnTo>
                <a:lnTo>
                  <a:pt x="765822" y="72390"/>
                </a:lnTo>
                <a:lnTo>
                  <a:pt x="766025" y="72390"/>
                </a:lnTo>
                <a:lnTo>
                  <a:pt x="766483" y="71120"/>
                </a:lnTo>
                <a:lnTo>
                  <a:pt x="766660" y="71120"/>
                </a:lnTo>
                <a:lnTo>
                  <a:pt x="766978" y="72390"/>
                </a:lnTo>
                <a:lnTo>
                  <a:pt x="768362" y="72390"/>
                </a:lnTo>
                <a:lnTo>
                  <a:pt x="767969" y="73660"/>
                </a:lnTo>
                <a:lnTo>
                  <a:pt x="767626" y="73660"/>
                </a:lnTo>
                <a:lnTo>
                  <a:pt x="769035" y="74930"/>
                </a:lnTo>
                <a:lnTo>
                  <a:pt x="770204" y="73660"/>
                </a:lnTo>
                <a:lnTo>
                  <a:pt x="771804" y="76200"/>
                </a:lnTo>
                <a:lnTo>
                  <a:pt x="771385" y="77470"/>
                </a:lnTo>
                <a:lnTo>
                  <a:pt x="770267" y="78740"/>
                </a:lnTo>
                <a:lnTo>
                  <a:pt x="774954" y="80010"/>
                </a:lnTo>
                <a:lnTo>
                  <a:pt x="774014" y="82550"/>
                </a:lnTo>
                <a:lnTo>
                  <a:pt x="768972" y="88900"/>
                </a:lnTo>
                <a:lnTo>
                  <a:pt x="766889" y="88900"/>
                </a:lnTo>
                <a:lnTo>
                  <a:pt x="762876" y="82550"/>
                </a:lnTo>
                <a:lnTo>
                  <a:pt x="758050" y="81280"/>
                </a:lnTo>
                <a:lnTo>
                  <a:pt x="758380" y="81280"/>
                </a:lnTo>
                <a:lnTo>
                  <a:pt x="755510" y="77470"/>
                </a:lnTo>
                <a:lnTo>
                  <a:pt x="755129" y="76200"/>
                </a:lnTo>
                <a:lnTo>
                  <a:pt x="753503" y="76200"/>
                </a:lnTo>
                <a:lnTo>
                  <a:pt x="751903" y="74930"/>
                </a:lnTo>
                <a:lnTo>
                  <a:pt x="751547" y="76200"/>
                </a:lnTo>
                <a:lnTo>
                  <a:pt x="750735" y="77470"/>
                </a:lnTo>
                <a:lnTo>
                  <a:pt x="749096" y="78740"/>
                </a:lnTo>
                <a:lnTo>
                  <a:pt x="749020" y="80010"/>
                </a:lnTo>
                <a:lnTo>
                  <a:pt x="748614" y="80010"/>
                </a:lnTo>
                <a:lnTo>
                  <a:pt x="748792" y="81280"/>
                </a:lnTo>
                <a:lnTo>
                  <a:pt x="747369" y="81280"/>
                </a:lnTo>
                <a:lnTo>
                  <a:pt x="746531" y="83820"/>
                </a:lnTo>
                <a:lnTo>
                  <a:pt x="746302" y="85090"/>
                </a:lnTo>
                <a:lnTo>
                  <a:pt x="745477" y="85090"/>
                </a:lnTo>
                <a:lnTo>
                  <a:pt x="745121" y="86360"/>
                </a:lnTo>
                <a:lnTo>
                  <a:pt x="743534" y="87630"/>
                </a:lnTo>
                <a:lnTo>
                  <a:pt x="743331" y="90170"/>
                </a:lnTo>
                <a:lnTo>
                  <a:pt x="742988" y="91440"/>
                </a:lnTo>
                <a:lnTo>
                  <a:pt x="742607" y="93980"/>
                </a:lnTo>
                <a:lnTo>
                  <a:pt x="741794" y="93980"/>
                </a:lnTo>
                <a:lnTo>
                  <a:pt x="741972" y="95250"/>
                </a:lnTo>
                <a:lnTo>
                  <a:pt x="741299" y="95250"/>
                </a:lnTo>
                <a:lnTo>
                  <a:pt x="741299" y="96520"/>
                </a:lnTo>
                <a:lnTo>
                  <a:pt x="740219" y="96520"/>
                </a:lnTo>
                <a:lnTo>
                  <a:pt x="740244" y="97790"/>
                </a:lnTo>
                <a:lnTo>
                  <a:pt x="739698" y="99060"/>
                </a:lnTo>
                <a:lnTo>
                  <a:pt x="739902" y="99060"/>
                </a:lnTo>
                <a:lnTo>
                  <a:pt x="738746" y="100330"/>
                </a:lnTo>
                <a:lnTo>
                  <a:pt x="739355" y="101600"/>
                </a:lnTo>
                <a:lnTo>
                  <a:pt x="740727" y="101600"/>
                </a:lnTo>
                <a:lnTo>
                  <a:pt x="741248" y="102870"/>
                </a:lnTo>
                <a:lnTo>
                  <a:pt x="742797" y="102870"/>
                </a:lnTo>
                <a:lnTo>
                  <a:pt x="743127" y="104140"/>
                </a:lnTo>
                <a:lnTo>
                  <a:pt x="743737" y="104140"/>
                </a:lnTo>
                <a:lnTo>
                  <a:pt x="744016" y="105410"/>
                </a:lnTo>
                <a:lnTo>
                  <a:pt x="744359" y="105410"/>
                </a:lnTo>
                <a:lnTo>
                  <a:pt x="744639" y="106680"/>
                </a:lnTo>
                <a:lnTo>
                  <a:pt x="745197" y="106680"/>
                </a:lnTo>
                <a:lnTo>
                  <a:pt x="745350" y="107950"/>
                </a:lnTo>
                <a:lnTo>
                  <a:pt x="746518" y="107950"/>
                </a:lnTo>
                <a:lnTo>
                  <a:pt x="746531" y="109220"/>
                </a:lnTo>
                <a:lnTo>
                  <a:pt x="746328" y="110490"/>
                </a:lnTo>
                <a:lnTo>
                  <a:pt x="749681" y="110490"/>
                </a:lnTo>
                <a:lnTo>
                  <a:pt x="750265" y="111760"/>
                </a:lnTo>
                <a:lnTo>
                  <a:pt x="752513" y="114300"/>
                </a:lnTo>
                <a:lnTo>
                  <a:pt x="752690" y="119380"/>
                </a:lnTo>
                <a:lnTo>
                  <a:pt x="752386" y="121920"/>
                </a:lnTo>
                <a:lnTo>
                  <a:pt x="751281" y="121920"/>
                </a:lnTo>
                <a:lnTo>
                  <a:pt x="751128" y="123190"/>
                </a:lnTo>
                <a:lnTo>
                  <a:pt x="750633" y="124460"/>
                </a:lnTo>
                <a:lnTo>
                  <a:pt x="751484" y="125730"/>
                </a:lnTo>
                <a:lnTo>
                  <a:pt x="752436" y="128270"/>
                </a:lnTo>
                <a:lnTo>
                  <a:pt x="753033" y="129540"/>
                </a:lnTo>
                <a:lnTo>
                  <a:pt x="753478" y="130810"/>
                </a:lnTo>
                <a:lnTo>
                  <a:pt x="753414" y="132080"/>
                </a:lnTo>
                <a:lnTo>
                  <a:pt x="755040" y="132080"/>
                </a:lnTo>
                <a:lnTo>
                  <a:pt x="754278" y="133350"/>
                </a:lnTo>
                <a:lnTo>
                  <a:pt x="755599" y="134620"/>
                </a:lnTo>
                <a:lnTo>
                  <a:pt x="755548" y="135890"/>
                </a:lnTo>
                <a:lnTo>
                  <a:pt x="756234" y="135890"/>
                </a:lnTo>
                <a:lnTo>
                  <a:pt x="756056" y="137160"/>
                </a:lnTo>
                <a:lnTo>
                  <a:pt x="756475" y="137160"/>
                </a:lnTo>
                <a:lnTo>
                  <a:pt x="757364" y="139700"/>
                </a:lnTo>
                <a:lnTo>
                  <a:pt x="757072" y="140970"/>
                </a:lnTo>
                <a:lnTo>
                  <a:pt x="751014" y="140970"/>
                </a:lnTo>
                <a:lnTo>
                  <a:pt x="750150" y="139700"/>
                </a:lnTo>
                <a:lnTo>
                  <a:pt x="745286" y="137160"/>
                </a:lnTo>
                <a:lnTo>
                  <a:pt x="744461" y="137160"/>
                </a:lnTo>
                <a:lnTo>
                  <a:pt x="743877" y="135890"/>
                </a:lnTo>
                <a:lnTo>
                  <a:pt x="741095" y="135890"/>
                </a:lnTo>
                <a:lnTo>
                  <a:pt x="740981" y="134620"/>
                </a:lnTo>
                <a:lnTo>
                  <a:pt x="739902" y="134620"/>
                </a:lnTo>
                <a:lnTo>
                  <a:pt x="739089" y="133350"/>
                </a:lnTo>
                <a:lnTo>
                  <a:pt x="738797" y="133350"/>
                </a:lnTo>
                <a:lnTo>
                  <a:pt x="736981" y="132080"/>
                </a:lnTo>
                <a:lnTo>
                  <a:pt x="736803" y="130810"/>
                </a:lnTo>
                <a:lnTo>
                  <a:pt x="736015" y="132080"/>
                </a:lnTo>
                <a:lnTo>
                  <a:pt x="735203" y="130810"/>
                </a:lnTo>
                <a:lnTo>
                  <a:pt x="732624" y="130810"/>
                </a:lnTo>
                <a:lnTo>
                  <a:pt x="731456" y="129540"/>
                </a:lnTo>
                <a:lnTo>
                  <a:pt x="727595" y="129540"/>
                </a:lnTo>
                <a:lnTo>
                  <a:pt x="726198" y="128270"/>
                </a:lnTo>
                <a:lnTo>
                  <a:pt x="723988" y="128270"/>
                </a:lnTo>
                <a:lnTo>
                  <a:pt x="719112" y="128270"/>
                </a:lnTo>
                <a:lnTo>
                  <a:pt x="718642" y="129540"/>
                </a:lnTo>
                <a:lnTo>
                  <a:pt x="716953" y="129540"/>
                </a:lnTo>
                <a:lnTo>
                  <a:pt x="717080" y="130810"/>
                </a:lnTo>
                <a:lnTo>
                  <a:pt x="716864" y="130810"/>
                </a:lnTo>
                <a:lnTo>
                  <a:pt x="716800" y="132080"/>
                </a:lnTo>
                <a:lnTo>
                  <a:pt x="717143" y="133350"/>
                </a:lnTo>
                <a:lnTo>
                  <a:pt x="716876" y="133350"/>
                </a:lnTo>
                <a:lnTo>
                  <a:pt x="716940" y="137160"/>
                </a:lnTo>
                <a:lnTo>
                  <a:pt x="716686" y="139700"/>
                </a:lnTo>
                <a:lnTo>
                  <a:pt x="712101" y="139700"/>
                </a:lnTo>
                <a:lnTo>
                  <a:pt x="711911" y="140970"/>
                </a:lnTo>
                <a:lnTo>
                  <a:pt x="712698" y="140970"/>
                </a:lnTo>
                <a:lnTo>
                  <a:pt x="713143" y="142240"/>
                </a:lnTo>
                <a:lnTo>
                  <a:pt x="713282" y="140970"/>
                </a:lnTo>
                <a:lnTo>
                  <a:pt x="713587" y="140970"/>
                </a:lnTo>
                <a:lnTo>
                  <a:pt x="713295" y="142240"/>
                </a:lnTo>
                <a:lnTo>
                  <a:pt x="714070" y="142240"/>
                </a:lnTo>
                <a:lnTo>
                  <a:pt x="713625" y="143510"/>
                </a:lnTo>
                <a:lnTo>
                  <a:pt x="713168" y="143510"/>
                </a:lnTo>
                <a:lnTo>
                  <a:pt x="697369" y="149860"/>
                </a:lnTo>
                <a:lnTo>
                  <a:pt x="696683" y="148590"/>
                </a:lnTo>
                <a:lnTo>
                  <a:pt x="695286" y="146050"/>
                </a:lnTo>
                <a:lnTo>
                  <a:pt x="691388" y="148590"/>
                </a:lnTo>
                <a:lnTo>
                  <a:pt x="688200" y="148590"/>
                </a:lnTo>
                <a:lnTo>
                  <a:pt x="685838" y="147320"/>
                </a:lnTo>
                <a:lnTo>
                  <a:pt x="686879" y="149910"/>
                </a:lnTo>
                <a:lnTo>
                  <a:pt x="687362" y="151130"/>
                </a:lnTo>
                <a:lnTo>
                  <a:pt x="685774" y="151130"/>
                </a:lnTo>
                <a:lnTo>
                  <a:pt x="686879" y="149923"/>
                </a:lnTo>
                <a:lnTo>
                  <a:pt x="683615" y="152400"/>
                </a:lnTo>
                <a:lnTo>
                  <a:pt x="680402" y="152400"/>
                </a:lnTo>
                <a:lnTo>
                  <a:pt x="679742" y="165100"/>
                </a:lnTo>
                <a:lnTo>
                  <a:pt x="676109" y="162560"/>
                </a:lnTo>
                <a:lnTo>
                  <a:pt x="673925" y="161290"/>
                </a:lnTo>
                <a:lnTo>
                  <a:pt x="675805" y="162560"/>
                </a:lnTo>
                <a:lnTo>
                  <a:pt x="676160" y="163830"/>
                </a:lnTo>
                <a:lnTo>
                  <a:pt x="675424" y="166370"/>
                </a:lnTo>
                <a:lnTo>
                  <a:pt x="672934" y="168910"/>
                </a:lnTo>
                <a:lnTo>
                  <a:pt x="671309" y="171450"/>
                </a:lnTo>
                <a:lnTo>
                  <a:pt x="673138" y="173990"/>
                </a:lnTo>
                <a:lnTo>
                  <a:pt x="672325" y="173990"/>
                </a:lnTo>
                <a:lnTo>
                  <a:pt x="676211" y="175260"/>
                </a:lnTo>
                <a:lnTo>
                  <a:pt x="678459" y="176530"/>
                </a:lnTo>
                <a:lnTo>
                  <a:pt x="681685" y="180340"/>
                </a:lnTo>
                <a:lnTo>
                  <a:pt x="680288" y="182880"/>
                </a:lnTo>
                <a:lnTo>
                  <a:pt x="680631" y="182880"/>
                </a:lnTo>
                <a:lnTo>
                  <a:pt x="680897" y="184150"/>
                </a:lnTo>
                <a:lnTo>
                  <a:pt x="680275" y="184150"/>
                </a:lnTo>
                <a:lnTo>
                  <a:pt x="678637" y="185420"/>
                </a:lnTo>
                <a:lnTo>
                  <a:pt x="677570" y="185420"/>
                </a:lnTo>
                <a:lnTo>
                  <a:pt x="677125" y="184150"/>
                </a:lnTo>
                <a:lnTo>
                  <a:pt x="676465" y="182880"/>
                </a:lnTo>
                <a:lnTo>
                  <a:pt x="674890" y="182880"/>
                </a:lnTo>
                <a:lnTo>
                  <a:pt x="674319" y="181610"/>
                </a:lnTo>
                <a:lnTo>
                  <a:pt x="672096" y="181610"/>
                </a:lnTo>
                <a:lnTo>
                  <a:pt x="671715" y="180340"/>
                </a:lnTo>
                <a:lnTo>
                  <a:pt x="670534" y="180340"/>
                </a:lnTo>
                <a:lnTo>
                  <a:pt x="669417" y="179070"/>
                </a:lnTo>
                <a:lnTo>
                  <a:pt x="670267" y="180340"/>
                </a:lnTo>
                <a:lnTo>
                  <a:pt x="669429" y="180340"/>
                </a:lnTo>
                <a:lnTo>
                  <a:pt x="669036" y="179070"/>
                </a:lnTo>
                <a:lnTo>
                  <a:pt x="668718" y="179070"/>
                </a:lnTo>
                <a:lnTo>
                  <a:pt x="668896" y="180340"/>
                </a:lnTo>
                <a:lnTo>
                  <a:pt x="668642" y="180340"/>
                </a:lnTo>
                <a:lnTo>
                  <a:pt x="668515" y="179070"/>
                </a:lnTo>
                <a:lnTo>
                  <a:pt x="667918" y="179070"/>
                </a:lnTo>
                <a:lnTo>
                  <a:pt x="668108" y="180340"/>
                </a:lnTo>
                <a:lnTo>
                  <a:pt x="667702" y="179070"/>
                </a:lnTo>
                <a:lnTo>
                  <a:pt x="666762" y="179070"/>
                </a:lnTo>
                <a:lnTo>
                  <a:pt x="666877" y="177800"/>
                </a:lnTo>
                <a:lnTo>
                  <a:pt x="665708" y="177800"/>
                </a:lnTo>
                <a:lnTo>
                  <a:pt x="665683" y="176530"/>
                </a:lnTo>
                <a:lnTo>
                  <a:pt x="665327" y="177800"/>
                </a:lnTo>
                <a:lnTo>
                  <a:pt x="665314" y="176530"/>
                </a:lnTo>
                <a:lnTo>
                  <a:pt x="665124" y="176530"/>
                </a:lnTo>
                <a:lnTo>
                  <a:pt x="664603" y="177800"/>
                </a:lnTo>
                <a:lnTo>
                  <a:pt x="664679" y="176530"/>
                </a:lnTo>
                <a:lnTo>
                  <a:pt x="663765" y="176530"/>
                </a:lnTo>
                <a:lnTo>
                  <a:pt x="664273" y="175260"/>
                </a:lnTo>
                <a:lnTo>
                  <a:pt x="661987" y="175260"/>
                </a:lnTo>
                <a:lnTo>
                  <a:pt x="660247" y="173990"/>
                </a:lnTo>
                <a:lnTo>
                  <a:pt x="661479" y="176530"/>
                </a:lnTo>
                <a:lnTo>
                  <a:pt x="660577" y="177800"/>
                </a:lnTo>
                <a:lnTo>
                  <a:pt x="660438" y="179070"/>
                </a:lnTo>
                <a:lnTo>
                  <a:pt x="659980" y="179070"/>
                </a:lnTo>
                <a:lnTo>
                  <a:pt x="659638" y="180340"/>
                </a:lnTo>
                <a:lnTo>
                  <a:pt x="659003" y="180340"/>
                </a:lnTo>
                <a:lnTo>
                  <a:pt x="658596" y="181610"/>
                </a:lnTo>
                <a:lnTo>
                  <a:pt x="659472" y="182880"/>
                </a:lnTo>
                <a:lnTo>
                  <a:pt x="659955" y="184150"/>
                </a:lnTo>
                <a:lnTo>
                  <a:pt x="659650" y="184150"/>
                </a:lnTo>
                <a:lnTo>
                  <a:pt x="658952" y="186690"/>
                </a:lnTo>
                <a:lnTo>
                  <a:pt x="657758" y="186690"/>
                </a:lnTo>
                <a:lnTo>
                  <a:pt x="657606" y="185420"/>
                </a:lnTo>
                <a:lnTo>
                  <a:pt x="657440" y="185420"/>
                </a:lnTo>
                <a:lnTo>
                  <a:pt x="657123" y="186690"/>
                </a:lnTo>
                <a:lnTo>
                  <a:pt x="657186" y="185420"/>
                </a:lnTo>
                <a:lnTo>
                  <a:pt x="657059" y="185420"/>
                </a:lnTo>
                <a:lnTo>
                  <a:pt x="656704" y="186690"/>
                </a:lnTo>
                <a:lnTo>
                  <a:pt x="656590" y="185420"/>
                </a:lnTo>
                <a:lnTo>
                  <a:pt x="655777" y="185420"/>
                </a:lnTo>
                <a:lnTo>
                  <a:pt x="656615" y="186690"/>
                </a:lnTo>
                <a:lnTo>
                  <a:pt x="655574" y="185420"/>
                </a:lnTo>
                <a:lnTo>
                  <a:pt x="654265" y="185420"/>
                </a:lnTo>
                <a:lnTo>
                  <a:pt x="654062" y="184150"/>
                </a:lnTo>
                <a:lnTo>
                  <a:pt x="649986" y="184150"/>
                </a:lnTo>
                <a:lnTo>
                  <a:pt x="648893" y="185420"/>
                </a:lnTo>
                <a:lnTo>
                  <a:pt x="647306" y="185420"/>
                </a:lnTo>
                <a:lnTo>
                  <a:pt x="646671" y="186690"/>
                </a:lnTo>
                <a:lnTo>
                  <a:pt x="645502" y="187960"/>
                </a:lnTo>
                <a:lnTo>
                  <a:pt x="644893" y="189230"/>
                </a:lnTo>
                <a:lnTo>
                  <a:pt x="644169" y="189230"/>
                </a:lnTo>
                <a:lnTo>
                  <a:pt x="644740" y="190500"/>
                </a:lnTo>
                <a:lnTo>
                  <a:pt x="644359" y="190500"/>
                </a:lnTo>
                <a:lnTo>
                  <a:pt x="644321" y="191770"/>
                </a:lnTo>
                <a:lnTo>
                  <a:pt x="643026" y="191770"/>
                </a:lnTo>
                <a:lnTo>
                  <a:pt x="643204" y="193040"/>
                </a:lnTo>
                <a:lnTo>
                  <a:pt x="642620" y="195580"/>
                </a:lnTo>
                <a:lnTo>
                  <a:pt x="643026" y="194310"/>
                </a:lnTo>
                <a:lnTo>
                  <a:pt x="646188" y="194310"/>
                </a:lnTo>
                <a:lnTo>
                  <a:pt x="644169" y="198120"/>
                </a:lnTo>
                <a:lnTo>
                  <a:pt x="645528" y="199390"/>
                </a:lnTo>
                <a:lnTo>
                  <a:pt x="644601" y="199390"/>
                </a:lnTo>
                <a:lnTo>
                  <a:pt x="642950" y="200660"/>
                </a:lnTo>
                <a:lnTo>
                  <a:pt x="642213" y="199390"/>
                </a:lnTo>
                <a:lnTo>
                  <a:pt x="641934" y="199390"/>
                </a:lnTo>
                <a:lnTo>
                  <a:pt x="641692" y="200660"/>
                </a:lnTo>
                <a:lnTo>
                  <a:pt x="641223" y="200660"/>
                </a:lnTo>
                <a:lnTo>
                  <a:pt x="631761" y="204470"/>
                </a:lnTo>
                <a:lnTo>
                  <a:pt x="632218" y="201930"/>
                </a:lnTo>
                <a:lnTo>
                  <a:pt x="631723" y="201930"/>
                </a:lnTo>
                <a:lnTo>
                  <a:pt x="631532" y="199390"/>
                </a:lnTo>
                <a:lnTo>
                  <a:pt x="632028" y="198120"/>
                </a:lnTo>
                <a:lnTo>
                  <a:pt x="631431" y="198120"/>
                </a:lnTo>
                <a:lnTo>
                  <a:pt x="630643" y="196850"/>
                </a:lnTo>
                <a:lnTo>
                  <a:pt x="629564" y="193040"/>
                </a:lnTo>
                <a:lnTo>
                  <a:pt x="628408" y="193040"/>
                </a:lnTo>
                <a:lnTo>
                  <a:pt x="628154" y="191770"/>
                </a:lnTo>
                <a:lnTo>
                  <a:pt x="627761" y="191770"/>
                </a:lnTo>
                <a:lnTo>
                  <a:pt x="627392" y="190500"/>
                </a:lnTo>
                <a:lnTo>
                  <a:pt x="626668" y="190500"/>
                </a:lnTo>
                <a:lnTo>
                  <a:pt x="626033" y="189230"/>
                </a:lnTo>
                <a:lnTo>
                  <a:pt x="626846" y="189230"/>
                </a:lnTo>
                <a:lnTo>
                  <a:pt x="626605" y="187960"/>
                </a:lnTo>
                <a:lnTo>
                  <a:pt x="624649" y="187960"/>
                </a:lnTo>
                <a:lnTo>
                  <a:pt x="621868" y="189230"/>
                </a:lnTo>
                <a:lnTo>
                  <a:pt x="610209" y="189230"/>
                </a:lnTo>
                <a:lnTo>
                  <a:pt x="610438" y="191770"/>
                </a:lnTo>
                <a:lnTo>
                  <a:pt x="610158" y="191922"/>
                </a:lnTo>
                <a:lnTo>
                  <a:pt x="610158" y="351790"/>
                </a:lnTo>
                <a:lnTo>
                  <a:pt x="609714" y="353060"/>
                </a:lnTo>
                <a:lnTo>
                  <a:pt x="609447" y="353060"/>
                </a:lnTo>
                <a:lnTo>
                  <a:pt x="608977" y="351790"/>
                </a:lnTo>
                <a:lnTo>
                  <a:pt x="606894" y="351790"/>
                </a:lnTo>
                <a:lnTo>
                  <a:pt x="606640" y="350520"/>
                </a:lnTo>
                <a:lnTo>
                  <a:pt x="605904" y="349250"/>
                </a:lnTo>
                <a:lnTo>
                  <a:pt x="606552" y="349250"/>
                </a:lnTo>
                <a:lnTo>
                  <a:pt x="606107" y="347980"/>
                </a:lnTo>
                <a:lnTo>
                  <a:pt x="607098" y="347980"/>
                </a:lnTo>
                <a:lnTo>
                  <a:pt x="607110" y="349250"/>
                </a:lnTo>
                <a:lnTo>
                  <a:pt x="608888" y="349250"/>
                </a:lnTo>
                <a:lnTo>
                  <a:pt x="609028" y="350520"/>
                </a:lnTo>
                <a:lnTo>
                  <a:pt x="609650" y="350520"/>
                </a:lnTo>
                <a:lnTo>
                  <a:pt x="609701" y="351790"/>
                </a:lnTo>
                <a:lnTo>
                  <a:pt x="610158" y="351790"/>
                </a:lnTo>
                <a:lnTo>
                  <a:pt x="610158" y="191922"/>
                </a:lnTo>
                <a:lnTo>
                  <a:pt x="608076" y="193040"/>
                </a:lnTo>
                <a:lnTo>
                  <a:pt x="607136" y="194310"/>
                </a:lnTo>
                <a:lnTo>
                  <a:pt x="606844" y="195580"/>
                </a:lnTo>
                <a:lnTo>
                  <a:pt x="604634" y="195580"/>
                </a:lnTo>
                <a:lnTo>
                  <a:pt x="603580" y="196850"/>
                </a:lnTo>
                <a:lnTo>
                  <a:pt x="601878" y="196850"/>
                </a:lnTo>
                <a:lnTo>
                  <a:pt x="601052" y="198120"/>
                </a:lnTo>
                <a:lnTo>
                  <a:pt x="601713" y="198120"/>
                </a:lnTo>
                <a:lnTo>
                  <a:pt x="601980" y="199390"/>
                </a:lnTo>
                <a:lnTo>
                  <a:pt x="601332" y="199390"/>
                </a:lnTo>
                <a:lnTo>
                  <a:pt x="601548" y="200660"/>
                </a:lnTo>
                <a:lnTo>
                  <a:pt x="602310" y="201930"/>
                </a:lnTo>
                <a:lnTo>
                  <a:pt x="602259" y="203200"/>
                </a:lnTo>
                <a:lnTo>
                  <a:pt x="601573" y="203200"/>
                </a:lnTo>
                <a:lnTo>
                  <a:pt x="601649" y="204470"/>
                </a:lnTo>
                <a:lnTo>
                  <a:pt x="602411" y="204470"/>
                </a:lnTo>
                <a:lnTo>
                  <a:pt x="599681" y="205740"/>
                </a:lnTo>
                <a:lnTo>
                  <a:pt x="598906" y="208280"/>
                </a:lnTo>
                <a:lnTo>
                  <a:pt x="597712" y="205740"/>
                </a:lnTo>
                <a:lnTo>
                  <a:pt x="596658" y="205740"/>
                </a:lnTo>
                <a:lnTo>
                  <a:pt x="595731" y="207010"/>
                </a:lnTo>
                <a:lnTo>
                  <a:pt x="594385" y="207010"/>
                </a:lnTo>
                <a:lnTo>
                  <a:pt x="593051" y="208280"/>
                </a:lnTo>
                <a:lnTo>
                  <a:pt x="591883" y="209550"/>
                </a:lnTo>
                <a:lnTo>
                  <a:pt x="589737" y="209550"/>
                </a:lnTo>
                <a:lnTo>
                  <a:pt x="589191" y="210820"/>
                </a:lnTo>
                <a:lnTo>
                  <a:pt x="589445" y="212090"/>
                </a:lnTo>
                <a:lnTo>
                  <a:pt x="588962" y="212090"/>
                </a:lnTo>
                <a:lnTo>
                  <a:pt x="588924" y="211836"/>
                </a:lnTo>
                <a:lnTo>
                  <a:pt x="588924" y="212090"/>
                </a:lnTo>
                <a:lnTo>
                  <a:pt x="588619" y="213360"/>
                </a:lnTo>
                <a:lnTo>
                  <a:pt x="588568" y="212090"/>
                </a:lnTo>
                <a:lnTo>
                  <a:pt x="588924" y="212090"/>
                </a:lnTo>
                <a:lnTo>
                  <a:pt x="588924" y="211836"/>
                </a:lnTo>
                <a:lnTo>
                  <a:pt x="588772" y="210820"/>
                </a:lnTo>
                <a:lnTo>
                  <a:pt x="588378" y="209550"/>
                </a:lnTo>
                <a:lnTo>
                  <a:pt x="585393" y="207010"/>
                </a:lnTo>
                <a:lnTo>
                  <a:pt x="583882" y="209550"/>
                </a:lnTo>
                <a:lnTo>
                  <a:pt x="582764" y="209550"/>
                </a:lnTo>
                <a:lnTo>
                  <a:pt x="583209" y="210820"/>
                </a:lnTo>
                <a:lnTo>
                  <a:pt x="582879" y="212090"/>
                </a:lnTo>
                <a:lnTo>
                  <a:pt x="581723" y="212090"/>
                </a:lnTo>
                <a:lnTo>
                  <a:pt x="582002" y="213360"/>
                </a:lnTo>
                <a:lnTo>
                  <a:pt x="580313" y="212090"/>
                </a:lnTo>
                <a:lnTo>
                  <a:pt x="580974" y="213360"/>
                </a:lnTo>
                <a:lnTo>
                  <a:pt x="579653" y="213360"/>
                </a:lnTo>
                <a:lnTo>
                  <a:pt x="579653" y="214630"/>
                </a:lnTo>
                <a:lnTo>
                  <a:pt x="579374" y="214630"/>
                </a:lnTo>
                <a:lnTo>
                  <a:pt x="579361" y="215900"/>
                </a:lnTo>
                <a:lnTo>
                  <a:pt x="578802" y="215900"/>
                </a:lnTo>
                <a:lnTo>
                  <a:pt x="579183" y="217170"/>
                </a:lnTo>
                <a:lnTo>
                  <a:pt x="578853" y="217170"/>
                </a:lnTo>
                <a:lnTo>
                  <a:pt x="578726" y="218440"/>
                </a:lnTo>
                <a:lnTo>
                  <a:pt x="578027" y="218440"/>
                </a:lnTo>
                <a:lnTo>
                  <a:pt x="578002" y="219710"/>
                </a:lnTo>
                <a:lnTo>
                  <a:pt x="577723" y="219710"/>
                </a:lnTo>
                <a:lnTo>
                  <a:pt x="575576" y="222250"/>
                </a:lnTo>
                <a:lnTo>
                  <a:pt x="571360" y="224790"/>
                </a:lnTo>
                <a:lnTo>
                  <a:pt x="568782" y="226060"/>
                </a:lnTo>
                <a:lnTo>
                  <a:pt x="567258" y="227330"/>
                </a:lnTo>
                <a:lnTo>
                  <a:pt x="566902" y="226060"/>
                </a:lnTo>
                <a:lnTo>
                  <a:pt x="565670" y="224790"/>
                </a:lnTo>
                <a:lnTo>
                  <a:pt x="564997" y="224790"/>
                </a:lnTo>
                <a:lnTo>
                  <a:pt x="564642" y="223901"/>
                </a:lnTo>
                <a:lnTo>
                  <a:pt x="564908" y="223520"/>
                </a:lnTo>
                <a:lnTo>
                  <a:pt x="564489" y="223520"/>
                </a:lnTo>
                <a:lnTo>
                  <a:pt x="562622" y="223520"/>
                </a:lnTo>
                <a:lnTo>
                  <a:pt x="563638" y="224790"/>
                </a:lnTo>
                <a:lnTo>
                  <a:pt x="561936" y="224790"/>
                </a:lnTo>
                <a:lnTo>
                  <a:pt x="562127" y="226060"/>
                </a:lnTo>
                <a:lnTo>
                  <a:pt x="561733" y="226060"/>
                </a:lnTo>
                <a:lnTo>
                  <a:pt x="561225" y="224790"/>
                </a:lnTo>
                <a:lnTo>
                  <a:pt x="561352" y="226060"/>
                </a:lnTo>
                <a:lnTo>
                  <a:pt x="559104" y="226060"/>
                </a:lnTo>
                <a:lnTo>
                  <a:pt x="559054" y="224790"/>
                </a:lnTo>
                <a:lnTo>
                  <a:pt x="558571" y="224790"/>
                </a:lnTo>
                <a:lnTo>
                  <a:pt x="558495" y="223520"/>
                </a:lnTo>
                <a:lnTo>
                  <a:pt x="559003" y="223520"/>
                </a:lnTo>
                <a:lnTo>
                  <a:pt x="558774" y="222250"/>
                </a:lnTo>
                <a:lnTo>
                  <a:pt x="559828" y="222250"/>
                </a:lnTo>
                <a:lnTo>
                  <a:pt x="561276" y="220980"/>
                </a:lnTo>
                <a:lnTo>
                  <a:pt x="560438" y="220980"/>
                </a:lnTo>
                <a:lnTo>
                  <a:pt x="558901" y="219710"/>
                </a:lnTo>
                <a:lnTo>
                  <a:pt x="559549" y="219710"/>
                </a:lnTo>
                <a:lnTo>
                  <a:pt x="557771" y="218440"/>
                </a:lnTo>
                <a:lnTo>
                  <a:pt x="554443" y="220980"/>
                </a:lnTo>
                <a:lnTo>
                  <a:pt x="553389" y="218440"/>
                </a:lnTo>
                <a:lnTo>
                  <a:pt x="553034" y="218440"/>
                </a:lnTo>
                <a:lnTo>
                  <a:pt x="552907" y="217170"/>
                </a:lnTo>
                <a:lnTo>
                  <a:pt x="553554" y="217170"/>
                </a:lnTo>
                <a:lnTo>
                  <a:pt x="553148" y="215900"/>
                </a:lnTo>
                <a:lnTo>
                  <a:pt x="554126" y="215900"/>
                </a:lnTo>
                <a:lnTo>
                  <a:pt x="553796" y="214630"/>
                </a:lnTo>
                <a:lnTo>
                  <a:pt x="554418" y="214630"/>
                </a:lnTo>
                <a:lnTo>
                  <a:pt x="554583" y="213360"/>
                </a:lnTo>
                <a:lnTo>
                  <a:pt x="555269" y="213360"/>
                </a:lnTo>
                <a:lnTo>
                  <a:pt x="556323" y="212090"/>
                </a:lnTo>
                <a:lnTo>
                  <a:pt x="553618" y="212090"/>
                </a:lnTo>
                <a:lnTo>
                  <a:pt x="553224" y="210820"/>
                </a:lnTo>
                <a:lnTo>
                  <a:pt x="552488" y="212090"/>
                </a:lnTo>
                <a:lnTo>
                  <a:pt x="552767" y="210820"/>
                </a:lnTo>
                <a:lnTo>
                  <a:pt x="551954" y="210820"/>
                </a:lnTo>
                <a:lnTo>
                  <a:pt x="551840" y="209550"/>
                </a:lnTo>
                <a:lnTo>
                  <a:pt x="551446" y="209550"/>
                </a:lnTo>
                <a:lnTo>
                  <a:pt x="551853" y="208280"/>
                </a:lnTo>
                <a:lnTo>
                  <a:pt x="551281" y="208280"/>
                </a:lnTo>
                <a:lnTo>
                  <a:pt x="551307" y="209550"/>
                </a:lnTo>
                <a:lnTo>
                  <a:pt x="550989" y="208280"/>
                </a:lnTo>
                <a:lnTo>
                  <a:pt x="551192" y="209550"/>
                </a:lnTo>
                <a:lnTo>
                  <a:pt x="550341" y="209550"/>
                </a:lnTo>
                <a:lnTo>
                  <a:pt x="550519" y="210820"/>
                </a:lnTo>
                <a:lnTo>
                  <a:pt x="549351" y="209550"/>
                </a:lnTo>
                <a:lnTo>
                  <a:pt x="549173" y="210820"/>
                </a:lnTo>
                <a:lnTo>
                  <a:pt x="549376" y="210820"/>
                </a:lnTo>
                <a:lnTo>
                  <a:pt x="548843" y="212090"/>
                </a:lnTo>
                <a:lnTo>
                  <a:pt x="548119" y="212090"/>
                </a:lnTo>
                <a:lnTo>
                  <a:pt x="548398" y="213360"/>
                </a:lnTo>
                <a:lnTo>
                  <a:pt x="547484" y="213360"/>
                </a:lnTo>
                <a:lnTo>
                  <a:pt x="547281" y="214630"/>
                </a:lnTo>
                <a:lnTo>
                  <a:pt x="548982" y="214630"/>
                </a:lnTo>
                <a:lnTo>
                  <a:pt x="548932" y="215900"/>
                </a:lnTo>
                <a:lnTo>
                  <a:pt x="549186" y="215900"/>
                </a:lnTo>
                <a:lnTo>
                  <a:pt x="548792" y="217170"/>
                </a:lnTo>
                <a:lnTo>
                  <a:pt x="548081" y="217170"/>
                </a:lnTo>
                <a:lnTo>
                  <a:pt x="547712" y="218440"/>
                </a:lnTo>
                <a:lnTo>
                  <a:pt x="546417" y="218440"/>
                </a:lnTo>
                <a:lnTo>
                  <a:pt x="546239" y="217170"/>
                </a:lnTo>
                <a:lnTo>
                  <a:pt x="545960" y="218440"/>
                </a:lnTo>
                <a:lnTo>
                  <a:pt x="546087" y="217170"/>
                </a:lnTo>
                <a:lnTo>
                  <a:pt x="544995" y="217170"/>
                </a:lnTo>
                <a:lnTo>
                  <a:pt x="544588" y="218440"/>
                </a:lnTo>
                <a:lnTo>
                  <a:pt x="545147" y="218440"/>
                </a:lnTo>
                <a:lnTo>
                  <a:pt x="546328" y="219710"/>
                </a:lnTo>
                <a:lnTo>
                  <a:pt x="547992" y="219710"/>
                </a:lnTo>
                <a:lnTo>
                  <a:pt x="547662" y="220980"/>
                </a:lnTo>
                <a:lnTo>
                  <a:pt x="547268" y="220980"/>
                </a:lnTo>
                <a:lnTo>
                  <a:pt x="546646" y="222250"/>
                </a:lnTo>
                <a:lnTo>
                  <a:pt x="545312" y="222250"/>
                </a:lnTo>
                <a:lnTo>
                  <a:pt x="545338" y="224790"/>
                </a:lnTo>
                <a:lnTo>
                  <a:pt x="544537" y="224790"/>
                </a:lnTo>
                <a:lnTo>
                  <a:pt x="544410" y="226060"/>
                </a:lnTo>
                <a:lnTo>
                  <a:pt x="544766" y="227330"/>
                </a:lnTo>
                <a:lnTo>
                  <a:pt x="542480" y="227330"/>
                </a:lnTo>
                <a:lnTo>
                  <a:pt x="541312" y="228600"/>
                </a:lnTo>
                <a:lnTo>
                  <a:pt x="541210" y="227330"/>
                </a:lnTo>
                <a:lnTo>
                  <a:pt x="541604" y="227330"/>
                </a:lnTo>
                <a:lnTo>
                  <a:pt x="541210" y="226060"/>
                </a:lnTo>
                <a:lnTo>
                  <a:pt x="540931" y="226060"/>
                </a:lnTo>
                <a:lnTo>
                  <a:pt x="540969" y="224790"/>
                </a:lnTo>
                <a:lnTo>
                  <a:pt x="540245" y="224790"/>
                </a:lnTo>
                <a:lnTo>
                  <a:pt x="540931" y="223520"/>
                </a:lnTo>
                <a:lnTo>
                  <a:pt x="540664" y="223520"/>
                </a:lnTo>
                <a:lnTo>
                  <a:pt x="540296" y="222250"/>
                </a:lnTo>
                <a:lnTo>
                  <a:pt x="539965" y="222250"/>
                </a:lnTo>
                <a:lnTo>
                  <a:pt x="540092" y="223520"/>
                </a:lnTo>
                <a:lnTo>
                  <a:pt x="538683" y="223520"/>
                </a:lnTo>
                <a:lnTo>
                  <a:pt x="538873" y="224790"/>
                </a:lnTo>
                <a:lnTo>
                  <a:pt x="539953" y="224790"/>
                </a:lnTo>
                <a:lnTo>
                  <a:pt x="539953" y="227330"/>
                </a:lnTo>
                <a:lnTo>
                  <a:pt x="540512" y="227330"/>
                </a:lnTo>
                <a:lnTo>
                  <a:pt x="540613" y="228600"/>
                </a:lnTo>
                <a:lnTo>
                  <a:pt x="540918" y="228600"/>
                </a:lnTo>
                <a:lnTo>
                  <a:pt x="540804" y="229870"/>
                </a:lnTo>
                <a:lnTo>
                  <a:pt x="541426" y="228600"/>
                </a:lnTo>
                <a:lnTo>
                  <a:pt x="540943" y="231140"/>
                </a:lnTo>
                <a:lnTo>
                  <a:pt x="540791" y="231140"/>
                </a:lnTo>
                <a:lnTo>
                  <a:pt x="538010" y="232410"/>
                </a:lnTo>
                <a:lnTo>
                  <a:pt x="540727" y="238760"/>
                </a:lnTo>
                <a:lnTo>
                  <a:pt x="536270" y="234950"/>
                </a:lnTo>
                <a:lnTo>
                  <a:pt x="534784" y="234950"/>
                </a:lnTo>
                <a:lnTo>
                  <a:pt x="532015" y="236220"/>
                </a:lnTo>
                <a:lnTo>
                  <a:pt x="531482" y="234950"/>
                </a:lnTo>
                <a:lnTo>
                  <a:pt x="532206" y="233680"/>
                </a:lnTo>
                <a:lnTo>
                  <a:pt x="531926" y="233680"/>
                </a:lnTo>
                <a:lnTo>
                  <a:pt x="531571" y="232410"/>
                </a:lnTo>
                <a:lnTo>
                  <a:pt x="530479" y="232410"/>
                </a:lnTo>
                <a:lnTo>
                  <a:pt x="530339" y="231140"/>
                </a:lnTo>
                <a:lnTo>
                  <a:pt x="529564" y="231140"/>
                </a:lnTo>
                <a:lnTo>
                  <a:pt x="529551" y="233680"/>
                </a:lnTo>
                <a:lnTo>
                  <a:pt x="528370" y="232410"/>
                </a:lnTo>
                <a:lnTo>
                  <a:pt x="526021" y="232410"/>
                </a:lnTo>
                <a:lnTo>
                  <a:pt x="525678" y="231140"/>
                </a:lnTo>
                <a:lnTo>
                  <a:pt x="526351" y="231140"/>
                </a:lnTo>
                <a:lnTo>
                  <a:pt x="525843" y="229870"/>
                </a:lnTo>
                <a:lnTo>
                  <a:pt x="526402" y="229870"/>
                </a:lnTo>
                <a:lnTo>
                  <a:pt x="526719" y="228600"/>
                </a:lnTo>
                <a:lnTo>
                  <a:pt x="527253" y="228600"/>
                </a:lnTo>
                <a:lnTo>
                  <a:pt x="525907" y="227330"/>
                </a:lnTo>
                <a:lnTo>
                  <a:pt x="526237" y="226060"/>
                </a:lnTo>
                <a:lnTo>
                  <a:pt x="527545" y="224790"/>
                </a:lnTo>
                <a:lnTo>
                  <a:pt x="527050" y="223520"/>
                </a:lnTo>
                <a:lnTo>
                  <a:pt x="527799" y="223520"/>
                </a:lnTo>
                <a:lnTo>
                  <a:pt x="528383" y="220980"/>
                </a:lnTo>
                <a:lnTo>
                  <a:pt x="527951" y="219710"/>
                </a:lnTo>
                <a:lnTo>
                  <a:pt x="529399" y="218440"/>
                </a:lnTo>
                <a:lnTo>
                  <a:pt x="528675" y="218440"/>
                </a:lnTo>
                <a:lnTo>
                  <a:pt x="528878" y="217170"/>
                </a:lnTo>
                <a:lnTo>
                  <a:pt x="528942" y="215900"/>
                </a:lnTo>
                <a:lnTo>
                  <a:pt x="528637" y="215900"/>
                </a:lnTo>
                <a:lnTo>
                  <a:pt x="528777" y="214630"/>
                </a:lnTo>
                <a:lnTo>
                  <a:pt x="529247" y="214630"/>
                </a:lnTo>
                <a:lnTo>
                  <a:pt x="529285" y="213360"/>
                </a:lnTo>
                <a:lnTo>
                  <a:pt x="530059" y="213360"/>
                </a:lnTo>
                <a:lnTo>
                  <a:pt x="529285" y="212090"/>
                </a:lnTo>
                <a:lnTo>
                  <a:pt x="528955" y="212090"/>
                </a:lnTo>
                <a:lnTo>
                  <a:pt x="528840" y="210820"/>
                </a:lnTo>
                <a:lnTo>
                  <a:pt x="527380" y="212090"/>
                </a:lnTo>
                <a:lnTo>
                  <a:pt x="526618" y="212090"/>
                </a:lnTo>
                <a:lnTo>
                  <a:pt x="526249" y="210820"/>
                </a:lnTo>
                <a:lnTo>
                  <a:pt x="520052" y="210820"/>
                </a:lnTo>
                <a:lnTo>
                  <a:pt x="519861" y="212090"/>
                </a:lnTo>
                <a:lnTo>
                  <a:pt x="518769" y="213360"/>
                </a:lnTo>
                <a:lnTo>
                  <a:pt x="514972" y="213360"/>
                </a:lnTo>
                <a:lnTo>
                  <a:pt x="513080" y="212090"/>
                </a:lnTo>
                <a:lnTo>
                  <a:pt x="512406" y="210820"/>
                </a:lnTo>
                <a:lnTo>
                  <a:pt x="512432" y="212090"/>
                </a:lnTo>
                <a:lnTo>
                  <a:pt x="512102" y="210820"/>
                </a:lnTo>
                <a:lnTo>
                  <a:pt x="511365" y="212090"/>
                </a:lnTo>
                <a:lnTo>
                  <a:pt x="509155" y="212090"/>
                </a:lnTo>
                <a:lnTo>
                  <a:pt x="507707" y="213360"/>
                </a:lnTo>
                <a:lnTo>
                  <a:pt x="504761" y="213360"/>
                </a:lnTo>
                <a:lnTo>
                  <a:pt x="504812" y="212090"/>
                </a:lnTo>
                <a:lnTo>
                  <a:pt x="503770" y="212090"/>
                </a:lnTo>
                <a:lnTo>
                  <a:pt x="502069" y="210820"/>
                </a:lnTo>
                <a:lnTo>
                  <a:pt x="500748" y="210820"/>
                </a:lnTo>
                <a:lnTo>
                  <a:pt x="495782" y="212090"/>
                </a:lnTo>
                <a:lnTo>
                  <a:pt x="495007" y="212090"/>
                </a:lnTo>
                <a:lnTo>
                  <a:pt x="495261" y="207010"/>
                </a:lnTo>
                <a:lnTo>
                  <a:pt x="493674" y="204470"/>
                </a:lnTo>
                <a:lnTo>
                  <a:pt x="492671" y="204470"/>
                </a:lnTo>
                <a:lnTo>
                  <a:pt x="492404" y="205740"/>
                </a:lnTo>
                <a:lnTo>
                  <a:pt x="491210" y="207010"/>
                </a:lnTo>
                <a:lnTo>
                  <a:pt x="488226" y="208280"/>
                </a:lnTo>
                <a:lnTo>
                  <a:pt x="486651" y="207010"/>
                </a:lnTo>
                <a:lnTo>
                  <a:pt x="485825" y="205740"/>
                </a:lnTo>
                <a:lnTo>
                  <a:pt x="486460" y="204470"/>
                </a:lnTo>
                <a:lnTo>
                  <a:pt x="486892" y="204470"/>
                </a:lnTo>
                <a:lnTo>
                  <a:pt x="486740" y="203200"/>
                </a:lnTo>
                <a:lnTo>
                  <a:pt x="485965" y="203200"/>
                </a:lnTo>
                <a:lnTo>
                  <a:pt x="485813" y="201930"/>
                </a:lnTo>
                <a:lnTo>
                  <a:pt x="484733" y="201930"/>
                </a:lnTo>
                <a:lnTo>
                  <a:pt x="484111" y="200660"/>
                </a:lnTo>
                <a:lnTo>
                  <a:pt x="483120" y="199390"/>
                </a:lnTo>
                <a:lnTo>
                  <a:pt x="481177" y="200660"/>
                </a:lnTo>
                <a:lnTo>
                  <a:pt x="480339" y="200660"/>
                </a:lnTo>
                <a:lnTo>
                  <a:pt x="480364" y="201930"/>
                </a:lnTo>
                <a:lnTo>
                  <a:pt x="479920" y="200660"/>
                </a:lnTo>
                <a:lnTo>
                  <a:pt x="479729" y="201930"/>
                </a:lnTo>
                <a:lnTo>
                  <a:pt x="480288" y="201930"/>
                </a:lnTo>
                <a:lnTo>
                  <a:pt x="479221" y="205740"/>
                </a:lnTo>
                <a:lnTo>
                  <a:pt x="470382" y="205740"/>
                </a:lnTo>
                <a:lnTo>
                  <a:pt x="466813" y="204470"/>
                </a:lnTo>
                <a:lnTo>
                  <a:pt x="465747" y="204470"/>
                </a:lnTo>
                <a:lnTo>
                  <a:pt x="465035" y="205740"/>
                </a:lnTo>
                <a:lnTo>
                  <a:pt x="463943" y="205740"/>
                </a:lnTo>
                <a:lnTo>
                  <a:pt x="461187" y="207010"/>
                </a:lnTo>
                <a:lnTo>
                  <a:pt x="460070" y="207010"/>
                </a:lnTo>
                <a:lnTo>
                  <a:pt x="458241" y="208280"/>
                </a:lnTo>
                <a:lnTo>
                  <a:pt x="456768" y="208280"/>
                </a:lnTo>
                <a:lnTo>
                  <a:pt x="455295" y="209550"/>
                </a:lnTo>
                <a:lnTo>
                  <a:pt x="454774" y="209550"/>
                </a:lnTo>
                <a:lnTo>
                  <a:pt x="454317" y="210820"/>
                </a:lnTo>
                <a:lnTo>
                  <a:pt x="452755" y="210820"/>
                </a:lnTo>
                <a:lnTo>
                  <a:pt x="451637" y="212090"/>
                </a:lnTo>
                <a:lnTo>
                  <a:pt x="451739" y="210820"/>
                </a:lnTo>
                <a:lnTo>
                  <a:pt x="452183" y="210820"/>
                </a:lnTo>
                <a:lnTo>
                  <a:pt x="452158" y="209550"/>
                </a:lnTo>
                <a:lnTo>
                  <a:pt x="452589" y="209550"/>
                </a:lnTo>
                <a:lnTo>
                  <a:pt x="452729" y="208280"/>
                </a:lnTo>
                <a:lnTo>
                  <a:pt x="449414" y="208280"/>
                </a:lnTo>
                <a:lnTo>
                  <a:pt x="449427" y="209550"/>
                </a:lnTo>
                <a:lnTo>
                  <a:pt x="449033" y="209550"/>
                </a:lnTo>
                <a:lnTo>
                  <a:pt x="449008" y="210820"/>
                </a:lnTo>
                <a:lnTo>
                  <a:pt x="448030" y="209550"/>
                </a:lnTo>
                <a:lnTo>
                  <a:pt x="447382" y="209550"/>
                </a:lnTo>
                <a:lnTo>
                  <a:pt x="447014" y="210820"/>
                </a:lnTo>
                <a:lnTo>
                  <a:pt x="445630" y="212090"/>
                </a:lnTo>
                <a:lnTo>
                  <a:pt x="444728" y="212090"/>
                </a:lnTo>
                <a:lnTo>
                  <a:pt x="445782" y="214630"/>
                </a:lnTo>
                <a:lnTo>
                  <a:pt x="443318" y="215900"/>
                </a:lnTo>
                <a:lnTo>
                  <a:pt x="442290" y="218440"/>
                </a:lnTo>
                <a:lnTo>
                  <a:pt x="442772" y="217170"/>
                </a:lnTo>
                <a:lnTo>
                  <a:pt x="441515" y="218440"/>
                </a:lnTo>
                <a:lnTo>
                  <a:pt x="441642" y="219710"/>
                </a:lnTo>
                <a:lnTo>
                  <a:pt x="440880" y="219710"/>
                </a:lnTo>
                <a:lnTo>
                  <a:pt x="441452" y="223520"/>
                </a:lnTo>
                <a:lnTo>
                  <a:pt x="439953" y="223520"/>
                </a:lnTo>
                <a:lnTo>
                  <a:pt x="438277" y="226060"/>
                </a:lnTo>
                <a:lnTo>
                  <a:pt x="439547" y="224790"/>
                </a:lnTo>
                <a:lnTo>
                  <a:pt x="439762" y="227330"/>
                </a:lnTo>
                <a:lnTo>
                  <a:pt x="442391" y="227330"/>
                </a:lnTo>
                <a:lnTo>
                  <a:pt x="442163" y="228600"/>
                </a:lnTo>
                <a:lnTo>
                  <a:pt x="442645" y="228600"/>
                </a:lnTo>
                <a:lnTo>
                  <a:pt x="442899" y="231140"/>
                </a:lnTo>
                <a:lnTo>
                  <a:pt x="439572" y="231140"/>
                </a:lnTo>
                <a:lnTo>
                  <a:pt x="438683" y="233680"/>
                </a:lnTo>
                <a:lnTo>
                  <a:pt x="438264" y="233680"/>
                </a:lnTo>
                <a:lnTo>
                  <a:pt x="438785" y="234950"/>
                </a:lnTo>
                <a:lnTo>
                  <a:pt x="437756" y="234950"/>
                </a:lnTo>
                <a:lnTo>
                  <a:pt x="437235" y="236220"/>
                </a:lnTo>
                <a:lnTo>
                  <a:pt x="438416" y="236220"/>
                </a:lnTo>
                <a:lnTo>
                  <a:pt x="438035" y="237490"/>
                </a:lnTo>
                <a:lnTo>
                  <a:pt x="437769" y="238760"/>
                </a:lnTo>
                <a:lnTo>
                  <a:pt x="437489" y="238760"/>
                </a:lnTo>
                <a:lnTo>
                  <a:pt x="437210" y="240030"/>
                </a:lnTo>
                <a:lnTo>
                  <a:pt x="434886" y="241300"/>
                </a:lnTo>
                <a:lnTo>
                  <a:pt x="436867" y="241300"/>
                </a:lnTo>
                <a:lnTo>
                  <a:pt x="437654" y="243840"/>
                </a:lnTo>
                <a:lnTo>
                  <a:pt x="438518" y="245110"/>
                </a:lnTo>
                <a:lnTo>
                  <a:pt x="446938" y="245110"/>
                </a:lnTo>
                <a:lnTo>
                  <a:pt x="449427" y="243840"/>
                </a:lnTo>
                <a:lnTo>
                  <a:pt x="452031" y="243840"/>
                </a:lnTo>
                <a:lnTo>
                  <a:pt x="452094" y="245110"/>
                </a:lnTo>
                <a:lnTo>
                  <a:pt x="453618" y="247650"/>
                </a:lnTo>
                <a:lnTo>
                  <a:pt x="455295" y="250190"/>
                </a:lnTo>
                <a:lnTo>
                  <a:pt x="454926" y="250190"/>
                </a:lnTo>
                <a:lnTo>
                  <a:pt x="453136" y="252730"/>
                </a:lnTo>
                <a:lnTo>
                  <a:pt x="450723" y="252730"/>
                </a:lnTo>
                <a:lnTo>
                  <a:pt x="450494" y="252869"/>
                </a:lnTo>
                <a:lnTo>
                  <a:pt x="452678" y="255270"/>
                </a:lnTo>
                <a:lnTo>
                  <a:pt x="449605" y="255270"/>
                </a:lnTo>
                <a:lnTo>
                  <a:pt x="448640" y="256540"/>
                </a:lnTo>
                <a:lnTo>
                  <a:pt x="447675" y="256540"/>
                </a:lnTo>
                <a:lnTo>
                  <a:pt x="446963" y="259080"/>
                </a:lnTo>
                <a:lnTo>
                  <a:pt x="448144" y="259080"/>
                </a:lnTo>
                <a:lnTo>
                  <a:pt x="448259" y="260350"/>
                </a:lnTo>
                <a:lnTo>
                  <a:pt x="448640" y="262890"/>
                </a:lnTo>
                <a:lnTo>
                  <a:pt x="449072" y="264160"/>
                </a:lnTo>
                <a:lnTo>
                  <a:pt x="449262" y="264972"/>
                </a:lnTo>
                <a:lnTo>
                  <a:pt x="449313" y="264160"/>
                </a:lnTo>
                <a:lnTo>
                  <a:pt x="449351" y="265366"/>
                </a:lnTo>
                <a:lnTo>
                  <a:pt x="449922" y="266700"/>
                </a:lnTo>
                <a:lnTo>
                  <a:pt x="449389" y="266700"/>
                </a:lnTo>
                <a:lnTo>
                  <a:pt x="449351" y="265366"/>
                </a:lnTo>
                <a:lnTo>
                  <a:pt x="449262" y="264972"/>
                </a:lnTo>
                <a:lnTo>
                  <a:pt x="449148" y="266700"/>
                </a:lnTo>
                <a:lnTo>
                  <a:pt x="449275" y="266700"/>
                </a:lnTo>
                <a:lnTo>
                  <a:pt x="448856" y="267970"/>
                </a:lnTo>
                <a:lnTo>
                  <a:pt x="448678" y="269240"/>
                </a:lnTo>
                <a:lnTo>
                  <a:pt x="446481" y="269240"/>
                </a:lnTo>
                <a:lnTo>
                  <a:pt x="444500" y="270510"/>
                </a:lnTo>
                <a:lnTo>
                  <a:pt x="441312" y="270510"/>
                </a:lnTo>
                <a:lnTo>
                  <a:pt x="438785" y="271780"/>
                </a:lnTo>
                <a:lnTo>
                  <a:pt x="437019" y="273050"/>
                </a:lnTo>
                <a:lnTo>
                  <a:pt x="435864" y="271780"/>
                </a:lnTo>
                <a:lnTo>
                  <a:pt x="432574" y="270510"/>
                </a:lnTo>
                <a:lnTo>
                  <a:pt x="431812" y="271780"/>
                </a:lnTo>
                <a:lnTo>
                  <a:pt x="432168" y="273050"/>
                </a:lnTo>
                <a:lnTo>
                  <a:pt x="431368" y="273050"/>
                </a:lnTo>
                <a:lnTo>
                  <a:pt x="431330" y="274320"/>
                </a:lnTo>
                <a:lnTo>
                  <a:pt x="430733" y="275590"/>
                </a:lnTo>
                <a:lnTo>
                  <a:pt x="430098" y="276860"/>
                </a:lnTo>
                <a:lnTo>
                  <a:pt x="430923" y="278130"/>
                </a:lnTo>
                <a:lnTo>
                  <a:pt x="432993" y="280670"/>
                </a:lnTo>
                <a:lnTo>
                  <a:pt x="428523" y="280670"/>
                </a:lnTo>
                <a:lnTo>
                  <a:pt x="427913" y="281940"/>
                </a:lnTo>
                <a:lnTo>
                  <a:pt x="427024" y="280670"/>
                </a:lnTo>
                <a:lnTo>
                  <a:pt x="424624" y="280670"/>
                </a:lnTo>
                <a:lnTo>
                  <a:pt x="425856" y="281940"/>
                </a:lnTo>
                <a:lnTo>
                  <a:pt x="422795" y="281940"/>
                </a:lnTo>
                <a:lnTo>
                  <a:pt x="421576" y="284480"/>
                </a:lnTo>
                <a:lnTo>
                  <a:pt x="420839" y="284480"/>
                </a:lnTo>
                <a:lnTo>
                  <a:pt x="419938" y="283210"/>
                </a:lnTo>
                <a:lnTo>
                  <a:pt x="420446" y="281940"/>
                </a:lnTo>
                <a:lnTo>
                  <a:pt x="422008" y="280670"/>
                </a:lnTo>
                <a:lnTo>
                  <a:pt x="419188" y="281940"/>
                </a:lnTo>
                <a:lnTo>
                  <a:pt x="418147" y="280670"/>
                </a:lnTo>
                <a:lnTo>
                  <a:pt x="417880" y="281940"/>
                </a:lnTo>
                <a:lnTo>
                  <a:pt x="417118" y="281940"/>
                </a:lnTo>
                <a:lnTo>
                  <a:pt x="417245" y="283210"/>
                </a:lnTo>
                <a:lnTo>
                  <a:pt x="416293" y="281940"/>
                </a:lnTo>
                <a:lnTo>
                  <a:pt x="416191" y="283210"/>
                </a:lnTo>
                <a:lnTo>
                  <a:pt x="414566" y="283210"/>
                </a:lnTo>
                <a:lnTo>
                  <a:pt x="414286" y="281940"/>
                </a:lnTo>
                <a:lnTo>
                  <a:pt x="412915" y="281940"/>
                </a:lnTo>
                <a:lnTo>
                  <a:pt x="411327" y="280670"/>
                </a:lnTo>
                <a:lnTo>
                  <a:pt x="408698" y="281940"/>
                </a:lnTo>
                <a:lnTo>
                  <a:pt x="410133" y="278130"/>
                </a:lnTo>
                <a:lnTo>
                  <a:pt x="411543" y="276860"/>
                </a:lnTo>
                <a:lnTo>
                  <a:pt x="412940" y="274320"/>
                </a:lnTo>
                <a:lnTo>
                  <a:pt x="414413" y="273050"/>
                </a:lnTo>
                <a:lnTo>
                  <a:pt x="414705" y="271780"/>
                </a:lnTo>
                <a:lnTo>
                  <a:pt x="416242" y="267970"/>
                </a:lnTo>
                <a:lnTo>
                  <a:pt x="416826" y="267970"/>
                </a:lnTo>
                <a:lnTo>
                  <a:pt x="417918" y="266700"/>
                </a:lnTo>
                <a:lnTo>
                  <a:pt x="419493" y="265430"/>
                </a:lnTo>
                <a:lnTo>
                  <a:pt x="421487" y="262890"/>
                </a:lnTo>
                <a:lnTo>
                  <a:pt x="423011" y="259080"/>
                </a:lnTo>
                <a:lnTo>
                  <a:pt x="425310" y="257810"/>
                </a:lnTo>
                <a:lnTo>
                  <a:pt x="425983" y="256540"/>
                </a:lnTo>
                <a:lnTo>
                  <a:pt x="427088" y="255270"/>
                </a:lnTo>
                <a:lnTo>
                  <a:pt x="428053" y="255270"/>
                </a:lnTo>
                <a:lnTo>
                  <a:pt x="428498" y="254000"/>
                </a:lnTo>
                <a:lnTo>
                  <a:pt x="429285" y="254000"/>
                </a:lnTo>
                <a:lnTo>
                  <a:pt x="427939" y="252730"/>
                </a:lnTo>
                <a:lnTo>
                  <a:pt x="427647" y="252730"/>
                </a:lnTo>
                <a:lnTo>
                  <a:pt x="426872" y="254000"/>
                </a:lnTo>
                <a:lnTo>
                  <a:pt x="423087" y="254000"/>
                </a:lnTo>
                <a:lnTo>
                  <a:pt x="422783" y="252730"/>
                </a:lnTo>
                <a:lnTo>
                  <a:pt x="422071" y="254000"/>
                </a:lnTo>
                <a:lnTo>
                  <a:pt x="420154" y="252730"/>
                </a:lnTo>
                <a:lnTo>
                  <a:pt x="420052" y="251460"/>
                </a:lnTo>
                <a:lnTo>
                  <a:pt x="418134" y="251460"/>
                </a:lnTo>
                <a:lnTo>
                  <a:pt x="416382" y="250190"/>
                </a:lnTo>
                <a:lnTo>
                  <a:pt x="411848" y="250190"/>
                </a:lnTo>
                <a:lnTo>
                  <a:pt x="409575" y="251460"/>
                </a:lnTo>
                <a:lnTo>
                  <a:pt x="408203" y="252730"/>
                </a:lnTo>
                <a:lnTo>
                  <a:pt x="405980" y="252730"/>
                </a:lnTo>
                <a:lnTo>
                  <a:pt x="403199" y="255270"/>
                </a:lnTo>
                <a:lnTo>
                  <a:pt x="400291" y="256540"/>
                </a:lnTo>
                <a:lnTo>
                  <a:pt x="397471" y="257810"/>
                </a:lnTo>
                <a:lnTo>
                  <a:pt x="396684" y="257810"/>
                </a:lnTo>
                <a:lnTo>
                  <a:pt x="396963" y="259080"/>
                </a:lnTo>
                <a:lnTo>
                  <a:pt x="396227" y="259080"/>
                </a:lnTo>
                <a:lnTo>
                  <a:pt x="396240" y="260350"/>
                </a:lnTo>
                <a:lnTo>
                  <a:pt x="394284" y="261620"/>
                </a:lnTo>
                <a:lnTo>
                  <a:pt x="394081" y="261620"/>
                </a:lnTo>
                <a:lnTo>
                  <a:pt x="393865" y="262890"/>
                </a:lnTo>
                <a:lnTo>
                  <a:pt x="393407" y="264160"/>
                </a:lnTo>
                <a:lnTo>
                  <a:pt x="391947" y="264160"/>
                </a:lnTo>
                <a:lnTo>
                  <a:pt x="390118" y="265430"/>
                </a:lnTo>
                <a:lnTo>
                  <a:pt x="388518" y="266700"/>
                </a:lnTo>
                <a:lnTo>
                  <a:pt x="387654" y="266700"/>
                </a:lnTo>
                <a:lnTo>
                  <a:pt x="386029" y="267970"/>
                </a:lnTo>
                <a:lnTo>
                  <a:pt x="386156" y="267970"/>
                </a:lnTo>
                <a:lnTo>
                  <a:pt x="386080" y="269240"/>
                </a:lnTo>
                <a:lnTo>
                  <a:pt x="385597" y="267970"/>
                </a:lnTo>
                <a:lnTo>
                  <a:pt x="385038" y="269240"/>
                </a:lnTo>
                <a:lnTo>
                  <a:pt x="384657" y="269240"/>
                </a:lnTo>
                <a:lnTo>
                  <a:pt x="384708" y="270510"/>
                </a:lnTo>
                <a:lnTo>
                  <a:pt x="384098" y="270510"/>
                </a:lnTo>
                <a:lnTo>
                  <a:pt x="383984" y="271780"/>
                </a:lnTo>
                <a:lnTo>
                  <a:pt x="384695" y="271780"/>
                </a:lnTo>
                <a:lnTo>
                  <a:pt x="384441" y="273050"/>
                </a:lnTo>
                <a:lnTo>
                  <a:pt x="384644" y="273050"/>
                </a:lnTo>
                <a:lnTo>
                  <a:pt x="384175" y="274320"/>
                </a:lnTo>
                <a:lnTo>
                  <a:pt x="383349" y="274320"/>
                </a:lnTo>
                <a:lnTo>
                  <a:pt x="383844" y="275590"/>
                </a:lnTo>
                <a:lnTo>
                  <a:pt x="385165" y="275590"/>
                </a:lnTo>
                <a:lnTo>
                  <a:pt x="387362" y="274320"/>
                </a:lnTo>
                <a:lnTo>
                  <a:pt x="388289" y="275590"/>
                </a:lnTo>
                <a:lnTo>
                  <a:pt x="388645" y="275590"/>
                </a:lnTo>
                <a:lnTo>
                  <a:pt x="389432" y="276580"/>
                </a:lnTo>
                <a:lnTo>
                  <a:pt x="392290" y="275590"/>
                </a:lnTo>
                <a:lnTo>
                  <a:pt x="395084" y="276860"/>
                </a:lnTo>
                <a:lnTo>
                  <a:pt x="397662" y="279400"/>
                </a:lnTo>
                <a:lnTo>
                  <a:pt x="399897" y="278130"/>
                </a:lnTo>
                <a:lnTo>
                  <a:pt x="402628" y="280670"/>
                </a:lnTo>
                <a:lnTo>
                  <a:pt x="403390" y="281940"/>
                </a:lnTo>
                <a:lnTo>
                  <a:pt x="403352" y="283210"/>
                </a:lnTo>
                <a:lnTo>
                  <a:pt x="402831" y="283210"/>
                </a:lnTo>
                <a:lnTo>
                  <a:pt x="402450" y="284480"/>
                </a:lnTo>
                <a:lnTo>
                  <a:pt x="402018" y="284480"/>
                </a:lnTo>
                <a:lnTo>
                  <a:pt x="402082" y="285750"/>
                </a:lnTo>
                <a:lnTo>
                  <a:pt x="401548" y="285750"/>
                </a:lnTo>
                <a:lnTo>
                  <a:pt x="401662" y="287020"/>
                </a:lnTo>
                <a:lnTo>
                  <a:pt x="405701" y="285750"/>
                </a:lnTo>
                <a:lnTo>
                  <a:pt x="406717" y="288290"/>
                </a:lnTo>
                <a:lnTo>
                  <a:pt x="407822" y="288290"/>
                </a:lnTo>
                <a:lnTo>
                  <a:pt x="407885" y="289560"/>
                </a:lnTo>
                <a:lnTo>
                  <a:pt x="406996" y="289560"/>
                </a:lnTo>
                <a:lnTo>
                  <a:pt x="406666" y="290830"/>
                </a:lnTo>
                <a:lnTo>
                  <a:pt x="406196" y="293370"/>
                </a:lnTo>
                <a:lnTo>
                  <a:pt x="402869" y="289560"/>
                </a:lnTo>
                <a:lnTo>
                  <a:pt x="402183" y="288290"/>
                </a:lnTo>
                <a:lnTo>
                  <a:pt x="401015" y="288290"/>
                </a:lnTo>
                <a:lnTo>
                  <a:pt x="401104" y="289560"/>
                </a:lnTo>
                <a:lnTo>
                  <a:pt x="399097" y="290830"/>
                </a:lnTo>
                <a:lnTo>
                  <a:pt x="395490" y="293370"/>
                </a:lnTo>
                <a:lnTo>
                  <a:pt x="393865" y="290830"/>
                </a:lnTo>
                <a:lnTo>
                  <a:pt x="393192" y="290830"/>
                </a:lnTo>
                <a:lnTo>
                  <a:pt x="394449" y="289737"/>
                </a:lnTo>
                <a:lnTo>
                  <a:pt x="390321" y="290830"/>
                </a:lnTo>
                <a:lnTo>
                  <a:pt x="387934" y="289560"/>
                </a:lnTo>
                <a:lnTo>
                  <a:pt x="385229" y="289560"/>
                </a:lnTo>
                <a:lnTo>
                  <a:pt x="383260" y="290830"/>
                </a:lnTo>
                <a:lnTo>
                  <a:pt x="379895" y="292100"/>
                </a:lnTo>
                <a:lnTo>
                  <a:pt x="379704" y="299720"/>
                </a:lnTo>
                <a:lnTo>
                  <a:pt x="381558" y="296113"/>
                </a:lnTo>
                <a:lnTo>
                  <a:pt x="383527" y="297180"/>
                </a:lnTo>
                <a:lnTo>
                  <a:pt x="383298" y="297180"/>
                </a:lnTo>
                <a:lnTo>
                  <a:pt x="386321" y="299720"/>
                </a:lnTo>
                <a:lnTo>
                  <a:pt x="376059" y="300990"/>
                </a:lnTo>
                <a:lnTo>
                  <a:pt x="374827" y="300990"/>
                </a:lnTo>
                <a:lnTo>
                  <a:pt x="375132" y="299720"/>
                </a:lnTo>
                <a:lnTo>
                  <a:pt x="372491" y="299720"/>
                </a:lnTo>
                <a:lnTo>
                  <a:pt x="371017" y="300990"/>
                </a:lnTo>
                <a:lnTo>
                  <a:pt x="370205" y="300990"/>
                </a:lnTo>
                <a:lnTo>
                  <a:pt x="369684" y="302260"/>
                </a:lnTo>
                <a:lnTo>
                  <a:pt x="367906" y="302260"/>
                </a:lnTo>
                <a:lnTo>
                  <a:pt x="367449" y="303530"/>
                </a:lnTo>
                <a:lnTo>
                  <a:pt x="369404" y="303530"/>
                </a:lnTo>
                <a:lnTo>
                  <a:pt x="369506" y="304800"/>
                </a:lnTo>
                <a:lnTo>
                  <a:pt x="368376" y="306070"/>
                </a:lnTo>
                <a:lnTo>
                  <a:pt x="367411" y="306070"/>
                </a:lnTo>
                <a:lnTo>
                  <a:pt x="366991" y="307340"/>
                </a:lnTo>
                <a:lnTo>
                  <a:pt x="365112" y="308610"/>
                </a:lnTo>
                <a:lnTo>
                  <a:pt x="363677" y="308610"/>
                </a:lnTo>
                <a:lnTo>
                  <a:pt x="363169" y="307340"/>
                </a:lnTo>
                <a:lnTo>
                  <a:pt x="362661" y="306070"/>
                </a:lnTo>
                <a:lnTo>
                  <a:pt x="362331" y="307340"/>
                </a:lnTo>
                <a:lnTo>
                  <a:pt x="360565" y="306070"/>
                </a:lnTo>
                <a:lnTo>
                  <a:pt x="358470" y="306070"/>
                </a:lnTo>
                <a:lnTo>
                  <a:pt x="358305" y="304800"/>
                </a:lnTo>
                <a:lnTo>
                  <a:pt x="355904" y="304800"/>
                </a:lnTo>
                <a:lnTo>
                  <a:pt x="355536" y="303530"/>
                </a:lnTo>
                <a:lnTo>
                  <a:pt x="354380" y="303530"/>
                </a:lnTo>
                <a:lnTo>
                  <a:pt x="354266" y="302260"/>
                </a:lnTo>
                <a:lnTo>
                  <a:pt x="352983" y="302260"/>
                </a:lnTo>
                <a:lnTo>
                  <a:pt x="353847" y="300990"/>
                </a:lnTo>
                <a:lnTo>
                  <a:pt x="352933" y="302260"/>
                </a:lnTo>
                <a:lnTo>
                  <a:pt x="350507" y="302260"/>
                </a:lnTo>
                <a:lnTo>
                  <a:pt x="350443" y="303530"/>
                </a:lnTo>
                <a:lnTo>
                  <a:pt x="348665" y="303530"/>
                </a:lnTo>
                <a:lnTo>
                  <a:pt x="348322" y="302260"/>
                </a:lnTo>
                <a:lnTo>
                  <a:pt x="348094" y="303530"/>
                </a:lnTo>
                <a:lnTo>
                  <a:pt x="344398" y="303530"/>
                </a:lnTo>
                <a:lnTo>
                  <a:pt x="344792" y="304800"/>
                </a:lnTo>
                <a:lnTo>
                  <a:pt x="342265" y="304800"/>
                </a:lnTo>
                <a:lnTo>
                  <a:pt x="341757" y="306070"/>
                </a:lnTo>
                <a:lnTo>
                  <a:pt x="338099" y="307340"/>
                </a:lnTo>
                <a:lnTo>
                  <a:pt x="344233" y="306070"/>
                </a:lnTo>
                <a:lnTo>
                  <a:pt x="342201" y="311150"/>
                </a:lnTo>
                <a:lnTo>
                  <a:pt x="341998" y="309880"/>
                </a:lnTo>
                <a:lnTo>
                  <a:pt x="341744" y="311150"/>
                </a:lnTo>
                <a:lnTo>
                  <a:pt x="341604" y="311150"/>
                </a:lnTo>
                <a:lnTo>
                  <a:pt x="341452" y="312420"/>
                </a:lnTo>
                <a:lnTo>
                  <a:pt x="341261" y="312420"/>
                </a:lnTo>
                <a:lnTo>
                  <a:pt x="340626" y="313690"/>
                </a:lnTo>
                <a:lnTo>
                  <a:pt x="340004" y="314960"/>
                </a:lnTo>
                <a:lnTo>
                  <a:pt x="338556" y="314960"/>
                </a:lnTo>
                <a:lnTo>
                  <a:pt x="338010" y="316230"/>
                </a:lnTo>
                <a:lnTo>
                  <a:pt x="337705" y="316230"/>
                </a:lnTo>
                <a:lnTo>
                  <a:pt x="337248" y="314960"/>
                </a:lnTo>
                <a:lnTo>
                  <a:pt x="336740" y="314960"/>
                </a:lnTo>
                <a:lnTo>
                  <a:pt x="337464" y="316230"/>
                </a:lnTo>
                <a:lnTo>
                  <a:pt x="336169" y="316230"/>
                </a:lnTo>
                <a:lnTo>
                  <a:pt x="335610" y="314960"/>
                </a:lnTo>
                <a:lnTo>
                  <a:pt x="335521" y="316230"/>
                </a:lnTo>
                <a:lnTo>
                  <a:pt x="335013" y="314960"/>
                </a:lnTo>
                <a:lnTo>
                  <a:pt x="334530" y="314960"/>
                </a:lnTo>
                <a:lnTo>
                  <a:pt x="332727" y="316230"/>
                </a:lnTo>
                <a:lnTo>
                  <a:pt x="333336" y="314960"/>
                </a:lnTo>
                <a:lnTo>
                  <a:pt x="332765" y="314960"/>
                </a:lnTo>
                <a:lnTo>
                  <a:pt x="332473" y="316230"/>
                </a:lnTo>
                <a:lnTo>
                  <a:pt x="332003" y="317500"/>
                </a:lnTo>
                <a:lnTo>
                  <a:pt x="332282" y="317500"/>
                </a:lnTo>
                <a:lnTo>
                  <a:pt x="331279" y="321310"/>
                </a:lnTo>
                <a:lnTo>
                  <a:pt x="329882" y="321310"/>
                </a:lnTo>
                <a:lnTo>
                  <a:pt x="330060" y="322580"/>
                </a:lnTo>
                <a:lnTo>
                  <a:pt x="329463" y="323850"/>
                </a:lnTo>
                <a:lnTo>
                  <a:pt x="328409" y="323850"/>
                </a:lnTo>
                <a:lnTo>
                  <a:pt x="328434" y="325120"/>
                </a:lnTo>
                <a:lnTo>
                  <a:pt x="325475" y="325120"/>
                </a:lnTo>
                <a:lnTo>
                  <a:pt x="326694" y="323850"/>
                </a:lnTo>
                <a:lnTo>
                  <a:pt x="327609" y="323850"/>
                </a:lnTo>
                <a:lnTo>
                  <a:pt x="323875" y="322580"/>
                </a:lnTo>
                <a:lnTo>
                  <a:pt x="322948" y="321310"/>
                </a:lnTo>
                <a:lnTo>
                  <a:pt x="321437" y="321310"/>
                </a:lnTo>
                <a:lnTo>
                  <a:pt x="321157" y="320040"/>
                </a:lnTo>
                <a:lnTo>
                  <a:pt x="320560" y="320040"/>
                </a:lnTo>
                <a:lnTo>
                  <a:pt x="320992" y="318770"/>
                </a:lnTo>
                <a:lnTo>
                  <a:pt x="320243" y="320040"/>
                </a:lnTo>
                <a:lnTo>
                  <a:pt x="317068" y="320040"/>
                </a:lnTo>
                <a:lnTo>
                  <a:pt x="316357" y="318770"/>
                </a:lnTo>
                <a:lnTo>
                  <a:pt x="315620" y="320040"/>
                </a:lnTo>
                <a:lnTo>
                  <a:pt x="314388" y="321310"/>
                </a:lnTo>
                <a:lnTo>
                  <a:pt x="311543" y="321310"/>
                </a:lnTo>
                <a:lnTo>
                  <a:pt x="311162" y="322580"/>
                </a:lnTo>
                <a:lnTo>
                  <a:pt x="310654" y="322580"/>
                </a:lnTo>
                <a:lnTo>
                  <a:pt x="310476" y="323850"/>
                </a:lnTo>
                <a:lnTo>
                  <a:pt x="309905" y="326390"/>
                </a:lnTo>
                <a:lnTo>
                  <a:pt x="309232" y="326390"/>
                </a:lnTo>
                <a:lnTo>
                  <a:pt x="308610" y="327660"/>
                </a:lnTo>
                <a:lnTo>
                  <a:pt x="308089" y="327660"/>
                </a:lnTo>
                <a:lnTo>
                  <a:pt x="307695" y="327660"/>
                </a:lnTo>
                <a:lnTo>
                  <a:pt x="307695" y="328853"/>
                </a:lnTo>
                <a:lnTo>
                  <a:pt x="307340" y="328930"/>
                </a:lnTo>
                <a:lnTo>
                  <a:pt x="306730" y="330200"/>
                </a:lnTo>
                <a:lnTo>
                  <a:pt x="306362" y="330200"/>
                </a:lnTo>
                <a:lnTo>
                  <a:pt x="306082" y="331470"/>
                </a:lnTo>
                <a:lnTo>
                  <a:pt x="304304" y="331470"/>
                </a:lnTo>
                <a:lnTo>
                  <a:pt x="303860" y="332740"/>
                </a:lnTo>
                <a:lnTo>
                  <a:pt x="303580" y="334010"/>
                </a:lnTo>
                <a:lnTo>
                  <a:pt x="302996" y="334010"/>
                </a:lnTo>
                <a:lnTo>
                  <a:pt x="303822" y="335280"/>
                </a:lnTo>
                <a:lnTo>
                  <a:pt x="304342" y="336550"/>
                </a:lnTo>
                <a:lnTo>
                  <a:pt x="304571" y="336550"/>
                </a:lnTo>
                <a:lnTo>
                  <a:pt x="304253" y="337820"/>
                </a:lnTo>
                <a:lnTo>
                  <a:pt x="305104" y="337820"/>
                </a:lnTo>
                <a:lnTo>
                  <a:pt x="305701" y="339090"/>
                </a:lnTo>
                <a:lnTo>
                  <a:pt x="309562" y="339090"/>
                </a:lnTo>
                <a:lnTo>
                  <a:pt x="307047" y="355600"/>
                </a:lnTo>
                <a:lnTo>
                  <a:pt x="305523" y="354330"/>
                </a:lnTo>
                <a:lnTo>
                  <a:pt x="300951" y="354330"/>
                </a:lnTo>
                <a:lnTo>
                  <a:pt x="301447" y="353060"/>
                </a:lnTo>
                <a:lnTo>
                  <a:pt x="300202" y="353060"/>
                </a:lnTo>
                <a:lnTo>
                  <a:pt x="299897" y="354330"/>
                </a:lnTo>
                <a:lnTo>
                  <a:pt x="298094" y="354330"/>
                </a:lnTo>
                <a:lnTo>
                  <a:pt x="297383" y="355600"/>
                </a:lnTo>
                <a:lnTo>
                  <a:pt x="296075" y="355600"/>
                </a:lnTo>
                <a:lnTo>
                  <a:pt x="295833" y="356870"/>
                </a:lnTo>
                <a:lnTo>
                  <a:pt x="292735" y="356870"/>
                </a:lnTo>
                <a:lnTo>
                  <a:pt x="287388" y="359410"/>
                </a:lnTo>
                <a:lnTo>
                  <a:pt x="287248" y="359410"/>
                </a:lnTo>
                <a:lnTo>
                  <a:pt x="286423" y="360680"/>
                </a:lnTo>
                <a:lnTo>
                  <a:pt x="283540" y="360680"/>
                </a:lnTo>
                <a:lnTo>
                  <a:pt x="282740" y="361950"/>
                </a:lnTo>
                <a:lnTo>
                  <a:pt x="282384" y="360680"/>
                </a:lnTo>
                <a:lnTo>
                  <a:pt x="282321" y="361950"/>
                </a:lnTo>
                <a:lnTo>
                  <a:pt x="282092" y="361950"/>
                </a:lnTo>
                <a:lnTo>
                  <a:pt x="281686" y="363220"/>
                </a:lnTo>
                <a:lnTo>
                  <a:pt x="280949" y="363220"/>
                </a:lnTo>
                <a:lnTo>
                  <a:pt x="280657" y="364490"/>
                </a:lnTo>
                <a:lnTo>
                  <a:pt x="280187" y="364490"/>
                </a:lnTo>
                <a:lnTo>
                  <a:pt x="280352" y="365760"/>
                </a:lnTo>
                <a:lnTo>
                  <a:pt x="279476" y="365760"/>
                </a:lnTo>
                <a:lnTo>
                  <a:pt x="277977" y="368300"/>
                </a:lnTo>
                <a:lnTo>
                  <a:pt x="276834" y="368300"/>
                </a:lnTo>
                <a:lnTo>
                  <a:pt x="277190" y="369570"/>
                </a:lnTo>
                <a:lnTo>
                  <a:pt x="271983" y="369570"/>
                </a:lnTo>
                <a:lnTo>
                  <a:pt x="271792" y="368300"/>
                </a:lnTo>
                <a:lnTo>
                  <a:pt x="270522" y="368300"/>
                </a:lnTo>
                <a:lnTo>
                  <a:pt x="270637" y="369570"/>
                </a:lnTo>
                <a:lnTo>
                  <a:pt x="270383" y="370840"/>
                </a:lnTo>
                <a:lnTo>
                  <a:pt x="269582" y="370840"/>
                </a:lnTo>
                <a:lnTo>
                  <a:pt x="268655" y="372110"/>
                </a:lnTo>
                <a:lnTo>
                  <a:pt x="267055" y="372110"/>
                </a:lnTo>
                <a:lnTo>
                  <a:pt x="266433" y="370840"/>
                </a:lnTo>
                <a:lnTo>
                  <a:pt x="265353" y="370840"/>
                </a:lnTo>
                <a:lnTo>
                  <a:pt x="264985" y="369570"/>
                </a:lnTo>
                <a:lnTo>
                  <a:pt x="264693" y="370840"/>
                </a:lnTo>
                <a:lnTo>
                  <a:pt x="263842" y="370840"/>
                </a:lnTo>
                <a:lnTo>
                  <a:pt x="264109" y="369570"/>
                </a:lnTo>
                <a:lnTo>
                  <a:pt x="263563" y="370840"/>
                </a:lnTo>
                <a:lnTo>
                  <a:pt x="263258" y="372110"/>
                </a:lnTo>
                <a:lnTo>
                  <a:pt x="262597" y="372110"/>
                </a:lnTo>
                <a:lnTo>
                  <a:pt x="262496" y="373380"/>
                </a:lnTo>
                <a:lnTo>
                  <a:pt x="262496" y="372440"/>
                </a:lnTo>
                <a:lnTo>
                  <a:pt x="262204" y="373380"/>
                </a:lnTo>
                <a:lnTo>
                  <a:pt x="261823" y="373380"/>
                </a:lnTo>
                <a:lnTo>
                  <a:pt x="261785" y="374650"/>
                </a:lnTo>
                <a:lnTo>
                  <a:pt x="261505" y="374650"/>
                </a:lnTo>
                <a:lnTo>
                  <a:pt x="261264" y="375920"/>
                </a:lnTo>
                <a:lnTo>
                  <a:pt x="258914" y="373380"/>
                </a:lnTo>
                <a:lnTo>
                  <a:pt x="258851" y="374650"/>
                </a:lnTo>
                <a:lnTo>
                  <a:pt x="258533" y="375920"/>
                </a:lnTo>
                <a:lnTo>
                  <a:pt x="257924" y="375920"/>
                </a:lnTo>
                <a:lnTo>
                  <a:pt x="257708" y="377190"/>
                </a:lnTo>
                <a:lnTo>
                  <a:pt x="256654" y="379730"/>
                </a:lnTo>
                <a:lnTo>
                  <a:pt x="258292" y="379730"/>
                </a:lnTo>
                <a:lnTo>
                  <a:pt x="257530" y="381000"/>
                </a:lnTo>
                <a:lnTo>
                  <a:pt x="258305" y="381000"/>
                </a:lnTo>
                <a:lnTo>
                  <a:pt x="258610" y="379730"/>
                </a:lnTo>
                <a:lnTo>
                  <a:pt x="261302" y="379730"/>
                </a:lnTo>
                <a:lnTo>
                  <a:pt x="260819" y="381000"/>
                </a:lnTo>
                <a:lnTo>
                  <a:pt x="263385" y="381000"/>
                </a:lnTo>
                <a:lnTo>
                  <a:pt x="263398" y="382028"/>
                </a:lnTo>
                <a:lnTo>
                  <a:pt x="264947" y="381000"/>
                </a:lnTo>
                <a:lnTo>
                  <a:pt x="265366" y="382270"/>
                </a:lnTo>
                <a:lnTo>
                  <a:pt x="266077" y="382270"/>
                </a:lnTo>
                <a:lnTo>
                  <a:pt x="267081" y="383540"/>
                </a:lnTo>
                <a:lnTo>
                  <a:pt x="267665" y="382270"/>
                </a:lnTo>
                <a:lnTo>
                  <a:pt x="269316" y="382270"/>
                </a:lnTo>
                <a:lnTo>
                  <a:pt x="270052" y="381000"/>
                </a:lnTo>
                <a:lnTo>
                  <a:pt x="270040" y="382270"/>
                </a:lnTo>
                <a:lnTo>
                  <a:pt x="273215" y="378460"/>
                </a:lnTo>
                <a:lnTo>
                  <a:pt x="282511" y="379730"/>
                </a:lnTo>
                <a:lnTo>
                  <a:pt x="287413" y="379730"/>
                </a:lnTo>
                <a:lnTo>
                  <a:pt x="290766" y="386080"/>
                </a:lnTo>
                <a:lnTo>
                  <a:pt x="570103" y="386080"/>
                </a:lnTo>
                <a:lnTo>
                  <a:pt x="572147" y="388620"/>
                </a:lnTo>
                <a:lnTo>
                  <a:pt x="572211" y="386080"/>
                </a:lnTo>
                <a:lnTo>
                  <a:pt x="579386" y="386080"/>
                </a:lnTo>
                <a:lnTo>
                  <a:pt x="580390" y="387350"/>
                </a:lnTo>
                <a:lnTo>
                  <a:pt x="581482" y="388620"/>
                </a:lnTo>
                <a:lnTo>
                  <a:pt x="582358" y="387350"/>
                </a:lnTo>
                <a:lnTo>
                  <a:pt x="584365" y="387350"/>
                </a:lnTo>
                <a:lnTo>
                  <a:pt x="584708" y="386080"/>
                </a:lnTo>
                <a:lnTo>
                  <a:pt x="586384" y="386080"/>
                </a:lnTo>
                <a:lnTo>
                  <a:pt x="587514" y="384810"/>
                </a:lnTo>
                <a:lnTo>
                  <a:pt x="589114" y="384810"/>
                </a:lnTo>
                <a:lnTo>
                  <a:pt x="590092" y="383540"/>
                </a:lnTo>
                <a:lnTo>
                  <a:pt x="591273" y="383540"/>
                </a:lnTo>
                <a:lnTo>
                  <a:pt x="591667" y="382270"/>
                </a:lnTo>
                <a:lnTo>
                  <a:pt x="593534" y="382270"/>
                </a:lnTo>
                <a:lnTo>
                  <a:pt x="593763" y="381000"/>
                </a:lnTo>
                <a:lnTo>
                  <a:pt x="593496" y="381000"/>
                </a:lnTo>
                <a:lnTo>
                  <a:pt x="593890" y="379730"/>
                </a:lnTo>
                <a:lnTo>
                  <a:pt x="594423" y="379730"/>
                </a:lnTo>
                <a:lnTo>
                  <a:pt x="595718" y="378460"/>
                </a:lnTo>
                <a:lnTo>
                  <a:pt x="598487" y="379730"/>
                </a:lnTo>
                <a:lnTo>
                  <a:pt x="599325" y="378460"/>
                </a:lnTo>
                <a:lnTo>
                  <a:pt x="600163" y="377190"/>
                </a:lnTo>
                <a:lnTo>
                  <a:pt x="601573" y="375920"/>
                </a:lnTo>
                <a:lnTo>
                  <a:pt x="601789" y="374650"/>
                </a:lnTo>
                <a:lnTo>
                  <a:pt x="603084" y="374650"/>
                </a:lnTo>
                <a:lnTo>
                  <a:pt x="602754" y="373380"/>
                </a:lnTo>
                <a:lnTo>
                  <a:pt x="603237" y="373380"/>
                </a:lnTo>
                <a:lnTo>
                  <a:pt x="602932" y="372110"/>
                </a:lnTo>
                <a:lnTo>
                  <a:pt x="603605" y="369570"/>
                </a:lnTo>
                <a:lnTo>
                  <a:pt x="602703" y="370840"/>
                </a:lnTo>
                <a:lnTo>
                  <a:pt x="602056" y="370840"/>
                </a:lnTo>
                <a:lnTo>
                  <a:pt x="602195" y="369570"/>
                </a:lnTo>
                <a:lnTo>
                  <a:pt x="602843" y="369570"/>
                </a:lnTo>
                <a:lnTo>
                  <a:pt x="603377" y="368300"/>
                </a:lnTo>
                <a:lnTo>
                  <a:pt x="604837" y="368300"/>
                </a:lnTo>
                <a:lnTo>
                  <a:pt x="606336" y="367030"/>
                </a:lnTo>
                <a:lnTo>
                  <a:pt x="605104" y="364490"/>
                </a:lnTo>
                <a:lnTo>
                  <a:pt x="607504" y="363220"/>
                </a:lnTo>
                <a:lnTo>
                  <a:pt x="608584" y="363220"/>
                </a:lnTo>
                <a:lnTo>
                  <a:pt x="609422" y="364490"/>
                </a:lnTo>
                <a:lnTo>
                  <a:pt x="609688" y="363220"/>
                </a:lnTo>
                <a:lnTo>
                  <a:pt x="609904" y="361950"/>
                </a:lnTo>
                <a:lnTo>
                  <a:pt x="608939" y="361950"/>
                </a:lnTo>
                <a:lnTo>
                  <a:pt x="608965" y="358140"/>
                </a:lnTo>
                <a:lnTo>
                  <a:pt x="610743" y="358140"/>
                </a:lnTo>
                <a:lnTo>
                  <a:pt x="610501" y="356870"/>
                </a:lnTo>
                <a:lnTo>
                  <a:pt x="611720" y="355600"/>
                </a:lnTo>
                <a:lnTo>
                  <a:pt x="612597" y="354330"/>
                </a:lnTo>
                <a:lnTo>
                  <a:pt x="612724" y="353060"/>
                </a:lnTo>
                <a:lnTo>
                  <a:pt x="611162" y="353060"/>
                </a:lnTo>
                <a:lnTo>
                  <a:pt x="610755" y="351790"/>
                </a:lnTo>
                <a:lnTo>
                  <a:pt x="610298" y="351790"/>
                </a:lnTo>
                <a:lnTo>
                  <a:pt x="610654" y="350520"/>
                </a:lnTo>
                <a:lnTo>
                  <a:pt x="613016" y="350520"/>
                </a:lnTo>
                <a:lnTo>
                  <a:pt x="613905" y="349250"/>
                </a:lnTo>
                <a:lnTo>
                  <a:pt x="614514" y="353060"/>
                </a:lnTo>
                <a:lnTo>
                  <a:pt x="616419" y="354330"/>
                </a:lnTo>
                <a:lnTo>
                  <a:pt x="615480" y="355600"/>
                </a:lnTo>
                <a:lnTo>
                  <a:pt x="615010" y="355600"/>
                </a:lnTo>
                <a:lnTo>
                  <a:pt x="615556" y="356870"/>
                </a:lnTo>
                <a:lnTo>
                  <a:pt x="615276" y="358140"/>
                </a:lnTo>
                <a:lnTo>
                  <a:pt x="613575" y="359410"/>
                </a:lnTo>
                <a:lnTo>
                  <a:pt x="615213" y="360680"/>
                </a:lnTo>
                <a:lnTo>
                  <a:pt x="616394" y="360680"/>
                </a:lnTo>
                <a:lnTo>
                  <a:pt x="618159" y="363220"/>
                </a:lnTo>
                <a:lnTo>
                  <a:pt x="621893" y="361950"/>
                </a:lnTo>
                <a:lnTo>
                  <a:pt x="620966" y="365760"/>
                </a:lnTo>
                <a:lnTo>
                  <a:pt x="619950" y="367030"/>
                </a:lnTo>
                <a:lnTo>
                  <a:pt x="618172" y="368300"/>
                </a:lnTo>
                <a:lnTo>
                  <a:pt x="618147" y="369570"/>
                </a:lnTo>
                <a:lnTo>
                  <a:pt x="617029" y="369570"/>
                </a:lnTo>
                <a:lnTo>
                  <a:pt x="617258" y="370840"/>
                </a:lnTo>
                <a:lnTo>
                  <a:pt x="616673" y="371602"/>
                </a:lnTo>
                <a:lnTo>
                  <a:pt x="616635" y="372110"/>
                </a:lnTo>
                <a:lnTo>
                  <a:pt x="617143" y="372110"/>
                </a:lnTo>
                <a:lnTo>
                  <a:pt x="617829" y="373380"/>
                </a:lnTo>
                <a:lnTo>
                  <a:pt x="619925" y="373380"/>
                </a:lnTo>
                <a:lnTo>
                  <a:pt x="621004" y="372110"/>
                </a:lnTo>
                <a:lnTo>
                  <a:pt x="621550" y="372110"/>
                </a:lnTo>
                <a:lnTo>
                  <a:pt x="621461" y="370840"/>
                </a:lnTo>
                <a:lnTo>
                  <a:pt x="621792" y="370840"/>
                </a:lnTo>
                <a:lnTo>
                  <a:pt x="622096" y="369570"/>
                </a:lnTo>
                <a:lnTo>
                  <a:pt x="622477" y="369570"/>
                </a:lnTo>
                <a:lnTo>
                  <a:pt x="623189" y="367030"/>
                </a:lnTo>
                <a:lnTo>
                  <a:pt x="622261" y="367030"/>
                </a:lnTo>
                <a:lnTo>
                  <a:pt x="622185" y="365760"/>
                </a:lnTo>
                <a:lnTo>
                  <a:pt x="622808" y="364490"/>
                </a:lnTo>
                <a:lnTo>
                  <a:pt x="623328" y="363220"/>
                </a:lnTo>
                <a:lnTo>
                  <a:pt x="623722" y="361950"/>
                </a:lnTo>
                <a:lnTo>
                  <a:pt x="624116" y="360680"/>
                </a:lnTo>
                <a:lnTo>
                  <a:pt x="630872" y="361950"/>
                </a:lnTo>
                <a:lnTo>
                  <a:pt x="632955" y="360680"/>
                </a:lnTo>
                <a:lnTo>
                  <a:pt x="634212" y="359410"/>
                </a:lnTo>
                <a:lnTo>
                  <a:pt x="635952" y="356870"/>
                </a:lnTo>
                <a:lnTo>
                  <a:pt x="637057" y="355600"/>
                </a:lnTo>
                <a:lnTo>
                  <a:pt x="636981" y="354330"/>
                </a:lnTo>
                <a:lnTo>
                  <a:pt x="637108" y="353060"/>
                </a:lnTo>
                <a:lnTo>
                  <a:pt x="637603" y="353060"/>
                </a:lnTo>
                <a:lnTo>
                  <a:pt x="638911" y="350520"/>
                </a:lnTo>
                <a:lnTo>
                  <a:pt x="639622" y="350520"/>
                </a:lnTo>
                <a:lnTo>
                  <a:pt x="640257" y="349250"/>
                </a:lnTo>
                <a:lnTo>
                  <a:pt x="641959" y="349250"/>
                </a:lnTo>
                <a:lnTo>
                  <a:pt x="642556" y="347980"/>
                </a:lnTo>
                <a:lnTo>
                  <a:pt x="643394" y="346710"/>
                </a:lnTo>
                <a:lnTo>
                  <a:pt x="647115" y="344170"/>
                </a:lnTo>
                <a:lnTo>
                  <a:pt x="654926" y="345440"/>
                </a:lnTo>
                <a:lnTo>
                  <a:pt x="655574" y="344170"/>
                </a:lnTo>
                <a:lnTo>
                  <a:pt x="657517" y="340360"/>
                </a:lnTo>
                <a:lnTo>
                  <a:pt x="657669" y="341630"/>
                </a:lnTo>
                <a:lnTo>
                  <a:pt x="659079" y="341630"/>
                </a:lnTo>
                <a:lnTo>
                  <a:pt x="658876" y="342900"/>
                </a:lnTo>
                <a:lnTo>
                  <a:pt x="660958" y="342900"/>
                </a:lnTo>
                <a:lnTo>
                  <a:pt x="662089" y="341630"/>
                </a:lnTo>
                <a:lnTo>
                  <a:pt x="663854" y="341630"/>
                </a:lnTo>
                <a:lnTo>
                  <a:pt x="663981" y="340360"/>
                </a:lnTo>
                <a:lnTo>
                  <a:pt x="664743" y="341630"/>
                </a:lnTo>
                <a:lnTo>
                  <a:pt x="664794" y="340360"/>
                </a:lnTo>
                <a:lnTo>
                  <a:pt x="670369" y="340360"/>
                </a:lnTo>
                <a:lnTo>
                  <a:pt x="670394" y="339090"/>
                </a:lnTo>
                <a:lnTo>
                  <a:pt x="671182" y="339090"/>
                </a:lnTo>
                <a:lnTo>
                  <a:pt x="671791" y="337820"/>
                </a:lnTo>
                <a:lnTo>
                  <a:pt x="671982" y="337820"/>
                </a:lnTo>
                <a:lnTo>
                  <a:pt x="672655" y="336550"/>
                </a:lnTo>
                <a:lnTo>
                  <a:pt x="674014" y="336550"/>
                </a:lnTo>
                <a:lnTo>
                  <a:pt x="674230" y="335280"/>
                </a:lnTo>
                <a:lnTo>
                  <a:pt x="674814" y="335280"/>
                </a:lnTo>
                <a:lnTo>
                  <a:pt x="675246" y="334010"/>
                </a:lnTo>
                <a:lnTo>
                  <a:pt x="676249" y="334010"/>
                </a:lnTo>
                <a:lnTo>
                  <a:pt x="676363" y="332740"/>
                </a:lnTo>
                <a:lnTo>
                  <a:pt x="677621" y="331470"/>
                </a:lnTo>
                <a:lnTo>
                  <a:pt x="678688" y="331470"/>
                </a:lnTo>
                <a:lnTo>
                  <a:pt x="680491" y="330200"/>
                </a:lnTo>
                <a:lnTo>
                  <a:pt x="682701" y="331470"/>
                </a:lnTo>
                <a:lnTo>
                  <a:pt x="684276" y="330200"/>
                </a:lnTo>
                <a:lnTo>
                  <a:pt x="686054" y="330200"/>
                </a:lnTo>
                <a:lnTo>
                  <a:pt x="686066" y="328930"/>
                </a:lnTo>
                <a:lnTo>
                  <a:pt x="686473" y="328930"/>
                </a:lnTo>
                <a:lnTo>
                  <a:pt x="684987" y="326390"/>
                </a:lnTo>
                <a:lnTo>
                  <a:pt x="686536" y="327660"/>
                </a:lnTo>
                <a:lnTo>
                  <a:pt x="686130" y="326390"/>
                </a:lnTo>
                <a:lnTo>
                  <a:pt x="687374" y="326390"/>
                </a:lnTo>
                <a:lnTo>
                  <a:pt x="689622" y="325120"/>
                </a:lnTo>
                <a:lnTo>
                  <a:pt x="698614" y="320040"/>
                </a:lnTo>
                <a:lnTo>
                  <a:pt x="699325" y="322580"/>
                </a:lnTo>
                <a:lnTo>
                  <a:pt x="700265" y="323850"/>
                </a:lnTo>
                <a:lnTo>
                  <a:pt x="703326" y="323850"/>
                </a:lnTo>
                <a:lnTo>
                  <a:pt x="704557" y="325120"/>
                </a:lnTo>
                <a:lnTo>
                  <a:pt x="703922" y="322580"/>
                </a:lnTo>
                <a:lnTo>
                  <a:pt x="703795" y="320040"/>
                </a:lnTo>
                <a:lnTo>
                  <a:pt x="706361" y="316230"/>
                </a:lnTo>
                <a:lnTo>
                  <a:pt x="708444" y="316230"/>
                </a:lnTo>
                <a:lnTo>
                  <a:pt x="708393" y="314960"/>
                </a:lnTo>
                <a:lnTo>
                  <a:pt x="710679" y="314960"/>
                </a:lnTo>
                <a:lnTo>
                  <a:pt x="711682" y="312420"/>
                </a:lnTo>
                <a:lnTo>
                  <a:pt x="715721" y="312420"/>
                </a:lnTo>
                <a:lnTo>
                  <a:pt x="716216" y="309880"/>
                </a:lnTo>
                <a:lnTo>
                  <a:pt x="717270" y="309880"/>
                </a:lnTo>
                <a:lnTo>
                  <a:pt x="717600" y="308610"/>
                </a:lnTo>
                <a:lnTo>
                  <a:pt x="717969" y="308610"/>
                </a:lnTo>
                <a:lnTo>
                  <a:pt x="718045" y="307340"/>
                </a:lnTo>
                <a:lnTo>
                  <a:pt x="718604" y="307340"/>
                </a:lnTo>
                <a:lnTo>
                  <a:pt x="718896" y="306070"/>
                </a:lnTo>
                <a:lnTo>
                  <a:pt x="720115" y="306070"/>
                </a:lnTo>
                <a:lnTo>
                  <a:pt x="721182" y="304800"/>
                </a:lnTo>
                <a:lnTo>
                  <a:pt x="722350" y="303530"/>
                </a:lnTo>
                <a:lnTo>
                  <a:pt x="725043" y="303530"/>
                </a:lnTo>
                <a:lnTo>
                  <a:pt x="725233" y="302260"/>
                </a:lnTo>
                <a:lnTo>
                  <a:pt x="725525" y="302260"/>
                </a:lnTo>
                <a:lnTo>
                  <a:pt x="725563" y="300990"/>
                </a:lnTo>
                <a:lnTo>
                  <a:pt x="726617" y="300990"/>
                </a:lnTo>
                <a:lnTo>
                  <a:pt x="727456" y="299720"/>
                </a:lnTo>
                <a:lnTo>
                  <a:pt x="727875" y="298450"/>
                </a:lnTo>
                <a:lnTo>
                  <a:pt x="728319" y="298450"/>
                </a:lnTo>
                <a:lnTo>
                  <a:pt x="728002" y="297180"/>
                </a:lnTo>
                <a:lnTo>
                  <a:pt x="730516" y="297180"/>
                </a:lnTo>
                <a:lnTo>
                  <a:pt x="732701" y="295910"/>
                </a:lnTo>
                <a:lnTo>
                  <a:pt x="736523" y="294640"/>
                </a:lnTo>
                <a:lnTo>
                  <a:pt x="736904" y="293370"/>
                </a:lnTo>
                <a:lnTo>
                  <a:pt x="737666" y="290830"/>
                </a:lnTo>
                <a:lnTo>
                  <a:pt x="741057" y="290830"/>
                </a:lnTo>
                <a:lnTo>
                  <a:pt x="740791" y="292100"/>
                </a:lnTo>
                <a:lnTo>
                  <a:pt x="741845" y="294640"/>
                </a:lnTo>
                <a:lnTo>
                  <a:pt x="744258" y="293370"/>
                </a:lnTo>
                <a:lnTo>
                  <a:pt x="745617" y="292100"/>
                </a:lnTo>
                <a:lnTo>
                  <a:pt x="746061" y="292100"/>
                </a:lnTo>
                <a:lnTo>
                  <a:pt x="746709" y="290830"/>
                </a:lnTo>
                <a:lnTo>
                  <a:pt x="747217" y="289560"/>
                </a:lnTo>
                <a:lnTo>
                  <a:pt x="747229" y="290830"/>
                </a:lnTo>
                <a:lnTo>
                  <a:pt x="747356" y="289560"/>
                </a:lnTo>
                <a:lnTo>
                  <a:pt x="749173" y="289560"/>
                </a:lnTo>
                <a:lnTo>
                  <a:pt x="750011" y="288290"/>
                </a:lnTo>
                <a:lnTo>
                  <a:pt x="750671" y="288290"/>
                </a:lnTo>
                <a:lnTo>
                  <a:pt x="751586" y="287020"/>
                </a:lnTo>
                <a:lnTo>
                  <a:pt x="752398" y="287020"/>
                </a:lnTo>
                <a:lnTo>
                  <a:pt x="753452" y="285750"/>
                </a:lnTo>
                <a:lnTo>
                  <a:pt x="752919" y="284480"/>
                </a:lnTo>
                <a:lnTo>
                  <a:pt x="751014" y="280670"/>
                </a:lnTo>
                <a:lnTo>
                  <a:pt x="752627" y="278130"/>
                </a:lnTo>
                <a:lnTo>
                  <a:pt x="752894" y="276860"/>
                </a:lnTo>
                <a:lnTo>
                  <a:pt x="770013" y="274320"/>
                </a:lnTo>
                <a:lnTo>
                  <a:pt x="770051" y="273050"/>
                </a:lnTo>
                <a:lnTo>
                  <a:pt x="770978" y="273050"/>
                </a:lnTo>
                <a:lnTo>
                  <a:pt x="770089" y="270510"/>
                </a:lnTo>
                <a:lnTo>
                  <a:pt x="775017" y="270510"/>
                </a:lnTo>
                <a:lnTo>
                  <a:pt x="775169" y="271780"/>
                </a:lnTo>
                <a:lnTo>
                  <a:pt x="776490" y="270510"/>
                </a:lnTo>
                <a:lnTo>
                  <a:pt x="776516" y="271780"/>
                </a:lnTo>
                <a:lnTo>
                  <a:pt x="776592" y="273050"/>
                </a:lnTo>
                <a:lnTo>
                  <a:pt x="777963" y="273050"/>
                </a:lnTo>
                <a:lnTo>
                  <a:pt x="778040" y="274320"/>
                </a:lnTo>
                <a:lnTo>
                  <a:pt x="779449" y="274320"/>
                </a:lnTo>
                <a:lnTo>
                  <a:pt x="781380" y="273050"/>
                </a:lnTo>
                <a:lnTo>
                  <a:pt x="782675" y="273050"/>
                </a:lnTo>
                <a:lnTo>
                  <a:pt x="783767" y="270510"/>
                </a:lnTo>
                <a:lnTo>
                  <a:pt x="784796" y="270510"/>
                </a:lnTo>
                <a:lnTo>
                  <a:pt x="784263" y="269240"/>
                </a:lnTo>
                <a:lnTo>
                  <a:pt x="784466" y="269240"/>
                </a:lnTo>
                <a:lnTo>
                  <a:pt x="784567" y="267970"/>
                </a:lnTo>
                <a:lnTo>
                  <a:pt x="784936" y="267970"/>
                </a:lnTo>
                <a:lnTo>
                  <a:pt x="785152" y="266700"/>
                </a:lnTo>
                <a:lnTo>
                  <a:pt x="786244" y="266700"/>
                </a:lnTo>
                <a:lnTo>
                  <a:pt x="786053" y="265430"/>
                </a:lnTo>
                <a:lnTo>
                  <a:pt x="786612" y="266700"/>
                </a:lnTo>
                <a:lnTo>
                  <a:pt x="787958" y="266700"/>
                </a:lnTo>
                <a:lnTo>
                  <a:pt x="789063" y="265430"/>
                </a:lnTo>
                <a:lnTo>
                  <a:pt x="791070" y="265430"/>
                </a:lnTo>
                <a:lnTo>
                  <a:pt x="791667" y="264160"/>
                </a:lnTo>
                <a:lnTo>
                  <a:pt x="793051" y="264160"/>
                </a:lnTo>
                <a:lnTo>
                  <a:pt x="793521" y="265430"/>
                </a:lnTo>
                <a:lnTo>
                  <a:pt x="794448" y="264160"/>
                </a:lnTo>
                <a:lnTo>
                  <a:pt x="794613" y="262890"/>
                </a:lnTo>
                <a:lnTo>
                  <a:pt x="795820" y="262890"/>
                </a:lnTo>
                <a:lnTo>
                  <a:pt x="795782" y="261620"/>
                </a:lnTo>
                <a:lnTo>
                  <a:pt x="797572" y="261620"/>
                </a:lnTo>
                <a:lnTo>
                  <a:pt x="797839" y="260350"/>
                </a:lnTo>
                <a:lnTo>
                  <a:pt x="798322" y="261620"/>
                </a:lnTo>
                <a:lnTo>
                  <a:pt x="799084" y="260350"/>
                </a:lnTo>
                <a:lnTo>
                  <a:pt x="801382" y="260350"/>
                </a:lnTo>
                <a:lnTo>
                  <a:pt x="801433" y="259080"/>
                </a:lnTo>
                <a:lnTo>
                  <a:pt x="801941" y="260350"/>
                </a:lnTo>
                <a:lnTo>
                  <a:pt x="802741" y="259080"/>
                </a:lnTo>
                <a:lnTo>
                  <a:pt x="803605" y="259080"/>
                </a:lnTo>
                <a:lnTo>
                  <a:pt x="803567" y="257810"/>
                </a:lnTo>
                <a:lnTo>
                  <a:pt x="805472" y="259080"/>
                </a:lnTo>
                <a:lnTo>
                  <a:pt x="805903" y="259080"/>
                </a:lnTo>
                <a:lnTo>
                  <a:pt x="806615" y="257810"/>
                </a:lnTo>
                <a:lnTo>
                  <a:pt x="808456" y="257810"/>
                </a:lnTo>
                <a:lnTo>
                  <a:pt x="809904" y="256540"/>
                </a:lnTo>
                <a:lnTo>
                  <a:pt x="811022" y="255270"/>
                </a:lnTo>
                <a:lnTo>
                  <a:pt x="812812" y="255270"/>
                </a:lnTo>
                <a:lnTo>
                  <a:pt x="813549" y="254000"/>
                </a:lnTo>
                <a:lnTo>
                  <a:pt x="814476" y="252730"/>
                </a:lnTo>
                <a:lnTo>
                  <a:pt x="815949" y="251460"/>
                </a:lnTo>
                <a:lnTo>
                  <a:pt x="817143" y="252730"/>
                </a:lnTo>
                <a:lnTo>
                  <a:pt x="819353" y="251460"/>
                </a:lnTo>
                <a:lnTo>
                  <a:pt x="821563" y="250190"/>
                </a:lnTo>
                <a:lnTo>
                  <a:pt x="822807" y="248920"/>
                </a:lnTo>
                <a:lnTo>
                  <a:pt x="825106" y="247650"/>
                </a:lnTo>
                <a:lnTo>
                  <a:pt x="827989" y="245110"/>
                </a:lnTo>
                <a:lnTo>
                  <a:pt x="830491" y="243840"/>
                </a:lnTo>
                <a:lnTo>
                  <a:pt x="832586" y="243840"/>
                </a:lnTo>
                <a:lnTo>
                  <a:pt x="833551" y="241300"/>
                </a:lnTo>
                <a:lnTo>
                  <a:pt x="835329" y="240030"/>
                </a:lnTo>
                <a:lnTo>
                  <a:pt x="836752" y="236220"/>
                </a:lnTo>
                <a:lnTo>
                  <a:pt x="837603" y="236220"/>
                </a:lnTo>
                <a:lnTo>
                  <a:pt x="840333" y="232410"/>
                </a:lnTo>
                <a:lnTo>
                  <a:pt x="843813" y="231140"/>
                </a:lnTo>
                <a:lnTo>
                  <a:pt x="846861" y="228600"/>
                </a:lnTo>
                <a:lnTo>
                  <a:pt x="849464" y="227330"/>
                </a:lnTo>
                <a:lnTo>
                  <a:pt x="851903" y="227330"/>
                </a:lnTo>
                <a:lnTo>
                  <a:pt x="852563" y="226060"/>
                </a:lnTo>
                <a:lnTo>
                  <a:pt x="854151" y="223520"/>
                </a:lnTo>
                <a:lnTo>
                  <a:pt x="856437" y="222250"/>
                </a:lnTo>
                <a:lnTo>
                  <a:pt x="859586" y="220980"/>
                </a:lnTo>
                <a:lnTo>
                  <a:pt x="860005" y="219710"/>
                </a:lnTo>
                <a:lnTo>
                  <a:pt x="860856" y="219710"/>
                </a:lnTo>
                <a:lnTo>
                  <a:pt x="860793" y="218440"/>
                </a:lnTo>
                <a:lnTo>
                  <a:pt x="861949" y="217170"/>
                </a:lnTo>
                <a:lnTo>
                  <a:pt x="866343" y="217170"/>
                </a:lnTo>
                <a:lnTo>
                  <a:pt x="866381" y="215900"/>
                </a:lnTo>
                <a:lnTo>
                  <a:pt x="866597" y="215900"/>
                </a:lnTo>
                <a:lnTo>
                  <a:pt x="868146" y="214630"/>
                </a:lnTo>
                <a:lnTo>
                  <a:pt x="868591" y="212090"/>
                </a:lnTo>
                <a:lnTo>
                  <a:pt x="869950" y="210820"/>
                </a:lnTo>
                <a:lnTo>
                  <a:pt x="871855" y="209550"/>
                </a:lnTo>
                <a:lnTo>
                  <a:pt x="875525" y="208280"/>
                </a:lnTo>
                <a:lnTo>
                  <a:pt x="877214" y="205740"/>
                </a:lnTo>
                <a:lnTo>
                  <a:pt x="877722" y="205740"/>
                </a:lnTo>
                <a:lnTo>
                  <a:pt x="879868" y="204470"/>
                </a:lnTo>
                <a:lnTo>
                  <a:pt x="881354" y="204470"/>
                </a:lnTo>
                <a:lnTo>
                  <a:pt x="881557" y="205740"/>
                </a:lnTo>
                <a:lnTo>
                  <a:pt x="882192" y="205740"/>
                </a:lnTo>
                <a:lnTo>
                  <a:pt x="882738" y="204470"/>
                </a:lnTo>
                <a:lnTo>
                  <a:pt x="883780" y="204470"/>
                </a:lnTo>
                <a:lnTo>
                  <a:pt x="884008" y="203200"/>
                </a:lnTo>
                <a:lnTo>
                  <a:pt x="884923" y="203200"/>
                </a:lnTo>
                <a:lnTo>
                  <a:pt x="885431" y="201930"/>
                </a:lnTo>
                <a:lnTo>
                  <a:pt x="887869" y="201930"/>
                </a:lnTo>
                <a:lnTo>
                  <a:pt x="889698" y="200660"/>
                </a:lnTo>
                <a:lnTo>
                  <a:pt x="891413" y="200660"/>
                </a:lnTo>
                <a:lnTo>
                  <a:pt x="892543" y="201930"/>
                </a:lnTo>
                <a:lnTo>
                  <a:pt x="893635" y="203200"/>
                </a:lnTo>
                <a:lnTo>
                  <a:pt x="896505" y="203200"/>
                </a:lnTo>
                <a:lnTo>
                  <a:pt x="897166" y="201930"/>
                </a:lnTo>
                <a:lnTo>
                  <a:pt x="898207" y="200660"/>
                </a:lnTo>
                <a:lnTo>
                  <a:pt x="897877" y="198120"/>
                </a:lnTo>
                <a:lnTo>
                  <a:pt x="895527" y="198120"/>
                </a:lnTo>
                <a:lnTo>
                  <a:pt x="893419" y="196850"/>
                </a:lnTo>
                <a:lnTo>
                  <a:pt x="891400" y="195580"/>
                </a:lnTo>
                <a:lnTo>
                  <a:pt x="890016" y="194310"/>
                </a:lnTo>
                <a:lnTo>
                  <a:pt x="889711" y="186690"/>
                </a:lnTo>
                <a:lnTo>
                  <a:pt x="889660" y="185420"/>
                </a:lnTo>
                <a:lnTo>
                  <a:pt x="889609" y="184150"/>
                </a:lnTo>
                <a:lnTo>
                  <a:pt x="892517" y="189230"/>
                </a:lnTo>
                <a:lnTo>
                  <a:pt x="897064" y="185420"/>
                </a:lnTo>
                <a:lnTo>
                  <a:pt x="900404" y="185420"/>
                </a:lnTo>
                <a:lnTo>
                  <a:pt x="898486" y="182880"/>
                </a:lnTo>
                <a:lnTo>
                  <a:pt x="899058" y="181610"/>
                </a:lnTo>
                <a:lnTo>
                  <a:pt x="899985" y="180340"/>
                </a:lnTo>
                <a:lnTo>
                  <a:pt x="900747" y="177800"/>
                </a:lnTo>
                <a:lnTo>
                  <a:pt x="900518" y="176530"/>
                </a:lnTo>
                <a:lnTo>
                  <a:pt x="902830" y="176530"/>
                </a:lnTo>
                <a:lnTo>
                  <a:pt x="907656" y="172720"/>
                </a:lnTo>
                <a:lnTo>
                  <a:pt x="902804" y="172720"/>
                </a:lnTo>
                <a:lnTo>
                  <a:pt x="905535" y="170180"/>
                </a:lnTo>
                <a:lnTo>
                  <a:pt x="904938" y="168910"/>
                </a:lnTo>
                <a:lnTo>
                  <a:pt x="903541" y="168910"/>
                </a:lnTo>
                <a:lnTo>
                  <a:pt x="903528" y="165100"/>
                </a:lnTo>
                <a:lnTo>
                  <a:pt x="903643" y="163830"/>
                </a:lnTo>
                <a:lnTo>
                  <a:pt x="904824" y="165100"/>
                </a:lnTo>
                <a:lnTo>
                  <a:pt x="905598" y="163830"/>
                </a:lnTo>
                <a:lnTo>
                  <a:pt x="906360" y="162560"/>
                </a:lnTo>
                <a:lnTo>
                  <a:pt x="906881" y="161290"/>
                </a:lnTo>
                <a:lnTo>
                  <a:pt x="908634" y="161290"/>
                </a:lnTo>
                <a:lnTo>
                  <a:pt x="908926" y="162560"/>
                </a:lnTo>
                <a:lnTo>
                  <a:pt x="910780" y="161290"/>
                </a:lnTo>
                <a:lnTo>
                  <a:pt x="910653" y="161290"/>
                </a:lnTo>
                <a:lnTo>
                  <a:pt x="911898" y="160020"/>
                </a:lnTo>
                <a:lnTo>
                  <a:pt x="913447" y="160020"/>
                </a:lnTo>
                <a:lnTo>
                  <a:pt x="914654" y="161290"/>
                </a:lnTo>
                <a:lnTo>
                  <a:pt x="915276" y="161290"/>
                </a:lnTo>
                <a:lnTo>
                  <a:pt x="915504" y="160020"/>
                </a:lnTo>
                <a:lnTo>
                  <a:pt x="915936" y="157480"/>
                </a:lnTo>
                <a:lnTo>
                  <a:pt x="916355" y="157480"/>
                </a:lnTo>
                <a:lnTo>
                  <a:pt x="916076" y="156210"/>
                </a:lnTo>
                <a:lnTo>
                  <a:pt x="916660" y="156210"/>
                </a:lnTo>
                <a:lnTo>
                  <a:pt x="916584" y="154940"/>
                </a:lnTo>
                <a:lnTo>
                  <a:pt x="917041" y="154940"/>
                </a:lnTo>
                <a:lnTo>
                  <a:pt x="917511" y="153670"/>
                </a:lnTo>
                <a:lnTo>
                  <a:pt x="918184" y="153670"/>
                </a:lnTo>
                <a:lnTo>
                  <a:pt x="918641" y="152400"/>
                </a:lnTo>
                <a:lnTo>
                  <a:pt x="921283" y="151130"/>
                </a:lnTo>
                <a:lnTo>
                  <a:pt x="919784" y="151130"/>
                </a:lnTo>
                <a:lnTo>
                  <a:pt x="920229" y="149923"/>
                </a:lnTo>
                <a:lnTo>
                  <a:pt x="920178" y="148590"/>
                </a:lnTo>
                <a:lnTo>
                  <a:pt x="919327" y="147320"/>
                </a:lnTo>
                <a:lnTo>
                  <a:pt x="920330" y="146050"/>
                </a:lnTo>
                <a:lnTo>
                  <a:pt x="920965" y="143510"/>
                </a:lnTo>
                <a:lnTo>
                  <a:pt x="920496" y="142240"/>
                </a:lnTo>
                <a:lnTo>
                  <a:pt x="920191" y="139700"/>
                </a:lnTo>
                <a:lnTo>
                  <a:pt x="921829" y="138430"/>
                </a:lnTo>
                <a:lnTo>
                  <a:pt x="923721" y="138430"/>
                </a:lnTo>
                <a:lnTo>
                  <a:pt x="924852" y="137160"/>
                </a:lnTo>
                <a:lnTo>
                  <a:pt x="932675" y="127000"/>
                </a:lnTo>
                <a:lnTo>
                  <a:pt x="933678" y="125730"/>
                </a:lnTo>
                <a:lnTo>
                  <a:pt x="935443" y="125730"/>
                </a:lnTo>
                <a:lnTo>
                  <a:pt x="934961" y="124460"/>
                </a:lnTo>
                <a:lnTo>
                  <a:pt x="934783" y="123190"/>
                </a:lnTo>
                <a:lnTo>
                  <a:pt x="934453" y="124460"/>
                </a:lnTo>
                <a:lnTo>
                  <a:pt x="934161" y="123190"/>
                </a:lnTo>
                <a:lnTo>
                  <a:pt x="928128" y="123190"/>
                </a:lnTo>
                <a:lnTo>
                  <a:pt x="925677" y="119380"/>
                </a:lnTo>
                <a:lnTo>
                  <a:pt x="925055" y="116840"/>
                </a:lnTo>
                <a:lnTo>
                  <a:pt x="925017" y="114300"/>
                </a:lnTo>
                <a:lnTo>
                  <a:pt x="927315" y="113030"/>
                </a:lnTo>
                <a:lnTo>
                  <a:pt x="926045" y="110490"/>
                </a:lnTo>
                <a:lnTo>
                  <a:pt x="926249" y="110490"/>
                </a:lnTo>
                <a:lnTo>
                  <a:pt x="926261" y="106680"/>
                </a:lnTo>
                <a:lnTo>
                  <a:pt x="927176" y="104140"/>
                </a:lnTo>
                <a:lnTo>
                  <a:pt x="927950" y="101600"/>
                </a:lnTo>
                <a:lnTo>
                  <a:pt x="928052" y="97790"/>
                </a:lnTo>
                <a:lnTo>
                  <a:pt x="929563" y="96520"/>
                </a:lnTo>
                <a:lnTo>
                  <a:pt x="929690" y="96520"/>
                </a:lnTo>
                <a:lnTo>
                  <a:pt x="929703" y="95250"/>
                </a:lnTo>
                <a:lnTo>
                  <a:pt x="930414" y="95250"/>
                </a:lnTo>
                <a:lnTo>
                  <a:pt x="930465" y="93980"/>
                </a:lnTo>
                <a:lnTo>
                  <a:pt x="930732" y="93980"/>
                </a:lnTo>
                <a:lnTo>
                  <a:pt x="930681" y="92710"/>
                </a:lnTo>
                <a:lnTo>
                  <a:pt x="931710" y="91440"/>
                </a:lnTo>
                <a:lnTo>
                  <a:pt x="932446" y="90170"/>
                </a:lnTo>
                <a:lnTo>
                  <a:pt x="933792" y="88900"/>
                </a:lnTo>
                <a:lnTo>
                  <a:pt x="935228" y="87630"/>
                </a:lnTo>
                <a:lnTo>
                  <a:pt x="937653" y="86360"/>
                </a:lnTo>
                <a:lnTo>
                  <a:pt x="938860" y="85090"/>
                </a:lnTo>
                <a:lnTo>
                  <a:pt x="938999" y="83820"/>
                </a:lnTo>
                <a:lnTo>
                  <a:pt x="939368" y="82550"/>
                </a:lnTo>
                <a:lnTo>
                  <a:pt x="939888" y="82550"/>
                </a:lnTo>
                <a:lnTo>
                  <a:pt x="939888" y="81280"/>
                </a:lnTo>
                <a:lnTo>
                  <a:pt x="940079" y="81280"/>
                </a:lnTo>
                <a:lnTo>
                  <a:pt x="940079" y="80010"/>
                </a:lnTo>
                <a:close/>
              </a:path>
              <a:path w="942975" h="938530">
                <a:moveTo>
                  <a:pt x="942682" y="80010"/>
                </a:moveTo>
                <a:lnTo>
                  <a:pt x="940079" y="80010"/>
                </a:lnTo>
                <a:lnTo>
                  <a:pt x="941908" y="81280"/>
                </a:lnTo>
                <a:lnTo>
                  <a:pt x="942682" y="8001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1912809" y="353777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8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1744789" y="3081502"/>
            <a:ext cx="391160" cy="581660"/>
          </a:xfrm>
          <a:custGeom>
            <a:avLst/>
            <a:gdLst/>
            <a:ahLst/>
            <a:cxnLst/>
            <a:rect l="l" t="t" r="r" b="b"/>
            <a:pathLst>
              <a:path w="391160" h="581660">
                <a:moveTo>
                  <a:pt x="29591" y="283210"/>
                </a:moveTo>
                <a:lnTo>
                  <a:pt x="28511" y="281940"/>
                </a:lnTo>
                <a:lnTo>
                  <a:pt x="28575" y="282740"/>
                </a:lnTo>
                <a:lnTo>
                  <a:pt x="28956" y="283210"/>
                </a:lnTo>
                <a:lnTo>
                  <a:pt x="29591" y="283210"/>
                </a:lnTo>
                <a:close/>
              </a:path>
              <a:path w="391160" h="581660">
                <a:moveTo>
                  <a:pt x="30797" y="283692"/>
                </a:moveTo>
                <a:lnTo>
                  <a:pt x="30772" y="283210"/>
                </a:lnTo>
                <a:lnTo>
                  <a:pt x="30492" y="283210"/>
                </a:lnTo>
                <a:lnTo>
                  <a:pt x="30797" y="283692"/>
                </a:lnTo>
                <a:close/>
              </a:path>
              <a:path w="391160" h="581660">
                <a:moveTo>
                  <a:pt x="31280" y="284480"/>
                </a:moveTo>
                <a:lnTo>
                  <a:pt x="30797" y="283692"/>
                </a:lnTo>
                <a:lnTo>
                  <a:pt x="30835" y="284480"/>
                </a:lnTo>
                <a:lnTo>
                  <a:pt x="31280" y="284480"/>
                </a:lnTo>
                <a:close/>
              </a:path>
              <a:path w="391160" h="581660">
                <a:moveTo>
                  <a:pt x="31927" y="284480"/>
                </a:moveTo>
                <a:lnTo>
                  <a:pt x="31318" y="283210"/>
                </a:lnTo>
                <a:lnTo>
                  <a:pt x="31572" y="284480"/>
                </a:lnTo>
                <a:lnTo>
                  <a:pt x="31927" y="284480"/>
                </a:lnTo>
                <a:close/>
              </a:path>
              <a:path w="391160" h="581660">
                <a:moveTo>
                  <a:pt x="32651" y="284480"/>
                </a:moveTo>
                <a:lnTo>
                  <a:pt x="32372" y="283210"/>
                </a:lnTo>
                <a:lnTo>
                  <a:pt x="32283" y="284480"/>
                </a:lnTo>
                <a:lnTo>
                  <a:pt x="32651" y="284480"/>
                </a:lnTo>
                <a:close/>
              </a:path>
              <a:path w="391160" h="581660">
                <a:moveTo>
                  <a:pt x="36499" y="284480"/>
                </a:moveTo>
                <a:lnTo>
                  <a:pt x="35064" y="284480"/>
                </a:lnTo>
                <a:lnTo>
                  <a:pt x="34963" y="285750"/>
                </a:lnTo>
                <a:lnTo>
                  <a:pt x="34620" y="285750"/>
                </a:lnTo>
                <a:lnTo>
                  <a:pt x="34150" y="284480"/>
                </a:lnTo>
                <a:lnTo>
                  <a:pt x="35052" y="284480"/>
                </a:lnTo>
                <a:lnTo>
                  <a:pt x="34340" y="283210"/>
                </a:lnTo>
                <a:lnTo>
                  <a:pt x="33375" y="283210"/>
                </a:lnTo>
                <a:lnTo>
                  <a:pt x="32651" y="284480"/>
                </a:lnTo>
                <a:lnTo>
                  <a:pt x="32473" y="285750"/>
                </a:lnTo>
                <a:lnTo>
                  <a:pt x="32791" y="284480"/>
                </a:lnTo>
                <a:lnTo>
                  <a:pt x="32816" y="285750"/>
                </a:lnTo>
                <a:lnTo>
                  <a:pt x="32473" y="285750"/>
                </a:lnTo>
                <a:lnTo>
                  <a:pt x="30962" y="285750"/>
                </a:lnTo>
                <a:lnTo>
                  <a:pt x="31076" y="287020"/>
                </a:lnTo>
                <a:lnTo>
                  <a:pt x="30276" y="287020"/>
                </a:lnTo>
                <a:lnTo>
                  <a:pt x="29210" y="288290"/>
                </a:lnTo>
                <a:lnTo>
                  <a:pt x="30480" y="285750"/>
                </a:lnTo>
                <a:lnTo>
                  <a:pt x="30149" y="285750"/>
                </a:lnTo>
                <a:lnTo>
                  <a:pt x="30327" y="284480"/>
                </a:lnTo>
                <a:lnTo>
                  <a:pt x="30137" y="284480"/>
                </a:lnTo>
                <a:lnTo>
                  <a:pt x="30099" y="285750"/>
                </a:lnTo>
                <a:lnTo>
                  <a:pt x="29502" y="284480"/>
                </a:lnTo>
                <a:lnTo>
                  <a:pt x="28727" y="284480"/>
                </a:lnTo>
                <a:lnTo>
                  <a:pt x="28232" y="284480"/>
                </a:lnTo>
                <a:lnTo>
                  <a:pt x="28397" y="283210"/>
                </a:lnTo>
                <a:lnTo>
                  <a:pt x="28727" y="284480"/>
                </a:lnTo>
                <a:lnTo>
                  <a:pt x="28613" y="283210"/>
                </a:lnTo>
                <a:lnTo>
                  <a:pt x="28575" y="282740"/>
                </a:lnTo>
                <a:lnTo>
                  <a:pt x="27927" y="281940"/>
                </a:lnTo>
                <a:lnTo>
                  <a:pt x="28486" y="280670"/>
                </a:lnTo>
                <a:lnTo>
                  <a:pt x="28041" y="280670"/>
                </a:lnTo>
                <a:lnTo>
                  <a:pt x="27609" y="279400"/>
                </a:lnTo>
                <a:lnTo>
                  <a:pt x="27889" y="278130"/>
                </a:lnTo>
                <a:lnTo>
                  <a:pt x="27724" y="276860"/>
                </a:lnTo>
                <a:lnTo>
                  <a:pt x="26149" y="276860"/>
                </a:lnTo>
                <a:lnTo>
                  <a:pt x="25476" y="275590"/>
                </a:lnTo>
                <a:lnTo>
                  <a:pt x="25641" y="274320"/>
                </a:lnTo>
                <a:lnTo>
                  <a:pt x="24917" y="273050"/>
                </a:lnTo>
                <a:lnTo>
                  <a:pt x="24358" y="274320"/>
                </a:lnTo>
                <a:lnTo>
                  <a:pt x="22631" y="274320"/>
                </a:lnTo>
                <a:lnTo>
                  <a:pt x="22504" y="275691"/>
                </a:lnTo>
                <a:lnTo>
                  <a:pt x="22288" y="276948"/>
                </a:lnTo>
                <a:lnTo>
                  <a:pt x="21945" y="278130"/>
                </a:lnTo>
                <a:lnTo>
                  <a:pt x="22021" y="279400"/>
                </a:lnTo>
                <a:lnTo>
                  <a:pt x="20751" y="279400"/>
                </a:lnTo>
                <a:lnTo>
                  <a:pt x="19913" y="280670"/>
                </a:lnTo>
                <a:lnTo>
                  <a:pt x="18618" y="280670"/>
                </a:lnTo>
                <a:lnTo>
                  <a:pt x="17551" y="282041"/>
                </a:lnTo>
                <a:lnTo>
                  <a:pt x="16827" y="283210"/>
                </a:lnTo>
                <a:lnTo>
                  <a:pt x="15608" y="285750"/>
                </a:lnTo>
                <a:lnTo>
                  <a:pt x="12407" y="285750"/>
                </a:lnTo>
                <a:lnTo>
                  <a:pt x="11938" y="286854"/>
                </a:lnTo>
                <a:lnTo>
                  <a:pt x="11899" y="288290"/>
                </a:lnTo>
                <a:lnTo>
                  <a:pt x="11379" y="288290"/>
                </a:lnTo>
                <a:lnTo>
                  <a:pt x="11303" y="289560"/>
                </a:lnTo>
                <a:lnTo>
                  <a:pt x="9423" y="289560"/>
                </a:lnTo>
                <a:lnTo>
                  <a:pt x="8940" y="290830"/>
                </a:lnTo>
                <a:lnTo>
                  <a:pt x="8483" y="290830"/>
                </a:lnTo>
                <a:lnTo>
                  <a:pt x="8331" y="292100"/>
                </a:lnTo>
                <a:lnTo>
                  <a:pt x="36334" y="292100"/>
                </a:lnTo>
                <a:lnTo>
                  <a:pt x="36309" y="290830"/>
                </a:lnTo>
                <a:lnTo>
                  <a:pt x="36093" y="289560"/>
                </a:lnTo>
                <a:lnTo>
                  <a:pt x="35712" y="289560"/>
                </a:lnTo>
                <a:lnTo>
                  <a:pt x="35572" y="288290"/>
                </a:lnTo>
                <a:lnTo>
                  <a:pt x="35179" y="288290"/>
                </a:lnTo>
                <a:lnTo>
                  <a:pt x="35877" y="285750"/>
                </a:lnTo>
                <a:lnTo>
                  <a:pt x="36474" y="285750"/>
                </a:lnTo>
                <a:lnTo>
                  <a:pt x="36499" y="284480"/>
                </a:lnTo>
                <a:close/>
              </a:path>
              <a:path w="391160" h="581660">
                <a:moveTo>
                  <a:pt x="45910" y="412750"/>
                </a:moveTo>
                <a:lnTo>
                  <a:pt x="45732" y="411480"/>
                </a:lnTo>
                <a:lnTo>
                  <a:pt x="45643" y="411619"/>
                </a:lnTo>
                <a:lnTo>
                  <a:pt x="45910" y="412750"/>
                </a:lnTo>
                <a:close/>
              </a:path>
              <a:path w="391160" h="581660">
                <a:moveTo>
                  <a:pt x="47548" y="288290"/>
                </a:moveTo>
                <a:lnTo>
                  <a:pt x="47434" y="287578"/>
                </a:lnTo>
                <a:lnTo>
                  <a:pt x="47383" y="288290"/>
                </a:lnTo>
                <a:lnTo>
                  <a:pt x="47548" y="288290"/>
                </a:lnTo>
                <a:close/>
              </a:path>
              <a:path w="391160" h="581660">
                <a:moveTo>
                  <a:pt x="49606" y="285750"/>
                </a:moveTo>
                <a:lnTo>
                  <a:pt x="49428" y="283210"/>
                </a:lnTo>
                <a:lnTo>
                  <a:pt x="48983" y="283210"/>
                </a:lnTo>
                <a:lnTo>
                  <a:pt x="48221" y="284480"/>
                </a:lnTo>
                <a:lnTo>
                  <a:pt x="48488" y="284480"/>
                </a:lnTo>
                <a:lnTo>
                  <a:pt x="48336" y="287020"/>
                </a:lnTo>
                <a:lnTo>
                  <a:pt x="49466" y="285750"/>
                </a:lnTo>
                <a:lnTo>
                  <a:pt x="49606" y="285750"/>
                </a:lnTo>
                <a:close/>
              </a:path>
              <a:path w="391160" h="581660">
                <a:moveTo>
                  <a:pt x="50965" y="408940"/>
                </a:moveTo>
                <a:lnTo>
                  <a:pt x="50901" y="407670"/>
                </a:lnTo>
                <a:lnTo>
                  <a:pt x="47625" y="408940"/>
                </a:lnTo>
                <a:lnTo>
                  <a:pt x="50965" y="408940"/>
                </a:lnTo>
                <a:close/>
              </a:path>
              <a:path w="391160" h="581660">
                <a:moveTo>
                  <a:pt x="51523" y="286854"/>
                </a:moveTo>
                <a:lnTo>
                  <a:pt x="51384" y="285750"/>
                </a:lnTo>
                <a:lnTo>
                  <a:pt x="50965" y="285750"/>
                </a:lnTo>
                <a:lnTo>
                  <a:pt x="51523" y="286854"/>
                </a:lnTo>
                <a:close/>
              </a:path>
              <a:path w="391160" h="581660">
                <a:moveTo>
                  <a:pt x="55511" y="293370"/>
                </a:moveTo>
                <a:lnTo>
                  <a:pt x="55511" y="293535"/>
                </a:lnTo>
                <a:lnTo>
                  <a:pt x="55511" y="293370"/>
                </a:lnTo>
                <a:close/>
              </a:path>
              <a:path w="391160" h="581660">
                <a:moveTo>
                  <a:pt x="56527" y="411480"/>
                </a:moveTo>
                <a:lnTo>
                  <a:pt x="55689" y="410210"/>
                </a:lnTo>
                <a:lnTo>
                  <a:pt x="56197" y="408940"/>
                </a:lnTo>
                <a:lnTo>
                  <a:pt x="52768" y="408940"/>
                </a:lnTo>
                <a:lnTo>
                  <a:pt x="53251" y="410210"/>
                </a:lnTo>
                <a:lnTo>
                  <a:pt x="55219" y="410210"/>
                </a:lnTo>
                <a:lnTo>
                  <a:pt x="56413" y="411480"/>
                </a:lnTo>
                <a:close/>
              </a:path>
              <a:path w="391160" h="581660">
                <a:moveTo>
                  <a:pt x="56527" y="397510"/>
                </a:moveTo>
                <a:lnTo>
                  <a:pt x="56210" y="396240"/>
                </a:lnTo>
                <a:lnTo>
                  <a:pt x="56159" y="397510"/>
                </a:lnTo>
                <a:lnTo>
                  <a:pt x="56527" y="397510"/>
                </a:lnTo>
                <a:close/>
              </a:path>
              <a:path w="391160" h="581660">
                <a:moveTo>
                  <a:pt x="57416" y="398056"/>
                </a:moveTo>
                <a:lnTo>
                  <a:pt x="57226" y="397687"/>
                </a:lnTo>
                <a:lnTo>
                  <a:pt x="57188" y="398780"/>
                </a:lnTo>
                <a:lnTo>
                  <a:pt x="57416" y="398056"/>
                </a:lnTo>
                <a:close/>
              </a:path>
              <a:path w="391160" h="581660">
                <a:moveTo>
                  <a:pt x="57543" y="158356"/>
                </a:moveTo>
                <a:lnTo>
                  <a:pt x="57264" y="158750"/>
                </a:lnTo>
                <a:lnTo>
                  <a:pt x="57124" y="158750"/>
                </a:lnTo>
                <a:lnTo>
                  <a:pt x="57137" y="160020"/>
                </a:lnTo>
                <a:lnTo>
                  <a:pt x="57492" y="158750"/>
                </a:lnTo>
                <a:lnTo>
                  <a:pt x="57543" y="158356"/>
                </a:lnTo>
                <a:close/>
              </a:path>
              <a:path w="391160" h="581660">
                <a:moveTo>
                  <a:pt x="58204" y="157480"/>
                </a:moveTo>
                <a:lnTo>
                  <a:pt x="58039" y="157187"/>
                </a:lnTo>
                <a:lnTo>
                  <a:pt x="57683" y="157480"/>
                </a:lnTo>
                <a:lnTo>
                  <a:pt x="57543" y="158356"/>
                </a:lnTo>
                <a:lnTo>
                  <a:pt x="58204" y="157480"/>
                </a:lnTo>
                <a:close/>
              </a:path>
              <a:path w="391160" h="581660">
                <a:moveTo>
                  <a:pt x="59309" y="283210"/>
                </a:moveTo>
                <a:lnTo>
                  <a:pt x="58801" y="283210"/>
                </a:lnTo>
                <a:lnTo>
                  <a:pt x="59080" y="284480"/>
                </a:lnTo>
                <a:lnTo>
                  <a:pt x="59309" y="283210"/>
                </a:lnTo>
                <a:close/>
              </a:path>
              <a:path w="391160" h="581660">
                <a:moveTo>
                  <a:pt x="59537" y="281940"/>
                </a:moveTo>
                <a:close/>
              </a:path>
              <a:path w="391160" h="581660">
                <a:moveTo>
                  <a:pt x="59601" y="283210"/>
                </a:moveTo>
                <a:lnTo>
                  <a:pt x="59512" y="282041"/>
                </a:lnTo>
                <a:lnTo>
                  <a:pt x="59309" y="283210"/>
                </a:lnTo>
                <a:lnTo>
                  <a:pt x="59601" y="283210"/>
                </a:lnTo>
                <a:close/>
              </a:path>
              <a:path w="391160" h="581660">
                <a:moveTo>
                  <a:pt x="60985" y="278130"/>
                </a:moveTo>
                <a:lnTo>
                  <a:pt x="60731" y="276948"/>
                </a:lnTo>
                <a:lnTo>
                  <a:pt x="60502" y="278130"/>
                </a:lnTo>
                <a:lnTo>
                  <a:pt x="60985" y="278130"/>
                </a:lnTo>
                <a:close/>
              </a:path>
              <a:path w="391160" h="581660">
                <a:moveTo>
                  <a:pt x="63982" y="256540"/>
                </a:moveTo>
                <a:lnTo>
                  <a:pt x="63944" y="255270"/>
                </a:lnTo>
                <a:lnTo>
                  <a:pt x="63804" y="256540"/>
                </a:lnTo>
                <a:lnTo>
                  <a:pt x="63982" y="256540"/>
                </a:lnTo>
                <a:close/>
              </a:path>
              <a:path w="391160" h="581660">
                <a:moveTo>
                  <a:pt x="64389" y="261620"/>
                </a:moveTo>
                <a:lnTo>
                  <a:pt x="64236" y="261061"/>
                </a:lnTo>
                <a:lnTo>
                  <a:pt x="64046" y="261620"/>
                </a:lnTo>
                <a:lnTo>
                  <a:pt x="64389" y="261620"/>
                </a:lnTo>
                <a:close/>
              </a:path>
              <a:path w="391160" h="581660">
                <a:moveTo>
                  <a:pt x="64477" y="260350"/>
                </a:moveTo>
                <a:lnTo>
                  <a:pt x="64046" y="260350"/>
                </a:lnTo>
                <a:lnTo>
                  <a:pt x="64236" y="261061"/>
                </a:lnTo>
                <a:lnTo>
                  <a:pt x="64477" y="260350"/>
                </a:lnTo>
                <a:close/>
              </a:path>
              <a:path w="391160" h="581660">
                <a:moveTo>
                  <a:pt x="65405" y="251460"/>
                </a:moveTo>
                <a:lnTo>
                  <a:pt x="65138" y="250190"/>
                </a:lnTo>
                <a:lnTo>
                  <a:pt x="64935" y="250190"/>
                </a:lnTo>
                <a:lnTo>
                  <a:pt x="64935" y="248920"/>
                </a:lnTo>
                <a:lnTo>
                  <a:pt x="64160" y="250190"/>
                </a:lnTo>
                <a:lnTo>
                  <a:pt x="63538" y="248920"/>
                </a:lnTo>
                <a:lnTo>
                  <a:pt x="62839" y="248920"/>
                </a:lnTo>
                <a:lnTo>
                  <a:pt x="62636" y="246380"/>
                </a:lnTo>
                <a:lnTo>
                  <a:pt x="61925" y="247650"/>
                </a:lnTo>
                <a:lnTo>
                  <a:pt x="61239" y="247650"/>
                </a:lnTo>
                <a:lnTo>
                  <a:pt x="62230" y="250190"/>
                </a:lnTo>
                <a:lnTo>
                  <a:pt x="62509" y="250190"/>
                </a:lnTo>
                <a:lnTo>
                  <a:pt x="62357" y="251460"/>
                </a:lnTo>
                <a:lnTo>
                  <a:pt x="62738" y="252730"/>
                </a:lnTo>
                <a:lnTo>
                  <a:pt x="62496" y="254000"/>
                </a:lnTo>
                <a:lnTo>
                  <a:pt x="63296" y="252730"/>
                </a:lnTo>
                <a:lnTo>
                  <a:pt x="63728" y="254000"/>
                </a:lnTo>
                <a:lnTo>
                  <a:pt x="64477" y="254000"/>
                </a:lnTo>
                <a:lnTo>
                  <a:pt x="63614" y="252730"/>
                </a:lnTo>
                <a:lnTo>
                  <a:pt x="63792" y="251460"/>
                </a:lnTo>
                <a:lnTo>
                  <a:pt x="65405" y="251460"/>
                </a:lnTo>
                <a:close/>
              </a:path>
              <a:path w="391160" h="581660">
                <a:moveTo>
                  <a:pt x="65925" y="274320"/>
                </a:moveTo>
                <a:lnTo>
                  <a:pt x="65836" y="273050"/>
                </a:lnTo>
                <a:lnTo>
                  <a:pt x="65112" y="273050"/>
                </a:lnTo>
                <a:lnTo>
                  <a:pt x="65239" y="274320"/>
                </a:lnTo>
                <a:lnTo>
                  <a:pt x="65925" y="274320"/>
                </a:lnTo>
                <a:close/>
              </a:path>
              <a:path w="391160" h="581660">
                <a:moveTo>
                  <a:pt x="67310" y="273050"/>
                </a:moveTo>
                <a:lnTo>
                  <a:pt x="65925" y="274320"/>
                </a:lnTo>
                <a:lnTo>
                  <a:pt x="66281" y="275590"/>
                </a:lnTo>
                <a:lnTo>
                  <a:pt x="66827" y="274320"/>
                </a:lnTo>
                <a:lnTo>
                  <a:pt x="66154" y="274320"/>
                </a:lnTo>
                <a:lnTo>
                  <a:pt x="67310" y="273050"/>
                </a:lnTo>
                <a:close/>
              </a:path>
              <a:path w="391160" h="581660">
                <a:moveTo>
                  <a:pt x="67741" y="273545"/>
                </a:moveTo>
                <a:lnTo>
                  <a:pt x="66827" y="274320"/>
                </a:lnTo>
                <a:lnTo>
                  <a:pt x="67716" y="274320"/>
                </a:lnTo>
                <a:lnTo>
                  <a:pt x="67741" y="273545"/>
                </a:lnTo>
                <a:close/>
              </a:path>
              <a:path w="391160" h="581660">
                <a:moveTo>
                  <a:pt x="69176" y="228600"/>
                </a:moveTo>
                <a:lnTo>
                  <a:pt x="68605" y="229870"/>
                </a:lnTo>
                <a:lnTo>
                  <a:pt x="68961" y="229870"/>
                </a:lnTo>
                <a:lnTo>
                  <a:pt x="69176" y="228600"/>
                </a:lnTo>
                <a:close/>
              </a:path>
              <a:path w="391160" h="581660">
                <a:moveTo>
                  <a:pt x="70256" y="230987"/>
                </a:moveTo>
                <a:lnTo>
                  <a:pt x="69799" y="229870"/>
                </a:lnTo>
                <a:lnTo>
                  <a:pt x="69367" y="229870"/>
                </a:lnTo>
                <a:lnTo>
                  <a:pt x="69443" y="231140"/>
                </a:lnTo>
                <a:lnTo>
                  <a:pt x="70205" y="231140"/>
                </a:lnTo>
                <a:lnTo>
                  <a:pt x="70256" y="230987"/>
                </a:lnTo>
                <a:close/>
              </a:path>
              <a:path w="391160" h="581660">
                <a:moveTo>
                  <a:pt x="71170" y="430034"/>
                </a:moveTo>
                <a:lnTo>
                  <a:pt x="71043" y="430034"/>
                </a:lnTo>
                <a:lnTo>
                  <a:pt x="71170" y="430034"/>
                </a:lnTo>
                <a:close/>
              </a:path>
              <a:path w="391160" h="581660">
                <a:moveTo>
                  <a:pt x="71259" y="229870"/>
                </a:moveTo>
                <a:lnTo>
                  <a:pt x="70396" y="229870"/>
                </a:lnTo>
                <a:lnTo>
                  <a:pt x="70332" y="230987"/>
                </a:lnTo>
                <a:lnTo>
                  <a:pt x="71259" y="229870"/>
                </a:lnTo>
                <a:close/>
              </a:path>
              <a:path w="391160" h="581660">
                <a:moveTo>
                  <a:pt x="71386" y="430034"/>
                </a:moveTo>
                <a:lnTo>
                  <a:pt x="71183" y="429945"/>
                </a:lnTo>
                <a:lnTo>
                  <a:pt x="71386" y="430034"/>
                </a:lnTo>
                <a:close/>
              </a:path>
              <a:path w="391160" h="581660">
                <a:moveTo>
                  <a:pt x="71920" y="233680"/>
                </a:moveTo>
                <a:lnTo>
                  <a:pt x="71564" y="232410"/>
                </a:lnTo>
                <a:lnTo>
                  <a:pt x="71666" y="233680"/>
                </a:lnTo>
                <a:lnTo>
                  <a:pt x="71920" y="233680"/>
                </a:lnTo>
                <a:close/>
              </a:path>
              <a:path w="391160" h="581660">
                <a:moveTo>
                  <a:pt x="72097" y="232371"/>
                </a:moveTo>
                <a:lnTo>
                  <a:pt x="71843" y="231140"/>
                </a:lnTo>
                <a:lnTo>
                  <a:pt x="71577" y="229870"/>
                </a:lnTo>
                <a:lnTo>
                  <a:pt x="71259" y="229870"/>
                </a:lnTo>
                <a:lnTo>
                  <a:pt x="70358" y="232410"/>
                </a:lnTo>
                <a:lnTo>
                  <a:pt x="71132" y="232410"/>
                </a:lnTo>
                <a:lnTo>
                  <a:pt x="71653" y="231140"/>
                </a:lnTo>
                <a:lnTo>
                  <a:pt x="72097" y="232371"/>
                </a:lnTo>
                <a:close/>
              </a:path>
              <a:path w="391160" h="581660">
                <a:moveTo>
                  <a:pt x="76784" y="240944"/>
                </a:moveTo>
                <a:lnTo>
                  <a:pt x="75615" y="240030"/>
                </a:lnTo>
                <a:lnTo>
                  <a:pt x="76314" y="241300"/>
                </a:lnTo>
                <a:lnTo>
                  <a:pt x="76784" y="240944"/>
                </a:lnTo>
                <a:close/>
              </a:path>
              <a:path w="391160" h="581660">
                <a:moveTo>
                  <a:pt x="77063" y="194310"/>
                </a:moveTo>
                <a:lnTo>
                  <a:pt x="76987" y="191909"/>
                </a:lnTo>
                <a:lnTo>
                  <a:pt x="76644" y="191770"/>
                </a:lnTo>
                <a:lnTo>
                  <a:pt x="77063" y="194310"/>
                </a:lnTo>
                <a:close/>
              </a:path>
              <a:path w="391160" h="581660">
                <a:moveTo>
                  <a:pt x="77241" y="241300"/>
                </a:moveTo>
                <a:lnTo>
                  <a:pt x="77139" y="240677"/>
                </a:lnTo>
                <a:lnTo>
                  <a:pt x="76784" y="240944"/>
                </a:lnTo>
                <a:lnTo>
                  <a:pt x="77241" y="241300"/>
                </a:lnTo>
                <a:close/>
              </a:path>
              <a:path w="391160" h="581660">
                <a:moveTo>
                  <a:pt x="77508" y="176263"/>
                </a:moveTo>
                <a:close/>
              </a:path>
              <a:path w="391160" h="581660">
                <a:moveTo>
                  <a:pt x="77990" y="240030"/>
                </a:moveTo>
                <a:lnTo>
                  <a:pt x="77558" y="240030"/>
                </a:lnTo>
                <a:lnTo>
                  <a:pt x="77495" y="238760"/>
                </a:lnTo>
                <a:lnTo>
                  <a:pt x="77025" y="238760"/>
                </a:lnTo>
                <a:lnTo>
                  <a:pt x="77431" y="240030"/>
                </a:lnTo>
                <a:lnTo>
                  <a:pt x="77025" y="240030"/>
                </a:lnTo>
                <a:lnTo>
                  <a:pt x="77139" y="240677"/>
                </a:lnTo>
                <a:lnTo>
                  <a:pt x="77990" y="240030"/>
                </a:lnTo>
                <a:close/>
              </a:path>
              <a:path w="391160" h="581660">
                <a:moveTo>
                  <a:pt x="78193" y="233680"/>
                </a:moveTo>
                <a:lnTo>
                  <a:pt x="76873" y="234950"/>
                </a:lnTo>
                <a:lnTo>
                  <a:pt x="76898" y="233680"/>
                </a:lnTo>
                <a:lnTo>
                  <a:pt x="75933" y="233680"/>
                </a:lnTo>
                <a:lnTo>
                  <a:pt x="76288" y="232410"/>
                </a:lnTo>
                <a:lnTo>
                  <a:pt x="75895" y="232410"/>
                </a:lnTo>
                <a:lnTo>
                  <a:pt x="73914" y="233680"/>
                </a:lnTo>
                <a:lnTo>
                  <a:pt x="74307" y="232410"/>
                </a:lnTo>
                <a:lnTo>
                  <a:pt x="75488" y="228600"/>
                </a:lnTo>
                <a:lnTo>
                  <a:pt x="73850" y="231140"/>
                </a:lnTo>
                <a:lnTo>
                  <a:pt x="74002" y="231140"/>
                </a:lnTo>
                <a:lnTo>
                  <a:pt x="73520" y="232410"/>
                </a:lnTo>
                <a:lnTo>
                  <a:pt x="73596" y="231140"/>
                </a:lnTo>
                <a:lnTo>
                  <a:pt x="72110" y="232410"/>
                </a:lnTo>
                <a:lnTo>
                  <a:pt x="72580" y="233680"/>
                </a:lnTo>
                <a:lnTo>
                  <a:pt x="73901" y="233680"/>
                </a:lnTo>
                <a:lnTo>
                  <a:pt x="74041" y="236220"/>
                </a:lnTo>
                <a:lnTo>
                  <a:pt x="77431" y="236220"/>
                </a:lnTo>
                <a:lnTo>
                  <a:pt x="77736" y="234950"/>
                </a:lnTo>
                <a:lnTo>
                  <a:pt x="78193" y="233680"/>
                </a:lnTo>
                <a:close/>
              </a:path>
              <a:path w="391160" h="581660">
                <a:moveTo>
                  <a:pt x="79387" y="396240"/>
                </a:moveTo>
                <a:lnTo>
                  <a:pt x="79159" y="395871"/>
                </a:lnTo>
                <a:lnTo>
                  <a:pt x="79184" y="396240"/>
                </a:lnTo>
                <a:lnTo>
                  <a:pt x="79387" y="396240"/>
                </a:lnTo>
                <a:close/>
              </a:path>
              <a:path w="391160" h="581660">
                <a:moveTo>
                  <a:pt x="79717" y="426897"/>
                </a:moveTo>
                <a:lnTo>
                  <a:pt x="79413" y="426783"/>
                </a:lnTo>
                <a:lnTo>
                  <a:pt x="79451" y="427088"/>
                </a:lnTo>
                <a:lnTo>
                  <a:pt x="79717" y="426897"/>
                </a:lnTo>
                <a:close/>
              </a:path>
              <a:path w="391160" h="581660">
                <a:moveTo>
                  <a:pt x="79743" y="426262"/>
                </a:moveTo>
                <a:lnTo>
                  <a:pt x="79057" y="426008"/>
                </a:lnTo>
                <a:lnTo>
                  <a:pt x="78371" y="426389"/>
                </a:lnTo>
                <a:lnTo>
                  <a:pt x="79413" y="426783"/>
                </a:lnTo>
                <a:lnTo>
                  <a:pt x="79375" y="426516"/>
                </a:lnTo>
                <a:lnTo>
                  <a:pt x="79743" y="426262"/>
                </a:lnTo>
                <a:close/>
              </a:path>
              <a:path w="391160" h="581660">
                <a:moveTo>
                  <a:pt x="81102" y="213360"/>
                </a:moveTo>
                <a:lnTo>
                  <a:pt x="80606" y="213360"/>
                </a:lnTo>
                <a:lnTo>
                  <a:pt x="79527" y="214630"/>
                </a:lnTo>
                <a:lnTo>
                  <a:pt x="81102" y="213360"/>
                </a:lnTo>
                <a:close/>
              </a:path>
              <a:path w="391160" h="581660">
                <a:moveTo>
                  <a:pt x="81915" y="430034"/>
                </a:moveTo>
                <a:lnTo>
                  <a:pt x="81826" y="429691"/>
                </a:lnTo>
                <a:lnTo>
                  <a:pt x="81178" y="428929"/>
                </a:lnTo>
                <a:lnTo>
                  <a:pt x="80848" y="428548"/>
                </a:lnTo>
                <a:lnTo>
                  <a:pt x="80149" y="428294"/>
                </a:lnTo>
                <a:lnTo>
                  <a:pt x="80098" y="427532"/>
                </a:lnTo>
                <a:lnTo>
                  <a:pt x="79451" y="427151"/>
                </a:lnTo>
                <a:lnTo>
                  <a:pt x="78943" y="427405"/>
                </a:lnTo>
                <a:lnTo>
                  <a:pt x="77012" y="428929"/>
                </a:lnTo>
                <a:lnTo>
                  <a:pt x="76327" y="425246"/>
                </a:lnTo>
                <a:lnTo>
                  <a:pt x="74764" y="424738"/>
                </a:lnTo>
                <a:lnTo>
                  <a:pt x="73164" y="424992"/>
                </a:lnTo>
                <a:lnTo>
                  <a:pt x="75298" y="425881"/>
                </a:lnTo>
                <a:lnTo>
                  <a:pt x="75018" y="426770"/>
                </a:lnTo>
                <a:lnTo>
                  <a:pt x="74676" y="428548"/>
                </a:lnTo>
                <a:lnTo>
                  <a:pt x="73202" y="429945"/>
                </a:lnTo>
                <a:lnTo>
                  <a:pt x="71996" y="430034"/>
                </a:lnTo>
                <a:lnTo>
                  <a:pt x="81915" y="430034"/>
                </a:lnTo>
                <a:close/>
              </a:path>
              <a:path w="391160" h="581660">
                <a:moveTo>
                  <a:pt x="89357" y="114300"/>
                </a:moveTo>
                <a:lnTo>
                  <a:pt x="89077" y="115570"/>
                </a:lnTo>
                <a:lnTo>
                  <a:pt x="89357" y="114300"/>
                </a:lnTo>
                <a:close/>
              </a:path>
              <a:path w="391160" h="581660">
                <a:moveTo>
                  <a:pt x="89522" y="167640"/>
                </a:moveTo>
                <a:lnTo>
                  <a:pt x="87706" y="170180"/>
                </a:lnTo>
                <a:lnTo>
                  <a:pt x="87960" y="170027"/>
                </a:lnTo>
                <a:lnTo>
                  <a:pt x="89522" y="167640"/>
                </a:lnTo>
                <a:close/>
              </a:path>
              <a:path w="391160" h="581660">
                <a:moveTo>
                  <a:pt x="89573" y="186690"/>
                </a:moveTo>
                <a:lnTo>
                  <a:pt x="88887" y="186690"/>
                </a:lnTo>
                <a:lnTo>
                  <a:pt x="88925" y="187960"/>
                </a:lnTo>
                <a:lnTo>
                  <a:pt x="88252" y="187960"/>
                </a:lnTo>
                <a:lnTo>
                  <a:pt x="88417" y="189230"/>
                </a:lnTo>
                <a:lnTo>
                  <a:pt x="89115" y="189230"/>
                </a:lnTo>
                <a:lnTo>
                  <a:pt x="89573" y="187960"/>
                </a:lnTo>
                <a:lnTo>
                  <a:pt x="89573" y="186690"/>
                </a:lnTo>
                <a:close/>
              </a:path>
              <a:path w="391160" h="581660">
                <a:moveTo>
                  <a:pt x="90106" y="485698"/>
                </a:moveTo>
                <a:lnTo>
                  <a:pt x="89738" y="485317"/>
                </a:lnTo>
                <a:lnTo>
                  <a:pt x="89738" y="485698"/>
                </a:lnTo>
                <a:lnTo>
                  <a:pt x="90106" y="485698"/>
                </a:lnTo>
                <a:close/>
              </a:path>
              <a:path w="391160" h="581660">
                <a:moveTo>
                  <a:pt x="92494" y="411480"/>
                </a:moveTo>
                <a:lnTo>
                  <a:pt x="92329" y="410984"/>
                </a:lnTo>
                <a:lnTo>
                  <a:pt x="92125" y="411480"/>
                </a:lnTo>
                <a:lnTo>
                  <a:pt x="92494" y="411480"/>
                </a:lnTo>
                <a:close/>
              </a:path>
              <a:path w="391160" h="581660">
                <a:moveTo>
                  <a:pt x="92735" y="187960"/>
                </a:moveTo>
                <a:lnTo>
                  <a:pt x="92176" y="187960"/>
                </a:lnTo>
                <a:lnTo>
                  <a:pt x="91122" y="186690"/>
                </a:lnTo>
                <a:lnTo>
                  <a:pt x="91071" y="187960"/>
                </a:lnTo>
                <a:lnTo>
                  <a:pt x="89573" y="187960"/>
                </a:lnTo>
                <a:lnTo>
                  <a:pt x="90551" y="189230"/>
                </a:lnTo>
                <a:lnTo>
                  <a:pt x="90208" y="190500"/>
                </a:lnTo>
                <a:lnTo>
                  <a:pt x="91059" y="191770"/>
                </a:lnTo>
                <a:lnTo>
                  <a:pt x="92062" y="190500"/>
                </a:lnTo>
                <a:lnTo>
                  <a:pt x="92430" y="190500"/>
                </a:lnTo>
                <a:lnTo>
                  <a:pt x="92290" y="189230"/>
                </a:lnTo>
                <a:lnTo>
                  <a:pt x="92735" y="187960"/>
                </a:lnTo>
                <a:close/>
              </a:path>
              <a:path w="391160" h="581660">
                <a:moveTo>
                  <a:pt x="95935" y="438708"/>
                </a:moveTo>
                <a:lnTo>
                  <a:pt x="95885" y="437692"/>
                </a:lnTo>
                <a:lnTo>
                  <a:pt x="95338" y="436676"/>
                </a:lnTo>
                <a:lnTo>
                  <a:pt x="94881" y="436041"/>
                </a:lnTo>
                <a:lnTo>
                  <a:pt x="94754" y="435787"/>
                </a:lnTo>
                <a:lnTo>
                  <a:pt x="94615" y="435279"/>
                </a:lnTo>
                <a:lnTo>
                  <a:pt x="93789" y="435787"/>
                </a:lnTo>
                <a:lnTo>
                  <a:pt x="93687" y="435025"/>
                </a:lnTo>
                <a:lnTo>
                  <a:pt x="93294" y="435025"/>
                </a:lnTo>
                <a:lnTo>
                  <a:pt x="93103" y="435787"/>
                </a:lnTo>
                <a:lnTo>
                  <a:pt x="92519" y="435660"/>
                </a:lnTo>
                <a:lnTo>
                  <a:pt x="87363" y="435660"/>
                </a:lnTo>
                <a:lnTo>
                  <a:pt x="86753" y="435660"/>
                </a:lnTo>
                <a:lnTo>
                  <a:pt x="86626" y="436041"/>
                </a:lnTo>
                <a:lnTo>
                  <a:pt x="86423" y="435787"/>
                </a:lnTo>
                <a:lnTo>
                  <a:pt x="86321" y="435660"/>
                </a:lnTo>
                <a:lnTo>
                  <a:pt x="86029" y="435533"/>
                </a:lnTo>
                <a:lnTo>
                  <a:pt x="85610" y="435787"/>
                </a:lnTo>
                <a:lnTo>
                  <a:pt x="85521" y="435406"/>
                </a:lnTo>
                <a:lnTo>
                  <a:pt x="85204" y="435279"/>
                </a:lnTo>
                <a:lnTo>
                  <a:pt x="85128" y="435152"/>
                </a:lnTo>
                <a:lnTo>
                  <a:pt x="84950" y="434898"/>
                </a:lnTo>
                <a:lnTo>
                  <a:pt x="84353" y="435152"/>
                </a:lnTo>
                <a:lnTo>
                  <a:pt x="84239" y="434771"/>
                </a:lnTo>
                <a:lnTo>
                  <a:pt x="84289" y="434263"/>
                </a:lnTo>
                <a:lnTo>
                  <a:pt x="84797" y="434390"/>
                </a:lnTo>
                <a:lnTo>
                  <a:pt x="84734" y="434263"/>
                </a:lnTo>
                <a:lnTo>
                  <a:pt x="84683" y="434136"/>
                </a:lnTo>
                <a:lnTo>
                  <a:pt x="84620" y="434009"/>
                </a:lnTo>
                <a:lnTo>
                  <a:pt x="84378" y="433501"/>
                </a:lnTo>
                <a:lnTo>
                  <a:pt x="83985" y="434009"/>
                </a:lnTo>
                <a:lnTo>
                  <a:pt x="83693" y="434009"/>
                </a:lnTo>
                <a:lnTo>
                  <a:pt x="83629" y="433501"/>
                </a:lnTo>
                <a:lnTo>
                  <a:pt x="82943" y="433120"/>
                </a:lnTo>
                <a:lnTo>
                  <a:pt x="82943" y="432485"/>
                </a:lnTo>
                <a:lnTo>
                  <a:pt x="81775" y="431469"/>
                </a:lnTo>
                <a:lnTo>
                  <a:pt x="81800" y="431215"/>
                </a:lnTo>
                <a:lnTo>
                  <a:pt x="81864" y="430580"/>
                </a:lnTo>
                <a:lnTo>
                  <a:pt x="81889" y="430199"/>
                </a:lnTo>
                <a:lnTo>
                  <a:pt x="81902" y="430072"/>
                </a:lnTo>
                <a:lnTo>
                  <a:pt x="71488" y="430072"/>
                </a:lnTo>
                <a:lnTo>
                  <a:pt x="71234" y="430072"/>
                </a:lnTo>
                <a:lnTo>
                  <a:pt x="70980" y="430072"/>
                </a:lnTo>
                <a:lnTo>
                  <a:pt x="70764" y="430199"/>
                </a:lnTo>
                <a:lnTo>
                  <a:pt x="70675" y="429945"/>
                </a:lnTo>
                <a:lnTo>
                  <a:pt x="71043" y="430034"/>
                </a:lnTo>
                <a:lnTo>
                  <a:pt x="70434" y="429564"/>
                </a:lnTo>
                <a:lnTo>
                  <a:pt x="70027" y="429310"/>
                </a:lnTo>
                <a:lnTo>
                  <a:pt x="69900" y="429183"/>
                </a:lnTo>
                <a:lnTo>
                  <a:pt x="69443" y="427913"/>
                </a:lnTo>
                <a:lnTo>
                  <a:pt x="68770" y="429437"/>
                </a:lnTo>
                <a:lnTo>
                  <a:pt x="67881" y="429564"/>
                </a:lnTo>
                <a:lnTo>
                  <a:pt x="67183" y="428421"/>
                </a:lnTo>
                <a:lnTo>
                  <a:pt x="67017" y="430580"/>
                </a:lnTo>
                <a:lnTo>
                  <a:pt x="66281" y="430453"/>
                </a:lnTo>
                <a:lnTo>
                  <a:pt x="66243" y="431215"/>
                </a:lnTo>
                <a:lnTo>
                  <a:pt x="65163" y="430453"/>
                </a:lnTo>
                <a:lnTo>
                  <a:pt x="65239" y="430707"/>
                </a:lnTo>
                <a:lnTo>
                  <a:pt x="65354" y="430834"/>
                </a:lnTo>
                <a:lnTo>
                  <a:pt x="65392" y="431215"/>
                </a:lnTo>
                <a:lnTo>
                  <a:pt x="65163" y="431977"/>
                </a:lnTo>
                <a:lnTo>
                  <a:pt x="64452" y="432231"/>
                </a:lnTo>
                <a:lnTo>
                  <a:pt x="64058" y="432231"/>
                </a:lnTo>
                <a:lnTo>
                  <a:pt x="64135" y="432993"/>
                </a:lnTo>
                <a:lnTo>
                  <a:pt x="63703" y="433247"/>
                </a:lnTo>
                <a:lnTo>
                  <a:pt x="63169" y="434009"/>
                </a:lnTo>
                <a:lnTo>
                  <a:pt x="62890" y="433755"/>
                </a:lnTo>
                <a:lnTo>
                  <a:pt x="62750" y="433628"/>
                </a:lnTo>
                <a:lnTo>
                  <a:pt x="62318" y="433247"/>
                </a:lnTo>
                <a:lnTo>
                  <a:pt x="61912" y="433374"/>
                </a:lnTo>
                <a:lnTo>
                  <a:pt x="61239" y="433628"/>
                </a:lnTo>
                <a:lnTo>
                  <a:pt x="60794" y="433120"/>
                </a:lnTo>
                <a:lnTo>
                  <a:pt x="60540" y="432739"/>
                </a:lnTo>
                <a:lnTo>
                  <a:pt x="60096" y="433120"/>
                </a:lnTo>
                <a:lnTo>
                  <a:pt x="59258" y="433755"/>
                </a:lnTo>
                <a:lnTo>
                  <a:pt x="58724" y="433501"/>
                </a:lnTo>
                <a:lnTo>
                  <a:pt x="58635" y="434136"/>
                </a:lnTo>
                <a:lnTo>
                  <a:pt x="58077" y="433501"/>
                </a:lnTo>
                <a:lnTo>
                  <a:pt x="58000" y="433882"/>
                </a:lnTo>
                <a:lnTo>
                  <a:pt x="58394" y="434390"/>
                </a:lnTo>
                <a:lnTo>
                  <a:pt x="57467" y="434898"/>
                </a:lnTo>
                <a:lnTo>
                  <a:pt x="57416" y="435279"/>
                </a:lnTo>
                <a:lnTo>
                  <a:pt x="57302" y="435660"/>
                </a:lnTo>
                <a:lnTo>
                  <a:pt x="57073" y="436041"/>
                </a:lnTo>
                <a:lnTo>
                  <a:pt x="56896" y="435660"/>
                </a:lnTo>
                <a:lnTo>
                  <a:pt x="56857" y="435914"/>
                </a:lnTo>
                <a:lnTo>
                  <a:pt x="56680" y="436041"/>
                </a:lnTo>
                <a:lnTo>
                  <a:pt x="56603" y="436422"/>
                </a:lnTo>
                <a:lnTo>
                  <a:pt x="56489" y="436676"/>
                </a:lnTo>
                <a:lnTo>
                  <a:pt x="56299" y="436930"/>
                </a:lnTo>
                <a:lnTo>
                  <a:pt x="93865" y="436930"/>
                </a:lnTo>
                <a:lnTo>
                  <a:pt x="94399" y="436041"/>
                </a:lnTo>
                <a:lnTo>
                  <a:pt x="94551" y="435787"/>
                </a:lnTo>
                <a:lnTo>
                  <a:pt x="95440" y="437946"/>
                </a:lnTo>
                <a:lnTo>
                  <a:pt x="95935" y="438708"/>
                </a:lnTo>
                <a:close/>
              </a:path>
              <a:path w="391160" h="581660">
                <a:moveTo>
                  <a:pt x="98780" y="116840"/>
                </a:moveTo>
                <a:lnTo>
                  <a:pt x="98513" y="116840"/>
                </a:lnTo>
                <a:lnTo>
                  <a:pt x="98640" y="117868"/>
                </a:lnTo>
                <a:lnTo>
                  <a:pt x="98780" y="116840"/>
                </a:lnTo>
                <a:close/>
              </a:path>
              <a:path w="391160" h="581660">
                <a:moveTo>
                  <a:pt x="100520" y="410210"/>
                </a:moveTo>
                <a:lnTo>
                  <a:pt x="99669" y="411480"/>
                </a:lnTo>
                <a:lnTo>
                  <a:pt x="99352" y="410210"/>
                </a:lnTo>
                <a:lnTo>
                  <a:pt x="97345" y="410210"/>
                </a:lnTo>
                <a:lnTo>
                  <a:pt x="97624" y="411480"/>
                </a:lnTo>
                <a:lnTo>
                  <a:pt x="99174" y="411480"/>
                </a:lnTo>
                <a:lnTo>
                  <a:pt x="99517" y="412750"/>
                </a:lnTo>
                <a:lnTo>
                  <a:pt x="99961" y="411480"/>
                </a:lnTo>
                <a:lnTo>
                  <a:pt x="100139" y="411480"/>
                </a:lnTo>
                <a:lnTo>
                  <a:pt x="100520" y="410210"/>
                </a:lnTo>
                <a:close/>
              </a:path>
              <a:path w="391160" h="581660">
                <a:moveTo>
                  <a:pt x="101168" y="448614"/>
                </a:moveTo>
                <a:lnTo>
                  <a:pt x="100812" y="448271"/>
                </a:lnTo>
                <a:lnTo>
                  <a:pt x="100660" y="448614"/>
                </a:lnTo>
                <a:lnTo>
                  <a:pt x="100812" y="448843"/>
                </a:lnTo>
                <a:lnTo>
                  <a:pt x="101168" y="448614"/>
                </a:lnTo>
                <a:close/>
              </a:path>
              <a:path w="391160" h="581660">
                <a:moveTo>
                  <a:pt x="101346" y="446963"/>
                </a:moveTo>
                <a:lnTo>
                  <a:pt x="100241" y="447725"/>
                </a:lnTo>
                <a:lnTo>
                  <a:pt x="100812" y="448271"/>
                </a:lnTo>
                <a:lnTo>
                  <a:pt x="101346" y="446963"/>
                </a:lnTo>
                <a:close/>
              </a:path>
              <a:path w="391160" h="581660">
                <a:moveTo>
                  <a:pt x="101523" y="445566"/>
                </a:moveTo>
                <a:lnTo>
                  <a:pt x="101320" y="444931"/>
                </a:lnTo>
                <a:lnTo>
                  <a:pt x="101092" y="444296"/>
                </a:lnTo>
                <a:lnTo>
                  <a:pt x="101003" y="444042"/>
                </a:lnTo>
                <a:lnTo>
                  <a:pt x="100774" y="444296"/>
                </a:lnTo>
                <a:lnTo>
                  <a:pt x="99961" y="443915"/>
                </a:lnTo>
                <a:lnTo>
                  <a:pt x="99987" y="445185"/>
                </a:lnTo>
                <a:lnTo>
                  <a:pt x="100558" y="445312"/>
                </a:lnTo>
                <a:lnTo>
                  <a:pt x="100876" y="445566"/>
                </a:lnTo>
                <a:lnTo>
                  <a:pt x="100850" y="444931"/>
                </a:lnTo>
                <a:lnTo>
                  <a:pt x="101117" y="445312"/>
                </a:lnTo>
                <a:lnTo>
                  <a:pt x="101523" y="445566"/>
                </a:lnTo>
                <a:close/>
              </a:path>
              <a:path w="391160" h="581660">
                <a:moveTo>
                  <a:pt x="101981" y="74930"/>
                </a:moveTo>
                <a:lnTo>
                  <a:pt x="101104" y="74930"/>
                </a:lnTo>
                <a:lnTo>
                  <a:pt x="100787" y="76200"/>
                </a:lnTo>
                <a:lnTo>
                  <a:pt x="101981" y="74930"/>
                </a:lnTo>
                <a:close/>
              </a:path>
              <a:path w="391160" h="581660">
                <a:moveTo>
                  <a:pt x="102082" y="73660"/>
                </a:moveTo>
                <a:lnTo>
                  <a:pt x="101511" y="72390"/>
                </a:lnTo>
                <a:lnTo>
                  <a:pt x="102031" y="73660"/>
                </a:lnTo>
                <a:close/>
              </a:path>
              <a:path w="391160" h="581660">
                <a:moveTo>
                  <a:pt x="104127" y="447471"/>
                </a:moveTo>
                <a:close/>
              </a:path>
              <a:path w="391160" h="581660">
                <a:moveTo>
                  <a:pt x="106400" y="498525"/>
                </a:moveTo>
                <a:lnTo>
                  <a:pt x="106235" y="498398"/>
                </a:lnTo>
                <a:lnTo>
                  <a:pt x="106311" y="498767"/>
                </a:lnTo>
                <a:lnTo>
                  <a:pt x="106400" y="498525"/>
                </a:lnTo>
                <a:close/>
              </a:path>
              <a:path w="391160" h="581660">
                <a:moveTo>
                  <a:pt x="106413" y="455828"/>
                </a:moveTo>
                <a:lnTo>
                  <a:pt x="106070" y="455980"/>
                </a:lnTo>
                <a:lnTo>
                  <a:pt x="106324" y="456425"/>
                </a:lnTo>
                <a:lnTo>
                  <a:pt x="106413" y="455828"/>
                </a:lnTo>
                <a:close/>
              </a:path>
              <a:path w="391160" h="581660">
                <a:moveTo>
                  <a:pt x="106908" y="455599"/>
                </a:moveTo>
                <a:lnTo>
                  <a:pt x="106705" y="453948"/>
                </a:lnTo>
                <a:lnTo>
                  <a:pt x="106413" y="455828"/>
                </a:lnTo>
                <a:lnTo>
                  <a:pt x="106908" y="455599"/>
                </a:lnTo>
                <a:close/>
              </a:path>
              <a:path w="391160" h="581660">
                <a:moveTo>
                  <a:pt x="106908" y="450519"/>
                </a:moveTo>
                <a:lnTo>
                  <a:pt x="106756" y="450265"/>
                </a:lnTo>
                <a:lnTo>
                  <a:pt x="105016" y="447395"/>
                </a:lnTo>
                <a:lnTo>
                  <a:pt x="104889" y="447090"/>
                </a:lnTo>
                <a:lnTo>
                  <a:pt x="104813" y="446328"/>
                </a:lnTo>
                <a:lnTo>
                  <a:pt x="105575" y="447090"/>
                </a:lnTo>
                <a:lnTo>
                  <a:pt x="105092" y="446328"/>
                </a:lnTo>
                <a:lnTo>
                  <a:pt x="104686" y="445693"/>
                </a:lnTo>
                <a:lnTo>
                  <a:pt x="104597" y="445566"/>
                </a:lnTo>
                <a:lnTo>
                  <a:pt x="105549" y="445693"/>
                </a:lnTo>
                <a:lnTo>
                  <a:pt x="104902" y="444677"/>
                </a:lnTo>
                <a:lnTo>
                  <a:pt x="103797" y="443788"/>
                </a:lnTo>
                <a:lnTo>
                  <a:pt x="103593" y="443661"/>
                </a:lnTo>
                <a:lnTo>
                  <a:pt x="102793" y="443153"/>
                </a:lnTo>
                <a:lnTo>
                  <a:pt x="102057" y="442645"/>
                </a:lnTo>
                <a:lnTo>
                  <a:pt x="101866" y="442518"/>
                </a:lnTo>
                <a:lnTo>
                  <a:pt x="101727" y="440867"/>
                </a:lnTo>
                <a:lnTo>
                  <a:pt x="100977" y="439978"/>
                </a:lnTo>
                <a:lnTo>
                  <a:pt x="100850" y="439724"/>
                </a:lnTo>
                <a:lnTo>
                  <a:pt x="100711" y="438073"/>
                </a:lnTo>
                <a:lnTo>
                  <a:pt x="100698" y="437946"/>
                </a:lnTo>
                <a:lnTo>
                  <a:pt x="99288" y="436422"/>
                </a:lnTo>
                <a:lnTo>
                  <a:pt x="98386" y="434898"/>
                </a:lnTo>
                <a:lnTo>
                  <a:pt x="98171" y="434517"/>
                </a:lnTo>
                <a:lnTo>
                  <a:pt x="97497" y="433247"/>
                </a:lnTo>
                <a:lnTo>
                  <a:pt x="96799" y="431977"/>
                </a:lnTo>
                <a:lnTo>
                  <a:pt x="96062" y="430707"/>
                </a:lnTo>
                <a:lnTo>
                  <a:pt x="95161" y="429183"/>
                </a:lnTo>
                <a:lnTo>
                  <a:pt x="94513" y="428675"/>
                </a:lnTo>
                <a:lnTo>
                  <a:pt x="94513" y="433997"/>
                </a:lnTo>
                <a:lnTo>
                  <a:pt x="93853" y="433247"/>
                </a:lnTo>
                <a:lnTo>
                  <a:pt x="94399" y="433247"/>
                </a:lnTo>
                <a:lnTo>
                  <a:pt x="94513" y="433997"/>
                </a:lnTo>
                <a:lnTo>
                  <a:pt x="94513" y="428675"/>
                </a:lnTo>
                <a:lnTo>
                  <a:pt x="92900" y="427405"/>
                </a:lnTo>
                <a:lnTo>
                  <a:pt x="91567" y="427151"/>
                </a:lnTo>
                <a:lnTo>
                  <a:pt x="90144" y="426135"/>
                </a:lnTo>
                <a:lnTo>
                  <a:pt x="89306" y="425373"/>
                </a:lnTo>
                <a:lnTo>
                  <a:pt x="89001" y="424865"/>
                </a:lnTo>
                <a:lnTo>
                  <a:pt x="88658" y="424230"/>
                </a:lnTo>
                <a:lnTo>
                  <a:pt x="87706" y="424865"/>
                </a:lnTo>
                <a:lnTo>
                  <a:pt x="86296" y="424738"/>
                </a:lnTo>
                <a:lnTo>
                  <a:pt x="87236" y="425373"/>
                </a:lnTo>
                <a:lnTo>
                  <a:pt x="86448" y="425246"/>
                </a:lnTo>
                <a:lnTo>
                  <a:pt x="85153" y="425119"/>
                </a:lnTo>
                <a:lnTo>
                  <a:pt x="83388" y="423722"/>
                </a:lnTo>
                <a:lnTo>
                  <a:pt x="83273" y="422325"/>
                </a:lnTo>
                <a:lnTo>
                  <a:pt x="83007" y="421563"/>
                </a:lnTo>
                <a:lnTo>
                  <a:pt x="81978" y="422452"/>
                </a:lnTo>
                <a:lnTo>
                  <a:pt x="82613" y="422960"/>
                </a:lnTo>
                <a:lnTo>
                  <a:pt x="83172" y="423341"/>
                </a:lnTo>
                <a:lnTo>
                  <a:pt x="82727" y="424103"/>
                </a:lnTo>
                <a:lnTo>
                  <a:pt x="83299" y="424484"/>
                </a:lnTo>
                <a:lnTo>
                  <a:pt x="85331" y="427786"/>
                </a:lnTo>
                <a:lnTo>
                  <a:pt x="84175" y="426643"/>
                </a:lnTo>
                <a:lnTo>
                  <a:pt x="83781" y="426262"/>
                </a:lnTo>
                <a:lnTo>
                  <a:pt x="83464" y="426643"/>
                </a:lnTo>
                <a:lnTo>
                  <a:pt x="82994" y="426389"/>
                </a:lnTo>
                <a:lnTo>
                  <a:pt x="82931" y="426008"/>
                </a:lnTo>
                <a:lnTo>
                  <a:pt x="81305" y="426389"/>
                </a:lnTo>
                <a:lnTo>
                  <a:pt x="82702" y="427151"/>
                </a:lnTo>
                <a:lnTo>
                  <a:pt x="83210" y="428167"/>
                </a:lnTo>
                <a:lnTo>
                  <a:pt x="83832" y="428548"/>
                </a:lnTo>
                <a:lnTo>
                  <a:pt x="83959" y="428929"/>
                </a:lnTo>
                <a:lnTo>
                  <a:pt x="83858" y="430199"/>
                </a:lnTo>
                <a:lnTo>
                  <a:pt x="84378" y="430707"/>
                </a:lnTo>
                <a:lnTo>
                  <a:pt x="85051" y="431215"/>
                </a:lnTo>
                <a:lnTo>
                  <a:pt x="85331" y="431850"/>
                </a:lnTo>
                <a:lnTo>
                  <a:pt x="87452" y="432358"/>
                </a:lnTo>
                <a:lnTo>
                  <a:pt x="85826" y="432485"/>
                </a:lnTo>
                <a:lnTo>
                  <a:pt x="87071" y="433755"/>
                </a:lnTo>
                <a:lnTo>
                  <a:pt x="87249" y="433997"/>
                </a:lnTo>
                <a:lnTo>
                  <a:pt x="87350" y="435533"/>
                </a:lnTo>
                <a:lnTo>
                  <a:pt x="92379" y="435533"/>
                </a:lnTo>
                <a:lnTo>
                  <a:pt x="91833" y="435025"/>
                </a:lnTo>
                <a:lnTo>
                  <a:pt x="91084" y="434644"/>
                </a:lnTo>
                <a:lnTo>
                  <a:pt x="91059" y="433882"/>
                </a:lnTo>
                <a:lnTo>
                  <a:pt x="91046" y="433755"/>
                </a:lnTo>
                <a:lnTo>
                  <a:pt x="90538" y="433501"/>
                </a:lnTo>
                <a:lnTo>
                  <a:pt x="90233" y="432231"/>
                </a:lnTo>
                <a:lnTo>
                  <a:pt x="89839" y="432612"/>
                </a:lnTo>
                <a:lnTo>
                  <a:pt x="89623" y="433882"/>
                </a:lnTo>
                <a:lnTo>
                  <a:pt x="89319" y="432104"/>
                </a:lnTo>
                <a:lnTo>
                  <a:pt x="89179" y="431342"/>
                </a:lnTo>
                <a:lnTo>
                  <a:pt x="88811" y="431088"/>
                </a:lnTo>
                <a:lnTo>
                  <a:pt x="88468" y="431215"/>
                </a:lnTo>
                <a:lnTo>
                  <a:pt x="89039" y="431469"/>
                </a:lnTo>
                <a:lnTo>
                  <a:pt x="88925" y="431850"/>
                </a:lnTo>
                <a:lnTo>
                  <a:pt x="88760" y="432104"/>
                </a:lnTo>
                <a:lnTo>
                  <a:pt x="88569" y="431596"/>
                </a:lnTo>
                <a:lnTo>
                  <a:pt x="88519" y="431469"/>
                </a:lnTo>
                <a:lnTo>
                  <a:pt x="88353" y="431342"/>
                </a:lnTo>
                <a:lnTo>
                  <a:pt x="87325" y="431596"/>
                </a:lnTo>
                <a:lnTo>
                  <a:pt x="87236" y="429945"/>
                </a:lnTo>
                <a:lnTo>
                  <a:pt x="86868" y="429310"/>
                </a:lnTo>
                <a:lnTo>
                  <a:pt x="85534" y="429056"/>
                </a:lnTo>
                <a:lnTo>
                  <a:pt x="85737" y="427786"/>
                </a:lnTo>
                <a:lnTo>
                  <a:pt x="85750" y="427659"/>
                </a:lnTo>
                <a:lnTo>
                  <a:pt x="87299" y="428802"/>
                </a:lnTo>
                <a:lnTo>
                  <a:pt x="88201" y="429564"/>
                </a:lnTo>
                <a:lnTo>
                  <a:pt x="87718" y="428802"/>
                </a:lnTo>
                <a:lnTo>
                  <a:pt x="87591" y="428548"/>
                </a:lnTo>
                <a:lnTo>
                  <a:pt x="87299" y="427659"/>
                </a:lnTo>
                <a:lnTo>
                  <a:pt x="87134" y="427151"/>
                </a:lnTo>
                <a:lnTo>
                  <a:pt x="88633" y="429691"/>
                </a:lnTo>
                <a:lnTo>
                  <a:pt x="88696" y="430453"/>
                </a:lnTo>
                <a:lnTo>
                  <a:pt x="88874" y="430834"/>
                </a:lnTo>
                <a:lnTo>
                  <a:pt x="90208" y="430707"/>
                </a:lnTo>
                <a:lnTo>
                  <a:pt x="90246" y="431469"/>
                </a:lnTo>
                <a:lnTo>
                  <a:pt x="90690" y="431850"/>
                </a:lnTo>
                <a:lnTo>
                  <a:pt x="91236" y="432104"/>
                </a:lnTo>
                <a:lnTo>
                  <a:pt x="91782" y="431977"/>
                </a:lnTo>
                <a:lnTo>
                  <a:pt x="92341" y="432612"/>
                </a:lnTo>
                <a:lnTo>
                  <a:pt x="93141" y="433247"/>
                </a:lnTo>
                <a:lnTo>
                  <a:pt x="93929" y="433501"/>
                </a:lnTo>
                <a:lnTo>
                  <a:pt x="94068" y="433628"/>
                </a:lnTo>
                <a:lnTo>
                  <a:pt x="94259" y="434136"/>
                </a:lnTo>
                <a:lnTo>
                  <a:pt x="94627" y="434340"/>
                </a:lnTo>
                <a:lnTo>
                  <a:pt x="95199" y="436041"/>
                </a:lnTo>
                <a:lnTo>
                  <a:pt x="95859" y="435533"/>
                </a:lnTo>
                <a:lnTo>
                  <a:pt x="95910" y="434898"/>
                </a:lnTo>
                <a:lnTo>
                  <a:pt x="96050" y="435279"/>
                </a:lnTo>
                <a:lnTo>
                  <a:pt x="96177" y="435914"/>
                </a:lnTo>
                <a:lnTo>
                  <a:pt x="96507" y="436549"/>
                </a:lnTo>
                <a:lnTo>
                  <a:pt x="96608" y="437311"/>
                </a:lnTo>
                <a:lnTo>
                  <a:pt x="96964" y="438200"/>
                </a:lnTo>
                <a:lnTo>
                  <a:pt x="97663" y="438073"/>
                </a:lnTo>
                <a:lnTo>
                  <a:pt x="97637" y="439216"/>
                </a:lnTo>
                <a:lnTo>
                  <a:pt x="98298" y="439216"/>
                </a:lnTo>
                <a:lnTo>
                  <a:pt x="99009" y="440994"/>
                </a:lnTo>
                <a:lnTo>
                  <a:pt x="100685" y="442836"/>
                </a:lnTo>
                <a:lnTo>
                  <a:pt x="100711" y="442645"/>
                </a:lnTo>
                <a:lnTo>
                  <a:pt x="100761" y="442937"/>
                </a:lnTo>
                <a:lnTo>
                  <a:pt x="101257" y="443534"/>
                </a:lnTo>
                <a:lnTo>
                  <a:pt x="100888" y="443661"/>
                </a:lnTo>
                <a:lnTo>
                  <a:pt x="100799" y="443153"/>
                </a:lnTo>
                <a:lnTo>
                  <a:pt x="100685" y="442836"/>
                </a:lnTo>
                <a:lnTo>
                  <a:pt x="100723" y="443661"/>
                </a:lnTo>
                <a:lnTo>
                  <a:pt x="100838" y="443915"/>
                </a:lnTo>
                <a:lnTo>
                  <a:pt x="101841" y="443788"/>
                </a:lnTo>
                <a:lnTo>
                  <a:pt x="101650" y="444296"/>
                </a:lnTo>
                <a:lnTo>
                  <a:pt x="101536" y="445566"/>
                </a:lnTo>
                <a:lnTo>
                  <a:pt x="102209" y="446582"/>
                </a:lnTo>
                <a:lnTo>
                  <a:pt x="101511" y="446963"/>
                </a:lnTo>
                <a:lnTo>
                  <a:pt x="102438" y="447598"/>
                </a:lnTo>
                <a:lnTo>
                  <a:pt x="102793" y="448868"/>
                </a:lnTo>
                <a:lnTo>
                  <a:pt x="103403" y="449503"/>
                </a:lnTo>
                <a:lnTo>
                  <a:pt x="103987" y="448614"/>
                </a:lnTo>
                <a:lnTo>
                  <a:pt x="102920" y="447598"/>
                </a:lnTo>
                <a:lnTo>
                  <a:pt x="103162" y="446709"/>
                </a:lnTo>
                <a:lnTo>
                  <a:pt x="104025" y="447395"/>
                </a:lnTo>
                <a:lnTo>
                  <a:pt x="103428" y="446709"/>
                </a:lnTo>
                <a:lnTo>
                  <a:pt x="103073" y="446328"/>
                </a:lnTo>
                <a:lnTo>
                  <a:pt x="103149" y="445947"/>
                </a:lnTo>
                <a:lnTo>
                  <a:pt x="103339" y="445693"/>
                </a:lnTo>
                <a:lnTo>
                  <a:pt x="103606" y="445693"/>
                </a:lnTo>
                <a:lnTo>
                  <a:pt x="103505" y="446328"/>
                </a:lnTo>
                <a:lnTo>
                  <a:pt x="103771" y="446582"/>
                </a:lnTo>
                <a:lnTo>
                  <a:pt x="103822" y="446836"/>
                </a:lnTo>
                <a:lnTo>
                  <a:pt x="103936" y="447217"/>
                </a:lnTo>
                <a:lnTo>
                  <a:pt x="104013" y="447344"/>
                </a:lnTo>
                <a:lnTo>
                  <a:pt x="104127" y="447471"/>
                </a:lnTo>
                <a:lnTo>
                  <a:pt x="104140" y="447598"/>
                </a:lnTo>
                <a:lnTo>
                  <a:pt x="104508" y="448360"/>
                </a:lnTo>
                <a:lnTo>
                  <a:pt x="104902" y="449376"/>
                </a:lnTo>
                <a:lnTo>
                  <a:pt x="104978" y="450265"/>
                </a:lnTo>
                <a:lnTo>
                  <a:pt x="104063" y="450519"/>
                </a:lnTo>
                <a:lnTo>
                  <a:pt x="104432" y="451281"/>
                </a:lnTo>
                <a:lnTo>
                  <a:pt x="105854" y="451154"/>
                </a:lnTo>
                <a:lnTo>
                  <a:pt x="104698" y="450646"/>
                </a:lnTo>
                <a:lnTo>
                  <a:pt x="105460" y="450265"/>
                </a:lnTo>
                <a:lnTo>
                  <a:pt x="106908" y="450519"/>
                </a:lnTo>
                <a:close/>
              </a:path>
              <a:path w="391160" h="581660">
                <a:moveTo>
                  <a:pt x="108496" y="85090"/>
                </a:moveTo>
                <a:lnTo>
                  <a:pt x="108394" y="83820"/>
                </a:lnTo>
                <a:lnTo>
                  <a:pt x="107937" y="85090"/>
                </a:lnTo>
                <a:lnTo>
                  <a:pt x="108496" y="85090"/>
                </a:lnTo>
                <a:close/>
              </a:path>
              <a:path w="391160" h="581660">
                <a:moveTo>
                  <a:pt x="112141" y="116840"/>
                </a:moveTo>
                <a:lnTo>
                  <a:pt x="111950" y="115570"/>
                </a:lnTo>
                <a:lnTo>
                  <a:pt x="111163" y="116840"/>
                </a:lnTo>
                <a:lnTo>
                  <a:pt x="112141" y="116840"/>
                </a:lnTo>
                <a:close/>
              </a:path>
              <a:path w="391160" h="581660">
                <a:moveTo>
                  <a:pt x="113411" y="405130"/>
                </a:moveTo>
                <a:lnTo>
                  <a:pt x="113322" y="406400"/>
                </a:lnTo>
                <a:lnTo>
                  <a:pt x="113411" y="405130"/>
                </a:lnTo>
                <a:close/>
              </a:path>
              <a:path w="391160" h="581660">
                <a:moveTo>
                  <a:pt x="114693" y="403860"/>
                </a:moveTo>
                <a:lnTo>
                  <a:pt x="114554" y="403860"/>
                </a:lnTo>
                <a:lnTo>
                  <a:pt x="114693" y="404088"/>
                </a:lnTo>
                <a:lnTo>
                  <a:pt x="114693" y="403860"/>
                </a:lnTo>
                <a:close/>
              </a:path>
              <a:path w="391160" h="581660">
                <a:moveTo>
                  <a:pt x="114820" y="404329"/>
                </a:moveTo>
                <a:lnTo>
                  <a:pt x="114693" y="404088"/>
                </a:lnTo>
                <a:lnTo>
                  <a:pt x="114668" y="405130"/>
                </a:lnTo>
                <a:lnTo>
                  <a:pt x="114820" y="404329"/>
                </a:lnTo>
                <a:close/>
              </a:path>
              <a:path w="391160" h="581660">
                <a:moveTo>
                  <a:pt x="115011" y="404660"/>
                </a:moveTo>
                <a:lnTo>
                  <a:pt x="114922" y="403860"/>
                </a:lnTo>
                <a:lnTo>
                  <a:pt x="114820" y="404329"/>
                </a:lnTo>
                <a:lnTo>
                  <a:pt x="115011" y="404660"/>
                </a:lnTo>
                <a:close/>
              </a:path>
              <a:path w="391160" h="581660">
                <a:moveTo>
                  <a:pt x="115277" y="405130"/>
                </a:moveTo>
                <a:lnTo>
                  <a:pt x="115011" y="404660"/>
                </a:lnTo>
                <a:lnTo>
                  <a:pt x="115062" y="405130"/>
                </a:lnTo>
                <a:lnTo>
                  <a:pt x="115277" y="405130"/>
                </a:lnTo>
                <a:close/>
              </a:path>
              <a:path w="391160" h="581660">
                <a:moveTo>
                  <a:pt x="115925" y="461314"/>
                </a:moveTo>
                <a:lnTo>
                  <a:pt x="114312" y="461314"/>
                </a:lnTo>
                <a:lnTo>
                  <a:pt x="114020" y="459663"/>
                </a:lnTo>
                <a:lnTo>
                  <a:pt x="113880" y="458012"/>
                </a:lnTo>
                <a:lnTo>
                  <a:pt x="113449" y="457504"/>
                </a:lnTo>
                <a:lnTo>
                  <a:pt x="112915" y="456869"/>
                </a:lnTo>
                <a:lnTo>
                  <a:pt x="112674" y="455599"/>
                </a:lnTo>
                <a:lnTo>
                  <a:pt x="112610" y="454583"/>
                </a:lnTo>
                <a:lnTo>
                  <a:pt x="113042" y="454329"/>
                </a:lnTo>
                <a:lnTo>
                  <a:pt x="113728" y="454583"/>
                </a:lnTo>
                <a:lnTo>
                  <a:pt x="113665" y="454329"/>
                </a:lnTo>
                <a:lnTo>
                  <a:pt x="113576" y="453948"/>
                </a:lnTo>
                <a:lnTo>
                  <a:pt x="113576" y="453440"/>
                </a:lnTo>
                <a:lnTo>
                  <a:pt x="114820" y="451916"/>
                </a:lnTo>
                <a:lnTo>
                  <a:pt x="115582" y="453186"/>
                </a:lnTo>
                <a:lnTo>
                  <a:pt x="115722" y="451916"/>
                </a:lnTo>
                <a:lnTo>
                  <a:pt x="114173" y="451408"/>
                </a:lnTo>
                <a:lnTo>
                  <a:pt x="113614" y="450646"/>
                </a:lnTo>
                <a:lnTo>
                  <a:pt x="113499" y="450392"/>
                </a:lnTo>
                <a:lnTo>
                  <a:pt x="113449" y="450138"/>
                </a:lnTo>
                <a:lnTo>
                  <a:pt x="113322" y="449503"/>
                </a:lnTo>
                <a:lnTo>
                  <a:pt x="112890" y="450138"/>
                </a:lnTo>
                <a:lnTo>
                  <a:pt x="112141" y="450138"/>
                </a:lnTo>
                <a:lnTo>
                  <a:pt x="111785" y="449630"/>
                </a:lnTo>
                <a:lnTo>
                  <a:pt x="111226" y="449884"/>
                </a:lnTo>
                <a:lnTo>
                  <a:pt x="111010" y="450392"/>
                </a:lnTo>
                <a:lnTo>
                  <a:pt x="109474" y="449376"/>
                </a:lnTo>
                <a:lnTo>
                  <a:pt x="110858" y="451662"/>
                </a:lnTo>
                <a:lnTo>
                  <a:pt x="110972" y="451916"/>
                </a:lnTo>
                <a:lnTo>
                  <a:pt x="111086" y="452424"/>
                </a:lnTo>
                <a:lnTo>
                  <a:pt x="110337" y="453440"/>
                </a:lnTo>
                <a:lnTo>
                  <a:pt x="108089" y="451789"/>
                </a:lnTo>
                <a:lnTo>
                  <a:pt x="107886" y="452297"/>
                </a:lnTo>
                <a:lnTo>
                  <a:pt x="106718" y="452805"/>
                </a:lnTo>
                <a:lnTo>
                  <a:pt x="106705" y="453694"/>
                </a:lnTo>
                <a:lnTo>
                  <a:pt x="107772" y="454075"/>
                </a:lnTo>
                <a:lnTo>
                  <a:pt x="107734" y="456107"/>
                </a:lnTo>
                <a:lnTo>
                  <a:pt x="107619" y="456234"/>
                </a:lnTo>
                <a:lnTo>
                  <a:pt x="107569" y="456425"/>
                </a:lnTo>
                <a:lnTo>
                  <a:pt x="107975" y="456742"/>
                </a:lnTo>
                <a:lnTo>
                  <a:pt x="108038" y="456996"/>
                </a:lnTo>
                <a:lnTo>
                  <a:pt x="107886" y="457250"/>
                </a:lnTo>
                <a:lnTo>
                  <a:pt x="106984" y="457504"/>
                </a:lnTo>
                <a:lnTo>
                  <a:pt x="107048" y="457377"/>
                </a:lnTo>
                <a:lnTo>
                  <a:pt x="107213" y="456996"/>
                </a:lnTo>
                <a:lnTo>
                  <a:pt x="106578" y="456869"/>
                </a:lnTo>
                <a:lnTo>
                  <a:pt x="106324" y="456425"/>
                </a:lnTo>
                <a:lnTo>
                  <a:pt x="106248" y="456869"/>
                </a:lnTo>
                <a:lnTo>
                  <a:pt x="105638" y="455345"/>
                </a:lnTo>
                <a:lnTo>
                  <a:pt x="105333" y="454583"/>
                </a:lnTo>
                <a:lnTo>
                  <a:pt x="104876" y="455345"/>
                </a:lnTo>
                <a:lnTo>
                  <a:pt x="103733" y="453567"/>
                </a:lnTo>
                <a:lnTo>
                  <a:pt x="102666" y="451916"/>
                </a:lnTo>
                <a:lnTo>
                  <a:pt x="102692" y="451662"/>
                </a:lnTo>
                <a:lnTo>
                  <a:pt x="103238" y="451027"/>
                </a:lnTo>
                <a:lnTo>
                  <a:pt x="102349" y="451662"/>
                </a:lnTo>
                <a:lnTo>
                  <a:pt x="102298" y="451408"/>
                </a:lnTo>
                <a:lnTo>
                  <a:pt x="102184" y="450900"/>
                </a:lnTo>
                <a:lnTo>
                  <a:pt x="102158" y="450773"/>
                </a:lnTo>
                <a:lnTo>
                  <a:pt x="101942" y="449757"/>
                </a:lnTo>
                <a:lnTo>
                  <a:pt x="101854" y="449376"/>
                </a:lnTo>
                <a:lnTo>
                  <a:pt x="101003" y="449122"/>
                </a:lnTo>
                <a:lnTo>
                  <a:pt x="100812" y="448843"/>
                </a:lnTo>
                <a:lnTo>
                  <a:pt x="99390" y="449757"/>
                </a:lnTo>
                <a:lnTo>
                  <a:pt x="98539" y="448995"/>
                </a:lnTo>
                <a:lnTo>
                  <a:pt x="98983" y="448487"/>
                </a:lnTo>
                <a:lnTo>
                  <a:pt x="98780" y="448360"/>
                </a:lnTo>
                <a:lnTo>
                  <a:pt x="98145" y="447979"/>
                </a:lnTo>
                <a:lnTo>
                  <a:pt x="97904" y="447471"/>
                </a:lnTo>
                <a:lnTo>
                  <a:pt x="97447" y="447471"/>
                </a:lnTo>
                <a:lnTo>
                  <a:pt x="97713" y="448360"/>
                </a:lnTo>
                <a:lnTo>
                  <a:pt x="97040" y="448233"/>
                </a:lnTo>
                <a:lnTo>
                  <a:pt x="96469" y="448487"/>
                </a:lnTo>
                <a:lnTo>
                  <a:pt x="96227" y="446836"/>
                </a:lnTo>
                <a:lnTo>
                  <a:pt x="96939" y="447471"/>
                </a:lnTo>
                <a:lnTo>
                  <a:pt x="97116" y="446836"/>
                </a:lnTo>
                <a:lnTo>
                  <a:pt x="97472" y="446836"/>
                </a:lnTo>
                <a:lnTo>
                  <a:pt x="97891" y="446455"/>
                </a:lnTo>
                <a:lnTo>
                  <a:pt x="100012" y="447471"/>
                </a:lnTo>
                <a:lnTo>
                  <a:pt x="99072" y="446455"/>
                </a:lnTo>
                <a:lnTo>
                  <a:pt x="98602" y="445947"/>
                </a:lnTo>
                <a:lnTo>
                  <a:pt x="98005" y="445312"/>
                </a:lnTo>
                <a:lnTo>
                  <a:pt x="97040" y="444677"/>
                </a:lnTo>
                <a:lnTo>
                  <a:pt x="95516" y="443788"/>
                </a:lnTo>
                <a:lnTo>
                  <a:pt x="93878" y="443534"/>
                </a:lnTo>
                <a:lnTo>
                  <a:pt x="93205" y="442518"/>
                </a:lnTo>
                <a:lnTo>
                  <a:pt x="92786" y="441883"/>
                </a:lnTo>
                <a:lnTo>
                  <a:pt x="91986" y="442137"/>
                </a:lnTo>
                <a:lnTo>
                  <a:pt x="91071" y="442518"/>
                </a:lnTo>
                <a:lnTo>
                  <a:pt x="90182" y="440486"/>
                </a:lnTo>
                <a:lnTo>
                  <a:pt x="90043" y="440105"/>
                </a:lnTo>
                <a:lnTo>
                  <a:pt x="89344" y="439724"/>
                </a:lnTo>
                <a:lnTo>
                  <a:pt x="89217" y="439470"/>
                </a:lnTo>
                <a:lnTo>
                  <a:pt x="89128" y="439216"/>
                </a:lnTo>
                <a:lnTo>
                  <a:pt x="88963" y="438581"/>
                </a:lnTo>
                <a:lnTo>
                  <a:pt x="88531" y="438454"/>
                </a:lnTo>
                <a:lnTo>
                  <a:pt x="88506" y="437692"/>
                </a:lnTo>
                <a:lnTo>
                  <a:pt x="88912" y="438073"/>
                </a:lnTo>
                <a:lnTo>
                  <a:pt x="89052" y="438581"/>
                </a:lnTo>
                <a:lnTo>
                  <a:pt x="90728" y="438835"/>
                </a:lnTo>
                <a:lnTo>
                  <a:pt x="89522" y="439470"/>
                </a:lnTo>
                <a:lnTo>
                  <a:pt x="90703" y="440105"/>
                </a:lnTo>
                <a:lnTo>
                  <a:pt x="91821" y="439978"/>
                </a:lnTo>
                <a:lnTo>
                  <a:pt x="92659" y="441883"/>
                </a:lnTo>
                <a:lnTo>
                  <a:pt x="93853" y="440994"/>
                </a:lnTo>
                <a:lnTo>
                  <a:pt x="93814" y="440486"/>
                </a:lnTo>
                <a:lnTo>
                  <a:pt x="93332" y="440105"/>
                </a:lnTo>
                <a:lnTo>
                  <a:pt x="93433" y="439978"/>
                </a:lnTo>
                <a:lnTo>
                  <a:pt x="93738" y="439597"/>
                </a:lnTo>
                <a:lnTo>
                  <a:pt x="94424" y="440105"/>
                </a:lnTo>
                <a:lnTo>
                  <a:pt x="94818" y="439597"/>
                </a:lnTo>
                <a:lnTo>
                  <a:pt x="94792" y="438962"/>
                </a:lnTo>
                <a:lnTo>
                  <a:pt x="94094" y="438454"/>
                </a:lnTo>
                <a:lnTo>
                  <a:pt x="93992" y="437946"/>
                </a:lnTo>
                <a:lnTo>
                  <a:pt x="93903" y="437692"/>
                </a:lnTo>
                <a:lnTo>
                  <a:pt x="93713" y="437184"/>
                </a:lnTo>
                <a:lnTo>
                  <a:pt x="56108" y="437184"/>
                </a:lnTo>
                <a:lnTo>
                  <a:pt x="55321" y="437184"/>
                </a:lnTo>
                <a:lnTo>
                  <a:pt x="54762" y="437184"/>
                </a:lnTo>
                <a:lnTo>
                  <a:pt x="54660" y="437311"/>
                </a:lnTo>
                <a:lnTo>
                  <a:pt x="54254" y="437311"/>
                </a:lnTo>
                <a:lnTo>
                  <a:pt x="53784" y="437819"/>
                </a:lnTo>
                <a:lnTo>
                  <a:pt x="53733" y="438200"/>
                </a:lnTo>
                <a:lnTo>
                  <a:pt x="53949" y="439216"/>
                </a:lnTo>
                <a:lnTo>
                  <a:pt x="53162" y="439597"/>
                </a:lnTo>
                <a:lnTo>
                  <a:pt x="53174" y="440867"/>
                </a:lnTo>
                <a:lnTo>
                  <a:pt x="53289" y="441629"/>
                </a:lnTo>
                <a:lnTo>
                  <a:pt x="52997" y="441883"/>
                </a:lnTo>
                <a:lnTo>
                  <a:pt x="53098" y="442518"/>
                </a:lnTo>
                <a:lnTo>
                  <a:pt x="52997" y="445312"/>
                </a:lnTo>
                <a:lnTo>
                  <a:pt x="53111" y="446328"/>
                </a:lnTo>
                <a:lnTo>
                  <a:pt x="53263" y="445947"/>
                </a:lnTo>
                <a:lnTo>
                  <a:pt x="53606" y="447090"/>
                </a:lnTo>
                <a:lnTo>
                  <a:pt x="53340" y="446963"/>
                </a:lnTo>
                <a:lnTo>
                  <a:pt x="53327" y="447217"/>
                </a:lnTo>
                <a:lnTo>
                  <a:pt x="54038" y="447090"/>
                </a:lnTo>
                <a:lnTo>
                  <a:pt x="54076" y="447344"/>
                </a:lnTo>
                <a:lnTo>
                  <a:pt x="54216" y="447395"/>
                </a:lnTo>
                <a:lnTo>
                  <a:pt x="54343" y="447725"/>
                </a:lnTo>
                <a:lnTo>
                  <a:pt x="54063" y="448360"/>
                </a:lnTo>
                <a:lnTo>
                  <a:pt x="53911" y="448487"/>
                </a:lnTo>
                <a:lnTo>
                  <a:pt x="53848" y="448995"/>
                </a:lnTo>
                <a:lnTo>
                  <a:pt x="53949" y="449376"/>
                </a:lnTo>
                <a:lnTo>
                  <a:pt x="54584" y="450265"/>
                </a:lnTo>
                <a:lnTo>
                  <a:pt x="55092" y="450265"/>
                </a:lnTo>
                <a:lnTo>
                  <a:pt x="55003" y="450519"/>
                </a:lnTo>
                <a:lnTo>
                  <a:pt x="55168" y="450519"/>
                </a:lnTo>
                <a:lnTo>
                  <a:pt x="55295" y="450900"/>
                </a:lnTo>
                <a:lnTo>
                  <a:pt x="55702" y="450773"/>
                </a:lnTo>
                <a:lnTo>
                  <a:pt x="55956" y="451027"/>
                </a:lnTo>
                <a:lnTo>
                  <a:pt x="56413" y="450900"/>
                </a:lnTo>
                <a:lnTo>
                  <a:pt x="56921" y="451281"/>
                </a:lnTo>
                <a:lnTo>
                  <a:pt x="57467" y="451281"/>
                </a:lnTo>
                <a:lnTo>
                  <a:pt x="57365" y="451535"/>
                </a:lnTo>
                <a:lnTo>
                  <a:pt x="57835" y="451281"/>
                </a:lnTo>
                <a:lnTo>
                  <a:pt x="57886" y="451789"/>
                </a:lnTo>
                <a:lnTo>
                  <a:pt x="58000" y="451408"/>
                </a:lnTo>
                <a:lnTo>
                  <a:pt x="58064" y="451916"/>
                </a:lnTo>
                <a:lnTo>
                  <a:pt x="58229" y="451916"/>
                </a:lnTo>
                <a:lnTo>
                  <a:pt x="58940" y="452170"/>
                </a:lnTo>
                <a:lnTo>
                  <a:pt x="59385" y="452805"/>
                </a:lnTo>
                <a:lnTo>
                  <a:pt x="59512" y="453567"/>
                </a:lnTo>
                <a:lnTo>
                  <a:pt x="59639" y="454075"/>
                </a:lnTo>
                <a:lnTo>
                  <a:pt x="60185" y="454456"/>
                </a:lnTo>
                <a:lnTo>
                  <a:pt x="60274" y="455599"/>
                </a:lnTo>
                <a:lnTo>
                  <a:pt x="60477" y="455980"/>
                </a:lnTo>
                <a:lnTo>
                  <a:pt x="60807" y="456107"/>
                </a:lnTo>
                <a:lnTo>
                  <a:pt x="60883" y="456425"/>
                </a:lnTo>
                <a:lnTo>
                  <a:pt x="60934" y="456869"/>
                </a:lnTo>
                <a:lnTo>
                  <a:pt x="61188" y="456869"/>
                </a:lnTo>
                <a:lnTo>
                  <a:pt x="61556" y="457250"/>
                </a:lnTo>
                <a:lnTo>
                  <a:pt x="62103" y="457250"/>
                </a:lnTo>
                <a:lnTo>
                  <a:pt x="62484" y="457377"/>
                </a:lnTo>
                <a:lnTo>
                  <a:pt x="62407" y="456996"/>
                </a:lnTo>
                <a:lnTo>
                  <a:pt x="62230" y="456742"/>
                </a:lnTo>
                <a:lnTo>
                  <a:pt x="62344" y="456361"/>
                </a:lnTo>
                <a:lnTo>
                  <a:pt x="62738" y="455853"/>
                </a:lnTo>
                <a:lnTo>
                  <a:pt x="63690" y="455980"/>
                </a:lnTo>
                <a:lnTo>
                  <a:pt x="64236" y="456107"/>
                </a:lnTo>
                <a:lnTo>
                  <a:pt x="64528" y="456742"/>
                </a:lnTo>
                <a:lnTo>
                  <a:pt x="64985" y="456996"/>
                </a:lnTo>
                <a:lnTo>
                  <a:pt x="65049" y="457250"/>
                </a:lnTo>
                <a:lnTo>
                  <a:pt x="65595" y="457250"/>
                </a:lnTo>
                <a:lnTo>
                  <a:pt x="65417" y="456869"/>
                </a:lnTo>
                <a:lnTo>
                  <a:pt x="66192" y="456615"/>
                </a:lnTo>
                <a:lnTo>
                  <a:pt x="66916" y="457377"/>
                </a:lnTo>
                <a:lnTo>
                  <a:pt x="67475" y="457504"/>
                </a:lnTo>
                <a:lnTo>
                  <a:pt x="68338" y="457631"/>
                </a:lnTo>
                <a:lnTo>
                  <a:pt x="67449" y="456615"/>
                </a:lnTo>
                <a:lnTo>
                  <a:pt x="66992" y="456107"/>
                </a:lnTo>
                <a:lnTo>
                  <a:pt x="68262" y="455853"/>
                </a:lnTo>
                <a:lnTo>
                  <a:pt x="68897" y="455726"/>
                </a:lnTo>
                <a:lnTo>
                  <a:pt x="71247" y="455345"/>
                </a:lnTo>
                <a:lnTo>
                  <a:pt x="73634" y="453567"/>
                </a:lnTo>
                <a:lnTo>
                  <a:pt x="76250" y="454964"/>
                </a:lnTo>
                <a:lnTo>
                  <a:pt x="77127" y="455218"/>
                </a:lnTo>
                <a:lnTo>
                  <a:pt x="77444" y="456107"/>
                </a:lnTo>
                <a:lnTo>
                  <a:pt x="78181" y="456234"/>
                </a:lnTo>
                <a:lnTo>
                  <a:pt x="78613" y="456361"/>
                </a:lnTo>
                <a:lnTo>
                  <a:pt x="78689" y="456615"/>
                </a:lnTo>
                <a:lnTo>
                  <a:pt x="78905" y="456869"/>
                </a:lnTo>
                <a:lnTo>
                  <a:pt x="78981" y="457758"/>
                </a:lnTo>
                <a:lnTo>
                  <a:pt x="79082" y="457377"/>
                </a:lnTo>
                <a:lnTo>
                  <a:pt x="80060" y="457377"/>
                </a:lnTo>
                <a:lnTo>
                  <a:pt x="80886" y="458266"/>
                </a:lnTo>
                <a:lnTo>
                  <a:pt x="80924" y="459409"/>
                </a:lnTo>
                <a:lnTo>
                  <a:pt x="80797" y="459790"/>
                </a:lnTo>
                <a:lnTo>
                  <a:pt x="80581" y="459790"/>
                </a:lnTo>
                <a:lnTo>
                  <a:pt x="81013" y="460298"/>
                </a:lnTo>
                <a:lnTo>
                  <a:pt x="81534" y="459663"/>
                </a:lnTo>
                <a:lnTo>
                  <a:pt x="81991" y="460552"/>
                </a:lnTo>
                <a:lnTo>
                  <a:pt x="82308" y="460933"/>
                </a:lnTo>
                <a:lnTo>
                  <a:pt x="82384" y="462203"/>
                </a:lnTo>
                <a:lnTo>
                  <a:pt x="82562" y="462330"/>
                </a:lnTo>
                <a:lnTo>
                  <a:pt x="82562" y="462457"/>
                </a:lnTo>
                <a:lnTo>
                  <a:pt x="82435" y="462711"/>
                </a:lnTo>
                <a:lnTo>
                  <a:pt x="82232" y="462838"/>
                </a:lnTo>
                <a:lnTo>
                  <a:pt x="82473" y="463473"/>
                </a:lnTo>
                <a:lnTo>
                  <a:pt x="82613" y="463473"/>
                </a:lnTo>
                <a:lnTo>
                  <a:pt x="82842" y="464235"/>
                </a:lnTo>
                <a:lnTo>
                  <a:pt x="83083" y="464743"/>
                </a:lnTo>
                <a:lnTo>
                  <a:pt x="83413" y="465124"/>
                </a:lnTo>
                <a:lnTo>
                  <a:pt x="82829" y="466013"/>
                </a:lnTo>
                <a:lnTo>
                  <a:pt x="82854" y="466394"/>
                </a:lnTo>
                <a:lnTo>
                  <a:pt x="83273" y="466140"/>
                </a:lnTo>
                <a:lnTo>
                  <a:pt x="83566" y="466521"/>
                </a:lnTo>
                <a:lnTo>
                  <a:pt x="83693" y="466902"/>
                </a:lnTo>
                <a:lnTo>
                  <a:pt x="84188" y="467156"/>
                </a:lnTo>
                <a:lnTo>
                  <a:pt x="83858" y="468299"/>
                </a:lnTo>
                <a:lnTo>
                  <a:pt x="83223" y="468172"/>
                </a:lnTo>
                <a:lnTo>
                  <a:pt x="82892" y="468426"/>
                </a:lnTo>
                <a:lnTo>
                  <a:pt x="83045" y="469442"/>
                </a:lnTo>
                <a:lnTo>
                  <a:pt x="83413" y="469569"/>
                </a:lnTo>
                <a:lnTo>
                  <a:pt x="83439" y="469950"/>
                </a:lnTo>
                <a:lnTo>
                  <a:pt x="83654" y="470331"/>
                </a:lnTo>
                <a:lnTo>
                  <a:pt x="83731" y="470839"/>
                </a:lnTo>
                <a:lnTo>
                  <a:pt x="84035" y="470712"/>
                </a:lnTo>
                <a:lnTo>
                  <a:pt x="84010" y="471347"/>
                </a:lnTo>
                <a:lnTo>
                  <a:pt x="84340" y="471093"/>
                </a:lnTo>
                <a:lnTo>
                  <a:pt x="84899" y="472109"/>
                </a:lnTo>
                <a:lnTo>
                  <a:pt x="85356" y="471855"/>
                </a:lnTo>
                <a:lnTo>
                  <a:pt x="86550" y="471347"/>
                </a:lnTo>
                <a:lnTo>
                  <a:pt x="86779" y="472744"/>
                </a:lnTo>
                <a:lnTo>
                  <a:pt x="87299" y="473506"/>
                </a:lnTo>
                <a:lnTo>
                  <a:pt x="87604" y="473379"/>
                </a:lnTo>
                <a:lnTo>
                  <a:pt x="87630" y="473760"/>
                </a:lnTo>
                <a:lnTo>
                  <a:pt x="87833" y="473887"/>
                </a:lnTo>
                <a:lnTo>
                  <a:pt x="88087" y="473633"/>
                </a:lnTo>
                <a:lnTo>
                  <a:pt x="88480" y="473887"/>
                </a:lnTo>
                <a:lnTo>
                  <a:pt x="88861" y="474522"/>
                </a:lnTo>
                <a:lnTo>
                  <a:pt x="89382" y="476554"/>
                </a:lnTo>
                <a:lnTo>
                  <a:pt x="89027" y="477062"/>
                </a:lnTo>
                <a:lnTo>
                  <a:pt x="88722" y="477062"/>
                </a:lnTo>
                <a:lnTo>
                  <a:pt x="88836" y="477697"/>
                </a:lnTo>
                <a:lnTo>
                  <a:pt x="89458" y="477570"/>
                </a:lnTo>
                <a:lnTo>
                  <a:pt x="89636" y="477697"/>
                </a:lnTo>
                <a:lnTo>
                  <a:pt x="90220" y="478459"/>
                </a:lnTo>
                <a:lnTo>
                  <a:pt x="90335" y="480999"/>
                </a:lnTo>
                <a:lnTo>
                  <a:pt x="90982" y="482269"/>
                </a:lnTo>
                <a:lnTo>
                  <a:pt x="90601" y="482777"/>
                </a:lnTo>
                <a:lnTo>
                  <a:pt x="91478" y="483285"/>
                </a:lnTo>
                <a:lnTo>
                  <a:pt x="91109" y="485063"/>
                </a:lnTo>
                <a:lnTo>
                  <a:pt x="90131" y="485444"/>
                </a:lnTo>
                <a:lnTo>
                  <a:pt x="90106" y="485698"/>
                </a:lnTo>
                <a:lnTo>
                  <a:pt x="90131" y="486079"/>
                </a:lnTo>
                <a:lnTo>
                  <a:pt x="90919" y="486460"/>
                </a:lnTo>
                <a:lnTo>
                  <a:pt x="91579" y="486968"/>
                </a:lnTo>
                <a:lnTo>
                  <a:pt x="92608" y="487095"/>
                </a:lnTo>
                <a:lnTo>
                  <a:pt x="93332" y="487857"/>
                </a:lnTo>
                <a:lnTo>
                  <a:pt x="93675" y="487984"/>
                </a:lnTo>
                <a:lnTo>
                  <a:pt x="93929" y="488619"/>
                </a:lnTo>
                <a:lnTo>
                  <a:pt x="94754" y="488746"/>
                </a:lnTo>
                <a:lnTo>
                  <a:pt x="95199" y="488492"/>
                </a:lnTo>
                <a:lnTo>
                  <a:pt x="95135" y="488365"/>
                </a:lnTo>
                <a:lnTo>
                  <a:pt x="95846" y="488365"/>
                </a:lnTo>
                <a:lnTo>
                  <a:pt x="96367" y="489381"/>
                </a:lnTo>
                <a:lnTo>
                  <a:pt x="97116" y="489127"/>
                </a:lnTo>
                <a:lnTo>
                  <a:pt x="98285" y="490397"/>
                </a:lnTo>
                <a:lnTo>
                  <a:pt x="98894" y="490651"/>
                </a:lnTo>
                <a:lnTo>
                  <a:pt x="100812" y="492302"/>
                </a:lnTo>
                <a:lnTo>
                  <a:pt x="100850" y="496747"/>
                </a:lnTo>
                <a:lnTo>
                  <a:pt x="101358" y="498767"/>
                </a:lnTo>
                <a:lnTo>
                  <a:pt x="101434" y="499414"/>
                </a:lnTo>
                <a:lnTo>
                  <a:pt x="101219" y="499541"/>
                </a:lnTo>
                <a:lnTo>
                  <a:pt x="101066" y="499668"/>
                </a:lnTo>
                <a:lnTo>
                  <a:pt x="101612" y="499922"/>
                </a:lnTo>
                <a:lnTo>
                  <a:pt x="101866" y="499541"/>
                </a:lnTo>
                <a:lnTo>
                  <a:pt x="102323" y="499541"/>
                </a:lnTo>
                <a:lnTo>
                  <a:pt x="102654" y="499033"/>
                </a:lnTo>
                <a:lnTo>
                  <a:pt x="103085" y="499668"/>
                </a:lnTo>
                <a:lnTo>
                  <a:pt x="103428" y="499795"/>
                </a:lnTo>
                <a:lnTo>
                  <a:pt x="104775" y="501319"/>
                </a:lnTo>
                <a:lnTo>
                  <a:pt x="105067" y="502716"/>
                </a:lnTo>
                <a:lnTo>
                  <a:pt x="105194" y="503859"/>
                </a:lnTo>
                <a:lnTo>
                  <a:pt x="104775" y="505383"/>
                </a:lnTo>
                <a:lnTo>
                  <a:pt x="104546" y="505637"/>
                </a:lnTo>
                <a:lnTo>
                  <a:pt x="104330" y="505637"/>
                </a:lnTo>
                <a:lnTo>
                  <a:pt x="103987" y="505891"/>
                </a:lnTo>
                <a:lnTo>
                  <a:pt x="104127" y="506272"/>
                </a:lnTo>
                <a:lnTo>
                  <a:pt x="104241" y="507034"/>
                </a:lnTo>
                <a:lnTo>
                  <a:pt x="104355" y="507542"/>
                </a:lnTo>
                <a:lnTo>
                  <a:pt x="104444" y="508431"/>
                </a:lnTo>
                <a:lnTo>
                  <a:pt x="104165" y="509701"/>
                </a:lnTo>
                <a:lnTo>
                  <a:pt x="105752" y="509701"/>
                </a:lnTo>
                <a:lnTo>
                  <a:pt x="105918" y="510082"/>
                </a:lnTo>
                <a:lnTo>
                  <a:pt x="106146" y="510082"/>
                </a:lnTo>
                <a:lnTo>
                  <a:pt x="106006" y="509828"/>
                </a:lnTo>
                <a:lnTo>
                  <a:pt x="106654" y="509955"/>
                </a:lnTo>
                <a:lnTo>
                  <a:pt x="106857" y="509828"/>
                </a:lnTo>
                <a:lnTo>
                  <a:pt x="107061" y="509574"/>
                </a:lnTo>
                <a:lnTo>
                  <a:pt x="107416" y="509066"/>
                </a:lnTo>
                <a:lnTo>
                  <a:pt x="107556" y="508939"/>
                </a:lnTo>
                <a:lnTo>
                  <a:pt x="107975" y="508431"/>
                </a:lnTo>
                <a:lnTo>
                  <a:pt x="109677" y="508177"/>
                </a:lnTo>
                <a:lnTo>
                  <a:pt x="110591" y="508304"/>
                </a:lnTo>
                <a:lnTo>
                  <a:pt x="110540" y="508177"/>
                </a:lnTo>
                <a:lnTo>
                  <a:pt x="110439" y="507923"/>
                </a:lnTo>
                <a:lnTo>
                  <a:pt x="110871" y="507669"/>
                </a:lnTo>
                <a:lnTo>
                  <a:pt x="111252" y="507542"/>
                </a:lnTo>
                <a:lnTo>
                  <a:pt x="112001" y="507161"/>
                </a:lnTo>
                <a:lnTo>
                  <a:pt x="114465" y="508304"/>
                </a:lnTo>
                <a:lnTo>
                  <a:pt x="113385" y="507161"/>
                </a:lnTo>
                <a:lnTo>
                  <a:pt x="113258" y="507034"/>
                </a:lnTo>
                <a:lnTo>
                  <a:pt x="112610" y="506526"/>
                </a:lnTo>
                <a:lnTo>
                  <a:pt x="111379" y="505764"/>
                </a:lnTo>
                <a:lnTo>
                  <a:pt x="109893" y="504748"/>
                </a:lnTo>
                <a:lnTo>
                  <a:pt x="109461" y="503859"/>
                </a:lnTo>
                <a:lnTo>
                  <a:pt x="108839" y="504621"/>
                </a:lnTo>
                <a:lnTo>
                  <a:pt x="108775" y="504875"/>
                </a:lnTo>
                <a:lnTo>
                  <a:pt x="108864" y="505383"/>
                </a:lnTo>
                <a:lnTo>
                  <a:pt x="108762" y="505891"/>
                </a:lnTo>
                <a:lnTo>
                  <a:pt x="108267" y="506272"/>
                </a:lnTo>
                <a:lnTo>
                  <a:pt x="107823" y="507669"/>
                </a:lnTo>
                <a:lnTo>
                  <a:pt x="107327" y="505002"/>
                </a:lnTo>
                <a:lnTo>
                  <a:pt x="107848" y="504875"/>
                </a:lnTo>
                <a:lnTo>
                  <a:pt x="108089" y="504748"/>
                </a:lnTo>
                <a:lnTo>
                  <a:pt x="107772" y="504621"/>
                </a:lnTo>
                <a:lnTo>
                  <a:pt x="107619" y="504494"/>
                </a:lnTo>
                <a:lnTo>
                  <a:pt x="108712" y="504494"/>
                </a:lnTo>
                <a:lnTo>
                  <a:pt x="108127" y="503732"/>
                </a:lnTo>
                <a:lnTo>
                  <a:pt x="108216" y="503478"/>
                </a:lnTo>
                <a:lnTo>
                  <a:pt x="108229" y="503351"/>
                </a:lnTo>
                <a:lnTo>
                  <a:pt x="107861" y="502716"/>
                </a:lnTo>
                <a:lnTo>
                  <a:pt x="108089" y="502208"/>
                </a:lnTo>
                <a:lnTo>
                  <a:pt x="108953" y="504240"/>
                </a:lnTo>
                <a:lnTo>
                  <a:pt x="108305" y="502208"/>
                </a:lnTo>
                <a:lnTo>
                  <a:pt x="107899" y="500938"/>
                </a:lnTo>
                <a:lnTo>
                  <a:pt x="107708" y="500367"/>
                </a:lnTo>
                <a:lnTo>
                  <a:pt x="107708" y="503555"/>
                </a:lnTo>
                <a:lnTo>
                  <a:pt x="107200" y="503732"/>
                </a:lnTo>
                <a:lnTo>
                  <a:pt x="107505" y="503478"/>
                </a:lnTo>
                <a:lnTo>
                  <a:pt x="107708" y="503555"/>
                </a:lnTo>
                <a:lnTo>
                  <a:pt x="107708" y="500367"/>
                </a:lnTo>
                <a:lnTo>
                  <a:pt x="107645" y="500176"/>
                </a:lnTo>
                <a:lnTo>
                  <a:pt x="107315" y="500938"/>
                </a:lnTo>
                <a:lnTo>
                  <a:pt x="107403" y="500176"/>
                </a:lnTo>
                <a:lnTo>
                  <a:pt x="106984" y="500176"/>
                </a:lnTo>
                <a:lnTo>
                  <a:pt x="107213" y="499668"/>
                </a:lnTo>
                <a:lnTo>
                  <a:pt x="106489" y="499160"/>
                </a:lnTo>
                <a:lnTo>
                  <a:pt x="106527" y="498868"/>
                </a:lnTo>
                <a:lnTo>
                  <a:pt x="106311" y="499160"/>
                </a:lnTo>
                <a:lnTo>
                  <a:pt x="106299" y="499033"/>
                </a:lnTo>
                <a:lnTo>
                  <a:pt x="106311" y="498767"/>
                </a:lnTo>
                <a:lnTo>
                  <a:pt x="105727" y="498144"/>
                </a:lnTo>
                <a:lnTo>
                  <a:pt x="105892" y="498017"/>
                </a:lnTo>
                <a:lnTo>
                  <a:pt x="105968" y="498271"/>
                </a:lnTo>
                <a:lnTo>
                  <a:pt x="106260" y="498271"/>
                </a:lnTo>
                <a:lnTo>
                  <a:pt x="106311" y="498017"/>
                </a:lnTo>
                <a:lnTo>
                  <a:pt x="105981" y="498017"/>
                </a:lnTo>
                <a:lnTo>
                  <a:pt x="106006" y="497763"/>
                </a:lnTo>
                <a:lnTo>
                  <a:pt x="105448" y="497636"/>
                </a:lnTo>
                <a:lnTo>
                  <a:pt x="105359" y="497128"/>
                </a:lnTo>
                <a:lnTo>
                  <a:pt x="105232" y="496239"/>
                </a:lnTo>
                <a:lnTo>
                  <a:pt x="105435" y="496112"/>
                </a:lnTo>
                <a:lnTo>
                  <a:pt x="105562" y="496493"/>
                </a:lnTo>
                <a:lnTo>
                  <a:pt x="105651" y="496620"/>
                </a:lnTo>
                <a:lnTo>
                  <a:pt x="106057" y="496620"/>
                </a:lnTo>
                <a:lnTo>
                  <a:pt x="105905" y="496874"/>
                </a:lnTo>
                <a:lnTo>
                  <a:pt x="106184" y="497128"/>
                </a:lnTo>
                <a:lnTo>
                  <a:pt x="106172" y="496239"/>
                </a:lnTo>
                <a:lnTo>
                  <a:pt x="105879" y="496239"/>
                </a:lnTo>
                <a:lnTo>
                  <a:pt x="105816" y="496112"/>
                </a:lnTo>
                <a:lnTo>
                  <a:pt x="105752" y="495985"/>
                </a:lnTo>
                <a:lnTo>
                  <a:pt x="105676" y="495604"/>
                </a:lnTo>
                <a:lnTo>
                  <a:pt x="105067" y="494080"/>
                </a:lnTo>
                <a:lnTo>
                  <a:pt x="105092" y="492302"/>
                </a:lnTo>
                <a:lnTo>
                  <a:pt x="105460" y="490905"/>
                </a:lnTo>
                <a:lnTo>
                  <a:pt x="106032" y="489381"/>
                </a:lnTo>
                <a:lnTo>
                  <a:pt x="106095" y="489127"/>
                </a:lnTo>
                <a:lnTo>
                  <a:pt x="106286" y="488365"/>
                </a:lnTo>
                <a:lnTo>
                  <a:pt x="106667" y="486841"/>
                </a:lnTo>
                <a:lnTo>
                  <a:pt x="108242" y="486714"/>
                </a:lnTo>
                <a:lnTo>
                  <a:pt x="108648" y="486714"/>
                </a:lnTo>
                <a:lnTo>
                  <a:pt x="109728" y="487095"/>
                </a:lnTo>
                <a:lnTo>
                  <a:pt x="109829" y="486714"/>
                </a:lnTo>
                <a:lnTo>
                  <a:pt x="109855" y="486587"/>
                </a:lnTo>
                <a:lnTo>
                  <a:pt x="110121" y="486841"/>
                </a:lnTo>
                <a:lnTo>
                  <a:pt x="110134" y="486587"/>
                </a:lnTo>
                <a:lnTo>
                  <a:pt x="110197" y="486079"/>
                </a:lnTo>
                <a:lnTo>
                  <a:pt x="110502" y="485952"/>
                </a:lnTo>
                <a:lnTo>
                  <a:pt x="110451" y="485317"/>
                </a:lnTo>
                <a:lnTo>
                  <a:pt x="110718" y="485190"/>
                </a:lnTo>
                <a:lnTo>
                  <a:pt x="110947" y="484682"/>
                </a:lnTo>
                <a:lnTo>
                  <a:pt x="111683" y="484301"/>
                </a:lnTo>
                <a:lnTo>
                  <a:pt x="111912" y="483793"/>
                </a:lnTo>
                <a:lnTo>
                  <a:pt x="113665" y="483539"/>
                </a:lnTo>
                <a:lnTo>
                  <a:pt x="112141" y="482396"/>
                </a:lnTo>
                <a:lnTo>
                  <a:pt x="111709" y="481507"/>
                </a:lnTo>
                <a:lnTo>
                  <a:pt x="111277" y="480872"/>
                </a:lnTo>
                <a:lnTo>
                  <a:pt x="111048" y="479602"/>
                </a:lnTo>
                <a:lnTo>
                  <a:pt x="110832" y="478840"/>
                </a:lnTo>
                <a:lnTo>
                  <a:pt x="110909" y="477570"/>
                </a:lnTo>
                <a:lnTo>
                  <a:pt x="111252" y="476554"/>
                </a:lnTo>
                <a:lnTo>
                  <a:pt x="112649" y="475919"/>
                </a:lnTo>
                <a:lnTo>
                  <a:pt x="112801" y="474903"/>
                </a:lnTo>
                <a:lnTo>
                  <a:pt x="113499" y="474776"/>
                </a:lnTo>
                <a:lnTo>
                  <a:pt x="113182" y="474141"/>
                </a:lnTo>
                <a:lnTo>
                  <a:pt x="113296" y="473633"/>
                </a:lnTo>
                <a:lnTo>
                  <a:pt x="113360" y="473379"/>
                </a:lnTo>
                <a:lnTo>
                  <a:pt x="113411" y="473125"/>
                </a:lnTo>
                <a:lnTo>
                  <a:pt x="113880" y="472617"/>
                </a:lnTo>
                <a:lnTo>
                  <a:pt x="115506" y="471347"/>
                </a:lnTo>
                <a:lnTo>
                  <a:pt x="115811" y="471119"/>
                </a:lnTo>
                <a:lnTo>
                  <a:pt x="115760" y="470712"/>
                </a:lnTo>
                <a:lnTo>
                  <a:pt x="115455" y="468299"/>
                </a:lnTo>
                <a:lnTo>
                  <a:pt x="115404" y="467918"/>
                </a:lnTo>
                <a:lnTo>
                  <a:pt x="114871" y="466140"/>
                </a:lnTo>
                <a:lnTo>
                  <a:pt x="114642" y="465378"/>
                </a:lnTo>
                <a:lnTo>
                  <a:pt x="112572" y="464616"/>
                </a:lnTo>
                <a:lnTo>
                  <a:pt x="115316" y="462076"/>
                </a:lnTo>
                <a:lnTo>
                  <a:pt x="115925" y="461314"/>
                </a:lnTo>
                <a:close/>
              </a:path>
              <a:path w="391160" h="581660">
                <a:moveTo>
                  <a:pt x="117436" y="462965"/>
                </a:moveTo>
                <a:lnTo>
                  <a:pt x="117284" y="461695"/>
                </a:lnTo>
                <a:lnTo>
                  <a:pt x="115925" y="461314"/>
                </a:lnTo>
                <a:lnTo>
                  <a:pt x="117436" y="462965"/>
                </a:lnTo>
                <a:close/>
              </a:path>
              <a:path w="391160" h="581660">
                <a:moveTo>
                  <a:pt x="117627" y="469696"/>
                </a:moveTo>
                <a:lnTo>
                  <a:pt x="115836" y="471093"/>
                </a:lnTo>
                <a:lnTo>
                  <a:pt x="115900" y="471855"/>
                </a:lnTo>
                <a:lnTo>
                  <a:pt x="116128" y="473633"/>
                </a:lnTo>
                <a:lnTo>
                  <a:pt x="117627" y="469696"/>
                </a:lnTo>
                <a:close/>
              </a:path>
              <a:path w="391160" h="581660">
                <a:moveTo>
                  <a:pt x="118325" y="415290"/>
                </a:moveTo>
                <a:lnTo>
                  <a:pt x="118249" y="414020"/>
                </a:lnTo>
                <a:lnTo>
                  <a:pt x="118021" y="414020"/>
                </a:lnTo>
                <a:lnTo>
                  <a:pt x="118325" y="415290"/>
                </a:lnTo>
                <a:close/>
              </a:path>
              <a:path w="391160" h="581660">
                <a:moveTo>
                  <a:pt x="125272" y="525780"/>
                </a:moveTo>
                <a:lnTo>
                  <a:pt x="124752" y="524510"/>
                </a:lnTo>
                <a:lnTo>
                  <a:pt x="124904" y="525780"/>
                </a:lnTo>
                <a:lnTo>
                  <a:pt x="125272" y="525780"/>
                </a:lnTo>
                <a:close/>
              </a:path>
              <a:path w="391160" h="581660">
                <a:moveTo>
                  <a:pt x="135928" y="485140"/>
                </a:moveTo>
                <a:lnTo>
                  <a:pt x="135813" y="483870"/>
                </a:lnTo>
                <a:lnTo>
                  <a:pt x="134874" y="482600"/>
                </a:lnTo>
                <a:lnTo>
                  <a:pt x="135559" y="485140"/>
                </a:lnTo>
                <a:lnTo>
                  <a:pt x="135928" y="485140"/>
                </a:lnTo>
                <a:close/>
              </a:path>
              <a:path w="391160" h="581660">
                <a:moveTo>
                  <a:pt x="137185" y="535432"/>
                </a:moveTo>
                <a:lnTo>
                  <a:pt x="137083" y="534670"/>
                </a:lnTo>
                <a:lnTo>
                  <a:pt x="136601" y="534670"/>
                </a:lnTo>
                <a:lnTo>
                  <a:pt x="137185" y="535432"/>
                </a:lnTo>
                <a:close/>
              </a:path>
              <a:path w="391160" h="581660">
                <a:moveTo>
                  <a:pt x="137579" y="535940"/>
                </a:moveTo>
                <a:lnTo>
                  <a:pt x="137185" y="535432"/>
                </a:lnTo>
                <a:lnTo>
                  <a:pt x="137261" y="535940"/>
                </a:lnTo>
                <a:lnTo>
                  <a:pt x="137579" y="535940"/>
                </a:lnTo>
                <a:close/>
              </a:path>
              <a:path w="391160" h="581660">
                <a:moveTo>
                  <a:pt x="138645" y="538480"/>
                </a:moveTo>
                <a:lnTo>
                  <a:pt x="138239" y="538480"/>
                </a:lnTo>
                <a:lnTo>
                  <a:pt x="138569" y="537210"/>
                </a:lnTo>
                <a:lnTo>
                  <a:pt x="138264" y="536816"/>
                </a:lnTo>
                <a:lnTo>
                  <a:pt x="137452" y="538480"/>
                </a:lnTo>
                <a:lnTo>
                  <a:pt x="137198" y="538480"/>
                </a:lnTo>
                <a:lnTo>
                  <a:pt x="138049" y="539750"/>
                </a:lnTo>
                <a:lnTo>
                  <a:pt x="138252" y="539750"/>
                </a:lnTo>
                <a:lnTo>
                  <a:pt x="138645" y="538480"/>
                </a:lnTo>
                <a:close/>
              </a:path>
              <a:path w="391160" h="581660">
                <a:moveTo>
                  <a:pt x="138709" y="535940"/>
                </a:moveTo>
                <a:lnTo>
                  <a:pt x="137579" y="535940"/>
                </a:lnTo>
                <a:lnTo>
                  <a:pt x="138264" y="536816"/>
                </a:lnTo>
                <a:lnTo>
                  <a:pt x="138709" y="535940"/>
                </a:lnTo>
                <a:close/>
              </a:path>
              <a:path w="391160" h="581660">
                <a:moveTo>
                  <a:pt x="138861" y="521970"/>
                </a:moveTo>
                <a:lnTo>
                  <a:pt x="138277" y="520700"/>
                </a:lnTo>
                <a:lnTo>
                  <a:pt x="138442" y="521970"/>
                </a:lnTo>
                <a:lnTo>
                  <a:pt x="138861" y="521970"/>
                </a:lnTo>
                <a:close/>
              </a:path>
              <a:path w="391160" h="581660">
                <a:moveTo>
                  <a:pt x="141617" y="487680"/>
                </a:moveTo>
                <a:lnTo>
                  <a:pt x="141185" y="486410"/>
                </a:lnTo>
                <a:lnTo>
                  <a:pt x="141363" y="487680"/>
                </a:lnTo>
                <a:lnTo>
                  <a:pt x="141617" y="487680"/>
                </a:lnTo>
                <a:close/>
              </a:path>
              <a:path w="391160" h="581660">
                <a:moveTo>
                  <a:pt x="145211" y="30480"/>
                </a:moveTo>
                <a:lnTo>
                  <a:pt x="144995" y="30480"/>
                </a:lnTo>
                <a:lnTo>
                  <a:pt x="144932" y="31305"/>
                </a:lnTo>
                <a:lnTo>
                  <a:pt x="145211" y="30480"/>
                </a:lnTo>
                <a:close/>
              </a:path>
              <a:path w="391160" h="581660">
                <a:moveTo>
                  <a:pt x="154787" y="33020"/>
                </a:moveTo>
                <a:close/>
              </a:path>
              <a:path w="391160" h="581660">
                <a:moveTo>
                  <a:pt x="155587" y="31750"/>
                </a:moveTo>
                <a:lnTo>
                  <a:pt x="154190" y="31750"/>
                </a:lnTo>
                <a:lnTo>
                  <a:pt x="154762" y="32969"/>
                </a:lnTo>
                <a:lnTo>
                  <a:pt x="155587" y="31750"/>
                </a:lnTo>
                <a:close/>
              </a:path>
              <a:path w="391160" h="581660">
                <a:moveTo>
                  <a:pt x="161061" y="541020"/>
                </a:moveTo>
                <a:lnTo>
                  <a:pt x="160680" y="539750"/>
                </a:lnTo>
                <a:lnTo>
                  <a:pt x="160451" y="539750"/>
                </a:lnTo>
                <a:lnTo>
                  <a:pt x="161061" y="541020"/>
                </a:lnTo>
                <a:close/>
              </a:path>
              <a:path w="391160" h="581660">
                <a:moveTo>
                  <a:pt x="161925" y="493395"/>
                </a:moveTo>
                <a:lnTo>
                  <a:pt x="161772" y="492760"/>
                </a:lnTo>
                <a:lnTo>
                  <a:pt x="161632" y="494030"/>
                </a:lnTo>
                <a:lnTo>
                  <a:pt x="161899" y="494030"/>
                </a:lnTo>
                <a:lnTo>
                  <a:pt x="161925" y="493395"/>
                </a:lnTo>
                <a:close/>
              </a:path>
              <a:path w="391160" h="581660">
                <a:moveTo>
                  <a:pt x="162077" y="494030"/>
                </a:moveTo>
                <a:lnTo>
                  <a:pt x="162001" y="493737"/>
                </a:lnTo>
                <a:lnTo>
                  <a:pt x="161899" y="494030"/>
                </a:lnTo>
                <a:lnTo>
                  <a:pt x="162077" y="494030"/>
                </a:lnTo>
                <a:close/>
              </a:path>
              <a:path w="391160" h="581660">
                <a:moveTo>
                  <a:pt x="162153" y="468630"/>
                </a:moveTo>
                <a:lnTo>
                  <a:pt x="161086" y="467525"/>
                </a:lnTo>
                <a:lnTo>
                  <a:pt x="161582" y="468630"/>
                </a:lnTo>
                <a:lnTo>
                  <a:pt x="162153" y="468630"/>
                </a:lnTo>
                <a:close/>
              </a:path>
              <a:path w="391160" h="581660">
                <a:moveTo>
                  <a:pt x="162382" y="492760"/>
                </a:moveTo>
                <a:lnTo>
                  <a:pt x="161950" y="492760"/>
                </a:lnTo>
                <a:lnTo>
                  <a:pt x="162001" y="493737"/>
                </a:lnTo>
                <a:lnTo>
                  <a:pt x="162382" y="492760"/>
                </a:lnTo>
                <a:close/>
              </a:path>
              <a:path w="391160" h="581660">
                <a:moveTo>
                  <a:pt x="166281" y="461010"/>
                </a:moveTo>
                <a:lnTo>
                  <a:pt x="165430" y="459740"/>
                </a:lnTo>
                <a:lnTo>
                  <a:pt x="165379" y="459867"/>
                </a:lnTo>
                <a:lnTo>
                  <a:pt x="165887" y="461010"/>
                </a:lnTo>
                <a:lnTo>
                  <a:pt x="166217" y="461010"/>
                </a:lnTo>
                <a:close/>
              </a:path>
              <a:path w="391160" h="581660">
                <a:moveTo>
                  <a:pt x="167081" y="463550"/>
                </a:moveTo>
                <a:lnTo>
                  <a:pt x="166751" y="463550"/>
                </a:lnTo>
                <a:lnTo>
                  <a:pt x="166230" y="461086"/>
                </a:lnTo>
                <a:lnTo>
                  <a:pt x="165481" y="462280"/>
                </a:lnTo>
                <a:lnTo>
                  <a:pt x="164655" y="462280"/>
                </a:lnTo>
                <a:lnTo>
                  <a:pt x="164045" y="462280"/>
                </a:lnTo>
                <a:lnTo>
                  <a:pt x="164274" y="463550"/>
                </a:lnTo>
                <a:lnTo>
                  <a:pt x="166052" y="463550"/>
                </a:lnTo>
                <a:lnTo>
                  <a:pt x="166230" y="464820"/>
                </a:lnTo>
                <a:lnTo>
                  <a:pt x="167081" y="463550"/>
                </a:lnTo>
                <a:close/>
              </a:path>
              <a:path w="391160" h="581660">
                <a:moveTo>
                  <a:pt x="167614" y="462280"/>
                </a:moveTo>
                <a:lnTo>
                  <a:pt x="167195" y="462280"/>
                </a:lnTo>
                <a:lnTo>
                  <a:pt x="166751" y="463550"/>
                </a:lnTo>
                <a:lnTo>
                  <a:pt x="167614" y="462280"/>
                </a:lnTo>
                <a:close/>
              </a:path>
              <a:path w="391160" h="581660">
                <a:moveTo>
                  <a:pt x="177279" y="476250"/>
                </a:moveTo>
                <a:lnTo>
                  <a:pt x="177215" y="474980"/>
                </a:lnTo>
                <a:lnTo>
                  <a:pt x="177012" y="476250"/>
                </a:lnTo>
                <a:lnTo>
                  <a:pt x="177279" y="476250"/>
                </a:lnTo>
                <a:close/>
              </a:path>
              <a:path w="391160" h="581660">
                <a:moveTo>
                  <a:pt x="177342" y="476250"/>
                </a:moveTo>
                <a:lnTo>
                  <a:pt x="177317" y="476059"/>
                </a:lnTo>
                <a:lnTo>
                  <a:pt x="177279" y="476250"/>
                </a:lnTo>
                <a:close/>
              </a:path>
              <a:path w="391160" h="581660">
                <a:moveTo>
                  <a:pt x="178066" y="25400"/>
                </a:moveTo>
                <a:lnTo>
                  <a:pt x="177787" y="25400"/>
                </a:lnTo>
                <a:lnTo>
                  <a:pt x="177800" y="26390"/>
                </a:lnTo>
                <a:lnTo>
                  <a:pt x="178066" y="25400"/>
                </a:lnTo>
                <a:close/>
              </a:path>
              <a:path w="391160" h="581660">
                <a:moveTo>
                  <a:pt x="178803" y="22860"/>
                </a:moveTo>
                <a:lnTo>
                  <a:pt x="178638" y="22860"/>
                </a:lnTo>
                <a:lnTo>
                  <a:pt x="178739" y="23431"/>
                </a:lnTo>
                <a:lnTo>
                  <a:pt x="178803" y="22860"/>
                </a:lnTo>
                <a:close/>
              </a:path>
              <a:path w="391160" h="581660">
                <a:moveTo>
                  <a:pt x="190881" y="549884"/>
                </a:moveTo>
                <a:close/>
              </a:path>
              <a:path w="391160" h="581660">
                <a:moveTo>
                  <a:pt x="193586" y="548640"/>
                </a:moveTo>
                <a:close/>
              </a:path>
              <a:path w="391160" h="581660">
                <a:moveTo>
                  <a:pt x="194691" y="549440"/>
                </a:moveTo>
                <a:lnTo>
                  <a:pt x="194360" y="549910"/>
                </a:lnTo>
                <a:lnTo>
                  <a:pt x="194691" y="549910"/>
                </a:lnTo>
                <a:lnTo>
                  <a:pt x="194691" y="549440"/>
                </a:lnTo>
                <a:close/>
              </a:path>
              <a:path w="391160" h="581660">
                <a:moveTo>
                  <a:pt x="199707" y="558800"/>
                </a:moveTo>
                <a:lnTo>
                  <a:pt x="199059" y="557530"/>
                </a:lnTo>
                <a:lnTo>
                  <a:pt x="198920" y="558800"/>
                </a:lnTo>
                <a:lnTo>
                  <a:pt x="199707" y="558800"/>
                </a:lnTo>
                <a:close/>
              </a:path>
              <a:path w="391160" h="581660">
                <a:moveTo>
                  <a:pt x="200888" y="544830"/>
                </a:moveTo>
                <a:lnTo>
                  <a:pt x="200571" y="544283"/>
                </a:lnTo>
                <a:lnTo>
                  <a:pt x="200329" y="544830"/>
                </a:lnTo>
                <a:lnTo>
                  <a:pt x="200888" y="544830"/>
                </a:lnTo>
                <a:close/>
              </a:path>
              <a:path w="391160" h="581660">
                <a:moveTo>
                  <a:pt x="203657" y="556260"/>
                </a:moveTo>
                <a:lnTo>
                  <a:pt x="202361" y="554990"/>
                </a:lnTo>
                <a:lnTo>
                  <a:pt x="201714" y="554990"/>
                </a:lnTo>
                <a:lnTo>
                  <a:pt x="201663" y="556260"/>
                </a:lnTo>
                <a:lnTo>
                  <a:pt x="202120" y="556260"/>
                </a:lnTo>
                <a:lnTo>
                  <a:pt x="202158" y="557530"/>
                </a:lnTo>
                <a:lnTo>
                  <a:pt x="202641" y="556260"/>
                </a:lnTo>
                <a:lnTo>
                  <a:pt x="203657" y="556260"/>
                </a:lnTo>
                <a:close/>
              </a:path>
              <a:path w="391160" h="581660">
                <a:moveTo>
                  <a:pt x="207378" y="558800"/>
                </a:moveTo>
                <a:lnTo>
                  <a:pt x="207276" y="557530"/>
                </a:lnTo>
                <a:lnTo>
                  <a:pt x="206590" y="557530"/>
                </a:lnTo>
                <a:lnTo>
                  <a:pt x="206616" y="556260"/>
                </a:lnTo>
                <a:lnTo>
                  <a:pt x="204597" y="556260"/>
                </a:lnTo>
                <a:lnTo>
                  <a:pt x="204876" y="557530"/>
                </a:lnTo>
                <a:lnTo>
                  <a:pt x="206184" y="557530"/>
                </a:lnTo>
                <a:lnTo>
                  <a:pt x="206908" y="558800"/>
                </a:lnTo>
                <a:lnTo>
                  <a:pt x="207378" y="558800"/>
                </a:lnTo>
                <a:close/>
              </a:path>
              <a:path w="391160" h="581660">
                <a:moveTo>
                  <a:pt x="209130" y="563880"/>
                </a:moveTo>
                <a:lnTo>
                  <a:pt x="208699" y="561340"/>
                </a:lnTo>
                <a:lnTo>
                  <a:pt x="208407" y="562610"/>
                </a:lnTo>
                <a:lnTo>
                  <a:pt x="207137" y="561428"/>
                </a:lnTo>
                <a:lnTo>
                  <a:pt x="207060" y="561187"/>
                </a:lnTo>
                <a:lnTo>
                  <a:pt x="207276" y="560070"/>
                </a:lnTo>
                <a:lnTo>
                  <a:pt x="204762" y="560070"/>
                </a:lnTo>
                <a:lnTo>
                  <a:pt x="204698" y="557530"/>
                </a:lnTo>
                <a:lnTo>
                  <a:pt x="204431" y="560070"/>
                </a:lnTo>
                <a:lnTo>
                  <a:pt x="204279" y="560070"/>
                </a:lnTo>
                <a:lnTo>
                  <a:pt x="203085" y="558800"/>
                </a:lnTo>
                <a:lnTo>
                  <a:pt x="202603" y="558800"/>
                </a:lnTo>
                <a:lnTo>
                  <a:pt x="202361" y="557530"/>
                </a:lnTo>
                <a:lnTo>
                  <a:pt x="202158" y="557530"/>
                </a:lnTo>
                <a:lnTo>
                  <a:pt x="201256" y="557530"/>
                </a:lnTo>
                <a:lnTo>
                  <a:pt x="201663" y="556260"/>
                </a:lnTo>
                <a:lnTo>
                  <a:pt x="201129" y="557530"/>
                </a:lnTo>
                <a:lnTo>
                  <a:pt x="199961" y="557530"/>
                </a:lnTo>
                <a:lnTo>
                  <a:pt x="199707" y="558800"/>
                </a:lnTo>
                <a:lnTo>
                  <a:pt x="200253" y="558800"/>
                </a:lnTo>
                <a:lnTo>
                  <a:pt x="200583" y="560070"/>
                </a:lnTo>
                <a:lnTo>
                  <a:pt x="201447" y="560070"/>
                </a:lnTo>
                <a:lnTo>
                  <a:pt x="201396" y="561340"/>
                </a:lnTo>
                <a:lnTo>
                  <a:pt x="203111" y="561340"/>
                </a:lnTo>
                <a:lnTo>
                  <a:pt x="203695" y="562610"/>
                </a:lnTo>
                <a:lnTo>
                  <a:pt x="204025" y="562610"/>
                </a:lnTo>
                <a:lnTo>
                  <a:pt x="204355" y="563880"/>
                </a:lnTo>
                <a:lnTo>
                  <a:pt x="205562" y="563880"/>
                </a:lnTo>
                <a:lnTo>
                  <a:pt x="207975" y="565150"/>
                </a:lnTo>
                <a:lnTo>
                  <a:pt x="206616" y="562610"/>
                </a:lnTo>
                <a:lnTo>
                  <a:pt x="208191" y="563880"/>
                </a:lnTo>
                <a:lnTo>
                  <a:pt x="209130" y="563880"/>
                </a:lnTo>
                <a:close/>
              </a:path>
              <a:path w="391160" h="581660">
                <a:moveTo>
                  <a:pt x="215557" y="566420"/>
                </a:moveTo>
                <a:lnTo>
                  <a:pt x="215544" y="565150"/>
                </a:lnTo>
                <a:lnTo>
                  <a:pt x="215061" y="565150"/>
                </a:lnTo>
                <a:lnTo>
                  <a:pt x="214934" y="563880"/>
                </a:lnTo>
                <a:lnTo>
                  <a:pt x="213639" y="563880"/>
                </a:lnTo>
                <a:lnTo>
                  <a:pt x="213550" y="562610"/>
                </a:lnTo>
                <a:lnTo>
                  <a:pt x="212420" y="562610"/>
                </a:lnTo>
                <a:lnTo>
                  <a:pt x="211480" y="561340"/>
                </a:lnTo>
                <a:lnTo>
                  <a:pt x="209359" y="561340"/>
                </a:lnTo>
                <a:lnTo>
                  <a:pt x="208826" y="560070"/>
                </a:lnTo>
                <a:lnTo>
                  <a:pt x="208762" y="561416"/>
                </a:lnTo>
                <a:lnTo>
                  <a:pt x="210781" y="563880"/>
                </a:lnTo>
                <a:lnTo>
                  <a:pt x="211023" y="563880"/>
                </a:lnTo>
                <a:lnTo>
                  <a:pt x="211404" y="565150"/>
                </a:lnTo>
                <a:lnTo>
                  <a:pt x="214210" y="565150"/>
                </a:lnTo>
                <a:lnTo>
                  <a:pt x="214706" y="566420"/>
                </a:lnTo>
                <a:lnTo>
                  <a:pt x="215557" y="566420"/>
                </a:lnTo>
                <a:close/>
              </a:path>
              <a:path w="391160" h="581660">
                <a:moveTo>
                  <a:pt x="234746" y="543560"/>
                </a:moveTo>
                <a:lnTo>
                  <a:pt x="234403" y="543560"/>
                </a:lnTo>
                <a:lnTo>
                  <a:pt x="234416" y="544830"/>
                </a:lnTo>
                <a:lnTo>
                  <a:pt x="234670" y="544830"/>
                </a:lnTo>
                <a:lnTo>
                  <a:pt x="234746" y="543560"/>
                </a:lnTo>
                <a:close/>
              </a:path>
              <a:path w="391160" h="581660">
                <a:moveTo>
                  <a:pt x="242227" y="581660"/>
                </a:moveTo>
                <a:lnTo>
                  <a:pt x="241858" y="581342"/>
                </a:lnTo>
                <a:lnTo>
                  <a:pt x="241668" y="581660"/>
                </a:lnTo>
                <a:lnTo>
                  <a:pt x="242227" y="581660"/>
                </a:lnTo>
                <a:close/>
              </a:path>
              <a:path w="391160" h="581660">
                <a:moveTo>
                  <a:pt x="247307" y="295910"/>
                </a:moveTo>
                <a:lnTo>
                  <a:pt x="247002" y="295770"/>
                </a:lnTo>
                <a:lnTo>
                  <a:pt x="247091" y="295910"/>
                </a:lnTo>
                <a:lnTo>
                  <a:pt x="247307" y="295910"/>
                </a:lnTo>
                <a:close/>
              </a:path>
              <a:path w="391160" h="581660">
                <a:moveTo>
                  <a:pt x="248691" y="571500"/>
                </a:moveTo>
                <a:lnTo>
                  <a:pt x="248119" y="571500"/>
                </a:lnTo>
                <a:lnTo>
                  <a:pt x="248450" y="572770"/>
                </a:lnTo>
                <a:lnTo>
                  <a:pt x="248691" y="571500"/>
                </a:lnTo>
                <a:close/>
              </a:path>
              <a:path w="391160" h="581660">
                <a:moveTo>
                  <a:pt x="251079" y="189230"/>
                </a:moveTo>
                <a:lnTo>
                  <a:pt x="250291" y="189230"/>
                </a:lnTo>
                <a:lnTo>
                  <a:pt x="250939" y="190500"/>
                </a:lnTo>
                <a:lnTo>
                  <a:pt x="251079" y="189230"/>
                </a:lnTo>
                <a:close/>
              </a:path>
              <a:path w="391160" h="581660">
                <a:moveTo>
                  <a:pt x="253707" y="193040"/>
                </a:moveTo>
                <a:lnTo>
                  <a:pt x="252933" y="193040"/>
                </a:lnTo>
                <a:lnTo>
                  <a:pt x="252793" y="193840"/>
                </a:lnTo>
                <a:lnTo>
                  <a:pt x="253707" y="193040"/>
                </a:lnTo>
                <a:close/>
              </a:path>
              <a:path w="391160" h="581660">
                <a:moveTo>
                  <a:pt x="254000" y="561924"/>
                </a:moveTo>
                <a:lnTo>
                  <a:pt x="253644" y="562610"/>
                </a:lnTo>
                <a:lnTo>
                  <a:pt x="253974" y="562610"/>
                </a:lnTo>
                <a:lnTo>
                  <a:pt x="254000" y="561924"/>
                </a:lnTo>
                <a:close/>
              </a:path>
              <a:path w="391160" h="581660">
                <a:moveTo>
                  <a:pt x="255003" y="252730"/>
                </a:moveTo>
                <a:lnTo>
                  <a:pt x="254762" y="251460"/>
                </a:lnTo>
                <a:lnTo>
                  <a:pt x="253606" y="250190"/>
                </a:lnTo>
                <a:lnTo>
                  <a:pt x="252933" y="250190"/>
                </a:lnTo>
                <a:lnTo>
                  <a:pt x="255003" y="252730"/>
                </a:lnTo>
                <a:close/>
              </a:path>
              <a:path w="391160" h="581660">
                <a:moveTo>
                  <a:pt x="260184" y="144780"/>
                </a:moveTo>
                <a:lnTo>
                  <a:pt x="259715" y="144780"/>
                </a:lnTo>
                <a:lnTo>
                  <a:pt x="260083" y="145516"/>
                </a:lnTo>
                <a:lnTo>
                  <a:pt x="260184" y="144780"/>
                </a:lnTo>
                <a:close/>
              </a:path>
              <a:path w="391160" h="581660">
                <a:moveTo>
                  <a:pt x="266992" y="561340"/>
                </a:moveTo>
                <a:lnTo>
                  <a:pt x="266941" y="561187"/>
                </a:lnTo>
                <a:lnTo>
                  <a:pt x="266928" y="561340"/>
                </a:lnTo>
                <a:close/>
              </a:path>
              <a:path w="391160" h="581660">
                <a:moveTo>
                  <a:pt x="267144" y="565150"/>
                </a:moveTo>
                <a:lnTo>
                  <a:pt x="266636" y="563880"/>
                </a:lnTo>
                <a:lnTo>
                  <a:pt x="266623" y="565150"/>
                </a:lnTo>
                <a:lnTo>
                  <a:pt x="267144" y="565150"/>
                </a:lnTo>
                <a:close/>
              </a:path>
              <a:path w="391160" h="581660">
                <a:moveTo>
                  <a:pt x="269849" y="382270"/>
                </a:moveTo>
                <a:lnTo>
                  <a:pt x="269163" y="382270"/>
                </a:lnTo>
                <a:lnTo>
                  <a:pt x="269773" y="383540"/>
                </a:lnTo>
                <a:lnTo>
                  <a:pt x="269849" y="382270"/>
                </a:lnTo>
                <a:close/>
              </a:path>
              <a:path w="391160" h="581660">
                <a:moveTo>
                  <a:pt x="272440" y="134620"/>
                </a:moveTo>
                <a:lnTo>
                  <a:pt x="272376" y="134467"/>
                </a:lnTo>
                <a:lnTo>
                  <a:pt x="272262" y="134620"/>
                </a:lnTo>
                <a:lnTo>
                  <a:pt x="272440" y="134620"/>
                </a:lnTo>
                <a:close/>
              </a:path>
              <a:path w="391160" h="581660">
                <a:moveTo>
                  <a:pt x="273215" y="568960"/>
                </a:moveTo>
                <a:lnTo>
                  <a:pt x="272072" y="567690"/>
                </a:lnTo>
                <a:lnTo>
                  <a:pt x="271653" y="567690"/>
                </a:lnTo>
                <a:lnTo>
                  <a:pt x="270586" y="566420"/>
                </a:lnTo>
                <a:lnTo>
                  <a:pt x="268719" y="563880"/>
                </a:lnTo>
                <a:lnTo>
                  <a:pt x="268236" y="563880"/>
                </a:lnTo>
                <a:lnTo>
                  <a:pt x="267957" y="565150"/>
                </a:lnTo>
                <a:lnTo>
                  <a:pt x="267652" y="565150"/>
                </a:lnTo>
                <a:lnTo>
                  <a:pt x="268160" y="566420"/>
                </a:lnTo>
                <a:lnTo>
                  <a:pt x="268503" y="566420"/>
                </a:lnTo>
                <a:lnTo>
                  <a:pt x="268147" y="565150"/>
                </a:lnTo>
                <a:lnTo>
                  <a:pt x="268693" y="565150"/>
                </a:lnTo>
                <a:lnTo>
                  <a:pt x="268820" y="566420"/>
                </a:lnTo>
                <a:lnTo>
                  <a:pt x="269621" y="566420"/>
                </a:lnTo>
                <a:lnTo>
                  <a:pt x="269519" y="565150"/>
                </a:lnTo>
                <a:lnTo>
                  <a:pt x="271551" y="567690"/>
                </a:lnTo>
                <a:lnTo>
                  <a:pt x="270040" y="566420"/>
                </a:lnTo>
                <a:lnTo>
                  <a:pt x="269786" y="566420"/>
                </a:lnTo>
                <a:lnTo>
                  <a:pt x="269735" y="567690"/>
                </a:lnTo>
                <a:lnTo>
                  <a:pt x="270484" y="567690"/>
                </a:lnTo>
                <a:lnTo>
                  <a:pt x="270662" y="568960"/>
                </a:lnTo>
                <a:lnTo>
                  <a:pt x="271754" y="568960"/>
                </a:lnTo>
                <a:lnTo>
                  <a:pt x="272084" y="570230"/>
                </a:lnTo>
                <a:lnTo>
                  <a:pt x="272669" y="570230"/>
                </a:lnTo>
                <a:lnTo>
                  <a:pt x="272326" y="568960"/>
                </a:lnTo>
                <a:lnTo>
                  <a:pt x="273215" y="568960"/>
                </a:lnTo>
                <a:close/>
              </a:path>
              <a:path w="391160" h="581660">
                <a:moveTo>
                  <a:pt x="274523" y="571500"/>
                </a:moveTo>
                <a:lnTo>
                  <a:pt x="274218" y="570230"/>
                </a:lnTo>
                <a:lnTo>
                  <a:pt x="272948" y="570230"/>
                </a:lnTo>
                <a:lnTo>
                  <a:pt x="273494" y="571500"/>
                </a:lnTo>
                <a:lnTo>
                  <a:pt x="274523" y="571500"/>
                </a:lnTo>
                <a:close/>
              </a:path>
              <a:path w="391160" h="581660">
                <a:moveTo>
                  <a:pt x="275336" y="571500"/>
                </a:moveTo>
                <a:lnTo>
                  <a:pt x="275170" y="571500"/>
                </a:lnTo>
                <a:lnTo>
                  <a:pt x="275183" y="570712"/>
                </a:lnTo>
                <a:lnTo>
                  <a:pt x="274967" y="571500"/>
                </a:lnTo>
                <a:lnTo>
                  <a:pt x="274726" y="571500"/>
                </a:lnTo>
                <a:lnTo>
                  <a:pt x="274993" y="572770"/>
                </a:lnTo>
                <a:lnTo>
                  <a:pt x="275336" y="571500"/>
                </a:lnTo>
                <a:close/>
              </a:path>
              <a:path w="391160" h="581660">
                <a:moveTo>
                  <a:pt x="276352" y="137160"/>
                </a:moveTo>
                <a:close/>
              </a:path>
              <a:path w="391160" h="581660">
                <a:moveTo>
                  <a:pt x="278650" y="567690"/>
                </a:moveTo>
                <a:lnTo>
                  <a:pt x="278091" y="565150"/>
                </a:lnTo>
                <a:lnTo>
                  <a:pt x="277774" y="565150"/>
                </a:lnTo>
                <a:lnTo>
                  <a:pt x="277329" y="563880"/>
                </a:lnTo>
                <a:lnTo>
                  <a:pt x="275031" y="562610"/>
                </a:lnTo>
                <a:lnTo>
                  <a:pt x="275755" y="561340"/>
                </a:lnTo>
                <a:lnTo>
                  <a:pt x="273380" y="562610"/>
                </a:lnTo>
                <a:lnTo>
                  <a:pt x="274129" y="562610"/>
                </a:lnTo>
                <a:lnTo>
                  <a:pt x="274828" y="563880"/>
                </a:lnTo>
                <a:lnTo>
                  <a:pt x="275132" y="565150"/>
                </a:lnTo>
                <a:lnTo>
                  <a:pt x="275628" y="565150"/>
                </a:lnTo>
                <a:lnTo>
                  <a:pt x="275590" y="566420"/>
                </a:lnTo>
                <a:lnTo>
                  <a:pt x="275209" y="567004"/>
                </a:lnTo>
                <a:lnTo>
                  <a:pt x="275272" y="567690"/>
                </a:lnTo>
                <a:lnTo>
                  <a:pt x="275767" y="566420"/>
                </a:lnTo>
                <a:lnTo>
                  <a:pt x="276352" y="566420"/>
                </a:lnTo>
                <a:lnTo>
                  <a:pt x="276987" y="567690"/>
                </a:lnTo>
                <a:lnTo>
                  <a:pt x="277215" y="567690"/>
                </a:lnTo>
                <a:lnTo>
                  <a:pt x="278650" y="567690"/>
                </a:lnTo>
                <a:close/>
              </a:path>
              <a:path w="391160" h="581660">
                <a:moveTo>
                  <a:pt x="279361" y="565150"/>
                </a:moveTo>
                <a:lnTo>
                  <a:pt x="279222" y="565150"/>
                </a:lnTo>
                <a:lnTo>
                  <a:pt x="279311" y="565327"/>
                </a:lnTo>
                <a:lnTo>
                  <a:pt x="279361" y="565150"/>
                </a:lnTo>
                <a:close/>
              </a:path>
              <a:path w="391160" h="581660">
                <a:moveTo>
                  <a:pt x="279882" y="565150"/>
                </a:moveTo>
                <a:lnTo>
                  <a:pt x="279476" y="565658"/>
                </a:lnTo>
                <a:lnTo>
                  <a:pt x="279311" y="565327"/>
                </a:lnTo>
                <a:lnTo>
                  <a:pt x="279095" y="566127"/>
                </a:lnTo>
                <a:lnTo>
                  <a:pt x="278866" y="566420"/>
                </a:lnTo>
                <a:lnTo>
                  <a:pt x="279019" y="566420"/>
                </a:lnTo>
                <a:lnTo>
                  <a:pt x="279844" y="566420"/>
                </a:lnTo>
                <a:lnTo>
                  <a:pt x="279501" y="565708"/>
                </a:lnTo>
                <a:lnTo>
                  <a:pt x="279882" y="565150"/>
                </a:lnTo>
                <a:close/>
              </a:path>
              <a:path w="391160" h="581660">
                <a:moveTo>
                  <a:pt x="281025" y="572770"/>
                </a:moveTo>
                <a:lnTo>
                  <a:pt x="280352" y="571500"/>
                </a:lnTo>
                <a:lnTo>
                  <a:pt x="280314" y="572770"/>
                </a:lnTo>
                <a:lnTo>
                  <a:pt x="281025" y="572770"/>
                </a:lnTo>
                <a:close/>
              </a:path>
              <a:path w="391160" h="581660">
                <a:moveTo>
                  <a:pt x="303733" y="561340"/>
                </a:moveTo>
                <a:lnTo>
                  <a:pt x="303072" y="562368"/>
                </a:lnTo>
                <a:lnTo>
                  <a:pt x="302996" y="562610"/>
                </a:lnTo>
                <a:lnTo>
                  <a:pt x="303733" y="561949"/>
                </a:lnTo>
                <a:lnTo>
                  <a:pt x="303733" y="561340"/>
                </a:lnTo>
                <a:close/>
              </a:path>
              <a:path w="391160" h="581660">
                <a:moveTo>
                  <a:pt x="304317" y="561416"/>
                </a:moveTo>
                <a:lnTo>
                  <a:pt x="303758" y="561924"/>
                </a:lnTo>
                <a:lnTo>
                  <a:pt x="303733" y="562610"/>
                </a:lnTo>
                <a:lnTo>
                  <a:pt x="304292" y="561555"/>
                </a:lnTo>
                <a:lnTo>
                  <a:pt x="304317" y="561416"/>
                </a:lnTo>
                <a:close/>
              </a:path>
              <a:path w="391160" h="581660">
                <a:moveTo>
                  <a:pt x="305422" y="563880"/>
                </a:moveTo>
                <a:lnTo>
                  <a:pt x="305041" y="562610"/>
                </a:lnTo>
                <a:lnTo>
                  <a:pt x="303733" y="562610"/>
                </a:lnTo>
                <a:lnTo>
                  <a:pt x="303326" y="562610"/>
                </a:lnTo>
                <a:lnTo>
                  <a:pt x="303974" y="563880"/>
                </a:lnTo>
                <a:lnTo>
                  <a:pt x="305422" y="563880"/>
                </a:lnTo>
                <a:close/>
              </a:path>
              <a:path w="391160" h="581660">
                <a:moveTo>
                  <a:pt x="309841" y="561340"/>
                </a:moveTo>
                <a:lnTo>
                  <a:pt x="309473" y="560070"/>
                </a:lnTo>
                <a:lnTo>
                  <a:pt x="309460" y="561340"/>
                </a:lnTo>
                <a:lnTo>
                  <a:pt x="309841" y="561340"/>
                </a:lnTo>
                <a:close/>
              </a:path>
              <a:path w="391160" h="581660">
                <a:moveTo>
                  <a:pt x="329209" y="558800"/>
                </a:moveTo>
                <a:lnTo>
                  <a:pt x="328828" y="558800"/>
                </a:lnTo>
                <a:lnTo>
                  <a:pt x="328498" y="560070"/>
                </a:lnTo>
                <a:lnTo>
                  <a:pt x="329209" y="558800"/>
                </a:lnTo>
                <a:close/>
              </a:path>
              <a:path w="391160" h="581660">
                <a:moveTo>
                  <a:pt x="333895" y="565150"/>
                </a:moveTo>
                <a:lnTo>
                  <a:pt x="332892" y="565150"/>
                </a:lnTo>
                <a:lnTo>
                  <a:pt x="332625" y="563880"/>
                </a:lnTo>
                <a:lnTo>
                  <a:pt x="331774" y="563880"/>
                </a:lnTo>
                <a:lnTo>
                  <a:pt x="330771" y="562610"/>
                </a:lnTo>
                <a:lnTo>
                  <a:pt x="330466" y="563880"/>
                </a:lnTo>
                <a:lnTo>
                  <a:pt x="330644" y="563880"/>
                </a:lnTo>
                <a:lnTo>
                  <a:pt x="330835" y="565150"/>
                </a:lnTo>
                <a:lnTo>
                  <a:pt x="329006" y="565150"/>
                </a:lnTo>
                <a:lnTo>
                  <a:pt x="328968" y="565023"/>
                </a:lnTo>
                <a:lnTo>
                  <a:pt x="328853" y="565150"/>
                </a:lnTo>
                <a:lnTo>
                  <a:pt x="328714" y="565150"/>
                </a:lnTo>
                <a:lnTo>
                  <a:pt x="329006" y="567690"/>
                </a:lnTo>
                <a:lnTo>
                  <a:pt x="332270" y="565150"/>
                </a:lnTo>
                <a:lnTo>
                  <a:pt x="332841" y="566420"/>
                </a:lnTo>
                <a:lnTo>
                  <a:pt x="333336" y="566420"/>
                </a:lnTo>
                <a:lnTo>
                  <a:pt x="333895" y="565150"/>
                </a:lnTo>
                <a:close/>
              </a:path>
              <a:path w="391160" h="581660">
                <a:moveTo>
                  <a:pt x="348716" y="572770"/>
                </a:moveTo>
                <a:lnTo>
                  <a:pt x="348373" y="571500"/>
                </a:lnTo>
                <a:lnTo>
                  <a:pt x="347967" y="571500"/>
                </a:lnTo>
                <a:lnTo>
                  <a:pt x="348475" y="572770"/>
                </a:lnTo>
                <a:lnTo>
                  <a:pt x="348716" y="572770"/>
                </a:lnTo>
                <a:close/>
              </a:path>
              <a:path w="391160" h="581660">
                <a:moveTo>
                  <a:pt x="349123" y="571500"/>
                </a:moveTo>
                <a:lnTo>
                  <a:pt x="348716" y="572770"/>
                </a:lnTo>
                <a:lnTo>
                  <a:pt x="349123" y="571500"/>
                </a:lnTo>
                <a:close/>
              </a:path>
              <a:path w="391160" h="581660">
                <a:moveTo>
                  <a:pt x="349834" y="561340"/>
                </a:moveTo>
                <a:close/>
              </a:path>
              <a:path w="391160" h="581660">
                <a:moveTo>
                  <a:pt x="350151" y="571817"/>
                </a:moveTo>
                <a:lnTo>
                  <a:pt x="349694" y="571512"/>
                </a:lnTo>
                <a:lnTo>
                  <a:pt x="349719" y="572770"/>
                </a:lnTo>
                <a:lnTo>
                  <a:pt x="350151" y="571817"/>
                </a:lnTo>
                <a:close/>
              </a:path>
              <a:path w="391160" h="581660">
                <a:moveTo>
                  <a:pt x="350329" y="571944"/>
                </a:moveTo>
                <a:lnTo>
                  <a:pt x="350291" y="571500"/>
                </a:lnTo>
                <a:lnTo>
                  <a:pt x="350151" y="571817"/>
                </a:lnTo>
                <a:lnTo>
                  <a:pt x="350329" y="571944"/>
                </a:lnTo>
                <a:close/>
              </a:path>
              <a:path w="391160" h="581660">
                <a:moveTo>
                  <a:pt x="354012" y="575310"/>
                </a:moveTo>
                <a:lnTo>
                  <a:pt x="353339" y="574040"/>
                </a:lnTo>
                <a:lnTo>
                  <a:pt x="352120" y="574040"/>
                </a:lnTo>
                <a:lnTo>
                  <a:pt x="351561" y="572770"/>
                </a:lnTo>
                <a:lnTo>
                  <a:pt x="350329" y="571944"/>
                </a:lnTo>
                <a:lnTo>
                  <a:pt x="350418" y="572770"/>
                </a:lnTo>
                <a:lnTo>
                  <a:pt x="351269" y="572770"/>
                </a:lnTo>
                <a:lnTo>
                  <a:pt x="351548" y="574040"/>
                </a:lnTo>
                <a:lnTo>
                  <a:pt x="354012" y="575310"/>
                </a:lnTo>
                <a:close/>
              </a:path>
              <a:path w="391160" h="581660">
                <a:moveTo>
                  <a:pt x="376542" y="567944"/>
                </a:moveTo>
                <a:lnTo>
                  <a:pt x="376453" y="567690"/>
                </a:lnTo>
                <a:lnTo>
                  <a:pt x="376542" y="567944"/>
                </a:lnTo>
                <a:close/>
              </a:path>
              <a:path w="391160" h="581660">
                <a:moveTo>
                  <a:pt x="378587" y="568960"/>
                </a:moveTo>
                <a:lnTo>
                  <a:pt x="377113" y="568960"/>
                </a:lnTo>
                <a:lnTo>
                  <a:pt x="376542" y="567944"/>
                </a:lnTo>
                <a:lnTo>
                  <a:pt x="377380" y="570230"/>
                </a:lnTo>
                <a:lnTo>
                  <a:pt x="378587" y="568960"/>
                </a:lnTo>
                <a:close/>
              </a:path>
              <a:path w="391160" h="581660">
                <a:moveTo>
                  <a:pt x="379895" y="570230"/>
                </a:moveTo>
                <a:lnTo>
                  <a:pt x="379641" y="568960"/>
                </a:lnTo>
                <a:lnTo>
                  <a:pt x="379463" y="568960"/>
                </a:lnTo>
                <a:lnTo>
                  <a:pt x="379476" y="570230"/>
                </a:lnTo>
                <a:lnTo>
                  <a:pt x="379895" y="570230"/>
                </a:lnTo>
                <a:close/>
              </a:path>
              <a:path w="391160" h="581660">
                <a:moveTo>
                  <a:pt x="381152" y="567309"/>
                </a:moveTo>
                <a:lnTo>
                  <a:pt x="381000" y="566420"/>
                </a:lnTo>
                <a:lnTo>
                  <a:pt x="380873" y="566712"/>
                </a:lnTo>
                <a:lnTo>
                  <a:pt x="381152" y="567309"/>
                </a:lnTo>
                <a:close/>
              </a:path>
              <a:path w="391160" h="581660">
                <a:moveTo>
                  <a:pt x="381330" y="567690"/>
                </a:moveTo>
                <a:lnTo>
                  <a:pt x="381152" y="567309"/>
                </a:lnTo>
                <a:lnTo>
                  <a:pt x="381215" y="567690"/>
                </a:lnTo>
                <a:close/>
              </a:path>
              <a:path w="391160" h="581660">
                <a:moveTo>
                  <a:pt x="383273" y="568960"/>
                </a:moveTo>
                <a:lnTo>
                  <a:pt x="383209" y="567690"/>
                </a:lnTo>
                <a:lnTo>
                  <a:pt x="382219" y="567690"/>
                </a:lnTo>
                <a:lnTo>
                  <a:pt x="382257" y="568960"/>
                </a:lnTo>
                <a:lnTo>
                  <a:pt x="383273" y="568960"/>
                </a:lnTo>
                <a:close/>
              </a:path>
              <a:path w="391160" h="581660">
                <a:moveTo>
                  <a:pt x="383527" y="562368"/>
                </a:moveTo>
                <a:lnTo>
                  <a:pt x="383298" y="561340"/>
                </a:lnTo>
                <a:lnTo>
                  <a:pt x="382866" y="561340"/>
                </a:lnTo>
                <a:lnTo>
                  <a:pt x="383527" y="562368"/>
                </a:lnTo>
                <a:close/>
              </a:path>
              <a:path w="391160" h="581660">
                <a:moveTo>
                  <a:pt x="383679" y="562610"/>
                </a:moveTo>
                <a:lnTo>
                  <a:pt x="383565" y="562432"/>
                </a:lnTo>
                <a:lnTo>
                  <a:pt x="383578" y="562610"/>
                </a:lnTo>
                <a:close/>
              </a:path>
              <a:path w="391160" h="581660">
                <a:moveTo>
                  <a:pt x="386435" y="551180"/>
                </a:moveTo>
                <a:lnTo>
                  <a:pt x="386283" y="551180"/>
                </a:lnTo>
                <a:lnTo>
                  <a:pt x="386156" y="552450"/>
                </a:lnTo>
                <a:lnTo>
                  <a:pt x="386308" y="552450"/>
                </a:lnTo>
                <a:lnTo>
                  <a:pt x="386435" y="551180"/>
                </a:lnTo>
                <a:close/>
              </a:path>
              <a:path w="391160" h="581660">
                <a:moveTo>
                  <a:pt x="391134" y="547370"/>
                </a:moveTo>
                <a:lnTo>
                  <a:pt x="390842" y="546100"/>
                </a:lnTo>
                <a:lnTo>
                  <a:pt x="390448" y="544830"/>
                </a:lnTo>
                <a:lnTo>
                  <a:pt x="389039" y="543560"/>
                </a:lnTo>
                <a:lnTo>
                  <a:pt x="388162" y="542290"/>
                </a:lnTo>
                <a:lnTo>
                  <a:pt x="387362" y="541020"/>
                </a:lnTo>
                <a:lnTo>
                  <a:pt x="387223" y="539750"/>
                </a:lnTo>
                <a:lnTo>
                  <a:pt x="385902" y="538480"/>
                </a:lnTo>
                <a:lnTo>
                  <a:pt x="384581" y="537210"/>
                </a:lnTo>
                <a:lnTo>
                  <a:pt x="383857" y="537210"/>
                </a:lnTo>
                <a:lnTo>
                  <a:pt x="383857" y="546100"/>
                </a:lnTo>
                <a:lnTo>
                  <a:pt x="383781" y="547370"/>
                </a:lnTo>
                <a:lnTo>
                  <a:pt x="383781" y="548640"/>
                </a:lnTo>
                <a:lnTo>
                  <a:pt x="383222" y="547370"/>
                </a:lnTo>
                <a:lnTo>
                  <a:pt x="383336" y="546100"/>
                </a:lnTo>
                <a:lnTo>
                  <a:pt x="383857" y="546100"/>
                </a:lnTo>
                <a:lnTo>
                  <a:pt x="383857" y="537210"/>
                </a:lnTo>
                <a:lnTo>
                  <a:pt x="382803" y="535940"/>
                </a:lnTo>
                <a:lnTo>
                  <a:pt x="381546" y="534670"/>
                </a:lnTo>
                <a:lnTo>
                  <a:pt x="381063" y="533400"/>
                </a:lnTo>
                <a:lnTo>
                  <a:pt x="382143" y="532130"/>
                </a:lnTo>
                <a:lnTo>
                  <a:pt x="379361" y="530860"/>
                </a:lnTo>
                <a:lnTo>
                  <a:pt x="378612" y="529590"/>
                </a:lnTo>
                <a:lnTo>
                  <a:pt x="378155" y="530860"/>
                </a:lnTo>
                <a:lnTo>
                  <a:pt x="377520" y="529590"/>
                </a:lnTo>
                <a:lnTo>
                  <a:pt x="377139" y="530860"/>
                </a:lnTo>
                <a:lnTo>
                  <a:pt x="376529" y="529590"/>
                </a:lnTo>
                <a:lnTo>
                  <a:pt x="376593" y="530860"/>
                </a:lnTo>
                <a:lnTo>
                  <a:pt x="376072" y="530860"/>
                </a:lnTo>
                <a:lnTo>
                  <a:pt x="373951" y="532130"/>
                </a:lnTo>
                <a:lnTo>
                  <a:pt x="371043" y="530860"/>
                </a:lnTo>
                <a:lnTo>
                  <a:pt x="369227" y="528320"/>
                </a:lnTo>
                <a:lnTo>
                  <a:pt x="367436" y="527050"/>
                </a:lnTo>
                <a:lnTo>
                  <a:pt x="366191" y="525780"/>
                </a:lnTo>
                <a:lnTo>
                  <a:pt x="364617" y="524510"/>
                </a:lnTo>
                <a:lnTo>
                  <a:pt x="363410" y="523240"/>
                </a:lnTo>
                <a:lnTo>
                  <a:pt x="362140" y="524510"/>
                </a:lnTo>
                <a:lnTo>
                  <a:pt x="360832" y="523240"/>
                </a:lnTo>
                <a:lnTo>
                  <a:pt x="358330" y="521970"/>
                </a:lnTo>
                <a:lnTo>
                  <a:pt x="355206" y="521970"/>
                </a:lnTo>
                <a:lnTo>
                  <a:pt x="353428" y="519430"/>
                </a:lnTo>
                <a:lnTo>
                  <a:pt x="352323" y="516890"/>
                </a:lnTo>
                <a:lnTo>
                  <a:pt x="348361" y="514350"/>
                </a:lnTo>
                <a:lnTo>
                  <a:pt x="347814" y="511810"/>
                </a:lnTo>
                <a:lnTo>
                  <a:pt x="346875" y="510540"/>
                </a:lnTo>
                <a:lnTo>
                  <a:pt x="344932" y="508000"/>
                </a:lnTo>
                <a:lnTo>
                  <a:pt x="345541" y="506730"/>
                </a:lnTo>
                <a:lnTo>
                  <a:pt x="344805" y="505460"/>
                </a:lnTo>
                <a:lnTo>
                  <a:pt x="343598" y="505460"/>
                </a:lnTo>
                <a:lnTo>
                  <a:pt x="342684" y="504190"/>
                </a:lnTo>
                <a:lnTo>
                  <a:pt x="341033" y="502920"/>
                </a:lnTo>
                <a:lnTo>
                  <a:pt x="339153" y="502920"/>
                </a:lnTo>
                <a:lnTo>
                  <a:pt x="338061" y="500380"/>
                </a:lnTo>
                <a:lnTo>
                  <a:pt x="337083" y="499110"/>
                </a:lnTo>
                <a:lnTo>
                  <a:pt x="337591" y="499110"/>
                </a:lnTo>
                <a:lnTo>
                  <a:pt x="336651" y="497840"/>
                </a:lnTo>
                <a:lnTo>
                  <a:pt x="335635" y="496570"/>
                </a:lnTo>
                <a:lnTo>
                  <a:pt x="333641" y="496570"/>
                </a:lnTo>
                <a:lnTo>
                  <a:pt x="333794" y="495300"/>
                </a:lnTo>
                <a:lnTo>
                  <a:pt x="332613" y="494030"/>
                </a:lnTo>
                <a:lnTo>
                  <a:pt x="330873" y="494030"/>
                </a:lnTo>
                <a:lnTo>
                  <a:pt x="330200" y="492760"/>
                </a:lnTo>
                <a:lnTo>
                  <a:pt x="329565" y="491490"/>
                </a:lnTo>
                <a:lnTo>
                  <a:pt x="328409" y="490220"/>
                </a:lnTo>
                <a:lnTo>
                  <a:pt x="326326" y="487680"/>
                </a:lnTo>
                <a:lnTo>
                  <a:pt x="324713" y="483870"/>
                </a:lnTo>
                <a:lnTo>
                  <a:pt x="323938" y="482600"/>
                </a:lnTo>
                <a:lnTo>
                  <a:pt x="322275" y="481330"/>
                </a:lnTo>
                <a:lnTo>
                  <a:pt x="321335" y="480060"/>
                </a:lnTo>
                <a:lnTo>
                  <a:pt x="320560" y="480060"/>
                </a:lnTo>
                <a:lnTo>
                  <a:pt x="320103" y="478790"/>
                </a:lnTo>
                <a:lnTo>
                  <a:pt x="318985" y="477520"/>
                </a:lnTo>
                <a:lnTo>
                  <a:pt x="316915" y="474980"/>
                </a:lnTo>
                <a:lnTo>
                  <a:pt x="315315" y="471170"/>
                </a:lnTo>
                <a:lnTo>
                  <a:pt x="312242" y="468630"/>
                </a:lnTo>
                <a:lnTo>
                  <a:pt x="311632" y="467360"/>
                </a:lnTo>
                <a:lnTo>
                  <a:pt x="310273" y="468630"/>
                </a:lnTo>
                <a:lnTo>
                  <a:pt x="309359" y="468630"/>
                </a:lnTo>
                <a:lnTo>
                  <a:pt x="308698" y="467360"/>
                </a:lnTo>
                <a:lnTo>
                  <a:pt x="307365" y="466090"/>
                </a:lnTo>
                <a:lnTo>
                  <a:pt x="307301" y="464820"/>
                </a:lnTo>
                <a:lnTo>
                  <a:pt x="306781" y="464820"/>
                </a:lnTo>
                <a:lnTo>
                  <a:pt x="305917" y="463550"/>
                </a:lnTo>
                <a:lnTo>
                  <a:pt x="306095" y="463550"/>
                </a:lnTo>
                <a:lnTo>
                  <a:pt x="304469" y="462280"/>
                </a:lnTo>
                <a:lnTo>
                  <a:pt x="302920" y="459740"/>
                </a:lnTo>
                <a:lnTo>
                  <a:pt x="301459" y="458470"/>
                </a:lnTo>
                <a:lnTo>
                  <a:pt x="300977" y="457200"/>
                </a:lnTo>
                <a:lnTo>
                  <a:pt x="300850" y="455930"/>
                </a:lnTo>
                <a:lnTo>
                  <a:pt x="300736" y="454660"/>
                </a:lnTo>
                <a:lnTo>
                  <a:pt x="299542" y="454660"/>
                </a:lnTo>
                <a:lnTo>
                  <a:pt x="299529" y="453390"/>
                </a:lnTo>
                <a:lnTo>
                  <a:pt x="299237" y="453390"/>
                </a:lnTo>
                <a:lnTo>
                  <a:pt x="299008" y="452120"/>
                </a:lnTo>
                <a:lnTo>
                  <a:pt x="298881" y="452120"/>
                </a:lnTo>
                <a:lnTo>
                  <a:pt x="298716" y="450850"/>
                </a:lnTo>
                <a:lnTo>
                  <a:pt x="297764" y="450850"/>
                </a:lnTo>
                <a:lnTo>
                  <a:pt x="297497" y="449580"/>
                </a:lnTo>
                <a:lnTo>
                  <a:pt x="297002" y="449580"/>
                </a:lnTo>
                <a:lnTo>
                  <a:pt x="296849" y="448208"/>
                </a:lnTo>
                <a:lnTo>
                  <a:pt x="296583" y="447040"/>
                </a:lnTo>
                <a:lnTo>
                  <a:pt x="295884" y="447040"/>
                </a:lnTo>
                <a:lnTo>
                  <a:pt x="294944" y="445770"/>
                </a:lnTo>
                <a:lnTo>
                  <a:pt x="294424" y="444500"/>
                </a:lnTo>
                <a:lnTo>
                  <a:pt x="293776" y="441960"/>
                </a:lnTo>
                <a:lnTo>
                  <a:pt x="293522" y="439420"/>
                </a:lnTo>
                <a:lnTo>
                  <a:pt x="291198" y="438150"/>
                </a:lnTo>
                <a:lnTo>
                  <a:pt x="290017" y="436880"/>
                </a:lnTo>
                <a:lnTo>
                  <a:pt x="289979" y="435610"/>
                </a:lnTo>
                <a:lnTo>
                  <a:pt x="289725" y="434340"/>
                </a:lnTo>
                <a:lnTo>
                  <a:pt x="289140" y="433070"/>
                </a:lnTo>
                <a:lnTo>
                  <a:pt x="289826" y="431800"/>
                </a:lnTo>
                <a:lnTo>
                  <a:pt x="290029" y="430530"/>
                </a:lnTo>
                <a:lnTo>
                  <a:pt x="290004" y="429260"/>
                </a:lnTo>
                <a:lnTo>
                  <a:pt x="289547" y="429260"/>
                </a:lnTo>
                <a:lnTo>
                  <a:pt x="289928" y="427990"/>
                </a:lnTo>
                <a:lnTo>
                  <a:pt x="289369" y="427990"/>
                </a:lnTo>
                <a:lnTo>
                  <a:pt x="289318" y="426720"/>
                </a:lnTo>
                <a:lnTo>
                  <a:pt x="289077" y="426720"/>
                </a:lnTo>
                <a:lnTo>
                  <a:pt x="287794" y="425450"/>
                </a:lnTo>
                <a:lnTo>
                  <a:pt x="286918" y="422910"/>
                </a:lnTo>
                <a:lnTo>
                  <a:pt x="286232" y="421640"/>
                </a:lnTo>
                <a:lnTo>
                  <a:pt x="285432" y="420370"/>
                </a:lnTo>
                <a:lnTo>
                  <a:pt x="285508" y="419100"/>
                </a:lnTo>
                <a:lnTo>
                  <a:pt x="284238" y="416560"/>
                </a:lnTo>
                <a:lnTo>
                  <a:pt x="282854" y="414020"/>
                </a:lnTo>
                <a:lnTo>
                  <a:pt x="282803" y="412750"/>
                </a:lnTo>
                <a:lnTo>
                  <a:pt x="281597" y="411480"/>
                </a:lnTo>
                <a:lnTo>
                  <a:pt x="281178" y="412750"/>
                </a:lnTo>
                <a:lnTo>
                  <a:pt x="279971" y="410210"/>
                </a:lnTo>
                <a:lnTo>
                  <a:pt x="279438" y="407670"/>
                </a:lnTo>
                <a:lnTo>
                  <a:pt x="277114" y="406400"/>
                </a:lnTo>
                <a:lnTo>
                  <a:pt x="279107" y="403860"/>
                </a:lnTo>
                <a:lnTo>
                  <a:pt x="277545" y="403860"/>
                </a:lnTo>
                <a:lnTo>
                  <a:pt x="276987" y="402590"/>
                </a:lnTo>
                <a:lnTo>
                  <a:pt x="276288" y="400050"/>
                </a:lnTo>
                <a:lnTo>
                  <a:pt x="276390" y="398780"/>
                </a:lnTo>
                <a:lnTo>
                  <a:pt x="276390" y="397510"/>
                </a:lnTo>
                <a:lnTo>
                  <a:pt x="275361" y="394970"/>
                </a:lnTo>
                <a:lnTo>
                  <a:pt x="274485" y="394970"/>
                </a:lnTo>
                <a:lnTo>
                  <a:pt x="274497" y="391160"/>
                </a:lnTo>
                <a:lnTo>
                  <a:pt x="270573" y="389890"/>
                </a:lnTo>
                <a:lnTo>
                  <a:pt x="270014" y="387350"/>
                </a:lnTo>
                <a:lnTo>
                  <a:pt x="269735" y="386080"/>
                </a:lnTo>
                <a:lnTo>
                  <a:pt x="269405" y="386080"/>
                </a:lnTo>
                <a:lnTo>
                  <a:pt x="269227" y="384810"/>
                </a:lnTo>
                <a:lnTo>
                  <a:pt x="269379" y="384810"/>
                </a:lnTo>
                <a:lnTo>
                  <a:pt x="269240" y="383540"/>
                </a:lnTo>
                <a:lnTo>
                  <a:pt x="269074" y="382270"/>
                </a:lnTo>
                <a:lnTo>
                  <a:pt x="269062" y="381000"/>
                </a:lnTo>
                <a:lnTo>
                  <a:pt x="267614" y="381000"/>
                </a:lnTo>
                <a:lnTo>
                  <a:pt x="267144" y="379730"/>
                </a:lnTo>
                <a:lnTo>
                  <a:pt x="267182" y="378460"/>
                </a:lnTo>
                <a:lnTo>
                  <a:pt x="266979" y="378460"/>
                </a:lnTo>
                <a:lnTo>
                  <a:pt x="266865" y="377190"/>
                </a:lnTo>
                <a:lnTo>
                  <a:pt x="266484" y="375920"/>
                </a:lnTo>
                <a:lnTo>
                  <a:pt x="266153" y="375920"/>
                </a:lnTo>
                <a:lnTo>
                  <a:pt x="265455" y="374650"/>
                </a:lnTo>
                <a:lnTo>
                  <a:pt x="265290" y="374650"/>
                </a:lnTo>
                <a:lnTo>
                  <a:pt x="264998" y="373380"/>
                </a:lnTo>
                <a:lnTo>
                  <a:pt x="264426" y="373380"/>
                </a:lnTo>
                <a:lnTo>
                  <a:pt x="264388" y="372110"/>
                </a:lnTo>
                <a:lnTo>
                  <a:pt x="265036" y="372110"/>
                </a:lnTo>
                <a:lnTo>
                  <a:pt x="264909" y="370840"/>
                </a:lnTo>
                <a:lnTo>
                  <a:pt x="264680" y="370840"/>
                </a:lnTo>
                <a:lnTo>
                  <a:pt x="264782" y="369570"/>
                </a:lnTo>
                <a:lnTo>
                  <a:pt x="264947" y="369570"/>
                </a:lnTo>
                <a:lnTo>
                  <a:pt x="264922" y="368300"/>
                </a:lnTo>
                <a:lnTo>
                  <a:pt x="264363" y="368300"/>
                </a:lnTo>
                <a:lnTo>
                  <a:pt x="264109" y="369570"/>
                </a:lnTo>
                <a:lnTo>
                  <a:pt x="263804" y="368300"/>
                </a:lnTo>
                <a:lnTo>
                  <a:pt x="262877" y="368300"/>
                </a:lnTo>
                <a:lnTo>
                  <a:pt x="262940" y="367030"/>
                </a:lnTo>
                <a:lnTo>
                  <a:pt x="263550" y="367030"/>
                </a:lnTo>
                <a:lnTo>
                  <a:pt x="263613" y="365760"/>
                </a:lnTo>
                <a:lnTo>
                  <a:pt x="263194" y="365760"/>
                </a:lnTo>
                <a:lnTo>
                  <a:pt x="263055" y="364490"/>
                </a:lnTo>
                <a:lnTo>
                  <a:pt x="262394" y="364490"/>
                </a:lnTo>
                <a:lnTo>
                  <a:pt x="262077" y="363220"/>
                </a:lnTo>
                <a:lnTo>
                  <a:pt x="262229" y="363220"/>
                </a:lnTo>
                <a:lnTo>
                  <a:pt x="262407" y="361950"/>
                </a:lnTo>
                <a:lnTo>
                  <a:pt x="262039" y="361950"/>
                </a:lnTo>
                <a:lnTo>
                  <a:pt x="261810" y="360680"/>
                </a:lnTo>
                <a:lnTo>
                  <a:pt x="261226" y="360680"/>
                </a:lnTo>
                <a:lnTo>
                  <a:pt x="261226" y="359410"/>
                </a:lnTo>
                <a:lnTo>
                  <a:pt x="259956" y="359410"/>
                </a:lnTo>
                <a:lnTo>
                  <a:pt x="259562" y="358140"/>
                </a:lnTo>
                <a:lnTo>
                  <a:pt x="259676" y="356870"/>
                </a:lnTo>
                <a:lnTo>
                  <a:pt x="258673" y="355600"/>
                </a:lnTo>
                <a:lnTo>
                  <a:pt x="259715" y="355600"/>
                </a:lnTo>
                <a:lnTo>
                  <a:pt x="259816" y="354330"/>
                </a:lnTo>
                <a:lnTo>
                  <a:pt x="258737" y="353060"/>
                </a:lnTo>
                <a:lnTo>
                  <a:pt x="259080" y="353060"/>
                </a:lnTo>
                <a:lnTo>
                  <a:pt x="259232" y="351790"/>
                </a:lnTo>
                <a:lnTo>
                  <a:pt x="260210" y="351790"/>
                </a:lnTo>
                <a:lnTo>
                  <a:pt x="259422" y="350520"/>
                </a:lnTo>
                <a:lnTo>
                  <a:pt x="259130" y="351790"/>
                </a:lnTo>
                <a:lnTo>
                  <a:pt x="258787" y="351790"/>
                </a:lnTo>
                <a:lnTo>
                  <a:pt x="258254" y="350520"/>
                </a:lnTo>
                <a:lnTo>
                  <a:pt x="257048" y="349250"/>
                </a:lnTo>
                <a:lnTo>
                  <a:pt x="259422" y="350520"/>
                </a:lnTo>
                <a:lnTo>
                  <a:pt x="259041" y="349250"/>
                </a:lnTo>
                <a:lnTo>
                  <a:pt x="258660" y="347980"/>
                </a:lnTo>
                <a:lnTo>
                  <a:pt x="257225" y="344170"/>
                </a:lnTo>
                <a:lnTo>
                  <a:pt x="260515" y="347980"/>
                </a:lnTo>
                <a:lnTo>
                  <a:pt x="258140" y="344170"/>
                </a:lnTo>
                <a:lnTo>
                  <a:pt x="256552" y="341630"/>
                </a:lnTo>
                <a:lnTo>
                  <a:pt x="254317" y="340360"/>
                </a:lnTo>
                <a:lnTo>
                  <a:pt x="257429" y="337820"/>
                </a:lnTo>
                <a:lnTo>
                  <a:pt x="254482" y="335280"/>
                </a:lnTo>
                <a:lnTo>
                  <a:pt x="254355" y="335280"/>
                </a:lnTo>
                <a:lnTo>
                  <a:pt x="254508" y="334010"/>
                </a:lnTo>
                <a:lnTo>
                  <a:pt x="254977" y="334010"/>
                </a:lnTo>
                <a:lnTo>
                  <a:pt x="255130" y="335280"/>
                </a:lnTo>
                <a:lnTo>
                  <a:pt x="255536" y="335280"/>
                </a:lnTo>
                <a:lnTo>
                  <a:pt x="256501" y="334010"/>
                </a:lnTo>
                <a:lnTo>
                  <a:pt x="254723" y="332740"/>
                </a:lnTo>
                <a:lnTo>
                  <a:pt x="255257" y="332740"/>
                </a:lnTo>
                <a:lnTo>
                  <a:pt x="255524" y="331470"/>
                </a:lnTo>
                <a:lnTo>
                  <a:pt x="255727" y="331470"/>
                </a:lnTo>
                <a:lnTo>
                  <a:pt x="255422" y="330200"/>
                </a:lnTo>
                <a:lnTo>
                  <a:pt x="257251" y="330200"/>
                </a:lnTo>
                <a:lnTo>
                  <a:pt x="256844" y="328930"/>
                </a:lnTo>
                <a:lnTo>
                  <a:pt x="255981" y="327660"/>
                </a:lnTo>
                <a:lnTo>
                  <a:pt x="255485" y="326390"/>
                </a:lnTo>
                <a:lnTo>
                  <a:pt x="254927" y="325120"/>
                </a:lnTo>
                <a:lnTo>
                  <a:pt x="254127" y="325120"/>
                </a:lnTo>
                <a:lnTo>
                  <a:pt x="253733" y="323850"/>
                </a:lnTo>
                <a:lnTo>
                  <a:pt x="254952" y="323850"/>
                </a:lnTo>
                <a:lnTo>
                  <a:pt x="254914" y="320040"/>
                </a:lnTo>
                <a:lnTo>
                  <a:pt x="252044" y="318770"/>
                </a:lnTo>
                <a:lnTo>
                  <a:pt x="250710" y="316230"/>
                </a:lnTo>
                <a:lnTo>
                  <a:pt x="250964" y="314960"/>
                </a:lnTo>
                <a:lnTo>
                  <a:pt x="249110" y="314960"/>
                </a:lnTo>
                <a:lnTo>
                  <a:pt x="249110" y="554990"/>
                </a:lnTo>
                <a:lnTo>
                  <a:pt x="248589" y="554990"/>
                </a:lnTo>
                <a:lnTo>
                  <a:pt x="248259" y="553720"/>
                </a:lnTo>
                <a:lnTo>
                  <a:pt x="247015" y="553720"/>
                </a:lnTo>
                <a:lnTo>
                  <a:pt x="247116" y="552450"/>
                </a:lnTo>
                <a:lnTo>
                  <a:pt x="246532" y="552450"/>
                </a:lnTo>
                <a:lnTo>
                  <a:pt x="245313" y="553720"/>
                </a:lnTo>
                <a:lnTo>
                  <a:pt x="244944" y="551180"/>
                </a:lnTo>
                <a:lnTo>
                  <a:pt x="245262" y="551180"/>
                </a:lnTo>
                <a:lnTo>
                  <a:pt x="245554" y="552450"/>
                </a:lnTo>
                <a:lnTo>
                  <a:pt x="246189" y="552450"/>
                </a:lnTo>
                <a:lnTo>
                  <a:pt x="246532" y="551180"/>
                </a:lnTo>
                <a:lnTo>
                  <a:pt x="247345" y="552450"/>
                </a:lnTo>
                <a:lnTo>
                  <a:pt x="248780" y="552450"/>
                </a:lnTo>
                <a:lnTo>
                  <a:pt x="249110" y="554990"/>
                </a:lnTo>
                <a:lnTo>
                  <a:pt x="249110" y="314960"/>
                </a:lnTo>
                <a:lnTo>
                  <a:pt x="247078" y="314960"/>
                </a:lnTo>
                <a:lnTo>
                  <a:pt x="246126" y="316230"/>
                </a:lnTo>
                <a:lnTo>
                  <a:pt x="245211" y="316230"/>
                </a:lnTo>
                <a:lnTo>
                  <a:pt x="244233" y="313690"/>
                </a:lnTo>
                <a:lnTo>
                  <a:pt x="242760" y="313690"/>
                </a:lnTo>
                <a:lnTo>
                  <a:pt x="242760" y="551180"/>
                </a:lnTo>
                <a:lnTo>
                  <a:pt x="240499" y="551180"/>
                </a:lnTo>
                <a:lnTo>
                  <a:pt x="240398" y="549910"/>
                </a:lnTo>
                <a:lnTo>
                  <a:pt x="239737" y="549910"/>
                </a:lnTo>
                <a:lnTo>
                  <a:pt x="237934" y="548640"/>
                </a:lnTo>
                <a:lnTo>
                  <a:pt x="235673" y="549910"/>
                </a:lnTo>
                <a:lnTo>
                  <a:pt x="234988" y="547370"/>
                </a:lnTo>
                <a:lnTo>
                  <a:pt x="232676" y="547370"/>
                </a:lnTo>
                <a:lnTo>
                  <a:pt x="231000" y="546100"/>
                </a:lnTo>
                <a:lnTo>
                  <a:pt x="229235" y="544830"/>
                </a:lnTo>
                <a:lnTo>
                  <a:pt x="227634" y="543560"/>
                </a:lnTo>
                <a:lnTo>
                  <a:pt x="223634" y="543560"/>
                </a:lnTo>
                <a:lnTo>
                  <a:pt x="223088" y="542290"/>
                </a:lnTo>
                <a:lnTo>
                  <a:pt x="222338" y="542290"/>
                </a:lnTo>
                <a:lnTo>
                  <a:pt x="222186" y="541020"/>
                </a:lnTo>
                <a:lnTo>
                  <a:pt x="222923" y="541020"/>
                </a:lnTo>
                <a:lnTo>
                  <a:pt x="223443" y="539750"/>
                </a:lnTo>
                <a:lnTo>
                  <a:pt x="224332" y="541020"/>
                </a:lnTo>
                <a:lnTo>
                  <a:pt x="224891" y="541020"/>
                </a:lnTo>
                <a:lnTo>
                  <a:pt x="225158" y="542290"/>
                </a:lnTo>
                <a:lnTo>
                  <a:pt x="225679" y="541020"/>
                </a:lnTo>
                <a:lnTo>
                  <a:pt x="228117" y="541020"/>
                </a:lnTo>
                <a:lnTo>
                  <a:pt x="229082" y="542290"/>
                </a:lnTo>
                <a:lnTo>
                  <a:pt x="230454" y="542290"/>
                </a:lnTo>
                <a:lnTo>
                  <a:pt x="230619" y="543560"/>
                </a:lnTo>
                <a:lnTo>
                  <a:pt x="231495" y="543560"/>
                </a:lnTo>
                <a:lnTo>
                  <a:pt x="232600" y="542290"/>
                </a:lnTo>
                <a:lnTo>
                  <a:pt x="232410" y="541020"/>
                </a:lnTo>
                <a:lnTo>
                  <a:pt x="233946" y="541020"/>
                </a:lnTo>
                <a:lnTo>
                  <a:pt x="234746" y="543560"/>
                </a:lnTo>
                <a:lnTo>
                  <a:pt x="234873" y="544830"/>
                </a:lnTo>
                <a:lnTo>
                  <a:pt x="235305" y="544830"/>
                </a:lnTo>
                <a:lnTo>
                  <a:pt x="235864" y="546100"/>
                </a:lnTo>
                <a:lnTo>
                  <a:pt x="236156" y="546100"/>
                </a:lnTo>
                <a:lnTo>
                  <a:pt x="236842" y="547370"/>
                </a:lnTo>
                <a:lnTo>
                  <a:pt x="236829" y="546100"/>
                </a:lnTo>
                <a:lnTo>
                  <a:pt x="237807" y="546100"/>
                </a:lnTo>
                <a:lnTo>
                  <a:pt x="239102" y="547370"/>
                </a:lnTo>
                <a:lnTo>
                  <a:pt x="242290" y="549910"/>
                </a:lnTo>
                <a:lnTo>
                  <a:pt x="242760" y="551180"/>
                </a:lnTo>
                <a:lnTo>
                  <a:pt x="242760" y="313690"/>
                </a:lnTo>
                <a:lnTo>
                  <a:pt x="241452" y="313690"/>
                </a:lnTo>
                <a:lnTo>
                  <a:pt x="240753" y="312420"/>
                </a:lnTo>
                <a:lnTo>
                  <a:pt x="240423" y="311150"/>
                </a:lnTo>
                <a:lnTo>
                  <a:pt x="239471" y="311150"/>
                </a:lnTo>
                <a:lnTo>
                  <a:pt x="238620" y="309880"/>
                </a:lnTo>
                <a:lnTo>
                  <a:pt x="239737" y="309880"/>
                </a:lnTo>
                <a:lnTo>
                  <a:pt x="239915" y="308610"/>
                </a:lnTo>
                <a:lnTo>
                  <a:pt x="240741" y="308610"/>
                </a:lnTo>
                <a:lnTo>
                  <a:pt x="241046" y="309880"/>
                </a:lnTo>
                <a:lnTo>
                  <a:pt x="241909" y="311150"/>
                </a:lnTo>
                <a:lnTo>
                  <a:pt x="242722" y="311150"/>
                </a:lnTo>
                <a:lnTo>
                  <a:pt x="242747" y="308610"/>
                </a:lnTo>
                <a:lnTo>
                  <a:pt x="243751" y="311150"/>
                </a:lnTo>
                <a:lnTo>
                  <a:pt x="245414" y="311150"/>
                </a:lnTo>
                <a:lnTo>
                  <a:pt x="245960" y="312420"/>
                </a:lnTo>
                <a:lnTo>
                  <a:pt x="248958" y="312420"/>
                </a:lnTo>
                <a:lnTo>
                  <a:pt x="248424" y="311150"/>
                </a:lnTo>
                <a:lnTo>
                  <a:pt x="248170" y="311150"/>
                </a:lnTo>
                <a:lnTo>
                  <a:pt x="247523" y="307886"/>
                </a:lnTo>
                <a:lnTo>
                  <a:pt x="248348" y="308610"/>
                </a:lnTo>
                <a:lnTo>
                  <a:pt x="247472" y="307340"/>
                </a:lnTo>
                <a:lnTo>
                  <a:pt x="247154" y="306895"/>
                </a:lnTo>
                <a:lnTo>
                  <a:pt x="247154" y="307555"/>
                </a:lnTo>
                <a:lnTo>
                  <a:pt x="245897" y="308610"/>
                </a:lnTo>
                <a:lnTo>
                  <a:pt x="243992" y="304800"/>
                </a:lnTo>
                <a:lnTo>
                  <a:pt x="247154" y="307555"/>
                </a:lnTo>
                <a:lnTo>
                  <a:pt x="247154" y="306895"/>
                </a:lnTo>
                <a:lnTo>
                  <a:pt x="245706" y="304800"/>
                </a:lnTo>
                <a:lnTo>
                  <a:pt x="244830" y="303530"/>
                </a:lnTo>
                <a:lnTo>
                  <a:pt x="243814" y="302260"/>
                </a:lnTo>
                <a:lnTo>
                  <a:pt x="244983" y="302260"/>
                </a:lnTo>
                <a:lnTo>
                  <a:pt x="245719" y="303530"/>
                </a:lnTo>
                <a:lnTo>
                  <a:pt x="246062" y="302260"/>
                </a:lnTo>
                <a:lnTo>
                  <a:pt x="245325" y="300990"/>
                </a:lnTo>
                <a:lnTo>
                  <a:pt x="245897" y="300990"/>
                </a:lnTo>
                <a:lnTo>
                  <a:pt x="246278" y="299720"/>
                </a:lnTo>
                <a:lnTo>
                  <a:pt x="245859" y="298450"/>
                </a:lnTo>
                <a:lnTo>
                  <a:pt x="244589" y="294640"/>
                </a:lnTo>
                <a:lnTo>
                  <a:pt x="247002" y="295770"/>
                </a:lnTo>
                <a:lnTo>
                  <a:pt x="246316" y="294640"/>
                </a:lnTo>
                <a:lnTo>
                  <a:pt x="246481" y="293890"/>
                </a:lnTo>
                <a:lnTo>
                  <a:pt x="246570" y="292100"/>
                </a:lnTo>
                <a:lnTo>
                  <a:pt x="247611" y="293370"/>
                </a:lnTo>
                <a:lnTo>
                  <a:pt x="248183" y="293370"/>
                </a:lnTo>
                <a:lnTo>
                  <a:pt x="248666" y="292100"/>
                </a:lnTo>
                <a:lnTo>
                  <a:pt x="248335" y="290830"/>
                </a:lnTo>
                <a:lnTo>
                  <a:pt x="248653" y="289560"/>
                </a:lnTo>
                <a:lnTo>
                  <a:pt x="249123" y="289560"/>
                </a:lnTo>
                <a:lnTo>
                  <a:pt x="248653" y="288290"/>
                </a:lnTo>
                <a:lnTo>
                  <a:pt x="248945" y="288290"/>
                </a:lnTo>
                <a:lnTo>
                  <a:pt x="249351" y="287020"/>
                </a:lnTo>
                <a:lnTo>
                  <a:pt x="250532" y="287020"/>
                </a:lnTo>
                <a:lnTo>
                  <a:pt x="249262" y="285750"/>
                </a:lnTo>
                <a:lnTo>
                  <a:pt x="248894" y="285750"/>
                </a:lnTo>
                <a:lnTo>
                  <a:pt x="247954" y="287020"/>
                </a:lnTo>
                <a:lnTo>
                  <a:pt x="247561" y="285750"/>
                </a:lnTo>
                <a:lnTo>
                  <a:pt x="246900" y="284480"/>
                </a:lnTo>
                <a:lnTo>
                  <a:pt x="246253" y="283210"/>
                </a:lnTo>
                <a:lnTo>
                  <a:pt x="249402" y="284480"/>
                </a:lnTo>
                <a:lnTo>
                  <a:pt x="248234" y="283210"/>
                </a:lnTo>
                <a:lnTo>
                  <a:pt x="247357" y="283210"/>
                </a:lnTo>
                <a:lnTo>
                  <a:pt x="247230" y="281317"/>
                </a:lnTo>
                <a:lnTo>
                  <a:pt x="247218" y="280670"/>
                </a:lnTo>
                <a:lnTo>
                  <a:pt x="246494" y="279400"/>
                </a:lnTo>
                <a:lnTo>
                  <a:pt x="247408" y="276860"/>
                </a:lnTo>
                <a:lnTo>
                  <a:pt x="247827" y="280670"/>
                </a:lnTo>
                <a:lnTo>
                  <a:pt x="248183" y="276860"/>
                </a:lnTo>
                <a:lnTo>
                  <a:pt x="248018" y="275590"/>
                </a:lnTo>
                <a:lnTo>
                  <a:pt x="248640" y="275590"/>
                </a:lnTo>
                <a:lnTo>
                  <a:pt x="248412" y="274320"/>
                </a:lnTo>
                <a:lnTo>
                  <a:pt x="248856" y="273050"/>
                </a:lnTo>
                <a:lnTo>
                  <a:pt x="249313" y="271780"/>
                </a:lnTo>
                <a:lnTo>
                  <a:pt x="249707" y="271780"/>
                </a:lnTo>
                <a:lnTo>
                  <a:pt x="250558" y="270510"/>
                </a:lnTo>
                <a:lnTo>
                  <a:pt x="251193" y="270510"/>
                </a:lnTo>
                <a:lnTo>
                  <a:pt x="251447" y="269240"/>
                </a:lnTo>
                <a:lnTo>
                  <a:pt x="251853" y="269240"/>
                </a:lnTo>
                <a:lnTo>
                  <a:pt x="252945" y="267970"/>
                </a:lnTo>
                <a:lnTo>
                  <a:pt x="253263" y="266700"/>
                </a:lnTo>
                <a:lnTo>
                  <a:pt x="254977" y="266700"/>
                </a:lnTo>
                <a:lnTo>
                  <a:pt x="255422" y="265430"/>
                </a:lnTo>
                <a:lnTo>
                  <a:pt x="256044" y="265430"/>
                </a:lnTo>
                <a:lnTo>
                  <a:pt x="256260" y="264160"/>
                </a:lnTo>
                <a:lnTo>
                  <a:pt x="256692" y="263105"/>
                </a:lnTo>
                <a:lnTo>
                  <a:pt x="256679" y="262572"/>
                </a:lnTo>
                <a:lnTo>
                  <a:pt x="255968" y="260350"/>
                </a:lnTo>
                <a:lnTo>
                  <a:pt x="255625" y="259080"/>
                </a:lnTo>
                <a:lnTo>
                  <a:pt x="255003" y="257810"/>
                </a:lnTo>
                <a:lnTo>
                  <a:pt x="254000" y="257810"/>
                </a:lnTo>
                <a:lnTo>
                  <a:pt x="253873" y="256540"/>
                </a:lnTo>
                <a:lnTo>
                  <a:pt x="252628" y="255270"/>
                </a:lnTo>
                <a:lnTo>
                  <a:pt x="254050" y="254000"/>
                </a:lnTo>
                <a:lnTo>
                  <a:pt x="253136" y="254000"/>
                </a:lnTo>
                <a:lnTo>
                  <a:pt x="252869" y="252730"/>
                </a:lnTo>
                <a:lnTo>
                  <a:pt x="250659" y="251460"/>
                </a:lnTo>
                <a:lnTo>
                  <a:pt x="252323" y="250190"/>
                </a:lnTo>
                <a:lnTo>
                  <a:pt x="252552" y="250190"/>
                </a:lnTo>
                <a:lnTo>
                  <a:pt x="252107" y="248920"/>
                </a:lnTo>
                <a:lnTo>
                  <a:pt x="250444" y="247650"/>
                </a:lnTo>
                <a:lnTo>
                  <a:pt x="250355" y="246380"/>
                </a:lnTo>
                <a:lnTo>
                  <a:pt x="250278" y="245110"/>
                </a:lnTo>
                <a:lnTo>
                  <a:pt x="249174" y="243840"/>
                </a:lnTo>
                <a:lnTo>
                  <a:pt x="245986" y="243840"/>
                </a:lnTo>
                <a:lnTo>
                  <a:pt x="245579" y="242570"/>
                </a:lnTo>
                <a:lnTo>
                  <a:pt x="244779" y="241300"/>
                </a:lnTo>
                <a:lnTo>
                  <a:pt x="244297" y="241300"/>
                </a:lnTo>
                <a:lnTo>
                  <a:pt x="243243" y="242570"/>
                </a:lnTo>
                <a:lnTo>
                  <a:pt x="241935" y="240030"/>
                </a:lnTo>
                <a:lnTo>
                  <a:pt x="243357" y="240030"/>
                </a:lnTo>
                <a:lnTo>
                  <a:pt x="243166" y="238760"/>
                </a:lnTo>
                <a:lnTo>
                  <a:pt x="243370" y="237490"/>
                </a:lnTo>
                <a:lnTo>
                  <a:pt x="245668" y="237490"/>
                </a:lnTo>
                <a:lnTo>
                  <a:pt x="245440" y="236220"/>
                </a:lnTo>
                <a:lnTo>
                  <a:pt x="246735" y="236220"/>
                </a:lnTo>
                <a:lnTo>
                  <a:pt x="246443" y="234950"/>
                </a:lnTo>
                <a:lnTo>
                  <a:pt x="246468" y="232410"/>
                </a:lnTo>
                <a:lnTo>
                  <a:pt x="247827" y="232410"/>
                </a:lnTo>
                <a:lnTo>
                  <a:pt x="248297" y="231140"/>
                </a:lnTo>
                <a:lnTo>
                  <a:pt x="249123" y="231140"/>
                </a:lnTo>
                <a:lnTo>
                  <a:pt x="248907" y="229870"/>
                </a:lnTo>
                <a:lnTo>
                  <a:pt x="247764" y="228600"/>
                </a:lnTo>
                <a:lnTo>
                  <a:pt x="248932" y="228600"/>
                </a:lnTo>
                <a:lnTo>
                  <a:pt x="249072" y="227330"/>
                </a:lnTo>
                <a:lnTo>
                  <a:pt x="249847" y="227330"/>
                </a:lnTo>
                <a:lnTo>
                  <a:pt x="249897" y="226060"/>
                </a:lnTo>
                <a:lnTo>
                  <a:pt x="249415" y="226060"/>
                </a:lnTo>
                <a:lnTo>
                  <a:pt x="249936" y="224790"/>
                </a:lnTo>
                <a:lnTo>
                  <a:pt x="250571" y="224790"/>
                </a:lnTo>
                <a:lnTo>
                  <a:pt x="250266" y="223520"/>
                </a:lnTo>
                <a:lnTo>
                  <a:pt x="250507" y="223520"/>
                </a:lnTo>
                <a:lnTo>
                  <a:pt x="250151" y="222250"/>
                </a:lnTo>
                <a:lnTo>
                  <a:pt x="251231" y="220980"/>
                </a:lnTo>
                <a:lnTo>
                  <a:pt x="250469" y="220980"/>
                </a:lnTo>
                <a:lnTo>
                  <a:pt x="249885" y="219710"/>
                </a:lnTo>
                <a:lnTo>
                  <a:pt x="250329" y="218440"/>
                </a:lnTo>
                <a:lnTo>
                  <a:pt x="249694" y="217170"/>
                </a:lnTo>
                <a:lnTo>
                  <a:pt x="250024" y="215900"/>
                </a:lnTo>
                <a:lnTo>
                  <a:pt x="248920" y="214630"/>
                </a:lnTo>
                <a:lnTo>
                  <a:pt x="249529" y="213360"/>
                </a:lnTo>
                <a:lnTo>
                  <a:pt x="249415" y="212090"/>
                </a:lnTo>
                <a:lnTo>
                  <a:pt x="248742" y="210820"/>
                </a:lnTo>
                <a:lnTo>
                  <a:pt x="249186" y="209550"/>
                </a:lnTo>
                <a:lnTo>
                  <a:pt x="246684" y="208280"/>
                </a:lnTo>
                <a:lnTo>
                  <a:pt x="248081" y="210820"/>
                </a:lnTo>
                <a:lnTo>
                  <a:pt x="246646" y="212090"/>
                </a:lnTo>
                <a:lnTo>
                  <a:pt x="245910" y="210820"/>
                </a:lnTo>
                <a:lnTo>
                  <a:pt x="245110" y="210820"/>
                </a:lnTo>
                <a:lnTo>
                  <a:pt x="246164" y="212090"/>
                </a:lnTo>
                <a:lnTo>
                  <a:pt x="246380" y="213360"/>
                </a:lnTo>
                <a:lnTo>
                  <a:pt x="245783" y="214630"/>
                </a:lnTo>
                <a:lnTo>
                  <a:pt x="245160" y="212090"/>
                </a:lnTo>
                <a:lnTo>
                  <a:pt x="243687" y="212090"/>
                </a:lnTo>
                <a:lnTo>
                  <a:pt x="241858" y="210820"/>
                </a:lnTo>
                <a:lnTo>
                  <a:pt x="241071" y="210820"/>
                </a:lnTo>
                <a:lnTo>
                  <a:pt x="240690" y="209550"/>
                </a:lnTo>
                <a:lnTo>
                  <a:pt x="238353" y="209550"/>
                </a:lnTo>
                <a:lnTo>
                  <a:pt x="238734" y="207010"/>
                </a:lnTo>
                <a:lnTo>
                  <a:pt x="243001" y="207010"/>
                </a:lnTo>
                <a:lnTo>
                  <a:pt x="242354" y="208280"/>
                </a:lnTo>
                <a:lnTo>
                  <a:pt x="242912" y="209550"/>
                </a:lnTo>
                <a:lnTo>
                  <a:pt x="242963" y="208280"/>
                </a:lnTo>
                <a:lnTo>
                  <a:pt x="243522" y="207010"/>
                </a:lnTo>
                <a:lnTo>
                  <a:pt x="245021" y="207010"/>
                </a:lnTo>
                <a:lnTo>
                  <a:pt x="244081" y="205740"/>
                </a:lnTo>
                <a:lnTo>
                  <a:pt x="248297" y="205740"/>
                </a:lnTo>
                <a:lnTo>
                  <a:pt x="249148" y="204470"/>
                </a:lnTo>
                <a:lnTo>
                  <a:pt x="250215" y="204470"/>
                </a:lnTo>
                <a:lnTo>
                  <a:pt x="250977" y="205740"/>
                </a:lnTo>
                <a:lnTo>
                  <a:pt x="251993" y="204470"/>
                </a:lnTo>
                <a:lnTo>
                  <a:pt x="252717" y="204470"/>
                </a:lnTo>
                <a:lnTo>
                  <a:pt x="254673" y="205740"/>
                </a:lnTo>
                <a:lnTo>
                  <a:pt x="253009" y="203200"/>
                </a:lnTo>
                <a:lnTo>
                  <a:pt x="254431" y="203200"/>
                </a:lnTo>
                <a:lnTo>
                  <a:pt x="253288" y="201930"/>
                </a:lnTo>
                <a:lnTo>
                  <a:pt x="252869" y="200660"/>
                </a:lnTo>
                <a:lnTo>
                  <a:pt x="253542" y="199390"/>
                </a:lnTo>
                <a:lnTo>
                  <a:pt x="253796" y="198120"/>
                </a:lnTo>
                <a:lnTo>
                  <a:pt x="253606" y="198120"/>
                </a:lnTo>
                <a:lnTo>
                  <a:pt x="253987" y="196850"/>
                </a:lnTo>
                <a:lnTo>
                  <a:pt x="253453" y="195580"/>
                </a:lnTo>
                <a:lnTo>
                  <a:pt x="253796" y="195580"/>
                </a:lnTo>
                <a:lnTo>
                  <a:pt x="254025" y="194310"/>
                </a:lnTo>
                <a:lnTo>
                  <a:pt x="252717" y="194310"/>
                </a:lnTo>
                <a:lnTo>
                  <a:pt x="252793" y="193840"/>
                </a:lnTo>
                <a:lnTo>
                  <a:pt x="252260" y="194310"/>
                </a:lnTo>
                <a:lnTo>
                  <a:pt x="252082" y="194310"/>
                </a:lnTo>
                <a:lnTo>
                  <a:pt x="252247" y="191770"/>
                </a:lnTo>
                <a:lnTo>
                  <a:pt x="250685" y="193040"/>
                </a:lnTo>
                <a:lnTo>
                  <a:pt x="250190" y="191770"/>
                </a:lnTo>
                <a:lnTo>
                  <a:pt x="248742" y="191770"/>
                </a:lnTo>
                <a:lnTo>
                  <a:pt x="247281" y="190500"/>
                </a:lnTo>
                <a:lnTo>
                  <a:pt x="247142" y="190500"/>
                </a:lnTo>
                <a:lnTo>
                  <a:pt x="246024" y="190500"/>
                </a:lnTo>
                <a:lnTo>
                  <a:pt x="246557" y="187960"/>
                </a:lnTo>
                <a:lnTo>
                  <a:pt x="247142" y="190500"/>
                </a:lnTo>
                <a:lnTo>
                  <a:pt x="247865" y="189230"/>
                </a:lnTo>
                <a:lnTo>
                  <a:pt x="248488" y="190500"/>
                </a:lnTo>
                <a:lnTo>
                  <a:pt x="248907" y="189230"/>
                </a:lnTo>
                <a:lnTo>
                  <a:pt x="249313" y="189230"/>
                </a:lnTo>
                <a:lnTo>
                  <a:pt x="248437" y="187960"/>
                </a:lnTo>
                <a:lnTo>
                  <a:pt x="248602" y="186690"/>
                </a:lnTo>
                <a:lnTo>
                  <a:pt x="245452" y="186690"/>
                </a:lnTo>
                <a:lnTo>
                  <a:pt x="245059" y="185420"/>
                </a:lnTo>
                <a:lnTo>
                  <a:pt x="241871" y="185420"/>
                </a:lnTo>
                <a:lnTo>
                  <a:pt x="240372" y="184150"/>
                </a:lnTo>
                <a:lnTo>
                  <a:pt x="239306" y="184150"/>
                </a:lnTo>
                <a:lnTo>
                  <a:pt x="238023" y="182880"/>
                </a:lnTo>
                <a:lnTo>
                  <a:pt x="237871" y="182778"/>
                </a:lnTo>
                <a:lnTo>
                  <a:pt x="238404" y="181610"/>
                </a:lnTo>
                <a:lnTo>
                  <a:pt x="239255" y="181610"/>
                </a:lnTo>
                <a:lnTo>
                  <a:pt x="239509" y="182880"/>
                </a:lnTo>
                <a:lnTo>
                  <a:pt x="241985" y="182880"/>
                </a:lnTo>
                <a:lnTo>
                  <a:pt x="242087" y="184150"/>
                </a:lnTo>
                <a:lnTo>
                  <a:pt x="242049" y="182880"/>
                </a:lnTo>
                <a:lnTo>
                  <a:pt x="243230" y="182880"/>
                </a:lnTo>
                <a:lnTo>
                  <a:pt x="245148" y="184150"/>
                </a:lnTo>
                <a:lnTo>
                  <a:pt x="245719" y="182880"/>
                </a:lnTo>
                <a:lnTo>
                  <a:pt x="246278" y="184150"/>
                </a:lnTo>
                <a:lnTo>
                  <a:pt x="246938" y="184150"/>
                </a:lnTo>
                <a:lnTo>
                  <a:pt x="247675" y="182880"/>
                </a:lnTo>
                <a:lnTo>
                  <a:pt x="249796" y="184150"/>
                </a:lnTo>
                <a:lnTo>
                  <a:pt x="250418" y="185420"/>
                </a:lnTo>
                <a:lnTo>
                  <a:pt x="250964" y="185420"/>
                </a:lnTo>
                <a:lnTo>
                  <a:pt x="251739" y="186690"/>
                </a:lnTo>
                <a:lnTo>
                  <a:pt x="251421" y="187960"/>
                </a:lnTo>
                <a:lnTo>
                  <a:pt x="250875" y="187960"/>
                </a:lnTo>
                <a:lnTo>
                  <a:pt x="251320" y="189230"/>
                </a:lnTo>
                <a:lnTo>
                  <a:pt x="251079" y="189230"/>
                </a:lnTo>
                <a:lnTo>
                  <a:pt x="251167" y="190500"/>
                </a:lnTo>
                <a:lnTo>
                  <a:pt x="255549" y="190500"/>
                </a:lnTo>
                <a:lnTo>
                  <a:pt x="255892" y="191770"/>
                </a:lnTo>
                <a:lnTo>
                  <a:pt x="258914" y="191770"/>
                </a:lnTo>
                <a:lnTo>
                  <a:pt x="254558" y="187960"/>
                </a:lnTo>
                <a:lnTo>
                  <a:pt x="257225" y="186690"/>
                </a:lnTo>
                <a:lnTo>
                  <a:pt x="257911" y="186690"/>
                </a:lnTo>
                <a:lnTo>
                  <a:pt x="258229" y="187960"/>
                </a:lnTo>
                <a:lnTo>
                  <a:pt x="258876" y="187960"/>
                </a:lnTo>
                <a:lnTo>
                  <a:pt x="258749" y="186690"/>
                </a:lnTo>
                <a:lnTo>
                  <a:pt x="259118" y="185420"/>
                </a:lnTo>
                <a:lnTo>
                  <a:pt x="258813" y="184150"/>
                </a:lnTo>
                <a:lnTo>
                  <a:pt x="258076" y="181610"/>
                </a:lnTo>
                <a:lnTo>
                  <a:pt x="259143" y="181610"/>
                </a:lnTo>
                <a:lnTo>
                  <a:pt x="257238" y="180340"/>
                </a:lnTo>
                <a:lnTo>
                  <a:pt x="256959" y="179070"/>
                </a:lnTo>
                <a:lnTo>
                  <a:pt x="259207" y="176530"/>
                </a:lnTo>
                <a:lnTo>
                  <a:pt x="261315" y="175260"/>
                </a:lnTo>
                <a:lnTo>
                  <a:pt x="260934" y="177800"/>
                </a:lnTo>
                <a:lnTo>
                  <a:pt x="261823" y="176530"/>
                </a:lnTo>
                <a:lnTo>
                  <a:pt x="261696" y="175260"/>
                </a:lnTo>
                <a:lnTo>
                  <a:pt x="261353" y="172720"/>
                </a:lnTo>
                <a:lnTo>
                  <a:pt x="261708" y="171450"/>
                </a:lnTo>
                <a:lnTo>
                  <a:pt x="261378" y="171450"/>
                </a:lnTo>
                <a:lnTo>
                  <a:pt x="260819" y="170180"/>
                </a:lnTo>
                <a:lnTo>
                  <a:pt x="261416" y="168910"/>
                </a:lnTo>
                <a:lnTo>
                  <a:pt x="261289" y="167640"/>
                </a:lnTo>
                <a:lnTo>
                  <a:pt x="259943" y="167640"/>
                </a:lnTo>
                <a:lnTo>
                  <a:pt x="259270" y="166370"/>
                </a:lnTo>
                <a:lnTo>
                  <a:pt x="259118" y="165100"/>
                </a:lnTo>
                <a:lnTo>
                  <a:pt x="259689" y="162560"/>
                </a:lnTo>
                <a:lnTo>
                  <a:pt x="261683" y="163830"/>
                </a:lnTo>
                <a:lnTo>
                  <a:pt x="261975" y="165100"/>
                </a:lnTo>
                <a:lnTo>
                  <a:pt x="263436" y="163830"/>
                </a:lnTo>
                <a:lnTo>
                  <a:pt x="264363" y="165100"/>
                </a:lnTo>
                <a:lnTo>
                  <a:pt x="265239" y="163830"/>
                </a:lnTo>
                <a:lnTo>
                  <a:pt x="269227" y="163830"/>
                </a:lnTo>
                <a:lnTo>
                  <a:pt x="269278" y="165100"/>
                </a:lnTo>
                <a:lnTo>
                  <a:pt x="273596" y="165100"/>
                </a:lnTo>
                <a:lnTo>
                  <a:pt x="273634" y="166370"/>
                </a:lnTo>
                <a:lnTo>
                  <a:pt x="274815" y="165100"/>
                </a:lnTo>
                <a:lnTo>
                  <a:pt x="275602" y="163830"/>
                </a:lnTo>
                <a:lnTo>
                  <a:pt x="274878" y="162560"/>
                </a:lnTo>
                <a:lnTo>
                  <a:pt x="274828" y="161290"/>
                </a:lnTo>
                <a:lnTo>
                  <a:pt x="274459" y="160020"/>
                </a:lnTo>
                <a:lnTo>
                  <a:pt x="274548" y="156210"/>
                </a:lnTo>
                <a:lnTo>
                  <a:pt x="272618" y="153670"/>
                </a:lnTo>
                <a:lnTo>
                  <a:pt x="271767" y="151130"/>
                </a:lnTo>
                <a:lnTo>
                  <a:pt x="271754" y="149860"/>
                </a:lnTo>
                <a:lnTo>
                  <a:pt x="269862" y="149860"/>
                </a:lnTo>
                <a:lnTo>
                  <a:pt x="270192" y="148590"/>
                </a:lnTo>
                <a:lnTo>
                  <a:pt x="270700" y="147320"/>
                </a:lnTo>
                <a:lnTo>
                  <a:pt x="270344" y="147320"/>
                </a:lnTo>
                <a:lnTo>
                  <a:pt x="270230" y="146050"/>
                </a:lnTo>
                <a:lnTo>
                  <a:pt x="269989" y="146050"/>
                </a:lnTo>
                <a:lnTo>
                  <a:pt x="269925" y="147320"/>
                </a:lnTo>
                <a:lnTo>
                  <a:pt x="268820" y="147320"/>
                </a:lnTo>
                <a:lnTo>
                  <a:pt x="268109" y="146050"/>
                </a:lnTo>
                <a:lnTo>
                  <a:pt x="260375" y="146050"/>
                </a:lnTo>
                <a:lnTo>
                  <a:pt x="260083" y="145516"/>
                </a:lnTo>
                <a:lnTo>
                  <a:pt x="260019" y="146050"/>
                </a:lnTo>
                <a:lnTo>
                  <a:pt x="259384" y="146050"/>
                </a:lnTo>
                <a:lnTo>
                  <a:pt x="259600" y="145135"/>
                </a:lnTo>
                <a:lnTo>
                  <a:pt x="259321" y="146050"/>
                </a:lnTo>
                <a:lnTo>
                  <a:pt x="259308" y="144780"/>
                </a:lnTo>
                <a:lnTo>
                  <a:pt x="257340" y="144780"/>
                </a:lnTo>
                <a:lnTo>
                  <a:pt x="256209" y="144780"/>
                </a:lnTo>
                <a:lnTo>
                  <a:pt x="256197" y="143510"/>
                </a:lnTo>
                <a:lnTo>
                  <a:pt x="257340" y="144780"/>
                </a:lnTo>
                <a:lnTo>
                  <a:pt x="256717" y="143510"/>
                </a:lnTo>
                <a:lnTo>
                  <a:pt x="255371" y="142240"/>
                </a:lnTo>
                <a:lnTo>
                  <a:pt x="255739" y="142240"/>
                </a:lnTo>
                <a:lnTo>
                  <a:pt x="254914" y="140970"/>
                </a:lnTo>
                <a:lnTo>
                  <a:pt x="253809" y="139700"/>
                </a:lnTo>
                <a:lnTo>
                  <a:pt x="254139" y="140970"/>
                </a:lnTo>
                <a:lnTo>
                  <a:pt x="250139" y="140970"/>
                </a:lnTo>
                <a:lnTo>
                  <a:pt x="250063" y="142240"/>
                </a:lnTo>
                <a:lnTo>
                  <a:pt x="246722" y="142240"/>
                </a:lnTo>
                <a:lnTo>
                  <a:pt x="246532" y="143510"/>
                </a:lnTo>
                <a:lnTo>
                  <a:pt x="244551" y="143510"/>
                </a:lnTo>
                <a:lnTo>
                  <a:pt x="243560" y="142240"/>
                </a:lnTo>
                <a:lnTo>
                  <a:pt x="244043" y="143510"/>
                </a:lnTo>
                <a:lnTo>
                  <a:pt x="243230" y="142455"/>
                </a:lnTo>
                <a:lnTo>
                  <a:pt x="243268" y="142240"/>
                </a:lnTo>
                <a:lnTo>
                  <a:pt x="243078" y="142240"/>
                </a:lnTo>
                <a:lnTo>
                  <a:pt x="243166" y="142735"/>
                </a:lnTo>
                <a:lnTo>
                  <a:pt x="243306" y="143510"/>
                </a:lnTo>
                <a:lnTo>
                  <a:pt x="243014" y="143510"/>
                </a:lnTo>
                <a:lnTo>
                  <a:pt x="243078" y="142240"/>
                </a:lnTo>
                <a:lnTo>
                  <a:pt x="242735" y="142240"/>
                </a:lnTo>
                <a:lnTo>
                  <a:pt x="240868" y="143510"/>
                </a:lnTo>
                <a:lnTo>
                  <a:pt x="240423" y="143510"/>
                </a:lnTo>
                <a:lnTo>
                  <a:pt x="239699" y="142240"/>
                </a:lnTo>
                <a:lnTo>
                  <a:pt x="239509" y="143510"/>
                </a:lnTo>
                <a:lnTo>
                  <a:pt x="239318" y="142240"/>
                </a:lnTo>
                <a:lnTo>
                  <a:pt x="238925" y="142240"/>
                </a:lnTo>
                <a:lnTo>
                  <a:pt x="239064" y="140970"/>
                </a:lnTo>
                <a:lnTo>
                  <a:pt x="241808" y="140970"/>
                </a:lnTo>
                <a:lnTo>
                  <a:pt x="243674" y="139700"/>
                </a:lnTo>
                <a:lnTo>
                  <a:pt x="245859" y="142240"/>
                </a:lnTo>
                <a:lnTo>
                  <a:pt x="247319" y="139700"/>
                </a:lnTo>
                <a:lnTo>
                  <a:pt x="248793" y="138430"/>
                </a:lnTo>
                <a:lnTo>
                  <a:pt x="252056" y="138430"/>
                </a:lnTo>
                <a:lnTo>
                  <a:pt x="252145" y="137160"/>
                </a:lnTo>
                <a:lnTo>
                  <a:pt x="249872" y="137160"/>
                </a:lnTo>
                <a:lnTo>
                  <a:pt x="250304" y="135890"/>
                </a:lnTo>
                <a:lnTo>
                  <a:pt x="249212" y="135890"/>
                </a:lnTo>
                <a:lnTo>
                  <a:pt x="248970" y="135890"/>
                </a:lnTo>
                <a:lnTo>
                  <a:pt x="248361" y="134620"/>
                </a:lnTo>
                <a:lnTo>
                  <a:pt x="248323" y="135890"/>
                </a:lnTo>
                <a:lnTo>
                  <a:pt x="247878" y="135890"/>
                </a:lnTo>
                <a:lnTo>
                  <a:pt x="248043" y="134620"/>
                </a:lnTo>
                <a:lnTo>
                  <a:pt x="247230" y="135890"/>
                </a:lnTo>
                <a:lnTo>
                  <a:pt x="247319" y="135318"/>
                </a:lnTo>
                <a:lnTo>
                  <a:pt x="247332" y="134277"/>
                </a:lnTo>
                <a:lnTo>
                  <a:pt x="247053" y="133350"/>
                </a:lnTo>
                <a:lnTo>
                  <a:pt x="248348" y="133350"/>
                </a:lnTo>
                <a:lnTo>
                  <a:pt x="247789" y="134620"/>
                </a:lnTo>
                <a:lnTo>
                  <a:pt x="248043" y="134620"/>
                </a:lnTo>
                <a:lnTo>
                  <a:pt x="248361" y="134620"/>
                </a:lnTo>
                <a:lnTo>
                  <a:pt x="249212" y="135890"/>
                </a:lnTo>
                <a:lnTo>
                  <a:pt x="248932" y="134620"/>
                </a:lnTo>
                <a:lnTo>
                  <a:pt x="251904" y="134620"/>
                </a:lnTo>
                <a:lnTo>
                  <a:pt x="252399" y="135890"/>
                </a:lnTo>
                <a:lnTo>
                  <a:pt x="252730" y="134620"/>
                </a:lnTo>
                <a:lnTo>
                  <a:pt x="255790" y="135890"/>
                </a:lnTo>
                <a:lnTo>
                  <a:pt x="253022" y="139700"/>
                </a:lnTo>
                <a:lnTo>
                  <a:pt x="256286" y="138430"/>
                </a:lnTo>
                <a:lnTo>
                  <a:pt x="259626" y="138430"/>
                </a:lnTo>
                <a:lnTo>
                  <a:pt x="260337" y="140970"/>
                </a:lnTo>
                <a:lnTo>
                  <a:pt x="265137" y="140970"/>
                </a:lnTo>
                <a:lnTo>
                  <a:pt x="265480" y="139700"/>
                </a:lnTo>
                <a:lnTo>
                  <a:pt x="266230" y="140970"/>
                </a:lnTo>
                <a:lnTo>
                  <a:pt x="266585" y="139700"/>
                </a:lnTo>
                <a:lnTo>
                  <a:pt x="267119" y="139700"/>
                </a:lnTo>
                <a:lnTo>
                  <a:pt x="267665" y="138430"/>
                </a:lnTo>
                <a:lnTo>
                  <a:pt x="270598" y="138430"/>
                </a:lnTo>
                <a:lnTo>
                  <a:pt x="270560" y="137160"/>
                </a:lnTo>
                <a:lnTo>
                  <a:pt x="270141" y="137160"/>
                </a:lnTo>
                <a:lnTo>
                  <a:pt x="270700" y="135890"/>
                </a:lnTo>
                <a:lnTo>
                  <a:pt x="271335" y="135890"/>
                </a:lnTo>
                <a:lnTo>
                  <a:pt x="270903" y="135039"/>
                </a:lnTo>
                <a:lnTo>
                  <a:pt x="272757" y="135737"/>
                </a:lnTo>
                <a:lnTo>
                  <a:pt x="272783" y="135890"/>
                </a:lnTo>
                <a:lnTo>
                  <a:pt x="273037" y="135890"/>
                </a:lnTo>
                <a:lnTo>
                  <a:pt x="273075" y="137160"/>
                </a:lnTo>
                <a:lnTo>
                  <a:pt x="273773" y="137160"/>
                </a:lnTo>
                <a:lnTo>
                  <a:pt x="274154" y="138430"/>
                </a:lnTo>
                <a:lnTo>
                  <a:pt x="274789" y="138430"/>
                </a:lnTo>
                <a:lnTo>
                  <a:pt x="274840" y="137160"/>
                </a:lnTo>
                <a:lnTo>
                  <a:pt x="276288" y="137160"/>
                </a:lnTo>
                <a:lnTo>
                  <a:pt x="276123" y="135890"/>
                </a:lnTo>
                <a:lnTo>
                  <a:pt x="275894" y="135890"/>
                </a:lnTo>
                <a:lnTo>
                  <a:pt x="276301" y="137058"/>
                </a:lnTo>
                <a:lnTo>
                  <a:pt x="275856" y="135890"/>
                </a:lnTo>
                <a:lnTo>
                  <a:pt x="275577" y="135890"/>
                </a:lnTo>
                <a:lnTo>
                  <a:pt x="275996" y="134620"/>
                </a:lnTo>
                <a:lnTo>
                  <a:pt x="275513" y="134620"/>
                </a:lnTo>
                <a:lnTo>
                  <a:pt x="275945" y="133350"/>
                </a:lnTo>
                <a:lnTo>
                  <a:pt x="276237" y="133350"/>
                </a:lnTo>
                <a:lnTo>
                  <a:pt x="276860" y="134620"/>
                </a:lnTo>
                <a:lnTo>
                  <a:pt x="276872" y="135039"/>
                </a:lnTo>
                <a:lnTo>
                  <a:pt x="276758" y="135890"/>
                </a:lnTo>
                <a:lnTo>
                  <a:pt x="277444" y="135890"/>
                </a:lnTo>
                <a:lnTo>
                  <a:pt x="276364" y="137071"/>
                </a:lnTo>
                <a:lnTo>
                  <a:pt x="278066" y="137160"/>
                </a:lnTo>
                <a:lnTo>
                  <a:pt x="279895" y="135890"/>
                </a:lnTo>
                <a:lnTo>
                  <a:pt x="280327" y="137160"/>
                </a:lnTo>
                <a:lnTo>
                  <a:pt x="280873" y="138430"/>
                </a:lnTo>
                <a:lnTo>
                  <a:pt x="280733" y="138430"/>
                </a:lnTo>
                <a:lnTo>
                  <a:pt x="280974" y="139700"/>
                </a:lnTo>
                <a:lnTo>
                  <a:pt x="281190" y="138430"/>
                </a:lnTo>
                <a:lnTo>
                  <a:pt x="284175" y="138430"/>
                </a:lnTo>
                <a:lnTo>
                  <a:pt x="285127" y="137160"/>
                </a:lnTo>
                <a:lnTo>
                  <a:pt x="287350" y="137160"/>
                </a:lnTo>
                <a:lnTo>
                  <a:pt x="288023" y="135890"/>
                </a:lnTo>
                <a:lnTo>
                  <a:pt x="287731" y="135890"/>
                </a:lnTo>
                <a:lnTo>
                  <a:pt x="287223" y="134620"/>
                </a:lnTo>
                <a:lnTo>
                  <a:pt x="287210" y="133350"/>
                </a:lnTo>
                <a:lnTo>
                  <a:pt x="288658" y="133350"/>
                </a:lnTo>
                <a:lnTo>
                  <a:pt x="288759" y="132080"/>
                </a:lnTo>
                <a:lnTo>
                  <a:pt x="289128" y="130810"/>
                </a:lnTo>
                <a:lnTo>
                  <a:pt x="290131" y="128270"/>
                </a:lnTo>
                <a:lnTo>
                  <a:pt x="291795" y="125730"/>
                </a:lnTo>
                <a:lnTo>
                  <a:pt x="292900" y="124460"/>
                </a:lnTo>
                <a:lnTo>
                  <a:pt x="293255" y="123190"/>
                </a:lnTo>
                <a:lnTo>
                  <a:pt x="293382" y="121920"/>
                </a:lnTo>
                <a:lnTo>
                  <a:pt x="293954" y="120650"/>
                </a:lnTo>
                <a:lnTo>
                  <a:pt x="293382" y="120650"/>
                </a:lnTo>
                <a:lnTo>
                  <a:pt x="293179" y="119380"/>
                </a:lnTo>
                <a:lnTo>
                  <a:pt x="293585" y="118110"/>
                </a:lnTo>
                <a:lnTo>
                  <a:pt x="294944" y="116840"/>
                </a:lnTo>
                <a:lnTo>
                  <a:pt x="294347" y="116840"/>
                </a:lnTo>
                <a:lnTo>
                  <a:pt x="293725" y="115570"/>
                </a:lnTo>
                <a:lnTo>
                  <a:pt x="293243" y="114300"/>
                </a:lnTo>
                <a:lnTo>
                  <a:pt x="293077" y="113030"/>
                </a:lnTo>
                <a:lnTo>
                  <a:pt x="292798" y="110490"/>
                </a:lnTo>
                <a:lnTo>
                  <a:pt x="292163" y="109220"/>
                </a:lnTo>
                <a:lnTo>
                  <a:pt x="294551" y="106680"/>
                </a:lnTo>
                <a:lnTo>
                  <a:pt x="294398" y="104140"/>
                </a:lnTo>
                <a:lnTo>
                  <a:pt x="294792" y="102870"/>
                </a:lnTo>
                <a:lnTo>
                  <a:pt x="295605" y="101600"/>
                </a:lnTo>
                <a:lnTo>
                  <a:pt x="296430" y="100330"/>
                </a:lnTo>
                <a:lnTo>
                  <a:pt x="292785" y="100330"/>
                </a:lnTo>
                <a:lnTo>
                  <a:pt x="292696" y="99060"/>
                </a:lnTo>
                <a:lnTo>
                  <a:pt x="290982" y="99060"/>
                </a:lnTo>
                <a:lnTo>
                  <a:pt x="291045" y="100330"/>
                </a:lnTo>
                <a:lnTo>
                  <a:pt x="287997" y="100330"/>
                </a:lnTo>
                <a:lnTo>
                  <a:pt x="287629" y="101600"/>
                </a:lnTo>
                <a:lnTo>
                  <a:pt x="283578" y="97790"/>
                </a:lnTo>
                <a:lnTo>
                  <a:pt x="286499" y="104140"/>
                </a:lnTo>
                <a:lnTo>
                  <a:pt x="282219" y="104140"/>
                </a:lnTo>
                <a:lnTo>
                  <a:pt x="280911" y="105410"/>
                </a:lnTo>
                <a:lnTo>
                  <a:pt x="279234" y="106680"/>
                </a:lnTo>
                <a:lnTo>
                  <a:pt x="272707" y="106680"/>
                </a:lnTo>
                <a:lnTo>
                  <a:pt x="272707" y="135318"/>
                </a:lnTo>
                <a:lnTo>
                  <a:pt x="272161" y="134620"/>
                </a:lnTo>
                <a:lnTo>
                  <a:pt x="272300" y="134277"/>
                </a:lnTo>
                <a:lnTo>
                  <a:pt x="271932" y="133350"/>
                </a:lnTo>
                <a:lnTo>
                  <a:pt x="272503" y="133350"/>
                </a:lnTo>
                <a:lnTo>
                  <a:pt x="272516" y="134277"/>
                </a:lnTo>
                <a:lnTo>
                  <a:pt x="272440" y="134620"/>
                </a:lnTo>
                <a:lnTo>
                  <a:pt x="272618" y="134620"/>
                </a:lnTo>
                <a:lnTo>
                  <a:pt x="272707" y="135318"/>
                </a:lnTo>
                <a:lnTo>
                  <a:pt x="272707" y="106680"/>
                </a:lnTo>
                <a:lnTo>
                  <a:pt x="270510" y="106680"/>
                </a:lnTo>
                <a:lnTo>
                  <a:pt x="270497" y="104140"/>
                </a:lnTo>
                <a:lnTo>
                  <a:pt x="268528" y="104140"/>
                </a:lnTo>
                <a:lnTo>
                  <a:pt x="268020" y="102870"/>
                </a:lnTo>
                <a:lnTo>
                  <a:pt x="266712" y="102870"/>
                </a:lnTo>
                <a:lnTo>
                  <a:pt x="266128" y="104140"/>
                </a:lnTo>
                <a:lnTo>
                  <a:pt x="264718" y="104140"/>
                </a:lnTo>
                <a:lnTo>
                  <a:pt x="264096" y="105410"/>
                </a:lnTo>
                <a:lnTo>
                  <a:pt x="264375" y="104140"/>
                </a:lnTo>
                <a:lnTo>
                  <a:pt x="263156" y="105410"/>
                </a:lnTo>
                <a:lnTo>
                  <a:pt x="263004" y="104140"/>
                </a:lnTo>
                <a:lnTo>
                  <a:pt x="260184" y="104140"/>
                </a:lnTo>
                <a:lnTo>
                  <a:pt x="257759" y="105410"/>
                </a:lnTo>
                <a:lnTo>
                  <a:pt x="257619" y="104140"/>
                </a:lnTo>
                <a:lnTo>
                  <a:pt x="257479" y="104140"/>
                </a:lnTo>
                <a:lnTo>
                  <a:pt x="256501" y="105410"/>
                </a:lnTo>
                <a:lnTo>
                  <a:pt x="256527" y="104140"/>
                </a:lnTo>
                <a:lnTo>
                  <a:pt x="255905" y="104140"/>
                </a:lnTo>
                <a:lnTo>
                  <a:pt x="255727" y="105410"/>
                </a:lnTo>
                <a:lnTo>
                  <a:pt x="255371" y="105410"/>
                </a:lnTo>
                <a:lnTo>
                  <a:pt x="255206" y="104140"/>
                </a:lnTo>
                <a:lnTo>
                  <a:pt x="254749" y="105410"/>
                </a:lnTo>
                <a:lnTo>
                  <a:pt x="254508" y="105410"/>
                </a:lnTo>
                <a:lnTo>
                  <a:pt x="254838" y="104140"/>
                </a:lnTo>
                <a:lnTo>
                  <a:pt x="253885" y="104140"/>
                </a:lnTo>
                <a:lnTo>
                  <a:pt x="253390" y="105410"/>
                </a:lnTo>
                <a:lnTo>
                  <a:pt x="252831" y="104140"/>
                </a:lnTo>
                <a:lnTo>
                  <a:pt x="251333" y="104140"/>
                </a:lnTo>
                <a:lnTo>
                  <a:pt x="249859" y="102870"/>
                </a:lnTo>
                <a:lnTo>
                  <a:pt x="255562" y="102870"/>
                </a:lnTo>
                <a:lnTo>
                  <a:pt x="256235" y="101600"/>
                </a:lnTo>
                <a:lnTo>
                  <a:pt x="257365" y="100330"/>
                </a:lnTo>
                <a:lnTo>
                  <a:pt x="258076" y="101600"/>
                </a:lnTo>
                <a:lnTo>
                  <a:pt x="258699" y="101600"/>
                </a:lnTo>
                <a:lnTo>
                  <a:pt x="258749" y="100330"/>
                </a:lnTo>
                <a:lnTo>
                  <a:pt x="258838" y="100622"/>
                </a:lnTo>
                <a:lnTo>
                  <a:pt x="259118" y="101600"/>
                </a:lnTo>
                <a:lnTo>
                  <a:pt x="259435" y="100330"/>
                </a:lnTo>
                <a:lnTo>
                  <a:pt x="260083" y="100330"/>
                </a:lnTo>
                <a:lnTo>
                  <a:pt x="260413" y="101600"/>
                </a:lnTo>
                <a:lnTo>
                  <a:pt x="260680" y="100330"/>
                </a:lnTo>
                <a:lnTo>
                  <a:pt x="261086" y="101600"/>
                </a:lnTo>
                <a:lnTo>
                  <a:pt x="263550" y="101600"/>
                </a:lnTo>
                <a:lnTo>
                  <a:pt x="263906" y="102870"/>
                </a:lnTo>
                <a:lnTo>
                  <a:pt x="264617" y="101600"/>
                </a:lnTo>
                <a:lnTo>
                  <a:pt x="265049" y="101600"/>
                </a:lnTo>
                <a:lnTo>
                  <a:pt x="264756" y="100330"/>
                </a:lnTo>
                <a:lnTo>
                  <a:pt x="265709" y="100330"/>
                </a:lnTo>
                <a:lnTo>
                  <a:pt x="266128" y="99060"/>
                </a:lnTo>
                <a:lnTo>
                  <a:pt x="266026" y="100330"/>
                </a:lnTo>
                <a:lnTo>
                  <a:pt x="266153" y="100330"/>
                </a:lnTo>
                <a:lnTo>
                  <a:pt x="266357" y="99060"/>
                </a:lnTo>
                <a:lnTo>
                  <a:pt x="267677" y="99060"/>
                </a:lnTo>
                <a:lnTo>
                  <a:pt x="268770" y="101600"/>
                </a:lnTo>
                <a:lnTo>
                  <a:pt x="268770" y="100330"/>
                </a:lnTo>
                <a:lnTo>
                  <a:pt x="270116" y="100330"/>
                </a:lnTo>
                <a:lnTo>
                  <a:pt x="270687" y="101600"/>
                </a:lnTo>
                <a:lnTo>
                  <a:pt x="270383" y="102870"/>
                </a:lnTo>
                <a:lnTo>
                  <a:pt x="273177" y="102870"/>
                </a:lnTo>
                <a:lnTo>
                  <a:pt x="271081" y="100330"/>
                </a:lnTo>
                <a:lnTo>
                  <a:pt x="272580" y="99060"/>
                </a:lnTo>
                <a:lnTo>
                  <a:pt x="274358" y="99060"/>
                </a:lnTo>
                <a:lnTo>
                  <a:pt x="275107" y="97790"/>
                </a:lnTo>
                <a:lnTo>
                  <a:pt x="277012" y="97790"/>
                </a:lnTo>
                <a:lnTo>
                  <a:pt x="277939" y="96520"/>
                </a:lnTo>
                <a:lnTo>
                  <a:pt x="281038" y="96520"/>
                </a:lnTo>
                <a:lnTo>
                  <a:pt x="281152" y="95250"/>
                </a:lnTo>
                <a:lnTo>
                  <a:pt x="283870" y="95250"/>
                </a:lnTo>
                <a:lnTo>
                  <a:pt x="284568" y="93980"/>
                </a:lnTo>
                <a:lnTo>
                  <a:pt x="289306" y="91440"/>
                </a:lnTo>
                <a:lnTo>
                  <a:pt x="291934" y="91440"/>
                </a:lnTo>
                <a:lnTo>
                  <a:pt x="291858" y="92710"/>
                </a:lnTo>
                <a:lnTo>
                  <a:pt x="294309" y="92710"/>
                </a:lnTo>
                <a:lnTo>
                  <a:pt x="296354" y="91440"/>
                </a:lnTo>
                <a:lnTo>
                  <a:pt x="296456" y="92710"/>
                </a:lnTo>
                <a:lnTo>
                  <a:pt x="298551" y="92710"/>
                </a:lnTo>
                <a:lnTo>
                  <a:pt x="299085" y="91440"/>
                </a:lnTo>
                <a:lnTo>
                  <a:pt x="299364" y="90170"/>
                </a:lnTo>
                <a:lnTo>
                  <a:pt x="299504" y="88900"/>
                </a:lnTo>
                <a:lnTo>
                  <a:pt x="301459" y="88900"/>
                </a:lnTo>
                <a:lnTo>
                  <a:pt x="301980" y="87630"/>
                </a:lnTo>
                <a:lnTo>
                  <a:pt x="302387" y="87630"/>
                </a:lnTo>
                <a:lnTo>
                  <a:pt x="303085" y="86360"/>
                </a:lnTo>
                <a:lnTo>
                  <a:pt x="304723" y="86360"/>
                </a:lnTo>
                <a:lnTo>
                  <a:pt x="304787" y="85090"/>
                </a:lnTo>
                <a:lnTo>
                  <a:pt x="305320" y="85090"/>
                </a:lnTo>
                <a:lnTo>
                  <a:pt x="305269" y="83820"/>
                </a:lnTo>
                <a:lnTo>
                  <a:pt x="305485" y="82550"/>
                </a:lnTo>
                <a:lnTo>
                  <a:pt x="304723" y="83820"/>
                </a:lnTo>
                <a:lnTo>
                  <a:pt x="303606" y="83820"/>
                </a:lnTo>
                <a:lnTo>
                  <a:pt x="303034" y="82550"/>
                </a:lnTo>
                <a:lnTo>
                  <a:pt x="299783" y="82550"/>
                </a:lnTo>
                <a:lnTo>
                  <a:pt x="299427" y="81280"/>
                </a:lnTo>
                <a:lnTo>
                  <a:pt x="298983" y="80010"/>
                </a:lnTo>
                <a:lnTo>
                  <a:pt x="297649" y="80010"/>
                </a:lnTo>
                <a:lnTo>
                  <a:pt x="297014" y="78740"/>
                </a:lnTo>
                <a:lnTo>
                  <a:pt x="295706" y="78740"/>
                </a:lnTo>
                <a:lnTo>
                  <a:pt x="295376" y="80010"/>
                </a:lnTo>
                <a:lnTo>
                  <a:pt x="289877" y="80010"/>
                </a:lnTo>
                <a:lnTo>
                  <a:pt x="288544" y="78740"/>
                </a:lnTo>
                <a:lnTo>
                  <a:pt x="288785" y="80010"/>
                </a:lnTo>
                <a:lnTo>
                  <a:pt x="286893" y="80010"/>
                </a:lnTo>
                <a:lnTo>
                  <a:pt x="285686" y="81280"/>
                </a:lnTo>
                <a:lnTo>
                  <a:pt x="283718" y="80010"/>
                </a:lnTo>
                <a:lnTo>
                  <a:pt x="281965" y="80010"/>
                </a:lnTo>
                <a:lnTo>
                  <a:pt x="280784" y="78740"/>
                </a:lnTo>
                <a:lnTo>
                  <a:pt x="278815" y="78740"/>
                </a:lnTo>
                <a:lnTo>
                  <a:pt x="276593" y="80010"/>
                </a:lnTo>
                <a:lnTo>
                  <a:pt x="274840" y="80010"/>
                </a:lnTo>
                <a:lnTo>
                  <a:pt x="273773" y="78740"/>
                </a:lnTo>
                <a:lnTo>
                  <a:pt x="272694" y="80010"/>
                </a:lnTo>
                <a:lnTo>
                  <a:pt x="270967" y="80010"/>
                </a:lnTo>
                <a:lnTo>
                  <a:pt x="271157" y="81280"/>
                </a:lnTo>
                <a:lnTo>
                  <a:pt x="270459" y="81280"/>
                </a:lnTo>
                <a:lnTo>
                  <a:pt x="270052" y="80010"/>
                </a:lnTo>
                <a:lnTo>
                  <a:pt x="269367" y="81280"/>
                </a:lnTo>
                <a:lnTo>
                  <a:pt x="268744" y="80010"/>
                </a:lnTo>
                <a:lnTo>
                  <a:pt x="267627" y="80010"/>
                </a:lnTo>
                <a:lnTo>
                  <a:pt x="267741" y="78740"/>
                </a:lnTo>
                <a:lnTo>
                  <a:pt x="266788" y="78740"/>
                </a:lnTo>
                <a:lnTo>
                  <a:pt x="266395" y="77470"/>
                </a:lnTo>
                <a:lnTo>
                  <a:pt x="266877" y="77470"/>
                </a:lnTo>
                <a:lnTo>
                  <a:pt x="268859" y="78740"/>
                </a:lnTo>
                <a:lnTo>
                  <a:pt x="270306" y="80010"/>
                </a:lnTo>
                <a:lnTo>
                  <a:pt x="270433" y="80010"/>
                </a:lnTo>
                <a:lnTo>
                  <a:pt x="270941" y="78740"/>
                </a:lnTo>
                <a:lnTo>
                  <a:pt x="271195" y="78740"/>
                </a:lnTo>
                <a:lnTo>
                  <a:pt x="270776" y="77470"/>
                </a:lnTo>
                <a:lnTo>
                  <a:pt x="274993" y="77470"/>
                </a:lnTo>
                <a:lnTo>
                  <a:pt x="276072" y="76200"/>
                </a:lnTo>
                <a:lnTo>
                  <a:pt x="283159" y="76200"/>
                </a:lnTo>
                <a:lnTo>
                  <a:pt x="284899" y="74930"/>
                </a:lnTo>
                <a:lnTo>
                  <a:pt x="286219" y="76200"/>
                </a:lnTo>
                <a:lnTo>
                  <a:pt x="288658" y="76200"/>
                </a:lnTo>
                <a:lnTo>
                  <a:pt x="287134" y="78740"/>
                </a:lnTo>
                <a:lnTo>
                  <a:pt x="290525" y="74930"/>
                </a:lnTo>
                <a:lnTo>
                  <a:pt x="292112" y="74930"/>
                </a:lnTo>
                <a:lnTo>
                  <a:pt x="292646" y="73660"/>
                </a:lnTo>
                <a:lnTo>
                  <a:pt x="293839" y="73660"/>
                </a:lnTo>
                <a:lnTo>
                  <a:pt x="294678" y="72390"/>
                </a:lnTo>
                <a:lnTo>
                  <a:pt x="295986" y="72390"/>
                </a:lnTo>
                <a:lnTo>
                  <a:pt x="296633" y="71120"/>
                </a:lnTo>
                <a:lnTo>
                  <a:pt x="298653" y="71120"/>
                </a:lnTo>
                <a:lnTo>
                  <a:pt x="299745" y="69850"/>
                </a:lnTo>
                <a:lnTo>
                  <a:pt x="301078" y="69850"/>
                </a:lnTo>
                <a:lnTo>
                  <a:pt x="302069" y="68580"/>
                </a:lnTo>
                <a:lnTo>
                  <a:pt x="305041" y="68580"/>
                </a:lnTo>
                <a:lnTo>
                  <a:pt x="305269" y="67310"/>
                </a:lnTo>
                <a:lnTo>
                  <a:pt x="307835" y="67310"/>
                </a:lnTo>
                <a:lnTo>
                  <a:pt x="308851" y="66040"/>
                </a:lnTo>
                <a:lnTo>
                  <a:pt x="309702" y="66040"/>
                </a:lnTo>
                <a:lnTo>
                  <a:pt x="309778" y="67310"/>
                </a:lnTo>
                <a:lnTo>
                  <a:pt x="310464" y="66040"/>
                </a:lnTo>
                <a:lnTo>
                  <a:pt x="312153" y="66040"/>
                </a:lnTo>
                <a:lnTo>
                  <a:pt x="312369" y="63500"/>
                </a:lnTo>
                <a:lnTo>
                  <a:pt x="313270" y="60960"/>
                </a:lnTo>
                <a:lnTo>
                  <a:pt x="312928" y="58420"/>
                </a:lnTo>
                <a:lnTo>
                  <a:pt x="312407" y="58420"/>
                </a:lnTo>
                <a:lnTo>
                  <a:pt x="312204" y="57150"/>
                </a:lnTo>
                <a:lnTo>
                  <a:pt x="312369" y="55880"/>
                </a:lnTo>
                <a:lnTo>
                  <a:pt x="312331" y="54610"/>
                </a:lnTo>
                <a:lnTo>
                  <a:pt x="311150" y="53340"/>
                </a:lnTo>
                <a:lnTo>
                  <a:pt x="310553" y="53340"/>
                </a:lnTo>
                <a:lnTo>
                  <a:pt x="309638" y="50800"/>
                </a:lnTo>
                <a:lnTo>
                  <a:pt x="308940" y="49530"/>
                </a:lnTo>
                <a:lnTo>
                  <a:pt x="308063" y="48260"/>
                </a:lnTo>
                <a:lnTo>
                  <a:pt x="307606" y="48260"/>
                </a:lnTo>
                <a:lnTo>
                  <a:pt x="307225" y="45720"/>
                </a:lnTo>
                <a:lnTo>
                  <a:pt x="305549" y="45720"/>
                </a:lnTo>
                <a:lnTo>
                  <a:pt x="305536" y="44450"/>
                </a:lnTo>
                <a:lnTo>
                  <a:pt x="304457" y="44450"/>
                </a:lnTo>
                <a:lnTo>
                  <a:pt x="304393" y="43180"/>
                </a:lnTo>
                <a:lnTo>
                  <a:pt x="302983" y="43180"/>
                </a:lnTo>
                <a:lnTo>
                  <a:pt x="302945" y="41910"/>
                </a:lnTo>
                <a:lnTo>
                  <a:pt x="301929" y="41910"/>
                </a:lnTo>
                <a:lnTo>
                  <a:pt x="301129" y="40640"/>
                </a:lnTo>
                <a:lnTo>
                  <a:pt x="300913" y="40640"/>
                </a:lnTo>
                <a:lnTo>
                  <a:pt x="300101" y="41910"/>
                </a:lnTo>
                <a:lnTo>
                  <a:pt x="299300" y="40640"/>
                </a:lnTo>
                <a:lnTo>
                  <a:pt x="297180" y="40640"/>
                </a:lnTo>
                <a:lnTo>
                  <a:pt x="295910" y="39370"/>
                </a:lnTo>
                <a:lnTo>
                  <a:pt x="292049" y="39370"/>
                </a:lnTo>
                <a:lnTo>
                  <a:pt x="292087" y="38100"/>
                </a:lnTo>
                <a:lnTo>
                  <a:pt x="291592" y="38100"/>
                </a:lnTo>
                <a:lnTo>
                  <a:pt x="290550" y="39370"/>
                </a:lnTo>
                <a:lnTo>
                  <a:pt x="284162" y="39370"/>
                </a:lnTo>
                <a:lnTo>
                  <a:pt x="283895" y="38100"/>
                </a:lnTo>
                <a:lnTo>
                  <a:pt x="280428" y="38100"/>
                </a:lnTo>
                <a:lnTo>
                  <a:pt x="280263" y="36830"/>
                </a:lnTo>
                <a:lnTo>
                  <a:pt x="276364" y="35560"/>
                </a:lnTo>
                <a:lnTo>
                  <a:pt x="278295" y="39370"/>
                </a:lnTo>
                <a:lnTo>
                  <a:pt x="275983" y="38100"/>
                </a:lnTo>
                <a:lnTo>
                  <a:pt x="273786" y="36830"/>
                </a:lnTo>
                <a:lnTo>
                  <a:pt x="274853" y="36830"/>
                </a:lnTo>
                <a:lnTo>
                  <a:pt x="275069" y="34290"/>
                </a:lnTo>
                <a:lnTo>
                  <a:pt x="276237" y="34290"/>
                </a:lnTo>
                <a:lnTo>
                  <a:pt x="275805" y="33020"/>
                </a:lnTo>
                <a:lnTo>
                  <a:pt x="274802" y="31750"/>
                </a:lnTo>
                <a:lnTo>
                  <a:pt x="273469" y="31750"/>
                </a:lnTo>
                <a:lnTo>
                  <a:pt x="272580" y="33020"/>
                </a:lnTo>
                <a:lnTo>
                  <a:pt x="271513" y="31750"/>
                </a:lnTo>
                <a:lnTo>
                  <a:pt x="269176" y="31750"/>
                </a:lnTo>
                <a:lnTo>
                  <a:pt x="268757" y="30480"/>
                </a:lnTo>
                <a:lnTo>
                  <a:pt x="268490" y="30480"/>
                </a:lnTo>
                <a:lnTo>
                  <a:pt x="268287" y="29210"/>
                </a:lnTo>
                <a:lnTo>
                  <a:pt x="267398" y="29210"/>
                </a:lnTo>
                <a:lnTo>
                  <a:pt x="266077" y="30480"/>
                </a:lnTo>
                <a:lnTo>
                  <a:pt x="265709" y="29603"/>
                </a:lnTo>
                <a:lnTo>
                  <a:pt x="265709" y="77470"/>
                </a:lnTo>
                <a:lnTo>
                  <a:pt x="265074" y="77470"/>
                </a:lnTo>
                <a:lnTo>
                  <a:pt x="265163" y="76200"/>
                </a:lnTo>
                <a:lnTo>
                  <a:pt x="265709" y="77470"/>
                </a:lnTo>
                <a:lnTo>
                  <a:pt x="265709" y="29603"/>
                </a:lnTo>
                <a:lnTo>
                  <a:pt x="265544" y="29210"/>
                </a:lnTo>
                <a:lnTo>
                  <a:pt x="264096" y="29210"/>
                </a:lnTo>
                <a:lnTo>
                  <a:pt x="264756" y="27940"/>
                </a:lnTo>
                <a:lnTo>
                  <a:pt x="266204" y="26670"/>
                </a:lnTo>
                <a:lnTo>
                  <a:pt x="266052" y="26670"/>
                </a:lnTo>
                <a:lnTo>
                  <a:pt x="265607" y="25400"/>
                </a:lnTo>
                <a:lnTo>
                  <a:pt x="265696" y="24130"/>
                </a:lnTo>
                <a:lnTo>
                  <a:pt x="265391" y="24130"/>
                </a:lnTo>
                <a:lnTo>
                  <a:pt x="264820" y="21590"/>
                </a:lnTo>
                <a:lnTo>
                  <a:pt x="263309" y="22860"/>
                </a:lnTo>
                <a:lnTo>
                  <a:pt x="262051" y="21590"/>
                </a:lnTo>
                <a:lnTo>
                  <a:pt x="253885" y="21590"/>
                </a:lnTo>
                <a:lnTo>
                  <a:pt x="253758" y="22860"/>
                </a:lnTo>
                <a:lnTo>
                  <a:pt x="253606" y="22860"/>
                </a:lnTo>
                <a:lnTo>
                  <a:pt x="251536" y="24130"/>
                </a:lnTo>
                <a:lnTo>
                  <a:pt x="251294" y="22860"/>
                </a:lnTo>
                <a:lnTo>
                  <a:pt x="241909" y="20320"/>
                </a:lnTo>
                <a:lnTo>
                  <a:pt x="246570" y="25400"/>
                </a:lnTo>
                <a:lnTo>
                  <a:pt x="245681" y="25146"/>
                </a:lnTo>
                <a:lnTo>
                  <a:pt x="245681" y="132867"/>
                </a:lnTo>
                <a:lnTo>
                  <a:pt x="245300" y="133350"/>
                </a:lnTo>
                <a:lnTo>
                  <a:pt x="245160" y="133350"/>
                </a:lnTo>
                <a:lnTo>
                  <a:pt x="242862" y="133350"/>
                </a:lnTo>
                <a:lnTo>
                  <a:pt x="242798" y="132080"/>
                </a:lnTo>
                <a:lnTo>
                  <a:pt x="244043" y="132080"/>
                </a:lnTo>
                <a:lnTo>
                  <a:pt x="245160" y="133350"/>
                </a:lnTo>
                <a:lnTo>
                  <a:pt x="245681" y="132867"/>
                </a:lnTo>
                <a:lnTo>
                  <a:pt x="245681" y="25146"/>
                </a:lnTo>
                <a:lnTo>
                  <a:pt x="242189" y="24130"/>
                </a:lnTo>
                <a:lnTo>
                  <a:pt x="240436" y="24130"/>
                </a:lnTo>
                <a:lnTo>
                  <a:pt x="240233" y="22860"/>
                </a:lnTo>
                <a:lnTo>
                  <a:pt x="238671" y="22860"/>
                </a:lnTo>
                <a:lnTo>
                  <a:pt x="238429" y="21590"/>
                </a:lnTo>
                <a:lnTo>
                  <a:pt x="236105" y="21590"/>
                </a:lnTo>
                <a:lnTo>
                  <a:pt x="234975" y="20320"/>
                </a:lnTo>
                <a:lnTo>
                  <a:pt x="233438" y="20320"/>
                </a:lnTo>
                <a:lnTo>
                  <a:pt x="232829" y="19050"/>
                </a:lnTo>
                <a:lnTo>
                  <a:pt x="231355" y="19050"/>
                </a:lnTo>
                <a:lnTo>
                  <a:pt x="230466" y="17780"/>
                </a:lnTo>
                <a:lnTo>
                  <a:pt x="230403" y="16510"/>
                </a:lnTo>
                <a:lnTo>
                  <a:pt x="231330" y="15240"/>
                </a:lnTo>
                <a:lnTo>
                  <a:pt x="230593" y="15240"/>
                </a:lnTo>
                <a:lnTo>
                  <a:pt x="230466" y="13970"/>
                </a:lnTo>
                <a:lnTo>
                  <a:pt x="228942" y="13970"/>
                </a:lnTo>
                <a:lnTo>
                  <a:pt x="229006" y="12700"/>
                </a:lnTo>
                <a:lnTo>
                  <a:pt x="229527" y="11430"/>
                </a:lnTo>
                <a:lnTo>
                  <a:pt x="228955" y="11430"/>
                </a:lnTo>
                <a:lnTo>
                  <a:pt x="227228" y="10160"/>
                </a:lnTo>
                <a:lnTo>
                  <a:pt x="224853" y="8890"/>
                </a:lnTo>
                <a:lnTo>
                  <a:pt x="222300" y="7620"/>
                </a:lnTo>
                <a:lnTo>
                  <a:pt x="220840" y="5080"/>
                </a:lnTo>
                <a:lnTo>
                  <a:pt x="220103" y="6350"/>
                </a:lnTo>
                <a:lnTo>
                  <a:pt x="218655" y="3810"/>
                </a:lnTo>
                <a:lnTo>
                  <a:pt x="213664" y="3810"/>
                </a:lnTo>
                <a:lnTo>
                  <a:pt x="213601" y="2540"/>
                </a:lnTo>
                <a:lnTo>
                  <a:pt x="213207" y="3810"/>
                </a:lnTo>
                <a:lnTo>
                  <a:pt x="213080" y="2540"/>
                </a:lnTo>
                <a:lnTo>
                  <a:pt x="211747" y="2540"/>
                </a:lnTo>
                <a:lnTo>
                  <a:pt x="211556" y="1270"/>
                </a:lnTo>
                <a:lnTo>
                  <a:pt x="210083" y="1270"/>
                </a:lnTo>
                <a:lnTo>
                  <a:pt x="209372" y="0"/>
                </a:lnTo>
                <a:lnTo>
                  <a:pt x="209080" y="1270"/>
                </a:lnTo>
                <a:lnTo>
                  <a:pt x="208546" y="0"/>
                </a:lnTo>
                <a:lnTo>
                  <a:pt x="208661" y="1270"/>
                </a:lnTo>
                <a:lnTo>
                  <a:pt x="208064" y="1270"/>
                </a:lnTo>
                <a:lnTo>
                  <a:pt x="207784" y="2540"/>
                </a:lnTo>
                <a:lnTo>
                  <a:pt x="205917" y="2540"/>
                </a:lnTo>
                <a:lnTo>
                  <a:pt x="205803" y="3810"/>
                </a:lnTo>
                <a:lnTo>
                  <a:pt x="203047" y="3810"/>
                </a:lnTo>
                <a:lnTo>
                  <a:pt x="202628" y="5080"/>
                </a:lnTo>
                <a:lnTo>
                  <a:pt x="200139" y="5080"/>
                </a:lnTo>
                <a:lnTo>
                  <a:pt x="200329" y="6350"/>
                </a:lnTo>
                <a:lnTo>
                  <a:pt x="199212" y="6350"/>
                </a:lnTo>
                <a:lnTo>
                  <a:pt x="199021" y="7620"/>
                </a:lnTo>
                <a:lnTo>
                  <a:pt x="198310" y="7620"/>
                </a:lnTo>
                <a:lnTo>
                  <a:pt x="197662" y="8890"/>
                </a:lnTo>
                <a:lnTo>
                  <a:pt x="197396" y="7620"/>
                </a:lnTo>
                <a:lnTo>
                  <a:pt x="197548" y="8890"/>
                </a:lnTo>
                <a:lnTo>
                  <a:pt x="196430" y="8890"/>
                </a:lnTo>
                <a:lnTo>
                  <a:pt x="198475" y="10160"/>
                </a:lnTo>
                <a:lnTo>
                  <a:pt x="196761" y="11430"/>
                </a:lnTo>
                <a:lnTo>
                  <a:pt x="195541" y="11430"/>
                </a:lnTo>
                <a:lnTo>
                  <a:pt x="195135" y="10160"/>
                </a:lnTo>
                <a:lnTo>
                  <a:pt x="193941" y="10160"/>
                </a:lnTo>
                <a:lnTo>
                  <a:pt x="192493" y="11430"/>
                </a:lnTo>
                <a:lnTo>
                  <a:pt x="191833" y="12700"/>
                </a:lnTo>
                <a:lnTo>
                  <a:pt x="188150" y="12700"/>
                </a:lnTo>
                <a:lnTo>
                  <a:pt x="187375" y="13970"/>
                </a:lnTo>
                <a:lnTo>
                  <a:pt x="186309" y="15240"/>
                </a:lnTo>
                <a:lnTo>
                  <a:pt x="185331" y="15240"/>
                </a:lnTo>
                <a:lnTo>
                  <a:pt x="185216" y="16510"/>
                </a:lnTo>
                <a:lnTo>
                  <a:pt x="183857" y="16510"/>
                </a:lnTo>
                <a:lnTo>
                  <a:pt x="183819" y="17780"/>
                </a:lnTo>
                <a:lnTo>
                  <a:pt x="183426" y="17780"/>
                </a:lnTo>
                <a:lnTo>
                  <a:pt x="182422" y="19050"/>
                </a:lnTo>
                <a:lnTo>
                  <a:pt x="181114" y="19050"/>
                </a:lnTo>
                <a:lnTo>
                  <a:pt x="180708" y="20320"/>
                </a:lnTo>
                <a:lnTo>
                  <a:pt x="180301" y="20320"/>
                </a:lnTo>
                <a:lnTo>
                  <a:pt x="180517" y="21590"/>
                </a:lnTo>
                <a:lnTo>
                  <a:pt x="180162" y="21590"/>
                </a:lnTo>
                <a:lnTo>
                  <a:pt x="179476" y="22860"/>
                </a:lnTo>
                <a:lnTo>
                  <a:pt x="179336" y="24130"/>
                </a:lnTo>
                <a:lnTo>
                  <a:pt x="178854" y="24130"/>
                </a:lnTo>
                <a:lnTo>
                  <a:pt x="178803" y="23825"/>
                </a:lnTo>
                <a:lnTo>
                  <a:pt x="178803" y="25400"/>
                </a:lnTo>
                <a:lnTo>
                  <a:pt x="178739" y="26670"/>
                </a:lnTo>
                <a:lnTo>
                  <a:pt x="178727" y="25400"/>
                </a:lnTo>
                <a:lnTo>
                  <a:pt x="178803" y="23825"/>
                </a:lnTo>
                <a:lnTo>
                  <a:pt x="178739" y="23431"/>
                </a:lnTo>
                <a:lnTo>
                  <a:pt x="178650" y="24130"/>
                </a:lnTo>
                <a:lnTo>
                  <a:pt x="177520" y="24130"/>
                </a:lnTo>
                <a:lnTo>
                  <a:pt x="178066" y="25400"/>
                </a:lnTo>
                <a:lnTo>
                  <a:pt x="178308" y="25400"/>
                </a:lnTo>
                <a:lnTo>
                  <a:pt x="178536" y="26670"/>
                </a:lnTo>
                <a:lnTo>
                  <a:pt x="177800" y="26670"/>
                </a:lnTo>
                <a:lnTo>
                  <a:pt x="177800" y="26390"/>
                </a:lnTo>
                <a:lnTo>
                  <a:pt x="177723" y="26670"/>
                </a:lnTo>
                <a:lnTo>
                  <a:pt x="176352" y="26670"/>
                </a:lnTo>
                <a:lnTo>
                  <a:pt x="177507" y="25400"/>
                </a:lnTo>
                <a:lnTo>
                  <a:pt x="176961" y="25400"/>
                </a:lnTo>
                <a:lnTo>
                  <a:pt x="176923" y="24130"/>
                </a:lnTo>
                <a:lnTo>
                  <a:pt x="175183" y="24130"/>
                </a:lnTo>
                <a:lnTo>
                  <a:pt x="174853" y="27940"/>
                </a:lnTo>
                <a:lnTo>
                  <a:pt x="174358" y="30480"/>
                </a:lnTo>
                <a:lnTo>
                  <a:pt x="173113" y="30480"/>
                </a:lnTo>
                <a:lnTo>
                  <a:pt x="172669" y="31750"/>
                </a:lnTo>
                <a:lnTo>
                  <a:pt x="172935" y="31750"/>
                </a:lnTo>
                <a:lnTo>
                  <a:pt x="172262" y="33020"/>
                </a:lnTo>
                <a:lnTo>
                  <a:pt x="171792" y="33020"/>
                </a:lnTo>
                <a:lnTo>
                  <a:pt x="170878" y="31750"/>
                </a:lnTo>
                <a:lnTo>
                  <a:pt x="170688" y="33020"/>
                </a:lnTo>
                <a:lnTo>
                  <a:pt x="169684" y="34290"/>
                </a:lnTo>
                <a:lnTo>
                  <a:pt x="169341" y="35560"/>
                </a:lnTo>
                <a:lnTo>
                  <a:pt x="169100" y="36830"/>
                </a:lnTo>
                <a:lnTo>
                  <a:pt x="168160" y="36830"/>
                </a:lnTo>
                <a:lnTo>
                  <a:pt x="167436" y="38100"/>
                </a:lnTo>
                <a:lnTo>
                  <a:pt x="165277" y="38100"/>
                </a:lnTo>
                <a:lnTo>
                  <a:pt x="164642" y="36830"/>
                </a:lnTo>
                <a:lnTo>
                  <a:pt x="164096" y="36830"/>
                </a:lnTo>
                <a:lnTo>
                  <a:pt x="163893" y="35560"/>
                </a:lnTo>
                <a:lnTo>
                  <a:pt x="163258" y="36830"/>
                </a:lnTo>
                <a:lnTo>
                  <a:pt x="160248" y="36830"/>
                </a:lnTo>
                <a:lnTo>
                  <a:pt x="160426" y="35560"/>
                </a:lnTo>
                <a:lnTo>
                  <a:pt x="160235" y="35560"/>
                </a:lnTo>
                <a:lnTo>
                  <a:pt x="160172" y="36830"/>
                </a:lnTo>
                <a:lnTo>
                  <a:pt x="158813" y="36830"/>
                </a:lnTo>
                <a:lnTo>
                  <a:pt x="158254" y="38100"/>
                </a:lnTo>
                <a:lnTo>
                  <a:pt x="154774" y="36830"/>
                </a:lnTo>
                <a:lnTo>
                  <a:pt x="153911" y="35560"/>
                </a:lnTo>
                <a:lnTo>
                  <a:pt x="154165" y="35560"/>
                </a:lnTo>
                <a:lnTo>
                  <a:pt x="154152" y="34290"/>
                </a:lnTo>
                <a:lnTo>
                  <a:pt x="154406" y="34290"/>
                </a:lnTo>
                <a:lnTo>
                  <a:pt x="154444" y="33020"/>
                </a:lnTo>
                <a:lnTo>
                  <a:pt x="153187" y="33020"/>
                </a:lnTo>
                <a:lnTo>
                  <a:pt x="152996" y="34290"/>
                </a:lnTo>
                <a:lnTo>
                  <a:pt x="149059" y="34290"/>
                </a:lnTo>
                <a:lnTo>
                  <a:pt x="148450" y="33020"/>
                </a:lnTo>
                <a:lnTo>
                  <a:pt x="148628" y="33020"/>
                </a:lnTo>
                <a:lnTo>
                  <a:pt x="148602" y="31750"/>
                </a:lnTo>
                <a:lnTo>
                  <a:pt x="148374" y="31750"/>
                </a:lnTo>
                <a:lnTo>
                  <a:pt x="148450" y="30480"/>
                </a:lnTo>
                <a:lnTo>
                  <a:pt x="148310" y="30480"/>
                </a:lnTo>
                <a:lnTo>
                  <a:pt x="148310" y="466090"/>
                </a:lnTo>
                <a:lnTo>
                  <a:pt x="148005" y="467360"/>
                </a:lnTo>
                <a:lnTo>
                  <a:pt x="147993" y="466090"/>
                </a:lnTo>
                <a:lnTo>
                  <a:pt x="148310" y="466090"/>
                </a:lnTo>
                <a:lnTo>
                  <a:pt x="148310" y="30480"/>
                </a:lnTo>
                <a:lnTo>
                  <a:pt x="145986" y="30480"/>
                </a:lnTo>
                <a:lnTo>
                  <a:pt x="145999" y="31750"/>
                </a:lnTo>
                <a:lnTo>
                  <a:pt x="144907" y="31750"/>
                </a:lnTo>
                <a:lnTo>
                  <a:pt x="144932" y="31305"/>
                </a:lnTo>
                <a:lnTo>
                  <a:pt x="144792" y="31750"/>
                </a:lnTo>
                <a:lnTo>
                  <a:pt x="142875" y="31750"/>
                </a:lnTo>
                <a:lnTo>
                  <a:pt x="143027" y="33020"/>
                </a:lnTo>
                <a:lnTo>
                  <a:pt x="141198" y="33020"/>
                </a:lnTo>
                <a:lnTo>
                  <a:pt x="140995" y="34290"/>
                </a:lnTo>
                <a:lnTo>
                  <a:pt x="140817" y="33020"/>
                </a:lnTo>
                <a:lnTo>
                  <a:pt x="140550" y="34290"/>
                </a:lnTo>
                <a:lnTo>
                  <a:pt x="139814" y="34290"/>
                </a:lnTo>
                <a:lnTo>
                  <a:pt x="140246" y="33020"/>
                </a:lnTo>
                <a:lnTo>
                  <a:pt x="139852" y="33020"/>
                </a:lnTo>
                <a:lnTo>
                  <a:pt x="139636" y="34290"/>
                </a:lnTo>
                <a:lnTo>
                  <a:pt x="138963" y="33020"/>
                </a:lnTo>
                <a:lnTo>
                  <a:pt x="138874" y="34290"/>
                </a:lnTo>
                <a:lnTo>
                  <a:pt x="138557" y="34290"/>
                </a:lnTo>
                <a:lnTo>
                  <a:pt x="137833" y="33020"/>
                </a:lnTo>
                <a:lnTo>
                  <a:pt x="137718" y="34290"/>
                </a:lnTo>
                <a:lnTo>
                  <a:pt x="137299" y="34290"/>
                </a:lnTo>
                <a:lnTo>
                  <a:pt x="137096" y="35560"/>
                </a:lnTo>
                <a:lnTo>
                  <a:pt x="135331" y="35560"/>
                </a:lnTo>
                <a:lnTo>
                  <a:pt x="135267" y="36195"/>
                </a:lnTo>
                <a:lnTo>
                  <a:pt x="135267" y="445770"/>
                </a:lnTo>
                <a:lnTo>
                  <a:pt x="134899" y="447040"/>
                </a:lnTo>
                <a:lnTo>
                  <a:pt x="134467" y="447040"/>
                </a:lnTo>
                <a:lnTo>
                  <a:pt x="134785" y="445770"/>
                </a:lnTo>
                <a:lnTo>
                  <a:pt x="135267" y="445770"/>
                </a:lnTo>
                <a:lnTo>
                  <a:pt x="135267" y="36195"/>
                </a:lnTo>
                <a:lnTo>
                  <a:pt x="135204" y="36830"/>
                </a:lnTo>
                <a:lnTo>
                  <a:pt x="135089" y="444500"/>
                </a:lnTo>
                <a:lnTo>
                  <a:pt x="134772" y="445503"/>
                </a:lnTo>
                <a:lnTo>
                  <a:pt x="134505" y="444500"/>
                </a:lnTo>
                <a:lnTo>
                  <a:pt x="135089" y="444500"/>
                </a:lnTo>
                <a:lnTo>
                  <a:pt x="135089" y="36830"/>
                </a:lnTo>
                <a:lnTo>
                  <a:pt x="134302" y="36830"/>
                </a:lnTo>
                <a:lnTo>
                  <a:pt x="134188" y="38100"/>
                </a:lnTo>
                <a:lnTo>
                  <a:pt x="133680" y="38100"/>
                </a:lnTo>
                <a:lnTo>
                  <a:pt x="132753" y="39370"/>
                </a:lnTo>
                <a:lnTo>
                  <a:pt x="132727" y="40640"/>
                </a:lnTo>
                <a:lnTo>
                  <a:pt x="131343" y="41910"/>
                </a:lnTo>
                <a:lnTo>
                  <a:pt x="131152" y="41910"/>
                </a:lnTo>
                <a:lnTo>
                  <a:pt x="130822" y="43180"/>
                </a:lnTo>
                <a:lnTo>
                  <a:pt x="129857" y="43180"/>
                </a:lnTo>
                <a:lnTo>
                  <a:pt x="128689" y="44450"/>
                </a:lnTo>
                <a:lnTo>
                  <a:pt x="128282" y="45720"/>
                </a:lnTo>
                <a:lnTo>
                  <a:pt x="122783" y="45720"/>
                </a:lnTo>
                <a:lnTo>
                  <a:pt x="122072" y="44450"/>
                </a:lnTo>
                <a:lnTo>
                  <a:pt x="121932" y="43180"/>
                </a:lnTo>
                <a:lnTo>
                  <a:pt x="119595" y="43180"/>
                </a:lnTo>
                <a:lnTo>
                  <a:pt x="118732" y="44450"/>
                </a:lnTo>
                <a:lnTo>
                  <a:pt x="117271" y="44450"/>
                </a:lnTo>
                <a:lnTo>
                  <a:pt x="117309" y="45720"/>
                </a:lnTo>
                <a:lnTo>
                  <a:pt x="116852" y="44450"/>
                </a:lnTo>
                <a:lnTo>
                  <a:pt x="116636" y="45720"/>
                </a:lnTo>
                <a:lnTo>
                  <a:pt x="116230" y="45720"/>
                </a:lnTo>
                <a:lnTo>
                  <a:pt x="116078" y="46990"/>
                </a:lnTo>
                <a:lnTo>
                  <a:pt x="115570" y="46990"/>
                </a:lnTo>
                <a:lnTo>
                  <a:pt x="115303" y="48260"/>
                </a:lnTo>
                <a:lnTo>
                  <a:pt x="114541" y="48260"/>
                </a:lnTo>
                <a:lnTo>
                  <a:pt x="114554" y="49530"/>
                </a:lnTo>
                <a:lnTo>
                  <a:pt x="113512" y="49530"/>
                </a:lnTo>
                <a:lnTo>
                  <a:pt x="113639" y="50800"/>
                </a:lnTo>
                <a:lnTo>
                  <a:pt x="112864" y="52070"/>
                </a:lnTo>
                <a:lnTo>
                  <a:pt x="112407" y="52070"/>
                </a:lnTo>
                <a:lnTo>
                  <a:pt x="112318" y="53340"/>
                </a:lnTo>
                <a:lnTo>
                  <a:pt x="111506" y="53340"/>
                </a:lnTo>
                <a:lnTo>
                  <a:pt x="111696" y="54610"/>
                </a:lnTo>
                <a:lnTo>
                  <a:pt x="111150" y="54610"/>
                </a:lnTo>
                <a:lnTo>
                  <a:pt x="110972" y="55880"/>
                </a:lnTo>
                <a:lnTo>
                  <a:pt x="109778" y="55880"/>
                </a:lnTo>
                <a:lnTo>
                  <a:pt x="109816" y="57150"/>
                </a:lnTo>
                <a:lnTo>
                  <a:pt x="109181" y="55880"/>
                </a:lnTo>
                <a:lnTo>
                  <a:pt x="108775" y="57150"/>
                </a:lnTo>
                <a:lnTo>
                  <a:pt x="108216" y="57150"/>
                </a:lnTo>
                <a:lnTo>
                  <a:pt x="107188" y="58420"/>
                </a:lnTo>
                <a:lnTo>
                  <a:pt x="106768" y="60960"/>
                </a:lnTo>
                <a:lnTo>
                  <a:pt x="105841" y="62230"/>
                </a:lnTo>
                <a:lnTo>
                  <a:pt x="105664" y="62230"/>
                </a:lnTo>
                <a:lnTo>
                  <a:pt x="104711" y="63500"/>
                </a:lnTo>
                <a:lnTo>
                  <a:pt x="104432" y="63500"/>
                </a:lnTo>
                <a:lnTo>
                  <a:pt x="104482" y="64770"/>
                </a:lnTo>
                <a:lnTo>
                  <a:pt x="103606" y="64770"/>
                </a:lnTo>
                <a:lnTo>
                  <a:pt x="103162" y="66040"/>
                </a:lnTo>
                <a:lnTo>
                  <a:pt x="102057" y="67310"/>
                </a:lnTo>
                <a:lnTo>
                  <a:pt x="102704" y="68580"/>
                </a:lnTo>
                <a:lnTo>
                  <a:pt x="104317" y="69850"/>
                </a:lnTo>
                <a:lnTo>
                  <a:pt x="104089" y="73660"/>
                </a:lnTo>
                <a:lnTo>
                  <a:pt x="102082" y="73660"/>
                </a:lnTo>
                <a:lnTo>
                  <a:pt x="102666" y="74930"/>
                </a:lnTo>
                <a:lnTo>
                  <a:pt x="101981" y="74930"/>
                </a:lnTo>
                <a:lnTo>
                  <a:pt x="104648" y="76200"/>
                </a:lnTo>
                <a:lnTo>
                  <a:pt x="103886" y="77470"/>
                </a:lnTo>
                <a:lnTo>
                  <a:pt x="103517" y="77470"/>
                </a:lnTo>
                <a:lnTo>
                  <a:pt x="103657" y="78740"/>
                </a:lnTo>
                <a:lnTo>
                  <a:pt x="102755" y="78740"/>
                </a:lnTo>
                <a:lnTo>
                  <a:pt x="102946" y="80010"/>
                </a:lnTo>
                <a:lnTo>
                  <a:pt x="104521" y="80010"/>
                </a:lnTo>
                <a:lnTo>
                  <a:pt x="102997" y="82550"/>
                </a:lnTo>
                <a:lnTo>
                  <a:pt x="103289" y="82550"/>
                </a:lnTo>
                <a:lnTo>
                  <a:pt x="104368" y="81280"/>
                </a:lnTo>
                <a:lnTo>
                  <a:pt x="104368" y="82550"/>
                </a:lnTo>
                <a:lnTo>
                  <a:pt x="104508" y="82550"/>
                </a:lnTo>
                <a:lnTo>
                  <a:pt x="105791" y="83820"/>
                </a:lnTo>
                <a:lnTo>
                  <a:pt x="106502" y="82550"/>
                </a:lnTo>
                <a:lnTo>
                  <a:pt x="107403" y="81280"/>
                </a:lnTo>
                <a:lnTo>
                  <a:pt x="108038" y="81280"/>
                </a:lnTo>
                <a:lnTo>
                  <a:pt x="108889" y="82550"/>
                </a:lnTo>
                <a:lnTo>
                  <a:pt x="108635" y="82550"/>
                </a:lnTo>
                <a:lnTo>
                  <a:pt x="109004" y="83820"/>
                </a:lnTo>
                <a:lnTo>
                  <a:pt x="108788" y="83820"/>
                </a:lnTo>
                <a:lnTo>
                  <a:pt x="108800" y="85090"/>
                </a:lnTo>
                <a:lnTo>
                  <a:pt x="110096" y="85090"/>
                </a:lnTo>
                <a:lnTo>
                  <a:pt x="110820" y="83820"/>
                </a:lnTo>
                <a:lnTo>
                  <a:pt x="111645" y="86360"/>
                </a:lnTo>
                <a:lnTo>
                  <a:pt x="110909" y="87630"/>
                </a:lnTo>
                <a:lnTo>
                  <a:pt x="111239" y="87630"/>
                </a:lnTo>
                <a:lnTo>
                  <a:pt x="111201" y="88900"/>
                </a:lnTo>
                <a:lnTo>
                  <a:pt x="111366" y="90170"/>
                </a:lnTo>
                <a:lnTo>
                  <a:pt x="111086" y="90170"/>
                </a:lnTo>
                <a:lnTo>
                  <a:pt x="111340" y="91440"/>
                </a:lnTo>
                <a:lnTo>
                  <a:pt x="111899" y="91440"/>
                </a:lnTo>
                <a:lnTo>
                  <a:pt x="112128" y="92710"/>
                </a:lnTo>
                <a:lnTo>
                  <a:pt x="112306" y="92710"/>
                </a:lnTo>
                <a:lnTo>
                  <a:pt x="113271" y="91440"/>
                </a:lnTo>
                <a:lnTo>
                  <a:pt x="114325" y="92710"/>
                </a:lnTo>
                <a:lnTo>
                  <a:pt x="117513" y="92710"/>
                </a:lnTo>
                <a:lnTo>
                  <a:pt x="117830" y="95250"/>
                </a:lnTo>
                <a:lnTo>
                  <a:pt x="117551" y="95250"/>
                </a:lnTo>
                <a:lnTo>
                  <a:pt x="117297" y="96520"/>
                </a:lnTo>
                <a:lnTo>
                  <a:pt x="113753" y="96520"/>
                </a:lnTo>
                <a:lnTo>
                  <a:pt x="113804" y="95250"/>
                </a:lnTo>
                <a:lnTo>
                  <a:pt x="113487" y="95250"/>
                </a:lnTo>
                <a:lnTo>
                  <a:pt x="112382" y="97790"/>
                </a:lnTo>
                <a:lnTo>
                  <a:pt x="111658" y="96520"/>
                </a:lnTo>
                <a:lnTo>
                  <a:pt x="110858" y="96520"/>
                </a:lnTo>
                <a:lnTo>
                  <a:pt x="110705" y="95250"/>
                </a:lnTo>
                <a:lnTo>
                  <a:pt x="108216" y="95250"/>
                </a:lnTo>
                <a:lnTo>
                  <a:pt x="107784" y="93980"/>
                </a:lnTo>
                <a:lnTo>
                  <a:pt x="106781" y="93980"/>
                </a:lnTo>
                <a:lnTo>
                  <a:pt x="106794" y="92710"/>
                </a:lnTo>
                <a:lnTo>
                  <a:pt x="105384" y="92710"/>
                </a:lnTo>
                <a:lnTo>
                  <a:pt x="105549" y="93980"/>
                </a:lnTo>
                <a:lnTo>
                  <a:pt x="105244" y="93980"/>
                </a:lnTo>
                <a:lnTo>
                  <a:pt x="105257" y="95250"/>
                </a:lnTo>
                <a:lnTo>
                  <a:pt x="104825" y="95250"/>
                </a:lnTo>
                <a:lnTo>
                  <a:pt x="104787" y="96520"/>
                </a:lnTo>
                <a:lnTo>
                  <a:pt x="103492" y="95250"/>
                </a:lnTo>
                <a:lnTo>
                  <a:pt x="102196" y="95250"/>
                </a:lnTo>
                <a:lnTo>
                  <a:pt x="102336" y="96520"/>
                </a:lnTo>
                <a:lnTo>
                  <a:pt x="101574" y="95250"/>
                </a:lnTo>
                <a:lnTo>
                  <a:pt x="101295" y="96520"/>
                </a:lnTo>
                <a:lnTo>
                  <a:pt x="101015" y="95250"/>
                </a:lnTo>
                <a:lnTo>
                  <a:pt x="100507" y="95250"/>
                </a:lnTo>
                <a:lnTo>
                  <a:pt x="100342" y="96520"/>
                </a:lnTo>
                <a:lnTo>
                  <a:pt x="99428" y="96520"/>
                </a:lnTo>
                <a:lnTo>
                  <a:pt x="99466" y="97790"/>
                </a:lnTo>
                <a:lnTo>
                  <a:pt x="99161" y="97790"/>
                </a:lnTo>
                <a:lnTo>
                  <a:pt x="99161" y="99060"/>
                </a:lnTo>
                <a:lnTo>
                  <a:pt x="98971" y="99060"/>
                </a:lnTo>
                <a:lnTo>
                  <a:pt x="98793" y="100330"/>
                </a:lnTo>
                <a:lnTo>
                  <a:pt x="98386" y="100330"/>
                </a:lnTo>
                <a:lnTo>
                  <a:pt x="98323" y="101600"/>
                </a:lnTo>
                <a:lnTo>
                  <a:pt x="97688" y="102870"/>
                </a:lnTo>
                <a:lnTo>
                  <a:pt x="98983" y="105410"/>
                </a:lnTo>
                <a:lnTo>
                  <a:pt x="97294" y="105410"/>
                </a:lnTo>
                <a:lnTo>
                  <a:pt x="96774" y="106680"/>
                </a:lnTo>
                <a:lnTo>
                  <a:pt x="98717" y="106680"/>
                </a:lnTo>
                <a:lnTo>
                  <a:pt x="97993" y="107950"/>
                </a:lnTo>
                <a:lnTo>
                  <a:pt x="98564" y="107950"/>
                </a:lnTo>
                <a:lnTo>
                  <a:pt x="99275" y="109220"/>
                </a:lnTo>
                <a:lnTo>
                  <a:pt x="99123" y="110490"/>
                </a:lnTo>
                <a:lnTo>
                  <a:pt x="100914" y="110490"/>
                </a:lnTo>
                <a:lnTo>
                  <a:pt x="101752" y="111760"/>
                </a:lnTo>
                <a:lnTo>
                  <a:pt x="102577" y="111760"/>
                </a:lnTo>
                <a:lnTo>
                  <a:pt x="103098" y="113030"/>
                </a:lnTo>
                <a:lnTo>
                  <a:pt x="104775" y="113030"/>
                </a:lnTo>
                <a:lnTo>
                  <a:pt x="105130" y="114300"/>
                </a:lnTo>
                <a:lnTo>
                  <a:pt x="105752" y="113030"/>
                </a:lnTo>
                <a:lnTo>
                  <a:pt x="106286" y="114300"/>
                </a:lnTo>
                <a:lnTo>
                  <a:pt x="106489" y="113030"/>
                </a:lnTo>
                <a:lnTo>
                  <a:pt x="109791" y="113030"/>
                </a:lnTo>
                <a:lnTo>
                  <a:pt x="111417" y="114300"/>
                </a:lnTo>
                <a:lnTo>
                  <a:pt x="112090" y="113030"/>
                </a:lnTo>
                <a:lnTo>
                  <a:pt x="112852" y="113030"/>
                </a:lnTo>
                <a:lnTo>
                  <a:pt x="112839" y="111760"/>
                </a:lnTo>
                <a:lnTo>
                  <a:pt x="117055" y="111760"/>
                </a:lnTo>
                <a:lnTo>
                  <a:pt x="117767" y="113030"/>
                </a:lnTo>
                <a:lnTo>
                  <a:pt x="116789" y="113030"/>
                </a:lnTo>
                <a:lnTo>
                  <a:pt x="117182" y="114300"/>
                </a:lnTo>
                <a:lnTo>
                  <a:pt x="116078" y="113030"/>
                </a:lnTo>
                <a:lnTo>
                  <a:pt x="116116" y="114300"/>
                </a:lnTo>
                <a:lnTo>
                  <a:pt x="115227" y="114300"/>
                </a:lnTo>
                <a:lnTo>
                  <a:pt x="115036" y="115570"/>
                </a:lnTo>
                <a:lnTo>
                  <a:pt x="114871" y="114300"/>
                </a:lnTo>
                <a:lnTo>
                  <a:pt x="114795" y="115570"/>
                </a:lnTo>
                <a:lnTo>
                  <a:pt x="114084" y="114617"/>
                </a:lnTo>
                <a:lnTo>
                  <a:pt x="114109" y="115570"/>
                </a:lnTo>
                <a:lnTo>
                  <a:pt x="113906" y="114617"/>
                </a:lnTo>
                <a:lnTo>
                  <a:pt x="114033" y="115189"/>
                </a:lnTo>
                <a:lnTo>
                  <a:pt x="114084" y="114617"/>
                </a:lnTo>
                <a:lnTo>
                  <a:pt x="114109" y="114300"/>
                </a:lnTo>
                <a:lnTo>
                  <a:pt x="113842" y="114300"/>
                </a:lnTo>
                <a:lnTo>
                  <a:pt x="113474" y="114300"/>
                </a:lnTo>
                <a:lnTo>
                  <a:pt x="113601" y="115570"/>
                </a:lnTo>
                <a:lnTo>
                  <a:pt x="113296" y="115570"/>
                </a:lnTo>
                <a:lnTo>
                  <a:pt x="112141" y="116840"/>
                </a:lnTo>
                <a:lnTo>
                  <a:pt x="112991" y="116840"/>
                </a:lnTo>
                <a:lnTo>
                  <a:pt x="113626" y="118110"/>
                </a:lnTo>
                <a:lnTo>
                  <a:pt x="114388" y="116840"/>
                </a:lnTo>
                <a:lnTo>
                  <a:pt x="114985" y="118110"/>
                </a:lnTo>
                <a:lnTo>
                  <a:pt x="117602" y="118110"/>
                </a:lnTo>
                <a:lnTo>
                  <a:pt x="119354" y="120650"/>
                </a:lnTo>
                <a:lnTo>
                  <a:pt x="124828" y="120650"/>
                </a:lnTo>
                <a:lnTo>
                  <a:pt x="125247" y="119380"/>
                </a:lnTo>
                <a:lnTo>
                  <a:pt x="126123" y="119380"/>
                </a:lnTo>
                <a:lnTo>
                  <a:pt x="126542" y="118110"/>
                </a:lnTo>
                <a:lnTo>
                  <a:pt x="126644" y="116840"/>
                </a:lnTo>
                <a:lnTo>
                  <a:pt x="127228" y="116840"/>
                </a:lnTo>
                <a:lnTo>
                  <a:pt x="126606" y="115570"/>
                </a:lnTo>
                <a:lnTo>
                  <a:pt x="127800" y="115570"/>
                </a:lnTo>
                <a:lnTo>
                  <a:pt x="128460" y="114300"/>
                </a:lnTo>
                <a:lnTo>
                  <a:pt x="128612" y="115570"/>
                </a:lnTo>
                <a:lnTo>
                  <a:pt x="129489" y="115570"/>
                </a:lnTo>
                <a:lnTo>
                  <a:pt x="128866" y="116840"/>
                </a:lnTo>
                <a:lnTo>
                  <a:pt x="129844" y="118110"/>
                </a:lnTo>
                <a:lnTo>
                  <a:pt x="129565" y="119380"/>
                </a:lnTo>
                <a:lnTo>
                  <a:pt x="129159" y="119380"/>
                </a:lnTo>
                <a:lnTo>
                  <a:pt x="129159" y="389890"/>
                </a:lnTo>
                <a:lnTo>
                  <a:pt x="128371" y="389890"/>
                </a:lnTo>
                <a:lnTo>
                  <a:pt x="128219" y="388620"/>
                </a:lnTo>
                <a:lnTo>
                  <a:pt x="127622" y="388620"/>
                </a:lnTo>
                <a:lnTo>
                  <a:pt x="128155" y="387350"/>
                </a:lnTo>
                <a:lnTo>
                  <a:pt x="128892" y="387350"/>
                </a:lnTo>
                <a:lnTo>
                  <a:pt x="128917" y="388620"/>
                </a:lnTo>
                <a:lnTo>
                  <a:pt x="129159" y="389890"/>
                </a:lnTo>
                <a:lnTo>
                  <a:pt x="129159" y="119380"/>
                </a:lnTo>
                <a:lnTo>
                  <a:pt x="128270" y="119380"/>
                </a:lnTo>
                <a:lnTo>
                  <a:pt x="127749" y="120650"/>
                </a:lnTo>
                <a:lnTo>
                  <a:pt x="126720" y="120650"/>
                </a:lnTo>
                <a:lnTo>
                  <a:pt x="126555" y="121920"/>
                </a:lnTo>
                <a:lnTo>
                  <a:pt x="125628" y="121920"/>
                </a:lnTo>
                <a:lnTo>
                  <a:pt x="125704" y="123190"/>
                </a:lnTo>
                <a:lnTo>
                  <a:pt x="125209" y="123190"/>
                </a:lnTo>
                <a:lnTo>
                  <a:pt x="125209" y="125730"/>
                </a:lnTo>
                <a:lnTo>
                  <a:pt x="124688" y="125730"/>
                </a:lnTo>
                <a:lnTo>
                  <a:pt x="124574" y="124815"/>
                </a:lnTo>
                <a:lnTo>
                  <a:pt x="125183" y="125615"/>
                </a:lnTo>
                <a:lnTo>
                  <a:pt x="125209" y="123190"/>
                </a:lnTo>
                <a:lnTo>
                  <a:pt x="123278" y="123190"/>
                </a:lnTo>
                <a:lnTo>
                  <a:pt x="124866" y="124460"/>
                </a:lnTo>
                <a:lnTo>
                  <a:pt x="124523" y="124460"/>
                </a:lnTo>
                <a:lnTo>
                  <a:pt x="124294" y="124460"/>
                </a:lnTo>
                <a:lnTo>
                  <a:pt x="119888" y="124460"/>
                </a:lnTo>
                <a:lnTo>
                  <a:pt x="119583" y="123190"/>
                </a:lnTo>
                <a:lnTo>
                  <a:pt x="117424" y="123190"/>
                </a:lnTo>
                <a:lnTo>
                  <a:pt x="115874" y="124460"/>
                </a:lnTo>
                <a:lnTo>
                  <a:pt x="115912" y="123190"/>
                </a:lnTo>
                <a:lnTo>
                  <a:pt x="112077" y="123190"/>
                </a:lnTo>
                <a:lnTo>
                  <a:pt x="111455" y="124460"/>
                </a:lnTo>
                <a:lnTo>
                  <a:pt x="110134" y="123190"/>
                </a:lnTo>
                <a:lnTo>
                  <a:pt x="109474" y="123190"/>
                </a:lnTo>
                <a:lnTo>
                  <a:pt x="108305" y="121920"/>
                </a:lnTo>
                <a:lnTo>
                  <a:pt x="104432" y="121920"/>
                </a:lnTo>
                <a:lnTo>
                  <a:pt x="103593" y="119380"/>
                </a:lnTo>
                <a:lnTo>
                  <a:pt x="102323" y="118110"/>
                </a:lnTo>
                <a:lnTo>
                  <a:pt x="101371" y="119380"/>
                </a:lnTo>
                <a:lnTo>
                  <a:pt x="100203" y="118110"/>
                </a:lnTo>
                <a:lnTo>
                  <a:pt x="98666" y="118110"/>
                </a:lnTo>
                <a:lnTo>
                  <a:pt x="98640" y="117868"/>
                </a:lnTo>
                <a:lnTo>
                  <a:pt x="98602" y="118110"/>
                </a:lnTo>
                <a:lnTo>
                  <a:pt x="97929" y="118110"/>
                </a:lnTo>
                <a:lnTo>
                  <a:pt x="97739" y="116840"/>
                </a:lnTo>
                <a:lnTo>
                  <a:pt x="97599" y="116840"/>
                </a:lnTo>
                <a:lnTo>
                  <a:pt x="96812" y="118110"/>
                </a:lnTo>
                <a:lnTo>
                  <a:pt x="93726" y="118110"/>
                </a:lnTo>
                <a:lnTo>
                  <a:pt x="93687" y="116840"/>
                </a:lnTo>
                <a:lnTo>
                  <a:pt x="92163" y="116840"/>
                </a:lnTo>
                <a:lnTo>
                  <a:pt x="91617" y="115570"/>
                </a:lnTo>
                <a:lnTo>
                  <a:pt x="89103" y="115570"/>
                </a:lnTo>
                <a:lnTo>
                  <a:pt x="89789" y="116840"/>
                </a:lnTo>
                <a:lnTo>
                  <a:pt x="88493" y="115570"/>
                </a:lnTo>
                <a:lnTo>
                  <a:pt x="88125" y="116840"/>
                </a:lnTo>
                <a:lnTo>
                  <a:pt x="87617" y="116840"/>
                </a:lnTo>
                <a:lnTo>
                  <a:pt x="87274" y="118110"/>
                </a:lnTo>
                <a:lnTo>
                  <a:pt x="87083" y="116840"/>
                </a:lnTo>
                <a:lnTo>
                  <a:pt x="87020" y="118110"/>
                </a:lnTo>
                <a:lnTo>
                  <a:pt x="85128" y="118110"/>
                </a:lnTo>
                <a:lnTo>
                  <a:pt x="85153" y="119380"/>
                </a:lnTo>
                <a:lnTo>
                  <a:pt x="81711" y="119380"/>
                </a:lnTo>
                <a:lnTo>
                  <a:pt x="81648" y="120650"/>
                </a:lnTo>
                <a:lnTo>
                  <a:pt x="81267" y="120650"/>
                </a:lnTo>
                <a:lnTo>
                  <a:pt x="81267" y="167640"/>
                </a:lnTo>
                <a:lnTo>
                  <a:pt x="80302" y="168910"/>
                </a:lnTo>
                <a:lnTo>
                  <a:pt x="80048" y="167640"/>
                </a:lnTo>
                <a:lnTo>
                  <a:pt x="80683" y="167640"/>
                </a:lnTo>
                <a:lnTo>
                  <a:pt x="80683" y="166370"/>
                </a:lnTo>
                <a:lnTo>
                  <a:pt x="81267" y="167640"/>
                </a:lnTo>
                <a:lnTo>
                  <a:pt x="81267" y="120650"/>
                </a:lnTo>
                <a:lnTo>
                  <a:pt x="78536" y="120650"/>
                </a:lnTo>
                <a:lnTo>
                  <a:pt x="78473" y="121920"/>
                </a:lnTo>
                <a:lnTo>
                  <a:pt x="77228" y="121920"/>
                </a:lnTo>
                <a:lnTo>
                  <a:pt x="77089" y="122923"/>
                </a:lnTo>
                <a:lnTo>
                  <a:pt x="77089" y="167640"/>
                </a:lnTo>
                <a:lnTo>
                  <a:pt x="76796" y="167640"/>
                </a:lnTo>
                <a:lnTo>
                  <a:pt x="76695" y="166370"/>
                </a:lnTo>
                <a:lnTo>
                  <a:pt x="77089" y="167640"/>
                </a:lnTo>
                <a:lnTo>
                  <a:pt x="77089" y="122923"/>
                </a:lnTo>
                <a:lnTo>
                  <a:pt x="77050" y="123190"/>
                </a:lnTo>
                <a:lnTo>
                  <a:pt x="74295" y="123190"/>
                </a:lnTo>
                <a:lnTo>
                  <a:pt x="73977" y="124460"/>
                </a:lnTo>
                <a:lnTo>
                  <a:pt x="72377" y="124460"/>
                </a:lnTo>
                <a:lnTo>
                  <a:pt x="72250" y="125730"/>
                </a:lnTo>
                <a:lnTo>
                  <a:pt x="71031" y="125730"/>
                </a:lnTo>
                <a:lnTo>
                  <a:pt x="70434" y="127000"/>
                </a:lnTo>
                <a:lnTo>
                  <a:pt x="69189" y="128270"/>
                </a:lnTo>
                <a:lnTo>
                  <a:pt x="68237" y="127000"/>
                </a:lnTo>
                <a:lnTo>
                  <a:pt x="68287" y="128270"/>
                </a:lnTo>
                <a:lnTo>
                  <a:pt x="67513" y="128270"/>
                </a:lnTo>
                <a:lnTo>
                  <a:pt x="67564" y="129540"/>
                </a:lnTo>
                <a:lnTo>
                  <a:pt x="66865" y="130810"/>
                </a:lnTo>
                <a:lnTo>
                  <a:pt x="67348" y="130810"/>
                </a:lnTo>
                <a:lnTo>
                  <a:pt x="65798" y="132080"/>
                </a:lnTo>
                <a:lnTo>
                  <a:pt x="65849" y="133350"/>
                </a:lnTo>
                <a:lnTo>
                  <a:pt x="65341" y="134620"/>
                </a:lnTo>
                <a:lnTo>
                  <a:pt x="64998" y="135890"/>
                </a:lnTo>
                <a:lnTo>
                  <a:pt x="65290" y="135890"/>
                </a:lnTo>
                <a:lnTo>
                  <a:pt x="65074" y="137160"/>
                </a:lnTo>
                <a:lnTo>
                  <a:pt x="64528" y="137160"/>
                </a:lnTo>
                <a:lnTo>
                  <a:pt x="64338" y="138430"/>
                </a:lnTo>
                <a:lnTo>
                  <a:pt x="62496" y="138430"/>
                </a:lnTo>
                <a:lnTo>
                  <a:pt x="62814" y="139700"/>
                </a:lnTo>
                <a:lnTo>
                  <a:pt x="62014" y="139700"/>
                </a:lnTo>
                <a:lnTo>
                  <a:pt x="62191" y="140970"/>
                </a:lnTo>
                <a:lnTo>
                  <a:pt x="61607" y="140970"/>
                </a:lnTo>
                <a:lnTo>
                  <a:pt x="61950" y="142240"/>
                </a:lnTo>
                <a:lnTo>
                  <a:pt x="61175" y="143510"/>
                </a:lnTo>
                <a:lnTo>
                  <a:pt x="61226" y="144780"/>
                </a:lnTo>
                <a:lnTo>
                  <a:pt x="61417" y="144780"/>
                </a:lnTo>
                <a:lnTo>
                  <a:pt x="61226" y="146050"/>
                </a:lnTo>
                <a:lnTo>
                  <a:pt x="60960" y="146050"/>
                </a:lnTo>
                <a:lnTo>
                  <a:pt x="61315" y="148590"/>
                </a:lnTo>
                <a:lnTo>
                  <a:pt x="61010" y="151130"/>
                </a:lnTo>
                <a:lnTo>
                  <a:pt x="58610" y="152400"/>
                </a:lnTo>
                <a:lnTo>
                  <a:pt x="57213" y="152400"/>
                </a:lnTo>
                <a:lnTo>
                  <a:pt x="57340" y="153670"/>
                </a:lnTo>
                <a:lnTo>
                  <a:pt x="56883" y="153670"/>
                </a:lnTo>
                <a:lnTo>
                  <a:pt x="56819" y="154940"/>
                </a:lnTo>
                <a:lnTo>
                  <a:pt x="56197" y="154940"/>
                </a:lnTo>
                <a:lnTo>
                  <a:pt x="56248" y="156210"/>
                </a:lnTo>
                <a:lnTo>
                  <a:pt x="56007" y="157480"/>
                </a:lnTo>
                <a:lnTo>
                  <a:pt x="56553" y="157480"/>
                </a:lnTo>
                <a:lnTo>
                  <a:pt x="56413" y="156210"/>
                </a:lnTo>
                <a:lnTo>
                  <a:pt x="57492" y="156210"/>
                </a:lnTo>
                <a:lnTo>
                  <a:pt x="58039" y="157187"/>
                </a:lnTo>
                <a:lnTo>
                  <a:pt x="59220" y="156210"/>
                </a:lnTo>
                <a:lnTo>
                  <a:pt x="60972" y="158750"/>
                </a:lnTo>
                <a:lnTo>
                  <a:pt x="60426" y="160020"/>
                </a:lnTo>
                <a:lnTo>
                  <a:pt x="62268" y="160020"/>
                </a:lnTo>
                <a:lnTo>
                  <a:pt x="62560" y="161290"/>
                </a:lnTo>
                <a:lnTo>
                  <a:pt x="62344" y="161290"/>
                </a:lnTo>
                <a:lnTo>
                  <a:pt x="62560" y="162560"/>
                </a:lnTo>
                <a:lnTo>
                  <a:pt x="63512" y="162560"/>
                </a:lnTo>
                <a:lnTo>
                  <a:pt x="63703" y="163830"/>
                </a:lnTo>
                <a:lnTo>
                  <a:pt x="64528" y="163830"/>
                </a:lnTo>
                <a:lnTo>
                  <a:pt x="63931" y="165100"/>
                </a:lnTo>
                <a:lnTo>
                  <a:pt x="64617" y="165100"/>
                </a:lnTo>
                <a:lnTo>
                  <a:pt x="64554" y="166370"/>
                </a:lnTo>
                <a:lnTo>
                  <a:pt x="65595" y="166370"/>
                </a:lnTo>
                <a:lnTo>
                  <a:pt x="65379" y="167640"/>
                </a:lnTo>
                <a:lnTo>
                  <a:pt x="65925" y="167640"/>
                </a:lnTo>
                <a:lnTo>
                  <a:pt x="65900" y="168910"/>
                </a:lnTo>
                <a:lnTo>
                  <a:pt x="66281" y="168910"/>
                </a:lnTo>
                <a:lnTo>
                  <a:pt x="66751" y="167640"/>
                </a:lnTo>
                <a:lnTo>
                  <a:pt x="67894" y="167640"/>
                </a:lnTo>
                <a:lnTo>
                  <a:pt x="69354" y="166370"/>
                </a:lnTo>
                <a:lnTo>
                  <a:pt x="69862" y="167640"/>
                </a:lnTo>
                <a:lnTo>
                  <a:pt x="69811" y="168910"/>
                </a:lnTo>
                <a:lnTo>
                  <a:pt x="70396" y="168910"/>
                </a:lnTo>
                <a:lnTo>
                  <a:pt x="70497" y="167640"/>
                </a:lnTo>
                <a:lnTo>
                  <a:pt x="73291" y="167640"/>
                </a:lnTo>
                <a:lnTo>
                  <a:pt x="73990" y="166370"/>
                </a:lnTo>
                <a:lnTo>
                  <a:pt x="74485" y="167640"/>
                </a:lnTo>
                <a:lnTo>
                  <a:pt x="74968" y="167640"/>
                </a:lnTo>
                <a:lnTo>
                  <a:pt x="75247" y="168910"/>
                </a:lnTo>
                <a:lnTo>
                  <a:pt x="75158" y="167640"/>
                </a:lnTo>
                <a:lnTo>
                  <a:pt x="75336" y="167640"/>
                </a:lnTo>
                <a:lnTo>
                  <a:pt x="75780" y="166446"/>
                </a:lnTo>
                <a:lnTo>
                  <a:pt x="76212" y="167640"/>
                </a:lnTo>
                <a:lnTo>
                  <a:pt x="76606" y="167640"/>
                </a:lnTo>
                <a:lnTo>
                  <a:pt x="77470" y="168910"/>
                </a:lnTo>
                <a:lnTo>
                  <a:pt x="76695" y="171450"/>
                </a:lnTo>
                <a:lnTo>
                  <a:pt x="77825" y="168910"/>
                </a:lnTo>
                <a:lnTo>
                  <a:pt x="78625" y="168910"/>
                </a:lnTo>
                <a:lnTo>
                  <a:pt x="78193" y="167640"/>
                </a:lnTo>
                <a:lnTo>
                  <a:pt x="78752" y="166370"/>
                </a:lnTo>
                <a:lnTo>
                  <a:pt x="79184" y="166370"/>
                </a:lnTo>
                <a:lnTo>
                  <a:pt x="78790" y="167640"/>
                </a:lnTo>
                <a:lnTo>
                  <a:pt x="79743" y="167640"/>
                </a:lnTo>
                <a:lnTo>
                  <a:pt x="79311" y="165100"/>
                </a:lnTo>
                <a:lnTo>
                  <a:pt x="80543" y="166370"/>
                </a:lnTo>
                <a:lnTo>
                  <a:pt x="79997" y="167640"/>
                </a:lnTo>
                <a:lnTo>
                  <a:pt x="79743" y="167640"/>
                </a:lnTo>
                <a:lnTo>
                  <a:pt x="79984" y="168910"/>
                </a:lnTo>
                <a:lnTo>
                  <a:pt x="79794" y="168910"/>
                </a:lnTo>
                <a:lnTo>
                  <a:pt x="80187" y="170180"/>
                </a:lnTo>
                <a:lnTo>
                  <a:pt x="80340" y="170180"/>
                </a:lnTo>
                <a:lnTo>
                  <a:pt x="80365" y="168910"/>
                </a:lnTo>
                <a:lnTo>
                  <a:pt x="81470" y="170180"/>
                </a:lnTo>
                <a:lnTo>
                  <a:pt x="81013" y="170180"/>
                </a:lnTo>
                <a:lnTo>
                  <a:pt x="80975" y="171450"/>
                </a:lnTo>
                <a:lnTo>
                  <a:pt x="81483" y="171450"/>
                </a:lnTo>
                <a:lnTo>
                  <a:pt x="82296" y="170180"/>
                </a:lnTo>
                <a:lnTo>
                  <a:pt x="82804" y="168910"/>
                </a:lnTo>
                <a:lnTo>
                  <a:pt x="83185" y="167640"/>
                </a:lnTo>
                <a:lnTo>
                  <a:pt x="83197" y="166370"/>
                </a:lnTo>
                <a:lnTo>
                  <a:pt x="83362" y="165100"/>
                </a:lnTo>
                <a:lnTo>
                  <a:pt x="84797" y="165100"/>
                </a:lnTo>
                <a:lnTo>
                  <a:pt x="84785" y="166370"/>
                </a:lnTo>
                <a:lnTo>
                  <a:pt x="86156" y="166370"/>
                </a:lnTo>
                <a:lnTo>
                  <a:pt x="86296" y="167640"/>
                </a:lnTo>
                <a:lnTo>
                  <a:pt x="89166" y="167640"/>
                </a:lnTo>
                <a:lnTo>
                  <a:pt x="89535" y="166370"/>
                </a:lnTo>
                <a:lnTo>
                  <a:pt x="92430" y="166370"/>
                </a:lnTo>
                <a:lnTo>
                  <a:pt x="91389" y="168910"/>
                </a:lnTo>
                <a:lnTo>
                  <a:pt x="91147" y="167640"/>
                </a:lnTo>
                <a:lnTo>
                  <a:pt x="90690" y="168910"/>
                </a:lnTo>
                <a:lnTo>
                  <a:pt x="89903" y="168910"/>
                </a:lnTo>
                <a:lnTo>
                  <a:pt x="87960" y="170027"/>
                </a:lnTo>
                <a:lnTo>
                  <a:pt x="87033" y="171450"/>
                </a:lnTo>
                <a:lnTo>
                  <a:pt x="86715" y="171450"/>
                </a:lnTo>
                <a:lnTo>
                  <a:pt x="86385" y="173990"/>
                </a:lnTo>
                <a:lnTo>
                  <a:pt x="85115" y="172720"/>
                </a:lnTo>
                <a:lnTo>
                  <a:pt x="84531" y="172720"/>
                </a:lnTo>
                <a:lnTo>
                  <a:pt x="84391" y="173240"/>
                </a:lnTo>
                <a:lnTo>
                  <a:pt x="84391" y="177800"/>
                </a:lnTo>
                <a:lnTo>
                  <a:pt x="83947" y="179070"/>
                </a:lnTo>
                <a:lnTo>
                  <a:pt x="81203" y="179070"/>
                </a:lnTo>
                <a:lnTo>
                  <a:pt x="81229" y="177800"/>
                </a:lnTo>
                <a:lnTo>
                  <a:pt x="81495" y="177800"/>
                </a:lnTo>
                <a:lnTo>
                  <a:pt x="81724" y="176530"/>
                </a:lnTo>
                <a:lnTo>
                  <a:pt x="83883" y="176530"/>
                </a:lnTo>
                <a:lnTo>
                  <a:pt x="84391" y="177800"/>
                </a:lnTo>
                <a:lnTo>
                  <a:pt x="84391" y="173240"/>
                </a:lnTo>
                <a:lnTo>
                  <a:pt x="84188" y="173990"/>
                </a:lnTo>
                <a:lnTo>
                  <a:pt x="83324" y="173990"/>
                </a:lnTo>
                <a:lnTo>
                  <a:pt x="83019" y="172720"/>
                </a:lnTo>
                <a:lnTo>
                  <a:pt x="78511" y="172720"/>
                </a:lnTo>
                <a:lnTo>
                  <a:pt x="78397" y="173990"/>
                </a:lnTo>
                <a:lnTo>
                  <a:pt x="78016" y="173990"/>
                </a:lnTo>
                <a:lnTo>
                  <a:pt x="78066" y="176530"/>
                </a:lnTo>
                <a:lnTo>
                  <a:pt x="78371" y="176530"/>
                </a:lnTo>
                <a:lnTo>
                  <a:pt x="77889" y="179070"/>
                </a:lnTo>
                <a:lnTo>
                  <a:pt x="78968" y="179070"/>
                </a:lnTo>
                <a:lnTo>
                  <a:pt x="78790" y="177800"/>
                </a:lnTo>
                <a:lnTo>
                  <a:pt x="79286" y="177800"/>
                </a:lnTo>
                <a:lnTo>
                  <a:pt x="79921" y="176530"/>
                </a:lnTo>
                <a:lnTo>
                  <a:pt x="81051" y="176530"/>
                </a:lnTo>
                <a:lnTo>
                  <a:pt x="80937" y="177800"/>
                </a:lnTo>
                <a:lnTo>
                  <a:pt x="81102" y="177800"/>
                </a:lnTo>
                <a:lnTo>
                  <a:pt x="81153" y="179070"/>
                </a:lnTo>
                <a:lnTo>
                  <a:pt x="81216" y="180340"/>
                </a:lnTo>
                <a:lnTo>
                  <a:pt x="81114" y="181610"/>
                </a:lnTo>
                <a:lnTo>
                  <a:pt x="80746" y="181610"/>
                </a:lnTo>
                <a:lnTo>
                  <a:pt x="80822" y="182880"/>
                </a:lnTo>
                <a:lnTo>
                  <a:pt x="80429" y="182880"/>
                </a:lnTo>
                <a:lnTo>
                  <a:pt x="80327" y="185420"/>
                </a:lnTo>
                <a:lnTo>
                  <a:pt x="80137" y="185420"/>
                </a:lnTo>
                <a:lnTo>
                  <a:pt x="79870" y="186690"/>
                </a:lnTo>
                <a:lnTo>
                  <a:pt x="79387" y="186690"/>
                </a:lnTo>
                <a:lnTo>
                  <a:pt x="79044" y="185420"/>
                </a:lnTo>
                <a:lnTo>
                  <a:pt x="78143" y="185420"/>
                </a:lnTo>
                <a:lnTo>
                  <a:pt x="78308" y="186690"/>
                </a:lnTo>
                <a:lnTo>
                  <a:pt x="77965" y="186690"/>
                </a:lnTo>
                <a:lnTo>
                  <a:pt x="78181" y="187960"/>
                </a:lnTo>
                <a:lnTo>
                  <a:pt x="77685" y="187960"/>
                </a:lnTo>
                <a:lnTo>
                  <a:pt x="77863" y="189230"/>
                </a:lnTo>
                <a:lnTo>
                  <a:pt x="78435" y="190500"/>
                </a:lnTo>
                <a:lnTo>
                  <a:pt x="76949" y="190500"/>
                </a:lnTo>
                <a:lnTo>
                  <a:pt x="76987" y="191909"/>
                </a:lnTo>
                <a:lnTo>
                  <a:pt x="79756" y="193040"/>
                </a:lnTo>
                <a:lnTo>
                  <a:pt x="79883" y="191770"/>
                </a:lnTo>
                <a:lnTo>
                  <a:pt x="81102" y="191770"/>
                </a:lnTo>
                <a:lnTo>
                  <a:pt x="81915" y="190500"/>
                </a:lnTo>
                <a:lnTo>
                  <a:pt x="82715" y="190500"/>
                </a:lnTo>
                <a:lnTo>
                  <a:pt x="83134" y="189230"/>
                </a:lnTo>
                <a:lnTo>
                  <a:pt x="83693" y="190500"/>
                </a:lnTo>
                <a:lnTo>
                  <a:pt x="83794" y="189230"/>
                </a:lnTo>
                <a:lnTo>
                  <a:pt x="84239" y="189230"/>
                </a:lnTo>
                <a:lnTo>
                  <a:pt x="84607" y="187960"/>
                </a:lnTo>
                <a:lnTo>
                  <a:pt x="85813" y="187960"/>
                </a:lnTo>
                <a:lnTo>
                  <a:pt x="86182" y="186690"/>
                </a:lnTo>
                <a:lnTo>
                  <a:pt x="86652" y="186690"/>
                </a:lnTo>
                <a:lnTo>
                  <a:pt x="86652" y="185420"/>
                </a:lnTo>
                <a:lnTo>
                  <a:pt x="88150" y="184150"/>
                </a:lnTo>
                <a:lnTo>
                  <a:pt x="87693" y="185420"/>
                </a:lnTo>
                <a:lnTo>
                  <a:pt x="87998" y="185420"/>
                </a:lnTo>
                <a:lnTo>
                  <a:pt x="88430" y="184150"/>
                </a:lnTo>
                <a:lnTo>
                  <a:pt x="90004" y="184150"/>
                </a:lnTo>
                <a:lnTo>
                  <a:pt x="89954" y="185420"/>
                </a:lnTo>
                <a:lnTo>
                  <a:pt x="90906" y="184150"/>
                </a:lnTo>
                <a:lnTo>
                  <a:pt x="91719" y="184150"/>
                </a:lnTo>
                <a:lnTo>
                  <a:pt x="91833" y="182778"/>
                </a:lnTo>
                <a:lnTo>
                  <a:pt x="92659" y="181610"/>
                </a:lnTo>
                <a:lnTo>
                  <a:pt x="101727" y="181610"/>
                </a:lnTo>
                <a:lnTo>
                  <a:pt x="103530" y="182880"/>
                </a:lnTo>
                <a:lnTo>
                  <a:pt x="105295" y="182880"/>
                </a:lnTo>
                <a:lnTo>
                  <a:pt x="106006" y="184150"/>
                </a:lnTo>
                <a:lnTo>
                  <a:pt x="107111" y="184150"/>
                </a:lnTo>
                <a:lnTo>
                  <a:pt x="108470" y="185420"/>
                </a:lnTo>
                <a:lnTo>
                  <a:pt x="110375" y="185420"/>
                </a:lnTo>
                <a:lnTo>
                  <a:pt x="111582" y="186690"/>
                </a:lnTo>
                <a:lnTo>
                  <a:pt x="113398" y="186690"/>
                </a:lnTo>
                <a:lnTo>
                  <a:pt x="113868" y="187960"/>
                </a:lnTo>
                <a:lnTo>
                  <a:pt x="113550" y="187960"/>
                </a:lnTo>
                <a:lnTo>
                  <a:pt x="114515" y="189230"/>
                </a:lnTo>
                <a:lnTo>
                  <a:pt x="113944" y="189230"/>
                </a:lnTo>
                <a:lnTo>
                  <a:pt x="112077" y="190500"/>
                </a:lnTo>
                <a:lnTo>
                  <a:pt x="110337" y="189230"/>
                </a:lnTo>
                <a:lnTo>
                  <a:pt x="108839" y="189230"/>
                </a:lnTo>
                <a:lnTo>
                  <a:pt x="107962" y="187960"/>
                </a:lnTo>
                <a:lnTo>
                  <a:pt x="106045" y="187960"/>
                </a:lnTo>
                <a:lnTo>
                  <a:pt x="105181" y="186690"/>
                </a:lnTo>
                <a:lnTo>
                  <a:pt x="104076" y="185420"/>
                </a:lnTo>
                <a:lnTo>
                  <a:pt x="102336" y="185420"/>
                </a:lnTo>
                <a:lnTo>
                  <a:pt x="101257" y="184150"/>
                </a:lnTo>
                <a:lnTo>
                  <a:pt x="100609" y="182880"/>
                </a:lnTo>
                <a:lnTo>
                  <a:pt x="100177" y="183743"/>
                </a:lnTo>
                <a:lnTo>
                  <a:pt x="100177" y="400050"/>
                </a:lnTo>
                <a:lnTo>
                  <a:pt x="100012" y="400913"/>
                </a:lnTo>
                <a:lnTo>
                  <a:pt x="99936" y="401320"/>
                </a:lnTo>
                <a:lnTo>
                  <a:pt x="99936" y="400050"/>
                </a:lnTo>
                <a:lnTo>
                  <a:pt x="100177" y="400050"/>
                </a:lnTo>
                <a:lnTo>
                  <a:pt x="100177" y="183743"/>
                </a:lnTo>
                <a:lnTo>
                  <a:pt x="99974" y="184150"/>
                </a:lnTo>
                <a:lnTo>
                  <a:pt x="97993" y="184150"/>
                </a:lnTo>
                <a:lnTo>
                  <a:pt x="97624" y="185420"/>
                </a:lnTo>
                <a:lnTo>
                  <a:pt x="95465" y="185420"/>
                </a:lnTo>
                <a:lnTo>
                  <a:pt x="95199" y="184150"/>
                </a:lnTo>
                <a:lnTo>
                  <a:pt x="94957" y="185420"/>
                </a:lnTo>
                <a:lnTo>
                  <a:pt x="94208" y="185420"/>
                </a:lnTo>
                <a:lnTo>
                  <a:pt x="93510" y="184150"/>
                </a:lnTo>
                <a:lnTo>
                  <a:pt x="92760" y="185420"/>
                </a:lnTo>
                <a:lnTo>
                  <a:pt x="93256" y="186690"/>
                </a:lnTo>
                <a:lnTo>
                  <a:pt x="93967" y="186690"/>
                </a:lnTo>
                <a:lnTo>
                  <a:pt x="93916" y="187960"/>
                </a:lnTo>
                <a:lnTo>
                  <a:pt x="93726" y="190500"/>
                </a:lnTo>
                <a:lnTo>
                  <a:pt x="93522" y="190500"/>
                </a:lnTo>
                <a:lnTo>
                  <a:pt x="92710" y="191770"/>
                </a:lnTo>
                <a:lnTo>
                  <a:pt x="92278" y="193040"/>
                </a:lnTo>
                <a:lnTo>
                  <a:pt x="91986" y="193040"/>
                </a:lnTo>
                <a:lnTo>
                  <a:pt x="91960" y="191770"/>
                </a:lnTo>
                <a:lnTo>
                  <a:pt x="91122" y="191770"/>
                </a:lnTo>
                <a:lnTo>
                  <a:pt x="91084" y="193040"/>
                </a:lnTo>
                <a:lnTo>
                  <a:pt x="90601" y="193040"/>
                </a:lnTo>
                <a:lnTo>
                  <a:pt x="89916" y="194310"/>
                </a:lnTo>
                <a:lnTo>
                  <a:pt x="89154" y="193040"/>
                </a:lnTo>
                <a:lnTo>
                  <a:pt x="89547" y="195580"/>
                </a:lnTo>
                <a:lnTo>
                  <a:pt x="88988" y="196850"/>
                </a:lnTo>
                <a:lnTo>
                  <a:pt x="85953" y="196850"/>
                </a:lnTo>
                <a:lnTo>
                  <a:pt x="86106" y="198120"/>
                </a:lnTo>
                <a:lnTo>
                  <a:pt x="86106" y="200660"/>
                </a:lnTo>
                <a:lnTo>
                  <a:pt x="86918" y="199390"/>
                </a:lnTo>
                <a:lnTo>
                  <a:pt x="88455" y="199390"/>
                </a:lnTo>
                <a:lnTo>
                  <a:pt x="88125" y="200660"/>
                </a:lnTo>
                <a:lnTo>
                  <a:pt x="88150" y="201930"/>
                </a:lnTo>
                <a:lnTo>
                  <a:pt x="87172" y="201930"/>
                </a:lnTo>
                <a:lnTo>
                  <a:pt x="87172" y="410210"/>
                </a:lnTo>
                <a:lnTo>
                  <a:pt x="86194" y="411480"/>
                </a:lnTo>
                <a:lnTo>
                  <a:pt x="85598" y="411480"/>
                </a:lnTo>
                <a:lnTo>
                  <a:pt x="86258" y="410210"/>
                </a:lnTo>
                <a:lnTo>
                  <a:pt x="85902" y="408940"/>
                </a:lnTo>
                <a:lnTo>
                  <a:pt x="86296" y="410210"/>
                </a:lnTo>
                <a:lnTo>
                  <a:pt x="87172" y="410210"/>
                </a:lnTo>
                <a:lnTo>
                  <a:pt x="87172" y="201930"/>
                </a:lnTo>
                <a:lnTo>
                  <a:pt x="86436" y="201930"/>
                </a:lnTo>
                <a:lnTo>
                  <a:pt x="86360" y="200660"/>
                </a:lnTo>
                <a:lnTo>
                  <a:pt x="86131" y="200660"/>
                </a:lnTo>
                <a:lnTo>
                  <a:pt x="85940" y="201930"/>
                </a:lnTo>
                <a:lnTo>
                  <a:pt x="85496" y="201930"/>
                </a:lnTo>
                <a:lnTo>
                  <a:pt x="86220" y="203200"/>
                </a:lnTo>
                <a:lnTo>
                  <a:pt x="84874" y="203200"/>
                </a:lnTo>
                <a:lnTo>
                  <a:pt x="84429" y="200660"/>
                </a:lnTo>
                <a:lnTo>
                  <a:pt x="84391" y="201930"/>
                </a:lnTo>
                <a:lnTo>
                  <a:pt x="84505" y="203200"/>
                </a:lnTo>
                <a:lnTo>
                  <a:pt x="83464" y="201930"/>
                </a:lnTo>
                <a:lnTo>
                  <a:pt x="83273" y="203200"/>
                </a:lnTo>
                <a:lnTo>
                  <a:pt x="82664" y="203200"/>
                </a:lnTo>
                <a:lnTo>
                  <a:pt x="83058" y="204470"/>
                </a:lnTo>
                <a:lnTo>
                  <a:pt x="83070" y="205740"/>
                </a:lnTo>
                <a:lnTo>
                  <a:pt x="82359" y="205740"/>
                </a:lnTo>
                <a:lnTo>
                  <a:pt x="82270" y="207010"/>
                </a:lnTo>
                <a:lnTo>
                  <a:pt x="81280" y="207010"/>
                </a:lnTo>
                <a:lnTo>
                  <a:pt x="81419" y="205740"/>
                </a:lnTo>
                <a:lnTo>
                  <a:pt x="80619" y="205740"/>
                </a:lnTo>
                <a:lnTo>
                  <a:pt x="80556" y="204470"/>
                </a:lnTo>
                <a:lnTo>
                  <a:pt x="81203" y="204470"/>
                </a:lnTo>
                <a:lnTo>
                  <a:pt x="81749" y="203200"/>
                </a:lnTo>
                <a:lnTo>
                  <a:pt x="81902" y="203200"/>
                </a:lnTo>
                <a:lnTo>
                  <a:pt x="80568" y="201930"/>
                </a:lnTo>
                <a:lnTo>
                  <a:pt x="80467" y="203200"/>
                </a:lnTo>
                <a:lnTo>
                  <a:pt x="80073" y="203200"/>
                </a:lnTo>
                <a:lnTo>
                  <a:pt x="79997" y="204470"/>
                </a:lnTo>
                <a:lnTo>
                  <a:pt x="79629" y="204470"/>
                </a:lnTo>
                <a:lnTo>
                  <a:pt x="79654" y="205740"/>
                </a:lnTo>
                <a:lnTo>
                  <a:pt x="79413" y="205740"/>
                </a:lnTo>
                <a:lnTo>
                  <a:pt x="78854" y="204470"/>
                </a:lnTo>
                <a:lnTo>
                  <a:pt x="78651" y="204470"/>
                </a:lnTo>
                <a:lnTo>
                  <a:pt x="77965" y="205740"/>
                </a:lnTo>
                <a:lnTo>
                  <a:pt x="77787" y="205740"/>
                </a:lnTo>
                <a:lnTo>
                  <a:pt x="76911" y="205740"/>
                </a:lnTo>
                <a:lnTo>
                  <a:pt x="77673" y="206819"/>
                </a:lnTo>
                <a:lnTo>
                  <a:pt x="78041" y="206184"/>
                </a:lnTo>
                <a:lnTo>
                  <a:pt x="78524" y="207010"/>
                </a:lnTo>
                <a:lnTo>
                  <a:pt x="78828" y="205740"/>
                </a:lnTo>
                <a:lnTo>
                  <a:pt x="79413" y="206933"/>
                </a:lnTo>
                <a:lnTo>
                  <a:pt x="80111" y="205740"/>
                </a:lnTo>
                <a:lnTo>
                  <a:pt x="80492" y="205740"/>
                </a:lnTo>
                <a:lnTo>
                  <a:pt x="80352" y="207010"/>
                </a:lnTo>
                <a:lnTo>
                  <a:pt x="79451" y="207010"/>
                </a:lnTo>
                <a:lnTo>
                  <a:pt x="78663" y="207010"/>
                </a:lnTo>
                <a:lnTo>
                  <a:pt x="78473" y="208280"/>
                </a:lnTo>
                <a:lnTo>
                  <a:pt x="77787" y="208280"/>
                </a:lnTo>
                <a:lnTo>
                  <a:pt x="77571" y="207010"/>
                </a:lnTo>
                <a:lnTo>
                  <a:pt x="77673" y="206819"/>
                </a:lnTo>
                <a:lnTo>
                  <a:pt x="76873" y="205740"/>
                </a:lnTo>
                <a:lnTo>
                  <a:pt x="76822" y="208280"/>
                </a:lnTo>
                <a:lnTo>
                  <a:pt x="76314" y="208280"/>
                </a:lnTo>
                <a:lnTo>
                  <a:pt x="76809" y="209550"/>
                </a:lnTo>
                <a:lnTo>
                  <a:pt x="75907" y="209550"/>
                </a:lnTo>
                <a:lnTo>
                  <a:pt x="76352" y="210820"/>
                </a:lnTo>
                <a:lnTo>
                  <a:pt x="76136" y="212090"/>
                </a:lnTo>
                <a:lnTo>
                  <a:pt x="76822" y="212090"/>
                </a:lnTo>
                <a:lnTo>
                  <a:pt x="76669" y="210820"/>
                </a:lnTo>
                <a:lnTo>
                  <a:pt x="77711" y="210820"/>
                </a:lnTo>
                <a:lnTo>
                  <a:pt x="77660" y="209550"/>
                </a:lnTo>
                <a:lnTo>
                  <a:pt x="77571" y="208280"/>
                </a:lnTo>
                <a:lnTo>
                  <a:pt x="78257" y="209550"/>
                </a:lnTo>
                <a:lnTo>
                  <a:pt x="78803" y="209550"/>
                </a:lnTo>
                <a:lnTo>
                  <a:pt x="78587" y="210820"/>
                </a:lnTo>
                <a:lnTo>
                  <a:pt x="79108" y="212090"/>
                </a:lnTo>
                <a:lnTo>
                  <a:pt x="79514" y="210820"/>
                </a:lnTo>
                <a:lnTo>
                  <a:pt x="79806" y="210820"/>
                </a:lnTo>
                <a:lnTo>
                  <a:pt x="79857" y="209550"/>
                </a:lnTo>
                <a:lnTo>
                  <a:pt x="80035" y="210820"/>
                </a:lnTo>
                <a:lnTo>
                  <a:pt x="80670" y="209550"/>
                </a:lnTo>
                <a:lnTo>
                  <a:pt x="80822" y="210820"/>
                </a:lnTo>
                <a:lnTo>
                  <a:pt x="81407" y="210820"/>
                </a:lnTo>
                <a:lnTo>
                  <a:pt x="81470" y="209550"/>
                </a:lnTo>
                <a:lnTo>
                  <a:pt x="81965" y="209550"/>
                </a:lnTo>
                <a:lnTo>
                  <a:pt x="82207" y="210820"/>
                </a:lnTo>
                <a:lnTo>
                  <a:pt x="82956" y="209550"/>
                </a:lnTo>
                <a:lnTo>
                  <a:pt x="83108" y="210820"/>
                </a:lnTo>
                <a:lnTo>
                  <a:pt x="82715" y="210820"/>
                </a:lnTo>
                <a:lnTo>
                  <a:pt x="82511" y="212090"/>
                </a:lnTo>
                <a:lnTo>
                  <a:pt x="81635" y="212090"/>
                </a:lnTo>
                <a:lnTo>
                  <a:pt x="81673" y="213360"/>
                </a:lnTo>
                <a:lnTo>
                  <a:pt x="81102" y="213360"/>
                </a:lnTo>
                <a:lnTo>
                  <a:pt x="81457" y="214630"/>
                </a:lnTo>
                <a:lnTo>
                  <a:pt x="82257" y="215900"/>
                </a:lnTo>
                <a:lnTo>
                  <a:pt x="82727" y="213360"/>
                </a:lnTo>
                <a:lnTo>
                  <a:pt x="83350" y="213360"/>
                </a:lnTo>
                <a:lnTo>
                  <a:pt x="83680" y="214630"/>
                </a:lnTo>
                <a:lnTo>
                  <a:pt x="84429" y="213360"/>
                </a:lnTo>
                <a:lnTo>
                  <a:pt x="85217" y="214630"/>
                </a:lnTo>
                <a:lnTo>
                  <a:pt x="85559" y="215900"/>
                </a:lnTo>
                <a:lnTo>
                  <a:pt x="83553" y="215900"/>
                </a:lnTo>
                <a:lnTo>
                  <a:pt x="83172" y="217170"/>
                </a:lnTo>
                <a:lnTo>
                  <a:pt x="79781" y="217170"/>
                </a:lnTo>
                <a:lnTo>
                  <a:pt x="79616" y="215900"/>
                </a:lnTo>
                <a:lnTo>
                  <a:pt x="79895" y="214630"/>
                </a:lnTo>
                <a:lnTo>
                  <a:pt x="79527" y="214630"/>
                </a:lnTo>
                <a:lnTo>
                  <a:pt x="78689" y="214630"/>
                </a:lnTo>
                <a:lnTo>
                  <a:pt x="79019" y="215900"/>
                </a:lnTo>
                <a:lnTo>
                  <a:pt x="78892" y="217170"/>
                </a:lnTo>
                <a:lnTo>
                  <a:pt x="77279" y="217170"/>
                </a:lnTo>
                <a:lnTo>
                  <a:pt x="77114" y="215900"/>
                </a:lnTo>
                <a:lnTo>
                  <a:pt x="76327" y="215900"/>
                </a:lnTo>
                <a:lnTo>
                  <a:pt x="76962" y="217170"/>
                </a:lnTo>
                <a:lnTo>
                  <a:pt x="76352" y="218440"/>
                </a:lnTo>
                <a:lnTo>
                  <a:pt x="76581" y="219710"/>
                </a:lnTo>
                <a:lnTo>
                  <a:pt x="77533" y="219710"/>
                </a:lnTo>
                <a:lnTo>
                  <a:pt x="77457" y="220980"/>
                </a:lnTo>
                <a:lnTo>
                  <a:pt x="78574" y="220980"/>
                </a:lnTo>
                <a:lnTo>
                  <a:pt x="78460" y="222250"/>
                </a:lnTo>
                <a:lnTo>
                  <a:pt x="78689" y="223520"/>
                </a:lnTo>
                <a:lnTo>
                  <a:pt x="79248" y="223520"/>
                </a:lnTo>
                <a:lnTo>
                  <a:pt x="79121" y="224790"/>
                </a:lnTo>
                <a:lnTo>
                  <a:pt x="78371" y="224790"/>
                </a:lnTo>
                <a:lnTo>
                  <a:pt x="78066" y="226060"/>
                </a:lnTo>
                <a:lnTo>
                  <a:pt x="76695" y="226060"/>
                </a:lnTo>
                <a:lnTo>
                  <a:pt x="77101" y="227330"/>
                </a:lnTo>
                <a:lnTo>
                  <a:pt x="77457" y="228600"/>
                </a:lnTo>
                <a:lnTo>
                  <a:pt x="77609" y="228600"/>
                </a:lnTo>
                <a:lnTo>
                  <a:pt x="76860" y="229870"/>
                </a:lnTo>
                <a:lnTo>
                  <a:pt x="77609" y="231140"/>
                </a:lnTo>
                <a:lnTo>
                  <a:pt x="78498" y="231140"/>
                </a:lnTo>
                <a:lnTo>
                  <a:pt x="78435" y="232410"/>
                </a:lnTo>
                <a:lnTo>
                  <a:pt x="78689" y="233680"/>
                </a:lnTo>
                <a:lnTo>
                  <a:pt x="78905" y="233680"/>
                </a:lnTo>
                <a:lnTo>
                  <a:pt x="79756" y="236220"/>
                </a:lnTo>
                <a:lnTo>
                  <a:pt x="80429" y="233680"/>
                </a:lnTo>
                <a:lnTo>
                  <a:pt x="80479" y="236220"/>
                </a:lnTo>
                <a:lnTo>
                  <a:pt x="80149" y="237490"/>
                </a:lnTo>
                <a:lnTo>
                  <a:pt x="80060" y="236220"/>
                </a:lnTo>
                <a:lnTo>
                  <a:pt x="79603" y="237490"/>
                </a:lnTo>
                <a:lnTo>
                  <a:pt x="78384" y="237490"/>
                </a:lnTo>
                <a:lnTo>
                  <a:pt x="78232" y="236220"/>
                </a:lnTo>
                <a:lnTo>
                  <a:pt x="77558" y="236220"/>
                </a:lnTo>
                <a:lnTo>
                  <a:pt x="77647" y="237490"/>
                </a:lnTo>
                <a:lnTo>
                  <a:pt x="78066" y="237490"/>
                </a:lnTo>
                <a:lnTo>
                  <a:pt x="77660" y="238760"/>
                </a:lnTo>
                <a:lnTo>
                  <a:pt x="78155" y="238760"/>
                </a:lnTo>
                <a:lnTo>
                  <a:pt x="78079" y="240030"/>
                </a:lnTo>
                <a:lnTo>
                  <a:pt x="78333" y="243840"/>
                </a:lnTo>
                <a:lnTo>
                  <a:pt x="75577" y="243840"/>
                </a:lnTo>
                <a:lnTo>
                  <a:pt x="75514" y="245110"/>
                </a:lnTo>
                <a:lnTo>
                  <a:pt x="75361" y="245110"/>
                </a:lnTo>
                <a:lnTo>
                  <a:pt x="75679" y="246380"/>
                </a:lnTo>
                <a:lnTo>
                  <a:pt x="75463" y="246380"/>
                </a:lnTo>
                <a:lnTo>
                  <a:pt x="75361" y="245110"/>
                </a:lnTo>
                <a:lnTo>
                  <a:pt x="74536" y="245110"/>
                </a:lnTo>
                <a:lnTo>
                  <a:pt x="74434" y="243840"/>
                </a:lnTo>
                <a:lnTo>
                  <a:pt x="73647" y="245110"/>
                </a:lnTo>
                <a:lnTo>
                  <a:pt x="74561" y="246380"/>
                </a:lnTo>
                <a:lnTo>
                  <a:pt x="72415" y="246380"/>
                </a:lnTo>
                <a:lnTo>
                  <a:pt x="72301" y="245110"/>
                </a:lnTo>
                <a:lnTo>
                  <a:pt x="70827" y="245110"/>
                </a:lnTo>
                <a:lnTo>
                  <a:pt x="70980" y="243840"/>
                </a:lnTo>
                <a:lnTo>
                  <a:pt x="70434" y="243840"/>
                </a:lnTo>
                <a:lnTo>
                  <a:pt x="70231" y="245110"/>
                </a:lnTo>
                <a:lnTo>
                  <a:pt x="71678" y="247650"/>
                </a:lnTo>
                <a:lnTo>
                  <a:pt x="71488" y="247650"/>
                </a:lnTo>
                <a:lnTo>
                  <a:pt x="71526" y="248920"/>
                </a:lnTo>
                <a:lnTo>
                  <a:pt x="71767" y="248920"/>
                </a:lnTo>
                <a:lnTo>
                  <a:pt x="71945" y="250190"/>
                </a:lnTo>
                <a:lnTo>
                  <a:pt x="72110" y="250190"/>
                </a:lnTo>
                <a:lnTo>
                  <a:pt x="71945" y="251460"/>
                </a:lnTo>
                <a:lnTo>
                  <a:pt x="72593" y="251460"/>
                </a:lnTo>
                <a:lnTo>
                  <a:pt x="72656" y="252730"/>
                </a:lnTo>
                <a:lnTo>
                  <a:pt x="73444" y="252730"/>
                </a:lnTo>
                <a:lnTo>
                  <a:pt x="73329" y="255270"/>
                </a:lnTo>
                <a:lnTo>
                  <a:pt x="71056" y="254000"/>
                </a:lnTo>
                <a:lnTo>
                  <a:pt x="70866" y="252730"/>
                </a:lnTo>
                <a:lnTo>
                  <a:pt x="67767" y="252730"/>
                </a:lnTo>
                <a:lnTo>
                  <a:pt x="67500" y="251460"/>
                </a:lnTo>
                <a:lnTo>
                  <a:pt x="68199" y="250190"/>
                </a:lnTo>
                <a:lnTo>
                  <a:pt x="65773" y="250190"/>
                </a:lnTo>
                <a:lnTo>
                  <a:pt x="65405" y="251460"/>
                </a:lnTo>
                <a:lnTo>
                  <a:pt x="66052" y="251460"/>
                </a:lnTo>
                <a:lnTo>
                  <a:pt x="66509" y="252730"/>
                </a:lnTo>
                <a:lnTo>
                  <a:pt x="66878" y="252730"/>
                </a:lnTo>
                <a:lnTo>
                  <a:pt x="66294" y="254000"/>
                </a:lnTo>
                <a:lnTo>
                  <a:pt x="66281" y="252730"/>
                </a:lnTo>
                <a:lnTo>
                  <a:pt x="65709" y="252730"/>
                </a:lnTo>
                <a:lnTo>
                  <a:pt x="65620" y="254000"/>
                </a:lnTo>
                <a:lnTo>
                  <a:pt x="65493" y="252730"/>
                </a:lnTo>
                <a:lnTo>
                  <a:pt x="65074" y="252730"/>
                </a:lnTo>
                <a:lnTo>
                  <a:pt x="65532" y="254000"/>
                </a:lnTo>
                <a:lnTo>
                  <a:pt x="64668" y="254000"/>
                </a:lnTo>
                <a:lnTo>
                  <a:pt x="64960" y="255270"/>
                </a:lnTo>
                <a:lnTo>
                  <a:pt x="65430" y="256540"/>
                </a:lnTo>
                <a:lnTo>
                  <a:pt x="67310" y="256540"/>
                </a:lnTo>
                <a:lnTo>
                  <a:pt x="67589" y="256540"/>
                </a:lnTo>
                <a:lnTo>
                  <a:pt x="67932" y="257810"/>
                </a:lnTo>
                <a:lnTo>
                  <a:pt x="67310" y="256540"/>
                </a:lnTo>
                <a:lnTo>
                  <a:pt x="67119" y="257810"/>
                </a:lnTo>
                <a:lnTo>
                  <a:pt x="67005" y="259080"/>
                </a:lnTo>
                <a:lnTo>
                  <a:pt x="66852" y="259080"/>
                </a:lnTo>
                <a:lnTo>
                  <a:pt x="66548" y="257810"/>
                </a:lnTo>
                <a:lnTo>
                  <a:pt x="66255" y="258648"/>
                </a:lnTo>
                <a:lnTo>
                  <a:pt x="66255" y="264160"/>
                </a:lnTo>
                <a:lnTo>
                  <a:pt x="65836" y="264160"/>
                </a:lnTo>
                <a:lnTo>
                  <a:pt x="65709" y="263118"/>
                </a:lnTo>
                <a:lnTo>
                  <a:pt x="66255" y="264160"/>
                </a:lnTo>
                <a:lnTo>
                  <a:pt x="66255" y="258648"/>
                </a:lnTo>
                <a:lnTo>
                  <a:pt x="66154" y="259080"/>
                </a:lnTo>
                <a:lnTo>
                  <a:pt x="65570" y="257810"/>
                </a:lnTo>
                <a:lnTo>
                  <a:pt x="64439" y="257810"/>
                </a:lnTo>
                <a:lnTo>
                  <a:pt x="64427" y="259080"/>
                </a:lnTo>
                <a:lnTo>
                  <a:pt x="64020" y="259080"/>
                </a:lnTo>
                <a:lnTo>
                  <a:pt x="64477" y="260350"/>
                </a:lnTo>
                <a:lnTo>
                  <a:pt x="65151" y="260350"/>
                </a:lnTo>
                <a:lnTo>
                  <a:pt x="65595" y="261620"/>
                </a:lnTo>
                <a:lnTo>
                  <a:pt x="65798" y="261620"/>
                </a:lnTo>
                <a:lnTo>
                  <a:pt x="65760" y="262890"/>
                </a:lnTo>
                <a:lnTo>
                  <a:pt x="65646" y="262572"/>
                </a:lnTo>
                <a:lnTo>
                  <a:pt x="65303" y="261620"/>
                </a:lnTo>
                <a:lnTo>
                  <a:pt x="65100" y="262890"/>
                </a:lnTo>
                <a:lnTo>
                  <a:pt x="64909" y="261620"/>
                </a:lnTo>
                <a:lnTo>
                  <a:pt x="65074" y="262890"/>
                </a:lnTo>
                <a:lnTo>
                  <a:pt x="63563" y="262890"/>
                </a:lnTo>
                <a:lnTo>
                  <a:pt x="63042" y="261620"/>
                </a:lnTo>
                <a:lnTo>
                  <a:pt x="62826" y="262890"/>
                </a:lnTo>
                <a:lnTo>
                  <a:pt x="62115" y="262890"/>
                </a:lnTo>
                <a:lnTo>
                  <a:pt x="62204" y="261620"/>
                </a:lnTo>
                <a:lnTo>
                  <a:pt x="61887" y="261620"/>
                </a:lnTo>
                <a:lnTo>
                  <a:pt x="62357" y="260350"/>
                </a:lnTo>
                <a:lnTo>
                  <a:pt x="61696" y="259080"/>
                </a:lnTo>
                <a:lnTo>
                  <a:pt x="60680" y="259080"/>
                </a:lnTo>
                <a:lnTo>
                  <a:pt x="60718" y="260350"/>
                </a:lnTo>
                <a:lnTo>
                  <a:pt x="60579" y="260350"/>
                </a:lnTo>
                <a:lnTo>
                  <a:pt x="60642" y="261620"/>
                </a:lnTo>
                <a:lnTo>
                  <a:pt x="61277" y="261620"/>
                </a:lnTo>
                <a:lnTo>
                  <a:pt x="61201" y="262890"/>
                </a:lnTo>
                <a:lnTo>
                  <a:pt x="61709" y="262890"/>
                </a:lnTo>
                <a:lnTo>
                  <a:pt x="62014" y="264160"/>
                </a:lnTo>
                <a:lnTo>
                  <a:pt x="63500" y="264160"/>
                </a:lnTo>
                <a:lnTo>
                  <a:pt x="63766" y="265430"/>
                </a:lnTo>
                <a:lnTo>
                  <a:pt x="64477" y="264160"/>
                </a:lnTo>
                <a:lnTo>
                  <a:pt x="64541" y="265430"/>
                </a:lnTo>
                <a:lnTo>
                  <a:pt x="64858" y="264160"/>
                </a:lnTo>
                <a:lnTo>
                  <a:pt x="64973" y="265430"/>
                </a:lnTo>
                <a:lnTo>
                  <a:pt x="64693" y="265430"/>
                </a:lnTo>
                <a:lnTo>
                  <a:pt x="65024" y="266700"/>
                </a:lnTo>
                <a:lnTo>
                  <a:pt x="64846" y="266700"/>
                </a:lnTo>
                <a:lnTo>
                  <a:pt x="65227" y="267970"/>
                </a:lnTo>
                <a:lnTo>
                  <a:pt x="65265" y="266700"/>
                </a:lnTo>
                <a:lnTo>
                  <a:pt x="65278" y="267970"/>
                </a:lnTo>
                <a:lnTo>
                  <a:pt x="65722" y="267970"/>
                </a:lnTo>
                <a:lnTo>
                  <a:pt x="67017" y="266700"/>
                </a:lnTo>
                <a:lnTo>
                  <a:pt x="66852" y="265430"/>
                </a:lnTo>
                <a:lnTo>
                  <a:pt x="66471" y="265430"/>
                </a:lnTo>
                <a:lnTo>
                  <a:pt x="66459" y="264160"/>
                </a:lnTo>
                <a:lnTo>
                  <a:pt x="67297" y="264160"/>
                </a:lnTo>
                <a:lnTo>
                  <a:pt x="67094" y="265430"/>
                </a:lnTo>
                <a:lnTo>
                  <a:pt x="68287" y="265430"/>
                </a:lnTo>
                <a:lnTo>
                  <a:pt x="67487" y="266700"/>
                </a:lnTo>
                <a:lnTo>
                  <a:pt x="67017" y="266700"/>
                </a:lnTo>
                <a:lnTo>
                  <a:pt x="66446" y="269240"/>
                </a:lnTo>
                <a:lnTo>
                  <a:pt x="66408" y="270510"/>
                </a:lnTo>
                <a:lnTo>
                  <a:pt x="65049" y="270510"/>
                </a:lnTo>
                <a:lnTo>
                  <a:pt x="65684" y="271780"/>
                </a:lnTo>
                <a:lnTo>
                  <a:pt x="66205" y="271780"/>
                </a:lnTo>
                <a:lnTo>
                  <a:pt x="66433" y="273050"/>
                </a:lnTo>
                <a:lnTo>
                  <a:pt x="67246" y="271780"/>
                </a:lnTo>
                <a:lnTo>
                  <a:pt x="68199" y="271780"/>
                </a:lnTo>
                <a:lnTo>
                  <a:pt x="67754" y="273050"/>
                </a:lnTo>
                <a:lnTo>
                  <a:pt x="67741" y="273545"/>
                </a:lnTo>
                <a:lnTo>
                  <a:pt x="68326" y="273050"/>
                </a:lnTo>
                <a:lnTo>
                  <a:pt x="68922" y="276860"/>
                </a:lnTo>
                <a:lnTo>
                  <a:pt x="68897" y="351231"/>
                </a:lnTo>
                <a:lnTo>
                  <a:pt x="68478" y="350520"/>
                </a:lnTo>
                <a:lnTo>
                  <a:pt x="68846" y="350520"/>
                </a:lnTo>
                <a:lnTo>
                  <a:pt x="68897" y="351231"/>
                </a:lnTo>
                <a:lnTo>
                  <a:pt x="68897" y="276860"/>
                </a:lnTo>
                <a:lnTo>
                  <a:pt x="68529" y="276860"/>
                </a:lnTo>
                <a:lnTo>
                  <a:pt x="68326" y="278130"/>
                </a:lnTo>
                <a:lnTo>
                  <a:pt x="68326" y="279400"/>
                </a:lnTo>
                <a:lnTo>
                  <a:pt x="68122" y="279400"/>
                </a:lnTo>
                <a:lnTo>
                  <a:pt x="67970" y="280670"/>
                </a:lnTo>
                <a:lnTo>
                  <a:pt x="67779" y="280085"/>
                </a:lnTo>
                <a:lnTo>
                  <a:pt x="67779" y="281940"/>
                </a:lnTo>
                <a:lnTo>
                  <a:pt x="67449" y="281940"/>
                </a:lnTo>
                <a:lnTo>
                  <a:pt x="67449" y="298450"/>
                </a:lnTo>
                <a:lnTo>
                  <a:pt x="67017" y="298450"/>
                </a:lnTo>
                <a:lnTo>
                  <a:pt x="66687" y="297180"/>
                </a:lnTo>
                <a:lnTo>
                  <a:pt x="66954" y="297180"/>
                </a:lnTo>
                <a:lnTo>
                  <a:pt x="67449" y="298450"/>
                </a:lnTo>
                <a:lnTo>
                  <a:pt x="67449" y="281940"/>
                </a:lnTo>
                <a:lnTo>
                  <a:pt x="67170" y="281940"/>
                </a:lnTo>
                <a:lnTo>
                  <a:pt x="67538" y="281317"/>
                </a:lnTo>
                <a:lnTo>
                  <a:pt x="67779" y="281940"/>
                </a:lnTo>
                <a:lnTo>
                  <a:pt x="67779" y="280085"/>
                </a:lnTo>
                <a:lnTo>
                  <a:pt x="67703" y="279844"/>
                </a:lnTo>
                <a:lnTo>
                  <a:pt x="67754" y="280670"/>
                </a:lnTo>
                <a:lnTo>
                  <a:pt x="67386" y="280670"/>
                </a:lnTo>
                <a:lnTo>
                  <a:pt x="67652" y="279984"/>
                </a:lnTo>
                <a:lnTo>
                  <a:pt x="67703" y="279844"/>
                </a:lnTo>
                <a:lnTo>
                  <a:pt x="67881" y="279400"/>
                </a:lnTo>
                <a:lnTo>
                  <a:pt x="68008" y="279400"/>
                </a:lnTo>
                <a:lnTo>
                  <a:pt x="67056" y="278130"/>
                </a:lnTo>
                <a:lnTo>
                  <a:pt x="67068" y="276860"/>
                </a:lnTo>
                <a:lnTo>
                  <a:pt x="67792" y="278130"/>
                </a:lnTo>
                <a:lnTo>
                  <a:pt x="67564" y="276948"/>
                </a:lnTo>
                <a:lnTo>
                  <a:pt x="67437" y="275590"/>
                </a:lnTo>
                <a:lnTo>
                  <a:pt x="66294" y="275590"/>
                </a:lnTo>
                <a:lnTo>
                  <a:pt x="65925" y="276860"/>
                </a:lnTo>
                <a:lnTo>
                  <a:pt x="66700" y="276860"/>
                </a:lnTo>
                <a:lnTo>
                  <a:pt x="66776" y="278130"/>
                </a:lnTo>
                <a:lnTo>
                  <a:pt x="67805" y="279400"/>
                </a:lnTo>
                <a:lnTo>
                  <a:pt x="67564" y="279400"/>
                </a:lnTo>
                <a:lnTo>
                  <a:pt x="66497" y="279400"/>
                </a:lnTo>
                <a:lnTo>
                  <a:pt x="66382" y="278130"/>
                </a:lnTo>
                <a:lnTo>
                  <a:pt x="66141" y="278130"/>
                </a:lnTo>
                <a:lnTo>
                  <a:pt x="66141" y="297180"/>
                </a:lnTo>
                <a:lnTo>
                  <a:pt x="65900" y="297180"/>
                </a:lnTo>
                <a:lnTo>
                  <a:pt x="65709" y="295910"/>
                </a:lnTo>
                <a:lnTo>
                  <a:pt x="65341" y="297027"/>
                </a:lnTo>
                <a:lnTo>
                  <a:pt x="65468" y="297180"/>
                </a:lnTo>
                <a:lnTo>
                  <a:pt x="65811" y="297180"/>
                </a:lnTo>
                <a:lnTo>
                  <a:pt x="65760" y="298450"/>
                </a:lnTo>
                <a:lnTo>
                  <a:pt x="65417" y="298450"/>
                </a:lnTo>
                <a:lnTo>
                  <a:pt x="65125" y="297180"/>
                </a:lnTo>
                <a:lnTo>
                  <a:pt x="64668" y="297180"/>
                </a:lnTo>
                <a:lnTo>
                  <a:pt x="64401" y="295948"/>
                </a:lnTo>
                <a:lnTo>
                  <a:pt x="65278" y="296964"/>
                </a:lnTo>
                <a:lnTo>
                  <a:pt x="65214" y="295910"/>
                </a:lnTo>
                <a:lnTo>
                  <a:pt x="65709" y="295910"/>
                </a:lnTo>
                <a:lnTo>
                  <a:pt x="66052" y="295910"/>
                </a:lnTo>
                <a:lnTo>
                  <a:pt x="66141" y="297180"/>
                </a:lnTo>
                <a:lnTo>
                  <a:pt x="66141" y="278130"/>
                </a:lnTo>
                <a:lnTo>
                  <a:pt x="65062" y="278130"/>
                </a:lnTo>
                <a:lnTo>
                  <a:pt x="64833" y="277177"/>
                </a:lnTo>
                <a:lnTo>
                  <a:pt x="64833" y="280670"/>
                </a:lnTo>
                <a:lnTo>
                  <a:pt x="63792" y="279831"/>
                </a:lnTo>
                <a:lnTo>
                  <a:pt x="63792" y="295910"/>
                </a:lnTo>
                <a:lnTo>
                  <a:pt x="63284" y="295910"/>
                </a:lnTo>
                <a:lnTo>
                  <a:pt x="63639" y="297180"/>
                </a:lnTo>
                <a:lnTo>
                  <a:pt x="63119" y="297180"/>
                </a:lnTo>
                <a:lnTo>
                  <a:pt x="63169" y="295770"/>
                </a:lnTo>
                <a:lnTo>
                  <a:pt x="63030" y="294640"/>
                </a:lnTo>
                <a:lnTo>
                  <a:pt x="63195" y="294640"/>
                </a:lnTo>
                <a:lnTo>
                  <a:pt x="63792" y="295910"/>
                </a:lnTo>
                <a:lnTo>
                  <a:pt x="63792" y="279831"/>
                </a:lnTo>
                <a:lnTo>
                  <a:pt x="63258" y="279400"/>
                </a:lnTo>
                <a:lnTo>
                  <a:pt x="63690" y="278726"/>
                </a:lnTo>
                <a:lnTo>
                  <a:pt x="64833" y="280670"/>
                </a:lnTo>
                <a:lnTo>
                  <a:pt x="64833" y="277177"/>
                </a:lnTo>
                <a:lnTo>
                  <a:pt x="64757" y="276860"/>
                </a:lnTo>
                <a:lnTo>
                  <a:pt x="64465" y="278130"/>
                </a:lnTo>
                <a:lnTo>
                  <a:pt x="64033" y="278130"/>
                </a:lnTo>
                <a:lnTo>
                  <a:pt x="63868" y="278130"/>
                </a:lnTo>
                <a:lnTo>
                  <a:pt x="63627" y="275691"/>
                </a:lnTo>
                <a:lnTo>
                  <a:pt x="63233" y="276860"/>
                </a:lnTo>
                <a:lnTo>
                  <a:pt x="62738" y="275590"/>
                </a:lnTo>
                <a:lnTo>
                  <a:pt x="62623" y="274320"/>
                </a:lnTo>
                <a:lnTo>
                  <a:pt x="63474" y="274320"/>
                </a:lnTo>
                <a:lnTo>
                  <a:pt x="63106" y="275590"/>
                </a:lnTo>
                <a:lnTo>
                  <a:pt x="63538" y="275590"/>
                </a:lnTo>
                <a:lnTo>
                  <a:pt x="64566" y="276860"/>
                </a:lnTo>
                <a:lnTo>
                  <a:pt x="64211" y="275590"/>
                </a:lnTo>
                <a:lnTo>
                  <a:pt x="64579" y="275590"/>
                </a:lnTo>
                <a:lnTo>
                  <a:pt x="63360" y="270510"/>
                </a:lnTo>
                <a:lnTo>
                  <a:pt x="63322" y="271780"/>
                </a:lnTo>
                <a:lnTo>
                  <a:pt x="62928" y="270510"/>
                </a:lnTo>
                <a:lnTo>
                  <a:pt x="62763" y="271780"/>
                </a:lnTo>
                <a:lnTo>
                  <a:pt x="61582" y="271780"/>
                </a:lnTo>
                <a:lnTo>
                  <a:pt x="62598" y="270510"/>
                </a:lnTo>
                <a:lnTo>
                  <a:pt x="61239" y="269240"/>
                </a:lnTo>
                <a:lnTo>
                  <a:pt x="60769" y="270510"/>
                </a:lnTo>
                <a:lnTo>
                  <a:pt x="60807" y="271780"/>
                </a:lnTo>
                <a:lnTo>
                  <a:pt x="61404" y="271780"/>
                </a:lnTo>
                <a:lnTo>
                  <a:pt x="61391" y="274320"/>
                </a:lnTo>
                <a:lnTo>
                  <a:pt x="61671" y="274320"/>
                </a:lnTo>
                <a:lnTo>
                  <a:pt x="60921" y="275590"/>
                </a:lnTo>
                <a:lnTo>
                  <a:pt x="60502" y="273050"/>
                </a:lnTo>
                <a:lnTo>
                  <a:pt x="60452" y="276860"/>
                </a:lnTo>
                <a:lnTo>
                  <a:pt x="60706" y="276860"/>
                </a:lnTo>
                <a:lnTo>
                  <a:pt x="60871" y="276860"/>
                </a:lnTo>
                <a:lnTo>
                  <a:pt x="62699" y="280670"/>
                </a:lnTo>
                <a:lnTo>
                  <a:pt x="61087" y="280670"/>
                </a:lnTo>
                <a:lnTo>
                  <a:pt x="61087" y="284480"/>
                </a:lnTo>
                <a:lnTo>
                  <a:pt x="59905" y="284480"/>
                </a:lnTo>
                <a:lnTo>
                  <a:pt x="60553" y="282524"/>
                </a:lnTo>
                <a:lnTo>
                  <a:pt x="60693" y="282079"/>
                </a:lnTo>
                <a:lnTo>
                  <a:pt x="60604" y="282740"/>
                </a:lnTo>
                <a:lnTo>
                  <a:pt x="61087" y="284480"/>
                </a:lnTo>
                <a:lnTo>
                  <a:pt x="61087" y="280670"/>
                </a:lnTo>
                <a:lnTo>
                  <a:pt x="59563" y="280670"/>
                </a:lnTo>
                <a:lnTo>
                  <a:pt x="60833" y="281940"/>
                </a:lnTo>
                <a:lnTo>
                  <a:pt x="60388" y="281940"/>
                </a:lnTo>
                <a:lnTo>
                  <a:pt x="59537" y="281940"/>
                </a:lnTo>
                <a:lnTo>
                  <a:pt x="59601" y="283210"/>
                </a:lnTo>
                <a:lnTo>
                  <a:pt x="59728" y="285750"/>
                </a:lnTo>
                <a:lnTo>
                  <a:pt x="60198" y="287020"/>
                </a:lnTo>
                <a:lnTo>
                  <a:pt x="60642" y="285750"/>
                </a:lnTo>
                <a:lnTo>
                  <a:pt x="61214" y="285750"/>
                </a:lnTo>
                <a:lnTo>
                  <a:pt x="61353" y="287020"/>
                </a:lnTo>
                <a:lnTo>
                  <a:pt x="62293" y="287020"/>
                </a:lnTo>
                <a:lnTo>
                  <a:pt x="62293" y="288290"/>
                </a:lnTo>
                <a:lnTo>
                  <a:pt x="63131" y="288290"/>
                </a:lnTo>
                <a:lnTo>
                  <a:pt x="63398" y="289560"/>
                </a:lnTo>
                <a:lnTo>
                  <a:pt x="63131" y="289560"/>
                </a:lnTo>
                <a:lnTo>
                  <a:pt x="63157" y="290830"/>
                </a:lnTo>
                <a:lnTo>
                  <a:pt x="63677" y="290830"/>
                </a:lnTo>
                <a:lnTo>
                  <a:pt x="63373" y="292100"/>
                </a:lnTo>
                <a:lnTo>
                  <a:pt x="62509" y="292100"/>
                </a:lnTo>
                <a:lnTo>
                  <a:pt x="62699" y="293370"/>
                </a:lnTo>
                <a:lnTo>
                  <a:pt x="62712" y="293878"/>
                </a:lnTo>
                <a:lnTo>
                  <a:pt x="62623" y="293370"/>
                </a:lnTo>
                <a:lnTo>
                  <a:pt x="62471" y="293370"/>
                </a:lnTo>
                <a:lnTo>
                  <a:pt x="62636" y="293890"/>
                </a:lnTo>
                <a:lnTo>
                  <a:pt x="62661" y="294640"/>
                </a:lnTo>
                <a:lnTo>
                  <a:pt x="61937" y="294640"/>
                </a:lnTo>
                <a:lnTo>
                  <a:pt x="62217" y="293370"/>
                </a:lnTo>
                <a:lnTo>
                  <a:pt x="62496" y="292100"/>
                </a:lnTo>
                <a:lnTo>
                  <a:pt x="61887" y="292100"/>
                </a:lnTo>
                <a:lnTo>
                  <a:pt x="61849" y="293370"/>
                </a:lnTo>
                <a:lnTo>
                  <a:pt x="61404" y="293370"/>
                </a:lnTo>
                <a:lnTo>
                  <a:pt x="61137" y="290830"/>
                </a:lnTo>
                <a:lnTo>
                  <a:pt x="61023" y="292100"/>
                </a:lnTo>
                <a:lnTo>
                  <a:pt x="60972" y="294640"/>
                </a:lnTo>
                <a:lnTo>
                  <a:pt x="60452" y="294640"/>
                </a:lnTo>
                <a:lnTo>
                  <a:pt x="60413" y="293370"/>
                </a:lnTo>
                <a:lnTo>
                  <a:pt x="59766" y="293370"/>
                </a:lnTo>
                <a:lnTo>
                  <a:pt x="59702" y="294640"/>
                </a:lnTo>
                <a:lnTo>
                  <a:pt x="58940" y="293370"/>
                </a:lnTo>
                <a:lnTo>
                  <a:pt x="58737" y="294640"/>
                </a:lnTo>
                <a:lnTo>
                  <a:pt x="56603" y="294640"/>
                </a:lnTo>
                <a:lnTo>
                  <a:pt x="56032" y="293370"/>
                </a:lnTo>
                <a:lnTo>
                  <a:pt x="56007" y="294640"/>
                </a:lnTo>
                <a:lnTo>
                  <a:pt x="55511" y="293535"/>
                </a:lnTo>
                <a:lnTo>
                  <a:pt x="55511" y="294640"/>
                </a:lnTo>
                <a:lnTo>
                  <a:pt x="55245" y="294640"/>
                </a:lnTo>
                <a:lnTo>
                  <a:pt x="55156" y="293370"/>
                </a:lnTo>
                <a:lnTo>
                  <a:pt x="54711" y="293370"/>
                </a:lnTo>
                <a:lnTo>
                  <a:pt x="54737" y="292100"/>
                </a:lnTo>
                <a:lnTo>
                  <a:pt x="53403" y="292100"/>
                </a:lnTo>
                <a:lnTo>
                  <a:pt x="53670" y="290830"/>
                </a:lnTo>
                <a:lnTo>
                  <a:pt x="53378" y="289560"/>
                </a:lnTo>
                <a:lnTo>
                  <a:pt x="53187" y="289560"/>
                </a:lnTo>
                <a:lnTo>
                  <a:pt x="53187" y="292100"/>
                </a:lnTo>
                <a:lnTo>
                  <a:pt x="53187" y="293370"/>
                </a:lnTo>
                <a:lnTo>
                  <a:pt x="52959" y="292100"/>
                </a:lnTo>
                <a:lnTo>
                  <a:pt x="52997" y="293370"/>
                </a:lnTo>
                <a:lnTo>
                  <a:pt x="52362" y="292100"/>
                </a:lnTo>
                <a:lnTo>
                  <a:pt x="52959" y="292100"/>
                </a:lnTo>
                <a:lnTo>
                  <a:pt x="53187" y="292100"/>
                </a:lnTo>
                <a:lnTo>
                  <a:pt x="53187" y="289560"/>
                </a:lnTo>
                <a:lnTo>
                  <a:pt x="52108" y="289560"/>
                </a:lnTo>
                <a:lnTo>
                  <a:pt x="51866" y="288290"/>
                </a:lnTo>
                <a:lnTo>
                  <a:pt x="51739" y="288290"/>
                </a:lnTo>
                <a:lnTo>
                  <a:pt x="52273" y="287020"/>
                </a:lnTo>
                <a:lnTo>
                  <a:pt x="51612" y="287020"/>
                </a:lnTo>
                <a:lnTo>
                  <a:pt x="51562" y="290830"/>
                </a:lnTo>
                <a:lnTo>
                  <a:pt x="51409" y="292100"/>
                </a:lnTo>
                <a:lnTo>
                  <a:pt x="51104" y="292100"/>
                </a:lnTo>
                <a:lnTo>
                  <a:pt x="51117" y="290830"/>
                </a:lnTo>
                <a:lnTo>
                  <a:pt x="50533" y="292100"/>
                </a:lnTo>
                <a:lnTo>
                  <a:pt x="50342" y="293370"/>
                </a:lnTo>
                <a:lnTo>
                  <a:pt x="49199" y="293370"/>
                </a:lnTo>
                <a:lnTo>
                  <a:pt x="49936" y="292100"/>
                </a:lnTo>
                <a:lnTo>
                  <a:pt x="50457" y="292100"/>
                </a:lnTo>
                <a:lnTo>
                  <a:pt x="50507" y="290830"/>
                </a:lnTo>
                <a:lnTo>
                  <a:pt x="51104" y="290830"/>
                </a:lnTo>
                <a:lnTo>
                  <a:pt x="51396" y="289979"/>
                </a:lnTo>
                <a:lnTo>
                  <a:pt x="51562" y="290830"/>
                </a:lnTo>
                <a:lnTo>
                  <a:pt x="51562" y="286931"/>
                </a:lnTo>
                <a:lnTo>
                  <a:pt x="50850" y="287020"/>
                </a:lnTo>
                <a:lnTo>
                  <a:pt x="50927" y="288290"/>
                </a:lnTo>
                <a:lnTo>
                  <a:pt x="51181" y="288290"/>
                </a:lnTo>
                <a:lnTo>
                  <a:pt x="49974" y="289560"/>
                </a:lnTo>
                <a:lnTo>
                  <a:pt x="49809" y="289560"/>
                </a:lnTo>
                <a:lnTo>
                  <a:pt x="49669" y="290830"/>
                </a:lnTo>
                <a:lnTo>
                  <a:pt x="49745" y="289560"/>
                </a:lnTo>
                <a:lnTo>
                  <a:pt x="49060" y="289560"/>
                </a:lnTo>
                <a:lnTo>
                  <a:pt x="50304" y="287020"/>
                </a:lnTo>
                <a:lnTo>
                  <a:pt x="48755" y="287020"/>
                </a:lnTo>
                <a:lnTo>
                  <a:pt x="48323" y="288290"/>
                </a:lnTo>
                <a:lnTo>
                  <a:pt x="48539" y="288290"/>
                </a:lnTo>
                <a:lnTo>
                  <a:pt x="48031" y="289560"/>
                </a:lnTo>
                <a:lnTo>
                  <a:pt x="47891" y="289560"/>
                </a:lnTo>
                <a:lnTo>
                  <a:pt x="47955" y="290830"/>
                </a:lnTo>
                <a:lnTo>
                  <a:pt x="47396" y="292100"/>
                </a:lnTo>
                <a:lnTo>
                  <a:pt x="47269" y="290830"/>
                </a:lnTo>
                <a:lnTo>
                  <a:pt x="47129" y="289560"/>
                </a:lnTo>
                <a:lnTo>
                  <a:pt x="47307" y="289560"/>
                </a:lnTo>
                <a:lnTo>
                  <a:pt x="47383" y="288290"/>
                </a:lnTo>
                <a:lnTo>
                  <a:pt x="47371" y="287172"/>
                </a:lnTo>
                <a:lnTo>
                  <a:pt x="47142" y="285750"/>
                </a:lnTo>
                <a:lnTo>
                  <a:pt x="47332" y="284480"/>
                </a:lnTo>
                <a:lnTo>
                  <a:pt x="46990" y="283210"/>
                </a:lnTo>
                <a:lnTo>
                  <a:pt x="47409" y="283210"/>
                </a:lnTo>
                <a:lnTo>
                  <a:pt x="48069" y="284480"/>
                </a:lnTo>
                <a:lnTo>
                  <a:pt x="47942" y="283210"/>
                </a:lnTo>
                <a:lnTo>
                  <a:pt x="47485" y="283210"/>
                </a:lnTo>
                <a:lnTo>
                  <a:pt x="47396" y="282524"/>
                </a:lnTo>
                <a:lnTo>
                  <a:pt x="47409" y="280670"/>
                </a:lnTo>
                <a:lnTo>
                  <a:pt x="49263" y="280670"/>
                </a:lnTo>
                <a:lnTo>
                  <a:pt x="48044" y="278130"/>
                </a:lnTo>
                <a:lnTo>
                  <a:pt x="47282" y="278130"/>
                </a:lnTo>
                <a:lnTo>
                  <a:pt x="46329" y="276860"/>
                </a:lnTo>
                <a:lnTo>
                  <a:pt x="46672" y="278130"/>
                </a:lnTo>
                <a:lnTo>
                  <a:pt x="46456" y="278130"/>
                </a:lnTo>
                <a:lnTo>
                  <a:pt x="46431" y="279400"/>
                </a:lnTo>
                <a:lnTo>
                  <a:pt x="46685" y="279400"/>
                </a:lnTo>
                <a:lnTo>
                  <a:pt x="46647" y="279641"/>
                </a:lnTo>
                <a:lnTo>
                  <a:pt x="46647" y="288290"/>
                </a:lnTo>
                <a:lnTo>
                  <a:pt x="45834" y="289560"/>
                </a:lnTo>
                <a:lnTo>
                  <a:pt x="45593" y="289560"/>
                </a:lnTo>
                <a:lnTo>
                  <a:pt x="46380" y="288290"/>
                </a:lnTo>
                <a:lnTo>
                  <a:pt x="46647" y="288290"/>
                </a:lnTo>
                <a:lnTo>
                  <a:pt x="46647" y="279641"/>
                </a:lnTo>
                <a:lnTo>
                  <a:pt x="46482" y="280670"/>
                </a:lnTo>
                <a:lnTo>
                  <a:pt x="45897" y="281940"/>
                </a:lnTo>
                <a:lnTo>
                  <a:pt x="42595" y="281940"/>
                </a:lnTo>
                <a:lnTo>
                  <a:pt x="42659" y="283210"/>
                </a:lnTo>
                <a:lnTo>
                  <a:pt x="42075" y="283210"/>
                </a:lnTo>
                <a:lnTo>
                  <a:pt x="42354" y="284480"/>
                </a:lnTo>
                <a:lnTo>
                  <a:pt x="41617" y="284480"/>
                </a:lnTo>
                <a:lnTo>
                  <a:pt x="42087" y="285750"/>
                </a:lnTo>
                <a:lnTo>
                  <a:pt x="41833" y="285750"/>
                </a:lnTo>
                <a:lnTo>
                  <a:pt x="41833" y="289560"/>
                </a:lnTo>
                <a:lnTo>
                  <a:pt x="41579" y="288290"/>
                </a:lnTo>
                <a:lnTo>
                  <a:pt x="41833" y="289560"/>
                </a:lnTo>
                <a:lnTo>
                  <a:pt x="41833" y="285750"/>
                </a:lnTo>
                <a:lnTo>
                  <a:pt x="40932" y="285750"/>
                </a:lnTo>
                <a:lnTo>
                  <a:pt x="41541" y="287020"/>
                </a:lnTo>
                <a:lnTo>
                  <a:pt x="40792" y="287020"/>
                </a:lnTo>
                <a:lnTo>
                  <a:pt x="40449" y="288290"/>
                </a:lnTo>
                <a:lnTo>
                  <a:pt x="41071" y="288290"/>
                </a:lnTo>
                <a:lnTo>
                  <a:pt x="41389" y="289560"/>
                </a:lnTo>
                <a:lnTo>
                  <a:pt x="39992" y="289560"/>
                </a:lnTo>
                <a:lnTo>
                  <a:pt x="40462" y="290830"/>
                </a:lnTo>
                <a:lnTo>
                  <a:pt x="40271" y="292100"/>
                </a:lnTo>
                <a:lnTo>
                  <a:pt x="39509" y="287020"/>
                </a:lnTo>
                <a:lnTo>
                  <a:pt x="40195" y="287020"/>
                </a:lnTo>
                <a:lnTo>
                  <a:pt x="40411" y="285750"/>
                </a:lnTo>
                <a:lnTo>
                  <a:pt x="39179" y="287020"/>
                </a:lnTo>
                <a:lnTo>
                  <a:pt x="38404" y="287020"/>
                </a:lnTo>
                <a:lnTo>
                  <a:pt x="38112" y="288290"/>
                </a:lnTo>
                <a:lnTo>
                  <a:pt x="38519" y="288290"/>
                </a:lnTo>
                <a:lnTo>
                  <a:pt x="38239" y="289560"/>
                </a:lnTo>
                <a:lnTo>
                  <a:pt x="38531" y="290830"/>
                </a:lnTo>
                <a:lnTo>
                  <a:pt x="38176" y="292100"/>
                </a:lnTo>
                <a:lnTo>
                  <a:pt x="37363" y="293370"/>
                </a:lnTo>
                <a:lnTo>
                  <a:pt x="37617" y="293370"/>
                </a:lnTo>
                <a:lnTo>
                  <a:pt x="37211" y="294640"/>
                </a:lnTo>
                <a:lnTo>
                  <a:pt x="36982" y="293370"/>
                </a:lnTo>
                <a:lnTo>
                  <a:pt x="7366" y="293370"/>
                </a:lnTo>
                <a:lnTo>
                  <a:pt x="6858" y="293370"/>
                </a:lnTo>
                <a:lnTo>
                  <a:pt x="6375" y="295770"/>
                </a:lnTo>
                <a:lnTo>
                  <a:pt x="6273" y="299720"/>
                </a:lnTo>
                <a:lnTo>
                  <a:pt x="5816" y="302260"/>
                </a:lnTo>
                <a:lnTo>
                  <a:pt x="5054" y="303530"/>
                </a:lnTo>
                <a:lnTo>
                  <a:pt x="4978" y="307555"/>
                </a:lnTo>
                <a:lnTo>
                  <a:pt x="5461" y="308610"/>
                </a:lnTo>
                <a:lnTo>
                  <a:pt x="5156" y="308610"/>
                </a:lnTo>
                <a:lnTo>
                  <a:pt x="3835" y="311150"/>
                </a:lnTo>
                <a:lnTo>
                  <a:pt x="4140" y="313690"/>
                </a:lnTo>
                <a:lnTo>
                  <a:pt x="4152" y="317500"/>
                </a:lnTo>
                <a:lnTo>
                  <a:pt x="4305" y="317500"/>
                </a:lnTo>
                <a:lnTo>
                  <a:pt x="3086" y="320040"/>
                </a:lnTo>
                <a:lnTo>
                  <a:pt x="3911" y="320040"/>
                </a:lnTo>
                <a:lnTo>
                  <a:pt x="3238" y="321310"/>
                </a:lnTo>
                <a:lnTo>
                  <a:pt x="3429" y="323850"/>
                </a:lnTo>
                <a:lnTo>
                  <a:pt x="3213" y="323850"/>
                </a:lnTo>
                <a:lnTo>
                  <a:pt x="2832" y="326390"/>
                </a:lnTo>
                <a:lnTo>
                  <a:pt x="2540" y="330200"/>
                </a:lnTo>
                <a:lnTo>
                  <a:pt x="1841" y="331470"/>
                </a:lnTo>
                <a:lnTo>
                  <a:pt x="1765" y="332740"/>
                </a:lnTo>
                <a:lnTo>
                  <a:pt x="1155" y="335280"/>
                </a:lnTo>
                <a:lnTo>
                  <a:pt x="749" y="335280"/>
                </a:lnTo>
                <a:lnTo>
                  <a:pt x="901" y="336550"/>
                </a:lnTo>
                <a:lnTo>
                  <a:pt x="609" y="336550"/>
                </a:lnTo>
                <a:lnTo>
                  <a:pt x="241" y="337820"/>
                </a:lnTo>
                <a:lnTo>
                  <a:pt x="88" y="337820"/>
                </a:lnTo>
                <a:lnTo>
                  <a:pt x="457" y="339090"/>
                </a:lnTo>
                <a:lnTo>
                  <a:pt x="0" y="339090"/>
                </a:lnTo>
                <a:lnTo>
                  <a:pt x="393" y="340360"/>
                </a:lnTo>
                <a:lnTo>
                  <a:pt x="711" y="341630"/>
                </a:lnTo>
                <a:lnTo>
                  <a:pt x="431" y="344170"/>
                </a:lnTo>
                <a:lnTo>
                  <a:pt x="977" y="347980"/>
                </a:lnTo>
                <a:lnTo>
                  <a:pt x="609" y="350520"/>
                </a:lnTo>
                <a:lnTo>
                  <a:pt x="1765" y="351790"/>
                </a:lnTo>
                <a:lnTo>
                  <a:pt x="2946" y="351790"/>
                </a:lnTo>
                <a:lnTo>
                  <a:pt x="3187" y="353060"/>
                </a:lnTo>
                <a:lnTo>
                  <a:pt x="3340" y="354330"/>
                </a:lnTo>
                <a:lnTo>
                  <a:pt x="2578" y="354330"/>
                </a:lnTo>
                <a:lnTo>
                  <a:pt x="2895" y="355600"/>
                </a:lnTo>
                <a:lnTo>
                  <a:pt x="3022" y="355600"/>
                </a:lnTo>
                <a:lnTo>
                  <a:pt x="2603" y="356870"/>
                </a:lnTo>
                <a:lnTo>
                  <a:pt x="2806" y="356870"/>
                </a:lnTo>
                <a:lnTo>
                  <a:pt x="3327" y="358140"/>
                </a:lnTo>
                <a:lnTo>
                  <a:pt x="3606" y="359410"/>
                </a:lnTo>
                <a:lnTo>
                  <a:pt x="4165" y="359410"/>
                </a:lnTo>
                <a:lnTo>
                  <a:pt x="3733" y="361950"/>
                </a:lnTo>
                <a:lnTo>
                  <a:pt x="4241" y="361950"/>
                </a:lnTo>
                <a:lnTo>
                  <a:pt x="4394" y="363220"/>
                </a:lnTo>
                <a:lnTo>
                  <a:pt x="4648" y="363220"/>
                </a:lnTo>
                <a:lnTo>
                  <a:pt x="5867" y="361950"/>
                </a:lnTo>
                <a:lnTo>
                  <a:pt x="6832" y="363220"/>
                </a:lnTo>
                <a:lnTo>
                  <a:pt x="6565" y="364490"/>
                </a:lnTo>
                <a:lnTo>
                  <a:pt x="6832" y="365760"/>
                </a:lnTo>
                <a:lnTo>
                  <a:pt x="6413" y="364490"/>
                </a:lnTo>
                <a:lnTo>
                  <a:pt x="5994" y="365760"/>
                </a:lnTo>
                <a:lnTo>
                  <a:pt x="5867" y="365760"/>
                </a:lnTo>
                <a:lnTo>
                  <a:pt x="5765" y="367030"/>
                </a:lnTo>
                <a:lnTo>
                  <a:pt x="5118" y="367030"/>
                </a:lnTo>
                <a:lnTo>
                  <a:pt x="5524" y="368300"/>
                </a:lnTo>
                <a:lnTo>
                  <a:pt x="6311" y="368300"/>
                </a:lnTo>
                <a:lnTo>
                  <a:pt x="6083" y="369570"/>
                </a:lnTo>
                <a:lnTo>
                  <a:pt x="5816" y="370840"/>
                </a:lnTo>
                <a:lnTo>
                  <a:pt x="6451" y="370840"/>
                </a:lnTo>
                <a:lnTo>
                  <a:pt x="6375" y="372110"/>
                </a:lnTo>
                <a:lnTo>
                  <a:pt x="7581" y="372110"/>
                </a:lnTo>
                <a:lnTo>
                  <a:pt x="7569" y="373380"/>
                </a:lnTo>
                <a:lnTo>
                  <a:pt x="7861" y="373380"/>
                </a:lnTo>
                <a:lnTo>
                  <a:pt x="7861" y="374650"/>
                </a:lnTo>
                <a:lnTo>
                  <a:pt x="8407" y="374650"/>
                </a:lnTo>
                <a:lnTo>
                  <a:pt x="7747" y="375920"/>
                </a:lnTo>
                <a:lnTo>
                  <a:pt x="9169" y="375920"/>
                </a:lnTo>
                <a:lnTo>
                  <a:pt x="8864" y="377190"/>
                </a:lnTo>
                <a:lnTo>
                  <a:pt x="9601" y="379730"/>
                </a:lnTo>
                <a:lnTo>
                  <a:pt x="10833" y="379730"/>
                </a:lnTo>
                <a:lnTo>
                  <a:pt x="10541" y="381000"/>
                </a:lnTo>
                <a:lnTo>
                  <a:pt x="11341" y="382270"/>
                </a:lnTo>
                <a:lnTo>
                  <a:pt x="10922" y="382270"/>
                </a:lnTo>
                <a:lnTo>
                  <a:pt x="10731" y="383540"/>
                </a:lnTo>
                <a:lnTo>
                  <a:pt x="11468" y="383540"/>
                </a:lnTo>
                <a:lnTo>
                  <a:pt x="11277" y="384810"/>
                </a:lnTo>
                <a:lnTo>
                  <a:pt x="11811" y="387350"/>
                </a:lnTo>
                <a:lnTo>
                  <a:pt x="10515" y="387350"/>
                </a:lnTo>
                <a:lnTo>
                  <a:pt x="10947" y="388620"/>
                </a:lnTo>
                <a:lnTo>
                  <a:pt x="10693" y="388620"/>
                </a:lnTo>
                <a:lnTo>
                  <a:pt x="10731" y="389890"/>
                </a:lnTo>
                <a:lnTo>
                  <a:pt x="10972" y="389890"/>
                </a:lnTo>
                <a:lnTo>
                  <a:pt x="11214" y="391160"/>
                </a:lnTo>
                <a:lnTo>
                  <a:pt x="10947" y="391160"/>
                </a:lnTo>
                <a:lnTo>
                  <a:pt x="11531" y="392430"/>
                </a:lnTo>
                <a:lnTo>
                  <a:pt x="12192" y="392430"/>
                </a:lnTo>
                <a:lnTo>
                  <a:pt x="13081" y="393700"/>
                </a:lnTo>
                <a:lnTo>
                  <a:pt x="12839" y="394970"/>
                </a:lnTo>
                <a:lnTo>
                  <a:pt x="12839" y="396240"/>
                </a:lnTo>
                <a:lnTo>
                  <a:pt x="13817" y="396240"/>
                </a:lnTo>
                <a:lnTo>
                  <a:pt x="13843" y="397510"/>
                </a:lnTo>
                <a:lnTo>
                  <a:pt x="13779" y="397687"/>
                </a:lnTo>
                <a:lnTo>
                  <a:pt x="14109" y="398780"/>
                </a:lnTo>
                <a:lnTo>
                  <a:pt x="15328" y="398780"/>
                </a:lnTo>
                <a:lnTo>
                  <a:pt x="15900" y="400050"/>
                </a:lnTo>
                <a:lnTo>
                  <a:pt x="17195" y="400050"/>
                </a:lnTo>
                <a:lnTo>
                  <a:pt x="16687" y="398780"/>
                </a:lnTo>
                <a:lnTo>
                  <a:pt x="17703" y="398780"/>
                </a:lnTo>
                <a:lnTo>
                  <a:pt x="18338" y="400050"/>
                </a:lnTo>
                <a:lnTo>
                  <a:pt x="19659" y="400050"/>
                </a:lnTo>
                <a:lnTo>
                  <a:pt x="20281" y="401320"/>
                </a:lnTo>
                <a:lnTo>
                  <a:pt x="23304" y="401320"/>
                </a:lnTo>
                <a:lnTo>
                  <a:pt x="23228" y="402590"/>
                </a:lnTo>
                <a:lnTo>
                  <a:pt x="23850" y="402590"/>
                </a:lnTo>
                <a:lnTo>
                  <a:pt x="24853" y="403860"/>
                </a:lnTo>
                <a:lnTo>
                  <a:pt x="26035" y="405130"/>
                </a:lnTo>
                <a:lnTo>
                  <a:pt x="26695" y="406400"/>
                </a:lnTo>
                <a:lnTo>
                  <a:pt x="27762" y="407670"/>
                </a:lnTo>
                <a:lnTo>
                  <a:pt x="29387" y="410210"/>
                </a:lnTo>
                <a:lnTo>
                  <a:pt x="29870" y="410210"/>
                </a:lnTo>
                <a:lnTo>
                  <a:pt x="30226" y="411480"/>
                </a:lnTo>
                <a:lnTo>
                  <a:pt x="31013" y="411480"/>
                </a:lnTo>
                <a:lnTo>
                  <a:pt x="33553" y="414020"/>
                </a:lnTo>
                <a:lnTo>
                  <a:pt x="31851" y="411480"/>
                </a:lnTo>
                <a:lnTo>
                  <a:pt x="34899" y="410210"/>
                </a:lnTo>
                <a:lnTo>
                  <a:pt x="35610" y="411480"/>
                </a:lnTo>
                <a:lnTo>
                  <a:pt x="36283" y="411480"/>
                </a:lnTo>
                <a:lnTo>
                  <a:pt x="37236" y="410210"/>
                </a:lnTo>
                <a:lnTo>
                  <a:pt x="39420" y="411480"/>
                </a:lnTo>
                <a:lnTo>
                  <a:pt x="42303" y="411480"/>
                </a:lnTo>
                <a:lnTo>
                  <a:pt x="43510" y="412750"/>
                </a:lnTo>
                <a:lnTo>
                  <a:pt x="44932" y="412750"/>
                </a:lnTo>
                <a:lnTo>
                  <a:pt x="45643" y="411619"/>
                </a:lnTo>
                <a:lnTo>
                  <a:pt x="45224" y="408940"/>
                </a:lnTo>
                <a:lnTo>
                  <a:pt x="46913" y="408927"/>
                </a:lnTo>
                <a:lnTo>
                  <a:pt x="47129" y="407670"/>
                </a:lnTo>
                <a:lnTo>
                  <a:pt x="47142" y="408940"/>
                </a:lnTo>
                <a:lnTo>
                  <a:pt x="47396" y="408940"/>
                </a:lnTo>
                <a:lnTo>
                  <a:pt x="47294" y="407987"/>
                </a:lnTo>
                <a:lnTo>
                  <a:pt x="47625" y="408927"/>
                </a:lnTo>
                <a:lnTo>
                  <a:pt x="49644" y="407670"/>
                </a:lnTo>
                <a:lnTo>
                  <a:pt x="48818" y="407670"/>
                </a:lnTo>
                <a:lnTo>
                  <a:pt x="49161" y="406400"/>
                </a:lnTo>
                <a:lnTo>
                  <a:pt x="49822" y="405130"/>
                </a:lnTo>
                <a:lnTo>
                  <a:pt x="49961" y="406400"/>
                </a:lnTo>
                <a:lnTo>
                  <a:pt x="50203" y="407670"/>
                </a:lnTo>
                <a:lnTo>
                  <a:pt x="50901" y="407670"/>
                </a:lnTo>
                <a:lnTo>
                  <a:pt x="51028" y="407670"/>
                </a:lnTo>
                <a:lnTo>
                  <a:pt x="51511" y="408940"/>
                </a:lnTo>
                <a:lnTo>
                  <a:pt x="52768" y="408940"/>
                </a:lnTo>
                <a:lnTo>
                  <a:pt x="53860" y="408927"/>
                </a:lnTo>
                <a:lnTo>
                  <a:pt x="54737" y="406400"/>
                </a:lnTo>
                <a:lnTo>
                  <a:pt x="53632" y="406400"/>
                </a:lnTo>
                <a:lnTo>
                  <a:pt x="53124" y="407670"/>
                </a:lnTo>
                <a:lnTo>
                  <a:pt x="53238" y="406400"/>
                </a:lnTo>
                <a:lnTo>
                  <a:pt x="53073" y="405130"/>
                </a:lnTo>
                <a:lnTo>
                  <a:pt x="52705" y="405130"/>
                </a:lnTo>
                <a:lnTo>
                  <a:pt x="52679" y="403860"/>
                </a:lnTo>
                <a:lnTo>
                  <a:pt x="51854" y="403860"/>
                </a:lnTo>
                <a:lnTo>
                  <a:pt x="51727" y="402590"/>
                </a:lnTo>
                <a:lnTo>
                  <a:pt x="50774" y="402590"/>
                </a:lnTo>
                <a:lnTo>
                  <a:pt x="50165" y="401320"/>
                </a:lnTo>
                <a:lnTo>
                  <a:pt x="50038" y="401320"/>
                </a:lnTo>
                <a:lnTo>
                  <a:pt x="49834" y="400050"/>
                </a:lnTo>
                <a:lnTo>
                  <a:pt x="49593" y="400050"/>
                </a:lnTo>
                <a:lnTo>
                  <a:pt x="48768" y="398780"/>
                </a:lnTo>
                <a:lnTo>
                  <a:pt x="49161" y="397510"/>
                </a:lnTo>
                <a:lnTo>
                  <a:pt x="50101" y="396240"/>
                </a:lnTo>
                <a:lnTo>
                  <a:pt x="50444" y="396240"/>
                </a:lnTo>
                <a:lnTo>
                  <a:pt x="50939" y="394970"/>
                </a:lnTo>
                <a:lnTo>
                  <a:pt x="51574" y="394970"/>
                </a:lnTo>
                <a:lnTo>
                  <a:pt x="52895" y="393700"/>
                </a:lnTo>
                <a:lnTo>
                  <a:pt x="51752" y="393700"/>
                </a:lnTo>
                <a:lnTo>
                  <a:pt x="52336" y="392430"/>
                </a:lnTo>
                <a:lnTo>
                  <a:pt x="52692" y="391160"/>
                </a:lnTo>
                <a:lnTo>
                  <a:pt x="54000" y="392430"/>
                </a:lnTo>
                <a:lnTo>
                  <a:pt x="53162" y="389890"/>
                </a:lnTo>
                <a:lnTo>
                  <a:pt x="56476" y="389890"/>
                </a:lnTo>
                <a:lnTo>
                  <a:pt x="56464" y="391160"/>
                </a:lnTo>
                <a:lnTo>
                  <a:pt x="55448" y="391160"/>
                </a:lnTo>
                <a:lnTo>
                  <a:pt x="56007" y="392430"/>
                </a:lnTo>
                <a:lnTo>
                  <a:pt x="56273" y="392430"/>
                </a:lnTo>
                <a:lnTo>
                  <a:pt x="56489" y="393700"/>
                </a:lnTo>
                <a:lnTo>
                  <a:pt x="56172" y="393700"/>
                </a:lnTo>
                <a:lnTo>
                  <a:pt x="55956" y="394970"/>
                </a:lnTo>
                <a:lnTo>
                  <a:pt x="57581" y="396240"/>
                </a:lnTo>
                <a:lnTo>
                  <a:pt x="57188" y="396240"/>
                </a:lnTo>
                <a:lnTo>
                  <a:pt x="57175" y="397510"/>
                </a:lnTo>
                <a:lnTo>
                  <a:pt x="57226" y="397687"/>
                </a:lnTo>
                <a:lnTo>
                  <a:pt x="57238" y="397510"/>
                </a:lnTo>
                <a:lnTo>
                  <a:pt x="57594" y="397510"/>
                </a:lnTo>
                <a:lnTo>
                  <a:pt x="57416" y="398056"/>
                </a:lnTo>
                <a:lnTo>
                  <a:pt x="57797" y="398780"/>
                </a:lnTo>
                <a:lnTo>
                  <a:pt x="57950" y="400050"/>
                </a:lnTo>
                <a:lnTo>
                  <a:pt x="57594" y="400050"/>
                </a:lnTo>
                <a:lnTo>
                  <a:pt x="57797" y="401320"/>
                </a:lnTo>
                <a:lnTo>
                  <a:pt x="58356" y="401320"/>
                </a:lnTo>
                <a:lnTo>
                  <a:pt x="58801" y="402590"/>
                </a:lnTo>
                <a:lnTo>
                  <a:pt x="59410" y="402590"/>
                </a:lnTo>
                <a:lnTo>
                  <a:pt x="59499" y="403860"/>
                </a:lnTo>
                <a:lnTo>
                  <a:pt x="60325" y="403860"/>
                </a:lnTo>
                <a:lnTo>
                  <a:pt x="61302" y="407670"/>
                </a:lnTo>
                <a:lnTo>
                  <a:pt x="62115" y="406400"/>
                </a:lnTo>
                <a:lnTo>
                  <a:pt x="62966" y="406400"/>
                </a:lnTo>
                <a:lnTo>
                  <a:pt x="63792" y="407670"/>
                </a:lnTo>
                <a:lnTo>
                  <a:pt x="64503" y="407670"/>
                </a:lnTo>
                <a:lnTo>
                  <a:pt x="64960" y="408927"/>
                </a:lnTo>
                <a:lnTo>
                  <a:pt x="64973" y="410210"/>
                </a:lnTo>
                <a:lnTo>
                  <a:pt x="65557" y="410210"/>
                </a:lnTo>
                <a:lnTo>
                  <a:pt x="66078" y="411480"/>
                </a:lnTo>
                <a:lnTo>
                  <a:pt x="65620" y="410210"/>
                </a:lnTo>
                <a:lnTo>
                  <a:pt x="66408" y="410210"/>
                </a:lnTo>
                <a:lnTo>
                  <a:pt x="66509" y="408927"/>
                </a:lnTo>
                <a:lnTo>
                  <a:pt x="65925" y="407670"/>
                </a:lnTo>
                <a:lnTo>
                  <a:pt x="65862" y="406400"/>
                </a:lnTo>
                <a:lnTo>
                  <a:pt x="65468" y="406400"/>
                </a:lnTo>
                <a:lnTo>
                  <a:pt x="65519" y="405130"/>
                </a:lnTo>
                <a:lnTo>
                  <a:pt x="65252" y="406400"/>
                </a:lnTo>
                <a:lnTo>
                  <a:pt x="64973" y="406400"/>
                </a:lnTo>
                <a:lnTo>
                  <a:pt x="64808" y="405130"/>
                </a:lnTo>
                <a:lnTo>
                  <a:pt x="64300" y="405130"/>
                </a:lnTo>
                <a:lnTo>
                  <a:pt x="64274" y="406400"/>
                </a:lnTo>
                <a:lnTo>
                  <a:pt x="63715" y="405130"/>
                </a:lnTo>
                <a:lnTo>
                  <a:pt x="63411" y="405130"/>
                </a:lnTo>
                <a:lnTo>
                  <a:pt x="63398" y="403860"/>
                </a:lnTo>
                <a:lnTo>
                  <a:pt x="62433" y="403860"/>
                </a:lnTo>
                <a:lnTo>
                  <a:pt x="62001" y="402590"/>
                </a:lnTo>
                <a:lnTo>
                  <a:pt x="62890" y="402590"/>
                </a:lnTo>
                <a:lnTo>
                  <a:pt x="62369" y="401320"/>
                </a:lnTo>
                <a:lnTo>
                  <a:pt x="62268" y="400050"/>
                </a:lnTo>
                <a:lnTo>
                  <a:pt x="62395" y="400050"/>
                </a:lnTo>
                <a:lnTo>
                  <a:pt x="61988" y="398780"/>
                </a:lnTo>
                <a:lnTo>
                  <a:pt x="61861" y="398780"/>
                </a:lnTo>
                <a:lnTo>
                  <a:pt x="62191" y="397510"/>
                </a:lnTo>
                <a:lnTo>
                  <a:pt x="62445" y="397510"/>
                </a:lnTo>
                <a:lnTo>
                  <a:pt x="62217" y="396240"/>
                </a:lnTo>
                <a:lnTo>
                  <a:pt x="61785" y="396240"/>
                </a:lnTo>
                <a:lnTo>
                  <a:pt x="61810" y="394970"/>
                </a:lnTo>
                <a:lnTo>
                  <a:pt x="62877" y="394970"/>
                </a:lnTo>
                <a:lnTo>
                  <a:pt x="63169" y="393700"/>
                </a:lnTo>
                <a:lnTo>
                  <a:pt x="63614" y="393700"/>
                </a:lnTo>
                <a:lnTo>
                  <a:pt x="64033" y="394970"/>
                </a:lnTo>
                <a:lnTo>
                  <a:pt x="65227" y="394970"/>
                </a:lnTo>
                <a:lnTo>
                  <a:pt x="65430" y="396240"/>
                </a:lnTo>
                <a:lnTo>
                  <a:pt x="66167" y="396240"/>
                </a:lnTo>
                <a:lnTo>
                  <a:pt x="66649" y="397510"/>
                </a:lnTo>
                <a:lnTo>
                  <a:pt x="67602" y="397510"/>
                </a:lnTo>
                <a:lnTo>
                  <a:pt x="66916" y="394970"/>
                </a:lnTo>
                <a:lnTo>
                  <a:pt x="68961" y="396240"/>
                </a:lnTo>
                <a:lnTo>
                  <a:pt x="68262" y="394970"/>
                </a:lnTo>
                <a:lnTo>
                  <a:pt x="68453" y="393700"/>
                </a:lnTo>
                <a:lnTo>
                  <a:pt x="67767" y="393700"/>
                </a:lnTo>
                <a:lnTo>
                  <a:pt x="67906" y="392430"/>
                </a:lnTo>
                <a:lnTo>
                  <a:pt x="68148" y="392430"/>
                </a:lnTo>
                <a:lnTo>
                  <a:pt x="68465" y="391160"/>
                </a:lnTo>
                <a:lnTo>
                  <a:pt x="69342" y="391160"/>
                </a:lnTo>
                <a:lnTo>
                  <a:pt x="71145" y="389890"/>
                </a:lnTo>
                <a:lnTo>
                  <a:pt x="69773" y="388620"/>
                </a:lnTo>
                <a:lnTo>
                  <a:pt x="69113" y="387350"/>
                </a:lnTo>
                <a:lnTo>
                  <a:pt x="69596" y="386080"/>
                </a:lnTo>
                <a:lnTo>
                  <a:pt x="70789" y="383540"/>
                </a:lnTo>
                <a:lnTo>
                  <a:pt x="69837" y="381000"/>
                </a:lnTo>
                <a:lnTo>
                  <a:pt x="69735" y="378460"/>
                </a:lnTo>
                <a:lnTo>
                  <a:pt x="68084" y="370840"/>
                </a:lnTo>
                <a:lnTo>
                  <a:pt x="67665" y="367030"/>
                </a:lnTo>
                <a:lnTo>
                  <a:pt x="67995" y="365760"/>
                </a:lnTo>
                <a:lnTo>
                  <a:pt x="67703" y="364490"/>
                </a:lnTo>
                <a:lnTo>
                  <a:pt x="68300" y="363220"/>
                </a:lnTo>
                <a:lnTo>
                  <a:pt x="67779" y="363220"/>
                </a:lnTo>
                <a:lnTo>
                  <a:pt x="68694" y="361950"/>
                </a:lnTo>
                <a:lnTo>
                  <a:pt x="68059" y="360680"/>
                </a:lnTo>
                <a:lnTo>
                  <a:pt x="68541" y="360680"/>
                </a:lnTo>
                <a:lnTo>
                  <a:pt x="68707" y="359410"/>
                </a:lnTo>
                <a:lnTo>
                  <a:pt x="68097" y="359410"/>
                </a:lnTo>
                <a:lnTo>
                  <a:pt x="68389" y="358140"/>
                </a:lnTo>
                <a:lnTo>
                  <a:pt x="68110" y="356870"/>
                </a:lnTo>
                <a:lnTo>
                  <a:pt x="69583" y="355600"/>
                </a:lnTo>
                <a:lnTo>
                  <a:pt x="69342" y="354330"/>
                </a:lnTo>
                <a:lnTo>
                  <a:pt x="69342" y="352628"/>
                </a:lnTo>
                <a:lnTo>
                  <a:pt x="69253" y="353060"/>
                </a:lnTo>
                <a:lnTo>
                  <a:pt x="69240" y="351790"/>
                </a:lnTo>
                <a:lnTo>
                  <a:pt x="69532" y="351790"/>
                </a:lnTo>
                <a:lnTo>
                  <a:pt x="69342" y="352628"/>
                </a:lnTo>
                <a:lnTo>
                  <a:pt x="69405" y="353060"/>
                </a:lnTo>
                <a:lnTo>
                  <a:pt x="70256" y="353060"/>
                </a:lnTo>
                <a:lnTo>
                  <a:pt x="69761" y="354330"/>
                </a:lnTo>
                <a:lnTo>
                  <a:pt x="70929" y="354330"/>
                </a:lnTo>
                <a:lnTo>
                  <a:pt x="71107" y="355600"/>
                </a:lnTo>
                <a:lnTo>
                  <a:pt x="71348" y="355600"/>
                </a:lnTo>
                <a:lnTo>
                  <a:pt x="71234" y="356870"/>
                </a:lnTo>
                <a:lnTo>
                  <a:pt x="72148" y="356870"/>
                </a:lnTo>
                <a:lnTo>
                  <a:pt x="71208" y="358140"/>
                </a:lnTo>
                <a:lnTo>
                  <a:pt x="70624" y="359410"/>
                </a:lnTo>
                <a:lnTo>
                  <a:pt x="70739" y="360680"/>
                </a:lnTo>
                <a:lnTo>
                  <a:pt x="70142" y="361950"/>
                </a:lnTo>
                <a:lnTo>
                  <a:pt x="70980" y="364490"/>
                </a:lnTo>
                <a:lnTo>
                  <a:pt x="70421" y="367030"/>
                </a:lnTo>
                <a:lnTo>
                  <a:pt x="70446" y="372110"/>
                </a:lnTo>
                <a:lnTo>
                  <a:pt x="71882" y="375920"/>
                </a:lnTo>
                <a:lnTo>
                  <a:pt x="73088" y="379730"/>
                </a:lnTo>
                <a:lnTo>
                  <a:pt x="73545" y="381000"/>
                </a:lnTo>
                <a:lnTo>
                  <a:pt x="73685" y="381000"/>
                </a:lnTo>
                <a:lnTo>
                  <a:pt x="74117" y="382270"/>
                </a:lnTo>
                <a:lnTo>
                  <a:pt x="75438" y="381000"/>
                </a:lnTo>
                <a:lnTo>
                  <a:pt x="76441" y="383540"/>
                </a:lnTo>
                <a:lnTo>
                  <a:pt x="76263" y="384810"/>
                </a:lnTo>
                <a:lnTo>
                  <a:pt x="76073" y="385546"/>
                </a:lnTo>
                <a:lnTo>
                  <a:pt x="75679" y="384810"/>
                </a:lnTo>
                <a:lnTo>
                  <a:pt x="74726" y="384810"/>
                </a:lnTo>
                <a:lnTo>
                  <a:pt x="74523" y="383540"/>
                </a:lnTo>
                <a:lnTo>
                  <a:pt x="73812" y="383540"/>
                </a:lnTo>
                <a:lnTo>
                  <a:pt x="71818" y="382270"/>
                </a:lnTo>
                <a:lnTo>
                  <a:pt x="74663" y="387350"/>
                </a:lnTo>
                <a:lnTo>
                  <a:pt x="74460" y="388620"/>
                </a:lnTo>
                <a:lnTo>
                  <a:pt x="74955" y="389890"/>
                </a:lnTo>
                <a:lnTo>
                  <a:pt x="76441" y="391160"/>
                </a:lnTo>
                <a:lnTo>
                  <a:pt x="76454" y="392430"/>
                </a:lnTo>
                <a:lnTo>
                  <a:pt x="76873" y="393700"/>
                </a:lnTo>
                <a:lnTo>
                  <a:pt x="77597" y="394970"/>
                </a:lnTo>
                <a:lnTo>
                  <a:pt x="78600" y="394970"/>
                </a:lnTo>
                <a:lnTo>
                  <a:pt x="79159" y="395871"/>
                </a:lnTo>
                <a:lnTo>
                  <a:pt x="79108" y="394970"/>
                </a:lnTo>
                <a:lnTo>
                  <a:pt x="79375" y="394970"/>
                </a:lnTo>
                <a:lnTo>
                  <a:pt x="78638" y="393700"/>
                </a:lnTo>
                <a:lnTo>
                  <a:pt x="79552" y="393700"/>
                </a:lnTo>
                <a:lnTo>
                  <a:pt x="78003" y="391160"/>
                </a:lnTo>
                <a:lnTo>
                  <a:pt x="78879" y="391160"/>
                </a:lnTo>
                <a:lnTo>
                  <a:pt x="79590" y="392430"/>
                </a:lnTo>
                <a:lnTo>
                  <a:pt x="80137" y="393700"/>
                </a:lnTo>
                <a:lnTo>
                  <a:pt x="80276" y="394970"/>
                </a:lnTo>
                <a:lnTo>
                  <a:pt x="81038" y="394970"/>
                </a:lnTo>
                <a:lnTo>
                  <a:pt x="81445" y="397510"/>
                </a:lnTo>
                <a:lnTo>
                  <a:pt x="81838" y="398780"/>
                </a:lnTo>
                <a:lnTo>
                  <a:pt x="81356" y="398780"/>
                </a:lnTo>
                <a:lnTo>
                  <a:pt x="81724" y="400050"/>
                </a:lnTo>
                <a:lnTo>
                  <a:pt x="80835" y="398780"/>
                </a:lnTo>
                <a:lnTo>
                  <a:pt x="79895" y="398780"/>
                </a:lnTo>
                <a:lnTo>
                  <a:pt x="80772" y="400050"/>
                </a:lnTo>
                <a:lnTo>
                  <a:pt x="80937" y="400050"/>
                </a:lnTo>
                <a:lnTo>
                  <a:pt x="81089" y="401320"/>
                </a:lnTo>
                <a:lnTo>
                  <a:pt x="80492" y="400050"/>
                </a:lnTo>
                <a:lnTo>
                  <a:pt x="80073" y="400050"/>
                </a:lnTo>
                <a:lnTo>
                  <a:pt x="79984" y="401320"/>
                </a:lnTo>
                <a:lnTo>
                  <a:pt x="80886" y="402590"/>
                </a:lnTo>
                <a:lnTo>
                  <a:pt x="81013" y="403593"/>
                </a:lnTo>
                <a:lnTo>
                  <a:pt x="81127" y="402590"/>
                </a:lnTo>
                <a:lnTo>
                  <a:pt x="82308" y="402590"/>
                </a:lnTo>
                <a:lnTo>
                  <a:pt x="82397" y="403860"/>
                </a:lnTo>
                <a:lnTo>
                  <a:pt x="80987" y="403860"/>
                </a:lnTo>
                <a:lnTo>
                  <a:pt x="79705" y="402590"/>
                </a:lnTo>
                <a:lnTo>
                  <a:pt x="81051" y="406400"/>
                </a:lnTo>
                <a:lnTo>
                  <a:pt x="81775" y="406400"/>
                </a:lnTo>
                <a:lnTo>
                  <a:pt x="82372" y="407670"/>
                </a:lnTo>
                <a:lnTo>
                  <a:pt x="82816" y="408940"/>
                </a:lnTo>
                <a:lnTo>
                  <a:pt x="83642" y="408940"/>
                </a:lnTo>
                <a:lnTo>
                  <a:pt x="84086" y="412750"/>
                </a:lnTo>
                <a:lnTo>
                  <a:pt x="84861" y="412750"/>
                </a:lnTo>
                <a:lnTo>
                  <a:pt x="84937" y="414020"/>
                </a:lnTo>
                <a:lnTo>
                  <a:pt x="85026" y="412902"/>
                </a:lnTo>
                <a:lnTo>
                  <a:pt x="86080" y="414020"/>
                </a:lnTo>
                <a:lnTo>
                  <a:pt x="85686" y="414020"/>
                </a:lnTo>
                <a:lnTo>
                  <a:pt x="84772" y="415290"/>
                </a:lnTo>
                <a:lnTo>
                  <a:pt x="84353" y="414020"/>
                </a:lnTo>
                <a:lnTo>
                  <a:pt x="84747" y="415290"/>
                </a:lnTo>
                <a:lnTo>
                  <a:pt x="85153" y="416560"/>
                </a:lnTo>
                <a:lnTo>
                  <a:pt x="85636" y="415290"/>
                </a:lnTo>
                <a:lnTo>
                  <a:pt x="85852" y="415290"/>
                </a:lnTo>
                <a:lnTo>
                  <a:pt x="86067" y="415290"/>
                </a:lnTo>
                <a:lnTo>
                  <a:pt x="86995" y="416293"/>
                </a:lnTo>
                <a:lnTo>
                  <a:pt x="86931" y="416560"/>
                </a:lnTo>
                <a:lnTo>
                  <a:pt x="87236" y="416560"/>
                </a:lnTo>
                <a:lnTo>
                  <a:pt x="87693" y="417830"/>
                </a:lnTo>
                <a:lnTo>
                  <a:pt x="89496" y="417830"/>
                </a:lnTo>
                <a:lnTo>
                  <a:pt x="89636" y="419100"/>
                </a:lnTo>
                <a:lnTo>
                  <a:pt x="90728" y="420370"/>
                </a:lnTo>
                <a:lnTo>
                  <a:pt x="91376" y="420370"/>
                </a:lnTo>
                <a:lnTo>
                  <a:pt x="91338" y="419100"/>
                </a:lnTo>
                <a:lnTo>
                  <a:pt x="91122" y="419100"/>
                </a:lnTo>
                <a:lnTo>
                  <a:pt x="90639" y="417830"/>
                </a:lnTo>
                <a:lnTo>
                  <a:pt x="90360" y="416560"/>
                </a:lnTo>
                <a:lnTo>
                  <a:pt x="89065" y="416560"/>
                </a:lnTo>
                <a:lnTo>
                  <a:pt x="88976" y="415290"/>
                </a:lnTo>
                <a:lnTo>
                  <a:pt x="88277" y="415290"/>
                </a:lnTo>
                <a:lnTo>
                  <a:pt x="88239" y="414020"/>
                </a:lnTo>
                <a:lnTo>
                  <a:pt x="87972" y="414020"/>
                </a:lnTo>
                <a:lnTo>
                  <a:pt x="87249" y="412013"/>
                </a:lnTo>
                <a:lnTo>
                  <a:pt x="87249" y="415290"/>
                </a:lnTo>
                <a:lnTo>
                  <a:pt x="87083" y="415937"/>
                </a:lnTo>
                <a:lnTo>
                  <a:pt x="86931" y="415290"/>
                </a:lnTo>
                <a:lnTo>
                  <a:pt x="86690" y="415290"/>
                </a:lnTo>
                <a:lnTo>
                  <a:pt x="86931" y="414020"/>
                </a:lnTo>
                <a:lnTo>
                  <a:pt x="87096" y="415290"/>
                </a:lnTo>
                <a:lnTo>
                  <a:pt x="87249" y="415290"/>
                </a:lnTo>
                <a:lnTo>
                  <a:pt x="87249" y="412013"/>
                </a:lnTo>
                <a:lnTo>
                  <a:pt x="87058" y="411480"/>
                </a:lnTo>
                <a:lnTo>
                  <a:pt x="89027" y="411480"/>
                </a:lnTo>
                <a:lnTo>
                  <a:pt x="88823" y="410210"/>
                </a:lnTo>
                <a:lnTo>
                  <a:pt x="88582" y="408940"/>
                </a:lnTo>
                <a:lnTo>
                  <a:pt x="89217" y="408940"/>
                </a:lnTo>
                <a:lnTo>
                  <a:pt x="88912" y="410210"/>
                </a:lnTo>
                <a:lnTo>
                  <a:pt x="89369" y="410210"/>
                </a:lnTo>
                <a:lnTo>
                  <a:pt x="90741" y="411480"/>
                </a:lnTo>
                <a:lnTo>
                  <a:pt x="90487" y="410210"/>
                </a:lnTo>
                <a:lnTo>
                  <a:pt x="91935" y="410210"/>
                </a:lnTo>
                <a:lnTo>
                  <a:pt x="91795" y="411480"/>
                </a:lnTo>
                <a:lnTo>
                  <a:pt x="92100" y="410870"/>
                </a:lnTo>
                <a:lnTo>
                  <a:pt x="92075" y="410210"/>
                </a:lnTo>
                <a:lnTo>
                  <a:pt x="92240" y="410210"/>
                </a:lnTo>
                <a:lnTo>
                  <a:pt x="92290" y="410489"/>
                </a:lnTo>
                <a:lnTo>
                  <a:pt x="92443" y="410210"/>
                </a:lnTo>
                <a:lnTo>
                  <a:pt x="92646" y="410210"/>
                </a:lnTo>
                <a:lnTo>
                  <a:pt x="92532" y="410489"/>
                </a:lnTo>
                <a:lnTo>
                  <a:pt x="92494" y="411480"/>
                </a:lnTo>
                <a:lnTo>
                  <a:pt x="92722" y="412750"/>
                </a:lnTo>
                <a:lnTo>
                  <a:pt x="93167" y="412750"/>
                </a:lnTo>
                <a:lnTo>
                  <a:pt x="94195" y="411480"/>
                </a:lnTo>
                <a:lnTo>
                  <a:pt x="94399" y="412750"/>
                </a:lnTo>
                <a:lnTo>
                  <a:pt x="94767" y="412750"/>
                </a:lnTo>
                <a:lnTo>
                  <a:pt x="94983" y="414020"/>
                </a:lnTo>
                <a:lnTo>
                  <a:pt x="95846" y="414020"/>
                </a:lnTo>
                <a:lnTo>
                  <a:pt x="96240" y="415290"/>
                </a:lnTo>
                <a:lnTo>
                  <a:pt x="96088" y="415290"/>
                </a:lnTo>
                <a:lnTo>
                  <a:pt x="96024" y="416052"/>
                </a:lnTo>
                <a:lnTo>
                  <a:pt x="95872" y="416560"/>
                </a:lnTo>
                <a:lnTo>
                  <a:pt x="95275" y="416560"/>
                </a:lnTo>
                <a:lnTo>
                  <a:pt x="94830" y="415290"/>
                </a:lnTo>
                <a:lnTo>
                  <a:pt x="94157" y="415290"/>
                </a:lnTo>
                <a:lnTo>
                  <a:pt x="95008" y="416560"/>
                </a:lnTo>
                <a:lnTo>
                  <a:pt x="94881" y="417830"/>
                </a:lnTo>
                <a:lnTo>
                  <a:pt x="95021" y="417830"/>
                </a:lnTo>
                <a:lnTo>
                  <a:pt x="94780" y="419100"/>
                </a:lnTo>
                <a:lnTo>
                  <a:pt x="93853" y="416560"/>
                </a:lnTo>
                <a:lnTo>
                  <a:pt x="93408" y="416560"/>
                </a:lnTo>
                <a:lnTo>
                  <a:pt x="92976" y="417830"/>
                </a:lnTo>
                <a:lnTo>
                  <a:pt x="93472" y="417830"/>
                </a:lnTo>
                <a:lnTo>
                  <a:pt x="93573" y="419100"/>
                </a:lnTo>
                <a:lnTo>
                  <a:pt x="94424" y="419100"/>
                </a:lnTo>
                <a:lnTo>
                  <a:pt x="94259" y="420370"/>
                </a:lnTo>
                <a:lnTo>
                  <a:pt x="94551" y="420370"/>
                </a:lnTo>
                <a:lnTo>
                  <a:pt x="94615" y="421640"/>
                </a:lnTo>
                <a:lnTo>
                  <a:pt x="95148" y="421640"/>
                </a:lnTo>
                <a:lnTo>
                  <a:pt x="95173" y="422910"/>
                </a:lnTo>
                <a:lnTo>
                  <a:pt x="95491" y="422910"/>
                </a:lnTo>
                <a:lnTo>
                  <a:pt x="95618" y="424180"/>
                </a:lnTo>
                <a:lnTo>
                  <a:pt x="95135" y="425132"/>
                </a:lnTo>
                <a:lnTo>
                  <a:pt x="94983" y="425450"/>
                </a:lnTo>
                <a:lnTo>
                  <a:pt x="95084" y="425284"/>
                </a:lnTo>
                <a:lnTo>
                  <a:pt x="95021" y="425450"/>
                </a:lnTo>
                <a:lnTo>
                  <a:pt x="96621" y="425450"/>
                </a:lnTo>
                <a:lnTo>
                  <a:pt x="96469" y="426720"/>
                </a:lnTo>
                <a:lnTo>
                  <a:pt x="98450" y="429260"/>
                </a:lnTo>
                <a:lnTo>
                  <a:pt x="98259" y="426720"/>
                </a:lnTo>
                <a:lnTo>
                  <a:pt x="98132" y="426720"/>
                </a:lnTo>
                <a:lnTo>
                  <a:pt x="97536" y="425450"/>
                </a:lnTo>
                <a:lnTo>
                  <a:pt x="97802" y="425450"/>
                </a:lnTo>
                <a:lnTo>
                  <a:pt x="97764" y="424180"/>
                </a:lnTo>
                <a:lnTo>
                  <a:pt x="96824" y="424180"/>
                </a:lnTo>
                <a:lnTo>
                  <a:pt x="96761" y="421640"/>
                </a:lnTo>
                <a:lnTo>
                  <a:pt x="95859" y="421640"/>
                </a:lnTo>
                <a:lnTo>
                  <a:pt x="95351" y="419100"/>
                </a:lnTo>
                <a:lnTo>
                  <a:pt x="95529" y="419100"/>
                </a:lnTo>
                <a:lnTo>
                  <a:pt x="95897" y="420370"/>
                </a:lnTo>
                <a:lnTo>
                  <a:pt x="96862" y="420370"/>
                </a:lnTo>
                <a:lnTo>
                  <a:pt x="97028" y="421640"/>
                </a:lnTo>
                <a:lnTo>
                  <a:pt x="97485" y="421640"/>
                </a:lnTo>
                <a:lnTo>
                  <a:pt x="97548" y="422910"/>
                </a:lnTo>
                <a:lnTo>
                  <a:pt x="98234" y="422910"/>
                </a:lnTo>
                <a:lnTo>
                  <a:pt x="98691" y="424180"/>
                </a:lnTo>
                <a:lnTo>
                  <a:pt x="99504" y="422910"/>
                </a:lnTo>
                <a:lnTo>
                  <a:pt x="99834" y="422910"/>
                </a:lnTo>
                <a:lnTo>
                  <a:pt x="100088" y="421640"/>
                </a:lnTo>
                <a:lnTo>
                  <a:pt x="100812" y="422910"/>
                </a:lnTo>
                <a:lnTo>
                  <a:pt x="100838" y="421640"/>
                </a:lnTo>
                <a:lnTo>
                  <a:pt x="101955" y="421640"/>
                </a:lnTo>
                <a:lnTo>
                  <a:pt x="101219" y="420370"/>
                </a:lnTo>
                <a:lnTo>
                  <a:pt x="99060" y="419100"/>
                </a:lnTo>
                <a:lnTo>
                  <a:pt x="98818" y="416560"/>
                </a:lnTo>
                <a:lnTo>
                  <a:pt x="97294" y="416560"/>
                </a:lnTo>
                <a:lnTo>
                  <a:pt x="96989" y="415290"/>
                </a:lnTo>
                <a:lnTo>
                  <a:pt x="96710" y="415290"/>
                </a:lnTo>
                <a:lnTo>
                  <a:pt x="96380" y="414020"/>
                </a:lnTo>
                <a:lnTo>
                  <a:pt x="95161" y="412750"/>
                </a:lnTo>
                <a:lnTo>
                  <a:pt x="95935" y="411619"/>
                </a:lnTo>
                <a:lnTo>
                  <a:pt x="96062" y="410641"/>
                </a:lnTo>
                <a:lnTo>
                  <a:pt x="96075" y="410210"/>
                </a:lnTo>
                <a:lnTo>
                  <a:pt x="95504" y="408927"/>
                </a:lnTo>
                <a:lnTo>
                  <a:pt x="96075" y="407670"/>
                </a:lnTo>
                <a:lnTo>
                  <a:pt x="96329" y="408940"/>
                </a:lnTo>
                <a:lnTo>
                  <a:pt x="99123" y="408940"/>
                </a:lnTo>
                <a:lnTo>
                  <a:pt x="99568" y="410210"/>
                </a:lnTo>
                <a:lnTo>
                  <a:pt x="100418" y="410210"/>
                </a:lnTo>
                <a:lnTo>
                  <a:pt x="100876" y="407670"/>
                </a:lnTo>
                <a:lnTo>
                  <a:pt x="101688" y="410210"/>
                </a:lnTo>
                <a:lnTo>
                  <a:pt x="103263" y="410210"/>
                </a:lnTo>
                <a:lnTo>
                  <a:pt x="102311" y="408940"/>
                </a:lnTo>
                <a:lnTo>
                  <a:pt x="103212" y="408940"/>
                </a:lnTo>
                <a:lnTo>
                  <a:pt x="103174" y="407670"/>
                </a:lnTo>
                <a:lnTo>
                  <a:pt x="101511" y="406400"/>
                </a:lnTo>
                <a:lnTo>
                  <a:pt x="100888" y="405130"/>
                </a:lnTo>
                <a:lnTo>
                  <a:pt x="100126" y="403860"/>
                </a:lnTo>
                <a:lnTo>
                  <a:pt x="100050" y="401320"/>
                </a:lnTo>
                <a:lnTo>
                  <a:pt x="100634" y="401320"/>
                </a:lnTo>
                <a:lnTo>
                  <a:pt x="101003" y="402590"/>
                </a:lnTo>
                <a:lnTo>
                  <a:pt x="101384" y="402590"/>
                </a:lnTo>
                <a:lnTo>
                  <a:pt x="101854" y="403860"/>
                </a:lnTo>
                <a:lnTo>
                  <a:pt x="101714" y="403860"/>
                </a:lnTo>
                <a:lnTo>
                  <a:pt x="102895" y="405130"/>
                </a:lnTo>
                <a:lnTo>
                  <a:pt x="102870" y="403860"/>
                </a:lnTo>
                <a:lnTo>
                  <a:pt x="104101" y="403860"/>
                </a:lnTo>
                <a:lnTo>
                  <a:pt x="104660" y="405130"/>
                </a:lnTo>
                <a:lnTo>
                  <a:pt x="104292" y="405130"/>
                </a:lnTo>
                <a:lnTo>
                  <a:pt x="104978" y="406400"/>
                </a:lnTo>
                <a:lnTo>
                  <a:pt x="107429" y="412750"/>
                </a:lnTo>
                <a:lnTo>
                  <a:pt x="107873" y="416560"/>
                </a:lnTo>
                <a:lnTo>
                  <a:pt x="108356" y="417830"/>
                </a:lnTo>
                <a:lnTo>
                  <a:pt x="108521" y="417830"/>
                </a:lnTo>
                <a:lnTo>
                  <a:pt x="109372" y="420370"/>
                </a:lnTo>
                <a:lnTo>
                  <a:pt x="110451" y="420370"/>
                </a:lnTo>
                <a:lnTo>
                  <a:pt x="110197" y="419100"/>
                </a:lnTo>
                <a:lnTo>
                  <a:pt x="109207" y="417830"/>
                </a:lnTo>
                <a:lnTo>
                  <a:pt x="111645" y="419100"/>
                </a:lnTo>
                <a:lnTo>
                  <a:pt x="111150" y="417830"/>
                </a:lnTo>
                <a:lnTo>
                  <a:pt x="111506" y="417830"/>
                </a:lnTo>
                <a:lnTo>
                  <a:pt x="110655" y="416560"/>
                </a:lnTo>
                <a:lnTo>
                  <a:pt x="110540" y="414020"/>
                </a:lnTo>
                <a:lnTo>
                  <a:pt x="109982" y="414020"/>
                </a:lnTo>
                <a:lnTo>
                  <a:pt x="109639" y="412750"/>
                </a:lnTo>
                <a:lnTo>
                  <a:pt x="110159" y="412750"/>
                </a:lnTo>
                <a:lnTo>
                  <a:pt x="110007" y="411480"/>
                </a:lnTo>
                <a:lnTo>
                  <a:pt x="110578" y="410210"/>
                </a:lnTo>
                <a:lnTo>
                  <a:pt x="111048" y="410210"/>
                </a:lnTo>
                <a:lnTo>
                  <a:pt x="111213" y="408940"/>
                </a:lnTo>
                <a:lnTo>
                  <a:pt x="112560" y="408940"/>
                </a:lnTo>
                <a:lnTo>
                  <a:pt x="113169" y="410210"/>
                </a:lnTo>
                <a:lnTo>
                  <a:pt x="113474" y="411480"/>
                </a:lnTo>
                <a:lnTo>
                  <a:pt x="114274" y="411480"/>
                </a:lnTo>
                <a:lnTo>
                  <a:pt x="112928" y="408940"/>
                </a:lnTo>
                <a:lnTo>
                  <a:pt x="112991" y="407670"/>
                </a:lnTo>
                <a:lnTo>
                  <a:pt x="113461" y="407670"/>
                </a:lnTo>
                <a:lnTo>
                  <a:pt x="113131" y="406400"/>
                </a:lnTo>
                <a:lnTo>
                  <a:pt x="112229" y="406400"/>
                </a:lnTo>
                <a:lnTo>
                  <a:pt x="112090" y="405130"/>
                </a:lnTo>
                <a:lnTo>
                  <a:pt x="113411" y="405130"/>
                </a:lnTo>
                <a:lnTo>
                  <a:pt x="114427" y="406400"/>
                </a:lnTo>
                <a:lnTo>
                  <a:pt x="113830" y="405130"/>
                </a:lnTo>
                <a:lnTo>
                  <a:pt x="114427" y="405130"/>
                </a:lnTo>
                <a:lnTo>
                  <a:pt x="113855" y="403860"/>
                </a:lnTo>
                <a:lnTo>
                  <a:pt x="114554" y="403860"/>
                </a:lnTo>
                <a:lnTo>
                  <a:pt x="113677" y="401320"/>
                </a:lnTo>
                <a:lnTo>
                  <a:pt x="115976" y="401320"/>
                </a:lnTo>
                <a:lnTo>
                  <a:pt x="116103" y="402590"/>
                </a:lnTo>
                <a:lnTo>
                  <a:pt x="116700" y="402590"/>
                </a:lnTo>
                <a:lnTo>
                  <a:pt x="116116" y="398780"/>
                </a:lnTo>
                <a:lnTo>
                  <a:pt x="117259" y="401320"/>
                </a:lnTo>
                <a:lnTo>
                  <a:pt x="118287" y="398780"/>
                </a:lnTo>
                <a:lnTo>
                  <a:pt x="118884" y="397510"/>
                </a:lnTo>
                <a:lnTo>
                  <a:pt x="118414" y="394970"/>
                </a:lnTo>
                <a:lnTo>
                  <a:pt x="122491" y="394970"/>
                </a:lnTo>
                <a:lnTo>
                  <a:pt x="122161" y="393700"/>
                </a:lnTo>
                <a:lnTo>
                  <a:pt x="123228" y="393700"/>
                </a:lnTo>
                <a:lnTo>
                  <a:pt x="122491" y="392430"/>
                </a:lnTo>
                <a:lnTo>
                  <a:pt x="123418" y="392430"/>
                </a:lnTo>
                <a:lnTo>
                  <a:pt x="123431" y="393700"/>
                </a:lnTo>
                <a:lnTo>
                  <a:pt x="124980" y="393700"/>
                </a:lnTo>
                <a:lnTo>
                  <a:pt x="124053" y="392430"/>
                </a:lnTo>
                <a:lnTo>
                  <a:pt x="123126" y="391160"/>
                </a:lnTo>
                <a:lnTo>
                  <a:pt x="123875" y="391160"/>
                </a:lnTo>
                <a:lnTo>
                  <a:pt x="125361" y="392430"/>
                </a:lnTo>
                <a:lnTo>
                  <a:pt x="125069" y="392430"/>
                </a:lnTo>
                <a:lnTo>
                  <a:pt x="125399" y="393700"/>
                </a:lnTo>
                <a:lnTo>
                  <a:pt x="127152" y="393700"/>
                </a:lnTo>
                <a:lnTo>
                  <a:pt x="126733" y="392430"/>
                </a:lnTo>
                <a:lnTo>
                  <a:pt x="127469" y="392430"/>
                </a:lnTo>
                <a:lnTo>
                  <a:pt x="128638" y="391160"/>
                </a:lnTo>
                <a:lnTo>
                  <a:pt x="129451" y="391160"/>
                </a:lnTo>
                <a:lnTo>
                  <a:pt x="129413" y="390105"/>
                </a:lnTo>
                <a:lnTo>
                  <a:pt x="130225" y="391160"/>
                </a:lnTo>
                <a:lnTo>
                  <a:pt x="129717" y="391160"/>
                </a:lnTo>
                <a:lnTo>
                  <a:pt x="129222" y="392430"/>
                </a:lnTo>
                <a:lnTo>
                  <a:pt x="128054" y="392430"/>
                </a:lnTo>
                <a:lnTo>
                  <a:pt x="127850" y="393700"/>
                </a:lnTo>
                <a:lnTo>
                  <a:pt x="128358" y="393700"/>
                </a:lnTo>
                <a:lnTo>
                  <a:pt x="127838" y="394970"/>
                </a:lnTo>
                <a:lnTo>
                  <a:pt x="129425" y="394970"/>
                </a:lnTo>
                <a:lnTo>
                  <a:pt x="129425" y="393700"/>
                </a:lnTo>
                <a:lnTo>
                  <a:pt x="129654" y="393700"/>
                </a:lnTo>
                <a:lnTo>
                  <a:pt x="130289" y="392430"/>
                </a:lnTo>
                <a:lnTo>
                  <a:pt x="130606" y="392430"/>
                </a:lnTo>
                <a:lnTo>
                  <a:pt x="130606" y="393700"/>
                </a:lnTo>
                <a:lnTo>
                  <a:pt x="130911" y="393700"/>
                </a:lnTo>
                <a:lnTo>
                  <a:pt x="130657" y="394970"/>
                </a:lnTo>
                <a:lnTo>
                  <a:pt x="130517" y="394970"/>
                </a:lnTo>
                <a:lnTo>
                  <a:pt x="129565" y="398780"/>
                </a:lnTo>
                <a:lnTo>
                  <a:pt x="128828" y="397510"/>
                </a:lnTo>
                <a:lnTo>
                  <a:pt x="128155" y="397510"/>
                </a:lnTo>
                <a:lnTo>
                  <a:pt x="127876" y="397510"/>
                </a:lnTo>
                <a:lnTo>
                  <a:pt x="127431" y="397510"/>
                </a:lnTo>
                <a:lnTo>
                  <a:pt x="126898" y="398780"/>
                </a:lnTo>
                <a:lnTo>
                  <a:pt x="126873" y="402590"/>
                </a:lnTo>
                <a:lnTo>
                  <a:pt x="123278" y="402590"/>
                </a:lnTo>
                <a:lnTo>
                  <a:pt x="123266" y="403860"/>
                </a:lnTo>
                <a:lnTo>
                  <a:pt x="122707" y="403860"/>
                </a:lnTo>
                <a:lnTo>
                  <a:pt x="123012" y="405130"/>
                </a:lnTo>
                <a:lnTo>
                  <a:pt x="123164" y="405130"/>
                </a:lnTo>
                <a:lnTo>
                  <a:pt x="123431" y="406400"/>
                </a:lnTo>
                <a:lnTo>
                  <a:pt x="123609" y="407670"/>
                </a:lnTo>
                <a:lnTo>
                  <a:pt x="122555" y="407670"/>
                </a:lnTo>
                <a:lnTo>
                  <a:pt x="121970" y="405130"/>
                </a:lnTo>
                <a:lnTo>
                  <a:pt x="121983" y="407670"/>
                </a:lnTo>
                <a:lnTo>
                  <a:pt x="122364" y="407670"/>
                </a:lnTo>
                <a:lnTo>
                  <a:pt x="122643" y="408940"/>
                </a:lnTo>
                <a:lnTo>
                  <a:pt x="123253" y="410210"/>
                </a:lnTo>
                <a:lnTo>
                  <a:pt x="123088" y="410641"/>
                </a:lnTo>
                <a:lnTo>
                  <a:pt x="122847" y="411480"/>
                </a:lnTo>
                <a:lnTo>
                  <a:pt x="121742" y="411480"/>
                </a:lnTo>
                <a:lnTo>
                  <a:pt x="120967" y="410210"/>
                </a:lnTo>
                <a:lnTo>
                  <a:pt x="121043" y="411480"/>
                </a:lnTo>
                <a:lnTo>
                  <a:pt x="121081" y="412750"/>
                </a:lnTo>
                <a:lnTo>
                  <a:pt x="120954" y="411480"/>
                </a:lnTo>
                <a:lnTo>
                  <a:pt x="120942" y="412750"/>
                </a:lnTo>
                <a:lnTo>
                  <a:pt x="119913" y="412750"/>
                </a:lnTo>
                <a:lnTo>
                  <a:pt x="119341" y="411480"/>
                </a:lnTo>
                <a:lnTo>
                  <a:pt x="119227" y="412750"/>
                </a:lnTo>
                <a:lnTo>
                  <a:pt x="117932" y="412750"/>
                </a:lnTo>
                <a:lnTo>
                  <a:pt x="119049" y="414020"/>
                </a:lnTo>
                <a:lnTo>
                  <a:pt x="118745" y="414020"/>
                </a:lnTo>
                <a:lnTo>
                  <a:pt x="119418" y="415290"/>
                </a:lnTo>
                <a:lnTo>
                  <a:pt x="119583" y="414020"/>
                </a:lnTo>
                <a:lnTo>
                  <a:pt x="119303" y="414020"/>
                </a:lnTo>
                <a:lnTo>
                  <a:pt x="119278" y="412750"/>
                </a:lnTo>
                <a:lnTo>
                  <a:pt x="119405" y="413651"/>
                </a:lnTo>
                <a:lnTo>
                  <a:pt x="119684" y="412750"/>
                </a:lnTo>
                <a:lnTo>
                  <a:pt x="120700" y="415290"/>
                </a:lnTo>
                <a:lnTo>
                  <a:pt x="119608" y="415290"/>
                </a:lnTo>
                <a:lnTo>
                  <a:pt x="119278" y="416560"/>
                </a:lnTo>
                <a:lnTo>
                  <a:pt x="118656" y="416560"/>
                </a:lnTo>
                <a:lnTo>
                  <a:pt x="118770" y="417830"/>
                </a:lnTo>
                <a:lnTo>
                  <a:pt x="119824" y="419100"/>
                </a:lnTo>
                <a:lnTo>
                  <a:pt x="120218" y="420370"/>
                </a:lnTo>
                <a:lnTo>
                  <a:pt x="120484" y="422910"/>
                </a:lnTo>
                <a:lnTo>
                  <a:pt x="120853" y="424180"/>
                </a:lnTo>
                <a:lnTo>
                  <a:pt x="121437" y="424180"/>
                </a:lnTo>
                <a:lnTo>
                  <a:pt x="121145" y="425450"/>
                </a:lnTo>
                <a:lnTo>
                  <a:pt x="122275" y="426720"/>
                </a:lnTo>
                <a:lnTo>
                  <a:pt x="123444" y="431800"/>
                </a:lnTo>
                <a:lnTo>
                  <a:pt x="122720" y="433070"/>
                </a:lnTo>
                <a:lnTo>
                  <a:pt x="122262" y="433070"/>
                </a:lnTo>
                <a:lnTo>
                  <a:pt x="122389" y="434340"/>
                </a:lnTo>
                <a:lnTo>
                  <a:pt x="121742" y="434340"/>
                </a:lnTo>
                <a:lnTo>
                  <a:pt x="121005" y="433070"/>
                </a:lnTo>
                <a:lnTo>
                  <a:pt x="121678" y="435610"/>
                </a:lnTo>
                <a:lnTo>
                  <a:pt x="121869" y="435610"/>
                </a:lnTo>
                <a:lnTo>
                  <a:pt x="122339" y="436880"/>
                </a:lnTo>
                <a:lnTo>
                  <a:pt x="123266" y="436880"/>
                </a:lnTo>
                <a:lnTo>
                  <a:pt x="123139" y="438150"/>
                </a:lnTo>
                <a:lnTo>
                  <a:pt x="123571" y="438150"/>
                </a:lnTo>
                <a:lnTo>
                  <a:pt x="124675" y="439420"/>
                </a:lnTo>
                <a:lnTo>
                  <a:pt x="126123" y="443230"/>
                </a:lnTo>
                <a:lnTo>
                  <a:pt x="127088" y="443230"/>
                </a:lnTo>
                <a:lnTo>
                  <a:pt x="127330" y="444500"/>
                </a:lnTo>
                <a:lnTo>
                  <a:pt x="127939" y="445770"/>
                </a:lnTo>
                <a:lnTo>
                  <a:pt x="128612" y="447040"/>
                </a:lnTo>
                <a:lnTo>
                  <a:pt x="128117" y="445770"/>
                </a:lnTo>
                <a:lnTo>
                  <a:pt x="128422" y="444500"/>
                </a:lnTo>
                <a:lnTo>
                  <a:pt x="129324" y="444500"/>
                </a:lnTo>
                <a:lnTo>
                  <a:pt x="129540" y="445770"/>
                </a:lnTo>
                <a:lnTo>
                  <a:pt x="130378" y="445770"/>
                </a:lnTo>
                <a:lnTo>
                  <a:pt x="129997" y="444500"/>
                </a:lnTo>
                <a:lnTo>
                  <a:pt x="130124" y="444500"/>
                </a:lnTo>
                <a:lnTo>
                  <a:pt x="130289" y="443230"/>
                </a:lnTo>
                <a:lnTo>
                  <a:pt x="130251" y="444500"/>
                </a:lnTo>
                <a:lnTo>
                  <a:pt x="131495" y="445770"/>
                </a:lnTo>
                <a:lnTo>
                  <a:pt x="130771" y="445770"/>
                </a:lnTo>
                <a:lnTo>
                  <a:pt x="132181" y="448246"/>
                </a:lnTo>
                <a:lnTo>
                  <a:pt x="132321" y="447040"/>
                </a:lnTo>
                <a:lnTo>
                  <a:pt x="133515" y="447040"/>
                </a:lnTo>
                <a:lnTo>
                  <a:pt x="133845" y="447040"/>
                </a:lnTo>
                <a:lnTo>
                  <a:pt x="133985" y="448310"/>
                </a:lnTo>
                <a:lnTo>
                  <a:pt x="135229" y="449580"/>
                </a:lnTo>
                <a:lnTo>
                  <a:pt x="134048" y="449580"/>
                </a:lnTo>
                <a:lnTo>
                  <a:pt x="133578" y="448310"/>
                </a:lnTo>
                <a:lnTo>
                  <a:pt x="133515" y="447040"/>
                </a:lnTo>
                <a:lnTo>
                  <a:pt x="132232" y="448208"/>
                </a:lnTo>
                <a:lnTo>
                  <a:pt x="130657" y="448310"/>
                </a:lnTo>
                <a:lnTo>
                  <a:pt x="130771" y="449580"/>
                </a:lnTo>
                <a:lnTo>
                  <a:pt x="129806" y="448310"/>
                </a:lnTo>
                <a:lnTo>
                  <a:pt x="130340" y="450850"/>
                </a:lnTo>
                <a:lnTo>
                  <a:pt x="131572" y="452120"/>
                </a:lnTo>
                <a:lnTo>
                  <a:pt x="132575" y="454660"/>
                </a:lnTo>
                <a:lnTo>
                  <a:pt x="133223" y="454660"/>
                </a:lnTo>
                <a:lnTo>
                  <a:pt x="132880" y="455930"/>
                </a:lnTo>
                <a:lnTo>
                  <a:pt x="133057" y="457200"/>
                </a:lnTo>
                <a:lnTo>
                  <a:pt x="133616" y="457200"/>
                </a:lnTo>
                <a:lnTo>
                  <a:pt x="134734" y="458470"/>
                </a:lnTo>
                <a:lnTo>
                  <a:pt x="134759" y="461010"/>
                </a:lnTo>
                <a:lnTo>
                  <a:pt x="136893" y="461010"/>
                </a:lnTo>
                <a:lnTo>
                  <a:pt x="138290" y="462280"/>
                </a:lnTo>
                <a:lnTo>
                  <a:pt x="137553" y="463550"/>
                </a:lnTo>
                <a:lnTo>
                  <a:pt x="139268" y="462280"/>
                </a:lnTo>
                <a:lnTo>
                  <a:pt x="140144" y="462280"/>
                </a:lnTo>
                <a:lnTo>
                  <a:pt x="139801" y="461010"/>
                </a:lnTo>
                <a:lnTo>
                  <a:pt x="140919" y="461010"/>
                </a:lnTo>
                <a:lnTo>
                  <a:pt x="140601" y="459740"/>
                </a:lnTo>
                <a:lnTo>
                  <a:pt x="141109" y="458470"/>
                </a:lnTo>
                <a:lnTo>
                  <a:pt x="141020" y="461010"/>
                </a:lnTo>
                <a:lnTo>
                  <a:pt x="141757" y="461010"/>
                </a:lnTo>
                <a:lnTo>
                  <a:pt x="141808" y="459740"/>
                </a:lnTo>
                <a:lnTo>
                  <a:pt x="142506" y="459740"/>
                </a:lnTo>
                <a:lnTo>
                  <a:pt x="142519" y="461010"/>
                </a:lnTo>
                <a:lnTo>
                  <a:pt x="143344" y="461010"/>
                </a:lnTo>
                <a:lnTo>
                  <a:pt x="142240" y="462280"/>
                </a:lnTo>
                <a:lnTo>
                  <a:pt x="142824" y="463550"/>
                </a:lnTo>
                <a:lnTo>
                  <a:pt x="143649" y="463550"/>
                </a:lnTo>
                <a:lnTo>
                  <a:pt x="143611" y="464820"/>
                </a:lnTo>
                <a:lnTo>
                  <a:pt x="143700" y="463550"/>
                </a:lnTo>
                <a:lnTo>
                  <a:pt x="143852" y="464820"/>
                </a:lnTo>
                <a:lnTo>
                  <a:pt x="144246" y="464820"/>
                </a:lnTo>
                <a:lnTo>
                  <a:pt x="144424" y="463550"/>
                </a:lnTo>
                <a:lnTo>
                  <a:pt x="145376" y="463550"/>
                </a:lnTo>
                <a:lnTo>
                  <a:pt x="145719" y="464820"/>
                </a:lnTo>
                <a:lnTo>
                  <a:pt x="146151" y="463550"/>
                </a:lnTo>
                <a:lnTo>
                  <a:pt x="146723" y="463550"/>
                </a:lnTo>
                <a:lnTo>
                  <a:pt x="146304" y="462280"/>
                </a:lnTo>
                <a:lnTo>
                  <a:pt x="146977" y="462280"/>
                </a:lnTo>
                <a:lnTo>
                  <a:pt x="147218" y="463550"/>
                </a:lnTo>
                <a:lnTo>
                  <a:pt x="147027" y="462280"/>
                </a:lnTo>
                <a:lnTo>
                  <a:pt x="147726" y="463550"/>
                </a:lnTo>
                <a:lnTo>
                  <a:pt x="147218" y="463550"/>
                </a:lnTo>
                <a:lnTo>
                  <a:pt x="147040" y="463550"/>
                </a:lnTo>
                <a:lnTo>
                  <a:pt x="146405" y="464820"/>
                </a:lnTo>
                <a:lnTo>
                  <a:pt x="147815" y="466090"/>
                </a:lnTo>
                <a:lnTo>
                  <a:pt x="147853" y="467360"/>
                </a:lnTo>
                <a:lnTo>
                  <a:pt x="146088" y="467360"/>
                </a:lnTo>
                <a:lnTo>
                  <a:pt x="146380" y="468630"/>
                </a:lnTo>
                <a:lnTo>
                  <a:pt x="147624" y="468630"/>
                </a:lnTo>
                <a:lnTo>
                  <a:pt x="149402" y="469900"/>
                </a:lnTo>
                <a:lnTo>
                  <a:pt x="149936" y="469900"/>
                </a:lnTo>
                <a:lnTo>
                  <a:pt x="150152" y="471170"/>
                </a:lnTo>
                <a:lnTo>
                  <a:pt x="152069" y="471170"/>
                </a:lnTo>
                <a:lnTo>
                  <a:pt x="154838" y="473710"/>
                </a:lnTo>
                <a:lnTo>
                  <a:pt x="154520" y="469900"/>
                </a:lnTo>
                <a:lnTo>
                  <a:pt x="153885" y="468630"/>
                </a:lnTo>
                <a:lnTo>
                  <a:pt x="153022" y="467360"/>
                </a:lnTo>
                <a:lnTo>
                  <a:pt x="153936" y="464820"/>
                </a:lnTo>
                <a:lnTo>
                  <a:pt x="153174" y="463550"/>
                </a:lnTo>
                <a:lnTo>
                  <a:pt x="152565" y="463550"/>
                </a:lnTo>
                <a:lnTo>
                  <a:pt x="152323" y="462280"/>
                </a:lnTo>
                <a:lnTo>
                  <a:pt x="151193" y="462280"/>
                </a:lnTo>
                <a:lnTo>
                  <a:pt x="151460" y="461010"/>
                </a:lnTo>
                <a:lnTo>
                  <a:pt x="153289" y="461010"/>
                </a:lnTo>
                <a:lnTo>
                  <a:pt x="153720" y="462280"/>
                </a:lnTo>
                <a:lnTo>
                  <a:pt x="154228" y="463550"/>
                </a:lnTo>
                <a:lnTo>
                  <a:pt x="155257" y="461010"/>
                </a:lnTo>
                <a:lnTo>
                  <a:pt x="155790" y="462280"/>
                </a:lnTo>
                <a:lnTo>
                  <a:pt x="155943" y="463550"/>
                </a:lnTo>
                <a:lnTo>
                  <a:pt x="155498" y="463550"/>
                </a:lnTo>
                <a:lnTo>
                  <a:pt x="156197" y="464820"/>
                </a:lnTo>
                <a:lnTo>
                  <a:pt x="156451" y="464820"/>
                </a:lnTo>
                <a:lnTo>
                  <a:pt x="157302" y="466090"/>
                </a:lnTo>
                <a:lnTo>
                  <a:pt x="157264" y="467360"/>
                </a:lnTo>
                <a:lnTo>
                  <a:pt x="159435" y="467360"/>
                </a:lnTo>
                <a:lnTo>
                  <a:pt x="160235" y="468630"/>
                </a:lnTo>
                <a:lnTo>
                  <a:pt x="160921" y="468630"/>
                </a:lnTo>
                <a:lnTo>
                  <a:pt x="160921" y="467360"/>
                </a:lnTo>
                <a:lnTo>
                  <a:pt x="162902" y="467360"/>
                </a:lnTo>
                <a:lnTo>
                  <a:pt x="162636" y="466090"/>
                </a:lnTo>
                <a:lnTo>
                  <a:pt x="163626" y="466090"/>
                </a:lnTo>
                <a:lnTo>
                  <a:pt x="162483" y="463550"/>
                </a:lnTo>
                <a:lnTo>
                  <a:pt x="163233" y="462280"/>
                </a:lnTo>
                <a:lnTo>
                  <a:pt x="162826" y="462280"/>
                </a:lnTo>
                <a:lnTo>
                  <a:pt x="163118" y="461010"/>
                </a:lnTo>
                <a:lnTo>
                  <a:pt x="164172" y="461010"/>
                </a:lnTo>
                <a:lnTo>
                  <a:pt x="164655" y="462280"/>
                </a:lnTo>
                <a:lnTo>
                  <a:pt x="164439" y="461010"/>
                </a:lnTo>
                <a:lnTo>
                  <a:pt x="165011" y="461010"/>
                </a:lnTo>
                <a:lnTo>
                  <a:pt x="165379" y="459867"/>
                </a:lnTo>
                <a:lnTo>
                  <a:pt x="165328" y="459740"/>
                </a:lnTo>
                <a:lnTo>
                  <a:pt x="165950" y="458470"/>
                </a:lnTo>
                <a:lnTo>
                  <a:pt x="165582" y="457200"/>
                </a:lnTo>
                <a:lnTo>
                  <a:pt x="165938" y="457200"/>
                </a:lnTo>
                <a:lnTo>
                  <a:pt x="165874" y="455930"/>
                </a:lnTo>
                <a:lnTo>
                  <a:pt x="167233" y="455930"/>
                </a:lnTo>
                <a:lnTo>
                  <a:pt x="167398" y="457200"/>
                </a:lnTo>
                <a:lnTo>
                  <a:pt x="168046" y="457200"/>
                </a:lnTo>
                <a:lnTo>
                  <a:pt x="168313" y="455930"/>
                </a:lnTo>
                <a:lnTo>
                  <a:pt x="168871" y="455930"/>
                </a:lnTo>
                <a:lnTo>
                  <a:pt x="168783" y="457200"/>
                </a:lnTo>
                <a:lnTo>
                  <a:pt x="169532" y="457200"/>
                </a:lnTo>
                <a:lnTo>
                  <a:pt x="171323" y="457200"/>
                </a:lnTo>
                <a:lnTo>
                  <a:pt x="171259" y="458470"/>
                </a:lnTo>
                <a:lnTo>
                  <a:pt x="172250" y="458470"/>
                </a:lnTo>
                <a:lnTo>
                  <a:pt x="172961" y="459740"/>
                </a:lnTo>
                <a:lnTo>
                  <a:pt x="173583" y="459740"/>
                </a:lnTo>
                <a:lnTo>
                  <a:pt x="173799" y="461010"/>
                </a:lnTo>
                <a:lnTo>
                  <a:pt x="174269" y="461010"/>
                </a:lnTo>
                <a:lnTo>
                  <a:pt x="174650" y="462280"/>
                </a:lnTo>
                <a:lnTo>
                  <a:pt x="175742" y="462280"/>
                </a:lnTo>
                <a:lnTo>
                  <a:pt x="176377" y="463550"/>
                </a:lnTo>
                <a:lnTo>
                  <a:pt x="176504" y="463550"/>
                </a:lnTo>
                <a:lnTo>
                  <a:pt x="176644" y="464820"/>
                </a:lnTo>
                <a:lnTo>
                  <a:pt x="176796" y="463550"/>
                </a:lnTo>
                <a:lnTo>
                  <a:pt x="176657" y="464820"/>
                </a:lnTo>
                <a:lnTo>
                  <a:pt x="177063" y="463550"/>
                </a:lnTo>
                <a:lnTo>
                  <a:pt x="177596" y="464820"/>
                </a:lnTo>
                <a:lnTo>
                  <a:pt x="177914" y="466090"/>
                </a:lnTo>
                <a:lnTo>
                  <a:pt x="176517" y="466090"/>
                </a:lnTo>
                <a:lnTo>
                  <a:pt x="176161" y="464820"/>
                </a:lnTo>
                <a:lnTo>
                  <a:pt x="176263" y="463550"/>
                </a:lnTo>
                <a:lnTo>
                  <a:pt x="174701" y="463550"/>
                </a:lnTo>
                <a:lnTo>
                  <a:pt x="174459" y="462280"/>
                </a:lnTo>
                <a:lnTo>
                  <a:pt x="173139" y="462280"/>
                </a:lnTo>
                <a:lnTo>
                  <a:pt x="172542" y="459740"/>
                </a:lnTo>
                <a:lnTo>
                  <a:pt x="172491" y="461010"/>
                </a:lnTo>
                <a:lnTo>
                  <a:pt x="171932" y="459740"/>
                </a:lnTo>
                <a:lnTo>
                  <a:pt x="171932" y="461010"/>
                </a:lnTo>
                <a:lnTo>
                  <a:pt x="170599" y="461010"/>
                </a:lnTo>
                <a:lnTo>
                  <a:pt x="171094" y="462280"/>
                </a:lnTo>
                <a:lnTo>
                  <a:pt x="171361" y="462280"/>
                </a:lnTo>
                <a:lnTo>
                  <a:pt x="172123" y="463550"/>
                </a:lnTo>
                <a:lnTo>
                  <a:pt x="171043" y="463550"/>
                </a:lnTo>
                <a:lnTo>
                  <a:pt x="171615" y="464820"/>
                </a:lnTo>
                <a:lnTo>
                  <a:pt x="172453" y="464820"/>
                </a:lnTo>
                <a:lnTo>
                  <a:pt x="173418" y="466090"/>
                </a:lnTo>
                <a:lnTo>
                  <a:pt x="175285" y="466090"/>
                </a:lnTo>
                <a:lnTo>
                  <a:pt x="175602" y="467360"/>
                </a:lnTo>
                <a:lnTo>
                  <a:pt x="176225" y="467360"/>
                </a:lnTo>
                <a:lnTo>
                  <a:pt x="177482" y="468630"/>
                </a:lnTo>
                <a:lnTo>
                  <a:pt x="178600" y="469900"/>
                </a:lnTo>
                <a:lnTo>
                  <a:pt x="175463" y="469900"/>
                </a:lnTo>
                <a:lnTo>
                  <a:pt x="174739" y="468630"/>
                </a:lnTo>
                <a:lnTo>
                  <a:pt x="174472" y="467360"/>
                </a:lnTo>
                <a:lnTo>
                  <a:pt x="173075" y="467360"/>
                </a:lnTo>
                <a:lnTo>
                  <a:pt x="172923" y="466090"/>
                </a:lnTo>
                <a:lnTo>
                  <a:pt x="170154" y="466090"/>
                </a:lnTo>
                <a:lnTo>
                  <a:pt x="168656" y="464820"/>
                </a:lnTo>
                <a:lnTo>
                  <a:pt x="168059" y="464820"/>
                </a:lnTo>
                <a:lnTo>
                  <a:pt x="167995" y="466090"/>
                </a:lnTo>
                <a:lnTo>
                  <a:pt x="168465" y="466090"/>
                </a:lnTo>
                <a:lnTo>
                  <a:pt x="168249" y="467360"/>
                </a:lnTo>
                <a:lnTo>
                  <a:pt x="166598" y="467360"/>
                </a:lnTo>
                <a:lnTo>
                  <a:pt x="168719" y="468630"/>
                </a:lnTo>
                <a:lnTo>
                  <a:pt x="167347" y="469900"/>
                </a:lnTo>
                <a:lnTo>
                  <a:pt x="166522" y="469900"/>
                </a:lnTo>
                <a:lnTo>
                  <a:pt x="165849" y="471170"/>
                </a:lnTo>
                <a:lnTo>
                  <a:pt x="163944" y="471170"/>
                </a:lnTo>
                <a:lnTo>
                  <a:pt x="164833" y="472440"/>
                </a:lnTo>
                <a:lnTo>
                  <a:pt x="166039" y="473710"/>
                </a:lnTo>
                <a:lnTo>
                  <a:pt x="168871" y="476250"/>
                </a:lnTo>
                <a:lnTo>
                  <a:pt x="170802" y="476250"/>
                </a:lnTo>
                <a:lnTo>
                  <a:pt x="170726" y="477520"/>
                </a:lnTo>
                <a:lnTo>
                  <a:pt x="171805" y="477520"/>
                </a:lnTo>
                <a:lnTo>
                  <a:pt x="171665" y="478790"/>
                </a:lnTo>
                <a:lnTo>
                  <a:pt x="171996" y="480060"/>
                </a:lnTo>
                <a:lnTo>
                  <a:pt x="172656" y="478790"/>
                </a:lnTo>
                <a:lnTo>
                  <a:pt x="173215" y="480060"/>
                </a:lnTo>
                <a:lnTo>
                  <a:pt x="173850" y="480060"/>
                </a:lnTo>
                <a:lnTo>
                  <a:pt x="173926" y="478790"/>
                </a:lnTo>
                <a:lnTo>
                  <a:pt x="174967" y="478790"/>
                </a:lnTo>
                <a:lnTo>
                  <a:pt x="174548" y="477520"/>
                </a:lnTo>
                <a:lnTo>
                  <a:pt x="176822" y="477520"/>
                </a:lnTo>
                <a:lnTo>
                  <a:pt x="175196" y="476250"/>
                </a:lnTo>
                <a:lnTo>
                  <a:pt x="177012" y="476250"/>
                </a:lnTo>
                <a:lnTo>
                  <a:pt x="177025" y="474980"/>
                </a:lnTo>
                <a:lnTo>
                  <a:pt x="177215" y="474980"/>
                </a:lnTo>
                <a:lnTo>
                  <a:pt x="177584" y="474980"/>
                </a:lnTo>
                <a:lnTo>
                  <a:pt x="177927" y="476250"/>
                </a:lnTo>
                <a:lnTo>
                  <a:pt x="179463" y="476250"/>
                </a:lnTo>
                <a:lnTo>
                  <a:pt x="179666" y="477520"/>
                </a:lnTo>
                <a:lnTo>
                  <a:pt x="180289" y="478790"/>
                </a:lnTo>
                <a:lnTo>
                  <a:pt x="180809" y="478790"/>
                </a:lnTo>
                <a:lnTo>
                  <a:pt x="180263" y="480060"/>
                </a:lnTo>
                <a:lnTo>
                  <a:pt x="179603" y="480060"/>
                </a:lnTo>
                <a:lnTo>
                  <a:pt x="179476" y="481330"/>
                </a:lnTo>
                <a:lnTo>
                  <a:pt x="177038" y="481330"/>
                </a:lnTo>
                <a:lnTo>
                  <a:pt x="175831" y="482600"/>
                </a:lnTo>
                <a:lnTo>
                  <a:pt x="175907" y="483870"/>
                </a:lnTo>
                <a:lnTo>
                  <a:pt x="174434" y="483870"/>
                </a:lnTo>
                <a:lnTo>
                  <a:pt x="173647" y="482600"/>
                </a:lnTo>
                <a:lnTo>
                  <a:pt x="172897" y="485140"/>
                </a:lnTo>
                <a:lnTo>
                  <a:pt x="171742" y="482600"/>
                </a:lnTo>
                <a:lnTo>
                  <a:pt x="170065" y="483870"/>
                </a:lnTo>
                <a:lnTo>
                  <a:pt x="168402" y="483870"/>
                </a:lnTo>
                <a:lnTo>
                  <a:pt x="167538" y="482600"/>
                </a:lnTo>
                <a:lnTo>
                  <a:pt x="165963" y="482600"/>
                </a:lnTo>
                <a:lnTo>
                  <a:pt x="165125" y="483870"/>
                </a:lnTo>
                <a:lnTo>
                  <a:pt x="163741" y="483870"/>
                </a:lnTo>
                <a:lnTo>
                  <a:pt x="163741" y="494030"/>
                </a:lnTo>
                <a:lnTo>
                  <a:pt x="163093" y="495300"/>
                </a:lnTo>
                <a:lnTo>
                  <a:pt x="162915" y="494030"/>
                </a:lnTo>
                <a:lnTo>
                  <a:pt x="163741" y="494030"/>
                </a:lnTo>
                <a:lnTo>
                  <a:pt x="163741" y="483870"/>
                </a:lnTo>
                <a:lnTo>
                  <a:pt x="162750" y="482600"/>
                </a:lnTo>
                <a:lnTo>
                  <a:pt x="162953" y="483870"/>
                </a:lnTo>
                <a:lnTo>
                  <a:pt x="162115" y="483870"/>
                </a:lnTo>
                <a:lnTo>
                  <a:pt x="161696" y="485140"/>
                </a:lnTo>
                <a:lnTo>
                  <a:pt x="161315" y="485140"/>
                </a:lnTo>
                <a:lnTo>
                  <a:pt x="160274" y="483870"/>
                </a:lnTo>
                <a:lnTo>
                  <a:pt x="159486" y="485140"/>
                </a:lnTo>
                <a:lnTo>
                  <a:pt x="158648" y="482600"/>
                </a:lnTo>
                <a:lnTo>
                  <a:pt x="158229" y="483870"/>
                </a:lnTo>
                <a:lnTo>
                  <a:pt x="158762" y="483870"/>
                </a:lnTo>
                <a:lnTo>
                  <a:pt x="158813" y="485140"/>
                </a:lnTo>
                <a:lnTo>
                  <a:pt x="158623" y="485140"/>
                </a:lnTo>
                <a:lnTo>
                  <a:pt x="158915" y="486410"/>
                </a:lnTo>
                <a:lnTo>
                  <a:pt x="158978" y="487680"/>
                </a:lnTo>
                <a:lnTo>
                  <a:pt x="160108" y="487680"/>
                </a:lnTo>
                <a:lnTo>
                  <a:pt x="159677" y="488950"/>
                </a:lnTo>
                <a:lnTo>
                  <a:pt x="161137" y="488950"/>
                </a:lnTo>
                <a:lnTo>
                  <a:pt x="160997" y="490220"/>
                </a:lnTo>
                <a:lnTo>
                  <a:pt x="161836" y="490220"/>
                </a:lnTo>
                <a:lnTo>
                  <a:pt x="163436" y="492760"/>
                </a:lnTo>
                <a:lnTo>
                  <a:pt x="162433" y="492760"/>
                </a:lnTo>
                <a:lnTo>
                  <a:pt x="162902" y="494030"/>
                </a:lnTo>
                <a:lnTo>
                  <a:pt x="162648" y="494030"/>
                </a:lnTo>
                <a:lnTo>
                  <a:pt x="161874" y="495300"/>
                </a:lnTo>
                <a:lnTo>
                  <a:pt x="161264" y="494030"/>
                </a:lnTo>
                <a:lnTo>
                  <a:pt x="160401" y="494030"/>
                </a:lnTo>
                <a:lnTo>
                  <a:pt x="159550" y="492760"/>
                </a:lnTo>
                <a:lnTo>
                  <a:pt x="158940" y="491540"/>
                </a:lnTo>
                <a:lnTo>
                  <a:pt x="158940" y="533400"/>
                </a:lnTo>
                <a:lnTo>
                  <a:pt x="158826" y="534212"/>
                </a:lnTo>
                <a:lnTo>
                  <a:pt x="158877" y="534530"/>
                </a:lnTo>
                <a:lnTo>
                  <a:pt x="158762" y="534670"/>
                </a:lnTo>
                <a:lnTo>
                  <a:pt x="158788" y="534466"/>
                </a:lnTo>
                <a:lnTo>
                  <a:pt x="158826" y="534212"/>
                </a:lnTo>
                <a:lnTo>
                  <a:pt x="158635" y="534352"/>
                </a:lnTo>
                <a:lnTo>
                  <a:pt x="157251" y="533400"/>
                </a:lnTo>
                <a:lnTo>
                  <a:pt x="158940" y="533400"/>
                </a:lnTo>
                <a:lnTo>
                  <a:pt x="158940" y="491540"/>
                </a:lnTo>
                <a:lnTo>
                  <a:pt x="158064" y="491490"/>
                </a:lnTo>
                <a:lnTo>
                  <a:pt x="156235" y="490334"/>
                </a:lnTo>
                <a:lnTo>
                  <a:pt x="156235" y="535940"/>
                </a:lnTo>
                <a:lnTo>
                  <a:pt x="156159" y="537210"/>
                </a:lnTo>
                <a:lnTo>
                  <a:pt x="155943" y="537210"/>
                </a:lnTo>
                <a:lnTo>
                  <a:pt x="155816" y="535940"/>
                </a:lnTo>
                <a:lnTo>
                  <a:pt x="156235" y="535940"/>
                </a:lnTo>
                <a:lnTo>
                  <a:pt x="156235" y="490334"/>
                </a:lnTo>
                <a:lnTo>
                  <a:pt x="156057" y="490220"/>
                </a:lnTo>
                <a:lnTo>
                  <a:pt x="153060" y="487680"/>
                </a:lnTo>
                <a:lnTo>
                  <a:pt x="149936" y="486410"/>
                </a:lnTo>
                <a:lnTo>
                  <a:pt x="149186" y="485140"/>
                </a:lnTo>
                <a:lnTo>
                  <a:pt x="148831" y="484759"/>
                </a:lnTo>
                <a:lnTo>
                  <a:pt x="148831" y="487680"/>
                </a:lnTo>
                <a:lnTo>
                  <a:pt x="148348" y="486410"/>
                </a:lnTo>
                <a:lnTo>
                  <a:pt x="148551" y="487680"/>
                </a:lnTo>
                <a:lnTo>
                  <a:pt x="147980" y="486410"/>
                </a:lnTo>
                <a:lnTo>
                  <a:pt x="147751" y="486410"/>
                </a:lnTo>
                <a:lnTo>
                  <a:pt x="147370" y="487680"/>
                </a:lnTo>
                <a:lnTo>
                  <a:pt x="147053" y="486410"/>
                </a:lnTo>
                <a:lnTo>
                  <a:pt x="146786" y="485140"/>
                </a:lnTo>
                <a:lnTo>
                  <a:pt x="146545" y="486410"/>
                </a:lnTo>
                <a:lnTo>
                  <a:pt x="146253" y="485140"/>
                </a:lnTo>
                <a:lnTo>
                  <a:pt x="146786" y="485140"/>
                </a:lnTo>
                <a:lnTo>
                  <a:pt x="148234" y="485140"/>
                </a:lnTo>
                <a:lnTo>
                  <a:pt x="148132" y="486410"/>
                </a:lnTo>
                <a:lnTo>
                  <a:pt x="148348" y="486410"/>
                </a:lnTo>
                <a:lnTo>
                  <a:pt x="148653" y="486410"/>
                </a:lnTo>
                <a:lnTo>
                  <a:pt x="148831" y="487680"/>
                </a:lnTo>
                <a:lnTo>
                  <a:pt x="148831" y="484759"/>
                </a:lnTo>
                <a:lnTo>
                  <a:pt x="146888" y="482600"/>
                </a:lnTo>
                <a:lnTo>
                  <a:pt x="144741" y="481330"/>
                </a:lnTo>
                <a:lnTo>
                  <a:pt x="146050" y="482600"/>
                </a:lnTo>
                <a:lnTo>
                  <a:pt x="144576" y="482600"/>
                </a:lnTo>
                <a:lnTo>
                  <a:pt x="144970" y="483870"/>
                </a:lnTo>
                <a:lnTo>
                  <a:pt x="145186" y="483870"/>
                </a:lnTo>
                <a:lnTo>
                  <a:pt x="145453" y="485140"/>
                </a:lnTo>
                <a:lnTo>
                  <a:pt x="146011" y="485140"/>
                </a:lnTo>
                <a:lnTo>
                  <a:pt x="146164" y="486410"/>
                </a:lnTo>
                <a:lnTo>
                  <a:pt x="143967" y="486410"/>
                </a:lnTo>
                <a:lnTo>
                  <a:pt x="143700" y="485140"/>
                </a:lnTo>
                <a:lnTo>
                  <a:pt x="143789" y="486410"/>
                </a:lnTo>
                <a:lnTo>
                  <a:pt x="143167" y="487680"/>
                </a:lnTo>
                <a:lnTo>
                  <a:pt x="142189" y="486410"/>
                </a:lnTo>
                <a:lnTo>
                  <a:pt x="141947" y="486410"/>
                </a:lnTo>
                <a:lnTo>
                  <a:pt x="141617" y="487680"/>
                </a:lnTo>
                <a:lnTo>
                  <a:pt x="142303" y="488950"/>
                </a:lnTo>
                <a:lnTo>
                  <a:pt x="142036" y="488950"/>
                </a:lnTo>
                <a:lnTo>
                  <a:pt x="142163" y="490220"/>
                </a:lnTo>
                <a:lnTo>
                  <a:pt x="141757" y="490220"/>
                </a:lnTo>
                <a:lnTo>
                  <a:pt x="141097" y="488950"/>
                </a:lnTo>
                <a:lnTo>
                  <a:pt x="140512" y="488950"/>
                </a:lnTo>
                <a:lnTo>
                  <a:pt x="139623" y="487680"/>
                </a:lnTo>
                <a:lnTo>
                  <a:pt x="137617" y="487680"/>
                </a:lnTo>
                <a:lnTo>
                  <a:pt x="137972" y="486410"/>
                </a:lnTo>
                <a:lnTo>
                  <a:pt x="137071" y="485140"/>
                </a:lnTo>
                <a:lnTo>
                  <a:pt x="136410" y="485140"/>
                </a:lnTo>
                <a:lnTo>
                  <a:pt x="136055" y="486410"/>
                </a:lnTo>
                <a:lnTo>
                  <a:pt x="137096" y="487680"/>
                </a:lnTo>
                <a:lnTo>
                  <a:pt x="134861" y="487680"/>
                </a:lnTo>
                <a:lnTo>
                  <a:pt x="134759" y="488950"/>
                </a:lnTo>
                <a:lnTo>
                  <a:pt x="136131" y="488950"/>
                </a:lnTo>
                <a:lnTo>
                  <a:pt x="136436" y="490220"/>
                </a:lnTo>
                <a:lnTo>
                  <a:pt x="136740" y="490220"/>
                </a:lnTo>
                <a:lnTo>
                  <a:pt x="136461" y="491490"/>
                </a:lnTo>
                <a:lnTo>
                  <a:pt x="137388" y="491490"/>
                </a:lnTo>
                <a:lnTo>
                  <a:pt x="138442" y="492760"/>
                </a:lnTo>
                <a:lnTo>
                  <a:pt x="138798" y="492760"/>
                </a:lnTo>
                <a:lnTo>
                  <a:pt x="140563" y="495300"/>
                </a:lnTo>
                <a:lnTo>
                  <a:pt x="142189" y="497840"/>
                </a:lnTo>
                <a:lnTo>
                  <a:pt x="144602" y="499110"/>
                </a:lnTo>
                <a:lnTo>
                  <a:pt x="145110" y="500380"/>
                </a:lnTo>
                <a:lnTo>
                  <a:pt x="145542" y="501650"/>
                </a:lnTo>
                <a:lnTo>
                  <a:pt x="147104" y="501650"/>
                </a:lnTo>
                <a:lnTo>
                  <a:pt x="148120" y="504190"/>
                </a:lnTo>
                <a:lnTo>
                  <a:pt x="149275" y="505460"/>
                </a:lnTo>
                <a:lnTo>
                  <a:pt x="149860" y="508000"/>
                </a:lnTo>
                <a:lnTo>
                  <a:pt x="150837" y="510540"/>
                </a:lnTo>
                <a:lnTo>
                  <a:pt x="151536" y="511810"/>
                </a:lnTo>
                <a:lnTo>
                  <a:pt x="149936" y="514350"/>
                </a:lnTo>
                <a:lnTo>
                  <a:pt x="149098" y="515620"/>
                </a:lnTo>
                <a:lnTo>
                  <a:pt x="146697" y="516890"/>
                </a:lnTo>
                <a:lnTo>
                  <a:pt x="151015" y="518160"/>
                </a:lnTo>
                <a:lnTo>
                  <a:pt x="146164" y="519430"/>
                </a:lnTo>
                <a:lnTo>
                  <a:pt x="146456" y="519430"/>
                </a:lnTo>
                <a:lnTo>
                  <a:pt x="145592" y="520700"/>
                </a:lnTo>
                <a:lnTo>
                  <a:pt x="145249" y="521970"/>
                </a:lnTo>
                <a:lnTo>
                  <a:pt x="145389" y="521970"/>
                </a:lnTo>
                <a:lnTo>
                  <a:pt x="145872" y="523240"/>
                </a:lnTo>
                <a:lnTo>
                  <a:pt x="145796" y="524510"/>
                </a:lnTo>
                <a:lnTo>
                  <a:pt x="146037" y="525780"/>
                </a:lnTo>
                <a:lnTo>
                  <a:pt x="146570" y="525780"/>
                </a:lnTo>
                <a:lnTo>
                  <a:pt x="146202" y="527050"/>
                </a:lnTo>
                <a:lnTo>
                  <a:pt x="146989" y="527050"/>
                </a:lnTo>
                <a:lnTo>
                  <a:pt x="147231" y="528320"/>
                </a:lnTo>
                <a:lnTo>
                  <a:pt x="147408" y="528320"/>
                </a:lnTo>
                <a:lnTo>
                  <a:pt x="147726" y="529590"/>
                </a:lnTo>
                <a:lnTo>
                  <a:pt x="148031" y="528320"/>
                </a:lnTo>
                <a:lnTo>
                  <a:pt x="148043" y="529590"/>
                </a:lnTo>
                <a:lnTo>
                  <a:pt x="148551" y="530860"/>
                </a:lnTo>
                <a:lnTo>
                  <a:pt x="149136" y="532130"/>
                </a:lnTo>
                <a:lnTo>
                  <a:pt x="149593" y="532130"/>
                </a:lnTo>
                <a:lnTo>
                  <a:pt x="149974" y="533400"/>
                </a:lnTo>
                <a:lnTo>
                  <a:pt x="150241" y="533400"/>
                </a:lnTo>
                <a:lnTo>
                  <a:pt x="149313" y="534670"/>
                </a:lnTo>
                <a:lnTo>
                  <a:pt x="147777" y="534670"/>
                </a:lnTo>
                <a:lnTo>
                  <a:pt x="146850" y="532130"/>
                </a:lnTo>
                <a:lnTo>
                  <a:pt x="146443" y="530860"/>
                </a:lnTo>
                <a:lnTo>
                  <a:pt x="145529" y="529590"/>
                </a:lnTo>
                <a:lnTo>
                  <a:pt x="145364" y="528320"/>
                </a:lnTo>
                <a:lnTo>
                  <a:pt x="144792" y="528320"/>
                </a:lnTo>
                <a:lnTo>
                  <a:pt x="144653" y="527050"/>
                </a:lnTo>
                <a:lnTo>
                  <a:pt x="143446" y="525780"/>
                </a:lnTo>
                <a:lnTo>
                  <a:pt x="143395" y="524510"/>
                </a:lnTo>
                <a:lnTo>
                  <a:pt x="142417" y="524510"/>
                </a:lnTo>
                <a:lnTo>
                  <a:pt x="142417" y="532130"/>
                </a:lnTo>
                <a:lnTo>
                  <a:pt x="141795" y="532130"/>
                </a:lnTo>
                <a:lnTo>
                  <a:pt x="141452" y="530860"/>
                </a:lnTo>
                <a:lnTo>
                  <a:pt x="140398" y="529590"/>
                </a:lnTo>
                <a:lnTo>
                  <a:pt x="142201" y="530860"/>
                </a:lnTo>
                <a:lnTo>
                  <a:pt x="142417" y="532130"/>
                </a:lnTo>
                <a:lnTo>
                  <a:pt x="142417" y="524510"/>
                </a:lnTo>
                <a:lnTo>
                  <a:pt x="142252" y="524510"/>
                </a:lnTo>
                <a:lnTo>
                  <a:pt x="142595" y="523240"/>
                </a:lnTo>
                <a:lnTo>
                  <a:pt x="141579" y="523240"/>
                </a:lnTo>
                <a:lnTo>
                  <a:pt x="141363" y="521970"/>
                </a:lnTo>
                <a:lnTo>
                  <a:pt x="139306" y="521970"/>
                </a:lnTo>
                <a:lnTo>
                  <a:pt x="138671" y="523240"/>
                </a:lnTo>
                <a:lnTo>
                  <a:pt x="136690" y="523240"/>
                </a:lnTo>
                <a:lnTo>
                  <a:pt x="136702" y="524510"/>
                </a:lnTo>
                <a:lnTo>
                  <a:pt x="138684" y="524510"/>
                </a:lnTo>
                <a:lnTo>
                  <a:pt x="136880" y="525780"/>
                </a:lnTo>
                <a:lnTo>
                  <a:pt x="135407" y="527050"/>
                </a:lnTo>
                <a:lnTo>
                  <a:pt x="134416" y="525780"/>
                </a:lnTo>
                <a:lnTo>
                  <a:pt x="134061" y="524510"/>
                </a:lnTo>
                <a:lnTo>
                  <a:pt x="132092" y="524510"/>
                </a:lnTo>
                <a:lnTo>
                  <a:pt x="131953" y="523240"/>
                </a:lnTo>
                <a:lnTo>
                  <a:pt x="131330" y="523240"/>
                </a:lnTo>
                <a:lnTo>
                  <a:pt x="131330" y="524510"/>
                </a:lnTo>
                <a:lnTo>
                  <a:pt x="130543" y="524510"/>
                </a:lnTo>
                <a:lnTo>
                  <a:pt x="129794" y="525780"/>
                </a:lnTo>
                <a:lnTo>
                  <a:pt x="129247" y="525780"/>
                </a:lnTo>
                <a:lnTo>
                  <a:pt x="127711" y="527050"/>
                </a:lnTo>
                <a:lnTo>
                  <a:pt x="127190" y="525780"/>
                </a:lnTo>
                <a:lnTo>
                  <a:pt x="125628" y="525780"/>
                </a:lnTo>
                <a:lnTo>
                  <a:pt x="125590" y="527050"/>
                </a:lnTo>
                <a:lnTo>
                  <a:pt x="126174" y="527050"/>
                </a:lnTo>
                <a:lnTo>
                  <a:pt x="126390" y="528320"/>
                </a:lnTo>
                <a:lnTo>
                  <a:pt x="127330" y="528320"/>
                </a:lnTo>
                <a:lnTo>
                  <a:pt x="127203" y="529590"/>
                </a:lnTo>
                <a:lnTo>
                  <a:pt x="129832" y="529590"/>
                </a:lnTo>
                <a:lnTo>
                  <a:pt x="130213" y="530860"/>
                </a:lnTo>
                <a:lnTo>
                  <a:pt x="130416" y="530860"/>
                </a:lnTo>
                <a:lnTo>
                  <a:pt x="131394" y="532130"/>
                </a:lnTo>
                <a:lnTo>
                  <a:pt x="132003" y="533400"/>
                </a:lnTo>
                <a:lnTo>
                  <a:pt x="132105" y="534670"/>
                </a:lnTo>
                <a:lnTo>
                  <a:pt x="133159" y="534670"/>
                </a:lnTo>
                <a:lnTo>
                  <a:pt x="133007" y="535940"/>
                </a:lnTo>
                <a:lnTo>
                  <a:pt x="133273" y="535940"/>
                </a:lnTo>
                <a:lnTo>
                  <a:pt x="133896" y="537210"/>
                </a:lnTo>
                <a:lnTo>
                  <a:pt x="135394" y="537210"/>
                </a:lnTo>
                <a:lnTo>
                  <a:pt x="135267" y="535940"/>
                </a:lnTo>
                <a:lnTo>
                  <a:pt x="136601" y="534670"/>
                </a:lnTo>
                <a:lnTo>
                  <a:pt x="135267" y="534670"/>
                </a:lnTo>
                <a:lnTo>
                  <a:pt x="136309" y="532130"/>
                </a:lnTo>
                <a:lnTo>
                  <a:pt x="139039" y="532130"/>
                </a:lnTo>
                <a:lnTo>
                  <a:pt x="139446" y="533400"/>
                </a:lnTo>
                <a:lnTo>
                  <a:pt x="139801" y="532130"/>
                </a:lnTo>
                <a:lnTo>
                  <a:pt x="140195" y="533400"/>
                </a:lnTo>
                <a:lnTo>
                  <a:pt x="140843" y="533400"/>
                </a:lnTo>
                <a:lnTo>
                  <a:pt x="141160" y="534670"/>
                </a:lnTo>
                <a:lnTo>
                  <a:pt x="143256" y="534670"/>
                </a:lnTo>
                <a:lnTo>
                  <a:pt x="142646" y="533400"/>
                </a:lnTo>
                <a:lnTo>
                  <a:pt x="142925" y="533400"/>
                </a:lnTo>
                <a:lnTo>
                  <a:pt x="142684" y="532130"/>
                </a:lnTo>
                <a:lnTo>
                  <a:pt x="143471" y="532130"/>
                </a:lnTo>
                <a:lnTo>
                  <a:pt x="143649" y="533400"/>
                </a:lnTo>
                <a:lnTo>
                  <a:pt x="144703" y="533400"/>
                </a:lnTo>
                <a:lnTo>
                  <a:pt x="145021" y="534670"/>
                </a:lnTo>
                <a:lnTo>
                  <a:pt x="145986" y="534670"/>
                </a:lnTo>
                <a:lnTo>
                  <a:pt x="146177" y="535940"/>
                </a:lnTo>
                <a:lnTo>
                  <a:pt x="146456" y="535940"/>
                </a:lnTo>
                <a:lnTo>
                  <a:pt x="146367" y="536816"/>
                </a:lnTo>
                <a:lnTo>
                  <a:pt x="146278" y="537324"/>
                </a:lnTo>
                <a:lnTo>
                  <a:pt x="145376" y="539750"/>
                </a:lnTo>
                <a:lnTo>
                  <a:pt x="148170" y="537210"/>
                </a:lnTo>
                <a:lnTo>
                  <a:pt x="149517" y="539750"/>
                </a:lnTo>
                <a:lnTo>
                  <a:pt x="150304" y="539750"/>
                </a:lnTo>
                <a:lnTo>
                  <a:pt x="150406" y="541020"/>
                </a:lnTo>
                <a:lnTo>
                  <a:pt x="152819" y="541020"/>
                </a:lnTo>
                <a:lnTo>
                  <a:pt x="151638" y="539750"/>
                </a:lnTo>
                <a:lnTo>
                  <a:pt x="152438" y="538480"/>
                </a:lnTo>
                <a:lnTo>
                  <a:pt x="153466" y="538480"/>
                </a:lnTo>
                <a:lnTo>
                  <a:pt x="154254" y="541020"/>
                </a:lnTo>
                <a:lnTo>
                  <a:pt x="154190" y="539750"/>
                </a:lnTo>
                <a:lnTo>
                  <a:pt x="155727" y="539750"/>
                </a:lnTo>
                <a:lnTo>
                  <a:pt x="156197" y="541020"/>
                </a:lnTo>
                <a:lnTo>
                  <a:pt x="156413" y="541020"/>
                </a:lnTo>
                <a:lnTo>
                  <a:pt x="156489" y="539750"/>
                </a:lnTo>
                <a:lnTo>
                  <a:pt x="156768" y="541020"/>
                </a:lnTo>
                <a:lnTo>
                  <a:pt x="157734" y="541020"/>
                </a:lnTo>
                <a:lnTo>
                  <a:pt x="157721" y="542290"/>
                </a:lnTo>
                <a:lnTo>
                  <a:pt x="158610" y="543560"/>
                </a:lnTo>
                <a:lnTo>
                  <a:pt x="159791" y="543560"/>
                </a:lnTo>
                <a:lnTo>
                  <a:pt x="159448" y="542290"/>
                </a:lnTo>
                <a:lnTo>
                  <a:pt x="159207" y="542290"/>
                </a:lnTo>
                <a:lnTo>
                  <a:pt x="159143" y="541020"/>
                </a:lnTo>
                <a:lnTo>
                  <a:pt x="159639" y="541020"/>
                </a:lnTo>
                <a:lnTo>
                  <a:pt x="159766" y="539750"/>
                </a:lnTo>
                <a:lnTo>
                  <a:pt x="160185" y="539750"/>
                </a:lnTo>
                <a:lnTo>
                  <a:pt x="159461" y="538480"/>
                </a:lnTo>
                <a:lnTo>
                  <a:pt x="159410" y="537210"/>
                </a:lnTo>
                <a:lnTo>
                  <a:pt x="157238" y="537210"/>
                </a:lnTo>
                <a:lnTo>
                  <a:pt x="156464" y="535940"/>
                </a:lnTo>
                <a:lnTo>
                  <a:pt x="157670" y="535940"/>
                </a:lnTo>
                <a:lnTo>
                  <a:pt x="158546" y="535139"/>
                </a:lnTo>
                <a:lnTo>
                  <a:pt x="159092" y="535940"/>
                </a:lnTo>
                <a:lnTo>
                  <a:pt x="159499" y="534670"/>
                </a:lnTo>
                <a:lnTo>
                  <a:pt x="159562" y="537210"/>
                </a:lnTo>
                <a:lnTo>
                  <a:pt x="159410" y="537210"/>
                </a:lnTo>
                <a:lnTo>
                  <a:pt x="160578" y="538480"/>
                </a:lnTo>
                <a:lnTo>
                  <a:pt x="161417" y="539750"/>
                </a:lnTo>
                <a:lnTo>
                  <a:pt x="161848" y="539750"/>
                </a:lnTo>
                <a:lnTo>
                  <a:pt x="162344" y="541020"/>
                </a:lnTo>
                <a:lnTo>
                  <a:pt x="162814" y="541020"/>
                </a:lnTo>
                <a:lnTo>
                  <a:pt x="162826" y="542290"/>
                </a:lnTo>
                <a:lnTo>
                  <a:pt x="163093" y="542290"/>
                </a:lnTo>
                <a:lnTo>
                  <a:pt x="163233" y="543560"/>
                </a:lnTo>
                <a:lnTo>
                  <a:pt x="163664" y="543560"/>
                </a:lnTo>
                <a:lnTo>
                  <a:pt x="163817" y="544830"/>
                </a:lnTo>
                <a:lnTo>
                  <a:pt x="164134" y="544830"/>
                </a:lnTo>
                <a:lnTo>
                  <a:pt x="164249" y="546100"/>
                </a:lnTo>
                <a:lnTo>
                  <a:pt x="165531" y="546100"/>
                </a:lnTo>
                <a:lnTo>
                  <a:pt x="166484" y="547370"/>
                </a:lnTo>
                <a:lnTo>
                  <a:pt x="165836" y="547370"/>
                </a:lnTo>
                <a:lnTo>
                  <a:pt x="165925" y="548640"/>
                </a:lnTo>
                <a:lnTo>
                  <a:pt x="167614" y="548640"/>
                </a:lnTo>
                <a:lnTo>
                  <a:pt x="168313" y="549910"/>
                </a:lnTo>
                <a:lnTo>
                  <a:pt x="171005" y="549910"/>
                </a:lnTo>
                <a:lnTo>
                  <a:pt x="171881" y="551180"/>
                </a:lnTo>
                <a:lnTo>
                  <a:pt x="172262" y="549910"/>
                </a:lnTo>
                <a:lnTo>
                  <a:pt x="172529" y="551180"/>
                </a:lnTo>
                <a:lnTo>
                  <a:pt x="172910" y="551180"/>
                </a:lnTo>
                <a:lnTo>
                  <a:pt x="172770" y="549910"/>
                </a:lnTo>
                <a:lnTo>
                  <a:pt x="172339" y="549910"/>
                </a:lnTo>
                <a:lnTo>
                  <a:pt x="171488" y="548640"/>
                </a:lnTo>
                <a:lnTo>
                  <a:pt x="170218" y="546100"/>
                </a:lnTo>
                <a:lnTo>
                  <a:pt x="172415" y="546100"/>
                </a:lnTo>
                <a:lnTo>
                  <a:pt x="173113" y="547370"/>
                </a:lnTo>
                <a:lnTo>
                  <a:pt x="175006" y="547370"/>
                </a:lnTo>
                <a:lnTo>
                  <a:pt x="175971" y="548640"/>
                </a:lnTo>
                <a:lnTo>
                  <a:pt x="179628" y="548640"/>
                </a:lnTo>
                <a:lnTo>
                  <a:pt x="178689" y="551180"/>
                </a:lnTo>
                <a:lnTo>
                  <a:pt x="180352" y="551180"/>
                </a:lnTo>
                <a:lnTo>
                  <a:pt x="179717" y="549910"/>
                </a:lnTo>
                <a:lnTo>
                  <a:pt x="181152" y="549910"/>
                </a:lnTo>
                <a:lnTo>
                  <a:pt x="182003" y="551180"/>
                </a:lnTo>
                <a:lnTo>
                  <a:pt x="181902" y="549910"/>
                </a:lnTo>
                <a:lnTo>
                  <a:pt x="181546" y="549910"/>
                </a:lnTo>
                <a:lnTo>
                  <a:pt x="180733" y="548640"/>
                </a:lnTo>
                <a:lnTo>
                  <a:pt x="184150" y="548640"/>
                </a:lnTo>
                <a:lnTo>
                  <a:pt x="183388" y="547370"/>
                </a:lnTo>
                <a:lnTo>
                  <a:pt x="183362" y="546100"/>
                </a:lnTo>
                <a:lnTo>
                  <a:pt x="182499" y="546100"/>
                </a:lnTo>
                <a:lnTo>
                  <a:pt x="181698" y="544830"/>
                </a:lnTo>
                <a:lnTo>
                  <a:pt x="181292" y="543560"/>
                </a:lnTo>
                <a:lnTo>
                  <a:pt x="181673" y="542290"/>
                </a:lnTo>
                <a:lnTo>
                  <a:pt x="184619" y="542290"/>
                </a:lnTo>
                <a:lnTo>
                  <a:pt x="186080" y="543560"/>
                </a:lnTo>
                <a:lnTo>
                  <a:pt x="187058" y="544830"/>
                </a:lnTo>
                <a:lnTo>
                  <a:pt x="187058" y="546100"/>
                </a:lnTo>
                <a:lnTo>
                  <a:pt x="187248" y="546100"/>
                </a:lnTo>
                <a:lnTo>
                  <a:pt x="187452" y="547370"/>
                </a:lnTo>
                <a:lnTo>
                  <a:pt x="188722" y="547370"/>
                </a:lnTo>
                <a:lnTo>
                  <a:pt x="189572" y="548640"/>
                </a:lnTo>
                <a:lnTo>
                  <a:pt x="190715" y="548640"/>
                </a:lnTo>
                <a:lnTo>
                  <a:pt x="190881" y="549884"/>
                </a:lnTo>
                <a:lnTo>
                  <a:pt x="193116" y="548640"/>
                </a:lnTo>
                <a:lnTo>
                  <a:pt x="193243" y="549910"/>
                </a:lnTo>
                <a:lnTo>
                  <a:pt x="193065" y="549910"/>
                </a:lnTo>
                <a:lnTo>
                  <a:pt x="193535" y="551180"/>
                </a:lnTo>
                <a:lnTo>
                  <a:pt x="193357" y="551180"/>
                </a:lnTo>
                <a:lnTo>
                  <a:pt x="194157" y="552450"/>
                </a:lnTo>
                <a:lnTo>
                  <a:pt x="194386" y="553720"/>
                </a:lnTo>
                <a:lnTo>
                  <a:pt x="200647" y="553720"/>
                </a:lnTo>
                <a:lnTo>
                  <a:pt x="201002" y="554990"/>
                </a:lnTo>
                <a:lnTo>
                  <a:pt x="201510" y="554990"/>
                </a:lnTo>
                <a:lnTo>
                  <a:pt x="201231" y="553720"/>
                </a:lnTo>
                <a:lnTo>
                  <a:pt x="201002" y="553720"/>
                </a:lnTo>
                <a:lnTo>
                  <a:pt x="200596" y="552450"/>
                </a:lnTo>
                <a:lnTo>
                  <a:pt x="200266" y="552450"/>
                </a:lnTo>
                <a:lnTo>
                  <a:pt x="199974" y="551180"/>
                </a:lnTo>
                <a:lnTo>
                  <a:pt x="199656" y="552450"/>
                </a:lnTo>
                <a:lnTo>
                  <a:pt x="199364" y="551180"/>
                </a:lnTo>
                <a:lnTo>
                  <a:pt x="198767" y="551180"/>
                </a:lnTo>
                <a:lnTo>
                  <a:pt x="196964" y="552450"/>
                </a:lnTo>
                <a:lnTo>
                  <a:pt x="196253" y="547370"/>
                </a:lnTo>
                <a:lnTo>
                  <a:pt x="195732" y="548640"/>
                </a:lnTo>
                <a:lnTo>
                  <a:pt x="196253" y="548640"/>
                </a:lnTo>
                <a:lnTo>
                  <a:pt x="196088" y="549910"/>
                </a:lnTo>
                <a:lnTo>
                  <a:pt x="195287" y="549910"/>
                </a:lnTo>
                <a:lnTo>
                  <a:pt x="195516" y="551180"/>
                </a:lnTo>
                <a:lnTo>
                  <a:pt x="194081" y="551180"/>
                </a:lnTo>
                <a:lnTo>
                  <a:pt x="193890" y="549910"/>
                </a:lnTo>
                <a:lnTo>
                  <a:pt x="193484" y="549910"/>
                </a:lnTo>
                <a:lnTo>
                  <a:pt x="193357" y="548640"/>
                </a:lnTo>
                <a:lnTo>
                  <a:pt x="193509" y="548640"/>
                </a:lnTo>
                <a:lnTo>
                  <a:pt x="193471" y="548335"/>
                </a:lnTo>
                <a:lnTo>
                  <a:pt x="193103" y="547370"/>
                </a:lnTo>
                <a:lnTo>
                  <a:pt x="193306" y="547370"/>
                </a:lnTo>
                <a:lnTo>
                  <a:pt x="193471" y="548335"/>
                </a:lnTo>
                <a:lnTo>
                  <a:pt x="193548" y="548525"/>
                </a:lnTo>
                <a:lnTo>
                  <a:pt x="193929" y="547370"/>
                </a:lnTo>
                <a:lnTo>
                  <a:pt x="194195" y="547370"/>
                </a:lnTo>
                <a:lnTo>
                  <a:pt x="194271" y="548640"/>
                </a:lnTo>
                <a:lnTo>
                  <a:pt x="194691" y="548640"/>
                </a:lnTo>
                <a:lnTo>
                  <a:pt x="194691" y="549440"/>
                </a:lnTo>
                <a:lnTo>
                  <a:pt x="195262" y="548640"/>
                </a:lnTo>
                <a:lnTo>
                  <a:pt x="195008" y="548640"/>
                </a:lnTo>
                <a:lnTo>
                  <a:pt x="194830" y="547370"/>
                </a:lnTo>
                <a:lnTo>
                  <a:pt x="195554" y="547370"/>
                </a:lnTo>
                <a:lnTo>
                  <a:pt x="195694" y="546100"/>
                </a:lnTo>
                <a:lnTo>
                  <a:pt x="196227" y="546100"/>
                </a:lnTo>
                <a:lnTo>
                  <a:pt x="196418" y="547370"/>
                </a:lnTo>
                <a:lnTo>
                  <a:pt x="196469" y="546100"/>
                </a:lnTo>
                <a:lnTo>
                  <a:pt x="196977" y="546100"/>
                </a:lnTo>
                <a:lnTo>
                  <a:pt x="197142" y="547370"/>
                </a:lnTo>
                <a:lnTo>
                  <a:pt x="197878" y="546100"/>
                </a:lnTo>
                <a:lnTo>
                  <a:pt x="197485" y="544830"/>
                </a:lnTo>
                <a:lnTo>
                  <a:pt x="196837" y="544830"/>
                </a:lnTo>
                <a:lnTo>
                  <a:pt x="196926" y="542290"/>
                </a:lnTo>
                <a:lnTo>
                  <a:pt x="196456" y="542290"/>
                </a:lnTo>
                <a:lnTo>
                  <a:pt x="196596" y="541020"/>
                </a:lnTo>
                <a:lnTo>
                  <a:pt x="196392" y="542290"/>
                </a:lnTo>
                <a:lnTo>
                  <a:pt x="196189" y="541020"/>
                </a:lnTo>
                <a:lnTo>
                  <a:pt x="195224" y="541020"/>
                </a:lnTo>
                <a:lnTo>
                  <a:pt x="195237" y="539750"/>
                </a:lnTo>
                <a:lnTo>
                  <a:pt x="196367" y="539750"/>
                </a:lnTo>
                <a:lnTo>
                  <a:pt x="196367" y="541020"/>
                </a:lnTo>
                <a:lnTo>
                  <a:pt x="196862" y="539750"/>
                </a:lnTo>
                <a:lnTo>
                  <a:pt x="197053" y="539750"/>
                </a:lnTo>
                <a:lnTo>
                  <a:pt x="196862" y="538480"/>
                </a:lnTo>
                <a:lnTo>
                  <a:pt x="197612" y="538480"/>
                </a:lnTo>
                <a:lnTo>
                  <a:pt x="197815" y="539750"/>
                </a:lnTo>
                <a:lnTo>
                  <a:pt x="197497" y="539750"/>
                </a:lnTo>
                <a:lnTo>
                  <a:pt x="197535" y="541020"/>
                </a:lnTo>
                <a:lnTo>
                  <a:pt x="197789" y="541020"/>
                </a:lnTo>
                <a:lnTo>
                  <a:pt x="198767" y="542290"/>
                </a:lnTo>
                <a:lnTo>
                  <a:pt x="199796" y="542290"/>
                </a:lnTo>
                <a:lnTo>
                  <a:pt x="199669" y="543560"/>
                </a:lnTo>
                <a:lnTo>
                  <a:pt x="200152" y="543560"/>
                </a:lnTo>
                <a:lnTo>
                  <a:pt x="200571" y="544283"/>
                </a:lnTo>
                <a:lnTo>
                  <a:pt x="200888" y="543560"/>
                </a:lnTo>
                <a:lnTo>
                  <a:pt x="201434" y="543560"/>
                </a:lnTo>
                <a:lnTo>
                  <a:pt x="201041" y="542290"/>
                </a:lnTo>
                <a:lnTo>
                  <a:pt x="200393" y="542290"/>
                </a:lnTo>
                <a:lnTo>
                  <a:pt x="199809" y="541020"/>
                </a:lnTo>
                <a:lnTo>
                  <a:pt x="198907" y="541020"/>
                </a:lnTo>
                <a:lnTo>
                  <a:pt x="198005" y="538480"/>
                </a:lnTo>
                <a:lnTo>
                  <a:pt x="199517" y="538480"/>
                </a:lnTo>
                <a:lnTo>
                  <a:pt x="200126" y="539750"/>
                </a:lnTo>
                <a:lnTo>
                  <a:pt x="201256" y="539750"/>
                </a:lnTo>
                <a:lnTo>
                  <a:pt x="201625" y="541020"/>
                </a:lnTo>
                <a:lnTo>
                  <a:pt x="202780" y="541020"/>
                </a:lnTo>
                <a:lnTo>
                  <a:pt x="202996" y="542290"/>
                </a:lnTo>
                <a:lnTo>
                  <a:pt x="202844" y="542290"/>
                </a:lnTo>
                <a:lnTo>
                  <a:pt x="203987" y="543560"/>
                </a:lnTo>
                <a:lnTo>
                  <a:pt x="204749" y="543560"/>
                </a:lnTo>
                <a:lnTo>
                  <a:pt x="205460" y="546100"/>
                </a:lnTo>
                <a:lnTo>
                  <a:pt x="206413" y="544830"/>
                </a:lnTo>
                <a:lnTo>
                  <a:pt x="207289" y="544830"/>
                </a:lnTo>
                <a:lnTo>
                  <a:pt x="207721" y="546100"/>
                </a:lnTo>
                <a:lnTo>
                  <a:pt x="208178" y="544830"/>
                </a:lnTo>
                <a:lnTo>
                  <a:pt x="209105" y="544830"/>
                </a:lnTo>
                <a:lnTo>
                  <a:pt x="209702" y="546100"/>
                </a:lnTo>
                <a:lnTo>
                  <a:pt x="210858" y="546100"/>
                </a:lnTo>
                <a:lnTo>
                  <a:pt x="211353" y="547370"/>
                </a:lnTo>
                <a:lnTo>
                  <a:pt x="211607" y="547370"/>
                </a:lnTo>
                <a:lnTo>
                  <a:pt x="211683" y="548640"/>
                </a:lnTo>
                <a:lnTo>
                  <a:pt x="209054" y="548640"/>
                </a:lnTo>
                <a:lnTo>
                  <a:pt x="208838" y="549910"/>
                </a:lnTo>
                <a:lnTo>
                  <a:pt x="209118" y="549910"/>
                </a:lnTo>
                <a:lnTo>
                  <a:pt x="209410" y="551180"/>
                </a:lnTo>
                <a:lnTo>
                  <a:pt x="209575" y="551180"/>
                </a:lnTo>
                <a:lnTo>
                  <a:pt x="209308" y="552450"/>
                </a:lnTo>
                <a:lnTo>
                  <a:pt x="209969" y="552450"/>
                </a:lnTo>
                <a:lnTo>
                  <a:pt x="209842" y="553720"/>
                </a:lnTo>
                <a:lnTo>
                  <a:pt x="210223" y="553720"/>
                </a:lnTo>
                <a:lnTo>
                  <a:pt x="210540" y="554990"/>
                </a:lnTo>
                <a:lnTo>
                  <a:pt x="211404" y="556260"/>
                </a:lnTo>
                <a:lnTo>
                  <a:pt x="212585" y="556260"/>
                </a:lnTo>
                <a:lnTo>
                  <a:pt x="211937" y="557530"/>
                </a:lnTo>
                <a:lnTo>
                  <a:pt x="213067" y="557530"/>
                </a:lnTo>
                <a:lnTo>
                  <a:pt x="212534" y="558800"/>
                </a:lnTo>
                <a:lnTo>
                  <a:pt x="213207" y="558800"/>
                </a:lnTo>
                <a:lnTo>
                  <a:pt x="213347" y="560070"/>
                </a:lnTo>
                <a:lnTo>
                  <a:pt x="213652" y="558800"/>
                </a:lnTo>
                <a:lnTo>
                  <a:pt x="213893" y="558800"/>
                </a:lnTo>
                <a:lnTo>
                  <a:pt x="213995" y="560070"/>
                </a:lnTo>
                <a:lnTo>
                  <a:pt x="215226" y="561428"/>
                </a:lnTo>
                <a:lnTo>
                  <a:pt x="216458" y="562610"/>
                </a:lnTo>
                <a:lnTo>
                  <a:pt x="218071" y="563880"/>
                </a:lnTo>
                <a:lnTo>
                  <a:pt x="218909" y="563880"/>
                </a:lnTo>
                <a:lnTo>
                  <a:pt x="219506" y="562610"/>
                </a:lnTo>
                <a:lnTo>
                  <a:pt x="221500" y="562610"/>
                </a:lnTo>
                <a:lnTo>
                  <a:pt x="221970" y="563880"/>
                </a:lnTo>
                <a:lnTo>
                  <a:pt x="221589" y="563880"/>
                </a:lnTo>
                <a:lnTo>
                  <a:pt x="221195" y="565150"/>
                </a:lnTo>
                <a:lnTo>
                  <a:pt x="222351" y="565150"/>
                </a:lnTo>
                <a:lnTo>
                  <a:pt x="222427" y="566420"/>
                </a:lnTo>
                <a:lnTo>
                  <a:pt x="222885" y="566420"/>
                </a:lnTo>
                <a:lnTo>
                  <a:pt x="223012" y="567690"/>
                </a:lnTo>
                <a:lnTo>
                  <a:pt x="223532" y="566420"/>
                </a:lnTo>
                <a:lnTo>
                  <a:pt x="223926" y="567690"/>
                </a:lnTo>
                <a:lnTo>
                  <a:pt x="225234" y="567690"/>
                </a:lnTo>
                <a:lnTo>
                  <a:pt x="225069" y="566420"/>
                </a:lnTo>
                <a:lnTo>
                  <a:pt x="227050" y="566420"/>
                </a:lnTo>
                <a:lnTo>
                  <a:pt x="226936" y="567690"/>
                </a:lnTo>
                <a:lnTo>
                  <a:pt x="227812" y="567690"/>
                </a:lnTo>
                <a:lnTo>
                  <a:pt x="228434" y="568960"/>
                </a:lnTo>
                <a:lnTo>
                  <a:pt x="227774" y="568960"/>
                </a:lnTo>
                <a:lnTo>
                  <a:pt x="227584" y="570230"/>
                </a:lnTo>
                <a:lnTo>
                  <a:pt x="228358" y="570230"/>
                </a:lnTo>
                <a:lnTo>
                  <a:pt x="228041" y="571500"/>
                </a:lnTo>
                <a:lnTo>
                  <a:pt x="229920" y="571500"/>
                </a:lnTo>
                <a:lnTo>
                  <a:pt x="230174" y="572770"/>
                </a:lnTo>
                <a:lnTo>
                  <a:pt x="229806" y="572770"/>
                </a:lnTo>
                <a:lnTo>
                  <a:pt x="230657" y="574040"/>
                </a:lnTo>
                <a:lnTo>
                  <a:pt x="231724" y="574040"/>
                </a:lnTo>
                <a:lnTo>
                  <a:pt x="231559" y="575310"/>
                </a:lnTo>
                <a:lnTo>
                  <a:pt x="233311" y="575310"/>
                </a:lnTo>
                <a:lnTo>
                  <a:pt x="232879" y="576580"/>
                </a:lnTo>
                <a:lnTo>
                  <a:pt x="233857" y="577850"/>
                </a:lnTo>
                <a:lnTo>
                  <a:pt x="234746" y="577850"/>
                </a:lnTo>
                <a:lnTo>
                  <a:pt x="235839" y="579120"/>
                </a:lnTo>
                <a:lnTo>
                  <a:pt x="236982" y="579120"/>
                </a:lnTo>
                <a:lnTo>
                  <a:pt x="237451" y="580390"/>
                </a:lnTo>
                <a:lnTo>
                  <a:pt x="238061" y="580390"/>
                </a:lnTo>
                <a:lnTo>
                  <a:pt x="238213" y="581660"/>
                </a:lnTo>
                <a:lnTo>
                  <a:pt x="240372" y="581660"/>
                </a:lnTo>
                <a:lnTo>
                  <a:pt x="240728" y="580390"/>
                </a:lnTo>
                <a:lnTo>
                  <a:pt x="241858" y="581342"/>
                </a:lnTo>
                <a:lnTo>
                  <a:pt x="243230" y="579120"/>
                </a:lnTo>
                <a:lnTo>
                  <a:pt x="238836" y="579120"/>
                </a:lnTo>
                <a:lnTo>
                  <a:pt x="242112" y="576580"/>
                </a:lnTo>
                <a:lnTo>
                  <a:pt x="244767" y="576580"/>
                </a:lnTo>
                <a:lnTo>
                  <a:pt x="245084" y="577850"/>
                </a:lnTo>
                <a:lnTo>
                  <a:pt x="246507" y="577850"/>
                </a:lnTo>
                <a:lnTo>
                  <a:pt x="246926" y="579120"/>
                </a:lnTo>
                <a:lnTo>
                  <a:pt x="247472" y="579120"/>
                </a:lnTo>
                <a:lnTo>
                  <a:pt x="246659" y="577850"/>
                </a:lnTo>
                <a:lnTo>
                  <a:pt x="246176" y="576580"/>
                </a:lnTo>
                <a:lnTo>
                  <a:pt x="245440" y="576580"/>
                </a:lnTo>
                <a:lnTo>
                  <a:pt x="245478" y="575310"/>
                </a:lnTo>
                <a:lnTo>
                  <a:pt x="245795" y="574040"/>
                </a:lnTo>
                <a:lnTo>
                  <a:pt x="247103" y="575310"/>
                </a:lnTo>
                <a:lnTo>
                  <a:pt x="246583" y="572770"/>
                </a:lnTo>
                <a:lnTo>
                  <a:pt x="246329" y="574040"/>
                </a:lnTo>
                <a:lnTo>
                  <a:pt x="245872" y="572770"/>
                </a:lnTo>
                <a:lnTo>
                  <a:pt x="246265" y="572770"/>
                </a:lnTo>
                <a:lnTo>
                  <a:pt x="245884" y="571500"/>
                </a:lnTo>
                <a:lnTo>
                  <a:pt x="248031" y="571500"/>
                </a:lnTo>
                <a:lnTo>
                  <a:pt x="248069" y="570230"/>
                </a:lnTo>
                <a:lnTo>
                  <a:pt x="247700" y="570230"/>
                </a:lnTo>
                <a:lnTo>
                  <a:pt x="247472" y="568960"/>
                </a:lnTo>
                <a:lnTo>
                  <a:pt x="246684" y="568960"/>
                </a:lnTo>
                <a:lnTo>
                  <a:pt x="246443" y="567690"/>
                </a:lnTo>
                <a:lnTo>
                  <a:pt x="246062" y="567690"/>
                </a:lnTo>
                <a:lnTo>
                  <a:pt x="245668" y="566420"/>
                </a:lnTo>
                <a:lnTo>
                  <a:pt x="244652" y="566420"/>
                </a:lnTo>
                <a:lnTo>
                  <a:pt x="244475" y="565150"/>
                </a:lnTo>
                <a:lnTo>
                  <a:pt x="244221" y="565150"/>
                </a:lnTo>
                <a:lnTo>
                  <a:pt x="244132" y="563880"/>
                </a:lnTo>
                <a:lnTo>
                  <a:pt x="243255" y="563880"/>
                </a:lnTo>
                <a:lnTo>
                  <a:pt x="242976" y="562610"/>
                </a:lnTo>
                <a:lnTo>
                  <a:pt x="243166" y="561340"/>
                </a:lnTo>
                <a:lnTo>
                  <a:pt x="242341" y="561340"/>
                </a:lnTo>
                <a:lnTo>
                  <a:pt x="242773" y="560070"/>
                </a:lnTo>
                <a:lnTo>
                  <a:pt x="243700" y="558800"/>
                </a:lnTo>
                <a:lnTo>
                  <a:pt x="244665" y="560070"/>
                </a:lnTo>
                <a:lnTo>
                  <a:pt x="246062" y="561340"/>
                </a:lnTo>
                <a:lnTo>
                  <a:pt x="245364" y="558800"/>
                </a:lnTo>
                <a:lnTo>
                  <a:pt x="244335" y="557530"/>
                </a:lnTo>
                <a:lnTo>
                  <a:pt x="245173" y="556260"/>
                </a:lnTo>
                <a:lnTo>
                  <a:pt x="244970" y="554990"/>
                </a:lnTo>
                <a:lnTo>
                  <a:pt x="247015" y="554990"/>
                </a:lnTo>
                <a:lnTo>
                  <a:pt x="248031" y="556260"/>
                </a:lnTo>
                <a:lnTo>
                  <a:pt x="248551" y="557530"/>
                </a:lnTo>
                <a:lnTo>
                  <a:pt x="247611" y="557530"/>
                </a:lnTo>
                <a:lnTo>
                  <a:pt x="248843" y="558800"/>
                </a:lnTo>
                <a:lnTo>
                  <a:pt x="249809" y="558800"/>
                </a:lnTo>
                <a:lnTo>
                  <a:pt x="250190" y="560070"/>
                </a:lnTo>
                <a:lnTo>
                  <a:pt x="251663" y="560070"/>
                </a:lnTo>
                <a:lnTo>
                  <a:pt x="251917" y="561340"/>
                </a:lnTo>
                <a:lnTo>
                  <a:pt x="253047" y="561340"/>
                </a:lnTo>
                <a:lnTo>
                  <a:pt x="253504" y="562610"/>
                </a:lnTo>
                <a:lnTo>
                  <a:pt x="253644" y="562610"/>
                </a:lnTo>
                <a:lnTo>
                  <a:pt x="253504" y="561187"/>
                </a:lnTo>
                <a:lnTo>
                  <a:pt x="253301" y="560070"/>
                </a:lnTo>
                <a:lnTo>
                  <a:pt x="252539" y="560070"/>
                </a:lnTo>
                <a:lnTo>
                  <a:pt x="252437" y="558800"/>
                </a:lnTo>
                <a:lnTo>
                  <a:pt x="251460" y="557530"/>
                </a:lnTo>
                <a:lnTo>
                  <a:pt x="253187" y="558800"/>
                </a:lnTo>
                <a:lnTo>
                  <a:pt x="252679" y="557530"/>
                </a:lnTo>
                <a:lnTo>
                  <a:pt x="253644" y="557530"/>
                </a:lnTo>
                <a:lnTo>
                  <a:pt x="254431" y="558800"/>
                </a:lnTo>
                <a:lnTo>
                  <a:pt x="253187" y="558800"/>
                </a:lnTo>
                <a:lnTo>
                  <a:pt x="252666" y="558800"/>
                </a:lnTo>
                <a:lnTo>
                  <a:pt x="253682" y="560070"/>
                </a:lnTo>
                <a:lnTo>
                  <a:pt x="253809" y="561340"/>
                </a:lnTo>
                <a:lnTo>
                  <a:pt x="254304" y="561340"/>
                </a:lnTo>
                <a:lnTo>
                  <a:pt x="254012" y="560070"/>
                </a:lnTo>
                <a:lnTo>
                  <a:pt x="254469" y="559092"/>
                </a:lnTo>
                <a:lnTo>
                  <a:pt x="254609" y="558800"/>
                </a:lnTo>
                <a:lnTo>
                  <a:pt x="254596" y="560070"/>
                </a:lnTo>
                <a:lnTo>
                  <a:pt x="255714" y="560070"/>
                </a:lnTo>
                <a:lnTo>
                  <a:pt x="255943" y="561340"/>
                </a:lnTo>
                <a:lnTo>
                  <a:pt x="255460" y="561340"/>
                </a:lnTo>
                <a:lnTo>
                  <a:pt x="255943" y="562610"/>
                </a:lnTo>
                <a:lnTo>
                  <a:pt x="256540" y="562610"/>
                </a:lnTo>
                <a:lnTo>
                  <a:pt x="256438" y="561340"/>
                </a:lnTo>
                <a:lnTo>
                  <a:pt x="256705" y="561340"/>
                </a:lnTo>
                <a:lnTo>
                  <a:pt x="256895" y="562610"/>
                </a:lnTo>
                <a:lnTo>
                  <a:pt x="256641" y="562610"/>
                </a:lnTo>
                <a:lnTo>
                  <a:pt x="256882" y="563765"/>
                </a:lnTo>
                <a:lnTo>
                  <a:pt x="255485" y="562610"/>
                </a:lnTo>
                <a:lnTo>
                  <a:pt x="255028" y="562610"/>
                </a:lnTo>
                <a:lnTo>
                  <a:pt x="255092" y="561340"/>
                </a:lnTo>
                <a:lnTo>
                  <a:pt x="254317" y="561340"/>
                </a:lnTo>
                <a:lnTo>
                  <a:pt x="254190" y="561555"/>
                </a:lnTo>
                <a:lnTo>
                  <a:pt x="254939" y="562610"/>
                </a:lnTo>
                <a:lnTo>
                  <a:pt x="255866" y="563880"/>
                </a:lnTo>
                <a:lnTo>
                  <a:pt x="255562" y="563880"/>
                </a:lnTo>
                <a:lnTo>
                  <a:pt x="254889" y="565023"/>
                </a:lnTo>
                <a:lnTo>
                  <a:pt x="254863" y="565327"/>
                </a:lnTo>
                <a:lnTo>
                  <a:pt x="255612" y="567690"/>
                </a:lnTo>
                <a:lnTo>
                  <a:pt x="256679" y="567690"/>
                </a:lnTo>
                <a:lnTo>
                  <a:pt x="256730" y="566420"/>
                </a:lnTo>
                <a:lnTo>
                  <a:pt x="257098" y="566420"/>
                </a:lnTo>
                <a:lnTo>
                  <a:pt x="257022" y="565150"/>
                </a:lnTo>
                <a:lnTo>
                  <a:pt x="257187" y="565150"/>
                </a:lnTo>
                <a:lnTo>
                  <a:pt x="257022" y="563880"/>
                </a:lnTo>
                <a:lnTo>
                  <a:pt x="257848" y="563880"/>
                </a:lnTo>
                <a:lnTo>
                  <a:pt x="257860" y="565150"/>
                </a:lnTo>
                <a:lnTo>
                  <a:pt x="258914" y="565150"/>
                </a:lnTo>
                <a:lnTo>
                  <a:pt x="258229" y="563880"/>
                </a:lnTo>
                <a:lnTo>
                  <a:pt x="257594" y="562610"/>
                </a:lnTo>
                <a:lnTo>
                  <a:pt x="256806" y="560070"/>
                </a:lnTo>
                <a:lnTo>
                  <a:pt x="256628" y="560070"/>
                </a:lnTo>
                <a:lnTo>
                  <a:pt x="255917" y="558800"/>
                </a:lnTo>
                <a:lnTo>
                  <a:pt x="255638" y="558800"/>
                </a:lnTo>
                <a:lnTo>
                  <a:pt x="255587" y="558634"/>
                </a:lnTo>
                <a:lnTo>
                  <a:pt x="255866" y="557530"/>
                </a:lnTo>
                <a:lnTo>
                  <a:pt x="255270" y="557530"/>
                </a:lnTo>
                <a:lnTo>
                  <a:pt x="254279" y="557530"/>
                </a:lnTo>
                <a:lnTo>
                  <a:pt x="254266" y="556260"/>
                </a:lnTo>
                <a:lnTo>
                  <a:pt x="254012" y="556260"/>
                </a:lnTo>
                <a:lnTo>
                  <a:pt x="253898" y="554990"/>
                </a:lnTo>
                <a:lnTo>
                  <a:pt x="251777" y="554990"/>
                </a:lnTo>
                <a:lnTo>
                  <a:pt x="251180" y="554113"/>
                </a:lnTo>
                <a:lnTo>
                  <a:pt x="251180" y="556260"/>
                </a:lnTo>
                <a:lnTo>
                  <a:pt x="251053" y="557530"/>
                </a:lnTo>
                <a:lnTo>
                  <a:pt x="250101" y="556260"/>
                </a:lnTo>
                <a:lnTo>
                  <a:pt x="249529" y="554990"/>
                </a:lnTo>
                <a:lnTo>
                  <a:pt x="250583" y="554990"/>
                </a:lnTo>
                <a:lnTo>
                  <a:pt x="251180" y="556260"/>
                </a:lnTo>
                <a:lnTo>
                  <a:pt x="251180" y="554113"/>
                </a:lnTo>
                <a:lnTo>
                  <a:pt x="250050" y="552450"/>
                </a:lnTo>
                <a:lnTo>
                  <a:pt x="249148" y="551180"/>
                </a:lnTo>
                <a:lnTo>
                  <a:pt x="250342" y="548640"/>
                </a:lnTo>
                <a:lnTo>
                  <a:pt x="252755" y="548640"/>
                </a:lnTo>
                <a:lnTo>
                  <a:pt x="253161" y="549910"/>
                </a:lnTo>
                <a:lnTo>
                  <a:pt x="254584" y="549910"/>
                </a:lnTo>
                <a:lnTo>
                  <a:pt x="254342" y="548640"/>
                </a:lnTo>
                <a:lnTo>
                  <a:pt x="254469" y="548640"/>
                </a:lnTo>
                <a:lnTo>
                  <a:pt x="254190" y="547370"/>
                </a:lnTo>
                <a:lnTo>
                  <a:pt x="253403" y="547370"/>
                </a:lnTo>
                <a:lnTo>
                  <a:pt x="253339" y="546100"/>
                </a:lnTo>
                <a:lnTo>
                  <a:pt x="255752" y="546100"/>
                </a:lnTo>
                <a:lnTo>
                  <a:pt x="256463" y="547370"/>
                </a:lnTo>
                <a:lnTo>
                  <a:pt x="256794" y="548640"/>
                </a:lnTo>
                <a:lnTo>
                  <a:pt x="257441" y="548640"/>
                </a:lnTo>
                <a:lnTo>
                  <a:pt x="257644" y="549910"/>
                </a:lnTo>
                <a:lnTo>
                  <a:pt x="258368" y="551180"/>
                </a:lnTo>
                <a:lnTo>
                  <a:pt x="256628" y="551180"/>
                </a:lnTo>
                <a:lnTo>
                  <a:pt x="256971" y="552450"/>
                </a:lnTo>
                <a:lnTo>
                  <a:pt x="257657" y="553720"/>
                </a:lnTo>
                <a:lnTo>
                  <a:pt x="258648" y="553720"/>
                </a:lnTo>
                <a:lnTo>
                  <a:pt x="259867" y="554990"/>
                </a:lnTo>
                <a:lnTo>
                  <a:pt x="260134" y="556260"/>
                </a:lnTo>
                <a:lnTo>
                  <a:pt x="260972" y="554990"/>
                </a:lnTo>
                <a:lnTo>
                  <a:pt x="262331" y="554990"/>
                </a:lnTo>
                <a:lnTo>
                  <a:pt x="262788" y="556260"/>
                </a:lnTo>
                <a:lnTo>
                  <a:pt x="262877" y="554990"/>
                </a:lnTo>
                <a:lnTo>
                  <a:pt x="263144" y="556260"/>
                </a:lnTo>
                <a:lnTo>
                  <a:pt x="263715" y="556260"/>
                </a:lnTo>
                <a:lnTo>
                  <a:pt x="263829" y="557530"/>
                </a:lnTo>
                <a:lnTo>
                  <a:pt x="263029" y="557530"/>
                </a:lnTo>
                <a:lnTo>
                  <a:pt x="264871" y="558800"/>
                </a:lnTo>
                <a:lnTo>
                  <a:pt x="264960" y="559092"/>
                </a:lnTo>
                <a:lnTo>
                  <a:pt x="265252" y="560070"/>
                </a:lnTo>
                <a:lnTo>
                  <a:pt x="266585" y="560070"/>
                </a:lnTo>
                <a:lnTo>
                  <a:pt x="266941" y="561187"/>
                </a:lnTo>
                <a:lnTo>
                  <a:pt x="267068" y="560070"/>
                </a:lnTo>
                <a:lnTo>
                  <a:pt x="267563" y="561340"/>
                </a:lnTo>
                <a:lnTo>
                  <a:pt x="268173" y="561340"/>
                </a:lnTo>
                <a:lnTo>
                  <a:pt x="269074" y="562610"/>
                </a:lnTo>
                <a:lnTo>
                  <a:pt x="268528" y="562610"/>
                </a:lnTo>
                <a:lnTo>
                  <a:pt x="268808" y="563880"/>
                </a:lnTo>
                <a:lnTo>
                  <a:pt x="269252" y="563880"/>
                </a:lnTo>
                <a:lnTo>
                  <a:pt x="269582" y="562610"/>
                </a:lnTo>
                <a:lnTo>
                  <a:pt x="269900" y="563880"/>
                </a:lnTo>
                <a:lnTo>
                  <a:pt x="270243" y="563880"/>
                </a:lnTo>
                <a:lnTo>
                  <a:pt x="270535" y="565150"/>
                </a:lnTo>
                <a:lnTo>
                  <a:pt x="271716" y="565150"/>
                </a:lnTo>
                <a:lnTo>
                  <a:pt x="272034" y="566420"/>
                </a:lnTo>
                <a:lnTo>
                  <a:pt x="272364" y="566420"/>
                </a:lnTo>
                <a:lnTo>
                  <a:pt x="272808" y="567690"/>
                </a:lnTo>
                <a:lnTo>
                  <a:pt x="273481" y="567690"/>
                </a:lnTo>
                <a:lnTo>
                  <a:pt x="273913" y="568960"/>
                </a:lnTo>
                <a:lnTo>
                  <a:pt x="274866" y="570230"/>
                </a:lnTo>
                <a:lnTo>
                  <a:pt x="275196" y="570230"/>
                </a:lnTo>
                <a:lnTo>
                  <a:pt x="275183" y="570712"/>
                </a:lnTo>
                <a:lnTo>
                  <a:pt x="275323" y="570230"/>
                </a:lnTo>
                <a:lnTo>
                  <a:pt x="276377" y="570230"/>
                </a:lnTo>
                <a:lnTo>
                  <a:pt x="276390" y="571500"/>
                </a:lnTo>
                <a:lnTo>
                  <a:pt x="278066" y="571500"/>
                </a:lnTo>
                <a:lnTo>
                  <a:pt x="276974" y="570230"/>
                </a:lnTo>
                <a:lnTo>
                  <a:pt x="277901" y="570230"/>
                </a:lnTo>
                <a:lnTo>
                  <a:pt x="277660" y="568960"/>
                </a:lnTo>
                <a:lnTo>
                  <a:pt x="278091" y="568960"/>
                </a:lnTo>
                <a:lnTo>
                  <a:pt x="277215" y="567690"/>
                </a:lnTo>
                <a:lnTo>
                  <a:pt x="277215" y="568960"/>
                </a:lnTo>
                <a:lnTo>
                  <a:pt x="276110" y="568960"/>
                </a:lnTo>
                <a:lnTo>
                  <a:pt x="274624" y="567690"/>
                </a:lnTo>
                <a:lnTo>
                  <a:pt x="275209" y="567004"/>
                </a:lnTo>
                <a:lnTo>
                  <a:pt x="275158" y="566420"/>
                </a:lnTo>
                <a:lnTo>
                  <a:pt x="274383" y="566420"/>
                </a:lnTo>
                <a:lnTo>
                  <a:pt x="274497" y="565150"/>
                </a:lnTo>
                <a:lnTo>
                  <a:pt x="274002" y="566420"/>
                </a:lnTo>
                <a:lnTo>
                  <a:pt x="273735" y="566420"/>
                </a:lnTo>
                <a:lnTo>
                  <a:pt x="272694" y="565023"/>
                </a:lnTo>
                <a:lnTo>
                  <a:pt x="271970" y="563880"/>
                </a:lnTo>
                <a:lnTo>
                  <a:pt x="271424" y="563880"/>
                </a:lnTo>
                <a:lnTo>
                  <a:pt x="270497" y="562610"/>
                </a:lnTo>
                <a:lnTo>
                  <a:pt x="269735" y="561340"/>
                </a:lnTo>
                <a:lnTo>
                  <a:pt x="269278" y="561340"/>
                </a:lnTo>
                <a:lnTo>
                  <a:pt x="267970" y="560070"/>
                </a:lnTo>
                <a:lnTo>
                  <a:pt x="266966" y="558800"/>
                </a:lnTo>
                <a:lnTo>
                  <a:pt x="265849" y="557530"/>
                </a:lnTo>
                <a:lnTo>
                  <a:pt x="265442" y="556260"/>
                </a:lnTo>
                <a:lnTo>
                  <a:pt x="266407" y="556260"/>
                </a:lnTo>
                <a:lnTo>
                  <a:pt x="266903" y="557530"/>
                </a:lnTo>
                <a:lnTo>
                  <a:pt x="267081" y="556260"/>
                </a:lnTo>
                <a:lnTo>
                  <a:pt x="268770" y="557530"/>
                </a:lnTo>
                <a:lnTo>
                  <a:pt x="269951" y="558800"/>
                </a:lnTo>
                <a:lnTo>
                  <a:pt x="271449" y="560070"/>
                </a:lnTo>
                <a:lnTo>
                  <a:pt x="272288" y="562610"/>
                </a:lnTo>
                <a:lnTo>
                  <a:pt x="273380" y="562610"/>
                </a:lnTo>
                <a:lnTo>
                  <a:pt x="271754" y="556260"/>
                </a:lnTo>
                <a:lnTo>
                  <a:pt x="269748" y="554990"/>
                </a:lnTo>
                <a:lnTo>
                  <a:pt x="268859" y="553720"/>
                </a:lnTo>
                <a:lnTo>
                  <a:pt x="267576" y="554990"/>
                </a:lnTo>
                <a:lnTo>
                  <a:pt x="266547" y="553720"/>
                </a:lnTo>
                <a:lnTo>
                  <a:pt x="266382" y="552450"/>
                </a:lnTo>
                <a:lnTo>
                  <a:pt x="265544" y="552450"/>
                </a:lnTo>
                <a:lnTo>
                  <a:pt x="265442" y="551180"/>
                </a:lnTo>
                <a:lnTo>
                  <a:pt x="265607" y="551180"/>
                </a:lnTo>
                <a:lnTo>
                  <a:pt x="265544" y="549910"/>
                </a:lnTo>
                <a:lnTo>
                  <a:pt x="265328" y="549910"/>
                </a:lnTo>
                <a:lnTo>
                  <a:pt x="265328" y="556260"/>
                </a:lnTo>
                <a:lnTo>
                  <a:pt x="264083" y="556260"/>
                </a:lnTo>
                <a:lnTo>
                  <a:pt x="264185" y="554990"/>
                </a:lnTo>
                <a:lnTo>
                  <a:pt x="264668" y="554990"/>
                </a:lnTo>
                <a:lnTo>
                  <a:pt x="265328" y="556260"/>
                </a:lnTo>
                <a:lnTo>
                  <a:pt x="265328" y="549910"/>
                </a:lnTo>
                <a:lnTo>
                  <a:pt x="265137" y="549910"/>
                </a:lnTo>
                <a:lnTo>
                  <a:pt x="263994" y="548640"/>
                </a:lnTo>
                <a:lnTo>
                  <a:pt x="265506" y="546100"/>
                </a:lnTo>
                <a:lnTo>
                  <a:pt x="266674" y="547370"/>
                </a:lnTo>
                <a:lnTo>
                  <a:pt x="266598" y="549910"/>
                </a:lnTo>
                <a:lnTo>
                  <a:pt x="267703" y="547370"/>
                </a:lnTo>
                <a:lnTo>
                  <a:pt x="268173" y="549910"/>
                </a:lnTo>
                <a:lnTo>
                  <a:pt x="267703" y="551180"/>
                </a:lnTo>
                <a:lnTo>
                  <a:pt x="268135" y="551180"/>
                </a:lnTo>
                <a:lnTo>
                  <a:pt x="269163" y="551180"/>
                </a:lnTo>
                <a:lnTo>
                  <a:pt x="268935" y="549910"/>
                </a:lnTo>
                <a:lnTo>
                  <a:pt x="269684" y="551180"/>
                </a:lnTo>
                <a:lnTo>
                  <a:pt x="270129" y="552450"/>
                </a:lnTo>
                <a:lnTo>
                  <a:pt x="270802" y="552450"/>
                </a:lnTo>
                <a:lnTo>
                  <a:pt x="271297" y="553720"/>
                </a:lnTo>
                <a:lnTo>
                  <a:pt x="272008" y="553720"/>
                </a:lnTo>
                <a:lnTo>
                  <a:pt x="272719" y="554990"/>
                </a:lnTo>
                <a:lnTo>
                  <a:pt x="274167" y="554990"/>
                </a:lnTo>
                <a:lnTo>
                  <a:pt x="274955" y="556260"/>
                </a:lnTo>
                <a:lnTo>
                  <a:pt x="276136" y="557530"/>
                </a:lnTo>
                <a:lnTo>
                  <a:pt x="273024" y="557530"/>
                </a:lnTo>
                <a:lnTo>
                  <a:pt x="276313" y="560070"/>
                </a:lnTo>
                <a:lnTo>
                  <a:pt x="275513" y="560070"/>
                </a:lnTo>
                <a:lnTo>
                  <a:pt x="276656" y="561340"/>
                </a:lnTo>
                <a:lnTo>
                  <a:pt x="277050" y="561340"/>
                </a:lnTo>
                <a:lnTo>
                  <a:pt x="277012" y="562610"/>
                </a:lnTo>
                <a:lnTo>
                  <a:pt x="277685" y="562610"/>
                </a:lnTo>
                <a:lnTo>
                  <a:pt x="277812" y="563880"/>
                </a:lnTo>
                <a:lnTo>
                  <a:pt x="278739" y="563880"/>
                </a:lnTo>
                <a:lnTo>
                  <a:pt x="279361" y="565150"/>
                </a:lnTo>
                <a:lnTo>
                  <a:pt x="279882" y="565150"/>
                </a:lnTo>
                <a:lnTo>
                  <a:pt x="280149" y="565150"/>
                </a:lnTo>
                <a:lnTo>
                  <a:pt x="280466" y="566420"/>
                </a:lnTo>
                <a:lnTo>
                  <a:pt x="281076" y="566420"/>
                </a:lnTo>
                <a:lnTo>
                  <a:pt x="281406" y="567690"/>
                </a:lnTo>
                <a:lnTo>
                  <a:pt x="281698" y="567690"/>
                </a:lnTo>
                <a:lnTo>
                  <a:pt x="282384" y="567690"/>
                </a:lnTo>
                <a:lnTo>
                  <a:pt x="281965" y="568960"/>
                </a:lnTo>
                <a:lnTo>
                  <a:pt x="281698" y="567690"/>
                </a:lnTo>
                <a:lnTo>
                  <a:pt x="281368" y="568960"/>
                </a:lnTo>
                <a:lnTo>
                  <a:pt x="280543" y="570230"/>
                </a:lnTo>
                <a:lnTo>
                  <a:pt x="281279" y="570230"/>
                </a:lnTo>
                <a:lnTo>
                  <a:pt x="280987" y="571500"/>
                </a:lnTo>
                <a:lnTo>
                  <a:pt x="280797" y="571500"/>
                </a:lnTo>
                <a:lnTo>
                  <a:pt x="281025" y="572770"/>
                </a:lnTo>
                <a:lnTo>
                  <a:pt x="281660" y="572770"/>
                </a:lnTo>
                <a:lnTo>
                  <a:pt x="281965" y="574040"/>
                </a:lnTo>
                <a:lnTo>
                  <a:pt x="281978" y="572770"/>
                </a:lnTo>
                <a:lnTo>
                  <a:pt x="282562" y="572770"/>
                </a:lnTo>
                <a:lnTo>
                  <a:pt x="283057" y="574040"/>
                </a:lnTo>
                <a:lnTo>
                  <a:pt x="283184" y="574040"/>
                </a:lnTo>
                <a:lnTo>
                  <a:pt x="282829" y="575310"/>
                </a:lnTo>
                <a:lnTo>
                  <a:pt x="283616" y="576580"/>
                </a:lnTo>
                <a:lnTo>
                  <a:pt x="284708" y="576580"/>
                </a:lnTo>
                <a:lnTo>
                  <a:pt x="283565" y="575310"/>
                </a:lnTo>
                <a:lnTo>
                  <a:pt x="284149" y="574040"/>
                </a:lnTo>
                <a:lnTo>
                  <a:pt x="285051" y="574040"/>
                </a:lnTo>
                <a:lnTo>
                  <a:pt x="286423" y="572770"/>
                </a:lnTo>
                <a:lnTo>
                  <a:pt x="287312" y="574040"/>
                </a:lnTo>
                <a:lnTo>
                  <a:pt x="287820" y="574040"/>
                </a:lnTo>
                <a:lnTo>
                  <a:pt x="288099" y="575310"/>
                </a:lnTo>
                <a:lnTo>
                  <a:pt x="289204" y="575310"/>
                </a:lnTo>
                <a:lnTo>
                  <a:pt x="289318" y="576580"/>
                </a:lnTo>
                <a:lnTo>
                  <a:pt x="290144" y="576580"/>
                </a:lnTo>
                <a:lnTo>
                  <a:pt x="291096" y="577850"/>
                </a:lnTo>
                <a:lnTo>
                  <a:pt x="292887" y="577850"/>
                </a:lnTo>
                <a:lnTo>
                  <a:pt x="292658" y="576580"/>
                </a:lnTo>
                <a:lnTo>
                  <a:pt x="292328" y="576580"/>
                </a:lnTo>
                <a:lnTo>
                  <a:pt x="291985" y="575310"/>
                </a:lnTo>
                <a:lnTo>
                  <a:pt x="290868" y="575310"/>
                </a:lnTo>
                <a:lnTo>
                  <a:pt x="290728" y="574040"/>
                </a:lnTo>
                <a:lnTo>
                  <a:pt x="291490" y="572770"/>
                </a:lnTo>
                <a:lnTo>
                  <a:pt x="291744" y="574040"/>
                </a:lnTo>
                <a:lnTo>
                  <a:pt x="292252" y="572770"/>
                </a:lnTo>
                <a:lnTo>
                  <a:pt x="292112" y="572770"/>
                </a:lnTo>
                <a:lnTo>
                  <a:pt x="291731" y="571500"/>
                </a:lnTo>
                <a:lnTo>
                  <a:pt x="290791" y="571500"/>
                </a:lnTo>
                <a:lnTo>
                  <a:pt x="289509" y="570230"/>
                </a:lnTo>
                <a:lnTo>
                  <a:pt x="288734" y="568960"/>
                </a:lnTo>
                <a:lnTo>
                  <a:pt x="286194" y="568960"/>
                </a:lnTo>
                <a:lnTo>
                  <a:pt x="284835" y="566420"/>
                </a:lnTo>
                <a:lnTo>
                  <a:pt x="283133" y="565150"/>
                </a:lnTo>
                <a:lnTo>
                  <a:pt x="282270" y="565150"/>
                </a:lnTo>
                <a:lnTo>
                  <a:pt x="281724" y="563880"/>
                </a:lnTo>
                <a:lnTo>
                  <a:pt x="281406" y="565150"/>
                </a:lnTo>
                <a:lnTo>
                  <a:pt x="280720" y="563880"/>
                </a:lnTo>
                <a:lnTo>
                  <a:pt x="280301" y="563880"/>
                </a:lnTo>
                <a:lnTo>
                  <a:pt x="280492" y="562610"/>
                </a:lnTo>
                <a:lnTo>
                  <a:pt x="282206" y="562610"/>
                </a:lnTo>
                <a:lnTo>
                  <a:pt x="281762" y="561301"/>
                </a:lnTo>
                <a:lnTo>
                  <a:pt x="280885" y="560070"/>
                </a:lnTo>
                <a:lnTo>
                  <a:pt x="280276" y="558800"/>
                </a:lnTo>
                <a:lnTo>
                  <a:pt x="278714" y="558800"/>
                </a:lnTo>
                <a:lnTo>
                  <a:pt x="278739" y="557530"/>
                </a:lnTo>
                <a:lnTo>
                  <a:pt x="279044" y="557530"/>
                </a:lnTo>
                <a:lnTo>
                  <a:pt x="279793" y="556260"/>
                </a:lnTo>
                <a:lnTo>
                  <a:pt x="280428" y="557530"/>
                </a:lnTo>
                <a:lnTo>
                  <a:pt x="280924" y="557530"/>
                </a:lnTo>
                <a:lnTo>
                  <a:pt x="281051" y="558800"/>
                </a:lnTo>
                <a:lnTo>
                  <a:pt x="281330" y="558800"/>
                </a:lnTo>
                <a:lnTo>
                  <a:pt x="281711" y="557530"/>
                </a:lnTo>
                <a:lnTo>
                  <a:pt x="281978" y="558800"/>
                </a:lnTo>
                <a:lnTo>
                  <a:pt x="284556" y="558800"/>
                </a:lnTo>
                <a:lnTo>
                  <a:pt x="285534" y="560070"/>
                </a:lnTo>
                <a:lnTo>
                  <a:pt x="286118" y="561187"/>
                </a:lnTo>
                <a:lnTo>
                  <a:pt x="286105" y="562610"/>
                </a:lnTo>
                <a:lnTo>
                  <a:pt x="287807" y="562610"/>
                </a:lnTo>
                <a:lnTo>
                  <a:pt x="288010" y="563880"/>
                </a:lnTo>
                <a:lnTo>
                  <a:pt x="289915" y="563880"/>
                </a:lnTo>
                <a:lnTo>
                  <a:pt x="290664" y="565150"/>
                </a:lnTo>
                <a:lnTo>
                  <a:pt x="291020" y="565150"/>
                </a:lnTo>
                <a:lnTo>
                  <a:pt x="290639" y="563880"/>
                </a:lnTo>
                <a:lnTo>
                  <a:pt x="291033" y="562610"/>
                </a:lnTo>
                <a:lnTo>
                  <a:pt x="291973" y="563880"/>
                </a:lnTo>
                <a:lnTo>
                  <a:pt x="292836" y="563880"/>
                </a:lnTo>
                <a:lnTo>
                  <a:pt x="293128" y="562610"/>
                </a:lnTo>
                <a:lnTo>
                  <a:pt x="295630" y="562610"/>
                </a:lnTo>
                <a:lnTo>
                  <a:pt x="292125" y="561340"/>
                </a:lnTo>
                <a:lnTo>
                  <a:pt x="293306" y="560070"/>
                </a:lnTo>
                <a:lnTo>
                  <a:pt x="294881" y="560070"/>
                </a:lnTo>
                <a:lnTo>
                  <a:pt x="295440" y="561340"/>
                </a:lnTo>
                <a:lnTo>
                  <a:pt x="295186" y="560070"/>
                </a:lnTo>
                <a:lnTo>
                  <a:pt x="296100" y="560070"/>
                </a:lnTo>
                <a:lnTo>
                  <a:pt x="296773" y="560070"/>
                </a:lnTo>
                <a:lnTo>
                  <a:pt x="297459" y="560070"/>
                </a:lnTo>
                <a:lnTo>
                  <a:pt x="297408" y="561340"/>
                </a:lnTo>
                <a:lnTo>
                  <a:pt x="296773" y="560070"/>
                </a:lnTo>
                <a:lnTo>
                  <a:pt x="296710" y="561340"/>
                </a:lnTo>
                <a:lnTo>
                  <a:pt x="296100" y="560070"/>
                </a:lnTo>
                <a:lnTo>
                  <a:pt x="295452" y="561340"/>
                </a:lnTo>
                <a:lnTo>
                  <a:pt x="296202" y="561340"/>
                </a:lnTo>
                <a:lnTo>
                  <a:pt x="296494" y="562610"/>
                </a:lnTo>
                <a:lnTo>
                  <a:pt x="302920" y="562610"/>
                </a:lnTo>
                <a:lnTo>
                  <a:pt x="302996" y="561340"/>
                </a:lnTo>
                <a:lnTo>
                  <a:pt x="302475" y="561340"/>
                </a:lnTo>
                <a:lnTo>
                  <a:pt x="302133" y="560070"/>
                </a:lnTo>
                <a:lnTo>
                  <a:pt x="301536" y="561340"/>
                </a:lnTo>
                <a:lnTo>
                  <a:pt x="301320" y="561340"/>
                </a:lnTo>
                <a:lnTo>
                  <a:pt x="300964" y="560070"/>
                </a:lnTo>
                <a:lnTo>
                  <a:pt x="302133" y="560070"/>
                </a:lnTo>
                <a:lnTo>
                  <a:pt x="303314" y="560070"/>
                </a:lnTo>
                <a:lnTo>
                  <a:pt x="303072" y="561340"/>
                </a:lnTo>
                <a:lnTo>
                  <a:pt x="303733" y="561340"/>
                </a:lnTo>
                <a:lnTo>
                  <a:pt x="304165" y="561340"/>
                </a:lnTo>
                <a:lnTo>
                  <a:pt x="304317" y="561416"/>
                </a:lnTo>
                <a:lnTo>
                  <a:pt x="306819" y="562610"/>
                </a:lnTo>
                <a:lnTo>
                  <a:pt x="306247" y="561340"/>
                </a:lnTo>
                <a:lnTo>
                  <a:pt x="308521" y="561340"/>
                </a:lnTo>
                <a:lnTo>
                  <a:pt x="308965" y="560070"/>
                </a:lnTo>
                <a:lnTo>
                  <a:pt x="309473" y="560070"/>
                </a:lnTo>
                <a:lnTo>
                  <a:pt x="310057" y="560070"/>
                </a:lnTo>
                <a:lnTo>
                  <a:pt x="309841" y="561340"/>
                </a:lnTo>
                <a:lnTo>
                  <a:pt x="310451" y="561340"/>
                </a:lnTo>
                <a:lnTo>
                  <a:pt x="310502" y="560070"/>
                </a:lnTo>
                <a:lnTo>
                  <a:pt x="310807" y="560070"/>
                </a:lnTo>
                <a:lnTo>
                  <a:pt x="309981" y="558800"/>
                </a:lnTo>
                <a:lnTo>
                  <a:pt x="308038" y="558800"/>
                </a:lnTo>
                <a:lnTo>
                  <a:pt x="307314" y="557530"/>
                </a:lnTo>
                <a:lnTo>
                  <a:pt x="305358" y="557530"/>
                </a:lnTo>
                <a:lnTo>
                  <a:pt x="304977" y="556260"/>
                </a:lnTo>
                <a:lnTo>
                  <a:pt x="302552" y="556260"/>
                </a:lnTo>
                <a:lnTo>
                  <a:pt x="302145" y="554990"/>
                </a:lnTo>
                <a:lnTo>
                  <a:pt x="302120" y="553720"/>
                </a:lnTo>
                <a:lnTo>
                  <a:pt x="301383" y="552704"/>
                </a:lnTo>
                <a:lnTo>
                  <a:pt x="301383" y="558800"/>
                </a:lnTo>
                <a:lnTo>
                  <a:pt x="299491" y="560070"/>
                </a:lnTo>
                <a:lnTo>
                  <a:pt x="298399" y="560070"/>
                </a:lnTo>
                <a:lnTo>
                  <a:pt x="301383" y="558800"/>
                </a:lnTo>
                <a:lnTo>
                  <a:pt x="301383" y="552704"/>
                </a:lnTo>
                <a:lnTo>
                  <a:pt x="301205" y="552450"/>
                </a:lnTo>
                <a:lnTo>
                  <a:pt x="303047" y="552450"/>
                </a:lnTo>
                <a:lnTo>
                  <a:pt x="303530" y="551180"/>
                </a:lnTo>
                <a:lnTo>
                  <a:pt x="304241" y="551180"/>
                </a:lnTo>
                <a:lnTo>
                  <a:pt x="304596" y="552450"/>
                </a:lnTo>
                <a:lnTo>
                  <a:pt x="307098" y="552450"/>
                </a:lnTo>
                <a:lnTo>
                  <a:pt x="307378" y="553720"/>
                </a:lnTo>
                <a:lnTo>
                  <a:pt x="308013" y="553720"/>
                </a:lnTo>
                <a:lnTo>
                  <a:pt x="308787" y="552450"/>
                </a:lnTo>
                <a:lnTo>
                  <a:pt x="309600" y="553720"/>
                </a:lnTo>
                <a:lnTo>
                  <a:pt x="310197" y="553720"/>
                </a:lnTo>
                <a:lnTo>
                  <a:pt x="311315" y="552450"/>
                </a:lnTo>
                <a:lnTo>
                  <a:pt x="310070" y="552450"/>
                </a:lnTo>
                <a:lnTo>
                  <a:pt x="310197" y="551180"/>
                </a:lnTo>
                <a:lnTo>
                  <a:pt x="306984" y="551180"/>
                </a:lnTo>
                <a:lnTo>
                  <a:pt x="305435" y="549910"/>
                </a:lnTo>
                <a:lnTo>
                  <a:pt x="304495" y="549910"/>
                </a:lnTo>
                <a:lnTo>
                  <a:pt x="305612" y="548640"/>
                </a:lnTo>
                <a:lnTo>
                  <a:pt x="303809" y="548640"/>
                </a:lnTo>
                <a:lnTo>
                  <a:pt x="304279" y="547370"/>
                </a:lnTo>
                <a:lnTo>
                  <a:pt x="302691" y="547370"/>
                </a:lnTo>
                <a:lnTo>
                  <a:pt x="302501" y="546100"/>
                </a:lnTo>
                <a:lnTo>
                  <a:pt x="303555" y="546100"/>
                </a:lnTo>
                <a:lnTo>
                  <a:pt x="303923" y="544830"/>
                </a:lnTo>
                <a:lnTo>
                  <a:pt x="304152" y="544830"/>
                </a:lnTo>
                <a:lnTo>
                  <a:pt x="304215" y="543560"/>
                </a:lnTo>
                <a:lnTo>
                  <a:pt x="304876" y="542290"/>
                </a:lnTo>
                <a:lnTo>
                  <a:pt x="306197" y="543560"/>
                </a:lnTo>
                <a:lnTo>
                  <a:pt x="306565" y="544830"/>
                </a:lnTo>
                <a:lnTo>
                  <a:pt x="306908" y="548640"/>
                </a:lnTo>
                <a:lnTo>
                  <a:pt x="308749" y="546100"/>
                </a:lnTo>
                <a:lnTo>
                  <a:pt x="311048" y="548640"/>
                </a:lnTo>
                <a:lnTo>
                  <a:pt x="311670" y="548640"/>
                </a:lnTo>
                <a:lnTo>
                  <a:pt x="312026" y="551180"/>
                </a:lnTo>
                <a:lnTo>
                  <a:pt x="314388" y="551180"/>
                </a:lnTo>
                <a:lnTo>
                  <a:pt x="314972" y="549910"/>
                </a:lnTo>
                <a:lnTo>
                  <a:pt x="314833" y="549910"/>
                </a:lnTo>
                <a:lnTo>
                  <a:pt x="315201" y="548640"/>
                </a:lnTo>
                <a:lnTo>
                  <a:pt x="315849" y="548640"/>
                </a:lnTo>
                <a:lnTo>
                  <a:pt x="316484" y="549910"/>
                </a:lnTo>
                <a:lnTo>
                  <a:pt x="317131" y="548640"/>
                </a:lnTo>
                <a:lnTo>
                  <a:pt x="317334" y="549440"/>
                </a:lnTo>
                <a:lnTo>
                  <a:pt x="317423" y="551180"/>
                </a:lnTo>
                <a:lnTo>
                  <a:pt x="318096" y="549910"/>
                </a:lnTo>
                <a:lnTo>
                  <a:pt x="318795" y="549910"/>
                </a:lnTo>
                <a:lnTo>
                  <a:pt x="318744" y="549440"/>
                </a:lnTo>
                <a:lnTo>
                  <a:pt x="318820" y="548335"/>
                </a:lnTo>
                <a:lnTo>
                  <a:pt x="319379" y="547370"/>
                </a:lnTo>
                <a:lnTo>
                  <a:pt x="318985" y="547370"/>
                </a:lnTo>
                <a:lnTo>
                  <a:pt x="319036" y="546100"/>
                </a:lnTo>
                <a:lnTo>
                  <a:pt x="319925" y="544830"/>
                </a:lnTo>
                <a:lnTo>
                  <a:pt x="322503" y="544830"/>
                </a:lnTo>
                <a:lnTo>
                  <a:pt x="321525" y="543560"/>
                </a:lnTo>
                <a:lnTo>
                  <a:pt x="321538" y="542290"/>
                </a:lnTo>
                <a:lnTo>
                  <a:pt x="322643" y="542290"/>
                </a:lnTo>
                <a:lnTo>
                  <a:pt x="322859" y="543560"/>
                </a:lnTo>
                <a:lnTo>
                  <a:pt x="326097" y="543560"/>
                </a:lnTo>
                <a:lnTo>
                  <a:pt x="325437" y="544830"/>
                </a:lnTo>
                <a:lnTo>
                  <a:pt x="328218" y="544830"/>
                </a:lnTo>
                <a:lnTo>
                  <a:pt x="328650" y="546100"/>
                </a:lnTo>
                <a:lnTo>
                  <a:pt x="329349" y="547370"/>
                </a:lnTo>
                <a:lnTo>
                  <a:pt x="328917" y="548640"/>
                </a:lnTo>
                <a:lnTo>
                  <a:pt x="327113" y="548640"/>
                </a:lnTo>
                <a:lnTo>
                  <a:pt x="326440" y="547370"/>
                </a:lnTo>
                <a:lnTo>
                  <a:pt x="325907" y="548640"/>
                </a:lnTo>
                <a:lnTo>
                  <a:pt x="323977" y="548640"/>
                </a:lnTo>
                <a:lnTo>
                  <a:pt x="323850" y="547370"/>
                </a:lnTo>
                <a:lnTo>
                  <a:pt x="323138" y="547370"/>
                </a:lnTo>
                <a:lnTo>
                  <a:pt x="323418" y="548640"/>
                </a:lnTo>
                <a:lnTo>
                  <a:pt x="323786" y="548640"/>
                </a:lnTo>
                <a:lnTo>
                  <a:pt x="323723" y="549910"/>
                </a:lnTo>
                <a:lnTo>
                  <a:pt x="323583" y="549910"/>
                </a:lnTo>
                <a:lnTo>
                  <a:pt x="323913" y="551180"/>
                </a:lnTo>
                <a:lnTo>
                  <a:pt x="324396" y="552450"/>
                </a:lnTo>
                <a:lnTo>
                  <a:pt x="324269" y="552450"/>
                </a:lnTo>
                <a:lnTo>
                  <a:pt x="323938" y="553720"/>
                </a:lnTo>
                <a:lnTo>
                  <a:pt x="324332" y="553720"/>
                </a:lnTo>
                <a:lnTo>
                  <a:pt x="324015" y="554990"/>
                </a:lnTo>
                <a:lnTo>
                  <a:pt x="323761" y="554990"/>
                </a:lnTo>
                <a:lnTo>
                  <a:pt x="323786" y="556260"/>
                </a:lnTo>
                <a:lnTo>
                  <a:pt x="324637" y="556260"/>
                </a:lnTo>
                <a:lnTo>
                  <a:pt x="324713" y="557530"/>
                </a:lnTo>
                <a:lnTo>
                  <a:pt x="324662" y="558800"/>
                </a:lnTo>
                <a:lnTo>
                  <a:pt x="324294" y="560070"/>
                </a:lnTo>
                <a:lnTo>
                  <a:pt x="323900" y="560070"/>
                </a:lnTo>
                <a:lnTo>
                  <a:pt x="324104" y="558800"/>
                </a:lnTo>
                <a:lnTo>
                  <a:pt x="324662" y="558800"/>
                </a:lnTo>
                <a:lnTo>
                  <a:pt x="324662" y="557530"/>
                </a:lnTo>
                <a:lnTo>
                  <a:pt x="324383" y="557530"/>
                </a:lnTo>
                <a:lnTo>
                  <a:pt x="323646" y="558800"/>
                </a:lnTo>
                <a:lnTo>
                  <a:pt x="323405" y="558800"/>
                </a:lnTo>
                <a:lnTo>
                  <a:pt x="322846" y="557530"/>
                </a:lnTo>
                <a:lnTo>
                  <a:pt x="322148" y="557530"/>
                </a:lnTo>
                <a:lnTo>
                  <a:pt x="322414" y="558800"/>
                </a:lnTo>
                <a:lnTo>
                  <a:pt x="323100" y="558800"/>
                </a:lnTo>
                <a:lnTo>
                  <a:pt x="322999" y="560070"/>
                </a:lnTo>
                <a:lnTo>
                  <a:pt x="323278" y="560070"/>
                </a:lnTo>
                <a:lnTo>
                  <a:pt x="324370" y="561340"/>
                </a:lnTo>
                <a:lnTo>
                  <a:pt x="325031" y="561340"/>
                </a:lnTo>
                <a:lnTo>
                  <a:pt x="325424" y="562610"/>
                </a:lnTo>
                <a:lnTo>
                  <a:pt x="325742" y="561340"/>
                </a:lnTo>
                <a:lnTo>
                  <a:pt x="326224" y="561340"/>
                </a:lnTo>
                <a:lnTo>
                  <a:pt x="326123" y="562610"/>
                </a:lnTo>
                <a:lnTo>
                  <a:pt x="325780" y="562610"/>
                </a:lnTo>
                <a:lnTo>
                  <a:pt x="327215" y="563880"/>
                </a:lnTo>
                <a:lnTo>
                  <a:pt x="328574" y="563880"/>
                </a:lnTo>
                <a:lnTo>
                  <a:pt x="328968" y="565023"/>
                </a:lnTo>
                <a:lnTo>
                  <a:pt x="329971" y="563880"/>
                </a:lnTo>
                <a:lnTo>
                  <a:pt x="330466" y="563880"/>
                </a:lnTo>
                <a:lnTo>
                  <a:pt x="330098" y="562610"/>
                </a:lnTo>
                <a:lnTo>
                  <a:pt x="329552" y="562610"/>
                </a:lnTo>
                <a:lnTo>
                  <a:pt x="328841" y="561340"/>
                </a:lnTo>
                <a:lnTo>
                  <a:pt x="327380" y="561340"/>
                </a:lnTo>
                <a:lnTo>
                  <a:pt x="327926" y="560070"/>
                </a:lnTo>
                <a:lnTo>
                  <a:pt x="326110" y="560070"/>
                </a:lnTo>
                <a:lnTo>
                  <a:pt x="325386" y="558800"/>
                </a:lnTo>
                <a:lnTo>
                  <a:pt x="326542" y="558800"/>
                </a:lnTo>
                <a:lnTo>
                  <a:pt x="326110" y="560070"/>
                </a:lnTo>
                <a:lnTo>
                  <a:pt x="327113" y="558800"/>
                </a:lnTo>
                <a:lnTo>
                  <a:pt x="328447" y="558800"/>
                </a:lnTo>
                <a:lnTo>
                  <a:pt x="329476" y="557530"/>
                </a:lnTo>
                <a:lnTo>
                  <a:pt x="329996" y="557530"/>
                </a:lnTo>
                <a:lnTo>
                  <a:pt x="331000" y="558800"/>
                </a:lnTo>
                <a:lnTo>
                  <a:pt x="331139" y="560070"/>
                </a:lnTo>
                <a:lnTo>
                  <a:pt x="333095" y="560070"/>
                </a:lnTo>
                <a:lnTo>
                  <a:pt x="332917" y="561340"/>
                </a:lnTo>
                <a:lnTo>
                  <a:pt x="334200" y="561340"/>
                </a:lnTo>
                <a:lnTo>
                  <a:pt x="334124" y="562610"/>
                </a:lnTo>
                <a:lnTo>
                  <a:pt x="334784" y="562610"/>
                </a:lnTo>
                <a:lnTo>
                  <a:pt x="334810" y="563880"/>
                </a:lnTo>
                <a:lnTo>
                  <a:pt x="336080" y="563880"/>
                </a:lnTo>
                <a:lnTo>
                  <a:pt x="336410" y="565150"/>
                </a:lnTo>
                <a:lnTo>
                  <a:pt x="337134" y="565150"/>
                </a:lnTo>
                <a:lnTo>
                  <a:pt x="337362" y="566420"/>
                </a:lnTo>
                <a:lnTo>
                  <a:pt x="340779" y="566420"/>
                </a:lnTo>
                <a:lnTo>
                  <a:pt x="341541" y="567690"/>
                </a:lnTo>
                <a:lnTo>
                  <a:pt x="342658" y="567690"/>
                </a:lnTo>
                <a:lnTo>
                  <a:pt x="342925" y="568960"/>
                </a:lnTo>
                <a:lnTo>
                  <a:pt x="344462" y="568960"/>
                </a:lnTo>
                <a:lnTo>
                  <a:pt x="344716" y="568960"/>
                </a:lnTo>
                <a:lnTo>
                  <a:pt x="345452" y="568960"/>
                </a:lnTo>
                <a:lnTo>
                  <a:pt x="345389" y="570230"/>
                </a:lnTo>
                <a:lnTo>
                  <a:pt x="344728" y="568960"/>
                </a:lnTo>
                <a:lnTo>
                  <a:pt x="345008" y="570230"/>
                </a:lnTo>
                <a:lnTo>
                  <a:pt x="344601" y="570230"/>
                </a:lnTo>
                <a:lnTo>
                  <a:pt x="347675" y="571500"/>
                </a:lnTo>
                <a:lnTo>
                  <a:pt x="347802" y="571500"/>
                </a:lnTo>
                <a:lnTo>
                  <a:pt x="347751" y="570230"/>
                </a:lnTo>
                <a:lnTo>
                  <a:pt x="348183" y="570230"/>
                </a:lnTo>
                <a:lnTo>
                  <a:pt x="349046" y="571500"/>
                </a:lnTo>
                <a:lnTo>
                  <a:pt x="349631" y="571500"/>
                </a:lnTo>
                <a:lnTo>
                  <a:pt x="349275" y="572770"/>
                </a:lnTo>
                <a:lnTo>
                  <a:pt x="349592" y="571817"/>
                </a:lnTo>
                <a:lnTo>
                  <a:pt x="349669" y="571500"/>
                </a:lnTo>
                <a:lnTo>
                  <a:pt x="350291" y="571500"/>
                </a:lnTo>
                <a:lnTo>
                  <a:pt x="351917" y="571500"/>
                </a:lnTo>
                <a:lnTo>
                  <a:pt x="353314" y="572770"/>
                </a:lnTo>
                <a:lnTo>
                  <a:pt x="353479" y="574040"/>
                </a:lnTo>
                <a:lnTo>
                  <a:pt x="355320" y="574040"/>
                </a:lnTo>
                <a:lnTo>
                  <a:pt x="355638" y="575310"/>
                </a:lnTo>
                <a:lnTo>
                  <a:pt x="356120" y="574040"/>
                </a:lnTo>
                <a:lnTo>
                  <a:pt x="358241" y="574040"/>
                </a:lnTo>
                <a:lnTo>
                  <a:pt x="359905" y="575310"/>
                </a:lnTo>
                <a:lnTo>
                  <a:pt x="358889" y="576580"/>
                </a:lnTo>
                <a:lnTo>
                  <a:pt x="360133" y="576580"/>
                </a:lnTo>
                <a:lnTo>
                  <a:pt x="360133" y="577850"/>
                </a:lnTo>
                <a:lnTo>
                  <a:pt x="360807" y="577850"/>
                </a:lnTo>
                <a:lnTo>
                  <a:pt x="361137" y="576580"/>
                </a:lnTo>
                <a:lnTo>
                  <a:pt x="361556" y="576580"/>
                </a:lnTo>
                <a:lnTo>
                  <a:pt x="361899" y="577850"/>
                </a:lnTo>
                <a:lnTo>
                  <a:pt x="362267" y="577850"/>
                </a:lnTo>
                <a:lnTo>
                  <a:pt x="361975" y="576580"/>
                </a:lnTo>
                <a:lnTo>
                  <a:pt x="364807" y="577850"/>
                </a:lnTo>
                <a:lnTo>
                  <a:pt x="362343" y="576580"/>
                </a:lnTo>
                <a:lnTo>
                  <a:pt x="368744" y="576580"/>
                </a:lnTo>
                <a:lnTo>
                  <a:pt x="368846" y="577850"/>
                </a:lnTo>
                <a:lnTo>
                  <a:pt x="372046" y="577850"/>
                </a:lnTo>
                <a:lnTo>
                  <a:pt x="373214" y="579120"/>
                </a:lnTo>
                <a:lnTo>
                  <a:pt x="373380" y="579120"/>
                </a:lnTo>
                <a:lnTo>
                  <a:pt x="373341" y="577850"/>
                </a:lnTo>
                <a:lnTo>
                  <a:pt x="372859" y="577850"/>
                </a:lnTo>
                <a:lnTo>
                  <a:pt x="372859" y="576580"/>
                </a:lnTo>
                <a:lnTo>
                  <a:pt x="372859" y="575310"/>
                </a:lnTo>
                <a:lnTo>
                  <a:pt x="370674" y="575310"/>
                </a:lnTo>
                <a:lnTo>
                  <a:pt x="369925" y="574040"/>
                </a:lnTo>
                <a:lnTo>
                  <a:pt x="369379" y="574040"/>
                </a:lnTo>
                <a:lnTo>
                  <a:pt x="369138" y="572770"/>
                </a:lnTo>
                <a:lnTo>
                  <a:pt x="368046" y="572770"/>
                </a:lnTo>
                <a:lnTo>
                  <a:pt x="367004" y="571500"/>
                </a:lnTo>
                <a:lnTo>
                  <a:pt x="365950" y="571500"/>
                </a:lnTo>
                <a:lnTo>
                  <a:pt x="365798" y="570230"/>
                </a:lnTo>
                <a:lnTo>
                  <a:pt x="363867" y="568960"/>
                </a:lnTo>
                <a:lnTo>
                  <a:pt x="364274" y="567944"/>
                </a:lnTo>
                <a:lnTo>
                  <a:pt x="364172" y="566420"/>
                </a:lnTo>
                <a:lnTo>
                  <a:pt x="362953" y="566420"/>
                </a:lnTo>
                <a:lnTo>
                  <a:pt x="362915" y="565150"/>
                </a:lnTo>
                <a:lnTo>
                  <a:pt x="360464" y="566420"/>
                </a:lnTo>
                <a:lnTo>
                  <a:pt x="359524" y="566420"/>
                </a:lnTo>
                <a:lnTo>
                  <a:pt x="359194" y="567690"/>
                </a:lnTo>
                <a:lnTo>
                  <a:pt x="358495" y="567690"/>
                </a:lnTo>
                <a:lnTo>
                  <a:pt x="357911" y="568960"/>
                </a:lnTo>
                <a:lnTo>
                  <a:pt x="356438" y="567690"/>
                </a:lnTo>
                <a:lnTo>
                  <a:pt x="352437" y="567690"/>
                </a:lnTo>
                <a:lnTo>
                  <a:pt x="349834" y="566420"/>
                </a:lnTo>
                <a:lnTo>
                  <a:pt x="348983" y="566420"/>
                </a:lnTo>
                <a:lnTo>
                  <a:pt x="348081" y="565150"/>
                </a:lnTo>
                <a:lnTo>
                  <a:pt x="347002" y="565150"/>
                </a:lnTo>
                <a:lnTo>
                  <a:pt x="346697" y="563880"/>
                </a:lnTo>
                <a:lnTo>
                  <a:pt x="345338" y="563880"/>
                </a:lnTo>
                <a:lnTo>
                  <a:pt x="343928" y="562610"/>
                </a:lnTo>
                <a:lnTo>
                  <a:pt x="343446" y="565150"/>
                </a:lnTo>
                <a:lnTo>
                  <a:pt x="342392" y="562610"/>
                </a:lnTo>
                <a:lnTo>
                  <a:pt x="343255" y="562610"/>
                </a:lnTo>
                <a:lnTo>
                  <a:pt x="342430" y="561416"/>
                </a:lnTo>
                <a:lnTo>
                  <a:pt x="342430" y="560070"/>
                </a:lnTo>
                <a:lnTo>
                  <a:pt x="340842" y="560070"/>
                </a:lnTo>
                <a:lnTo>
                  <a:pt x="339877" y="557530"/>
                </a:lnTo>
                <a:lnTo>
                  <a:pt x="337616" y="554990"/>
                </a:lnTo>
                <a:lnTo>
                  <a:pt x="339585" y="553720"/>
                </a:lnTo>
                <a:lnTo>
                  <a:pt x="340791" y="554990"/>
                </a:lnTo>
                <a:lnTo>
                  <a:pt x="342506" y="554990"/>
                </a:lnTo>
                <a:lnTo>
                  <a:pt x="343662" y="556260"/>
                </a:lnTo>
                <a:lnTo>
                  <a:pt x="343509" y="557530"/>
                </a:lnTo>
                <a:lnTo>
                  <a:pt x="343420" y="561340"/>
                </a:lnTo>
                <a:lnTo>
                  <a:pt x="343700" y="558800"/>
                </a:lnTo>
                <a:lnTo>
                  <a:pt x="344817" y="560070"/>
                </a:lnTo>
                <a:lnTo>
                  <a:pt x="345071" y="558800"/>
                </a:lnTo>
                <a:lnTo>
                  <a:pt x="346633" y="561340"/>
                </a:lnTo>
                <a:lnTo>
                  <a:pt x="348348" y="561340"/>
                </a:lnTo>
                <a:lnTo>
                  <a:pt x="348678" y="560070"/>
                </a:lnTo>
                <a:lnTo>
                  <a:pt x="349796" y="561301"/>
                </a:lnTo>
                <a:lnTo>
                  <a:pt x="349567" y="560070"/>
                </a:lnTo>
                <a:lnTo>
                  <a:pt x="349326" y="558800"/>
                </a:lnTo>
                <a:lnTo>
                  <a:pt x="351167" y="558800"/>
                </a:lnTo>
                <a:lnTo>
                  <a:pt x="351612" y="560070"/>
                </a:lnTo>
                <a:lnTo>
                  <a:pt x="351853" y="560209"/>
                </a:lnTo>
                <a:lnTo>
                  <a:pt x="351332" y="561340"/>
                </a:lnTo>
                <a:lnTo>
                  <a:pt x="351256" y="561555"/>
                </a:lnTo>
                <a:lnTo>
                  <a:pt x="351586" y="562610"/>
                </a:lnTo>
                <a:lnTo>
                  <a:pt x="352691" y="562610"/>
                </a:lnTo>
                <a:lnTo>
                  <a:pt x="352437" y="561340"/>
                </a:lnTo>
                <a:lnTo>
                  <a:pt x="352018" y="560311"/>
                </a:lnTo>
                <a:lnTo>
                  <a:pt x="353720" y="561340"/>
                </a:lnTo>
                <a:lnTo>
                  <a:pt x="353745" y="560070"/>
                </a:lnTo>
                <a:lnTo>
                  <a:pt x="352247" y="560070"/>
                </a:lnTo>
                <a:lnTo>
                  <a:pt x="351726" y="558800"/>
                </a:lnTo>
                <a:lnTo>
                  <a:pt x="351218" y="557530"/>
                </a:lnTo>
                <a:lnTo>
                  <a:pt x="353796" y="557530"/>
                </a:lnTo>
                <a:lnTo>
                  <a:pt x="354431" y="558800"/>
                </a:lnTo>
                <a:lnTo>
                  <a:pt x="357936" y="558800"/>
                </a:lnTo>
                <a:lnTo>
                  <a:pt x="359067" y="560070"/>
                </a:lnTo>
                <a:lnTo>
                  <a:pt x="361276" y="560070"/>
                </a:lnTo>
                <a:lnTo>
                  <a:pt x="361594" y="562610"/>
                </a:lnTo>
                <a:lnTo>
                  <a:pt x="361734" y="560070"/>
                </a:lnTo>
                <a:lnTo>
                  <a:pt x="362419" y="561340"/>
                </a:lnTo>
                <a:lnTo>
                  <a:pt x="363105" y="561340"/>
                </a:lnTo>
                <a:lnTo>
                  <a:pt x="363486" y="562610"/>
                </a:lnTo>
                <a:lnTo>
                  <a:pt x="364769" y="562610"/>
                </a:lnTo>
                <a:lnTo>
                  <a:pt x="364959" y="563880"/>
                </a:lnTo>
                <a:lnTo>
                  <a:pt x="368465" y="563880"/>
                </a:lnTo>
                <a:lnTo>
                  <a:pt x="368731" y="566420"/>
                </a:lnTo>
                <a:lnTo>
                  <a:pt x="370827" y="565150"/>
                </a:lnTo>
                <a:lnTo>
                  <a:pt x="371652" y="566420"/>
                </a:lnTo>
                <a:lnTo>
                  <a:pt x="372732" y="566420"/>
                </a:lnTo>
                <a:lnTo>
                  <a:pt x="373265" y="567690"/>
                </a:lnTo>
                <a:lnTo>
                  <a:pt x="375424" y="567690"/>
                </a:lnTo>
                <a:lnTo>
                  <a:pt x="375170" y="568960"/>
                </a:lnTo>
                <a:lnTo>
                  <a:pt x="376415" y="567715"/>
                </a:lnTo>
                <a:lnTo>
                  <a:pt x="375843" y="567690"/>
                </a:lnTo>
                <a:lnTo>
                  <a:pt x="375970" y="566420"/>
                </a:lnTo>
                <a:lnTo>
                  <a:pt x="379222" y="566420"/>
                </a:lnTo>
                <a:lnTo>
                  <a:pt x="379425" y="567690"/>
                </a:lnTo>
                <a:lnTo>
                  <a:pt x="380466" y="567690"/>
                </a:lnTo>
                <a:lnTo>
                  <a:pt x="380873" y="566712"/>
                </a:lnTo>
                <a:lnTo>
                  <a:pt x="380733" y="566420"/>
                </a:lnTo>
                <a:lnTo>
                  <a:pt x="381000" y="566420"/>
                </a:lnTo>
                <a:lnTo>
                  <a:pt x="381596" y="566420"/>
                </a:lnTo>
                <a:lnTo>
                  <a:pt x="380911" y="565150"/>
                </a:lnTo>
                <a:lnTo>
                  <a:pt x="381025" y="563880"/>
                </a:lnTo>
                <a:lnTo>
                  <a:pt x="382079" y="563880"/>
                </a:lnTo>
                <a:lnTo>
                  <a:pt x="381990" y="562610"/>
                </a:lnTo>
                <a:lnTo>
                  <a:pt x="381292" y="562610"/>
                </a:lnTo>
                <a:lnTo>
                  <a:pt x="381749" y="561340"/>
                </a:lnTo>
                <a:lnTo>
                  <a:pt x="382866" y="561340"/>
                </a:lnTo>
                <a:lnTo>
                  <a:pt x="382054" y="560070"/>
                </a:lnTo>
                <a:lnTo>
                  <a:pt x="385572" y="560070"/>
                </a:lnTo>
                <a:lnTo>
                  <a:pt x="382270" y="557530"/>
                </a:lnTo>
                <a:lnTo>
                  <a:pt x="381787" y="556260"/>
                </a:lnTo>
                <a:lnTo>
                  <a:pt x="383832" y="556260"/>
                </a:lnTo>
                <a:lnTo>
                  <a:pt x="383006" y="554990"/>
                </a:lnTo>
                <a:lnTo>
                  <a:pt x="382739" y="553720"/>
                </a:lnTo>
                <a:lnTo>
                  <a:pt x="384009" y="554990"/>
                </a:lnTo>
                <a:lnTo>
                  <a:pt x="385521" y="554990"/>
                </a:lnTo>
                <a:lnTo>
                  <a:pt x="386080" y="553720"/>
                </a:lnTo>
                <a:lnTo>
                  <a:pt x="385102" y="553720"/>
                </a:lnTo>
                <a:lnTo>
                  <a:pt x="385572" y="552450"/>
                </a:lnTo>
                <a:lnTo>
                  <a:pt x="386156" y="552450"/>
                </a:lnTo>
                <a:lnTo>
                  <a:pt x="386029" y="551180"/>
                </a:lnTo>
                <a:lnTo>
                  <a:pt x="383628" y="551180"/>
                </a:lnTo>
                <a:lnTo>
                  <a:pt x="386232" y="546100"/>
                </a:lnTo>
                <a:lnTo>
                  <a:pt x="389648" y="546100"/>
                </a:lnTo>
                <a:lnTo>
                  <a:pt x="390118" y="547370"/>
                </a:lnTo>
                <a:lnTo>
                  <a:pt x="391134" y="54737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2247814" y="2416987"/>
            <a:ext cx="36830" cy="26670"/>
          </a:xfrm>
          <a:custGeom>
            <a:avLst/>
            <a:gdLst/>
            <a:ahLst/>
            <a:cxnLst/>
            <a:rect l="l" t="t" r="r" b="b"/>
            <a:pathLst>
              <a:path w="36830" h="26669">
                <a:moveTo>
                  <a:pt x="22713" y="18211"/>
                </a:moveTo>
                <a:lnTo>
                  <a:pt x="12877" y="18211"/>
                </a:lnTo>
                <a:lnTo>
                  <a:pt x="15836" y="20840"/>
                </a:lnTo>
                <a:lnTo>
                  <a:pt x="13843" y="22275"/>
                </a:lnTo>
                <a:lnTo>
                  <a:pt x="13931" y="22644"/>
                </a:lnTo>
                <a:lnTo>
                  <a:pt x="12916" y="23876"/>
                </a:lnTo>
                <a:lnTo>
                  <a:pt x="12801" y="24231"/>
                </a:lnTo>
                <a:lnTo>
                  <a:pt x="12426" y="24231"/>
                </a:lnTo>
                <a:lnTo>
                  <a:pt x="11760" y="24498"/>
                </a:lnTo>
                <a:lnTo>
                  <a:pt x="12115" y="24879"/>
                </a:lnTo>
                <a:lnTo>
                  <a:pt x="15062" y="26555"/>
                </a:lnTo>
                <a:lnTo>
                  <a:pt x="17062" y="24231"/>
                </a:lnTo>
                <a:lnTo>
                  <a:pt x="12801" y="24231"/>
                </a:lnTo>
                <a:lnTo>
                  <a:pt x="12522" y="24193"/>
                </a:lnTo>
                <a:lnTo>
                  <a:pt x="17095" y="24193"/>
                </a:lnTo>
                <a:lnTo>
                  <a:pt x="17729" y="23456"/>
                </a:lnTo>
                <a:lnTo>
                  <a:pt x="19888" y="21742"/>
                </a:lnTo>
                <a:lnTo>
                  <a:pt x="22702" y="21011"/>
                </a:lnTo>
                <a:lnTo>
                  <a:pt x="22974" y="19075"/>
                </a:lnTo>
                <a:lnTo>
                  <a:pt x="22713" y="18211"/>
                </a:lnTo>
                <a:close/>
              </a:path>
              <a:path w="36830" h="26669">
                <a:moveTo>
                  <a:pt x="4521" y="23012"/>
                </a:moveTo>
                <a:lnTo>
                  <a:pt x="1612" y="23012"/>
                </a:lnTo>
                <a:lnTo>
                  <a:pt x="1739" y="24053"/>
                </a:lnTo>
                <a:lnTo>
                  <a:pt x="2197" y="23952"/>
                </a:lnTo>
                <a:lnTo>
                  <a:pt x="3009" y="23876"/>
                </a:lnTo>
                <a:lnTo>
                  <a:pt x="3071" y="23215"/>
                </a:lnTo>
                <a:lnTo>
                  <a:pt x="3695" y="23025"/>
                </a:lnTo>
                <a:lnTo>
                  <a:pt x="4521" y="23012"/>
                </a:lnTo>
                <a:close/>
              </a:path>
              <a:path w="36830" h="26669">
                <a:moveTo>
                  <a:pt x="12667" y="5018"/>
                </a:moveTo>
                <a:lnTo>
                  <a:pt x="10769" y="5448"/>
                </a:lnTo>
                <a:lnTo>
                  <a:pt x="9906" y="6731"/>
                </a:lnTo>
                <a:lnTo>
                  <a:pt x="8902" y="7035"/>
                </a:lnTo>
                <a:lnTo>
                  <a:pt x="7988" y="8509"/>
                </a:lnTo>
                <a:lnTo>
                  <a:pt x="6629" y="11417"/>
                </a:lnTo>
                <a:lnTo>
                  <a:pt x="6946" y="12928"/>
                </a:lnTo>
                <a:lnTo>
                  <a:pt x="6426" y="13665"/>
                </a:lnTo>
                <a:lnTo>
                  <a:pt x="5715" y="15100"/>
                </a:lnTo>
                <a:lnTo>
                  <a:pt x="5054" y="15811"/>
                </a:lnTo>
                <a:lnTo>
                  <a:pt x="3657" y="17716"/>
                </a:lnTo>
                <a:lnTo>
                  <a:pt x="2425" y="20281"/>
                </a:lnTo>
                <a:lnTo>
                  <a:pt x="393" y="21932"/>
                </a:lnTo>
                <a:lnTo>
                  <a:pt x="0" y="23215"/>
                </a:lnTo>
                <a:lnTo>
                  <a:pt x="1612" y="23012"/>
                </a:lnTo>
                <a:lnTo>
                  <a:pt x="5346" y="22999"/>
                </a:lnTo>
                <a:lnTo>
                  <a:pt x="5024" y="21932"/>
                </a:lnTo>
                <a:lnTo>
                  <a:pt x="5071" y="21742"/>
                </a:lnTo>
                <a:lnTo>
                  <a:pt x="5753" y="21463"/>
                </a:lnTo>
                <a:lnTo>
                  <a:pt x="6997" y="21145"/>
                </a:lnTo>
                <a:lnTo>
                  <a:pt x="7878" y="21145"/>
                </a:lnTo>
                <a:lnTo>
                  <a:pt x="7962" y="20739"/>
                </a:lnTo>
                <a:lnTo>
                  <a:pt x="9093" y="20205"/>
                </a:lnTo>
                <a:lnTo>
                  <a:pt x="9588" y="20002"/>
                </a:lnTo>
                <a:lnTo>
                  <a:pt x="10337" y="19507"/>
                </a:lnTo>
                <a:lnTo>
                  <a:pt x="11998" y="19507"/>
                </a:lnTo>
                <a:lnTo>
                  <a:pt x="12877" y="18211"/>
                </a:lnTo>
                <a:lnTo>
                  <a:pt x="22713" y="18211"/>
                </a:lnTo>
                <a:lnTo>
                  <a:pt x="22225" y="16598"/>
                </a:lnTo>
                <a:lnTo>
                  <a:pt x="22758" y="12433"/>
                </a:lnTo>
                <a:lnTo>
                  <a:pt x="25565" y="11518"/>
                </a:lnTo>
                <a:lnTo>
                  <a:pt x="28181" y="8255"/>
                </a:lnTo>
                <a:lnTo>
                  <a:pt x="35318" y="7721"/>
                </a:lnTo>
                <a:lnTo>
                  <a:pt x="35403" y="7264"/>
                </a:lnTo>
                <a:lnTo>
                  <a:pt x="13830" y="7264"/>
                </a:lnTo>
                <a:lnTo>
                  <a:pt x="12801" y="6629"/>
                </a:lnTo>
                <a:lnTo>
                  <a:pt x="12667" y="5018"/>
                </a:lnTo>
                <a:close/>
              </a:path>
              <a:path w="36830" h="26669">
                <a:moveTo>
                  <a:pt x="22821" y="20980"/>
                </a:moveTo>
                <a:lnTo>
                  <a:pt x="22479" y="22606"/>
                </a:lnTo>
                <a:lnTo>
                  <a:pt x="22821" y="20980"/>
                </a:lnTo>
                <a:close/>
              </a:path>
              <a:path w="36830" h="26669">
                <a:moveTo>
                  <a:pt x="7878" y="21145"/>
                </a:moveTo>
                <a:lnTo>
                  <a:pt x="6997" y="21145"/>
                </a:lnTo>
                <a:lnTo>
                  <a:pt x="7835" y="21348"/>
                </a:lnTo>
                <a:lnTo>
                  <a:pt x="7878" y="21145"/>
                </a:lnTo>
                <a:close/>
              </a:path>
              <a:path w="36830" h="26669">
                <a:moveTo>
                  <a:pt x="11998" y="19507"/>
                </a:moveTo>
                <a:lnTo>
                  <a:pt x="10337" y="19507"/>
                </a:lnTo>
                <a:lnTo>
                  <a:pt x="13474" y="20662"/>
                </a:lnTo>
                <a:lnTo>
                  <a:pt x="13179" y="20281"/>
                </a:lnTo>
                <a:lnTo>
                  <a:pt x="13169" y="19964"/>
                </a:lnTo>
                <a:lnTo>
                  <a:pt x="13004" y="19951"/>
                </a:lnTo>
                <a:lnTo>
                  <a:pt x="11696" y="19951"/>
                </a:lnTo>
                <a:lnTo>
                  <a:pt x="11998" y="19507"/>
                </a:lnTo>
                <a:close/>
              </a:path>
              <a:path w="36830" h="26669">
                <a:moveTo>
                  <a:pt x="12509" y="19913"/>
                </a:moveTo>
                <a:lnTo>
                  <a:pt x="11696" y="19951"/>
                </a:lnTo>
                <a:lnTo>
                  <a:pt x="13004" y="19951"/>
                </a:lnTo>
                <a:lnTo>
                  <a:pt x="12509" y="19913"/>
                </a:lnTo>
                <a:close/>
              </a:path>
              <a:path w="36830" h="26669">
                <a:moveTo>
                  <a:pt x="27686" y="2095"/>
                </a:moveTo>
                <a:lnTo>
                  <a:pt x="26352" y="2959"/>
                </a:lnTo>
                <a:lnTo>
                  <a:pt x="24803" y="4064"/>
                </a:lnTo>
                <a:lnTo>
                  <a:pt x="20231" y="5549"/>
                </a:lnTo>
                <a:lnTo>
                  <a:pt x="17945" y="5842"/>
                </a:lnTo>
                <a:lnTo>
                  <a:pt x="17424" y="5981"/>
                </a:lnTo>
                <a:lnTo>
                  <a:pt x="15773" y="6057"/>
                </a:lnTo>
                <a:lnTo>
                  <a:pt x="15849" y="6210"/>
                </a:lnTo>
                <a:lnTo>
                  <a:pt x="15214" y="6870"/>
                </a:lnTo>
                <a:lnTo>
                  <a:pt x="13830" y="7264"/>
                </a:lnTo>
                <a:lnTo>
                  <a:pt x="35403" y="7264"/>
                </a:lnTo>
                <a:lnTo>
                  <a:pt x="36093" y="3530"/>
                </a:lnTo>
                <a:lnTo>
                  <a:pt x="35191" y="2514"/>
                </a:lnTo>
                <a:lnTo>
                  <a:pt x="35250" y="2247"/>
                </a:lnTo>
                <a:lnTo>
                  <a:pt x="29286" y="2247"/>
                </a:lnTo>
                <a:lnTo>
                  <a:pt x="27686" y="2095"/>
                </a:lnTo>
                <a:close/>
              </a:path>
              <a:path w="36830" h="26669">
                <a:moveTo>
                  <a:pt x="12636" y="4648"/>
                </a:moveTo>
                <a:lnTo>
                  <a:pt x="12667" y="5018"/>
                </a:lnTo>
                <a:lnTo>
                  <a:pt x="13068" y="4927"/>
                </a:lnTo>
                <a:lnTo>
                  <a:pt x="12636" y="4648"/>
                </a:lnTo>
                <a:close/>
              </a:path>
              <a:path w="36830" h="26669">
                <a:moveTo>
                  <a:pt x="30670" y="1219"/>
                </a:moveTo>
                <a:lnTo>
                  <a:pt x="29654" y="1651"/>
                </a:lnTo>
                <a:lnTo>
                  <a:pt x="29286" y="2247"/>
                </a:lnTo>
                <a:lnTo>
                  <a:pt x="35250" y="2247"/>
                </a:lnTo>
                <a:lnTo>
                  <a:pt x="35390" y="1612"/>
                </a:lnTo>
                <a:lnTo>
                  <a:pt x="31330" y="1612"/>
                </a:lnTo>
                <a:lnTo>
                  <a:pt x="30670" y="1219"/>
                </a:lnTo>
                <a:close/>
              </a:path>
              <a:path w="36830" h="26669">
                <a:moveTo>
                  <a:pt x="33667" y="635"/>
                </a:moveTo>
                <a:lnTo>
                  <a:pt x="31330" y="1612"/>
                </a:lnTo>
                <a:lnTo>
                  <a:pt x="35390" y="1612"/>
                </a:lnTo>
                <a:lnTo>
                  <a:pt x="35506" y="1219"/>
                </a:lnTo>
                <a:lnTo>
                  <a:pt x="35968" y="889"/>
                </a:lnTo>
                <a:lnTo>
                  <a:pt x="34810" y="889"/>
                </a:lnTo>
                <a:lnTo>
                  <a:pt x="33667" y="635"/>
                </a:lnTo>
                <a:close/>
              </a:path>
              <a:path w="36830" h="26669">
                <a:moveTo>
                  <a:pt x="36461" y="0"/>
                </a:moveTo>
                <a:lnTo>
                  <a:pt x="34810" y="889"/>
                </a:lnTo>
                <a:lnTo>
                  <a:pt x="35968" y="889"/>
                </a:lnTo>
                <a:lnTo>
                  <a:pt x="36360" y="609"/>
                </a:lnTo>
                <a:lnTo>
                  <a:pt x="3646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045881" y="3637813"/>
            <a:ext cx="67310" cy="36195"/>
          </a:xfrm>
          <a:custGeom>
            <a:avLst/>
            <a:gdLst/>
            <a:ahLst/>
            <a:cxnLst/>
            <a:rect l="l" t="t" r="r" b="b"/>
            <a:pathLst>
              <a:path w="67310" h="36195">
                <a:moveTo>
                  <a:pt x="11455" y="7620"/>
                </a:moveTo>
                <a:lnTo>
                  <a:pt x="11010" y="7747"/>
                </a:lnTo>
                <a:lnTo>
                  <a:pt x="11036" y="8140"/>
                </a:lnTo>
                <a:lnTo>
                  <a:pt x="11455" y="7620"/>
                </a:lnTo>
                <a:close/>
              </a:path>
              <a:path w="67310" h="36195">
                <a:moveTo>
                  <a:pt x="14668" y="17907"/>
                </a:moveTo>
                <a:lnTo>
                  <a:pt x="14503" y="17780"/>
                </a:lnTo>
                <a:lnTo>
                  <a:pt x="14427" y="17907"/>
                </a:lnTo>
                <a:lnTo>
                  <a:pt x="14668" y="17907"/>
                </a:lnTo>
                <a:close/>
              </a:path>
              <a:path w="67310" h="36195">
                <a:moveTo>
                  <a:pt x="17957" y="11938"/>
                </a:moveTo>
                <a:close/>
              </a:path>
              <a:path w="67310" h="36195">
                <a:moveTo>
                  <a:pt x="22186" y="14097"/>
                </a:moveTo>
                <a:lnTo>
                  <a:pt x="22098" y="13970"/>
                </a:lnTo>
                <a:lnTo>
                  <a:pt x="22136" y="14097"/>
                </a:lnTo>
                <a:close/>
              </a:path>
              <a:path w="67310" h="36195">
                <a:moveTo>
                  <a:pt x="22987" y="8001"/>
                </a:moveTo>
                <a:lnTo>
                  <a:pt x="22644" y="8128"/>
                </a:lnTo>
                <a:lnTo>
                  <a:pt x="22606" y="8001"/>
                </a:lnTo>
                <a:lnTo>
                  <a:pt x="22567" y="7874"/>
                </a:lnTo>
                <a:lnTo>
                  <a:pt x="22250" y="8001"/>
                </a:lnTo>
                <a:lnTo>
                  <a:pt x="22034" y="7874"/>
                </a:lnTo>
                <a:lnTo>
                  <a:pt x="22072" y="7620"/>
                </a:lnTo>
                <a:lnTo>
                  <a:pt x="21958" y="7874"/>
                </a:lnTo>
                <a:lnTo>
                  <a:pt x="21932" y="7620"/>
                </a:lnTo>
                <a:lnTo>
                  <a:pt x="21767" y="7747"/>
                </a:lnTo>
                <a:lnTo>
                  <a:pt x="21793" y="7874"/>
                </a:lnTo>
                <a:lnTo>
                  <a:pt x="21526" y="7747"/>
                </a:lnTo>
                <a:lnTo>
                  <a:pt x="20675" y="7874"/>
                </a:lnTo>
                <a:lnTo>
                  <a:pt x="21310" y="7493"/>
                </a:lnTo>
                <a:lnTo>
                  <a:pt x="21323" y="7239"/>
                </a:lnTo>
                <a:lnTo>
                  <a:pt x="21348" y="6731"/>
                </a:lnTo>
                <a:lnTo>
                  <a:pt x="19773" y="7239"/>
                </a:lnTo>
                <a:lnTo>
                  <a:pt x="19875" y="6858"/>
                </a:lnTo>
                <a:lnTo>
                  <a:pt x="19977" y="6477"/>
                </a:lnTo>
                <a:lnTo>
                  <a:pt x="19697" y="6858"/>
                </a:lnTo>
                <a:lnTo>
                  <a:pt x="19519" y="6731"/>
                </a:lnTo>
                <a:lnTo>
                  <a:pt x="18986" y="6350"/>
                </a:lnTo>
                <a:lnTo>
                  <a:pt x="18973" y="6223"/>
                </a:lnTo>
                <a:lnTo>
                  <a:pt x="18948" y="6096"/>
                </a:lnTo>
                <a:lnTo>
                  <a:pt x="19621" y="5969"/>
                </a:lnTo>
                <a:lnTo>
                  <a:pt x="19418" y="5588"/>
                </a:lnTo>
                <a:lnTo>
                  <a:pt x="19342" y="5461"/>
                </a:lnTo>
                <a:lnTo>
                  <a:pt x="19202" y="5207"/>
                </a:lnTo>
                <a:lnTo>
                  <a:pt x="19177" y="4826"/>
                </a:lnTo>
                <a:lnTo>
                  <a:pt x="19024" y="4699"/>
                </a:lnTo>
                <a:lnTo>
                  <a:pt x="18808" y="4445"/>
                </a:lnTo>
                <a:lnTo>
                  <a:pt x="18783" y="4826"/>
                </a:lnTo>
                <a:lnTo>
                  <a:pt x="18656" y="4826"/>
                </a:lnTo>
                <a:lnTo>
                  <a:pt x="18516" y="4572"/>
                </a:lnTo>
                <a:lnTo>
                  <a:pt x="18707" y="4699"/>
                </a:lnTo>
                <a:lnTo>
                  <a:pt x="18707" y="4572"/>
                </a:lnTo>
                <a:lnTo>
                  <a:pt x="18694" y="4318"/>
                </a:lnTo>
                <a:lnTo>
                  <a:pt x="18046" y="4191"/>
                </a:lnTo>
                <a:lnTo>
                  <a:pt x="18300" y="3937"/>
                </a:lnTo>
                <a:lnTo>
                  <a:pt x="18211" y="3302"/>
                </a:lnTo>
                <a:lnTo>
                  <a:pt x="17475" y="2540"/>
                </a:lnTo>
                <a:lnTo>
                  <a:pt x="17335" y="2286"/>
                </a:lnTo>
                <a:lnTo>
                  <a:pt x="17068" y="1778"/>
                </a:lnTo>
                <a:lnTo>
                  <a:pt x="16586" y="1397"/>
                </a:lnTo>
                <a:lnTo>
                  <a:pt x="17272" y="1016"/>
                </a:lnTo>
                <a:lnTo>
                  <a:pt x="16573" y="635"/>
                </a:lnTo>
                <a:lnTo>
                  <a:pt x="16852" y="0"/>
                </a:lnTo>
                <a:lnTo>
                  <a:pt x="16014" y="127"/>
                </a:lnTo>
                <a:lnTo>
                  <a:pt x="16230" y="635"/>
                </a:lnTo>
                <a:lnTo>
                  <a:pt x="16230" y="1143"/>
                </a:lnTo>
                <a:lnTo>
                  <a:pt x="15684" y="2286"/>
                </a:lnTo>
                <a:lnTo>
                  <a:pt x="14973" y="1143"/>
                </a:lnTo>
                <a:lnTo>
                  <a:pt x="14820" y="889"/>
                </a:lnTo>
                <a:lnTo>
                  <a:pt x="13906" y="889"/>
                </a:lnTo>
                <a:lnTo>
                  <a:pt x="13081" y="762"/>
                </a:lnTo>
                <a:lnTo>
                  <a:pt x="12179" y="1143"/>
                </a:lnTo>
                <a:lnTo>
                  <a:pt x="11417" y="1016"/>
                </a:lnTo>
                <a:lnTo>
                  <a:pt x="10960" y="889"/>
                </a:lnTo>
                <a:lnTo>
                  <a:pt x="10680" y="1905"/>
                </a:lnTo>
                <a:lnTo>
                  <a:pt x="11214" y="2032"/>
                </a:lnTo>
                <a:lnTo>
                  <a:pt x="11341" y="2286"/>
                </a:lnTo>
                <a:lnTo>
                  <a:pt x="10934" y="2540"/>
                </a:lnTo>
                <a:lnTo>
                  <a:pt x="11303" y="2794"/>
                </a:lnTo>
                <a:lnTo>
                  <a:pt x="11544" y="3175"/>
                </a:lnTo>
                <a:lnTo>
                  <a:pt x="11557" y="3683"/>
                </a:lnTo>
                <a:lnTo>
                  <a:pt x="12128" y="3683"/>
                </a:lnTo>
                <a:lnTo>
                  <a:pt x="12077" y="4318"/>
                </a:lnTo>
                <a:lnTo>
                  <a:pt x="12331" y="4445"/>
                </a:lnTo>
                <a:lnTo>
                  <a:pt x="13995" y="5588"/>
                </a:lnTo>
                <a:lnTo>
                  <a:pt x="14770" y="5461"/>
                </a:lnTo>
                <a:lnTo>
                  <a:pt x="14808" y="6096"/>
                </a:lnTo>
                <a:lnTo>
                  <a:pt x="15621" y="5588"/>
                </a:lnTo>
                <a:lnTo>
                  <a:pt x="15595" y="6223"/>
                </a:lnTo>
                <a:lnTo>
                  <a:pt x="15849" y="6096"/>
                </a:lnTo>
                <a:lnTo>
                  <a:pt x="15798" y="5969"/>
                </a:lnTo>
                <a:lnTo>
                  <a:pt x="16370" y="6731"/>
                </a:lnTo>
                <a:lnTo>
                  <a:pt x="17106" y="6223"/>
                </a:lnTo>
                <a:lnTo>
                  <a:pt x="17462" y="6223"/>
                </a:lnTo>
                <a:lnTo>
                  <a:pt x="17856" y="6731"/>
                </a:lnTo>
                <a:lnTo>
                  <a:pt x="16687" y="6604"/>
                </a:lnTo>
                <a:lnTo>
                  <a:pt x="16611" y="6731"/>
                </a:lnTo>
                <a:lnTo>
                  <a:pt x="16370" y="6731"/>
                </a:lnTo>
                <a:lnTo>
                  <a:pt x="16002" y="6731"/>
                </a:lnTo>
                <a:lnTo>
                  <a:pt x="15430" y="6477"/>
                </a:lnTo>
                <a:lnTo>
                  <a:pt x="14909" y="6858"/>
                </a:lnTo>
                <a:lnTo>
                  <a:pt x="14770" y="7112"/>
                </a:lnTo>
                <a:lnTo>
                  <a:pt x="14922" y="7239"/>
                </a:lnTo>
                <a:lnTo>
                  <a:pt x="14947" y="7366"/>
                </a:lnTo>
                <a:lnTo>
                  <a:pt x="14643" y="7366"/>
                </a:lnTo>
                <a:lnTo>
                  <a:pt x="14490" y="7620"/>
                </a:lnTo>
                <a:lnTo>
                  <a:pt x="14236" y="7874"/>
                </a:lnTo>
                <a:lnTo>
                  <a:pt x="13779" y="8509"/>
                </a:lnTo>
                <a:lnTo>
                  <a:pt x="13030" y="8636"/>
                </a:lnTo>
                <a:lnTo>
                  <a:pt x="12357" y="8382"/>
                </a:lnTo>
                <a:lnTo>
                  <a:pt x="11176" y="9144"/>
                </a:lnTo>
                <a:lnTo>
                  <a:pt x="10985" y="8420"/>
                </a:lnTo>
                <a:lnTo>
                  <a:pt x="10680" y="8636"/>
                </a:lnTo>
                <a:lnTo>
                  <a:pt x="9702" y="8382"/>
                </a:lnTo>
                <a:lnTo>
                  <a:pt x="8724" y="8128"/>
                </a:lnTo>
                <a:lnTo>
                  <a:pt x="8229" y="8001"/>
                </a:lnTo>
                <a:lnTo>
                  <a:pt x="7988" y="7874"/>
                </a:lnTo>
                <a:lnTo>
                  <a:pt x="7505" y="7620"/>
                </a:lnTo>
                <a:lnTo>
                  <a:pt x="7264" y="7493"/>
                </a:lnTo>
                <a:lnTo>
                  <a:pt x="6070" y="7366"/>
                </a:lnTo>
                <a:lnTo>
                  <a:pt x="4686" y="7366"/>
                </a:lnTo>
                <a:lnTo>
                  <a:pt x="3733" y="7239"/>
                </a:lnTo>
                <a:lnTo>
                  <a:pt x="3670" y="7112"/>
                </a:lnTo>
                <a:lnTo>
                  <a:pt x="3416" y="6604"/>
                </a:lnTo>
                <a:lnTo>
                  <a:pt x="2959" y="6985"/>
                </a:lnTo>
                <a:lnTo>
                  <a:pt x="2413" y="7112"/>
                </a:lnTo>
                <a:lnTo>
                  <a:pt x="2006" y="6985"/>
                </a:lnTo>
                <a:lnTo>
                  <a:pt x="1981" y="7620"/>
                </a:lnTo>
                <a:lnTo>
                  <a:pt x="1600" y="7493"/>
                </a:lnTo>
                <a:lnTo>
                  <a:pt x="1574" y="7239"/>
                </a:lnTo>
                <a:lnTo>
                  <a:pt x="1536" y="6858"/>
                </a:lnTo>
                <a:lnTo>
                  <a:pt x="1054" y="7112"/>
                </a:lnTo>
                <a:lnTo>
                  <a:pt x="736" y="7239"/>
                </a:lnTo>
                <a:lnTo>
                  <a:pt x="431" y="7239"/>
                </a:lnTo>
                <a:lnTo>
                  <a:pt x="50" y="6858"/>
                </a:lnTo>
                <a:lnTo>
                  <a:pt x="0" y="7366"/>
                </a:lnTo>
                <a:lnTo>
                  <a:pt x="368" y="7366"/>
                </a:lnTo>
                <a:lnTo>
                  <a:pt x="228" y="8001"/>
                </a:lnTo>
                <a:lnTo>
                  <a:pt x="660" y="8001"/>
                </a:lnTo>
                <a:lnTo>
                  <a:pt x="889" y="7874"/>
                </a:lnTo>
                <a:lnTo>
                  <a:pt x="1066" y="8001"/>
                </a:lnTo>
                <a:lnTo>
                  <a:pt x="1104" y="8255"/>
                </a:lnTo>
                <a:lnTo>
                  <a:pt x="1473" y="8128"/>
                </a:lnTo>
                <a:lnTo>
                  <a:pt x="2362" y="8509"/>
                </a:lnTo>
                <a:lnTo>
                  <a:pt x="1600" y="8509"/>
                </a:lnTo>
                <a:lnTo>
                  <a:pt x="1714" y="8890"/>
                </a:lnTo>
                <a:lnTo>
                  <a:pt x="3060" y="8382"/>
                </a:lnTo>
                <a:lnTo>
                  <a:pt x="3098" y="8763"/>
                </a:lnTo>
                <a:lnTo>
                  <a:pt x="3340" y="8636"/>
                </a:lnTo>
                <a:lnTo>
                  <a:pt x="4000" y="9017"/>
                </a:lnTo>
                <a:lnTo>
                  <a:pt x="3632" y="9144"/>
                </a:lnTo>
                <a:lnTo>
                  <a:pt x="3835" y="9398"/>
                </a:lnTo>
                <a:lnTo>
                  <a:pt x="3378" y="9525"/>
                </a:lnTo>
                <a:lnTo>
                  <a:pt x="3886" y="9525"/>
                </a:lnTo>
                <a:lnTo>
                  <a:pt x="3530" y="10033"/>
                </a:lnTo>
                <a:lnTo>
                  <a:pt x="4216" y="9550"/>
                </a:lnTo>
                <a:lnTo>
                  <a:pt x="4597" y="9906"/>
                </a:lnTo>
                <a:lnTo>
                  <a:pt x="5499" y="9271"/>
                </a:lnTo>
                <a:lnTo>
                  <a:pt x="5562" y="9652"/>
                </a:lnTo>
                <a:lnTo>
                  <a:pt x="5676" y="9906"/>
                </a:lnTo>
                <a:lnTo>
                  <a:pt x="5765" y="10033"/>
                </a:lnTo>
                <a:lnTo>
                  <a:pt x="4902" y="10033"/>
                </a:lnTo>
                <a:lnTo>
                  <a:pt x="5562" y="10287"/>
                </a:lnTo>
                <a:lnTo>
                  <a:pt x="5727" y="10541"/>
                </a:lnTo>
                <a:lnTo>
                  <a:pt x="18148" y="10541"/>
                </a:lnTo>
                <a:lnTo>
                  <a:pt x="18072" y="10160"/>
                </a:lnTo>
                <a:lnTo>
                  <a:pt x="18554" y="10541"/>
                </a:lnTo>
                <a:lnTo>
                  <a:pt x="18567" y="10160"/>
                </a:lnTo>
                <a:lnTo>
                  <a:pt x="18389" y="9906"/>
                </a:lnTo>
                <a:lnTo>
                  <a:pt x="18186" y="9906"/>
                </a:lnTo>
                <a:lnTo>
                  <a:pt x="18300" y="9398"/>
                </a:lnTo>
                <a:lnTo>
                  <a:pt x="17881" y="9271"/>
                </a:lnTo>
                <a:lnTo>
                  <a:pt x="17805" y="9144"/>
                </a:lnTo>
                <a:lnTo>
                  <a:pt x="17970" y="9017"/>
                </a:lnTo>
                <a:lnTo>
                  <a:pt x="18300" y="8636"/>
                </a:lnTo>
                <a:lnTo>
                  <a:pt x="18516" y="8636"/>
                </a:lnTo>
                <a:lnTo>
                  <a:pt x="18834" y="8890"/>
                </a:lnTo>
                <a:lnTo>
                  <a:pt x="19291" y="8763"/>
                </a:lnTo>
                <a:lnTo>
                  <a:pt x="19545" y="9017"/>
                </a:lnTo>
                <a:lnTo>
                  <a:pt x="20205" y="9271"/>
                </a:lnTo>
                <a:lnTo>
                  <a:pt x="20408" y="8763"/>
                </a:lnTo>
                <a:lnTo>
                  <a:pt x="20650" y="8128"/>
                </a:lnTo>
                <a:lnTo>
                  <a:pt x="21170" y="8763"/>
                </a:lnTo>
                <a:lnTo>
                  <a:pt x="21971" y="8890"/>
                </a:lnTo>
                <a:lnTo>
                  <a:pt x="21082" y="9271"/>
                </a:lnTo>
                <a:lnTo>
                  <a:pt x="22440" y="9398"/>
                </a:lnTo>
                <a:lnTo>
                  <a:pt x="22428" y="8890"/>
                </a:lnTo>
                <a:lnTo>
                  <a:pt x="22720" y="8636"/>
                </a:lnTo>
                <a:lnTo>
                  <a:pt x="22720" y="8509"/>
                </a:lnTo>
                <a:lnTo>
                  <a:pt x="22593" y="8509"/>
                </a:lnTo>
                <a:lnTo>
                  <a:pt x="22580" y="8255"/>
                </a:lnTo>
                <a:lnTo>
                  <a:pt x="22834" y="8382"/>
                </a:lnTo>
                <a:lnTo>
                  <a:pt x="22961" y="8382"/>
                </a:lnTo>
                <a:lnTo>
                  <a:pt x="22936" y="8255"/>
                </a:lnTo>
                <a:lnTo>
                  <a:pt x="22987" y="8001"/>
                </a:lnTo>
                <a:close/>
              </a:path>
              <a:path w="67310" h="36195">
                <a:moveTo>
                  <a:pt x="28663" y="19723"/>
                </a:moveTo>
                <a:lnTo>
                  <a:pt x="28232" y="19558"/>
                </a:lnTo>
                <a:lnTo>
                  <a:pt x="28232" y="19431"/>
                </a:lnTo>
                <a:lnTo>
                  <a:pt x="28041" y="19939"/>
                </a:lnTo>
                <a:lnTo>
                  <a:pt x="28663" y="19723"/>
                </a:lnTo>
                <a:close/>
              </a:path>
              <a:path w="67310" h="36195">
                <a:moveTo>
                  <a:pt x="28854" y="19812"/>
                </a:moveTo>
                <a:lnTo>
                  <a:pt x="28816" y="19659"/>
                </a:lnTo>
                <a:lnTo>
                  <a:pt x="28663" y="19723"/>
                </a:lnTo>
                <a:lnTo>
                  <a:pt x="28854" y="19812"/>
                </a:lnTo>
                <a:close/>
              </a:path>
              <a:path w="67310" h="36195">
                <a:moveTo>
                  <a:pt x="28930" y="18719"/>
                </a:moveTo>
                <a:lnTo>
                  <a:pt x="28917" y="18542"/>
                </a:lnTo>
                <a:lnTo>
                  <a:pt x="28625" y="18796"/>
                </a:lnTo>
                <a:lnTo>
                  <a:pt x="28930" y="18719"/>
                </a:lnTo>
                <a:close/>
              </a:path>
              <a:path w="67310" h="36195">
                <a:moveTo>
                  <a:pt x="29083" y="18694"/>
                </a:moveTo>
                <a:lnTo>
                  <a:pt x="28930" y="18719"/>
                </a:lnTo>
                <a:lnTo>
                  <a:pt x="29083" y="18694"/>
                </a:lnTo>
                <a:close/>
              </a:path>
              <a:path w="67310" h="36195">
                <a:moveTo>
                  <a:pt x="29718" y="18897"/>
                </a:moveTo>
                <a:lnTo>
                  <a:pt x="29552" y="18859"/>
                </a:lnTo>
                <a:lnTo>
                  <a:pt x="29718" y="18897"/>
                </a:lnTo>
                <a:close/>
              </a:path>
              <a:path w="67310" h="36195">
                <a:moveTo>
                  <a:pt x="30175" y="18796"/>
                </a:moveTo>
                <a:lnTo>
                  <a:pt x="29718" y="18897"/>
                </a:lnTo>
                <a:lnTo>
                  <a:pt x="30175" y="18973"/>
                </a:lnTo>
                <a:lnTo>
                  <a:pt x="30175" y="18796"/>
                </a:lnTo>
                <a:close/>
              </a:path>
              <a:path w="67310" h="36195">
                <a:moveTo>
                  <a:pt x="30848" y="18161"/>
                </a:moveTo>
                <a:lnTo>
                  <a:pt x="30391" y="18034"/>
                </a:lnTo>
                <a:lnTo>
                  <a:pt x="30353" y="17272"/>
                </a:lnTo>
                <a:lnTo>
                  <a:pt x="29464" y="18161"/>
                </a:lnTo>
                <a:lnTo>
                  <a:pt x="29324" y="17907"/>
                </a:lnTo>
                <a:lnTo>
                  <a:pt x="29248" y="17780"/>
                </a:lnTo>
                <a:lnTo>
                  <a:pt x="29171" y="17653"/>
                </a:lnTo>
                <a:lnTo>
                  <a:pt x="28841" y="17653"/>
                </a:lnTo>
                <a:lnTo>
                  <a:pt x="28575" y="17780"/>
                </a:lnTo>
                <a:lnTo>
                  <a:pt x="28575" y="17653"/>
                </a:lnTo>
                <a:lnTo>
                  <a:pt x="26073" y="15494"/>
                </a:lnTo>
                <a:lnTo>
                  <a:pt x="25488" y="14605"/>
                </a:lnTo>
                <a:lnTo>
                  <a:pt x="24460" y="14478"/>
                </a:lnTo>
                <a:lnTo>
                  <a:pt x="24180" y="14351"/>
                </a:lnTo>
                <a:lnTo>
                  <a:pt x="23342" y="13970"/>
                </a:lnTo>
                <a:lnTo>
                  <a:pt x="22199" y="13843"/>
                </a:lnTo>
                <a:lnTo>
                  <a:pt x="22186" y="14097"/>
                </a:lnTo>
                <a:lnTo>
                  <a:pt x="22199" y="14351"/>
                </a:lnTo>
                <a:lnTo>
                  <a:pt x="21310" y="13716"/>
                </a:lnTo>
                <a:lnTo>
                  <a:pt x="20878" y="14351"/>
                </a:lnTo>
                <a:lnTo>
                  <a:pt x="20955" y="13970"/>
                </a:lnTo>
                <a:lnTo>
                  <a:pt x="20091" y="14351"/>
                </a:lnTo>
                <a:lnTo>
                  <a:pt x="19812" y="13843"/>
                </a:lnTo>
                <a:lnTo>
                  <a:pt x="19100" y="12573"/>
                </a:lnTo>
                <a:lnTo>
                  <a:pt x="19024" y="12446"/>
                </a:lnTo>
                <a:lnTo>
                  <a:pt x="20523" y="12827"/>
                </a:lnTo>
                <a:lnTo>
                  <a:pt x="20891" y="13589"/>
                </a:lnTo>
                <a:lnTo>
                  <a:pt x="22009" y="13462"/>
                </a:lnTo>
                <a:lnTo>
                  <a:pt x="22783" y="13589"/>
                </a:lnTo>
                <a:lnTo>
                  <a:pt x="23495" y="13843"/>
                </a:lnTo>
                <a:lnTo>
                  <a:pt x="24282" y="14351"/>
                </a:lnTo>
                <a:lnTo>
                  <a:pt x="25133" y="13970"/>
                </a:lnTo>
                <a:lnTo>
                  <a:pt x="25158" y="13843"/>
                </a:lnTo>
                <a:lnTo>
                  <a:pt x="25184" y="13716"/>
                </a:lnTo>
                <a:lnTo>
                  <a:pt x="24917" y="13843"/>
                </a:lnTo>
                <a:lnTo>
                  <a:pt x="24777" y="13716"/>
                </a:lnTo>
                <a:lnTo>
                  <a:pt x="24676" y="13462"/>
                </a:lnTo>
                <a:lnTo>
                  <a:pt x="24320" y="13716"/>
                </a:lnTo>
                <a:lnTo>
                  <a:pt x="24041" y="13462"/>
                </a:lnTo>
                <a:lnTo>
                  <a:pt x="23939" y="13081"/>
                </a:lnTo>
                <a:lnTo>
                  <a:pt x="23418" y="12700"/>
                </a:lnTo>
                <a:lnTo>
                  <a:pt x="23583" y="12446"/>
                </a:lnTo>
                <a:lnTo>
                  <a:pt x="23533" y="12319"/>
                </a:lnTo>
                <a:lnTo>
                  <a:pt x="23368" y="11938"/>
                </a:lnTo>
                <a:lnTo>
                  <a:pt x="22847" y="12319"/>
                </a:lnTo>
                <a:lnTo>
                  <a:pt x="22669" y="12065"/>
                </a:lnTo>
                <a:lnTo>
                  <a:pt x="22580" y="11938"/>
                </a:lnTo>
                <a:lnTo>
                  <a:pt x="21958" y="11811"/>
                </a:lnTo>
                <a:lnTo>
                  <a:pt x="21412" y="11303"/>
                </a:lnTo>
                <a:lnTo>
                  <a:pt x="20789" y="11557"/>
                </a:lnTo>
                <a:lnTo>
                  <a:pt x="20523" y="12065"/>
                </a:lnTo>
                <a:lnTo>
                  <a:pt x="19989" y="11430"/>
                </a:lnTo>
                <a:lnTo>
                  <a:pt x="19697" y="11811"/>
                </a:lnTo>
                <a:lnTo>
                  <a:pt x="18973" y="12446"/>
                </a:lnTo>
                <a:lnTo>
                  <a:pt x="18491" y="12573"/>
                </a:lnTo>
                <a:lnTo>
                  <a:pt x="18135" y="12192"/>
                </a:lnTo>
                <a:lnTo>
                  <a:pt x="18008" y="12065"/>
                </a:lnTo>
                <a:lnTo>
                  <a:pt x="17780" y="12065"/>
                </a:lnTo>
                <a:lnTo>
                  <a:pt x="17551" y="11811"/>
                </a:lnTo>
                <a:lnTo>
                  <a:pt x="17881" y="11912"/>
                </a:lnTo>
                <a:lnTo>
                  <a:pt x="17919" y="11684"/>
                </a:lnTo>
                <a:lnTo>
                  <a:pt x="18224" y="11557"/>
                </a:lnTo>
                <a:lnTo>
                  <a:pt x="18834" y="11303"/>
                </a:lnTo>
                <a:lnTo>
                  <a:pt x="18783" y="11049"/>
                </a:lnTo>
                <a:lnTo>
                  <a:pt x="18288" y="10922"/>
                </a:lnTo>
                <a:lnTo>
                  <a:pt x="18135" y="11049"/>
                </a:lnTo>
                <a:lnTo>
                  <a:pt x="18135" y="10922"/>
                </a:lnTo>
                <a:lnTo>
                  <a:pt x="5981" y="10922"/>
                </a:lnTo>
                <a:lnTo>
                  <a:pt x="5537" y="10922"/>
                </a:lnTo>
                <a:lnTo>
                  <a:pt x="5816" y="11049"/>
                </a:lnTo>
                <a:lnTo>
                  <a:pt x="6197" y="11303"/>
                </a:lnTo>
                <a:lnTo>
                  <a:pt x="6045" y="11684"/>
                </a:lnTo>
                <a:lnTo>
                  <a:pt x="6362" y="11557"/>
                </a:lnTo>
                <a:lnTo>
                  <a:pt x="6388" y="12065"/>
                </a:lnTo>
                <a:lnTo>
                  <a:pt x="6121" y="12192"/>
                </a:lnTo>
                <a:lnTo>
                  <a:pt x="6146" y="12065"/>
                </a:lnTo>
                <a:lnTo>
                  <a:pt x="5918" y="12065"/>
                </a:lnTo>
                <a:lnTo>
                  <a:pt x="5943" y="12319"/>
                </a:lnTo>
                <a:lnTo>
                  <a:pt x="5702" y="12446"/>
                </a:lnTo>
                <a:lnTo>
                  <a:pt x="5232" y="12319"/>
                </a:lnTo>
                <a:lnTo>
                  <a:pt x="5613" y="12446"/>
                </a:lnTo>
                <a:lnTo>
                  <a:pt x="6756" y="12827"/>
                </a:lnTo>
                <a:lnTo>
                  <a:pt x="6781" y="13081"/>
                </a:lnTo>
                <a:lnTo>
                  <a:pt x="7315" y="13589"/>
                </a:lnTo>
                <a:lnTo>
                  <a:pt x="7023" y="13589"/>
                </a:lnTo>
                <a:lnTo>
                  <a:pt x="7213" y="13843"/>
                </a:lnTo>
                <a:lnTo>
                  <a:pt x="7023" y="13716"/>
                </a:lnTo>
                <a:lnTo>
                  <a:pt x="7061" y="13970"/>
                </a:lnTo>
                <a:lnTo>
                  <a:pt x="7327" y="14097"/>
                </a:lnTo>
                <a:lnTo>
                  <a:pt x="7734" y="14351"/>
                </a:lnTo>
                <a:lnTo>
                  <a:pt x="7975" y="14605"/>
                </a:lnTo>
                <a:lnTo>
                  <a:pt x="7848" y="14732"/>
                </a:lnTo>
                <a:lnTo>
                  <a:pt x="8178" y="15113"/>
                </a:lnTo>
                <a:lnTo>
                  <a:pt x="8826" y="15113"/>
                </a:lnTo>
                <a:lnTo>
                  <a:pt x="8077" y="15875"/>
                </a:lnTo>
                <a:lnTo>
                  <a:pt x="8636" y="15621"/>
                </a:lnTo>
                <a:lnTo>
                  <a:pt x="8712" y="15875"/>
                </a:lnTo>
                <a:lnTo>
                  <a:pt x="9677" y="16256"/>
                </a:lnTo>
                <a:lnTo>
                  <a:pt x="9969" y="16637"/>
                </a:lnTo>
                <a:lnTo>
                  <a:pt x="10248" y="16383"/>
                </a:lnTo>
                <a:lnTo>
                  <a:pt x="10922" y="16383"/>
                </a:lnTo>
                <a:lnTo>
                  <a:pt x="11391" y="17399"/>
                </a:lnTo>
                <a:lnTo>
                  <a:pt x="11849" y="16764"/>
                </a:lnTo>
                <a:lnTo>
                  <a:pt x="12204" y="16764"/>
                </a:lnTo>
                <a:lnTo>
                  <a:pt x="12255" y="16383"/>
                </a:lnTo>
                <a:lnTo>
                  <a:pt x="12496" y="16383"/>
                </a:lnTo>
                <a:lnTo>
                  <a:pt x="12903" y="16510"/>
                </a:lnTo>
                <a:lnTo>
                  <a:pt x="13284" y="16510"/>
                </a:lnTo>
                <a:lnTo>
                  <a:pt x="13487" y="17018"/>
                </a:lnTo>
                <a:lnTo>
                  <a:pt x="13919" y="17145"/>
                </a:lnTo>
                <a:lnTo>
                  <a:pt x="14274" y="16891"/>
                </a:lnTo>
                <a:lnTo>
                  <a:pt x="14630" y="17018"/>
                </a:lnTo>
                <a:lnTo>
                  <a:pt x="14605" y="17272"/>
                </a:lnTo>
                <a:lnTo>
                  <a:pt x="16370" y="17780"/>
                </a:lnTo>
                <a:lnTo>
                  <a:pt x="15252" y="18034"/>
                </a:lnTo>
                <a:lnTo>
                  <a:pt x="15138" y="18288"/>
                </a:lnTo>
                <a:lnTo>
                  <a:pt x="14986" y="18161"/>
                </a:lnTo>
                <a:lnTo>
                  <a:pt x="14820" y="18034"/>
                </a:lnTo>
                <a:lnTo>
                  <a:pt x="14135" y="18034"/>
                </a:lnTo>
                <a:lnTo>
                  <a:pt x="13690" y="18034"/>
                </a:lnTo>
                <a:lnTo>
                  <a:pt x="13525" y="18288"/>
                </a:lnTo>
                <a:lnTo>
                  <a:pt x="13373" y="18288"/>
                </a:lnTo>
                <a:lnTo>
                  <a:pt x="13309" y="18161"/>
                </a:lnTo>
                <a:lnTo>
                  <a:pt x="13106" y="17780"/>
                </a:lnTo>
                <a:lnTo>
                  <a:pt x="13042" y="18161"/>
                </a:lnTo>
                <a:lnTo>
                  <a:pt x="12712" y="18161"/>
                </a:lnTo>
                <a:lnTo>
                  <a:pt x="12661" y="17780"/>
                </a:lnTo>
                <a:lnTo>
                  <a:pt x="12319" y="17907"/>
                </a:lnTo>
                <a:lnTo>
                  <a:pt x="12814" y="18669"/>
                </a:lnTo>
                <a:lnTo>
                  <a:pt x="13627" y="18288"/>
                </a:lnTo>
                <a:lnTo>
                  <a:pt x="13893" y="18161"/>
                </a:lnTo>
                <a:lnTo>
                  <a:pt x="14414" y="18923"/>
                </a:lnTo>
                <a:lnTo>
                  <a:pt x="14998" y="18923"/>
                </a:lnTo>
                <a:lnTo>
                  <a:pt x="16344" y="19558"/>
                </a:lnTo>
                <a:lnTo>
                  <a:pt x="15748" y="18669"/>
                </a:lnTo>
                <a:lnTo>
                  <a:pt x="14846" y="18415"/>
                </a:lnTo>
                <a:lnTo>
                  <a:pt x="15443" y="18288"/>
                </a:lnTo>
                <a:lnTo>
                  <a:pt x="16637" y="18034"/>
                </a:lnTo>
                <a:lnTo>
                  <a:pt x="16979" y="18288"/>
                </a:lnTo>
                <a:lnTo>
                  <a:pt x="17246" y="18161"/>
                </a:lnTo>
                <a:lnTo>
                  <a:pt x="17195" y="18034"/>
                </a:lnTo>
                <a:lnTo>
                  <a:pt x="17259" y="17653"/>
                </a:lnTo>
                <a:lnTo>
                  <a:pt x="17754" y="17653"/>
                </a:lnTo>
                <a:lnTo>
                  <a:pt x="17970" y="17399"/>
                </a:lnTo>
                <a:lnTo>
                  <a:pt x="18796" y="17780"/>
                </a:lnTo>
                <a:lnTo>
                  <a:pt x="19011" y="17399"/>
                </a:lnTo>
                <a:lnTo>
                  <a:pt x="19164" y="17145"/>
                </a:lnTo>
                <a:lnTo>
                  <a:pt x="20180" y="17272"/>
                </a:lnTo>
                <a:lnTo>
                  <a:pt x="19545" y="18161"/>
                </a:lnTo>
                <a:lnTo>
                  <a:pt x="20929" y="17780"/>
                </a:lnTo>
                <a:lnTo>
                  <a:pt x="21031" y="17399"/>
                </a:lnTo>
                <a:lnTo>
                  <a:pt x="21590" y="17653"/>
                </a:lnTo>
                <a:lnTo>
                  <a:pt x="21628" y="17399"/>
                </a:lnTo>
                <a:lnTo>
                  <a:pt x="21666" y="17145"/>
                </a:lnTo>
                <a:lnTo>
                  <a:pt x="21793" y="16891"/>
                </a:lnTo>
                <a:lnTo>
                  <a:pt x="22453" y="17018"/>
                </a:lnTo>
                <a:lnTo>
                  <a:pt x="22415" y="16891"/>
                </a:lnTo>
                <a:lnTo>
                  <a:pt x="22326" y="16637"/>
                </a:lnTo>
                <a:lnTo>
                  <a:pt x="22809" y="16256"/>
                </a:lnTo>
                <a:lnTo>
                  <a:pt x="22161" y="16383"/>
                </a:lnTo>
                <a:lnTo>
                  <a:pt x="22275" y="16129"/>
                </a:lnTo>
                <a:lnTo>
                  <a:pt x="22352" y="15875"/>
                </a:lnTo>
                <a:lnTo>
                  <a:pt x="22402" y="15621"/>
                </a:lnTo>
                <a:lnTo>
                  <a:pt x="22428" y="15494"/>
                </a:lnTo>
                <a:lnTo>
                  <a:pt x="22796" y="15113"/>
                </a:lnTo>
                <a:lnTo>
                  <a:pt x="23253" y="15240"/>
                </a:lnTo>
                <a:lnTo>
                  <a:pt x="24396" y="15621"/>
                </a:lnTo>
                <a:lnTo>
                  <a:pt x="22364" y="16637"/>
                </a:lnTo>
                <a:lnTo>
                  <a:pt x="24498" y="16129"/>
                </a:lnTo>
                <a:lnTo>
                  <a:pt x="24625" y="16256"/>
                </a:lnTo>
                <a:lnTo>
                  <a:pt x="24650" y="16510"/>
                </a:lnTo>
                <a:lnTo>
                  <a:pt x="24549" y="16637"/>
                </a:lnTo>
                <a:lnTo>
                  <a:pt x="25082" y="16510"/>
                </a:lnTo>
                <a:lnTo>
                  <a:pt x="24434" y="16764"/>
                </a:lnTo>
                <a:lnTo>
                  <a:pt x="24892" y="16891"/>
                </a:lnTo>
                <a:lnTo>
                  <a:pt x="25374" y="16764"/>
                </a:lnTo>
                <a:lnTo>
                  <a:pt x="25438" y="17399"/>
                </a:lnTo>
                <a:lnTo>
                  <a:pt x="26022" y="17145"/>
                </a:lnTo>
                <a:lnTo>
                  <a:pt x="26276" y="16764"/>
                </a:lnTo>
                <a:lnTo>
                  <a:pt x="26390" y="17018"/>
                </a:lnTo>
                <a:lnTo>
                  <a:pt x="26022" y="17399"/>
                </a:lnTo>
                <a:lnTo>
                  <a:pt x="26009" y="17653"/>
                </a:lnTo>
                <a:lnTo>
                  <a:pt x="25755" y="17526"/>
                </a:lnTo>
                <a:lnTo>
                  <a:pt x="25336" y="17399"/>
                </a:lnTo>
                <a:lnTo>
                  <a:pt x="25196" y="17907"/>
                </a:lnTo>
                <a:lnTo>
                  <a:pt x="25019" y="18415"/>
                </a:lnTo>
                <a:lnTo>
                  <a:pt x="25869" y="17907"/>
                </a:lnTo>
                <a:lnTo>
                  <a:pt x="26009" y="18161"/>
                </a:lnTo>
                <a:lnTo>
                  <a:pt x="26111" y="18542"/>
                </a:lnTo>
                <a:lnTo>
                  <a:pt x="25654" y="18669"/>
                </a:lnTo>
                <a:lnTo>
                  <a:pt x="25476" y="18669"/>
                </a:lnTo>
                <a:lnTo>
                  <a:pt x="24117" y="19558"/>
                </a:lnTo>
                <a:lnTo>
                  <a:pt x="25006" y="19304"/>
                </a:lnTo>
                <a:lnTo>
                  <a:pt x="26111" y="19304"/>
                </a:lnTo>
                <a:lnTo>
                  <a:pt x="27076" y="19812"/>
                </a:lnTo>
                <a:lnTo>
                  <a:pt x="27914" y="19304"/>
                </a:lnTo>
                <a:lnTo>
                  <a:pt x="28752" y="19431"/>
                </a:lnTo>
                <a:lnTo>
                  <a:pt x="28790" y="19558"/>
                </a:lnTo>
                <a:lnTo>
                  <a:pt x="28943" y="19431"/>
                </a:lnTo>
                <a:lnTo>
                  <a:pt x="28879" y="19558"/>
                </a:lnTo>
                <a:lnTo>
                  <a:pt x="29527" y="19558"/>
                </a:lnTo>
                <a:lnTo>
                  <a:pt x="29476" y="19431"/>
                </a:lnTo>
                <a:lnTo>
                  <a:pt x="29210" y="19304"/>
                </a:lnTo>
                <a:lnTo>
                  <a:pt x="28651" y="19177"/>
                </a:lnTo>
                <a:lnTo>
                  <a:pt x="28587" y="18923"/>
                </a:lnTo>
                <a:lnTo>
                  <a:pt x="28562" y="18796"/>
                </a:lnTo>
                <a:lnTo>
                  <a:pt x="28359" y="18923"/>
                </a:lnTo>
                <a:lnTo>
                  <a:pt x="27927" y="18923"/>
                </a:lnTo>
                <a:lnTo>
                  <a:pt x="27393" y="18796"/>
                </a:lnTo>
                <a:lnTo>
                  <a:pt x="27178" y="18288"/>
                </a:lnTo>
                <a:lnTo>
                  <a:pt x="27800" y="18288"/>
                </a:lnTo>
                <a:lnTo>
                  <a:pt x="27762" y="17907"/>
                </a:lnTo>
                <a:lnTo>
                  <a:pt x="27965" y="18034"/>
                </a:lnTo>
                <a:lnTo>
                  <a:pt x="28333" y="18034"/>
                </a:lnTo>
                <a:lnTo>
                  <a:pt x="28752" y="18415"/>
                </a:lnTo>
                <a:lnTo>
                  <a:pt x="29197" y="18288"/>
                </a:lnTo>
                <a:lnTo>
                  <a:pt x="29514" y="18415"/>
                </a:lnTo>
                <a:lnTo>
                  <a:pt x="29083" y="18694"/>
                </a:lnTo>
                <a:lnTo>
                  <a:pt x="29235" y="18669"/>
                </a:lnTo>
                <a:lnTo>
                  <a:pt x="29121" y="18923"/>
                </a:lnTo>
                <a:lnTo>
                  <a:pt x="29311" y="18923"/>
                </a:lnTo>
                <a:lnTo>
                  <a:pt x="29438" y="18834"/>
                </a:lnTo>
                <a:lnTo>
                  <a:pt x="29197" y="18796"/>
                </a:lnTo>
                <a:lnTo>
                  <a:pt x="29400" y="18669"/>
                </a:lnTo>
                <a:lnTo>
                  <a:pt x="30010" y="18288"/>
                </a:lnTo>
                <a:lnTo>
                  <a:pt x="29984" y="18161"/>
                </a:lnTo>
                <a:lnTo>
                  <a:pt x="30848" y="18161"/>
                </a:lnTo>
                <a:close/>
              </a:path>
              <a:path w="67310" h="36195">
                <a:moveTo>
                  <a:pt x="31165" y="19177"/>
                </a:moveTo>
                <a:lnTo>
                  <a:pt x="30175" y="18973"/>
                </a:lnTo>
                <a:lnTo>
                  <a:pt x="30162" y="19812"/>
                </a:lnTo>
                <a:lnTo>
                  <a:pt x="30518" y="19304"/>
                </a:lnTo>
                <a:lnTo>
                  <a:pt x="31165" y="19177"/>
                </a:lnTo>
                <a:close/>
              </a:path>
              <a:path w="67310" h="36195">
                <a:moveTo>
                  <a:pt x="41122" y="16052"/>
                </a:moveTo>
                <a:lnTo>
                  <a:pt x="40513" y="15887"/>
                </a:lnTo>
                <a:lnTo>
                  <a:pt x="41122" y="16052"/>
                </a:lnTo>
                <a:close/>
              </a:path>
              <a:path w="67310" h="36195">
                <a:moveTo>
                  <a:pt x="45707" y="24079"/>
                </a:moveTo>
                <a:lnTo>
                  <a:pt x="45554" y="23634"/>
                </a:lnTo>
                <a:lnTo>
                  <a:pt x="44767" y="23634"/>
                </a:lnTo>
                <a:lnTo>
                  <a:pt x="44475" y="23253"/>
                </a:lnTo>
                <a:lnTo>
                  <a:pt x="43218" y="23126"/>
                </a:lnTo>
                <a:lnTo>
                  <a:pt x="45707" y="24079"/>
                </a:lnTo>
                <a:close/>
              </a:path>
              <a:path w="67310" h="36195">
                <a:moveTo>
                  <a:pt x="46228" y="24269"/>
                </a:moveTo>
                <a:lnTo>
                  <a:pt x="45707" y="24079"/>
                </a:lnTo>
                <a:lnTo>
                  <a:pt x="45770" y="24269"/>
                </a:lnTo>
                <a:lnTo>
                  <a:pt x="46228" y="24269"/>
                </a:lnTo>
                <a:close/>
              </a:path>
              <a:path w="67310" h="36195">
                <a:moveTo>
                  <a:pt x="46240" y="19697"/>
                </a:moveTo>
                <a:lnTo>
                  <a:pt x="46012" y="19570"/>
                </a:lnTo>
                <a:lnTo>
                  <a:pt x="46126" y="19697"/>
                </a:lnTo>
                <a:close/>
              </a:path>
              <a:path w="67310" h="36195">
                <a:moveTo>
                  <a:pt x="46380" y="24333"/>
                </a:moveTo>
                <a:lnTo>
                  <a:pt x="46228" y="24269"/>
                </a:lnTo>
                <a:lnTo>
                  <a:pt x="46380" y="24333"/>
                </a:lnTo>
                <a:close/>
              </a:path>
              <a:path w="67310" h="36195">
                <a:moveTo>
                  <a:pt x="46558" y="24396"/>
                </a:moveTo>
                <a:lnTo>
                  <a:pt x="46380" y="24333"/>
                </a:lnTo>
                <a:lnTo>
                  <a:pt x="46558" y="24396"/>
                </a:lnTo>
                <a:close/>
              </a:path>
              <a:path w="67310" h="36195">
                <a:moveTo>
                  <a:pt x="58915" y="34937"/>
                </a:moveTo>
                <a:lnTo>
                  <a:pt x="58826" y="34810"/>
                </a:lnTo>
                <a:lnTo>
                  <a:pt x="58813" y="34556"/>
                </a:lnTo>
                <a:lnTo>
                  <a:pt x="58331" y="34683"/>
                </a:lnTo>
                <a:lnTo>
                  <a:pt x="58381" y="34810"/>
                </a:lnTo>
                <a:lnTo>
                  <a:pt x="58470" y="34937"/>
                </a:lnTo>
                <a:lnTo>
                  <a:pt x="58775" y="35064"/>
                </a:lnTo>
                <a:lnTo>
                  <a:pt x="58661" y="34937"/>
                </a:lnTo>
                <a:lnTo>
                  <a:pt x="58915" y="34937"/>
                </a:lnTo>
                <a:close/>
              </a:path>
              <a:path w="67310" h="36195">
                <a:moveTo>
                  <a:pt x="61531" y="34556"/>
                </a:moveTo>
                <a:lnTo>
                  <a:pt x="61264" y="34556"/>
                </a:lnTo>
                <a:lnTo>
                  <a:pt x="61163" y="34429"/>
                </a:lnTo>
                <a:lnTo>
                  <a:pt x="60947" y="34175"/>
                </a:lnTo>
                <a:lnTo>
                  <a:pt x="60782" y="34048"/>
                </a:lnTo>
                <a:lnTo>
                  <a:pt x="60604" y="33921"/>
                </a:lnTo>
                <a:lnTo>
                  <a:pt x="60540" y="33794"/>
                </a:lnTo>
                <a:lnTo>
                  <a:pt x="60464" y="33667"/>
                </a:lnTo>
                <a:lnTo>
                  <a:pt x="60223" y="33540"/>
                </a:lnTo>
                <a:lnTo>
                  <a:pt x="60223" y="33413"/>
                </a:lnTo>
                <a:lnTo>
                  <a:pt x="55918" y="33413"/>
                </a:lnTo>
                <a:lnTo>
                  <a:pt x="55613" y="33413"/>
                </a:lnTo>
                <a:lnTo>
                  <a:pt x="55676" y="33667"/>
                </a:lnTo>
                <a:lnTo>
                  <a:pt x="55575" y="34048"/>
                </a:lnTo>
                <a:lnTo>
                  <a:pt x="56172" y="33667"/>
                </a:lnTo>
                <a:lnTo>
                  <a:pt x="56184" y="34175"/>
                </a:lnTo>
                <a:lnTo>
                  <a:pt x="56489" y="34302"/>
                </a:lnTo>
                <a:lnTo>
                  <a:pt x="56451" y="33794"/>
                </a:lnTo>
                <a:lnTo>
                  <a:pt x="56756" y="34048"/>
                </a:lnTo>
                <a:lnTo>
                  <a:pt x="57048" y="34556"/>
                </a:lnTo>
                <a:lnTo>
                  <a:pt x="57619" y="34429"/>
                </a:lnTo>
                <a:lnTo>
                  <a:pt x="58191" y="34556"/>
                </a:lnTo>
                <a:lnTo>
                  <a:pt x="58280" y="34683"/>
                </a:lnTo>
                <a:lnTo>
                  <a:pt x="58381" y="34429"/>
                </a:lnTo>
                <a:lnTo>
                  <a:pt x="58445" y="34048"/>
                </a:lnTo>
                <a:lnTo>
                  <a:pt x="59093" y="34429"/>
                </a:lnTo>
                <a:lnTo>
                  <a:pt x="58750" y="34556"/>
                </a:lnTo>
                <a:lnTo>
                  <a:pt x="59220" y="34429"/>
                </a:lnTo>
                <a:lnTo>
                  <a:pt x="59245" y="34683"/>
                </a:lnTo>
                <a:lnTo>
                  <a:pt x="59499" y="34810"/>
                </a:lnTo>
                <a:lnTo>
                  <a:pt x="59220" y="35064"/>
                </a:lnTo>
                <a:lnTo>
                  <a:pt x="59499" y="35064"/>
                </a:lnTo>
                <a:lnTo>
                  <a:pt x="59436" y="35445"/>
                </a:lnTo>
                <a:lnTo>
                  <a:pt x="60032" y="35445"/>
                </a:lnTo>
                <a:lnTo>
                  <a:pt x="60020" y="35826"/>
                </a:lnTo>
                <a:lnTo>
                  <a:pt x="60591" y="35699"/>
                </a:lnTo>
                <a:lnTo>
                  <a:pt x="60845" y="35826"/>
                </a:lnTo>
                <a:lnTo>
                  <a:pt x="61125" y="35699"/>
                </a:lnTo>
                <a:lnTo>
                  <a:pt x="61391" y="35572"/>
                </a:lnTo>
                <a:lnTo>
                  <a:pt x="60655" y="35572"/>
                </a:lnTo>
                <a:lnTo>
                  <a:pt x="60871" y="35064"/>
                </a:lnTo>
                <a:lnTo>
                  <a:pt x="61531" y="34556"/>
                </a:lnTo>
                <a:close/>
              </a:path>
              <a:path w="67310" h="36195">
                <a:moveTo>
                  <a:pt x="66763" y="30365"/>
                </a:moveTo>
                <a:lnTo>
                  <a:pt x="66128" y="29349"/>
                </a:lnTo>
                <a:lnTo>
                  <a:pt x="66027" y="29095"/>
                </a:lnTo>
                <a:lnTo>
                  <a:pt x="65989" y="28968"/>
                </a:lnTo>
                <a:lnTo>
                  <a:pt x="65214" y="28587"/>
                </a:lnTo>
                <a:lnTo>
                  <a:pt x="64973" y="28079"/>
                </a:lnTo>
                <a:lnTo>
                  <a:pt x="64795" y="27698"/>
                </a:lnTo>
                <a:lnTo>
                  <a:pt x="64465" y="27444"/>
                </a:lnTo>
                <a:lnTo>
                  <a:pt x="64135" y="27190"/>
                </a:lnTo>
                <a:lnTo>
                  <a:pt x="64427" y="26555"/>
                </a:lnTo>
                <a:lnTo>
                  <a:pt x="64490" y="26428"/>
                </a:lnTo>
                <a:lnTo>
                  <a:pt x="63411" y="26555"/>
                </a:lnTo>
                <a:lnTo>
                  <a:pt x="63271" y="26047"/>
                </a:lnTo>
                <a:lnTo>
                  <a:pt x="63233" y="25920"/>
                </a:lnTo>
                <a:lnTo>
                  <a:pt x="63004" y="26047"/>
                </a:lnTo>
                <a:lnTo>
                  <a:pt x="63030" y="25666"/>
                </a:lnTo>
                <a:lnTo>
                  <a:pt x="62750" y="25412"/>
                </a:lnTo>
                <a:lnTo>
                  <a:pt x="62103" y="25285"/>
                </a:lnTo>
                <a:lnTo>
                  <a:pt x="61595" y="24650"/>
                </a:lnTo>
                <a:lnTo>
                  <a:pt x="60934" y="24396"/>
                </a:lnTo>
                <a:lnTo>
                  <a:pt x="60756" y="24269"/>
                </a:lnTo>
                <a:lnTo>
                  <a:pt x="60617" y="24180"/>
                </a:lnTo>
                <a:lnTo>
                  <a:pt x="60617" y="27444"/>
                </a:lnTo>
                <a:lnTo>
                  <a:pt x="60121" y="27063"/>
                </a:lnTo>
                <a:lnTo>
                  <a:pt x="59956" y="26936"/>
                </a:lnTo>
                <a:lnTo>
                  <a:pt x="59575" y="26555"/>
                </a:lnTo>
                <a:lnTo>
                  <a:pt x="59029" y="26301"/>
                </a:lnTo>
                <a:lnTo>
                  <a:pt x="58280" y="25539"/>
                </a:lnTo>
                <a:lnTo>
                  <a:pt x="59283" y="25666"/>
                </a:lnTo>
                <a:lnTo>
                  <a:pt x="59156" y="25539"/>
                </a:lnTo>
                <a:lnTo>
                  <a:pt x="59080" y="25285"/>
                </a:lnTo>
                <a:lnTo>
                  <a:pt x="59042" y="25082"/>
                </a:lnTo>
                <a:lnTo>
                  <a:pt x="59372" y="25158"/>
                </a:lnTo>
                <a:lnTo>
                  <a:pt x="60210" y="25285"/>
                </a:lnTo>
                <a:lnTo>
                  <a:pt x="60528" y="26174"/>
                </a:lnTo>
                <a:lnTo>
                  <a:pt x="60617" y="27444"/>
                </a:lnTo>
                <a:lnTo>
                  <a:pt x="60617" y="24180"/>
                </a:lnTo>
                <a:lnTo>
                  <a:pt x="60261" y="24142"/>
                </a:lnTo>
                <a:lnTo>
                  <a:pt x="59880" y="24269"/>
                </a:lnTo>
                <a:lnTo>
                  <a:pt x="59410" y="23761"/>
                </a:lnTo>
                <a:lnTo>
                  <a:pt x="58585" y="23507"/>
                </a:lnTo>
                <a:lnTo>
                  <a:pt x="58191" y="22999"/>
                </a:lnTo>
                <a:lnTo>
                  <a:pt x="57607" y="22872"/>
                </a:lnTo>
                <a:lnTo>
                  <a:pt x="57543" y="22745"/>
                </a:lnTo>
                <a:lnTo>
                  <a:pt x="57327" y="22364"/>
                </a:lnTo>
                <a:lnTo>
                  <a:pt x="56845" y="22237"/>
                </a:lnTo>
                <a:lnTo>
                  <a:pt x="56934" y="22745"/>
                </a:lnTo>
                <a:lnTo>
                  <a:pt x="56210" y="22491"/>
                </a:lnTo>
                <a:lnTo>
                  <a:pt x="56324" y="22872"/>
                </a:lnTo>
                <a:lnTo>
                  <a:pt x="55918" y="23126"/>
                </a:lnTo>
                <a:lnTo>
                  <a:pt x="56527" y="22872"/>
                </a:lnTo>
                <a:lnTo>
                  <a:pt x="56616" y="22999"/>
                </a:lnTo>
                <a:lnTo>
                  <a:pt x="57238" y="23253"/>
                </a:lnTo>
                <a:lnTo>
                  <a:pt x="57785" y="24396"/>
                </a:lnTo>
                <a:lnTo>
                  <a:pt x="58305" y="24815"/>
                </a:lnTo>
                <a:lnTo>
                  <a:pt x="58026" y="24777"/>
                </a:lnTo>
                <a:lnTo>
                  <a:pt x="57492" y="25285"/>
                </a:lnTo>
                <a:lnTo>
                  <a:pt x="57302" y="25031"/>
                </a:lnTo>
                <a:lnTo>
                  <a:pt x="57023" y="24650"/>
                </a:lnTo>
                <a:lnTo>
                  <a:pt x="55803" y="24015"/>
                </a:lnTo>
                <a:lnTo>
                  <a:pt x="55562" y="23507"/>
                </a:lnTo>
                <a:lnTo>
                  <a:pt x="56781" y="23253"/>
                </a:lnTo>
                <a:lnTo>
                  <a:pt x="55829" y="23126"/>
                </a:lnTo>
                <a:lnTo>
                  <a:pt x="55727" y="22999"/>
                </a:lnTo>
                <a:lnTo>
                  <a:pt x="55295" y="22491"/>
                </a:lnTo>
                <a:lnTo>
                  <a:pt x="55372" y="22110"/>
                </a:lnTo>
                <a:lnTo>
                  <a:pt x="55435" y="21729"/>
                </a:lnTo>
                <a:lnTo>
                  <a:pt x="56908" y="22237"/>
                </a:lnTo>
                <a:lnTo>
                  <a:pt x="56057" y="21729"/>
                </a:lnTo>
                <a:lnTo>
                  <a:pt x="55422" y="21348"/>
                </a:lnTo>
                <a:lnTo>
                  <a:pt x="53809" y="20459"/>
                </a:lnTo>
                <a:lnTo>
                  <a:pt x="54457" y="22110"/>
                </a:lnTo>
                <a:lnTo>
                  <a:pt x="54343" y="21983"/>
                </a:lnTo>
                <a:lnTo>
                  <a:pt x="53619" y="21221"/>
                </a:lnTo>
                <a:lnTo>
                  <a:pt x="53492" y="21094"/>
                </a:lnTo>
                <a:lnTo>
                  <a:pt x="53251" y="20840"/>
                </a:lnTo>
                <a:lnTo>
                  <a:pt x="53009" y="20586"/>
                </a:lnTo>
                <a:lnTo>
                  <a:pt x="52578" y="20840"/>
                </a:lnTo>
                <a:lnTo>
                  <a:pt x="52349" y="20586"/>
                </a:lnTo>
                <a:lnTo>
                  <a:pt x="51955" y="20459"/>
                </a:lnTo>
                <a:lnTo>
                  <a:pt x="50787" y="20459"/>
                </a:lnTo>
                <a:lnTo>
                  <a:pt x="50812" y="20332"/>
                </a:lnTo>
                <a:lnTo>
                  <a:pt x="50850" y="20104"/>
                </a:lnTo>
                <a:lnTo>
                  <a:pt x="50634" y="20332"/>
                </a:lnTo>
                <a:lnTo>
                  <a:pt x="50520" y="20205"/>
                </a:lnTo>
                <a:lnTo>
                  <a:pt x="50393" y="20078"/>
                </a:lnTo>
                <a:lnTo>
                  <a:pt x="50330" y="19570"/>
                </a:lnTo>
                <a:lnTo>
                  <a:pt x="51117" y="19570"/>
                </a:lnTo>
                <a:lnTo>
                  <a:pt x="51015" y="19316"/>
                </a:lnTo>
                <a:lnTo>
                  <a:pt x="50698" y="19189"/>
                </a:lnTo>
                <a:lnTo>
                  <a:pt x="50431" y="19189"/>
                </a:lnTo>
                <a:lnTo>
                  <a:pt x="49822" y="18808"/>
                </a:lnTo>
                <a:lnTo>
                  <a:pt x="49606" y="18554"/>
                </a:lnTo>
                <a:lnTo>
                  <a:pt x="49377" y="18300"/>
                </a:lnTo>
                <a:lnTo>
                  <a:pt x="48844" y="18554"/>
                </a:lnTo>
                <a:lnTo>
                  <a:pt x="48564" y="18046"/>
                </a:lnTo>
                <a:lnTo>
                  <a:pt x="48501" y="17919"/>
                </a:lnTo>
                <a:lnTo>
                  <a:pt x="48425" y="17792"/>
                </a:lnTo>
                <a:lnTo>
                  <a:pt x="47637" y="17919"/>
                </a:lnTo>
                <a:lnTo>
                  <a:pt x="46964" y="17284"/>
                </a:lnTo>
                <a:lnTo>
                  <a:pt x="46342" y="17030"/>
                </a:lnTo>
                <a:lnTo>
                  <a:pt x="46088" y="16522"/>
                </a:lnTo>
                <a:lnTo>
                  <a:pt x="45669" y="16141"/>
                </a:lnTo>
                <a:lnTo>
                  <a:pt x="44856" y="16141"/>
                </a:lnTo>
                <a:lnTo>
                  <a:pt x="44538" y="15506"/>
                </a:lnTo>
                <a:lnTo>
                  <a:pt x="44475" y="15379"/>
                </a:lnTo>
                <a:lnTo>
                  <a:pt x="43599" y="15506"/>
                </a:lnTo>
                <a:lnTo>
                  <a:pt x="43053" y="14998"/>
                </a:lnTo>
                <a:lnTo>
                  <a:pt x="42773" y="14744"/>
                </a:lnTo>
                <a:lnTo>
                  <a:pt x="41948" y="14236"/>
                </a:lnTo>
                <a:lnTo>
                  <a:pt x="41744" y="14109"/>
                </a:lnTo>
                <a:lnTo>
                  <a:pt x="40868" y="14236"/>
                </a:lnTo>
                <a:lnTo>
                  <a:pt x="40195" y="14109"/>
                </a:lnTo>
                <a:lnTo>
                  <a:pt x="40970" y="14744"/>
                </a:lnTo>
                <a:lnTo>
                  <a:pt x="40741" y="15125"/>
                </a:lnTo>
                <a:lnTo>
                  <a:pt x="41465" y="14998"/>
                </a:lnTo>
                <a:lnTo>
                  <a:pt x="41490" y="16141"/>
                </a:lnTo>
                <a:lnTo>
                  <a:pt x="41122" y="16052"/>
                </a:lnTo>
                <a:lnTo>
                  <a:pt x="41313" y="16522"/>
                </a:lnTo>
                <a:lnTo>
                  <a:pt x="40449" y="16649"/>
                </a:lnTo>
                <a:lnTo>
                  <a:pt x="41808" y="17284"/>
                </a:lnTo>
                <a:lnTo>
                  <a:pt x="42011" y="17665"/>
                </a:lnTo>
                <a:lnTo>
                  <a:pt x="41986" y="17919"/>
                </a:lnTo>
                <a:lnTo>
                  <a:pt x="41592" y="17792"/>
                </a:lnTo>
                <a:lnTo>
                  <a:pt x="41351" y="17665"/>
                </a:lnTo>
                <a:lnTo>
                  <a:pt x="41313" y="18427"/>
                </a:lnTo>
                <a:lnTo>
                  <a:pt x="41427" y="18554"/>
                </a:lnTo>
                <a:lnTo>
                  <a:pt x="41770" y="18808"/>
                </a:lnTo>
                <a:lnTo>
                  <a:pt x="41351" y="19189"/>
                </a:lnTo>
                <a:lnTo>
                  <a:pt x="40995" y="18935"/>
                </a:lnTo>
                <a:lnTo>
                  <a:pt x="41097" y="19570"/>
                </a:lnTo>
                <a:lnTo>
                  <a:pt x="43878" y="19316"/>
                </a:lnTo>
                <a:lnTo>
                  <a:pt x="44462" y="19443"/>
                </a:lnTo>
                <a:lnTo>
                  <a:pt x="44411" y="19316"/>
                </a:lnTo>
                <a:lnTo>
                  <a:pt x="44361" y="19189"/>
                </a:lnTo>
                <a:lnTo>
                  <a:pt x="44310" y="19062"/>
                </a:lnTo>
                <a:lnTo>
                  <a:pt x="43954" y="18808"/>
                </a:lnTo>
                <a:lnTo>
                  <a:pt x="44577" y="18427"/>
                </a:lnTo>
                <a:lnTo>
                  <a:pt x="44577" y="18046"/>
                </a:lnTo>
                <a:lnTo>
                  <a:pt x="45529" y="18427"/>
                </a:lnTo>
                <a:lnTo>
                  <a:pt x="45021" y="18681"/>
                </a:lnTo>
                <a:lnTo>
                  <a:pt x="45072" y="19062"/>
                </a:lnTo>
                <a:lnTo>
                  <a:pt x="46177" y="19062"/>
                </a:lnTo>
                <a:lnTo>
                  <a:pt x="46240" y="19697"/>
                </a:lnTo>
                <a:lnTo>
                  <a:pt x="46228" y="19824"/>
                </a:lnTo>
                <a:lnTo>
                  <a:pt x="46342" y="19951"/>
                </a:lnTo>
                <a:lnTo>
                  <a:pt x="47002" y="19824"/>
                </a:lnTo>
                <a:lnTo>
                  <a:pt x="47472" y="19951"/>
                </a:lnTo>
                <a:lnTo>
                  <a:pt x="47993" y="20459"/>
                </a:lnTo>
                <a:lnTo>
                  <a:pt x="48958" y="20586"/>
                </a:lnTo>
                <a:lnTo>
                  <a:pt x="48031" y="20205"/>
                </a:lnTo>
                <a:lnTo>
                  <a:pt x="47612" y="19951"/>
                </a:lnTo>
                <a:lnTo>
                  <a:pt x="47472" y="19824"/>
                </a:lnTo>
                <a:lnTo>
                  <a:pt x="46355" y="18808"/>
                </a:lnTo>
                <a:lnTo>
                  <a:pt x="47459" y="18935"/>
                </a:lnTo>
                <a:lnTo>
                  <a:pt x="48145" y="19951"/>
                </a:lnTo>
                <a:lnTo>
                  <a:pt x="48323" y="19951"/>
                </a:lnTo>
                <a:lnTo>
                  <a:pt x="48552" y="20332"/>
                </a:lnTo>
                <a:lnTo>
                  <a:pt x="48780" y="20332"/>
                </a:lnTo>
                <a:lnTo>
                  <a:pt x="49110" y="20205"/>
                </a:lnTo>
                <a:lnTo>
                  <a:pt x="49123" y="20586"/>
                </a:lnTo>
                <a:lnTo>
                  <a:pt x="48729" y="20713"/>
                </a:lnTo>
                <a:lnTo>
                  <a:pt x="48590" y="21094"/>
                </a:lnTo>
                <a:lnTo>
                  <a:pt x="48133" y="20840"/>
                </a:lnTo>
                <a:lnTo>
                  <a:pt x="47879" y="20840"/>
                </a:lnTo>
                <a:lnTo>
                  <a:pt x="47726" y="21094"/>
                </a:lnTo>
                <a:lnTo>
                  <a:pt x="47510" y="21221"/>
                </a:lnTo>
                <a:lnTo>
                  <a:pt x="47180" y="20840"/>
                </a:lnTo>
                <a:lnTo>
                  <a:pt x="46723" y="21094"/>
                </a:lnTo>
                <a:lnTo>
                  <a:pt x="46774" y="21475"/>
                </a:lnTo>
                <a:lnTo>
                  <a:pt x="46266" y="21983"/>
                </a:lnTo>
                <a:lnTo>
                  <a:pt x="45478" y="21729"/>
                </a:lnTo>
                <a:lnTo>
                  <a:pt x="44627" y="21729"/>
                </a:lnTo>
                <a:lnTo>
                  <a:pt x="44894" y="21983"/>
                </a:lnTo>
                <a:lnTo>
                  <a:pt x="44932" y="22364"/>
                </a:lnTo>
                <a:lnTo>
                  <a:pt x="44450" y="22237"/>
                </a:lnTo>
                <a:lnTo>
                  <a:pt x="44526" y="22491"/>
                </a:lnTo>
                <a:lnTo>
                  <a:pt x="44742" y="22364"/>
                </a:lnTo>
                <a:lnTo>
                  <a:pt x="45224" y="22491"/>
                </a:lnTo>
                <a:lnTo>
                  <a:pt x="46278" y="22872"/>
                </a:lnTo>
                <a:lnTo>
                  <a:pt x="46418" y="23126"/>
                </a:lnTo>
                <a:lnTo>
                  <a:pt x="46774" y="23253"/>
                </a:lnTo>
                <a:lnTo>
                  <a:pt x="47955" y="22999"/>
                </a:lnTo>
                <a:lnTo>
                  <a:pt x="47498" y="23507"/>
                </a:lnTo>
                <a:lnTo>
                  <a:pt x="46799" y="23634"/>
                </a:lnTo>
                <a:lnTo>
                  <a:pt x="48120" y="24142"/>
                </a:lnTo>
                <a:lnTo>
                  <a:pt x="47574" y="24523"/>
                </a:lnTo>
                <a:lnTo>
                  <a:pt x="47155" y="25031"/>
                </a:lnTo>
                <a:lnTo>
                  <a:pt x="46443" y="24396"/>
                </a:lnTo>
                <a:lnTo>
                  <a:pt x="44932" y="24269"/>
                </a:lnTo>
                <a:lnTo>
                  <a:pt x="45008" y="24650"/>
                </a:lnTo>
                <a:lnTo>
                  <a:pt x="45516" y="24650"/>
                </a:lnTo>
                <a:lnTo>
                  <a:pt x="45593" y="24904"/>
                </a:lnTo>
                <a:lnTo>
                  <a:pt x="45707" y="25666"/>
                </a:lnTo>
                <a:lnTo>
                  <a:pt x="46253" y="26174"/>
                </a:lnTo>
                <a:lnTo>
                  <a:pt x="46520" y="27063"/>
                </a:lnTo>
                <a:lnTo>
                  <a:pt x="47586" y="28079"/>
                </a:lnTo>
                <a:lnTo>
                  <a:pt x="48069" y="29222"/>
                </a:lnTo>
                <a:lnTo>
                  <a:pt x="49199" y="29603"/>
                </a:lnTo>
                <a:lnTo>
                  <a:pt x="49669" y="29603"/>
                </a:lnTo>
                <a:lnTo>
                  <a:pt x="49872" y="29730"/>
                </a:lnTo>
                <a:lnTo>
                  <a:pt x="50165" y="30111"/>
                </a:lnTo>
                <a:lnTo>
                  <a:pt x="50533" y="29984"/>
                </a:lnTo>
                <a:lnTo>
                  <a:pt x="51028" y="30746"/>
                </a:lnTo>
                <a:lnTo>
                  <a:pt x="50368" y="30619"/>
                </a:lnTo>
                <a:lnTo>
                  <a:pt x="50355" y="30746"/>
                </a:lnTo>
                <a:lnTo>
                  <a:pt x="50444" y="30873"/>
                </a:lnTo>
                <a:lnTo>
                  <a:pt x="50457" y="31127"/>
                </a:lnTo>
                <a:lnTo>
                  <a:pt x="50660" y="31000"/>
                </a:lnTo>
                <a:lnTo>
                  <a:pt x="50660" y="31635"/>
                </a:lnTo>
                <a:lnTo>
                  <a:pt x="51460" y="31381"/>
                </a:lnTo>
                <a:lnTo>
                  <a:pt x="51384" y="31254"/>
                </a:lnTo>
                <a:lnTo>
                  <a:pt x="51511" y="31000"/>
                </a:lnTo>
                <a:lnTo>
                  <a:pt x="51422" y="30873"/>
                </a:lnTo>
                <a:lnTo>
                  <a:pt x="51663" y="31000"/>
                </a:lnTo>
                <a:lnTo>
                  <a:pt x="51777" y="31254"/>
                </a:lnTo>
                <a:lnTo>
                  <a:pt x="51752" y="30873"/>
                </a:lnTo>
                <a:lnTo>
                  <a:pt x="52527" y="30492"/>
                </a:lnTo>
                <a:lnTo>
                  <a:pt x="52082" y="31889"/>
                </a:lnTo>
                <a:lnTo>
                  <a:pt x="52870" y="31635"/>
                </a:lnTo>
                <a:lnTo>
                  <a:pt x="53187" y="31762"/>
                </a:lnTo>
                <a:lnTo>
                  <a:pt x="53809" y="31889"/>
                </a:lnTo>
                <a:lnTo>
                  <a:pt x="54368" y="32143"/>
                </a:lnTo>
                <a:lnTo>
                  <a:pt x="54127" y="31635"/>
                </a:lnTo>
                <a:lnTo>
                  <a:pt x="54000" y="31381"/>
                </a:lnTo>
                <a:lnTo>
                  <a:pt x="55460" y="31762"/>
                </a:lnTo>
                <a:lnTo>
                  <a:pt x="55448" y="32270"/>
                </a:lnTo>
                <a:lnTo>
                  <a:pt x="54787" y="32651"/>
                </a:lnTo>
                <a:lnTo>
                  <a:pt x="55575" y="32397"/>
                </a:lnTo>
                <a:lnTo>
                  <a:pt x="55765" y="32524"/>
                </a:lnTo>
                <a:lnTo>
                  <a:pt x="55714" y="33032"/>
                </a:lnTo>
                <a:lnTo>
                  <a:pt x="55841" y="33286"/>
                </a:lnTo>
                <a:lnTo>
                  <a:pt x="60299" y="33286"/>
                </a:lnTo>
                <a:lnTo>
                  <a:pt x="60452" y="33032"/>
                </a:lnTo>
                <a:lnTo>
                  <a:pt x="59436" y="33032"/>
                </a:lnTo>
                <a:lnTo>
                  <a:pt x="59207" y="32397"/>
                </a:lnTo>
                <a:lnTo>
                  <a:pt x="59118" y="32143"/>
                </a:lnTo>
                <a:lnTo>
                  <a:pt x="58420" y="32016"/>
                </a:lnTo>
                <a:lnTo>
                  <a:pt x="58026" y="31381"/>
                </a:lnTo>
                <a:lnTo>
                  <a:pt x="57950" y="31254"/>
                </a:lnTo>
                <a:lnTo>
                  <a:pt x="57175" y="31127"/>
                </a:lnTo>
                <a:lnTo>
                  <a:pt x="56743" y="30492"/>
                </a:lnTo>
                <a:lnTo>
                  <a:pt x="56654" y="30365"/>
                </a:lnTo>
                <a:lnTo>
                  <a:pt x="55727" y="30111"/>
                </a:lnTo>
                <a:lnTo>
                  <a:pt x="55740" y="29984"/>
                </a:lnTo>
                <a:lnTo>
                  <a:pt x="55803" y="28841"/>
                </a:lnTo>
                <a:lnTo>
                  <a:pt x="55168" y="28333"/>
                </a:lnTo>
                <a:lnTo>
                  <a:pt x="54521" y="28079"/>
                </a:lnTo>
                <a:lnTo>
                  <a:pt x="54749" y="27317"/>
                </a:lnTo>
                <a:lnTo>
                  <a:pt x="55410" y="27063"/>
                </a:lnTo>
                <a:lnTo>
                  <a:pt x="56261" y="27825"/>
                </a:lnTo>
                <a:lnTo>
                  <a:pt x="57315" y="28079"/>
                </a:lnTo>
                <a:lnTo>
                  <a:pt x="57873" y="29095"/>
                </a:lnTo>
                <a:lnTo>
                  <a:pt x="58483" y="29476"/>
                </a:lnTo>
                <a:lnTo>
                  <a:pt x="57988" y="28968"/>
                </a:lnTo>
                <a:lnTo>
                  <a:pt x="58394" y="28841"/>
                </a:lnTo>
                <a:lnTo>
                  <a:pt x="59182" y="28079"/>
                </a:lnTo>
                <a:lnTo>
                  <a:pt x="59905" y="29476"/>
                </a:lnTo>
                <a:lnTo>
                  <a:pt x="60604" y="29730"/>
                </a:lnTo>
                <a:lnTo>
                  <a:pt x="61480" y="30746"/>
                </a:lnTo>
                <a:lnTo>
                  <a:pt x="63106" y="31127"/>
                </a:lnTo>
                <a:lnTo>
                  <a:pt x="64541" y="32143"/>
                </a:lnTo>
                <a:lnTo>
                  <a:pt x="64592" y="32016"/>
                </a:lnTo>
                <a:lnTo>
                  <a:pt x="64884" y="32270"/>
                </a:lnTo>
                <a:lnTo>
                  <a:pt x="65011" y="32270"/>
                </a:lnTo>
                <a:lnTo>
                  <a:pt x="64909" y="32016"/>
                </a:lnTo>
                <a:lnTo>
                  <a:pt x="65620" y="32143"/>
                </a:lnTo>
                <a:lnTo>
                  <a:pt x="65849" y="32270"/>
                </a:lnTo>
                <a:lnTo>
                  <a:pt x="65595" y="32016"/>
                </a:lnTo>
                <a:lnTo>
                  <a:pt x="65684" y="31762"/>
                </a:lnTo>
                <a:lnTo>
                  <a:pt x="65747" y="31254"/>
                </a:lnTo>
                <a:lnTo>
                  <a:pt x="65544" y="31254"/>
                </a:lnTo>
                <a:lnTo>
                  <a:pt x="65455" y="31127"/>
                </a:lnTo>
                <a:lnTo>
                  <a:pt x="65341" y="30873"/>
                </a:lnTo>
                <a:lnTo>
                  <a:pt x="65316" y="30746"/>
                </a:lnTo>
                <a:lnTo>
                  <a:pt x="64808" y="30746"/>
                </a:lnTo>
                <a:lnTo>
                  <a:pt x="65341" y="30365"/>
                </a:lnTo>
                <a:lnTo>
                  <a:pt x="65252" y="30238"/>
                </a:lnTo>
                <a:lnTo>
                  <a:pt x="66446" y="31000"/>
                </a:lnTo>
                <a:lnTo>
                  <a:pt x="66090" y="30238"/>
                </a:lnTo>
                <a:lnTo>
                  <a:pt x="65684" y="29349"/>
                </a:lnTo>
                <a:lnTo>
                  <a:pt x="66459" y="29984"/>
                </a:lnTo>
                <a:lnTo>
                  <a:pt x="66763" y="3036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180266" y="2474368"/>
            <a:ext cx="30480" cy="19685"/>
          </a:xfrm>
          <a:custGeom>
            <a:avLst/>
            <a:gdLst/>
            <a:ahLst/>
            <a:cxnLst/>
            <a:rect l="l" t="t" r="r" b="b"/>
            <a:pathLst>
              <a:path w="30480" h="19685">
                <a:moveTo>
                  <a:pt x="0" y="15824"/>
                </a:moveTo>
                <a:lnTo>
                  <a:pt x="901" y="18110"/>
                </a:lnTo>
                <a:lnTo>
                  <a:pt x="660" y="18110"/>
                </a:lnTo>
                <a:lnTo>
                  <a:pt x="863" y="18338"/>
                </a:lnTo>
                <a:lnTo>
                  <a:pt x="315" y="18580"/>
                </a:lnTo>
                <a:lnTo>
                  <a:pt x="228" y="18910"/>
                </a:lnTo>
                <a:lnTo>
                  <a:pt x="673" y="19011"/>
                </a:lnTo>
                <a:lnTo>
                  <a:pt x="419" y="19430"/>
                </a:lnTo>
                <a:lnTo>
                  <a:pt x="850" y="19532"/>
                </a:lnTo>
                <a:lnTo>
                  <a:pt x="876" y="18808"/>
                </a:lnTo>
                <a:lnTo>
                  <a:pt x="1808" y="18808"/>
                </a:lnTo>
                <a:lnTo>
                  <a:pt x="2084" y="18656"/>
                </a:lnTo>
                <a:lnTo>
                  <a:pt x="1866" y="18656"/>
                </a:lnTo>
                <a:lnTo>
                  <a:pt x="2601" y="18110"/>
                </a:lnTo>
                <a:lnTo>
                  <a:pt x="901" y="18110"/>
                </a:lnTo>
                <a:lnTo>
                  <a:pt x="558" y="17995"/>
                </a:lnTo>
                <a:lnTo>
                  <a:pt x="2755" y="17995"/>
                </a:lnTo>
                <a:lnTo>
                  <a:pt x="3884" y="17957"/>
                </a:lnTo>
                <a:lnTo>
                  <a:pt x="3975" y="17487"/>
                </a:lnTo>
                <a:lnTo>
                  <a:pt x="7637" y="17487"/>
                </a:lnTo>
                <a:lnTo>
                  <a:pt x="7467" y="16700"/>
                </a:lnTo>
                <a:lnTo>
                  <a:pt x="9417" y="16700"/>
                </a:lnTo>
                <a:lnTo>
                  <a:pt x="9359" y="16408"/>
                </a:lnTo>
                <a:lnTo>
                  <a:pt x="10076" y="16408"/>
                </a:lnTo>
                <a:lnTo>
                  <a:pt x="11144" y="15976"/>
                </a:lnTo>
                <a:lnTo>
                  <a:pt x="1346" y="15976"/>
                </a:lnTo>
                <a:lnTo>
                  <a:pt x="0" y="15824"/>
                </a:lnTo>
                <a:close/>
              </a:path>
              <a:path w="30480" h="19685">
                <a:moveTo>
                  <a:pt x="1808" y="18808"/>
                </a:moveTo>
                <a:lnTo>
                  <a:pt x="876" y="18808"/>
                </a:lnTo>
                <a:lnTo>
                  <a:pt x="1143" y="19278"/>
                </a:lnTo>
                <a:lnTo>
                  <a:pt x="1257" y="19113"/>
                </a:lnTo>
                <a:lnTo>
                  <a:pt x="1808" y="18808"/>
                </a:lnTo>
                <a:close/>
              </a:path>
              <a:path w="30480" h="19685">
                <a:moveTo>
                  <a:pt x="3884" y="17957"/>
                </a:moveTo>
                <a:lnTo>
                  <a:pt x="2806" y="17957"/>
                </a:lnTo>
                <a:lnTo>
                  <a:pt x="2895" y="18859"/>
                </a:lnTo>
                <a:lnTo>
                  <a:pt x="3822" y="18275"/>
                </a:lnTo>
                <a:lnTo>
                  <a:pt x="3884" y="17957"/>
                </a:lnTo>
                <a:close/>
              </a:path>
              <a:path w="30480" h="19685">
                <a:moveTo>
                  <a:pt x="2222" y="18580"/>
                </a:moveTo>
                <a:lnTo>
                  <a:pt x="1866" y="18656"/>
                </a:lnTo>
                <a:lnTo>
                  <a:pt x="2084" y="18656"/>
                </a:lnTo>
                <a:lnTo>
                  <a:pt x="2222" y="18580"/>
                </a:lnTo>
                <a:close/>
              </a:path>
              <a:path w="30480" h="19685">
                <a:moveTo>
                  <a:pt x="7637" y="17487"/>
                </a:moveTo>
                <a:lnTo>
                  <a:pt x="3975" y="17487"/>
                </a:lnTo>
                <a:lnTo>
                  <a:pt x="4457" y="18580"/>
                </a:lnTo>
                <a:lnTo>
                  <a:pt x="5067" y="18440"/>
                </a:lnTo>
                <a:lnTo>
                  <a:pt x="5816" y="17894"/>
                </a:lnTo>
                <a:lnTo>
                  <a:pt x="7066" y="17894"/>
                </a:lnTo>
                <a:lnTo>
                  <a:pt x="7683" y="17703"/>
                </a:lnTo>
                <a:lnTo>
                  <a:pt x="7637" y="17487"/>
                </a:lnTo>
                <a:close/>
              </a:path>
              <a:path w="30480" h="19685">
                <a:moveTo>
                  <a:pt x="7066" y="17894"/>
                </a:moveTo>
                <a:lnTo>
                  <a:pt x="5816" y="17894"/>
                </a:lnTo>
                <a:lnTo>
                  <a:pt x="6819" y="17970"/>
                </a:lnTo>
                <a:lnTo>
                  <a:pt x="7066" y="17894"/>
                </a:lnTo>
                <a:close/>
              </a:path>
              <a:path w="30480" h="19685">
                <a:moveTo>
                  <a:pt x="9417" y="16700"/>
                </a:moveTo>
                <a:lnTo>
                  <a:pt x="7467" y="16700"/>
                </a:lnTo>
                <a:lnTo>
                  <a:pt x="8712" y="17424"/>
                </a:lnTo>
                <a:lnTo>
                  <a:pt x="8928" y="16992"/>
                </a:lnTo>
                <a:lnTo>
                  <a:pt x="9474" y="16992"/>
                </a:lnTo>
                <a:lnTo>
                  <a:pt x="9417" y="16700"/>
                </a:lnTo>
                <a:close/>
              </a:path>
              <a:path w="30480" h="19685">
                <a:moveTo>
                  <a:pt x="9474" y="16992"/>
                </a:moveTo>
                <a:lnTo>
                  <a:pt x="8928" y="16992"/>
                </a:lnTo>
                <a:lnTo>
                  <a:pt x="9499" y="17119"/>
                </a:lnTo>
                <a:lnTo>
                  <a:pt x="9474" y="16992"/>
                </a:lnTo>
                <a:close/>
              </a:path>
              <a:path w="30480" h="19685">
                <a:moveTo>
                  <a:pt x="14097" y="15532"/>
                </a:moveTo>
                <a:lnTo>
                  <a:pt x="13585" y="15576"/>
                </a:lnTo>
                <a:lnTo>
                  <a:pt x="12966" y="16344"/>
                </a:lnTo>
                <a:lnTo>
                  <a:pt x="12636" y="16903"/>
                </a:lnTo>
                <a:lnTo>
                  <a:pt x="13868" y="15697"/>
                </a:lnTo>
                <a:lnTo>
                  <a:pt x="14097" y="15532"/>
                </a:lnTo>
                <a:close/>
              </a:path>
              <a:path w="30480" h="19685">
                <a:moveTo>
                  <a:pt x="10076" y="16408"/>
                </a:moveTo>
                <a:lnTo>
                  <a:pt x="9359" y="16408"/>
                </a:lnTo>
                <a:lnTo>
                  <a:pt x="9982" y="16446"/>
                </a:lnTo>
                <a:close/>
              </a:path>
              <a:path w="30480" h="19685">
                <a:moveTo>
                  <a:pt x="1739" y="14516"/>
                </a:moveTo>
                <a:lnTo>
                  <a:pt x="1689" y="14998"/>
                </a:lnTo>
                <a:lnTo>
                  <a:pt x="1054" y="15049"/>
                </a:lnTo>
                <a:lnTo>
                  <a:pt x="1447" y="15493"/>
                </a:lnTo>
                <a:lnTo>
                  <a:pt x="1513" y="15824"/>
                </a:lnTo>
                <a:lnTo>
                  <a:pt x="1346" y="15976"/>
                </a:lnTo>
                <a:lnTo>
                  <a:pt x="11144" y="15976"/>
                </a:lnTo>
                <a:lnTo>
                  <a:pt x="11490" y="15836"/>
                </a:lnTo>
                <a:lnTo>
                  <a:pt x="2273" y="15836"/>
                </a:lnTo>
                <a:lnTo>
                  <a:pt x="1739" y="14516"/>
                </a:lnTo>
                <a:close/>
              </a:path>
              <a:path w="30480" h="19685">
                <a:moveTo>
                  <a:pt x="2209" y="14935"/>
                </a:moveTo>
                <a:lnTo>
                  <a:pt x="2273" y="15836"/>
                </a:lnTo>
                <a:lnTo>
                  <a:pt x="11522" y="15824"/>
                </a:lnTo>
                <a:lnTo>
                  <a:pt x="12339" y="15493"/>
                </a:lnTo>
                <a:lnTo>
                  <a:pt x="2794" y="15493"/>
                </a:lnTo>
                <a:lnTo>
                  <a:pt x="2413" y="15074"/>
                </a:lnTo>
                <a:lnTo>
                  <a:pt x="2209" y="14935"/>
                </a:lnTo>
                <a:close/>
              </a:path>
              <a:path w="30480" h="19685">
                <a:moveTo>
                  <a:pt x="14287" y="14706"/>
                </a:moveTo>
                <a:lnTo>
                  <a:pt x="13818" y="14895"/>
                </a:lnTo>
                <a:lnTo>
                  <a:pt x="13373" y="15595"/>
                </a:lnTo>
                <a:lnTo>
                  <a:pt x="13585" y="15576"/>
                </a:lnTo>
                <a:lnTo>
                  <a:pt x="14287" y="14706"/>
                </a:lnTo>
                <a:close/>
              </a:path>
              <a:path w="30480" h="19685">
                <a:moveTo>
                  <a:pt x="3048" y="13982"/>
                </a:moveTo>
                <a:lnTo>
                  <a:pt x="2965" y="15074"/>
                </a:lnTo>
                <a:lnTo>
                  <a:pt x="2794" y="15493"/>
                </a:lnTo>
                <a:lnTo>
                  <a:pt x="12339" y="15493"/>
                </a:lnTo>
                <a:lnTo>
                  <a:pt x="13818" y="14895"/>
                </a:lnTo>
                <a:lnTo>
                  <a:pt x="14190" y="14312"/>
                </a:lnTo>
                <a:lnTo>
                  <a:pt x="5346" y="14312"/>
                </a:lnTo>
                <a:lnTo>
                  <a:pt x="4572" y="14262"/>
                </a:lnTo>
                <a:lnTo>
                  <a:pt x="3048" y="13982"/>
                </a:lnTo>
                <a:close/>
              </a:path>
              <a:path w="30480" h="19685">
                <a:moveTo>
                  <a:pt x="7848" y="13500"/>
                </a:moveTo>
                <a:lnTo>
                  <a:pt x="7515" y="13728"/>
                </a:lnTo>
                <a:lnTo>
                  <a:pt x="7442" y="14046"/>
                </a:lnTo>
                <a:lnTo>
                  <a:pt x="5346" y="14312"/>
                </a:lnTo>
                <a:lnTo>
                  <a:pt x="14190" y="14312"/>
                </a:lnTo>
                <a:lnTo>
                  <a:pt x="14439" y="14096"/>
                </a:lnTo>
                <a:lnTo>
                  <a:pt x="15621" y="13728"/>
                </a:lnTo>
                <a:lnTo>
                  <a:pt x="15653" y="13588"/>
                </a:lnTo>
                <a:lnTo>
                  <a:pt x="8039" y="13588"/>
                </a:lnTo>
                <a:lnTo>
                  <a:pt x="7848" y="13500"/>
                </a:lnTo>
                <a:close/>
              </a:path>
              <a:path w="30480" h="19685">
                <a:moveTo>
                  <a:pt x="4318" y="13195"/>
                </a:moveTo>
                <a:lnTo>
                  <a:pt x="4233" y="13500"/>
                </a:lnTo>
                <a:lnTo>
                  <a:pt x="4572" y="14262"/>
                </a:lnTo>
                <a:lnTo>
                  <a:pt x="5394" y="14262"/>
                </a:lnTo>
                <a:lnTo>
                  <a:pt x="6187" y="13411"/>
                </a:lnTo>
                <a:lnTo>
                  <a:pt x="4838" y="13411"/>
                </a:lnTo>
                <a:lnTo>
                  <a:pt x="4508" y="13373"/>
                </a:lnTo>
                <a:lnTo>
                  <a:pt x="4318" y="13195"/>
                </a:lnTo>
                <a:close/>
              </a:path>
              <a:path w="30480" h="19685">
                <a:moveTo>
                  <a:pt x="8102" y="12941"/>
                </a:moveTo>
                <a:lnTo>
                  <a:pt x="8039" y="13588"/>
                </a:lnTo>
                <a:lnTo>
                  <a:pt x="15653" y="13588"/>
                </a:lnTo>
                <a:lnTo>
                  <a:pt x="15719" y="13296"/>
                </a:lnTo>
                <a:lnTo>
                  <a:pt x="8445" y="13296"/>
                </a:lnTo>
                <a:lnTo>
                  <a:pt x="8102" y="12941"/>
                </a:lnTo>
                <a:close/>
              </a:path>
              <a:path w="30480" h="19685">
                <a:moveTo>
                  <a:pt x="4965" y="12572"/>
                </a:moveTo>
                <a:lnTo>
                  <a:pt x="5092" y="13373"/>
                </a:lnTo>
                <a:lnTo>
                  <a:pt x="4838" y="13411"/>
                </a:lnTo>
                <a:lnTo>
                  <a:pt x="6187" y="13411"/>
                </a:lnTo>
                <a:lnTo>
                  <a:pt x="5803" y="13296"/>
                </a:lnTo>
                <a:lnTo>
                  <a:pt x="4965" y="12572"/>
                </a:lnTo>
                <a:close/>
              </a:path>
              <a:path w="30480" h="19685">
                <a:moveTo>
                  <a:pt x="4470" y="12890"/>
                </a:moveTo>
                <a:lnTo>
                  <a:pt x="4508" y="13373"/>
                </a:lnTo>
                <a:lnTo>
                  <a:pt x="4811" y="13373"/>
                </a:lnTo>
                <a:lnTo>
                  <a:pt x="4470" y="12890"/>
                </a:lnTo>
                <a:close/>
              </a:path>
              <a:path w="30480" h="19685">
                <a:moveTo>
                  <a:pt x="6400" y="13182"/>
                </a:moveTo>
                <a:lnTo>
                  <a:pt x="5803" y="13296"/>
                </a:lnTo>
                <a:lnTo>
                  <a:pt x="6294" y="13296"/>
                </a:lnTo>
                <a:close/>
              </a:path>
              <a:path w="30480" h="19685">
                <a:moveTo>
                  <a:pt x="8826" y="12484"/>
                </a:moveTo>
                <a:lnTo>
                  <a:pt x="8891" y="12611"/>
                </a:lnTo>
                <a:lnTo>
                  <a:pt x="9004" y="13017"/>
                </a:lnTo>
                <a:lnTo>
                  <a:pt x="8445" y="13296"/>
                </a:lnTo>
                <a:lnTo>
                  <a:pt x="15719" y="13296"/>
                </a:lnTo>
                <a:lnTo>
                  <a:pt x="15760" y="13119"/>
                </a:lnTo>
                <a:lnTo>
                  <a:pt x="17030" y="12649"/>
                </a:lnTo>
                <a:lnTo>
                  <a:pt x="10147" y="12611"/>
                </a:lnTo>
                <a:lnTo>
                  <a:pt x="9220" y="12547"/>
                </a:lnTo>
                <a:lnTo>
                  <a:pt x="8826" y="12484"/>
                </a:lnTo>
                <a:close/>
              </a:path>
              <a:path w="30480" h="19685">
                <a:moveTo>
                  <a:pt x="10337" y="11506"/>
                </a:moveTo>
                <a:lnTo>
                  <a:pt x="10261" y="11836"/>
                </a:lnTo>
                <a:lnTo>
                  <a:pt x="10337" y="12191"/>
                </a:lnTo>
                <a:lnTo>
                  <a:pt x="10147" y="12611"/>
                </a:lnTo>
                <a:lnTo>
                  <a:pt x="17083" y="12611"/>
                </a:lnTo>
                <a:lnTo>
                  <a:pt x="18186" y="11810"/>
                </a:lnTo>
                <a:lnTo>
                  <a:pt x="18347" y="11645"/>
                </a:lnTo>
                <a:lnTo>
                  <a:pt x="10858" y="11645"/>
                </a:lnTo>
                <a:lnTo>
                  <a:pt x="10337" y="11506"/>
                </a:lnTo>
                <a:close/>
              </a:path>
              <a:path w="30480" h="19685">
                <a:moveTo>
                  <a:pt x="10071" y="12166"/>
                </a:moveTo>
                <a:lnTo>
                  <a:pt x="9842" y="12484"/>
                </a:lnTo>
                <a:lnTo>
                  <a:pt x="9220" y="12547"/>
                </a:lnTo>
                <a:lnTo>
                  <a:pt x="10136" y="12547"/>
                </a:lnTo>
                <a:lnTo>
                  <a:pt x="10071" y="12166"/>
                </a:lnTo>
                <a:close/>
              </a:path>
              <a:path w="30480" h="19685">
                <a:moveTo>
                  <a:pt x="10337" y="11836"/>
                </a:moveTo>
                <a:lnTo>
                  <a:pt x="10143" y="11836"/>
                </a:lnTo>
                <a:lnTo>
                  <a:pt x="10337" y="11836"/>
                </a:lnTo>
                <a:close/>
              </a:path>
              <a:path w="30480" h="19685">
                <a:moveTo>
                  <a:pt x="10274" y="11582"/>
                </a:moveTo>
                <a:lnTo>
                  <a:pt x="10071" y="11607"/>
                </a:lnTo>
                <a:lnTo>
                  <a:pt x="10143" y="11836"/>
                </a:lnTo>
                <a:lnTo>
                  <a:pt x="10274" y="11582"/>
                </a:lnTo>
                <a:close/>
              </a:path>
              <a:path w="30480" h="19685">
                <a:moveTo>
                  <a:pt x="11912" y="10871"/>
                </a:moveTo>
                <a:lnTo>
                  <a:pt x="11393" y="11036"/>
                </a:lnTo>
                <a:lnTo>
                  <a:pt x="10858" y="11645"/>
                </a:lnTo>
                <a:lnTo>
                  <a:pt x="18347" y="11645"/>
                </a:lnTo>
                <a:lnTo>
                  <a:pt x="18607" y="11379"/>
                </a:lnTo>
                <a:lnTo>
                  <a:pt x="11899" y="11379"/>
                </a:lnTo>
                <a:lnTo>
                  <a:pt x="11912" y="10871"/>
                </a:lnTo>
                <a:close/>
              </a:path>
              <a:path w="30480" h="19685">
                <a:moveTo>
                  <a:pt x="12598" y="10782"/>
                </a:moveTo>
                <a:lnTo>
                  <a:pt x="11899" y="11379"/>
                </a:lnTo>
                <a:lnTo>
                  <a:pt x="18607" y="11379"/>
                </a:lnTo>
                <a:lnTo>
                  <a:pt x="18842" y="11137"/>
                </a:lnTo>
                <a:lnTo>
                  <a:pt x="12496" y="11137"/>
                </a:lnTo>
                <a:lnTo>
                  <a:pt x="12598" y="10782"/>
                </a:lnTo>
                <a:close/>
              </a:path>
              <a:path w="30480" h="19685">
                <a:moveTo>
                  <a:pt x="12331" y="10299"/>
                </a:moveTo>
                <a:lnTo>
                  <a:pt x="12954" y="11036"/>
                </a:lnTo>
                <a:lnTo>
                  <a:pt x="12496" y="11137"/>
                </a:lnTo>
                <a:lnTo>
                  <a:pt x="18842" y="11137"/>
                </a:lnTo>
                <a:lnTo>
                  <a:pt x="19177" y="10794"/>
                </a:lnTo>
                <a:lnTo>
                  <a:pt x="13454" y="10782"/>
                </a:lnTo>
                <a:lnTo>
                  <a:pt x="13093" y="10680"/>
                </a:lnTo>
                <a:lnTo>
                  <a:pt x="13234" y="10579"/>
                </a:lnTo>
                <a:lnTo>
                  <a:pt x="13252" y="10452"/>
                </a:lnTo>
                <a:lnTo>
                  <a:pt x="12903" y="10452"/>
                </a:lnTo>
                <a:lnTo>
                  <a:pt x="12331" y="10299"/>
                </a:lnTo>
                <a:close/>
              </a:path>
              <a:path w="30480" h="19685">
                <a:moveTo>
                  <a:pt x="15430" y="8648"/>
                </a:moveTo>
                <a:lnTo>
                  <a:pt x="15341" y="8801"/>
                </a:lnTo>
                <a:lnTo>
                  <a:pt x="15887" y="9715"/>
                </a:lnTo>
                <a:lnTo>
                  <a:pt x="14249" y="9715"/>
                </a:lnTo>
                <a:lnTo>
                  <a:pt x="14138" y="10198"/>
                </a:lnTo>
                <a:lnTo>
                  <a:pt x="14013" y="10515"/>
                </a:lnTo>
                <a:lnTo>
                  <a:pt x="13868" y="10579"/>
                </a:lnTo>
                <a:lnTo>
                  <a:pt x="13500" y="10794"/>
                </a:lnTo>
                <a:lnTo>
                  <a:pt x="19177" y="10794"/>
                </a:lnTo>
                <a:lnTo>
                  <a:pt x="19380" y="10198"/>
                </a:lnTo>
                <a:lnTo>
                  <a:pt x="21681" y="10198"/>
                </a:lnTo>
                <a:lnTo>
                  <a:pt x="21991" y="10109"/>
                </a:lnTo>
                <a:lnTo>
                  <a:pt x="21887" y="9715"/>
                </a:lnTo>
                <a:lnTo>
                  <a:pt x="21971" y="9486"/>
                </a:lnTo>
                <a:lnTo>
                  <a:pt x="22212" y="9486"/>
                </a:lnTo>
                <a:lnTo>
                  <a:pt x="22136" y="9321"/>
                </a:lnTo>
                <a:lnTo>
                  <a:pt x="23569" y="9321"/>
                </a:lnTo>
                <a:lnTo>
                  <a:pt x="23994" y="8801"/>
                </a:lnTo>
                <a:lnTo>
                  <a:pt x="16433" y="8801"/>
                </a:lnTo>
                <a:lnTo>
                  <a:pt x="15430" y="8648"/>
                </a:lnTo>
                <a:close/>
              </a:path>
              <a:path w="30480" h="19685">
                <a:moveTo>
                  <a:pt x="13055" y="10274"/>
                </a:moveTo>
                <a:lnTo>
                  <a:pt x="12903" y="10452"/>
                </a:lnTo>
                <a:lnTo>
                  <a:pt x="13252" y="10452"/>
                </a:lnTo>
                <a:lnTo>
                  <a:pt x="13055" y="10274"/>
                </a:lnTo>
                <a:close/>
              </a:path>
              <a:path w="30480" h="19685">
                <a:moveTo>
                  <a:pt x="21991" y="10109"/>
                </a:moveTo>
                <a:lnTo>
                  <a:pt x="21805" y="10109"/>
                </a:lnTo>
                <a:lnTo>
                  <a:pt x="22072" y="10413"/>
                </a:lnTo>
                <a:lnTo>
                  <a:pt x="21991" y="10109"/>
                </a:lnTo>
                <a:close/>
              </a:path>
              <a:path w="30480" h="19685">
                <a:moveTo>
                  <a:pt x="21681" y="10198"/>
                </a:moveTo>
                <a:lnTo>
                  <a:pt x="19380" y="10198"/>
                </a:lnTo>
                <a:lnTo>
                  <a:pt x="21628" y="10236"/>
                </a:lnTo>
                <a:close/>
              </a:path>
              <a:path w="30480" h="19685">
                <a:moveTo>
                  <a:pt x="23569" y="9321"/>
                </a:moveTo>
                <a:lnTo>
                  <a:pt x="22136" y="9321"/>
                </a:lnTo>
                <a:lnTo>
                  <a:pt x="23228" y="9740"/>
                </a:lnTo>
                <a:lnTo>
                  <a:pt x="23569" y="9321"/>
                </a:lnTo>
                <a:close/>
              </a:path>
              <a:path w="30480" h="19685">
                <a:moveTo>
                  <a:pt x="25089" y="8712"/>
                </a:moveTo>
                <a:lnTo>
                  <a:pt x="24066" y="8712"/>
                </a:lnTo>
                <a:lnTo>
                  <a:pt x="25095" y="8928"/>
                </a:lnTo>
                <a:lnTo>
                  <a:pt x="25089" y="8712"/>
                </a:lnTo>
                <a:close/>
              </a:path>
              <a:path w="30480" h="19685">
                <a:moveTo>
                  <a:pt x="16421" y="5473"/>
                </a:moveTo>
                <a:lnTo>
                  <a:pt x="16281" y="5524"/>
                </a:lnTo>
                <a:lnTo>
                  <a:pt x="15925" y="6261"/>
                </a:lnTo>
                <a:lnTo>
                  <a:pt x="14960" y="7086"/>
                </a:lnTo>
                <a:lnTo>
                  <a:pt x="16370" y="7099"/>
                </a:lnTo>
                <a:lnTo>
                  <a:pt x="16522" y="7289"/>
                </a:lnTo>
                <a:lnTo>
                  <a:pt x="16395" y="7467"/>
                </a:lnTo>
                <a:lnTo>
                  <a:pt x="16725" y="7505"/>
                </a:lnTo>
                <a:lnTo>
                  <a:pt x="16622" y="8216"/>
                </a:lnTo>
                <a:lnTo>
                  <a:pt x="16395" y="8635"/>
                </a:lnTo>
                <a:lnTo>
                  <a:pt x="16433" y="8801"/>
                </a:lnTo>
                <a:lnTo>
                  <a:pt x="23994" y="8801"/>
                </a:lnTo>
                <a:lnTo>
                  <a:pt x="25089" y="8712"/>
                </a:lnTo>
                <a:lnTo>
                  <a:pt x="25044" y="7137"/>
                </a:lnTo>
                <a:lnTo>
                  <a:pt x="27936" y="7137"/>
                </a:lnTo>
                <a:lnTo>
                  <a:pt x="27571" y="6349"/>
                </a:lnTo>
                <a:lnTo>
                  <a:pt x="29083" y="6007"/>
                </a:lnTo>
                <a:lnTo>
                  <a:pt x="17627" y="6007"/>
                </a:lnTo>
                <a:lnTo>
                  <a:pt x="17530" y="5829"/>
                </a:lnTo>
                <a:lnTo>
                  <a:pt x="16598" y="5829"/>
                </a:lnTo>
                <a:lnTo>
                  <a:pt x="16421" y="5473"/>
                </a:lnTo>
                <a:close/>
              </a:path>
              <a:path w="30480" h="19685">
                <a:moveTo>
                  <a:pt x="16065" y="8216"/>
                </a:moveTo>
                <a:lnTo>
                  <a:pt x="16329" y="8635"/>
                </a:lnTo>
                <a:lnTo>
                  <a:pt x="16065" y="8216"/>
                </a:lnTo>
                <a:close/>
              </a:path>
              <a:path w="30480" h="19685">
                <a:moveTo>
                  <a:pt x="27936" y="7137"/>
                </a:moveTo>
                <a:lnTo>
                  <a:pt x="25044" y="7137"/>
                </a:lnTo>
                <a:lnTo>
                  <a:pt x="27343" y="8026"/>
                </a:lnTo>
                <a:lnTo>
                  <a:pt x="28371" y="8077"/>
                </a:lnTo>
                <a:lnTo>
                  <a:pt x="27936" y="7137"/>
                </a:lnTo>
                <a:close/>
              </a:path>
              <a:path w="30480" h="19685">
                <a:moveTo>
                  <a:pt x="17764" y="5164"/>
                </a:moveTo>
                <a:lnTo>
                  <a:pt x="17838" y="5473"/>
                </a:lnTo>
                <a:lnTo>
                  <a:pt x="17627" y="6007"/>
                </a:lnTo>
                <a:lnTo>
                  <a:pt x="29083" y="6007"/>
                </a:lnTo>
                <a:lnTo>
                  <a:pt x="29714" y="5410"/>
                </a:lnTo>
                <a:lnTo>
                  <a:pt x="30051" y="5283"/>
                </a:lnTo>
                <a:lnTo>
                  <a:pt x="18249" y="5283"/>
                </a:lnTo>
                <a:lnTo>
                  <a:pt x="17764" y="5164"/>
                </a:lnTo>
                <a:close/>
              </a:path>
              <a:path w="30480" h="19685">
                <a:moveTo>
                  <a:pt x="16979" y="5410"/>
                </a:moveTo>
                <a:lnTo>
                  <a:pt x="17373" y="5778"/>
                </a:lnTo>
                <a:lnTo>
                  <a:pt x="16690" y="5778"/>
                </a:lnTo>
                <a:lnTo>
                  <a:pt x="17530" y="5829"/>
                </a:lnTo>
                <a:lnTo>
                  <a:pt x="17373" y="5778"/>
                </a:lnTo>
                <a:lnTo>
                  <a:pt x="16941" y="5638"/>
                </a:lnTo>
                <a:lnTo>
                  <a:pt x="17425" y="5638"/>
                </a:lnTo>
                <a:lnTo>
                  <a:pt x="17335" y="5473"/>
                </a:lnTo>
                <a:lnTo>
                  <a:pt x="16979" y="5410"/>
                </a:lnTo>
                <a:close/>
              </a:path>
              <a:path w="30480" h="19685">
                <a:moveTo>
                  <a:pt x="18580" y="4508"/>
                </a:moveTo>
                <a:lnTo>
                  <a:pt x="18745" y="4825"/>
                </a:lnTo>
                <a:lnTo>
                  <a:pt x="18084" y="4914"/>
                </a:lnTo>
                <a:lnTo>
                  <a:pt x="18249" y="5283"/>
                </a:lnTo>
                <a:lnTo>
                  <a:pt x="30051" y="5283"/>
                </a:lnTo>
                <a:lnTo>
                  <a:pt x="30213" y="5245"/>
                </a:lnTo>
                <a:lnTo>
                  <a:pt x="29857" y="5041"/>
                </a:lnTo>
                <a:lnTo>
                  <a:pt x="19024" y="4927"/>
                </a:lnTo>
                <a:lnTo>
                  <a:pt x="18580" y="4508"/>
                </a:lnTo>
                <a:close/>
              </a:path>
              <a:path w="30480" h="19685">
                <a:moveTo>
                  <a:pt x="17602" y="4952"/>
                </a:moveTo>
                <a:lnTo>
                  <a:pt x="17746" y="5141"/>
                </a:lnTo>
                <a:lnTo>
                  <a:pt x="17907" y="5003"/>
                </a:lnTo>
                <a:lnTo>
                  <a:pt x="17602" y="4952"/>
                </a:lnTo>
                <a:close/>
              </a:path>
              <a:path w="30480" h="19685">
                <a:moveTo>
                  <a:pt x="18910" y="4178"/>
                </a:moveTo>
                <a:lnTo>
                  <a:pt x="18894" y="4622"/>
                </a:lnTo>
                <a:lnTo>
                  <a:pt x="19024" y="4927"/>
                </a:lnTo>
                <a:lnTo>
                  <a:pt x="29850" y="4927"/>
                </a:lnTo>
                <a:lnTo>
                  <a:pt x="29845" y="4444"/>
                </a:lnTo>
                <a:lnTo>
                  <a:pt x="19507" y="4444"/>
                </a:lnTo>
                <a:lnTo>
                  <a:pt x="19316" y="4356"/>
                </a:lnTo>
                <a:lnTo>
                  <a:pt x="18910" y="4178"/>
                </a:lnTo>
                <a:close/>
              </a:path>
              <a:path w="30480" h="19685">
                <a:moveTo>
                  <a:pt x="20434" y="3403"/>
                </a:moveTo>
                <a:lnTo>
                  <a:pt x="20205" y="3606"/>
                </a:lnTo>
                <a:lnTo>
                  <a:pt x="19507" y="4444"/>
                </a:lnTo>
                <a:lnTo>
                  <a:pt x="29845" y="4444"/>
                </a:lnTo>
                <a:lnTo>
                  <a:pt x="29855" y="4292"/>
                </a:lnTo>
                <a:lnTo>
                  <a:pt x="29210" y="4292"/>
                </a:lnTo>
                <a:lnTo>
                  <a:pt x="29255" y="3962"/>
                </a:lnTo>
                <a:lnTo>
                  <a:pt x="29019" y="3962"/>
                </a:lnTo>
                <a:lnTo>
                  <a:pt x="29149" y="3822"/>
                </a:lnTo>
                <a:lnTo>
                  <a:pt x="28905" y="3822"/>
                </a:lnTo>
                <a:lnTo>
                  <a:pt x="28858" y="3682"/>
                </a:lnTo>
                <a:lnTo>
                  <a:pt x="20345" y="3682"/>
                </a:lnTo>
                <a:lnTo>
                  <a:pt x="20434" y="3403"/>
                </a:lnTo>
                <a:close/>
              </a:path>
              <a:path w="30480" h="19685">
                <a:moveTo>
                  <a:pt x="19570" y="3987"/>
                </a:moveTo>
                <a:lnTo>
                  <a:pt x="19380" y="4051"/>
                </a:lnTo>
                <a:lnTo>
                  <a:pt x="19316" y="4356"/>
                </a:lnTo>
                <a:lnTo>
                  <a:pt x="19519" y="4356"/>
                </a:lnTo>
                <a:lnTo>
                  <a:pt x="19570" y="3987"/>
                </a:lnTo>
                <a:close/>
              </a:path>
              <a:path w="30480" h="19685">
                <a:moveTo>
                  <a:pt x="29692" y="3822"/>
                </a:moveTo>
                <a:lnTo>
                  <a:pt x="29210" y="4292"/>
                </a:lnTo>
                <a:lnTo>
                  <a:pt x="29855" y="4292"/>
                </a:lnTo>
                <a:lnTo>
                  <a:pt x="30361" y="4076"/>
                </a:lnTo>
                <a:lnTo>
                  <a:pt x="30060" y="4076"/>
                </a:lnTo>
                <a:lnTo>
                  <a:pt x="30060" y="3835"/>
                </a:lnTo>
                <a:lnTo>
                  <a:pt x="29692" y="3822"/>
                </a:lnTo>
                <a:close/>
              </a:path>
              <a:path w="30480" h="19685">
                <a:moveTo>
                  <a:pt x="30391" y="3848"/>
                </a:moveTo>
                <a:lnTo>
                  <a:pt x="30060" y="4076"/>
                </a:lnTo>
                <a:lnTo>
                  <a:pt x="30361" y="4076"/>
                </a:lnTo>
                <a:lnTo>
                  <a:pt x="30391" y="3848"/>
                </a:lnTo>
                <a:close/>
              </a:path>
              <a:path w="30480" h="19685">
                <a:moveTo>
                  <a:pt x="29273" y="3898"/>
                </a:moveTo>
                <a:lnTo>
                  <a:pt x="29019" y="3962"/>
                </a:lnTo>
                <a:lnTo>
                  <a:pt x="29255" y="3962"/>
                </a:lnTo>
                <a:close/>
              </a:path>
              <a:path w="30480" h="19685">
                <a:moveTo>
                  <a:pt x="30187" y="3454"/>
                </a:moveTo>
                <a:lnTo>
                  <a:pt x="30060" y="3835"/>
                </a:lnTo>
                <a:lnTo>
                  <a:pt x="30187" y="3454"/>
                </a:lnTo>
                <a:close/>
              </a:path>
              <a:path w="30480" h="19685">
                <a:moveTo>
                  <a:pt x="29197" y="3771"/>
                </a:moveTo>
                <a:lnTo>
                  <a:pt x="28905" y="3822"/>
                </a:lnTo>
                <a:lnTo>
                  <a:pt x="29149" y="3822"/>
                </a:lnTo>
                <a:close/>
              </a:path>
              <a:path w="30480" h="19685">
                <a:moveTo>
                  <a:pt x="20688" y="3479"/>
                </a:moveTo>
                <a:lnTo>
                  <a:pt x="20345" y="3682"/>
                </a:lnTo>
                <a:lnTo>
                  <a:pt x="20828" y="3682"/>
                </a:lnTo>
                <a:lnTo>
                  <a:pt x="20713" y="3543"/>
                </a:lnTo>
                <a:close/>
              </a:path>
              <a:path w="30480" h="19685">
                <a:moveTo>
                  <a:pt x="20771" y="3505"/>
                </a:moveTo>
                <a:lnTo>
                  <a:pt x="20828" y="3682"/>
                </a:lnTo>
                <a:lnTo>
                  <a:pt x="28858" y="3682"/>
                </a:lnTo>
                <a:lnTo>
                  <a:pt x="28810" y="3543"/>
                </a:lnTo>
                <a:lnTo>
                  <a:pt x="20891" y="3543"/>
                </a:lnTo>
                <a:close/>
              </a:path>
              <a:path w="30480" h="19685">
                <a:moveTo>
                  <a:pt x="28761" y="3403"/>
                </a:moveTo>
                <a:lnTo>
                  <a:pt x="20929" y="3403"/>
                </a:lnTo>
                <a:lnTo>
                  <a:pt x="20891" y="3543"/>
                </a:lnTo>
                <a:lnTo>
                  <a:pt x="28810" y="3543"/>
                </a:lnTo>
                <a:lnTo>
                  <a:pt x="28761" y="3403"/>
                </a:lnTo>
                <a:close/>
              </a:path>
              <a:path w="30480" h="19685">
                <a:moveTo>
                  <a:pt x="20866" y="3365"/>
                </a:moveTo>
                <a:lnTo>
                  <a:pt x="20771" y="3505"/>
                </a:lnTo>
                <a:lnTo>
                  <a:pt x="20929" y="3403"/>
                </a:lnTo>
                <a:lnTo>
                  <a:pt x="28761" y="3403"/>
                </a:lnTo>
                <a:lnTo>
                  <a:pt x="21120" y="3390"/>
                </a:lnTo>
                <a:lnTo>
                  <a:pt x="20866" y="3365"/>
                </a:lnTo>
                <a:close/>
              </a:path>
              <a:path w="30480" h="19685">
                <a:moveTo>
                  <a:pt x="20736" y="3479"/>
                </a:moveTo>
                <a:close/>
              </a:path>
              <a:path w="30480" h="19685">
                <a:moveTo>
                  <a:pt x="20777" y="3390"/>
                </a:moveTo>
                <a:lnTo>
                  <a:pt x="20645" y="3479"/>
                </a:lnTo>
                <a:lnTo>
                  <a:pt x="20777" y="3390"/>
                </a:lnTo>
                <a:close/>
              </a:path>
              <a:path w="30480" h="19685">
                <a:moveTo>
                  <a:pt x="28740" y="3340"/>
                </a:moveTo>
                <a:lnTo>
                  <a:pt x="28562" y="3365"/>
                </a:lnTo>
                <a:lnTo>
                  <a:pt x="21096" y="3365"/>
                </a:lnTo>
                <a:lnTo>
                  <a:pt x="28757" y="3390"/>
                </a:lnTo>
                <a:close/>
              </a:path>
              <a:path w="30480" h="19685">
                <a:moveTo>
                  <a:pt x="21424" y="2882"/>
                </a:moveTo>
                <a:lnTo>
                  <a:pt x="21170" y="2933"/>
                </a:lnTo>
                <a:lnTo>
                  <a:pt x="21072" y="3340"/>
                </a:lnTo>
                <a:lnTo>
                  <a:pt x="21221" y="3365"/>
                </a:lnTo>
                <a:lnTo>
                  <a:pt x="21424" y="2882"/>
                </a:lnTo>
                <a:close/>
              </a:path>
              <a:path w="30480" h="19685">
                <a:moveTo>
                  <a:pt x="28489" y="2832"/>
                </a:moveTo>
                <a:lnTo>
                  <a:pt x="22326" y="2832"/>
                </a:lnTo>
                <a:lnTo>
                  <a:pt x="21221" y="3365"/>
                </a:lnTo>
                <a:lnTo>
                  <a:pt x="28562" y="3365"/>
                </a:lnTo>
                <a:lnTo>
                  <a:pt x="28489" y="2832"/>
                </a:lnTo>
                <a:close/>
              </a:path>
              <a:path w="30480" h="19685">
                <a:moveTo>
                  <a:pt x="22110" y="1841"/>
                </a:moveTo>
                <a:lnTo>
                  <a:pt x="22044" y="2247"/>
                </a:lnTo>
                <a:lnTo>
                  <a:pt x="21918" y="2832"/>
                </a:lnTo>
                <a:lnTo>
                  <a:pt x="21818" y="2959"/>
                </a:lnTo>
                <a:lnTo>
                  <a:pt x="22326" y="2832"/>
                </a:lnTo>
                <a:lnTo>
                  <a:pt x="28489" y="2832"/>
                </a:lnTo>
                <a:lnTo>
                  <a:pt x="28597" y="2527"/>
                </a:lnTo>
                <a:lnTo>
                  <a:pt x="23075" y="2527"/>
                </a:lnTo>
                <a:lnTo>
                  <a:pt x="23068" y="2374"/>
                </a:lnTo>
                <a:lnTo>
                  <a:pt x="22339" y="2374"/>
                </a:lnTo>
                <a:lnTo>
                  <a:pt x="22110" y="1841"/>
                </a:lnTo>
                <a:close/>
              </a:path>
              <a:path w="30480" h="19685">
                <a:moveTo>
                  <a:pt x="23774" y="2285"/>
                </a:moveTo>
                <a:lnTo>
                  <a:pt x="23075" y="2527"/>
                </a:lnTo>
                <a:lnTo>
                  <a:pt x="28597" y="2527"/>
                </a:lnTo>
                <a:lnTo>
                  <a:pt x="24269" y="2476"/>
                </a:lnTo>
                <a:lnTo>
                  <a:pt x="23787" y="2425"/>
                </a:lnTo>
                <a:lnTo>
                  <a:pt x="23774" y="2285"/>
                </a:lnTo>
                <a:close/>
              </a:path>
              <a:path w="30480" h="19685">
                <a:moveTo>
                  <a:pt x="24660" y="1996"/>
                </a:moveTo>
                <a:lnTo>
                  <a:pt x="24498" y="2031"/>
                </a:lnTo>
                <a:lnTo>
                  <a:pt x="24269" y="2476"/>
                </a:lnTo>
                <a:lnTo>
                  <a:pt x="28630" y="2476"/>
                </a:lnTo>
                <a:lnTo>
                  <a:pt x="28762" y="2273"/>
                </a:lnTo>
                <a:lnTo>
                  <a:pt x="25323" y="2273"/>
                </a:lnTo>
                <a:lnTo>
                  <a:pt x="25183" y="2044"/>
                </a:lnTo>
                <a:lnTo>
                  <a:pt x="24650" y="2044"/>
                </a:lnTo>
                <a:close/>
              </a:path>
              <a:path w="30480" h="19685">
                <a:moveTo>
                  <a:pt x="23001" y="2090"/>
                </a:moveTo>
                <a:lnTo>
                  <a:pt x="22720" y="2120"/>
                </a:lnTo>
                <a:lnTo>
                  <a:pt x="22440" y="2298"/>
                </a:lnTo>
                <a:lnTo>
                  <a:pt x="23068" y="2374"/>
                </a:lnTo>
                <a:lnTo>
                  <a:pt x="22720" y="2285"/>
                </a:lnTo>
                <a:lnTo>
                  <a:pt x="22940" y="2209"/>
                </a:lnTo>
                <a:close/>
              </a:path>
              <a:path w="30480" h="19685">
                <a:moveTo>
                  <a:pt x="23063" y="2247"/>
                </a:moveTo>
                <a:lnTo>
                  <a:pt x="22720" y="2285"/>
                </a:lnTo>
                <a:lnTo>
                  <a:pt x="23064" y="2285"/>
                </a:lnTo>
                <a:close/>
              </a:path>
              <a:path w="30480" h="19685">
                <a:moveTo>
                  <a:pt x="25209" y="952"/>
                </a:moveTo>
                <a:lnTo>
                  <a:pt x="25247" y="1295"/>
                </a:lnTo>
                <a:lnTo>
                  <a:pt x="24893" y="1295"/>
                </a:lnTo>
                <a:lnTo>
                  <a:pt x="25323" y="2273"/>
                </a:lnTo>
                <a:lnTo>
                  <a:pt x="28762" y="2273"/>
                </a:lnTo>
                <a:lnTo>
                  <a:pt x="28642" y="1670"/>
                </a:lnTo>
                <a:lnTo>
                  <a:pt x="28587" y="1523"/>
                </a:lnTo>
                <a:lnTo>
                  <a:pt x="28762" y="1346"/>
                </a:lnTo>
                <a:lnTo>
                  <a:pt x="26543" y="1346"/>
                </a:lnTo>
                <a:lnTo>
                  <a:pt x="26370" y="1295"/>
                </a:lnTo>
                <a:lnTo>
                  <a:pt x="25247" y="1295"/>
                </a:lnTo>
                <a:lnTo>
                  <a:pt x="24815" y="1117"/>
                </a:lnTo>
                <a:lnTo>
                  <a:pt x="25768" y="1117"/>
                </a:lnTo>
                <a:lnTo>
                  <a:pt x="25209" y="952"/>
                </a:lnTo>
                <a:close/>
              </a:path>
              <a:path w="30480" h="19685">
                <a:moveTo>
                  <a:pt x="22606" y="2044"/>
                </a:moveTo>
                <a:close/>
              </a:path>
              <a:path w="30480" h="19685">
                <a:moveTo>
                  <a:pt x="22694" y="1943"/>
                </a:moveTo>
                <a:lnTo>
                  <a:pt x="22991" y="2073"/>
                </a:lnTo>
                <a:lnTo>
                  <a:pt x="22694" y="1943"/>
                </a:lnTo>
                <a:close/>
              </a:path>
              <a:path w="30480" h="19685">
                <a:moveTo>
                  <a:pt x="24961" y="1683"/>
                </a:moveTo>
                <a:lnTo>
                  <a:pt x="24904" y="1943"/>
                </a:lnTo>
                <a:lnTo>
                  <a:pt x="24730" y="1981"/>
                </a:lnTo>
                <a:lnTo>
                  <a:pt x="25183" y="2044"/>
                </a:lnTo>
                <a:lnTo>
                  <a:pt x="24961" y="1683"/>
                </a:lnTo>
                <a:close/>
              </a:path>
              <a:path w="30480" h="19685">
                <a:moveTo>
                  <a:pt x="22936" y="1981"/>
                </a:moveTo>
                <a:close/>
              </a:path>
              <a:path w="30480" h="19685">
                <a:moveTo>
                  <a:pt x="24714" y="1739"/>
                </a:moveTo>
                <a:lnTo>
                  <a:pt x="24660" y="1996"/>
                </a:lnTo>
                <a:lnTo>
                  <a:pt x="24845" y="1803"/>
                </a:lnTo>
                <a:lnTo>
                  <a:pt x="24714" y="1739"/>
                </a:lnTo>
                <a:close/>
              </a:path>
              <a:path w="30480" h="19685">
                <a:moveTo>
                  <a:pt x="24777" y="1600"/>
                </a:moveTo>
                <a:lnTo>
                  <a:pt x="24884" y="1755"/>
                </a:lnTo>
                <a:lnTo>
                  <a:pt x="24917" y="1612"/>
                </a:lnTo>
                <a:lnTo>
                  <a:pt x="24777" y="1600"/>
                </a:lnTo>
                <a:close/>
              </a:path>
              <a:path w="30480" h="19685">
                <a:moveTo>
                  <a:pt x="26708" y="431"/>
                </a:moveTo>
                <a:lnTo>
                  <a:pt x="26543" y="1346"/>
                </a:lnTo>
                <a:lnTo>
                  <a:pt x="28762" y="1346"/>
                </a:lnTo>
                <a:lnTo>
                  <a:pt x="29449" y="647"/>
                </a:lnTo>
                <a:lnTo>
                  <a:pt x="26962" y="647"/>
                </a:lnTo>
                <a:lnTo>
                  <a:pt x="26708" y="431"/>
                </a:lnTo>
                <a:close/>
              </a:path>
              <a:path w="30480" h="19685">
                <a:moveTo>
                  <a:pt x="27139" y="241"/>
                </a:moveTo>
                <a:lnTo>
                  <a:pt x="26885" y="406"/>
                </a:lnTo>
                <a:lnTo>
                  <a:pt x="26962" y="647"/>
                </a:lnTo>
                <a:lnTo>
                  <a:pt x="29449" y="647"/>
                </a:lnTo>
                <a:lnTo>
                  <a:pt x="27089" y="584"/>
                </a:lnTo>
                <a:lnTo>
                  <a:pt x="27139" y="241"/>
                </a:lnTo>
                <a:close/>
              </a:path>
              <a:path w="30480" h="19685">
                <a:moveTo>
                  <a:pt x="30086" y="0"/>
                </a:moveTo>
                <a:lnTo>
                  <a:pt x="27876" y="25"/>
                </a:lnTo>
                <a:lnTo>
                  <a:pt x="27254" y="431"/>
                </a:lnTo>
                <a:lnTo>
                  <a:pt x="27089" y="584"/>
                </a:lnTo>
                <a:lnTo>
                  <a:pt x="29511" y="584"/>
                </a:lnTo>
                <a:lnTo>
                  <a:pt x="3008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1854949" y="3510762"/>
            <a:ext cx="32384" cy="53340"/>
          </a:xfrm>
          <a:custGeom>
            <a:avLst/>
            <a:gdLst/>
            <a:ahLst/>
            <a:cxnLst/>
            <a:rect l="l" t="t" r="r" b="b"/>
            <a:pathLst>
              <a:path w="32385" h="53339">
                <a:moveTo>
                  <a:pt x="3949" y="2095"/>
                </a:moveTo>
                <a:lnTo>
                  <a:pt x="3835" y="1790"/>
                </a:lnTo>
                <a:lnTo>
                  <a:pt x="3479" y="1562"/>
                </a:lnTo>
                <a:lnTo>
                  <a:pt x="3365" y="1689"/>
                </a:lnTo>
                <a:lnTo>
                  <a:pt x="3784" y="1854"/>
                </a:lnTo>
                <a:lnTo>
                  <a:pt x="3886" y="2133"/>
                </a:lnTo>
                <a:close/>
              </a:path>
              <a:path w="32385" h="53339">
                <a:moveTo>
                  <a:pt x="15011" y="15430"/>
                </a:moveTo>
                <a:lnTo>
                  <a:pt x="14706" y="15303"/>
                </a:lnTo>
                <a:lnTo>
                  <a:pt x="15011" y="15430"/>
                </a:lnTo>
                <a:close/>
              </a:path>
              <a:path w="32385" h="53339">
                <a:moveTo>
                  <a:pt x="15024" y="16217"/>
                </a:moveTo>
                <a:lnTo>
                  <a:pt x="14973" y="16090"/>
                </a:lnTo>
                <a:lnTo>
                  <a:pt x="14732" y="15354"/>
                </a:lnTo>
                <a:lnTo>
                  <a:pt x="13944" y="15176"/>
                </a:lnTo>
                <a:lnTo>
                  <a:pt x="13957" y="14973"/>
                </a:lnTo>
                <a:lnTo>
                  <a:pt x="14338" y="13931"/>
                </a:lnTo>
                <a:lnTo>
                  <a:pt x="13843" y="13220"/>
                </a:lnTo>
                <a:lnTo>
                  <a:pt x="12827" y="12319"/>
                </a:lnTo>
                <a:lnTo>
                  <a:pt x="11798" y="11404"/>
                </a:lnTo>
                <a:lnTo>
                  <a:pt x="11722" y="11163"/>
                </a:lnTo>
                <a:lnTo>
                  <a:pt x="11137" y="8483"/>
                </a:lnTo>
                <a:lnTo>
                  <a:pt x="9232" y="6477"/>
                </a:lnTo>
                <a:lnTo>
                  <a:pt x="8559" y="5410"/>
                </a:lnTo>
                <a:lnTo>
                  <a:pt x="7518" y="4356"/>
                </a:lnTo>
                <a:lnTo>
                  <a:pt x="7200" y="2908"/>
                </a:lnTo>
                <a:lnTo>
                  <a:pt x="6261" y="2438"/>
                </a:lnTo>
                <a:lnTo>
                  <a:pt x="6070" y="2362"/>
                </a:lnTo>
                <a:lnTo>
                  <a:pt x="5397" y="2095"/>
                </a:lnTo>
                <a:lnTo>
                  <a:pt x="5270" y="1562"/>
                </a:lnTo>
                <a:lnTo>
                  <a:pt x="5232" y="977"/>
                </a:lnTo>
                <a:lnTo>
                  <a:pt x="4927" y="838"/>
                </a:lnTo>
                <a:lnTo>
                  <a:pt x="4813" y="533"/>
                </a:lnTo>
                <a:lnTo>
                  <a:pt x="4673" y="317"/>
                </a:lnTo>
                <a:lnTo>
                  <a:pt x="4305" y="533"/>
                </a:lnTo>
                <a:lnTo>
                  <a:pt x="3975" y="317"/>
                </a:lnTo>
                <a:lnTo>
                  <a:pt x="3860" y="139"/>
                </a:lnTo>
                <a:lnTo>
                  <a:pt x="3797" y="0"/>
                </a:lnTo>
                <a:lnTo>
                  <a:pt x="3644" y="101"/>
                </a:lnTo>
                <a:lnTo>
                  <a:pt x="3390" y="177"/>
                </a:lnTo>
                <a:lnTo>
                  <a:pt x="3340" y="317"/>
                </a:lnTo>
                <a:lnTo>
                  <a:pt x="3606" y="520"/>
                </a:lnTo>
                <a:lnTo>
                  <a:pt x="3848" y="1562"/>
                </a:lnTo>
                <a:lnTo>
                  <a:pt x="4381" y="1752"/>
                </a:lnTo>
                <a:lnTo>
                  <a:pt x="4406" y="2159"/>
                </a:lnTo>
                <a:lnTo>
                  <a:pt x="4254" y="2362"/>
                </a:lnTo>
                <a:lnTo>
                  <a:pt x="4076" y="2286"/>
                </a:lnTo>
                <a:lnTo>
                  <a:pt x="4279" y="2184"/>
                </a:lnTo>
                <a:lnTo>
                  <a:pt x="4191" y="2044"/>
                </a:lnTo>
                <a:lnTo>
                  <a:pt x="4051" y="2273"/>
                </a:lnTo>
                <a:lnTo>
                  <a:pt x="3746" y="2120"/>
                </a:lnTo>
                <a:lnTo>
                  <a:pt x="3581" y="1981"/>
                </a:lnTo>
                <a:lnTo>
                  <a:pt x="3314" y="1689"/>
                </a:lnTo>
                <a:lnTo>
                  <a:pt x="2959" y="1981"/>
                </a:lnTo>
                <a:lnTo>
                  <a:pt x="2590" y="1689"/>
                </a:lnTo>
                <a:lnTo>
                  <a:pt x="2184" y="1168"/>
                </a:lnTo>
                <a:lnTo>
                  <a:pt x="1727" y="838"/>
                </a:lnTo>
                <a:lnTo>
                  <a:pt x="1498" y="609"/>
                </a:lnTo>
                <a:lnTo>
                  <a:pt x="596" y="139"/>
                </a:lnTo>
                <a:lnTo>
                  <a:pt x="584" y="520"/>
                </a:lnTo>
                <a:lnTo>
                  <a:pt x="0" y="977"/>
                </a:lnTo>
                <a:lnTo>
                  <a:pt x="38" y="1803"/>
                </a:lnTo>
                <a:lnTo>
                  <a:pt x="952" y="2159"/>
                </a:lnTo>
                <a:lnTo>
                  <a:pt x="1397" y="2768"/>
                </a:lnTo>
                <a:lnTo>
                  <a:pt x="1981" y="2971"/>
                </a:lnTo>
                <a:lnTo>
                  <a:pt x="2857" y="3340"/>
                </a:lnTo>
                <a:lnTo>
                  <a:pt x="3213" y="4203"/>
                </a:lnTo>
                <a:lnTo>
                  <a:pt x="3848" y="4483"/>
                </a:lnTo>
                <a:lnTo>
                  <a:pt x="4229" y="4914"/>
                </a:lnTo>
                <a:lnTo>
                  <a:pt x="4572" y="5410"/>
                </a:lnTo>
                <a:lnTo>
                  <a:pt x="4800" y="5473"/>
                </a:lnTo>
                <a:lnTo>
                  <a:pt x="4914" y="5943"/>
                </a:lnTo>
                <a:lnTo>
                  <a:pt x="5168" y="6235"/>
                </a:lnTo>
                <a:lnTo>
                  <a:pt x="4965" y="6477"/>
                </a:lnTo>
                <a:lnTo>
                  <a:pt x="4686" y="6083"/>
                </a:lnTo>
                <a:lnTo>
                  <a:pt x="4533" y="5969"/>
                </a:lnTo>
                <a:lnTo>
                  <a:pt x="4140" y="6032"/>
                </a:lnTo>
                <a:lnTo>
                  <a:pt x="4051" y="6578"/>
                </a:lnTo>
                <a:lnTo>
                  <a:pt x="4330" y="6819"/>
                </a:lnTo>
                <a:lnTo>
                  <a:pt x="5054" y="7899"/>
                </a:lnTo>
                <a:lnTo>
                  <a:pt x="5486" y="9080"/>
                </a:lnTo>
                <a:lnTo>
                  <a:pt x="6210" y="10172"/>
                </a:lnTo>
                <a:lnTo>
                  <a:pt x="6273" y="10782"/>
                </a:lnTo>
                <a:lnTo>
                  <a:pt x="7213" y="11163"/>
                </a:lnTo>
                <a:lnTo>
                  <a:pt x="6604" y="11747"/>
                </a:lnTo>
                <a:lnTo>
                  <a:pt x="7353" y="11404"/>
                </a:lnTo>
                <a:lnTo>
                  <a:pt x="7785" y="12077"/>
                </a:lnTo>
                <a:lnTo>
                  <a:pt x="8242" y="12560"/>
                </a:lnTo>
                <a:lnTo>
                  <a:pt x="9144" y="15519"/>
                </a:lnTo>
                <a:lnTo>
                  <a:pt x="9626" y="12319"/>
                </a:lnTo>
                <a:lnTo>
                  <a:pt x="11684" y="13970"/>
                </a:lnTo>
                <a:lnTo>
                  <a:pt x="12268" y="14465"/>
                </a:lnTo>
                <a:lnTo>
                  <a:pt x="12458" y="14973"/>
                </a:lnTo>
                <a:lnTo>
                  <a:pt x="12573" y="15176"/>
                </a:lnTo>
                <a:lnTo>
                  <a:pt x="13068" y="15646"/>
                </a:lnTo>
                <a:lnTo>
                  <a:pt x="13525" y="15811"/>
                </a:lnTo>
                <a:lnTo>
                  <a:pt x="13995" y="16103"/>
                </a:lnTo>
                <a:lnTo>
                  <a:pt x="14363" y="16090"/>
                </a:lnTo>
                <a:lnTo>
                  <a:pt x="15024" y="16217"/>
                </a:lnTo>
                <a:close/>
              </a:path>
              <a:path w="32385" h="53339">
                <a:moveTo>
                  <a:pt x="15798" y="15303"/>
                </a:moveTo>
                <a:lnTo>
                  <a:pt x="15786" y="15163"/>
                </a:lnTo>
                <a:lnTo>
                  <a:pt x="15074" y="14973"/>
                </a:lnTo>
                <a:lnTo>
                  <a:pt x="15544" y="15557"/>
                </a:lnTo>
                <a:lnTo>
                  <a:pt x="15011" y="15430"/>
                </a:lnTo>
                <a:lnTo>
                  <a:pt x="15468" y="15621"/>
                </a:lnTo>
                <a:lnTo>
                  <a:pt x="15684" y="16649"/>
                </a:lnTo>
                <a:lnTo>
                  <a:pt x="15709" y="15557"/>
                </a:lnTo>
                <a:lnTo>
                  <a:pt x="15798" y="15303"/>
                </a:lnTo>
                <a:close/>
              </a:path>
              <a:path w="32385" h="53339">
                <a:moveTo>
                  <a:pt x="32346" y="46609"/>
                </a:moveTo>
                <a:lnTo>
                  <a:pt x="32219" y="45961"/>
                </a:lnTo>
                <a:lnTo>
                  <a:pt x="32131" y="45681"/>
                </a:lnTo>
                <a:lnTo>
                  <a:pt x="32004" y="45466"/>
                </a:lnTo>
                <a:lnTo>
                  <a:pt x="30848" y="43294"/>
                </a:lnTo>
                <a:lnTo>
                  <a:pt x="28638" y="40373"/>
                </a:lnTo>
                <a:lnTo>
                  <a:pt x="26873" y="38036"/>
                </a:lnTo>
                <a:lnTo>
                  <a:pt x="26797" y="35636"/>
                </a:lnTo>
                <a:lnTo>
                  <a:pt x="25882" y="36918"/>
                </a:lnTo>
                <a:lnTo>
                  <a:pt x="24828" y="37490"/>
                </a:lnTo>
                <a:lnTo>
                  <a:pt x="25730" y="38328"/>
                </a:lnTo>
                <a:lnTo>
                  <a:pt x="25539" y="39204"/>
                </a:lnTo>
                <a:lnTo>
                  <a:pt x="25006" y="40220"/>
                </a:lnTo>
                <a:lnTo>
                  <a:pt x="25260" y="40741"/>
                </a:lnTo>
                <a:lnTo>
                  <a:pt x="25615" y="40728"/>
                </a:lnTo>
                <a:lnTo>
                  <a:pt x="25781" y="40373"/>
                </a:lnTo>
                <a:lnTo>
                  <a:pt x="25819" y="40944"/>
                </a:lnTo>
                <a:lnTo>
                  <a:pt x="24752" y="41122"/>
                </a:lnTo>
                <a:lnTo>
                  <a:pt x="26784" y="41986"/>
                </a:lnTo>
                <a:lnTo>
                  <a:pt x="26835" y="42443"/>
                </a:lnTo>
                <a:lnTo>
                  <a:pt x="27101" y="42887"/>
                </a:lnTo>
                <a:lnTo>
                  <a:pt x="27330" y="43522"/>
                </a:lnTo>
                <a:lnTo>
                  <a:pt x="27393" y="44069"/>
                </a:lnTo>
                <a:lnTo>
                  <a:pt x="28041" y="44348"/>
                </a:lnTo>
                <a:lnTo>
                  <a:pt x="28524" y="44678"/>
                </a:lnTo>
                <a:lnTo>
                  <a:pt x="28765" y="45237"/>
                </a:lnTo>
                <a:lnTo>
                  <a:pt x="28879" y="45961"/>
                </a:lnTo>
                <a:lnTo>
                  <a:pt x="28994" y="46456"/>
                </a:lnTo>
                <a:lnTo>
                  <a:pt x="30149" y="46774"/>
                </a:lnTo>
                <a:lnTo>
                  <a:pt x="29578" y="47967"/>
                </a:lnTo>
                <a:lnTo>
                  <a:pt x="28587" y="48552"/>
                </a:lnTo>
                <a:lnTo>
                  <a:pt x="28549" y="48183"/>
                </a:lnTo>
                <a:lnTo>
                  <a:pt x="28536" y="47866"/>
                </a:lnTo>
                <a:lnTo>
                  <a:pt x="28435" y="46355"/>
                </a:lnTo>
                <a:lnTo>
                  <a:pt x="27686" y="46583"/>
                </a:lnTo>
                <a:lnTo>
                  <a:pt x="27571" y="47650"/>
                </a:lnTo>
                <a:lnTo>
                  <a:pt x="27393" y="47866"/>
                </a:lnTo>
                <a:lnTo>
                  <a:pt x="27038" y="47015"/>
                </a:lnTo>
                <a:lnTo>
                  <a:pt x="26860" y="46583"/>
                </a:lnTo>
                <a:lnTo>
                  <a:pt x="26797" y="46291"/>
                </a:lnTo>
                <a:lnTo>
                  <a:pt x="25336" y="46291"/>
                </a:lnTo>
                <a:lnTo>
                  <a:pt x="24993" y="45961"/>
                </a:lnTo>
                <a:lnTo>
                  <a:pt x="24638" y="45770"/>
                </a:lnTo>
                <a:lnTo>
                  <a:pt x="24472" y="45681"/>
                </a:lnTo>
                <a:lnTo>
                  <a:pt x="24434" y="45186"/>
                </a:lnTo>
                <a:lnTo>
                  <a:pt x="23672" y="45580"/>
                </a:lnTo>
                <a:lnTo>
                  <a:pt x="23545" y="45402"/>
                </a:lnTo>
                <a:lnTo>
                  <a:pt x="23266" y="45008"/>
                </a:lnTo>
                <a:lnTo>
                  <a:pt x="23063" y="44704"/>
                </a:lnTo>
                <a:lnTo>
                  <a:pt x="22377" y="44678"/>
                </a:lnTo>
                <a:lnTo>
                  <a:pt x="21945" y="44348"/>
                </a:lnTo>
                <a:lnTo>
                  <a:pt x="22072" y="45008"/>
                </a:lnTo>
                <a:lnTo>
                  <a:pt x="21920" y="44970"/>
                </a:lnTo>
                <a:lnTo>
                  <a:pt x="21628" y="44678"/>
                </a:lnTo>
                <a:lnTo>
                  <a:pt x="21386" y="44411"/>
                </a:lnTo>
                <a:lnTo>
                  <a:pt x="21386" y="44678"/>
                </a:lnTo>
                <a:lnTo>
                  <a:pt x="21285" y="44475"/>
                </a:lnTo>
                <a:lnTo>
                  <a:pt x="21805" y="44018"/>
                </a:lnTo>
                <a:lnTo>
                  <a:pt x="21107" y="42887"/>
                </a:lnTo>
                <a:lnTo>
                  <a:pt x="20688" y="43027"/>
                </a:lnTo>
                <a:lnTo>
                  <a:pt x="20993" y="43522"/>
                </a:lnTo>
                <a:lnTo>
                  <a:pt x="21069" y="44475"/>
                </a:lnTo>
                <a:lnTo>
                  <a:pt x="20955" y="44678"/>
                </a:lnTo>
                <a:lnTo>
                  <a:pt x="20904" y="45402"/>
                </a:lnTo>
                <a:lnTo>
                  <a:pt x="20650" y="45237"/>
                </a:lnTo>
                <a:lnTo>
                  <a:pt x="20675" y="45402"/>
                </a:lnTo>
                <a:lnTo>
                  <a:pt x="20904" y="45770"/>
                </a:lnTo>
                <a:lnTo>
                  <a:pt x="20688" y="45681"/>
                </a:lnTo>
                <a:lnTo>
                  <a:pt x="20599" y="45059"/>
                </a:lnTo>
                <a:lnTo>
                  <a:pt x="20231" y="45237"/>
                </a:lnTo>
                <a:lnTo>
                  <a:pt x="20142" y="45974"/>
                </a:lnTo>
                <a:lnTo>
                  <a:pt x="20637" y="46888"/>
                </a:lnTo>
                <a:lnTo>
                  <a:pt x="22225" y="48818"/>
                </a:lnTo>
                <a:lnTo>
                  <a:pt x="23215" y="50495"/>
                </a:lnTo>
                <a:lnTo>
                  <a:pt x="25692" y="49974"/>
                </a:lnTo>
                <a:lnTo>
                  <a:pt x="24561" y="48272"/>
                </a:lnTo>
                <a:lnTo>
                  <a:pt x="25412" y="48856"/>
                </a:lnTo>
                <a:lnTo>
                  <a:pt x="24866" y="48272"/>
                </a:lnTo>
                <a:lnTo>
                  <a:pt x="24091" y="47421"/>
                </a:lnTo>
                <a:lnTo>
                  <a:pt x="25463" y="48374"/>
                </a:lnTo>
                <a:lnTo>
                  <a:pt x="25438" y="47967"/>
                </a:lnTo>
                <a:lnTo>
                  <a:pt x="25044" y="47650"/>
                </a:lnTo>
                <a:lnTo>
                  <a:pt x="25019" y="47421"/>
                </a:lnTo>
                <a:lnTo>
                  <a:pt x="25044" y="47231"/>
                </a:lnTo>
                <a:lnTo>
                  <a:pt x="25222" y="47015"/>
                </a:lnTo>
                <a:lnTo>
                  <a:pt x="25501" y="47650"/>
                </a:lnTo>
                <a:lnTo>
                  <a:pt x="25641" y="47790"/>
                </a:lnTo>
                <a:lnTo>
                  <a:pt x="25755" y="48209"/>
                </a:lnTo>
                <a:lnTo>
                  <a:pt x="25971" y="48298"/>
                </a:lnTo>
                <a:lnTo>
                  <a:pt x="26073" y="48552"/>
                </a:lnTo>
                <a:lnTo>
                  <a:pt x="25831" y="49174"/>
                </a:lnTo>
                <a:lnTo>
                  <a:pt x="26365" y="48895"/>
                </a:lnTo>
                <a:lnTo>
                  <a:pt x="26720" y="48971"/>
                </a:lnTo>
                <a:lnTo>
                  <a:pt x="26365" y="49745"/>
                </a:lnTo>
                <a:lnTo>
                  <a:pt x="26314" y="49974"/>
                </a:lnTo>
                <a:lnTo>
                  <a:pt x="26682" y="51079"/>
                </a:lnTo>
                <a:lnTo>
                  <a:pt x="26898" y="52070"/>
                </a:lnTo>
                <a:lnTo>
                  <a:pt x="27228" y="52425"/>
                </a:lnTo>
                <a:lnTo>
                  <a:pt x="27355" y="52603"/>
                </a:lnTo>
                <a:lnTo>
                  <a:pt x="27876" y="52539"/>
                </a:lnTo>
                <a:lnTo>
                  <a:pt x="27990" y="52870"/>
                </a:lnTo>
                <a:lnTo>
                  <a:pt x="28219" y="52768"/>
                </a:lnTo>
                <a:lnTo>
                  <a:pt x="28117" y="52539"/>
                </a:lnTo>
                <a:lnTo>
                  <a:pt x="27889" y="51930"/>
                </a:lnTo>
                <a:lnTo>
                  <a:pt x="28282" y="51638"/>
                </a:lnTo>
                <a:lnTo>
                  <a:pt x="29032" y="51790"/>
                </a:lnTo>
                <a:lnTo>
                  <a:pt x="29083" y="51638"/>
                </a:lnTo>
                <a:lnTo>
                  <a:pt x="29324" y="51079"/>
                </a:lnTo>
                <a:lnTo>
                  <a:pt x="30505" y="51473"/>
                </a:lnTo>
                <a:lnTo>
                  <a:pt x="30441" y="51079"/>
                </a:lnTo>
                <a:lnTo>
                  <a:pt x="30467" y="49745"/>
                </a:lnTo>
                <a:lnTo>
                  <a:pt x="29870" y="49174"/>
                </a:lnTo>
                <a:lnTo>
                  <a:pt x="29819" y="48895"/>
                </a:lnTo>
                <a:lnTo>
                  <a:pt x="29870" y="48552"/>
                </a:lnTo>
                <a:lnTo>
                  <a:pt x="30505" y="48298"/>
                </a:lnTo>
                <a:lnTo>
                  <a:pt x="31267" y="50584"/>
                </a:lnTo>
                <a:lnTo>
                  <a:pt x="31534" y="49149"/>
                </a:lnTo>
                <a:lnTo>
                  <a:pt x="31559" y="48298"/>
                </a:lnTo>
                <a:lnTo>
                  <a:pt x="31089" y="47231"/>
                </a:lnTo>
                <a:lnTo>
                  <a:pt x="30441" y="46609"/>
                </a:lnTo>
                <a:lnTo>
                  <a:pt x="29705" y="45516"/>
                </a:lnTo>
                <a:lnTo>
                  <a:pt x="30403" y="45466"/>
                </a:lnTo>
                <a:lnTo>
                  <a:pt x="30607" y="46240"/>
                </a:lnTo>
                <a:lnTo>
                  <a:pt x="31216" y="46456"/>
                </a:lnTo>
                <a:lnTo>
                  <a:pt x="31584" y="45961"/>
                </a:lnTo>
                <a:lnTo>
                  <a:pt x="32346" y="4660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200242" y="2853749"/>
            <a:ext cx="11430" cy="19685"/>
          </a:xfrm>
          <a:custGeom>
            <a:avLst/>
            <a:gdLst/>
            <a:ahLst/>
            <a:cxnLst/>
            <a:rect l="l" t="t" r="r" b="b"/>
            <a:pathLst>
              <a:path w="11430" h="19685">
                <a:moveTo>
                  <a:pt x="7445" y="14274"/>
                </a:moveTo>
                <a:lnTo>
                  <a:pt x="1219" y="14274"/>
                </a:lnTo>
                <a:lnTo>
                  <a:pt x="2895" y="14909"/>
                </a:lnTo>
                <a:lnTo>
                  <a:pt x="3162" y="15252"/>
                </a:lnTo>
                <a:lnTo>
                  <a:pt x="3029" y="16332"/>
                </a:lnTo>
                <a:lnTo>
                  <a:pt x="3289" y="16535"/>
                </a:lnTo>
                <a:lnTo>
                  <a:pt x="3886" y="16649"/>
                </a:lnTo>
                <a:lnTo>
                  <a:pt x="3792" y="18961"/>
                </a:lnTo>
                <a:lnTo>
                  <a:pt x="4038" y="19088"/>
                </a:lnTo>
                <a:lnTo>
                  <a:pt x="4356" y="18961"/>
                </a:lnTo>
                <a:lnTo>
                  <a:pt x="4216" y="18605"/>
                </a:lnTo>
                <a:lnTo>
                  <a:pt x="3860" y="18148"/>
                </a:lnTo>
                <a:lnTo>
                  <a:pt x="4648" y="16687"/>
                </a:lnTo>
                <a:lnTo>
                  <a:pt x="5232" y="16675"/>
                </a:lnTo>
                <a:lnTo>
                  <a:pt x="5549" y="16332"/>
                </a:lnTo>
                <a:lnTo>
                  <a:pt x="8355" y="16332"/>
                </a:lnTo>
                <a:lnTo>
                  <a:pt x="8534" y="16179"/>
                </a:lnTo>
                <a:lnTo>
                  <a:pt x="9022" y="15570"/>
                </a:lnTo>
                <a:lnTo>
                  <a:pt x="7645" y="15570"/>
                </a:lnTo>
                <a:lnTo>
                  <a:pt x="7577" y="15252"/>
                </a:lnTo>
                <a:lnTo>
                  <a:pt x="7445" y="14274"/>
                </a:lnTo>
                <a:close/>
              </a:path>
              <a:path w="11430" h="19685">
                <a:moveTo>
                  <a:pt x="7649" y="17183"/>
                </a:moveTo>
                <a:lnTo>
                  <a:pt x="6629" y="17183"/>
                </a:lnTo>
                <a:lnTo>
                  <a:pt x="7581" y="17754"/>
                </a:lnTo>
                <a:lnTo>
                  <a:pt x="7649" y="17183"/>
                </a:lnTo>
                <a:close/>
              </a:path>
              <a:path w="11430" h="19685">
                <a:moveTo>
                  <a:pt x="1581" y="14859"/>
                </a:moveTo>
                <a:lnTo>
                  <a:pt x="1346" y="14859"/>
                </a:lnTo>
                <a:lnTo>
                  <a:pt x="584" y="15633"/>
                </a:lnTo>
                <a:lnTo>
                  <a:pt x="0" y="15976"/>
                </a:lnTo>
                <a:lnTo>
                  <a:pt x="49" y="16332"/>
                </a:lnTo>
                <a:lnTo>
                  <a:pt x="812" y="16814"/>
                </a:lnTo>
                <a:lnTo>
                  <a:pt x="927" y="17348"/>
                </a:lnTo>
                <a:lnTo>
                  <a:pt x="1371" y="17487"/>
                </a:lnTo>
                <a:lnTo>
                  <a:pt x="1092" y="16713"/>
                </a:lnTo>
                <a:lnTo>
                  <a:pt x="1544" y="16713"/>
                </a:lnTo>
                <a:lnTo>
                  <a:pt x="2298" y="16243"/>
                </a:lnTo>
                <a:lnTo>
                  <a:pt x="2274" y="15976"/>
                </a:lnTo>
                <a:lnTo>
                  <a:pt x="1581" y="14859"/>
                </a:lnTo>
                <a:close/>
              </a:path>
              <a:path w="11430" h="19685">
                <a:moveTo>
                  <a:pt x="8355" y="16332"/>
                </a:moveTo>
                <a:lnTo>
                  <a:pt x="5549" y="16332"/>
                </a:lnTo>
                <a:lnTo>
                  <a:pt x="6146" y="16852"/>
                </a:lnTo>
                <a:lnTo>
                  <a:pt x="6235" y="17208"/>
                </a:lnTo>
                <a:lnTo>
                  <a:pt x="6629" y="17183"/>
                </a:lnTo>
                <a:lnTo>
                  <a:pt x="7649" y="17183"/>
                </a:lnTo>
                <a:lnTo>
                  <a:pt x="7696" y="16789"/>
                </a:lnTo>
                <a:lnTo>
                  <a:pt x="8355" y="16332"/>
                </a:lnTo>
                <a:close/>
              </a:path>
              <a:path w="11430" h="19685">
                <a:moveTo>
                  <a:pt x="1544" y="16713"/>
                </a:moveTo>
                <a:lnTo>
                  <a:pt x="1092" y="16713"/>
                </a:lnTo>
                <a:lnTo>
                  <a:pt x="1523" y="16725"/>
                </a:lnTo>
                <a:close/>
              </a:path>
              <a:path w="11430" h="19685">
                <a:moveTo>
                  <a:pt x="9613" y="14389"/>
                </a:moveTo>
                <a:lnTo>
                  <a:pt x="9143" y="14643"/>
                </a:lnTo>
                <a:lnTo>
                  <a:pt x="8801" y="15392"/>
                </a:lnTo>
                <a:lnTo>
                  <a:pt x="7645" y="15570"/>
                </a:lnTo>
                <a:lnTo>
                  <a:pt x="9022" y="15570"/>
                </a:lnTo>
                <a:lnTo>
                  <a:pt x="9194" y="15354"/>
                </a:lnTo>
                <a:lnTo>
                  <a:pt x="9410" y="15290"/>
                </a:lnTo>
                <a:lnTo>
                  <a:pt x="9613" y="14389"/>
                </a:lnTo>
                <a:close/>
              </a:path>
              <a:path w="11430" h="19685">
                <a:moveTo>
                  <a:pt x="1447" y="10439"/>
                </a:moveTo>
                <a:lnTo>
                  <a:pt x="1269" y="10883"/>
                </a:lnTo>
                <a:lnTo>
                  <a:pt x="774" y="11557"/>
                </a:lnTo>
                <a:lnTo>
                  <a:pt x="673" y="12268"/>
                </a:lnTo>
                <a:lnTo>
                  <a:pt x="1219" y="12661"/>
                </a:lnTo>
                <a:lnTo>
                  <a:pt x="380" y="13296"/>
                </a:lnTo>
                <a:lnTo>
                  <a:pt x="510" y="13639"/>
                </a:lnTo>
                <a:lnTo>
                  <a:pt x="531" y="13995"/>
                </a:lnTo>
                <a:lnTo>
                  <a:pt x="63" y="14909"/>
                </a:lnTo>
                <a:lnTo>
                  <a:pt x="1346" y="14859"/>
                </a:lnTo>
                <a:lnTo>
                  <a:pt x="1581" y="14859"/>
                </a:lnTo>
                <a:lnTo>
                  <a:pt x="1219" y="14274"/>
                </a:lnTo>
                <a:lnTo>
                  <a:pt x="7445" y="14274"/>
                </a:lnTo>
                <a:lnTo>
                  <a:pt x="7433" y="13995"/>
                </a:lnTo>
                <a:lnTo>
                  <a:pt x="6273" y="13995"/>
                </a:lnTo>
                <a:lnTo>
                  <a:pt x="6040" y="13296"/>
                </a:lnTo>
                <a:lnTo>
                  <a:pt x="5929" y="12661"/>
                </a:lnTo>
                <a:lnTo>
                  <a:pt x="5966" y="11557"/>
                </a:lnTo>
                <a:lnTo>
                  <a:pt x="6105" y="11163"/>
                </a:lnTo>
                <a:lnTo>
                  <a:pt x="3771" y="11163"/>
                </a:lnTo>
                <a:lnTo>
                  <a:pt x="3624" y="10693"/>
                </a:lnTo>
                <a:lnTo>
                  <a:pt x="1904" y="10693"/>
                </a:lnTo>
                <a:lnTo>
                  <a:pt x="1447" y="10439"/>
                </a:lnTo>
                <a:close/>
              </a:path>
              <a:path w="11430" h="19685">
                <a:moveTo>
                  <a:pt x="7416" y="13639"/>
                </a:moveTo>
                <a:lnTo>
                  <a:pt x="6273" y="13995"/>
                </a:lnTo>
                <a:lnTo>
                  <a:pt x="7433" y="13995"/>
                </a:lnTo>
                <a:lnTo>
                  <a:pt x="7416" y="13639"/>
                </a:lnTo>
                <a:close/>
              </a:path>
              <a:path w="11430" h="19685">
                <a:moveTo>
                  <a:pt x="4356" y="8864"/>
                </a:moveTo>
                <a:lnTo>
                  <a:pt x="4422" y="10083"/>
                </a:lnTo>
                <a:lnTo>
                  <a:pt x="3771" y="11163"/>
                </a:lnTo>
                <a:lnTo>
                  <a:pt x="6105" y="11163"/>
                </a:lnTo>
                <a:lnTo>
                  <a:pt x="6329" y="10528"/>
                </a:lnTo>
                <a:lnTo>
                  <a:pt x="5638" y="10528"/>
                </a:lnTo>
                <a:lnTo>
                  <a:pt x="5939" y="9398"/>
                </a:lnTo>
                <a:lnTo>
                  <a:pt x="5562" y="9398"/>
                </a:lnTo>
                <a:lnTo>
                  <a:pt x="4356" y="8864"/>
                </a:lnTo>
                <a:close/>
              </a:path>
              <a:path w="11430" h="19685">
                <a:moveTo>
                  <a:pt x="3784" y="8661"/>
                </a:moveTo>
                <a:lnTo>
                  <a:pt x="1904" y="10693"/>
                </a:lnTo>
                <a:lnTo>
                  <a:pt x="3624" y="10693"/>
                </a:lnTo>
                <a:lnTo>
                  <a:pt x="3321" y="9729"/>
                </a:lnTo>
                <a:lnTo>
                  <a:pt x="3406" y="9398"/>
                </a:lnTo>
                <a:lnTo>
                  <a:pt x="3784" y="8661"/>
                </a:lnTo>
                <a:close/>
              </a:path>
              <a:path w="11430" h="19685">
                <a:moveTo>
                  <a:pt x="6611" y="9729"/>
                </a:moveTo>
                <a:lnTo>
                  <a:pt x="5638" y="10528"/>
                </a:lnTo>
                <a:lnTo>
                  <a:pt x="6329" y="10528"/>
                </a:lnTo>
                <a:lnTo>
                  <a:pt x="6611" y="9729"/>
                </a:lnTo>
                <a:close/>
              </a:path>
              <a:path w="11430" h="19685">
                <a:moveTo>
                  <a:pt x="9042" y="7734"/>
                </a:moveTo>
                <a:lnTo>
                  <a:pt x="7008" y="9403"/>
                </a:lnTo>
                <a:lnTo>
                  <a:pt x="8369" y="10083"/>
                </a:lnTo>
                <a:lnTo>
                  <a:pt x="9042" y="7734"/>
                </a:lnTo>
                <a:close/>
              </a:path>
              <a:path w="11430" h="19685">
                <a:moveTo>
                  <a:pt x="6769" y="9283"/>
                </a:moveTo>
                <a:lnTo>
                  <a:pt x="6611" y="9729"/>
                </a:lnTo>
                <a:lnTo>
                  <a:pt x="7008" y="9403"/>
                </a:lnTo>
                <a:lnTo>
                  <a:pt x="6769" y="9283"/>
                </a:lnTo>
                <a:close/>
              </a:path>
              <a:path w="11430" h="19685">
                <a:moveTo>
                  <a:pt x="6876" y="4691"/>
                </a:moveTo>
                <a:lnTo>
                  <a:pt x="6819" y="4889"/>
                </a:lnTo>
                <a:lnTo>
                  <a:pt x="6400" y="5041"/>
                </a:lnTo>
                <a:lnTo>
                  <a:pt x="6349" y="5626"/>
                </a:lnTo>
                <a:lnTo>
                  <a:pt x="6007" y="6946"/>
                </a:lnTo>
                <a:lnTo>
                  <a:pt x="5479" y="6946"/>
                </a:lnTo>
                <a:lnTo>
                  <a:pt x="6019" y="7874"/>
                </a:lnTo>
                <a:lnTo>
                  <a:pt x="5562" y="9398"/>
                </a:lnTo>
                <a:lnTo>
                  <a:pt x="5939" y="9398"/>
                </a:lnTo>
                <a:lnTo>
                  <a:pt x="6592" y="6946"/>
                </a:lnTo>
                <a:lnTo>
                  <a:pt x="6007" y="6946"/>
                </a:lnTo>
                <a:lnTo>
                  <a:pt x="5435" y="6870"/>
                </a:lnTo>
                <a:lnTo>
                  <a:pt x="6612" y="6870"/>
                </a:lnTo>
                <a:lnTo>
                  <a:pt x="6832" y="6045"/>
                </a:lnTo>
                <a:lnTo>
                  <a:pt x="6876" y="4691"/>
                </a:lnTo>
                <a:close/>
              </a:path>
              <a:path w="11430" h="19685">
                <a:moveTo>
                  <a:pt x="6921" y="4056"/>
                </a:moveTo>
                <a:lnTo>
                  <a:pt x="6876" y="4691"/>
                </a:lnTo>
                <a:lnTo>
                  <a:pt x="6991" y="4292"/>
                </a:lnTo>
                <a:lnTo>
                  <a:pt x="6921" y="4056"/>
                </a:lnTo>
                <a:close/>
              </a:path>
              <a:path w="11430" h="19685">
                <a:moveTo>
                  <a:pt x="6216" y="3681"/>
                </a:moveTo>
                <a:lnTo>
                  <a:pt x="5968" y="3822"/>
                </a:lnTo>
                <a:lnTo>
                  <a:pt x="5689" y="3898"/>
                </a:lnTo>
                <a:lnTo>
                  <a:pt x="5816" y="4292"/>
                </a:lnTo>
                <a:lnTo>
                  <a:pt x="6299" y="4343"/>
                </a:lnTo>
                <a:lnTo>
                  <a:pt x="6216" y="3681"/>
                </a:lnTo>
                <a:close/>
              </a:path>
              <a:path w="11430" h="19685">
                <a:moveTo>
                  <a:pt x="8074" y="1999"/>
                </a:moveTo>
                <a:lnTo>
                  <a:pt x="7213" y="2006"/>
                </a:lnTo>
                <a:lnTo>
                  <a:pt x="7302" y="2324"/>
                </a:lnTo>
                <a:lnTo>
                  <a:pt x="6819" y="2527"/>
                </a:lnTo>
                <a:lnTo>
                  <a:pt x="6496" y="3302"/>
                </a:lnTo>
                <a:lnTo>
                  <a:pt x="6404" y="3681"/>
                </a:lnTo>
                <a:lnTo>
                  <a:pt x="6921" y="4056"/>
                </a:lnTo>
                <a:lnTo>
                  <a:pt x="8074" y="1999"/>
                </a:lnTo>
                <a:close/>
              </a:path>
              <a:path w="11430" h="19685">
                <a:moveTo>
                  <a:pt x="9829" y="533"/>
                </a:moveTo>
                <a:lnTo>
                  <a:pt x="9753" y="1041"/>
                </a:lnTo>
                <a:lnTo>
                  <a:pt x="9528" y="1041"/>
                </a:lnTo>
                <a:lnTo>
                  <a:pt x="9560" y="1536"/>
                </a:lnTo>
                <a:lnTo>
                  <a:pt x="10020" y="3467"/>
                </a:lnTo>
                <a:lnTo>
                  <a:pt x="10032" y="3302"/>
                </a:lnTo>
                <a:lnTo>
                  <a:pt x="10330" y="3302"/>
                </a:lnTo>
                <a:lnTo>
                  <a:pt x="10375" y="3009"/>
                </a:lnTo>
                <a:lnTo>
                  <a:pt x="10604" y="2959"/>
                </a:lnTo>
                <a:lnTo>
                  <a:pt x="10843" y="2959"/>
                </a:lnTo>
                <a:lnTo>
                  <a:pt x="10782" y="2451"/>
                </a:lnTo>
                <a:lnTo>
                  <a:pt x="10629" y="2298"/>
                </a:lnTo>
                <a:lnTo>
                  <a:pt x="10274" y="2298"/>
                </a:lnTo>
                <a:lnTo>
                  <a:pt x="10510" y="1701"/>
                </a:lnTo>
                <a:lnTo>
                  <a:pt x="10274" y="1701"/>
                </a:lnTo>
                <a:lnTo>
                  <a:pt x="10401" y="1536"/>
                </a:lnTo>
                <a:lnTo>
                  <a:pt x="10119" y="1041"/>
                </a:lnTo>
                <a:lnTo>
                  <a:pt x="9753" y="1041"/>
                </a:lnTo>
                <a:lnTo>
                  <a:pt x="10068" y="952"/>
                </a:lnTo>
                <a:lnTo>
                  <a:pt x="9829" y="533"/>
                </a:lnTo>
                <a:close/>
              </a:path>
              <a:path w="11430" h="19685">
                <a:moveTo>
                  <a:pt x="10330" y="3302"/>
                </a:moveTo>
                <a:lnTo>
                  <a:pt x="10032" y="3302"/>
                </a:lnTo>
                <a:lnTo>
                  <a:pt x="10325" y="3340"/>
                </a:lnTo>
                <a:close/>
              </a:path>
              <a:path w="11430" h="19685">
                <a:moveTo>
                  <a:pt x="10843" y="2959"/>
                </a:moveTo>
                <a:lnTo>
                  <a:pt x="10604" y="2959"/>
                </a:lnTo>
                <a:lnTo>
                  <a:pt x="10515" y="3098"/>
                </a:lnTo>
                <a:lnTo>
                  <a:pt x="10820" y="3060"/>
                </a:lnTo>
                <a:close/>
              </a:path>
              <a:path w="11430" h="19685">
                <a:moveTo>
                  <a:pt x="10566" y="2235"/>
                </a:moveTo>
                <a:lnTo>
                  <a:pt x="10274" y="2298"/>
                </a:lnTo>
                <a:lnTo>
                  <a:pt x="10629" y="2298"/>
                </a:lnTo>
                <a:close/>
              </a:path>
              <a:path w="11430" h="19685">
                <a:moveTo>
                  <a:pt x="9194" y="0"/>
                </a:moveTo>
                <a:lnTo>
                  <a:pt x="8074" y="1999"/>
                </a:lnTo>
                <a:lnTo>
                  <a:pt x="8762" y="1993"/>
                </a:lnTo>
                <a:lnTo>
                  <a:pt x="8674" y="1625"/>
                </a:lnTo>
                <a:lnTo>
                  <a:pt x="8957" y="1625"/>
                </a:lnTo>
                <a:lnTo>
                  <a:pt x="8864" y="1206"/>
                </a:lnTo>
                <a:lnTo>
                  <a:pt x="9204" y="1206"/>
                </a:lnTo>
                <a:lnTo>
                  <a:pt x="9452" y="1080"/>
                </a:lnTo>
                <a:lnTo>
                  <a:pt x="9194" y="0"/>
                </a:lnTo>
                <a:close/>
              </a:path>
              <a:path w="11430" h="19685">
                <a:moveTo>
                  <a:pt x="10540" y="1625"/>
                </a:moveTo>
                <a:lnTo>
                  <a:pt x="10274" y="1701"/>
                </a:lnTo>
                <a:lnTo>
                  <a:pt x="10510" y="1701"/>
                </a:lnTo>
                <a:close/>
              </a:path>
              <a:path w="11430" h="19685">
                <a:moveTo>
                  <a:pt x="8957" y="1625"/>
                </a:moveTo>
                <a:lnTo>
                  <a:pt x="8674" y="1625"/>
                </a:lnTo>
                <a:lnTo>
                  <a:pt x="8966" y="1663"/>
                </a:lnTo>
                <a:close/>
              </a:path>
              <a:path w="11430" h="19685">
                <a:moveTo>
                  <a:pt x="9204" y="1206"/>
                </a:moveTo>
                <a:lnTo>
                  <a:pt x="8864" y="1206"/>
                </a:lnTo>
                <a:lnTo>
                  <a:pt x="9080" y="127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2057797" y="3656641"/>
            <a:ext cx="19685" cy="8890"/>
          </a:xfrm>
          <a:custGeom>
            <a:avLst/>
            <a:gdLst/>
            <a:ahLst/>
            <a:cxnLst/>
            <a:rect l="l" t="t" r="r" b="b"/>
            <a:pathLst>
              <a:path w="19685" h="8889">
                <a:moveTo>
                  <a:pt x="11329" y="8001"/>
                </a:moveTo>
                <a:lnTo>
                  <a:pt x="10337" y="8001"/>
                </a:lnTo>
                <a:lnTo>
                  <a:pt x="10414" y="8407"/>
                </a:lnTo>
                <a:lnTo>
                  <a:pt x="11137" y="8331"/>
                </a:lnTo>
                <a:lnTo>
                  <a:pt x="11329" y="8001"/>
                </a:lnTo>
                <a:close/>
              </a:path>
              <a:path w="19685" h="8889">
                <a:moveTo>
                  <a:pt x="10273" y="8077"/>
                </a:moveTo>
                <a:lnTo>
                  <a:pt x="9829" y="8077"/>
                </a:lnTo>
                <a:lnTo>
                  <a:pt x="10071" y="8318"/>
                </a:lnTo>
                <a:lnTo>
                  <a:pt x="10273" y="8077"/>
                </a:lnTo>
                <a:close/>
              </a:path>
              <a:path w="19685" h="8889">
                <a:moveTo>
                  <a:pt x="11864" y="7848"/>
                </a:moveTo>
                <a:lnTo>
                  <a:pt x="11417" y="7848"/>
                </a:lnTo>
                <a:lnTo>
                  <a:pt x="11785" y="8216"/>
                </a:lnTo>
                <a:lnTo>
                  <a:pt x="12001" y="7988"/>
                </a:lnTo>
                <a:lnTo>
                  <a:pt x="11864" y="7848"/>
                </a:lnTo>
                <a:close/>
              </a:path>
              <a:path w="19685" h="8889">
                <a:moveTo>
                  <a:pt x="11789" y="7772"/>
                </a:moveTo>
                <a:lnTo>
                  <a:pt x="9334" y="7772"/>
                </a:lnTo>
                <a:lnTo>
                  <a:pt x="9321" y="8089"/>
                </a:lnTo>
                <a:lnTo>
                  <a:pt x="9829" y="8077"/>
                </a:lnTo>
                <a:lnTo>
                  <a:pt x="10273" y="8077"/>
                </a:lnTo>
                <a:lnTo>
                  <a:pt x="11329" y="8001"/>
                </a:lnTo>
                <a:lnTo>
                  <a:pt x="11417" y="7848"/>
                </a:lnTo>
                <a:lnTo>
                  <a:pt x="11864" y="7848"/>
                </a:lnTo>
                <a:close/>
              </a:path>
              <a:path w="19685" h="8889">
                <a:moveTo>
                  <a:pt x="11440" y="7416"/>
                </a:moveTo>
                <a:lnTo>
                  <a:pt x="8864" y="7416"/>
                </a:lnTo>
                <a:lnTo>
                  <a:pt x="9118" y="7797"/>
                </a:lnTo>
                <a:lnTo>
                  <a:pt x="9334" y="7772"/>
                </a:lnTo>
                <a:lnTo>
                  <a:pt x="11789" y="7772"/>
                </a:lnTo>
                <a:lnTo>
                  <a:pt x="11440" y="7416"/>
                </a:lnTo>
                <a:close/>
              </a:path>
              <a:path w="19685" h="8889">
                <a:moveTo>
                  <a:pt x="11853" y="6743"/>
                </a:moveTo>
                <a:lnTo>
                  <a:pt x="8039" y="6743"/>
                </a:lnTo>
                <a:lnTo>
                  <a:pt x="8195" y="7289"/>
                </a:lnTo>
                <a:lnTo>
                  <a:pt x="8572" y="7454"/>
                </a:lnTo>
                <a:lnTo>
                  <a:pt x="8420" y="7607"/>
                </a:lnTo>
                <a:lnTo>
                  <a:pt x="8864" y="7416"/>
                </a:lnTo>
                <a:lnTo>
                  <a:pt x="11440" y="7416"/>
                </a:lnTo>
                <a:lnTo>
                  <a:pt x="11324" y="7277"/>
                </a:lnTo>
                <a:lnTo>
                  <a:pt x="11531" y="6972"/>
                </a:lnTo>
                <a:lnTo>
                  <a:pt x="12065" y="6908"/>
                </a:lnTo>
                <a:lnTo>
                  <a:pt x="11853" y="6743"/>
                </a:lnTo>
                <a:close/>
              </a:path>
              <a:path w="19685" h="8889">
                <a:moveTo>
                  <a:pt x="13664" y="6121"/>
                </a:moveTo>
                <a:lnTo>
                  <a:pt x="7683" y="6121"/>
                </a:lnTo>
                <a:lnTo>
                  <a:pt x="7010" y="6896"/>
                </a:lnTo>
                <a:lnTo>
                  <a:pt x="7505" y="6934"/>
                </a:lnTo>
                <a:lnTo>
                  <a:pt x="8039" y="6743"/>
                </a:lnTo>
                <a:lnTo>
                  <a:pt x="11853" y="6743"/>
                </a:lnTo>
                <a:lnTo>
                  <a:pt x="11300" y="6311"/>
                </a:lnTo>
                <a:lnTo>
                  <a:pt x="11620" y="6159"/>
                </a:lnTo>
                <a:lnTo>
                  <a:pt x="13644" y="6159"/>
                </a:lnTo>
                <a:close/>
              </a:path>
              <a:path w="19685" h="8889">
                <a:moveTo>
                  <a:pt x="13644" y="6159"/>
                </a:moveTo>
                <a:lnTo>
                  <a:pt x="11620" y="6159"/>
                </a:lnTo>
                <a:lnTo>
                  <a:pt x="12865" y="6769"/>
                </a:lnTo>
                <a:lnTo>
                  <a:pt x="13309" y="6540"/>
                </a:lnTo>
                <a:lnTo>
                  <a:pt x="13763" y="6540"/>
                </a:lnTo>
                <a:lnTo>
                  <a:pt x="13571" y="6400"/>
                </a:lnTo>
                <a:lnTo>
                  <a:pt x="13644" y="6159"/>
                </a:lnTo>
                <a:close/>
              </a:path>
              <a:path w="19685" h="8889">
                <a:moveTo>
                  <a:pt x="13763" y="6540"/>
                </a:moveTo>
                <a:lnTo>
                  <a:pt x="13309" y="6540"/>
                </a:lnTo>
                <a:lnTo>
                  <a:pt x="13690" y="6604"/>
                </a:lnTo>
                <a:close/>
              </a:path>
              <a:path w="19685" h="8889">
                <a:moveTo>
                  <a:pt x="13163" y="5638"/>
                </a:moveTo>
                <a:lnTo>
                  <a:pt x="5410" y="5638"/>
                </a:lnTo>
                <a:lnTo>
                  <a:pt x="5377" y="5905"/>
                </a:lnTo>
                <a:lnTo>
                  <a:pt x="5493" y="6096"/>
                </a:lnTo>
                <a:lnTo>
                  <a:pt x="6235" y="6451"/>
                </a:lnTo>
                <a:lnTo>
                  <a:pt x="6223" y="6248"/>
                </a:lnTo>
                <a:lnTo>
                  <a:pt x="7302" y="6248"/>
                </a:lnTo>
                <a:lnTo>
                  <a:pt x="7683" y="6121"/>
                </a:lnTo>
                <a:lnTo>
                  <a:pt x="13671" y="6108"/>
                </a:lnTo>
                <a:lnTo>
                  <a:pt x="13385" y="6108"/>
                </a:lnTo>
                <a:lnTo>
                  <a:pt x="13270" y="5715"/>
                </a:lnTo>
                <a:close/>
              </a:path>
              <a:path w="19685" h="8889">
                <a:moveTo>
                  <a:pt x="7302" y="6248"/>
                </a:moveTo>
                <a:lnTo>
                  <a:pt x="6223" y="6248"/>
                </a:lnTo>
                <a:lnTo>
                  <a:pt x="6845" y="6400"/>
                </a:lnTo>
                <a:lnTo>
                  <a:pt x="7302" y="6248"/>
                </a:lnTo>
                <a:close/>
              </a:path>
              <a:path w="19685" h="8889">
                <a:moveTo>
                  <a:pt x="14251" y="5283"/>
                </a:moveTo>
                <a:lnTo>
                  <a:pt x="13296" y="5283"/>
                </a:lnTo>
                <a:lnTo>
                  <a:pt x="14757" y="5930"/>
                </a:lnTo>
                <a:lnTo>
                  <a:pt x="14788" y="5448"/>
                </a:lnTo>
                <a:lnTo>
                  <a:pt x="14351" y="5448"/>
                </a:lnTo>
                <a:lnTo>
                  <a:pt x="14251" y="5283"/>
                </a:lnTo>
                <a:close/>
              </a:path>
              <a:path w="19685" h="8889">
                <a:moveTo>
                  <a:pt x="13334" y="5628"/>
                </a:moveTo>
                <a:lnTo>
                  <a:pt x="13466" y="5854"/>
                </a:lnTo>
                <a:lnTo>
                  <a:pt x="13334" y="5628"/>
                </a:lnTo>
                <a:close/>
              </a:path>
              <a:path w="19685" h="8889">
                <a:moveTo>
                  <a:pt x="12878" y="5435"/>
                </a:moveTo>
                <a:lnTo>
                  <a:pt x="5219" y="5435"/>
                </a:lnTo>
                <a:lnTo>
                  <a:pt x="5105" y="5715"/>
                </a:lnTo>
                <a:lnTo>
                  <a:pt x="5295" y="5689"/>
                </a:lnTo>
                <a:lnTo>
                  <a:pt x="13163" y="5638"/>
                </a:lnTo>
                <a:lnTo>
                  <a:pt x="12878" y="5435"/>
                </a:lnTo>
                <a:close/>
              </a:path>
              <a:path w="19685" h="8889">
                <a:moveTo>
                  <a:pt x="16192" y="2959"/>
                </a:moveTo>
                <a:lnTo>
                  <a:pt x="11569" y="2959"/>
                </a:lnTo>
                <a:lnTo>
                  <a:pt x="12193" y="3086"/>
                </a:lnTo>
                <a:lnTo>
                  <a:pt x="11520" y="3632"/>
                </a:lnTo>
                <a:lnTo>
                  <a:pt x="11341" y="3848"/>
                </a:lnTo>
                <a:lnTo>
                  <a:pt x="11899" y="3937"/>
                </a:lnTo>
                <a:lnTo>
                  <a:pt x="12099" y="4241"/>
                </a:lnTo>
                <a:lnTo>
                  <a:pt x="12217" y="4375"/>
                </a:lnTo>
                <a:lnTo>
                  <a:pt x="12573" y="4597"/>
                </a:lnTo>
                <a:lnTo>
                  <a:pt x="13334" y="5628"/>
                </a:lnTo>
                <a:lnTo>
                  <a:pt x="13296" y="5283"/>
                </a:lnTo>
                <a:lnTo>
                  <a:pt x="14251" y="5283"/>
                </a:lnTo>
                <a:lnTo>
                  <a:pt x="14067" y="5041"/>
                </a:lnTo>
                <a:lnTo>
                  <a:pt x="13942" y="4762"/>
                </a:lnTo>
                <a:lnTo>
                  <a:pt x="14616" y="4699"/>
                </a:lnTo>
                <a:lnTo>
                  <a:pt x="13982" y="4597"/>
                </a:lnTo>
                <a:lnTo>
                  <a:pt x="11811" y="3505"/>
                </a:lnTo>
                <a:lnTo>
                  <a:pt x="12776" y="3441"/>
                </a:lnTo>
                <a:lnTo>
                  <a:pt x="13233" y="3352"/>
                </a:lnTo>
                <a:lnTo>
                  <a:pt x="16426" y="3352"/>
                </a:lnTo>
                <a:lnTo>
                  <a:pt x="15975" y="3238"/>
                </a:lnTo>
                <a:lnTo>
                  <a:pt x="16065" y="3086"/>
                </a:lnTo>
                <a:lnTo>
                  <a:pt x="16192" y="2959"/>
                </a:lnTo>
                <a:close/>
              </a:path>
              <a:path w="19685" h="8889">
                <a:moveTo>
                  <a:pt x="12540" y="5194"/>
                </a:moveTo>
                <a:lnTo>
                  <a:pt x="4102" y="5194"/>
                </a:lnTo>
                <a:lnTo>
                  <a:pt x="4940" y="5283"/>
                </a:lnTo>
                <a:lnTo>
                  <a:pt x="5016" y="5613"/>
                </a:lnTo>
                <a:lnTo>
                  <a:pt x="5219" y="5435"/>
                </a:lnTo>
                <a:lnTo>
                  <a:pt x="12878" y="5435"/>
                </a:lnTo>
                <a:lnTo>
                  <a:pt x="12540" y="5194"/>
                </a:lnTo>
                <a:close/>
              </a:path>
              <a:path w="19685" h="8889">
                <a:moveTo>
                  <a:pt x="14795" y="5334"/>
                </a:moveTo>
                <a:lnTo>
                  <a:pt x="14351" y="5448"/>
                </a:lnTo>
                <a:lnTo>
                  <a:pt x="14788" y="5448"/>
                </a:lnTo>
                <a:close/>
              </a:path>
              <a:path w="19685" h="8889">
                <a:moveTo>
                  <a:pt x="11987" y="4800"/>
                </a:moveTo>
                <a:lnTo>
                  <a:pt x="3403" y="4800"/>
                </a:lnTo>
                <a:lnTo>
                  <a:pt x="3848" y="5041"/>
                </a:lnTo>
                <a:lnTo>
                  <a:pt x="3937" y="5232"/>
                </a:lnTo>
                <a:lnTo>
                  <a:pt x="4102" y="5194"/>
                </a:lnTo>
                <a:lnTo>
                  <a:pt x="12540" y="5194"/>
                </a:lnTo>
                <a:lnTo>
                  <a:pt x="11987" y="4800"/>
                </a:lnTo>
                <a:close/>
              </a:path>
              <a:path w="19685" h="8889">
                <a:moveTo>
                  <a:pt x="0" y="647"/>
                </a:moveTo>
                <a:lnTo>
                  <a:pt x="1399" y="2590"/>
                </a:lnTo>
                <a:lnTo>
                  <a:pt x="1682" y="2832"/>
                </a:lnTo>
                <a:lnTo>
                  <a:pt x="2413" y="3797"/>
                </a:lnTo>
                <a:lnTo>
                  <a:pt x="2534" y="4419"/>
                </a:lnTo>
                <a:lnTo>
                  <a:pt x="2672" y="4483"/>
                </a:lnTo>
                <a:lnTo>
                  <a:pt x="2799" y="4699"/>
                </a:lnTo>
                <a:lnTo>
                  <a:pt x="2768" y="5168"/>
                </a:lnTo>
                <a:lnTo>
                  <a:pt x="3111" y="4876"/>
                </a:lnTo>
                <a:lnTo>
                  <a:pt x="3403" y="4800"/>
                </a:lnTo>
                <a:lnTo>
                  <a:pt x="11987" y="4800"/>
                </a:lnTo>
                <a:lnTo>
                  <a:pt x="11578" y="4508"/>
                </a:lnTo>
                <a:lnTo>
                  <a:pt x="10109" y="4508"/>
                </a:lnTo>
                <a:lnTo>
                  <a:pt x="9906" y="4419"/>
                </a:lnTo>
                <a:lnTo>
                  <a:pt x="8910" y="4038"/>
                </a:lnTo>
                <a:lnTo>
                  <a:pt x="8794" y="3746"/>
                </a:lnTo>
                <a:lnTo>
                  <a:pt x="8805" y="3327"/>
                </a:lnTo>
                <a:lnTo>
                  <a:pt x="8382" y="3327"/>
                </a:lnTo>
                <a:lnTo>
                  <a:pt x="6604" y="2733"/>
                </a:lnTo>
                <a:lnTo>
                  <a:pt x="5435" y="1854"/>
                </a:lnTo>
                <a:lnTo>
                  <a:pt x="4543" y="1562"/>
                </a:lnTo>
                <a:lnTo>
                  <a:pt x="4114" y="1562"/>
                </a:lnTo>
                <a:lnTo>
                  <a:pt x="3543" y="1193"/>
                </a:lnTo>
                <a:lnTo>
                  <a:pt x="2882" y="1193"/>
                </a:lnTo>
                <a:lnTo>
                  <a:pt x="1778" y="1143"/>
                </a:lnTo>
                <a:lnTo>
                  <a:pt x="812" y="698"/>
                </a:lnTo>
                <a:lnTo>
                  <a:pt x="0" y="647"/>
                </a:lnTo>
                <a:close/>
              </a:path>
              <a:path w="19685" h="8889">
                <a:moveTo>
                  <a:pt x="14616" y="4699"/>
                </a:moveTo>
                <a:lnTo>
                  <a:pt x="13931" y="4699"/>
                </a:lnTo>
                <a:lnTo>
                  <a:pt x="14668" y="4762"/>
                </a:lnTo>
                <a:close/>
              </a:path>
              <a:path w="19685" h="8889">
                <a:moveTo>
                  <a:pt x="14439" y="4483"/>
                </a:moveTo>
                <a:lnTo>
                  <a:pt x="13982" y="4597"/>
                </a:lnTo>
                <a:lnTo>
                  <a:pt x="14533" y="4597"/>
                </a:lnTo>
                <a:close/>
              </a:path>
              <a:path w="19685" h="8889">
                <a:moveTo>
                  <a:pt x="10181" y="4461"/>
                </a:moveTo>
                <a:lnTo>
                  <a:pt x="11578" y="4508"/>
                </a:lnTo>
                <a:lnTo>
                  <a:pt x="10325" y="4483"/>
                </a:lnTo>
                <a:lnTo>
                  <a:pt x="10181" y="4461"/>
                </a:lnTo>
                <a:close/>
              </a:path>
              <a:path w="19685" h="8889">
                <a:moveTo>
                  <a:pt x="11239" y="4267"/>
                </a:moveTo>
                <a:lnTo>
                  <a:pt x="10477" y="4267"/>
                </a:lnTo>
                <a:lnTo>
                  <a:pt x="10325" y="4483"/>
                </a:lnTo>
                <a:lnTo>
                  <a:pt x="11542" y="4483"/>
                </a:lnTo>
                <a:lnTo>
                  <a:pt x="11239" y="4267"/>
                </a:lnTo>
                <a:close/>
              </a:path>
              <a:path w="19685" h="8889">
                <a:moveTo>
                  <a:pt x="11150" y="4203"/>
                </a:moveTo>
                <a:lnTo>
                  <a:pt x="10312" y="4203"/>
                </a:lnTo>
                <a:lnTo>
                  <a:pt x="10312" y="4375"/>
                </a:lnTo>
                <a:lnTo>
                  <a:pt x="10477" y="4267"/>
                </a:lnTo>
                <a:lnTo>
                  <a:pt x="11239" y="4267"/>
                </a:lnTo>
                <a:close/>
              </a:path>
              <a:path w="19685" h="8889">
                <a:moveTo>
                  <a:pt x="16676" y="3416"/>
                </a:moveTo>
                <a:lnTo>
                  <a:pt x="14846" y="3416"/>
                </a:lnTo>
                <a:lnTo>
                  <a:pt x="14992" y="3670"/>
                </a:lnTo>
                <a:lnTo>
                  <a:pt x="15114" y="3797"/>
                </a:lnTo>
                <a:lnTo>
                  <a:pt x="15328" y="3937"/>
                </a:lnTo>
                <a:lnTo>
                  <a:pt x="15633" y="4254"/>
                </a:lnTo>
                <a:lnTo>
                  <a:pt x="16103" y="4025"/>
                </a:lnTo>
                <a:lnTo>
                  <a:pt x="17335" y="3822"/>
                </a:lnTo>
                <a:lnTo>
                  <a:pt x="17157" y="3632"/>
                </a:lnTo>
                <a:lnTo>
                  <a:pt x="16776" y="3441"/>
                </a:lnTo>
                <a:close/>
              </a:path>
              <a:path w="19685" h="8889">
                <a:moveTo>
                  <a:pt x="10776" y="3937"/>
                </a:moveTo>
                <a:lnTo>
                  <a:pt x="9982" y="3937"/>
                </a:lnTo>
                <a:lnTo>
                  <a:pt x="10172" y="4241"/>
                </a:lnTo>
                <a:lnTo>
                  <a:pt x="10312" y="4203"/>
                </a:lnTo>
                <a:lnTo>
                  <a:pt x="11150" y="4203"/>
                </a:lnTo>
                <a:lnTo>
                  <a:pt x="10776" y="3937"/>
                </a:lnTo>
                <a:close/>
              </a:path>
              <a:path w="19685" h="8889">
                <a:moveTo>
                  <a:pt x="10134" y="3479"/>
                </a:moveTo>
                <a:lnTo>
                  <a:pt x="9613" y="3556"/>
                </a:lnTo>
                <a:lnTo>
                  <a:pt x="9563" y="4038"/>
                </a:lnTo>
                <a:lnTo>
                  <a:pt x="9982" y="3937"/>
                </a:lnTo>
                <a:lnTo>
                  <a:pt x="10776" y="3937"/>
                </a:lnTo>
                <a:lnTo>
                  <a:pt x="10134" y="3479"/>
                </a:lnTo>
                <a:close/>
              </a:path>
              <a:path w="19685" h="8889">
                <a:moveTo>
                  <a:pt x="16426" y="3352"/>
                </a:moveTo>
                <a:lnTo>
                  <a:pt x="13233" y="3352"/>
                </a:lnTo>
                <a:lnTo>
                  <a:pt x="13639" y="3505"/>
                </a:lnTo>
                <a:lnTo>
                  <a:pt x="14071" y="3594"/>
                </a:lnTo>
                <a:lnTo>
                  <a:pt x="14160" y="3810"/>
                </a:lnTo>
                <a:lnTo>
                  <a:pt x="14846" y="3416"/>
                </a:lnTo>
                <a:lnTo>
                  <a:pt x="16676" y="3416"/>
                </a:lnTo>
                <a:lnTo>
                  <a:pt x="16426" y="3352"/>
                </a:lnTo>
                <a:close/>
              </a:path>
              <a:path w="19685" h="8889">
                <a:moveTo>
                  <a:pt x="8242" y="2590"/>
                </a:moveTo>
                <a:lnTo>
                  <a:pt x="8382" y="3327"/>
                </a:lnTo>
                <a:lnTo>
                  <a:pt x="8805" y="3327"/>
                </a:lnTo>
                <a:lnTo>
                  <a:pt x="9067" y="3213"/>
                </a:lnTo>
                <a:lnTo>
                  <a:pt x="8661" y="3111"/>
                </a:lnTo>
                <a:lnTo>
                  <a:pt x="8242" y="2590"/>
                </a:lnTo>
                <a:close/>
              </a:path>
              <a:path w="19685" h="8889">
                <a:moveTo>
                  <a:pt x="8940" y="2070"/>
                </a:moveTo>
                <a:lnTo>
                  <a:pt x="10042" y="2733"/>
                </a:lnTo>
                <a:lnTo>
                  <a:pt x="10477" y="3086"/>
                </a:lnTo>
                <a:lnTo>
                  <a:pt x="11569" y="2959"/>
                </a:lnTo>
                <a:lnTo>
                  <a:pt x="16192" y="2959"/>
                </a:lnTo>
                <a:lnTo>
                  <a:pt x="16613" y="2743"/>
                </a:lnTo>
                <a:lnTo>
                  <a:pt x="16569" y="2171"/>
                </a:lnTo>
                <a:lnTo>
                  <a:pt x="9982" y="2171"/>
                </a:lnTo>
                <a:lnTo>
                  <a:pt x="8940" y="2070"/>
                </a:lnTo>
                <a:close/>
              </a:path>
              <a:path w="19685" h="8889">
                <a:moveTo>
                  <a:pt x="17119" y="2527"/>
                </a:moveTo>
                <a:lnTo>
                  <a:pt x="16635" y="2733"/>
                </a:lnTo>
                <a:lnTo>
                  <a:pt x="17119" y="2527"/>
                </a:lnTo>
                <a:close/>
              </a:path>
              <a:path w="19685" h="8889">
                <a:moveTo>
                  <a:pt x="18330" y="1447"/>
                </a:moveTo>
                <a:lnTo>
                  <a:pt x="16738" y="1447"/>
                </a:lnTo>
                <a:lnTo>
                  <a:pt x="17919" y="2476"/>
                </a:lnTo>
                <a:lnTo>
                  <a:pt x="17710" y="2032"/>
                </a:lnTo>
                <a:lnTo>
                  <a:pt x="17706" y="1752"/>
                </a:lnTo>
                <a:lnTo>
                  <a:pt x="18330" y="1447"/>
                </a:lnTo>
                <a:close/>
              </a:path>
              <a:path w="19685" h="8889">
                <a:moveTo>
                  <a:pt x="8816" y="2032"/>
                </a:moveTo>
                <a:lnTo>
                  <a:pt x="7607" y="2032"/>
                </a:lnTo>
                <a:lnTo>
                  <a:pt x="7924" y="2374"/>
                </a:lnTo>
                <a:lnTo>
                  <a:pt x="8191" y="2247"/>
                </a:lnTo>
                <a:lnTo>
                  <a:pt x="8788" y="2146"/>
                </a:lnTo>
                <a:close/>
              </a:path>
              <a:path w="19685" h="8889">
                <a:moveTo>
                  <a:pt x="11144" y="965"/>
                </a:moveTo>
                <a:lnTo>
                  <a:pt x="7556" y="965"/>
                </a:lnTo>
                <a:lnTo>
                  <a:pt x="9499" y="1892"/>
                </a:lnTo>
                <a:lnTo>
                  <a:pt x="9982" y="2171"/>
                </a:lnTo>
                <a:lnTo>
                  <a:pt x="16569" y="2171"/>
                </a:lnTo>
                <a:lnTo>
                  <a:pt x="16738" y="1447"/>
                </a:lnTo>
                <a:lnTo>
                  <a:pt x="18330" y="1447"/>
                </a:lnTo>
                <a:lnTo>
                  <a:pt x="18591" y="1320"/>
                </a:lnTo>
                <a:lnTo>
                  <a:pt x="14833" y="1320"/>
                </a:lnTo>
                <a:lnTo>
                  <a:pt x="14541" y="1295"/>
                </a:lnTo>
                <a:lnTo>
                  <a:pt x="12395" y="1295"/>
                </a:lnTo>
                <a:lnTo>
                  <a:pt x="11391" y="1181"/>
                </a:lnTo>
                <a:lnTo>
                  <a:pt x="11144" y="965"/>
                </a:lnTo>
                <a:close/>
              </a:path>
              <a:path w="19685" h="8889">
                <a:moveTo>
                  <a:pt x="7644" y="1079"/>
                </a:moveTo>
                <a:lnTo>
                  <a:pt x="7289" y="1079"/>
                </a:lnTo>
                <a:lnTo>
                  <a:pt x="6964" y="1562"/>
                </a:lnTo>
                <a:lnTo>
                  <a:pt x="6718" y="2070"/>
                </a:lnTo>
                <a:lnTo>
                  <a:pt x="7607" y="2032"/>
                </a:lnTo>
                <a:lnTo>
                  <a:pt x="8816" y="2032"/>
                </a:lnTo>
                <a:lnTo>
                  <a:pt x="8776" y="1854"/>
                </a:lnTo>
                <a:lnTo>
                  <a:pt x="7889" y="1397"/>
                </a:lnTo>
                <a:lnTo>
                  <a:pt x="7644" y="1079"/>
                </a:lnTo>
                <a:close/>
              </a:path>
              <a:path w="19685" h="8889">
                <a:moveTo>
                  <a:pt x="4038" y="1397"/>
                </a:moveTo>
                <a:lnTo>
                  <a:pt x="4114" y="1562"/>
                </a:lnTo>
                <a:lnTo>
                  <a:pt x="4543" y="1562"/>
                </a:lnTo>
                <a:lnTo>
                  <a:pt x="4038" y="1397"/>
                </a:lnTo>
                <a:close/>
              </a:path>
              <a:path w="19685" h="8889">
                <a:moveTo>
                  <a:pt x="6591" y="0"/>
                </a:moveTo>
                <a:lnTo>
                  <a:pt x="6502" y="863"/>
                </a:lnTo>
                <a:lnTo>
                  <a:pt x="5575" y="1460"/>
                </a:lnTo>
                <a:lnTo>
                  <a:pt x="7289" y="1079"/>
                </a:lnTo>
                <a:lnTo>
                  <a:pt x="7644" y="1079"/>
                </a:lnTo>
                <a:lnTo>
                  <a:pt x="11144" y="965"/>
                </a:lnTo>
                <a:lnTo>
                  <a:pt x="11013" y="850"/>
                </a:lnTo>
                <a:lnTo>
                  <a:pt x="10126" y="838"/>
                </a:lnTo>
                <a:lnTo>
                  <a:pt x="7797" y="838"/>
                </a:lnTo>
                <a:lnTo>
                  <a:pt x="7601" y="342"/>
                </a:lnTo>
                <a:lnTo>
                  <a:pt x="6845" y="342"/>
                </a:lnTo>
                <a:lnTo>
                  <a:pt x="6591" y="0"/>
                </a:lnTo>
                <a:close/>
              </a:path>
              <a:path w="19685" h="8889">
                <a:moveTo>
                  <a:pt x="19189" y="1028"/>
                </a:moveTo>
                <a:lnTo>
                  <a:pt x="14833" y="1320"/>
                </a:lnTo>
                <a:lnTo>
                  <a:pt x="18591" y="1320"/>
                </a:lnTo>
                <a:lnTo>
                  <a:pt x="19189" y="1028"/>
                </a:lnTo>
                <a:close/>
              </a:path>
              <a:path w="19685" h="8889">
                <a:moveTo>
                  <a:pt x="13246" y="647"/>
                </a:moveTo>
                <a:lnTo>
                  <a:pt x="12395" y="1295"/>
                </a:lnTo>
                <a:lnTo>
                  <a:pt x="14541" y="1295"/>
                </a:lnTo>
                <a:lnTo>
                  <a:pt x="14249" y="1270"/>
                </a:lnTo>
                <a:lnTo>
                  <a:pt x="13246" y="647"/>
                </a:lnTo>
                <a:close/>
              </a:path>
              <a:path w="19685" h="8889">
                <a:moveTo>
                  <a:pt x="2933" y="800"/>
                </a:moveTo>
                <a:lnTo>
                  <a:pt x="2882" y="1193"/>
                </a:lnTo>
                <a:lnTo>
                  <a:pt x="3543" y="1193"/>
                </a:lnTo>
                <a:lnTo>
                  <a:pt x="2933" y="800"/>
                </a:lnTo>
                <a:close/>
              </a:path>
              <a:path w="19685" h="8889">
                <a:moveTo>
                  <a:pt x="2070" y="825"/>
                </a:moveTo>
                <a:lnTo>
                  <a:pt x="1778" y="1143"/>
                </a:lnTo>
                <a:lnTo>
                  <a:pt x="2821" y="1143"/>
                </a:lnTo>
                <a:lnTo>
                  <a:pt x="2590" y="952"/>
                </a:lnTo>
                <a:lnTo>
                  <a:pt x="2070" y="825"/>
                </a:lnTo>
                <a:close/>
              </a:path>
              <a:path w="19685" h="8889">
                <a:moveTo>
                  <a:pt x="10896" y="749"/>
                </a:moveTo>
                <a:lnTo>
                  <a:pt x="10248" y="850"/>
                </a:lnTo>
                <a:lnTo>
                  <a:pt x="11013" y="850"/>
                </a:lnTo>
                <a:close/>
              </a:path>
              <a:path w="19685" h="8889">
                <a:moveTo>
                  <a:pt x="8432" y="393"/>
                </a:moveTo>
                <a:lnTo>
                  <a:pt x="7797" y="838"/>
                </a:lnTo>
                <a:lnTo>
                  <a:pt x="10126" y="838"/>
                </a:lnTo>
                <a:lnTo>
                  <a:pt x="9835" y="800"/>
                </a:lnTo>
                <a:lnTo>
                  <a:pt x="9610" y="736"/>
                </a:lnTo>
                <a:lnTo>
                  <a:pt x="8788" y="736"/>
                </a:lnTo>
                <a:lnTo>
                  <a:pt x="8432" y="393"/>
                </a:lnTo>
                <a:close/>
              </a:path>
              <a:path w="19685" h="8889">
                <a:moveTo>
                  <a:pt x="9474" y="228"/>
                </a:moveTo>
                <a:lnTo>
                  <a:pt x="8788" y="736"/>
                </a:lnTo>
                <a:lnTo>
                  <a:pt x="9610" y="736"/>
                </a:lnTo>
                <a:lnTo>
                  <a:pt x="9296" y="647"/>
                </a:lnTo>
                <a:lnTo>
                  <a:pt x="9474" y="228"/>
                </a:lnTo>
                <a:close/>
              </a:path>
              <a:path w="19685" h="8889">
                <a:moveTo>
                  <a:pt x="7581" y="292"/>
                </a:moveTo>
                <a:lnTo>
                  <a:pt x="6845" y="342"/>
                </a:lnTo>
                <a:lnTo>
                  <a:pt x="7601" y="34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1899366" y="3555602"/>
            <a:ext cx="17145" cy="9525"/>
          </a:xfrm>
          <a:custGeom>
            <a:avLst/>
            <a:gdLst/>
            <a:ahLst/>
            <a:cxnLst/>
            <a:rect l="l" t="t" r="r" b="b"/>
            <a:pathLst>
              <a:path w="17144" h="9525">
                <a:moveTo>
                  <a:pt x="1710" y="7016"/>
                </a:moveTo>
                <a:lnTo>
                  <a:pt x="1066" y="8013"/>
                </a:lnTo>
                <a:lnTo>
                  <a:pt x="3898" y="9474"/>
                </a:lnTo>
                <a:lnTo>
                  <a:pt x="1710" y="7016"/>
                </a:lnTo>
                <a:close/>
              </a:path>
              <a:path w="17144" h="9525">
                <a:moveTo>
                  <a:pt x="5599" y="7175"/>
                </a:moveTo>
                <a:lnTo>
                  <a:pt x="5245" y="7175"/>
                </a:lnTo>
                <a:lnTo>
                  <a:pt x="5651" y="8051"/>
                </a:lnTo>
                <a:lnTo>
                  <a:pt x="5599" y="7175"/>
                </a:lnTo>
                <a:close/>
              </a:path>
              <a:path w="17144" h="9525">
                <a:moveTo>
                  <a:pt x="5541" y="6222"/>
                </a:moveTo>
                <a:lnTo>
                  <a:pt x="1003" y="6222"/>
                </a:lnTo>
                <a:lnTo>
                  <a:pt x="4241" y="7480"/>
                </a:lnTo>
                <a:lnTo>
                  <a:pt x="5041" y="7442"/>
                </a:lnTo>
                <a:lnTo>
                  <a:pt x="5245" y="7175"/>
                </a:lnTo>
                <a:lnTo>
                  <a:pt x="5599" y="7175"/>
                </a:lnTo>
                <a:lnTo>
                  <a:pt x="5541" y="6222"/>
                </a:lnTo>
                <a:close/>
              </a:path>
              <a:path w="17144" h="9525">
                <a:moveTo>
                  <a:pt x="457" y="3860"/>
                </a:moveTo>
                <a:lnTo>
                  <a:pt x="127" y="5575"/>
                </a:lnTo>
                <a:lnTo>
                  <a:pt x="0" y="6070"/>
                </a:lnTo>
                <a:lnTo>
                  <a:pt x="1695" y="6999"/>
                </a:lnTo>
                <a:lnTo>
                  <a:pt x="1003" y="6222"/>
                </a:lnTo>
                <a:lnTo>
                  <a:pt x="5541" y="6222"/>
                </a:lnTo>
                <a:lnTo>
                  <a:pt x="5495" y="4635"/>
                </a:lnTo>
                <a:lnTo>
                  <a:pt x="3060" y="4635"/>
                </a:lnTo>
                <a:lnTo>
                  <a:pt x="2943" y="4432"/>
                </a:lnTo>
                <a:lnTo>
                  <a:pt x="1943" y="4432"/>
                </a:lnTo>
                <a:lnTo>
                  <a:pt x="1117" y="3975"/>
                </a:lnTo>
                <a:lnTo>
                  <a:pt x="457" y="3860"/>
                </a:lnTo>
                <a:close/>
              </a:path>
              <a:path w="17144" h="9525">
                <a:moveTo>
                  <a:pt x="16834" y="6337"/>
                </a:moveTo>
                <a:lnTo>
                  <a:pt x="16052" y="6337"/>
                </a:lnTo>
                <a:lnTo>
                  <a:pt x="16738" y="6997"/>
                </a:lnTo>
                <a:lnTo>
                  <a:pt x="17145" y="6883"/>
                </a:lnTo>
                <a:lnTo>
                  <a:pt x="16834" y="6337"/>
                </a:lnTo>
                <a:close/>
              </a:path>
              <a:path w="17144" h="9525">
                <a:moveTo>
                  <a:pt x="16267" y="5346"/>
                </a:moveTo>
                <a:lnTo>
                  <a:pt x="14376" y="5346"/>
                </a:lnTo>
                <a:lnTo>
                  <a:pt x="14528" y="5727"/>
                </a:lnTo>
                <a:lnTo>
                  <a:pt x="14846" y="6273"/>
                </a:lnTo>
                <a:lnTo>
                  <a:pt x="15582" y="6616"/>
                </a:lnTo>
                <a:lnTo>
                  <a:pt x="16052" y="6337"/>
                </a:lnTo>
                <a:lnTo>
                  <a:pt x="16834" y="6337"/>
                </a:lnTo>
                <a:lnTo>
                  <a:pt x="16299" y="5575"/>
                </a:lnTo>
                <a:lnTo>
                  <a:pt x="16267" y="5346"/>
                </a:lnTo>
                <a:close/>
              </a:path>
              <a:path w="17144" h="9525">
                <a:moveTo>
                  <a:pt x="12456" y="4395"/>
                </a:moveTo>
                <a:lnTo>
                  <a:pt x="12636" y="4584"/>
                </a:lnTo>
                <a:lnTo>
                  <a:pt x="13817" y="4889"/>
                </a:lnTo>
                <a:lnTo>
                  <a:pt x="13831" y="5549"/>
                </a:lnTo>
                <a:lnTo>
                  <a:pt x="13931" y="5867"/>
                </a:lnTo>
                <a:lnTo>
                  <a:pt x="14376" y="5346"/>
                </a:lnTo>
                <a:lnTo>
                  <a:pt x="16267" y="5346"/>
                </a:lnTo>
                <a:lnTo>
                  <a:pt x="16230" y="4800"/>
                </a:lnTo>
                <a:lnTo>
                  <a:pt x="15307" y="4406"/>
                </a:lnTo>
                <a:lnTo>
                  <a:pt x="12456" y="4395"/>
                </a:lnTo>
                <a:close/>
              </a:path>
              <a:path w="17144" h="9525">
                <a:moveTo>
                  <a:pt x="3118" y="2437"/>
                </a:moveTo>
                <a:lnTo>
                  <a:pt x="2895" y="2666"/>
                </a:lnTo>
                <a:lnTo>
                  <a:pt x="2717" y="2920"/>
                </a:lnTo>
                <a:lnTo>
                  <a:pt x="3175" y="2984"/>
                </a:lnTo>
                <a:lnTo>
                  <a:pt x="3060" y="4635"/>
                </a:lnTo>
                <a:lnTo>
                  <a:pt x="5495" y="4635"/>
                </a:lnTo>
                <a:lnTo>
                  <a:pt x="4978" y="4063"/>
                </a:lnTo>
                <a:lnTo>
                  <a:pt x="3118" y="2437"/>
                </a:lnTo>
                <a:close/>
              </a:path>
              <a:path w="17144" h="9525">
                <a:moveTo>
                  <a:pt x="11480" y="4343"/>
                </a:moveTo>
                <a:lnTo>
                  <a:pt x="12513" y="4584"/>
                </a:lnTo>
                <a:lnTo>
                  <a:pt x="12380" y="4391"/>
                </a:lnTo>
                <a:lnTo>
                  <a:pt x="11480" y="4343"/>
                </a:lnTo>
                <a:close/>
              </a:path>
              <a:path w="17144" h="9525">
                <a:moveTo>
                  <a:pt x="12380" y="4391"/>
                </a:moveTo>
                <a:lnTo>
                  <a:pt x="12636" y="4584"/>
                </a:lnTo>
                <a:lnTo>
                  <a:pt x="12491" y="4432"/>
                </a:lnTo>
                <a:close/>
              </a:path>
              <a:path w="17144" h="9525">
                <a:moveTo>
                  <a:pt x="2679" y="3975"/>
                </a:moveTo>
                <a:lnTo>
                  <a:pt x="1943" y="4432"/>
                </a:lnTo>
                <a:lnTo>
                  <a:pt x="2943" y="4432"/>
                </a:lnTo>
                <a:lnTo>
                  <a:pt x="2679" y="3975"/>
                </a:lnTo>
                <a:close/>
              </a:path>
              <a:path w="17144" h="9525">
                <a:moveTo>
                  <a:pt x="10363" y="520"/>
                </a:moveTo>
                <a:lnTo>
                  <a:pt x="11214" y="1409"/>
                </a:lnTo>
                <a:lnTo>
                  <a:pt x="10744" y="1485"/>
                </a:lnTo>
                <a:lnTo>
                  <a:pt x="10815" y="1834"/>
                </a:lnTo>
                <a:lnTo>
                  <a:pt x="11620" y="2082"/>
                </a:lnTo>
                <a:lnTo>
                  <a:pt x="11601" y="2920"/>
                </a:lnTo>
                <a:lnTo>
                  <a:pt x="11950" y="3251"/>
                </a:lnTo>
                <a:lnTo>
                  <a:pt x="12416" y="4063"/>
                </a:lnTo>
                <a:lnTo>
                  <a:pt x="12661" y="4406"/>
                </a:lnTo>
                <a:lnTo>
                  <a:pt x="15307" y="4406"/>
                </a:lnTo>
                <a:lnTo>
                  <a:pt x="14503" y="4063"/>
                </a:lnTo>
                <a:lnTo>
                  <a:pt x="12979" y="1968"/>
                </a:lnTo>
                <a:lnTo>
                  <a:pt x="11090" y="977"/>
                </a:lnTo>
                <a:lnTo>
                  <a:pt x="10363" y="520"/>
                </a:lnTo>
                <a:close/>
              </a:path>
              <a:path w="17144" h="9525">
                <a:moveTo>
                  <a:pt x="11054" y="2920"/>
                </a:moveTo>
                <a:lnTo>
                  <a:pt x="8699" y="2920"/>
                </a:lnTo>
                <a:lnTo>
                  <a:pt x="9359" y="3314"/>
                </a:lnTo>
                <a:lnTo>
                  <a:pt x="11557" y="3771"/>
                </a:lnTo>
                <a:lnTo>
                  <a:pt x="12380" y="4391"/>
                </a:lnTo>
                <a:lnTo>
                  <a:pt x="11054" y="2920"/>
                </a:lnTo>
                <a:close/>
              </a:path>
              <a:path w="17144" h="9525">
                <a:moveTo>
                  <a:pt x="10709" y="1879"/>
                </a:moveTo>
                <a:lnTo>
                  <a:pt x="6057" y="1879"/>
                </a:lnTo>
                <a:lnTo>
                  <a:pt x="7246" y="2984"/>
                </a:lnTo>
                <a:lnTo>
                  <a:pt x="7823" y="3467"/>
                </a:lnTo>
                <a:lnTo>
                  <a:pt x="8699" y="2920"/>
                </a:lnTo>
                <a:lnTo>
                  <a:pt x="11054" y="2920"/>
                </a:lnTo>
                <a:lnTo>
                  <a:pt x="10462" y="2298"/>
                </a:lnTo>
                <a:lnTo>
                  <a:pt x="10558" y="2082"/>
                </a:lnTo>
                <a:lnTo>
                  <a:pt x="10709" y="1879"/>
                </a:lnTo>
                <a:close/>
              </a:path>
              <a:path w="17144" h="9525">
                <a:moveTo>
                  <a:pt x="3297" y="2252"/>
                </a:moveTo>
                <a:lnTo>
                  <a:pt x="2959" y="2298"/>
                </a:lnTo>
                <a:lnTo>
                  <a:pt x="3118" y="2437"/>
                </a:lnTo>
                <a:lnTo>
                  <a:pt x="3297" y="2252"/>
                </a:lnTo>
                <a:close/>
              </a:path>
              <a:path w="17144" h="9525">
                <a:moveTo>
                  <a:pt x="3962" y="0"/>
                </a:moveTo>
                <a:lnTo>
                  <a:pt x="3332" y="888"/>
                </a:lnTo>
                <a:lnTo>
                  <a:pt x="3095" y="1409"/>
                </a:lnTo>
                <a:lnTo>
                  <a:pt x="2832" y="1701"/>
                </a:lnTo>
                <a:lnTo>
                  <a:pt x="2844" y="2019"/>
                </a:lnTo>
                <a:lnTo>
                  <a:pt x="3302" y="2247"/>
                </a:lnTo>
                <a:lnTo>
                  <a:pt x="6057" y="1879"/>
                </a:lnTo>
                <a:lnTo>
                  <a:pt x="10709" y="1879"/>
                </a:lnTo>
                <a:lnTo>
                  <a:pt x="10287" y="1142"/>
                </a:lnTo>
                <a:lnTo>
                  <a:pt x="10248" y="977"/>
                </a:lnTo>
                <a:lnTo>
                  <a:pt x="8724" y="888"/>
                </a:lnTo>
                <a:lnTo>
                  <a:pt x="8120" y="571"/>
                </a:lnTo>
                <a:lnTo>
                  <a:pt x="5778" y="571"/>
                </a:lnTo>
                <a:lnTo>
                  <a:pt x="4762" y="495"/>
                </a:lnTo>
                <a:lnTo>
                  <a:pt x="3962" y="0"/>
                </a:lnTo>
                <a:close/>
              </a:path>
              <a:path w="17144" h="9525">
                <a:moveTo>
                  <a:pt x="10761" y="1816"/>
                </a:moveTo>
                <a:close/>
              </a:path>
              <a:path w="17144" h="9525">
                <a:moveTo>
                  <a:pt x="7226" y="101"/>
                </a:moveTo>
                <a:lnTo>
                  <a:pt x="5778" y="571"/>
                </a:lnTo>
                <a:lnTo>
                  <a:pt x="8120" y="571"/>
                </a:lnTo>
                <a:lnTo>
                  <a:pt x="7226" y="10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195032" y="2486093"/>
            <a:ext cx="19050" cy="11430"/>
          </a:xfrm>
          <a:custGeom>
            <a:avLst/>
            <a:gdLst/>
            <a:ahLst/>
            <a:cxnLst/>
            <a:rect l="l" t="t" r="r" b="b"/>
            <a:pathLst>
              <a:path w="19050" h="11430">
                <a:moveTo>
                  <a:pt x="10883" y="0"/>
                </a:moveTo>
                <a:lnTo>
                  <a:pt x="10325" y="698"/>
                </a:lnTo>
                <a:lnTo>
                  <a:pt x="8712" y="1638"/>
                </a:lnTo>
                <a:lnTo>
                  <a:pt x="7924" y="1993"/>
                </a:lnTo>
                <a:lnTo>
                  <a:pt x="7746" y="2451"/>
                </a:lnTo>
                <a:lnTo>
                  <a:pt x="7340" y="2501"/>
                </a:lnTo>
                <a:lnTo>
                  <a:pt x="6730" y="2768"/>
                </a:lnTo>
                <a:lnTo>
                  <a:pt x="6908" y="3111"/>
                </a:lnTo>
                <a:lnTo>
                  <a:pt x="5549" y="3530"/>
                </a:lnTo>
                <a:lnTo>
                  <a:pt x="5562" y="4127"/>
                </a:lnTo>
                <a:lnTo>
                  <a:pt x="5003" y="4559"/>
                </a:lnTo>
                <a:lnTo>
                  <a:pt x="4622" y="4610"/>
                </a:lnTo>
                <a:lnTo>
                  <a:pt x="3759" y="5537"/>
                </a:lnTo>
                <a:lnTo>
                  <a:pt x="3365" y="5740"/>
                </a:lnTo>
                <a:lnTo>
                  <a:pt x="3263" y="5943"/>
                </a:lnTo>
                <a:lnTo>
                  <a:pt x="2552" y="6489"/>
                </a:lnTo>
                <a:lnTo>
                  <a:pt x="2908" y="6718"/>
                </a:lnTo>
                <a:lnTo>
                  <a:pt x="2209" y="7035"/>
                </a:lnTo>
                <a:lnTo>
                  <a:pt x="1752" y="7353"/>
                </a:lnTo>
                <a:lnTo>
                  <a:pt x="1396" y="7746"/>
                </a:lnTo>
                <a:lnTo>
                  <a:pt x="1257" y="7683"/>
                </a:lnTo>
                <a:lnTo>
                  <a:pt x="1346" y="7873"/>
                </a:lnTo>
                <a:lnTo>
                  <a:pt x="596" y="8051"/>
                </a:lnTo>
                <a:lnTo>
                  <a:pt x="406" y="8064"/>
                </a:lnTo>
                <a:lnTo>
                  <a:pt x="0" y="9245"/>
                </a:lnTo>
                <a:lnTo>
                  <a:pt x="2171" y="7721"/>
                </a:lnTo>
                <a:lnTo>
                  <a:pt x="2235" y="8928"/>
                </a:lnTo>
                <a:lnTo>
                  <a:pt x="3670" y="8496"/>
                </a:lnTo>
                <a:lnTo>
                  <a:pt x="4140" y="8242"/>
                </a:lnTo>
                <a:lnTo>
                  <a:pt x="4965" y="9309"/>
                </a:lnTo>
                <a:lnTo>
                  <a:pt x="6324" y="9321"/>
                </a:lnTo>
                <a:lnTo>
                  <a:pt x="6845" y="10553"/>
                </a:lnTo>
                <a:lnTo>
                  <a:pt x="7759" y="11036"/>
                </a:lnTo>
                <a:lnTo>
                  <a:pt x="9093" y="11315"/>
                </a:lnTo>
                <a:lnTo>
                  <a:pt x="9677" y="9067"/>
                </a:lnTo>
                <a:lnTo>
                  <a:pt x="11175" y="9182"/>
                </a:lnTo>
                <a:lnTo>
                  <a:pt x="12217" y="9436"/>
                </a:lnTo>
                <a:lnTo>
                  <a:pt x="13182" y="8470"/>
                </a:lnTo>
                <a:lnTo>
                  <a:pt x="14033" y="9740"/>
                </a:lnTo>
                <a:lnTo>
                  <a:pt x="15290" y="9270"/>
                </a:lnTo>
                <a:lnTo>
                  <a:pt x="18986" y="8381"/>
                </a:lnTo>
                <a:lnTo>
                  <a:pt x="15709" y="6781"/>
                </a:lnTo>
                <a:lnTo>
                  <a:pt x="15354" y="5753"/>
                </a:lnTo>
                <a:lnTo>
                  <a:pt x="16751" y="4546"/>
                </a:lnTo>
                <a:lnTo>
                  <a:pt x="15544" y="3975"/>
                </a:lnTo>
                <a:lnTo>
                  <a:pt x="15735" y="2539"/>
                </a:lnTo>
                <a:lnTo>
                  <a:pt x="14668" y="3606"/>
                </a:lnTo>
                <a:lnTo>
                  <a:pt x="14249" y="2908"/>
                </a:lnTo>
                <a:lnTo>
                  <a:pt x="13703" y="2793"/>
                </a:lnTo>
                <a:lnTo>
                  <a:pt x="13703" y="3441"/>
                </a:lnTo>
                <a:lnTo>
                  <a:pt x="13195" y="3581"/>
                </a:lnTo>
                <a:lnTo>
                  <a:pt x="11544" y="3162"/>
                </a:lnTo>
                <a:lnTo>
                  <a:pt x="10464" y="3238"/>
                </a:lnTo>
                <a:lnTo>
                  <a:pt x="10515" y="1168"/>
                </a:lnTo>
                <a:lnTo>
                  <a:pt x="10655" y="749"/>
                </a:lnTo>
                <a:lnTo>
                  <a:pt x="11328" y="152"/>
                </a:lnTo>
                <a:lnTo>
                  <a:pt x="1088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035977" y="3644874"/>
            <a:ext cx="12065" cy="10160"/>
          </a:xfrm>
          <a:custGeom>
            <a:avLst/>
            <a:gdLst/>
            <a:ahLst/>
            <a:cxnLst/>
            <a:rect l="l" t="t" r="r" b="b"/>
            <a:pathLst>
              <a:path w="12064" h="10160">
                <a:moveTo>
                  <a:pt x="5816" y="0"/>
                </a:moveTo>
                <a:lnTo>
                  <a:pt x="5422" y="177"/>
                </a:lnTo>
                <a:lnTo>
                  <a:pt x="5143" y="38"/>
                </a:lnTo>
                <a:lnTo>
                  <a:pt x="5257" y="1117"/>
                </a:lnTo>
                <a:lnTo>
                  <a:pt x="4673" y="558"/>
                </a:lnTo>
                <a:lnTo>
                  <a:pt x="4267" y="1104"/>
                </a:lnTo>
                <a:lnTo>
                  <a:pt x="3454" y="444"/>
                </a:lnTo>
                <a:lnTo>
                  <a:pt x="2781" y="584"/>
                </a:lnTo>
                <a:lnTo>
                  <a:pt x="2133" y="749"/>
                </a:lnTo>
                <a:lnTo>
                  <a:pt x="2489" y="927"/>
                </a:lnTo>
                <a:lnTo>
                  <a:pt x="1816" y="1231"/>
                </a:lnTo>
                <a:lnTo>
                  <a:pt x="1142" y="863"/>
                </a:lnTo>
                <a:lnTo>
                  <a:pt x="469" y="1231"/>
                </a:lnTo>
                <a:lnTo>
                  <a:pt x="0" y="698"/>
                </a:lnTo>
                <a:lnTo>
                  <a:pt x="152" y="888"/>
                </a:lnTo>
                <a:lnTo>
                  <a:pt x="507" y="1562"/>
                </a:lnTo>
                <a:lnTo>
                  <a:pt x="126" y="1638"/>
                </a:lnTo>
                <a:lnTo>
                  <a:pt x="584" y="2082"/>
                </a:lnTo>
                <a:lnTo>
                  <a:pt x="1396" y="2438"/>
                </a:lnTo>
                <a:lnTo>
                  <a:pt x="1828" y="3022"/>
                </a:lnTo>
                <a:lnTo>
                  <a:pt x="3035" y="3174"/>
                </a:lnTo>
                <a:lnTo>
                  <a:pt x="3390" y="3543"/>
                </a:lnTo>
                <a:lnTo>
                  <a:pt x="3911" y="4660"/>
                </a:lnTo>
                <a:lnTo>
                  <a:pt x="4381" y="5118"/>
                </a:lnTo>
                <a:lnTo>
                  <a:pt x="5029" y="5918"/>
                </a:lnTo>
                <a:lnTo>
                  <a:pt x="5524" y="5651"/>
                </a:lnTo>
                <a:lnTo>
                  <a:pt x="5968" y="5714"/>
                </a:lnTo>
                <a:lnTo>
                  <a:pt x="6146" y="6134"/>
                </a:lnTo>
                <a:lnTo>
                  <a:pt x="6769" y="6146"/>
                </a:lnTo>
                <a:lnTo>
                  <a:pt x="7277" y="6591"/>
                </a:lnTo>
                <a:lnTo>
                  <a:pt x="7492" y="7480"/>
                </a:lnTo>
                <a:lnTo>
                  <a:pt x="7988" y="8102"/>
                </a:lnTo>
                <a:lnTo>
                  <a:pt x="8445" y="8432"/>
                </a:lnTo>
                <a:lnTo>
                  <a:pt x="8623" y="8496"/>
                </a:lnTo>
                <a:lnTo>
                  <a:pt x="8737" y="8902"/>
                </a:lnTo>
                <a:lnTo>
                  <a:pt x="9410" y="9563"/>
                </a:lnTo>
                <a:lnTo>
                  <a:pt x="9918" y="9791"/>
                </a:lnTo>
                <a:lnTo>
                  <a:pt x="9753" y="9613"/>
                </a:lnTo>
                <a:lnTo>
                  <a:pt x="9969" y="9486"/>
                </a:lnTo>
                <a:lnTo>
                  <a:pt x="10147" y="9486"/>
                </a:lnTo>
                <a:lnTo>
                  <a:pt x="10007" y="9359"/>
                </a:lnTo>
                <a:lnTo>
                  <a:pt x="10134" y="9131"/>
                </a:lnTo>
                <a:lnTo>
                  <a:pt x="10274" y="9105"/>
                </a:lnTo>
                <a:lnTo>
                  <a:pt x="9512" y="8267"/>
                </a:lnTo>
                <a:lnTo>
                  <a:pt x="10502" y="8000"/>
                </a:lnTo>
                <a:lnTo>
                  <a:pt x="11252" y="8242"/>
                </a:lnTo>
                <a:lnTo>
                  <a:pt x="11061" y="7962"/>
                </a:lnTo>
                <a:lnTo>
                  <a:pt x="10579" y="7327"/>
                </a:lnTo>
                <a:lnTo>
                  <a:pt x="11366" y="7708"/>
                </a:lnTo>
                <a:lnTo>
                  <a:pt x="11468" y="6591"/>
                </a:lnTo>
                <a:lnTo>
                  <a:pt x="10007" y="6476"/>
                </a:lnTo>
                <a:lnTo>
                  <a:pt x="10121" y="5359"/>
                </a:lnTo>
                <a:lnTo>
                  <a:pt x="10553" y="5143"/>
                </a:lnTo>
                <a:lnTo>
                  <a:pt x="10909" y="5460"/>
                </a:lnTo>
                <a:lnTo>
                  <a:pt x="11150" y="5753"/>
                </a:lnTo>
                <a:lnTo>
                  <a:pt x="11429" y="5638"/>
                </a:lnTo>
                <a:lnTo>
                  <a:pt x="11709" y="5295"/>
                </a:lnTo>
                <a:lnTo>
                  <a:pt x="11277" y="5168"/>
                </a:lnTo>
                <a:lnTo>
                  <a:pt x="11150" y="4470"/>
                </a:lnTo>
                <a:lnTo>
                  <a:pt x="10617" y="4356"/>
                </a:lnTo>
                <a:lnTo>
                  <a:pt x="10223" y="4063"/>
                </a:lnTo>
                <a:lnTo>
                  <a:pt x="9778" y="3860"/>
                </a:lnTo>
                <a:lnTo>
                  <a:pt x="9715" y="3149"/>
                </a:lnTo>
                <a:lnTo>
                  <a:pt x="9232" y="2933"/>
                </a:lnTo>
                <a:lnTo>
                  <a:pt x="8877" y="2705"/>
                </a:lnTo>
                <a:lnTo>
                  <a:pt x="8394" y="2489"/>
                </a:lnTo>
                <a:lnTo>
                  <a:pt x="8039" y="2273"/>
                </a:lnTo>
                <a:lnTo>
                  <a:pt x="7632" y="1574"/>
                </a:lnTo>
                <a:lnTo>
                  <a:pt x="7137" y="1015"/>
                </a:lnTo>
                <a:lnTo>
                  <a:pt x="6451" y="673"/>
                </a:lnTo>
                <a:lnTo>
                  <a:pt x="6311" y="76"/>
                </a:lnTo>
                <a:lnTo>
                  <a:pt x="581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1854286" y="3502781"/>
            <a:ext cx="12065" cy="11430"/>
          </a:xfrm>
          <a:custGeom>
            <a:avLst/>
            <a:gdLst/>
            <a:ahLst/>
            <a:cxnLst/>
            <a:rect l="l" t="t" r="r" b="b"/>
            <a:pathLst>
              <a:path w="12064" h="11429">
                <a:moveTo>
                  <a:pt x="9246" y="7353"/>
                </a:moveTo>
                <a:lnTo>
                  <a:pt x="7023" y="7353"/>
                </a:lnTo>
                <a:lnTo>
                  <a:pt x="7608" y="8381"/>
                </a:lnTo>
                <a:lnTo>
                  <a:pt x="7379" y="8712"/>
                </a:lnTo>
                <a:lnTo>
                  <a:pt x="8166" y="9410"/>
                </a:lnTo>
                <a:lnTo>
                  <a:pt x="8852" y="9918"/>
                </a:lnTo>
                <a:lnTo>
                  <a:pt x="9322" y="10642"/>
                </a:lnTo>
                <a:lnTo>
                  <a:pt x="12002" y="11137"/>
                </a:lnTo>
                <a:lnTo>
                  <a:pt x="9602" y="7708"/>
                </a:lnTo>
                <a:lnTo>
                  <a:pt x="9246" y="7353"/>
                </a:lnTo>
                <a:close/>
              </a:path>
              <a:path w="12064" h="11429">
                <a:moveTo>
                  <a:pt x="8173" y="5422"/>
                </a:moveTo>
                <a:lnTo>
                  <a:pt x="4585" y="5422"/>
                </a:lnTo>
                <a:lnTo>
                  <a:pt x="6554" y="6730"/>
                </a:lnTo>
                <a:lnTo>
                  <a:pt x="6274" y="7569"/>
                </a:lnTo>
                <a:lnTo>
                  <a:pt x="7023" y="7353"/>
                </a:lnTo>
                <a:lnTo>
                  <a:pt x="9246" y="7353"/>
                </a:lnTo>
                <a:lnTo>
                  <a:pt x="8433" y="6210"/>
                </a:lnTo>
                <a:lnTo>
                  <a:pt x="8173" y="5422"/>
                </a:lnTo>
                <a:close/>
              </a:path>
              <a:path w="12064" h="11429">
                <a:moveTo>
                  <a:pt x="2379" y="3987"/>
                </a:moveTo>
                <a:lnTo>
                  <a:pt x="1385" y="3987"/>
                </a:lnTo>
                <a:lnTo>
                  <a:pt x="1550" y="4343"/>
                </a:lnTo>
                <a:lnTo>
                  <a:pt x="1868" y="6019"/>
                </a:lnTo>
                <a:lnTo>
                  <a:pt x="1984" y="6362"/>
                </a:lnTo>
                <a:lnTo>
                  <a:pt x="2718" y="6324"/>
                </a:lnTo>
                <a:lnTo>
                  <a:pt x="2553" y="6019"/>
                </a:lnTo>
                <a:lnTo>
                  <a:pt x="2363" y="5410"/>
                </a:lnTo>
                <a:lnTo>
                  <a:pt x="2579" y="4813"/>
                </a:lnTo>
                <a:lnTo>
                  <a:pt x="2514" y="4343"/>
                </a:lnTo>
                <a:lnTo>
                  <a:pt x="2379" y="3987"/>
                </a:lnTo>
                <a:close/>
              </a:path>
              <a:path w="12064" h="11429">
                <a:moveTo>
                  <a:pt x="6676" y="3517"/>
                </a:moveTo>
                <a:lnTo>
                  <a:pt x="3048" y="3517"/>
                </a:lnTo>
                <a:lnTo>
                  <a:pt x="3836" y="5727"/>
                </a:lnTo>
                <a:lnTo>
                  <a:pt x="4522" y="6362"/>
                </a:lnTo>
                <a:lnTo>
                  <a:pt x="4585" y="5422"/>
                </a:lnTo>
                <a:lnTo>
                  <a:pt x="8173" y="5422"/>
                </a:lnTo>
                <a:lnTo>
                  <a:pt x="7971" y="4813"/>
                </a:lnTo>
                <a:lnTo>
                  <a:pt x="7890" y="4659"/>
                </a:lnTo>
                <a:lnTo>
                  <a:pt x="7036" y="3733"/>
                </a:lnTo>
                <a:lnTo>
                  <a:pt x="6693" y="3657"/>
                </a:lnTo>
                <a:lnTo>
                  <a:pt x="6676" y="3517"/>
                </a:lnTo>
                <a:close/>
              </a:path>
              <a:path w="12064" h="11429">
                <a:moveTo>
                  <a:pt x="2910" y="3899"/>
                </a:moveTo>
                <a:lnTo>
                  <a:pt x="2749" y="4343"/>
                </a:lnTo>
                <a:lnTo>
                  <a:pt x="2693" y="4813"/>
                </a:lnTo>
                <a:lnTo>
                  <a:pt x="3048" y="4495"/>
                </a:lnTo>
                <a:lnTo>
                  <a:pt x="2910" y="3899"/>
                </a:lnTo>
                <a:close/>
              </a:path>
              <a:path w="12064" h="11429">
                <a:moveTo>
                  <a:pt x="681" y="2103"/>
                </a:moveTo>
                <a:lnTo>
                  <a:pt x="521" y="2514"/>
                </a:lnTo>
                <a:lnTo>
                  <a:pt x="1067" y="2527"/>
                </a:lnTo>
                <a:lnTo>
                  <a:pt x="940" y="4000"/>
                </a:lnTo>
                <a:lnTo>
                  <a:pt x="1385" y="3987"/>
                </a:lnTo>
                <a:lnTo>
                  <a:pt x="2379" y="3987"/>
                </a:lnTo>
                <a:lnTo>
                  <a:pt x="2147" y="3378"/>
                </a:lnTo>
                <a:lnTo>
                  <a:pt x="1937" y="2920"/>
                </a:lnTo>
                <a:lnTo>
                  <a:pt x="1689" y="2755"/>
                </a:lnTo>
                <a:lnTo>
                  <a:pt x="940" y="2425"/>
                </a:lnTo>
                <a:lnTo>
                  <a:pt x="851" y="2235"/>
                </a:lnTo>
                <a:lnTo>
                  <a:pt x="681" y="2103"/>
                </a:lnTo>
                <a:close/>
              </a:path>
              <a:path w="12064" h="11429">
                <a:moveTo>
                  <a:pt x="648" y="0"/>
                </a:moveTo>
                <a:lnTo>
                  <a:pt x="1359" y="1422"/>
                </a:lnTo>
                <a:lnTo>
                  <a:pt x="2673" y="3162"/>
                </a:lnTo>
                <a:lnTo>
                  <a:pt x="2790" y="3378"/>
                </a:lnTo>
                <a:lnTo>
                  <a:pt x="2910" y="3899"/>
                </a:lnTo>
                <a:lnTo>
                  <a:pt x="3048" y="3517"/>
                </a:lnTo>
                <a:lnTo>
                  <a:pt x="6676" y="3517"/>
                </a:lnTo>
                <a:lnTo>
                  <a:pt x="6642" y="3238"/>
                </a:lnTo>
                <a:lnTo>
                  <a:pt x="6211" y="3162"/>
                </a:lnTo>
                <a:lnTo>
                  <a:pt x="5855" y="3162"/>
                </a:lnTo>
                <a:lnTo>
                  <a:pt x="5145" y="2933"/>
                </a:lnTo>
                <a:lnTo>
                  <a:pt x="4839" y="2679"/>
                </a:lnTo>
                <a:lnTo>
                  <a:pt x="3887" y="1257"/>
                </a:lnTo>
                <a:lnTo>
                  <a:pt x="5178" y="1257"/>
                </a:lnTo>
                <a:lnTo>
                  <a:pt x="4763" y="634"/>
                </a:lnTo>
                <a:lnTo>
                  <a:pt x="3036" y="622"/>
                </a:lnTo>
                <a:lnTo>
                  <a:pt x="2648" y="546"/>
                </a:lnTo>
                <a:lnTo>
                  <a:pt x="1435" y="546"/>
                </a:lnTo>
                <a:lnTo>
                  <a:pt x="1116" y="406"/>
                </a:lnTo>
                <a:lnTo>
                  <a:pt x="966" y="177"/>
                </a:lnTo>
                <a:lnTo>
                  <a:pt x="648" y="0"/>
                </a:lnTo>
                <a:close/>
              </a:path>
              <a:path w="12064" h="11429">
                <a:moveTo>
                  <a:pt x="1994" y="3073"/>
                </a:moveTo>
                <a:lnTo>
                  <a:pt x="2058" y="3378"/>
                </a:lnTo>
                <a:lnTo>
                  <a:pt x="2168" y="3238"/>
                </a:lnTo>
                <a:lnTo>
                  <a:pt x="2223" y="3111"/>
                </a:lnTo>
                <a:lnTo>
                  <a:pt x="1994" y="3073"/>
                </a:lnTo>
                <a:close/>
              </a:path>
              <a:path w="12064" h="11429">
                <a:moveTo>
                  <a:pt x="2274" y="2857"/>
                </a:moveTo>
                <a:lnTo>
                  <a:pt x="2048" y="2920"/>
                </a:lnTo>
                <a:lnTo>
                  <a:pt x="2223" y="3111"/>
                </a:lnTo>
                <a:lnTo>
                  <a:pt x="2274" y="2857"/>
                </a:lnTo>
                <a:close/>
              </a:path>
              <a:path w="12064" h="11429">
                <a:moveTo>
                  <a:pt x="563" y="1738"/>
                </a:moveTo>
                <a:lnTo>
                  <a:pt x="681" y="2103"/>
                </a:lnTo>
                <a:lnTo>
                  <a:pt x="788" y="1828"/>
                </a:lnTo>
                <a:lnTo>
                  <a:pt x="563" y="1738"/>
                </a:lnTo>
                <a:close/>
              </a:path>
              <a:path w="12064" h="11429">
                <a:moveTo>
                  <a:pt x="331" y="977"/>
                </a:moveTo>
                <a:lnTo>
                  <a:pt x="102" y="1219"/>
                </a:lnTo>
                <a:lnTo>
                  <a:pt x="0" y="1511"/>
                </a:lnTo>
                <a:lnTo>
                  <a:pt x="563" y="1738"/>
                </a:lnTo>
                <a:lnTo>
                  <a:pt x="546" y="1219"/>
                </a:lnTo>
                <a:lnTo>
                  <a:pt x="331" y="977"/>
                </a:lnTo>
                <a:close/>
              </a:path>
              <a:path w="12064" h="11429">
                <a:moveTo>
                  <a:pt x="5178" y="1257"/>
                </a:moveTo>
                <a:lnTo>
                  <a:pt x="3887" y="1257"/>
                </a:lnTo>
                <a:lnTo>
                  <a:pt x="5347" y="1511"/>
                </a:lnTo>
                <a:lnTo>
                  <a:pt x="5178" y="1257"/>
                </a:lnTo>
                <a:close/>
              </a:path>
              <a:path w="12064" h="11429">
                <a:moveTo>
                  <a:pt x="3125" y="279"/>
                </a:moveTo>
                <a:lnTo>
                  <a:pt x="3036" y="622"/>
                </a:lnTo>
                <a:lnTo>
                  <a:pt x="4717" y="622"/>
                </a:lnTo>
                <a:lnTo>
                  <a:pt x="4115" y="457"/>
                </a:lnTo>
                <a:lnTo>
                  <a:pt x="3709" y="406"/>
                </a:lnTo>
                <a:lnTo>
                  <a:pt x="3125" y="279"/>
                </a:lnTo>
                <a:close/>
              </a:path>
              <a:path w="12064" h="11429">
                <a:moveTo>
                  <a:pt x="2197" y="63"/>
                </a:moveTo>
                <a:lnTo>
                  <a:pt x="1778" y="63"/>
                </a:lnTo>
                <a:lnTo>
                  <a:pt x="1435" y="546"/>
                </a:lnTo>
                <a:lnTo>
                  <a:pt x="2648" y="546"/>
                </a:lnTo>
                <a:lnTo>
                  <a:pt x="2261" y="469"/>
                </a:lnTo>
                <a:lnTo>
                  <a:pt x="2197" y="6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214817" y="2845073"/>
            <a:ext cx="10160" cy="14604"/>
          </a:xfrm>
          <a:custGeom>
            <a:avLst/>
            <a:gdLst/>
            <a:ahLst/>
            <a:cxnLst/>
            <a:rect l="l" t="t" r="r" b="b"/>
            <a:pathLst>
              <a:path w="10160" h="14605">
                <a:moveTo>
                  <a:pt x="1676" y="0"/>
                </a:moveTo>
                <a:lnTo>
                  <a:pt x="1219" y="1066"/>
                </a:lnTo>
                <a:lnTo>
                  <a:pt x="1257" y="2336"/>
                </a:lnTo>
                <a:lnTo>
                  <a:pt x="406" y="3213"/>
                </a:lnTo>
                <a:lnTo>
                  <a:pt x="0" y="3746"/>
                </a:lnTo>
                <a:lnTo>
                  <a:pt x="977" y="4457"/>
                </a:lnTo>
                <a:lnTo>
                  <a:pt x="977" y="5080"/>
                </a:lnTo>
                <a:lnTo>
                  <a:pt x="127" y="6553"/>
                </a:lnTo>
                <a:lnTo>
                  <a:pt x="2400" y="6413"/>
                </a:lnTo>
                <a:lnTo>
                  <a:pt x="2336" y="7874"/>
                </a:lnTo>
                <a:lnTo>
                  <a:pt x="2286" y="8509"/>
                </a:lnTo>
                <a:lnTo>
                  <a:pt x="3708" y="8953"/>
                </a:lnTo>
                <a:lnTo>
                  <a:pt x="4635" y="10375"/>
                </a:lnTo>
                <a:lnTo>
                  <a:pt x="3568" y="11226"/>
                </a:lnTo>
                <a:lnTo>
                  <a:pt x="4152" y="11823"/>
                </a:lnTo>
                <a:lnTo>
                  <a:pt x="4102" y="12103"/>
                </a:lnTo>
                <a:lnTo>
                  <a:pt x="3822" y="12801"/>
                </a:lnTo>
                <a:lnTo>
                  <a:pt x="4254" y="12712"/>
                </a:lnTo>
                <a:lnTo>
                  <a:pt x="4864" y="14173"/>
                </a:lnTo>
                <a:lnTo>
                  <a:pt x="5943" y="11798"/>
                </a:lnTo>
                <a:lnTo>
                  <a:pt x="6807" y="12573"/>
                </a:lnTo>
                <a:lnTo>
                  <a:pt x="8115" y="9944"/>
                </a:lnTo>
                <a:lnTo>
                  <a:pt x="6794" y="8953"/>
                </a:lnTo>
                <a:lnTo>
                  <a:pt x="6273" y="7543"/>
                </a:lnTo>
                <a:lnTo>
                  <a:pt x="8305" y="6477"/>
                </a:lnTo>
                <a:lnTo>
                  <a:pt x="8940" y="7797"/>
                </a:lnTo>
                <a:lnTo>
                  <a:pt x="9702" y="8928"/>
                </a:lnTo>
                <a:lnTo>
                  <a:pt x="9385" y="5803"/>
                </a:lnTo>
                <a:lnTo>
                  <a:pt x="10033" y="4521"/>
                </a:lnTo>
                <a:lnTo>
                  <a:pt x="10109" y="3124"/>
                </a:lnTo>
                <a:lnTo>
                  <a:pt x="9715" y="2527"/>
                </a:lnTo>
                <a:lnTo>
                  <a:pt x="9321" y="2895"/>
                </a:lnTo>
                <a:lnTo>
                  <a:pt x="9080" y="3733"/>
                </a:lnTo>
                <a:lnTo>
                  <a:pt x="8293" y="3340"/>
                </a:lnTo>
                <a:lnTo>
                  <a:pt x="8305" y="3695"/>
                </a:lnTo>
                <a:lnTo>
                  <a:pt x="7683" y="2641"/>
                </a:lnTo>
                <a:lnTo>
                  <a:pt x="7289" y="2743"/>
                </a:lnTo>
                <a:lnTo>
                  <a:pt x="7404" y="3263"/>
                </a:lnTo>
                <a:lnTo>
                  <a:pt x="6324" y="3035"/>
                </a:lnTo>
                <a:lnTo>
                  <a:pt x="6388" y="3378"/>
                </a:lnTo>
                <a:lnTo>
                  <a:pt x="5867" y="3009"/>
                </a:lnTo>
                <a:lnTo>
                  <a:pt x="5334" y="3606"/>
                </a:lnTo>
                <a:lnTo>
                  <a:pt x="4838" y="3632"/>
                </a:lnTo>
                <a:lnTo>
                  <a:pt x="3937" y="3403"/>
                </a:lnTo>
                <a:lnTo>
                  <a:pt x="3505" y="3352"/>
                </a:lnTo>
                <a:lnTo>
                  <a:pt x="2882" y="3810"/>
                </a:lnTo>
                <a:lnTo>
                  <a:pt x="774" y="2857"/>
                </a:lnTo>
                <a:lnTo>
                  <a:pt x="2603" y="1193"/>
                </a:lnTo>
                <a:lnTo>
                  <a:pt x="167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072328" y="3661045"/>
            <a:ext cx="12700" cy="8890"/>
          </a:xfrm>
          <a:custGeom>
            <a:avLst/>
            <a:gdLst/>
            <a:ahLst/>
            <a:cxnLst/>
            <a:rect l="l" t="t" r="r" b="b"/>
            <a:pathLst>
              <a:path w="12700" h="8889">
                <a:moveTo>
                  <a:pt x="3683" y="7861"/>
                </a:moveTo>
                <a:lnTo>
                  <a:pt x="1405" y="7861"/>
                </a:lnTo>
                <a:lnTo>
                  <a:pt x="1727" y="8420"/>
                </a:lnTo>
                <a:lnTo>
                  <a:pt x="1143" y="8458"/>
                </a:lnTo>
                <a:lnTo>
                  <a:pt x="1727" y="8788"/>
                </a:lnTo>
                <a:lnTo>
                  <a:pt x="2552" y="8610"/>
                </a:lnTo>
                <a:lnTo>
                  <a:pt x="2988" y="8420"/>
                </a:lnTo>
                <a:lnTo>
                  <a:pt x="2984" y="7873"/>
                </a:lnTo>
                <a:lnTo>
                  <a:pt x="3683" y="7861"/>
                </a:lnTo>
                <a:close/>
              </a:path>
              <a:path w="12700" h="8889">
                <a:moveTo>
                  <a:pt x="2705" y="4317"/>
                </a:moveTo>
                <a:lnTo>
                  <a:pt x="2146" y="4648"/>
                </a:lnTo>
                <a:lnTo>
                  <a:pt x="1701" y="5118"/>
                </a:lnTo>
                <a:lnTo>
                  <a:pt x="1524" y="5232"/>
                </a:lnTo>
                <a:lnTo>
                  <a:pt x="977" y="5346"/>
                </a:lnTo>
                <a:lnTo>
                  <a:pt x="1155" y="6375"/>
                </a:lnTo>
                <a:lnTo>
                  <a:pt x="0" y="6603"/>
                </a:lnTo>
                <a:lnTo>
                  <a:pt x="1219" y="7404"/>
                </a:lnTo>
                <a:lnTo>
                  <a:pt x="1409" y="7861"/>
                </a:lnTo>
                <a:lnTo>
                  <a:pt x="3683" y="7861"/>
                </a:lnTo>
                <a:lnTo>
                  <a:pt x="4089" y="8051"/>
                </a:lnTo>
                <a:lnTo>
                  <a:pt x="5346" y="8496"/>
                </a:lnTo>
                <a:lnTo>
                  <a:pt x="4775" y="8051"/>
                </a:lnTo>
                <a:lnTo>
                  <a:pt x="4775" y="7505"/>
                </a:lnTo>
                <a:lnTo>
                  <a:pt x="5090" y="7505"/>
                </a:lnTo>
                <a:lnTo>
                  <a:pt x="4432" y="6451"/>
                </a:lnTo>
                <a:lnTo>
                  <a:pt x="4869" y="6451"/>
                </a:lnTo>
                <a:lnTo>
                  <a:pt x="4838" y="6172"/>
                </a:lnTo>
                <a:lnTo>
                  <a:pt x="5549" y="5727"/>
                </a:lnTo>
                <a:lnTo>
                  <a:pt x="5257" y="5727"/>
                </a:lnTo>
                <a:lnTo>
                  <a:pt x="4927" y="5410"/>
                </a:lnTo>
                <a:lnTo>
                  <a:pt x="4688" y="5016"/>
                </a:lnTo>
                <a:lnTo>
                  <a:pt x="4127" y="5016"/>
                </a:lnTo>
                <a:lnTo>
                  <a:pt x="3892" y="4622"/>
                </a:lnTo>
                <a:lnTo>
                  <a:pt x="3492" y="4622"/>
                </a:lnTo>
                <a:lnTo>
                  <a:pt x="2705" y="4317"/>
                </a:lnTo>
                <a:close/>
              </a:path>
              <a:path w="12700" h="8889">
                <a:moveTo>
                  <a:pt x="5090" y="7505"/>
                </a:moveTo>
                <a:lnTo>
                  <a:pt x="4775" y="7505"/>
                </a:lnTo>
                <a:lnTo>
                  <a:pt x="5080" y="8000"/>
                </a:lnTo>
                <a:lnTo>
                  <a:pt x="5422" y="8039"/>
                </a:lnTo>
                <a:lnTo>
                  <a:pt x="5090" y="7505"/>
                </a:lnTo>
                <a:close/>
              </a:path>
              <a:path w="12700" h="8889">
                <a:moveTo>
                  <a:pt x="825" y="7658"/>
                </a:moveTo>
                <a:lnTo>
                  <a:pt x="787" y="7950"/>
                </a:lnTo>
                <a:lnTo>
                  <a:pt x="1127" y="7763"/>
                </a:lnTo>
                <a:lnTo>
                  <a:pt x="825" y="7658"/>
                </a:lnTo>
                <a:close/>
              </a:path>
              <a:path w="12700" h="8889">
                <a:moveTo>
                  <a:pt x="4869" y="6451"/>
                </a:moveTo>
                <a:lnTo>
                  <a:pt x="4432" y="6451"/>
                </a:lnTo>
                <a:lnTo>
                  <a:pt x="6388" y="7886"/>
                </a:lnTo>
                <a:lnTo>
                  <a:pt x="5588" y="7124"/>
                </a:lnTo>
                <a:lnTo>
                  <a:pt x="5549" y="6934"/>
                </a:lnTo>
                <a:lnTo>
                  <a:pt x="4902" y="6756"/>
                </a:lnTo>
                <a:lnTo>
                  <a:pt x="4869" y="6451"/>
                </a:lnTo>
                <a:close/>
              </a:path>
              <a:path w="12700" h="8889">
                <a:moveTo>
                  <a:pt x="1404" y="7859"/>
                </a:moveTo>
                <a:close/>
              </a:path>
              <a:path w="12700" h="8889">
                <a:moveTo>
                  <a:pt x="1295" y="7670"/>
                </a:moveTo>
                <a:lnTo>
                  <a:pt x="1127" y="7763"/>
                </a:lnTo>
                <a:lnTo>
                  <a:pt x="1404" y="7859"/>
                </a:lnTo>
                <a:lnTo>
                  <a:pt x="1295" y="7670"/>
                </a:lnTo>
                <a:close/>
              </a:path>
              <a:path w="12700" h="8889">
                <a:moveTo>
                  <a:pt x="6972" y="6172"/>
                </a:moveTo>
                <a:lnTo>
                  <a:pt x="6019" y="6172"/>
                </a:lnTo>
                <a:lnTo>
                  <a:pt x="7124" y="7048"/>
                </a:lnTo>
                <a:lnTo>
                  <a:pt x="6946" y="6502"/>
                </a:lnTo>
                <a:lnTo>
                  <a:pt x="6661" y="6426"/>
                </a:lnTo>
                <a:lnTo>
                  <a:pt x="7010" y="6210"/>
                </a:lnTo>
                <a:close/>
              </a:path>
              <a:path w="12700" h="8889">
                <a:moveTo>
                  <a:pt x="5702" y="5346"/>
                </a:moveTo>
                <a:lnTo>
                  <a:pt x="5257" y="5727"/>
                </a:lnTo>
                <a:lnTo>
                  <a:pt x="5549" y="5727"/>
                </a:lnTo>
                <a:lnTo>
                  <a:pt x="5702" y="6426"/>
                </a:lnTo>
                <a:lnTo>
                  <a:pt x="6019" y="6172"/>
                </a:lnTo>
                <a:lnTo>
                  <a:pt x="6972" y="6172"/>
                </a:lnTo>
                <a:lnTo>
                  <a:pt x="6756" y="5956"/>
                </a:lnTo>
                <a:lnTo>
                  <a:pt x="6212" y="5943"/>
                </a:lnTo>
                <a:lnTo>
                  <a:pt x="5702" y="5346"/>
                </a:lnTo>
                <a:close/>
              </a:path>
              <a:path w="12700" h="8889">
                <a:moveTo>
                  <a:pt x="6743" y="5943"/>
                </a:moveTo>
                <a:lnTo>
                  <a:pt x="6223" y="5956"/>
                </a:lnTo>
                <a:lnTo>
                  <a:pt x="6756" y="5956"/>
                </a:lnTo>
                <a:close/>
              </a:path>
              <a:path w="12700" h="8889">
                <a:moveTo>
                  <a:pt x="4673" y="4991"/>
                </a:moveTo>
                <a:lnTo>
                  <a:pt x="4127" y="5016"/>
                </a:lnTo>
                <a:lnTo>
                  <a:pt x="4688" y="5016"/>
                </a:lnTo>
                <a:close/>
              </a:path>
              <a:path w="12700" h="8889">
                <a:moveTo>
                  <a:pt x="3822" y="4504"/>
                </a:moveTo>
                <a:lnTo>
                  <a:pt x="3492" y="4622"/>
                </a:lnTo>
                <a:lnTo>
                  <a:pt x="3892" y="4622"/>
                </a:lnTo>
                <a:close/>
              </a:path>
              <a:path w="12700" h="8889">
                <a:moveTo>
                  <a:pt x="3496" y="3958"/>
                </a:moveTo>
                <a:lnTo>
                  <a:pt x="3416" y="4102"/>
                </a:lnTo>
                <a:lnTo>
                  <a:pt x="3780" y="4434"/>
                </a:lnTo>
                <a:lnTo>
                  <a:pt x="3496" y="3958"/>
                </a:lnTo>
                <a:close/>
              </a:path>
              <a:path w="12700" h="8889">
                <a:moveTo>
                  <a:pt x="3048" y="3581"/>
                </a:moveTo>
                <a:lnTo>
                  <a:pt x="3457" y="3733"/>
                </a:lnTo>
                <a:lnTo>
                  <a:pt x="5842" y="4241"/>
                </a:lnTo>
                <a:lnTo>
                  <a:pt x="6642" y="4267"/>
                </a:lnTo>
                <a:lnTo>
                  <a:pt x="6635" y="3784"/>
                </a:lnTo>
                <a:lnTo>
                  <a:pt x="3962" y="3784"/>
                </a:lnTo>
                <a:lnTo>
                  <a:pt x="3048" y="3581"/>
                </a:lnTo>
                <a:close/>
              </a:path>
              <a:path w="12700" h="8889">
                <a:moveTo>
                  <a:pt x="3416" y="3822"/>
                </a:moveTo>
                <a:lnTo>
                  <a:pt x="3496" y="3958"/>
                </a:lnTo>
                <a:lnTo>
                  <a:pt x="3416" y="3822"/>
                </a:lnTo>
                <a:close/>
              </a:path>
              <a:path w="12700" h="8889">
                <a:moveTo>
                  <a:pt x="9423" y="3276"/>
                </a:moveTo>
                <a:lnTo>
                  <a:pt x="8363" y="3492"/>
                </a:lnTo>
                <a:lnTo>
                  <a:pt x="8801" y="3733"/>
                </a:lnTo>
                <a:lnTo>
                  <a:pt x="9740" y="3886"/>
                </a:lnTo>
                <a:lnTo>
                  <a:pt x="9423" y="3276"/>
                </a:lnTo>
                <a:close/>
              </a:path>
              <a:path w="12700" h="8889">
                <a:moveTo>
                  <a:pt x="4876" y="2793"/>
                </a:moveTo>
                <a:lnTo>
                  <a:pt x="4835" y="3276"/>
                </a:lnTo>
                <a:lnTo>
                  <a:pt x="4191" y="3416"/>
                </a:lnTo>
                <a:lnTo>
                  <a:pt x="3962" y="3784"/>
                </a:lnTo>
                <a:lnTo>
                  <a:pt x="6635" y="3784"/>
                </a:lnTo>
                <a:lnTo>
                  <a:pt x="6628" y="3314"/>
                </a:lnTo>
                <a:lnTo>
                  <a:pt x="4978" y="3314"/>
                </a:lnTo>
                <a:lnTo>
                  <a:pt x="4876" y="2793"/>
                </a:lnTo>
                <a:close/>
              </a:path>
              <a:path w="12700" h="8889">
                <a:moveTo>
                  <a:pt x="8029" y="3307"/>
                </a:moveTo>
                <a:lnTo>
                  <a:pt x="7924" y="3581"/>
                </a:lnTo>
                <a:lnTo>
                  <a:pt x="8363" y="3492"/>
                </a:lnTo>
                <a:lnTo>
                  <a:pt x="8029" y="3307"/>
                </a:lnTo>
                <a:close/>
              </a:path>
              <a:path w="12700" h="8889">
                <a:moveTo>
                  <a:pt x="7666" y="2133"/>
                </a:moveTo>
                <a:lnTo>
                  <a:pt x="5613" y="2133"/>
                </a:lnTo>
                <a:lnTo>
                  <a:pt x="5492" y="2527"/>
                </a:lnTo>
                <a:lnTo>
                  <a:pt x="5359" y="2616"/>
                </a:lnTo>
                <a:lnTo>
                  <a:pt x="4978" y="3314"/>
                </a:lnTo>
                <a:lnTo>
                  <a:pt x="6628" y="3314"/>
                </a:lnTo>
                <a:lnTo>
                  <a:pt x="6616" y="2527"/>
                </a:lnTo>
                <a:lnTo>
                  <a:pt x="8115" y="2527"/>
                </a:lnTo>
                <a:lnTo>
                  <a:pt x="7632" y="2184"/>
                </a:lnTo>
                <a:close/>
              </a:path>
              <a:path w="12700" h="8889">
                <a:moveTo>
                  <a:pt x="8115" y="2527"/>
                </a:moveTo>
                <a:lnTo>
                  <a:pt x="6616" y="2527"/>
                </a:lnTo>
                <a:lnTo>
                  <a:pt x="8029" y="3307"/>
                </a:lnTo>
                <a:lnTo>
                  <a:pt x="8305" y="2590"/>
                </a:lnTo>
                <a:lnTo>
                  <a:pt x="8115" y="2527"/>
                </a:lnTo>
                <a:close/>
              </a:path>
              <a:path w="12700" h="8889">
                <a:moveTo>
                  <a:pt x="8775" y="190"/>
                </a:moveTo>
                <a:lnTo>
                  <a:pt x="7721" y="380"/>
                </a:lnTo>
                <a:lnTo>
                  <a:pt x="7340" y="749"/>
                </a:lnTo>
                <a:lnTo>
                  <a:pt x="6975" y="848"/>
                </a:lnTo>
                <a:lnTo>
                  <a:pt x="6540" y="1015"/>
                </a:lnTo>
                <a:lnTo>
                  <a:pt x="6007" y="1231"/>
                </a:lnTo>
                <a:lnTo>
                  <a:pt x="6057" y="1714"/>
                </a:lnTo>
                <a:lnTo>
                  <a:pt x="5664" y="1904"/>
                </a:lnTo>
                <a:lnTo>
                  <a:pt x="5359" y="2311"/>
                </a:lnTo>
                <a:lnTo>
                  <a:pt x="5613" y="2133"/>
                </a:lnTo>
                <a:lnTo>
                  <a:pt x="7666" y="2133"/>
                </a:lnTo>
                <a:lnTo>
                  <a:pt x="8153" y="1409"/>
                </a:lnTo>
                <a:lnTo>
                  <a:pt x="11417" y="1409"/>
                </a:lnTo>
                <a:lnTo>
                  <a:pt x="11137" y="1257"/>
                </a:lnTo>
                <a:lnTo>
                  <a:pt x="11188" y="952"/>
                </a:lnTo>
                <a:lnTo>
                  <a:pt x="10312" y="952"/>
                </a:lnTo>
                <a:lnTo>
                  <a:pt x="9994" y="444"/>
                </a:lnTo>
                <a:lnTo>
                  <a:pt x="9486" y="444"/>
                </a:lnTo>
                <a:lnTo>
                  <a:pt x="8775" y="190"/>
                </a:lnTo>
                <a:close/>
              </a:path>
              <a:path w="12700" h="8889">
                <a:moveTo>
                  <a:pt x="11417" y="1409"/>
                </a:moveTo>
                <a:lnTo>
                  <a:pt x="8153" y="1409"/>
                </a:lnTo>
                <a:lnTo>
                  <a:pt x="12115" y="1790"/>
                </a:lnTo>
                <a:lnTo>
                  <a:pt x="11417" y="1409"/>
                </a:lnTo>
                <a:close/>
              </a:path>
              <a:path w="12700" h="8889">
                <a:moveTo>
                  <a:pt x="11290" y="342"/>
                </a:moveTo>
                <a:lnTo>
                  <a:pt x="10312" y="952"/>
                </a:lnTo>
                <a:lnTo>
                  <a:pt x="11188" y="952"/>
                </a:lnTo>
                <a:lnTo>
                  <a:pt x="11290" y="342"/>
                </a:lnTo>
                <a:close/>
              </a:path>
              <a:path w="12700" h="8889">
                <a:moveTo>
                  <a:pt x="7099" y="469"/>
                </a:moveTo>
                <a:lnTo>
                  <a:pt x="6324" y="482"/>
                </a:lnTo>
                <a:lnTo>
                  <a:pt x="6943" y="848"/>
                </a:lnTo>
                <a:lnTo>
                  <a:pt x="7264" y="723"/>
                </a:lnTo>
                <a:lnTo>
                  <a:pt x="7099" y="469"/>
                </a:lnTo>
                <a:close/>
              </a:path>
              <a:path w="12700" h="8889">
                <a:moveTo>
                  <a:pt x="9899" y="292"/>
                </a:moveTo>
                <a:lnTo>
                  <a:pt x="9766" y="431"/>
                </a:lnTo>
                <a:lnTo>
                  <a:pt x="9486" y="444"/>
                </a:lnTo>
                <a:lnTo>
                  <a:pt x="9994" y="444"/>
                </a:lnTo>
                <a:lnTo>
                  <a:pt x="9613" y="419"/>
                </a:lnTo>
                <a:lnTo>
                  <a:pt x="9979" y="419"/>
                </a:lnTo>
                <a:close/>
              </a:path>
              <a:path w="12700" h="8889">
                <a:moveTo>
                  <a:pt x="9906" y="0"/>
                </a:moveTo>
                <a:lnTo>
                  <a:pt x="9537" y="342"/>
                </a:lnTo>
                <a:lnTo>
                  <a:pt x="9817" y="292"/>
                </a:lnTo>
                <a:lnTo>
                  <a:pt x="990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327739" y="2382465"/>
            <a:ext cx="17145" cy="7620"/>
          </a:xfrm>
          <a:custGeom>
            <a:avLst/>
            <a:gdLst/>
            <a:ahLst/>
            <a:cxnLst/>
            <a:rect l="l" t="t" r="r" b="b"/>
            <a:pathLst>
              <a:path w="17144" h="7619">
                <a:moveTo>
                  <a:pt x="15938" y="0"/>
                </a:moveTo>
                <a:lnTo>
                  <a:pt x="8775" y="1523"/>
                </a:lnTo>
                <a:lnTo>
                  <a:pt x="7493" y="2285"/>
                </a:lnTo>
                <a:lnTo>
                  <a:pt x="7493" y="2412"/>
                </a:lnTo>
                <a:lnTo>
                  <a:pt x="6489" y="2578"/>
                </a:lnTo>
                <a:lnTo>
                  <a:pt x="5168" y="4190"/>
                </a:lnTo>
                <a:lnTo>
                  <a:pt x="3835" y="4330"/>
                </a:lnTo>
                <a:lnTo>
                  <a:pt x="3060" y="4965"/>
                </a:lnTo>
                <a:lnTo>
                  <a:pt x="0" y="4368"/>
                </a:lnTo>
                <a:lnTo>
                  <a:pt x="266" y="5918"/>
                </a:lnTo>
                <a:lnTo>
                  <a:pt x="533" y="5880"/>
                </a:lnTo>
                <a:lnTo>
                  <a:pt x="698" y="6337"/>
                </a:lnTo>
                <a:lnTo>
                  <a:pt x="609" y="6603"/>
                </a:lnTo>
                <a:lnTo>
                  <a:pt x="736" y="6921"/>
                </a:lnTo>
                <a:lnTo>
                  <a:pt x="1193" y="6591"/>
                </a:lnTo>
                <a:lnTo>
                  <a:pt x="965" y="7023"/>
                </a:lnTo>
                <a:lnTo>
                  <a:pt x="1155" y="7010"/>
                </a:lnTo>
                <a:lnTo>
                  <a:pt x="3162" y="6095"/>
                </a:lnTo>
                <a:lnTo>
                  <a:pt x="1993" y="6337"/>
                </a:lnTo>
                <a:lnTo>
                  <a:pt x="1981" y="5156"/>
                </a:lnTo>
                <a:lnTo>
                  <a:pt x="3302" y="5765"/>
                </a:lnTo>
                <a:lnTo>
                  <a:pt x="3937" y="5143"/>
                </a:lnTo>
                <a:lnTo>
                  <a:pt x="8636" y="2755"/>
                </a:lnTo>
                <a:lnTo>
                  <a:pt x="10261" y="3632"/>
                </a:lnTo>
                <a:lnTo>
                  <a:pt x="10477" y="2197"/>
                </a:lnTo>
                <a:lnTo>
                  <a:pt x="12484" y="2806"/>
                </a:lnTo>
                <a:lnTo>
                  <a:pt x="13233" y="1892"/>
                </a:lnTo>
                <a:lnTo>
                  <a:pt x="14173" y="1650"/>
                </a:lnTo>
                <a:lnTo>
                  <a:pt x="15278" y="1676"/>
                </a:lnTo>
                <a:lnTo>
                  <a:pt x="16344" y="1562"/>
                </a:lnTo>
                <a:lnTo>
                  <a:pt x="16484" y="1917"/>
                </a:lnTo>
                <a:lnTo>
                  <a:pt x="16738" y="1650"/>
                </a:lnTo>
                <a:lnTo>
                  <a:pt x="16992" y="2070"/>
                </a:lnTo>
                <a:lnTo>
                  <a:pt x="17119" y="1384"/>
                </a:lnTo>
                <a:lnTo>
                  <a:pt x="16827" y="1257"/>
                </a:lnTo>
                <a:lnTo>
                  <a:pt x="1593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212527" y="2814585"/>
            <a:ext cx="6350" cy="15240"/>
          </a:xfrm>
          <a:custGeom>
            <a:avLst/>
            <a:gdLst/>
            <a:ahLst/>
            <a:cxnLst/>
            <a:rect l="l" t="t" r="r" b="b"/>
            <a:pathLst>
              <a:path w="6350" h="15239">
                <a:moveTo>
                  <a:pt x="2913" y="9524"/>
                </a:moveTo>
                <a:lnTo>
                  <a:pt x="533" y="9524"/>
                </a:lnTo>
                <a:lnTo>
                  <a:pt x="1206" y="9740"/>
                </a:lnTo>
                <a:lnTo>
                  <a:pt x="1155" y="9893"/>
                </a:lnTo>
                <a:lnTo>
                  <a:pt x="2171" y="10998"/>
                </a:lnTo>
                <a:lnTo>
                  <a:pt x="1130" y="14376"/>
                </a:lnTo>
                <a:lnTo>
                  <a:pt x="2425" y="14744"/>
                </a:lnTo>
                <a:lnTo>
                  <a:pt x="5537" y="14693"/>
                </a:lnTo>
                <a:lnTo>
                  <a:pt x="2913" y="9524"/>
                </a:lnTo>
                <a:close/>
              </a:path>
              <a:path w="6350" h="15239">
                <a:moveTo>
                  <a:pt x="4965" y="0"/>
                </a:moveTo>
                <a:lnTo>
                  <a:pt x="4699" y="1600"/>
                </a:lnTo>
                <a:lnTo>
                  <a:pt x="4419" y="1803"/>
                </a:lnTo>
                <a:lnTo>
                  <a:pt x="3746" y="1981"/>
                </a:lnTo>
                <a:lnTo>
                  <a:pt x="3886" y="2768"/>
                </a:lnTo>
                <a:lnTo>
                  <a:pt x="3327" y="3047"/>
                </a:lnTo>
                <a:lnTo>
                  <a:pt x="2806" y="3225"/>
                </a:lnTo>
                <a:lnTo>
                  <a:pt x="2908" y="5232"/>
                </a:lnTo>
                <a:lnTo>
                  <a:pt x="2578" y="5435"/>
                </a:lnTo>
                <a:lnTo>
                  <a:pt x="2195" y="6603"/>
                </a:lnTo>
                <a:lnTo>
                  <a:pt x="2112" y="6807"/>
                </a:lnTo>
                <a:lnTo>
                  <a:pt x="0" y="8102"/>
                </a:lnTo>
                <a:lnTo>
                  <a:pt x="444" y="9588"/>
                </a:lnTo>
                <a:lnTo>
                  <a:pt x="2913" y="9524"/>
                </a:lnTo>
                <a:lnTo>
                  <a:pt x="1701" y="7137"/>
                </a:lnTo>
                <a:lnTo>
                  <a:pt x="5246" y="6639"/>
                </a:lnTo>
                <a:lnTo>
                  <a:pt x="5360" y="5232"/>
                </a:lnTo>
                <a:lnTo>
                  <a:pt x="5372" y="4127"/>
                </a:lnTo>
                <a:lnTo>
                  <a:pt x="6324" y="3416"/>
                </a:lnTo>
                <a:lnTo>
                  <a:pt x="5892" y="3403"/>
                </a:lnTo>
                <a:lnTo>
                  <a:pt x="5156" y="2730"/>
                </a:lnTo>
                <a:lnTo>
                  <a:pt x="5694" y="1600"/>
                </a:lnTo>
                <a:lnTo>
                  <a:pt x="5753" y="558"/>
                </a:lnTo>
                <a:lnTo>
                  <a:pt x="4965" y="0"/>
                </a:lnTo>
                <a:close/>
              </a:path>
              <a:path w="6350" h="15239">
                <a:moveTo>
                  <a:pt x="5499" y="6603"/>
                </a:moveTo>
                <a:lnTo>
                  <a:pt x="5246" y="6639"/>
                </a:lnTo>
                <a:lnTo>
                  <a:pt x="5232" y="6807"/>
                </a:lnTo>
                <a:lnTo>
                  <a:pt x="5499" y="660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224351" y="2451596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9038" y="4571"/>
                </a:moveTo>
                <a:lnTo>
                  <a:pt x="6362" y="4571"/>
                </a:lnTo>
                <a:lnTo>
                  <a:pt x="4787" y="8445"/>
                </a:lnTo>
                <a:lnTo>
                  <a:pt x="9038" y="4571"/>
                </a:lnTo>
                <a:close/>
              </a:path>
              <a:path w="13969" h="8889">
                <a:moveTo>
                  <a:pt x="10026" y="144"/>
                </a:moveTo>
                <a:lnTo>
                  <a:pt x="8699" y="711"/>
                </a:lnTo>
                <a:lnTo>
                  <a:pt x="5257" y="1981"/>
                </a:lnTo>
                <a:lnTo>
                  <a:pt x="3835" y="2793"/>
                </a:lnTo>
                <a:lnTo>
                  <a:pt x="3225" y="3949"/>
                </a:lnTo>
                <a:lnTo>
                  <a:pt x="1904" y="4292"/>
                </a:lnTo>
                <a:lnTo>
                  <a:pt x="1028" y="4864"/>
                </a:lnTo>
                <a:lnTo>
                  <a:pt x="787" y="5803"/>
                </a:lnTo>
                <a:lnTo>
                  <a:pt x="774" y="6857"/>
                </a:lnTo>
                <a:lnTo>
                  <a:pt x="0" y="7289"/>
                </a:lnTo>
                <a:lnTo>
                  <a:pt x="0" y="7581"/>
                </a:lnTo>
                <a:lnTo>
                  <a:pt x="1879" y="6946"/>
                </a:lnTo>
                <a:lnTo>
                  <a:pt x="1727" y="6718"/>
                </a:lnTo>
                <a:lnTo>
                  <a:pt x="6362" y="4571"/>
                </a:lnTo>
                <a:lnTo>
                  <a:pt x="9038" y="4571"/>
                </a:lnTo>
                <a:lnTo>
                  <a:pt x="9817" y="3936"/>
                </a:lnTo>
                <a:lnTo>
                  <a:pt x="10464" y="2870"/>
                </a:lnTo>
                <a:lnTo>
                  <a:pt x="11277" y="2146"/>
                </a:lnTo>
                <a:lnTo>
                  <a:pt x="12217" y="1219"/>
                </a:lnTo>
                <a:lnTo>
                  <a:pt x="12414" y="1054"/>
                </a:lnTo>
                <a:lnTo>
                  <a:pt x="11264" y="1054"/>
                </a:lnTo>
                <a:lnTo>
                  <a:pt x="10026" y="144"/>
                </a:lnTo>
                <a:close/>
              </a:path>
              <a:path w="13969" h="8889">
                <a:moveTo>
                  <a:pt x="13398" y="228"/>
                </a:moveTo>
                <a:lnTo>
                  <a:pt x="11264" y="1054"/>
                </a:lnTo>
                <a:lnTo>
                  <a:pt x="12414" y="1054"/>
                </a:lnTo>
                <a:lnTo>
                  <a:pt x="13398" y="228"/>
                </a:lnTo>
                <a:close/>
              </a:path>
              <a:path w="13969" h="8889">
                <a:moveTo>
                  <a:pt x="10363" y="0"/>
                </a:moveTo>
                <a:lnTo>
                  <a:pt x="9829" y="0"/>
                </a:lnTo>
                <a:lnTo>
                  <a:pt x="10026" y="144"/>
                </a:lnTo>
                <a:lnTo>
                  <a:pt x="1036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1896625" y="3077853"/>
            <a:ext cx="10795" cy="6985"/>
          </a:xfrm>
          <a:custGeom>
            <a:avLst/>
            <a:gdLst/>
            <a:ahLst/>
            <a:cxnLst/>
            <a:rect l="l" t="t" r="r" b="b"/>
            <a:pathLst>
              <a:path w="10794" h="6985">
                <a:moveTo>
                  <a:pt x="3695" y="6553"/>
                </a:moveTo>
                <a:close/>
              </a:path>
              <a:path w="10794" h="6985">
                <a:moveTo>
                  <a:pt x="3975" y="6476"/>
                </a:moveTo>
                <a:lnTo>
                  <a:pt x="3936" y="6603"/>
                </a:lnTo>
                <a:lnTo>
                  <a:pt x="3975" y="6476"/>
                </a:lnTo>
                <a:close/>
              </a:path>
              <a:path w="10794" h="6985">
                <a:moveTo>
                  <a:pt x="3708" y="6553"/>
                </a:moveTo>
                <a:close/>
              </a:path>
              <a:path w="10794" h="6985">
                <a:moveTo>
                  <a:pt x="4063" y="6413"/>
                </a:moveTo>
                <a:lnTo>
                  <a:pt x="3555" y="6413"/>
                </a:lnTo>
                <a:lnTo>
                  <a:pt x="3555" y="6565"/>
                </a:lnTo>
                <a:lnTo>
                  <a:pt x="3797" y="6489"/>
                </a:lnTo>
                <a:lnTo>
                  <a:pt x="3928" y="6489"/>
                </a:lnTo>
                <a:lnTo>
                  <a:pt x="4063" y="6413"/>
                </a:lnTo>
                <a:close/>
              </a:path>
              <a:path w="10794" h="6985">
                <a:moveTo>
                  <a:pt x="3793" y="6502"/>
                </a:moveTo>
                <a:close/>
              </a:path>
              <a:path w="10794" h="6985">
                <a:moveTo>
                  <a:pt x="3921" y="6502"/>
                </a:moveTo>
                <a:close/>
              </a:path>
              <a:path w="10794" h="6985">
                <a:moveTo>
                  <a:pt x="3721" y="6527"/>
                </a:moveTo>
                <a:close/>
              </a:path>
              <a:path w="10794" h="6985">
                <a:moveTo>
                  <a:pt x="3644" y="6210"/>
                </a:moveTo>
                <a:lnTo>
                  <a:pt x="3479" y="6540"/>
                </a:lnTo>
                <a:lnTo>
                  <a:pt x="3555" y="6413"/>
                </a:lnTo>
                <a:lnTo>
                  <a:pt x="4180" y="6400"/>
                </a:lnTo>
                <a:lnTo>
                  <a:pt x="3746" y="6349"/>
                </a:lnTo>
                <a:lnTo>
                  <a:pt x="3644" y="6210"/>
                </a:lnTo>
                <a:close/>
              </a:path>
              <a:path w="10794" h="6985">
                <a:moveTo>
                  <a:pt x="4019" y="6476"/>
                </a:moveTo>
                <a:close/>
              </a:path>
              <a:path w="10794" h="6985">
                <a:moveTo>
                  <a:pt x="3727" y="6515"/>
                </a:moveTo>
                <a:lnTo>
                  <a:pt x="3568" y="6515"/>
                </a:lnTo>
                <a:lnTo>
                  <a:pt x="3721" y="6527"/>
                </a:lnTo>
                <a:close/>
              </a:path>
              <a:path w="10794" h="6985">
                <a:moveTo>
                  <a:pt x="3873" y="6502"/>
                </a:moveTo>
                <a:close/>
              </a:path>
              <a:path w="10794" h="6985">
                <a:moveTo>
                  <a:pt x="4180" y="6400"/>
                </a:moveTo>
                <a:close/>
              </a:path>
              <a:path w="10794" h="6985">
                <a:moveTo>
                  <a:pt x="304" y="6375"/>
                </a:moveTo>
                <a:close/>
              </a:path>
              <a:path w="10794" h="6985">
                <a:moveTo>
                  <a:pt x="4013" y="6438"/>
                </a:moveTo>
                <a:close/>
              </a:path>
              <a:path w="10794" h="6985">
                <a:moveTo>
                  <a:pt x="177" y="6375"/>
                </a:moveTo>
                <a:close/>
              </a:path>
              <a:path w="10794" h="6985">
                <a:moveTo>
                  <a:pt x="228" y="6413"/>
                </a:moveTo>
                <a:close/>
              </a:path>
              <a:path w="10794" h="6985">
                <a:moveTo>
                  <a:pt x="261" y="6400"/>
                </a:moveTo>
                <a:close/>
              </a:path>
              <a:path w="10794" h="6985">
                <a:moveTo>
                  <a:pt x="342" y="5765"/>
                </a:moveTo>
                <a:lnTo>
                  <a:pt x="231" y="6095"/>
                </a:lnTo>
                <a:lnTo>
                  <a:pt x="0" y="6426"/>
                </a:lnTo>
                <a:lnTo>
                  <a:pt x="304" y="6324"/>
                </a:lnTo>
                <a:lnTo>
                  <a:pt x="342" y="6184"/>
                </a:lnTo>
                <a:lnTo>
                  <a:pt x="507" y="5968"/>
                </a:lnTo>
                <a:lnTo>
                  <a:pt x="342" y="5765"/>
                </a:lnTo>
                <a:close/>
              </a:path>
              <a:path w="10794" h="6985">
                <a:moveTo>
                  <a:pt x="4292" y="6413"/>
                </a:moveTo>
                <a:close/>
              </a:path>
              <a:path w="10794" h="6985">
                <a:moveTo>
                  <a:pt x="4305" y="6324"/>
                </a:moveTo>
                <a:lnTo>
                  <a:pt x="4114" y="6324"/>
                </a:lnTo>
                <a:lnTo>
                  <a:pt x="4279" y="6413"/>
                </a:lnTo>
                <a:close/>
              </a:path>
              <a:path w="10794" h="6985">
                <a:moveTo>
                  <a:pt x="207" y="6375"/>
                </a:moveTo>
                <a:close/>
              </a:path>
              <a:path w="10794" h="6985">
                <a:moveTo>
                  <a:pt x="266" y="6375"/>
                </a:moveTo>
                <a:close/>
              </a:path>
              <a:path w="10794" h="6985">
                <a:moveTo>
                  <a:pt x="209" y="6362"/>
                </a:moveTo>
                <a:close/>
              </a:path>
              <a:path w="10794" h="6985">
                <a:moveTo>
                  <a:pt x="304" y="6324"/>
                </a:moveTo>
                <a:close/>
              </a:path>
              <a:path w="10794" h="6985">
                <a:moveTo>
                  <a:pt x="4364" y="6273"/>
                </a:moveTo>
                <a:close/>
              </a:path>
              <a:path w="10794" h="6985">
                <a:moveTo>
                  <a:pt x="4595" y="6019"/>
                </a:moveTo>
                <a:lnTo>
                  <a:pt x="3822" y="6019"/>
                </a:lnTo>
                <a:lnTo>
                  <a:pt x="3682" y="6184"/>
                </a:lnTo>
                <a:lnTo>
                  <a:pt x="3746" y="6349"/>
                </a:lnTo>
                <a:lnTo>
                  <a:pt x="4136" y="6349"/>
                </a:lnTo>
                <a:lnTo>
                  <a:pt x="4305" y="6324"/>
                </a:lnTo>
                <a:lnTo>
                  <a:pt x="4595" y="6019"/>
                </a:lnTo>
                <a:close/>
              </a:path>
              <a:path w="10794" h="6985">
                <a:moveTo>
                  <a:pt x="4400" y="6235"/>
                </a:moveTo>
                <a:close/>
              </a:path>
              <a:path w="10794" h="6985">
                <a:moveTo>
                  <a:pt x="406" y="6197"/>
                </a:moveTo>
                <a:close/>
              </a:path>
              <a:path w="10794" h="6985">
                <a:moveTo>
                  <a:pt x="444" y="6197"/>
                </a:moveTo>
                <a:close/>
              </a:path>
              <a:path w="10794" h="6985">
                <a:moveTo>
                  <a:pt x="4477" y="6146"/>
                </a:moveTo>
                <a:close/>
              </a:path>
              <a:path w="10794" h="6985">
                <a:moveTo>
                  <a:pt x="444" y="6184"/>
                </a:moveTo>
                <a:close/>
              </a:path>
              <a:path w="10794" h="6985">
                <a:moveTo>
                  <a:pt x="4525" y="6095"/>
                </a:moveTo>
                <a:close/>
              </a:path>
              <a:path w="10794" h="6985">
                <a:moveTo>
                  <a:pt x="3721" y="6019"/>
                </a:moveTo>
                <a:close/>
              </a:path>
              <a:path w="10794" h="6985">
                <a:moveTo>
                  <a:pt x="5270" y="5448"/>
                </a:moveTo>
                <a:lnTo>
                  <a:pt x="3809" y="5448"/>
                </a:lnTo>
                <a:lnTo>
                  <a:pt x="3857" y="5930"/>
                </a:lnTo>
                <a:lnTo>
                  <a:pt x="4595" y="6019"/>
                </a:lnTo>
                <a:lnTo>
                  <a:pt x="4698" y="5778"/>
                </a:lnTo>
                <a:lnTo>
                  <a:pt x="4830" y="5714"/>
                </a:lnTo>
                <a:lnTo>
                  <a:pt x="5003" y="5537"/>
                </a:lnTo>
                <a:lnTo>
                  <a:pt x="5211" y="5537"/>
                </a:lnTo>
                <a:close/>
              </a:path>
              <a:path w="10794" h="6985">
                <a:moveTo>
                  <a:pt x="2498" y="2336"/>
                </a:moveTo>
                <a:lnTo>
                  <a:pt x="2343" y="2336"/>
                </a:lnTo>
                <a:lnTo>
                  <a:pt x="2148" y="2946"/>
                </a:lnTo>
                <a:lnTo>
                  <a:pt x="1955" y="2997"/>
                </a:lnTo>
                <a:lnTo>
                  <a:pt x="1841" y="3301"/>
                </a:lnTo>
                <a:lnTo>
                  <a:pt x="1625" y="3340"/>
                </a:lnTo>
                <a:lnTo>
                  <a:pt x="1527" y="3886"/>
                </a:lnTo>
                <a:lnTo>
                  <a:pt x="1327" y="4203"/>
                </a:lnTo>
                <a:lnTo>
                  <a:pt x="1269" y="4406"/>
                </a:lnTo>
                <a:lnTo>
                  <a:pt x="1130" y="4521"/>
                </a:lnTo>
                <a:lnTo>
                  <a:pt x="990" y="4724"/>
                </a:lnTo>
                <a:lnTo>
                  <a:pt x="748" y="5041"/>
                </a:lnTo>
                <a:lnTo>
                  <a:pt x="609" y="5118"/>
                </a:lnTo>
                <a:lnTo>
                  <a:pt x="393" y="5613"/>
                </a:lnTo>
                <a:lnTo>
                  <a:pt x="431" y="5854"/>
                </a:lnTo>
                <a:lnTo>
                  <a:pt x="571" y="5854"/>
                </a:lnTo>
                <a:lnTo>
                  <a:pt x="698" y="5740"/>
                </a:lnTo>
                <a:lnTo>
                  <a:pt x="828" y="5740"/>
                </a:lnTo>
                <a:lnTo>
                  <a:pt x="1354" y="5651"/>
                </a:lnTo>
                <a:lnTo>
                  <a:pt x="1536" y="5435"/>
                </a:lnTo>
                <a:lnTo>
                  <a:pt x="1707" y="5410"/>
                </a:lnTo>
                <a:lnTo>
                  <a:pt x="1739" y="5232"/>
                </a:lnTo>
                <a:lnTo>
                  <a:pt x="2333" y="5232"/>
                </a:lnTo>
                <a:lnTo>
                  <a:pt x="2514" y="5092"/>
                </a:lnTo>
                <a:lnTo>
                  <a:pt x="2679" y="5016"/>
                </a:lnTo>
                <a:lnTo>
                  <a:pt x="2755" y="4825"/>
                </a:lnTo>
                <a:lnTo>
                  <a:pt x="2984" y="4724"/>
                </a:lnTo>
                <a:lnTo>
                  <a:pt x="3314" y="4521"/>
                </a:lnTo>
                <a:lnTo>
                  <a:pt x="5828" y="4521"/>
                </a:lnTo>
                <a:lnTo>
                  <a:pt x="5951" y="4254"/>
                </a:lnTo>
                <a:lnTo>
                  <a:pt x="6524" y="3924"/>
                </a:lnTo>
                <a:lnTo>
                  <a:pt x="7099" y="3771"/>
                </a:lnTo>
                <a:lnTo>
                  <a:pt x="10172" y="3771"/>
                </a:lnTo>
                <a:lnTo>
                  <a:pt x="10134" y="3340"/>
                </a:lnTo>
                <a:lnTo>
                  <a:pt x="4038" y="3340"/>
                </a:lnTo>
                <a:lnTo>
                  <a:pt x="3887" y="3149"/>
                </a:lnTo>
                <a:lnTo>
                  <a:pt x="3822" y="2603"/>
                </a:lnTo>
                <a:lnTo>
                  <a:pt x="3987" y="2590"/>
                </a:lnTo>
                <a:lnTo>
                  <a:pt x="3940" y="2400"/>
                </a:lnTo>
                <a:lnTo>
                  <a:pt x="2578" y="2400"/>
                </a:lnTo>
                <a:close/>
              </a:path>
              <a:path w="10794" h="6985">
                <a:moveTo>
                  <a:pt x="1244" y="5651"/>
                </a:moveTo>
                <a:lnTo>
                  <a:pt x="850" y="5651"/>
                </a:lnTo>
                <a:lnTo>
                  <a:pt x="914" y="5829"/>
                </a:lnTo>
                <a:lnTo>
                  <a:pt x="1069" y="5727"/>
                </a:lnTo>
                <a:lnTo>
                  <a:pt x="1244" y="5651"/>
                </a:lnTo>
                <a:close/>
              </a:path>
              <a:path w="10794" h="6985">
                <a:moveTo>
                  <a:pt x="647" y="5791"/>
                </a:moveTo>
                <a:close/>
              </a:path>
              <a:path w="10794" h="6985">
                <a:moveTo>
                  <a:pt x="4747" y="5778"/>
                </a:moveTo>
                <a:close/>
              </a:path>
              <a:path w="10794" h="6985">
                <a:moveTo>
                  <a:pt x="863" y="5740"/>
                </a:moveTo>
                <a:close/>
              </a:path>
              <a:path w="10794" h="6985">
                <a:moveTo>
                  <a:pt x="1069" y="5727"/>
                </a:moveTo>
                <a:close/>
              </a:path>
              <a:path w="10794" h="6985">
                <a:moveTo>
                  <a:pt x="1354" y="5651"/>
                </a:moveTo>
                <a:close/>
              </a:path>
              <a:path w="10794" h="6985">
                <a:moveTo>
                  <a:pt x="1151" y="5676"/>
                </a:moveTo>
                <a:close/>
              </a:path>
              <a:path w="10794" h="6985">
                <a:moveTo>
                  <a:pt x="5211" y="5537"/>
                </a:moveTo>
                <a:lnTo>
                  <a:pt x="5003" y="5537"/>
                </a:lnTo>
                <a:lnTo>
                  <a:pt x="5194" y="5613"/>
                </a:lnTo>
                <a:close/>
              </a:path>
              <a:path w="10794" h="6985">
                <a:moveTo>
                  <a:pt x="1409" y="5575"/>
                </a:moveTo>
                <a:close/>
              </a:path>
              <a:path w="10794" h="6985">
                <a:moveTo>
                  <a:pt x="1707" y="5410"/>
                </a:moveTo>
                <a:close/>
              </a:path>
              <a:path w="10794" h="6985">
                <a:moveTo>
                  <a:pt x="1647" y="5435"/>
                </a:moveTo>
                <a:close/>
              </a:path>
              <a:path w="10794" h="6985">
                <a:moveTo>
                  <a:pt x="5828" y="4521"/>
                </a:moveTo>
                <a:lnTo>
                  <a:pt x="3314" y="4521"/>
                </a:lnTo>
                <a:lnTo>
                  <a:pt x="3682" y="4978"/>
                </a:lnTo>
                <a:lnTo>
                  <a:pt x="3808" y="5257"/>
                </a:lnTo>
                <a:lnTo>
                  <a:pt x="3695" y="5499"/>
                </a:lnTo>
                <a:lnTo>
                  <a:pt x="5270" y="5448"/>
                </a:lnTo>
                <a:lnTo>
                  <a:pt x="5511" y="5206"/>
                </a:lnTo>
                <a:lnTo>
                  <a:pt x="5828" y="4521"/>
                </a:lnTo>
                <a:close/>
              </a:path>
              <a:path w="10794" h="6985">
                <a:moveTo>
                  <a:pt x="1935" y="5346"/>
                </a:moveTo>
                <a:close/>
              </a:path>
              <a:path w="10794" h="6985">
                <a:moveTo>
                  <a:pt x="1917" y="5346"/>
                </a:moveTo>
                <a:close/>
              </a:path>
              <a:path w="10794" h="6985">
                <a:moveTo>
                  <a:pt x="2171" y="5232"/>
                </a:moveTo>
                <a:lnTo>
                  <a:pt x="1739" y="5232"/>
                </a:lnTo>
                <a:lnTo>
                  <a:pt x="1935" y="5346"/>
                </a:lnTo>
                <a:lnTo>
                  <a:pt x="2128" y="5295"/>
                </a:lnTo>
                <a:close/>
              </a:path>
              <a:path w="10794" h="6985">
                <a:moveTo>
                  <a:pt x="2158" y="5295"/>
                </a:moveTo>
                <a:close/>
              </a:path>
              <a:path w="10794" h="6985">
                <a:moveTo>
                  <a:pt x="2595" y="5092"/>
                </a:moveTo>
                <a:lnTo>
                  <a:pt x="2489" y="5333"/>
                </a:lnTo>
                <a:lnTo>
                  <a:pt x="2595" y="5092"/>
                </a:lnTo>
                <a:close/>
              </a:path>
              <a:path w="10794" h="6985">
                <a:moveTo>
                  <a:pt x="2082" y="5295"/>
                </a:moveTo>
                <a:lnTo>
                  <a:pt x="1930" y="5295"/>
                </a:lnTo>
                <a:lnTo>
                  <a:pt x="2082" y="5295"/>
                </a:lnTo>
                <a:close/>
              </a:path>
              <a:path w="10794" h="6985">
                <a:moveTo>
                  <a:pt x="2333" y="5232"/>
                </a:moveTo>
                <a:lnTo>
                  <a:pt x="2171" y="5232"/>
                </a:lnTo>
                <a:lnTo>
                  <a:pt x="2324" y="5257"/>
                </a:lnTo>
                <a:close/>
              </a:path>
              <a:path w="10794" h="6985">
                <a:moveTo>
                  <a:pt x="863" y="4978"/>
                </a:moveTo>
                <a:lnTo>
                  <a:pt x="718" y="4978"/>
                </a:lnTo>
                <a:lnTo>
                  <a:pt x="863" y="4978"/>
                </a:lnTo>
                <a:close/>
              </a:path>
              <a:path w="10794" h="6985">
                <a:moveTo>
                  <a:pt x="736" y="4952"/>
                </a:moveTo>
                <a:close/>
              </a:path>
              <a:path w="10794" h="6985">
                <a:moveTo>
                  <a:pt x="2871" y="4825"/>
                </a:moveTo>
                <a:close/>
              </a:path>
              <a:path w="10794" h="6985">
                <a:moveTo>
                  <a:pt x="9756" y="4394"/>
                </a:moveTo>
                <a:lnTo>
                  <a:pt x="9131" y="4394"/>
                </a:lnTo>
                <a:lnTo>
                  <a:pt x="9418" y="4610"/>
                </a:lnTo>
                <a:lnTo>
                  <a:pt x="9232" y="4737"/>
                </a:lnTo>
                <a:lnTo>
                  <a:pt x="9372" y="4775"/>
                </a:lnTo>
                <a:lnTo>
                  <a:pt x="9499" y="4686"/>
                </a:lnTo>
                <a:lnTo>
                  <a:pt x="9651" y="4686"/>
                </a:lnTo>
                <a:lnTo>
                  <a:pt x="9715" y="4559"/>
                </a:lnTo>
                <a:lnTo>
                  <a:pt x="9893" y="4559"/>
                </a:lnTo>
                <a:lnTo>
                  <a:pt x="9756" y="4394"/>
                </a:lnTo>
                <a:close/>
              </a:path>
              <a:path w="10794" h="6985">
                <a:moveTo>
                  <a:pt x="9651" y="4686"/>
                </a:moveTo>
                <a:lnTo>
                  <a:pt x="9499" y="4686"/>
                </a:lnTo>
                <a:lnTo>
                  <a:pt x="9651" y="4686"/>
                </a:lnTo>
                <a:close/>
              </a:path>
              <a:path w="10794" h="6985">
                <a:moveTo>
                  <a:pt x="1028" y="4648"/>
                </a:moveTo>
                <a:lnTo>
                  <a:pt x="870" y="4724"/>
                </a:lnTo>
                <a:lnTo>
                  <a:pt x="1028" y="4648"/>
                </a:lnTo>
                <a:close/>
              </a:path>
              <a:path w="10794" h="6985">
                <a:moveTo>
                  <a:pt x="9704" y="4622"/>
                </a:moveTo>
                <a:close/>
              </a:path>
              <a:path w="10794" h="6985">
                <a:moveTo>
                  <a:pt x="9893" y="4559"/>
                </a:moveTo>
                <a:lnTo>
                  <a:pt x="9715" y="4559"/>
                </a:lnTo>
                <a:lnTo>
                  <a:pt x="9893" y="4559"/>
                </a:lnTo>
                <a:close/>
              </a:path>
              <a:path w="10794" h="6985">
                <a:moveTo>
                  <a:pt x="10172" y="3771"/>
                </a:moveTo>
                <a:lnTo>
                  <a:pt x="7099" y="3771"/>
                </a:lnTo>
                <a:lnTo>
                  <a:pt x="7531" y="4140"/>
                </a:lnTo>
                <a:lnTo>
                  <a:pt x="8064" y="4292"/>
                </a:lnTo>
                <a:lnTo>
                  <a:pt x="8343" y="4292"/>
                </a:lnTo>
                <a:lnTo>
                  <a:pt x="9016" y="4597"/>
                </a:lnTo>
                <a:lnTo>
                  <a:pt x="9131" y="4394"/>
                </a:lnTo>
                <a:lnTo>
                  <a:pt x="9756" y="4394"/>
                </a:lnTo>
                <a:lnTo>
                  <a:pt x="9842" y="4203"/>
                </a:lnTo>
                <a:lnTo>
                  <a:pt x="10030" y="3936"/>
                </a:lnTo>
                <a:lnTo>
                  <a:pt x="10172" y="3771"/>
                </a:lnTo>
                <a:close/>
              </a:path>
              <a:path w="10794" h="6985">
                <a:moveTo>
                  <a:pt x="1206" y="4356"/>
                </a:moveTo>
                <a:close/>
              </a:path>
              <a:path w="10794" h="6985">
                <a:moveTo>
                  <a:pt x="9905" y="4203"/>
                </a:moveTo>
                <a:close/>
              </a:path>
              <a:path w="10794" h="6985">
                <a:moveTo>
                  <a:pt x="4749" y="3022"/>
                </a:moveTo>
                <a:lnTo>
                  <a:pt x="4673" y="3149"/>
                </a:lnTo>
                <a:lnTo>
                  <a:pt x="4419" y="3301"/>
                </a:lnTo>
                <a:lnTo>
                  <a:pt x="4038" y="3340"/>
                </a:lnTo>
                <a:lnTo>
                  <a:pt x="10134" y="3340"/>
                </a:lnTo>
                <a:lnTo>
                  <a:pt x="10253" y="3086"/>
                </a:lnTo>
                <a:lnTo>
                  <a:pt x="4902" y="3086"/>
                </a:lnTo>
                <a:lnTo>
                  <a:pt x="4749" y="3022"/>
                </a:lnTo>
                <a:close/>
              </a:path>
              <a:path w="10794" h="6985">
                <a:moveTo>
                  <a:pt x="5537" y="1574"/>
                </a:moveTo>
                <a:lnTo>
                  <a:pt x="5295" y="2336"/>
                </a:lnTo>
                <a:lnTo>
                  <a:pt x="5112" y="2730"/>
                </a:lnTo>
                <a:lnTo>
                  <a:pt x="4902" y="3086"/>
                </a:lnTo>
                <a:lnTo>
                  <a:pt x="10253" y="3086"/>
                </a:lnTo>
                <a:lnTo>
                  <a:pt x="10263" y="2946"/>
                </a:lnTo>
                <a:lnTo>
                  <a:pt x="7327" y="2946"/>
                </a:lnTo>
                <a:lnTo>
                  <a:pt x="6797" y="2717"/>
                </a:lnTo>
                <a:lnTo>
                  <a:pt x="6682" y="1841"/>
                </a:lnTo>
                <a:lnTo>
                  <a:pt x="6769" y="1638"/>
                </a:lnTo>
                <a:lnTo>
                  <a:pt x="5664" y="1638"/>
                </a:lnTo>
                <a:lnTo>
                  <a:pt x="5537" y="1574"/>
                </a:lnTo>
                <a:close/>
              </a:path>
              <a:path w="10794" h="6985">
                <a:moveTo>
                  <a:pt x="8877" y="2730"/>
                </a:moveTo>
                <a:lnTo>
                  <a:pt x="8534" y="2768"/>
                </a:lnTo>
                <a:lnTo>
                  <a:pt x="8280" y="2920"/>
                </a:lnTo>
                <a:lnTo>
                  <a:pt x="7327" y="2946"/>
                </a:lnTo>
                <a:lnTo>
                  <a:pt x="10263" y="2946"/>
                </a:lnTo>
                <a:lnTo>
                  <a:pt x="10109" y="2882"/>
                </a:lnTo>
                <a:lnTo>
                  <a:pt x="9118" y="2781"/>
                </a:lnTo>
                <a:lnTo>
                  <a:pt x="8877" y="2730"/>
                </a:lnTo>
                <a:close/>
              </a:path>
              <a:path w="10794" h="6985">
                <a:moveTo>
                  <a:pt x="10370" y="2438"/>
                </a:moveTo>
                <a:lnTo>
                  <a:pt x="10223" y="2476"/>
                </a:lnTo>
                <a:lnTo>
                  <a:pt x="10109" y="2882"/>
                </a:lnTo>
                <a:lnTo>
                  <a:pt x="10253" y="2882"/>
                </a:lnTo>
                <a:lnTo>
                  <a:pt x="10223" y="2679"/>
                </a:lnTo>
                <a:lnTo>
                  <a:pt x="10388" y="2666"/>
                </a:lnTo>
                <a:lnTo>
                  <a:pt x="10502" y="2527"/>
                </a:lnTo>
                <a:lnTo>
                  <a:pt x="10350" y="2527"/>
                </a:lnTo>
                <a:close/>
              </a:path>
              <a:path w="10794" h="6985">
                <a:moveTo>
                  <a:pt x="9753" y="2552"/>
                </a:moveTo>
                <a:lnTo>
                  <a:pt x="9626" y="2679"/>
                </a:lnTo>
                <a:lnTo>
                  <a:pt x="9474" y="2730"/>
                </a:lnTo>
                <a:lnTo>
                  <a:pt x="9118" y="2781"/>
                </a:lnTo>
                <a:lnTo>
                  <a:pt x="9999" y="2781"/>
                </a:lnTo>
                <a:lnTo>
                  <a:pt x="9753" y="2552"/>
                </a:lnTo>
                <a:close/>
              </a:path>
              <a:path w="10794" h="6985">
                <a:moveTo>
                  <a:pt x="9042" y="2539"/>
                </a:moveTo>
                <a:lnTo>
                  <a:pt x="9067" y="2755"/>
                </a:lnTo>
                <a:lnTo>
                  <a:pt x="9042" y="2539"/>
                </a:lnTo>
                <a:close/>
              </a:path>
              <a:path w="10794" h="6985">
                <a:moveTo>
                  <a:pt x="9537" y="2641"/>
                </a:moveTo>
                <a:close/>
              </a:path>
              <a:path w="10794" h="6985">
                <a:moveTo>
                  <a:pt x="9639" y="2578"/>
                </a:moveTo>
                <a:close/>
              </a:path>
              <a:path w="10794" h="6985">
                <a:moveTo>
                  <a:pt x="10261" y="2425"/>
                </a:moveTo>
                <a:close/>
              </a:path>
              <a:path w="10794" h="6985">
                <a:moveTo>
                  <a:pt x="10325" y="2374"/>
                </a:moveTo>
                <a:close/>
              </a:path>
              <a:path w="10794" h="6985">
                <a:moveTo>
                  <a:pt x="3140" y="2031"/>
                </a:moveTo>
                <a:lnTo>
                  <a:pt x="2976" y="2031"/>
                </a:lnTo>
                <a:lnTo>
                  <a:pt x="2860" y="2298"/>
                </a:lnTo>
                <a:lnTo>
                  <a:pt x="2578" y="2400"/>
                </a:lnTo>
                <a:lnTo>
                  <a:pt x="3940" y="2400"/>
                </a:lnTo>
                <a:lnTo>
                  <a:pt x="3797" y="2324"/>
                </a:lnTo>
                <a:lnTo>
                  <a:pt x="3712" y="2146"/>
                </a:lnTo>
                <a:lnTo>
                  <a:pt x="3187" y="2146"/>
                </a:lnTo>
                <a:close/>
              </a:path>
              <a:path w="10794" h="6985">
                <a:moveTo>
                  <a:pt x="2362" y="2298"/>
                </a:moveTo>
                <a:close/>
              </a:path>
              <a:path w="10794" h="6985">
                <a:moveTo>
                  <a:pt x="2486" y="2285"/>
                </a:moveTo>
                <a:close/>
              </a:path>
              <a:path w="10794" h="6985">
                <a:moveTo>
                  <a:pt x="5156" y="2247"/>
                </a:moveTo>
                <a:lnTo>
                  <a:pt x="5295" y="2336"/>
                </a:lnTo>
                <a:lnTo>
                  <a:pt x="5156" y="2247"/>
                </a:lnTo>
                <a:close/>
              </a:path>
              <a:path w="10794" h="6985">
                <a:moveTo>
                  <a:pt x="3886" y="2260"/>
                </a:moveTo>
                <a:close/>
              </a:path>
              <a:path w="10794" h="6985">
                <a:moveTo>
                  <a:pt x="2451" y="2197"/>
                </a:moveTo>
                <a:close/>
              </a:path>
              <a:path w="10794" h="6985">
                <a:moveTo>
                  <a:pt x="2476" y="2247"/>
                </a:moveTo>
                <a:close/>
              </a:path>
              <a:path w="10794" h="6985">
                <a:moveTo>
                  <a:pt x="3873" y="2158"/>
                </a:moveTo>
                <a:close/>
              </a:path>
              <a:path w="10794" h="6985">
                <a:moveTo>
                  <a:pt x="3350" y="2070"/>
                </a:moveTo>
                <a:lnTo>
                  <a:pt x="3187" y="2146"/>
                </a:lnTo>
                <a:lnTo>
                  <a:pt x="3712" y="2146"/>
                </a:lnTo>
                <a:lnTo>
                  <a:pt x="3390" y="2120"/>
                </a:lnTo>
                <a:close/>
              </a:path>
              <a:path w="10794" h="6985">
                <a:moveTo>
                  <a:pt x="3544" y="1981"/>
                </a:moveTo>
                <a:lnTo>
                  <a:pt x="3384" y="1981"/>
                </a:lnTo>
                <a:lnTo>
                  <a:pt x="3390" y="2120"/>
                </a:lnTo>
                <a:lnTo>
                  <a:pt x="3632" y="2120"/>
                </a:lnTo>
                <a:lnTo>
                  <a:pt x="3544" y="1981"/>
                </a:lnTo>
                <a:close/>
              </a:path>
              <a:path w="10794" h="6985">
                <a:moveTo>
                  <a:pt x="3619" y="1968"/>
                </a:moveTo>
                <a:lnTo>
                  <a:pt x="3632" y="2120"/>
                </a:lnTo>
                <a:lnTo>
                  <a:pt x="3619" y="1968"/>
                </a:lnTo>
                <a:close/>
              </a:path>
              <a:path w="10794" h="6985">
                <a:moveTo>
                  <a:pt x="3289" y="2057"/>
                </a:moveTo>
                <a:close/>
              </a:path>
              <a:path w="10794" h="6985">
                <a:moveTo>
                  <a:pt x="3340" y="2057"/>
                </a:moveTo>
                <a:close/>
              </a:path>
              <a:path w="10794" h="6985">
                <a:moveTo>
                  <a:pt x="3162" y="1841"/>
                </a:moveTo>
                <a:lnTo>
                  <a:pt x="2976" y="2031"/>
                </a:lnTo>
                <a:lnTo>
                  <a:pt x="3162" y="1841"/>
                </a:lnTo>
                <a:close/>
              </a:path>
              <a:path w="10794" h="6985">
                <a:moveTo>
                  <a:pt x="3162" y="1892"/>
                </a:moveTo>
                <a:lnTo>
                  <a:pt x="3073" y="2031"/>
                </a:lnTo>
                <a:lnTo>
                  <a:pt x="3162" y="1892"/>
                </a:lnTo>
                <a:close/>
              </a:path>
              <a:path w="10794" h="6985">
                <a:moveTo>
                  <a:pt x="3428" y="1955"/>
                </a:moveTo>
                <a:close/>
              </a:path>
              <a:path w="10794" h="6985">
                <a:moveTo>
                  <a:pt x="3505" y="1917"/>
                </a:moveTo>
                <a:close/>
              </a:path>
              <a:path w="10794" h="6985">
                <a:moveTo>
                  <a:pt x="6699" y="1485"/>
                </a:moveTo>
                <a:lnTo>
                  <a:pt x="5587" y="1485"/>
                </a:lnTo>
                <a:lnTo>
                  <a:pt x="5664" y="1638"/>
                </a:lnTo>
                <a:lnTo>
                  <a:pt x="6769" y="1638"/>
                </a:lnTo>
                <a:lnTo>
                  <a:pt x="6699" y="1485"/>
                </a:lnTo>
                <a:close/>
              </a:path>
              <a:path w="10794" h="6985">
                <a:moveTo>
                  <a:pt x="5668" y="1396"/>
                </a:moveTo>
                <a:lnTo>
                  <a:pt x="6699" y="1485"/>
                </a:lnTo>
                <a:lnTo>
                  <a:pt x="5689" y="1422"/>
                </a:lnTo>
                <a:close/>
              </a:path>
              <a:path w="10794" h="6985">
                <a:moveTo>
                  <a:pt x="5740" y="1155"/>
                </a:moveTo>
                <a:lnTo>
                  <a:pt x="5689" y="1422"/>
                </a:lnTo>
                <a:lnTo>
                  <a:pt x="6603" y="1422"/>
                </a:lnTo>
                <a:lnTo>
                  <a:pt x="6826" y="1206"/>
                </a:lnTo>
                <a:lnTo>
                  <a:pt x="5867" y="1206"/>
                </a:lnTo>
                <a:lnTo>
                  <a:pt x="5740" y="1155"/>
                </a:lnTo>
                <a:close/>
              </a:path>
              <a:path w="10794" h="6985">
                <a:moveTo>
                  <a:pt x="5562" y="1358"/>
                </a:moveTo>
                <a:close/>
              </a:path>
              <a:path w="10794" h="6985">
                <a:moveTo>
                  <a:pt x="5626" y="1346"/>
                </a:moveTo>
                <a:close/>
              </a:path>
              <a:path w="10794" h="6985">
                <a:moveTo>
                  <a:pt x="6857" y="736"/>
                </a:moveTo>
                <a:lnTo>
                  <a:pt x="6184" y="736"/>
                </a:lnTo>
                <a:lnTo>
                  <a:pt x="6045" y="759"/>
                </a:lnTo>
                <a:lnTo>
                  <a:pt x="5965" y="1066"/>
                </a:lnTo>
                <a:lnTo>
                  <a:pt x="5867" y="1206"/>
                </a:lnTo>
                <a:lnTo>
                  <a:pt x="6826" y="1206"/>
                </a:lnTo>
                <a:lnTo>
                  <a:pt x="6857" y="736"/>
                </a:lnTo>
                <a:close/>
              </a:path>
              <a:path w="10794" h="6985">
                <a:moveTo>
                  <a:pt x="6197" y="495"/>
                </a:moveTo>
                <a:lnTo>
                  <a:pt x="6033" y="761"/>
                </a:lnTo>
                <a:lnTo>
                  <a:pt x="6184" y="736"/>
                </a:lnTo>
                <a:lnTo>
                  <a:pt x="6857" y="736"/>
                </a:lnTo>
                <a:lnTo>
                  <a:pt x="6426" y="711"/>
                </a:lnTo>
                <a:lnTo>
                  <a:pt x="6197" y="495"/>
                </a:lnTo>
                <a:close/>
              </a:path>
              <a:path w="10794" h="6985">
                <a:moveTo>
                  <a:pt x="6048" y="736"/>
                </a:moveTo>
                <a:close/>
              </a:path>
              <a:path w="10794" h="6985">
                <a:moveTo>
                  <a:pt x="6222" y="292"/>
                </a:moveTo>
                <a:lnTo>
                  <a:pt x="6245" y="533"/>
                </a:lnTo>
                <a:lnTo>
                  <a:pt x="6426" y="711"/>
                </a:lnTo>
                <a:lnTo>
                  <a:pt x="6857" y="711"/>
                </a:lnTo>
                <a:lnTo>
                  <a:pt x="6832" y="533"/>
                </a:lnTo>
                <a:lnTo>
                  <a:pt x="6832" y="406"/>
                </a:lnTo>
                <a:lnTo>
                  <a:pt x="6603" y="406"/>
                </a:lnTo>
                <a:lnTo>
                  <a:pt x="6222" y="292"/>
                </a:lnTo>
                <a:close/>
              </a:path>
              <a:path w="10794" h="6985">
                <a:moveTo>
                  <a:pt x="6857" y="673"/>
                </a:moveTo>
                <a:close/>
              </a:path>
              <a:path w="10794" h="6985">
                <a:moveTo>
                  <a:pt x="6388" y="647"/>
                </a:moveTo>
                <a:close/>
              </a:path>
              <a:path w="10794" h="6985">
                <a:moveTo>
                  <a:pt x="6877" y="596"/>
                </a:moveTo>
                <a:close/>
              </a:path>
              <a:path w="10794" h="6985">
                <a:moveTo>
                  <a:pt x="6489" y="0"/>
                </a:moveTo>
                <a:lnTo>
                  <a:pt x="6299" y="304"/>
                </a:lnTo>
                <a:lnTo>
                  <a:pt x="6476" y="355"/>
                </a:lnTo>
                <a:lnTo>
                  <a:pt x="6603" y="406"/>
                </a:lnTo>
                <a:lnTo>
                  <a:pt x="6654" y="152"/>
                </a:lnTo>
                <a:lnTo>
                  <a:pt x="6489" y="0"/>
                </a:lnTo>
                <a:close/>
              </a:path>
              <a:path w="10794" h="6985">
                <a:moveTo>
                  <a:pt x="6807" y="88"/>
                </a:moveTo>
                <a:lnTo>
                  <a:pt x="6629" y="406"/>
                </a:lnTo>
                <a:lnTo>
                  <a:pt x="6832" y="406"/>
                </a:lnTo>
                <a:lnTo>
                  <a:pt x="6845" y="253"/>
                </a:lnTo>
                <a:lnTo>
                  <a:pt x="6807" y="88"/>
                </a:lnTo>
                <a:close/>
              </a:path>
              <a:path w="10794" h="6985">
                <a:moveTo>
                  <a:pt x="6870" y="241"/>
                </a:moveTo>
                <a:close/>
              </a:path>
              <a:path w="10794" h="6985">
                <a:moveTo>
                  <a:pt x="6680" y="114"/>
                </a:moveTo>
                <a:close/>
              </a:path>
              <a:path w="10794" h="6985">
                <a:moveTo>
                  <a:pt x="6769" y="76"/>
                </a:moveTo>
                <a:close/>
              </a:path>
              <a:path w="10794" h="6985">
                <a:moveTo>
                  <a:pt x="6616" y="76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167089" y="2520972"/>
            <a:ext cx="12065" cy="8890"/>
          </a:xfrm>
          <a:custGeom>
            <a:avLst/>
            <a:gdLst/>
            <a:ahLst/>
            <a:cxnLst/>
            <a:rect l="l" t="t" r="r" b="b"/>
            <a:pathLst>
              <a:path w="12064" h="8889">
                <a:moveTo>
                  <a:pt x="5444" y="588"/>
                </a:moveTo>
                <a:lnTo>
                  <a:pt x="5181" y="596"/>
                </a:lnTo>
                <a:lnTo>
                  <a:pt x="5372" y="1054"/>
                </a:lnTo>
                <a:lnTo>
                  <a:pt x="4738" y="1054"/>
                </a:lnTo>
                <a:lnTo>
                  <a:pt x="4825" y="1371"/>
                </a:lnTo>
                <a:lnTo>
                  <a:pt x="4368" y="1447"/>
                </a:lnTo>
                <a:lnTo>
                  <a:pt x="4229" y="2565"/>
                </a:lnTo>
                <a:lnTo>
                  <a:pt x="3886" y="2603"/>
                </a:lnTo>
                <a:lnTo>
                  <a:pt x="3822" y="2933"/>
                </a:lnTo>
                <a:lnTo>
                  <a:pt x="3136" y="2997"/>
                </a:lnTo>
                <a:lnTo>
                  <a:pt x="3058" y="3403"/>
                </a:lnTo>
                <a:lnTo>
                  <a:pt x="2857" y="3530"/>
                </a:lnTo>
                <a:lnTo>
                  <a:pt x="0" y="8699"/>
                </a:lnTo>
                <a:lnTo>
                  <a:pt x="1028" y="7264"/>
                </a:lnTo>
                <a:lnTo>
                  <a:pt x="2031" y="6007"/>
                </a:lnTo>
                <a:lnTo>
                  <a:pt x="9563" y="5080"/>
                </a:lnTo>
                <a:lnTo>
                  <a:pt x="9321" y="3975"/>
                </a:lnTo>
                <a:lnTo>
                  <a:pt x="8864" y="3517"/>
                </a:lnTo>
                <a:lnTo>
                  <a:pt x="9944" y="3403"/>
                </a:lnTo>
                <a:lnTo>
                  <a:pt x="9969" y="3073"/>
                </a:lnTo>
                <a:lnTo>
                  <a:pt x="10401" y="2806"/>
                </a:lnTo>
                <a:lnTo>
                  <a:pt x="10932" y="2806"/>
                </a:lnTo>
                <a:lnTo>
                  <a:pt x="10909" y="1968"/>
                </a:lnTo>
                <a:lnTo>
                  <a:pt x="11531" y="1651"/>
                </a:lnTo>
                <a:lnTo>
                  <a:pt x="10671" y="1054"/>
                </a:lnTo>
                <a:lnTo>
                  <a:pt x="5372" y="1054"/>
                </a:lnTo>
                <a:lnTo>
                  <a:pt x="4686" y="863"/>
                </a:lnTo>
                <a:lnTo>
                  <a:pt x="10396" y="863"/>
                </a:lnTo>
                <a:lnTo>
                  <a:pt x="10119" y="660"/>
                </a:lnTo>
                <a:lnTo>
                  <a:pt x="5473" y="660"/>
                </a:lnTo>
                <a:close/>
              </a:path>
              <a:path w="12064" h="8889">
                <a:moveTo>
                  <a:pt x="10932" y="2806"/>
                </a:moveTo>
                <a:lnTo>
                  <a:pt x="10401" y="2806"/>
                </a:lnTo>
                <a:lnTo>
                  <a:pt x="10934" y="2870"/>
                </a:lnTo>
                <a:close/>
              </a:path>
              <a:path w="12064" h="8889">
                <a:moveTo>
                  <a:pt x="10019" y="584"/>
                </a:moveTo>
                <a:lnTo>
                  <a:pt x="5562" y="584"/>
                </a:lnTo>
                <a:lnTo>
                  <a:pt x="10119" y="660"/>
                </a:lnTo>
                <a:close/>
              </a:path>
              <a:path w="12064" h="8889">
                <a:moveTo>
                  <a:pt x="8635" y="0"/>
                </a:moveTo>
                <a:lnTo>
                  <a:pt x="6591" y="152"/>
                </a:lnTo>
                <a:lnTo>
                  <a:pt x="5372" y="406"/>
                </a:lnTo>
                <a:lnTo>
                  <a:pt x="5444" y="588"/>
                </a:lnTo>
                <a:lnTo>
                  <a:pt x="10019" y="584"/>
                </a:lnTo>
                <a:lnTo>
                  <a:pt x="863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214468" y="2450273"/>
            <a:ext cx="9525" cy="10160"/>
          </a:xfrm>
          <a:custGeom>
            <a:avLst/>
            <a:gdLst/>
            <a:ahLst/>
            <a:cxnLst/>
            <a:rect l="l" t="t" r="r" b="b"/>
            <a:pathLst>
              <a:path w="9525" h="10160">
                <a:moveTo>
                  <a:pt x="6807" y="0"/>
                </a:moveTo>
                <a:lnTo>
                  <a:pt x="6108" y="63"/>
                </a:lnTo>
                <a:lnTo>
                  <a:pt x="4660" y="1396"/>
                </a:lnTo>
                <a:lnTo>
                  <a:pt x="4775" y="2006"/>
                </a:lnTo>
                <a:lnTo>
                  <a:pt x="4102" y="3035"/>
                </a:lnTo>
                <a:lnTo>
                  <a:pt x="3441" y="3225"/>
                </a:lnTo>
                <a:lnTo>
                  <a:pt x="3429" y="4851"/>
                </a:lnTo>
                <a:lnTo>
                  <a:pt x="2108" y="6299"/>
                </a:lnTo>
                <a:lnTo>
                  <a:pt x="939" y="7150"/>
                </a:lnTo>
                <a:lnTo>
                  <a:pt x="0" y="7988"/>
                </a:lnTo>
                <a:lnTo>
                  <a:pt x="1625" y="9613"/>
                </a:lnTo>
                <a:lnTo>
                  <a:pt x="2578" y="8064"/>
                </a:lnTo>
                <a:lnTo>
                  <a:pt x="3644" y="7785"/>
                </a:lnTo>
                <a:lnTo>
                  <a:pt x="4724" y="8420"/>
                </a:lnTo>
                <a:lnTo>
                  <a:pt x="5740" y="8140"/>
                </a:lnTo>
                <a:lnTo>
                  <a:pt x="5753" y="7556"/>
                </a:lnTo>
                <a:lnTo>
                  <a:pt x="6108" y="6934"/>
                </a:lnTo>
                <a:lnTo>
                  <a:pt x="6553" y="6705"/>
                </a:lnTo>
                <a:lnTo>
                  <a:pt x="7112" y="5486"/>
                </a:lnTo>
                <a:lnTo>
                  <a:pt x="8331" y="4597"/>
                </a:lnTo>
                <a:lnTo>
                  <a:pt x="9410" y="5372"/>
                </a:lnTo>
                <a:lnTo>
                  <a:pt x="8953" y="4914"/>
                </a:lnTo>
                <a:lnTo>
                  <a:pt x="8775" y="3225"/>
                </a:lnTo>
                <a:lnTo>
                  <a:pt x="9321" y="2590"/>
                </a:lnTo>
                <a:lnTo>
                  <a:pt x="8877" y="2336"/>
                </a:lnTo>
                <a:lnTo>
                  <a:pt x="8826" y="1803"/>
                </a:lnTo>
                <a:lnTo>
                  <a:pt x="9080" y="1600"/>
                </a:lnTo>
                <a:lnTo>
                  <a:pt x="8813" y="1562"/>
                </a:lnTo>
                <a:lnTo>
                  <a:pt x="8572" y="1219"/>
                </a:lnTo>
                <a:lnTo>
                  <a:pt x="8496" y="990"/>
                </a:lnTo>
                <a:lnTo>
                  <a:pt x="680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210422" y="2829976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5">
                <a:moveTo>
                  <a:pt x="8674" y="3200"/>
                </a:moveTo>
                <a:lnTo>
                  <a:pt x="6680" y="6515"/>
                </a:lnTo>
                <a:lnTo>
                  <a:pt x="6572" y="7137"/>
                </a:lnTo>
                <a:lnTo>
                  <a:pt x="6680" y="7835"/>
                </a:lnTo>
                <a:lnTo>
                  <a:pt x="7200" y="7137"/>
                </a:lnTo>
                <a:lnTo>
                  <a:pt x="7531" y="6972"/>
                </a:lnTo>
                <a:lnTo>
                  <a:pt x="7581" y="6515"/>
                </a:lnTo>
                <a:lnTo>
                  <a:pt x="6680" y="6515"/>
                </a:lnTo>
                <a:lnTo>
                  <a:pt x="6440" y="6280"/>
                </a:lnTo>
                <a:lnTo>
                  <a:pt x="7608" y="6280"/>
                </a:lnTo>
                <a:lnTo>
                  <a:pt x="8077" y="6134"/>
                </a:lnTo>
                <a:lnTo>
                  <a:pt x="8308" y="6134"/>
                </a:lnTo>
                <a:lnTo>
                  <a:pt x="8420" y="5638"/>
                </a:lnTo>
                <a:lnTo>
                  <a:pt x="8718" y="5638"/>
                </a:lnTo>
                <a:lnTo>
                  <a:pt x="9004" y="5067"/>
                </a:lnTo>
                <a:lnTo>
                  <a:pt x="9123" y="4889"/>
                </a:lnTo>
                <a:lnTo>
                  <a:pt x="8766" y="4686"/>
                </a:lnTo>
                <a:lnTo>
                  <a:pt x="8674" y="3200"/>
                </a:lnTo>
                <a:close/>
              </a:path>
              <a:path w="9525" h="8255">
                <a:moveTo>
                  <a:pt x="3352" y="0"/>
                </a:moveTo>
                <a:lnTo>
                  <a:pt x="2603" y="292"/>
                </a:lnTo>
                <a:lnTo>
                  <a:pt x="1930" y="1409"/>
                </a:lnTo>
                <a:lnTo>
                  <a:pt x="406" y="1739"/>
                </a:lnTo>
                <a:lnTo>
                  <a:pt x="850" y="3429"/>
                </a:lnTo>
                <a:lnTo>
                  <a:pt x="0" y="3695"/>
                </a:lnTo>
                <a:lnTo>
                  <a:pt x="1727" y="4292"/>
                </a:lnTo>
                <a:lnTo>
                  <a:pt x="1727" y="4813"/>
                </a:lnTo>
                <a:lnTo>
                  <a:pt x="5702" y="5651"/>
                </a:lnTo>
                <a:lnTo>
                  <a:pt x="292" y="7429"/>
                </a:lnTo>
                <a:lnTo>
                  <a:pt x="5638" y="6261"/>
                </a:lnTo>
                <a:lnTo>
                  <a:pt x="6351" y="6192"/>
                </a:lnTo>
                <a:lnTo>
                  <a:pt x="4851" y="4686"/>
                </a:lnTo>
                <a:lnTo>
                  <a:pt x="4584" y="3416"/>
                </a:lnTo>
                <a:lnTo>
                  <a:pt x="4336" y="3263"/>
                </a:lnTo>
                <a:lnTo>
                  <a:pt x="3581" y="3263"/>
                </a:lnTo>
                <a:lnTo>
                  <a:pt x="3632" y="2692"/>
                </a:lnTo>
                <a:lnTo>
                  <a:pt x="3174" y="2501"/>
                </a:lnTo>
                <a:lnTo>
                  <a:pt x="2743" y="2044"/>
                </a:lnTo>
                <a:lnTo>
                  <a:pt x="3352" y="0"/>
                </a:lnTo>
                <a:close/>
              </a:path>
              <a:path w="9525" h="8255">
                <a:moveTo>
                  <a:pt x="8308" y="6134"/>
                </a:moveTo>
                <a:lnTo>
                  <a:pt x="8077" y="6134"/>
                </a:lnTo>
                <a:lnTo>
                  <a:pt x="8305" y="6146"/>
                </a:lnTo>
                <a:close/>
              </a:path>
              <a:path w="9525" h="8255">
                <a:moveTo>
                  <a:pt x="8718" y="5638"/>
                </a:moveTo>
                <a:lnTo>
                  <a:pt x="8420" y="5638"/>
                </a:lnTo>
                <a:lnTo>
                  <a:pt x="8686" y="5702"/>
                </a:lnTo>
                <a:close/>
              </a:path>
              <a:path w="9525" h="8255">
                <a:moveTo>
                  <a:pt x="9123" y="4889"/>
                </a:moveTo>
                <a:lnTo>
                  <a:pt x="9436" y="5067"/>
                </a:lnTo>
                <a:lnTo>
                  <a:pt x="9123" y="4889"/>
                </a:lnTo>
                <a:close/>
              </a:path>
              <a:path w="9525" h="8255">
                <a:moveTo>
                  <a:pt x="4190" y="3175"/>
                </a:moveTo>
                <a:lnTo>
                  <a:pt x="3581" y="3263"/>
                </a:lnTo>
                <a:lnTo>
                  <a:pt x="4336" y="3263"/>
                </a:lnTo>
                <a:lnTo>
                  <a:pt x="4190" y="317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117589" y="3661327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79">
                <a:moveTo>
                  <a:pt x="6525" y="4122"/>
                </a:moveTo>
                <a:lnTo>
                  <a:pt x="6477" y="4267"/>
                </a:lnTo>
                <a:lnTo>
                  <a:pt x="5753" y="4279"/>
                </a:lnTo>
                <a:lnTo>
                  <a:pt x="7493" y="4991"/>
                </a:lnTo>
                <a:lnTo>
                  <a:pt x="7353" y="4787"/>
                </a:lnTo>
                <a:lnTo>
                  <a:pt x="6525" y="4122"/>
                </a:lnTo>
                <a:close/>
              </a:path>
              <a:path w="10160" h="5079">
                <a:moveTo>
                  <a:pt x="8497" y="4000"/>
                </a:moveTo>
                <a:lnTo>
                  <a:pt x="6565" y="4000"/>
                </a:lnTo>
                <a:lnTo>
                  <a:pt x="8509" y="4838"/>
                </a:lnTo>
                <a:lnTo>
                  <a:pt x="8454" y="4356"/>
                </a:lnTo>
                <a:lnTo>
                  <a:pt x="8089" y="4356"/>
                </a:lnTo>
                <a:lnTo>
                  <a:pt x="8533" y="4122"/>
                </a:lnTo>
                <a:close/>
              </a:path>
              <a:path w="10160" h="5079">
                <a:moveTo>
                  <a:pt x="9544" y="3873"/>
                </a:moveTo>
                <a:lnTo>
                  <a:pt x="9296" y="3873"/>
                </a:lnTo>
                <a:lnTo>
                  <a:pt x="9829" y="4419"/>
                </a:lnTo>
                <a:lnTo>
                  <a:pt x="9994" y="4445"/>
                </a:lnTo>
                <a:lnTo>
                  <a:pt x="9931" y="4038"/>
                </a:lnTo>
                <a:lnTo>
                  <a:pt x="9550" y="3962"/>
                </a:lnTo>
                <a:close/>
              </a:path>
              <a:path w="10160" h="5079">
                <a:moveTo>
                  <a:pt x="9525" y="3594"/>
                </a:moveTo>
                <a:lnTo>
                  <a:pt x="8957" y="3709"/>
                </a:lnTo>
                <a:lnTo>
                  <a:pt x="8661" y="4406"/>
                </a:lnTo>
                <a:lnTo>
                  <a:pt x="9207" y="4406"/>
                </a:lnTo>
                <a:lnTo>
                  <a:pt x="9296" y="3873"/>
                </a:lnTo>
                <a:lnTo>
                  <a:pt x="9544" y="3873"/>
                </a:lnTo>
                <a:lnTo>
                  <a:pt x="9525" y="3594"/>
                </a:lnTo>
                <a:close/>
              </a:path>
              <a:path w="10160" h="5079">
                <a:moveTo>
                  <a:pt x="8445" y="4279"/>
                </a:moveTo>
                <a:lnTo>
                  <a:pt x="8089" y="4356"/>
                </a:lnTo>
                <a:lnTo>
                  <a:pt x="8454" y="4356"/>
                </a:lnTo>
                <a:close/>
              </a:path>
              <a:path w="10160" h="5079">
                <a:moveTo>
                  <a:pt x="5384" y="2044"/>
                </a:moveTo>
                <a:lnTo>
                  <a:pt x="5588" y="2819"/>
                </a:lnTo>
                <a:lnTo>
                  <a:pt x="5173" y="2819"/>
                </a:lnTo>
                <a:lnTo>
                  <a:pt x="5291" y="2959"/>
                </a:lnTo>
                <a:lnTo>
                  <a:pt x="5417" y="3162"/>
                </a:lnTo>
                <a:lnTo>
                  <a:pt x="5537" y="3759"/>
                </a:lnTo>
                <a:lnTo>
                  <a:pt x="6067" y="3873"/>
                </a:lnTo>
                <a:lnTo>
                  <a:pt x="6097" y="4038"/>
                </a:lnTo>
                <a:lnTo>
                  <a:pt x="5994" y="4203"/>
                </a:lnTo>
                <a:lnTo>
                  <a:pt x="6565" y="4000"/>
                </a:lnTo>
                <a:lnTo>
                  <a:pt x="8497" y="4000"/>
                </a:lnTo>
                <a:lnTo>
                  <a:pt x="8650" y="3759"/>
                </a:lnTo>
                <a:lnTo>
                  <a:pt x="8546" y="3568"/>
                </a:lnTo>
                <a:lnTo>
                  <a:pt x="8191" y="3162"/>
                </a:lnTo>
                <a:lnTo>
                  <a:pt x="7366" y="3060"/>
                </a:lnTo>
                <a:lnTo>
                  <a:pt x="7375" y="2832"/>
                </a:lnTo>
                <a:lnTo>
                  <a:pt x="6371" y="2819"/>
                </a:lnTo>
                <a:lnTo>
                  <a:pt x="5588" y="2819"/>
                </a:lnTo>
                <a:lnTo>
                  <a:pt x="4900" y="2497"/>
                </a:lnTo>
                <a:lnTo>
                  <a:pt x="6269" y="2497"/>
                </a:lnTo>
                <a:lnTo>
                  <a:pt x="5816" y="2400"/>
                </a:lnTo>
                <a:lnTo>
                  <a:pt x="5603" y="2171"/>
                </a:lnTo>
                <a:lnTo>
                  <a:pt x="5384" y="2044"/>
                </a:lnTo>
                <a:close/>
              </a:path>
              <a:path w="10160" h="5079">
                <a:moveTo>
                  <a:pt x="9017" y="3568"/>
                </a:moveTo>
                <a:lnTo>
                  <a:pt x="8746" y="3709"/>
                </a:lnTo>
                <a:lnTo>
                  <a:pt x="8957" y="3709"/>
                </a:lnTo>
                <a:lnTo>
                  <a:pt x="9017" y="3568"/>
                </a:lnTo>
                <a:close/>
              </a:path>
              <a:path w="10160" h="5079">
                <a:moveTo>
                  <a:pt x="469" y="0"/>
                </a:moveTo>
                <a:lnTo>
                  <a:pt x="152" y="25"/>
                </a:lnTo>
                <a:lnTo>
                  <a:pt x="254" y="342"/>
                </a:lnTo>
                <a:lnTo>
                  <a:pt x="0" y="342"/>
                </a:lnTo>
                <a:lnTo>
                  <a:pt x="127" y="825"/>
                </a:lnTo>
                <a:lnTo>
                  <a:pt x="1028" y="1130"/>
                </a:lnTo>
                <a:lnTo>
                  <a:pt x="1549" y="1219"/>
                </a:lnTo>
                <a:lnTo>
                  <a:pt x="1409" y="1739"/>
                </a:lnTo>
                <a:lnTo>
                  <a:pt x="2260" y="1765"/>
                </a:lnTo>
                <a:lnTo>
                  <a:pt x="2353" y="2044"/>
                </a:lnTo>
                <a:lnTo>
                  <a:pt x="2474" y="2184"/>
                </a:lnTo>
                <a:lnTo>
                  <a:pt x="3492" y="2959"/>
                </a:lnTo>
                <a:lnTo>
                  <a:pt x="4202" y="2171"/>
                </a:lnTo>
                <a:lnTo>
                  <a:pt x="4067" y="2108"/>
                </a:lnTo>
                <a:lnTo>
                  <a:pt x="4432" y="1828"/>
                </a:lnTo>
                <a:lnTo>
                  <a:pt x="4528" y="1562"/>
                </a:lnTo>
                <a:lnTo>
                  <a:pt x="3073" y="1562"/>
                </a:lnTo>
                <a:lnTo>
                  <a:pt x="3390" y="1041"/>
                </a:lnTo>
                <a:lnTo>
                  <a:pt x="1681" y="292"/>
                </a:lnTo>
                <a:lnTo>
                  <a:pt x="482" y="292"/>
                </a:lnTo>
                <a:lnTo>
                  <a:pt x="469" y="0"/>
                </a:lnTo>
                <a:close/>
              </a:path>
              <a:path w="10160" h="5079">
                <a:moveTo>
                  <a:pt x="7391" y="2476"/>
                </a:moveTo>
                <a:lnTo>
                  <a:pt x="6375" y="2832"/>
                </a:lnTo>
                <a:lnTo>
                  <a:pt x="7375" y="2832"/>
                </a:lnTo>
                <a:lnTo>
                  <a:pt x="7391" y="2476"/>
                </a:lnTo>
                <a:close/>
              </a:path>
              <a:path w="10160" h="5079">
                <a:moveTo>
                  <a:pt x="4419" y="1930"/>
                </a:moveTo>
                <a:lnTo>
                  <a:pt x="4230" y="2184"/>
                </a:lnTo>
                <a:lnTo>
                  <a:pt x="4900" y="2497"/>
                </a:lnTo>
                <a:lnTo>
                  <a:pt x="4419" y="1930"/>
                </a:lnTo>
                <a:close/>
              </a:path>
              <a:path w="10160" h="5079">
                <a:moveTo>
                  <a:pt x="6197" y="2273"/>
                </a:moveTo>
                <a:lnTo>
                  <a:pt x="5816" y="2400"/>
                </a:lnTo>
                <a:lnTo>
                  <a:pt x="6238" y="2400"/>
                </a:lnTo>
                <a:lnTo>
                  <a:pt x="6197" y="2273"/>
                </a:lnTo>
                <a:close/>
              </a:path>
              <a:path w="10160" h="5079">
                <a:moveTo>
                  <a:pt x="4546" y="1511"/>
                </a:moveTo>
                <a:lnTo>
                  <a:pt x="3073" y="1562"/>
                </a:lnTo>
                <a:lnTo>
                  <a:pt x="4528" y="1562"/>
                </a:lnTo>
                <a:close/>
              </a:path>
              <a:path w="10160" h="5079">
                <a:moveTo>
                  <a:pt x="3505" y="889"/>
                </a:moveTo>
                <a:lnTo>
                  <a:pt x="3390" y="1041"/>
                </a:lnTo>
                <a:lnTo>
                  <a:pt x="3505" y="889"/>
                </a:lnTo>
                <a:close/>
              </a:path>
              <a:path w="10160" h="5079">
                <a:moveTo>
                  <a:pt x="1206" y="38"/>
                </a:moveTo>
                <a:lnTo>
                  <a:pt x="482" y="292"/>
                </a:lnTo>
                <a:lnTo>
                  <a:pt x="1681" y="292"/>
                </a:lnTo>
                <a:lnTo>
                  <a:pt x="1333" y="13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1820405" y="3484955"/>
            <a:ext cx="52705" cy="57150"/>
          </a:xfrm>
          <a:custGeom>
            <a:avLst/>
            <a:gdLst/>
            <a:ahLst/>
            <a:cxnLst/>
            <a:rect l="l" t="t" r="r" b="b"/>
            <a:pathLst>
              <a:path w="52705" h="57150">
                <a:moveTo>
                  <a:pt x="6045" y="4597"/>
                </a:moveTo>
                <a:lnTo>
                  <a:pt x="5867" y="3873"/>
                </a:lnTo>
                <a:lnTo>
                  <a:pt x="5270" y="3505"/>
                </a:lnTo>
                <a:lnTo>
                  <a:pt x="5156" y="2997"/>
                </a:lnTo>
                <a:lnTo>
                  <a:pt x="4635" y="2882"/>
                </a:lnTo>
                <a:lnTo>
                  <a:pt x="4699" y="2425"/>
                </a:lnTo>
                <a:lnTo>
                  <a:pt x="4521" y="1828"/>
                </a:lnTo>
                <a:lnTo>
                  <a:pt x="4114" y="1727"/>
                </a:lnTo>
                <a:lnTo>
                  <a:pt x="4076" y="1219"/>
                </a:lnTo>
                <a:lnTo>
                  <a:pt x="3556" y="1333"/>
                </a:lnTo>
                <a:lnTo>
                  <a:pt x="3429" y="939"/>
                </a:lnTo>
                <a:lnTo>
                  <a:pt x="3340" y="0"/>
                </a:lnTo>
                <a:lnTo>
                  <a:pt x="3086" y="1600"/>
                </a:lnTo>
                <a:lnTo>
                  <a:pt x="2857" y="1701"/>
                </a:lnTo>
                <a:lnTo>
                  <a:pt x="2895" y="685"/>
                </a:lnTo>
                <a:lnTo>
                  <a:pt x="2501" y="1739"/>
                </a:lnTo>
                <a:lnTo>
                  <a:pt x="2057" y="1778"/>
                </a:lnTo>
                <a:lnTo>
                  <a:pt x="2184" y="2832"/>
                </a:lnTo>
                <a:lnTo>
                  <a:pt x="2692" y="4000"/>
                </a:lnTo>
                <a:lnTo>
                  <a:pt x="2095" y="4749"/>
                </a:lnTo>
                <a:lnTo>
                  <a:pt x="1320" y="5359"/>
                </a:lnTo>
                <a:lnTo>
                  <a:pt x="1041" y="4978"/>
                </a:lnTo>
                <a:lnTo>
                  <a:pt x="0" y="4953"/>
                </a:lnTo>
                <a:lnTo>
                  <a:pt x="317" y="5740"/>
                </a:lnTo>
                <a:lnTo>
                  <a:pt x="647" y="6680"/>
                </a:lnTo>
                <a:lnTo>
                  <a:pt x="1168" y="7150"/>
                </a:lnTo>
                <a:lnTo>
                  <a:pt x="1181" y="7378"/>
                </a:lnTo>
                <a:lnTo>
                  <a:pt x="1358" y="7683"/>
                </a:lnTo>
                <a:lnTo>
                  <a:pt x="1498" y="7823"/>
                </a:lnTo>
                <a:lnTo>
                  <a:pt x="1612" y="7518"/>
                </a:lnTo>
                <a:lnTo>
                  <a:pt x="1066" y="6464"/>
                </a:lnTo>
                <a:lnTo>
                  <a:pt x="1663" y="7061"/>
                </a:lnTo>
                <a:lnTo>
                  <a:pt x="1968" y="8140"/>
                </a:lnTo>
                <a:lnTo>
                  <a:pt x="2667" y="8763"/>
                </a:lnTo>
                <a:lnTo>
                  <a:pt x="3543" y="9283"/>
                </a:lnTo>
                <a:lnTo>
                  <a:pt x="3378" y="7924"/>
                </a:lnTo>
                <a:lnTo>
                  <a:pt x="4864" y="6743"/>
                </a:lnTo>
                <a:lnTo>
                  <a:pt x="4025" y="5410"/>
                </a:lnTo>
                <a:lnTo>
                  <a:pt x="3733" y="5143"/>
                </a:lnTo>
                <a:lnTo>
                  <a:pt x="2819" y="2400"/>
                </a:lnTo>
                <a:lnTo>
                  <a:pt x="4114" y="3340"/>
                </a:lnTo>
                <a:lnTo>
                  <a:pt x="4279" y="3581"/>
                </a:lnTo>
                <a:lnTo>
                  <a:pt x="4635" y="3467"/>
                </a:lnTo>
                <a:lnTo>
                  <a:pt x="5105" y="3594"/>
                </a:lnTo>
                <a:lnTo>
                  <a:pt x="5105" y="4076"/>
                </a:lnTo>
                <a:lnTo>
                  <a:pt x="6045" y="4597"/>
                </a:lnTo>
                <a:close/>
              </a:path>
              <a:path w="52705" h="57150">
                <a:moveTo>
                  <a:pt x="28244" y="10668"/>
                </a:moveTo>
                <a:lnTo>
                  <a:pt x="28092" y="10782"/>
                </a:lnTo>
                <a:lnTo>
                  <a:pt x="28219" y="10782"/>
                </a:lnTo>
                <a:close/>
              </a:path>
              <a:path w="52705" h="57150">
                <a:moveTo>
                  <a:pt x="30886" y="9321"/>
                </a:moveTo>
                <a:lnTo>
                  <a:pt x="30480" y="9410"/>
                </a:lnTo>
                <a:lnTo>
                  <a:pt x="30365" y="9067"/>
                </a:lnTo>
                <a:lnTo>
                  <a:pt x="30073" y="8890"/>
                </a:lnTo>
                <a:lnTo>
                  <a:pt x="29959" y="8267"/>
                </a:lnTo>
                <a:lnTo>
                  <a:pt x="29413" y="8051"/>
                </a:lnTo>
                <a:lnTo>
                  <a:pt x="29044" y="7518"/>
                </a:lnTo>
                <a:lnTo>
                  <a:pt x="28359" y="7099"/>
                </a:lnTo>
                <a:lnTo>
                  <a:pt x="28092" y="6934"/>
                </a:lnTo>
                <a:lnTo>
                  <a:pt x="27254" y="6934"/>
                </a:lnTo>
                <a:lnTo>
                  <a:pt x="27089" y="6604"/>
                </a:lnTo>
                <a:lnTo>
                  <a:pt x="27076" y="5930"/>
                </a:lnTo>
                <a:lnTo>
                  <a:pt x="26873" y="6565"/>
                </a:lnTo>
                <a:lnTo>
                  <a:pt x="26771" y="7061"/>
                </a:lnTo>
                <a:lnTo>
                  <a:pt x="25857" y="6997"/>
                </a:lnTo>
                <a:lnTo>
                  <a:pt x="25755" y="6565"/>
                </a:lnTo>
                <a:lnTo>
                  <a:pt x="25400" y="6438"/>
                </a:lnTo>
                <a:lnTo>
                  <a:pt x="25565" y="7099"/>
                </a:lnTo>
                <a:lnTo>
                  <a:pt x="25031" y="6883"/>
                </a:lnTo>
                <a:lnTo>
                  <a:pt x="25133" y="7518"/>
                </a:lnTo>
                <a:lnTo>
                  <a:pt x="25704" y="8890"/>
                </a:lnTo>
                <a:lnTo>
                  <a:pt x="24993" y="8051"/>
                </a:lnTo>
                <a:lnTo>
                  <a:pt x="23469" y="8674"/>
                </a:lnTo>
                <a:lnTo>
                  <a:pt x="23545" y="8864"/>
                </a:lnTo>
                <a:lnTo>
                  <a:pt x="25006" y="11125"/>
                </a:lnTo>
                <a:lnTo>
                  <a:pt x="25806" y="11455"/>
                </a:lnTo>
                <a:lnTo>
                  <a:pt x="25984" y="12484"/>
                </a:lnTo>
                <a:lnTo>
                  <a:pt x="26771" y="12725"/>
                </a:lnTo>
                <a:lnTo>
                  <a:pt x="28054" y="12242"/>
                </a:lnTo>
                <a:lnTo>
                  <a:pt x="28549" y="11747"/>
                </a:lnTo>
                <a:lnTo>
                  <a:pt x="28816" y="11569"/>
                </a:lnTo>
                <a:lnTo>
                  <a:pt x="28206" y="11010"/>
                </a:lnTo>
                <a:lnTo>
                  <a:pt x="28092" y="10782"/>
                </a:lnTo>
                <a:lnTo>
                  <a:pt x="28194" y="10566"/>
                </a:lnTo>
                <a:lnTo>
                  <a:pt x="27990" y="10668"/>
                </a:lnTo>
                <a:lnTo>
                  <a:pt x="27660" y="10134"/>
                </a:lnTo>
                <a:lnTo>
                  <a:pt x="27660" y="9867"/>
                </a:lnTo>
                <a:lnTo>
                  <a:pt x="27711" y="9715"/>
                </a:lnTo>
                <a:lnTo>
                  <a:pt x="27508" y="9867"/>
                </a:lnTo>
                <a:lnTo>
                  <a:pt x="27355" y="9245"/>
                </a:lnTo>
                <a:lnTo>
                  <a:pt x="27571" y="9321"/>
                </a:lnTo>
                <a:lnTo>
                  <a:pt x="27673" y="9601"/>
                </a:lnTo>
                <a:lnTo>
                  <a:pt x="27736" y="9410"/>
                </a:lnTo>
                <a:lnTo>
                  <a:pt x="28168" y="9715"/>
                </a:lnTo>
                <a:lnTo>
                  <a:pt x="28257" y="9944"/>
                </a:lnTo>
                <a:lnTo>
                  <a:pt x="28435" y="10782"/>
                </a:lnTo>
                <a:lnTo>
                  <a:pt x="28562" y="11125"/>
                </a:lnTo>
                <a:lnTo>
                  <a:pt x="28816" y="11569"/>
                </a:lnTo>
                <a:lnTo>
                  <a:pt x="29883" y="14465"/>
                </a:lnTo>
                <a:lnTo>
                  <a:pt x="29171" y="10502"/>
                </a:lnTo>
                <a:lnTo>
                  <a:pt x="29235" y="9715"/>
                </a:lnTo>
                <a:lnTo>
                  <a:pt x="29451" y="9410"/>
                </a:lnTo>
                <a:lnTo>
                  <a:pt x="29578" y="9245"/>
                </a:lnTo>
                <a:lnTo>
                  <a:pt x="29705" y="9067"/>
                </a:lnTo>
                <a:lnTo>
                  <a:pt x="29946" y="10566"/>
                </a:lnTo>
                <a:lnTo>
                  <a:pt x="30619" y="10706"/>
                </a:lnTo>
                <a:lnTo>
                  <a:pt x="30441" y="9944"/>
                </a:lnTo>
                <a:lnTo>
                  <a:pt x="30391" y="9563"/>
                </a:lnTo>
                <a:lnTo>
                  <a:pt x="30581" y="9474"/>
                </a:lnTo>
                <a:lnTo>
                  <a:pt x="30886" y="9321"/>
                </a:lnTo>
                <a:close/>
              </a:path>
              <a:path w="52705" h="57150">
                <a:moveTo>
                  <a:pt x="36779" y="40068"/>
                </a:moveTo>
                <a:lnTo>
                  <a:pt x="36080" y="40271"/>
                </a:lnTo>
                <a:lnTo>
                  <a:pt x="36741" y="40144"/>
                </a:lnTo>
                <a:close/>
              </a:path>
              <a:path w="52705" h="57150">
                <a:moveTo>
                  <a:pt x="40830" y="38887"/>
                </a:moveTo>
                <a:lnTo>
                  <a:pt x="40030" y="39077"/>
                </a:lnTo>
                <a:lnTo>
                  <a:pt x="39255" y="38011"/>
                </a:lnTo>
                <a:lnTo>
                  <a:pt x="38646" y="37553"/>
                </a:lnTo>
                <a:lnTo>
                  <a:pt x="38011" y="36474"/>
                </a:lnTo>
                <a:lnTo>
                  <a:pt x="37744" y="35941"/>
                </a:lnTo>
                <a:lnTo>
                  <a:pt x="36499" y="35915"/>
                </a:lnTo>
                <a:lnTo>
                  <a:pt x="35991" y="35890"/>
                </a:lnTo>
                <a:lnTo>
                  <a:pt x="35712" y="35382"/>
                </a:lnTo>
                <a:lnTo>
                  <a:pt x="35420" y="35941"/>
                </a:lnTo>
                <a:lnTo>
                  <a:pt x="34861" y="35902"/>
                </a:lnTo>
                <a:lnTo>
                  <a:pt x="34899" y="36868"/>
                </a:lnTo>
                <a:lnTo>
                  <a:pt x="35064" y="37058"/>
                </a:lnTo>
                <a:lnTo>
                  <a:pt x="35280" y="37401"/>
                </a:lnTo>
                <a:lnTo>
                  <a:pt x="35534" y="37465"/>
                </a:lnTo>
                <a:lnTo>
                  <a:pt x="35661" y="37553"/>
                </a:lnTo>
                <a:lnTo>
                  <a:pt x="35775" y="38011"/>
                </a:lnTo>
                <a:lnTo>
                  <a:pt x="35661" y="38519"/>
                </a:lnTo>
                <a:lnTo>
                  <a:pt x="35991" y="38887"/>
                </a:lnTo>
                <a:lnTo>
                  <a:pt x="36271" y="39255"/>
                </a:lnTo>
                <a:lnTo>
                  <a:pt x="36537" y="39560"/>
                </a:lnTo>
                <a:lnTo>
                  <a:pt x="36779" y="40068"/>
                </a:lnTo>
                <a:lnTo>
                  <a:pt x="37020" y="39992"/>
                </a:lnTo>
                <a:lnTo>
                  <a:pt x="37503" y="39928"/>
                </a:lnTo>
                <a:lnTo>
                  <a:pt x="37579" y="40487"/>
                </a:lnTo>
                <a:lnTo>
                  <a:pt x="37807" y="40627"/>
                </a:lnTo>
                <a:lnTo>
                  <a:pt x="38684" y="40792"/>
                </a:lnTo>
                <a:lnTo>
                  <a:pt x="38862" y="41859"/>
                </a:lnTo>
                <a:lnTo>
                  <a:pt x="39700" y="42176"/>
                </a:lnTo>
                <a:lnTo>
                  <a:pt x="40284" y="42227"/>
                </a:lnTo>
                <a:lnTo>
                  <a:pt x="40805" y="41859"/>
                </a:lnTo>
                <a:lnTo>
                  <a:pt x="40411" y="41262"/>
                </a:lnTo>
                <a:lnTo>
                  <a:pt x="40157" y="41008"/>
                </a:lnTo>
                <a:lnTo>
                  <a:pt x="39382" y="41148"/>
                </a:lnTo>
                <a:lnTo>
                  <a:pt x="39420" y="40487"/>
                </a:lnTo>
                <a:lnTo>
                  <a:pt x="39573" y="40589"/>
                </a:lnTo>
                <a:lnTo>
                  <a:pt x="39763" y="40487"/>
                </a:lnTo>
                <a:lnTo>
                  <a:pt x="39890" y="40424"/>
                </a:lnTo>
                <a:lnTo>
                  <a:pt x="40005" y="40119"/>
                </a:lnTo>
                <a:lnTo>
                  <a:pt x="40195" y="40144"/>
                </a:lnTo>
                <a:lnTo>
                  <a:pt x="40170" y="39928"/>
                </a:lnTo>
                <a:lnTo>
                  <a:pt x="40195" y="39674"/>
                </a:lnTo>
                <a:lnTo>
                  <a:pt x="40627" y="39560"/>
                </a:lnTo>
                <a:lnTo>
                  <a:pt x="40233" y="39179"/>
                </a:lnTo>
                <a:lnTo>
                  <a:pt x="40436" y="39077"/>
                </a:lnTo>
                <a:lnTo>
                  <a:pt x="40830" y="38887"/>
                </a:lnTo>
                <a:close/>
              </a:path>
              <a:path w="52705" h="57150">
                <a:moveTo>
                  <a:pt x="41084" y="39801"/>
                </a:moveTo>
                <a:lnTo>
                  <a:pt x="40754" y="39560"/>
                </a:lnTo>
                <a:lnTo>
                  <a:pt x="40830" y="39878"/>
                </a:lnTo>
                <a:lnTo>
                  <a:pt x="41084" y="39801"/>
                </a:lnTo>
                <a:close/>
              </a:path>
              <a:path w="52705" h="57150">
                <a:moveTo>
                  <a:pt x="49606" y="56324"/>
                </a:moveTo>
                <a:lnTo>
                  <a:pt x="49580" y="56172"/>
                </a:lnTo>
                <a:lnTo>
                  <a:pt x="49339" y="56070"/>
                </a:lnTo>
                <a:lnTo>
                  <a:pt x="49606" y="56324"/>
                </a:lnTo>
                <a:close/>
              </a:path>
              <a:path w="52705" h="57150">
                <a:moveTo>
                  <a:pt x="49860" y="55410"/>
                </a:moveTo>
                <a:lnTo>
                  <a:pt x="48768" y="54927"/>
                </a:lnTo>
                <a:lnTo>
                  <a:pt x="48628" y="55765"/>
                </a:lnTo>
                <a:lnTo>
                  <a:pt x="49339" y="56070"/>
                </a:lnTo>
                <a:lnTo>
                  <a:pt x="49657" y="55702"/>
                </a:lnTo>
                <a:lnTo>
                  <a:pt x="49860" y="55410"/>
                </a:lnTo>
                <a:close/>
              </a:path>
              <a:path w="52705" h="57150">
                <a:moveTo>
                  <a:pt x="50063" y="56616"/>
                </a:moveTo>
                <a:lnTo>
                  <a:pt x="49606" y="56324"/>
                </a:lnTo>
                <a:lnTo>
                  <a:pt x="49682" y="56883"/>
                </a:lnTo>
                <a:lnTo>
                  <a:pt x="50063" y="56616"/>
                </a:lnTo>
                <a:close/>
              </a:path>
              <a:path w="52705" h="57150">
                <a:moveTo>
                  <a:pt x="50076" y="55092"/>
                </a:moveTo>
                <a:lnTo>
                  <a:pt x="49860" y="55410"/>
                </a:lnTo>
                <a:lnTo>
                  <a:pt x="50076" y="55092"/>
                </a:lnTo>
                <a:close/>
              </a:path>
              <a:path w="52705" h="57150">
                <a:moveTo>
                  <a:pt x="52387" y="55740"/>
                </a:moveTo>
                <a:lnTo>
                  <a:pt x="47167" y="44919"/>
                </a:lnTo>
                <a:lnTo>
                  <a:pt x="48463" y="48285"/>
                </a:lnTo>
                <a:lnTo>
                  <a:pt x="48895" y="49987"/>
                </a:lnTo>
                <a:lnTo>
                  <a:pt x="49047" y="50507"/>
                </a:lnTo>
                <a:lnTo>
                  <a:pt x="49466" y="51219"/>
                </a:lnTo>
                <a:lnTo>
                  <a:pt x="49352" y="51752"/>
                </a:lnTo>
                <a:lnTo>
                  <a:pt x="48920" y="52273"/>
                </a:lnTo>
                <a:lnTo>
                  <a:pt x="49174" y="53581"/>
                </a:lnTo>
                <a:lnTo>
                  <a:pt x="49784" y="53746"/>
                </a:lnTo>
                <a:lnTo>
                  <a:pt x="50088" y="53911"/>
                </a:lnTo>
                <a:lnTo>
                  <a:pt x="50304" y="54292"/>
                </a:lnTo>
                <a:lnTo>
                  <a:pt x="50266" y="54622"/>
                </a:lnTo>
                <a:lnTo>
                  <a:pt x="50076" y="55092"/>
                </a:lnTo>
                <a:lnTo>
                  <a:pt x="50380" y="54622"/>
                </a:lnTo>
                <a:lnTo>
                  <a:pt x="51523" y="55981"/>
                </a:lnTo>
                <a:lnTo>
                  <a:pt x="52387" y="5574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1876997" y="3595213"/>
            <a:ext cx="6350" cy="6985"/>
          </a:xfrm>
          <a:custGeom>
            <a:avLst/>
            <a:gdLst/>
            <a:ahLst/>
            <a:cxnLst/>
            <a:rect l="l" t="t" r="r" b="b"/>
            <a:pathLst>
              <a:path w="6350" h="6985">
                <a:moveTo>
                  <a:pt x="0" y="0"/>
                </a:moveTo>
                <a:lnTo>
                  <a:pt x="101" y="165"/>
                </a:lnTo>
                <a:lnTo>
                  <a:pt x="444" y="571"/>
                </a:lnTo>
                <a:lnTo>
                  <a:pt x="381" y="1003"/>
                </a:lnTo>
                <a:lnTo>
                  <a:pt x="190" y="939"/>
                </a:lnTo>
                <a:lnTo>
                  <a:pt x="342" y="1181"/>
                </a:lnTo>
                <a:lnTo>
                  <a:pt x="406" y="1320"/>
                </a:lnTo>
                <a:lnTo>
                  <a:pt x="520" y="952"/>
                </a:lnTo>
                <a:lnTo>
                  <a:pt x="546" y="1231"/>
                </a:lnTo>
                <a:lnTo>
                  <a:pt x="914" y="1485"/>
                </a:lnTo>
                <a:lnTo>
                  <a:pt x="1346" y="1892"/>
                </a:lnTo>
                <a:lnTo>
                  <a:pt x="1790" y="2108"/>
                </a:lnTo>
                <a:lnTo>
                  <a:pt x="2159" y="2730"/>
                </a:lnTo>
                <a:lnTo>
                  <a:pt x="2552" y="3302"/>
                </a:lnTo>
                <a:lnTo>
                  <a:pt x="2781" y="4025"/>
                </a:lnTo>
                <a:lnTo>
                  <a:pt x="3276" y="4191"/>
                </a:lnTo>
                <a:lnTo>
                  <a:pt x="3670" y="5054"/>
                </a:lnTo>
                <a:lnTo>
                  <a:pt x="3949" y="5486"/>
                </a:lnTo>
                <a:lnTo>
                  <a:pt x="4330" y="5854"/>
                </a:lnTo>
                <a:lnTo>
                  <a:pt x="4838" y="6045"/>
                </a:lnTo>
                <a:lnTo>
                  <a:pt x="5181" y="6464"/>
                </a:lnTo>
                <a:lnTo>
                  <a:pt x="5842" y="6388"/>
                </a:lnTo>
                <a:lnTo>
                  <a:pt x="5384" y="5892"/>
                </a:lnTo>
                <a:lnTo>
                  <a:pt x="5207" y="5575"/>
                </a:lnTo>
                <a:lnTo>
                  <a:pt x="5168" y="5245"/>
                </a:lnTo>
                <a:lnTo>
                  <a:pt x="5486" y="4800"/>
                </a:lnTo>
                <a:lnTo>
                  <a:pt x="5080" y="4660"/>
                </a:lnTo>
                <a:lnTo>
                  <a:pt x="4521" y="4216"/>
                </a:lnTo>
                <a:lnTo>
                  <a:pt x="3746" y="3632"/>
                </a:lnTo>
                <a:lnTo>
                  <a:pt x="3289" y="3149"/>
                </a:lnTo>
                <a:lnTo>
                  <a:pt x="2882" y="2565"/>
                </a:lnTo>
                <a:lnTo>
                  <a:pt x="2286" y="2565"/>
                </a:lnTo>
                <a:lnTo>
                  <a:pt x="2032" y="2032"/>
                </a:lnTo>
                <a:lnTo>
                  <a:pt x="1676" y="1676"/>
                </a:lnTo>
                <a:lnTo>
                  <a:pt x="1676" y="1143"/>
                </a:lnTo>
                <a:lnTo>
                  <a:pt x="1206" y="1028"/>
                </a:lnTo>
                <a:lnTo>
                  <a:pt x="1054" y="622"/>
                </a:lnTo>
                <a:lnTo>
                  <a:pt x="685" y="190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174980" y="2851048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2209" y="0"/>
                </a:moveTo>
                <a:lnTo>
                  <a:pt x="1485" y="508"/>
                </a:lnTo>
                <a:lnTo>
                  <a:pt x="838" y="673"/>
                </a:lnTo>
                <a:lnTo>
                  <a:pt x="838" y="1295"/>
                </a:lnTo>
                <a:lnTo>
                  <a:pt x="0" y="3009"/>
                </a:lnTo>
                <a:lnTo>
                  <a:pt x="266" y="3454"/>
                </a:lnTo>
                <a:lnTo>
                  <a:pt x="1511" y="4356"/>
                </a:lnTo>
                <a:lnTo>
                  <a:pt x="2755" y="5676"/>
                </a:lnTo>
                <a:lnTo>
                  <a:pt x="4089" y="6096"/>
                </a:lnTo>
                <a:lnTo>
                  <a:pt x="4318" y="6045"/>
                </a:lnTo>
                <a:lnTo>
                  <a:pt x="4381" y="5473"/>
                </a:lnTo>
                <a:lnTo>
                  <a:pt x="4699" y="5588"/>
                </a:lnTo>
                <a:lnTo>
                  <a:pt x="6172" y="4991"/>
                </a:lnTo>
                <a:lnTo>
                  <a:pt x="5981" y="5473"/>
                </a:lnTo>
                <a:lnTo>
                  <a:pt x="6235" y="5168"/>
                </a:lnTo>
                <a:lnTo>
                  <a:pt x="6985" y="4343"/>
                </a:lnTo>
                <a:lnTo>
                  <a:pt x="6578" y="3937"/>
                </a:lnTo>
                <a:lnTo>
                  <a:pt x="5422" y="4013"/>
                </a:lnTo>
                <a:lnTo>
                  <a:pt x="5397" y="3238"/>
                </a:lnTo>
                <a:lnTo>
                  <a:pt x="5105" y="2451"/>
                </a:lnTo>
                <a:lnTo>
                  <a:pt x="4089" y="1778"/>
                </a:lnTo>
                <a:lnTo>
                  <a:pt x="4089" y="609"/>
                </a:lnTo>
                <a:lnTo>
                  <a:pt x="2908" y="50"/>
                </a:lnTo>
                <a:lnTo>
                  <a:pt x="220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1815133" y="3301871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165" y="4559"/>
                </a:moveTo>
                <a:lnTo>
                  <a:pt x="114" y="4978"/>
                </a:lnTo>
                <a:lnTo>
                  <a:pt x="169" y="5397"/>
                </a:lnTo>
                <a:lnTo>
                  <a:pt x="258" y="5956"/>
                </a:lnTo>
                <a:lnTo>
                  <a:pt x="368" y="6337"/>
                </a:lnTo>
                <a:lnTo>
                  <a:pt x="520" y="6349"/>
                </a:lnTo>
                <a:lnTo>
                  <a:pt x="558" y="6515"/>
                </a:lnTo>
                <a:lnTo>
                  <a:pt x="888" y="6451"/>
                </a:lnTo>
                <a:lnTo>
                  <a:pt x="990" y="5981"/>
                </a:lnTo>
                <a:lnTo>
                  <a:pt x="1359" y="5981"/>
                </a:lnTo>
                <a:lnTo>
                  <a:pt x="1650" y="5892"/>
                </a:lnTo>
                <a:lnTo>
                  <a:pt x="2233" y="5892"/>
                </a:lnTo>
                <a:lnTo>
                  <a:pt x="2108" y="5676"/>
                </a:lnTo>
                <a:lnTo>
                  <a:pt x="2438" y="5562"/>
                </a:lnTo>
                <a:lnTo>
                  <a:pt x="2403" y="5321"/>
                </a:lnTo>
                <a:lnTo>
                  <a:pt x="2268" y="5181"/>
                </a:lnTo>
                <a:lnTo>
                  <a:pt x="1384" y="5181"/>
                </a:lnTo>
                <a:lnTo>
                  <a:pt x="839" y="5003"/>
                </a:lnTo>
                <a:lnTo>
                  <a:pt x="847" y="4838"/>
                </a:lnTo>
                <a:lnTo>
                  <a:pt x="419" y="4838"/>
                </a:lnTo>
                <a:lnTo>
                  <a:pt x="165" y="4559"/>
                </a:lnTo>
                <a:close/>
              </a:path>
              <a:path w="5714" h="6985">
                <a:moveTo>
                  <a:pt x="2233" y="5892"/>
                </a:moveTo>
                <a:lnTo>
                  <a:pt x="1650" y="5892"/>
                </a:lnTo>
                <a:lnTo>
                  <a:pt x="2044" y="6121"/>
                </a:lnTo>
                <a:lnTo>
                  <a:pt x="2197" y="6515"/>
                </a:lnTo>
                <a:lnTo>
                  <a:pt x="2320" y="6121"/>
                </a:lnTo>
                <a:lnTo>
                  <a:pt x="2233" y="5892"/>
                </a:lnTo>
                <a:close/>
              </a:path>
              <a:path w="5714" h="6985">
                <a:moveTo>
                  <a:pt x="1359" y="5981"/>
                </a:moveTo>
                <a:lnTo>
                  <a:pt x="990" y="5981"/>
                </a:lnTo>
                <a:lnTo>
                  <a:pt x="1371" y="6286"/>
                </a:lnTo>
                <a:lnTo>
                  <a:pt x="1359" y="5981"/>
                </a:lnTo>
                <a:close/>
              </a:path>
              <a:path w="5714" h="6985">
                <a:moveTo>
                  <a:pt x="2882" y="4927"/>
                </a:moveTo>
                <a:lnTo>
                  <a:pt x="2645" y="5067"/>
                </a:lnTo>
                <a:lnTo>
                  <a:pt x="2527" y="5448"/>
                </a:lnTo>
                <a:lnTo>
                  <a:pt x="2896" y="5041"/>
                </a:lnTo>
                <a:close/>
              </a:path>
              <a:path w="5714" h="6985">
                <a:moveTo>
                  <a:pt x="1587" y="4902"/>
                </a:moveTo>
                <a:lnTo>
                  <a:pt x="1471" y="5118"/>
                </a:lnTo>
                <a:lnTo>
                  <a:pt x="2268" y="5181"/>
                </a:lnTo>
                <a:lnTo>
                  <a:pt x="1892" y="5156"/>
                </a:lnTo>
                <a:lnTo>
                  <a:pt x="1587" y="4902"/>
                </a:lnTo>
                <a:close/>
              </a:path>
              <a:path w="5714" h="6985">
                <a:moveTo>
                  <a:pt x="2082" y="4991"/>
                </a:moveTo>
                <a:lnTo>
                  <a:pt x="1892" y="5156"/>
                </a:lnTo>
                <a:lnTo>
                  <a:pt x="2243" y="5156"/>
                </a:lnTo>
                <a:lnTo>
                  <a:pt x="2082" y="4991"/>
                </a:lnTo>
                <a:close/>
              </a:path>
              <a:path w="5714" h="6985">
                <a:moveTo>
                  <a:pt x="3086" y="4254"/>
                </a:moveTo>
                <a:lnTo>
                  <a:pt x="2781" y="4356"/>
                </a:lnTo>
                <a:lnTo>
                  <a:pt x="2945" y="4622"/>
                </a:lnTo>
                <a:lnTo>
                  <a:pt x="3035" y="5067"/>
                </a:lnTo>
                <a:lnTo>
                  <a:pt x="3159" y="4876"/>
                </a:lnTo>
                <a:lnTo>
                  <a:pt x="3086" y="4254"/>
                </a:lnTo>
                <a:close/>
              </a:path>
              <a:path w="5714" h="6985">
                <a:moveTo>
                  <a:pt x="0" y="4965"/>
                </a:moveTo>
                <a:close/>
              </a:path>
              <a:path w="5714" h="6985">
                <a:moveTo>
                  <a:pt x="1333" y="3644"/>
                </a:moveTo>
                <a:lnTo>
                  <a:pt x="1117" y="3657"/>
                </a:lnTo>
                <a:lnTo>
                  <a:pt x="974" y="3721"/>
                </a:lnTo>
                <a:lnTo>
                  <a:pt x="660" y="4178"/>
                </a:lnTo>
                <a:lnTo>
                  <a:pt x="534" y="4698"/>
                </a:lnTo>
                <a:lnTo>
                  <a:pt x="419" y="4838"/>
                </a:lnTo>
                <a:lnTo>
                  <a:pt x="847" y="4838"/>
                </a:lnTo>
                <a:lnTo>
                  <a:pt x="1193" y="3721"/>
                </a:lnTo>
                <a:lnTo>
                  <a:pt x="1340" y="3721"/>
                </a:lnTo>
                <a:close/>
              </a:path>
              <a:path w="5714" h="6985">
                <a:moveTo>
                  <a:pt x="4561" y="2857"/>
                </a:moveTo>
                <a:lnTo>
                  <a:pt x="3657" y="2857"/>
                </a:lnTo>
                <a:lnTo>
                  <a:pt x="3479" y="4698"/>
                </a:lnTo>
                <a:lnTo>
                  <a:pt x="4464" y="4254"/>
                </a:lnTo>
                <a:lnTo>
                  <a:pt x="4622" y="4140"/>
                </a:lnTo>
                <a:lnTo>
                  <a:pt x="4802" y="4140"/>
                </a:lnTo>
                <a:lnTo>
                  <a:pt x="4831" y="3441"/>
                </a:lnTo>
                <a:lnTo>
                  <a:pt x="4571" y="3149"/>
                </a:lnTo>
                <a:lnTo>
                  <a:pt x="4561" y="2857"/>
                </a:lnTo>
                <a:close/>
              </a:path>
              <a:path w="5714" h="6985">
                <a:moveTo>
                  <a:pt x="2396" y="4178"/>
                </a:moveTo>
                <a:lnTo>
                  <a:pt x="1866" y="4178"/>
                </a:lnTo>
                <a:lnTo>
                  <a:pt x="2260" y="4305"/>
                </a:lnTo>
                <a:lnTo>
                  <a:pt x="2396" y="4178"/>
                </a:lnTo>
                <a:close/>
              </a:path>
              <a:path w="5714" h="6985">
                <a:moveTo>
                  <a:pt x="4802" y="4140"/>
                </a:moveTo>
                <a:lnTo>
                  <a:pt x="4622" y="4140"/>
                </a:lnTo>
                <a:lnTo>
                  <a:pt x="4775" y="4292"/>
                </a:lnTo>
                <a:lnTo>
                  <a:pt x="4802" y="4140"/>
                </a:lnTo>
                <a:close/>
              </a:path>
              <a:path w="5714" h="6985">
                <a:moveTo>
                  <a:pt x="1841" y="3568"/>
                </a:moveTo>
                <a:lnTo>
                  <a:pt x="1684" y="3759"/>
                </a:lnTo>
                <a:lnTo>
                  <a:pt x="1558" y="4127"/>
                </a:lnTo>
                <a:lnTo>
                  <a:pt x="1866" y="4178"/>
                </a:lnTo>
                <a:lnTo>
                  <a:pt x="2396" y="4178"/>
                </a:lnTo>
                <a:lnTo>
                  <a:pt x="2459" y="3695"/>
                </a:lnTo>
                <a:lnTo>
                  <a:pt x="2235" y="3695"/>
                </a:lnTo>
                <a:lnTo>
                  <a:pt x="1841" y="3568"/>
                </a:lnTo>
                <a:close/>
              </a:path>
              <a:path w="5714" h="6985">
                <a:moveTo>
                  <a:pt x="1340" y="3721"/>
                </a:moveTo>
                <a:lnTo>
                  <a:pt x="1193" y="3721"/>
                </a:lnTo>
                <a:lnTo>
                  <a:pt x="1356" y="3902"/>
                </a:lnTo>
                <a:lnTo>
                  <a:pt x="1340" y="3721"/>
                </a:lnTo>
                <a:close/>
              </a:path>
              <a:path w="5714" h="6985">
                <a:moveTo>
                  <a:pt x="2461" y="3561"/>
                </a:moveTo>
                <a:lnTo>
                  <a:pt x="2235" y="3695"/>
                </a:lnTo>
                <a:lnTo>
                  <a:pt x="2459" y="3695"/>
                </a:lnTo>
                <a:lnTo>
                  <a:pt x="2461" y="3561"/>
                </a:lnTo>
                <a:close/>
              </a:path>
              <a:path w="5714" h="6985">
                <a:moveTo>
                  <a:pt x="4558" y="2768"/>
                </a:moveTo>
                <a:lnTo>
                  <a:pt x="2324" y="2768"/>
                </a:lnTo>
                <a:lnTo>
                  <a:pt x="2493" y="3444"/>
                </a:lnTo>
                <a:lnTo>
                  <a:pt x="2857" y="3479"/>
                </a:lnTo>
                <a:lnTo>
                  <a:pt x="3657" y="2857"/>
                </a:lnTo>
                <a:lnTo>
                  <a:pt x="4561" y="2857"/>
                </a:lnTo>
                <a:close/>
              </a:path>
              <a:path w="5714" h="6985">
                <a:moveTo>
                  <a:pt x="2586" y="1854"/>
                </a:moveTo>
                <a:lnTo>
                  <a:pt x="1460" y="1854"/>
                </a:lnTo>
                <a:lnTo>
                  <a:pt x="1685" y="2209"/>
                </a:lnTo>
                <a:lnTo>
                  <a:pt x="1776" y="2768"/>
                </a:lnTo>
                <a:lnTo>
                  <a:pt x="1714" y="2984"/>
                </a:lnTo>
                <a:lnTo>
                  <a:pt x="2031" y="3035"/>
                </a:lnTo>
                <a:lnTo>
                  <a:pt x="2324" y="2768"/>
                </a:lnTo>
                <a:lnTo>
                  <a:pt x="4558" y="2768"/>
                </a:lnTo>
                <a:lnTo>
                  <a:pt x="4543" y="2362"/>
                </a:lnTo>
                <a:lnTo>
                  <a:pt x="3721" y="2362"/>
                </a:lnTo>
                <a:lnTo>
                  <a:pt x="3487" y="2209"/>
                </a:lnTo>
                <a:lnTo>
                  <a:pt x="2895" y="2209"/>
                </a:lnTo>
                <a:lnTo>
                  <a:pt x="2692" y="2044"/>
                </a:lnTo>
                <a:lnTo>
                  <a:pt x="2586" y="1854"/>
                </a:lnTo>
                <a:close/>
              </a:path>
              <a:path w="5714" h="6985">
                <a:moveTo>
                  <a:pt x="1371" y="1320"/>
                </a:moveTo>
                <a:lnTo>
                  <a:pt x="1193" y="1549"/>
                </a:lnTo>
                <a:lnTo>
                  <a:pt x="1396" y="1777"/>
                </a:lnTo>
                <a:lnTo>
                  <a:pt x="1252" y="1854"/>
                </a:lnTo>
                <a:lnTo>
                  <a:pt x="1193" y="2539"/>
                </a:lnTo>
                <a:lnTo>
                  <a:pt x="1460" y="1854"/>
                </a:lnTo>
                <a:lnTo>
                  <a:pt x="2586" y="1854"/>
                </a:lnTo>
                <a:lnTo>
                  <a:pt x="2614" y="1676"/>
                </a:lnTo>
                <a:lnTo>
                  <a:pt x="1917" y="1676"/>
                </a:lnTo>
                <a:lnTo>
                  <a:pt x="1765" y="1612"/>
                </a:lnTo>
                <a:lnTo>
                  <a:pt x="1460" y="1498"/>
                </a:lnTo>
                <a:lnTo>
                  <a:pt x="1371" y="1320"/>
                </a:lnTo>
                <a:close/>
              </a:path>
              <a:path w="5714" h="6985">
                <a:moveTo>
                  <a:pt x="3657" y="1320"/>
                </a:moveTo>
                <a:lnTo>
                  <a:pt x="3721" y="2362"/>
                </a:lnTo>
                <a:lnTo>
                  <a:pt x="4543" y="2362"/>
                </a:lnTo>
                <a:lnTo>
                  <a:pt x="4603" y="2044"/>
                </a:lnTo>
                <a:lnTo>
                  <a:pt x="5065" y="1625"/>
                </a:lnTo>
                <a:lnTo>
                  <a:pt x="4584" y="1625"/>
                </a:lnTo>
                <a:lnTo>
                  <a:pt x="4000" y="1498"/>
                </a:lnTo>
                <a:lnTo>
                  <a:pt x="3657" y="1320"/>
                </a:lnTo>
                <a:close/>
              </a:path>
              <a:path w="5714" h="6985">
                <a:moveTo>
                  <a:pt x="3073" y="1879"/>
                </a:moveTo>
                <a:lnTo>
                  <a:pt x="2895" y="2209"/>
                </a:lnTo>
                <a:lnTo>
                  <a:pt x="3487" y="2209"/>
                </a:lnTo>
                <a:lnTo>
                  <a:pt x="3136" y="1981"/>
                </a:lnTo>
                <a:close/>
              </a:path>
              <a:path w="5714" h="6985">
                <a:moveTo>
                  <a:pt x="1994" y="1392"/>
                </a:moveTo>
                <a:lnTo>
                  <a:pt x="1917" y="1676"/>
                </a:lnTo>
                <a:lnTo>
                  <a:pt x="2614" y="1676"/>
                </a:lnTo>
                <a:lnTo>
                  <a:pt x="2451" y="1574"/>
                </a:lnTo>
                <a:lnTo>
                  <a:pt x="1994" y="1392"/>
                </a:lnTo>
                <a:close/>
              </a:path>
              <a:path w="5714" h="6985">
                <a:moveTo>
                  <a:pt x="5308" y="380"/>
                </a:moveTo>
                <a:lnTo>
                  <a:pt x="5074" y="507"/>
                </a:lnTo>
                <a:lnTo>
                  <a:pt x="5037" y="1054"/>
                </a:lnTo>
                <a:lnTo>
                  <a:pt x="4918" y="1320"/>
                </a:lnTo>
                <a:lnTo>
                  <a:pt x="4584" y="1625"/>
                </a:lnTo>
                <a:lnTo>
                  <a:pt x="5065" y="1625"/>
                </a:lnTo>
                <a:lnTo>
                  <a:pt x="5275" y="1435"/>
                </a:lnTo>
                <a:lnTo>
                  <a:pt x="5308" y="380"/>
                </a:lnTo>
                <a:close/>
              </a:path>
              <a:path w="5714" h="6985">
                <a:moveTo>
                  <a:pt x="1790" y="1485"/>
                </a:moveTo>
                <a:close/>
              </a:path>
              <a:path w="5714" h="6985">
                <a:moveTo>
                  <a:pt x="2489" y="1549"/>
                </a:moveTo>
                <a:close/>
              </a:path>
              <a:path w="5714" h="6985">
                <a:moveTo>
                  <a:pt x="1549" y="1282"/>
                </a:moveTo>
                <a:lnTo>
                  <a:pt x="1460" y="1498"/>
                </a:lnTo>
                <a:lnTo>
                  <a:pt x="1670" y="1498"/>
                </a:lnTo>
                <a:lnTo>
                  <a:pt x="1549" y="1282"/>
                </a:lnTo>
                <a:close/>
              </a:path>
              <a:path w="5714" h="6985">
                <a:moveTo>
                  <a:pt x="4165" y="88"/>
                </a:moveTo>
                <a:lnTo>
                  <a:pt x="3989" y="88"/>
                </a:lnTo>
                <a:lnTo>
                  <a:pt x="3987" y="393"/>
                </a:lnTo>
                <a:lnTo>
                  <a:pt x="3911" y="685"/>
                </a:lnTo>
                <a:lnTo>
                  <a:pt x="4089" y="685"/>
                </a:lnTo>
                <a:lnTo>
                  <a:pt x="4114" y="825"/>
                </a:lnTo>
                <a:lnTo>
                  <a:pt x="4000" y="1498"/>
                </a:lnTo>
                <a:lnTo>
                  <a:pt x="4466" y="1498"/>
                </a:lnTo>
                <a:lnTo>
                  <a:pt x="4348" y="1371"/>
                </a:lnTo>
                <a:lnTo>
                  <a:pt x="4303" y="774"/>
                </a:lnTo>
                <a:lnTo>
                  <a:pt x="4165" y="88"/>
                </a:lnTo>
                <a:close/>
              </a:path>
              <a:path w="5714" h="6985">
                <a:moveTo>
                  <a:pt x="3987" y="774"/>
                </a:moveTo>
                <a:lnTo>
                  <a:pt x="4114" y="825"/>
                </a:lnTo>
                <a:lnTo>
                  <a:pt x="3987" y="774"/>
                </a:lnTo>
                <a:close/>
              </a:path>
              <a:path w="5714" h="6985">
                <a:moveTo>
                  <a:pt x="3886" y="241"/>
                </a:moveTo>
                <a:lnTo>
                  <a:pt x="3949" y="393"/>
                </a:lnTo>
                <a:lnTo>
                  <a:pt x="3886" y="241"/>
                </a:lnTo>
                <a:close/>
              </a:path>
              <a:path w="5714" h="6985">
                <a:moveTo>
                  <a:pt x="3975" y="63"/>
                </a:moveTo>
                <a:close/>
              </a:path>
              <a:path w="5714" h="6985">
                <a:moveTo>
                  <a:pt x="4076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1847908" y="3501447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0" y="0"/>
                </a:moveTo>
                <a:lnTo>
                  <a:pt x="546" y="1358"/>
                </a:lnTo>
                <a:lnTo>
                  <a:pt x="50" y="2362"/>
                </a:lnTo>
                <a:lnTo>
                  <a:pt x="596" y="2260"/>
                </a:lnTo>
                <a:lnTo>
                  <a:pt x="660" y="3644"/>
                </a:lnTo>
                <a:lnTo>
                  <a:pt x="673" y="3111"/>
                </a:lnTo>
                <a:lnTo>
                  <a:pt x="977" y="3225"/>
                </a:lnTo>
                <a:lnTo>
                  <a:pt x="850" y="3365"/>
                </a:lnTo>
                <a:lnTo>
                  <a:pt x="698" y="3416"/>
                </a:lnTo>
                <a:lnTo>
                  <a:pt x="1130" y="3416"/>
                </a:lnTo>
                <a:lnTo>
                  <a:pt x="1041" y="3809"/>
                </a:lnTo>
                <a:lnTo>
                  <a:pt x="1257" y="4063"/>
                </a:lnTo>
                <a:lnTo>
                  <a:pt x="1943" y="4394"/>
                </a:lnTo>
                <a:lnTo>
                  <a:pt x="2222" y="5206"/>
                </a:lnTo>
                <a:lnTo>
                  <a:pt x="2793" y="5473"/>
                </a:lnTo>
                <a:lnTo>
                  <a:pt x="3124" y="6070"/>
                </a:lnTo>
                <a:lnTo>
                  <a:pt x="3301" y="6896"/>
                </a:lnTo>
                <a:lnTo>
                  <a:pt x="4025" y="6946"/>
                </a:lnTo>
                <a:lnTo>
                  <a:pt x="5549" y="6362"/>
                </a:lnTo>
                <a:lnTo>
                  <a:pt x="4330" y="5816"/>
                </a:lnTo>
                <a:lnTo>
                  <a:pt x="4203" y="4851"/>
                </a:lnTo>
                <a:lnTo>
                  <a:pt x="4838" y="4267"/>
                </a:lnTo>
                <a:lnTo>
                  <a:pt x="4178" y="3594"/>
                </a:lnTo>
                <a:lnTo>
                  <a:pt x="3682" y="3187"/>
                </a:lnTo>
                <a:lnTo>
                  <a:pt x="3390" y="2400"/>
                </a:lnTo>
                <a:lnTo>
                  <a:pt x="2235" y="1676"/>
                </a:lnTo>
                <a:lnTo>
                  <a:pt x="1828" y="952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193135" y="2445302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6489" y="0"/>
                </a:moveTo>
                <a:lnTo>
                  <a:pt x="4533" y="2095"/>
                </a:lnTo>
                <a:lnTo>
                  <a:pt x="2247" y="4051"/>
                </a:lnTo>
                <a:lnTo>
                  <a:pt x="0" y="6235"/>
                </a:lnTo>
                <a:lnTo>
                  <a:pt x="2692" y="5156"/>
                </a:lnTo>
                <a:lnTo>
                  <a:pt x="4991" y="2425"/>
                </a:lnTo>
                <a:lnTo>
                  <a:pt x="648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1813407" y="3498455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20">
                <a:moveTo>
                  <a:pt x="1892" y="0"/>
                </a:moveTo>
                <a:lnTo>
                  <a:pt x="1727" y="901"/>
                </a:lnTo>
                <a:lnTo>
                  <a:pt x="1409" y="965"/>
                </a:lnTo>
                <a:lnTo>
                  <a:pt x="1130" y="977"/>
                </a:lnTo>
                <a:lnTo>
                  <a:pt x="0" y="584"/>
                </a:lnTo>
                <a:lnTo>
                  <a:pt x="444" y="812"/>
                </a:lnTo>
                <a:lnTo>
                  <a:pt x="876" y="1193"/>
                </a:lnTo>
                <a:lnTo>
                  <a:pt x="1422" y="1866"/>
                </a:lnTo>
                <a:lnTo>
                  <a:pt x="1574" y="2514"/>
                </a:lnTo>
                <a:lnTo>
                  <a:pt x="1828" y="2870"/>
                </a:lnTo>
                <a:lnTo>
                  <a:pt x="1193" y="3302"/>
                </a:lnTo>
                <a:lnTo>
                  <a:pt x="1612" y="3403"/>
                </a:lnTo>
                <a:lnTo>
                  <a:pt x="2070" y="3289"/>
                </a:lnTo>
                <a:lnTo>
                  <a:pt x="2006" y="3708"/>
                </a:lnTo>
                <a:lnTo>
                  <a:pt x="2120" y="4013"/>
                </a:lnTo>
                <a:lnTo>
                  <a:pt x="2476" y="4216"/>
                </a:lnTo>
                <a:lnTo>
                  <a:pt x="2730" y="4826"/>
                </a:lnTo>
                <a:lnTo>
                  <a:pt x="2933" y="5080"/>
                </a:lnTo>
                <a:lnTo>
                  <a:pt x="3124" y="5295"/>
                </a:lnTo>
                <a:lnTo>
                  <a:pt x="3428" y="5689"/>
                </a:lnTo>
                <a:lnTo>
                  <a:pt x="3809" y="5803"/>
                </a:lnTo>
                <a:lnTo>
                  <a:pt x="4000" y="6172"/>
                </a:lnTo>
                <a:lnTo>
                  <a:pt x="4152" y="6565"/>
                </a:lnTo>
                <a:lnTo>
                  <a:pt x="4546" y="6629"/>
                </a:lnTo>
                <a:lnTo>
                  <a:pt x="4483" y="7277"/>
                </a:lnTo>
                <a:lnTo>
                  <a:pt x="5232" y="6375"/>
                </a:lnTo>
                <a:lnTo>
                  <a:pt x="4940" y="6134"/>
                </a:lnTo>
                <a:lnTo>
                  <a:pt x="4368" y="5448"/>
                </a:lnTo>
                <a:lnTo>
                  <a:pt x="3975" y="4483"/>
                </a:lnTo>
                <a:lnTo>
                  <a:pt x="3657" y="3505"/>
                </a:lnTo>
                <a:lnTo>
                  <a:pt x="4356" y="2501"/>
                </a:lnTo>
                <a:lnTo>
                  <a:pt x="2946" y="685"/>
                </a:lnTo>
                <a:lnTo>
                  <a:pt x="2171" y="533"/>
                </a:lnTo>
                <a:lnTo>
                  <a:pt x="189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034997" y="3647604"/>
            <a:ext cx="47625" cy="8255"/>
          </a:xfrm>
          <a:custGeom>
            <a:avLst/>
            <a:gdLst/>
            <a:ahLst/>
            <a:cxnLst/>
            <a:rect l="l" t="t" r="r" b="b"/>
            <a:pathLst>
              <a:path w="47625" h="8254">
                <a:moveTo>
                  <a:pt x="1524" y="3073"/>
                </a:moveTo>
                <a:lnTo>
                  <a:pt x="1371" y="2946"/>
                </a:lnTo>
                <a:lnTo>
                  <a:pt x="685" y="2108"/>
                </a:lnTo>
                <a:lnTo>
                  <a:pt x="0" y="2235"/>
                </a:lnTo>
                <a:lnTo>
                  <a:pt x="177" y="2946"/>
                </a:lnTo>
                <a:lnTo>
                  <a:pt x="1524" y="3073"/>
                </a:lnTo>
                <a:close/>
              </a:path>
              <a:path w="47625" h="8254">
                <a:moveTo>
                  <a:pt x="2120" y="3136"/>
                </a:moveTo>
                <a:lnTo>
                  <a:pt x="1524" y="3073"/>
                </a:lnTo>
                <a:lnTo>
                  <a:pt x="1879" y="3365"/>
                </a:lnTo>
                <a:lnTo>
                  <a:pt x="2120" y="3136"/>
                </a:lnTo>
                <a:close/>
              </a:path>
              <a:path w="47625" h="8254">
                <a:moveTo>
                  <a:pt x="3175" y="4025"/>
                </a:moveTo>
                <a:lnTo>
                  <a:pt x="2870" y="4013"/>
                </a:lnTo>
                <a:lnTo>
                  <a:pt x="3149" y="4076"/>
                </a:lnTo>
                <a:close/>
              </a:path>
              <a:path w="47625" h="8254">
                <a:moveTo>
                  <a:pt x="3365" y="3619"/>
                </a:moveTo>
                <a:lnTo>
                  <a:pt x="3175" y="4025"/>
                </a:lnTo>
                <a:lnTo>
                  <a:pt x="3340" y="4038"/>
                </a:lnTo>
                <a:lnTo>
                  <a:pt x="3365" y="3619"/>
                </a:lnTo>
                <a:close/>
              </a:path>
              <a:path w="47625" h="8254">
                <a:moveTo>
                  <a:pt x="6934" y="7632"/>
                </a:moveTo>
                <a:lnTo>
                  <a:pt x="5054" y="5397"/>
                </a:lnTo>
                <a:lnTo>
                  <a:pt x="4876" y="5397"/>
                </a:lnTo>
                <a:lnTo>
                  <a:pt x="4902" y="5054"/>
                </a:lnTo>
                <a:lnTo>
                  <a:pt x="3733" y="4787"/>
                </a:lnTo>
                <a:lnTo>
                  <a:pt x="3644" y="4521"/>
                </a:lnTo>
                <a:lnTo>
                  <a:pt x="3594" y="4368"/>
                </a:lnTo>
                <a:lnTo>
                  <a:pt x="3403" y="4368"/>
                </a:lnTo>
                <a:lnTo>
                  <a:pt x="2895" y="4076"/>
                </a:lnTo>
                <a:lnTo>
                  <a:pt x="2476" y="3835"/>
                </a:lnTo>
                <a:lnTo>
                  <a:pt x="2374" y="3530"/>
                </a:lnTo>
                <a:lnTo>
                  <a:pt x="1917" y="3403"/>
                </a:lnTo>
                <a:lnTo>
                  <a:pt x="1270" y="3962"/>
                </a:lnTo>
                <a:lnTo>
                  <a:pt x="1879" y="3530"/>
                </a:lnTo>
                <a:lnTo>
                  <a:pt x="1993" y="4343"/>
                </a:lnTo>
                <a:lnTo>
                  <a:pt x="2438" y="4343"/>
                </a:lnTo>
                <a:lnTo>
                  <a:pt x="2730" y="4851"/>
                </a:lnTo>
                <a:lnTo>
                  <a:pt x="3479" y="4521"/>
                </a:lnTo>
                <a:lnTo>
                  <a:pt x="3810" y="5105"/>
                </a:lnTo>
                <a:lnTo>
                  <a:pt x="4279" y="6096"/>
                </a:lnTo>
                <a:lnTo>
                  <a:pt x="6934" y="7632"/>
                </a:lnTo>
                <a:close/>
              </a:path>
              <a:path w="47625" h="8254">
                <a:moveTo>
                  <a:pt x="42189" y="495"/>
                </a:moveTo>
                <a:lnTo>
                  <a:pt x="41922" y="266"/>
                </a:lnTo>
                <a:lnTo>
                  <a:pt x="41186" y="266"/>
                </a:lnTo>
                <a:lnTo>
                  <a:pt x="40487" y="127"/>
                </a:lnTo>
                <a:lnTo>
                  <a:pt x="40640" y="812"/>
                </a:lnTo>
                <a:lnTo>
                  <a:pt x="39446" y="114"/>
                </a:lnTo>
                <a:lnTo>
                  <a:pt x="40170" y="1333"/>
                </a:lnTo>
                <a:lnTo>
                  <a:pt x="40970" y="1257"/>
                </a:lnTo>
                <a:lnTo>
                  <a:pt x="41668" y="812"/>
                </a:lnTo>
                <a:lnTo>
                  <a:pt x="42189" y="495"/>
                </a:lnTo>
                <a:close/>
              </a:path>
              <a:path w="47625" h="8254">
                <a:moveTo>
                  <a:pt x="42938" y="0"/>
                </a:moveTo>
                <a:lnTo>
                  <a:pt x="42189" y="495"/>
                </a:lnTo>
                <a:lnTo>
                  <a:pt x="42557" y="838"/>
                </a:lnTo>
                <a:lnTo>
                  <a:pt x="42938" y="0"/>
                </a:lnTo>
                <a:close/>
              </a:path>
              <a:path w="47625" h="8254">
                <a:moveTo>
                  <a:pt x="43548" y="5003"/>
                </a:moveTo>
                <a:lnTo>
                  <a:pt x="42468" y="4267"/>
                </a:lnTo>
                <a:lnTo>
                  <a:pt x="43548" y="5003"/>
                </a:lnTo>
                <a:close/>
              </a:path>
              <a:path w="47625" h="8254">
                <a:moveTo>
                  <a:pt x="43878" y="876"/>
                </a:moveTo>
                <a:close/>
              </a:path>
              <a:path w="47625" h="8254">
                <a:moveTo>
                  <a:pt x="44488" y="495"/>
                </a:moveTo>
                <a:lnTo>
                  <a:pt x="44018" y="241"/>
                </a:lnTo>
                <a:lnTo>
                  <a:pt x="44056" y="952"/>
                </a:lnTo>
                <a:lnTo>
                  <a:pt x="44221" y="1104"/>
                </a:lnTo>
                <a:lnTo>
                  <a:pt x="44462" y="647"/>
                </a:lnTo>
                <a:lnTo>
                  <a:pt x="44488" y="495"/>
                </a:lnTo>
                <a:close/>
              </a:path>
              <a:path w="47625" h="8254">
                <a:moveTo>
                  <a:pt x="45364" y="889"/>
                </a:moveTo>
                <a:lnTo>
                  <a:pt x="44259" y="1130"/>
                </a:lnTo>
                <a:lnTo>
                  <a:pt x="44500" y="1346"/>
                </a:lnTo>
                <a:lnTo>
                  <a:pt x="45364" y="889"/>
                </a:lnTo>
                <a:close/>
              </a:path>
              <a:path w="47625" h="8254">
                <a:moveTo>
                  <a:pt x="47244" y="2057"/>
                </a:moveTo>
                <a:lnTo>
                  <a:pt x="45631" y="2082"/>
                </a:lnTo>
                <a:lnTo>
                  <a:pt x="45275" y="1943"/>
                </a:lnTo>
                <a:lnTo>
                  <a:pt x="44805" y="2057"/>
                </a:lnTo>
                <a:lnTo>
                  <a:pt x="44716" y="2362"/>
                </a:lnTo>
                <a:lnTo>
                  <a:pt x="44373" y="2095"/>
                </a:lnTo>
                <a:lnTo>
                  <a:pt x="44373" y="3149"/>
                </a:lnTo>
                <a:lnTo>
                  <a:pt x="43065" y="2806"/>
                </a:lnTo>
                <a:lnTo>
                  <a:pt x="43713" y="2552"/>
                </a:lnTo>
                <a:lnTo>
                  <a:pt x="44373" y="3149"/>
                </a:lnTo>
                <a:lnTo>
                  <a:pt x="44373" y="2095"/>
                </a:lnTo>
                <a:lnTo>
                  <a:pt x="44170" y="1917"/>
                </a:lnTo>
                <a:lnTo>
                  <a:pt x="43345" y="1676"/>
                </a:lnTo>
                <a:lnTo>
                  <a:pt x="43675" y="1130"/>
                </a:lnTo>
                <a:lnTo>
                  <a:pt x="43776" y="952"/>
                </a:lnTo>
                <a:lnTo>
                  <a:pt x="43624" y="952"/>
                </a:lnTo>
                <a:lnTo>
                  <a:pt x="43446" y="647"/>
                </a:lnTo>
                <a:lnTo>
                  <a:pt x="43294" y="952"/>
                </a:lnTo>
                <a:lnTo>
                  <a:pt x="42849" y="1130"/>
                </a:lnTo>
                <a:lnTo>
                  <a:pt x="42557" y="838"/>
                </a:lnTo>
                <a:lnTo>
                  <a:pt x="41300" y="3492"/>
                </a:lnTo>
                <a:lnTo>
                  <a:pt x="42595" y="2997"/>
                </a:lnTo>
                <a:lnTo>
                  <a:pt x="42316" y="3213"/>
                </a:lnTo>
                <a:lnTo>
                  <a:pt x="42240" y="3429"/>
                </a:lnTo>
                <a:lnTo>
                  <a:pt x="42786" y="3898"/>
                </a:lnTo>
                <a:lnTo>
                  <a:pt x="42659" y="3886"/>
                </a:lnTo>
                <a:lnTo>
                  <a:pt x="41668" y="3721"/>
                </a:lnTo>
                <a:lnTo>
                  <a:pt x="42468" y="4267"/>
                </a:lnTo>
                <a:lnTo>
                  <a:pt x="43103" y="3911"/>
                </a:lnTo>
                <a:lnTo>
                  <a:pt x="43586" y="3644"/>
                </a:lnTo>
                <a:lnTo>
                  <a:pt x="43954" y="3556"/>
                </a:lnTo>
                <a:lnTo>
                  <a:pt x="44145" y="4229"/>
                </a:lnTo>
                <a:lnTo>
                  <a:pt x="44564" y="3797"/>
                </a:lnTo>
                <a:lnTo>
                  <a:pt x="44945" y="3987"/>
                </a:lnTo>
                <a:lnTo>
                  <a:pt x="45110" y="3822"/>
                </a:lnTo>
                <a:lnTo>
                  <a:pt x="45415" y="3911"/>
                </a:lnTo>
                <a:lnTo>
                  <a:pt x="45681" y="4025"/>
                </a:lnTo>
                <a:lnTo>
                  <a:pt x="46024" y="3911"/>
                </a:lnTo>
                <a:lnTo>
                  <a:pt x="46088" y="3594"/>
                </a:lnTo>
                <a:lnTo>
                  <a:pt x="46101" y="3429"/>
                </a:lnTo>
                <a:lnTo>
                  <a:pt x="44500" y="3594"/>
                </a:lnTo>
                <a:lnTo>
                  <a:pt x="45072" y="3149"/>
                </a:lnTo>
                <a:lnTo>
                  <a:pt x="45224" y="2857"/>
                </a:lnTo>
                <a:lnTo>
                  <a:pt x="45758" y="3213"/>
                </a:lnTo>
                <a:lnTo>
                  <a:pt x="45999" y="3149"/>
                </a:lnTo>
                <a:lnTo>
                  <a:pt x="45986" y="2921"/>
                </a:lnTo>
                <a:lnTo>
                  <a:pt x="46329" y="2921"/>
                </a:lnTo>
                <a:lnTo>
                  <a:pt x="46355" y="2552"/>
                </a:lnTo>
                <a:lnTo>
                  <a:pt x="46469" y="2362"/>
                </a:lnTo>
                <a:lnTo>
                  <a:pt x="46418" y="2679"/>
                </a:lnTo>
                <a:lnTo>
                  <a:pt x="46913" y="2311"/>
                </a:lnTo>
                <a:lnTo>
                  <a:pt x="47218" y="208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1839352" y="352007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4996" y="3784"/>
                </a:moveTo>
                <a:lnTo>
                  <a:pt x="3302" y="3784"/>
                </a:lnTo>
                <a:lnTo>
                  <a:pt x="4038" y="4825"/>
                </a:lnTo>
                <a:lnTo>
                  <a:pt x="4483" y="5105"/>
                </a:lnTo>
                <a:lnTo>
                  <a:pt x="4686" y="5537"/>
                </a:lnTo>
                <a:lnTo>
                  <a:pt x="4851" y="5295"/>
                </a:lnTo>
                <a:lnTo>
                  <a:pt x="5401" y="5295"/>
                </a:lnTo>
                <a:lnTo>
                  <a:pt x="5281" y="5105"/>
                </a:lnTo>
                <a:lnTo>
                  <a:pt x="5295" y="4813"/>
                </a:lnTo>
                <a:lnTo>
                  <a:pt x="5397" y="4343"/>
                </a:lnTo>
                <a:lnTo>
                  <a:pt x="5194" y="4165"/>
                </a:lnTo>
                <a:lnTo>
                  <a:pt x="5180" y="3809"/>
                </a:lnTo>
                <a:lnTo>
                  <a:pt x="5016" y="3809"/>
                </a:lnTo>
                <a:close/>
              </a:path>
              <a:path w="5714" h="5714">
                <a:moveTo>
                  <a:pt x="5401" y="5295"/>
                </a:moveTo>
                <a:lnTo>
                  <a:pt x="4851" y="5295"/>
                </a:lnTo>
                <a:lnTo>
                  <a:pt x="5473" y="5410"/>
                </a:lnTo>
                <a:close/>
              </a:path>
              <a:path w="5714" h="5714">
                <a:moveTo>
                  <a:pt x="2028" y="2260"/>
                </a:moveTo>
                <a:lnTo>
                  <a:pt x="1130" y="2260"/>
                </a:lnTo>
                <a:lnTo>
                  <a:pt x="1739" y="2590"/>
                </a:lnTo>
                <a:lnTo>
                  <a:pt x="1943" y="2895"/>
                </a:lnTo>
                <a:lnTo>
                  <a:pt x="2006" y="3962"/>
                </a:lnTo>
                <a:lnTo>
                  <a:pt x="3302" y="3784"/>
                </a:lnTo>
                <a:lnTo>
                  <a:pt x="4996" y="3784"/>
                </a:lnTo>
                <a:lnTo>
                  <a:pt x="4686" y="3390"/>
                </a:lnTo>
                <a:lnTo>
                  <a:pt x="4580" y="3035"/>
                </a:lnTo>
                <a:lnTo>
                  <a:pt x="3505" y="3035"/>
                </a:lnTo>
                <a:lnTo>
                  <a:pt x="3505" y="2895"/>
                </a:lnTo>
                <a:lnTo>
                  <a:pt x="2187" y="2374"/>
                </a:lnTo>
                <a:lnTo>
                  <a:pt x="2028" y="2260"/>
                </a:lnTo>
                <a:close/>
              </a:path>
              <a:path w="5714" h="5714">
                <a:moveTo>
                  <a:pt x="5156" y="3784"/>
                </a:moveTo>
                <a:lnTo>
                  <a:pt x="5016" y="3809"/>
                </a:lnTo>
                <a:lnTo>
                  <a:pt x="5180" y="3809"/>
                </a:lnTo>
                <a:close/>
              </a:path>
              <a:path w="5714" h="5714">
                <a:moveTo>
                  <a:pt x="4394" y="2705"/>
                </a:moveTo>
                <a:lnTo>
                  <a:pt x="3505" y="3035"/>
                </a:lnTo>
                <a:lnTo>
                  <a:pt x="4580" y="3035"/>
                </a:lnTo>
                <a:lnTo>
                  <a:pt x="4521" y="2743"/>
                </a:lnTo>
                <a:lnTo>
                  <a:pt x="4394" y="2705"/>
                </a:lnTo>
                <a:close/>
              </a:path>
              <a:path w="5714" h="5714">
                <a:moveTo>
                  <a:pt x="1841" y="0"/>
                </a:moveTo>
                <a:lnTo>
                  <a:pt x="1993" y="825"/>
                </a:lnTo>
                <a:lnTo>
                  <a:pt x="2133" y="1384"/>
                </a:lnTo>
                <a:lnTo>
                  <a:pt x="3613" y="2901"/>
                </a:lnTo>
                <a:lnTo>
                  <a:pt x="4186" y="2197"/>
                </a:lnTo>
                <a:lnTo>
                  <a:pt x="3263" y="2197"/>
                </a:lnTo>
                <a:lnTo>
                  <a:pt x="3200" y="1993"/>
                </a:lnTo>
                <a:lnTo>
                  <a:pt x="2921" y="1727"/>
                </a:lnTo>
                <a:lnTo>
                  <a:pt x="2908" y="1371"/>
                </a:lnTo>
                <a:lnTo>
                  <a:pt x="1841" y="0"/>
                </a:lnTo>
                <a:close/>
              </a:path>
              <a:path w="5714" h="5714">
                <a:moveTo>
                  <a:pt x="0" y="533"/>
                </a:moveTo>
                <a:lnTo>
                  <a:pt x="673" y="2374"/>
                </a:lnTo>
                <a:lnTo>
                  <a:pt x="1130" y="2260"/>
                </a:lnTo>
                <a:lnTo>
                  <a:pt x="2028" y="2260"/>
                </a:lnTo>
                <a:lnTo>
                  <a:pt x="1498" y="1879"/>
                </a:lnTo>
                <a:lnTo>
                  <a:pt x="0" y="533"/>
                </a:lnTo>
                <a:close/>
              </a:path>
              <a:path w="5714" h="5714">
                <a:moveTo>
                  <a:pt x="3200" y="1701"/>
                </a:moveTo>
                <a:lnTo>
                  <a:pt x="3263" y="2197"/>
                </a:lnTo>
                <a:lnTo>
                  <a:pt x="4186" y="2197"/>
                </a:lnTo>
                <a:lnTo>
                  <a:pt x="4282" y="1993"/>
                </a:lnTo>
                <a:lnTo>
                  <a:pt x="4088" y="1892"/>
                </a:lnTo>
                <a:lnTo>
                  <a:pt x="3461" y="1879"/>
                </a:lnTo>
                <a:lnTo>
                  <a:pt x="3200" y="1701"/>
                </a:lnTo>
                <a:close/>
              </a:path>
              <a:path w="5714" h="5714">
                <a:moveTo>
                  <a:pt x="3556" y="1612"/>
                </a:moveTo>
                <a:lnTo>
                  <a:pt x="3479" y="1892"/>
                </a:lnTo>
                <a:lnTo>
                  <a:pt x="4088" y="1892"/>
                </a:lnTo>
                <a:lnTo>
                  <a:pt x="3556" y="161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315314" y="2385037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30" h="4444">
                <a:moveTo>
                  <a:pt x="10629" y="0"/>
                </a:moveTo>
                <a:lnTo>
                  <a:pt x="9601" y="1269"/>
                </a:lnTo>
                <a:lnTo>
                  <a:pt x="8686" y="1447"/>
                </a:lnTo>
                <a:lnTo>
                  <a:pt x="7264" y="1625"/>
                </a:lnTo>
                <a:lnTo>
                  <a:pt x="4648" y="2387"/>
                </a:lnTo>
                <a:lnTo>
                  <a:pt x="2920" y="2476"/>
                </a:lnTo>
                <a:lnTo>
                  <a:pt x="2095" y="3251"/>
                </a:lnTo>
                <a:lnTo>
                  <a:pt x="1816" y="2146"/>
                </a:lnTo>
                <a:lnTo>
                  <a:pt x="457" y="1981"/>
                </a:lnTo>
                <a:lnTo>
                  <a:pt x="673" y="2908"/>
                </a:lnTo>
                <a:lnTo>
                  <a:pt x="342" y="3073"/>
                </a:lnTo>
                <a:lnTo>
                  <a:pt x="0" y="4127"/>
                </a:lnTo>
                <a:lnTo>
                  <a:pt x="1219" y="3835"/>
                </a:lnTo>
                <a:lnTo>
                  <a:pt x="1854" y="3911"/>
                </a:lnTo>
                <a:lnTo>
                  <a:pt x="3733" y="3416"/>
                </a:lnTo>
                <a:lnTo>
                  <a:pt x="7086" y="1866"/>
                </a:lnTo>
                <a:lnTo>
                  <a:pt x="9245" y="2387"/>
                </a:lnTo>
                <a:lnTo>
                  <a:pt x="9423" y="2997"/>
                </a:lnTo>
                <a:lnTo>
                  <a:pt x="9626" y="3530"/>
                </a:lnTo>
                <a:lnTo>
                  <a:pt x="10401" y="3581"/>
                </a:lnTo>
                <a:lnTo>
                  <a:pt x="10083" y="3009"/>
                </a:lnTo>
                <a:lnTo>
                  <a:pt x="10299" y="1206"/>
                </a:lnTo>
                <a:lnTo>
                  <a:pt x="11125" y="990"/>
                </a:lnTo>
                <a:lnTo>
                  <a:pt x="1062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061032" y="3659301"/>
            <a:ext cx="55244" cy="13970"/>
          </a:xfrm>
          <a:custGeom>
            <a:avLst/>
            <a:gdLst/>
            <a:ahLst/>
            <a:cxnLst/>
            <a:rect l="l" t="t" r="r" b="b"/>
            <a:pathLst>
              <a:path w="55244" h="13970">
                <a:moveTo>
                  <a:pt x="2463" y="9410"/>
                </a:moveTo>
                <a:lnTo>
                  <a:pt x="2324" y="9271"/>
                </a:lnTo>
                <a:lnTo>
                  <a:pt x="2463" y="9410"/>
                </a:lnTo>
                <a:close/>
              </a:path>
              <a:path w="55244" h="13970">
                <a:moveTo>
                  <a:pt x="4635" y="13601"/>
                </a:moveTo>
                <a:lnTo>
                  <a:pt x="4457" y="13119"/>
                </a:lnTo>
                <a:lnTo>
                  <a:pt x="4051" y="12954"/>
                </a:lnTo>
                <a:lnTo>
                  <a:pt x="3898" y="12433"/>
                </a:lnTo>
                <a:lnTo>
                  <a:pt x="3670" y="12331"/>
                </a:lnTo>
                <a:lnTo>
                  <a:pt x="3784" y="11709"/>
                </a:lnTo>
                <a:lnTo>
                  <a:pt x="3352" y="11480"/>
                </a:lnTo>
                <a:lnTo>
                  <a:pt x="3568" y="10960"/>
                </a:lnTo>
                <a:lnTo>
                  <a:pt x="2755" y="10287"/>
                </a:lnTo>
                <a:lnTo>
                  <a:pt x="2768" y="10071"/>
                </a:lnTo>
                <a:lnTo>
                  <a:pt x="2819" y="9918"/>
                </a:lnTo>
                <a:lnTo>
                  <a:pt x="2590" y="10071"/>
                </a:lnTo>
                <a:lnTo>
                  <a:pt x="2362" y="9372"/>
                </a:lnTo>
                <a:lnTo>
                  <a:pt x="2120" y="9283"/>
                </a:lnTo>
                <a:lnTo>
                  <a:pt x="2057" y="8864"/>
                </a:lnTo>
                <a:lnTo>
                  <a:pt x="2057" y="8610"/>
                </a:lnTo>
                <a:lnTo>
                  <a:pt x="1727" y="8839"/>
                </a:lnTo>
                <a:lnTo>
                  <a:pt x="965" y="8801"/>
                </a:lnTo>
                <a:lnTo>
                  <a:pt x="571" y="8496"/>
                </a:lnTo>
                <a:lnTo>
                  <a:pt x="279" y="8610"/>
                </a:lnTo>
                <a:lnTo>
                  <a:pt x="317" y="8864"/>
                </a:lnTo>
                <a:lnTo>
                  <a:pt x="0" y="8724"/>
                </a:lnTo>
                <a:lnTo>
                  <a:pt x="0" y="9283"/>
                </a:lnTo>
                <a:lnTo>
                  <a:pt x="825" y="9906"/>
                </a:lnTo>
                <a:lnTo>
                  <a:pt x="457" y="10236"/>
                </a:lnTo>
                <a:lnTo>
                  <a:pt x="381" y="10490"/>
                </a:lnTo>
                <a:lnTo>
                  <a:pt x="965" y="10591"/>
                </a:lnTo>
                <a:lnTo>
                  <a:pt x="965" y="10274"/>
                </a:lnTo>
                <a:lnTo>
                  <a:pt x="1447" y="10185"/>
                </a:lnTo>
                <a:lnTo>
                  <a:pt x="3314" y="13042"/>
                </a:lnTo>
                <a:lnTo>
                  <a:pt x="2235" y="12966"/>
                </a:lnTo>
                <a:lnTo>
                  <a:pt x="2387" y="13208"/>
                </a:lnTo>
                <a:lnTo>
                  <a:pt x="2616" y="13550"/>
                </a:lnTo>
                <a:lnTo>
                  <a:pt x="2806" y="13627"/>
                </a:lnTo>
                <a:lnTo>
                  <a:pt x="3035" y="13843"/>
                </a:lnTo>
                <a:lnTo>
                  <a:pt x="3200" y="13411"/>
                </a:lnTo>
                <a:lnTo>
                  <a:pt x="3378" y="13741"/>
                </a:lnTo>
                <a:lnTo>
                  <a:pt x="3657" y="13436"/>
                </a:lnTo>
                <a:lnTo>
                  <a:pt x="3759" y="13703"/>
                </a:lnTo>
                <a:lnTo>
                  <a:pt x="3683" y="13436"/>
                </a:lnTo>
                <a:lnTo>
                  <a:pt x="3594" y="13119"/>
                </a:lnTo>
                <a:lnTo>
                  <a:pt x="4635" y="13601"/>
                </a:lnTo>
                <a:close/>
              </a:path>
              <a:path w="55244" h="13970">
                <a:moveTo>
                  <a:pt x="55206" y="1841"/>
                </a:moveTo>
                <a:lnTo>
                  <a:pt x="54051" y="1485"/>
                </a:lnTo>
                <a:lnTo>
                  <a:pt x="53314" y="1257"/>
                </a:lnTo>
                <a:lnTo>
                  <a:pt x="53276" y="1028"/>
                </a:lnTo>
                <a:lnTo>
                  <a:pt x="52603" y="1028"/>
                </a:lnTo>
                <a:lnTo>
                  <a:pt x="52362" y="927"/>
                </a:lnTo>
                <a:lnTo>
                  <a:pt x="52336" y="596"/>
                </a:lnTo>
                <a:lnTo>
                  <a:pt x="52362" y="444"/>
                </a:lnTo>
                <a:lnTo>
                  <a:pt x="52070" y="596"/>
                </a:lnTo>
                <a:lnTo>
                  <a:pt x="51587" y="558"/>
                </a:lnTo>
                <a:lnTo>
                  <a:pt x="50787" y="444"/>
                </a:lnTo>
                <a:lnTo>
                  <a:pt x="50520" y="406"/>
                </a:lnTo>
                <a:lnTo>
                  <a:pt x="50241" y="393"/>
                </a:lnTo>
                <a:lnTo>
                  <a:pt x="49682" y="368"/>
                </a:lnTo>
                <a:lnTo>
                  <a:pt x="49364" y="393"/>
                </a:lnTo>
                <a:lnTo>
                  <a:pt x="49314" y="50"/>
                </a:lnTo>
                <a:lnTo>
                  <a:pt x="49136" y="0"/>
                </a:lnTo>
                <a:lnTo>
                  <a:pt x="49199" y="444"/>
                </a:lnTo>
                <a:lnTo>
                  <a:pt x="48348" y="342"/>
                </a:lnTo>
                <a:lnTo>
                  <a:pt x="48628" y="863"/>
                </a:lnTo>
                <a:lnTo>
                  <a:pt x="48806" y="1422"/>
                </a:lnTo>
                <a:lnTo>
                  <a:pt x="49364" y="1257"/>
                </a:lnTo>
                <a:lnTo>
                  <a:pt x="49555" y="1714"/>
                </a:lnTo>
                <a:lnTo>
                  <a:pt x="49657" y="1866"/>
                </a:lnTo>
                <a:lnTo>
                  <a:pt x="49936" y="1917"/>
                </a:lnTo>
                <a:lnTo>
                  <a:pt x="49999" y="2133"/>
                </a:lnTo>
                <a:lnTo>
                  <a:pt x="50088" y="1981"/>
                </a:lnTo>
                <a:lnTo>
                  <a:pt x="50647" y="2705"/>
                </a:lnTo>
                <a:lnTo>
                  <a:pt x="50622" y="2209"/>
                </a:lnTo>
                <a:lnTo>
                  <a:pt x="50838" y="2260"/>
                </a:lnTo>
                <a:lnTo>
                  <a:pt x="50533" y="1981"/>
                </a:lnTo>
                <a:lnTo>
                  <a:pt x="50380" y="1930"/>
                </a:lnTo>
                <a:lnTo>
                  <a:pt x="50304" y="1600"/>
                </a:lnTo>
                <a:lnTo>
                  <a:pt x="51028" y="1981"/>
                </a:lnTo>
                <a:lnTo>
                  <a:pt x="51511" y="2374"/>
                </a:lnTo>
                <a:lnTo>
                  <a:pt x="51625" y="2705"/>
                </a:lnTo>
                <a:lnTo>
                  <a:pt x="51752" y="3187"/>
                </a:lnTo>
                <a:lnTo>
                  <a:pt x="52489" y="2921"/>
                </a:lnTo>
                <a:lnTo>
                  <a:pt x="52590" y="3289"/>
                </a:lnTo>
                <a:lnTo>
                  <a:pt x="53428" y="4305"/>
                </a:lnTo>
                <a:lnTo>
                  <a:pt x="53898" y="3924"/>
                </a:lnTo>
                <a:lnTo>
                  <a:pt x="54190" y="3810"/>
                </a:lnTo>
                <a:lnTo>
                  <a:pt x="53352" y="3263"/>
                </a:lnTo>
                <a:lnTo>
                  <a:pt x="53403" y="3632"/>
                </a:lnTo>
                <a:lnTo>
                  <a:pt x="52654" y="3175"/>
                </a:lnTo>
                <a:lnTo>
                  <a:pt x="53276" y="3213"/>
                </a:lnTo>
                <a:lnTo>
                  <a:pt x="52832" y="2921"/>
                </a:lnTo>
                <a:lnTo>
                  <a:pt x="50825" y="1600"/>
                </a:lnTo>
                <a:lnTo>
                  <a:pt x="50647" y="1485"/>
                </a:lnTo>
                <a:lnTo>
                  <a:pt x="55206" y="184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1856870" y="3492784"/>
            <a:ext cx="4445" cy="6985"/>
          </a:xfrm>
          <a:custGeom>
            <a:avLst/>
            <a:gdLst/>
            <a:ahLst/>
            <a:cxnLst/>
            <a:rect l="l" t="t" r="r" b="b"/>
            <a:pathLst>
              <a:path w="4444" h="6985">
                <a:moveTo>
                  <a:pt x="323" y="395"/>
                </a:moveTo>
                <a:lnTo>
                  <a:pt x="50" y="838"/>
                </a:lnTo>
                <a:lnTo>
                  <a:pt x="673" y="1384"/>
                </a:lnTo>
                <a:lnTo>
                  <a:pt x="812" y="1765"/>
                </a:lnTo>
                <a:lnTo>
                  <a:pt x="1155" y="3936"/>
                </a:lnTo>
                <a:lnTo>
                  <a:pt x="2387" y="4952"/>
                </a:lnTo>
                <a:lnTo>
                  <a:pt x="3098" y="6883"/>
                </a:lnTo>
                <a:lnTo>
                  <a:pt x="3378" y="6451"/>
                </a:lnTo>
                <a:lnTo>
                  <a:pt x="3835" y="6235"/>
                </a:lnTo>
                <a:lnTo>
                  <a:pt x="3149" y="5778"/>
                </a:lnTo>
                <a:lnTo>
                  <a:pt x="3124" y="5245"/>
                </a:lnTo>
                <a:lnTo>
                  <a:pt x="2476" y="4025"/>
                </a:lnTo>
                <a:lnTo>
                  <a:pt x="2971" y="3530"/>
                </a:lnTo>
                <a:lnTo>
                  <a:pt x="2751" y="3124"/>
                </a:lnTo>
                <a:lnTo>
                  <a:pt x="1968" y="3124"/>
                </a:lnTo>
                <a:lnTo>
                  <a:pt x="1866" y="2324"/>
                </a:lnTo>
                <a:lnTo>
                  <a:pt x="647" y="990"/>
                </a:lnTo>
                <a:lnTo>
                  <a:pt x="323" y="395"/>
                </a:lnTo>
                <a:close/>
              </a:path>
              <a:path w="4444" h="6985">
                <a:moveTo>
                  <a:pt x="2730" y="3086"/>
                </a:moveTo>
                <a:lnTo>
                  <a:pt x="1968" y="3124"/>
                </a:lnTo>
                <a:lnTo>
                  <a:pt x="2751" y="3124"/>
                </a:lnTo>
                <a:close/>
              </a:path>
              <a:path w="4444" h="6985">
                <a:moveTo>
                  <a:pt x="76" y="0"/>
                </a:moveTo>
                <a:lnTo>
                  <a:pt x="76" y="228"/>
                </a:lnTo>
                <a:lnTo>
                  <a:pt x="292" y="338"/>
                </a:lnTo>
                <a:lnTo>
                  <a:pt x="7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181237" y="2845637"/>
            <a:ext cx="25400" cy="29209"/>
          </a:xfrm>
          <a:custGeom>
            <a:avLst/>
            <a:gdLst/>
            <a:ahLst/>
            <a:cxnLst/>
            <a:rect l="l" t="t" r="r" b="b"/>
            <a:pathLst>
              <a:path w="25400" h="29210">
                <a:moveTo>
                  <a:pt x="4787" y="1371"/>
                </a:moveTo>
                <a:lnTo>
                  <a:pt x="4305" y="0"/>
                </a:lnTo>
                <a:lnTo>
                  <a:pt x="3238" y="2590"/>
                </a:lnTo>
                <a:lnTo>
                  <a:pt x="1739" y="4025"/>
                </a:lnTo>
                <a:lnTo>
                  <a:pt x="419" y="2171"/>
                </a:lnTo>
                <a:lnTo>
                  <a:pt x="0" y="3530"/>
                </a:lnTo>
                <a:lnTo>
                  <a:pt x="101" y="4013"/>
                </a:lnTo>
                <a:lnTo>
                  <a:pt x="368" y="4381"/>
                </a:lnTo>
                <a:lnTo>
                  <a:pt x="266" y="4953"/>
                </a:lnTo>
                <a:lnTo>
                  <a:pt x="558" y="5283"/>
                </a:lnTo>
                <a:lnTo>
                  <a:pt x="2387" y="4914"/>
                </a:lnTo>
                <a:lnTo>
                  <a:pt x="2108" y="5969"/>
                </a:lnTo>
                <a:lnTo>
                  <a:pt x="3416" y="5778"/>
                </a:lnTo>
                <a:lnTo>
                  <a:pt x="2743" y="3416"/>
                </a:lnTo>
                <a:lnTo>
                  <a:pt x="3594" y="2895"/>
                </a:lnTo>
                <a:lnTo>
                  <a:pt x="4787" y="1371"/>
                </a:lnTo>
                <a:close/>
              </a:path>
              <a:path w="25400" h="29210">
                <a:moveTo>
                  <a:pt x="10502" y="22212"/>
                </a:moveTo>
                <a:lnTo>
                  <a:pt x="8940" y="23228"/>
                </a:lnTo>
                <a:lnTo>
                  <a:pt x="5778" y="23977"/>
                </a:lnTo>
                <a:lnTo>
                  <a:pt x="7670" y="24574"/>
                </a:lnTo>
                <a:lnTo>
                  <a:pt x="6083" y="26631"/>
                </a:lnTo>
                <a:lnTo>
                  <a:pt x="6997" y="27749"/>
                </a:lnTo>
                <a:lnTo>
                  <a:pt x="7086" y="28448"/>
                </a:lnTo>
                <a:lnTo>
                  <a:pt x="7467" y="28638"/>
                </a:lnTo>
                <a:lnTo>
                  <a:pt x="8115" y="28409"/>
                </a:lnTo>
                <a:lnTo>
                  <a:pt x="8559" y="28841"/>
                </a:lnTo>
                <a:lnTo>
                  <a:pt x="8940" y="28067"/>
                </a:lnTo>
                <a:lnTo>
                  <a:pt x="9537" y="28295"/>
                </a:lnTo>
                <a:lnTo>
                  <a:pt x="9207" y="27673"/>
                </a:lnTo>
                <a:lnTo>
                  <a:pt x="9956" y="27076"/>
                </a:lnTo>
                <a:lnTo>
                  <a:pt x="10452" y="26708"/>
                </a:lnTo>
                <a:lnTo>
                  <a:pt x="10502" y="22212"/>
                </a:lnTo>
                <a:close/>
              </a:path>
              <a:path w="25400" h="29210">
                <a:moveTo>
                  <a:pt x="24295" y="10134"/>
                </a:moveTo>
                <a:lnTo>
                  <a:pt x="24130" y="9944"/>
                </a:lnTo>
                <a:lnTo>
                  <a:pt x="24231" y="10160"/>
                </a:lnTo>
                <a:close/>
              </a:path>
              <a:path w="25400" h="29210">
                <a:moveTo>
                  <a:pt x="24955" y="10972"/>
                </a:moveTo>
                <a:lnTo>
                  <a:pt x="24409" y="10541"/>
                </a:lnTo>
                <a:lnTo>
                  <a:pt x="24231" y="10160"/>
                </a:lnTo>
                <a:lnTo>
                  <a:pt x="23812" y="10363"/>
                </a:lnTo>
                <a:lnTo>
                  <a:pt x="23634" y="10718"/>
                </a:lnTo>
                <a:lnTo>
                  <a:pt x="23317" y="11125"/>
                </a:lnTo>
                <a:lnTo>
                  <a:pt x="22923" y="11188"/>
                </a:lnTo>
                <a:lnTo>
                  <a:pt x="23850" y="11480"/>
                </a:lnTo>
                <a:lnTo>
                  <a:pt x="21882" y="13004"/>
                </a:lnTo>
                <a:lnTo>
                  <a:pt x="21805" y="13677"/>
                </a:lnTo>
                <a:lnTo>
                  <a:pt x="21145" y="14249"/>
                </a:lnTo>
                <a:lnTo>
                  <a:pt x="21259" y="14833"/>
                </a:lnTo>
                <a:lnTo>
                  <a:pt x="21348" y="16256"/>
                </a:lnTo>
                <a:lnTo>
                  <a:pt x="20993" y="16878"/>
                </a:lnTo>
                <a:lnTo>
                  <a:pt x="21412" y="17272"/>
                </a:lnTo>
                <a:lnTo>
                  <a:pt x="22047" y="17272"/>
                </a:lnTo>
                <a:lnTo>
                  <a:pt x="22098" y="16510"/>
                </a:lnTo>
                <a:lnTo>
                  <a:pt x="22415" y="15849"/>
                </a:lnTo>
                <a:lnTo>
                  <a:pt x="22733" y="16510"/>
                </a:lnTo>
                <a:lnTo>
                  <a:pt x="22847" y="17284"/>
                </a:lnTo>
                <a:lnTo>
                  <a:pt x="23710" y="16573"/>
                </a:lnTo>
                <a:lnTo>
                  <a:pt x="23736" y="15849"/>
                </a:lnTo>
                <a:lnTo>
                  <a:pt x="23647" y="15227"/>
                </a:lnTo>
                <a:lnTo>
                  <a:pt x="24066" y="15392"/>
                </a:lnTo>
                <a:lnTo>
                  <a:pt x="24091" y="15227"/>
                </a:lnTo>
                <a:lnTo>
                  <a:pt x="24142" y="14833"/>
                </a:lnTo>
                <a:lnTo>
                  <a:pt x="24485" y="14249"/>
                </a:lnTo>
                <a:lnTo>
                  <a:pt x="24676" y="13677"/>
                </a:lnTo>
                <a:lnTo>
                  <a:pt x="24333" y="13601"/>
                </a:lnTo>
                <a:lnTo>
                  <a:pt x="24053" y="13004"/>
                </a:lnTo>
                <a:lnTo>
                  <a:pt x="24066" y="12433"/>
                </a:lnTo>
                <a:lnTo>
                  <a:pt x="24282" y="11950"/>
                </a:lnTo>
                <a:lnTo>
                  <a:pt x="24955" y="1097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1912520" y="3539115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876" y="0"/>
                </a:moveTo>
                <a:lnTo>
                  <a:pt x="1092" y="419"/>
                </a:lnTo>
                <a:lnTo>
                  <a:pt x="838" y="800"/>
                </a:lnTo>
                <a:lnTo>
                  <a:pt x="469" y="1028"/>
                </a:lnTo>
                <a:lnTo>
                  <a:pt x="482" y="1587"/>
                </a:lnTo>
                <a:lnTo>
                  <a:pt x="0" y="1612"/>
                </a:lnTo>
                <a:lnTo>
                  <a:pt x="38" y="1854"/>
                </a:lnTo>
                <a:lnTo>
                  <a:pt x="1358" y="3809"/>
                </a:lnTo>
                <a:lnTo>
                  <a:pt x="761" y="3835"/>
                </a:lnTo>
                <a:lnTo>
                  <a:pt x="152" y="4457"/>
                </a:lnTo>
                <a:lnTo>
                  <a:pt x="901" y="5524"/>
                </a:lnTo>
                <a:lnTo>
                  <a:pt x="1638" y="5676"/>
                </a:lnTo>
                <a:lnTo>
                  <a:pt x="1676" y="4533"/>
                </a:lnTo>
                <a:lnTo>
                  <a:pt x="2692" y="4432"/>
                </a:lnTo>
                <a:lnTo>
                  <a:pt x="2959" y="5448"/>
                </a:lnTo>
                <a:lnTo>
                  <a:pt x="3568" y="5689"/>
                </a:lnTo>
                <a:lnTo>
                  <a:pt x="2755" y="4140"/>
                </a:lnTo>
                <a:lnTo>
                  <a:pt x="2997" y="3860"/>
                </a:lnTo>
                <a:lnTo>
                  <a:pt x="2654" y="3632"/>
                </a:lnTo>
                <a:lnTo>
                  <a:pt x="1739" y="1752"/>
                </a:lnTo>
                <a:lnTo>
                  <a:pt x="1346" y="368"/>
                </a:lnTo>
                <a:lnTo>
                  <a:pt x="87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1845551" y="3505644"/>
            <a:ext cx="10795" cy="22860"/>
          </a:xfrm>
          <a:custGeom>
            <a:avLst/>
            <a:gdLst/>
            <a:ahLst/>
            <a:cxnLst/>
            <a:rect l="l" t="t" r="r" b="b"/>
            <a:pathLst>
              <a:path w="10794" h="22860">
                <a:moveTo>
                  <a:pt x="1536" y="3962"/>
                </a:moveTo>
                <a:lnTo>
                  <a:pt x="1270" y="3657"/>
                </a:lnTo>
                <a:lnTo>
                  <a:pt x="1155" y="3987"/>
                </a:lnTo>
                <a:lnTo>
                  <a:pt x="1536" y="3962"/>
                </a:lnTo>
                <a:close/>
              </a:path>
              <a:path w="10794" h="22860">
                <a:moveTo>
                  <a:pt x="1651" y="3276"/>
                </a:moveTo>
                <a:lnTo>
                  <a:pt x="1435" y="3175"/>
                </a:lnTo>
                <a:lnTo>
                  <a:pt x="1308" y="3556"/>
                </a:lnTo>
                <a:lnTo>
                  <a:pt x="1651" y="3276"/>
                </a:lnTo>
                <a:close/>
              </a:path>
              <a:path w="10794" h="22860">
                <a:moveTo>
                  <a:pt x="2082" y="1371"/>
                </a:moveTo>
                <a:lnTo>
                  <a:pt x="901" y="927"/>
                </a:lnTo>
                <a:lnTo>
                  <a:pt x="50" y="0"/>
                </a:lnTo>
                <a:lnTo>
                  <a:pt x="0" y="1562"/>
                </a:lnTo>
                <a:lnTo>
                  <a:pt x="584" y="1803"/>
                </a:lnTo>
                <a:lnTo>
                  <a:pt x="609" y="2781"/>
                </a:lnTo>
                <a:lnTo>
                  <a:pt x="1435" y="3175"/>
                </a:lnTo>
                <a:lnTo>
                  <a:pt x="2082" y="1371"/>
                </a:lnTo>
                <a:close/>
              </a:path>
              <a:path w="10794" h="22860">
                <a:moveTo>
                  <a:pt x="3213" y="6553"/>
                </a:moveTo>
                <a:lnTo>
                  <a:pt x="2451" y="5448"/>
                </a:lnTo>
                <a:lnTo>
                  <a:pt x="2451" y="5130"/>
                </a:lnTo>
                <a:lnTo>
                  <a:pt x="2654" y="4749"/>
                </a:lnTo>
                <a:lnTo>
                  <a:pt x="3073" y="5130"/>
                </a:lnTo>
                <a:lnTo>
                  <a:pt x="2946" y="4749"/>
                </a:lnTo>
                <a:lnTo>
                  <a:pt x="2679" y="3924"/>
                </a:lnTo>
                <a:lnTo>
                  <a:pt x="1536" y="3962"/>
                </a:lnTo>
                <a:lnTo>
                  <a:pt x="1854" y="4318"/>
                </a:lnTo>
                <a:lnTo>
                  <a:pt x="2019" y="5168"/>
                </a:lnTo>
                <a:lnTo>
                  <a:pt x="2514" y="5918"/>
                </a:lnTo>
                <a:lnTo>
                  <a:pt x="2654" y="6375"/>
                </a:lnTo>
                <a:lnTo>
                  <a:pt x="3213" y="6553"/>
                </a:lnTo>
                <a:close/>
              </a:path>
              <a:path w="10794" h="22860">
                <a:moveTo>
                  <a:pt x="8026" y="18745"/>
                </a:moveTo>
                <a:lnTo>
                  <a:pt x="8001" y="18440"/>
                </a:lnTo>
                <a:lnTo>
                  <a:pt x="7848" y="18249"/>
                </a:lnTo>
                <a:lnTo>
                  <a:pt x="7581" y="18199"/>
                </a:lnTo>
                <a:lnTo>
                  <a:pt x="7467" y="17805"/>
                </a:lnTo>
                <a:lnTo>
                  <a:pt x="7200" y="17284"/>
                </a:lnTo>
                <a:lnTo>
                  <a:pt x="7327" y="17805"/>
                </a:lnTo>
                <a:lnTo>
                  <a:pt x="6934" y="17691"/>
                </a:lnTo>
                <a:lnTo>
                  <a:pt x="6832" y="17538"/>
                </a:lnTo>
                <a:lnTo>
                  <a:pt x="6731" y="17691"/>
                </a:lnTo>
                <a:lnTo>
                  <a:pt x="6591" y="17576"/>
                </a:lnTo>
                <a:lnTo>
                  <a:pt x="6654" y="18707"/>
                </a:lnTo>
                <a:lnTo>
                  <a:pt x="7226" y="18808"/>
                </a:lnTo>
                <a:lnTo>
                  <a:pt x="7327" y="19062"/>
                </a:lnTo>
                <a:lnTo>
                  <a:pt x="7442" y="18745"/>
                </a:lnTo>
                <a:lnTo>
                  <a:pt x="7683" y="18999"/>
                </a:lnTo>
                <a:lnTo>
                  <a:pt x="7912" y="18923"/>
                </a:lnTo>
                <a:lnTo>
                  <a:pt x="8026" y="18745"/>
                </a:lnTo>
                <a:close/>
              </a:path>
              <a:path w="10794" h="22860">
                <a:moveTo>
                  <a:pt x="8267" y="18808"/>
                </a:moveTo>
                <a:lnTo>
                  <a:pt x="8051" y="18745"/>
                </a:lnTo>
                <a:lnTo>
                  <a:pt x="8089" y="19151"/>
                </a:lnTo>
                <a:lnTo>
                  <a:pt x="8216" y="18961"/>
                </a:lnTo>
                <a:lnTo>
                  <a:pt x="8267" y="18808"/>
                </a:lnTo>
                <a:close/>
              </a:path>
              <a:path w="10794" h="22860">
                <a:moveTo>
                  <a:pt x="10490" y="20878"/>
                </a:moveTo>
                <a:lnTo>
                  <a:pt x="9626" y="20332"/>
                </a:lnTo>
                <a:lnTo>
                  <a:pt x="9639" y="20205"/>
                </a:lnTo>
                <a:lnTo>
                  <a:pt x="9779" y="19507"/>
                </a:lnTo>
                <a:lnTo>
                  <a:pt x="9537" y="19456"/>
                </a:lnTo>
                <a:lnTo>
                  <a:pt x="9474" y="19964"/>
                </a:lnTo>
                <a:lnTo>
                  <a:pt x="9309" y="20205"/>
                </a:lnTo>
                <a:lnTo>
                  <a:pt x="8775" y="19964"/>
                </a:lnTo>
                <a:lnTo>
                  <a:pt x="8559" y="19723"/>
                </a:lnTo>
                <a:lnTo>
                  <a:pt x="8267" y="19723"/>
                </a:lnTo>
                <a:lnTo>
                  <a:pt x="8013" y="19443"/>
                </a:lnTo>
                <a:lnTo>
                  <a:pt x="7886" y="19304"/>
                </a:lnTo>
                <a:lnTo>
                  <a:pt x="7747" y="19443"/>
                </a:lnTo>
                <a:lnTo>
                  <a:pt x="7594" y="19304"/>
                </a:lnTo>
                <a:lnTo>
                  <a:pt x="7366" y="19151"/>
                </a:lnTo>
                <a:lnTo>
                  <a:pt x="7442" y="19304"/>
                </a:lnTo>
                <a:lnTo>
                  <a:pt x="7531" y="19824"/>
                </a:lnTo>
                <a:lnTo>
                  <a:pt x="7747" y="19697"/>
                </a:lnTo>
                <a:lnTo>
                  <a:pt x="7874" y="19824"/>
                </a:lnTo>
                <a:lnTo>
                  <a:pt x="8470" y="20269"/>
                </a:lnTo>
                <a:lnTo>
                  <a:pt x="8750" y="20612"/>
                </a:lnTo>
                <a:lnTo>
                  <a:pt x="9448" y="20929"/>
                </a:lnTo>
                <a:lnTo>
                  <a:pt x="9690" y="21018"/>
                </a:lnTo>
                <a:lnTo>
                  <a:pt x="10312" y="22364"/>
                </a:lnTo>
                <a:lnTo>
                  <a:pt x="10350" y="21767"/>
                </a:lnTo>
                <a:lnTo>
                  <a:pt x="10490" y="2087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005966" y="3641261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5">
                <a:moveTo>
                  <a:pt x="4799" y="3175"/>
                </a:moveTo>
                <a:lnTo>
                  <a:pt x="4178" y="3175"/>
                </a:lnTo>
                <a:lnTo>
                  <a:pt x="5753" y="3987"/>
                </a:lnTo>
                <a:lnTo>
                  <a:pt x="4799" y="3175"/>
                </a:lnTo>
                <a:close/>
              </a:path>
              <a:path w="6350" h="4445">
                <a:moveTo>
                  <a:pt x="3150" y="3565"/>
                </a:moveTo>
                <a:lnTo>
                  <a:pt x="3111" y="3886"/>
                </a:lnTo>
                <a:lnTo>
                  <a:pt x="3403" y="3695"/>
                </a:lnTo>
                <a:lnTo>
                  <a:pt x="3150" y="3565"/>
                </a:lnTo>
                <a:close/>
              </a:path>
              <a:path w="6350" h="4445">
                <a:moveTo>
                  <a:pt x="3188" y="3411"/>
                </a:moveTo>
                <a:lnTo>
                  <a:pt x="2985" y="3445"/>
                </a:lnTo>
                <a:lnTo>
                  <a:pt x="3150" y="3565"/>
                </a:lnTo>
                <a:lnTo>
                  <a:pt x="3188" y="3411"/>
                </a:lnTo>
                <a:close/>
              </a:path>
              <a:path w="6350" h="4445">
                <a:moveTo>
                  <a:pt x="3047" y="2997"/>
                </a:moveTo>
                <a:lnTo>
                  <a:pt x="2844" y="3479"/>
                </a:lnTo>
                <a:lnTo>
                  <a:pt x="3047" y="2997"/>
                </a:lnTo>
                <a:close/>
              </a:path>
              <a:path w="6350" h="4445">
                <a:moveTo>
                  <a:pt x="2962" y="2703"/>
                </a:moveTo>
                <a:lnTo>
                  <a:pt x="3174" y="3022"/>
                </a:lnTo>
                <a:lnTo>
                  <a:pt x="3121" y="3175"/>
                </a:lnTo>
                <a:lnTo>
                  <a:pt x="3188" y="3411"/>
                </a:lnTo>
                <a:lnTo>
                  <a:pt x="3987" y="3276"/>
                </a:lnTo>
                <a:lnTo>
                  <a:pt x="4178" y="3175"/>
                </a:lnTo>
                <a:lnTo>
                  <a:pt x="4799" y="3175"/>
                </a:lnTo>
                <a:lnTo>
                  <a:pt x="4308" y="2755"/>
                </a:lnTo>
                <a:lnTo>
                  <a:pt x="3187" y="2755"/>
                </a:lnTo>
                <a:lnTo>
                  <a:pt x="2962" y="2703"/>
                </a:lnTo>
                <a:close/>
              </a:path>
              <a:path w="6350" h="4445">
                <a:moveTo>
                  <a:pt x="2871" y="2741"/>
                </a:moveTo>
                <a:lnTo>
                  <a:pt x="2946" y="2997"/>
                </a:lnTo>
                <a:lnTo>
                  <a:pt x="3174" y="3022"/>
                </a:lnTo>
                <a:lnTo>
                  <a:pt x="2871" y="2741"/>
                </a:lnTo>
                <a:close/>
              </a:path>
              <a:path w="6350" h="4445">
                <a:moveTo>
                  <a:pt x="2857" y="2679"/>
                </a:moveTo>
                <a:lnTo>
                  <a:pt x="3174" y="3022"/>
                </a:lnTo>
                <a:lnTo>
                  <a:pt x="2962" y="2703"/>
                </a:lnTo>
                <a:close/>
              </a:path>
              <a:path w="6350" h="4445">
                <a:moveTo>
                  <a:pt x="2793" y="2908"/>
                </a:moveTo>
                <a:close/>
              </a:path>
              <a:path w="6350" h="4445">
                <a:moveTo>
                  <a:pt x="4040" y="2527"/>
                </a:moveTo>
                <a:lnTo>
                  <a:pt x="2844" y="2527"/>
                </a:lnTo>
                <a:lnTo>
                  <a:pt x="3187" y="2755"/>
                </a:lnTo>
                <a:lnTo>
                  <a:pt x="4308" y="2755"/>
                </a:lnTo>
                <a:lnTo>
                  <a:pt x="4040" y="2527"/>
                </a:lnTo>
                <a:close/>
              </a:path>
              <a:path w="6350" h="4445">
                <a:moveTo>
                  <a:pt x="2176" y="1320"/>
                </a:moveTo>
                <a:lnTo>
                  <a:pt x="1473" y="1320"/>
                </a:lnTo>
                <a:lnTo>
                  <a:pt x="1860" y="1600"/>
                </a:lnTo>
                <a:lnTo>
                  <a:pt x="1968" y="1905"/>
                </a:lnTo>
                <a:lnTo>
                  <a:pt x="2871" y="2741"/>
                </a:lnTo>
                <a:lnTo>
                  <a:pt x="2844" y="2527"/>
                </a:lnTo>
                <a:lnTo>
                  <a:pt x="4040" y="2527"/>
                </a:lnTo>
                <a:lnTo>
                  <a:pt x="3771" y="2298"/>
                </a:lnTo>
                <a:lnTo>
                  <a:pt x="3149" y="1879"/>
                </a:lnTo>
                <a:lnTo>
                  <a:pt x="2489" y="1600"/>
                </a:lnTo>
                <a:lnTo>
                  <a:pt x="2176" y="1320"/>
                </a:lnTo>
                <a:close/>
              </a:path>
              <a:path w="6350" h="4445">
                <a:moveTo>
                  <a:pt x="2946" y="2679"/>
                </a:moveTo>
                <a:close/>
              </a:path>
              <a:path w="6350" h="4445">
                <a:moveTo>
                  <a:pt x="698" y="0"/>
                </a:moveTo>
                <a:lnTo>
                  <a:pt x="0" y="1079"/>
                </a:lnTo>
                <a:lnTo>
                  <a:pt x="495" y="1384"/>
                </a:lnTo>
                <a:lnTo>
                  <a:pt x="1473" y="1320"/>
                </a:lnTo>
                <a:lnTo>
                  <a:pt x="2176" y="1320"/>
                </a:lnTo>
                <a:lnTo>
                  <a:pt x="69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1809887" y="3312583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79">
                <a:moveTo>
                  <a:pt x="4131" y="3086"/>
                </a:moveTo>
                <a:lnTo>
                  <a:pt x="3962" y="3086"/>
                </a:lnTo>
                <a:lnTo>
                  <a:pt x="4000" y="4610"/>
                </a:lnTo>
                <a:lnTo>
                  <a:pt x="5143" y="3924"/>
                </a:lnTo>
                <a:lnTo>
                  <a:pt x="4131" y="3086"/>
                </a:lnTo>
                <a:close/>
              </a:path>
              <a:path w="5714" h="5079">
                <a:moveTo>
                  <a:pt x="3640" y="3771"/>
                </a:moveTo>
                <a:lnTo>
                  <a:pt x="3263" y="3771"/>
                </a:lnTo>
                <a:lnTo>
                  <a:pt x="3390" y="4305"/>
                </a:lnTo>
                <a:lnTo>
                  <a:pt x="3640" y="3771"/>
                </a:lnTo>
                <a:close/>
              </a:path>
              <a:path w="5714" h="5079">
                <a:moveTo>
                  <a:pt x="3843" y="3340"/>
                </a:moveTo>
                <a:lnTo>
                  <a:pt x="1523" y="3340"/>
                </a:lnTo>
                <a:lnTo>
                  <a:pt x="2565" y="4241"/>
                </a:lnTo>
                <a:lnTo>
                  <a:pt x="3263" y="3771"/>
                </a:lnTo>
                <a:lnTo>
                  <a:pt x="3640" y="3771"/>
                </a:lnTo>
                <a:lnTo>
                  <a:pt x="3843" y="3340"/>
                </a:lnTo>
                <a:close/>
              </a:path>
              <a:path w="5714" h="5079">
                <a:moveTo>
                  <a:pt x="2171" y="761"/>
                </a:moveTo>
                <a:lnTo>
                  <a:pt x="1081" y="1498"/>
                </a:lnTo>
                <a:lnTo>
                  <a:pt x="609" y="1790"/>
                </a:lnTo>
                <a:lnTo>
                  <a:pt x="0" y="3403"/>
                </a:lnTo>
                <a:lnTo>
                  <a:pt x="1523" y="3340"/>
                </a:lnTo>
                <a:lnTo>
                  <a:pt x="3843" y="3340"/>
                </a:lnTo>
                <a:lnTo>
                  <a:pt x="3962" y="3086"/>
                </a:lnTo>
                <a:lnTo>
                  <a:pt x="4131" y="3086"/>
                </a:lnTo>
                <a:lnTo>
                  <a:pt x="3886" y="2882"/>
                </a:lnTo>
                <a:lnTo>
                  <a:pt x="3428" y="2882"/>
                </a:lnTo>
                <a:lnTo>
                  <a:pt x="2867" y="2311"/>
                </a:lnTo>
                <a:lnTo>
                  <a:pt x="2806" y="2171"/>
                </a:lnTo>
                <a:lnTo>
                  <a:pt x="3124" y="2108"/>
                </a:lnTo>
                <a:lnTo>
                  <a:pt x="3128" y="1968"/>
                </a:lnTo>
                <a:lnTo>
                  <a:pt x="2425" y="1968"/>
                </a:lnTo>
                <a:lnTo>
                  <a:pt x="2171" y="761"/>
                </a:lnTo>
                <a:close/>
              </a:path>
              <a:path w="5714" h="5079">
                <a:moveTo>
                  <a:pt x="3333" y="2311"/>
                </a:moveTo>
                <a:lnTo>
                  <a:pt x="3428" y="2882"/>
                </a:lnTo>
                <a:lnTo>
                  <a:pt x="3886" y="2882"/>
                </a:lnTo>
                <a:lnTo>
                  <a:pt x="3441" y="2514"/>
                </a:lnTo>
                <a:lnTo>
                  <a:pt x="3333" y="2311"/>
                </a:lnTo>
                <a:close/>
              </a:path>
              <a:path w="5714" h="5079">
                <a:moveTo>
                  <a:pt x="3225" y="2108"/>
                </a:moveTo>
                <a:lnTo>
                  <a:pt x="3149" y="2362"/>
                </a:lnTo>
                <a:lnTo>
                  <a:pt x="3301" y="2311"/>
                </a:lnTo>
                <a:lnTo>
                  <a:pt x="3225" y="2108"/>
                </a:lnTo>
                <a:close/>
              </a:path>
              <a:path w="5714" h="5079">
                <a:moveTo>
                  <a:pt x="3170" y="1498"/>
                </a:moveTo>
                <a:lnTo>
                  <a:pt x="2552" y="1498"/>
                </a:lnTo>
                <a:lnTo>
                  <a:pt x="2425" y="1968"/>
                </a:lnTo>
                <a:lnTo>
                  <a:pt x="3128" y="1968"/>
                </a:lnTo>
                <a:lnTo>
                  <a:pt x="3170" y="1498"/>
                </a:lnTo>
                <a:close/>
              </a:path>
              <a:path w="5714" h="5079">
                <a:moveTo>
                  <a:pt x="3505" y="0"/>
                </a:moveTo>
                <a:lnTo>
                  <a:pt x="3171" y="761"/>
                </a:lnTo>
                <a:lnTo>
                  <a:pt x="3172" y="1489"/>
                </a:lnTo>
                <a:lnTo>
                  <a:pt x="350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370612" y="2625346"/>
            <a:ext cx="3810" cy="6985"/>
          </a:xfrm>
          <a:custGeom>
            <a:avLst/>
            <a:gdLst/>
            <a:ahLst/>
            <a:cxnLst/>
            <a:rect l="l" t="t" r="r" b="b"/>
            <a:pathLst>
              <a:path w="3810" h="6985">
                <a:moveTo>
                  <a:pt x="1689" y="0"/>
                </a:moveTo>
                <a:lnTo>
                  <a:pt x="2031" y="596"/>
                </a:lnTo>
                <a:lnTo>
                  <a:pt x="2209" y="1727"/>
                </a:lnTo>
                <a:lnTo>
                  <a:pt x="1536" y="3441"/>
                </a:lnTo>
                <a:lnTo>
                  <a:pt x="660" y="3822"/>
                </a:lnTo>
                <a:lnTo>
                  <a:pt x="368" y="4610"/>
                </a:lnTo>
                <a:lnTo>
                  <a:pt x="469" y="5765"/>
                </a:lnTo>
                <a:lnTo>
                  <a:pt x="0" y="6680"/>
                </a:lnTo>
                <a:lnTo>
                  <a:pt x="2298" y="5841"/>
                </a:lnTo>
                <a:lnTo>
                  <a:pt x="3403" y="2362"/>
                </a:lnTo>
                <a:lnTo>
                  <a:pt x="2108" y="368"/>
                </a:lnTo>
                <a:lnTo>
                  <a:pt x="168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436766" y="2395444"/>
            <a:ext cx="4445" cy="5080"/>
          </a:xfrm>
          <a:custGeom>
            <a:avLst/>
            <a:gdLst/>
            <a:ahLst/>
            <a:cxnLst/>
            <a:rect l="l" t="t" r="r" b="b"/>
            <a:pathLst>
              <a:path w="4444" h="5080">
                <a:moveTo>
                  <a:pt x="3365" y="0"/>
                </a:moveTo>
                <a:lnTo>
                  <a:pt x="3060" y="457"/>
                </a:lnTo>
                <a:lnTo>
                  <a:pt x="2603" y="622"/>
                </a:lnTo>
                <a:lnTo>
                  <a:pt x="2489" y="990"/>
                </a:lnTo>
                <a:lnTo>
                  <a:pt x="1866" y="1003"/>
                </a:lnTo>
                <a:lnTo>
                  <a:pt x="1778" y="1727"/>
                </a:lnTo>
                <a:lnTo>
                  <a:pt x="1117" y="1841"/>
                </a:lnTo>
                <a:lnTo>
                  <a:pt x="2044" y="2032"/>
                </a:lnTo>
                <a:lnTo>
                  <a:pt x="393" y="2222"/>
                </a:lnTo>
                <a:lnTo>
                  <a:pt x="165" y="2336"/>
                </a:lnTo>
                <a:lnTo>
                  <a:pt x="0" y="2590"/>
                </a:lnTo>
                <a:lnTo>
                  <a:pt x="101" y="2895"/>
                </a:lnTo>
                <a:lnTo>
                  <a:pt x="76" y="3187"/>
                </a:lnTo>
                <a:lnTo>
                  <a:pt x="330" y="2984"/>
                </a:lnTo>
                <a:lnTo>
                  <a:pt x="444" y="3263"/>
                </a:lnTo>
                <a:lnTo>
                  <a:pt x="546" y="3467"/>
                </a:lnTo>
                <a:lnTo>
                  <a:pt x="889" y="3987"/>
                </a:lnTo>
                <a:lnTo>
                  <a:pt x="596" y="4813"/>
                </a:lnTo>
                <a:lnTo>
                  <a:pt x="1181" y="5041"/>
                </a:lnTo>
                <a:lnTo>
                  <a:pt x="2260" y="3733"/>
                </a:lnTo>
                <a:lnTo>
                  <a:pt x="2374" y="1905"/>
                </a:lnTo>
                <a:lnTo>
                  <a:pt x="3619" y="914"/>
                </a:lnTo>
                <a:lnTo>
                  <a:pt x="4229" y="88"/>
                </a:lnTo>
                <a:lnTo>
                  <a:pt x="3556" y="584"/>
                </a:lnTo>
                <a:lnTo>
                  <a:pt x="336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1851719" y="3196713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2451" y="1104"/>
                </a:moveTo>
                <a:lnTo>
                  <a:pt x="2006" y="1104"/>
                </a:lnTo>
                <a:lnTo>
                  <a:pt x="2320" y="1181"/>
                </a:lnTo>
                <a:lnTo>
                  <a:pt x="1747" y="1625"/>
                </a:lnTo>
                <a:lnTo>
                  <a:pt x="1754" y="1904"/>
                </a:lnTo>
                <a:lnTo>
                  <a:pt x="2324" y="3111"/>
                </a:lnTo>
                <a:lnTo>
                  <a:pt x="2971" y="2882"/>
                </a:lnTo>
                <a:lnTo>
                  <a:pt x="4089" y="1803"/>
                </a:lnTo>
                <a:lnTo>
                  <a:pt x="4875" y="1803"/>
                </a:lnTo>
                <a:lnTo>
                  <a:pt x="4837" y="1435"/>
                </a:lnTo>
                <a:lnTo>
                  <a:pt x="4076" y="1435"/>
                </a:lnTo>
                <a:lnTo>
                  <a:pt x="3682" y="1269"/>
                </a:lnTo>
                <a:lnTo>
                  <a:pt x="3340" y="1181"/>
                </a:lnTo>
                <a:lnTo>
                  <a:pt x="3476" y="1130"/>
                </a:lnTo>
                <a:lnTo>
                  <a:pt x="2554" y="1125"/>
                </a:lnTo>
                <a:close/>
              </a:path>
              <a:path w="5714" h="3175">
                <a:moveTo>
                  <a:pt x="0" y="1041"/>
                </a:moveTo>
                <a:lnTo>
                  <a:pt x="101" y="1625"/>
                </a:lnTo>
                <a:lnTo>
                  <a:pt x="825" y="2857"/>
                </a:lnTo>
                <a:lnTo>
                  <a:pt x="1167" y="1269"/>
                </a:lnTo>
                <a:lnTo>
                  <a:pt x="1171" y="1130"/>
                </a:lnTo>
                <a:lnTo>
                  <a:pt x="368" y="1130"/>
                </a:lnTo>
                <a:lnTo>
                  <a:pt x="0" y="1041"/>
                </a:lnTo>
                <a:close/>
              </a:path>
              <a:path w="5714" h="3175">
                <a:moveTo>
                  <a:pt x="5089" y="2311"/>
                </a:moveTo>
                <a:lnTo>
                  <a:pt x="4635" y="2311"/>
                </a:lnTo>
                <a:lnTo>
                  <a:pt x="4711" y="2565"/>
                </a:lnTo>
                <a:lnTo>
                  <a:pt x="4864" y="2387"/>
                </a:lnTo>
                <a:lnTo>
                  <a:pt x="5122" y="2387"/>
                </a:lnTo>
                <a:close/>
              </a:path>
              <a:path w="5714" h="3175">
                <a:moveTo>
                  <a:pt x="4875" y="1803"/>
                </a:moveTo>
                <a:lnTo>
                  <a:pt x="4089" y="1803"/>
                </a:lnTo>
                <a:lnTo>
                  <a:pt x="4187" y="2311"/>
                </a:lnTo>
                <a:lnTo>
                  <a:pt x="4305" y="2489"/>
                </a:lnTo>
                <a:lnTo>
                  <a:pt x="4317" y="2336"/>
                </a:lnTo>
                <a:lnTo>
                  <a:pt x="4606" y="2336"/>
                </a:lnTo>
                <a:lnTo>
                  <a:pt x="5089" y="2311"/>
                </a:lnTo>
                <a:lnTo>
                  <a:pt x="4875" y="1803"/>
                </a:lnTo>
                <a:close/>
              </a:path>
              <a:path w="5714" h="3175">
                <a:moveTo>
                  <a:pt x="4606" y="2336"/>
                </a:moveTo>
                <a:lnTo>
                  <a:pt x="4432" y="2489"/>
                </a:lnTo>
                <a:lnTo>
                  <a:pt x="4606" y="2336"/>
                </a:lnTo>
                <a:close/>
              </a:path>
              <a:path w="5714" h="3175">
                <a:moveTo>
                  <a:pt x="5122" y="2387"/>
                </a:moveTo>
                <a:lnTo>
                  <a:pt x="4864" y="2387"/>
                </a:lnTo>
                <a:lnTo>
                  <a:pt x="5143" y="2438"/>
                </a:lnTo>
                <a:close/>
              </a:path>
              <a:path w="5714" h="3175">
                <a:moveTo>
                  <a:pt x="1257" y="850"/>
                </a:moveTo>
                <a:lnTo>
                  <a:pt x="1295" y="1904"/>
                </a:lnTo>
                <a:lnTo>
                  <a:pt x="1651" y="1685"/>
                </a:lnTo>
                <a:lnTo>
                  <a:pt x="1257" y="850"/>
                </a:lnTo>
                <a:close/>
              </a:path>
              <a:path w="5714" h="3175">
                <a:moveTo>
                  <a:pt x="4952" y="838"/>
                </a:moveTo>
                <a:lnTo>
                  <a:pt x="4076" y="1435"/>
                </a:lnTo>
                <a:lnTo>
                  <a:pt x="4837" y="1435"/>
                </a:lnTo>
                <a:lnTo>
                  <a:pt x="4952" y="838"/>
                </a:lnTo>
                <a:close/>
              </a:path>
              <a:path w="5714" h="3175">
                <a:moveTo>
                  <a:pt x="3489" y="1125"/>
                </a:moveTo>
                <a:lnTo>
                  <a:pt x="3340" y="1181"/>
                </a:lnTo>
                <a:lnTo>
                  <a:pt x="3492" y="1130"/>
                </a:lnTo>
                <a:close/>
              </a:path>
              <a:path w="5714" h="3175">
                <a:moveTo>
                  <a:pt x="3784" y="1015"/>
                </a:moveTo>
                <a:lnTo>
                  <a:pt x="3340" y="1181"/>
                </a:lnTo>
                <a:lnTo>
                  <a:pt x="3718" y="1181"/>
                </a:lnTo>
                <a:lnTo>
                  <a:pt x="3784" y="1015"/>
                </a:lnTo>
                <a:close/>
              </a:path>
              <a:path w="5714" h="3175">
                <a:moveTo>
                  <a:pt x="990" y="0"/>
                </a:moveTo>
                <a:lnTo>
                  <a:pt x="660" y="927"/>
                </a:lnTo>
                <a:lnTo>
                  <a:pt x="368" y="1130"/>
                </a:lnTo>
                <a:lnTo>
                  <a:pt x="1171" y="1130"/>
                </a:lnTo>
                <a:lnTo>
                  <a:pt x="990" y="0"/>
                </a:lnTo>
                <a:close/>
              </a:path>
              <a:path w="5714" h="3175">
                <a:moveTo>
                  <a:pt x="2666" y="723"/>
                </a:moveTo>
                <a:lnTo>
                  <a:pt x="2578" y="1130"/>
                </a:lnTo>
                <a:lnTo>
                  <a:pt x="3476" y="1130"/>
                </a:lnTo>
                <a:lnTo>
                  <a:pt x="3282" y="774"/>
                </a:lnTo>
                <a:lnTo>
                  <a:pt x="2933" y="774"/>
                </a:lnTo>
                <a:lnTo>
                  <a:pt x="2666" y="723"/>
                </a:lnTo>
                <a:close/>
              </a:path>
              <a:path w="5714" h="3175">
                <a:moveTo>
                  <a:pt x="3211" y="652"/>
                </a:moveTo>
                <a:lnTo>
                  <a:pt x="2933" y="774"/>
                </a:lnTo>
                <a:lnTo>
                  <a:pt x="3282" y="774"/>
                </a:lnTo>
                <a:close/>
              </a:path>
              <a:path w="5714" h="3175">
                <a:moveTo>
                  <a:pt x="3100" y="409"/>
                </a:moveTo>
                <a:lnTo>
                  <a:pt x="3211" y="652"/>
                </a:lnTo>
                <a:lnTo>
                  <a:pt x="3100" y="409"/>
                </a:lnTo>
                <a:close/>
              </a:path>
              <a:path w="5714" h="3175">
                <a:moveTo>
                  <a:pt x="3505" y="25"/>
                </a:moveTo>
                <a:lnTo>
                  <a:pt x="3174" y="253"/>
                </a:lnTo>
                <a:lnTo>
                  <a:pt x="3100" y="409"/>
                </a:lnTo>
                <a:lnTo>
                  <a:pt x="3403" y="304"/>
                </a:lnTo>
                <a:lnTo>
                  <a:pt x="3174" y="253"/>
                </a:lnTo>
                <a:lnTo>
                  <a:pt x="3301" y="38"/>
                </a:lnTo>
                <a:lnTo>
                  <a:pt x="3505" y="2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076736" y="3651842"/>
            <a:ext cx="5080" cy="5715"/>
          </a:xfrm>
          <a:custGeom>
            <a:avLst/>
            <a:gdLst/>
            <a:ahLst/>
            <a:cxnLst/>
            <a:rect l="l" t="t" r="r" b="b"/>
            <a:pathLst>
              <a:path w="5080" h="5714">
                <a:moveTo>
                  <a:pt x="457" y="0"/>
                </a:moveTo>
                <a:lnTo>
                  <a:pt x="0" y="228"/>
                </a:lnTo>
                <a:lnTo>
                  <a:pt x="190" y="469"/>
                </a:lnTo>
                <a:lnTo>
                  <a:pt x="266" y="927"/>
                </a:lnTo>
                <a:lnTo>
                  <a:pt x="457" y="1117"/>
                </a:lnTo>
                <a:lnTo>
                  <a:pt x="507" y="1282"/>
                </a:lnTo>
                <a:lnTo>
                  <a:pt x="279" y="1739"/>
                </a:lnTo>
                <a:lnTo>
                  <a:pt x="520" y="1739"/>
                </a:lnTo>
                <a:lnTo>
                  <a:pt x="1117" y="2235"/>
                </a:lnTo>
                <a:lnTo>
                  <a:pt x="4089" y="5156"/>
                </a:lnTo>
                <a:lnTo>
                  <a:pt x="2425" y="2882"/>
                </a:lnTo>
                <a:lnTo>
                  <a:pt x="4698" y="4076"/>
                </a:lnTo>
                <a:lnTo>
                  <a:pt x="3086" y="2273"/>
                </a:lnTo>
                <a:lnTo>
                  <a:pt x="1955" y="1600"/>
                </a:lnTo>
                <a:lnTo>
                  <a:pt x="2006" y="1142"/>
                </a:lnTo>
                <a:lnTo>
                  <a:pt x="1549" y="1396"/>
                </a:lnTo>
                <a:lnTo>
                  <a:pt x="1485" y="990"/>
                </a:lnTo>
                <a:lnTo>
                  <a:pt x="1739" y="888"/>
                </a:lnTo>
                <a:lnTo>
                  <a:pt x="1676" y="1257"/>
                </a:lnTo>
                <a:lnTo>
                  <a:pt x="1790" y="787"/>
                </a:lnTo>
                <a:lnTo>
                  <a:pt x="1435" y="990"/>
                </a:lnTo>
                <a:lnTo>
                  <a:pt x="1054" y="736"/>
                </a:lnTo>
                <a:lnTo>
                  <a:pt x="1054" y="330"/>
                </a:lnTo>
                <a:lnTo>
                  <a:pt x="761" y="520"/>
                </a:lnTo>
                <a:lnTo>
                  <a:pt x="45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161136" y="2932898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635" y="0"/>
                </a:moveTo>
                <a:lnTo>
                  <a:pt x="12" y="647"/>
                </a:lnTo>
                <a:lnTo>
                  <a:pt x="76" y="1358"/>
                </a:lnTo>
                <a:lnTo>
                  <a:pt x="812" y="1739"/>
                </a:lnTo>
                <a:lnTo>
                  <a:pt x="1104" y="2451"/>
                </a:lnTo>
                <a:lnTo>
                  <a:pt x="1079" y="3517"/>
                </a:lnTo>
                <a:lnTo>
                  <a:pt x="533" y="4292"/>
                </a:lnTo>
                <a:lnTo>
                  <a:pt x="965" y="4254"/>
                </a:lnTo>
                <a:lnTo>
                  <a:pt x="101" y="4597"/>
                </a:lnTo>
                <a:lnTo>
                  <a:pt x="254" y="4864"/>
                </a:lnTo>
                <a:lnTo>
                  <a:pt x="0" y="5219"/>
                </a:lnTo>
                <a:lnTo>
                  <a:pt x="508" y="5397"/>
                </a:lnTo>
                <a:lnTo>
                  <a:pt x="660" y="4978"/>
                </a:lnTo>
                <a:lnTo>
                  <a:pt x="1524" y="4622"/>
                </a:lnTo>
                <a:lnTo>
                  <a:pt x="2730" y="4927"/>
                </a:lnTo>
                <a:lnTo>
                  <a:pt x="2679" y="3352"/>
                </a:lnTo>
                <a:lnTo>
                  <a:pt x="2476" y="2870"/>
                </a:lnTo>
                <a:lnTo>
                  <a:pt x="2565" y="2540"/>
                </a:lnTo>
                <a:lnTo>
                  <a:pt x="2209" y="2425"/>
                </a:lnTo>
                <a:lnTo>
                  <a:pt x="2438" y="2247"/>
                </a:lnTo>
                <a:lnTo>
                  <a:pt x="2298" y="2070"/>
                </a:lnTo>
                <a:lnTo>
                  <a:pt x="2120" y="1892"/>
                </a:lnTo>
                <a:lnTo>
                  <a:pt x="2032" y="1612"/>
                </a:lnTo>
                <a:lnTo>
                  <a:pt x="1752" y="1701"/>
                </a:lnTo>
                <a:lnTo>
                  <a:pt x="1879" y="1358"/>
                </a:lnTo>
                <a:lnTo>
                  <a:pt x="1739" y="1320"/>
                </a:lnTo>
                <a:lnTo>
                  <a:pt x="1130" y="1917"/>
                </a:lnTo>
                <a:lnTo>
                  <a:pt x="774" y="63"/>
                </a:lnTo>
                <a:lnTo>
                  <a:pt x="63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029237" y="3645465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79">
                <a:moveTo>
                  <a:pt x="0" y="0"/>
                </a:moveTo>
                <a:lnTo>
                  <a:pt x="2527" y="2527"/>
                </a:lnTo>
                <a:lnTo>
                  <a:pt x="4584" y="3606"/>
                </a:lnTo>
                <a:lnTo>
                  <a:pt x="5880" y="4838"/>
                </a:lnTo>
                <a:lnTo>
                  <a:pt x="5880" y="3454"/>
                </a:lnTo>
                <a:lnTo>
                  <a:pt x="4978" y="2959"/>
                </a:lnTo>
                <a:lnTo>
                  <a:pt x="4787" y="2286"/>
                </a:lnTo>
                <a:lnTo>
                  <a:pt x="4279" y="2946"/>
                </a:lnTo>
                <a:lnTo>
                  <a:pt x="3873" y="2705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116747" y="3659530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2540" y="406"/>
                </a:moveTo>
                <a:lnTo>
                  <a:pt x="2514" y="152"/>
                </a:lnTo>
                <a:lnTo>
                  <a:pt x="2501" y="406"/>
                </a:lnTo>
                <a:close/>
              </a:path>
              <a:path w="6350" h="12700">
                <a:moveTo>
                  <a:pt x="2908" y="533"/>
                </a:moveTo>
                <a:lnTo>
                  <a:pt x="2844" y="139"/>
                </a:lnTo>
                <a:lnTo>
                  <a:pt x="2705" y="0"/>
                </a:lnTo>
                <a:lnTo>
                  <a:pt x="2552" y="457"/>
                </a:lnTo>
                <a:lnTo>
                  <a:pt x="2755" y="533"/>
                </a:lnTo>
                <a:lnTo>
                  <a:pt x="2743" y="889"/>
                </a:lnTo>
                <a:lnTo>
                  <a:pt x="2908" y="533"/>
                </a:lnTo>
                <a:close/>
              </a:path>
              <a:path w="6350" h="12700">
                <a:moveTo>
                  <a:pt x="3759" y="11785"/>
                </a:moveTo>
                <a:lnTo>
                  <a:pt x="3302" y="11518"/>
                </a:lnTo>
                <a:lnTo>
                  <a:pt x="2616" y="11480"/>
                </a:lnTo>
                <a:lnTo>
                  <a:pt x="2273" y="11239"/>
                </a:lnTo>
                <a:lnTo>
                  <a:pt x="1778" y="10287"/>
                </a:lnTo>
                <a:lnTo>
                  <a:pt x="1016" y="9982"/>
                </a:lnTo>
                <a:lnTo>
                  <a:pt x="38" y="9525"/>
                </a:lnTo>
                <a:lnTo>
                  <a:pt x="165" y="9918"/>
                </a:lnTo>
                <a:lnTo>
                  <a:pt x="0" y="9855"/>
                </a:lnTo>
                <a:lnTo>
                  <a:pt x="368" y="10185"/>
                </a:lnTo>
                <a:lnTo>
                  <a:pt x="127" y="10528"/>
                </a:lnTo>
                <a:lnTo>
                  <a:pt x="673" y="10198"/>
                </a:lnTo>
                <a:lnTo>
                  <a:pt x="660" y="10820"/>
                </a:lnTo>
                <a:lnTo>
                  <a:pt x="2032" y="11201"/>
                </a:lnTo>
                <a:lnTo>
                  <a:pt x="1562" y="11404"/>
                </a:lnTo>
                <a:lnTo>
                  <a:pt x="1993" y="11645"/>
                </a:lnTo>
                <a:lnTo>
                  <a:pt x="2895" y="11569"/>
                </a:lnTo>
                <a:lnTo>
                  <a:pt x="3098" y="12230"/>
                </a:lnTo>
                <a:lnTo>
                  <a:pt x="3606" y="12331"/>
                </a:lnTo>
                <a:lnTo>
                  <a:pt x="3454" y="11836"/>
                </a:lnTo>
                <a:lnTo>
                  <a:pt x="3759" y="11785"/>
                </a:lnTo>
                <a:close/>
              </a:path>
              <a:path w="6350" h="12700">
                <a:moveTo>
                  <a:pt x="6311" y="2463"/>
                </a:moveTo>
                <a:lnTo>
                  <a:pt x="3644" y="1905"/>
                </a:lnTo>
                <a:lnTo>
                  <a:pt x="3403" y="1333"/>
                </a:lnTo>
                <a:lnTo>
                  <a:pt x="2679" y="1117"/>
                </a:lnTo>
                <a:lnTo>
                  <a:pt x="2743" y="889"/>
                </a:lnTo>
                <a:lnTo>
                  <a:pt x="2590" y="584"/>
                </a:lnTo>
                <a:lnTo>
                  <a:pt x="2501" y="406"/>
                </a:lnTo>
                <a:lnTo>
                  <a:pt x="2374" y="469"/>
                </a:lnTo>
                <a:lnTo>
                  <a:pt x="2438" y="977"/>
                </a:lnTo>
                <a:lnTo>
                  <a:pt x="2933" y="1409"/>
                </a:lnTo>
                <a:lnTo>
                  <a:pt x="2984" y="2006"/>
                </a:lnTo>
                <a:lnTo>
                  <a:pt x="4927" y="2755"/>
                </a:lnTo>
                <a:lnTo>
                  <a:pt x="5727" y="3124"/>
                </a:lnTo>
                <a:lnTo>
                  <a:pt x="6311" y="246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1906004" y="3560034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3977" y="0"/>
                </a:moveTo>
                <a:lnTo>
                  <a:pt x="3418" y="647"/>
                </a:lnTo>
                <a:lnTo>
                  <a:pt x="2948" y="965"/>
                </a:lnTo>
                <a:lnTo>
                  <a:pt x="2621" y="998"/>
                </a:lnTo>
                <a:lnTo>
                  <a:pt x="3329" y="2692"/>
                </a:lnTo>
                <a:lnTo>
                  <a:pt x="4333" y="2082"/>
                </a:lnTo>
                <a:lnTo>
                  <a:pt x="6225" y="2082"/>
                </a:lnTo>
                <a:lnTo>
                  <a:pt x="5895" y="1079"/>
                </a:lnTo>
                <a:lnTo>
                  <a:pt x="4307" y="838"/>
                </a:lnTo>
                <a:lnTo>
                  <a:pt x="3977" y="0"/>
                </a:lnTo>
                <a:close/>
              </a:path>
              <a:path w="6350" h="3175">
                <a:moveTo>
                  <a:pt x="2066" y="1168"/>
                </a:moveTo>
                <a:lnTo>
                  <a:pt x="535" y="1168"/>
                </a:lnTo>
                <a:lnTo>
                  <a:pt x="764" y="1244"/>
                </a:lnTo>
                <a:lnTo>
                  <a:pt x="889" y="1854"/>
                </a:lnTo>
                <a:lnTo>
                  <a:pt x="1005" y="2019"/>
                </a:lnTo>
                <a:lnTo>
                  <a:pt x="1196" y="2539"/>
                </a:lnTo>
                <a:lnTo>
                  <a:pt x="1221" y="1854"/>
                </a:lnTo>
                <a:lnTo>
                  <a:pt x="2148" y="1854"/>
                </a:lnTo>
                <a:lnTo>
                  <a:pt x="2066" y="1168"/>
                </a:lnTo>
                <a:close/>
              </a:path>
              <a:path w="6350" h="3175">
                <a:moveTo>
                  <a:pt x="6225" y="2082"/>
                </a:moveTo>
                <a:lnTo>
                  <a:pt x="4333" y="2082"/>
                </a:lnTo>
                <a:lnTo>
                  <a:pt x="6263" y="2197"/>
                </a:lnTo>
                <a:close/>
              </a:path>
              <a:path w="6350" h="3175">
                <a:moveTo>
                  <a:pt x="2148" y="1854"/>
                </a:moveTo>
                <a:lnTo>
                  <a:pt x="1221" y="1854"/>
                </a:lnTo>
                <a:lnTo>
                  <a:pt x="1513" y="1930"/>
                </a:lnTo>
                <a:lnTo>
                  <a:pt x="1882" y="2120"/>
                </a:lnTo>
                <a:lnTo>
                  <a:pt x="2402" y="2171"/>
                </a:lnTo>
                <a:lnTo>
                  <a:pt x="2148" y="1854"/>
                </a:lnTo>
                <a:close/>
              </a:path>
              <a:path w="6350" h="3175">
                <a:moveTo>
                  <a:pt x="1056" y="342"/>
                </a:moveTo>
                <a:lnTo>
                  <a:pt x="269" y="584"/>
                </a:lnTo>
                <a:lnTo>
                  <a:pt x="33" y="838"/>
                </a:lnTo>
                <a:lnTo>
                  <a:pt x="0" y="1053"/>
                </a:lnTo>
                <a:lnTo>
                  <a:pt x="472" y="1930"/>
                </a:lnTo>
                <a:lnTo>
                  <a:pt x="535" y="1168"/>
                </a:lnTo>
                <a:lnTo>
                  <a:pt x="2066" y="1168"/>
                </a:lnTo>
                <a:lnTo>
                  <a:pt x="1056" y="342"/>
                </a:lnTo>
                <a:close/>
              </a:path>
              <a:path w="6350" h="3175">
                <a:moveTo>
                  <a:pt x="2225" y="50"/>
                </a:moveTo>
                <a:lnTo>
                  <a:pt x="2082" y="1053"/>
                </a:lnTo>
                <a:lnTo>
                  <a:pt x="2621" y="998"/>
                </a:lnTo>
                <a:lnTo>
                  <a:pt x="2225" y="5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1818939" y="3254633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3048" y="0"/>
                </a:moveTo>
                <a:lnTo>
                  <a:pt x="2311" y="1523"/>
                </a:lnTo>
                <a:lnTo>
                  <a:pt x="2171" y="1701"/>
                </a:lnTo>
                <a:lnTo>
                  <a:pt x="1841" y="1612"/>
                </a:lnTo>
                <a:lnTo>
                  <a:pt x="1917" y="1892"/>
                </a:lnTo>
                <a:lnTo>
                  <a:pt x="1689" y="2171"/>
                </a:lnTo>
                <a:lnTo>
                  <a:pt x="1295" y="1828"/>
                </a:lnTo>
                <a:lnTo>
                  <a:pt x="1320" y="2324"/>
                </a:lnTo>
                <a:lnTo>
                  <a:pt x="0" y="2044"/>
                </a:lnTo>
                <a:lnTo>
                  <a:pt x="1435" y="3073"/>
                </a:lnTo>
                <a:lnTo>
                  <a:pt x="241" y="3340"/>
                </a:lnTo>
                <a:lnTo>
                  <a:pt x="241" y="3568"/>
                </a:lnTo>
                <a:lnTo>
                  <a:pt x="584" y="3962"/>
                </a:lnTo>
                <a:lnTo>
                  <a:pt x="711" y="3721"/>
                </a:lnTo>
                <a:lnTo>
                  <a:pt x="558" y="4279"/>
                </a:lnTo>
                <a:lnTo>
                  <a:pt x="1511" y="4063"/>
                </a:lnTo>
                <a:lnTo>
                  <a:pt x="1600" y="4597"/>
                </a:lnTo>
                <a:lnTo>
                  <a:pt x="1651" y="4267"/>
                </a:lnTo>
                <a:lnTo>
                  <a:pt x="2159" y="4038"/>
                </a:lnTo>
                <a:lnTo>
                  <a:pt x="2222" y="3898"/>
                </a:lnTo>
                <a:lnTo>
                  <a:pt x="1866" y="3759"/>
                </a:lnTo>
                <a:lnTo>
                  <a:pt x="2692" y="3022"/>
                </a:lnTo>
                <a:lnTo>
                  <a:pt x="3048" y="3060"/>
                </a:lnTo>
                <a:lnTo>
                  <a:pt x="3403" y="2527"/>
                </a:lnTo>
                <a:lnTo>
                  <a:pt x="304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176347" y="2856228"/>
            <a:ext cx="4445" cy="3175"/>
          </a:xfrm>
          <a:custGeom>
            <a:avLst/>
            <a:gdLst/>
            <a:ahLst/>
            <a:cxnLst/>
            <a:rect l="l" t="t" r="r" b="b"/>
            <a:pathLst>
              <a:path w="4444" h="3175">
                <a:moveTo>
                  <a:pt x="4216" y="596"/>
                </a:moveTo>
                <a:lnTo>
                  <a:pt x="2394" y="2419"/>
                </a:lnTo>
                <a:lnTo>
                  <a:pt x="3606" y="3136"/>
                </a:lnTo>
                <a:lnTo>
                  <a:pt x="4216" y="596"/>
                </a:lnTo>
                <a:close/>
              </a:path>
              <a:path w="4444" h="3175">
                <a:moveTo>
                  <a:pt x="2157" y="2287"/>
                </a:moveTo>
                <a:lnTo>
                  <a:pt x="2222" y="2590"/>
                </a:lnTo>
                <a:lnTo>
                  <a:pt x="2394" y="2419"/>
                </a:lnTo>
                <a:lnTo>
                  <a:pt x="2157" y="2287"/>
                </a:lnTo>
                <a:close/>
              </a:path>
              <a:path w="4444" h="3175">
                <a:moveTo>
                  <a:pt x="0" y="0"/>
                </a:moveTo>
                <a:lnTo>
                  <a:pt x="419" y="1320"/>
                </a:lnTo>
                <a:lnTo>
                  <a:pt x="2157" y="2287"/>
                </a:lnTo>
                <a:lnTo>
                  <a:pt x="1872" y="965"/>
                </a:lnTo>
                <a:lnTo>
                  <a:pt x="977" y="965"/>
                </a:lnTo>
                <a:lnTo>
                  <a:pt x="596" y="254"/>
                </a:lnTo>
                <a:lnTo>
                  <a:pt x="0" y="0"/>
                </a:lnTo>
                <a:close/>
              </a:path>
              <a:path w="4444" h="3175">
                <a:moveTo>
                  <a:pt x="1828" y="762"/>
                </a:moveTo>
                <a:lnTo>
                  <a:pt x="977" y="965"/>
                </a:lnTo>
                <a:lnTo>
                  <a:pt x="1872" y="965"/>
                </a:lnTo>
                <a:lnTo>
                  <a:pt x="1828" y="76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1802714" y="3356889"/>
            <a:ext cx="4445" cy="17145"/>
          </a:xfrm>
          <a:custGeom>
            <a:avLst/>
            <a:gdLst/>
            <a:ahLst/>
            <a:cxnLst/>
            <a:rect l="l" t="t" r="r" b="b"/>
            <a:pathLst>
              <a:path w="4444" h="17145">
                <a:moveTo>
                  <a:pt x="406" y="2057"/>
                </a:moveTo>
                <a:lnTo>
                  <a:pt x="368" y="1828"/>
                </a:lnTo>
                <a:lnTo>
                  <a:pt x="203" y="2032"/>
                </a:lnTo>
                <a:lnTo>
                  <a:pt x="406" y="2057"/>
                </a:lnTo>
                <a:close/>
              </a:path>
              <a:path w="4444" h="17145">
                <a:moveTo>
                  <a:pt x="546" y="2984"/>
                </a:moveTo>
                <a:lnTo>
                  <a:pt x="469" y="2387"/>
                </a:lnTo>
                <a:lnTo>
                  <a:pt x="546" y="2984"/>
                </a:lnTo>
                <a:close/>
              </a:path>
              <a:path w="4444" h="17145">
                <a:moveTo>
                  <a:pt x="825" y="3962"/>
                </a:moveTo>
                <a:lnTo>
                  <a:pt x="546" y="2984"/>
                </a:lnTo>
                <a:lnTo>
                  <a:pt x="355" y="3009"/>
                </a:lnTo>
                <a:lnTo>
                  <a:pt x="825" y="3962"/>
                </a:lnTo>
                <a:close/>
              </a:path>
              <a:path w="4444" h="17145">
                <a:moveTo>
                  <a:pt x="1003" y="4114"/>
                </a:moveTo>
                <a:lnTo>
                  <a:pt x="977" y="3975"/>
                </a:lnTo>
                <a:lnTo>
                  <a:pt x="825" y="3962"/>
                </a:lnTo>
                <a:lnTo>
                  <a:pt x="1003" y="4114"/>
                </a:lnTo>
                <a:close/>
              </a:path>
              <a:path w="4444" h="17145">
                <a:moveTo>
                  <a:pt x="2806" y="4000"/>
                </a:moveTo>
                <a:lnTo>
                  <a:pt x="2794" y="3543"/>
                </a:lnTo>
                <a:lnTo>
                  <a:pt x="2768" y="2781"/>
                </a:lnTo>
                <a:lnTo>
                  <a:pt x="2755" y="2438"/>
                </a:lnTo>
                <a:lnTo>
                  <a:pt x="2425" y="2324"/>
                </a:lnTo>
                <a:lnTo>
                  <a:pt x="1320" y="0"/>
                </a:lnTo>
                <a:lnTo>
                  <a:pt x="1701" y="2946"/>
                </a:lnTo>
                <a:lnTo>
                  <a:pt x="1638" y="2819"/>
                </a:lnTo>
                <a:lnTo>
                  <a:pt x="927" y="1409"/>
                </a:lnTo>
                <a:lnTo>
                  <a:pt x="876" y="1028"/>
                </a:lnTo>
                <a:lnTo>
                  <a:pt x="711" y="1079"/>
                </a:lnTo>
                <a:lnTo>
                  <a:pt x="622" y="1409"/>
                </a:lnTo>
                <a:lnTo>
                  <a:pt x="368" y="1130"/>
                </a:lnTo>
                <a:lnTo>
                  <a:pt x="215" y="749"/>
                </a:lnTo>
                <a:lnTo>
                  <a:pt x="482" y="2057"/>
                </a:lnTo>
                <a:lnTo>
                  <a:pt x="457" y="2311"/>
                </a:lnTo>
                <a:lnTo>
                  <a:pt x="533" y="2438"/>
                </a:lnTo>
                <a:lnTo>
                  <a:pt x="838" y="2641"/>
                </a:lnTo>
                <a:lnTo>
                  <a:pt x="850" y="2946"/>
                </a:lnTo>
                <a:lnTo>
                  <a:pt x="977" y="3975"/>
                </a:lnTo>
                <a:lnTo>
                  <a:pt x="1181" y="3975"/>
                </a:lnTo>
                <a:lnTo>
                  <a:pt x="1295" y="4711"/>
                </a:lnTo>
                <a:lnTo>
                  <a:pt x="1397" y="5092"/>
                </a:lnTo>
                <a:lnTo>
                  <a:pt x="1816" y="5499"/>
                </a:lnTo>
                <a:lnTo>
                  <a:pt x="1295" y="2819"/>
                </a:lnTo>
                <a:lnTo>
                  <a:pt x="1625" y="3670"/>
                </a:lnTo>
                <a:lnTo>
                  <a:pt x="1866" y="2946"/>
                </a:lnTo>
                <a:lnTo>
                  <a:pt x="1917" y="2781"/>
                </a:lnTo>
                <a:lnTo>
                  <a:pt x="2349" y="3924"/>
                </a:lnTo>
                <a:lnTo>
                  <a:pt x="2286" y="3543"/>
                </a:lnTo>
                <a:lnTo>
                  <a:pt x="2806" y="4000"/>
                </a:lnTo>
                <a:close/>
              </a:path>
              <a:path w="4444" h="17145">
                <a:moveTo>
                  <a:pt x="4241" y="16179"/>
                </a:moveTo>
                <a:lnTo>
                  <a:pt x="3162" y="15125"/>
                </a:lnTo>
                <a:lnTo>
                  <a:pt x="3949" y="15621"/>
                </a:lnTo>
                <a:lnTo>
                  <a:pt x="3467" y="13792"/>
                </a:lnTo>
                <a:lnTo>
                  <a:pt x="3581" y="13576"/>
                </a:lnTo>
                <a:lnTo>
                  <a:pt x="3556" y="13055"/>
                </a:lnTo>
                <a:lnTo>
                  <a:pt x="3225" y="14046"/>
                </a:lnTo>
                <a:lnTo>
                  <a:pt x="3225" y="14236"/>
                </a:lnTo>
                <a:lnTo>
                  <a:pt x="3403" y="14173"/>
                </a:lnTo>
                <a:lnTo>
                  <a:pt x="3302" y="14389"/>
                </a:lnTo>
                <a:lnTo>
                  <a:pt x="2895" y="13741"/>
                </a:lnTo>
                <a:lnTo>
                  <a:pt x="3111" y="13639"/>
                </a:lnTo>
                <a:lnTo>
                  <a:pt x="2552" y="13728"/>
                </a:lnTo>
                <a:lnTo>
                  <a:pt x="2501" y="14147"/>
                </a:lnTo>
                <a:lnTo>
                  <a:pt x="2133" y="14363"/>
                </a:lnTo>
                <a:lnTo>
                  <a:pt x="1828" y="14579"/>
                </a:lnTo>
                <a:lnTo>
                  <a:pt x="1536" y="14922"/>
                </a:lnTo>
                <a:lnTo>
                  <a:pt x="1130" y="14274"/>
                </a:lnTo>
                <a:lnTo>
                  <a:pt x="850" y="14427"/>
                </a:lnTo>
                <a:lnTo>
                  <a:pt x="622" y="14719"/>
                </a:lnTo>
                <a:lnTo>
                  <a:pt x="520" y="14846"/>
                </a:lnTo>
                <a:lnTo>
                  <a:pt x="596" y="15214"/>
                </a:lnTo>
                <a:lnTo>
                  <a:pt x="406" y="15100"/>
                </a:lnTo>
                <a:lnTo>
                  <a:pt x="584" y="15252"/>
                </a:lnTo>
                <a:lnTo>
                  <a:pt x="0" y="17081"/>
                </a:lnTo>
                <a:lnTo>
                  <a:pt x="673" y="16154"/>
                </a:lnTo>
                <a:lnTo>
                  <a:pt x="876" y="16243"/>
                </a:lnTo>
                <a:lnTo>
                  <a:pt x="1320" y="15443"/>
                </a:lnTo>
                <a:lnTo>
                  <a:pt x="4241" y="1617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055622" y="366688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1485" y="2070"/>
                </a:moveTo>
                <a:lnTo>
                  <a:pt x="1130" y="2070"/>
                </a:lnTo>
                <a:lnTo>
                  <a:pt x="1371" y="3098"/>
                </a:lnTo>
                <a:lnTo>
                  <a:pt x="1866" y="3365"/>
                </a:lnTo>
                <a:lnTo>
                  <a:pt x="1702" y="3098"/>
                </a:lnTo>
                <a:lnTo>
                  <a:pt x="1663" y="2806"/>
                </a:lnTo>
                <a:lnTo>
                  <a:pt x="2171" y="2768"/>
                </a:lnTo>
                <a:lnTo>
                  <a:pt x="1485" y="2070"/>
                </a:lnTo>
                <a:close/>
              </a:path>
              <a:path w="3810" h="3810">
                <a:moveTo>
                  <a:pt x="457" y="406"/>
                </a:moveTo>
                <a:lnTo>
                  <a:pt x="368" y="965"/>
                </a:lnTo>
                <a:lnTo>
                  <a:pt x="0" y="1041"/>
                </a:lnTo>
                <a:lnTo>
                  <a:pt x="152" y="1663"/>
                </a:lnTo>
                <a:lnTo>
                  <a:pt x="393" y="1727"/>
                </a:lnTo>
                <a:lnTo>
                  <a:pt x="292" y="2120"/>
                </a:lnTo>
                <a:lnTo>
                  <a:pt x="647" y="2247"/>
                </a:lnTo>
                <a:lnTo>
                  <a:pt x="1130" y="2070"/>
                </a:lnTo>
                <a:lnTo>
                  <a:pt x="1485" y="2070"/>
                </a:lnTo>
                <a:lnTo>
                  <a:pt x="2158" y="1803"/>
                </a:lnTo>
                <a:lnTo>
                  <a:pt x="2673" y="1803"/>
                </a:lnTo>
                <a:lnTo>
                  <a:pt x="2657" y="1663"/>
                </a:lnTo>
                <a:lnTo>
                  <a:pt x="1828" y="1663"/>
                </a:lnTo>
                <a:lnTo>
                  <a:pt x="1460" y="939"/>
                </a:lnTo>
                <a:lnTo>
                  <a:pt x="1300" y="761"/>
                </a:lnTo>
                <a:lnTo>
                  <a:pt x="634" y="761"/>
                </a:lnTo>
                <a:lnTo>
                  <a:pt x="457" y="406"/>
                </a:lnTo>
                <a:close/>
              </a:path>
              <a:path w="3810" h="3810">
                <a:moveTo>
                  <a:pt x="2673" y="1803"/>
                </a:moveTo>
                <a:lnTo>
                  <a:pt x="2158" y="1803"/>
                </a:lnTo>
                <a:lnTo>
                  <a:pt x="2692" y="1968"/>
                </a:lnTo>
                <a:lnTo>
                  <a:pt x="2673" y="1803"/>
                </a:lnTo>
                <a:close/>
              </a:path>
              <a:path w="3810" h="3810">
                <a:moveTo>
                  <a:pt x="2605" y="1215"/>
                </a:moveTo>
                <a:lnTo>
                  <a:pt x="1828" y="1663"/>
                </a:lnTo>
                <a:lnTo>
                  <a:pt x="2657" y="1663"/>
                </a:lnTo>
                <a:lnTo>
                  <a:pt x="2605" y="1215"/>
                </a:lnTo>
                <a:close/>
              </a:path>
              <a:path w="3810" h="3810">
                <a:moveTo>
                  <a:pt x="3479" y="711"/>
                </a:moveTo>
                <a:lnTo>
                  <a:pt x="2819" y="1092"/>
                </a:lnTo>
                <a:lnTo>
                  <a:pt x="3098" y="1435"/>
                </a:lnTo>
                <a:lnTo>
                  <a:pt x="3479" y="711"/>
                </a:lnTo>
                <a:close/>
              </a:path>
              <a:path w="3810" h="3810">
                <a:moveTo>
                  <a:pt x="1396" y="0"/>
                </a:moveTo>
                <a:lnTo>
                  <a:pt x="699" y="457"/>
                </a:lnTo>
                <a:lnTo>
                  <a:pt x="634" y="761"/>
                </a:lnTo>
                <a:lnTo>
                  <a:pt x="1300" y="761"/>
                </a:lnTo>
                <a:lnTo>
                  <a:pt x="1193" y="406"/>
                </a:lnTo>
                <a:lnTo>
                  <a:pt x="139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1799031" y="3347859"/>
            <a:ext cx="5715" cy="22225"/>
          </a:xfrm>
          <a:custGeom>
            <a:avLst/>
            <a:gdLst/>
            <a:ahLst/>
            <a:cxnLst/>
            <a:rect l="l" t="t" r="r" b="b"/>
            <a:pathLst>
              <a:path w="5714" h="22225">
                <a:moveTo>
                  <a:pt x="3073" y="19507"/>
                </a:moveTo>
                <a:lnTo>
                  <a:pt x="2082" y="19100"/>
                </a:lnTo>
                <a:lnTo>
                  <a:pt x="2006" y="19608"/>
                </a:lnTo>
                <a:lnTo>
                  <a:pt x="762" y="19926"/>
                </a:lnTo>
                <a:lnTo>
                  <a:pt x="1701" y="17487"/>
                </a:lnTo>
                <a:lnTo>
                  <a:pt x="177" y="18072"/>
                </a:lnTo>
                <a:lnTo>
                  <a:pt x="0" y="18783"/>
                </a:lnTo>
                <a:lnTo>
                  <a:pt x="88" y="22136"/>
                </a:lnTo>
                <a:lnTo>
                  <a:pt x="1257" y="19939"/>
                </a:lnTo>
                <a:lnTo>
                  <a:pt x="1574" y="20142"/>
                </a:lnTo>
                <a:lnTo>
                  <a:pt x="1422" y="21590"/>
                </a:lnTo>
                <a:lnTo>
                  <a:pt x="2235" y="21399"/>
                </a:lnTo>
                <a:lnTo>
                  <a:pt x="2806" y="21234"/>
                </a:lnTo>
                <a:lnTo>
                  <a:pt x="2222" y="20307"/>
                </a:lnTo>
                <a:lnTo>
                  <a:pt x="2882" y="20002"/>
                </a:lnTo>
                <a:lnTo>
                  <a:pt x="3073" y="19507"/>
                </a:lnTo>
                <a:close/>
              </a:path>
              <a:path w="5714" h="22225">
                <a:moveTo>
                  <a:pt x="5397" y="876"/>
                </a:moveTo>
                <a:lnTo>
                  <a:pt x="4241" y="889"/>
                </a:lnTo>
                <a:lnTo>
                  <a:pt x="3924" y="0"/>
                </a:lnTo>
                <a:lnTo>
                  <a:pt x="3340" y="190"/>
                </a:lnTo>
                <a:lnTo>
                  <a:pt x="3251" y="1320"/>
                </a:lnTo>
                <a:lnTo>
                  <a:pt x="4013" y="2489"/>
                </a:lnTo>
                <a:lnTo>
                  <a:pt x="3746" y="3657"/>
                </a:lnTo>
                <a:lnTo>
                  <a:pt x="4508" y="3657"/>
                </a:lnTo>
                <a:lnTo>
                  <a:pt x="3670" y="5130"/>
                </a:lnTo>
                <a:lnTo>
                  <a:pt x="4229" y="5334"/>
                </a:lnTo>
                <a:lnTo>
                  <a:pt x="4572" y="4965"/>
                </a:lnTo>
                <a:lnTo>
                  <a:pt x="4787" y="4381"/>
                </a:lnTo>
                <a:lnTo>
                  <a:pt x="5143" y="3721"/>
                </a:lnTo>
                <a:lnTo>
                  <a:pt x="4826" y="2844"/>
                </a:lnTo>
                <a:lnTo>
                  <a:pt x="5397" y="87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1842448" y="3160414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495" y="1663"/>
                </a:moveTo>
                <a:lnTo>
                  <a:pt x="126" y="1816"/>
                </a:lnTo>
                <a:lnTo>
                  <a:pt x="558" y="2222"/>
                </a:lnTo>
                <a:lnTo>
                  <a:pt x="0" y="2260"/>
                </a:lnTo>
                <a:lnTo>
                  <a:pt x="584" y="2552"/>
                </a:lnTo>
                <a:lnTo>
                  <a:pt x="25" y="3365"/>
                </a:lnTo>
                <a:lnTo>
                  <a:pt x="50" y="3962"/>
                </a:lnTo>
                <a:lnTo>
                  <a:pt x="952" y="3441"/>
                </a:lnTo>
                <a:lnTo>
                  <a:pt x="495" y="2984"/>
                </a:lnTo>
                <a:lnTo>
                  <a:pt x="870" y="2313"/>
                </a:lnTo>
                <a:lnTo>
                  <a:pt x="495" y="1663"/>
                </a:lnTo>
                <a:close/>
              </a:path>
              <a:path w="3175" h="4444">
                <a:moveTo>
                  <a:pt x="1308" y="2002"/>
                </a:moveTo>
                <a:lnTo>
                  <a:pt x="977" y="2120"/>
                </a:lnTo>
                <a:lnTo>
                  <a:pt x="870" y="2313"/>
                </a:lnTo>
                <a:lnTo>
                  <a:pt x="1257" y="2984"/>
                </a:lnTo>
                <a:lnTo>
                  <a:pt x="1308" y="2002"/>
                </a:lnTo>
                <a:close/>
              </a:path>
              <a:path w="3175" h="4444">
                <a:moveTo>
                  <a:pt x="1396" y="330"/>
                </a:moveTo>
                <a:lnTo>
                  <a:pt x="1308" y="2002"/>
                </a:lnTo>
                <a:lnTo>
                  <a:pt x="1689" y="1866"/>
                </a:lnTo>
                <a:lnTo>
                  <a:pt x="1714" y="1270"/>
                </a:lnTo>
                <a:lnTo>
                  <a:pt x="2489" y="939"/>
                </a:lnTo>
                <a:lnTo>
                  <a:pt x="2654" y="596"/>
                </a:lnTo>
                <a:lnTo>
                  <a:pt x="1993" y="546"/>
                </a:lnTo>
                <a:lnTo>
                  <a:pt x="1396" y="330"/>
                </a:lnTo>
                <a:close/>
              </a:path>
              <a:path w="3175" h="4444">
                <a:moveTo>
                  <a:pt x="2273" y="0"/>
                </a:moveTo>
                <a:lnTo>
                  <a:pt x="1993" y="546"/>
                </a:lnTo>
                <a:lnTo>
                  <a:pt x="2621" y="546"/>
                </a:lnTo>
                <a:lnTo>
                  <a:pt x="227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027131" y="364340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747" y="165"/>
                </a:moveTo>
                <a:lnTo>
                  <a:pt x="658" y="342"/>
                </a:lnTo>
                <a:lnTo>
                  <a:pt x="493" y="495"/>
                </a:lnTo>
                <a:lnTo>
                  <a:pt x="307" y="558"/>
                </a:lnTo>
                <a:lnTo>
                  <a:pt x="976" y="1028"/>
                </a:lnTo>
                <a:lnTo>
                  <a:pt x="1941" y="1968"/>
                </a:lnTo>
                <a:lnTo>
                  <a:pt x="3008" y="2692"/>
                </a:lnTo>
                <a:lnTo>
                  <a:pt x="3021" y="1562"/>
                </a:lnTo>
                <a:lnTo>
                  <a:pt x="1852" y="990"/>
                </a:lnTo>
                <a:lnTo>
                  <a:pt x="945" y="279"/>
                </a:lnTo>
                <a:lnTo>
                  <a:pt x="747" y="165"/>
                </a:lnTo>
                <a:close/>
              </a:path>
              <a:path w="3175" h="3175">
                <a:moveTo>
                  <a:pt x="112" y="0"/>
                </a:moveTo>
                <a:lnTo>
                  <a:pt x="0" y="342"/>
                </a:lnTo>
                <a:lnTo>
                  <a:pt x="270" y="532"/>
                </a:lnTo>
                <a:lnTo>
                  <a:pt x="11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1930659" y="3030946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2451" y="2616"/>
                </a:moveTo>
                <a:close/>
              </a:path>
              <a:path w="3810" h="3175">
                <a:moveTo>
                  <a:pt x="3009" y="1841"/>
                </a:moveTo>
                <a:lnTo>
                  <a:pt x="2197" y="1841"/>
                </a:lnTo>
                <a:lnTo>
                  <a:pt x="2368" y="2616"/>
                </a:lnTo>
                <a:lnTo>
                  <a:pt x="2565" y="2159"/>
                </a:lnTo>
                <a:lnTo>
                  <a:pt x="2918" y="1930"/>
                </a:lnTo>
                <a:close/>
              </a:path>
              <a:path w="3810" h="3175">
                <a:moveTo>
                  <a:pt x="253" y="292"/>
                </a:moveTo>
                <a:lnTo>
                  <a:pt x="88" y="368"/>
                </a:lnTo>
                <a:lnTo>
                  <a:pt x="0" y="787"/>
                </a:lnTo>
                <a:lnTo>
                  <a:pt x="304" y="889"/>
                </a:lnTo>
                <a:lnTo>
                  <a:pt x="313" y="1422"/>
                </a:lnTo>
                <a:lnTo>
                  <a:pt x="266" y="1651"/>
                </a:lnTo>
                <a:lnTo>
                  <a:pt x="723" y="1651"/>
                </a:lnTo>
                <a:lnTo>
                  <a:pt x="702" y="2006"/>
                </a:lnTo>
                <a:lnTo>
                  <a:pt x="368" y="2362"/>
                </a:lnTo>
                <a:lnTo>
                  <a:pt x="825" y="2578"/>
                </a:lnTo>
                <a:lnTo>
                  <a:pt x="1244" y="2006"/>
                </a:lnTo>
                <a:lnTo>
                  <a:pt x="1986" y="2006"/>
                </a:lnTo>
                <a:lnTo>
                  <a:pt x="2197" y="1841"/>
                </a:lnTo>
                <a:lnTo>
                  <a:pt x="3009" y="1841"/>
                </a:lnTo>
                <a:lnTo>
                  <a:pt x="3149" y="1422"/>
                </a:lnTo>
                <a:lnTo>
                  <a:pt x="3361" y="952"/>
                </a:lnTo>
                <a:lnTo>
                  <a:pt x="2920" y="952"/>
                </a:lnTo>
                <a:lnTo>
                  <a:pt x="2565" y="825"/>
                </a:lnTo>
                <a:lnTo>
                  <a:pt x="2387" y="825"/>
                </a:lnTo>
                <a:lnTo>
                  <a:pt x="2393" y="660"/>
                </a:lnTo>
                <a:lnTo>
                  <a:pt x="927" y="660"/>
                </a:lnTo>
                <a:lnTo>
                  <a:pt x="393" y="571"/>
                </a:lnTo>
                <a:lnTo>
                  <a:pt x="253" y="292"/>
                </a:lnTo>
                <a:close/>
              </a:path>
              <a:path w="3810" h="3175">
                <a:moveTo>
                  <a:pt x="1986" y="2006"/>
                </a:moveTo>
                <a:lnTo>
                  <a:pt x="1244" y="2006"/>
                </a:lnTo>
                <a:lnTo>
                  <a:pt x="1435" y="2222"/>
                </a:lnTo>
                <a:lnTo>
                  <a:pt x="1587" y="2120"/>
                </a:lnTo>
                <a:lnTo>
                  <a:pt x="1857" y="2108"/>
                </a:lnTo>
                <a:lnTo>
                  <a:pt x="1986" y="2006"/>
                </a:lnTo>
                <a:close/>
              </a:path>
              <a:path w="3810" h="3175">
                <a:moveTo>
                  <a:pt x="3378" y="914"/>
                </a:moveTo>
                <a:lnTo>
                  <a:pt x="2920" y="952"/>
                </a:lnTo>
                <a:lnTo>
                  <a:pt x="3361" y="952"/>
                </a:lnTo>
                <a:close/>
              </a:path>
              <a:path w="3810" h="3175">
                <a:moveTo>
                  <a:pt x="939" y="0"/>
                </a:moveTo>
                <a:lnTo>
                  <a:pt x="927" y="660"/>
                </a:lnTo>
                <a:lnTo>
                  <a:pt x="2393" y="660"/>
                </a:lnTo>
                <a:lnTo>
                  <a:pt x="2019" y="596"/>
                </a:lnTo>
                <a:lnTo>
                  <a:pt x="2005" y="444"/>
                </a:lnTo>
                <a:lnTo>
                  <a:pt x="1485" y="444"/>
                </a:lnTo>
                <a:lnTo>
                  <a:pt x="1559" y="50"/>
                </a:lnTo>
                <a:lnTo>
                  <a:pt x="1206" y="38"/>
                </a:lnTo>
                <a:lnTo>
                  <a:pt x="939" y="0"/>
                </a:lnTo>
                <a:close/>
              </a:path>
              <a:path w="3810" h="3175">
                <a:moveTo>
                  <a:pt x="2400" y="495"/>
                </a:moveTo>
                <a:lnTo>
                  <a:pt x="2019" y="596"/>
                </a:lnTo>
                <a:lnTo>
                  <a:pt x="2396" y="596"/>
                </a:lnTo>
                <a:close/>
              </a:path>
              <a:path w="3810" h="3175">
                <a:moveTo>
                  <a:pt x="1993" y="317"/>
                </a:moveTo>
                <a:lnTo>
                  <a:pt x="1485" y="444"/>
                </a:lnTo>
                <a:lnTo>
                  <a:pt x="2005" y="444"/>
                </a:lnTo>
                <a:lnTo>
                  <a:pt x="1993" y="317"/>
                </a:lnTo>
                <a:close/>
              </a:path>
              <a:path w="3810" h="3175">
                <a:moveTo>
                  <a:pt x="393" y="419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1829671" y="3271931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168" y="0"/>
                </a:moveTo>
                <a:lnTo>
                  <a:pt x="876" y="342"/>
                </a:lnTo>
                <a:lnTo>
                  <a:pt x="0" y="1117"/>
                </a:lnTo>
                <a:lnTo>
                  <a:pt x="774" y="1473"/>
                </a:lnTo>
                <a:lnTo>
                  <a:pt x="990" y="1892"/>
                </a:lnTo>
                <a:lnTo>
                  <a:pt x="457" y="2082"/>
                </a:lnTo>
                <a:lnTo>
                  <a:pt x="152" y="2171"/>
                </a:lnTo>
                <a:lnTo>
                  <a:pt x="114" y="3301"/>
                </a:lnTo>
                <a:lnTo>
                  <a:pt x="698" y="2247"/>
                </a:lnTo>
                <a:lnTo>
                  <a:pt x="1422" y="3251"/>
                </a:lnTo>
                <a:lnTo>
                  <a:pt x="2844" y="2539"/>
                </a:lnTo>
                <a:lnTo>
                  <a:pt x="2540" y="787"/>
                </a:lnTo>
                <a:lnTo>
                  <a:pt x="116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302347" y="2452155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543" y="0"/>
                </a:moveTo>
                <a:lnTo>
                  <a:pt x="3136" y="457"/>
                </a:lnTo>
                <a:lnTo>
                  <a:pt x="1028" y="342"/>
                </a:lnTo>
                <a:lnTo>
                  <a:pt x="1041" y="1422"/>
                </a:lnTo>
                <a:lnTo>
                  <a:pt x="241" y="1625"/>
                </a:lnTo>
                <a:lnTo>
                  <a:pt x="0" y="2222"/>
                </a:lnTo>
                <a:lnTo>
                  <a:pt x="723" y="2832"/>
                </a:lnTo>
                <a:lnTo>
                  <a:pt x="2146" y="2349"/>
                </a:lnTo>
                <a:lnTo>
                  <a:pt x="3238" y="1041"/>
                </a:lnTo>
                <a:lnTo>
                  <a:pt x="354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052539" y="3657362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324" y="0"/>
                </a:moveTo>
                <a:lnTo>
                  <a:pt x="1473" y="241"/>
                </a:lnTo>
                <a:lnTo>
                  <a:pt x="1498" y="673"/>
                </a:lnTo>
                <a:lnTo>
                  <a:pt x="1244" y="584"/>
                </a:lnTo>
                <a:lnTo>
                  <a:pt x="1054" y="406"/>
                </a:lnTo>
                <a:lnTo>
                  <a:pt x="965" y="685"/>
                </a:lnTo>
                <a:lnTo>
                  <a:pt x="1447" y="1054"/>
                </a:lnTo>
                <a:lnTo>
                  <a:pt x="1028" y="1079"/>
                </a:lnTo>
                <a:lnTo>
                  <a:pt x="1092" y="1270"/>
                </a:lnTo>
                <a:lnTo>
                  <a:pt x="342" y="863"/>
                </a:lnTo>
                <a:lnTo>
                  <a:pt x="355" y="1155"/>
                </a:lnTo>
                <a:lnTo>
                  <a:pt x="0" y="1536"/>
                </a:lnTo>
                <a:lnTo>
                  <a:pt x="63" y="2222"/>
                </a:lnTo>
                <a:lnTo>
                  <a:pt x="457" y="2438"/>
                </a:lnTo>
                <a:lnTo>
                  <a:pt x="355" y="2743"/>
                </a:lnTo>
                <a:lnTo>
                  <a:pt x="914" y="2997"/>
                </a:lnTo>
                <a:lnTo>
                  <a:pt x="990" y="2705"/>
                </a:lnTo>
                <a:lnTo>
                  <a:pt x="1371" y="2654"/>
                </a:lnTo>
                <a:lnTo>
                  <a:pt x="1092" y="2159"/>
                </a:lnTo>
                <a:lnTo>
                  <a:pt x="1638" y="2159"/>
                </a:lnTo>
                <a:lnTo>
                  <a:pt x="2209" y="2755"/>
                </a:lnTo>
                <a:lnTo>
                  <a:pt x="1955" y="2286"/>
                </a:lnTo>
                <a:lnTo>
                  <a:pt x="2057" y="2070"/>
                </a:lnTo>
                <a:lnTo>
                  <a:pt x="2463" y="2260"/>
                </a:lnTo>
                <a:lnTo>
                  <a:pt x="2451" y="1981"/>
                </a:lnTo>
                <a:lnTo>
                  <a:pt x="1993" y="1981"/>
                </a:lnTo>
                <a:lnTo>
                  <a:pt x="232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1819146" y="3482028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850" y="0"/>
                </a:moveTo>
                <a:lnTo>
                  <a:pt x="0" y="241"/>
                </a:lnTo>
                <a:lnTo>
                  <a:pt x="292" y="660"/>
                </a:lnTo>
                <a:lnTo>
                  <a:pt x="657" y="1104"/>
                </a:lnTo>
                <a:lnTo>
                  <a:pt x="749" y="1879"/>
                </a:lnTo>
                <a:lnTo>
                  <a:pt x="1498" y="2006"/>
                </a:lnTo>
                <a:lnTo>
                  <a:pt x="1828" y="2578"/>
                </a:lnTo>
                <a:lnTo>
                  <a:pt x="2247" y="3035"/>
                </a:lnTo>
                <a:lnTo>
                  <a:pt x="1943" y="2362"/>
                </a:lnTo>
                <a:lnTo>
                  <a:pt x="2254" y="2027"/>
                </a:lnTo>
                <a:lnTo>
                  <a:pt x="1828" y="2006"/>
                </a:lnTo>
                <a:lnTo>
                  <a:pt x="1663" y="1231"/>
                </a:lnTo>
                <a:lnTo>
                  <a:pt x="1079" y="1104"/>
                </a:lnTo>
                <a:lnTo>
                  <a:pt x="850" y="0"/>
                </a:lnTo>
                <a:close/>
              </a:path>
              <a:path w="3175" h="3175">
                <a:moveTo>
                  <a:pt x="2395" y="1875"/>
                </a:moveTo>
                <a:lnTo>
                  <a:pt x="2254" y="2027"/>
                </a:lnTo>
                <a:lnTo>
                  <a:pt x="2603" y="2044"/>
                </a:lnTo>
                <a:lnTo>
                  <a:pt x="2395" y="1875"/>
                </a:lnTo>
                <a:close/>
              </a:path>
              <a:path w="3175" h="3175">
                <a:moveTo>
                  <a:pt x="1778" y="1371"/>
                </a:moveTo>
                <a:lnTo>
                  <a:pt x="2395" y="1875"/>
                </a:lnTo>
                <a:lnTo>
                  <a:pt x="2616" y="1638"/>
                </a:lnTo>
                <a:lnTo>
                  <a:pt x="1778" y="137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102585" y="3644300"/>
            <a:ext cx="4445" cy="2540"/>
          </a:xfrm>
          <a:custGeom>
            <a:avLst/>
            <a:gdLst/>
            <a:ahLst/>
            <a:cxnLst/>
            <a:rect l="l" t="t" r="r" b="b"/>
            <a:pathLst>
              <a:path w="4444" h="2539">
                <a:moveTo>
                  <a:pt x="1282" y="0"/>
                </a:moveTo>
                <a:lnTo>
                  <a:pt x="0" y="850"/>
                </a:lnTo>
                <a:lnTo>
                  <a:pt x="2857" y="2019"/>
                </a:lnTo>
                <a:lnTo>
                  <a:pt x="3644" y="2032"/>
                </a:lnTo>
                <a:lnTo>
                  <a:pt x="4063" y="1092"/>
                </a:lnTo>
                <a:lnTo>
                  <a:pt x="2082" y="228"/>
                </a:lnTo>
                <a:lnTo>
                  <a:pt x="128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1815630" y="3458121"/>
            <a:ext cx="10160" cy="47625"/>
          </a:xfrm>
          <a:custGeom>
            <a:avLst/>
            <a:gdLst/>
            <a:ahLst/>
            <a:cxnLst/>
            <a:rect l="l" t="t" r="r" b="b"/>
            <a:pathLst>
              <a:path w="10160" h="47625">
                <a:moveTo>
                  <a:pt x="2374" y="3886"/>
                </a:moveTo>
                <a:lnTo>
                  <a:pt x="1409" y="2159"/>
                </a:lnTo>
                <a:lnTo>
                  <a:pt x="1181" y="1879"/>
                </a:lnTo>
                <a:lnTo>
                  <a:pt x="927" y="1320"/>
                </a:lnTo>
                <a:lnTo>
                  <a:pt x="952" y="165"/>
                </a:lnTo>
                <a:lnTo>
                  <a:pt x="292" y="0"/>
                </a:lnTo>
                <a:lnTo>
                  <a:pt x="0" y="254"/>
                </a:lnTo>
                <a:lnTo>
                  <a:pt x="546" y="1206"/>
                </a:lnTo>
                <a:lnTo>
                  <a:pt x="558" y="1587"/>
                </a:lnTo>
                <a:lnTo>
                  <a:pt x="317" y="2463"/>
                </a:lnTo>
                <a:lnTo>
                  <a:pt x="1549" y="3594"/>
                </a:lnTo>
                <a:lnTo>
                  <a:pt x="2374" y="3886"/>
                </a:lnTo>
                <a:close/>
              </a:path>
              <a:path w="10160" h="47625">
                <a:moveTo>
                  <a:pt x="9613" y="46939"/>
                </a:moveTo>
                <a:lnTo>
                  <a:pt x="9372" y="46266"/>
                </a:lnTo>
                <a:lnTo>
                  <a:pt x="8826" y="46024"/>
                </a:lnTo>
                <a:lnTo>
                  <a:pt x="8496" y="45732"/>
                </a:lnTo>
                <a:lnTo>
                  <a:pt x="8267" y="43992"/>
                </a:lnTo>
                <a:lnTo>
                  <a:pt x="7518" y="44983"/>
                </a:lnTo>
                <a:lnTo>
                  <a:pt x="7899" y="45415"/>
                </a:lnTo>
                <a:lnTo>
                  <a:pt x="7874" y="45770"/>
                </a:lnTo>
                <a:lnTo>
                  <a:pt x="8343" y="45961"/>
                </a:lnTo>
                <a:lnTo>
                  <a:pt x="8216" y="46824"/>
                </a:lnTo>
                <a:lnTo>
                  <a:pt x="8432" y="47332"/>
                </a:lnTo>
                <a:lnTo>
                  <a:pt x="8801" y="47523"/>
                </a:lnTo>
                <a:lnTo>
                  <a:pt x="9258" y="47307"/>
                </a:lnTo>
                <a:lnTo>
                  <a:pt x="9537" y="47510"/>
                </a:lnTo>
                <a:lnTo>
                  <a:pt x="9613" y="4693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220682" y="2824833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1790" y="0"/>
                </a:moveTo>
                <a:lnTo>
                  <a:pt x="1054" y="1778"/>
                </a:lnTo>
                <a:lnTo>
                  <a:pt x="1460" y="1727"/>
                </a:lnTo>
                <a:lnTo>
                  <a:pt x="1422" y="3187"/>
                </a:lnTo>
                <a:lnTo>
                  <a:pt x="0" y="2222"/>
                </a:lnTo>
                <a:lnTo>
                  <a:pt x="1016" y="3568"/>
                </a:lnTo>
                <a:lnTo>
                  <a:pt x="1282" y="3390"/>
                </a:lnTo>
                <a:lnTo>
                  <a:pt x="1054" y="4572"/>
                </a:lnTo>
                <a:lnTo>
                  <a:pt x="1485" y="4406"/>
                </a:lnTo>
                <a:lnTo>
                  <a:pt x="1765" y="3886"/>
                </a:lnTo>
                <a:lnTo>
                  <a:pt x="1816" y="2933"/>
                </a:lnTo>
                <a:lnTo>
                  <a:pt x="2070" y="2565"/>
                </a:lnTo>
                <a:lnTo>
                  <a:pt x="2019" y="2273"/>
                </a:lnTo>
                <a:lnTo>
                  <a:pt x="2717" y="2082"/>
                </a:lnTo>
                <a:lnTo>
                  <a:pt x="2171" y="1917"/>
                </a:lnTo>
                <a:lnTo>
                  <a:pt x="2222" y="1447"/>
                </a:lnTo>
                <a:lnTo>
                  <a:pt x="1841" y="1371"/>
                </a:lnTo>
                <a:lnTo>
                  <a:pt x="1701" y="1130"/>
                </a:lnTo>
                <a:lnTo>
                  <a:pt x="179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1847985" y="3486312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10">
                <a:moveTo>
                  <a:pt x="25" y="0"/>
                </a:moveTo>
                <a:lnTo>
                  <a:pt x="0" y="1041"/>
                </a:lnTo>
                <a:lnTo>
                  <a:pt x="457" y="3022"/>
                </a:lnTo>
                <a:lnTo>
                  <a:pt x="1358" y="3632"/>
                </a:lnTo>
                <a:lnTo>
                  <a:pt x="1574" y="2527"/>
                </a:lnTo>
                <a:lnTo>
                  <a:pt x="1003" y="469"/>
                </a:lnTo>
                <a:lnTo>
                  <a:pt x="2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1897005" y="3556962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152" y="0"/>
                </a:moveTo>
                <a:lnTo>
                  <a:pt x="939" y="800"/>
                </a:lnTo>
                <a:lnTo>
                  <a:pt x="0" y="2235"/>
                </a:lnTo>
                <a:lnTo>
                  <a:pt x="1523" y="1854"/>
                </a:lnTo>
                <a:lnTo>
                  <a:pt x="1863" y="1333"/>
                </a:lnTo>
                <a:lnTo>
                  <a:pt x="1282" y="977"/>
                </a:lnTo>
                <a:lnTo>
                  <a:pt x="850" y="190"/>
                </a:lnTo>
                <a:lnTo>
                  <a:pt x="152" y="0"/>
                </a:lnTo>
                <a:close/>
              </a:path>
              <a:path w="3175" h="2539">
                <a:moveTo>
                  <a:pt x="2247" y="1181"/>
                </a:moveTo>
                <a:lnTo>
                  <a:pt x="2013" y="1269"/>
                </a:lnTo>
                <a:lnTo>
                  <a:pt x="2336" y="1803"/>
                </a:lnTo>
                <a:lnTo>
                  <a:pt x="2857" y="1752"/>
                </a:lnTo>
                <a:lnTo>
                  <a:pt x="2736" y="1317"/>
                </a:lnTo>
                <a:lnTo>
                  <a:pt x="2247" y="118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1973357" y="2915785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1435" y="0"/>
                </a:moveTo>
                <a:lnTo>
                  <a:pt x="1193" y="228"/>
                </a:lnTo>
                <a:lnTo>
                  <a:pt x="1104" y="380"/>
                </a:lnTo>
                <a:lnTo>
                  <a:pt x="888" y="520"/>
                </a:lnTo>
                <a:lnTo>
                  <a:pt x="749" y="507"/>
                </a:lnTo>
                <a:lnTo>
                  <a:pt x="850" y="355"/>
                </a:lnTo>
                <a:lnTo>
                  <a:pt x="571" y="228"/>
                </a:lnTo>
                <a:lnTo>
                  <a:pt x="584" y="406"/>
                </a:lnTo>
                <a:lnTo>
                  <a:pt x="546" y="1054"/>
                </a:lnTo>
                <a:lnTo>
                  <a:pt x="0" y="1993"/>
                </a:lnTo>
                <a:lnTo>
                  <a:pt x="736" y="2578"/>
                </a:lnTo>
                <a:lnTo>
                  <a:pt x="901" y="2273"/>
                </a:lnTo>
                <a:lnTo>
                  <a:pt x="1168" y="1993"/>
                </a:lnTo>
                <a:lnTo>
                  <a:pt x="1523" y="2336"/>
                </a:lnTo>
                <a:lnTo>
                  <a:pt x="1816" y="3174"/>
                </a:lnTo>
                <a:lnTo>
                  <a:pt x="2476" y="1689"/>
                </a:lnTo>
                <a:lnTo>
                  <a:pt x="2717" y="1358"/>
                </a:lnTo>
                <a:lnTo>
                  <a:pt x="2324" y="1396"/>
                </a:lnTo>
                <a:lnTo>
                  <a:pt x="2438" y="1168"/>
                </a:lnTo>
                <a:lnTo>
                  <a:pt x="2095" y="1104"/>
                </a:lnTo>
                <a:lnTo>
                  <a:pt x="2031" y="901"/>
                </a:lnTo>
                <a:lnTo>
                  <a:pt x="2057" y="355"/>
                </a:lnTo>
                <a:lnTo>
                  <a:pt x="1955" y="215"/>
                </a:lnTo>
                <a:lnTo>
                  <a:pt x="1765" y="342"/>
                </a:lnTo>
                <a:lnTo>
                  <a:pt x="1625" y="165"/>
                </a:lnTo>
                <a:lnTo>
                  <a:pt x="1130" y="558"/>
                </a:lnTo>
                <a:lnTo>
                  <a:pt x="143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1797042" y="3359364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79">
                <a:moveTo>
                  <a:pt x="1041" y="0"/>
                </a:moveTo>
                <a:lnTo>
                  <a:pt x="1092" y="2476"/>
                </a:lnTo>
                <a:lnTo>
                  <a:pt x="762" y="3009"/>
                </a:lnTo>
                <a:lnTo>
                  <a:pt x="0" y="3568"/>
                </a:lnTo>
                <a:lnTo>
                  <a:pt x="1231" y="3175"/>
                </a:lnTo>
                <a:lnTo>
                  <a:pt x="1295" y="3632"/>
                </a:lnTo>
                <a:lnTo>
                  <a:pt x="1435" y="3848"/>
                </a:lnTo>
                <a:lnTo>
                  <a:pt x="1473" y="4660"/>
                </a:lnTo>
                <a:lnTo>
                  <a:pt x="1981" y="4762"/>
                </a:lnTo>
                <a:lnTo>
                  <a:pt x="2349" y="3886"/>
                </a:lnTo>
                <a:lnTo>
                  <a:pt x="1397" y="3048"/>
                </a:lnTo>
                <a:lnTo>
                  <a:pt x="1549" y="2298"/>
                </a:lnTo>
                <a:lnTo>
                  <a:pt x="104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1816373" y="3252161"/>
            <a:ext cx="1905" cy="6350"/>
          </a:xfrm>
          <a:custGeom>
            <a:avLst/>
            <a:gdLst/>
            <a:ahLst/>
            <a:cxnLst/>
            <a:rect l="l" t="t" r="r" b="b"/>
            <a:pathLst>
              <a:path w="1905" h="6350">
                <a:moveTo>
                  <a:pt x="1638" y="0"/>
                </a:moveTo>
                <a:lnTo>
                  <a:pt x="1117" y="1054"/>
                </a:lnTo>
                <a:lnTo>
                  <a:pt x="698" y="2552"/>
                </a:lnTo>
                <a:lnTo>
                  <a:pt x="0" y="3581"/>
                </a:lnTo>
                <a:lnTo>
                  <a:pt x="304" y="4889"/>
                </a:lnTo>
                <a:lnTo>
                  <a:pt x="647" y="5854"/>
                </a:lnTo>
                <a:lnTo>
                  <a:pt x="163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165934" y="2482760"/>
            <a:ext cx="45720" cy="33655"/>
          </a:xfrm>
          <a:custGeom>
            <a:avLst/>
            <a:gdLst/>
            <a:ahLst/>
            <a:cxnLst/>
            <a:rect l="l" t="t" r="r" b="b"/>
            <a:pathLst>
              <a:path w="45719" h="33655">
                <a:moveTo>
                  <a:pt x="952" y="32715"/>
                </a:moveTo>
                <a:lnTo>
                  <a:pt x="774" y="32677"/>
                </a:lnTo>
                <a:lnTo>
                  <a:pt x="762" y="32550"/>
                </a:lnTo>
                <a:lnTo>
                  <a:pt x="558" y="32677"/>
                </a:lnTo>
                <a:lnTo>
                  <a:pt x="838" y="33058"/>
                </a:lnTo>
                <a:lnTo>
                  <a:pt x="0" y="33578"/>
                </a:lnTo>
                <a:lnTo>
                  <a:pt x="431" y="33655"/>
                </a:lnTo>
                <a:lnTo>
                  <a:pt x="812" y="33413"/>
                </a:lnTo>
                <a:lnTo>
                  <a:pt x="901" y="33058"/>
                </a:lnTo>
                <a:lnTo>
                  <a:pt x="952" y="32715"/>
                </a:lnTo>
                <a:close/>
              </a:path>
              <a:path w="45719" h="33655">
                <a:moveTo>
                  <a:pt x="1663" y="30962"/>
                </a:moveTo>
                <a:lnTo>
                  <a:pt x="1638" y="30708"/>
                </a:lnTo>
                <a:lnTo>
                  <a:pt x="1422" y="30403"/>
                </a:lnTo>
                <a:lnTo>
                  <a:pt x="1663" y="30962"/>
                </a:lnTo>
                <a:close/>
              </a:path>
              <a:path w="45719" h="33655">
                <a:moveTo>
                  <a:pt x="2247" y="31089"/>
                </a:moveTo>
                <a:lnTo>
                  <a:pt x="2019" y="31267"/>
                </a:lnTo>
                <a:lnTo>
                  <a:pt x="1739" y="30861"/>
                </a:lnTo>
                <a:lnTo>
                  <a:pt x="1600" y="31470"/>
                </a:lnTo>
                <a:lnTo>
                  <a:pt x="1257" y="31851"/>
                </a:lnTo>
                <a:lnTo>
                  <a:pt x="952" y="31584"/>
                </a:lnTo>
                <a:lnTo>
                  <a:pt x="584" y="31851"/>
                </a:lnTo>
                <a:lnTo>
                  <a:pt x="469" y="32169"/>
                </a:lnTo>
                <a:lnTo>
                  <a:pt x="787" y="32004"/>
                </a:lnTo>
                <a:lnTo>
                  <a:pt x="889" y="32410"/>
                </a:lnTo>
                <a:lnTo>
                  <a:pt x="914" y="32219"/>
                </a:lnTo>
                <a:lnTo>
                  <a:pt x="1130" y="32461"/>
                </a:lnTo>
                <a:lnTo>
                  <a:pt x="673" y="32397"/>
                </a:lnTo>
                <a:lnTo>
                  <a:pt x="952" y="32715"/>
                </a:lnTo>
                <a:lnTo>
                  <a:pt x="1206" y="32778"/>
                </a:lnTo>
                <a:lnTo>
                  <a:pt x="1282" y="32461"/>
                </a:lnTo>
                <a:lnTo>
                  <a:pt x="1397" y="32308"/>
                </a:lnTo>
                <a:lnTo>
                  <a:pt x="1803" y="32004"/>
                </a:lnTo>
                <a:lnTo>
                  <a:pt x="2006" y="31851"/>
                </a:lnTo>
                <a:lnTo>
                  <a:pt x="2120" y="31584"/>
                </a:lnTo>
                <a:lnTo>
                  <a:pt x="2209" y="31267"/>
                </a:lnTo>
                <a:lnTo>
                  <a:pt x="2247" y="31089"/>
                </a:lnTo>
                <a:close/>
              </a:path>
              <a:path w="45719" h="33655">
                <a:moveTo>
                  <a:pt x="45402" y="0"/>
                </a:moveTo>
                <a:lnTo>
                  <a:pt x="43700" y="444"/>
                </a:lnTo>
                <a:lnTo>
                  <a:pt x="43484" y="228"/>
                </a:lnTo>
                <a:lnTo>
                  <a:pt x="43484" y="635"/>
                </a:lnTo>
                <a:lnTo>
                  <a:pt x="43129" y="711"/>
                </a:lnTo>
                <a:lnTo>
                  <a:pt x="43091" y="876"/>
                </a:lnTo>
                <a:lnTo>
                  <a:pt x="43942" y="685"/>
                </a:lnTo>
                <a:lnTo>
                  <a:pt x="42926" y="1155"/>
                </a:lnTo>
                <a:lnTo>
                  <a:pt x="43154" y="1435"/>
                </a:lnTo>
                <a:lnTo>
                  <a:pt x="41579" y="1447"/>
                </a:lnTo>
                <a:lnTo>
                  <a:pt x="41897" y="1943"/>
                </a:lnTo>
                <a:lnTo>
                  <a:pt x="43332" y="2171"/>
                </a:lnTo>
                <a:lnTo>
                  <a:pt x="43967" y="977"/>
                </a:lnTo>
                <a:lnTo>
                  <a:pt x="44640" y="685"/>
                </a:lnTo>
                <a:lnTo>
                  <a:pt x="45046" y="508"/>
                </a:lnTo>
                <a:lnTo>
                  <a:pt x="4540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015035" y="3657253"/>
            <a:ext cx="1905" cy="4445"/>
          </a:xfrm>
          <a:custGeom>
            <a:avLst/>
            <a:gdLst/>
            <a:ahLst/>
            <a:cxnLst/>
            <a:rect l="l" t="t" r="r" b="b"/>
            <a:pathLst>
              <a:path w="1905" h="4445">
                <a:moveTo>
                  <a:pt x="0" y="0"/>
                </a:moveTo>
                <a:lnTo>
                  <a:pt x="825" y="1193"/>
                </a:lnTo>
                <a:lnTo>
                  <a:pt x="889" y="1409"/>
                </a:lnTo>
                <a:lnTo>
                  <a:pt x="990" y="2070"/>
                </a:lnTo>
                <a:lnTo>
                  <a:pt x="1790" y="4152"/>
                </a:lnTo>
                <a:lnTo>
                  <a:pt x="1841" y="2806"/>
                </a:lnTo>
                <a:lnTo>
                  <a:pt x="1765" y="1828"/>
                </a:lnTo>
                <a:lnTo>
                  <a:pt x="1168" y="1219"/>
                </a:lnTo>
                <a:lnTo>
                  <a:pt x="889" y="508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1861289" y="348543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342" y="0"/>
                </a:moveTo>
                <a:lnTo>
                  <a:pt x="457" y="228"/>
                </a:lnTo>
                <a:lnTo>
                  <a:pt x="190" y="203"/>
                </a:lnTo>
                <a:lnTo>
                  <a:pt x="139" y="546"/>
                </a:lnTo>
                <a:lnTo>
                  <a:pt x="381" y="1282"/>
                </a:lnTo>
                <a:lnTo>
                  <a:pt x="0" y="1295"/>
                </a:lnTo>
                <a:lnTo>
                  <a:pt x="406" y="1612"/>
                </a:lnTo>
                <a:lnTo>
                  <a:pt x="1358" y="1790"/>
                </a:lnTo>
                <a:lnTo>
                  <a:pt x="1778" y="1993"/>
                </a:lnTo>
                <a:lnTo>
                  <a:pt x="2374" y="1803"/>
                </a:lnTo>
                <a:lnTo>
                  <a:pt x="1714" y="927"/>
                </a:lnTo>
                <a:lnTo>
                  <a:pt x="1270" y="876"/>
                </a:lnTo>
                <a:lnTo>
                  <a:pt x="1003" y="507"/>
                </a:lnTo>
                <a:lnTo>
                  <a:pt x="812" y="190"/>
                </a:lnTo>
                <a:lnTo>
                  <a:pt x="34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115468" y="3650355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1981" y="0"/>
                </a:moveTo>
                <a:lnTo>
                  <a:pt x="1295" y="38"/>
                </a:lnTo>
                <a:lnTo>
                  <a:pt x="1003" y="152"/>
                </a:lnTo>
                <a:lnTo>
                  <a:pt x="304" y="190"/>
                </a:lnTo>
                <a:lnTo>
                  <a:pt x="317" y="317"/>
                </a:lnTo>
                <a:lnTo>
                  <a:pt x="50" y="1219"/>
                </a:lnTo>
                <a:lnTo>
                  <a:pt x="266" y="838"/>
                </a:lnTo>
                <a:lnTo>
                  <a:pt x="571" y="825"/>
                </a:lnTo>
                <a:lnTo>
                  <a:pt x="330" y="1193"/>
                </a:lnTo>
                <a:lnTo>
                  <a:pt x="177" y="1003"/>
                </a:lnTo>
                <a:lnTo>
                  <a:pt x="0" y="1701"/>
                </a:lnTo>
                <a:lnTo>
                  <a:pt x="571" y="1777"/>
                </a:lnTo>
                <a:lnTo>
                  <a:pt x="901" y="1320"/>
                </a:lnTo>
                <a:lnTo>
                  <a:pt x="1028" y="1041"/>
                </a:lnTo>
                <a:lnTo>
                  <a:pt x="1498" y="1231"/>
                </a:lnTo>
                <a:lnTo>
                  <a:pt x="1803" y="1041"/>
                </a:lnTo>
                <a:lnTo>
                  <a:pt x="2095" y="1041"/>
                </a:lnTo>
                <a:lnTo>
                  <a:pt x="1803" y="1181"/>
                </a:lnTo>
                <a:lnTo>
                  <a:pt x="1701" y="1333"/>
                </a:lnTo>
                <a:lnTo>
                  <a:pt x="2146" y="1384"/>
                </a:lnTo>
                <a:lnTo>
                  <a:pt x="2070" y="1117"/>
                </a:lnTo>
                <a:lnTo>
                  <a:pt x="2920" y="1777"/>
                </a:lnTo>
                <a:lnTo>
                  <a:pt x="2374" y="1282"/>
                </a:lnTo>
                <a:lnTo>
                  <a:pt x="2235" y="863"/>
                </a:lnTo>
                <a:lnTo>
                  <a:pt x="1612" y="927"/>
                </a:lnTo>
                <a:lnTo>
                  <a:pt x="2070" y="165"/>
                </a:lnTo>
                <a:lnTo>
                  <a:pt x="198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1803876" y="3354358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10">
                <a:moveTo>
                  <a:pt x="876" y="0"/>
                </a:moveTo>
                <a:lnTo>
                  <a:pt x="152" y="165"/>
                </a:lnTo>
                <a:lnTo>
                  <a:pt x="101" y="736"/>
                </a:lnTo>
                <a:lnTo>
                  <a:pt x="0" y="3594"/>
                </a:lnTo>
                <a:lnTo>
                  <a:pt x="977" y="3632"/>
                </a:lnTo>
                <a:lnTo>
                  <a:pt x="1384" y="3111"/>
                </a:lnTo>
                <a:lnTo>
                  <a:pt x="596" y="1917"/>
                </a:lnTo>
                <a:lnTo>
                  <a:pt x="914" y="1447"/>
                </a:lnTo>
                <a:lnTo>
                  <a:pt x="977" y="990"/>
                </a:lnTo>
                <a:lnTo>
                  <a:pt x="87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211584" y="2485980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2578" y="0"/>
                </a:moveTo>
                <a:lnTo>
                  <a:pt x="1524" y="584"/>
                </a:lnTo>
                <a:lnTo>
                  <a:pt x="431" y="825"/>
                </a:lnTo>
                <a:lnTo>
                  <a:pt x="381" y="1587"/>
                </a:lnTo>
                <a:lnTo>
                  <a:pt x="0" y="2400"/>
                </a:lnTo>
                <a:lnTo>
                  <a:pt x="3263" y="1231"/>
                </a:lnTo>
                <a:lnTo>
                  <a:pt x="927" y="2717"/>
                </a:lnTo>
                <a:lnTo>
                  <a:pt x="2374" y="533"/>
                </a:lnTo>
                <a:lnTo>
                  <a:pt x="257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184662" y="2851804"/>
            <a:ext cx="1905" cy="5080"/>
          </a:xfrm>
          <a:custGeom>
            <a:avLst/>
            <a:gdLst/>
            <a:ahLst/>
            <a:cxnLst/>
            <a:rect l="l" t="t" r="r" b="b"/>
            <a:pathLst>
              <a:path w="1905" h="5080">
                <a:moveTo>
                  <a:pt x="1015" y="0"/>
                </a:moveTo>
                <a:lnTo>
                  <a:pt x="0" y="3302"/>
                </a:lnTo>
                <a:lnTo>
                  <a:pt x="1041" y="3568"/>
                </a:lnTo>
                <a:lnTo>
                  <a:pt x="584" y="4508"/>
                </a:lnTo>
                <a:lnTo>
                  <a:pt x="1333" y="4940"/>
                </a:lnTo>
                <a:lnTo>
                  <a:pt x="1752" y="3124"/>
                </a:lnTo>
                <a:lnTo>
                  <a:pt x="101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1798624" y="3470998"/>
            <a:ext cx="24765" cy="13970"/>
          </a:xfrm>
          <a:custGeom>
            <a:avLst/>
            <a:gdLst/>
            <a:ahLst/>
            <a:cxnLst/>
            <a:rect l="l" t="t" r="r" b="b"/>
            <a:pathLst>
              <a:path w="24764" h="13970">
                <a:moveTo>
                  <a:pt x="1816" y="2362"/>
                </a:moveTo>
                <a:lnTo>
                  <a:pt x="1701" y="1447"/>
                </a:lnTo>
                <a:lnTo>
                  <a:pt x="1041" y="711"/>
                </a:lnTo>
                <a:lnTo>
                  <a:pt x="660" y="0"/>
                </a:lnTo>
                <a:lnTo>
                  <a:pt x="419" y="25"/>
                </a:lnTo>
                <a:lnTo>
                  <a:pt x="495" y="203"/>
                </a:lnTo>
                <a:lnTo>
                  <a:pt x="444" y="381"/>
                </a:lnTo>
                <a:lnTo>
                  <a:pt x="0" y="520"/>
                </a:lnTo>
                <a:lnTo>
                  <a:pt x="698" y="546"/>
                </a:lnTo>
                <a:lnTo>
                  <a:pt x="1282" y="1016"/>
                </a:lnTo>
                <a:lnTo>
                  <a:pt x="965" y="2438"/>
                </a:lnTo>
                <a:lnTo>
                  <a:pt x="1816" y="2362"/>
                </a:lnTo>
                <a:close/>
              </a:path>
              <a:path w="24764" h="13970">
                <a:moveTo>
                  <a:pt x="24358" y="13462"/>
                </a:moveTo>
                <a:lnTo>
                  <a:pt x="24218" y="12776"/>
                </a:lnTo>
                <a:lnTo>
                  <a:pt x="23837" y="11976"/>
                </a:lnTo>
                <a:lnTo>
                  <a:pt x="23393" y="11684"/>
                </a:lnTo>
                <a:lnTo>
                  <a:pt x="23368" y="11366"/>
                </a:lnTo>
                <a:lnTo>
                  <a:pt x="23545" y="11061"/>
                </a:lnTo>
                <a:lnTo>
                  <a:pt x="23164" y="11061"/>
                </a:lnTo>
                <a:lnTo>
                  <a:pt x="22948" y="10477"/>
                </a:lnTo>
                <a:lnTo>
                  <a:pt x="22733" y="11747"/>
                </a:lnTo>
                <a:lnTo>
                  <a:pt x="23291" y="11353"/>
                </a:lnTo>
                <a:lnTo>
                  <a:pt x="23393" y="12369"/>
                </a:lnTo>
                <a:lnTo>
                  <a:pt x="23545" y="13017"/>
                </a:lnTo>
                <a:lnTo>
                  <a:pt x="24358" y="1346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1990504" y="3384706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1333" y="0"/>
                </a:moveTo>
                <a:lnTo>
                  <a:pt x="685" y="317"/>
                </a:lnTo>
                <a:lnTo>
                  <a:pt x="0" y="876"/>
                </a:lnTo>
                <a:lnTo>
                  <a:pt x="1016" y="1460"/>
                </a:lnTo>
                <a:lnTo>
                  <a:pt x="1231" y="1943"/>
                </a:lnTo>
                <a:lnTo>
                  <a:pt x="1231" y="2362"/>
                </a:lnTo>
                <a:lnTo>
                  <a:pt x="2209" y="3378"/>
                </a:lnTo>
                <a:lnTo>
                  <a:pt x="1676" y="2273"/>
                </a:lnTo>
                <a:lnTo>
                  <a:pt x="1549" y="1866"/>
                </a:lnTo>
                <a:lnTo>
                  <a:pt x="1168" y="1193"/>
                </a:lnTo>
                <a:lnTo>
                  <a:pt x="1143" y="812"/>
                </a:lnTo>
                <a:lnTo>
                  <a:pt x="133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207568" y="2851576"/>
            <a:ext cx="1905" cy="317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914" y="0"/>
                </a:moveTo>
                <a:lnTo>
                  <a:pt x="914" y="584"/>
                </a:lnTo>
                <a:lnTo>
                  <a:pt x="495" y="977"/>
                </a:lnTo>
                <a:lnTo>
                  <a:pt x="76" y="1295"/>
                </a:lnTo>
                <a:lnTo>
                  <a:pt x="0" y="1765"/>
                </a:lnTo>
                <a:lnTo>
                  <a:pt x="25" y="2362"/>
                </a:lnTo>
                <a:lnTo>
                  <a:pt x="241" y="2540"/>
                </a:lnTo>
                <a:lnTo>
                  <a:pt x="787" y="3009"/>
                </a:lnTo>
                <a:lnTo>
                  <a:pt x="355" y="2501"/>
                </a:lnTo>
                <a:lnTo>
                  <a:pt x="888" y="2489"/>
                </a:lnTo>
                <a:lnTo>
                  <a:pt x="1777" y="2324"/>
                </a:lnTo>
                <a:lnTo>
                  <a:pt x="1346" y="533"/>
                </a:lnTo>
                <a:lnTo>
                  <a:pt x="91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1886583" y="3602477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533" y="0"/>
                </a:moveTo>
                <a:lnTo>
                  <a:pt x="0" y="596"/>
                </a:lnTo>
                <a:lnTo>
                  <a:pt x="596" y="838"/>
                </a:lnTo>
                <a:lnTo>
                  <a:pt x="698" y="2171"/>
                </a:lnTo>
                <a:lnTo>
                  <a:pt x="1358" y="2286"/>
                </a:lnTo>
                <a:lnTo>
                  <a:pt x="2209" y="2755"/>
                </a:lnTo>
                <a:lnTo>
                  <a:pt x="53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007199" y="364990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242" y="2019"/>
                </a:moveTo>
                <a:lnTo>
                  <a:pt x="1904" y="2019"/>
                </a:lnTo>
                <a:lnTo>
                  <a:pt x="2273" y="2082"/>
                </a:lnTo>
                <a:close/>
              </a:path>
              <a:path w="2539" h="2539">
                <a:moveTo>
                  <a:pt x="2044" y="1739"/>
                </a:moveTo>
                <a:lnTo>
                  <a:pt x="1715" y="1879"/>
                </a:lnTo>
                <a:lnTo>
                  <a:pt x="1981" y="2184"/>
                </a:lnTo>
                <a:lnTo>
                  <a:pt x="1904" y="2019"/>
                </a:lnTo>
                <a:lnTo>
                  <a:pt x="2242" y="2019"/>
                </a:lnTo>
                <a:lnTo>
                  <a:pt x="2044" y="1739"/>
                </a:lnTo>
                <a:close/>
              </a:path>
              <a:path w="2539" h="2539">
                <a:moveTo>
                  <a:pt x="1592" y="1717"/>
                </a:moveTo>
                <a:lnTo>
                  <a:pt x="1536" y="1955"/>
                </a:lnTo>
                <a:lnTo>
                  <a:pt x="1592" y="1717"/>
                </a:lnTo>
                <a:close/>
              </a:path>
              <a:path w="2539" h="2539">
                <a:moveTo>
                  <a:pt x="1724" y="1155"/>
                </a:moveTo>
                <a:lnTo>
                  <a:pt x="1257" y="1155"/>
                </a:lnTo>
                <a:lnTo>
                  <a:pt x="1592" y="1717"/>
                </a:lnTo>
                <a:lnTo>
                  <a:pt x="1724" y="1155"/>
                </a:lnTo>
                <a:close/>
              </a:path>
              <a:path w="2539" h="2539">
                <a:moveTo>
                  <a:pt x="1155" y="0"/>
                </a:moveTo>
                <a:lnTo>
                  <a:pt x="0" y="203"/>
                </a:lnTo>
                <a:lnTo>
                  <a:pt x="1066" y="1168"/>
                </a:lnTo>
                <a:lnTo>
                  <a:pt x="1257" y="1155"/>
                </a:lnTo>
                <a:lnTo>
                  <a:pt x="1724" y="1155"/>
                </a:lnTo>
                <a:lnTo>
                  <a:pt x="1760" y="1003"/>
                </a:lnTo>
                <a:lnTo>
                  <a:pt x="1485" y="1003"/>
                </a:lnTo>
                <a:lnTo>
                  <a:pt x="1155" y="0"/>
                </a:lnTo>
                <a:close/>
              </a:path>
              <a:path w="2539" h="2539">
                <a:moveTo>
                  <a:pt x="1777" y="927"/>
                </a:moveTo>
                <a:lnTo>
                  <a:pt x="1485" y="1003"/>
                </a:lnTo>
                <a:lnTo>
                  <a:pt x="1760" y="100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1871526" y="3566563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1231" y="0"/>
                </a:moveTo>
                <a:lnTo>
                  <a:pt x="774" y="25"/>
                </a:lnTo>
                <a:lnTo>
                  <a:pt x="660" y="393"/>
                </a:lnTo>
                <a:lnTo>
                  <a:pt x="584" y="584"/>
                </a:lnTo>
                <a:lnTo>
                  <a:pt x="444" y="596"/>
                </a:lnTo>
                <a:lnTo>
                  <a:pt x="457" y="304"/>
                </a:lnTo>
                <a:lnTo>
                  <a:pt x="279" y="469"/>
                </a:lnTo>
                <a:lnTo>
                  <a:pt x="406" y="254"/>
                </a:lnTo>
                <a:lnTo>
                  <a:pt x="101" y="355"/>
                </a:lnTo>
                <a:lnTo>
                  <a:pt x="0" y="736"/>
                </a:lnTo>
                <a:lnTo>
                  <a:pt x="177" y="1066"/>
                </a:lnTo>
                <a:lnTo>
                  <a:pt x="469" y="1612"/>
                </a:lnTo>
                <a:lnTo>
                  <a:pt x="1130" y="1841"/>
                </a:lnTo>
                <a:lnTo>
                  <a:pt x="1689" y="2019"/>
                </a:lnTo>
                <a:lnTo>
                  <a:pt x="1676" y="1397"/>
                </a:lnTo>
                <a:lnTo>
                  <a:pt x="1574" y="698"/>
                </a:lnTo>
                <a:lnTo>
                  <a:pt x="1435" y="215"/>
                </a:lnTo>
                <a:lnTo>
                  <a:pt x="123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384770" y="261464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65" y="0"/>
                </a:moveTo>
                <a:lnTo>
                  <a:pt x="762" y="1079"/>
                </a:lnTo>
                <a:lnTo>
                  <a:pt x="101" y="965"/>
                </a:lnTo>
                <a:lnTo>
                  <a:pt x="0" y="2006"/>
                </a:lnTo>
                <a:lnTo>
                  <a:pt x="2336" y="1739"/>
                </a:lnTo>
                <a:lnTo>
                  <a:pt x="2400" y="622"/>
                </a:lnTo>
                <a:lnTo>
                  <a:pt x="16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058215" y="279750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311" y="0"/>
                </a:moveTo>
                <a:lnTo>
                  <a:pt x="850" y="380"/>
                </a:lnTo>
                <a:lnTo>
                  <a:pt x="520" y="1689"/>
                </a:lnTo>
                <a:lnTo>
                  <a:pt x="0" y="1422"/>
                </a:lnTo>
                <a:lnTo>
                  <a:pt x="1282" y="2476"/>
                </a:lnTo>
                <a:lnTo>
                  <a:pt x="2133" y="1689"/>
                </a:lnTo>
                <a:lnTo>
                  <a:pt x="231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119839" y="3652465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0"/>
                </a:moveTo>
                <a:lnTo>
                  <a:pt x="139" y="342"/>
                </a:lnTo>
                <a:lnTo>
                  <a:pt x="825" y="495"/>
                </a:lnTo>
                <a:lnTo>
                  <a:pt x="1206" y="508"/>
                </a:lnTo>
                <a:lnTo>
                  <a:pt x="1536" y="901"/>
                </a:lnTo>
                <a:lnTo>
                  <a:pt x="1816" y="1054"/>
                </a:lnTo>
                <a:lnTo>
                  <a:pt x="2412" y="1155"/>
                </a:lnTo>
                <a:lnTo>
                  <a:pt x="2070" y="457"/>
                </a:lnTo>
                <a:lnTo>
                  <a:pt x="1015" y="241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1886786" y="3564498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927" y="0"/>
                </a:moveTo>
                <a:lnTo>
                  <a:pt x="0" y="165"/>
                </a:lnTo>
                <a:lnTo>
                  <a:pt x="0" y="787"/>
                </a:lnTo>
                <a:lnTo>
                  <a:pt x="622" y="1117"/>
                </a:lnTo>
                <a:lnTo>
                  <a:pt x="952" y="1523"/>
                </a:lnTo>
                <a:lnTo>
                  <a:pt x="2489" y="2806"/>
                </a:lnTo>
                <a:lnTo>
                  <a:pt x="92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1806900" y="334689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178" y="1580"/>
                </a:moveTo>
                <a:lnTo>
                  <a:pt x="1015" y="2463"/>
                </a:lnTo>
                <a:lnTo>
                  <a:pt x="1447" y="1803"/>
                </a:lnTo>
                <a:lnTo>
                  <a:pt x="1206" y="1790"/>
                </a:lnTo>
                <a:lnTo>
                  <a:pt x="1178" y="1580"/>
                </a:lnTo>
                <a:close/>
              </a:path>
              <a:path w="2539" h="2539">
                <a:moveTo>
                  <a:pt x="1632" y="1689"/>
                </a:moveTo>
                <a:lnTo>
                  <a:pt x="1447" y="1892"/>
                </a:lnTo>
                <a:lnTo>
                  <a:pt x="1777" y="1981"/>
                </a:lnTo>
                <a:lnTo>
                  <a:pt x="1632" y="1689"/>
                </a:lnTo>
                <a:close/>
              </a:path>
              <a:path w="2539" h="2539">
                <a:moveTo>
                  <a:pt x="1886" y="1130"/>
                </a:moveTo>
                <a:lnTo>
                  <a:pt x="1117" y="1130"/>
                </a:lnTo>
                <a:lnTo>
                  <a:pt x="1549" y="1219"/>
                </a:lnTo>
                <a:lnTo>
                  <a:pt x="1630" y="1429"/>
                </a:lnTo>
                <a:lnTo>
                  <a:pt x="1886" y="1130"/>
                </a:lnTo>
                <a:close/>
              </a:path>
              <a:path w="2539" h="2539">
                <a:moveTo>
                  <a:pt x="330" y="0"/>
                </a:moveTo>
                <a:lnTo>
                  <a:pt x="190" y="203"/>
                </a:lnTo>
                <a:lnTo>
                  <a:pt x="0" y="1028"/>
                </a:lnTo>
                <a:lnTo>
                  <a:pt x="533" y="1079"/>
                </a:lnTo>
                <a:lnTo>
                  <a:pt x="927" y="1333"/>
                </a:lnTo>
                <a:lnTo>
                  <a:pt x="1134" y="1258"/>
                </a:lnTo>
                <a:lnTo>
                  <a:pt x="330" y="0"/>
                </a:lnTo>
                <a:close/>
              </a:path>
              <a:path w="2539" h="2539">
                <a:moveTo>
                  <a:pt x="1638" y="584"/>
                </a:moveTo>
                <a:lnTo>
                  <a:pt x="1181" y="711"/>
                </a:lnTo>
                <a:lnTo>
                  <a:pt x="1015" y="1219"/>
                </a:lnTo>
                <a:lnTo>
                  <a:pt x="1886" y="1130"/>
                </a:lnTo>
                <a:lnTo>
                  <a:pt x="2006" y="990"/>
                </a:lnTo>
                <a:lnTo>
                  <a:pt x="1638" y="584"/>
                </a:lnTo>
                <a:close/>
              </a:path>
              <a:path w="2539" h="2539">
                <a:moveTo>
                  <a:pt x="1384" y="101"/>
                </a:moveTo>
                <a:lnTo>
                  <a:pt x="1168" y="101"/>
                </a:lnTo>
                <a:lnTo>
                  <a:pt x="1085" y="711"/>
                </a:lnTo>
                <a:lnTo>
                  <a:pt x="1384" y="10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000043" y="3287727"/>
            <a:ext cx="1905" cy="317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1066" y="0"/>
                </a:moveTo>
                <a:lnTo>
                  <a:pt x="0" y="825"/>
                </a:lnTo>
                <a:lnTo>
                  <a:pt x="1269" y="2070"/>
                </a:lnTo>
                <a:lnTo>
                  <a:pt x="1714" y="2895"/>
                </a:lnTo>
                <a:lnTo>
                  <a:pt x="1612" y="1917"/>
                </a:lnTo>
                <a:lnTo>
                  <a:pt x="1625" y="838"/>
                </a:lnTo>
                <a:lnTo>
                  <a:pt x="106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015764" y="3655084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4">
                <a:moveTo>
                  <a:pt x="850" y="0"/>
                </a:moveTo>
                <a:lnTo>
                  <a:pt x="901" y="685"/>
                </a:lnTo>
                <a:lnTo>
                  <a:pt x="0" y="431"/>
                </a:lnTo>
                <a:lnTo>
                  <a:pt x="127" y="850"/>
                </a:lnTo>
                <a:lnTo>
                  <a:pt x="495" y="1282"/>
                </a:lnTo>
                <a:lnTo>
                  <a:pt x="673" y="1346"/>
                </a:lnTo>
                <a:lnTo>
                  <a:pt x="1270" y="1663"/>
                </a:lnTo>
                <a:lnTo>
                  <a:pt x="1219" y="508"/>
                </a:lnTo>
                <a:lnTo>
                  <a:pt x="2374" y="1346"/>
                </a:lnTo>
                <a:lnTo>
                  <a:pt x="85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170319" y="2921732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0"/>
                </a:moveTo>
                <a:lnTo>
                  <a:pt x="749" y="673"/>
                </a:lnTo>
                <a:lnTo>
                  <a:pt x="1015" y="2171"/>
                </a:lnTo>
                <a:lnTo>
                  <a:pt x="1308" y="1777"/>
                </a:lnTo>
                <a:lnTo>
                  <a:pt x="2705" y="1663"/>
                </a:lnTo>
                <a:lnTo>
                  <a:pt x="1930" y="749"/>
                </a:lnTo>
                <a:lnTo>
                  <a:pt x="1650" y="88"/>
                </a:lnTo>
                <a:lnTo>
                  <a:pt x="1041" y="228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230053" y="2809847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1333" y="0"/>
                </a:moveTo>
                <a:lnTo>
                  <a:pt x="673" y="457"/>
                </a:lnTo>
                <a:lnTo>
                  <a:pt x="0" y="1600"/>
                </a:lnTo>
                <a:lnTo>
                  <a:pt x="241" y="2438"/>
                </a:lnTo>
                <a:lnTo>
                  <a:pt x="533" y="1816"/>
                </a:lnTo>
                <a:lnTo>
                  <a:pt x="1168" y="1358"/>
                </a:lnTo>
                <a:lnTo>
                  <a:pt x="1168" y="609"/>
                </a:lnTo>
                <a:lnTo>
                  <a:pt x="1206" y="381"/>
                </a:lnTo>
                <a:lnTo>
                  <a:pt x="1638" y="190"/>
                </a:lnTo>
                <a:lnTo>
                  <a:pt x="133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1873631" y="3543236"/>
            <a:ext cx="6985" cy="21590"/>
          </a:xfrm>
          <a:custGeom>
            <a:avLst/>
            <a:gdLst/>
            <a:ahLst/>
            <a:cxnLst/>
            <a:rect l="l" t="t" r="r" b="b"/>
            <a:pathLst>
              <a:path w="6985" h="21589">
                <a:moveTo>
                  <a:pt x="1981" y="2438"/>
                </a:moveTo>
                <a:lnTo>
                  <a:pt x="1524" y="1270"/>
                </a:lnTo>
                <a:lnTo>
                  <a:pt x="1320" y="977"/>
                </a:lnTo>
                <a:lnTo>
                  <a:pt x="889" y="927"/>
                </a:lnTo>
                <a:lnTo>
                  <a:pt x="635" y="723"/>
                </a:lnTo>
                <a:lnTo>
                  <a:pt x="342" y="622"/>
                </a:lnTo>
                <a:lnTo>
                  <a:pt x="330" y="0"/>
                </a:lnTo>
                <a:lnTo>
                  <a:pt x="0" y="215"/>
                </a:lnTo>
                <a:lnTo>
                  <a:pt x="63" y="787"/>
                </a:lnTo>
                <a:lnTo>
                  <a:pt x="1981" y="2438"/>
                </a:lnTo>
                <a:close/>
              </a:path>
              <a:path w="6985" h="21589">
                <a:moveTo>
                  <a:pt x="6438" y="21437"/>
                </a:moveTo>
                <a:lnTo>
                  <a:pt x="5969" y="20535"/>
                </a:lnTo>
                <a:lnTo>
                  <a:pt x="5829" y="20243"/>
                </a:lnTo>
                <a:lnTo>
                  <a:pt x="5448" y="20535"/>
                </a:lnTo>
                <a:lnTo>
                  <a:pt x="5334" y="20104"/>
                </a:lnTo>
                <a:lnTo>
                  <a:pt x="5308" y="19469"/>
                </a:lnTo>
                <a:lnTo>
                  <a:pt x="4140" y="19037"/>
                </a:lnTo>
                <a:lnTo>
                  <a:pt x="4965" y="19888"/>
                </a:lnTo>
                <a:lnTo>
                  <a:pt x="4826" y="20497"/>
                </a:lnTo>
                <a:lnTo>
                  <a:pt x="6438" y="21437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1813918" y="3453270"/>
            <a:ext cx="1270" cy="3175"/>
          </a:xfrm>
          <a:custGeom>
            <a:avLst/>
            <a:gdLst/>
            <a:ahLst/>
            <a:cxnLst/>
            <a:rect l="l" t="t" r="r" b="b"/>
            <a:pathLst>
              <a:path w="1269" h="3175">
                <a:moveTo>
                  <a:pt x="88" y="0"/>
                </a:moveTo>
                <a:lnTo>
                  <a:pt x="0" y="177"/>
                </a:lnTo>
                <a:lnTo>
                  <a:pt x="165" y="203"/>
                </a:lnTo>
                <a:lnTo>
                  <a:pt x="266" y="673"/>
                </a:lnTo>
                <a:lnTo>
                  <a:pt x="342" y="1206"/>
                </a:lnTo>
                <a:lnTo>
                  <a:pt x="812" y="1409"/>
                </a:lnTo>
                <a:lnTo>
                  <a:pt x="787" y="1638"/>
                </a:lnTo>
                <a:lnTo>
                  <a:pt x="749" y="2844"/>
                </a:lnTo>
                <a:lnTo>
                  <a:pt x="1130" y="2425"/>
                </a:lnTo>
                <a:lnTo>
                  <a:pt x="1015" y="1866"/>
                </a:lnTo>
                <a:lnTo>
                  <a:pt x="914" y="888"/>
                </a:lnTo>
                <a:lnTo>
                  <a:pt x="673" y="355"/>
                </a:lnTo>
                <a:lnTo>
                  <a:pt x="469" y="342"/>
                </a:lnTo>
                <a:lnTo>
                  <a:pt x="304" y="253"/>
                </a:lnTo>
                <a:lnTo>
                  <a:pt x="203" y="6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023122" y="3103906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10">
                <a:moveTo>
                  <a:pt x="1231" y="0"/>
                </a:moveTo>
                <a:lnTo>
                  <a:pt x="723" y="76"/>
                </a:lnTo>
                <a:lnTo>
                  <a:pt x="685" y="660"/>
                </a:lnTo>
                <a:lnTo>
                  <a:pt x="266" y="647"/>
                </a:lnTo>
                <a:lnTo>
                  <a:pt x="380" y="952"/>
                </a:lnTo>
                <a:lnTo>
                  <a:pt x="0" y="1333"/>
                </a:lnTo>
                <a:lnTo>
                  <a:pt x="292" y="1371"/>
                </a:lnTo>
                <a:lnTo>
                  <a:pt x="533" y="3683"/>
                </a:lnTo>
                <a:lnTo>
                  <a:pt x="1371" y="863"/>
                </a:lnTo>
                <a:lnTo>
                  <a:pt x="123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1806129" y="3336103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73" y="0"/>
                </a:moveTo>
                <a:lnTo>
                  <a:pt x="0" y="1676"/>
                </a:lnTo>
                <a:lnTo>
                  <a:pt x="314" y="1930"/>
                </a:lnTo>
                <a:lnTo>
                  <a:pt x="466" y="2006"/>
                </a:lnTo>
                <a:lnTo>
                  <a:pt x="505" y="2171"/>
                </a:lnTo>
                <a:lnTo>
                  <a:pt x="1089" y="2158"/>
                </a:lnTo>
                <a:lnTo>
                  <a:pt x="996" y="2006"/>
                </a:lnTo>
                <a:lnTo>
                  <a:pt x="898" y="1244"/>
                </a:lnTo>
                <a:lnTo>
                  <a:pt x="631" y="1104"/>
                </a:lnTo>
                <a:lnTo>
                  <a:pt x="517" y="965"/>
                </a:lnTo>
                <a:lnTo>
                  <a:pt x="504" y="533"/>
                </a:lnTo>
                <a:lnTo>
                  <a:pt x="238" y="533"/>
                </a:lnTo>
                <a:lnTo>
                  <a:pt x="73" y="0"/>
                </a:lnTo>
                <a:close/>
              </a:path>
              <a:path w="1269" h="2539">
                <a:moveTo>
                  <a:pt x="466" y="380"/>
                </a:moveTo>
                <a:lnTo>
                  <a:pt x="238" y="533"/>
                </a:lnTo>
                <a:lnTo>
                  <a:pt x="504" y="533"/>
                </a:lnTo>
                <a:lnTo>
                  <a:pt x="466" y="38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062079" y="3655974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1206" y="0"/>
                </a:moveTo>
                <a:lnTo>
                  <a:pt x="1143" y="215"/>
                </a:lnTo>
                <a:lnTo>
                  <a:pt x="1130" y="381"/>
                </a:lnTo>
                <a:lnTo>
                  <a:pt x="876" y="317"/>
                </a:lnTo>
                <a:lnTo>
                  <a:pt x="952" y="520"/>
                </a:lnTo>
                <a:lnTo>
                  <a:pt x="800" y="533"/>
                </a:lnTo>
                <a:lnTo>
                  <a:pt x="762" y="698"/>
                </a:lnTo>
                <a:lnTo>
                  <a:pt x="304" y="368"/>
                </a:lnTo>
                <a:lnTo>
                  <a:pt x="88" y="419"/>
                </a:lnTo>
                <a:lnTo>
                  <a:pt x="0" y="647"/>
                </a:lnTo>
                <a:lnTo>
                  <a:pt x="368" y="558"/>
                </a:lnTo>
                <a:lnTo>
                  <a:pt x="381" y="698"/>
                </a:lnTo>
                <a:lnTo>
                  <a:pt x="800" y="838"/>
                </a:lnTo>
                <a:lnTo>
                  <a:pt x="1524" y="1168"/>
                </a:lnTo>
                <a:lnTo>
                  <a:pt x="1727" y="698"/>
                </a:lnTo>
                <a:lnTo>
                  <a:pt x="2336" y="927"/>
                </a:lnTo>
                <a:lnTo>
                  <a:pt x="2019" y="800"/>
                </a:lnTo>
                <a:lnTo>
                  <a:pt x="2489" y="571"/>
                </a:lnTo>
                <a:lnTo>
                  <a:pt x="2324" y="101"/>
                </a:lnTo>
                <a:lnTo>
                  <a:pt x="1981" y="647"/>
                </a:lnTo>
                <a:lnTo>
                  <a:pt x="1714" y="609"/>
                </a:lnTo>
                <a:lnTo>
                  <a:pt x="1524" y="533"/>
                </a:lnTo>
                <a:lnTo>
                  <a:pt x="1282" y="381"/>
                </a:lnTo>
                <a:lnTo>
                  <a:pt x="1536" y="279"/>
                </a:lnTo>
                <a:lnTo>
                  <a:pt x="120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1819960" y="3308129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152" y="0"/>
                </a:moveTo>
                <a:lnTo>
                  <a:pt x="0" y="558"/>
                </a:lnTo>
                <a:lnTo>
                  <a:pt x="419" y="1104"/>
                </a:lnTo>
                <a:lnTo>
                  <a:pt x="292" y="1892"/>
                </a:lnTo>
                <a:lnTo>
                  <a:pt x="685" y="1435"/>
                </a:lnTo>
                <a:lnTo>
                  <a:pt x="876" y="1739"/>
                </a:lnTo>
                <a:lnTo>
                  <a:pt x="1282" y="1790"/>
                </a:lnTo>
                <a:lnTo>
                  <a:pt x="1473" y="1066"/>
                </a:lnTo>
                <a:lnTo>
                  <a:pt x="685" y="177"/>
                </a:lnTo>
                <a:lnTo>
                  <a:pt x="15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1873694" y="3563625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939" y="0"/>
                </a:moveTo>
                <a:lnTo>
                  <a:pt x="762" y="355"/>
                </a:lnTo>
                <a:lnTo>
                  <a:pt x="889" y="622"/>
                </a:lnTo>
                <a:lnTo>
                  <a:pt x="965" y="876"/>
                </a:lnTo>
                <a:lnTo>
                  <a:pt x="571" y="927"/>
                </a:lnTo>
                <a:lnTo>
                  <a:pt x="0" y="596"/>
                </a:lnTo>
                <a:lnTo>
                  <a:pt x="635" y="1257"/>
                </a:lnTo>
                <a:lnTo>
                  <a:pt x="698" y="1473"/>
                </a:lnTo>
                <a:lnTo>
                  <a:pt x="787" y="1701"/>
                </a:lnTo>
                <a:lnTo>
                  <a:pt x="647" y="1955"/>
                </a:lnTo>
                <a:lnTo>
                  <a:pt x="660" y="2158"/>
                </a:lnTo>
                <a:lnTo>
                  <a:pt x="1041" y="2031"/>
                </a:lnTo>
                <a:lnTo>
                  <a:pt x="749" y="1549"/>
                </a:lnTo>
                <a:lnTo>
                  <a:pt x="1143" y="1422"/>
                </a:lnTo>
                <a:lnTo>
                  <a:pt x="1384" y="1117"/>
                </a:lnTo>
                <a:lnTo>
                  <a:pt x="1727" y="1269"/>
                </a:lnTo>
                <a:lnTo>
                  <a:pt x="1016" y="812"/>
                </a:lnTo>
                <a:lnTo>
                  <a:pt x="939" y="685"/>
                </a:lnTo>
                <a:lnTo>
                  <a:pt x="93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1821992" y="3479860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50" y="0"/>
                </a:moveTo>
                <a:lnTo>
                  <a:pt x="114" y="2324"/>
                </a:lnTo>
                <a:lnTo>
                  <a:pt x="546" y="1993"/>
                </a:lnTo>
                <a:lnTo>
                  <a:pt x="1625" y="1409"/>
                </a:lnTo>
                <a:lnTo>
                  <a:pt x="508" y="254"/>
                </a:lnTo>
                <a:lnTo>
                  <a:pt x="0" y="5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412619" y="2400462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850" y="0"/>
                </a:moveTo>
                <a:lnTo>
                  <a:pt x="368" y="25"/>
                </a:lnTo>
                <a:lnTo>
                  <a:pt x="317" y="584"/>
                </a:lnTo>
                <a:lnTo>
                  <a:pt x="0" y="647"/>
                </a:lnTo>
                <a:lnTo>
                  <a:pt x="165" y="1181"/>
                </a:lnTo>
                <a:lnTo>
                  <a:pt x="1092" y="825"/>
                </a:lnTo>
                <a:lnTo>
                  <a:pt x="1193" y="1498"/>
                </a:lnTo>
                <a:lnTo>
                  <a:pt x="2400" y="761"/>
                </a:lnTo>
                <a:lnTo>
                  <a:pt x="1473" y="266"/>
                </a:lnTo>
                <a:lnTo>
                  <a:pt x="85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1802437" y="3363428"/>
            <a:ext cx="1270" cy="3175"/>
          </a:xfrm>
          <a:custGeom>
            <a:avLst/>
            <a:gdLst/>
            <a:ahLst/>
            <a:cxnLst/>
            <a:rect l="l" t="t" r="r" b="b"/>
            <a:pathLst>
              <a:path w="1269" h="3175">
                <a:moveTo>
                  <a:pt x="698" y="0"/>
                </a:moveTo>
                <a:lnTo>
                  <a:pt x="558" y="939"/>
                </a:lnTo>
                <a:lnTo>
                  <a:pt x="266" y="469"/>
                </a:lnTo>
                <a:lnTo>
                  <a:pt x="0" y="749"/>
                </a:lnTo>
                <a:lnTo>
                  <a:pt x="342" y="2552"/>
                </a:lnTo>
                <a:lnTo>
                  <a:pt x="520" y="2920"/>
                </a:lnTo>
                <a:lnTo>
                  <a:pt x="469" y="1574"/>
                </a:lnTo>
                <a:lnTo>
                  <a:pt x="1015" y="1079"/>
                </a:lnTo>
                <a:lnTo>
                  <a:pt x="800" y="10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099871" y="3671753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1066" y="0"/>
                </a:moveTo>
                <a:lnTo>
                  <a:pt x="965" y="431"/>
                </a:lnTo>
                <a:lnTo>
                  <a:pt x="1104" y="622"/>
                </a:lnTo>
                <a:lnTo>
                  <a:pt x="825" y="850"/>
                </a:lnTo>
                <a:lnTo>
                  <a:pt x="546" y="635"/>
                </a:lnTo>
                <a:lnTo>
                  <a:pt x="0" y="1016"/>
                </a:lnTo>
                <a:lnTo>
                  <a:pt x="1142" y="990"/>
                </a:lnTo>
                <a:lnTo>
                  <a:pt x="1371" y="1092"/>
                </a:lnTo>
                <a:lnTo>
                  <a:pt x="1803" y="1066"/>
                </a:lnTo>
                <a:lnTo>
                  <a:pt x="1993" y="1270"/>
                </a:lnTo>
                <a:lnTo>
                  <a:pt x="1828" y="812"/>
                </a:lnTo>
                <a:lnTo>
                  <a:pt x="1409" y="647"/>
                </a:lnTo>
                <a:lnTo>
                  <a:pt x="1435" y="88"/>
                </a:lnTo>
                <a:lnTo>
                  <a:pt x="1168" y="571"/>
                </a:lnTo>
                <a:lnTo>
                  <a:pt x="106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1807047" y="3347986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1100" y="2995"/>
                </a:moveTo>
                <a:lnTo>
                  <a:pt x="1117" y="3136"/>
                </a:lnTo>
                <a:lnTo>
                  <a:pt x="1269" y="3225"/>
                </a:lnTo>
                <a:lnTo>
                  <a:pt x="1269" y="3098"/>
                </a:lnTo>
                <a:lnTo>
                  <a:pt x="1100" y="2995"/>
                </a:lnTo>
                <a:close/>
              </a:path>
              <a:path w="2539" h="3810">
                <a:moveTo>
                  <a:pt x="914" y="2882"/>
                </a:moveTo>
                <a:lnTo>
                  <a:pt x="1056" y="3101"/>
                </a:lnTo>
                <a:lnTo>
                  <a:pt x="914" y="2882"/>
                </a:lnTo>
                <a:close/>
              </a:path>
              <a:path w="2539" h="3810">
                <a:moveTo>
                  <a:pt x="1458" y="2501"/>
                </a:moveTo>
                <a:lnTo>
                  <a:pt x="1308" y="2501"/>
                </a:lnTo>
                <a:lnTo>
                  <a:pt x="1269" y="3098"/>
                </a:lnTo>
                <a:lnTo>
                  <a:pt x="1458" y="2501"/>
                </a:lnTo>
                <a:close/>
              </a:path>
              <a:path w="2539" h="3810">
                <a:moveTo>
                  <a:pt x="2108" y="0"/>
                </a:moveTo>
                <a:lnTo>
                  <a:pt x="0" y="1955"/>
                </a:lnTo>
                <a:lnTo>
                  <a:pt x="749" y="2705"/>
                </a:lnTo>
                <a:lnTo>
                  <a:pt x="951" y="3004"/>
                </a:lnTo>
                <a:lnTo>
                  <a:pt x="1148" y="2882"/>
                </a:lnTo>
                <a:lnTo>
                  <a:pt x="1308" y="2501"/>
                </a:lnTo>
                <a:lnTo>
                  <a:pt x="1458" y="2501"/>
                </a:lnTo>
                <a:lnTo>
                  <a:pt x="2108" y="0"/>
                </a:lnTo>
                <a:close/>
              </a:path>
              <a:path w="2539" h="3810">
                <a:moveTo>
                  <a:pt x="1148" y="2882"/>
                </a:moveTo>
                <a:lnTo>
                  <a:pt x="914" y="2882"/>
                </a:lnTo>
                <a:lnTo>
                  <a:pt x="1100" y="299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219946" y="283390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06" y="0"/>
                </a:moveTo>
                <a:lnTo>
                  <a:pt x="901" y="508"/>
                </a:lnTo>
                <a:lnTo>
                  <a:pt x="571" y="1117"/>
                </a:lnTo>
                <a:lnTo>
                  <a:pt x="0" y="1879"/>
                </a:lnTo>
                <a:lnTo>
                  <a:pt x="1181" y="2095"/>
                </a:lnTo>
                <a:lnTo>
                  <a:pt x="1600" y="1473"/>
                </a:lnTo>
                <a:lnTo>
                  <a:pt x="200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014171" y="3655909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1016" y="0"/>
                </a:moveTo>
                <a:lnTo>
                  <a:pt x="406" y="0"/>
                </a:lnTo>
                <a:lnTo>
                  <a:pt x="0" y="203"/>
                </a:lnTo>
                <a:lnTo>
                  <a:pt x="241" y="876"/>
                </a:lnTo>
                <a:lnTo>
                  <a:pt x="444" y="1358"/>
                </a:lnTo>
                <a:lnTo>
                  <a:pt x="1104" y="1308"/>
                </a:lnTo>
                <a:lnTo>
                  <a:pt x="1422" y="1955"/>
                </a:lnTo>
                <a:lnTo>
                  <a:pt x="952" y="508"/>
                </a:lnTo>
                <a:lnTo>
                  <a:pt x="101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064316" y="3665124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4">
                <a:moveTo>
                  <a:pt x="1828" y="0"/>
                </a:moveTo>
                <a:lnTo>
                  <a:pt x="1371" y="292"/>
                </a:lnTo>
                <a:lnTo>
                  <a:pt x="1016" y="444"/>
                </a:lnTo>
                <a:lnTo>
                  <a:pt x="1028" y="800"/>
                </a:lnTo>
                <a:lnTo>
                  <a:pt x="2032" y="1384"/>
                </a:lnTo>
                <a:lnTo>
                  <a:pt x="1811" y="800"/>
                </a:lnTo>
                <a:lnTo>
                  <a:pt x="1852" y="444"/>
                </a:lnTo>
                <a:lnTo>
                  <a:pt x="1957" y="292"/>
                </a:lnTo>
                <a:lnTo>
                  <a:pt x="1949" y="63"/>
                </a:lnTo>
                <a:close/>
              </a:path>
              <a:path w="2539" h="1904">
                <a:moveTo>
                  <a:pt x="660" y="254"/>
                </a:moveTo>
                <a:lnTo>
                  <a:pt x="838" y="520"/>
                </a:lnTo>
                <a:lnTo>
                  <a:pt x="660" y="254"/>
                </a:lnTo>
                <a:close/>
              </a:path>
              <a:path w="2539" h="1904">
                <a:moveTo>
                  <a:pt x="508" y="63"/>
                </a:moveTo>
                <a:lnTo>
                  <a:pt x="127" y="127"/>
                </a:lnTo>
                <a:lnTo>
                  <a:pt x="0" y="444"/>
                </a:lnTo>
                <a:lnTo>
                  <a:pt x="528" y="292"/>
                </a:lnTo>
                <a:lnTo>
                  <a:pt x="508" y="6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1993125" y="2925420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106" y="766"/>
                </a:moveTo>
                <a:lnTo>
                  <a:pt x="0" y="1117"/>
                </a:lnTo>
                <a:lnTo>
                  <a:pt x="1511" y="1524"/>
                </a:lnTo>
                <a:lnTo>
                  <a:pt x="1803" y="1092"/>
                </a:lnTo>
                <a:lnTo>
                  <a:pt x="2106" y="766"/>
                </a:lnTo>
                <a:close/>
              </a:path>
              <a:path w="2539" h="1905">
                <a:moveTo>
                  <a:pt x="2277" y="581"/>
                </a:moveTo>
                <a:lnTo>
                  <a:pt x="2106" y="766"/>
                </a:lnTo>
                <a:lnTo>
                  <a:pt x="2285" y="736"/>
                </a:lnTo>
                <a:lnTo>
                  <a:pt x="2277" y="581"/>
                </a:lnTo>
                <a:close/>
              </a:path>
              <a:path w="2539" h="1905">
                <a:moveTo>
                  <a:pt x="2247" y="0"/>
                </a:moveTo>
                <a:lnTo>
                  <a:pt x="2277" y="581"/>
                </a:lnTo>
                <a:lnTo>
                  <a:pt x="2476" y="368"/>
                </a:lnTo>
                <a:lnTo>
                  <a:pt x="224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074214" y="364805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406" y="0"/>
                </a:moveTo>
                <a:lnTo>
                  <a:pt x="292" y="381"/>
                </a:lnTo>
                <a:lnTo>
                  <a:pt x="469" y="609"/>
                </a:lnTo>
                <a:lnTo>
                  <a:pt x="254" y="787"/>
                </a:lnTo>
                <a:lnTo>
                  <a:pt x="101" y="952"/>
                </a:lnTo>
                <a:lnTo>
                  <a:pt x="0" y="1752"/>
                </a:lnTo>
                <a:lnTo>
                  <a:pt x="1130" y="1879"/>
                </a:lnTo>
                <a:lnTo>
                  <a:pt x="1320" y="1308"/>
                </a:lnTo>
                <a:lnTo>
                  <a:pt x="927" y="1206"/>
                </a:lnTo>
                <a:lnTo>
                  <a:pt x="40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1820802" y="330465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1460" y="0"/>
                </a:moveTo>
                <a:lnTo>
                  <a:pt x="1371" y="215"/>
                </a:lnTo>
                <a:lnTo>
                  <a:pt x="304" y="38"/>
                </a:lnTo>
                <a:lnTo>
                  <a:pt x="0" y="114"/>
                </a:lnTo>
                <a:lnTo>
                  <a:pt x="812" y="317"/>
                </a:lnTo>
                <a:lnTo>
                  <a:pt x="596" y="647"/>
                </a:lnTo>
                <a:lnTo>
                  <a:pt x="723" y="914"/>
                </a:lnTo>
                <a:lnTo>
                  <a:pt x="1054" y="1384"/>
                </a:lnTo>
                <a:lnTo>
                  <a:pt x="1333" y="1422"/>
                </a:lnTo>
                <a:lnTo>
                  <a:pt x="146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214526" y="286342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812" y="0"/>
                </a:moveTo>
                <a:lnTo>
                  <a:pt x="990" y="266"/>
                </a:lnTo>
                <a:lnTo>
                  <a:pt x="0" y="889"/>
                </a:lnTo>
                <a:lnTo>
                  <a:pt x="215" y="1117"/>
                </a:lnTo>
                <a:lnTo>
                  <a:pt x="812" y="1790"/>
                </a:lnTo>
                <a:lnTo>
                  <a:pt x="1079" y="317"/>
                </a:lnTo>
                <a:lnTo>
                  <a:pt x="1701" y="596"/>
                </a:lnTo>
                <a:lnTo>
                  <a:pt x="1574" y="368"/>
                </a:lnTo>
                <a:lnTo>
                  <a:pt x="1079" y="228"/>
                </a:lnTo>
                <a:lnTo>
                  <a:pt x="81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064538" y="3624991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4">
                <a:moveTo>
                  <a:pt x="1397" y="0"/>
                </a:moveTo>
                <a:lnTo>
                  <a:pt x="1320" y="1092"/>
                </a:lnTo>
                <a:lnTo>
                  <a:pt x="1320" y="1447"/>
                </a:lnTo>
                <a:lnTo>
                  <a:pt x="1143" y="1371"/>
                </a:lnTo>
                <a:lnTo>
                  <a:pt x="901" y="1244"/>
                </a:lnTo>
                <a:lnTo>
                  <a:pt x="0" y="1790"/>
                </a:lnTo>
                <a:lnTo>
                  <a:pt x="1054" y="1473"/>
                </a:lnTo>
                <a:lnTo>
                  <a:pt x="1435" y="1879"/>
                </a:lnTo>
                <a:lnTo>
                  <a:pt x="2336" y="1790"/>
                </a:lnTo>
                <a:lnTo>
                  <a:pt x="139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017295" y="3179693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69">
                <a:moveTo>
                  <a:pt x="1701" y="0"/>
                </a:moveTo>
                <a:lnTo>
                  <a:pt x="1168" y="38"/>
                </a:lnTo>
                <a:lnTo>
                  <a:pt x="558" y="711"/>
                </a:lnTo>
                <a:lnTo>
                  <a:pt x="0" y="939"/>
                </a:lnTo>
                <a:lnTo>
                  <a:pt x="482" y="1079"/>
                </a:lnTo>
                <a:lnTo>
                  <a:pt x="1308" y="139"/>
                </a:lnTo>
                <a:lnTo>
                  <a:pt x="170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1895595" y="3564015"/>
            <a:ext cx="1270" cy="3175"/>
          </a:xfrm>
          <a:custGeom>
            <a:avLst/>
            <a:gdLst/>
            <a:ahLst/>
            <a:cxnLst/>
            <a:rect l="l" t="t" r="r" b="b"/>
            <a:pathLst>
              <a:path w="1269" h="3175">
                <a:moveTo>
                  <a:pt x="952" y="876"/>
                </a:moveTo>
                <a:lnTo>
                  <a:pt x="579" y="1003"/>
                </a:lnTo>
                <a:lnTo>
                  <a:pt x="1269" y="2628"/>
                </a:lnTo>
                <a:lnTo>
                  <a:pt x="952" y="876"/>
                </a:lnTo>
                <a:close/>
              </a:path>
              <a:path w="1269" h="3175">
                <a:moveTo>
                  <a:pt x="584" y="0"/>
                </a:moveTo>
                <a:lnTo>
                  <a:pt x="0" y="304"/>
                </a:lnTo>
                <a:lnTo>
                  <a:pt x="413" y="954"/>
                </a:lnTo>
                <a:lnTo>
                  <a:pt x="58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085733" y="3644950"/>
            <a:ext cx="23495" cy="24765"/>
          </a:xfrm>
          <a:custGeom>
            <a:avLst/>
            <a:gdLst/>
            <a:ahLst/>
            <a:cxnLst/>
            <a:rect l="l" t="t" r="r" b="b"/>
            <a:pathLst>
              <a:path w="23494" h="24764">
                <a:moveTo>
                  <a:pt x="1511" y="24269"/>
                </a:moveTo>
                <a:lnTo>
                  <a:pt x="901" y="23685"/>
                </a:lnTo>
                <a:lnTo>
                  <a:pt x="1498" y="23596"/>
                </a:lnTo>
                <a:lnTo>
                  <a:pt x="1409" y="22682"/>
                </a:lnTo>
                <a:lnTo>
                  <a:pt x="1092" y="23012"/>
                </a:lnTo>
                <a:lnTo>
                  <a:pt x="635" y="23241"/>
                </a:lnTo>
                <a:lnTo>
                  <a:pt x="444" y="24041"/>
                </a:lnTo>
                <a:lnTo>
                  <a:pt x="0" y="23876"/>
                </a:lnTo>
                <a:lnTo>
                  <a:pt x="850" y="24244"/>
                </a:lnTo>
                <a:lnTo>
                  <a:pt x="1511" y="24269"/>
                </a:lnTo>
                <a:close/>
              </a:path>
              <a:path w="23494" h="24764">
                <a:moveTo>
                  <a:pt x="23253" y="774"/>
                </a:moveTo>
                <a:lnTo>
                  <a:pt x="23088" y="444"/>
                </a:lnTo>
                <a:lnTo>
                  <a:pt x="22542" y="482"/>
                </a:lnTo>
                <a:lnTo>
                  <a:pt x="22415" y="50"/>
                </a:lnTo>
                <a:lnTo>
                  <a:pt x="22301" y="266"/>
                </a:lnTo>
                <a:lnTo>
                  <a:pt x="21450" y="0"/>
                </a:lnTo>
                <a:lnTo>
                  <a:pt x="21704" y="457"/>
                </a:lnTo>
                <a:lnTo>
                  <a:pt x="22110" y="520"/>
                </a:lnTo>
                <a:lnTo>
                  <a:pt x="23215" y="1358"/>
                </a:lnTo>
                <a:lnTo>
                  <a:pt x="23253" y="77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1886684" y="3545876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787" y="0"/>
                </a:moveTo>
                <a:lnTo>
                  <a:pt x="215" y="558"/>
                </a:lnTo>
                <a:lnTo>
                  <a:pt x="0" y="952"/>
                </a:lnTo>
                <a:lnTo>
                  <a:pt x="190" y="2235"/>
                </a:lnTo>
                <a:lnTo>
                  <a:pt x="1028" y="1346"/>
                </a:lnTo>
                <a:lnTo>
                  <a:pt x="1079" y="546"/>
                </a:lnTo>
                <a:lnTo>
                  <a:pt x="78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729862" y="2169356"/>
            <a:ext cx="1905" cy="317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1396" y="0"/>
                </a:moveTo>
                <a:lnTo>
                  <a:pt x="292" y="1155"/>
                </a:lnTo>
                <a:lnTo>
                  <a:pt x="0" y="2603"/>
                </a:lnTo>
                <a:lnTo>
                  <a:pt x="863" y="1447"/>
                </a:lnTo>
                <a:lnTo>
                  <a:pt x="1803" y="2070"/>
                </a:lnTo>
                <a:lnTo>
                  <a:pt x="1447" y="1143"/>
                </a:lnTo>
                <a:lnTo>
                  <a:pt x="139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167251" y="2914026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476" y="0"/>
                </a:moveTo>
                <a:lnTo>
                  <a:pt x="0" y="1181"/>
                </a:lnTo>
                <a:lnTo>
                  <a:pt x="749" y="2006"/>
                </a:lnTo>
                <a:lnTo>
                  <a:pt x="990" y="2133"/>
                </a:lnTo>
                <a:lnTo>
                  <a:pt x="1447" y="2654"/>
                </a:lnTo>
                <a:lnTo>
                  <a:pt x="1447" y="2146"/>
                </a:lnTo>
                <a:lnTo>
                  <a:pt x="247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1802159" y="3358991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4">
                <a:moveTo>
                  <a:pt x="88" y="0"/>
                </a:moveTo>
                <a:lnTo>
                  <a:pt x="469" y="546"/>
                </a:lnTo>
                <a:lnTo>
                  <a:pt x="406" y="1587"/>
                </a:lnTo>
                <a:lnTo>
                  <a:pt x="800" y="1803"/>
                </a:lnTo>
                <a:lnTo>
                  <a:pt x="1066" y="1485"/>
                </a:lnTo>
                <a:lnTo>
                  <a:pt x="457" y="215"/>
                </a:lnTo>
                <a:lnTo>
                  <a:pt x="558" y="50"/>
                </a:lnTo>
                <a:lnTo>
                  <a:pt x="38" y="139"/>
                </a:lnTo>
                <a:lnTo>
                  <a:pt x="8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2122396" y="3648476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70">
                <a:moveTo>
                  <a:pt x="431" y="0"/>
                </a:moveTo>
                <a:lnTo>
                  <a:pt x="596" y="292"/>
                </a:lnTo>
                <a:lnTo>
                  <a:pt x="241" y="279"/>
                </a:lnTo>
                <a:lnTo>
                  <a:pt x="0" y="253"/>
                </a:lnTo>
                <a:lnTo>
                  <a:pt x="88" y="761"/>
                </a:lnTo>
                <a:lnTo>
                  <a:pt x="889" y="812"/>
                </a:lnTo>
                <a:lnTo>
                  <a:pt x="1219" y="1041"/>
                </a:lnTo>
                <a:lnTo>
                  <a:pt x="1435" y="457"/>
                </a:lnTo>
                <a:lnTo>
                  <a:pt x="711" y="406"/>
                </a:lnTo>
                <a:lnTo>
                  <a:pt x="43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1813182" y="3317249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888" y="190"/>
                </a:moveTo>
                <a:lnTo>
                  <a:pt x="739" y="457"/>
                </a:lnTo>
                <a:lnTo>
                  <a:pt x="489" y="1206"/>
                </a:lnTo>
                <a:lnTo>
                  <a:pt x="165" y="1384"/>
                </a:lnTo>
                <a:lnTo>
                  <a:pt x="596" y="1485"/>
                </a:lnTo>
                <a:lnTo>
                  <a:pt x="653" y="1168"/>
                </a:lnTo>
                <a:lnTo>
                  <a:pt x="1536" y="393"/>
                </a:lnTo>
                <a:lnTo>
                  <a:pt x="888" y="190"/>
                </a:lnTo>
                <a:close/>
              </a:path>
              <a:path w="1905" h="1904">
                <a:moveTo>
                  <a:pt x="190" y="0"/>
                </a:moveTo>
                <a:lnTo>
                  <a:pt x="0" y="127"/>
                </a:lnTo>
                <a:lnTo>
                  <a:pt x="266" y="660"/>
                </a:lnTo>
                <a:lnTo>
                  <a:pt x="381" y="797"/>
                </a:lnTo>
                <a:lnTo>
                  <a:pt x="279" y="190"/>
                </a:lnTo>
                <a:lnTo>
                  <a:pt x="19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101503" y="364239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70">
                <a:moveTo>
                  <a:pt x="330" y="0"/>
                </a:moveTo>
                <a:lnTo>
                  <a:pt x="38" y="152"/>
                </a:lnTo>
                <a:lnTo>
                  <a:pt x="0" y="469"/>
                </a:lnTo>
                <a:lnTo>
                  <a:pt x="876" y="736"/>
                </a:lnTo>
                <a:lnTo>
                  <a:pt x="1193" y="1003"/>
                </a:lnTo>
                <a:lnTo>
                  <a:pt x="1752" y="609"/>
                </a:lnTo>
                <a:lnTo>
                  <a:pt x="33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1864683" y="3544566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4">
                <a:moveTo>
                  <a:pt x="228" y="0"/>
                </a:moveTo>
                <a:lnTo>
                  <a:pt x="0" y="368"/>
                </a:lnTo>
                <a:lnTo>
                  <a:pt x="825" y="1625"/>
                </a:lnTo>
                <a:lnTo>
                  <a:pt x="1066" y="1320"/>
                </a:lnTo>
                <a:lnTo>
                  <a:pt x="673" y="927"/>
                </a:lnTo>
                <a:lnTo>
                  <a:pt x="800" y="152"/>
                </a:lnTo>
                <a:lnTo>
                  <a:pt x="22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222320" y="2821527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5">
                <a:moveTo>
                  <a:pt x="787" y="0"/>
                </a:moveTo>
                <a:lnTo>
                  <a:pt x="596" y="977"/>
                </a:lnTo>
                <a:lnTo>
                  <a:pt x="228" y="1092"/>
                </a:lnTo>
                <a:lnTo>
                  <a:pt x="0" y="1422"/>
                </a:lnTo>
                <a:lnTo>
                  <a:pt x="393" y="1689"/>
                </a:lnTo>
                <a:lnTo>
                  <a:pt x="584" y="1841"/>
                </a:lnTo>
                <a:lnTo>
                  <a:pt x="1219" y="1562"/>
                </a:lnTo>
                <a:lnTo>
                  <a:pt x="876" y="800"/>
                </a:lnTo>
                <a:lnTo>
                  <a:pt x="1193" y="571"/>
                </a:lnTo>
                <a:lnTo>
                  <a:pt x="78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1998967" y="2925351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1358" y="0"/>
                </a:moveTo>
                <a:lnTo>
                  <a:pt x="0" y="2540"/>
                </a:lnTo>
                <a:lnTo>
                  <a:pt x="1231" y="2286"/>
                </a:lnTo>
                <a:lnTo>
                  <a:pt x="1219" y="1905"/>
                </a:lnTo>
                <a:lnTo>
                  <a:pt x="1168" y="1193"/>
                </a:lnTo>
                <a:lnTo>
                  <a:pt x="1701" y="1155"/>
                </a:lnTo>
                <a:lnTo>
                  <a:pt x="135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1836709" y="3495587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4">
                <a:moveTo>
                  <a:pt x="444" y="0"/>
                </a:moveTo>
                <a:lnTo>
                  <a:pt x="101" y="76"/>
                </a:lnTo>
                <a:lnTo>
                  <a:pt x="0" y="584"/>
                </a:lnTo>
                <a:lnTo>
                  <a:pt x="266" y="1498"/>
                </a:lnTo>
                <a:lnTo>
                  <a:pt x="990" y="1447"/>
                </a:lnTo>
                <a:lnTo>
                  <a:pt x="660" y="1181"/>
                </a:lnTo>
                <a:lnTo>
                  <a:pt x="44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070802" y="367828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70">
                <a:moveTo>
                  <a:pt x="38" y="558"/>
                </a:moveTo>
                <a:lnTo>
                  <a:pt x="25" y="711"/>
                </a:lnTo>
                <a:lnTo>
                  <a:pt x="469" y="736"/>
                </a:lnTo>
                <a:lnTo>
                  <a:pt x="304" y="1117"/>
                </a:lnTo>
                <a:lnTo>
                  <a:pt x="749" y="1092"/>
                </a:lnTo>
                <a:lnTo>
                  <a:pt x="1219" y="1092"/>
                </a:lnTo>
                <a:lnTo>
                  <a:pt x="1572" y="609"/>
                </a:lnTo>
                <a:lnTo>
                  <a:pt x="165" y="609"/>
                </a:lnTo>
                <a:close/>
              </a:path>
              <a:path w="1905" h="1270">
                <a:moveTo>
                  <a:pt x="368" y="0"/>
                </a:moveTo>
                <a:lnTo>
                  <a:pt x="241" y="279"/>
                </a:lnTo>
                <a:lnTo>
                  <a:pt x="165" y="609"/>
                </a:lnTo>
                <a:lnTo>
                  <a:pt x="1572" y="609"/>
                </a:lnTo>
                <a:lnTo>
                  <a:pt x="965" y="533"/>
                </a:lnTo>
                <a:lnTo>
                  <a:pt x="368" y="0"/>
                </a:lnTo>
                <a:close/>
              </a:path>
              <a:path w="1905" h="1270">
                <a:moveTo>
                  <a:pt x="1739" y="380"/>
                </a:moveTo>
                <a:lnTo>
                  <a:pt x="965" y="533"/>
                </a:lnTo>
                <a:lnTo>
                  <a:pt x="1628" y="533"/>
                </a:lnTo>
                <a:lnTo>
                  <a:pt x="1739" y="38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1811464" y="3270465"/>
            <a:ext cx="21590" cy="42545"/>
          </a:xfrm>
          <a:custGeom>
            <a:avLst/>
            <a:gdLst/>
            <a:ahLst/>
            <a:cxnLst/>
            <a:rect l="l" t="t" r="r" b="b"/>
            <a:pathLst>
              <a:path w="21589" h="42545">
                <a:moveTo>
                  <a:pt x="1676" y="40894"/>
                </a:moveTo>
                <a:lnTo>
                  <a:pt x="558" y="41351"/>
                </a:lnTo>
                <a:lnTo>
                  <a:pt x="0" y="41414"/>
                </a:lnTo>
                <a:lnTo>
                  <a:pt x="1308" y="42164"/>
                </a:lnTo>
                <a:lnTo>
                  <a:pt x="1549" y="42278"/>
                </a:lnTo>
                <a:lnTo>
                  <a:pt x="1231" y="41554"/>
                </a:lnTo>
                <a:lnTo>
                  <a:pt x="1676" y="40894"/>
                </a:lnTo>
                <a:close/>
              </a:path>
              <a:path w="21589" h="42545">
                <a:moveTo>
                  <a:pt x="21285" y="279"/>
                </a:moveTo>
                <a:lnTo>
                  <a:pt x="20777" y="0"/>
                </a:lnTo>
                <a:lnTo>
                  <a:pt x="20751" y="609"/>
                </a:lnTo>
                <a:lnTo>
                  <a:pt x="19685" y="1536"/>
                </a:lnTo>
                <a:lnTo>
                  <a:pt x="20802" y="1384"/>
                </a:lnTo>
                <a:lnTo>
                  <a:pt x="21069" y="889"/>
                </a:lnTo>
                <a:lnTo>
                  <a:pt x="21285" y="27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156094" y="2931627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0"/>
                </a:moveTo>
                <a:lnTo>
                  <a:pt x="50" y="1003"/>
                </a:lnTo>
                <a:lnTo>
                  <a:pt x="152" y="1308"/>
                </a:lnTo>
                <a:lnTo>
                  <a:pt x="63" y="2222"/>
                </a:lnTo>
                <a:lnTo>
                  <a:pt x="634" y="2019"/>
                </a:lnTo>
                <a:lnTo>
                  <a:pt x="1790" y="1905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105012" y="3658412"/>
            <a:ext cx="24765" cy="16510"/>
          </a:xfrm>
          <a:custGeom>
            <a:avLst/>
            <a:gdLst/>
            <a:ahLst/>
            <a:cxnLst/>
            <a:rect l="l" t="t" r="r" b="b"/>
            <a:pathLst>
              <a:path w="24764" h="16510">
                <a:moveTo>
                  <a:pt x="520" y="16129"/>
                </a:moveTo>
                <a:lnTo>
                  <a:pt x="482" y="15582"/>
                </a:lnTo>
                <a:lnTo>
                  <a:pt x="469" y="15405"/>
                </a:lnTo>
                <a:lnTo>
                  <a:pt x="304" y="15582"/>
                </a:lnTo>
                <a:lnTo>
                  <a:pt x="101" y="15176"/>
                </a:lnTo>
                <a:lnTo>
                  <a:pt x="0" y="15811"/>
                </a:lnTo>
                <a:lnTo>
                  <a:pt x="355" y="15824"/>
                </a:lnTo>
                <a:lnTo>
                  <a:pt x="520" y="16129"/>
                </a:lnTo>
                <a:close/>
              </a:path>
              <a:path w="24764" h="16510">
                <a:moveTo>
                  <a:pt x="1562" y="15811"/>
                </a:moveTo>
                <a:lnTo>
                  <a:pt x="1206" y="15570"/>
                </a:lnTo>
                <a:lnTo>
                  <a:pt x="736" y="15252"/>
                </a:lnTo>
                <a:lnTo>
                  <a:pt x="850" y="15405"/>
                </a:lnTo>
                <a:lnTo>
                  <a:pt x="1016" y="15570"/>
                </a:lnTo>
                <a:lnTo>
                  <a:pt x="825" y="15519"/>
                </a:lnTo>
                <a:lnTo>
                  <a:pt x="698" y="15252"/>
                </a:lnTo>
                <a:lnTo>
                  <a:pt x="596" y="15405"/>
                </a:lnTo>
                <a:lnTo>
                  <a:pt x="952" y="15811"/>
                </a:lnTo>
                <a:lnTo>
                  <a:pt x="1066" y="16217"/>
                </a:lnTo>
                <a:lnTo>
                  <a:pt x="1358" y="16014"/>
                </a:lnTo>
                <a:lnTo>
                  <a:pt x="1562" y="16129"/>
                </a:lnTo>
                <a:lnTo>
                  <a:pt x="1562" y="15811"/>
                </a:lnTo>
                <a:close/>
              </a:path>
              <a:path w="24764" h="16510">
                <a:moveTo>
                  <a:pt x="24180" y="12"/>
                </a:moveTo>
                <a:lnTo>
                  <a:pt x="23215" y="482"/>
                </a:lnTo>
                <a:lnTo>
                  <a:pt x="22644" y="0"/>
                </a:lnTo>
                <a:lnTo>
                  <a:pt x="22987" y="419"/>
                </a:lnTo>
                <a:lnTo>
                  <a:pt x="23291" y="558"/>
                </a:lnTo>
                <a:lnTo>
                  <a:pt x="23710" y="889"/>
                </a:lnTo>
                <a:lnTo>
                  <a:pt x="24180" y="1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237211" y="2843077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1295" y="0"/>
                </a:moveTo>
                <a:lnTo>
                  <a:pt x="0" y="1320"/>
                </a:lnTo>
                <a:lnTo>
                  <a:pt x="241" y="2349"/>
                </a:lnTo>
                <a:lnTo>
                  <a:pt x="787" y="1879"/>
                </a:lnTo>
                <a:lnTo>
                  <a:pt x="1079" y="2070"/>
                </a:lnTo>
                <a:lnTo>
                  <a:pt x="977" y="1803"/>
                </a:lnTo>
                <a:lnTo>
                  <a:pt x="1308" y="1143"/>
                </a:lnTo>
                <a:lnTo>
                  <a:pt x="850" y="1346"/>
                </a:lnTo>
                <a:lnTo>
                  <a:pt x="129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1999635" y="276990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092" y="863"/>
                </a:lnTo>
                <a:lnTo>
                  <a:pt x="1015" y="1435"/>
                </a:lnTo>
                <a:lnTo>
                  <a:pt x="1600" y="1231"/>
                </a:lnTo>
                <a:lnTo>
                  <a:pt x="1308" y="558"/>
                </a:lnTo>
                <a:lnTo>
                  <a:pt x="1638" y="495"/>
                </a:lnTo>
                <a:lnTo>
                  <a:pt x="1447" y="317"/>
                </a:lnTo>
                <a:lnTo>
                  <a:pt x="1498" y="508"/>
                </a:lnTo>
                <a:lnTo>
                  <a:pt x="1371" y="406"/>
                </a:lnTo>
                <a:lnTo>
                  <a:pt x="1320" y="254"/>
                </a:lnTo>
                <a:lnTo>
                  <a:pt x="1257" y="25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065578" y="3640543"/>
            <a:ext cx="13970" cy="8255"/>
          </a:xfrm>
          <a:custGeom>
            <a:avLst/>
            <a:gdLst/>
            <a:ahLst/>
            <a:cxnLst/>
            <a:rect l="l" t="t" r="r" b="b"/>
            <a:pathLst>
              <a:path w="13969" h="8254">
                <a:moveTo>
                  <a:pt x="1333" y="1104"/>
                </a:moveTo>
                <a:lnTo>
                  <a:pt x="1282" y="901"/>
                </a:lnTo>
                <a:lnTo>
                  <a:pt x="889" y="736"/>
                </a:lnTo>
                <a:lnTo>
                  <a:pt x="1219" y="266"/>
                </a:lnTo>
                <a:lnTo>
                  <a:pt x="901" y="203"/>
                </a:lnTo>
                <a:lnTo>
                  <a:pt x="508" y="685"/>
                </a:lnTo>
                <a:lnTo>
                  <a:pt x="0" y="0"/>
                </a:lnTo>
                <a:lnTo>
                  <a:pt x="304" y="825"/>
                </a:lnTo>
                <a:lnTo>
                  <a:pt x="254" y="1028"/>
                </a:lnTo>
                <a:lnTo>
                  <a:pt x="482" y="1409"/>
                </a:lnTo>
                <a:lnTo>
                  <a:pt x="571" y="1066"/>
                </a:lnTo>
                <a:lnTo>
                  <a:pt x="812" y="1054"/>
                </a:lnTo>
                <a:lnTo>
                  <a:pt x="1003" y="952"/>
                </a:lnTo>
                <a:lnTo>
                  <a:pt x="1130" y="889"/>
                </a:lnTo>
                <a:lnTo>
                  <a:pt x="1333" y="1104"/>
                </a:lnTo>
                <a:close/>
              </a:path>
              <a:path w="13969" h="8254">
                <a:moveTo>
                  <a:pt x="13690" y="7378"/>
                </a:moveTo>
                <a:lnTo>
                  <a:pt x="13093" y="6997"/>
                </a:lnTo>
                <a:lnTo>
                  <a:pt x="12738" y="6908"/>
                </a:lnTo>
                <a:lnTo>
                  <a:pt x="12484" y="6946"/>
                </a:lnTo>
                <a:lnTo>
                  <a:pt x="12230" y="7035"/>
                </a:lnTo>
                <a:lnTo>
                  <a:pt x="12103" y="6832"/>
                </a:lnTo>
                <a:lnTo>
                  <a:pt x="12179" y="7150"/>
                </a:lnTo>
                <a:lnTo>
                  <a:pt x="12585" y="7454"/>
                </a:lnTo>
                <a:lnTo>
                  <a:pt x="12801" y="7581"/>
                </a:lnTo>
                <a:lnTo>
                  <a:pt x="13233" y="7658"/>
                </a:lnTo>
                <a:lnTo>
                  <a:pt x="12992" y="7391"/>
                </a:lnTo>
                <a:lnTo>
                  <a:pt x="13690" y="737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1819976" y="3320124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70">
                <a:moveTo>
                  <a:pt x="0" y="0"/>
                </a:moveTo>
                <a:lnTo>
                  <a:pt x="101" y="254"/>
                </a:lnTo>
                <a:lnTo>
                  <a:pt x="812" y="939"/>
                </a:lnTo>
                <a:lnTo>
                  <a:pt x="1092" y="977"/>
                </a:lnTo>
                <a:lnTo>
                  <a:pt x="1320" y="495"/>
                </a:lnTo>
                <a:lnTo>
                  <a:pt x="241" y="165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1851675" y="3518236"/>
            <a:ext cx="1270" cy="3175"/>
          </a:xfrm>
          <a:custGeom>
            <a:avLst/>
            <a:gdLst/>
            <a:ahLst/>
            <a:cxnLst/>
            <a:rect l="l" t="t" r="r" b="b"/>
            <a:pathLst>
              <a:path w="1269" h="3175">
                <a:moveTo>
                  <a:pt x="482" y="0"/>
                </a:moveTo>
                <a:lnTo>
                  <a:pt x="0" y="279"/>
                </a:lnTo>
                <a:lnTo>
                  <a:pt x="546" y="3073"/>
                </a:lnTo>
                <a:lnTo>
                  <a:pt x="635" y="1638"/>
                </a:lnTo>
                <a:lnTo>
                  <a:pt x="381" y="1193"/>
                </a:lnTo>
                <a:lnTo>
                  <a:pt x="1168" y="177"/>
                </a:lnTo>
                <a:lnTo>
                  <a:pt x="48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060714" y="3631399"/>
            <a:ext cx="28575" cy="36830"/>
          </a:xfrm>
          <a:custGeom>
            <a:avLst/>
            <a:gdLst/>
            <a:ahLst/>
            <a:cxnLst/>
            <a:rect l="l" t="t" r="r" b="b"/>
            <a:pathLst>
              <a:path w="28575" h="36829">
                <a:moveTo>
                  <a:pt x="1358" y="673"/>
                </a:moveTo>
                <a:lnTo>
                  <a:pt x="0" y="279"/>
                </a:lnTo>
                <a:lnTo>
                  <a:pt x="609" y="977"/>
                </a:lnTo>
                <a:lnTo>
                  <a:pt x="1003" y="901"/>
                </a:lnTo>
                <a:lnTo>
                  <a:pt x="1358" y="673"/>
                </a:lnTo>
                <a:close/>
              </a:path>
              <a:path w="28575" h="36829">
                <a:moveTo>
                  <a:pt x="2032" y="0"/>
                </a:moveTo>
                <a:lnTo>
                  <a:pt x="1676" y="419"/>
                </a:lnTo>
                <a:lnTo>
                  <a:pt x="1587" y="736"/>
                </a:lnTo>
                <a:lnTo>
                  <a:pt x="1358" y="673"/>
                </a:lnTo>
                <a:lnTo>
                  <a:pt x="1739" y="838"/>
                </a:lnTo>
                <a:lnTo>
                  <a:pt x="2032" y="685"/>
                </a:lnTo>
                <a:lnTo>
                  <a:pt x="2032" y="0"/>
                </a:lnTo>
                <a:close/>
              </a:path>
              <a:path w="28575" h="36829">
                <a:moveTo>
                  <a:pt x="28308" y="36195"/>
                </a:moveTo>
                <a:lnTo>
                  <a:pt x="27635" y="36055"/>
                </a:lnTo>
                <a:lnTo>
                  <a:pt x="27482" y="35979"/>
                </a:lnTo>
                <a:lnTo>
                  <a:pt x="26301" y="35648"/>
                </a:lnTo>
                <a:lnTo>
                  <a:pt x="26771" y="36207"/>
                </a:lnTo>
                <a:lnTo>
                  <a:pt x="27355" y="36652"/>
                </a:lnTo>
                <a:lnTo>
                  <a:pt x="27762" y="36677"/>
                </a:lnTo>
                <a:lnTo>
                  <a:pt x="27673" y="36474"/>
                </a:lnTo>
                <a:lnTo>
                  <a:pt x="27673" y="36258"/>
                </a:lnTo>
                <a:lnTo>
                  <a:pt x="28308" y="3619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1813961" y="331289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711" y="0"/>
                </a:moveTo>
                <a:lnTo>
                  <a:pt x="825" y="457"/>
                </a:lnTo>
                <a:lnTo>
                  <a:pt x="342" y="495"/>
                </a:lnTo>
                <a:lnTo>
                  <a:pt x="254" y="736"/>
                </a:lnTo>
                <a:lnTo>
                  <a:pt x="0" y="1358"/>
                </a:lnTo>
                <a:lnTo>
                  <a:pt x="254" y="1206"/>
                </a:lnTo>
                <a:lnTo>
                  <a:pt x="431" y="800"/>
                </a:lnTo>
                <a:lnTo>
                  <a:pt x="1435" y="419"/>
                </a:lnTo>
                <a:lnTo>
                  <a:pt x="71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1981889" y="2920869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863" y="0"/>
                </a:moveTo>
                <a:lnTo>
                  <a:pt x="812" y="292"/>
                </a:lnTo>
                <a:lnTo>
                  <a:pt x="469" y="76"/>
                </a:lnTo>
                <a:lnTo>
                  <a:pt x="381" y="330"/>
                </a:lnTo>
                <a:lnTo>
                  <a:pt x="0" y="558"/>
                </a:lnTo>
                <a:lnTo>
                  <a:pt x="508" y="723"/>
                </a:lnTo>
                <a:lnTo>
                  <a:pt x="533" y="990"/>
                </a:lnTo>
                <a:lnTo>
                  <a:pt x="863" y="2057"/>
                </a:lnTo>
                <a:lnTo>
                  <a:pt x="1231" y="863"/>
                </a:lnTo>
                <a:lnTo>
                  <a:pt x="990" y="419"/>
                </a:lnTo>
                <a:lnTo>
                  <a:pt x="1016" y="12"/>
                </a:lnTo>
                <a:lnTo>
                  <a:pt x="86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211693" y="2848653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0"/>
                </a:moveTo>
                <a:lnTo>
                  <a:pt x="660" y="1003"/>
                </a:lnTo>
                <a:lnTo>
                  <a:pt x="990" y="1270"/>
                </a:lnTo>
                <a:lnTo>
                  <a:pt x="2247" y="1282"/>
                </a:lnTo>
                <a:lnTo>
                  <a:pt x="1790" y="660"/>
                </a:lnTo>
                <a:lnTo>
                  <a:pt x="1066" y="635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1813924" y="343711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1282" y="0"/>
                </a:moveTo>
                <a:lnTo>
                  <a:pt x="571" y="50"/>
                </a:lnTo>
                <a:lnTo>
                  <a:pt x="850" y="393"/>
                </a:lnTo>
                <a:lnTo>
                  <a:pt x="0" y="1536"/>
                </a:lnTo>
                <a:lnTo>
                  <a:pt x="888" y="1346"/>
                </a:lnTo>
                <a:lnTo>
                  <a:pt x="1295" y="952"/>
                </a:lnTo>
                <a:lnTo>
                  <a:pt x="128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1848352" y="3530325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4">
                <a:moveTo>
                  <a:pt x="673" y="0"/>
                </a:moveTo>
                <a:lnTo>
                  <a:pt x="0" y="939"/>
                </a:lnTo>
                <a:lnTo>
                  <a:pt x="304" y="965"/>
                </a:lnTo>
                <a:lnTo>
                  <a:pt x="355" y="1689"/>
                </a:lnTo>
                <a:lnTo>
                  <a:pt x="635" y="1498"/>
                </a:lnTo>
                <a:lnTo>
                  <a:pt x="1016" y="723"/>
                </a:lnTo>
                <a:lnTo>
                  <a:pt x="67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1803942" y="3352529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4">
                <a:moveTo>
                  <a:pt x="622" y="0"/>
                </a:moveTo>
                <a:lnTo>
                  <a:pt x="203" y="50"/>
                </a:lnTo>
                <a:lnTo>
                  <a:pt x="0" y="482"/>
                </a:lnTo>
                <a:lnTo>
                  <a:pt x="380" y="1054"/>
                </a:lnTo>
                <a:lnTo>
                  <a:pt x="647" y="1333"/>
                </a:lnTo>
                <a:lnTo>
                  <a:pt x="1168" y="965"/>
                </a:lnTo>
                <a:lnTo>
                  <a:pt x="62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014728" y="3652278"/>
            <a:ext cx="88900" cy="5715"/>
          </a:xfrm>
          <a:custGeom>
            <a:avLst/>
            <a:gdLst/>
            <a:ahLst/>
            <a:cxnLst/>
            <a:rect l="l" t="t" r="r" b="b"/>
            <a:pathLst>
              <a:path w="88900" h="5714">
                <a:moveTo>
                  <a:pt x="254" y="508"/>
                </a:moveTo>
                <a:lnTo>
                  <a:pt x="127" y="0"/>
                </a:lnTo>
                <a:lnTo>
                  <a:pt x="0" y="596"/>
                </a:lnTo>
                <a:lnTo>
                  <a:pt x="254" y="508"/>
                </a:lnTo>
                <a:close/>
              </a:path>
              <a:path w="88900" h="5714">
                <a:moveTo>
                  <a:pt x="1041" y="1231"/>
                </a:moveTo>
                <a:lnTo>
                  <a:pt x="355" y="381"/>
                </a:lnTo>
                <a:lnTo>
                  <a:pt x="330" y="533"/>
                </a:lnTo>
                <a:lnTo>
                  <a:pt x="393" y="1168"/>
                </a:lnTo>
                <a:lnTo>
                  <a:pt x="787" y="1155"/>
                </a:lnTo>
                <a:lnTo>
                  <a:pt x="1041" y="1231"/>
                </a:lnTo>
                <a:close/>
              </a:path>
              <a:path w="88900" h="5714">
                <a:moveTo>
                  <a:pt x="44284" y="4267"/>
                </a:moveTo>
                <a:lnTo>
                  <a:pt x="42799" y="4432"/>
                </a:lnTo>
                <a:lnTo>
                  <a:pt x="42113" y="4127"/>
                </a:lnTo>
                <a:lnTo>
                  <a:pt x="42405" y="4610"/>
                </a:lnTo>
                <a:lnTo>
                  <a:pt x="42811" y="4775"/>
                </a:lnTo>
                <a:lnTo>
                  <a:pt x="44284" y="4267"/>
                </a:lnTo>
                <a:close/>
              </a:path>
              <a:path w="88900" h="5714">
                <a:moveTo>
                  <a:pt x="88836" y="4495"/>
                </a:moveTo>
                <a:lnTo>
                  <a:pt x="88646" y="4368"/>
                </a:lnTo>
                <a:lnTo>
                  <a:pt x="88328" y="4318"/>
                </a:lnTo>
                <a:lnTo>
                  <a:pt x="88214" y="4660"/>
                </a:lnTo>
                <a:lnTo>
                  <a:pt x="88112" y="4851"/>
                </a:lnTo>
                <a:lnTo>
                  <a:pt x="87795" y="4876"/>
                </a:lnTo>
                <a:lnTo>
                  <a:pt x="87452" y="4686"/>
                </a:lnTo>
                <a:lnTo>
                  <a:pt x="87731" y="5143"/>
                </a:lnTo>
                <a:lnTo>
                  <a:pt x="88011" y="5435"/>
                </a:lnTo>
                <a:lnTo>
                  <a:pt x="88328" y="4927"/>
                </a:lnTo>
                <a:lnTo>
                  <a:pt x="88392" y="4749"/>
                </a:lnTo>
                <a:lnTo>
                  <a:pt x="88836" y="449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1878218" y="3575394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4">
                <a:moveTo>
                  <a:pt x="685" y="0"/>
                </a:moveTo>
                <a:lnTo>
                  <a:pt x="495" y="177"/>
                </a:lnTo>
                <a:lnTo>
                  <a:pt x="0" y="0"/>
                </a:lnTo>
                <a:lnTo>
                  <a:pt x="685" y="1384"/>
                </a:lnTo>
                <a:lnTo>
                  <a:pt x="990" y="1244"/>
                </a:lnTo>
                <a:lnTo>
                  <a:pt x="825" y="1092"/>
                </a:lnTo>
                <a:lnTo>
                  <a:pt x="622" y="457"/>
                </a:lnTo>
                <a:lnTo>
                  <a:pt x="68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1858733" y="352965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70">
                <a:moveTo>
                  <a:pt x="342" y="0"/>
                </a:moveTo>
                <a:lnTo>
                  <a:pt x="0" y="292"/>
                </a:lnTo>
                <a:lnTo>
                  <a:pt x="381" y="558"/>
                </a:lnTo>
                <a:lnTo>
                  <a:pt x="863" y="749"/>
                </a:lnTo>
                <a:lnTo>
                  <a:pt x="1257" y="939"/>
                </a:lnTo>
                <a:lnTo>
                  <a:pt x="1219" y="774"/>
                </a:lnTo>
                <a:lnTo>
                  <a:pt x="1282" y="469"/>
                </a:lnTo>
                <a:lnTo>
                  <a:pt x="990" y="596"/>
                </a:lnTo>
                <a:lnTo>
                  <a:pt x="698" y="520"/>
                </a:lnTo>
                <a:lnTo>
                  <a:pt x="34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065418" y="3637141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1816" y="0"/>
                </a:moveTo>
                <a:lnTo>
                  <a:pt x="368" y="279"/>
                </a:lnTo>
                <a:lnTo>
                  <a:pt x="203" y="165"/>
                </a:lnTo>
                <a:lnTo>
                  <a:pt x="0" y="50"/>
                </a:lnTo>
                <a:lnTo>
                  <a:pt x="63" y="342"/>
                </a:lnTo>
                <a:lnTo>
                  <a:pt x="584" y="2006"/>
                </a:lnTo>
                <a:lnTo>
                  <a:pt x="181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1862424" y="350575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673" y="0"/>
                </a:moveTo>
                <a:lnTo>
                  <a:pt x="126" y="457"/>
                </a:lnTo>
                <a:lnTo>
                  <a:pt x="0" y="812"/>
                </a:lnTo>
                <a:lnTo>
                  <a:pt x="406" y="1041"/>
                </a:lnTo>
                <a:lnTo>
                  <a:pt x="558" y="1422"/>
                </a:lnTo>
                <a:lnTo>
                  <a:pt x="1473" y="1193"/>
                </a:lnTo>
                <a:lnTo>
                  <a:pt x="67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003331" y="364619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70">
                <a:moveTo>
                  <a:pt x="596" y="0"/>
                </a:moveTo>
                <a:lnTo>
                  <a:pt x="0" y="228"/>
                </a:lnTo>
                <a:lnTo>
                  <a:pt x="304" y="927"/>
                </a:lnTo>
                <a:lnTo>
                  <a:pt x="749" y="1079"/>
                </a:lnTo>
                <a:lnTo>
                  <a:pt x="1422" y="609"/>
                </a:lnTo>
                <a:lnTo>
                  <a:pt x="406" y="520"/>
                </a:lnTo>
                <a:lnTo>
                  <a:pt x="59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139308" y="2982222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155" y="0"/>
                </a:moveTo>
                <a:lnTo>
                  <a:pt x="0" y="685"/>
                </a:lnTo>
                <a:lnTo>
                  <a:pt x="126" y="1282"/>
                </a:lnTo>
                <a:lnTo>
                  <a:pt x="355" y="2235"/>
                </a:lnTo>
                <a:lnTo>
                  <a:pt x="634" y="1777"/>
                </a:lnTo>
                <a:lnTo>
                  <a:pt x="698" y="1104"/>
                </a:lnTo>
                <a:lnTo>
                  <a:pt x="115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116627" y="3651567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70">
                <a:moveTo>
                  <a:pt x="1104" y="0"/>
                </a:moveTo>
                <a:lnTo>
                  <a:pt x="444" y="609"/>
                </a:lnTo>
                <a:lnTo>
                  <a:pt x="673" y="203"/>
                </a:lnTo>
                <a:lnTo>
                  <a:pt x="762" y="0"/>
                </a:lnTo>
                <a:lnTo>
                  <a:pt x="533" y="304"/>
                </a:lnTo>
                <a:lnTo>
                  <a:pt x="673" y="12"/>
                </a:lnTo>
                <a:lnTo>
                  <a:pt x="228" y="241"/>
                </a:lnTo>
                <a:lnTo>
                  <a:pt x="127" y="101"/>
                </a:lnTo>
                <a:lnTo>
                  <a:pt x="203" y="292"/>
                </a:lnTo>
                <a:lnTo>
                  <a:pt x="0" y="609"/>
                </a:lnTo>
                <a:lnTo>
                  <a:pt x="50" y="825"/>
                </a:lnTo>
                <a:lnTo>
                  <a:pt x="406" y="952"/>
                </a:lnTo>
                <a:lnTo>
                  <a:pt x="1574" y="495"/>
                </a:lnTo>
                <a:lnTo>
                  <a:pt x="1092" y="419"/>
                </a:lnTo>
                <a:lnTo>
                  <a:pt x="110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1943035" y="3026707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5">
                <a:moveTo>
                  <a:pt x="990" y="0"/>
                </a:moveTo>
                <a:lnTo>
                  <a:pt x="685" y="419"/>
                </a:lnTo>
                <a:lnTo>
                  <a:pt x="546" y="330"/>
                </a:lnTo>
                <a:lnTo>
                  <a:pt x="520" y="152"/>
                </a:lnTo>
                <a:lnTo>
                  <a:pt x="444" y="368"/>
                </a:lnTo>
                <a:lnTo>
                  <a:pt x="495" y="520"/>
                </a:lnTo>
                <a:lnTo>
                  <a:pt x="406" y="685"/>
                </a:lnTo>
                <a:lnTo>
                  <a:pt x="0" y="914"/>
                </a:lnTo>
                <a:lnTo>
                  <a:pt x="12" y="1435"/>
                </a:lnTo>
                <a:lnTo>
                  <a:pt x="469" y="927"/>
                </a:lnTo>
                <a:lnTo>
                  <a:pt x="825" y="761"/>
                </a:lnTo>
                <a:lnTo>
                  <a:pt x="800" y="469"/>
                </a:lnTo>
                <a:lnTo>
                  <a:pt x="1041" y="139"/>
                </a:lnTo>
                <a:lnTo>
                  <a:pt x="99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725414" y="2171656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1638" y="0"/>
                </a:moveTo>
                <a:lnTo>
                  <a:pt x="1257" y="76"/>
                </a:lnTo>
                <a:lnTo>
                  <a:pt x="0" y="495"/>
                </a:lnTo>
                <a:lnTo>
                  <a:pt x="660" y="952"/>
                </a:lnTo>
                <a:lnTo>
                  <a:pt x="1117" y="977"/>
                </a:lnTo>
                <a:lnTo>
                  <a:pt x="2108" y="304"/>
                </a:lnTo>
                <a:lnTo>
                  <a:pt x="163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1853807" y="3202819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641" y="0"/>
                </a:moveTo>
                <a:lnTo>
                  <a:pt x="380" y="177"/>
                </a:lnTo>
                <a:lnTo>
                  <a:pt x="0" y="508"/>
                </a:lnTo>
                <a:lnTo>
                  <a:pt x="292" y="660"/>
                </a:lnTo>
                <a:lnTo>
                  <a:pt x="990" y="177"/>
                </a:lnTo>
                <a:lnTo>
                  <a:pt x="1193" y="508"/>
                </a:lnTo>
                <a:lnTo>
                  <a:pt x="927" y="749"/>
                </a:lnTo>
                <a:lnTo>
                  <a:pt x="1257" y="762"/>
                </a:lnTo>
                <a:lnTo>
                  <a:pt x="1435" y="762"/>
                </a:lnTo>
                <a:lnTo>
                  <a:pt x="264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198180" y="282059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266" y="0"/>
                </a:moveTo>
                <a:lnTo>
                  <a:pt x="0" y="1130"/>
                </a:lnTo>
                <a:lnTo>
                  <a:pt x="482" y="1054"/>
                </a:lnTo>
                <a:lnTo>
                  <a:pt x="330" y="1460"/>
                </a:lnTo>
                <a:lnTo>
                  <a:pt x="660" y="1460"/>
                </a:lnTo>
                <a:lnTo>
                  <a:pt x="1739" y="977"/>
                </a:lnTo>
                <a:lnTo>
                  <a:pt x="26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099649" y="3655886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1828" y="0"/>
                </a:moveTo>
                <a:lnTo>
                  <a:pt x="1092" y="571"/>
                </a:lnTo>
                <a:lnTo>
                  <a:pt x="736" y="533"/>
                </a:lnTo>
                <a:lnTo>
                  <a:pt x="482" y="482"/>
                </a:lnTo>
                <a:lnTo>
                  <a:pt x="0" y="241"/>
                </a:lnTo>
                <a:lnTo>
                  <a:pt x="253" y="647"/>
                </a:lnTo>
                <a:lnTo>
                  <a:pt x="736" y="850"/>
                </a:lnTo>
                <a:lnTo>
                  <a:pt x="1358" y="685"/>
                </a:lnTo>
                <a:lnTo>
                  <a:pt x="1943" y="787"/>
                </a:lnTo>
                <a:lnTo>
                  <a:pt x="182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222765" y="2816568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092" y="0"/>
                </a:moveTo>
                <a:lnTo>
                  <a:pt x="444" y="1397"/>
                </a:lnTo>
                <a:lnTo>
                  <a:pt x="165" y="1816"/>
                </a:lnTo>
                <a:lnTo>
                  <a:pt x="0" y="1689"/>
                </a:lnTo>
                <a:lnTo>
                  <a:pt x="558" y="2120"/>
                </a:lnTo>
                <a:lnTo>
                  <a:pt x="876" y="1714"/>
                </a:lnTo>
                <a:lnTo>
                  <a:pt x="109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1801660" y="335384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10">
                <a:moveTo>
                  <a:pt x="965" y="1460"/>
                </a:moveTo>
                <a:lnTo>
                  <a:pt x="584" y="0"/>
                </a:lnTo>
                <a:lnTo>
                  <a:pt x="165" y="139"/>
                </a:lnTo>
                <a:lnTo>
                  <a:pt x="304" y="647"/>
                </a:lnTo>
                <a:lnTo>
                  <a:pt x="0" y="1257"/>
                </a:lnTo>
                <a:lnTo>
                  <a:pt x="419" y="1574"/>
                </a:lnTo>
                <a:lnTo>
                  <a:pt x="965" y="1460"/>
                </a:lnTo>
                <a:close/>
              </a:path>
              <a:path w="5080" h="16510">
                <a:moveTo>
                  <a:pt x="4965" y="14668"/>
                </a:moveTo>
                <a:lnTo>
                  <a:pt x="4102" y="15113"/>
                </a:lnTo>
                <a:lnTo>
                  <a:pt x="4165" y="15379"/>
                </a:lnTo>
                <a:lnTo>
                  <a:pt x="4356" y="16078"/>
                </a:lnTo>
                <a:lnTo>
                  <a:pt x="4635" y="16205"/>
                </a:lnTo>
                <a:lnTo>
                  <a:pt x="4724" y="15659"/>
                </a:lnTo>
                <a:lnTo>
                  <a:pt x="4965" y="1466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1858886" y="3487724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4">
                <a:moveTo>
                  <a:pt x="673" y="0"/>
                </a:moveTo>
                <a:lnTo>
                  <a:pt x="126" y="12"/>
                </a:lnTo>
                <a:lnTo>
                  <a:pt x="0" y="393"/>
                </a:lnTo>
                <a:lnTo>
                  <a:pt x="266" y="876"/>
                </a:lnTo>
                <a:lnTo>
                  <a:pt x="546" y="1333"/>
                </a:lnTo>
                <a:lnTo>
                  <a:pt x="698" y="825"/>
                </a:lnTo>
                <a:lnTo>
                  <a:pt x="67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198717" y="2821732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69">
                <a:moveTo>
                  <a:pt x="787" y="0"/>
                </a:moveTo>
                <a:lnTo>
                  <a:pt x="292" y="469"/>
                </a:lnTo>
                <a:lnTo>
                  <a:pt x="0" y="876"/>
                </a:lnTo>
                <a:lnTo>
                  <a:pt x="1092" y="800"/>
                </a:lnTo>
                <a:lnTo>
                  <a:pt x="1308" y="927"/>
                </a:lnTo>
                <a:lnTo>
                  <a:pt x="1536" y="507"/>
                </a:lnTo>
                <a:lnTo>
                  <a:pt x="78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056955" y="2797062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69">
                <a:moveTo>
                  <a:pt x="1676" y="0"/>
                </a:moveTo>
                <a:lnTo>
                  <a:pt x="444" y="292"/>
                </a:lnTo>
                <a:lnTo>
                  <a:pt x="63" y="533"/>
                </a:lnTo>
                <a:lnTo>
                  <a:pt x="0" y="812"/>
                </a:lnTo>
                <a:lnTo>
                  <a:pt x="469" y="609"/>
                </a:lnTo>
                <a:lnTo>
                  <a:pt x="723" y="596"/>
                </a:lnTo>
                <a:lnTo>
                  <a:pt x="812" y="774"/>
                </a:lnTo>
                <a:lnTo>
                  <a:pt x="1041" y="1041"/>
                </a:lnTo>
                <a:lnTo>
                  <a:pt x="167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1854664" y="3171526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5">
                <a:moveTo>
                  <a:pt x="939" y="0"/>
                </a:moveTo>
                <a:lnTo>
                  <a:pt x="787" y="406"/>
                </a:lnTo>
                <a:lnTo>
                  <a:pt x="317" y="673"/>
                </a:lnTo>
                <a:lnTo>
                  <a:pt x="0" y="939"/>
                </a:lnTo>
                <a:lnTo>
                  <a:pt x="762" y="1308"/>
                </a:lnTo>
                <a:lnTo>
                  <a:pt x="1117" y="952"/>
                </a:lnTo>
                <a:lnTo>
                  <a:pt x="93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1817604" y="3309966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4">
                <a:moveTo>
                  <a:pt x="203" y="0"/>
                </a:moveTo>
                <a:lnTo>
                  <a:pt x="266" y="609"/>
                </a:lnTo>
                <a:lnTo>
                  <a:pt x="76" y="381"/>
                </a:lnTo>
                <a:lnTo>
                  <a:pt x="190" y="571"/>
                </a:lnTo>
                <a:lnTo>
                  <a:pt x="0" y="1143"/>
                </a:lnTo>
                <a:lnTo>
                  <a:pt x="165" y="1054"/>
                </a:lnTo>
                <a:lnTo>
                  <a:pt x="393" y="838"/>
                </a:lnTo>
                <a:lnTo>
                  <a:pt x="495" y="1358"/>
                </a:lnTo>
                <a:lnTo>
                  <a:pt x="622" y="1193"/>
                </a:lnTo>
                <a:lnTo>
                  <a:pt x="825" y="1168"/>
                </a:lnTo>
                <a:lnTo>
                  <a:pt x="723" y="711"/>
                </a:lnTo>
                <a:lnTo>
                  <a:pt x="736" y="508"/>
                </a:lnTo>
                <a:lnTo>
                  <a:pt x="698" y="279"/>
                </a:lnTo>
                <a:lnTo>
                  <a:pt x="482" y="393"/>
                </a:lnTo>
                <a:lnTo>
                  <a:pt x="368" y="228"/>
                </a:lnTo>
                <a:lnTo>
                  <a:pt x="20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1841417" y="316390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358" y="0"/>
                </a:moveTo>
                <a:lnTo>
                  <a:pt x="977" y="736"/>
                </a:lnTo>
                <a:lnTo>
                  <a:pt x="546" y="927"/>
                </a:lnTo>
                <a:lnTo>
                  <a:pt x="800" y="914"/>
                </a:lnTo>
                <a:lnTo>
                  <a:pt x="761" y="1219"/>
                </a:lnTo>
                <a:lnTo>
                  <a:pt x="0" y="1333"/>
                </a:lnTo>
                <a:lnTo>
                  <a:pt x="673" y="1536"/>
                </a:lnTo>
                <a:lnTo>
                  <a:pt x="1015" y="1549"/>
                </a:lnTo>
                <a:lnTo>
                  <a:pt x="1041" y="1409"/>
                </a:lnTo>
                <a:lnTo>
                  <a:pt x="888" y="1371"/>
                </a:lnTo>
                <a:lnTo>
                  <a:pt x="135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2089978" y="36524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520" y="0"/>
                </a:moveTo>
                <a:lnTo>
                  <a:pt x="0" y="50"/>
                </a:lnTo>
                <a:lnTo>
                  <a:pt x="304" y="254"/>
                </a:lnTo>
                <a:lnTo>
                  <a:pt x="736" y="546"/>
                </a:lnTo>
                <a:lnTo>
                  <a:pt x="977" y="698"/>
                </a:lnTo>
                <a:lnTo>
                  <a:pt x="825" y="406"/>
                </a:lnTo>
                <a:lnTo>
                  <a:pt x="52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2764816" y="2186979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5">
                <a:moveTo>
                  <a:pt x="812" y="0"/>
                </a:moveTo>
                <a:lnTo>
                  <a:pt x="634" y="190"/>
                </a:lnTo>
                <a:lnTo>
                  <a:pt x="673" y="736"/>
                </a:lnTo>
                <a:lnTo>
                  <a:pt x="507" y="685"/>
                </a:lnTo>
                <a:lnTo>
                  <a:pt x="317" y="723"/>
                </a:lnTo>
                <a:lnTo>
                  <a:pt x="0" y="787"/>
                </a:lnTo>
                <a:lnTo>
                  <a:pt x="139" y="927"/>
                </a:lnTo>
                <a:lnTo>
                  <a:pt x="393" y="889"/>
                </a:lnTo>
                <a:lnTo>
                  <a:pt x="457" y="1358"/>
                </a:lnTo>
                <a:lnTo>
                  <a:pt x="520" y="1003"/>
                </a:lnTo>
                <a:lnTo>
                  <a:pt x="685" y="850"/>
                </a:lnTo>
                <a:lnTo>
                  <a:pt x="888" y="673"/>
                </a:lnTo>
                <a:lnTo>
                  <a:pt x="1066" y="558"/>
                </a:lnTo>
                <a:lnTo>
                  <a:pt x="81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1962006" y="3644556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508" y="0"/>
                </a:moveTo>
                <a:lnTo>
                  <a:pt x="635" y="127"/>
                </a:lnTo>
                <a:lnTo>
                  <a:pt x="495" y="355"/>
                </a:lnTo>
                <a:lnTo>
                  <a:pt x="228" y="444"/>
                </a:lnTo>
                <a:lnTo>
                  <a:pt x="190" y="635"/>
                </a:lnTo>
                <a:lnTo>
                  <a:pt x="0" y="546"/>
                </a:lnTo>
                <a:lnTo>
                  <a:pt x="596" y="1193"/>
                </a:lnTo>
                <a:lnTo>
                  <a:pt x="469" y="596"/>
                </a:lnTo>
                <a:lnTo>
                  <a:pt x="749" y="165"/>
                </a:lnTo>
                <a:lnTo>
                  <a:pt x="596" y="292"/>
                </a:lnTo>
                <a:lnTo>
                  <a:pt x="698" y="12"/>
                </a:lnTo>
                <a:lnTo>
                  <a:pt x="50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184888" y="2868345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69">
                <a:moveTo>
                  <a:pt x="0" y="0"/>
                </a:moveTo>
                <a:lnTo>
                  <a:pt x="774" y="787"/>
                </a:lnTo>
                <a:lnTo>
                  <a:pt x="1104" y="660"/>
                </a:lnTo>
                <a:lnTo>
                  <a:pt x="1511" y="419"/>
                </a:lnTo>
                <a:lnTo>
                  <a:pt x="1485" y="139"/>
                </a:lnTo>
                <a:lnTo>
                  <a:pt x="711" y="152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2127398" y="364431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0" y="0"/>
                </a:moveTo>
                <a:lnTo>
                  <a:pt x="101" y="266"/>
                </a:lnTo>
                <a:lnTo>
                  <a:pt x="279" y="838"/>
                </a:lnTo>
                <a:lnTo>
                  <a:pt x="736" y="774"/>
                </a:lnTo>
                <a:lnTo>
                  <a:pt x="812" y="253"/>
                </a:lnTo>
                <a:lnTo>
                  <a:pt x="304" y="101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2057209" y="3641661"/>
            <a:ext cx="8890" cy="23495"/>
          </a:xfrm>
          <a:custGeom>
            <a:avLst/>
            <a:gdLst/>
            <a:ahLst/>
            <a:cxnLst/>
            <a:rect l="l" t="t" r="r" b="b"/>
            <a:pathLst>
              <a:path w="8889" h="23495">
                <a:moveTo>
                  <a:pt x="901" y="673"/>
                </a:moveTo>
                <a:lnTo>
                  <a:pt x="838" y="304"/>
                </a:lnTo>
                <a:lnTo>
                  <a:pt x="292" y="355"/>
                </a:lnTo>
                <a:lnTo>
                  <a:pt x="152" y="152"/>
                </a:lnTo>
                <a:lnTo>
                  <a:pt x="152" y="0"/>
                </a:lnTo>
                <a:lnTo>
                  <a:pt x="0" y="215"/>
                </a:lnTo>
                <a:lnTo>
                  <a:pt x="25" y="571"/>
                </a:lnTo>
                <a:lnTo>
                  <a:pt x="482" y="533"/>
                </a:lnTo>
                <a:lnTo>
                  <a:pt x="457" y="825"/>
                </a:lnTo>
                <a:lnTo>
                  <a:pt x="901" y="673"/>
                </a:lnTo>
                <a:close/>
              </a:path>
              <a:path w="8889" h="23495">
                <a:moveTo>
                  <a:pt x="8661" y="22339"/>
                </a:moveTo>
                <a:lnTo>
                  <a:pt x="7759" y="22542"/>
                </a:lnTo>
                <a:lnTo>
                  <a:pt x="7620" y="21983"/>
                </a:lnTo>
                <a:lnTo>
                  <a:pt x="7264" y="22821"/>
                </a:lnTo>
                <a:lnTo>
                  <a:pt x="7251" y="22987"/>
                </a:lnTo>
                <a:lnTo>
                  <a:pt x="7734" y="23164"/>
                </a:lnTo>
                <a:lnTo>
                  <a:pt x="8661" y="2233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2112886" y="3659060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79">
                <a:moveTo>
                  <a:pt x="825" y="4851"/>
                </a:moveTo>
                <a:lnTo>
                  <a:pt x="711" y="4635"/>
                </a:lnTo>
                <a:lnTo>
                  <a:pt x="76" y="3911"/>
                </a:lnTo>
                <a:lnTo>
                  <a:pt x="0" y="4241"/>
                </a:lnTo>
                <a:lnTo>
                  <a:pt x="406" y="4330"/>
                </a:lnTo>
                <a:lnTo>
                  <a:pt x="406" y="4775"/>
                </a:lnTo>
                <a:lnTo>
                  <a:pt x="825" y="4851"/>
                </a:lnTo>
                <a:close/>
              </a:path>
              <a:path w="3175" h="5079">
                <a:moveTo>
                  <a:pt x="2603" y="647"/>
                </a:moveTo>
                <a:lnTo>
                  <a:pt x="2324" y="495"/>
                </a:lnTo>
                <a:lnTo>
                  <a:pt x="1905" y="127"/>
                </a:lnTo>
                <a:lnTo>
                  <a:pt x="1727" y="0"/>
                </a:lnTo>
                <a:lnTo>
                  <a:pt x="1638" y="495"/>
                </a:lnTo>
                <a:lnTo>
                  <a:pt x="2082" y="660"/>
                </a:lnTo>
                <a:lnTo>
                  <a:pt x="2603" y="647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2024548" y="3657540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464" y="1079"/>
                </a:moveTo>
                <a:lnTo>
                  <a:pt x="490" y="1244"/>
                </a:lnTo>
                <a:lnTo>
                  <a:pt x="629" y="1358"/>
                </a:lnTo>
                <a:lnTo>
                  <a:pt x="464" y="1079"/>
                </a:lnTo>
                <a:close/>
              </a:path>
              <a:path w="635" h="1904">
                <a:moveTo>
                  <a:pt x="20" y="825"/>
                </a:moveTo>
                <a:lnTo>
                  <a:pt x="185" y="1003"/>
                </a:lnTo>
                <a:lnTo>
                  <a:pt x="236" y="1206"/>
                </a:lnTo>
                <a:lnTo>
                  <a:pt x="457" y="1083"/>
                </a:lnTo>
                <a:lnTo>
                  <a:pt x="420" y="901"/>
                </a:lnTo>
                <a:lnTo>
                  <a:pt x="236" y="901"/>
                </a:lnTo>
                <a:lnTo>
                  <a:pt x="20" y="825"/>
                </a:lnTo>
                <a:close/>
              </a:path>
              <a:path w="635" h="1904">
                <a:moveTo>
                  <a:pt x="373" y="673"/>
                </a:moveTo>
                <a:lnTo>
                  <a:pt x="121" y="673"/>
                </a:lnTo>
                <a:lnTo>
                  <a:pt x="236" y="901"/>
                </a:lnTo>
                <a:lnTo>
                  <a:pt x="420" y="901"/>
                </a:lnTo>
                <a:lnTo>
                  <a:pt x="373" y="673"/>
                </a:lnTo>
                <a:close/>
              </a:path>
              <a:path w="635" h="1904">
                <a:moveTo>
                  <a:pt x="236" y="0"/>
                </a:moveTo>
                <a:lnTo>
                  <a:pt x="0" y="673"/>
                </a:lnTo>
                <a:lnTo>
                  <a:pt x="83" y="838"/>
                </a:lnTo>
                <a:lnTo>
                  <a:pt x="121" y="673"/>
                </a:lnTo>
                <a:lnTo>
                  <a:pt x="373" y="673"/>
                </a:lnTo>
                <a:lnTo>
                  <a:pt x="23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2076200" y="3648850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4">
                <a:moveTo>
                  <a:pt x="0" y="0"/>
                </a:moveTo>
                <a:lnTo>
                  <a:pt x="88" y="635"/>
                </a:lnTo>
                <a:lnTo>
                  <a:pt x="711" y="1371"/>
                </a:lnTo>
                <a:lnTo>
                  <a:pt x="635" y="1155"/>
                </a:lnTo>
                <a:lnTo>
                  <a:pt x="736" y="571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1874250" y="3527445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0" y="0"/>
                </a:moveTo>
                <a:lnTo>
                  <a:pt x="12" y="469"/>
                </a:lnTo>
                <a:lnTo>
                  <a:pt x="546" y="609"/>
                </a:lnTo>
                <a:lnTo>
                  <a:pt x="888" y="508"/>
                </a:lnTo>
                <a:lnTo>
                  <a:pt x="952" y="317"/>
                </a:lnTo>
                <a:lnTo>
                  <a:pt x="241" y="12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2067278" y="3627810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4">
                <a:moveTo>
                  <a:pt x="546" y="0"/>
                </a:moveTo>
                <a:lnTo>
                  <a:pt x="0" y="88"/>
                </a:lnTo>
                <a:lnTo>
                  <a:pt x="241" y="1409"/>
                </a:lnTo>
                <a:lnTo>
                  <a:pt x="787" y="660"/>
                </a:lnTo>
                <a:lnTo>
                  <a:pt x="800" y="444"/>
                </a:lnTo>
                <a:lnTo>
                  <a:pt x="711" y="152"/>
                </a:lnTo>
                <a:lnTo>
                  <a:pt x="54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2140684" y="2969129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5">
                <a:moveTo>
                  <a:pt x="355" y="0"/>
                </a:moveTo>
                <a:lnTo>
                  <a:pt x="0" y="1701"/>
                </a:lnTo>
                <a:lnTo>
                  <a:pt x="342" y="1739"/>
                </a:lnTo>
                <a:lnTo>
                  <a:pt x="393" y="1320"/>
                </a:lnTo>
                <a:lnTo>
                  <a:pt x="584" y="647"/>
                </a:lnTo>
                <a:lnTo>
                  <a:pt x="35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2098507" y="3654383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4">
                <a:moveTo>
                  <a:pt x="0" y="0"/>
                </a:moveTo>
                <a:lnTo>
                  <a:pt x="63" y="406"/>
                </a:lnTo>
                <a:lnTo>
                  <a:pt x="139" y="901"/>
                </a:lnTo>
                <a:lnTo>
                  <a:pt x="647" y="1460"/>
                </a:lnTo>
                <a:lnTo>
                  <a:pt x="584" y="850"/>
                </a:lnTo>
                <a:lnTo>
                  <a:pt x="507" y="723"/>
                </a:lnTo>
                <a:lnTo>
                  <a:pt x="406" y="533"/>
                </a:lnTo>
                <a:lnTo>
                  <a:pt x="241" y="495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2541065" y="2360023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69">
                <a:moveTo>
                  <a:pt x="0" y="0"/>
                </a:moveTo>
                <a:lnTo>
                  <a:pt x="152" y="279"/>
                </a:lnTo>
                <a:lnTo>
                  <a:pt x="152" y="571"/>
                </a:lnTo>
                <a:lnTo>
                  <a:pt x="800" y="723"/>
                </a:lnTo>
                <a:lnTo>
                  <a:pt x="1155" y="825"/>
                </a:lnTo>
                <a:lnTo>
                  <a:pt x="1346" y="634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2122167" y="3653711"/>
            <a:ext cx="1905" cy="635"/>
          </a:xfrm>
          <a:custGeom>
            <a:avLst/>
            <a:gdLst/>
            <a:ahLst/>
            <a:cxnLst/>
            <a:rect l="l" t="t" r="r" b="b"/>
            <a:pathLst>
              <a:path w="1905" h="635">
                <a:moveTo>
                  <a:pt x="660" y="0"/>
                </a:moveTo>
                <a:lnTo>
                  <a:pt x="0" y="0"/>
                </a:lnTo>
                <a:lnTo>
                  <a:pt x="1130" y="482"/>
                </a:lnTo>
                <a:lnTo>
                  <a:pt x="1346" y="508"/>
                </a:lnTo>
                <a:lnTo>
                  <a:pt x="1473" y="177"/>
                </a:lnTo>
                <a:lnTo>
                  <a:pt x="507" y="139"/>
                </a:lnTo>
                <a:lnTo>
                  <a:pt x="66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2036826" y="2775972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387" y="692"/>
                </a:moveTo>
                <a:lnTo>
                  <a:pt x="0" y="863"/>
                </a:lnTo>
                <a:lnTo>
                  <a:pt x="393" y="888"/>
                </a:lnTo>
                <a:lnTo>
                  <a:pt x="387" y="692"/>
                </a:lnTo>
                <a:close/>
              </a:path>
              <a:path w="1269" h="1269">
                <a:moveTo>
                  <a:pt x="393" y="0"/>
                </a:moveTo>
                <a:lnTo>
                  <a:pt x="384" y="585"/>
                </a:lnTo>
                <a:lnTo>
                  <a:pt x="1030" y="482"/>
                </a:lnTo>
                <a:lnTo>
                  <a:pt x="914" y="203"/>
                </a:lnTo>
                <a:lnTo>
                  <a:pt x="711" y="203"/>
                </a:lnTo>
                <a:lnTo>
                  <a:pt x="393" y="0"/>
                </a:lnTo>
                <a:close/>
              </a:path>
              <a:path w="1269" h="1269">
                <a:moveTo>
                  <a:pt x="1030" y="482"/>
                </a:moveTo>
                <a:lnTo>
                  <a:pt x="381" y="482"/>
                </a:lnTo>
                <a:lnTo>
                  <a:pt x="1041" y="507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2169518" y="2921656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5">
                <a:moveTo>
                  <a:pt x="584" y="0"/>
                </a:moveTo>
                <a:lnTo>
                  <a:pt x="381" y="101"/>
                </a:lnTo>
                <a:lnTo>
                  <a:pt x="0" y="393"/>
                </a:lnTo>
                <a:lnTo>
                  <a:pt x="241" y="635"/>
                </a:lnTo>
                <a:lnTo>
                  <a:pt x="25" y="1739"/>
                </a:lnTo>
                <a:lnTo>
                  <a:pt x="876" y="292"/>
                </a:lnTo>
                <a:lnTo>
                  <a:pt x="58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801321" y="3371307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4">
                <a:moveTo>
                  <a:pt x="660" y="0"/>
                </a:moveTo>
                <a:lnTo>
                  <a:pt x="38" y="228"/>
                </a:lnTo>
                <a:lnTo>
                  <a:pt x="0" y="596"/>
                </a:lnTo>
                <a:lnTo>
                  <a:pt x="203" y="1104"/>
                </a:lnTo>
                <a:lnTo>
                  <a:pt x="203" y="1308"/>
                </a:lnTo>
                <a:lnTo>
                  <a:pt x="520" y="927"/>
                </a:lnTo>
                <a:lnTo>
                  <a:pt x="66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2325427" y="2683088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698" y="0"/>
                </a:moveTo>
                <a:lnTo>
                  <a:pt x="0" y="254"/>
                </a:lnTo>
                <a:lnTo>
                  <a:pt x="292" y="876"/>
                </a:lnTo>
                <a:lnTo>
                  <a:pt x="622" y="736"/>
                </a:lnTo>
                <a:lnTo>
                  <a:pt x="736" y="393"/>
                </a:lnTo>
                <a:lnTo>
                  <a:pt x="1079" y="533"/>
                </a:lnTo>
                <a:lnTo>
                  <a:pt x="69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2183658" y="2868533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5">
                <a:moveTo>
                  <a:pt x="571" y="0"/>
                </a:moveTo>
                <a:lnTo>
                  <a:pt x="0" y="533"/>
                </a:lnTo>
                <a:lnTo>
                  <a:pt x="203" y="711"/>
                </a:lnTo>
                <a:lnTo>
                  <a:pt x="165" y="1104"/>
                </a:lnTo>
                <a:lnTo>
                  <a:pt x="355" y="1308"/>
                </a:lnTo>
                <a:lnTo>
                  <a:pt x="825" y="1206"/>
                </a:lnTo>
                <a:lnTo>
                  <a:pt x="57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2766451" y="2188763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5">
                <a:moveTo>
                  <a:pt x="0" y="0"/>
                </a:moveTo>
                <a:lnTo>
                  <a:pt x="609" y="1219"/>
                </a:lnTo>
                <a:lnTo>
                  <a:pt x="685" y="1587"/>
                </a:lnTo>
                <a:lnTo>
                  <a:pt x="787" y="1396"/>
                </a:lnTo>
                <a:lnTo>
                  <a:pt x="787" y="1041"/>
                </a:lnTo>
                <a:lnTo>
                  <a:pt x="1104" y="939"/>
                </a:lnTo>
                <a:lnTo>
                  <a:pt x="876" y="812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964105" y="364535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70">
                <a:moveTo>
                  <a:pt x="469" y="0"/>
                </a:moveTo>
                <a:lnTo>
                  <a:pt x="228" y="241"/>
                </a:lnTo>
                <a:lnTo>
                  <a:pt x="0" y="190"/>
                </a:lnTo>
                <a:lnTo>
                  <a:pt x="38" y="761"/>
                </a:lnTo>
                <a:lnTo>
                  <a:pt x="1625" y="622"/>
                </a:lnTo>
                <a:lnTo>
                  <a:pt x="444" y="406"/>
                </a:lnTo>
                <a:lnTo>
                  <a:pt x="46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995862" y="2852212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241" y="0"/>
                </a:moveTo>
                <a:lnTo>
                  <a:pt x="0" y="939"/>
                </a:lnTo>
                <a:lnTo>
                  <a:pt x="190" y="1066"/>
                </a:lnTo>
                <a:lnTo>
                  <a:pt x="279" y="863"/>
                </a:lnTo>
                <a:lnTo>
                  <a:pt x="762" y="76"/>
                </a:lnTo>
                <a:lnTo>
                  <a:pt x="558" y="38"/>
                </a:lnTo>
                <a:lnTo>
                  <a:pt x="24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2210511" y="2844121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952" y="0"/>
                </a:moveTo>
                <a:lnTo>
                  <a:pt x="774" y="215"/>
                </a:lnTo>
                <a:lnTo>
                  <a:pt x="705" y="355"/>
                </a:lnTo>
                <a:lnTo>
                  <a:pt x="1041" y="749"/>
                </a:lnTo>
                <a:lnTo>
                  <a:pt x="952" y="0"/>
                </a:lnTo>
                <a:close/>
              </a:path>
              <a:path w="1269" h="1269">
                <a:moveTo>
                  <a:pt x="533" y="523"/>
                </a:moveTo>
                <a:lnTo>
                  <a:pt x="228" y="533"/>
                </a:lnTo>
                <a:lnTo>
                  <a:pt x="330" y="698"/>
                </a:lnTo>
                <a:lnTo>
                  <a:pt x="0" y="711"/>
                </a:lnTo>
                <a:lnTo>
                  <a:pt x="406" y="711"/>
                </a:lnTo>
                <a:lnTo>
                  <a:pt x="533" y="523"/>
                </a:lnTo>
                <a:close/>
              </a:path>
              <a:path w="1269" h="1269">
                <a:moveTo>
                  <a:pt x="673" y="317"/>
                </a:moveTo>
                <a:lnTo>
                  <a:pt x="533" y="523"/>
                </a:lnTo>
                <a:lnTo>
                  <a:pt x="673" y="317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875971" y="3543115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558" y="0"/>
                </a:moveTo>
                <a:lnTo>
                  <a:pt x="63" y="419"/>
                </a:lnTo>
                <a:lnTo>
                  <a:pt x="0" y="711"/>
                </a:lnTo>
                <a:lnTo>
                  <a:pt x="457" y="685"/>
                </a:lnTo>
                <a:lnTo>
                  <a:pt x="571" y="901"/>
                </a:lnTo>
                <a:lnTo>
                  <a:pt x="698" y="469"/>
                </a:lnTo>
                <a:lnTo>
                  <a:pt x="55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2059147" y="3633147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70">
                <a:moveTo>
                  <a:pt x="127" y="0"/>
                </a:moveTo>
                <a:lnTo>
                  <a:pt x="0" y="253"/>
                </a:lnTo>
                <a:lnTo>
                  <a:pt x="63" y="1028"/>
                </a:lnTo>
                <a:lnTo>
                  <a:pt x="1422" y="76"/>
                </a:lnTo>
                <a:lnTo>
                  <a:pt x="317" y="126"/>
                </a:lnTo>
                <a:lnTo>
                  <a:pt x="12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993197" y="3645651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0" y="0"/>
                </a:moveTo>
                <a:lnTo>
                  <a:pt x="660" y="812"/>
                </a:lnTo>
                <a:lnTo>
                  <a:pt x="927" y="723"/>
                </a:lnTo>
                <a:lnTo>
                  <a:pt x="1003" y="279"/>
                </a:lnTo>
                <a:lnTo>
                  <a:pt x="800" y="355"/>
                </a:lnTo>
                <a:lnTo>
                  <a:pt x="469" y="215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850837" y="3170571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825" y="0"/>
                </a:moveTo>
                <a:lnTo>
                  <a:pt x="0" y="558"/>
                </a:lnTo>
                <a:lnTo>
                  <a:pt x="507" y="584"/>
                </a:lnTo>
                <a:lnTo>
                  <a:pt x="863" y="330"/>
                </a:lnTo>
                <a:lnTo>
                  <a:pt x="82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936404" y="3025595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523" y="254"/>
                </a:moveTo>
                <a:lnTo>
                  <a:pt x="190" y="254"/>
                </a:lnTo>
                <a:lnTo>
                  <a:pt x="254" y="685"/>
                </a:lnTo>
                <a:lnTo>
                  <a:pt x="558" y="647"/>
                </a:lnTo>
                <a:lnTo>
                  <a:pt x="673" y="431"/>
                </a:lnTo>
                <a:lnTo>
                  <a:pt x="698" y="279"/>
                </a:lnTo>
                <a:lnTo>
                  <a:pt x="546" y="279"/>
                </a:lnTo>
                <a:close/>
              </a:path>
              <a:path w="1269" h="1269">
                <a:moveTo>
                  <a:pt x="241" y="101"/>
                </a:moveTo>
                <a:lnTo>
                  <a:pt x="63" y="228"/>
                </a:lnTo>
                <a:lnTo>
                  <a:pt x="0" y="431"/>
                </a:lnTo>
                <a:lnTo>
                  <a:pt x="190" y="254"/>
                </a:lnTo>
                <a:lnTo>
                  <a:pt x="523" y="254"/>
                </a:lnTo>
                <a:lnTo>
                  <a:pt x="464" y="121"/>
                </a:lnTo>
                <a:lnTo>
                  <a:pt x="241" y="101"/>
                </a:lnTo>
                <a:close/>
              </a:path>
              <a:path w="1269" h="1269">
                <a:moveTo>
                  <a:pt x="482" y="0"/>
                </a:moveTo>
                <a:lnTo>
                  <a:pt x="622" y="50"/>
                </a:lnTo>
                <a:lnTo>
                  <a:pt x="48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2122116" y="3647606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1028" y="0"/>
                </a:moveTo>
                <a:lnTo>
                  <a:pt x="0" y="292"/>
                </a:lnTo>
                <a:lnTo>
                  <a:pt x="126" y="444"/>
                </a:lnTo>
                <a:lnTo>
                  <a:pt x="266" y="342"/>
                </a:lnTo>
                <a:lnTo>
                  <a:pt x="1028" y="11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810965" y="3311527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457" y="0"/>
                </a:moveTo>
                <a:lnTo>
                  <a:pt x="0" y="165"/>
                </a:lnTo>
                <a:lnTo>
                  <a:pt x="76" y="711"/>
                </a:lnTo>
                <a:lnTo>
                  <a:pt x="571" y="673"/>
                </a:lnTo>
                <a:lnTo>
                  <a:pt x="762" y="190"/>
                </a:lnTo>
                <a:lnTo>
                  <a:pt x="825" y="355"/>
                </a:lnTo>
                <a:lnTo>
                  <a:pt x="45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952807" y="3628812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0" y="0"/>
                </a:moveTo>
                <a:lnTo>
                  <a:pt x="139" y="495"/>
                </a:lnTo>
                <a:lnTo>
                  <a:pt x="342" y="444"/>
                </a:lnTo>
                <a:lnTo>
                  <a:pt x="876" y="965"/>
                </a:lnTo>
                <a:lnTo>
                  <a:pt x="914" y="596"/>
                </a:lnTo>
                <a:lnTo>
                  <a:pt x="685" y="495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825453" y="3278102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711" y="0"/>
                </a:moveTo>
                <a:lnTo>
                  <a:pt x="38" y="253"/>
                </a:lnTo>
                <a:lnTo>
                  <a:pt x="0" y="520"/>
                </a:lnTo>
                <a:lnTo>
                  <a:pt x="190" y="927"/>
                </a:lnTo>
                <a:lnTo>
                  <a:pt x="330" y="1028"/>
                </a:lnTo>
                <a:lnTo>
                  <a:pt x="304" y="736"/>
                </a:lnTo>
                <a:lnTo>
                  <a:pt x="469" y="850"/>
                </a:lnTo>
                <a:lnTo>
                  <a:pt x="355" y="482"/>
                </a:lnTo>
                <a:lnTo>
                  <a:pt x="71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798307" y="347114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444" y="0"/>
                </a:moveTo>
                <a:lnTo>
                  <a:pt x="0" y="558"/>
                </a:lnTo>
                <a:lnTo>
                  <a:pt x="152" y="838"/>
                </a:lnTo>
                <a:lnTo>
                  <a:pt x="203" y="1130"/>
                </a:lnTo>
                <a:lnTo>
                  <a:pt x="88" y="1358"/>
                </a:lnTo>
                <a:lnTo>
                  <a:pt x="596" y="1231"/>
                </a:lnTo>
                <a:lnTo>
                  <a:pt x="44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819271" y="328931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609" y="0"/>
                </a:moveTo>
                <a:lnTo>
                  <a:pt x="0" y="711"/>
                </a:lnTo>
                <a:lnTo>
                  <a:pt x="596" y="1193"/>
                </a:lnTo>
                <a:lnTo>
                  <a:pt x="419" y="1015"/>
                </a:lnTo>
                <a:lnTo>
                  <a:pt x="723" y="1104"/>
                </a:lnTo>
                <a:lnTo>
                  <a:pt x="698" y="787"/>
                </a:lnTo>
                <a:lnTo>
                  <a:pt x="888" y="901"/>
                </a:lnTo>
                <a:lnTo>
                  <a:pt x="60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2012695" y="364748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50" y="203"/>
                </a:lnTo>
                <a:lnTo>
                  <a:pt x="292" y="571"/>
                </a:lnTo>
                <a:lnTo>
                  <a:pt x="558" y="622"/>
                </a:lnTo>
                <a:lnTo>
                  <a:pt x="495" y="457"/>
                </a:lnTo>
                <a:lnTo>
                  <a:pt x="203" y="101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823355" y="3249460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622" y="0"/>
                </a:moveTo>
                <a:lnTo>
                  <a:pt x="266" y="215"/>
                </a:lnTo>
                <a:lnTo>
                  <a:pt x="0" y="330"/>
                </a:lnTo>
                <a:lnTo>
                  <a:pt x="152" y="736"/>
                </a:lnTo>
                <a:lnTo>
                  <a:pt x="444" y="609"/>
                </a:lnTo>
                <a:lnTo>
                  <a:pt x="571" y="203"/>
                </a:lnTo>
                <a:lnTo>
                  <a:pt x="62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2807580" y="2302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965" y="0"/>
                </a:moveTo>
                <a:lnTo>
                  <a:pt x="660" y="101"/>
                </a:lnTo>
                <a:lnTo>
                  <a:pt x="838" y="266"/>
                </a:lnTo>
                <a:lnTo>
                  <a:pt x="0" y="444"/>
                </a:lnTo>
                <a:lnTo>
                  <a:pt x="647" y="774"/>
                </a:lnTo>
                <a:lnTo>
                  <a:pt x="1257" y="533"/>
                </a:lnTo>
                <a:lnTo>
                  <a:pt x="1079" y="419"/>
                </a:lnTo>
                <a:lnTo>
                  <a:pt x="1104" y="63"/>
                </a:lnTo>
                <a:lnTo>
                  <a:pt x="96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1803616" y="3368928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558" y="0"/>
                </a:moveTo>
                <a:lnTo>
                  <a:pt x="50" y="342"/>
                </a:lnTo>
                <a:lnTo>
                  <a:pt x="0" y="609"/>
                </a:lnTo>
                <a:lnTo>
                  <a:pt x="139" y="889"/>
                </a:lnTo>
                <a:lnTo>
                  <a:pt x="190" y="1206"/>
                </a:lnTo>
                <a:lnTo>
                  <a:pt x="482" y="1193"/>
                </a:lnTo>
                <a:lnTo>
                  <a:pt x="558" y="0"/>
                </a:lnTo>
                <a:close/>
              </a:path>
              <a:path w="3810" h="3810">
                <a:moveTo>
                  <a:pt x="3721" y="2921"/>
                </a:moveTo>
                <a:lnTo>
                  <a:pt x="3251" y="2387"/>
                </a:lnTo>
                <a:lnTo>
                  <a:pt x="3035" y="3111"/>
                </a:lnTo>
                <a:lnTo>
                  <a:pt x="3302" y="3136"/>
                </a:lnTo>
                <a:lnTo>
                  <a:pt x="3314" y="3352"/>
                </a:lnTo>
                <a:lnTo>
                  <a:pt x="3390" y="3492"/>
                </a:lnTo>
                <a:lnTo>
                  <a:pt x="3721" y="292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2182925" y="2839899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5">
                <a:moveTo>
                  <a:pt x="330" y="0"/>
                </a:moveTo>
                <a:lnTo>
                  <a:pt x="88" y="660"/>
                </a:lnTo>
                <a:lnTo>
                  <a:pt x="241" y="1079"/>
                </a:lnTo>
                <a:lnTo>
                  <a:pt x="152" y="1257"/>
                </a:lnTo>
                <a:lnTo>
                  <a:pt x="990" y="1308"/>
                </a:lnTo>
                <a:lnTo>
                  <a:pt x="33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1784718" y="3365245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70">
                <a:moveTo>
                  <a:pt x="1320" y="533"/>
                </a:moveTo>
                <a:lnTo>
                  <a:pt x="0" y="1079"/>
                </a:lnTo>
                <a:lnTo>
                  <a:pt x="279" y="1054"/>
                </a:lnTo>
                <a:lnTo>
                  <a:pt x="901" y="850"/>
                </a:lnTo>
                <a:lnTo>
                  <a:pt x="1130" y="901"/>
                </a:lnTo>
                <a:lnTo>
                  <a:pt x="1320" y="533"/>
                </a:lnTo>
                <a:close/>
              </a:path>
              <a:path w="17780" h="1270">
                <a:moveTo>
                  <a:pt x="17335" y="711"/>
                </a:moveTo>
                <a:lnTo>
                  <a:pt x="17297" y="152"/>
                </a:lnTo>
                <a:lnTo>
                  <a:pt x="17132" y="0"/>
                </a:lnTo>
                <a:lnTo>
                  <a:pt x="17145" y="139"/>
                </a:lnTo>
                <a:lnTo>
                  <a:pt x="16497" y="190"/>
                </a:lnTo>
                <a:lnTo>
                  <a:pt x="17183" y="571"/>
                </a:lnTo>
                <a:lnTo>
                  <a:pt x="17056" y="787"/>
                </a:lnTo>
                <a:lnTo>
                  <a:pt x="17335" y="71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1942312" y="3028288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241" y="0"/>
                </a:moveTo>
                <a:lnTo>
                  <a:pt x="0" y="63"/>
                </a:lnTo>
                <a:lnTo>
                  <a:pt x="254" y="228"/>
                </a:lnTo>
                <a:lnTo>
                  <a:pt x="342" y="406"/>
                </a:lnTo>
                <a:lnTo>
                  <a:pt x="469" y="431"/>
                </a:lnTo>
                <a:lnTo>
                  <a:pt x="596" y="673"/>
                </a:lnTo>
                <a:lnTo>
                  <a:pt x="787" y="469"/>
                </a:lnTo>
                <a:lnTo>
                  <a:pt x="673" y="253"/>
                </a:lnTo>
                <a:lnTo>
                  <a:pt x="647" y="50"/>
                </a:lnTo>
                <a:lnTo>
                  <a:pt x="342" y="10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1823877" y="3316150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54" y="0"/>
                </a:moveTo>
                <a:lnTo>
                  <a:pt x="0" y="215"/>
                </a:lnTo>
                <a:lnTo>
                  <a:pt x="0" y="342"/>
                </a:lnTo>
                <a:lnTo>
                  <a:pt x="165" y="914"/>
                </a:lnTo>
                <a:lnTo>
                  <a:pt x="393" y="1015"/>
                </a:lnTo>
                <a:lnTo>
                  <a:pt x="304" y="787"/>
                </a:lnTo>
                <a:lnTo>
                  <a:pt x="25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2020722" y="3216116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0"/>
                </a:moveTo>
                <a:lnTo>
                  <a:pt x="266" y="787"/>
                </a:lnTo>
                <a:lnTo>
                  <a:pt x="457" y="1016"/>
                </a:lnTo>
                <a:lnTo>
                  <a:pt x="253" y="1016"/>
                </a:lnTo>
                <a:lnTo>
                  <a:pt x="368" y="1181"/>
                </a:lnTo>
                <a:lnTo>
                  <a:pt x="520" y="1130"/>
                </a:lnTo>
                <a:lnTo>
                  <a:pt x="419" y="774"/>
                </a:lnTo>
                <a:lnTo>
                  <a:pt x="673" y="546"/>
                </a:lnTo>
                <a:lnTo>
                  <a:pt x="584" y="152"/>
                </a:lnTo>
                <a:lnTo>
                  <a:pt x="215" y="76"/>
                </a:lnTo>
                <a:lnTo>
                  <a:pt x="520" y="381"/>
                </a:lnTo>
                <a:lnTo>
                  <a:pt x="482" y="622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1825118" y="329240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8" y="0"/>
                </a:moveTo>
                <a:lnTo>
                  <a:pt x="0" y="190"/>
                </a:lnTo>
                <a:lnTo>
                  <a:pt x="50" y="419"/>
                </a:lnTo>
                <a:lnTo>
                  <a:pt x="190" y="1015"/>
                </a:lnTo>
                <a:lnTo>
                  <a:pt x="444" y="990"/>
                </a:lnTo>
                <a:lnTo>
                  <a:pt x="22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1908072" y="3563929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0"/>
                </a:moveTo>
                <a:lnTo>
                  <a:pt x="723" y="609"/>
                </a:lnTo>
                <a:lnTo>
                  <a:pt x="850" y="444"/>
                </a:lnTo>
                <a:lnTo>
                  <a:pt x="2082" y="76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1992059" y="3660273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38" y="0"/>
                </a:moveTo>
                <a:lnTo>
                  <a:pt x="0" y="304"/>
                </a:lnTo>
                <a:lnTo>
                  <a:pt x="177" y="127"/>
                </a:lnTo>
                <a:lnTo>
                  <a:pt x="266" y="419"/>
                </a:lnTo>
                <a:lnTo>
                  <a:pt x="241" y="558"/>
                </a:lnTo>
                <a:lnTo>
                  <a:pt x="203" y="698"/>
                </a:lnTo>
                <a:lnTo>
                  <a:pt x="406" y="698"/>
                </a:lnTo>
                <a:lnTo>
                  <a:pt x="482" y="279"/>
                </a:lnTo>
                <a:lnTo>
                  <a:pt x="431" y="101"/>
                </a:lnTo>
                <a:lnTo>
                  <a:pt x="3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2074710" y="364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0" y="0"/>
                </a:moveTo>
                <a:lnTo>
                  <a:pt x="0" y="50"/>
                </a:lnTo>
                <a:lnTo>
                  <a:pt x="101" y="228"/>
                </a:lnTo>
                <a:lnTo>
                  <a:pt x="304" y="571"/>
                </a:lnTo>
                <a:lnTo>
                  <a:pt x="596" y="508"/>
                </a:lnTo>
                <a:lnTo>
                  <a:pt x="546" y="292"/>
                </a:lnTo>
                <a:lnTo>
                  <a:pt x="19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1881728" y="361462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8" y="416"/>
                </a:moveTo>
                <a:lnTo>
                  <a:pt x="88" y="1320"/>
                </a:lnTo>
                <a:lnTo>
                  <a:pt x="317" y="736"/>
                </a:lnTo>
                <a:lnTo>
                  <a:pt x="278" y="416"/>
                </a:lnTo>
                <a:close/>
              </a:path>
              <a:path w="635" h="1904">
                <a:moveTo>
                  <a:pt x="0" y="0"/>
                </a:moveTo>
                <a:lnTo>
                  <a:pt x="249" y="179"/>
                </a:lnTo>
                <a:lnTo>
                  <a:pt x="228" y="12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2094103" y="3642232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698" y="533"/>
                </a:moveTo>
                <a:lnTo>
                  <a:pt x="533" y="317"/>
                </a:lnTo>
                <a:lnTo>
                  <a:pt x="203" y="0"/>
                </a:lnTo>
                <a:lnTo>
                  <a:pt x="0" y="215"/>
                </a:lnTo>
                <a:lnTo>
                  <a:pt x="279" y="558"/>
                </a:lnTo>
                <a:lnTo>
                  <a:pt x="431" y="889"/>
                </a:lnTo>
                <a:lnTo>
                  <a:pt x="698" y="533"/>
                </a:lnTo>
                <a:close/>
              </a:path>
              <a:path w="16510" h="16510">
                <a:moveTo>
                  <a:pt x="2235" y="13677"/>
                </a:moveTo>
                <a:lnTo>
                  <a:pt x="1993" y="13157"/>
                </a:lnTo>
                <a:lnTo>
                  <a:pt x="1828" y="13182"/>
                </a:lnTo>
                <a:lnTo>
                  <a:pt x="1866" y="12954"/>
                </a:lnTo>
                <a:lnTo>
                  <a:pt x="1701" y="12979"/>
                </a:lnTo>
                <a:lnTo>
                  <a:pt x="495" y="12801"/>
                </a:lnTo>
                <a:lnTo>
                  <a:pt x="2235" y="13677"/>
                </a:lnTo>
                <a:close/>
              </a:path>
              <a:path w="16510" h="16510">
                <a:moveTo>
                  <a:pt x="16319" y="16471"/>
                </a:moveTo>
                <a:lnTo>
                  <a:pt x="15684" y="16459"/>
                </a:lnTo>
                <a:lnTo>
                  <a:pt x="15519" y="16078"/>
                </a:lnTo>
                <a:lnTo>
                  <a:pt x="15074" y="16116"/>
                </a:lnTo>
                <a:lnTo>
                  <a:pt x="15417" y="16306"/>
                </a:lnTo>
                <a:lnTo>
                  <a:pt x="15570" y="16459"/>
                </a:lnTo>
                <a:lnTo>
                  <a:pt x="16319" y="1647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2777432" y="2189384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279" y="419"/>
                </a:moveTo>
                <a:lnTo>
                  <a:pt x="0" y="723"/>
                </a:lnTo>
                <a:lnTo>
                  <a:pt x="385" y="571"/>
                </a:lnTo>
                <a:lnTo>
                  <a:pt x="279" y="419"/>
                </a:lnTo>
                <a:close/>
              </a:path>
              <a:path w="1269" h="1269">
                <a:moveTo>
                  <a:pt x="617" y="251"/>
                </a:moveTo>
                <a:lnTo>
                  <a:pt x="317" y="279"/>
                </a:lnTo>
                <a:lnTo>
                  <a:pt x="424" y="556"/>
                </a:lnTo>
                <a:lnTo>
                  <a:pt x="609" y="482"/>
                </a:lnTo>
                <a:lnTo>
                  <a:pt x="617" y="251"/>
                </a:lnTo>
                <a:close/>
              </a:path>
              <a:path w="1269" h="1269">
                <a:moveTo>
                  <a:pt x="838" y="393"/>
                </a:moveTo>
                <a:lnTo>
                  <a:pt x="634" y="482"/>
                </a:lnTo>
                <a:lnTo>
                  <a:pt x="838" y="393"/>
                </a:lnTo>
                <a:close/>
              </a:path>
              <a:path w="1269" h="1269">
                <a:moveTo>
                  <a:pt x="266" y="241"/>
                </a:moveTo>
                <a:lnTo>
                  <a:pt x="336" y="381"/>
                </a:lnTo>
                <a:lnTo>
                  <a:pt x="266" y="241"/>
                </a:lnTo>
                <a:close/>
              </a:path>
              <a:path w="1269" h="1269">
                <a:moveTo>
                  <a:pt x="711" y="0"/>
                </a:moveTo>
                <a:lnTo>
                  <a:pt x="571" y="63"/>
                </a:lnTo>
                <a:lnTo>
                  <a:pt x="623" y="211"/>
                </a:lnTo>
                <a:lnTo>
                  <a:pt x="753" y="165"/>
                </a:lnTo>
                <a:lnTo>
                  <a:pt x="876" y="25"/>
                </a:lnTo>
                <a:lnTo>
                  <a:pt x="71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2179859" y="2490073"/>
            <a:ext cx="1905" cy="635"/>
          </a:xfrm>
          <a:custGeom>
            <a:avLst/>
            <a:gdLst/>
            <a:ahLst/>
            <a:cxnLst/>
            <a:rect l="l" t="t" r="r" b="b"/>
            <a:pathLst>
              <a:path w="1905" h="635">
                <a:moveTo>
                  <a:pt x="830" y="119"/>
                </a:moveTo>
                <a:lnTo>
                  <a:pt x="711" y="393"/>
                </a:lnTo>
                <a:lnTo>
                  <a:pt x="1676" y="127"/>
                </a:lnTo>
                <a:lnTo>
                  <a:pt x="830" y="119"/>
                </a:lnTo>
                <a:close/>
              </a:path>
              <a:path w="1905" h="635">
                <a:moveTo>
                  <a:pt x="127" y="0"/>
                </a:moveTo>
                <a:lnTo>
                  <a:pt x="0" y="292"/>
                </a:lnTo>
                <a:lnTo>
                  <a:pt x="762" y="118"/>
                </a:lnTo>
                <a:lnTo>
                  <a:pt x="251" y="10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1998722" y="32888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571" y="0"/>
                </a:moveTo>
                <a:lnTo>
                  <a:pt x="0" y="127"/>
                </a:lnTo>
                <a:lnTo>
                  <a:pt x="279" y="292"/>
                </a:lnTo>
                <a:lnTo>
                  <a:pt x="330" y="533"/>
                </a:lnTo>
                <a:lnTo>
                  <a:pt x="520" y="406"/>
                </a:lnTo>
                <a:lnTo>
                  <a:pt x="647" y="546"/>
                </a:lnTo>
                <a:lnTo>
                  <a:pt x="749" y="685"/>
                </a:lnTo>
                <a:lnTo>
                  <a:pt x="634" y="5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1932947" y="3090167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76" y="0"/>
                </a:moveTo>
                <a:lnTo>
                  <a:pt x="812" y="368"/>
                </a:lnTo>
                <a:lnTo>
                  <a:pt x="88" y="2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2020538" y="2797931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279" y="0"/>
                </a:moveTo>
                <a:lnTo>
                  <a:pt x="0" y="12"/>
                </a:lnTo>
                <a:lnTo>
                  <a:pt x="12" y="825"/>
                </a:lnTo>
                <a:lnTo>
                  <a:pt x="368" y="812"/>
                </a:lnTo>
                <a:lnTo>
                  <a:pt x="723" y="685"/>
                </a:lnTo>
                <a:lnTo>
                  <a:pt x="88" y="76"/>
                </a:lnTo>
                <a:lnTo>
                  <a:pt x="27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2743274" y="2179881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177" y="76"/>
                </a:moveTo>
                <a:lnTo>
                  <a:pt x="0" y="558"/>
                </a:lnTo>
                <a:lnTo>
                  <a:pt x="330" y="647"/>
                </a:lnTo>
                <a:lnTo>
                  <a:pt x="469" y="622"/>
                </a:lnTo>
                <a:lnTo>
                  <a:pt x="520" y="380"/>
                </a:lnTo>
                <a:lnTo>
                  <a:pt x="797" y="317"/>
                </a:lnTo>
                <a:lnTo>
                  <a:pt x="444" y="266"/>
                </a:lnTo>
                <a:lnTo>
                  <a:pt x="177" y="76"/>
                </a:lnTo>
                <a:close/>
              </a:path>
              <a:path w="1269" h="1269">
                <a:moveTo>
                  <a:pt x="797" y="317"/>
                </a:moveTo>
                <a:lnTo>
                  <a:pt x="635" y="317"/>
                </a:lnTo>
                <a:lnTo>
                  <a:pt x="797" y="317"/>
                </a:lnTo>
                <a:close/>
              </a:path>
              <a:path w="1269" h="1269">
                <a:moveTo>
                  <a:pt x="520" y="0"/>
                </a:moveTo>
                <a:lnTo>
                  <a:pt x="546" y="279"/>
                </a:lnTo>
                <a:lnTo>
                  <a:pt x="801" y="266"/>
                </a:lnTo>
                <a:lnTo>
                  <a:pt x="736" y="126"/>
                </a:lnTo>
                <a:lnTo>
                  <a:pt x="520" y="0"/>
                </a:lnTo>
                <a:close/>
              </a:path>
              <a:path w="1269" h="1269">
                <a:moveTo>
                  <a:pt x="801" y="266"/>
                </a:moveTo>
                <a:lnTo>
                  <a:pt x="546" y="279"/>
                </a:lnTo>
                <a:lnTo>
                  <a:pt x="806" y="27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2184217" y="2900725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584" y="0"/>
                </a:moveTo>
                <a:lnTo>
                  <a:pt x="0" y="876"/>
                </a:lnTo>
                <a:lnTo>
                  <a:pt x="419" y="914"/>
                </a:lnTo>
                <a:lnTo>
                  <a:pt x="520" y="673"/>
                </a:lnTo>
                <a:lnTo>
                  <a:pt x="673" y="660"/>
                </a:lnTo>
                <a:lnTo>
                  <a:pt x="58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2071646" y="365034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01" y="0"/>
                </a:moveTo>
                <a:lnTo>
                  <a:pt x="0" y="203"/>
                </a:lnTo>
                <a:lnTo>
                  <a:pt x="228" y="596"/>
                </a:lnTo>
                <a:lnTo>
                  <a:pt x="533" y="520"/>
                </a:lnTo>
                <a:lnTo>
                  <a:pt x="469" y="292"/>
                </a:lnTo>
                <a:lnTo>
                  <a:pt x="10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2188367" y="2890607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558" y="0"/>
                </a:moveTo>
                <a:lnTo>
                  <a:pt x="393" y="38"/>
                </a:lnTo>
                <a:lnTo>
                  <a:pt x="165" y="127"/>
                </a:lnTo>
                <a:lnTo>
                  <a:pt x="12" y="203"/>
                </a:lnTo>
                <a:lnTo>
                  <a:pt x="0" y="457"/>
                </a:lnTo>
                <a:lnTo>
                  <a:pt x="520" y="101"/>
                </a:lnTo>
                <a:lnTo>
                  <a:pt x="647" y="304"/>
                </a:lnTo>
                <a:lnTo>
                  <a:pt x="888" y="482"/>
                </a:lnTo>
                <a:lnTo>
                  <a:pt x="685" y="25"/>
                </a:lnTo>
                <a:lnTo>
                  <a:pt x="55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1816836" y="3286340"/>
            <a:ext cx="10160" cy="38100"/>
          </a:xfrm>
          <a:custGeom>
            <a:avLst/>
            <a:gdLst/>
            <a:ahLst/>
            <a:cxnLst/>
            <a:rect l="l" t="t" r="r" b="b"/>
            <a:pathLst>
              <a:path w="10160" h="38100">
                <a:moveTo>
                  <a:pt x="749" y="37846"/>
                </a:moveTo>
                <a:lnTo>
                  <a:pt x="368" y="37198"/>
                </a:lnTo>
                <a:lnTo>
                  <a:pt x="76" y="37414"/>
                </a:lnTo>
                <a:lnTo>
                  <a:pt x="0" y="37731"/>
                </a:lnTo>
                <a:lnTo>
                  <a:pt x="279" y="37680"/>
                </a:lnTo>
                <a:lnTo>
                  <a:pt x="330" y="37858"/>
                </a:lnTo>
                <a:lnTo>
                  <a:pt x="749" y="37846"/>
                </a:lnTo>
                <a:close/>
              </a:path>
              <a:path w="10160" h="38100">
                <a:moveTo>
                  <a:pt x="10071" y="292"/>
                </a:moveTo>
                <a:lnTo>
                  <a:pt x="9956" y="38"/>
                </a:lnTo>
                <a:lnTo>
                  <a:pt x="9779" y="0"/>
                </a:lnTo>
                <a:lnTo>
                  <a:pt x="9690" y="952"/>
                </a:lnTo>
                <a:lnTo>
                  <a:pt x="9982" y="889"/>
                </a:lnTo>
                <a:lnTo>
                  <a:pt x="10071" y="29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2071728" y="3651812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406" y="0"/>
                </a:moveTo>
                <a:lnTo>
                  <a:pt x="203" y="76"/>
                </a:lnTo>
                <a:lnTo>
                  <a:pt x="0" y="482"/>
                </a:lnTo>
                <a:lnTo>
                  <a:pt x="253" y="419"/>
                </a:lnTo>
                <a:lnTo>
                  <a:pt x="596" y="419"/>
                </a:lnTo>
                <a:lnTo>
                  <a:pt x="965" y="355"/>
                </a:lnTo>
                <a:lnTo>
                  <a:pt x="40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1875239" y="356497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03" y="0"/>
                </a:moveTo>
                <a:lnTo>
                  <a:pt x="0" y="114"/>
                </a:lnTo>
                <a:lnTo>
                  <a:pt x="12" y="292"/>
                </a:lnTo>
                <a:lnTo>
                  <a:pt x="419" y="812"/>
                </a:lnTo>
                <a:lnTo>
                  <a:pt x="419" y="254"/>
                </a:lnTo>
                <a:lnTo>
                  <a:pt x="20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2205511" y="2853753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380" y="0"/>
                </a:moveTo>
                <a:lnTo>
                  <a:pt x="0" y="647"/>
                </a:lnTo>
                <a:lnTo>
                  <a:pt x="38" y="939"/>
                </a:lnTo>
                <a:lnTo>
                  <a:pt x="266" y="1130"/>
                </a:lnTo>
                <a:lnTo>
                  <a:pt x="685" y="800"/>
                </a:lnTo>
                <a:lnTo>
                  <a:pt x="215" y="698"/>
                </a:lnTo>
                <a:lnTo>
                  <a:pt x="38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2072914" y="3648066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495" y="0"/>
                </a:moveTo>
                <a:lnTo>
                  <a:pt x="279" y="127"/>
                </a:lnTo>
                <a:lnTo>
                  <a:pt x="0" y="63"/>
                </a:lnTo>
                <a:lnTo>
                  <a:pt x="393" y="508"/>
                </a:lnTo>
                <a:lnTo>
                  <a:pt x="838" y="419"/>
                </a:lnTo>
                <a:lnTo>
                  <a:pt x="49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991066" y="3653263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0" y="0"/>
                </a:moveTo>
                <a:lnTo>
                  <a:pt x="165" y="431"/>
                </a:lnTo>
                <a:lnTo>
                  <a:pt x="165" y="558"/>
                </a:lnTo>
                <a:lnTo>
                  <a:pt x="266" y="736"/>
                </a:lnTo>
                <a:lnTo>
                  <a:pt x="787" y="736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2024532" y="3646436"/>
            <a:ext cx="33020" cy="12065"/>
          </a:xfrm>
          <a:custGeom>
            <a:avLst/>
            <a:gdLst/>
            <a:ahLst/>
            <a:cxnLst/>
            <a:rect l="l" t="t" r="r" b="b"/>
            <a:pathLst>
              <a:path w="33019" h="12064">
                <a:moveTo>
                  <a:pt x="546" y="469"/>
                </a:moveTo>
                <a:lnTo>
                  <a:pt x="0" y="0"/>
                </a:lnTo>
                <a:lnTo>
                  <a:pt x="190" y="495"/>
                </a:lnTo>
                <a:lnTo>
                  <a:pt x="393" y="482"/>
                </a:lnTo>
                <a:lnTo>
                  <a:pt x="228" y="990"/>
                </a:lnTo>
                <a:lnTo>
                  <a:pt x="533" y="673"/>
                </a:lnTo>
                <a:lnTo>
                  <a:pt x="546" y="469"/>
                </a:lnTo>
                <a:close/>
              </a:path>
              <a:path w="33019" h="12064">
                <a:moveTo>
                  <a:pt x="33007" y="11899"/>
                </a:moveTo>
                <a:lnTo>
                  <a:pt x="32727" y="11709"/>
                </a:lnTo>
                <a:lnTo>
                  <a:pt x="32804" y="11582"/>
                </a:lnTo>
                <a:lnTo>
                  <a:pt x="32283" y="11366"/>
                </a:lnTo>
                <a:lnTo>
                  <a:pt x="32854" y="11976"/>
                </a:lnTo>
                <a:lnTo>
                  <a:pt x="33007" y="1189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913056" y="3562410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0" y="0"/>
                </a:moveTo>
                <a:lnTo>
                  <a:pt x="228" y="355"/>
                </a:lnTo>
                <a:lnTo>
                  <a:pt x="431" y="533"/>
                </a:lnTo>
                <a:lnTo>
                  <a:pt x="774" y="495"/>
                </a:lnTo>
                <a:lnTo>
                  <a:pt x="635" y="342"/>
                </a:lnTo>
                <a:lnTo>
                  <a:pt x="457" y="190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780007" y="3498195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38" y="0"/>
                </a:moveTo>
                <a:lnTo>
                  <a:pt x="12" y="152"/>
                </a:lnTo>
                <a:lnTo>
                  <a:pt x="165" y="508"/>
                </a:lnTo>
                <a:lnTo>
                  <a:pt x="177" y="698"/>
                </a:lnTo>
                <a:lnTo>
                  <a:pt x="495" y="749"/>
                </a:lnTo>
                <a:lnTo>
                  <a:pt x="3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931080" y="3632676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0" y="0"/>
                </a:moveTo>
                <a:lnTo>
                  <a:pt x="12" y="241"/>
                </a:lnTo>
                <a:lnTo>
                  <a:pt x="126" y="444"/>
                </a:lnTo>
                <a:lnTo>
                  <a:pt x="558" y="533"/>
                </a:lnTo>
                <a:lnTo>
                  <a:pt x="660" y="152"/>
                </a:lnTo>
                <a:lnTo>
                  <a:pt x="253" y="127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822326" y="328044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65" y="0"/>
                </a:moveTo>
                <a:lnTo>
                  <a:pt x="0" y="317"/>
                </a:lnTo>
                <a:lnTo>
                  <a:pt x="177" y="596"/>
                </a:lnTo>
                <a:lnTo>
                  <a:pt x="139" y="342"/>
                </a:lnTo>
                <a:lnTo>
                  <a:pt x="393" y="177"/>
                </a:lnTo>
                <a:lnTo>
                  <a:pt x="444" y="38"/>
                </a:lnTo>
                <a:lnTo>
                  <a:pt x="16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2127107" y="3647395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0" y="581"/>
                </a:moveTo>
                <a:lnTo>
                  <a:pt x="0" y="774"/>
                </a:lnTo>
                <a:lnTo>
                  <a:pt x="228" y="901"/>
                </a:lnTo>
                <a:lnTo>
                  <a:pt x="0" y="581"/>
                </a:lnTo>
                <a:close/>
              </a:path>
              <a:path w="635" h="1270">
                <a:moveTo>
                  <a:pt x="0" y="0"/>
                </a:moveTo>
                <a:lnTo>
                  <a:pt x="0" y="544"/>
                </a:lnTo>
                <a:lnTo>
                  <a:pt x="469" y="507"/>
                </a:lnTo>
                <a:lnTo>
                  <a:pt x="215" y="469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2588299" y="2310665"/>
            <a:ext cx="1905" cy="635"/>
          </a:xfrm>
          <a:custGeom>
            <a:avLst/>
            <a:gdLst/>
            <a:ahLst/>
            <a:cxnLst/>
            <a:rect l="l" t="t" r="r" b="b"/>
            <a:pathLst>
              <a:path w="1905" h="635">
                <a:moveTo>
                  <a:pt x="0" y="0"/>
                </a:moveTo>
                <a:lnTo>
                  <a:pt x="254" y="317"/>
                </a:lnTo>
                <a:lnTo>
                  <a:pt x="495" y="317"/>
                </a:lnTo>
                <a:lnTo>
                  <a:pt x="1422" y="469"/>
                </a:lnTo>
                <a:lnTo>
                  <a:pt x="863" y="266"/>
                </a:lnTo>
                <a:lnTo>
                  <a:pt x="723" y="177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1801930" y="3368940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482" y="0"/>
                </a:moveTo>
                <a:lnTo>
                  <a:pt x="0" y="723"/>
                </a:lnTo>
                <a:lnTo>
                  <a:pt x="342" y="888"/>
                </a:lnTo>
                <a:lnTo>
                  <a:pt x="355" y="711"/>
                </a:lnTo>
                <a:lnTo>
                  <a:pt x="571" y="736"/>
                </a:lnTo>
                <a:lnTo>
                  <a:pt x="571" y="609"/>
                </a:lnTo>
                <a:lnTo>
                  <a:pt x="48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1851176" y="3497670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406" y="0"/>
                </a:moveTo>
                <a:lnTo>
                  <a:pt x="0" y="177"/>
                </a:lnTo>
                <a:lnTo>
                  <a:pt x="190" y="317"/>
                </a:lnTo>
                <a:lnTo>
                  <a:pt x="177" y="508"/>
                </a:lnTo>
                <a:lnTo>
                  <a:pt x="723" y="431"/>
                </a:lnTo>
                <a:lnTo>
                  <a:pt x="40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1889998" y="356602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584" y="0"/>
                </a:moveTo>
                <a:lnTo>
                  <a:pt x="304" y="50"/>
                </a:lnTo>
                <a:lnTo>
                  <a:pt x="190" y="266"/>
                </a:lnTo>
                <a:lnTo>
                  <a:pt x="0" y="635"/>
                </a:lnTo>
                <a:lnTo>
                  <a:pt x="317" y="406"/>
                </a:lnTo>
                <a:lnTo>
                  <a:pt x="558" y="723"/>
                </a:lnTo>
                <a:lnTo>
                  <a:pt x="58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2070697" y="3650297"/>
            <a:ext cx="40005" cy="8255"/>
          </a:xfrm>
          <a:custGeom>
            <a:avLst/>
            <a:gdLst/>
            <a:ahLst/>
            <a:cxnLst/>
            <a:rect l="l" t="t" r="r" b="b"/>
            <a:pathLst>
              <a:path w="40005" h="8254">
                <a:moveTo>
                  <a:pt x="889" y="215"/>
                </a:moveTo>
                <a:lnTo>
                  <a:pt x="647" y="0"/>
                </a:lnTo>
                <a:lnTo>
                  <a:pt x="0" y="457"/>
                </a:lnTo>
                <a:lnTo>
                  <a:pt x="749" y="419"/>
                </a:lnTo>
                <a:lnTo>
                  <a:pt x="774" y="190"/>
                </a:lnTo>
                <a:close/>
              </a:path>
              <a:path w="40005" h="8254">
                <a:moveTo>
                  <a:pt x="39585" y="7759"/>
                </a:moveTo>
                <a:lnTo>
                  <a:pt x="39255" y="7708"/>
                </a:lnTo>
                <a:lnTo>
                  <a:pt x="39433" y="7950"/>
                </a:lnTo>
                <a:lnTo>
                  <a:pt x="39585" y="7759"/>
                </a:lnTo>
                <a:close/>
              </a:path>
              <a:path w="40005" h="8254">
                <a:moveTo>
                  <a:pt x="39916" y="7912"/>
                </a:moveTo>
                <a:lnTo>
                  <a:pt x="39535" y="7988"/>
                </a:lnTo>
                <a:lnTo>
                  <a:pt x="39649" y="8128"/>
                </a:lnTo>
                <a:lnTo>
                  <a:pt x="39814" y="8077"/>
                </a:lnTo>
                <a:lnTo>
                  <a:pt x="39916" y="791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1995106" y="3656710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5">
                <a:moveTo>
                  <a:pt x="482" y="16560"/>
                </a:moveTo>
                <a:lnTo>
                  <a:pt x="444" y="16395"/>
                </a:lnTo>
                <a:lnTo>
                  <a:pt x="50" y="16370"/>
                </a:lnTo>
                <a:lnTo>
                  <a:pt x="0" y="16687"/>
                </a:lnTo>
                <a:lnTo>
                  <a:pt x="330" y="16827"/>
                </a:lnTo>
                <a:lnTo>
                  <a:pt x="266" y="16624"/>
                </a:lnTo>
                <a:lnTo>
                  <a:pt x="482" y="16560"/>
                </a:lnTo>
                <a:close/>
              </a:path>
              <a:path w="5714" h="17145">
                <a:moveTo>
                  <a:pt x="5321" y="914"/>
                </a:moveTo>
                <a:lnTo>
                  <a:pt x="5207" y="0"/>
                </a:lnTo>
                <a:lnTo>
                  <a:pt x="5054" y="355"/>
                </a:lnTo>
                <a:lnTo>
                  <a:pt x="5194" y="355"/>
                </a:lnTo>
                <a:lnTo>
                  <a:pt x="5118" y="914"/>
                </a:lnTo>
                <a:lnTo>
                  <a:pt x="5321" y="91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1808279" y="3376786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76" y="0"/>
                </a:moveTo>
                <a:lnTo>
                  <a:pt x="0" y="431"/>
                </a:lnTo>
                <a:lnTo>
                  <a:pt x="469" y="507"/>
                </a:lnTo>
                <a:lnTo>
                  <a:pt x="876" y="393"/>
                </a:lnTo>
                <a:lnTo>
                  <a:pt x="7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2080831" y="3652977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5" h="20954">
                <a:moveTo>
                  <a:pt x="342" y="12852"/>
                </a:moveTo>
                <a:lnTo>
                  <a:pt x="279" y="12420"/>
                </a:lnTo>
                <a:lnTo>
                  <a:pt x="152" y="12522"/>
                </a:lnTo>
                <a:lnTo>
                  <a:pt x="0" y="12915"/>
                </a:lnTo>
                <a:lnTo>
                  <a:pt x="342" y="12852"/>
                </a:lnTo>
                <a:close/>
              </a:path>
              <a:path w="20955" h="20954">
                <a:moveTo>
                  <a:pt x="2222" y="50"/>
                </a:moveTo>
                <a:lnTo>
                  <a:pt x="1701" y="76"/>
                </a:lnTo>
                <a:lnTo>
                  <a:pt x="1168" y="0"/>
                </a:lnTo>
                <a:lnTo>
                  <a:pt x="1676" y="596"/>
                </a:lnTo>
                <a:lnTo>
                  <a:pt x="1778" y="177"/>
                </a:lnTo>
                <a:lnTo>
                  <a:pt x="2222" y="50"/>
                </a:lnTo>
                <a:close/>
              </a:path>
              <a:path w="20955" h="20954">
                <a:moveTo>
                  <a:pt x="20916" y="20523"/>
                </a:moveTo>
                <a:lnTo>
                  <a:pt x="20015" y="20345"/>
                </a:lnTo>
                <a:lnTo>
                  <a:pt x="20345" y="20472"/>
                </a:lnTo>
                <a:lnTo>
                  <a:pt x="20320" y="20637"/>
                </a:lnTo>
                <a:lnTo>
                  <a:pt x="20523" y="20548"/>
                </a:lnTo>
                <a:lnTo>
                  <a:pt x="20421" y="20688"/>
                </a:lnTo>
                <a:lnTo>
                  <a:pt x="20599" y="20612"/>
                </a:lnTo>
                <a:lnTo>
                  <a:pt x="20840" y="20637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1847877" y="351227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181" y="0"/>
                </a:moveTo>
                <a:lnTo>
                  <a:pt x="0" y="792"/>
                </a:lnTo>
                <a:lnTo>
                  <a:pt x="266" y="665"/>
                </a:lnTo>
                <a:lnTo>
                  <a:pt x="507" y="665"/>
                </a:lnTo>
                <a:lnTo>
                  <a:pt x="18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2073609" y="3650223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0" y="0"/>
                </a:moveTo>
                <a:lnTo>
                  <a:pt x="0" y="213"/>
                </a:lnTo>
                <a:lnTo>
                  <a:pt x="673" y="112"/>
                </a:lnTo>
                <a:lnTo>
                  <a:pt x="330" y="10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1809968" y="334939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393" y="0"/>
                </a:moveTo>
                <a:lnTo>
                  <a:pt x="203" y="266"/>
                </a:lnTo>
                <a:lnTo>
                  <a:pt x="126" y="444"/>
                </a:lnTo>
                <a:lnTo>
                  <a:pt x="0" y="749"/>
                </a:lnTo>
                <a:lnTo>
                  <a:pt x="215" y="927"/>
                </a:lnTo>
                <a:lnTo>
                  <a:pt x="39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2205187" y="2823270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838" y="0"/>
                </a:moveTo>
                <a:lnTo>
                  <a:pt x="139" y="38"/>
                </a:lnTo>
                <a:lnTo>
                  <a:pt x="88" y="177"/>
                </a:lnTo>
                <a:lnTo>
                  <a:pt x="723" y="304"/>
                </a:lnTo>
                <a:lnTo>
                  <a:pt x="83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1813681" y="347891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93" y="0"/>
                </a:moveTo>
                <a:lnTo>
                  <a:pt x="228" y="50"/>
                </a:lnTo>
                <a:lnTo>
                  <a:pt x="0" y="38"/>
                </a:lnTo>
                <a:lnTo>
                  <a:pt x="12" y="279"/>
                </a:lnTo>
                <a:lnTo>
                  <a:pt x="368" y="419"/>
                </a:lnTo>
                <a:lnTo>
                  <a:pt x="507" y="253"/>
                </a:lnTo>
                <a:lnTo>
                  <a:pt x="39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1992128" y="321465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57" y="0"/>
                </a:moveTo>
                <a:lnTo>
                  <a:pt x="0" y="203"/>
                </a:lnTo>
                <a:lnTo>
                  <a:pt x="177" y="266"/>
                </a:lnTo>
                <a:lnTo>
                  <a:pt x="215" y="444"/>
                </a:lnTo>
                <a:lnTo>
                  <a:pt x="380" y="444"/>
                </a:lnTo>
                <a:lnTo>
                  <a:pt x="45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1843427" y="3496680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38" y="0"/>
                </a:moveTo>
                <a:lnTo>
                  <a:pt x="190" y="355"/>
                </a:lnTo>
                <a:lnTo>
                  <a:pt x="76" y="774"/>
                </a:lnTo>
                <a:lnTo>
                  <a:pt x="0" y="635"/>
                </a:lnTo>
                <a:lnTo>
                  <a:pt x="279" y="749"/>
                </a:lnTo>
                <a:lnTo>
                  <a:pt x="469" y="609"/>
                </a:lnTo>
                <a:lnTo>
                  <a:pt x="3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1805169" y="334404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0" y="0"/>
                </a:moveTo>
                <a:lnTo>
                  <a:pt x="0" y="165"/>
                </a:lnTo>
                <a:lnTo>
                  <a:pt x="266" y="380"/>
                </a:lnTo>
                <a:lnTo>
                  <a:pt x="495" y="355"/>
                </a:lnTo>
                <a:lnTo>
                  <a:pt x="5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2113367" y="3649093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0" y="0"/>
                </a:moveTo>
                <a:lnTo>
                  <a:pt x="126" y="393"/>
                </a:lnTo>
                <a:lnTo>
                  <a:pt x="253" y="457"/>
                </a:lnTo>
                <a:lnTo>
                  <a:pt x="507" y="381"/>
                </a:lnTo>
                <a:lnTo>
                  <a:pt x="1104" y="368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2058071" y="366895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77" y="0"/>
                </a:moveTo>
                <a:lnTo>
                  <a:pt x="50" y="215"/>
                </a:lnTo>
                <a:lnTo>
                  <a:pt x="0" y="584"/>
                </a:lnTo>
                <a:lnTo>
                  <a:pt x="317" y="571"/>
                </a:lnTo>
                <a:lnTo>
                  <a:pt x="17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1929610" y="362968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25" y="330"/>
                </a:lnTo>
                <a:lnTo>
                  <a:pt x="165" y="342"/>
                </a:lnTo>
                <a:lnTo>
                  <a:pt x="330" y="558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2081091" y="3655442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1206" y="0"/>
                </a:moveTo>
                <a:lnTo>
                  <a:pt x="0" y="0"/>
                </a:lnTo>
                <a:lnTo>
                  <a:pt x="254" y="76"/>
                </a:lnTo>
                <a:lnTo>
                  <a:pt x="50" y="253"/>
                </a:lnTo>
                <a:lnTo>
                  <a:pt x="647" y="190"/>
                </a:lnTo>
                <a:lnTo>
                  <a:pt x="120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2017307" y="365744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38" y="127"/>
                </a:lnTo>
                <a:lnTo>
                  <a:pt x="114" y="368"/>
                </a:lnTo>
                <a:lnTo>
                  <a:pt x="304" y="419"/>
                </a:lnTo>
                <a:lnTo>
                  <a:pt x="254" y="228"/>
                </a:lnTo>
                <a:lnTo>
                  <a:pt x="177" y="50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1820848" y="331840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41" y="0"/>
                </a:moveTo>
                <a:lnTo>
                  <a:pt x="12" y="0"/>
                </a:lnTo>
                <a:lnTo>
                  <a:pt x="0" y="215"/>
                </a:lnTo>
                <a:lnTo>
                  <a:pt x="152" y="355"/>
                </a:lnTo>
                <a:lnTo>
                  <a:pt x="368" y="381"/>
                </a:lnTo>
                <a:lnTo>
                  <a:pt x="355" y="177"/>
                </a:lnTo>
                <a:lnTo>
                  <a:pt x="24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2095639" y="3664445"/>
            <a:ext cx="18415" cy="4445"/>
          </a:xfrm>
          <a:custGeom>
            <a:avLst/>
            <a:gdLst/>
            <a:ahLst/>
            <a:cxnLst/>
            <a:rect l="l" t="t" r="r" b="b"/>
            <a:pathLst>
              <a:path w="18414" h="4445">
                <a:moveTo>
                  <a:pt x="533" y="4241"/>
                </a:moveTo>
                <a:lnTo>
                  <a:pt x="101" y="4102"/>
                </a:lnTo>
                <a:lnTo>
                  <a:pt x="0" y="4318"/>
                </a:lnTo>
                <a:lnTo>
                  <a:pt x="152" y="4178"/>
                </a:lnTo>
                <a:lnTo>
                  <a:pt x="292" y="4394"/>
                </a:lnTo>
                <a:lnTo>
                  <a:pt x="533" y="4241"/>
                </a:lnTo>
                <a:close/>
              </a:path>
              <a:path w="18414" h="4445">
                <a:moveTo>
                  <a:pt x="18186" y="279"/>
                </a:moveTo>
                <a:lnTo>
                  <a:pt x="17919" y="63"/>
                </a:lnTo>
                <a:lnTo>
                  <a:pt x="17754" y="0"/>
                </a:lnTo>
                <a:lnTo>
                  <a:pt x="17830" y="127"/>
                </a:lnTo>
                <a:lnTo>
                  <a:pt x="18034" y="279"/>
                </a:lnTo>
                <a:lnTo>
                  <a:pt x="18186" y="27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1879221" y="3113939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380" y="0"/>
                </a:moveTo>
                <a:lnTo>
                  <a:pt x="114" y="50"/>
                </a:lnTo>
                <a:lnTo>
                  <a:pt x="190" y="355"/>
                </a:lnTo>
                <a:lnTo>
                  <a:pt x="647" y="304"/>
                </a:lnTo>
                <a:lnTo>
                  <a:pt x="330" y="139"/>
                </a:lnTo>
                <a:lnTo>
                  <a:pt x="38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1932504" y="308977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26" y="0"/>
                </a:moveTo>
                <a:lnTo>
                  <a:pt x="0" y="126"/>
                </a:lnTo>
                <a:lnTo>
                  <a:pt x="431" y="342"/>
                </a:lnTo>
                <a:lnTo>
                  <a:pt x="12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1872739" y="356608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42" y="0"/>
                </a:moveTo>
                <a:lnTo>
                  <a:pt x="0" y="304"/>
                </a:lnTo>
                <a:lnTo>
                  <a:pt x="228" y="393"/>
                </a:lnTo>
                <a:lnTo>
                  <a:pt x="520" y="317"/>
                </a:lnTo>
                <a:lnTo>
                  <a:pt x="279" y="203"/>
                </a:lnTo>
                <a:lnTo>
                  <a:pt x="34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1854728" y="350824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63" y="0"/>
                </a:moveTo>
                <a:lnTo>
                  <a:pt x="152" y="596"/>
                </a:lnTo>
                <a:lnTo>
                  <a:pt x="292" y="482"/>
                </a:lnTo>
                <a:lnTo>
                  <a:pt x="6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2070646" y="365618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57" y="0"/>
                </a:moveTo>
                <a:lnTo>
                  <a:pt x="63" y="38"/>
                </a:lnTo>
                <a:lnTo>
                  <a:pt x="0" y="254"/>
                </a:lnTo>
                <a:lnTo>
                  <a:pt x="304" y="355"/>
                </a:lnTo>
                <a:lnTo>
                  <a:pt x="431" y="330"/>
                </a:lnTo>
                <a:lnTo>
                  <a:pt x="45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2140184" y="297182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28" y="305"/>
                </a:moveTo>
                <a:lnTo>
                  <a:pt x="0" y="609"/>
                </a:lnTo>
                <a:lnTo>
                  <a:pt x="393" y="533"/>
                </a:lnTo>
                <a:lnTo>
                  <a:pt x="228" y="305"/>
                </a:lnTo>
                <a:close/>
              </a:path>
              <a:path w="635" h="635">
                <a:moveTo>
                  <a:pt x="457" y="0"/>
                </a:moveTo>
                <a:lnTo>
                  <a:pt x="368" y="305"/>
                </a:lnTo>
                <a:lnTo>
                  <a:pt x="584" y="368"/>
                </a:lnTo>
                <a:lnTo>
                  <a:pt x="45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2066569" y="3647173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30" h="12700">
                <a:moveTo>
                  <a:pt x="406" y="12319"/>
                </a:moveTo>
                <a:lnTo>
                  <a:pt x="393" y="12090"/>
                </a:lnTo>
                <a:lnTo>
                  <a:pt x="304" y="11938"/>
                </a:lnTo>
                <a:lnTo>
                  <a:pt x="25" y="11988"/>
                </a:lnTo>
                <a:lnTo>
                  <a:pt x="0" y="12141"/>
                </a:lnTo>
                <a:lnTo>
                  <a:pt x="114" y="12268"/>
                </a:lnTo>
                <a:lnTo>
                  <a:pt x="406" y="12319"/>
                </a:lnTo>
                <a:close/>
              </a:path>
              <a:path w="11430" h="12700">
                <a:moveTo>
                  <a:pt x="11150" y="266"/>
                </a:moveTo>
                <a:lnTo>
                  <a:pt x="10795" y="101"/>
                </a:lnTo>
                <a:lnTo>
                  <a:pt x="10464" y="0"/>
                </a:lnTo>
                <a:lnTo>
                  <a:pt x="10883" y="292"/>
                </a:lnTo>
                <a:lnTo>
                  <a:pt x="11150" y="26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2009564" y="365220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39" y="0"/>
                </a:moveTo>
                <a:lnTo>
                  <a:pt x="0" y="101"/>
                </a:lnTo>
                <a:lnTo>
                  <a:pt x="50" y="241"/>
                </a:lnTo>
                <a:lnTo>
                  <a:pt x="139" y="380"/>
                </a:lnTo>
                <a:lnTo>
                  <a:pt x="266" y="520"/>
                </a:lnTo>
                <a:lnTo>
                  <a:pt x="13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2075333" y="364739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41" y="0"/>
                </a:moveTo>
                <a:lnTo>
                  <a:pt x="0" y="190"/>
                </a:lnTo>
                <a:lnTo>
                  <a:pt x="152" y="190"/>
                </a:lnTo>
                <a:lnTo>
                  <a:pt x="279" y="558"/>
                </a:lnTo>
                <a:lnTo>
                  <a:pt x="571" y="88"/>
                </a:lnTo>
                <a:lnTo>
                  <a:pt x="24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1878422" y="3567365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406" y="0"/>
                </a:moveTo>
                <a:lnTo>
                  <a:pt x="0" y="88"/>
                </a:lnTo>
                <a:lnTo>
                  <a:pt x="774" y="584"/>
                </a:lnTo>
                <a:lnTo>
                  <a:pt x="584" y="126"/>
                </a:lnTo>
                <a:lnTo>
                  <a:pt x="40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1955732" y="362791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61" y="33"/>
                </a:moveTo>
                <a:lnTo>
                  <a:pt x="0" y="876"/>
                </a:lnTo>
                <a:lnTo>
                  <a:pt x="139" y="622"/>
                </a:lnTo>
                <a:lnTo>
                  <a:pt x="203" y="165"/>
                </a:lnTo>
                <a:lnTo>
                  <a:pt x="61" y="33"/>
                </a:lnTo>
                <a:close/>
              </a:path>
              <a:path w="635" h="1270">
                <a:moveTo>
                  <a:pt x="63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2076874" y="365439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15" y="0"/>
                </a:moveTo>
                <a:lnTo>
                  <a:pt x="0" y="419"/>
                </a:lnTo>
                <a:lnTo>
                  <a:pt x="190" y="495"/>
                </a:lnTo>
                <a:lnTo>
                  <a:pt x="355" y="266"/>
                </a:lnTo>
                <a:lnTo>
                  <a:pt x="355" y="139"/>
                </a:lnTo>
                <a:lnTo>
                  <a:pt x="21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2547073" y="2361840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546" y="63"/>
                </a:moveTo>
                <a:lnTo>
                  <a:pt x="323" y="63"/>
                </a:lnTo>
                <a:lnTo>
                  <a:pt x="838" y="533"/>
                </a:lnTo>
                <a:lnTo>
                  <a:pt x="546" y="63"/>
                </a:lnTo>
                <a:close/>
              </a:path>
              <a:path w="1269" h="635">
                <a:moveTo>
                  <a:pt x="274" y="63"/>
                </a:moveTo>
                <a:lnTo>
                  <a:pt x="0" y="165"/>
                </a:lnTo>
                <a:lnTo>
                  <a:pt x="368" y="355"/>
                </a:lnTo>
                <a:lnTo>
                  <a:pt x="274" y="63"/>
                </a:lnTo>
                <a:close/>
              </a:path>
              <a:path w="1269" h="635">
                <a:moveTo>
                  <a:pt x="253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1979542" y="362711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65" y="0"/>
                </a:moveTo>
                <a:lnTo>
                  <a:pt x="0" y="228"/>
                </a:lnTo>
                <a:lnTo>
                  <a:pt x="177" y="457"/>
                </a:lnTo>
                <a:lnTo>
                  <a:pt x="330" y="457"/>
                </a:lnTo>
                <a:lnTo>
                  <a:pt x="16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1863605" y="349995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88" y="444"/>
                </a:lnTo>
                <a:lnTo>
                  <a:pt x="381" y="355"/>
                </a:lnTo>
                <a:lnTo>
                  <a:pt x="63" y="127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2025185" y="365936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5" y="0"/>
                </a:moveTo>
                <a:lnTo>
                  <a:pt x="0" y="114"/>
                </a:lnTo>
                <a:lnTo>
                  <a:pt x="190" y="190"/>
                </a:lnTo>
                <a:lnTo>
                  <a:pt x="228" y="393"/>
                </a:lnTo>
                <a:lnTo>
                  <a:pt x="520" y="342"/>
                </a:lnTo>
                <a:lnTo>
                  <a:pt x="228" y="127"/>
                </a:lnTo>
                <a:lnTo>
                  <a:pt x="35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2088731" y="3650817"/>
            <a:ext cx="10795" cy="6350"/>
          </a:xfrm>
          <a:custGeom>
            <a:avLst/>
            <a:gdLst/>
            <a:ahLst/>
            <a:cxnLst/>
            <a:rect l="l" t="t" r="r" b="b"/>
            <a:pathLst>
              <a:path w="10794" h="6350">
                <a:moveTo>
                  <a:pt x="698" y="215"/>
                </a:moveTo>
                <a:lnTo>
                  <a:pt x="215" y="0"/>
                </a:lnTo>
                <a:lnTo>
                  <a:pt x="0" y="25"/>
                </a:lnTo>
                <a:lnTo>
                  <a:pt x="76" y="215"/>
                </a:lnTo>
                <a:lnTo>
                  <a:pt x="203" y="241"/>
                </a:lnTo>
                <a:lnTo>
                  <a:pt x="698" y="215"/>
                </a:lnTo>
                <a:close/>
              </a:path>
              <a:path w="10794" h="6350">
                <a:moveTo>
                  <a:pt x="10528" y="5930"/>
                </a:moveTo>
                <a:lnTo>
                  <a:pt x="9766" y="5537"/>
                </a:lnTo>
                <a:lnTo>
                  <a:pt x="9791" y="5803"/>
                </a:lnTo>
                <a:lnTo>
                  <a:pt x="9969" y="5842"/>
                </a:lnTo>
                <a:lnTo>
                  <a:pt x="10528" y="593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2009777" y="284669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14" y="444"/>
                </a:lnTo>
                <a:lnTo>
                  <a:pt x="292" y="203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1781590" y="3366182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101" y="0"/>
                </a:moveTo>
                <a:lnTo>
                  <a:pt x="0" y="190"/>
                </a:lnTo>
                <a:lnTo>
                  <a:pt x="685" y="101"/>
                </a:lnTo>
                <a:lnTo>
                  <a:pt x="114" y="2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2102399" y="365646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88" y="165"/>
                </a:lnTo>
                <a:lnTo>
                  <a:pt x="38" y="368"/>
                </a:lnTo>
                <a:lnTo>
                  <a:pt x="292" y="279"/>
                </a:lnTo>
                <a:lnTo>
                  <a:pt x="342" y="101"/>
                </a:lnTo>
                <a:lnTo>
                  <a:pt x="126" y="3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1992668" y="321584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28" y="0"/>
                </a:moveTo>
                <a:lnTo>
                  <a:pt x="50" y="0"/>
                </a:lnTo>
                <a:lnTo>
                  <a:pt x="419" y="228"/>
                </a:lnTo>
                <a:lnTo>
                  <a:pt x="393" y="76"/>
                </a:lnTo>
                <a:lnTo>
                  <a:pt x="22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2080860" y="3654889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0" y="0"/>
                </a:moveTo>
                <a:lnTo>
                  <a:pt x="419" y="215"/>
                </a:lnTo>
                <a:lnTo>
                  <a:pt x="952" y="127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1944862" y="296148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17" y="0"/>
                </a:moveTo>
                <a:lnTo>
                  <a:pt x="76" y="63"/>
                </a:lnTo>
                <a:lnTo>
                  <a:pt x="0" y="215"/>
                </a:lnTo>
                <a:lnTo>
                  <a:pt x="368" y="279"/>
                </a:lnTo>
                <a:lnTo>
                  <a:pt x="419" y="8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2024618" y="364618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41" y="0"/>
                </a:moveTo>
                <a:lnTo>
                  <a:pt x="0" y="12"/>
                </a:lnTo>
                <a:lnTo>
                  <a:pt x="203" y="254"/>
                </a:lnTo>
                <a:lnTo>
                  <a:pt x="507" y="368"/>
                </a:lnTo>
                <a:lnTo>
                  <a:pt x="152" y="8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1808501" y="335804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31" y="0"/>
                </a:moveTo>
                <a:lnTo>
                  <a:pt x="266" y="101"/>
                </a:lnTo>
                <a:lnTo>
                  <a:pt x="0" y="355"/>
                </a:lnTo>
                <a:lnTo>
                  <a:pt x="355" y="292"/>
                </a:lnTo>
                <a:lnTo>
                  <a:pt x="469" y="127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2050923" y="3649383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825" y="25"/>
                </a:moveTo>
                <a:lnTo>
                  <a:pt x="273" y="187"/>
                </a:lnTo>
                <a:lnTo>
                  <a:pt x="482" y="241"/>
                </a:lnTo>
                <a:lnTo>
                  <a:pt x="825" y="25"/>
                </a:lnTo>
                <a:close/>
              </a:path>
              <a:path w="1269" h="635">
                <a:moveTo>
                  <a:pt x="0" y="0"/>
                </a:moveTo>
                <a:lnTo>
                  <a:pt x="207" y="187"/>
                </a:lnTo>
                <a:lnTo>
                  <a:pt x="381" y="25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2455202" y="238723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8" y="0"/>
                </a:moveTo>
                <a:lnTo>
                  <a:pt x="0" y="215"/>
                </a:lnTo>
                <a:lnTo>
                  <a:pt x="241" y="165"/>
                </a:lnTo>
                <a:lnTo>
                  <a:pt x="266" y="406"/>
                </a:lnTo>
                <a:lnTo>
                  <a:pt x="419" y="368"/>
                </a:lnTo>
                <a:lnTo>
                  <a:pt x="381" y="190"/>
                </a:lnTo>
                <a:lnTo>
                  <a:pt x="3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1801304" y="3318928"/>
            <a:ext cx="17145" cy="34290"/>
          </a:xfrm>
          <a:custGeom>
            <a:avLst/>
            <a:gdLst/>
            <a:ahLst/>
            <a:cxnLst/>
            <a:rect l="l" t="t" r="r" b="b"/>
            <a:pathLst>
              <a:path w="17144" h="34289">
                <a:moveTo>
                  <a:pt x="279" y="34175"/>
                </a:moveTo>
                <a:lnTo>
                  <a:pt x="266" y="34048"/>
                </a:lnTo>
                <a:lnTo>
                  <a:pt x="127" y="33769"/>
                </a:lnTo>
                <a:lnTo>
                  <a:pt x="0" y="33731"/>
                </a:lnTo>
                <a:lnTo>
                  <a:pt x="177" y="34150"/>
                </a:lnTo>
                <a:close/>
              </a:path>
              <a:path w="17144" h="34289">
                <a:moveTo>
                  <a:pt x="17145" y="190"/>
                </a:moveTo>
                <a:lnTo>
                  <a:pt x="16967" y="0"/>
                </a:lnTo>
                <a:lnTo>
                  <a:pt x="16725" y="25"/>
                </a:lnTo>
                <a:lnTo>
                  <a:pt x="16840" y="355"/>
                </a:lnTo>
                <a:lnTo>
                  <a:pt x="16992" y="317"/>
                </a:lnTo>
                <a:lnTo>
                  <a:pt x="16992" y="152"/>
                </a:lnTo>
                <a:lnTo>
                  <a:pt x="17145" y="19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2321311" y="270314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07" y="0"/>
                </a:moveTo>
                <a:lnTo>
                  <a:pt x="330" y="101"/>
                </a:lnTo>
                <a:lnTo>
                  <a:pt x="50" y="126"/>
                </a:lnTo>
                <a:lnTo>
                  <a:pt x="253" y="317"/>
                </a:lnTo>
                <a:lnTo>
                  <a:pt x="50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2035175" y="31744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65" y="0"/>
                </a:moveTo>
                <a:lnTo>
                  <a:pt x="50" y="190"/>
                </a:lnTo>
                <a:lnTo>
                  <a:pt x="355" y="317"/>
                </a:lnTo>
                <a:lnTo>
                  <a:pt x="368" y="38"/>
                </a:lnTo>
                <a:lnTo>
                  <a:pt x="16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2017067" y="365673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39" y="0"/>
                </a:moveTo>
                <a:lnTo>
                  <a:pt x="0" y="330"/>
                </a:lnTo>
                <a:lnTo>
                  <a:pt x="208" y="354"/>
                </a:lnTo>
                <a:lnTo>
                  <a:pt x="13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2268379" y="247199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88" y="0"/>
                </a:moveTo>
                <a:lnTo>
                  <a:pt x="279" y="317"/>
                </a:lnTo>
                <a:lnTo>
                  <a:pt x="0" y="253"/>
                </a:lnTo>
                <a:lnTo>
                  <a:pt x="304" y="533"/>
                </a:lnTo>
                <a:lnTo>
                  <a:pt x="584" y="279"/>
                </a:lnTo>
                <a:lnTo>
                  <a:pt x="8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1940450" y="363039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8" y="0"/>
                </a:moveTo>
                <a:lnTo>
                  <a:pt x="0" y="596"/>
                </a:lnTo>
                <a:lnTo>
                  <a:pt x="165" y="355"/>
                </a:lnTo>
                <a:lnTo>
                  <a:pt x="241" y="88"/>
                </a:lnTo>
                <a:lnTo>
                  <a:pt x="3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2072607" y="36521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71" y="0"/>
                </a:moveTo>
                <a:lnTo>
                  <a:pt x="215" y="253"/>
                </a:lnTo>
                <a:lnTo>
                  <a:pt x="63" y="165"/>
                </a:lnTo>
                <a:lnTo>
                  <a:pt x="469" y="292"/>
                </a:lnTo>
                <a:lnTo>
                  <a:pt x="57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2021201" y="364273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2" y="0"/>
                </a:moveTo>
                <a:lnTo>
                  <a:pt x="0" y="368"/>
                </a:lnTo>
                <a:lnTo>
                  <a:pt x="381" y="419"/>
                </a:lnTo>
                <a:lnTo>
                  <a:pt x="266" y="101"/>
                </a:lnTo>
                <a:lnTo>
                  <a:pt x="1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2007275" y="292846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63" y="0"/>
                </a:moveTo>
                <a:lnTo>
                  <a:pt x="0" y="203"/>
                </a:lnTo>
                <a:lnTo>
                  <a:pt x="241" y="228"/>
                </a:lnTo>
                <a:lnTo>
                  <a:pt x="368" y="279"/>
                </a:lnTo>
                <a:lnTo>
                  <a:pt x="6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2064431" y="364730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06" y="0"/>
                </a:moveTo>
                <a:lnTo>
                  <a:pt x="0" y="380"/>
                </a:lnTo>
                <a:lnTo>
                  <a:pt x="254" y="406"/>
                </a:lnTo>
                <a:lnTo>
                  <a:pt x="406" y="304"/>
                </a:lnTo>
                <a:lnTo>
                  <a:pt x="40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2176226" y="285758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2" y="0"/>
                </a:moveTo>
                <a:lnTo>
                  <a:pt x="25" y="393"/>
                </a:lnTo>
                <a:lnTo>
                  <a:pt x="254" y="368"/>
                </a:lnTo>
                <a:lnTo>
                  <a:pt x="114" y="6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2126559" y="364775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14" y="0"/>
                </a:moveTo>
                <a:lnTo>
                  <a:pt x="38" y="165"/>
                </a:lnTo>
                <a:lnTo>
                  <a:pt x="63" y="317"/>
                </a:lnTo>
                <a:lnTo>
                  <a:pt x="241" y="355"/>
                </a:lnTo>
                <a:lnTo>
                  <a:pt x="11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1907338" y="3574639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0" y="0"/>
                </a:moveTo>
                <a:lnTo>
                  <a:pt x="38" y="152"/>
                </a:lnTo>
                <a:lnTo>
                  <a:pt x="177" y="101"/>
                </a:lnTo>
                <a:lnTo>
                  <a:pt x="355" y="139"/>
                </a:lnTo>
                <a:lnTo>
                  <a:pt x="711" y="38"/>
                </a:lnTo>
                <a:lnTo>
                  <a:pt x="38" y="1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1818620" y="330827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77" y="317"/>
                </a:lnTo>
                <a:lnTo>
                  <a:pt x="381" y="330"/>
                </a:lnTo>
                <a:lnTo>
                  <a:pt x="292" y="25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2064969" y="3638232"/>
            <a:ext cx="40640" cy="35560"/>
          </a:xfrm>
          <a:custGeom>
            <a:avLst/>
            <a:gdLst/>
            <a:ahLst/>
            <a:cxnLst/>
            <a:rect l="l" t="t" r="r" b="b"/>
            <a:pathLst>
              <a:path w="40639" h="35560">
                <a:moveTo>
                  <a:pt x="444" y="279"/>
                </a:moveTo>
                <a:lnTo>
                  <a:pt x="254" y="177"/>
                </a:lnTo>
                <a:lnTo>
                  <a:pt x="12" y="0"/>
                </a:lnTo>
                <a:lnTo>
                  <a:pt x="25" y="127"/>
                </a:lnTo>
                <a:lnTo>
                  <a:pt x="0" y="368"/>
                </a:lnTo>
                <a:lnTo>
                  <a:pt x="444" y="279"/>
                </a:lnTo>
                <a:close/>
              </a:path>
              <a:path w="40639" h="35560">
                <a:moveTo>
                  <a:pt x="1435" y="18021"/>
                </a:moveTo>
                <a:lnTo>
                  <a:pt x="1409" y="17881"/>
                </a:lnTo>
                <a:lnTo>
                  <a:pt x="1282" y="17818"/>
                </a:lnTo>
                <a:lnTo>
                  <a:pt x="1104" y="18059"/>
                </a:lnTo>
                <a:lnTo>
                  <a:pt x="1295" y="18084"/>
                </a:lnTo>
                <a:lnTo>
                  <a:pt x="1435" y="18021"/>
                </a:lnTo>
                <a:close/>
              </a:path>
              <a:path w="40639" h="35560">
                <a:moveTo>
                  <a:pt x="40424" y="35052"/>
                </a:moveTo>
                <a:lnTo>
                  <a:pt x="39293" y="35128"/>
                </a:lnTo>
                <a:lnTo>
                  <a:pt x="39801" y="35242"/>
                </a:lnTo>
                <a:lnTo>
                  <a:pt x="40424" y="3505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2180634" y="248967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76" y="241"/>
                </a:lnTo>
                <a:lnTo>
                  <a:pt x="63" y="406"/>
                </a:lnTo>
                <a:lnTo>
                  <a:pt x="266" y="355"/>
                </a:lnTo>
                <a:lnTo>
                  <a:pt x="266" y="76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1961283" y="289936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92" y="0"/>
                </a:moveTo>
                <a:lnTo>
                  <a:pt x="114" y="114"/>
                </a:lnTo>
                <a:lnTo>
                  <a:pt x="0" y="355"/>
                </a:lnTo>
                <a:lnTo>
                  <a:pt x="279" y="368"/>
                </a:lnTo>
                <a:lnTo>
                  <a:pt x="304" y="228"/>
                </a:lnTo>
                <a:lnTo>
                  <a:pt x="29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2195290" y="24809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93" y="0"/>
                </a:moveTo>
                <a:lnTo>
                  <a:pt x="12" y="0"/>
                </a:lnTo>
                <a:lnTo>
                  <a:pt x="0" y="266"/>
                </a:lnTo>
                <a:lnTo>
                  <a:pt x="393" y="266"/>
                </a:lnTo>
                <a:lnTo>
                  <a:pt x="317" y="127"/>
                </a:lnTo>
                <a:lnTo>
                  <a:pt x="39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1806422" y="3349294"/>
            <a:ext cx="1270" cy="22225"/>
          </a:xfrm>
          <a:custGeom>
            <a:avLst/>
            <a:gdLst/>
            <a:ahLst/>
            <a:cxnLst/>
            <a:rect l="l" t="t" r="r" b="b"/>
            <a:pathLst>
              <a:path w="1269" h="22225">
                <a:moveTo>
                  <a:pt x="254" y="0"/>
                </a:moveTo>
                <a:lnTo>
                  <a:pt x="0" y="127"/>
                </a:lnTo>
                <a:lnTo>
                  <a:pt x="203" y="241"/>
                </a:lnTo>
                <a:lnTo>
                  <a:pt x="254" y="0"/>
                </a:lnTo>
                <a:close/>
              </a:path>
              <a:path w="1269" h="22225">
                <a:moveTo>
                  <a:pt x="457" y="50"/>
                </a:moveTo>
                <a:lnTo>
                  <a:pt x="254" y="266"/>
                </a:lnTo>
                <a:lnTo>
                  <a:pt x="457" y="50"/>
                </a:lnTo>
                <a:close/>
              </a:path>
              <a:path w="1269" h="22225">
                <a:moveTo>
                  <a:pt x="660" y="21920"/>
                </a:moveTo>
                <a:lnTo>
                  <a:pt x="508" y="21043"/>
                </a:lnTo>
                <a:lnTo>
                  <a:pt x="469" y="22021"/>
                </a:lnTo>
                <a:lnTo>
                  <a:pt x="622" y="22085"/>
                </a:lnTo>
                <a:lnTo>
                  <a:pt x="571" y="2188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2540706" y="23600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228" y="241"/>
                </a:lnTo>
                <a:lnTo>
                  <a:pt x="368" y="241"/>
                </a:lnTo>
                <a:lnTo>
                  <a:pt x="38" y="3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2205485" y="2823918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0" y="0"/>
                </a:moveTo>
                <a:lnTo>
                  <a:pt x="622" y="165"/>
                </a:lnTo>
                <a:lnTo>
                  <a:pt x="800" y="12"/>
                </a:lnTo>
                <a:lnTo>
                  <a:pt x="546" y="12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928183" y="30346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30" y="0"/>
                </a:moveTo>
                <a:lnTo>
                  <a:pt x="0" y="241"/>
                </a:lnTo>
                <a:lnTo>
                  <a:pt x="317" y="254"/>
                </a:lnTo>
                <a:lnTo>
                  <a:pt x="275" y="102"/>
                </a:lnTo>
                <a:close/>
              </a:path>
              <a:path w="635" h="635">
                <a:moveTo>
                  <a:pt x="381" y="165"/>
                </a:moveTo>
                <a:lnTo>
                  <a:pt x="254" y="203"/>
                </a:lnTo>
                <a:lnTo>
                  <a:pt x="381" y="165"/>
                </a:lnTo>
                <a:close/>
              </a:path>
              <a:path w="635" h="635">
                <a:moveTo>
                  <a:pt x="281" y="107"/>
                </a:moveTo>
                <a:close/>
              </a:path>
              <a:path w="635" h="635">
                <a:moveTo>
                  <a:pt x="275" y="102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2064103" y="298253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90" y="406"/>
                </a:lnTo>
                <a:lnTo>
                  <a:pt x="406" y="165"/>
                </a:lnTo>
                <a:lnTo>
                  <a:pt x="177" y="266"/>
                </a:lnTo>
                <a:lnTo>
                  <a:pt x="279" y="101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821216" y="34811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0" y="0"/>
                </a:moveTo>
                <a:lnTo>
                  <a:pt x="0" y="88"/>
                </a:lnTo>
                <a:lnTo>
                  <a:pt x="0" y="254"/>
                </a:lnTo>
                <a:lnTo>
                  <a:pt x="25" y="381"/>
                </a:lnTo>
                <a:lnTo>
                  <a:pt x="228" y="342"/>
                </a:lnTo>
                <a:lnTo>
                  <a:pt x="19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2108763" y="366224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5" y="0"/>
                </a:moveTo>
                <a:lnTo>
                  <a:pt x="0" y="190"/>
                </a:lnTo>
                <a:lnTo>
                  <a:pt x="101" y="406"/>
                </a:lnTo>
                <a:lnTo>
                  <a:pt x="241" y="380"/>
                </a:lnTo>
                <a:lnTo>
                  <a:pt x="2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2165671" y="2911238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736" y="0"/>
                </a:moveTo>
                <a:lnTo>
                  <a:pt x="0" y="368"/>
                </a:lnTo>
                <a:lnTo>
                  <a:pt x="393" y="393"/>
                </a:lnTo>
                <a:lnTo>
                  <a:pt x="355" y="241"/>
                </a:lnTo>
                <a:lnTo>
                  <a:pt x="533" y="457"/>
                </a:lnTo>
                <a:lnTo>
                  <a:pt x="73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2052429" y="365098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52" y="266"/>
                </a:lnTo>
                <a:lnTo>
                  <a:pt x="584" y="152"/>
                </a:lnTo>
                <a:lnTo>
                  <a:pt x="381" y="139"/>
                </a:lnTo>
                <a:lnTo>
                  <a:pt x="241" y="152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2128323" y="364495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07" y="0"/>
                </a:moveTo>
                <a:lnTo>
                  <a:pt x="0" y="520"/>
                </a:lnTo>
                <a:lnTo>
                  <a:pt x="444" y="482"/>
                </a:lnTo>
                <a:lnTo>
                  <a:pt x="342" y="304"/>
                </a:lnTo>
                <a:lnTo>
                  <a:pt x="50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2129576" y="297343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88" y="0"/>
                </a:moveTo>
                <a:lnTo>
                  <a:pt x="0" y="266"/>
                </a:lnTo>
                <a:lnTo>
                  <a:pt x="279" y="63"/>
                </a:lnTo>
                <a:lnTo>
                  <a:pt x="8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1933865" y="309060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0" y="139"/>
                </a:lnTo>
                <a:lnTo>
                  <a:pt x="355" y="114"/>
                </a:lnTo>
                <a:lnTo>
                  <a:pt x="139" y="50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2063381" y="3636771"/>
            <a:ext cx="635" cy="19685"/>
          </a:xfrm>
          <a:custGeom>
            <a:avLst/>
            <a:gdLst/>
            <a:ahLst/>
            <a:cxnLst/>
            <a:rect l="l" t="t" r="r" b="b"/>
            <a:pathLst>
              <a:path w="635" h="19685">
                <a:moveTo>
                  <a:pt x="393" y="152"/>
                </a:moveTo>
                <a:lnTo>
                  <a:pt x="381" y="0"/>
                </a:lnTo>
                <a:lnTo>
                  <a:pt x="139" y="88"/>
                </a:lnTo>
                <a:lnTo>
                  <a:pt x="152" y="228"/>
                </a:lnTo>
                <a:lnTo>
                  <a:pt x="215" y="368"/>
                </a:lnTo>
                <a:lnTo>
                  <a:pt x="342" y="241"/>
                </a:lnTo>
                <a:close/>
              </a:path>
              <a:path w="635" h="19685">
                <a:moveTo>
                  <a:pt x="495" y="19596"/>
                </a:moveTo>
                <a:lnTo>
                  <a:pt x="469" y="19418"/>
                </a:lnTo>
                <a:lnTo>
                  <a:pt x="0" y="19392"/>
                </a:lnTo>
                <a:lnTo>
                  <a:pt x="304" y="19469"/>
                </a:lnTo>
                <a:lnTo>
                  <a:pt x="495" y="1959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2166219" y="292579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0" y="279"/>
                </a:lnTo>
                <a:lnTo>
                  <a:pt x="304" y="101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1883016" y="3604843"/>
            <a:ext cx="5715" cy="16510"/>
          </a:xfrm>
          <a:custGeom>
            <a:avLst/>
            <a:gdLst/>
            <a:ahLst/>
            <a:cxnLst/>
            <a:rect l="l" t="t" r="r" b="b"/>
            <a:pathLst>
              <a:path w="5714" h="16510">
                <a:moveTo>
                  <a:pt x="215" y="15989"/>
                </a:moveTo>
                <a:lnTo>
                  <a:pt x="114" y="15697"/>
                </a:lnTo>
                <a:lnTo>
                  <a:pt x="12" y="15900"/>
                </a:lnTo>
                <a:lnTo>
                  <a:pt x="50" y="16027"/>
                </a:lnTo>
                <a:lnTo>
                  <a:pt x="215" y="15989"/>
                </a:lnTo>
                <a:close/>
              </a:path>
              <a:path w="5714" h="16510">
                <a:moveTo>
                  <a:pt x="5372" y="406"/>
                </a:moveTo>
                <a:lnTo>
                  <a:pt x="5334" y="0"/>
                </a:lnTo>
                <a:lnTo>
                  <a:pt x="5257" y="495"/>
                </a:lnTo>
                <a:lnTo>
                  <a:pt x="5257" y="647"/>
                </a:lnTo>
                <a:lnTo>
                  <a:pt x="5372" y="40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1822450" y="3502075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19" h="1270">
                <a:moveTo>
                  <a:pt x="406" y="711"/>
                </a:moveTo>
                <a:lnTo>
                  <a:pt x="139" y="584"/>
                </a:lnTo>
                <a:lnTo>
                  <a:pt x="0" y="647"/>
                </a:lnTo>
                <a:lnTo>
                  <a:pt x="139" y="698"/>
                </a:lnTo>
                <a:lnTo>
                  <a:pt x="406" y="711"/>
                </a:lnTo>
                <a:close/>
              </a:path>
              <a:path w="33019" h="1270">
                <a:moveTo>
                  <a:pt x="32537" y="190"/>
                </a:moveTo>
                <a:lnTo>
                  <a:pt x="32461" y="63"/>
                </a:lnTo>
                <a:lnTo>
                  <a:pt x="32245" y="25"/>
                </a:lnTo>
                <a:lnTo>
                  <a:pt x="32232" y="228"/>
                </a:lnTo>
                <a:lnTo>
                  <a:pt x="32537" y="19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2179389" y="285665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69" y="0"/>
                </a:moveTo>
                <a:lnTo>
                  <a:pt x="0" y="406"/>
                </a:lnTo>
                <a:lnTo>
                  <a:pt x="393" y="368"/>
                </a:lnTo>
                <a:lnTo>
                  <a:pt x="46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1783010" y="336630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69" y="0"/>
                </a:moveTo>
                <a:lnTo>
                  <a:pt x="139" y="50"/>
                </a:lnTo>
                <a:lnTo>
                  <a:pt x="0" y="139"/>
                </a:lnTo>
                <a:lnTo>
                  <a:pt x="457" y="127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2066814" y="365565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81" y="0"/>
                </a:moveTo>
                <a:lnTo>
                  <a:pt x="0" y="25"/>
                </a:lnTo>
                <a:lnTo>
                  <a:pt x="25" y="190"/>
                </a:lnTo>
                <a:lnTo>
                  <a:pt x="304" y="177"/>
                </a:lnTo>
                <a:lnTo>
                  <a:pt x="38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2166905" y="251395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03" y="0"/>
                </a:moveTo>
                <a:lnTo>
                  <a:pt x="0" y="254"/>
                </a:lnTo>
                <a:lnTo>
                  <a:pt x="444" y="203"/>
                </a:lnTo>
                <a:lnTo>
                  <a:pt x="507" y="12"/>
                </a:lnTo>
                <a:lnTo>
                  <a:pt x="20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2058479" y="3650297"/>
            <a:ext cx="57150" cy="19685"/>
          </a:xfrm>
          <a:custGeom>
            <a:avLst/>
            <a:gdLst/>
            <a:ahLst/>
            <a:cxnLst/>
            <a:rect l="l" t="t" r="r" b="b"/>
            <a:pathLst>
              <a:path w="57150" h="19685">
                <a:moveTo>
                  <a:pt x="381" y="18973"/>
                </a:moveTo>
                <a:lnTo>
                  <a:pt x="203" y="19062"/>
                </a:lnTo>
                <a:lnTo>
                  <a:pt x="228" y="18923"/>
                </a:lnTo>
                <a:lnTo>
                  <a:pt x="0" y="18910"/>
                </a:lnTo>
                <a:lnTo>
                  <a:pt x="203" y="19138"/>
                </a:lnTo>
                <a:lnTo>
                  <a:pt x="330" y="19151"/>
                </a:lnTo>
                <a:lnTo>
                  <a:pt x="381" y="18973"/>
                </a:lnTo>
                <a:close/>
              </a:path>
              <a:path w="57150" h="19685">
                <a:moveTo>
                  <a:pt x="18923" y="330"/>
                </a:moveTo>
                <a:lnTo>
                  <a:pt x="18859" y="76"/>
                </a:lnTo>
                <a:lnTo>
                  <a:pt x="18732" y="0"/>
                </a:lnTo>
                <a:lnTo>
                  <a:pt x="18554" y="241"/>
                </a:lnTo>
                <a:lnTo>
                  <a:pt x="18923" y="330"/>
                </a:lnTo>
                <a:close/>
              </a:path>
              <a:path w="57150" h="19685">
                <a:moveTo>
                  <a:pt x="57137" y="13373"/>
                </a:moveTo>
                <a:lnTo>
                  <a:pt x="56984" y="13131"/>
                </a:lnTo>
                <a:lnTo>
                  <a:pt x="56857" y="13246"/>
                </a:lnTo>
                <a:lnTo>
                  <a:pt x="57137" y="1337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1802464" y="335493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93" y="0"/>
                </a:moveTo>
                <a:lnTo>
                  <a:pt x="266" y="114"/>
                </a:lnTo>
                <a:lnTo>
                  <a:pt x="50" y="114"/>
                </a:lnTo>
                <a:lnTo>
                  <a:pt x="0" y="266"/>
                </a:lnTo>
                <a:lnTo>
                  <a:pt x="254" y="215"/>
                </a:lnTo>
                <a:lnTo>
                  <a:pt x="39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2072695" y="367926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01" y="228"/>
                </a:lnTo>
                <a:lnTo>
                  <a:pt x="342" y="203"/>
                </a:lnTo>
                <a:lnTo>
                  <a:pt x="101" y="5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1784322" y="336618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95" y="0"/>
                </a:moveTo>
                <a:lnTo>
                  <a:pt x="0" y="165"/>
                </a:lnTo>
                <a:lnTo>
                  <a:pt x="406" y="190"/>
                </a:lnTo>
                <a:lnTo>
                  <a:pt x="49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2009792" y="284645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15" y="0"/>
                </a:moveTo>
                <a:lnTo>
                  <a:pt x="38" y="50"/>
                </a:lnTo>
                <a:lnTo>
                  <a:pt x="0" y="330"/>
                </a:lnTo>
                <a:lnTo>
                  <a:pt x="228" y="292"/>
                </a:lnTo>
                <a:lnTo>
                  <a:pt x="254" y="139"/>
                </a:lnTo>
                <a:lnTo>
                  <a:pt x="127" y="11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2014376" y="277780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76" y="0"/>
                </a:moveTo>
                <a:lnTo>
                  <a:pt x="0" y="368"/>
                </a:lnTo>
                <a:lnTo>
                  <a:pt x="228" y="317"/>
                </a:lnTo>
                <a:lnTo>
                  <a:pt x="279" y="12"/>
                </a:lnTo>
                <a:lnTo>
                  <a:pt x="7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1944090" y="363771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04" y="0"/>
                </a:moveTo>
                <a:lnTo>
                  <a:pt x="12" y="38"/>
                </a:lnTo>
                <a:lnTo>
                  <a:pt x="292" y="177"/>
                </a:lnTo>
                <a:lnTo>
                  <a:pt x="30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2545887" y="236162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42" y="0"/>
                </a:moveTo>
                <a:lnTo>
                  <a:pt x="215" y="127"/>
                </a:lnTo>
                <a:lnTo>
                  <a:pt x="25" y="177"/>
                </a:lnTo>
                <a:lnTo>
                  <a:pt x="0" y="355"/>
                </a:lnTo>
                <a:lnTo>
                  <a:pt x="241" y="292"/>
                </a:lnTo>
                <a:lnTo>
                  <a:pt x="34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1988350" y="366239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5" y="0"/>
                </a:moveTo>
                <a:lnTo>
                  <a:pt x="0" y="215"/>
                </a:lnTo>
                <a:lnTo>
                  <a:pt x="177" y="203"/>
                </a:lnTo>
                <a:lnTo>
                  <a:pt x="88" y="3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2128490" y="366515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63" y="165"/>
                </a:lnTo>
                <a:lnTo>
                  <a:pt x="355" y="203"/>
                </a:lnTo>
                <a:lnTo>
                  <a:pt x="444" y="12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1823547" y="353906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38" y="228"/>
                </a:lnTo>
                <a:lnTo>
                  <a:pt x="190" y="177"/>
                </a:lnTo>
                <a:lnTo>
                  <a:pt x="88" y="368"/>
                </a:lnTo>
                <a:lnTo>
                  <a:pt x="241" y="304"/>
                </a:lnTo>
                <a:lnTo>
                  <a:pt x="253" y="152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2114534" y="366336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27" y="0"/>
                </a:moveTo>
                <a:lnTo>
                  <a:pt x="114" y="266"/>
                </a:lnTo>
                <a:lnTo>
                  <a:pt x="279" y="88"/>
                </a:lnTo>
                <a:lnTo>
                  <a:pt x="127" y="12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1891865" y="356686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03" y="0"/>
                </a:moveTo>
                <a:lnTo>
                  <a:pt x="0" y="177"/>
                </a:lnTo>
                <a:lnTo>
                  <a:pt x="152" y="165"/>
                </a:lnTo>
                <a:lnTo>
                  <a:pt x="330" y="114"/>
                </a:lnTo>
                <a:lnTo>
                  <a:pt x="20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2021165" y="321733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57" y="0"/>
                </a:moveTo>
                <a:lnTo>
                  <a:pt x="279" y="0"/>
                </a:lnTo>
                <a:lnTo>
                  <a:pt x="0" y="203"/>
                </a:lnTo>
                <a:lnTo>
                  <a:pt x="355" y="165"/>
                </a:lnTo>
                <a:lnTo>
                  <a:pt x="507" y="165"/>
                </a:lnTo>
                <a:lnTo>
                  <a:pt x="45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2071025" y="36511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39" y="0"/>
                </a:moveTo>
                <a:lnTo>
                  <a:pt x="165" y="177"/>
                </a:lnTo>
                <a:lnTo>
                  <a:pt x="0" y="215"/>
                </a:lnTo>
                <a:lnTo>
                  <a:pt x="266" y="241"/>
                </a:lnTo>
                <a:lnTo>
                  <a:pt x="444" y="50"/>
                </a:lnTo>
                <a:lnTo>
                  <a:pt x="13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1892698" y="354690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52" y="0"/>
                </a:moveTo>
                <a:lnTo>
                  <a:pt x="0" y="12"/>
                </a:lnTo>
                <a:lnTo>
                  <a:pt x="38" y="419"/>
                </a:lnTo>
                <a:lnTo>
                  <a:pt x="114" y="266"/>
                </a:lnTo>
                <a:lnTo>
                  <a:pt x="15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1801657" y="335593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79" y="0"/>
                </a:moveTo>
                <a:lnTo>
                  <a:pt x="25" y="88"/>
                </a:lnTo>
                <a:lnTo>
                  <a:pt x="0" y="368"/>
                </a:lnTo>
                <a:lnTo>
                  <a:pt x="101" y="215"/>
                </a:lnTo>
                <a:lnTo>
                  <a:pt x="27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1818832" y="331042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0" y="0"/>
                </a:moveTo>
                <a:lnTo>
                  <a:pt x="101" y="139"/>
                </a:lnTo>
                <a:lnTo>
                  <a:pt x="254" y="126"/>
                </a:lnTo>
                <a:lnTo>
                  <a:pt x="114" y="3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1883209" y="362091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26" y="0"/>
                </a:moveTo>
                <a:lnTo>
                  <a:pt x="139" y="292"/>
                </a:lnTo>
                <a:lnTo>
                  <a:pt x="279" y="50"/>
                </a:lnTo>
                <a:lnTo>
                  <a:pt x="114" y="139"/>
                </a:lnTo>
                <a:lnTo>
                  <a:pt x="12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1799869" y="3474326"/>
            <a:ext cx="23495" cy="29209"/>
          </a:xfrm>
          <a:custGeom>
            <a:avLst/>
            <a:gdLst/>
            <a:ahLst/>
            <a:cxnLst/>
            <a:rect l="l" t="t" r="r" b="b"/>
            <a:pathLst>
              <a:path w="23494" h="29210">
                <a:moveTo>
                  <a:pt x="203" y="279"/>
                </a:moveTo>
                <a:lnTo>
                  <a:pt x="63" y="0"/>
                </a:lnTo>
                <a:lnTo>
                  <a:pt x="0" y="444"/>
                </a:lnTo>
                <a:lnTo>
                  <a:pt x="165" y="431"/>
                </a:lnTo>
                <a:lnTo>
                  <a:pt x="114" y="254"/>
                </a:lnTo>
                <a:close/>
              </a:path>
              <a:path w="23494" h="29210">
                <a:moveTo>
                  <a:pt x="23317" y="28714"/>
                </a:moveTo>
                <a:lnTo>
                  <a:pt x="23215" y="28536"/>
                </a:lnTo>
                <a:lnTo>
                  <a:pt x="23228" y="2876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1878364" y="311757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92" y="0"/>
                </a:moveTo>
                <a:lnTo>
                  <a:pt x="0" y="406"/>
                </a:lnTo>
                <a:lnTo>
                  <a:pt x="165" y="444"/>
                </a:lnTo>
                <a:lnTo>
                  <a:pt x="29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2057387" y="3633063"/>
            <a:ext cx="22860" cy="26034"/>
          </a:xfrm>
          <a:custGeom>
            <a:avLst/>
            <a:gdLst/>
            <a:ahLst/>
            <a:cxnLst/>
            <a:rect l="l" t="t" r="r" b="b"/>
            <a:pathLst>
              <a:path w="22860" h="26035">
                <a:moveTo>
                  <a:pt x="368" y="12128"/>
                </a:moveTo>
                <a:lnTo>
                  <a:pt x="0" y="12166"/>
                </a:lnTo>
                <a:lnTo>
                  <a:pt x="101" y="12319"/>
                </a:lnTo>
                <a:lnTo>
                  <a:pt x="101" y="12446"/>
                </a:lnTo>
                <a:lnTo>
                  <a:pt x="165" y="12280"/>
                </a:lnTo>
                <a:lnTo>
                  <a:pt x="368" y="12128"/>
                </a:lnTo>
                <a:close/>
              </a:path>
              <a:path w="22860" h="26035">
                <a:moveTo>
                  <a:pt x="8521" y="215"/>
                </a:moveTo>
                <a:lnTo>
                  <a:pt x="8432" y="0"/>
                </a:lnTo>
                <a:lnTo>
                  <a:pt x="8331" y="177"/>
                </a:lnTo>
                <a:lnTo>
                  <a:pt x="8331" y="317"/>
                </a:lnTo>
                <a:lnTo>
                  <a:pt x="8483" y="215"/>
                </a:lnTo>
                <a:close/>
              </a:path>
              <a:path w="22860" h="26035">
                <a:moveTo>
                  <a:pt x="9220" y="25958"/>
                </a:moveTo>
                <a:lnTo>
                  <a:pt x="9118" y="25793"/>
                </a:lnTo>
                <a:lnTo>
                  <a:pt x="9105" y="25958"/>
                </a:lnTo>
                <a:close/>
              </a:path>
              <a:path w="22860" h="26035">
                <a:moveTo>
                  <a:pt x="18148" y="18046"/>
                </a:moveTo>
                <a:lnTo>
                  <a:pt x="18008" y="17881"/>
                </a:lnTo>
                <a:lnTo>
                  <a:pt x="17868" y="18021"/>
                </a:lnTo>
                <a:lnTo>
                  <a:pt x="18148" y="18046"/>
                </a:lnTo>
                <a:close/>
              </a:path>
              <a:path w="22860" h="26035">
                <a:moveTo>
                  <a:pt x="22809" y="19989"/>
                </a:moveTo>
                <a:lnTo>
                  <a:pt x="22491" y="19862"/>
                </a:lnTo>
                <a:lnTo>
                  <a:pt x="22542" y="20053"/>
                </a:lnTo>
                <a:lnTo>
                  <a:pt x="22694" y="20015"/>
                </a:lnTo>
                <a:lnTo>
                  <a:pt x="22593" y="20180"/>
                </a:lnTo>
                <a:lnTo>
                  <a:pt x="22733" y="20142"/>
                </a:lnTo>
                <a:lnTo>
                  <a:pt x="22809" y="1998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1999988" y="364827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76" y="0"/>
                </a:moveTo>
                <a:lnTo>
                  <a:pt x="0" y="177"/>
                </a:lnTo>
                <a:lnTo>
                  <a:pt x="165" y="279"/>
                </a:lnTo>
                <a:lnTo>
                  <a:pt x="7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1879587" y="3112122"/>
            <a:ext cx="33655" cy="3175"/>
          </a:xfrm>
          <a:custGeom>
            <a:avLst/>
            <a:gdLst/>
            <a:ahLst/>
            <a:cxnLst/>
            <a:rect l="l" t="t" r="r" b="b"/>
            <a:pathLst>
              <a:path w="33655" h="3175">
                <a:moveTo>
                  <a:pt x="355" y="2959"/>
                </a:moveTo>
                <a:lnTo>
                  <a:pt x="76" y="2794"/>
                </a:lnTo>
                <a:lnTo>
                  <a:pt x="0" y="3098"/>
                </a:lnTo>
                <a:lnTo>
                  <a:pt x="279" y="3022"/>
                </a:lnTo>
                <a:close/>
              </a:path>
              <a:path w="33655" h="3175">
                <a:moveTo>
                  <a:pt x="33629" y="0"/>
                </a:moveTo>
                <a:lnTo>
                  <a:pt x="33324" y="190"/>
                </a:lnTo>
                <a:lnTo>
                  <a:pt x="33299" y="393"/>
                </a:lnTo>
                <a:lnTo>
                  <a:pt x="33502" y="241"/>
                </a:lnTo>
                <a:lnTo>
                  <a:pt x="3362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2010787" y="280185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04" y="0"/>
                </a:moveTo>
                <a:lnTo>
                  <a:pt x="76" y="63"/>
                </a:lnTo>
                <a:lnTo>
                  <a:pt x="0" y="342"/>
                </a:lnTo>
                <a:lnTo>
                  <a:pt x="203" y="292"/>
                </a:lnTo>
                <a:lnTo>
                  <a:pt x="228" y="139"/>
                </a:lnTo>
                <a:lnTo>
                  <a:pt x="30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2123630" y="366545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03" y="0"/>
                </a:moveTo>
                <a:lnTo>
                  <a:pt x="0" y="88"/>
                </a:lnTo>
                <a:lnTo>
                  <a:pt x="203" y="241"/>
                </a:lnTo>
                <a:lnTo>
                  <a:pt x="152" y="3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2061972" y="3657536"/>
            <a:ext cx="14604" cy="7620"/>
          </a:xfrm>
          <a:custGeom>
            <a:avLst/>
            <a:gdLst/>
            <a:ahLst/>
            <a:cxnLst/>
            <a:rect l="l" t="t" r="r" b="b"/>
            <a:pathLst>
              <a:path w="14605" h="7620">
                <a:moveTo>
                  <a:pt x="381" y="101"/>
                </a:moveTo>
                <a:lnTo>
                  <a:pt x="0" y="0"/>
                </a:lnTo>
                <a:lnTo>
                  <a:pt x="177" y="177"/>
                </a:lnTo>
                <a:lnTo>
                  <a:pt x="342" y="215"/>
                </a:lnTo>
                <a:close/>
              </a:path>
              <a:path w="14605" h="7620">
                <a:moveTo>
                  <a:pt x="7810" y="7454"/>
                </a:moveTo>
                <a:lnTo>
                  <a:pt x="7493" y="7378"/>
                </a:lnTo>
                <a:lnTo>
                  <a:pt x="7569" y="7518"/>
                </a:lnTo>
                <a:lnTo>
                  <a:pt x="7810" y="7454"/>
                </a:lnTo>
                <a:close/>
              </a:path>
              <a:path w="14605" h="7620">
                <a:moveTo>
                  <a:pt x="14084" y="1930"/>
                </a:moveTo>
                <a:lnTo>
                  <a:pt x="13741" y="2070"/>
                </a:lnTo>
                <a:lnTo>
                  <a:pt x="13893" y="2082"/>
                </a:lnTo>
                <a:lnTo>
                  <a:pt x="14084" y="200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2009095" y="292863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76" y="0"/>
                </a:moveTo>
                <a:lnTo>
                  <a:pt x="38" y="139"/>
                </a:lnTo>
                <a:lnTo>
                  <a:pt x="38" y="342"/>
                </a:lnTo>
                <a:lnTo>
                  <a:pt x="190" y="279"/>
                </a:lnTo>
                <a:lnTo>
                  <a:pt x="7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2546057" y="236194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622" y="0"/>
                </a:moveTo>
                <a:lnTo>
                  <a:pt x="101" y="63"/>
                </a:lnTo>
                <a:lnTo>
                  <a:pt x="520" y="10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1852796" y="317036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0" y="0"/>
                </a:moveTo>
                <a:lnTo>
                  <a:pt x="0" y="495"/>
                </a:lnTo>
                <a:lnTo>
                  <a:pt x="254" y="406"/>
                </a:lnTo>
                <a:lnTo>
                  <a:pt x="215" y="266"/>
                </a:lnTo>
                <a:lnTo>
                  <a:pt x="19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2082369" y="364967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8" y="0"/>
                </a:moveTo>
                <a:lnTo>
                  <a:pt x="177" y="139"/>
                </a:lnTo>
                <a:lnTo>
                  <a:pt x="3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1814946" y="331865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39" y="0"/>
                </a:moveTo>
                <a:lnTo>
                  <a:pt x="0" y="63"/>
                </a:lnTo>
                <a:lnTo>
                  <a:pt x="63" y="254"/>
                </a:lnTo>
                <a:lnTo>
                  <a:pt x="215" y="203"/>
                </a:lnTo>
                <a:lnTo>
                  <a:pt x="88" y="6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2546457" y="236160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77" y="0"/>
                </a:moveTo>
                <a:lnTo>
                  <a:pt x="0" y="88"/>
                </a:lnTo>
                <a:lnTo>
                  <a:pt x="76" y="241"/>
                </a:lnTo>
                <a:lnTo>
                  <a:pt x="266" y="190"/>
                </a:lnTo>
                <a:lnTo>
                  <a:pt x="76" y="165"/>
                </a:lnTo>
                <a:lnTo>
                  <a:pt x="17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1937016" y="363077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01" y="0"/>
                </a:moveTo>
                <a:lnTo>
                  <a:pt x="0" y="139"/>
                </a:lnTo>
                <a:lnTo>
                  <a:pt x="203" y="241"/>
                </a:lnTo>
                <a:lnTo>
                  <a:pt x="10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1896577" y="308387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0" y="0"/>
                </a:moveTo>
                <a:lnTo>
                  <a:pt x="88" y="228"/>
                </a:lnTo>
                <a:lnTo>
                  <a:pt x="38" y="457"/>
                </a:lnTo>
                <a:lnTo>
                  <a:pt x="63" y="292"/>
                </a:lnTo>
                <a:lnTo>
                  <a:pt x="19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2021088" y="321598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76" y="0"/>
                </a:moveTo>
                <a:lnTo>
                  <a:pt x="0" y="177"/>
                </a:lnTo>
                <a:lnTo>
                  <a:pt x="165" y="203"/>
                </a:lnTo>
                <a:lnTo>
                  <a:pt x="7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1858112" y="348665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77" y="215"/>
                </a:lnTo>
                <a:lnTo>
                  <a:pt x="317" y="177"/>
                </a:lnTo>
                <a:lnTo>
                  <a:pt x="177" y="165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1873392" y="356850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38" y="253"/>
                </a:lnTo>
                <a:lnTo>
                  <a:pt x="50" y="393"/>
                </a:lnTo>
                <a:lnTo>
                  <a:pt x="190" y="342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1918905" y="354173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01" y="0"/>
                </a:moveTo>
                <a:lnTo>
                  <a:pt x="0" y="152"/>
                </a:lnTo>
                <a:lnTo>
                  <a:pt x="139" y="203"/>
                </a:lnTo>
                <a:lnTo>
                  <a:pt x="10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2547585" y="236246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88" y="292"/>
                </a:lnTo>
                <a:lnTo>
                  <a:pt x="254" y="304"/>
                </a:lnTo>
                <a:lnTo>
                  <a:pt x="228" y="38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1946031" y="30270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66" y="0"/>
                </a:moveTo>
                <a:lnTo>
                  <a:pt x="88" y="12"/>
                </a:lnTo>
                <a:lnTo>
                  <a:pt x="0" y="152"/>
                </a:lnTo>
                <a:lnTo>
                  <a:pt x="152" y="12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2183866" y="2487815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266" y="254"/>
                </a:moveTo>
                <a:lnTo>
                  <a:pt x="50" y="330"/>
                </a:lnTo>
                <a:lnTo>
                  <a:pt x="203" y="431"/>
                </a:lnTo>
                <a:lnTo>
                  <a:pt x="266" y="254"/>
                </a:lnTo>
                <a:close/>
              </a:path>
              <a:path w="3810" h="635">
                <a:moveTo>
                  <a:pt x="3594" y="0"/>
                </a:moveTo>
                <a:lnTo>
                  <a:pt x="3378" y="76"/>
                </a:lnTo>
                <a:lnTo>
                  <a:pt x="3327" y="241"/>
                </a:lnTo>
                <a:lnTo>
                  <a:pt x="3467" y="203"/>
                </a:lnTo>
                <a:lnTo>
                  <a:pt x="359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1906977" y="35744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88" y="165"/>
                </a:lnTo>
                <a:lnTo>
                  <a:pt x="76" y="1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2009994" y="36511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14" y="0"/>
                </a:moveTo>
                <a:lnTo>
                  <a:pt x="12" y="139"/>
                </a:lnTo>
                <a:lnTo>
                  <a:pt x="38" y="266"/>
                </a:lnTo>
                <a:lnTo>
                  <a:pt x="11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2069477" y="3643147"/>
            <a:ext cx="45720" cy="29845"/>
          </a:xfrm>
          <a:custGeom>
            <a:avLst/>
            <a:gdLst/>
            <a:ahLst/>
            <a:cxnLst/>
            <a:rect l="l" t="t" r="r" b="b"/>
            <a:pathLst>
              <a:path w="45719" h="29845">
                <a:moveTo>
                  <a:pt x="190" y="2768"/>
                </a:moveTo>
                <a:lnTo>
                  <a:pt x="101" y="2578"/>
                </a:lnTo>
                <a:lnTo>
                  <a:pt x="0" y="2768"/>
                </a:lnTo>
                <a:lnTo>
                  <a:pt x="139" y="2870"/>
                </a:lnTo>
                <a:lnTo>
                  <a:pt x="114" y="2743"/>
                </a:lnTo>
                <a:close/>
              </a:path>
              <a:path w="45719" h="29845">
                <a:moveTo>
                  <a:pt x="508" y="0"/>
                </a:moveTo>
                <a:lnTo>
                  <a:pt x="279" y="25"/>
                </a:lnTo>
                <a:lnTo>
                  <a:pt x="241" y="152"/>
                </a:lnTo>
                <a:lnTo>
                  <a:pt x="406" y="139"/>
                </a:lnTo>
                <a:lnTo>
                  <a:pt x="508" y="0"/>
                </a:lnTo>
                <a:close/>
              </a:path>
              <a:path w="45719" h="29845">
                <a:moveTo>
                  <a:pt x="1155" y="20332"/>
                </a:moveTo>
                <a:lnTo>
                  <a:pt x="965" y="20091"/>
                </a:lnTo>
                <a:lnTo>
                  <a:pt x="965" y="20243"/>
                </a:lnTo>
                <a:lnTo>
                  <a:pt x="1003" y="20383"/>
                </a:lnTo>
                <a:lnTo>
                  <a:pt x="1155" y="20332"/>
                </a:lnTo>
                <a:close/>
              </a:path>
              <a:path w="45719" h="29845">
                <a:moveTo>
                  <a:pt x="16967" y="14770"/>
                </a:moveTo>
                <a:lnTo>
                  <a:pt x="16941" y="14528"/>
                </a:lnTo>
                <a:lnTo>
                  <a:pt x="16814" y="14579"/>
                </a:lnTo>
                <a:lnTo>
                  <a:pt x="16852" y="14795"/>
                </a:lnTo>
                <a:close/>
              </a:path>
              <a:path w="45719" h="29845">
                <a:moveTo>
                  <a:pt x="19062" y="15608"/>
                </a:moveTo>
                <a:lnTo>
                  <a:pt x="18846" y="15379"/>
                </a:lnTo>
                <a:lnTo>
                  <a:pt x="18834" y="15709"/>
                </a:lnTo>
                <a:lnTo>
                  <a:pt x="18986" y="15671"/>
                </a:lnTo>
                <a:close/>
              </a:path>
              <a:path w="45719" h="29845">
                <a:moveTo>
                  <a:pt x="33947" y="29375"/>
                </a:moveTo>
                <a:lnTo>
                  <a:pt x="33769" y="29387"/>
                </a:lnTo>
                <a:lnTo>
                  <a:pt x="33896" y="29502"/>
                </a:lnTo>
                <a:lnTo>
                  <a:pt x="33947" y="29375"/>
                </a:lnTo>
                <a:close/>
              </a:path>
              <a:path w="45719" h="29845">
                <a:moveTo>
                  <a:pt x="45605" y="17957"/>
                </a:moveTo>
                <a:lnTo>
                  <a:pt x="45491" y="17830"/>
                </a:lnTo>
                <a:lnTo>
                  <a:pt x="45605" y="17957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2077373" y="2984251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660" y="0"/>
                </a:moveTo>
                <a:lnTo>
                  <a:pt x="0" y="12"/>
                </a:lnTo>
                <a:lnTo>
                  <a:pt x="355" y="152"/>
                </a:lnTo>
                <a:lnTo>
                  <a:pt x="66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1804253" y="336154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82" y="0"/>
                </a:moveTo>
                <a:lnTo>
                  <a:pt x="0" y="253"/>
                </a:lnTo>
                <a:lnTo>
                  <a:pt x="317" y="253"/>
                </a:lnTo>
                <a:lnTo>
                  <a:pt x="48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2770490" y="219044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8" y="0"/>
                </a:moveTo>
                <a:lnTo>
                  <a:pt x="0" y="533"/>
                </a:lnTo>
                <a:lnTo>
                  <a:pt x="228" y="342"/>
                </a:lnTo>
                <a:lnTo>
                  <a:pt x="3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2186782" y="289073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93" y="0"/>
                </a:moveTo>
                <a:lnTo>
                  <a:pt x="0" y="292"/>
                </a:lnTo>
                <a:lnTo>
                  <a:pt x="228" y="355"/>
                </a:lnTo>
                <a:lnTo>
                  <a:pt x="39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2054755" y="279789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79" y="0"/>
                </a:moveTo>
                <a:lnTo>
                  <a:pt x="0" y="419"/>
                </a:lnTo>
                <a:lnTo>
                  <a:pt x="292" y="355"/>
                </a:lnTo>
                <a:lnTo>
                  <a:pt x="27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2158880" y="293353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92" y="0"/>
                </a:moveTo>
                <a:lnTo>
                  <a:pt x="139" y="12"/>
                </a:lnTo>
                <a:lnTo>
                  <a:pt x="0" y="203"/>
                </a:lnTo>
                <a:lnTo>
                  <a:pt x="228" y="177"/>
                </a:lnTo>
                <a:lnTo>
                  <a:pt x="29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1813345" y="331405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77" y="0"/>
                </a:moveTo>
                <a:lnTo>
                  <a:pt x="38" y="0"/>
                </a:lnTo>
                <a:lnTo>
                  <a:pt x="38" y="177"/>
                </a:lnTo>
                <a:lnTo>
                  <a:pt x="203" y="6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2107740" y="260843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79" y="0"/>
                </a:moveTo>
                <a:lnTo>
                  <a:pt x="50" y="12"/>
                </a:lnTo>
                <a:lnTo>
                  <a:pt x="266" y="11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2022447" y="309770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03" y="0"/>
                </a:moveTo>
                <a:lnTo>
                  <a:pt x="50" y="50"/>
                </a:lnTo>
                <a:lnTo>
                  <a:pt x="203" y="6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2166240" y="251487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30" y="0"/>
                </a:moveTo>
                <a:lnTo>
                  <a:pt x="190" y="25"/>
                </a:lnTo>
                <a:lnTo>
                  <a:pt x="0" y="127"/>
                </a:lnTo>
                <a:lnTo>
                  <a:pt x="266" y="165"/>
                </a:lnTo>
                <a:lnTo>
                  <a:pt x="33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2073541" y="3651580"/>
            <a:ext cx="6985" cy="27940"/>
          </a:xfrm>
          <a:custGeom>
            <a:avLst/>
            <a:gdLst/>
            <a:ahLst/>
            <a:cxnLst/>
            <a:rect l="l" t="t" r="r" b="b"/>
            <a:pathLst>
              <a:path w="6985" h="27939">
                <a:moveTo>
                  <a:pt x="254" y="27762"/>
                </a:moveTo>
                <a:lnTo>
                  <a:pt x="0" y="27813"/>
                </a:lnTo>
                <a:lnTo>
                  <a:pt x="254" y="27889"/>
                </a:lnTo>
                <a:lnTo>
                  <a:pt x="254" y="27762"/>
                </a:lnTo>
                <a:close/>
              </a:path>
              <a:path w="6985" h="27939">
                <a:moveTo>
                  <a:pt x="6591" y="241"/>
                </a:moveTo>
                <a:lnTo>
                  <a:pt x="6578" y="0"/>
                </a:lnTo>
                <a:lnTo>
                  <a:pt x="6438" y="25"/>
                </a:lnTo>
                <a:lnTo>
                  <a:pt x="6451" y="215"/>
                </a:lnTo>
                <a:lnTo>
                  <a:pt x="6591" y="24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1888771" y="3566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27" y="215"/>
                </a:lnTo>
                <a:lnTo>
                  <a:pt x="254" y="50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1823727" y="331696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03" y="0"/>
                </a:moveTo>
                <a:lnTo>
                  <a:pt x="0" y="50"/>
                </a:lnTo>
                <a:lnTo>
                  <a:pt x="215" y="127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1833430" y="349546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38" y="279"/>
                </a:lnTo>
                <a:lnTo>
                  <a:pt x="101" y="1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1888167" y="361574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77" y="0"/>
                </a:moveTo>
                <a:lnTo>
                  <a:pt x="0" y="50"/>
                </a:lnTo>
                <a:lnTo>
                  <a:pt x="177" y="5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1914893" y="354635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26" y="0"/>
                </a:moveTo>
                <a:lnTo>
                  <a:pt x="165" y="152"/>
                </a:lnTo>
                <a:lnTo>
                  <a:pt x="12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1869178" y="360535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80" y="0"/>
                </a:moveTo>
                <a:lnTo>
                  <a:pt x="0" y="203"/>
                </a:lnTo>
                <a:lnTo>
                  <a:pt x="355" y="228"/>
                </a:lnTo>
                <a:lnTo>
                  <a:pt x="38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2020722" y="321633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52" y="0"/>
                </a:moveTo>
                <a:lnTo>
                  <a:pt x="0" y="266"/>
                </a:lnTo>
                <a:lnTo>
                  <a:pt x="165" y="215"/>
                </a:lnTo>
                <a:lnTo>
                  <a:pt x="15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2060794" y="366160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52" y="0"/>
                </a:moveTo>
                <a:lnTo>
                  <a:pt x="0" y="190"/>
                </a:lnTo>
                <a:lnTo>
                  <a:pt x="177" y="152"/>
                </a:lnTo>
                <a:lnTo>
                  <a:pt x="177" y="1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2413466" y="240342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76" y="228"/>
                </a:lnTo>
                <a:lnTo>
                  <a:pt x="177" y="76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1889542" y="356655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42" y="0"/>
                </a:moveTo>
                <a:lnTo>
                  <a:pt x="0" y="127"/>
                </a:lnTo>
                <a:lnTo>
                  <a:pt x="253" y="10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2069536" y="364619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17" y="0"/>
                </a:moveTo>
                <a:lnTo>
                  <a:pt x="0" y="254"/>
                </a:lnTo>
                <a:lnTo>
                  <a:pt x="203" y="292"/>
                </a:lnTo>
                <a:lnTo>
                  <a:pt x="31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2129518" y="36584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03" y="0"/>
                </a:moveTo>
                <a:lnTo>
                  <a:pt x="50" y="114"/>
                </a:lnTo>
                <a:lnTo>
                  <a:pt x="203" y="139"/>
                </a:lnTo>
                <a:lnTo>
                  <a:pt x="20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2073960" y="3648176"/>
            <a:ext cx="32384" cy="12700"/>
          </a:xfrm>
          <a:custGeom>
            <a:avLst/>
            <a:gdLst/>
            <a:ahLst/>
            <a:cxnLst/>
            <a:rect l="l" t="t" r="r" b="b"/>
            <a:pathLst>
              <a:path w="32385" h="12700">
                <a:moveTo>
                  <a:pt x="165" y="38"/>
                </a:moveTo>
                <a:lnTo>
                  <a:pt x="0" y="0"/>
                </a:lnTo>
                <a:lnTo>
                  <a:pt x="50" y="139"/>
                </a:lnTo>
                <a:close/>
              </a:path>
              <a:path w="32385" h="12700">
                <a:moveTo>
                  <a:pt x="32194" y="12026"/>
                </a:moveTo>
                <a:lnTo>
                  <a:pt x="32016" y="11988"/>
                </a:lnTo>
                <a:lnTo>
                  <a:pt x="32169" y="1212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2180526" y="2486951"/>
            <a:ext cx="8255" cy="4445"/>
          </a:xfrm>
          <a:custGeom>
            <a:avLst/>
            <a:gdLst/>
            <a:ahLst/>
            <a:cxnLst/>
            <a:rect l="l" t="t" r="r" b="b"/>
            <a:pathLst>
              <a:path w="8255" h="4444">
                <a:moveTo>
                  <a:pt x="228" y="3848"/>
                </a:moveTo>
                <a:lnTo>
                  <a:pt x="139" y="3695"/>
                </a:lnTo>
                <a:lnTo>
                  <a:pt x="0" y="3886"/>
                </a:lnTo>
                <a:lnTo>
                  <a:pt x="127" y="3848"/>
                </a:lnTo>
                <a:close/>
              </a:path>
              <a:path w="8255" h="4444">
                <a:moveTo>
                  <a:pt x="7759" y="0"/>
                </a:moveTo>
                <a:lnTo>
                  <a:pt x="7632" y="25"/>
                </a:lnTo>
                <a:lnTo>
                  <a:pt x="7467" y="190"/>
                </a:lnTo>
                <a:lnTo>
                  <a:pt x="7607" y="152"/>
                </a:lnTo>
                <a:lnTo>
                  <a:pt x="775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2003423" y="292683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14" y="0"/>
                </a:moveTo>
                <a:lnTo>
                  <a:pt x="0" y="304"/>
                </a:lnTo>
                <a:lnTo>
                  <a:pt x="152" y="177"/>
                </a:lnTo>
                <a:lnTo>
                  <a:pt x="11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2546175" y="236139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39" y="0"/>
                </a:moveTo>
                <a:lnTo>
                  <a:pt x="0" y="139"/>
                </a:lnTo>
                <a:lnTo>
                  <a:pt x="203" y="12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2071033" y="365199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2" y="279"/>
                </a:lnTo>
                <a:lnTo>
                  <a:pt x="88" y="1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1858858" y="350932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63" y="0"/>
                </a:moveTo>
                <a:lnTo>
                  <a:pt x="25" y="165"/>
                </a:lnTo>
                <a:lnTo>
                  <a:pt x="165" y="177"/>
                </a:lnTo>
                <a:lnTo>
                  <a:pt x="6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2066251" y="3641648"/>
            <a:ext cx="3810" cy="38100"/>
          </a:xfrm>
          <a:custGeom>
            <a:avLst/>
            <a:gdLst/>
            <a:ahLst/>
            <a:cxnLst/>
            <a:rect l="l" t="t" r="r" b="b"/>
            <a:pathLst>
              <a:path w="3810" h="38100">
                <a:moveTo>
                  <a:pt x="279" y="12"/>
                </a:moveTo>
                <a:lnTo>
                  <a:pt x="76" y="12"/>
                </a:lnTo>
                <a:lnTo>
                  <a:pt x="215" y="76"/>
                </a:lnTo>
                <a:close/>
              </a:path>
              <a:path w="3810" h="38100">
                <a:moveTo>
                  <a:pt x="3683" y="37706"/>
                </a:moveTo>
                <a:lnTo>
                  <a:pt x="3416" y="37795"/>
                </a:lnTo>
                <a:lnTo>
                  <a:pt x="3543" y="37807"/>
                </a:lnTo>
                <a:lnTo>
                  <a:pt x="3670" y="37757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2546642" y="236133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01" y="0"/>
                </a:moveTo>
                <a:lnTo>
                  <a:pt x="0" y="317"/>
                </a:lnTo>
                <a:lnTo>
                  <a:pt x="177" y="3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1874550" y="361219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03" y="0"/>
                </a:moveTo>
                <a:lnTo>
                  <a:pt x="38" y="25"/>
                </a:lnTo>
                <a:lnTo>
                  <a:pt x="190" y="12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2161997" y="2831680"/>
            <a:ext cx="43815" cy="41910"/>
          </a:xfrm>
          <a:custGeom>
            <a:avLst/>
            <a:gdLst/>
            <a:ahLst/>
            <a:cxnLst/>
            <a:rect l="l" t="t" r="r" b="b"/>
            <a:pathLst>
              <a:path w="43814" h="41910">
                <a:moveTo>
                  <a:pt x="228" y="203"/>
                </a:moveTo>
                <a:lnTo>
                  <a:pt x="165" y="0"/>
                </a:lnTo>
                <a:lnTo>
                  <a:pt x="0" y="279"/>
                </a:lnTo>
                <a:lnTo>
                  <a:pt x="228" y="317"/>
                </a:lnTo>
                <a:lnTo>
                  <a:pt x="101" y="165"/>
                </a:lnTo>
                <a:lnTo>
                  <a:pt x="228" y="203"/>
                </a:lnTo>
                <a:close/>
              </a:path>
              <a:path w="43814" h="41910">
                <a:moveTo>
                  <a:pt x="43256" y="41148"/>
                </a:moveTo>
                <a:lnTo>
                  <a:pt x="42951" y="41503"/>
                </a:lnTo>
                <a:lnTo>
                  <a:pt x="43154" y="41516"/>
                </a:lnTo>
                <a:lnTo>
                  <a:pt x="43256" y="4114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1783694" y="336622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5" y="0"/>
                </a:moveTo>
                <a:lnTo>
                  <a:pt x="0" y="215"/>
                </a:lnTo>
                <a:lnTo>
                  <a:pt x="215" y="241"/>
                </a:lnTo>
                <a:lnTo>
                  <a:pt x="35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1948179" y="302812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79" y="0"/>
                </a:moveTo>
                <a:lnTo>
                  <a:pt x="0" y="12"/>
                </a:lnTo>
                <a:lnTo>
                  <a:pt x="63" y="177"/>
                </a:lnTo>
                <a:lnTo>
                  <a:pt x="228" y="165"/>
                </a:lnTo>
                <a:lnTo>
                  <a:pt x="27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2007438" y="292875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30" y="0"/>
                </a:moveTo>
                <a:lnTo>
                  <a:pt x="0" y="203"/>
                </a:lnTo>
                <a:lnTo>
                  <a:pt x="215" y="228"/>
                </a:lnTo>
                <a:lnTo>
                  <a:pt x="33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1799911" y="337164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39" y="0"/>
                </a:moveTo>
                <a:lnTo>
                  <a:pt x="0" y="241"/>
                </a:lnTo>
                <a:lnTo>
                  <a:pt x="114" y="10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2071875" y="36626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03" y="0"/>
                </a:moveTo>
                <a:lnTo>
                  <a:pt x="38" y="88"/>
                </a:lnTo>
                <a:lnTo>
                  <a:pt x="177" y="152"/>
                </a:lnTo>
                <a:lnTo>
                  <a:pt x="20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2184241" y="290175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0" y="0"/>
                </a:moveTo>
                <a:lnTo>
                  <a:pt x="0" y="215"/>
                </a:lnTo>
                <a:lnTo>
                  <a:pt x="165" y="11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1912043" y="304360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88" y="0"/>
                </a:moveTo>
                <a:lnTo>
                  <a:pt x="0" y="139"/>
                </a:lnTo>
                <a:lnTo>
                  <a:pt x="139" y="215"/>
                </a:lnTo>
                <a:lnTo>
                  <a:pt x="8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2007095" y="292778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52" y="114"/>
                </a:moveTo>
                <a:lnTo>
                  <a:pt x="0" y="228"/>
                </a:lnTo>
                <a:lnTo>
                  <a:pt x="152" y="114"/>
                </a:lnTo>
                <a:close/>
              </a:path>
              <a:path w="635" h="635">
                <a:moveTo>
                  <a:pt x="381" y="254"/>
                </a:moveTo>
                <a:lnTo>
                  <a:pt x="203" y="254"/>
                </a:lnTo>
                <a:lnTo>
                  <a:pt x="342" y="34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2022163" y="308941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85" y="143"/>
                </a:moveTo>
                <a:lnTo>
                  <a:pt x="0" y="317"/>
                </a:lnTo>
                <a:lnTo>
                  <a:pt x="254" y="266"/>
                </a:lnTo>
                <a:close/>
              </a:path>
              <a:path w="635" h="635">
                <a:moveTo>
                  <a:pt x="165" y="0"/>
                </a:moveTo>
                <a:lnTo>
                  <a:pt x="139" y="165"/>
                </a:lnTo>
                <a:lnTo>
                  <a:pt x="16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1826746" y="328552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5" y="0"/>
                </a:moveTo>
                <a:lnTo>
                  <a:pt x="0" y="203"/>
                </a:lnTo>
                <a:lnTo>
                  <a:pt x="139" y="8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1992551" y="321563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65" y="101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1826599" y="328518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76" y="0"/>
                </a:moveTo>
                <a:lnTo>
                  <a:pt x="0" y="241"/>
                </a:lnTo>
                <a:lnTo>
                  <a:pt x="139" y="2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2065604" y="3647211"/>
            <a:ext cx="62230" cy="26034"/>
          </a:xfrm>
          <a:custGeom>
            <a:avLst/>
            <a:gdLst/>
            <a:ahLst/>
            <a:cxnLst/>
            <a:rect l="l" t="t" r="r" b="b"/>
            <a:pathLst>
              <a:path w="62230" h="26035">
                <a:moveTo>
                  <a:pt x="152" y="812"/>
                </a:moveTo>
                <a:lnTo>
                  <a:pt x="0" y="990"/>
                </a:lnTo>
                <a:lnTo>
                  <a:pt x="152" y="952"/>
                </a:lnTo>
                <a:lnTo>
                  <a:pt x="152" y="812"/>
                </a:lnTo>
                <a:close/>
              </a:path>
              <a:path w="62230" h="26035">
                <a:moveTo>
                  <a:pt x="10883" y="12103"/>
                </a:moveTo>
                <a:lnTo>
                  <a:pt x="10680" y="12179"/>
                </a:lnTo>
                <a:lnTo>
                  <a:pt x="10833" y="12255"/>
                </a:lnTo>
                <a:lnTo>
                  <a:pt x="10883" y="12103"/>
                </a:lnTo>
                <a:close/>
              </a:path>
              <a:path w="62230" h="26035">
                <a:moveTo>
                  <a:pt x="17106" y="4864"/>
                </a:moveTo>
                <a:lnTo>
                  <a:pt x="16967" y="4864"/>
                </a:lnTo>
                <a:lnTo>
                  <a:pt x="17106" y="4864"/>
                </a:lnTo>
                <a:close/>
              </a:path>
              <a:path w="62230" h="26035">
                <a:moveTo>
                  <a:pt x="18389" y="3517"/>
                </a:moveTo>
                <a:lnTo>
                  <a:pt x="18300" y="3644"/>
                </a:lnTo>
                <a:lnTo>
                  <a:pt x="18389" y="3517"/>
                </a:lnTo>
                <a:close/>
              </a:path>
              <a:path w="62230" h="26035">
                <a:moveTo>
                  <a:pt x="19646" y="22123"/>
                </a:moveTo>
                <a:lnTo>
                  <a:pt x="19608" y="21945"/>
                </a:lnTo>
                <a:lnTo>
                  <a:pt x="19532" y="22161"/>
                </a:lnTo>
                <a:close/>
              </a:path>
              <a:path w="62230" h="26035">
                <a:moveTo>
                  <a:pt x="36499" y="25463"/>
                </a:moveTo>
                <a:lnTo>
                  <a:pt x="36410" y="25590"/>
                </a:lnTo>
                <a:lnTo>
                  <a:pt x="36499" y="25463"/>
                </a:lnTo>
                <a:close/>
              </a:path>
              <a:path w="62230" h="26035">
                <a:moveTo>
                  <a:pt x="43992" y="10287"/>
                </a:moveTo>
                <a:lnTo>
                  <a:pt x="43840" y="10439"/>
                </a:lnTo>
                <a:lnTo>
                  <a:pt x="43992" y="10287"/>
                </a:lnTo>
                <a:close/>
              </a:path>
              <a:path w="62230" h="26035">
                <a:moveTo>
                  <a:pt x="61455" y="25"/>
                </a:moveTo>
                <a:lnTo>
                  <a:pt x="61302" y="12"/>
                </a:lnTo>
                <a:lnTo>
                  <a:pt x="61455" y="25"/>
                </a:lnTo>
                <a:close/>
              </a:path>
              <a:path w="62230" h="26035">
                <a:moveTo>
                  <a:pt x="62039" y="11036"/>
                </a:moveTo>
                <a:lnTo>
                  <a:pt x="61887" y="11023"/>
                </a:lnTo>
                <a:lnTo>
                  <a:pt x="62039" y="1103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1873097" y="356691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63" y="0"/>
                </a:moveTo>
                <a:lnTo>
                  <a:pt x="0" y="241"/>
                </a:lnTo>
                <a:lnTo>
                  <a:pt x="126" y="3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1903976" y="361829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63" y="0"/>
                </a:moveTo>
                <a:lnTo>
                  <a:pt x="0" y="228"/>
                </a:lnTo>
                <a:lnTo>
                  <a:pt x="127" y="2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1906217" y="308244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14" y="0"/>
                </a:moveTo>
                <a:lnTo>
                  <a:pt x="0" y="228"/>
                </a:lnTo>
                <a:lnTo>
                  <a:pt x="11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2187634" y="248690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92" y="0"/>
                </a:moveTo>
                <a:lnTo>
                  <a:pt x="0" y="266"/>
                </a:lnTo>
                <a:lnTo>
                  <a:pt x="215" y="266"/>
                </a:lnTo>
                <a:lnTo>
                  <a:pt x="29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1821503" y="32806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17" y="0"/>
                </a:moveTo>
                <a:lnTo>
                  <a:pt x="0" y="25"/>
                </a:lnTo>
                <a:lnTo>
                  <a:pt x="279" y="7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1812441" y="347798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52" y="88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2029960" y="274221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41" y="0"/>
                </a:moveTo>
                <a:lnTo>
                  <a:pt x="0" y="266"/>
                </a:lnTo>
                <a:lnTo>
                  <a:pt x="190" y="253"/>
                </a:lnTo>
                <a:lnTo>
                  <a:pt x="24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1910656" y="353858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2" y="292"/>
                </a:lnTo>
                <a:lnTo>
                  <a:pt x="76" y="3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2183447" y="286897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01" y="0"/>
                </a:moveTo>
                <a:lnTo>
                  <a:pt x="152" y="152"/>
                </a:lnTo>
                <a:lnTo>
                  <a:pt x="10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1823138" y="324961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0" y="0"/>
                </a:moveTo>
                <a:lnTo>
                  <a:pt x="63" y="165"/>
                </a:lnTo>
                <a:lnTo>
                  <a:pt x="5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1992528" y="321547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139" y="12"/>
                </a:moveTo>
                <a:lnTo>
                  <a:pt x="12" y="12"/>
                </a:lnTo>
                <a:lnTo>
                  <a:pt x="25" y="139"/>
                </a:lnTo>
                <a:lnTo>
                  <a:pt x="139" y="12"/>
                </a:lnTo>
                <a:close/>
              </a:path>
              <a:path w="29210" h="635">
                <a:moveTo>
                  <a:pt x="28714" y="292"/>
                </a:moveTo>
                <a:lnTo>
                  <a:pt x="28575" y="165"/>
                </a:lnTo>
                <a:lnTo>
                  <a:pt x="28524" y="330"/>
                </a:lnTo>
                <a:lnTo>
                  <a:pt x="28714" y="29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1814042" y="3280549"/>
            <a:ext cx="7620" cy="36830"/>
          </a:xfrm>
          <a:custGeom>
            <a:avLst/>
            <a:gdLst/>
            <a:ahLst/>
            <a:cxnLst/>
            <a:rect l="l" t="t" r="r" b="b"/>
            <a:pathLst>
              <a:path w="7619" h="36829">
                <a:moveTo>
                  <a:pt x="139" y="36715"/>
                </a:moveTo>
                <a:lnTo>
                  <a:pt x="0" y="36690"/>
                </a:lnTo>
                <a:lnTo>
                  <a:pt x="63" y="36817"/>
                </a:lnTo>
                <a:close/>
              </a:path>
              <a:path w="7619" h="36829">
                <a:moveTo>
                  <a:pt x="7404" y="127"/>
                </a:moveTo>
                <a:lnTo>
                  <a:pt x="7340" y="0"/>
                </a:lnTo>
                <a:lnTo>
                  <a:pt x="7404" y="127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1935670" y="363044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0" y="0"/>
                </a:moveTo>
                <a:lnTo>
                  <a:pt x="0" y="215"/>
                </a:lnTo>
                <a:lnTo>
                  <a:pt x="152" y="203"/>
                </a:lnTo>
                <a:lnTo>
                  <a:pt x="19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1847853" y="350928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39" y="25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1991486" y="365990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01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1816707" y="348224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65" y="0"/>
                </a:moveTo>
                <a:lnTo>
                  <a:pt x="0" y="114"/>
                </a:lnTo>
                <a:lnTo>
                  <a:pt x="16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2071692" y="366283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76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2020114" y="365299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2076043" y="3649573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30" h="10160">
                <a:moveTo>
                  <a:pt x="165" y="9867"/>
                </a:moveTo>
                <a:lnTo>
                  <a:pt x="0" y="9906"/>
                </a:lnTo>
                <a:lnTo>
                  <a:pt x="165" y="9867"/>
                </a:lnTo>
                <a:close/>
              </a:path>
              <a:path w="11430" h="10160">
                <a:moveTo>
                  <a:pt x="11277" y="25"/>
                </a:moveTo>
                <a:lnTo>
                  <a:pt x="11150" y="101"/>
                </a:lnTo>
                <a:lnTo>
                  <a:pt x="11277" y="2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1873180" y="356677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76" y="0"/>
                </a:moveTo>
                <a:lnTo>
                  <a:pt x="0" y="165"/>
                </a:lnTo>
                <a:lnTo>
                  <a:pt x="127" y="2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2051304" y="3647325"/>
            <a:ext cx="22225" cy="3175"/>
          </a:xfrm>
          <a:custGeom>
            <a:avLst/>
            <a:gdLst/>
            <a:ahLst/>
            <a:cxnLst/>
            <a:rect l="l" t="t" r="r" b="b"/>
            <a:pathLst>
              <a:path w="22225" h="3175">
                <a:moveTo>
                  <a:pt x="127" y="2844"/>
                </a:moveTo>
                <a:lnTo>
                  <a:pt x="0" y="2806"/>
                </a:lnTo>
                <a:lnTo>
                  <a:pt x="127" y="2844"/>
                </a:lnTo>
                <a:close/>
              </a:path>
              <a:path w="22225" h="3175">
                <a:moveTo>
                  <a:pt x="21539" y="1193"/>
                </a:moveTo>
                <a:lnTo>
                  <a:pt x="21412" y="1270"/>
                </a:lnTo>
                <a:lnTo>
                  <a:pt x="21539" y="1193"/>
                </a:lnTo>
                <a:close/>
              </a:path>
              <a:path w="22225" h="3175">
                <a:moveTo>
                  <a:pt x="21882" y="25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2065363" y="3648493"/>
            <a:ext cx="62230" cy="31115"/>
          </a:xfrm>
          <a:custGeom>
            <a:avLst/>
            <a:gdLst/>
            <a:ahLst/>
            <a:cxnLst/>
            <a:rect l="l" t="t" r="r" b="b"/>
            <a:pathLst>
              <a:path w="62230" h="31114">
                <a:moveTo>
                  <a:pt x="165" y="850"/>
                </a:moveTo>
                <a:lnTo>
                  <a:pt x="0" y="889"/>
                </a:lnTo>
                <a:lnTo>
                  <a:pt x="165" y="850"/>
                </a:lnTo>
                <a:close/>
              </a:path>
              <a:path w="62230" h="31114">
                <a:moveTo>
                  <a:pt x="4318" y="30962"/>
                </a:moveTo>
                <a:lnTo>
                  <a:pt x="4191" y="30924"/>
                </a:lnTo>
                <a:lnTo>
                  <a:pt x="4318" y="30962"/>
                </a:lnTo>
                <a:close/>
              </a:path>
              <a:path w="62230" h="31114">
                <a:moveTo>
                  <a:pt x="9004" y="101"/>
                </a:moveTo>
                <a:close/>
              </a:path>
              <a:path w="62230" h="31114">
                <a:moveTo>
                  <a:pt x="22110" y="9753"/>
                </a:moveTo>
                <a:lnTo>
                  <a:pt x="21983" y="9639"/>
                </a:lnTo>
                <a:lnTo>
                  <a:pt x="21932" y="9779"/>
                </a:lnTo>
                <a:lnTo>
                  <a:pt x="22110" y="9753"/>
                </a:lnTo>
                <a:close/>
              </a:path>
              <a:path w="62230" h="31114">
                <a:moveTo>
                  <a:pt x="39738" y="24879"/>
                </a:moveTo>
                <a:lnTo>
                  <a:pt x="39598" y="25006"/>
                </a:lnTo>
                <a:lnTo>
                  <a:pt x="39738" y="24879"/>
                </a:lnTo>
                <a:close/>
              </a:path>
              <a:path w="62230" h="31114">
                <a:moveTo>
                  <a:pt x="61683" y="17208"/>
                </a:moveTo>
                <a:lnTo>
                  <a:pt x="61556" y="17284"/>
                </a:lnTo>
                <a:lnTo>
                  <a:pt x="61683" y="1720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1993886" y="292611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2" y="0"/>
                </a:moveTo>
                <a:lnTo>
                  <a:pt x="0" y="241"/>
                </a:lnTo>
                <a:lnTo>
                  <a:pt x="88" y="5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1805066" y="334130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0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2077604" y="364714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2" y="215"/>
                </a:lnTo>
                <a:lnTo>
                  <a:pt x="76" y="3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2205219" y="287333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88" y="0"/>
                </a:moveTo>
                <a:lnTo>
                  <a:pt x="0" y="152"/>
                </a:lnTo>
                <a:lnTo>
                  <a:pt x="8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2010777" y="280218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2" y="190"/>
                </a:lnTo>
                <a:lnTo>
                  <a:pt x="101" y="3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1842897" y="3490226"/>
            <a:ext cx="635" cy="7620"/>
          </a:xfrm>
          <a:custGeom>
            <a:avLst/>
            <a:gdLst/>
            <a:ahLst/>
            <a:cxnLst/>
            <a:rect l="l" t="t" r="r" b="b"/>
            <a:pathLst>
              <a:path w="635" h="7620">
                <a:moveTo>
                  <a:pt x="165" y="0"/>
                </a:moveTo>
                <a:lnTo>
                  <a:pt x="0" y="12"/>
                </a:lnTo>
                <a:lnTo>
                  <a:pt x="139" y="76"/>
                </a:lnTo>
                <a:close/>
              </a:path>
              <a:path w="635" h="7620">
                <a:moveTo>
                  <a:pt x="444" y="7213"/>
                </a:moveTo>
                <a:lnTo>
                  <a:pt x="279" y="7226"/>
                </a:lnTo>
                <a:lnTo>
                  <a:pt x="419" y="728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2020676" y="321496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77" y="0"/>
                </a:moveTo>
                <a:lnTo>
                  <a:pt x="0" y="12"/>
                </a:lnTo>
                <a:lnTo>
                  <a:pt x="152" y="8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1873313" y="3538651"/>
            <a:ext cx="38100" cy="28575"/>
          </a:xfrm>
          <a:custGeom>
            <a:avLst/>
            <a:gdLst/>
            <a:ahLst/>
            <a:cxnLst/>
            <a:rect l="l" t="t" r="r" b="b"/>
            <a:pathLst>
              <a:path w="38100" h="28575">
                <a:moveTo>
                  <a:pt x="88" y="28105"/>
                </a:moveTo>
                <a:lnTo>
                  <a:pt x="0" y="27978"/>
                </a:lnTo>
                <a:lnTo>
                  <a:pt x="12" y="28143"/>
                </a:lnTo>
                <a:close/>
              </a:path>
              <a:path w="38100" h="28575">
                <a:moveTo>
                  <a:pt x="37515" y="114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1874500" y="361199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2" y="165"/>
                </a:lnTo>
                <a:lnTo>
                  <a:pt x="63" y="2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1940882" y="362731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52" y="0"/>
                </a:moveTo>
                <a:lnTo>
                  <a:pt x="0" y="12"/>
                </a:lnTo>
                <a:lnTo>
                  <a:pt x="139" y="6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1906676" y="308179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8" y="139"/>
                </a:moveTo>
                <a:close/>
              </a:path>
              <a:path w="635" h="635">
                <a:moveTo>
                  <a:pt x="76" y="0"/>
                </a:moveTo>
                <a:lnTo>
                  <a:pt x="12" y="139"/>
                </a:lnTo>
                <a:lnTo>
                  <a:pt x="7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2017654" y="365621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2" y="152"/>
                </a:lnTo>
                <a:lnTo>
                  <a:pt x="76" y="1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1944475" y="363689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65" y="0"/>
                </a:moveTo>
                <a:lnTo>
                  <a:pt x="0" y="12"/>
                </a:lnTo>
                <a:lnTo>
                  <a:pt x="139" y="7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2017496" y="365602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2" y="152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2054085" y="3641394"/>
            <a:ext cx="45720" cy="29845"/>
          </a:xfrm>
          <a:custGeom>
            <a:avLst/>
            <a:gdLst/>
            <a:ahLst/>
            <a:cxnLst/>
            <a:rect l="l" t="t" r="r" b="b"/>
            <a:pathLst>
              <a:path w="45719" h="29845">
                <a:moveTo>
                  <a:pt x="165" y="0"/>
                </a:moveTo>
                <a:lnTo>
                  <a:pt x="0" y="0"/>
                </a:lnTo>
                <a:lnTo>
                  <a:pt x="139" y="76"/>
                </a:lnTo>
                <a:close/>
              </a:path>
              <a:path w="45719" h="29845">
                <a:moveTo>
                  <a:pt x="5308" y="29057"/>
                </a:moveTo>
                <a:lnTo>
                  <a:pt x="5156" y="29070"/>
                </a:lnTo>
                <a:lnTo>
                  <a:pt x="5283" y="29133"/>
                </a:lnTo>
                <a:close/>
              </a:path>
              <a:path w="45719" h="29845">
                <a:moveTo>
                  <a:pt x="5410" y="29146"/>
                </a:moveTo>
                <a:lnTo>
                  <a:pt x="5245" y="29159"/>
                </a:lnTo>
                <a:lnTo>
                  <a:pt x="5384" y="29222"/>
                </a:lnTo>
                <a:close/>
              </a:path>
              <a:path w="45719" h="29845">
                <a:moveTo>
                  <a:pt x="11976" y="7378"/>
                </a:moveTo>
                <a:lnTo>
                  <a:pt x="11899" y="7505"/>
                </a:lnTo>
                <a:lnTo>
                  <a:pt x="11976" y="7378"/>
                </a:lnTo>
                <a:close/>
              </a:path>
              <a:path w="45719" h="29845">
                <a:moveTo>
                  <a:pt x="15354" y="7988"/>
                </a:moveTo>
                <a:lnTo>
                  <a:pt x="15290" y="8115"/>
                </a:lnTo>
                <a:lnTo>
                  <a:pt x="15354" y="7988"/>
                </a:lnTo>
                <a:close/>
              </a:path>
              <a:path w="45719" h="29845">
                <a:moveTo>
                  <a:pt x="27762" y="7658"/>
                </a:moveTo>
                <a:lnTo>
                  <a:pt x="27609" y="7658"/>
                </a:lnTo>
                <a:lnTo>
                  <a:pt x="27736" y="7734"/>
                </a:lnTo>
                <a:close/>
              </a:path>
              <a:path w="45719" h="29845">
                <a:moveTo>
                  <a:pt x="45288" y="14274"/>
                </a:moveTo>
                <a:lnTo>
                  <a:pt x="45161" y="14198"/>
                </a:lnTo>
                <a:lnTo>
                  <a:pt x="45288" y="1427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1896757" y="3078911"/>
            <a:ext cx="16510" cy="34290"/>
          </a:xfrm>
          <a:custGeom>
            <a:avLst/>
            <a:gdLst/>
            <a:ahLst/>
            <a:cxnLst/>
            <a:rect l="l" t="t" r="r" b="b"/>
            <a:pathLst>
              <a:path w="16510" h="34289">
                <a:moveTo>
                  <a:pt x="38" y="5003"/>
                </a:moveTo>
                <a:close/>
              </a:path>
              <a:path w="16510" h="34289">
                <a:moveTo>
                  <a:pt x="139" y="4889"/>
                </a:moveTo>
                <a:close/>
              </a:path>
              <a:path w="16510" h="34289">
                <a:moveTo>
                  <a:pt x="165" y="4724"/>
                </a:moveTo>
                <a:close/>
              </a:path>
              <a:path w="16510" h="34289">
                <a:moveTo>
                  <a:pt x="292" y="4597"/>
                </a:moveTo>
                <a:close/>
              </a:path>
              <a:path w="16510" h="34289">
                <a:moveTo>
                  <a:pt x="749" y="4775"/>
                </a:moveTo>
                <a:close/>
              </a:path>
              <a:path w="16510" h="34289">
                <a:moveTo>
                  <a:pt x="800" y="4940"/>
                </a:moveTo>
                <a:close/>
              </a:path>
              <a:path w="16510" h="34289">
                <a:moveTo>
                  <a:pt x="876" y="3543"/>
                </a:moveTo>
                <a:close/>
              </a:path>
              <a:path w="16510" h="34289">
                <a:moveTo>
                  <a:pt x="889" y="4762"/>
                </a:moveTo>
                <a:close/>
              </a:path>
              <a:path w="16510" h="34289">
                <a:moveTo>
                  <a:pt x="939" y="3479"/>
                </a:moveTo>
                <a:close/>
              </a:path>
              <a:path w="16510" h="34289">
                <a:moveTo>
                  <a:pt x="1143" y="4699"/>
                </a:moveTo>
                <a:close/>
              </a:path>
              <a:path w="16510" h="34289">
                <a:moveTo>
                  <a:pt x="1739" y="4356"/>
                </a:moveTo>
                <a:close/>
              </a:path>
              <a:path w="16510" h="34289">
                <a:moveTo>
                  <a:pt x="2197" y="1409"/>
                </a:moveTo>
                <a:close/>
              </a:path>
              <a:path w="16510" h="34289">
                <a:moveTo>
                  <a:pt x="2209" y="1270"/>
                </a:moveTo>
                <a:close/>
              </a:path>
              <a:path w="16510" h="34289">
                <a:moveTo>
                  <a:pt x="3543" y="863"/>
                </a:moveTo>
                <a:close/>
              </a:path>
              <a:path w="16510" h="34289">
                <a:moveTo>
                  <a:pt x="3581" y="850"/>
                </a:moveTo>
                <a:close/>
              </a:path>
              <a:path w="16510" h="34289">
                <a:moveTo>
                  <a:pt x="3695" y="5448"/>
                </a:moveTo>
                <a:close/>
              </a:path>
              <a:path w="16510" h="34289">
                <a:moveTo>
                  <a:pt x="4000" y="5473"/>
                </a:moveTo>
                <a:close/>
              </a:path>
              <a:path w="16510" h="34289">
                <a:moveTo>
                  <a:pt x="4775" y="4749"/>
                </a:moveTo>
                <a:close/>
              </a:path>
              <a:path w="16510" h="34289">
                <a:moveTo>
                  <a:pt x="5054" y="4508"/>
                </a:moveTo>
                <a:close/>
              </a:path>
              <a:path w="16510" h="34289">
                <a:moveTo>
                  <a:pt x="5435" y="330"/>
                </a:moveTo>
                <a:close/>
              </a:path>
              <a:path w="16510" h="34289">
                <a:moveTo>
                  <a:pt x="5613" y="101"/>
                </a:moveTo>
                <a:close/>
              </a:path>
              <a:path w="16510" h="34289">
                <a:moveTo>
                  <a:pt x="5626" y="0"/>
                </a:moveTo>
                <a:close/>
              </a:path>
              <a:path w="16510" h="34289">
                <a:moveTo>
                  <a:pt x="9283" y="3810"/>
                </a:moveTo>
                <a:close/>
              </a:path>
              <a:path w="16510" h="34289">
                <a:moveTo>
                  <a:pt x="9309" y="3784"/>
                </a:moveTo>
                <a:close/>
              </a:path>
              <a:path w="16510" h="34289">
                <a:moveTo>
                  <a:pt x="10401" y="1638"/>
                </a:moveTo>
                <a:close/>
              </a:path>
              <a:path w="16510" h="34289">
                <a:moveTo>
                  <a:pt x="16154" y="33604"/>
                </a:moveTo>
                <a:close/>
              </a:path>
              <a:path w="16510" h="34289">
                <a:moveTo>
                  <a:pt x="16205" y="33477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2766998" y="219085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1896986" y="3080181"/>
            <a:ext cx="10160" cy="4445"/>
          </a:xfrm>
          <a:custGeom>
            <a:avLst/>
            <a:gdLst/>
            <a:ahLst/>
            <a:cxnLst/>
            <a:rect l="l" t="t" r="r" b="b"/>
            <a:pathLst>
              <a:path w="10160" h="4444">
                <a:moveTo>
                  <a:pt x="38" y="3352"/>
                </a:moveTo>
                <a:close/>
              </a:path>
              <a:path w="10160" h="4444">
                <a:moveTo>
                  <a:pt x="711" y="2159"/>
                </a:moveTo>
                <a:close/>
              </a:path>
              <a:path w="10160" h="4444">
                <a:moveTo>
                  <a:pt x="1955" y="25"/>
                </a:moveTo>
                <a:close/>
              </a:path>
              <a:path w="10160" h="4444">
                <a:moveTo>
                  <a:pt x="3378" y="4241"/>
                </a:moveTo>
                <a:close/>
              </a:path>
              <a:path w="10160" h="4444">
                <a:moveTo>
                  <a:pt x="3644" y="4203"/>
                </a:moveTo>
                <a:close/>
              </a:path>
              <a:path w="10160" h="4444">
                <a:moveTo>
                  <a:pt x="4241" y="3733"/>
                </a:moveTo>
                <a:close/>
              </a:path>
              <a:path w="10160" h="4444">
                <a:moveTo>
                  <a:pt x="8991" y="2463"/>
                </a:moveTo>
                <a:close/>
              </a:path>
              <a:path w="10160" h="4444">
                <a:moveTo>
                  <a:pt x="9956" y="25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6962768" y="2367260"/>
            <a:ext cx="45720" cy="129539"/>
          </a:xfrm>
          <a:custGeom>
            <a:avLst/>
            <a:gdLst/>
            <a:ahLst/>
            <a:cxnLst/>
            <a:rect l="l" t="t" r="r" b="b"/>
            <a:pathLst>
              <a:path w="45720" h="129539">
                <a:moveTo>
                  <a:pt x="0" y="108331"/>
                </a:moveTo>
                <a:lnTo>
                  <a:pt x="586" y="108927"/>
                </a:lnTo>
                <a:lnTo>
                  <a:pt x="700" y="109283"/>
                </a:lnTo>
                <a:lnTo>
                  <a:pt x="546" y="110147"/>
                </a:lnTo>
                <a:lnTo>
                  <a:pt x="1206" y="110756"/>
                </a:lnTo>
                <a:lnTo>
                  <a:pt x="1816" y="111353"/>
                </a:lnTo>
                <a:lnTo>
                  <a:pt x="1904" y="112179"/>
                </a:lnTo>
                <a:lnTo>
                  <a:pt x="1983" y="118364"/>
                </a:lnTo>
                <a:lnTo>
                  <a:pt x="2044" y="120586"/>
                </a:lnTo>
                <a:lnTo>
                  <a:pt x="1676" y="124117"/>
                </a:lnTo>
                <a:lnTo>
                  <a:pt x="3543" y="126657"/>
                </a:lnTo>
                <a:lnTo>
                  <a:pt x="4940" y="127533"/>
                </a:lnTo>
                <a:lnTo>
                  <a:pt x="11785" y="129006"/>
                </a:lnTo>
                <a:lnTo>
                  <a:pt x="9169" y="126276"/>
                </a:lnTo>
                <a:lnTo>
                  <a:pt x="9660" y="126276"/>
                </a:lnTo>
                <a:lnTo>
                  <a:pt x="9812" y="126161"/>
                </a:lnTo>
                <a:lnTo>
                  <a:pt x="10033" y="125818"/>
                </a:lnTo>
                <a:lnTo>
                  <a:pt x="10985" y="125653"/>
                </a:lnTo>
                <a:lnTo>
                  <a:pt x="22409" y="125653"/>
                </a:lnTo>
                <a:lnTo>
                  <a:pt x="23374" y="125326"/>
                </a:lnTo>
                <a:lnTo>
                  <a:pt x="24853" y="122237"/>
                </a:lnTo>
                <a:lnTo>
                  <a:pt x="30010" y="118364"/>
                </a:lnTo>
                <a:lnTo>
                  <a:pt x="30643" y="118364"/>
                </a:lnTo>
                <a:lnTo>
                  <a:pt x="32029" y="113538"/>
                </a:lnTo>
                <a:lnTo>
                  <a:pt x="32600" y="112179"/>
                </a:lnTo>
                <a:lnTo>
                  <a:pt x="32867" y="110401"/>
                </a:lnTo>
                <a:lnTo>
                  <a:pt x="34163" y="109283"/>
                </a:lnTo>
                <a:lnTo>
                  <a:pt x="34605" y="108927"/>
                </a:lnTo>
                <a:lnTo>
                  <a:pt x="1333" y="108927"/>
                </a:lnTo>
                <a:lnTo>
                  <a:pt x="0" y="108331"/>
                </a:lnTo>
                <a:close/>
              </a:path>
              <a:path w="45720" h="129539">
                <a:moveTo>
                  <a:pt x="20945" y="126161"/>
                </a:moveTo>
                <a:lnTo>
                  <a:pt x="15036" y="126161"/>
                </a:lnTo>
                <a:lnTo>
                  <a:pt x="15138" y="127774"/>
                </a:lnTo>
                <a:lnTo>
                  <a:pt x="17106" y="127876"/>
                </a:lnTo>
                <a:lnTo>
                  <a:pt x="19405" y="126746"/>
                </a:lnTo>
                <a:lnTo>
                  <a:pt x="20945" y="126161"/>
                </a:lnTo>
                <a:close/>
              </a:path>
              <a:path w="45720" h="129539">
                <a:moveTo>
                  <a:pt x="22409" y="125653"/>
                </a:moveTo>
                <a:lnTo>
                  <a:pt x="10985" y="125653"/>
                </a:lnTo>
                <a:lnTo>
                  <a:pt x="12179" y="126644"/>
                </a:lnTo>
                <a:lnTo>
                  <a:pt x="13144" y="125895"/>
                </a:lnTo>
                <a:lnTo>
                  <a:pt x="21696" y="125895"/>
                </a:lnTo>
                <a:lnTo>
                  <a:pt x="22409" y="125653"/>
                </a:lnTo>
                <a:close/>
              </a:path>
              <a:path w="45720" h="129539">
                <a:moveTo>
                  <a:pt x="21696" y="125895"/>
                </a:moveTo>
                <a:lnTo>
                  <a:pt x="13144" y="125895"/>
                </a:lnTo>
                <a:lnTo>
                  <a:pt x="14109" y="126542"/>
                </a:lnTo>
                <a:lnTo>
                  <a:pt x="15036" y="126161"/>
                </a:lnTo>
                <a:lnTo>
                  <a:pt x="20945" y="126161"/>
                </a:lnTo>
                <a:lnTo>
                  <a:pt x="21696" y="125895"/>
                </a:lnTo>
                <a:close/>
              </a:path>
              <a:path w="45720" h="129539">
                <a:moveTo>
                  <a:pt x="9660" y="126276"/>
                </a:moveTo>
                <a:lnTo>
                  <a:pt x="9169" y="126276"/>
                </a:lnTo>
                <a:lnTo>
                  <a:pt x="9525" y="126377"/>
                </a:lnTo>
                <a:lnTo>
                  <a:pt x="9660" y="126276"/>
                </a:lnTo>
                <a:close/>
              </a:path>
              <a:path w="45720" h="129539">
                <a:moveTo>
                  <a:pt x="26720" y="124193"/>
                </a:moveTo>
                <a:lnTo>
                  <a:pt x="23374" y="125326"/>
                </a:lnTo>
                <a:lnTo>
                  <a:pt x="23266" y="125552"/>
                </a:lnTo>
                <a:lnTo>
                  <a:pt x="26720" y="124193"/>
                </a:lnTo>
                <a:close/>
              </a:path>
              <a:path w="45720" h="129539">
                <a:moveTo>
                  <a:pt x="30643" y="118364"/>
                </a:moveTo>
                <a:lnTo>
                  <a:pt x="30010" y="118364"/>
                </a:lnTo>
                <a:lnTo>
                  <a:pt x="30137" y="120129"/>
                </a:lnTo>
                <a:lnTo>
                  <a:pt x="30643" y="118364"/>
                </a:lnTo>
                <a:close/>
              </a:path>
              <a:path w="45720" h="129539">
                <a:moveTo>
                  <a:pt x="41663" y="68834"/>
                </a:moveTo>
                <a:lnTo>
                  <a:pt x="9804" y="68834"/>
                </a:lnTo>
                <a:lnTo>
                  <a:pt x="9969" y="69392"/>
                </a:lnTo>
                <a:lnTo>
                  <a:pt x="8153" y="69608"/>
                </a:lnTo>
                <a:lnTo>
                  <a:pt x="9169" y="72034"/>
                </a:lnTo>
                <a:lnTo>
                  <a:pt x="8868" y="73113"/>
                </a:lnTo>
                <a:lnTo>
                  <a:pt x="8878" y="75120"/>
                </a:lnTo>
                <a:lnTo>
                  <a:pt x="8242" y="76911"/>
                </a:lnTo>
                <a:lnTo>
                  <a:pt x="8445" y="78359"/>
                </a:lnTo>
                <a:lnTo>
                  <a:pt x="7340" y="84239"/>
                </a:lnTo>
                <a:lnTo>
                  <a:pt x="8039" y="90373"/>
                </a:lnTo>
                <a:lnTo>
                  <a:pt x="5816" y="96329"/>
                </a:lnTo>
                <a:lnTo>
                  <a:pt x="4559" y="100355"/>
                </a:lnTo>
                <a:lnTo>
                  <a:pt x="3479" y="104775"/>
                </a:lnTo>
                <a:lnTo>
                  <a:pt x="1701" y="108585"/>
                </a:lnTo>
                <a:lnTo>
                  <a:pt x="1333" y="108927"/>
                </a:lnTo>
                <a:lnTo>
                  <a:pt x="34605" y="108927"/>
                </a:lnTo>
                <a:lnTo>
                  <a:pt x="35615" y="108115"/>
                </a:lnTo>
                <a:lnTo>
                  <a:pt x="30924" y="108115"/>
                </a:lnTo>
                <a:lnTo>
                  <a:pt x="30340" y="102298"/>
                </a:lnTo>
                <a:lnTo>
                  <a:pt x="26733" y="95923"/>
                </a:lnTo>
                <a:lnTo>
                  <a:pt x="32867" y="90347"/>
                </a:lnTo>
                <a:lnTo>
                  <a:pt x="34645" y="84455"/>
                </a:lnTo>
                <a:lnTo>
                  <a:pt x="35521" y="83070"/>
                </a:lnTo>
                <a:lnTo>
                  <a:pt x="34937" y="81267"/>
                </a:lnTo>
                <a:lnTo>
                  <a:pt x="35420" y="79781"/>
                </a:lnTo>
                <a:lnTo>
                  <a:pt x="36436" y="77685"/>
                </a:lnTo>
                <a:lnTo>
                  <a:pt x="36664" y="75120"/>
                </a:lnTo>
                <a:lnTo>
                  <a:pt x="37820" y="73113"/>
                </a:lnTo>
                <a:lnTo>
                  <a:pt x="38938" y="71488"/>
                </a:lnTo>
                <a:lnTo>
                  <a:pt x="40678" y="70256"/>
                </a:lnTo>
                <a:lnTo>
                  <a:pt x="41663" y="68834"/>
                </a:lnTo>
                <a:close/>
              </a:path>
              <a:path w="45720" h="129539">
                <a:moveTo>
                  <a:pt x="38442" y="105841"/>
                </a:moveTo>
                <a:lnTo>
                  <a:pt x="30924" y="108115"/>
                </a:lnTo>
                <a:lnTo>
                  <a:pt x="35615" y="108115"/>
                </a:lnTo>
                <a:lnTo>
                  <a:pt x="38442" y="105841"/>
                </a:lnTo>
                <a:close/>
              </a:path>
              <a:path w="45720" h="129539">
                <a:moveTo>
                  <a:pt x="14941" y="10411"/>
                </a:moveTo>
                <a:lnTo>
                  <a:pt x="11315" y="22821"/>
                </a:lnTo>
                <a:lnTo>
                  <a:pt x="10845" y="26606"/>
                </a:lnTo>
                <a:lnTo>
                  <a:pt x="10248" y="27635"/>
                </a:lnTo>
                <a:lnTo>
                  <a:pt x="10477" y="29972"/>
                </a:lnTo>
                <a:lnTo>
                  <a:pt x="9207" y="30302"/>
                </a:lnTo>
                <a:lnTo>
                  <a:pt x="8788" y="30556"/>
                </a:lnTo>
                <a:lnTo>
                  <a:pt x="8902" y="32207"/>
                </a:lnTo>
                <a:lnTo>
                  <a:pt x="8496" y="32829"/>
                </a:lnTo>
                <a:lnTo>
                  <a:pt x="7708" y="38201"/>
                </a:lnTo>
                <a:lnTo>
                  <a:pt x="7378" y="45491"/>
                </a:lnTo>
                <a:lnTo>
                  <a:pt x="5715" y="50990"/>
                </a:lnTo>
                <a:lnTo>
                  <a:pt x="6946" y="51041"/>
                </a:lnTo>
                <a:lnTo>
                  <a:pt x="6134" y="53251"/>
                </a:lnTo>
                <a:lnTo>
                  <a:pt x="6261" y="54038"/>
                </a:lnTo>
                <a:lnTo>
                  <a:pt x="6464" y="56261"/>
                </a:lnTo>
                <a:lnTo>
                  <a:pt x="6654" y="58826"/>
                </a:lnTo>
                <a:lnTo>
                  <a:pt x="7518" y="60909"/>
                </a:lnTo>
                <a:lnTo>
                  <a:pt x="8369" y="63131"/>
                </a:lnTo>
                <a:lnTo>
                  <a:pt x="8623" y="66078"/>
                </a:lnTo>
                <a:lnTo>
                  <a:pt x="8665" y="68834"/>
                </a:lnTo>
                <a:lnTo>
                  <a:pt x="8547" y="69227"/>
                </a:lnTo>
                <a:lnTo>
                  <a:pt x="9804" y="68834"/>
                </a:lnTo>
                <a:lnTo>
                  <a:pt x="41663" y="68834"/>
                </a:lnTo>
                <a:lnTo>
                  <a:pt x="41795" y="68643"/>
                </a:lnTo>
                <a:lnTo>
                  <a:pt x="43027" y="66611"/>
                </a:lnTo>
                <a:lnTo>
                  <a:pt x="44272" y="64147"/>
                </a:lnTo>
                <a:lnTo>
                  <a:pt x="45453" y="62293"/>
                </a:lnTo>
                <a:lnTo>
                  <a:pt x="22453" y="37338"/>
                </a:lnTo>
                <a:lnTo>
                  <a:pt x="23152" y="33909"/>
                </a:lnTo>
                <a:lnTo>
                  <a:pt x="20574" y="30899"/>
                </a:lnTo>
                <a:lnTo>
                  <a:pt x="17754" y="24765"/>
                </a:lnTo>
                <a:lnTo>
                  <a:pt x="16535" y="17970"/>
                </a:lnTo>
                <a:lnTo>
                  <a:pt x="15290" y="11417"/>
                </a:lnTo>
                <a:lnTo>
                  <a:pt x="14941" y="10411"/>
                </a:lnTo>
                <a:close/>
              </a:path>
              <a:path w="45720" h="129539">
                <a:moveTo>
                  <a:pt x="14780" y="9948"/>
                </a:moveTo>
                <a:lnTo>
                  <a:pt x="14941" y="10411"/>
                </a:lnTo>
                <a:lnTo>
                  <a:pt x="15074" y="9956"/>
                </a:lnTo>
                <a:lnTo>
                  <a:pt x="14780" y="9948"/>
                </a:lnTo>
                <a:close/>
              </a:path>
              <a:path w="45720" h="129539">
                <a:moveTo>
                  <a:pt x="10858" y="0"/>
                </a:moveTo>
                <a:lnTo>
                  <a:pt x="11391" y="3962"/>
                </a:lnTo>
                <a:lnTo>
                  <a:pt x="10680" y="5384"/>
                </a:lnTo>
                <a:lnTo>
                  <a:pt x="10490" y="6337"/>
                </a:lnTo>
                <a:lnTo>
                  <a:pt x="10185" y="7404"/>
                </a:lnTo>
                <a:lnTo>
                  <a:pt x="9613" y="8089"/>
                </a:lnTo>
                <a:lnTo>
                  <a:pt x="9309" y="8166"/>
                </a:lnTo>
                <a:lnTo>
                  <a:pt x="9232" y="8572"/>
                </a:lnTo>
                <a:lnTo>
                  <a:pt x="9474" y="8750"/>
                </a:lnTo>
                <a:lnTo>
                  <a:pt x="9474" y="9080"/>
                </a:lnTo>
                <a:lnTo>
                  <a:pt x="9296" y="9525"/>
                </a:lnTo>
                <a:lnTo>
                  <a:pt x="9550" y="9791"/>
                </a:lnTo>
                <a:lnTo>
                  <a:pt x="14780" y="9948"/>
                </a:lnTo>
                <a:lnTo>
                  <a:pt x="13695" y="6819"/>
                </a:lnTo>
                <a:lnTo>
                  <a:pt x="11976" y="6819"/>
                </a:lnTo>
                <a:lnTo>
                  <a:pt x="12839" y="368"/>
                </a:lnTo>
                <a:lnTo>
                  <a:pt x="10858" y="0"/>
                </a:lnTo>
                <a:close/>
              </a:path>
              <a:path w="45720" h="129539">
                <a:moveTo>
                  <a:pt x="13246" y="5524"/>
                </a:moveTo>
                <a:lnTo>
                  <a:pt x="11976" y="6819"/>
                </a:lnTo>
                <a:lnTo>
                  <a:pt x="13695" y="6819"/>
                </a:lnTo>
                <a:lnTo>
                  <a:pt x="13246" y="552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7084001" y="2379322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80">
                <a:moveTo>
                  <a:pt x="584" y="0"/>
                </a:moveTo>
                <a:lnTo>
                  <a:pt x="355" y="495"/>
                </a:lnTo>
                <a:lnTo>
                  <a:pt x="0" y="1473"/>
                </a:lnTo>
                <a:lnTo>
                  <a:pt x="215" y="2654"/>
                </a:lnTo>
                <a:lnTo>
                  <a:pt x="495" y="3619"/>
                </a:lnTo>
                <a:lnTo>
                  <a:pt x="533" y="3911"/>
                </a:lnTo>
                <a:lnTo>
                  <a:pt x="787" y="4622"/>
                </a:lnTo>
                <a:lnTo>
                  <a:pt x="1130" y="4495"/>
                </a:lnTo>
                <a:lnTo>
                  <a:pt x="1130" y="3924"/>
                </a:lnTo>
                <a:lnTo>
                  <a:pt x="647" y="3352"/>
                </a:lnTo>
                <a:lnTo>
                  <a:pt x="1003" y="2781"/>
                </a:lnTo>
                <a:lnTo>
                  <a:pt x="711" y="2171"/>
                </a:lnTo>
                <a:lnTo>
                  <a:pt x="215" y="1409"/>
                </a:lnTo>
                <a:lnTo>
                  <a:pt x="558" y="584"/>
                </a:lnTo>
                <a:lnTo>
                  <a:pt x="838" y="76"/>
                </a:lnTo>
                <a:lnTo>
                  <a:pt x="58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7278428" y="2420858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698" y="0"/>
                </a:moveTo>
                <a:lnTo>
                  <a:pt x="330" y="1130"/>
                </a:lnTo>
                <a:lnTo>
                  <a:pt x="114" y="1130"/>
                </a:lnTo>
                <a:lnTo>
                  <a:pt x="0" y="1790"/>
                </a:lnTo>
                <a:lnTo>
                  <a:pt x="292" y="1803"/>
                </a:lnTo>
                <a:lnTo>
                  <a:pt x="774" y="1663"/>
                </a:lnTo>
                <a:lnTo>
                  <a:pt x="546" y="1904"/>
                </a:lnTo>
                <a:lnTo>
                  <a:pt x="685" y="2082"/>
                </a:lnTo>
                <a:lnTo>
                  <a:pt x="876" y="1739"/>
                </a:lnTo>
                <a:lnTo>
                  <a:pt x="69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7418634" y="261001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546" y="0"/>
                </a:moveTo>
                <a:lnTo>
                  <a:pt x="584" y="292"/>
                </a:lnTo>
                <a:lnTo>
                  <a:pt x="0" y="228"/>
                </a:lnTo>
                <a:lnTo>
                  <a:pt x="63" y="482"/>
                </a:lnTo>
                <a:lnTo>
                  <a:pt x="292" y="419"/>
                </a:lnTo>
                <a:lnTo>
                  <a:pt x="901" y="165"/>
                </a:lnTo>
                <a:lnTo>
                  <a:pt x="54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7450301" y="236689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68" y="0"/>
                </a:moveTo>
                <a:lnTo>
                  <a:pt x="0" y="317"/>
                </a:lnTo>
                <a:lnTo>
                  <a:pt x="228" y="355"/>
                </a:lnTo>
                <a:lnTo>
                  <a:pt x="368" y="317"/>
                </a:lnTo>
                <a:lnTo>
                  <a:pt x="36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7302010" y="239541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17" y="0"/>
                </a:moveTo>
                <a:lnTo>
                  <a:pt x="177" y="38"/>
                </a:lnTo>
                <a:lnTo>
                  <a:pt x="0" y="139"/>
                </a:lnTo>
                <a:lnTo>
                  <a:pt x="253" y="165"/>
                </a:lnTo>
                <a:lnTo>
                  <a:pt x="31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7398543" y="240520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254" y="0"/>
                </a:moveTo>
                <a:lnTo>
                  <a:pt x="444" y="1143"/>
                </a:lnTo>
                <a:lnTo>
                  <a:pt x="76" y="1346"/>
                </a:lnTo>
                <a:lnTo>
                  <a:pt x="101" y="2044"/>
                </a:lnTo>
                <a:lnTo>
                  <a:pt x="0" y="2438"/>
                </a:lnTo>
                <a:lnTo>
                  <a:pt x="635" y="2527"/>
                </a:lnTo>
                <a:lnTo>
                  <a:pt x="647" y="2374"/>
                </a:lnTo>
                <a:lnTo>
                  <a:pt x="139" y="2501"/>
                </a:lnTo>
                <a:lnTo>
                  <a:pt x="292" y="1930"/>
                </a:lnTo>
                <a:lnTo>
                  <a:pt x="609" y="1790"/>
                </a:lnTo>
                <a:lnTo>
                  <a:pt x="1092" y="1295"/>
                </a:lnTo>
                <a:lnTo>
                  <a:pt x="25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7770276" y="261835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079" y="0"/>
                </a:moveTo>
                <a:lnTo>
                  <a:pt x="584" y="0"/>
                </a:lnTo>
                <a:lnTo>
                  <a:pt x="622" y="927"/>
                </a:lnTo>
                <a:lnTo>
                  <a:pt x="127" y="1003"/>
                </a:lnTo>
                <a:lnTo>
                  <a:pt x="0" y="1384"/>
                </a:lnTo>
                <a:lnTo>
                  <a:pt x="419" y="1282"/>
                </a:lnTo>
                <a:lnTo>
                  <a:pt x="254" y="1562"/>
                </a:lnTo>
                <a:lnTo>
                  <a:pt x="1422" y="825"/>
                </a:lnTo>
                <a:lnTo>
                  <a:pt x="1409" y="1397"/>
                </a:lnTo>
                <a:lnTo>
                  <a:pt x="107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7307829" y="242200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317" y="0"/>
                </a:moveTo>
                <a:lnTo>
                  <a:pt x="0" y="1295"/>
                </a:lnTo>
                <a:lnTo>
                  <a:pt x="761" y="1257"/>
                </a:lnTo>
                <a:lnTo>
                  <a:pt x="939" y="990"/>
                </a:lnTo>
                <a:lnTo>
                  <a:pt x="1320" y="762"/>
                </a:lnTo>
                <a:lnTo>
                  <a:pt x="876" y="647"/>
                </a:lnTo>
                <a:lnTo>
                  <a:pt x="1111" y="533"/>
                </a:lnTo>
                <a:lnTo>
                  <a:pt x="317" y="0"/>
                </a:lnTo>
                <a:close/>
              </a:path>
              <a:path w="1904" h="1905">
                <a:moveTo>
                  <a:pt x="1211" y="733"/>
                </a:moveTo>
                <a:close/>
              </a:path>
              <a:path w="1904" h="1905">
                <a:moveTo>
                  <a:pt x="1111" y="533"/>
                </a:moveTo>
                <a:lnTo>
                  <a:pt x="1211" y="733"/>
                </a:lnTo>
                <a:lnTo>
                  <a:pt x="1111" y="53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7395785" y="239333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673" y="1841"/>
                </a:moveTo>
                <a:lnTo>
                  <a:pt x="0" y="4495"/>
                </a:lnTo>
                <a:lnTo>
                  <a:pt x="939" y="4229"/>
                </a:lnTo>
                <a:lnTo>
                  <a:pt x="1346" y="3543"/>
                </a:lnTo>
                <a:lnTo>
                  <a:pt x="1018" y="3162"/>
                </a:lnTo>
                <a:lnTo>
                  <a:pt x="956" y="2480"/>
                </a:lnTo>
                <a:lnTo>
                  <a:pt x="1263" y="2324"/>
                </a:lnTo>
                <a:lnTo>
                  <a:pt x="888" y="2324"/>
                </a:lnTo>
                <a:lnTo>
                  <a:pt x="673" y="1841"/>
                </a:lnTo>
                <a:close/>
              </a:path>
              <a:path w="5079" h="5080">
                <a:moveTo>
                  <a:pt x="1841" y="2184"/>
                </a:moveTo>
                <a:lnTo>
                  <a:pt x="1536" y="2184"/>
                </a:lnTo>
                <a:lnTo>
                  <a:pt x="1912" y="2480"/>
                </a:lnTo>
                <a:lnTo>
                  <a:pt x="1968" y="3162"/>
                </a:lnTo>
                <a:lnTo>
                  <a:pt x="2679" y="3441"/>
                </a:lnTo>
                <a:lnTo>
                  <a:pt x="3109" y="2480"/>
                </a:lnTo>
                <a:lnTo>
                  <a:pt x="2685" y="2260"/>
                </a:lnTo>
                <a:lnTo>
                  <a:pt x="1841" y="2260"/>
                </a:lnTo>
                <a:close/>
              </a:path>
              <a:path w="5079" h="5080">
                <a:moveTo>
                  <a:pt x="4664" y="1511"/>
                </a:moveTo>
                <a:lnTo>
                  <a:pt x="3543" y="1511"/>
                </a:lnTo>
                <a:lnTo>
                  <a:pt x="3517" y="2692"/>
                </a:lnTo>
                <a:lnTo>
                  <a:pt x="3339" y="3162"/>
                </a:lnTo>
                <a:lnTo>
                  <a:pt x="2933" y="3352"/>
                </a:lnTo>
                <a:lnTo>
                  <a:pt x="3505" y="3289"/>
                </a:lnTo>
                <a:lnTo>
                  <a:pt x="3517" y="2933"/>
                </a:lnTo>
                <a:lnTo>
                  <a:pt x="4038" y="1968"/>
                </a:lnTo>
                <a:lnTo>
                  <a:pt x="4241" y="1790"/>
                </a:lnTo>
                <a:lnTo>
                  <a:pt x="4552" y="1668"/>
                </a:lnTo>
                <a:lnTo>
                  <a:pt x="4664" y="1511"/>
                </a:lnTo>
                <a:close/>
              </a:path>
              <a:path w="5079" h="5080">
                <a:moveTo>
                  <a:pt x="3405" y="2633"/>
                </a:moveTo>
                <a:close/>
              </a:path>
              <a:path w="5079" h="5080">
                <a:moveTo>
                  <a:pt x="3472" y="1668"/>
                </a:moveTo>
                <a:lnTo>
                  <a:pt x="3293" y="2070"/>
                </a:lnTo>
                <a:lnTo>
                  <a:pt x="3174" y="2514"/>
                </a:lnTo>
                <a:lnTo>
                  <a:pt x="3405" y="2633"/>
                </a:lnTo>
                <a:lnTo>
                  <a:pt x="3472" y="1668"/>
                </a:lnTo>
                <a:close/>
              </a:path>
              <a:path w="5079" h="5080">
                <a:moveTo>
                  <a:pt x="1841" y="1511"/>
                </a:moveTo>
                <a:lnTo>
                  <a:pt x="1625" y="1574"/>
                </a:lnTo>
                <a:lnTo>
                  <a:pt x="888" y="2324"/>
                </a:lnTo>
                <a:lnTo>
                  <a:pt x="1263" y="2324"/>
                </a:lnTo>
                <a:lnTo>
                  <a:pt x="1536" y="2184"/>
                </a:lnTo>
                <a:lnTo>
                  <a:pt x="1841" y="2184"/>
                </a:lnTo>
                <a:lnTo>
                  <a:pt x="1841" y="1511"/>
                </a:lnTo>
                <a:close/>
              </a:path>
              <a:path w="5079" h="5080">
                <a:moveTo>
                  <a:pt x="2717" y="0"/>
                </a:moveTo>
                <a:lnTo>
                  <a:pt x="1841" y="2260"/>
                </a:lnTo>
                <a:lnTo>
                  <a:pt x="2685" y="2260"/>
                </a:lnTo>
                <a:lnTo>
                  <a:pt x="2538" y="2184"/>
                </a:lnTo>
                <a:lnTo>
                  <a:pt x="2412" y="1790"/>
                </a:lnTo>
                <a:lnTo>
                  <a:pt x="2439" y="1511"/>
                </a:lnTo>
                <a:lnTo>
                  <a:pt x="2984" y="1244"/>
                </a:lnTo>
                <a:lnTo>
                  <a:pt x="3009" y="736"/>
                </a:lnTo>
                <a:lnTo>
                  <a:pt x="2717" y="0"/>
                </a:lnTo>
                <a:close/>
              </a:path>
              <a:path w="5079" h="5080">
                <a:moveTo>
                  <a:pt x="5003" y="800"/>
                </a:moveTo>
                <a:lnTo>
                  <a:pt x="3467" y="914"/>
                </a:lnTo>
                <a:lnTo>
                  <a:pt x="3472" y="1668"/>
                </a:lnTo>
                <a:lnTo>
                  <a:pt x="3543" y="1511"/>
                </a:lnTo>
                <a:lnTo>
                  <a:pt x="4664" y="1511"/>
                </a:lnTo>
                <a:lnTo>
                  <a:pt x="5003" y="800"/>
                </a:lnTo>
                <a:close/>
              </a:path>
              <a:path w="5079" h="5080">
                <a:moveTo>
                  <a:pt x="3327" y="800"/>
                </a:moveTo>
                <a:lnTo>
                  <a:pt x="3467" y="914"/>
                </a:lnTo>
                <a:lnTo>
                  <a:pt x="3327" y="80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7304443" y="2868421"/>
            <a:ext cx="6985" cy="29845"/>
          </a:xfrm>
          <a:custGeom>
            <a:avLst/>
            <a:gdLst/>
            <a:ahLst/>
            <a:cxnLst/>
            <a:rect l="l" t="t" r="r" b="b"/>
            <a:pathLst>
              <a:path w="6984" h="29844">
                <a:moveTo>
                  <a:pt x="774" y="28930"/>
                </a:moveTo>
                <a:lnTo>
                  <a:pt x="673" y="28778"/>
                </a:lnTo>
                <a:lnTo>
                  <a:pt x="330" y="28689"/>
                </a:lnTo>
                <a:lnTo>
                  <a:pt x="419" y="28956"/>
                </a:lnTo>
                <a:lnTo>
                  <a:pt x="0" y="28905"/>
                </a:lnTo>
                <a:lnTo>
                  <a:pt x="0" y="29133"/>
                </a:lnTo>
                <a:lnTo>
                  <a:pt x="774" y="28930"/>
                </a:lnTo>
                <a:close/>
              </a:path>
              <a:path w="6984" h="29844">
                <a:moveTo>
                  <a:pt x="5194" y="5600"/>
                </a:moveTo>
                <a:lnTo>
                  <a:pt x="4762" y="5511"/>
                </a:lnTo>
                <a:lnTo>
                  <a:pt x="4381" y="5626"/>
                </a:lnTo>
                <a:lnTo>
                  <a:pt x="4610" y="6540"/>
                </a:lnTo>
                <a:lnTo>
                  <a:pt x="4660" y="5803"/>
                </a:lnTo>
                <a:lnTo>
                  <a:pt x="5168" y="5880"/>
                </a:lnTo>
                <a:lnTo>
                  <a:pt x="5194" y="5600"/>
                </a:lnTo>
                <a:close/>
              </a:path>
              <a:path w="6984" h="29844">
                <a:moveTo>
                  <a:pt x="6388" y="736"/>
                </a:moveTo>
                <a:lnTo>
                  <a:pt x="6197" y="457"/>
                </a:lnTo>
                <a:lnTo>
                  <a:pt x="5816" y="0"/>
                </a:lnTo>
                <a:lnTo>
                  <a:pt x="5753" y="584"/>
                </a:lnTo>
                <a:lnTo>
                  <a:pt x="5905" y="482"/>
                </a:lnTo>
                <a:lnTo>
                  <a:pt x="6248" y="673"/>
                </a:lnTo>
                <a:lnTo>
                  <a:pt x="6388" y="73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5507206" y="2756805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689"/>
                </a:lnTo>
                <a:lnTo>
                  <a:pt x="495" y="1714"/>
                </a:lnTo>
                <a:lnTo>
                  <a:pt x="330" y="1498"/>
                </a:lnTo>
                <a:lnTo>
                  <a:pt x="38" y="761"/>
                </a:lnTo>
                <a:lnTo>
                  <a:pt x="368" y="571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5446402" y="2784020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4">
                <a:moveTo>
                  <a:pt x="6032" y="0"/>
                </a:moveTo>
                <a:lnTo>
                  <a:pt x="2679" y="520"/>
                </a:lnTo>
                <a:lnTo>
                  <a:pt x="546" y="1879"/>
                </a:lnTo>
                <a:lnTo>
                  <a:pt x="0" y="2197"/>
                </a:lnTo>
                <a:lnTo>
                  <a:pt x="431" y="3009"/>
                </a:lnTo>
                <a:lnTo>
                  <a:pt x="546" y="3670"/>
                </a:lnTo>
                <a:lnTo>
                  <a:pt x="761" y="4495"/>
                </a:lnTo>
                <a:lnTo>
                  <a:pt x="571" y="5791"/>
                </a:lnTo>
                <a:lnTo>
                  <a:pt x="787" y="6604"/>
                </a:lnTo>
                <a:lnTo>
                  <a:pt x="800" y="8890"/>
                </a:lnTo>
                <a:lnTo>
                  <a:pt x="2362" y="11899"/>
                </a:lnTo>
                <a:lnTo>
                  <a:pt x="5003" y="11188"/>
                </a:lnTo>
                <a:lnTo>
                  <a:pt x="6438" y="11214"/>
                </a:lnTo>
                <a:lnTo>
                  <a:pt x="7886" y="11976"/>
                </a:lnTo>
                <a:lnTo>
                  <a:pt x="9232" y="12065"/>
                </a:lnTo>
                <a:lnTo>
                  <a:pt x="8166" y="10528"/>
                </a:lnTo>
                <a:lnTo>
                  <a:pt x="8724" y="7772"/>
                </a:lnTo>
                <a:lnTo>
                  <a:pt x="8242" y="4533"/>
                </a:lnTo>
                <a:lnTo>
                  <a:pt x="8585" y="3365"/>
                </a:lnTo>
                <a:lnTo>
                  <a:pt x="7645" y="2400"/>
                </a:lnTo>
                <a:lnTo>
                  <a:pt x="603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5589091" y="2781781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59" y="1616"/>
                </a:moveTo>
                <a:lnTo>
                  <a:pt x="38" y="1866"/>
                </a:lnTo>
                <a:lnTo>
                  <a:pt x="0" y="2336"/>
                </a:lnTo>
                <a:lnTo>
                  <a:pt x="292" y="2425"/>
                </a:lnTo>
                <a:lnTo>
                  <a:pt x="159" y="1616"/>
                </a:lnTo>
                <a:close/>
              </a:path>
              <a:path w="1270" h="2539">
                <a:moveTo>
                  <a:pt x="939" y="0"/>
                </a:moveTo>
                <a:lnTo>
                  <a:pt x="177" y="1578"/>
                </a:lnTo>
                <a:lnTo>
                  <a:pt x="495" y="1625"/>
                </a:lnTo>
                <a:lnTo>
                  <a:pt x="93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5722562" y="291552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12" y="241"/>
                </a:lnTo>
                <a:lnTo>
                  <a:pt x="190" y="203"/>
                </a:lnTo>
                <a:lnTo>
                  <a:pt x="520" y="177"/>
                </a:lnTo>
                <a:lnTo>
                  <a:pt x="749" y="253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5966333" y="3031184"/>
            <a:ext cx="63500" cy="26670"/>
          </a:xfrm>
          <a:custGeom>
            <a:avLst/>
            <a:gdLst/>
            <a:ahLst/>
            <a:cxnLst/>
            <a:rect l="l" t="t" r="r" b="b"/>
            <a:pathLst>
              <a:path w="63500" h="26669">
                <a:moveTo>
                  <a:pt x="1231" y="17373"/>
                </a:moveTo>
                <a:lnTo>
                  <a:pt x="101" y="17043"/>
                </a:lnTo>
                <a:lnTo>
                  <a:pt x="165" y="17335"/>
                </a:lnTo>
                <a:lnTo>
                  <a:pt x="0" y="17627"/>
                </a:lnTo>
                <a:lnTo>
                  <a:pt x="495" y="17678"/>
                </a:lnTo>
                <a:lnTo>
                  <a:pt x="711" y="17780"/>
                </a:lnTo>
                <a:lnTo>
                  <a:pt x="1231" y="17373"/>
                </a:lnTo>
                <a:close/>
              </a:path>
              <a:path w="63500" h="26669">
                <a:moveTo>
                  <a:pt x="27444" y="317"/>
                </a:moveTo>
                <a:lnTo>
                  <a:pt x="27165" y="419"/>
                </a:lnTo>
                <a:lnTo>
                  <a:pt x="27228" y="0"/>
                </a:lnTo>
                <a:lnTo>
                  <a:pt x="26797" y="596"/>
                </a:lnTo>
                <a:lnTo>
                  <a:pt x="27165" y="584"/>
                </a:lnTo>
                <a:lnTo>
                  <a:pt x="27444" y="317"/>
                </a:lnTo>
                <a:close/>
              </a:path>
              <a:path w="63500" h="26669">
                <a:moveTo>
                  <a:pt x="51206" y="990"/>
                </a:moveTo>
                <a:lnTo>
                  <a:pt x="50787" y="1168"/>
                </a:lnTo>
                <a:lnTo>
                  <a:pt x="50914" y="1168"/>
                </a:lnTo>
                <a:lnTo>
                  <a:pt x="50660" y="1447"/>
                </a:lnTo>
                <a:lnTo>
                  <a:pt x="50723" y="1612"/>
                </a:lnTo>
                <a:lnTo>
                  <a:pt x="50711" y="1447"/>
                </a:lnTo>
                <a:lnTo>
                  <a:pt x="50838" y="1638"/>
                </a:lnTo>
                <a:lnTo>
                  <a:pt x="50774" y="1790"/>
                </a:lnTo>
                <a:lnTo>
                  <a:pt x="50330" y="2235"/>
                </a:lnTo>
                <a:lnTo>
                  <a:pt x="50596" y="2374"/>
                </a:lnTo>
                <a:lnTo>
                  <a:pt x="50901" y="1638"/>
                </a:lnTo>
                <a:lnTo>
                  <a:pt x="50990" y="1447"/>
                </a:lnTo>
                <a:lnTo>
                  <a:pt x="51206" y="990"/>
                </a:lnTo>
                <a:close/>
              </a:path>
              <a:path w="63500" h="26669">
                <a:moveTo>
                  <a:pt x="63119" y="26035"/>
                </a:moveTo>
                <a:lnTo>
                  <a:pt x="63055" y="25806"/>
                </a:lnTo>
                <a:lnTo>
                  <a:pt x="62649" y="25996"/>
                </a:lnTo>
                <a:lnTo>
                  <a:pt x="61429" y="26276"/>
                </a:lnTo>
                <a:lnTo>
                  <a:pt x="62661" y="26314"/>
                </a:lnTo>
                <a:lnTo>
                  <a:pt x="62903" y="26289"/>
                </a:lnTo>
                <a:lnTo>
                  <a:pt x="63119" y="2603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5694188" y="293308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066" y="0"/>
                </a:moveTo>
                <a:lnTo>
                  <a:pt x="533" y="139"/>
                </a:lnTo>
                <a:lnTo>
                  <a:pt x="114" y="838"/>
                </a:lnTo>
                <a:lnTo>
                  <a:pt x="0" y="1079"/>
                </a:lnTo>
                <a:lnTo>
                  <a:pt x="469" y="914"/>
                </a:lnTo>
                <a:lnTo>
                  <a:pt x="1041" y="431"/>
                </a:lnTo>
                <a:lnTo>
                  <a:pt x="106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6037743" y="305126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342" y="63"/>
                </a:moveTo>
                <a:lnTo>
                  <a:pt x="393" y="406"/>
                </a:lnTo>
                <a:lnTo>
                  <a:pt x="149" y="555"/>
                </a:lnTo>
                <a:lnTo>
                  <a:pt x="812" y="800"/>
                </a:lnTo>
                <a:lnTo>
                  <a:pt x="930" y="647"/>
                </a:lnTo>
                <a:lnTo>
                  <a:pt x="990" y="507"/>
                </a:lnTo>
                <a:lnTo>
                  <a:pt x="1187" y="355"/>
                </a:lnTo>
                <a:lnTo>
                  <a:pt x="774" y="355"/>
                </a:lnTo>
                <a:lnTo>
                  <a:pt x="955" y="88"/>
                </a:lnTo>
                <a:lnTo>
                  <a:pt x="342" y="63"/>
                </a:lnTo>
                <a:close/>
              </a:path>
              <a:path w="1270" h="1269">
                <a:moveTo>
                  <a:pt x="149" y="647"/>
                </a:moveTo>
                <a:close/>
              </a:path>
              <a:path w="1270" h="1269">
                <a:moveTo>
                  <a:pt x="100" y="555"/>
                </a:moveTo>
                <a:lnTo>
                  <a:pt x="0" y="736"/>
                </a:lnTo>
                <a:lnTo>
                  <a:pt x="139" y="647"/>
                </a:lnTo>
                <a:close/>
              </a:path>
              <a:path w="1270" h="1269">
                <a:moveTo>
                  <a:pt x="1269" y="292"/>
                </a:moveTo>
                <a:lnTo>
                  <a:pt x="774" y="355"/>
                </a:lnTo>
                <a:lnTo>
                  <a:pt x="1187" y="355"/>
                </a:lnTo>
                <a:close/>
              </a:path>
              <a:path w="1270" h="1269">
                <a:moveTo>
                  <a:pt x="1015" y="0"/>
                </a:moveTo>
                <a:lnTo>
                  <a:pt x="673" y="88"/>
                </a:lnTo>
                <a:lnTo>
                  <a:pt x="955" y="8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6199722" y="2869479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384" y="0"/>
                </a:moveTo>
                <a:lnTo>
                  <a:pt x="1219" y="12"/>
                </a:lnTo>
                <a:lnTo>
                  <a:pt x="717" y="482"/>
                </a:lnTo>
                <a:lnTo>
                  <a:pt x="635" y="736"/>
                </a:lnTo>
                <a:lnTo>
                  <a:pt x="316" y="736"/>
                </a:lnTo>
                <a:lnTo>
                  <a:pt x="0" y="914"/>
                </a:lnTo>
                <a:lnTo>
                  <a:pt x="508" y="990"/>
                </a:lnTo>
                <a:lnTo>
                  <a:pt x="787" y="825"/>
                </a:lnTo>
                <a:lnTo>
                  <a:pt x="635" y="736"/>
                </a:lnTo>
                <a:lnTo>
                  <a:pt x="406" y="685"/>
                </a:lnTo>
                <a:lnTo>
                  <a:pt x="794" y="685"/>
                </a:lnTo>
                <a:lnTo>
                  <a:pt x="800" y="558"/>
                </a:lnTo>
                <a:lnTo>
                  <a:pt x="1020" y="558"/>
                </a:lnTo>
                <a:lnTo>
                  <a:pt x="1092" y="342"/>
                </a:lnTo>
                <a:lnTo>
                  <a:pt x="1308" y="330"/>
                </a:lnTo>
                <a:lnTo>
                  <a:pt x="1181" y="152"/>
                </a:lnTo>
                <a:lnTo>
                  <a:pt x="1384" y="0"/>
                </a:lnTo>
                <a:close/>
              </a:path>
              <a:path w="1904" h="1269">
                <a:moveTo>
                  <a:pt x="1244" y="482"/>
                </a:moveTo>
                <a:lnTo>
                  <a:pt x="1126" y="647"/>
                </a:lnTo>
                <a:lnTo>
                  <a:pt x="1244" y="482"/>
                </a:lnTo>
                <a:close/>
              </a:path>
              <a:path w="1904" h="1269">
                <a:moveTo>
                  <a:pt x="1020" y="558"/>
                </a:moveTo>
                <a:lnTo>
                  <a:pt x="800" y="558"/>
                </a:lnTo>
                <a:lnTo>
                  <a:pt x="1001" y="61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5982527" y="303113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3264" y="1892"/>
                </a:moveTo>
                <a:lnTo>
                  <a:pt x="2425" y="1892"/>
                </a:lnTo>
                <a:lnTo>
                  <a:pt x="1917" y="2146"/>
                </a:lnTo>
                <a:lnTo>
                  <a:pt x="1805" y="2374"/>
                </a:lnTo>
                <a:lnTo>
                  <a:pt x="3416" y="3962"/>
                </a:lnTo>
                <a:lnTo>
                  <a:pt x="2679" y="2832"/>
                </a:lnTo>
                <a:lnTo>
                  <a:pt x="3684" y="2832"/>
                </a:lnTo>
                <a:lnTo>
                  <a:pt x="3264" y="1892"/>
                </a:lnTo>
                <a:close/>
              </a:path>
              <a:path w="3810" h="4444">
                <a:moveTo>
                  <a:pt x="749" y="3162"/>
                </a:moveTo>
                <a:lnTo>
                  <a:pt x="965" y="3632"/>
                </a:lnTo>
                <a:lnTo>
                  <a:pt x="1268" y="3624"/>
                </a:lnTo>
                <a:lnTo>
                  <a:pt x="749" y="3162"/>
                </a:lnTo>
                <a:close/>
              </a:path>
              <a:path w="3810" h="4444">
                <a:moveTo>
                  <a:pt x="1284" y="2222"/>
                </a:moveTo>
                <a:lnTo>
                  <a:pt x="1003" y="2222"/>
                </a:lnTo>
                <a:lnTo>
                  <a:pt x="1093" y="2514"/>
                </a:lnTo>
                <a:lnTo>
                  <a:pt x="1211" y="3162"/>
                </a:lnTo>
                <a:lnTo>
                  <a:pt x="1104" y="3302"/>
                </a:lnTo>
                <a:lnTo>
                  <a:pt x="1298" y="3624"/>
                </a:lnTo>
                <a:lnTo>
                  <a:pt x="1498" y="3619"/>
                </a:lnTo>
                <a:lnTo>
                  <a:pt x="1739" y="2933"/>
                </a:lnTo>
                <a:lnTo>
                  <a:pt x="1333" y="2717"/>
                </a:lnTo>
                <a:lnTo>
                  <a:pt x="1371" y="2374"/>
                </a:lnTo>
                <a:lnTo>
                  <a:pt x="1284" y="2222"/>
                </a:lnTo>
                <a:close/>
              </a:path>
              <a:path w="3810" h="4444">
                <a:moveTo>
                  <a:pt x="3684" y="2832"/>
                </a:moveTo>
                <a:lnTo>
                  <a:pt x="2679" y="2832"/>
                </a:lnTo>
                <a:lnTo>
                  <a:pt x="3810" y="3111"/>
                </a:lnTo>
                <a:lnTo>
                  <a:pt x="3684" y="2832"/>
                </a:lnTo>
                <a:close/>
              </a:path>
              <a:path w="3810" h="4444">
                <a:moveTo>
                  <a:pt x="1596" y="2209"/>
                </a:moveTo>
                <a:lnTo>
                  <a:pt x="1803" y="2819"/>
                </a:lnTo>
                <a:lnTo>
                  <a:pt x="1701" y="2247"/>
                </a:lnTo>
                <a:close/>
              </a:path>
              <a:path w="3810" h="4444">
                <a:moveTo>
                  <a:pt x="1498" y="0"/>
                </a:moveTo>
                <a:lnTo>
                  <a:pt x="914" y="101"/>
                </a:lnTo>
                <a:lnTo>
                  <a:pt x="977" y="1117"/>
                </a:lnTo>
                <a:lnTo>
                  <a:pt x="457" y="1257"/>
                </a:lnTo>
                <a:lnTo>
                  <a:pt x="0" y="1778"/>
                </a:lnTo>
                <a:lnTo>
                  <a:pt x="784" y="2146"/>
                </a:lnTo>
                <a:lnTo>
                  <a:pt x="660" y="2514"/>
                </a:lnTo>
                <a:lnTo>
                  <a:pt x="812" y="2641"/>
                </a:lnTo>
                <a:lnTo>
                  <a:pt x="1003" y="2222"/>
                </a:lnTo>
                <a:lnTo>
                  <a:pt x="1284" y="2222"/>
                </a:lnTo>
                <a:lnTo>
                  <a:pt x="927" y="1600"/>
                </a:lnTo>
                <a:lnTo>
                  <a:pt x="1841" y="1473"/>
                </a:lnTo>
                <a:lnTo>
                  <a:pt x="3076" y="1473"/>
                </a:lnTo>
                <a:lnTo>
                  <a:pt x="2997" y="1295"/>
                </a:lnTo>
                <a:lnTo>
                  <a:pt x="2209" y="1066"/>
                </a:lnTo>
                <a:lnTo>
                  <a:pt x="1866" y="749"/>
                </a:lnTo>
                <a:lnTo>
                  <a:pt x="1498" y="0"/>
                </a:lnTo>
                <a:close/>
              </a:path>
              <a:path w="3810" h="4444">
                <a:moveTo>
                  <a:pt x="1852" y="1715"/>
                </a:moveTo>
                <a:lnTo>
                  <a:pt x="1244" y="1968"/>
                </a:lnTo>
                <a:lnTo>
                  <a:pt x="1371" y="2374"/>
                </a:lnTo>
                <a:lnTo>
                  <a:pt x="1562" y="2006"/>
                </a:lnTo>
                <a:lnTo>
                  <a:pt x="1852" y="1715"/>
                </a:lnTo>
                <a:close/>
              </a:path>
              <a:path w="3810" h="4444">
                <a:moveTo>
                  <a:pt x="3184" y="1714"/>
                </a:moveTo>
                <a:lnTo>
                  <a:pt x="1854" y="1714"/>
                </a:lnTo>
                <a:lnTo>
                  <a:pt x="1866" y="2044"/>
                </a:lnTo>
                <a:lnTo>
                  <a:pt x="1993" y="1727"/>
                </a:lnTo>
                <a:lnTo>
                  <a:pt x="3190" y="1727"/>
                </a:lnTo>
                <a:close/>
              </a:path>
              <a:path w="3810" h="4444">
                <a:moveTo>
                  <a:pt x="3190" y="1727"/>
                </a:moveTo>
                <a:lnTo>
                  <a:pt x="1993" y="1727"/>
                </a:lnTo>
                <a:lnTo>
                  <a:pt x="2184" y="2006"/>
                </a:lnTo>
                <a:lnTo>
                  <a:pt x="2425" y="1892"/>
                </a:lnTo>
                <a:lnTo>
                  <a:pt x="3264" y="1892"/>
                </a:lnTo>
                <a:lnTo>
                  <a:pt x="3190" y="1727"/>
                </a:lnTo>
                <a:close/>
              </a:path>
              <a:path w="3810" h="4444">
                <a:moveTo>
                  <a:pt x="3076" y="1473"/>
                </a:moveTo>
                <a:lnTo>
                  <a:pt x="1841" y="1473"/>
                </a:lnTo>
                <a:lnTo>
                  <a:pt x="1852" y="1715"/>
                </a:lnTo>
                <a:lnTo>
                  <a:pt x="3184" y="1714"/>
                </a:lnTo>
                <a:lnTo>
                  <a:pt x="3076" y="147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6377567" y="291484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" y="1841"/>
                </a:lnTo>
                <a:lnTo>
                  <a:pt x="914" y="1638"/>
                </a:lnTo>
                <a:lnTo>
                  <a:pt x="876" y="952"/>
                </a:lnTo>
                <a:lnTo>
                  <a:pt x="762" y="368"/>
                </a:lnTo>
                <a:lnTo>
                  <a:pt x="0" y="0"/>
                </a:lnTo>
                <a:close/>
              </a:path>
              <a:path w="1904" h="1905">
                <a:moveTo>
                  <a:pt x="1082" y="927"/>
                </a:moveTo>
                <a:lnTo>
                  <a:pt x="1168" y="1244"/>
                </a:lnTo>
                <a:lnTo>
                  <a:pt x="1371" y="1181"/>
                </a:lnTo>
                <a:lnTo>
                  <a:pt x="1082" y="927"/>
                </a:lnTo>
                <a:close/>
              </a:path>
              <a:path w="1904" h="1905">
                <a:moveTo>
                  <a:pt x="964" y="823"/>
                </a:moveTo>
                <a:lnTo>
                  <a:pt x="876" y="952"/>
                </a:lnTo>
                <a:lnTo>
                  <a:pt x="1082" y="927"/>
                </a:lnTo>
                <a:close/>
              </a:path>
              <a:path w="1904" h="1905">
                <a:moveTo>
                  <a:pt x="774" y="304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6329640" y="291197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241" y="2311"/>
                </a:lnTo>
                <a:lnTo>
                  <a:pt x="749" y="3022"/>
                </a:lnTo>
                <a:lnTo>
                  <a:pt x="571" y="1828"/>
                </a:lnTo>
                <a:lnTo>
                  <a:pt x="1219" y="2679"/>
                </a:lnTo>
                <a:lnTo>
                  <a:pt x="914" y="762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6604290" y="319602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50" y="0"/>
                </a:moveTo>
                <a:lnTo>
                  <a:pt x="596" y="482"/>
                </a:lnTo>
                <a:lnTo>
                  <a:pt x="0" y="279"/>
                </a:lnTo>
                <a:lnTo>
                  <a:pt x="0" y="698"/>
                </a:lnTo>
                <a:lnTo>
                  <a:pt x="546" y="723"/>
                </a:lnTo>
                <a:lnTo>
                  <a:pt x="1079" y="685"/>
                </a:lnTo>
                <a:lnTo>
                  <a:pt x="85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6525882" y="3031362"/>
            <a:ext cx="82550" cy="109855"/>
          </a:xfrm>
          <a:custGeom>
            <a:avLst/>
            <a:gdLst/>
            <a:ahLst/>
            <a:cxnLst/>
            <a:rect l="l" t="t" r="r" b="b"/>
            <a:pathLst>
              <a:path w="82550" h="109855">
                <a:moveTo>
                  <a:pt x="2882" y="103746"/>
                </a:moveTo>
                <a:lnTo>
                  <a:pt x="2336" y="104013"/>
                </a:lnTo>
                <a:lnTo>
                  <a:pt x="2527" y="103873"/>
                </a:lnTo>
                <a:lnTo>
                  <a:pt x="0" y="102489"/>
                </a:lnTo>
                <a:lnTo>
                  <a:pt x="660" y="103301"/>
                </a:lnTo>
                <a:lnTo>
                  <a:pt x="1130" y="103606"/>
                </a:lnTo>
                <a:lnTo>
                  <a:pt x="1511" y="104152"/>
                </a:lnTo>
                <a:lnTo>
                  <a:pt x="2057" y="104546"/>
                </a:lnTo>
                <a:lnTo>
                  <a:pt x="2159" y="104978"/>
                </a:lnTo>
                <a:lnTo>
                  <a:pt x="1892" y="105943"/>
                </a:lnTo>
                <a:lnTo>
                  <a:pt x="2667" y="105676"/>
                </a:lnTo>
                <a:lnTo>
                  <a:pt x="2819" y="105537"/>
                </a:lnTo>
                <a:lnTo>
                  <a:pt x="2489" y="105587"/>
                </a:lnTo>
                <a:lnTo>
                  <a:pt x="2882" y="103746"/>
                </a:lnTo>
                <a:close/>
              </a:path>
              <a:path w="82550" h="109855">
                <a:moveTo>
                  <a:pt x="5067" y="52184"/>
                </a:moveTo>
                <a:lnTo>
                  <a:pt x="3009" y="51930"/>
                </a:lnTo>
                <a:lnTo>
                  <a:pt x="2540" y="52146"/>
                </a:lnTo>
                <a:lnTo>
                  <a:pt x="3060" y="52451"/>
                </a:lnTo>
                <a:lnTo>
                  <a:pt x="3124" y="53670"/>
                </a:lnTo>
                <a:lnTo>
                  <a:pt x="4000" y="53581"/>
                </a:lnTo>
                <a:lnTo>
                  <a:pt x="5067" y="52184"/>
                </a:lnTo>
                <a:close/>
              </a:path>
              <a:path w="82550" h="109855">
                <a:moveTo>
                  <a:pt x="9690" y="93319"/>
                </a:moveTo>
                <a:lnTo>
                  <a:pt x="9575" y="92443"/>
                </a:lnTo>
                <a:lnTo>
                  <a:pt x="9232" y="93065"/>
                </a:lnTo>
                <a:lnTo>
                  <a:pt x="9410" y="93078"/>
                </a:lnTo>
                <a:lnTo>
                  <a:pt x="9017" y="93611"/>
                </a:lnTo>
                <a:lnTo>
                  <a:pt x="9410" y="93510"/>
                </a:lnTo>
                <a:lnTo>
                  <a:pt x="9690" y="93319"/>
                </a:lnTo>
                <a:close/>
              </a:path>
              <a:path w="82550" h="109855">
                <a:moveTo>
                  <a:pt x="35966" y="89293"/>
                </a:moveTo>
                <a:lnTo>
                  <a:pt x="35623" y="88442"/>
                </a:lnTo>
                <a:lnTo>
                  <a:pt x="35204" y="88823"/>
                </a:lnTo>
                <a:lnTo>
                  <a:pt x="35166" y="89090"/>
                </a:lnTo>
                <a:lnTo>
                  <a:pt x="35344" y="89738"/>
                </a:lnTo>
                <a:lnTo>
                  <a:pt x="35712" y="89750"/>
                </a:lnTo>
                <a:lnTo>
                  <a:pt x="35966" y="89293"/>
                </a:lnTo>
                <a:close/>
              </a:path>
              <a:path w="82550" h="109855">
                <a:moveTo>
                  <a:pt x="53467" y="108356"/>
                </a:moveTo>
                <a:lnTo>
                  <a:pt x="53301" y="107569"/>
                </a:lnTo>
                <a:lnTo>
                  <a:pt x="48209" y="108864"/>
                </a:lnTo>
                <a:lnTo>
                  <a:pt x="52158" y="109321"/>
                </a:lnTo>
                <a:lnTo>
                  <a:pt x="52539" y="109194"/>
                </a:lnTo>
                <a:lnTo>
                  <a:pt x="52590" y="109016"/>
                </a:lnTo>
                <a:lnTo>
                  <a:pt x="52997" y="108902"/>
                </a:lnTo>
                <a:lnTo>
                  <a:pt x="53022" y="108597"/>
                </a:lnTo>
                <a:lnTo>
                  <a:pt x="53467" y="108356"/>
                </a:lnTo>
                <a:close/>
              </a:path>
              <a:path w="82550" h="109855">
                <a:moveTo>
                  <a:pt x="55372" y="97078"/>
                </a:moveTo>
                <a:lnTo>
                  <a:pt x="54737" y="96266"/>
                </a:lnTo>
                <a:lnTo>
                  <a:pt x="52501" y="95986"/>
                </a:lnTo>
                <a:lnTo>
                  <a:pt x="51904" y="95211"/>
                </a:lnTo>
                <a:lnTo>
                  <a:pt x="51409" y="96062"/>
                </a:lnTo>
                <a:lnTo>
                  <a:pt x="54419" y="96710"/>
                </a:lnTo>
                <a:lnTo>
                  <a:pt x="55372" y="97078"/>
                </a:lnTo>
                <a:close/>
              </a:path>
              <a:path w="82550" h="109855">
                <a:moveTo>
                  <a:pt x="59169" y="4914"/>
                </a:moveTo>
                <a:lnTo>
                  <a:pt x="58039" y="4927"/>
                </a:lnTo>
                <a:lnTo>
                  <a:pt x="57886" y="5168"/>
                </a:lnTo>
                <a:lnTo>
                  <a:pt x="57899" y="5588"/>
                </a:lnTo>
                <a:lnTo>
                  <a:pt x="57365" y="5600"/>
                </a:lnTo>
                <a:lnTo>
                  <a:pt x="57251" y="6007"/>
                </a:lnTo>
                <a:lnTo>
                  <a:pt x="56870" y="6451"/>
                </a:lnTo>
                <a:lnTo>
                  <a:pt x="55041" y="9182"/>
                </a:lnTo>
                <a:lnTo>
                  <a:pt x="55803" y="9791"/>
                </a:lnTo>
                <a:lnTo>
                  <a:pt x="56324" y="9004"/>
                </a:lnTo>
                <a:lnTo>
                  <a:pt x="57581" y="8343"/>
                </a:lnTo>
                <a:lnTo>
                  <a:pt x="57899" y="7429"/>
                </a:lnTo>
                <a:lnTo>
                  <a:pt x="58953" y="5372"/>
                </a:lnTo>
                <a:lnTo>
                  <a:pt x="58547" y="5041"/>
                </a:lnTo>
                <a:lnTo>
                  <a:pt x="59169" y="4914"/>
                </a:lnTo>
                <a:close/>
              </a:path>
              <a:path w="82550" h="109855">
                <a:moveTo>
                  <a:pt x="61023" y="80683"/>
                </a:moveTo>
                <a:lnTo>
                  <a:pt x="59182" y="80264"/>
                </a:lnTo>
                <a:lnTo>
                  <a:pt x="57556" y="80987"/>
                </a:lnTo>
                <a:lnTo>
                  <a:pt x="57353" y="80911"/>
                </a:lnTo>
                <a:lnTo>
                  <a:pt x="55880" y="80365"/>
                </a:lnTo>
                <a:lnTo>
                  <a:pt x="55181" y="80568"/>
                </a:lnTo>
                <a:lnTo>
                  <a:pt x="56400" y="79717"/>
                </a:lnTo>
                <a:lnTo>
                  <a:pt x="54813" y="80124"/>
                </a:lnTo>
                <a:lnTo>
                  <a:pt x="54813" y="80708"/>
                </a:lnTo>
                <a:lnTo>
                  <a:pt x="54216" y="80911"/>
                </a:lnTo>
                <a:lnTo>
                  <a:pt x="54330" y="80746"/>
                </a:lnTo>
                <a:lnTo>
                  <a:pt x="54813" y="80708"/>
                </a:lnTo>
                <a:lnTo>
                  <a:pt x="54813" y="80124"/>
                </a:lnTo>
                <a:lnTo>
                  <a:pt x="52260" y="80746"/>
                </a:lnTo>
                <a:lnTo>
                  <a:pt x="50812" y="82346"/>
                </a:lnTo>
                <a:lnTo>
                  <a:pt x="54381" y="82867"/>
                </a:lnTo>
                <a:lnTo>
                  <a:pt x="57175" y="82194"/>
                </a:lnTo>
                <a:lnTo>
                  <a:pt x="60274" y="80987"/>
                </a:lnTo>
                <a:lnTo>
                  <a:pt x="61010" y="80708"/>
                </a:lnTo>
                <a:close/>
              </a:path>
              <a:path w="82550" h="109855">
                <a:moveTo>
                  <a:pt x="63195" y="81356"/>
                </a:moveTo>
                <a:lnTo>
                  <a:pt x="62039" y="80302"/>
                </a:lnTo>
                <a:lnTo>
                  <a:pt x="61061" y="80683"/>
                </a:lnTo>
                <a:lnTo>
                  <a:pt x="62750" y="81191"/>
                </a:lnTo>
                <a:lnTo>
                  <a:pt x="63195" y="81356"/>
                </a:lnTo>
                <a:close/>
              </a:path>
              <a:path w="82550" h="109855">
                <a:moveTo>
                  <a:pt x="66840" y="1727"/>
                </a:moveTo>
                <a:lnTo>
                  <a:pt x="66611" y="1409"/>
                </a:lnTo>
                <a:lnTo>
                  <a:pt x="66484" y="1371"/>
                </a:lnTo>
                <a:lnTo>
                  <a:pt x="65405" y="736"/>
                </a:lnTo>
                <a:lnTo>
                  <a:pt x="66001" y="927"/>
                </a:lnTo>
                <a:lnTo>
                  <a:pt x="65379" y="0"/>
                </a:lnTo>
                <a:lnTo>
                  <a:pt x="63944" y="1320"/>
                </a:lnTo>
                <a:lnTo>
                  <a:pt x="63614" y="1968"/>
                </a:lnTo>
                <a:lnTo>
                  <a:pt x="62560" y="2819"/>
                </a:lnTo>
                <a:lnTo>
                  <a:pt x="61290" y="4584"/>
                </a:lnTo>
                <a:lnTo>
                  <a:pt x="63601" y="3886"/>
                </a:lnTo>
                <a:lnTo>
                  <a:pt x="64350" y="3594"/>
                </a:lnTo>
                <a:lnTo>
                  <a:pt x="65506" y="3378"/>
                </a:lnTo>
                <a:lnTo>
                  <a:pt x="66255" y="2565"/>
                </a:lnTo>
                <a:lnTo>
                  <a:pt x="66116" y="2362"/>
                </a:lnTo>
                <a:lnTo>
                  <a:pt x="66840" y="1727"/>
                </a:lnTo>
                <a:close/>
              </a:path>
              <a:path w="82550" h="109855">
                <a:moveTo>
                  <a:pt x="67132" y="69710"/>
                </a:moveTo>
                <a:lnTo>
                  <a:pt x="66014" y="69570"/>
                </a:lnTo>
                <a:lnTo>
                  <a:pt x="64833" y="68681"/>
                </a:lnTo>
                <a:lnTo>
                  <a:pt x="63728" y="69456"/>
                </a:lnTo>
                <a:lnTo>
                  <a:pt x="63906" y="70243"/>
                </a:lnTo>
                <a:lnTo>
                  <a:pt x="65786" y="69799"/>
                </a:lnTo>
                <a:lnTo>
                  <a:pt x="66433" y="69938"/>
                </a:lnTo>
                <a:lnTo>
                  <a:pt x="66408" y="69697"/>
                </a:lnTo>
                <a:lnTo>
                  <a:pt x="66967" y="69900"/>
                </a:lnTo>
                <a:lnTo>
                  <a:pt x="67132" y="69710"/>
                </a:lnTo>
                <a:close/>
              </a:path>
              <a:path w="82550" h="109855">
                <a:moveTo>
                  <a:pt x="68580" y="46723"/>
                </a:moveTo>
                <a:lnTo>
                  <a:pt x="68529" y="46494"/>
                </a:lnTo>
                <a:lnTo>
                  <a:pt x="68021" y="46342"/>
                </a:lnTo>
                <a:lnTo>
                  <a:pt x="67792" y="46075"/>
                </a:lnTo>
                <a:lnTo>
                  <a:pt x="65544" y="45339"/>
                </a:lnTo>
                <a:lnTo>
                  <a:pt x="66001" y="45237"/>
                </a:lnTo>
                <a:lnTo>
                  <a:pt x="65405" y="44831"/>
                </a:lnTo>
                <a:lnTo>
                  <a:pt x="65036" y="44577"/>
                </a:lnTo>
                <a:lnTo>
                  <a:pt x="64338" y="44107"/>
                </a:lnTo>
                <a:lnTo>
                  <a:pt x="64185" y="44005"/>
                </a:lnTo>
                <a:lnTo>
                  <a:pt x="62661" y="43484"/>
                </a:lnTo>
                <a:lnTo>
                  <a:pt x="62661" y="46012"/>
                </a:lnTo>
                <a:lnTo>
                  <a:pt x="60109" y="48488"/>
                </a:lnTo>
                <a:lnTo>
                  <a:pt x="59664" y="48171"/>
                </a:lnTo>
                <a:lnTo>
                  <a:pt x="57531" y="46596"/>
                </a:lnTo>
                <a:lnTo>
                  <a:pt x="56515" y="45847"/>
                </a:lnTo>
                <a:lnTo>
                  <a:pt x="60020" y="47599"/>
                </a:lnTo>
                <a:lnTo>
                  <a:pt x="62420" y="46075"/>
                </a:lnTo>
                <a:lnTo>
                  <a:pt x="62661" y="46012"/>
                </a:lnTo>
                <a:lnTo>
                  <a:pt x="62661" y="43484"/>
                </a:lnTo>
                <a:lnTo>
                  <a:pt x="61429" y="43053"/>
                </a:lnTo>
                <a:lnTo>
                  <a:pt x="59334" y="44107"/>
                </a:lnTo>
                <a:lnTo>
                  <a:pt x="57099" y="43472"/>
                </a:lnTo>
                <a:lnTo>
                  <a:pt x="54495" y="44183"/>
                </a:lnTo>
                <a:lnTo>
                  <a:pt x="52451" y="44513"/>
                </a:lnTo>
                <a:lnTo>
                  <a:pt x="52679" y="44551"/>
                </a:lnTo>
                <a:lnTo>
                  <a:pt x="49199" y="44284"/>
                </a:lnTo>
                <a:lnTo>
                  <a:pt x="49212" y="44094"/>
                </a:lnTo>
                <a:lnTo>
                  <a:pt x="49225" y="43954"/>
                </a:lnTo>
                <a:lnTo>
                  <a:pt x="47866" y="43688"/>
                </a:lnTo>
                <a:lnTo>
                  <a:pt x="47345" y="43891"/>
                </a:lnTo>
                <a:lnTo>
                  <a:pt x="47269" y="44183"/>
                </a:lnTo>
                <a:lnTo>
                  <a:pt x="47447" y="44145"/>
                </a:lnTo>
                <a:lnTo>
                  <a:pt x="47790" y="44107"/>
                </a:lnTo>
                <a:lnTo>
                  <a:pt x="47739" y="44284"/>
                </a:lnTo>
                <a:lnTo>
                  <a:pt x="47498" y="44170"/>
                </a:lnTo>
                <a:lnTo>
                  <a:pt x="47625" y="44424"/>
                </a:lnTo>
                <a:lnTo>
                  <a:pt x="47713" y="44577"/>
                </a:lnTo>
                <a:lnTo>
                  <a:pt x="47561" y="44475"/>
                </a:lnTo>
                <a:lnTo>
                  <a:pt x="47447" y="44157"/>
                </a:lnTo>
                <a:lnTo>
                  <a:pt x="46951" y="44475"/>
                </a:lnTo>
                <a:lnTo>
                  <a:pt x="46824" y="44310"/>
                </a:lnTo>
                <a:lnTo>
                  <a:pt x="46697" y="44450"/>
                </a:lnTo>
                <a:lnTo>
                  <a:pt x="43738" y="44361"/>
                </a:lnTo>
                <a:lnTo>
                  <a:pt x="44234" y="44894"/>
                </a:lnTo>
                <a:lnTo>
                  <a:pt x="44869" y="45427"/>
                </a:lnTo>
                <a:lnTo>
                  <a:pt x="46088" y="45694"/>
                </a:lnTo>
                <a:lnTo>
                  <a:pt x="46647" y="46075"/>
                </a:lnTo>
                <a:lnTo>
                  <a:pt x="49530" y="46659"/>
                </a:lnTo>
                <a:lnTo>
                  <a:pt x="50342" y="46596"/>
                </a:lnTo>
                <a:lnTo>
                  <a:pt x="51574" y="47015"/>
                </a:lnTo>
                <a:lnTo>
                  <a:pt x="53352" y="48310"/>
                </a:lnTo>
                <a:lnTo>
                  <a:pt x="54127" y="48475"/>
                </a:lnTo>
                <a:lnTo>
                  <a:pt x="54889" y="48171"/>
                </a:lnTo>
                <a:lnTo>
                  <a:pt x="57835" y="48755"/>
                </a:lnTo>
                <a:lnTo>
                  <a:pt x="59169" y="49149"/>
                </a:lnTo>
                <a:lnTo>
                  <a:pt x="60807" y="49377"/>
                </a:lnTo>
                <a:lnTo>
                  <a:pt x="61595" y="48666"/>
                </a:lnTo>
                <a:lnTo>
                  <a:pt x="62763" y="48818"/>
                </a:lnTo>
                <a:lnTo>
                  <a:pt x="63169" y="49987"/>
                </a:lnTo>
                <a:lnTo>
                  <a:pt x="64516" y="49517"/>
                </a:lnTo>
                <a:lnTo>
                  <a:pt x="64960" y="49479"/>
                </a:lnTo>
                <a:lnTo>
                  <a:pt x="65239" y="48717"/>
                </a:lnTo>
                <a:lnTo>
                  <a:pt x="65366" y="48666"/>
                </a:lnTo>
                <a:lnTo>
                  <a:pt x="65773" y="48488"/>
                </a:lnTo>
                <a:lnTo>
                  <a:pt x="66090" y="48348"/>
                </a:lnTo>
                <a:lnTo>
                  <a:pt x="66662" y="47866"/>
                </a:lnTo>
                <a:lnTo>
                  <a:pt x="67068" y="47320"/>
                </a:lnTo>
                <a:lnTo>
                  <a:pt x="68008" y="46736"/>
                </a:lnTo>
                <a:lnTo>
                  <a:pt x="68580" y="46723"/>
                </a:lnTo>
                <a:close/>
              </a:path>
              <a:path w="82550" h="109855">
                <a:moveTo>
                  <a:pt x="71424" y="42024"/>
                </a:moveTo>
                <a:lnTo>
                  <a:pt x="69011" y="39878"/>
                </a:lnTo>
                <a:lnTo>
                  <a:pt x="69062" y="40970"/>
                </a:lnTo>
                <a:lnTo>
                  <a:pt x="69113" y="41160"/>
                </a:lnTo>
                <a:lnTo>
                  <a:pt x="69723" y="41592"/>
                </a:lnTo>
                <a:lnTo>
                  <a:pt x="69862" y="41706"/>
                </a:lnTo>
                <a:lnTo>
                  <a:pt x="71424" y="42024"/>
                </a:lnTo>
                <a:close/>
              </a:path>
              <a:path w="82550" h="109855">
                <a:moveTo>
                  <a:pt x="72605" y="82715"/>
                </a:moveTo>
                <a:lnTo>
                  <a:pt x="72504" y="82550"/>
                </a:lnTo>
                <a:lnTo>
                  <a:pt x="72466" y="82677"/>
                </a:lnTo>
                <a:lnTo>
                  <a:pt x="72288" y="82638"/>
                </a:lnTo>
                <a:lnTo>
                  <a:pt x="70104" y="83515"/>
                </a:lnTo>
                <a:lnTo>
                  <a:pt x="69659" y="83388"/>
                </a:lnTo>
                <a:lnTo>
                  <a:pt x="69316" y="83286"/>
                </a:lnTo>
                <a:lnTo>
                  <a:pt x="68300" y="83210"/>
                </a:lnTo>
                <a:lnTo>
                  <a:pt x="67792" y="83388"/>
                </a:lnTo>
                <a:lnTo>
                  <a:pt x="68605" y="83007"/>
                </a:lnTo>
                <a:lnTo>
                  <a:pt x="70726" y="83223"/>
                </a:lnTo>
                <a:lnTo>
                  <a:pt x="71196" y="83007"/>
                </a:lnTo>
                <a:lnTo>
                  <a:pt x="71628" y="82804"/>
                </a:lnTo>
                <a:lnTo>
                  <a:pt x="70713" y="82270"/>
                </a:lnTo>
                <a:lnTo>
                  <a:pt x="72288" y="82638"/>
                </a:lnTo>
                <a:lnTo>
                  <a:pt x="72504" y="82550"/>
                </a:lnTo>
                <a:lnTo>
                  <a:pt x="72224" y="82270"/>
                </a:lnTo>
                <a:lnTo>
                  <a:pt x="70967" y="81000"/>
                </a:lnTo>
                <a:lnTo>
                  <a:pt x="68199" y="82804"/>
                </a:lnTo>
                <a:lnTo>
                  <a:pt x="66421" y="82130"/>
                </a:lnTo>
                <a:lnTo>
                  <a:pt x="65125" y="82029"/>
                </a:lnTo>
                <a:lnTo>
                  <a:pt x="63195" y="81356"/>
                </a:lnTo>
                <a:lnTo>
                  <a:pt x="64541" y="82550"/>
                </a:lnTo>
                <a:lnTo>
                  <a:pt x="66979" y="84086"/>
                </a:lnTo>
                <a:lnTo>
                  <a:pt x="69850" y="85280"/>
                </a:lnTo>
                <a:lnTo>
                  <a:pt x="72237" y="83515"/>
                </a:lnTo>
                <a:lnTo>
                  <a:pt x="72529" y="83286"/>
                </a:lnTo>
                <a:lnTo>
                  <a:pt x="72478" y="82689"/>
                </a:lnTo>
                <a:lnTo>
                  <a:pt x="72605" y="82715"/>
                </a:lnTo>
                <a:close/>
              </a:path>
              <a:path w="82550" h="109855">
                <a:moveTo>
                  <a:pt x="73456" y="76250"/>
                </a:moveTo>
                <a:lnTo>
                  <a:pt x="73279" y="76009"/>
                </a:lnTo>
                <a:lnTo>
                  <a:pt x="73113" y="75984"/>
                </a:lnTo>
                <a:lnTo>
                  <a:pt x="73025" y="75577"/>
                </a:lnTo>
                <a:lnTo>
                  <a:pt x="72885" y="75615"/>
                </a:lnTo>
                <a:lnTo>
                  <a:pt x="72148" y="74472"/>
                </a:lnTo>
                <a:lnTo>
                  <a:pt x="70510" y="75628"/>
                </a:lnTo>
                <a:lnTo>
                  <a:pt x="73113" y="76225"/>
                </a:lnTo>
                <a:lnTo>
                  <a:pt x="73456" y="76250"/>
                </a:lnTo>
                <a:close/>
              </a:path>
              <a:path w="82550" h="109855">
                <a:moveTo>
                  <a:pt x="82308" y="30048"/>
                </a:moveTo>
                <a:lnTo>
                  <a:pt x="81368" y="28384"/>
                </a:lnTo>
                <a:lnTo>
                  <a:pt x="80924" y="28181"/>
                </a:lnTo>
                <a:lnTo>
                  <a:pt x="80048" y="28079"/>
                </a:lnTo>
                <a:lnTo>
                  <a:pt x="79692" y="28575"/>
                </a:lnTo>
                <a:lnTo>
                  <a:pt x="79895" y="29032"/>
                </a:lnTo>
                <a:lnTo>
                  <a:pt x="78625" y="30035"/>
                </a:lnTo>
                <a:lnTo>
                  <a:pt x="79171" y="29997"/>
                </a:lnTo>
                <a:lnTo>
                  <a:pt x="80670" y="29857"/>
                </a:lnTo>
                <a:lnTo>
                  <a:pt x="82308" y="3004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6516405" y="296614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892" y="0"/>
                </a:moveTo>
                <a:lnTo>
                  <a:pt x="1003" y="12"/>
                </a:lnTo>
                <a:lnTo>
                  <a:pt x="711" y="177"/>
                </a:lnTo>
                <a:lnTo>
                  <a:pt x="0" y="1384"/>
                </a:lnTo>
                <a:lnTo>
                  <a:pt x="939" y="1015"/>
                </a:lnTo>
                <a:lnTo>
                  <a:pt x="1155" y="165"/>
                </a:lnTo>
                <a:lnTo>
                  <a:pt x="189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6545901" y="3061907"/>
            <a:ext cx="18415" cy="7620"/>
          </a:xfrm>
          <a:custGeom>
            <a:avLst/>
            <a:gdLst/>
            <a:ahLst/>
            <a:cxnLst/>
            <a:rect l="l" t="t" r="r" b="b"/>
            <a:pathLst>
              <a:path w="18415" h="7619">
                <a:moveTo>
                  <a:pt x="18122" y="0"/>
                </a:moveTo>
                <a:lnTo>
                  <a:pt x="9271" y="2400"/>
                </a:lnTo>
                <a:lnTo>
                  <a:pt x="6959" y="3136"/>
                </a:lnTo>
                <a:lnTo>
                  <a:pt x="5435" y="4229"/>
                </a:lnTo>
                <a:lnTo>
                  <a:pt x="3200" y="5524"/>
                </a:lnTo>
                <a:lnTo>
                  <a:pt x="1765" y="6604"/>
                </a:lnTo>
                <a:lnTo>
                  <a:pt x="0" y="6375"/>
                </a:lnTo>
                <a:lnTo>
                  <a:pt x="2654" y="7518"/>
                </a:lnTo>
                <a:lnTo>
                  <a:pt x="3086" y="7099"/>
                </a:lnTo>
                <a:lnTo>
                  <a:pt x="3352" y="5588"/>
                </a:lnTo>
                <a:lnTo>
                  <a:pt x="8216" y="7137"/>
                </a:lnTo>
                <a:lnTo>
                  <a:pt x="9169" y="5600"/>
                </a:lnTo>
                <a:lnTo>
                  <a:pt x="9677" y="5473"/>
                </a:lnTo>
                <a:lnTo>
                  <a:pt x="10109" y="4864"/>
                </a:lnTo>
                <a:lnTo>
                  <a:pt x="10439" y="4483"/>
                </a:lnTo>
                <a:lnTo>
                  <a:pt x="10604" y="4508"/>
                </a:lnTo>
                <a:lnTo>
                  <a:pt x="12103" y="3225"/>
                </a:lnTo>
                <a:lnTo>
                  <a:pt x="11176" y="3581"/>
                </a:lnTo>
                <a:lnTo>
                  <a:pt x="11112" y="3860"/>
                </a:lnTo>
                <a:lnTo>
                  <a:pt x="11125" y="3644"/>
                </a:lnTo>
                <a:lnTo>
                  <a:pt x="10045" y="3886"/>
                </a:lnTo>
                <a:lnTo>
                  <a:pt x="11061" y="3479"/>
                </a:lnTo>
                <a:lnTo>
                  <a:pt x="11391" y="3416"/>
                </a:lnTo>
                <a:lnTo>
                  <a:pt x="1812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6539751" y="3193235"/>
            <a:ext cx="18415" cy="9525"/>
          </a:xfrm>
          <a:custGeom>
            <a:avLst/>
            <a:gdLst/>
            <a:ahLst/>
            <a:cxnLst/>
            <a:rect l="l" t="t" r="r" b="b"/>
            <a:pathLst>
              <a:path w="18415" h="9525">
                <a:moveTo>
                  <a:pt x="13423" y="0"/>
                </a:moveTo>
                <a:lnTo>
                  <a:pt x="12915" y="2489"/>
                </a:lnTo>
                <a:lnTo>
                  <a:pt x="10210" y="3454"/>
                </a:lnTo>
                <a:lnTo>
                  <a:pt x="10769" y="2540"/>
                </a:lnTo>
                <a:lnTo>
                  <a:pt x="9893" y="2476"/>
                </a:lnTo>
                <a:lnTo>
                  <a:pt x="8826" y="2120"/>
                </a:lnTo>
                <a:lnTo>
                  <a:pt x="7277" y="3911"/>
                </a:lnTo>
                <a:lnTo>
                  <a:pt x="6350" y="3200"/>
                </a:lnTo>
                <a:lnTo>
                  <a:pt x="5524" y="3822"/>
                </a:lnTo>
                <a:lnTo>
                  <a:pt x="3632" y="4864"/>
                </a:lnTo>
                <a:lnTo>
                  <a:pt x="3136" y="5334"/>
                </a:lnTo>
                <a:lnTo>
                  <a:pt x="0" y="5473"/>
                </a:lnTo>
                <a:lnTo>
                  <a:pt x="2374" y="6515"/>
                </a:lnTo>
                <a:lnTo>
                  <a:pt x="3568" y="6121"/>
                </a:lnTo>
                <a:lnTo>
                  <a:pt x="4292" y="5600"/>
                </a:lnTo>
                <a:lnTo>
                  <a:pt x="4889" y="4902"/>
                </a:lnTo>
                <a:lnTo>
                  <a:pt x="6832" y="4635"/>
                </a:lnTo>
                <a:lnTo>
                  <a:pt x="7124" y="6769"/>
                </a:lnTo>
                <a:lnTo>
                  <a:pt x="8877" y="6464"/>
                </a:lnTo>
                <a:lnTo>
                  <a:pt x="8788" y="6819"/>
                </a:lnTo>
                <a:lnTo>
                  <a:pt x="9817" y="6705"/>
                </a:lnTo>
                <a:lnTo>
                  <a:pt x="9448" y="6604"/>
                </a:lnTo>
                <a:lnTo>
                  <a:pt x="9448" y="6426"/>
                </a:lnTo>
                <a:lnTo>
                  <a:pt x="8686" y="6032"/>
                </a:lnTo>
                <a:lnTo>
                  <a:pt x="9067" y="5943"/>
                </a:lnTo>
                <a:lnTo>
                  <a:pt x="9182" y="6146"/>
                </a:lnTo>
                <a:lnTo>
                  <a:pt x="11696" y="7797"/>
                </a:lnTo>
                <a:lnTo>
                  <a:pt x="11633" y="7073"/>
                </a:lnTo>
                <a:lnTo>
                  <a:pt x="12179" y="7226"/>
                </a:lnTo>
                <a:lnTo>
                  <a:pt x="12128" y="7581"/>
                </a:lnTo>
                <a:lnTo>
                  <a:pt x="12433" y="7924"/>
                </a:lnTo>
                <a:lnTo>
                  <a:pt x="12865" y="8089"/>
                </a:lnTo>
                <a:lnTo>
                  <a:pt x="12979" y="8496"/>
                </a:lnTo>
                <a:lnTo>
                  <a:pt x="13169" y="8902"/>
                </a:lnTo>
                <a:lnTo>
                  <a:pt x="13741" y="9055"/>
                </a:lnTo>
                <a:lnTo>
                  <a:pt x="13271" y="8877"/>
                </a:lnTo>
                <a:lnTo>
                  <a:pt x="13246" y="8686"/>
                </a:lnTo>
                <a:lnTo>
                  <a:pt x="13639" y="8724"/>
                </a:lnTo>
                <a:lnTo>
                  <a:pt x="13779" y="8991"/>
                </a:lnTo>
                <a:lnTo>
                  <a:pt x="14147" y="8966"/>
                </a:lnTo>
                <a:lnTo>
                  <a:pt x="13766" y="8534"/>
                </a:lnTo>
                <a:lnTo>
                  <a:pt x="15176" y="8788"/>
                </a:lnTo>
                <a:lnTo>
                  <a:pt x="14909" y="8470"/>
                </a:lnTo>
                <a:lnTo>
                  <a:pt x="15925" y="8166"/>
                </a:lnTo>
                <a:lnTo>
                  <a:pt x="16281" y="7327"/>
                </a:lnTo>
                <a:lnTo>
                  <a:pt x="16789" y="6527"/>
                </a:lnTo>
                <a:lnTo>
                  <a:pt x="18110" y="5511"/>
                </a:lnTo>
                <a:lnTo>
                  <a:pt x="17767" y="5511"/>
                </a:lnTo>
                <a:lnTo>
                  <a:pt x="16319" y="5067"/>
                </a:lnTo>
                <a:lnTo>
                  <a:pt x="15951" y="4495"/>
                </a:lnTo>
                <a:lnTo>
                  <a:pt x="15113" y="4254"/>
                </a:lnTo>
                <a:lnTo>
                  <a:pt x="14884" y="3594"/>
                </a:lnTo>
                <a:lnTo>
                  <a:pt x="15011" y="2806"/>
                </a:lnTo>
                <a:lnTo>
                  <a:pt x="16522" y="2133"/>
                </a:lnTo>
                <a:lnTo>
                  <a:pt x="15468" y="1244"/>
                </a:lnTo>
                <a:lnTo>
                  <a:pt x="1342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6542011" y="3142741"/>
            <a:ext cx="31750" cy="3810"/>
          </a:xfrm>
          <a:custGeom>
            <a:avLst/>
            <a:gdLst/>
            <a:ahLst/>
            <a:cxnLst/>
            <a:rect l="l" t="t" r="r" b="b"/>
            <a:pathLst>
              <a:path w="31750" h="3810">
                <a:moveTo>
                  <a:pt x="2044" y="2451"/>
                </a:moveTo>
                <a:lnTo>
                  <a:pt x="1955" y="1028"/>
                </a:lnTo>
                <a:lnTo>
                  <a:pt x="1993" y="584"/>
                </a:lnTo>
                <a:lnTo>
                  <a:pt x="1333" y="685"/>
                </a:lnTo>
                <a:lnTo>
                  <a:pt x="774" y="0"/>
                </a:lnTo>
                <a:lnTo>
                  <a:pt x="228" y="279"/>
                </a:lnTo>
                <a:lnTo>
                  <a:pt x="596" y="1016"/>
                </a:lnTo>
                <a:lnTo>
                  <a:pt x="0" y="2806"/>
                </a:lnTo>
                <a:lnTo>
                  <a:pt x="1422" y="2628"/>
                </a:lnTo>
                <a:lnTo>
                  <a:pt x="2044" y="2451"/>
                </a:lnTo>
                <a:close/>
              </a:path>
              <a:path w="31750" h="3810">
                <a:moveTo>
                  <a:pt x="31292" y="3556"/>
                </a:moveTo>
                <a:lnTo>
                  <a:pt x="30949" y="3162"/>
                </a:lnTo>
                <a:lnTo>
                  <a:pt x="30010" y="2692"/>
                </a:lnTo>
                <a:lnTo>
                  <a:pt x="26390" y="2628"/>
                </a:lnTo>
                <a:lnTo>
                  <a:pt x="29044" y="3454"/>
                </a:lnTo>
                <a:lnTo>
                  <a:pt x="29032" y="3175"/>
                </a:lnTo>
                <a:lnTo>
                  <a:pt x="31292" y="355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640778" y="4358449"/>
            <a:ext cx="50165" cy="34925"/>
          </a:xfrm>
          <a:custGeom>
            <a:avLst/>
            <a:gdLst/>
            <a:ahLst/>
            <a:cxnLst/>
            <a:rect l="l" t="t" r="r" b="b"/>
            <a:pathLst>
              <a:path w="50165" h="34925">
                <a:moveTo>
                  <a:pt x="1117" y="31597"/>
                </a:moveTo>
                <a:lnTo>
                  <a:pt x="723" y="31356"/>
                </a:lnTo>
                <a:lnTo>
                  <a:pt x="469" y="31000"/>
                </a:lnTo>
                <a:lnTo>
                  <a:pt x="0" y="30632"/>
                </a:lnTo>
                <a:lnTo>
                  <a:pt x="342" y="31356"/>
                </a:lnTo>
                <a:lnTo>
                  <a:pt x="698" y="31305"/>
                </a:lnTo>
                <a:lnTo>
                  <a:pt x="647" y="31470"/>
                </a:lnTo>
                <a:lnTo>
                  <a:pt x="889" y="31508"/>
                </a:lnTo>
                <a:lnTo>
                  <a:pt x="1079" y="31686"/>
                </a:lnTo>
                <a:close/>
              </a:path>
              <a:path w="50165" h="34925">
                <a:moveTo>
                  <a:pt x="1270" y="31496"/>
                </a:moveTo>
                <a:lnTo>
                  <a:pt x="1117" y="31597"/>
                </a:lnTo>
                <a:lnTo>
                  <a:pt x="1270" y="31496"/>
                </a:lnTo>
                <a:close/>
              </a:path>
              <a:path w="50165" h="34925">
                <a:moveTo>
                  <a:pt x="1778" y="31915"/>
                </a:moveTo>
                <a:lnTo>
                  <a:pt x="1270" y="31661"/>
                </a:lnTo>
                <a:lnTo>
                  <a:pt x="1104" y="31699"/>
                </a:lnTo>
                <a:lnTo>
                  <a:pt x="1244" y="31788"/>
                </a:lnTo>
                <a:lnTo>
                  <a:pt x="1447" y="32207"/>
                </a:lnTo>
                <a:lnTo>
                  <a:pt x="1752" y="32092"/>
                </a:lnTo>
                <a:lnTo>
                  <a:pt x="1778" y="31915"/>
                </a:lnTo>
                <a:close/>
              </a:path>
              <a:path w="50165" h="34925">
                <a:moveTo>
                  <a:pt x="7162" y="30111"/>
                </a:moveTo>
                <a:lnTo>
                  <a:pt x="6845" y="29870"/>
                </a:lnTo>
                <a:lnTo>
                  <a:pt x="7035" y="30124"/>
                </a:lnTo>
                <a:lnTo>
                  <a:pt x="7162" y="30111"/>
                </a:lnTo>
                <a:close/>
              </a:path>
              <a:path w="50165" h="34925">
                <a:moveTo>
                  <a:pt x="11353" y="34290"/>
                </a:moveTo>
                <a:lnTo>
                  <a:pt x="11214" y="33896"/>
                </a:lnTo>
                <a:lnTo>
                  <a:pt x="11074" y="33896"/>
                </a:lnTo>
                <a:lnTo>
                  <a:pt x="10756" y="33604"/>
                </a:lnTo>
                <a:lnTo>
                  <a:pt x="10655" y="33756"/>
                </a:lnTo>
                <a:lnTo>
                  <a:pt x="10871" y="33870"/>
                </a:lnTo>
                <a:lnTo>
                  <a:pt x="10858" y="34086"/>
                </a:lnTo>
                <a:lnTo>
                  <a:pt x="11137" y="34213"/>
                </a:lnTo>
                <a:lnTo>
                  <a:pt x="11226" y="34569"/>
                </a:lnTo>
                <a:lnTo>
                  <a:pt x="11341" y="34315"/>
                </a:lnTo>
                <a:close/>
              </a:path>
              <a:path w="50165" h="34925">
                <a:moveTo>
                  <a:pt x="36080" y="939"/>
                </a:moveTo>
                <a:lnTo>
                  <a:pt x="35915" y="698"/>
                </a:lnTo>
                <a:lnTo>
                  <a:pt x="35801" y="571"/>
                </a:lnTo>
                <a:lnTo>
                  <a:pt x="35674" y="431"/>
                </a:lnTo>
                <a:lnTo>
                  <a:pt x="35572" y="63"/>
                </a:lnTo>
                <a:lnTo>
                  <a:pt x="35318" y="0"/>
                </a:lnTo>
                <a:lnTo>
                  <a:pt x="34836" y="101"/>
                </a:lnTo>
                <a:lnTo>
                  <a:pt x="35102" y="292"/>
                </a:lnTo>
                <a:lnTo>
                  <a:pt x="35293" y="622"/>
                </a:lnTo>
                <a:lnTo>
                  <a:pt x="35496" y="850"/>
                </a:lnTo>
                <a:lnTo>
                  <a:pt x="35560" y="698"/>
                </a:lnTo>
                <a:lnTo>
                  <a:pt x="36080" y="939"/>
                </a:lnTo>
                <a:close/>
              </a:path>
              <a:path w="50165" h="34925">
                <a:moveTo>
                  <a:pt x="49898" y="1422"/>
                </a:moveTo>
                <a:lnTo>
                  <a:pt x="49669" y="1333"/>
                </a:lnTo>
                <a:lnTo>
                  <a:pt x="49631" y="1130"/>
                </a:lnTo>
                <a:lnTo>
                  <a:pt x="49555" y="1498"/>
                </a:lnTo>
                <a:lnTo>
                  <a:pt x="49898" y="1422"/>
                </a:lnTo>
                <a:close/>
              </a:path>
              <a:path w="50165" h="34925">
                <a:moveTo>
                  <a:pt x="50063" y="1435"/>
                </a:moveTo>
                <a:lnTo>
                  <a:pt x="49898" y="1422"/>
                </a:lnTo>
                <a:lnTo>
                  <a:pt x="49784" y="1625"/>
                </a:lnTo>
                <a:lnTo>
                  <a:pt x="49987" y="1651"/>
                </a:lnTo>
                <a:lnTo>
                  <a:pt x="50063" y="143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745187" y="448514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39" y="0"/>
                </a:moveTo>
                <a:lnTo>
                  <a:pt x="0" y="114"/>
                </a:lnTo>
                <a:lnTo>
                  <a:pt x="12" y="558"/>
                </a:lnTo>
                <a:lnTo>
                  <a:pt x="101" y="279"/>
                </a:lnTo>
                <a:lnTo>
                  <a:pt x="13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674751" y="4412665"/>
            <a:ext cx="6350" cy="18415"/>
          </a:xfrm>
          <a:custGeom>
            <a:avLst/>
            <a:gdLst/>
            <a:ahLst/>
            <a:cxnLst/>
            <a:rect l="l" t="t" r="r" b="b"/>
            <a:pathLst>
              <a:path w="6350" h="18414">
                <a:moveTo>
                  <a:pt x="1168" y="673"/>
                </a:moveTo>
                <a:lnTo>
                  <a:pt x="1155" y="406"/>
                </a:lnTo>
                <a:lnTo>
                  <a:pt x="1028" y="254"/>
                </a:lnTo>
                <a:lnTo>
                  <a:pt x="952" y="12"/>
                </a:lnTo>
                <a:lnTo>
                  <a:pt x="850" y="139"/>
                </a:lnTo>
                <a:lnTo>
                  <a:pt x="698" y="152"/>
                </a:lnTo>
                <a:lnTo>
                  <a:pt x="546" y="0"/>
                </a:lnTo>
                <a:lnTo>
                  <a:pt x="381" y="88"/>
                </a:lnTo>
                <a:lnTo>
                  <a:pt x="292" y="279"/>
                </a:lnTo>
                <a:lnTo>
                  <a:pt x="63" y="292"/>
                </a:lnTo>
                <a:lnTo>
                  <a:pt x="0" y="469"/>
                </a:lnTo>
                <a:lnTo>
                  <a:pt x="50" y="622"/>
                </a:lnTo>
                <a:lnTo>
                  <a:pt x="177" y="787"/>
                </a:lnTo>
                <a:lnTo>
                  <a:pt x="177" y="977"/>
                </a:lnTo>
                <a:lnTo>
                  <a:pt x="304" y="914"/>
                </a:lnTo>
                <a:lnTo>
                  <a:pt x="444" y="927"/>
                </a:lnTo>
                <a:lnTo>
                  <a:pt x="596" y="1143"/>
                </a:lnTo>
                <a:lnTo>
                  <a:pt x="685" y="1016"/>
                </a:lnTo>
                <a:lnTo>
                  <a:pt x="825" y="965"/>
                </a:lnTo>
                <a:lnTo>
                  <a:pt x="1066" y="1079"/>
                </a:lnTo>
                <a:lnTo>
                  <a:pt x="990" y="901"/>
                </a:lnTo>
                <a:lnTo>
                  <a:pt x="812" y="685"/>
                </a:lnTo>
                <a:lnTo>
                  <a:pt x="1066" y="774"/>
                </a:lnTo>
                <a:close/>
              </a:path>
              <a:path w="6350" h="18414">
                <a:moveTo>
                  <a:pt x="6172" y="16179"/>
                </a:moveTo>
                <a:lnTo>
                  <a:pt x="5943" y="16002"/>
                </a:lnTo>
                <a:lnTo>
                  <a:pt x="5829" y="15824"/>
                </a:lnTo>
                <a:lnTo>
                  <a:pt x="5702" y="16040"/>
                </a:lnTo>
                <a:lnTo>
                  <a:pt x="5486" y="15913"/>
                </a:lnTo>
                <a:lnTo>
                  <a:pt x="5257" y="16103"/>
                </a:lnTo>
                <a:lnTo>
                  <a:pt x="5575" y="15760"/>
                </a:lnTo>
                <a:lnTo>
                  <a:pt x="5308" y="15735"/>
                </a:lnTo>
                <a:lnTo>
                  <a:pt x="4876" y="16027"/>
                </a:lnTo>
                <a:lnTo>
                  <a:pt x="5054" y="16243"/>
                </a:lnTo>
                <a:lnTo>
                  <a:pt x="4216" y="16268"/>
                </a:lnTo>
                <a:lnTo>
                  <a:pt x="3390" y="17614"/>
                </a:lnTo>
                <a:lnTo>
                  <a:pt x="4089" y="18237"/>
                </a:lnTo>
                <a:lnTo>
                  <a:pt x="4724" y="18262"/>
                </a:lnTo>
                <a:lnTo>
                  <a:pt x="4813" y="17589"/>
                </a:lnTo>
                <a:lnTo>
                  <a:pt x="5283" y="17373"/>
                </a:lnTo>
                <a:lnTo>
                  <a:pt x="5422" y="17233"/>
                </a:lnTo>
                <a:lnTo>
                  <a:pt x="5397" y="17030"/>
                </a:lnTo>
                <a:lnTo>
                  <a:pt x="5562" y="16827"/>
                </a:lnTo>
                <a:lnTo>
                  <a:pt x="5842" y="16751"/>
                </a:lnTo>
                <a:lnTo>
                  <a:pt x="6045" y="16598"/>
                </a:lnTo>
                <a:lnTo>
                  <a:pt x="5892" y="16383"/>
                </a:lnTo>
                <a:lnTo>
                  <a:pt x="5981" y="16256"/>
                </a:lnTo>
                <a:lnTo>
                  <a:pt x="6172" y="1617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736984" y="459948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457"/>
                </a:moveTo>
                <a:lnTo>
                  <a:pt x="482" y="622"/>
                </a:lnTo>
                <a:lnTo>
                  <a:pt x="215" y="495"/>
                </a:lnTo>
                <a:lnTo>
                  <a:pt x="0" y="457"/>
                </a:lnTo>
                <a:close/>
              </a:path>
              <a:path w="1270" h="635">
                <a:moveTo>
                  <a:pt x="685" y="0"/>
                </a:moveTo>
                <a:lnTo>
                  <a:pt x="203" y="25"/>
                </a:lnTo>
                <a:lnTo>
                  <a:pt x="546" y="570"/>
                </a:lnTo>
                <a:lnTo>
                  <a:pt x="68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741311" y="4485525"/>
            <a:ext cx="4445" cy="14604"/>
          </a:xfrm>
          <a:custGeom>
            <a:avLst/>
            <a:gdLst/>
            <a:ahLst/>
            <a:cxnLst/>
            <a:rect l="l" t="t" r="r" b="b"/>
            <a:pathLst>
              <a:path w="4445" h="14604">
                <a:moveTo>
                  <a:pt x="304" y="14439"/>
                </a:moveTo>
                <a:lnTo>
                  <a:pt x="190" y="14300"/>
                </a:lnTo>
                <a:lnTo>
                  <a:pt x="0" y="14274"/>
                </a:lnTo>
                <a:lnTo>
                  <a:pt x="12" y="14414"/>
                </a:lnTo>
                <a:lnTo>
                  <a:pt x="304" y="14439"/>
                </a:lnTo>
                <a:close/>
              </a:path>
              <a:path w="4445" h="14604">
                <a:moveTo>
                  <a:pt x="4381" y="0"/>
                </a:moveTo>
                <a:lnTo>
                  <a:pt x="4178" y="25"/>
                </a:lnTo>
                <a:lnTo>
                  <a:pt x="4076" y="165"/>
                </a:lnTo>
                <a:lnTo>
                  <a:pt x="3924" y="355"/>
                </a:lnTo>
                <a:lnTo>
                  <a:pt x="4140" y="406"/>
                </a:lnTo>
                <a:lnTo>
                  <a:pt x="438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754319" y="463821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88" y="0"/>
                </a:moveTo>
                <a:lnTo>
                  <a:pt x="177" y="203"/>
                </a:lnTo>
                <a:lnTo>
                  <a:pt x="0" y="279"/>
                </a:lnTo>
                <a:lnTo>
                  <a:pt x="177" y="342"/>
                </a:lnTo>
                <a:lnTo>
                  <a:pt x="317" y="215"/>
                </a:lnTo>
                <a:lnTo>
                  <a:pt x="8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789279" y="4698669"/>
            <a:ext cx="43180" cy="10160"/>
          </a:xfrm>
          <a:custGeom>
            <a:avLst/>
            <a:gdLst/>
            <a:ahLst/>
            <a:cxnLst/>
            <a:rect l="l" t="t" r="r" b="b"/>
            <a:pathLst>
              <a:path w="43180" h="10160">
                <a:moveTo>
                  <a:pt x="431" y="139"/>
                </a:moveTo>
                <a:lnTo>
                  <a:pt x="292" y="0"/>
                </a:lnTo>
                <a:lnTo>
                  <a:pt x="0" y="368"/>
                </a:lnTo>
                <a:lnTo>
                  <a:pt x="292" y="304"/>
                </a:lnTo>
                <a:lnTo>
                  <a:pt x="431" y="139"/>
                </a:lnTo>
                <a:close/>
              </a:path>
              <a:path w="43180" h="10160">
                <a:moveTo>
                  <a:pt x="3581" y="368"/>
                </a:moveTo>
                <a:lnTo>
                  <a:pt x="3429" y="254"/>
                </a:lnTo>
                <a:lnTo>
                  <a:pt x="3251" y="63"/>
                </a:lnTo>
                <a:lnTo>
                  <a:pt x="3390" y="317"/>
                </a:lnTo>
                <a:lnTo>
                  <a:pt x="3581" y="368"/>
                </a:lnTo>
                <a:close/>
              </a:path>
              <a:path w="43180" h="10160">
                <a:moveTo>
                  <a:pt x="43129" y="9372"/>
                </a:moveTo>
                <a:lnTo>
                  <a:pt x="41973" y="8216"/>
                </a:lnTo>
                <a:lnTo>
                  <a:pt x="42189" y="9690"/>
                </a:lnTo>
                <a:lnTo>
                  <a:pt x="42278" y="9855"/>
                </a:lnTo>
                <a:lnTo>
                  <a:pt x="43129" y="937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613760" y="435376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26" y="0"/>
                </a:moveTo>
                <a:lnTo>
                  <a:pt x="0" y="203"/>
                </a:lnTo>
                <a:lnTo>
                  <a:pt x="380" y="241"/>
                </a:lnTo>
                <a:lnTo>
                  <a:pt x="469" y="76"/>
                </a:lnTo>
                <a:lnTo>
                  <a:pt x="266" y="25"/>
                </a:lnTo>
                <a:lnTo>
                  <a:pt x="12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764321" y="4699971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317" y="0"/>
                </a:moveTo>
                <a:lnTo>
                  <a:pt x="393" y="228"/>
                </a:lnTo>
                <a:lnTo>
                  <a:pt x="0" y="279"/>
                </a:lnTo>
                <a:lnTo>
                  <a:pt x="634" y="431"/>
                </a:lnTo>
                <a:lnTo>
                  <a:pt x="1828" y="292"/>
                </a:lnTo>
                <a:lnTo>
                  <a:pt x="1473" y="12"/>
                </a:lnTo>
                <a:lnTo>
                  <a:pt x="482" y="25"/>
                </a:lnTo>
                <a:lnTo>
                  <a:pt x="31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722003" y="457248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92" y="0"/>
                </a:moveTo>
                <a:lnTo>
                  <a:pt x="50" y="50"/>
                </a:lnTo>
                <a:lnTo>
                  <a:pt x="0" y="381"/>
                </a:lnTo>
                <a:lnTo>
                  <a:pt x="419" y="457"/>
                </a:lnTo>
                <a:lnTo>
                  <a:pt x="317" y="177"/>
                </a:lnTo>
                <a:lnTo>
                  <a:pt x="29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763689" y="4692789"/>
            <a:ext cx="3175" cy="7620"/>
          </a:xfrm>
          <a:custGeom>
            <a:avLst/>
            <a:gdLst/>
            <a:ahLst/>
            <a:cxnLst/>
            <a:rect l="l" t="t" r="r" b="b"/>
            <a:pathLst>
              <a:path w="3175" h="7620">
                <a:moveTo>
                  <a:pt x="546" y="7581"/>
                </a:moveTo>
                <a:lnTo>
                  <a:pt x="38" y="6997"/>
                </a:lnTo>
                <a:lnTo>
                  <a:pt x="0" y="7391"/>
                </a:lnTo>
                <a:lnTo>
                  <a:pt x="114" y="7543"/>
                </a:lnTo>
                <a:lnTo>
                  <a:pt x="546" y="7581"/>
                </a:lnTo>
                <a:close/>
              </a:path>
              <a:path w="3175" h="7620">
                <a:moveTo>
                  <a:pt x="2628" y="241"/>
                </a:moveTo>
                <a:lnTo>
                  <a:pt x="2489" y="215"/>
                </a:lnTo>
                <a:lnTo>
                  <a:pt x="2540" y="342"/>
                </a:lnTo>
                <a:close/>
              </a:path>
              <a:path w="3175" h="7620">
                <a:moveTo>
                  <a:pt x="2933" y="0"/>
                </a:moveTo>
                <a:lnTo>
                  <a:pt x="2654" y="63"/>
                </a:lnTo>
                <a:lnTo>
                  <a:pt x="2667" y="203"/>
                </a:lnTo>
                <a:lnTo>
                  <a:pt x="293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754011" y="4614862"/>
            <a:ext cx="2540" cy="5715"/>
          </a:xfrm>
          <a:custGeom>
            <a:avLst/>
            <a:gdLst/>
            <a:ahLst/>
            <a:cxnLst/>
            <a:rect l="l" t="t" r="r" b="b"/>
            <a:pathLst>
              <a:path w="2540" h="5714">
                <a:moveTo>
                  <a:pt x="1270" y="4927"/>
                </a:moveTo>
                <a:lnTo>
                  <a:pt x="1003" y="4953"/>
                </a:lnTo>
                <a:lnTo>
                  <a:pt x="1104" y="4648"/>
                </a:lnTo>
                <a:lnTo>
                  <a:pt x="965" y="4559"/>
                </a:lnTo>
                <a:lnTo>
                  <a:pt x="749" y="4699"/>
                </a:lnTo>
                <a:lnTo>
                  <a:pt x="0" y="5422"/>
                </a:lnTo>
                <a:lnTo>
                  <a:pt x="622" y="5473"/>
                </a:lnTo>
                <a:lnTo>
                  <a:pt x="825" y="5334"/>
                </a:lnTo>
                <a:lnTo>
                  <a:pt x="1181" y="5080"/>
                </a:lnTo>
                <a:lnTo>
                  <a:pt x="1270" y="4927"/>
                </a:lnTo>
                <a:close/>
              </a:path>
              <a:path w="2540" h="5714">
                <a:moveTo>
                  <a:pt x="2006" y="457"/>
                </a:moveTo>
                <a:lnTo>
                  <a:pt x="1828" y="0"/>
                </a:lnTo>
                <a:lnTo>
                  <a:pt x="1765" y="660"/>
                </a:lnTo>
                <a:lnTo>
                  <a:pt x="1968" y="48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822398" y="4704359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1938" y="825"/>
                </a:moveTo>
                <a:lnTo>
                  <a:pt x="1066" y="825"/>
                </a:lnTo>
                <a:lnTo>
                  <a:pt x="1244" y="1409"/>
                </a:lnTo>
                <a:lnTo>
                  <a:pt x="1587" y="1333"/>
                </a:lnTo>
                <a:lnTo>
                  <a:pt x="1714" y="965"/>
                </a:lnTo>
                <a:lnTo>
                  <a:pt x="1938" y="825"/>
                </a:lnTo>
                <a:close/>
              </a:path>
              <a:path w="2540" h="1904">
                <a:moveTo>
                  <a:pt x="355" y="850"/>
                </a:moveTo>
                <a:lnTo>
                  <a:pt x="501" y="1153"/>
                </a:lnTo>
                <a:lnTo>
                  <a:pt x="652" y="1016"/>
                </a:lnTo>
                <a:lnTo>
                  <a:pt x="355" y="850"/>
                </a:lnTo>
                <a:close/>
              </a:path>
              <a:path w="2540" h="1904">
                <a:moveTo>
                  <a:pt x="406" y="127"/>
                </a:moveTo>
                <a:lnTo>
                  <a:pt x="114" y="292"/>
                </a:lnTo>
                <a:lnTo>
                  <a:pt x="533" y="571"/>
                </a:lnTo>
                <a:lnTo>
                  <a:pt x="355" y="647"/>
                </a:lnTo>
                <a:lnTo>
                  <a:pt x="702" y="970"/>
                </a:lnTo>
                <a:lnTo>
                  <a:pt x="1066" y="825"/>
                </a:lnTo>
                <a:lnTo>
                  <a:pt x="1938" y="825"/>
                </a:lnTo>
                <a:lnTo>
                  <a:pt x="2120" y="711"/>
                </a:lnTo>
                <a:lnTo>
                  <a:pt x="1844" y="368"/>
                </a:lnTo>
                <a:lnTo>
                  <a:pt x="825" y="368"/>
                </a:lnTo>
                <a:lnTo>
                  <a:pt x="622" y="165"/>
                </a:lnTo>
                <a:lnTo>
                  <a:pt x="406" y="127"/>
                </a:lnTo>
                <a:close/>
              </a:path>
              <a:path w="2540" h="1904">
                <a:moveTo>
                  <a:pt x="228" y="292"/>
                </a:moveTo>
                <a:lnTo>
                  <a:pt x="72" y="292"/>
                </a:lnTo>
                <a:lnTo>
                  <a:pt x="190" y="558"/>
                </a:lnTo>
                <a:lnTo>
                  <a:pt x="228" y="292"/>
                </a:lnTo>
                <a:close/>
              </a:path>
              <a:path w="2540" h="1904">
                <a:moveTo>
                  <a:pt x="1117" y="0"/>
                </a:moveTo>
                <a:lnTo>
                  <a:pt x="939" y="254"/>
                </a:lnTo>
                <a:lnTo>
                  <a:pt x="1844" y="368"/>
                </a:lnTo>
                <a:lnTo>
                  <a:pt x="1605" y="215"/>
                </a:lnTo>
                <a:lnTo>
                  <a:pt x="1308" y="215"/>
                </a:lnTo>
                <a:lnTo>
                  <a:pt x="1117" y="0"/>
                </a:lnTo>
                <a:close/>
              </a:path>
              <a:path w="2540" h="1904">
                <a:moveTo>
                  <a:pt x="0" y="127"/>
                </a:moveTo>
                <a:lnTo>
                  <a:pt x="72" y="292"/>
                </a:lnTo>
                <a:lnTo>
                  <a:pt x="0" y="127"/>
                </a:lnTo>
                <a:close/>
              </a:path>
              <a:path w="2540" h="1904">
                <a:moveTo>
                  <a:pt x="1409" y="165"/>
                </a:moveTo>
                <a:lnTo>
                  <a:pt x="1605" y="215"/>
                </a:lnTo>
                <a:lnTo>
                  <a:pt x="1409" y="16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751255" y="4654244"/>
            <a:ext cx="19050" cy="45720"/>
          </a:xfrm>
          <a:custGeom>
            <a:avLst/>
            <a:gdLst/>
            <a:ahLst/>
            <a:cxnLst/>
            <a:rect l="l" t="t" r="r" b="b"/>
            <a:pathLst>
              <a:path w="19050" h="45720">
                <a:moveTo>
                  <a:pt x="762" y="279"/>
                </a:moveTo>
                <a:lnTo>
                  <a:pt x="711" y="12"/>
                </a:lnTo>
                <a:lnTo>
                  <a:pt x="279" y="0"/>
                </a:lnTo>
                <a:lnTo>
                  <a:pt x="0" y="152"/>
                </a:lnTo>
                <a:lnTo>
                  <a:pt x="152" y="241"/>
                </a:lnTo>
                <a:lnTo>
                  <a:pt x="635" y="342"/>
                </a:lnTo>
                <a:lnTo>
                  <a:pt x="762" y="279"/>
                </a:lnTo>
                <a:close/>
              </a:path>
              <a:path w="19050" h="45720">
                <a:moveTo>
                  <a:pt x="2247" y="368"/>
                </a:moveTo>
                <a:lnTo>
                  <a:pt x="2082" y="152"/>
                </a:lnTo>
                <a:lnTo>
                  <a:pt x="1511" y="177"/>
                </a:lnTo>
                <a:lnTo>
                  <a:pt x="1193" y="241"/>
                </a:lnTo>
                <a:lnTo>
                  <a:pt x="1130" y="368"/>
                </a:lnTo>
                <a:lnTo>
                  <a:pt x="2247" y="368"/>
                </a:lnTo>
                <a:close/>
              </a:path>
              <a:path w="19050" h="45720">
                <a:moveTo>
                  <a:pt x="2425" y="812"/>
                </a:moveTo>
                <a:lnTo>
                  <a:pt x="2184" y="508"/>
                </a:lnTo>
                <a:lnTo>
                  <a:pt x="2349" y="495"/>
                </a:lnTo>
                <a:lnTo>
                  <a:pt x="1079" y="482"/>
                </a:lnTo>
                <a:lnTo>
                  <a:pt x="508" y="482"/>
                </a:lnTo>
                <a:lnTo>
                  <a:pt x="419" y="1079"/>
                </a:lnTo>
                <a:lnTo>
                  <a:pt x="241" y="1346"/>
                </a:lnTo>
                <a:lnTo>
                  <a:pt x="495" y="1308"/>
                </a:lnTo>
                <a:lnTo>
                  <a:pt x="520" y="838"/>
                </a:lnTo>
                <a:lnTo>
                  <a:pt x="863" y="1143"/>
                </a:lnTo>
                <a:lnTo>
                  <a:pt x="977" y="1485"/>
                </a:lnTo>
                <a:lnTo>
                  <a:pt x="1676" y="1308"/>
                </a:lnTo>
                <a:lnTo>
                  <a:pt x="1993" y="1346"/>
                </a:lnTo>
                <a:lnTo>
                  <a:pt x="2235" y="1473"/>
                </a:lnTo>
                <a:lnTo>
                  <a:pt x="2120" y="1308"/>
                </a:lnTo>
                <a:lnTo>
                  <a:pt x="1778" y="838"/>
                </a:lnTo>
                <a:lnTo>
                  <a:pt x="2184" y="1079"/>
                </a:lnTo>
                <a:lnTo>
                  <a:pt x="2133" y="889"/>
                </a:lnTo>
                <a:lnTo>
                  <a:pt x="2400" y="876"/>
                </a:lnTo>
                <a:close/>
              </a:path>
              <a:path w="19050" h="45720">
                <a:moveTo>
                  <a:pt x="19024" y="45008"/>
                </a:moveTo>
                <a:lnTo>
                  <a:pt x="18529" y="45034"/>
                </a:lnTo>
                <a:lnTo>
                  <a:pt x="18402" y="44958"/>
                </a:lnTo>
                <a:lnTo>
                  <a:pt x="18122" y="45008"/>
                </a:lnTo>
                <a:lnTo>
                  <a:pt x="18592" y="45224"/>
                </a:lnTo>
                <a:lnTo>
                  <a:pt x="19024" y="4500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734542" y="4599393"/>
            <a:ext cx="29845" cy="22860"/>
          </a:xfrm>
          <a:custGeom>
            <a:avLst/>
            <a:gdLst/>
            <a:ahLst/>
            <a:cxnLst/>
            <a:rect l="l" t="t" r="r" b="b"/>
            <a:pathLst>
              <a:path w="29845" h="22860">
                <a:moveTo>
                  <a:pt x="558" y="812"/>
                </a:moveTo>
                <a:lnTo>
                  <a:pt x="165" y="431"/>
                </a:lnTo>
                <a:lnTo>
                  <a:pt x="38" y="482"/>
                </a:lnTo>
                <a:lnTo>
                  <a:pt x="0" y="812"/>
                </a:lnTo>
                <a:lnTo>
                  <a:pt x="241" y="977"/>
                </a:lnTo>
                <a:lnTo>
                  <a:pt x="558" y="812"/>
                </a:lnTo>
                <a:close/>
              </a:path>
              <a:path w="29845" h="22860">
                <a:moveTo>
                  <a:pt x="762" y="711"/>
                </a:moveTo>
                <a:lnTo>
                  <a:pt x="495" y="622"/>
                </a:lnTo>
                <a:lnTo>
                  <a:pt x="558" y="812"/>
                </a:lnTo>
                <a:lnTo>
                  <a:pt x="762" y="711"/>
                </a:lnTo>
                <a:close/>
              </a:path>
              <a:path w="29845" h="22860">
                <a:moveTo>
                  <a:pt x="1320" y="177"/>
                </a:moveTo>
                <a:lnTo>
                  <a:pt x="952" y="139"/>
                </a:lnTo>
                <a:lnTo>
                  <a:pt x="812" y="139"/>
                </a:lnTo>
                <a:lnTo>
                  <a:pt x="596" y="177"/>
                </a:lnTo>
                <a:lnTo>
                  <a:pt x="88" y="0"/>
                </a:lnTo>
                <a:lnTo>
                  <a:pt x="381" y="355"/>
                </a:lnTo>
                <a:lnTo>
                  <a:pt x="482" y="596"/>
                </a:lnTo>
                <a:lnTo>
                  <a:pt x="660" y="596"/>
                </a:lnTo>
                <a:lnTo>
                  <a:pt x="850" y="596"/>
                </a:lnTo>
                <a:lnTo>
                  <a:pt x="965" y="292"/>
                </a:lnTo>
                <a:lnTo>
                  <a:pt x="1193" y="495"/>
                </a:lnTo>
                <a:lnTo>
                  <a:pt x="1143" y="292"/>
                </a:lnTo>
                <a:lnTo>
                  <a:pt x="1320" y="241"/>
                </a:lnTo>
                <a:close/>
              </a:path>
              <a:path w="29845" h="22860">
                <a:moveTo>
                  <a:pt x="29667" y="22250"/>
                </a:moveTo>
                <a:lnTo>
                  <a:pt x="29603" y="22110"/>
                </a:lnTo>
                <a:lnTo>
                  <a:pt x="29387" y="22034"/>
                </a:lnTo>
                <a:lnTo>
                  <a:pt x="29337" y="21628"/>
                </a:lnTo>
                <a:lnTo>
                  <a:pt x="29044" y="21704"/>
                </a:lnTo>
                <a:lnTo>
                  <a:pt x="28803" y="21894"/>
                </a:lnTo>
                <a:lnTo>
                  <a:pt x="28829" y="22694"/>
                </a:lnTo>
                <a:lnTo>
                  <a:pt x="29273" y="22529"/>
                </a:lnTo>
                <a:lnTo>
                  <a:pt x="29425" y="22479"/>
                </a:lnTo>
                <a:lnTo>
                  <a:pt x="29667" y="2225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767676" y="4699850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292" y="215"/>
                </a:moveTo>
                <a:lnTo>
                  <a:pt x="266" y="0"/>
                </a:lnTo>
                <a:lnTo>
                  <a:pt x="0" y="368"/>
                </a:lnTo>
                <a:lnTo>
                  <a:pt x="215" y="304"/>
                </a:lnTo>
                <a:close/>
              </a:path>
              <a:path w="9525" h="7620">
                <a:moveTo>
                  <a:pt x="9334" y="7200"/>
                </a:moveTo>
                <a:lnTo>
                  <a:pt x="8674" y="7048"/>
                </a:lnTo>
                <a:lnTo>
                  <a:pt x="8966" y="7493"/>
                </a:lnTo>
                <a:lnTo>
                  <a:pt x="9131" y="7391"/>
                </a:lnTo>
                <a:lnTo>
                  <a:pt x="8991" y="7366"/>
                </a:lnTo>
                <a:lnTo>
                  <a:pt x="9334" y="720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718769" y="4571796"/>
            <a:ext cx="30480" cy="50800"/>
          </a:xfrm>
          <a:custGeom>
            <a:avLst/>
            <a:gdLst/>
            <a:ahLst/>
            <a:cxnLst/>
            <a:rect l="l" t="t" r="r" b="b"/>
            <a:pathLst>
              <a:path w="30479" h="50800">
                <a:moveTo>
                  <a:pt x="355" y="939"/>
                </a:moveTo>
                <a:lnTo>
                  <a:pt x="0" y="1054"/>
                </a:lnTo>
                <a:lnTo>
                  <a:pt x="228" y="1130"/>
                </a:lnTo>
                <a:lnTo>
                  <a:pt x="355" y="939"/>
                </a:lnTo>
                <a:close/>
              </a:path>
              <a:path w="30479" h="50800">
                <a:moveTo>
                  <a:pt x="1168" y="1117"/>
                </a:moveTo>
                <a:lnTo>
                  <a:pt x="774" y="1295"/>
                </a:lnTo>
                <a:lnTo>
                  <a:pt x="901" y="1168"/>
                </a:lnTo>
                <a:lnTo>
                  <a:pt x="673" y="1257"/>
                </a:lnTo>
                <a:lnTo>
                  <a:pt x="622" y="1130"/>
                </a:lnTo>
                <a:lnTo>
                  <a:pt x="228" y="1130"/>
                </a:lnTo>
                <a:lnTo>
                  <a:pt x="444" y="1346"/>
                </a:lnTo>
                <a:lnTo>
                  <a:pt x="203" y="1498"/>
                </a:lnTo>
                <a:lnTo>
                  <a:pt x="76" y="1727"/>
                </a:lnTo>
                <a:lnTo>
                  <a:pt x="673" y="1676"/>
                </a:lnTo>
                <a:lnTo>
                  <a:pt x="825" y="1739"/>
                </a:lnTo>
                <a:lnTo>
                  <a:pt x="1003" y="1498"/>
                </a:lnTo>
                <a:lnTo>
                  <a:pt x="1092" y="1295"/>
                </a:lnTo>
                <a:lnTo>
                  <a:pt x="1168" y="1117"/>
                </a:lnTo>
                <a:close/>
              </a:path>
              <a:path w="30479" h="50800">
                <a:moveTo>
                  <a:pt x="1638" y="469"/>
                </a:moveTo>
                <a:lnTo>
                  <a:pt x="927" y="88"/>
                </a:lnTo>
                <a:lnTo>
                  <a:pt x="381" y="0"/>
                </a:lnTo>
                <a:lnTo>
                  <a:pt x="622" y="558"/>
                </a:lnTo>
                <a:lnTo>
                  <a:pt x="406" y="876"/>
                </a:lnTo>
                <a:lnTo>
                  <a:pt x="1638" y="469"/>
                </a:lnTo>
                <a:close/>
              </a:path>
              <a:path w="30479" h="50800">
                <a:moveTo>
                  <a:pt x="22682" y="50774"/>
                </a:moveTo>
                <a:lnTo>
                  <a:pt x="22580" y="50507"/>
                </a:lnTo>
                <a:lnTo>
                  <a:pt x="22504" y="50647"/>
                </a:lnTo>
                <a:lnTo>
                  <a:pt x="22682" y="50774"/>
                </a:lnTo>
                <a:close/>
              </a:path>
              <a:path w="30479" h="50800">
                <a:moveTo>
                  <a:pt x="30226" y="34442"/>
                </a:moveTo>
                <a:lnTo>
                  <a:pt x="29883" y="34404"/>
                </a:lnTo>
                <a:lnTo>
                  <a:pt x="29832" y="34582"/>
                </a:lnTo>
                <a:lnTo>
                  <a:pt x="30022" y="34582"/>
                </a:lnTo>
                <a:lnTo>
                  <a:pt x="30226" y="3444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833570" y="474100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8" y="0"/>
                </a:moveTo>
                <a:lnTo>
                  <a:pt x="0" y="190"/>
                </a:lnTo>
                <a:lnTo>
                  <a:pt x="139" y="177"/>
                </a:lnTo>
                <a:lnTo>
                  <a:pt x="304" y="165"/>
                </a:lnTo>
                <a:lnTo>
                  <a:pt x="165" y="1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748300" y="45079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708" y="1727"/>
                </a:moveTo>
                <a:lnTo>
                  <a:pt x="1460" y="1727"/>
                </a:lnTo>
                <a:lnTo>
                  <a:pt x="1536" y="1968"/>
                </a:lnTo>
                <a:lnTo>
                  <a:pt x="1708" y="1727"/>
                </a:lnTo>
                <a:close/>
              </a:path>
              <a:path w="2540" h="2539">
                <a:moveTo>
                  <a:pt x="1246" y="1752"/>
                </a:moveTo>
                <a:lnTo>
                  <a:pt x="888" y="1752"/>
                </a:lnTo>
                <a:lnTo>
                  <a:pt x="990" y="1879"/>
                </a:lnTo>
                <a:lnTo>
                  <a:pt x="1193" y="1955"/>
                </a:lnTo>
                <a:lnTo>
                  <a:pt x="1246" y="1752"/>
                </a:lnTo>
                <a:close/>
              </a:path>
              <a:path w="2540" h="2539">
                <a:moveTo>
                  <a:pt x="0" y="469"/>
                </a:moveTo>
                <a:lnTo>
                  <a:pt x="380" y="850"/>
                </a:lnTo>
                <a:lnTo>
                  <a:pt x="616" y="914"/>
                </a:lnTo>
                <a:lnTo>
                  <a:pt x="657" y="1041"/>
                </a:lnTo>
                <a:lnTo>
                  <a:pt x="547" y="1647"/>
                </a:lnTo>
                <a:lnTo>
                  <a:pt x="787" y="1943"/>
                </a:lnTo>
                <a:lnTo>
                  <a:pt x="888" y="1752"/>
                </a:lnTo>
                <a:lnTo>
                  <a:pt x="1246" y="1752"/>
                </a:lnTo>
                <a:lnTo>
                  <a:pt x="1388" y="1200"/>
                </a:lnTo>
                <a:lnTo>
                  <a:pt x="1193" y="1168"/>
                </a:lnTo>
                <a:lnTo>
                  <a:pt x="1447" y="1117"/>
                </a:lnTo>
                <a:lnTo>
                  <a:pt x="1355" y="850"/>
                </a:lnTo>
                <a:lnTo>
                  <a:pt x="1549" y="723"/>
                </a:lnTo>
                <a:lnTo>
                  <a:pt x="1054" y="723"/>
                </a:lnTo>
                <a:lnTo>
                  <a:pt x="0" y="469"/>
                </a:lnTo>
                <a:close/>
              </a:path>
              <a:path w="2540" h="2539">
                <a:moveTo>
                  <a:pt x="1587" y="1485"/>
                </a:moveTo>
                <a:lnTo>
                  <a:pt x="1409" y="1485"/>
                </a:lnTo>
                <a:lnTo>
                  <a:pt x="1447" y="1790"/>
                </a:lnTo>
                <a:lnTo>
                  <a:pt x="1708" y="1727"/>
                </a:lnTo>
                <a:lnTo>
                  <a:pt x="1754" y="1574"/>
                </a:lnTo>
                <a:lnTo>
                  <a:pt x="1587" y="1485"/>
                </a:lnTo>
                <a:close/>
              </a:path>
              <a:path w="2540" h="2539">
                <a:moveTo>
                  <a:pt x="1816" y="1607"/>
                </a:moveTo>
                <a:lnTo>
                  <a:pt x="1993" y="1701"/>
                </a:lnTo>
                <a:lnTo>
                  <a:pt x="1816" y="1607"/>
                </a:lnTo>
                <a:close/>
              </a:path>
              <a:path w="2540" h="2539">
                <a:moveTo>
                  <a:pt x="1612" y="723"/>
                </a:moveTo>
                <a:lnTo>
                  <a:pt x="1728" y="1371"/>
                </a:lnTo>
                <a:lnTo>
                  <a:pt x="1956" y="1647"/>
                </a:lnTo>
                <a:lnTo>
                  <a:pt x="2146" y="1701"/>
                </a:lnTo>
                <a:lnTo>
                  <a:pt x="2108" y="1282"/>
                </a:lnTo>
                <a:lnTo>
                  <a:pt x="1894" y="1231"/>
                </a:lnTo>
                <a:lnTo>
                  <a:pt x="1800" y="850"/>
                </a:lnTo>
                <a:lnTo>
                  <a:pt x="1612" y="723"/>
                </a:lnTo>
                <a:close/>
              </a:path>
              <a:path w="2540" h="2539">
                <a:moveTo>
                  <a:pt x="1754" y="1574"/>
                </a:moveTo>
                <a:close/>
              </a:path>
              <a:path w="2540" h="2539">
                <a:moveTo>
                  <a:pt x="1409" y="1405"/>
                </a:moveTo>
                <a:close/>
              </a:path>
              <a:path w="2540" h="2539">
                <a:moveTo>
                  <a:pt x="1409" y="1204"/>
                </a:moveTo>
                <a:lnTo>
                  <a:pt x="1409" y="1405"/>
                </a:lnTo>
                <a:lnTo>
                  <a:pt x="1409" y="1204"/>
                </a:lnTo>
                <a:close/>
              </a:path>
              <a:path w="2540" h="2539">
                <a:moveTo>
                  <a:pt x="1689" y="1104"/>
                </a:moveTo>
                <a:lnTo>
                  <a:pt x="1708" y="1358"/>
                </a:lnTo>
                <a:lnTo>
                  <a:pt x="1689" y="1104"/>
                </a:lnTo>
                <a:close/>
              </a:path>
              <a:path w="2540" h="2539">
                <a:moveTo>
                  <a:pt x="1155" y="0"/>
                </a:moveTo>
                <a:lnTo>
                  <a:pt x="1054" y="723"/>
                </a:lnTo>
                <a:lnTo>
                  <a:pt x="1549" y="723"/>
                </a:lnTo>
                <a:lnTo>
                  <a:pt x="1417" y="444"/>
                </a:lnTo>
                <a:lnTo>
                  <a:pt x="115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753503" y="4611065"/>
            <a:ext cx="40005" cy="27940"/>
          </a:xfrm>
          <a:custGeom>
            <a:avLst/>
            <a:gdLst/>
            <a:ahLst/>
            <a:cxnLst/>
            <a:rect l="l" t="t" r="r" b="b"/>
            <a:pathLst>
              <a:path w="40004" h="27939">
                <a:moveTo>
                  <a:pt x="393" y="27178"/>
                </a:moveTo>
                <a:lnTo>
                  <a:pt x="317" y="26885"/>
                </a:lnTo>
                <a:lnTo>
                  <a:pt x="0" y="27520"/>
                </a:lnTo>
                <a:lnTo>
                  <a:pt x="342" y="27495"/>
                </a:lnTo>
                <a:lnTo>
                  <a:pt x="393" y="27178"/>
                </a:lnTo>
                <a:close/>
              </a:path>
              <a:path w="40004" h="27939">
                <a:moveTo>
                  <a:pt x="39789" y="152"/>
                </a:moveTo>
                <a:lnTo>
                  <a:pt x="39484" y="0"/>
                </a:lnTo>
                <a:lnTo>
                  <a:pt x="39522" y="241"/>
                </a:lnTo>
                <a:lnTo>
                  <a:pt x="39789" y="15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830183" y="4709069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317" y="711"/>
                </a:lnTo>
                <a:lnTo>
                  <a:pt x="469" y="609"/>
                </a:lnTo>
                <a:lnTo>
                  <a:pt x="342" y="495"/>
                </a:lnTo>
                <a:lnTo>
                  <a:pt x="596" y="596"/>
                </a:lnTo>
                <a:lnTo>
                  <a:pt x="457" y="355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734695" y="459897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762" y="266"/>
                </a:moveTo>
                <a:lnTo>
                  <a:pt x="444" y="190"/>
                </a:lnTo>
                <a:lnTo>
                  <a:pt x="0" y="177"/>
                </a:lnTo>
                <a:lnTo>
                  <a:pt x="469" y="381"/>
                </a:lnTo>
                <a:lnTo>
                  <a:pt x="762" y="266"/>
                </a:lnTo>
                <a:close/>
              </a:path>
              <a:path w="1270" h="635">
                <a:moveTo>
                  <a:pt x="1206" y="190"/>
                </a:moveTo>
                <a:lnTo>
                  <a:pt x="1168" y="0"/>
                </a:lnTo>
                <a:lnTo>
                  <a:pt x="889" y="12"/>
                </a:lnTo>
                <a:lnTo>
                  <a:pt x="977" y="177"/>
                </a:lnTo>
                <a:lnTo>
                  <a:pt x="1206" y="19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729187" y="446992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14" y="0"/>
                </a:moveTo>
                <a:lnTo>
                  <a:pt x="0" y="152"/>
                </a:lnTo>
                <a:lnTo>
                  <a:pt x="203" y="203"/>
                </a:lnTo>
                <a:lnTo>
                  <a:pt x="177" y="12"/>
                </a:lnTo>
                <a:lnTo>
                  <a:pt x="444" y="330"/>
                </a:lnTo>
                <a:lnTo>
                  <a:pt x="317" y="12"/>
                </a:lnTo>
                <a:lnTo>
                  <a:pt x="11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720242" y="4573130"/>
            <a:ext cx="37465" cy="45085"/>
          </a:xfrm>
          <a:custGeom>
            <a:avLst/>
            <a:gdLst/>
            <a:ahLst/>
            <a:cxnLst/>
            <a:rect l="l" t="t" r="r" b="b"/>
            <a:pathLst>
              <a:path w="37465" h="45085">
                <a:moveTo>
                  <a:pt x="317" y="152"/>
                </a:moveTo>
                <a:lnTo>
                  <a:pt x="241" y="12"/>
                </a:lnTo>
                <a:lnTo>
                  <a:pt x="101" y="0"/>
                </a:lnTo>
                <a:lnTo>
                  <a:pt x="0" y="241"/>
                </a:lnTo>
                <a:lnTo>
                  <a:pt x="228" y="190"/>
                </a:lnTo>
                <a:close/>
              </a:path>
              <a:path w="37465" h="45085">
                <a:moveTo>
                  <a:pt x="18542" y="33655"/>
                </a:moveTo>
                <a:lnTo>
                  <a:pt x="18376" y="33667"/>
                </a:lnTo>
                <a:lnTo>
                  <a:pt x="18389" y="33870"/>
                </a:lnTo>
                <a:lnTo>
                  <a:pt x="18542" y="33896"/>
                </a:lnTo>
                <a:lnTo>
                  <a:pt x="18542" y="33655"/>
                </a:lnTo>
                <a:close/>
              </a:path>
              <a:path w="37465" h="45085">
                <a:moveTo>
                  <a:pt x="37376" y="43307"/>
                </a:moveTo>
                <a:lnTo>
                  <a:pt x="36601" y="43853"/>
                </a:lnTo>
                <a:lnTo>
                  <a:pt x="36423" y="43992"/>
                </a:lnTo>
                <a:lnTo>
                  <a:pt x="35890" y="44323"/>
                </a:lnTo>
                <a:lnTo>
                  <a:pt x="36169" y="44551"/>
                </a:lnTo>
                <a:lnTo>
                  <a:pt x="36474" y="44500"/>
                </a:lnTo>
                <a:lnTo>
                  <a:pt x="37376" y="43307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733266" y="450488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66" y="0"/>
                </a:moveTo>
                <a:lnTo>
                  <a:pt x="0" y="177"/>
                </a:lnTo>
                <a:lnTo>
                  <a:pt x="215" y="11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759959" y="469268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41" y="0"/>
                </a:moveTo>
                <a:lnTo>
                  <a:pt x="50" y="126"/>
                </a:lnTo>
                <a:lnTo>
                  <a:pt x="76" y="317"/>
                </a:lnTo>
                <a:lnTo>
                  <a:pt x="203" y="177"/>
                </a:lnTo>
                <a:lnTo>
                  <a:pt x="24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735289" y="453379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76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782561" y="4705337"/>
            <a:ext cx="24765" cy="4445"/>
          </a:xfrm>
          <a:custGeom>
            <a:avLst/>
            <a:gdLst/>
            <a:ahLst/>
            <a:cxnLst/>
            <a:rect l="l" t="t" r="r" b="b"/>
            <a:pathLst>
              <a:path w="24765" h="4445">
                <a:moveTo>
                  <a:pt x="952" y="0"/>
                </a:moveTo>
                <a:lnTo>
                  <a:pt x="0" y="469"/>
                </a:lnTo>
                <a:lnTo>
                  <a:pt x="215" y="609"/>
                </a:lnTo>
                <a:lnTo>
                  <a:pt x="342" y="685"/>
                </a:lnTo>
                <a:lnTo>
                  <a:pt x="457" y="406"/>
                </a:lnTo>
                <a:lnTo>
                  <a:pt x="622" y="406"/>
                </a:lnTo>
                <a:lnTo>
                  <a:pt x="889" y="355"/>
                </a:lnTo>
                <a:lnTo>
                  <a:pt x="736" y="355"/>
                </a:lnTo>
                <a:lnTo>
                  <a:pt x="952" y="0"/>
                </a:lnTo>
                <a:close/>
              </a:path>
              <a:path w="24765" h="4445">
                <a:moveTo>
                  <a:pt x="24269" y="3848"/>
                </a:moveTo>
                <a:lnTo>
                  <a:pt x="23622" y="4203"/>
                </a:lnTo>
                <a:lnTo>
                  <a:pt x="24104" y="4178"/>
                </a:lnTo>
                <a:lnTo>
                  <a:pt x="24269" y="384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742353" y="4615357"/>
            <a:ext cx="10160" cy="24130"/>
          </a:xfrm>
          <a:custGeom>
            <a:avLst/>
            <a:gdLst/>
            <a:ahLst/>
            <a:cxnLst/>
            <a:rect l="l" t="t" r="r" b="b"/>
            <a:pathLst>
              <a:path w="10159" h="24129">
                <a:moveTo>
                  <a:pt x="127" y="2514"/>
                </a:moveTo>
                <a:lnTo>
                  <a:pt x="88" y="2362"/>
                </a:lnTo>
                <a:lnTo>
                  <a:pt x="127" y="2514"/>
                </a:lnTo>
                <a:close/>
              </a:path>
              <a:path w="10159" h="24129">
                <a:moveTo>
                  <a:pt x="546" y="152"/>
                </a:moveTo>
                <a:lnTo>
                  <a:pt x="381" y="50"/>
                </a:lnTo>
                <a:lnTo>
                  <a:pt x="139" y="0"/>
                </a:lnTo>
                <a:lnTo>
                  <a:pt x="190" y="457"/>
                </a:lnTo>
                <a:lnTo>
                  <a:pt x="381" y="292"/>
                </a:lnTo>
                <a:lnTo>
                  <a:pt x="546" y="152"/>
                </a:lnTo>
                <a:close/>
              </a:path>
              <a:path w="10159" h="24129">
                <a:moveTo>
                  <a:pt x="9537" y="23444"/>
                </a:moveTo>
                <a:lnTo>
                  <a:pt x="9398" y="23368"/>
                </a:lnTo>
                <a:lnTo>
                  <a:pt x="9258" y="23469"/>
                </a:lnTo>
                <a:lnTo>
                  <a:pt x="9461" y="23571"/>
                </a:lnTo>
                <a:lnTo>
                  <a:pt x="9436" y="2341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656763" y="439463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647" y="0"/>
                </a:moveTo>
                <a:lnTo>
                  <a:pt x="469" y="0"/>
                </a:lnTo>
                <a:lnTo>
                  <a:pt x="0" y="76"/>
                </a:lnTo>
                <a:lnTo>
                  <a:pt x="406" y="215"/>
                </a:lnTo>
                <a:lnTo>
                  <a:pt x="533" y="165"/>
                </a:lnTo>
                <a:lnTo>
                  <a:pt x="800" y="203"/>
                </a:lnTo>
                <a:lnTo>
                  <a:pt x="64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729164" y="449986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63" y="177"/>
                </a:lnTo>
                <a:lnTo>
                  <a:pt x="152" y="330"/>
                </a:lnTo>
                <a:lnTo>
                  <a:pt x="419" y="165"/>
                </a:lnTo>
                <a:lnTo>
                  <a:pt x="228" y="126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742499" y="462012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01" y="0"/>
                </a:moveTo>
                <a:lnTo>
                  <a:pt x="457" y="228"/>
                </a:lnTo>
                <a:lnTo>
                  <a:pt x="584" y="431"/>
                </a:lnTo>
                <a:lnTo>
                  <a:pt x="215" y="139"/>
                </a:lnTo>
                <a:lnTo>
                  <a:pt x="355" y="317"/>
                </a:lnTo>
                <a:lnTo>
                  <a:pt x="0" y="495"/>
                </a:lnTo>
                <a:lnTo>
                  <a:pt x="533" y="749"/>
                </a:lnTo>
                <a:lnTo>
                  <a:pt x="723" y="507"/>
                </a:lnTo>
                <a:lnTo>
                  <a:pt x="1257" y="406"/>
                </a:lnTo>
                <a:lnTo>
                  <a:pt x="10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755472" y="4692364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27" y="0"/>
                </a:moveTo>
                <a:lnTo>
                  <a:pt x="0" y="431"/>
                </a:lnTo>
                <a:lnTo>
                  <a:pt x="190" y="533"/>
                </a:lnTo>
                <a:lnTo>
                  <a:pt x="88" y="736"/>
                </a:lnTo>
                <a:lnTo>
                  <a:pt x="228" y="888"/>
                </a:lnTo>
                <a:lnTo>
                  <a:pt x="533" y="914"/>
                </a:lnTo>
                <a:lnTo>
                  <a:pt x="12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658863" y="4337164"/>
            <a:ext cx="12065" cy="11430"/>
          </a:xfrm>
          <a:custGeom>
            <a:avLst/>
            <a:gdLst/>
            <a:ahLst/>
            <a:cxnLst/>
            <a:rect l="l" t="t" r="r" b="b"/>
            <a:pathLst>
              <a:path w="12065" h="11429">
                <a:moveTo>
                  <a:pt x="558" y="304"/>
                </a:moveTo>
                <a:lnTo>
                  <a:pt x="444" y="101"/>
                </a:lnTo>
                <a:lnTo>
                  <a:pt x="292" y="0"/>
                </a:lnTo>
                <a:lnTo>
                  <a:pt x="190" y="279"/>
                </a:lnTo>
                <a:lnTo>
                  <a:pt x="0" y="292"/>
                </a:lnTo>
                <a:lnTo>
                  <a:pt x="228" y="838"/>
                </a:lnTo>
                <a:lnTo>
                  <a:pt x="266" y="584"/>
                </a:lnTo>
                <a:lnTo>
                  <a:pt x="12" y="342"/>
                </a:lnTo>
                <a:lnTo>
                  <a:pt x="558" y="304"/>
                </a:lnTo>
                <a:close/>
              </a:path>
              <a:path w="12065" h="11429">
                <a:moveTo>
                  <a:pt x="12039" y="10744"/>
                </a:moveTo>
                <a:lnTo>
                  <a:pt x="11887" y="10718"/>
                </a:lnTo>
                <a:lnTo>
                  <a:pt x="11849" y="10858"/>
                </a:lnTo>
                <a:lnTo>
                  <a:pt x="11620" y="11099"/>
                </a:lnTo>
                <a:lnTo>
                  <a:pt x="11861" y="11252"/>
                </a:lnTo>
                <a:lnTo>
                  <a:pt x="12014" y="11201"/>
                </a:lnTo>
                <a:lnTo>
                  <a:pt x="12039" y="1074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631317" y="4384738"/>
            <a:ext cx="41275" cy="13335"/>
          </a:xfrm>
          <a:custGeom>
            <a:avLst/>
            <a:gdLst/>
            <a:ahLst/>
            <a:cxnLst/>
            <a:rect l="l" t="t" r="r" b="b"/>
            <a:pathLst>
              <a:path w="41275" h="13335">
                <a:moveTo>
                  <a:pt x="381" y="101"/>
                </a:moveTo>
                <a:lnTo>
                  <a:pt x="215" y="101"/>
                </a:lnTo>
                <a:lnTo>
                  <a:pt x="0" y="152"/>
                </a:lnTo>
                <a:lnTo>
                  <a:pt x="127" y="190"/>
                </a:lnTo>
                <a:lnTo>
                  <a:pt x="381" y="101"/>
                </a:lnTo>
                <a:close/>
              </a:path>
              <a:path w="41275" h="13335">
                <a:moveTo>
                  <a:pt x="13639" y="2400"/>
                </a:moveTo>
                <a:lnTo>
                  <a:pt x="13398" y="2247"/>
                </a:lnTo>
                <a:lnTo>
                  <a:pt x="13423" y="2400"/>
                </a:lnTo>
                <a:lnTo>
                  <a:pt x="13639" y="2400"/>
                </a:lnTo>
                <a:close/>
              </a:path>
              <a:path w="41275" h="13335">
                <a:moveTo>
                  <a:pt x="13919" y="2832"/>
                </a:moveTo>
                <a:lnTo>
                  <a:pt x="13804" y="2565"/>
                </a:lnTo>
                <a:lnTo>
                  <a:pt x="13627" y="2501"/>
                </a:lnTo>
                <a:lnTo>
                  <a:pt x="13423" y="2400"/>
                </a:lnTo>
                <a:lnTo>
                  <a:pt x="13182" y="2438"/>
                </a:lnTo>
                <a:lnTo>
                  <a:pt x="13563" y="2781"/>
                </a:lnTo>
                <a:lnTo>
                  <a:pt x="13919" y="2832"/>
                </a:lnTo>
                <a:close/>
              </a:path>
              <a:path w="41275" h="13335">
                <a:moveTo>
                  <a:pt x="40728" y="12674"/>
                </a:moveTo>
                <a:lnTo>
                  <a:pt x="40538" y="12509"/>
                </a:lnTo>
                <a:lnTo>
                  <a:pt x="40386" y="12446"/>
                </a:lnTo>
                <a:lnTo>
                  <a:pt x="40246" y="12446"/>
                </a:lnTo>
                <a:lnTo>
                  <a:pt x="39979" y="12319"/>
                </a:lnTo>
                <a:lnTo>
                  <a:pt x="39712" y="12547"/>
                </a:lnTo>
                <a:lnTo>
                  <a:pt x="40170" y="12509"/>
                </a:lnTo>
                <a:lnTo>
                  <a:pt x="40386" y="12674"/>
                </a:lnTo>
                <a:lnTo>
                  <a:pt x="40259" y="12979"/>
                </a:lnTo>
                <a:lnTo>
                  <a:pt x="40640" y="12852"/>
                </a:lnTo>
                <a:lnTo>
                  <a:pt x="40728" y="12674"/>
                </a:lnTo>
                <a:close/>
              </a:path>
              <a:path w="41275" h="13335">
                <a:moveTo>
                  <a:pt x="41033" y="12814"/>
                </a:moveTo>
                <a:lnTo>
                  <a:pt x="40894" y="12661"/>
                </a:lnTo>
                <a:lnTo>
                  <a:pt x="40767" y="12509"/>
                </a:lnTo>
                <a:lnTo>
                  <a:pt x="40728" y="12674"/>
                </a:lnTo>
                <a:lnTo>
                  <a:pt x="41033" y="1281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587754" y="432749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39" y="0"/>
                </a:moveTo>
                <a:lnTo>
                  <a:pt x="0" y="101"/>
                </a:lnTo>
                <a:lnTo>
                  <a:pt x="215" y="203"/>
                </a:lnTo>
                <a:lnTo>
                  <a:pt x="190" y="330"/>
                </a:lnTo>
                <a:lnTo>
                  <a:pt x="368" y="254"/>
                </a:lnTo>
                <a:lnTo>
                  <a:pt x="177" y="10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624509" y="4387430"/>
            <a:ext cx="52705" cy="22225"/>
          </a:xfrm>
          <a:custGeom>
            <a:avLst/>
            <a:gdLst/>
            <a:ahLst/>
            <a:cxnLst/>
            <a:rect l="l" t="t" r="r" b="b"/>
            <a:pathLst>
              <a:path w="52704" h="22225">
                <a:moveTo>
                  <a:pt x="317" y="190"/>
                </a:moveTo>
                <a:lnTo>
                  <a:pt x="203" y="0"/>
                </a:lnTo>
                <a:lnTo>
                  <a:pt x="0" y="114"/>
                </a:lnTo>
                <a:lnTo>
                  <a:pt x="165" y="215"/>
                </a:lnTo>
                <a:lnTo>
                  <a:pt x="317" y="190"/>
                </a:lnTo>
                <a:close/>
              </a:path>
              <a:path w="52704" h="22225">
                <a:moveTo>
                  <a:pt x="33401" y="7162"/>
                </a:moveTo>
                <a:lnTo>
                  <a:pt x="33261" y="7137"/>
                </a:lnTo>
                <a:lnTo>
                  <a:pt x="33299" y="7264"/>
                </a:lnTo>
                <a:close/>
              </a:path>
              <a:path w="52704" h="22225">
                <a:moveTo>
                  <a:pt x="52387" y="21412"/>
                </a:moveTo>
                <a:lnTo>
                  <a:pt x="51993" y="20739"/>
                </a:lnTo>
                <a:lnTo>
                  <a:pt x="51968" y="21107"/>
                </a:lnTo>
                <a:lnTo>
                  <a:pt x="51816" y="21285"/>
                </a:lnTo>
                <a:lnTo>
                  <a:pt x="52235" y="21729"/>
                </a:lnTo>
                <a:lnTo>
                  <a:pt x="52095" y="21399"/>
                </a:lnTo>
                <a:lnTo>
                  <a:pt x="52387" y="2141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773649" y="469857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68" y="0"/>
                </a:moveTo>
                <a:lnTo>
                  <a:pt x="190" y="12"/>
                </a:lnTo>
                <a:lnTo>
                  <a:pt x="0" y="190"/>
                </a:lnTo>
                <a:lnTo>
                  <a:pt x="228" y="254"/>
                </a:lnTo>
                <a:lnTo>
                  <a:pt x="292" y="6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576249" y="4300258"/>
            <a:ext cx="113030" cy="128905"/>
          </a:xfrm>
          <a:custGeom>
            <a:avLst/>
            <a:gdLst/>
            <a:ahLst/>
            <a:cxnLst/>
            <a:rect l="l" t="t" r="r" b="b"/>
            <a:pathLst>
              <a:path w="113029" h="128904">
                <a:moveTo>
                  <a:pt x="546" y="114"/>
                </a:moveTo>
                <a:lnTo>
                  <a:pt x="0" y="0"/>
                </a:lnTo>
                <a:lnTo>
                  <a:pt x="76" y="190"/>
                </a:lnTo>
                <a:lnTo>
                  <a:pt x="203" y="203"/>
                </a:lnTo>
                <a:lnTo>
                  <a:pt x="431" y="254"/>
                </a:lnTo>
                <a:lnTo>
                  <a:pt x="546" y="114"/>
                </a:lnTo>
                <a:close/>
              </a:path>
              <a:path w="113029" h="128904">
                <a:moveTo>
                  <a:pt x="11252" y="1955"/>
                </a:moveTo>
                <a:lnTo>
                  <a:pt x="11150" y="1790"/>
                </a:lnTo>
                <a:lnTo>
                  <a:pt x="10972" y="1219"/>
                </a:lnTo>
                <a:lnTo>
                  <a:pt x="10477" y="2362"/>
                </a:lnTo>
                <a:lnTo>
                  <a:pt x="11049" y="2222"/>
                </a:lnTo>
                <a:lnTo>
                  <a:pt x="11252" y="2120"/>
                </a:lnTo>
                <a:lnTo>
                  <a:pt x="11252" y="1955"/>
                </a:lnTo>
                <a:close/>
              </a:path>
              <a:path w="113029" h="128904">
                <a:moveTo>
                  <a:pt x="17843" y="16865"/>
                </a:moveTo>
                <a:lnTo>
                  <a:pt x="17246" y="16751"/>
                </a:lnTo>
                <a:lnTo>
                  <a:pt x="17094" y="16941"/>
                </a:lnTo>
                <a:lnTo>
                  <a:pt x="16941" y="16929"/>
                </a:lnTo>
                <a:lnTo>
                  <a:pt x="16789" y="16776"/>
                </a:lnTo>
                <a:lnTo>
                  <a:pt x="16624" y="16827"/>
                </a:lnTo>
                <a:lnTo>
                  <a:pt x="16192" y="17233"/>
                </a:lnTo>
                <a:lnTo>
                  <a:pt x="16306" y="17856"/>
                </a:lnTo>
                <a:lnTo>
                  <a:pt x="16941" y="17805"/>
                </a:lnTo>
                <a:lnTo>
                  <a:pt x="17310" y="17805"/>
                </a:lnTo>
                <a:lnTo>
                  <a:pt x="16840" y="17602"/>
                </a:lnTo>
                <a:lnTo>
                  <a:pt x="17018" y="17475"/>
                </a:lnTo>
                <a:lnTo>
                  <a:pt x="17221" y="17373"/>
                </a:lnTo>
                <a:lnTo>
                  <a:pt x="17348" y="17297"/>
                </a:lnTo>
                <a:lnTo>
                  <a:pt x="17272" y="17068"/>
                </a:lnTo>
                <a:lnTo>
                  <a:pt x="17462" y="17183"/>
                </a:lnTo>
                <a:lnTo>
                  <a:pt x="17424" y="16941"/>
                </a:lnTo>
                <a:lnTo>
                  <a:pt x="17627" y="17081"/>
                </a:lnTo>
                <a:lnTo>
                  <a:pt x="17843" y="16865"/>
                </a:lnTo>
                <a:close/>
              </a:path>
              <a:path w="113029" h="128904">
                <a:moveTo>
                  <a:pt x="37274" y="74472"/>
                </a:moveTo>
                <a:lnTo>
                  <a:pt x="36817" y="74206"/>
                </a:lnTo>
                <a:lnTo>
                  <a:pt x="36690" y="74434"/>
                </a:lnTo>
                <a:lnTo>
                  <a:pt x="36893" y="74549"/>
                </a:lnTo>
                <a:lnTo>
                  <a:pt x="37033" y="74523"/>
                </a:lnTo>
                <a:lnTo>
                  <a:pt x="37274" y="74472"/>
                </a:lnTo>
                <a:close/>
              </a:path>
              <a:path w="113029" h="128904">
                <a:moveTo>
                  <a:pt x="38620" y="52946"/>
                </a:moveTo>
                <a:lnTo>
                  <a:pt x="38315" y="53136"/>
                </a:lnTo>
                <a:lnTo>
                  <a:pt x="38188" y="53174"/>
                </a:lnTo>
                <a:lnTo>
                  <a:pt x="38544" y="53289"/>
                </a:lnTo>
                <a:lnTo>
                  <a:pt x="38620" y="52946"/>
                </a:lnTo>
                <a:close/>
              </a:path>
              <a:path w="113029" h="128904">
                <a:moveTo>
                  <a:pt x="39522" y="56108"/>
                </a:moveTo>
                <a:lnTo>
                  <a:pt x="39268" y="55714"/>
                </a:lnTo>
                <a:lnTo>
                  <a:pt x="38836" y="55359"/>
                </a:lnTo>
                <a:lnTo>
                  <a:pt x="38176" y="55384"/>
                </a:lnTo>
                <a:lnTo>
                  <a:pt x="38201" y="55651"/>
                </a:lnTo>
                <a:lnTo>
                  <a:pt x="38061" y="55575"/>
                </a:lnTo>
                <a:lnTo>
                  <a:pt x="38303" y="55803"/>
                </a:lnTo>
                <a:lnTo>
                  <a:pt x="38696" y="55905"/>
                </a:lnTo>
                <a:lnTo>
                  <a:pt x="38595" y="56337"/>
                </a:lnTo>
                <a:lnTo>
                  <a:pt x="39128" y="56235"/>
                </a:lnTo>
                <a:lnTo>
                  <a:pt x="39065" y="56045"/>
                </a:lnTo>
                <a:lnTo>
                  <a:pt x="39382" y="56261"/>
                </a:lnTo>
                <a:lnTo>
                  <a:pt x="39052" y="55841"/>
                </a:lnTo>
                <a:lnTo>
                  <a:pt x="39243" y="56007"/>
                </a:lnTo>
                <a:lnTo>
                  <a:pt x="39522" y="56108"/>
                </a:lnTo>
                <a:close/>
              </a:path>
              <a:path w="113029" h="128904">
                <a:moveTo>
                  <a:pt x="40855" y="56019"/>
                </a:moveTo>
                <a:lnTo>
                  <a:pt x="39979" y="55765"/>
                </a:lnTo>
                <a:lnTo>
                  <a:pt x="39827" y="55740"/>
                </a:lnTo>
                <a:lnTo>
                  <a:pt x="39636" y="56108"/>
                </a:lnTo>
                <a:lnTo>
                  <a:pt x="40157" y="55968"/>
                </a:lnTo>
                <a:lnTo>
                  <a:pt x="40233" y="56134"/>
                </a:lnTo>
                <a:lnTo>
                  <a:pt x="40855" y="56019"/>
                </a:lnTo>
                <a:close/>
              </a:path>
              <a:path w="113029" h="128904">
                <a:moveTo>
                  <a:pt x="41643" y="59347"/>
                </a:moveTo>
                <a:lnTo>
                  <a:pt x="41478" y="59245"/>
                </a:lnTo>
                <a:lnTo>
                  <a:pt x="41135" y="59156"/>
                </a:lnTo>
                <a:lnTo>
                  <a:pt x="41300" y="59309"/>
                </a:lnTo>
                <a:lnTo>
                  <a:pt x="41643" y="59347"/>
                </a:lnTo>
                <a:close/>
              </a:path>
              <a:path w="113029" h="128904">
                <a:moveTo>
                  <a:pt x="61429" y="85953"/>
                </a:moveTo>
                <a:lnTo>
                  <a:pt x="61302" y="85826"/>
                </a:lnTo>
                <a:lnTo>
                  <a:pt x="61201" y="85991"/>
                </a:lnTo>
                <a:lnTo>
                  <a:pt x="61341" y="85979"/>
                </a:lnTo>
                <a:close/>
              </a:path>
              <a:path w="113029" h="128904">
                <a:moveTo>
                  <a:pt x="75412" y="74688"/>
                </a:moveTo>
                <a:lnTo>
                  <a:pt x="75399" y="74396"/>
                </a:lnTo>
                <a:lnTo>
                  <a:pt x="75247" y="73863"/>
                </a:lnTo>
                <a:lnTo>
                  <a:pt x="74879" y="74053"/>
                </a:lnTo>
                <a:lnTo>
                  <a:pt x="74815" y="74383"/>
                </a:lnTo>
                <a:lnTo>
                  <a:pt x="75133" y="74625"/>
                </a:lnTo>
                <a:lnTo>
                  <a:pt x="75412" y="74688"/>
                </a:lnTo>
                <a:close/>
              </a:path>
              <a:path w="113029" h="128904">
                <a:moveTo>
                  <a:pt x="77558" y="94970"/>
                </a:moveTo>
                <a:lnTo>
                  <a:pt x="77546" y="94767"/>
                </a:lnTo>
                <a:lnTo>
                  <a:pt x="77368" y="94869"/>
                </a:lnTo>
                <a:lnTo>
                  <a:pt x="77533" y="95161"/>
                </a:lnTo>
                <a:lnTo>
                  <a:pt x="77508" y="94970"/>
                </a:lnTo>
                <a:close/>
              </a:path>
              <a:path w="113029" h="128904">
                <a:moveTo>
                  <a:pt x="78562" y="90157"/>
                </a:moveTo>
                <a:lnTo>
                  <a:pt x="78333" y="90004"/>
                </a:lnTo>
                <a:lnTo>
                  <a:pt x="78232" y="90170"/>
                </a:lnTo>
                <a:lnTo>
                  <a:pt x="78028" y="89966"/>
                </a:lnTo>
                <a:lnTo>
                  <a:pt x="77876" y="89992"/>
                </a:lnTo>
                <a:lnTo>
                  <a:pt x="78130" y="90182"/>
                </a:lnTo>
                <a:lnTo>
                  <a:pt x="78143" y="90360"/>
                </a:lnTo>
                <a:lnTo>
                  <a:pt x="78079" y="90652"/>
                </a:lnTo>
                <a:lnTo>
                  <a:pt x="78232" y="90589"/>
                </a:lnTo>
                <a:lnTo>
                  <a:pt x="78333" y="90373"/>
                </a:lnTo>
                <a:lnTo>
                  <a:pt x="78511" y="90385"/>
                </a:lnTo>
                <a:lnTo>
                  <a:pt x="78562" y="90258"/>
                </a:lnTo>
                <a:close/>
              </a:path>
              <a:path w="113029" h="128904">
                <a:moveTo>
                  <a:pt x="79654" y="85344"/>
                </a:moveTo>
                <a:lnTo>
                  <a:pt x="79362" y="85344"/>
                </a:lnTo>
                <a:lnTo>
                  <a:pt x="79260" y="85572"/>
                </a:lnTo>
                <a:lnTo>
                  <a:pt x="79476" y="85420"/>
                </a:lnTo>
                <a:lnTo>
                  <a:pt x="79603" y="85445"/>
                </a:lnTo>
                <a:close/>
              </a:path>
              <a:path w="113029" h="128904">
                <a:moveTo>
                  <a:pt x="83096" y="96951"/>
                </a:moveTo>
                <a:lnTo>
                  <a:pt x="82943" y="97028"/>
                </a:lnTo>
                <a:lnTo>
                  <a:pt x="83096" y="97040"/>
                </a:lnTo>
                <a:close/>
              </a:path>
              <a:path w="113029" h="128904">
                <a:moveTo>
                  <a:pt x="83375" y="96824"/>
                </a:moveTo>
                <a:lnTo>
                  <a:pt x="83312" y="96494"/>
                </a:lnTo>
                <a:lnTo>
                  <a:pt x="83197" y="96710"/>
                </a:lnTo>
                <a:lnTo>
                  <a:pt x="83375" y="96824"/>
                </a:lnTo>
                <a:close/>
              </a:path>
              <a:path w="113029" h="128904">
                <a:moveTo>
                  <a:pt x="83388" y="96837"/>
                </a:moveTo>
                <a:lnTo>
                  <a:pt x="83172" y="96913"/>
                </a:lnTo>
                <a:lnTo>
                  <a:pt x="83388" y="96837"/>
                </a:lnTo>
                <a:close/>
              </a:path>
              <a:path w="113029" h="128904">
                <a:moveTo>
                  <a:pt x="83972" y="97142"/>
                </a:moveTo>
                <a:lnTo>
                  <a:pt x="83096" y="97040"/>
                </a:lnTo>
                <a:lnTo>
                  <a:pt x="83108" y="97180"/>
                </a:lnTo>
                <a:lnTo>
                  <a:pt x="83972" y="97142"/>
                </a:lnTo>
                <a:close/>
              </a:path>
              <a:path w="113029" h="128904">
                <a:moveTo>
                  <a:pt x="94208" y="109131"/>
                </a:moveTo>
                <a:lnTo>
                  <a:pt x="93891" y="109004"/>
                </a:lnTo>
                <a:lnTo>
                  <a:pt x="93840" y="108851"/>
                </a:lnTo>
                <a:lnTo>
                  <a:pt x="93789" y="108724"/>
                </a:lnTo>
                <a:lnTo>
                  <a:pt x="93662" y="108597"/>
                </a:lnTo>
                <a:lnTo>
                  <a:pt x="93675" y="108432"/>
                </a:lnTo>
                <a:lnTo>
                  <a:pt x="93713" y="108305"/>
                </a:lnTo>
                <a:lnTo>
                  <a:pt x="93268" y="107759"/>
                </a:lnTo>
                <a:lnTo>
                  <a:pt x="92824" y="108242"/>
                </a:lnTo>
                <a:lnTo>
                  <a:pt x="93383" y="108635"/>
                </a:lnTo>
                <a:lnTo>
                  <a:pt x="93560" y="108813"/>
                </a:lnTo>
                <a:lnTo>
                  <a:pt x="93599" y="109296"/>
                </a:lnTo>
                <a:lnTo>
                  <a:pt x="94208" y="109131"/>
                </a:lnTo>
                <a:close/>
              </a:path>
              <a:path w="113029" h="128904">
                <a:moveTo>
                  <a:pt x="94691" y="97256"/>
                </a:moveTo>
                <a:lnTo>
                  <a:pt x="94500" y="97193"/>
                </a:lnTo>
                <a:lnTo>
                  <a:pt x="94627" y="97218"/>
                </a:lnTo>
                <a:close/>
              </a:path>
              <a:path w="113029" h="128904">
                <a:moveTo>
                  <a:pt x="98018" y="97485"/>
                </a:moveTo>
                <a:lnTo>
                  <a:pt x="97891" y="97358"/>
                </a:lnTo>
                <a:lnTo>
                  <a:pt x="97764" y="97510"/>
                </a:lnTo>
                <a:lnTo>
                  <a:pt x="97929" y="97586"/>
                </a:lnTo>
                <a:close/>
              </a:path>
              <a:path w="113029" h="128904">
                <a:moveTo>
                  <a:pt x="100164" y="108839"/>
                </a:moveTo>
                <a:lnTo>
                  <a:pt x="100037" y="108724"/>
                </a:lnTo>
                <a:lnTo>
                  <a:pt x="100076" y="108496"/>
                </a:lnTo>
                <a:lnTo>
                  <a:pt x="99898" y="108369"/>
                </a:lnTo>
                <a:lnTo>
                  <a:pt x="99656" y="108445"/>
                </a:lnTo>
                <a:lnTo>
                  <a:pt x="99707" y="109016"/>
                </a:lnTo>
                <a:lnTo>
                  <a:pt x="100012" y="108851"/>
                </a:lnTo>
                <a:lnTo>
                  <a:pt x="100164" y="108839"/>
                </a:lnTo>
                <a:close/>
              </a:path>
              <a:path w="113029" h="128904">
                <a:moveTo>
                  <a:pt x="112649" y="128244"/>
                </a:moveTo>
                <a:lnTo>
                  <a:pt x="112509" y="127965"/>
                </a:lnTo>
                <a:lnTo>
                  <a:pt x="111963" y="127965"/>
                </a:lnTo>
                <a:lnTo>
                  <a:pt x="112001" y="128193"/>
                </a:lnTo>
                <a:lnTo>
                  <a:pt x="111658" y="128295"/>
                </a:lnTo>
                <a:lnTo>
                  <a:pt x="111950" y="128549"/>
                </a:lnTo>
                <a:lnTo>
                  <a:pt x="112077" y="128460"/>
                </a:lnTo>
                <a:lnTo>
                  <a:pt x="112649" y="12824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722647" y="454864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380" y="0"/>
                </a:moveTo>
                <a:lnTo>
                  <a:pt x="0" y="368"/>
                </a:lnTo>
                <a:lnTo>
                  <a:pt x="241" y="419"/>
                </a:lnTo>
                <a:lnTo>
                  <a:pt x="177" y="571"/>
                </a:lnTo>
                <a:lnTo>
                  <a:pt x="673" y="317"/>
                </a:lnTo>
                <a:lnTo>
                  <a:pt x="406" y="330"/>
                </a:lnTo>
                <a:lnTo>
                  <a:pt x="38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764132" y="469798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65" y="0"/>
                </a:moveTo>
                <a:lnTo>
                  <a:pt x="0" y="76"/>
                </a:lnTo>
                <a:lnTo>
                  <a:pt x="88" y="723"/>
                </a:lnTo>
                <a:lnTo>
                  <a:pt x="431" y="673"/>
                </a:lnTo>
                <a:lnTo>
                  <a:pt x="292" y="571"/>
                </a:lnTo>
                <a:lnTo>
                  <a:pt x="495" y="469"/>
                </a:lnTo>
                <a:lnTo>
                  <a:pt x="355" y="139"/>
                </a:lnTo>
                <a:lnTo>
                  <a:pt x="101" y="266"/>
                </a:lnTo>
                <a:lnTo>
                  <a:pt x="16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569038" y="429047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03" y="0"/>
                </a:moveTo>
                <a:lnTo>
                  <a:pt x="0" y="126"/>
                </a:lnTo>
                <a:lnTo>
                  <a:pt x="228" y="253"/>
                </a:lnTo>
                <a:lnTo>
                  <a:pt x="355" y="101"/>
                </a:lnTo>
                <a:lnTo>
                  <a:pt x="20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691907" y="442933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04" y="0"/>
                </a:moveTo>
                <a:lnTo>
                  <a:pt x="88" y="0"/>
                </a:lnTo>
                <a:lnTo>
                  <a:pt x="38" y="152"/>
                </a:lnTo>
                <a:lnTo>
                  <a:pt x="215" y="165"/>
                </a:lnTo>
                <a:lnTo>
                  <a:pt x="30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741285" y="44860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2" y="0"/>
                </a:moveTo>
                <a:lnTo>
                  <a:pt x="0" y="317"/>
                </a:lnTo>
                <a:lnTo>
                  <a:pt x="203" y="292"/>
                </a:lnTo>
                <a:lnTo>
                  <a:pt x="380" y="228"/>
                </a:lnTo>
                <a:lnTo>
                  <a:pt x="304" y="50"/>
                </a:lnTo>
                <a:lnTo>
                  <a:pt x="1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750291" y="468377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76" y="0"/>
                </a:moveTo>
                <a:lnTo>
                  <a:pt x="12" y="241"/>
                </a:lnTo>
                <a:lnTo>
                  <a:pt x="177" y="152"/>
                </a:lnTo>
                <a:lnTo>
                  <a:pt x="317" y="88"/>
                </a:lnTo>
                <a:lnTo>
                  <a:pt x="7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673196" y="4397834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2365" y="1384"/>
                </a:moveTo>
                <a:lnTo>
                  <a:pt x="2213" y="1384"/>
                </a:lnTo>
                <a:lnTo>
                  <a:pt x="2340" y="1549"/>
                </a:lnTo>
                <a:lnTo>
                  <a:pt x="2365" y="1384"/>
                </a:lnTo>
                <a:close/>
              </a:path>
              <a:path w="2540" h="1904">
                <a:moveTo>
                  <a:pt x="2391" y="1142"/>
                </a:moveTo>
                <a:lnTo>
                  <a:pt x="2035" y="1193"/>
                </a:lnTo>
                <a:lnTo>
                  <a:pt x="2073" y="1473"/>
                </a:lnTo>
                <a:lnTo>
                  <a:pt x="2099" y="1308"/>
                </a:lnTo>
                <a:lnTo>
                  <a:pt x="2286" y="1308"/>
                </a:lnTo>
                <a:lnTo>
                  <a:pt x="2391" y="1142"/>
                </a:lnTo>
                <a:close/>
              </a:path>
              <a:path w="2540" h="1904">
                <a:moveTo>
                  <a:pt x="2213" y="1384"/>
                </a:moveTo>
                <a:close/>
              </a:path>
              <a:path w="2540" h="1904">
                <a:moveTo>
                  <a:pt x="2286" y="1308"/>
                </a:moveTo>
                <a:lnTo>
                  <a:pt x="2099" y="1308"/>
                </a:lnTo>
                <a:lnTo>
                  <a:pt x="2238" y="1384"/>
                </a:lnTo>
                <a:close/>
              </a:path>
              <a:path w="2540" h="1904">
                <a:moveTo>
                  <a:pt x="2340" y="1358"/>
                </a:moveTo>
                <a:close/>
              </a:path>
              <a:path w="2540" h="1904">
                <a:moveTo>
                  <a:pt x="1895" y="469"/>
                </a:moveTo>
                <a:lnTo>
                  <a:pt x="1654" y="774"/>
                </a:lnTo>
                <a:lnTo>
                  <a:pt x="1625" y="1092"/>
                </a:lnTo>
                <a:lnTo>
                  <a:pt x="1781" y="1358"/>
                </a:lnTo>
                <a:lnTo>
                  <a:pt x="1901" y="1178"/>
                </a:lnTo>
                <a:lnTo>
                  <a:pt x="1832" y="1015"/>
                </a:lnTo>
                <a:lnTo>
                  <a:pt x="2050" y="1015"/>
                </a:lnTo>
                <a:lnTo>
                  <a:pt x="1908" y="977"/>
                </a:lnTo>
                <a:lnTo>
                  <a:pt x="1921" y="825"/>
                </a:lnTo>
                <a:lnTo>
                  <a:pt x="1895" y="469"/>
                </a:lnTo>
                <a:close/>
              </a:path>
              <a:path w="2540" h="1904">
                <a:moveTo>
                  <a:pt x="67" y="126"/>
                </a:moveTo>
                <a:lnTo>
                  <a:pt x="0" y="304"/>
                </a:lnTo>
                <a:lnTo>
                  <a:pt x="117" y="622"/>
                </a:lnTo>
                <a:lnTo>
                  <a:pt x="244" y="673"/>
                </a:lnTo>
                <a:lnTo>
                  <a:pt x="377" y="812"/>
                </a:lnTo>
                <a:lnTo>
                  <a:pt x="558" y="1025"/>
                </a:lnTo>
                <a:lnTo>
                  <a:pt x="841" y="1193"/>
                </a:lnTo>
                <a:lnTo>
                  <a:pt x="308" y="533"/>
                </a:lnTo>
                <a:lnTo>
                  <a:pt x="1515" y="533"/>
                </a:lnTo>
                <a:lnTo>
                  <a:pt x="1172" y="393"/>
                </a:lnTo>
                <a:lnTo>
                  <a:pt x="740" y="292"/>
                </a:lnTo>
                <a:lnTo>
                  <a:pt x="143" y="190"/>
                </a:lnTo>
                <a:close/>
              </a:path>
              <a:path w="2540" h="1904">
                <a:moveTo>
                  <a:pt x="2010" y="1178"/>
                </a:moveTo>
                <a:close/>
              </a:path>
              <a:path w="2540" h="1904">
                <a:moveTo>
                  <a:pt x="1520" y="761"/>
                </a:moveTo>
                <a:lnTo>
                  <a:pt x="1083" y="761"/>
                </a:lnTo>
                <a:lnTo>
                  <a:pt x="1095" y="901"/>
                </a:lnTo>
                <a:lnTo>
                  <a:pt x="1527" y="1155"/>
                </a:lnTo>
                <a:lnTo>
                  <a:pt x="1520" y="761"/>
                </a:lnTo>
                <a:close/>
              </a:path>
              <a:path w="2540" h="1904">
                <a:moveTo>
                  <a:pt x="2050" y="1015"/>
                </a:moveTo>
                <a:close/>
              </a:path>
              <a:path w="2540" h="1904">
                <a:moveTo>
                  <a:pt x="1515" y="533"/>
                </a:moveTo>
                <a:lnTo>
                  <a:pt x="308" y="533"/>
                </a:lnTo>
                <a:lnTo>
                  <a:pt x="994" y="1015"/>
                </a:lnTo>
                <a:lnTo>
                  <a:pt x="930" y="546"/>
                </a:lnTo>
                <a:lnTo>
                  <a:pt x="1515" y="546"/>
                </a:lnTo>
                <a:close/>
              </a:path>
              <a:path w="2540" h="1904">
                <a:moveTo>
                  <a:pt x="1997" y="952"/>
                </a:moveTo>
                <a:close/>
              </a:path>
              <a:path w="2540" h="1904">
                <a:moveTo>
                  <a:pt x="1515" y="546"/>
                </a:moveTo>
                <a:lnTo>
                  <a:pt x="930" y="546"/>
                </a:lnTo>
                <a:lnTo>
                  <a:pt x="1057" y="774"/>
                </a:lnTo>
                <a:lnTo>
                  <a:pt x="1520" y="761"/>
                </a:lnTo>
                <a:lnTo>
                  <a:pt x="1515" y="546"/>
                </a:lnTo>
                <a:close/>
              </a:path>
              <a:path w="2540" h="1904">
                <a:moveTo>
                  <a:pt x="1563" y="756"/>
                </a:moveTo>
                <a:close/>
              </a:path>
              <a:path w="2540" h="1904">
                <a:moveTo>
                  <a:pt x="1565" y="495"/>
                </a:moveTo>
                <a:lnTo>
                  <a:pt x="1553" y="701"/>
                </a:lnTo>
                <a:lnTo>
                  <a:pt x="1565" y="495"/>
                </a:lnTo>
                <a:close/>
              </a:path>
              <a:path w="2540" h="1904">
                <a:moveTo>
                  <a:pt x="1514" y="495"/>
                </a:moveTo>
                <a:close/>
              </a:path>
              <a:path w="2540" h="1904">
                <a:moveTo>
                  <a:pt x="1553" y="482"/>
                </a:moveTo>
                <a:close/>
              </a:path>
              <a:path w="2540" h="1904">
                <a:moveTo>
                  <a:pt x="1045" y="114"/>
                </a:moveTo>
                <a:lnTo>
                  <a:pt x="740" y="292"/>
                </a:lnTo>
                <a:lnTo>
                  <a:pt x="1056" y="292"/>
                </a:lnTo>
                <a:lnTo>
                  <a:pt x="1045" y="114"/>
                </a:lnTo>
                <a:close/>
              </a:path>
              <a:path w="2540" h="1904">
                <a:moveTo>
                  <a:pt x="130" y="0"/>
                </a:moveTo>
                <a:lnTo>
                  <a:pt x="143" y="190"/>
                </a:lnTo>
                <a:lnTo>
                  <a:pt x="748" y="190"/>
                </a:lnTo>
                <a:lnTo>
                  <a:pt x="397" y="114"/>
                </a:lnTo>
                <a:lnTo>
                  <a:pt x="232" y="12"/>
                </a:lnTo>
                <a:close/>
              </a:path>
              <a:path w="2540" h="1904">
                <a:moveTo>
                  <a:pt x="562" y="25"/>
                </a:moveTo>
                <a:lnTo>
                  <a:pt x="397" y="114"/>
                </a:lnTo>
                <a:lnTo>
                  <a:pt x="651" y="11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772789" y="470358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8" y="241"/>
                </a:moveTo>
                <a:lnTo>
                  <a:pt x="0" y="393"/>
                </a:lnTo>
                <a:lnTo>
                  <a:pt x="139" y="508"/>
                </a:lnTo>
                <a:lnTo>
                  <a:pt x="258" y="368"/>
                </a:lnTo>
                <a:lnTo>
                  <a:pt x="38" y="241"/>
                </a:lnTo>
                <a:close/>
              </a:path>
              <a:path w="634" h="635">
                <a:moveTo>
                  <a:pt x="571" y="0"/>
                </a:moveTo>
                <a:lnTo>
                  <a:pt x="254" y="190"/>
                </a:lnTo>
                <a:lnTo>
                  <a:pt x="300" y="319"/>
                </a:lnTo>
                <a:lnTo>
                  <a:pt x="57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648872" y="439391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66" y="0"/>
                </a:moveTo>
                <a:lnTo>
                  <a:pt x="0" y="88"/>
                </a:lnTo>
                <a:lnTo>
                  <a:pt x="241" y="342"/>
                </a:lnTo>
                <a:lnTo>
                  <a:pt x="152" y="190"/>
                </a:lnTo>
                <a:lnTo>
                  <a:pt x="26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744910" y="448628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65" y="0"/>
                </a:moveTo>
                <a:lnTo>
                  <a:pt x="0" y="101"/>
                </a:lnTo>
                <a:lnTo>
                  <a:pt x="50" y="279"/>
                </a:lnTo>
                <a:lnTo>
                  <a:pt x="304" y="266"/>
                </a:lnTo>
                <a:lnTo>
                  <a:pt x="16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755340" y="461536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15" y="0"/>
                </a:moveTo>
                <a:lnTo>
                  <a:pt x="63" y="38"/>
                </a:lnTo>
                <a:lnTo>
                  <a:pt x="114" y="254"/>
                </a:lnTo>
                <a:lnTo>
                  <a:pt x="21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654405" y="4353280"/>
            <a:ext cx="17780" cy="41275"/>
          </a:xfrm>
          <a:custGeom>
            <a:avLst/>
            <a:gdLst/>
            <a:ahLst/>
            <a:cxnLst/>
            <a:rect l="l" t="t" r="r" b="b"/>
            <a:pathLst>
              <a:path w="17779" h="41275">
                <a:moveTo>
                  <a:pt x="546" y="40830"/>
                </a:moveTo>
                <a:lnTo>
                  <a:pt x="304" y="40589"/>
                </a:lnTo>
                <a:lnTo>
                  <a:pt x="63" y="40563"/>
                </a:lnTo>
                <a:lnTo>
                  <a:pt x="0" y="40767"/>
                </a:lnTo>
                <a:lnTo>
                  <a:pt x="127" y="41135"/>
                </a:lnTo>
                <a:lnTo>
                  <a:pt x="393" y="41071"/>
                </a:lnTo>
                <a:lnTo>
                  <a:pt x="546" y="40830"/>
                </a:lnTo>
                <a:close/>
              </a:path>
              <a:path w="17779" h="41275">
                <a:moveTo>
                  <a:pt x="17462" y="609"/>
                </a:moveTo>
                <a:close/>
              </a:path>
              <a:path w="17779" h="41275">
                <a:moveTo>
                  <a:pt x="17551" y="0"/>
                </a:moveTo>
                <a:lnTo>
                  <a:pt x="17195" y="381"/>
                </a:lnTo>
                <a:lnTo>
                  <a:pt x="17399" y="584"/>
                </a:lnTo>
                <a:lnTo>
                  <a:pt x="1755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753188" y="468286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355" y="0"/>
                </a:moveTo>
                <a:lnTo>
                  <a:pt x="0" y="177"/>
                </a:lnTo>
                <a:lnTo>
                  <a:pt x="304" y="177"/>
                </a:lnTo>
                <a:lnTo>
                  <a:pt x="177" y="533"/>
                </a:lnTo>
                <a:lnTo>
                  <a:pt x="584" y="762"/>
                </a:lnTo>
                <a:lnTo>
                  <a:pt x="698" y="127"/>
                </a:lnTo>
                <a:lnTo>
                  <a:pt x="35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744333" y="448634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888" y="0"/>
                </a:moveTo>
                <a:lnTo>
                  <a:pt x="406" y="393"/>
                </a:lnTo>
                <a:lnTo>
                  <a:pt x="0" y="495"/>
                </a:lnTo>
                <a:lnTo>
                  <a:pt x="101" y="812"/>
                </a:lnTo>
                <a:lnTo>
                  <a:pt x="406" y="939"/>
                </a:lnTo>
                <a:lnTo>
                  <a:pt x="698" y="711"/>
                </a:lnTo>
                <a:lnTo>
                  <a:pt x="88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739444" y="4604651"/>
            <a:ext cx="23495" cy="19050"/>
          </a:xfrm>
          <a:custGeom>
            <a:avLst/>
            <a:gdLst/>
            <a:ahLst/>
            <a:cxnLst/>
            <a:rect l="l" t="t" r="r" b="b"/>
            <a:pathLst>
              <a:path w="23495" h="19050">
                <a:moveTo>
                  <a:pt x="774" y="63"/>
                </a:moveTo>
                <a:lnTo>
                  <a:pt x="431" y="0"/>
                </a:lnTo>
                <a:lnTo>
                  <a:pt x="279" y="63"/>
                </a:lnTo>
                <a:lnTo>
                  <a:pt x="0" y="533"/>
                </a:lnTo>
                <a:lnTo>
                  <a:pt x="330" y="381"/>
                </a:lnTo>
                <a:lnTo>
                  <a:pt x="457" y="266"/>
                </a:lnTo>
                <a:lnTo>
                  <a:pt x="774" y="63"/>
                </a:lnTo>
                <a:close/>
              </a:path>
              <a:path w="23495" h="19050">
                <a:moveTo>
                  <a:pt x="1854" y="11150"/>
                </a:moveTo>
                <a:lnTo>
                  <a:pt x="1625" y="11087"/>
                </a:lnTo>
                <a:lnTo>
                  <a:pt x="1625" y="11468"/>
                </a:lnTo>
                <a:lnTo>
                  <a:pt x="1854" y="11150"/>
                </a:lnTo>
                <a:close/>
              </a:path>
              <a:path w="23495" h="19050">
                <a:moveTo>
                  <a:pt x="19088" y="15836"/>
                </a:moveTo>
                <a:lnTo>
                  <a:pt x="18986" y="15697"/>
                </a:lnTo>
                <a:lnTo>
                  <a:pt x="18796" y="15697"/>
                </a:lnTo>
                <a:lnTo>
                  <a:pt x="18986" y="15798"/>
                </a:lnTo>
                <a:close/>
              </a:path>
              <a:path w="23495" h="19050">
                <a:moveTo>
                  <a:pt x="23114" y="18072"/>
                </a:moveTo>
                <a:lnTo>
                  <a:pt x="22948" y="17818"/>
                </a:lnTo>
                <a:lnTo>
                  <a:pt x="22821" y="17526"/>
                </a:lnTo>
                <a:lnTo>
                  <a:pt x="22796" y="17348"/>
                </a:lnTo>
                <a:lnTo>
                  <a:pt x="22618" y="17018"/>
                </a:lnTo>
                <a:lnTo>
                  <a:pt x="22301" y="16687"/>
                </a:lnTo>
                <a:lnTo>
                  <a:pt x="22339" y="16471"/>
                </a:lnTo>
                <a:lnTo>
                  <a:pt x="21958" y="16687"/>
                </a:lnTo>
                <a:lnTo>
                  <a:pt x="21590" y="16522"/>
                </a:lnTo>
                <a:lnTo>
                  <a:pt x="21818" y="16179"/>
                </a:lnTo>
                <a:lnTo>
                  <a:pt x="21539" y="15900"/>
                </a:lnTo>
                <a:lnTo>
                  <a:pt x="21437" y="15684"/>
                </a:lnTo>
                <a:lnTo>
                  <a:pt x="21323" y="14871"/>
                </a:lnTo>
                <a:lnTo>
                  <a:pt x="21094" y="14325"/>
                </a:lnTo>
                <a:lnTo>
                  <a:pt x="20967" y="14249"/>
                </a:lnTo>
                <a:lnTo>
                  <a:pt x="20396" y="14617"/>
                </a:lnTo>
                <a:lnTo>
                  <a:pt x="20091" y="14871"/>
                </a:lnTo>
                <a:lnTo>
                  <a:pt x="19532" y="14884"/>
                </a:lnTo>
                <a:lnTo>
                  <a:pt x="19469" y="15189"/>
                </a:lnTo>
                <a:lnTo>
                  <a:pt x="19342" y="15227"/>
                </a:lnTo>
                <a:lnTo>
                  <a:pt x="19100" y="15379"/>
                </a:lnTo>
                <a:lnTo>
                  <a:pt x="19126" y="15684"/>
                </a:lnTo>
                <a:lnTo>
                  <a:pt x="19138" y="16319"/>
                </a:lnTo>
                <a:lnTo>
                  <a:pt x="19189" y="17018"/>
                </a:lnTo>
                <a:lnTo>
                  <a:pt x="19024" y="17411"/>
                </a:lnTo>
                <a:lnTo>
                  <a:pt x="19304" y="17386"/>
                </a:lnTo>
                <a:lnTo>
                  <a:pt x="19278" y="17665"/>
                </a:lnTo>
                <a:lnTo>
                  <a:pt x="19456" y="17932"/>
                </a:lnTo>
                <a:lnTo>
                  <a:pt x="19964" y="17538"/>
                </a:lnTo>
                <a:lnTo>
                  <a:pt x="19989" y="18046"/>
                </a:lnTo>
                <a:lnTo>
                  <a:pt x="20218" y="18313"/>
                </a:lnTo>
                <a:lnTo>
                  <a:pt x="20307" y="18846"/>
                </a:lnTo>
                <a:lnTo>
                  <a:pt x="21031" y="18529"/>
                </a:lnTo>
                <a:lnTo>
                  <a:pt x="21170" y="18338"/>
                </a:lnTo>
                <a:lnTo>
                  <a:pt x="21082" y="17818"/>
                </a:lnTo>
                <a:lnTo>
                  <a:pt x="21196" y="17538"/>
                </a:lnTo>
                <a:lnTo>
                  <a:pt x="21424" y="17386"/>
                </a:lnTo>
                <a:lnTo>
                  <a:pt x="21704" y="17818"/>
                </a:lnTo>
                <a:lnTo>
                  <a:pt x="21882" y="18046"/>
                </a:lnTo>
                <a:lnTo>
                  <a:pt x="22352" y="17995"/>
                </a:lnTo>
                <a:lnTo>
                  <a:pt x="22174" y="18313"/>
                </a:lnTo>
                <a:lnTo>
                  <a:pt x="22021" y="18643"/>
                </a:lnTo>
                <a:lnTo>
                  <a:pt x="21590" y="19037"/>
                </a:lnTo>
                <a:lnTo>
                  <a:pt x="22250" y="18757"/>
                </a:lnTo>
                <a:lnTo>
                  <a:pt x="22402" y="18643"/>
                </a:lnTo>
                <a:lnTo>
                  <a:pt x="22377" y="18148"/>
                </a:lnTo>
                <a:lnTo>
                  <a:pt x="23114" y="1807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760888" y="469318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295" y="386"/>
                </a:moveTo>
                <a:lnTo>
                  <a:pt x="165" y="393"/>
                </a:lnTo>
                <a:lnTo>
                  <a:pt x="152" y="596"/>
                </a:lnTo>
                <a:lnTo>
                  <a:pt x="295" y="386"/>
                </a:lnTo>
                <a:close/>
              </a:path>
              <a:path w="1270" h="635">
                <a:moveTo>
                  <a:pt x="501" y="466"/>
                </a:moveTo>
                <a:lnTo>
                  <a:pt x="774" y="546"/>
                </a:lnTo>
                <a:lnTo>
                  <a:pt x="501" y="466"/>
                </a:lnTo>
                <a:close/>
              </a:path>
              <a:path w="1270" h="635">
                <a:moveTo>
                  <a:pt x="463" y="434"/>
                </a:moveTo>
                <a:lnTo>
                  <a:pt x="304" y="444"/>
                </a:lnTo>
                <a:lnTo>
                  <a:pt x="501" y="466"/>
                </a:lnTo>
                <a:close/>
              </a:path>
              <a:path w="1270" h="635">
                <a:moveTo>
                  <a:pt x="604" y="370"/>
                </a:moveTo>
                <a:lnTo>
                  <a:pt x="423" y="380"/>
                </a:lnTo>
                <a:lnTo>
                  <a:pt x="723" y="419"/>
                </a:lnTo>
                <a:close/>
              </a:path>
              <a:path w="1270" h="635">
                <a:moveTo>
                  <a:pt x="290" y="242"/>
                </a:moveTo>
                <a:lnTo>
                  <a:pt x="604" y="370"/>
                </a:lnTo>
                <a:lnTo>
                  <a:pt x="290" y="242"/>
                </a:lnTo>
                <a:close/>
              </a:path>
              <a:path w="1270" h="635">
                <a:moveTo>
                  <a:pt x="0" y="0"/>
                </a:moveTo>
                <a:lnTo>
                  <a:pt x="177" y="177"/>
                </a:lnTo>
                <a:lnTo>
                  <a:pt x="495" y="266"/>
                </a:lnTo>
                <a:lnTo>
                  <a:pt x="341" y="165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734339" y="4598708"/>
            <a:ext cx="27305" cy="85090"/>
          </a:xfrm>
          <a:custGeom>
            <a:avLst/>
            <a:gdLst/>
            <a:ahLst/>
            <a:cxnLst/>
            <a:rect l="l" t="t" r="r" b="b"/>
            <a:pathLst>
              <a:path w="27304" h="85089">
                <a:moveTo>
                  <a:pt x="266" y="177"/>
                </a:moveTo>
                <a:lnTo>
                  <a:pt x="114" y="0"/>
                </a:lnTo>
                <a:lnTo>
                  <a:pt x="0" y="190"/>
                </a:lnTo>
                <a:lnTo>
                  <a:pt x="241" y="317"/>
                </a:lnTo>
                <a:lnTo>
                  <a:pt x="266" y="177"/>
                </a:lnTo>
                <a:close/>
              </a:path>
              <a:path w="27304" h="85089">
                <a:moveTo>
                  <a:pt x="14630" y="84353"/>
                </a:moveTo>
                <a:lnTo>
                  <a:pt x="14465" y="84429"/>
                </a:lnTo>
                <a:lnTo>
                  <a:pt x="14592" y="84607"/>
                </a:lnTo>
                <a:lnTo>
                  <a:pt x="14566" y="84429"/>
                </a:lnTo>
                <a:close/>
              </a:path>
              <a:path w="27304" h="85089">
                <a:moveTo>
                  <a:pt x="26720" y="38468"/>
                </a:moveTo>
                <a:lnTo>
                  <a:pt x="26263" y="38455"/>
                </a:lnTo>
                <a:lnTo>
                  <a:pt x="25996" y="38481"/>
                </a:lnTo>
                <a:lnTo>
                  <a:pt x="25908" y="38900"/>
                </a:lnTo>
                <a:lnTo>
                  <a:pt x="25628" y="38950"/>
                </a:lnTo>
                <a:lnTo>
                  <a:pt x="24828" y="38315"/>
                </a:lnTo>
                <a:lnTo>
                  <a:pt x="25400" y="39928"/>
                </a:lnTo>
                <a:lnTo>
                  <a:pt x="26098" y="39357"/>
                </a:lnTo>
                <a:lnTo>
                  <a:pt x="26492" y="39370"/>
                </a:lnTo>
                <a:lnTo>
                  <a:pt x="26720" y="3846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644809" y="4387505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1270" y="0"/>
                </a:moveTo>
                <a:lnTo>
                  <a:pt x="1409" y="50"/>
                </a:lnTo>
                <a:lnTo>
                  <a:pt x="1244" y="101"/>
                </a:lnTo>
                <a:lnTo>
                  <a:pt x="1117" y="25"/>
                </a:lnTo>
                <a:lnTo>
                  <a:pt x="1257" y="215"/>
                </a:lnTo>
                <a:lnTo>
                  <a:pt x="1282" y="342"/>
                </a:lnTo>
                <a:lnTo>
                  <a:pt x="1054" y="165"/>
                </a:lnTo>
                <a:lnTo>
                  <a:pt x="850" y="304"/>
                </a:lnTo>
                <a:lnTo>
                  <a:pt x="939" y="533"/>
                </a:lnTo>
                <a:lnTo>
                  <a:pt x="508" y="673"/>
                </a:lnTo>
                <a:lnTo>
                  <a:pt x="0" y="342"/>
                </a:lnTo>
                <a:lnTo>
                  <a:pt x="50" y="685"/>
                </a:lnTo>
                <a:lnTo>
                  <a:pt x="825" y="1142"/>
                </a:lnTo>
                <a:lnTo>
                  <a:pt x="1206" y="1231"/>
                </a:lnTo>
                <a:lnTo>
                  <a:pt x="1244" y="774"/>
                </a:lnTo>
                <a:lnTo>
                  <a:pt x="1524" y="1155"/>
                </a:lnTo>
                <a:lnTo>
                  <a:pt x="1803" y="965"/>
                </a:lnTo>
                <a:lnTo>
                  <a:pt x="1841" y="1231"/>
                </a:lnTo>
                <a:lnTo>
                  <a:pt x="1968" y="1041"/>
                </a:lnTo>
                <a:lnTo>
                  <a:pt x="2209" y="952"/>
                </a:lnTo>
                <a:lnTo>
                  <a:pt x="2311" y="787"/>
                </a:lnTo>
                <a:lnTo>
                  <a:pt x="2349" y="546"/>
                </a:lnTo>
                <a:lnTo>
                  <a:pt x="2209" y="393"/>
                </a:lnTo>
                <a:lnTo>
                  <a:pt x="2336" y="457"/>
                </a:lnTo>
                <a:lnTo>
                  <a:pt x="1993" y="139"/>
                </a:lnTo>
                <a:lnTo>
                  <a:pt x="1790" y="88"/>
                </a:lnTo>
                <a:lnTo>
                  <a:pt x="1638" y="482"/>
                </a:lnTo>
                <a:lnTo>
                  <a:pt x="1587" y="25"/>
                </a:lnTo>
                <a:lnTo>
                  <a:pt x="127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741286" y="4612220"/>
            <a:ext cx="6985" cy="10795"/>
          </a:xfrm>
          <a:custGeom>
            <a:avLst/>
            <a:gdLst/>
            <a:ahLst/>
            <a:cxnLst/>
            <a:rect l="l" t="t" r="r" b="b"/>
            <a:pathLst>
              <a:path w="6984" h="10795">
                <a:moveTo>
                  <a:pt x="241" y="10731"/>
                </a:moveTo>
                <a:lnTo>
                  <a:pt x="165" y="10452"/>
                </a:lnTo>
                <a:lnTo>
                  <a:pt x="12" y="10464"/>
                </a:lnTo>
                <a:lnTo>
                  <a:pt x="139" y="10668"/>
                </a:lnTo>
                <a:close/>
              </a:path>
              <a:path w="6984" h="10795">
                <a:moveTo>
                  <a:pt x="1879" y="4762"/>
                </a:moveTo>
                <a:lnTo>
                  <a:pt x="1422" y="4597"/>
                </a:lnTo>
                <a:lnTo>
                  <a:pt x="1397" y="4813"/>
                </a:lnTo>
                <a:lnTo>
                  <a:pt x="1117" y="5054"/>
                </a:lnTo>
                <a:lnTo>
                  <a:pt x="1181" y="5346"/>
                </a:lnTo>
                <a:lnTo>
                  <a:pt x="1524" y="5143"/>
                </a:lnTo>
                <a:lnTo>
                  <a:pt x="1231" y="5537"/>
                </a:lnTo>
                <a:lnTo>
                  <a:pt x="1460" y="5422"/>
                </a:lnTo>
                <a:lnTo>
                  <a:pt x="1778" y="5359"/>
                </a:lnTo>
                <a:lnTo>
                  <a:pt x="1879" y="4762"/>
                </a:lnTo>
                <a:close/>
              </a:path>
              <a:path w="6984" h="10795">
                <a:moveTo>
                  <a:pt x="6629" y="381"/>
                </a:moveTo>
                <a:lnTo>
                  <a:pt x="6197" y="139"/>
                </a:lnTo>
                <a:lnTo>
                  <a:pt x="5956" y="0"/>
                </a:lnTo>
                <a:lnTo>
                  <a:pt x="5029" y="1536"/>
                </a:lnTo>
                <a:lnTo>
                  <a:pt x="5816" y="1231"/>
                </a:lnTo>
                <a:lnTo>
                  <a:pt x="6045" y="914"/>
                </a:lnTo>
                <a:lnTo>
                  <a:pt x="6629" y="38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721823" y="456495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30" y="0"/>
                </a:moveTo>
                <a:lnTo>
                  <a:pt x="0" y="88"/>
                </a:lnTo>
                <a:lnTo>
                  <a:pt x="228" y="266"/>
                </a:lnTo>
                <a:lnTo>
                  <a:pt x="508" y="215"/>
                </a:lnTo>
                <a:lnTo>
                  <a:pt x="33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742365" y="4614938"/>
            <a:ext cx="8890" cy="5715"/>
          </a:xfrm>
          <a:custGeom>
            <a:avLst/>
            <a:gdLst/>
            <a:ahLst/>
            <a:cxnLst/>
            <a:rect l="l" t="t" r="r" b="b"/>
            <a:pathLst>
              <a:path w="8890" h="5714">
                <a:moveTo>
                  <a:pt x="203" y="4013"/>
                </a:moveTo>
                <a:lnTo>
                  <a:pt x="76" y="3721"/>
                </a:lnTo>
                <a:lnTo>
                  <a:pt x="50" y="3848"/>
                </a:lnTo>
                <a:lnTo>
                  <a:pt x="0" y="4102"/>
                </a:lnTo>
                <a:lnTo>
                  <a:pt x="203" y="4013"/>
                </a:lnTo>
                <a:close/>
              </a:path>
              <a:path w="8890" h="5714">
                <a:moveTo>
                  <a:pt x="2247" y="330"/>
                </a:moveTo>
                <a:lnTo>
                  <a:pt x="2095" y="254"/>
                </a:lnTo>
                <a:lnTo>
                  <a:pt x="2133" y="0"/>
                </a:lnTo>
                <a:lnTo>
                  <a:pt x="1828" y="368"/>
                </a:lnTo>
                <a:lnTo>
                  <a:pt x="2006" y="469"/>
                </a:lnTo>
                <a:lnTo>
                  <a:pt x="2146" y="469"/>
                </a:lnTo>
                <a:lnTo>
                  <a:pt x="2247" y="330"/>
                </a:lnTo>
                <a:close/>
              </a:path>
              <a:path w="8890" h="5714">
                <a:moveTo>
                  <a:pt x="8305" y="5334"/>
                </a:moveTo>
                <a:lnTo>
                  <a:pt x="8216" y="5181"/>
                </a:lnTo>
                <a:lnTo>
                  <a:pt x="8026" y="5207"/>
                </a:lnTo>
                <a:lnTo>
                  <a:pt x="7988" y="5435"/>
                </a:lnTo>
                <a:lnTo>
                  <a:pt x="8178" y="5422"/>
                </a:lnTo>
                <a:lnTo>
                  <a:pt x="8305" y="533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721494" y="456538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14" y="0"/>
                </a:moveTo>
                <a:lnTo>
                  <a:pt x="0" y="279"/>
                </a:lnTo>
                <a:lnTo>
                  <a:pt x="406" y="279"/>
                </a:lnTo>
                <a:lnTo>
                  <a:pt x="673" y="266"/>
                </a:lnTo>
                <a:lnTo>
                  <a:pt x="723" y="50"/>
                </a:lnTo>
                <a:lnTo>
                  <a:pt x="457" y="38"/>
                </a:lnTo>
                <a:lnTo>
                  <a:pt x="11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764476" y="4695951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355" y="368"/>
                </a:moveTo>
                <a:lnTo>
                  <a:pt x="0" y="0"/>
                </a:lnTo>
                <a:lnTo>
                  <a:pt x="76" y="355"/>
                </a:lnTo>
                <a:lnTo>
                  <a:pt x="215" y="635"/>
                </a:lnTo>
                <a:lnTo>
                  <a:pt x="190" y="304"/>
                </a:lnTo>
                <a:lnTo>
                  <a:pt x="355" y="368"/>
                </a:lnTo>
                <a:close/>
              </a:path>
              <a:path w="8890" h="8889">
                <a:moveTo>
                  <a:pt x="8534" y="8420"/>
                </a:moveTo>
                <a:lnTo>
                  <a:pt x="8382" y="8394"/>
                </a:lnTo>
                <a:lnTo>
                  <a:pt x="8534" y="842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750848" y="449802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65" y="0"/>
                </a:moveTo>
                <a:lnTo>
                  <a:pt x="12" y="0"/>
                </a:lnTo>
                <a:lnTo>
                  <a:pt x="0" y="304"/>
                </a:lnTo>
                <a:lnTo>
                  <a:pt x="241" y="266"/>
                </a:lnTo>
                <a:lnTo>
                  <a:pt x="16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744626" y="4604689"/>
            <a:ext cx="3175" cy="43180"/>
          </a:xfrm>
          <a:custGeom>
            <a:avLst/>
            <a:gdLst/>
            <a:ahLst/>
            <a:cxnLst/>
            <a:rect l="l" t="t" r="r" b="b"/>
            <a:pathLst>
              <a:path w="3175" h="43179">
                <a:moveTo>
                  <a:pt x="1308" y="10287"/>
                </a:moveTo>
                <a:lnTo>
                  <a:pt x="1016" y="9715"/>
                </a:lnTo>
                <a:lnTo>
                  <a:pt x="0" y="10223"/>
                </a:lnTo>
                <a:lnTo>
                  <a:pt x="863" y="10452"/>
                </a:lnTo>
                <a:lnTo>
                  <a:pt x="1054" y="10363"/>
                </a:lnTo>
                <a:lnTo>
                  <a:pt x="1308" y="10287"/>
                </a:lnTo>
                <a:close/>
              </a:path>
              <a:path w="3175" h="43179">
                <a:moveTo>
                  <a:pt x="2057" y="0"/>
                </a:moveTo>
                <a:lnTo>
                  <a:pt x="1828" y="114"/>
                </a:lnTo>
                <a:lnTo>
                  <a:pt x="1600" y="127"/>
                </a:lnTo>
                <a:lnTo>
                  <a:pt x="1485" y="393"/>
                </a:lnTo>
                <a:lnTo>
                  <a:pt x="1257" y="431"/>
                </a:lnTo>
                <a:lnTo>
                  <a:pt x="825" y="127"/>
                </a:lnTo>
                <a:lnTo>
                  <a:pt x="393" y="622"/>
                </a:lnTo>
                <a:lnTo>
                  <a:pt x="1079" y="609"/>
                </a:lnTo>
                <a:lnTo>
                  <a:pt x="1270" y="508"/>
                </a:lnTo>
                <a:lnTo>
                  <a:pt x="1498" y="558"/>
                </a:lnTo>
                <a:lnTo>
                  <a:pt x="1701" y="444"/>
                </a:lnTo>
                <a:lnTo>
                  <a:pt x="1727" y="279"/>
                </a:lnTo>
                <a:lnTo>
                  <a:pt x="1981" y="342"/>
                </a:lnTo>
                <a:lnTo>
                  <a:pt x="2057" y="0"/>
                </a:lnTo>
                <a:close/>
              </a:path>
              <a:path w="3175" h="43179">
                <a:moveTo>
                  <a:pt x="2616" y="42506"/>
                </a:moveTo>
                <a:lnTo>
                  <a:pt x="2387" y="42303"/>
                </a:lnTo>
                <a:lnTo>
                  <a:pt x="2260" y="42341"/>
                </a:lnTo>
                <a:lnTo>
                  <a:pt x="2298" y="42595"/>
                </a:lnTo>
                <a:lnTo>
                  <a:pt x="2616" y="4250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790756" y="46998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63" y="0"/>
                </a:moveTo>
                <a:lnTo>
                  <a:pt x="0" y="203"/>
                </a:lnTo>
                <a:lnTo>
                  <a:pt x="203" y="38"/>
                </a:lnTo>
                <a:lnTo>
                  <a:pt x="6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750680" y="464411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330" y="0"/>
                </a:moveTo>
                <a:lnTo>
                  <a:pt x="266" y="279"/>
                </a:lnTo>
                <a:lnTo>
                  <a:pt x="0" y="419"/>
                </a:lnTo>
                <a:lnTo>
                  <a:pt x="507" y="406"/>
                </a:lnTo>
                <a:lnTo>
                  <a:pt x="584" y="253"/>
                </a:lnTo>
                <a:lnTo>
                  <a:pt x="977" y="38"/>
                </a:lnTo>
                <a:lnTo>
                  <a:pt x="33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742717" y="451255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88" y="0"/>
                </a:moveTo>
                <a:lnTo>
                  <a:pt x="0" y="266"/>
                </a:lnTo>
                <a:lnTo>
                  <a:pt x="190" y="368"/>
                </a:lnTo>
                <a:lnTo>
                  <a:pt x="381" y="177"/>
                </a:lnTo>
                <a:lnTo>
                  <a:pt x="8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726541" y="4576051"/>
            <a:ext cx="23495" cy="69850"/>
          </a:xfrm>
          <a:custGeom>
            <a:avLst/>
            <a:gdLst/>
            <a:ahLst/>
            <a:cxnLst/>
            <a:rect l="l" t="t" r="r" b="b"/>
            <a:pathLst>
              <a:path w="23495" h="69850">
                <a:moveTo>
                  <a:pt x="685" y="419"/>
                </a:moveTo>
                <a:lnTo>
                  <a:pt x="533" y="76"/>
                </a:lnTo>
                <a:lnTo>
                  <a:pt x="215" y="0"/>
                </a:lnTo>
                <a:lnTo>
                  <a:pt x="0" y="228"/>
                </a:lnTo>
                <a:lnTo>
                  <a:pt x="38" y="419"/>
                </a:lnTo>
                <a:lnTo>
                  <a:pt x="469" y="393"/>
                </a:lnTo>
                <a:lnTo>
                  <a:pt x="685" y="419"/>
                </a:lnTo>
                <a:close/>
              </a:path>
              <a:path w="23495" h="69850">
                <a:moveTo>
                  <a:pt x="13474" y="33248"/>
                </a:moveTo>
                <a:lnTo>
                  <a:pt x="13220" y="33261"/>
                </a:lnTo>
                <a:lnTo>
                  <a:pt x="13258" y="33426"/>
                </a:lnTo>
                <a:lnTo>
                  <a:pt x="13474" y="33248"/>
                </a:lnTo>
                <a:close/>
              </a:path>
              <a:path w="23495" h="69850">
                <a:moveTo>
                  <a:pt x="22961" y="69354"/>
                </a:moveTo>
                <a:lnTo>
                  <a:pt x="22872" y="69164"/>
                </a:lnTo>
                <a:lnTo>
                  <a:pt x="22225" y="69202"/>
                </a:lnTo>
                <a:lnTo>
                  <a:pt x="22479" y="69354"/>
                </a:lnTo>
                <a:lnTo>
                  <a:pt x="22961" y="6935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812166" y="4607024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1144" y="1511"/>
                </a:moveTo>
                <a:lnTo>
                  <a:pt x="927" y="1511"/>
                </a:lnTo>
                <a:lnTo>
                  <a:pt x="266" y="2082"/>
                </a:lnTo>
                <a:lnTo>
                  <a:pt x="1041" y="1549"/>
                </a:lnTo>
                <a:close/>
              </a:path>
              <a:path w="3175" h="2539">
                <a:moveTo>
                  <a:pt x="2526" y="914"/>
                </a:moveTo>
                <a:lnTo>
                  <a:pt x="939" y="914"/>
                </a:lnTo>
                <a:lnTo>
                  <a:pt x="829" y="1244"/>
                </a:lnTo>
                <a:lnTo>
                  <a:pt x="190" y="1574"/>
                </a:lnTo>
                <a:lnTo>
                  <a:pt x="419" y="1638"/>
                </a:lnTo>
                <a:lnTo>
                  <a:pt x="927" y="1511"/>
                </a:lnTo>
                <a:lnTo>
                  <a:pt x="1144" y="1511"/>
                </a:lnTo>
                <a:lnTo>
                  <a:pt x="1282" y="1460"/>
                </a:lnTo>
                <a:lnTo>
                  <a:pt x="1244" y="1269"/>
                </a:lnTo>
                <a:lnTo>
                  <a:pt x="2082" y="1269"/>
                </a:lnTo>
                <a:lnTo>
                  <a:pt x="2336" y="1079"/>
                </a:lnTo>
                <a:lnTo>
                  <a:pt x="2526" y="914"/>
                </a:lnTo>
                <a:close/>
              </a:path>
              <a:path w="3175" h="2539">
                <a:moveTo>
                  <a:pt x="2082" y="1269"/>
                </a:moveTo>
                <a:lnTo>
                  <a:pt x="1244" y="1269"/>
                </a:lnTo>
                <a:lnTo>
                  <a:pt x="1473" y="1447"/>
                </a:lnTo>
                <a:lnTo>
                  <a:pt x="1879" y="1371"/>
                </a:lnTo>
                <a:lnTo>
                  <a:pt x="2082" y="1269"/>
                </a:lnTo>
                <a:close/>
              </a:path>
              <a:path w="3175" h="2539">
                <a:moveTo>
                  <a:pt x="2419" y="1079"/>
                </a:moveTo>
                <a:close/>
              </a:path>
              <a:path w="3175" h="2539">
                <a:moveTo>
                  <a:pt x="2879" y="698"/>
                </a:moveTo>
                <a:lnTo>
                  <a:pt x="2743" y="698"/>
                </a:lnTo>
                <a:lnTo>
                  <a:pt x="2641" y="1130"/>
                </a:lnTo>
                <a:lnTo>
                  <a:pt x="2795" y="774"/>
                </a:lnTo>
                <a:close/>
              </a:path>
              <a:path w="3175" h="2539">
                <a:moveTo>
                  <a:pt x="820" y="1066"/>
                </a:moveTo>
                <a:close/>
              </a:path>
              <a:path w="3175" h="2539">
                <a:moveTo>
                  <a:pt x="546" y="952"/>
                </a:moveTo>
                <a:lnTo>
                  <a:pt x="753" y="1066"/>
                </a:lnTo>
                <a:lnTo>
                  <a:pt x="546" y="952"/>
                </a:lnTo>
                <a:close/>
              </a:path>
              <a:path w="3175" h="2539">
                <a:moveTo>
                  <a:pt x="2002" y="482"/>
                </a:moveTo>
                <a:lnTo>
                  <a:pt x="774" y="482"/>
                </a:lnTo>
                <a:lnTo>
                  <a:pt x="774" y="1066"/>
                </a:lnTo>
                <a:lnTo>
                  <a:pt x="939" y="914"/>
                </a:lnTo>
                <a:lnTo>
                  <a:pt x="2526" y="914"/>
                </a:lnTo>
                <a:lnTo>
                  <a:pt x="2333" y="660"/>
                </a:lnTo>
                <a:lnTo>
                  <a:pt x="2296" y="533"/>
                </a:lnTo>
                <a:lnTo>
                  <a:pt x="2095" y="533"/>
                </a:lnTo>
                <a:close/>
              </a:path>
              <a:path w="3175" h="2539">
                <a:moveTo>
                  <a:pt x="2993" y="410"/>
                </a:moveTo>
                <a:lnTo>
                  <a:pt x="2489" y="888"/>
                </a:lnTo>
                <a:lnTo>
                  <a:pt x="2616" y="774"/>
                </a:lnTo>
                <a:lnTo>
                  <a:pt x="2879" y="698"/>
                </a:lnTo>
                <a:lnTo>
                  <a:pt x="2993" y="410"/>
                </a:lnTo>
                <a:close/>
              </a:path>
              <a:path w="3175" h="2539">
                <a:moveTo>
                  <a:pt x="1037" y="196"/>
                </a:moveTo>
                <a:lnTo>
                  <a:pt x="0" y="876"/>
                </a:lnTo>
                <a:lnTo>
                  <a:pt x="774" y="482"/>
                </a:lnTo>
                <a:lnTo>
                  <a:pt x="2002" y="482"/>
                </a:lnTo>
                <a:lnTo>
                  <a:pt x="1968" y="279"/>
                </a:lnTo>
                <a:lnTo>
                  <a:pt x="1777" y="279"/>
                </a:lnTo>
                <a:lnTo>
                  <a:pt x="1257" y="253"/>
                </a:lnTo>
                <a:lnTo>
                  <a:pt x="1037" y="196"/>
                </a:lnTo>
                <a:close/>
              </a:path>
              <a:path w="3175" h="2539">
                <a:moveTo>
                  <a:pt x="2425" y="317"/>
                </a:moveTo>
                <a:lnTo>
                  <a:pt x="2171" y="368"/>
                </a:lnTo>
                <a:lnTo>
                  <a:pt x="2095" y="533"/>
                </a:lnTo>
                <a:lnTo>
                  <a:pt x="2296" y="533"/>
                </a:lnTo>
                <a:lnTo>
                  <a:pt x="2425" y="317"/>
                </a:lnTo>
                <a:close/>
              </a:path>
              <a:path w="3175" h="2539">
                <a:moveTo>
                  <a:pt x="3111" y="0"/>
                </a:moveTo>
                <a:lnTo>
                  <a:pt x="2971" y="139"/>
                </a:lnTo>
                <a:lnTo>
                  <a:pt x="2870" y="393"/>
                </a:lnTo>
                <a:lnTo>
                  <a:pt x="3111" y="0"/>
                </a:lnTo>
                <a:close/>
              </a:path>
              <a:path w="3175" h="2539">
                <a:moveTo>
                  <a:pt x="2715" y="318"/>
                </a:moveTo>
                <a:close/>
              </a:path>
              <a:path w="3175" h="2539">
                <a:moveTo>
                  <a:pt x="1587" y="38"/>
                </a:moveTo>
                <a:lnTo>
                  <a:pt x="1458" y="177"/>
                </a:lnTo>
                <a:lnTo>
                  <a:pt x="1257" y="253"/>
                </a:lnTo>
                <a:lnTo>
                  <a:pt x="1757" y="253"/>
                </a:lnTo>
                <a:lnTo>
                  <a:pt x="1587" y="38"/>
                </a:lnTo>
                <a:close/>
              </a:path>
              <a:path w="3175" h="2539">
                <a:moveTo>
                  <a:pt x="660" y="139"/>
                </a:moveTo>
                <a:lnTo>
                  <a:pt x="253" y="215"/>
                </a:lnTo>
                <a:lnTo>
                  <a:pt x="980" y="181"/>
                </a:lnTo>
                <a:lnTo>
                  <a:pt x="660" y="13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731756" y="458767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30" y="0"/>
                </a:moveTo>
                <a:lnTo>
                  <a:pt x="0" y="0"/>
                </a:lnTo>
                <a:lnTo>
                  <a:pt x="12" y="152"/>
                </a:lnTo>
                <a:lnTo>
                  <a:pt x="241" y="203"/>
                </a:lnTo>
                <a:lnTo>
                  <a:pt x="33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749300" y="4645380"/>
            <a:ext cx="4445" cy="36830"/>
          </a:xfrm>
          <a:custGeom>
            <a:avLst/>
            <a:gdLst/>
            <a:ahLst/>
            <a:cxnLst/>
            <a:rect l="l" t="t" r="r" b="b"/>
            <a:pathLst>
              <a:path w="4445" h="36829">
                <a:moveTo>
                  <a:pt x="901" y="431"/>
                </a:moveTo>
                <a:lnTo>
                  <a:pt x="711" y="215"/>
                </a:lnTo>
                <a:lnTo>
                  <a:pt x="431" y="0"/>
                </a:lnTo>
                <a:lnTo>
                  <a:pt x="190" y="279"/>
                </a:lnTo>
                <a:lnTo>
                  <a:pt x="393" y="533"/>
                </a:lnTo>
                <a:lnTo>
                  <a:pt x="0" y="673"/>
                </a:lnTo>
                <a:lnTo>
                  <a:pt x="317" y="698"/>
                </a:lnTo>
                <a:lnTo>
                  <a:pt x="558" y="685"/>
                </a:lnTo>
                <a:lnTo>
                  <a:pt x="457" y="533"/>
                </a:lnTo>
                <a:lnTo>
                  <a:pt x="762" y="508"/>
                </a:lnTo>
                <a:lnTo>
                  <a:pt x="901" y="431"/>
                </a:lnTo>
                <a:close/>
              </a:path>
              <a:path w="4445" h="36829">
                <a:moveTo>
                  <a:pt x="3848" y="36068"/>
                </a:moveTo>
                <a:lnTo>
                  <a:pt x="3644" y="35864"/>
                </a:lnTo>
                <a:lnTo>
                  <a:pt x="3454" y="36245"/>
                </a:lnTo>
                <a:lnTo>
                  <a:pt x="3746" y="3613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732688" y="4500111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698" y="850"/>
                </a:moveTo>
                <a:lnTo>
                  <a:pt x="482" y="914"/>
                </a:lnTo>
                <a:lnTo>
                  <a:pt x="292" y="1066"/>
                </a:lnTo>
                <a:lnTo>
                  <a:pt x="304" y="1460"/>
                </a:lnTo>
                <a:lnTo>
                  <a:pt x="533" y="1270"/>
                </a:lnTo>
                <a:lnTo>
                  <a:pt x="582" y="914"/>
                </a:lnTo>
                <a:close/>
              </a:path>
              <a:path w="1270" h="1904">
                <a:moveTo>
                  <a:pt x="381" y="647"/>
                </a:moveTo>
                <a:lnTo>
                  <a:pt x="71" y="694"/>
                </a:lnTo>
                <a:lnTo>
                  <a:pt x="292" y="774"/>
                </a:lnTo>
                <a:lnTo>
                  <a:pt x="381" y="647"/>
                </a:lnTo>
                <a:close/>
              </a:path>
              <a:path w="1270" h="1904">
                <a:moveTo>
                  <a:pt x="469" y="0"/>
                </a:moveTo>
                <a:lnTo>
                  <a:pt x="0" y="457"/>
                </a:lnTo>
                <a:lnTo>
                  <a:pt x="59" y="655"/>
                </a:lnTo>
                <a:lnTo>
                  <a:pt x="927" y="165"/>
                </a:lnTo>
                <a:lnTo>
                  <a:pt x="46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834961" y="4737061"/>
            <a:ext cx="26034" cy="3810"/>
          </a:xfrm>
          <a:custGeom>
            <a:avLst/>
            <a:gdLst/>
            <a:ahLst/>
            <a:cxnLst/>
            <a:rect l="l" t="t" r="r" b="b"/>
            <a:pathLst>
              <a:path w="26034" h="3810">
                <a:moveTo>
                  <a:pt x="139" y="2679"/>
                </a:moveTo>
                <a:lnTo>
                  <a:pt x="0" y="2159"/>
                </a:lnTo>
                <a:lnTo>
                  <a:pt x="0" y="2387"/>
                </a:lnTo>
                <a:lnTo>
                  <a:pt x="139" y="2679"/>
                </a:lnTo>
                <a:close/>
              </a:path>
              <a:path w="26034" h="3810">
                <a:moveTo>
                  <a:pt x="1117" y="2349"/>
                </a:moveTo>
                <a:lnTo>
                  <a:pt x="12" y="1193"/>
                </a:lnTo>
                <a:lnTo>
                  <a:pt x="0" y="2044"/>
                </a:lnTo>
                <a:lnTo>
                  <a:pt x="165" y="2222"/>
                </a:lnTo>
                <a:lnTo>
                  <a:pt x="114" y="2374"/>
                </a:lnTo>
                <a:lnTo>
                  <a:pt x="241" y="2451"/>
                </a:lnTo>
                <a:lnTo>
                  <a:pt x="304" y="2628"/>
                </a:lnTo>
                <a:lnTo>
                  <a:pt x="317" y="2857"/>
                </a:lnTo>
                <a:lnTo>
                  <a:pt x="304" y="3035"/>
                </a:lnTo>
                <a:lnTo>
                  <a:pt x="584" y="2959"/>
                </a:lnTo>
                <a:lnTo>
                  <a:pt x="1117" y="2349"/>
                </a:lnTo>
                <a:close/>
              </a:path>
              <a:path w="26034" h="3810">
                <a:moveTo>
                  <a:pt x="24384" y="2057"/>
                </a:moveTo>
                <a:lnTo>
                  <a:pt x="24307" y="1511"/>
                </a:lnTo>
                <a:lnTo>
                  <a:pt x="23888" y="1841"/>
                </a:lnTo>
                <a:lnTo>
                  <a:pt x="23876" y="2146"/>
                </a:lnTo>
                <a:lnTo>
                  <a:pt x="23990" y="2413"/>
                </a:lnTo>
                <a:lnTo>
                  <a:pt x="24384" y="2057"/>
                </a:lnTo>
                <a:close/>
              </a:path>
              <a:path w="26034" h="3810">
                <a:moveTo>
                  <a:pt x="24638" y="2057"/>
                </a:moveTo>
                <a:close/>
              </a:path>
              <a:path w="26034" h="3810">
                <a:moveTo>
                  <a:pt x="24688" y="2489"/>
                </a:moveTo>
                <a:lnTo>
                  <a:pt x="24650" y="2235"/>
                </a:lnTo>
                <a:lnTo>
                  <a:pt x="24587" y="2451"/>
                </a:lnTo>
                <a:close/>
              </a:path>
              <a:path w="26034" h="3810">
                <a:moveTo>
                  <a:pt x="24904" y="3060"/>
                </a:moveTo>
                <a:lnTo>
                  <a:pt x="24726" y="2692"/>
                </a:lnTo>
                <a:lnTo>
                  <a:pt x="24498" y="2413"/>
                </a:lnTo>
                <a:lnTo>
                  <a:pt x="24345" y="2349"/>
                </a:lnTo>
                <a:lnTo>
                  <a:pt x="24155" y="2527"/>
                </a:lnTo>
                <a:lnTo>
                  <a:pt x="23558" y="3289"/>
                </a:lnTo>
                <a:lnTo>
                  <a:pt x="23888" y="3403"/>
                </a:lnTo>
                <a:lnTo>
                  <a:pt x="24904" y="3060"/>
                </a:lnTo>
                <a:close/>
              </a:path>
              <a:path w="26034" h="3810">
                <a:moveTo>
                  <a:pt x="25844" y="1409"/>
                </a:moveTo>
                <a:lnTo>
                  <a:pt x="25819" y="1181"/>
                </a:lnTo>
                <a:lnTo>
                  <a:pt x="25806" y="939"/>
                </a:lnTo>
                <a:lnTo>
                  <a:pt x="25539" y="698"/>
                </a:lnTo>
                <a:lnTo>
                  <a:pt x="25628" y="1028"/>
                </a:lnTo>
                <a:lnTo>
                  <a:pt x="25209" y="1028"/>
                </a:lnTo>
                <a:lnTo>
                  <a:pt x="25095" y="482"/>
                </a:lnTo>
                <a:lnTo>
                  <a:pt x="24968" y="1181"/>
                </a:lnTo>
                <a:lnTo>
                  <a:pt x="24282" y="0"/>
                </a:lnTo>
                <a:lnTo>
                  <a:pt x="23952" y="1346"/>
                </a:lnTo>
                <a:lnTo>
                  <a:pt x="24231" y="1473"/>
                </a:lnTo>
                <a:lnTo>
                  <a:pt x="24765" y="1714"/>
                </a:lnTo>
                <a:lnTo>
                  <a:pt x="24803" y="2006"/>
                </a:lnTo>
                <a:lnTo>
                  <a:pt x="24917" y="2235"/>
                </a:lnTo>
                <a:lnTo>
                  <a:pt x="25146" y="2451"/>
                </a:lnTo>
                <a:lnTo>
                  <a:pt x="25450" y="2146"/>
                </a:lnTo>
                <a:lnTo>
                  <a:pt x="25577" y="1993"/>
                </a:lnTo>
                <a:lnTo>
                  <a:pt x="25730" y="1714"/>
                </a:lnTo>
                <a:lnTo>
                  <a:pt x="25844" y="140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750172" y="450091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76" y="215"/>
                </a:lnTo>
                <a:lnTo>
                  <a:pt x="139" y="38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861448" y="4722042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" y="0"/>
                </a:moveTo>
                <a:lnTo>
                  <a:pt x="0" y="419"/>
                </a:lnTo>
                <a:lnTo>
                  <a:pt x="127" y="647"/>
                </a:lnTo>
                <a:lnTo>
                  <a:pt x="228" y="838"/>
                </a:lnTo>
                <a:lnTo>
                  <a:pt x="495" y="1003"/>
                </a:lnTo>
                <a:lnTo>
                  <a:pt x="203" y="1219"/>
                </a:lnTo>
                <a:lnTo>
                  <a:pt x="762" y="1219"/>
                </a:lnTo>
                <a:lnTo>
                  <a:pt x="1028" y="990"/>
                </a:lnTo>
                <a:lnTo>
                  <a:pt x="1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750175" y="464398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77" y="0"/>
                </a:moveTo>
                <a:lnTo>
                  <a:pt x="0" y="50"/>
                </a:lnTo>
                <a:lnTo>
                  <a:pt x="152" y="127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830224" y="4714188"/>
            <a:ext cx="30480" cy="12700"/>
          </a:xfrm>
          <a:custGeom>
            <a:avLst/>
            <a:gdLst/>
            <a:ahLst/>
            <a:cxnLst/>
            <a:rect l="l" t="t" r="r" b="b"/>
            <a:pathLst>
              <a:path w="30480" h="12700">
                <a:moveTo>
                  <a:pt x="317" y="88"/>
                </a:moveTo>
                <a:lnTo>
                  <a:pt x="0" y="38"/>
                </a:lnTo>
                <a:lnTo>
                  <a:pt x="177" y="381"/>
                </a:lnTo>
                <a:lnTo>
                  <a:pt x="304" y="355"/>
                </a:lnTo>
                <a:lnTo>
                  <a:pt x="317" y="88"/>
                </a:lnTo>
                <a:close/>
              </a:path>
              <a:path w="30480" h="12700">
                <a:moveTo>
                  <a:pt x="26835" y="4851"/>
                </a:moveTo>
                <a:lnTo>
                  <a:pt x="26339" y="4826"/>
                </a:lnTo>
                <a:lnTo>
                  <a:pt x="26047" y="4635"/>
                </a:lnTo>
                <a:lnTo>
                  <a:pt x="26428" y="5016"/>
                </a:lnTo>
                <a:lnTo>
                  <a:pt x="26149" y="4953"/>
                </a:lnTo>
                <a:lnTo>
                  <a:pt x="26263" y="5308"/>
                </a:lnTo>
                <a:lnTo>
                  <a:pt x="26631" y="5016"/>
                </a:lnTo>
                <a:lnTo>
                  <a:pt x="26835" y="4851"/>
                </a:lnTo>
                <a:close/>
              </a:path>
              <a:path w="30480" h="12700">
                <a:moveTo>
                  <a:pt x="30340" y="8331"/>
                </a:moveTo>
                <a:lnTo>
                  <a:pt x="30226" y="8153"/>
                </a:lnTo>
                <a:lnTo>
                  <a:pt x="29959" y="7962"/>
                </a:lnTo>
                <a:lnTo>
                  <a:pt x="29540" y="7366"/>
                </a:lnTo>
                <a:lnTo>
                  <a:pt x="29667" y="8153"/>
                </a:lnTo>
                <a:lnTo>
                  <a:pt x="29400" y="8191"/>
                </a:lnTo>
                <a:lnTo>
                  <a:pt x="29171" y="8331"/>
                </a:lnTo>
                <a:lnTo>
                  <a:pt x="28816" y="8343"/>
                </a:lnTo>
                <a:lnTo>
                  <a:pt x="28409" y="8343"/>
                </a:lnTo>
                <a:lnTo>
                  <a:pt x="28181" y="8255"/>
                </a:lnTo>
                <a:lnTo>
                  <a:pt x="28054" y="8153"/>
                </a:lnTo>
                <a:lnTo>
                  <a:pt x="27711" y="7620"/>
                </a:lnTo>
                <a:lnTo>
                  <a:pt x="27457" y="7518"/>
                </a:lnTo>
                <a:lnTo>
                  <a:pt x="27355" y="7277"/>
                </a:lnTo>
                <a:lnTo>
                  <a:pt x="27482" y="7391"/>
                </a:lnTo>
                <a:lnTo>
                  <a:pt x="27317" y="6718"/>
                </a:lnTo>
                <a:lnTo>
                  <a:pt x="27190" y="7620"/>
                </a:lnTo>
                <a:lnTo>
                  <a:pt x="26847" y="7302"/>
                </a:lnTo>
                <a:lnTo>
                  <a:pt x="26352" y="6858"/>
                </a:lnTo>
                <a:lnTo>
                  <a:pt x="26136" y="6667"/>
                </a:lnTo>
                <a:lnTo>
                  <a:pt x="26085" y="5842"/>
                </a:lnTo>
                <a:lnTo>
                  <a:pt x="25996" y="5613"/>
                </a:lnTo>
                <a:lnTo>
                  <a:pt x="25869" y="5245"/>
                </a:lnTo>
                <a:lnTo>
                  <a:pt x="27114" y="5930"/>
                </a:lnTo>
                <a:lnTo>
                  <a:pt x="26543" y="5461"/>
                </a:lnTo>
                <a:lnTo>
                  <a:pt x="26149" y="5397"/>
                </a:lnTo>
                <a:lnTo>
                  <a:pt x="26187" y="5245"/>
                </a:lnTo>
                <a:lnTo>
                  <a:pt x="26060" y="5143"/>
                </a:lnTo>
                <a:lnTo>
                  <a:pt x="25946" y="4749"/>
                </a:lnTo>
                <a:lnTo>
                  <a:pt x="25793" y="4445"/>
                </a:lnTo>
                <a:lnTo>
                  <a:pt x="25501" y="4546"/>
                </a:lnTo>
                <a:lnTo>
                  <a:pt x="25374" y="4826"/>
                </a:lnTo>
                <a:lnTo>
                  <a:pt x="25476" y="5435"/>
                </a:lnTo>
                <a:lnTo>
                  <a:pt x="24980" y="5486"/>
                </a:lnTo>
                <a:lnTo>
                  <a:pt x="24536" y="5613"/>
                </a:lnTo>
                <a:lnTo>
                  <a:pt x="24384" y="5486"/>
                </a:lnTo>
                <a:lnTo>
                  <a:pt x="24218" y="5194"/>
                </a:lnTo>
                <a:lnTo>
                  <a:pt x="23723" y="5194"/>
                </a:lnTo>
                <a:lnTo>
                  <a:pt x="23787" y="4610"/>
                </a:lnTo>
                <a:lnTo>
                  <a:pt x="23368" y="4559"/>
                </a:lnTo>
                <a:lnTo>
                  <a:pt x="22821" y="4546"/>
                </a:lnTo>
                <a:lnTo>
                  <a:pt x="23114" y="4953"/>
                </a:lnTo>
                <a:lnTo>
                  <a:pt x="23177" y="5308"/>
                </a:lnTo>
                <a:lnTo>
                  <a:pt x="22415" y="5842"/>
                </a:lnTo>
                <a:lnTo>
                  <a:pt x="22872" y="5867"/>
                </a:lnTo>
                <a:lnTo>
                  <a:pt x="22783" y="6248"/>
                </a:lnTo>
                <a:lnTo>
                  <a:pt x="22669" y="6565"/>
                </a:lnTo>
                <a:lnTo>
                  <a:pt x="22580" y="6756"/>
                </a:lnTo>
                <a:lnTo>
                  <a:pt x="22225" y="6248"/>
                </a:lnTo>
                <a:lnTo>
                  <a:pt x="22098" y="6858"/>
                </a:lnTo>
                <a:lnTo>
                  <a:pt x="21932" y="6667"/>
                </a:lnTo>
                <a:lnTo>
                  <a:pt x="21742" y="6896"/>
                </a:lnTo>
                <a:lnTo>
                  <a:pt x="22313" y="7429"/>
                </a:lnTo>
                <a:lnTo>
                  <a:pt x="22440" y="7569"/>
                </a:lnTo>
                <a:lnTo>
                  <a:pt x="22834" y="7658"/>
                </a:lnTo>
                <a:lnTo>
                  <a:pt x="22707" y="7391"/>
                </a:lnTo>
                <a:lnTo>
                  <a:pt x="23266" y="7302"/>
                </a:lnTo>
                <a:lnTo>
                  <a:pt x="22644" y="8013"/>
                </a:lnTo>
                <a:lnTo>
                  <a:pt x="23355" y="8026"/>
                </a:lnTo>
                <a:lnTo>
                  <a:pt x="23596" y="8051"/>
                </a:lnTo>
                <a:lnTo>
                  <a:pt x="23660" y="7759"/>
                </a:lnTo>
                <a:lnTo>
                  <a:pt x="23888" y="7645"/>
                </a:lnTo>
                <a:lnTo>
                  <a:pt x="24142" y="7810"/>
                </a:lnTo>
                <a:lnTo>
                  <a:pt x="24193" y="7645"/>
                </a:lnTo>
                <a:lnTo>
                  <a:pt x="24231" y="7518"/>
                </a:lnTo>
                <a:lnTo>
                  <a:pt x="25019" y="7569"/>
                </a:lnTo>
                <a:lnTo>
                  <a:pt x="25679" y="8331"/>
                </a:lnTo>
                <a:lnTo>
                  <a:pt x="25768" y="8991"/>
                </a:lnTo>
                <a:lnTo>
                  <a:pt x="25692" y="9601"/>
                </a:lnTo>
                <a:lnTo>
                  <a:pt x="25336" y="9588"/>
                </a:lnTo>
                <a:lnTo>
                  <a:pt x="25158" y="9537"/>
                </a:lnTo>
                <a:lnTo>
                  <a:pt x="25031" y="10096"/>
                </a:lnTo>
                <a:lnTo>
                  <a:pt x="25171" y="10414"/>
                </a:lnTo>
                <a:lnTo>
                  <a:pt x="25171" y="10756"/>
                </a:lnTo>
                <a:lnTo>
                  <a:pt x="25298" y="10883"/>
                </a:lnTo>
                <a:lnTo>
                  <a:pt x="25374" y="10629"/>
                </a:lnTo>
                <a:lnTo>
                  <a:pt x="25603" y="10617"/>
                </a:lnTo>
                <a:lnTo>
                  <a:pt x="25920" y="10883"/>
                </a:lnTo>
                <a:lnTo>
                  <a:pt x="25539" y="10934"/>
                </a:lnTo>
                <a:lnTo>
                  <a:pt x="25488" y="11150"/>
                </a:lnTo>
                <a:lnTo>
                  <a:pt x="25628" y="11277"/>
                </a:lnTo>
                <a:lnTo>
                  <a:pt x="25298" y="11328"/>
                </a:lnTo>
                <a:lnTo>
                  <a:pt x="25222" y="11633"/>
                </a:lnTo>
                <a:lnTo>
                  <a:pt x="25793" y="12420"/>
                </a:lnTo>
                <a:lnTo>
                  <a:pt x="26187" y="12090"/>
                </a:lnTo>
                <a:lnTo>
                  <a:pt x="25996" y="11620"/>
                </a:lnTo>
                <a:lnTo>
                  <a:pt x="26682" y="11976"/>
                </a:lnTo>
                <a:lnTo>
                  <a:pt x="26416" y="11620"/>
                </a:lnTo>
                <a:lnTo>
                  <a:pt x="26441" y="11277"/>
                </a:lnTo>
                <a:lnTo>
                  <a:pt x="26555" y="11150"/>
                </a:lnTo>
                <a:lnTo>
                  <a:pt x="26860" y="10998"/>
                </a:lnTo>
                <a:lnTo>
                  <a:pt x="27165" y="10617"/>
                </a:lnTo>
                <a:lnTo>
                  <a:pt x="27393" y="10096"/>
                </a:lnTo>
                <a:lnTo>
                  <a:pt x="27571" y="9601"/>
                </a:lnTo>
                <a:lnTo>
                  <a:pt x="27622" y="9436"/>
                </a:lnTo>
                <a:lnTo>
                  <a:pt x="28714" y="8724"/>
                </a:lnTo>
                <a:lnTo>
                  <a:pt x="29337" y="8343"/>
                </a:lnTo>
                <a:lnTo>
                  <a:pt x="29629" y="9093"/>
                </a:lnTo>
                <a:lnTo>
                  <a:pt x="30213" y="8991"/>
                </a:lnTo>
                <a:lnTo>
                  <a:pt x="30340" y="833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767646" y="4697788"/>
            <a:ext cx="6350" cy="8255"/>
          </a:xfrm>
          <a:custGeom>
            <a:avLst/>
            <a:gdLst/>
            <a:ahLst/>
            <a:cxnLst/>
            <a:rect l="l" t="t" r="r" b="b"/>
            <a:pathLst>
              <a:path w="6350" h="8254">
                <a:moveTo>
                  <a:pt x="5382" y="4114"/>
                </a:moveTo>
                <a:lnTo>
                  <a:pt x="2082" y="4114"/>
                </a:lnTo>
                <a:lnTo>
                  <a:pt x="2198" y="4597"/>
                </a:lnTo>
                <a:lnTo>
                  <a:pt x="2291" y="6083"/>
                </a:lnTo>
                <a:lnTo>
                  <a:pt x="2984" y="6642"/>
                </a:lnTo>
                <a:lnTo>
                  <a:pt x="3555" y="7658"/>
                </a:lnTo>
                <a:lnTo>
                  <a:pt x="4521" y="6743"/>
                </a:lnTo>
                <a:lnTo>
                  <a:pt x="4762" y="6083"/>
                </a:lnTo>
                <a:lnTo>
                  <a:pt x="4940" y="5816"/>
                </a:lnTo>
                <a:lnTo>
                  <a:pt x="4317" y="5664"/>
                </a:lnTo>
                <a:lnTo>
                  <a:pt x="5067" y="5219"/>
                </a:lnTo>
                <a:lnTo>
                  <a:pt x="5298" y="5130"/>
                </a:lnTo>
                <a:lnTo>
                  <a:pt x="5029" y="5130"/>
                </a:lnTo>
                <a:lnTo>
                  <a:pt x="5308" y="4876"/>
                </a:lnTo>
                <a:lnTo>
                  <a:pt x="4902" y="4749"/>
                </a:lnTo>
                <a:lnTo>
                  <a:pt x="5321" y="4203"/>
                </a:lnTo>
                <a:close/>
              </a:path>
              <a:path w="6350" h="8254">
                <a:moveTo>
                  <a:pt x="5549" y="4978"/>
                </a:moveTo>
                <a:lnTo>
                  <a:pt x="5029" y="5130"/>
                </a:lnTo>
                <a:lnTo>
                  <a:pt x="5298" y="5130"/>
                </a:lnTo>
                <a:lnTo>
                  <a:pt x="5549" y="4978"/>
                </a:lnTo>
                <a:close/>
              </a:path>
              <a:path w="6350" h="8254">
                <a:moveTo>
                  <a:pt x="5007" y="4652"/>
                </a:moveTo>
                <a:lnTo>
                  <a:pt x="4838" y="4711"/>
                </a:lnTo>
                <a:lnTo>
                  <a:pt x="5007" y="4652"/>
                </a:lnTo>
                <a:close/>
              </a:path>
              <a:path w="6350" h="8254">
                <a:moveTo>
                  <a:pt x="5638" y="4432"/>
                </a:moveTo>
                <a:lnTo>
                  <a:pt x="5139" y="4606"/>
                </a:lnTo>
                <a:lnTo>
                  <a:pt x="5664" y="4673"/>
                </a:lnTo>
                <a:lnTo>
                  <a:pt x="5638" y="4432"/>
                </a:lnTo>
                <a:close/>
              </a:path>
              <a:path w="6350" h="8254">
                <a:moveTo>
                  <a:pt x="596" y="3314"/>
                </a:moveTo>
                <a:lnTo>
                  <a:pt x="533" y="3479"/>
                </a:lnTo>
                <a:lnTo>
                  <a:pt x="711" y="3695"/>
                </a:lnTo>
                <a:lnTo>
                  <a:pt x="1777" y="3911"/>
                </a:lnTo>
                <a:lnTo>
                  <a:pt x="1396" y="4063"/>
                </a:lnTo>
                <a:lnTo>
                  <a:pt x="1574" y="4317"/>
                </a:lnTo>
                <a:lnTo>
                  <a:pt x="2082" y="4114"/>
                </a:lnTo>
                <a:lnTo>
                  <a:pt x="5382" y="4114"/>
                </a:lnTo>
                <a:lnTo>
                  <a:pt x="5575" y="3835"/>
                </a:lnTo>
                <a:lnTo>
                  <a:pt x="6019" y="3721"/>
                </a:lnTo>
                <a:lnTo>
                  <a:pt x="990" y="3670"/>
                </a:lnTo>
                <a:lnTo>
                  <a:pt x="596" y="3314"/>
                </a:lnTo>
                <a:close/>
              </a:path>
              <a:path w="6350" h="8254">
                <a:moveTo>
                  <a:pt x="558" y="3187"/>
                </a:moveTo>
                <a:lnTo>
                  <a:pt x="692" y="3276"/>
                </a:lnTo>
                <a:lnTo>
                  <a:pt x="914" y="3390"/>
                </a:lnTo>
                <a:lnTo>
                  <a:pt x="990" y="3670"/>
                </a:lnTo>
                <a:lnTo>
                  <a:pt x="5942" y="3670"/>
                </a:lnTo>
                <a:lnTo>
                  <a:pt x="5613" y="3454"/>
                </a:lnTo>
                <a:lnTo>
                  <a:pt x="5321" y="3454"/>
                </a:lnTo>
                <a:lnTo>
                  <a:pt x="5211" y="3276"/>
                </a:lnTo>
                <a:lnTo>
                  <a:pt x="1193" y="3276"/>
                </a:lnTo>
                <a:lnTo>
                  <a:pt x="558" y="3187"/>
                </a:lnTo>
                <a:close/>
              </a:path>
              <a:path w="6350" h="8254">
                <a:moveTo>
                  <a:pt x="5575" y="3428"/>
                </a:moveTo>
                <a:lnTo>
                  <a:pt x="5321" y="3454"/>
                </a:lnTo>
                <a:lnTo>
                  <a:pt x="5613" y="3454"/>
                </a:lnTo>
                <a:close/>
              </a:path>
              <a:path w="6350" h="8254">
                <a:moveTo>
                  <a:pt x="2418" y="3073"/>
                </a:moveTo>
                <a:lnTo>
                  <a:pt x="876" y="3073"/>
                </a:lnTo>
                <a:lnTo>
                  <a:pt x="1193" y="3276"/>
                </a:lnTo>
                <a:lnTo>
                  <a:pt x="5211" y="3276"/>
                </a:lnTo>
                <a:lnTo>
                  <a:pt x="5318" y="3124"/>
                </a:lnTo>
                <a:lnTo>
                  <a:pt x="2425" y="3098"/>
                </a:lnTo>
                <a:close/>
              </a:path>
              <a:path w="6350" h="8254">
                <a:moveTo>
                  <a:pt x="507" y="1739"/>
                </a:moveTo>
                <a:lnTo>
                  <a:pt x="0" y="3213"/>
                </a:lnTo>
                <a:lnTo>
                  <a:pt x="601" y="2984"/>
                </a:lnTo>
                <a:lnTo>
                  <a:pt x="721" y="2806"/>
                </a:lnTo>
                <a:lnTo>
                  <a:pt x="507" y="1739"/>
                </a:lnTo>
                <a:close/>
              </a:path>
              <a:path w="6350" h="8254">
                <a:moveTo>
                  <a:pt x="634" y="2374"/>
                </a:moveTo>
                <a:lnTo>
                  <a:pt x="1168" y="2971"/>
                </a:lnTo>
                <a:lnTo>
                  <a:pt x="863" y="2971"/>
                </a:lnTo>
                <a:lnTo>
                  <a:pt x="825" y="3162"/>
                </a:lnTo>
                <a:lnTo>
                  <a:pt x="2418" y="3073"/>
                </a:lnTo>
                <a:lnTo>
                  <a:pt x="2299" y="2679"/>
                </a:lnTo>
                <a:lnTo>
                  <a:pt x="1930" y="2679"/>
                </a:lnTo>
                <a:lnTo>
                  <a:pt x="1729" y="2539"/>
                </a:lnTo>
                <a:lnTo>
                  <a:pt x="1333" y="2539"/>
                </a:lnTo>
                <a:lnTo>
                  <a:pt x="1003" y="2489"/>
                </a:lnTo>
                <a:lnTo>
                  <a:pt x="634" y="2374"/>
                </a:lnTo>
                <a:close/>
              </a:path>
              <a:path w="6350" h="8254">
                <a:moveTo>
                  <a:pt x="2374" y="2590"/>
                </a:moveTo>
                <a:lnTo>
                  <a:pt x="2425" y="3098"/>
                </a:lnTo>
                <a:lnTo>
                  <a:pt x="5384" y="3098"/>
                </a:lnTo>
                <a:lnTo>
                  <a:pt x="5676" y="2984"/>
                </a:lnTo>
                <a:lnTo>
                  <a:pt x="5656" y="2628"/>
                </a:lnTo>
                <a:lnTo>
                  <a:pt x="2628" y="2628"/>
                </a:lnTo>
                <a:lnTo>
                  <a:pt x="2374" y="2590"/>
                </a:lnTo>
                <a:close/>
              </a:path>
              <a:path w="6350" h="8254">
                <a:moveTo>
                  <a:pt x="721" y="2806"/>
                </a:moveTo>
                <a:lnTo>
                  <a:pt x="787" y="3086"/>
                </a:lnTo>
                <a:lnTo>
                  <a:pt x="1168" y="2971"/>
                </a:lnTo>
                <a:lnTo>
                  <a:pt x="736" y="2882"/>
                </a:lnTo>
                <a:close/>
              </a:path>
              <a:path w="6350" h="8254">
                <a:moveTo>
                  <a:pt x="1511" y="1892"/>
                </a:moveTo>
                <a:lnTo>
                  <a:pt x="1328" y="2044"/>
                </a:lnTo>
                <a:lnTo>
                  <a:pt x="1930" y="2679"/>
                </a:lnTo>
                <a:lnTo>
                  <a:pt x="2299" y="2679"/>
                </a:lnTo>
                <a:lnTo>
                  <a:pt x="2095" y="2590"/>
                </a:lnTo>
                <a:lnTo>
                  <a:pt x="1981" y="2171"/>
                </a:lnTo>
                <a:lnTo>
                  <a:pt x="1761" y="2044"/>
                </a:lnTo>
                <a:lnTo>
                  <a:pt x="1511" y="1892"/>
                </a:lnTo>
                <a:close/>
              </a:path>
              <a:path w="6350" h="8254">
                <a:moveTo>
                  <a:pt x="2590" y="1917"/>
                </a:moveTo>
                <a:lnTo>
                  <a:pt x="2527" y="2311"/>
                </a:lnTo>
                <a:lnTo>
                  <a:pt x="2741" y="2565"/>
                </a:lnTo>
                <a:lnTo>
                  <a:pt x="5656" y="2628"/>
                </a:lnTo>
                <a:lnTo>
                  <a:pt x="5530" y="2412"/>
                </a:lnTo>
                <a:lnTo>
                  <a:pt x="2844" y="2412"/>
                </a:lnTo>
                <a:lnTo>
                  <a:pt x="2681" y="2044"/>
                </a:lnTo>
                <a:close/>
              </a:path>
              <a:path w="6350" h="8254">
                <a:moveTo>
                  <a:pt x="2171" y="2451"/>
                </a:moveTo>
                <a:lnTo>
                  <a:pt x="2095" y="2590"/>
                </a:lnTo>
                <a:lnTo>
                  <a:pt x="2273" y="2590"/>
                </a:lnTo>
                <a:lnTo>
                  <a:pt x="2171" y="2451"/>
                </a:lnTo>
                <a:close/>
              </a:path>
              <a:path w="6350" h="8254">
                <a:moveTo>
                  <a:pt x="1473" y="2362"/>
                </a:moveTo>
                <a:lnTo>
                  <a:pt x="1333" y="2539"/>
                </a:lnTo>
                <a:lnTo>
                  <a:pt x="1729" y="2539"/>
                </a:lnTo>
                <a:lnTo>
                  <a:pt x="1473" y="2362"/>
                </a:lnTo>
                <a:close/>
              </a:path>
              <a:path w="6350" h="8254">
                <a:moveTo>
                  <a:pt x="1168" y="1904"/>
                </a:moveTo>
                <a:lnTo>
                  <a:pt x="1009" y="1917"/>
                </a:lnTo>
                <a:lnTo>
                  <a:pt x="965" y="2260"/>
                </a:lnTo>
                <a:lnTo>
                  <a:pt x="1003" y="2489"/>
                </a:lnTo>
                <a:lnTo>
                  <a:pt x="1343" y="2489"/>
                </a:lnTo>
                <a:lnTo>
                  <a:pt x="1248" y="2044"/>
                </a:lnTo>
                <a:lnTo>
                  <a:pt x="1168" y="1904"/>
                </a:lnTo>
                <a:close/>
              </a:path>
              <a:path w="6350" h="8254">
                <a:moveTo>
                  <a:pt x="3238" y="1777"/>
                </a:moveTo>
                <a:lnTo>
                  <a:pt x="3269" y="2082"/>
                </a:lnTo>
                <a:lnTo>
                  <a:pt x="2844" y="2412"/>
                </a:lnTo>
                <a:lnTo>
                  <a:pt x="5530" y="2412"/>
                </a:lnTo>
                <a:lnTo>
                  <a:pt x="5854" y="1892"/>
                </a:lnTo>
                <a:lnTo>
                  <a:pt x="5168" y="1854"/>
                </a:lnTo>
                <a:lnTo>
                  <a:pt x="3505" y="1854"/>
                </a:lnTo>
                <a:lnTo>
                  <a:pt x="3238" y="1777"/>
                </a:lnTo>
                <a:close/>
              </a:path>
              <a:path w="6350" h="8254">
                <a:moveTo>
                  <a:pt x="876" y="2171"/>
                </a:moveTo>
                <a:close/>
              </a:path>
              <a:path w="6350" h="8254">
                <a:moveTo>
                  <a:pt x="3594" y="444"/>
                </a:moveTo>
                <a:lnTo>
                  <a:pt x="3352" y="444"/>
                </a:lnTo>
                <a:lnTo>
                  <a:pt x="3454" y="850"/>
                </a:lnTo>
                <a:lnTo>
                  <a:pt x="3325" y="1549"/>
                </a:lnTo>
                <a:lnTo>
                  <a:pt x="3492" y="1663"/>
                </a:lnTo>
                <a:lnTo>
                  <a:pt x="3505" y="1854"/>
                </a:lnTo>
                <a:lnTo>
                  <a:pt x="5168" y="1854"/>
                </a:lnTo>
                <a:lnTo>
                  <a:pt x="5372" y="1663"/>
                </a:lnTo>
                <a:lnTo>
                  <a:pt x="5543" y="1549"/>
                </a:lnTo>
                <a:lnTo>
                  <a:pt x="5003" y="1549"/>
                </a:lnTo>
                <a:lnTo>
                  <a:pt x="4860" y="1358"/>
                </a:lnTo>
                <a:lnTo>
                  <a:pt x="4808" y="774"/>
                </a:lnTo>
                <a:lnTo>
                  <a:pt x="3594" y="774"/>
                </a:lnTo>
                <a:lnTo>
                  <a:pt x="3594" y="444"/>
                </a:lnTo>
                <a:close/>
              </a:path>
              <a:path w="6350" h="8254">
                <a:moveTo>
                  <a:pt x="3009" y="1333"/>
                </a:moveTo>
                <a:lnTo>
                  <a:pt x="3276" y="1549"/>
                </a:lnTo>
                <a:lnTo>
                  <a:pt x="3009" y="1333"/>
                </a:lnTo>
                <a:close/>
              </a:path>
              <a:path w="6350" h="8254">
                <a:moveTo>
                  <a:pt x="4952" y="1193"/>
                </a:moveTo>
                <a:lnTo>
                  <a:pt x="5167" y="1524"/>
                </a:lnTo>
                <a:lnTo>
                  <a:pt x="5003" y="1549"/>
                </a:lnTo>
                <a:lnTo>
                  <a:pt x="5543" y="1549"/>
                </a:lnTo>
                <a:lnTo>
                  <a:pt x="5829" y="1358"/>
                </a:lnTo>
                <a:lnTo>
                  <a:pt x="5245" y="1333"/>
                </a:lnTo>
                <a:lnTo>
                  <a:pt x="4952" y="1193"/>
                </a:lnTo>
                <a:close/>
              </a:path>
              <a:path w="6350" h="8254">
                <a:moveTo>
                  <a:pt x="3243" y="827"/>
                </a:moveTo>
                <a:lnTo>
                  <a:pt x="3301" y="1130"/>
                </a:lnTo>
                <a:lnTo>
                  <a:pt x="3243" y="827"/>
                </a:lnTo>
                <a:close/>
              </a:path>
              <a:path w="6350" h="8254">
                <a:moveTo>
                  <a:pt x="2285" y="139"/>
                </a:moveTo>
                <a:lnTo>
                  <a:pt x="2334" y="419"/>
                </a:lnTo>
                <a:lnTo>
                  <a:pt x="2645" y="584"/>
                </a:lnTo>
                <a:lnTo>
                  <a:pt x="2781" y="634"/>
                </a:lnTo>
                <a:lnTo>
                  <a:pt x="2362" y="634"/>
                </a:lnTo>
                <a:lnTo>
                  <a:pt x="2743" y="736"/>
                </a:lnTo>
                <a:lnTo>
                  <a:pt x="2806" y="901"/>
                </a:lnTo>
                <a:lnTo>
                  <a:pt x="3104" y="850"/>
                </a:lnTo>
                <a:lnTo>
                  <a:pt x="2995" y="495"/>
                </a:lnTo>
                <a:lnTo>
                  <a:pt x="2933" y="368"/>
                </a:lnTo>
                <a:lnTo>
                  <a:pt x="2585" y="355"/>
                </a:lnTo>
                <a:lnTo>
                  <a:pt x="2285" y="139"/>
                </a:lnTo>
                <a:close/>
              </a:path>
              <a:path w="6350" h="8254">
                <a:moveTo>
                  <a:pt x="3378" y="812"/>
                </a:moveTo>
                <a:close/>
              </a:path>
              <a:path w="6350" h="8254">
                <a:moveTo>
                  <a:pt x="3225" y="736"/>
                </a:moveTo>
                <a:lnTo>
                  <a:pt x="3378" y="812"/>
                </a:lnTo>
                <a:lnTo>
                  <a:pt x="3225" y="736"/>
                </a:lnTo>
                <a:close/>
              </a:path>
              <a:path w="6350" h="8254">
                <a:moveTo>
                  <a:pt x="3695" y="431"/>
                </a:moveTo>
                <a:lnTo>
                  <a:pt x="3594" y="774"/>
                </a:lnTo>
                <a:lnTo>
                  <a:pt x="4808" y="774"/>
                </a:lnTo>
                <a:lnTo>
                  <a:pt x="4874" y="647"/>
                </a:lnTo>
                <a:lnTo>
                  <a:pt x="3975" y="647"/>
                </a:lnTo>
                <a:lnTo>
                  <a:pt x="3695" y="431"/>
                </a:lnTo>
                <a:close/>
              </a:path>
              <a:path w="6350" h="8254">
                <a:moveTo>
                  <a:pt x="4389" y="355"/>
                </a:moveTo>
                <a:lnTo>
                  <a:pt x="4165" y="355"/>
                </a:lnTo>
                <a:lnTo>
                  <a:pt x="4216" y="546"/>
                </a:lnTo>
                <a:lnTo>
                  <a:pt x="4089" y="546"/>
                </a:lnTo>
                <a:lnTo>
                  <a:pt x="4874" y="647"/>
                </a:lnTo>
                <a:lnTo>
                  <a:pt x="4952" y="495"/>
                </a:lnTo>
                <a:lnTo>
                  <a:pt x="4434" y="431"/>
                </a:lnTo>
                <a:close/>
              </a:path>
              <a:path w="6350" h="8254">
                <a:moveTo>
                  <a:pt x="2755" y="0"/>
                </a:moveTo>
                <a:lnTo>
                  <a:pt x="2603" y="368"/>
                </a:lnTo>
                <a:lnTo>
                  <a:pt x="2933" y="368"/>
                </a:lnTo>
                <a:lnTo>
                  <a:pt x="2755" y="0"/>
                </a:lnTo>
                <a:close/>
              </a:path>
              <a:path w="6350" h="8254">
                <a:moveTo>
                  <a:pt x="4279" y="152"/>
                </a:moveTo>
                <a:lnTo>
                  <a:pt x="4343" y="355"/>
                </a:lnTo>
                <a:lnTo>
                  <a:pt x="4495" y="241"/>
                </a:lnTo>
                <a:lnTo>
                  <a:pt x="4279" y="15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840731" y="474324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77" y="0"/>
                </a:moveTo>
                <a:lnTo>
                  <a:pt x="38" y="126"/>
                </a:lnTo>
                <a:lnTo>
                  <a:pt x="101" y="279"/>
                </a:lnTo>
                <a:lnTo>
                  <a:pt x="304" y="266"/>
                </a:lnTo>
                <a:lnTo>
                  <a:pt x="17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641591" y="4339158"/>
            <a:ext cx="21590" cy="6350"/>
          </a:xfrm>
          <a:custGeom>
            <a:avLst/>
            <a:gdLst/>
            <a:ahLst/>
            <a:cxnLst/>
            <a:rect l="l" t="t" r="r" b="b"/>
            <a:pathLst>
              <a:path w="21590" h="6350">
                <a:moveTo>
                  <a:pt x="165" y="5740"/>
                </a:moveTo>
                <a:lnTo>
                  <a:pt x="0" y="5588"/>
                </a:lnTo>
                <a:lnTo>
                  <a:pt x="165" y="5740"/>
                </a:lnTo>
                <a:close/>
              </a:path>
              <a:path w="21590" h="6350">
                <a:moveTo>
                  <a:pt x="444" y="6007"/>
                </a:moveTo>
                <a:lnTo>
                  <a:pt x="368" y="5753"/>
                </a:lnTo>
                <a:lnTo>
                  <a:pt x="254" y="6096"/>
                </a:lnTo>
                <a:lnTo>
                  <a:pt x="381" y="6045"/>
                </a:lnTo>
                <a:close/>
              </a:path>
              <a:path w="21590" h="6350">
                <a:moveTo>
                  <a:pt x="14681" y="76"/>
                </a:moveTo>
                <a:lnTo>
                  <a:pt x="14439" y="25"/>
                </a:lnTo>
                <a:lnTo>
                  <a:pt x="14490" y="241"/>
                </a:lnTo>
                <a:lnTo>
                  <a:pt x="14655" y="127"/>
                </a:lnTo>
                <a:close/>
              </a:path>
              <a:path w="21590" h="6350">
                <a:moveTo>
                  <a:pt x="21158" y="3048"/>
                </a:moveTo>
                <a:lnTo>
                  <a:pt x="21132" y="2908"/>
                </a:lnTo>
                <a:lnTo>
                  <a:pt x="20967" y="3035"/>
                </a:lnTo>
                <a:lnTo>
                  <a:pt x="21094" y="307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584466" y="4302569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152" y="50"/>
                </a:moveTo>
                <a:lnTo>
                  <a:pt x="0" y="38"/>
                </a:lnTo>
                <a:lnTo>
                  <a:pt x="152" y="50"/>
                </a:lnTo>
                <a:close/>
              </a:path>
              <a:path w="4445" h="4445">
                <a:moveTo>
                  <a:pt x="4305" y="4292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659536" y="4339742"/>
            <a:ext cx="17780" cy="19050"/>
          </a:xfrm>
          <a:custGeom>
            <a:avLst/>
            <a:gdLst/>
            <a:ahLst/>
            <a:cxnLst/>
            <a:rect l="l" t="t" r="r" b="b"/>
            <a:pathLst>
              <a:path w="17779" h="19050">
                <a:moveTo>
                  <a:pt x="1092" y="5232"/>
                </a:moveTo>
                <a:lnTo>
                  <a:pt x="571" y="4127"/>
                </a:lnTo>
                <a:lnTo>
                  <a:pt x="342" y="3949"/>
                </a:lnTo>
                <a:lnTo>
                  <a:pt x="0" y="4038"/>
                </a:lnTo>
                <a:lnTo>
                  <a:pt x="508" y="4521"/>
                </a:lnTo>
                <a:lnTo>
                  <a:pt x="482" y="4749"/>
                </a:lnTo>
                <a:lnTo>
                  <a:pt x="533" y="5105"/>
                </a:lnTo>
                <a:lnTo>
                  <a:pt x="876" y="5016"/>
                </a:lnTo>
                <a:lnTo>
                  <a:pt x="965" y="5270"/>
                </a:lnTo>
                <a:lnTo>
                  <a:pt x="1092" y="5232"/>
                </a:lnTo>
                <a:close/>
              </a:path>
              <a:path w="17779" h="19050">
                <a:moveTo>
                  <a:pt x="2959" y="673"/>
                </a:moveTo>
                <a:lnTo>
                  <a:pt x="2933" y="533"/>
                </a:lnTo>
                <a:lnTo>
                  <a:pt x="2959" y="673"/>
                </a:lnTo>
                <a:close/>
              </a:path>
              <a:path w="17779" h="19050">
                <a:moveTo>
                  <a:pt x="3111" y="0"/>
                </a:moveTo>
                <a:close/>
              </a:path>
              <a:path w="17779" h="19050">
                <a:moveTo>
                  <a:pt x="17678" y="18897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589798" y="43208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5" y="0"/>
                </a:moveTo>
                <a:lnTo>
                  <a:pt x="114" y="165"/>
                </a:lnTo>
                <a:lnTo>
                  <a:pt x="50" y="2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661718" y="434079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12" y="190"/>
                </a:lnTo>
                <a:lnTo>
                  <a:pt x="101" y="508"/>
                </a:lnTo>
                <a:lnTo>
                  <a:pt x="228" y="190"/>
                </a:lnTo>
                <a:lnTo>
                  <a:pt x="76" y="6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577627" y="430150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14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7495650" y="309646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203" y="0"/>
                </a:moveTo>
                <a:lnTo>
                  <a:pt x="0" y="25"/>
                </a:lnTo>
                <a:lnTo>
                  <a:pt x="114" y="228"/>
                </a:lnTo>
                <a:lnTo>
                  <a:pt x="571" y="304"/>
                </a:lnTo>
                <a:lnTo>
                  <a:pt x="647" y="38"/>
                </a:lnTo>
                <a:lnTo>
                  <a:pt x="444" y="25"/>
                </a:lnTo>
                <a:lnTo>
                  <a:pt x="20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555955" y="4288701"/>
            <a:ext cx="52069" cy="62230"/>
          </a:xfrm>
          <a:custGeom>
            <a:avLst/>
            <a:gdLst/>
            <a:ahLst/>
            <a:cxnLst/>
            <a:rect l="l" t="t" r="r" b="b"/>
            <a:pathLst>
              <a:path w="52070" h="62229">
                <a:moveTo>
                  <a:pt x="444" y="3695"/>
                </a:moveTo>
                <a:lnTo>
                  <a:pt x="304" y="3644"/>
                </a:lnTo>
                <a:lnTo>
                  <a:pt x="0" y="3721"/>
                </a:lnTo>
                <a:lnTo>
                  <a:pt x="444" y="3695"/>
                </a:lnTo>
                <a:close/>
              </a:path>
              <a:path w="52070" h="62229">
                <a:moveTo>
                  <a:pt x="12560" y="2641"/>
                </a:moveTo>
                <a:lnTo>
                  <a:pt x="12395" y="2527"/>
                </a:lnTo>
                <a:lnTo>
                  <a:pt x="12420" y="2794"/>
                </a:lnTo>
                <a:lnTo>
                  <a:pt x="12522" y="2654"/>
                </a:lnTo>
                <a:close/>
              </a:path>
              <a:path w="52070" h="62229">
                <a:moveTo>
                  <a:pt x="12750" y="3124"/>
                </a:moveTo>
                <a:lnTo>
                  <a:pt x="12534" y="3098"/>
                </a:lnTo>
                <a:lnTo>
                  <a:pt x="12471" y="3263"/>
                </a:lnTo>
                <a:lnTo>
                  <a:pt x="12649" y="3251"/>
                </a:lnTo>
                <a:lnTo>
                  <a:pt x="12750" y="3124"/>
                </a:lnTo>
                <a:close/>
              </a:path>
              <a:path w="52070" h="62229">
                <a:moveTo>
                  <a:pt x="12877" y="2362"/>
                </a:moveTo>
                <a:lnTo>
                  <a:pt x="12611" y="2641"/>
                </a:lnTo>
                <a:lnTo>
                  <a:pt x="12611" y="2794"/>
                </a:lnTo>
                <a:lnTo>
                  <a:pt x="12738" y="2641"/>
                </a:lnTo>
                <a:lnTo>
                  <a:pt x="12877" y="2362"/>
                </a:lnTo>
                <a:close/>
              </a:path>
              <a:path w="52070" h="62229">
                <a:moveTo>
                  <a:pt x="13296" y="2781"/>
                </a:moveTo>
                <a:lnTo>
                  <a:pt x="13169" y="2743"/>
                </a:lnTo>
                <a:lnTo>
                  <a:pt x="13296" y="2781"/>
                </a:lnTo>
                <a:close/>
              </a:path>
              <a:path w="52070" h="62229">
                <a:moveTo>
                  <a:pt x="19177" y="1282"/>
                </a:moveTo>
                <a:close/>
              </a:path>
              <a:path w="52070" h="62229">
                <a:moveTo>
                  <a:pt x="19304" y="1016"/>
                </a:moveTo>
                <a:lnTo>
                  <a:pt x="19189" y="698"/>
                </a:lnTo>
                <a:lnTo>
                  <a:pt x="19062" y="787"/>
                </a:lnTo>
                <a:lnTo>
                  <a:pt x="19189" y="812"/>
                </a:lnTo>
                <a:lnTo>
                  <a:pt x="19202" y="939"/>
                </a:lnTo>
                <a:close/>
              </a:path>
              <a:path w="52070" h="62229">
                <a:moveTo>
                  <a:pt x="19545" y="1701"/>
                </a:moveTo>
                <a:close/>
              </a:path>
              <a:path w="52070" h="62229">
                <a:moveTo>
                  <a:pt x="19799" y="25"/>
                </a:moveTo>
                <a:close/>
              </a:path>
              <a:path w="52070" h="62229">
                <a:moveTo>
                  <a:pt x="19824" y="3606"/>
                </a:moveTo>
                <a:close/>
              </a:path>
              <a:path w="52070" h="62229">
                <a:moveTo>
                  <a:pt x="19850" y="1320"/>
                </a:moveTo>
                <a:lnTo>
                  <a:pt x="19685" y="1257"/>
                </a:lnTo>
                <a:lnTo>
                  <a:pt x="19507" y="1346"/>
                </a:lnTo>
                <a:lnTo>
                  <a:pt x="19354" y="1638"/>
                </a:lnTo>
                <a:lnTo>
                  <a:pt x="19850" y="1320"/>
                </a:lnTo>
                <a:close/>
              </a:path>
              <a:path w="52070" h="62229">
                <a:moveTo>
                  <a:pt x="19989" y="3568"/>
                </a:moveTo>
                <a:close/>
              </a:path>
              <a:path w="52070" h="62229">
                <a:moveTo>
                  <a:pt x="20612" y="139"/>
                </a:moveTo>
                <a:close/>
              </a:path>
              <a:path w="52070" h="62229">
                <a:moveTo>
                  <a:pt x="21526" y="3035"/>
                </a:moveTo>
                <a:close/>
              </a:path>
              <a:path w="52070" h="62229">
                <a:moveTo>
                  <a:pt x="23101" y="2959"/>
                </a:moveTo>
                <a:close/>
              </a:path>
              <a:path w="52070" h="62229">
                <a:moveTo>
                  <a:pt x="23393" y="1790"/>
                </a:moveTo>
                <a:close/>
              </a:path>
              <a:path w="52070" h="62229">
                <a:moveTo>
                  <a:pt x="27381" y="4965"/>
                </a:moveTo>
                <a:lnTo>
                  <a:pt x="27254" y="5003"/>
                </a:lnTo>
                <a:lnTo>
                  <a:pt x="27381" y="4965"/>
                </a:lnTo>
                <a:close/>
              </a:path>
              <a:path w="52070" h="62229">
                <a:moveTo>
                  <a:pt x="28854" y="6324"/>
                </a:moveTo>
                <a:close/>
              </a:path>
              <a:path w="52070" h="62229">
                <a:moveTo>
                  <a:pt x="31165" y="3365"/>
                </a:moveTo>
                <a:lnTo>
                  <a:pt x="31038" y="3429"/>
                </a:lnTo>
                <a:lnTo>
                  <a:pt x="31165" y="3365"/>
                </a:lnTo>
                <a:close/>
              </a:path>
              <a:path w="52070" h="62229">
                <a:moveTo>
                  <a:pt x="31343" y="3365"/>
                </a:moveTo>
                <a:lnTo>
                  <a:pt x="31191" y="3276"/>
                </a:lnTo>
                <a:lnTo>
                  <a:pt x="31216" y="3403"/>
                </a:lnTo>
                <a:lnTo>
                  <a:pt x="31343" y="3365"/>
                </a:lnTo>
                <a:close/>
              </a:path>
              <a:path w="52070" h="62229">
                <a:moveTo>
                  <a:pt x="31762" y="6756"/>
                </a:moveTo>
                <a:lnTo>
                  <a:pt x="31635" y="6896"/>
                </a:lnTo>
                <a:lnTo>
                  <a:pt x="31762" y="6756"/>
                </a:lnTo>
                <a:close/>
              </a:path>
              <a:path w="52070" h="62229">
                <a:moveTo>
                  <a:pt x="31953" y="3683"/>
                </a:moveTo>
                <a:lnTo>
                  <a:pt x="31775" y="3683"/>
                </a:lnTo>
                <a:lnTo>
                  <a:pt x="31610" y="3619"/>
                </a:lnTo>
                <a:lnTo>
                  <a:pt x="31699" y="3911"/>
                </a:lnTo>
                <a:lnTo>
                  <a:pt x="31953" y="3683"/>
                </a:lnTo>
                <a:close/>
              </a:path>
              <a:path w="52070" h="62229">
                <a:moveTo>
                  <a:pt x="32499" y="7366"/>
                </a:moveTo>
                <a:lnTo>
                  <a:pt x="32372" y="7404"/>
                </a:lnTo>
                <a:lnTo>
                  <a:pt x="32499" y="7429"/>
                </a:lnTo>
                <a:close/>
              </a:path>
              <a:path w="52070" h="62229">
                <a:moveTo>
                  <a:pt x="32575" y="3898"/>
                </a:moveTo>
                <a:close/>
              </a:path>
              <a:path w="52070" h="62229">
                <a:moveTo>
                  <a:pt x="32842" y="7327"/>
                </a:moveTo>
                <a:lnTo>
                  <a:pt x="32613" y="7188"/>
                </a:lnTo>
                <a:lnTo>
                  <a:pt x="32677" y="7327"/>
                </a:lnTo>
                <a:lnTo>
                  <a:pt x="32842" y="7327"/>
                </a:lnTo>
                <a:close/>
              </a:path>
              <a:path w="52070" h="62229">
                <a:moveTo>
                  <a:pt x="35356" y="40652"/>
                </a:moveTo>
                <a:lnTo>
                  <a:pt x="34899" y="40551"/>
                </a:lnTo>
                <a:lnTo>
                  <a:pt x="34645" y="40665"/>
                </a:lnTo>
                <a:lnTo>
                  <a:pt x="34658" y="40932"/>
                </a:lnTo>
                <a:lnTo>
                  <a:pt x="34899" y="40881"/>
                </a:lnTo>
                <a:lnTo>
                  <a:pt x="35090" y="41046"/>
                </a:lnTo>
                <a:lnTo>
                  <a:pt x="35267" y="40970"/>
                </a:lnTo>
                <a:lnTo>
                  <a:pt x="35356" y="40652"/>
                </a:lnTo>
                <a:close/>
              </a:path>
              <a:path w="52070" h="62229">
                <a:moveTo>
                  <a:pt x="35687" y="3454"/>
                </a:moveTo>
                <a:close/>
              </a:path>
              <a:path w="52070" h="62229">
                <a:moveTo>
                  <a:pt x="36703" y="12801"/>
                </a:moveTo>
                <a:close/>
              </a:path>
              <a:path w="52070" h="62229">
                <a:moveTo>
                  <a:pt x="39700" y="45262"/>
                </a:moveTo>
                <a:lnTo>
                  <a:pt x="39598" y="45085"/>
                </a:lnTo>
                <a:lnTo>
                  <a:pt x="39700" y="45262"/>
                </a:lnTo>
                <a:close/>
              </a:path>
              <a:path w="52070" h="62229">
                <a:moveTo>
                  <a:pt x="40373" y="45681"/>
                </a:moveTo>
                <a:lnTo>
                  <a:pt x="40119" y="45656"/>
                </a:lnTo>
                <a:lnTo>
                  <a:pt x="39789" y="45643"/>
                </a:lnTo>
                <a:lnTo>
                  <a:pt x="40132" y="45872"/>
                </a:lnTo>
                <a:lnTo>
                  <a:pt x="40309" y="45847"/>
                </a:lnTo>
                <a:lnTo>
                  <a:pt x="40373" y="45681"/>
                </a:lnTo>
                <a:close/>
              </a:path>
              <a:path w="52070" h="62229">
                <a:moveTo>
                  <a:pt x="42532" y="22212"/>
                </a:moveTo>
                <a:close/>
              </a:path>
              <a:path w="52070" h="62229">
                <a:moveTo>
                  <a:pt x="42799" y="22720"/>
                </a:moveTo>
                <a:close/>
              </a:path>
              <a:path w="52070" h="62229">
                <a:moveTo>
                  <a:pt x="43383" y="48018"/>
                </a:moveTo>
                <a:lnTo>
                  <a:pt x="43256" y="48006"/>
                </a:lnTo>
                <a:lnTo>
                  <a:pt x="43053" y="48031"/>
                </a:lnTo>
                <a:lnTo>
                  <a:pt x="43218" y="48133"/>
                </a:lnTo>
                <a:lnTo>
                  <a:pt x="43383" y="48018"/>
                </a:lnTo>
                <a:close/>
              </a:path>
              <a:path w="52070" h="62229">
                <a:moveTo>
                  <a:pt x="43751" y="49225"/>
                </a:moveTo>
                <a:lnTo>
                  <a:pt x="43599" y="49174"/>
                </a:lnTo>
                <a:lnTo>
                  <a:pt x="43459" y="49149"/>
                </a:lnTo>
                <a:lnTo>
                  <a:pt x="43599" y="49326"/>
                </a:lnTo>
                <a:lnTo>
                  <a:pt x="43751" y="49225"/>
                </a:lnTo>
                <a:close/>
              </a:path>
              <a:path w="52070" h="62229">
                <a:moveTo>
                  <a:pt x="43789" y="48996"/>
                </a:moveTo>
                <a:lnTo>
                  <a:pt x="43675" y="48818"/>
                </a:lnTo>
                <a:lnTo>
                  <a:pt x="43421" y="48679"/>
                </a:lnTo>
                <a:lnTo>
                  <a:pt x="43510" y="48971"/>
                </a:lnTo>
                <a:lnTo>
                  <a:pt x="43789" y="48996"/>
                </a:lnTo>
                <a:close/>
              </a:path>
              <a:path w="52070" h="62229">
                <a:moveTo>
                  <a:pt x="48298" y="47853"/>
                </a:moveTo>
                <a:lnTo>
                  <a:pt x="48247" y="47713"/>
                </a:lnTo>
                <a:lnTo>
                  <a:pt x="48298" y="47853"/>
                </a:lnTo>
                <a:close/>
              </a:path>
              <a:path w="52070" h="62229">
                <a:moveTo>
                  <a:pt x="48552" y="50076"/>
                </a:moveTo>
                <a:lnTo>
                  <a:pt x="48260" y="49974"/>
                </a:lnTo>
                <a:lnTo>
                  <a:pt x="48082" y="50088"/>
                </a:lnTo>
                <a:lnTo>
                  <a:pt x="48120" y="49923"/>
                </a:lnTo>
                <a:lnTo>
                  <a:pt x="47701" y="49568"/>
                </a:lnTo>
                <a:lnTo>
                  <a:pt x="47332" y="49326"/>
                </a:lnTo>
                <a:lnTo>
                  <a:pt x="47294" y="48869"/>
                </a:lnTo>
                <a:lnTo>
                  <a:pt x="47129" y="48539"/>
                </a:lnTo>
                <a:lnTo>
                  <a:pt x="46837" y="48971"/>
                </a:lnTo>
                <a:lnTo>
                  <a:pt x="46697" y="49110"/>
                </a:lnTo>
                <a:lnTo>
                  <a:pt x="46685" y="49403"/>
                </a:lnTo>
                <a:lnTo>
                  <a:pt x="47015" y="49568"/>
                </a:lnTo>
                <a:lnTo>
                  <a:pt x="47167" y="49784"/>
                </a:lnTo>
                <a:lnTo>
                  <a:pt x="47548" y="49771"/>
                </a:lnTo>
                <a:lnTo>
                  <a:pt x="47917" y="50050"/>
                </a:lnTo>
                <a:lnTo>
                  <a:pt x="48209" y="50266"/>
                </a:lnTo>
                <a:lnTo>
                  <a:pt x="48247" y="50126"/>
                </a:lnTo>
                <a:lnTo>
                  <a:pt x="48552" y="50076"/>
                </a:lnTo>
                <a:close/>
              </a:path>
              <a:path w="52070" h="62229">
                <a:moveTo>
                  <a:pt x="49580" y="48971"/>
                </a:moveTo>
                <a:close/>
              </a:path>
              <a:path w="52070" h="62229">
                <a:moveTo>
                  <a:pt x="51155" y="61468"/>
                </a:moveTo>
                <a:lnTo>
                  <a:pt x="50990" y="61620"/>
                </a:lnTo>
                <a:lnTo>
                  <a:pt x="51117" y="61556"/>
                </a:lnTo>
                <a:close/>
              </a:path>
              <a:path w="52070" h="62229">
                <a:moveTo>
                  <a:pt x="51181" y="9042"/>
                </a:moveTo>
                <a:lnTo>
                  <a:pt x="51028" y="8978"/>
                </a:lnTo>
                <a:lnTo>
                  <a:pt x="51181" y="9144"/>
                </a:lnTo>
                <a:close/>
              </a:path>
              <a:path w="52070" h="62229">
                <a:moveTo>
                  <a:pt x="51511" y="61683"/>
                </a:moveTo>
                <a:lnTo>
                  <a:pt x="51320" y="61391"/>
                </a:lnTo>
                <a:lnTo>
                  <a:pt x="50888" y="61290"/>
                </a:lnTo>
                <a:lnTo>
                  <a:pt x="51092" y="61417"/>
                </a:lnTo>
                <a:lnTo>
                  <a:pt x="51219" y="61366"/>
                </a:lnTo>
                <a:lnTo>
                  <a:pt x="51511" y="6168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616432" y="4338662"/>
            <a:ext cx="48260" cy="29845"/>
          </a:xfrm>
          <a:custGeom>
            <a:avLst/>
            <a:gdLst/>
            <a:ahLst/>
            <a:cxnLst/>
            <a:rect l="l" t="t" r="r" b="b"/>
            <a:pathLst>
              <a:path w="48259" h="29845">
                <a:moveTo>
                  <a:pt x="304" y="14973"/>
                </a:moveTo>
                <a:lnTo>
                  <a:pt x="215" y="14795"/>
                </a:lnTo>
                <a:lnTo>
                  <a:pt x="0" y="14808"/>
                </a:lnTo>
                <a:lnTo>
                  <a:pt x="304" y="14973"/>
                </a:lnTo>
                <a:close/>
              </a:path>
              <a:path w="48259" h="29845">
                <a:moveTo>
                  <a:pt x="698" y="18288"/>
                </a:moveTo>
                <a:lnTo>
                  <a:pt x="660" y="18148"/>
                </a:lnTo>
                <a:lnTo>
                  <a:pt x="508" y="18097"/>
                </a:lnTo>
                <a:lnTo>
                  <a:pt x="698" y="18288"/>
                </a:lnTo>
                <a:close/>
              </a:path>
              <a:path w="48259" h="29845">
                <a:moveTo>
                  <a:pt x="1206" y="18199"/>
                </a:moveTo>
                <a:lnTo>
                  <a:pt x="850" y="17995"/>
                </a:lnTo>
                <a:lnTo>
                  <a:pt x="1003" y="18351"/>
                </a:lnTo>
                <a:lnTo>
                  <a:pt x="1206" y="18199"/>
                </a:lnTo>
                <a:close/>
              </a:path>
              <a:path w="48259" h="29845">
                <a:moveTo>
                  <a:pt x="1422" y="20637"/>
                </a:moveTo>
                <a:lnTo>
                  <a:pt x="1346" y="20396"/>
                </a:lnTo>
                <a:lnTo>
                  <a:pt x="1193" y="20612"/>
                </a:lnTo>
                <a:lnTo>
                  <a:pt x="1282" y="20751"/>
                </a:lnTo>
                <a:lnTo>
                  <a:pt x="1422" y="20637"/>
                </a:lnTo>
                <a:close/>
              </a:path>
              <a:path w="48259" h="29845">
                <a:moveTo>
                  <a:pt x="1536" y="18122"/>
                </a:moveTo>
                <a:lnTo>
                  <a:pt x="1295" y="18186"/>
                </a:lnTo>
                <a:lnTo>
                  <a:pt x="1536" y="18122"/>
                </a:lnTo>
                <a:close/>
              </a:path>
              <a:path w="48259" h="29845">
                <a:moveTo>
                  <a:pt x="3009" y="21132"/>
                </a:moveTo>
                <a:close/>
              </a:path>
              <a:path w="48259" h="29845">
                <a:moveTo>
                  <a:pt x="4432" y="21107"/>
                </a:moveTo>
                <a:lnTo>
                  <a:pt x="4279" y="20739"/>
                </a:lnTo>
                <a:lnTo>
                  <a:pt x="4076" y="20701"/>
                </a:lnTo>
                <a:lnTo>
                  <a:pt x="3784" y="20548"/>
                </a:lnTo>
                <a:lnTo>
                  <a:pt x="3898" y="20904"/>
                </a:lnTo>
                <a:lnTo>
                  <a:pt x="4152" y="20866"/>
                </a:lnTo>
                <a:lnTo>
                  <a:pt x="4432" y="21107"/>
                </a:lnTo>
                <a:close/>
              </a:path>
              <a:path w="48259" h="29845">
                <a:moveTo>
                  <a:pt x="5016" y="19367"/>
                </a:moveTo>
                <a:lnTo>
                  <a:pt x="4876" y="19304"/>
                </a:lnTo>
                <a:lnTo>
                  <a:pt x="5016" y="19367"/>
                </a:lnTo>
                <a:close/>
              </a:path>
              <a:path w="48259" h="29845">
                <a:moveTo>
                  <a:pt x="5232" y="19037"/>
                </a:moveTo>
                <a:lnTo>
                  <a:pt x="4965" y="18745"/>
                </a:lnTo>
                <a:lnTo>
                  <a:pt x="4622" y="18669"/>
                </a:lnTo>
                <a:lnTo>
                  <a:pt x="4368" y="18542"/>
                </a:lnTo>
                <a:lnTo>
                  <a:pt x="4127" y="18834"/>
                </a:lnTo>
                <a:lnTo>
                  <a:pt x="4572" y="19100"/>
                </a:lnTo>
                <a:lnTo>
                  <a:pt x="4826" y="19037"/>
                </a:lnTo>
                <a:lnTo>
                  <a:pt x="4953" y="19291"/>
                </a:lnTo>
                <a:lnTo>
                  <a:pt x="5168" y="19240"/>
                </a:lnTo>
                <a:lnTo>
                  <a:pt x="5232" y="19037"/>
                </a:lnTo>
                <a:close/>
              </a:path>
              <a:path w="48259" h="29845">
                <a:moveTo>
                  <a:pt x="5842" y="19862"/>
                </a:moveTo>
                <a:lnTo>
                  <a:pt x="5765" y="19646"/>
                </a:lnTo>
                <a:lnTo>
                  <a:pt x="5562" y="19608"/>
                </a:lnTo>
                <a:lnTo>
                  <a:pt x="5689" y="19672"/>
                </a:lnTo>
                <a:lnTo>
                  <a:pt x="5842" y="19862"/>
                </a:lnTo>
                <a:close/>
              </a:path>
              <a:path w="48259" h="29845">
                <a:moveTo>
                  <a:pt x="6565" y="20370"/>
                </a:moveTo>
                <a:lnTo>
                  <a:pt x="5765" y="19951"/>
                </a:lnTo>
                <a:lnTo>
                  <a:pt x="5562" y="19862"/>
                </a:lnTo>
                <a:lnTo>
                  <a:pt x="5715" y="19862"/>
                </a:lnTo>
                <a:lnTo>
                  <a:pt x="5651" y="19685"/>
                </a:lnTo>
                <a:lnTo>
                  <a:pt x="5384" y="19951"/>
                </a:lnTo>
                <a:lnTo>
                  <a:pt x="5384" y="20307"/>
                </a:lnTo>
                <a:lnTo>
                  <a:pt x="4851" y="20408"/>
                </a:lnTo>
                <a:lnTo>
                  <a:pt x="4737" y="20269"/>
                </a:lnTo>
                <a:lnTo>
                  <a:pt x="5384" y="20307"/>
                </a:lnTo>
                <a:lnTo>
                  <a:pt x="5384" y="19951"/>
                </a:lnTo>
                <a:lnTo>
                  <a:pt x="5511" y="19583"/>
                </a:lnTo>
                <a:lnTo>
                  <a:pt x="5359" y="19519"/>
                </a:lnTo>
                <a:lnTo>
                  <a:pt x="5016" y="19367"/>
                </a:lnTo>
                <a:lnTo>
                  <a:pt x="5143" y="19519"/>
                </a:lnTo>
                <a:lnTo>
                  <a:pt x="4610" y="19405"/>
                </a:lnTo>
                <a:lnTo>
                  <a:pt x="4724" y="19634"/>
                </a:lnTo>
                <a:lnTo>
                  <a:pt x="4864" y="19646"/>
                </a:lnTo>
                <a:lnTo>
                  <a:pt x="4876" y="19786"/>
                </a:lnTo>
                <a:lnTo>
                  <a:pt x="4572" y="20002"/>
                </a:lnTo>
                <a:lnTo>
                  <a:pt x="4191" y="19850"/>
                </a:lnTo>
                <a:lnTo>
                  <a:pt x="3759" y="19786"/>
                </a:lnTo>
                <a:lnTo>
                  <a:pt x="3594" y="19862"/>
                </a:lnTo>
                <a:lnTo>
                  <a:pt x="2806" y="19761"/>
                </a:lnTo>
                <a:lnTo>
                  <a:pt x="2463" y="19608"/>
                </a:lnTo>
                <a:lnTo>
                  <a:pt x="2184" y="19481"/>
                </a:lnTo>
                <a:lnTo>
                  <a:pt x="1562" y="19392"/>
                </a:lnTo>
                <a:lnTo>
                  <a:pt x="1435" y="19392"/>
                </a:lnTo>
                <a:lnTo>
                  <a:pt x="1295" y="19342"/>
                </a:lnTo>
                <a:lnTo>
                  <a:pt x="914" y="19469"/>
                </a:lnTo>
                <a:lnTo>
                  <a:pt x="1447" y="19608"/>
                </a:lnTo>
                <a:lnTo>
                  <a:pt x="1651" y="19989"/>
                </a:lnTo>
                <a:lnTo>
                  <a:pt x="1790" y="19913"/>
                </a:lnTo>
                <a:lnTo>
                  <a:pt x="2235" y="20066"/>
                </a:lnTo>
                <a:lnTo>
                  <a:pt x="2730" y="20142"/>
                </a:lnTo>
                <a:lnTo>
                  <a:pt x="3111" y="20383"/>
                </a:lnTo>
                <a:lnTo>
                  <a:pt x="3251" y="20256"/>
                </a:lnTo>
                <a:lnTo>
                  <a:pt x="3492" y="20421"/>
                </a:lnTo>
                <a:lnTo>
                  <a:pt x="3505" y="20256"/>
                </a:lnTo>
                <a:lnTo>
                  <a:pt x="3606" y="20027"/>
                </a:lnTo>
                <a:lnTo>
                  <a:pt x="3873" y="20281"/>
                </a:lnTo>
                <a:lnTo>
                  <a:pt x="4127" y="20472"/>
                </a:lnTo>
                <a:lnTo>
                  <a:pt x="4394" y="20624"/>
                </a:lnTo>
                <a:lnTo>
                  <a:pt x="4559" y="20891"/>
                </a:lnTo>
                <a:lnTo>
                  <a:pt x="4953" y="20929"/>
                </a:lnTo>
                <a:lnTo>
                  <a:pt x="5473" y="21310"/>
                </a:lnTo>
                <a:lnTo>
                  <a:pt x="5702" y="20853"/>
                </a:lnTo>
                <a:lnTo>
                  <a:pt x="5994" y="20739"/>
                </a:lnTo>
                <a:lnTo>
                  <a:pt x="5651" y="20688"/>
                </a:lnTo>
                <a:lnTo>
                  <a:pt x="5499" y="20548"/>
                </a:lnTo>
                <a:lnTo>
                  <a:pt x="5613" y="20320"/>
                </a:lnTo>
                <a:lnTo>
                  <a:pt x="6565" y="20370"/>
                </a:lnTo>
                <a:close/>
              </a:path>
              <a:path w="48259" h="29845">
                <a:moveTo>
                  <a:pt x="8788" y="19570"/>
                </a:moveTo>
                <a:lnTo>
                  <a:pt x="8559" y="19431"/>
                </a:lnTo>
                <a:lnTo>
                  <a:pt x="8356" y="19291"/>
                </a:lnTo>
                <a:lnTo>
                  <a:pt x="8382" y="19608"/>
                </a:lnTo>
                <a:lnTo>
                  <a:pt x="8534" y="19608"/>
                </a:lnTo>
                <a:lnTo>
                  <a:pt x="8788" y="19570"/>
                </a:lnTo>
                <a:close/>
              </a:path>
              <a:path w="48259" h="29845">
                <a:moveTo>
                  <a:pt x="8890" y="21450"/>
                </a:moveTo>
                <a:lnTo>
                  <a:pt x="8763" y="21399"/>
                </a:lnTo>
                <a:lnTo>
                  <a:pt x="8890" y="21450"/>
                </a:lnTo>
                <a:close/>
              </a:path>
              <a:path w="48259" h="29845">
                <a:moveTo>
                  <a:pt x="9258" y="21996"/>
                </a:moveTo>
                <a:lnTo>
                  <a:pt x="9232" y="21818"/>
                </a:lnTo>
                <a:lnTo>
                  <a:pt x="9093" y="21742"/>
                </a:lnTo>
                <a:lnTo>
                  <a:pt x="8928" y="21602"/>
                </a:lnTo>
                <a:lnTo>
                  <a:pt x="8788" y="21628"/>
                </a:lnTo>
                <a:lnTo>
                  <a:pt x="8610" y="21437"/>
                </a:lnTo>
                <a:lnTo>
                  <a:pt x="8813" y="21755"/>
                </a:lnTo>
                <a:lnTo>
                  <a:pt x="8559" y="21831"/>
                </a:lnTo>
                <a:lnTo>
                  <a:pt x="8915" y="22009"/>
                </a:lnTo>
                <a:lnTo>
                  <a:pt x="8928" y="21755"/>
                </a:lnTo>
                <a:lnTo>
                  <a:pt x="9258" y="21996"/>
                </a:lnTo>
                <a:close/>
              </a:path>
              <a:path w="48259" h="29845">
                <a:moveTo>
                  <a:pt x="10617" y="21386"/>
                </a:moveTo>
                <a:lnTo>
                  <a:pt x="10553" y="21209"/>
                </a:lnTo>
                <a:lnTo>
                  <a:pt x="10401" y="21170"/>
                </a:lnTo>
                <a:lnTo>
                  <a:pt x="10261" y="21259"/>
                </a:lnTo>
                <a:lnTo>
                  <a:pt x="10617" y="21386"/>
                </a:lnTo>
                <a:close/>
              </a:path>
              <a:path w="48259" h="29845">
                <a:moveTo>
                  <a:pt x="10833" y="22301"/>
                </a:moveTo>
                <a:lnTo>
                  <a:pt x="10706" y="22098"/>
                </a:lnTo>
                <a:lnTo>
                  <a:pt x="10477" y="22085"/>
                </a:lnTo>
                <a:lnTo>
                  <a:pt x="10350" y="22047"/>
                </a:lnTo>
                <a:lnTo>
                  <a:pt x="10007" y="22059"/>
                </a:lnTo>
                <a:lnTo>
                  <a:pt x="10502" y="22148"/>
                </a:lnTo>
                <a:lnTo>
                  <a:pt x="10833" y="22301"/>
                </a:lnTo>
                <a:close/>
              </a:path>
              <a:path w="48259" h="29845">
                <a:moveTo>
                  <a:pt x="11671" y="21818"/>
                </a:moveTo>
                <a:lnTo>
                  <a:pt x="11506" y="21780"/>
                </a:lnTo>
                <a:lnTo>
                  <a:pt x="11671" y="21818"/>
                </a:lnTo>
                <a:close/>
              </a:path>
              <a:path w="48259" h="29845">
                <a:moveTo>
                  <a:pt x="11823" y="21856"/>
                </a:moveTo>
                <a:lnTo>
                  <a:pt x="11696" y="21818"/>
                </a:lnTo>
                <a:lnTo>
                  <a:pt x="11823" y="21856"/>
                </a:lnTo>
                <a:close/>
              </a:path>
              <a:path w="48259" h="29845">
                <a:moveTo>
                  <a:pt x="11925" y="21361"/>
                </a:moveTo>
                <a:close/>
              </a:path>
              <a:path w="48259" h="29845">
                <a:moveTo>
                  <a:pt x="25577" y="29476"/>
                </a:moveTo>
                <a:lnTo>
                  <a:pt x="25374" y="29451"/>
                </a:lnTo>
                <a:lnTo>
                  <a:pt x="25577" y="29476"/>
                </a:lnTo>
                <a:close/>
              </a:path>
              <a:path w="48259" h="29845">
                <a:moveTo>
                  <a:pt x="39408" y="3492"/>
                </a:moveTo>
                <a:lnTo>
                  <a:pt x="39331" y="3251"/>
                </a:lnTo>
                <a:lnTo>
                  <a:pt x="39319" y="3060"/>
                </a:lnTo>
                <a:lnTo>
                  <a:pt x="39166" y="2997"/>
                </a:lnTo>
                <a:lnTo>
                  <a:pt x="39293" y="2781"/>
                </a:lnTo>
                <a:lnTo>
                  <a:pt x="39052" y="2743"/>
                </a:lnTo>
                <a:lnTo>
                  <a:pt x="38836" y="2463"/>
                </a:lnTo>
                <a:lnTo>
                  <a:pt x="38722" y="2832"/>
                </a:lnTo>
                <a:lnTo>
                  <a:pt x="38976" y="2933"/>
                </a:lnTo>
                <a:lnTo>
                  <a:pt x="39077" y="3149"/>
                </a:lnTo>
                <a:lnTo>
                  <a:pt x="39230" y="3149"/>
                </a:lnTo>
                <a:lnTo>
                  <a:pt x="39217" y="3352"/>
                </a:lnTo>
                <a:lnTo>
                  <a:pt x="39408" y="3492"/>
                </a:lnTo>
                <a:close/>
              </a:path>
              <a:path w="48259" h="29845">
                <a:moveTo>
                  <a:pt x="39585" y="800"/>
                </a:moveTo>
                <a:lnTo>
                  <a:pt x="39395" y="469"/>
                </a:lnTo>
                <a:lnTo>
                  <a:pt x="39116" y="0"/>
                </a:lnTo>
                <a:lnTo>
                  <a:pt x="39357" y="520"/>
                </a:lnTo>
                <a:lnTo>
                  <a:pt x="39471" y="647"/>
                </a:lnTo>
                <a:lnTo>
                  <a:pt x="39585" y="800"/>
                </a:lnTo>
                <a:close/>
              </a:path>
              <a:path w="48259" h="29845">
                <a:moveTo>
                  <a:pt x="39662" y="3771"/>
                </a:moveTo>
                <a:lnTo>
                  <a:pt x="39535" y="3721"/>
                </a:lnTo>
                <a:lnTo>
                  <a:pt x="39408" y="3594"/>
                </a:lnTo>
                <a:lnTo>
                  <a:pt x="39103" y="3390"/>
                </a:lnTo>
                <a:lnTo>
                  <a:pt x="39344" y="3810"/>
                </a:lnTo>
                <a:lnTo>
                  <a:pt x="39497" y="3784"/>
                </a:lnTo>
                <a:lnTo>
                  <a:pt x="39662" y="3771"/>
                </a:lnTo>
                <a:close/>
              </a:path>
              <a:path w="48259" h="29845">
                <a:moveTo>
                  <a:pt x="44196" y="13525"/>
                </a:moveTo>
                <a:lnTo>
                  <a:pt x="44119" y="12801"/>
                </a:lnTo>
                <a:lnTo>
                  <a:pt x="43827" y="12573"/>
                </a:lnTo>
                <a:lnTo>
                  <a:pt x="43395" y="12407"/>
                </a:lnTo>
                <a:lnTo>
                  <a:pt x="42887" y="12395"/>
                </a:lnTo>
                <a:lnTo>
                  <a:pt x="42392" y="12331"/>
                </a:lnTo>
                <a:lnTo>
                  <a:pt x="41808" y="12357"/>
                </a:lnTo>
                <a:lnTo>
                  <a:pt x="43497" y="13423"/>
                </a:lnTo>
                <a:lnTo>
                  <a:pt x="43662" y="13423"/>
                </a:lnTo>
                <a:lnTo>
                  <a:pt x="44196" y="13525"/>
                </a:lnTo>
                <a:close/>
              </a:path>
              <a:path w="48259" h="29845">
                <a:moveTo>
                  <a:pt x="45046" y="10464"/>
                </a:moveTo>
                <a:lnTo>
                  <a:pt x="44399" y="10020"/>
                </a:lnTo>
                <a:lnTo>
                  <a:pt x="44246" y="9982"/>
                </a:lnTo>
                <a:lnTo>
                  <a:pt x="44018" y="10198"/>
                </a:lnTo>
                <a:lnTo>
                  <a:pt x="44323" y="10566"/>
                </a:lnTo>
                <a:lnTo>
                  <a:pt x="44589" y="10464"/>
                </a:lnTo>
                <a:lnTo>
                  <a:pt x="45046" y="10464"/>
                </a:lnTo>
                <a:close/>
              </a:path>
              <a:path w="48259" h="29845">
                <a:moveTo>
                  <a:pt x="46380" y="15189"/>
                </a:moveTo>
                <a:lnTo>
                  <a:pt x="45885" y="14770"/>
                </a:lnTo>
                <a:lnTo>
                  <a:pt x="45961" y="14490"/>
                </a:lnTo>
                <a:lnTo>
                  <a:pt x="45453" y="14312"/>
                </a:lnTo>
                <a:lnTo>
                  <a:pt x="45516" y="14084"/>
                </a:lnTo>
                <a:lnTo>
                  <a:pt x="45694" y="14046"/>
                </a:lnTo>
                <a:lnTo>
                  <a:pt x="45694" y="14173"/>
                </a:lnTo>
                <a:lnTo>
                  <a:pt x="45948" y="14338"/>
                </a:lnTo>
                <a:lnTo>
                  <a:pt x="45707" y="14033"/>
                </a:lnTo>
                <a:lnTo>
                  <a:pt x="45212" y="13843"/>
                </a:lnTo>
                <a:lnTo>
                  <a:pt x="45110" y="13322"/>
                </a:lnTo>
                <a:lnTo>
                  <a:pt x="44691" y="13131"/>
                </a:lnTo>
                <a:lnTo>
                  <a:pt x="44462" y="12979"/>
                </a:lnTo>
                <a:lnTo>
                  <a:pt x="44272" y="13119"/>
                </a:lnTo>
                <a:lnTo>
                  <a:pt x="44196" y="13347"/>
                </a:lnTo>
                <a:lnTo>
                  <a:pt x="44386" y="13411"/>
                </a:lnTo>
                <a:lnTo>
                  <a:pt x="44526" y="13500"/>
                </a:lnTo>
                <a:lnTo>
                  <a:pt x="44513" y="13716"/>
                </a:lnTo>
                <a:lnTo>
                  <a:pt x="44577" y="14109"/>
                </a:lnTo>
                <a:lnTo>
                  <a:pt x="44983" y="13893"/>
                </a:lnTo>
                <a:lnTo>
                  <a:pt x="45085" y="14160"/>
                </a:lnTo>
                <a:lnTo>
                  <a:pt x="45135" y="14427"/>
                </a:lnTo>
                <a:lnTo>
                  <a:pt x="45148" y="14693"/>
                </a:lnTo>
                <a:lnTo>
                  <a:pt x="45351" y="14922"/>
                </a:lnTo>
                <a:lnTo>
                  <a:pt x="45580" y="14986"/>
                </a:lnTo>
                <a:lnTo>
                  <a:pt x="45770" y="14998"/>
                </a:lnTo>
                <a:lnTo>
                  <a:pt x="45948" y="15163"/>
                </a:lnTo>
                <a:lnTo>
                  <a:pt x="46380" y="15189"/>
                </a:lnTo>
                <a:close/>
              </a:path>
              <a:path w="48259" h="29845">
                <a:moveTo>
                  <a:pt x="47231" y="16764"/>
                </a:moveTo>
                <a:lnTo>
                  <a:pt x="47078" y="16471"/>
                </a:lnTo>
                <a:lnTo>
                  <a:pt x="46913" y="16611"/>
                </a:lnTo>
                <a:lnTo>
                  <a:pt x="46761" y="16446"/>
                </a:lnTo>
                <a:lnTo>
                  <a:pt x="46812" y="16865"/>
                </a:lnTo>
                <a:lnTo>
                  <a:pt x="47028" y="16941"/>
                </a:lnTo>
                <a:lnTo>
                  <a:pt x="47091" y="16738"/>
                </a:lnTo>
                <a:lnTo>
                  <a:pt x="47155" y="16891"/>
                </a:lnTo>
                <a:lnTo>
                  <a:pt x="47231" y="16764"/>
                </a:lnTo>
                <a:close/>
              </a:path>
              <a:path w="48259" h="29845">
                <a:moveTo>
                  <a:pt x="48107" y="13284"/>
                </a:moveTo>
                <a:lnTo>
                  <a:pt x="48056" y="13055"/>
                </a:lnTo>
                <a:lnTo>
                  <a:pt x="47777" y="12928"/>
                </a:lnTo>
                <a:lnTo>
                  <a:pt x="48056" y="12776"/>
                </a:lnTo>
                <a:lnTo>
                  <a:pt x="47993" y="12611"/>
                </a:lnTo>
                <a:lnTo>
                  <a:pt x="47777" y="12560"/>
                </a:lnTo>
                <a:lnTo>
                  <a:pt x="47637" y="12319"/>
                </a:lnTo>
                <a:lnTo>
                  <a:pt x="47523" y="12166"/>
                </a:lnTo>
                <a:lnTo>
                  <a:pt x="47472" y="12293"/>
                </a:lnTo>
                <a:lnTo>
                  <a:pt x="47218" y="12420"/>
                </a:lnTo>
                <a:lnTo>
                  <a:pt x="47155" y="12547"/>
                </a:lnTo>
                <a:lnTo>
                  <a:pt x="47244" y="12712"/>
                </a:lnTo>
                <a:lnTo>
                  <a:pt x="47129" y="12928"/>
                </a:lnTo>
                <a:lnTo>
                  <a:pt x="46812" y="12687"/>
                </a:lnTo>
                <a:lnTo>
                  <a:pt x="46710" y="12865"/>
                </a:lnTo>
                <a:lnTo>
                  <a:pt x="46761" y="13690"/>
                </a:lnTo>
                <a:lnTo>
                  <a:pt x="47663" y="13944"/>
                </a:lnTo>
                <a:lnTo>
                  <a:pt x="48107" y="1328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559231" y="429442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63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615251" y="4353013"/>
            <a:ext cx="46355" cy="7620"/>
          </a:xfrm>
          <a:custGeom>
            <a:avLst/>
            <a:gdLst/>
            <a:ahLst/>
            <a:cxnLst/>
            <a:rect l="l" t="t" r="r" b="b"/>
            <a:pathLst>
              <a:path w="46354" h="7620">
                <a:moveTo>
                  <a:pt x="673" y="190"/>
                </a:moveTo>
                <a:lnTo>
                  <a:pt x="304" y="25"/>
                </a:lnTo>
                <a:lnTo>
                  <a:pt x="177" y="0"/>
                </a:lnTo>
                <a:lnTo>
                  <a:pt x="0" y="114"/>
                </a:lnTo>
                <a:lnTo>
                  <a:pt x="673" y="190"/>
                </a:lnTo>
                <a:close/>
              </a:path>
              <a:path w="46354" h="7620">
                <a:moveTo>
                  <a:pt x="2603" y="3175"/>
                </a:moveTo>
                <a:lnTo>
                  <a:pt x="2451" y="3073"/>
                </a:lnTo>
                <a:lnTo>
                  <a:pt x="2120" y="2946"/>
                </a:lnTo>
                <a:lnTo>
                  <a:pt x="2209" y="3187"/>
                </a:lnTo>
                <a:lnTo>
                  <a:pt x="2603" y="3175"/>
                </a:lnTo>
                <a:close/>
              </a:path>
              <a:path w="46354" h="7620">
                <a:moveTo>
                  <a:pt x="2755" y="3073"/>
                </a:moveTo>
                <a:lnTo>
                  <a:pt x="2628" y="2743"/>
                </a:lnTo>
                <a:lnTo>
                  <a:pt x="2552" y="3073"/>
                </a:lnTo>
                <a:lnTo>
                  <a:pt x="2730" y="3086"/>
                </a:lnTo>
                <a:close/>
              </a:path>
              <a:path w="46354" h="7620">
                <a:moveTo>
                  <a:pt x="3035" y="3149"/>
                </a:moveTo>
                <a:lnTo>
                  <a:pt x="2921" y="2946"/>
                </a:lnTo>
                <a:lnTo>
                  <a:pt x="2806" y="3098"/>
                </a:lnTo>
                <a:lnTo>
                  <a:pt x="3035" y="3149"/>
                </a:lnTo>
                <a:close/>
              </a:path>
              <a:path w="46354" h="7620">
                <a:moveTo>
                  <a:pt x="4610" y="127"/>
                </a:moveTo>
                <a:lnTo>
                  <a:pt x="4470" y="127"/>
                </a:lnTo>
                <a:lnTo>
                  <a:pt x="4610" y="127"/>
                </a:lnTo>
                <a:close/>
              </a:path>
              <a:path w="46354" h="7620">
                <a:moveTo>
                  <a:pt x="4673" y="6807"/>
                </a:moveTo>
                <a:lnTo>
                  <a:pt x="4445" y="6680"/>
                </a:lnTo>
                <a:lnTo>
                  <a:pt x="4152" y="6705"/>
                </a:lnTo>
                <a:lnTo>
                  <a:pt x="4343" y="6718"/>
                </a:lnTo>
                <a:lnTo>
                  <a:pt x="4483" y="6819"/>
                </a:lnTo>
                <a:lnTo>
                  <a:pt x="4673" y="6807"/>
                </a:lnTo>
                <a:close/>
              </a:path>
              <a:path w="46354" h="7620">
                <a:moveTo>
                  <a:pt x="5143" y="4025"/>
                </a:moveTo>
                <a:lnTo>
                  <a:pt x="4711" y="3987"/>
                </a:lnTo>
                <a:lnTo>
                  <a:pt x="4559" y="3987"/>
                </a:lnTo>
                <a:lnTo>
                  <a:pt x="4013" y="3746"/>
                </a:lnTo>
                <a:lnTo>
                  <a:pt x="4051" y="3949"/>
                </a:lnTo>
                <a:lnTo>
                  <a:pt x="4330" y="4051"/>
                </a:lnTo>
                <a:lnTo>
                  <a:pt x="4483" y="4089"/>
                </a:lnTo>
                <a:lnTo>
                  <a:pt x="4559" y="4356"/>
                </a:lnTo>
                <a:lnTo>
                  <a:pt x="4762" y="4470"/>
                </a:lnTo>
                <a:lnTo>
                  <a:pt x="4864" y="4127"/>
                </a:lnTo>
                <a:lnTo>
                  <a:pt x="5143" y="4025"/>
                </a:lnTo>
                <a:close/>
              </a:path>
              <a:path w="46354" h="7620">
                <a:moveTo>
                  <a:pt x="5499" y="4013"/>
                </a:moveTo>
                <a:lnTo>
                  <a:pt x="5359" y="3898"/>
                </a:lnTo>
                <a:lnTo>
                  <a:pt x="5219" y="3975"/>
                </a:lnTo>
                <a:lnTo>
                  <a:pt x="5499" y="4013"/>
                </a:lnTo>
                <a:close/>
              </a:path>
              <a:path w="46354" h="7620">
                <a:moveTo>
                  <a:pt x="12992" y="6781"/>
                </a:moveTo>
                <a:lnTo>
                  <a:pt x="12814" y="6591"/>
                </a:lnTo>
                <a:lnTo>
                  <a:pt x="12687" y="6438"/>
                </a:lnTo>
                <a:lnTo>
                  <a:pt x="12471" y="6235"/>
                </a:lnTo>
                <a:lnTo>
                  <a:pt x="12166" y="5791"/>
                </a:lnTo>
                <a:lnTo>
                  <a:pt x="12369" y="7010"/>
                </a:lnTo>
                <a:lnTo>
                  <a:pt x="12700" y="6858"/>
                </a:lnTo>
                <a:lnTo>
                  <a:pt x="12776" y="6667"/>
                </a:lnTo>
                <a:lnTo>
                  <a:pt x="12890" y="6858"/>
                </a:lnTo>
                <a:close/>
              </a:path>
              <a:path w="46354" h="7620">
                <a:moveTo>
                  <a:pt x="13309" y="7378"/>
                </a:moveTo>
                <a:lnTo>
                  <a:pt x="13144" y="7327"/>
                </a:lnTo>
                <a:lnTo>
                  <a:pt x="13004" y="7378"/>
                </a:lnTo>
                <a:lnTo>
                  <a:pt x="13030" y="7556"/>
                </a:lnTo>
                <a:lnTo>
                  <a:pt x="13309" y="7378"/>
                </a:lnTo>
                <a:close/>
              </a:path>
              <a:path w="46354" h="7620">
                <a:moveTo>
                  <a:pt x="46024" y="1346"/>
                </a:moveTo>
                <a:lnTo>
                  <a:pt x="45491" y="685"/>
                </a:lnTo>
                <a:lnTo>
                  <a:pt x="45339" y="673"/>
                </a:lnTo>
                <a:lnTo>
                  <a:pt x="44983" y="812"/>
                </a:lnTo>
                <a:lnTo>
                  <a:pt x="45618" y="1028"/>
                </a:lnTo>
                <a:lnTo>
                  <a:pt x="45631" y="1244"/>
                </a:lnTo>
                <a:lnTo>
                  <a:pt x="46024" y="134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576414" y="429221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469" y="8420"/>
                </a:moveTo>
                <a:lnTo>
                  <a:pt x="0" y="8420"/>
                </a:lnTo>
                <a:lnTo>
                  <a:pt x="12" y="8572"/>
                </a:lnTo>
                <a:lnTo>
                  <a:pt x="0" y="8801"/>
                </a:lnTo>
                <a:lnTo>
                  <a:pt x="292" y="8712"/>
                </a:lnTo>
                <a:lnTo>
                  <a:pt x="190" y="8521"/>
                </a:lnTo>
                <a:lnTo>
                  <a:pt x="469" y="8420"/>
                </a:lnTo>
                <a:close/>
              </a:path>
              <a:path w="6350" h="8889">
                <a:moveTo>
                  <a:pt x="2324" y="63"/>
                </a:moveTo>
                <a:close/>
              </a:path>
              <a:path w="6350" h="8889">
                <a:moveTo>
                  <a:pt x="3035" y="3454"/>
                </a:moveTo>
                <a:close/>
              </a:path>
              <a:path w="6350" h="8889">
                <a:moveTo>
                  <a:pt x="4584" y="901"/>
                </a:moveTo>
                <a:close/>
              </a:path>
              <a:path w="6350" h="8889">
                <a:moveTo>
                  <a:pt x="6032" y="1219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655271" y="434071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127" y="190"/>
                </a:lnTo>
                <a:lnTo>
                  <a:pt x="114" y="2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568515" y="4289793"/>
            <a:ext cx="38100" cy="61594"/>
          </a:xfrm>
          <a:custGeom>
            <a:avLst/>
            <a:gdLst/>
            <a:ahLst/>
            <a:cxnLst/>
            <a:rect l="l" t="t" r="r" b="b"/>
            <a:pathLst>
              <a:path w="38100" h="61595">
                <a:moveTo>
                  <a:pt x="76" y="0"/>
                </a:moveTo>
                <a:close/>
              </a:path>
              <a:path w="38100" h="61595">
                <a:moveTo>
                  <a:pt x="482" y="1676"/>
                </a:moveTo>
                <a:close/>
              </a:path>
              <a:path w="38100" h="61595">
                <a:moveTo>
                  <a:pt x="1625" y="1752"/>
                </a:moveTo>
                <a:close/>
              </a:path>
              <a:path w="38100" h="61595">
                <a:moveTo>
                  <a:pt x="2146" y="1524"/>
                </a:moveTo>
                <a:close/>
              </a:path>
              <a:path w="38100" h="61595">
                <a:moveTo>
                  <a:pt x="2451" y="2324"/>
                </a:moveTo>
                <a:close/>
              </a:path>
              <a:path w="38100" h="61595">
                <a:moveTo>
                  <a:pt x="3124" y="254"/>
                </a:moveTo>
                <a:lnTo>
                  <a:pt x="2997" y="177"/>
                </a:lnTo>
                <a:lnTo>
                  <a:pt x="3124" y="254"/>
                </a:lnTo>
                <a:close/>
              </a:path>
              <a:path w="38100" h="61595">
                <a:moveTo>
                  <a:pt x="4991" y="2006"/>
                </a:moveTo>
                <a:close/>
              </a:path>
              <a:path w="38100" h="61595">
                <a:moveTo>
                  <a:pt x="13309" y="7772"/>
                </a:moveTo>
                <a:lnTo>
                  <a:pt x="13081" y="7708"/>
                </a:lnTo>
                <a:lnTo>
                  <a:pt x="13119" y="7886"/>
                </a:lnTo>
                <a:lnTo>
                  <a:pt x="13271" y="7823"/>
                </a:lnTo>
                <a:close/>
              </a:path>
              <a:path w="38100" h="61595">
                <a:moveTo>
                  <a:pt x="14681" y="7581"/>
                </a:moveTo>
                <a:lnTo>
                  <a:pt x="14566" y="7772"/>
                </a:lnTo>
                <a:lnTo>
                  <a:pt x="14681" y="7581"/>
                </a:lnTo>
                <a:close/>
              </a:path>
              <a:path w="38100" h="61595">
                <a:moveTo>
                  <a:pt x="14947" y="7556"/>
                </a:moveTo>
                <a:close/>
              </a:path>
              <a:path w="38100" h="61595">
                <a:moveTo>
                  <a:pt x="16522" y="7086"/>
                </a:moveTo>
                <a:lnTo>
                  <a:pt x="16383" y="6845"/>
                </a:lnTo>
                <a:lnTo>
                  <a:pt x="16078" y="6578"/>
                </a:lnTo>
                <a:lnTo>
                  <a:pt x="16040" y="6350"/>
                </a:lnTo>
                <a:lnTo>
                  <a:pt x="15824" y="6337"/>
                </a:lnTo>
                <a:lnTo>
                  <a:pt x="15557" y="6197"/>
                </a:lnTo>
                <a:lnTo>
                  <a:pt x="15417" y="6007"/>
                </a:lnTo>
                <a:lnTo>
                  <a:pt x="15189" y="5575"/>
                </a:lnTo>
                <a:lnTo>
                  <a:pt x="15087" y="5422"/>
                </a:lnTo>
                <a:lnTo>
                  <a:pt x="14516" y="5041"/>
                </a:lnTo>
                <a:lnTo>
                  <a:pt x="14173" y="4686"/>
                </a:lnTo>
                <a:lnTo>
                  <a:pt x="13830" y="4381"/>
                </a:lnTo>
                <a:lnTo>
                  <a:pt x="13487" y="4610"/>
                </a:lnTo>
                <a:lnTo>
                  <a:pt x="13208" y="4381"/>
                </a:lnTo>
                <a:lnTo>
                  <a:pt x="12992" y="4241"/>
                </a:lnTo>
                <a:lnTo>
                  <a:pt x="13144" y="3860"/>
                </a:lnTo>
                <a:lnTo>
                  <a:pt x="13169" y="3644"/>
                </a:lnTo>
                <a:lnTo>
                  <a:pt x="12903" y="3314"/>
                </a:lnTo>
                <a:lnTo>
                  <a:pt x="12369" y="3606"/>
                </a:lnTo>
                <a:lnTo>
                  <a:pt x="12128" y="3340"/>
                </a:lnTo>
                <a:lnTo>
                  <a:pt x="12103" y="3200"/>
                </a:lnTo>
                <a:lnTo>
                  <a:pt x="12395" y="2933"/>
                </a:lnTo>
                <a:lnTo>
                  <a:pt x="11290" y="2921"/>
                </a:lnTo>
                <a:lnTo>
                  <a:pt x="11290" y="3302"/>
                </a:lnTo>
                <a:lnTo>
                  <a:pt x="11722" y="3644"/>
                </a:lnTo>
                <a:lnTo>
                  <a:pt x="11252" y="3429"/>
                </a:lnTo>
                <a:lnTo>
                  <a:pt x="11061" y="3340"/>
                </a:lnTo>
                <a:lnTo>
                  <a:pt x="11099" y="3721"/>
                </a:lnTo>
                <a:lnTo>
                  <a:pt x="10998" y="3860"/>
                </a:lnTo>
                <a:lnTo>
                  <a:pt x="11036" y="3657"/>
                </a:lnTo>
                <a:lnTo>
                  <a:pt x="11074" y="3505"/>
                </a:lnTo>
                <a:lnTo>
                  <a:pt x="10871" y="3441"/>
                </a:lnTo>
                <a:lnTo>
                  <a:pt x="10820" y="3200"/>
                </a:lnTo>
                <a:lnTo>
                  <a:pt x="10185" y="3200"/>
                </a:lnTo>
                <a:lnTo>
                  <a:pt x="10515" y="3352"/>
                </a:lnTo>
                <a:lnTo>
                  <a:pt x="10693" y="3479"/>
                </a:lnTo>
                <a:lnTo>
                  <a:pt x="10375" y="3454"/>
                </a:lnTo>
                <a:lnTo>
                  <a:pt x="10515" y="3543"/>
                </a:lnTo>
                <a:lnTo>
                  <a:pt x="10655" y="3568"/>
                </a:lnTo>
                <a:lnTo>
                  <a:pt x="10477" y="3543"/>
                </a:lnTo>
                <a:lnTo>
                  <a:pt x="10299" y="3517"/>
                </a:lnTo>
                <a:lnTo>
                  <a:pt x="10147" y="3517"/>
                </a:lnTo>
                <a:lnTo>
                  <a:pt x="10020" y="3429"/>
                </a:lnTo>
                <a:lnTo>
                  <a:pt x="9512" y="2717"/>
                </a:lnTo>
                <a:lnTo>
                  <a:pt x="9563" y="2921"/>
                </a:lnTo>
                <a:lnTo>
                  <a:pt x="9639" y="3517"/>
                </a:lnTo>
                <a:lnTo>
                  <a:pt x="9423" y="3390"/>
                </a:lnTo>
                <a:lnTo>
                  <a:pt x="9359" y="3657"/>
                </a:lnTo>
                <a:lnTo>
                  <a:pt x="9118" y="3479"/>
                </a:lnTo>
                <a:lnTo>
                  <a:pt x="9207" y="3746"/>
                </a:lnTo>
                <a:lnTo>
                  <a:pt x="9093" y="4140"/>
                </a:lnTo>
                <a:lnTo>
                  <a:pt x="9017" y="4292"/>
                </a:lnTo>
                <a:lnTo>
                  <a:pt x="9080" y="4445"/>
                </a:lnTo>
                <a:lnTo>
                  <a:pt x="8953" y="4483"/>
                </a:lnTo>
                <a:lnTo>
                  <a:pt x="9207" y="4610"/>
                </a:lnTo>
                <a:lnTo>
                  <a:pt x="9652" y="5041"/>
                </a:lnTo>
                <a:lnTo>
                  <a:pt x="10071" y="5143"/>
                </a:lnTo>
                <a:lnTo>
                  <a:pt x="10388" y="5181"/>
                </a:lnTo>
                <a:lnTo>
                  <a:pt x="10337" y="5384"/>
                </a:lnTo>
                <a:lnTo>
                  <a:pt x="9982" y="5422"/>
                </a:lnTo>
                <a:lnTo>
                  <a:pt x="10845" y="5410"/>
                </a:lnTo>
                <a:lnTo>
                  <a:pt x="11277" y="5422"/>
                </a:lnTo>
                <a:lnTo>
                  <a:pt x="11709" y="5232"/>
                </a:lnTo>
                <a:lnTo>
                  <a:pt x="11963" y="5219"/>
                </a:lnTo>
                <a:lnTo>
                  <a:pt x="11887" y="4686"/>
                </a:lnTo>
                <a:lnTo>
                  <a:pt x="12128" y="4864"/>
                </a:lnTo>
                <a:lnTo>
                  <a:pt x="12141" y="5181"/>
                </a:lnTo>
                <a:lnTo>
                  <a:pt x="11925" y="5702"/>
                </a:lnTo>
                <a:lnTo>
                  <a:pt x="11645" y="5778"/>
                </a:lnTo>
                <a:lnTo>
                  <a:pt x="11785" y="5930"/>
                </a:lnTo>
                <a:lnTo>
                  <a:pt x="11836" y="6845"/>
                </a:lnTo>
                <a:lnTo>
                  <a:pt x="12319" y="7581"/>
                </a:lnTo>
                <a:lnTo>
                  <a:pt x="12852" y="8039"/>
                </a:lnTo>
                <a:lnTo>
                  <a:pt x="12839" y="7632"/>
                </a:lnTo>
                <a:lnTo>
                  <a:pt x="13004" y="7950"/>
                </a:lnTo>
                <a:lnTo>
                  <a:pt x="13042" y="7632"/>
                </a:lnTo>
                <a:lnTo>
                  <a:pt x="13220" y="7607"/>
                </a:lnTo>
                <a:lnTo>
                  <a:pt x="13309" y="7772"/>
                </a:lnTo>
                <a:lnTo>
                  <a:pt x="13843" y="7797"/>
                </a:lnTo>
                <a:lnTo>
                  <a:pt x="13423" y="7950"/>
                </a:lnTo>
                <a:lnTo>
                  <a:pt x="14097" y="7797"/>
                </a:lnTo>
                <a:lnTo>
                  <a:pt x="13474" y="8458"/>
                </a:lnTo>
                <a:lnTo>
                  <a:pt x="14160" y="8039"/>
                </a:lnTo>
                <a:lnTo>
                  <a:pt x="14376" y="8089"/>
                </a:lnTo>
                <a:lnTo>
                  <a:pt x="14681" y="8572"/>
                </a:lnTo>
                <a:lnTo>
                  <a:pt x="14808" y="8267"/>
                </a:lnTo>
                <a:lnTo>
                  <a:pt x="14630" y="8140"/>
                </a:lnTo>
                <a:lnTo>
                  <a:pt x="14655" y="7797"/>
                </a:lnTo>
                <a:lnTo>
                  <a:pt x="14490" y="7607"/>
                </a:lnTo>
                <a:lnTo>
                  <a:pt x="14884" y="7556"/>
                </a:lnTo>
                <a:lnTo>
                  <a:pt x="14960" y="7378"/>
                </a:lnTo>
                <a:lnTo>
                  <a:pt x="15392" y="7454"/>
                </a:lnTo>
                <a:lnTo>
                  <a:pt x="15214" y="7239"/>
                </a:lnTo>
                <a:lnTo>
                  <a:pt x="15074" y="6934"/>
                </a:lnTo>
                <a:lnTo>
                  <a:pt x="15443" y="7454"/>
                </a:lnTo>
                <a:lnTo>
                  <a:pt x="15659" y="7251"/>
                </a:lnTo>
                <a:lnTo>
                  <a:pt x="15633" y="7035"/>
                </a:lnTo>
                <a:lnTo>
                  <a:pt x="15684" y="7239"/>
                </a:lnTo>
                <a:lnTo>
                  <a:pt x="15748" y="7035"/>
                </a:lnTo>
                <a:lnTo>
                  <a:pt x="15735" y="7391"/>
                </a:lnTo>
                <a:lnTo>
                  <a:pt x="16522" y="7086"/>
                </a:lnTo>
                <a:close/>
              </a:path>
              <a:path w="38100" h="61595">
                <a:moveTo>
                  <a:pt x="21907" y="39293"/>
                </a:moveTo>
                <a:lnTo>
                  <a:pt x="21780" y="39382"/>
                </a:lnTo>
                <a:lnTo>
                  <a:pt x="21907" y="39293"/>
                </a:lnTo>
                <a:close/>
              </a:path>
              <a:path w="38100" h="61595">
                <a:moveTo>
                  <a:pt x="28714" y="45847"/>
                </a:moveTo>
                <a:lnTo>
                  <a:pt x="28663" y="45720"/>
                </a:lnTo>
                <a:lnTo>
                  <a:pt x="28448" y="45643"/>
                </a:lnTo>
                <a:lnTo>
                  <a:pt x="28562" y="45783"/>
                </a:lnTo>
                <a:lnTo>
                  <a:pt x="28714" y="45847"/>
                </a:lnTo>
                <a:close/>
              </a:path>
              <a:path w="38100" h="61595">
                <a:moveTo>
                  <a:pt x="30226" y="46418"/>
                </a:moveTo>
                <a:lnTo>
                  <a:pt x="30048" y="46304"/>
                </a:lnTo>
                <a:lnTo>
                  <a:pt x="30226" y="46583"/>
                </a:lnTo>
                <a:lnTo>
                  <a:pt x="30226" y="46418"/>
                </a:lnTo>
                <a:close/>
              </a:path>
              <a:path w="38100" h="61595">
                <a:moveTo>
                  <a:pt x="31115" y="47929"/>
                </a:moveTo>
                <a:close/>
              </a:path>
              <a:path w="38100" h="61595">
                <a:moveTo>
                  <a:pt x="32918" y="49199"/>
                </a:moveTo>
                <a:lnTo>
                  <a:pt x="32727" y="49123"/>
                </a:lnTo>
                <a:lnTo>
                  <a:pt x="32575" y="48895"/>
                </a:lnTo>
                <a:lnTo>
                  <a:pt x="32550" y="49199"/>
                </a:lnTo>
                <a:lnTo>
                  <a:pt x="32689" y="49288"/>
                </a:lnTo>
                <a:lnTo>
                  <a:pt x="32905" y="49352"/>
                </a:lnTo>
                <a:lnTo>
                  <a:pt x="32918" y="49199"/>
                </a:lnTo>
                <a:close/>
              </a:path>
              <a:path w="38100" h="61595">
                <a:moveTo>
                  <a:pt x="33693" y="48869"/>
                </a:moveTo>
                <a:lnTo>
                  <a:pt x="33477" y="48679"/>
                </a:lnTo>
                <a:lnTo>
                  <a:pt x="33566" y="48907"/>
                </a:lnTo>
                <a:lnTo>
                  <a:pt x="33693" y="48869"/>
                </a:lnTo>
                <a:close/>
              </a:path>
              <a:path w="38100" h="61595">
                <a:moveTo>
                  <a:pt x="34086" y="50546"/>
                </a:moveTo>
                <a:lnTo>
                  <a:pt x="33909" y="50419"/>
                </a:lnTo>
                <a:lnTo>
                  <a:pt x="34010" y="50609"/>
                </a:lnTo>
                <a:close/>
              </a:path>
              <a:path w="38100" h="61595">
                <a:moveTo>
                  <a:pt x="35433" y="60236"/>
                </a:moveTo>
                <a:lnTo>
                  <a:pt x="35293" y="60147"/>
                </a:lnTo>
                <a:lnTo>
                  <a:pt x="35102" y="60121"/>
                </a:lnTo>
                <a:lnTo>
                  <a:pt x="35229" y="60248"/>
                </a:lnTo>
                <a:lnTo>
                  <a:pt x="35433" y="60236"/>
                </a:lnTo>
                <a:close/>
              </a:path>
              <a:path w="38100" h="61595">
                <a:moveTo>
                  <a:pt x="36004" y="60388"/>
                </a:moveTo>
                <a:lnTo>
                  <a:pt x="35890" y="60210"/>
                </a:lnTo>
                <a:lnTo>
                  <a:pt x="35750" y="60083"/>
                </a:lnTo>
                <a:lnTo>
                  <a:pt x="35610" y="60096"/>
                </a:lnTo>
                <a:lnTo>
                  <a:pt x="35623" y="60286"/>
                </a:lnTo>
                <a:lnTo>
                  <a:pt x="36004" y="60388"/>
                </a:lnTo>
                <a:close/>
              </a:path>
              <a:path w="38100" h="61595">
                <a:moveTo>
                  <a:pt x="36106" y="48615"/>
                </a:moveTo>
                <a:lnTo>
                  <a:pt x="35826" y="48552"/>
                </a:lnTo>
                <a:lnTo>
                  <a:pt x="35661" y="48806"/>
                </a:lnTo>
                <a:lnTo>
                  <a:pt x="36106" y="48615"/>
                </a:lnTo>
                <a:close/>
              </a:path>
              <a:path w="38100" h="61595">
                <a:moveTo>
                  <a:pt x="37655" y="61036"/>
                </a:moveTo>
                <a:lnTo>
                  <a:pt x="36385" y="60629"/>
                </a:lnTo>
                <a:lnTo>
                  <a:pt x="36131" y="60464"/>
                </a:lnTo>
                <a:lnTo>
                  <a:pt x="34810" y="60439"/>
                </a:lnTo>
                <a:lnTo>
                  <a:pt x="36271" y="61023"/>
                </a:lnTo>
                <a:lnTo>
                  <a:pt x="36779" y="61074"/>
                </a:lnTo>
                <a:lnTo>
                  <a:pt x="37655" y="61036"/>
                </a:lnTo>
                <a:close/>
              </a:path>
              <a:path w="38100" h="61595">
                <a:moveTo>
                  <a:pt x="37947" y="60464"/>
                </a:moveTo>
                <a:lnTo>
                  <a:pt x="37223" y="60147"/>
                </a:lnTo>
                <a:lnTo>
                  <a:pt x="36982" y="59982"/>
                </a:lnTo>
                <a:lnTo>
                  <a:pt x="36664" y="59969"/>
                </a:lnTo>
                <a:lnTo>
                  <a:pt x="36906" y="59753"/>
                </a:lnTo>
                <a:lnTo>
                  <a:pt x="36728" y="59677"/>
                </a:lnTo>
                <a:lnTo>
                  <a:pt x="36461" y="59817"/>
                </a:lnTo>
                <a:lnTo>
                  <a:pt x="35687" y="59702"/>
                </a:lnTo>
                <a:lnTo>
                  <a:pt x="36271" y="60071"/>
                </a:lnTo>
                <a:lnTo>
                  <a:pt x="36550" y="60401"/>
                </a:lnTo>
                <a:lnTo>
                  <a:pt x="36830" y="60413"/>
                </a:lnTo>
                <a:lnTo>
                  <a:pt x="37249" y="60337"/>
                </a:lnTo>
                <a:lnTo>
                  <a:pt x="37947" y="6046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740697" y="468212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76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646976" y="4388002"/>
            <a:ext cx="29209" cy="33020"/>
          </a:xfrm>
          <a:custGeom>
            <a:avLst/>
            <a:gdLst/>
            <a:ahLst/>
            <a:cxnLst/>
            <a:rect l="l" t="t" r="r" b="b"/>
            <a:pathLst>
              <a:path w="29209" h="33020">
                <a:moveTo>
                  <a:pt x="673" y="508"/>
                </a:moveTo>
                <a:lnTo>
                  <a:pt x="381" y="317"/>
                </a:lnTo>
                <a:lnTo>
                  <a:pt x="0" y="190"/>
                </a:lnTo>
                <a:lnTo>
                  <a:pt x="406" y="609"/>
                </a:lnTo>
                <a:lnTo>
                  <a:pt x="571" y="571"/>
                </a:lnTo>
                <a:close/>
              </a:path>
              <a:path w="29209" h="33020">
                <a:moveTo>
                  <a:pt x="1219" y="393"/>
                </a:moveTo>
                <a:lnTo>
                  <a:pt x="889" y="317"/>
                </a:lnTo>
                <a:lnTo>
                  <a:pt x="609" y="0"/>
                </a:lnTo>
                <a:lnTo>
                  <a:pt x="850" y="355"/>
                </a:lnTo>
                <a:lnTo>
                  <a:pt x="1041" y="419"/>
                </a:lnTo>
                <a:lnTo>
                  <a:pt x="1219" y="393"/>
                </a:lnTo>
                <a:close/>
              </a:path>
              <a:path w="29209" h="33020">
                <a:moveTo>
                  <a:pt x="13944" y="20040"/>
                </a:moveTo>
                <a:lnTo>
                  <a:pt x="13703" y="20104"/>
                </a:lnTo>
                <a:lnTo>
                  <a:pt x="13830" y="20078"/>
                </a:lnTo>
                <a:close/>
              </a:path>
              <a:path w="29209" h="33020">
                <a:moveTo>
                  <a:pt x="18453" y="31699"/>
                </a:moveTo>
                <a:lnTo>
                  <a:pt x="18351" y="31432"/>
                </a:lnTo>
                <a:lnTo>
                  <a:pt x="17627" y="31191"/>
                </a:lnTo>
                <a:lnTo>
                  <a:pt x="18453" y="31699"/>
                </a:lnTo>
                <a:close/>
              </a:path>
              <a:path w="29209" h="33020">
                <a:moveTo>
                  <a:pt x="18643" y="31813"/>
                </a:moveTo>
                <a:lnTo>
                  <a:pt x="18453" y="31699"/>
                </a:lnTo>
                <a:lnTo>
                  <a:pt x="18643" y="31813"/>
                </a:lnTo>
                <a:close/>
              </a:path>
              <a:path w="29209" h="33020">
                <a:moveTo>
                  <a:pt x="18694" y="31965"/>
                </a:moveTo>
                <a:lnTo>
                  <a:pt x="18542" y="31915"/>
                </a:lnTo>
                <a:lnTo>
                  <a:pt x="18491" y="31788"/>
                </a:lnTo>
                <a:lnTo>
                  <a:pt x="17792" y="31648"/>
                </a:lnTo>
                <a:lnTo>
                  <a:pt x="17462" y="31584"/>
                </a:lnTo>
                <a:lnTo>
                  <a:pt x="17183" y="31584"/>
                </a:lnTo>
                <a:lnTo>
                  <a:pt x="17310" y="31432"/>
                </a:lnTo>
                <a:lnTo>
                  <a:pt x="17284" y="31191"/>
                </a:lnTo>
                <a:lnTo>
                  <a:pt x="17081" y="31000"/>
                </a:lnTo>
                <a:lnTo>
                  <a:pt x="17030" y="30353"/>
                </a:lnTo>
                <a:lnTo>
                  <a:pt x="16510" y="30353"/>
                </a:lnTo>
                <a:lnTo>
                  <a:pt x="16217" y="30264"/>
                </a:lnTo>
                <a:lnTo>
                  <a:pt x="15913" y="30378"/>
                </a:lnTo>
                <a:lnTo>
                  <a:pt x="15608" y="30403"/>
                </a:lnTo>
                <a:lnTo>
                  <a:pt x="15328" y="30480"/>
                </a:lnTo>
                <a:lnTo>
                  <a:pt x="15570" y="30721"/>
                </a:lnTo>
                <a:lnTo>
                  <a:pt x="15468" y="30886"/>
                </a:lnTo>
                <a:lnTo>
                  <a:pt x="15278" y="31369"/>
                </a:lnTo>
                <a:lnTo>
                  <a:pt x="15938" y="31000"/>
                </a:lnTo>
                <a:lnTo>
                  <a:pt x="15887" y="31381"/>
                </a:lnTo>
                <a:lnTo>
                  <a:pt x="15735" y="31648"/>
                </a:lnTo>
                <a:lnTo>
                  <a:pt x="15011" y="31381"/>
                </a:lnTo>
                <a:lnTo>
                  <a:pt x="14935" y="31965"/>
                </a:lnTo>
                <a:lnTo>
                  <a:pt x="18694" y="31965"/>
                </a:lnTo>
                <a:close/>
              </a:path>
              <a:path w="29209" h="33020">
                <a:moveTo>
                  <a:pt x="20091" y="32702"/>
                </a:moveTo>
                <a:lnTo>
                  <a:pt x="19888" y="32461"/>
                </a:lnTo>
                <a:lnTo>
                  <a:pt x="19634" y="32283"/>
                </a:lnTo>
                <a:lnTo>
                  <a:pt x="19443" y="32219"/>
                </a:lnTo>
                <a:lnTo>
                  <a:pt x="18732" y="31978"/>
                </a:lnTo>
                <a:lnTo>
                  <a:pt x="14935" y="31978"/>
                </a:lnTo>
                <a:lnTo>
                  <a:pt x="14401" y="31978"/>
                </a:lnTo>
                <a:lnTo>
                  <a:pt x="14859" y="32258"/>
                </a:lnTo>
                <a:lnTo>
                  <a:pt x="15125" y="32283"/>
                </a:lnTo>
                <a:lnTo>
                  <a:pt x="15405" y="32359"/>
                </a:lnTo>
                <a:lnTo>
                  <a:pt x="15811" y="32219"/>
                </a:lnTo>
                <a:lnTo>
                  <a:pt x="16040" y="32385"/>
                </a:lnTo>
                <a:lnTo>
                  <a:pt x="17272" y="32727"/>
                </a:lnTo>
                <a:lnTo>
                  <a:pt x="18440" y="32893"/>
                </a:lnTo>
                <a:lnTo>
                  <a:pt x="19596" y="32727"/>
                </a:lnTo>
                <a:lnTo>
                  <a:pt x="20091" y="32702"/>
                </a:lnTo>
                <a:close/>
              </a:path>
              <a:path w="29209" h="33020">
                <a:moveTo>
                  <a:pt x="29095" y="25844"/>
                </a:moveTo>
                <a:lnTo>
                  <a:pt x="28816" y="25768"/>
                </a:lnTo>
                <a:lnTo>
                  <a:pt x="28943" y="25882"/>
                </a:lnTo>
                <a:lnTo>
                  <a:pt x="29095" y="2584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865912" y="457562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63" y="0"/>
                </a:moveTo>
                <a:lnTo>
                  <a:pt x="25" y="152"/>
                </a:lnTo>
                <a:lnTo>
                  <a:pt x="6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754862" y="4615332"/>
            <a:ext cx="9525" cy="4445"/>
          </a:xfrm>
          <a:custGeom>
            <a:avLst/>
            <a:gdLst/>
            <a:ahLst/>
            <a:cxnLst/>
            <a:rect l="l" t="t" r="r" b="b"/>
            <a:pathLst>
              <a:path w="9525" h="4445">
                <a:moveTo>
                  <a:pt x="254" y="152"/>
                </a:moveTo>
                <a:lnTo>
                  <a:pt x="190" y="25"/>
                </a:lnTo>
                <a:lnTo>
                  <a:pt x="0" y="0"/>
                </a:lnTo>
                <a:lnTo>
                  <a:pt x="254" y="152"/>
                </a:lnTo>
                <a:close/>
              </a:path>
              <a:path w="9525" h="4445">
                <a:moveTo>
                  <a:pt x="330" y="88"/>
                </a:moveTo>
                <a:close/>
              </a:path>
              <a:path w="9525" h="4445">
                <a:moveTo>
                  <a:pt x="9423" y="3454"/>
                </a:moveTo>
                <a:lnTo>
                  <a:pt x="8928" y="3302"/>
                </a:lnTo>
                <a:lnTo>
                  <a:pt x="8699" y="3086"/>
                </a:lnTo>
                <a:lnTo>
                  <a:pt x="8255" y="2971"/>
                </a:lnTo>
                <a:lnTo>
                  <a:pt x="8280" y="3416"/>
                </a:lnTo>
                <a:lnTo>
                  <a:pt x="8305" y="3594"/>
                </a:lnTo>
                <a:lnTo>
                  <a:pt x="8623" y="3848"/>
                </a:lnTo>
                <a:lnTo>
                  <a:pt x="8750" y="3835"/>
                </a:lnTo>
                <a:lnTo>
                  <a:pt x="9182" y="3873"/>
                </a:lnTo>
                <a:lnTo>
                  <a:pt x="9423" y="345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8753488" y="481316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76" y="50"/>
                </a:moveTo>
                <a:close/>
              </a:path>
              <a:path w="1270" h="1270">
                <a:moveTo>
                  <a:pt x="1130" y="571"/>
                </a:moveTo>
                <a:lnTo>
                  <a:pt x="965" y="647"/>
                </a:lnTo>
                <a:lnTo>
                  <a:pt x="1130" y="57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686028" y="4429315"/>
            <a:ext cx="34925" cy="26670"/>
          </a:xfrm>
          <a:custGeom>
            <a:avLst/>
            <a:gdLst/>
            <a:ahLst/>
            <a:cxnLst/>
            <a:rect l="l" t="t" r="r" b="b"/>
            <a:pathLst>
              <a:path w="34925" h="26670">
                <a:moveTo>
                  <a:pt x="190" y="127"/>
                </a:moveTo>
                <a:lnTo>
                  <a:pt x="25" y="0"/>
                </a:lnTo>
                <a:lnTo>
                  <a:pt x="12" y="152"/>
                </a:lnTo>
                <a:lnTo>
                  <a:pt x="139" y="203"/>
                </a:lnTo>
                <a:close/>
              </a:path>
              <a:path w="34925" h="26670">
                <a:moveTo>
                  <a:pt x="9601" y="2565"/>
                </a:moveTo>
                <a:lnTo>
                  <a:pt x="9258" y="2717"/>
                </a:lnTo>
                <a:lnTo>
                  <a:pt x="9067" y="2781"/>
                </a:lnTo>
                <a:lnTo>
                  <a:pt x="9220" y="2628"/>
                </a:lnTo>
                <a:lnTo>
                  <a:pt x="9232" y="2400"/>
                </a:lnTo>
                <a:lnTo>
                  <a:pt x="8851" y="2616"/>
                </a:lnTo>
                <a:lnTo>
                  <a:pt x="8686" y="2781"/>
                </a:lnTo>
                <a:lnTo>
                  <a:pt x="8839" y="2781"/>
                </a:lnTo>
                <a:lnTo>
                  <a:pt x="8940" y="3022"/>
                </a:lnTo>
                <a:lnTo>
                  <a:pt x="9105" y="3111"/>
                </a:lnTo>
                <a:lnTo>
                  <a:pt x="9220" y="3441"/>
                </a:lnTo>
                <a:lnTo>
                  <a:pt x="9512" y="3441"/>
                </a:lnTo>
                <a:lnTo>
                  <a:pt x="9525" y="3111"/>
                </a:lnTo>
                <a:lnTo>
                  <a:pt x="9347" y="3111"/>
                </a:lnTo>
                <a:lnTo>
                  <a:pt x="9448" y="2959"/>
                </a:lnTo>
                <a:lnTo>
                  <a:pt x="9410" y="2819"/>
                </a:lnTo>
                <a:lnTo>
                  <a:pt x="9601" y="2565"/>
                </a:lnTo>
                <a:close/>
              </a:path>
              <a:path w="34925" h="26670">
                <a:moveTo>
                  <a:pt x="10452" y="7175"/>
                </a:moveTo>
                <a:close/>
              </a:path>
              <a:path w="34925" h="26670">
                <a:moveTo>
                  <a:pt x="10541" y="7200"/>
                </a:moveTo>
                <a:close/>
              </a:path>
              <a:path w="34925" h="26670">
                <a:moveTo>
                  <a:pt x="34302" y="26200"/>
                </a:moveTo>
                <a:lnTo>
                  <a:pt x="34137" y="26174"/>
                </a:lnTo>
                <a:lnTo>
                  <a:pt x="34251" y="26352"/>
                </a:lnTo>
                <a:lnTo>
                  <a:pt x="34302" y="2620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758380" y="4689131"/>
            <a:ext cx="48260" cy="10795"/>
          </a:xfrm>
          <a:custGeom>
            <a:avLst/>
            <a:gdLst/>
            <a:ahLst/>
            <a:cxnLst/>
            <a:rect l="l" t="t" r="r" b="b"/>
            <a:pathLst>
              <a:path w="48259" h="10795">
                <a:moveTo>
                  <a:pt x="215" y="5029"/>
                </a:moveTo>
                <a:lnTo>
                  <a:pt x="76" y="4927"/>
                </a:lnTo>
                <a:lnTo>
                  <a:pt x="215" y="5029"/>
                </a:lnTo>
                <a:close/>
              </a:path>
              <a:path w="48259" h="10795">
                <a:moveTo>
                  <a:pt x="279" y="5461"/>
                </a:moveTo>
                <a:lnTo>
                  <a:pt x="114" y="5435"/>
                </a:lnTo>
                <a:lnTo>
                  <a:pt x="266" y="5499"/>
                </a:lnTo>
                <a:close/>
              </a:path>
              <a:path w="48259" h="10795">
                <a:moveTo>
                  <a:pt x="482" y="5080"/>
                </a:moveTo>
                <a:lnTo>
                  <a:pt x="355" y="5041"/>
                </a:lnTo>
                <a:lnTo>
                  <a:pt x="482" y="5080"/>
                </a:lnTo>
                <a:close/>
              </a:path>
              <a:path w="48259" h="10795">
                <a:moveTo>
                  <a:pt x="1028" y="4419"/>
                </a:moveTo>
                <a:lnTo>
                  <a:pt x="825" y="4381"/>
                </a:lnTo>
                <a:lnTo>
                  <a:pt x="952" y="4445"/>
                </a:lnTo>
                <a:close/>
              </a:path>
              <a:path w="48259" h="10795">
                <a:moveTo>
                  <a:pt x="1079" y="1778"/>
                </a:moveTo>
                <a:lnTo>
                  <a:pt x="787" y="1511"/>
                </a:lnTo>
                <a:lnTo>
                  <a:pt x="660" y="1638"/>
                </a:lnTo>
                <a:lnTo>
                  <a:pt x="774" y="1816"/>
                </a:lnTo>
                <a:lnTo>
                  <a:pt x="990" y="1816"/>
                </a:lnTo>
                <a:lnTo>
                  <a:pt x="952" y="1955"/>
                </a:lnTo>
                <a:lnTo>
                  <a:pt x="1066" y="2108"/>
                </a:lnTo>
                <a:lnTo>
                  <a:pt x="1066" y="1841"/>
                </a:lnTo>
                <a:close/>
              </a:path>
              <a:path w="48259" h="10795">
                <a:moveTo>
                  <a:pt x="1257" y="4191"/>
                </a:moveTo>
                <a:lnTo>
                  <a:pt x="1066" y="4114"/>
                </a:lnTo>
                <a:lnTo>
                  <a:pt x="990" y="4279"/>
                </a:lnTo>
                <a:lnTo>
                  <a:pt x="1257" y="4191"/>
                </a:lnTo>
                <a:close/>
              </a:path>
              <a:path w="48259" h="10795">
                <a:moveTo>
                  <a:pt x="1498" y="5207"/>
                </a:moveTo>
                <a:lnTo>
                  <a:pt x="1358" y="5295"/>
                </a:lnTo>
                <a:lnTo>
                  <a:pt x="1498" y="5448"/>
                </a:lnTo>
                <a:lnTo>
                  <a:pt x="1498" y="5207"/>
                </a:lnTo>
                <a:close/>
              </a:path>
              <a:path w="48259" h="10795">
                <a:moveTo>
                  <a:pt x="1866" y="2197"/>
                </a:moveTo>
                <a:lnTo>
                  <a:pt x="1689" y="2082"/>
                </a:lnTo>
                <a:lnTo>
                  <a:pt x="1714" y="2209"/>
                </a:lnTo>
                <a:lnTo>
                  <a:pt x="1866" y="2197"/>
                </a:lnTo>
                <a:close/>
              </a:path>
              <a:path w="48259" h="10795">
                <a:moveTo>
                  <a:pt x="2603" y="3771"/>
                </a:moveTo>
                <a:lnTo>
                  <a:pt x="2463" y="3771"/>
                </a:lnTo>
                <a:lnTo>
                  <a:pt x="2463" y="3898"/>
                </a:lnTo>
                <a:lnTo>
                  <a:pt x="2603" y="3771"/>
                </a:lnTo>
                <a:close/>
              </a:path>
              <a:path w="48259" h="10795">
                <a:moveTo>
                  <a:pt x="3467" y="4229"/>
                </a:moveTo>
                <a:lnTo>
                  <a:pt x="3327" y="4254"/>
                </a:lnTo>
                <a:lnTo>
                  <a:pt x="3276" y="4381"/>
                </a:lnTo>
                <a:lnTo>
                  <a:pt x="3467" y="4229"/>
                </a:lnTo>
                <a:close/>
              </a:path>
              <a:path w="48259" h="10795">
                <a:moveTo>
                  <a:pt x="6832" y="4381"/>
                </a:moveTo>
                <a:lnTo>
                  <a:pt x="6807" y="4241"/>
                </a:lnTo>
                <a:lnTo>
                  <a:pt x="6616" y="4178"/>
                </a:lnTo>
                <a:lnTo>
                  <a:pt x="6769" y="4343"/>
                </a:lnTo>
                <a:close/>
              </a:path>
              <a:path w="48259" h="10795">
                <a:moveTo>
                  <a:pt x="7200" y="38"/>
                </a:moveTo>
                <a:lnTo>
                  <a:pt x="7035" y="50"/>
                </a:lnTo>
                <a:lnTo>
                  <a:pt x="7200" y="38"/>
                </a:lnTo>
                <a:close/>
              </a:path>
              <a:path w="48259" h="10795">
                <a:moveTo>
                  <a:pt x="7531" y="3810"/>
                </a:moveTo>
                <a:close/>
              </a:path>
              <a:path w="48259" h="10795">
                <a:moveTo>
                  <a:pt x="7747" y="368"/>
                </a:moveTo>
                <a:lnTo>
                  <a:pt x="7594" y="330"/>
                </a:lnTo>
                <a:lnTo>
                  <a:pt x="7747" y="368"/>
                </a:lnTo>
                <a:close/>
              </a:path>
              <a:path w="48259" h="10795">
                <a:moveTo>
                  <a:pt x="7899" y="4749"/>
                </a:moveTo>
                <a:close/>
              </a:path>
              <a:path w="48259" h="10795">
                <a:moveTo>
                  <a:pt x="8432" y="2400"/>
                </a:moveTo>
                <a:close/>
              </a:path>
              <a:path w="48259" h="10795">
                <a:moveTo>
                  <a:pt x="9029" y="2057"/>
                </a:moveTo>
                <a:lnTo>
                  <a:pt x="8953" y="1930"/>
                </a:lnTo>
                <a:lnTo>
                  <a:pt x="8788" y="2032"/>
                </a:lnTo>
                <a:lnTo>
                  <a:pt x="9029" y="2057"/>
                </a:lnTo>
                <a:close/>
              </a:path>
              <a:path w="48259" h="10795">
                <a:moveTo>
                  <a:pt x="14947" y="9283"/>
                </a:moveTo>
                <a:lnTo>
                  <a:pt x="14871" y="9080"/>
                </a:lnTo>
                <a:lnTo>
                  <a:pt x="14643" y="8890"/>
                </a:lnTo>
                <a:lnTo>
                  <a:pt x="14643" y="9258"/>
                </a:lnTo>
                <a:lnTo>
                  <a:pt x="14871" y="9486"/>
                </a:lnTo>
                <a:lnTo>
                  <a:pt x="14947" y="9283"/>
                </a:lnTo>
                <a:close/>
              </a:path>
              <a:path w="48259" h="10795">
                <a:moveTo>
                  <a:pt x="15252" y="9309"/>
                </a:moveTo>
                <a:lnTo>
                  <a:pt x="15024" y="9271"/>
                </a:lnTo>
                <a:lnTo>
                  <a:pt x="15036" y="9398"/>
                </a:lnTo>
                <a:lnTo>
                  <a:pt x="14897" y="9575"/>
                </a:lnTo>
                <a:lnTo>
                  <a:pt x="15163" y="9512"/>
                </a:lnTo>
                <a:lnTo>
                  <a:pt x="15252" y="9309"/>
                </a:lnTo>
                <a:close/>
              </a:path>
              <a:path w="48259" h="10795">
                <a:moveTo>
                  <a:pt x="15265" y="10414"/>
                </a:moveTo>
                <a:lnTo>
                  <a:pt x="15074" y="10287"/>
                </a:lnTo>
                <a:lnTo>
                  <a:pt x="15113" y="10477"/>
                </a:lnTo>
                <a:lnTo>
                  <a:pt x="15265" y="10591"/>
                </a:lnTo>
                <a:lnTo>
                  <a:pt x="15265" y="10414"/>
                </a:lnTo>
                <a:close/>
              </a:path>
              <a:path w="48259" h="10795">
                <a:moveTo>
                  <a:pt x="15430" y="9893"/>
                </a:moveTo>
                <a:lnTo>
                  <a:pt x="15024" y="9677"/>
                </a:lnTo>
                <a:lnTo>
                  <a:pt x="15125" y="9906"/>
                </a:lnTo>
                <a:lnTo>
                  <a:pt x="15430" y="9893"/>
                </a:lnTo>
                <a:close/>
              </a:path>
              <a:path w="48259" h="10795">
                <a:moveTo>
                  <a:pt x="47752" y="8559"/>
                </a:moveTo>
                <a:lnTo>
                  <a:pt x="47307" y="8559"/>
                </a:lnTo>
                <a:lnTo>
                  <a:pt x="47485" y="8686"/>
                </a:lnTo>
                <a:lnTo>
                  <a:pt x="47612" y="8686"/>
                </a:lnTo>
                <a:lnTo>
                  <a:pt x="47752" y="855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727824" y="4471911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215" y="977"/>
                </a:moveTo>
                <a:lnTo>
                  <a:pt x="0" y="1130"/>
                </a:lnTo>
                <a:lnTo>
                  <a:pt x="165" y="1066"/>
                </a:lnTo>
                <a:close/>
              </a:path>
              <a:path w="1904" h="2539">
                <a:moveTo>
                  <a:pt x="533" y="1066"/>
                </a:moveTo>
                <a:lnTo>
                  <a:pt x="406" y="1219"/>
                </a:lnTo>
                <a:lnTo>
                  <a:pt x="533" y="1155"/>
                </a:lnTo>
                <a:close/>
              </a:path>
              <a:path w="1904" h="2539">
                <a:moveTo>
                  <a:pt x="952" y="2425"/>
                </a:moveTo>
                <a:close/>
              </a:path>
              <a:path w="1904" h="2539">
                <a:moveTo>
                  <a:pt x="977" y="2438"/>
                </a:moveTo>
                <a:close/>
              </a:path>
              <a:path w="1904" h="2539">
                <a:moveTo>
                  <a:pt x="1079" y="1155"/>
                </a:moveTo>
                <a:lnTo>
                  <a:pt x="952" y="1168"/>
                </a:lnTo>
                <a:lnTo>
                  <a:pt x="800" y="1181"/>
                </a:lnTo>
                <a:lnTo>
                  <a:pt x="889" y="1028"/>
                </a:lnTo>
                <a:lnTo>
                  <a:pt x="876" y="863"/>
                </a:lnTo>
                <a:lnTo>
                  <a:pt x="635" y="1143"/>
                </a:lnTo>
                <a:lnTo>
                  <a:pt x="469" y="1346"/>
                </a:lnTo>
                <a:lnTo>
                  <a:pt x="342" y="1397"/>
                </a:lnTo>
                <a:lnTo>
                  <a:pt x="482" y="1282"/>
                </a:lnTo>
                <a:lnTo>
                  <a:pt x="304" y="1384"/>
                </a:lnTo>
                <a:lnTo>
                  <a:pt x="101" y="1549"/>
                </a:lnTo>
                <a:lnTo>
                  <a:pt x="101" y="1739"/>
                </a:lnTo>
                <a:lnTo>
                  <a:pt x="304" y="1727"/>
                </a:lnTo>
                <a:lnTo>
                  <a:pt x="431" y="1651"/>
                </a:lnTo>
                <a:lnTo>
                  <a:pt x="609" y="1473"/>
                </a:lnTo>
                <a:lnTo>
                  <a:pt x="762" y="1549"/>
                </a:lnTo>
                <a:lnTo>
                  <a:pt x="927" y="1409"/>
                </a:lnTo>
                <a:lnTo>
                  <a:pt x="914" y="1244"/>
                </a:lnTo>
                <a:lnTo>
                  <a:pt x="1079" y="1155"/>
                </a:lnTo>
                <a:close/>
              </a:path>
              <a:path w="1904" h="2539">
                <a:moveTo>
                  <a:pt x="1193" y="1333"/>
                </a:moveTo>
                <a:close/>
              </a:path>
              <a:path w="1904" h="2539">
                <a:moveTo>
                  <a:pt x="1892" y="0"/>
                </a:moveTo>
                <a:lnTo>
                  <a:pt x="1384" y="177"/>
                </a:lnTo>
                <a:lnTo>
                  <a:pt x="1473" y="355"/>
                </a:lnTo>
                <a:lnTo>
                  <a:pt x="1638" y="266"/>
                </a:lnTo>
                <a:lnTo>
                  <a:pt x="1841" y="241"/>
                </a:lnTo>
                <a:lnTo>
                  <a:pt x="189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826935" y="4713439"/>
            <a:ext cx="20955" cy="16510"/>
          </a:xfrm>
          <a:custGeom>
            <a:avLst/>
            <a:gdLst/>
            <a:ahLst/>
            <a:cxnLst/>
            <a:rect l="l" t="t" r="r" b="b"/>
            <a:pathLst>
              <a:path w="20955" h="16510">
                <a:moveTo>
                  <a:pt x="127" y="16332"/>
                </a:moveTo>
                <a:lnTo>
                  <a:pt x="0" y="16306"/>
                </a:lnTo>
                <a:lnTo>
                  <a:pt x="50" y="16433"/>
                </a:lnTo>
                <a:close/>
              </a:path>
              <a:path w="20955" h="16510">
                <a:moveTo>
                  <a:pt x="16700" y="127"/>
                </a:moveTo>
                <a:lnTo>
                  <a:pt x="16459" y="0"/>
                </a:lnTo>
                <a:lnTo>
                  <a:pt x="16560" y="152"/>
                </a:lnTo>
                <a:lnTo>
                  <a:pt x="16700" y="127"/>
                </a:lnTo>
                <a:close/>
              </a:path>
              <a:path w="20955" h="16510">
                <a:moveTo>
                  <a:pt x="20751" y="15544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728579" y="447435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88" y="0"/>
                </a:moveTo>
                <a:lnTo>
                  <a:pt x="0" y="190"/>
                </a:lnTo>
                <a:lnTo>
                  <a:pt x="177" y="279"/>
                </a:lnTo>
                <a:lnTo>
                  <a:pt x="114" y="12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831369" y="470699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" y="0"/>
                </a:moveTo>
                <a:lnTo>
                  <a:pt x="76" y="152"/>
                </a:lnTo>
                <a:lnTo>
                  <a:pt x="5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850644" y="475822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14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839520" y="4712233"/>
            <a:ext cx="5715" cy="27940"/>
          </a:xfrm>
          <a:custGeom>
            <a:avLst/>
            <a:gdLst/>
            <a:ahLst/>
            <a:cxnLst/>
            <a:rect l="l" t="t" r="r" b="b"/>
            <a:pathLst>
              <a:path w="5715" h="27939">
                <a:moveTo>
                  <a:pt x="127" y="27305"/>
                </a:moveTo>
                <a:lnTo>
                  <a:pt x="0" y="27178"/>
                </a:lnTo>
                <a:lnTo>
                  <a:pt x="88" y="27470"/>
                </a:lnTo>
                <a:lnTo>
                  <a:pt x="127" y="27305"/>
                </a:lnTo>
                <a:close/>
              </a:path>
              <a:path w="5715" h="27939">
                <a:moveTo>
                  <a:pt x="381" y="27152"/>
                </a:moveTo>
                <a:lnTo>
                  <a:pt x="228" y="27089"/>
                </a:lnTo>
                <a:lnTo>
                  <a:pt x="355" y="27216"/>
                </a:lnTo>
                <a:close/>
              </a:path>
              <a:path w="5715" h="27939">
                <a:moveTo>
                  <a:pt x="5168" y="25"/>
                </a:moveTo>
                <a:lnTo>
                  <a:pt x="5029" y="0"/>
                </a:lnTo>
                <a:lnTo>
                  <a:pt x="5168" y="7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757723" y="466115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76" y="0"/>
                </a:moveTo>
                <a:lnTo>
                  <a:pt x="12" y="165"/>
                </a:lnTo>
                <a:lnTo>
                  <a:pt x="7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849659" y="471006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14" y="0"/>
                </a:moveTo>
                <a:lnTo>
                  <a:pt x="63" y="152"/>
                </a:lnTo>
                <a:lnTo>
                  <a:pt x="190" y="7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852625" y="475771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88" y="0"/>
                </a:moveTo>
                <a:lnTo>
                  <a:pt x="0" y="127"/>
                </a:lnTo>
                <a:lnTo>
                  <a:pt x="165" y="139"/>
                </a:lnTo>
                <a:lnTo>
                  <a:pt x="8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753191" y="466151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8" y="0"/>
                </a:moveTo>
                <a:lnTo>
                  <a:pt x="63" y="228"/>
                </a:lnTo>
                <a:lnTo>
                  <a:pt x="292" y="38"/>
                </a:lnTo>
                <a:lnTo>
                  <a:pt x="88" y="1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743204" y="4615967"/>
            <a:ext cx="10795" cy="2540"/>
          </a:xfrm>
          <a:custGeom>
            <a:avLst/>
            <a:gdLst/>
            <a:ahLst/>
            <a:cxnLst/>
            <a:rect l="l" t="t" r="r" b="b"/>
            <a:pathLst>
              <a:path w="10795" h="2539">
                <a:moveTo>
                  <a:pt x="177" y="393"/>
                </a:moveTo>
                <a:lnTo>
                  <a:pt x="0" y="292"/>
                </a:lnTo>
                <a:lnTo>
                  <a:pt x="76" y="457"/>
                </a:lnTo>
                <a:close/>
              </a:path>
              <a:path w="10795" h="2539">
                <a:moveTo>
                  <a:pt x="8318" y="1358"/>
                </a:moveTo>
                <a:lnTo>
                  <a:pt x="8216" y="952"/>
                </a:lnTo>
                <a:lnTo>
                  <a:pt x="8089" y="1409"/>
                </a:lnTo>
                <a:lnTo>
                  <a:pt x="8318" y="1358"/>
                </a:lnTo>
                <a:close/>
              </a:path>
              <a:path w="10795" h="2539">
                <a:moveTo>
                  <a:pt x="8509" y="1473"/>
                </a:moveTo>
                <a:lnTo>
                  <a:pt x="8483" y="1625"/>
                </a:lnTo>
                <a:lnTo>
                  <a:pt x="8509" y="1473"/>
                </a:lnTo>
                <a:close/>
              </a:path>
              <a:path w="10795" h="2539">
                <a:moveTo>
                  <a:pt x="8547" y="1638"/>
                </a:moveTo>
                <a:close/>
              </a:path>
              <a:path w="10795" h="2539">
                <a:moveTo>
                  <a:pt x="8572" y="2019"/>
                </a:moveTo>
                <a:close/>
              </a:path>
              <a:path w="10795" h="2539">
                <a:moveTo>
                  <a:pt x="10198" y="901"/>
                </a:moveTo>
                <a:lnTo>
                  <a:pt x="9804" y="876"/>
                </a:lnTo>
                <a:lnTo>
                  <a:pt x="9855" y="546"/>
                </a:lnTo>
                <a:lnTo>
                  <a:pt x="9690" y="342"/>
                </a:lnTo>
                <a:lnTo>
                  <a:pt x="9499" y="0"/>
                </a:lnTo>
                <a:lnTo>
                  <a:pt x="9359" y="114"/>
                </a:lnTo>
                <a:lnTo>
                  <a:pt x="9296" y="279"/>
                </a:lnTo>
                <a:lnTo>
                  <a:pt x="8953" y="342"/>
                </a:lnTo>
                <a:lnTo>
                  <a:pt x="8661" y="1130"/>
                </a:lnTo>
                <a:lnTo>
                  <a:pt x="8547" y="1638"/>
                </a:lnTo>
                <a:lnTo>
                  <a:pt x="8394" y="1600"/>
                </a:lnTo>
                <a:lnTo>
                  <a:pt x="8242" y="1752"/>
                </a:lnTo>
                <a:lnTo>
                  <a:pt x="8470" y="1828"/>
                </a:lnTo>
                <a:lnTo>
                  <a:pt x="8572" y="2019"/>
                </a:lnTo>
                <a:lnTo>
                  <a:pt x="8839" y="2095"/>
                </a:lnTo>
                <a:lnTo>
                  <a:pt x="8661" y="2286"/>
                </a:lnTo>
                <a:lnTo>
                  <a:pt x="8801" y="2171"/>
                </a:lnTo>
                <a:lnTo>
                  <a:pt x="9144" y="2171"/>
                </a:lnTo>
                <a:lnTo>
                  <a:pt x="9347" y="2095"/>
                </a:lnTo>
                <a:lnTo>
                  <a:pt x="9829" y="1955"/>
                </a:lnTo>
                <a:lnTo>
                  <a:pt x="9639" y="1689"/>
                </a:lnTo>
                <a:lnTo>
                  <a:pt x="9537" y="1549"/>
                </a:lnTo>
                <a:lnTo>
                  <a:pt x="9652" y="1346"/>
                </a:lnTo>
                <a:lnTo>
                  <a:pt x="9906" y="1358"/>
                </a:lnTo>
                <a:lnTo>
                  <a:pt x="9956" y="1079"/>
                </a:lnTo>
                <a:lnTo>
                  <a:pt x="10198" y="90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742975" y="4616830"/>
            <a:ext cx="45085" cy="88900"/>
          </a:xfrm>
          <a:custGeom>
            <a:avLst/>
            <a:gdLst/>
            <a:ahLst/>
            <a:cxnLst/>
            <a:rect l="l" t="t" r="r" b="b"/>
            <a:pathLst>
              <a:path w="45084" h="88900">
                <a:moveTo>
                  <a:pt x="127" y="6451"/>
                </a:moveTo>
                <a:lnTo>
                  <a:pt x="0" y="6400"/>
                </a:lnTo>
                <a:lnTo>
                  <a:pt x="127" y="6451"/>
                </a:lnTo>
                <a:close/>
              </a:path>
              <a:path w="45084" h="88900">
                <a:moveTo>
                  <a:pt x="3937" y="36715"/>
                </a:moveTo>
                <a:lnTo>
                  <a:pt x="3810" y="36791"/>
                </a:lnTo>
                <a:lnTo>
                  <a:pt x="3937" y="36753"/>
                </a:lnTo>
                <a:close/>
              </a:path>
              <a:path w="45084" h="88900">
                <a:moveTo>
                  <a:pt x="5727" y="18389"/>
                </a:moveTo>
                <a:lnTo>
                  <a:pt x="5549" y="18478"/>
                </a:lnTo>
                <a:lnTo>
                  <a:pt x="5245" y="18542"/>
                </a:lnTo>
                <a:lnTo>
                  <a:pt x="4991" y="18910"/>
                </a:lnTo>
                <a:lnTo>
                  <a:pt x="5194" y="18884"/>
                </a:lnTo>
                <a:lnTo>
                  <a:pt x="5359" y="18681"/>
                </a:lnTo>
                <a:lnTo>
                  <a:pt x="5613" y="18503"/>
                </a:lnTo>
                <a:close/>
              </a:path>
              <a:path w="45084" h="88900">
                <a:moveTo>
                  <a:pt x="6083" y="66763"/>
                </a:moveTo>
                <a:close/>
              </a:path>
              <a:path w="45084" h="88900">
                <a:moveTo>
                  <a:pt x="6438" y="17183"/>
                </a:moveTo>
                <a:close/>
              </a:path>
              <a:path w="45084" h="88900">
                <a:moveTo>
                  <a:pt x="6985" y="18288"/>
                </a:moveTo>
                <a:close/>
              </a:path>
              <a:path w="45084" h="88900">
                <a:moveTo>
                  <a:pt x="7124" y="13728"/>
                </a:moveTo>
                <a:lnTo>
                  <a:pt x="7061" y="13589"/>
                </a:lnTo>
                <a:lnTo>
                  <a:pt x="6858" y="13563"/>
                </a:lnTo>
                <a:lnTo>
                  <a:pt x="7048" y="13665"/>
                </a:lnTo>
                <a:close/>
              </a:path>
              <a:path w="45084" h="88900">
                <a:moveTo>
                  <a:pt x="7340" y="14478"/>
                </a:moveTo>
                <a:close/>
              </a:path>
              <a:path w="45084" h="88900">
                <a:moveTo>
                  <a:pt x="8458" y="23914"/>
                </a:moveTo>
                <a:close/>
              </a:path>
              <a:path w="45084" h="88900">
                <a:moveTo>
                  <a:pt x="8610" y="66573"/>
                </a:moveTo>
                <a:close/>
              </a:path>
              <a:path w="45084" h="88900">
                <a:moveTo>
                  <a:pt x="8699" y="21755"/>
                </a:moveTo>
                <a:lnTo>
                  <a:pt x="8559" y="21577"/>
                </a:lnTo>
                <a:lnTo>
                  <a:pt x="8343" y="21767"/>
                </a:lnTo>
                <a:lnTo>
                  <a:pt x="8572" y="21717"/>
                </a:lnTo>
                <a:lnTo>
                  <a:pt x="8699" y="21844"/>
                </a:lnTo>
                <a:close/>
              </a:path>
              <a:path w="45084" h="88900">
                <a:moveTo>
                  <a:pt x="9118" y="64744"/>
                </a:moveTo>
                <a:close/>
              </a:path>
              <a:path w="45084" h="88900">
                <a:moveTo>
                  <a:pt x="9207" y="50558"/>
                </a:moveTo>
                <a:lnTo>
                  <a:pt x="9055" y="50495"/>
                </a:lnTo>
                <a:lnTo>
                  <a:pt x="8877" y="50596"/>
                </a:lnTo>
                <a:lnTo>
                  <a:pt x="8877" y="50774"/>
                </a:lnTo>
                <a:lnTo>
                  <a:pt x="9105" y="50749"/>
                </a:lnTo>
                <a:lnTo>
                  <a:pt x="9207" y="50558"/>
                </a:lnTo>
                <a:close/>
              </a:path>
              <a:path w="45084" h="88900">
                <a:moveTo>
                  <a:pt x="9639" y="65570"/>
                </a:moveTo>
                <a:lnTo>
                  <a:pt x="9474" y="65544"/>
                </a:lnTo>
                <a:lnTo>
                  <a:pt x="9639" y="65570"/>
                </a:lnTo>
                <a:close/>
              </a:path>
              <a:path w="45084" h="88900">
                <a:moveTo>
                  <a:pt x="9766" y="65239"/>
                </a:moveTo>
                <a:lnTo>
                  <a:pt x="9613" y="65290"/>
                </a:lnTo>
                <a:lnTo>
                  <a:pt x="9753" y="65278"/>
                </a:lnTo>
                <a:close/>
              </a:path>
              <a:path w="45084" h="88900">
                <a:moveTo>
                  <a:pt x="10045" y="30797"/>
                </a:moveTo>
                <a:lnTo>
                  <a:pt x="9855" y="30480"/>
                </a:lnTo>
                <a:lnTo>
                  <a:pt x="9461" y="30302"/>
                </a:lnTo>
                <a:lnTo>
                  <a:pt x="9080" y="31000"/>
                </a:lnTo>
                <a:lnTo>
                  <a:pt x="9385" y="31280"/>
                </a:lnTo>
                <a:lnTo>
                  <a:pt x="9652" y="31178"/>
                </a:lnTo>
                <a:lnTo>
                  <a:pt x="10045" y="30797"/>
                </a:lnTo>
                <a:close/>
              </a:path>
              <a:path w="45084" h="88900">
                <a:moveTo>
                  <a:pt x="10515" y="25082"/>
                </a:moveTo>
                <a:close/>
              </a:path>
              <a:path w="45084" h="88900">
                <a:moveTo>
                  <a:pt x="10655" y="25146"/>
                </a:moveTo>
                <a:close/>
              </a:path>
              <a:path w="45084" h="88900">
                <a:moveTo>
                  <a:pt x="10896" y="25285"/>
                </a:moveTo>
                <a:lnTo>
                  <a:pt x="10756" y="25323"/>
                </a:lnTo>
                <a:lnTo>
                  <a:pt x="10896" y="25298"/>
                </a:lnTo>
                <a:close/>
              </a:path>
              <a:path w="45084" h="88900">
                <a:moveTo>
                  <a:pt x="11125" y="20027"/>
                </a:moveTo>
                <a:close/>
              </a:path>
              <a:path w="45084" h="88900">
                <a:moveTo>
                  <a:pt x="11747" y="18923"/>
                </a:moveTo>
                <a:lnTo>
                  <a:pt x="11620" y="18897"/>
                </a:lnTo>
                <a:lnTo>
                  <a:pt x="11747" y="18961"/>
                </a:lnTo>
                <a:close/>
              </a:path>
              <a:path w="45084" h="88900">
                <a:moveTo>
                  <a:pt x="23888" y="38"/>
                </a:moveTo>
                <a:close/>
              </a:path>
              <a:path w="45084" h="88900">
                <a:moveTo>
                  <a:pt x="41643" y="88290"/>
                </a:moveTo>
                <a:lnTo>
                  <a:pt x="41363" y="88303"/>
                </a:lnTo>
                <a:lnTo>
                  <a:pt x="41579" y="88430"/>
                </a:lnTo>
                <a:lnTo>
                  <a:pt x="41643" y="88290"/>
                </a:lnTo>
                <a:close/>
              </a:path>
              <a:path w="45084" h="88900">
                <a:moveTo>
                  <a:pt x="42240" y="85674"/>
                </a:moveTo>
                <a:lnTo>
                  <a:pt x="42151" y="85547"/>
                </a:lnTo>
                <a:lnTo>
                  <a:pt x="42240" y="85674"/>
                </a:lnTo>
                <a:close/>
              </a:path>
              <a:path w="45084" h="88900">
                <a:moveTo>
                  <a:pt x="42418" y="82880"/>
                </a:moveTo>
                <a:close/>
              </a:path>
              <a:path w="45084" h="88900">
                <a:moveTo>
                  <a:pt x="44843" y="82613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841748" y="462027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5" y="0"/>
                </a:moveTo>
                <a:lnTo>
                  <a:pt x="152" y="76"/>
                </a:lnTo>
                <a:lnTo>
                  <a:pt x="2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734377" y="4606607"/>
            <a:ext cx="19685" cy="30480"/>
          </a:xfrm>
          <a:custGeom>
            <a:avLst/>
            <a:gdLst/>
            <a:ahLst/>
            <a:cxnLst/>
            <a:rect l="l" t="t" r="r" b="b"/>
            <a:pathLst>
              <a:path w="19684" h="30479">
                <a:moveTo>
                  <a:pt x="215" y="12700"/>
                </a:moveTo>
                <a:lnTo>
                  <a:pt x="38" y="12623"/>
                </a:lnTo>
                <a:lnTo>
                  <a:pt x="50" y="12839"/>
                </a:lnTo>
                <a:lnTo>
                  <a:pt x="215" y="12700"/>
                </a:lnTo>
                <a:close/>
              </a:path>
              <a:path w="19684" h="30479">
                <a:moveTo>
                  <a:pt x="2095" y="12903"/>
                </a:moveTo>
                <a:close/>
              </a:path>
              <a:path w="19684" h="30479">
                <a:moveTo>
                  <a:pt x="2400" y="12738"/>
                </a:moveTo>
                <a:close/>
              </a:path>
              <a:path w="19684" h="30479">
                <a:moveTo>
                  <a:pt x="2667" y="12941"/>
                </a:moveTo>
                <a:close/>
              </a:path>
              <a:path w="19684" h="30479">
                <a:moveTo>
                  <a:pt x="5473" y="9169"/>
                </a:moveTo>
                <a:lnTo>
                  <a:pt x="5384" y="9004"/>
                </a:lnTo>
                <a:lnTo>
                  <a:pt x="5308" y="9321"/>
                </a:lnTo>
                <a:lnTo>
                  <a:pt x="5435" y="9258"/>
                </a:lnTo>
                <a:close/>
              </a:path>
              <a:path w="19684" h="30479">
                <a:moveTo>
                  <a:pt x="5575" y="10795"/>
                </a:moveTo>
                <a:lnTo>
                  <a:pt x="5435" y="10782"/>
                </a:lnTo>
                <a:lnTo>
                  <a:pt x="5575" y="10795"/>
                </a:lnTo>
                <a:close/>
              </a:path>
              <a:path w="19684" h="30479">
                <a:moveTo>
                  <a:pt x="5778" y="9829"/>
                </a:moveTo>
                <a:close/>
              </a:path>
              <a:path w="19684" h="30479">
                <a:moveTo>
                  <a:pt x="6515" y="12039"/>
                </a:moveTo>
                <a:close/>
              </a:path>
              <a:path w="19684" h="30479">
                <a:moveTo>
                  <a:pt x="6883" y="9334"/>
                </a:moveTo>
                <a:close/>
              </a:path>
              <a:path w="19684" h="30479">
                <a:moveTo>
                  <a:pt x="7239" y="11353"/>
                </a:moveTo>
                <a:close/>
              </a:path>
              <a:path w="19684" h="30479">
                <a:moveTo>
                  <a:pt x="7747" y="11836"/>
                </a:moveTo>
                <a:lnTo>
                  <a:pt x="7607" y="11861"/>
                </a:lnTo>
                <a:lnTo>
                  <a:pt x="7670" y="11988"/>
                </a:lnTo>
                <a:lnTo>
                  <a:pt x="7747" y="11836"/>
                </a:lnTo>
                <a:close/>
              </a:path>
              <a:path w="19684" h="30479">
                <a:moveTo>
                  <a:pt x="7785" y="15976"/>
                </a:moveTo>
                <a:close/>
              </a:path>
              <a:path w="19684" h="30479">
                <a:moveTo>
                  <a:pt x="8051" y="10033"/>
                </a:moveTo>
                <a:lnTo>
                  <a:pt x="7912" y="10071"/>
                </a:lnTo>
                <a:lnTo>
                  <a:pt x="8051" y="10033"/>
                </a:lnTo>
                <a:close/>
              </a:path>
              <a:path w="19684" h="30479">
                <a:moveTo>
                  <a:pt x="8458" y="8229"/>
                </a:moveTo>
                <a:lnTo>
                  <a:pt x="8420" y="8102"/>
                </a:lnTo>
                <a:lnTo>
                  <a:pt x="8229" y="8115"/>
                </a:lnTo>
                <a:lnTo>
                  <a:pt x="8331" y="8293"/>
                </a:lnTo>
                <a:lnTo>
                  <a:pt x="8458" y="8229"/>
                </a:lnTo>
                <a:close/>
              </a:path>
              <a:path w="19684" h="30479">
                <a:moveTo>
                  <a:pt x="8902" y="14986"/>
                </a:moveTo>
                <a:lnTo>
                  <a:pt x="8826" y="14770"/>
                </a:lnTo>
                <a:lnTo>
                  <a:pt x="8699" y="14973"/>
                </a:lnTo>
                <a:lnTo>
                  <a:pt x="8559" y="14960"/>
                </a:lnTo>
                <a:lnTo>
                  <a:pt x="8839" y="15062"/>
                </a:lnTo>
                <a:close/>
              </a:path>
              <a:path w="19684" h="30479">
                <a:moveTo>
                  <a:pt x="9004" y="8813"/>
                </a:moveTo>
                <a:close/>
              </a:path>
              <a:path w="19684" h="30479">
                <a:moveTo>
                  <a:pt x="9613" y="8369"/>
                </a:moveTo>
                <a:lnTo>
                  <a:pt x="9474" y="8305"/>
                </a:lnTo>
                <a:lnTo>
                  <a:pt x="9474" y="8432"/>
                </a:lnTo>
                <a:lnTo>
                  <a:pt x="9613" y="8369"/>
                </a:lnTo>
                <a:close/>
              </a:path>
              <a:path w="19684" h="30479">
                <a:moveTo>
                  <a:pt x="9817" y="7797"/>
                </a:moveTo>
                <a:lnTo>
                  <a:pt x="9779" y="7658"/>
                </a:lnTo>
                <a:lnTo>
                  <a:pt x="9626" y="7658"/>
                </a:lnTo>
                <a:lnTo>
                  <a:pt x="9715" y="7848"/>
                </a:lnTo>
                <a:close/>
              </a:path>
              <a:path w="19684" h="30479">
                <a:moveTo>
                  <a:pt x="10693" y="8521"/>
                </a:moveTo>
                <a:lnTo>
                  <a:pt x="10566" y="8521"/>
                </a:lnTo>
                <a:lnTo>
                  <a:pt x="10693" y="8559"/>
                </a:lnTo>
                <a:close/>
              </a:path>
              <a:path w="19684" h="30479">
                <a:moveTo>
                  <a:pt x="11036" y="4140"/>
                </a:moveTo>
                <a:close/>
              </a:path>
              <a:path w="19684" h="30479">
                <a:moveTo>
                  <a:pt x="11607" y="12014"/>
                </a:moveTo>
                <a:lnTo>
                  <a:pt x="11480" y="12141"/>
                </a:lnTo>
                <a:lnTo>
                  <a:pt x="11607" y="12014"/>
                </a:lnTo>
                <a:close/>
              </a:path>
              <a:path w="19684" h="30479">
                <a:moveTo>
                  <a:pt x="12407" y="7035"/>
                </a:moveTo>
                <a:lnTo>
                  <a:pt x="12306" y="6883"/>
                </a:lnTo>
                <a:lnTo>
                  <a:pt x="12141" y="6934"/>
                </a:lnTo>
                <a:lnTo>
                  <a:pt x="12344" y="7010"/>
                </a:lnTo>
                <a:close/>
              </a:path>
              <a:path w="19684" h="30479">
                <a:moveTo>
                  <a:pt x="12814" y="5575"/>
                </a:moveTo>
                <a:lnTo>
                  <a:pt x="12623" y="5575"/>
                </a:lnTo>
                <a:lnTo>
                  <a:pt x="12738" y="5778"/>
                </a:lnTo>
                <a:lnTo>
                  <a:pt x="12814" y="5575"/>
                </a:lnTo>
                <a:close/>
              </a:path>
              <a:path w="19684" h="30479">
                <a:moveTo>
                  <a:pt x="16256" y="17043"/>
                </a:moveTo>
                <a:lnTo>
                  <a:pt x="16052" y="17094"/>
                </a:lnTo>
                <a:lnTo>
                  <a:pt x="16205" y="17068"/>
                </a:lnTo>
                <a:close/>
              </a:path>
              <a:path w="19684" h="30479">
                <a:moveTo>
                  <a:pt x="19037" y="30403"/>
                </a:moveTo>
                <a:close/>
              </a:path>
              <a:path w="19684" h="30479">
                <a:moveTo>
                  <a:pt x="19329" y="38"/>
                </a:moveTo>
                <a:lnTo>
                  <a:pt x="19151" y="0"/>
                </a:lnTo>
                <a:lnTo>
                  <a:pt x="19177" y="165"/>
                </a:lnTo>
                <a:lnTo>
                  <a:pt x="19329" y="3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842810" y="4709833"/>
            <a:ext cx="11430" cy="15240"/>
          </a:xfrm>
          <a:custGeom>
            <a:avLst/>
            <a:gdLst/>
            <a:ahLst/>
            <a:cxnLst/>
            <a:rect l="l" t="t" r="r" b="b"/>
            <a:pathLst>
              <a:path w="11430" h="15239">
                <a:moveTo>
                  <a:pt x="114" y="76"/>
                </a:moveTo>
                <a:close/>
              </a:path>
              <a:path w="11430" h="15239">
                <a:moveTo>
                  <a:pt x="10934" y="14808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757428" y="4688001"/>
            <a:ext cx="11430" cy="10795"/>
          </a:xfrm>
          <a:custGeom>
            <a:avLst/>
            <a:gdLst/>
            <a:ahLst/>
            <a:cxnLst/>
            <a:rect l="l" t="t" r="r" b="b"/>
            <a:pathLst>
              <a:path w="11429" h="10795">
                <a:moveTo>
                  <a:pt x="228" y="7874"/>
                </a:moveTo>
                <a:lnTo>
                  <a:pt x="152" y="7734"/>
                </a:lnTo>
                <a:lnTo>
                  <a:pt x="0" y="8089"/>
                </a:lnTo>
                <a:lnTo>
                  <a:pt x="165" y="8013"/>
                </a:lnTo>
                <a:lnTo>
                  <a:pt x="228" y="7874"/>
                </a:lnTo>
                <a:close/>
              </a:path>
              <a:path w="11429" h="10795">
                <a:moveTo>
                  <a:pt x="5626" y="10528"/>
                </a:moveTo>
                <a:lnTo>
                  <a:pt x="5549" y="10375"/>
                </a:lnTo>
                <a:lnTo>
                  <a:pt x="5537" y="10566"/>
                </a:lnTo>
                <a:close/>
              </a:path>
              <a:path w="11429" h="10795">
                <a:moveTo>
                  <a:pt x="6286" y="7518"/>
                </a:moveTo>
                <a:close/>
              </a:path>
              <a:path w="11429" h="10795">
                <a:moveTo>
                  <a:pt x="8064" y="7302"/>
                </a:moveTo>
                <a:lnTo>
                  <a:pt x="7937" y="7366"/>
                </a:lnTo>
                <a:lnTo>
                  <a:pt x="7797" y="7556"/>
                </a:lnTo>
                <a:lnTo>
                  <a:pt x="7886" y="7429"/>
                </a:lnTo>
                <a:lnTo>
                  <a:pt x="8013" y="7556"/>
                </a:lnTo>
                <a:lnTo>
                  <a:pt x="7962" y="7391"/>
                </a:lnTo>
                <a:close/>
              </a:path>
              <a:path w="11429" h="10795">
                <a:moveTo>
                  <a:pt x="11163" y="0"/>
                </a:moveTo>
                <a:lnTo>
                  <a:pt x="11049" y="330"/>
                </a:lnTo>
                <a:lnTo>
                  <a:pt x="11137" y="139"/>
                </a:lnTo>
                <a:lnTo>
                  <a:pt x="1116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735773" y="461985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01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761238" y="4692738"/>
            <a:ext cx="14604" cy="12065"/>
          </a:xfrm>
          <a:custGeom>
            <a:avLst/>
            <a:gdLst/>
            <a:ahLst/>
            <a:cxnLst/>
            <a:rect l="l" t="t" r="r" b="b"/>
            <a:pathLst>
              <a:path w="14604" h="12064">
                <a:moveTo>
                  <a:pt x="127" y="25"/>
                </a:moveTo>
                <a:lnTo>
                  <a:pt x="0" y="0"/>
                </a:lnTo>
                <a:lnTo>
                  <a:pt x="127" y="25"/>
                </a:lnTo>
                <a:close/>
              </a:path>
              <a:path w="14604" h="12064">
                <a:moveTo>
                  <a:pt x="5765" y="11544"/>
                </a:moveTo>
                <a:lnTo>
                  <a:pt x="5676" y="11417"/>
                </a:lnTo>
                <a:lnTo>
                  <a:pt x="5549" y="11417"/>
                </a:lnTo>
                <a:lnTo>
                  <a:pt x="5765" y="11544"/>
                </a:lnTo>
                <a:close/>
              </a:path>
              <a:path w="14604" h="12064">
                <a:moveTo>
                  <a:pt x="5956" y="11785"/>
                </a:moveTo>
                <a:lnTo>
                  <a:pt x="5829" y="11684"/>
                </a:lnTo>
                <a:lnTo>
                  <a:pt x="5905" y="11823"/>
                </a:lnTo>
                <a:close/>
              </a:path>
              <a:path w="14604" h="12064">
                <a:moveTo>
                  <a:pt x="8051" y="11696"/>
                </a:moveTo>
                <a:lnTo>
                  <a:pt x="7912" y="11645"/>
                </a:lnTo>
                <a:lnTo>
                  <a:pt x="8051" y="11696"/>
                </a:lnTo>
                <a:close/>
              </a:path>
              <a:path w="14604" h="12064">
                <a:moveTo>
                  <a:pt x="11125" y="4660"/>
                </a:moveTo>
                <a:lnTo>
                  <a:pt x="10985" y="4622"/>
                </a:lnTo>
                <a:lnTo>
                  <a:pt x="11125" y="4660"/>
                </a:lnTo>
                <a:close/>
              </a:path>
              <a:path w="14604" h="12064">
                <a:moveTo>
                  <a:pt x="12814" y="11036"/>
                </a:moveTo>
                <a:lnTo>
                  <a:pt x="12750" y="10883"/>
                </a:lnTo>
                <a:lnTo>
                  <a:pt x="12573" y="11074"/>
                </a:lnTo>
                <a:lnTo>
                  <a:pt x="12738" y="11137"/>
                </a:lnTo>
                <a:close/>
              </a:path>
              <a:path w="14604" h="12064">
                <a:moveTo>
                  <a:pt x="12890" y="9283"/>
                </a:moveTo>
                <a:close/>
              </a:path>
              <a:path w="14604" h="12064">
                <a:moveTo>
                  <a:pt x="12915" y="9169"/>
                </a:moveTo>
                <a:close/>
              </a:path>
              <a:path w="14604" h="12064">
                <a:moveTo>
                  <a:pt x="13995" y="1021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844715" y="473226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53" y="0"/>
                </a:moveTo>
                <a:lnTo>
                  <a:pt x="76" y="63"/>
                </a:lnTo>
                <a:lnTo>
                  <a:pt x="0" y="330"/>
                </a:lnTo>
                <a:lnTo>
                  <a:pt x="507" y="215"/>
                </a:lnTo>
                <a:lnTo>
                  <a:pt x="25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764997" y="4696891"/>
            <a:ext cx="40640" cy="5080"/>
          </a:xfrm>
          <a:custGeom>
            <a:avLst/>
            <a:gdLst/>
            <a:ahLst/>
            <a:cxnLst/>
            <a:rect l="l" t="t" r="r" b="b"/>
            <a:pathLst>
              <a:path w="40640" h="5079">
                <a:moveTo>
                  <a:pt x="63" y="2667"/>
                </a:moveTo>
                <a:close/>
              </a:path>
              <a:path w="40640" h="5079">
                <a:moveTo>
                  <a:pt x="2857" y="0"/>
                </a:moveTo>
                <a:close/>
              </a:path>
              <a:path w="40640" h="5079">
                <a:moveTo>
                  <a:pt x="3378" y="2451"/>
                </a:moveTo>
                <a:lnTo>
                  <a:pt x="3365" y="2578"/>
                </a:lnTo>
                <a:lnTo>
                  <a:pt x="3378" y="2451"/>
                </a:lnTo>
                <a:close/>
              </a:path>
              <a:path w="40640" h="5079">
                <a:moveTo>
                  <a:pt x="37807" y="3886"/>
                </a:moveTo>
                <a:lnTo>
                  <a:pt x="37655" y="3492"/>
                </a:lnTo>
                <a:lnTo>
                  <a:pt x="37680" y="3797"/>
                </a:lnTo>
                <a:lnTo>
                  <a:pt x="37528" y="3873"/>
                </a:lnTo>
                <a:lnTo>
                  <a:pt x="37807" y="4076"/>
                </a:lnTo>
                <a:lnTo>
                  <a:pt x="37731" y="3911"/>
                </a:lnTo>
                <a:close/>
              </a:path>
              <a:path w="40640" h="5079">
                <a:moveTo>
                  <a:pt x="37960" y="2235"/>
                </a:moveTo>
                <a:lnTo>
                  <a:pt x="37934" y="2057"/>
                </a:lnTo>
                <a:lnTo>
                  <a:pt x="37655" y="2120"/>
                </a:lnTo>
                <a:lnTo>
                  <a:pt x="37769" y="2247"/>
                </a:lnTo>
                <a:lnTo>
                  <a:pt x="37960" y="2235"/>
                </a:lnTo>
                <a:close/>
              </a:path>
              <a:path w="40640" h="5079">
                <a:moveTo>
                  <a:pt x="38608" y="4127"/>
                </a:moveTo>
                <a:close/>
              </a:path>
              <a:path w="40640" h="5079">
                <a:moveTo>
                  <a:pt x="38836" y="4000"/>
                </a:moveTo>
                <a:lnTo>
                  <a:pt x="38608" y="4127"/>
                </a:lnTo>
                <a:lnTo>
                  <a:pt x="38836" y="4000"/>
                </a:lnTo>
                <a:close/>
              </a:path>
              <a:path w="40640" h="5079">
                <a:moveTo>
                  <a:pt x="40170" y="5003"/>
                </a:moveTo>
                <a:lnTo>
                  <a:pt x="40005" y="4978"/>
                </a:lnTo>
                <a:lnTo>
                  <a:pt x="40157" y="5067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902620" y="471981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15" y="0"/>
                </a:moveTo>
                <a:lnTo>
                  <a:pt x="0" y="114"/>
                </a:lnTo>
                <a:lnTo>
                  <a:pt x="152" y="203"/>
                </a:lnTo>
                <a:lnTo>
                  <a:pt x="152" y="5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753592" y="4682388"/>
            <a:ext cx="40005" cy="17145"/>
          </a:xfrm>
          <a:custGeom>
            <a:avLst/>
            <a:gdLst/>
            <a:ahLst/>
            <a:cxnLst/>
            <a:rect l="l" t="t" r="r" b="b"/>
            <a:pathLst>
              <a:path w="40004" h="17145">
                <a:moveTo>
                  <a:pt x="419" y="0"/>
                </a:moveTo>
                <a:lnTo>
                  <a:pt x="0" y="279"/>
                </a:lnTo>
                <a:lnTo>
                  <a:pt x="63" y="406"/>
                </a:lnTo>
                <a:lnTo>
                  <a:pt x="139" y="698"/>
                </a:lnTo>
                <a:lnTo>
                  <a:pt x="292" y="406"/>
                </a:lnTo>
                <a:lnTo>
                  <a:pt x="393" y="279"/>
                </a:lnTo>
                <a:lnTo>
                  <a:pt x="419" y="0"/>
                </a:lnTo>
                <a:close/>
              </a:path>
              <a:path w="40004" h="17145">
                <a:moveTo>
                  <a:pt x="647" y="114"/>
                </a:moveTo>
                <a:lnTo>
                  <a:pt x="406" y="317"/>
                </a:lnTo>
                <a:lnTo>
                  <a:pt x="622" y="292"/>
                </a:lnTo>
                <a:lnTo>
                  <a:pt x="647" y="114"/>
                </a:lnTo>
                <a:close/>
              </a:path>
              <a:path w="40004" h="17145">
                <a:moveTo>
                  <a:pt x="39636" y="16776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744534" y="462508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279" y="0"/>
                </a:moveTo>
                <a:lnTo>
                  <a:pt x="0" y="152"/>
                </a:lnTo>
                <a:lnTo>
                  <a:pt x="723" y="355"/>
                </a:lnTo>
                <a:lnTo>
                  <a:pt x="749" y="228"/>
                </a:lnTo>
                <a:lnTo>
                  <a:pt x="673" y="63"/>
                </a:lnTo>
                <a:lnTo>
                  <a:pt x="431" y="38"/>
                </a:lnTo>
                <a:lnTo>
                  <a:pt x="27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766940" y="4698313"/>
            <a:ext cx="28575" cy="8255"/>
          </a:xfrm>
          <a:custGeom>
            <a:avLst/>
            <a:gdLst/>
            <a:ahLst/>
            <a:cxnLst/>
            <a:rect l="l" t="t" r="r" b="b"/>
            <a:pathLst>
              <a:path w="28575" h="8254">
                <a:moveTo>
                  <a:pt x="25" y="6845"/>
                </a:moveTo>
                <a:close/>
              </a:path>
              <a:path w="28575" h="8254">
                <a:moveTo>
                  <a:pt x="241" y="7023"/>
                </a:moveTo>
                <a:lnTo>
                  <a:pt x="114" y="6921"/>
                </a:lnTo>
                <a:lnTo>
                  <a:pt x="241" y="7023"/>
                </a:lnTo>
                <a:close/>
              </a:path>
              <a:path w="28575" h="8254">
                <a:moveTo>
                  <a:pt x="723" y="8013"/>
                </a:moveTo>
                <a:lnTo>
                  <a:pt x="660" y="7861"/>
                </a:lnTo>
                <a:lnTo>
                  <a:pt x="508" y="8001"/>
                </a:lnTo>
                <a:lnTo>
                  <a:pt x="558" y="8153"/>
                </a:lnTo>
                <a:lnTo>
                  <a:pt x="723" y="8089"/>
                </a:lnTo>
                <a:close/>
              </a:path>
              <a:path w="28575" h="8254">
                <a:moveTo>
                  <a:pt x="927" y="7759"/>
                </a:moveTo>
                <a:lnTo>
                  <a:pt x="774" y="7848"/>
                </a:lnTo>
                <a:lnTo>
                  <a:pt x="914" y="8026"/>
                </a:lnTo>
                <a:lnTo>
                  <a:pt x="927" y="7759"/>
                </a:lnTo>
                <a:close/>
              </a:path>
              <a:path w="28575" h="8254">
                <a:moveTo>
                  <a:pt x="1041" y="6959"/>
                </a:moveTo>
                <a:close/>
              </a:path>
              <a:path w="28575" h="8254">
                <a:moveTo>
                  <a:pt x="1257" y="3048"/>
                </a:moveTo>
                <a:close/>
              </a:path>
              <a:path w="28575" h="8254">
                <a:moveTo>
                  <a:pt x="1955" y="6819"/>
                </a:moveTo>
                <a:lnTo>
                  <a:pt x="1879" y="6578"/>
                </a:lnTo>
                <a:lnTo>
                  <a:pt x="1879" y="6718"/>
                </a:lnTo>
                <a:lnTo>
                  <a:pt x="1892" y="6845"/>
                </a:lnTo>
                <a:close/>
              </a:path>
              <a:path w="28575" h="8254">
                <a:moveTo>
                  <a:pt x="2044" y="7493"/>
                </a:moveTo>
                <a:lnTo>
                  <a:pt x="1981" y="7353"/>
                </a:lnTo>
                <a:lnTo>
                  <a:pt x="2044" y="7493"/>
                </a:lnTo>
                <a:close/>
              </a:path>
              <a:path w="28575" h="8254">
                <a:moveTo>
                  <a:pt x="2184" y="7239"/>
                </a:moveTo>
                <a:close/>
              </a:path>
              <a:path w="28575" h="8254">
                <a:moveTo>
                  <a:pt x="2641" y="7391"/>
                </a:moveTo>
                <a:lnTo>
                  <a:pt x="2501" y="6959"/>
                </a:lnTo>
                <a:lnTo>
                  <a:pt x="2425" y="7086"/>
                </a:lnTo>
                <a:lnTo>
                  <a:pt x="2400" y="7327"/>
                </a:lnTo>
                <a:lnTo>
                  <a:pt x="2641" y="7391"/>
                </a:lnTo>
                <a:close/>
              </a:path>
              <a:path w="28575" h="8254">
                <a:moveTo>
                  <a:pt x="25590" y="0"/>
                </a:moveTo>
                <a:close/>
              </a:path>
              <a:path w="28575" h="8254">
                <a:moveTo>
                  <a:pt x="27622" y="2235"/>
                </a:moveTo>
                <a:lnTo>
                  <a:pt x="27432" y="2019"/>
                </a:lnTo>
                <a:lnTo>
                  <a:pt x="27432" y="2222"/>
                </a:lnTo>
                <a:lnTo>
                  <a:pt x="27241" y="2184"/>
                </a:lnTo>
                <a:lnTo>
                  <a:pt x="27444" y="2324"/>
                </a:lnTo>
                <a:lnTo>
                  <a:pt x="27597" y="2273"/>
                </a:lnTo>
                <a:close/>
              </a:path>
              <a:path w="28575" h="8254">
                <a:moveTo>
                  <a:pt x="27800" y="2705"/>
                </a:moveTo>
                <a:lnTo>
                  <a:pt x="27762" y="2578"/>
                </a:lnTo>
                <a:lnTo>
                  <a:pt x="27800" y="2705"/>
                </a:lnTo>
                <a:close/>
              </a:path>
              <a:path w="28575" h="8254">
                <a:moveTo>
                  <a:pt x="27927" y="2971"/>
                </a:moveTo>
                <a:close/>
              </a:path>
              <a:path w="28575" h="8254">
                <a:moveTo>
                  <a:pt x="28130" y="2146"/>
                </a:moveTo>
                <a:lnTo>
                  <a:pt x="27368" y="1866"/>
                </a:lnTo>
                <a:lnTo>
                  <a:pt x="27597" y="2070"/>
                </a:lnTo>
                <a:lnTo>
                  <a:pt x="27698" y="2235"/>
                </a:lnTo>
                <a:lnTo>
                  <a:pt x="27990" y="2146"/>
                </a:lnTo>
                <a:lnTo>
                  <a:pt x="28130" y="2146"/>
                </a:lnTo>
                <a:close/>
              </a:path>
              <a:path w="28575" h="8254">
                <a:moveTo>
                  <a:pt x="28359" y="2933"/>
                </a:moveTo>
                <a:lnTo>
                  <a:pt x="28067" y="2959"/>
                </a:lnTo>
                <a:lnTo>
                  <a:pt x="28257" y="2933"/>
                </a:lnTo>
                <a:lnTo>
                  <a:pt x="27940" y="2730"/>
                </a:lnTo>
                <a:lnTo>
                  <a:pt x="27990" y="3009"/>
                </a:lnTo>
                <a:lnTo>
                  <a:pt x="28270" y="2997"/>
                </a:lnTo>
                <a:close/>
              </a:path>
              <a:path w="28575" h="8254">
                <a:moveTo>
                  <a:pt x="28460" y="2552"/>
                </a:moveTo>
                <a:lnTo>
                  <a:pt x="28219" y="2463"/>
                </a:lnTo>
                <a:lnTo>
                  <a:pt x="28092" y="2336"/>
                </a:lnTo>
                <a:lnTo>
                  <a:pt x="27965" y="2298"/>
                </a:lnTo>
                <a:lnTo>
                  <a:pt x="27952" y="2552"/>
                </a:lnTo>
                <a:lnTo>
                  <a:pt x="28460" y="255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615594" y="4376153"/>
            <a:ext cx="12700" cy="8255"/>
          </a:xfrm>
          <a:custGeom>
            <a:avLst/>
            <a:gdLst/>
            <a:ahLst/>
            <a:cxnLst/>
            <a:rect l="l" t="t" r="r" b="b"/>
            <a:pathLst>
              <a:path w="12700" h="8254">
                <a:moveTo>
                  <a:pt x="1358" y="393"/>
                </a:moveTo>
                <a:lnTo>
                  <a:pt x="1117" y="368"/>
                </a:lnTo>
                <a:lnTo>
                  <a:pt x="127" y="177"/>
                </a:lnTo>
                <a:lnTo>
                  <a:pt x="12" y="317"/>
                </a:lnTo>
                <a:lnTo>
                  <a:pt x="0" y="444"/>
                </a:lnTo>
                <a:lnTo>
                  <a:pt x="393" y="520"/>
                </a:lnTo>
                <a:lnTo>
                  <a:pt x="596" y="520"/>
                </a:lnTo>
                <a:lnTo>
                  <a:pt x="876" y="431"/>
                </a:lnTo>
                <a:lnTo>
                  <a:pt x="1003" y="431"/>
                </a:lnTo>
                <a:lnTo>
                  <a:pt x="1358" y="393"/>
                </a:lnTo>
                <a:close/>
              </a:path>
              <a:path w="12700" h="8254">
                <a:moveTo>
                  <a:pt x="1905" y="419"/>
                </a:moveTo>
                <a:lnTo>
                  <a:pt x="1727" y="330"/>
                </a:lnTo>
                <a:lnTo>
                  <a:pt x="1549" y="482"/>
                </a:lnTo>
                <a:lnTo>
                  <a:pt x="1905" y="419"/>
                </a:lnTo>
                <a:close/>
              </a:path>
              <a:path w="12700" h="8254">
                <a:moveTo>
                  <a:pt x="2870" y="673"/>
                </a:moveTo>
                <a:lnTo>
                  <a:pt x="2679" y="622"/>
                </a:lnTo>
                <a:lnTo>
                  <a:pt x="2603" y="774"/>
                </a:lnTo>
                <a:lnTo>
                  <a:pt x="2730" y="914"/>
                </a:lnTo>
                <a:lnTo>
                  <a:pt x="2743" y="774"/>
                </a:lnTo>
                <a:lnTo>
                  <a:pt x="2870" y="673"/>
                </a:lnTo>
                <a:close/>
              </a:path>
              <a:path w="12700" h="8254">
                <a:moveTo>
                  <a:pt x="4000" y="774"/>
                </a:moveTo>
                <a:close/>
              </a:path>
              <a:path w="12700" h="8254">
                <a:moveTo>
                  <a:pt x="4076" y="342"/>
                </a:moveTo>
                <a:close/>
              </a:path>
              <a:path w="12700" h="8254">
                <a:moveTo>
                  <a:pt x="4241" y="482"/>
                </a:moveTo>
                <a:lnTo>
                  <a:pt x="4191" y="342"/>
                </a:lnTo>
                <a:lnTo>
                  <a:pt x="4241" y="482"/>
                </a:lnTo>
                <a:close/>
              </a:path>
              <a:path w="12700" h="8254">
                <a:moveTo>
                  <a:pt x="4279" y="825"/>
                </a:moveTo>
                <a:close/>
              </a:path>
              <a:path w="12700" h="8254">
                <a:moveTo>
                  <a:pt x="4381" y="990"/>
                </a:moveTo>
                <a:lnTo>
                  <a:pt x="4254" y="965"/>
                </a:lnTo>
                <a:lnTo>
                  <a:pt x="4381" y="990"/>
                </a:lnTo>
                <a:close/>
              </a:path>
              <a:path w="12700" h="8254">
                <a:moveTo>
                  <a:pt x="4749" y="203"/>
                </a:moveTo>
                <a:lnTo>
                  <a:pt x="4521" y="101"/>
                </a:lnTo>
                <a:lnTo>
                  <a:pt x="4394" y="203"/>
                </a:lnTo>
                <a:lnTo>
                  <a:pt x="4572" y="317"/>
                </a:lnTo>
                <a:lnTo>
                  <a:pt x="4749" y="203"/>
                </a:lnTo>
                <a:close/>
              </a:path>
              <a:path w="12700" h="8254">
                <a:moveTo>
                  <a:pt x="4838" y="304"/>
                </a:moveTo>
                <a:close/>
              </a:path>
              <a:path w="12700" h="8254">
                <a:moveTo>
                  <a:pt x="4876" y="584"/>
                </a:moveTo>
                <a:lnTo>
                  <a:pt x="4737" y="571"/>
                </a:lnTo>
                <a:lnTo>
                  <a:pt x="4876" y="584"/>
                </a:lnTo>
                <a:close/>
              </a:path>
              <a:path w="12700" h="8254">
                <a:moveTo>
                  <a:pt x="5181" y="1003"/>
                </a:moveTo>
                <a:lnTo>
                  <a:pt x="5054" y="889"/>
                </a:lnTo>
                <a:lnTo>
                  <a:pt x="5181" y="1003"/>
                </a:lnTo>
                <a:close/>
              </a:path>
              <a:path w="12700" h="8254">
                <a:moveTo>
                  <a:pt x="5765" y="838"/>
                </a:moveTo>
                <a:lnTo>
                  <a:pt x="5384" y="520"/>
                </a:lnTo>
                <a:lnTo>
                  <a:pt x="5181" y="736"/>
                </a:lnTo>
                <a:lnTo>
                  <a:pt x="5257" y="1003"/>
                </a:lnTo>
                <a:lnTo>
                  <a:pt x="5397" y="952"/>
                </a:lnTo>
                <a:lnTo>
                  <a:pt x="5765" y="838"/>
                </a:lnTo>
                <a:close/>
              </a:path>
              <a:path w="12700" h="8254">
                <a:moveTo>
                  <a:pt x="5918" y="7988"/>
                </a:moveTo>
                <a:close/>
              </a:path>
              <a:path w="12700" h="8254">
                <a:moveTo>
                  <a:pt x="6388" y="546"/>
                </a:moveTo>
                <a:lnTo>
                  <a:pt x="6273" y="254"/>
                </a:lnTo>
                <a:lnTo>
                  <a:pt x="6146" y="228"/>
                </a:lnTo>
                <a:lnTo>
                  <a:pt x="6299" y="850"/>
                </a:lnTo>
                <a:lnTo>
                  <a:pt x="6388" y="546"/>
                </a:lnTo>
                <a:close/>
              </a:path>
              <a:path w="12700" h="8254">
                <a:moveTo>
                  <a:pt x="6515" y="1905"/>
                </a:moveTo>
                <a:lnTo>
                  <a:pt x="6426" y="1638"/>
                </a:lnTo>
                <a:lnTo>
                  <a:pt x="6413" y="1841"/>
                </a:lnTo>
                <a:lnTo>
                  <a:pt x="6502" y="1968"/>
                </a:lnTo>
                <a:close/>
              </a:path>
              <a:path w="12700" h="8254">
                <a:moveTo>
                  <a:pt x="6845" y="2273"/>
                </a:moveTo>
                <a:lnTo>
                  <a:pt x="6794" y="2057"/>
                </a:lnTo>
                <a:lnTo>
                  <a:pt x="6781" y="2425"/>
                </a:lnTo>
                <a:lnTo>
                  <a:pt x="6845" y="2286"/>
                </a:lnTo>
                <a:close/>
              </a:path>
              <a:path w="12700" h="8254">
                <a:moveTo>
                  <a:pt x="6985" y="2222"/>
                </a:moveTo>
                <a:close/>
              </a:path>
              <a:path w="12700" h="8254">
                <a:moveTo>
                  <a:pt x="7112" y="800"/>
                </a:moveTo>
                <a:lnTo>
                  <a:pt x="6959" y="647"/>
                </a:lnTo>
                <a:lnTo>
                  <a:pt x="6845" y="825"/>
                </a:lnTo>
                <a:lnTo>
                  <a:pt x="6985" y="825"/>
                </a:lnTo>
                <a:lnTo>
                  <a:pt x="7112" y="800"/>
                </a:lnTo>
                <a:close/>
              </a:path>
              <a:path w="12700" h="8254">
                <a:moveTo>
                  <a:pt x="7645" y="304"/>
                </a:moveTo>
                <a:lnTo>
                  <a:pt x="7518" y="241"/>
                </a:lnTo>
                <a:lnTo>
                  <a:pt x="7645" y="304"/>
                </a:lnTo>
                <a:close/>
              </a:path>
              <a:path w="12700" h="8254">
                <a:moveTo>
                  <a:pt x="7721" y="482"/>
                </a:moveTo>
                <a:lnTo>
                  <a:pt x="7620" y="355"/>
                </a:lnTo>
                <a:lnTo>
                  <a:pt x="7708" y="635"/>
                </a:lnTo>
                <a:lnTo>
                  <a:pt x="7721" y="482"/>
                </a:lnTo>
                <a:close/>
              </a:path>
              <a:path w="12700" h="8254">
                <a:moveTo>
                  <a:pt x="8001" y="63"/>
                </a:moveTo>
                <a:lnTo>
                  <a:pt x="7835" y="76"/>
                </a:lnTo>
                <a:lnTo>
                  <a:pt x="8001" y="63"/>
                </a:lnTo>
                <a:close/>
              </a:path>
              <a:path w="12700" h="8254">
                <a:moveTo>
                  <a:pt x="8191" y="50"/>
                </a:moveTo>
                <a:lnTo>
                  <a:pt x="8051" y="25"/>
                </a:lnTo>
                <a:lnTo>
                  <a:pt x="8191" y="50"/>
                </a:lnTo>
                <a:close/>
              </a:path>
              <a:path w="12700" h="8254">
                <a:moveTo>
                  <a:pt x="8255" y="2311"/>
                </a:moveTo>
                <a:lnTo>
                  <a:pt x="7899" y="2273"/>
                </a:lnTo>
                <a:lnTo>
                  <a:pt x="8077" y="2324"/>
                </a:lnTo>
                <a:lnTo>
                  <a:pt x="8255" y="2311"/>
                </a:lnTo>
                <a:close/>
              </a:path>
              <a:path w="12700" h="8254">
                <a:moveTo>
                  <a:pt x="8305" y="495"/>
                </a:moveTo>
                <a:lnTo>
                  <a:pt x="8280" y="254"/>
                </a:lnTo>
                <a:lnTo>
                  <a:pt x="8140" y="304"/>
                </a:lnTo>
                <a:lnTo>
                  <a:pt x="8178" y="482"/>
                </a:lnTo>
                <a:lnTo>
                  <a:pt x="8305" y="495"/>
                </a:lnTo>
                <a:close/>
              </a:path>
              <a:path w="12700" h="8254">
                <a:moveTo>
                  <a:pt x="8432" y="2832"/>
                </a:moveTo>
                <a:lnTo>
                  <a:pt x="8432" y="2959"/>
                </a:lnTo>
                <a:lnTo>
                  <a:pt x="8432" y="2832"/>
                </a:lnTo>
                <a:close/>
              </a:path>
              <a:path w="12700" h="8254">
                <a:moveTo>
                  <a:pt x="8445" y="2959"/>
                </a:moveTo>
                <a:close/>
              </a:path>
              <a:path w="12700" h="8254">
                <a:moveTo>
                  <a:pt x="8509" y="1168"/>
                </a:moveTo>
                <a:lnTo>
                  <a:pt x="8382" y="1066"/>
                </a:lnTo>
                <a:lnTo>
                  <a:pt x="8407" y="1231"/>
                </a:lnTo>
                <a:close/>
              </a:path>
              <a:path w="12700" h="8254">
                <a:moveTo>
                  <a:pt x="8864" y="965"/>
                </a:moveTo>
                <a:lnTo>
                  <a:pt x="8724" y="1028"/>
                </a:lnTo>
                <a:lnTo>
                  <a:pt x="8864" y="965"/>
                </a:lnTo>
                <a:close/>
              </a:path>
              <a:path w="12700" h="8254">
                <a:moveTo>
                  <a:pt x="8953" y="7886"/>
                </a:moveTo>
                <a:lnTo>
                  <a:pt x="8623" y="7823"/>
                </a:lnTo>
                <a:lnTo>
                  <a:pt x="8699" y="7950"/>
                </a:lnTo>
                <a:lnTo>
                  <a:pt x="8864" y="8077"/>
                </a:lnTo>
                <a:lnTo>
                  <a:pt x="8953" y="7886"/>
                </a:lnTo>
                <a:close/>
              </a:path>
              <a:path w="12700" h="8254">
                <a:moveTo>
                  <a:pt x="9639" y="1092"/>
                </a:moveTo>
                <a:lnTo>
                  <a:pt x="9575" y="952"/>
                </a:lnTo>
                <a:lnTo>
                  <a:pt x="9626" y="1104"/>
                </a:lnTo>
                <a:lnTo>
                  <a:pt x="9588" y="1244"/>
                </a:lnTo>
                <a:lnTo>
                  <a:pt x="9639" y="1092"/>
                </a:lnTo>
                <a:close/>
              </a:path>
              <a:path w="12700" h="8254">
                <a:moveTo>
                  <a:pt x="9677" y="825"/>
                </a:moveTo>
                <a:lnTo>
                  <a:pt x="9626" y="533"/>
                </a:lnTo>
                <a:lnTo>
                  <a:pt x="9398" y="508"/>
                </a:lnTo>
                <a:lnTo>
                  <a:pt x="9550" y="965"/>
                </a:lnTo>
                <a:lnTo>
                  <a:pt x="9677" y="825"/>
                </a:lnTo>
                <a:close/>
              </a:path>
              <a:path w="12700" h="8254">
                <a:moveTo>
                  <a:pt x="12115" y="6375"/>
                </a:moveTo>
                <a:lnTo>
                  <a:pt x="11887" y="6286"/>
                </a:lnTo>
                <a:lnTo>
                  <a:pt x="11607" y="6248"/>
                </a:lnTo>
                <a:lnTo>
                  <a:pt x="11849" y="6400"/>
                </a:lnTo>
                <a:lnTo>
                  <a:pt x="12115" y="637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788568" y="4590313"/>
            <a:ext cx="11430" cy="25400"/>
          </a:xfrm>
          <a:custGeom>
            <a:avLst/>
            <a:gdLst/>
            <a:ahLst/>
            <a:cxnLst/>
            <a:rect l="l" t="t" r="r" b="b"/>
            <a:pathLst>
              <a:path w="11429" h="25400">
                <a:moveTo>
                  <a:pt x="279" y="165"/>
                </a:moveTo>
                <a:lnTo>
                  <a:pt x="241" y="0"/>
                </a:lnTo>
                <a:lnTo>
                  <a:pt x="228" y="165"/>
                </a:lnTo>
                <a:lnTo>
                  <a:pt x="101" y="76"/>
                </a:lnTo>
                <a:lnTo>
                  <a:pt x="139" y="330"/>
                </a:lnTo>
                <a:lnTo>
                  <a:pt x="0" y="215"/>
                </a:lnTo>
                <a:lnTo>
                  <a:pt x="12" y="571"/>
                </a:lnTo>
                <a:lnTo>
                  <a:pt x="228" y="381"/>
                </a:lnTo>
                <a:lnTo>
                  <a:pt x="279" y="165"/>
                </a:lnTo>
                <a:close/>
              </a:path>
              <a:path w="11429" h="25400">
                <a:moveTo>
                  <a:pt x="4851" y="14998"/>
                </a:moveTo>
                <a:close/>
              </a:path>
              <a:path w="11429" h="25400">
                <a:moveTo>
                  <a:pt x="4876" y="15011"/>
                </a:moveTo>
                <a:lnTo>
                  <a:pt x="4699" y="15100"/>
                </a:lnTo>
                <a:lnTo>
                  <a:pt x="4876" y="15011"/>
                </a:lnTo>
                <a:close/>
              </a:path>
              <a:path w="11429" h="25400">
                <a:moveTo>
                  <a:pt x="4965" y="15316"/>
                </a:moveTo>
                <a:lnTo>
                  <a:pt x="4826" y="15252"/>
                </a:lnTo>
                <a:lnTo>
                  <a:pt x="4965" y="15316"/>
                </a:lnTo>
                <a:close/>
              </a:path>
              <a:path w="11429" h="25400">
                <a:moveTo>
                  <a:pt x="5295" y="25323"/>
                </a:moveTo>
                <a:close/>
              </a:path>
              <a:path w="11429" h="25400">
                <a:moveTo>
                  <a:pt x="5588" y="15646"/>
                </a:moveTo>
                <a:lnTo>
                  <a:pt x="5461" y="15570"/>
                </a:lnTo>
                <a:lnTo>
                  <a:pt x="5562" y="15709"/>
                </a:lnTo>
                <a:close/>
              </a:path>
              <a:path w="11429" h="25400">
                <a:moveTo>
                  <a:pt x="5638" y="15544"/>
                </a:moveTo>
                <a:close/>
              </a:path>
              <a:path w="11429" h="25400">
                <a:moveTo>
                  <a:pt x="11023" y="13385"/>
                </a:moveTo>
                <a:lnTo>
                  <a:pt x="11010" y="13182"/>
                </a:lnTo>
                <a:lnTo>
                  <a:pt x="10922" y="13322"/>
                </a:lnTo>
                <a:lnTo>
                  <a:pt x="10947" y="1344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726922" y="4511128"/>
            <a:ext cx="22860" cy="43180"/>
          </a:xfrm>
          <a:custGeom>
            <a:avLst/>
            <a:gdLst/>
            <a:ahLst/>
            <a:cxnLst/>
            <a:rect l="l" t="t" r="r" b="b"/>
            <a:pathLst>
              <a:path w="22859" h="43179">
                <a:moveTo>
                  <a:pt x="584" y="40246"/>
                </a:moveTo>
                <a:lnTo>
                  <a:pt x="381" y="40132"/>
                </a:lnTo>
                <a:lnTo>
                  <a:pt x="114" y="39966"/>
                </a:lnTo>
                <a:lnTo>
                  <a:pt x="190" y="40309"/>
                </a:lnTo>
                <a:lnTo>
                  <a:pt x="584" y="40246"/>
                </a:lnTo>
                <a:close/>
              </a:path>
              <a:path w="22859" h="43179">
                <a:moveTo>
                  <a:pt x="1473" y="40119"/>
                </a:moveTo>
                <a:lnTo>
                  <a:pt x="1422" y="39966"/>
                </a:lnTo>
                <a:lnTo>
                  <a:pt x="1333" y="39801"/>
                </a:lnTo>
                <a:lnTo>
                  <a:pt x="1320" y="40030"/>
                </a:lnTo>
                <a:lnTo>
                  <a:pt x="1473" y="40119"/>
                </a:lnTo>
                <a:close/>
              </a:path>
              <a:path w="22859" h="43179">
                <a:moveTo>
                  <a:pt x="2133" y="42621"/>
                </a:moveTo>
                <a:lnTo>
                  <a:pt x="2019" y="42227"/>
                </a:lnTo>
                <a:lnTo>
                  <a:pt x="1930" y="42443"/>
                </a:lnTo>
                <a:lnTo>
                  <a:pt x="2133" y="42621"/>
                </a:lnTo>
                <a:close/>
              </a:path>
              <a:path w="22859" h="43179">
                <a:moveTo>
                  <a:pt x="3670" y="40309"/>
                </a:moveTo>
                <a:lnTo>
                  <a:pt x="3594" y="39789"/>
                </a:lnTo>
                <a:lnTo>
                  <a:pt x="3289" y="40322"/>
                </a:lnTo>
                <a:lnTo>
                  <a:pt x="3594" y="40373"/>
                </a:lnTo>
                <a:close/>
              </a:path>
              <a:path w="22859" h="43179">
                <a:moveTo>
                  <a:pt x="3683" y="39522"/>
                </a:moveTo>
                <a:close/>
              </a:path>
              <a:path w="22859" h="43179">
                <a:moveTo>
                  <a:pt x="10223" y="20447"/>
                </a:moveTo>
                <a:lnTo>
                  <a:pt x="10083" y="19850"/>
                </a:lnTo>
                <a:lnTo>
                  <a:pt x="9779" y="19812"/>
                </a:lnTo>
                <a:lnTo>
                  <a:pt x="9728" y="20129"/>
                </a:lnTo>
                <a:lnTo>
                  <a:pt x="9956" y="20281"/>
                </a:lnTo>
                <a:lnTo>
                  <a:pt x="10109" y="20586"/>
                </a:lnTo>
                <a:lnTo>
                  <a:pt x="10223" y="20447"/>
                </a:lnTo>
                <a:close/>
              </a:path>
              <a:path w="22859" h="43179">
                <a:moveTo>
                  <a:pt x="10579" y="14274"/>
                </a:moveTo>
                <a:lnTo>
                  <a:pt x="10274" y="14236"/>
                </a:lnTo>
                <a:lnTo>
                  <a:pt x="10566" y="14452"/>
                </a:lnTo>
                <a:lnTo>
                  <a:pt x="10579" y="14274"/>
                </a:lnTo>
                <a:close/>
              </a:path>
              <a:path w="22859" h="43179">
                <a:moveTo>
                  <a:pt x="12763" y="2247"/>
                </a:moveTo>
                <a:lnTo>
                  <a:pt x="12573" y="2120"/>
                </a:lnTo>
                <a:lnTo>
                  <a:pt x="12509" y="2349"/>
                </a:lnTo>
                <a:lnTo>
                  <a:pt x="12636" y="2311"/>
                </a:lnTo>
                <a:lnTo>
                  <a:pt x="12763" y="2247"/>
                </a:lnTo>
                <a:close/>
              </a:path>
              <a:path w="22859" h="43179">
                <a:moveTo>
                  <a:pt x="12903" y="3886"/>
                </a:moveTo>
                <a:lnTo>
                  <a:pt x="12509" y="3200"/>
                </a:lnTo>
                <a:lnTo>
                  <a:pt x="12471" y="2527"/>
                </a:lnTo>
                <a:lnTo>
                  <a:pt x="12204" y="2489"/>
                </a:lnTo>
                <a:lnTo>
                  <a:pt x="12280" y="3187"/>
                </a:lnTo>
                <a:lnTo>
                  <a:pt x="12255" y="3759"/>
                </a:lnTo>
                <a:lnTo>
                  <a:pt x="12903" y="3886"/>
                </a:lnTo>
                <a:close/>
              </a:path>
              <a:path w="22859" h="43179">
                <a:moveTo>
                  <a:pt x="13322" y="1320"/>
                </a:moveTo>
                <a:lnTo>
                  <a:pt x="13131" y="1371"/>
                </a:lnTo>
                <a:lnTo>
                  <a:pt x="13258" y="1371"/>
                </a:lnTo>
                <a:close/>
              </a:path>
              <a:path w="22859" h="43179">
                <a:moveTo>
                  <a:pt x="13411" y="939"/>
                </a:moveTo>
                <a:lnTo>
                  <a:pt x="13258" y="965"/>
                </a:lnTo>
                <a:lnTo>
                  <a:pt x="13055" y="1117"/>
                </a:lnTo>
                <a:lnTo>
                  <a:pt x="13233" y="1219"/>
                </a:lnTo>
                <a:lnTo>
                  <a:pt x="13360" y="1054"/>
                </a:lnTo>
                <a:close/>
              </a:path>
              <a:path w="22859" h="43179">
                <a:moveTo>
                  <a:pt x="22682" y="114"/>
                </a:moveTo>
                <a:lnTo>
                  <a:pt x="22517" y="0"/>
                </a:lnTo>
                <a:lnTo>
                  <a:pt x="22567" y="13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650633" y="4415840"/>
            <a:ext cx="10795" cy="3810"/>
          </a:xfrm>
          <a:custGeom>
            <a:avLst/>
            <a:gdLst/>
            <a:ahLst/>
            <a:cxnLst/>
            <a:rect l="l" t="t" r="r" b="b"/>
            <a:pathLst>
              <a:path w="10795" h="3810">
                <a:moveTo>
                  <a:pt x="635" y="2984"/>
                </a:moveTo>
                <a:lnTo>
                  <a:pt x="127" y="3136"/>
                </a:lnTo>
                <a:lnTo>
                  <a:pt x="0" y="3441"/>
                </a:lnTo>
                <a:lnTo>
                  <a:pt x="317" y="3314"/>
                </a:lnTo>
                <a:lnTo>
                  <a:pt x="635" y="2984"/>
                </a:lnTo>
                <a:close/>
              </a:path>
              <a:path w="10795" h="3810">
                <a:moveTo>
                  <a:pt x="6400" y="50"/>
                </a:moveTo>
                <a:close/>
              </a:path>
              <a:path w="10795" h="3810">
                <a:moveTo>
                  <a:pt x="6807" y="114"/>
                </a:moveTo>
                <a:lnTo>
                  <a:pt x="6629" y="63"/>
                </a:lnTo>
                <a:lnTo>
                  <a:pt x="6807" y="114"/>
                </a:lnTo>
                <a:close/>
              </a:path>
              <a:path w="10795" h="3810">
                <a:moveTo>
                  <a:pt x="10198" y="2819"/>
                </a:moveTo>
                <a:lnTo>
                  <a:pt x="10071" y="2921"/>
                </a:lnTo>
                <a:lnTo>
                  <a:pt x="10020" y="3073"/>
                </a:lnTo>
                <a:lnTo>
                  <a:pt x="10198" y="281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9438321" y="483538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2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558336" y="429372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671400" y="4420061"/>
            <a:ext cx="12065" cy="5080"/>
          </a:xfrm>
          <a:custGeom>
            <a:avLst/>
            <a:gdLst/>
            <a:ahLst/>
            <a:cxnLst/>
            <a:rect l="l" t="t" r="r" b="b"/>
            <a:pathLst>
              <a:path w="12065" h="5079">
                <a:moveTo>
                  <a:pt x="8264" y="4787"/>
                </a:moveTo>
                <a:lnTo>
                  <a:pt x="7289" y="4787"/>
                </a:lnTo>
                <a:lnTo>
                  <a:pt x="7645" y="4813"/>
                </a:lnTo>
                <a:lnTo>
                  <a:pt x="8115" y="4978"/>
                </a:lnTo>
                <a:lnTo>
                  <a:pt x="8264" y="4787"/>
                </a:lnTo>
                <a:close/>
              </a:path>
              <a:path w="12065" h="5079">
                <a:moveTo>
                  <a:pt x="8473" y="4521"/>
                </a:moveTo>
                <a:lnTo>
                  <a:pt x="6413" y="4521"/>
                </a:lnTo>
                <a:lnTo>
                  <a:pt x="6553" y="4762"/>
                </a:lnTo>
                <a:lnTo>
                  <a:pt x="6883" y="4914"/>
                </a:lnTo>
                <a:lnTo>
                  <a:pt x="7289" y="4787"/>
                </a:lnTo>
                <a:lnTo>
                  <a:pt x="8264" y="4787"/>
                </a:lnTo>
                <a:lnTo>
                  <a:pt x="8473" y="4521"/>
                </a:lnTo>
                <a:close/>
              </a:path>
              <a:path w="12065" h="5079">
                <a:moveTo>
                  <a:pt x="6019" y="4470"/>
                </a:moveTo>
                <a:lnTo>
                  <a:pt x="4902" y="4470"/>
                </a:lnTo>
                <a:lnTo>
                  <a:pt x="5219" y="4521"/>
                </a:lnTo>
                <a:lnTo>
                  <a:pt x="5524" y="4673"/>
                </a:lnTo>
                <a:lnTo>
                  <a:pt x="6019" y="4686"/>
                </a:lnTo>
                <a:lnTo>
                  <a:pt x="6019" y="4470"/>
                </a:lnTo>
                <a:close/>
              </a:path>
              <a:path w="12065" h="5079">
                <a:moveTo>
                  <a:pt x="8353" y="4330"/>
                </a:moveTo>
                <a:lnTo>
                  <a:pt x="6019" y="4330"/>
                </a:lnTo>
                <a:lnTo>
                  <a:pt x="6146" y="4559"/>
                </a:lnTo>
                <a:lnTo>
                  <a:pt x="6413" y="4521"/>
                </a:lnTo>
                <a:lnTo>
                  <a:pt x="8473" y="4521"/>
                </a:lnTo>
                <a:lnTo>
                  <a:pt x="8353" y="4330"/>
                </a:lnTo>
                <a:close/>
              </a:path>
              <a:path w="12065" h="5079">
                <a:moveTo>
                  <a:pt x="9444" y="1523"/>
                </a:moveTo>
                <a:lnTo>
                  <a:pt x="660" y="1523"/>
                </a:lnTo>
                <a:lnTo>
                  <a:pt x="901" y="1574"/>
                </a:lnTo>
                <a:lnTo>
                  <a:pt x="1358" y="1828"/>
                </a:lnTo>
                <a:lnTo>
                  <a:pt x="1612" y="1841"/>
                </a:lnTo>
                <a:lnTo>
                  <a:pt x="1333" y="2006"/>
                </a:lnTo>
                <a:lnTo>
                  <a:pt x="1584" y="2146"/>
                </a:lnTo>
                <a:lnTo>
                  <a:pt x="1397" y="2324"/>
                </a:lnTo>
                <a:lnTo>
                  <a:pt x="1460" y="2451"/>
                </a:lnTo>
                <a:lnTo>
                  <a:pt x="1968" y="2552"/>
                </a:lnTo>
                <a:lnTo>
                  <a:pt x="1930" y="2819"/>
                </a:lnTo>
                <a:lnTo>
                  <a:pt x="2616" y="3009"/>
                </a:lnTo>
                <a:lnTo>
                  <a:pt x="3149" y="3238"/>
                </a:lnTo>
                <a:lnTo>
                  <a:pt x="3176" y="3365"/>
                </a:lnTo>
                <a:lnTo>
                  <a:pt x="3298" y="3657"/>
                </a:lnTo>
                <a:lnTo>
                  <a:pt x="3417" y="3784"/>
                </a:lnTo>
                <a:lnTo>
                  <a:pt x="3937" y="4165"/>
                </a:lnTo>
                <a:lnTo>
                  <a:pt x="4318" y="4254"/>
                </a:lnTo>
                <a:lnTo>
                  <a:pt x="4521" y="4546"/>
                </a:lnTo>
                <a:lnTo>
                  <a:pt x="4902" y="4470"/>
                </a:lnTo>
                <a:lnTo>
                  <a:pt x="6019" y="4470"/>
                </a:lnTo>
                <a:lnTo>
                  <a:pt x="6019" y="4330"/>
                </a:lnTo>
                <a:lnTo>
                  <a:pt x="8353" y="4330"/>
                </a:lnTo>
                <a:lnTo>
                  <a:pt x="8204" y="4127"/>
                </a:lnTo>
                <a:lnTo>
                  <a:pt x="8382" y="3784"/>
                </a:lnTo>
                <a:lnTo>
                  <a:pt x="7594" y="3784"/>
                </a:lnTo>
                <a:lnTo>
                  <a:pt x="7718" y="3581"/>
                </a:lnTo>
                <a:lnTo>
                  <a:pt x="7563" y="3416"/>
                </a:lnTo>
                <a:lnTo>
                  <a:pt x="7598" y="2959"/>
                </a:lnTo>
                <a:lnTo>
                  <a:pt x="7353" y="2959"/>
                </a:lnTo>
                <a:lnTo>
                  <a:pt x="7467" y="2552"/>
                </a:lnTo>
                <a:lnTo>
                  <a:pt x="11645" y="2552"/>
                </a:lnTo>
                <a:lnTo>
                  <a:pt x="11645" y="2412"/>
                </a:lnTo>
                <a:lnTo>
                  <a:pt x="12018" y="2209"/>
                </a:lnTo>
                <a:lnTo>
                  <a:pt x="10909" y="2209"/>
                </a:lnTo>
                <a:lnTo>
                  <a:pt x="10261" y="2184"/>
                </a:lnTo>
                <a:lnTo>
                  <a:pt x="9664" y="1854"/>
                </a:lnTo>
                <a:lnTo>
                  <a:pt x="9444" y="1523"/>
                </a:lnTo>
                <a:close/>
              </a:path>
              <a:path w="12065" h="5079">
                <a:moveTo>
                  <a:pt x="8089" y="3276"/>
                </a:moveTo>
                <a:lnTo>
                  <a:pt x="7787" y="3657"/>
                </a:lnTo>
                <a:lnTo>
                  <a:pt x="7594" y="3784"/>
                </a:lnTo>
                <a:lnTo>
                  <a:pt x="8382" y="3784"/>
                </a:lnTo>
                <a:lnTo>
                  <a:pt x="8089" y="3276"/>
                </a:lnTo>
                <a:close/>
              </a:path>
              <a:path w="12065" h="5079">
                <a:moveTo>
                  <a:pt x="11785" y="3301"/>
                </a:moveTo>
                <a:lnTo>
                  <a:pt x="11607" y="3301"/>
                </a:lnTo>
                <a:lnTo>
                  <a:pt x="11798" y="3695"/>
                </a:lnTo>
                <a:lnTo>
                  <a:pt x="11722" y="3378"/>
                </a:lnTo>
                <a:close/>
              </a:path>
              <a:path w="12065" h="5079">
                <a:moveTo>
                  <a:pt x="9527" y="3581"/>
                </a:moveTo>
                <a:lnTo>
                  <a:pt x="9232" y="3581"/>
                </a:lnTo>
                <a:lnTo>
                  <a:pt x="9499" y="3657"/>
                </a:lnTo>
                <a:close/>
              </a:path>
              <a:path w="12065" h="5079">
                <a:moveTo>
                  <a:pt x="11660" y="2819"/>
                </a:moveTo>
                <a:lnTo>
                  <a:pt x="8166" y="2819"/>
                </a:lnTo>
                <a:lnTo>
                  <a:pt x="8375" y="2933"/>
                </a:lnTo>
                <a:lnTo>
                  <a:pt x="8501" y="3124"/>
                </a:lnTo>
                <a:lnTo>
                  <a:pt x="8616" y="3365"/>
                </a:lnTo>
                <a:lnTo>
                  <a:pt x="8813" y="3594"/>
                </a:lnTo>
                <a:lnTo>
                  <a:pt x="9232" y="3581"/>
                </a:lnTo>
                <a:lnTo>
                  <a:pt x="9527" y="3581"/>
                </a:lnTo>
                <a:lnTo>
                  <a:pt x="9639" y="3365"/>
                </a:lnTo>
                <a:lnTo>
                  <a:pt x="9829" y="3301"/>
                </a:lnTo>
                <a:lnTo>
                  <a:pt x="10467" y="3301"/>
                </a:lnTo>
                <a:lnTo>
                  <a:pt x="10718" y="3162"/>
                </a:lnTo>
                <a:lnTo>
                  <a:pt x="11391" y="3124"/>
                </a:lnTo>
                <a:lnTo>
                  <a:pt x="11736" y="3124"/>
                </a:lnTo>
                <a:lnTo>
                  <a:pt x="11610" y="2971"/>
                </a:lnTo>
                <a:lnTo>
                  <a:pt x="11660" y="2819"/>
                </a:lnTo>
                <a:close/>
              </a:path>
              <a:path w="12065" h="5079">
                <a:moveTo>
                  <a:pt x="10467" y="3301"/>
                </a:moveTo>
                <a:lnTo>
                  <a:pt x="9829" y="3301"/>
                </a:lnTo>
                <a:lnTo>
                  <a:pt x="10261" y="3416"/>
                </a:lnTo>
                <a:lnTo>
                  <a:pt x="10467" y="3301"/>
                </a:lnTo>
                <a:close/>
              </a:path>
              <a:path w="12065" h="5079">
                <a:moveTo>
                  <a:pt x="11736" y="3124"/>
                </a:moveTo>
                <a:lnTo>
                  <a:pt x="11391" y="3124"/>
                </a:lnTo>
                <a:lnTo>
                  <a:pt x="11442" y="3327"/>
                </a:lnTo>
                <a:lnTo>
                  <a:pt x="11607" y="3301"/>
                </a:lnTo>
                <a:lnTo>
                  <a:pt x="11785" y="3301"/>
                </a:lnTo>
                <a:lnTo>
                  <a:pt x="11736" y="3124"/>
                </a:lnTo>
                <a:close/>
              </a:path>
              <a:path w="12065" h="5079">
                <a:moveTo>
                  <a:pt x="11361" y="3136"/>
                </a:moveTo>
                <a:lnTo>
                  <a:pt x="11137" y="3136"/>
                </a:lnTo>
                <a:lnTo>
                  <a:pt x="11361" y="3136"/>
                </a:lnTo>
                <a:close/>
              </a:path>
              <a:path w="12065" h="5079">
                <a:moveTo>
                  <a:pt x="7594" y="2946"/>
                </a:moveTo>
                <a:lnTo>
                  <a:pt x="7353" y="2959"/>
                </a:lnTo>
                <a:lnTo>
                  <a:pt x="7598" y="2959"/>
                </a:lnTo>
                <a:close/>
              </a:path>
              <a:path w="12065" h="5079">
                <a:moveTo>
                  <a:pt x="11645" y="2552"/>
                </a:moveTo>
                <a:lnTo>
                  <a:pt x="7467" y="2552"/>
                </a:lnTo>
                <a:lnTo>
                  <a:pt x="7696" y="2959"/>
                </a:lnTo>
                <a:lnTo>
                  <a:pt x="8166" y="2819"/>
                </a:lnTo>
                <a:lnTo>
                  <a:pt x="11660" y="2819"/>
                </a:lnTo>
                <a:lnTo>
                  <a:pt x="11944" y="2603"/>
                </a:lnTo>
                <a:lnTo>
                  <a:pt x="11645" y="2603"/>
                </a:lnTo>
                <a:close/>
              </a:path>
              <a:path w="12065" h="5079">
                <a:moveTo>
                  <a:pt x="11290" y="1993"/>
                </a:moveTo>
                <a:lnTo>
                  <a:pt x="11074" y="1993"/>
                </a:lnTo>
                <a:lnTo>
                  <a:pt x="10909" y="2209"/>
                </a:lnTo>
                <a:lnTo>
                  <a:pt x="12018" y="2209"/>
                </a:lnTo>
                <a:lnTo>
                  <a:pt x="11518" y="2082"/>
                </a:lnTo>
                <a:lnTo>
                  <a:pt x="11290" y="1993"/>
                </a:lnTo>
                <a:close/>
              </a:path>
              <a:path w="12065" h="5079">
                <a:moveTo>
                  <a:pt x="10477" y="1739"/>
                </a:moveTo>
                <a:lnTo>
                  <a:pt x="10261" y="2184"/>
                </a:lnTo>
                <a:lnTo>
                  <a:pt x="10822" y="2184"/>
                </a:lnTo>
                <a:lnTo>
                  <a:pt x="10693" y="2146"/>
                </a:lnTo>
                <a:lnTo>
                  <a:pt x="10477" y="1739"/>
                </a:lnTo>
                <a:close/>
              </a:path>
              <a:path w="12065" h="5079">
                <a:moveTo>
                  <a:pt x="850" y="685"/>
                </a:moveTo>
                <a:lnTo>
                  <a:pt x="685" y="1054"/>
                </a:lnTo>
                <a:lnTo>
                  <a:pt x="508" y="1295"/>
                </a:lnTo>
                <a:lnTo>
                  <a:pt x="0" y="1676"/>
                </a:lnTo>
                <a:lnTo>
                  <a:pt x="660" y="1523"/>
                </a:lnTo>
                <a:lnTo>
                  <a:pt x="9444" y="1523"/>
                </a:lnTo>
                <a:lnTo>
                  <a:pt x="9232" y="1409"/>
                </a:lnTo>
                <a:lnTo>
                  <a:pt x="8928" y="1409"/>
                </a:lnTo>
                <a:lnTo>
                  <a:pt x="8715" y="1295"/>
                </a:lnTo>
                <a:lnTo>
                  <a:pt x="8369" y="1054"/>
                </a:lnTo>
                <a:lnTo>
                  <a:pt x="7480" y="1054"/>
                </a:lnTo>
                <a:lnTo>
                  <a:pt x="7690" y="838"/>
                </a:lnTo>
                <a:lnTo>
                  <a:pt x="7467" y="838"/>
                </a:lnTo>
                <a:lnTo>
                  <a:pt x="7300" y="711"/>
                </a:lnTo>
                <a:lnTo>
                  <a:pt x="1371" y="711"/>
                </a:lnTo>
                <a:lnTo>
                  <a:pt x="850" y="685"/>
                </a:lnTo>
                <a:close/>
              </a:path>
              <a:path w="12065" h="5079">
                <a:moveTo>
                  <a:pt x="9105" y="1346"/>
                </a:moveTo>
                <a:lnTo>
                  <a:pt x="8928" y="1409"/>
                </a:lnTo>
                <a:lnTo>
                  <a:pt x="9232" y="1409"/>
                </a:lnTo>
                <a:lnTo>
                  <a:pt x="9105" y="1346"/>
                </a:lnTo>
                <a:close/>
              </a:path>
              <a:path w="12065" h="5079">
                <a:moveTo>
                  <a:pt x="7761" y="764"/>
                </a:moveTo>
                <a:lnTo>
                  <a:pt x="7467" y="838"/>
                </a:lnTo>
                <a:lnTo>
                  <a:pt x="7690" y="838"/>
                </a:lnTo>
                <a:close/>
              </a:path>
              <a:path w="12065" h="5079">
                <a:moveTo>
                  <a:pt x="8013" y="0"/>
                </a:moveTo>
                <a:lnTo>
                  <a:pt x="7820" y="241"/>
                </a:lnTo>
                <a:lnTo>
                  <a:pt x="7811" y="712"/>
                </a:lnTo>
                <a:lnTo>
                  <a:pt x="8394" y="571"/>
                </a:lnTo>
                <a:lnTo>
                  <a:pt x="8013" y="0"/>
                </a:lnTo>
                <a:close/>
              </a:path>
              <a:path w="12065" h="5079">
                <a:moveTo>
                  <a:pt x="3441" y="330"/>
                </a:moveTo>
                <a:lnTo>
                  <a:pt x="2273" y="419"/>
                </a:lnTo>
                <a:lnTo>
                  <a:pt x="1739" y="647"/>
                </a:lnTo>
                <a:lnTo>
                  <a:pt x="1371" y="711"/>
                </a:lnTo>
                <a:lnTo>
                  <a:pt x="7300" y="711"/>
                </a:lnTo>
                <a:lnTo>
                  <a:pt x="6807" y="685"/>
                </a:lnTo>
                <a:lnTo>
                  <a:pt x="6520" y="596"/>
                </a:lnTo>
                <a:lnTo>
                  <a:pt x="6414" y="393"/>
                </a:lnTo>
                <a:lnTo>
                  <a:pt x="4330" y="393"/>
                </a:lnTo>
                <a:lnTo>
                  <a:pt x="3441" y="330"/>
                </a:lnTo>
                <a:close/>
              </a:path>
              <a:path w="12065" h="5079">
                <a:moveTo>
                  <a:pt x="6985" y="596"/>
                </a:moveTo>
                <a:lnTo>
                  <a:pt x="6807" y="685"/>
                </a:lnTo>
                <a:lnTo>
                  <a:pt x="7267" y="685"/>
                </a:lnTo>
                <a:lnTo>
                  <a:pt x="6985" y="596"/>
                </a:lnTo>
                <a:close/>
              </a:path>
              <a:path w="12065" h="5079">
                <a:moveTo>
                  <a:pt x="4914" y="88"/>
                </a:moveTo>
                <a:lnTo>
                  <a:pt x="4330" y="393"/>
                </a:lnTo>
                <a:lnTo>
                  <a:pt x="6414" y="393"/>
                </a:lnTo>
                <a:lnTo>
                  <a:pt x="6184" y="368"/>
                </a:lnTo>
                <a:lnTo>
                  <a:pt x="5981" y="241"/>
                </a:lnTo>
                <a:lnTo>
                  <a:pt x="4914" y="88"/>
                </a:lnTo>
                <a:close/>
              </a:path>
              <a:path w="12065" h="5079">
                <a:moveTo>
                  <a:pt x="6400" y="292"/>
                </a:moveTo>
                <a:lnTo>
                  <a:pt x="6184" y="368"/>
                </a:lnTo>
                <a:lnTo>
                  <a:pt x="6411" y="36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573913" y="4290847"/>
            <a:ext cx="27940" cy="26034"/>
          </a:xfrm>
          <a:custGeom>
            <a:avLst/>
            <a:gdLst/>
            <a:ahLst/>
            <a:cxnLst/>
            <a:rect l="l" t="t" r="r" b="b"/>
            <a:pathLst>
              <a:path w="27940" h="26035">
                <a:moveTo>
                  <a:pt x="939" y="1460"/>
                </a:moveTo>
                <a:lnTo>
                  <a:pt x="355" y="1384"/>
                </a:lnTo>
                <a:lnTo>
                  <a:pt x="165" y="1600"/>
                </a:lnTo>
                <a:lnTo>
                  <a:pt x="38" y="1460"/>
                </a:lnTo>
                <a:lnTo>
                  <a:pt x="0" y="2247"/>
                </a:lnTo>
                <a:lnTo>
                  <a:pt x="266" y="2070"/>
                </a:lnTo>
                <a:lnTo>
                  <a:pt x="482" y="1993"/>
                </a:lnTo>
                <a:lnTo>
                  <a:pt x="381" y="1790"/>
                </a:lnTo>
                <a:lnTo>
                  <a:pt x="508" y="1701"/>
                </a:lnTo>
                <a:lnTo>
                  <a:pt x="939" y="1460"/>
                </a:lnTo>
                <a:close/>
              </a:path>
              <a:path w="27940" h="26035">
                <a:moveTo>
                  <a:pt x="4229" y="12"/>
                </a:moveTo>
                <a:lnTo>
                  <a:pt x="3924" y="190"/>
                </a:lnTo>
                <a:lnTo>
                  <a:pt x="3822" y="571"/>
                </a:lnTo>
                <a:lnTo>
                  <a:pt x="3975" y="495"/>
                </a:lnTo>
                <a:lnTo>
                  <a:pt x="4229" y="12"/>
                </a:lnTo>
                <a:close/>
              </a:path>
              <a:path w="27940" h="26035">
                <a:moveTo>
                  <a:pt x="4457" y="635"/>
                </a:moveTo>
                <a:close/>
              </a:path>
              <a:path w="27940" h="26035">
                <a:moveTo>
                  <a:pt x="4737" y="393"/>
                </a:moveTo>
                <a:lnTo>
                  <a:pt x="4635" y="0"/>
                </a:lnTo>
                <a:lnTo>
                  <a:pt x="4419" y="368"/>
                </a:lnTo>
                <a:lnTo>
                  <a:pt x="4254" y="457"/>
                </a:lnTo>
                <a:lnTo>
                  <a:pt x="4140" y="711"/>
                </a:lnTo>
                <a:lnTo>
                  <a:pt x="4381" y="546"/>
                </a:lnTo>
                <a:lnTo>
                  <a:pt x="4533" y="381"/>
                </a:lnTo>
                <a:lnTo>
                  <a:pt x="4711" y="520"/>
                </a:lnTo>
                <a:lnTo>
                  <a:pt x="4737" y="393"/>
                </a:lnTo>
                <a:close/>
              </a:path>
              <a:path w="27940" h="26035">
                <a:moveTo>
                  <a:pt x="4813" y="787"/>
                </a:moveTo>
                <a:close/>
              </a:path>
              <a:path w="27940" h="26035">
                <a:moveTo>
                  <a:pt x="5029" y="508"/>
                </a:moveTo>
                <a:lnTo>
                  <a:pt x="4902" y="533"/>
                </a:lnTo>
                <a:lnTo>
                  <a:pt x="5029" y="508"/>
                </a:lnTo>
                <a:close/>
              </a:path>
              <a:path w="27940" h="26035">
                <a:moveTo>
                  <a:pt x="5537" y="939"/>
                </a:moveTo>
                <a:lnTo>
                  <a:pt x="5334" y="901"/>
                </a:lnTo>
                <a:lnTo>
                  <a:pt x="5143" y="1143"/>
                </a:lnTo>
                <a:lnTo>
                  <a:pt x="5537" y="939"/>
                </a:lnTo>
                <a:close/>
              </a:path>
              <a:path w="27940" h="26035">
                <a:moveTo>
                  <a:pt x="5549" y="825"/>
                </a:moveTo>
                <a:lnTo>
                  <a:pt x="5524" y="622"/>
                </a:lnTo>
                <a:lnTo>
                  <a:pt x="5181" y="609"/>
                </a:lnTo>
                <a:lnTo>
                  <a:pt x="5219" y="749"/>
                </a:lnTo>
                <a:lnTo>
                  <a:pt x="5334" y="901"/>
                </a:lnTo>
                <a:lnTo>
                  <a:pt x="5549" y="825"/>
                </a:lnTo>
                <a:close/>
              </a:path>
              <a:path w="27940" h="26035">
                <a:moveTo>
                  <a:pt x="5715" y="939"/>
                </a:moveTo>
                <a:close/>
              </a:path>
              <a:path w="27940" h="26035">
                <a:moveTo>
                  <a:pt x="5956" y="850"/>
                </a:moveTo>
                <a:lnTo>
                  <a:pt x="5816" y="660"/>
                </a:lnTo>
                <a:lnTo>
                  <a:pt x="5613" y="838"/>
                </a:lnTo>
                <a:lnTo>
                  <a:pt x="5842" y="927"/>
                </a:lnTo>
                <a:close/>
              </a:path>
              <a:path w="27940" h="26035">
                <a:moveTo>
                  <a:pt x="7226" y="2032"/>
                </a:moveTo>
                <a:lnTo>
                  <a:pt x="6870" y="1574"/>
                </a:lnTo>
                <a:lnTo>
                  <a:pt x="6718" y="1879"/>
                </a:lnTo>
                <a:lnTo>
                  <a:pt x="6921" y="1905"/>
                </a:lnTo>
                <a:lnTo>
                  <a:pt x="7061" y="2044"/>
                </a:lnTo>
                <a:lnTo>
                  <a:pt x="7226" y="2032"/>
                </a:lnTo>
                <a:close/>
              </a:path>
              <a:path w="27940" h="26035">
                <a:moveTo>
                  <a:pt x="8559" y="2159"/>
                </a:moveTo>
                <a:lnTo>
                  <a:pt x="8242" y="1739"/>
                </a:lnTo>
                <a:lnTo>
                  <a:pt x="8153" y="1879"/>
                </a:lnTo>
                <a:lnTo>
                  <a:pt x="7874" y="2032"/>
                </a:lnTo>
                <a:lnTo>
                  <a:pt x="8432" y="2565"/>
                </a:lnTo>
                <a:lnTo>
                  <a:pt x="8483" y="2209"/>
                </a:lnTo>
                <a:close/>
              </a:path>
              <a:path w="27940" h="26035">
                <a:moveTo>
                  <a:pt x="8801" y="114"/>
                </a:moveTo>
                <a:lnTo>
                  <a:pt x="8420" y="368"/>
                </a:lnTo>
                <a:lnTo>
                  <a:pt x="8216" y="393"/>
                </a:lnTo>
                <a:lnTo>
                  <a:pt x="8420" y="647"/>
                </a:lnTo>
                <a:lnTo>
                  <a:pt x="8547" y="508"/>
                </a:lnTo>
                <a:lnTo>
                  <a:pt x="8686" y="508"/>
                </a:lnTo>
                <a:lnTo>
                  <a:pt x="8623" y="711"/>
                </a:lnTo>
                <a:lnTo>
                  <a:pt x="8763" y="673"/>
                </a:lnTo>
                <a:lnTo>
                  <a:pt x="8801" y="114"/>
                </a:lnTo>
                <a:close/>
              </a:path>
              <a:path w="27940" h="26035">
                <a:moveTo>
                  <a:pt x="10833" y="4076"/>
                </a:moveTo>
                <a:lnTo>
                  <a:pt x="10718" y="3937"/>
                </a:lnTo>
                <a:lnTo>
                  <a:pt x="10490" y="4038"/>
                </a:lnTo>
                <a:lnTo>
                  <a:pt x="10731" y="4178"/>
                </a:lnTo>
                <a:close/>
              </a:path>
              <a:path w="27940" h="26035">
                <a:moveTo>
                  <a:pt x="13195" y="4635"/>
                </a:moveTo>
                <a:close/>
              </a:path>
              <a:path w="27940" h="26035">
                <a:moveTo>
                  <a:pt x="13284" y="4419"/>
                </a:moveTo>
                <a:lnTo>
                  <a:pt x="13119" y="4203"/>
                </a:lnTo>
                <a:lnTo>
                  <a:pt x="13068" y="4406"/>
                </a:lnTo>
                <a:lnTo>
                  <a:pt x="12890" y="4432"/>
                </a:lnTo>
                <a:lnTo>
                  <a:pt x="13093" y="4572"/>
                </a:lnTo>
                <a:lnTo>
                  <a:pt x="13284" y="4419"/>
                </a:lnTo>
                <a:close/>
              </a:path>
              <a:path w="27940" h="26035">
                <a:moveTo>
                  <a:pt x="13550" y="6311"/>
                </a:moveTo>
                <a:lnTo>
                  <a:pt x="13411" y="6337"/>
                </a:lnTo>
                <a:lnTo>
                  <a:pt x="13550" y="6375"/>
                </a:lnTo>
                <a:close/>
              </a:path>
              <a:path w="27940" h="26035">
                <a:moveTo>
                  <a:pt x="13563" y="13881"/>
                </a:moveTo>
                <a:lnTo>
                  <a:pt x="13373" y="13804"/>
                </a:lnTo>
                <a:lnTo>
                  <a:pt x="13474" y="14020"/>
                </a:lnTo>
                <a:lnTo>
                  <a:pt x="13563" y="13881"/>
                </a:lnTo>
                <a:close/>
              </a:path>
              <a:path w="27940" h="26035">
                <a:moveTo>
                  <a:pt x="14693" y="7556"/>
                </a:moveTo>
                <a:close/>
              </a:path>
              <a:path w="27940" h="26035">
                <a:moveTo>
                  <a:pt x="14820" y="4991"/>
                </a:moveTo>
                <a:lnTo>
                  <a:pt x="14719" y="4737"/>
                </a:lnTo>
                <a:lnTo>
                  <a:pt x="14630" y="4914"/>
                </a:lnTo>
                <a:lnTo>
                  <a:pt x="14351" y="4889"/>
                </a:lnTo>
                <a:lnTo>
                  <a:pt x="14414" y="4724"/>
                </a:lnTo>
                <a:lnTo>
                  <a:pt x="14605" y="4864"/>
                </a:lnTo>
                <a:lnTo>
                  <a:pt x="14630" y="4660"/>
                </a:lnTo>
                <a:lnTo>
                  <a:pt x="14427" y="4622"/>
                </a:lnTo>
                <a:lnTo>
                  <a:pt x="14401" y="4445"/>
                </a:lnTo>
                <a:lnTo>
                  <a:pt x="14312" y="4203"/>
                </a:lnTo>
                <a:lnTo>
                  <a:pt x="14160" y="4318"/>
                </a:lnTo>
                <a:lnTo>
                  <a:pt x="13881" y="3987"/>
                </a:lnTo>
                <a:lnTo>
                  <a:pt x="13906" y="4254"/>
                </a:lnTo>
                <a:lnTo>
                  <a:pt x="13906" y="4394"/>
                </a:lnTo>
                <a:lnTo>
                  <a:pt x="14236" y="4521"/>
                </a:lnTo>
                <a:lnTo>
                  <a:pt x="13881" y="4597"/>
                </a:lnTo>
                <a:lnTo>
                  <a:pt x="13754" y="5016"/>
                </a:lnTo>
                <a:lnTo>
                  <a:pt x="14325" y="5156"/>
                </a:lnTo>
                <a:lnTo>
                  <a:pt x="14617" y="5016"/>
                </a:lnTo>
                <a:lnTo>
                  <a:pt x="14820" y="4991"/>
                </a:lnTo>
                <a:close/>
              </a:path>
              <a:path w="27940" h="26035">
                <a:moveTo>
                  <a:pt x="16878" y="2844"/>
                </a:moveTo>
                <a:lnTo>
                  <a:pt x="16357" y="2628"/>
                </a:lnTo>
                <a:lnTo>
                  <a:pt x="16560" y="2425"/>
                </a:lnTo>
                <a:lnTo>
                  <a:pt x="16281" y="2451"/>
                </a:lnTo>
                <a:lnTo>
                  <a:pt x="15875" y="1866"/>
                </a:lnTo>
                <a:lnTo>
                  <a:pt x="15532" y="2057"/>
                </a:lnTo>
                <a:lnTo>
                  <a:pt x="15265" y="2438"/>
                </a:lnTo>
                <a:lnTo>
                  <a:pt x="15074" y="2984"/>
                </a:lnTo>
                <a:lnTo>
                  <a:pt x="15722" y="2730"/>
                </a:lnTo>
                <a:lnTo>
                  <a:pt x="16014" y="2832"/>
                </a:lnTo>
                <a:lnTo>
                  <a:pt x="16179" y="3136"/>
                </a:lnTo>
                <a:lnTo>
                  <a:pt x="16573" y="3124"/>
                </a:lnTo>
                <a:lnTo>
                  <a:pt x="16878" y="2844"/>
                </a:lnTo>
                <a:close/>
              </a:path>
              <a:path w="27940" h="26035">
                <a:moveTo>
                  <a:pt x="18364" y="14173"/>
                </a:moveTo>
                <a:lnTo>
                  <a:pt x="18161" y="14071"/>
                </a:lnTo>
                <a:lnTo>
                  <a:pt x="18288" y="13665"/>
                </a:lnTo>
                <a:lnTo>
                  <a:pt x="18072" y="13614"/>
                </a:lnTo>
                <a:lnTo>
                  <a:pt x="18148" y="13766"/>
                </a:lnTo>
                <a:lnTo>
                  <a:pt x="18148" y="14084"/>
                </a:lnTo>
                <a:lnTo>
                  <a:pt x="18364" y="14173"/>
                </a:lnTo>
                <a:close/>
              </a:path>
              <a:path w="27940" h="26035">
                <a:moveTo>
                  <a:pt x="18745" y="10528"/>
                </a:moveTo>
                <a:lnTo>
                  <a:pt x="18580" y="10350"/>
                </a:lnTo>
                <a:lnTo>
                  <a:pt x="18427" y="10604"/>
                </a:lnTo>
                <a:lnTo>
                  <a:pt x="18554" y="10744"/>
                </a:lnTo>
                <a:lnTo>
                  <a:pt x="18681" y="10604"/>
                </a:lnTo>
                <a:close/>
              </a:path>
              <a:path w="27940" h="26035">
                <a:moveTo>
                  <a:pt x="18935" y="11290"/>
                </a:moveTo>
                <a:lnTo>
                  <a:pt x="18783" y="11379"/>
                </a:lnTo>
                <a:lnTo>
                  <a:pt x="18745" y="11506"/>
                </a:lnTo>
                <a:lnTo>
                  <a:pt x="18884" y="11430"/>
                </a:lnTo>
                <a:lnTo>
                  <a:pt x="18935" y="11290"/>
                </a:lnTo>
                <a:close/>
              </a:path>
              <a:path w="27940" h="26035">
                <a:moveTo>
                  <a:pt x="19062" y="11264"/>
                </a:moveTo>
                <a:lnTo>
                  <a:pt x="18669" y="10909"/>
                </a:lnTo>
                <a:lnTo>
                  <a:pt x="18516" y="10960"/>
                </a:lnTo>
                <a:lnTo>
                  <a:pt x="18643" y="11201"/>
                </a:lnTo>
                <a:lnTo>
                  <a:pt x="19062" y="11264"/>
                </a:lnTo>
                <a:close/>
              </a:path>
              <a:path w="27940" h="26035">
                <a:moveTo>
                  <a:pt x="20040" y="25831"/>
                </a:moveTo>
                <a:lnTo>
                  <a:pt x="19913" y="25755"/>
                </a:lnTo>
                <a:lnTo>
                  <a:pt x="19710" y="25831"/>
                </a:lnTo>
                <a:lnTo>
                  <a:pt x="20040" y="25831"/>
                </a:lnTo>
                <a:close/>
              </a:path>
              <a:path w="27940" h="26035">
                <a:moveTo>
                  <a:pt x="20510" y="17411"/>
                </a:moveTo>
                <a:lnTo>
                  <a:pt x="20104" y="16802"/>
                </a:lnTo>
                <a:lnTo>
                  <a:pt x="19735" y="16484"/>
                </a:lnTo>
                <a:lnTo>
                  <a:pt x="19786" y="16052"/>
                </a:lnTo>
                <a:lnTo>
                  <a:pt x="19418" y="16129"/>
                </a:lnTo>
                <a:lnTo>
                  <a:pt x="19126" y="16002"/>
                </a:lnTo>
                <a:lnTo>
                  <a:pt x="19202" y="15405"/>
                </a:lnTo>
                <a:lnTo>
                  <a:pt x="18859" y="15113"/>
                </a:lnTo>
                <a:lnTo>
                  <a:pt x="18415" y="14757"/>
                </a:lnTo>
                <a:lnTo>
                  <a:pt x="18059" y="13944"/>
                </a:lnTo>
                <a:lnTo>
                  <a:pt x="16840" y="14008"/>
                </a:lnTo>
                <a:lnTo>
                  <a:pt x="17449" y="14973"/>
                </a:lnTo>
                <a:lnTo>
                  <a:pt x="17538" y="15303"/>
                </a:lnTo>
                <a:lnTo>
                  <a:pt x="17411" y="15354"/>
                </a:lnTo>
                <a:lnTo>
                  <a:pt x="17221" y="15265"/>
                </a:lnTo>
                <a:lnTo>
                  <a:pt x="16802" y="14465"/>
                </a:lnTo>
                <a:lnTo>
                  <a:pt x="16675" y="14909"/>
                </a:lnTo>
                <a:lnTo>
                  <a:pt x="16725" y="15163"/>
                </a:lnTo>
                <a:lnTo>
                  <a:pt x="16725" y="15468"/>
                </a:lnTo>
                <a:lnTo>
                  <a:pt x="16675" y="15697"/>
                </a:lnTo>
                <a:lnTo>
                  <a:pt x="16675" y="15875"/>
                </a:lnTo>
                <a:lnTo>
                  <a:pt x="16802" y="16205"/>
                </a:lnTo>
                <a:lnTo>
                  <a:pt x="17030" y="16433"/>
                </a:lnTo>
                <a:lnTo>
                  <a:pt x="17259" y="16979"/>
                </a:lnTo>
                <a:lnTo>
                  <a:pt x="19024" y="18999"/>
                </a:lnTo>
                <a:lnTo>
                  <a:pt x="19545" y="18554"/>
                </a:lnTo>
                <a:lnTo>
                  <a:pt x="19545" y="18389"/>
                </a:lnTo>
                <a:lnTo>
                  <a:pt x="19291" y="18288"/>
                </a:lnTo>
                <a:lnTo>
                  <a:pt x="19253" y="18110"/>
                </a:lnTo>
                <a:lnTo>
                  <a:pt x="19100" y="17805"/>
                </a:lnTo>
                <a:lnTo>
                  <a:pt x="19189" y="17614"/>
                </a:lnTo>
                <a:lnTo>
                  <a:pt x="19469" y="17678"/>
                </a:lnTo>
                <a:lnTo>
                  <a:pt x="19583" y="17932"/>
                </a:lnTo>
                <a:lnTo>
                  <a:pt x="19761" y="18046"/>
                </a:lnTo>
                <a:lnTo>
                  <a:pt x="19888" y="17856"/>
                </a:lnTo>
                <a:lnTo>
                  <a:pt x="20027" y="17830"/>
                </a:lnTo>
                <a:lnTo>
                  <a:pt x="20218" y="18008"/>
                </a:lnTo>
                <a:lnTo>
                  <a:pt x="20510" y="17411"/>
                </a:lnTo>
                <a:close/>
              </a:path>
              <a:path w="27940" h="26035">
                <a:moveTo>
                  <a:pt x="21043" y="10350"/>
                </a:moveTo>
                <a:lnTo>
                  <a:pt x="20916" y="10401"/>
                </a:lnTo>
                <a:lnTo>
                  <a:pt x="20904" y="10261"/>
                </a:lnTo>
                <a:lnTo>
                  <a:pt x="20739" y="10210"/>
                </a:lnTo>
                <a:lnTo>
                  <a:pt x="20713" y="10071"/>
                </a:lnTo>
                <a:lnTo>
                  <a:pt x="20548" y="10160"/>
                </a:lnTo>
                <a:lnTo>
                  <a:pt x="20878" y="10337"/>
                </a:lnTo>
                <a:lnTo>
                  <a:pt x="20535" y="10350"/>
                </a:lnTo>
                <a:lnTo>
                  <a:pt x="20599" y="10490"/>
                </a:lnTo>
                <a:lnTo>
                  <a:pt x="20345" y="10680"/>
                </a:lnTo>
                <a:lnTo>
                  <a:pt x="20662" y="10985"/>
                </a:lnTo>
                <a:lnTo>
                  <a:pt x="20789" y="10782"/>
                </a:lnTo>
                <a:lnTo>
                  <a:pt x="20967" y="10477"/>
                </a:lnTo>
                <a:lnTo>
                  <a:pt x="21043" y="10350"/>
                </a:lnTo>
                <a:close/>
              </a:path>
              <a:path w="27940" h="26035">
                <a:moveTo>
                  <a:pt x="21107" y="10033"/>
                </a:moveTo>
                <a:close/>
              </a:path>
              <a:path w="27940" h="26035">
                <a:moveTo>
                  <a:pt x="21170" y="12649"/>
                </a:moveTo>
                <a:close/>
              </a:path>
              <a:path w="27940" h="26035">
                <a:moveTo>
                  <a:pt x="21221" y="12319"/>
                </a:moveTo>
                <a:lnTo>
                  <a:pt x="21196" y="12026"/>
                </a:lnTo>
                <a:lnTo>
                  <a:pt x="21183" y="11899"/>
                </a:lnTo>
                <a:lnTo>
                  <a:pt x="20802" y="12001"/>
                </a:lnTo>
                <a:lnTo>
                  <a:pt x="20561" y="11798"/>
                </a:lnTo>
                <a:lnTo>
                  <a:pt x="20129" y="11506"/>
                </a:lnTo>
                <a:lnTo>
                  <a:pt x="19748" y="11506"/>
                </a:lnTo>
                <a:lnTo>
                  <a:pt x="19545" y="11557"/>
                </a:lnTo>
                <a:lnTo>
                  <a:pt x="20142" y="11734"/>
                </a:lnTo>
                <a:lnTo>
                  <a:pt x="19989" y="11747"/>
                </a:lnTo>
                <a:lnTo>
                  <a:pt x="19735" y="11747"/>
                </a:lnTo>
                <a:lnTo>
                  <a:pt x="19443" y="11633"/>
                </a:lnTo>
                <a:lnTo>
                  <a:pt x="19189" y="11201"/>
                </a:lnTo>
                <a:lnTo>
                  <a:pt x="18897" y="11506"/>
                </a:lnTo>
                <a:lnTo>
                  <a:pt x="18745" y="11506"/>
                </a:lnTo>
                <a:lnTo>
                  <a:pt x="18732" y="11925"/>
                </a:lnTo>
                <a:lnTo>
                  <a:pt x="18821" y="11798"/>
                </a:lnTo>
                <a:lnTo>
                  <a:pt x="18923" y="12026"/>
                </a:lnTo>
                <a:lnTo>
                  <a:pt x="18262" y="11684"/>
                </a:lnTo>
                <a:lnTo>
                  <a:pt x="19126" y="12636"/>
                </a:lnTo>
                <a:lnTo>
                  <a:pt x="19316" y="12915"/>
                </a:lnTo>
                <a:lnTo>
                  <a:pt x="19304" y="12357"/>
                </a:lnTo>
                <a:lnTo>
                  <a:pt x="19367" y="12928"/>
                </a:lnTo>
                <a:lnTo>
                  <a:pt x="19824" y="12573"/>
                </a:lnTo>
                <a:lnTo>
                  <a:pt x="19913" y="12979"/>
                </a:lnTo>
                <a:lnTo>
                  <a:pt x="20027" y="13195"/>
                </a:lnTo>
                <a:lnTo>
                  <a:pt x="20243" y="12661"/>
                </a:lnTo>
                <a:lnTo>
                  <a:pt x="20523" y="12852"/>
                </a:lnTo>
                <a:lnTo>
                  <a:pt x="20574" y="12661"/>
                </a:lnTo>
                <a:lnTo>
                  <a:pt x="20332" y="12407"/>
                </a:lnTo>
                <a:lnTo>
                  <a:pt x="20574" y="12446"/>
                </a:lnTo>
                <a:lnTo>
                  <a:pt x="20713" y="12573"/>
                </a:lnTo>
                <a:lnTo>
                  <a:pt x="20815" y="12407"/>
                </a:lnTo>
                <a:lnTo>
                  <a:pt x="20980" y="12319"/>
                </a:lnTo>
                <a:lnTo>
                  <a:pt x="21209" y="12395"/>
                </a:lnTo>
                <a:close/>
              </a:path>
              <a:path w="27940" h="26035">
                <a:moveTo>
                  <a:pt x="21272" y="8623"/>
                </a:moveTo>
                <a:close/>
              </a:path>
              <a:path w="27940" h="26035">
                <a:moveTo>
                  <a:pt x="21628" y="13500"/>
                </a:moveTo>
                <a:lnTo>
                  <a:pt x="20802" y="12954"/>
                </a:lnTo>
                <a:lnTo>
                  <a:pt x="20955" y="13195"/>
                </a:lnTo>
                <a:lnTo>
                  <a:pt x="20955" y="13347"/>
                </a:lnTo>
                <a:lnTo>
                  <a:pt x="21107" y="13525"/>
                </a:lnTo>
                <a:lnTo>
                  <a:pt x="20916" y="13589"/>
                </a:lnTo>
                <a:lnTo>
                  <a:pt x="20574" y="13589"/>
                </a:lnTo>
                <a:lnTo>
                  <a:pt x="20535" y="13830"/>
                </a:lnTo>
                <a:lnTo>
                  <a:pt x="20802" y="14020"/>
                </a:lnTo>
                <a:lnTo>
                  <a:pt x="20878" y="14211"/>
                </a:lnTo>
                <a:lnTo>
                  <a:pt x="20916" y="14033"/>
                </a:lnTo>
                <a:lnTo>
                  <a:pt x="21082" y="14084"/>
                </a:lnTo>
                <a:lnTo>
                  <a:pt x="21145" y="13893"/>
                </a:lnTo>
                <a:lnTo>
                  <a:pt x="21247" y="13576"/>
                </a:lnTo>
                <a:lnTo>
                  <a:pt x="21628" y="13500"/>
                </a:lnTo>
                <a:close/>
              </a:path>
              <a:path w="27940" h="26035">
                <a:moveTo>
                  <a:pt x="21793" y="9080"/>
                </a:moveTo>
                <a:lnTo>
                  <a:pt x="21564" y="9131"/>
                </a:lnTo>
                <a:lnTo>
                  <a:pt x="21374" y="9321"/>
                </a:lnTo>
                <a:lnTo>
                  <a:pt x="21183" y="9055"/>
                </a:lnTo>
                <a:lnTo>
                  <a:pt x="21374" y="8902"/>
                </a:lnTo>
                <a:lnTo>
                  <a:pt x="21221" y="8915"/>
                </a:lnTo>
                <a:lnTo>
                  <a:pt x="21170" y="9042"/>
                </a:lnTo>
                <a:lnTo>
                  <a:pt x="21056" y="8864"/>
                </a:lnTo>
                <a:lnTo>
                  <a:pt x="20942" y="9220"/>
                </a:lnTo>
                <a:lnTo>
                  <a:pt x="20739" y="9537"/>
                </a:lnTo>
                <a:lnTo>
                  <a:pt x="21475" y="9880"/>
                </a:lnTo>
                <a:lnTo>
                  <a:pt x="21463" y="9461"/>
                </a:lnTo>
                <a:lnTo>
                  <a:pt x="21602" y="9436"/>
                </a:lnTo>
                <a:lnTo>
                  <a:pt x="21793" y="9080"/>
                </a:lnTo>
                <a:close/>
              </a:path>
              <a:path w="27940" h="26035">
                <a:moveTo>
                  <a:pt x="23355" y="16052"/>
                </a:moveTo>
                <a:close/>
              </a:path>
              <a:path w="27940" h="26035">
                <a:moveTo>
                  <a:pt x="26111" y="4533"/>
                </a:moveTo>
                <a:lnTo>
                  <a:pt x="25946" y="4318"/>
                </a:lnTo>
                <a:lnTo>
                  <a:pt x="25920" y="4660"/>
                </a:lnTo>
                <a:lnTo>
                  <a:pt x="26047" y="4610"/>
                </a:lnTo>
                <a:close/>
              </a:path>
              <a:path w="27940" h="26035">
                <a:moveTo>
                  <a:pt x="27724" y="6286"/>
                </a:moveTo>
                <a:lnTo>
                  <a:pt x="27546" y="6273"/>
                </a:lnTo>
                <a:lnTo>
                  <a:pt x="27508" y="6413"/>
                </a:lnTo>
                <a:lnTo>
                  <a:pt x="27660" y="6565"/>
                </a:lnTo>
                <a:lnTo>
                  <a:pt x="27724" y="628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613867" y="4375353"/>
            <a:ext cx="14604" cy="7620"/>
          </a:xfrm>
          <a:custGeom>
            <a:avLst/>
            <a:gdLst/>
            <a:ahLst/>
            <a:cxnLst/>
            <a:rect l="l" t="t" r="r" b="b"/>
            <a:pathLst>
              <a:path w="14604" h="7620">
                <a:moveTo>
                  <a:pt x="292" y="571"/>
                </a:moveTo>
                <a:lnTo>
                  <a:pt x="177" y="431"/>
                </a:lnTo>
                <a:lnTo>
                  <a:pt x="0" y="393"/>
                </a:lnTo>
                <a:lnTo>
                  <a:pt x="101" y="596"/>
                </a:lnTo>
                <a:lnTo>
                  <a:pt x="292" y="571"/>
                </a:lnTo>
                <a:close/>
              </a:path>
              <a:path w="14604" h="7620">
                <a:moveTo>
                  <a:pt x="7086" y="609"/>
                </a:moveTo>
                <a:lnTo>
                  <a:pt x="6845" y="114"/>
                </a:lnTo>
                <a:lnTo>
                  <a:pt x="6578" y="368"/>
                </a:lnTo>
                <a:lnTo>
                  <a:pt x="6883" y="254"/>
                </a:lnTo>
                <a:lnTo>
                  <a:pt x="7010" y="584"/>
                </a:lnTo>
                <a:close/>
              </a:path>
              <a:path w="14604" h="7620">
                <a:moveTo>
                  <a:pt x="14389" y="7531"/>
                </a:moveTo>
                <a:lnTo>
                  <a:pt x="14249" y="7480"/>
                </a:lnTo>
                <a:lnTo>
                  <a:pt x="14389" y="753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672729" y="439935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88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617481" y="437725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8" y="114"/>
                </a:moveTo>
                <a:lnTo>
                  <a:pt x="266" y="380"/>
                </a:lnTo>
                <a:lnTo>
                  <a:pt x="228" y="139"/>
                </a:lnTo>
                <a:lnTo>
                  <a:pt x="38" y="114"/>
                </a:lnTo>
                <a:close/>
              </a:path>
              <a:path w="634" h="635">
                <a:moveTo>
                  <a:pt x="317" y="0"/>
                </a:moveTo>
                <a:lnTo>
                  <a:pt x="444" y="76"/>
                </a:lnTo>
                <a:lnTo>
                  <a:pt x="31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674660" y="439796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63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628933" y="436840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39" y="0"/>
                </a:moveTo>
                <a:lnTo>
                  <a:pt x="0" y="25"/>
                </a:lnTo>
                <a:lnTo>
                  <a:pt x="63" y="203"/>
                </a:lnTo>
                <a:lnTo>
                  <a:pt x="254" y="127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733455" y="450387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76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662853" y="434232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63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621461" y="4377893"/>
            <a:ext cx="60960" cy="50165"/>
          </a:xfrm>
          <a:custGeom>
            <a:avLst/>
            <a:gdLst/>
            <a:ahLst/>
            <a:cxnLst/>
            <a:rect l="l" t="t" r="r" b="b"/>
            <a:pathLst>
              <a:path w="60959" h="50164">
                <a:moveTo>
                  <a:pt x="152" y="50"/>
                </a:moveTo>
                <a:lnTo>
                  <a:pt x="12" y="12"/>
                </a:lnTo>
                <a:lnTo>
                  <a:pt x="152" y="50"/>
                </a:lnTo>
                <a:close/>
              </a:path>
              <a:path w="60959" h="50164">
                <a:moveTo>
                  <a:pt x="17170" y="9144"/>
                </a:moveTo>
                <a:lnTo>
                  <a:pt x="16967" y="9029"/>
                </a:lnTo>
                <a:lnTo>
                  <a:pt x="17005" y="9207"/>
                </a:lnTo>
                <a:lnTo>
                  <a:pt x="17170" y="9144"/>
                </a:lnTo>
                <a:close/>
              </a:path>
              <a:path w="60959" h="50164">
                <a:moveTo>
                  <a:pt x="32626" y="14351"/>
                </a:moveTo>
                <a:close/>
              </a:path>
              <a:path w="60959" h="50164">
                <a:moveTo>
                  <a:pt x="35547" y="13449"/>
                </a:moveTo>
                <a:lnTo>
                  <a:pt x="35382" y="13411"/>
                </a:lnTo>
                <a:lnTo>
                  <a:pt x="35547" y="13449"/>
                </a:lnTo>
                <a:close/>
              </a:path>
              <a:path w="60959" h="50164">
                <a:moveTo>
                  <a:pt x="43929" y="21539"/>
                </a:moveTo>
                <a:lnTo>
                  <a:pt x="43713" y="21628"/>
                </a:lnTo>
                <a:lnTo>
                  <a:pt x="43459" y="21666"/>
                </a:lnTo>
                <a:lnTo>
                  <a:pt x="43637" y="21755"/>
                </a:lnTo>
                <a:lnTo>
                  <a:pt x="43929" y="21539"/>
                </a:lnTo>
                <a:close/>
              </a:path>
              <a:path w="60959" h="50164">
                <a:moveTo>
                  <a:pt x="51269" y="20231"/>
                </a:moveTo>
                <a:close/>
              </a:path>
              <a:path w="60959" h="50164">
                <a:moveTo>
                  <a:pt x="60921" y="49517"/>
                </a:moveTo>
                <a:lnTo>
                  <a:pt x="60845" y="49733"/>
                </a:lnTo>
                <a:lnTo>
                  <a:pt x="60921" y="49517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728065" y="4477143"/>
            <a:ext cx="5080" cy="27940"/>
          </a:xfrm>
          <a:custGeom>
            <a:avLst/>
            <a:gdLst/>
            <a:ahLst/>
            <a:cxnLst/>
            <a:rect l="l" t="t" r="r" b="b"/>
            <a:pathLst>
              <a:path w="5079" h="27939">
                <a:moveTo>
                  <a:pt x="63" y="0"/>
                </a:moveTo>
                <a:close/>
              </a:path>
              <a:path w="5079" h="27939">
                <a:moveTo>
                  <a:pt x="4495" y="27241"/>
                </a:moveTo>
                <a:lnTo>
                  <a:pt x="4318" y="26898"/>
                </a:lnTo>
                <a:lnTo>
                  <a:pt x="4089" y="27127"/>
                </a:lnTo>
                <a:lnTo>
                  <a:pt x="4152" y="27317"/>
                </a:lnTo>
                <a:lnTo>
                  <a:pt x="4495" y="2724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595147" y="431213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63" y="330"/>
                </a:moveTo>
                <a:close/>
              </a:path>
              <a:path w="634" h="635">
                <a:moveTo>
                  <a:pt x="88" y="12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731062" y="4502276"/>
            <a:ext cx="9525" cy="35560"/>
          </a:xfrm>
          <a:custGeom>
            <a:avLst/>
            <a:gdLst/>
            <a:ahLst/>
            <a:cxnLst/>
            <a:rect l="l" t="t" r="r" b="b"/>
            <a:pathLst>
              <a:path w="9525" h="35560">
                <a:moveTo>
                  <a:pt x="203" y="0"/>
                </a:moveTo>
                <a:lnTo>
                  <a:pt x="76" y="152"/>
                </a:lnTo>
                <a:lnTo>
                  <a:pt x="203" y="0"/>
                </a:lnTo>
                <a:close/>
              </a:path>
              <a:path w="9525" h="35560">
                <a:moveTo>
                  <a:pt x="3060" y="34353"/>
                </a:moveTo>
                <a:lnTo>
                  <a:pt x="2705" y="34201"/>
                </a:lnTo>
                <a:lnTo>
                  <a:pt x="2514" y="34124"/>
                </a:lnTo>
                <a:lnTo>
                  <a:pt x="2755" y="33896"/>
                </a:lnTo>
                <a:lnTo>
                  <a:pt x="2451" y="33870"/>
                </a:lnTo>
                <a:lnTo>
                  <a:pt x="2489" y="34175"/>
                </a:lnTo>
                <a:lnTo>
                  <a:pt x="2362" y="34467"/>
                </a:lnTo>
                <a:lnTo>
                  <a:pt x="2273" y="34734"/>
                </a:lnTo>
                <a:lnTo>
                  <a:pt x="2590" y="35039"/>
                </a:lnTo>
                <a:lnTo>
                  <a:pt x="2349" y="34632"/>
                </a:lnTo>
                <a:lnTo>
                  <a:pt x="2565" y="34467"/>
                </a:lnTo>
                <a:lnTo>
                  <a:pt x="3060" y="34353"/>
                </a:lnTo>
                <a:close/>
              </a:path>
              <a:path w="9525" h="35560">
                <a:moveTo>
                  <a:pt x="9042" y="6591"/>
                </a:moveTo>
                <a:lnTo>
                  <a:pt x="8788" y="6540"/>
                </a:lnTo>
                <a:lnTo>
                  <a:pt x="8610" y="6667"/>
                </a:lnTo>
                <a:lnTo>
                  <a:pt x="8585" y="6845"/>
                </a:lnTo>
                <a:lnTo>
                  <a:pt x="9042" y="659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600024" y="4294492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292" y="3644"/>
                </a:moveTo>
                <a:lnTo>
                  <a:pt x="241" y="3505"/>
                </a:lnTo>
                <a:lnTo>
                  <a:pt x="0" y="3441"/>
                </a:lnTo>
                <a:lnTo>
                  <a:pt x="25" y="3695"/>
                </a:lnTo>
                <a:lnTo>
                  <a:pt x="292" y="3644"/>
                </a:lnTo>
                <a:close/>
              </a:path>
              <a:path w="1904" h="3810">
                <a:moveTo>
                  <a:pt x="736" y="939"/>
                </a:moveTo>
                <a:lnTo>
                  <a:pt x="711" y="1231"/>
                </a:lnTo>
                <a:lnTo>
                  <a:pt x="736" y="939"/>
                </a:lnTo>
                <a:close/>
              </a:path>
              <a:path w="1904" h="3810">
                <a:moveTo>
                  <a:pt x="749" y="139"/>
                </a:moveTo>
                <a:lnTo>
                  <a:pt x="711" y="0"/>
                </a:lnTo>
                <a:lnTo>
                  <a:pt x="749" y="139"/>
                </a:lnTo>
                <a:close/>
              </a:path>
              <a:path w="1904" h="3810">
                <a:moveTo>
                  <a:pt x="762" y="762"/>
                </a:moveTo>
                <a:lnTo>
                  <a:pt x="685" y="914"/>
                </a:lnTo>
                <a:lnTo>
                  <a:pt x="762" y="762"/>
                </a:lnTo>
                <a:close/>
              </a:path>
              <a:path w="1904" h="3810">
                <a:moveTo>
                  <a:pt x="1054" y="1181"/>
                </a:moveTo>
                <a:lnTo>
                  <a:pt x="927" y="1066"/>
                </a:lnTo>
                <a:lnTo>
                  <a:pt x="1054" y="1181"/>
                </a:lnTo>
                <a:close/>
              </a:path>
              <a:path w="1904" h="3810">
                <a:moveTo>
                  <a:pt x="1447" y="1676"/>
                </a:moveTo>
                <a:lnTo>
                  <a:pt x="1282" y="876"/>
                </a:lnTo>
                <a:lnTo>
                  <a:pt x="1155" y="1193"/>
                </a:lnTo>
                <a:lnTo>
                  <a:pt x="1168" y="1460"/>
                </a:lnTo>
                <a:lnTo>
                  <a:pt x="1447" y="167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727202" y="4473778"/>
            <a:ext cx="6985" cy="34925"/>
          </a:xfrm>
          <a:custGeom>
            <a:avLst/>
            <a:gdLst/>
            <a:ahLst/>
            <a:cxnLst/>
            <a:rect l="l" t="t" r="r" b="b"/>
            <a:pathLst>
              <a:path w="6984" h="34925">
                <a:moveTo>
                  <a:pt x="101" y="12"/>
                </a:moveTo>
                <a:close/>
              </a:path>
              <a:path w="6984" h="34925">
                <a:moveTo>
                  <a:pt x="2209" y="2501"/>
                </a:moveTo>
                <a:lnTo>
                  <a:pt x="2044" y="2527"/>
                </a:lnTo>
                <a:lnTo>
                  <a:pt x="2146" y="2667"/>
                </a:lnTo>
                <a:lnTo>
                  <a:pt x="2209" y="2501"/>
                </a:lnTo>
                <a:close/>
              </a:path>
              <a:path w="6984" h="34925">
                <a:moveTo>
                  <a:pt x="2209" y="1625"/>
                </a:moveTo>
                <a:close/>
              </a:path>
              <a:path w="6984" h="34925">
                <a:moveTo>
                  <a:pt x="2641" y="34404"/>
                </a:moveTo>
                <a:lnTo>
                  <a:pt x="2514" y="34302"/>
                </a:lnTo>
                <a:lnTo>
                  <a:pt x="2641" y="34404"/>
                </a:lnTo>
                <a:close/>
              </a:path>
              <a:path w="6984" h="34925">
                <a:moveTo>
                  <a:pt x="2794" y="2679"/>
                </a:moveTo>
                <a:close/>
              </a:path>
              <a:path w="6984" h="34925">
                <a:moveTo>
                  <a:pt x="3060" y="3390"/>
                </a:moveTo>
                <a:lnTo>
                  <a:pt x="2933" y="3454"/>
                </a:lnTo>
                <a:lnTo>
                  <a:pt x="2679" y="3746"/>
                </a:lnTo>
                <a:lnTo>
                  <a:pt x="2921" y="3873"/>
                </a:lnTo>
                <a:lnTo>
                  <a:pt x="3060" y="3390"/>
                </a:lnTo>
                <a:close/>
              </a:path>
              <a:path w="6984" h="34925">
                <a:moveTo>
                  <a:pt x="3213" y="3708"/>
                </a:moveTo>
                <a:lnTo>
                  <a:pt x="3162" y="3314"/>
                </a:lnTo>
                <a:lnTo>
                  <a:pt x="3213" y="3708"/>
                </a:lnTo>
                <a:close/>
              </a:path>
              <a:path w="6984" h="34925">
                <a:moveTo>
                  <a:pt x="3263" y="4064"/>
                </a:moveTo>
                <a:lnTo>
                  <a:pt x="3111" y="4064"/>
                </a:lnTo>
                <a:lnTo>
                  <a:pt x="2933" y="4191"/>
                </a:lnTo>
                <a:lnTo>
                  <a:pt x="3124" y="4178"/>
                </a:lnTo>
                <a:lnTo>
                  <a:pt x="3263" y="4064"/>
                </a:lnTo>
                <a:close/>
              </a:path>
              <a:path w="6984" h="34925">
                <a:moveTo>
                  <a:pt x="3365" y="2794"/>
                </a:moveTo>
                <a:lnTo>
                  <a:pt x="3009" y="2882"/>
                </a:lnTo>
                <a:lnTo>
                  <a:pt x="3136" y="2984"/>
                </a:lnTo>
                <a:lnTo>
                  <a:pt x="3276" y="2946"/>
                </a:lnTo>
                <a:lnTo>
                  <a:pt x="3365" y="2794"/>
                </a:lnTo>
                <a:close/>
              </a:path>
              <a:path w="6984" h="34925">
                <a:moveTo>
                  <a:pt x="3644" y="3784"/>
                </a:moveTo>
                <a:close/>
              </a:path>
              <a:path w="6984" h="34925">
                <a:moveTo>
                  <a:pt x="3746" y="3302"/>
                </a:moveTo>
                <a:close/>
              </a:path>
              <a:path w="6984" h="34925">
                <a:moveTo>
                  <a:pt x="3810" y="4089"/>
                </a:moveTo>
                <a:close/>
              </a:path>
              <a:path w="6984" h="34925">
                <a:moveTo>
                  <a:pt x="3822" y="2032"/>
                </a:moveTo>
                <a:lnTo>
                  <a:pt x="3683" y="2057"/>
                </a:lnTo>
                <a:lnTo>
                  <a:pt x="3810" y="2082"/>
                </a:lnTo>
                <a:close/>
              </a:path>
              <a:path w="6984" h="34925">
                <a:moveTo>
                  <a:pt x="3873" y="3479"/>
                </a:moveTo>
                <a:lnTo>
                  <a:pt x="3543" y="3670"/>
                </a:lnTo>
                <a:lnTo>
                  <a:pt x="3683" y="3670"/>
                </a:lnTo>
                <a:lnTo>
                  <a:pt x="3873" y="3479"/>
                </a:lnTo>
                <a:close/>
              </a:path>
              <a:path w="6984" h="34925">
                <a:moveTo>
                  <a:pt x="4191" y="2184"/>
                </a:moveTo>
                <a:lnTo>
                  <a:pt x="4013" y="2146"/>
                </a:lnTo>
                <a:lnTo>
                  <a:pt x="3886" y="2070"/>
                </a:lnTo>
                <a:lnTo>
                  <a:pt x="3759" y="2146"/>
                </a:lnTo>
                <a:lnTo>
                  <a:pt x="3848" y="2336"/>
                </a:lnTo>
                <a:lnTo>
                  <a:pt x="3886" y="2133"/>
                </a:lnTo>
                <a:lnTo>
                  <a:pt x="3937" y="2336"/>
                </a:lnTo>
                <a:lnTo>
                  <a:pt x="4191" y="2184"/>
                </a:lnTo>
                <a:close/>
              </a:path>
              <a:path w="6984" h="34925">
                <a:moveTo>
                  <a:pt x="4584" y="3403"/>
                </a:moveTo>
                <a:lnTo>
                  <a:pt x="4546" y="3543"/>
                </a:lnTo>
                <a:lnTo>
                  <a:pt x="4432" y="3721"/>
                </a:lnTo>
                <a:lnTo>
                  <a:pt x="4559" y="3670"/>
                </a:lnTo>
                <a:lnTo>
                  <a:pt x="4394" y="3860"/>
                </a:lnTo>
                <a:lnTo>
                  <a:pt x="4521" y="3810"/>
                </a:lnTo>
                <a:lnTo>
                  <a:pt x="4584" y="3403"/>
                </a:lnTo>
                <a:close/>
              </a:path>
              <a:path w="6984" h="34925">
                <a:moveTo>
                  <a:pt x="4940" y="3568"/>
                </a:moveTo>
                <a:close/>
              </a:path>
              <a:path w="6984" h="34925">
                <a:moveTo>
                  <a:pt x="5715" y="1409"/>
                </a:moveTo>
                <a:lnTo>
                  <a:pt x="5689" y="1282"/>
                </a:lnTo>
                <a:lnTo>
                  <a:pt x="5562" y="1320"/>
                </a:lnTo>
                <a:lnTo>
                  <a:pt x="5588" y="1447"/>
                </a:lnTo>
                <a:lnTo>
                  <a:pt x="5715" y="1409"/>
                </a:lnTo>
                <a:close/>
              </a:path>
              <a:path w="6984" h="34925">
                <a:moveTo>
                  <a:pt x="6578" y="2616"/>
                </a:moveTo>
                <a:lnTo>
                  <a:pt x="6210" y="2603"/>
                </a:lnTo>
                <a:lnTo>
                  <a:pt x="6057" y="2705"/>
                </a:lnTo>
                <a:lnTo>
                  <a:pt x="6019" y="2832"/>
                </a:lnTo>
                <a:lnTo>
                  <a:pt x="6172" y="2882"/>
                </a:lnTo>
                <a:lnTo>
                  <a:pt x="6045" y="2895"/>
                </a:lnTo>
                <a:lnTo>
                  <a:pt x="5867" y="2921"/>
                </a:lnTo>
                <a:lnTo>
                  <a:pt x="5816" y="3048"/>
                </a:lnTo>
                <a:lnTo>
                  <a:pt x="5575" y="2921"/>
                </a:lnTo>
                <a:lnTo>
                  <a:pt x="5118" y="3162"/>
                </a:lnTo>
                <a:lnTo>
                  <a:pt x="5511" y="3162"/>
                </a:lnTo>
                <a:lnTo>
                  <a:pt x="5664" y="3060"/>
                </a:lnTo>
                <a:lnTo>
                  <a:pt x="5867" y="3175"/>
                </a:lnTo>
                <a:lnTo>
                  <a:pt x="5943" y="2997"/>
                </a:lnTo>
                <a:lnTo>
                  <a:pt x="6146" y="2921"/>
                </a:lnTo>
                <a:lnTo>
                  <a:pt x="6096" y="3136"/>
                </a:lnTo>
                <a:lnTo>
                  <a:pt x="6184" y="2984"/>
                </a:lnTo>
                <a:lnTo>
                  <a:pt x="6286" y="3162"/>
                </a:lnTo>
                <a:lnTo>
                  <a:pt x="6413" y="3124"/>
                </a:lnTo>
                <a:lnTo>
                  <a:pt x="6489" y="2984"/>
                </a:lnTo>
                <a:lnTo>
                  <a:pt x="6540" y="2692"/>
                </a:lnTo>
                <a:lnTo>
                  <a:pt x="6223" y="2933"/>
                </a:lnTo>
                <a:lnTo>
                  <a:pt x="6578" y="261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630571" y="438560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14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729714" y="450795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53" y="0"/>
                </a:moveTo>
                <a:lnTo>
                  <a:pt x="88" y="25"/>
                </a:lnTo>
                <a:lnTo>
                  <a:pt x="241" y="279"/>
                </a:lnTo>
                <a:lnTo>
                  <a:pt x="25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628192" y="4380014"/>
            <a:ext cx="74295" cy="59055"/>
          </a:xfrm>
          <a:custGeom>
            <a:avLst/>
            <a:gdLst/>
            <a:ahLst/>
            <a:cxnLst/>
            <a:rect l="l" t="t" r="r" b="b"/>
            <a:pathLst>
              <a:path w="74295" h="59054">
                <a:moveTo>
                  <a:pt x="127" y="2806"/>
                </a:moveTo>
                <a:lnTo>
                  <a:pt x="0" y="2794"/>
                </a:lnTo>
                <a:lnTo>
                  <a:pt x="127" y="2806"/>
                </a:lnTo>
                <a:close/>
              </a:path>
              <a:path w="74295" h="59054">
                <a:moveTo>
                  <a:pt x="2082" y="5067"/>
                </a:moveTo>
                <a:close/>
              </a:path>
              <a:path w="74295" h="59054">
                <a:moveTo>
                  <a:pt x="3009" y="12"/>
                </a:moveTo>
                <a:lnTo>
                  <a:pt x="2882" y="38"/>
                </a:lnTo>
                <a:lnTo>
                  <a:pt x="3009" y="12"/>
                </a:lnTo>
                <a:close/>
              </a:path>
              <a:path w="74295" h="59054">
                <a:moveTo>
                  <a:pt x="9690" y="7035"/>
                </a:moveTo>
                <a:lnTo>
                  <a:pt x="9309" y="7061"/>
                </a:lnTo>
                <a:lnTo>
                  <a:pt x="9461" y="7162"/>
                </a:lnTo>
                <a:lnTo>
                  <a:pt x="9677" y="7137"/>
                </a:lnTo>
                <a:close/>
              </a:path>
              <a:path w="74295" h="59054">
                <a:moveTo>
                  <a:pt x="12357" y="10401"/>
                </a:moveTo>
                <a:lnTo>
                  <a:pt x="12217" y="10325"/>
                </a:lnTo>
                <a:lnTo>
                  <a:pt x="12331" y="10452"/>
                </a:lnTo>
                <a:close/>
              </a:path>
              <a:path w="74295" h="59054">
                <a:moveTo>
                  <a:pt x="12611" y="8293"/>
                </a:moveTo>
                <a:close/>
              </a:path>
              <a:path w="74295" h="59054">
                <a:moveTo>
                  <a:pt x="15265" y="37998"/>
                </a:moveTo>
                <a:lnTo>
                  <a:pt x="14808" y="38265"/>
                </a:lnTo>
                <a:lnTo>
                  <a:pt x="15024" y="38379"/>
                </a:lnTo>
                <a:lnTo>
                  <a:pt x="15201" y="38328"/>
                </a:lnTo>
                <a:lnTo>
                  <a:pt x="15265" y="37998"/>
                </a:lnTo>
                <a:close/>
              </a:path>
              <a:path w="74295" h="59054">
                <a:moveTo>
                  <a:pt x="15506" y="38176"/>
                </a:moveTo>
                <a:lnTo>
                  <a:pt x="15354" y="38100"/>
                </a:lnTo>
                <a:lnTo>
                  <a:pt x="15392" y="38227"/>
                </a:lnTo>
                <a:close/>
              </a:path>
              <a:path w="74295" h="59054">
                <a:moveTo>
                  <a:pt x="17437" y="7556"/>
                </a:moveTo>
                <a:lnTo>
                  <a:pt x="17297" y="7505"/>
                </a:lnTo>
                <a:lnTo>
                  <a:pt x="17437" y="7556"/>
                </a:lnTo>
                <a:close/>
              </a:path>
              <a:path w="74295" h="59054">
                <a:moveTo>
                  <a:pt x="18072" y="13512"/>
                </a:moveTo>
                <a:lnTo>
                  <a:pt x="17932" y="13449"/>
                </a:lnTo>
                <a:lnTo>
                  <a:pt x="18072" y="13512"/>
                </a:lnTo>
                <a:close/>
              </a:path>
              <a:path w="74295" h="59054">
                <a:moveTo>
                  <a:pt x="18173" y="10566"/>
                </a:moveTo>
                <a:close/>
              </a:path>
              <a:path w="74295" h="59054">
                <a:moveTo>
                  <a:pt x="18313" y="12268"/>
                </a:moveTo>
                <a:close/>
              </a:path>
              <a:path w="74295" h="59054">
                <a:moveTo>
                  <a:pt x="19519" y="8102"/>
                </a:moveTo>
                <a:close/>
              </a:path>
              <a:path w="74295" h="59054">
                <a:moveTo>
                  <a:pt x="20485" y="11734"/>
                </a:moveTo>
                <a:close/>
              </a:path>
              <a:path w="74295" h="59054">
                <a:moveTo>
                  <a:pt x="20612" y="13690"/>
                </a:moveTo>
                <a:close/>
              </a:path>
              <a:path w="74295" h="59054">
                <a:moveTo>
                  <a:pt x="21653" y="9931"/>
                </a:moveTo>
                <a:close/>
              </a:path>
              <a:path w="74295" h="59054">
                <a:moveTo>
                  <a:pt x="21780" y="10121"/>
                </a:moveTo>
                <a:lnTo>
                  <a:pt x="21615" y="10033"/>
                </a:lnTo>
                <a:lnTo>
                  <a:pt x="21640" y="10210"/>
                </a:lnTo>
                <a:lnTo>
                  <a:pt x="21780" y="10121"/>
                </a:lnTo>
                <a:close/>
              </a:path>
              <a:path w="74295" h="59054">
                <a:moveTo>
                  <a:pt x="22771" y="11557"/>
                </a:moveTo>
                <a:close/>
              </a:path>
              <a:path w="74295" h="59054">
                <a:moveTo>
                  <a:pt x="24066" y="11391"/>
                </a:moveTo>
                <a:close/>
              </a:path>
              <a:path w="74295" h="59054">
                <a:moveTo>
                  <a:pt x="26085" y="11798"/>
                </a:moveTo>
                <a:close/>
              </a:path>
              <a:path w="74295" h="59054">
                <a:moveTo>
                  <a:pt x="28384" y="34404"/>
                </a:moveTo>
                <a:close/>
              </a:path>
              <a:path w="74295" h="59054">
                <a:moveTo>
                  <a:pt x="36652" y="19786"/>
                </a:moveTo>
                <a:close/>
              </a:path>
              <a:path w="74295" h="59054">
                <a:moveTo>
                  <a:pt x="36779" y="19646"/>
                </a:moveTo>
                <a:close/>
              </a:path>
              <a:path w="74295" h="59054">
                <a:moveTo>
                  <a:pt x="37465" y="19227"/>
                </a:moveTo>
                <a:lnTo>
                  <a:pt x="37312" y="19291"/>
                </a:lnTo>
                <a:lnTo>
                  <a:pt x="37109" y="19545"/>
                </a:lnTo>
                <a:lnTo>
                  <a:pt x="37274" y="19418"/>
                </a:lnTo>
                <a:lnTo>
                  <a:pt x="37465" y="19227"/>
                </a:lnTo>
                <a:close/>
              </a:path>
              <a:path w="74295" h="59054">
                <a:moveTo>
                  <a:pt x="38366" y="19189"/>
                </a:moveTo>
                <a:lnTo>
                  <a:pt x="38138" y="19215"/>
                </a:lnTo>
                <a:lnTo>
                  <a:pt x="38366" y="19189"/>
                </a:lnTo>
                <a:close/>
              </a:path>
              <a:path w="74295" h="59054">
                <a:moveTo>
                  <a:pt x="39090" y="25666"/>
                </a:moveTo>
                <a:lnTo>
                  <a:pt x="38823" y="25692"/>
                </a:lnTo>
                <a:lnTo>
                  <a:pt x="38976" y="25717"/>
                </a:lnTo>
                <a:close/>
              </a:path>
              <a:path w="74295" h="59054">
                <a:moveTo>
                  <a:pt x="39166" y="26593"/>
                </a:moveTo>
                <a:close/>
              </a:path>
              <a:path w="74295" h="59054">
                <a:moveTo>
                  <a:pt x="39966" y="26822"/>
                </a:moveTo>
                <a:lnTo>
                  <a:pt x="39916" y="26530"/>
                </a:lnTo>
                <a:lnTo>
                  <a:pt x="39801" y="26377"/>
                </a:lnTo>
                <a:lnTo>
                  <a:pt x="39154" y="26403"/>
                </a:lnTo>
                <a:lnTo>
                  <a:pt x="39471" y="26631"/>
                </a:lnTo>
                <a:lnTo>
                  <a:pt x="39573" y="26771"/>
                </a:lnTo>
                <a:lnTo>
                  <a:pt x="39966" y="26822"/>
                </a:lnTo>
                <a:close/>
              </a:path>
              <a:path w="74295" h="59054">
                <a:moveTo>
                  <a:pt x="40093" y="26060"/>
                </a:moveTo>
                <a:lnTo>
                  <a:pt x="39674" y="25781"/>
                </a:lnTo>
                <a:lnTo>
                  <a:pt x="39458" y="25895"/>
                </a:lnTo>
                <a:lnTo>
                  <a:pt x="39408" y="25666"/>
                </a:lnTo>
                <a:lnTo>
                  <a:pt x="39052" y="25781"/>
                </a:lnTo>
                <a:lnTo>
                  <a:pt x="38976" y="25908"/>
                </a:lnTo>
                <a:lnTo>
                  <a:pt x="39001" y="26035"/>
                </a:lnTo>
                <a:lnTo>
                  <a:pt x="39471" y="26022"/>
                </a:lnTo>
                <a:lnTo>
                  <a:pt x="39674" y="25882"/>
                </a:lnTo>
                <a:lnTo>
                  <a:pt x="39458" y="26060"/>
                </a:lnTo>
                <a:lnTo>
                  <a:pt x="39585" y="26238"/>
                </a:lnTo>
                <a:lnTo>
                  <a:pt x="39751" y="26149"/>
                </a:lnTo>
                <a:lnTo>
                  <a:pt x="40093" y="26060"/>
                </a:lnTo>
                <a:close/>
              </a:path>
              <a:path w="74295" h="59054">
                <a:moveTo>
                  <a:pt x="41846" y="17424"/>
                </a:moveTo>
                <a:close/>
              </a:path>
              <a:path w="74295" h="59054">
                <a:moveTo>
                  <a:pt x="41859" y="17564"/>
                </a:moveTo>
                <a:close/>
              </a:path>
              <a:path w="74295" h="59054">
                <a:moveTo>
                  <a:pt x="73837" y="58191"/>
                </a:moveTo>
                <a:lnTo>
                  <a:pt x="73571" y="57873"/>
                </a:lnTo>
                <a:lnTo>
                  <a:pt x="73012" y="57759"/>
                </a:lnTo>
                <a:lnTo>
                  <a:pt x="72542" y="57797"/>
                </a:lnTo>
                <a:lnTo>
                  <a:pt x="72351" y="57619"/>
                </a:lnTo>
                <a:lnTo>
                  <a:pt x="72631" y="57505"/>
                </a:lnTo>
                <a:lnTo>
                  <a:pt x="72402" y="57353"/>
                </a:lnTo>
                <a:lnTo>
                  <a:pt x="72123" y="57378"/>
                </a:lnTo>
                <a:lnTo>
                  <a:pt x="72161" y="57213"/>
                </a:lnTo>
                <a:lnTo>
                  <a:pt x="72466" y="57365"/>
                </a:lnTo>
                <a:lnTo>
                  <a:pt x="72504" y="57124"/>
                </a:lnTo>
                <a:lnTo>
                  <a:pt x="72682" y="57175"/>
                </a:lnTo>
                <a:lnTo>
                  <a:pt x="72605" y="57048"/>
                </a:lnTo>
                <a:lnTo>
                  <a:pt x="72440" y="56946"/>
                </a:lnTo>
                <a:lnTo>
                  <a:pt x="72682" y="56934"/>
                </a:lnTo>
                <a:lnTo>
                  <a:pt x="72745" y="57061"/>
                </a:lnTo>
                <a:lnTo>
                  <a:pt x="73050" y="57150"/>
                </a:lnTo>
                <a:lnTo>
                  <a:pt x="72898" y="56984"/>
                </a:lnTo>
                <a:lnTo>
                  <a:pt x="72732" y="56845"/>
                </a:lnTo>
                <a:lnTo>
                  <a:pt x="72491" y="56807"/>
                </a:lnTo>
                <a:lnTo>
                  <a:pt x="72021" y="56819"/>
                </a:lnTo>
                <a:lnTo>
                  <a:pt x="72174" y="56464"/>
                </a:lnTo>
                <a:lnTo>
                  <a:pt x="72148" y="56705"/>
                </a:lnTo>
                <a:lnTo>
                  <a:pt x="72732" y="56845"/>
                </a:lnTo>
                <a:lnTo>
                  <a:pt x="72644" y="56705"/>
                </a:lnTo>
                <a:lnTo>
                  <a:pt x="72491" y="56502"/>
                </a:lnTo>
                <a:lnTo>
                  <a:pt x="72199" y="56527"/>
                </a:lnTo>
                <a:lnTo>
                  <a:pt x="72377" y="56413"/>
                </a:lnTo>
                <a:lnTo>
                  <a:pt x="72212" y="56362"/>
                </a:lnTo>
                <a:lnTo>
                  <a:pt x="72415" y="56324"/>
                </a:lnTo>
                <a:lnTo>
                  <a:pt x="72263" y="56273"/>
                </a:lnTo>
                <a:lnTo>
                  <a:pt x="72123" y="56273"/>
                </a:lnTo>
                <a:lnTo>
                  <a:pt x="71996" y="56184"/>
                </a:lnTo>
                <a:lnTo>
                  <a:pt x="71818" y="56146"/>
                </a:lnTo>
                <a:lnTo>
                  <a:pt x="71666" y="56159"/>
                </a:lnTo>
                <a:lnTo>
                  <a:pt x="71501" y="56083"/>
                </a:lnTo>
                <a:lnTo>
                  <a:pt x="71526" y="55549"/>
                </a:lnTo>
                <a:lnTo>
                  <a:pt x="71158" y="55473"/>
                </a:lnTo>
                <a:lnTo>
                  <a:pt x="70980" y="55397"/>
                </a:lnTo>
                <a:lnTo>
                  <a:pt x="70815" y="55054"/>
                </a:lnTo>
                <a:lnTo>
                  <a:pt x="70650" y="55384"/>
                </a:lnTo>
                <a:lnTo>
                  <a:pt x="70459" y="55397"/>
                </a:lnTo>
                <a:lnTo>
                  <a:pt x="70434" y="55689"/>
                </a:lnTo>
                <a:lnTo>
                  <a:pt x="70243" y="55613"/>
                </a:lnTo>
                <a:lnTo>
                  <a:pt x="70027" y="55511"/>
                </a:lnTo>
                <a:lnTo>
                  <a:pt x="70243" y="55384"/>
                </a:lnTo>
                <a:lnTo>
                  <a:pt x="70078" y="55257"/>
                </a:lnTo>
                <a:lnTo>
                  <a:pt x="69913" y="55321"/>
                </a:lnTo>
                <a:lnTo>
                  <a:pt x="69799" y="55587"/>
                </a:lnTo>
                <a:lnTo>
                  <a:pt x="69875" y="55918"/>
                </a:lnTo>
                <a:lnTo>
                  <a:pt x="70002" y="56121"/>
                </a:lnTo>
                <a:lnTo>
                  <a:pt x="70142" y="56146"/>
                </a:lnTo>
                <a:lnTo>
                  <a:pt x="70205" y="56400"/>
                </a:lnTo>
                <a:lnTo>
                  <a:pt x="70091" y="56603"/>
                </a:lnTo>
                <a:lnTo>
                  <a:pt x="70091" y="56870"/>
                </a:lnTo>
                <a:lnTo>
                  <a:pt x="70383" y="56857"/>
                </a:lnTo>
                <a:lnTo>
                  <a:pt x="70523" y="56997"/>
                </a:lnTo>
                <a:lnTo>
                  <a:pt x="70662" y="57162"/>
                </a:lnTo>
                <a:lnTo>
                  <a:pt x="70891" y="57188"/>
                </a:lnTo>
                <a:lnTo>
                  <a:pt x="71081" y="57137"/>
                </a:lnTo>
                <a:lnTo>
                  <a:pt x="71285" y="56667"/>
                </a:lnTo>
                <a:lnTo>
                  <a:pt x="71361" y="57111"/>
                </a:lnTo>
                <a:lnTo>
                  <a:pt x="71412" y="57277"/>
                </a:lnTo>
                <a:lnTo>
                  <a:pt x="71628" y="57251"/>
                </a:lnTo>
                <a:lnTo>
                  <a:pt x="71818" y="57492"/>
                </a:lnTo>
                <a:lnTo>
                  <a:pt x="71856" y="57658"/>
                </a:lnTo>
                <a:lnTo>
                  <a:pt x="72034" y="57696"/>
                </a:lnTo>
                <a:lnTo>
                  <a:pt x="72288" y="57835"/>
                </a:lnTo>
                <a:lnTo>
                  <a:pt x="72288" y="58000"/>
                </a:lnTo>
                <a:lnTo>
                  <a:pt x="72517" y="57975"/>
                </a:lnTo>
                <a:lnTo>
                  <a:pt x="73342" y="58356"/>
                </a:lnTo>
                <a:lnTo>
                  <a:pt x="72974" y="58610"/>
                </a:lnTo>
                <a:lnTo>
                  <a:pt x="73837" y="5819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6963443" y="250234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88" y="266"/>
                </a:lnTo>
                <a:lnTo>
                  <a:pt x="457" y="533"/>
                </a:lnTo>
                <a:lnTo>
                  <a:pt x="457" y="292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7435866" y="2543618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1536" y="0"/>
                </a:moveTo>
                <a:lnTo>
                  <a:pt x="0" y="609"/>
                </a:lnTo>
                <a:lnTo>
                  <a:pt x="558" y="1168"/>
                </a:lnTo>
                <a:lnTo>
                  <a:pt x="1193" y="1549"/>
                </a:lnTo>
                <a:lnTo>
                  <a:pt x="1993" y="1841"/>
                </a:lnTo>
                <a:lnTo>
                  <a:pt x="2730" y="1841"/>
                </a:lnTo>
                <a:lnTo>
                  <a:pt x="3035" y="1054"/>
                </a:lnTo>
                <a:lnTo>
                  <a:pt x="1409" y="1460"/>
                </a:lnTo>
                <a:lnTo>
                  <a:pt x="1638" y="596"/>
                </a:lnTo>
                <a:lnTo>
                  <a:pt x="153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7484522" y="297942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165" y="76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610946" y="4373816"/>
            <a:ext cx="70485" cy="57150"/>
          </a:xfrm>
          <a:custGeom>
            <a:avLst/>
            <a:gdLst/>
            <a:ahLst/>
            <a:cxnLst/>
            <a:rect l="l" t="t" r="r" b="b"/>
            <a:pathLst>
              <a:path w="70484" h="57150">
                <a:moveTo>
                  <a:pt x="203" y="50"/>
                </a:moveTo>
                <a:lnTo>
                  <a:pt x="0" y="38"/>
                </a:lnTo>
                <a:lnTo>
                  <a:pt x="203" y="50"/>
                </a:lnTo>
                <a:close/>
              </a:path>
              <a:path w="70484" h="57150">
                <a:moveTo>
                  <a:pt x="1181" y="482"/>
                </a:moveTo>
                <a:close/>
              </a:path>
              <a:path w="70484" h="57150">
                <a:moveTo>
                  <a:pt x="3975" y="1104"/>
                </a:moveTo>
                <a:lnTo>
                  <a:pt x="3810" y="990"/>
                </a:lnTo>
                <a:lnTo>
                  <a:pt x="3975" y="1104"/>
                </a:lnTo>
                <a:close/>
              </a:path>
              <a:path w="70484" h="57150">
                <a:moveTo>
                  <a:pt x="5003" y="3124"/>
                </a:moveTo>
                <a:close/>
              </a:path>
              <a:path w="70484" h="57150">
                <a:moveTo>
                  <a:pt x="8128" y="3162"/>
                </a:moveTo>
                <a:lnTo>
                  <a:pt x="7912" y="3187"/>
                </a:lnTo>
                <a:lnTo>
                  <a:pt x="7874" y="3340"/>
                </a:lnTo>
                <a:lnTo>
                  <a:pt x="7708" y="3314"/>
                </a:lnTo>
                <a:lnTo>
                  <a:pt x="7632" y="3479"/>
                </a:lnTo>
                <a:lnTo>
                  <a:pt x="7848" y="3505"/>
                </a:lnTo>
                <a:lnTo>
                  <a:pt x="8115" y="3530"/>
                </a:lnTo>
                <a:lnTo>
                  <a:pt x="8051" y="3352"/>
                </a:lnTo>
                <a:lnTo>
                  <a:pt x="7899" y="3390"/>
                </a:lnTo>
                <a:lnTo>
                  <a:pt x="8128" y="3162"/>
                </a:lnTo>
                <a:close/>
              </a:path>
              <a:path w="70484" h="57150">
                <a:moveTo>
                  <a:pt x="8712" y="3263"/>
                </a:moveTo>
                <a:lnTo>
                  <a:pt x="8547" y="3340"/>
                </a:lnTo>
                <a:lnTo>
                  <a:pt x="8712" y="3263"/>
                </a:lnTo>
                <a:close/>
              </a:path>
              <a:path w="70484" h="57150">
                <a:moveTo>
                  <a:pt x="10350" y="4038"/>
                </a:moveTo>
                <a:lnTo>
                  <a:pt x="10210" y="3987"/>
                </a:lnTo>
                <a:lnTo>
                  <a:pt x="10109" y="4165"/>
                </a:lnTo>
                <a:lnTo>
                  <a:pt x="10312" y="4064"/>
                </a:lnTo>
                <a:close/>
              </a:path>
              <a:path w="70484" h="57150">
                <a:moveTo>
                  <a:pt x="13474" y="12954"/>
                </a:moveTo>
                <a:close/>
              </a:path>
              <a:path w="70484" h="57150">
                <a:moveTo>
                  <a:pt x="13677" y="13385"/>
                </a:moveTo>
                <a:close/>
              </a:path>
              <a:path w="70484" h="57150">
                <a:moveTo>
                  <a:pt x="14757" y="1574"/>
                </a:moveTo>
                <a:close/>
              </a:path>
              <a:path w="70484" h="57150">
                <a:moveTo>
                  <a:pt x="21094" y="8191"/>
                </a:moveTo>
                <a:lnTo>
                  <a:pt x="20916" y="8191"/>
                </a:lnTo>
                <a:lnTo>
                  <a:pt x="21094" y="8191"/>
                </a:lnTo>
                <a:close/>
              </a:path>
              <a:path w="70484" h="57150">
                <a:moveTo>
                  <a:pt x="27254" y="12636"/>
                </a:moveTo>
                <a:lnTo>
                  <a:pt x="27101" y="12560"/>
                </a:lnTo>
                <a:lnTo>
                  <a:pt x="27254" y="12636"/>
                </a:lnTo>
                <a:close/>
              </a:path>
              <a:path w="70484" h="57150">
                <a:moveTo>
                  <a:pt x="27749" y="12166"/>
                </a:moveTo>
                <a:close/>
              </a:path>
              <a:path w="70484" h="57150">
                <a:moveTo>
                  <a:pt x="28397" y="13373"/>
                </a:moveTo>
                <a:lnTo>
                  <a:pt x="28244" y="13233"/>
                </a:lnTo>
                <a:lnTo>
                  <a:pt x="28092" y="13411"/>
                </a:lnTo>
                <a:lnTo>
                  <a:pt x="28397" y="13373"/>
                </a:lnTo>
                <a:close/>
              </a:path>
              <a:path w="70484" h="57150">
                <a:moveTo>
                  <a:pt x="70116" y="56134"/>
                </a:moveTo>
                <a:lnTo>
                  <a:pt x="70053" y="55968"/>
                </a:lnTo>
                <a:lnTo>
                  <a:pt x="69837" y="55905"/>
                </a:lnTo>
                <a:lnTo>
                  <a:pt x="69380" y="56184"/>
                </a:lnTo>
                <a:lnTo>
                  <a:pt x="69519" y="56464"/>
                </a:lnTo>
                <a:lnTo>
                  <a:pt x="69634" y="56616"/>
                </a:lnTo>
                <a:lnTo>
                  <a:pt x="70116" y="5613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773637" y="469768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88" y="0"/>
                </a:moveTo>
                <a:lnTo>
                  <a:pt x="12" y="190"/>
                </a:lnTo>
                <a:lnTo>
                  <a:pt x="152" y="317"/>
                </a:lnTo>
                <a:lnTo>
                  <a:pt x="8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628904" y="4367186"/>
            <a:ext cx="36830" cy="39370"/>
          </a:xfrm>
          <a:custGeom>
            <a:avLst/>
            <a:gdLst/>
            <a:ahLst/>
            <a:cxnLst/>
            <a:rect l="l" t="t" r="r" b="b"/>
            <a:pathLst>
              <a:path w="36829" h="39370">
                <a:moveTo>
                  <a:pt x="88" y="1092"/>
                </a:moveTo>
                <a:close/>
              </a:path>
              <a:path w="36829" h="39370">
                <a:moveTo>
                  <a:pt x="139" y="1524"/>
                </a:moveTo>
                <a:close/>
              </a:path>
              <a:path w="36829" h="39370">
                <a:moveTo>
                  <a:pt x="228" y="736"/>
                </a:moveTo>
                <a:close/>
              </a:path>
              <a:path w="36829" h="39370">
                <a:moveTo>
                  <a:pt x="241" y="698"/>
                </a:moveTo>
                <a:close/>
              </a:path>
              <a:path w="36829" h="39370">
                <a:moveTo>
                  <a:pt x="368" y="660"/>
                </a:moveTo>
                <a:close/>
              </a:path>
              <a:path w="36829" h="39370">
                <a:moveTo>
                  <a:pt x="469" y="520"/>
                </a:moveTo>
                <a:close/>
              </a:path>
              <a:path w="36829" h="39370">
                <a:moveTo>
                  <a:pt x="482" y="304"/>
                </a:moveTo>
                <a:close/>
              </a:path>
              <a:path w="36829" h="39370">
                <a:moveTo>
                  <a:pt x="482" y="266"/>
                </a:moveTo>
                <a:lnTo>
                  <a:pt x="355" y="190"/>
                </a:lnTo>
                <a:lnTo>
                  <a:pt x="482" y="266"/>
                </a:lnTo>
                <a:close/>
              </a:path>
              <a:path w="36829" h="39370">
                <a:moveTo>
                  <a:pt x="508" y="546"/>
                </a:moveTo>
                <a:close/>
              </a:path>
              <a:path w="36829" h="39370">
                <a:moveTo>
                  <a:pt x="533" y="977"/>
                </a:moveTo>
                <a:lnTo>
                  <a:pt x="355" y="990"/>
                </a:lnTo>
                <a:lnTo>
                  <a:pt x="533" y="977"/>
                </a:lnTo>
                <a:close/>
              </a:path>
              <a:path w="36829" h="39370">
                <a:moveTo>
                  <a:pt x="558" y="381"/>
                </a:moveTo>
                <a:close/>
              </a:path>
              <a:path w="36829" h="39370">
                <a:moveTo>
                  <a:pt x="609" y="419"/>
                </a:moveTo>
                <a:close/>
              </a:path>
              <a:path w="36829" h="39370">
                <a:moveTo>
                  <a:pt x="5232" y="8216"/>
                </a:moveTo>
                <a:lnTo>
                  <a:pt x="5130" y="7924"/>
                </a:lnTo>
                <a:lnTo>
                  <a:pt x="5118" y="7759"/>
                </a:lnTo>
                <a:lnTo>
                  <a:pt x="4775" y="7861"/>
                </a:lnTo>
                <a:lnTo>
                  <a:pt x="4775" y="8001"/>
                </a:lnTo>
                <a:lnTo>
                  <a:pt x="4902" y="8051"/>
                </a:lnTo>
                <a:lnTo>
                  <a:pt x="5232" y="8216"/>
                </a:lnTo>
                <a:close/>
              </a:path>
              <a:path w="36829" h="39370">
                <a:moveTo>
                  <a:pt x="5359" y="38"/>
                </a:moveTo>
                <a:close/>
              </a:path>
              <a:path w="36829" h="39370">
                <a:moveTo>
                  <a:pt x="5473" y="8572"/>
                </a:moveTo>
                <a:lnTo>
                  <a:pt x="5245" y="8547"/>
                </a:lnTo>
                <a:lnTo>
                  <a:pt x="5410" y="8623"/>
                </a:lnTo>
                <a:close/>
              </a:path>
              <a:path w="36829" h="39370">
                <a:moveTo>
                  <a:pt x="6108" y="7454"/>
                </a:moveTo>
                <a:lnTo>
                  <a:pt x="5892" y="7429"/>
                </a:lnTo>
                <a:lnTo>
                  <a:pt x="5905" y="7594"/>
                </a:lnTo>
                <a:lnTo>
                  <a:pt x="6108" y="7454"/>
                </a:lnTo>
                <a:close/>
              </a:path>
              <a:path w="36829" h="39370">
                <a:moveTo>
                  <a:pt x="6134" y="7289"/>
                </a:moveTo>
                <a:lnTo>
                  <a:pt x="5994" y="7302"/>
                </a:lnTo>
                <a:lnTo>
                  <a:pt x="6134" y="7289"/>
                </a:lnTo>
                <a:close/>
              </a:path>
              <a:path w="36829" h="39370">
                <a:moveTo>
                  <a:pt x="6464" y="8674"/>
                </a:moveTo>
                <a:lnTo>
                  <a:pt x="6286" y="8229"/>
                </a:lnTo>
                <a:lnTo>
                  <a:pt x="5791" y="8521"/>
                </a:lnTo>
                <a:lnTo>
                  <a:pt x="5499" y="8229"/>
                </a:lnTo>
                <a:lnTo>
                  <a:pt x="5638" y="8572"/>
                </a:lnTo>
                <a:lnTo>
                  <a:pt x="6057" y="8775"/>
                </a:lnTo>
                <a:lnTo>
                  <a:pt x="6464" y="8674"/>
                </a:lnTo>
                <a:close/>
              </a:path>
              <a:path w="36829" h="39370">
                <a:moveTo>
                  <a:pt x="6654" y="8483"/>
                </a:moveTo>
                <a:lnTo>
                  <a:pt x="6540" y="8255"/>
                </a:lnTo>
                <a:lnTo>
                  <a:pt x="6299" y="8178"/>
                </a:lnTo>
                <a:lnTo>
                  <a:pt x="6654" y="8483"/>
                </a:lnTo>
                <a:close/>
              </a:path>
              <a:path w="36829" h="39370">
                <a:moveTo>
                  <a:pt x="6680" y="8902"/>
                </a:moveTo>
                <a:lnTo>
                  <a:pt x="6540" y="8928"/>
                </a:lnTo>
                <a:lnTo>
                  <a:pt x="6680" y="8902"/>
                </a:lnTo>
                <a:close/>
              </a:path>
              <a:path w="36829" h="39370">
                <a:moveTo>
                  <a:pt x="7150" y="8547"/>
                </a:moveTo>
                <a:lnTo>
                  <a:pt x="6985" y="8280"/>
                </a:lnTo>
                <a:lnTo>
                  <a:pt x="6819" y="8407"/>
                </a:lnTo>
                <a:lnTo>
                  <a:pt x="7150" y="8547"/>
                </a:lnTo>
                <a:close/>
              </a:path>
              <a:path w="36829" h="39370">
                <a:moveTo>
                  <a:pt x="7454" y="8547"/>
                </a:moveTo>
                <a:close/>
              </a:path>
              <a:path w="36829" h="39370">
                <a:moveTo>
                  <a:pt x="7721" y="8559"/>
                </a:moveTo>
                <a:lnTo>
                  <a:pt x="7556" y="8509"/>
                </a:lnTo>
                <a:lnTo>
                  <a:pt x="7696" y="8597"/>
                </a:lnTo>
                <a:close/>
              </a:path>
              <a:path w="36829" h="39370">
                <a:moveTo>
                  <a:pt x="24942" y="13881"/>
                </a:moveTo>
                <a:lnTo>
                  <a:pt x="24892" y="13639"/>
                </a:lnTo>
                <a:lnTo>
                  <a:pt x="24612" y="13576"/>
                </a:lnTo>
                <a:lnTo>
                  <a:pt x="24942" y="13881"/>
                </a:lnTo>
                <a:close/>
              </a:path>
              <a:path w="36829" h="39370">
                <a:moveTo>
                  <a:pt x="36296" y="38747"/>
                </a:moveTo>
                <a:lnTo>
                  <a:pt x="36029" y="38620"/>
                </a:lnTo>
                <a:lnTo>
                  <a:pt x="35560" y="38671"/>
                </a:lnTo>
                <a:lnTo>
                  <a:pt x="35318" y="38849"/>
                </a:lnTo>
                <a:lnTo>
                  <a:pt x="35217" y="39001"/>
                </a:lnTo>
                <a:lnTo>
                  <a:pt x="35013" y="39116"/>
                </a:lnTo>
                <a:lnTo>
                  <a:pt x="35318" y="38989"/>
                </a:lnTo>
                <a:lnTo>
                  <a:pt x="35585" y="38887"/>
                </a:lnTo>
                <a:lnTo>
                  <a:pt x="36258" y="39039"/>
                </a:lnTo>
                <a:lnTo>
                  <a:pt x="36296" y="38747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579965" y="430195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2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666864" y="4398238"/>
            <a:ext cx="8890" cy="3175"/>
          </a:xfrm>
          <a:custGeom>
            <a:avLst/>
            <a:gdLst/>
            <a:ahLst/>
            <a:cxnLst/>
            <a:rect l="l" t="t" r="r" b="b"/>
            <a:pathLst>
              <a:path w="8890" h="3175">
                <a:moveTo>
                  <a:pt x="622" y="2692"/>
                </a:moveTo>
                <a:lnTo>
                  <a:pt x="520" y="2489"/>
                </a:lnTo>
                <a:lnTo>
                  <a:pt x="342" y="2540"/>
                </a:lnTo>
                <a:lnTo>
                  <a:pt x="0" y="2324"/>
                </a:lnTo>
                <a:lnTo>
                  <a:pt x="0" y="2489"/>
                </a:lnTo>
                <a:lnTo>
                  <a:pt x="0" y="2743"/>
                </a:lnTo>
                <a:lnTo>
                  <a:pt x="622" y="2692"/>
                </a:lnTo>
                <a:close/>
              </a:path>
              <a:path w="8890" h="3175">
                <a:moveTo>
                  <a:pt x="5461" y="1092"/>
                </a:moveTo>
                <a:lnTo>
                  <a:pt x="5334" y="1143"/>
                </a:lnTo>
                <a:lnTo>
                  <a:pt x="5461" y="1092"/>
                </a:lnTo>
                <a:close/>
              </a:path>
              <a:path w="8890" h="3175">
                <a:moveTo>
                  <a:pt x="5664" y="1130"/>
                </a:moveTo>
                <a:lnTo>
                  <a:pt x="5537" y="1155"/>
                </a:lnTo>
                <a:lnTo>
                  <a:pt x="5664" y="1130"/>
                </a:lnTo>
                <a:close/>
              </a:path>
              <a:path w="8890" h="3175">
                <a:moveTo>
                  <a:pt x="5765" y="241"/>
                </a:moveTo>
                <a:lnTo>
                  <a:pt x="5664" y="0"/>
                </a:lnTo>
                <a:lnTo>
                  <a:pt x="5575" y="127"/>
                </a:lnTo>
                <a:lnTo>
                  <a:pt x="5765" y="241"/>
                </a:lnTo>
                <a:close/>
              </a:path>
              <a:path w="8890" h="3175">
                <a:moveTo>
                  <a:pt x="5969" y="1320"/>
                </a:moveTo>
                <a:lnTo>
                  <a:pt x="5842" y="1168"/>
                </a:lnTo>
                <a:lnTo>
                  <a:pt x="5969" y="1320"/>
                </a:lnTo>
                <a:close/>
              </a:path>
              <a:path w="8890" h="3175">
                <a:moveTo>
                  <a:pt x="5994" y="1193"/>
                </a:moveTo>
                <a:close/>
              </a:path>
              <a:path w="8890" h="3175">
                <a:moveTo>
                  <a:pt x="5994" y="1028"/>
                </a:moveTo>
                <a:lnTo>
                  <a:pt x="5829" y="1003"/>
                </a:lnTo>
                <a:lnTo>
                  <a:pt x="5994" y="1028"/>
                </a:lnTo>
                <a:close/>
              </a:path>
              <a:path w="8890" h="3175">
                <a:moveTo>
                  <a:pt x="6400" y="1308"/>
                </a:moveTo>
                <a:close/>
              </a:path>
              <a:path w="8890" h="3175">
                <a:moveTo>
                  <a:pt x="6959" y="1562"/>
                </a:moveTo>
                <a:lnTo>
                  <a:pt x="6807" y="1422"/>
                </a:lnTo>
                <a:lnTo>
                  <a:pt x="6629" y="1422"/>
                </a:lnTo>
                <a:lnTo>
                  <a:pt x="6477" y="1409"/>
                </a:lnTo>
                <a:lnTo>
                  <a:pt x="6337" y="1308"/>
                </a:lnTo>
                <a:lnTo>
                  <a:pt x="6108" y="1358"/>
                </a:lnTo>
                <a:lnTo>
                  <a:pt x="6096" y="1231"/>
                </a:lnTo>
                <a:lnTo>
                  <a:pt x="5943" y="1257"/>
                </a:lnTo>
                <a:lnTo>
                  <a:pt x="6032" y="1397"/>
                </a:lnTo>
                <a:lnTo>
                  <a:pt x="5994" y="1549"/>
                </a:lnTo>
                <a:lnTo>
                  <a:pt x="6146" y="1562"/>
                </a:lnTo>
                <a:lnTo>
                  <a:pt x="6248" y="1701"/>
                </a:lnTo>
                <a:lnTo>
                  <a:pt x="6400" y="1701"/>
                </a:lnTo>
                <a:lnTo>
                  <a:pt x="6667" y="1587"/>
                </a:lnTo>
                <a:lnTo>
                  <a:pt x="6794" y="1727"/>
                </a:lnTo>
                <a:lnTo>
                  <a:pt x="6845" y="1587"/>
                </a:lnTo>
                <a:close/>
              </a:path>
              <a:path w="8890" h="3175">
                <a:moveTo>
                  <a:pt x="8305" y="1206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611898" y="4352899"/>
            <a:ext cx="45085" cy="42545"/>
          </a:xfrm>
          <a:custGeom>
            <a:avLst/>
            <a:gdLst/>
            <a:ahLst/>
            <a:cxnLst/>
            <a:rect l="l" t="t" r="r" b="b"/>
            <a:pathLst>
              <a:path w="45084" h="42545">
                <a:moveTo>
                  <a:pt x="685" y="20193"/>
                </a:moveTo>
                <a:close/>
              </a:path>
              <a:path w="45084" h="42545">
                <a:moveTo>
                  <a:pt x="736" y="21767"/>
                </a:moveTo>
                <a:lnTo>
                  <a:pt x="596" y="21513"/>
                </a:lnTo>
                <a:lnTo>
                  <a:pt x="533" y="21691"/>
                </a:lnTo>
                <a:lnTo>
                  <a:pt x="127" y="21463"/>
                </a:lnTo>
                <a:lnTo>
                  <a:pt x="0" y="21602"/>
                </a:lnTo>
                <a:lnTo>
                  <a:pt x="25" y="21831"/>
                </a:lnTo>
                <a:lnTo>
                  <a:pt x="279" y="21780"/>
                </a:lnTo>
                <a:lnTo>
                  <a:pt x="381" y="21907"/>
                </a:lnTo>
                <a:lnTo>
                  <a:pt x="584" y="21958"/>
                </a:lnTo>
                <a:lnTo>
                  <a:pt x="330" y="21793"/>
                </a:lnTo>
                <a:lnTo>
                  <a:pt x="520" y="21831"/>
                </a:lnTo>
                <a:lnTo>
                  <a:pt x="736" y="21767"/>
                </a:lnTo>
                <a:close/>
              </a:path>
              <a:path w="45084" h="42545">
                <a:moveTo>
                  <a:pt x="1905" y="20497"/>
                </a:moveTo>
                <a:lnTo>
                  <a:pt x="1676" y="20320"/>
                </a:lnTo>
                <a:lnTo>
                  <a:pt x="1549" y="20396"/>
                </a:lnTo>
                <a:lnTo>
                  <a:pt x="1714" y="20523"/>
                </a:lnTo>
                <a:lnTo>
                  <a:pt x="1905" y="20497"/>
                </a:lnTo>
                <a:close/>
              </a:path>
              <a:path w="45084" h="42545">
                <a:moveTo>
                  <a:pt x="2222" y="20599"/>
                </a:moveTo>
                <a:lnTo>
                  <a:pt x="2095" y="20624"/>
                </a:lnTo>
                <a:lnTo>
                  <a:pt x="2171" y="20751"/>
                </a:lnTo>
                <a:lnTo>
                  <a:pt x="2222" y="20599"/>
                </a:lnTo>
                <a:close/>
              </a:path>
              <a:path w="45084" h="42545">
                <a:moveTo>
                  <a:pt x="2489" y="23075"/>
                </a:moveTo>
                <a:lnTo>
                  <a:pt x="2197" y="23050"/>
                </a:lnTo>
                <a:lnTo>
                  <a:pt x="2286" y="23241"/>
                </a:lnTo>
                <a:lnTo>
                  <a:pt x="2374" y="23622"/>
                </a:lnTo>
                <a:lnTo>
                  <a:pt x="2489" y="23075"/>
                </a:lnTo>
                <a:close/>
              </a:path>
              <a:path w="45084" h="42545">
                <a:moveTo>
                  <a:pt x="2501" y="20751"/>
                </a:moveTo>
                <a:lnTo>
                  <a:pt x="2438" y="20434"/>
                </a:lnTo>
                <a:lnTo>
                  <a:pt x="2171" y="20447"/>
                </a:lnTo>
                <a:lnTo>
                  <a:pt x="2311" y="20548"/>
                </a:lnTo>
                <a:lnTo>
                  <a:pt x="2501" y="20751"/>
                </a:lnTo>
                <a:close/>
              </a:path>
              <a:path w="45084" h="42545">
                <a:moveTo>
                  <a:pt x="2921" y="20967"/>
                </a:moveTo>
                <a:close/>
              </a:path>
              <a:path w="45084" h="42545">
                <a:moveTo>
                  <a:pt x="3162" y="21310"/>
                </a:moveTo>
                <a:lnTo>
                  <a:pt x="3073" y="21005"/>
                </a:lnTo>
                <a:lnTo>
                  <a:pt x="2946" y="21005"/>
                </a:lnTo>
                <a:lnTo>
                  <a:pt x="2819" y="20967"/>
                </a:lnTo>
                <a:lnTo>
                  <a:pt x="2603" y="20853"/>
                </a:lnTo>
                <a:lnTo>
                  <a:pt x="2476" y="21005"/>
                </a:lnTo>
                <a:lnTo>
                  <a:pt x="2743" y="21069"/>
                </a:lnTo>
                <a:lnTo>
                  <a:pt x="2451" y="21323"/>
                </a:lnTo>
                <a:lnTo>
                  <a:pt x="2819" y="21285"/>
                </a:lnTo>
                <a:lnTo>
                  <a:pt x="3022" y="21323"/>
                </a:lnTo>
                <a:lnTo>
                  <a:pt x="3162" y="21310"/>
                </a:lnTo>
                <a:close/>
              </a:path>
              <a:path w="45084" h="42545">
                <a:moveTo>
                  <a:pt x="3467" y="21107"/>
                </a:moveTo>
                <a:lnTo>
                  <a:pt x="3213" y="20916"/>
                </a:lnTo>
                <a:lnTo>
                  <a:pt x="3302" y="21094"/>
                </a:lnTo>
                <a:lnTo>
                  <a:pt x="3467" y="21107"/>
                </a:lnTo>
                <a:close/>
              </a:path>
              <a:path w="45084" h="42545">
                <a:moveTo>
                  <a:pt x="5753" y="21539"/>
                </a:moveTo>
                <a:lnTo>
                  <a:pt x="5689" y="21386"/>
                </a:lnTo>
                <a:lnTo>
                  <a:pt x="5486" y="21272"/>
                </a:lnTo>
                <a:lnTo>
                  <a:pt x="5562" y="21424"/>
                </a:lnTo>
                <a:lnTo>
                  <a:pt x="5753" y="21539"/>
                </a:lnTo>
                <a:close/>
              </a:path>
              <a:path w="45084" h="42545">
                <a:moveTo>
                  <a:pt x="6197" y="23012"/>
                </a:moveTo>
                <a:lnTo>
                  <a:pt x="6045" y="22961"/>
                </a:lnTo>
                <a:lnTo>
                  <a:pt x="6197" y="23012"/>
                </a:lnTo>
                <a:close/>
              </a:path>
              <a:path w="45084" h="42545">
                <a:moveTo>
                  <a:pt x="6832" y="21247"/>
                </a:moveTo>
                <a:lnTo>
                  <a:pt x="6692" y="21183"/>
                </a:lnTo>
                <a:lnTo>
                  <a:pt x="6565" y="21259"/>
                </a:lnTo>
                <a:lnTo>
                  <a:pt x="6832" y="21247"/>
                </a:lnTo>
                <a:close/>
              </a:path>
              <a:path w="45084" h="42545">
                <a:moveTo>
                  <a:pt x="8356" y="22783"/>
                </a:moveTo>
                <a:lnTo>
                  <a:pt x="8293" y="22542"/>
                </a:lnTo>
                <a:lnTo>
                  <a:pt x="8204" y="22707"/>
                </a:lnTo>
                <a:lnTo>
                  <a:pt x="8229" y="22847"/>
                </a:lnTo>
                <a:lnTo>
                  <a:pt x="8356" y="22783"/>
                </a:lnTo>
                <a:close/>
              </a:path>
              <a:path w="45084" h="42545">
                <a:moveTo>
                  <a:pt x="8382" y="21767"/>
                </a:moveTo>
                <a:lnTo>
                  <a:pt x="8318" y="21628"/>
                </a:lnTo>
                <a:lnTo>
                  <a:pt x="8382" y="21767"/>
                </a:lnTo>
                <a:close/>
              </a:path>
              <a:path w="45084" h="42545">
                <a:moveTo>
                  <a:pt x="8902" y="21831"/>
                </a:moveTo>
                <a:close/>
              </a:path>
              <a:path w="45084" h="42545">
                <a:moveTo>
                  <a:pt x="9220" y="22974"/>
                </a:moveTo>
                <a:lnTo>
                  <a:pt x="9093" y="22885"/>
                </a:lnTo>
                <a:lnTo>
                  <a:pt x="9220" y="22974"/>
                </a:lnTo>
                <a:close/>
              </a:path>
              <a:path w="45084" h="42545">
                <a:moveTo>
                  <a:pt x="12407" y="31559"/>
                </a:moveTo>
                <a:lnTo>
                  <a:pt x="12268" y="31584"/>
                </a:lnTo>
                <a:lnTo>
                  <a:pt x="12407" y="31559"/>
                </a:lnTo>
                <a:close/>
              </a:path>
              <a:path w="45084" h="42545">
                <a:moveTo>
                  <a:pt x="13741" y="22402"/>
                </a:moveTo>
                <a:lnTo>
                  <a:pt x="13614" y="22415"/>
                </a:lnTo>
                <a:lnTo>
                  <a:pt x="13741" y="22402"/>
                </a:lnTo>
                <a:close/>
              </a:path>
              <a:path w="45084" h="42545">
                <a:moveTo>
                  <a:pt x="15189" y="20828"/>
                </a:moveTo>
                <a:close/>
              </a:path>
              <a:path w="45084" h="42545">
                <a:moveTo>
                  <a:pt x="17957" y="31394"/>
                </a:moveTo>
                <a:lnTo>
                  <a:pt x="17818" y="31381"/>
                </a:lnTo>
                <a:lnTo>
                  <a:pt x="17957" y="31394"/>
                </a:lnTo>
                <a:close/>
              </a:path>
              <a:path w="45084" h="42545">
                <a:moveTo>
                  <a:pt x="19532" y="27876"/>
                </a:moveTo>
                <a:lnTo>
                  <a:pt x="19405" y="27774"/>
                </a:lnTo>
                <a:lnTo>
                  <a:pt x="19494" y="27952"/>
                </a:lnTo>
                <a:close/>
              </a:path>
              <a:path w="45084" h="42545">
                <a:moveTo>
                  <a:pt x="21640" y="31508"/>
                </a:moveTo>
                <a:close/>
              </a:path>
              <a:path w="45084" h="42545">
                <a:moveTo>
                  <a:pt x="22415" y="31534"/>
                </a:moveTo>
                <a:lnTo>
                  <a:pt x="22263" y="31483"/>
                </a:lnTo>
                <a:lnTo>
                  <a:pt x="22237" y="31673"/>
                </a:lnTo>
                <a:lnTo>
                  <a:pt x="22415" y="31534"/>
                </a:lnTo>
                <a:close/>
              </a:path>
              <a:path w="45084" h="42545">
                <a:moveTo>
                  <a:pt x="28676" y="36169"/>
                </a:moveTo>
                <a:lnTo>
                  <a:pt x="28600" y="36042"/>
                </a:lnTo>
                <a:lnTo>
                  <a:pt x="28473" y="36093"/>
                </a:lnTo>
                <a:lnTo>
                  <a:pt x="28676" y="36169"/>
                </a:lnTo>
                <a:close/>
              </a:path>
              <a:path w="45084" h="42545">
                <a:moveTo>
                  <a:pt x="29133" y="37058"/>
                </a:moveTo>
                <a:lnTo>
                  <a:pt x="28994" y="37007"/>
                </a:lnTo>
                <a:lnTo>
                  <a:pt x="29121" y="37147"/>
                </a:lnTo>
                <a:close/>
              </a:path>
              <a:path w="45084" h="42545">
                <a:moveTo>
                  <a:pt x="29578" y="37287"/>
                </a:moveTo>
                <a:lnTo>
                  <a:pt x="29375" y="37236"/>
                </a:lnTo>
                <a:lnTo>
                  <a:pt x="29514" y="37350"/>
                </a:lnTo>
                <a:close/>
              </a:path>
              <a:path w="45084" h="42545">
                <a:moveTo>
                  <a:pt x="29946" y="37693"/>
                </a:moveTo>
                <a:lnTo>
                  <a:pt x="29730" y="37592"/>
                </a:lnTo>
                <a:lnTo>
                  <a:pt x="29883" y="37833"/>
                </a:lnTo>
                <a:lnTo>
                  <a:pt x="29946" y="37693"/>
                </a:lnTo>
                <a:close/>
              </a:path>
              <a:path w="45084" h="42545">
                <a:moveTo>
                  <a:pt x="30314" y="34759"/>
                </a:moveTo>
                <a:lnTo>
                  <a:pt x="30187" y="34632"/>
                </a:lnTo>
                <a:lnTo>
                  <a:pt x="30048" y="34582"/>
                </a:lnTo>
                <a:lnTo>
                  <a:pt x="30314" y="34759"/>
                </a:lnTo>
                <a:close/>
              </a:path>
              <a:path w="45084" h="42545">
                <a:moveTo>
                  <a:pt x="31737" y="35433"/>
                </a:moveTo>
                <a:lnTo>
                  <a:pt x="31610" y="35458"/>
                </a:lnTo>
                <a:lnTo>
                  <a:pt x="31737" y="35509"/>
                </a:lnTo>
                <a:close/>
              </a:path>
              <a:path w="45084" h="42545">
                <a:moveTo>
                  <a:pt x="31915" y="35890"/>
                </a:moveTo>
                <a:lnTo>
                  <a:pt x="31788" y="35902"/>
                </a:lnTo>
                <a:lnTo>
                  <a:pt x="31648" y="35814"/>
                </a:lnTo>
                <a:lnTo>
                  <a:pt x="31813" y="36017"/>
                </a:lnTo>
                <a:lnTo>
                  <a:pt x="31915" y="35890"/>
                </a:lnTo>
                <a:close/>
              </a:path>
              <a:path w="45084" h="42545">
                <a:moveTo>
                  <a:pt x="32067" y="36080"/>
                </a:moveTo>
                <a:lnTo>
                  <a:pt x="31927" y="36093"/>
                </a:lnTo>
                <a:lnTo>
                  <a:pt x="31724" y="35979"/>
                </a:lnTo>
                <a:lnTo>
                  <a:pt x="31750" y="36182"/>
                </a:lnTo>
                <a:lnTo>
                  <a:pt x="31915" y="36233"/>
                </a:lnTo>
                <a:lnTo>
                  <a:pt x="32067" y="36080"/>
                </a:lnTo>
                <a:close/>
              </a:path>
              <a:path w="45084" h="42545">
                <a:moveTo>
                  <a:pt x="32156" y="36296"/>
                </a:moveTo>
                <a:lnTo>
                  <a:pt x="32029" y="36220"/>
                </a:lnTo>
                <a:lnTo>
                  <a:pt x="32156" y="36296"/>
                </a:lnTo>
                <a:close/>
              </a:path>
              <a:path w="45084" h="42545">
                <a:moveTo>
                  <a:pt x="37846" y="37096"/>
                </a:moveTo>
                <a:lnTo>
                  <a:pt x="37630" y="36995"/>
                </a:lnTo>
                <a:lnTo>
                  <a:pt x="37490" y="37007"/>
                </a:lnTo>
                <a:lnTo>
                  <a:pt x="37668" y="37160"/>
                </a:lnTo>
                <a:lnTo>
                  <a:pt x="37846" y="37096"/>
                </a:lnTo>
                <a:close/>
              </a:path>
              <a:path w="45084" h="42545">
                <a:moveTo>
                  <a:pt x="41249" y="39090"/>
                </a:moveTo>
                <a:lnTo>
                  <a:pt x="41122" y="39141"/>
                </a:lnTo>
                <a:lnTo>
                  <a:pt x="41249" y="39090"/>
                </a:lnTo>
                <a:close/>
              </a:path>
              <a:path w="45084" h="42545">
                <a:moveTo>
                  <a:pt x="41440" y="41402"/>
                </a:moveTo>
                <a:lnTo>
                  <a:pt x="41262" y="41376"/>
                </a:lnTo>
                <a:lnTo>
                  <a:pt x="41414" y="41452"/>
                </a:lnTo>
                <a:close/>
              </a:path>
              <a:path w="45084" h="42545">
                <a:moveTo>
                  <a:pt x="41541" y="39154"/>
                </a:moveTo>
                <a:lnTo>
                  <a:pt x="41414" y="39141"/>
                </a:lnTo>
                <a:lnTo>
                  <a:pt x="41541" y="39154"/>
                </a:lnTo>
                <a:close/>
              </a:path>
              <a:path w="45084" h="42545">
                <a:moveTo>
                  <a:pt x="41795" y="40411"/>
                </a:moveTo>
                <a:close/>
              </a:path>
              <a:path w="45084" h="42545">
                <a:moveTo>
                  <a:pt x="42138" y="37668"/>
                </a:moveTo>
                <a:close/>
              </a:path>
              <a:path w="45084" h="42545">
                <a:moveTo>
                  <a:pt x="42303" y="41897"/>
                </a:moveTo>
                <a:lnTo>
                  <a:pt x="42240" y="42049"/>
                </a:lnTo>
                <a:lnTo>
                  <a:pt x="42303" y="41897"/>
                </a:lnTo>
                <a:close/>
              </a:path>
              <a:path w="45084" h="42545">
                <a:moveTo>
                  <a:pt x="42621" y="41960"/>
                </a:moveTo>
                <a:lnTo>
                  <a:pt x="42392" y="41833"/>
                </a:lnTo>
                <a:lnTo>
                  <a:pt x="42468" y="41986"/>
                </a:lnTo>
                <a:lnTo>
                  <a:pt x="42621" y="41960"/>
                </a:lnTo>
                <a:close/>
              </a:path>
              <a:path w="45084" h="42545">
                <a:moveTo>
                  <a:pt x="42748" y="0"/>
                </a:moveTo>
                <a:lnTo>
                  <a:pt x="42303" y="190"/>
                </a:lnTo>
                <a:lnTo>
                  <a:pt x="42532" y="254"/>
                </a:lnTo>
                <a:lnTo>
                  <a:pt x="42659" y="203"/>
                </a:lnTo>
                <a:lnTo>
                  <a:pt x="42748" y="0"/>
                </a:lnTo>
                <a:close/>
              </a:path>
              <a:path w="45084" h="42545">
                <a:moveTo>
                  <a:pt x="44958" y="38303"/>
                </a:moveTo>
                <a:lnTo>
                  <a:pt x="44818" y="38239"/>
                </a:lnTo>
                <a:lnTo>
                  <a:pt x="44894" y="3836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6824054" y="282477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304" y="0"/>
                </a:moveTo>
                <a:lnTo>
                  <a:pt x="330" y="279"/>
                </a:lnTo>
                <a:lnTo>
                  <a:pt x="736" y="444"/>
                </a:lnTo>
                <a:lnTo>
                  <a:pt x="0" y="419"/>
                </a:lnTo>
                <a:lnTo>
                  <a:pt x="368" y="508"/>
                </a:lnTo>
                <a:lnTo>
                  <a:pt x="1066" y="558"/>
                </a:lnTo>
                <a:lnTo>
                  <a:pt x="30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7243447" y="2625684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317" y="0"/>
                </a:moveTo>
                <a:lnTo>
                  <a:pt x="0" y="419"/>
                </a:lnTo>
                <a:lnTo>
                  <a:pt x="114" y="736"/>
                </a:lnTo>
                <a:lnTo>
                  <a:pt x="101" y="990"/>
                </a:lnTo>
                <a:lnTo>
                  <a:pt x="596" y="876"/>
                </a:lnTo>
                <a:lnTo>
                  <a:pt x="1790" y="774"/>
                </a:lnTo>
                <a:lnTo>
                  <a:pt x="31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35" name="object 1435"/>
          <p:cNvGrpSpPr/>
          <p:nvPr/>
        </p:nvGrpSpPr>
        <p:grpSpPr>
          <a:xfrm>
            <a:off x="554377" y="4290433"/>
            <a:ext cx="50165" cy="40005"/>
            <a:chOff x="554377" y="4290433"/>
            <a:chExt cx="50165" cy="40005"/>
          </a:xfrm>
        </p:grpSpPr>
        <p:sp>
          <p:nvSpPr>
            <p:cNvPr id="1436" name="object 1436"/>
            <p:cNvSpPr/>
            <p:nvPr/>
          </p:nvSpPr>
          <p:spPr>
            <a:xfrm>
              <a:off x="575119" y="4290440"/>
              <a:ext cx="27305" cy="12700"/>
            </a:xfrm>
            <a:custGeom>
              <a:avLst/>
              <a:gdLst/>
              <a:ahLst/>
              <a:cxnLst/>
              <a:rect l="l" t="t" r="r" b="b"/>
              <a:pathLst>
                <a:path w="27304" h="12700">
                  <a:moveTo>
                    <a:pt x="342" y="736"/>
                  </a:moveTo>
                  <a:lnTo>
                    <a:pt x="215" y="685"/>
                  </a:lnTo>
                  <a:lnTo>
                    <a:pt x="342" y="736"/>
                  </a:lnTo>
                  <a:close/>
                </a:path>
                <a:path w="27304" h="12700">
                  <a:moveTo>
                    <a:pt x="1943" y="1104"/>
                  </a:moveTo>
                  <a:lnTo>
                    <a:pt x="1866" y="977"/>
                  </a:lnTo>
                  <a:lnTo>
                    <a:pt x="1854" y="1104"/>
                  </a:lnTo>
                  <a:close/>
                </a:path>
                <a:path w="27304" h="12700">
                  <a:moveTo>
                    <a:pt x="2781" y="1714"/>
                  </a:moveTo>
                  <a:lnTo>
                    <a:pt x="2641" y="1612"/>
                  </a:lnTo>
                  <a:lnTo>
                    <a:pt x="2540" y="1435"/>
                  </a:lnTo>
                  <a:lnTo>
                    <a:pt x="2324" y="1536"/>
                  </a:lnTo>
                  <a:lnTo>
                    <a:pt x="2120" y="1358"/>
                  </a:lnTo>
                  <a:lnTo>
                    <a:pt x="1993" y="1257"/>
                  </a:lnTo>
                  <a:lnTo>
                    <a:pt x="1854" y="1104"/>
                  </a:lnTo>
                  <a:lnTo>
                    <a:pt x="1739" y="800"/>
                  </a:lnTo>
                  <a:lnTo>
                    <a:pt x="2311" y="685"/>
                  </a:lnTo>
                  <a:lnTo>
                    <a:pt x="1536" y="0"/>
                  </a:lnTo>
                  <a:lnTo>
                    <a:pt x="1308" y="76"/>
                  </a:lnTo>
                  <a:lnTo>
                    <a:pt x="1612" y="660"/>
                  </a:lnTo>
                  <a:lnTo>
                    <a:pt x="1663" y="800"/>
                  </a:lnTo>
                  <a:lnTo>
                    <a:pt x="1295" y="685"/>
                  </a:lnTo>
                  <a:lnTo>
                    <a:pt x="1333" y="1219"/>
                  </a:lnTo>
                  <a:lnTo>
                    <a:pt x="1282" y="1066"/>
                  </a:lnTo>
                  <a:lnTo>
                    <a:pt x="1231" y="914"/>
                  </a:lnTo>
                  <a:lnTo>
                    <a:pt x="1155" y="1168"/>
                  </a:lnTo>
                  <a:lnTo>
                    <a:pt x="685" y="1346"/>
                  </a:lnTo>
                  <a:lnTo>
                    <a:pt x="482" y="1422"/>
                  </a:lnTo>
                  <a:lnTo>
                    <a:pt x="698" y="1168"/>
                  </a:lnTo>
                  <a:lnTo>
                    <a:pt x="1155" y="1168"/>
                  </a:lnTo>
                  <a:lnTo>
                    <a:pt x="1155" y="863"/>
                  </a:lnTo>
                  <a:lnTo>
                    <a:pt x="889" y="914"/>
                  </a:lnTo>
                  <a:lnTo>
                    <a:pt x="469" y="660"/>
                  </a:lnTo>
                  <a:lnTo>
                    <a:pt x="342" y="736"/>
                  </a:lnTo>
                  <a:lnTo>
                    <a:pt x="342" y="1066"/>
                  </a:lnTo>
                  <a:lnTo>
                    <a:pt x="228" y="1244"/>
                  </a:lnTo>
                  <a:lnTo>
                    <a:pt x="25" y="1460"/>
                  </a:lnTo>
                  <a:lnTo>
                    <a:pt x="101" y="1625"/>
                  </a:lnTo>
                  <a:lnTo>
                    <a:pt x="0" y="1752"/>
                  </a:lnTo>
                  <a:lnTo>
                    <a:pt x="139" y="1625"/>
                  </a:lnTo>
                  <a:lnTo>
                    <a:pt x="266" y="1638"/>
                  </a:lnTo>
                  <a:lnTo>
                    <a:pt x="393" y="1473"/>
                  </a:lnTo>
                  <a:lnTo>
                    <a:pt x="546" y="1498"/>
                  </a:lnTo>
                  <a:lnTo>
                    <a:pt x="723" y="1638"/>
                  </a:lnTo>
                  <a:lnTo>
                    <a:pt x="800" y="1473"/>
                  </a:lnTo>
                  <a:lnTo>
                    <a:pt x="673" y="1422"/>
                  </a:lnTo>
                  <a:lnTo>
                    <a:pt x="1104" y="1282"/>
                  </a:lnTo>
                  <a:lnTo>
                    <a:pt x="1308" y="1257"/>
                  </a:lnTo>
                  <a:lnTo>
                    <a:pt x="1282" y="1473"/>
                  </a:lnTo>
                  <a:lnTo>
                    <a:pt x="1447" y="1358"/>
                  </a:lnTo>
                  <a:lnTo>
                    <a:pt x="1460" y="1549"/>
                  </a:lnTo>
                  <a:lnTo>
                    <a:pt x="1384" y="1917"/>
                  </a:lnTo>
                  <a:lnTo>
                    <a:pt x="1600" y="2146"/>
                  </a:lnTo>
                  <a:lnTo>
                    <a:pt x="1409" y="2298"/>
                  </a:lnTo>
                  <a:lnTo>
                    <a:pt x="1587" y="2451"/>
                  </a:lnTo>
                  <a:lnTo>
                    <a:pt x="1625" y="2959"/>
                  </a:lnTo>
                  <a:lnTo>
                    <a:pt x="1701" y="2794"/>
                  </a:lnTo>
                  <a:lnTo>
                    <a:pt x="1866" y="2819"/>
                  </a:lnTo>
                  <a:lnTo>
                    <a:pt x="1943" y="3124"/>
                  </a:lnTo>
                  <a:lnTo>
                    <a:pt x="1968" y="2794"/>
                  </a:lnTo>
                  <a:lnTo>
                    <a:pt x="2146" y="2717"/>
                  </a:lnTo>
                  <a:lnTo>
                    <a:pt x="1917" y="2260"/>
                  </a:lnTo>
                  <a:lnTo>
                    <a:pt x="2247" y="2501"/>
                  </a:lnTo>
                  <a:lnTo>
                    <a:pt x="2247" y="2260"/>
                  </a:lnTo>
                  <a:lnTo>
                    <a:pt x="2133" y="2032"/>
                  </a:lnTo>
                  <a:lnTo>
                    <a:pt x="2082" y="1752"/>
                  </a:lnTo>
                  <a:lnTo>
                    <a:pt x="2413" y="1828"/>
                  </a:lnTo>
                  <a:lnTo>
                    <a:pt x="2362" y="1612"/>
                  </a:lnTo>
                  <a:lnTo>
                    <a:pt x="2781" y="1714"/>
                  </a:lnTo>
                  <a:close/>
                </a:path>
                <a:path w="27304" h="12700">
                  <a:moveTo>
                    <a:pt x="7696" y="3162"/>
                  </a:moveTo>
                  <a:lnTo>
                    <a:pt x="7505" y="3111"/>
                  </a:lnTo>
                  <a:lnTo>
                    <a:pt x="7683" y="3276"/>
                  </a:lnTo>
                  <a:close/>
                </a:path>
                <a:path w="27304" h="12700">
                  <a:moveTo>
                    <a:pt x="8166" y="2971"/>
                  </a:moveTo>
                  <a:lnTo>
                    <a:pt x="7708" y="3098"/>
                  </a:lnTo>
                  <a:lnTo>
                    <a:pt x="7924" y="3162"/>
                  </a:lnTo>
                  <a:lnTo>
                    <a:pt x="8166" y="2971"/>
                  </a:lnTo>
                  <a:close/>
                </a:path>
                <a:path w="27304" h="12700">
                  <a:moveTo>
                    <a:pt x="8369" y="3683"/>
                  </a:moveTo>
                  <a:lnTo>
                    <a:pt x="8331" y="3492"/>
                  </a:lnTo>
                  <a:lnTo>
                    <a:pt x="8166" y="3492"/>
                  </a:lnTo>
                  <a:lnTo>
                    <a:pt x="8039" y="3568"/>
                  </a:lnTo>
                  <a:lnTo>
                    <a:pt x="8115" y="3937"/>
                  </a:lnTo>
                  <a:lnTo>
                    <a:pt x="8293" y="3797"/>
                  </a:lnTo>
                  <a:close/>
                </a:path>
                <a:path w="27304" h="12700">
                  <a:moveTo>
                    <a:pt x="8547" y="7340"/>
                  </a:moveTo>
                  <a:lnTo>
                    <a:pt x="8356" y="7226"/>
                  </a:lnTo>
                  <a:lnTo>
                    <a:pt x="8534" y="7480"/>
                  </a:lnTo>
                  <a:lnTo>
                    <a:pt x="8547" y="7340"/>
                  </a:lnTo>
                  <a:close/>
                </a:path>
                <a:path w="27304" h="12700">
                  <a:moveTo>
                    <a:pt x="8572" y="7061"/>
                  </a:moveTo>
                  <a:lnTo>
                    <a:pt x="8445" y="6972"/>
                  </a:lnTo>
                  <a:lnTo>
                    <a:pt x="8572" y="7061"/>
                  </a:lnTo>
                  <a:close/>
                </a:path>
                <a:path w="27304" h="12700">
                  <a:moveTo>
                    <a:pt x="8712" y="6934"/>
                  </a:moveTo>
                  <a:close/>
                </a:path>
                <a:path w="27304" h="12700">
                  <a:moveTo>
                    <a:pt x="8750" y="7785"/>
                  </a:moveTo>
                  <a:lnTo>
                    <a:pt x="8534" y="7708"/>
                  </a:lnTo>
                  <a:lnTo>
                    <a:pt x="8737" y="7835"/>
                  </a:lnTo>
                  <a:close/>
                </a:path>
                <a:path w="27304" h="12700">
                  <a:moveTo>
                    <a:pt x="8763" y="7200"/>
                  </a:moveTo>
                  <a:lnTo>
                    <a:pt x="8636" y="7200"/>
                  </a:lnTo>
                  <a:lnTo>
                    <a:pt x="8763" y="7200"/>
                  </a:lnTo>
                  <a:close/>
                </a:path>
                <a:path w="27304" h="12700">
                  <a:moveTo>
                    <a:pt x="8851" y="8089"/>
                  </a:moveTo>
                  <a:lnTo>
                    <a:pt x="8648" y="8039"/>
                  </a:lnTo>
                  <a:lnTo>
                    <a:pt x="8293" y="8039"/>
                  </a:lnTo>
                  <a:lnTo>
                    <a:pt x="8763" y="8216"/>
                  </a:lnTo>
                  <a:lnTo>
                    <a:pt x="8851" y="8089"/>
                  </a:lnTo>
                  <a:close/>
                </a:path>
                <a:path w="27304" h="12700">
                  <a:moveTo>
                    <a:pt x="8902" y="4229"/>
                  </a:moveTo>
                  <a:lnTo>
                    <a:pt x="8839" y="4076"/>
                  </a:lnTo>
                  <a:lnTo>
                    <a:pt x="8712" y="4038"/>
                  </a:lnTo>
                  <a:lnTo>
                    <a:pt x="8572" y="4114"/>
                  </a:lnTo>
                  <a:lnTo>
                    <a:pt x="8902" y="4229"/>
                  </a:lnTo>
                  <a:close/>
                </a:path>
                <a:path w="27304" h="12700">
                  <a:moveTo>
                    <a:pt x="9601" y="7073"/>
                  </a:moveTo>
                  <a:lnTo>
                    <a:pt x="9448" y="6692"/>
                  </a:lnTo>
                  <a:lnTo>
                    <a:pt x="9296" y="6807"/>
                  </a:lnTo>
                  <a:lnTo>
                    <a:pt x="9398" y="7010"/>
                  </a:lnTo>
                  <a:lnTo>
                    <a:pt x="9601" y="7073"/>
                  </a:lnTo>
                  <a:close/>
                </a:path>
                <a:path w="27304" h="12700">
                  <a:moveTo>
                    <a:pt x="9829" y="7340"/>
                  </a:moveTo>
                  <a:close/>
                </a:path>
                <a:path w="27304" h="12700">
                  <a:moveTo>
                    <a:pt x="9893" y="6769"/>
                  </a:moveTo>
                  <a:lnTo>
                    <a:pt x="9829" y="6629"/>
                  </a:lnTo>
                  <a:lnTo>
                    <a:pt x="9702" y="6591"/>
                  </a:lnTo>
                  <a:lnTo>
                    <a:pt x="9893" y="6769"/>
                  </a:lnTo>
                  <a:close/>
                </a:path>
                <a:path w="27304" h="12700">
                  <a:moveTo>
                    <a:pt x="10388" y="8445"/>
                  </a:moveTo>
                  <a:lnTo>
                    <a:pt x="10363" y="8318"/>
                  </a:lnTo>
                  <a:lnTo>
                    <a:pt x="10160" y="8394"/>
                  </a:lnTo>
                  <a:lnTo>
                    <a:pt x="9982" y="8432"/>
                  </a:lnTo>
                  <a:lnTo>
                    <a:pt x="10198" y="8445"/>
                  </a:lnTo>
                  <a:lnTo>
                    <a:pt x="10388" y="8445"/>
                  </a:lnTo>
                  <a:close/>
                </a:path>
                <a:path w="27304" h="12700">
                  <a:moveTo>
                    <a:pt x="10439" y="5765"/>
                  </a:moveTo>
                  <a:lnTo>
                    <a:pt x="10312" y="5715"/>
                  </a:lnTo>
                  <a:lnTo>
                    <a:pt x="10439" y="5803"/>
                  </a:lnTo>
                  <a:close/>
                </a:path>
                <a:path w="27304" h="12700">
                  <a:moveTo>
                    <a:pt x="10668" y="6807"/>
                  </a:moveTo>
                  <a:lnTo>
                    <a:pt x="10464" y="6692"/>
                  </a:lnTo>
                  <a:lnTo>
                    <a:pt x="10350" y="6527"/>
                  </a:lnTo>
                  <a:lnTo>
                    <a:pt x="10121" y="6845"/>
                  </a:lnTo>
                  <a:lnTo>
                    <a:pt x="10528" y="6997"/>
                  </a:lnTo>
                  <a:lnTo>
                    <a:pt x="10566" y="6794"/>
                  </a:lnTo>
                  <a:close/>
                </a:path>
                <a:path w="27304" h="12700">
                  <a:moveTo>
                    <a:pt x="10731" y="5676"/>
                  </a:moveTo>
                  <a:lnTo>
                    <a:pt x="10515" y="5727"/>
                  </a:lnTo>
                  <a:lnTo>
                    <a:pt x="10591" y="5854"/>
                  </a:lnTo>
                  <a:lnTo>
                    <a:pt x="10668" y="5981"/>
                  </a:lnTo>
                  <a:lnTo>
                    <a:pt x="10731" y="5676"/>
                  </a:lnTo>
                  <a:close/>
                </a:path>
                <a:path w="27304" h="12700">
                  <a:moveTo>
                    <a:pt x="10998" y="7696"/>
                  </a:moveTo>
                  <a:lnTo>
                    <a:pt x="10807" y="7632"/>
                  </a:lnTo>
                  <a:lnTo>
                    <a:pt x="10998" y="7696"/>
                  </a:lnTo>
                  <a:close/>
                </a:path>
                <a:path w="27304" h="12700">
                  <a:moveTo>
                    <a:pt x="11404" y="9232"/>
                  </a:moveTo>
                  <a:lnTo>
                    <a:pt x="11214" y="9105"/>
                  </a:lnTo>
                  <a:lnTo>
                    <a:pt x="11036" y="9017"/>
                  </a:lnTo>
                  <a:lnTo>
                    <a:pt x="10820" y="9144"/>
                  </a:lnTo>
                  <a:lnTo>
                    <a:pt x="10477" y="9283"/>
                  </a:lnTo>
                  <a:lnTo>
                    <a:pt x="10998" y="9271"/>
                  </a:lnTo>
                  <a:lnTo>
                    <a:pt x="10795" y="9423"/>
                  </a:lnTo>
                  <a:lnTo>
                    <a:pt x="10960" y="9563"/>
                  </a:lnTo>
                  <a:lnTo>
                    <a:pt x="11290" y="9385"/>
                  </a:lnTo>
                  <a:lnTo>
                    <a:pt x="11404" y="9232"/>
                  </a:lnTo>
                  <a:close/>
                </a:path>
                <a:path w="27304" h="12700">
                  <a:moveTo>
                    <a:pt x="11861" y="9423"/>
                  </a:moveTo>
                  <a:lnTo>
                    <a:pt x="11620" y="9271"/>
                  </a:lnTo>
                  <a:lnTo>
                    <a:pt x="11252" y="9550"/>
                  </a:lnTo>
                  <a:lnTo>
                    <a:pt x="11620" y="9474"/>
                  </a:lnTo>
                  <a:lnTo>
                    <a:pt x="11823" y="9499"/>
                  </a:lnTo>
                  <a:close/>
                </a:path>
                <a:path w="27304" h="12700">
                  <a:moveTo>
                    <a:pt x="12128" y="6540"/>
                  </a:moveTo>
                  <a:lnTo>
                    <a:pt x="11988" y="6565"/>
                  </a:lnTo>
                  <a:lnTo>
                    <a:pt x="11836" y="6718"/>
                  </a:lnTo>
                  <a:lnTo>
                    <a:pt x="12039" y="6832"/>
                  </a:lnTo>
                  <a:lnTo>
                    <a:pt x="12128" y="6540"/>
                  </a:lnTo>
                  <a:close/>
                </a:path>
                <a:path w="27304" h="12700">
                  <a:moveTo>
                    <a:pt x="12255" y="9359"/>
                  </a:moveTo>
                  <a:lnTo>
                    <a:pt x="12141" y="9144"/>
                  </a:lnTo>
                  <a:lnTo>
                    <a:pt x="12077" y="9385"/>
                  </a:lnTo>
                  <a:lnTo>
                    <a:pt x="11950" y="9525"/>
                  </a:lnTo>
                  <a:lnTo>
                    <a:pt x="12141" y="9563"/>
                  </a:lnTo>
                  <a:lnTo>
                    <a:pt x="12255" y="9359"/>
                  </a:lnTo>
                  <a:close/>
                </a:path>
                <a:path w="27304" h="12700">
                  <a:moveTo>
                    <a:pt x="12636" y="7213"/>
                  </a:moveTo>
                  <a:lnTo>
                    <a:pt x="12496" y="7023"/>
                  </a:lnTo>
                  <a:lnTo>
                    <a:pt x="12420" y="6743"/>
                  </a:lnTo>
                  <a:lnTo>
                    <a:pt x="12204" y="6972"/>
                  </a:lnTo>
                  <a:lnTo>
                    <a:pt x="12001" y="7061"/>
                  </a:lnTo>
                  <a:lnTo>
                    <a:pt x="12458" y="7289"/>
                  </a:lnTo>
                  <a:lnTo>
                    <a:pt x="12471" y="7112"/>
                  </a:lnTo>
                  <a:lnTo>
                    <a:pt x="12293" y="7061"/>
                  </a:lnTo>
                  <a:lnTo>
                    <a:pt x="12471" y="7023"/>
                  </a:lnTo>
                  <a:lnTo>
                    <a:pt x="12509" y="7277"/>
                  </a:lnTo>
                  <a:lnTo>
                    <a:pt x="12636" y="7213"/>
                  </a:lnTo>
                  <a:close/>
                </a:path>
                <a:path w="27304" h="12700">
                  <a:moveTo>
                    <a:pt x="12700" y="7213"/>
                  </a:moveTo>
                  <a:close/>
                </a:path>
                <a:path w="27304" h="12700">
                  <a:moveTo>
                    <a:pt x="12776" y="7086"/>
                  </a:moveTo>
                  <a:close/>
                </a:path>
                <a:path w="27304" h="12700">
                  <a:moveTo>
                    <a:pt x="12801" y="7188"/>
                  </a:moveTo>
                  <a:close/>
                </a:path>
                <a:path w="27304" h="12700">
                  <a:moveTo>
                    <a:pt x="12814" y="6997"/>
                  </a:moveTo>
                  <a:close/>
                </a:path>
                <a:path w="27304" h="12700">
                  <a:moveTo>
                    <a:pt x="12852" y="7899"/>
                  </a:moveTo>
                  <a:lnTo>
                    <a:pt x="12725" y="7835"/>
                  </a:lnTo>
                  <a:lnTo>
                    <a:pt x="12852" y="7899"/>
                  </a:lnTo>
                  <a:close/>
                </a:path>
                <a:path w="27304" h="12700">
                  <a:moveTo>
                    <a:pt x="12928" y="6985"/>
                  </a:moveTo>
                  <a:lnTo>
                    <a:pt x="12788" y="7073"/>
                  </a:lnTo>
                  <a:lnTo>
                    <a:pt x="12928" y="6985"/>
                  </a:lnTo>
                  <a:close/>
                </a:path>
                <a:path w="27304" h="12700">
                  <a:moveTo>
                    <a:pt x="13081" y="7366"/>
                  </a:moveTo>
                  <a:close/>
                </a:path>
                <a:path w="27304" h="12700">
                  <a:moveTo>
                    <a:pt x="13195" y="7404"/>
                  </a:moveTo>
                  <a:close/>
                </a:path>
                <a:path w="27304" h="12700">
                  <a:moveTo>
                    <a:pt x="13322" y="8128"/>
                  </a:moveTo>
                  <a:lnTo>
                    <a:pt x="13246" y="7962"/>
                  </a:lnTo>
                  <a:lnTo>
                    <a:pt x="13093" y="8013"/>
                  </a:lnTo>
                  <a:lnTo>
                    <a:pt x="13322" y="8128"/>
                  </a:lnTo>
                  <a:close/>
                </a:path>
                <a:path w="27304" h="12700">
                  <a:moveTo>
                    <a:pt x="13360" y="7924"/>
                  </a:moveTo>
                  <a:close/>
                </a:path>
                <a:path w="27304" h="12700">
                  <a:moveTo>
                    <a:pt x="13512" y="7912"/>
                  </a:moveTo>
                  <a:lnTo>
                    <a:pt x="13360" y="7759"/>
                  </a:lnTo>
                  <a:lnTo>
                    <a:pt x="13347" y="7886"/>
                  </a:lnTo>
                  <a:lnTo>
                    <a:pt x="13487" y="7988"/>
                  </a:lnTo>
                  <a:close/>
                </a:path>
                <a:path w="27304" h="12700">
                  <a:moveTo>
                    <a:pt x="13716" y="7340"/>
                  </a:moveTo>
                  <a:lnTo>
                    <a:pt x="13563" y="7366"/>
                  </a:lnTo>
                  <a:lnTo>
                    <a:pt x="13525" y="7556"/>
                  </a:lnTo>
                  <a:lnTo>
                    <a:pt x="13665" y="7518"/>
                  </a:lnTo>
                  <a:lnTo>
                    <a:pt x="13716" y="7340"/>
                  </a:lnTo>
                  <a:close/>
                </a:path>
                <a:path w="27304" h="12700">
                  <a:moveTo>
                    <a:pt x="13754" y="7645"/>
                  </a:moveTo>
                  <a:lnTo>
                    <a:pt x="13601" y="7670"/>
                  </a:lnTo>
                  <a:lnTo>
                    <a:pt x="13741" y="7670"/>
                  </a:lnTo>
                  <a:close/>
                </a:path>
                <a:path w="27304" h="12700">
                  <a:moveTo>
                    <a:pt x="13830" y="7861"/>
                  </a:moveTo>
                  <a:lnTo>
                    <a:pt x="13690" y="7785"/>
                  </a:lnTo>
                  <a:lnTo>
                    <a:pt x="13830" y="7861"/>
                  </a:lnTo>
                  <a:close/>
                </a:path>
                <a:path w="27304" h="12700">
                  <a:moveTo>
                    <a:pt x="15925" y="6972"/>
                  </a:moveTo>
                  <a:close/>
                </a:path>
                <a:path w="27304" h="12700">
                  <a:moveTo>
                    <a:pt x="16065" y="7251"/>
                  </a:moveTo>
                  <a:lnTo>
                    <a:pt x="15913" y="7137"/>
                  </a:lnTo>
                  <a:lnTo>
                    <a:pt x="15773" y="7150"/>
                  </a:lnTo>
                  <a:lnTo>
                    <a:pt x="16027" y="7251"/>
                  </a:lnTo>
                  <a:close/>
                </a:path>
                <a:path w="27304" h="12700">
                  <a:moveTo>
                    <a:pt x="16179" y="6794"/>
                  </a:moveTo>
                  <a:lnTo>
                    <a:pt x="16002" y="7073"/>
                  </a:lnTo>
                  <a:lnTo>
                    <a:pt x="16154" y="6921"/>
                  </a:lnTo>
                  <a:lnTo>
                    <a:pt x="16179" y="6794"/>
                  </a:lnTo>
                  <a:close/>
                </a:path>
                <a:path w="27304" h="12700">
                  <a:moveTo>
                    <a:pt x="16192" y="6985"/>
                  </a:moveTo>
                  <a:close/>
                </a:path>
                <a:path w="27304" h="12700">
                  <a:moveTo>
                    <a:pt x="16205" y="7200"/>
                  </a:moveTo>
                  <a:close/>
                </a:path>
                <a:path w="27304" h="12700">
                  <a:moveTo>
                    <a:pt x="16497" y="7124"/>
                  </a:moveTo>
                  <a:lnTo>
                    <a:pt x="16370" y="7175"/>
                  </a:lnTo>
                  <a:lnTo>
                    <a:pt x="16497" y="7124"/>
                  </a:lnTo>
                  <a:close/>
                </a:path>
                <a:path w="27304" h="12700">
                  <a:moveTo>
                    <a:pt x="16802" y="7162"/>
                  </a:moveTo>
                  <a:close/>
                </a:path>
                <a:path w="27304" h="12700">
                  <a:moveTo>
                    <a:pt x="17780" y="7442"/>
                  </a:moveTo>
                  <a:close/>
                </a:path>
                <a:path w="27304" h="12700">
                  <a:moveTo>
                    <a:pt x="17805" y="1714"/>
                  </a:moveTo>
                  <a:lnTo>
                    <a:pt x="17614" y="1574"/>
                  </a:lnTo>
                  <a:lnTo>
                    <a:pt x="17767" y="1892"/>
                  </a:lnTo>
                  <a:lnTo>
                    <a:pt x="17805" y="1727"/>
                  </a:lnTo>
                  <a:close/>
                </a:path>
                <a:path w="27304" h="12700">
                  <a:moveTo>
                    <a:pt x="18554" y="9029"/>
                  </a:moveTo>
                  <a:close/>
                </a:path>
                <a:path w="27304" h="12700">
                  <a:moveTo>
                    <a:pt x="18732" y="1651"/>
                  </a:moveTo>
                  <a:lnTo>
                    <a:pt x="18465" y="1333"/>
                  </a:lnTo>
                  <a:lnTo>
                    <a:pt x="18389" y="901"/>
                  </a:lnTo>
                  <a:lnTo>
                    <a:pt x="18249" y="1066"/>
                  </a:lnTo>
                  <a:lnTo>
                    <a:pt x="17881" y="1549"/>
                  </a:lnTo>
                  <a:lnTo>
                    <a:pt x="18732" y="1651"/>
                  </a:lnTo>
                  <a:close/>
                </a:path>
                <a:path w="27304" h="12700">
                  <a:moveTo>
                    <a:pt x="18783" y="8648"/>
                  </a:moveTo>
                  <a:lnTo>
                    <a:pt x="18618" y="8521"/>
                  </a:lnTo>
                  <a:lnTo>
                    <a:pt x="18503" y="8293"/>
                  </a:lnTo>
                  <a:lnTo>
                    <a:pt x="18440" y="7937"/>
                  </a:lnTo>
                  <a:lnTo>
                    <a:pt x="18211" y="7772"/>
                  </a:lnTo>
                  <a:lnTo>
                    <a:pt x="17894" y="7632"/>
                  </a:lnTo>
                  <a:lnTo>
                    <a:pt x="17424" y="7264"/>
                  </a:lnTo>
                  <a:lnTo>
                    <a:pt x="17132" y="7366"/>
                  </a:lnTo>
                  <a:lnTo>
                    <a:pt x="17106" y="7848"/>
                  </a:lnTo>
                  <a:lnTo>
                    <a:pt x="16903" y="7937"/>
                  </a:lnTo>
                  <a:lnTo>
                    <a:pt x="16929" y="8178"/>
                  </a:lnTo>
                  <a:lnTo>
                    <a:pt x="17259" y="8369"/>
                  </a:lnTo>
                  <a:lnTo>
                    <a:pt x="17475" y="8521"/>
                  </a:lnTo>
                  <a:lnTo>
                    <a:pt x="17602" y="9042"/>
                  </a:lnTo>
                  <a:lnTo>
                    <a:pt x="17741" y="9207"/>
                  </a:lnTo>
                  <a:lnTo>
                    <a:pt x="17932" y="9220"/>
                  </a:lnTo>
                  <a:lnTo>
                    <a:pt x="18376" y="8991"/>
                  </a:lnTo>
                  <a:lnTo>
                    <a:pt x="18529" y="8991"/>
                  </a:lnTo>
                  <a:lnTo>
                    <a:pt x="18567" y="8839"/>
                  </a:lnTo>
                  <a:lnTo>
                    <a:pt x="18757" y="8826"/>
                  </a:lnTo>
                  <a:lnTo>
                    <a:pt x="18783" y="8648"/>
                  </a:lnTo>
                  <a:close/>
                </a:path>
                <a:path w="27304" h="12700">
                  <a:moveTo>
                    <a:pt x="18897" y="10172"/>
                  </a:moveTo>
                  <a:lnTo>
                    <a:pt x="18529" y="9994"/>
                  </a:lnTo>
                  <a:lnTo>
                    <a:pt x="18389" y="10007"/>
                  </a:lnTo>
                  <a:lnTo>
                    <a:pt x="18821" y="10325"/>
                  </a:lnTo>
                  <a:lnTo>
                    <a:pt x="18567" y="10083"/>
                  </a:lnTo>
                  <a:lnTo>
                    <a:pt x="18897" y="10172"/>
                  </a:lnTo>
                  <a:close/>
                </a:path>
                <a:path w="27304" h="12700">
                  <a:moveTo>
                    <a:pt x="19088" y="1041"/>
                  </a:moveTo>
                  <a:lnTo>
                    <a:pt x="18796" y="647"/>
                  </a:lnTo>
                  <a:lnTo>
                    <a:pt x="18542" y="685"/>
                  </a:lnTo>
                  <a:lnTo>
                    <a:pt x="18808" y="965"/>
                  </a:lnTo>
                  <a:lnTo>
                    <a:pt x="18834" y="1155"/>
                  </a:lnTo>
                  <a:lnTo>
                    <a:pt x="19088" y="1041"/>
                  </a:lnTo>
                  <a:close/>
                </a:path>
                <a:path w="27304" h="12700">
                  <a:moveTo>
                    <a:pt x="19126" y="8686"/>
                  </a:moveTo>
                  <a:lnTo>
                    <a:pt x="18554" y="8966"/>
                  </a:lnTo>
                  <a:lnTo>
                    <a:pt x="18427" y="9042"/>
                  </a:lnTo>
                  <a:lnTo>
                    <a:pt x="18097" y="9207"/>
                  </a:lnTo>
                  <a:lnTo>
                    <a:pt x="18084" y="9423"/>
                  </a:lnTo>
                  <a:lnTo>
                    <a:pt x="18427" y="9423"/>
                  </a:lnTo>
                  <a:lnTo>
                    <a:pt x="19126" y="8686"/>
                  </a:lnTo>
                  <a:close/>
                </a:path>
                <a:path w="27304" h="12700">
                  <a:moveTo>
                    <a:pt x="19646" y="12141"/>
                  </a:moveTo>
                  <a:lnTo>
                    <a:pt x="19494" y="12166"/>
                  </a:lnTo>
                  <a:lnTo>
                    <a:pt x="19634" y="12204"/>
                  </a:lnTo>
                  <a:close/>
                </a:path>
                <a:path w="27304" h="12700">
                  <a:moveTo>
                    <a:pt x="20358" y="1917"/>
                  </a:moveTo>
                  <a:lnTo>
                    <a:pt x="20345" y="1701"/>
                  </a:lnTo>
                  <a:lnTo>
                    <a:pt x="20218" y="1600"/>
                  </a:lnTo>
                  <a:lnTo>
                    <a:pt x="20078" y="1663"/>
                  </a:lnTo>
                  <a:lnTo>
                    <a:pt x="20116" y="1498"/>
                  </a:lnTo>
                  <a:lnTo>
                    <a:pt x="19799" y="1752"/>
                  </a:lnTo>
                  <a:lnTo>
                    <a:pt x="19723" y="1625"/>
                  </a:lnTo>
                  <a:lnTo>
                    <a:pt x="19773" y="1358"/>
                  </a:lnTo>
                  <a:lnTo>
                    <a:pt x="19342" y="1638"/>
                  </a:lnTo>
                  <a:lnTo>
                    <a:pt x="19202" y="1422"/>
                  </a:lnTo>
                  <a:lnTo>
                    <a:pt x="19037" y="1752"/>
                  </a:lnTo>
                  <a:lnTo>
                    <a:pt x="19291" y="1676"/>
                  </a:lnTo>
                  <a:lnTo>
                    <a:pt x="19545" y="1663"/>
                  </a:lnTo>
                  <a:lnTo>
                    <a:pt x="19875" y="1854"/>
                  </a:lnTo>
                  <a:lnTo>
                    <a:pt x="20027" y="1778"/>
                  </a:lnTo>
                  <a:lnTo>
                    <a:pt x="20358" y="1917"/>
                  </a:lnTo>
                  <a:close/>
                </a:path>
                <a:path w="27304" h="12700">
                  <a:moveTo>
                    <a:pt x="20624" y="1892"/>
                  </a:moveTo>
                  <a:lnTo>
                    <a:pt x="20472" y="1803"/>
                  </a:lnTo>
                  <a:lnTo>
                    <a:pt x="20586" y="2133"/>
                  </a:lnTo>
                  <a:lnTo>
                    <a:pt x="20624" y="1981"/>
                  </a:lnTo>
                  <a:close/>
                </a:path>
                <a:path w="27304" h="12700">
                  <a:moveTo>
                    <a:pt x="22123" y="2882"/>
                  </a:moveTo>
                  <a:lnTo>
                    <a:pt x="22110" y="2552"/>
                  </a:lnTo>
                  <a:lnTo>
                    <a:pt x="22021" y="2133"/>
                  </a:lnTo>
                  <a:lnTo>
                    <a:pt x="21844" y="2451"/>
                  </a:lnTo>
                  <a:lnTo>
                    <a:pt x="21704" y="2413"/>
                  </a:lnTo>
                  <a:lnTo>
                    <a:pt x="21793" y="2209"/>
                  </a:lnTo>
                  <a:lnTo>
                    <a:pt x="21526" y="1993"/>
                  </a:lnTo>
                  <a:lnTo>
                    <a:pt x="22085" y="1244"/>
                  </a:lnTo>
                  <a:lnTo>
                    <a:pt x="21691" y="1384"/>
                  </a:lnTo>
                  <a:lnTo>
                    <a:pt x="21666" y="1549"/>
                  </a:lnTo>
                  <a:lnTo>
                    <a:pt x="21399" y="1714"/>
                  </a:lnTo>
                  <a:lnTo>
                    <a:pt x="21272" y="1727"/>
                  </a:lnTo>
                  <a:lnTo>
                    <a:pt x="20929" y="1790"/>
                  </a:lnTo>
                  <a:lnTo>
                    <a:pt x="20612" y="2184"/>
                  </a:lnTo>
                  <a:lnTo>
                    <a:pt x="20916" y="2476"/>
                  </a:lnTo>
                  <a:lnTo>
                    <a:pt x="21031" y="2159"/>
                  </a:lnTo>
                  <a:lnTo>
                    <a:pt x="21526" y="2476"/>
                  </a:lnTo>
                  <a:lnTo>
                    <a:pt x="22123" y="2882"/>
                  </a:lnTo>
                  <a:close/>
                </a:path>
                <a:path w="27304" h="12700">
                  <a:moveTo>
                    <a:pt x="22872" y="2286"/>
                  </a:moveTo>
                  <a:lnTo>
                    <a:pt x="22834" y="2133"/>
                  </a:lnTo>
                  <a:lnTo>
                    <a:pt x="22707" y="2070"/>
                  </a:lnTo>
                  <a:lnTo>
                    <a:pt x="22745" y="1727"/>
                  </a:lnTo>
                  <a:lnTo>
                    <a:pt x="22466" y="1866"/>
                  </a:lnTo>
                  <a:lnTo>
                    <a:pt x="22339" y="1854"/>
                  </a:lnTo>
                  <a:lnTo>
                    <a:pt x="22415" y="2044"/>
                  </a:lnTo>
                  <a:lnTo>
                    <a:pt x="22707" y="2209"/>
                  </a:lnTo>
                  <a:lnTo>
                    <a:pt x="22872" y="2286"/>
                  </a:lnTo>
                  <a:close/>
                </a:path>
                <a:path w="27304" h="12700">
                  <a:moveTo>
                    <a:pt x="23380" y="2247"/>
                  </a:moveTo>
                  <a:lnTo>
                    <a:pt x="23253" y="1993"/>
                  </a:lnTo>
                  <a:lnTo>
                    <a:pt x="23126" y="2247"/>
                  </a:lnTo>
                  <a:lnTo>
                    <a:pt x="23317" y="2463"/>
                  </a:lnTo>
                  <a:lnTo>
                    <a:pt x="23380" y="2247"/>
                  </a:lnTo>
                  <a:close/>
                </a:path>
                <a:path w="27304" h="12700">
                  <a:moveTo>
                    <a:pt x="24155" y="2794"/>
                  </a:moveTo>
                  <a:close/>
                </a:path>
                <a:path w="27304" h="12700">
                  <a:moveTo>
                    <a:pt x="24371" y="3022"/>
                  </a:moveTo>
                  <a:lnTo>
                    <a:pt x="24066" y="2933"/>
                  </a:lnTo>
                  <a:lnTo>
                    <a:pt x="23736" y="2768"/>
                  </a:lnTo>
                  <a:lnTo>
                    <a:pt x="23723" y="2578"/>
                  </a:lnTo>
                  <a:lnTo>
                    <a:pt x="23736" y="2349"/>
                  </a:lnTo>
                  <a:lnTo>
                    <a:pt x="23583" y="2476"/>
                  </a:lnTo>
                  <a:lnTo>
                    <a:pt x="23482" y="2235"/>
                  </a:lnTo>
                  <a:lnTo>
                    <a:pt x="23355" y="2463"/>
                  </a:lnTo>
                  <a:lnTo>
                    <a:pt x="23304" y="2590"/>
                  </a:lnTo>
                  <a:lnTo>
                    <a:pt x="23190" y="2844"/>
                  </a:lnTo>
                  <a:lnTo>
                    <a:pt x="23431" y="2819"/>
                  </a:lnTo>
                  <a:lnTo>
                    <a:pt x="23495" y="2679"/>
                  </a:lnTo>
                  <a:lnTo>
                    <a:pt x="23710" y="2832"/>
                  </a:lnTo>
                  <a:lnTo>
                    <a:pt x="23952" y="3213"/>
                  </a:lnTo>
                  <a:lnTo>
                    <a:pt x="24180" y="3111"/>
                  </a:lnTo>
                  <a:lnTo>
                    <a:pt x="24371" y="3022"/>
                  </a:lnTo>
                  <a:close/>
                </a:path>
                <a:path w="27304" h="12700">
                  <a:moveTo>
                    <a:pt x="24574" y="4216"/>
                  </a:moveTo>
                  <a:lnTo>
                    <a:pt x="24498" y="4064"/>
                  </a:lnTo>
                  <a:lnTo>
                    <a:pt x="24384" y="3848"/>
                  </a:lnTo>
                  <a:lnTo>
                    <a:pt x="24180" y="4000"/>
                  </a:lnTo>
                  <a:lnTo>
                    <a:pt x="23977" y="4178"/>
                  </a:lnTo>
                  <a:lnTo>
                    <a:pt x="24269" y="4267"/>
                  </a:lnTo>
                  <a:lnTo>
                    <a:pt x="24447" y="4292"/>
                  </a:lnTo>
                  <a:lnTo>
                    <a:pt x="24282" y="4216"/>
                  </a:lnTo>
                  <a:lnTo>
                    <a:pt x="24460" y="4102"/>
                  </a:lnTo>
                  <a:close/>
                </a:path>
                <a:path w="27304" h="12700">
                  <a:moveTo>
                    <a:pt x="24815" y="3467"/>
                  </a:moveTo>
                  <a:lnTo>
                    <a:pt x="24523" y="3289"/>
                  </a:lnTo>
                  <a:lnTo>
                    <a:pt x="24345" y="3213"/>
                  </a:lnTo>
                  <a:lnTo>
                    <a:pt x="24130" y="3467"/>
                  </a:lnTo>
                  <a:lnTo>
                    <a:pt x="24587" y="3695"/>
                  </a:lnTo>
                  <a:lnTo>
                    <a:pt x="24815" y="3467"/>
                  </a:lnTo>
                  <a:close/>
                </a:path>
                <a:path w="27304" h="12700">
                  <a:moveTo>
                    <a:pt x="25425" y="5257"/>
                  </a:moveTo>
                  <a:close/>
                </a:path>
                <a:path w="27304" h="12700">
                  <a:moveTo>
                    <a:pt x="25628" y="4267"/>
                  </a:moveTo>
                  <a:lnTo>
                    <a:pt x="25273" y="4406"/>
                  </a:lnTo>
                  <a:lnTo>
                    <a:pt x="25273" y="4737"/>
                  </a:lnTo>
                  <a:lnTo>
                    <a:pt x="25628" y="4267"/>
                  </a:lnTo>
                  <a:close/>
                </a:path>
                <a:path w="27304" h="12700">
                  <a:moveTo>
                    <a:pt x="25831" y="7264"/>
                  </a:moveTo>
                  <a:lnTo>
                    <a:pt x="25717" y="7048"/>
                  </a:lnTo>
                  <a:lnTo>
                    <a:pt x="25641" y="7467"/>
                  </a:lnTo>
                  <a:lnTo>
                    <a:pt x="25831" y="7264"/>
                  </a:lnTo>
                  <a:close/>
                </a:path>
                <a:path w="27304" h="12700">
                  <a:moveTo>
                    <a:pt x="25971" y="6210"/>
                  </a:moveTo>
                  <a:lnTo>
                    <a:pt x="25831" y="5854"/>
                  </a:lnTo>
                  <a:lnTo>
                    <a:pt x="25641" y="5854"/>
                  </a:lnTo>
                  <a:lnTo>
                    <a:pt x="25603" y="5448"/>
                  </a:lnTo>
                  <a:lnTo>
                    <a:pt x="25374" y="5257"/>
                  </a:lnTo>
                  <a:lnTo>
                    <a:pt x="25222" y="5257"/>
                  </a:lnTo>
                  <a:lnTo>
                    <a:pt x="25082" y="5181"/>
                  </a:lnTo>
                  <a:lnTo>
                    <a:pt x="25196" y="5003"/>
                  </a:lnTo>
                  <a:lnTo>
                    <a:pt x="25222" y="4762"/>
                  </a:lnTo>
                  <a:lnTo>
                    <a:pt x="24942" y="4686"/>
                  </a:lnTo>
                  <a:lnTo>
                    <a:pt x="24942" y="5168"/>
                  </a:lnTo>
                  <a:lnTo>
                    <a:pt x="24422" y="5003"/>
                  </a:lnTo>
                  <a:lnTo>
                    <a:pt x="24460" y="5334"/>
                  </a:lnTo>
                  <a:lnTo>
                    <a:pt x="24168" y="5448"/>
                  </a:lnTo>
                  <a:lnTo>
                    <a:pt x="24358" y="6007"/>
                  </a:lnTo>
                  <a:lnTo>
                    <a:pt x="24307" y="6210"/>
                  </a:lnTo>
                  <a:lnTo>
                    <a:pt x="24866" y="6553"/>
                  </a:lnTo>
                  <a:lnTo>
                    <a:pt x="25209" y="6819"/>
                  </a:lnTo>
                  <a:lnTo>
                    <a:pt x="25577" y="6997"/>
                  </a:lnTo>
                  <a:lnTo>
                    <a:pt x="25730" y="6731"/>
                  </a:lnTo>
                  <a:lnTo>
                    <a:pt x="25971" y="6553"/>
                  </a:lnTo>
                  <a:lnTo>
                    <a:pt x="25717" y="6477"/>
                  </a:lnTo>
                  <a:lnTo>
                    <a:pt x="25692" y="6146"/>
                  </a:lnTo>
                  <a:lnTo>
                    <a:pt x="25971" y="6210"/>
                  </a:lnTo>
                  <a:close/>
                </a:path>
                <a:path w="27304" h="12700">
                  <a:moveTo>
                    <a:pt x="26974" y="5816"/>
                  </a:moveTo>
                  <a:lnTo>
                    <a:pt x="26784" y="5308"/>
                  </a:lnTo>
                  <a:lnTo>
                    <a:pt x="26606" y="5562"/>
                  </a:lnTo>
                  <a:lnTo>
                    <a:pt x="26479" y="5626"/>
                  </a:lnTo>
                  <a:lnTo>
                    <a:pt x="26708" y="5956"/>
                  </a:lnTo>
                  <a:lnTo>
                    <a:pt x="26860" y="5854"/>
                  </a:lnTo>
                  <a:close/>
                </a:path>
              </a:pathLst>
            </a:custGeom>
            <a:solidFill>
              <a:srgbClr val="E6E7E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554367" y="4291609"/>
              <a:ext cx="50165" cy="38735"/>
            </a:xfrm>
            <a:custGeom>
              <a:avLst/>
              <a:gdLst/>
              <a:ahLst/>
              <a:cxnLst/>
              <a:rect l="l" t="t" r="r" b="b"/>
              <a:pathLst>
                <a:path w="50165" h="38735">
                  <a:moveTo>
                    <a:pt x="127" y="1206"/>
                  </a:moveTo>
                  <a:lnTo>
                    <a:pt x="0" y="1193"/>
                  </a:lnTo>
                  <a:lnTo>
                    <a:pt x="127" y="1206"/>
                  </a:lnTo>
                  <a:close/>
                </a:path>
                <a:path w="50165" h="38735">
                  <a:moveTo>
                    <a:pt x="254" y="12"/>
                  </a:moveTo>
                  <a:close/>
                </a:path>
                <a:path w="50165" h="38735">
                  <a:moveTo>
                    <a:pt x="609" y="1117"/>
                  </a:moveTo>
                  <a:close/>
                </a:path>
                <a:path w="50165" h="38735">
                  <a:moveTo>
                    <a:pt x="28765" y="6604"/>
                  </a:moveTo>
                  <a:lnTo>
                    <a:pt x="28651" y="6769"/>
                  </a:lnTo>
                  <a:lnTo>
                    <a:pt x="28765" y="6604"/>
                  </a:lnTo>
                  <a:close/>
                </a:path>
                <a:path w="50165" h="38735">
                  <a:moveTo>
                    <a:pt x="29997" y="6743"/>
                  </a:moveTo>
                  <a:close/>
                </a:path>
                <a:path w="50165" h="38735">
                  <a:moveTo>
                    <a:pt x="32181" y="5156"/>
                  </a:moveTo>
                  <a:lnTo>
                    <a:pt x="32042" y="5118"/>
                  </a:lnTo>
                  <a:lnTo>
                    <a:pt x="32156" y="5270"/>
                  </a:lnTo>
                  <a:close/>
                </a:path>
                <a:path w="50165" h="38735">
                  <a:moveTo>
                    <a:pt x="32207" y="5067"/>
                  </a:moveTo>
                  <a:lnTo>
                    <a:pt x="32169" y="4927"/>
                  </a:lnTo>
                  <a:lnTo>
                    <a:pt x="32029" y="5003"/>
                  </a:lnTo>
                  <a:lnTo>
                    <a:pt x="32207" y="5067"/>
                  </a:lnTo>
                  <a:close/>
                </a:path>
                <a:path w="50165" h="38735">
                  <a:moveTo>
                    <a:pt x="33502" y="6083"/>
                  </a:moveTo>
                  <a:close/>
                </a:path>
                <a:path w="50165" h="38735">
                  <a:moveTo>
                    <a:pt x="33604" y="6731"/>
                  </a:moveTo>
                  <a:lnTo>
                    <a:pt x="33477" y="6667"/>
                  </a:lnTo>
                  <a:lnTo>
                    <a:pt x="33604" y="6731"/>
                  </a:lnTo>
                  <a:close/>
                </a:path>
                <a:path w="50165" h="38735">
                  <a:moveTo>
                    <a:pt x="34391" y="6540"/>
                  </a:moveTo>
                  <a:close/>
                </a:path>
                <a:path w="50165" h="38735">
                  <a:moveTo>
                    <a:pt x="35115" y="7099"/>
                  </a:moveTo>
                  <a:lnTo>
                    <a:pt x="34937" y="7073"/>
                  </a:lnTo>
                  <a:lnTo>
                    <a:pt x="35039" y="6769"/>
                  </a:lnTo>
                  <a:lnTo>
                    <a:pt x="34544" y="6692"/>
                  </a:lnTo>
                  <a:lnTo>
                    <a:pt x="34353" y="6794"/>
                  </a:lnTo>
                  <a:lnTo>
                    <a:pt x="34061" y="6921"/>
                  </a:lnTo>
                  <a:lnTo>
                    <a:pt x="34925" y="7315"/>
                  </a:lnTo>
                  <a:lnTo>
                    <a:pt x="35052" y="7251"/>
                  </a:lnTo>
                  <a:lnTo>
                    <a:pt x="35115" y="7099"/>
                  </a:lnTo>
                  <a:close/>
                </a:path>
                <a:path w="50165" h="38735">
                  <a:moveTo>
                    <a:pt x="36525" y="5943"/>
                  </a:moveTo>
                  <a:close/>
                </a:path>
                <a:path w="50165" h="38735">
                  <a:moveTo>
                    <a:pt x="36995" y="5905"/>
                  </a:moveTo>
                  <a:lnTo>
                    <a:pt x="36995" y="6057"/>
                  </a:lnTo>
                  <a:lnTo>
                    <a:pt x="36995" y="5905"/>
                  </a:lnTo>
                  <a:close/>
                </a:path>
                <a:path w="50165" h="38735">
                  <a:moveTo>
                    <a:pt x="37134" y="6070"/>
                  </a:moveTo>
                  <a:close/>
                </a:path>
                <a:path w="50165" h="38735">
                  <a:moveTo>
                    <a:pt x="37236" y="5867"/>
                  </a:moveTo>
                  <a:close/>
                </a:path>
                <a:path w="50165" h="38735">
                  <a:moveTo>
                    <a:pt x="37376" y="5969"/>
                  </a:moveTo>
                  <a:close/>
                </a:path>
                <a:path w="50165" h="38735">
                  <a:moveTo>
                    <a:pt x="39141" y="19088"/>
                  </a:moveTo>
                  <a:close/>
                </a:path>
                <a:path w="50165" h="38735">
                  <a:moveTo>
                    <a:pt x="39243" y="8966"/>
                  </a:moveTo>
                  <a:close/>
                </a:path>
                <a:path w="50165" h="38735">
                  <a:moveTo>
                    <a:pt x="39738" y="19481"/>
                  </a:moveTo>
                  <a:lnTo>
                    <a:pt x="39547" y="19443"/>
                  </a:lnTo>
                  <a:lnTo>
                    <a:pt x="39433" y="19151"/>
                  </a:lnTo>
                  <a:lnTo>
                    <a:pt x="39319" y="19024"/>
                  </a:lnTo>
                  <a:lnTo>
                    <a:pt x="39141" y="19088"/>
                  </a:lnTo>
                  <a:lnTo>
                    <a:pt x="39039" y="19342"/>
                  </a:lnTo>
                  <a:lnTo>
                    <a:pt x="39293" y="19405"/>
                  </a:lnTo>
                  <a:lnTo>
                    <a:pt x="39471" y="19685"/>
                  </a:lnTo>
                  <a:lnTo>
                    <a:pt x="39738" y="19481"/>
                  </a:lnTo>
                  <a:close/>
                </a:path>
                <a:path w="50165" h="38735">
                  <a:moveTo>
                    <a:pt x="39763" y="37299"/>
                  </a:moveTo>
                  <a:lnTo>
                    <a:pt x="39611" y="37401"/>
                  </a:lnTo>
                  <a:lnTo>
                    <a:pt x="39763" y="37439"/>
                  </a:lnTo>
                  <a:lnTo>
                    <a:pt x="39763" y="37299"/>
                  </a:lnTo>
                  <a:close/>
                </a:path>
                <a:path w="50165" h="38735">
                  <a:moveTo>
                    <a:pt x="39776" y="19761"/>
                  </a:moveTo>
                  <a:lnTo>
                    <a:pt x="39636" y="19710"/>
                  </a:lnTo>
                  <a:lnTo>
                    <a:pt x="39776" y="19761"/>
                  </a:lnTo>
                  <a:close/>
                </a:path>
                <a:path w="50165" h="38735">
                  <a:moveTo>
                    <a:pt x="39827" y="20980"/>
                  </a:moveTo>
                  <a:lnTo>
                    <a:pt x="39738" y="20828"/>
                  </a:lnTo>
                  <a:lnTo>
                    <a:pt x="39827" y="20980"/>
                  </a:lnTo>
                  <a:close/>
                </a:path>
                <a:path w="50165" h="38735">
                  <a:moveTo>
                    <a:pt x="39890" y="20154"/>
                  </a:moveTo>
                  <a:lnTo>
                    <a:pt x="39738" y="20396"/>
                  </a:lnTo>
                  <a:lnTo>
                    <a:pt x="39522" y="20662"/>
                  </a:lnTo>
                  <a:lnTo>
                    <a:pt x="39839" y="20472"/>
                  </a:lnTo>
                  <a:lnTo>
                    <a:pt x="39814" y="20332"/>
                  </a:lnTo>
                  <a:lnTo>
                    <a:pt x="39890" y="20154"/>
                  </a:lnTo>
                  <a:close/>
                </a:path>
                <a:path w="50165" h="38735">
                  <a:moveTo>
                    <a:pt x="40030" y="9029"/>
                  </a:moveTo>
                  <a:lnTo>
                    <a:pt x="39878" y="9042"/>
                  </a:lnTo>
                  <a:lnTo>
                    <a:pt x="40005" y="9118"/>
                  </a:lnTo>
                  <a:close/>
                </a:path>
                <a:path w="50165" h="38735">
                  <a:moveTo>
                    <a:pt x="40233" y="38112"/>
                  </a:moveTo>
                  <a:lnTo>
                    <a:pt x="40005" y="38011"/>
                  </a:lnTo>
                  <a:lnTo>
                    <a:pt x="40233" y="38112"/>
                  </a:lnTo>
                  <a:close/>
                </a:path>
                <a:path w="50165" h="38735">
                  <a:moveTo>
                    <a:pt x="40411" y="19596"/>
                  </a:moveTo>
                  <a:lnTo>
                    <a:pt x="40259" y="19558"/>
                  </a:lnTo>
                  <a:lnTo>
                    <a:pt x="40068" y="19697"/>
                  </a:lnTo>
                  <a:lnTo>
                    <a:pt x="40360" y="19621"/>
                  </a:lnTo>
                  <a:close/>
                </a:path>
                <a:path w="50165" h="38735">
                  <a:moveTo>
                    <a:pt x="40982" y="19735"/>
                  </a:moveTo>
                  <a:lnTo>
                    <a:pt x="40944" y="19151"/>
                  </a:lnTo>
                  <a:lnTo>
                    <a:pt x="40652" y="19697"/>
                  </a:lnTo>
                  <a:lnTo>
                    <a:pt x="40982" y="19735"/>
                  </a:lnTo>
                  <a:close/>
                </a:path>
                <a:path w="50165" h="38735">
                  <a:moveTo>
                    <a:pt x="41478" y="15087"/>
                  </a:moveTo>
                  <a:lnTo>
                    <a:pt x="41338" y="15087"/>
                  </a:lnTo>
                  <a:lnTo>
                    <a:pt x="41478" y="15087"/>
                  </a:lnTo>
                  <a:close/>
                </a:path>
                <a:path w="50165" h="38735">
                  <a:moveTo>
                    <a:pt x="41579" y="23279"/>
                  </a:moveTo>
                  <a:lnTo>
                    <a:pt x="41478" y="23139"/>
                  </a:lnTo>
                  <a:lnTo>
                    <a:pt x="41440" y="22974"/>
                  </a:lnTo>
                  <a:lnTo>
                    <a:pt x="41313" y="22821"/>
                  </a:lnTo>
                  <a:lnTo>
                    <a:pt x="41135" y="22809"/>
                  </a:lnTo>
                  <a:lnTo>
                    <a:pt x="41148" y="22618"/>
                  </a:lnTo>
                  <a:lnTo>
                    <a:pt x="40957" y="22402"/>
                  </a:lnTo>
                  <a:lnTo>
                    <a:pt x="40792" y="22517"/>
                  </a:lnTo>
                  <a:lnTo>
                    <a:pt x="40690" y="22377"/>
                  </a:lnTo>
                  <a:lnTo>
                    <a:pt x="40500" y="22364"/>
                  </a:lnTo>
                  <a:lnTo>
                    <a:pt x="40703" y="22682"/>
                  </a:lnTo>
                  <a:lnTo>
                    <a:pt x="40868" y="22872"/>
                  </a:lnTo>
                  <a:lnTo>
                    <a:pt x="40703" y="23050"/>
                  </a:lnTo>
                  <a:lnTo>
                    <a:pt x="41008" y="23215"/>
                  </a:lnTo>
                  <a:lnTo>
                    <a:pt x="41173" y="23418"/>
                  </a:lnTo>
                  <a:lnTo>
                    <a:pt x="41402" y="23393"/>
                  </a:lnTo>
                  <a:lnTo>
                    <a:pt x="41579" y="23279"/>
                  </a:lnTo>
                  <a:close/>
                </a:path>
                <a:path w="50165" h="38735">
                  <a:moveTo>
                    <a:pt x="41617" y="20866"/>
                  </a:moveTo>
                  <a:lnTo>
                    <a:pt x="41211" y="20637"/>
                  </a:lnTo>
                  <a:lnTo>
                    <a:pt x="41465" y="20523"/>
                  </a:lnTo>
                  <a:lnTo>
                    <a:pt x="41338" y="20256"/>
                  </a:lnTo>
                  <a:lnTo>
                    <a:pt x="41186" y="20193"/>
                  </a:lnTo>
                  <a:lnTo>
                    <a:pt x="41021" y="19837"/>
                  </a:lnTo>
                  <a:lnTo>
                    <a:pt x="41097" y="20193"/>
                  </a:lnTo>
                  <a:lnTo>
                    <a:pt x="41173" y="20523"/>
                  </a:lnTo>
                  <a:lnTo>
                    <a:pt x="40944" y="20612"/>
                  </a:lnTo>
                  <a:lnTo>
                    <a:pt x="41186" y="20637"/>
                  </a:lnTo>
                  <a:lnTo>
                    <a:pt x="41173" y="20891"/>
                  </a:lnTo>
                  <a:lnTo>
                    <a:pt x="41376" y="20916"/>
                  </a:lnTo>
                  <a:lnTo>
                    <a:pt x="41579" y="20967"/>
                  </a:lnTo>
                  <a:close/>
                </a:path>
                <a:path w="50165" h="38735">
                  <a:moveTo>
                    <a:pt x="41770" y="20828"/>
                  </a:moveTo>
                  <a:close/>
                </a:path>
                <a:path w="50165" h="38735">
                  <a:moveTo>
                    <a:pt x="41808" y="20840"/>
                  </a:moveTo>
                  <a:close/>
                </a:path>
                <a:path w="50165" h="38735">
                  <a:moveTo>
                    <a:pt x="42113" y="23952"/>
                  </a:moveTo>
                  <a:lnTo>
                    <a:pt x="41960" y="24142"/>
                  </a:lnTo>
                  <a:lnTo>
                    <a:pt x="42113" y="23952"/>
                  </a:lnTo>
                  <a:close/>
                </a:path>
                <a:path w="50165" h="38735">
                  <a:moveTo>
                    <a:pt x="42151" y="26035"/>
                  </a:moveTo>
                  <a:close/>
                </a:path>
                <a:path w="50165" h="38735">
                  <a:moveTo>
                    <a:pt x="42265" y="21475"/>
                  </a:moveTo>
                  <a:lnTo>
                    <a:pt x="42100" y="21475"/>
                  </a:lnTo>
                  <a:lnTo>
                    <a:pt x="42265" y="21475"/>
                  </a:lnTo>
                  <a:close/>
                </a:path>
                <a:path w="50165" h="38735">
                  <a:moveTo>
                    <a:pt x="42392" y="25857"/>
                  </a:moveTo>
                  <a:lnTo>
                    <a:pt x="42367" y="25628"/>
                  </a:lnTo>
                  <a:lnTo>
                    <a:pt x="42291" y="25781"/>
                  </a:lnTo>
                  <a:close/>
                </a:path>
                <a:path w="50165" h="38735">
                  <a:moveTo>
                    <a:pt x="42684" y="21666"/>
                  </a:moveTo>
                  <a:lnTo>
                    <a:pt x="42557" y="21678"/>
                  </a:lnTo>
                  <a:lnTo>
                    <a:pt x="42557" y="21818"/>
                  </a:lnTo>
                  <a:lnTo>
                    <a:pt x="42684" y="21666"/>
                  </a:lnTo>
                  <a:close/>
                </a:path>
                <a:path w="50165" h="38735">
                  <a:moveTo>
                    <a:pt x="42837" y="15062"/>
                  </a:moveTo>
                  <a:lnTo>
                    <a:pt x="42684" y="14935"/>
                  </a:lnTo>
                  <a:lnTo>
                    <a:pt x="42646" y="14744"/>
                  </a:lnTo>
                  <a:lnTo>
                    <a:pt x="42367" y="14592"/>
                  </a:lnTo>
                  <a:lnTo>
                    <a:pt x="42481" y="14452"/>
                  </a:lnTo>
                  <a:lnTo>
                    <a:pt x="42252" y="14541"/>
                  </a:lnTo>
                  <a:lnTo>
                    <a:pt x="42252" y="14262"/>
                  </a:lnTo>
                  <a:lnTo>
                    <a:pt x="42087" y="14122"/>
                  </a:lnTo>
                  <a:lnTo>
                    <a:pt x="42240" y="13855"/>
                  </a:lnTo>
                  <a:lnTo>
                    <a:pt x="42075" y="13703"/>
                  </a:lnTo>
                  <a:lnTo>
                    <a:pt x="41859" y="13385"/>
                  </a:lnTo>
                  <a:lnTo>
                    <a:pt x="41376" y="13296"/>
                  </a:lnTo>
                  <a:lnTo>
                    <a:pt x="41224" y="13690"/>
                  </a:lnTo>
                  <a:lnTo>
                    <a:pt x="41135" y="13881"/>
                  </a:lnTo>
                  <a:lnTo>
                    <a:pt x="41300" y="14084"/>
                  </a:lnTo>
                  <a:lnTo>
                    <a:pt x="41160" y="14262"/>
                  </a:lnTo>
                  <a:lnTo>
                    <a:pt x="41275" y="14389"/>
                  </a:lnTo>
                  <a:lnTo>
                    <a:pt x="41109" y="14566"/>
                  </a:lnTo>
                  <a:lnTo>
                    <a:pt x="41249" y="14833"/>
                  </a:lnTo>
                  <a:lnTo>
                    <a:pt x="41402" y="14706"/>
                  </a:lnTo>
                  <a:lnTo>
                    <a:pt x="41465" y="14846"/>
                  </a:lnTo>
                  <a:lnTo>
                    <a:pt x="41490" y="15036"/>
                  </a:lnTo>
                  <a:lnTo>
                    <a:pt x="41732" y="14986"/>
                  </a:lnTo>
                  <a:lnTo>
                    <a:pt x="41783" y="15138"/>
                  </a:lnTo>
                  <a:lnTo>
                    <a:pt x="41846" y="15278"/>
                  </a:lnTo>
                  <a:lnTo>
                    <a:pt x="41986" y="15506"/>
                  </a:lnTo>
                  <a:lnTo>
                    <a:pt x="42164" y="15633"/>
                  </a:lnTo>
                  <a:lnTo>
                    <a:pt x="42367" y="15468"/>
                  </a:lnTo>
                  <a:lnTo>
                    <a:pt x="42456" y="15341"/>
                  </a:lnTo>
                  <a:lnTo>
                    <a:pt x="42608" y="15316"/>
                  </a:lnTo>
                  <a:lnTo>
                    <a:pt x="42786" y="15227"/>
                  </a:lnTo>
                  <a:lnTo>
                    <a:pt x="42837" y="15062"/>
                  </a:lnTo>
                  <a:close/>
                </a:path>
                <a:path w="50165" h="38735">
                  <a:moveTo>
                    <a:pt x="42887" y="16065"/>
                  </a:moveTo>
                  <a:lnTo>
                    <a:pt x="42748" y="16090"/>
                  </a:lnTo>
                  <a:lnTo>
                    <a:pt x="42748" y="15938"/>
                  </a:lnTo>
                  <a:lnTo>
                    <a:pt x="42672" y="15773"/>
                  </a:lnTo>
                  <a:lnTo>
                    <a:pt x="42659" y="15925"/>
                  </a:lnTo>
                  <a:lnTo>
                    <a:pt x="42633" y="16065"/>
                  </a:lnTo>
                  <a:lnTo>
                    <a:pt x="42760" y="16103"/>
                  </a:lnTo>
                  <a:lnTo>
                    <a:pt x="42887" y="16065"/>
                  </a:lnTo>
                  <a:close/>
                </a:path>
                <a:path w="50165" h="38735">
                  <a:moveTo>
                    <a:pt x="42900" y="21742"/>
                  </a:moveTo>
                  <a:lnTo>
                    <a:pt x="42773" y="21767"/>
                  </a:lnTo>
                  <a:lnTo>
                    <a:pt x="42900" y="21742"/>
                  </a:lnTo>
                  <a:close/>
                </a:path>
                <a:path w="50165" h="38735">
                  <a:moveTo>
                    <a:pt x="43192" y="22733"/>
                  </a:moveTo>
                  <a:lnTo>
                    <a:pt x="43103" y="22580"/>
                  </a:lnTo>
                  <a:lnTo>
                    <a:pt x="42926" y="22415"/>
                  </a:lnTo>
                  <a:lnTo>
                    <a:pt x="42735" y="22567"/>
                  </a:lnTo>
                  <a:lnTo>
                    <a:pt x="42608" y="22593"/>
                  </a:lnTo>
                  <a:lnTo>
                    <a:pt x="42646" y="22415"/>
                  </a:lnTo>
                  <a:lnTo>
                    <a:pt x="42494" y="22504"/>
                  </a:lnTo>
                  <a:lnTo>
                    <a:pt x="42329" y="22491"/>
                  </a:lnTo>
                  <a:lnTo>
                    <a:pt x="42138" y="22707"/>
                  </a:lnTo>
                  <a:lnTo>
                    <a:pt x="42202" y="22847"/>
                  </a:lnTo>
                  <a:lnTo>
                    <a:pt x="42252" y="22987"/>
                  </a:lnTo>
                  <a:lnTo>
                    <a:pt x="42227" y="23126"/>
                  </a:lnTo>
                  <a:lnTo>
                    <a:pt x="42138" y="23368"/>
                  </a:lnTo>
                  <a:lnTo>
                    <a:pt x="42278" y="23495"/>
                  </a:lnTo>
                  <a:lnTo>
                    <a:pt x="42405" y="23406"/>
                  </a:lnTo>
                  <a:lnTo>
                    <a:pt x="42532" y="23507"/>
                  </a:lnTo>
                  <a:lnTo>
                    <a:pt x="42684" y="23545"/>
                  </a:lnTo>
                  <a:lnTo>
                    <a:pt x="42684" y="23685"/>
                  </a:lnTo>
                  <a:lnTo>
                    <a:pt x="42824" y="23710"/>
                  </a:lnTo>
                  <a:lnTo>
                    <a:pt x="42964" y="23622"/>
                  </a:lnTo>
                  <a:lnTo>
                    <a:pt x="42913" y="23418"/>
                  </a:lnTo>
                  <a:lnTo>
                    <a:pt x="43040" y="23456"/>
                  </a:lnTo>
                  <a:lnTo>
                    <a:pt x="42926" y="23050"/>
                  </a:lnTo>
                  <a:lnTo>
                    <a:pt x="43065" y="22974"/>
                  </a:lnTo>
                  <a:lnTo>
                    <a:pt x="43053" y="22707"/>
                  </a:lnTo>
                  <a:lnTo>
                    <a:pt x="43192" y="22733"/>
                  </a:lnTo>
                  <a:close/>
                </a:path>
                <a:path w="50165" h="38735">
                  <a:moveTo>
                    <a:pt x="43726" y="22910"/>
                  </a:moveTo>
                  <a:close/>
                </a:path>
                <a:path w="50165" h="38735">
                  <a:moveTo>
                    <a:pt x="43942" y="23596"/>
                  </a:moveTo>
                  <a:lnTo>
                    <a:pt x="43891" y="23736"/>
                  </a:lnTo>
                  <a:lnTo>
                    <a:pt x="43751" y="23876"/>
                  </a:lnTo>
                  <a:lnTo>
                    <a:pt x="43624" y="23761"/>
                  </a:lnTo>
                  <a:lnTo>
                    <a:pt x="43446" y="23876"/>
                  </a:lnTo>
                  <a:lnTo>
                    <a:pt x="43319" y="23888"/>
                  </a:lnTo>
                  <a:lnTo>
                    <a:pt x="43383" y="23507"/>
                  </a:lnTo>
                  <a:lnTo>
                    <a:pt x="43243" y="23837"/>
                  </a:lnTo>
                  <a:lnTo>
                    <a:pt x="43078" y="24015"/>
                  </a:lnTo>
                  <a:lnTo>
                    <a:pt x="43268" y="24041"/>
                  </a:lnTo>
                  <a:lnTo>
                    <a:pt x="43421" y="24231"/>
                  </a:lnTo>
                  <a:lnTo>
                    <a:pt x="43319" y="24498"/>
                  </a:lnTo>
                  <a:lnTo>
                    <a:pt x="43294" y="24828"/>
                  </a:lnTo>
                  <a:lnTo>
                    <a:pt x="43446" y="24269"/>
                  </a:lnTo>
                  <a:lnTo>
                    <a:pt x="43776" y="24104"/>
                  </a:lnTo>
                  <a:lnTo>
                    <a:pt x="43802" y="23939"/>
                  </a:lnTo>
                  <a:lnTo>
                    <a:pt x="43878" y="23761"/>
                  </a:lnTo>
                  <a:lnTo>
                    <a:pt x="43942" y="23596"/>
                  </a:lnTo>
                  <a:close/>
                </a:path>
                <a:path w="50165" h="38735">
                  <a:moveTo>
                    <a:pt x="44589" y="27597"/>
                  </a:moveTo>
                  <a:lnTo>
                    <a:pt x="44462" y="27559"/>
                  </a:lnTo>
                  <a:lnTo>
                    <a:pt x="44424" y="27711"/>
                  </a:lnTo>
                  <a:lnTo>
                    <a:pt x="44589" y="27597"/>
                  </a:lnTo>
                  <a:close/>
                </a:path>
                <a:path w="50165" h="38735">
                  <a:moveTo>
                    <a:pt x="44805" y="16192"/>
                  </a:moveTo>
                  <a:close/>
                </a:path>
                <a:path w="50165" h="38735">
                  <a:moveTo>
                    <a:pt x="44818" y="28105"/>
                  </a:moveTo>
                  <a:lnTo>
                    <a:pt x="44729" y="27876"/>
                  </a:lnTo>
                  <a:lnTo>
                    <a:pt x="44538" y="27825"/>
                  </a:lnTo>
                  <a:lnTo>
                    <a:pt x="44500" y="27952"/>
                  </a:lnTo>
                  <a:lnTo>
                    <a:pt x="44653" y="27990"/>
                  </a:lnTo>
                  <a:lnTo>
                    <a:pt x="44818" y="28105"/>
                  </a:lnTo>
                  <a:close/>
                </a:path>
                <a:path w="50165" h="38735">
                  <a:moveTo>
                    <a:pt x="45161" y="20078"/>
                  </a:moveTo>
                  <a:lnTo>
                    <a:pt x="44958" y="19926"/>
                  </a:lnTo>
                  <a:lnTo>
                    <a:pt x="44856" y="20078"/>
                  </a:lnTo>
                  <a:lnTo>
                    <a:pt x="44678" y="19862"/>
                  </a:lnTo>
                  <a:lnTo>
                    <a:pt x="44513" y="20281"/>
                  </a:lnTo>
                  <a:lnTo>
                    <a:pt x="44704" y="20396"/>
                  </a:lnTo>
                  <a:lnTo>
                    <a:pt x="44970" y="20497"/>
                  </a:lnTo>
                  <a:lnTo>
                    <a:pt x="45097" y="20281"/>
                  </a:lnTo>
                  <a:lnTo>
                    <a:pt x="45161" y="20078"/>
                  </a:lnTo>
                  <a:close/>
                </a:path>
                <a:path w="50165" h="38735">
                  <a:moveTo>
                    <a:pt x="45237" y="23164"/>
                  </a:moveTo>
                  <a:lnTo>
                    <a:pt x="45110" y="23202"/>
                  </a:lnTo>
                  <a:lnTo>
                    <a:pt x="45237" y="23164"/>
                  </a:lnTo>
                  <a:close/>
                </a:path>
                <a:path w="50165" h="38735">
                  <a:moveTo>
                    <a:pt x="45427" y="17183"/>
                  </a:moveTo>
                  <a:lnTo>
                    <a:pt x="45199" y="17056"/>
                  </a:lnTo>
                  <a:lnTo>
                    <a:pt x="45313" y="16852"/>
                  </a:lnTo>
                  <a:lnTo>
                    <a:pt x="45300" y="16637"/>
                  </a:lnTo>
                  <a:lnTo>
                    <a:pt x="44894" y="16624"/>
                  </a:lnTo>
                  <a:lnTo>
                    <a:pt x="44780" y="16751"/>
                  </a:lnTo>
                  <a:lnTo>
                    <a:pt x="44704" y="17005"/>
                  </a:lnTo>
                  <a:lnTo>
                    <a:pt x="45097" y="17437"/>
                  </a:lnTo>
                  <a:lnTo>
                    <a:pt x="45300" y="17348"/>
                  </a:lnTo>
                  <a:lnTo>
                    <a:pt x="45427" y="17183"/>
                  </a:lnTo>
                  <a:close/>
                </a:path>
                <a:path w="50165" h="38735">
                  <a:moveTo>
                    <a:pt x="45542" y="17780"/>
                  </a:moveTo>
                  <a:close/>
                </a:path>
                <a:path w="50165" h="38735">
                  <a:moveTo>
                    <a:pt x="45605" y="19558"/>
                  </a:moveTo>
                  <a:lnTo>
                    <a:pt x="45326" y="19494"/>
                  </a:lnTo>
                  <a:lnTo>
                    <a:pt x="45427" y="19240"/>
                  </a:lnTo>
                  <a:lnTo>
                    <a:pt x="45504" y="19011"/>
                  </a:lnTo>
                  <a:lnTo>
                    <a:pt x="45161" y="18986"/>
                  </a:lnTo>
                  <a:lnTo>
                    <a:pt x="45008" y="18694"/>
                  </a:lnTo>
                  <a:lnTo>
                    <a:pt x="44792" y="18643"/>
                  </a:lnTo>
                  <a:lnTo>
                    <a:pt x="44564" y="18478"/>
                  </a:lnTo>
                  <a:lnTo>
                    <a:pt x="44069" y="17995"/>
                  </a:lnTo>
                  <a:lnTo>
                    <a:pt x="43688" y="18478"/>
                  </a:lnTo>
                  <a:lnTo>
                    <a:pt x="44005" y="18656"/>
                  </a:lnTo>
                  <a:lnTo>
                    <a:pt x="44119" y="18796"/>
                  </a:lnTo>
                  <a:lnTo>
                    <a:pt x="44221" y="19202"/>
                  </a:lnTo>
                  <a:lnTo>
                    <a:pt x="44411" y="19405"/>
                  </a:lnTo>
                  <a:lnTo>
                    <a:pt x="44653" y="19202"/>
                  </a:lnTo>
                  <a:lnTo>
                    <a:pt x="44704" y="19494"/>
                  </a:lnTo>
                  <a:lnTo>
                    <a:pt x="44907" y="19342"/>
                  </a:lnTo>
                  <a:lnTo>
                    <a:pt x="44996" y="19862"/>
                  </a:lnTo>
                  <a:lnTo>
                    <a:pt x="45173" y="19926"/>
                  </a:lnTo>
                  <a:lnTo>
                    <a:pt x="45046" y="19342"/>
                  </a:lnTo>
                  <a:lnTo>
                    <a:pt x="45453" y="20015"/>
                  </a:lnTo>
                  <a:lnTo>
                    <a:pt x="45580" y="19862"/>
                  </a:lnTo>
                  <a:lnTo>
                    <a:pt x="45605" y="19558"/>
                  </a:lnTo>
                  <a:close/>
                </a:path>
                <a:path w="50165" h="38735">
                  <a:moveTo>
                    <a:pt x="45707" y="19443"/>
                  </a:moveTo>
                  <a:close/>
                </a:path>
                <a:path w="50165" h="38735">
                  <a:moveTo>
                    <a:pt x="45821" y="25260"/>
                  </a:moveTo>
                  <a:lnTo>
                    <a:pt x="45643" y="25349"/>
                  </a:lnTo>
                  <a:lnTo>
                    <a:pt x="45593" y="25603"/>
                  </a:lnTo>
                  <a:lnTo>
                    <a:pt x="45681" y="25463"/>
                  </a:lnTo>
                  <a:lnTo>
                    <a:pt x="45821" y="25374"/>
                  </a:lnTo>
                  <a:close/>
                </a:path>
                <a:path w="50165" h="38735">
                  <a:moveTo>
                    <a:pt x="45948" y="22085"/>
                  </a:moveTo>
                  <a:lnTo>
                    <a:pt x="45542" y="21983"/>
                  </a:lnTo>
                  <a:lnTo>
                    <a:pt x="45326" y="22161"/>
                  </a:lnTo>
                  <a:lnTo>
                    <a:pt x="45224" y="22479"/>
                  </a:lnTo>
                  <a:lnTo>
                    <a:pt x="45669" y="22402"/>
                  </a:lnTo>
                  <a:lnTo>
                    <a:pt x="45885" y="22377"/>
                  </a:lnTo>
                  <a:lnTo>
                    <a:pt x="45948" y="22085"/>
                  </a:lnTo>
                  <a:close/>
                </a:path>
                <a:path w="50165" h="38735">
                  <a:moveTo>
                    <a:pt x="46088" y="24307"/>
                  </a:moveTo>
                  <a:lnTo>
                    <a:pt x="45986" y="24104"/>
                  </a:lnTo>
                  <a:lnTo>
                    <a:pt x="45986" y="23888"/>
                  </a:lnTo>
                  <a:lnTo>
                    <a:pt x="46037" y="23672"/>
                  </a:lnTo>
                  <a:lnTo>
                    <a:pt x="45910" y="23761"/>
                  </a:lnTo>
                  <a:lnTo>
                    <a:pt x="46050" y="23545"/>
                  </a:lnTo>
                  <a:lnTo>
                    <a:pt x="46024" y="23406"/>
                  </a:lnTo>
                  <a:lnTo>
                    <a:pt x="45681" y="23495"/>
                  </a:lnTo>
                  <a:lnTo>
                    <a:pt x="45605" y="23812"/>
                  </a:lnTo>
                  <a:lnTo>
                    <a:pt x="45466" y="24053"/>
                  </a:lnTo>
                  <a:lnTo>
                    <a:pt x="45440" y="24244"/>
                  </a:lnTo>
                  <a:lnTo>
                    <a:pt x="45478" y="24396"/>
                  </a:lnTo>
                  <a:lnTo>
                    <a:pt x="45364" y="24942"/>
                  </a:lnTo>
                  <a:lnTo>
                    <a:pt x="45643" y="24663"/>
                  </a:lnTo>
                  <a:lnTo>
                    <a:pt x="45808" y="24625"/>
                  </a:lnTo>
                  <a:lnTo>
                    <a:pt x="45783" y="25006"/>
                  </a:lnTo>
                  <a:lnTo>
                    <a:pt x="45961" y="24765"/>
                  </a:lnTo>
                  <a:lnTo>
                    <a:pt x="45948" y="24625"/>
                  </a:lnTo>
                  <a:lnTo>
                    <a:pt x="46088" y="24307"/>
                  </a:lnTo>
                  <a:close/>
                </a:path>
                <a:path w="50165" h="38735">
                  <a:moveTo>
                    <a:pt x="46202" y="38049"/>
                  </a:moveTo>
                  <a:close/>
                </a:path>
                <a:path w="50165" h="38735">
                  <a:moveTo>
                    <a:pt x="46443" y="20447"/>
                  </a:moveTo>
                  <a:lnTo>
                    <a:pt x="46342" y="20243"/>
                  </a:lnTo>
                  <a:lnTo>
                    <a:pt x="46215" y="20231"/>
                  </a:lnTo>
                  <a:lnTo>
                    <a:pt x="46316" y="20472"/>
                  </a:lnTo>
                  <a:lnTo>
                    <a:pt x="46443" y="20447"/>
                  </a:lnTo>
                  <a:close/>
                </a:path>
                <a:path w="50165" h="38735">
                  <a:moveTo>
                    <a:pt x="47028" y="6654"/>
                  </a:moveTo>
                  <a:lnTo>
                    <a:pt x="46977" y="6515"/>
                  </a:lnTo>
                  <a:lnTo>
                    <a:pt x="46863" y="6705"/>
                  </a:lnTo>
                  <a:lnTo>
                    <a:pt x="47028" y="6654"/>
                  </a:lnTo>
                  <a:close/>
                </a:path>
                <a:path w="50165" h="38735">
                  <a:moveTo>
                    <a:pt x="47066" y="24955"/>
                  </a:moveTo>
                  <a:lnTo>
                    <a:pt x="46799" y="24765"/>
                  </a:lnTo>
                  <a:lnTo>
                    <a:pt x="46710" y="24980"/>
                  </a:lnTo>
                  <a:lnTo>
                    <a:pt x="46799" y="25120"/>
                  </a:lnTo>
                  <a:lnTo>
                    <a:pt x="46875" y="24942"/>
                  </a:lnTo>
                  <a:lnTo>
                    <a:pt x="47066" y="24955"/>
                  </a:lnTo>
                  <a:close/>
                </a:path>
                <a:path w="50165" h="38735">
                  <a:moveTo>
                    <a:pt x="48069" y="5245"/>
                  </a:moveTo>
                  <a:lnTo>
                    <a:pt x="47929" y="5372"/>
                  </a:lnTo>
                  <a:lnTo>
                    <a:pt x="47904" y="5511"/>
                  </a:lnTo>
                  <a:lnTo>
                    <a:pt x="48031" y="5765"/>
                  </a:lnTo>
                  <a:lnTo>
                    <a:pt x="48069" y="5245"/>
                  </a:lnTo>
                  <a:close/>
                </a:path>
                <a:path w="50165" h="38735">
                  <a:moveTo>
                    <a:pt x="48133" y="6807"/>
                  </a:moveTo>
                  <a:lnTo>
                    <a:pt x="48056" y="6578"/>
                  </a:lnTo>
                  <a:lnTo>
                    <a:pt x="47853" y="6565"/>
                  </a:lnTo>
                  <a:lnTo>
                    <a:pt x="47777" y="6426"/>
                  </a:lnTo>
                  <a:lnTo>
                    <a:pt x="47790" y="6121"/>
                  </a:lnTo>
                  <a:lnTo>
                    <a:pt x="47472" y="6146"/>
                  </a:lnTo>
                  <a:lnTo>
                    <a:pt x="47307" y="6324"/>
                  </a:lnTo>
                  <a:lnTo>
                    <a:pt x="47320" y="6502"/>
                  </a:lnTo>
                  <a:lnTo>
                    <a:pt x="47663" y="6591"/>
                  </a:lnTo>
                  <a:lnTo>
                    <a:pt x="47828" y="6629"/>
                  </a:lnTo>
                  <a:lnTo>
                    <a:pt x="48133" y="6807"/>
                  </a:lnTo>
                  <a:close/>
                </a:path>
                <a:path w="50165" h="38735">
                  <a:moveTo>
                    <a:pt x="49555" y="38493"/>
                  </a:moveTo>
                  <a:lnTo>
                    <a:pt x="49479" y="38366"/>
                  </a:lnTo>
                  <a:lnTo>
                    <a:pt x="49555" y="38493"/>
                  </a:lnTo>
                  <a:close/>
                </a:path>
              </a:pathLst>
            </a:custGeom>
            <a:solidFill>
              <a:srgbClr val="E6E7E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38" name="object 1438"/>
          <p:cNvSpPr/>
          <p:nvPr/>
        </p:nvSpPr>
        <p:spPr>
          <a:xfrm>
            <a:off x="640892" y="4417110"/>
            <a:ext cx="43815" cy="7620"/>
          </a:xfrm>
          <a:custGeom>
            <a:avLst/>
            <a:gdLst/>
            <a:ahLst/>
            <a:cxnLst/>
            <a:rect l="l" t="t" r="r" b="b"/>
            <a:pathLst>
              <a:path w="43815" h="7620">
                <a:moveTo>
                  <a:pt x="177" y="1168"/>
                </a:moveTo>
                <a:lnTo>
                  <a:pt x="88" y="1016"/>
                </a:lnTo>
                <a:lnTo>
                  <a:pt x="12" y="1193"/>
                </a:lnTo>
                <a:lnTo>
                  <a:pt x="177" y="1168"/>
                </a:lnTo>
                <a:close/>
              </a:path>
              <a:path w="43815" h="7620">
                <a:moveTo>
                  <a:pt x="736" y="1041"/>
                </a:moveTo>
                <a:lnTo>
                  <a:pt x="482" y="914"/>
                </a:lnTo>
                <a:lnTo>
                  <a:pt x="508" y="1041"/>
                </a:lnTo>
                <a:lnTo>
                  <a:pt x="736" y="1041"/>
                </a:lnTo>
                <a:close/>
              </a:path>
              <a:path w="43815" h="7620">
                <a:moveTo>
                  <a:pt x="9359" y="685"/>
                </a:moveTo>
                <a:lnTo>
                  <a:pt x="8712" y="660"/>
                </a:lnTo>
                <a:lnTo>
                  <a:pt x="8966" y="850"/>
                </a:lnTo>
                <a:lnTo>
                  <a:pt x="9105" y="774"/>
                </a:lnTo>
                <a:lnTo>
                  <a:pt x="9359" y="685"/>
                </a:lnTo>
                <a:close/>
              </a:path>
              <a:path w="43815" h="7620">
                <a:moveTo>
                  <a:pt x="10769" y="0"/>
                </a:moveTo>
                <a:lnTo>
                  <a:pt x="9715" y="673"/>
                </a:lnTo>
                <a:lnTo>
                  <a:pt x="10439" y="609"/>
                </a:lnTo>
                <a:lnTo>
                  <a:pt x="10617" y="431"/>
                </a:lnTo>
                <a:lnTo>
                  <a:pt x="10769" y="0"/>
                </a:lnTo>
                <a:close/>
              </a:path>
              <a:path w="43815" h="7620">
                <a:moveTo>
                  <a:pt x="27381" y="4025"/>
                </a:moveTo>
                <a:close/>
              </a:path>
              <a:path w="43815" h="7620">
                <a:moveTo>
                  <a:pt x="36499" y="2895"/>
                </a:moveTo>
                <a:lnTo>
                  <a:pt x="36156" y="2946"/>
                </a:lnTo>
                <a:lnTo>
                  <a:pt x="36474" y="3035"/>
                </a:lnTo>
                <a:lnTo>
                  <a:pt x="36499" y="2895"/>
                </a:lnTo>
                <a:close/>
              </a:path>
              <a:path w="43815" h="7620">
                <a:moveTo>
                  <a:pt x="36715" y="3035"/>
                </a:moveTo>
                <a:lnTo>
                  <a:pt x="36703" y="2870"/>
                </a:lnTo>
                <a:lnTo>
                  <a:pt x="36576" y="2946"/>
                </a:lnTo>
                <a:lnTo>
                  <a:pt x="36715" y="3035"/>
                </a:lnTo>
                <a:close/>
              </a:path>
              <a:path w="43815" h="7620">
                <a:moveTo>
                  <a:pt x="36893" y="3136"/>
                </a:moveTo>
                <a:lnTo>
                  <a:pt x="36741" y="3111"/>
                </a:lnTo>
                <a:lnTo>
                  <a:pt x="36817" y="3238"/>
                </a:lnTo>
                <a:close/>
              </a:path>
              <a:path w="43815" h="7620">
                <a:moveTo>
                  <a:pt x="38074" y="2997"/>
                </a:moveTo>
                <a:lnTo>
                  <a:pt x="37909" y="3060"/>
                </a:lnTo>
                <a:lnTo>
                  <a:pt x="38074" y="3035"/>
                </a:lnTo>
                <a:close/>
              </a:path>
              <a:path w="43815" h="7620">
                <a:moveTo>
                  <a:pt x="42481" y="7073"/>
                </a:moveTo>
                <a:lnTo>
                  <a:pt x="41821" y="6299"/>
                </a:lnTo>
                <a:lnTo>
                  <a:pt x="41694" y="6235"/>
                </a:lnTo>
                <a:lnTo>
                  <a:pt x="41567" y="6286"/>
                </a:lnTo>
                <a:lnTo>
                  <a:pt x="41097" y="6337"/>
                </a:lnTo>
                <a:lnTo>
                  <a:pt x="42481" y="7073"/>
                </a:lnTo>
                <a:close/>
              </a:path>
              <a:path w="43815" h="7620">
                <a:moveTo>
                  <a:pt x="42811" y="5892"/>
                </a:moveTo>
                <a:lnTo>
                  <a:pt x="42773" y="5689"/>
                </a:lnTo>
                <a:lnTo>
                  <a:pt x="42075" y="5473"/>
                </a:lnTo>
                <a:lnTo>
                  <a:pt x="42545" y="6400"/>
                </a:lnTo>
                <a:lnTo>
                  <a:pt x="42621" y="6248"/>
                </a:lnTo>
                <a:lnTo>
                  <a:pt x="42811" y="5892"/>
                </a:lnTo>
                <a:close/>
              </a:path>
              <a:path w="43815" h="7620">
                <a:moveTo>
                  <a:pt x="43014" y="5016"/>
                </a:moveTo>
                <a:lnTo>
                  <a:pt x="42938" y="4864"/>
                </a:lnTo>
                <a:lnTo>
                  <a:pt x="42938" y="5080"/>
                </a:lnTo>
                <a:close/>
              </a:path>
              <a:path w="43815" h="7620">
                <a:moveTo>
                  <a:pt x="43180" y="6286"/>
                </a:moveTo>
                <a:close/>
              </a:path>
              <a:path w="43815" h="7620">
                <a:moveTo>
                  <a:pt x="43726" y="4978"/>
                </a:moveTo>
                <a:lnTo>
                  <a:pt x="43510" y="4775"/>
                </a:lnTo>
                <a:lnTo>
                  <a:pt x="43103" y="4610"/>
                </a:lnTo>
                <a:lnTo>
                  <a:pt x="43167" y="5092"/>
                </a:lnTo>
                <a:lnTo>
                  <a:pt x="43065" y="5321"/>
                </a:lnTo>
                <a:lnTo>
                  <a:pt x="42773" y="5473"/>
                </a:lnTo>
                <a:lnTo>
                  <a:pt x="42976" y="5588"/>
                </a:lnTo>
                <a:lnTo>
                  <a:pt x="43167" y="5664"/>
                </a:lnTo>
                <a:lnTo>
                  <a:pt x="43192" y="6019"/>
                </a:lnTo>
                <a:lnTo>
                  <a:pt x="43218" y="6248"/>
                </a:lnTo>
                <a:lnTo>
                  <a:pt x="43294" y="6045"/>
                </a:lnTo>
                <a:lnTo>
                  <a:pt x="43345" y="5918"/>
                </a:lnTo>
                <a:lnTo>
                  <a:pt x="43726" y="497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717854" y="4564126"/>
            <a:ext cx="5715" cy="3175"/>
          </a:xfrm>
          <a:custGeom>
            <a:avLst/>
            <a:gdLst/>
            <a:ahLst/>
            <a:cxnLst/>
            <a:rect l="l" t="t" r="r" b="b"/>
            <a:pathLst>
              <a:path w="5715" h="3175">
                <a:moveTo>
                  <a:pt x="2425" y="1943"/>
                </a:moveTo>
                <a:lnTo>
                  <a:pt x="0" y="2159"/>
                </a:lnTo>
                <a:lnTo>
                  <a:pt x="1003" y="3048"/>
                </a:lnTo>
                <a:lnTo>
                  <a:pt x="1219" y="3022"/>
                </a:lnTo>
                <a:lnTo>
                  <a:pt x="1447" y="2501"/>
                </a:lnTo>
                <a:lnTo>
                  <a:pt x="1841" y="2705"/>
                </a:lnTo>
                <a:lnTo>
                  <a:pt x="2425" y="1943"/>
                </a:lnTo>
                <a:close/>
              </a:path>
              <a:path w="5715" h="3175">
                <a:moveTo>
                  <a:pt x="5575" y="165"/>
                </a:moveTo>
                <a:lnTo>
                  <a:pt x="5232" y="0"/>
                </a:lnTo>
                <a:lnTo>
                  <a:pt x="5232" y="127"/>
                </a:lnTo>
                <a:lnTo>
                  <a:pt x="5575" y="16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549135" y="4288446"/>
            <a:ext cx="18415" cy="5715"/>
          </a:xfrm>
          <a:custGeom>
            <a:avLst/>
            <a:gdLst/>
            <a:ahLst/>
            <a:cxnLst/>
            <a:rect l="l" t="t" r="r" b="b"/>
            <a:pathLst>
              <a:path w="18415" h="5714">
                <a:moveTo>
                  <a:pt x="38" y="558"/>
                </a:moveTo>
                <a:close/>
              </a:path>
              <a:path w="18415" h="5714">
                <a:moveTo>
                  <a:pt x="2768" y="25"/>
                </a:moveTo>
                <a:lnTo>
                  <a:pt x="2565" y="38"/>
                </a:lnTo>
                <a:lnTo>
                  <a:pt x="2514" y="292"/>
                </a:lnTo>
                <a:lnTo>
                  <a:pt x="2641" y="304"/>
                </a:lnTo>
                <a:lnTo>
                  <a:pt x="2514" y="203"/>
                </a:lnTo>
                <a:lnTo>
                  <a:pt x="2692" y="114"/>
                </a:lnTo>
                <a:close/>
              </a:path>
              <a:path w="18415" h="5714">
                <a:moveTo>
                  <a:pt x="3060" y="38"/>
                </a:moveTo>
                <a:close/>
              </a:path>
              <a:path w="18415" h="5714">
                <a:moveTo>
                  <a:pt x="4940" y="1143"/>
                </a:moveTo>
                <a:close/>
              </a:path>
              <a:path w="18415" h="5714">
                <a:moveTo>
                  <a:pt x="5054" y="4597"/>
                </a:moveTo>
                <a:lnTo>
                  <a:pt x="4889" y="4521"/>
                </a:lnTo>
                <a:lnTo>
                  <a:pt x="4889" y="4787"/>
                </a:lnTo>
                <a:lnTo>
                  <a:pt x="4991" y="4610"/>
                </a:lnTo>
                <a:close/>
              </a:path>
              <a:path w="18415" h="5714">
                <a:moveTo>
                  <a:pt x="5295" y="4343"/>
                </a:moveTo>
                <a:lnTo>
                  <a:pt x="5080" y="4330"/>
                </a:lnTo>
                <a:lnTo>
                  <a:pt x="5092" y="4559"/>
                </a:lnTo>
                <a:lnTo>
                  <a:pt x="5295" y="4343"/>
                </a:lnTo>
                <a:close/>
              </a:path>
              <a:path w="18415" h="5714">
                <a:moveTo>
                  <a:pt x="5359" y="4622"/>
                </a:moveTo>
                <a:lnTo>
                  <a:pt x="5130" y="4597"/>
                </a:lnTo>
                <a:lnTo>
                  <a:pt x="5054" y="4724"/>
                </a:lnTo>
                <a:lnTo>
                  <a:pt x="5359" y="4622"/>
                </a:lnTo>
                <a:close/>
              </a:path>
              <a:path w="18415" h="5714">
                <a:moveTo>
                  <a:pt x="6477" y="3962"/>
                </a:moveTo>
                <a:lnTo>
                  <a:pt x="6324" y="3898"/>
                </a:lnTo>
                <a:lnTo>
                  <a:pt x="6184" y="3911"/>
                </a:lnTo>
                <a:lnTo>
                  <a:pt x="6032" y="4216"/>
                </a:lnTo>
                <a:lnTo>
                  <a:pt x="6477" y="3962"/>
                </a:lnTo>
                <a:close/>
              </a:path>
              <a:path w="18415" h="5714">
                <a:moveTo>
                  <a:pt x="6515" y="3949"/>
                </a:moveTo>
                <a:close/>
              </a:path>
              <a:path w="18415" h="5714">
                <a:moveTo>
                  <a:pt x="6934" y="2209"/>
                </a:moveTo>
                <a:close/>
              </a:path>
              <a:path w="18415" h="5714">
                <a:moveTo>
                  <a:pt x="7620" y="4597"/>
                </a:moveTo>
                <a:close/>
              </a:path>
              <a:path w="18415" h="5714">
                <a:moveTo>
                  <a:pt x="10261" y="4876"/>
                </a:moveTo>
                <a:lnTo>
                  <a:pt x="10109" y="4838"/>
                </a:lnTo>
                <a:lnTo>
                  <a:pt x="10045" y="4978"/>
                </a:lnTo>
                <a:lnTo>
                  <a:pt x="10261" y="4876"/>
                </a:lnTo>
                <a:close/>
              </a:path>
              <a:path w="18415" h="5714">
                <a:moveTo>
                  <a:pt x="10706" y="4533"/>
                </a:moveTo>
                <a:lnTo>
                  <a:pt x="10490" y="4406"/>
                </a:lnTo>
                <a:lnTo>
                  <a:pt x="10617" y="4584"/>
                </a:lnTo>
                <a:close/>
              </a:path>
              <a:path w="18415" h="5714">
                <a:moveTo>
                  <a:pt x="10858" y="5270"/>
                </a:moveTo>
                <a:lnTo>
                  <a:pt x="10706" y="5295"/>
                </a:lnTo>
                <a:lnTo>
                  <a:pt x="10642" y="5422"/>
                </a:lnTo>
                <a:lnTo>
                  <a:pt x="10845" y="5549"/>
                </a:lnTo>
                <a:lnTo>
                  <a:pt x="10845" y="5410"/>
                </a:lnTo>
                <a:lnTo>
                  <a:pt x="10858" y="5270"/>
                </a:lnTo>
                <a:close/>
              </a:path>
              <a:path w="18415" h="5714">
                <a:moveTo>
                  <a:pt x="11252" y="4457"/>
                </a:moveTo>
                <a:close/>
              </a:path>
              <a:path w="18415" h="5714">
                <a:moveTo>
                  <a:pt x="11671" y="4711"/>
                </a:moveTo>
                <a:lnTo>
                  <a:pt x="11671" y="4864"/>
                </a:lnTo>
                <a:lnTo>
                  <a:pt x="11671" y="4711"/>
                </a:lnTo>
                <a:close/>
              </a:path>
              <a:path w="18415" h="5714">
                <a:moveTo>
                  <a:pt x="12547" y="4572"/>
                </a:moveTo>
                <a:close/>
              </a:path>
              <a:path w="18415" h="5714">
                <a:moveTo>
                  <a:pt x="13423" y="4699"/>
                </a:moveTo>
                <a:close/>
              </a:path>
              <a:path w="18415" h="5714">
                <a:moveTo>
                  <a:pt x="16738" y="4546"/>
                </a:moveTo>
                <a:lnTo>
                  <a:pt x="16598" y="4495"/>
                </a:lnTo>
                <a:lnTo>
                  <a:pt x="16738" y="4622"/>
                </a:lnTo>
                <a:close/>
              </a:path>
              <a:path w="18415" h="5714">
                <a:moveTo>
                  <a:pt x="17437" y="4724"/>
                </a:moveTo>
                <a:lnTo>
                  <a:pt x="17297" y="4635"/>
                </a:lnTo>
                <a:lnTo>
                  <a:pt x="17246" y="4495"/>
                </a:lnTo>
                <a:lnTo>
                  <a:pt x="17094" y="4457"/>
                </a:lnTo>
                <a:lnTo>
                  <a:pt x="16967" y="4495"/>
                </a:lnTo>
                <a:lnTo>
                  <a:pt x="16878" y="4635"/>
                </a:lnTo>
                <a:lnTo>
                  <a:pt x="16738" y="4622"/>
                </a:lnTo>
                <a:lnTo>
                  <a:pt x="16624" y="4876"/>
                </a:lnTo>
                <a:lnTo>
                  <a:pt x="16840" y="5003"/>
                </a:lnTo>
                <a:lnTo>
                  <a:pt x="16916" y="4864"/>
                </a:lnTo>
                <a:lnTo>
                  <a:pt x="17106" y="4864"/>
                </a:lnTo>
                <a:lnTo>
                  <a:pt x="17335" y="4826"/>
                </a:lnTo>
                <a:close/>
              </a:path>
              <a:path w="18415" h="5714">
                <a:moveTo>
                  <a:pt x="17437" y="4521"/>
                </a:moveTo>
                <a:lnTo>
                  <a:pt x="17360" y="4711"/>
                </a:lnTo>
                <a:lnTo>
                  <a:pt x="17437" y="4521"/>
                </a:lnTo>
                <a:close/>
              </a:path>
              <a:path w="18415" h="5714">
                <a:moveTo>
                  <a:pt x="17691" y="4965"/>
                </a:moveTo>
                <a:lnTo>
                  <a:pt x="17678" y="4813"/>
                </a:lnTo>
                <a:lnTo>
                  <a:pt x="17576" y="4940"/>
                </a:lnTo>
                <a:close/>
              </a:path>
              <a:path w="18415" h="5714">
                <a:moveTo>
                  <a:pt x="17995" y="254"/>
                </a:moveTo>
                <a:lnTo>
                  <a:pt x="17856" y="304"/>
                </a:lnTo>
                <a:lnTo>
                  <a:pt x="17995" y="25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41" name="object 1441"/>
          <p:cNvGrpSpPr/>
          <p:nvPr/>
        </p:nvGrpSpPr>
        <p:grpSpPr>
          <a:xfrm>
            <a:off x="782600" y="4584320"/>
            <a:ext cx="24765" cy="33655"/>
            <a:chOff x="782600" y="4584320"/>
            <a:chExt cx="24765" cy="33655"/>
          </a:xfrm>
        </p:grpSpPr>
        <p:sp>
          <p:nvSpPr>
            <p:cNvPr id="1442" name="object 1442"/>
            <p:cNvSpPr/>
            <p:nvPr/>
          </p:nvSpPr>
          <p:spPr>
            <a:xfrm>
              <a:off x="782599" y="4587392"/>
              <a:ext cx="24765" cy="27940"/>
            </a:xfrm>
            <a:custGeom>
              <a:avLst/>
              <a:gdLst/>
              <a:ahLst/>
              <a:cxnLst/>
              <a:rect l="l" t="t" r="r" b="b"/>
              <a:pathLst>
                <a:path w="24765" h="27939">
                  <a:moveTo>
                    <a:pt x="50" y="7480"/>
                  </a:moveTo>
                  <a:close/>
                </a:path>
                <a:path w="24765" h="27939">
                  <a:moveTo>
                    <a:pt x="5207" y="2603"/>
                  </a:moveTo>
                  <a:close/>
                </a:path>
                <a:path w="24765" h="27939">
                  <a:moveTo>
                    <a:pt x="5486" y="2794"/>
                  </a:moveTo>
                  <a:lnTo>
                    <a:pt x="5334" y="2781"/>
                  </a:lnTo>
                  <a:lnTo>
                    <a:pt x="5372" y="2641"/>
                  </a:lnTo>
                  <a:lnTo>
                    <a:pt x="5219" y="2527"/>
                  </a:lnTo>
                  <a:lnTo>
                    <a:pt x="5270" y="2692"/>
                  </a:lnTo>
                  <a:lnTo>
                    <a:pt x="5181" y="2844"/>
                  </a:lnTo>
                  <a:lnTo>
                    <a:pt x="5448" y="2959"/>
                  </a:lnTo>
                  <a:lnTo>
                    <a:pt x="5486" y="2794"/>
                  </a:lnTo>
                  <a:close/>
                </a:path>
                <a:path w="24765" h="27939">
                  <a:moveTo>
                    <a:pt x="5778" y="2400"/>
                  </a:moveTo>
                  <a:lnTo>
                    <a:pt x="5588" y="2260"/>
                  </a:lnTo>
                  <a:lnTo>
                    <a:pt x="5740" y="2400"/>
                  </a:lnTo>
                  <a:close/>
                </a:path>
                <a:path w="24765" h="27939">
                  <a:moveTo>
                    <a:pt x="5842" y="3060"/>
                  </a:moveTo>
                  <a:lnTo>
                    <a:pt x="5765" y="2794"/>
                  </a:lnTo>
                  <a:lnTo>
                    <a:pt x="5727" y="2971"/>
                  </a:lnTo>
                  <a:close/>
                </a:path>
                <a:path w="24765" h="27939">
                  <a:moveTo>
                    <a:pt x="6019" y="2489"/>
                  </a:moveTo>
                  <a:lnTo>
                    <a:pt x="5956" y="2311"/>
                  </a:lnTo>
                  <a:lnTo>
                    <a:pt x="5842" y="2489"/>
                  </a:lnTo>
                  <a:lnTo>
                    <a:pt x="5638" y="2362"/>
                  </a:lnTo>
                  <a:lnTo>
                    <a:pt x="5486" y="2362"/>
                  </a:lnTo>
                  <a:lnTo>
                    <a:pt x="5651" y="2603"/>
                  </a:lnTo>
                  <a:lnTo>
                    <a:pt x="5829" y="2616"/>
                  </a:lnTo>
                  <a:lnTo>
                    <a:pt x="5969" y="2501"/>
                  </a:lnTo>
                  <a:close/>
                </a:path>
                <a:path w="24765" h="27939">
                  <a:moveTo>
                    <a:pt x="6527" y="3327"/>
                  </a:moveTo>
                  <a:close/>
                </a:path>
                <a:path w="24765" h="27939">
                  <a:moveTo>
                    <a:pt x="6616" y="2692"/>
                  </a:moveTo>
                  <a:lnTo>
                    <a:pt x="6553" y="2552"/>
                  </a:lnTo>
                  <a:lnTo>
                    <a:pt x="6362" y="2578"/>
                  </a:lnTo>
                  <a:lnTo>
                    <a:pt x="6146" y="2540"/>
                  </a:lnTo>
                  <a:lnTo>
                    <a:pt x="5943" y="2540"/>
                  </a:lnTo>
                  <a:lnTo>
                    <a:pt x="5892" y="2755"/>
                  </a:lnTo>
                  <a:lnTo>
                    <a:pt x="6057" y="2768"/>
                  </a:lnTo>
                  <a:lnTo>
                    <a:pt x="6172" y="2908"/>
                  </a:lnTo>
                  <a:lnTo>
                    <a:pt x="6299" y="2832"/>
                  </a:lnTo>
                  <a:lnTo>
                    <a:pt x="6426" y="2806"/>
                  </a:lnTo>
                  <a:lnTo>
                    <a:pt x="6616" y="2692"/>
                  </a:lnTo>
                  <a:close/>
                </a:path>
                <a:path w="24765" h="27939">
                  <a:moveTo>
                    <a:pt x="6718" y="3352"/>
                  </a:moveTo>
                  <a:lnTo>
                    <a:pt x="6629" y="3111"/>
                  </a:lnTo>
                  <a:lnTo>
                    <a:pt x="6642" y="3378"/>
                  </a:lnTo>
                  <a:close/>
                </a:path>
                <a:path w="24765" h="27939">
                  <a:moveTo>
                    <a:pt x="6731" y="4000"/>
                  </a:moveTo>
                  <a:lnTo>
                    <a:pt x="6680" y="3746"/>
                  </a:lnTo>
                  <a:lnTo>
                    <a:pt x="6642" y="3530"/>
                  </a:lnTo>
                  <a:lnTo>
                    <a:pt x="6451" y="3568"/>
                  </a:lnTo>
                  <a:lnTo>
                    <a:pt x="6578" y="3467"/>
                  </a:lnTo>
                  <a:lnTo>
                    <a:pt x="6426" y="3454"/>
                  </a:lnTo>
                  <a:lnTo>
                    <a:pt x="6235" y="3441"/>
                  </a:lnTo>
                  <a:lnTo>
                    <a:pt x="6210" y="3606"/>
                  </a:lnTo>
                  <a:lnTo>
                    <a:pt x="6235" y="3746"/>
                  </a:lnTo>
                  <a:lnTo>
                    <a:pt x="6121" y="3606"/>
                  </a:lnTo>
                  <a:lnTo>
                    <a:pt x="5981" y="3644"/>
                  </a:lnTo>
                  <a:lnTo>
                    <a:pt x="5842" y="3733"/>
                  </a:lnTo>
                  <a:lnTo>
                    <a:pt x="5956" y="3911"/>
                  </a:lnTo>
                  <a:lnTo>
                    <a:pt x="6083" y="3873"/>
                  </a:lnTo>
                  <a:lnTo>
                    <a:pt x="6261" y="3937"/>
                  </a:lnTo>
                  <a:lnTo>
                    <a:pt x="6400" y="3683"/>
                  </a:lnTo>
                  <a:lnTo>
                    <a:pt x="6565" y="3835"/>
                  </a:lnTo>
                  <a:lnTo>
                    <a:pt x="6604" y="4038"/>
                  </a:lnTo>
                  <a:lnTo>
                    <a:pt x="6464" y="4152"/>
                  </a:lnTo>
                  <a:lnTo>
                    <a:pt x="6731" y="4000"/>
                  </a:lnTo>
                  <a:close/>
                </a:path>
                <a:path w="24765" h="27939">
                  <a:moveTo>
                    <a:pt x="7023" y="25"/>
                  </a:moveTo>
                  <a:lnTo>
                    <a:pt x="6832" y="50"/>
                  </a:lnTo>
                  <a:lnTo>
                    <a:pt x="6667" y="177"/>
                  </a:lnTo>
                  <a:lnTo>
                    <a:pt x="6908" y="177"/>
                  </a:lnTo>
                  <a:lnTo>
                    <a:pt x="7023" y="25"/>
                  </a:lnTo>
                  <a:close/>
                </a:path>
                <a:path w="24765" h="27939">
                  <a:moveTo>
                    <a:pt x="7239" y="2006"/>
                  </a:moveTo>
                  <a:close/>
                </a:path>
                <a:path w="24765" h="27939">
                  <a:moveTo>
                    <a:pt x="7340" y="1879"/>
                  </a:moveTo>
                  <a:close/>
                </a:path>
                <a:path w="24765" h="27939">
                  <a:moveTo>
                    <a:pt x="7404" y="1905"/>
                  </a:moveTo>
                  <a:close/>
                </a:path>
                <a:path w="24765" h="27939">
                  <a:moveTo>
                    <a:pt x="7404" y="1612"/>
                  </a:moveTo>
                  <a:lnTo>
                    <a:pt x="7175" y="1625"/>
                  </a:lnTo>
                  <a:lnTo>
                    <a:pt x="7404" y="1612"/>
                  </a:lnTo>
                  <a:close/>
                </a:path>
                <a:path w="24765" h="27939">
                  <a:moveTo>
                    <a:pt x="7747" y="2019"/>
                  </a:moveTo>
                  <a:lnTo>
                    <a:pt x="7632" y="2197"/>
                  </a:lnTo>
                  <a:lnTo>
                    <a:pt x="7747" y="2019"/>
                  </a:lnTo>
                  <a:close/>
                </a:path>
                <a:path w="24765" h="27939">
                  <a:moveTo>
                    <a:pt x="7924" y="2438"/>
                  </a:moveTo>
                  <a:lnTo>
                    <a:pt x="7721" y="2540"/>
                  </a:lnTo>
                  <a:lnTo>
                    <a:pt x="7556" y="2476"/>
                  </a:lnTo>
                  <a:lnTo>
                    <a:pt x="7531" y="2273"/>
                  </a:lnTo>
                  <a:lnTo>
                    <a:pt x="7404" y="1993"/>
                  </a:lnTo>
                  <a:lnTo>
                    <a:pt x="7239" y="2006"/>
                  </a:lnTo>
                  <a:lnTo>
                    <a:pt x="7200" y="2171"/>
                  </a:lnTo>
                  <a:lnTo>
                    <a:pt x="7010" y="2374"/>
                  </a:lnTo>
                  <a:lnTo>
                    <a:pt x="6845" y="2286"/>
                  </a:lnTo>
                  <a:lnTo>
                    <a:pt x="6908" y="2590"/>
                  </a:lnTo>
                  <a:lnTo>
                    <a:pt x="7150" y="2374"/>
                  </a:lnTo>
                  <a:lnTo>
                    <a:pt x="7366" y="2540"/>
                  </a:lnTo>
                  <a:lnTo>
                    <a:pt x="7162" y="2717"/>
                  </a:lnTo>
                  <a:lnTo>
                    <a:pt x="6997" y="2603"/>
                  </a:lnTo>
                  <a:lnTo>
                    <a:pt x="6794" y="2641"/>
                  </a:lnTo>
                  <a:lnTo>
                    <a:pt x="6692" y="3073"/>
                  </a:lnTo>
                  <a:lnTo>
                    <a:pt x="6819" y="2997"/>
                  </a:lnTo>
                  <a:lnTo>
                    <a:pt x="6946" y="2755"/>
                  </a:lnTo>
                  <a:lnTo>
                    <a:pt x="7048" y="3124"/>
                  </a:lnTo>
                  <a:lnTo>
                    <a:pt x="7239" y="2844"/>
                  </a:lnTo>
                  <a:lnTo>
                    <a:pt x="7340" y="2997"/>
                  </a:lnTo>
                  <a:lnTo>
                    <a:pt x="7607" y="2844"/>
                  </a:lnTo>
                  <a:lnTo>
                    <a:pt x="7658" y="2717"/>
                  </a:lnTo>
                  <a:lnTo>
                    <a:pt x="7848" y="2540"/>
                  </a:lnTo>
                  <a:close/>
                </a:path>
                <a:path w="24765" h="27939">
                  <a:moveTo>
                    <a:pt x="7962" y="2095"/>
                  </a:moveTo>
                  <a:lnTo>
                    <a:pt x="7950" y="1968"/>
                  </a:lnTo>
                  <a:lnTo>
                    <a:pt x="7950" y="1587"/>
                  </a:lnTo>
                  <a:lnTo>
                    <a:pt x="7912" y="1866"/>
                  </a:lnTo>
                  <a:lnTo>
                    <a:pt x="7886" y="1714"/>
                  </a:lnTo>
                  <a:lnTo>
                    <a:pt x="7848" y="1866"/>
                  </a:lnTo>
                  <a:lnTo>
                    <a:pt x="7810" y="1993"/>
                  </a:lnTo>
                  <a:lnTo>
                    <a:pt x="7962" y="2095"/>
                  </a:lnTo>
                  <a:close/>
                </a:path>
                <a:path w="24765" h="27939">
                  <a:moveTo>
                    <a:pt x="16535" y="12763"/>
                  </a:moveTo>
                  <a:close/>
                </a:path>
                <a:path w="24765" h="27939">
                  <a:moveTo>
                    <a:pt x="16776" y="14020"/>
                  </a:moveTo>
                  <a:lnTo>
                    <a:pt x="16675" y="13868"/>
                  </a:lnTo>
                  <a:lnTo>
                    <a:pt x="16637" y="13995"/>
                  </a:lnTo>
                  <a:lnTo>
                    <a:pt x="16662" y="14122"/>
                  </a:lnTo>
                  <a:close/>
                </a:path>
                <a:path w="24765" h="27939">
                  <a:moveTo>
                    <a:pt x="17360" y="16217"/>
                  </a:moveTo>
                  <a:lnTo>
                    <a:pt x="17322" y="15722"/>
                  </a:lnTo>
                  <a:lnTo>
                    <a:pt x="17132" y="15900"/>
                  </a:lnTo>
                  <a:lnTo>
                    <a:pt x="17233" y="16065"/>
                  </a:lnTo>
                  <a:lnTo>
                    <a:pt x="17360" y="16217"/>
                  </a:lnTo>
                  <a:close/>
                </a:path>
                <a:path w="24765" h="27939">
                  <a:moveTo>
                    <a:pt x="17729" y="15138"/>
                  </a:moveTo>
                  <a:lnTo>
                    <a:pt x="17564" y="15049"/>
                  </a:lnTo>
                  <a:lnTo>
                    <a:pt x="17348" y="14897"/>
                  </a:lnTo>
                  <a:lnTo>
                    <a:pt x="17297" y="15036"/>
                  </a:lnTo>
                  <a:lnTo>
                    <a:pt x="17449" y="15100"/>
                  </a:lnTo>
                  <a:lnTo>
                    <a:pt x="17729" y="15138"/>
                  </a:lnTo>
                  <a:close/>
                </a:path>
                <a:path w="24765" h="27939">
                  <a:moveTo>
                    <a:pt x="18211" y="12458"/>
                  </a:moveTo>
                  <a:lnTo>
                    <a:pt x="18059" y="12458"/>
                  </a:lnTo>
                  <a:lnTo>
                    <a:pt x="18161" y="12268"/>
                  </a:lnTo>
                  <a:lnTo>
                    <a:pt x="18059" y="12395"/>
                  </a:lnTo>
                  <a:lnTo>
                    <a:pt x="18148" y="12522"/>
                  </a:lnTo>
                  <a:close/>
                </a:path>
                <a:path w="24765" h="27939">
                  <a:moveTo>
                    <a:pt x="18592" y="12471"/>
                  </a:moveTo>
                  <a:close/>
                </a:path>
                <a:path w="24765" h="27939">
                  <a:moveTo>
                    <a:pt x="18719" y="16040"/>
                  </a:moveTo>
                  <a:lnTo>
                    <a:pt x="18478" y="15862"/>
                  </a:lnTo>
                  <a:lnTo>
                    <a:pt x="18440" y="15989"/>
                  </a:lnTo>
                  <a:lnTo>
                    <a:pt x="18288" y="16129"/>
                  </a:lnTo>
                  <a:lnTo>
                    <a:pt x="18415" y="16383"/>
                  </a:lnTo>
                  <a:lnTo>
                    <a:pt x="18465" y="16217"/>
                  </a:lnTo>
                  <a:lnTo>
                    <a:pt x="18491" y="16040"/>
                  </a:lnTo>
                  <a:lnTo>
                    <a:pt x="18630" y="16078"/>
                  </a:lnTo>
                  <a:close/>
                </a:path>
                <a:path w="24765" h="27939">
                  <a:moveTo>
                    <a:pt x="18719" y="15786"/>
                  </a:moveTo>
                  <a:lnTo>
                    <a:pt x="18592" y="15570"/>
                  </a:lnTo>
                  <a:lnTo>
                    <a:pt x="18542" y="15735"/>
                  </a:lnTo>
                  <a:lnTo>
                    <a:pt x="18605" y="15862"/>
                  </a:lnTo>
                  <a:close/>
                </a:path>
                <a:path w="24765" h="27939">
                  <a:moveTo>
                    <a:pt x="18783" y="13500"/>
                  </a:moveTo>
                  <a:lnTo>
                    <a:pt x="18669" y="13322"/>
                  </a:lnTo>
                  <a:lnTo>
                    <a:pt x="18516" y="13296"/>
                  </a:lnTo>
                  <a:lnTo>
                    <a:pt x="18376" y="13538"/>
                  </a:lnTo>
                  <a:lnTo>
                    <a:pt x="18783" y="13500"/>
                  </a:lnTo>
                  <a:close/>
                </a:path>
                <a:path w="24765" h="27939">
                  <a:moveTo>
                    <a:pt x="18796" y="16751"/>
                  </a:moveTo>
                  <a:lnTo>
                    <a:pt x="18630" y="16624"/>
                  </a:lnTo>
                  <a:lnTo>
                    <a:pt x="18542" y="16814"/>
                  </a:lnTo>
                  <a:lnTo>
                    <a:pt x="18605" y="16941"/>
                  </a:lnTo>
                  <a:lnTo>
                    <a:pt x="18796" y="16751"/>
                  </a:lnTo>
                  <a:close/>
                </a:path>
                <a:path w="24765" h="27939">
                  <a:moveTo>
                    <a:pt x="18796" y="9702"/>
                  </a:moveTo>
                  <a:lnTo>
                    <a:pt x="18542" y="9791"/>
                  </a:lnTo>
                  <a:lnTo>
                    <a:pt x="18465" y="10121"/>
                  </a:lnTo>
                  <a:lnTo>
                    <a:pt x="18656" y="10147"/>
                  </a:lnTo>
                  <a:lnTo>
                    <a:pt x="18580" y="9880"/>
                  </a:lnTo>
                  <a:lnTo>
                    <a:pt x="18796" y="9702"/>
                  </a:lnTo>
                  <a:close/>
                </a:path>
                <a:path w="24765" h="27939">
                  <a:moveTo>
                    <a:pt x="18821" y="27393"/>
                  </a:moveTo>
                  <a:close/>
                </a:path>
                <a:path w="24765" h="27939">
                  <a:moveTo>
                    <a:pt x="19151" y="27609"/>
                  </a:moveTo>
                  <a:close/>
                </a:path>
                <a:path w="24765" h="27939">
                  <a:moveTo>
                    <a:pt x="19240" y="15684"/>
                  </a:moveTo>
                  <a:lnTo>
                    <a:pt x="19189" y="15024"/>
                  </a:lnTo>
                  <a:lnTo>
                    <a:pt x="18986" y="15189"/>
                  </a:lnTo>
                  <a:lnTo>
                    <a:pt x="19189" y="15354"/>
                  </a:lnTo>
                  <a:lnTo>
                    <a:pt x="18986" y="15367"/>
                  </a:lnTo>
                  <a:lnTo>
                    <a:pt x="19240" y="15684"/>
                  </a:lnTo>
                  <a:close/>
                </a:path>
                <a:path w="24765" h="27939">
                  <a:moveTo>
                    <a:pt x="19558" y="26809"/>
                  </a:moveTo>
                  <a:lnTo>
                    <a:pt x="19405" y="26873"/>
                  </a:lnTo>
                  <a:lnTo>
                    <a:pt x="19558" y="26809"/>
                  </a:lnTo>
                  <a:close/>
                </a:path>
                <a:path w="24765" h="27939">
                  <a:moveTo>
                    <a:pt x="19583" y="26631"/>
                  </a:moveTo>
                  <a:lnTo>
                    <a:pt x="19392" y="26708"/>
                  </a:lnTo>
                  <a:lnTo>
                    <a:pt x="19392" y="26911"/>
                  </a:lnTo>
                  <a:lnTo>
                    <a:pt x="19405" y="26784"/>
                  </a:lnTo>
                  <a:lnTo>
                    <a:pt x="19570" y="26746"/>
                  </a:lnTo>
                  <a:close/>
                </a:path>
                <a:path w="24765" h="27939">
                  <a:moveTo>
                    <a:pt x="19608" y="15951"/>
                  </a:moveTo>
                  <a:close/>
                </a:path>
                <a:path w="24765" h="27939">
                  <a:moveTo>
                    <a:pt x="19621" y="26543"/>
                  </a:moveTo>
                  <a:close/>
                </a:path>
                <a:path w="24765" h="27939">
                  <a:moveTo>
                    <a:pt x="19621" y="26111"/>
                  </a:moveTo>
                  <a:lnTo>
                    <a:pt x="19392" y="26149"/>
                  </a:lnTo>
                  <a:lnTo>
                    <a:pt x="19253" y="26416"/>
                  </a:lnTo>
                  <a:lnTo>
                    <a:pt x="19621" y="26111"/>
                  </a:lnTo>
                  <a:close/>
                </a:path>
                <a:path w="24765" h="27939">
                  <a:moveTo>
                    <a:pt x="19672" y="26479"/>
                  </a:moveTo>
                  <a:close/>
                </a:path>
                <a:path w="24765" h="27939">
                  <a:moveTo>
                    <a:pt x="19875" y="27089"/>
                  </a:moveTo>
                  <a:close/>
                </a:path>
                <a:path w="24765" h="27939">
                  <a:moveTo>
                    <a:pt x="19900" y="26555"/>
                  </a:moveTo>
                  <a:lnTo>
                    <a:pt x="19723" y="26479"/>
                  </a:lnTo>
                  <a:lnTo>
                    <a:pt x="19761" y="26301"/>
                  </a:lnTo>
                  <a:lnTo>
                    <a:pt x="19685" y="26454"/>
                  </a:lnTo>
                  <a:lnTo>
                    <a:pt x="19773" y="26581"/>
                  </a:lnTo>
                  <a:lnTo>
                    <a:pt x="19646" y="26644"/>
                  </a:lnTo>
                  <a:lnTo>
                    <a:pt x="19773" y="26695"/>
                  </a:lnTo>
                  <a:lnTo>
                    <a:pt x="19900" y="26555"/>
                  </a:lnTo>
                  <a:close/>
                </a:path>
                <a:path w="24765" h="27939">
                  <a:moveTo>
                    <a:pt x="20053" y="26720"/>
                  </a:moveTo>
                  <a:lnTo>
                    <a:pt x="19913" y="26720"/>
                  </a:lnTo>
                  <a:lnTo>
                    <a:pt x="20053" y="26720"/>
                  </a:lnTo>
                  <a:close/>
                </a:path>
                <a:path w="24765" h="27939">
                  <a:moveTo>
                    <a:pt x="20066" y="27241"/>
                  </a:moveTo>
                  <a:close/>
                </a:path>
                <a:path w="24765" h="27939">
                  <a:moveTo>
                    <a:pt x="20193" y="26479"/>
                  </a:moveTo>
                  <a:lnTo>
                    <a:pt x="19939" y="26593"/>
                  </a:lnTo>
                  <a:lnTo>
                    <a:pt x="20116" y="26670"/>
                  </a:lnTo>
                  <a:lnTo>
                    <a:pt x="20193" y="26797"/>
                  </a:lnTo>
                  <a:lnTo>
                    <a:pt x="20142" y="26593"/>
                  </a:lnTo>
                  <a:close/>
                </a:path>
                <a:path w="24765" h="27939">
                  <a:moveTo>
                    <a:pt x="21945" y="25971"/>
                  </a:moveTo>
                  <a:lnTo>
                    <a:pt x="21894" y="25565"/>
                  </a:lnTo>
                  <a:lnTo>
                    <a:pt x="21869" y="25971"/>
                  </a:lnTo>
                  <a:close/>
                </a:path>
                <a:path w="24765" h="27939">
                  <a:moveTo>
                    <a:pt x="21958" y="25971"/>
                  </a:moveTo>
                  <a:close/>
                </a:path>
                <a:path w="24765" h="27939">
                  <a:moveTo>
                    <a:pt x="22085" y="25971"/>
                  </a:moveTo>
                  <a:close/>
                </a:path>
                <a:path w="24765" h="27939">
                  <a:moveTo>
                    <a:pt x="22098" y="18110"/>
                  </a:moveTo>
                  <a:lnTo>
                    <a:pt x="21971" y="18034"/>
                  </a:lnTo>
                  <a:lnTo>
                    <a:pt x="21958" y="18211"/>
                  </a:lnTo>
                  <a:lnTo>
                    <a:pt x="22098" y="18110"/>
                  </a:lnTo>
                  <a:close/>
                </a:path>
                <a:path w="24765" h="27939">
                  <a:moveTo>
                    <a:pt x="22123" y="18021"/>
                  </a:moveTo>
                  <a:close/>
                </a:path>
                <a:path w="24765" h="27939">
                  <a:moveTo>
                    <a:pt x="22161" y="25057"/>
                  </a:moveTo>
                  <a:close/>
                </a:path>
                <a:path w="24765" h="27939">
                  <a:moveTo>
                    <a:pt x="22263" y="18516"/>
                  </a:moveTo>
                  <a:lnTo>
                    <a:pt x="22098" y="18364"/>
                  </a:lnTo>
                  <a:lnTo>
                    <a:pt x="22186" y="18516"/>
                  </a:lnTo>
                  <a:close/>
                </a:path>
                <a:path w="24765" h="27939">
                  <a:moveTo>
                    <a:pt x="22288" y="25844"/>
                  </a:moveTo>
                  <a:lnTo>
                    <a:pt x="22136" y="25819"/>
                  </a:lnTo>
                  <a:lnTo>
                    <a:pt x="22288" y="25844"/>
                  </a:lnTo>
                  <a:close/>
                </a:path>
                <a:path w="24765" h="27939">
                  <a:moveTo>
                    <a:pt x="22390" y="25082"/>
                  </a:moveTo>
                  <a:lnTo>
                    <a:pt x="22161" y="25057"/>
                  </a:lnTo>
                  <a:lnTo>
                    <a:pt x="22148" y="25222"/>
                  </a:lnTo>
                  <a:lnTo>
                    <a:pt x="22352" y="25107"/>
                  </a:lnTo>
                  <a:close/>
                </a:path>
                <a:path w="24765" h="27939">
                  <a:moveTo>
                    <a:pt x="22402" y="16421"/>
                  </a:moveTo>
                  <a:lnTo>
                    <a:pt x="22123" y="16205"/>
                  </a:lnTo>
                  <a:lnTo>
                    <a:pt x="22148" y="16497"/>
                  </a:lnTo>
                  <a:lnTo>
                    <a:pt x="22313" y="16370"/>
                  </a:lnTo>
                  <a:close/>
                </a:path>
                <a:path w="24765" h="27939">
                  <a:moveTo>
                    <a:pt x="22415" y="18821"/>
                  </a:moveTo>
                  <a:lnTo>
                    <a:pt x="22199" y="18707"/>
                  </a:lnTo>
                  <a:lnTo>
                    <a:pt x="22288" y="18923"/>
                  </a:lnTo>
                  <a:lnTo>
                    <a:pt x="22415" y="18986"/>
                  </a:lnTo>
                  <a:lnTo>
                    <a:pt x="22415" y="18821"/>
                  </a:lnTo>
                  <a:close/>
                </a:path>
                <a:path w="24765" h="27939">
                  <a:moveTo>
                    <a:pt x="22440" y="18364"/>
                  </a:moveTo>
                  <a:lnTo>
                    <a:pt x="22301" y="18313"/>
                  </a:lnTo>
                  <a:lnTo>
                    <a:pt x="22352" y="18453"/>
                  </a:lnTo>
                  <a:close/>
                </a:path>
                <a:path w="24765" h="27939">
                  <a:moveTo>
                    <a:pt x="22453" y="16395"/>
                  </a:moveTo>
                  <a:lnTo>
                    <a:pt x="22440" y="16205"/>
                  </a:lnTo>
                  <a:lnTo>
                    <a:pt x="22402" y="16395"/>
                  </a:lnTo>
                  <a:close/>
                </a:path>
                <a:path w="24765" h="27939">
                  <a:moveTo>
                    <a:pt x="22517" y="19265"/>
                  </a:moveTo>
                  <a:close/>
                </a:path>
                <a:path w="24765" h="27939">
                  <a:moveTo>
                    <a:pt x="22542" y="25628"/>
                  </a:moveTo>
                  <a:lnTo>
                    <a:pt x="22326" y="25603"/>
                  </a:lnTo>
                  <a:lnTo>
                    <a:pt x="22288" y="25742"/>
                  </a:lnTo>
                  <a:lnTo>
                    <a:pt x="22352" y="25882"/>
                  </a:lnTo>
                  <a:lnTo>
                    <a:pt x="22377" y="26200"/>
                  </a:lnTo>
                  <a:lnTo>
                    <a:pt x="22428" y="26073"/>
                  </a:lnTo>
                  <a:lnTo>
                    <a:pt x="22364" y="25946"/>
                  </a:lnTo>
                  <a:lnTo>
                    <a:pt x="22491" y="25793"/>
                  </a:lnTo>
                  <a:lnTo>
                    <a:pt x="22542" y="25628"/>
                  </a:lnTo>
                  <a:close/>
                </a:path>
                <a:path w="24765" h="27939">
                  <a:moveTo>
                    <a:pt x="22606" y="16370"/>
                  </a:moveTo>
                  <a:lnTo>
                    <a:pt x="22402" y="16421"/>
                  </a:lnTo>
                  <a:lnTo>
                    <a:pt x="22504" y="16649"/>
                  </a:lnTo>
                  <a:lnTo>
                    <a:pt x="22593" y="16484"/>
                  </a:lnTo>
                  <a:close/>
                </a:path>
                <a:path w="24765" h="27939">
                  <a:moveTo>
                    <a:pt x="22656" y="22364"/>
                  </a:moveTo>
                  <a:lnTo>
                    <a:pt x="22479" y="22377"/>
                  </a:lnTo>
                  <a:lnTo>
                    <a:pt x="22377" y="22517"/>
                  </a:lnTo>
                  <a:lnTo>
                    <a:pt x="22656" y="22364"/>
                  </a:lnTo>
                  <a:close/>
                </a:path>
                <a:path w="24765" h="27939">
                  <a:moveTo>
                    <a:pt x="22694" y="21729"/>
                  </a:moveTo>
                  <a:lnTo>
                    <a:pt x="22555" y="21678"/>
                  </a:lnTo>
                  <a:lnTo>
                    <a:pt x="22694" y="21729"/>
                  </a:lnTo>
                  <a:close/>
                </a:path>
                <a:path w="24765" h="27939">
                  <a:moveTo>
                    <a:pt x="22707" y="19037"/>
                  </a:moveTo>
                  <a:lnTo>
                    <a:pt x="22682" y="18846"/>
                  </a:lnTo>
                  <a:lnTo>
                    <a:pt x="22644" y="19088"/>
                  </a:lnTo>
                  <a:close/>
                </a:path>
                <a:path w="24765" h="27939">
                  <a:moveTo>
                    <a:pt x="22834" y="18491"/>
                  </a:moveTo>
                  <a:lnTo>
                    <a:pt x="22745" y="18300"/>
                  </a:lnTo>
                  <a:lnTo>
                    <a:pt x="22606" y="18389"/>
                  </a:lnTo>
                  <a:lnTo>
                    <a:pt x="22555" y="18516"/>
                  </a:lnTo>
                  <a:lnTo>
                    <a:pt x="22694" y="18465"/>
                  </a:lnTo>
                  <a:lnTo>
                    <a:pt x="22707" y="18592"/>
                  </a:lnTo>
                  <a:lnTo>
                    <a:pt x="22834" y="18491"/>
                  </a:lnTo>
                  <a:close/>
                </a:path>
                <a:path w="24765" h="27939">
                  <a:moveTo>
                    <a:pt x="22872" y="21653"/>
                  </a:moveTo>
                  <a:close/>
                </a:path>
                <a:path w="24765" h="27939">
                  <a:moveTo>
                    <a:pt x="22872" y="16929"/>
                  </a:moveTo>
                  <a:close/>
                </a:path>
                <a:path w="24765" h="27939">
                  <a:moveTo>
                    <a:pt x="22910" y="21031"/>
                  </a:moveTo>
                  <a:close/>
                </a:path>
                <a:path w="24765" h="27939">
                  <a:moveTo>
                    <a:pt x="22910" y="16548"/>
                  </a:moveTo>
                  <a:lnTo>
                    <a:pt x="22669" y="16649"/>
                  </a:lnTo>
                  <a:lnTo>
                    <a:pt x="22910" y="16548"/>
                  </a:lnTo>
                  <a:close/>
                </a:path>
                <a:path w="24765" h="27939">
                  <a:moveTo>
                    <a:pt x="22936" y="25781"/>
                  </a:moveTo>
                  <a:lnTo>
                    <a:pt x="22910" y="25628"/>
                  </a:lnTo>
                  <a:lnTo>
                    <a:pt x="22872" y="25831"/>
                  </a:lnTo>
                  <a:close/>
                </a:path>
                <a:path w="24765" h="27939">
                  <a:moveTo>
                    <a:pt x="23012" y="25095"/>
                  </a:moveTo>
                  <a:lnTo>
                    <a:pt x="22860" y="25146"/>
                  </a:lnTo>
                  <a:lnTo>
                    <a:pt x="22733" y="25057"/>
                  </a:lnTo>
                  <a:lnTo>
                    <a:pt x="22580" y="24968"/>
                  </a:lnTo>
                  <a:lnTo>
                    <a:pt x="22529" y="25133"/>
                  </a:lnTo>
                  <a:lnTo>
                    <a:pt x="22352" y="25107"/>
                  </a:lnTo>
                  <a:lnTo>
                    <a:pt x="22199" y="25336"/>
                  </a:lnTo>
                  <a:lnTo>
                    <a:pt x="22352" y="25374"/>
                  </a:lnTo>
                  <a:lnTo>
                    <a:pt x="22542" y="25361"/>
                  </a:lnTo>
                  <a:lnTo>
                    <a:pt x="22694" y="25400"/>
                  </a:lnTo>
                  <a:lnTo>
                    <a:pt x="22694" y="25552"/>
                  </a:lnTo>
                  <a:lnTo>
                    <a:pt x="22910" y="25628"/>
                  </a:lnTo>
                  <a:lnTo>
                    <a:pt x="22821" y="25476"/>
                  </a:lnTo>
                  <a:lnTo>
                    <a:pt x="22821" y="25349"/>
                  </a:lnTo>
                  <a:lnTo>
                    <a:pt x="22961" y="25285"/>
                  </a:lnTo>
                  <a:lnTo>
                    <a:pt x="23012" y="25095"/>
                  </a:lnTo>
                  <a:close/>
                </a:path>
                <a:path w="24765" h="27939">
                  <a:moveTo>
                    <a:pt x="23037" y="22542"/>
                  </a:moveTo>
                  <a:lnTo>
                    <a:pt x="22821" y="22504"/>
                  </a:lnTo>
                  <a:lnTo>
                    <a:pt x="22669" y="22364"/>
                  </a:lnTo>
                  <a:lnTo>
                    <a:pt x="22669" y="22542"/>
                  </a:lnTo>
                  <a:lnTo>
                    <a:pt x="22847" y="22529"/>
                  </a:lnTo>
                  <a:lnTo>
                    <a:pt x="23037" y="22580"/>
                  </a:lnTo>
                  <a:close/>
                </a:path>
                <a:path w="24765" h="27939">
                  <a:moveTo>
                    <a:pt x="23037" y="21348"/>
                  </a:moveTo>
                  <a:lnTo>
                    <a:pt x="22898" y="21259"/>
                  </a:lnTo>
                  <a:lnTo>
                    <a:pt x="22809" y="21412"/>
                  </a:lnTo>
                  <a:lnTo>
                    <a:pt x="22936" y="21488"/>
                  </a:lnTo>
                  <a:lnTo>
                    <a:pt x="23037" y="21348"/>
                  </a:lnTo>
                  <a:close/>
                </a:path>
                <a:path w="24765" h="27939">
                  <a:moveTo>
                    <a:pt x="23114" y="16967"/>
                  </a:moveTo>
                  <a:lnTo>
                    <a:pt x="23101" y="16700"/>
                  </a:lnTo>
                  <a:lnTo>
                    <a:pt x="23101" y="16471"/>
                  </a:lnTo>
                  <a:lnTo>
                    <a:pt x="23025" y="16700"/>
                  </a:lnTo>
                  <a:lnTo>
                    <a:pt x="23114" y="16967"/>
                  </a:lnTo>
                  <a:close/>
                </a:path>
                <a:path w="24765" h="27939">
                  <a:moveTo>
                    <a:pt x="23228" y="23355"/>
                  </a:moveTo>
                  <a:close/>
                </a:path>
                <a:path w="24765" h="27939">
                  <a:moveTo>
                    <a:pt x="23304" y="22733"/>
                  </a:moveTo>
                  <a:close/>
                </a:path>
                <a:path w="24765" h="27939">
                  <a:moveTo>
                    <a:pt x="23342" y="20904"/>
                  </a:moveTo>
                  <a:close/>
                </a:path>
                <a:path w="24765" h="27939">
                  <a:moveTo>
                    <a:pt x="23406" y="22771"/>
                  </a:moveTo>
                  <a:lnTo>
                    <a:pt x="23279" y="22796"/>
                  </a:lnTo>
                  <a:lnTo>
                    <a:pt x="23406" y="22771"/>
                  </a:lnTo>
                  <a:close/>
                </a:path>
                <a:path w="24765" h="27939">
                  <a:moveTo>
                    <a:pt x="23647" y="23342"/>
                  </a:moveTo>
                  <a:lnTo>
                    <a:pt x="23520" y="23393"/>
                  </a:lnTo>
                  <a:lnTo>
                    <a:pt x="23647" y="23342"/>
                  </a:lnTo>
                  <a:close/>
                </a:path>
                <a:path w="24765" h="27939">
                  <a:moveTo>
                    <a:pt x="23672" y="23253"/>
                  </a:moveTo>
                  <a:lnTo>
                    <a:pt x="23520" y="23279"/>
                  </a:lnTo>
                  <a:lnTo>
                    <a:pt x="23672" y="23253"/>
                  </a:lnTo>
                  <a:close/>
                </a:path>
                <a:path w="24765" h="27939">
                  <a:moveTo>
                    <a:pt x="23749" y="20548"/>
                  </a:moveTo>
                  <a:close/>
                </a:path>
                <a:path w="24765" h="27939">
                  <a:moveTo>
                    <a:pt x="23799" y="23139"/>
                  </a:moveTo>
                  <a:close/>
                </a:path>
                <a:path w="24765" h="27939">
                  <a:moveTo>
                    <a:pt x="23850" y="20574"/>
                  </a:moveTo>
                  <a:close/>
                </a:path>
                <a:path w="24765" h="27939">
                  <a:moveTo>
                    <a:pt x="23914" y="23266"/>
                  </a:moveTo>
                  <a:lnTo>
                    <a:pt x="23774" y="23380"/>
                  </a:lnTo>
                  <a:lnTo>
                    <a:pt x="23723" y="23558"/>
                  </a:lnTo>
                  <a:lnTo>
                    <a:pt x="23876" y="23583"/>
                  </a:lnTo>
                  <a:lnTo>
                    <a:pt x="23914" y="23266"/>
                  </a:lnTo>
                  <a:close/>
                </a:path>
                <a:path w="24765" h="27939">
                  <a:moveTo>
                    <a:pt x="23914" y="20637"/>
                  </a:moveTo>
                  <a:close/>
                </a:path>
                <a:path w="24765" h="27939">
                  <a:moveTo>
                    <a:pt x="23977" y="23444"/>
                  </a:moveTo>
                  <a:close/>
                </a:path>
                <a:path w="24765" h="27939">
                  <a:moveTo>
                    <a:pt x="23977" y="20205"/>
                  </a:moveTo>
                  <a:close/>
                </a:path>
                <a:path w="24765" h="27939">
                  <a:moveTo>
                    <a:pt x="24041" y="23622"/>
                  </a:moveTo>
                  <a:lnTo>
                    <a:pt x="23876" y="23583"/>
                  </a:lnTo>
                  <a:lnTo>
                    <a:pt x="23850" y="23761"/>
                  </a:lnTo>
                  <a:lnTo>
                    <a:pt x="24041" y="23622"/>
                  </a:lnTo>
                  <a:close/>
                </a:path>
                <a:path w="24765" h="27939">
                  <a:moveTo>
                    <a:pt x="24091" y="23558"/>
                  </a:moveTo>
                  <a:lnTo>
                    <a:pt x="23964" y="23825"/>
                  </a:lnTo>
                  <a:lnTo>
                    <a:pt x="24091" y="23558"/>
                  </a:lnTo>
                  <a:close/>
                </a:path>
                <a:path w="24765" h="27939">
                  <a:moveTo>
                    <a:pt x="24193" y="23329"/>
                  </a:moveTo>
                  <a:close/>
                </a:path>
                <a:path w="24765" h="27939">
                  <a:moveTo>
                    <a:pt x="24206" y="23164"/>
                  </a:moveTo>
                  <a:close/>
                </a:path>
                <a:path w="24765" h="27939">
                  <a:moveTo>
                    <a:pt x="24218" y="20421"/>
                  </a:moveTo>
                  <a:close/>
                </a:path>
                <a:path w="24765" h="27939">
                  <a:moveTo>
                    <a:pt x="24295" y="20256"/>
                  </a:moveTo>
                  <a:lnTo>
                    <a:pt x="24218" y="20383"/>
                  </a:lnTo>
                  <a:lnTo>
                    <a:pt x="24295" y="20256"/>
                  </a:lnTo>
                  <a:close/>
                </a:path>
                <a:path w="24765" h="27939">
                  <a:moveTo>
                    <a:pt x="24333" y="22974"/>
                  </a:moveTo>
                  <a:lnTo>
                    <a:pt x="24130" y="22987"/>
                  </a:lnTo>
                  <a:lnTo>
                    <a:pt x="23977" y="23177"/>
                  </a:lnTo>
                  <a:lnTo>
                    <a:pt x="24231" y="22999"/>
                  </a:lnTo>
                  <a:close/>
                </a:path>
              </a:pathLst>
            </a:custGeom>
            <a:solidFill>
              <a:srgbClr val="E6E7E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788339" y="4584331"/>
              <a:ext cx="18415" cy="22860"/>
            </a:xfrm>
            <a:custGeom>
              <a:avLst/>
              <a:gdLst/>
              <a:ahLst/>
              <a:cxnLst/>
              <a:rect l="l" t="t" r="r" b="b"/>
              <a:pathLst>
                <a:path w="18415" h="22860">
                  <a:moveTo>
                    <a:pt x="317" y="3771"/>
                  </a:moveTo>
                  <a:lnTo>
                    <a:pt x="152" y="3644"/>
                  </a:lnTo>
                  <a:lnTo>
                    <a:pt x="0" y="3721"/>
                  </a:lnTo>
                  <a:lnTo>
                    <a:pt x="165" y="3733"/>
                  </a:lnTo>
                  <a:lnTo>
                    <a:pt x="317" y="3771"/>
                  </a:lnTo>
                  <a:close/>
                </a:path>
                <a:path w="18415" h="22860">
                  <a:moveTo>
                    <a:pt x="431" y="3606"/>
                  </a:moveTo>
                  <a:lnTo>
                    <a:pt x="279" y="3416"/>
                  </a:lnTo>
                  <a:lnTo>
                    <a:pt x="203" y="3581"/>
                  </a:lnTo>
                  <a:lnTo>
                    <a:pt x="381" y="3619"/>
                  </a:lnTo>
                  <a:close/>
                </a:path>
                <a:path w="18415" h="22860">
                  <a:moveTo>
                    <a:pt x="596" y="4000"/>
                  </a:moveTo>
                  <a:lnTo>
                    <a:pt x="469" y="4076"/>
                  </a:lnTo>
                  <a:lnTo>
                    <a:pt x="596" y="4000"/>
                  </a:lnTo>
                  <a:close/>
                </a:path>
                <a:path w="18415" h="22860">
                  <a:moveTo>
                    <a:pt x="787" y="3606"/>
                  </a:moveTo>
                  <a:lnTo>
                    <a:pt x="762" y="3352"/>
                  </a:lnTo>
                  <a:lnTo>
                    <a:pt x="571" y="3289"/>
                  </a:lnTo>
                  <a:lnTo>
                    <a:pt x="711" y="3441"/>
                  </a:lnTo>
                  <a:lnTo>
                    <a:pt x="787" y="3606"/>
                  </a:lnTo>
                  <a:close/>
                </a:path>
                <a:path w="18415" h="22860">
                  <a:moveTo>
                    <a:pt x="800" y="3924"/>
                  </a:moveTo>
                  <a:close/>
                </a:path>
                <a:path w="18415" h="22860">
                  <a:moveTo>
                    <a:pt x="939" y="3810"/>
                  </a:moveTo>
                  <a:lnTo>
                    <a:pt x="736" y="3759"/>
                  </a:lnTo>
                  <a:lnTo>
                    <a:pt x="863" y="3822"/>
                  </a:lnTo>
                  <a:close/>
                </a:path>
                <a:path w="18415" h="22860">
                  <a:moveTo>
                    <a:pt x="977" y="3365"/>
                  </a:moveTo>
                  <a:close/>
                </a:path>
                <a:path w="18415" h="22860">
                  <a:moveTo>
                    <a:pt x="1587" y="4089"/>
                  </a:moveTo>
                  <a:lnTo>
                    <a:pt x="1485" y="3949"/>
                  </a:lnTo>
                  <a:lnTo>
                    <a:pt x="1536" y="4152"/>
                  </a:lnTo>
                  <a:close/>
                </a:path>
                <a:path w="18415" h="22860">
                  <a:moveTo>
                    <a:pt x="1676" y="4114"/>
                  </a:moveTo>
                  <a:lnTo>
                    <a:pt x="1612" y="3962"/>
                  </a:lnTo>
                  <a:lnTo>
                    <a:pt x="1676" y="4114"/>
                  </a:lnTo>
                  <a:close/>
                </a:path>
                <a:path w="18415" h="22860">
                  <a:moveTo>
                    <a:pt x="1803" y="3302"/>
                  </a:moveTo>
                  <a:lnTo>
                    <a:pt x="1778" y="3467"/>
                  </a:lnTo>
                  <a:lnTo>
                    <a:pt x="1803" y="3302"/>
                  </a:lnTo>
                  <a:close/>
                </a:path>
                <a:path w="18415" h="22860">
                  <a:moveTo>
                    <a:pt x="1917" y="3708"/>
                  </a:moveTo>
                  <a:lnTo>
                    <a:pt x="1676" y="3530"/>
                  </a:lnTo>
                  <a:lnTo>
                    <a:pt x="1625" y="3390"/>
                  </a:lnTo>
                  <a:lnTo>
                    <a:pt x="1473" y="3505"/>
                  </a:lnTo>
                  <a:lnTo>
                    <a:pt x="1651" y="3581"/>
                  </a:lnTo>
                  <a:lnTo>
                    <a:pt x="1739" y="3746"/>
                  </a:lnTo>
                  <a:lnTo>
                    <a:pt x="1917" y="3708"/>
                  </a:lnTo>
                  <a:close/>
                </a:path>
                <a:path w="18415" h="22860">
                  <a:moveTo>
                    <a:pt x="2209" y="3098"/>
                  </a:moveTo>
                  <a:lnTo>
                    <a:pt x="1993" y="2895"/>
                  </a:lnTo>
                  <a:lnTo>
                    <a:pt x="1968" y="3098"/>
                  </a:lnTo>
                  <a:lnTo>
                    <a:pt x="2032" y="3225"/>
                  </a:lnTo>
                  <a:lnTo>
                    <a:pt x="2082" y="3517"/>
                  </a:lnTo>
                  <a:lnTo>
                    <a:pt x="2209" y="3098"/>
                  </a:lnTo>
                  <a:close/>
                </a:path>
                <a:path w="18415" h="22860">
                  <a:moveTo>
                    <a:pt x="2362" y="3365"/>
                  </a:moveTo>
                  <a:lnTo>
                    <a:pt x="2273" y="3530"/>
                  </a:lnTo>
                  <a:lnTo>
                    <a:pt x="2298" y="3378"/>
                  </a:lnTo>
                  <a:close/>
                </a:path>
                <a:path w="18415" h="22860">
                  <a:moveTo>
                    <a:pt x="3162" y="3822"/>
                  </a:moveTo>
                  <a:lnTo>
                    <a:pt x="3009" y="3898"/>
                  </a:lnTo>
                  <a:lnTo>
                    <a:pt x="3162" y="3822"/>
                  </a:lnTo>
                  <a:close/>
                </a:path>
                <a:path w="18415" h="22860">
                  <a:moveTo>
                    <a:pt x="3302" y="3505"/>
                  </a:moveTo>
                  <a:lnTo>
                    <a:pt x="3213" y="3327"/>
                  </a:lnTo>
                  <a:lnTo>
                    <a:pt x="3302" y="3505"/>
                  </a:lnTo>
                  <a:close/>
                </a:path>
                <a:path w="18415" h="22860">
                  <a:moveTo>
                    <a:pt x="3327" y="3581"/>
                  </a:moveTo>
                  <a:lnTo>
                    <a:pt x="3187" y="3479"/>
                  </a:lnTo>
                  <a:lnTo>
                    <a:pt x="3327" y="3581"/>
                  </a:lnTo>
                  <a:close/>
                </a:path>
                <a:path w="18415" h="22860">
                  <a:moveTo>
                    <a:pt x="3517" y="3213"/>
                  </a:moveTo>
                  <a:lnTo>
                    <a:pt x="3390" y="3365"/>
                  </a:lnTo>
                  <a:lnTo>
                    <a:pt x="3517" y="3441"/>
                  </a:lnTo>
                  <a:lnTo>
                    <a:pt x="3517" y="3213"/>
                  </a:lnTo>
                  <a:close/>
                </a:path>
                <a:path w="18415" h="22860">
                  <a:moveTo>
                    <a:pt x="3670" y="3276"/>
                  </a:moveTo>
                  <a:lnTo>
                    <a:pt x="3517" y="3136"/>
                  </a:lnTo>
                  <a:lnTo>
                    <a:pt x="3556" y="3302"/>
                  </a:lnTo>
                  <a:close/>
                </a:path>
                <a:path w="18415" h="22860">
                  <a:moveTo>
                    <a:pt x="4622" y="1625"/>
                  </a:moveTo>
                  <a:lnTo>
                    <a:pt x="4495" y="1587"/>
                  </a:lnTo>
                  <a:lnTo>
                    <a:pt x="4622" y="1625"/>
                  </a:lnTo>
                  <a:close/>
                </a:path>
                <a:path w="18415" h="22860">
                  <a:moveTo>
                    <a:pt x="4635" y="1485"/>
                  </a:moveTo>
                  <a:lnTo>
                    <a:pt x="4546" y="1231"/>
                  </a:lnTo>
                  <a:lnTo>
                    <a:pt x="4394" y="1358"/>
                  </a:lnTo>
                  <a:lnTo>
                    <a:pt x="4356" y="1498"/>
                  </a:lnTo>
                  <a:lnTo>
                    <a:pt x="4241" y="1663"/>
                  </a:lnTo>
                  <a:lnTo>
                    <a:pt x="3949" y="1511"/>
                  </a:lnTo>
                  <a:lnTo>
                    <a:pt x="4330" y="1879"/>
                  </a:lnTo>
                  <a:lnTo>
                    <a:pt x="4381" y="1663"/>
                  </a:lnTo>
                  <a:lnTo>
                    <a:pt x="4406" y="1536"/>
                  </a:lnTo>
                  <a:lnTo>
                    <a:pt x="4597" y="1511"/>
                  </a:lnTo>
                  <a:close/>
                </a:path>
                <a:path w="18415" h="22860">
                  <a:moveTo>
                    <a:pt x="5384" y="520"/>
                  </a:moveTo>
                  <a:lnTo>
                    <a:pt x="5257" y="647"/>
                  </a:lnTo>
                  <a:lnTo>
                    <a:pt x="5384" y="520"/>
                  </a:lnTo>
                  <a:close/>
                </a:path>
                <a:path w="18415" h="22860">
                  <a:moveTo>
                    <a:pt x="10033" y="19316"/>
                  </a:moveTo>
                  <a:lnTo>
                    <a:pt x="9867" y="19316"/>
                  </a:lnTo>
                  <a:lnTo>
                    <a:pt x="9918" y="19469"/>
                  </a:lnTo>
                  <a:lnTo>
                    <a:pt x="10033" y="19316"/>
                  </a:lnTo>
                  <a:close/>
                </a:path>
                <a:path w="18415" h="22860">
                  <a:moveTo>
                    <a:pt x="10820" y="17157"/>
                  </a:moveTo>
                  <a:close/>
                </a:path>
                <a:path w="18415" h="22860">
                  <a:moveTo>
                    <a:pt x="10871" y="17221"/>
                  </a:moveTo>
                  <a:lnTo>
                    <a:pt x="10706" y="17272"/>
                  </a:lnTo>
                  <a:lnTo>
                    <a:pt x="10795" y="17399"/>
                  </a:lnTo>
                  <a:lnTo>
                    <a:pt x="10871" y="17221"/>
                  </a:lnTo>
                  <a:close/>
                </a:path>
                <a:path w="18415" h="22860">
                  <a:moveTo>
                    <a:pt x="11188" y="19875"/>
                  </a:moveTo>
                  <a:lnTo>
                    <a:pt x="11150" y="19710"/>
                  </a:lnTo>
                  <a:lnTo>
                    <a:pt x="10972" y="19685"/>
                  </a:lnTo>
                  <a:lnTo>
                    <a:pt x="11087" y="19837"/>
                  </a:lnTo>
                  <a:close/>
                </a:path>
                <a:path w="18415" h="22860">
                  <a:moveTo>
                    <a:pt x="11226" y="406"/>
                  </a:moveTo>
                  <a:lnTo>
                    <a:pt x="10833" y="0"/>
                  </a:lnTo>
                  <a:lnTo>
                    <a:pt x="10858" y="165"/>
                  </a:lnTo>
                  <a:lnTo>
                    <a:pt x="11036" y="431"/>
                  </a:lnTo>
                  <a:lnTo>
                    <a:pt x="11163" y="469"/>
                  </a:lnTo>
                  <a:close/>
                </a:path>
                <a:path w="18415" h="22860">
                  <a:moveTo>
                    <a:pt x="11430" y="17691"/>
                  </a:moveTo>
                  <a:close/>
                </a:path>
                <a:path w="18415" h="22860">
                  <a:moveTo>
                    <a:pt x="11468" y="18745"/>
                  </a:moveTo>
                  <a:lnTo>
                    <a:pt x="11252" y="18846"/>
                  </a:lnTo>
                  <a:lnTo>
                    <a:pt x="11226" y="19100"/>
                  </a:lnTo>
                  <a:lnTo>
                    <a:pt x="11404" y="18884"/>
                  </a:lnTo>
                  <a:lnTo>
                    <a:pt x="11468" y="18745"/>
                  </a:lnTo>
                  <a:close/>
                </a:path>
                <a:path w="18415" h="22860">
                  <a:moveTo>
                    <a:pt x="11480" y="18262"/>
                  </a:moveTo>
                  <a:close/>
                </a:path>
                <a:path w="18415" h="22860">
                  <a:moveTo>
                    <a:pt x="11531" y="19812"/>
                  </a:moveTo>
                  <a:close/>
                </a:path>
                <a:path w="18415" h="22860">
                  <a:moveTo>
                    <a:pt x="11582" y="18199"/>
                  </a:moveTo>
                  <a:close/>
                </a:path>
                <a:path w="18415" h="22860">
                  <a:moveTo>
                    <a:pt x="11595" y="17145"/>
                  </a:moveTo>
                  <a:lnTo>
                    <a:pt x="11493" y="17272"/>
                  </a:lnTo>
                  <a:lnTo>
                    <a:pt x="11595" y="17145"/>
                  </a:lnTo>
                  <a:close/>
                </a:path>
                <a:path w="18415" h="22860">
                  <a:moveTo>
                    <a:pt x="11645" y="19812"/>
                  </a:moveTo>
                  <a:close/>
                </a:path>
                <a:path w="18415" h="22860">
                  <a:moveTo>
                    <a:pt x="11684" y="19710"/>
                  </a:moveTo>
                  <a:lnTo>
                    <a:pt x="11557" y="19710"/>
                  </a:lnTo>
                  <a:lnTo>
                    <a:pt x="11569" y="19545"/>
                  </a:lnTo>
                  <a:lnTo>
                    <a:pt x="11417" y="19519"/>
                  </a:lnTo>
                  <a:lnTo>
                    <a:pt x="11188" y="19443"/>
                  </a:lnTo>
                  <a:lnTo>
                    <a:pt x="11150" y="19710"/>
                  </a:lnTo>
                  <a:lnTo>
                    <a:pt x="11417" y="19659"/>
                  </a:lnTo>
                  <a:lnTo>
                    <a:pt x="11684" y="19710"/>
                  </a:lnTo>
                  <a:close/>
                </a:path>
                <a:path w="18415" h="22860">
                  <a:moveTo>
                    <a:pt x="11772" y="20256"/>
                  </a:moveTo>
                  <a:close/>
                </a:path>
                <a:path w="18415" h="22860">
                  <a:moveTo>
                    <a:pt x="11811" y="13982"/>
                  </a:moveTo>
                  <a:lnTo>
                    <a:pt x="11671" y="14097"/>
                  </a:lnTo>
                  <a:lnTo>
                    <a:pt x="11811" y="13982"/>
                  </a:lnTo>
                  <a:close/>
                </a:path>
                <a:path w="18415" h="22860">
                  <a:moveTo>
                    <a:pt x="11849" y="18389"/>
                  </a:moveTo>
                  <a:lnTo>
                    <a:pt x="11684" y="18516"/>
                  </a:lnTo>
                  <a:lnTo>
                    <a:pt x="11671" y="18669"/>
                  </a:lnTo>
                  <a:lnTo>
                    <a:pt x="11798" y="18618"/>
                  </a:lnTo>
                  <a:lnTo>
                    <a:pt x="11849" y="18389"/>
                  </a:lnTo>
                  <a:close/>
                </a:path>
                <a:path w="18415" h="22860">
                  <a:moveTo>
                    <a:pt x="11925" y="19100"/>
                  </a:moveTo>
                  <a:lnTo>
                    <a:pt x="11709" y="19215"/>
                  </a:lnTo>
                  <a:lnTo>
                    <a:pt x="11887" y="19177"/>
                  </a:lnTo>
                  <a:close/>
                </a:path>
                <a:path w="18415" h="22860">
                  <a:moveTo>
                    <a:pt x="12014" y="18643"/>
                  </a:moveTo>
                  <a:close/>
                </a:path>
                <a:path w="18415" h="22860">
                  <a:moveTo>
                    <a:pt x="12039" y="12839"/>
                  </a:moveTo>
                  <a:close/>
                </a:path>
                <a:path w="18415" h="22860">
                  <a:moveTo>
                    <a:pt x="12293" y="18034"/>
                  </a:moveTo>
                  <a:close/>
                </a:path>
                <a:path w="18415" h="22860">
                  <a:moveTo>
                    <a:pt x="12331" y="18834"/>
                  </a:moveTo>
                  <a:lnTo>
                    <a:pt x="12192" y="18821"/>
                  </a:lnTo>
                  <a:lnTo>
                    <a:pt x="12331" y="18834"/>
                  </a:lnTo>
                  <a:close/>
                </a:path>
                <a:path w="18415" h="22860">
                  <a:moveTo>
                    <a:pt x="12344" y="18008"/>
                  </a:moveTo>
                  <a:close/>
                </a:path>
                <a:path w="18415" h="22860">
                  <a:moveTo>
                    <a:pt x="12344" y="13474"/>
                  </a:moveTo>
                  <a:close/>
                </a:path>
                <a:path w="18415" h="22860">
                  <a:moveTo>
                    <a:pt x="12407" y="17576"/>
                  </a:moveTo>
                  <a:close/>
                </a:path>
                <a:path w="18415" h="22860">
                  <a:moveTo>
                    <a:pt x="12407" y="13614"/>
                  </a:moveTo>
                  <a:lnTo>
                    <a:pt x="12255" y="13525"/>
                  </a:lnTo>
                  <a:lnTo>
                    <a:pt x="12179" y="13652"/>
                  </a:lnTo>
                  <a:lnTo>
                    <a:pt x="12331" y="13589"/>
                  </a:lnTo>
                  <a:close/>
                </a:path>
                <a:path w="18415" h="22860">
                  <a:moveTo>
                    <a:pt x="12433" y="19761"/>
                  </a:moveTo>
                  <a:lnTo>
                    <a:pt x="12293" y="19570"/>
                  </a:lnTo>
                  <a:lnTo>
                    <a:pt x="12039" y="19545"/>
                  </a:lnTo>
                  <a:lnTo>
                    <a:pt x="11874" y="19418"/>
                  </a:lnTo>
                  <a:lnTo>
                    <a:pt x="12166" y="19265"/>
                  </a:lnTo>
                  <a:lnTo>
                    <a:pt x="11988" y="19240"/>
                  </a:lnTo>
                  <a:lnTo>
                    <a:pt x="11849" y="19367"/>
                  </a:lnTo>
                  <a:lnTo>
                    <a:pt x="11823" y="19545"/>
                  </a:lnTo>
                  <a:lnTo>
                    <a:pt x="11772" y="19697"/>
                  </a:lnTo>
                  <a:lnTo>
                    <a:pt x="11950" y="19659"/>
                  </a:lnTo>
                  <a:lnTo>
                    <a:pt x="12039" y="19812"/>
                  </a:lnTo>
                  <a:lnTo>
                    <a:pt x="12179" y="19850"/>
                  </a:lnTo>
                  <a:lnTo>
                    <a:pt x="12433" y="19761"/>
                  </a:lnTo>
                  <a:close/>
                </a:path>
                <a:path w="18415" h="22860">
                  <a:moveTo>
                    <a:pt x="12433" y="19227"/>
                  </a:moveTo>
                  <a:lnTo>
                    <a:pt x="12192" y="19088"/>
                  </a:lnTo>
                  <a:lnTo>
                    <a:pt x="12268" y="19265"/>
                  </a:lnTo>
                  <a:lnTo>
                    <a:pt x="12433" y="19227"/>
                  </a:lnTo>
                  <a:close/>
                </a:path>
                <a:path w="18415" h="22860">
                  <a:moveTo>
                    <a:pt x="12446" y="17868"/>
                  </a:moveTo>
                  <a:lnTo>
                    <a:pt x="12395" y="17729"/>
                  </a:lnTo>
                  <a:lnTo>
                    <a:pt x="12242" y="17627"/>
                  </a:lnTo>
                  <a:lnTo>
                    <a:pt x="12331" y="17868"/>
                  </a:lnTo>
                  <a:close/>
                </a:path>
                <a:path w="18415" h="22860">
                  <a:moveTo>
                    <a:pt x="12471" y="13449"/>
                  </a:moveTo>
                  <a:lnTo>
                    <a:pt x="12395" y="13258"/>
                  </a:lnTo>
                  <a:lnTo>
                    <a:pt x="12344" y="13474"/>
                  </a:lnTo>
                  <a:lnTo>
                    <a:pt x="12471" y="13449"/>
                  </a:lnTo>
                  <a:close/>
                </a:path>
                <a:path w="18415" h="22860">
                  <a:moveTo>
                    <a:pt x="12598" y="17881"/>
                  </a:moveTo>
                  <a:lnTo>
                    <a:pt x="12446" y="17868"/>
                  </a:lnTo>
                  <a:lnTo>
                    <a:pt x="12598" y="17881"/>
                  </a:lnTo>
                  <a:close/>
                </a:path>
                <a:path w="18415" h="22860">
                  <a:moveTo>
                    <a:pt x="12611" y="17576"/>
                  </a:moveTo>
                  <a:close/>
                </a:path>
                <a:path w="18415" h="22860">
                  <a:moveTo>
                    <a:pt x="12611" y="17094"/>
                  </a:moveTo>
                  <a:close/>
                </a:path>
                <a:path w="18415" h="22860">
                  <a:moveTo>
                    <a:pt x="12623" y="19126"/>
                  </a:moveTo>
                  <a:lnTo>
                    <a:pt x="12496" y="18923"/>
                  </a:lnTo>
                  <a:lnTo>
                    <a:pt x="12471" y="18783"/>
                  </a:lnTo>
                  <a:lnTo>
                    <a:pt x="12319" y="18923"/>
                  </a:lnTo>
                  <a:lnTo>
                    <a:pt x="12204" y="19062"/>
                  </a:lnTo>
                  <a:lnTo>
                    <a:pt x="12623" y="19126"/>
                  </a:lnTo>
                  <a:close/>
                </a:path>
                <a:path w="18415" h="22860">
                  <a:moveTo>
                    <a:pt x="12649" y="1828"/>
                  </a:moveTo>
                  <a:lnTo>
                    <a:pt x="12471" y="1676"/>
                  </a:lnTo>
                  <a:lnTo>
                    <a:pt x="12534" y="1803"/>
                  </a:lnTo>
                  <a:close/>
                </a:path>
                <a:path w="18415" h="22860">
                  <a:moveTo>
                    <a:pt x="12687" y="19672"/>
                  </a:moveTo>
                  <a:lnTo>
                    <a:pt x="12585" y="19812"/>
                  </a:lnTo>
                  <a:lnTo>
                    <a:pt x="12687" y="19672"/>
                  </a:lnTo>
                  <a:close/>
                </a:path>
                <a:path w="18415" h="22860">
                  <a:moveTo>
                    <a:pt x="12687" y="19570"/>
                  </a:moveTo>
                  <a:lnTo>
                    <a:pt x="12661" y="19380"/>
                  </a:lnTo>
                  <a:lnTo>
                    <a:pt x="12547" y="19519"/>
                  </a:lnTo>
                  <a:lnTo>
                    <a:pt x="12649" y="19659"/>
                  </a:lnTo>
                  <a:close/>
                </a:path>
                <a:path w="18415" h="22860">
                  <a:moveTo>
                    <a:pt x="12776" y="13601"/>
                  </a:moveTo>
                  <a:close/>
                </a:path>
                <a:path w="18415" h="22860">
                  <a:moveTo>
                    <a:pt x="12801" y="15913"/>
                  </a:moveTo>
                  <a:lnTo>
                    <a:pt x="12712" y="15659"/>
                  </a:lnTo>
                  <a:lnTo>
                    <a:pt x="12763" y="15849"/>
                  </a:lnTo>
                  <a:lnTo>
                    <a:pt x="12776" y="15989"/>
                  </a:lnTo>
                  <a:close/>
                </a:path>
                <a:path w="18415" h="22860">
                  <a:moveTo>
                    <a:pt x="12839" y="15989"/>
                  </a:moveTo>
                  <a:close/>
                </a:path>
                <a:path w="18415" h="22860">
                  <a:moveTo>
                    <a:pt x="12877" y="18084"/>
                  </a:moveTo>
                  <a:lnTo>
                    <a:pt x="12738" y="18110"/>
                  </a:lnTo>
                  <a:lnTo>
                    <a:pt x="12509" y="17932"/>
                  </a:lnTo>
                  <a:lnTo>
                    <a:pt x="12446" y="18313"/>
                  </a:lnTo>
                  <a:lnTo>
                    <a:pt x="12687" y="18224"/>
                  </a:lnTo>
                  <a:lnTo>
                    <a:pt x="12814" y="18491"/>
                  </a:lnTo>
                  <a:lnTo>
                    <a:pt x="12865" y="18224"/>
                  </a:lnTo>
                  <a:lnTo>
                    <a:pt x="12877" y="18084"/>
                  </a:lnTo>
                  <a:close/>
                </a:path>
                <a:path w="18415" h="22860">
                  <a:moveTo>
                    <a:pt x="13093" y="18122"/>
                  </a:moveTo>
                  <a:close/>
                </a:path>
                <a:path w="18415" h="22860">
                  <a:moveTo>
                    <a:pt x="13220" y="18948"/>
                  </a:moveTo>
                  <a:close/>
                </a:path>
                <a:path w="18415" h="22860">
                  <a:moveTo>
                    <a:pt x="13258" y="16243"/>
                  </a:moveTo>
                  <a:lnTo>
                    <a:pt x="13195" y="16090"/>
                  </a:lnTo>
                  <a:lnTo>
                    <a:pt x="13093" y="16230"/>
                  </a:lnTo>
                  <a:lnTo>
                    <a:pt x="13258" y="16243"/>
                  </a:lnTo>
                  <a:close/>
                </a:path>
                <a:path w="18415" h="22860">
                  <a:moveTo>
                    <a:pt x="13512" y="2717"/>
                  </a:moveTo>
                  <a:lnTo>
                    <a:pt x="13423" y="2527"/>
                  </a:lnTo>
                  <a:lnTo>
                    <a:pt x="13296" y="2336"/>
                  </a:lnTo>
                  <a:lnTo>
                    <a:pt x="13208" y="2197"/>
                  </a:lnTo>
                  <a:lnTo>
                    <a:pt x="13093" y="2336"/>
                  </a:lnTo>
                  <a:lnTo>
                    <a:pt x="13246" y="2400"/>
                  </a:lnTo>
                  <a:lnTo>
                    <a:pt x="13347" y="2603"/>
                  </a:lnTo>
                  <a:lnTo>
                    <a:pt x="13373" y="2768"/>
                  </a:lnTo>
                  <a:lnTo>
                    <a:pt x="13512" y="2717"/>
                  </a:lnTo>
                  <a:close/>
                </a:path>
                <a:path w="18415" h="22860">
                  <a:moveTo>
                    <a:pt x="13550" y="18999"/>
                  </a:moveTo>
                  <a:close/>
                </a:path>
                <a:path w="18415" h="22860">
                  <a:moveTo>
                    <a:pt x="13576" y="18961"/>
                  </a:moveTo>
                  <a:close/>
                </a:path>
                <a:path w="18415" h="22860">
                  <a:moveTo>
                    <a:pt x="13665" y="18745"/>
                  </a:moveTo>
                  <a:lnTo>
                    <a:pt x="13538" y="18770"/>
                  </a:lnTo>
                  <a:lnTo>
                    <a:pt x="13360" y="18770"/>
                  </a:lnTo>
                  <a:lnTo>
                    <a:pt x="13220" y="18859"/>
                  </a:lnTo>
                  <a:lnTo>
                    <a:pt x="13360" y="18872"/>
                  </a:lnTo>
                  <a:lnTo>
                    <a:pt x="13639" y="18935"/>
                  </a:lnTo>
                  <a:lnTo>
                    <a:pt x="13665" y="18745"/>
                  </a:lnTo>
                  <a:close/>
                </a:path>
                <a:path w="18415" h="22860">
                  <a:moveTo>
                    <a:pt x="13728" y="2527"/>
                  </a:moveTo>
                  <a:lnTo>
                    <a:pt x="13500" y="2362"/>
                  </a:lnTo>
                  <a:lnTo>
                    <a:pt x="13487" y="2209"/>
                  </a:lnTo>
                  <a:lnTo>
                    <a:pt x="13296" y="2146"/>
                  </a:lnTo>
                  <a:lnTo>
                    <a:pt x="13677" y="2641"/>
                  </a:lnTo>
                  <a:close/>
                </a:path>
                <a:path w="18415" h="22860">
                  <a:moveTo>
                    <a:pt x="13868" y="19011"/>
                  </a:moveTo>
                  <a:close/>
                </a:path>
                <a:path w="18415" h="22860">
                  <a:moveTo>
                    <a:pt x="15011" y="8216"/>
                  </a:moveTo>
                  <a:close/>
                </a:path>
                <a:path w="18415" h="22860">
                  <a:moveTo>
                    <a:pt x="15036" y="7366"/>
                  </a:moveTo>
                  <a:lnTo>
                    <a:pt x="14871" y="7416"/>
                  </a:lnTo>
                  <a:lnTo>
                    <a:pt x="15036" y="7366"/>
                  </a:lnTo>
                  <a:close/>
                </a:path>
                <a:path w="18415" h="22860">
                  <a:moveTo>
                    <a:pt x="15824" y="12750"/>
                  </a:moveTo>
                  <a:close/>
                </a:path>
                <a:path w="18415" h="22860">
                  <a:moveTo>
                    <a:pt x="16002" y="12674"/>
                  </a:moveTo>
                  <a:lnTo>
                    <a:pt x="15824" y="12750"/>
                  </a:lnTo>
                  <a:lnTo>
                    <a:pt x="15963" y="12839"/>
                  </a:lnTo>
                  <a:lnTo>
                    <a:pt x="16002" y="12674"/>
                  </a:lnTo>
                  <a:close/>
                </a:path>
                <a:path w="18415" h="22860">
                  <a:moveTo>
                    <a:pt x="16052" y="13868"/>
                  </a:moveTo>
                  <a:lnTo>
                    <a:pt x="15913" y="13919"/>
                  </a:lnTo>
                  <a:lnTo>
                    <a:pt x="16052" y="13868"/>
                  </a:lnTo>
                  <a:close/>
                </a:path>
                <a:path w="18415" h="22860">
                  <a:moveTo>
                    <a:pt x="16395" y="18719"/>
                  </a:moveTo>
                  <a:lnTo>
                    <a:pt x="16154" y="18491"/>
                  </a:lnTo>
                  <a:lnTo>
                    <a:pt x="16205" y="18643"/>
                  </a:lnTo>
                  <a:lnTo>
                    <a:pt x="16357" y="18783"/>
                  </a:lnTo>
                  <a:close/>
                </a:path>
                <a:path w="18415" h="22860">
                  <a:moveTo>
                    <a:pt x="16865" y="22288"/>
                  </a:moveTo>
                  <a:lnTo>
                    <a:pt x="16789" y="22466"/>
                  </a:lnTo>
                  <a:lnTo>
                    <a:pt x="16865" y="22288"/>
                  </a:lnTo>
                  <a:close/>
                </a:path>
                <a:path w="18415" h="22860">
                  <a:moveTo>
                    <a:pt x="17018" y="22326"/>
                  </a:moveTo>
                  <a:close/>
                </a:path>
                <a:path w="18415" h="22860">
                  <a:moveTo>
                    <a:pt x="18059" y="16129"/>
                  </a:moveTo>
                  <a:lnTo>
                    <a:pt x="18034" y="15989"/>
                  </a:lnTo>
                  <a:lnTo>
                    <a:pt x="18021" y="16129"/>
                  </a:lnTo>
                  <a:close/>
                </a:path>
                <a:path w="18415" h="22860">
                  <a:moveTo>
                    <a:pt x="18097" y="15862"/>
                  </a:moveTo>
                  <a:lnTo>
                    <a:pt x="17805" y="15900"/>
                  </a:lnTo>
                  <a:lnTo>
                    <a:pt x="18059" y="15951"/>
                  </a:lnTo>
                  <a:close/>
                </a:path>
              </a:pathLst>
            </a:custGeom>
            <a:solidFill>
              <a:srgbClr val="E6E7E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783602" y="4587493"/>
              <a:ext cx="13335" cy="27305"/>
            </a:xfrm>
            <a:custGeom>
              <a:avLst/>
              <a:gdLst/>
              <a:ahLst/>
              <a:cxnLst/>
              <a:rect l="l" t="t" r="r" b="b"/>
              <a:pathLst>
                <a:path w="13334" h="27304">
                  <a:moveTo>
                    <a:pt x="469" y="12522"/>
                  </a:moveTo>
                  <a:lnTo>
                    <a:pt x="330" y="12382"/>
                  </a:lnTo>
                  <a:lnTo>
                    <a:pt x="101" y="12420"/>
                  </a:lnTo>
                  <a:lnTo>
                    <a:pt x="469" y="12522"/>
                  </a:lnTo>
                  <a:close/>
                </a:path>
                <a:path w="13334" h="27304">
                  <a:moveTo>
                    <a:pt x="1536" y="13538"/>
                  </a:moveTo>
                  <a:lnTo>
                    <a:pt x="1371" y="13614"/>
                  </a:lnTo>
                  <a:lnTo>
                    <a:pt x="1498" y="13601"/>
                  </a:lnTo>
                  <a:close/>
                </a:path>
                <a:path w="13334" h="27304">
                  <a:moveTo>
                    <a:pt x="2514" y="1816"/>
                  </a:moveTo>
                  <a:lnTo>
                    <a:pt x="2501" y="1676"/>
                  </a:lnTo>
                  <a:lnTo>
                    <a:pt x="2400" y="1549"/>
                  </a:lnTo>
                  <a:lnTo>
                    <a:pt x="2311" y="1689"/>
                  </a:lnTo>
                  <a:lnTo>
                    <a:pt x="2260" y="1854"/>
                  </a:lnTo>
                  <a:lnTo>
                    <a:pt x="2514" y="1816"/>
                  </a:lnTo>
                  <a:close/>
                </a:path>
                <a:path w="13334" h="27304">
                  <a:moveTo>
                    <a:pt x="3581" y="2832"/>
                  </a:moveTo>
                  <a:lnTo>
                    <a:pt x="3416" y="2921"/>
                  </a:lnTo>
                  <a:lnTo>
                    <a:pt x="3568" y="2908"/>
                  </a:lnTo>
                  <a:close/>
                </a:path>
                <a:path w="13334" h="27304">
                  <a:moveTo>
                    <a:pt x="3619" y="3213"/>
                  </a:moveTo>
                  <a:lnTo>
                    <a:pt x="3594" y="2959"/>
                  </a:lnTo>
                  <a:lnTo>
                    <a:pt x="3365" y="3175"/>
                  </a:lnTo>
                  <a:lnTo>
                    <a:pt x="3009" y="3213"/>
                  </a:lnTo>
                  <a:lnTo>
                    <a:pt x="3378" y="3492"/>
                  </a:lnTo>
                  <a:lnTo>
                    <a:pt x="3365" y="3213"/>
                  </a:lnTo>
                  <a:lnTo>
                    <a:pt x="3454" y="3543"/>
                  </a:lnTo>
                  <a:lnTo>
                    <a:pt x="3568" y="3378"/>
                  </a:lnTo>
                  <a:lnTo>
                    <a:pt x="3619" y="3213"/>
                  </a:lnTo>
                  <a:close/>
                </a:path>
                <a:path w="13334" h="27304">
                  <a:moveTo>
                    <a:pt x="3644" y="2514"/>
                  </a:moveTo>
                  <a:lnTo>
                    <a:pt x="3492" y="2565"/>
                  </a:lnTo>
                  <a:lnTo>
                    <a:pt x="3340" y="2603"/>
                  </a:lnTo>
                  <a:lnTo>
                    <a:pt x="3352" y="2755"/>
                  </a:lnTo>
                  <a:lnTo>
                    <a:pt x="3644" y="2514"/>
                  </a:lnTo>
                  <a:close/>
                </a:path>
                <a:path w="13334" h="27304">
                  <a:moveTo>
                    <a:pt x="3975" y="3009"/>
                  </a:moveTo>
                  <a:close/>
                </a:path>
                <a:path w="13334" h="27304">
                  <a:moveTo>
                    <a:pt x="4076" y="2959"/>
                  </a:moveTo>
                  <a:close/>
                </a:path>
                <a:path w="13334" h="27304">
                  <a:moveTo>
                    <a:pt x="4127" y="2857"/>
                  </a:moveTo>
                  <a:close/>
                </a:path>
                <a:path w="13334" h="27304">
                  <a:moveTo>
                    <a:pt x="4572" y="2247"/>
                  </a:moveTo>
                  <a:lnTo>
                    <a:pt x="4419" y="2362"/>
                  </a:lnTo>
                  <a:lnTo>
                    <a:pt x="4572" y="2247"/>
                  </a:lnTo>
                  <a:close/>
                </a:path>
                <a:path w="13334" h="27304">
                  <a:moveTo>
                    <a:pt x="4673" y="2540"/>
                  </a:moveTo>
                  <a:lnTo>
                    <a:pt x="4521" y="2679"/>
                  </a:lnTo>
                  <a:lnTo>
                    <a:pt x="4572" y="2882"/>
                  </a:lnTo>
                  <a:lnTo>
                    <a:pt x="4572" y="2705"/>
                  </a:lnTo>
                  <a:lnTo>
                    <a:pt x="4673" y="2540"/>
                  </a:lnTo>
                  <a:close/>
                </a:path>
                <a:path w="13334" h="27304">
                  <a:moveTo>
                    <a:pt x="4699" y="4076"/>
                  </a:moveTo>
                  <a:lnTo>
                    <a:pt x="4533" y="3987"/>
                  </a:lnTo>
                  <a:lnTo>
                    <a:pt x="4635" y="3835"/>
                  </a:lnTo>
                  <a:lnTo>
                    <a:pt x="4508" y="3860"/>
                  </a:lnTo>
                  <a:lnTo>
                    <a:pt x="4445" y="4051"/>
                  </a:lnTo>
                  <a:lnTo>
                    <a:pt x="4318" y="4064"/>
                  </a:lnTo>
                  <a:lnTo>
                    <a:pt x="4330" y="4203"/>
                  </a:lnTo>
                  <a:lnTo>
                    <a:pt x="4457" y="4229"/>
                  </a:lnTo>
                  <a:lnTo>
                    <a:pt x="4533" y="4038"/>
                  </a:lnTo>
                  <a:lnTo>
                    <a:pt x="4699" y="4076"/>
                  </a:lnTo>
                  <a:close/>
                </a:path>
                <a:path w="13334" h="27304">
                  <a:moveTo>
                    <a:pt x="4699" y="1879"/>
                  </a:moveTo>
                  <a:lnTo>
                    <a:pt x="4686" y="1701"/>
                  </a:lnTo>
                  <a:lnTo>
                    <a:pt x="4660" y="1930"/>
                  </a:lnTo>
                  <a:close/>
                </a:path>
                <a:path w="13334" h="27304">
                  <a:moveTo>
                    <a:pt x="4800" y="1676"/>
                  </a:moveTo>
                  <a:lnTo>
                    <a:pt x="4648" y="1689"/>
                  </a:lnTo>
                  <a:lnTo>
                    <a:pt x="4673" y="1511"/>
                  </a:lnTo>
                  <a:lnTo>
                    <a:pt x="4533" y="1524"/>
                  </a:lnTo>
                  <a:lnTo>
                    <a:pt x="4495" y="1714"/>
                  </a:lnTo>
                  <a:lnTo>
                    <a:pt x="4800" y="1676"/>
                  </a:lnTo>
                  <a:close/>
                </a:path>
                <a:path w="13334" h="27304">
                  <a:moveTo>
                    <a:pt x="4813" y="1600"/>
                  </a:moveTo>
                  <a:close/>
                </a:path>
                <a:path w="13334" h="27304">
                  <a:moveTo>
                    <a:pt x="4889" y="3797"/>
                  </a:moveTo>
                  <a:lnTo>
                    <a:pt x="4749" y="3606"/>
                  </a:lnTo>
                  <a:lnTo>
                    <a:pt x="4724" y="3898"/>
                  </a:lnTo>
                  <a:lnTo>
                    <a:pt x="4876" y="3835"/>
                  </a:lnTo>
                  <a:close/>
                </a:path>
                <a:path w="13334" h="27304">
                  <a:moveTo>
                    <a:pt x="4889" y="2171"/>
                  </a:moveTo>
                  <a:lnTo>
                    <a:pt x="4762" y="2070"/>
                  </a:lnTo>
                  <a:lnTo>
                    <a:pt x="4711" y="2209"/>
                  </a:lnTo>
                  <a:lnTo>
                    <a:pt x="4851" y="2184"/>
                  </a:lnTo>
                  <a:close/>
                </a:path>
                <a:path w="13334" h="27304">
                  <a:moveTo>
                    <a:pt x="4902" y="3581"/>
                  </a:moveTo>
                  <a:lnTo>
                    <a:pt x="4864" y="3429"/>
                  </a:lnTo>
                  <a:lnTo>
                    <a:pt x="4711" y="3556"/>
                  </a:lnTo>
                  <a:lnTo>
                    <a:pt x="4902" y="3581"/>
                  </a:lnTo>
                  <a:close/>
                </a:path>
                <a:path w="13334" h="27304">
                  <a:moveTo>
                    <a:pt x="4940" y="2565"/>
                  </a:moveTo>
                  <a:close/>
                </a:path>
                <a:path w="13334" h="27304">
                  <a:moveTo>
                    <a:pt x="4991" y="3098"/>
                  </a:moveTo>
                  <a:lnTo>
                    <a:pt x="4864" y="3009"/>
                  </a:lnTo>
                  <a:lnTo>
                    <a:pt x="4483" y="2946"/>
                  </a:lnTo>
                  <a:lnTo>
                    <a:pt x="4533" y="3086"/>
                  </a:lnTo>
                  <a:lnTo>
                    <a:pt x="4660" y="3098"/>
                  </a:lnTo>
                  <a:lnTo>
                    <a:pt x="4991" y="3098"/>
                  </a:lnTo>
                  <a:close/>
                </a:path>
                <a:path w="13334" h="27304">
                  <a:moveTo>
                    <a:pt x="5003" y="1409"/>
                  </a:moveTo>
                  <a:close/>
                </a:path>
                <a:path w="13334" h="27304">
                  <a:moveTo>
                    <a:pt x="5054" y="609"/>
                  </a:moveTo>
                  <a:lnTo>
                    <a:pt x="4889" y="482"/>
                  </a:lnTo>
                  <a:lnTo>
                    <a:pt x="4737" y="558"/>
                  </a:lnTo>
                  <a:lnTo>
                    <a:pt x="4902" y="571"/>
                  </a:lnTo>
                  <a:lnTo>
                    <a:pt x="5054" y="609"/>
                  </a:lnTo>
                  <a:close/>
                </a:path>
                <a:path w="13334" h="27304">
                  <a:moveTo>
                    <a:pt x="5130" y="1638"/>
                  </a:moveTo>
                  <a:lnTo>
                    <a:pt x="4914" y="1651"/>
                  </a:lnTo>
                  <a:lnTo>
                    <a:pt x="4699" y="1828"/>
                  </a:lnTo>
                  <a:lnTo>
                    <a:pt x="4953" y="1879"/>
                  </a:lnTo>
                  <a:lnTo>
                    <a:pt x="4991" y="2133"/>
                  </a:lnTo>
                  <a:lnTo>
                    <a:pt x="4991" y="1879"/>
                  </a:lnTo>
                  <a:lnTo>
                    <a:pt x="5130" y="1892"/>
                  </a:lnTo>
                  <a:lnTo>
                    <a:pt x="5130" y="1638"/>
                  </a:lnTo>
                  <a:close/>
                </a:path>
                <a:path w="13334" h="27304">
                  <a:moveTo>
                    <a:pt x="5194" y="1905"/>
                  </a:moveTo>
                  <a:close/>
                </a:path>
                <a:path w="13334" h="27304">
                  <a:moveTo>
                    <a:pt x="5270" y="1485"/>
                  </a:moveTo>
                  <a:lnTo>
                    <a:pt x="5232" y="1333"/>
                  </a:lnTo>
                  <a:lnTo>
                    <a:pt x="5067" y="1435"/>
                  </a:lnTo>
                  <a:lnTo>
                    <a:pt x="5194" y="1511"/>
                  </a:lnTo>
                  <a:close/>
                </a:path>
                <a:path w="13334" h="27304">
                  <a:moveTo>
                    <a:pt x="5346" y="1981"/>
                  </a:moveTo>
                  <a:lnTo>
                    <a:pt x="5207" y="1968"/>
                  </a:lnTo>
                  <a:lnTo>
                    <a:pt x="5346" y="1981"/>
                  </a:lnTo>
                  <a:close/>
                </a:path>
                <a:path w="13334" h="27304">
                  <a:moveTo>
                    <a:pt x="5384" y="2235"/>
                  </a:moveTo>
                  <a:close/>
                </a:path>
                <a:path w="13334" h="27304">
                  <a:moveTo>
                    <a:pt x="5397" y="1168"/>
                  </a:moveTo>
                  <a:lnTo>
                    <a:pt x="5270" y="1282"/>
                  </a:lnTo>
                  <a:lnTo>
                    <a:pt x="5397" y="1168"/>
                  </a:lnTo>
                  <a:close/>
                </a:path>
                <a:path w="13334" h="27304">
                  <a:moveTo>
                    <a:pt x="5448" y="2209"/>
                  </a:moveTo>
                  <a:close/>
                </a:path>
                <a:path w="13334" h="27304">
                  <a:moveTo>
                    <a:pt x="5473" y="3098"/>
                  </a:moveTo>
                  <a:lnTo>
                    <a:pt x="5308" y="2997"/>
                  </a:lnTo>
                  <a:lnTo>
                    <a:pt x="5473" y="3098"/>
                  </a:lnTo>
                  <a:close/>
                </a:path>
                <a:path w="13334" h="27304">
                  <a:moveTo>
                    <a:pt x="5486" y="1460"/>
                  </a:moveTo>
                  <a:close/>
                </a:path>
                <a:path w="13334" h="27304">
                  <a:moveTo>
                    <a:pt x="5562" y="2197"/>
                  </a:moveTo>
                  <a:close/>
                </a:path>
                <a:path w="13334" h="27304">
                  <a:moveTo>
                    <a:pt x="5676" y="2298"/>
                  </a:moveTo>
                  <a:close/>
                </a:path>
                <a:path w="13334" h="27304">
                  <a:moveTo>
                    <a:pt x="5676" y="685"/>
                  </a:moveTo>
                  <a:close/>
                </a:path>
                <a:path w="13334" h="27304">
                  <a:moveTo>
                    <a:pt x="5702" y="2425"/>
                  </a:moveTo>
                  <a:close/>
                </a:path>
                <a:path w="13334" h="27304">
                  <a:moveTo>
                    <a:pt x="5791" y="1473"/>
                  </a:moveTo>
                  <a:lnTo>
                    <a:pt x="5651" y="1346"/>
                  </a:lnTo>
                  <a:lnTo>
                    <a:pt x="5461" y="1371"/>
                  </a:lnTo>
                  <a:lnTo>
                    <a:pt x="5524" y="1498"/>
                  </a:lnTo>
                  <a:lnTo>
                    <a:pt x="5778" y="1485"/>
                  </a:lnTo>
                  <a:close/>
                </a:path>
                <a:path w="13334" h="27304">
                  <a:moveTo>
                    <a:pt x="5854" y="1536"/>
                  </a:moveTo>
                  <a:close/>
                </a:path>
                <a:path w="13334" h="27304">
                  <a:moveTo>
                    <a:pt x="5918" y="381"/>
                  </a:moveTo>
                  <a:lnTo>
                    <a:pt x="5727" y="469"/>
                  </a:lnTo>
                  <a:lnTo>
                    <a:pt x="5765" y="609"/>
                  </a:lnTo>
                  <a:lnTo>
                    <a:pt x="5918" y="381"/>
                  </a:lnTo>
                  <a:close/>
                </a:path>
                <a:path w="13334" h="27304">
                  <a:moveTo>
                    <a:pt x="5930" y="1104"/>
                  </a:moveTo>
                  <a:close/>
                </a:path>
                <a:path w="13334" h="27304">
                  <a:moveTo>
                    <a:pt x="5969" y="1765"/>
                  </a:moveTo>
                  <a:close/>
                </a:path>
                <a:path w="13334" h="27304">
                  <a:moveTo>
                    <a:pt x="5969" y="1244"/>
                  </a:moveTo>
                  <a:close/>
                </a:path>
                <a:path w="13334" h="27304">
                  <a:moveTo>
                    <a:pt x="5969" y="965"/>
                  </a:moveTo>
                  <a:lnTo>
                    <a:pt x="5715" y="723"/>
                  </a:lnTo>
                  <a:lnTo>
                    <a:pt x="5651" y="850"/>
                  </a:lnTo>
                  <a:lnTo>
                    <a:pt x="5651" y="1028"/>
                  </a:lnTo>
                  <a:lnTo>
                    <a:pt x="5651" y="850"/>
                  </a:lnTo>
                  <a:lnTo>
                    <a:pt x="5422" y="850"/>
                  </a:lnTo>
                  <a:lnTo>
                    <a:pt x="5461" y="1181"/>
                  </a:lnTo>
                  <a:lnTo>
                    <a:pt x="5588" y="1168"/>
                  </a:lnTo>
                  <a:lnTo>
                    <a:pt x="5765" y="1079"/>
                  </a:lnTo>
                  <a:lnTo>
                    <a:pt x="5778" y="952"/>
                  </a:lnTo>
                  <a:lnTo>
                    <a:pt x="5753" y="800"/>
                  </a:lnTo>
                  <a:lnTo>
                    <a:pt x="5969" y="965"/>
                  </a:lnTo>
                  <a:close/>
                </a:path>
                <a:path w="13334" h="27304">
                  <a:moveTo>
                    <a:pt x="6007" y="3860"/>
                  </a:moveTo>
                  <a:close/>
                </a:path>
                <a:path w="13334" h="27304">
                  <a:moveTo>
                    <a:pt x="6057" y="1054"/>
                  </a:moveTo>
                  <a:close/>
                </a:path>
                <a:path w="13334" h="27304">
                  <a:moveTo>
                    <a:pt x="6235" y="2425"/>
                  </a:moveTo>
                  <a:lnTo>
                    <a:pt x="6070" y="2413"/>
                  </a:lnTo>
                  <a:lnTo>
                    <a:pt x="6108" y="2540"/>
                  </a:lnTo>
                  <a:lnTo>
                    <a:pt x="6235" y="2425"/>
                  </a:lnTo>
                  <a:close/>
                </a:path>
                <a:path w="13334" h="27304">
                  <a:moveTo>
                    <a:pt x="6273" y="2273"/>
                  </a:moveTo>
                  <a:close/>
                </a:path>
                <a:path w="13334" h="27304">
                  <a:moveTo>
                    <a:pt x="6591" y="1346"/>
                  </a:moveTo>
                  <a:lnTo>
                    <a:pt x="6426" y="1244"/>
                  </a:lnTo>
                  <a:lnTo>
                    <a:pt x="6426" y="1562"/>
                  </a:lnTo>
                  <a:lnTo>
                    <a:pt x="6477" y="1308"/>
                  </a:lnTo>
                  <a:close/>
                </a:path>
                <a:path w="13334" h="27304">
                  <a:moveTo>
                    <a:pt x="6680" y="3416"/>
                  </a:moveTo>
                  <a:lnTo>
                    <a:pt x="6642" y="3225"/>
                  </a:lnTo>
                  <a:lnTo>
                    <a:pt x="6553" y="3365"/>
                  </a:lnTo>
                  <a:lnTo>
                    <a:pt x="6680" y="3416"/>
                  </a:lnTo>
                  <a:close/>
                </a:path>
                <a:path w="13334" h="27304">
                  <a:moveTo>
                    <a:pt x="6705" y="546"/>
                  </a:moveTo>
                  <a:close/>
                </a:path>
                <a:path w="13334" h="27304">
                  <a:moveTo>
                    <a:pt x="6718" y="901"/>
                  </a:moveTo>
                  <a:close/>
                </a:path>
                <a:path w="13334" h="27304">
                  <a:moveTo>
                    <a:pt x="6731" y="2921"/>
                  </a:moveTo>
                  <a:lnTo>
                    <a:pt x="6604" y="2933"/>
                  </a:lnTo>
                  <a:lnTo>
                    <a:pt x="6731" y="2921"/>
                  </a:lnTo>
                  <a:close/>
                </a:path>
                <a:path w="13334" h="27304">
                  <a:moveTo>
                    <a:pt x="6781" y="1828"/>
                  </a:moveTo>
                  <a:close/>
                </a:path>
                <a:path w="13334" h="27304">
                  <a:moveTo>
                    <a:pt x="6819" y="1066"/>
                  </a:moveTo>
                  <a:close/>
                </a:path>
                <a:path w="13334" h="27304">
                  <a:moveTo>
                    <a:pt x="6832" y="1727"/>
                  </a:moveTo>
                  <a:close/>
                </a:path>
                <a:path w="13334" h="27304">
                  <a:moveTo>
                    <a:pt x="6908" y="2705"/>
                  </a:moveTo>
                  <a:close/>
                </a:path>
                <a:path w="13334" h="27304">
                  <a:moveTo>
                    <a:pt x="6921" y="2882"/>
                  </a:moveTo>
                  <a:close/>
                </a:path>
                <a:path w="13334" h="27304">
                  <a:moveTo>
                    <a:pt x="6934" y="1612"/>
                  </a:moveTo>
                  <a:close/>
                </a:path>
                <a:path w="13334" h="27304">
                  <a:moveTo>
                    <a:pt x="7048" y="1257"/>
                  </a:moveTo>
                  <a:lnTo>
                    <a:pt x="6908" y="1155"/>
                  </a:lnTo>
                  <a:lnTo>
                    <a:pt x="6946" y="1320"/>
                  </a:lnTo>
                  <a:close/>
                </a:path>
                <a:path w="13334" h="27304">
                  <a:moveTo>
                    <a:pt x="7048" y="25"/>
                  </a:moveTo>
                  <a:close/>
                </a:path>
                <a:path w="13334" h="27304">
                  <a:moveTo>
                    <a:pt x="7099" y="1587"/>
                  </a:moveTo>
                  <a:close/>
                </a:path>
                <a:path w="13334" h="27304">
                  <a:moveTo>
                    <a:pt x="7137" y="1155"/>
                  </a:moveTo>
                  <a:lnTo>
                    <a:pt x="7035" y="1016"/>
                  </a:lnTo>
                  <a:lnTo>
                    <a:pt x="7073" y="1143"/>
                  </a:lnTo>
                  <a:close/>
                </a:path>
                <a:path w="13334" h="27304">
                  <a:moveTo>
                    <a:pt x="7264" y="1257"/>
                  </a:moveTo>
                  <a:close/>
                </a:path>
                <a:path w="13334" h="27304">
                  <a:moveTo>
                    <a:pt x="7366" y="1206"/>
                  </a:moveTo>
                  <a:lnTo>
                    <a:pt x="7239" y="1066"/>
                  </a:lnTo>
                  <a:lnTo>
                    <a:pt x="7264" y="1231"/>
                  </a:lnTo>
                  <a:close/>
                </a:path>
                <a:path w="13334" h="27304">
                  <a:moveTo>
                    <a:pt x="11049" y="19773"/>
                  </a:moveTo>
                  <a:close/>
                </a:path>
                <a:path w="13334" h="27304">
                  <a:moveTo>
                    <a:pt x="11442" y="19519"/>
                  </a:moveTo>
                  <a:lnTo>
                    <a:pt x="11315" y="19494"/>
                  </a:lnTo>
                  <a:lnTo>
                    <a:pt x="11442" y="19519"/>
                  </a:lnTo>
                  <a:close/>
                </a:path>
                <a:path w="13334" h="27304">
                  <a:moveTo>
                    <a:pt x="11569" y="19405"/>
                  </a:moveTo>
                  <a:lnTo>
                    <a:pt x="11480" y="19558"/>
                  </a:lnTo>
                  <a:lnTo>
                    <a:pt x="11569" y="19405"/>
                  </a:lnTo>
                  <a:close/>
                </a:path>
                <a:path w="13334" h="27304">
                  <a:moveTo>
                    <a:pt x="12369" y="23190"/>
                  </a:moveTo>
                  <a:lnTo>
                    <a:pt x="12331" y="22999"/>
                  </a:lnTo>
                  <a:lnTo>
                    <a:pt x="12268" y="23139"/>
                  </a:lnTo>
                  <a:close/>
                </a:path>
                <a:path w="13334" h="27304">
                  <a:moveTo>
                    <a:pt x="12915" y="24511"/>
                  </a:moveTo>
                  <a:lnTo>
                    <a:pt x="12776" y="24638"/>
                  </a:lnTo>
                  <a:lnTo>
                    <a:pt x="12915" y="24511"/>
                  </a:lnTo>
                  <a:close/>
                </a:path>
                <a:path w="13334" h="27304">
                  <a:moveTo>
                    <a:pt x="13309" y="27000"/>
                  </a:moveTo>
                  <a:lnTo>
                    <a:pt x="13131" y="26987"/>
                  </a:lnTo>
                  <a:lnTo>
                    <a:pt x="12941" y="27025"/>
                  </a:lnTo>
                  <a:lnTo>
                    <a:pt x="13233" y="27051"/>
                  </a:lnTo>
                  <a:close/>
                </a:path>
              </a:pathLst>
            </a:custGeom>
            <a:solidFill>
              <a:srgbClr val="E6E7E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782828" y="4584814"/>
              <a:ext cx="24130" cy="33020"/>
            </a:xfrm>
            <a:custGeom>
              <a:avLst/>
              <a:gdLst/>
              <a:ahLst/>
              <a:cxnLst/>
              <a:rect l="l" t="t" r="r" b="b"/>
              <a:pathLst>
                <a:path w="24129" h="33020">
                  <a:moveTo>
                    <a:pt x="1955" y="15240"/>
                  </a:moveTo>
                  <a:lnTo>
                    <a:pt x="1765" y="15367"/>
                  </a:lnTo>
                  <a:lnTo>
                    <a:pt x="1778" y="15621"/>
                  </a:lnTo>
                  <a:lnTo>
                    <a:pt x="1879" y="15494"/>
                  </a:lnTo>
                  <a:lnTo>
                    <a:pt x="1892" y="15367"/>
                  </a:lnTo>
                  <a:lnTo>
                    <a:pt x="1955" y="15240"/>
                  </a:lnTo>
                  <a:close/>
                </a:path>
                <a:path w="24129" h="33020">
                  <a:moveTo>
                    <a:pt x="3492" y="4318"/>
                  </a:moveTo>
                  <a:lnTo>
                    <a:pt x="3390" y="4191"/>
                  </a:lnTo>
                  <a:lnTo>
                    <a:pt x="3098" y="4064"/>
                  </a:lnTo>
                  <a:lnTo>
                    <a:pt x="3492" y="4318"/>
                  </a:lnTo>
                  <a:close/>
                </a:path>
                <a:path w="24129" h="33020">
                  <a:moveTo>
                    <a:pt x="3683" y="4318"/>
                  </a:moveTo>
                  <a:lnTo>
                    <a:pt x="3517" y="4191"/>
                  </a:lnTo>
                  <a:lnTo>
                    <a:pt x="3683" y="4318"/>
                  </a:lnTo>
                  <a:close/>
                </a:path>
                <a:path w="24129" h="33020">
                  <a:moveTo>
                    <a:pt x="4419" y="5334"/>
                  </a:moveTo>
                  <a:lnTo>
                    <a:pt x="4419" y="5461"/>
                  </a:lnTo>
                  <a:lnTo>
                    <a:pt x="4419" y="5334"/>
                  </a:lnTo>
                  <a:close/>
                </a:path>
                <a:path w="24129" h="33020">
                  <a:moveTo>
                    <a:pt x="4953" y="3937"/>
                  </a:moveTo>
                  <a:close/>
                </a:path>
                <a:path w="24129" h="33020">
                  <a:moveTo>
                    <a:pt x="4978" y="5829"/>
                  </a:moveTo>
                  <a:lnTo>
                    <a:pt x="4775" y="5715"/>
                  </a:lnTo>
                  <a:lnTo>
                    <a:pt x="4889" y="5969"/>
                  </a:lnTo>
                  <a:lnTo>
                    <a:pt x="4978" y="5829"/>
                  </a:lnTo>
                  <a:close/>
                </a:path>
                <a:path w="24129" h="33020">
                  <a:moveTo>
                    <a:pt x="4991" y="3683"/>
                  </a:moveTo>
                  <a:lnTo>
                    <a:pt x="4927" y="3822"/>
                  </a:lnTo>
                  <a:lnTo>
                    <a:pt x="4991" y="3683"/>
                  </a:lnTo>
                  <a:close/>
                </a:path>
                <a:path w="24129" h="33020">
                  <a:moveTo>
                    <a:pt x="5257" y="4699"/>
                  </a:moveTo>
                  <a:lnTo>
                    <a:pt x="5245" y="4572"/>
                  </a:lnTo>
                  <a:lnTo>
                    <a:pt x="5092" y="4699"/>
                  </a:lnTo>
                  <a:lnTo>
                    <a:pt x="5156" y="4826"/>
                  </a:lnTo>
                  <a:lnTo>
                    <a:pt x="5181" y="4699"/>
                  </a:lnTo>
                  <a:close/>
                </a:path>
                <a:path w="24129" h="33020">
                  <a:moveTo>
                    <a:pt x="5257" y="4191"/>
                  </a:moveTo>
                  <a:lnTo>
                    <a:pt x="5168" y="4318"/>
                  </a:lnTo>
                  <a:lnTo>
                    <a:pt x="5257" y="4191"/>
                  </a:lnTo>
                  <a:close/>
                </a:path>
                <a:path w="24129" h="33020">
                  <a:moveTo>
                    <a:pt x="5346" y="4064"/>
                  </a:moveTo>
                  <a:lnTo>
                    <a:pt x="5257" y="4191"/>
                  </a:lnTo>
                  <a:lnTo>
                    <a:pt x="5346" y="4064"/>
                  </a:lnTo>
                  <a:close/>
                </a:path>
                <a:path w="24129" h="33020">
                  <a:moveTo>
                    <a:pt x="5448" y="6096"/>
                  </a:moveTo>
                  <a:lnTo>
                    <a:pt x="5245" y="5715"/>
                  </a:lnTo>
                  <a:lnTo>
                    <a:pt x="5029" y="5715"/>
                  </a:lnTo>
                  <a:lnTo>
                    <a:pt x="4991" y="5842"/>
                  </a:lnTo>
                  <a:lnTo>
                    <a:pt x="5448" y="6096"/>
                  </a:lnTo>
                  <a:close/>
                </a:path>
                <a:path w="24129" h="33020">
                  <a:moveTo>
                    <a:pt x="5499" y="4826"/>
                  </a:moveTo>
                  <a:lnTo>
                    <a:pt x="5270" y="4737"/>
                  </a:lnTo>
                  <a:lnTo>
                    <a:pt x="5499" y="4826"/>
                  </a:lnTo>
                  <a:close/>
                </a:path>
                <a:path w="24129" h="33020">
                  <a:moveTo>
                    <a:pt x="5816" y="4064"/>
                  </a:moveTo>
                  <a:lnTo>
                    <a:pt x="5765" y="3937"/>
                  </a:lnTo>
                  <a:lnTo>
                    <a:pt x="5816" y="4064"/>
                  </a:lnTo>
                  <a:close/>
                </a:path>
                <a:path w="24129" h="33020">
                  <a:moveTo>
                    <a:pt x="5842" y="3556"/>
                  </a:moveTo>
                  <a:lnTo>
                    <a:pt x="5791" y="3683"/>
                  </a:lnTo>
                  <a:lnTo>
                    <a:pt x="5842" y="3556"/>
                  </a:lnTo>
                  <a:close/>
                </a:path>
                <a:path w="24129" h="33020">
                  <a:moveTo>
                    <a:pt x="5880" y="3429"/>
                  </a:moveTo>
                  <a:close/>
                </a:path>
                <a:path w="24129" h="33020">
                  <a:moveTo>
                    <a:pt x="5905" y="3556"/>
                  </a:moveTo>
                  <a:close/>
                </a:path>
                <a:path w="24129" h="33020">
                  <a:moveTo>
                    <a:pt x="5918" y="3683"/>
                  </a:moveTo>
                  <a:lnTo>
                    <a:pt x="5791" y="3683"/>
                  </a:lnTo>
                  <a:lnTo>
                    <a:pt x="5524" y="3556"/>
                  </a:lnTo>
                  <a:lnTo>
                    <a:pt x="5219" y="3810"/>
                  </a:lnTo>
                  <a:lnTo>
                    <a:pt x="5168" y="3683"/>
                  </a:lnTo>
                  <a:lnTo>
                    <a:pt x="4991" y="3683"/>
                  </a:lnTo>
                  <a:lnTo>
                    <a:pt x="5041" y="3810"/>
                  </a:lnTo>
                  <a:lnTo>
                    <a:pt x="5054" y="3937"/>
                  </a:lnTo>
                  <a:lnTo>
                    <a:pt x="4927" y="4064"/>
                  </a:lnTo>
                  <a:lnTo>
                    <a:pt x="5092" y="3937"/>
                  </a:lnTo>
                  <a:lnTo>
                    <a:pt x="5219" y="3848"/>
                  </a:lnTo>
                  <a:lnTo>
                    <a:pt x="5257" y="4064"/>
                  </a:lnTo>
                  <a:lnTo>
                    <a:pt x="5346" y="3937"/>
                  </a:lnTo>
                  <a:lnTo>
                    <a:pt x="5600" y="3937"/>
                  </a:lnTo>
                  <a:lnTo>
                    <a:pt x="5613" y="4064"/>
                  </a:lnTo>
                  <a:lnTo>
                    <a:pt x="5740" y="4064"/>
                  </a:lnTo>
                  <a:lnTo>
                    <a:pt x="5740" y="3937"/>
                  </a:lnTo>
                  <a:lnTo>
                    <a:pt x="5918" y="3683"/>
                  </a:lnTo>
                  <a:close/>
                </a:path>
                <a:path w="24129" h="33020">
                  <a:moveTo>
                    <a:pt x="5930" y="3302"/>
                  </a:moveTo>
                  <a:close/>
                </a:path>
                <a:path w="24129" h="33020">
                  <a:moveTo>
                    <a:pt x="5981" y="6858"/>
                  </a:moveTo>
                  <a:lnTo>
                    <a:pt x="5549" y="6858"/>
                  </a:lnTo>
                  <a:lnTo>
                    <a:pt x="5499" y="6985"/>
                  </a:lnTo>
                  <a:lnTo>
                    <a:pt x="5067" y="6985"/>
                  </a:lnTo>
                  <a:lnTo>
                    <a:pt x="4902" y="7112"/>
                  </a:lnTo>
                  <a:lnTo>
                    <a:pt x="4902" y="7239"/>
                  </a:lnTo>
                  <a:lnTo>
                    <a:pt x="5803" y="7239"/>
                  </a:lnTo>
                  <a:lnTo>
                    <a:pt x="5549" y="6985"/>
                  </a:lnTo>
                  <a:lnTo>
                    <a:pt x="5981" y="6858"/>
                  </a:lnTo>
                  <a:close/>
                </a:path>
                <a:path w="24129" h="33020">
                  <a:moveTo>
                    <a:pt x="6007" y="3429"/>
                  </a:moveTo>
                  <a:lnTo>
                    <a:pt x="5880" y="3429"/>
                  </a:lnTo>
                  <a:lnTo>
                    <a:pt x="6007" y="3429"/>
                  </a:lnTo>
                  <a:close/>
                </a:path>
                <a:path w="24129" h="33020">
                  <a:moveTo>
                    <a:pt x="6070" y="3302"/>
                  </a:moveTo>
                  <a:lnTo>
                    <a:pt x="5981" y="3175"/>
                  </a:lnTo>
                  <a:lnTo>
                    <a:pt x="5930" y="3302"/>
                  </a:lnTo>
                  <a:lnTo>
                    <a:pt x="6070" y="3302"/>
                  </a:lnTo>
                  <a:close/>
                </a:path>
                <a:path w="24129" h="33020">
                  <a:moveTo>
                    <a:pt x="6337" y="3175"/>
                  </a:moveTo>
                  <a:lnTo>
                    <a:pt x="6070" y="3302"/>
                  </a:lnTo>
                  <a:lnTo>
                    <a:pt x="6019" y="3429"/>
                  </a:lnTo>
                  <a:lnTo>
                    <a:pt x="6286" y="3429"/>
                  </a:lnTo>
                  <a:lnTo>
                    <a:pt x="6337" y="3175"/>
                  </a:lnTo>
                  <a:close/>
                </a:path>
                <a:path w="24129" h="33020">
                  <a:moveTo>
                    <a:pt x="6438" y="7239"/>
                  </a:moveTo>
                  <a:lnTo>
                    <a:pt x="6032" y="7112"/>
                  </a:lnTo>
                  <a:lnTo>
                    <a:pt x="5803" y="7239"/>
                  </a:lnTo>
                  <a:lnTo>
                    <a:pt x="6438" y="7239"/>
                  </a:lnTo>
                  <a:close/>
                </a:path>
                <a:path w="24129" h="33020">
                  <a:moveTo>
                    <a:pt x="8775" y="4699"/>
                  </a:moveTo>
                  <a:lnTo>
                    <a:pt x="8750" y="4826"/>
                  </a:lnTo>
                  <a:lnTo>
                    <a:pt x="8775" y="4699"/>
                  </a:lnTo>
                  <a:close/>
                </a:path>
                <a:path w="24129" h="33020">
                  <a:moveTo>
                    <a:pt x="8851" y="4699"/>
                  </a:moveTo>
                  <a:lnTo>
                    <a:pt x="8763" y="4572"/>
                  </a:lnTo>
                  <a:lnTo>
                    <a:pt x="8801" y="4699"/>
                  </a:lnTo>
                  <a:close/>
                </a:path>
                <a:path w="24129" h="33020">
                  <a:moveTo>
                    <a:pt x="8966" y="21158"/>
                  </a:moveTo>
                  <a:lnTo>
                    <a:pt x="8940" y="20967"/>
                  </a:lnTo>
                  <a:lnTo>
                    <a:pt x="8801" y="20967"/>
                  </a:lnTo>
                  <a:lnTo>
                    <a:pt x="8750" y="21132"/>
                  </a:lnTo>
                  <a:lnTo>
                    <a:pt x="8966" y="21158"/>
                  </a:lnTo>
                  <a:close/>
                </a:path>
                <a:path w="24129" h="33020">
                  <a:moveTo>
                    <a:pt x="9067" y="20307"/>
                  </a:moveTo>
                  <a:close/>
                </a:path>
                <a:path w="24129" h="33020">
                  <a:moveTo>
                    <a:pt x="9093" y="6604"/>
                  </a:moveTo>
                  <a:lnTo>
                    <a:pt x="9080" y="6350"/>
                  </a:lnTo>
                  <a:lnTo>
                    <a:pt x="9017" y="6477"/>
                  </a:lnTo>
                  <a:lnTo>
                    <a:pt x="8978" y="6731"/>
                  </a:lnTo>
                  <a:lnTo>
                    <a:pt x="9093" y="6604"/>
                  </a:lnTo>
                  <a:close/>
                </a:path>
                <a:path w="24129" h="33020">
                  <a:moveTo>
                    <a:pt x="9156" y="20256"/>
                  </a:moveTo>
                  <a:close/>
                </a:path>
                <a:path w="24129" h="33020">
                  <a:moveTo>
                    <a:pt x="9194" y="20447"/>
                  </a:moveTo>
                  <a:lnTo>
                    <a:pt x="9042" y="20548"/>
                  </a:lnTo>
                  <a:lnTo>
                    <a:pt x="8978" y="20688"/>
                  </a:lnTo>
                  <a:lnTo>
                    <a:pt x="9144" y="20688"/>
                  </a:lnTo>
                  <a:lnTo>
                    <a:pt x="9194" y="20447"/>
                  </a:lnTo>
                  <a:close/>
                </a:path>
                <a:path w="24129" h="33020">
                  <a:moveTo>
                    <a:pt x="9372" y="32385"/>
                  </a:moveTo>
                  <a:close/>
                </a:path>
                <a:path w="24129" h="33020">
                  <a:moveTo>
                    <a:pt x="9525" y="32258"/>
                  </a:moveTo>
                  <a:lnTo>
                    <a:pt x="9385" y="32207"/>
                  </a:lnTo>
                  <a:lnTo>
                    <a:pt x="9525" y="32258"/>
                  </a:lnTo>
                  <a:close/>
                </a:path>
                <a:path w="24129" h="33020">
                  <a:moveTo>
                    <a:pt x="9715" y="6477"/>
                  </a:moveTo>
                  <a:lnTo>
                    <a:pt x="9575" y="6477"/>
                  </a:lnTo>
                  <a:lnTo>
                    <a:pt x="9525" y="6350"/>
                  </a:lnTo>
                  <a:lnTo>
                    <a:pt x="9423" y="5969"/>
                  </a:lnTo>
                  <a:lnTo>
                    <a:pt x="9321" y="6096"/>
                  </a:lnTo>
                  <a:lnTo>
                    <a:pt x="9283" y="5969"/>
                  </a:lnTo>
                  <a:lnTo>
                    <a:pt x="9245" y="5842"/>
                  </a:lnTo>
                  <a:lnTo>
                    <a:pt x="8877" y="5842"/>
                  </a:lnTo>
                  <a:lnTo>
                    <a:pt x="8763" y="5588"/>
                  </a:lnTo>
                  <a:lnTo>
                    <a:pt x="8610" y="5334"/>
                  </a:lnTo>
                  <a:lnTo>
                    <a:pt x="8559" y="5715"/>
                  </a:lnTo>
                  <a:lnTo>
                    <a:pt x="8750" y="5994"/>
                  </a:lnTo>
                  <a:lnTo>
                    <a:pt x="8978" y="6096"/>
                  </a:lnTo>
                  <a:lnTo>
                    <a:pt x="8915" y="5969"/>
                  </a:lnTo>
                  <a:lnTo>
                    <a:pt x="9055" y="6096"/>
                  </a:lnTo>
                  <a:lnTo>
                    <a:pt x="9182" y="6096"/>
                  </a:lnTo>
                  <a:lnTo>
                    <a:pt x="9042" y="6223"/>
                  </a:lnTo>
                  <a:lnTo>
                    <a:pt x="9207" y="6223"/>
                  </a:lnTo>
                  <a:lnTo>
                    <a:pt x="9258" y="6426"/>
                  </a:lnTo>
                  <a:lnTo>
                    <a:pt x="9385" y="6489"/>
                  </a:lnTo>
                  <a:lnTo>
                    <a:pt x="9652" y="6604"/>
                  </a:lnTo>
                  <a:lnTo>
                    <a:pt x="9715" y="6477"/>
                  </a:lnTo>
                  <a:close/>
                </a:path>
                <a:path w="24129" h="33020">
                  <a:moveTo>
                    <a:pt x="10185" y="22644"/>
                  </a:moveTo>
                  <a:lnTo>
                    <a:pt x="10134" y="22225"/>
                  </a:lnTo>
                  <a:lnTo>
                    <a:pt x="10020" y="22783"/>
                  </a:lnTo>
                  <a:lnTo>
                    <a:pt x="10185" y="22644"/>
                  </a:lnTo>
                  <a:close/>
                </a:path>
                <a:path w="24129" h="33020">
                  <a:moveTo>
                    <a:pt x="10337" y="1270"/>
                  </a:moveTo>
                  <a:lnTo>
                    <a:pt x="10083" y="1270"/>
                  </a:lnTo>
                  <a:lnTo>
                    <a:pt x="10121" y="1397"/>
                  </a:lnTo>
                  <a:lnTo>
                    <a:pt x="10337" y="1270"/>
                  </a:lnTo>
                  <a:close/>
                </a:path>
                <a:path w="24129" h="33020">
                  <a:moveTo>
                    <a:pt x="10553" y="1016"/>
                  </a:moveTo>
                  <a:lnTo>
                    <a:pt x="10439" y="762"/>
                  </a:lnTo>
                  <a:lnTo>
                    <a:pt x="10439" y="1143"/>
                  </a:lnTo>
                  <a:lnTo>
                    <a:pt x="10553" y="1016"/>
                  </a:lnTo>
                  <a:close/>
                </a:path>
                <a:path w="24129" h="33020">
                  <a:moveTo>
                    <a:pt x="10566" y="22059"/>
                  </a:moveTo>
                  <a:lnTo>
                    <a:pt x="10325" y="22059"/>
                  </a:lnTo>
                  <a:lnTo>
                    <a:pt x="10299" y="22212"/>
                  </a:lnTo>
                  <a:lnTo>
                    <a:pt x="10566" y="22059"/>
                  </a:lnTo>
                  <a:close/>
                </a:path>
                <a:path w="24129" h="33020">
                  <a:moveTo>
                    <a:pt x="10782" y="22021"/>
                  </a:moveTo>
                  <a:close/>
                </a:path>
                <a:path w="24129" h="33020">
                  <a:moveTo>
                    <a:pt x="10820" y="31800"/>
                  </a:moveTo>
                  <a:lnTo>
                    <a:pt x="10642" y="31699"/>
                  </a:lnTo>
                  <a:lnTo>
                    <a:pt x="10502" y="31648"/>
                  </a:lnTo>
                  <a:lnTo>
                    <a:pt x="10185" y="31343"/>
                  </a:lnTo>
                  <a:lnTo>
                    <a:pt x="10223" y="31140"/>
                  </a:lnTo>
                  <a:lnTo>
                    <a:pt x="10058" y="31102"/>
                  </a:lnTo>
                  <a:lnTo>
                    <a:pt x="9918" y="31102"/>
                  </a:lnTo>
                  <a:lnTo>
                    <a:pt x="9994" y="30670"/>
                  </a:lnTo>
                  <a:lnTo>
                    <a:pt x="9969" y="31000"/>
                  </a:lnTo>
                  <a:lnTo>
                    <a:pt x="10261" y="30365"/>
                  </a:lnTo>
                  <a:lnTo>
                    <a:pt x="9728" y="30556"/>
                  </a:lnTo>
                  <a:lnTo>
                    <a:pt x="9448" y="30556"/>
                  </a:lnTo>
                  <a:lnTo>
                    <a:pt x="9296" y="30556"/>
                  </a:lnTo>
                  <a:lnTo>
                    <a:pt x="8851" y="30695"/>
                  </a:lnTo>
                  <a:lnTo>
                    <a:pt x="8763" y="31343"/>
                  </a:lnTo>
                  <a:lnTo>
                    <a:pt x="9055" y="31534"/>
                  </a:lnTo>
                  <a:lnTo>
                    <a:pt x="9017" y="31927"/>
                  </a:lnTo>
                  <a:lnTo>
                    <a:pt x="8902" y="32283"/>
                  </a:lnTo>
                  <a:lnTo>
                    <a:pt x="9017" y="32435"/>
                  </a:lnTo>
                  <a:lnTo>
                    <a:pt x="9118" y="32689"/>
                  </a:lnTo>
                  <a:lnTo>
                    <a:pt x="9321" y="32575"/>
                  </a:lnTo>
                  <a:lnTo>
                    <a:pt x="9626" y="32524"/>
                  </a:lnTo>
                  <a:lnTo>
                    <a:pt x="9372" y="32435"/>
                  </a:lnTo>
                  <a:lnTo>
                    <a:pt x="9359" y="32207"/>
                  </a:lnTo>
                  <a:lnTo>
                    <a:pt x="9321" y="32016"/>
                  </a:lnTo>
                  <a:lnTo>
                    <a:pt x="9448" y="32131"/>
                  </a:lnTo>
                  <a:lnTo>
                    <a:pt x="9525" y="31991"/>
                  </a:lnTo>
                  <a:lnTo>
                    <a:pt x="9652" y="32004"/>
                  </a:lnTo>
                  <a:lnTo>
                    <a:pt x="9525" y="31902"/>
                  </a:lnTo>
                  <a:lnTo>
                    <a:pt x="9613" y="31750"/>
                  </a:lnTo>
                  <a:lnTo>
                    <a:pt x="9867" y="31648"/>
                  </a:lnTo>
                  <a:lnTo>
                    <a:pt x="9931" y="31902"/>
                  </a:lnTo>
                  <a:lnTo>
                    <a:pt x="10274" y="32219"/>
                  </a:lnTo>
                  <a:lnTo>
                    <a:pt x="10058" y="31686"/>
                  </a:lnTo>
                  <a:lnTo>
                    <a:pt x="10414" y="31838"/>
                  </a:lnTo>
                  <a:lnTo>
                    <a:pt x="10591" y="31813"/>
                  </a:lnTo>
                  <a:lnTo>
                    <a:pt x="10718" y="31800"/>
                  </a:lnTo>
                  <a:close/>
                </a:path>
                <a:path w="24129" h="33020">
                  <a:moveTo>
                    <a:pt x="10858" y="31711"/>
                  </a:moveTo>
                  <a:close/>
                </a:path>
                <a:path w="24129" h="33020">
                  <a:moveTo>
                    <a:pt x="10922" y="22021"/>
                  </a:moveTo>
                  <a:close/>
                </a:path>
                <a:path w="24129" h="33020">
                  <a:moveTo>
                    <a:pt x="11061" y="26835"/>
                  </a:moveTo>
                  <a:lnTo>
                    <a:pt x="10820" y="26530"/>
                  </a:lnTo>
                  <a:lnTo>
                    <a:pt x="10566" y="26657"/>
                  </a:lnTo>
                  <a:lnTo>
                    <a:pt x="10960" y="26962"/>
                  </a:lnTo>
                  <a:lnTo>
                    <a:pt x="11061" y="26835"/>
                  </a:lnTo>
                  <a:close/>
                </a:path>
                <a:path w="24129" h="33020">
                  <a:moveTo>
                    <a:pt x="11303" y="27203"/>
                  </a:moveTo>
                  <a:lnTo>
                    <a:pt x="11290" y="27076"/>
                  </a:lnTo>
                  <a:lnTo>
                    <a:pt x="11087" y="27317"/>
                  </a:lnTo>
                  <a:lnTo>
                    <a:pt x="10960" y="27038"/>
                  </a:lnTo>
                  <a:lnTo>
                    <a:pt x="10795" y="27076"/>
                  </a:lnTo>
                  <a:lnTo>
                    <a:pt x="10515" y="27266"/>
                  </a:lnTo>
                  <a:lnTo>
                    <a:pt x="11112" y="27393"/>
                  </a:lnTo>
                  <a:lnTo>
                    <a:pt x="10998" y="27686"/>
                  </a:lnTo>
                  <a:lnTo>
                    <a:pt x="11264" y="27317"/>
                  </a:lnTo>
                  <a:close/>
                </a:path>
                <a:path w="24129" h="33020">
                  <a:moveTo>
                    <a:pt x="11328" y="31178"/>
                  </a:moveTo>
                  <a:lnTo>
                    <a:pt x="11125" y="31178"/>
                  </a:lnTo>
                  <a:lnTo>
                    <a:pt x="11049" y="31432"/>
                  </a:lnTo>
                  <a:lnTo>
                    <a:pt x="11239" y="31381"/>
                  </a:lnTo>
                  <a:lnTo>
                    <a:pt x="11099" y="31280"/>
                  </a:lnTo>
                  <a:lnTo>
                    <a:pt x="11252" y="31178"/>
                  </a:lnTo>
                  <a:close/>
                </a:path>
                <a:path w="24129" h="33020">
                  <a:moveTo>
                    <a:pt x="11480" y="31089"/>
                  </a:moveTo>
                  <a:close/>
                </a:path>
                <a:path w="24129" h="33020">
                  <a:moveTo>
                    <a:pt x="11506" y="21742"/>
                  </a:moveTo>
                  <a:lnTo>
                    <a:pt x="11417" y="21602"/>
                  </a:lnTo>
                  <a:lnTo>
                    <a:pt x="11391" y="21805"/>
                  </a:lnTo>
                  <a:close/>
                </a:path>
                <a:path w="24129" h="33020">
                  <a:moveTo>
                    <a:pt x="11569" y="21983"/>
                  </a:moveTo>
                  <a:lnTo>
                    <a:pt x="11404" y="22098"/>
                  </a:lnTo>
                  <a:lnTo>
                    <a:pt x="11201" y="22034"/>
                  </a:lnTo>
                  <a:lnTo>
                    <a:pt x="11099" y="22225"/>
                  </a:lnTo>
                  <a:lnTo>
                    <a:pt x="11277" y="22161"/>
                  </a:lnTo>
                  <a:lnTo>
                    <a:pt x="11506" y="22250"/>
                  </a:lnTo>
                  <a:lnTo>
                    <a:pt x="11480" y="22123"/>
                  </a:lnTo>
                  <a:lnTo>
                    <a:pt x="11569" y="21983"/>
                  </a:lnTo>
                  <a:close/>
                </a:path>
                <a:path w="24129" h="33020">
                  <a:moveTo>
                    <a:pt x="11569" y="21704"/>
                  </a:moveTo>
                  <a:close/>
                </a:path>
                <a:path w="24129" h="33020">
                  <a:moveTo>
                    <a:pt x="11582" y="22352"/>
                  </a:moveTo>
                  <a:close/>
                </a:path>
                <a:path w="24129" h="33020">
                  <a:moveTo>
                    <a:pt x="11607" y="21602"/>
                  </a:moveTo>
                  <a:close/>
                </a:path>
                <a:path w="24129" h="33020">
                  <a:moveTo>
                    <a:pt x="11620" y="22377"/>
                  </a:moveTo>
                  <a:close/>
                </a:path>
                <a:path w="24129" h="33020">
                  <a:moveTo>
                    <a:pt x="11620" y="21742"/>
                  </a:moveTo>
                  <a:close/>
                </a:path>
                <a:path w="24129" h="33020">
                  <a:moveTo>
                    <a:pt x="11772" y="22110"/>
                  </a:moveTo>
                  <a:close/>
                </a:path>
                <a:path w="24129" h="33020">
                  <a:moveTo>
                    <a:pt x="11798" y="21818"/>
                  </a:moveTo>
                  <a:lnTo>
                    <a:pt x="11671" y="21818"/>
                  </a:lnTo>
                  <a:lnTo>
                    <a:pt x="11798" y="21818"/>
                  </a:lnTo>
                  <a:close/>
                </a:path>
                <a:path w="24129" h="33020">
                  <a:moveTo>
                    <a:pt x="11823" y="29476"/>
                  </a:moveTo>
                  <a:lnTo>
                    <a:pt x="11798" y="29070"/>
                  </a:lnTo>
                  <a:lnTo>
                    <a:pt x="11582" y="29095"/>
                  </a:lnTo>
                  <a:lnTo>
                    <a:pt x="11417" y="29222"/>
                  </a:lnTo>
                  <a:lnTo>
                    <a:pt x="11404" y="29476"/>
                  </a:lnTo>
                  <a:lnTo>
                    <a:pt x="11823" y="29476"/>
                  </a:lnTo>
                  <a:close/>
                </a:path>
                <a:path w="24129" h="33020">
                  <a:moveTo>
                    <a:pt x="11823" y="22453"/>
                  </a:moveTo>
                  <a:close/>
                </a:path>
                <a:path w="24129" h="33020">
                  <a:moveTo>
                    <a:pt x="12026" y="22606"/>
                  </a:moveTo>
                  <a:lnTo>
                    <a:pt x="11899" y="22479"/>
                  </a:lnTo>
                  <a:lnTo>
                    <a:pt x="11861" y="22606"/>
                  </a:lnTo>
                  <a:lnTo>
                    <a:pt x="12026" y="22606"/>
                  </a:lnTo>
                  <a:close/>
                </a:path>
                <a:path w="24129" h="33020">
                  <a:moveTo>
                    <a:pt x="12103" y="21221"/>
                  </a:moveTo>
                  <a:lnTo>
                    <a:pt x="11709" y="21463"/>
                  </a:lnTo>
                  <a:lnTo>
                    <a:pt x="12065" y="21336"/>
                  </a:lnTo>
                  <a:close/>
                </a:path>
                <a:path w="24129" h="33020">
                  <a:moveTo>
                    <a:pt x="12128" y="21996"/>
                  </a:moveTo>
                  <a:lnTo>
                    <a:pt x="12001" y="21894"/>
                  </a:lnTo>
                  <a:lnTo>
                    <a:pt x="12077" y="22034"/>
                  </a:lnTo>
                  <a:close/>
                </a:path>
                <a:path w="24129" h="33020">
                  <a:moveTo>
                    <a:pt x="12179" y="22479"/>
                  </a:moveTo>
                  <a:lnTo>
                    <a:pt x="12026" y="22606"/>
                  </a:lnTo>
                  <a:lnTo>
                    <a:pt x="12052" y="22733"/>
                  </a:lnTo>
                  <a:lnTo>
                    <a:pt x="12179" y="22860"/>
                  </a:lnTo>
                  <a:lnTo>
                    <a:pt x="12179" y="22479"/>
                  </a:lnTo>
                  <a:close/>
                </a:path>
                <a:path w="24129" h="33020">
                  <a:moveTo>
                    <a:pt x="12204" y="21755"/>
                  </a:moveTo>
                  <a:lnTo>
                    <a:pt x="11950" y="21755"/>
                  </a:lnTo>
                  <a:lnTo>
                    <a:pt x="11645" y="21666"/>
                  </a:lnTo>
                  <a:lnTo>
                    <a:pt x="11772" y="21729"/>
                  </a:lnTo>
                  <a:lnTo>
                    <a:pt x="11785" y="21856"/>
                  </a:lnTo>
                  <a:lnTo>
                    <a:pt x="11912" y="21882"/>
                  </a:lnTo>
                  <a:lnTo>
                    <a:pt x="12204" y="21755"/>
                  </a:lnTo>
                  <a:close/>
                </a:path>
                <a:path w="24129" h="33020">
                  <a:moveTo>
                    <a:pt x="12407" y="30289"/>
                  </a:moveTo>
                  <a:lnTo>
                    <a:pt x="12319" y="30162"/>
                  </a:lnTo>
                  <a:lnTo>
                    <a:pt x="12255" y="29679"/>
                  </a:lnTo>
                  <a:lnTo>
                    <a:pt x="11849" y="29489"/>
                  </a:lnTo>
                  <a:lnTo>
                    <a:pt x="11404" y="29489"/>
                  </a:lnTo>
                  <a:lnTo>
                    <a:pt x="11112" y="29489"/>
                  </a:lnTo>
                  <a:lnTo>
                    <a:pt x="10845" y="29679"/>
                  </a:lnTo>
                  <a:lnTo>
                    <a:pt x="10541" y="29565"/>
                  </a:lnTo>
                  <a:lnTo>
                    <a:pt x="10414" y="29730"/>
                  </a:lnTo>
                  <a:lnTo>
                    <a:pt x="9994" y="29845"/>
                  </a:lnTo>
                  <a:lnTo>
                    <a:pt x="9867" y="30086"/>
                  </a:lnTo>
                  <a:lnTo>
                    <a:pt x="9766" y="30213"/>
                  </a:lnTo>
                  <a:lnTo>
                    <a:pt x="9956" y="30226"/>
                  </a:lnTo>
                  <a:lnTo>
                    <a:pt x="10096" y="30264"/>
                  </a:lnTo>
                  <a:lnTo>
                    <a:pt x="10248" y="30162"/>
                  </a:lnTo>
                  <a:lnTo>
                    <a:pt x="10515" y="30492"/>
                  </a:lnTo>
                  <a:lnTo>
                    <a:pt x="10388" y="30683"/>
                  </a:lnTo>
                  <a:lnTo>
                    <a:pt x="10693" y="30429"/>
                  </a:lnTo>
                  <a:lnTo>
                    <a:pt x="10883" y="30441"/>
                  </a:lnTo>
                  <a:lnTo>
                    <a:pt x="10883" y="30784"/>
                  </a:lnTo>
                  <a:lnTo>
                    <a:pt x="10998" y="30657"/>
                  </a:lnTo>
                  <a:lnTo>
                    <a:pt x="11150" y="30810"/>
                  </a:lnTo>
                  <a:lnTo>
                    <a:pt x="11328" y="30759"/>
                  </a:lnTo>
                  <a:lnTo>
                    <a:pt x="11353" y="30924"/>
                  </a:lnTo>
                  <a:lnTo>
                    <a:pt x="11480" y="30924"/>
                  </a:lnTo>
                  <a:lnTo>
                    <a:pt x="11607" y="30924"/>
                  </a:lnTo>
                  <a:lnTo>
                    <a:pt x="12014" y="30924"/>
                  </a:lnTo>
                  <a:lnTo>
                    <a:pt x="11874" y="30848"/>
                  </a:lnTo>
                  <a:lnTo>
                    <a:pt x="11709" y="30759"/>
                  </a:lnTo>
                  <a:lnTo>
                    <a:pt x="11417" y="30657"/>
                  </a:lnTo>
                  <a:lnTo>
                    <a:pt x="11557" y="30429"/>
                  </a:lnTo>
                  <a:lnTo>
                    <a:pt x="11684" y="30264"/>
                  </a:lnTo>
                  <a:lnTo>
                    <a:pt x="11861" y="30454"/>
                  </a:lnTo>
                  <a:lnTo>
                    <a:pt x="11963" y="30264"/>
                  </a:lnTo>
                  <a:lnTo>
                    <a:pt x="11925" y="30492"/>
                  </a:lnTo>
                  <a:lnTo>
                    <a:pt x="12179" y="30454"/>
                  </a:lnTo>
                  <a:lnTo>
                    <a:pt x="12090" y="30251"/>
                  </a:lnTo>
                  <a:lnTo>
                    <a:pt x="12217" y="30213"/>
                  </a:lnTo>
                  <a:lnTo>
                    <a:pt x="12230" y="30378"/>
                  </a:lnTo>
                  <a:lnTo>
                    <a:pt x="12407" y="30289"/>
                  </a:lnTo>
                  <a:close/>
                </a:path>
                <a:path w="24129" h="33020">
                  <a:moveTo>
                    <a:pt x="12509" y="22733"/>
                  </a:moveTo>
                  <a:lnTo>
                    <a:pt x="12382" y="22733"/>
                  </a:lnTo>
                  <a:lnTo>
                    <a:pt x="12509" y="22733"/>
                  </a:lnTo>
                  <a:close/>
                </a:path>
                <a:path w="24129" h="33020">
                  <a:moveTo>
                    <a:pt x="12687" y="21717"/>
                  </a:moveTo>
                  <a:lnTo>
                    <a:pt x="12484" y="21717"/>
                  </a:lnTo>
                  <a:lnTo>
                    <a:pt x="12509" y="21971"/>
                  </a:lnTo>
                  <a:lnTo>
                    <a:pt x="12661" y="21844"/>
                  </a:lnTo>
                  <a:lnTo>
                    <a:pt x="12687" y="21717"/>
                  </a:lnTo>
                  <a:close/>
                </a:path>
                <a:path w="24129" h="33020">
                  <a:moveTo>
                    <a:pt x="12915" y="22098"/>
                  </a:moveTo>
                  <a:lnTo>
                    <a:pt x="12814" y="21971"/>
                  </a:lnTo>
                  <a:lnTo>
                    <a:pt x="12814" y="22098"/>
                  </a:lnTo>
                  <a:lnTo>
                    <a:pt x="12814" y="22225"/>
                  </a:lnTo>
                  <a:lnTo>
                    <a:pt x="12915" y="22098"/>
                  </a:lnTo>
                  <a:close/>
                </a:path>
                <a:path w="24129" h="33020">
                  <a:moveTo>
                    <a:pt x="12915" y="21844"/>
                  </a:moveTo>
                  <a:lnTo>
                    <a:pt x="12750" y="21717"/>
                  </a:lnTo>
                  <a:lnTo>
                    <a:pt x="12725" y="21844"/>
                  </a:lnTo>
                  <a:lnTo>
                    <a:pt x="12915" y="21844"/>
                  </a:lnTo>
                  <a:close/>
                </a:path>
                <a:path w="24129" h="33020">
                  <a:moveTo>
                    <a:pt x="13652" y="27305"/>
                  </a:moveTo>
                  <a:lnTo>
                    <a:pt x="13525" y="27406"/>
                  </a:lnTo>
                  <a:lnTo>
                    <a:pt x="13652" y="27305"/>
                  </a:lnTo>
                  <a:close/>
                </a:path>
                <a:path w="24129" h="33020">
                  <a:moveTo>
                    <a:pt x="13665" y="762"/>
                  </a:moveTo>
                  <a:close/>
                </a:path>
                <a:path w="24129" h="33020">
                  <a:moveTo>
                    <a:pt x="13754" y="27381"/>
                  </a:moveTo>
                  <a:close/>
                </a:path>
                <a:path w="24129" h="33020">
                  <a:moveTo>
                    <a:pt x="15468" y="19685"/>
                  </a:moveTo>
                  <a:lnTo>
                    <a:pt x="15392" y="19812"/>
                  </a:lnTo>
                  <a:lnTo>
                    <a:pt x="15468" y="19685"/>
                  </a:lnTo>
                  <a:close/>
                </a:path>
                <a:path w="24129" h="33020">
                  <a:moveTo>
                    <a:pt x="15659" y="19685"/>
                  </a:moveTo>
                  <a:lnTo>
                    <a:pt x="15519" y="19685"/>
                  </a:lnTo>
                  <a:lnTo>
                    <a:pt x="15608" y="19812"/>
                  </a:lnTo>
                  <a:lnTo>
                    <a:pt x="15659" y="19685"/>
                  </a:lnTo>
                  <a:close/>
                </a:path>
                <a:path w="24129" h="33020">
                  <a:moveTo>
                    <a:pt x="15976" y="18872"/>
                  </a:moveTo>
                  <a:lnTo>
                    <a:pt x="15836" y="19050"/>
                  </a:lnTo>
                  <a:lnTo>
                    <a:pt x="15976" y="18872"/>
                  </a:lnTo>
                  <a:close/>
                </a:path>
                <a:path w="24129" h="33020">
                  <a:moveTo>
                    <a:pt x="16078" y="18796"/>
                  </a:moveTo>
                  <a:close/>
                </a:path>
                <a:path w="24129" h="33020">
                  <a:moveTo>
                    <a:pt x="16268" y="18376"/>
                  </a:moveTo>
                  <a:close/>
                </a:path>
                <a:path w="24129" h="33020">
                  <a:moveTo>
                    <a:pt x="16624" y="15748"/>
                  </a:moveTo>
                  <a:close/>
                </a:path>
                <a:path w="24129" h="33020">
                  <a:moveTo>
                    <a:pt x="16649" y="13843"/>
                  </a:moveTo>
                  <a:close/>
                </a:path>
                <a:path w="24129" h="33020">
                  <a:moveTo>
                    <a:pt x="16700" y="18415"/>
                  </a:moveTo>
                  <a:lnTo>
                    <a:pt x="16268" y="18415"/>
                  </a:lnTo>
                  <a:lnTo>
                    <a:pt x="16230" y="18796"/>
                  </a:lnTo>
                  <a:lnTo>
                    <a:pt x="16078" y="18796"/>
                  </a:lnTo>
                  <a:lnTo>
                    <a:pt x="16129" y="19050"/>
                  </a:lnTo>
                  <a:lnTo>
                    <a:pt x="16459" y="18796"/>
                  </a:lnTo>
                  <a:lnTo>
                    <a:pt x="16344" y="19113"/>
                  </a:lnTo>
                  <a:lnTo>
                    <a:pt x="16459" y="18872"/>
                  </a:lnTo>
                  <a:lnTo>
                    <a:pt x="16675" y="18796"/>
                  </a:lnTo>
                  <a:lnTo>
                    <a:pt x="16700" y="18415"/>
                  </a:lnTo>
                  <a:close/>
                </a:path>
                <a:path w="24129" h="33020">
                  <a:moveTo>
                    <a:pt x="17259" y="19939"/>
                  </a:moveTo>
                  <a:lnTo>
                    <a:pt x="16929" y="20066"/>
                  </a:lnTo>
                  <a:lnTo>
                    <a:pt x="17259" y="20066"/>
                  </a:lnTo>
                  <a:lnTo>
                    <a:pt x="17259" y="19939"/>
                  </a:lnTo>
                  <a:close/>
                </a:path>
                <a:path w="24129" h="33020">
                  <a:moveTo>
                    <a:pt x="18072" y="19685"/>
                  </a:moveTo>
                  <a:close/>
                </a:path>
                <a:path w="24129" h="33020">
                  <a:moveTo>
                    <a:pt x="18376" y="29718"/>
                  </a:moveTo>
                  <a:close/>
                </a:path>
                <a:path w="24129" h="33020">
                  <a:moveTo>
                    <a:pt x="18491" y="29718"/>
                  </a:moveTo>
                  <a:close/>
                </a:path>
                <a:path w="24129" h="33020">
                  <a:moveTo>
                    <a:pt x="18529" y="29845"/>
                  </a:moveTo>
                  <a:lnTo>
                    <a:pt x="18376" y="29743"/>
                  </a:lnTo>
                  <a:lnTo>
                    <a:pt x="18529" y="29845"/>
                  </a:lnTo>
                  <a:close/>
                </a:path>
                <a:path w="24129" h="33020">
                  <a:moveTo>
                    <a:pt x="18694" y="18542"/>
                  </a:moveTo>
                  <a:lnTo>
                    <a:pt x="18618" y="18669"/>
                  </a:lnTo>
                  <a:lnTo>
                    <a:pt x="18694" y="18542"/>
                  </a:lnTo>
                  <a:close/>
                </a:path>
                <a:path w="24129" h="33020">
                  <a:moveTo>
                    <a:pt x="18707" y="18923"/>
                  </a:moveTo>
                  <a:lnTo>
                    <a:pt x="18694" y="18796"/>
                  </a:lnTo>
                  <a:lnTo>
                    <a:pt x="18554" y="18669"/>
                  </a:lnTo>
                  <a:lnTo>
                    <a:pt x="18465" y="19050"/>
                  </a:lnTo>
                  <a:lnTo>
                    <a:pt x="18592" y="19050"/>
                  </a:lnTo>
                  <a:lnTo>
                    <a:pt x="18707" y="18923"/>
                  </a:lnTo>
                  <a:close/>
                </a:path>
                <a:path w="24129" h="33020">
                  <a:moveTo>
                    <a:pt x="18745" y="18796"/>
                  </a:moveTo>
                  <a:close/>
                </a:path>
                <a:path w="24129" h="33020">
                  <a:moveTo>
                    <a:pt x="18796" y="18669"/>
                  </a:moveTo>
                  <a:lnTo>
                    <a:pt x="18757" y="18542"/>
                  </a:lnTo>
                  <a:lnTo>
                    <a:pt x="18732" y="18669"/>
                  </a:lnTo>
                  <a:close/>
                </a:path>
                <a:path w="24129" h="33020">
                  <a:moveTo>
                    <a:pt x="19024" y="16637"/>
                  </a:moveTo>
                  <a:lnTo>
                    <a:pt x="18986" y="16764"/>
                  </a:lnTo>
                  <a:lnTo>
                    <a:pt x="19024" y="16637"/>
                  </a:lnTo>
                  <a:close/>
                </a:path>
                <a:path w="24129" h="33020">
                  <a:moveTo>
                    <a:pt x="19100" y="29210"/>
                  </a:moveTo>
                  <a:lnTo>
                    <a:pt x="18961" y="29083"/>
                  </a:lnTo>
                  <a:lnTo>
                    <a:pt x="19100" y="29210"/>
                  </a:lnTo>
                  <a:close/>
                </a:path>
                <a:path w="24129" h="33020">
                  <a:moveTo>
                    <a:pt x="19329" y="3048"/>
                  </a:moveTo>
                  <a:close/>
                </a:path>
                <a:path w="24129" h="33020">
                  <a:moveTo>
                    <a:pt x="19329" y="2794"/>
                  </a:moveTo>
                  <a:lnTo>
                    <a:pt x="19316" y="2921"/>
                  </a:lnTo>
                  <a:lnTo>
                    <a:pt x="19329" y="2794"/>
                  </a:lnTo>
                  <a:close/>
                </a:path>
                <a:path w="24129" h="33020">
                  <a:moveTo>
                    <a:pt x="19405" y="3048"/>
                  </a:moveTo>
                  <a:lnTo>
                    <a:pt x="19367" y="2921"/>
                  </a:lnTo>
                  <a:lnTo>
                    <a:pt x="19405" y="3048"/>
                  </a:lnTo>
                  <a:close/>
                </a:path>
                <a:path w="24129" h="33020">
                  <a:moveTo>
                    <a:pt x="19545" y="2921"/>
                  </a:moveTo>
                  <a:close/>
                </a:path>
                <a:path w="24129" h="33020">
                  <a:moveTo>
                    <a:pt x="19596" y="2794"/>
                  </a:moveTo>
                  <a:lnTo>
                    <a:pt x="19481" y="2540"/>
                  </a:lnTo>
                  <a:lnTo>
                    <a:pt x="19380" y="2794"/>
                  </a:lnTo>
                  <a:lnTo>
                    <a:pt x="19558" y="2870"/>
                  </a:lnTo>
                  <a:close/>
                </a:path>
                <a:path w="24129" h="33020">
                  <a:moveTo>
                    <a:pt x="19634" y="2921"/>
                  </a:moveTo>
                  <a:close/>
                </a:path>
                <a:path w="24129" h="33020">
                  <a:moveTo>
                    <a:pt x="19824" y="18923"/>
                  </a:moveTo>
                  <a:lnTo>
                    <a:pt x="19723" y="19177"/>
                  </a:lnTo>
                  <a:lnTo>
                    <a:pt x="19824" y="18923"/>
                  </a:lnTo>
                  <a:close/>
                </a:path>
                <a:path w="24129" h="33020">
                  <a:moveTo>
                    <a:pt x="21043" y="6096"/>
                  </a:moveTo>
                  <a:lnTo>
                    <a:pt x="20916" y="6223"/>
                  </a:lnTo>
                  <a:lnTo>
                    <a:pt x="20904" y="6096"/>
                  </a:lnTo>
                  <a:lnTo>
                    <a:pt x="20815" y="5715"/>
                  </a:lnTo>
                  <a:lnTo>
                    <a:pt x="20713" y="5461"/>
                  </a:lnTo>
                  <a:lnTo>
                    <a:pt x="20713" y="5334"/>
                  </a:lnTo>
                  <a:lnTo>
                    <a:pt x="20980" y="5334"/>
                  </a:lnTo>
                  <a:lnTo>
                    <a:pt x="20840" y="5207"/>
                  </a:lnTo>
                  <a:lnTo>
                    <a:pt x="20447" y="5207"/>
                  </a:lnTo>
                  <a:lnTo>
                    <a:pt x="20269" y="4572"/>
                  </a:lnTo>
                  <a:lnTo>
                    <a:pt x="20231" y="4445"/>
                  </a:lnTo>
                  <a:lnTo>
                    <a:pt x="20447" y="4445"/>
                  </a:lnTo>
                  <a:lnTo>
                    <a:pt x="20256" y="4318"/>
                  </a:lnTo>
                  <a:lnTo>
                    <a:pt x="19888" y="3810"/>
                  </a:lnTo>
                  <a:lnTo>
                    <a:pt x="19837" y="3416"/>
                  </a:lnTo>
                  <a:lnTo>
                    <a:pt x="19621" y="3175"/>
                  </a:lnTo>
                  <a:lnTo>
                    <a:pt x="19723" y="3048"/>
                  </a:lnTo>
                  <a:lnTo>
                    <a:pt x="19532" y="3048"/>
                  </a:lnTo>
                  <a:lnTo>
                    <a:pt x="19443" y="3175"/>
                  </a:lnTo>
                  <a:lnTo>
                    <a:pt x="19405" y="3048"/>
                  </a:lnTo>
                  <a:lnTo>
                    <a:pt x="19291" y="3175"/>
                  </a:lnTo>
                  <a:lnTo>
                    <a:pt x="19189" y="2921"/>
                  </a:lnTo>
                  <a:lnTo>
                    <a:pt x="19316" y="2921"/>
                  </a:lnTo>
                  <a:lnTo>
                    <a:pt x="19215" y="2794"/>
                  </a:lnTo>
                  <a:lnTo>
                    <a:pt x="19075" y="2540"/>
                  </a:lnTo>
                  <a:lnTo>
                    <a:pt x="19227" y="2667"/>
                  </a:lnTo>
                  <a:lnTo>
                    <a:pt x="19316" y="2540"/>
                  </a:lnTo>
                  <a:lnTo>
                    <a:pt x="19189" y="2413"/>
                  </a:lnTo>
                  <a:lnTo>
                    <a:pt x="19062" y="2286"/>
                  </a:lnTo>
                  <a:lnTo>
                    <a:pt x="18630" y="2413"/>
                  </a:lnTo>
                  <a:lnTo>
                    <a:pt x="18008" y="2413"/>
                  </a:lnTo>
                  <a:lnTo>
                    <a:pt x="17970" y="2032"/>
                  </a:lnTo>
                  <a:lnTo>
                    <a:pt x="17919" y="1778"/>
                  </a:lnTo>
                  <a:lnTo>
                    <a:pt x="17780" y="2032"/>
                  </a:lnTo>
                  <a:lnTo>
                    <a:pt x="17716" y="1651"/>
                  </a:lnTo>
                  <a:lnTo>
                    <a:pt x="17475" y="1651"/>
                  </a:lnTo>
                  <a:lnTo>
                    <a:pt x="17068" y="1143"/>
                  </a:lnTo>
                  <a:lnTo>
                    <a:pt x="16979" y="1270"/>
                  </a:lnTo>
                  <a:lnTo>
                    <a:pt x="16598" y="1143"/>
                  </a:lnTo>
                  <a:lnTo>
                    <a:pt x="16167" y="889"/>
                  </a:lnTo>
                  <a:lnTo>
                    <a:pt x="16129" y="635"/>
                  </a:lnTo>
                  <a:lnTo>
                    <a:pt x="16052" y="0"/>
                  </a:lnTo>
                  <a:lnTo>
                    <a:pt x="15392" y="381"/>
                  </a:lnTo>
                  <a:lnTo>
                    <a:pt x="15278" y="508"/>
                  </a:lnTo>
                  <a:lnTo>
                    <a:pt x="14884" y="508"/>
                  </a:lnTo>
                  <a:lnTo>
                    <a:pt x="14732" y="635"/>
                  </a:lnTo>
                  <a:lnTo>
                    <a:pt x="14503" y="508"/>
                  </a:lnTo>
                  <a:lnTo>
                    <a:pt x="14236" y="508"/>
                  </a:lnTo>
                  <a:lnTo>
                    <a:pt x="14160" y="381"/>
                  </a:lnTo>
                  <a:lnTo>
                    <a:pt x="14058" y="508"/>
                  </a:lnTo>
                  <a:lnTo>
                    <a:pt x="13906" y="508"/>
                  </a:lnTo>
                  <a:lnTo>
                    <a:pt x="13919" y="254"/>
                  </a:lnTo>
                  <a:lnTo>
                    <a:pt x="13716" y="254"/>
                  </a:lnTo>
                  <a:lnTo>
                    <a:pt x="13677" y="508"/>
                  </a:lnTo>
                  <a:lnTo>
                    <a:pt x="13830" y="508"/>
                  </a:lnTo>
                  <a:lnTo>
                    <a:pt x="13843" y="889"/>
                  </a:lnTo>
                  <a:lnTo>
                    <a:pt x="13665" y="812"/>
                  </a:lnTo>
                  <a:lnTo>
                    <a:pt x="13677" y="1016"/>
                  </a:lnTo>
                  <a:lnTo>
                    <a:pt x="13398" y="1143"/>
                  </a:lnTo>
                  <a:lnTo>
                    <a:pt x="13462" y="1016"/>
                  </a:lnTo>
                  <a:lnTo>
                    <a:pt x="13538" y="762"/>
                  </a:lnTo>
                  <a:lnTo>
                    <a:pt x="13182" y="762"/>
                  </a:lnTo>
                  <a:lnTo>
                    <a:pt x="13360" y="1016"/>
                  </a:lnTo>
                  <a:lnTo>
                    <a:pt x="13182" y="1143"/>
                  </a:lnTo>
                  <a:lnTo>
                    <a:pt x="12954" y="1143"/>
                  </a:lnTo>
                  <a:lnTo>
                    <a:pt x="12776" y="1016"/>
                  </a:lnTo>
                  <a:lnTo>
                    <a:pt x="12585" y="1143"/>
                  </a:lnTo>
                  <a:lnTo>
                    <a:pt x="12280" y="1143"/>
                  </a:lnTo>
                  <a:lnTo>
                    <a:pt x="12077" y="1016"/>
                  </a:lnTo>
                  <a:lnTo>
                    <a:pt x="11849" y="1143"/>
                  </a:lnTo>
                  <a:lnTo>
                    <a:pt x="11772" y="1016"/>
                  </a:lnTo>
                  <a:lnTo>
                    <a:pt x="11645" y="762"/>
                  </a:lnTo>
                  <a:lnTo>
                    <a:pt x="11709" y="1016"/>
                  </a:lnTo>
                  <a:lnTo>
                    <a:pt x="11493" y="1016"/>
                  </a:lnTo>
                  <a:lnTo>
                    <a:pt x="11277" y="1143"/>
                  </a:lnTo>
                  <a:lnTo>
                    <a:pt x="11125" y="762"/>
                  </a:lnTo>
                  <a:lnTo>
                    <a:pt x="10934" y="889"/>
                  </a:lnTo>
                  <a:lnTo>
                    <a:pt x="10668" y="889"/>
                  </a:lnTo>
                  <a:lnTo>
                    <a:pt x="10642" y="1016"/>
                  </a:lnTo>
                  <a:lnTo>
                    <a:pt x="10782" y="1143"/>
                  </a:lnTo>
                  <a:lnTo>
                    <a:pt x="10502" y="1270"/>
                  </a:lnTo>
                  <a:lnTo>
                    <a:pt x="10439" y="1143"/>
                  </a:lnTo>
                  <a:lnTo>
                    <a:pt x="10337" y="1016"/>
                  </a:lnTo>
                  <a:lnTo>
                    <a:pt x="10248" y="1143"/>
                  </a:lnTo>
                  <a:lnTo>
                    <a:pt x="10439" y="1270"/>
                  </a:lnTo>
                  <a:lnTo>
                    <a:pt x="10325" y="1651"/>
                  </a:lnTo>
                  <a:lnTo>
                    <a:pt x="10109" y="2032"/>
                  </a:lnTo>
                  <a:lnTo>
                    <a:pt x="9690" y="2286"/>
                  </a:lnTo>
                  <a:lnTo>
                    <a:pt x="9664" y="2870"/>
                  </a:lnTo>
                  <a:lnTo>
                    <a:pt x="9601" y="3505"/>
                  </a:lnTo>
                  <a:lnTo>
                    <a:pt x="9766" y="3683"/>
                  </a:lnTo>
                  <a:lnTo>
                    <a:pt x="9550" y="3822"/>
                  </a:lnTo>
                  <a:lnTo>
                    <a:pt x="9448" y="4241"/>
                  </a:lnTo>
                  <a:lnTo>
                    <a:pt x="9194" y="4445"/>
                  </a:lnTo>
                  <a:lnTo>
                    <a:pt x="9207" y="4064"/>
                  </a:lnTo>
                  <a:lnTo>
                    <a:pt x="8890" y="4064"/>
                  </a:lnTo>
                  <a:lnTo>
                    <a:pt x="8864" y="4318"/>
                  </a:lnTo>
                  <a:lnTo>
                    <a:pt x="9169" y="4318"/>
                  </a:lnTo>
                  <a:lnTo>
                    <a:pt x="9131" y="4572"/>
                  </a:lnTo>
                  <a:lnTo>
                    <a:pt x="8991" y="4445"/>
                  </a:lnTo>
                  <a:lnTo>
                    <a:pt x="8851" y="4699"/>
                  </a:lnTo>
                  <a:lnTo>
                    <a:pt x="9245" y="4826"/>
                  </a:lnTo>
                  <a:lnTo>
                    <a:pt x="8991" y="4953"/>
                  </a:lnTo>
                  <a:lnTo>
                    <a:pt x="8902" y="5080"/>
                  </a:lnTo>
                  <a:lnTo>
                    <a:pt x="9042" y="5080"/>
                  </a:lnTo>
                  <a:lnTo>
                    <a:pt x="8915" y="5207"/>
                  </a:lnTo>
                  <a:lnTo>
                    <a:pt x="9080" y="5080"/>
                  </a:lnTo>
                  <a:lnTo>
                    <a:pt x="9080" y="5334"/>
                  </a:lnTo>
                  <a:lnTo>
                    <a:pt x="8648" y="5334"/>
                  </a:lnTo>
                  <a:lnTo>
                    <a:pt x="8813" y="5461"/>
                  </a:lnTo>
                  <a:lnTo>
                    <a:pt x="8902" y="5588"/>
                  </a:lnTo>
                  <a:lnTo>
                    <a:pt x="9029" y="5461"/>
                  </a:lnTo>
                  <a:lnTo>
                    <a:pt x="8991" y="5715"/>
                  </a:lnTo>
                  <a:lnTo>
                    <a:pt x="9423" y="5842"/>
                  </a:lnTo>
                  <a:lnTo>
                    <a:pt x="9563" y="5842"/>
                  </a:lnTo>
                  <a:lnTo>
                    <a:pt x="9550" y="6223"/>
                  </a:lnTo>
                  <a:lnTo>
                    <a:pt x="9702" y="6223"/>
                  </a:lnTo>
                  <a:lnTo>
                    <a:pt x="9855" y="6096"/>
                  </a:lnTo>
                  <a:lnTo>
                    <a:pt x="9931" y="6350"/>
                  </a:lnTo>
                  <a:lnTo>
                    <a:pt x="9829" y="6223"/>
                  </a:lnTo>
                  <a:lnTo>
                    <a:pt x="9791" y="6350"/>
                  </a:lnTo>
                  <a:lnTo>
                    <a:pt x="9652" y="6350"/>
                  </a:lnTo>
                  <a:lnTo>
                    <a:pt x="9715" y="6477"/>
                  </a:lnTo>
                  <a:lnTo>
                    <a:pt x="9893" y="6604"/>
                  </a:lnTo>
                  <a:lnTo>
                    <a:pt x="9601" y="6858"/>
                  </a:lnTo>
                  <a:lnTo>
                    <a:pt x="9486" y="6731"/>
                  </a:lnTo>
                  <a:lnTo>
                    <a:pt x="9309" y="6604"/>
                  </a:lnTo>
                  <a:lnTo>
                    <a:pt x="9232" y="6858"/>
                  </a:lnTo>
                  <a:lnTo>
                    <a:pt x="9055" y="6858"/>
                  </a:lnTo>
                  <a:lnTo>
                    <a:pt x="8940" y="6731"/>
                  </a:lnTo>
                  <a:lnTo>
                    <a:pt x="8915" y="6604"/>
                  </a:lnTo>
                  <a:lnTo>
                    <a:pt x="8775" y="6604"/>
                  </a:lnTo>
                  <a:lnTo>
                    <a:pt x="8851" y="6477"/>
                  </a:lnTo>
                  <a:lnTo>
                    <a:pt x="8864" y="6223"/>
                  </a:lnTo>
                  <a:lnTo>
                    <a:pt x="8674" y="6311"/>
                  </a:lnTo>
                  <a:lnTo>
                    <a:pt x="8597" y="6477"/>
                  </a:lnTo>
                  <a:lnTo>
                    <a:pt x="8470" y="6477"/>
                  </a:lnTo>
                  <a:lnTo>
                    <a:pt x="8407" y="6350"/>
                  </a:lnTo>
                  <a:lnTo>
                    <a:pt x="8636" y="6096"/>
                  </a:lnTo>
                  <a:lnTo>
                    <a:pt x="8610" y="5969"/>
                  </a:lnTo>
                  <a:lnTo>
                    <a:pt x="8407" y="5829"/>
                  </a:lnTo>
                  <a:lnTo>
                    <a:pt x="8407" y="5334"/>
                  </a:lnTo>
                  <a:lnTo>
                    <a:pt x="8432" y="5207"/>
                  </a:lnTo>
                  <a:lnTo>
                    <a:pt x="9029" y="5334"/>
                  </a:lnTo>
                  <a:lnTo>
                    <a:pt x="8839" y="5207"/>
                  </a:lnTo>
                  <a:lnTo>
                    <a:pt x="8661" y="5080"/>
                  </a:lnTo>
                  <a:lnTo>
                    <a:pt x="8661" y="4953"/>
                  </a:lnTo>
                  <a:lnTo>
                    <a:pt x="8534" y="5080"/>
                  </a:lnTo>
                  <a:lnTo>
                    <a:pt x="8534" y="4953"/>
                  </a:lnTo>
                  <a:lnTo>
                    <a:pt x="8470" y="5080"/>
                  </a:lnTo>
                  <a:lnTo>
                    <a:pt x="8305" y="5334"/>
                  </a:lnTo>
                  <a:lnTo>
                    <a:pt x="8102" y="5334"/>
                  </a:lnTo>
                  <a:lnTo>
                    <a:pt x="8102" y="5588"/>
                  </a:lnTo>
                  <a:lnTo>
                    <a:pt x="7899" y="5588"/>
                  </a:lnTo>
                  <a:lnTo>
                    <a:pt x="7696" y="5829"/>
                  </a:lnTo>
                  <a:lnTo>
                    <a:pt x="7607" y="6159"/>
                  </a:lnTo>
                  <a:lnTo>
                    <a:pt x="7416" y="6223"/>
                  </a:lnTo>
                  <a:lnTo>
                    <a:pt x="7340" y="6350"/>
                  </a:lnTo>
                  <a:lnTo>
                    <a:pt x="7200" y="6223"/>
                  </a:lnTo>
                  <a:lnTo>
                    <a:pt x="7035" y="6311"/>
                  </a:lnTo>
                  <a:lnTo>
                    <a:pt x="6946" y="6489"/>
                  </a:lnTo>
                  <a:lnTo>
                    <a:pt x="7137" y="6604"/>
                  </a:lnTo>
                  <a:lnTo>
                    <a:pt x="6845" y="6731"/>
                  </a:lnTo>
                  <a:lnTo>
                    <a:pt x="6845" y="6858"/>
                  </a:lnTo>
                  <a:lnTo>
                    <a:pt x="6832" y="6985"/>
                  </a:lnTo>
                  <a:lnTo>
                    <a:pt x="6565" y="6985"/>
                  </a:lnTo>
                  <a:lnTo>
                    <a:pt x="6375" y="6858"/>
                  </a:lnTo>
                  <a:lnTo>
                    <a:pt x="6438" y="7239"/>
                  </a:lnTo>
                  <a:lnTo>
                    <a:pt x="20053" y="7239"/>
                  </a:lnTo>
                  <a:lnTo>
                    <a:pt x="20104" y="7112"/>
                  </a:lnTo>
                  <a:lnTo>
                    <a:pt x="20307" y="6985"/>
                  </a:lnTo>
                  <a:lnTo>
                    <a:pt x="20104" y="6985"/>
                  </a:lnTo>
                  <a:lnTo>
                    <a:pt x="20180" y="6731"/>
                  </a:lnTo>
                  <a:lnTo>
                    <a:pt x="20294" y="6858"/>
                  </a:lnTo>
                  <a:lnTo>
                    <a:pt x="20243" y="6731"/>
                  </a:lnTo>
                  <a:lnTo>
                    <a:pt x="20370" y="6477"/>
                  </a:lnTo>
                  <a:lnTo>
                    <a:pt x="20510" y="6477"/>
                  </a:lnTo>
                  <a:lnTo>
                    <a:pt x="20434" y="6350"/>
                  </a:lnTo>
                  <a:lnTo>
                    <a:pt x="20510" y="6096"/>
                  </a:lnTo>
                  <a:lnTo>
                    <a:pt x="20612" y="6350"/>
                  </a:lnTo>
                  <a:lnTo>
                    <a:pt x="20701" y="6223"/>
                  </a:lnTo>
                  <a:lnTo>
                    <a:pt x="20967" y="6350"/>
                  </a:lnTo>
                  <a:lnTo>
                    <a:pt x="21031" y="6223"/>
                  </a:lnTo>
                  <a:lnTo>
                    <a:pt x="21043" y="6096"/>
                  </a:lnTo>
                  <a:close/>
                </a:path>
                <a:path w="24129" h="33020">
                  <a:moveTo>
                    <a:pt x="21856" y="10312"/>
                  </a:moveTo>
                  <a:close/>
                </a:path>
                <a:path w="24129" h="33020">
                  <a:moveTo>
                    <a:pt x="22263" y="20066"/>
                  </a:moveTo>
                  <a:lnTo>
                    <a:pt x="22136" y="19939"/>
                  </a:lnTo>
                  <a:lnTo>
                    <a:pt x="22263" y="20066"/>
                  </a:lnTo>
                  <a:close/>
                </a:path>
                <a:path w="24129" h="33020">
                  <a:moveTo>
                    <a:pt x="22415" y="25336"/>
                  </a:moveTo>
                  <a:lnTo>
                    <a:pt x="22275" y="25273"/>
                  </a:lnTo>
                  <a:lnTo>
                    <a:pt x="22415" y="25336"/>
                  </a:lnTo>
                  <a:close/>
                </a:path>
                <a:path w="24129" h="33020">
                  <a:moveTo>
                    <a:pt x="22542" y="25400"/>
                  </a:moveTo>
                  <a:close/>
                </a:path>
                <a:path w="24129" h="33020">
                  <a:moveTo>
                    <a:pt x="22593" y="19812"/>
                  </a:moveTo>
                  <a:close/>
                </a:path>
                <a:path w="24129" h="33020">
                  <a:moveTo>
                    <a:pt x="22618" y="19812"/>
                  </a:moveTo>
                  <a:close/>
                </a:path>
                <a:path w="24129" h="33020">
                  <a:moveTo>
                    <a:pt x="22771" y="19685"/>
                  </a:moveTo>
                  <a:lnTo>
                    <a:pt x="22720" y="19812"/>
                  </a:lnTo>
                  <a:lnTo>
                    <a:pt x="22771" y="19685"/>
                  </a:lnTo>
                  <a:close/>
                </a:path>
                <a:path w="24129" h="33020">
                  <a:moveTo>
                    <a:pt x="23037" y="25400"/>
                  </a:moveTo>
                  <a:lnTo>
                    <a:pt x="22707" y="25527"/>
                  </a:lnTo>
                  <a:lnTo>
                    <a:pt x="22618" y="25400"/>
                  </a:lnTo>
                  <a:lnTo>
                    <a:pt x="22491" y="25908"/>
                  </a:lnTo>
                  <a:lnTo>
                    <a:pt x="22631" y="25781"/>
                  </a:lnTo>
                  <a:lnTo>
                    <a:pt x="22669" y="25908"/>
                  </a:lnTo>
                  <a:lnTo>
                    <a:pt x="22910" y="25908"/>
                  </a:lnTo>
                  <a:lnTo>
                    <a:pt x="22872" y="25781"/>
                  </a:lnTo>
                  <a:lnTo>
                    <a:pt x="22999" y="25781"/>
                  </a:lnTo>
                  <a:lnTo>
                    <a:pt x="22999" y="25654"/>
                  </a:lnTo>
                  <a:lnTo>
                    <a:pt x="22847" y="25654"/>
                  </a:lnTo>
                  <a:lnTo>
                    <a:pt x="22936" y="25527"/>
                  </a:lnTo>
                  <a:lnTo>
                    <a:pt x="23037" y="25400"/>
                  </a:lnTo>
                  <a:close/>
                </a:path>
                <a:path w="24129" h="33020">
                  <a:moveTo>
                    <a:pt x="23088" y="26543"/>
                  </a:moveTo>
                  <a:lnTo>
                    <a:pt x="22872" y="26670"/>
                  </a:lnTo>
                  <a:lnTo>
                    <a:pt x="22529" y="26670"/>
                  </a:lnTo>
                  <a:lnTo>
                    <a:pt x="22567" y="26543"/>
                  </a:lnTo>
                  <a:lnTo>
                    <a:pt x="22707" y="26543"/>
                  </a:lnTo>
                  <a:lnTo>
                    <a:pt x="22758" y="25908"/>
                  </a:lnTo>
                  <a:lnTo>
                    <a:pt x="22491" y="26543"/>
                  </a:lnTo>
                  <a:lnTo>
                    <a:pt x="22402" y="26416"/>
                  </a:lnTo>
                  <a:lnTo>
                    <a:pt x="22225" y="26162"/>
                  </a:lnTo>
                  <a:lnTo>
                    <a:pt x="13754" y="26162"/>
                  </a:lnTo>
                  <a:lnTo>
                    <a:pt x="13081" y="26162"/>
                  </a:lnTo>
                  <a:lnTo>
                    <a:pt x="13398" y="26543"/>
                  </a:lnTo>
                  <a:lnTo>
                    <a:pt x="13716" y="26416"/>
                  </a:lnTo>
                  <a:lnTo>
                    <a:pt x="13779" y="26797"/>
                  </a:lnTo>
                  <a:lnTo>
                    <a:pt x="13982" y="26924"/>
                  </a:lnTo>
                  <a:lnTo>
                    <a:pt x="14046" y="27178"/>
                  </a:lnTo>
                  <a:lnTo>
                    <a:pt x="13741" y="27051"/>
                  </a:lnTo>
                  <a:lnTo>
                    <a:pt x="13817" y="27178"/>
                  </a:lnTo>
                  <a:lnTo>
                    <a:pt x="13754" y="27381"/>
                  </a:lnTo>
                  <a:lnTo>
                    <a:pt x="13931" y="27381"/>
                  </a:lnTo>
                  <a:lnTo>
                    <a:pt x="14109" y="27305"/>
                  </a:lnTo>
                  <a:lnTo>
                    <a:pt x="14122" y="27432"/>
                  </a:lnTo>
                  <a:lnTo>
                    <a:pt x="14160" y="27305"/>
                  </a:lnTo>
                  <a:lnTo>
                    <a:pt x="14376" y="27305"/>
                  </a:lnTo>
                  <a:lnTo>
                    <a:pt x="14579" y="27686"/>
                  </a:lnTo>
                  <a:lnTo>
                    <a:pt x="14427" y="27686"/>
                  </a:lnTo>
                  <a:lnTo>
                    <a:pt x="14312" y="27940"/>
                  </a:lnTo>
                  <a:lnTo>
                    <a:pt x="14503" y="27940"/>
                  </a:lnTo>
                  <a:lnTo>
                    <a:pt x="14643" y="28194"/>
                  </a:lnTo>
                  <a:lnTo>
                    <a:pt x="14630" y="28321"/>
                  </a:lnTo>
                  <a:lnTo>
                    <a:pt x="14389" y="28575"/>
                  </a:lnTo>
                  <a:lnTo>
                    <a:pt x="14592" y="28575"/>
                  </a:lnTo>
                  <a:lnTo>
                    <a:pt x="14630" y="28702"/>
                  </a:lnTo>
                  <a:lnTo>
                    <a:pt x="14465" y="28829"/>
                  </a:lnTo>
                  <a:lnTo>
                    <a:pt x="14478" y="29121"/>
                  </a:lnTo>
                  <a:lnTo>
                    <a:pt x="14363" y="29362"/>
                  </a:lnTo>
                  <a:lnTo>
                    <a:pt x="14312" y="29591"/>
                  </a:lnTo>
                  <a:lnTo>
                    <a:pt x="14439" y="29591"/>
                  </a:lnTo>
                  <a:lnTo>
                    <a:pt x="14452" y="29845"/>
                  </a:lnTo>
                  <a:lnTo>
                    <a:pt x="14287" y="29972"/>
                  </a:lnTo>
                  <a:lnTo>
                    <a:pt x="14630" y="29972"/>
                  </a:lnTo>
                  <a:lnTo>
                    <a:pt x="14516" y="30226"/>
                  </a:lnTo>
                  <a:lnTo>
                    <a:pt x="14986" y="30226"/>
                  </a:lnTo>
                  <a:lnTo>
                    <a:pt x="14579" y="30607"/>
                  </a:lnTo>
                  <a:lnTo>
                    <a:pt x="14744" y="30861"/>
                  </a:lnTo>
                  <a:lnTo>
                    <a:pt x="15024" y="30861"/>
                  </a:lnTo>
                  <a:lnTo>
                    <a:pt x="14922" y="30988"/>
                  </a:lnTo>
                  <a:lnTo>
                    <a:pt x="14973" y="31115"/>
                  </a:lnTo>
                  <a:lnTo>
                    <a:pt x="15341" y="31369"/>
                  </a:lnTo>
                  <a:lnTo>
                    <a:pt x="15240" y="31750"/>
                  </a:lnTo>
                  <a:lnTo>
                    <a:pt x="15176" y="32131"/>
                  </a:lnTo>
                  <a:lnTo>
                    <a:pt x="15646" y="32258"/>
                  </a:lnTo>
                  <a:lnTo>
                    <a:pt x="16344" y="32258"/>
                  </a:lnTo>
                  <a:lnTo>
                    <a:pt x="17233" y="31877"/>
                  </a:lnTo>
                  <a:lnTo>
                    <a:pt x="17475" y="31496"/>
                  </a:lnTo>
                  <a:lnTo>
                    <a:pt x="16814" y="31496"/>
                  </a:lnTo>
                  <a:lnTo>
                    <a:pt x="16903" y="30607"/>
                  </a:lnTo>
                  <a:lnTo>
                    <a:pt x="17056" y="30480"/>
                  </a:lnTo>
                  <a:lnTo>
                    <a:pt x="17297" y="30480"/>
                  </a:lnTo>
                  <a:lnTo>
                    <a:pt x="17208" y="30353"/>
                  </a:lnTo>
                  <a:lnTo>
                    <a:pt x="17157" y="30226"/>
                  </a:lnTo>
                  <a:lnTo>
                    <a:pt x="17373" y="30226"/>
                  </a:lnTo>
                  <a:lnTo>
                    <a:pt x="17221" y="30099"/>
                  </a:lnTo>
                  <a:lnTo>
                    <a:pt x="17551" y="29845"/>
                  </a:lnTo>
                  <a:lnTo>
                    <a:pt x="17856" y="29718"/>
                  </a:lnTo>
                  <a:lnTo>
                    <a:pt x="17932" y="29845"/>
                  </a:lnTo>
                  <a:lnTo>
                    <a:pt x="18072" y="29845"/>
                  </a:lnTo>
                  <a:lnTo>
                    <a:pt x="18097" y="29972"/>
                  </a:lnTo>
                  <a:lnTo>
                    <a:pt x="18199" y="29845"/>
                  </a:lnTo>
                  <a:lnTo>
                    <a:pt x="17983" y="29718"/>
                  </a:lnTo>
                  <a:lnTo>
                    <a:pt x="17970" y="29591"/>
                  </a:lnTo>
                  <a:lnTo>
                    <a:pt x="18135" y="29464"/>
                  </a:lnTo>
                  <a:lnTo>
                    <a:pt x="18122" y="29591"/>
                  </a:lnTo>
                  <a:lnTo>
                    <a:pt x="18224" y="29464"/>
                  </a:lnTo>
                  <a:lnTo>
                    <a:pt x="18288" y="29591"/>
                  </a:lnTo>
                  <a:lnTo>
                    <a:pt x="18440" y="29591"/>
                  </a:lnTo>
                  <a:lnTo>
                    <a:pt x="18796" y="29591"/>
                  </a:lnTo>
                  <a:lnTo>
                    <a:pt x="18796" y="29464"/>
                  </a:lnTo>
                  <a:lnTo>
                    <a:pt x="18897" y="29337"/>
                  </a:lnTo>
                  <a:lnTo>
                    <a:pt x="19138" y="29464"/>
                  </a:lnTo>
                  <a:lnTo>
                    <a:pt x="19024" y="29337"/>
                  </a:lnTo>
                  <a:lnTo>
                    <a:pt x="18910" y="29083"/>
                  </a:lnTo>
                  <a:lnTo>
                    <a:pt x="19050" y="29083"/>
                  </a:lnTo>
                  <a:lnTo>
                    <a:pt x="18897" y="28956"/>
                  </a:lnTo>
                  <a:lnTo>
                    <a:pt x="19100" y="28575"/>
                  </a:lnTo>
                  <a:lnTo>
                    <a:pt x="19138" y="28702"/>
                  </a:lnTo>
                  <a:lnTo>
                    <a:pt x="19265" y="28702"/>
                  </a:lnTo>
                  <a:lnTo>
                    <a:pt x="19050" y="28448"/>
                  </a:lnTo>
                  <a:lnTo>
                    <a:pt x="19278" y="28575"/>
                  </a:lnTo>
                  <a:lnTo>
                    <a:pt x="19202" y="28448"/>
                  </a:lnTo>
                  <a:lnTo>
                    <a:pt x="19380" y="28321"/>
                  </a:lnTo>
                  <a:lnTo>
                    <a:pt x="19519" y="28321"/>
                  </a:lnTo>
                  <a:lnTo>
                    <a:pt x="19685" y="28448"/>
                  </a:lnTo>
                  <a:lnTo>
                    <a:pt x="19850" y="28702"/>
                  </a:lnTo>
                  <a:lnTo>
                    <a:pt x="19913" y="28575"/>
                  </a:lnTo>
                  <a:lnTo>
                    <a:pt x="19977" y="28702"/>
                  </a:lnTo>
                  <a:lnTo>
                    <a:pt x="20078" y="28829"/>
                  </a:lnTo>
                  <a:lnTo>
                    <a:pt x="20345" y="28829"/>
                  </a:lnTo>
                  <a:lnTo>
                    <a:pt x="20066" y="28575"/>
                  </a:lnTo>
                  <a:lnTo>
                    <a:pt x="19939" y="28448"/>
                  </a:lnTo>
                  <a:lnTo>
                    <a:pt x="20091" y="28448"/>
                  </a:lnTo>
                  <a:lnTo>
                    <a:pt x="20205" y="28321"/>
                  </a:lnTo>
                  <a:lnTo>
                    <a:pt x="20231" y="28575"/>
                  </a:lnTo>
                  <a:lnTo>
                    <a:pt x="20370" y="28448"/>
                  </a:lnTo>
                  <a:lnTo>
                    <a:pt x="20459" y="28575"/>
                  </a:lnTo>
                  <a:lnTo>
                    <a:pt x="20789" y="28575"/>
                  </a:lnTo>
                  <a:lnTo>
                    <a:pt x="20688" y="28448"/>
                  </a:lnTo>
                  <a:lnTo>
                    <a:pt x="20485" y="28194"/>
                  </a:lnTo>
                  <a:lnTo>
                    <a:pt x="20650" y="28067"/>
                  </a:lnTo>
                  <a:lnTo>
                    <a:pt x="20662" y="27940"/>
                  </a:lnTo>
                  <a:lnTo>
                    <a:pt x="20840" y="27940"/>
                  </a:lnTo>
                  <a:lnTo>
                    <a:pt x="20688" y="27686"/>
                  </a:lnTo>
                  <a:lnTo>
                    <a:pt x="20675" y="27559"/>
                  </a:lnTo>
                  <a:lnTo>
                    <a:pt x="20675" y="27178"/>
                  </a:lnTo>
                  <a:lnTo>
                    <a:pt x="20523" y="27178"/>
                  </a:lnTo>
                  <a:lnTo>
                    <a:pt x="20802" y="27051"/>
                  </a:lnTo>
                  <a:lnTo>
                    <a:pt x="20866" y="27686"/>
                  </a:lnTo>
                  <a:lnTo>
                    <a:pt x="21069" y="27559"/>
                  </a:lnTo>
                  <a:lnTo>
                    <a:pt x="21107" y="27305"/>
                  </a:lnTo>
                  <a:lnTo>
                    <a:pt x="21221" y="27559"/>
                  </a:lnTo>
                  <a:lnTo>
                    <a:pt x="21361" y="27559"/>
                  </a:lnTo>
                  <a:lnTo>
                    <a:pt x="21437" y="27686"/>
                  </a:lnTo>
                  <a:lnTo>
                    <a:pt x="21551" y="27559"/>
                  </a:lnTo>
                  <a:lnTo>
                    <a:pt x="21551" y="27686"/>
                  </a:lnTo>
                  <a:lnTo>
                    <a:pt x="21640" y="27559"/>
                  </a:lnTo>
                  <a:lnTo>
                    <a:pt x="21704" y="27432"/>
                  </a:lnTo>
                  <a:lnTo>
                    <a:pt x="21945" y="27305"/>
                  </a:lnTo>
                  <a:lnTo>
                    <a:pt x="21932" y="27051"/>
                  </a:lnTo>
                  <a:lnTo>
                    <a:pt x="21894" y="26670"/>
                  </a:lnTo>
                  <a:lnTo>
                    <a:pt x="21805" y="26543"/>
                  </a:lnTo>
                  <a:lnTo>
                    <a:pt x="22072" y="26543"/>
                  </a:lnTo>
                  <a:lnTo>
                    <a:pt x="22148" y="26670"/>
                  </a:lnTo>
                  <a:lnTo>
                    <a:pt x="21996" y="26670"/>
                  </a:lnTo>
                  <a:lnTo>
                    <a:pt x="22059" y="26924"/>
                  </a:lnTo>
                  <a:lnTo>
                    <a:pt x="22275" y="26924"/>
                  </a:lnTo>
                  <a:lnTo>
                    <a:pt x="22288" y="27051"/>
                  </a:lnTo>
                  <a:lnTo>
                    <a:pt x="22339" y="26924"/>
                  </a:lnTo>
                  <a:lnTo>
                    <a:pt x="22428" y="27178"/>
                  </a:lnTo>
                  <a:lnTo>
                    <a:pt x="22352" y="27305"/>
                  </a:lnTo>
                  <a:lnTo>
                    <a:pt x="22707" y="27432"/>
                  </a:lnTo>
                  <a:lnTo>
                    <a:pt x="22720" y="27178"/>
                  </a:lnTo>
                  <a:lnTo>
                    <a:pt x="22910" y="27178"/>
                  </a:lnTo>
                  <a:lnTo>
                    <a:pt x="22923" y="27012"/>
                  </a:lnTo>
                  <a:lnTo>
                    <a:pt x="22974" y="26847"/>
                  </a:lnTo>
                  <a:lnTo>
                    <a:pt x="22974" y="26670"/>
                  </a:lnTo>
                  <a:lnTo>
                    <a:pt x="23088" y="26543"/>
                  </a:lnTo>
                  <a:close/>
                </a:path>
                <a:path w="24129" h="33020">
                  <a:moveTo>
                    <a:pt x="23114" y="26670"/>
                  </a:moveTo>
                  <a:lnTo>
                    <a:pt x="23012" y="26797"/>
                  </a:lnTo>
                  <a:lnTo>
                    <a:pt x="23114" y="26670"/>
                  </a:lnTo>
                  <a:close/>
                </a:path>
                <a:path w="24129" h="33020">
                  <a:moveTo>
                    <a:pt x="23279" y="22479"/>
                  </a:moveTo>
                  <a:lnTo>
                    <a:pt x="23266" y="22352"/>
                  </a:lnTo>
                  <a:lnTo>
                    <a:pt x="23215" y="22225"/>
                  </a:lnTo>
                  <a:lnTo>
                    <a:pt x="23101" y="22352"/>
                  </a:lnTo>
                  <a:lnTo>
                    <a:pt x="22872" y="22098"/>
                  </a:lnTo>
                  <a:lnTo>
                    <a:pt x="22606" y="22098"/>
                  </a:lnTo>
                  <a:lnTo>
                    <a:pt x="22402" y="21971"/>
                  </a:lnTo>
                  <a:lnTo>
                    <a:pt x="22415" y="22098"/>
                  </a:lnTo>
                  <a:lnTo>
                    <a:pt x="22136" y="21971"/>
                  </a:lnTo>
                  <a:lnTo>
                    <a:pt x="22110" y="21717"/>
                  </a:lnTo>
                  <a:lnTo>
                    <a:pt x="21983" y="21844"/>
                  </a:lnTo>
                  <a:lnTo>
                    <a:pt x="21894" y="21336"/>
                  </a:lnTo>
                  <a:lnTo>
                    <a:pt x="21742" y="21336"/>
                  </a:lnTo>
                  <a:lnTo>
                    <a:pt x="21615" y="21209"/>
                  </a:lnTo>
                  <a:lnTo>
                    <a:pt x="21742" y="21209"/>
                  </a:lnTo>
                  <a:lnTo>
                    <a:pt x="21945" y="20955"/>
                  </a:lnTo>
                  <a:lnTo>
                    <a:pt x="21704" y="20955"/>
                  </a:lnTo>
                  <a:lnTo>
                    <a:pt x="21590" y="20574"/>
                  </a:lnTo>
                  <a:lnTo>
                    <a:pt x="21424" y="20574"/>
                  </a:lnTo>
                  <a:lnTo>
                    <a:pt x="21805" y="20320"/>
                  </a:lnTo>
                  <a:lnTo>
                    <a:pt x="21285" y="20447"/>
                  </a:lnTo>
                  <a:lnTo>
                    <a:pt x="21374" y="20320"/>
                  </a:lnTo>
                  <a:lnTo>
                    <a:pt x="21386" y="19939"/>
                  </a:lnTo>
                  <a:lnTo>
                    <a:pt x="21221" y="20193"/>
                  </a:lnTo>
                  <a:lnTo>
                    <a:pt x="21145" y="19939"/>
                  </a:lnTo>
                  <a:lnTo>
                    <a:pt x="20955" y="19939"/>
                  </a:lnTo>
                  <a:lnTo>
                    <a:pt x="20891" y="19812"/>
                  </a:lnTo>
                  <a:lnTo>
                    <a:pt x="20739" y="19812"/>
                  </a:lnTo>
                  <a:lnTo>
                    <a:pt x="20751" y="19685"/>
                  </a:lnTo>
                  <a:lnTo>
                    <a:pt x="20764" y="19558"/>
                  </a:lnTo>
                  <a:lnTo>
                    <a:pt x="20586" y="19685"/>
                  </a:lnTo>
                  <a:lnTo>
                    <a:pt x="20332" y="19685"/>
                  </a:lnTo>
                  <a:lnTo>
                    <a:pt x="20396" y="19431"/>
                  </a:lnTo>
                  <a:lnTo>
                    <a:pt x="20193" y="19304"/>
                  </a:lnTo>
                  <a:lnTo>
                    <a:pt x="20129" y="19558"/>
                  </a:lnTo>
                  <a:lnTo>
                    <a:pt x="19989" y="19685"/>
                  </a:lnTo>
                  <a:lnTo>
                    <a:pt x="20002" y="19558"/>
                  </a:lnTo>
                  <a:lnTo>
                    <a:pt x="20129" y="19558"/>
                  </a:lnTo>
                  <a:lnTo>
                    <a:pt x="20129" y="19304"/>
                  </a:lnTo>
                  <a:lnTo>
                    <a:pt x="19926" y="19304"/>
                  </a:lnTo>
                  <a:lnTo>
                    <a:pt x="20002" y="19050"/>
                  </a:lnTo>
                  <a:lnTo>
                    <a:pt x="19824" y="19050"/>
                  </a:lnTo>
                  <a:lnTo>
                    <a:pt x="19786" y="19177"/>
                  </a:lnTo>
                  <a:lnTo>
                    <a:pt x="19812" y="19304"/>
                  </a:lnTo>
                  <a:lnTo>
                    <a:pt x="19672" y="19558"/>
                  </a:lnTo>
                  <a:lnTo>
                    <a:pt x="19507" y="19558"/>
                  </a:lnTo>
                  <a:lnTo>
                    <a:pt x="19558" y="19304"/>
                  </a:lnTo>
                  <a:lnTo>
                    <a:pt x="19507" y="18796"/>
                  </a:lnTo>
                  <a:lnTo>
                    <a:pt x="19037" y="18796"/>
                  </a:lnTo>
                  <a:lnTo>
                    <a:pt x="18834" y="18669"/>
                  </a:lnTo>
                  <a:lnTo>
                    <a:pt x="18884" y="18923"/>
                  </a:lnTo>
                  <a:lnTo>
                    <a:pt x="19037" y="18923"/>
                  </a:lnTo>
                  <a:lnTo>
                    <a:pt x="19100" y="19050"/>
                  </a:lnTo>
                  <a:lnTo>
                    <a:pt x="19024" y="19304"/>
                  </a:lnTo>
                  <a:lnTo>
                    <a:pt x="18834" y="19177"/>
                  </a:lnTo>
                  <a:lnTo>
                    <a:pt x="18859" y="19431"/>
                  </a:lnTo>
                  <a:lnTo>
                    <a:pt x="18999" y="19431"/>
                  </a:lnTo>
                  <a:lnTo>
                    <a:pt x="18732" y="19558"/>
                  </a:lnTo>
                  <a:lnTo>
                    <a:pt x="18300" y="19558"/>
                  </a:lnTo>
                  <a:lnTo>
                    <a:pt x="18237" y="19431"/>
                  </a:lnTo>
                  <a:lnTo>
                    <a:pt x="17907" y="19431"/>
                  </a:lnTo>
                  <a:lnTo>
                    <a:pt x="18046" y="19646"/>
                  </a:lnTo>
                  <a:lnTo>
                    <a:pt x="18046" y="19939"/>
                  </a:lnTo>
                  <a:lnTo>
                    <a:pt x="17957" y="19812"/>
                  </a:lnTo>
                  <a:lnTo>
                    <a:pt x="17754" y="20066"/>
                  </a:lnTo>
                  <a:lnTo>
                    <a:pt x="17589" y="20193"/>
                  </a:lnTo>
                  <a:lnTo>
                    <a:pt x="17703" y="19685"/>
                  </a:lnTo>
                  <a:lnTo>
                    <a:pt x="17627" y="19812"/>
                  </a:lnTo>
                  <a:lnTo>
                    <a:pt x="17500" y="20193"/>
                  </a:lnTo>
                  <a:lnTo>
                    <a:pt x="17411" y="20320"/>
                  </a:lnTo>
                  <a:lnTo>
                    <a:pt x="17259" y="20193"/>
                  </a:lnTo>
                  <a:lnTo>
                    <a:pt x="16802" y="20193"/>
                  </a:lnTo>
                  <a:lnTo>
                    <a:pt x="16586" y="20193"/>
                  </a:lnTo>
                  <a:lnTo>
                    <a:pt x="16370" y="20320"/>
                  </a:lnTo>
                  <a:lnTo>
                    <a:pt x="16408" y="20066"/>
                  </a:lnTo>
                  <a:lnTo>
                    <a:pt x="16548" y="20066"/>
                  </a:lnTo>
                  <a:lnTo>
                    <a:pt x="16433" y="19939"/>
                  </a:lnTo>
                  <a:lnTo>
                    <a:pt x="16497" y="19812"/>
                  </a:lnTo>
                  <a:lnTo>
                    <a:pt x="16637" y="19939"/>
                  </a:lnTo>
                  <a:lnTo>
                    <a:pt x="16586" y="19812"/>
                  </a:lnTo>
                  <a:lnTo>
                    <a:pt x="17106" y="19939"/>
                  </a:lnTo>
                  <a:lnTo>
                    <a:pt x="16891" y="19685"/>
                  </a:lnTo>
                  <a:lnTo>
                    <a:pt x="16789" y="19558"/>
                  </a:lnTo>
                  <a:lnTo>
                    <a:pt x="16675" y="19685"/>
                  </a:lnTo>
                  <a:lnTo>
                    <a:pt x="16637" y="19558"/>
                  </a:lnTo>
                  <a:lnTo>
                    <a:pt x="16002" y="19558"/>
                  </a:lnTo>
                  <a:lnTo>
                    <a:pt x="15989" y="19685"/>
                  </a:lnTo>
                  <a:lnTo>
                    <a:pt x="15862" y="19685"/>
                  </a:lnTo>
                  <a:lnTo>
                    <a:pt x="15900" y="19558"/>
                  </a:lnTo>
                  <a:lnTo>
                    <a:pt x="15633" y="19177"/>
                  </a:lnTo>
                  <a:lnTo>
                    <a:pt x="15798" y="19050"/>
                  </a:lnTo>
                  <a:lnTo>
                    <a:pt x="15798" y="18923"/>
                  </a:lnTo>
                  <a:lnTo>
                    <a:pt x="15697" y="19050"/>
                  </a:lnTo>
                  <a:lnTo>
                    <a:pt x="15582" y="18923"/>
                  </a:lnTo>
                  <a:lnTo>
                    <a:pt x="15557" y="19050"/>
                  </a:lnTo>
                  <a:lnTo>
                    <a:pt x="15379" y="19050"/>
                  </a:lnTo>
                  <a:lnTo>
                    <a:pt x="15430" y="19177"/>
                  </a:lnTo>
                  <a:lnTo>
                    <a:pt x="15417" y="19304"/>
                  </a:lnTo>
                  <a:lnTo>
                    <a:pt x="15240" y="19685"/>
                  </a:lnTo>
                  <a:lnTo>
                    <a:pt x="15735" y="19558"/>
                  </a:lnTo>
                  <a:lnTo>
                    <a:pt x="15735" y="19812"/>
                  </a:lnTo>
                  <a:lnTo>
                    <a:pt x="15608" y="19812"/>
                  </a:lnTo>
                  <a:lnTo>
                    <a:pt x="15392" y="19812"/>
                  </a:lnTo>
                  <a:lnTo>
                    <a:pt x="15290" y="19939"/>
                  </a:lnTo>
                  <a:lnTo>
                    <a:pt x="15227" y="19685"/>
                  </a:lnTo>
                  <a:lnTo>
                    <a:pt x="15113" y="19558"/>
                  </a:lnTo>
                  <a:lnTo>
                    <a:pt x="14986" y="19113"/>
                  </a:lnTo>
                  <a:lnTo>
                    <a:pt x="15074" y="18923"/>
                  </a:lnTo>
                  <a:lnTo>
                    <a:pt x="15240" y="18757"/>
                  </a:lnTo>
                  <a:lnTo>
                    <a:pt x="15303" y="18376"/>
                  </a:lnTo>
                  <a:lnTo>
                    <a:pt x="15557" y="18415"/>
                  </a:lnTo>
                  <a:lnTo>
                    <a:pt x="15633" y="18288"/>
                  </a:lnTo>
                  <a:lnTo>
                    <a:pt x="15836" y="18161"/>
                  </a:lnTo>
                  <a:lnTo>
                    <a:pt x="16052" y="18034"/>
                  </a:lnTo>
                  <a:lnTo>
                    <a:pt x="15621" y="18161"/>
                  </a:lnTo>
                  <a:lnTo>
                    <a:pt x="15608" y="17907"/>
                  </a:lnTo>
                  <a:lnTo>
                    <a:pt x="15938" y="17907"/>
                  </a:lnTo>
                  <a:lnTo>
                    <a:pt x="15963" y="17780"/>
                  </a:lnTo>
                  <a:lnTo>
                    <a:pt x="15481" y="17780"/>
                  </a:lnTo>
                  <a:lnTo>
                    <a:pt x="15798" y="17526"/>
                  </a:lnTo>
                  <a:lnTo>
                    <a:pt x="15862" y="17018"/>
                  </a:lnTo>
                  <a:lnTo>
                    <a:pt x="15925" y="16764"/>
                  </a:lnTo>
                  <a:lnTo>
                    <a:pt x="15684" y="16637"/>
                  </a:lnTo>
                  <a:lnTo>
                    <a:pt x="15722" y="17526"/>
                  </a:lnTo>
                  <a:lnTo>
                    <a:pt x="15621" y="17399"/>
                  </a:lnTo>
                  <a:lnTo>
                    <a:pt x="15646" y="17145"/>
                  </a:lnTo>
                  <a:lnTo>
                    <a:pt x="15405" y="17399"/>
                  </a:lnTo>
                  <a:lnTo>
                    <a:pt x="15544" y="17018"/>
                  </a:lnTo>
                  <a:lnTo>
                    <a:pt x="15633" y="16891"/>
                  </a:lnTo>
                  <a:lnTo>
                    <a:pt x="15646" y="16510"/>
                  </a:lnTo>
                  <a:lnTo>
                    <a:pt x="15849" y="16510"/>
                  </a:lnTo>
                  <a:lnTo>
                    <a:pt x="16002" y="16510"/>
                  </a:lnTo>
                  <a:lnTo>
                    <a:pt x="15938" y="16383"/>
                  </a:lnTo>
                  <a:lnTo>
                    <a:pt x="16103" y="16256"/>
                  </a:lnTo>
                  <a:lnTo>
                    <a:pt x="16065" y="16510"/>
                  </a:lnTo>
                  <a:lnTo>
                    <a:pt x="16167" y="16256"/>
                  </a:lnTo>
                  <a:lnTo>
                    <a:pt x="16344" y="16383"/>
                  </a:lnTo>
                  <a:lnTo>
                    <a:pt x="16421" y="16256"/>
                  </a:lnTo>
                  <a:lnTo>
                    <a:pt x="16649" y="16129"/>
                  </a:lnTo>
                  <a:lnTo>
                    <a:pt x="16510" y="16510"/>
                  </a:lnTo>
                  <a:lnTo>
                    <a:pt x="16751" y="16256"/>
                  </a:lnTo>
                  <a:lnTo>
                    <a:pt x="16840" y="16129"/>
                  </a:lnTo>
                  <a:lnTo>
                    <a:pt x="16662" y="15875"/>
                  </a:lnTo>
                  <a:lnTo>
                    <a:pt x="16395" y="15875"/>
                  </a:lnTo>
                  <a:lnTo>
                    <a:pt x="16548" y="15748"/>
                  </a:lnTo>
                  <a:lnTo>
                    <a:pt x="16598" y="15875"/>
                  </a:lnTo>
                  <a:lnTo>
                    <a:pt x="16611" y="15748"/>
                  </a:lnTo>
                  <a:lnTo>
                    <a:pt x="16433" y="15621"/>
                  </a:lnTo>
                  <a:lnTo>
                    <a:pt x="16497" y="15494"/>
                  </a:lnTo>
                  <a:lnTo>
                    <a:pt x="16383" y="15621"/>
                  </a:lnTo>
                  <a:lnTo>
                    <a:pt x="16256" y="15621"/>
                  </a:lnTo>
                  <a:lnTo>
                    <a:pt x="16268" y="15748"/>
                  </a:lnTo>
                  <a:lnTo>
                    <a:pt x="16052" y="15748"/>
                  </a:lnTo>
                  <a:lnTo>
                    <a:pt x="16141" y="15621"/>
                  </a:lnTo>
                  <a:lnTo>
                    <a:pt x="15976" y="15621"/>
                  </a:lnTo>
                  <a:lnTo>
                    <a:pt x="15811" y="15494"/>
                  </a:lnTo>
                  <a:lnTo>
                    <a:pt x="16078" y="15367"/>
                  </a:lnTo>
                  <a:lnTo>
                    <a:pt x="16103" y="15240"/>
                  </a:lnTo>
                  <a:lnTo>
                    <a:pt x="16230" y="15240"/>
                  </a:lnTo>
                  <a:lnTo>
                    <a:pt x="16319" y="14986"/>
                  </a:lnTo>
                  <a:lnTo>
                    <a:pt x="16230" y="14605"/>
                  </a:lnTo>
                  <a:lnTo>
                    <a:pt x="16357" y="14478"/>
                  </a:lnTo>
                  <a:lnTo>
                    <a:pt x="16395" y="14351"/>
                  </a:lnTo>
                  <a:lnTo>
                    <a:pt x="16560" y="14224"/>
                  </a:lnTo>
                  <a:lnTo>
                    <a:pt x="16903" y="13970"/>
                  </a:lnTo>
                  <a:lnTo>
                    <a:pt x="16637" y="13868"/>
                  </a:lnTo>
                  <a:lnTo>
                    <a:pt x="16598" y="14097"/>
                  </a:lnTo>
                  <a:lnTo>
                    <a:pt x="16370" y="14097"/>
                  </a:lnTo>
                  <a:lnTo>
                    <a:pt x="16332" y="14224"/>
                  </a:lnTo>
                  <a:lnTo>
                    <a:pt x="16230" y="14097"/>
                  </a:lnTo>
                  <a:lnTo>
                    <a:pt x="16433" y="13970"/>
                  </a:lnTo>
                  <a:lnTo>
                    <a:pt x="16268" y="13970"/>
                  </a:lnTo>
                  <a:lnTo>
                    <a:pt x="16167" y="13716"/>
                  </a:lnTo>
                  <a:lnTo>
                    <a:pt x="16344" y="13716"/>
                  </a:lnTo>
                  <a:lnTo>
                    <a:pt x="16370" y="13843"/>
                  </a:lnTo>
                  <a:lnTo>
                    <a:pt x="16535" y="13716"/>
                  </a:lnTo>
                  <a:lnTo>
                    <a:pt x="16751" y="13716"/>
                  </a:lnTo>
                  <a:lnTo>
                    <a:pt x="16713" y="13589"/>
                  </a:lnTo>
                  <a:lnTo>
                    <a:pt x="16675" y="13462"/>
                  </a:lnTo>
                  <a:lnTo>
                    <a:pt x="16687" y="13208"/>
                  </a:lnTo>
                  <a:lnTo>
                    <a:pt x="16687" y="13081"/>
                  </a:lnTo>
                  <a:lnTo>
                    <a:pt x="16687" y="12954"/>
                  </a:lnTo>
                  <a:lnTo>
                    <a:pt x="16802" y="12827"/>
                  </a:lnTo>
                  <a:lnTo>
                    <a:pt x="17094" y="12700"/>
                  </a:lnTo>
                  <a:lnTo>
                    <a:pt x="16992" y="12827"/>
                  </a:lnTo>
                  <a:lnTo>
                    <a:pt x="16967" y="13081"/>
                  </a:lnTo>
                  <a:lnTo>
                    <a:pt x="17170" y="13208"/>
                  </a:lnTo>
                  <a:lnTo>
                    <a:pt x="17132" y="12827"/>
                  </a:lnTo>
                  <a:lnTo>
                    <a:pt x="17183" y="12700"/>
                  </a:lnTo>
                  <a:lnTo>
                    <a:pt x="17310" y="12573"/>
                  </a:lnTo>
                  <a:lnTo>
                    <a:pt x="17399" y="12192"/>
                  </a:lnTo>
                  <a:lnTo>
                    <a:pt x="17564" y="12319"/>
                  </a:lnTo>
                  <a:lnTo>
                    <a:pt x="17754" y="12319"/>
                  </a:lnTo>
                  <a:lnTo>
                    <a:pt x="17868" y="12192"/>
                  </a:lnTo>
                  <a:lnTo>
                    <a:pt x="17856" y="12065"/>
                  </a:lnTo>
                  <a:lnTo>
                    <a:pt x="18008" y="11938"/>
                  </a:lnTo>
                  <a:lnTo>
                    <a:pt x="18719" y="12192"/>
                  </a:lnTo>
                  <a:lnTo>
                    <a:pt x="18503" y="11938"/>
                  </a:lnTo>
                  <a:lnTo>
                    <a:pt x="18326" y="11684"/>
                  </a:lnTo>
                  <a:lnTo>
                    <a:pt x="18249" y="11557"/>
                  </a:lnTo>
                  <a:lnTo>
                    <a:pt x="18351" y="11938"/>
                  </a:lnTo>
                  <a:lnTo>
                    <a:pt x="18097" y="11938"/>
                  </a:lnTo>
                  <a:lnTo>
                    <a:pt x="18034" y="11811"/>
                  </a:lnTo>
                  <a:lnTo>
                    <a:pt x="17589" y="11811"/>
                  </a:lnTo>
                  <a:lnTo>
                    <a:pt x="17564" y="11557"/>
                  </a:lnTo>
                  <a:lnTo>
                    <a:pt x="17691" y="11303"/>
                  </a:lnTo>
                  <a:lnTo>
                    <a:pt x="17653" y="11684"/>
                  </a:lnTo>
                  <a:lnTo>
                    <a:pt x="17919" y="11557"/>
                  </a:lnTo>
                  <a:lnTo>
                    <a:pt x="17932" y="11176"/>
                  </a:lnTo>
                  <a:lnTo>
                    <a:pt x="18427" y="11557"/>
                  </a:lnTo>
                  <a:lnTo>
                    <a:pt x="18465" y="11887"/>
                  </a:lnTo>
                  <a:lnTo>
                    <a:pt x="18719" y="11938"/>
                  </a:lnTo>
                  <a:lnTo>
                    <a:pt x="18986" y="12065"/>
                  </a:lnTo>
                  <a:lnTo>
                    <a:pt x="19050" y="12319"/>
                  </a:lnTo>
                  <a:lnTo>
                    <a:pt x="19342" y="12687"/>
                  </a:lnTo>
                  <a:lnTo>
                    <a:pt x="19367" y="12954"/>
                  </a:lnTo>
                  <a:lnTo>
                    <a:pt x="19418" y="13081"/>
                  </a:lnTo>
                  <a:lnTo>
                    <a:pt x="19304" y="13462"/>
                  </a:lnTo>
                  <a:lnTo>
                    <a:pt x="19202" y="13589"/>
                  </a:lnTo>
                  <a:lnTo>
                    <a:pt x="19113" y="14224"/>
                  </a:lnTo>
                  <a:lnTo>
                    <a:pt x="18872" y="14224"/>
                  </a:lnTo>
                  <a:lnTo>
                    <a:pt x="18935" y="14478"/>
                  </a:lnTo>
                  <a:lnTo>
                    <a:pt x="18910" y="14732"/>
                  </a:lnTo>
                  <a:lnTo>
                    <a:pt x="19126" y="14859"/>
                  </a:lnTo>
                  <a:lnTo>
                    <a:pt x="18948" y="14986"/>
                  </a:lnTo>
                  <a:lnTo>
                    <a:pt x="18948" y="15621"/>
                  </a:lnTo>
                  <a:lnTo>
                    <a:pt x="19215" y="15748"/>
                  </a:lnTo>
                  <a:lnTo>
                    <a:pt x="19164" y="16383"/>
                  </a:lnTo>
                  <a:lnTo>
                    <a:pt x="19037" y="16383"/>
                  </a:lnTo>
                  <a:lnTo>
                    <a:pt x="18897" y="16510"/>
                  </a:lnTo>
                  <a:lnTo>
                    <a:pt x="19138" y="16637"/>
                  </a:lnTo>
                  <a:lnTo>
                    <a:pt x="19062" y="16764"/>
                  </a:lnTo>
                  <a:lnTo>
                    <a:pt x="19100" y="16891"/>
                  </a:lnTo>
                  <a:lnTo>
                    <a:pt x="19392" y="16891"/>
                  </a:lnTo>
                  <a:lnTo>
                    <a:pt x="19392" y="17018"/>
                  </a:lnTo>
                  <a:lnTo>
                    <a:pt x="19138" y="17272"/>
                  </a:lnTo>
                  <a:lnTo>
                    <a:pt x="19507" y="17018"/>
                  </a:lnTo>
                  <a:lnTo>
                    <a:pt x="19697" y="16891"/>
                  </a:lnTo>
                  <a:lnTo>
                    <a:pt x="19596" y="17272"/>
                  </a:lnTo>
                  <a:lnTo>
                    <a:pt x="19710" y="17526"/>
                  </a:lnTo>
                  <a:lnTo>
                    <a:pt x="19608" y="17653"/>
                  </a:lnTo>
                  <a:lnTo>
                    <a:pt x="19748" y="17526"/>
                  </a:lnTo>
                  <a:lnTo>
                    <a:pt x="19621" y="17780"/>
                  </a:lnTo>
                  <a:lnTo>
                    <a:pt x="19672" y="18034"/>
                  </a:lnTo>
                  <a:lnTo>
                    <a:pt x="19583" y="18161"/>
                  </a:lnTo>
                  <a:lnTo>
                    <a:pt x="19875" y="18034"/>
                  </a:lnTo>
                  <a:lnTo>
                    <a:pt x="20002" y="18542"/>
                  </a:lnTo>
                  <a:lnTo>
                    <a:pt x="20142" y="18669"/>
                  </a:lnTo>
                  <a:lnTo>
                    <a:pt x="20535" y="18796"/>
                  </a:lnTo>
                  <a:lnTo>
                    <a:pt x="20688" y="18796"/>
                  </a:lnTo>
                  <a:lnTo>
                    <a:pt x="20802" y="19050"/>
                  </a:lnTo>
                  <a:lnTo>
                    <a:pt x="20993" y="19050"/>
                  </a:lnTo>
                  <a:lnTo>
                    <a:pt x="21209" y="19177"/>
                  </a:lnTo>
                  <a:lnTo>
                    <a:pt x="21234" y="19431"/>
                  </a:lnTo>
                  <a:lnTo>
                    <a:pt x="21323" y="19304"/>
                  </a:lnTo>
                  <a:lnTo>
                    <a:pt x="21323" y="19431"/>
                  </a:lnTo>
                  <a:lnTo>
                    <a:pt x="21450" y="19431"/>
                  </a:lnTo>
                  <a:lnTo>
                    <a:pt x="21666" y="19558"/>
                  </a:lnTo>
                  <a:lnTo>
                    <a:pt x="21640" y="19697"/>
                  </a:lnTo>
                  <a:lnTo>
                    <a:pt x="21882" y="19939"/>
                  </a:lnTo>
                  <a:lnTo>
                    <a:pt x="22098" y="19939"/>
                  </a:lnTo>
                  <a:lnTo>
                    <a:pt x="21831" y="19824"/>
                  </a:lnTo>
                  <a:lnTo>
                    <a:pt x="21856" y="19672"/>
                  </a:lnTo>
                  <a:lnTo>
                    <a:pt x="21983" y="19812"/>
                  </a:lnTo>
                  <a:lnTo>
                    <a:pt x="22466" y="19812"/>
                  </a:lnTo>
                  <a:lnTo>
                    <a:pt x="22390" y="19685"/>
                  </a:lnTo>
                  <a:lnTo>
                    <a:pt x="22529" y="19812"/>
                  </a:lnTo>
                  <a:lnTo>
                    <a:pt x="22542" y="19685"/>
                  </a:lnTo>
                  <a:lnTo>
                    <a:pt x="22555" y="19558"/>
                  </a:lnTo>
                  <a:lnTo>
                    <a:pt x="22415" y="19558"/>
                  </a:lnTo>
                  <a:lnTo>
                    <a:pt x="22377" y="19431"/>
                  </a:lnTo>
                  <a:lnTo>
                    <a:pt x="22250" y="19558"/>
                  </a:lnTo>
                  <a:lnTo>
                    <a:pt x="22123" y="19431"/>
                  </a:lnTo>
                  <a:lnTo>
                    <a:pt x="22098" y="19558"/>
                  </a:lnTo>
                  <a:lnTo>
                    <a:pt x="22059" y="19431"/>
                  </a:lnTo>
                  <a:lnTo>
                    <a:pt x="21894" y="19558"/>
                  </a:lnTo>
                  <a:lnTo>
                    <a:pt x="21869" y="19304"/>
                  </a:lnTo>
                  <a:lnTo>
                    <a:pt x="21691" y="19050"/>
                  </a:lnTo>
                  <a:lnTo>
                    <a:pt x="21691" y="18923"/>
                  </a:lnTo>
                  <a:lnTo>
                    <a:pt x="21386" y="18923"/>
                  </a:lnTo>
                  <a:lnTo>
                    <a:pt x="21272" y="18669"/>
                  </a:lnTo>
                  <a:lnTo>
                    <a:pt x="21412" y="18669"/>
                  </a:lnTo>
                  <a:lnTo>
                    <a:pt x="21437" y="18542"/>
                  </a:lnTo>
                  <a:lnTo>
                    <a:pt x="21285" y="18542"/>
                  </a:lnTo>
                  <a:lnTo>
                    <a:pt x="21005" y="18288"/>
                  </a:lnTo>
                  <a:lnTo>
                    <a:pt x="21577" y="18288"/>
                  </a:lnTo>
                  <a:lnTo>
                    <a:pt x="21475" y="18161"/>
                  </a:lnTo>
                  <a:lnTo>
                    <a:pt x="21424" y="18034"/>
                  </a:lnTo>
                  <a:lnTo>
                    <a:pt x="21285" y="17907"/>
                  </a:lnTo>
                  <a:lnTo>
                    <a:pt x="21539" y="17907"/>
                  </a:lnTo>
                  <a:lnTo>
                    <a:pt x="21704" y="17780"/>
                  </a:lnTo>
                  <a:lnTo>
                    <a:pt x="21971" y="17780"/>
                  </a:lnTo>
                  <a:lnTo>
                    <a:pt x="22110" y="17907"/>
                  </a:lnTo>
                  <a:lnTo>
                    <a:pt x="22263" y="17907"/>
                  </a:lnTo>
                  <a:lnTo>
                    <a:pt x="22288" y="17780"/>
                  </a:lnTo>
                  <a:lnTo>
                    <a:pt x="22301" y="17653"/>
                  </a:lnTo>
                  <a:lnTo>
                    <a:pt x="22199" y="17526"/>
                  </a:lnTo>
                  <a:lnTo>
                    <a:pt x="22377" y="17272"/>
                  </a:lnTo>
                  <a:lnTo>
                    <a:pt x="22174" y="17145"/>
                  </a:lnTo>
                  <a:lnTo>
                    <a:pt x="21780" y="16383"/>
                  </a:lnTo>
                  <a:lnTo>
                    <a:pt x="21564" y="16891"/>
                  </a:lnTo>
                  <a:lnTo>
                    <a:pt x="21399" y="16764"/>
                  </a:lnTo>
                  <a:lnTo>
                    <a:pt x="21221" y="16764"/>
                  </a:lnTo>
                  <a:lnTo>
                    <a:pt x="21082" y="16637"/>
                  </a:lnTo>
                  <a:lnTo>
                    <a:pt x="21297" y="16510"/>
                  </a:lnTo>
                  <a:lnTo>
                    <a:pt x="21336" y="16002"/>
                  </a:lnTo>
                  <a:lnTo>
                    <a:pt x="21501" y="16129"/>
                  </a:lnTo>
                  <a:lnTo>
                    <a:pt x="21894" y="16256"/>
                  </a:lnTo>
                  <a:lnTo>
                    <a:pt x="21945" y="16002"/>
                  </a:lnTo>
                  <a:lnTo>
                    <a:pt x="22009" y="15748"/>
                  </a:lnTo>
                  <a:lnTo>
                    <a:pt x="21844" y="16002"/>
                  </a:lnTo>
                  <a:lnTo>
                    <a:pt x="21310" y="15875"/>
                  </a:lnTo>
                  <a:lnTo>
                    <a:pt x="21653" y="15621"/>
                  </a:lnTo>
                  <a:lnTo>
                    <a:pt x="21691" y="15494"/>
                  </a:lnTo>
                  <a:lnTo>
                    <a:pt x="21780" y="15367"/>
                  </a:lnTo>
                  <a:lnTo>
                    <a:pt x="21577" y="15367"/>
                  </a:lnTo>
                  <a:lnTo>
                    <a:pt x="21653" y="15201"/>
                  </a:lnTo>
                  <a:lnTo>
                    <a:pt x="21805" y="15240"/>
                  </a:lnTo>
                  <a:lnTo>
                    <a:pt x="21704" y="15113"/>
                  </a:lnTo>
                  <a:lnTo>
                    <a:pt x="21691" y="14986"/>
                  </a:lnTo>
                  <a:lnTo>
                    <a:pt x="21653" y="14351"/>
                  </a:lnTo>
                  <a:lnTo>
                    <a:pt x="21399" y="14986"/>
                  </a:lnTo>
                  <a:lnTo>
                    <a:pt x="21285" y="14605"/>
                  </a:lnTo>
                  <a:lnTo>
                    <a:pt x="21424" y="14605"/>
                  </a:lnTo>
                  <a:lnTo>
                    <a:pt x="21424" y="14351"/>
                  </a:lnTo>
                  <a:lnTo>
                    <a:pt x="21234" y="14224"/>
                  </a:lnTo>
                  <a:lnTo>
                    <a:pt x="21323" y="13970"/>
                  </a:lnTo>
                  <a:lnTo>
                    <a:pt x="21120" y="13970"/>
                  </a:lnTo>
                  <a:lnTo>
                    <a:pt x="21170" y="13716"/>
                  </a:lnTo>
                  <a:lnTo>
                    <a:pt x="21272" y="13589"/>
                  </a:lnTo>
                  <a:lnTo>
                    <a:pt x="21043" y="13462"/>
                  </a:lnTo>
                  <a:lnTo>
                    <a:pt x="20967" y="12954"/>
                  </a:lnTo>
                  <a:lnTo>
                    <a:pt x="20548" y="12954"/>
                  </a:lnTo>
                  <a:lnTo>
                    <a:pt x="20421" y="12700"/>
                  </a:lnTo>
                  <a:lnTo>
                    <a:pt x="20408" y="12446"/>
                  </a:lnTo>
                  <a:lnTo>
                    <a:pt x="20434" y="12065"/>
                  </a:lnTo>
                  <a:lnTo>
                    <a:pt x="20269" y="12065"/>
                  </a:lnTo>
                  <a:lnTo>
                    <a:pt x="20180" y="11811"/>
                  </a:lnTo>
                  <a:lnTo>
                    <a:pt x="20345" y="11430"/>
                  </a:lnTo>
                  <a:lnTo>
                    <a:pt x="20091" y="11430"/>
                  </a:lnTo>
                  <a:lnTo>
                    <a:pt x="20154" y="11303"/>
                  </a:lnTo>
                  <a:lnTo>
                    <a:pt x="20345" y="11176"/>
                  </a:lnTo>
                  <a:lnTo>
                    <a:pt x="20383" y="10922"/>
                  </a:lnTo>
                  <a:lnTo>
                    <a:pt x="20383" y="10668"/>
                  </a:lnTo>
                  <a:lnTo>
                    <a:pt x="20459" y="10795"/>
                  </a:lnTo>
                  <a:lnTo>
                    <a:pt x="20675" y="10922"/>
                  </a:lnTo>
                  <a:lnTo>
                    <a:pt x="20675" y="10668"/>
                  </a:lnTo>
                  <a:lnTo>
                    <a:pt x="20802" y="10388"/>
                  </a:lnTo>
                  <a:lnTo>
                    <a:pt x="20942" y="10414"/>
                  </a:lnTo>
                  <a:lnTo>
                    <a:pt x="20980" y="10287"/>
                  </a:lnTo>
                  <a:lnTo>
                    <a:pt x="21323" y="10287"/>
                  </a:lnTo>
                  <a:lnTo>
                    <a:pt x="21158" y="10414"/>
                  </a:lnTo>
                  <a:lnTo>
                    <a:pt x="21336" y="10541"/>
                  </a:lnTo>
                  <a:lnTo>
                    <a:pt x="21424" y="10668"/>
                  </a:lnTo>
                  <a:lnTo>
                    <a:pt x="21920" y="10795"/>
                  </a:lnTo>
                  <a:lnTo>
                    <a:pt x="21640" y="10668"/>
                  </a:lnTo>
                  <a:lnTo>
                    <a:pt x="21513" y="10541"/>
                  </a:lnTo>
                  <a:lnTo>
                    <a:pt x="21615" y="10414"/>
                  </a:lnTo>
                  <a:lnTo>
                    <a:pt x="21513" y="10287"/>
                  </a:lnTo>
                  <a:lnTo>
                    <a:pt x="21729" y="10287"/>
                  </a:lnTo>
                  <a:lnTo>
                    <a:pt x="21628" y="9906"/>
                  </a:lnTo>
                  <a:lnTo>
                    <a:pt x="21501" y="9779"/>
                  </a:lnTo>
                  <a:lnTo>
                    <a:pt x="21475" y="9525"/>
                  </a:lnTo>
                  <a:lnTo>
                    <a:pt x="21196" y="9525"/>
                  </a:lnTo>
                  <a:lnTo>
                    <a:pt x="21158" y="9271"/>
                  </a:lnTo>
                  <a:lnTo>
                    <a:pt x="20777" y="8636"/>
                  </a:lnTo>
                  <a:lnTo>
                    <a:pt x="20637" y="8509"/>
                  </a:lnTo>
                  <a:lnTo>
                    <a:pt x="20345" y="7620"/>
                  </a:lnTo>
                  <a:lnTo>
                    <a:pt x="19964" y="7493"/>
                  </a:lnTo>
                  <a:lnTo>
                    <a:pt x="20002" y="7366"/>
                  </a:lnTo>
                  <a:lnTo>
                    <a:pt x="16649" y="7366"/>
                  </a:lnTo>
                  <a:lnTo>
                    <a:pt x="16649" y="12446"/>
                  </a:lnTo>
                  <a:lnTo>
                    <a:pt x="16637" y="12954"/>
                  </a:lnTo>
                  <a:lnTo>
                    <a:pt x="16548" y="13081"/>
                  </a:lnTo>
                  <a:lnTo>
                    <a:pt x="16649" y="12446"/>
                  </a:lnTo>
                  <a:lnTo>
                    <a:pt x="16649" y="7366"/>
                  </a:lnTo>
                  <a:lnTo>
                    <a:pt x="4775" y="7366"/>
                  </a:lnTo>
                  <a:lnTo>
                    <a:pt x="4508" y="7366"/>
                  </a:lnTo>
                  <a:lnTo>
                    <a:pt x="4356" y="7454"/>
                  </a:lnTo>
                  <a:lnTo>
                    <a:pt x="4241" y="7620"/>
                  </a:lnTo>
                  <a:lnTo>
                    <a:pt x="4076" y="7620"/>
                  </a:lnTo>
                  <a:lnTo>
                    <a:pt x="3962" y="7454"/>
                  </a:lnTo>
                  <a:lnTo>
                    <a:pt x="3975" y="6985"/>
                  </a:lnTo>
                  <a:lnTo>
                    <a:pt x="4216" y="7112"/>
                  </a:lnTo>
                  <a:lnTo>
                    <a:pt x="4368" y="6985"/>
                  </a:lnTo>
                  <a:lnTo>
                    <a:pt x="4699" y="6985"/>
                  </a:lnTo>
                  <a:lnTo>
                    <a:pt x="4749" y="6858"/>
                  </a:lnTo>
                  <a:lnTo>
                    <a:pt x="4940" y="6731"/>
                  </a:lnTo>
                  <a:lnTo>
                    <a:pt x="5003" y="6426"/>
                  </a:lnTo>
                  <a:lnTo>
                    <a:pt x="4927" y="6223"/>
                  </a:lnTo>
                  <a:lnTo>
                    <a:pt x="4940" y="6096"/>
                  </a:lnTo>
                  <a:lnTo>
                    <a:pt x="4889" y="5969"/>
                  </a:lnTo>
                  <a:lnTo>
                    <a:pt x="4737" y="5969"/>
                  </a:lnTo>
                  <a:lnTo>
                    <a:pt x="4749" y="5842"/>
                  </a:lnTo>
                  <a:lnTo>
                    <a:pt x="4622" y="5842"/>
                  </a:lnTo>
                  <a:lnTo>
                    <a:pt x="4597" y="5461"/>
                  </a:lnTo>
                  <a:lnTo>
                    <a:pt x="4533" y="6210"/>
                  </a:lnTo>
                  <a:lnTo>
                    <a:pt x="4686" y="6096"/>
                  </a:lnTo>
                  <a:lnTo>
                    <a:pt x="4546" y="6223"/>
                  </a:lnTo>
                  <a:lnTo>
                    <a:pt x="4483" y="6096"/>
                  </a:lnTo>
                  <a:lnTo>
                    <a:pt x="4445" y="6223"/>
                  </a:lnTo>
                  <a:lnTo>
                    <a:pt x="4406" y="6350"/>
                  </a:lnTo>
                  <a:lnTo>
                    <a:pt x="4457" y="5969"/>
                  </a:lnTo>
                  <a:lnTo>
                    <a:pt x="4292" y="6223"/>
                  </a:lnTo>
                  <a:lnTo>
                    <a:pt x="4000" y="6223"/>
                  </a:lnTo>
                  <a:lnTo>
                    <a:pt x="3835" y="6311"/>
                  </a:lnTo>
                  <a:lnTo>
                    <a:pt x="3848" y="6096"/>
                  </a:lnTo>
                  <a:lnTo>
                    <a:pt x="3886" y="5969"/>
                  </a:lnTo>
                  <a:lnTo>
                    <a:pt x="3949" y="5842"/>
                  </a:lnTo>
                  <a:lnTo>
                    <a:pt x="3898" y="5461"/>
                  </a:lnTo>
                  <a:lnTo>
                    <a:pt x="4000" y="5588"/>
                  </a:lnTo>
                  <a:lnTo>
                    <a:pt x="4064" y="5461"/>
                  </a:lnTo>
                  <a:lnTo>
                    <a:pt x="3886" y="5334"/>
                  </a:lnTo>
                  <a:lnTo>
                    <a:pt x="3962" y="5080"/>
                  </a:lnTo>
                  <a:lnTo>
                    <a:pt x="3962" y="4953"/>
                  </a:lnTo>
                  <a:lnTo>
                    <a:pt x="4089" y="4953"/>
                  </a:lnTo>
                  <a:lnTo>
                    <a:pt x="4203" y="4826"/>
                  </a:lnTo>
                  <a:lnTo>
                    <a:pt x="4279" y="4953"/>
                  </a:lnTo>
                  <a:lnTo>
                    <a:pt x="4356" y="5080"/>
                  </a:lnTo>
                  <a:lnTo>
                    <a:pt x="4559" y="5334"/>
                  </a:lnTo>
                  <a:lnTo>
                    <a:pt x="4533" y="5588"/>
                  </a:lnTo>
                  <a:lnTo>
                    <a:pt x="4610" y="5334"/>
                  </a:lnTo>
                  <a:lnTo>
                    <a:pt x="4889" y="5207"/>
                  </a:lnTo>
                  <a:lnTo>
                    <a:pt x="4749" y="5080"/>
                  </a:lnTo>
                  <a:lnTo>
                    <a:pt x="4660" y="5207"/>
                  </a:lnTo>
                  <a:lnTo>
                    <a:pt x="4699" y="4953"/>
                  </a:lnTo>
                  <a:lnTo>
                    <a:pt x="4838" y="5080"/>
                  </a:lnTo>
                  <a:lnTo>
                    <a:pt x="4991" y="4724"/>
                  </a:lnTo>
                  <a:lnTo>
                    <a:pt x="5054" y="4953"/>
                  </a:lnTo>
                  <a:lnTo>
                    <a:pt x="4965" y="5080"/>
                  </a:lnTo>
                  <a:lnTo>
                    <a:pt x="5105" y="5080"/>
                  </a:lnTo>
                  <a:lnTo>
                    <a:pt x="5143" y="4953"/>
                  </a:lnTo>
                  <a:lnTo>
                    <a:pt x="5156" y="4826"/>
                  </a:lnTo>
                  <a:lnTo>
                    <a:pt x="5067" y="4699"/>
                  </a:lnTo>
                  <a:lnTo>
                    <a:pt x="4978" y="4445"/>
                  </a:lnTo>
                  <a:lnTo>
                    <a:pt x="5181" y="4445"/>
                  </a:lnTo>
                  <a:lnTo>
                    <a:pt x="5245" y="4318"/>
                  </a:lnTo>
                  <a:lnTo>
                    <a:pt x="5118" y="4318"/>
                  </a:lnTo>
                  <a:lnTo>
                    <a:pt x="5092" y="4191"/>
                  </a:lnTo>
                  <a:lnTo>
                    <a:pt x="5003" y="4064"/>
                  </a:lnTo>
                  <a:lnTo>
                    <a:pt x="4927" y="4191"/>
                  </a:lnTo>
                  <a:lnTo>
                    <a:pt x="4902" y="4064"/>
                  </a:lnTo>
                  <a:lnTo>
                    <a:pt x="4889" y="3937"/>
                  </a:lnTo>
                  <a:lnTo>
                    <a:pt x="4622" y="3937"/>
                  </a:lnTo>
                  <a:lnTo>
                    <a:pt x="4508" y="4064"/>
                  </a:lnTo>
                  <a:lnTo>
                    <a:pt x="4330" y="3937"/>
                  </a:lnTo>
                  <a:lnTo>
                    <a:pt x="4000" y="4064"/>
                  </a:lnTo>
                  <a:lnTo>
                    <a:pt x="3886" y="4191"/>
                  </a:lnTo>
                  <a:lnTo>
                    <a:pt x="3670" y="4445"/>
                  </a:lnTo>
                  <a:lnTo>
                    <a:pt x="3302" y="4572"/>
                  </a:lnTo>
                  <a:lnTo>
                    <a:pt x="3378" y="4826"/>
                  </a:lnTo>
                  <a:lnTo>
                    <a:pt x="2997" y="4699"/>
                  </a:lnTo>
                  <a:lnTo>
                    <a:pt x="2971" y="4445"/>
                  </a:lnTo>
                  <a:lnTo>
                    <a:pt x="2832" y="4572"/>
                  </a:lnTo>
                  <a:lnTo>
                    <a:pt x="2616" y="4699"/>
                  </a:lnTo>
                  <a:lnTo>
                    <a:pt x="2463" y="4699"/>
                  </a:lnTo>
                  <a:lnTo>
                    <a:pt x="2463" y="4572"/>
                  </a:lnTo>
                  <a:lnTo>
                    <a:pt x="2120" y="4572"/>
                  </a:lnTo>
                  <a:lnTo>
                    <a:pt x="2057" y="4699"/>
                  </a:lnTo>
                  <a:lnTo>
                    <a:pt x="2273" y="4699"/>
                  </a:lnTo>
                  <a:lnTo>
                    <a:pt x="2032" y="5080"/>
                  </a:lnTo>
                  <a:lnTo>
                    <a:pt x="1917" y="5334"/>
                  </a:lnTo>
                  <a:lnTo>
                    <a:pt x="1676" y="5334"/>
                  </a:lnTo>
                  <a:lnTo>
                    <a:pt x="1663" y="5588"/>
                  </a:lnTo>
                  <a:lnTo>
                    <a:pt x="1574" y="5207"/>
                  </a:lnTo>
                  <a:lnTo>
                    <a:pt x="1536" y="5588"/>
                  </a:lnTo>
                  <a:lnTo>
                    <a:pt x="1473" y="5842"/>
                  </a:lnTo>
                  <a:lnTo>
                    <a:pt x="1371" y="5715"/>
                  </a:lnTo>
                  <a:lnTo>
                    <a:pt x="1282" y="5969"/>
                  </a:lnTo>
                  <a:lnTo>
                    <a:pt x="1231" y="5842"/>
                  </a:lnTo>
                  <a:lnTo>
                    <a:pt x="1104" y="5842"/>
                  </a:lnTo>
                  <a:lnTo>
                    <a:pt x="1206" y="5969"/>
                  </a:lnTo>
                  <a:lnTo>
                    <a:pt x="1320" y="6096"/>
                  </a:lnTo>
                  <a:lnTo>
                    <a:pt x="1117" y="6096"/>
                  </a:lnTo>
                  <a:lnTo>
                    <a:pt x="1117" y="5969"/>
                  </a:lnTo>
                  <a:lnTo>
                    <a:pt x="901" y="6096"/>
                  </a:lnTo>
                  <a:lnTo>
                    <a:pt x="736" y="6096"/>
                  </a:lnTo>
                  <a:lnTo>
                    <a:pt x="1041" y="6210"/>
                  </a:lnTo>
                  <a:lnTo>
                    <a:pt x="1054" y="6350"/>
                  </a:lnTo>
                  <a:lnTo>
                    <a:pt x="838" y="6477"/>
                  </a:lnTo>
                  <a:lnTo>
                    <a:pt x="736" y="6604"/>
                  </a:lnTo>
                  <a:lnTo>
                    <a:pt x="685" y="6858"/>
                  </a:lnTo>
                  <a:lnTo>
                    <a:pt x="508" y="7366"/>
                  </a:lnTo>
                  <a:lnTo>
                    <a:pt x="292" y="7493"/>
                  </a:lnTo>
                  <a:lnTo>
                    <a:pt x="215" y="7874"/>
                  </a:lnTo>
                  <a:lnTo>
                    <a:pt x="88" y="8128"/>
                  </a:lnTo>
                  <a:lnTo>
                    <a:pt x="76" y="9271"/>
                  </a:lnTo>
                  <a:lnTo>
                    <a:pt x="228" y="9398"/>
                  </a:lnTo>
                  <a:lnTo>
                    <a:pt x="228" y="10414"/>
                  </a:lnTo>
                  <a:lnTo>
                    <a:pt x="0" y="10541"/>
                  </a:lnTo>
                  <a:lnTo>
                    <a:pt x="101" y="10922"/>
                  </a:lnTo>
                  <a:lnTo>
                    <a:pt x="254" y="10922"/>
                  </a:lnTo>
                  <a:lnTo>
                    <a:pt x="317" y="12192"/>
                  </a:lnTo>
                  <a:lnTo>
                    <a:pt x="482" y="12319"/>
                  </a:lnTo>
                  <a:lnTo>
                    <a:pt x="596" y="12192"/>
                  </a:lnTo>
                  <a:lnTo>
                    <a:pt x="698" y="11938"/>
                  </a:lnTo>
                  <a:lnTo>
                    <a:pt x="952" y="12446"/>
                  </a:lnTo>
                  <a:lnTo>
                    <a:pt x="774" y="12446"/>
                  </a:lnTo>
                  <a:lnTo>
                    <a:pt x="698" y="12827"/>
                  </a:lnTo>
                  <a:lnTo>
                    <a:pt x="952" y="12954"/>
                  </a:lnTo>
                  <a:lnTo>
                    <a:pt x="914" y="13335"/>
                  </a:lnTo>
                  <a:lnTo>
                    <a:pt x="736" y="13462"/>
                  </a:lnTo>
                  <a:lnTo>
                    <a:pt x="736" y="13589"/>
                  </a:lnTo>
                  <a:lnTo>
                    <a:pt x="927" y="13462"/>
                  </a:lnTo>
                  <a:lnTo>
                    <a:pt x="965" y="13716"/>
                  </a:lnTo>
                  <a:lnTo>
                    <a:pt x="1130" y="13589"/>
                  </a:lnTo>
                  <a:lnTo>
                    <a:pt x="1231" y="13716"/>
                  </a:lnTo>
                  <a:lnTo>
                    <a:pt x="1295" y="13589"/>
                  </a:lnTo>
                  <a:lnTo>
                    <a:pt x="1447" y="13716"/>
                  </a:lnTo>
                  <a:lnTo>
                    <a:pt x="1587" y="14351"/>
                  </a:lnTo>
                  <a:lnTo>
                    <a:pt x="1663" y="14478"/>
                  </a:lnTo>
                  <a:lnTo>
                    <a:pt x="1371" y="14351"/>
                  </a:lnTo>
                  <a:lnTo>
                    <a:pt x="1308" y="14732"/>
                  </a:lnTo>
                  <a:lnTo>
                    <a:pt x="1549" y="14732"/>
                  </a:lnTo>
                  <a:lnTo>
                    <a:pt x="1587" y="14859"/>
                  </a:lnTo>
                  <a:lnTo>
                    <a:pt x="1765" y="14605"/>
                  </a:lnTo>
                  <a:lnTo>
                    <a:pt x="1841" y="14986"/>
                  </a:lnTo>
                  <a:lnTo>
                    <a:pt x="1968" y="15113"/>
                  </a:lnTo>
                  <a:lnTo>
                    <a:pt x="2019" y="15367"/>
                  </a:lnTo>
                  <a:lnTo>
                    <a:pt x="2298" y="15494"/>
                  </a:lnTo>
                  <a:lnTo>
                    <a:pt x="2641" y="16256"/>
                  </a:lnTo>
                  <a:lnTo>
                    <a:pt x="2921" y="16256"/>
                  </a:lnTo>
                  <a:lnTo>
                    <a:pt x="3213" y="16510"/>
                  </a:lnTo>
                  <a:lnTo>
                    <a:pt x="3200" y="16764"/>
                  </a:lnTo>
                  <a:lnTo>
                    <a:pt x="3530" y="17018"/>
                  </a:lnTo>
                  <a:lnTo>
                    <a:pt x="3657" y="17780"/>
                  </a:lnTo>
                  <a:lnTo>
                    <a:pt x="4025" y="18034"/>
                  </a:lnTo>
                  <a:lnTo>
                    <a:pt x="4102" y="18376"/>
                  </a:lnTo>
                  <a:lnTo>
                    <a:pt x="4216" y="18669"/>
                  </a:lnTo>
                  <a:lnTo>
                    <a:pt x="4343" y="18669"/>
                  </a:lnTo>
                  <a:lnTo>
                    <a:pt x="4394" y="18796"/>
                  </a:lnTo>
                  <a:lnTo>
                    <a:pt x="5194" y="19304"/>
                  </a:lnTo>
                  <a:lnTo>
                    <a:pt x="5372" y="19812"/>
                  </a:lnTo>
                  <a:lnTo>
                    <a:pt x="5613" y="19812"/>
                  </a:lnTo>
                  <a:lnTo>
                    <a:pt x="5664" y="20066"/>
                  </a:lnTo>
                  <a:lnTo>
                    <a:pt x="6045" y="20193"/>
                  </a:lnTo>
                  <a:lnTo>
                    <a:pt x="6362" y="20574"/>
                  </a:lnTo>
                  <a:lnTo>
                    <a:pt x="6743" y="20193"/>
                  </a:lnTo>
                  <a:lnTo>
                    <a:pt x="7175" y="20447"/>
                  </a:lnTo>
                  <a:lnTo>
                    <a:pt x="7493" y="20320"/>
                  </a:lnTo>
                  <a:lnTo>
                    <a:pt x="7924" y="20320"/>
                  </a:lnTo>
                  <a:lnTo>
                    <a:pt x="7937" y="20193"/>
                  </a:lnTo>
                  <a:lnTo>
                    <a:pt x="8128" y="20193"/>
                  </a:lnTo>
                  <a:lnTo>
                    <a:pt x="8026" y="20447"/>
                  </a:lnTo>
                  <a:lnTo>
                    <a:pt x="8166" y="20193"/>
                  </a:lnTo>
                  <a:lnTo>
                    <a:pt x="8420" y="20447"/>
                  </a:lnTo>
                  <a:lnTo>
                    <a:pt x="8318" y="20193"/>
                  </a:lnTo>
                  <a:lnTo>
                    <a:pt x="8458" y="20193"/>
                  </a:lnTo>
                  <a:lnTo>
                    <a:pt x="8470" y="19939"/>
                  </a:lnTo>
                  <a:lnTo>
                    <a:pt x="8750" y="20066"/>
                  </a:lnTo>
                  <a:lnTo>
                    <a:pt x="8864" y="20193"/>
                  </a:lnTo>
                  <a:lnTo>
                    <a:pt x="9232" y="20193"/>
                  </a:lnTo>
                  <a:lnTo>
                    <a:pt x="9220" y="20320"/>
                  </a:lnTo>
                  <a:lnTo>
                    <a:pt x="9258" y="20447"/>
                  </a:lnTo>
                  <a:lnTo>
                    <a:pt x="9601" y="20320"/>
                  </a:lnTo>
                  <a:lnTo>
                    <a:pt x="9601" y="20447"/>
                  </a:lnTo>
                  <a:lnTo>
                    <a:pt x="9740" y="20447"/>
                  </a:lnTo>
                  <a:lnTo>
                    <a:pt x="9715" y="20320"/>
                  </a:lnTo>
                  <a:lnTo>
                    <a:pt x="10020" y="20193"/>
                  </a:lnTo>
                  <a:lnTo>
                    <a:pt x="9931" y="20447"/>
                  </a:lnTo>
                  <a:lnTo>
                    <a:pt x="10134" y="20447"/>
                  </a:lnTo>
                  <a:lnTo>
                    <a:pt x="10261" y="20574"/>
                  </a:lnTo>
                  <a:lnTo>
                    <a:pt x="10337" y="20193"/>
                  </a:lnTo>
                  <a:lnTo>
                    <a:pt x="10566" y="20193"/>
                  </a:lnTo>
                  <a:lnTo>
                    <a:pt x="10655" y="20320"/>
                  </a:lnTo>
                  <a:lnTo>
                    <a:pt x="10795" y="20193"/>
                  </a:lnTo>
                  <a:lnTo>
                    <a:pt x="10871" y="20066"/>
                  </a:lnTo>
                  <a:lnTo>
                    <a:pt x="11163" y="20066"/>
                  </a:lnTo>
                  <a:lnTo>
                    <a:pt x="11150" y="20447"/>
                  </a:lnTo>
                  <a:lnTo>
                    <a:pt x="10985" y="20447"/>
                  </a:lnTo>
                  <a:lnTo>
                    <a:pt x="10998" y="20701"/>
                  </a:lnTo>
                  <a:lnTo>
                    <a:pt x="11112" y="20828"/>
                  </a:lnTo>
                  <a:lnTo>
                    <a:pt x="11074" y="20574"/>
                  </a:lnTo>
                  <a:lnTo>
                    <a:pt x="11239" y="20574"/>
                  </a:lnTo>
                  <a:lnTo>
                    <a:pt x="11264" y="20701"/>
                  </a:lnTo>
                  <a:lnTo>
                    <a:pt x="11163" y="20828"/>
                  </a:lnTo>
                  <a:lnTo>
                    <a:pt x="11404" y="20828"/>
                  </a:lnTo>
                  <a:lnTo>
                    <a:pt x="11404" y="20955"/>
                  </a:lnTo>
                  <a:lnTo>
                    <a:pt x="11544" y="20955"/>
                  </a:lnTo>
                  <a:lnTo>
                    <a:pt x="11493" y="20828"/>
                  </a:lnTo>
                  <a:lnTo>
                    <a:pt x="11709" y="20828"/>
                  </a:lnTo>
                  <a:lnTo>
                    <a:pt x="11633" y="20701"/>
                  </a:lnTo>
                  <a:lnTo>
                    <a:pt x="11785" y="20828"/>
                  </a:lnTo>
                  <a:lnTo>
                    <a:pt x="11988" y="20955"/>
                  </a:lnTo>
                  <a:lnTo>
                    <a:pt x="11696" y="21209"/>
                  </a:lnTo>
                  <a:lnTo>
                    <a:pt x="12115" y="21209"/>
                  </a:lnTo>
                  <a:lnTo>
                    <a:pt x="12141" y="21336"/>
                  </a:lnTo>
                  <a:lnTo>
                    <a:pt x="12344" y="21336"/>
                  </a:lnTo>
                  <a:lnTo>
                    <a:pt x="12433" y="21475"/>
                  </a:lnTo>
                  <a:lnTo>
                    <a:pt x="12738" y="21717"/>
                  </a:lnTo>
                  <a:lnTo>
                    <a:pt x="12865" y="21717"/>
                  </a:lnTo>
                  <a:lnTo>
                    <a:pt x="12915" y="21844"/>
                  </a:lnTo>
                  <a:lnTo>
                    <a:pt x="12903" y="22072"/>
                  </a:lnTo>
                  <a:lnTo>
                    <a:pt x="13208" y="21971"/>
                  </a:lnTo>
                  <a:lnTo>
                    <a:pt x="13131" y="22225"/>
                  </a:lnTo>
                  <a:lnTo>
                    <a:pt x="13144" y="22352"/>
                  </a:lnTo>
                  <a:lnTo>
                    <a:pt x="12839" y="22479"/>
                  </a:lnTo>
                  <a:lnTo>
                    <a:pt x="13055" y="22098"/>
                  </a:lnTo>
                  <a:lnTo>
                    <a:pt x="12865" y="22225"/>
                  </a:lnTo>
                  <a:lnTo>
                    <a:pt x="12763" y="22352"/>
                  </a:lnTo>
                  <a:lnTo>
                    <a:pt x="12649" y="22225"/>
                  </a:lnTo>
                  <a:lnTo>
                    <a:pt x="12750" y="22098"/>
                  </a:lnTo>
                  <a:lnTo>
                    <a:pt x="12623" y="22225"/>
                  </a:lnTo>
                  <a:lnTo>
                    <a:pt x="12509" y="22479"/>
                  </a:lnTo>
                  <a:lnTo>
                    <a:pt x="12446" y="22352"/>
                  </a:lnTo>
                  <a:lnTo>
                    <a:pt x="12509" y="22479"/>
                  </a:lnTo>
                  <a:lnTo>
                    <a:pt x="12509" y="22225"/>
                  </a:lnTo>
                  <a:lnTo>
                    <a:pt x="12306" y="22479"/>
                  </a:lnTo>
                  <a:lnTo>
                    <a:pt x="12242" y="22352"/>
                  </a:lnTo>
                  <a:lnTo>
                    <a:pt x="12242" y="22479"/>
                  </a:lnTo>
                  <a:lnTo>
                    <a:pt x="12357" y="22606"/>
                  </a:lnTo>
                  <a:lnTo>
                    <a:pt x="12407" y="22479"/>
                  </a:lnTo>
                  <a:lnTo>
                    <a:pt x="12471" y="22606"/>
                  </a:lnTo>
                  <a:lnTo>
                    <a:pt x="12712" y="22606"/>
                  </a:lnTo>
                  <a:lnTo>
                    <a:pt x="12585" y="22733"/>
                  </a:lnTo>
                  <a:lnTo>
                    <a:pt x="12522" y="22860"/>
                  </a:lnTo>
                  <a:lnTo>
                    <a:pt x="12242" y="23114"/>
                  </a:lnTo>
                  <a:lnTo>
                    <a:pt x="12458" y="23241"/>
                  </a:lnTo>
                  <a:lnTo>
                    <a:pt x="12534" y="22987"/>
                  </a:lnTo>
                  <a:lnTo>
                    <a:pt x="12649" y="23368"/>
                  </a:lnTo>
                  <a:lnTo>
                    <a:pt x="12954" y="23114"/>
                  </a:lnTo>
                  <a:lnTo>
                    <a:pt x="12788" y="23368"/>
                  </a:lnTo>
                  <a:lnTo>
                    <a:pt x="12649" y="23368"/>
                  </a:lnTo>
                  <a:lnTo>
                    <a:pt x="12636" y="23495"/>
                  </a:lnTo>
                  <a:lnTo>
                    <a:pt x="12827" y="23495"/>
                  </a:lnTo>
                  <a:lnTo>
                    <a:pt x="12877" y="23368"/>
                  </a:lnTo>
                  <a:lnTo>
                    <a:pt x="12966" y="23622"/>
                  </a:lnTo>
                  <a:lnTo>
                    <a:pt x="12941" y="23749"/>
                  </a:lnTo>
                  <a:lnTo>
                    <a:pt x="13017" y="23622"/>
                  </a:lnTo>
                  <a:lnTo>
                    <a:pt x="13220" y="23749"/>
                  </a:lnTo>
                  <a:lnTo>
                    <a:pt x="13258" y="24130"/>
                  </a:lnTo>
                  <a:lnTo>
                    <a:pt x="13411" y="24384"/>
                  </a:lnTo>
                  <a:lnTo>
                    <a:pt x="13525" y="24257"/>
                  </a:lnTo>
                  <a:lnTo>
                    <a:pt x="13550" y="24130"/>
                  </a:lnTo>
                  <a:lnTo>
                    <a:pt x="13589" y="24003"/>
                  </a:lnTo>
                  <a:lnTo>
                    <a:pt x="13474" y="24130"/>
                  </a:lnTo>
                  <a:lnTo>
                    <a:pt x="13423" y="24003"/>
                  </a:lnTo>
                  <a:lnTo>
                    <a:pt x="13563" y="24003"/>
                  </a:lnTo>
                  <a:lnTo>
                    <a:pt x="13589" y="23876"/>
                  </a:lnTo>
                  <a:lnTo>
                    <a:pt x="13690" y="24003"/>
                  </a:lnTo>
                  <a:lnTo>
                    <a:pt x="13766" y="24130"/>
                  </a:lnTo>
                  <a:lnTo>
                    <a:pt x="13843" y="24257"/>
                  </a:lnTo>
                  <a:lnTo>
                    <a:pt x="14008" y="24384"/>
                  </a:lnTo>
                  <a:lnTo>
                    <a:pt x="13843" y="24384"/>
                  </a:lnTo>
                  <a:lnTo>
                    <a:pt x="13881" y="24765"/>
                  </a:lnTo>
                  <a:lnTo>
                    <a:pt x="13741" y="24511"/>
                  </a:lnTo>
                  <a:lnTo>
                    <a:pt x="13766" y="24765"/>
                  </a:lnTo>
                  <a:lnTo>
                    <a:pt x="13690" y="24892"/>
                  </a:lnTo>
                  <a:lnTo>
                    <a:pt x="13589" y="24638"/>
                  </a:lnTo>
                  <a:lnTo>
                    <a:pt x="13500" y="25146"/>
                  </a:lnTo>
                  <a:lnTo>
                    <a:pt x="13258" y="25019"/>
                  </a:lnTo>
                  <a:lnTo>
                    <a:pt x="13106" y="25146"/>
                  </a:lnTo>
                  <a:lnTo>
                    <a:pt x="13436" y="25146"/>
                  </a:lnTo>
                  <a:lnTo>
                    <a:pt x="13563" y="25654"/>
                  </a:lnTo>
                  <a:lnTo>
                    <a:pt x="13652" y="25908"/>
                  </a:lnTo>
                  <a:lnTo>
                    <a:pt x="22364" y="25908"/>
                  </a:lnTo>
                  <a:lnTo>
                    <a:pt x="22263" y="25527"/>
                  </a:lnTo>
                  <a:lnTo>
                    <a:pt x="22275" y="25273"/>
                  </a:lnTo>
                  <a:lnTo>
                    <a:pt x="22148" y="25273"/>
                  </a:lnTo>
                  <a:lnTo>
                    <a:pt x="21983" y="25527"/>
                  </a:lnTo>
                  <a:lnTo>
                    <a:pt x="22098" y="25273"/>
                  </a:lnTo>
                  <a:lnTo>
                    <a:pt x="22250" y="25146"/>
                  </a:lnTo>
                  <a:lnTo>
                    <a:pt x="22009" y="25146"/>
                  </a:lnTo>
                  <a:lnTo>
                    <a:pt x="22123" y="25019"/>
                  </a:lnTo>
                  <a:lnTo>
                    <a:pt x="21971" y="25146"/>
                  </a:lnTo>
                  <a:lnTo>
                    <a:pt x="21780" y="25146"/>
                  </a:lnTo>
                  <a:lnTo>
                    <a:pt x="21691" y="24892"/>
                  </a:lnTo>
                  <a:lnTo>
                    <a:pt x="21907" y="24765"/>
                  </a:lnTo>
                  <a:lnTo>
                    <a:pt x="21920" y="24638"/>
                  </a:lnTo>
                  <a:lnTo>
                    <a:pt x="22034" y="24511"/>
                  </a:lnTo>
                  <a:lnTo>
                    <a:pt x="21983" y="24257"/>
                  </a:lnTo>
                  <a:lnTo>
                    <a:pt x="22059" y="24384"/>
                  </a:lnTo>
                  <a:lnTo>
                    <a:pt x="22009" y="24130"/>
                  </a:lnTo>
                  <a:lnTo>
                    <a:pt x="21971" y="24003"/>
                  </a:lnTo>
                  <a:lnTo>
                    <a:pt x="22148" y="24257"/>
                  </a:lnTo>
                  <a:lnTo>
                    <a:pt x="22110" y="24130"/>
                  </a:lnTo>
                  <a:lnTo>
                    <a:pt x="22288" y="24130"/>
                  </a:lnTo>
                  <a:lnTo>
                    <a:pt x="22567" y="24003"/>
                  </a:lnTo>
                  <a:lnTo>
                    <a:pt x="22085" y="24003"/>
                  </a:lnTo>
                  <a:lnTo>
                    <a:pt x="22123" y="23876"/>
                  </a:lnTo>
                  <a:lnTo>
                    <a:pt x="22186" y="23622"/>
                  </a:lnTo>
                  <a:lnTo>
                    <a:pt x="22313" y="23622"/>
                  </a:lnTo>
                  <a:lnTo>
                    <a:pt x="22136" y="23368"/>
                  </a:lnTo>
                  <a:lnTo>
                    <a:pt x="22352" y="23241"/>
                  </a:lnTo>
                  <a:lnTo>
                    <a:pt x="22466" y="23114"/>
                  </a:lnTo>
                  <a:lnTo>
                    <a:pt x="22479" y="22987"/>
                  </a:lnTo>
                  <a:lnTo>
                    <a:pt x="22555" y="22860"/>
                  </a:lnTo>
                  <a:lnTo>
                    <a:pt x="22529" y="23114"/>
                  </a:lnTo>
                  <a:lnTo>
                    <a:pt x="22682" y="23241"/>
                  </a:lnTo>
                  <a:lnTo>
                    <a:pt x="22720" y="23114"/>
                  </a:lnTo>
                  <a:lnTo>
                    <a:pt x="22898" y="23114"/>
                  </a:lnTo>
                  <a:lnTo>
                    <a:pt x="22910" y="23241"/>
                  </a:lnTo>
                  <a:lnTo>
                    <a:pt x="23037" y="23241"/>
                  </a:lnTo>
                  <a:lnTo>
                    <a:pt x="23152" y="23622"/>
                  </a:lnTo>
                  <a:lnTo>
                    <a:pt x="23177" y="23114"/>
                  </a:lnTo>
                  <a:lnTo>
                    <a:pt x="23279" y="22555"/>
                  </a:lnTo>
                  <a:close/>
                </a:path>
                <a:path w="24129" h="33020">
                  <a:moveTo>
                    <a:pt x="23304" y="26797"/>
                  </a:moveTo>
                  <a:lnTo>
                    <a:pt x="23177" y="26924"/>
                  </a:lnTo>
                  <a:lnTo>
                    <a:pt x="23304" y="26797"/>
                  </a:lnTo>
                  <a:close/>
                </a:path>
                <a:path w="24129" h="33020">
                  <a:moveTo>
                    <a:pt x="23380" y="23241"/>
                  </a:moveTo>
                  <a:lnTo>
                    <a:pt x="23291" y="22580"/>
                  </a:lnTo>
                  <a:lnTo>
                    <a:pt x="23253" y="22987"/>
                  </a:lnTo>
                  <a:lnTo>
                    <a:pt x="23380" y="23241"/>
                  </a:lnTo>
                  <a:close/>
                </a:path>
                <a:path w="24129" h="33020">
                  <a:moveTo>
                    <a:pt x="23418" y="27051"/>
                  </a:moveTo>
                  <a:lnTo>
                    <a:pt x="23177" y="26936"/>
                  </a:lnTo>
                  <a:lnTo>
                    <a:pt x="22910" y="27178"/>
                  </a:lnTo>
                  <a:lnTo>
                    <a:pt x="23075" y="27305"/>
                  </a:lnTo>
                  <a:lnTo>
                    <a:pt x="22898" y="27432"/>
                  </a:lnTo>
                  <a:lnTo>
                    <a:pt x="22910" y="27559"/>
                  </a:lnTo>
                  <a:lnTo>
                    <a:pt x="23291" y="27559"/>
                  </a:lnTo>
                  <a:lnTo>
                    <a:pt x="23317" y="27178"/>
                  </a:lnTo>
                  <a:lnTo>
                    <a:pt x="23418" y="27051"/>
                  </a:lnTo>
                  <a:close/>
                </a:path>
                <a:path w="24129" h="33020">
                  <a:moveTo>
                    <a:pt x="23469" y="22606"/>
                  </a:moveTo>
                  <a:lnTo>
                    <a:pt x="23431" y="22733"/>
                  </a:lnTo>
                  <a:lnTo>
                    <a:pt x="23469" y="22606"/>
                  </a:lnTo>
                  <a:close/>
                </a:path>
                <a:path w="24129" h="33020">
                  <a:moveTo>
                    <a:pt x="23507" y="27012"/>
                  </a:moveTo>
                  <a:lnTo>
                    <a:pt x="23329" y="26924"/>
                  </a:lnTo>
                  <a:lnTo>
                    <a:pt x="23418" y="27051"/>
                  </a:lnTo>
                  <a:close/>
                </a:path>
                <a:path w="24129" h="33020">
                  <a:moveTo>
                    <a:pt x="23609" y="22987"/>
                  </a:moveTo>
                  <a:lnTo>
                    <a:pt x="23507" y="22860"/>
                  </a:lnTo>
                  <a:lnTo>
                    <a:pt x="23482" y="22987"/>
                  </a:lnTo>
                  <a:lnTo>
                    <a:pt x="23609" y="23114"/>
                  </a:lnTo>
                  <a:lnTo>
                    <a:pt x="23609" y="22987"/>
                  </a:lnTo>
                  <a:close/>
                </a:path>
                <a:path w="24129" h="33020">
                  <a:moveTo>
                    <a:pt x="23634" y="22606"/>
                  </a:moveTo>
                  <a:lnTo>
                    <a:pt x="23571" y="22479"/>
                  </a:lnTo>
                  <a:lnTo>
                    <a:pt x="23533" y="22606"/>
                  </a:lnTo>
                  <a:close/>
                </a:path>
                <a:path w="24129" h="33020">
                  <a:moveTo>
                    <a:pt x="23863" y="26797"/>
                  </a:moveTo>
                  <a:lnTo>
                    <a:pt x="23685" y="26924"/>
                  </a:lnTo>
                  <a:lnTo>
                    <a:pt x="23749" y="27051"/>
                  </a:lnTo>
                  <a:lnTo>
                    <a:pt x="23837" y="26924"/>
                  </a:lnTo>
                  <a:lnTo>
                    <a:pt x="23863" y="26797"/>
                  </a:lnTo>
                  <a:close/>
                </a:path>
              </a:pathLst>
            </a:custGeom>
            <a:solidFill>
              <a:srgbClr val="E6E7E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46" name="object 1446"/>
          <p:cNvSpPr/>
          <p:nvPr/>
        </p:nvSpPr>
        <p:spPr>
          <a:xfrm>
            <a:off x="8019425" y="2377950"/>
            <a:ext cx="2540" cy="4445"/>
          </a:xfrm>
          <a:custGeom>
            <a:avLst/>
            <a:gdLst/>
            <a:ahLst/>
            <a:cxnLst/>
            <a:rect l="l" t="t" r="r" b="b"/>
            <a:pathLst>
              <a:path w="2540" h="4444">
                <a:moveTo>
                  <a:pt x="1562" y="0"/>
                </a:moveTo>
                <a:lnTo>
                  <a:pt x="609" y="1333"/>
                </a:lnTo>
                <a:lnTo>
                  <a:pt x="419" y="2273"/>
                </a:lnTo>
                <a:lnTo>
                  <a:pt x="114" y="2781"/>
                </a:lnTo>
                <a:lnTo>
                  <a:pt x="0" y="2946"/>
                </a:lnTo>
                <a:lnTo>
                  <a:pt x="317" y="3492"/>
                </a:lnTo>
                <a:lnTo>
                  <a:pt x="698" y="3949"/>
                </a:lnTo>
                <a:lnTo>
                  <a:pt x="1384" y="3327"/>
                </a:lnTo>
                <a:lnTo>
                  <a:pt x="1689" y="3009"/>
                </a:lnTo>
                <a:lnTo>
                  <a:pt x="1943" y="2667"/>
                </a:lnTo>
                <a:lnTo>
                  <a:pt x="1524" y="2184"/>
                </a:lnTo>
                <a:lnTo>
                  <a:pt x="1587" y="1765"/>
                </a:lnTo>
                <a:lnTo>
                  <a:pt x="156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668515" y="4408131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50" y="1905"/>
                </a:moveTo>
                <a:close/>
              </a:path>
              <a:path w="8254" h="8889">
                <a:moveTo>
                  <a:pt x="1066" y="101"/>
                </a:moveTo>
                <a:close/>
              </a:path>
              <a:path w="8254" h="8889">
                <a:moveTo>
                  <a:pt x="1447" y="1727"/>
                </a:moveTo>
                <a:close/>
              </a:path>
              <a:path w="8254" h="8889">
                <a:moveTo>
                  <a:pt x="1816" y="1765"/>
                </a:moveTo>
                <a:close/>
              </a:path>
              <a:path w="8254" h="8889">
                <a:moveTo>
                  <a:pt x="2286" y="2336"/>
                </a:moveTo>
                <a:close/>
              </a:path>
              <a:path w="8254" h="8889">
                <a:moveTo>
                  <a:pt x="5232" y="8496"/>
                </a:moveTo>
                <a:close/>
              </a:path>
              <a:path w="8254" h="8889">
                <a:moveTo>
                  <a:pt x="7175" y="8636"/>
                </a:moveTo>
                <a:lnTo>
                  <a:pt x="7035" y="8636"/>
                </a:lnTo>
                <a:lnTo>
                  <a:pt x="7175" y="8636"/>
                </a:lnTo>
                <a:close/>
              </a:path>
              <a:path w="8254" h="8889">
                <a:moveTo>
                  <a:pt x="7759" y="1435"/>
                </a:moveTo>
                <a:lnTo>
                  <a:pt x="7721" y="1308"/>
                </a:lnTo>
                <a:lnTo>
                  <a:pt x="7708" y="1435"/>
                </a:lnTo>
                <a:close/>
              </a:path>
              <a:path w="8254" h="8889">
                <a:moveTo>
                  <a:pt x="7810" y="1397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748741" y="4665852"/>
            <a:ext cx="27305" cy="34290"/>
          </a:xfrm>
          <a:custGeom>
            <a:avLst/>
            <a:gdLst/>
            <a:ahLst/>
            <a:cxnLst/>
            <a:rect l="l" t="t" r="r" b="b"/>
            <a:pathLst>
              <a:path w="27304" h="34289">
                <a:moveTo>
                  <a:pt x="1765" y="17538"/>
                </a:moveTo>
                <a:lnTo>
                  <a:pt x="215" y="18110"/>
                </a:lnTo>
                <a:lnTo>
                  <a:pt x="762" y="18389"/>
                </a:lnTo>
                <a:lnTo>
                  <a:pt x="482" y="18529"/>
                </a:lnTo>
                <a:lnTo>
                  <a:pt x="749" y="18745"/>
                </a:lnTo>
                <a:lnTo>
                  <a:pt x="292" y="18707"/>
                </a:lnTo>
                <a:lnTo>
                  <a:pt x="76" y="18745"/>
                </a:lnTo>
                <a:lnTo>
                  <a:pt x="50" y="18897"/>
                </a:lnTo>
                <a:lnTo>
                  <a:pt x="317" y="18770"/>
                </a:lnTo>
                <a:lnTo>
                  <a:pt x="279" y="18948"/>
                </a:lnTo>
                <a:lnTo>
                  <a:pt x="0" y="18910"/>
                </a:lnTo>
                <a:lnTo>
                  <a:pt x="520" y="19253"/>
                </a:lnTo>
                <a:lnTo>
                  <a:pt x="558" y="18973"/>
                </a:lnTo>
                <a:lnTo>
                  <a:pt x="901" y="18808"/>
                </a:lnTo>
                <a:lnTo>
                  <a:pt x="914" y="18656"/>
                </a:lnTo>
                <a:lnTo>
                  <a:pt x="1079" y="18707"/>
                </a:lnTo>
                <a:lnTo>
                  <a:pt x="1143" y="18389"/>
                </a:lnTo>
                <a:lnTo>
                  <a:pt x="1397" y="18529"/>
                </a:lnTo>
                <a:lnTo>
                  <a:pt x="1485" y="18122"/>
                </a:lnTo>
                <a:lnTo>
                  <a:pt x="1206" y="18224"/>
                </a:lnTo>
                <a:lnTo>
                  <a:pt x="1765" y="17538"/>
                </a:lnTo>
                <a:close/>
              </a:path>
              <a:path w="27304" h="34289">
                <a:moveTo>
                  <a:pt x="3200" y="38"/>
                </a:moveTo>
                <a:lnTo>
                  <a:pt x="3149" y="165"/>
                </a:lnTo>
                <a:lnTo>
                  <a:pt x="3200" y="38"/>
                </a:lnTo>
                <a:close/>
              </a:path>
              <a:path w="27304" h="34289">
                <a:moveTo>
                  <a:pt x="25450" y="34036"/>
                </a:moveTo>
                <a:lnTo>
                  <a:pt x="25311" y="34074"/>
                </a:lnTo>
                <a:lnTo>
                  <a:pt x="25374" y="34239"/>
                </a:lnTo>
                <a:lnTo>
                  <a:pt x="25450" y="34036"/>
                </a:lnTo>
                <a:close/>
              </a:path>
              <a:path w="27304" h="34289">
                <a:moveTo>
                  <a:pt x="27025" y="3382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770166" y="4613363"/>
            <a:ext cx="10795" cy="6985"/>
          </a:xfrm>
          <a:custGeom>
            <a:avLst/>
            <a:gdLst/>
            <a:ahLst/>
            <a:cxnLst/>
            <a:rect l="l" t="t" r="r" b="b"/>
            <a:pathLst>
              <a:path w="10795" h="6985">
                <a:moveTo>
                  <a:pt x="533" y="5727"/>
                </a:moveTo>
                <a:lnTo>
                  <a:pt x="241" y="5816"/>
                </a:lnTo>
                <a:lnTo>
                  <a:pt x="241" y="5613"/>
                </a:lnTo>
                <a:lnTo>
                  <a:pt x="457" y="5727"/>
                </a:lnTo>
                <a:lnTo>
                  <a:pt x="508" y="5537"/>
                </a:lnTo>
                <a:lnTo>
                  <a:pt x="101" y="5207"/>
                </a:lnTo>
                <a:lnTo>
                  <a:pt x="0" y="5689"/>
                </a:lnTo>
                <a:lnTo>
                  <a:pt x="203" y="5981"/>
                </a:lnTo>
                <a:lnTo>
                  <a:pt x="444" y="6057"/>
                </a:lnTo>
                <a:lnTo>
                  <a:pt x="533" y="5727"/>
                </a:lnTo>
                <a:close/>
              </a:path>
              <a:path w="10795" h="6985">
                <a:moveTo>
                  <a:pt x="8674" y="6223"/>
                </a:moveTo>
                <a:lnTo>
                  <a:pt x="8483" y="6184"/>
                </a:lnTo>
                <a:lnTo>
                  <a:pt x="8331" y="6273"/>
                </a:lnTo>
                <a:lnTo>
                  <a:pt x="8343" y="6400"/>
                </a:lnTo>
                <a:lnTo>
                  <a:pt x="8674" y="6223"/>
                </a:lnTo>
                <a:close/>
              </a:path>
              <a:path w="10795" h="6985">
                <a:moveTo>
                  <a:pt x="9042" y="5956"/>
                </a:moveTo>
                <a:lnTo>
                  <a:pt x="8724" y="5816"/>
                </a:lnTo>
                <a:lnTo>
                  <a:pt x="8597" y="5930"/>
                </a:lnTo>
                <a:lnTo>
                  <a:pt x="8534" y="5753"/>
                </a:lnTo>
                <a:lnTo>
                  <a:pt x="8458" y="5994"/>
                </a:lnTo>
                <a:lnTo>
                  <a:pt x="8597" y="6057"/>
                </a:lnTo>
                <a:lnTo>
                  <a:pt x="9042" y="5956"/>
                </a:lnTo>
                <a:close/>
              </a:path>
              <a:path w="10795" h="6985">
                <a:moveTo>
                  <a:pt x="10261" y="215"/>
                </a:moveTo>
                <a:lnTo>
                  <a:pt x="10210" y="88"/>
                </a:lnTo>
                <a:lnTo>
                  <a:pt x="10033" y="0"/>
                </a:lnTo>
                <a:lnTo>
                  <a:pt x="10033" y="228"/>
                </a:lnTo>
                <a:lnTo>
                  <a:pt x="10033" y="406"/>
                </a:lnTo>
                <a:lnTo>
                  <a:pt x="10261" y="21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753884" y="4695177"/>
            <a:ext cx="17780" cy="3175"/>
          </a:xfrm>
          <a:custGeom>
            <a:avLst/>
            <a:gdLst/>
            <a:ahLst/>
            <a:cxnLst/>
            <a:rect l="l" t="t" r="r" b="b"/>
            <a:pathLst>
              <a:path w="17779" h="3175">
                <a:moveTo>
                  <a:pt x="215" y="139"/>
                </a:moveTo>
                <a:lnTo>
                  <a:pt x="0" y="0"/>
                </a:lnTo>
                <a:lnTo>
                  <a:pt x="139" y="177"/>
                </a:lnTo>
                <a:close/>
              </a:path>
              <a:path w="17779" h="3175">
                <a:moveTo>
                  <a:pt x="12395" y="2768"/>
                </a:moveTo>
                <a:close/>
              </a:path>
              <a:path w="17779" h="3175">
                <a:moveTo>
                  <a:pt x="15760" y="2679"/>
                </a:moveTo>
                <a:close/>
              </a:path>
              <a:path w="17779" h="3175">
                <a:moveTo>
                  <a:pt x="17754" y="2717"/>
                </a:moveTo>
                <a:lnTo>
                  <a:pt x="17551" y="2717"/>
                </a:lnTo>
                <a:lnTo>
                  <a:pt x="17691" y="274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845035" y="475626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39" y="0"/>
                </a:moveTo>
                <a:lnTo>
                  <a:pt x="0" y="25"/>
                </a:lnTo>
                <a:lnTo>
                  <a:pt x="139" y="203"/>
                </a:lnTo>
                <a:lnTo>
                  <a:pt x="292" y="101"/>
                </a:lnTo>
                <a:lnTo>
                  <a:pt x="13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754557" y="4693157"/>
            <a:ext cx="11430" cy="5715"/>
          </a:xfrm>
          <a:custGeom>
            <a:avLst/>
            <a:gdLst/>
            <a:ahLst/>
            <a:cxnLst/>
            <a:rect l="l" t="t" r="r" b="b"/>
            <a:pathLst>
              <a:path w="11429" h="5714">
                <a:moveTo>
                  <a:pt x="254" y="2603"/>
                </a:moveTo>
                <a:lnTo>
                  <a:pt x="0" y="2489"/>
                </a:lnTo>
                <a:lnTo>
                  <a:pt x="101" y="2667"/>
                </a:lnTo>
                <a:lnTo>
                  <a:pt x="228" y="2870"/>
                </a:lnTo>
                <a:lnTo>
                  <a:pt x="254" y="2603"/>
                </a:lnTo>
                <a:close/>
              </a:path>
              <a:path w="11429" h="5714">
                <a:moveTo>
                  <a:pt x="11303" y="50"/>
                </a:moveTo>
                <a:close/>
              </a:path>
              <a:path w="11429" h="5714">
                <a:moveTo>
                  <a:pt x="11328" y="5168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838149" y="4742903"/>
            <a:ext cx="4445" cy="2540"/>
          </a:xfrm>
          <a:custGeom>
            <a:avLst/>
            <a:gdLst/>
            <a:ahLst/>
            <a:cxnLst/>
            <a:rect l="l" t="t" r="r" b="b"/>
            <a:pathLst>
              <a:path w="4444" h="2539">
                <a:moveTo>
                  <a:pt x="254" y="406"/>
                </a:moveTo>
                <a:lnTo>
                  <a:pt x="0" y="177"/>
                </a:lnTo>
                <a:lnTo>
                  <a:pt x="50" y="330"/>
                </a:lnTo>
                <a:lnTo>
                  <a:pt x="76" y="520"/>
                </a:lnTo>
                <a:lnTo>
                  <a:pt x="127" y="381"/>
                </a:lnTo>
                <a:lnTo>
                  <a:pt x="254" y="406"/>
                </a:lnTo>
                <a:close/>
              </a:path>
              <a:path w="4444" h="2539">
                <a:moveTo>
                  <a:pt x="3657" y="342"/>
                </a:moveTo>
                <a:lnTo>
                  <a:pt x="3467" y="0"/>
                </a:lnTo>
                <a:lnTo>
                  <a:pt x="3213" y="127"/>
                </a:lnTo>
                <a:lnTo>
                  <a:pt x="3111" y="457"/>
                </a:lnTo>
                <a:lnTo>
                  <a:pt x="3340" y="342"/>
                </a:lnTo>
                <a:lnTo>
                  <a:pt x="3657" y="342"/>
                </a:lnTo>
                <a:close/>
              </a:path>
              <a:path w="4444" h="2539">
                <a:moveTo>
                  <a:pt x="4025" y="647"/>
                </a:moveTo>
                <a:close/>
              </a:path>
              <a:path w="4444" h="2539">
                <a:moveTo>
                  <a:pt x="4267" y="584"/>
                </a:moveTo>
                <a:lnTo>
                  <a:pt x="4025" y="647"/>
                </a:lnTo>
                <a:lnTo>
                  <a:pt x="4165" y="1117"/>
                </a:lnTo>
                <a:lnTo>
                  <a:pt x="4267" y="584"/>
                </a:lnTo>
                <a:close/>
              </a:path>
              <a:path w="4444" h="2539">
                <a:moveTo>
                  <a:pt x="4445" y="1727"/>
                </a:moveTo>
                <a:lnTo>
                  <a:pt x="4114" y="1587"/>
                </a:lnTo>
                <a:lnTo>
                  <a:pt x="4114" y="1841"/>
                </a:lnTo>
                <a:lnTo>
                  <a:pt x="4089" y="2209"/>
                </a:lnTo>
                <a:lnTo>
                  <a:pt x="4381" y="2311"/>
                </a:lnTo>
                <a:lnTo>
                  <a:pt x="4394" y="2006"/>
                </a:lnTo>
                <a:lnTo>
                  <a:pt x="4445" y="1727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764945" y="469920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63" y="0"/>
                </a:moveTo>
                <a:lnTo>
                  <a:pt x="25" y="152"/>
                </a:lnTo>
                <a:lnTo>
                  <a:pt x="6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842368" y="474425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215" y="254"/>
                </a:lnTo>
                <a:lnTo>
                  <a:pt x="101" y="5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764844" y="4696878"/>
            <a:ext cx="9525" cy="6985"/>
          </a:xfrm>
          <a:custGeom>
            <a:avLst/>
            <a:gdLst/>
            <a:ahLst/>
            <a:cxnLst/>
            <a:rect l="l" t="t" r="r" b="b"/>
            <a:pathLst>
              <a:path w="9525" h="6985">
                <a:moveTo>
                  <a:pt x="88" y="584"/>
                </a:moveTo>
                <a:close/>
              </a:path>
              <a:path w="9525" h="6985">
                <a:moveTo>
                  <a:pt x="1993" y="6896"/>
                </a:moveTo>
                <a:close/>
              </a:path>
              <a:path w="9525" h="6985">
                <a:moveTo>
                  <a:pt x="2095" y="6337"/>
                </a:moveTo>
                <a:close/>
              </a:path>
              <a:path w="9525" h="6985">
                <a:moveTo>
                  <a:pt x="2120" y="6413"/>
                </a:moveTo>
                <a:close/>
              </a:path>
              <a:path w="9525" h="6985">
                <a:moveTo>
                  <a:pt x="7543" y="101"/>
                </a:moveTo>
                <a:close/>
              </a:path>
              <a:path w="9525" h="6985">
                <a:moveTo>
                  <a:pt x="9169" y="5130"/>
                </a:moveTo>
                <a:lnTo>
                  <a:pt x="9105" y="4991"/>
                </a:lnTo>
                <a:lnTo>
                  <a:pt x="8648" y="5029"/>
                </a:lnTo>
                <a:lnTo>
                  <a:pt x="9169" y="513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845766" y="473923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01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755586" y="4684928"/>
            <a:ext cx="20320" cy="20955"/>
          </a:xfrm>
          <a:custGeom>
            <a:avLst/>
            <a:gdLst/>
            <a:ahLst/>
            <a:cxnLst/>
            <a:rect l="l" t="t" r="r" b="b"/>
            <a:pathLst>
              <a:path w="20320" h="20954">
                <a:moveTo>
                  <a:pt x="546" y="1879"/>
                </a:moveTo>
                <a:lnTo>
                  <a:pt x="381" y="1816"/>
                </a:lnTo>
                <a:lnTo>
                  <a:pt x="546" y="1879"/>
                </a:lnTo>
                <a:close/>
              </a:path>
              <a:path w="20320" h="20954">
                <a:moveTo>
                  <a:pt x="673" y="215"/>
                </a:moveTo>
                <a:lnTo>
                  <a:pt x="177" y="0"/>
                </a:lnTo>
                <a:lnTo>
                  <a:pt x="0" y="495"/>
                </a:lnTo>
                <a:lnTo>
                  <a:pt x="152" y="508"/>
                </a:lnTo>
                <a:lnTo>
                  <a:pt x="292" y="546"/>
                </a:lnTo>
                <a:lnTo>
                  <a:pt x="444" y="647"/>
                </a:lnTo>
                <a:lnTo>
                  <a:pt x="673" y="215"/>
                </a:lnTo>
                <a:close/>
              </a:path>
              <a:path w="20320" h="20954">
                <a:moveTo>
                  <a:pt x="838" y="139"/>
                </a:moveTo>
                <a:lnTo>
                  <a:pt x="711" y="127"/>
                </a:lnTo>
                <a:lnTo>
                  <a:pt x="838" y="139"/>
                </a:lnTo>
                <a:close/>
              </a:path>
              <a:path w="20320" h="20954">
                <a:moveTo>
                  <a:pt x="2095" y="190"/>
                </a:moveTo>
                <a:lnTo>
                  <a:pt x="1968" y="152"/>
                </a:lnTo>
                <a:lnTo>
                  <a:pt x="2095" y="190"/>
                </a:lnTo>
                <a:close/>
              </a:path>
              <a:path w="20320" h="20954">
                <a:moveTo>
                  <a:pt x="3124" y="11671"/>
                </a:moveTo>
                <a:lnTo>
                  <a:pt x="2959" y="11569"/>
                </a:lnTo>
                <a:lnTo>
                  <a:pt x="2984" y="11696"/>
                </a:lnTo>
                <a:lnTo>
                  <a:pt x="3124" y="11671"/>
                </a:lnTo>
                <a:close/>
              </a:path>
              <a:path w="20320" h="20954">
                <a:moveTo>
                  <a:pt x="4597" y="11277"/>
                </a:moveTo>
                <a:lnTo>
                  <a:pt x="4445" y="11150"/>
                </a:lnTo>
                <a:lnTo>
                  <a:pt x="4533" y="11328"/>
                </a:lnTo>
                <a:close/>
              </a:path>
              <a:path w="20320" h="20954">
                <a:moveTo>
                  <a:pt x="4813" y="11010"/>
                </a:moveTo>
                <a:close/>
              </a:path>
              <a:path w="20320" h="20954">
                <a:moveTo>
                  <a:pt x="5245" y="11061"/>
                </a:moveTo>
                <a:lnTo>
                  <a:pt x="5118" y="11061"/>
                </a:lnTo>
                <a:lnTo>
                  <a:pt x="5245" y="11061"/>
                </a:lnTo>
                <a:close/>
              </a:path>
              <a:path w="20320" h="20954">
                <a:moveTo>
                  <a:pt x="5588" y="7467"/>
                </a:moveTo>
                <a:lnTo>
                  <a:pt x="5461" y="7442"/>
                </a:lnTo>
                <a:lnTo>
                  <a:pt x="5575" y="7658"/>
                </a:lnTo>
                <a:lnTo>
                  <a:pt x="5588" y="7467"/>
                </a:lnTo>
                <a:close/>
              </a:path>
              <a:path w="20320" h="20954">
                <a:moveTo>
                  <a:pt x="5905" y="8051"/>
                </a:moveTo>
                <a:close/>
              </a:path>
              <a:path w="20320" h="20954">
                <a:moveTo>
                  <a:pt x="6261" y="10693"/>
                </a:moveTo>
                <a:lnTo>
                  <a:pt x="6223" y="10553"/>
                </a:lnTo>
                <a:lnTo>
                  <a:pt x="6223" y="10706"/>
                </a:lnTo>
                <a:close/>
              </a:path>
              <a:path w="20320" h="20954">
                <a:moveTo>
                  <a:pt x="6629" y="10502"/>
                </a:moveTo>
                <a:close/>
              </a:path>
              <a:path w="20320" h="20954">
                <a:moveTo>
                  <a:pt x="7340" y="10464"/>
                </a:moveTo>
                <a:lnTo>
                  <a:pt x="7239" y="10337"/>
                </a:lnTo>
                <a:lnTo>
                  <a:pt x="7264" y="10464"/>
                </a:lnTo>
                <a:close/>
              </a:path>
              <a:path w="20320" h="20954">
                <a:moveTo>
                  <a:pt x="8470" y="9347"/>
                </a:moveTo>
                <a:close/>
              </a:path>
              <a:path w="20320" h="20954">
                <a:moveTo>
                  <a:pt x="8496" y="18567"/>
                </a:moveTo>
                <a:lnTo>
                  <a:pt x="8331" y="18415"/>
                </a:lnTo>
                <a:lnTo>
                  <a:pt x="8382" y="18567"/>
                </a:lnTo>
                <a:close/>
              </a:path>
              <a:path w="20320" h="20954">
                <a:moveTo>
                  <a:pt x="8496" y="10782"/>
                </a:moveTo>
                <a:lnTo>
                  <a:pt x="8305" y="10668"/>
                </a:lnTo>
                <a:lnTo>
                  <a:pt x="8216" y="10883"/>
                </a:lnTo>
                <a:lnTo>
                  <a:pt x="8407" y="10960"/>
                </a:lnTo>
                <a:lnTo>
                  <a:pt x="8496" y="10782"/>
                </a:lnTo>
                <a:close/>
              </a:path>
              <a:path w="20320" h="20954">
                <a:moveTo>
                  <a:pt x="8712" y="11531"/>
                </a:moveTo>
                <a:close/>
              </a:path>
              <a:path w="20320" h="20954">
                <a:moveTo>
                  <a:pt x="8724" y="12306"/>
                </a:moveTo>
                <a:lnTo>
                  <a:pt x="8585" y="12255"/>
                </a:lnTo>
                <a:lnTo>
                  <a:pt x="8712" y="12331"/>
                </a:lnTo>
                <a:close/>
              </a:path>
              <a:path w="20320" h="20954">
                <a:moveTo>
                  <a:pt x="8864" y="12039"/>
                </a:moveTo>
                <a:lnTo>
                  <a:pt x="8763" y="11798"/>
                </a:lnTo>
                <a:lnTo>
                  <a:pt x="8445" y="12128"/>
                </a:lnTo>
                <a:lnTo>
                  <a:pt x="8775" y="12039"/>
                </a:lnTo>
                <a:lnTo>
                  <a:pt x="8839" y="12369"/>
                </a:lnTo>
                <a:lnTo>
                  <a:pt x="8864" y="12039"/>
                </a:lnTo>
                <a:close/>
              </a:path>
              <a:path w="20320" h="20954">
                <a:moveTo>
                  <a:pt x="8864" y="7239"/>
                </a:moveTo>
                <a:close/>
              </a:path>
              <a:path w="20320" h="20954">
                <a:moveTo>
                  <a:pt x="8877" y="17716"/>
                </a:moveTo>
                <a:close/>
              </a:path>
              <a:path w="20320" h="20954">
                <a:moveTo>
                  <a:pt x="9207" y="12166"/>
                </a:moveTo>
                <a:lnTo>
                  <a:pt x="9169" y="12026"/>
                </a:lnTo>
                <a:lnTo>
                  <a:pt x="9029" y="12268"/>
                </a:lnTo>
                <a:lnTo>
                  <a:pt x="9207" y="12166"/>
                </a:lnTo>
                <a:close/>
              </a:path>
              <a:path w="20320" h="20954">
                <a:moveTo>
                  <a:pt x="9271" y="11074"/>
                </a:moveTo>
                <a:lnTo>
                  <a:pt x="9144" y="11036"/>
                </a:lnTo>
                <a:lnTo>
                  <a:pt x="9220" y="11176"/>
                </a:lnTo>
                <a:close/>
              </a:path>
              <a:path w="20320" h="20954">
                <a:moveTo>
                  <a:pt x="9321" y="9677"/>
                </a:moveTo>
                <a:lnTo>
                  <a:pt x="9258" y="9550"/>
                </a:lnTo>
                <a:lnTo>
                  <a:pt x="9258" y="9702"/>
                </a:lnTo>
                <a:close/>
              </a:path>
              <a:path w="20320" h="20954">
                <a:moveTo>
                  <a:pt x="9347" y="10947"/>
                </a:moveTo>
                <a:lnTo>
                  <a:pt x="9207" y="10883"/>
                </a:lnTo>
                <a:lnTo>
                  <a:pt x="9347" y="10947"/>
                </a:lnTo>
                <a:close/>
              </a:path>
              <a:path w="20320" h="20954">
                <a:moveTo>
                  <a:pt x="9372" y="9842"/>
                </a:moveTo>
                <a:close/>
              </a:path>
              <a:path w="20320" h="20954">
                <a:moveTo>
                  <a:pt x="9639" y="19570"/>
                </a:moveTo>
                <a:lnTo>
                  <a:pt x="9575" y="19431"/>
                </a:lnTo>
                <a:lnTo>
                  <a:pt x="9359" y="19558"/>
                </a:lnTo>
                <a:lnTo>
                  <a:pt x="9144" y="19697"/>
                </a:lnTo>
                <a:lnTo>
                  <a:pt x="9321" y="19672"/>
                </a:lnTo>
                <a:lnTo>
                  <a:pt x="9372" y="19824"/>
                </a:lnTo>
                <a:lnTo>
                  <a:pt x="9385" y="19659"/>
                </a:lnTo>
                <a:lnTo>
                  <a:pt x="9639" y="19570"/>
                </a:lnTo>
                <a:close/>
              </a:path>
              <a:path w="20320" h="20954">
                <a:moveTo>
                  <a:pt x="9766" y="11811"/>
                </a:moveTo>
                <a:lnTo>
                  <a:pt x="9525" y="11696"/>
                </a:lnTo>
                <a:lnTo>
                  <a:pt x="9690" y="12026"/>
                </a:lnTo>
                <a:lnTo>
                  <a:pt x="9766" y="11811"/>
                </a:lnTo>
                <a:close/>
              </a:path>
              <a:path w="20320" h="20954">
                <a:moveTo>
                  <a:pt x="10033" y="10121"/>
                </a:moveTo>
                <a:close/>
              </a:path>
              <a:path w="20320" h="20954">
                <a:moveTo>
                  <a:pt x="10160" y="12268"/>
                </a:moveTo>
                <a:close/>
              </a:path>
              <a:path w="20320" h="20954">
                <a:moveTo>
                  <a:pt x="10160" y="10795"/>
                </a:moveTo>
                <a:close/>
              </a:path>
              <a:path w="20320" h="20954">
                <a:moveTo>
                  <a:pt x="10210" y="19278"/>
                </a:moveTo>
                <a:close/>
              </a:path>
              <a:path w="20320" h="20954">
                <a:moveTo>
                  <a:pt x="10261" y="19646"/>
                </a:moveTo>
                <a:close/>
              </a:path>
              <a:path w="20320" h="20954">
                <a:moveTo>
                  <a:pt x="11049" y="18910"/>
                </a:moveTo>
                <a:close/>
              </a:path>
              <a:path w="20320" h="20954">
                <a:moveTo>
                  <a:pt x="11379" y="19354"/>
                </a:moveTo>
                <a:close/>
              </a:path>
              <a:path w="20320" h="20954">
                <a:moveTo>
                  <a:pt x="11480" y="4267"/>
                </a:moveTo>
                <a:lnTo>
                  <a:pt x="11341" y="4356"/>
                </a:lnTo>
                <a:lnTo>
                  <a:pt x="11341" y="4546"/>
                </a:lnTo>
                <a:lnTo>
                  <a:pt x="11442" y="4368"/>
                </a:lnTo>
                <a:close/>
              </a:path>
              <a:path w="20320" h="20954">
                <a:moveTo>
                  <a:pt x="11506" y="4191"/>
                </a:moveTo>
                <a:close/>
              </a:path>
              <a:path w="20320" h="20954">
                <a:moveTo>
                  <a:pt x="11518" y="4470"/>
                </a:moveTo>
                <a:close/>
              </a:path>
              <a:path w="20320" h="20954">
                <a:moveTo>
                  <a:pt x="11620" y="4457"/>
                </a:moveTo>
                <a:lnTo>
                  <a:pt x="11480" y="4432"/>
                </a:lnTo>
                <a:lnTo>
                  <a:pt x="11620" y="4457"/>
                </a:lnTo>
                <a:close/>
              </a:path>
              <a:path w="20320" h="20954">
                <a:moveTo>
                  <a:pt x="11785" y="18669"/>
                </a:moveTo>
                <a:close/>
              </a:path>
              <a:path w="20320" h="20954">
                <a:moveTo>
                  <a:pt x="11823" y="18986"/>
                </a:moveTo>
                <a:close/>
              </a:path>
              <a:path w="20320" h="20954">
                <a:moveTo>
                  <a:pt x="11861" y="18999"/>
                </a:moveTo>
                <a:close/>
              </a:path>
              <a:path w="20320" h="20954">
                <a:moveTo>
                  <a:pt x="11887" y="19418"/>
                </a:moveTo>
                <a:close/>
              </a:path>
              <a:path w="20320" h="20954">
                <a:moveTo>
                  <a:pt x="12026" y="4851"/>
                </a:moveTo>
                <a:close/>
              </a:path>
              <a:path w="20320" h="20954">
                <a:moveTo>
                  <a:pt x="12103" y="20345"/>
                </a:moveTo>
                <a:lnTo>
                  <a:pt x="11722" y="19951"/>
                </a:lnTo>
                <a:lnTo>
                  <a:pt x="11582" y="19824"/>
                </a:lnTo>
                <a:lnTo>
                  <a:pt x="11480" y="20040"/>
                </a:lnTo>
                <a:lnTo>
                  <a:pt x="11734" y="20205"/>
                </a:lnTo>
                <a:lnTo>
                  <a:pt x="11798" y="20408"/>
                </a:lnTo>
                <a:lnTo>
                  <a:pt x="12103" y="20345"/>
                </a:lnTo>
                <a:close/>
              </a:path>
              <a:path w="20320" h="20954">
                <a:moveTo>
                  <a:pt x="12204" y="4406"/>
                </a:moveTo>
                <a:close/>
              </a:path>
              <a:path w="20320" h="20954">
                <a:moveTo>
                  <a:pt x="12242" y="5308"/>
                </a:moveTo>
                <a:lnTo>
                  <a:pt x="12077" y="5257"/>
                </a:lnTo>
                <a:lnTo>
                  <a:pt x="12242" y="5308"/>
                </a:lnTo>
                <a:close/>
              </a:path>
              <a:path w="20320" h="20954">
                <a:moveTo>
                  <a:pt x="12255" y="4991"/>
                </a:moveTo>
                <a:lnTo>
                  <a:pt x="12115" y="4889"/>
                </a:lnTo>
                <a:lnTo>
                  <a:pt x="12166" y="5029"/>
                </a:lnTo>
                <a:lnTo>
                  <a:pt x="12039" y="5067"/>
                </a:lnTo>
                <a:lnTo>
                  <a:pt x="12166" y="5105"/>
                </a:lnTo>
                <a:close/>
              </a:path>
              <a:path w="20320" h="20954">
                <a:moveTo>
                  <a:pt x="12750" y="3898"/>
                </a:moveTo>
                <a:lnTo>
                  <a:pt x="12522" y="3810"/>
                </a:lnTo>
                <a:lnTo>
                  <a:pt x="12750" y="4102"/>
                </a:lnTo>
                <a:lnTo>
                  <a:pt x="12750" y="3898"/>
                </a:lnTo>
                <a:close/>
              </a:path>
              <a:path w="20320" h="20954">
                <a:moveTo>
                  <a:pt x="12890" y="3924"/>
                </a:moveTo>
                <a:close/>
              </a:path>
              <a:path w="20320" h="20954">
                <a:moveTo>
                  <a:pt x="13030" y="20828"/>
                </a:moveTo>
                <a:close/>
              </a:path>
              <a:path w="20320" h="20954">
                <a:moveTo>
                  <a:pt x="13042" y="2946"/>
                </a:moveTo>
                <a:close/>
              </a:path>
              <a:path w="20320" h="20954">
                <a:moveTo>
                  <a:pt x="13220" y="3441"/>
                </a:moveTo>
                <a:lnTo>
                  <a:pt x="13093" y="3416"/>
                </a:lnTo>
                <a:lnTo>
                  <a:pt x="13220" y="3441"/>
                </a:lnTo>
                <a:close/>
              </a:path>
              <a:path w="20320" h="20954">
                <a:moveTo>
                  <a:pt x="13258" y="3340"/>
                </a:moveTo>
                <a:lnTo>
                  <a:pt x="13093" y="3187"/>
                </a:lnTo>
                <a:lnTo>
                  <a:pt x="13093" y="3314"/>
                </a:lnTo>
                <a:lnTo>
                  <a:pt x="13220" y="3314"/>
                </a:lnTo>
                <a:close/>
              </a:path>
              <a:path w="20320" h="20954">
                <a:moveTo>
                  <a:pt x="14135" y="13804"/>
                </a:moveTo>
                <a:lnTo>
                  <a:pt x="13982" y="13804"/>
                </a:lnTo>
                <a:lnTo>
                  <a:pt x="14135" y="13804"/>
                </a:lnTo>
                <a:close/>
              </a:path>
              <a:path w="20320" h="20954">
                <a:moveTo>
                  <a:pt x="14160" y="13843"/>
                </a:moveTo>
                <a:lnTo>
                  <a:pt x="14160" y="13970"/>
                </a:lnTo>
                <a:lnTo>
                  <a:pt x="14160" y="13843"/>
                </a:lnTo>
                <a:close/>
              </a:path>
              <a:path w="20320" h="20954">
                <a:moveTo>
                  <a:pt x="14516" y="14109"/>
                </a:moveTo>
                <a:lnTo>
                  <a:pt x="14325" y="14122"/>
                </a:lnTo>
                <a:lnTo>
                  <a:pt x="14490" y="14173"/>
                </a:lnTo>
                <a:close/>
              </a:path>
              <a:path w="20320" h="20954">
                <a:moveTo>
                  <a:pt x="16764" y="12712"/>
                </a:moveTo>
                <a:close/>
              </a:path>
              <a:path w="20320" h="20954">
                <a:moveTo>
                  <a:pt x="17208" y="12306"/>
                </a:moveTo>
                <a:close/>
              </a:path>
              <a:path w="20320" h="20954">
                <a:moveTo>
                  <a:pt x="17576" y="11760"/>
                </a:moveTo>
                <a:lnTo>
                  <a:pt x="17513" y="11912"/>
                </a:lnTo>
                <a:lnTo>
                  <a:pt x="17576" y="11760"/>
                </a:lnTo>
                <a:close/>
              </a:path>
              <a:path w="20320" h="20954">
                <a:moveTo>
                  <a:pt x="17665" y="11645"/>
                </a:moveTo>
                <a:close/>
              </a:path>
              <a:path w="20320" h="20954">
                <a:moveTo>
                  <a:pt x="18046" y="13766"/>
                </a:moveTo>
                <a:lnTo>
                  <a:pt x="17487" y="13589"/>
                </a:lnTo>
                <a:lnTo>
                  <a:pt x="17145" y="13500"/>
                </a:lnTo>
                <a:lnTo>
                  <a:pt x="16713" y="13639"/>
                </a:lnTo>
                <a:lnTo>
                  <a:pt x="17360" y="14338"/>
                </a:lnTo>
                <a:lnTo>
                  <a:pt x="17729" y="14274"/>
                </a:lnTo>
                <a:lnTo>
                  <a:pt x="18046" y="13766"/>
                </a:lnTo>
                <a:close/>
              </a:path>
              <a:path w="20320" h="20954">
                <a:moveTo>
                  <a:pt x="18122" y="18796"/>
                </a:moveTo>
                <a:lnTo>
                  <a:pt x="17995" y="18859"/>
                </a:lnTo>
                <a:lnTo>
                  <a:pt x="18122" y="18796"/>
                </a:lnTo>
                <a:close/>
              </a:path>
              <a:path w="20320" h="20954">
                <a:moveTo>
                  <a:pt x="18122" y="16573"/>
                </a:moveTo>
                <a:close/>
              </a:path>
              <a:path w="20320" h="20954">
                <a:moveTo>
                  <a:pt x="18618" y="17132"/>
                </a:moveTo>
                <a:close/>
              </a:path>
              <a:path w="20320" h="20954">
                <a:moveTo>
                  <a:pt x="19151" y="18770"/>
                </a:moveTo>
                <a:lnTo>
                  <a:pt x="19138" y="18910"/>
                </a:lnTo>
                <a:lnTo>
                  <a:pt x="19151" y="18770"/>
                </a:lnTo>
                <a:close/>
              </a:path>
              <a:path w="20320" h="20954">
                <a:moveTo>
                  <a:pt x="19177" y="19037"/>
                </a:moveTo>
                <a:close/>
              </a:path>
              <a:path w="20320" h="20954">
                <a:moveTo>
                  <a:pt x="19265" y="12877"/>
                </a:moveTo>
                <a:close/>
              </a:path>
              <a:path w="20320" h="20954">
                <a:moveTo>
                  <a:pt x="19342" y="14935"/>
                </a:moveTo>
                <a:lnTo>
                  <a:pt x="19177" y="14833"/>
                </a:lnTo>
                <a:lnTo>
                  <a:pt x="19011" y="14922"/>
                </a:lnTo>
                <a:lnTo>
                  <a:pt x="19342" y="14935"/>
                </a:lnTo>
                <a:close/>
              </a:path>
              <a:path w="20320" h="20954">
                <a:moveTo>
                  <a:pt x="19507" y="12839"/>
                </a:moveTo>
                <a:close/>
              </a:path>
              <a:path w="20320" h="20954">
                <a:moveTo>
                  <a:pt x="19761" y="18021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59" name="object 1459"/>
          <p:cNvGrpSpPr/>
          <p:nvPr/>
        </p:nvGrpSpPr>
        <p:grpSpPr>
          <a:xfrm>
            <a:off x="735330" y="4602980"/>
            <a:ext cx="26034" cy="64135"/>
            <a:chOff x="735330" y="4602980"/>
            <a:chExt cx="26034" cy="64135"/>
          </a:xfrm>
        </p:grpSpPr>
        <p:sp>
          <p:nvSpPr>
            <p:cNvPr id="1460" name="object 1460"/>
            <p:cNvSpPr/>
            <p:nvPr/>
          </p:nvSpPr>
          <p:spPr>
            <a:xfrm>
              <a:off x="735330" y="4609528"/>
              <a:ext cx="14604" cy="11430"/>
            </a:xfrm>
            <a:custGeom>
              <a:avLst/>
              <a:gdLst/>
              <a:ahLst/>
              <a:cxnLst/>
              <a:rect l="l" t="t" r="r" b="b"/>
              <a:pathLst>
                <a:path w="14604" h="11429">
                  <a:moveTo>
                    <a:pt x="165" y="10020"/>
                  </a:moveTo>
                  <a:lnTo>
                    <a:pt x="38" y="9982"/>
                  </a:lnTo>
                  <a:lnTo>
                    <a:pt x="165" y="10020"/>
                  </a:lnTo>
                  <a:close/>
                </a:path>
                <a:path w="14604" h="11429">
                  <a:moveTo>
                    <a:pt x="190" y="8369"/>
                  </a:moveTo>
                  <a:lnTo>
                    <a:pt x="38" y="8267"/>
                  </a:lnTo>
                  <a:lnTo>
                    <a:pt x="76" y="8483"/>
                  </a:lnTo>
                  <a:close/>
                </a:path>
                <a:path w="14604" h="11429">
                  <a:moveTo>
                    <a:pt x="698" y="9652"/>
                  </a:moveTo>
                  <a:lnTo>
                    <a:pt x="381" y="9512"/>
                  </a:lnTo>
                  <a:lnTo>
                    <a:pt x="254" y="9474"/>
                  </a:lnTo>
                  <a:lnTo>
                    <a:pt x="533" y="9639"/>
                  </a:lnTo>
                  <a:lnTo>
                    <a:pt x="698" y="9652"/>
                  </a:lnTo>
                  <a:close/>
                </a:path>
                <a:path w="14604" h="11429">
                  <a:moveTo>
                    <a:pt x="1333" y="9918"/>
                  </a:moveTo>
                  <a:lnTo>
                    <a:pt x="1219" y="9613"/>
                  </a:lnTo>
                  <a:lnTo>
                    <a:pt x="1079" y="9766"/>
                  </a:lnTo>
                  <a:lnTo>
                    <a:pt x="1206" y="9855"/>
                  </a:lnTo>
                  <a:lnTo>
                    <a:pt x="1333" y="9918"/>
                  </a:lnTo>
                  <a:close/>
                </a:path>
                <a:path w="14604" h="11429">
                  <a:moveTo>
                    <a:pt x="1549" y="9918"/>
                  </a:moveTo>
                  <a:lnTo>
                    <a:pt x="1422" y="9855"/>
                  </a:lnTo>
                  <a:lnTo>
                    <a:pt x="1473" y="9982"/>
                  </a:lnTo>
                  <a:close/>
                </a:path>
                <a:path w="14604" h="11429">
                  <a:moveTo>
                    <a:pt x="1612" y="9537"/>
                  </a:moveTo>
                  <a:lnTo>
                    <a:pt x="1435" y="9525"/>
                  </a:lnTo>
                  <a:lnTo>
                    <a:pt x="1422" y="9677"/>
                  </a:lnTo>
                  <a:lnTo>
                    <a:pt x="1549" y="9626"/>
                  </a:lnTo>
                  <a:close/>
                </a:path>
                <a:path w="14604" h="11429">
                  <a:moveTo>
                    <a:pt x="3162" y="7340"/>
                  </a:moveTo>
                  <a:lnTo>
                    <a:pt x="3035" y="7289"/>
                  </a:lnTo>
                  <a:lnTo>
                    <a:pt x="3162" y="7340"/>
                  </a:lnTo>
                  <a:close/>
                </a:path>
                <a:path w="14604" h="11429">
                  <a:moveTo>
                    <a:pt x="3987" y="7188"/>
                  </a:moveTo>
                  <a:lnTo>
                    <a:pt x="3924" y="7023"/>
                  </a:lnTo>
                  <a:lnTo>
                    <a:pt x="3949" y="7162"/>
                  </a:lnTo>
                  <a:close/>
                </a:path>
                <a:path w="14604" h="11429">
                  <a:moveTo>
                    <a:pt x="4140" y="9779"/>
                  </a:moveTo>
                  <a:close/>
                </a:path>
                <a:path w="14604" h="11429">
                  <a:moveTo>
                    <a:pt x="4584" y="7480"/>
                  </a:moveTo>
                  <a:close/>
                </a:path>
                <a:path w="14604" h="11429">
                  <a:moveTo>
                    <a:pt x="4635" y="6070"/>
                  </a:moveTo>
                  <a:lnTo>
                    <a:pt x="4584" y="6210"/>
                  </a:lnTo>
                  <a:lnTo>
                    <a:pt x="4635" y="6070"/>
                  </a:lnTo>
                  <a:close/>
                </a:path>
                <a:path w="14604" h="11429">
                  <a:moveTo>
                    <a:pt x="4673" y="6832"/>
                  </a:moveTo>
                  <a:close/>
                </a:path>
                <a:path w="14604" h="11429">
                  <a:moveTo>
                    <a:pt x="4724" y="7899"/>
                  </a:moveTo>
                  <a:close/>
                </a:path>
                <a:path w="14604" h="11429">
                  <a:moveTo>
                    <a:pt x="4762" y="6629"/>
                  </a:moveTo>
                  <a:lnTo>
                    <a:pt x="4622" y="6515"/>
                  </a:lnTo>
                  <a:lnTo>
                    <a:pt x="4635" y="6692"/>
                  </a:lnTo>
                  <a:lnTo>
                    <a:pt x="4762" y="6629"/>
                  </a:lnTo>
                  <a:close/>
                </a:path>
                <a:path w="14604" h="11429">
                  <a:moveTo>
                    <a:pt x="5372" y="8166"/>
                  </a:moveTo>
                  <a:lnTo>
                    <a:pt x="5232" y="8051"/>
                  </a:lnTo>
                  <a:lnTo>
                    <a:pt x="5257" y="8216"/>
                  </a:lnTo>
                  <a:close/>
                </a:path>
                <a:path w="14604" h="11429">
                  <a:moveTo>
                    <a:pt x="5422" y="7734"/>
                  </a:moveTo>
                  <a:lnTo>
                    <a:pt x="5270" y="7658"/>
                  </a:lnTo>
                  <a:lnTo>
                    <a:pt x="5295" y="7835"/>
                  </a:lnTo>
                  <a:lnTo>
                    <a:pt x="5422" y="7734"/>
                  </a:lnTo>
                  <a:close/>
                </a:path>
                <a:path w="14604" h="11429">
                  <a:moveTo>
                    <a:pt x="5588" y="7035"/>
                  </a:moveTo>
                  <a:close/>
                </a:path>
                <a:path w="14604" h="11429">
                  <a:moveTo>
                    <a:pt x="5676" y="7315"/>
                  </a:moveTo>
                  <a:close/>
                </a:path>
                <a:path w="14604" h="11429">
                  <a:moveTo>
                    <a:pt x="5727" y="8585"/>
                  </a:moveTo>
                  <a:lnTo>
                    <a:pt x="5600" y="8623"/>
                  </a:lnTo>
                  <a:lnTo>
                    <a:pt x="5588" y="8775"/>
                  </a:lnTo>
                  <a:lnTo>
                    <a:pt x="5715" y="8737"/>
                  </a:lnTo>
                  <a:lnTo>
                    <a:pt x="5727" y="8585"/>
                  </a:lnTo>
                  <a:close/>
                </a:path>
                <a:path w="14604" h="11429">
                  <a:moveTo>
                    <a:pt x="5816" y="7353"/>
                  </a:moveTo>
                  <a:close/>
                </a:path>
                <a:path w="14604" h="11429">
                  <a:moveTo>
                    <a:pt x="5842" y="9880"/>
                  </a:moveTo>
                  <a:lnTo>
                    <a:pt x="5829" y="9753"/>
                  </a:lnTo>
                  <a:lnTo>
                    <a:pt x="5689" y="9537"/>
                  </a:lnTo>
                  <a:lnTo>
                    <a:pt x="5664" y="9931"/>
                  </a:lnTo>
                  <a:lnTo>
                    <a:pt x="5842" y="9880"/>
                  </a:lnTo>
                  <a:close/>
                </a:path>
                <a:path w="14604" h="11429">
                  <a:moveTo>
                    <a:pt x="5842" y="7366"/>
                  </a:moveTo>
                  <a:close/>
                </a:path>
                <a:path w="14604" h="11429">
                  <a:moveTo>
                    <a:pt x="5854" y="5930"/>
                  </a:moveTo>
                  <a:lnTo>
                    <a:pt x="5549" y="5969"/>
                  </a:lnTo>
                  <a:lnTo>
                    <a:pt x="5702" y="6083"/>
                  </a:lnTo>
                  <a:lnTo>
                    <a:pt x="5854" y="5930"/>
                  </a:lnTo>
                  <a:close/>
                </a:path>
                <a:path w="14604" h="11429">
                  <a:moveTo>
                    <a:pt x="5867" y="6616"/>
                  </a:moveTo>
                  <a:close/>
                </a:path>
                <a:path w="14604" h="11429">
                  <a:moveTo>
                    <a:pt x="5892" y="9652"/>
                  </a:moveTo>
                  <a:close/>
                </a:path>
                <a:path w="14604" h="11429">
                  <a:moveTo>
                    <a:pt x="5892" y="7162"/>
                  </a:moveTo>
                  <a:close/>
                </a:path>
                <a:path w="14604" h="11429">
                  <a:moveTo>
                    <a:pt x="6032" y="6908"/>
                  </a:moveTo>
                  <a:close/>
                </a:path>
                <a:path w="14604" h="11429">
                  <a:moveTo>
                    <a:pt x="6210" y="8559"/>
                  </a:moveTo>
                  <a:lnTo>
                    <a:pt x="6070" y="8521"/>
                  </a:lnTo>
                  <a:lnTo>
                    <a:pt x="6210" y="8559"/>
                  </a:lnTo>
                  <a:close/>
                </a:path>
                <a:path w="14604" h="11429">
                  <a:moveTo>
                    <a:pt x="6565" y="8001"/>
                  </a:moveTo>
                  <a:lnTo>
                    <a:pt x="6388" y="8089"/>
                  </a:lnTo>
                  <a:lnTo>
                    <a:pt x="6426" y="8382"/>
                  </a:lnTo>
                  <a:lnTo>
                    <a:pt x="6565" y="8001"/>
                  </a:lnTo>
                  <a:close/>
                </a:path>
                <a:path w="14604" h="11429">
                  <a:moveTo>
                    <a:pt x="6972" y="9982"/>
                  </a:moveTo>
                  <a:lnTo>
                    <a:pt x="6794" y="9829"/>
                  </a:lnTo>
                  <a:lnTo>
                    <a:pt x="6883" y="10147"/>
                  </a:lnTo>
                  <a:lnTo>
                    <a:pt x="6959" y="10020"/>
                  </a:lnTo>
                  <a:close/>
                </a:path>
                <a:path w="14604" h="11429">
                  <a:moveTo>
                    <a:pt x="7035" y="9728"/>
                  </a:moveTo>
                  <a:lnTo>
                    <a:pt x="7010" y="9436"/>
                  </a:lnTo>
                  <a:lnTo>
                    <a:pt x="6794" y="9220"/>
                  </a:lnTo>
                  <a:lnTo>
                    <a:pt x="6845" y="9436"/>
                  </a:lnTo>
                  <a:lnTo>
                    <a:pt x="7035" y="9728"/>
                  </a:lnTo>
                  <a:close/>
                </a:path>
                <a:path w="14604" h="11429">
                  <a:moveTo>
                    <a:pt x="7073" y="9093"/>
                  </a:moveTo>
                  <a:lnTo>
                    <a:pt x="6985" y="8966"/>
                  </a:lnTo>
                  <a:lnTo>
                    <a:pt x="6972" y="9144"/>
                  </a:lnTo>
                  <a:close/>
                </a:path>
                <a:path w="14604" h="11429">
                  <a:moveTo>
                    <a:pt x="7112" y="9829"/>
                  </a:moveTo>
                  <a:lnTo>
                    <a:pt x="6883" y="9753"/>
                  </a:lnTo>
                  <a:lnTo>
                    <a:pt x="6997" y="9956"/>
                  </a:lnTo>
                  <a:lnTo>
                    <a:pt x="7112" y="9829"/>
                  </a:lnTo>
                  <a:close/>
                </a:path>
                <a:path w="14604" h="11429">
                  <a:moveTo>
                    <a:pt x="7239" y="4584"/>
                  </a:moveTo>
                  <a:lnTo>
                    <a:pt x="7073" y="4559"/>
                  </a:lnTo>
                  <a:lnTo>
                    <a:pt x="7200" y="4635"/>
                  </a:lnTo>
                  <a:close/>
                </a:path>
                <a:path w="14604" h="11429">
                  <a:moveTo>
                    <a:pt x="7581" y="3340"/>
                  </a:moveTo>
                  <a:close/>
                </a:path>
                <a:path w="14604" h="11429">
                  <a:moveTo>
                    <a:pt x="7670" y="8572"/>
                  </a:moveTo>
                  <a:close/>
                </a:path>
                <a:path w="14604" h="11429">
                  <a:moveTo>
                    <a:pt x="7721" y="6159"/>
                  </a:moveTo>
                  <a:lnTo>
                    <a:pt x="7645" y="6286"/>
                  </a:lnTo>
                  <a:lnTo>
                    <a:pt x="7721" y="6159"/>
                  </a:lnTo>
                  <a:close/>
                </a:path>
                <a:path w="14604" h="11429">
                  <a:moveTo>
                    <a:pt x="7734" y="4000"/>
                  </a:moveTo>
                  <a:lnTo>
                    <a:pt x="7607" y="3860"/>
                  </a:lnTo>
                  <a:lnTo>
                    <a:pt x="7518" y="4038"/>
                  </a:lnTo>
                  <a:lnTo>
                    <a:pt x="7442" y="4165"/>
                  </a:lnTo>
                  <a:lnTo>
                    <a:pt x="7670" y="4102"/>
                  </a:lnTo>
                  <a:close/>
                </a:path>
                <a:path w="14604" h="11429">
                  <a:moveTo>
                    <a:pt x="7912" y="5689"/>
                  </a:moveTo>
                  <a:lnTo>
                    <a:pt x="7721" y="5613"/>
                  </a:lnTo>
                  <a:lnTo>
                    <a:pt x="7683" y="5854"/>
                  </a:lnTo>
                  <a:lnTo>
                    <a:pt x="7696" y="5994"/>
                  </a:lnTo>
                  <a:lnTo>
                    <a:pt x="7835" y="5765"/>
                  </a:lnTo>
                  <a:close/>
                </a:path>
                <a:path w="14604" h="11429">
                  <a:moveTo>
                    <a:pt x="8064" y="5575"/>
                  </a:moveTo>
                  <a:close/>
                </a:path>
                <a:path w="14604" h="11429">
                  <a:moveTo>
                    <a:pt x="8064" y="4851"/>
                  </a:moveTo>
                  <a:lnTo>
                    <a:pt x="7924" y="4737"/>
                  </a:lnTo>
                  <a:lnTo>
                    <a:pt x="7835" y="4876"/>
                  </a:lnTo>
                  <a:lnTo>
                    <a:pt x="8064" y="4851"/>
                  </a:lnTo>
                  <a:close/>
                </a:path>
                <a:path w="14604" h="11429">
                  <a:moveTo>
                    <a:pt x="8089" y="3911"/>
                  </a:moveTo>
                  <a:lnTo>
                    <a:pt x="7924" y="3924"/>
                  </a:lnTo>
                  <a:lnTo>
                    <a:pt x="8089" y="3911"/>
                  </a:lnTo>
                  <a:close/>
                </a:path>
                <a:path w="14604" h="11429">
                  <a:moveTo>
                    <a:pt x="8128" y="4851"/>
                  </a:moveTo>
                  <a:lnTo>
                    <a:pt x="7823" y="5080"/>
                  </a:lnTo>
                  <a:lnTo>
                    <a:pt x="7810" y="4864"/>
                  </a:lnTo>
                  <a:lnTo>
                    <a:pt x="7670" y="5016"/>
                  </a:lnTo>
                  <a:lnTo>
                    <a:pt x="7518" y="5054"/>
                  </a:lnTo>
                  <a:lnTo>
                    <a:pt x="7607" y="5245"/>
                  </a:lnTo>
                  <a:lnTo>
                    <a:pt x="7734" y="5245"/>
                  </a:lnTo>
                  <a:lnTo>
                    <a:pt x="7823" y="5105"/>
                  </a:lnTo>
                  <a:lnTo>
                    <a:pt x="8051" y="5105"/>
                  </a:lnTo>
                  <a:lnTo>
                    <a:pt x="8128" y="4851"/>
                  </a:lnTo>
                  <a:close/>
                </a:path>
                <a:path w="14604" h="11429">
                  <a:moveTo>
                    <a:pt x="8496" y="4445"/>
                  </a:moveTo>
                  <a:lnTo>
                    <a:pt x="8369" y="4381"/>
                  </a:lnTo>
                  <a:lnTo>
                    <a:pt x="8343" y="4584"/>
                  </a:lnTo>
                  <a:lnTo>
                    <a:pt x="8432" y="4749"/>
                  </a:lnTo>
                  <a:lnTo>
                    <a:pt x="8496" y="4445"/>
                  </a:lnTo>
                  <a:close/>
                </a:path>
                <a:path w="14604" h="11429">
                  <a:moveTo>
                    <a:pt x="8674" y="1092"/>
                  </a:moveTo>
                  <a:close/>
                </a:path>
                <a:path w="14604" h="11429">
                  <a:moveTo>
                    <a:pt x="8699" y="5321"/>
                  </a:moveTo>
                  <a:lnTo>
                    <a:pt x="8572" y="5359"/>
                  </a:lnTo>
                  <a:lnTo>
                    <a:pt x="8521" y="5207"/>
                  </a:lnTo>
                  <a:lnTo>
                    <a:pt x="8445" y="5346"/>
                  </a:lnTo>
                  <a:lnTo>
                    <a:pt x="8572" y="5372"/>
                  </a:lnTo>
                  <a:lnTo>
                    <a:pt x="8699" y="5321"/>
                  </a:lnTo>
                  <a:close/>
                </a:path>
                <a:path w="14604" h="11429">
                  <a:moveTo>
                    <a:pt x="8699" y="5232"/>
                  </a:moveTo>
                  <a:close/>
                </a:path>
                <a:path w="14604" h="11429">
                  <a:moveTo>
                    <a:pt x="8750" y="203"/>
                  </a:moveTo>
                  <a:lnTo>
                    <a:pt x="8597" y="165"/>
                  </a:lnTo>
                  <a:lnTo>
                    <a:pt x="8534" y="317"/>
                  </a:lnTo>
                  <a:lnTo>
                    <a:pt x="8724" y="254"/>
                  </a:lnTo>
                  <a:close/>
                </a:path>
                <a:path w="14604" h="11429">
                  <a:moveTo>
                    <a:pt x="8864" y="6883"/>
                  </a:moveTo>
                  <a:lnTo>
                    <a:pt x="8801" y="6705"/>
                  </a:lnTo>
                  <a:lnTo>
                    <a:pt x="8509" y="6502"/>
                  </a:lnTo>
                  <a:lnTo>
                    <a:pt x="8585" y="7048"/>
                  </a:lnTo>
                  <a:lnTo>
                    <a:pt x="8623" y="7239"/>
                  </a:lnTo>
                  <a:lnTo>
                    <a:pt x="8839" y="6959"/>
                  </a:lnTo>
                  <a:close/>
                </a:path>
                <a:path w="14604" h="11429">
                  <a:moveTo>
                    <a:pt x="8928" y="812"/>
                  </a:moveTo>
                  <a:lnTo>
                    <a:pt x="8661" y="774"/>
                  </a:lnTo>
                  <a:lnTo>
                    <a:pt x="8674" y="901"/>
                  </a:lnTo>
                  <a:lnTo>
                    <a:pt x="8902" y="952"/>
                  </a:lnTo>
                  <a:lnTo>
                    <a:pt x="8928" y="812"/>
                  </a:lnTo>
                  <a:close/>
                </a:path>
                <a:path w="14604" h="11429">
                  <a:moveTo>
                    <a:pt x="8928" y="127"/>
                  </a:moveTo>
                  <a:lnTo>
                    <a:pt x="8902" y="0"/>
                  </a:lnTo>
                  <a:lnTo>
                    <a:pt x="8928" y="127"/>
                  </a:lnTo>
                  <a:close/>
                </a:path>
                <a:path w="14604" h="11429">
                  <a:moveTo>
                    <a:pt x="9093" y="6743"/>
                  </a:moveTo>
                  <a:close/>
                </a:path>
                <a:path w="14604" h="11429">
                  <a:moveTo>
                    <a:pt x="9245" y="5397"/>
                  </a:moveTo>
                  <a:close/>
                </a:path>
                <a:path w="14604" h="11429">
                  <a:moveTo>
                    <a:pt x="9283" y="7556"/>
                  </a:moveTo>
                  <a:close/>
                </a:path>
                <a:path w="14604" h="11429">
                  <a:moveTo>
                    <a:pt x="9385" y="7505"/>
                  </a:moveTo>
                  <a:lnTo>
                    <a:pt x="9347" y="7277"/>
                  </a:lnTo>
                  <a:lnTo>
                    <a:pt x="9118" y="7112"/>
                  </a:lnTo>
                  <a:lnTo>
                    <a:pt x="9067" y="7251"/>
                  </a:lnTo>
                  <a:lnTo>
                    <a:pt x="9004" y="7493"/>
                  </a:lnTo>
                  <a:lnTo>
                    <a:pt x="9385" y="7505"/>
                  </a:lnTo>
                  <a:close/>
                </a:path>
                <a:path w="14604" h="11429">
                  <a:moveTo>
                    <a:pt x="9601" y="863"/>
                  </a:moveTo>
                  <a:close/>
                </a:path>
                <a:path w="14604" h="11429">
                  <a:moveTo>
                    <a:pt x="9639" y="11341"/>
                  </a:moveTo>
                  <a:close/>
                </a:path>
                <a:path w="14604" h="11429">
                  <a:moveTo>
                    <a:pt x="9918" y="165"/>
                  </a:moveTo>
                  <a:close/>
                </a:path>
                <a:path w="14604" h="11429">
                  <a:moveTo>
                    <a:pt x="10045" y="469"/>
                  </a:moveTo>
                  <a:lnTo>
                    <a:pt x="9842" y="419"/>
                  </a:lnTo>
                  <a:lnTo>
                    <a:pt x="10045" y="469"/>
                  </a:lnTo>
                  <a:close/>
                </a:path>
                <a:path w="14604" h="11429">
                  <a:moveTo>
                    <a:pt x="10223" y="4851"/>
                  </a:moveTo>
                  <a:lnTo>
                    <a:pt x="9956" y="4495"/>
                  </a:lnTo>
                  <a:lnTo>
                    <a:pt x="9956" y="4673"/>
                  </a:lnTo>
                  <a:lnTo>
                    <a:pt x="10223" y="4851"/>
                  </a:lnTo>
                  <a:close/>
                </a:path>
                <a:path w="14604" h="11429">
                  <a:moveTo>
                    <a:pt x="10439" y="11239"/>
                  </a:moveTo>
                  <a:lnTo>
                    <a:pt x="10312" y="10985"/>
                  </a:lnTo>
                  <a:lnTo>
                    <a:pt x="10109" y="11214"/>
                  </a:lnTo>
                  <a:lnTo>
                    <a:pt x="10033" y="11366"/>
                  </a:lnTo>
                  <a:lnTo>
                    <a:pt x="10388" y="11341"/>
                  </a:lnTo>
                  <a:close/>
                </a:path>
                <a:path w="14604" h="11429">
                  <a:moveTo>
                    <a:pt x="10439" y="6134"/>
                  </a:moveTo>
                  <a:lnTo>
                    <a:pt x="10299" y="6108"/>
                  </a:lnTo>
                  <a:lnTo>
                    <a:pt x="10439" y="6134"/>
                  </a:lnTo>
                  <a:close/>
                </a:path>
                <a:path w="14604" h="11429">
                  <a:moveTo>
                    <a:pt x="10490" y="9372"/>
                  </a:moveTo>
                  <a:close/>
                </a:path>
                <a:path w="14604" h="11429">
                  <a:moveTo>
                    <a:pt x="10807" y="4483"/>
                  </a:moveTo>
                  <a:lnTo>
                    <a:pt x="10668" y="4445"/>
                  </a:lnTo>
                  <a:lnTo>
                    <a:pt x="10617" y="4597"/>
                  </a:lnTo>
                  <a:lnTo>
                    <a:pt x="10795" y="4635"/>
                  </a:lnTo>
                  <a:lnTo>
                    <a:pt x="10807" y="4483"/>
                  </a:lnTo>
                  <a:close/>
                </a:path>
                <a:path w="14604" h="11429">
                  <a:moveTo>
                    <a:pt x="11074" y="10020"/>
                  </a:moveTo>
                  <a:lnTo>
                    <a:pt x="10947" y="10020"/>
                  </a:lnTo>
                  <a:lnTo>
                    <a:pt x="11074" y="10020"/>
                  </a:lnTo>
                  <a:close/>
                </a:path>
                <a:path w="14604" h="11429">
                  <a:moveTo>
                    <a:pt x="13741" y="8890"/>
                  </a:moveTo>
                  <a:close/>
                </a:path>
                <a:path w="14604" h="11429">
                  <a:moveTo>
                    <a:pt x="14173" y="10109"/>
                  </a:moveTo>
                  <a:lnTo>
                    <a:pt x="14008" y="9626"/>
                  </a:lnTo>
                  <a:lnTo>
                    <a:pt x="13855" y="9334"/>
                  </a:lnTo>
                  <a:lnTo>
                    <a:pt x="13385" y="9423"/>
                  </a:lnTo>
                  <a:lnTo>
                    <a:pt x="13639" y="9740"/>
                  </a:lnTo>
                  <a:lnTo>
                    <a:pt x="13258" y="9486"/>
                  </a:lnTo>
                  <a:lnTo>
                    <a:pt x="13119" y="9867"/>
                  </a:lnTo>
                  <a:lnTo>
                    <a:pt x="13093" y="10350"/>
                  </a:lnTo>
                  <a:lnTo>
                    <a:pt x="13462" y="10541"/>
                  </a:lnTo>
                  <a:lnTo>
                    <a:pt x="13614" y="10655"/>
                  </a:lnTo>
                  <a:lnTo>
                    <a:pt x="13728" y="10375"/>
                  </a:lnTo>
                  <a:lnTo>
                    <a:pt x="13855" y="10617"/>
                  </a:lnTo>
                  <a:lnTo>
                    <a:pt x="13970" y="10312"/>
                  </a:lnTo>
                  <a:lnTo>
                    <a:pt x="14122" y="10388"/>
                  </a:lnTo>
                  <a:lnTo>
                    <a:pt x="14173" y="10109"/>
                  </a:lnTo>
                  <a:close/>
                </a:path>
              </a:pathLst>
            </a:custGeom>
            <a:solidFill>
              <a:srgbClr val="E6E7E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735444" y="4602987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101" y="16459"/>
                  </a:moveTo>
                  <a:close/>
                </a:path>
                <a:path w="25400" h="27939">
                  <a:moveTo>
                    <a:pt x="1714" y="16560"/>
                  </a:moveTo>
                  <a:close/>
                </a:path>
                <a:path w="25400" h="27939">
                  <a:moveTo>
                    <a:pt x="3505" y="11899"/>
                  </a:moveTo>
                  <a:close/>
                </a:path>
                <a:path w="25400" h="27939">
                  <a:moveTo>
                    <a:pt x="3644" y="13601"/>
                  </a:moveTo>
                  <a:lnTo>
                    <a:pt x="3276" y="13601"/>
                  </a:lnTo>
                  <a:lnTo>
                    <a:pt x="3403" y="13703"/>
                  </a:lnTo>
                  <a:lnTo>
                    <a:pt x="3632" y="13881"/>
                  </a:lnTo>
                  <a:lnTo>
                    <a:pt x="3454" y="13677"/>
                  </a:lnTo>
                  <a:lnTo>
                    <a:pt x="3644" y="13601"/>
                  </a:lnTo>
                  <a:close/>
                </a:path>
                <a:path w="25400" h="27939">
                  <a:moveTo>
                    <a:pt x="4025" y="16319"/>
                  </a:moveTo>
                  <a:close/>
                </a:path>
                <a:path w="25400" h="27939">
                  <a:moveTo>
                    <a:pt x="4089" y="14351"/>
                  </a:moveTo>
                  <a:lnTo>
                    <a:pt x="3911" y="14351"/>
                  </a:lnTo>
                  <a:lnTo>
                    <a:pt x="3771" y="14312"/>
                  </a:lnTo>
                  <a:lnTo>
                    <a:pt x="3937" y="14516"/>
                  </a:lnTo>
                  <a:lnTo>
                    <a:pt x="4089" y="14351"/>
                  </a:lnTo>
                  <a:close/>
                </a:path>
                <a:path w="25400" h="27939">
                  <a:moveTo>
                    <a:pt x="4432" y="14732"/>
                  </a:moveTo>
                  <a:lnTo>
                    <a:pt x="4292" y="14693"/>
                  </a:lnTo>
                  <a:lnTo>
                    <a:pt x="4432" y="14732"/>
                  </a:lnTo>
                  <a:close/>
                </a:path>
                <a:path w="25400" h="27939">
                  <a:moveTo>
                    <a:pt x="5118" y="17132"/>
                  </a:moveTo>
                  <a:close/>
                </a:path>
                <a:path w="25400" h="27939">
                  <a:moveTo>
                    <a:pt x="5143" y="17030"/>
                  </a:moveTo>
                  <a:close/>
                </a:path>
                <a:path w="25400" h="27939">
                  <a:moveTo>
                    <a:pt x="5308" y="14808"/>
                  </a:moveTo>
                  <a:close/>
                </a:path>
                <a:path w="25400" h="27939">
                  <a:moveTo>
                    <a:pt x="5346" y="12966"/>
                  </a:moveTo>
                  <a:lnTo>
                    <a:pt x="5168" y="12814"/>
                  </a:lnTo>
                  <a:lnTo>
                    <a:pt x="5194" y="13042"/>
                  </a:lnTo>
                  <a:lnTo>
                    <a:pt x="5346" y="13030"/>
                  </a:lnTo>
                  <a:close/>
                </a:path>
                <a:path w="25400" h="27939">
                  <a:moveTo>
                    <a:pt x="5600" y="13995"/>
                  </a:moveTo>
                  <a:close/>
                </a:path>
                <a:path w="25400" h="27939">
                  <a:moveTo>
                    <a:pt x="5867" y="17678"/>
                  </a:moveTo>
                  <a:close/>
                </a:path>
                <a:path w="25400" h="27939">
                  <a:moveTo>
                    <a:pt x="6248" y="17919"/>
                  </a:moveTo>
                  <a:lnTo>
                    <a:pt x="5994" y="17881"/>
                  </a:lnTo>
                  <a:lnTo>
                    <a:pt x="6134" y="18021"/>
                  </a:lnTo>
                  <a:close/>
                </a:path>
                <a:path w="25400" h="27939">
                  <a:moveTo>
                    <a:pt x="6375" y="18021"/>
                  </a:moveTo>
                  <a:close/>
                </a:path>
                <a:path w="25400" h="27939">
                  <a:moveTo>
                    <a:pt x="6680" y="19278"/>
                  </a:moveTo>
                  <a:lnTo>
                    <a:pt x="6540" y="19215"/>
                  </a:lnTo>
                  <a:lnTo>
                    <a:pt x="6680" y="19278"/>
                  </a:lnTo>
                  <a:close/>
                </a:path>
                <a:path w="25400" h="27939">
                  <a:moveTo>
                    <a:pt x="6731" y="19100"/>
                  </a:moveTo>
                  <a:lnTo>
                    <a:pt x="6591" y="19075"/>
                  </a:lnTo>
                  <a:lnTo>
                    <a:pt x="6718" y="19138"/>
                  </a:lnTo>
                  <a:close/>
                </a:path>
                <a:path w="25400" h="27939">
                  <a:moveTo>
                    <a:pt x="6769" y="19431"/>
                  </a:moveTo>
                  <a:lnTo>
                    <a:pt x="6489" y="19227"/>
                  </a:lnTo>
                  <a:lnTo>
                    <a:pt x="6527" y="19354"/>
                  </a:lnTo>
                  <a:lnTo>
                    <a:pt x="6743" y="19494"/>
                  </a:lnTo>
                  <a:close/>
                </a:path>
                <a:path w="25400" h="27939">
                  <a:moveTo>
                    <a:pt x="6832" y="15621"/>
                  </a:moveTo>
                  <a:lnTo>
                    <a:pt x="6705" y="15570"/>
                  </a:lnTo>
                  <a:lnTo>
                    <a:pt x="6832" y="15621"/>
                  </a:lnTo>
                  <a:close/>
                </a:path>
                <a:path w="25400" h="27939">
                  <a:moveTo>
                    <a:pt x="6908" y="19456"/>
                  </a:moveTo>
                  <a:close/>
                </a:path>
                <a:path w="25400" h="27939">
                  <a:moveTo>
                    <a:pt x="6934" y="19316"/>
                  </a:moveTo>
                  <a:close/>
                </a:path>
                <a:path w="25400" h="27939">
                  <a:moveTo>
                    <a:pt x="7035" y="18973"/>
                  </a:moveTo>
                  <a:lnTo>
                    <a:pt x="6870" y="19024"/>
                  </a:lnTo>
                  <a:lnTo>
                    <a:pt x="7023" y="19126"/>
                  </a:lnTo>
                  <a:lnTo>
                    <a:pt x="7035" y="18973"/>
                  </a:lnTo>
                  <a:close/>
                </a:path>
                <a:path w="25400" h="27939">
                  <a:moveTo>
                    <a:pt x="7099" y="19926"/>
                  </a:moveTo>
                  <a:lnTo>
                    <a:pt x="6934" y="19786"/>
                  </a:lnTo>
                  <a:lnTo>
                    <a:pt x="6883" y="19913"/>
                  </a:lnTo>
                  <a:lnTo>
                    <a:pt x="7099" y="19926"/>
                  </a:lnTo>
                  <a:close/>
                </a:path>
                <a:path w="25400" h="27939">
                  <a:moveTo>
                    <a:pt x="7251" y="16802"/>
                  </a:moveTo>
                  <a:close/>
                </a:path>
                <a:path w="25400" h="27939">
                  <a:moveTo>
                    <a:pt x="7315" y="16637"/>
                  </a:moveTo>
                  <a:close/>
                </a:path>
                <a:path w="25400" h="27939">
                  <a:moveTo>
                    <a:pt x="7327" y="20396"/>
                  </a:moveTo>
                  <a:close/>
                </a:path>
                <a:path w="25400" h="27939">
                  <a:moveTo>
                    <a:pt x="7391" y="17145"/>
                  </a:moveTo>
                  <a:lnTo>
                    <a:pt x="7150" y="16992"/>
                  </a:lnTo>
                  <a:lnTo>
                    <a:pt x="6985" y="17094"/>
                  </a:lnTo>
                  <a:lnTo>
                    <a:pt x="7150" y="17195"/>
                  </a:lnTo>
                  <a:lnTo>
                    <a:pt x="7277" y="17221"/>
                  </a:lnTo>
                  <a:close/>
                </a:path>
                <a:path w="25400" h="27939">
                  <a:moveTo>
                    <a:pt x="7454" y="19240"/>
                  </a:moveTo>
                  <a:lnTo>
                    <a:pt x="7213" y="19088"/>
                  </a:lnTo>
                  <a:lnTo>
                    <a:pt x="7416" y="19418"/>
                  </a:lnTo>
                  <a:lnTo>
                    <a:pt x="7454" y="19240"/>
                  </a:lnTo>
                  <a:close/>
                </a:path>
                <a:path w="25400" h="27939">
                  <a:moveTo>
                    <a:pt x="7543" y="18338"/>
                  </a:moveTo>
                  <a:close/>
                </a:path>
                <a:path w="25400" h="27939">
                  <a:moveTo>
                    <a:pt x="7797" y="19786"/>
                  </a:moveTo>
                  <a:lnTo>
                    <a:pt x="7670" y="19799"/>
                  </a:lnTo>
                  <a:lnTo>
                    <a:pt x="7797" y="19786"/>
                  </a:lnTo>
                  <a:close/>
                </a:path>
                <a:path w="25400" h="27939">
                  <a:moveTo>
                    <a:pt x="7797" y="279"/>
                  </a:moveTo>
                  <a:lnTo>
                    <a:pt x="7785" y="127"/>
                  </a:lnTo>
                  <a:lnTo>
                    <a:pt x="7658" y="139"/>
                  </a:lnTo>
                  <a:lnTo>
                    <a:pt x="7581" y="292"/>
                  </a:lnTo>
                  <a:lnTo>
                    <a:pt x="7797" y="279"/>
                  </a:lnTo>
                  <a:close/>
                </a:path>
                <a:path w="25400" h="27939">
                  <a:moveTo>
                    <a:pt x="7835" y="19989"/>
                  </a:moveTo>
                  <a:close/>
                </a:path>
                <a:path w="25400" h="27939">
                  <a:moveTo>
                    <a:pt x="8001" y="18097"/>
                  </a:moveTo>
                  <a:close/>
                </a:path>
                <a:path w="25400" h="27939">
                  <a:moveTo>
                    <a:pt x="8064" y="20561"/>
                  </a:moveTo>
                  <a:lnTo>
                    <a:pt x="7924" y="20472"/>
                  </a:lnTo>
                  <a:lnTo>
                    <a:pt x="8064" y="20561"/>
                  </a:lnTo>
                  <a:close/>
                </a:path>
                <a:path w="25400" h="27939">
                  <a:moveTo>
                    <a:pt x="8280" y="20472"/>
                  </a:moveTo>
                  <a:lnTo>
                    <a:pt x="8026" y="20396"/>
                  </a:lnTo>
                  <a:lnTo>
                    <a:pt x="8064" y="20548"/>
                  </a:lnTo>
                  <a:lnTo>
                    <a:pt x="8280" y="20472"/>
                  </a:lnTo>
                  <a:close/>
                </a:path>
                <a:path w="25400" h="27939">
                  <a:moveTo>
                    <a:pt x="8470" y="18021"/>
                  </a:moveTo>
                  <a:lnTo>
                    <a:pt x="8242" y="18110"/>
                  </a:lnTo>
                  <a:lnTo>
                    <a:pt x="8267" y="18300"/>
                  </a:lnTo>
                  <a:lnTo>
                    <a:pt x="8432" y="18148"/>
                  </a:lnTo>
                  <a:lnTo>
                    <a:pt x="8470" y="18021"/>
                  </a:lnTo>
                  <a:close/>
                </a:path>
                <a:path w="25400" h="27939">
                  <a:moveTo>
                    <a:pt x="8496" y="2616"/>
                  </a:moveTo>
                  <a:lnTo>
                    <a:pt x="8420" y="2463"/>
                  </a:lnTo>
                  <a:lnTo>
                    <a:pt x="8229" y="2540"/>
                  </a:lnTo>
                  <a:lnTo>
                    <a:pt x="8496" y="2616"/>
                  </a:lnTo>
                  <a:close/>
                </a:path>
                <a:path w="25400" h="27939">
                  <a:moveTo>
                    <a:pt x="8636" y="3390"/>
                  </a:moveTo>
                  <a:lnTo>
                    <a:pt x="8610" y="3200"/>
                  </a:lnTo>
                  <a:lnTo>
                    <a:pt x="8394" y="3327"/>
                  </a:lnTo>
                  <a:lnTo>
                    <a:pt x="8547" y="3403"/>
                  </a:lnTo>
                  <a:close/>
                </a:path>
                <a:path w="25400" h="27939">
                  <a:moveTo>
                    <a:pt x="8775" y="2959"/>
                  </a:moveTo>
                  <a:close/>
                </a:path>
                <a:path w="25400" h="27939">
                  <a:moveTo>
                    <a:pt x="8826" y="685"/>
                  </a:moveTo>
                  <a:close/>
                </a:path>
                <a:path w="25400" h="27939">
                  <a:moveTo>
                    <a:pt x="8978" y="660"/>
                  </a:moveTo>
                  <a:close/>
                </a:path>
                <a:path w="25400" h="27939">
                  <a:moveTo>
                    <a:pt x="9029" y="609"/>
                  </a:moveTo>
                  <a:close/>
                </a:path>
                <a:path w="25400" h="27939">
                  <a:moveTo>
                    <a:pt x="9207" y="1752"/>
                  </a:moveTo>
                  <a:lnTo>
                    <a:pt x="9144" y="1498"/>
                  </a:lnTo>
                  <a:lnTo>
                    <a:pt x="8978" y="1930"/>
                  </a:lnTo>
                  <a:lnTo>
                    <a:pt x="9156" y="1816"/>
                  </a:lnTo>
                  <a:close/>
                </a:path>
                <a:path w="25400" h="27939">
                  <a:moveTo>
                    <a:pt x="9829" y="1422"/>
                  </a:moveTo>
                  <a:close/>
                </a:path>
                <a:path w="25400" h="27939">
                  <a:moveTo>
                    <a:pt x="9969" y="1498"/>
                  </a:moveTo>
                  <a:lnTo>
                    <a:pt x="9804" y="1371"/>
                  </a:lnTo>
                  <a:lnTo>
                    <a:pt x="9728" y="1511"/>
                  </a:lnTo>
                  <a:lnTo>
                    <a:pt x="9347" y="1574"/>
                  </a:lnTo>
                  <a:lnTo>
                    <a:pt x="9867" y="1600"/>
                  </a:lnTo>
                  <a:close/>
                </a:path>
                <a:path w="25400" h="27939">
                  <a:moveTo>
                    <a:pt x="10439" y="22326"/>
                  </a:moveTo>
                  <a:lnTo>
                    <a:pt x="10172" y="22098"/>
                  </a:lnTo>
                  <a:lnTo>
                    <a:pt x="10147" y="22250"/>
                  </a:lnTo>
                  <a:lnTo>
                    <a:pt x="10299" y="22364"/>
                  </a:lnTo>
                  <a:lnTo>
                    <a:pt x="10439" y="22326"/>
                  </a:lnTo>
                  <a:close/>
                </a:path>
                <a:path w="25400" h="27939">
                  <a:moveTo>
                    <a:pt x="10883" y="24371"/>
                  </a:moveTo>
                  <a:lnTo>
                    <a:pt x="10858" y="24244"/>
                  </a:lnTo>
                  <a:lnTo>
                    <a:pt x="10718" y="24358"/>
                  </a:lnTo>
                  <a:lnTo>
                    <a:pt x="10883" y="24371"/>
                  </a:lnTo>
                  <a:close/>
                </a:path>
                <a:path w="25400" h="27939">
                  <a:moveTo>
                    <a:pt x="11010" y="24549"/>
                  </a:moveTo>
                  <a:lnTo>
                    <a:pt x="10871" y="24625"/>
                  </a:lnTo>
                  <a:lnTo>
                    <a:pt x="11010" y="24549"/>
                  </a:lnTo>
                  <a:close/>
                </a:path>
                <a:path w="25400" h="27939">
                  <a:moveTo>
                    <a:pt x="11074" y="21145"/>
                  </a:moveTo>
                  <a:lnTo>
                    <a:pt x="10947" y="21005"/>
                  </a:lnTo>
                  <a:lnTo>
                    <a:pt x="10693" y="21094"/>
                  </a:lnTo>
                  <a:lnTo>
                    <a:pt x="11074" y="21145"/>
                  </a:lnTo>
                  <a:close/>
                </a:path>
                <a:path w="25400" h="27939">
                  <a:moveTo>
                    <a:pt x="11201" y="21374"/>
                  </a:moveTo>
                  <a:lnTo>
                    <a:pt x="11099" y="21183"/>
                  </a:lnTo>
                  <a:lnTo>
                    <a:pt x="11201" y="21374"/>
                  </a:lnTo>
                  <a:close/>
                </a:path>
                <a:path w="25400" h="27939">
                  <a:moveTo>
                    <a:pt x="12204" y="469"/>
                  </a:moveTo>
                  <a:close/>
                </a:path>
                <a:path w="25400" h="27939">
                  <a:moveTo>
                    <a:pt x="12306" y="444"/>
                  </a:moveTo>
                  <a:close/>
                </a:path>
                <a:path w="25400" h="27939">
                  <a:moveTo>
                    <a:pt x="13208" y="165"/>
                  </a:moveTo>
                  <a:lnTo>
                    <a:pt x="13157" y="0"/>
                  </a:lnTo>
                  <a:lnTo>
                    <a:pt x="13042" y="228"/>
                  </a:lnTo>
                  <a:lnTo>
                    <a:pt x="13169" y="203"/>
                  </a:lnTo>
                  <a:close/>
                </a:path>
                <a:path w="25400" h="27939">
                  <a:moveTo>
                    <a:pt x="13576" y="635"/>
                  </a:moveTo>
                  <a:close/>
                </a:path>
                <a:path w="25400" h="27939">
                  <a:moveTo>
                    <a:pt x="13627" y="2806"/>
                  </a:moveTo>
                  <a:close/>
                </a:path>
                <a:path w="25400" h="27939">
                  <a:moveTo>
                    <a:pt x="13741" y="2921"/>
                  </a:moveTo>
                  <a:lnTo>
                    <a:pt x="13601" y="2844"/>
                  </a:lnTo>
                  <a:lnTo>
                    <a:pt x="13741" y="2921"/>
                  </a:lnTo>
                  <a:close/>
                </a:path>
                <a:path w="25400" h="27939">
                  <a:moveTo>
                    <a:pt x="14236" y="27800"/>
                  </a:moveTo>
                  <a:close/>
                </a:path>
                <a:path w="25400" h="27939">
                  <a:moveTo>
                    <a:pt x="14541" y="26835"/>
                  </a:moveTo>
                  <a:close/>
                </a:path>
                <a:path w="25400" h="27939">
                  <a:moveTo>
                    <a:pt x="14655" y="1397"/>
                  </a:moveTo>
                  <a:lnTo>
                    <a:pt x="14338" y="1270"/>
                  </a:lnTo>
                  <a:lnTo>
                    <a:pt x="14389" y="1485"/>
                  </a:lnTo>
                  <a:lnTo>
                    <a:pt x="14528" y="1562"/>
                  </a:lnTo>
                  <a:lnTo>
                    <a:pt x="14655" y="1397"/>
                  </a:lnTo>
                  <a:close/>
                </a:path>
                <a:path w="25400" h="27939">
                  <a:moveTo>
                    <a:pt x="15189" y="3086"/>
                  </a:moveTo>
                  <a:lnTo>
                    <a:pt x="15062" y="3149"/>
                  </a:lnTo>
                  <a:lnTo>
                    <a:pt x="15189" y="3086"/>
                  </a:lnTo>
                  <a:close/>
                </a:path>
                <a:path w="25400" h="27939">
                  <a:moveTo>
                    <a:pt x="15252" y="2971"/>
                  </a:moveTo>
                  <a:lnTo>
                    <a:pt x="15227" y="3098"/>
                  </a:lnTo>
                  <a:lnTo>
                    <a:pt x="15252" y="2971"/>
                  </a:lnTo>
                  <a:close/>
                </a:path>
                <a:path w="25400" h="27939">
                  <a:moveTo>
                    <a:pt x="15557" y="2844"/>
                  </a:moveTo>
                  <a:lnTo>
                    <a:pt x="15367" y="2921"/>
                  </a:lnTo>
                  <a:lnTo>
                    <a:pt x="15252" y="3225"/>
                  </a:lnTo>
                  <a:lnTo>
                    <a:pt x="15557" y="2844"/>
                  </a:lnTo>
                  <a:close/>
                </a:path>
                <a:path w="25400" h="27939">
                  <a:moveTo>
                    <a:pt x="16357" y="3543"/>
                  </a:moveTo>
                  <a:close/>
                </a:path>
                <a:path w="25400" h="27939">
                  <a:moveTo>
                    <a:pt x="16510" y="25311"/>
                  </a:moveTo>
                  <a:lnTo>
                    <a:pt x="16421" y="25120"/>
                  </a:lnTo>
                  <a:lnTo>
                    <a:pt x="16281" y="25323"/>
                  </a:lnTo>
                  <a:lnTo>
                    <a:pt x="16421" y="25273"/>
                  </a:lnTo>
                  <a:close/>
                </a:path>
                <a:path w="25400" h="27939">
                  <a:moveTo>
                    <a:pt x="16586" y="25019"/>
                  </a:moveTo>
                  <a:close/>
                </a:path>
                <a:path w="25400" h="27939">
                  <a:moveTo>
                    <a:pt x="16611" y="25133"/>
                  </a:moveTo>
                  <a:close/>
                </a:path>
                <a:path w="25400" h="27939">
                  <a:moveTo>
                    <a:pt x="16814" y="25209"/>
                  </a:moveTo>
                  <a:close/>
                </a:path>
                <a:path w="25400" h="27939">
                  <a:moveTo>
                    <a:pt x="18135" y="25641"/>
                  </a:moveTo>
                  <a:close/>
                </a:path>
                <a:path w="25400" h="27939">
                  <a:moveTo>
                    <a:pt x="18415" y="3644"/>
                  </a:moveTo>
                  <a:lnTo>
                    <a:pt x="18313" y="3416"/>
                  </a:lnTo>
                  <a:lnTo>
                    <a:pt x="18262" y="3632"/>
                  </a:lnTo>
                  <a:lnTo>
                    <a:pt x="18415" y="3644"/>
                  </a:lnTo>
                  <a:close/>
                </a:path>
                <a:path w="25400" h="27939">
                  <a:moveTo>
                    <a:pt x="19329" y="24688"/>
                  </a:moveTo>
                  <a:lnTo>
                    <a:pt x="19202" y="24676"/>
                  </a:lnTo>
                  <a:lnTo>
                    <a:pt x="19329" y="24688"/>
                  </a:lnTo>
                  <a:close/>
                </a:path>
                <a:path w="25400" h="27939">
                  <a:moveTo>
                    <a:pt x="19558" y="24790"/>
                  </a:moveTo>
                  <a:lnTo>
                    <a:pt x="19418" y="24828"/>
                  </a:lnTo>
                  <a:lnTo>
                    <a:pt x="19558" y="24790"/>
                  </a:lnTo>
                  <a:close/>
                </a:path>
                <a:path w="25400" h="27939">
                  <a:moveTo>
                    <a:pt x="22098" y="21475"/>
                  </a:moveTo>
                  <a:close/>
                </a:path>
                <a:path w="25400" h="27939">
                  <a:moveTo>
                    <a:pt x="25387" y="12382"/>
                  </a:moveTo>
                  <a:close/>
                </a:path>
              </a:pathLst>
            </a:custGeom>
            <a:solidFill>
              <a:srgbClr val="E6E7E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746366" y="4626431"/>
              <a:ext cx="8890" cy="9525"/>
            </a:xfrm>
            <a:custGeom>
              <a:avLst/>
              <a:gdLst/>
              <a:ahLst/>
              <a:cxnLst/>
              <a:rect l="l" t="t" r="r" b="b"/>
              <a:pathLst>
                <a:path w="8890" h="9525">
                  <a:moveTo>
                    <a:pt x="88" y="1930"/>
                  </a:moveTo>
                  <a:close/>
                </a:path>
                <a:path w="8890" h="9525">
                  <a:moveTo>
                    <a:pt x="355" y="76"/>
                  </a:moveTo>
                  <a:lnTo>
                    <a:pt x="203" y="12"/>
                  </a:lnTo>
                  <a:lnTo>
                    <a:pt x="254" y="139"/>
                  </a:lnTo>
                  <a:lnTo>
                    <a:pt x="241" y="266"/>
                  </a:lnTo>
                  <a:lnTo>
                    <a:pt x="355" y="114"/>
                  </a:lnTo>
                  <a:close/>
                </a:path>
                <a:path w="8890" h="9525">
                  <a:moveTo>
                    <a:pt x="457" y="901"/>
                  </a:moveTo>
                  <a:lnTo>
                    <a:pt x="406" y="736"/>
                  </a:lnTo>
                  <a:lnTo>
                    <a:pt x="330" y="901"/>
                  </a:lnTo>
                  <a:lnTo>
                    <a:pt x="457" y="901"/>
                  </a:lnTo>
                  <a:close/>
                </a:path>
                <a:path w="8890" h="9525">
                  <a:moveTo>
                    <a:pt x="508" y="482"/>
                  </a:moveTo>
                  <a:lnTo>
                    <a:pt x="330" y="444"/>
                  </a:lnTo>
                  <a:lnTo>
                    <a:pt x="508" y="482"/>
                  </a:lnTo>
                  <a:close/>
                </a:path>
                <a:path w="8890" h="9525">
                  <a:moveTo>
                    <a:pt x="584" y="292"/>
                  </a:moveTo>
                  <a:lnTo>
                    <a:pt x="457" y="190"/>
                  </a:lnTo>
                  <a:lnTo>
                    <a:pt x="584" y="292"/>
                  </a:lnTo>
                  <a:close/>
                </a:path>
                <a:path w="8890" h="9525">
                  <a:moveTo>
                    <a:pt x="596" y="6096"/>
                  </a:moveTo>
                  <a:lnTo>
                    <a:pt x="546" y="5753"/>
                  </a:lnTo>
                  <a:lnTo>
                    <a:pt x="393" y="5854"/>
                  </a:lnTo>
                  <a:lnTo>
                    <a:pt x="203" y="5829"/>
                  </a:lnTo>
                  <a:lnTo>
                    <a:pt x="368" y="5905"/>
                  </a:lnTo>
                  <a:lnTo>
                    <a:pt x="596" y="6096"/>
                  </a:lnTo>
                  <a:close/>
                </a:path>
                <a:path w="8890" h="9525">
                  <a:moveTo>
                    <a:pt x="660" y="3949"/>
                  </a:moveTo>
                  <a:lnTo>
                    <a:pt x="292" y="4521"/>
                  </a:lnTo>
                  <a:lnTo>
                    <a:pt x="571" y="4495"/>
                  </a:lnTo>
                  <a:lnTo>
                    <a:pt x="660" y="3949"/>
                  </a:lnTo>
                  <a:close/>
                </a:path>
                <a:path w="8890" h="9525">
                  <a:moveTo>
                    <a:pt x="673" y="533"/>
                  </a:moveTo>
                  <a:lnTo>
                    <a:pt x="520" y="546"/>
                  </a:lnTo>
                  <a:lnTo>
                    <a:pt x="673" y="533"/>
                  </a:lnTo>
                  <a:close/>
                </a:path>
                <a:path w="8890" h="9525">
                  <a:moveTo>
                    <a:pt x="698" y="330"/>
                  </a:moveTo>
                  <a:close/>
                </a:path>
                <a:path w="8890" h="9525">
                  <a:moveTo>
                    <a:pt x="723" y="2819"/>
                  </a:moveTo>
                  <a:lnTo>
                    <a:pt x="63" y="2717"/>
                  </a:lnTo>
                  <a:lnTo>
                    <a:pt x="215" y="3340"/>
                  </a:lnTo>
                  <a:lnTo>
                    <a:pt x="342" y="3505"/>
                  </a:lnTo>
                  <a:lnTo>
                    <a:pt x="647" y="3365"/>
                  </a:lnTo>
                  <a:lnTo>
                    <a:pt x="723" y="2819"/>
                  </a:lnTo>
                  <a:close/>
                </a:path>
                <a:path w="8890" h="9525">
                  <a:moveTo>
                    <a:pt x="863" y="5334"/>
                  </a:moveTo>
                  <a:lnTo>
                    <a:pt x="698" y="5448"/>
                  </a:lnTo>
                  <a:lnTo>
                    <a:pt x="711" y="5613"/>
                  </a:lnTo>
                  <a:lnTo>
                    <a:pt x="863" y="5334"/>
                  </a:lnTo>
                  <a:close/>
                </a:path>
                <a:path w="8890" h="9525">
                  <a:moveTo>
                    <a:pt x="876" y="3632"/>
                  </a:moveTo>
                  <a:lnTo>
                    <a:pt x="673" y="3619"/>
                  </a:lnTo>
                  <a:lnTo>
                    <a:pt x="368" y="3543"/>
                  </a:lnTo>
                  <a:lnTo>
                    <a:pt x="660" y="3949"/>
                  </a:lnTo>
                  <a:lnTo>
                    <a:pt x="876" y="3632"/>
                  </a:lnTo>
                  <a:close/>
                </a:path>
                <a:path w="8890" h="9525">
                  <a:moveTo>
                    <a:pt x="965" y="596"/>
                  </a:moveTo>
                  <a:lnTo>
                    <a:pt x="812" y="457"/>
                  </a:lnTo>
                  <a:lnTo>
                    <a:pt x="571" y="673"/>
                  </a:lnTo>
                  <a:lnTo>
                    <a:pt x="723" y="723"/>
                  </a:lnTo>
                  <a:lnTo>
                    <a:pt x="876" y="800"/>
                  </a:lnTo>
                  <a:lnTo>
                    <a:pt x="965" y="596"/>
                  </a:lnTo>
                  <a:close/>
                </a:path>
                <a:path w="8890" h="9525">
                  <a:moveTo>
                    <a:pt x="1041" y="5829"/>
                  </a:moveTo>
                  <a:lnTo>
                    <a:pt x="914" y="5727"/>
                  </a:lnTo>
                  <a:lnTo>
                    <a:pt x="558" y="5651"/>
                  </a:lnTo>
                  <a:lnTo>
                    <a:pt x="977" y="5829"/>
                  </a:lnTo>
                  <a:lnTo>
                    <a:pt x="863" y="5969"/>
                  </a:lnTo>
                  <a:lnTo>
                    <a:pt x="1041" y="5829"/>
                  </a:lnTo>
                  <a:close/>
                </a:path>
                <a:path w="8890" h="9525">
                  <a:moveTo>
                    <a:pt x="1320" y="8039"/>
                  </a:moveTo>
                  <a:lnTo>
                    <a:pt x="1308" y="7912"/>
                  </a:lnTo>
                  <a:lnTo>
                    <a:pt x="1219" y="8077"/>
                  </a:lnTo>
                  <a:close/>
                </a:path>
                <a:path w="8890" h="9525">
                  <a:moveTo>
                    <a:pt x="1485" y="7137"/>
                  </a:moveTo>
                  <a:lnTo>
                    <a:pt x="1371" y="6997"/>
                  </a:lnTo>
                  <a:lnTo>
                    <a:pt x="1358" y="7137"/>
                  </a:lnTo>
                  <a:lnTo>
                    <a:pt x="1485" y="7200"/>
                  </a:lnTo>
                  <a:close/>
                </a:path>
                <a:path w="8890" h="9525">
                  <a:moveTo>
                    <a:pt x="1549" y="7772"/>
                  </a:moveTo>
                  <a:lnTo>
                    <a:pt x="1422" y="7734"/>
                  </a:lnTo>
                  <a:lnTo>
                    <a:pt x="1295" y="7759"/>
                  </a:lnTo>
                  <a:lnTo>
                    <a:pt x="1384" y="7912"/>
                  </a:lnTo>
                  <a:lnTo>
                    <a:pt x="1524" y="7962"/>
                  </a:lnTo>
                  <a:lnTo>
                    <a:pt x="1549" y="7772"/>
                  </a:lnTo>
                  <a:close/>
                </a:path>
                <a:path w="8890" h="9525">
                  <a:moveTo>
                    <a:pt x="1638" y="5905"/>
                  </a:moveTo>
                  <a:lnTo>
                    <a:pt x="1485" y="5994"/>
                  </a:lnTo>
                  <a:lnTo>
                    <a:pt x="1638" y="6032"/>
                  </a:lnTo>
                  <a:lnTo>
                    <a:pt x="1638" y="5905"/>
                  </a:lnTo>
                  <a:close/>
                </a:path>
                <a:path w="8890" h="9525">
                  <a:moveTo>
                    <a:pt x="1727" y="5575"/>
                  </a:moveTo>
                  <a:lnTo>
                    <a:pt x="1524" y="5753"/>
                  </a:lnTo>
                  <a:lnTo>
                    <a:pt x="1524" y="5549"/>
                  </a:lnTo>
                  <a:lnTo>
                    <a:pt x="1384" y="5740"/>
                  </a:lnTo>
                  <a:lnTo>
                    <a:pt x="1625" y="5892"/>
                  </a:lnTo>
                  <a:lnTo>
                    <a:pt x="1727" y="5575"/>
                  </a:lnTo>
                  <a:close/>
                </a:path>
                <a:path w="8890" h="9525">
                  <a:moveTo>
                    <a:pt x="1790" y="5651"/>
                  </a:moveTo>
                  <a:close/>
                </a:path>
                <a:path w="8890" h="9525">
                  <a:moveTo>
                    <a:pt x="1866" y="3022"/>
                  </a:moveTo>
                  <a:lnTo>
                    <a:pt x="1739" y="2946"/>
                  </a:lnTo>
                  <a:lnTo>
                    <a:pt x="1676" y="3124"/>
                  </a:lnTo>
                  <a:lnTo>
                    <a:pt x="1866" y="3022"/>
                  </a:lnTo>
                  <a:close/>
                </a:path>
                <a:path w="8890" h="9525">
                  <a:moveTo>
                    <a:pt x="1955" y="6972"/>
                  </a:moveTo>
                  <a:close/>
                </a:path>
                <a:path w="8890" h="9525">
                  <a:moveTo>
                    <a:pt x="1968" y="7302"/>
                  </a:moveTo>
                  <a:close/>
                </a:path>
                <a:path w="8890" h="9525">
                  <a:moveTo>
                    <a:pt x="2146" y="7048"/>
                  </a:moveTo>
                  <a:lnTo>
                    <a:pt x="2057" y="6921"/>
                  </a:lnTo>
                  <a:lnTo>
                    <a:pt x="1993" y="7073"/>
                  </a:lnTo>
                  <a:lnTo>
                    <a:pt x="2120" y="7086"/>
                  </a:lnTo>
                  <a:close/>
                </a:path>
                <a:path w="8890" h="9525">
                  <a:moveTo>
                    <a:pt x="2209" y="6553"/>
                  </a:moveTo>
                  <a:close/>
                </a:path>
                <a:path w="8890" h="9525">
                  <a:moveTo>
                    <a:pt x="2209" y="3505"/>
                  </a:moveTo>
                  <a:close/>
                </a:path>
                <a:path w="8890" h="9525">
                  <a:moveTo>
                    <a:pt x="2374" y="3479"/>
                  </a:moveTo>
                  <a:close/>
                </a:path>
                <a:path w="8890" h="9525">
                  <a:moveTo>
                    <a:pt x="2413" y="7467"/>
                  </a:moveTo>
                  <a:lnTo>
                    <a:pt x="2197" y="7302"/>
                  </a:lnTo>
                  <a:lnTo>
                    <a:pt x="2362" y="7632"/>
                  </a:lnTo>
                  <a:lnTo>
                    <a:pt x="2362" y="7493"/>
                  </a:lnTo>
                  <a:close/>
                </a:path>
                <a:path w="8890" h="9525">
                  <a:moveTo>
                    <a:pt x="2438" y="6413"/>
                  </a:moveTo>
                  <a:lnTo>
                    <a:pt x="2336" y="6223"/>
                  </a:lnTo>
                  <a:lnTo>
                    <a:pt x="2197" y="6438"/>
                  </a:lnTo>
                  <a:lnTo>
                    <a:pt x="2374" y="6388"/>
                  </a:lnTo>
                  <a:close/>
                </a:path>
                <a:path w="8890" h="9525">
                  <a:moveTo>
                    <a:pt x="2489" y="8813"/>
                  </a:moveTo>
                  <a:close/>
                </a:path>
                <a:path w="8890" h="9525">
                  <a:moveTo>
                    <a:pt x="2501" y="5778"/>
                  </a:moveTo>
                  <a:lnTo>
                    <a:pt x="2489" y="5283"/>
                  </a:lnTo>
                  <a:lnTo>
                    <a:pt x="2286" y="5384"/>
                  </a:lnTo>
                  <a:lnTo>
                    <a:pt x="2298" y="5524"/>
                  </a:lnTo>
                  <a:lnTo>
                    <a:pt x="2501" y="5778"/>
                  </a:lnTo>
                  <a:close/>
                </a:path>
                <a:path w="8890" h="9525">
                  <a:moveTo>
                    <a:pt x="2527" y="8089"/>
                  </a:moveTo>
                  <a:lnTo>
                    <a:pt x="2476" y="7835"/>
                  </a:lnTo>
                  <a:lnTo>
                    <a:pt x="2311" y="7823"/>
                  </a:lnTo>
                  <a:lnTo>
                    <a:pt x="2286" y="8039"/>
                  </a:lnTo>
                  <a:lnTo>
                    <a:pt x="2527" y="8089"/>
                  </a:lnTo>
                  <a:close/>
                </a:path>
                <a:path w="8890" h="9525">
                  <a:moveTo>
                    <a:pt x="2616" y="7048"/>
                  </a:moveTo>
                  <a:lnTo>
                    <a:pt x="2451" y="7112"/>
                  </a:lnTo>
                  <a:lnTo>
                    <a:pt x="2590" y="7188"/>
                  </a:lnTo>
                  <a:lnTo>
                    <a:pt x="2616" y="7048"/>
                  </a:lnTo>
                  <a:close/>
                </a:path>
                <a:path w="8890" h="9525">
                  <a:moveTo>
                    <a:pt x="2616" y="5397"/>
                  </a:moveTo>
                  <a:lnTo>
                    <a:pt x="2489" y="5105"/>
                  </a:lnTo>
                  <a:lnTo>
                    <a:pt x="2463" y="5257"/>
                  </a:lnTo>
                  <a:lnTo>
                    <a:pt x="2616" y="5397"/>
                  </a:lnTo>
                  <a:close/>
                </a:path>
                <a:path w="8890" h="9525">
                  <a:moveTo>
                    <a:pt x="2654" y="7366"/>
                  </a:moveTo>
                  <a:lnTo>
                    <a:pt x="2578" y="7239"/>
                  </a:lnTo>
                  <a:lnTo>
                    <a:pt x="2540" y="7429"/>
                  </a:lnTo>
                  <a:close/>
                </a:path>
                <a:path w="8890" h="9525">
                  <a:moveTo>
                    <a:pt x="2654" y="4356"/>
                  </a:moveTo>
                  <a:lnTo>
                    <a:pt x="2425" y="4381"/>
                  </a:lnTo>
                  <a:lnTo>
                    <a:pt x="2286" y="4191"/>
                  </a:lnTo>
                  <a:lnTo>
                    <a:pt x="2235" y="4381"/>
                  </a:lnTo>
                  <a:lnTo>
                    <a:pt x="571" y="4495"/>
                  </a:lnTo>
                  <a:lnTo>
                    <a:pt x="444" y="5080"/>
                  </a:lnTo>
                  <a:lnTo>
                    <a:pt x="1435" y="5397"/>
                  </a:lnTo>
                  <a:lnTo>
                    <a:pt x="2032" y="4889"/>
                  </a:lnTo>
                  <a:lnTo>
                    <a:pt x="1752" y="5575"/>
                  </a:lnTo>
                  <a:lnTo>
                    <a:pt x="2209" y="5270"/>
                  </a:lnTo>
                  <a:lnTo>
                    <a:pt x="2286" y="5003"/>
                  </a:lnTo>
                  <a:lnTo>
                    <a:pt x="2311" y="4673"/>
                  </a:lnTo>
                  <a:lnTo>
                    <a:pt x="2654" y="4356"/>
                  </a:lnTo>
                  <a:close/>
                </a:path>
                <a:path w="8890" h="9525">
                  <a:moveTo>
                    <a:pt x="2679" y="6908"/>
                  </a:moveTo>
                  <a:close/>
                </a:path>
                <a:path w="8890" h="9525">
                  <a:moveTo>
                    <a:pt x="2717" y="6591"/>
                  </a:moveTo>
                  <a:close/>
                </a:path>
                <a:path w="8890" h="9525">
                  <a:moveTo>
                    <a:pt x="2794" y="6642"/>
                  </a:moveTo>
                  <a:close/>
                </a:path>
                <a:path w="8890" h="9525">
                  <a:moveTo>
                    <a:pt x="2794" y="5422"/>
                  </a:moveTo>
                  <a:lnTo>
                    <a:pt x="2730" y="5257"/>
                  </a:lnTo>
                  <a:lnTo>
                    <a:pt x="2603" y="5524"/>
                  </a:lnTo>
                  <a:lnTo>
                    <a:pt x="2743" y="5524"/>
                  </a:lnTo>
                  <a:close/>
                </a:path>
                <a:path w="8890" h="9525">
                  <a:moveTo>
                    <a:pt x="2832" y="5816"/>
                  </a:moveTo>
                  <a:lnTo>
                    <a:pt x="2679" y="5816"/>
                  </a:lnTo>
                  <a:lnTo>
                    <a:pt x="2806" y="5803"/>
                  </a:lnTo>
                  <a:close/>
                </a:path>
                <a:path w="8890" h="9525">
                  <a:moveTo>
                    <a:pt x="2921" y="7962"/>
                  </a:moveTo>
                  <a:close/>
                </a:path>
                <a:path w="8890" h="9525">
                  <a:moveTo>
                    <a:pt x="3238" y="5981"/>
                  </a:moveTo>
                  <a:lnTo>
                    <a:pt x="3175" y="5816"/>
                  </a:lnTo>
                  <a:lnTo>
                    <a:pt x="3073" y="6057"/>
                  </a:lnTo>
                  <a:lnTo>
                    <a:pt x="3213" y="6070"/>
                  </a:lnTo>
                  <a:close/>
                </a:path>
                <a:path w="8890" h="9525">
                  <a:moveTo>
                    <a:pt x="3314" y="7226"/>
                  </a:moveTo>
                  <a:lnTo>
                    <a:pt x="3149" y="7023"/>
                  </a:lnTo>
                  <a:lnTo>
                    <a:pt x="3136" y="7162"/>
                  </a:lnTo>
                  <a:lnTo>
                    <a:pt x="3187" y="7327"/>
                  </a:lnTo>
                  <a:lnTo>
                    <a:pt x="3314" y="7226"/>
                  </a:lnTo>
                  <a:close/>
                </a:path>
                <a:path w="8890" h="9525">
                  <a:moveTo>
                    <a:pt x="3314" y="4356"/>
                  </a:moveTo>
                  <a:close/>
                </a:path>
                <a:path w="8890" h="9525">
                  <a:moveTo>
                    <a:pt x="3365" y="6426"/>
                  </a:moveTo>
                  <a:close/>
                </a:path>
                <a:path w="8890" h="9525">
                  <a:moveTo>
                    <a:pt x="3416" y="8216"/>
                  </a:moveTo>
                  <a:close/>
                </a:path>
                <a:path w="8890" h="9525">
                  <a:moveTo>
                    <a:pt x="3492" y="8801"/>
                  </a:moveTo>
                  <a:lnTo>
                    <a:pt x="3378" y="8674"/>
                  </a:lnTo>
                  <a:lnTo>
                    <a:pt x="3251" y="8597"/>
                  </a:lnTo>
                  <a:lnTo>
                    <a:pt x="3098" y="8597"/>
                  </a:lnTo>
                  <a:lnTo>
                    <a:pt x="3060" y="8763"/>
                  </a:lnTo>
                  <a:lnTo>
                    <a:pt x="3263" y="8737"/>
                  </a:lnTo>
                  <a:lnTo>
                    <a:pt x="3454" y="8940"/>
                  </a:lnTo>
                  <a:lnTo>
                    <a:pt x="3492" y="8801"/>
                  </a:lnTo>
                  <a:close/>
                </a:path>
                <a:path w="8890" h="9525">
                  <a:moveTo>
                    <a:pt x="3505" y="7645"/>
                  </a:moveTo>
                  <a:lnTo>
                    <a:pt x="3378" y="7632"/>
                  </a:lnTo>
                  <a:lnTo>
                    <a:pt x="3505" y="7696"/>
                  </a:lnTo>
                  <a:close/>
                </a:path>
                <a:path w="8890" h="9525">
                  <a:moveTo>
                    <a:pt x="3505" y="6769"/>
                  </a:moveTo>
                  <a:close/>
                </a:path>
                <a:path w="8890" h="9525">
                  <a:moveTo>
                    <a:pt x="3568" y="8432"/>
                  </a:moveTo>
                  <a:close/>
                </a:path>
                <a:path w="8890" h="9525">
                  <a:moveTo>
                    <a:pt x="3581" y="6464"/>
                  </a:moveTo>
                  <a:lnTo>
                    <a:pt x="3556" y="6311"/>
                  </a:lnTo>
                  <a:lnTo>
                    <a:pt x="3581" y="6464"/>
                  </a:lnTo>
                  <a:close/>
                </a:path>
                <a:path w="8890" h="9525">
                  <a:moveTo>
                    <a:pt x="3594" y="5727"/>
                  </a:moveTo>
                  <a:close/>
                </a:path>
                <a:path w="8890" h="9525">
                  <a:moveTo>
                    <a:pt x="3683" y="3962"/>
                  </a:moveTo>
                  <a:lnTo>
                    <a:pt x="3492" y="3924"/>
                  </a:lnTo>
                  <a:lnTo>
                    <a:pt x="3683" y="3962"/>
                  </a:lnTo>
                  <a:close/>
                </a:path>
                <a:path w="8890" h="9525">
                  <a:moveTo>
                    <a:pt x="3695" y="7531"/>
                  </a:moveTo>
                  <a:lnTo>
                    <a:pt x="3632" y="7391"/>
                  </a:lnTo>
                  <a:lnTo>
                    <a:pt x="3695" y="7531"/>
                  </a:lnTo>
                  <a:close/>
                </a:path>
                <a:path w="8890" h="9525">
                  <a:moveTo>
                    <a:pt x="3746" y="8724"/>
                  </a:moveTo>
                  <a:close/>
                </a:path>
                <a:path w="8890" h="9525">
                  <a:moveTo>
                    <a:pt x="3771" y="4953"/>
                  </a:moveTo>
                  <a:lnTo>
                    <a:pt x="3759" y="5105"/>
                  </a:lnTo>
                  <a:lnTo>
                    <a:pt x="3771" y="4953"/>
                  </a:lnTo>
                  <a:close/>
                </a:path>
                <a:path w="8890" h="9525">
                  <a:moveTo>
                    <a:pt x="3822" y="8585"/>
                  </a:moveTo>
                  <a:lnTo>
                    <a:pt x="3517" y="8585"/>
                  </a:lnTo>
                  <a:lnTo>
                    <a:pt x="3746" y="8585"/>
                  </a:lnTo>
                  <a:close/>
                </a:path>
                <a:path w="8890" h="9525">
                  <a:moveTo>
                    <a:pt x="3822" y="6146"/>
                  </a:moveTo>
                  <a:lnTo>
                    <a:pt x="3759" y="6337"/>
                  </a:lnTo>
                  <a:lnTo>
                    <a:pt x="3797" y="6197"/>
                  </a:lnTo>
                  <a:close/>
                </a:path>
                <a:path w="8890" h="9525">
                  <a:moveTo>
                    <a:pt x="3898" y="8559"/>
                  </a:moveTo>
                  <a:lnTo>
                    <a:pt x="3860" y="8407"/>
                  </a:lnTo>
                  <a:lnTo>
                    <a:pt x="3835" y="8547"/>
                  </a:lnTo>
                  <a:close/>
                </a:path>
                <a:path w="8890" h="9525">
                  <a:moveTo>
                    <a:pt x="3911" y="7340"/>
                  </a:moveTo>
                  <a:lnTo>
                    <a:pt x="3733" y="7315"/>
                  </a:lnTo>
                  <a:lnTo>
                    <a:pt x="3784" y="7467"/>
                  </a:lnTo>
                  <a:lnTo>
                    <a:pt x="3911" y="7340"/>
                  </a:lnTo>
                  <a:close/>
                </a:path>
                <a:path w="8890" h="9525">
                  <a:moveTo>
                    <a:pt x="4813" y="8267"/>
                  </a:moveTo>
                  <a:close/>
                </a:path>
                <a:path w="8890" h="9525">
                  <a:moveTo>
                    <a:pt x="4914" y="8661"/>
                  </a:moveTo>
                  <a:lnTo>
                    <a:pt x="4749" y="8750"/>
                  </a:lnTo>
                  <a:lnTo>
                    <a:pt x="4914" y="8661"/>
                  </a:lnTo>
                  <a:close/>
                </a:path>
                <a:path w="8890" h="9525">
                  <a:moveTo>
                    <a:pt x="5029" y="8064"/>
                  </a:moveTo>
                  <a:lnTo>
                    <a:pt x="4914" y="8255"/>
                  </a:lnTo>
                  <a:lnTo>
                    <a:pt x="5029" y="8064"/>
                  </a:lnTo>
                  <a:close/>
                </a:path>
                <a:path w="8890" h="9525">
                  <a:moveTo>
                    <a:pt x="5194" y="7950"/>
                  </a:moveTo>
                  <a:close/>
                </a:path>
                <a:path w="8890" h="9525">
                  <a:moveTo>
                    <a:pt x="5486" y="8140"/>
                  </a:moveTo>
                  <a:lnTo>
                    <a:pt x="5359" y="8102"/>
                  </a:lnTo>
                  <a:lnTo>
                    <a:pt x="5486" y="8140"/>
                  </a:lnTo>
                  <a:close/>
                </a:path>
                <a:path w="8890" h="9525">
                  <a:moveTo>
                    <a:pt x="6083" y="8255"/>
                  </a:moveTo>
                  <a:close/>
                </a:path>
                <a:path w="8890" h="9525">
                  <a:moveTo>
                    <a:pt x="6527" y="7302"/>
                  </a:moveTo>
                  <a:close/>
                </a:path>
                <a:path w="8890" h="9525">
                  <a:moveTo>
                    <a:pt x="8382" y="7632"/>
                  </a:moveTo>
                  <a:close/>
                </a:path>
              </a:pathLst>
            </a:custGeom>
            <a:solidFill>
              <a:srgbClr val="E6E7E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741464" y="4632032"/>
              <a:ext cx="18415" cy="34925"/>
            </a:xfrm>
            <a:custGeom>
              <a:avLst/>
              <a:gdLst/>
              <a:ahLst/>
              <a:cxnLst/>
              <a:rect l="l" t="t" r="r" b="b"/>
              <a:pathLst>
                <a:path w="18415" h="34925">
                  <a:moveTo>
                    <a:pt x="330" y="20929"/>
                  </a:moveTo>
                  <a:lnTo>
                    <a:pt x="254" y="20802"/>
                  </a:lnTo>
                  <a:lnTo>
                    <a:pt x="0" y="20840"/>
                  </a:lnTo>
                  <a:lnTo>
                    <a:pt x="127" y="21209"/>
                  </a:lnTo>
                  <a:lnTo>
                    <a:pt x="215" y="21361"/>
                  </a:lnTo>
                  <a:lnTo>
                    <a:pt x="228" y="21209"/>
                  </a:lnTo>
                  <a:lnTo>
                    <a:pt x="330" y="20929"/>
                  </a:lnTo>
                  <a:close/>
                </a:path>
                <a:path w="18415" h="34925">
                  <a:moveTo>
                    <a:pt x="2565" y="24904"/>
                  </a:moveTo>
                  <a:lnTo>
                    <a:pt x="2438" y="24866"/>
                  </a:lnTo>
                  <a:lnTo>
                    <a:pt x="2565" y="24904"/>
                  </a:lnTo>
                  <a:close/>
                </a:path>
                <a:path w="18415" h="34925">
                  <a:moveTo>
                    <a:pt x="5346" y="15405"/>
                  </a:moveTo>
                  <a:lnTo>
                    <a:pt x="5219" y="15290"/>
                  </a:lnTo>
                  <a:lnTo>
                    <a:pt x="5295" y="15519"/>
                  </a:lnTo>
                  <a:close/>
                </a:path>
                <a:path w="18415" h="34925">
                  <a:moveTo>
                    <a:pt x="5664" y="21564"/>
                  </a:moveTo>
                  <a:close/>
                </a:path>
                <a:path w="18415" h="34925">
                  <a:moveTo>
                    <a:pt x="5765" y="27203"/>
                  </a:moveTo>
                  <a:lnTo>
                    <a:pt x="5549" y="26936"/>
                  </a:lnTo>
                  <a:lnTo>
                    <a:pt x="5422" y="26885"/>
                  </a:lnTo>
                  <a:lnTo>
                    <a:pt x="5232" y="26962"/>
                  </a:lnTo>
                  <a:lnTo>
                    <a:pt x="5321" y="27343"/>
                  </a:lnTo>
                  <a:lnTo>
                    <a:pt x="5575" y="27305"/>
                  </a:lnTo>
                  <a:lnTo>
                    <a:pt x="5765" y="27203"/>
                  </a:lnTo>
                  <a:close/>
                </a:path>
                <a:path w="18415" h="34925">
                  <a:moveTo>
                    <a:pt x="5765" y="21526"/>
                  </a:moveTo>
                  <a:close/>
                </a:path>
                <a:path w="18415" h="34925">
                  <a:moveTo>
                    <a:pt x="6692" y="50"/>
                  </a:moveTo>
                  <a:close/>
                </a:path>
                <a:path w="18415" h="34925">
                  <a:moveTo>
                    <a:pt x="6883" y="3251"/>
                  </a:moveTo>
                  <a:lnTo>
                    <a:pt x="6845" y="3035"/>
                  </a:lnTo>
                  <a:lnTo>
                    <a:pt x="6629" y="3263"/>
                  </a:lnTo>
                  <a:lnTo>
                    <a:pt x="6781" y="3352"/>
                  </a:lnTo>
                  <a:close/>
                </a:path>
                <a:path w="18415" h="34925">
                  <a:moveTo>
                    <a:pt x="7264" y="31445"/>
                  </a:moveTo>
                  <a:lnTo>
                    <a:pt x="7099" y="31292"/>
                  </a:lnTo>
                  <a:lnTo>
                    <a:pt x="7023" y="31534"/>
                  </a:lnTo>
                  <a:lnTo>
                    <a:pt x="7175" y="31470"/>
                  </a:lnTo>
                  <a:close/>
                </a:path>
                <a:path w="18415" h="34925">
                  <a:moveTo>
                    <a:pt x="7531" y="32232"/>
                  </a:moveTo>
                  <a:lnTo>
                    <a:pt x="7340" y="32169"/>
                  </a:lnTo>
                  <a:lnTo>
                    <a:pt x="7226" y="32296"/>
                  </a:lnTo>
                  <a:lnTo>
                    <a:pt x="7531" y="32232"/>
                  </a:lnTo>
                  <a:close/>
                </a:path>
                <a:path w="18415" h="34925">
                  <a:moveTo>
                    <a:pt x="7772" y="14401"/>
                  </a:moveTo>
                  <a:lnTo>
                    <a:pt x="7670" y="14262"/>
                  </a:lnTo>
                  <a:lnTo>
                    <a:pt x="7772" y="14401"/>
                  </a:lnTo>
                  <a:close/>
                </a:path>
                <a:path w="18415" h="34925">
                  <a:moveTo>
                    <a:pt x="7835" y="2667"/>
                  </a:moveTo>
                  <a:lnTo>
                    <a:pt x="7708" y="2527"/>
                  </a:lnTo>
                  <a:lnTo>
                    <a:pt x="7797" y="2705"/>
                  </a:lnTo>
                  <a:close/>
                </a:path>
                <a:path w="18415" h="34925">
                  <a:moveTo>
                    <a:pt x="8470" y="2603"/>
                  </a:moveTo>
                  <a:lnTo>
                    <a:pt x="8343" y="2552"/>
                  </a:lnTo>
                  <a:lnTo>
                    <a:pt x="8470" y="2603"/>
                  </a:lnTo>
                  <a:close/>
                </a:path>
                <a:path w="18415" h="34925">
                  <a:moveTo>
                    <a:pt x="8851" y="3060"/>
                  </a:moveTo>
                  <a:lnTo>
                    <a:pt x="8712" y="2959"/>
                  </a:lnTo>
                  <a:lnTo>
                    <a:pt x="8763" y="3098"/>
                  </a:lnTo>
                  <a:close/>
                </a:path>
                <a:path w="18415" h="34925">
                  <a:moveTo>
                    <a:pt x="8978" y="3225"/>
                  </a:moveTo>
                  <a:lnTo>
                    <a:pt x="8788" y="3149"/>
                  </a:lnTo>
                  <a:lnTo>
                    <a:pt x="8788" y="3276"/>
                  </a:lnTo>
                  <a:lnTo>
                    <a:pt x="8978" y="3225"/>
                  </a:lnTo>
                  <a:close/>
                </a:path>
                <a:path w="18415" h="34925">
                  <a:moveTo>
                    <a:pt x="9296" y="2997"/>
                  </a:moveTo>
                  <a:close/>
                </a:path>
                <a:path w="18415" h="34925">
                  <a:moveTo>
                    <a:pt x="9525" y="9918"/>
                  </a:moveTo>
                  <a:close/>
                </a:path>
                <a:path w="18415" h="34925">
                  <a:moveTo>
                    <a:pt x="9550" y="8991"/>
                  </a:moveTo>
                  <a:lnTo>
                    <a:pt x="9423" y="9029"/>
                  </a:lnTo>
                  <a:lnTo>
                    <a:pt x="9550" y="8991"/>
                  </a:lnTo>
                  <a:close/>
                </a:path>
                <a:path w="18415" h="34925">
                  <a:moveTo>
                    <a:pt x="9652" y="10553"/>
                  </a:moveTo>
                  <a:close/>
                </a:path>
                <a:path w="18415" h="34925">
                  <a:moveTo>
                    <a:pt x="9715" y="7353"/>
                  </a:moveTo>
                  <a:lnTo>
                    <a:pt x="9588" y="7264"/>
                  </a:lnTo>
                  <a:lnTo>
                    <a:pt x="9525" y="7404"/>
                  </a:lnTo>
                  <a:lnTo>
                    <a:pt x="9715" y="7353"/>
                  </a:lnTo>
                  <a:close/>
                </a:path>
                <a:path w="18415" h="34925">
                  <a:moveTo>
                    <a:pt x="9740" y="9842"/>
                  </a:moveTo>
                  <a:close/>
                </a:path>
                <a:path w="18415" h="34925">
                  <a:moveTo>
                    <a:pt x="9753" y="6819"/>
                  </a:moveTo>
                  <a:close/>
                </a:path>
                <a:path w="18415" h="34925">
                  <a:moveTo>
                    <a:pt x="9956" y="10020"/>
                  </a:moveTo>
                  <a:lnTo>
                    <a:pt x="9817" y="9956"/>
                  </a:lnTo>
                  <a:lnTo>
                    <a:pt x="9918" y="10147"/>
                  </a:lnTo>
                  <a:lnTo>
                    <a:pt x="9956" y="10020"/>
                  </a:lnTo>
                  <a:close/>
                </a:path>
                <a:path w="18415" h="34925">
                  <a:moveTo>
                    <a:pt x="10007" y="10553"/>
                  </a:moveTo>
                  <a:lnTo>
                    <a:pt x="9842" y="10541"/>
                  </a:lnTo>
                  <a:lnTo>
                    <a:pt x="9969" y="10604"/>
                  </a:lnTo>
                  <a:close/>
                </a:path>
                <a:path w="18415" h="34925">
                  <a:moveTo>
                    <a:pt x="10096" y="9194"/>
                  </a:moveTo>
                  <a:close/>
                </a:path>
                <a:path w="18415" h="34925">
                  <a:moveTo>
                    <a:pt x="10109" y="9334"/>
                  </a:moveTo>
                  <a:close/>
                </a:path>
                <a:path w="18415" h="34925">
                  <a:moveTo>
                    <a:pt x="10134" y="7277"/>
                  </a:moveTo>
                  <a:close/>
                </a:path>
                <a:path w="18415" h="34925">
                  <a:moveTo>
                    <a:pt x="10172" y="9080"/>
                  </a:moveTo>
                  <a:lnTo>
                    <a:pt x="10033" y="9029"/>
                  </a:lnTo>
                  <a:lnTo>
                    <a:pt x="10172" y="9080"/>
                  </a:lnTo>
                  <a:close/>
                </a:path>
                <a:path w="18415" h="34925">
                  <a:moveTo>
                    <a:pt x="10287" y="6731"/>
                  </a:moveTo>
                  <a:lnTo>
                    <a:pt x="10134" y="6629"/>
                  </a:lnTo>
                  <a:lnTo>
                    <a:pt x="10287" y="6731"/>
                  </a:lnTo>
                  <a:close/>
                </a:path>
                <a:path w="18415" h="34925">
                  <a:moveTo>
                    <a:pt x="10299" y="9461"/>
                  </a:moveTo>
                  <a:close/>
                </a:path>
                <a:path w="18415" h="34925">
                  <a:moveTo>
                    <a:pt x="10312" y="8966"/>
                  </a:moveTo>
                  <a:close/>
                </a:path>
                <a:path w="18415" h="34925">
                  <a:moveTo>
                    <a:pt x="10388" y="9194"/>
                  </a:moveTo>
                  <a:lnTo>
                    <a:pt x="10261" y="9207"/>
                  </a:lnTo>
                  <a:lnTo>
                    <a:pt x="10388" y="9194"/>
                  </a:lnTo>
                  <a:close/>
                </a:path>
                <a:path w="18415" h="34925">
                  <a:moveTo>
                    <a:pt x="10426" y="8686"/>
                  </a:moveTo>
                  <a:lnTo>
                    <a:pt x="10287" y="8686"/>
                  </a:lnTo>
                  <a:lnTo>
                    <a:pt x="10426" y="8686"/>
                  </a:lnTo>
                  <a:close/>
                </a:path>
                <a:path w="18415" h="34925">
                  <a:moveTo>
                    <a:pt x="10464" y="14986"/>
                  </a:moveTo>
                  <a:lnTo>
                    <a:pt x="10045" y="14732"/>
                  </a:lnTo>
                  <a:lnTo>
                    <a:pt x="9893" y="14795"/>
                  </a:lnTo>
                  <a:lnTo>
                    <a:pt x="9855" y="15303"/>
                  </a:lnTo>
                  <a:lnTo>
                    <a:pt x="10058" y="15367"/>
                  </a:lnTo>
                  <a:lnTo>
                    <a:pt x="10223" y="15163"/>
                  </a:lnTo>
                  <a:lnTo>
                    <a:pt x="10464" y="14986"/>
                  </a:lnTo>
                  <a:close/>
                </a:path>
                <a:path w="18415" h="34925">
                  <a:moveTo>
                    <a:pt x="10528" y="7137"/>
                  </a:moveTo>
                  <a:lnTo>
                    <a:pt x="10363" y="7010"/>
                  </a:lnTo>
                  <a:lnTo>
                    <a:pt x="10414" y="7239"/>
                  </a:lnTo>
                  <a:close/>
                </a:path>
                <a:path w="18415" h="34925">
                  <a:moveTo>
                    <a:pt x="10655" y="8648"/>
                  </a:moveTo>
                  <a:lnTo>
                    <a:pt x="10502" y="8610"/>
                  </a:lnTo>
                  <a:lnTo>
                    <a:pt x="10655" y="8648"/>
                  </a:lnTo>
                  <a:close/>
                </a:path>
                <a:path w="18415" h="34925">
                  <a:moveTo>
                    <a:pt x="10680" y="8851"/>
                  </a:moveTo>
                  <a:lnTo>
                    <a:pt x="10426" y="8851"/>
                  </a:lnTo>
                  <a:lnTo>
                    <a:pt x="10490" y="9093"/>
                  </a:lnTo>
                  <a:lnTo>
                    <a:pt x="10604" y="8953"/>
                  </a:lnTo>
                  <a:lnTo>
                    <a:pt x="10642" y="9093"/>
                  </a:lnTo>
                  <a:lnTo>
                    <a:pt x="10680" y="8851"/>
                  </a:lnTo>
                  <a:close/>
                </a:path>
                <a:path w="18415" h="34925">
                  <a:moveTo>
                    <a:pt x="10693" y="15430"/>
                  </a:moveTo>
                  <a:lnTo>
                    <a:pt x="10617" y="15290"/>
                  </a:lnTo>
                  <a:lnTo>
                    <a:pt x="10401" y="15151"/>
                  </a:lnTo>
                  <a:lnTo>
                    <a:pt x="10261" y="15849"/>
                  </a:lnTo>
                  <a:lnTo>
                    <a:pt x="10502" y="15811"/>
                  </a:lnTo>
                  <a:lnTo>
                    <a:pt x="10693" y="15430"/>
                  </a:lnTo>
                  <a:close/>
                </a:path>
                <a:path w="18415" h="34925">
                  <a:moveTo>
                    <a:pt x="11277" y="5600"/>
                  </a:moveTo>
                  <a:lnTo>
                    <a:pt x="11125" y="5549"/>
                  </a:lnTo>
                  <a:lnTo>
                    <a:pt x="11277" y="5600"/>
                  </a:lnTo>
                  <a:close/>
                </a:path>
                <a:path w="18415" h="34925">
                  <a:moveTo>
                    <a:pt x="11290" y="4064"/>
                  </a:moveTo>
                  <a:close/>
                </a:path>
                <a:path w="18415" h="34925">
                  <a:moveTo>
                    <a:pt x="11341" y="34785"/>
                  </a:moveTo>
                  <a:lnTo>
                    <a:pt x="11214" y="34683"/>
                  </a:lnTo>
                  <a:lnTo>
                    <a:pt x="11176" y="34823"/>
                  </a:lnTo>
                  <a:lnTo>
                    <a:pt x="11328" y="34810"/>
                  </a:lnTo>
                  <a:close/>
                </a:path>
                <a:path w="18415" h="34925">
                  <a:moveTo>
                    <a:pt x="11404" y="7772"/>
                  </a:moveTo>
                  <a:lnTo>
                    <a:pt x="11277" y="7670"/>
                  </a:lnTo>
                  <a:lnTo>
                    <a:pt x="11353" y="7810"/>
                  </a:lnTo>
                  <a:close/>
                </a:path>
                <a:path w="18415" h="34925">
                  <a:moveTo>
                    <a:pt x="11468" y="5130"/>
                  </a:moveTo>
                  <a:close/>
                </a:path>
                <a:path w="18415" h="34925">
                  <a:moveTo>
                    <a:pt x="11531" y="10312"/>
                  </a:moveTo>
                  <a:lnTo>
                    <a:pt x="11468" y="10172"/>
                  </a:lnTo>
                  <a:lnTo>
                    <a:pt x="11442" y="10325"/>
                  </a:lnTo>
                  <a:close/>
                </a:path>
                <a:path w="18415" h="34925">
                  <a:moveTo>
                    <a:pt x="11785" y="16116"/>
                  </a:moveTo>
                  <a:lnTo>
                    <a:pt x="11557" y="15963"/>
                  </a:lnTo>
                  <a:lnTo>
                    <a:pt x="11379" y="16065"/>
                  </a:lnTo>
                  <a:lnTo>
                    <a:pt x="11557" y="16217"/>
                  </a:lnTo>
                  <a:lnTo>
                    <a:pt x="11785" y="16116"/>
                  </a:lnTo>
                  <a:close/>
                </a:path>
                <a:path w="18415" h="34925">
                  <a:moveTo>
                    <a:pt x="11811" y="10210"/>
                  </a:moveTo>
                  <a:lnTo>
                    <a:pt x="11684" y="10185"/>
                  </a:lnTo>
                  <a:lnTo>
                    <a:pt x="11811" y="10210"/>
                  </a:lnTo>
                  <a:close/>
                </a:path>
                <a:path w="18415" h="34925">
                  <a:moveTo>
                    <a:pt x="11963" y="5207"/>
                  </a:moveTo>
                  <a:close/>
                </a:path>
                <a:path w="18415" h="34925">
                  <a:moveTo>
                    <a:pt x="12001" y="5143"/>
                  </a:moveTo>
                  <a:close/>
                </a:path>
                <a:path w="18415" h="34925">
                  <a:moveTo>
                    <a:pt x="12014" y="5295"/>
                  </a:moveTo>
                  <a:lnTo>
                    <a:pt x="11823" y="5257"/>
                  </a:lnTo>
                  <a:lnTo>
                    <a:pt x="11772" y="5422"/>
                  </a:lnTo>
                  <a:lnTo>
                    <a:pt x="11899" y="5372"/>
                  </a:lnTo>
                  <a:close/>
                </a:path>
                <a:path w="18415" h="34925">
                  <a:moveTo>
                    <a:pt x="12077" y="4470"/>
                  </a:moveTo>
                  <a:close/>
                </a:path>
                <a:path w="18415" h="34925">
                  <a:moveTo>
                    <a:pt x="12103" y="10096"/>
                  </a:moveTo>
                  <a:lnTo>
                    <a:pt x="11976" y="10083"/>
                  </a:lnTo>
                  <a:lnTo>
                    <a:pt x="12103" y="10096"/>
                  </a:lnTo>
                  <a:close/>
                </a:path>
                <a:path w="18415" h="34925">
                  <a:moveTo>
                    <a:pt x="12230" y="5346"/>
                  </a:moveTo>
                  <a:lnTo>
                    <a:pt x="12065" y="5283"/>
                  </a:lnTo>
                  <a:lnTo>
                    <a:pt x="12179" y="5435"/>
                  </a:lnTo>
                  <a:close/>
                </a:path>
                <a:path w="18415" h="34925">
                  <a:moveTo>
                    <a:pt x="12382" y="5562"/>
                  </a:moveTo>
                  <a:close/>
                </a:path>
                <a:path w="18415" h="34925">
                  <a:moveTo>
                    <a:pt x="12547" y="5638"/>
                  </a:moveTo>
                  <a:close/>
                </a:path>
                <a:path w="18415" h="34925">
                  <a:moveTo>
                    <a:pt x="12700" y="5067"/>
                  </a:moveTo>
                  <a:close/>
                </a:path>
                <a:path w="18415" h="34925">
                  <a:moveTo>
                    <a:pt x="13474" y="6070"/>
                  </a:moveTo>
                  <a:lnTo>
                    <a:pt x="13208" y="5956"/>
                  </a:lnTo>
                  <a:lnTo>
                    <a:pt x="13347" y="6108"/>
                  </a:lnTo>
                  <a:lnTo>
                    <a:pt x="13474" y="6070"/>
                  </a:lnTo>
                  <a:close/>
                </a:path>
                <a:path w="18415" h="34925">
                  <a:moveTo>
                    <a:pt x="15176" y="19596"/>
                  </a:moveTo>
                  <a:lnTo>
                    <a:pt x="14998" y="19646"/>
                  </a:lnTo>
                  <a:lnTo>
                    <a:pt x="14986" y="19837"/>
                  </a:lnTo>
                  <a:lnTo>
                    <a:pt x="15176" y="19596"/>
                  </a:lnTo>
                  <a:close/>
                </a:path>
                <a:path w="18415" h="34925">
                  <a:moveTo>
                    <a:pt x="16217" y="17411"/>
                  </a:moveTo>
                  <a:close/>
                </a:path>
                <a:path w="18415" h="34925">
                  <a:moveTo>
                    <a:pt x="17348" y="16395"/>
                  </a:moveTo>
                  <a:lnTo>
                    <a:pt x="17233" y="16256"/>
                  </a:lnTo>
                  <a:lnTo>
                    <a:pt x="17233" y="16395"/>
                  </a:lnTo>
                  <a:close/>
                </a:path>
                <a:path w="18415" h="34925">
                  <a:moveTo>
                    <a:pt x="17348" y="16167"/>
                  </a:moveTo>
                  <a:lnTo>
                    <a:pt x="17246" y="16002"/>
                  </a:lnTo>
                  <a:lnTo>
                    <a:pt x="17195" y="16154"/>
                  </a:lnTo>
                  <a:lnTo>
                    <a:pt x="17348" y="16167"/>
                  </a:lnTo>
                  <a:close/>
                </a:path>
                <a:path w="18415" h="34925">
                  <a:moveTo>
                    <a:pt x="17348" y="15836"/>
                  </a:moveTo>
                  <a:lnTo>
                    <a:pt x="17208" y="15773"/>
                  </a:lnTo>
                  <a:lnTo>
                    <a:pt x="17348" y="15836"/>
                  </a:lnTo>
                  <a:close/>
                </a:path>
                <a:path w="18415" h="34925">
                  <a:moveTo>
                    <a:pt x="17589" y="15963"/>
                  </a:moveTo>
                  <a:lnTo>
                    <a:pt x="17449" y="15900"/>
                  </a:lnTo>
                  <a:lnTo>
                    <a:pt x="17208" y="15938"/>
                  </a:lnTo>
                  <a:lnTo>
                    <a:pt x="17437" y="16065"/>
                  </a:lnTo>
                  <a:lnTo>
                    <a:pt x="17589" y="15963"/>
                  </a:lnTo>
                  <a:close/>
                </a:path>
                <a:path w="18415" h="34925">
                  <a:moveTo>
                    <a:pt x="17907" y="16332"/>
                  </a:moveTo>
                  <a:close/>
                </a:path>
              </a:pathLst>
            </a:custGeom>
            <a:solidFill>
              <a:srgbClr val="E6E7E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64" name="object 1464"/>
          <p:cNvSpPr/>
          <p:nvPr/>
        </p:nvSpPr>
        <p:spPr>
          <a:xfrm>
            <a:off x="845197" y="463452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745845" y="4659033"/>
            <a:ext cx="48895" cy="50165"/>
          </a:xfrm>
          <a:custGeom>
            <a:avLst/>
            <a:gdLst/>
            <a:ahLst/>
            <a:cxnLst/>
            <a:rect l="l" t="t" r="r" b="b"/>
            <a:pathLst>
              <a:path w="48895" h="50164">
                <a:moveTo>
                  <a:pt x="114" y="16776"/>
                </a:moveTo>
                <a:close/>
              </a:path>
              <a:path w="48895" h="50164">
                <a:moveTo>
                  <a:pt x="1193" y="23495"/>
                </a:moveTo>
                <a:lnTo>
                  <a:pt x="952" y="23609"/>
                </a:lnTo>
                <a:lnTo>
                  <a:pt x="1079" y="23660"/>
                </a:lnTo>
                <a:lnTo>
                  <a:pt x="1193" y="23495"/>
                </a:lnTo>
                <a:close/>
              </a:path>
              <a:path w="48895" h="50164">
                <a:moveTo>
                  <a:pt x="1955" y="24663"/>
                </a:moveTo>
                <a:lnTo>
                  <a:pt x="1879" y="24536"/>
                </a:lnTo>
                <a:lnTo>
                  <a:pt x="1866" y="24676"/>
                </a:lnTo>
                <a:close/>
              </a:path>
              <a:path w="48895" h="50164">
                <a:moveTo>
                  <a:pt x="1968" y="24422"/>
                </a:moveTo>
                <a:lnTo>
                  <a:pt x="1943" y="24282"/>
                </a:lnTo>
                <a:lnTo>
                  <a:pt x="1778" y="24320"/>
                </a:lnTo>
                <a:lnTo>
                  <a:pt x="1778" y="24511"/>
                </a:lnTo>
                <a:lnTo>
                  <a:pt x="1968" y="24422"/>
                </a:lnTo>
                <a:close/>
              </a:path>
              <a:path w="48895" h="50164">
                <a:moveTo>
                  <a:pt x="2006" y="23456"/>
                </a:moveTo>
                <a:lnTo>
                  <a:pt x="1854" y="23444"/>
                </a:lnTo>
                <a:lnTo>
                  <a:pt x="1993" y="23482"/>
                </a:lnTo>
                <a:close/>
              </a:path>
              <a:path w="48895" h="50164">
                <a:moveTo>
                  <a:pt x="2578" y="25438"/>
                </a:moveTo>
                <a:close/>
              </a:path>
              <a:path w="48895" h="50164">
                <a:moveTo>
                  <a:pt x="3365" y="24371"/>
                </a:moveTo>
                <a:lnTo>
                  <a:pt x="3238" y="24422"/>
                </a:lnTo>
                <a:lnTo>
                  <a:pt x="3365" y="24371"/>
                </a:lnTo>
                <a:close/>
              </a:path>
              <a:path w="48895" h="50164">
                <a:moveTo>
                  <a:pt x="4051" y="24625"/>
                </a:moveTo>
                <a:close/>
              </a:path>
              <a:path w="48895" h="50164">
                <a:moveTo>
                  <a:pt x="4737" y="24003"/>
                </a:moveTo>
                <a:lnTo>
                  <a:pt x="4572" y="23901"/>
                </a:lnTo>
                <a:lnTo>
                  <a:pt x="4686" y="24155"/>
                </a:lnTo>
                <a:lnTo>
                  <a:pt x="4737" y="24028"/>
                </a:lnTo>
                <a:close/>
              </a:path>
              <a:path w="48895" h="50164">
                <a:moveTo>
                  <a:pt x="6388" y="21920"/>
                </a:moveTo>
                <a:lnTo>
                  <a:pt x="6210" y="21932"/>
                </a:lnTo>
                <a:lnTo>
                  <a:pt x="6337" y="21971"/>
                </a:lnTo>
                <a:close/>
              </a:path>
              <a:path w="48895" h="50164">
                <a:moveTo>
                  <a:pt x="6743" y="23279"/>
                </a:moveTo>
                <a:lnTo>
                  <a:pt x="6604" y="23190"/>
                </a:lnTo>
                <a:lnTo>
                  <a:pt x="6743" y="23279"/>
                </a:lnTo>
                <a:close/>
              </a:path>
              <a:path w="48895" h="50164">
                <a:moveTo>
                  <a:pt x="6934" y="24701"/>
                </a:moveTo>
                <a:lnTo>
                  <a:pt x="6819" y="24523"/>
                </a:lnTo>
                <a:lnTo>
                  <a:pt x="6819" y="24663"/>
                </a:lnTo>
                <a:close/>
              </a:path>
              <a:path w="48895" h="50164">
                <a:moveTo>
                  <a:pt x="6985" y="24257"/>
                </a:moveTo>
                <a:close/>
              </a:path>
              <a:path w="48895" h="50164">
                <a:moveTo>
                  <a:pt x="7239" y="23609"/>
                </a:moveTo>
                <a:lnTo>
                  <a:pt x="7048" y="23558"/>
                </a:lnTo>
                <a:lnTo>
                  <a:pt x="7239" y="23609"/>
                </a:lnTo>
                <a:close/>
              </a:path>
              <a:path w="48895" h="50164">
                <a:moveTo>
                  <a:pt x="7391" y="22923"/>
                </a:moveTo>
                <a:close/>
              </a:path>
              <a:path w="48895" h="50164">
                <a:moveTo>
                  <a:pt x="7467" y="23571"/>
                </a:moveTo>
                <a:lnTo>
                  <a:pt x="7251" y="23545"/>
                </a:lnTo>
                <a:lnTo>
                  <a:pt x="7289" y="23672"/>
                </a:lnTo>
                <a:lnTo>
                  <a:pt x="7454" y="23698"/>
                </a:lnTo>
                <a:lnTo>
                  <a:pt x="7467" y="23571"/>
                </a:lnTo>
                <a:close/>
              </a:path>
              <a:path w="48895" h="50164">
                <a:moveTo>
                  <a:pt x="7594" y="22669"/>
                </a:moveTo>
                <a:close/>
              </a:path>
              <a:path w="48895" h="50164">
                <a:moveTo>
                  <a:pt x="7670" y="24599"/>
                </a:moveTo>
                <a:lnTo>
                  <a:pt x="7404" y="24549"/>
                </a:lnTo>
                <a:lnTo>
                  <a:pt x="6959" y="24587"/>
                </a:lnTo>
                <a:lnTo>
                  <a:pt x="7670" y="24599"/>
                </a:lnTo>
                <a:close/>
              </a:path>
              <a:path w="48895" h="50164">
                <a:moveTo>
                  <a:pt x="8216" y="23850"/>
                </a:moveTo>
                <a:close/>
              </a:path>
              <a:path w="48895" h="50164">
                <a:moveTo>
                  <a:pt x="8636" y="23533"/>
                </a:moveTo>
                <a:lnTo>
                  <a:pt x="8470" y="23583"/>
                </a:lnTo>
                <a:lnTo>
                  <a:pt x="8255" y="23787"/>
                </a:lnTo>
                <a:lnTo>
                  <a:pt x="8470" y="23787"/>
                </a:lnTo>
                <a:lnTo>
                  <a:pt x="8636" y="23533"/>
                </a:lnTo>
                <a:close/>
              </a:path>
              <a:path w="48895" h="50164">
                <a:moveTo>
                  <a:pt x="26174" y="38747"/>
                </a:moveTo>
                <a:lnTo>
                  <a:pt x="26047" y="38709"/>
                </a:lnTo>
                <a:lnTo>
                  <a:pt x="26174" y="38747"/>
                </a:lnTo>
                <a:close/>
              </a:path>
              <a:path w="48895" h="50164">
                <a:moveTo>
                  <a:pt x="26771" y="46939"/>
                </a:moveTo>
                <a:lnTo>
                  <a:pt x="26593" y="46799"/>
                </a:lnTo>
                <a:lnTo>
                  <a:pt x="26466" y="46812"/>
                </a:lnTo>
                <a:lnTo>
                  <a:pt x="26593" y="46888"/>
                </a:lnTo>
                <a:lnTo>
                  <a:pt x="26771" y="46939"/>
                </a:lnTo>
                <a:close/>
              </a:path>
              <a:path w="48895" h="50164">
                <a:moveTo>
                  <a:pt x="27559" y="46964"/>
                </a:moveTo>
                <a:lnTo>
                  <a:pt x="27381" y="46875"/>
                </a:lnTo>
                <a:lnTo>
                  <a:pt x="27432" y="47002"/>
                </a:lnTo>
                <a:lnTo>
                  <a:pt x="27559" y="46964"/>
                </a:lnTo>
                <a:close/>
              </a:path>
              <a:path w="48895" h="50164">
                <a:moveTo>
                  <a:pt x="27876" y="39204"/>
                </a:moveTo>
                <a:lnTo>
                  <a:pt x="27749" y="39192"/>
                </a:lnTo>
                <a:lnTo>
                  <a:pt x="27876" y="39204"/>
                </a:lnTo>
                <a:close/>
              </a:path>
              <a:path w="48895" h="50164">
                <a:moveTo>
                  <a:pt x="28498" y="38989"/>
                </a:moveTo>
                <a:lnTo>
                  <a:pt x="28422" y="38811"/>
                </a:lnTo>
                <a:lnTo>
                  <a:pt x="28397" y="38950"/>
                </a:lnTo>
                <a:close/>
              </a:path>
              <a:path w="48895" h="50164">
                <a:moveTo>
                  <a:pt x="29413" y="45021"/>
                </a:moveTo>
                <a:lnTo>
                  <a:pt x="29286" y="45021"/>
                </a:lnTo>
                <a:lnTo>
                  <a:pt x="29413" y="45021"/>
                </a:lnTo>
                <a:close/>
              </a:path>
              <a:path w="48895" h="50164">
                <a:moveTo>
                  <a:pt x="31369" y="45478"/>
                </a:moveTo>
                <a:lnTo>
                  <a:pt x="31165" y="45453"/>
                </a:lnTo>
                <a:lnTo>
                  <a:pt x="31000" y="45453"/>
                </a:lnTo>
                <a:lnTo>
                  <a:pt x="31038" y="45669"/>
                </a:lnTo>
                <a:lnTo>
                  <a:pt x="31178" y="45656"/>
                </a:lnTo>
                <a:lnTo>
                  <a:pt x="31369" y="45478"/>
                </a:lnTo>
                <a:close/>
              </a:path>
              <a:path w="48895" h="50164">
                <a:moveTo>
                  <a:pt x="37528" y="0"/>
                </a:moveTo>
                <a:lnTo>
                  <a:pt x="37376" y="0"/>
                </a:lnTo>
                <a:lnTo>
                  <a:pt x="37350" y="152"/>
                </a:lnTo>
                <a:lnTo>
                  <a:pt x="37490" y="76"/>
                </a:lnTo>
                <a:close/>
              </a:path>
              <a:path w="48895" h="50164">
                <a:moveTo>
                  <a:pt x="37795" y="46202"/>
                </a:moveTo>
                <a:lnTo>
                  <a:pt x="37655" y="46240"/>
                </a:lnTo>
                <a:lnTo>
                  <a:pt x="37731" y="46367"/>
                </a:lnTo>
                <a:lnTo>
                  <a:pt x="37795" y="46202"/>
                </a:lnTo>
                <a:close/>
              </a:path>
              <a:path w="48895" h="50164">
                <a:moveTo>
                  <a:pt x="39116" y="41402"/>
                </a:moveTo>
                <a:close/>
              </a:path>
              <a:path w="48895" h="50164">
                <a:moveTo>
                  <a:pt x="39243" y="40728"/>
                </a:moveTo>
                <a:lnTo>
                  <a:pt x="39103" y="40703"/>
                </a:lnTo>
                <a:lnTo>
                  <a:pt x="39243" y="40728"/>
                </a:lnTo>
                <a:close/>
              </a:path>
              <a:path w="48895" h="50164">
                <a:moveTo>
                  <a:pt x="39357" y="40652"/>
                </a:moveTo>
                <a:close/>
              </a:path>
              <a:path w="48895" h="50164">
                <a:moveTo>
                  <a:pt x="39471" y="40919"/>
                </a:moveTo>
                <a:lnTo>
                  <a:pt x="39446" y="40792"/>
                </a:lnTo>
                <a:lnTo>
                  <a:pt x="39281" y="40830"/>
                </a:lnTo>
                <a:lnTo>
                  <a:pt x="39344" y="40970"/>
                </a:lnTo>
                <a:lnTo>
                  <a:pt x="39471" y="40919"/>
                </a:lnTo>
                <a:close/>
              </a:path>
              <a:path w="48895" h="50164">
                <a:moveTo>
                  <a:pt x="40309" y="43129"/>
                </a:moveTo>
                <a:lnTo>
                  <a:pt x="40157" y="42964"/>
                </a:lnTo>
                <a:lnTo>
                  <a:pt x="40068" y="43091"/>
                </a:lnTo>
                <a:lnTo>
                  <a:pt x="39751" y="43091"/>
                </a:lnTo>
                <a:lnTo>
                  <a:pt x="40309" y="43129"/>
                </a:lnTo>
                <a:close/>
              </a:path>
              <a:path w="48895" h="50164">
                <a:moveTo>
                  <a:pt x="40322" y="41008"/>
                </a:moveTo>
                <a:lnTo>
                  <a:pt x="40309" y="40665"/>
                </a:lnTo>
                <a:lnTo>
                  <a:pt x="40144" y="40576"/>
                </a:lnTo>
                <a:lnTo>
                  <a:pt x="40144" y="40817"/>
                </a:lnTo>
                <a:lnTo>
                  <a:pt x="40322" y="41008"/>
                </a:lnTo>
                <a:close/>
              </a:path>
              <a:path w="48895" h="50164">
                <a:moveTo>
                  <a:pt x="40347" y="49657"/>
                </a:moveTo>
                <a:lnTo>
                  <a:pt x="40220" y="49453"/>
                </a:lnTo>
                <a:lnTo>
                  <a:pt x="40144" y="49745"/>
                </a:lnTo>
                <a:lnTo>
                  <a:pt x="40347" y="49657"/>
                </a:lnTo>
                <a:close/>
              </a:path>
              <a:path w="48895" h="50164">
                <a:moveTo>
                  <a:pt x="40411" y="48234"/>
                </a:moveTo>
                <a:lnTo>
                  <a:pt x="40347" y="48069"/>
                </a:lnTo>
                <a:lnTo>
                  <a:pt x="40195" y="47980"/>
                </a:lnTo>
                <a:lnTo>
                  <a:pt x="40233" y="48133"/>
                </a:lnTo>
                <a:lnTo>
                  <a:pt x="40411" y="48234"/>
                </a:lnTo>
                <a:close/>
              </a:path>
              <a:path w="48895" h="50164">
                <a:moveTo>
                  <a:pt x="40792" y="48679"/>
                </a:moveTo>
                <a:lnTo>
                  <a:pt x="40703" y="48844"/>
                </a:lnTo>
                <a:lnTo>
                  <a:pt x="40792" y="48679"/>
                </a:lnTo>
                <a:close/>
              </a:path>
              <a:path w="48895" h="50164">
                <a:moveTo>
                  <a:pt x="40932" y="48564"/>
                </a:moveTo>
                <a:lnTo>
                  <a:pt x="40792" y="48806"/>
                </a:lnTo>
                <a:lnTo>
                  <a:pt x="40932" y="48564"/>
                </a:lnTo>
                <a:close/>
              </a:path>
              <a:path w="48895" h="50164">
                <a:moveTo>
                  <a:pt x="41275" y="49771"/>
                </a:moveTo>
                <a:lnTo>
                  <a:pt x="41109" y="49758"/>
                </a:lnTo>
                <a:lnTo>
                  <a:pt x="41275" y="49771"/>
                </a:lnTo>
                <a:close/>
              </a:path>
              <a:path w="48895" h="50164">
                <a:moveTo>
                  <a:pt x="41808" y="47599"/>
                </a:moveTo>
                <a:lnTo>
                  <a:pt x="41656" y="47472"/>
                </a:lnTo>
                <a:lnTo>
                  <a:pt x="41808" y="47599"/>
                </a:lnTo>
                <a:close/>
              </a:path>
              <a:path w="48895" h="50164">
                <a:moveTo>
                  <a:pt x="41871" y="40246"/>
                </a:moveTo>
                <a:lnTo>
                  <a:pt x="41744" y="40233"/>
                </a:lnTo>
                <a:lnTo>
                  <a:pt x="41871" y="40347"/>
                </a:lnTo>
                <a:close/>
              </a:path>
              <a:path w="48895" h="50164">
                <a:moveTo>
                  <a:pt x="42113" y="40487"/>
                </a:moveTo>
                <a:close/>
              </a:path>
              <a:path w="48895" h="50164">
                <a:moveTo>
                  <a:pt x="42379" y="49047"/>
                </a:moveTo>
                <a:lnTo>
                  <a:pt x="42049" y="48983"/>
                </a:lnTo>
                <a:lnTo>
                  <a:pt x="42024" y="49110"/>
                </a:lnTo>
                <a:lnTo>
                  <a:pt x="42291" y="49123"/>
                </a:lnTo>
                <a:close/>
              </a:path>
              <a:path w="48895" h="50164">
                <a:moveTo>
                  <a:pt x="44018" y="42075"/>
                </a:moveTo>
                <a:lnTo>
                  <a:pt x="43878" y="42151"/>
                </a:lnTo>
                <a:lnTo>
                  <a:pt x="44005" y="42138"/>
                </a:lnTo>
                <a:close/>
              </a:path>
              <a:path w="48895" h="50164">
                <a:moveTo>
                  <a:pt x="44602" y="4483"/>
                </a:moveTo>
                <a:lnTo>
                  <a:pt x="44589" y="4305"/>
                </a:lnTo>
                <a:lnTo>
                  <a:pt x="44462" y="4178"/>
                </a:lnTo>
                <a:lnTo>
                  <a:pt x="44361" y="4445"/>
                </a:lnTo>
                <a:lnTo>
                  <a:pt x="44602" y="4483"/>
                </a:lnTo>
                <a:close/>
              </a:path>
              <a:path w="48895" h="50164">
                <a:moveTo>
                  <a:pt x="46634" y="39738"/>
                </a:moveTo>
                <a:close/>
              </a:path>
              <a:path w="48895" h="50164">
                <a:moveTo>
                  <a:pt x="47701" y="3365"/>
                </a:moveTo>
                <a:lnTo>
                  <a:pt x="47523" y="3327"/>
                </a:lnTo>
                <a:lnTo>
                  <a:pt x="47701" y="3454"/>
                </a:lnTo>
                <a:close/>
              </a:path>
              <a:path w="48895" h="50164">
                <a:moveTo>
                  <a:pt x="48501" y="4076"/>
                </a:moveTo>
                <a:lnTo>
                  <a:pt x="48348" y="3987"/>
                </a:lnTo>
                <a:lnTo>
                  <a:pt x="48501" y="407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842340" y="471839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50" y="1358"/>
                </a:moveTo>
                <a:close/>
              </a:path>
              <a:path w="634" h="1904">
                <a:moveTo>
                  <a:pt x="165" y="63"/>
                </a:moveTo>
                <a:lnTo>
                  <a:pt x="38" y="0"/>
                </a:lnTo>
                <a:lnTo>
                  <a:pt x="165" y="6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785023" y="470041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88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781977" y="4705197"/>
            <a:ext cx="80645" cy="56515"/>
          </a:xfrm>
          <a:custGeom>
            <a:avLst/>
            <a:gdLst/>
            <a:ahLst/>
            <a:cxnLst/>
            <a:rect l="l" t="t" r="r" b="b"/>
            <a:pathLst>
              <a:path w="80644" h="56514">
                <a:moveTo>
                  <a:pt x="88" y="25"/>
                </a:moveTo>
                <a:lnTo>
                  <a:pt x="25" y="165"/>
                </a:lnTo>
                <a:lnTo>
                  <a:pt x="88" y="25"/>
                </a:lnTo>
                <a:close/>
              </a:path>
              <a:path w="80644" h="56514">
                <a:moveTo>
                  <a:pt x="37058" y="15189"/>
                </a:moveTo>
                <a:lnTo>
                  <a:pt x="36982" y="15328"/>
                </a:lnTo>
                <a:lnTo>
                  <a:pt x="37058" y="15189"/>
                </a:lnTo>
                <a:close/>
              </a:path>
              <a:path w="80644" h="56514">
                <a:moveTo>
                  <a:pt x="59080" y="44157"/>
                </a:moveTo>
                <a:close/>
              </a:path>
              <a:path w="80644" h="56514">
                <a:moveTo>
                  <a:pt x="80035" y="56438"/>
                </a:moveTo>
                <a:lnTo>
                  <a:pt x="79781" y="56349"/>
                </a:lnTo>
                <a:lnTo>
                  <a:pt x="79552" y="56413"/>
                </a:lnTo>
                <a:lnTo>
                  <a:pt x="80035" y="5643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680885" y="441610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" y="0"/>
                </a:moveTo>
                <a:close/>
              </a:path>
              <a:path w="634" h="635">
                <a:moveTo>
                  <a:pt x="76" y="114"/>
                </a:moveTo>
                <a:close/>
              </a:path>
              <a:path w="634" h="635">
                <a:moveTo>
                  <a:pt x="635" y="368"/>
                </a:moveTo>
                <a:lnTo>
                  <a:pt x="381" y="139"/>
                </a:lnTo>
                <a:lnTo>
                  <a:pt x="330" y="279"/>
                </a:lnTo>
                <a:lnTo>
                  <a:pt x="635" y="36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786394" y="469228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26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882383" y="4720145"/>
            <a:ext cx="10160" cy="15240"/>
          </a:xfrm>
          <a:custGeom>
            <a:avLst/>
            <a:gdLst/>
            <a:ahLst/>
            <a:cxnLst/>
            <a:rect l="l" t="t" r="r" b="b"/>
            <a:pathLst>
              <a:path w="10159" h="15239">
                <a:moveTo>
                  <a:pt x="114" y="50"/>
                </a:moveTo>
                <a:close/>
              </a:path>
              <a:path w="10159" h="15239">
                <a:moveTo>
                  <a:pt x="9715" y="14757"/>
                </a:moveTo>
                <a:lnTo>
                  <a:pt x="9550" y="14833"/>
                </a:lnTo>
                <a:lnTo>
                  <a:pt x="9258" y="14833"/>
                </a:lnTo>
                <a:lnTo>
                  <a:pt x="9398" y="15036"/>
                </a:lnTo>
                <a:lnTo>
                  <a:pt x="9677" y="15024"/>
                </a:lnTo>
                <a:lnTo>
                  <a:pt x="9715" y="14757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655167" y="4404042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292" y="101"/>
                </a:moveTo>
                <a:lnTo>
                  <a:pt x="101" y="12"/>
                </a:lnTo>
                <a:lnTo>
                  <a:pt x="0" y="165"/>
                </a:lnTo>
                <a:lnTo>
                  <a:pt x="292" y="101"/>
                </a:lnTo>
                <a:close/>
              </a:path>
              <a:path w="15875" h="15875">
                <a:moveTo>
                  <a:pt x="15824" y="15633"/>
                </a:moveTo>
                <a:lnTo>
                  <a:pt x="14909" y="15125"/>
                </a:lnTo>
                <a:lnTo>
                  <a:pt x="14338" y="15151"/>
                </a:lnTo>
                <a:lnTo>
                  <a:pt x="13982" y="15163"/>
                </a:lnTo>
                <a:lnTo>
                  <a:pt x="14109" y="15659"/>
                </a:lnTo>
                <a:lnTo>
                  <a:pt x="14427" y="15417"/>
                </a:lnTo>
                <a:lnTo>
                  <a:pt x="14681" y="15341"/>
                </a:lnTo>
                <a:lnTo>
                  <a:pt x="14389" y="15544"/>
                </a:lnTo>
                <a:lnTo>
                  <a:pt x="14617" y="15582"/>
                </a:lnTo>
                <a:lnTo>
                  <a:pt x="15824" y="1563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809651" y="470687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26" y="0"/>
                </a:moveTo>
                <a:lnTo>
                  <a:pt x="63" y="190"/>
                </a:lnTo>
                <a:lnTo>
                  <a:pt x="215" y="266"/>
                </a:lnTo>
                <a:lnTo>
                  <a:pt x="190" y="2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794241" y="461159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76" y="0"/>
                </a:moveTo>
                <a:lnTo>
                  <a:pt x="63" y="152"/>
                </a:lnTo>
                <a:lnTo>
                  <a:pt x="88" y="2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743038" y="4615154"/>
            <a:ext cx="58419" cy="92075"/>
          </a:xfrm>
          <a:custGeom>
            <a:avLst/>
            <a:gdLst/>
            <a:ahLst/>
            <a:cxnLst/>
            <a:rect l="l" t="t" r="r" b="b"/>
            <a:pathLst>
              <a:path w="58420" h="92075">
                <a:moveTo>
                  <a:pt x="279" y="3670"/>
                </a:moveTo>
                <a:lnTo>
                  <a:pt x="0" y="3644"/>
                </a:lnTo>
                <a:lnTo>
                  <a:pt x="279" y="3810"/>
                </a:lnTo>
                <a:lnTo>
                  <a:pt x="279" y="3670"/>
                </a:lnTo>
                <a:close/>
              </a:path>
              <a:path w="58420" h="92075">
                <a:moveTo>
                  <a:pt x="1054" y="3619"/>
                </a:moveTo>
                <a:lnTo>
                  <a:pt x="977" y="3467"/>
                </a:lnTo>
                <a:lnTo>
                  <a:pt x="838" y="3619"/>
                </a:lnTo>
                <a:lnTo>
                  <a:pt x="977" y="3683"/>
                </a:lnTo>
                <a:close/>
              </a:path>
              <a:path w="58420" h="92075">
                <a:moveTo>
                  <a:pt x="1066" y="3441"/>
                </a:moveTo>
                <a:lnTo>
                  <a:pt x="850" y="3238"/>
                </a:lnTo>
                <a:lnTo>
                  <a:pt x="990" y="3441"/>
                </a:lnTo>
                <a:close/>
              </a:path>
              <a:path w="58420" h="92075">
                <a:moveTo>
                  <a:pt x="1320" y="3670"/>
                </a:moveTo>
                <a:lnTo>
                  <a:pt x="1193" y="3683"/>
                </a:lnTo>
                <a:lnTo>
                  <a:pt x="1320" y="3708"/>
                </a:lnTo>
                <a:close/>
              </a:path>
              <a:path w="58420" h="92075">
                <a:moveTo>
                  <a:pt x="3987" y="88"/>
                </a:moveTo>
                <a:lnTo>
                  <a:pt x="3746" y="139"/>
                </a:lnTo>
                <a:lnTo>
                  <a:pt x="3873" y="177"/>
                </a:lnTo>
                <a:close/>
              </a:path>
              <a:path w="58420" h="92075">
                <a:moveTo>
                  <a:pt x="7327" y="4546"/>
                </a:moveTo>
                <a:lnTo>
                  <a:pt x="7124" y="4445"/>
                </a:lnTo>
                <a:lnTo>
                  <a:pt x="7150" y="4597"/>
                </a:lnTo>
                <a:lnTo>
                  <a:pt x="7327" y="4546"/>
                </a:lnTo>
                <a:close/>
              </a:path>
              <a:path w="58420" h="92075">
                <a:moveTo>
                  <a:pt x="8013" y="5524"/>
                </a:moveTo>
                <a:close/>
              </a:path>
              <a:path w="58420" h="92075">
                <a:moveTo>
                  <a:pt x="8102" y="66751"/>
                </a:moveTo>
                <a:lnTo>
                  <a:pt x="7950" y="66649"/>
                </a:lnTo>
                <a:lnTo>
                  <a:pt x="8102" y="66751"/>
                </a:lnTo>
                <a:close/>
              </a:path>
              <a:path w="58420" h="92075">
                <a:moveTo>
                  <a:pt x="8382" y="2311"/>
                </a:moveTo>
                <a:lnTo>
                  <a:pt x="8089" y="2235"/>
                </a:lnTo>
                <a:lnTo>
                  <a:pt x="8064" y="2400"/>
                </a:lnTo>
                <a:lnTo>
                  <a:pt x="8369" y="2400"/>
                </a:lnTo>
                <a:close/>
              </a:path>
              <a:path w="58420" h="92075">
                <a:moveTo>
                  <a:pt x="9702" y="38646"/>
                </a:moveTo>
                <a:lnTo>
                  <a:pt x="9575" y="38544"/>
                </a:lnTo>
                <a:lnTo>
                  <a:pt x="9613" y="38722"/>
                </a:lnTo>
                <a:close/>
              </a:path>
              <a:path w="58420" h="92075">
                <a:moveTo>
                  <a:pt x="10109" y="41490"/>
                </a:moveTo>
                <a:lnTo>
                  <a:pt x="9880" y="41503"/>
                </a:lnTo>
                <a:lnTo>
                  <a:pt x="10109" y="41490"/>
                </a:lnTo>
                <a:close/>
              </a:path>
              <a:path w="58420" h="92075">
                <a:moveTo>
                  <a:pt x="10807" y="45910"/>
                </a:moveTo>
                <a:lnTo>
                  <a:pt x="10502" y="46126"/>
                </a:lnTo>
                <a:lnTo>
                  <a:pt x="10248" y="46456"/>
                </a:lnTo>
                <a:lnTo>
                  <a:pt x="10464" y="46291"/>
                </a:lnTo>
                <a:lnTo>
                  <a:pt x="10693" y="46253"/>
                </a:lnTo>
                <a:lnTo>
                  <a:pt x="10807" y="45910"/>
                </a:lnTo>
                <a:close/>
              </a:path>
              <a:path w="58420" h="92075">
                <a:moveTo>
                  <a:pt x="11214" y="66789"/>
                </a:moveTo>
                <a:close/>
              </a:path>
              <a:path w="58420" h="92075">
                <a:moveTo>
                  <a:pt x="11264" y="45923"/>
                </a:moveTo>
                <a:lnTo>
                  <a:pt x="10807" y="46139"/>
                </a:lnTo>
                <a:lnTo>
                  <a:pt x="10109" y="46710"/>
                </a:lnTo>
                <a:lnTo>
                  <a:pt x="10414" y="46659"/>
                </a:lnTo>
                <a:lnTo>
                  <a:pt x="10693" y="46672"/>
                </a:lnTo>
                <a:lnTo>
                  <a:pt x="11264" y="45923"/>
                </a:lnTo>
                <a:close/>
              </a:path>
              <a:path w="58420" h="92075">
                <a:moveTo>
                  <a:pt x="12636" y="69430"/>
                </a:moveTo>
                <a:lnTo>
                  <a:pt x="12433" y="69418"/>
                </a:lnTo>
                <a:lnTo>
                  <a:pt x="12636" y="69430"/>
                </a:lnTo>
                <a:close/>
              </a:path>
              <a:path w="58420" h="92075">
                <a:moveTo>
                  <a:pt x="13081" y="68834"/>
                </a:moveTo>
                <a:lnTo>
                  <a:pt x="12954" y="68884"/>
                </a:lnTo>
                <a:lnTo>
                  <a:pt x="13081" y="68859"/>
                </a:lnTo>
                <a:close/>
              </a:path>
              <a:path w="58420" h="92075">
                <a:moveTo>
                  <a:pt x="13423" y="69265"/>
                </a:moveTo>
                <a:lnTo>
                  <a:pt x="13296" y="69367"/>
                </a:lnTo>
                <a:lnTo>
                  <a:pt x="13423" y="69329"/>
                </a:lnTo>
                <a:close/>
              </a:path>
              <a:path w="58420" h="92075">
                <a:moveTo>
                  <a:pt x="40246" y="82435"/>
                </a:moveTo>
                <a:lnTo>
                  <a:pt x="40220" y="82207"/>
                </a:lnTo>
                <a:lnTo>
                  <a:pt x="40182" y="82473"/>
                </a:lnTo>
                <a:lnTo>
                  <a:pt x="40017" y="82423"/>
                </a:lnTo>
                <a:lnTo>
                  <a:pt x="40233" y="82550"/>
                </a:lnTo>
                <a:close/>
              </a:path>
              <a:path w="58420" h="92075">
                <a:moveTo>
                  <a:pt x="42037" y="85826"/>
                </a:moveTo>
                <a:close/>
              </a:path>
              <a:path w="58420" h="92075">
                <a:moveTo>
                  <a:pt x="42481" y="85712"/>
                </a:moveTo>
                <a:lnTo>
                  <a:pt x="42278" y="85737"/>
                </a:lnTo>
                <a:lnTo>
                  <a:pt x="42252" y="85991"/>
                </a:lnTo>
                <a:lnTo>
                  <a:pt x="42481" y="85712"/>
                </a:lnTo>
                <a:close/>
              </a:path>
              <a:path w="58420" h="92075">
                <a:moveTo>
                  <a:pt x="42710" y="86474"/>
                </a:moveTo>
                <a:lnTo>
                  <a:pt x="42646" y="86334"/>
                </a:lnTo>
                <a:lnTo>
                  <a:pt x="42532" y="86487"/>
                </a:lnTo>
                <a:lnTo>
                  <a:pt x="42710" y="86474"/>
                </a:lnTo>
                <a:close/>
              </a:path>
              <a:path w="58420" h="92075">
                <a:moveTo>
                  <a:pt x="42811" y="86525"/>
                </a:moveTo>
                <a:lnTo>
                  <a:pt x="42608" y="86652"/>
                </a:lnTo>
                <a:lnTo>
                  <a:pt x="42443" y="86499"/>
                </a:lnTo>
                <a:lnTo>
                  <a:pt x="42570" y="86702"/>
                </a:lnTo>
                <a:lnTo>
                  <a:pt x="42722" y="86639"/>
                </a:lnTo>
                <a:close/>
              </a:path>
              <a:path w="58420" h="92075">
                <a:moveTo>
                  <a:pt x="45275" y="88887"/>
                </a:moveTo>
                <a:lnTo>
                  <a:pt x="45161" y="88734"/>
                </a:lnTo>
                <a:lnTo>
                  <a:pt x="45072" y="88963"/>
                </a:lnTo>
                <a:lnTo>
                  <a:pt x="45275" y="88887"/>
                </a:lnTo>
                <a:close/>
              </a:path>
              <a:path w="58420" h="92075">
                <a:moveTo>
                  <a:pt x="58381" y="91567"/>
                </a:moveTo>
                <a:lnTo>
                  <a:pt x="58254" y="91592"/>
                </a:lnTo>
                <a:lnTo>
                  <a:pt x="58381" y="91567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725678" y="4462259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101" y="0"/>
                </a:moveTo>
                <a:close/>
              </a:path>
              <a:path w="1904" h="1270">
                <a:moveTo>
                  <a:pt x="381" y="800"/>
                </a:moveTo>
                <a:close/>
              </a:path>
              <a:path w="1904" h="1270">
                <a:moveTo>
                  <a:pt x="1727" y="952"/>
                </a:moveTo>
                <a:lnTo>
                  <a:pt x="1536" y="800"/>
                </a:lnTo>
                <a:lnTo>
                  <a:pt x="1562" y="965"/>
                </a:lnTo>
                <a:lnTo>
                  <a:pt x="1701" y="102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753732" y="4635271"/>
            <a:ext cx="114300" cy="123189"/>
          </a:xfrm>
          <a:custGeom>
            <a:avLst/>
            <a:gdLst/>
            <a:ahLst/>
            <a:cxnLst/>
            <a:rect l="l" t="t" r="r" b="b"/>
            <a:pathLst>
              <a:path w="114300" h="123189">
                <a:moveTo>
                  <a:pt x="355" y="292"/>
                </a:moveTo>
                <a:lnTo>
                  <a:pt x="139" y="241"/>
                </a:lnTo>
                <a:lnTo>
                  <a:pt x="0" y="482"/>
                </a:lnTo>
                <a:lnTo>
                  <a:pt x="355" y="292"/>
                </a:lnTo>
                <a:close/>
              </a:path>
              <a:path w="114300" h="123189">
                <a:moveTo>
                  <a:pt x="698" y="3416"/>
                </a:moveTo>
                <a:lnTo>
                  <a:pt x="469" y="3429"/>
                </a:lnTo>
                <a:lnTo>
                  <a:pt x="596" y="3670"/>
                </a:lnTo>
                <a:lnTo>
                  <a:pt x="685" y="3543"/>
                </a:lnTo>
                <a:lnTo>
                  <a:pt x="698" y="3416"/>
                </a:lnTo>
                <a:close/>
              </a:path>
              <a:path w="114300" h="123189">
                <a:moveTo>
                  <a:pt x="762" y="76"/>
                </a:moveTo>
                <a:lnTo>
                  <a:pt x="635" y="114"/>
                </a:lnTo>
                <a:lnTo>
                  <a:pt x="762" y="76"/>
                </a:lnTo>
                <a:close/>
              </a:path>
              <a:path w="114300" h="123189">
                <a:moveTo>
                  <a:pt x="3314" y="3619"/>
                </a:moveTo>
                <a:lnTo>
                  <a:pt x="3187" y="3492"/>
                </a:lnTo>
                <a:lnTo>
                  <a:pt x="3175" y="3784"/>
                </a:lnTo>
                <a:lnTo>
                  <a:pt x="3314" y="3619"/>
                </a:lnTo>
                <a:close/>
              </a:path>
              <a:path w="114300" h="123189">
                <a:moveTo>
                  <a:pt x="4635" y="24536"/>
                </a:moveTo>
                <a:close/>
              </a:path>
              <a:path w="114300" h="123189">
                <a:moveTo>
                  <a:pt x="39979" y="44653"/>
                </a:moveTo>
                <a:lnTo>
                  <a:pt x="39814" y="44577"/>
                </a:lnTo>
                <a:lnTo>
                  <a:pt x="39979" y="44653"/>
                </a:lnTo>
                <a:close/>
              </a:path>
              <a:path w="114300" h="123189">
                <a:moveTo>
                  <a:pt x="47142" y="63779"/>
                </a:moveTo>
                <a:lnTo>
                  <a:pt x="46507" y="63080"/>
                </a:lnTo>
                <a:lnTo>
                  <a:pt x="46570" y="63258"/>
                </a:lnTo>
                <a:lnTo>
                  <a:pt x="46062" y="63487"/>
                </a:lnTo>
                <a:lnTo>
                  <a:pt x="47142" y="63779"/>
                </a:lnTo>
                <a:close/>
              </a:path>
              <a:path w="114300" h="123189">
                <a:moveTo>
                  <a:pt x="47282" y="70535"/>
                </a:moveTo>
                <a:lnTo>
                  <a:pt x="47205" y="70192"/>
                </a:lnTo>
                <a:lnTo>
                  <a:pt x="47066" y="70091"/>
                </a:lnTo>
                <a:lnTo>
                  <a:pt x="46888" y="70218"/>
                </a:lnTo>
                <a:lnTo>
                  <a:pt x="46672" y="70370"/>
                </a:lnTo>
                <a:lnTo>
                  <a:pt x="47002" y="70523"/>
                </a:lnTo>
                <a:lnTo>
                  <a:pt x="47282" y="70535"/>
                </a:lnTo>
                <a:close/>
              </a:path>
              <a:path w="114300" h="123189">
                <a:moveTo>
                  <a:pt x="68694" y="58369"/>
                </a:moveTo>
                <a:lnTo>
                  <a:pt x="68630" y="58216"/>
                </a:lnTo>
                <a:lnTo>
                  <a:pt x="68478" y="58216"/>
                </a:lnTo>
                <a:lnTo>
                  <a:pt x="68554" y="58369"/>
                </a:lnTo>
                <a:lnTo>
                  <a:pt x="68694" y="58369"/>
                </a:lnTo>
                <a:close/>
              </a:path>
              <a:path w="114300" h="123189">
                <a:moveTo>
                  <a:pt x="73393" y="76085"/>
                </a:moveTo>
                <a:close/>
              </a:path>
              <a:path w="114300" h="123189">
                <a:moveTo>
                  <a:pt x="76771" y="78155"/>
                </a:moveTo>
                <a:close/>
              </a:path>
              <a:path w="114300" h="123189">
                <a:moveTo>
                  <a:pt x="76923" y="78270"/>
                </a:moveTo>
                <a:close/>
              </a:path>
              <a:path w="114300" h="123189">
                <a:moveTo>
                  <a:pt x="78841" y="77152"/>
                </a:moveTo>
                <a:lnTo>
                  <a:pt x="78587" y="77076"/>
                </a:lnTo>
                <a:lnTo>
                  <a:pt x="78790" y="77317"/>
                </a:lnTo>
                <a:lnTo>
                  <a:pt x="78841" y="77152"/>
                </a:lnTo>
                <a:close/>
              </a:path>
              <a:path w="114300" h="123189">
                <a:moveTo>
                  <a:pt x="79019" y="75336"/>
                </a:moveTo>
                <a:close/>
              </a:path>
              <a:path w="114300" h="123189">
                <a:moveTo>
                  <a:pt x="79121" y="75031"/>
                </a:moveTo>
                <a:close/>
              </a:path>
              <a:path w="114300" h="123189">
                <a:moveTo>
                  <a:pt x="79184" y="75412"/>
                </a:moveTo>
                <a:lnTo>
                  <a:pt x="79019" y="74980"/>
                </a:lnTo>
                <a:lnTo>
                  <a:pt x="79006" y="75260"/>
                </a:lnTo>
                <a:lnTo>
                  <a:pt x="79184" y="75412"/>
                </a:lnTo>
                <a:close/>
              </a:path>
              <a:path w="114300" h="123189">
                <a:moveTo>
                  <a:pt x="80429" y="105727"/>
                </a:moveTo>
                <a:close/>
              </a:path>
              <a:path w="114300" h="123189">
                <a:moveTo>
                  <a:pt x="81330" y="77812"/>
                </a:moveTo>
                <a:close/>
              </a:path>
              <a:path w="114300" h="123189">
                <a:moveTo>
                  <a:pt x="82067" y="84658"/>
                </a:moveTo>
                <a:lnTo>
                  <a:pt x="81902" y="84556"/>
                </a:lnTo>
                <a:lnTo>
                  <a:pt x="81978" y="84683"/>
                </a:lnTo>
                <a:close/>
              </a:path>
              <a:path w="114300" h="123189">
                <a:moveTo>
                  <a:pt x="82397" y="80276"/>
                </a:moveTo>
                <a:lnTo>
                  <a:pt x="82232" y="80251"/>
                </a:lnTo>
                <a:lnTo>
                  <a:pt x="82105" y="80378"/>
                </a:lnTo>
                <a:lnTo>
                  <a:pt x="82397" y="80276"/>
                </a:lnTo>
                <a:close/>
              </a:path>
              <a:path w="114300" h="123189">
                <a:moveTo>
                  <a:pt x="83108" y="106451"/>
                </a:moveTo>
                <a:lnTo>
                  <a:pt x="83096" y="106324"/>
                </a:lnTo>
                <a:lnTo>
                  <a:pt x="82981" y="106197"/>
                </a:lnTo>
                <a:lnTo>
                  <a:pt x="83007" y="106426"/>
                </a:lnTo>
                <a:close/>
              </a:path>
              <a:path w="114300" h="123189">
                <a:moveTo>
                  <a:pt x="83426" y="106654"/>
                </a:moveTo>
                <a:lnTo>
                  <a:pt x="83273" y="106464"/>
                </a:lnTo>
                <a:lnTo>
                  <a:pt x="83007" y="106565"/>
                </a:lnTo>
                <a:lnTo>
                  <a:pt x="83324" y="106667"/>
                </a:lnTo>
                <a:close/>
              </a:path>
              <a:path w="114300" h="123189">
                <a:moveTo>
                  <a:pt x="84416" y="85852"/>
                </a:moveTo>
                <a:lnTo>
                  <a:pt x="84289" y="85864"/>
                </a:lnTo>
                <a:lnTo>
                  <a:pt x="84416" y="85852"/>
                </a:lnTo>
                <a:close/>
              </a:path>
              <a:path w="114300" h="123189">
                <a:moveTo>
                  <a:pt x="84696" y="106921"/>
                </a:moveTo>
                <a:lnTo>
                  <a:pt x="84480" y="106883"/>
                </a:lnTo>
                <a:lnTo>
                  <a:pt x="84543" y="107149"/>
                </a:lnTo>
                <a:lnTo>
                  <a:pt x="84467" y="107315"/>
                </a:lnTo>
                <a:lnTo>
                  <a:pt x="84632" y="107378"/>
                </a:lnTo>
                <a:lnTo>
                  <a:pt x="84683" y="107035"/>
                </a:lnTo>
                <a:close/>
              </a:path>
              <a:path w="114300" h="123189">
                <a:moveTo>
                  <a:pt x="84912" y="103492"/>
                </a:moveTo>
                <a:close/>
              </a:path>
              <a:path w="114300" h="123189">
                <a:moveTo>
                  <a:pt x="84988" y="103568"/>
                </a:moveTo>
                <a:lnTo>
                  <a:pt x="84836" y="103644"/>
                </a:lnTo>
                <a:lnTo>
                  <a:pt x="84988" y="103568"/>
                </a:lnTo>
                <a:close/>
              </a:path>
              <a:path w="114300" h="123189">
                <a:moveTo>
                  <a:pt x="85344" y="93256"/>
                </a:moveTo>
                <a:lnTo>
                  <a:pt x="85178" y="93167"/>
                </a:lnTo>
                <a:lnTo>
                  <a:pt x="85229" y="93332"/>
                </a:lnTo>
                <a:close/>
              </a:path>
              <a:path w="114300" h="123189">
                <a:moveTo>
                  <a:pt x="86410" y="104381"/>
                </a:moveTo>
                <a:lnTo>
                  <a:pt x="86271" y="104254"/>
                </a:lnTo>
                <a:lnTo>
                  <a:pt x="86131" y="104521"/>
                </a:lnTo>
                <a:lnTo>
                  <a:pt x="86410" y="104381"/>
                </a:lnTo>
                <a:close/>
              </a:path>
              <a:path w="114300" h="123189">
                <a:moveTo>
                  <a:pt x="86753" y="103593"/>
                </a:moveTo>
                <a:close/>
              </a:path>
              <a:path w="114300" h="123189">
                <a:moveTo>
                  <a:pt x="86880" y="91757"/>
                </a:moveTo>
                <a:lnTo>
                  <a:pt x="86779" y="92087"/>
                </a:lnTo>
                <a:lnTo>
                  <a:pt x="86601" y="91973"/>
                </a:lnTo>
                <a:lnTo>
                  <a:pt x="86639" y="92227"/>
                </a:lnTo>
                <a:lnTo>
                  <a:pt x="86868" y="92138"/>
                </a:lnTo>
                <a:lnTo>
                  <a:pt x="86880" y="91757"/>
                </a:lnTo>
                <a:close/>
              </a:path>
              <a:path w="114300" h="123189">
                <a:moveTo>
                  <a:pt x="87287" y="94259"/>
                </a:moveTo>
                <a:close/>
              </a:path>
              <a:path w="114300" h="123189">
                <a:moveTo>
                  <a:pt x="88595" y="86512"/>
                </a:moveTo>
                <a:lnTo>
                  <a:pt x="88455" y="86512"/>
                </a:lnTo>
                <a:lnTo>
                  <a:pt x="88341" y="86639"/>
                </a:lnTo>
                <a:lnTo>
                  <a:pt x="88493" y="86677"/>
                </a:lnTo>
                <a:lnTo>
                  <a:pt x="88595" y="86512"/>
                </a:lnTo>
                <a:close/>
              </a:path>
              <a:path w="114300" h="123189">
                <a:moveTo>
                  <a:pt x="89623" y="84582"/>
                </a:moveTo>
                <a:lnTo>
                  <a:pt x="89446" y="84582"/>
                </a:lnTo>
                <a:lnTo>
                  <a:pt x="89623" y="84582"/>
                </a:lnTo>
                <a:close/>
              </a:path>
              <a:path w="114300" h="123189">
                <a:moveTo>
                  <a:pt x="89750" y="84429"/>
                </a:moveTo>
                <a:lnTo>
                  <a:pt x="89598" y="84353"/>
                </a:lnTo>
                <a:lnTo>
                  <a:pt x="89433" y="84353"/>
                </a:lnTo>
                <a:lnTo>
                  <a:pt x="89623" y="84582"/>
                </a:lnTo>
                <a:lnTo>
                  <a:pt x="89750" y="84429"/>
                </a:lnTo>
                <a:close/>
              </a:path>
              <a:path w="114300" h="123189">
                <a:moveTo>
                  <a:pt x="89916" y="75311"/>
                </a:moveTo>
                <a:lnTo>
                  <a:pt x="89687" y="75285"/>
                </a:lnTo>
                <a:lnTo>
                  <a:pt x="89789" y="75526"/>
                </a:lnTo>
                <a:lnTo>
                  <a:pt x="89890" y="75399"/>
                </a:lnTo>
                <a:close/>
              </a:path>
              <a:path w="114300" h="123189">
                <a:moveTo>
                  <a:pt x="89954" y="81026"/>
                </a:moveTo>
                <a:lnTo>
                  <a:pt x="89814" y="80911"/>
                </a:lnTo>
                <a:lnTo>
                  <a:pt x="89877" y="81051"/>
                </a:lnTo>
                <a:close/>
              </a:path>
              <a:path w="114300" h="123189">
                <a:moveTo>
                  <a:pt x="90170" y="88531"/>
                </a:moveTo>
                <a:lnTo>
                  <a:pt x="90030" y="88366"/>
                </a:lnTo>
                <a:lnTo>
                  <a:pt x="89890" y="88265"/>
                </a:lnTo>
                <a:lnTo>
                  <a:pt x="89674" y="88468"/>
                </a:lnTo>
                <a:lnTo>
                  <a:pt x="90170" y="88531"/>
                </a:lnTo>
                <a:close/>
              </a:path>
              <a:path w="114300" h="123189">
                <a:moveTo>
                  <a:pt x="90678" y="87261"/>
                </a:moveTo>
                <a:lnTo>
                  <a:pt x="90576" y="87134"/>
                </a:lnTo>
                <a:lnTo>
                  <a:pt x="90449" y="87198"/>
                </a:lnTo>
                <a:lnTo>
                  <a:pt x="90678" y="87261"/>
                </a:lnTo>
                <a:close/>
              </a:path>
              <a:path w="114300" h="123189">
                <a:moveTo>
                  <a:pt x="91249" y="83413"/>
                </a:moveTo>
                <a:lnTo>
                  <a:pt x="91109" y="83337"/>
                </a:lnTo>
                <a:lnTo>
                  <a:pt x="91249" y="83413"/>
                </a:lnTo>
                <a:close/>
              </a:path>
              <a:path w="114300" h="123189">
                <a:moveTo>
                  <a:pt x="91287" y="92494"/>
                </a:moveTo>
                <a:lnTo>
                  <a:pt x="91160" y="92519"/>
                </a:lnTo>
                <a:lnTo>
                  <a:pt x="91147" y="92710"/>
                </a:lnTo>
                <a:lnTo>
                  <a:pt x="91287" y="92760"/>
                </a:lnTo>
                <a:lnTo>
                  <a:pt x="91287" y="92494"/>
                </a:lnTo>
                <a:close/>
              </a:path>
              <a:path w="114300" h="123189">
                <a:moveTo>
                  <a:pt x="91770" y="91109"/>
                </a:moveTo>
                <a:lnTo>
                  <a:pt x="91579" y="91084"/>
                </a:lnTo>
                <a:lnTo>
                  <a:pt x="91478" y="91211"/>
                </a:lnTo>
                <a:lnTo>
                  <a:pt x="91681" y="91198"/>
                </a:lnTo>
                <a:close/>
              </a:path>
              <a:path w="114300" h="123189">
                <a:moveTo>
                  <a:pt x="91973" y="71704"/>
                </a:moveTo>
                <a:lnTo>
                  <a:pt x="91909" y="71577"/>
                </a:lnTo>
                <a:lnTo>
                  <a:pt x="91859" y="71818"/>
                </a:lnTo>
                <a:close/>
              </a:path>
              <a:path w="114300" h="123189">
                <a:moveTo>
                  <a:pt x="92062" y="86474"/>
                </a:moveTo>
                <a:lnTo>
                  <a:pt x="91922" y="86525"/>
                </a:lnTo>
                <a:lnTo>
                  <a:pt x="92062" y="86474"/>
                </a:lnTo>
                <a:close/>
              </a:path>
              <a:path w="114300" h="123189">
                <a:moveTo>
                  <a:pt x="92646" y="92646"/>
                </a:moveTo>
                <a:lnTo>
                  <a:pt x="92633" y="92494"/>
                </a:lnTo>
                <a:lnTo>
                  <a:pt x="92417" y="92494"/>
                </a:lnTo>
                <a:lnTo>
                  <a:pt x="92583" y="92646"/>
                </a:lnTo>
                <a:close/>
              </a:path>
              <a:path w="114300" h="123189">
                <a:moveTo>
                  <a:pt x="92646" y="89281"/>
                </a:moveTo>
                <a:lnTo>
                  <a:pt x="92519" y="89293"/>
                </a:lnTo>
                <a:lnTo>
                  <a:pt x="92646" y="89281"/>
                </a:lnTo>
                <a:close/>
              </a:path>
              <a:path w="114300" h="123189">
                <a:moveTo>
                  <a:pt x="92760" y="83553"/>
                </a:moveTo>
                <a:lnTo>
                  <a:pt x="92646" y="83400"/>
                </a:lnTo>
                <a:lnTo>
                  <a:pt x="92519" y="83413"/>
                </a:lnTo>
                <a:lnTo>
                  <a:pt x="92646" y="83540"/>
                </a:lnTo>
                <a:close/>
              </a:path>
              <a:path w="114300" h="123189">
                <a:moveTo>
                  <a:pt x="93446" y="88074"/>
                </a:moveTo>
                <a:close/>
              </a:path>
              <a:path w="114300" h="123189">
                <a:moveTo>
                  <a:pt x="93624" y="92722"/>
                </a:moveTo>
                <a:lnTo>
                  <a:pt x="93586" y="92557"/>
                </a:lnTo>
                <a:lnTo>
                  <a:pt x="93408" y="92786"/>
                </a:lnTo>
                <a:lnTo>
                  <a:pt x="93573" y="92811"/>
                </a:lnTo>
                <a:close/>
              </a:path>
              <a:path w="114300" h="123189">
                <a:moveTo>
                  <a:pt x="93637" y="87947"/>
                </a:moveTo>
                <a:close/>
              </a:path>
              <a:path w="114300" h="123189">
                <a:moveTo>
                  <a:pt x="93967" y="92138"/>
                </a:moveTo>
                <a:lnTo>
                  <a:pt x="93840" y="91998"/>
                </a:lnTo>
                <a:lnTo>
                  <a:pt x="93827" y="92303"/>
                </a:lnTo>
                <a:lnTo>
                  <a:pt x="93853" y="92138"/>
                </a:lnTo>
                <a:lnTo>
                  <a:pt x="93929" y="92316"/>
                </a:lnTo>
                <a:lnTo>
                  <a:pt x="93967" y="92138"/>
                </a:lnTo>
                <a:close/>
              </a:path>
              <a:path w="114300" h="123189">
                <a:moveTo>
                  <a:pt x="95580" y="79578"/>
                </a:moveTo>
                <a:lnTo>
                  <a:pt x="95567" y="79425"/>
                </a:lnTo>
                <a:lnTo>
                  <a:pt x="95554" y="79616"/>
                </a:lnTo>
                <a:close/>
              </a:path>
              <a:path w="114300" h="123189">
                <a:moveTo>
                  <a:pt x="96113" y="78181"/>
                </a:moveTo>
                <a:lnTo>
                  <a:pt x="95973" y="77978"/>
                </a:lnTo>
                <a:lnTo>
                  <a:pt x="95872" y="78117"/>
                </a:lnTo>
                <a:lnTo>
                  <a:pt x="96062" y="78359"/>
                </a:lnTo>
                <a:lnTo>
                  <a:pt x="96113" y="78181"/>
                </a:lnTo>
                <a:close/>
              </a:path>
              <a:path w="114300" h="123189">
                <a:moveTo>
                  <a:pt x="96253" y="84099"/>
                </a:moveTo>
                <a:lnTo>
                  <a:pt x="96177" y="83947"/>
                </a:lnTo>
                <a:lnTo>
                  <a:pt x="96177" y="84124"/>
                </a:lnTo>
                <a:close/>
              </a:path>
              <a:path w="114300" h="123189">
                <a:moveTo>
                  <a:pt x="96583" y="84874"/>
                </a:moveTo>
                <a:lnTo>
                  <a:pt x="96494" y="84747"/>
                </a:lnTo>
                <a:lnTo>
                  <a:pt x="96456" y="84620"/>
                </a:lnTo>
                <a:lnTo>
                  <a:pt x="96329" y="84696"/>
                </a:lnTo>
                <a:lnTo>
                  <a:pt x="96469" y="84937"/>
                </a:lnTo>
                <a:close/>
              </a:path>
              <a:path w="114300" h="123189">
                <a:moveTo>
                  <a:pt x="96939" y="122936"/>
                </a:moveTo>
                <a:lnTo>
                  <a:pt x="96799" y="122897"/>
                </a:lnTo>
                <a:lnTo>
                  <a:pt x="96939" y="122936"/>
                </a:lnTo>
                <a:close/>
              </a:path>
              <a:path w="114300" h="123189">
                <a:moveTo>
                  <a:pt x="97383" y="83870"/>
                </a:moveTo>
                <a:lnTo>
                  <a:pt x="97256" y="83731"/>
                </a:lnTo>
                <a:lnTo>
                  <a:pt x="97129" y="83642"/>
                </a:lnTo>
                <a:lnTo>
                  <a:pt x="97205" y="83845"/>
                </a:lnTo>
                <a:lnTo>
                  <a:pt x="97383" y="83870"/>
                </a:lnTo>
                <a:close/>
              </a:path>
              <a:path w="114300" h="123189">
                <a:moveTo>
                  <a:pt x="99072" y="84175"/>
                </a:moveTo>
                <a:lnTo>
                  <a:pt x="98933" y="84251"/>
                </a:lnTo>
                <a:lnTo>
                  <a:pt x="99060" y="84264"/>
                </a:lnTo>
                <a:close/>
              </a:path>
              <a:path w="114300" h="123189">
                <a:moveTo>
                  <a:pt x="104457" y="91274"/>
                </a:moveTo>
                <a:lnTo>
                  <a:pt x="104254" y="91135"/>
                </a:lnTo>
                <a:lnTo>
                  <a:pt x="104203" y="91262"/>
                </a:lnTo>
                <a:lnTo>
                  <a:pt x="104457" y="91274"/>
                </a:lnTo>
                <a:close/>
              </a:path>
              <a:path w="114300" h="123189">
                <a:moveTo>
                  <a:pt x="104800" y="85204"/>
                </a:moveTo>
                <a:lnTo>
                  <a:pt x="104622" y="85013"/>
                </a:lnTo>
                <a:lnTo>
                  <a:pt x="104635" y="85191"/>
                </a:lnTo>
                <a:lnTo>
                  <a:pt x="104800" y="85204"/>
                </a:lnTo>
                <a:close/>
              </a:path>
              <a:path w="114300" h="123189">
                <a:moveTo>
                  <a:pt x="105130" y="85801"/>
                </a:moveTo>
                <a:lnTo>
                  <a:pt x="104927" y="85610"/>
                </a:lnTo>
                <a:lnTo>
                  <a:pt x="104800" y="85674"/>
                </a:lnTo>
                <a:lnTo>
                  <a:pt x="104940" y="85674"/>
                </a:lnTo>
                <a:lnTo>
                  <a:pt x="105130" y="85801"/>
                </a:lnTo>
                <a:close/>
              </a:path>
              <a:path w="114300" h="123189">
                <a:moveTo>
                  <a:pt x="113792" y="111899"/>
                </a:moveTo>
                <a:lnTo>
                  <a:pt x="113639" y="111848"/>
                </a:lnTo>
                <a:lnTo>
                  <a:pt x="113792" y="11189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727830" y="447245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" y="0"/>
                </a:moveTo>
                <a:lnTo>
                  <a:pt x="0" y="419"/>
                </a:lnTo>
                <a:lnTo>
                  <a:pt x="330" y="266"/>
                </a:lnTo>
                <a:lnTo>
                  <a:pt x="673" y="12"/>
                </a:lnTo>
                <a:lnTo>
                  <a:pt x="419" y="12"/>
                </a:lnTo>
                <a:lnTo>
                  <a:pt x="12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853922" y="4721491"/>
            <a:ext cx="6985" cy="5080"/>
          </a:xfrm>
          <a:custGeom>
            <a:avLst/>
            <a:gdLst/>
            <a:ahLst/>
            <a:cxnLst/>
            <a:rect l="l" t="t" r="r" b="b"/>
            <a:pathLst>
              <a:path w="6984" h="5079">
                <a:moveTo>
                  <a:pt x="342" y="4025"/>
                </a:moveTo>
                <a:lnTo>
                  <a:pt x="215" y="3822"/>
                </a:lnTo>
                <a:lnTo>
                  <a:pt x="203" y="3670"/>
                </a:lnTo>
                <a:lnTo>
                  <a:pt x="0" y="3746"/>
                </a:lnTo>
                <a:lnTo>
                  <a:pt x="152" y="4064"/>
                </a:lnTo>
                <a:lnTo>
                  <a:pt x="342" y="4025"/>
                </a:lnTo>
                <a:close/>
              </a:path>
              <a:path w="6984" h="5079">
                <a:moveTo>
                  <a:pt x="3797" y="4660"/>
                </a:moveTo>
                <a:lnTo>
                  <a:pt x="3644" y="4686"/>
                </a:lnTo>
                <a:lnTo>
                  <a:pt x="3479" y="4749"/>
                </a:lnTo>
                <a:lnTo>
                  <a:pt x="3670" y="4914"/>
                </a:lnTo>
                <a:lnTo>
                  <a:pt x="3797" y="4660"/>
                </a:lnTo>
                <a:close/>
              </a:path>
              <a:path w="6984" h="5079">
                <a:moveTo>
                  <a:pt x="6540" y="609"/>
                </a:moveTo>
                <a:lnTo>
                  <a:pt x="6413" y="317"/>
                </a:lnTo>
                <a:lnTo>
                  <a:pt x="6299" y="76"/>
                </a:lnTo>
                <a:lnTo>
                  <a:pt x="5956" y="0"/>
                </a:lnTo>
                <a:lnTo>
                  <a:pt x="5638" y="228"/>
                </a:lnTo>
                <a:lnTo>
                  <a:pt x="6299" y="622"/>
                </a:lnTo>
                <a:lnTo>
                  <a:pt x="6540" y="60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728205" y="4471644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152" y="533"/>
                </a:moveTo>
                <a:lnTo>
                  <a:pt x="0" y="584"/>
                </a:lnTo>
                <a:lnTo>
                  <a:pt x="139" y="546"/>
                </a:lnTo>
                <a:close/>
              </a:path>
              <a:path w="3175" h="3175">
                <a:moveTo>
                  <a:pt x="279" y="952"/>
                </a:moveTo>
                <a:lnTo>
                  <a:pt x="139" y="965"/>
                </a:lnTo>
                <a:lnTo>
                  <a:pt x="279" y="952"/>
                </a:lnTo>
                <a:close/>
              </a:path>
              <a:path w="3175" h="3175">
                <a:moveTo>
                  <a:pt x="838" y="2946"/>
                </a:moveTo>
                <a:lnTo>
                  <a:pt x="812" y="2794"/>
                </a:lnTo>
                <a:lnTo>
                  <a:pt x="558" y="2667"/>
                </a:lnTo>
                <a:lnTo>
                  <a:pt x="685" y="2794"/>
                </a:lnTo>
                <a:lnTo>
                  <a:pt x="838" y="2946"/>
                </a:lnTo>
                <a:close/>
              </a:path>
              <a:path w="3175" h="3175">
                <a:moveTo>
                  <a:pt x="914" y="1397"/>
                </a:moveTo>
                <a:lnTo>
                  <a:pt x="508" y="1536"/>
                </a:lnTo>
                <a:lnTo>
                  <a:pt x="558" y="1676"/>
                </a:lnTo>
                <a:lnTo>
                  <a:pt x="800" y="1676"/>
                </a:lnTo>
                <a:lnTo>
                  <a:pt x="914" y="1397"/>
                </a:lnTo>
                <a:close/>
              </a:path>
              <a:path w="3175" h="3175">
                <a:moveTo>
                  <a:pt x="1219" y="2794"/>
                </a:moveTo>
                <a:lnTo>
                  <a:pt x="1041" y="2730"/>
                </a:lnTo>
                <a:lnTo>
                  <a:pt x="863" y="2857"/>
                </a:lnTo>
                <a:lnTo>
                  <a:pt x="1219" y="2794"/>
                </a:lnTo>
                <a:close/>
              </a:path>
              <a:path w="3175" h="3175">
                <a:moveTo>
                  <a:pt x="1358" y="1612"/>
                </a:moveTo>
                <a:lnTo>
                  <a:pt x="1092" y="1562"/>
                </a:lnTo>
                <a:lnTo>
                  <a:pt x="876" y="1676"/>
                </a:lnTo>
                <a:lnTo>
                  <a:pt x="1181" y="1663"/>
                </a:lnTo>
                <a:lnTo>
                  <a:pt x="1358" y="1612"/>
                </a:lnTo>
                <a:close/>
              </a:path>
              <a:path w="3175" h="3175">
                <a:moveTo>
                  <a:pt x="1574" y="876"/>
                </a:moveTo>
                <a:lnTo>
                  <a:pt x="1447" y="901"/>
                </a:lnTo>
                <a:lnTo>
                  <a:pt x="1181" y="876"/>
                </a:lnTo>
                <a:lnTo>
                  <a:pt x="1270" y="1435"/>
                </a:lnTo>
                <a:lnTo>
                  <a:pt x="1422" y="1079"/>
                </a:lnTo>
                <a:lnTo>
                  <a:pt x="1574" y="876"/>
                </a:lnTo>
                <a:close/>
              </a:path>
              <a:path w="3175" h="3175">
                <a:moveTo>
                  <a:pt x="2794" y="990"/>
                </a:moveTo>
                <a:close/>
              </a:path>
              <a:path w="3175" h="3175">
                <a:moveTo>
                  <a:pt x="2832" y="152"/>
                </a:moveTo>
                <a:lnTo>
                  <a:pt x="2628" y="0"/>
                </a:lnTo>
                <a:lnTo>
                  <a:pt x="2413" y="127"/>
                </a:lnTo>
                <a:lnTo>
                  <a:pt x="2209" y="165"/>
                </a:lnTo>
                <a:lnTo>
                  <a:pt x="2171" y="330"/>
                </a:lnTo>
                <a:lnTo>
                  <a:pt x="2489" y="203"/>
                </a:lnTo>
                <a:lnTo>
                  <a:pt x="2641" y="215"/>
                </a:lnTo>
                <a:lnTo>
                  <a:pt x="2832" y="15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758112" y="469164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63" y="0"/>
                </a:moveTo>
                <a:lnTo>
                  <a:pt x="38" y="177"/>
                </a:lnTo>
                <a:lnTo>
                  <a:pt x="6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729978" y="447272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457" y="0"/>
                </a:moveTo>
                <a:lnTo>
                  <a:pt x="393" y="177"/>
                </a:lnTo>
                <a:lnTo>
                  <a:pt x="88" y="317"/>
                </a:lnTo>
                <a:lnTo>
                  <a:pt x="0" y="622"/>
                </a:lnTo>
                <a:lnTo>
                  <a:pt x="317" y="622"/>
                </a:lnTo>
                <a:lnTo>
                  <a:pt x="558" y="495"/>
                </a:lnTo>
                <a:lnTo>
                  <a:pt x="914" y="292"/>
                </a:lnTo>
                <a:lnTo>
                  <a:pt x="634" y="63"/>
                </a:lnTo>
                <a:lnTo>
                  <a:pt x="45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914225" y="475696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165" y="152"/>
                </a:lnTo>
                <a:lnTo>
                  <a:pt x="406" y="380"/>
                </a:lnTo>
                <a:lnTo>
                  <a:pt x="228" y="126"/>
                </a:lnTo>
                <a:lnTo>
                  <a:pt x="76" y="2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728992" y="4472881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1130" y="0"/>
                </a:moveTo>
                <a:lnTo>
                  <a:pt x="342" y="482"/>
                </a:lnTo>
                <a:lnTo>
                  <a:pt x="139" y="711"/>
                </a:lnTo>
                <a:lnTo>
                  <a:pt x="139" y="977"/>
                </a:lnTo>
                <a:lnTo>
                  <a:pt x="0" y="1117"/>
                </a:lnTo>
                <a:lnTo>
                  <a:pt x="50" y="1270"/>
                </a:lnTo>
                <a:lnTo>
                  <a:pt x="304" y="1790"/>
                </a:lnTo>
                <a:lnTo>
                  <a:pt x="711" y="977"/>
                </a:lnTo>
                <a:lnTo>
                  <a:pt x="800" y="647"/>
                </a:lnTo>
                <a:lnTo>
                  <a:pt x="113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849443" y="471968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14" y="0"/>
                </a:moveTo>
                <a:lnTo>
                  <a:pt x="0" y="190"/>
                </a:lnTo>
                <a:lnTo>
                  <a:pt x="50" y="330"/>
                </a:lnTo>
                <a:lnTo>
                  <a:pt x="253" y="609"/>
                </a:lnTo>
                <a:lnTo>
                  <a:pt x="406" y="558"/>
                </a:lnTo>
                <a:lnTo>
                  <a:pt x="11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758342" y="469094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203" y="952"/>
                </a:moveTo>
                <a:lnTo>
                  <a:pt x="38" y="838"/>
                </a:lnTo>
                <a:lnTo>
                  <a:pt x="114" y="1079"/>
                </a:lnTo>
                <a:lnTo>
                  <a:pt x="203" y="952"/>
                </a:lnTo>
                <a:close/>
              </a:path>
              <a:path w="1904" h="1270">
                <a:moveTo>
                  <a:pt x="330" y="0"/>
                </a:moveTo>
                <a:close/>
              </a:path>
              <a:path w="1904" h="1270">
                <a:moveTo>
                  <a:pt x="1816" y="546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729583" y="447223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647" y="0"/>
                </a:moveTo>
                <a:lnTo>
                  <a:pt x="507" y="76"/>
                </a:lnTo>
                <a:lnTo>
                  <a:pt x="469" y="203"/>
                </a:lnTo>
                <a:lnTo>
                  <a:pt x="266" y="228"/>
                </a:lnTo>
                <a:lnTo>
                  <a:pt x="165" y="419"/>
                </a:lnTo>
                <a:lnTo>
                  <a:pt x="0" y="723"/>
                </a:lnTo>
                <a:lnTo>
                  <a:pt x="355" y="507"/>
                </a:lnTo>
                <a:lnTo>
                  <a:pt x="749" y="228"/>
                </a:lnTo>
                <a:lnTo>
                  <a:pt x="609" y="215"/>
                </a:lnTo>
                <a:lnTo>
                  <a:pt x="64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756462" y="4684598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127" y="4546"/>
                </a:moveTo>
                <a:lnTo>
                  <a:pt x="0" y="4521"/>
                </a:lnTo>
                <a:lnTo>
                  <a:pt x="127" y="4546"/>
                </a:lnTo>
                <a:close/>
              </a:path>
              <a:path w="3809" h="8889">
                <a:moveTo>
                  <a:pt x="965" y="1346"/>
                </a:moveTo>
                <a:close/>
              </a:path>
              <a:path w="3809" h="8889">
                <a:moveTo>
                  <a:pt x="2120" y="50"/>
                </a:moveTo>
                <a:lnTo>
                  <a:pt x="1955" y="0"/>
                </a:lnTo>
                <a:lnTo>
                  <a:pt x="2057" y="177"/>
                </a:lnTo>
                <a:lnTo>
                  <a:pt x="2120" y="50"/>
                </a:lnTo>
                <a:close/>
              </a:path>
              <a:path w="3809" h="8889">
                <a:moveTo>
                  <a:pt x="3619" y="8750"/>
                </a:moveTo>
                <a:lnTo>
                  <a:pt x="3581" y="8559"/>
                </a:lnTo>
                <a:lnTo>
                  <a:pt x="3619" y="875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730733" y="447255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0" y="0"/>
                </a:moveTo>
                <a:lnTo>
                  <a:pt x="38" y="63"/>
                </a:lnTo>
                <a:lnTo>
                  <a:pt x="19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757161" y="4684204"/>
            <a:ext cx="2540" cy="6985"/>
          </a:xfrm>
          <a:custGeom>
            <a:avLst/>
            <a:gdLst/>
            <a:ahLst/>
            <a:cxnLst/>
            <a:rect l="l" t="t" r="r" b="b"/>
            <a:pathLst>
              <a:path w="2540" h="6985">
                <a:moveTo>
                  <a:pt x="203" y="3606"/>
                </a:moveTo>
                <a:lnTo>
                  <a:pt x="38" y="3606"/>
                </a:lnTo>
                <a:lnTo>
                  <a:pt x="203" y="3606"/>
                </a:lnTo>
                <a:close/>
              </a:path>
              <a:path w="2540" h="6985">
                <a:moveTo>
                  <a:pt x="1739" y="6858"/>
                </a:moveTo>
                <a:lnTo>
                  <a:pt x="1587" y="6807"/>
                </a:lnTo>
                <a:lnTo>
                  <a:pt x="1714" y="6908"/>
                </a:lnTo>
                <a:close/>
              </a:path>
              <a:path w="2540" h="6985">
                <a:moveTo>
                  <a:pt x="2374" y="0"/>
                </a:moveTo>
                <a:lnTo>
                  <a:pt x="2235" y="88"/>
                </a:lnTo>
                <a:lnTo>
                  <a:pt x="2362" y="5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673252" y="4424603"/>
            <a:ext cx="32384" cy="17145"/>
          </a:xfrm>
          <a:custGeom>
            <a:avLst/>
            <a:gdLst/>
            <a:ahLst/>
            <a:cxnLst/>
            <a:rect l="l" t="t" r="r" b="b"/>
            <a:pathLst>
              <a:path w="32384" h="17145">
                <a:moveTo>
                  <a:pt x="139" y="63"/>
                </a:moveTo>
                <a:lnTo>
                  <a:pt x="0" y="63"/>
                </a:lnTo>
                <a:lnTo>
                  <a:pt x="139" y="101"/>
                </a:lnTo>
                <a:close/>
              </a:path>
              <a:path w="32384" h="17145">
                <a:moveTo>
                  <a:pt x="355" y="0"/>
                </a:moveTo>
                <a:close/>
              </a:path>
              <a:path w="32384" h="17145">
                <a:moveTo>
                  <a:pt x="1955" y="1143"/>
                </a:moveTo>
                <a:lnTo>
                  <a:pt x="1257" y="1016"/>
                </a:lnTo>
                <a:lnTo>
                  <a:pt x="965" y="1092"/>
                </a:lnTo>
                <a:lnTo>
                  <a:pt x="1066" y="1460"/>
                </a:lnTo>
                <a:lnTo>
                  <a:pt x="1955" y="1143"/>
                </a:lnTo>
                <a:close/>
              </a:path>
              <a:path w="32384" h="17145">
                <a:moveTo>
                  <a:pt x="2463" y="1816"/>
                </a:moveTo>
                <a:lnTo>
                  <a:pt x="2336" y="1739"/>
                </a:lnTo>
                <a:lnTo>
                  <a:pt x="2451" y="1866"/>
                </a:lnTo>
                <a:close/>
              </a:path>
              <a:path w="32384" h="17145">
                <a:moveTo>
                  <a:pt x="5334" y="4914"/>
                </a:moveTo>
                <a:close/>
              </a:path>
              <a:path w="32384" h="17145">
                <a:moveTo>
                  <a:pt x="20243" y="5613"/>
                </a:moveTo>
                <a:close/>
              </a:path>
              <a:path w="32384" h="17145">
                <a:moveTo>
                  <a:pt x="21120" y="6680"/>
                </a:moveTo>
                <a:close/>
              </a:path>
              <a:path w="32384" h="17145">
                <a:moveTo>
                  <a:pt x="21158" y="6375"/>
                </a:moveTo>
                <a:lnTo>
                  <a:pt x="21056" y="6159"/>
                </a:lnTo>
                <a:lnTo>
                  <a:pt x="20891" y="6083"/>
                </a:lnTo>
                <a:lnTo>
                  <a:pt x="21005" y="6235"/>
                </a:lnTo>
                <a:lnTo>
                  <a:pt x="21158" y="6375"/>
                </a:lnTo>
                <a:close/>
              </a:path>
              <a:path w="32384" h="17145">
                <a:moveTo>
                  <a:pt x="21348" y="6972"/>
                </a:moveTo>
                <a:close/>
              </a:path>
              <a:path w="32384" h="17145">
                <a:moveTo>
                  <a:pt x="21526" y="7023"/>
                </a:moveTo>
                <a:lnTo>
                  <a:pt x="21348" y="6972"/>
                </a:lnTo>
                <a:lnTo>
                  <a:pt x="21501" y="7200"/>
                </a:lnTo>
                <a:lnTo>
                  <a:pt x="21526" y="7023"/>
                </a:lnTo>
                <a:close/>
              </a:path>
              <a:path w="32384" h="17145">
                <a:moveTo>
                  <a:pt x="22987" y="11341"/>
                </a:moveTo>
                <a:close/>
              </a:path>
              <a:path w="32384" h="17145">
                <a:moveTo>
                  <a:pt x="24028" y="11709"/>
                </a:moveTo>
                <a:lnTo>
                  <a:pt x="23647" y="11785"/>
                </a:lnTo>
                <a:lnTo>
                  <a:pt x="23609" y="11912"/>
                </a:lnTo>
                <a:lnTo>
                  <a:pt x="23799" y="11823"/>
                </a:lnTo>
                <a:lnTo>
                  <a:pt x="24028" y="11709"/>
                </a:lnTo>
                <a:close/>
              </a:path>
              <a:path w="32384" h="17145">
                <a:moveTo>
                  <a:pt x="25717" y="14058"/>
                </a:moveTo>
                <a:close/>
              </a:path>
              <a:path w="32384" h="17145">
                <a:moveTo>
                  <a:pt x="26047" y="14084"/>
                </a:moveTo>
                <a:lnTo>
                  <a:pt x="26035" y="14211"/>
                </a:lnTo>
                <a:lnTo>
                  <a:pt x="26047" y="14084"/>
                </a:lnTo>
                <a:close/>
              </a:path>
              <a:path w="32384" h="17145">
                <a:moveTo>
                  <a:pt x="26238" y="13639"/>
                </a:moveTo>
                <a:lnTo>
                  <a:pt x="26098" y="13576"/>
                </a:lnTo>
                <a:lnTo>
                  <a:pt x="26238" y="13639"/>
                </a:lnTo>
                <a:close/>
              </a:path>
              <a:path w="32384" h="17145">
                <a:moveTo>
                  <a:pt x="26250" y="12915"/>
                </a:moveTo>
                <a:lnTo>
                  <a:pt x="26022" y="12725"/>
                </a:lnTo>
                <a:lnTo>
                  <a:pt x="25984" y="12890"/>
                </a:lnTo>
                <a:lnTo>
                  <a:pt x="26136" y="13004"/>
                </a:lnTo>
                <a:lnTo>
                  <a:pt x="26162" y="12877"/>
                </a:lnTo>
                <a:close/>
              </a:path>
              <a:path w="32384" h="17145">
                <a:moveTo>
                  <a:pt x="26301" y="13614"/>
                </a:moveTo>
                <a:lnTo>
                  <a:pt x="26022" y="13766"/>
                </a:lnTo>
                <a:lnTo>
                  <a:pt x="26162" y="13868"/>
                </a:lnTo>
                <a:lnTo>
                  <a:pt x="26301" y="13614"/>
                </a:lnTo>
                <a:close/>
              </a:path>
              <a:path w="32384" h="17145">
                <a:moveTo>
                  <a:pt x="26720" y="14478"/>
                </a:moveTo>
                <a:close/>
              </a:path>
              <a:path w="32384" h="17145">
                <a:moveTo>
                  <a:pt x="26936" y="13500"/>
                </a:moveTo>
                <a:lnTo>
                  <a:pt x="26479" y="13589"/>
                </a:lnTo>
                <a:lnTo>
                  <a:pt x="26162" y="13538"/>
                </a:lnTo>
                <a:lnTo>
                  <a:pt x="26352" y="13589"/>
                </a:lnTo>
                <a:lnTo>
                  <a:pt x="26339" y="13766"/>
                </a:lnTo>
                <a:lnTo>
                  <a:pt x="26238" y="14033"/>
                </a:lnTo>
                <a:lnTo>
                  <a:pt x="26276" y="14211"/>
                </a:lnTo>
                <a:lnTo>
                  <a:pt x="26390" y="14033"/>
                </a:lnTo>
                <a:lnTo>
                  <a:pt x="26936" y="13500"/>
                </a:lnTo>
                <a:close/>
              </a:path>
              <a:path w="32384" h="17145">
                <a:moveTo>
                  <a:pt x="27165" y="14300"/>
                </a:moveTo>
                <a:lnTo>
                  <a:pt x="26797" y="14198"/>
                </a:lnTo>
                <a:lnTo>
                  <a:pt x="26606" y="14414"/>
                </a:lnTo>
                <a:lnTo>
                  <a:pt x="26784" y="14452"/>
                </a:lnTo>
                <a:lnTo>
                  <a:pt x="27165" y="14300"/>
                </a:lnTo>
                <a:close/>
              </a:path>
              <a:path w="32384" h="17145">
                <a:moveTo>
                  <a:pt x="28714" y="15214"/>
                </a:moveTo>
                <a:lnTo>
                  <a:pt x="28562" y="15138"/>
                </a:lnTo>
                <a:lnTo>
                  <a:pt x="28714" y="15214"/>
                </a:lnTo>
                <a:close/>
              </a:path>
              <a:path w="32384" h="17145">
                <a:moveTo>
                  <a:pt x="28740" y="15062"/>
                </a:moveTo>
                <a:close/>
              </a:path>
              <a:path w="32384" h="17145">
                <a:moveTo>
                  <a:pt x="29311" y="14871"/>
                </a:moveTo>
                <a:close/>
              </a:path>
              <a:path w="32384" h="17145">
                <a:moveTo>
                  <a:pt x="32004" y="1651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866076" y="457520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5" y="0"/>
                </a:moveTo>
                <a:lnTo>
                  <a:pt x="63" y="152"/>
                </a:lnTo>
                <a:lnTo>
                  <a:pt x="2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755142" y="4613681"/>
            <a:ext cx="12065" cy="23495"/>
          </a:xfrm>
          <a:custGeom>
            <a:avLst/>
            <a:gdLst/>
            <a:ahLst/>
            <a:cxnLst/>
            <a:rect l="l" t="t" r="r" b="b"/>
            <a:pathLst>
              <a:path w="12065" h="23495">
                <a:moveTo>
                  <a:pt x="139" y="1714"/>
                </a:moveTo>
                <a:lnTo>
                  <a:pt x="0" y="1727"/>
                </a:lnTo>
                <a:lnTo>
                  <a:pt x="139" y="1714"/>
                </a:lnTo>
                <a:close/>
              </a:path>
              <a:path w="12065" h="23495">
                <a:moveTo>
                  <a:pt x="711" y="1549"/>
                </a:moveTo>
                <a:close/>
              </a:path>
              <a:path w="12065" h="23495">
                <a:moveTo>
                  <a:pt x="749" y="13119"/>
                </a:moveTo>
                <a:lnTo>
                  <a:pt x="558" y="13119"/>
                </a:lnTo>
                <a:lnTo>
                  <a:pt x="685" y="13182"/>
                </a:lnTo>
                <a:close/>
              </a:path>
              <a:path w="12065" h="23495">
                <a:moveTo>
                  <a:pt x="901" y="13296"/>
                </a:moveTo>
                <a:lnTo>
                  <a:pt x="876" y="13169"/>
                </a:lnTo>
                <a:lnTo>
                  <a:pt x="673" y="13271"/>
                </a:lnTo>
                <a:lnTo>
                  <a:pt x="838" y="13347"/>
                </a:lnTo>
                <a:close/>
              </a:path>
              <a:path w="12065" h="23495">
                <a:moveTo>
                  <a:pt x="1866" y="673"/>
                </a:moveTo>
                <a:lnTo>
                  <a:pt x="1739" y="393"/>
                </a:lnTo>
                <a:lnTo>
                  <a:pt x="1181" y="0"/>
                </a:lnTo>
                <a:lnTo>
                  <a:pt x="1066" y="393"/>
                </a:lnTo>
                <a:lnTo>
                  <a:pt x="1219" y="431"/>
                </a:lnTo>
                <a:lnTo>
                  <a:pt x="1333" y="673"/>
                </a:lnTo>
                <a:lnTo>
                  <a:pt x="1397" y="876"/>
                </a:lnTo>
                <a:lnTo>
                  <a:pt x="1638" y="1003"/>
                </a:lnTo>
                <a:lnTo>
                  <a:pt x="1765" y="927"/>
                </a:lnTo>
                <a:lnTo>
                  <a:pt x="1866" y="673"/>
                </a:lnTo>
                <a:close/>
              </a:path>
              <a:path w="12065" h="23495">
                <a:moveTo>
                  <a:pt x="1930" y="13246"/>
                </a:moveTo>
                <a:lnTo>
                  <a:pt x="1752" y="13208"/>
                </a:lnTo>
                <a:lnTo>
                  <a:pt x="1828" y="13335"/>
                </a:lnTo>
                <a:close/>
              </a:path>
              <a:path w="12065" h="23495">
                <a:moveTo>
                  <a:pt x="1981" y="927"/>
                </a:moveTo>
                <a:lnTo>
                  <a:pt x="1828" y="876"/>
                </a:lnTo>
                <a:lnTo>
                  <a:pt x="1981" y="927"/>
                </a:lnTo>
                <a:close/>
              </a:path>
              <a:path w="12065" h="23495">
                <a:moveTo>
                  <a:pt x="2247" y="1079"/>
                </a:moveTo>
                <a:lnTo>
                  <a:pt x="2235" y="927"/>
                </a:lnTo>
                <a:lnTo>
                  <a:pt x="2019" y="927"/>
                </a:lnTo>
                <a:lnTo>
                  <a:pt x="2247" y="1079"/>
                </a:lnTo>
                <a:close/>
              </a:path>
              <a:path w="12065" h="23495">
                <a:moveTo>
                  <a:pt x="2425" y="952"/>
                </a:moveTo>
                <a:lnTo>
                  <a:pt x="2235" y="825"/>
                </a:lnTo>
                <a:lnTo>
                  <a:pt x="1930" y="609"/>
                </a:lnTo>
                <a:lnTo>
                  <a:pt x="2032" y="889"/>
                </a:lnTo>
                <a:lnTo>
                  <a:pt x="2235" y="927"/>
                </a:lnTo>
                <a:lnTo>
                  <a:pt x="2425" y="952"/>
                </a:lnTo>
                <a:close/>
              </a:path>
              <a:path w="12065" h="23495">
                <a:moveTo>
                  <a:pt x="2527" y="12458"/>
                </a:moveTo>
                <a:lnTo>
                  <a:pt x="2387" y="12446"/>
                </a:lnTo>
                <a:lnTo>
                  <a:pt x="2527" y="12458"/>
                </a:lnTo>
                <a:close/>
              </a:path>
              <a:path w="12065" h="23495">
                <a:moveTo>
                  <a:pt x="2540" y="13449"/>
                </a:moveTo>
                <a:close/>
              </a:path>
              <a:path w="12065" h="23495">
                <a:moveTo>
                  <a:pt x="2882" y="19570"/>
                </a:moveTo>
                <a:lnTo>
                  <a:pt x="2641" y="19405"/>
                </a:lnTo>
                <a:lnTo>
                  <a:pt x="2717" y="19532"/>
                </a:lnTo>
                <a:lnTo>
                  <a:pt x="2882" y="19570"/>
                </a:lnTo>
                <a:close/>
              </a:path>
              <a:path w="12065" h="23495">
                <a:moveTo>
                  <a:pt x="3340" y="9194"/>
                </a:moveTo>
                <a:lnTo>
                  <a:pt x="3136" y="9385"/>
                </a:lnTo>
                <a:lnTo>
                  <a:pt x="3340" y="9194"/>
                </a:lnTo>
                <a:close/>
              </a:path>
              <a:path w="12065" h="23495">
                <a:moveTo>
                  <a:pt x="4292" y="12852"/>
                </a:moveTo>
                <a:lnTo>
                  <a:pt x="4038" y="12687"/>
                </a:lnTo>
                <a:lnTo>
                  <a:pt x="3822" y="12903"/>
                </a:lnTo>
                <a:lnTo>
                  <a:pt x="4140" y="13055"/>
                </a:lnTo>
                <a:lnTo>
                  <a:pt x="4292" y="12852"/>
                </a:lnTo>
                <a:close/>
              </a:path>
              <a:path w="12065" h="23495">
                <a:moveTo>
                  <a:pt x="4533" y="23393"/>
                </a:moveTo>
                <a:lnTo>
                  <a:pt x="4394" y="23164"/>
                </a:lnTo>
                <a:lnTo>
                  <a:pt x="4330" y="23482"/>
                </a:lnTo>
                <a:lnTo>
                  <a:pt x="4508" y="23418"/>
                </a:lnTo>
                <a:close/>
              </a:path>
              <a:path w="12065" h="23495">
                <a:moveTo>
                  <a:pt x="5600" y="11036"/>
                </a:moveTo>
                <a:lnTo>
                  <a:pt x="5372" y="11125"/>
                </a:lnTo>
                <a:lnTo>
                  <a:pt x="5334" y="11264"/>
                </a:lnTo>
                <a:lnTo>
                  <a:pt x="5511" y="11201"/>
                </a:lnTo>
                <a:lnTo>
                  <a:pt x="5600" y="11036"/>
                </a:lnTo>
                <a:close/>
              </a:path>
              <a:path w="12065" h="23495">
                <a:moveTo>
                  <a:pt x="7086" y="6578"/>
                </a:moveTo>
                <a:close/>
              </a:path>
              <a:path w="12065" h="23495">
                <a:moveTo>
                  <a:pt x="7391" y="6388"/>
                </a:moveTo>
                <a:lnTo>
                  <a:pt x="7239" y="6388"/>
                </a:lnTo>
                <a:lnTo>
                  <a:pt x="7099" y="6413"/>
                </a:lnTo>
                <a:lnTo>
                  <a:pt x="7264" y="6477"/>
                </a:lnTo>
                <a:lnTo>
                  <a:pt x="7391" y="6388"/>
                </a:lnTo>
                <a:close/>
              </a:path>
              <a:path w="12065" h="23495">
                <a:moveTo>
                  <a:pt x="7823" y="8191"/>
                </a:moveTo>
                <a:lnTo>
                  <a:pt x="7797" y="8051"/>
                </a:lnTo>
                <a:lnTo>
                  <a:pt x="7721" y="8204"/>
                </a:lnTo>
                <a:close/>
              </a:path>
              <a:path w="12065" h="23495">
                <a:moveTo>
                  <a:pt x="9207" y="6007"/>
                </a:moveTo>
                <a:lnTo>
                  <a:pt x="9042" y="5842"/>
                </a:lnTo>
                <a:lnTo>
                  <a:pt x="8724" y="5943"/>
                </a:lnTo>
                <a:lnTo>
                  <a:pt x="9207" y="6007"/>
                </a:lnTo>
                <a:close/>
              </a:path>
              <a:path w="12065" h="23495">
                <a:moveTo>
                  <a:pt x="11163" y="3352"/>
                </a:moveTo>
                <a:lnTo>
                  <a:pt x="10947" y="3416"/>
                </a:lnTo>
                <a:lnTo>
                  <a:pt x="11163" y="3479"/>
                </a:lnTo>
                <a:lnTo>
                  <a:pt x="11163" y="3352"/>
                </a:lnTo>
                <a:close/>
              </a:path>
              <a:path w="12065" h="23495">
                <a:moveTo>
                  <a:pt x="11785" y="4635"/>
                </a:moveTo>
                <a:lnTo>
                  <a:pt x="11658" y="4622"/>
                </a:lnTo>
                <a:lnTo>
                  <a:pt x="11785" y="463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6202845" y="2901771"/>
            <a:ext cx="16510" cy="111125"/>
          </a:xfrm>
          <a:custGeom>
            <a:avLst/>
            <a:gdLst/>
            <a:ahLst/>
            <a:cxnLst/>
            <a:rect l="l" t="t" r="r" b="b"/>
            <a:pathLst>
              <a:path w="16510" h="111125">
                <a:moveTo>
                  <a:pt x="5524" y="29235"/>
                </a:moveTo>
                <a:lnTo>
                  <a:pt x="4699" y="27178"/>
                </a:lnTo>
                <a:lnTo>
                  <a:pt x="3860" y="28206"/>
                </a:lnTo>
                <a:lnTo>
                  <a:pt x="2451" y="37236"/>
                </a:lnTo>
                <a:lnTo>
                  <a:pt x="4165" y="36766"/>
                </a:lnTo>
                <a:lnTo>
                  <a:pt x="3670" y="34493"/>
                </a:lnTo>
                <a:lnTo>
                  <a:pt x="5524" y="29235"/>
                </a:lnTo>
                <a:close/>
              </a:path>
              <a:path w="16510" h="111125">
                <a:moveTo>
                  <a:pt x="6007" y="62953"/>
                </a:moveTo>
                <a:lnTo>
                  <a:pt x="4191" y="60540"/>
                </a:lnTo>
                <a:lnTo>
                  <a:pt x="5067" y="59042"/>
                </a:lnTo>
                <a:lnTo>
                  <a:pt x="3035" y="58953"/>
                </a:lnTo>
                <a:lnTo>
                  <a:pt x="4953" y="63957"/>
                </a:lnTo>
                <a:lnTo>
                  <a:pt x="6007" y="64465"/>
                </a:lnTo>
                <a:lnTo>
                  <a:pt x="6007" y="62953"/>
                </a:lnTo>
                <a:close/>
              </a:path>
              <a:path w="16510" h="111125">
                <a:moveTo>
                  <a:pt x="6032" y="53987"/>
                </a:moveTo>
                <a:lnTo>
                  <a:pt x="990" y="44272"/>
                </a:lnTo>
                <a:lnTo>
                  <a:pt x="4356" y="38874"/>
                </a:lnTo>
                <a:lnTo>
                  <a:pt x="0" y="43167"/>
                </a:lnTo>
                <a:lnTo>
                  <a:pt x="3987" y="52539"/>
                </a:lnTo>
                <a:lnTo>
                  <a:pt x="4241" y="58204"/>
                </a:lnTo>
                <a:lnTo>
                  <a:pt x="6032" y="53987"/>
                </a:lnTo>
                <a:close/>
              </a:path>
              <a:path w="16510" h="111125">
                <a:moveTo>
                  <a:pt x="14160" y="0"/>
                </a:moveTo>
                <a:lnTo>
                  <a:pt x="9728" y="3556"/>
                </a:lnTo>
                <a:lnTo>
                  <a:pt x="7493" y="9944"/>
                </a:lnTo>
                <a:lnTo>
                  <a:pt x="6375" y="17272"/>
                </a:lnTo>
                <a:lnTo>
                  <a:pt x="5257" y="23583"/>
                </a:lnTo>
                <a:lnTo>
                  <a:pt x="7327" y="19812"/>
                </a:lnTo>
                <a:lnTo>
                  <a:pt x="8509" y="12712"/>
                </a:lnTo>
                <a:lnTo>
                  <a:pt x="10287" y="5156"/>
                </a:lnTo>
                <a:lnTo>
                  <a:pt x="14160" y="0"/>
                </a:lnTo>
                <a:close/>
              </a:path>
              <a:path w="16510" h="111125">
                <a:moveTo>
                  <a:pt x="16306" y="110705"/>
                </a:moveTo>
                <a:lnTo>
                  <a:pt x="14770" y="106692"/>
                </a:lnTo>
                <a:lnTo>
                  <a:pt x="14554" y="100926"/>
                </a:lnTo>
                <a:lnTo>
                  <a:pt x="14173" y="96710"/>
                </a:lnTo>
                <a:lnTo>
                  <a:pt x="12763" y="93891"/>
                </a:lnTo>
                <a:lnTo>
                  <a:pt x="11341" y="88074"/>
                </a:lnTo>
                <a:lnTo>
                  <a:pt x="11303" y="84937"/>
                </a:lnTo>
                <a:lnTo>
                  <a:pt x="9042" y="86258"/>
                </a:lnTo>
                <a:lnTo>
                  <a:pt x="11963" y="93408"/>
                </a:lnTo>
                <a:lnTo>
                  <a:pt x="12814" y="95948"/>
                </a:lnTo>
                <a:lnTo>
                  <a:pt x="14185" y="99822"/>
                </a:lnTo>
                <a:lnTo>
                  <a:pt x="12738" y="108369"/>
                </a:lnTo>
                <a:lnTo>
                  <a:pt x="16306" y="11070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714844" y="4560417"/>
            <a:ext cx="7620" cy="3810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266" y="76"/>
                </a:moveTo>
                <a:lnTo>
                  <a:pt x="50" y="0"/>
                </a:lnTo>
                <a:lnTo>
                  <a:pt x="165" y="215"/>
                </a:lnTo>
                <a:lnTo>
                  <a:pt x="266" y="76"/>
                </a:lnTo>
                <a:close/>
              </a:path>
              <a:path w="7620" h="3810">
                <a:moveTo>
                  <a:pt x="609" y="241"/>
                </a:moveTo>
                <a:lnTo>
                  <a:pt x="381" y="203"/>
                </a:lnTo>
                <a:lnTo>
                  <a:pt x="533" y="355"/>
                </a:lnTo>
                <a:close/>
              </a:path>
              <a:path w="7620" h="3810">
                <a:moveTo>
                  <a:pt x="7493" y="3403"/>
                </a:moveTo>
                <a:lnTo>
                  <a:pt x="7366" y="3200"/>
                </a:lnTo>
                <a:lnTo>
                  <a:pt x="7188" y="3175"/>
                </a:lnTo>
                <a:lnTo>
                  <a:pt x="7035" y="3048"/>
                </a:lnTo>
                <a:lnTo>
                  <a:pt x="6908" y="3022"/>
                </a:lnTo>
                <a:lnTo>
                  <a:pt x="6985" y="3175"/>
                </a:lnTo>
                <a:lnTo>
                  <a:pt x="6883" y="3048"/>
                </a:lnTo>
                <a:lnTo>
                  <a:pt x="6896" y="3378"/>
                </a:lnTo>
                <a:lnTo>
                  <a:pt x="7124" y="3225"/>
                </a:lnTo>
                <a:lnTo>
                  <a:pt x="7124" y="3467"/>
                </a:lnTo>
                <a:lnTo>
                  <a:pt x="7493" y="340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575602" y="429914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76" y="393"/>
                </a:moveTo>
                <a:close/>
              </a:path>
              <a:path w="634" h="635">
                <a:moveTo>
                  <a:pt x="342" y="0"/>
                </a:moveTo>
                <a:lnTo>
                  <a:pt x="215" y="0"/>
                </a:lnTo>
                <a:lnTo>
                  <a:pt x="34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1151897" y="4429972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25" y="0"/>
                </a:moveTo>
                <a:lnTo>
                  <a:pt x="0" y="571"/>
                </a:lnTo>
                <a:lnTo>
                  <a:pt x="749" y="977"/>
                </a:lnTo>
                <a:lnTo>
                  <a:pt x="1143" y="914"/>
                </a:lnTo>
                <a:lnTo>
                  <a:pt x="762" y="622"/>
                </a:lnTo>
                <a:lnTo>
                  <a:pt x="355" y="355"/>
                </a:lnTo>
                <a:lnTo>
                  <a:pt x="2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7460928" y="2559808"/>
            <a:ext cx="2540" cy="7620"/>
          </a:xfrm>
          <a:custGeom>
            <a:avLst/>
            <a:gdLst/>
            <a:ahLst/>
            <a:cxnLst/>
            <a:rect l="l" t="t" r="r" b="b"/>
            <a:pathLst>
              <a:path w="2540" h="7619">
                <a:moveTo>
                  <a:pt x="1828" y="0"/>
                </a:moveTo>
                <a:lnTo>
                  <a:pt x="1524" y="203"/>
                </a:lnTo>
                <a:lnTo>
                  <a:pt x="1295" y="457"/>
                </a:lnTo>
                <a:lnTo>
                  <a:pt x="939" y="647"/>
                </a:lnTo>
                <a:lnTo>
                  <a:pt x="495" y="406"/>
                </a:lnTo>
                <a:lnTo>
                  <a:pt x="190" y="647"/>
                </a:lnTo>
                <a:lnTo>
                  <a:pt x="1003" y="2501"/>
                </a:lnTo>
                <a:lnTo>
                  <a:pt x="0" y="5003"/>
                </a:lnTo>
                <a:lnTo>
                  <a:pt x="177" y="7048"/>
                </a:lnTo>
                <a:lnTo>
                  <a:pt x="1308" y="5283"/>
                </a:lnTo>
                <a:lnTo>
                  <a:pt x="2184" y="2425"/>
                </a:lnTo>
                <a:lnTo>
                  <a:pt x="2108" y="317"/>
                </a:lnTo>
                <a:lnTo>
                  <a:pt x="182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9301429" y="496213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63" y="660"/>
                </a:moveTo>
                <a:close/>
              </a:path>
              <a:path w="1270" h="1270">
                <a:moveTo>
                  <a:pt x="1270" y="25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627735" y="4375696"/>
            <a:ext cx="45720" cy="42545"/>
          </a:xfrm>
          <a:custGeom>
            <a:avLst/>
            <a:gdLst/>
            <a:ahLst/>
            <a:cxnLst/>
            <a:rect l="l" t="t" r="r" b="b"/>
            <a:pathLst>
              <a:path w="45720" h="42545">
                <a:moveTo>
                  <a:pt x="596" y="304"/>
                </a:moveTo>
                <a:lnTo>
                  <a:pt x="558" y="12"/>
                </a:lnTo>
                <a:lnTo>
                  <a:pt x="419" y="0"/>
                </a:lnTo>
                <a:lnTo>
                  <a:pt x="139" y="12"/>
                </a:lnTo>
                <a:lnTo>
                  <a:pt x="0" y="25"/>
                </a:lnTo>
                <a:lnTo>
                  <a:pt x="76" y="215"/>
                </a:lnTo>
                <a:lnTo>
                  <a:pt x="596" y="304"/>
                </a:lnTo>
                <a:close/>
              </a:path>
              <a:path w="45720" h="42545">
                <a:moveTo>
                  <a:pt x="44310" y="37414"/>
                </a:moveTo>
                <a:lnTo>
                  <a:pt x="44107" y="37147"/>
                </a:lnTo>
                <a:lnTo>
                  <a:pt x="44272" y="36830"/>
                </a:lnTo>
                <a:lnTo>
                  <a:pt x="44170" y="36156"/>
                </a:lnTo>
                <a:lnTo>
                  <a:pt x="43764" y="36017"/>
                </a:lnTo>
                <a:lnTo>
                  <a:pt x="43611" y="36449"/>
                </a:lnTo>
                <a:lnTo>
                  <a:pt x="43434" y="36588"/>
                </a:lnTo>
                <a:lnTo>
                  <a:pt x="43472" y="36893"/>
                </a:lnTo>
                <a:lnTo>
                  <a:pt x="43383" y="37071"/>
                </a:lnTo>
                <a:lnTo>
                  <a:pt x="43307" y="36893"/>
                </a:lnTo>
                <a:lnTo>
                  <a:pt x="42976" y="36753"/>
                </a:lnTo>
                <a:lnTo>
                  <a:pt x="42837" y="37287"/>
                </a:lnTo>
                <a:lnTo>
                  <a:pt x="43065" y="37731"/>
                </a:lnTo>
                <a:lnTo>
                  <a:pt x="43319" y="37147"/>
                </a:lnTo>
                <a:lnTo>
                  <a:pt x="43446" y="37312"/>
                </a:lnTo>
                <a:lnTo>
                  <a:pt x="43573" y="37414"/>
                </a:lnTo>
                <a:lnTo>
                  <a:pt x="44069" y="37452"/>
                </a:lnTo>
                <a:lnTo>
                  <a:pt x="44208" y="37592"/>
                </a:lnTo>
                <a:lnTo>
                  <a:pt x="44170" y="37452"/>
                </a:lnTo>
                <a:lnTo>
                  <a:pt x="44310" y="37414"/>
                </a:lnTo>
                <a:close/>
              </a:path>
              <a:path w="45720" h="42545">
                <a:moveTo>
                  <a:pt x="45250" y="39624"/>
                </a:moveTo>
                <a:lnTo>
                  <a:pt x="44932" y="39433"/>
                </a:lnTo>
                <a:lnTo>
                  <a:pt x="44526" y="39331"/>
                </a:lnTo>
                <a:lnTo>
                  <a:pt x="44742" y="39166"/>
                </a:lnTo>
                <a:lnTo>
                  <a:pt x="44526" y="39027"/>
                </a:lnTo>
                <a:lnTo>
                  <a:pt x="44399" y="38938"/>
                </a:lnTo>
                <a:lnTo>
                  <a:pt x="44856" y="38976"/>
                </a:lnTo>
                <a:lnTo>
                  <a:pt x="44729" y="38798"/>
                </a:lnTo>
                <a:lnTo>
                  <a:pt x="44462" y="38747"/>
                </a:lnTo>
                <a:lnTo>
                  <a:pt x="44361" y="38366"/>
                </a:lnTo>
                <a:lnTo>
                  <a:pt x="44132" y="38163"/>
                </a:lnTo>
                <a:lnTo>
                  <a:pt x="44081" y="37744"/>
                </a:lnTo>
                <a:lnTo>
                  <a:pt x="43853" y="37630"/>
                </a:lnTo>
                <a:lnTo>
                  <a:pt x="43497" y="37731"/>
                </a:lnTo>
                <a:lnTo>
                  <a:pt x="43383" y="37960"/>
                </a:lnTo>
                <a:lnTo>
                  <a:pt x="43027" y="37744"/>
                </a:lnTo>
                <a:lnTo>
                  <a:pt x="42811" y="37731"/>
                </a:lnTo>
                <a:lnTo>
                  <a:pt x="42481" y="37566"/>
                </a:lnTo>
                <a:lnTo>
                  <a:pt x="42151" y="37680"/>
                </a:lnTo>
                <a:lnTo>
                  <a:pt x="41795" y="37566"/>
                </a:lnTo>
                <a:lnTo>
                  <a:pt x="41541" y="37553"/>
                </a:lnTo>
                <a:lnTo>
                  <a:pt x="41579" y="38150"/>
                </a:lnTo>
                <a:lnTo>
                  <a:pt x="41287" y="38023"/>
                </a:lnTo>
                <a:lnTo>
                  <a:pt x="41160" y="38239"/>
                </a:lnTo>
                <a:lnTo>
                  <a:pt x="41008" y="38328"/>
                </a:lnTo>
                <a:lnTo>
                  <a:pt x="41186" y="38404"/>
                </a:lnTo>
                <a:lnTo>
                  <a:pt x="41160" y="38798"/>
                </a:lnTo>
                <a:lnTo>
                  <a:pt x="41021" y="38798"/>
                </a:lnTo>
                <a:lnTo>
                  <a:pt x="40970" y="38658"/>
                </a:lnTo>
                <a:lnTo>
                  <a:pt x="40309" y="38646"/>
                </a:lnTo>
                <a:lnTo>
                  <a:pt x="40868" y="38646"/>
                </a:lnTo>
                <a:lnTo>
                  <a:pt x="40894" y="38341"/>
                </a:lnTo>
                <a:lnTo>
                  <a:pt x="40690" y="38328"/>
                </a:lnTo>
                <a:lnTo>
                  <a:pt x="40246" y="38608"/>
                </a:lnTo>
                <a:lnTo>
                  <a:pt x="39852" y="37922"/>
                </a:lnTo>
                <a:lnTo>
                  <a:pt x="39344" y="38493"/>
                </a:lnTo>
                <a:lnTo>
                  <a:pt x="38849" y="38620"/>
                </a:lnTo>
                <a:lnTo>
                  <a:pt x="38366" y="38608"/>
                </a:lnTo>
                <a:lnTo>
                  <a:pt x="37249" y="38493"/>
                </a:lnTo>
                <a:lnTo>
                  <a:pt x="36817" y="38620"/>
                </a:lnTo>
                <a:lnTo>
                  <a:pt x="36703" y="38798"/>
                </a:lnTo>
                <a:lnTo>
                  <a:pt x="36588" y="39027"/>
                </a:lnTo>
                <a:lnTo>
                  <a:pt x="36372" y="38900"/>
                </a:lnTo>
                <a:lnTo>
                  <a:pt x="35928" y="39128"/>
                </a:lnTo>
                <a:lnTo>
                  <a:pt x="35890" y="39370"/>
                </a:lnTo>
                <a:lnTo>
                  <a:pt x="35801" y="39166"/>
                </a:lnTo>
                <a:lnTo>
                  <a:pt x="35420" y="38557"/>
                </a:lnTo>
                <a:lnTo>
                  <a:pt x="35674" y="39839"/>
                </a:lnTo>
                <a:lnTo>
                  <a:pt x="36169" y="39827"/>
                </a:lnTo>
                <a:lnTo>
                  <a:pt x="36207" y="40500"/>
                </a:lnTo>
                <a:lnTo>
                  <a:pt x="36461" y="40017"/>
                </a:lnTo>
                <a:lnTo>
                  <a:pt x="36703" y="40297"/>
                </a:lnTo>
                <a:lnTo>
                  <a:pt x="36525" y="40398"/>
                </a:lnTo>
                <a:lnTo>
                  <a:pt x="36690" y="40614"/>
                </a:lnTo>
                <a:lnTo>
                  <a:pt x="36499" y="40716"/>
                </a:lnTo>
                <a:lnTo>
                  <a:pt x="35648" y="40576"/>
                </a:lnTo>
                <a:lnTo>
                  <a:pt x="35356" y="40843"/>
                </a:lnTo>
                <a:lnTo>
                  <a:pt x="35153" y="41249"/>
                </a:lnTo>
                <a:lnTo>
                  <a:pt x="35039" y="41630"/>
                </a:lnTo>
                <a:lnTo>
                  <a:pt x="36118" y="41973"/>
                </a:lnTo>
                <a:lnTo>
                  <a:pt x="37426" y="42100"/>
                </a:lnTo>
                <a:lnTo>
                  <a:pt x="38214" y="41732"/>
                </a:lnTo>
                <a:lnTo>
                  <a:pt x="41808" y="42468"/>
                </a:lnTo>
                <a:lnTo>
                  <a:pt x="43294" y="41922"/>
                </a:lnTo>
                <a:lnTo>
                  <a:pt x="43421" y="41948"/>
                </a:lnTo>
                <a:lnTo>
                  <a:pt x="43484" y="41821"/>
                </a:lnTo>
                <a:lnTo>
                  <a:pt x="43700" y="41770"/>
                </a:lnTo>
                <a:lnTo>
                  <a:pt x="43561" y="41706"/>
                </a:lnTo>
                <a:lnTo>
                  <a:pt x="43535" y="41452"/>
                </a:lnTo>
                <a:lnTo>
                  <a:pt x="43751" y="41465"/>
                </a:lnTo>
                <a:lnTo>
                  <a:pt x="43383" y="41338"/>
                </a:lnTo>
                <a:lnTo>
                  <a:pt x="43357" y="41109"/>
                </a:lnTo>
                <a:lnTo>
                  <a:pt x="43103" y="41021"/>
                </a:lnTo>
                <a:lnTo>
                  <a:pt x="43002" y="40716"/>
                </a:lnTo>
                <a:lnTo>
                  <a:pt x="42887" y="40576"/>
                </a:lnTo>
                <a:lnTo>
                  <a:pt x="42608" y="40398"/>
                </a:lnTo>
                <a:lnTo>
                  <a:pt x="42125" y="40017"/>
                </a:lnTo>
                <a:lnTo>
                  <a:pt x="42430" y="39827"/>
                </a:lnTo>
                <a:lnTo>
                  <a:pt x="42595" y="39763"/>
                </a:lnTo>
                <a:lnTo>
                  <a:pt x="43065" y="39636"/>
                </a:lnTo>
                <a:lnTo>
                  <a:pt x="43548" y="39865"/>
                </a:lnTo>
                <a:lnTo>
                  <a:pt x="43980" y="39725"/>
                </a:lnTo>
                <a:lnTo>
                  <a:pt x="44081" y="39370"/>
                </a:lnTo>
                <a:lnTo>
                  <a:pt x="44462" y="39827"/>
                </a:lnTo>
                <a:lnTo>
                  <a:pt x="44754" y="39585"/>
                </a:lnTo>
                <a:lnTo>
                  <a:pt x="44970" y="39624"/>
                </a:lnTo>
                <a:lnTo>
                  <a:pt x="45250" y="3962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717778" y="4562512"/>
            <a:ext cx="4445" cy="12700"/>
          </a:xfrm>
          <a:custGeom>
            <a:avLst/>
            <a:gdLst/>
            <a:ahLst/>
            <a:cxnLst/>
            <a:rect l="l" t="t" r="r" b="b"/>
            <a:pathLst>
              <a:path w="4445" h="12700">
                <a:moveTo>
                  <a:pt x="355" y="749"/>
                </a:moveTo>
                <a:lnTo>
                  <a:pt x="0" y="736"/>
                </a:lnTo>
                <a:lnTo>
                  <a:pt x="50" y="914"/>
                </a:lnTo>
                <a:lnTo>
                  <a:pt x="241" y="939"/>
                </a:lnTo>
                <a:lnTo>
                  <a:pt x="355" y="749"/>
                </a:lnTo>
                <a:close/>
              </a:path>
              <a:path w="4445" h="12700">
                <a:moveTo>
                  <a:pt x="1346" y="368"/>
                </a:moveTo>
                <a:lnTo>
                  <a:pt x="1320" y="203"/>
                </a:lnTo>
                <a:lnTo>
                  <a:pt x="774" y="0"/>
                </a:lnTo>
                <a:lnTo>
                  <a:pt x="952" y="241"/>
                </a:lnTo>
                <a:lnTo>
                  <a:pt x="1346" y="368"/>
                </a:lnTo>
                <a:close/>
              </a:path>
              <a:path w="4445" h="12700">
                <a:moveTo>
                  <a:pt x="1689" y="2400"/>
                </a:moveTo>
                <a:lnTo>
                  <a:pt x="1549" y="2540"/>
                </a:lnTo>
                <a:lnTo>
                  <a:pt x="1689" y="2400"/>
                </a:lnTo>
                <a:close/>
              </a:path>
              <a:path w="4445" h="12700">
                <a:moveTo>
                  <a:pt x="1917" y="1930"/>
                </a:moveTo>
                <a:lnTo>
                  <a:pt x="1638" y="1549"/>
                </a:lnTo>
                <a:lnTo>
                  <a:pt x="1587" y="1841"/>
                </a:lnTo>
                <a:lnTo>
                  <a:pt x="1917" y="1930"/>
                </a:lnTo>
                <a:close/>
              </a:path>
              <a:path w="4445" h="12700">
                <a:moveTo>
                  <a:pt x="2006" y="2311"/>
                </a:moveTo>
                <a:lnTo>
                  <a:pt x="1790" y="2311"/>
                </a:lnTo>
                <a:lnTo>
                  <a:pt x="2006" y="2311"/>
                </a:lnTo>
                <a:close/>
              </a:path>
              <a:path w="4445" h="12700">
                <a:moveTo>
                  <a:pt x="2070" y="2171"/>
                </a:moveTo>
                <a:lnTo>
                  <a:pt x="1778" y="1968"/>
                </a:lnTo>
                <a:lnTo>
                  <a:pt x="1651" y="1955"/>
                </a:lnTo>
                <a:lnTo>
                  <a:pt x="1587" y="2171"/>
                </a:lnTo>
                <a:lnTo>
                  <a:pt x="1447" y="2057"/>
                </a:lnTo>
                <a:lnTo>
                  <a:pt x="1270" y="2044"/>
                </a:lnTo>
                <a:lnTo>
                  <a:pt x="1371" y="2311"/>
                </a:lnTo>
                <a:lnTo>
                  <a:pt x="1485" y="2463"/>
                </a:lnTo>
                <a:lnTo>
                  <a:pt x="1778" y="2311"/>
                </a:lnTo>
                <a:lnTo>
                  <a:pt x="1930" y="2184"/>
                </a:lnTo>
                <a:lnTo>
                  <a:pt x="2070" y="2171"/>
                </a:lnTo>
                <a:close/>
              </a:path>
              <a:path w="4445" h="12700">
                <a:moveTo>
                  <a:pt x="2882" y="2070"/>
                </a:moveTo>
                <a:lnTo>
                  <a:pt x="2032" y="2311"/>
                </a:lnTo>
                <a:lnTo>
                  <a:pt x="2006" y="2971"/>
                </a:lnTo>
                <a:lnTo>
                  <a:pt x="2336" y="3073"/>
                </a:lnTo>
                <a:lnTo>
                  <a:pt x="2362" y="2908"/>
                </a:lnTo>
                <a:lnTo>
                  <a:pt x="2501" y="2717"/>
                </a:lnTo>
                <a:lnTo>
                  <a:pt x="2286" y="2717"/>
                </a:lnTo>
                <a:lnTo>
                  <a:pt x="2882" y="2070"/>
                </a:lnTo>
                <a:close/>
              </a:path>
              <a:path w="4445" h="12700">
                <a:moveTo>
                  <a:pt x="3022" y="11925"/>
                </a:moveTo>
                <a:lnTo>
                  <a:pt x="2514" y="11861"/>
                </a:lnTo>
                <a:lnTo>
                  <a:pt x="2501" y="11531"/>
                </a:lnTo>
                <a:lnTo>
                  <a:pt x="2184" y="11658"/>
                </a:lnTo>
                <a:lnTo>
                  <a:pt x="2362" y="11569"/>
                </a:lnTo>
                <a:lnTo>
                  <a:pt x="2197" y="11315"/>
                </a:lnTo>
                <a:lnTo>
                  <a:pt x="1752" y="11404"/>
                </a:lnTo>
                <a:lnTo>
                  <a:pt x="1676" y="12319"/>
                </a:lnTo>
                <a:lnTo>
                  <a:pt x="2324" y="12204"/>
                </a:lnTo>
                <a:lnTo>
                  <a:pt x="3022" y="11925"/>
                </a:lnTo>
                <a:close/>
              </a:path>
              <a:path w="4445" h="12700">
                <a:moveTo>
                  <a:pt x="3263" y="8458"/>
                </a:moveTo>
                <a:lnTo>
                  <a:pt x="3225" y="8293"/>
                </a:lnTo>
                <a:lnTo>
                  <a:pt x="3009" y="8280"/>
                </a:lnTo>
                <a:lnTo>
                  <a:pt x="3073" y="8496"/>
                </a:lnTo>
                <a:lnTo>
                  <a:pt x="3225" y="8521"/>
                </a:lnTo>
                <a:close/>
              </a:path>
              <a:path w="4445" h="12700">
                <a:moveTo>
                  <a:pt x="3340" y="7772"/>
                </a:moveTo>
                <a:lnTo>
                  <a:pt x="2984" y="7683"/>
                </a:lnTo>
                <a:lnTo>
                  <a:pt x="2895" y="7556"/>
                </a:lnTo>
                <a:lnTo>
                  <a:pt x="2819" y="7785"/>
                </a:lnTo>
                <a:lnTo>
                  <a:pt x="3086" y="7962"/>
                </a:lnTo>
                <a:lnTo>
                  <a:pt x="3340" y="7772"/>
                </a:lnTo>
                <a:close/>
              </a:path>
              <a:path w="4445" h="12700">
                <a:moveTo>
                  <a:pt x="4152" y="1346"/>
                </a:moveTo>
                <a:lnTo>
                  <a:pt x="3987" y="1257"/>
                </a:lnTo>
                <a:lnTo>
                  <a:pt x="3352" y="787"/>
                </a:lnTo>
                <a:lnTo>
                  <a:pt x="3302" y="1346"/>
                </a:lnTo>
                <a:lnTo>
                  <a:pt x="2984" y="1701"/>
                </a:lnTo>
                <a:lnTo>
                  <a:pt x="2933" y="1079"/>
                </a:lnTo>
                <a:lnTo>
                  <a:pt x="2514" y="1079"/>
                </a:lnTo>
                <a:lnTo>
                  <a:pt x="1511" y="1485"/>
                </a:lnTo>
                <a:lnTo>
                  <a:pt x="2286" y="1498"/>
                </a:lnTo>
                <a:lnTo>
                  <a:pt x="1854" y="1574"/>
                </a:lnTo>
                <a:lnTo>
                  <a:pt x="2476" y="1765"/>
                </a:lnTo>
                <a:lnTo>
                  <a:pt x="2057" y="1689"/>
                </a:lnTo>
                <a:lnTo>
                  <a:pt x="2057" y="1943"/>
                </a:lnTo>
                <a:lnTo>
                  <a:pt x="2171" y="2120"/>
                </a:lnTo>
                <a:lnTo>
                  <a:pt x="2870" y="1778"/>
                </a:lnTo>
                <a:lnTo>
                  <a:pt x="3314" y="1943"/>
                </a:lnTo>
                <a:lnTo>
                  <a:pt x="3403" y="1765"/>
                </a:lnTo>
                <a:lnTo>
                  <a:pt x="3543" y="1485"/>
                </a:lnTo>
                <a:lnTo>
                  <a:pt x="3581" y="1346"/>
                </a:lnTo>
                <a:lnTo>
                  <a:pt x="3594" y="1612"/>
                </a:lnTo>
                <a:lnTo>
                  <a:pt x="4102" y="1574"/>
                </a:lnTo>
                <a:lnTo>
                  <a:pt x="4152" y="134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657796" y="4408868"/>
            <a:ext cx="20320" cy="13335"/>
          </a:xfrm>
          <a:custGeom>
            <a:avLst/>
            <a:gdLst/>
            <a:ahLst/>
            <a:cxnLst/>
            <a:rect l="l" t="t" r="r" b="b"/>
            <a:pathLst>
              <a:path w="20320" h="13335">
                <a:moveTo>
                  <a:pt x="139" y="12852"/>
                </a:moveTo>
                <a:lnTo>
                  <a:pt x="0" y="12890"/>
                </a:lnTo>
                <a:lnTo>
                  <a:pt x="139" y="12852"/>
                </a:lnTo>
                <a:close/>
              </a:path>
              <a:path w="20320" h="13335">
                <a:moveTo>
                  <a:pt x="6438" y="1778"/>
                </a:moveTo>
                <a:lnTo>
                  <a:pt x="6311" y="1778"/>
                </a:lnTo>
                <a:lnTo>
                  <a:pt x="6438" y="1778"/>
                </a:lnTo>
                <a:close/>
              </a:path>
              <a:path w="20320" h="13335">
                <a:moveTo>
                  <a:pt x="8178" y="4953"/>
                </a:moveTo>
                <a:lnTo>
                  <a:pt x="8051" y="5003"/>
                </a:lnTo>
                <a:lnTo>
                  <a:pt x="8128" y="5219"/>
                </a:lnTo>
                <a:lnTo>
                  <a:pt x="8128" y="5054"/>
                </a:lnTo>
                <a:close/>
              </a:path>
              <a:path w="20320" h="13335">
                <a:moveTo>
                  <a:pt x="8242" y="5156"/>
                </a:moveTo>
                <a:close/>
              </a:path>
              <a:path w="20320" h="13335">
                <a:moveTo>
                  <a:pt x="8991" y="5156"/>
                </a:moveTo>
                <a:close/>
              </a:path>
              <a:path w="20320" h="13335">
                <a:moveTo>
                  <a:pt x="10617" y="3022"/>
                </a:moveTo>
                <a:lnTo>
                  <a:pt x="10388" y="2933"/>
                </a:lnTo>
                <a:lnTo>
                  <a:pt x="10439" y="3073"/>
                </a:lnTo>
                <a:lnTo>
                  <a:pt x="10617" y="3022"/>
                </a:lnTo>
                <a:close/>
              </a:path>
              <a:path w="20320" h="13335">
                <a:moveTo>
                  <a:pt x="10642" y="698"/>
                </a:moveTo>
                <a:lnTo>
                  <a:pt x="10490" y="863"/>
                </a:lnTo>
                <a:lnTo>
                  <a:pt x="10604" y="1041"/>
                </a:lnTo>
                <a:lnTo>
                  <a:pt x="10642" y="698"/>
                </a:lnTo>
                <a:close/>
              </a:path>
              <a:path w="20320" h="13335">
                <a:moveTo>
                  <a:pt x="12217" y="660"/>
                </a:moveTo>
                <a:lnTo>
                  <a:pt x="11976" y="457"/>
                </a:lnTo>
                <a:lnTo>
                  <a:pt x="11976" y="673"/>
                </a:lnTo>
                <a:lnTo>
                  <a:pt x="12103" y="660"/>
                </a:lnTo>
                <a:close/>
              </a:path>
              <a:path w="20320" h="13335">
                <a:moveTo>
                  <a:pt x="12560" y="3429"/>
                </a:moveTo>
                <a:lnTo>
                  <a:pt x="12242" y="3111"/>
                </a:lnTo>
                <a:lnTo>
                  <a:pt x="12268" y="3251"/>
                </a:lnTo>
                <a:lnTo>
                  <a:pt x="12369" y="3403"/>
                </a:lnTo>
                <a:lnTo>
                  <a:pt x="12560" y="3429"/>
                </a:lnTo>
                <a:close/>
              </a:path>
              <a:path w="20320" h="13335">
                <a:moveTo>
                  <a:pt x="12788" y="3492"/>
                </a:moveTo>
                <a:lnTo>
                  <a:pt x="12661" y="3467"/>
                </a:lnTo>
                <a:lnTo>
                  <a:pt x="12788" y="3530"/>
                </a:lnTo>
                <a:close/>
              </a:path>
              <a:path w="20320" h="13335">
                <a:moveTo>
                  <a:pt x="14414" y="647"/>
                </a:moveTo>
                <a:lnTo>
                  <a:pt x="14312" y="495"/>
                </a:lnTo>
                <a:lnTo>
                  <a:pt x="14300" y="622"/>
                </a:lnTo>
                <a:close/>
              </a:path>
              <a:path w="20320" h="13335">
                <a:moveTo>
                  <a:pt x="14439" y="3632"/>
                </a:moveTo>
                <a:lnTo>
                  <a:pt x="14300" y="3556"/>
                </a:lnTo>
                <a:lnTo>
                  <a:pt x="14262" y="3683"/>
                </a:lnTo>
                <a:lnTo>
                  <a:pt x="14401" y="3657"/>
                </a:lnTo>
                <a:close/>
              </a:path>
              <a:path w="20320" h="13335">
                <a:moveTo>
                  <a:pt x="14897" y="3721"/>
                </a:moveTo>
                <a:lnTo>
                  <a:pt x="14630" y="3721"/>
                </a:lnTo>
                <a:lnTo>
                  <a:pt x="14744" y="3873"/>
                </a:lnTo>
                <a:lnTo>
                  <a:pt x="14884" y="3873"/>
                </a:lnTo>
                <a:lnTo>
                  <a:pt x="14897" y="3721"/>
                </a:lnTo>
                <a:close/>
              </a:path>
              <a:path w="20320" h="13335">
                <a:moveTo>
                  <a:pt x="17030" y="4635"/>
                </a:moveTo>
                <a:close/>
              </a:path>
              <a:path w="20320" h="13335">
                <a:moveTo>
                  <a:pt x="18135" y="4902"/>
                </a:moveTo>
                <a:lnTo>
                  <a:pt x="17945" y="4851"/>
                </a:lnTo>
                <a:lnTo>
                  <a:pt x="18084" y="4914"/>
                </a:lnTo>
                <a:close/>
              </a:path>
              <a:path w="20320" h="13335">
                <a:moveTo>
                  <a:pt x="18453" y="5118"/>
                </a:moveTo>
                <a:close/>
              </a:path>
              <a:path w="20320" h="13335">
                <a:moveTo>
                  <a:pt x="18605" y="482"/>
                </a:moveTo>
                <a:lnTo>
                  <a:pt x="18542" y="254"/>
                </a:lnTo>
                <a:lnTo>
                  <a:pt x="18503" y="381"/>
                </a:lnTo>
                <a:close/>
              </a:path>
              <a:path w="20320" h="13335">
                <a:moveTo>
                  <a:pt x="19075" y="101"/>
                </a:moveTo>
                <a:lnTo>
                  <a:pt x="18935" y="0"/>
                </a:lnTo>
                <a:lnTo>
                  <a:pt x="18923" y="152"/>
                </a:lnTo>
                <a:lnTo>
                  <a:pt x="19050" y="139"/>
                </a:lnTo>
                <a:close/>
              </a:path>
              <a:path w="20320" h="13335">
                <a:moveTo>
                  <a:pt x="20205" y="10909"/>
                </a:moveTo>
                <a:lnTo>
                  <a:pt x="19964" y="10998"/>
                </a:lnTo>
                <a:lnTo>
                  <a:pt x="20154" y="1098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594766" y="430047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38" y="38"/>
                </a:moveTo>
                <a:close/>
              </a:path>
              <a:path w="1270" h="635">
                <a:moveTo>
                  <a:pt x="736" y="88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740105" y="4681219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393" y="1193"/>
                </a:moveTo>
                <a:lnTo>
                  <a:pt x="317" y="1333"/>
                </a:lnTo>
                <a:lnTo>
                  <a:pt x="393" y="1193"/>
                </a:lnTo>
                <a:close/>
              </a:path>
              <a:path w="2540" h="1904">
                <a:moveTo>
                  <a:pt x="444" y="965"/>
                </a:moveTo>
                <a:close/>
              </a:path>
              <a:path w="2540" h="1904">
                <a:moveTo>
                  <a:pt x="1092" y="1054"/>
                </a:moveTo>
                <a:lnTo>
                  <a:pt x="952" y="1092"/>
                </a:lnTo>
                <a:lnTo>
                  <a:pt x="1092" y="1054"/>
                </a:lnTo>
                <a:close/>
              </a:path>
              <a:path w="2540" h="1904">
                <a:moveTo>
                  <a:pt x="1308" y="406"/>
                </a:moveTo>
                <a:lnTo>
                  <a:pt x="1066" y="0"/>
                </a:lnTo>
                <a:lnTo>
                  <a:pt x="749" y="368"/>
                </a:lnTo>
                <a:lnTo>
                  <a:pt x="355" y="368"/>
                </a:lnTo>
                <a:lnTo>
                  <a:pt x="0" y="558"/>
                </a:lnTo>
                <a:lnTo>
                  <a:pt x="190" y="685"/>
                </a:lnTo>
                <a:lnTo>
                  <a:pt x="152" y="939"/>
                </a:lnTo>
                <a:lnTo>
                  <a:pt x="203" y="698"/>
                </a:lnTo>
                <a:lnTo>
                  <a:pt x="685" y="990"/>
                </a:lnTo>
                <a:lnTo>
                  <a:pt x="889" y="825"/>
                </a:lnTo>
                <a:lnTo>
                  <a:pt x="1054" y="825"/>
                </a:lnTo>
                <a:lnTo>
                  <a:pt x="1130" y="685"/>
                </a:lnTo>
                <a:lnTo>
                  <a:pt x="1041" y="558"/>
                </a:lnTo>
                <a:lnTo>
                  <a:pt x="1308" y="546"/>
                </a:lnTo>
                <a:lnTo>
                  <a:pt x="1308" y="406"/>
                </a:lnTo>
                <a:close/>
              </a:path>
              <a:path w="2540" h="1904">
                <a:moveTo>
                  <a:pt x="2463" y="330"/>
                </a:moveTo>
                <a:lnTo>
                  <a:pt x="2235" y="101"/>
                </a:lnTo>
                <a:lnTo>
                  <a:pt x="2019" y="127"/>
                </a:lnTo>
                <a:lnTo>
                  <a:pt x="1930" y="444"/>
                </a:lnTo>
                <a:lnTo>
                  <a:pt x="2184" y="685"/>
                </a:lnTo>
                <a:lnTo>
                  <a:pt x="2311" y="647"/>
                </a:lnTo>
                <a:lnTo>
                  <a:pt x="2463" y="33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05" name="object 1505"/>
          <p:cNvGrpSpPr/>
          <p:nvPr/>
        </p:nvGrpSpPr>
        <p:grpSpPr>
          <a:xfrm>
            <a:off x="554419" y="4285943"/>
            <a:ext cx="39370" cy="27940"/>
            <a:chOff x="554419" y="4285943"/>
            <a:chExt cx="39370" cy="27940"/>
          </a:xfrm>
        </p:grpSpPr>
        <p:sp>
          <p:nvSpPr>
            <p:cNvPr id="1506" name="object 1506"/>
            <p:cNvSpPr/>
            <p:nvPr/>
          </p:nvSpPr>
          <p:spPr>
            <a:xfrm>
              <a:off x="554418" y="4285944"/>
              <a:ext cx="39370" cy="27940"/>
            </a:xfrm>
            <a:custGeom>
              <a:avLst/>
              <a:gdLst/>
              <a:ahLst/>
              <a:cxnLst/>
              <a:rect l="l" t="t" r="r" b="b"/>
              <a:pathLst>
                <a:path w="39370" h="27939">
                  <a:moveTo>
                    <a:pt x="114" y="5029"/>
                  </a:moveTo>
                  <a:close/>
                </a:path>
                <a:path w="39370" h="27939">
                  <a:moveTo>
                    <a:pt x="190" y="5549"/>
                  </a:moveTo>
                  <a:lnTo>
                    <a:pt x="12" y="5486"/>
                  </a:lnTo>
                  <a:lnTo>
                    <a:pt x="190" y="5549"/>
                  </a:lnTo>
                  <a:close/>
                </a:path>
                <a:path w="39370" h="27939">
                  <a:moveTo>
                    <a:pt x="241" y="5232"/>
                  </a:moveTo>
                  <a:lnTo>
                    <a:pt x="114" y="5080"/>
                  </a:lnTo>
                  <a:lnTo>
                    <a:pt x="0" y="5295"/>
                  </a:lnTo>
                  <a:lnTo>
                    <a:pt x="139" y="5384"/>
                  </a:lnTo>
                  <a:lnTo>
                    <a:pt x="241" y="5232"/>
                  </a:lnTo>
                  <a:close/>
                </a:path>
                <a:path w="39370" h="27939">
                  <a:moveTo>
                    <a:pt x="1282" y="6057"/>
                  </a:moveTo>
                  <a:close/>
                </a:path>
                <a:path w="39370" h="27939">
                  <a:moveTo>
                    <a:pt x="1473" y="6680"/>
                  </a:moveTo>
                  <a:lnTo>
                    <a:pt x="1308" y="6464"/>
                  </a:lnTo>
                  <a:lnTo>
                    <a:pt x="1346" y="6769"/>
                  </a:lnTo>
                  <a:lnTo>
                    <a:pt x="1473" y="6832"/>
                  </a:lnTo>
                  <a:lnTo>
                    <a:pt x="1473" y="6680"/>
                  </a:lnTo>
                  <a:close/>
                </a:path>
                <a:path w="39370" h="27939">
                  <a:moveTo>
                    <a:pt x="1638" y="6438"/>
                  </a:moveTo>
                  <a:lnTo>
                    <a:pt x="1460" y="6388"/>
                  </a:lnTo>
                  <a:lnTo>
                    <a:pt x="1536" y="6667"/>
                  </a:lnTo>
                  <a:lnTo>
                    <a:pt x="1638" y="6477"/>
                  </a:lnTo>
                  <a:close/>
                </a:path>
                <a:path w="39370" h="27939">
                  <a:moveTo>
                    <a:pt x="1828" y="6616"/>
                  </a:moveTo>
                  <a:lnTo>
                    <a:pt x="1663" y="6553"/>
                  </a:lnTo>
                  <a:lnTo>
                    <a:pt x="1828" y="6616"/>
                  </a:lnTo>
                  <a:close/>
                </a:path>
                <a:path w="39370" h="27939">
                  <a:moveTo>
                    <a:pt x="1955" y="6769"/>
                  </a:moveTo>
                  <a:lnTo>
                    <a:pt x="1803" y="6705"/>
                  </a:lnTo>
                  <a:lnTo>
                    <a:pt x="1955" y="6769"/>
                  </a:lnTo>
                  <a:close/>
                </a:path>
                <a:path w="39370" h="27939">
                  <a:moveTo>
                    <a:pt x="1993" y="6654"/>
                  </a:moveTo>
                  <a:lnTo>
                    <a:pt x="1790" y="6654"/>
                  </a:lnTo>
                  <a:lnTo>
                    <a:pt x="1993" y="6654"/>
                  </a:lnTo>
                  <a:close/>
                </a:path>
                <a:path w="39370" h="27939">
                  <a:moveTo>
                    <a:pt x="2362" y="5854"/>
                  </a:moveTo>
                  <a:lnTo>
                    <a:pt x="2209" y="5854"/>
                  </a:lnTo>
                  <a:lnTo>
                    <a:pt x="2362" y="5854"/>
                  </a:lnTo>
                  <a:close/>
                </a:path>
                <a:path w="39370" h="27939">
                  <a:moveTo>
                    <a:pt x="3594" y="7099"/>
                  </a:moveTo>
                  <a:lnTo>
                    <a:pt x="3352" y="6934"/>
                  </a:lnTo>
                  <a:lnTo>
                    <a:pt x="3035" y="6794"/>
                  </a:lnTo>
                  <a:lnTo>
                    <a:pt x="3314" y="7086"/>
                  </a:lnTo>
                  <a:lnTo>
                    <a:pt x="3594" y="7099"/>
                  </a:lnTo>
                  <a:close/>
                </a:path>
                <a:path w="39370" h="27939">
                  <a:moveTo>
                    <a:pt x="4229" y="7556"/>
                  </a:moveTo>
                  <a:lnTo>
                    <a:pt x="4152" y="7416"/>
                  </a:lnTo>
                  <a:lnTo>
                    <a:pt x="4229" y="7556"/>
                  </a:lnTo>
                  <a:close/>
                </a:path>
                <a:path w="39370" h="27939">
                  <a:moveTo>
                    <a:pt x="4470" y="8013"/>
                  </a:moveTo>
                  <a:lnTo>
                    <a:pt x="4457" y="7708"/>
                  </a:lnTo>
                  <a:lnTo>
                    <a:pt x="4330" y="7696"/>
                  </a:lnTo>
                  <a:lnTo>
                    <a:pt x="4279" y="7937"/>
                  </a:lnTo>
                  <a:lnTo>
                    <a:pt x="4470" y="8013"/>
                  </a:lnTo>
                  <a:close/>
                </a:path>
                <a:path w="39370" h="27939">
                  <a:moveTo>
                    <a:pt x="4813" y="6819"/>
                  </a:moveTo>
                  <a:lnTo>
                    <a:pt x="4673" y="6718"/>
                  </a:lnTo>
                  <a:lnTo>
                    <a:pt x="4711" y="6870"/>
                  </a:lnTo>
                  <a:close/>
                </a:path>
                <a:path w="39370" h="27939">
                  <a:moveTo>
                    <a:pt x="4991" y="6934"/>
                  </a:moveTo>
                  <a:close/>
                </a:path>
                <a:path w="39370" h="27939">
                  <a:moveTo>
                    <a:pt x="5562" y="6946"/>
                  </a:moveTo>
                  <a:close/>
                </a:path>
                <a:path w="39370" h="27939">
                  <a:moveTo>
                    <a:pt x="5689" y="8102"/>
                  </a:moveTo>
                  <a:lnTo>
                    <a:pt x="5549" y="8013"/>
                  </a:lnTo>
                  <a:lnTo>
                    <a:pt x="5410" y="8216"/>
                  </a:lnTo>
                  <a:lnTo>
                    <a:pt x="5689" y="8102"/>
                  </a:lnTo>
                  <a:close/>
                </a:path>
                <a:path w="39370" h="27939">
                  <a:moveTo>
                    <a:pt x="5715" y="7937"/>
                  </a:moveTo>
                  <a:lnTo>
                    <a:pt x="5588" y="7886"/>
                  </a:lnTo>
                  <a:lnTo>
                    <a:pt x="5715" y="7937"/>
                  </a:lnTo>
                  <a:close/>
                </a:path>
                <a:path w="39370" h="27939">
                  <a:moveTo>
                    <a:pt x="5778" y="6946"/>
                  </a:moveTo>
                  <a:close/>
                </a:path>
                <a:path w="39370" h="27939">
                  <a:moveTo>
                    <a:pt x="5791" y="8572"/>
                  </a:moveTo>
                  <a:close/>
                </a:path>
                <a:path w="39370" h="27939">
                  <a:moveTo>
                    <a:pt x="9728" y="7861"/>
                  </a:moveTo>
                  <a:close/>
                </a:path>
                <a:path w="39370" h="27939">
                  <a:moveTo>
                    <a:pt x="10528" y="7493"/>
                  </a:moveTo>
                  <a:close/>
                </a:path>
                <a:path w="39370" h="27939">
                  <a:moveTo>
                    <a:pt x="10579" y="7493"/>
                  </a:moveTo>
                  <a:lnTo>
                    <a:pt x="10553" y="7658"/>
                  </a:lnTo>
                  <a:lnTo>
                    <a:pt x="10579" y="7493"/>
                  </a:lnTo>
                  <a:close/>
                </a:path>
                <a:path w="39370" h="27939">
                  <a:moveTo>
                    <a:pt x="12839" y="6934"/>
                  </a:moveTo>
                  <a:close/>
                </a:path>
                <a:path w="39370" h="27939">
                  <a:moveTo>
                    <a:pt x="13258" y="4495"/>
                  </a:moveTo>
                  <a:close/>
                </a:path>
                <a:path w="39370" h="27939">
                  <a:moveTo>
                    <a:pt x="13538" y="5207"/>
                  </a:moveTo>
                  <a:lnTo>
                    <a:pt x="13500" y="4978"/>
                  </a:lnTo>
                  <a:lnTo>
                    <a:pt x="13284" y="4889"/>
                  </a:lnTo>
                  <a:lnTo>
                    <a:pt x="12915" y="4622"/>
                  </a:lnTo>
                  <a:lnTo>
                    <a:pt x="13081" y="4978"/>
                  </a:lnTo>
                  <a:lnTo>
                    <a:pt x="13538" y="5207"/>
                  </a:lnTo>
                  <a:close/>
                </a:path>
                <a:path w="39370" h="27939">
                  <a:moveTo>
                    <a:pt x="14147" y="5257"/>
                  </a:moveTo>
                  <a:close/>
                </a:path>
                <a:path w="39370" h="27939">
                  <a:moveTo>
                    <a:pt x="14490" y="4673"/>
                  </a:moveTo>
                  <a:lnTo>
                    <a:pt x="14363" y="4622"/>
                  </a:lnTo>
                  <a:lnTo>
                    <a:pt x="14490" y="4673"/>
                  </a:lnTo>
                  <a:close/>
                </a:path>
                <a:path w="39370" h="27939">
                  <a:moveTo>
                    <a:pt x="15773" y="5067"/>
                  </a:moveTo>
                  <a:lnTo>
                    <a:pt x="15519" y="4813"/>
                  </a:lnTo>
                  <a:lnTo>
                    <a:pt x="15468" y="4940"/>
                  </a:lnTo>
                  <a:lnTo>
                    <a:pt x="15303" y="4978"/>
                  </a:lnTo>
                  <a:lnTo>
                    <a:pt x="15430" y="5067"/>
                  </a:lnTo>
                  <a:lnTo>
                    <a:pt x="15379" y="5422"/>
                  </a:lnTo>
                  <a:lnTo>
                    <a:pt x="15697" y="5422"/>
                  </a:lnTo>
                  <a:lnTo>
                    <a:pt x="15671" y="5283"/>
                  </a:lnTo>
                  <a:lnTo>
                    <a:pt x="15735" y="5105"/>
                  </a:lnTo>
                  <a:close/>
                </a:path>
                <a:path w="39370" h="27939">
                  <a:moveTo>
                    <a:pt x="17919" y="4406"/>
                  </a:moveTo>
                  <a:lnTo>
                    <a:pt x="17780" y="4419"/>
                  </a:lnTo>
                  <a:lnTo>
                    <a:pt x="17919" y="4406"/>
                  </a:lnTo>
                  <a:close/>
                </a:path>
                <a:path w="39370" h="27939">
                  <a:moveTo>
                    <a:pt x="19608" y="5384"/>
                  </a:moveTo>
                  <a:lnTo>
                    <a:pt x="19596" y="5257"/>
                  </a:lnTo>
                  <a:lnTo>
                    <a:pt x="19456" y="5308"/>
                  </a:lnTo>
                  <a:lnTo>
                    <a:pt x="19456" y="5435"/>
                  </a:lnTo>
                  <a:lnTo>
                    <a:pt x="19608" y="5384"/>
                  </a:lnTo>
                  <a:close/>
                </a:path>
                <a:path w="39370" h="27939">
                  <a:moveTo>
                    <a:pt x="19685" y="5397"/>
                  </a:moveTo>
                  <a:close/>
                </a:path>
                <a:path w="39370" h="27939">
                  <a:moveTo>
                    <a:pt x="19977" y="5105"/>
                  </a:moveTo>
                  <a:lnTo>
                    <a:pt x="19850" y="5143"/>
                  </a:lnTo>
                  <a:lnTo>
                    <a:pt x="19977" y="5143"/>
                  </a:lnTo>
                  <a:close/>
                </a:path>
                <a:path w="39370" h="27939">
                  <a:moveTo>
                    <a:pt x="20701" y="4470"/>
                  </a:moveTo>
                  <a:close/>
                </a:path>
                <a:path w="39370" h="27939">
                  <a:moveTo>
                    <a:pt x="20789" y="4178"/>
                  </a:moveTo>
                  <a:close/>
                </a:path>
                <a:path w="39370" h="27939">
                  <a:moveTo>
                    <a:pt x="20853" y="3352"/>
                  </a:moveTo>
                  <a:lnTo>
                    <a:pt x="20650" y="3302"/>
                  </a:lnTo>
                  <a:lnTo>
                    <a:pt x="20828" y="3530"/>
                  </a:lnTo>
                  <a:lnTo>
                    <a:pt x="20853" y="3390"/>
                  </a:lnTo>
                  <a:close/>
                </a:path>
                <a:path w="39370" h="27939">
                  <a:moveTo>
                    <a:pt x="21539" y="4089"/>
                  </a:moveTo>
                  <a:lnTo>
                    <a:pt x="21501" y="4241"/>
                  </a:lnTo>
                  <a:lnTo>
                    <a:pt x="21539" y="4089"/>
                  </a:lnTo>
                  <a:close/>
                </a:path>
                <a:path w="39370" h="27939">
                  <a:moveTo>
                    <a:pt x="21666" y="6426"/>
                  </a:moveTo>
                  <a:close/>
                </a:path>
                <a:path w="39370" h="27939">
                  <a:moveTo>
                    <a:pt x="21920" y="5778"/>
                  </a:moveTo>
                  <a:lnTo>
                    <a:pt x="21805" y="5905"/>
                  </a:lnTo>
                  <a:lnTo>
                    <a:pt x="21856" y="6032"/>
                  </a:lnTo>
                  <a:lnTo>
                    <a:pt x="21920" y="5778"/>
                  </a:lnTo>
                  <a:close/>
                </a:path>
                <a:path w="39370" h="27939">
                  <a:moveTo>
                    <a:pt x="21932" y="5283"/>
                  </a:moveTo>
                  <a:close/>
                </a:path>
                <a:path w="39370" h="27939">
                  <a:moveTo>
                    <a:pt x="21958" y="6477"/>
                  </a:moveTo>
                  <a:lnTo>
                    <a:pt x="21831" y="6286"/>
                  </a:lnTo>
                  <a:lnTo>
                    <a:pt x="21704" y="6210"/>
                  </a:lnTo>
                  <a:lnTo>
                    <a:pt x="21577" y="6121"/>
                  </a:lnTo>
                  <a:lnTo>
                    <a:pt x="21463" y="6273"/>
                  </a:lnTo>
                  <a:lnTo>
                    <a:pt x="21742" y="6286"/>
                  </a:lnTo>
                  <a:lnTo>
                    <a:pt x="21691" y="6502"/>
                  </a:lnTo>
                  <a:lnTo>
                    <a:pt x="21958" y="6477"/>
                  </a:lnTo>
                  <a:close/>
                </a:path>
                <a:path w="39370" h="27939">
                  <a:moveTo>
                    <a:pt x="22415" y="3035"/>
                  </a:moveTo>
                  <a:lnTo>
                    <a:pt x="22212" y="2933"/>
                  </a:lnTo>
                  <a:lnTo>
                    <a:pt x="22059" y="3162"/>
                  </a:lnTo>
                  <a:lnTo>
                    <a:pt x="22225" y="3479"/>
                  </a:lnTo>
                  <a:lnTo>
                    <a:pt x="22415" y="3035"/>
                  </a:lnTo>
                  <a:close/>
                </a:path>
                <a:path w="39370" h="27939">
                  <a:moveTo>
                    <a:pt x="22872" y="5511"/>
                  </a:moveTo>
                  <a:close/>
                </a:path>
                <a:path w="39370" h="27939">
                  <a:moveTo>
                    <a:pt x="23876" y="3365"/>
                  </a:moveTo>
                  <a:close/>
                </a:path>
                <a:path w="39370" h="27939">
                  <a:moveTo>
                    <a:pt x="23888" y="965"/>
                  </a:moveTo>
                  <a:lnTo>
                    <a:pt x="23799" y="812"/>
                  </a:lnTo>
                  <a:lnTo>
                    <a:pt x="23698" y="673"/>
                  </a:lnTo>
                  <a:lnTo>
                    <a:pt x="23761" y="876"/>
                  </a:lnTo>
                  <a:lnTo>
                    <a:pt x="23888" y="965"/>
                  </a:lnTo>
                  <a:close/>
                </a:path>
                <a:path w="39370" h="27939">
                  <a:moveTo>
                    <a:pt x="24269" y="0"/>
                  </a:moveTo>
                  <a:lnTo>
                    <a:pt x="24028" y="50"/>
                  </a:lnTo>
                  <a:lnTo>
                    <a:pt x="23990" y="368"/>
                  </a:lnTo>
                  <a:lnTo>
                    <a:pt x="24130" y="355"/>
                  </a:lnTo>
                  <a:lnTo>
                    <a:pt x="24269" y="0"/>
                  </a:lnTo>
                  <a:close/>
                </a:path>
                <a:path w="39370" h="27939">
                  <a:moveTo>
                    <a:pt x="24460" y="16814"/>
                  </a:moveTo>
                  <a:lnTo>
                    <a:pt x="24422" y="16675"/>
                  </a:lnTo>
                  <a:lnTo>
                    <a:pt x="24130" y="16802"/>
                  </a:lnTo>
                  <a:lnTo>
                    <a:pt x="23825" y="17106"/>
                  </a:lnTo>
                  <a:lnTo>
                    <a:pt x="24371" y="16916"/>
                  </a:lnTo>
                  <a:close/>
                </a:path>
                <a:path w="39370" h="27939">
                  <a:moveTo>
                    <a:pt x="24752" y="3721"/>
                  </a:moveTo>
                  <a:lnTo>
                    <a:pt x="24663" y="3594"/>
                  </a:lnTo>
                  <a:lnTo>
                    <a:pt x="24472" y="3517"/>
                  </a:lnTo>
                  <a:lnTo>
                    <a:pt x="24333" y="3581"/>
                  </a:lnTo>
                  <a:lnTo>
                    <a:pt x="24752" y="3721"/>
                  </a:lnTo>
                  <a:close/>
                </a:path>
                <a:path w="39370" h="27939">
                  <a:moveTo>
                    <a:pt x="24930" y="3937"/>
                  </a:moveTo>
                  <a:close/>
                </a:path>
                <a:path w="39370" h="27939">
                  <a:moveTo>
                    <a:pt x="24955" y="1282"/>
                  </a:moveTo>
                  <a:lnTo>
                    <a:pt x="24739" y="1041"/>
                  </a:lnTo>
                  <a:lnTo>
                    <a:pt x="24765" y="863"/>
                  </a:lnTo>
                  <a:lnTo>
                    <a:pt x="24790" y="571"/>
                  </a:lnTo>
                  <a:lnTo>
                    <a:pt x="24396" y="660"/>
                  </a:lnTo>
                  <a:lnTo>
                    <a:pt x="24015" y="876"/>
                  </a:lnTo>
                  <a:lnTo>
                    <a:pt x="24523" y="1358"/>
                  </a:lnTo>
                  <a:lnTo>
                    <a:pt x="24777" y="1422"/>
                  </a:lnTo>
                  <a:lnTo>
                    <a:pt x="24955" y="1282"/>
                  </a:lnTo>
                  <a:close/>
                </a:path>
                <a:path w="39370" h="27939">
                  <a:moveTo>
                    <a:pt x="25044" y="4178"/>
                  </a:moveTo>
                  <a:close/>
                </a:path>
                <a:path w="39370" h="27939">
                  <a:moveTo>
                    <a:pt x="25133" y="5384"/>
                  </a:moveTo>
                  <a:close/>
                </a:path>
                <a:path w="39370" h="27939">
                  <a:moveTo>
                    <a:pt x="25196" y="4152"/>
                  </a:moveTo>
                  <a:lnTo>
                    <a:pt x="25133" y="4025"/>
                  </a:lnTo>
                  <a:lnTo>
                    <a:pt x="24930" y="4013"/>
                  </a:lnTo>
                  <a:lnTo>
                    <a:pt x="25057" y="4076"/>
                  </a:lnTo>
                  <a:lnTo>
                    <a:pt x="25196" y="4152"/>
                  </a:lnTo>
                  <a:close/>
                </a:path>
                <a:path w="39370" h="27939">
                  <a:moveTo>
                    <a:pt x="25209" y="5410"/>
                  </a:moveTo>
                  <a:close/>
                </a:path>
                <a:path w="39370" h="27939">
                  <a:moveTo>
                    <a:pt x="25438" y="6400"/>
                  </a:moveTo>
                  <a:close/>
                </a:path>
                <a:path w="39370" h="27939">
                  <a:moveTo>
                    <a:pt x="25730" y="6032"/>
                  </a:moveTo>
                  <a:lnTo>
                    <a:pt x="25565" y="5969"/>
                  </a:lnTo>
                  <a:lnTo>
                    <a:pt x="25730" y="6032"/>
                  </a:lnTo>
                  <a:close/>
                </a:path>
                <a:path w="39370" h="27939">
                  <a:moveTo>
                    <a:pt x="25755" y="5664"/>
                  </a:moveTo>
                  <a:lnTo>
                    <a:pt x="25641" y="5499"/>
                  </a:lnTo>
                  <a:lnTo>
                    <a:pt x="25539" y="5626"/>
                  </a:lnTo>
                  <a:lnTo>
                    <a:pt x="25755" y="5664"/>
                  </a:lnTo>
                  <a:close/>
                </a:path>
                <a:path w="39370" h="27939">
                  <a:moveTo>
                    <a:pt x="27965" y="6654"/>
                  </a:moveTo>
                  <a:close/>
                </a:path>
                <a:path w="39370" h="27939">
                  <a:moveTo>
                    <a:pt x="28295" y="6845"/>
                  </a:moveTo>
                  <a:lnTo>
                    <a:pt x="28194" y="6616"/>
                  </a:lnTo>
                  <a:lnTo>
                    <a:pt x="28028" y="6489"/>
                  </a:lnTo>
                  <a:lnTo>
                    <a:pt x="27990" y="6642"/>
                  </a:lnTo>
                  <a:lnTo>
                    <a:pt x="28117" y="6654"/>
                  </a:lnTo>
                  <a:lnTo>
                    <a:pt x="28295" y="6845"/>
                  </a:lnTo>
                  <a:close/>
                </a:path>
                <a:path w="39370" h="27939">
                  <a:moveTo>
                    <a:pt x="29019" y="7810"/>
                  </a:moveTo>
                  <a:lnTo>
                    <a:pt x="28854" y="7734"/>
                  </a:lnTo>
                  <a:lnTo>
                    <a:pt x="28968" y="7937"/>
                  </a:lnTo>
                  <a:lnTo>
                    <a:pt x="29019" y="7810"/>
                  </a:lnTo>
                  <a:close/>
                </a:path>
                <a:path w="39370" h="27939">
                  <a:moveTo>
                    <a:pt x="29108" y="8496"/>
                  </a:moveTo>
                  <a:close/>
                </a:path>
                <a:path w="39370" h="27939">
                  <a:moveTo>
                    <a:pt x="29121" y="8648"/>
                  </a:moveTo>
                  <a:lnTo>
                    <a:pt x="28994" y="8559"/>
                  </a:lnTo>
                  <a:lnTo>
                    <a:pt x="29121" y="8648"/>
                  </a:lnTo>
                  <a:close/>
                </a:path>
                <a:path w="39370" h="27939">
                  <a:moveTo>
                    <a:pt x="30276" y="9372"/>
                  </a:moveTo>
                  <a:close/>
                </a:path>
                <a:path w="39370" h="27939">
                  <a:moveTo>
                    <a:pt x="30327" y="9309"/>
                  </a:moveTo>
                  <a:lnTo>
                    <a:pt x="30162" y="9232"/>
                  </a:lnTo>
                  <a:lnTo>
                    <a:pt x="29984" y="9169"/>
                  </a:lnTo>
                  <a:lnTo>
                    <a:pt x="30137" y="9296"/>
                  </a:lnTo>
                  <a:lnTo>
                    <a:pt x="30327" y="9309"/>
                  </a:lnTo>
                  <a:close/>
                </a:path>
                <a:path w="39370" h="27939">
                  <a:moveTo>
                    <a:pt x="31788" y="9093"/>
                  </a:moveTo>
                  <a:close/>
                </a:path>
                <a:path w="39370" h="27939">
                  <a:moveTo>
                    <a:pt x="33312" y="9563"/>
                  </a:moveTo>
                  <a:close/>
                </a:path>
                <a:path w="39370" h="27939">
                  <a:moveTo>
                    <a:pt x="34759" y="5334"/>
                  </a:moveTo>
                  <a:lnTo>
                    <a:pt x="34632" y="5346"/>
                  </a:lnTo>
                  <a:lnTo>
                    <a:pt x="34759" y="5334"/>
                  </a:lnTo>
                  <a:close/>
                </a:path>
                <a:path w="39370" h="27939">
                  <a:moveTo>
                    <a:pt x="37211" y="6108"/>
                  </a:moveTo>
                  <a:close/>
                </a:path>
                <a:path w="39370" h="27939">
                  <a:moveTo>
                    <a:pt x="38798" y="27546"/>
                  </a:moveTo>
                  <a:lnTo>
                    <a:pt x="38620" y="27622"/>
                  </a:lnTo>
                  <a:lnTo>
                    <a:pt x="38798" y="27546"/>
                  </a:lnTo>
                  <a:close/>
                </a:path>
              </a:pathLst>
            </a:custGeom>
            <a:solidFill>
              <a:srgbClr val="E6E7E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576453" y="4291278"/>
              <a:ext cx="15240" cy="10795"/>
            </a:xfrm>
            <a:custGeom>
              <a:avLst/>
              <a:gdLst/>
              <a:ahLst/>
              <a:cxnLst/>
              <a:rect l="l" t="t" r="r" b="b"/>
              <a:pathLst>
                <a:path w="15240" h="10795">
                  <a:moveTo>
                    <a:pt x="1193" y="9842"/>
                  </a:moveTo>
                  <a:lnTo>
                    <a:pt x="1016" y="9766"/>
                  </a:lnTo>
                  <a:lnTo>
                    <a:pt x="469" y="9626"/>
                  </a:lnTo>
                  <a:lnTo>
                    <a:pt x="0" y="9652"/>
                  </a:lnTo>
                  <a:lnTo>
                    <a:pt x="749" y="10071"/>
                  </a:lnTo>
                  <a:lnTo>
                    <a:pt x="889" y="10109"/>
                  </a:lnTo>
                  <a:lnTo>
                    <a:pt x="977" y="10414"/>
                  </a:lnTo>
                  <a:lnTo>
                    <a:pt x="1003" y="10096"/>
                  </a:lnTo>
                  <a:lnTo>
                    <a:pt x="812" y="10083"/>
                  </a:lnTo>
                  <a:lnTo>
                    <a:pt x="1193" y="9842"/>
                  </a:lnTo>
                  <a:close/>
                </a:path>
                <a:path w="15240" h="10795">
                  <a:moveTo>
                    <a:pt x="3987" y="8051"/>
                  </a:moveTo>
                  <a:lnTo>
                    <a:pt x="3556" y="8077"/>
                  </a:lnTo>
                  <a:lnTo>
                    <a:pt x="3060" y="8128"/>
                  </a:lnTo>
                  <a:lnTo>
                    <a:pt x="3327" y="8356"/>
                  </a:lnTo>
                  <a:lnTo>
                    <a:pt x="3479" y="8458"/>
                  </a:lnTo>
                  <a:lnTo>
                    <a:pt x="3619" y="8382"/>
                  </a:lnTo>
                  <a:lnTo>
                    <a:pt x="3670" y="8140"/>
                  </a:lnTo>
                  <a:lnTo>
                    <a:pt x="3860" y="8089"/>
                  </a:lnTo>
                  <a:lnTo>
                    <a:pt x="3987" y="8051"/>
                  </a:lnTo>
                  <a:close/>
                </a:path>
                <a:path w="15240" h="10795">
                  <a:moveTo>
                    <a:pt x="8229" y="4025"/>
                  </a:moveTo>
                  <a:close/>
                </a:path>
                <a:path w="15240" h="10795">
                  <a:moveTo>
                    <a:pt x="9982" y="3771"/>
                  </a:moveTo>
                  <a:lnTo>
                    <a:pt x="9855" y="3746"/>
                  </a:lnTo>
                  <a:lnTo>
                    <a:pt x="9982" y="3771"/>
                  </a:lnTo>
                  <a:close/>
                </a:path>
                <a:path w="15240" h="10795">
                  <a:moveTo>
                    <a:pt x="10566" y="8724"/>
                  </a:moveTo>
                  <a:close/>
                </a:path>
                <a:path w="15240" h="10795">
                  <a:moveTo>
                    <a:pt x="10693" y="4165"/>
                  </a:moveTo>
                  <a:close/>
                </a:path>
                <a:path w="15240" h="10795">
                  <a:moveTo>
                    <a:pt x="11049" y="787"/>
                  </a:moveTo>
                  <a:lnTo>
                    <a:pt x="10909" y="838"/>
                  </a:lnTo>
                  <a:lnTo>
                    <a:pt x="11049" y="787"/>
                  </a:lnTo>
                  <a:close/>
                </a:path>
                <a:path w="15240" h="10795">
                  <a:moveTo>
                    <a:pt x="12725" y="0"/>
                  </a:moveTo>
                  <a:lnTo>
                    <a:pt x="12598" y="12"/>
                  </a:lnTo>
                  <a:lnTo>
                    <a:pt x="12725" y="0"/>
                  </a:lnTo>
                  <a:close/>
                </a:path>
                <a:path w="15240" h="10795">
                  <a:moveTo>
                    <a:pt x="15024" y="254"/>
                  </a:moveTo>
                  <a:lnTo>
                    <a:pt x="14859" y="139"/>
                  </a:lnTo>
                  <a:lnTo>
                    <a:pt x="15024" y="254"/>
                  </a:lnTo>
                  <a:close/>
                </a:path>
              </a:pathLst>
            </a:custGeom>
            <a:solidFill>
              <a:srgbClr val="E6E7E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08" name="object 1508"/>
          <p:cNvSpPr/>
          <p:nvPr/>
        </p:nvSpPr>
        <p:spPr>
          <a:xfrm>
            <a:off x="6010504" y="3022536"/>
            <a:ext cx="22225" cy="10795"/>
          </a:xfrm>
          <a:custGeom>
            <a:avLst/>
            <a:gdLst/>
            <a:ahLst/>
            <a:cxnLst/>
            <a:rect l="l" t="t" r="r" b="b"/>
            <a:pathLst>
              <a:path w="22225" h="10794">
                <a:moveTo>
                  <a:pt x="6946" y="2311"/>
                </a:moveTo>
                <a:lnTo>
                  <a:pt x="5194" y="838"/>
                </a:lnTo>
                <a:lnTo>
                  <a:pt x="2222" y="266"/>
                </a:lnTo>
                <a:lnTo>
                  <a:pt x="0" y="0"/>
                </a:lnTo>
                <a:lnTo>
                  <a:pt x="2159" y="952"/>
                </a:lnTo>
                <a:lnTo>
                  <a:pt x="4343" y="2501"/>
                </a:lnTo>
                <a:lnTo>
                  <a:pt x="5765" y="2400"/>
                </a:lnTo>
                <a:lnTo>
                  <a:pt x="6946" y="2311"/>
                </a:lnTo>
                <a:close/>
              </a:path>
              <a:path w="22225" h="10794">
                <a:moveTo>
                  <a:pt x="12179" y="4381"/>
                </a:moveTo>
                <a:lnTo>
                  <a:pt x="11150" y="3581"/>
                </a:lnTo>
                <a:lnTo>
                  <a:pt x="5765" y="2400"/>
                </a:lnTo>
                <a:lnTo>
                  <a:pt x="9372" y="4025"/>
                </a:lnTo>
                <a:lnTo>
                  <a:pt x="9906" y="4216"/>
                </a:lnTo>
                <a:lnTo>
                  <a:pt x="11671" y="4737"/>
                </a:lnTo>
                <a:lnTo>
                  <a:pt x="12179" y="4381"/>
                </a:lnTo>
                <a:close/>
              </a:path>
              <a:path w="22225" h="10794">
                <a:moveTo>
                  <a:pt x="19697" y="8178"/>
                </a:moveTo>
                <a:lnTo>
                  <a:pt x="13881" y="4648"/>
                </a:lnTo>
                <a:lnTo>
                  <a:pt x="12001" y="5092"/>
                </a:lnTo>
                <a:lnTo>
                  <a:pt x="12725" y="5600"/>
                </a:lnTo>
                <a:lnTo>
                  <a:pt x="14262" y="6350"/>
                </a:lnTo>
                <a:lnTo>
                  <a:pt x="15113" y="6591"/>
                </a:lnTo>
                <a:lnTo>
                  <a:pt x="19697" y="8178"/>
                </a:lnTo>
                <a:close/>
              </a:path>
              <a:path w="22225" h="10794">
                <a:moveTo>
                  <a:pt x="22072" y="9855"/>
                </a:moveTo>
                <a:lnTo>
                  <a:pt x="21107" y="9461"/>
                </a:lnTo>
                <a:lnTo>
                  <a:pt x="19761" y="8153"/>
                </a:lnTo>
                <a:lnTo>
                  <a:pt x="18656" y="8559"/>
                </a:lnTo>
                <a:lnTo>
                  <a:pt x="19215" y="9715"/>
                </a:lnTo>
                <a:lnTo>
                  <a:pt x="20891" y="10680"/>
                </a:lnTo>
                <a:lnTo>
                  <a:pt x="22072" y="985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592305" y="430148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5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656551" y="4336859"/>
            <a:ext cx="38100" cy="23495"/>
          </a:xfrm>
          <a:custGeom>
            <a:avLst/>
            <a:gdLst/>
            <a:ahLst/>
            <a:cxnLst/>
            <a:rect l="l" t="t" r="r" b="b"/>
            <a:pathLst>
              <a:path w="38100" h="23495">
                <a:moveTo>
                  <a:pt x="355" y="6438"/>
                </a:moveTo>
                <a:lnTo>
                  <a:pt x="304" y="6273"/>
                </a:lnTo>
                <a:lnTo>
                  <a:pt x="0" y="5753"/>
                </a:lnTo>
                <a:lnTo>
                  <a:pt x="127" y="6210"/>
                </a:lnTo>
                <a:lnTo>
                  <a:pt x="266" y="6426"/>
                </a:lnTo>
                <a:close/>
              </a:path>
              <a:path w="38100" h="23495">
                <a:moveTo>
                  <a:pt x="393" y="6502"/>
                </a:moveTo>
                <a:close/>
              </a:path>
              <a:path w="38100" h="23495">
                <a:moveTo>
                  <a:pt x="1701" y="1524"/>
                </a:moveTo>
                <a:close/>
              </a:path>
              <a:path w="38100" h="23495">
                <a:moveTo>
                  <a:pt x="2235" y="2044"/>
                </a:moveTo>
                <a:lnTo>
                  <a:pt x="2209" y="2222"/>
                </a:lnTo>
                <a:lnTo>
                  <a:pt x="2235" y="2044"/>
                </a:lnTo>
                <a:close/>
              </a:path>
              <a:path w="38100" h="23495">
                <a:moveTo>
                  <a:pt x="2286" y="5816"/>
                </a:moveTo>
                <a:lnTo>
                  <a:pt x="2159" y="5765"/>
                </a:lnTo>
                <a:lnTo>
                  <a:pt x="2095" y="5613"/>
                </a:lnTo>
                <a:lnTo>
                  <a:pt x="2044" y="5791"/>
                </a:lnTo>
                <a:lnTo>
                  <a:pt x="2006" y="5994"/>
                </a:lnTo>
                <a:lnTo>
                  <a:pt x="2171" y="6070"/>
                </a:lnTo>
                <a:lnTo>
                  <a:pt x="2209" y="5867"/>
                </a:lnTo>
                <a:close/>
              </a:path>
              <a:path w="38100" h="23495">
                <a:moveTo>
                  <a:pt x="2349" y="2019"/>
                </a:moveTo>
                <a:close/>
              </a:path>
              <a:path w="38100" h="23495">
                <a:moveTo>
                  <a:pt x="2387" y="2209"/>
                </a:moveTo>
                <a:close/>
              </a:path>
              <a:path w="38100" h="23495">
                <a:moveTo>
                  <a:pt x="2400" y="1422"/>
                </a:moveTo>
                <a:lnTo>
                  <a:pt x="2362" y="1282"/>
                </a:lnTo>
                <a:lnTo>
                  <a:pt x="2159" y="1181"/>
                </a:lnTo>
                <a:lnTo>
                  <a:pt x="2400" y="1422"/>
                </a:lnTo>
                <a:close/>
              </a:path>
              <a:path w="38100" h="23495">
                <a:moveTo>
                  <a:pt x="2501" y="177"/>
                </a:moveTo>
                <a:lnTo>
                  <a:pt x="2387" y="0"/>
                </a:lnTo>
                <a:lnTo>
                  <a:pt x="2400" y="127"/>
                </a:lnTo>
                <a:close/>
              </a:path>
              <a:path w="38100" h="23495">
                <a:moveTo>
                  <a:pt x="3073" y="4178"/>
                </a:moveTo>
                <a:lnTo>
                  <a:pt x="2692" y="3962"/>
                </a:lnTo>
                <a:lnTo>
                  <a:pt x="2832" y="4140"/>
                </a:lnTo>
                <a:lnTo>
                  <a:pt x="2857" y="4330"/>
                </a:lnTo>
                <a:lnTo>
                  <a:pt x="3060" y="4610"/>
                </a:lnTo>
                <a:lnTo>
                  <a:pt x="3073" y="4318"/>
                </a:lnTo>
                <a:lnTo>
                  <a:pt x="3073" y="4178"/>
                </a:lnTo>
                <a:close/>
              </a:path>
              <a:path w="38100" h="23495">
                <a:moveTo>
                  <a:pt x="3124" y="6718"/>
                </a:moveTo>
                <a:lnTo>
                  <a:pt x="2959" y="6426"/>
                </a:lnTo>
                <a:lnTo>
                  <a:pt x="2933" y="6235"/>
                </a:lnTo>
                <a:lnTo>
                  <a:pt x="2921" y="5943"/>
                </a:lnTo>
                <a:lnTo>
                  <a:pt x="2197" y="5575"/>
                </a:lnTo>
                <a:lnTo>
                  <a:pt x="2552" y="6007"/>
                </a:lnTo>
                <a:lnTo>
                  <a:pt x="2603" y="6159"/>
                </a:lnTo>
                <a:lnTo>
                  <a:pt x="2882" y="6375"/>
                </a:lnTo>
                <a:lnTo>
                  <a:pt x="2895" y="6565"/>
                </a:lnTo>
                <a:lnTo>
                  <a:pt x="3048" y="6743"/>
                </a:lnTo>
                <a:close/>
              </a:path>
              <a:path w="38100" h="23495">
                <a:moveTo>
                  <a:pt x="3517" y="6159"/>
                </a:moveTo>
                <a:lnTo>
                  <a:pt x="3340" y="5803"/>
                </a:lnTo>
                <a:lnTo>
                  <a:pt x="3289" y="6045"/>
                </a:lnTo>
                <a:lnTo>
                  <a:pt x="3111" y="6019"/>
                </a:lnTo>
                <a:lnTo>
                  <a:pt x="3238" y="6324"/>
                </a:lnTo>
                <a:lnTo>
                  <a:pt x="3365" y="6248"/>
                </a:lnTo>
                <a:lnTo>
                  <a:pt x="3517" y="6159"/>
                </a:lnTo>
                <a:close/>
              </a:path>
              <a:path w="38100" h="23495">
                <a:moveTo>
                  <a:pt x="3644" y="6045"/>
                </a:moveTo>
                <a:close/>
              </a:path>
              <a:path w="38100" h="23495">
                <a:moveTo>
                  <a:pt x="3733" y="5562"/>
                </a:moveTo>
                <a:lnTo>
                  <a:pt x="3683" y="5410"/>
                </a:lnTo>
                <a:lnTo>
                  <a:pt x="3581" y="5156"/>
                </a:lnTo>
                <a:lnTo>
                  <a:pt x="3429" y="5092"/>
                </a:lnTo>
                <a:lnTo>
                  <a:pt x="3327" y="5219"/>
                </a:lnTo>
                <a:lnTo>
                  <a:pt x="3606" y="5511"/>
                </a:lnTo>
                <a:lnTo>
                  <a:pt x="3733" y="5562"/>
                </a:lnTo>
                <a:close/>
              </a:path>
              <a:path w="38100" h="23495">
                <a:moveTo>
                  <a:pt x="4711" y="3848"/>
                </a:moveTo>
                <a:close/>
              </a:path>
              <a:path w="38100" h="23495">
                <a:moveTo>
                  <a:pt x="4965" y="7950"/>
                </a:moveTo>
                <a:lnTo>
                  <a:pt x="4724" y="7797"/>
                </a:lnTo>
                <a:lnTo>
                  <a:pt x="4724" y="7658"/>
                </a:lnTo>
                <a:lnTo>
                  <a:pt x="4699" y="7493"/>
                </a:lnTo>
                <a:lnTo>
                  <a:pt x="4483" y="7594"/>
                </a:lnTo>
                <a:lnTo>
                  <a:pt x="4533" y="7366"/>
                </a:lnTo>
                <a:lnTo>
                  <a:pt x="4330" y="7391"/>
                </a:lnTo>
                <a:lnTo>
                  <a:pt x="4483" y="7251"/>
                </a:lnTo>
                <a:lnTo>
                  <a:pt x="4470" y="7086"/>
                </a:lnTo>
                <a:lnTo>
                  <a:pt x="4330" y="7200"/>
                </a:lnTo>
                <a:lnTo>
                  <a:pt x="4152" y="6997"/>
                </a:lnTo>
                <a:lnTo>
                  <a:pt x="4102" y="6731"/>
                </a:lnTo>
                <a:lnTo>
                  <a:pt x="3898" y="6705"/>
                </a:lnTo>
                <a:lnTo>
                  <a:pt x="3708" y="6959"/>
                </a:lnTo>
                <a:lnTo>
                  <a:pt x="4165" y="7543"/>
                </a:lnTo>
                <a:lnTo>
                  <a:pt x="4318" y="7886"/>
                </a:lnTo>
                <a:lnTo>
                  <a:pt x="4470" y="7924"/>
                </a:lnTo>
                <a:lnTo>
                  <a:pt x="4635" y="8229"/>
                </a:lnTo>
                <a:lnTo>
                  <a:pt x="4686" y="7962"/>
                </a:lnTo>
                <a:lnTo>
                  <a:pt x="4965" y="7950"/>
                </a:lnTo>
                <a:close/>
              </a:path>
              <a:path w="38100" h="23495">
                <a:moveTo>
                  <a:pt x="5524" y="2857"/>
                </a:moveTo>
                <a:close/>
              </a:path>
              <a:path w="38100" h="23495">
                <a:moveTo>
                  <a:pt x="5600" y="3098"/>
                </a:moveTo>
                <a:lnTo>
                  <a:pt x="5410" y="2984"/>
                </a:lnTo>
                <a:lnTo>
                  <a:pt x="5410" y="3200"/>
                </a:lnTo>
                <a:lnTo>
                  <a:pt x="5600" y="3098"/>
                </a:lnTo>
                <a:close/>
              </a:path>
              <a:path w="38100" h="23495">
                <a:moveTo>
                  <a:pt x="5689" y="3429"/>
                </a:moveTo>
                <a:lnTo>
                  <a:pt x="5511" y="3251"/>
                </a:lnTo>
                <a:lnTo>
                  <a:pt x="5575" y="3429"/>
                </a:lnTo>
                <a:close/>
              </a:path>
              <a:path w="38100" h="23495">
                <a:moveTo>
                  <a:pt x="5689" y="3213"/>
                </a:moveTo>
                <a:close/>
              </a:path>
              <a:path w="38100" h="23495">
                <a:moveTo>
                  <a:pt x="5829" y="14973"/>
                </a:moveTo>
                <a:lnTo>
                  <a:pt x="5702" y="14935"/>
                </a:lnTo>
                <a:lnTo>
                  <a:pt x="5829" y="14973"/>
                </a:lnTo>
                <a:close/>
              </a:path>
              <a:path w="38100" h="23495">
                <a:moveTo>
                  <a:pt x="5829" y="2895"/>
                </a:moveTo>
                <a:close/>
              </a:path>
              <a:path w="38100" h="23495">
                <a:moveTo>
                  <a:pt x="6172" y="1854"/>
                </a:moveTo>
                <a:lnTo>
                  <a:pt x="6159" y="1600"/>
                </a:lnTo>
                <a:lnTo>
                  <a:pt x="6045" y="1409"/>
                </a:lnTo>
                <a:lnTo>
                  <a:pt x="6108" y="1765"/>
                </a:lnTo>
                <a:close/>
              </a:path>
              <a:path w="38100" h="23495">
                <a:moveTo>
                  <a:pt x="6235" y="6870"/>
                </a:moveTo>
                <a:close/>
              </a:path>
              <a:path w="38100" h="23495">
                <a:moveTo>
                  <a:pt x="6400" y="15430"/>
                </a:moveTo>
                <a:lnTo>
                  <a:pt x="6375" y="15303"/>
                </a:lnTo>
                <a:lnTo>
                  <a:pt x="6350" y="15455"/>
                </a:lnTo>
                <a:close/>
              </a:path>
              <a:path w="38100" h="23495">
                <a:moveTo>
                  <a:pt x="6426" y="4648"/>
                </a:moveTo>
                <a:lnTo>
                  <a:pt x="6324" y="4381"/>
                </a:lnTo>
                <a:lnTo>
                  <a:pt x="6210" y="4152"/>
                </a:lnTo>
                <a:lnTo>
                  <a:pt x="6134" y="4572"/>
                </a:lnTo>
                <a:lnTo>
                  <a:pt x="6146" y="4775"/>
                </a:lnTo>
                <a:lnTo>
                  <a:pt x="6375" y="4800"/>
                </a:lnTo>
                <a:lnTo>
                  <a:pt x="6426" y="4648"/>
                </a:lnTo>
                <a:close/>
              </a:path>
              <a:path w="38100" h="23495">
                <a:moveTo>
                  <a:pt x="6438" y="5537"/>
                </a:moveTo>
                <a:close/>
              </a:path>
              <a:path w="38100" h="23495">
                <a:moveTo>
                  <a:pt x="6451" y="4838"/>
                </a:moveTo>
                <a:close/>
              </a:path>
              <a:path w="38100" h="23495">
                <a:moveTo>
                  <a:pt x="6477" y="14147"/>
                </a:moveTo>
                <a:lnTo>
                  <a:pt x="6311" y="14008"/>
                </a:lnTo>
                <a:lnTo>
                  <a:pt x="6235" y="14185"/>
                </a:lnTo>
                <a:lnTo>
                  <a:pt x="6362" y="14224"/>
                </a:lnTo>
                <a:close/>
              </a:path>
              <a:path w="38100" h="23495">
                <a:moveTo>
                  <a:pt x="6489" y="5156"/>
                </a:moveTo>
                <a:lnTo>
                  <a:pt x="6362" y="5156"/>
                </a:lnTo>
                <a:lnTo>
                  <a:pt x="6489" y="5156"/>
                </a:lnTo>
                <a:close/>
              </a:path>
              <a:path w="38100" h="23495">
                <a:moveTo>
                  <a:pt x="6578" y="6565"/>
                </a:moveTo>
                <a:lnTo>
                  <a:pt x="6286" y="6578"/>
                </a:lnTo>
                <a:lnTo>
                  <a:pt x="6337" y="6756"/>
                </a:lnTo>
                <a:lnTo>
                  <a:pt x="6515" y="6870"/>
                </a:lnTo>
                <a:lnTo>
                  <a:pt x="6578" y="6565"/>
                </a:lnTo>
                <a:close/>
              </a:path>
              <a:path w="38100" h="23495">
                <a:moveTo>
                  <a:pt x="6654" y="5029"/>
                </a:moveTo>
                <a:lnTo>
                  <a:pt x="6515" y="5168"/>
                </a:lnTo>
                <a:lnTo>
                  <a:pt x="6642" y="5308"/>
                </a:lnTo>
                <a:lnTo>
                  <a:pt x="6654" y="5029"/>
                </a:lnTo>
                <a:close/>
              </a:path>
              <a:path w="38100" h="23495">
                <a:moveTo>
                  <a:pt x="6769" y="5715"/>
                </a:moveTo>
                <a:lnTo>
                  <a:pt x="6629" y="5422"/>
                </a:lnTo>
                <a:lnTo>
                  <a:pt x="6502" y="5156"/>
                </a:lnTo>
                <a:lnTo>
                  <a:pt x="6362" y="5168"/>
                </a:lnTo>
                <a:lnTo>
                  <a:pt x="6146" y="5308"/>
                </a:lnTo>
                <a:lnTo>
                  <a:pt x="6324" y="5448"/>
                </a:lnTo>
                <a:lnTo>
                  <a:pt x="6489" y="5372"/>
                </a:lnTo>
                <a:lnTo>
                  <a:pt x="6769" y="5715"/>
                </a:lnTo>
                <a:close/>
              </a:path>
              <a:path w="38100" h="23495">
                <a:moveTo>
                  <a:pt x="7035" y="5397"/>
                </a:moveTo>
                <a:lnTo>
                  <a:pt x="6731" y="5422"/>
                </a:lnTo>
                <a:lnTo>
                  <a:pt x="7035" y="5397"/>
                </a:lnTo>
                <a:close/>
              </a:path>
              <a:path w="38100" h="23495">
                <a:moveTo>
                  <a:pt x="7112" y="8140"/>
                </a:moveTo>
                <a:lnTo>
                  <a:pt x="7048" y="7708"/>
                </a:lnTo>
                <a:lnTo>
                  <a:pt x="7035" y="7467"/>
                </a:lnTo>
                <a:lnTo>
                  <a:pt x="6743" y="7302"/>
                </a:lnTo>
                <a:lnTo>
                  <a:pt x="6705" y="7048"/>
                </a:lnTo>
                <a:lnTo>
                  <a:pt x="6426" y="7035"/>
                </a:lnTo>
                <a:lnTo>
                  <a:pt x="6667" y="7289"/>
                </a:lnTo>
                <a:lnTo>
                  <a:pt x="6718" y="7416"/>
                </a:lnTo>
                <a:lnTo>
                  <a:pt x="7112" y="8140"/>
                </a:lnTo>
                <a:close/>
              </a:path>
              <a:path w="38100" h="23495">
                <a:moveTo>
                  <a:pt x="7531" y="7137"/>
                </a:moveTo>
                <a:lnTo>
                  <a:pt x="7493" y="6819"/>
                </a:lnTo>
                <a:lnTo>
                  <a:pt x="7353" y="6489"/>
                </a:lnTo>
                <a:lnTo>
                  <a:pt x="7175" y="6223"/>
                </a:lnTo>
                <a:lnTo>
                  <a:pt x="7404" y="5930"/>
                </a:lnTo>
                <a:lnTo>
                  <a:pt x="6921" y="5537"/>
                </a:lnTo>
                <a:lnTo>
                  <a:pt x="6781" y="5918"/>
                </a:lnTo>
                <a:lnTo>
                  <a:pt x="6896" y="6299"/>
                </a:lnTo>
                <a:lnTo>
                  <a:pt x="7188" y="7010"/>
                </a:lnTo>
                <a:lnTo>
                  <a:pt x="7531" y="7137"/>
                </a:lnTo>
                <a:close/>
              </a:path>
              <a:path w="38100" h="23495">
                <a:moveTo>
                  <a:pt x="9499" y="7937"/>
                </a:moveTo>
                <a:lnTo>
                  <a:pt x="9410" y="7721"/>
                </a:lnTo>
                <a:lnTo>
                  <a:pt x="9309" y="7543"/>
                </a:lnTo>
                <a:lnTo>
                  <a:pt x="9296" y="7797"/>
                </a:lnTo>
                <a:lnTo>
                  <a:pt x="9499" y="7937"/>
                </a:lnTo>
                <a:close/>
              </a:path>
              <a:path w="38100" h="23495">
                <a:moveTo>
                  <a:pt x="11760" y="8864"/>
                </a:moveTo>
                <a:lnTo>
                  <a:pt x="11557" y="8432"/>
                </a:lnTo>
                <a:lnTo>
                  <a:pt x="11188" y="8229"/>
                </a:lnTo>
                <a:lnTo>
                  <a:pt x="11480" y="8699"/>
                </a:lnTo>
                <a:lnTo>
                  <a:pt x="11760" y="8864"/>
                </a:lnTo>
                <a:close/>
              </a:path>
              <a:path w="38100" h="23495">
                <a:moveTo>
                  <a:pt x="12966" y="9867"/>
                </a:moveTo>
                <a:lnTo>
                  <a:pt x="12877" y="9410"/>
                </a:lnTo>
                <a:lnTo>
                  <a:pt x="12788" y="9283"/>
                </a:lnTo>
                <a:lnTo>
                  <a:pt x="12585" y="9448"/>
                </a:lnTo>
                <a:lnTo>
                  <a:pt x="12966" y="9867"/>
                </a:lnTo>
                <a:close/>
              </a:path>
              <a:path w="38100" h="23495">
                <a:moveTo>
                  <a:pt x="13144" y="21767"/>
                </a:moveTo>
                <a:lnTo>
                  <a:pt x="13131" y="21577"/>
                </a:lnTo>
                <a:lnTo>
                  <a:pt x="12941" y="21767"/>
                </a:lnTo>
                <a:lnTo>
                  <a:pt x="13144" y="21767"/>
                </a:lnTo>
                <a:close/>
              </a:path>
              <a:path w="38100" h="23495">
                <a:moveTo>
                  <a:pt x="13157" y="21767"/>
                </a:moveTo>
                <a:close/>
              </a:path>
              <a:path w="38100" h="23495">
                <a:moveTo>
                  <a:pt x="13220" y="21463"/>
                </a:moveTo>
                <a:lnTo>
                  <a:pt x="13106" y="21272"/>
                </a:lnTo>
                <a:lnTo>
                  <a:pt x="13068" y="21399"/>
                </a:lnTo>
                <a:lnTo>
                  <a:pt x="13004" y="21615"/>
                </a:lnTo>
                <a:lnTo>
                  <a:pt x="13144" y="21513"/>
                </a:lnTo>
                <a:close/>
              </a:path>
              <a:path w="38100" h="23495">
                <a:moveTo>
                  <a:pt x="13385" y="22072"/>
                </a:moveTo>
                <a:close/>
              </a:path>
              <a:path w="38100" h="23495">
                <a:moveTo>
                  <a:pt x="13525" y="15951"/>
                </a:moveTo>
                <a:lnTo>
                  <a:pt x="13398" y="15836"/>
                </a:lnTo>
                <a:lnTo>
                  <a:pt x="13500" y="16129"/>
                </a:lnTo>
                <a:lnTo>
                  <a:pt x="13525" y="15951"/>
                </a:lnTo>
                <a:close/>
              </a:path>
              <a:path w="38100" h="23495">
                <a:moveTo>
                  <a:pt x="13563" y="21907"/>
                </a:moveTo>
                <a:lnTo>
                  <a:pt x="13195" y="21805"/>
                </a:lnTo>
                <a:lnTo>
                  <a:pt x="13068" y="21971"/>
                </a:lnTo>
                <a:lnTo>
                  <a:pt x="13233" y="22047"/>
                </a:lnTo>
                <a:lnTo>
                  <a:pt x="13563" y="21907"/>
                </a:lnTo>
                <a:close/>
              </a:path>
              <a:path w="38100" h="23495">
                <a:moveTo>
                  <a:pt x="13792" y="22364"/>
                </a:moveTo>
                <a:lnTo>
                  <a:pt x="13436" y="22326"/>
                </a:lnTo>
                <a:lnTo>
                  <a:pt x="13411" y="22161"/>
                </a:lnTo>
                <a:lnTo>
                  <a:pt x="13385" y="22352"/>
                </a:lnTo>
                <a:lnTo>
                  <a:pt x="13703" y="22987"/>
                </a:lnTo>
                <a:lnTo>
                  <a:pt x="13792" y="22364"/>
                </a:lnTo>
                <a:close/>
              </a:path>
              <a:path w="38100" h="23495">
                <a:moveTo>
                  <a:pt x="14084" y="10896"/>
                </a:moveTo>
                <a:close/>
              </a:path>
              <a:path w="38100" h="23495">
                <a:moveTo>
                  <a:pt x="14376" y="10807"/>
                </a:moveTo>
                <a:lnTo>
                  <a:pt x="14249" y="10769"/>
                </a:lnTo>
                <a:lnTo>
                  <a:pt x="14376" y="10807"/>
                </a:lnTo>
                <a:close/>
              </a:path>
              <a:path w="38100" h="23495">
                <a:moveTo>
                  <a:pt x="14643" y="10261"/>
                </a:moveTo>
                <a:lnTo>
                  <a:pt x="14617" y="10134"/>
                </a:lnTo>
                <a:lnTo>
                  <a:pt x="14490" y="10109"/>
                </a:lnTo>
                <a:lnTo>
                  <a:pt x="14478" y="10248"/>
                </a:lnTo>
                <a:lnTo>
                  <a:pt x="14643" y="10261"/>
                </a:lnTo>
                <a:close/>
              </a:path>
              <a:path w="38100" h="23495">
                <a:moveTo>
                  <a:pt x="18656" y="19354"/>
                </a:moveTo>
                <a:close/>
              </a:path>
              <a:path w="38100" h="23495">
                <a:moveTo>
                  <a:pt x="19634" y="17691"/>
                </a:moveTo>
                <a:lnTo>
                  <a:pt x="19494" y="17589"/>
                </a:lnTo>
                <a:lnTo>
                  <a:pt x="19634" y="17691"/>
                </a:lnTo>
                <a:close/>
              </a:path>
              <a:path w="38100" h="23495">
                <a:moveTo>
                  <a:pt x="19697" y="17640"/>
                </a:moveTo>
                <a:close/>
              </a:path>
              <a:path w="38100" h="23495">
                <a:moveTo>
                  <a:pt x="19799" y="18440"/>
                </a:moveTo>
                <a:lnTo>
                  <a:pt x="19723" y="18288"/>
                </a:lnTo>
                <a:lnTo>
                  <a:pt x="19710" y="18427"/>
                </a:lnTo>
                <a:close/>
              </a:path>
              <a:path w="38100" h="23495">
                <a:moveTo>
                  <a:pt x="19850" y="18694"/>
                </a:moveTo>
                <a:lnTo>
                  <a:pt x="19723" y="18630"/>
                </a:lnTo>
                <a:lnTo>
                  <a:pt x="19773" y="18491"/>
                </a:lnTo>
                <a:lnTo>
                  <a:pt x="19646" y="18567"/>
                </a:lnTo>
                <a:lnTo>
                  <a:pt x="19761" y="18910"/>
                </a:lnTo>
                <a:lnTo>
                  <a:pt x="19773" y="18745"/>
                </a:lnTo>
                <a:close/>
              </a:path>
              <a:path w="38100" h="23495">
                <a:moveTo>
                  <a:pt x="20358" y="18249"/>
                </a:moveTo>
                <a:lnTo>
                  <a:pt x="20116" y="18110"/>
                </a:lnTo>
                <a:lnTo>
                  <a:pt x="19977" y="18237"/>
                </a:lnTo>
                <a:lnTo>
                  <a:pt x="19850" y="18491"/>
                </a:lnTo>
                <a:lnTo>
                  <a:pt x="19951" y="18669"/>
                </a:lnTo>
                <a:lnTo>
                  <a:pt x="20104" y="18618"/>
                </a:lnTo>
                <a:lnTo>
                  <a:pt x="20205" y="18948"/>
                </a:lnTo>
                <a:lnTo>
                  <a:pt x="20205" y="18732"/>
                </a:lnTo>
                <a:lnTo>
                  <a:pt x="20218" y="18529"/>
                </a:lnTo>
                <a:lnTo>
                  <a:pt x="20358" y="18249"/>
                </a:lnTo>
                <a:close/>
              </a:path>
              <a:path w="38100" h="23495">
                <a:moveTo>
                  <a:pt x="37757" y="21678"/>
                </a:moveTo>
                <a:lnTo>
                  <a:pt x="37617" y="21564"/>
                </a:lnTo>
                <a:lnTo>
                  <a:pt x="37528" y="21831"/>
                </a:lnTo>
                <a:lnTo>
                  <a:pt x="37719" y="22047"/>
                </a:lnTo>
                <a:lnTo>
                  <a:pt x="37757" y="2174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511" name="object 151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255460" y="1368844"/>
            <a:ext cx="67830" cy="37642"/>
          </a:xfrm>
          <a:prstGeom prst="rect">
            <a:avLst/>
          </a:prstGeom>
        </p:spPr>
      </p:pic>
      <p:sp>
        <p:nvSpPr>
          <p:cNvPr id="1512" name="object 1512"/>
          <p:cNvSpPr/>
          <p:nvPr/>
        </p:nvSpPr>
        <p:spPr>
          <a:xfrm>
            <a:off x="663141" y="435416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595998" y="431195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77" y="101"/>
                </a:moveTo>
                <a:lnTo>
                  <a:pt x="0" y="0"/>
                </a:lnTo>
                <a:lnTo>
                  <a:pt x="76" y="266"/>
                </a:lnTo>
                <a:lnTo>
                  <a:pt x="177" y="101"/>
                </a:lnTo>
                <a:close/>
              </a:path>
              <a:path w="1270" h="635">
                <a:moveTo>
                  <a:pt x="685" y="139"/>
                </a:moveTo>
                <a:lnTo>
                  <a:pt x="596" y="0"/>
                </a:lnTo>
                <a:lnTo>
                  <a:pt x="558" y="139"/>
                </a:lnTo>
                <a:lnTo>
                  <a:pt x="685" y="13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663279" y="435442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88" y="215"/>
                </a:lnTo>
                <a:lnTo>
                  <a:pt x="368" y="279"/>
                </a:lnTo>
                <a:lnTo>
                  <a:pt x="7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579628" y="4295394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5">
                <a:moveTo>
                  <a:pt x="76" y="4381"/>
                </a:moveTo>
                <a:close/>
              </a:path>
              <a:path w="17145" h="17145">
                <a:moveTo>
                  <a:pt x="330" y="101"/>
                </a:moveTo>
                <a:lnTo>
                  <a:pt x="152" y="0"/>
                </a:lnTo>
                <a:lnTo>
                  <a:pt x="330" y="266"/>
                </a:lnTo>
                <a:lnTo>
                  <a:pt x="330" y="101"/>
                </a:lnTo>
                <a:close/>
              </a:path>
              <a:path w="17145" h="17145">
                <a:moveTo>
                  <a:pt x="546" y="4394"/>
                </a:moveTo>
                <a:close/>
              </a:path>
              <a:path w="17145" h="17145">
                <a:moveTo>
                  <a:pt x="14998" y="16548"/>
                </a:moveTo>
                <a:close/>
              </a:path>
              <a:path w="17145" h="17145">
                <a:moveTo>
                  <a:pt x="15252" y="16344"/>
                </a:moveTo>
                <a:lnTo>
                  <a:pt x="15074" y="16103"/>
                </a:lnTo>
                <a:lnTo>
                  <a:pt x="14922" y="16154"/>
                </a:lnTo>
                <a:lnTo>
                  <a:pt x="14757" y="16243"/>
                </a:lnTo>
                <a:lnTo>
                  <a:pt x="15024" y="16281"/>
                </a:lnTo>
                <a:lnTo>
                  <a:pt x="15062" y="16408"/>
                </a:lnTo>
                <a:lnTo>
                  <a:pt x="15252" y="16344"/>
                </a:lnTo>
                <a:close/>
              </a:path>
              <a:path w="17145" h="17145">
                <a:moveTo>
                  <a:pt x="15697" y="16941"/>
                </a:moveTo>
                <a:lnTo>
                  <a:pt x="15646" y="17094"/>
                </a:lnTo>
                <a:lnTo>
                  <a:pt x="15697" y="16941"/>
                </a:lnTo>
                <a:close/>
              </a:path>
              <a:path w="17145" h="17145">
                <a:moveTo>
                  <a:pt x="17005" y="16916"/>
                </a:moveTo>
                <a:lnTo>
                  <a:pt x="16941" y="16725"/>
                </a:lnTo>
                <a:lnTo>
                  <a:pt x="16789" y="16510"/>
                </a:lnTo>
                <a:lnTo>
                  <a:pt x="16840" y="16776"/>
                </a:lnTo>
                <a:lnTo>
                  <a:pt x="17005" y="1691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662966" y="435427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" y="0"/>
                </a:moveTo>
                <a:lnTo>
                  <a:pt x="0" y="165"/>
                </a:lnTo>
                <a:lnTo>
                  <a:pt x="190" y="165"/>
                </a:lnTo>
                <a:lnTo>
                  <a:pt x="88" y="2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574459" y="4293031"/>
            <a:ext cx="20955" cy="28575"/>
          </a:xfrm>
          <a:custGeom>
            <a:avLst/>
            <a:gdLst/>
            <a:ahLst/>
            <a:cxnLst/>
            <a:rect l="l" t="t" r="r" b="b"/>
            <a:pathLst>
              <a:path w="20954" h="28575">
                <a:moveTo>
                  <a:pt x="203" y="165"/>
                </a:moveTo>
                <a:lnTo>
                  <a:pt x="101" y="0"/>
                </a:lnTo>
                <a:lnTo>
                  <a:pt x="50" y="139"/>
                </a:lnTo>
                <a:lnTo>
                  <a:pt x="203" y="165"/>
                </a:lnTo>
                <a:close/>
              </a:path>
              <a:path w="20954" h="28575">
                <a:moveTo>
                  <a:pt x="723" y="342"/>
                </a:moveTo>
                <a:lnTo>
                  <a:pt x="533" y="279"/>
                </a:lnTo>
                <a:lnTo>
                  <a:pt x="381" y="254"/>
                </a:lnTo>
                <a:lnTo>
                  <a:pt x="0" y="203"/>
                </a:lnTo>
                <a:lnTo>
                  <a:pt x="723" y="469"/>
                </a:lnTo>
                <a:lnTo>
                  <a:pt x="723" y="342"/>
                </a:lnTo>
                <a:close/>
              </a:path>
              <a:path w="20954" h="28575">
                <a:moveTo>
                  <a:pt x="1993" y="622"/>
                </a:moveTo>
                <a:close/>
              </a:path>
              <a:path w="20954" h="28575">
                <a:moveTo>
                  <a:pt x="2362" y="7581"/>
                </a:moveTo>
                <a:close/>
              </a:path>
              <a:path w="20954" h="28575">
                <a:moveTo>
                  <a:pt x="2387" y="3962"/>
                </a:moveTo>
                <a:lnTo>
                  <a:pt x="2260" y="3975"/>
                </a:lnTo>
                <a:lnTo>
                  <a:pt x="2387" y="3962"/>
                </a:lnTo>
                <a:close/>
              </a:path>
              <a:path w="20954" h="28575">
                <a:moveTo>
                  <a:pt x="2781" y="2451"/>
                </a:moveTo>
                <a:close/>
              </a:path>
              <a:path w="20954" h="28575">
                <a:moveTo>
                  <a:pt x="3073" y="9131"/>
                </a:moveTo>
                <a:lnTo>
                  <a:pt x="2755" y="9105"/>
                </a:lnTo>
                <a:lnTo>
                  <a:pt x="2794" y="9232"/>
                </a:lnTo>
                <a:lnTo>
                  <a:pt x="2959" y="9309"/>
                </a:lnTo>
                <a:lnTo>
                  <a:pt x="3073" y="9131"/>
                </a:lnTo>
                <a:close/>
              </a:path>
              <a:path w="20954" h="28575">
                <a:moveTo>
                  <a:pt x="3251" y="7747"/>
                </a:moveTo>
                <a:lnTo>
                  <a:pt x="3009" y="7683"/>
                </a:lnTo>
                <a:lnTo>
                  <a:pt x="3149" y="7861"/>
                </a:lnTo>
                <a:close/>
              </a:path>
              <a:path w="20954" h="28575">
                <a:moveTo>
                  <a:pt x="3568" y="4914"/>
                </a:moveTo>
                <a:close/>
              </a:path>
              <a:path w="20954" h="28575">
                <a:moveTo>
                  <a:pt x="3632" y="10007"/>
                </a:moveTo>
                <a:lnTo>
                  <a:pt x="3543" y="9842"/>
                </a:lnTo>
                <a:lnTo>
                  <a:pt x="3416" y="9817"/>
                </a:lnTo>
                <a:lnTo>
                  <a:pt x="3263" y="9829"/>
                </a:lnTo>
                <a:lnTo>
                  <a:pt x="3632" y="10007"/>
                </a:lnTo>
                <a:close/>
              </a:path>
              <a:path w="20954" h="28575">
                <a:moveTo>
                  <a:pt x="3683" y="4914"/>
                </a:moveTo>
                <a:close/>
              </a:path>
              <a:path w="20954" h="28575">
                <a:moveTo>
                  <a:pt x="3683" y="4902"/>
                </a:moveTo>
                <a:close/>
              </a:path>
              <a:path w="20954" h="28575">
                <a:moveTo>
                  <a:pt x="4038" y="2438"/>
                </a:moveTo>
                <a:close/>
              </a:path>
              <a:path w="20954" h="28575">
                <a:moveTo>
                  <a:pt x="5511" y="9232"/>
                </a:moveTo>
                <a:lnTo>
                  <a:pt x="5384" y="9156"/>
                </a:lnTo>
                <a:lnTo>
                  <a:pt x="5511" y="9232"/>
                </a:lnTo>
                <a:close/>
              </a:path>
              <a:path w="20954" h="28575">
                <a:moveTo>
                  <a:pt x="5702" y="8966"/>
                </a:moveTo>
                <a:lnTo>
                  <a:pt x="5575" y="9042"/>
                </a:lnTo>
                <a:lnTo>
                  <a:pt x="5410" y="9131"/>
                </a:lnTo>
                <a:lnTo>
                  <a:pt x="5638" y="9067"/>
                </a:lnTo>
                <a:close/>
              </a:path>
              <a:path w="20954" h="28575">
                <a:moveTo>
                  <a:pt x="6019" y="9753"/>
                </a:moveTo>
                <a:close/>
              </a:path>
              <a:path w="20954" h="28575">
                <a:moveTo>
                  <a:pt x="6083" y="9677"/>
                </a:moveTo>
                <a:close/>
              </a:path>
              <a:path w="20954" h="28575">
                <a:moveTo>
                  <a:pt x="6629" y="7734"/>
                </a:moveTo>
                <a:lnTo>
                  <a:pt x="6451" y="7670"/>
                </a:lnTo>
                <a:lnTo>
                  <a:pt x="6616" y="7874"/>
                </a:lnTo>
                <a:lnTo>
                  <a:pt x="6629" y="7734"/>
                </a:lnTo>
                <a:close/>
              </a:path>
              <a:path w="20954" h="28575">
                <a:moveTo>
                  <a:pt x="6692" y="8534"/>
                </a:moveTo>
                <a:close/>
              </a:path>
              <a:path w="20954" h="28575">
                <a:moveTo>
                  <a:pt x="8940" y="10769"/>
                </a:moveTo>
                <a:lnTo>
                  <a:pt x="8813" y="10756"/>
                </a:lnTo>
                <a:lnTo>
                  <a:pt x="8940" y="10769"/>
                </a:lnTo>
                <a:close/>
              </a:path>
              <a:path w="20954" h="28575">
                <a:moveTo>
                  <a:pt x="9525" y="4508"/>
                </a:moveTo>
                <a:lnTo>
                  <a:pt x="9283" y="4419"/>
                </a:lnTo>
                <a:lnTo>
                  <a:pt x="9525" y="4686"/>
                </a:lnTo>
                <a:lnTo>
                  <a:pt x="9525" y="4508"/>
                </a:lnTo>
                <a:close/>
              </a:path>
              <a:path w="20954" h="28575">
                <a:moveTo>
                  <a:pt x="10210" y="9677"/>
                </a:moveTo>
                <a:close/>
              </a:path>
              <a:path w="20954" h="28575">
                <a:moveTo>
                  <a:pt x="10680" y="26619"/>
                </a:moveTo>
                <a:lnTo>
                  <a:pt x="10591" y="26479"/>
                </a:lnTo>
                <a:lnTo>
                  <a:pt x="10502" y="26657"/>
                </a:lnTo>
                <a:lnTo>
                  <a:pt x="10680" y="26619"/>
                </a:lnTo>
                <a:close/>
              </a:path>
              <a:path w="20954" h="28575">
                <a:moveTo>
                  <a:pt x="12712" y="8445"/>
                </a:moveTo>
                <a:lnTo>
                  <a:pt x="12534" y="8343"/>
                </a:lnTo>
                <a:lnTo>
                  <a:pt x="12649" y="8521"/>
                </a:lnTo>
                <a:close/>
              </a:path>
              <a:path w="20954" h="28575">
                <a:moveTo>
                  <a:pt x="14592" y="13665"/>
                </a:moveTo>
                <a:close/>
              </a:path>
              <a:path w="20954" h="28575">
                <a:moveTo>
                  <a:pt x="15100" y="28054"/>
                </a:moveTo>
                <a:lnTo>
                  <a:pt x="15062" y="27927"/>
                </a:lnTo>
                <a:lnTo>
                  <a:pt x="15100" y="28054"/>
                </a:lnTo>
                <a:close/>
              </a:path>
              <a:path w="20954" h="28575">
                <a:moveTo>
                  <a:pt x="15900" y="28003"/>
                </a:moveTo>
                <a:lnTo>
                  <a:pt x="15862" y="27851"/>
                </a:lnTo>
                <a:lnTo>
                  <a:pt x="15722" y="27863"/>
                </a:lnTo>
                <a:lnTo>
                  <a:pt x="15862" y="28092"/>
                </a:lnTo>
                <a:close/>
              </a:path>
              <a:path w="20954" h="28575">
                <a:moveTo>
                  <a:pt x="17691" y="24168"/>
                </a:moveTo>
                <a:close/>
              </a:path>
              <a:path w="20954" h="28575">
                <a:moveTo>
                  <a:pt x="20332" y="18834"/>
                </a:moveTo>
                <a:lnTo>
                  <a:pt x="20142" y="18948"/>
                </a:lnTo>
                <a:lnTo>
                  <a:pt x="20294" y="19113"/>
                </a:lnTo>
                <a:lnTo>
                  <a:pt x="20269" y="18973"/>
                </a:lnTo>
                <a:lnTo>
                  <a:pt x="20332" y="18834"/>
                </a:lnTo>
                <a:close/>
              </a:path>
              <a:path w="20954" h="28575">
                <a:moveTo>
                  <a:pt x="20447" y="19024"/>
                </a:moveTo>
                <a:close/>
              </a:path>
              <a:path w="20954" h="28575">
                <a:moveTo>
                  <a:pt x="20535" y="781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655751" y="4337761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50" y="50"/>
                </a:moveTo>
                <a:close/>
              </a:path>
              <a:path w="8254" h="7620">
                <a:moveTo>
                  <a:pt x="139" y="177"/>
                </a:moveTo>
                <a:lnTo>
                  <a:pt x="12" y="127"/>
                </a:lnTo>
                <a:lnTo>
                  <a:pt x="139" y="279"/>
                </a:lnTo>
                <a:close/>
              </a:path>
              <a:path w="8254" h="7620">
                <a:moveTo>
                  <a:pt x="228" y="304"/>
                </a:moveTo>
                <a:lnTo>
                  <a:pt x="38" y="266"/>
                </a:lnTo>
                <a:lnTo>
                  <a:pt x="177" y="393"/>
                </a:lnTo>
                <a:close/>
              </a:path>
              <a:path w="8254" h="7620">
                <a:moveTo>
                  <a:pt x="4229" y="4089"/>
                </a:moveTo>
                <a:lnTo>
                  <a:pt x="4102" y="3810"/>
                </a:lnTo>
                <a:lnTo>
                  <a:pt x="3911" y="3810"/>
                </a:lnTo>
                <a:lnTo>
                  <a:pt x="4140" y="4076"/>
                </a:lnTo>
                <a:close/>
              </a:path>
              <a:path w="8254" h="7620">
                <a:moveTo>
                  <a:pt x="5638" y="3454"/>
                </a:moveTo>
                <a:lnTo>
                  <a:pt x="5524" y="3327"/>
                </a:lnTo>
                <a:lnTo>
                  <a:pt x="5524" y="3136"/>
                </a:lnTo>
                <a:lnTo>
                  <a:pt x="5346" y="3352"/>
                </a:lnTo>
                <a:lnTo>
                  <a:pt x="5549" y="3505"/>
                </a:lnTo>
                <a:close/>
              </a:path>
              <a:path w="8254" h="7620">
                <a:moveTo>
                  <a:pt x="5727" y="3340"/>
                </a:moveTo>
                <a:close/>
              </a:path>
              <a:path w="8254" h="7620">
                <a:moveTo>
                  <a:pt x="6997" y="5791"/>
                </a:moveTo>
                <a:close/>
              </a:path>
              <a:path w="8254" h="7620">
                <a:moveTo>
                  <a:pt x="7200" y="3314"/>
                </a:moveTo>
                <a:lnTo>
                  <a:pt x="7137" y="3086"/>
                </a:lnTo>
                <a:lnTo>
                  <a:pt x="6959" y="3263"/>
                </a:lnTo>
                <a:lnTo>
                  <a:pt x="7086" y="3352"/>
                </a:lnTo>
                <a:close/>
              </a:path>
              <a:path w="8254" h="7620">
                <a:moveTo>
                  <a:pt x="7277" y="4152"/>
                </a:moveTo>
                <a:lnTo>
                  <a:pt x="7124" y="3975"/>
                </a:lnTo>
                <a:lnTo>
                  <a:pt x="7277" y="4152"/>
                </a:lnTo>
                <a:close/>
              </a:path>
              <a:path w="8254" h="7620">
                <a:moveTo>
                  <a:pt x="7302" y="4787"/>
                </a:moveTo>
                <a:lnTo>
                  <a:pt x="7137" y="4749"/>
                </a:lnTo>
                <a:lnTo>
                  <a:pt x="7289" y="4927"/>
                </a:lnTo>
                <a:lnTo>
                  <a:pt x="7302" y="4787"/>
                </a:lnTo>
                <a:close/>
              </a:path>
              <a:path w="8254" h="7620">
                <a:moveTo>
                  <a:pt x="7454" y="6515"/>
                </a:moveTo>
                <a:lnTo>
                  <a:pt x="7264" y="6286"/>
                </a:lnTo>
                <a:lnTo>
                  <a:pt x="7061" y="6248"/>
                </a:lnTo>
                <a:lnTo>
                  <a:pt x="7302" y="6502"/>
                </a:lnTo>
                <a:lnTo>
                  <a:pt x="7454" y="6515"/>
                </a:lnTo>
                <a:close/>
              </a:path>
              <a:path w="8254" h="7620">
                <a:moveTo>
                  <a:pt x="7467" y="4940"/>
                </a:moveTo>
                <a:lnTo>
                  <a:pt x="7340" y="5080"/>
                </a:lnTo>
                <a:lnTo>
                  <a:pt x="7467" y="4940"/>
                </a:lnTo>
                <a:close/>
              </a:path>
              <a:path w="8254" h="7620">
                <a:moveTo>
                  <a:pt x="7620" y="6921"/>
                </a:moveTo>
                <a:lnTo>
                  <a:pt x="7416" y="6769"/>
                </a:lnTo>
                <a:lnTo>
                  <a:pt x="7353" y="6908"/>
                </a:lnTo>
                <a:lnTo>
                  <a:pt x="7581" y="7048"/>
                </a:lnTo>
                <a:lnTo>
                  <a:pt x="7620" y="6921"/>
                </a:lnTo>
                <a:close/>
              </a:path>
              <a:path w="8254" h="7620">
                <a:moveTo>
                  <a:pt x="7620" y="4737"/>
                </a:moveTo>
                <a:lnTo>
                  <a:pt x="7416" y="4699"/>
                </a:lnTo>
                <a:lnTo>
                  <a:pt x="7442" y="4838"/>
                </a:lnTo>
                <a:lnTo>
                  <a:pt x="7620" y="4737"/>
                </a:lnTo>
                <a:close/>
              </a:path>
              <a:path w="8254" h="7620">
                <a:moveTo>
                  <a:pt x="7670" y="466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577546" y="429501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63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653072" y="4340910"/>
            <a:ext cx="10795" cy="15240"/>
          </a:xfrm>
          <a:custGeom>
            <a:avLst/>
            <a:gdLst/>
            <a:ahLst/>
            <a:cxnLst/>
            <a:rect l="l" t="t" r="r" b="b"/>
            <a:pathLst>
              <a:path w="10795" h="15239">
                <a:moveTo>
                  <a:pt x="520" y="12484"/>
                </a:moveTo>
                <a:lnTo>
                  <a:pt x="381" y="12712"/>
                </a:lnTo>
                <a:lnTo>
                  <a:pt x="254" y="12661"/>
                </a:lnTo>
                <a:lnTo>
                  <a:pt x="0" y="12966"/>
                </a:lnTo>
                <a:lnTo>
                  <a:pt x="330" y="13169"/>
                </a:lnTo>
                <a:lnTo>
                  <a:pt x="495" y="12852"/>
                </a:lnTo>
                <a:lnTo>
                  <a:pt x="520" y="12484"/>
                </a:lnTo>
                <a:close/>
              </a:path>
              <a:path w="10795" h="15239">
                <a:moveTo>
                  <a:pt x="1231" y="12776"/>
                </a:moveTo>
                <a:close/>
              </a:path>
              <a:path w="10795" h="15239">
                <a:moveTo>
                  <a:pt x="1320" y="12420"/>
                </a:moveTo>
                <a:lnTo>
                  <a:pt x="1295" y="12242"/>
                </a:lnTo>
                <a:lnTo>
                  <a:pt x="1155" y="12369"/>
                </a:lnTo>
                <a:lnTo>
                  <a:pt x="1181" y="12522"/>
                </a:lnTo>
                <a:lnTo>
                  <a:pt x="1320" y="12420"/>
                </a:lnTo>
                <a:close/>
              </a:path>
              <a:path w="10795" h="15239">
                <a:moveTo>
                  <a:pt x="2006" y="444"/>
                </a:moveTo>
                <a:lnTo>
                  <a:pt x="1828" y="393"/>
                </a:lnTo>
                <a:lnTo>
                  <a:pt x="2006" y="444"/>
                </a:lnTo>
                <a:close/>
              </a:path>
              <a:path w="10795" h="15239">
                <a:moveTo>
                  <a:pt x="2108" y="12446"/>
                </a:moveTo>
                <a:lnTo>
                  <a:pt x="1778" y="12306"/>
                </a:lnTo>
                <a:lnTo>
                  <a:pt x="1447" y="12103"/>
                </a:lnTo>
                <a:lnTo>
                  <a:pt x="1587" y="12268"/>
                </a:lnTo>
                <a:lnTo>
                  <a:pt x="1651" y="12420"/>
                </a:lnTo>
                <a:lnTo>
                  <a:pt x="2108" y="12446"/>
                </a:lnTo>
                <a:close/>
              </a:path>
              <a:path w="10795" h="15239">
                <a:moveTo>
                  <a:pt x="3429" y="9271"/>
                </a:moveTo>
                <a:lnTo>
                  <a:pt x="3276" y="9220"/>
                </a:lnTo>
                <a:lnTo>
                  <a:pt x="3429" y="9271"/>
                </a:lnTo>
                <a:close/>
              </a:path>
              <a:path w="10795" h="15239">
                <a:moveTo>
                  <a:pt x="3911" y="2641"/>
                </a:moveTo>
                <a:close/>
              </a:path>
              <a:path w="10795" h="15239">
                <a:moveTo>
                  <a:pt x="4216" y="2984"/>
                </a:moveTo>
                <a:close/>
              </a:path>
              <a:path w="10795" h="15239">
                <a:moveTo>
                  <a:pt x="4406" y="3048"/>
                </a:moveTo>
                <a:lnTo>
                  <a:pt x="4279" y="2654"/>
                </a:lnTo>
                <a:lnTo>
                  <a:pt x="4102" y="2667"/>
                </a:lnTo>
                <a:lnTo>
                  <a:pt x="4279" y="2819"/>
                </a:lnTo>
                <a:lnTo>
                  <a:pt x="4406" y="3048"/>
                </a:lnTo>
                <a:close/>
              </a:path>
              <a:path w="10795" h="15239">
                <a:moveTo>
                  <a:pt x="4533" y="1181"/>
                </a:moveTo>
                <a:close/>
              </a:path>
              <a:path w="10795" h="15239">
                <a:moveTo>
                  <a:pt x="4622" y="1346"/>
                </a:moveTo>
                <a:lnTo>
                  <a:pt x="4483" y="1181"/>
                </a:lnTo>
                <a:lnTo>
                  <a:pt x="4546" y="1308"/>
                </a:lnTo>
                <a:close/>
              </a:path>
              <a:path w="10795" h="15239">
                <a:moveTo>
                  <a:pt x="5778" y="1562"/>
                </a:moveTo>
                <a:lnTo>
                  <a:pt x="5638" y="1422"/>
                </a:lnTo>
                <a:lnTo>
                  <a:pt x="5778" y="1562"/>
                </a:lnTo>
                <a:close/>
              </a:path>
              <a:path w="10795" h="15239">
                <a:moveTo>
                  <a:pt x="5803" y="9309"/>
                </a:moveTo>
                <a:close/>
              </a:path>
              <a:path w="10795" h="15239">
                <a:moveTo>
                  <a:pt x="5956" y="2578"/>
                </a:moveTo>
                <a:lnTo>
                  <a:pt x="5905" y="2438"/>
                </a:lnTo>
                <a:lnTo>
                  <a:pt x="5854" y="2603"/>
                </a:lnTo>
                <a:close/>
              </a:path>
              <a:path w="10795" h="15239">
                <a:moveTo>
                  <a:pt x="6121" y="2743"/>
                </a:moveTo>
                <a:close/>
              </a:path>
              <a:path w="10795" h="15239">
                <a:moveTo>
                  <a:pt x="6692" y="1511"/>
                </a:moveTo>
                <a:lnTo>
                  <a:pt x="6667" y="1358"/>
                </a:lnTo>
                <a:lnTo>
                  <a:pt x="6502" y="1257"/>
                </a:lnTo>
                <a:lnTo>
                  <a:pt x="6591" y="1397"/>
                </a:lnTo>
                <a:lnTo>
                  <a:pt x="6642" y="1574"/>
                </a:lnTo>
                <a:close/>
              </a:path>
              <a:path w="10795" h="15239">
                <a:moveTo>
                  <a:pt x="7581" y="2019"/>
                </a:moveTo>
                <a:lnTo>
                  <a:pt x="7429" y="1587"/>
                </a:lnTo>
                <a:lnTo>
                  <a:pt x="7353" y="1739"/>
                </a:lnTo>
                <a:lnTo>
                  <a:pt x="7378" y="1892"/>
                </a:lnTo>
                <a:lnTo>
                  <a:pt x="7581" y="2019"/>
                </a:lnTo>
                <a:close/>
              </a:path>
              <a:path w="10795" h="15239">
                <a:moveTo>
                  <a:pt x="7759" y="8623"/>
                </a:moveTo>
                <a:lnTo>
                  <a:pt x="7734" y="8369"/>
                </a:lnTo>
                <a:lnTo>
                  <a:pt x="7226" y="8458"/>
                </a:lnTo>
                <a:lnTo>
                  <a:pt x="7607" y="8585"/>
                </a:lnTo>
                <a:lnTo>
                  <a:pt x="7759" y="8623"/>
                </a:lnTo>
                <a:close/>
              </a:path>
              <a:path w="10795" h="15239">
                <a:moveTo>
                  <a:pt x="8051" y="14173"/>
                </a:moveTo>
                <a:lnTo>
                  <a:pt x="7848" y="14058"/>
                </a:lnTo>
                <a:lnTo>
                  <a:pt x="7975" y="14351"/>
                </a:lnTo>
                <a:lnTo>
                  <a:pt x="8051" y="14173"/>
                </a:lnTo>
                <a:close/>
              </a:path>
              <a:path w="10795" h="15239">
                <a:moveTo>
                  <a:pt x="8153" y="13525"/>
                </a:moveTo>
                <a:lnTo>
                  <a:pt x="7975" y="13385"/>
                </a:lnTo>
                <a:lnTo>
                  <a:pt x="8153" y="13677"/>
                </a:lnTo>
                <a:lnTo>
                  <a:pt x="8153" y="13525"/>
                </a:lnTo>
                <a:close/>
              </a:path>
              <a:path w="10795" h="15239">
                <a:moveTo>
                  <a:pt x="8369" y="14566"/>
                </a:moveTo>
                <a:lnTo>
                  <a:pt x="8242" y="14465"/>
                </a:lnTo>
                <a:lnTo>
                  <a:pt x="8140" y="14605"/>
                </a:lnTo>
                <a:lnTo>
                  <a:pt x="8343" y="14693"/>
                </a:lnTo>
                <a:lnTo>
                  <a:pt x="8369" y="14566"/>
                </a:lnTo>
                <a:close/>
              </a:path>
              <a:path w="10795" h="15239">
                <a:moveTo>
                  <a:pt x="8420" y="63"/>
                </a:moveTo>
                <a:lnTo>
                  <a:pt x="8280" y="38"/>
                </a:lnTo>
                <a:lnTo>
                  <a:pt x="8343" y="266"/>
                </a:lnTo>
                <a:lnTo>
                  <a:pt x="8369" y="127"/>
                </a:lnTo>
                <a:close/>
              </a:path>
              <a:path w="10795" h="15239">
                <a:moveTo>
                  <a:pt x="8928" y="14706"/>
                </a:moveTo>
                <a:lnTo>
                  <a:pt x="8661" y="14605"/>
                </a:lnTo>
                <a:lnTo>
                  <a:pt x="8445" y="14414"/>
                </a:lnTo>
                <a:lnTo>
                  <a:pt x="8585" y="14541"/>
                </a:lnTo>
                <a:lnTo>
                  <a:pt x="8928" y="14706"/>
                </a:lnTo>
                <a:close/>
              </a:path>
              <a:path w="10795" h="15239">
                <a:moveTo>
                  <a:pt x="10274" y="723"/>
                </a:moveTo>
                <a:lnTo>
                  <a:pt x="10071" y="469"/>
                </a:lnTo>
                <a:lnTo>
                  <a:pt x="10033" y="660"/>
                </a:lnTo>
                <a:lnTo>
                  <a:pt x="10172" y="80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577057" y="43006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55" y="101"/>
                </a:lnTo>
                <a:lnTo>
                  <a:pt x="177" y="50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661455" y="434885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63" y="0"/>
                </a:moveTo>
                <a:lnTo>
                  <a:pt x="101" y="165"/>
                </a:lnTo>
                <a:lnTo>
                  <a:pt x="6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891476" y="4736096"/>
            <a:ext cx="38100" cy="10160"/>
          </a:xfrm>
          <a:custGeom>
            <a:avLst/>
            <a:gdLst/>
            <a:ahLst/>
            <a:cxnLst/>
            <a:rect l="l" t="t" r="r" b="b"/>
            <a:pathLst>
              <a:path w="38100" h="10160">
                <a:moveTo>
                  <a:pt x="1092" y="850"/>
                </a:moveTo>
                <a:lnTo>
                  <a:pt x="304" y="63"/>
                </a:lnTo>
                <a:lnTo>
                  <a:pt x="88" y="0"/>
                </a:lnTo>
                <a:lnTo>
                  <a:pt x="0" y="368"/>
                </a:lnTo>
                <a:lnTo>
                  <a:pt x="381" y="838"/>
                </a:lnTo>
                <a:lnTo>
                  <a:pt x="698" y="927"/>
                </a:lnTo>
                <a:lnTo>
                  <a:pt x="635" y="1066"/>
                </a:lnTo>
                <a:lnTo>
                  <a:pt x="1092" y="850"/>
                </a:lnTo>
                <a:close/>
              </a:path>
              <a:path w="38100" h="10160">
                <a:moveTo>
                  <a:pt x="37706" y="9601"/>
                </a:moveTo>
                <a:lnTo>
                  <a:pt x="37553" y="9575"/>
                </a:lnTo>
                <a:lnTo>
                  <a:pt x="37490" y="9715"/>
                </a:lnTo>
                <a:lnTo>
                  <a:pt x="37566" y="9867"/>
                </a:lnTo>
                <a:lnTo>
                  <a:pt x="37706" y="960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1197157" y="4327032"/>
            <a:ext cx="17780" cy="19685"/>
          </a:xfrm>
          <a:custGeom>
            <a:avLst/>
            <a:gdLst/>
            <a:ahLst/>
            <a:cxnLst/>
            <a:rect l="l" t="t" r="r" b="b"/>
            <a:pathLst>
              <a:path w="17780" h="19685">
                <a:moveTo>
                  <a:pt x="5207" y="0"/>
                </a:moveTo>
                <a:lnTo>
                  <a:pt x="2832" y="3060"/>
                </a:lnTo>
                <a:lnTo>
                  <a:pt x="0" y="6311"/>
                </a:lnTo>
                <a:lnTo>
                  <a:pt x="3784" y="9905"/>
                </a:lnTo>
                <a:lnTo>
                  <a:pt x="6019" y="12268"/>
                </a:lnTo>
                <a:lnTo>
                  <a:pt x="7467" y="13614"/>
                </a:lnTo>
                <a:lnTo>
                  <a:pt x="8534" y="14770"/>
                </a:lnTo>
                <a:lnTo>
                  <a:pt x="10223" y="15684"/>
                </a:lnTo>
                <a:lnTo>
                  <a:pt x="11404" y="16814"/>
                </a:lnTo>
                <a:lnTo>
                  <a:pt x="12661" y="17360"/>
                </a:lnTo>
                <a:lnTo>
                  <a:pt x="14084" y="18033"/>
                </a:lnTo>
                <a:lnTo>
                  <a:pt x="14770" y="18440"/>
                </a:lnTo>
                <a:lnTo>
                  <a:pt x="15570" y="19037"/>
                </a:lnTo>
                <a:lnTo>
                  <a:pt x="16357" y="19430"/>
                </a:lnTo>
                <a:lnTo>
                  <a:pt x="17030" y="18453"/>
                </a:lnTo>
                <a:lnTo>
                  <a:pt x="17589" y="16865"/>
                </a:lnTo>
                <a:lnTo>
                  <a:pt x="17119" y="15608"/>
                </a:lnTo>
                <a:lnTo>
                  <a:pt x="15989" y="11315"/>
                </a:lnTo>
                <a:lnTo>
                  <a:pt x="16700" y="5422"/>
                </a:lnTo>
                <a:lnTo>
                  <a:pt x="11506" y="3657"/>
                </a:lnTo>
                <a:lnTo>
                  <a:pt x="8775" y="2616"/>
                </a:lnTo>
                <a:lnTo>
                  <a:pt x="520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865314" y="4760976"/>
            <a:ext cx="24130" cy="4445"/>
          </a:xfrm>
          <a:custGeom>
            <a:avLst/>
            <a:gdLst/>
            <a:ahLst/>
            <a:cxnLst/>
            <a:rect l="l" t="t" r="r" b="b"/>
            <a:pathLst>
              <a:path w="24130" h="4445">
                <a:moveTo>
                  <a:pt x="1295" y="101"/>
                </a:moveTo>
                <a:lnTo>
                  <a:pt x="787" y="12"/>
                </a:lnTo>
                <a:lnTo>
                  <a:pt x="520" y="0"/>
                </a:lnTo>
                <a:lnTo>
                  <a:pt x="393" y="254"/>
                </a:lnTo>
                <a:lnTo>
                  <a:pt x="165" y="355"/>
                </a:lnTo>
                <a:lnTo>
                  <a:pt x="0" y="406"/>
                </a:lnTo>
                <a:lnTo>
                  <a:pt x="330" y="533"/>
                </a:lnTo>
                <a:lnTo>
                  <a:pt x="546" y="469"/>
                </a:lnTo>
                <a:lnTo>
                  <a:pt x="889" y="508"/>
                </a:lnTo>
                <a:lnTo>
                  <a:pt x="1003" y="330"/>
                </a:lnTo>
                <a:lnTo>
                  <a:pt x="596" y="444"/>
                </a:lnTo>
                <a:lnTo>
                  <a:pt x="1295" y="101"/>
                </a:lnTo>
                <a:close/>
              </a:path>
              <a:path w="24130" h="4445">
                <a:moveTo>
                  <a:pt x="23774" y="4165"/>
                </a:moveTo>
                <a:lnTo>
                  <a:pt x="23710" y="3949"/>
                </a:lnTo>
                <a:lnTo>
                  <a:pt x="23571" y="4000"/>
                </a:lnTo>
                <a:lnTo>
                  <a:pt x="23431" y="4127"/>
                </a:lnTo>
                <a:lnTo>
                  <a:pt x="23571" y="4305"/>
                </a:lnTo>
                <a:lnTo>
                  <a:pt x="23736" y="427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943975" y="4744789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0" y="0"/>
                </a:moveTo>
                <a:lnTo>
                  <a:pt x="469" y="330"/>
                </a:lnTo>
                <a:lnTo>
                  <a:pt x="609" y="393"/>
                </a:lnTo>
                <a:lnTo>
                  <a:pt x="749" y="279"/>
                </a:lnTo>
                <a:lnTo>
                  <a:pt x="482" y="127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835482" y="4712703"/>
            <a:ext cx="94615" cy="50800"/>
          </a:xfrm>
          <a:custGeom>
            <a:avLst/>
            <a:gdLst/>
            <a:ahLst/>
            <a:cxnLst/>
            <a:rect l="l" t="t" r="r" b="b"/>
            <a:pathLst>
              <a:path w="94615" h="50800">
                <a:moveTo>
                  <a:pt x="279" y="29756"/>
                </a:moveTo>
                <a:lnTo>
                  <a:pt x="0" y="29743"/>
                </a:lnTo>
                <a:lnTo>
                  <a:pt x="63" y="29883"/>
                </a:lnTo>
                <a:lnTo>
                  <a:pt x="190" y="29819"/>
                </a:lnTo>
                <a:close/>
              </a:path>
              <a:path w="94615" h="50800">
                <a:moveTo>
                  <a:pt x="2019" y="28968"/>
                </a:moveTo>
                <a:lnTo>
                  <a:pt x="1854" y="28765"/>
                </a:lnTo>
                <a:lnTo>
                  <a:pt x="1854" y="29032"/>
                </a:lnTo>
                <a:lnTo>
                  <a:pt x="1625" y="28397"/>
                </a:lnTo>
                <a:lnTo>
                  <a:pt x="1524" y="29235"/>
                </a:lnTo>
                <a:lnTo>
                  <a:pt x="1955" y="29121"/>
                </a:lnTo>
                <a:lnTo>
                  <a:pt x="2019" y="28968"/>
                </a:lnTo>
                <a:close/>
              </a:path>
              <a:path w="94615" h="50800">
                <a:moveTo>
                  <a:pt x="3403" y="13144"/>
                </a:moveTo>
                <a:lnTo>
                  <a:pt x="2946" y="12674"/>
                </a:lnTo>
                <a:lnTo>
                  <a:pt x="2578" y="12674"/>
                </a:lnTo>
                <a:lnTo>
                  <a:pt x="2413" y="12941"/>
                </a:lnTo>
                <a:lnTo>
                  <a:pt x="2438" y="13220"/>
                </a:lnTo>
                <a:lnTo>
                  <a:pt x="2819" y="13284"/>
                </a:lnTo>
                <a:lnTo>
                  <a:pt x="3403" y="13144"/>
                </a:lnTo>
                <a:close/>
              </a:path>
              <a:path w="94615" h="50800">
                <a:moveTo>
                  <a:pt x="3860" y="26644"/>
                </a:moveTo>
                <a:lnTo>
                  <a:pt x="3619" y="25781"/>
                </a:lnTo>
                <a:lnTo>
                  <a:pt x="3505" y="26123"/>
                </a:lnTo>
                <a:lnTo>
                  <a:pt x="3568" y="26581"/>
                </a:lnTo>
                <a:lnTo>
                  <a:pt x="3276" y="26187"/>
                </a:lnTo>
                <a:lnTo>
                  <a:pt x="3289" y="26555"/>
                </a:lnTo>
                <a:lnTo>
                  <a:pt x="3454" y="26581"/>
                </a:lnTo>
                <a:lnTo>
                  <a:pt x="3429" y="26873"/>
                </a:lnTo>
                <a:lnTo>
                  <a:pt x="3581" y="26962"/>
                </a:lnTo>
                <a:lnTo>
                  <a:pt x="3581" y="26631"/>
                </a:lnTo>
                <a:lnTo>
                  <a:pt x="3733" y="26593"/>
                </a:lnTo>
                <a:lnTo>
                  <a:pt x="3860" y="26644"/>
                </a:lnTo>
                <a:close/>
              </a:path>
              <a:path w="94615" h="50800">
                <a:moveTo>
                  <a:pt x="4292" y="26543"/>
                </a:moveTo>
                <a:lnTo>
                  <a:pt x="4038" y="26314"/>
                </a:lnTo>
                <a:lnTo>
                  <a:pt x="3886" y="26123"/>
                </a:lnTo>
                <a:lnTo>
                  <a:pt x="3949" y="26682"/>
                </a:lnTo>
                <a:lnTo>
                  <a:pt x="4051" y="26543"/>
                </a:lnTo>
                <a:lnTo>
                  <a:pt x="4178" y="26809"/>
                </a:lnTo>
                <a:lnTo>
                  <a:pt x="4292" y="26543"/>
                </a:lnTo>
                <a:close/>
              </a:path>
              <a:path w="94615" h="50800">
                <a:moveTo>
                  <a:pt x="5054" y="15748"/>
                </a:moveTo>
                <a:close/>
              </a:path>
              <a:path w="94615" h="50800">
                <a:moveTo>
                  <a:pt x="5143" y="15748"/>
                </a:moveTo>
                <a:close/>
              </a:path>
              <a:path w="94615" h="50800">
                <a:moveTo>
                  <a:pt x="5626" y="15595"/>
                </a:moveTo>
                <a:lnTo>
                  <a:pt x="5346" y="15633"/>
                </a:lnTo>
                <a:lnTo>
                  <a:pt x="5168" y="15786"/>
                </a:lnTo>
                <a:lnTo>
                  <a:pt x="5295" y="15824"/>
                </a:lnTo>
                <a:lnTo>
                  <a:pt x="5626" y="15595"/>
                </a:lnTo>
                <a:close/>
              </a:path>
              <a:path w="94615" h="50800">
                <a:moveTo>
                  <a:pt x="9842" y="26847"/>
                </a:moveTo>
                <a:lnTo>
                  <a:pt x="9563" y="26708"/>
                </a:lnTo>
                <a:lnTo>
                  <a:pt x="9283" y="26695"/>
                </a:lnTo>
                <a:lnTo>
                  <a:pt x="8928" y="27101"/>
                </a:lnTo>
                <a:lnTo>
                  <a:pt x="9410" y="27038"/>
                </a:lnTo>
                <a:lnTo>
                  <a:pt x="9690" y="27127"/>
                </a:lnTo>
                <a:lnTo>
                  <a:pt x="9842" y="26847"/>
                </a:lnTo>
                <a:close/>
              </a:path>
              <a:path w="94615" h="50800">
                <a:moveTo>
                  <a:pt x="10083" y="9271"/>
                </a:moveTo>
                <a:lnTo>
                  <a:pt x="9931" y="9194"/>
                </a:lnTo>
                <a:lnTo>
                  <a:pt x="9740" y="9283"/>
                </a:lnTo>
                <a:lnTo>
                  <a:pt x="9880" y="9334"/>
                </a:lnTo>
                <a:lnTo>
                  <a:pt x="10083" y="9271"/>
                </a:lnTo>
                <a:close/>
              </a:path>
              <a:path w="94615" h="50800">
                <a:moveTo>
                  <a:pt x="10845" y="736"/>
                </a:moveTo>
                <a:lnTo>
                  <a:pt x="10820" y="190"/>
                </a:lnTo>
                <a:lnTo>
                  <a:pt x="9893" y="0"/>
                </a:lnTo>
                <a:lnTo>
                  <a:pt x="9436" y="0"/>
                </a:lnTo>
                <a:lnTo>
                  <a:pt x="9613" y="419"/>
                </a:lnTo>
                <a:lnTo>
                  <a:pt x="10312" y="698"/>
                </a:lnTo>
                <a:lnTo>
                  <a:pt x="10845" y="736"/>
                </a:lnTo>
                <a:close/>
              </a:path>
              <a:path w="94615" h="50800">
                <a:moveTo>
                  <a:pt x="15938" y="8064"/>
                </a:moveTo>
                <a:lnTo>
                  <a:pt x="15824" y="7861"/>
                </a:lnTo>
                <a:lnTo>
                  <a:pt x="15722" y="8013"/>
                </a:lnTo>
                <a:lnTo>
                  <a:pt x="15773" y="8153"/>
                </a:lnTo>
                <a:lnTo>
                  <a:pt x="15938" y="8064"/>
                </a:lnTo>
                <a:close/>
              </a:path>
              <a:path w="94615" h="50800">
                <a:moveTo>
                  <a:pt x="18630" y="5232"/>
                </a:moveTo>
                <a:close/>
              </a:path>
              <a:path w="94615" h="50800">
                <a:moveTo>
                  <a:pt x="18757" y="5295"/>
                </a:moveTo>
                <a:lnTo>
                  <a:pt x="18618" y="5295"/>
                </a:lnTo>
                <a:lnTo>
                  <a:pt x="18580" y="5435"/>
                </a:lnTo>
                <a:lnTo>
                  <a:pt x="18757" y="5524"/>
                </a:lnTo>
                <a:lnTo>
                  <a:pt x="18757" y="5295"/>
                </a:lnTo>
                <a:close/>
              </a:path>
              <a:path w="94615" h="50800">
                <a:moveTo>
                  <a:pt x="18884" y="5003"/>
                </a:moveTo>
                <a:lnTo>
                  <a:pt x="18618" y="4419"/>
                </a:lnTo>
                <a:lnTo>
                  <a:pt x="18313" y="4241"/>
                </a:lnTo>
                <a:lnTo>
                  <a:pt x="17970" y="4419"/>
                </a:lnTo>
                <a:lnTo>
                  <a:pt x="17576" y="4940"/>
                </a:lnTo>
                <a:lnTo>
                  <a:pt x="18072" y="5245"/>
                </a:lnTo>
                <a:lnTo>
                  <a:pt x="18199" y="5422"/>
                </a:lnTo>
                <a:lnTo>
                  <a:pt x="18618" y="5232"/>
                </a:lnTo>
                <a:lnTo>
                  <a:pt x="18884" y="5003"/>
                </a:lnTo>
                <a:close/>
              </a:path>
              <a:path w="94615" h="50800">
                <a:moveTo>
                  <a:pt x="18999" y="17754"/>
                </a:moveTo>
                <a:lnTo>
                  <a:pt x="17437" y="16878"/>
                </a:lnTo>
                <a:lnTo>
                  <a:pt x="17208" y="17538"/>
                </a:lnTo>
                <a:lnTo>
                  <a:pt x="17259" y="17767"/>
                </a:lnTo>
                <a:lnTo>
                  <a:pt x="17526" y="17881"/>
                </a:lnTo>
                <a:lnTo>
                  <a:pt x="17729" y="17907"/>
                </a:lnTo>
                <a:lnTo>
                  <a:pt x="18999" y="17754"/>
                </a:lnTo>
                <a:close/>
              </a:path>
              <a:path w="94615" h="50800">
                <a:moveTo>
                  <a:pt x="23507" y="50177"/>
                </a:moveTo>
                <a:lnTo>
                  <a:pt x="23279" y="50165"/>
                </a:lnTo>
                <a:lnTo>
                  <a:pt x="23329" y="50419"/>
                </a:lnTo>
                <a:lnTo>
                  <a:pt x="23507" y="50177"/>
                </a:lnTo>
                <a:close/>
              </a:path>
              <a:path w="94615" h="50800">
                <a:moveTo>
                  <a:pt x="24574" y="23863"/>
                </a:moveTo>
                <a:lnTo>
                  <a:pt x="24434" y="23622"/>
                </a:lnTo>
                <a:lnTo>
                  <a:pt x="24358" y="23787"/>
                </a:lnTo>
                <a:lnTo>
                  <a:pt x="24345" y="23964"/>
                </a:lnTo>
                <a:lnTo>
                  <a:pt x="24574" y="23863"/>
                </a:lnTo>
                <a:close/>
              </a:path>
              <a:path w="94615" h="50800">
                <a:moveTo>
                  <a:pt x="25742" y="24688"/>
                </a:moveTo>
                <a:lnTo>
                  <a:pt x="25590" y="24701"/>
                </a:lnTo>
                <a:lnTo>
                  <a:pt x="25438" y="24993"/>
                </a:lnTo>
                <a:lnTo>
                  <a:pt x="25590" y="24942"/>
                </a:lnTo>
                <a:lnTo>
                  <a:pt x="25742" y="24688"/>
                </a:lnTo>
                <a:close/>
              </a:path>
              <a:path w="94615" h="50800">
                <a:moveTo>
                  <a:pt x="27736" y="12217"/>
                </a:moveTo>
                <a:lnTo>
                  <a:pt x="27533" y="12230"/>
                </a:lnTo>
                <a:lnTo>
                  <a:pt x="27406" y="12458"/>
                </a:lnTo>
                <a:lnTo>
                  <a:pt x="27533" y="12433"/>
                </a:lnTo>
                <a:lnTo>
                  <a:pt x="27736" y="12217"/>
                </a:lnTo>
                <a:close/>
              </a:path>
              <a:path w="94615" h="50800">
                <a:moveTo>
                  <a:pt x="28270" y="14414"/>
                </a:moveTo>
                <a:lnTo>
                  <a:pt x="28168" y="13271"/>
                </a:lnTo>
                <a:lnTo>
                  <a:pt x="27787" y="13716"/>
                </a:lnTo>
                <a:lnTo>
                  <a:pt x="27368" y="13906"/>
                </a:lnTo>
                <a:lnTo>
                  <a:pt x="27559" y="14122"/>
                </a:lnTo>
                <a:lnTo>
                  <a:pt x="27889" y="14439"/>
                </a:lnTo>
                <a:lnTo>
                  <a:pt x="28270" y="14414"/>
                </a:lnTo>
                <a:close/>
              </a:path>
              <a:path w="94615" h="50800">
                <a:moveTo>
                  <a:pt x="28841" y="11417"/>
                </a:moveTo>
                <a:lnTo>
                  <a:pt x="27165" y="11658"/>
                </a:lnTo>
                <a:lnTo>
                  <a:pt x="27940" y="12242"/>
                </a:lnTo>
                <a:lnTo>
                  <a:pt x="27978" y="12395"/>
                </a:lnTo>
                <a:lnTo>
                  <a:pt x="27800" y="12712"/>
                </a:lnTo>
                <a:lnTo>
                  <a:pt x="28105" y="12687"/>
                </a:lnTo>
                <a:lnTo>
                  <a:pt x="28841" y="11417"/>
                </a:lnTo>
                <a:close/>
              </a:path>
              <a:path w="94615" h="50800">
                <a:moveTo>
                  <a:pt x="29210" y="15011"/>
                </a:moveTo>
                <a:lnTo>
                  <a:pt x="27965" y="14516"/>
                </a:lnTo>
                <a:lnTo>
                  <a:pt x="27127" y="14084"/>
                </a:lnTo>
                <a:lnTo>
                  <a:pt x="27203" y="14871"/>
                </a:lnTo>
                <a:lnTo>
                  <a:pt x="27584" y="14490"/>
                </a:lnTo>
                <a:lnTo>
                  <a:pt x="27686" y="15303"/>
                </a:lnTo>
                <a:lnTo>
                  <a:pt x="28143" y="15036"/>
                </a:lnTo>
                <a:lnTo>
                  <a:pt x="28549" y="15214"/>
                </a:lnTo>
                <a:lnTo>
                  <a:pt x="29133" y="15036"/>
                </a:lnTo>
                <a:close/>
              </a:path>
              <a:path w="94615" h="50800">
                <a:moveTo>
                  <a:pt x="54495" y="19037"/>
                </a:moveTo>
                <a:lnTo>
                  <a:pt x="54279" y="18821"/>
                </a:lnTo>
                <a:lnTo>
                  <a:pt x="54292" y="18656"/>
                </a:lnTo>
                <a:lnTo>
                  <a:pt x="53987" y="18656"/>
                </a:lnTo>
                <a:lnTo>
                  <a:pt x="53848" y="18491"/>
                </a:lnTo>
                <a:lnTo>
                  <a:pt x="53530" y="18440"/>
                </a:lnTo>
                <a:lnTo>
                  <a:pt x="53441" y="18605"/>
                </a:lnTo>
                <a:lnTo>
                  <a:pt x="53301" y="18897"/>
                </a:lnTo>
                <a:lnTo>
                  <a:pt x="53136" y="18961"/>
                </a:lnTo>
                <a:lnTo>
                  <a:pt x="52971" y="19037"/>
                </a:lnTo>
                <a:lnTo>
                  <a:pt x="53124" y="19253"/>
                </a:lnTo>
                <a:lnTo>
                  <a:pt x="53263" y="19202"/>
                </a:lnTo>
                <a:lnTo>
                  <a:pt x="53492" y="19596"/>
                </a:lnTo>
                <a:lnTo>
                  <a:pt x="53581" y="19405"/>
                </a:lnTo>
                <a:lnTo>
                  <a:pt x="53708" y="19469"/>
                </a:lnTo>
                <a:lnTo>
                  <a:pt x="53873" y="19507"/>
                </a:lnTo>
                <a:lnTo>
                  <a:pt x="54076" y="19443"/>
                </a:lnTo>
                <a:lnTo>
                  <a:pt x="53987" y="19735"/>
                </a:lnTo>
                <a:lnTo>
                  <a:pt x="54190" y="19723"/>
                </a:lnTo>
                <a:lnTo>
                  <a:pt x="54190" y="19443"/>
                </a:lnTo>
                <a:lnTo>
                  <a:pt x="54178" y="19316"/>
                </a:lnTo>
                <a:lnTo>
                  <a:pt x="54190" y="19037"/>
                </a:lnTo>
                <a:lnTo>
                  <a:pt x="54495" y="19037"/>
                </a:lnTo>
                <a:close/>
              </a:path>
              <a:path w="94615" h="50800">
                <a:moveTo>
                  <a:pt x="66357" y="6426"/>
                </a:moveTo>
                <a:lnTo>
                  <a:pt x="66014" y="6184"/>
                </a:lnTo>
                <a:lnTo>
                  <a:pt x="66205" y="6032"/>
                </a:lnTo>
                <a:lnTo>
                  <a:pt x="65582" y="5994"/>
                </a:lnTo>
                <a:lnTo>
                  <a:pt x="66001" y="7035"/>
                </a:lnTo>
                <a:lnTo>
                  <a:pt x="66014" y="7239"/>
                </a:lnTo>
                <a:lnTo>
                  <a:pt x="66205" y="7086"/>
                </a:lnTo>
                <a:lnTo>
                  <a:pt x="65913" y="6807"/>
                </a:lnTo>
                <a:lnTo>
                  <a:pt x="66141" y="6642"/>
                </a:lnTo>
                <a:lnTo>
                  <a:pt x="66357" y="6426"/>
                </a:lnTo>
                <a:close/>
              </a:path>
              <a:path w="94615" h="50800">
                <a:moveTo>
                  <a:pt x="93421" y="33337"/>
                </a:moveTo>
                <a:lnTo>
                  <a:pt x="93230" y="33172"/>
                </a:lnTo>
                <a:lnTo>
                  <a:pt x="93065" y="33172"/>
                </a:lnTo>
                <a:lnTo>
                  <a:pt x="93154" y="33464"/>
                </a:lnTo>
                <a:lnTo>
                  <a:pt x="93306" y="33515"/>
                </a:lnTo>
                <a:lnTo>
                  <a:pt x="93421" y="33337"/>
                </a:lnTo>
                <a:close/>
              </a:path>
              <a:path w="94615" h="50800">
                <a:moveTo>
                  <a:pt x="94068" y="33896"/>
                </a:moveTo>
                <a:lnTo>
                  <a:pt x="93916" y="33642"/>
                </a:lnTo>
                <a:lnTo>
                  <a:pt x="93789" y="33375"/>
                </a:lnTo>
                <a:lnTo>
                  <a:pt x="93662" y="33223"/>
                </a:lnTo>
                <a:lnTo>
                  <a:pt x="93383" y="33401"/>
                </a:lnTo>
                <a:lnTo>
                  <a:pt x="93941" y="33947"/>
                </a:lnTo>
                <a:lnTo>
                  <a:pt x="94068" y="3389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941454" y="466523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17" y="0"/>
                </a:moveTo>
                <a:lnTo>
                  <a:pt x="152" y="0"/>
                </a:lnTo>
                <a:lnTo>
                  <a:pt x="0" y="76"/>
                </a:lnTo>
                <a:lnTo>
                  <a:pt x="381" y="317"/>
                </a:lnTo>
                <a:lnTo>
                  <a:pt x="355" y="190"/>
                </a:lnTo>
                <a:lnTo>
                  <a:pt x="355" y="5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874344" y="4762425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88" y="0"/>
                </a:moveTo>
                <a:lnTo>
                  <a:pt x="0" y="279"/>
                </a:lnTo>
                <a:lnTo>
                  <a:pt x="139" y="457"/>
                </a:lnTo>
                <a:lnTo>
                  <a:pt x="139" y="698"/>
                </a:lnTo>
                <a:lnTo>
                  <a:pt x="330" y="812"/>
                </a:lnTo>
                <a:lnTo>
                  <a:pt x="698" y="749"/>
                </a:lnTo>
                <a:lnTo>
                  <a:pt x="8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841286" y="4716119"/>
            <a:ext cx="5080" cy="7620"/>
          </a:xfrm>
          <a:custGeom>
            <a:avLst/>
            <a:gdLst/>
            <a:ahLst/>
            <a:cxnLst/>
            <a:rect l="l" t="t" r="r" b="b"/>
            <a:pathLst>
              <a:path w="5080" h="7620">
                <a:moveTo>
                  <a:pt x="965" y="622"/>
                </a:moveTo>
                <a:lnTo>
                  <a:pt x="774" y="0"/>
                </a:lnTo>
                <a:lnTo>
                  <a:pt x="0" y="520"/>
                </a:lnTo>
                <a:lnTo>
                  <a:pt x="546" y="800"/>
                </a:lnTo>
                <a:lnTo>
                  <a:pt x="546" y="520"/>
                </a:lnTo>
                <a:lnTo>
                  <a:pt x="952" y="825"/>
                </a:lnTo>
                <a:lnTo>
                  <a:pt x="965" y="622"/>
                </a:lnTo>
                <a:close/>
              </a:path>
              <a:path w="5080" h="7620">
                <a:moveTo>
                  <a:pt x="5054" y="6883"/>
                </a:moveTo>
                <a:lnTo>
                  <a:pt x="4254" y="6870"/>
                </a:lnTo>
                <a:lnTo>
                  <a:pt x="4305" y="7200"/>
                </a:lnTo>
                <a:lnTo>
                  <a:pt x="4673" y="6972"/>
                </a:lnTo>
                <a:lnTo>
                  <a:pt x="4838" y="7289"/>
                </a:lnTo>
                <a:lnTo>
                  <a:pt x="5054" y="688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891518" y="475972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88" y="0"/>
                </a:moveTo>
                <a:lnTo>
                  <a:pt x="25" y="241"/>
                </a:lnTo>
                <a:lnTo>
                  <a:pt x="0" y="380"/>
                </a:lnTo>
                <a:lnTo>
                  <a:pt x="253" y="457"/>
                </a:lnTo>
                <a:lnTo>
                  <a:pt x="444" y="203"/>
                </a:lnTo>
                <a:lnTo>
                  <a:pt x="8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835913" y="4719916"/>
            <a:ext cx="17780" cy="38735"/>
          </a:xfrm>
          <a:custGeom>
            <a:avLst/>
            <a:gdLst/>
            <a:ahLst/>
            <a:cxnLst/>
            <a:rect l="l" t="t" r="r" b="b"/>
            <a:pathLst>
              <a:path w="17780" h="38735">
                <a:moveTo>
                  <a:pt x="1409" y="381"/>
                </a:moveTo>
                <a:lnTo>
                  <a:pt x="177" y="127"/>
                </a:lnTo>
                <a:lnTo>
                  <a:pt x="0" y="0"/>
                </a:lnTo>
                <a:lnTo>
                  <a:pt x="12" y="355"/>
                </a:lnTo>
                <a:lnTo>
                  <a:pt x="685" y="584"/>
                </a:lnTo>
                <a:lnTo>
                  <a:pt x="1003" y="584"/>
                </a:lnTo>
                <a:lnTo>
                  <a:pt x="1409" y="381"/>
                </a:lnTo>
                <a:close/>
              </a:path>
              <a:path w="17780" h="38735">
                <a:moveTo>
                  <a:pt x="17640" y="37388"/>
                </a:moveTo>
                <a:lnTo>
                  <a:pt x="17170" y="37363"/>
                </a:lnTo>
                <a:lnTo>
                  <a:pt x="16776" y="37553"/>
                </a:lnTo>
                <a:lnTo>
                  <a:pt x="16929" y="37719"/>
                </a:lnTo>
                <a:lnTo>
                  <a:pt x="17005" y="38049"/>
                </a:lnTo>
                <a:lnTo>
                  <a:pt x="17424" y="38239"/>
                </a:lnTo>
                <a:lnTo>
                  <a:pt x="17640" y="3738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940762" y="4664738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608" y="317"/>
                </a:moveTo>
                <a:lnTo>
                  <a:pt x="444" y="317"/>
                </a:lnTo>
                <a:lnTo>
                  <a:pt x="341" y="507"/>
                </a:lnTo>
                <a:lnTo>
                  <a:pt x="215" y="647"/>
                </a:lnTo>
                <a:lnTo>
                  <a:pt x="406" y="647"/>
                </a:lnTo>
                <a:lnTo>
                  <a:pt x="0" y="1028"/>
                </a:lnTo>
                <a:lnTo>
                  <a:pt x="406" y="1041"/>
                </a:lnTo>
                <a:lnTo>
                  <a:pt x="546" y="838"/>
                </a:lnTo>
                <a:lnTo>
                  <a:pt x="1219" y="761"/>
                </a:lnTo>
                <a:lnTo>
                  <a:pt x="720" y="647"/>
                </a:lnTo>
                <a:lnTo>
                  <a:pt x="649" y="507"/>
                </a:lnTo>
                <a:lnTo>
                  <a:pt x="608" y="317"/>
                </a:lnTo>
                <a:close/>
              </a:path>
              <a:path w="1269" h="1270">
                <a:moveTo>
                  <a:pt x="678" y="240"/>
                </a:moveTo>
                <a:lnTo>
                  <a:pt x="584" y="507"/>
                </a:lnTo>
                <a:lnTo>
                  <a:pt x="678" y="240"/>
                </a:lnTo>
                <a:close/>
              </a:path>
              <a:path w="1269" h="1270">
                <a:moveTo>
                  <a:pt x="469" y="0"/>
                </a:moveTo>
                <a:lnTo>
                  <a:pt x="88" y="380"/>
                </a:lnTo>
                <a:lnTo>
                  <a:pt x="444" y="317"/>
                </a:lnTo>
                <a:lnTo>
                  <a:pt x="608" y="317"/>
                </a:lnTo>
                <a:lnTo>
                  <a:pt x="444" y="203"/>
                </a:lnTo>
                <a:lnTo>
                  <a:pt x="46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834161" y="4707102"/>
            <a:ext cx="57785" cy="58419"/>
          </a:xfrm>
          <a:custGeom>
            <a:avLst/>
            <a:gdLst/>
            <a:ahLst/>
            <a:cxnLst/>
            <a:rect l="l" t="t" r="r" b="b"/>
            <a:pathLst>
              <a:path w="57784" h="58420">
                <a:moveTo>
                  <a:pt x="965" y="5118"/>
                </a:moveTo>
                <a:lnTo>
                  <a:pt x="698" y="4978"/>
                </a:lnTo>
                <a:lnTo>
                  <a:pt x="533" y="5041"/>
                </a:lnTo>
                <a:lnTo>
                  <a:pt x="0" y="5410"/>
                </a:lnTo>
                <a:lnTo>
                  <a:pt x="457" y="5397"/>
                </a:lnTo>
                <a:lnTo>
                  <a:pt x="685" y="5410"/>
                </a:lnTo>
                <a:lnTo>
                  <a:pt x="965" y="5118"/>
                </a:lnTo>
                <a:close/>
              </a:path>
              <a:path w="57784" h="58420">
                <a:moveTo>
                  <a:pt x="1143" y="5651"/>
                </a:moveTo>
                <a:lnTo>
                  <a:pt x="1016" y="5676"/>
                </a:lnTo>
                <a:lnTo>
                  <a:pt x="838" y="5803"/>
                </a:lnTo>
                <a:lnTo>
                  <a:pt x="901" y="5930"/>
                </a:lnTo>
                <a:lnTo>
                  <a:pt x="1130" y="5753"/>
                </a:lnTo>
                <a:close/>
              </a:path>
              <a:path w="57784" h="58420">
                <a:moveTo>
                  <a:pt x="4318" y="33070"/>
                </a:moveTo>
                <a:lnTo>
                  <a:pt x="3403" y="32791"/>
                </a:lnTo>
                <a:lnTo>
                  <a:pt x="3619" y="33350"/>
                </a:lnTo>
                <a:lnTo>
                  <a:pt x="3797" y="33235"/>
                </a:lnTo>
                <a:lnTo>
                  <a:pt x="3822" y="33553"/>
                </a:lnTo>
                <a:lnTo>
                  <a:pt x="3949" y="33502"/>
                </a:lnTo>
                <a:lnTo>
                  <a:pt x="4318" y="33070"/>
                </a:lnTo>
                <a:close/>
              </a:path>
              <a:path w="57784" h="58420">
                <a:moveTo>
                  <a:pt x="7467" y="31623"/>
                </a:moveTo>
                <a:lnTo>
                  <a:pt x="7264" y="31496"/>
                </a:lnTo>
                <a:lnTo>
                  <a:pt x="7162" y="31369"/>
                </a:lnTo>
                <a:lnTo>
                  <a:pt x="7315" y="31953"/>
                </a:lnTo>
                <a:lnTo>
                  <a:pt x="7454" y="31711"/>
                </a:lnTo>
                <a:close/>
              </a:path>
              <a:path w="57784" h="58420">
                <a:moveTo>
                  <a:pt x="7899" y="10668"/>
                </a:moveTo>
                <a:lnTo>
                  <a:pt x="7493" y="10414"/>
                </a:lnTo>
                <a:lnTo>
                  <a:pt x="7835" y="10160"/>
                </a:lnTo>
                <a:lnTo>
                  <a:pt x="7442" y="9588"/>
                </a:lnTo>
                <a:lnTo>
                  <a:pt x="7327" y="11061"/>
                </a:lnTo>
                <a:lnTo>
                  <a:pt x="7848" y="10985"/>
                </a:lnTo>
                <a:lnTo>
                  <a:pt x="7899" y="10668"/>
                </a:lnTo>
                <a:close/>
              </a:path>
              <a:path w="57784" h="58420">
                <a:moveTo>
                  <a:pt x="8051" y="5651"/>
                </a:moveTo>
                <a:lnTo>
                  <a:pt x="8039" y="5435"/>
                </a:lnTo>
                <a:lnTo>
                  <a:pt x="7759" y="5461"/>
                </a:lnTo>
                <a:lnTo>
                  <a:pt x="7912" y="5702"/>
                </a:lnTo>
                <a:lnTo>
                  <a:pt x="8051" y="5651"/>
                </a:lnTo>
                <a:close/>
              </a:path>
              <a:path w="57784" h="58420">
                <a:moveTo>
                  <a:pt x="9296" y="13550"/>
                </a:moveTo>
                <a:lnTo>
                  <a:pt x="9042" y="13258"/>
                </a:lnTo>
                <a:lnTo>
                  <a:pt x="8585" y="13563"/>
                </a:lnTo>
                <a:lnTo>
                  <a:pt x="9118" y="13703"/>
                </a:lnTo>
                <a:lnTo>
                  <a:pt x="9258" y="13601"/>
                </a:lnTo>
                <a:close/>
              </a:path>
              <a:path w="57784" h="58420">
                <a:moveTo>
                  <a:pt x="9436" y="1028"/>
                </a:moveTo>
                <a:lnTo>
                  <a:pt x="8966" y="711"/>
                </a:lnTo>
                <a:lnTo>
                  <a:pt x="8966" y="965"/>
                </a:lnTo>
                <a:lnTo>
                  <a:pt x="9144" y="1028"/>
                </a:lnTo>
                <a:lnTo>
                  <a:pt x="9436" y="1028"/>
                </a:lnTo>
                <a:close/>
              </a:path>
              <a:path w="57784" h="58420">
                <a:moveTo>
                  <a:pt x="9766" y="42760"/>
                </a:moveTo>
                <a:lnTo>
                  <a:pt x="9499" y="42138"/>
                </a:lnTo>
                <a:lnTo>
                  <a:pt x="9410" y="42011"/>
                </a:lnTo>
                <a:lnTo>
                  <a:pt x="9359" y="42164"/>
                </a:lnTo>
                <a:lnTo>
                  <a:pt x="9105" y="41833"/>
                </a:lnTo>
                <a:lnTo>
                  <a:pt x="9182" y="42024"/>
                </a:lnTo>
                <a:lnTo>
                  <a:pt x="8940" y="41783"/>
                </a:lnTo>
                <a:lnTo>
                  <a:pt x="8674" y="42329"/>
                </a:lnTo>
                <a:lnTo>
                  <a:pt x="9080" y="42303"/>
                </a:lnTo>
                <a:lnTo>
                  <a:pt x="9220" y="42379"/>
                </a:lnTo>
                <a:lnTo>
                  <a:pt x="9486" y="42519"/>
                </a:lnTo>
                <a:lnTo>
                  <a:pt x="9499" y="42367"/>
                </a:lnTo>
                <a:lnTo>
                  <a:pt x="9766" y="42760"/>
                </a:lnTo>
                <a:close/>
              </a:path>
              <a:path w="57784" h="58420">
                <a:moveTo>
                  <a:pt x="11137" y="11163"/>
                </a:moveTo>
                <a:lnTo>
                  <a:pt x="10706" y="10947"/>
                </a:lnTo>
                <a:lnTo>
                  <a:pt x="10896" y="10642"/>
                </a:lnTo>
                <a:lnTo>
                  <a:pt x="10782" y="10477"/>
                </a:lnTo>
                <a:lnTo>
                  <a:pt x="10668" y="9931"/>
                </a:lnTo>
                <a:lnTo>
                  <a:pt x="10528" y="9931"/>
                </a:lnTo>
                <a:lnTo>
                  <a:pt x="9817" y="9690"/>
                </a:lnTo>
                <a:lnTo>
                  <a:pt x="10058" y="11264"/>
                </a:lnTo>
                <a:lnTo>
                  <a:pt x="10680" y="11176"/>
                </a:lnTo>
                <a:lnTo>
                  <a:pt x="11137" y="11163"/>
                </a:lnTo>
                <a:close/>
              </a:path>
              <a:path w="57784" h="58420">
                <a:moveTo>
                  <a:pt x="12522" y="16052"/>
                </a:moveTo>
                <a:lnTo>
                  <a:pt x="12471" y="15887"/>
                </a:lnTo>
                <a:lnTo>
                  <a:pt x="12217" y="15913"/>
                </a:lnTo>
                <a:lnTo>
                  <a:pt x="12204" y="16243"/>
                </a:lnTo>
                <a:lnTo>
                  <a:pt x="12496" y="16179"/>
                </a:lnTo>
                <a:lnTo>
                  <a:pt x="12522" y="16052"/>
                </a:lnTo>
                <a:close/>
              </a:path>
              <a:path w="57784" h="58420">
                <a:moveTo>
                  <a:pt x="13309" y="5854"/>
                </a:moveTo>
                <a:lnTo>
                  <a:pt x="13284" y="4660"/>
                </a:lnTo>
                <a:lnTo>
                  <a:pt x="12674" y="4762"/>
                </a:lnTo>
                <a:lnTo>
                  <a:pt x="12623" y="4889"/>
                </a:lnTo>
                <a:lnTo>
                  <a:pt x="12700" y="5105"/>
                </a:lnTo>
                <a:lnTo>
                  <a:pt x="12560" y="5054"/>
                </a:lnTo>
                <a:lnTo>
                  <a:pt x="12433" y="5359"/>
                </a:lnTo>
                <a:lnTo>
                  <a:pt x="12458" y="5753"/>
                </a:lnTo>
                <a:lnTo>
                  <a:pt x="12738" y="5943"/>
                </a:lnTo>
                <a:lnTo>
                  <a:pt x="13309" y="5854"/>
                </a:lnTo>
                <a:close/>
              </a:path>
              <a:path w="57784" h="58420">
                <a:moveTo>
                  <a:pt x="13690" y="4279"/>
                </a:moveTo>
                <a:lnTo>
                  <a:pt x="13093" y="4178"/>
                </a:lnTo>
                <a:lnTo>
                  <a:pt x="13106" y="4419"/>
                </a:lnTo>
                <a:lnTo>
                  <a:pt x="13335" y="4432"/>
                </a:lnTo>
                <a:lnTo>
                  <a:pt x="13474" y="4470"/>
                </a:lnTo>
                <a:lnTo>
                  <a:pt x="13690" y="4279"/>
                </a:lnTo>
                <a:close/>
              </a:path>
              <a:path w="57784" h="58420">
                <a:moveTo>
                  <a:pt x="14008" y="368"/>
                </a:moveTo>
                <a:lnTo>
                  <a:pt x="13512" y="12"/>
                </a:lnTo>
                <a:lnTo>
                  <a:pt x="13284" y="114"/>
                </a:lnTo>
                <a:lnTo>
                  <a:pt x="13373" y="444"/>
                </a:lnTo>
                <a:lnTo>
                  <a:pt x="13093" y="215"/>
                </a:lnTo>
                <a:lnTo>
                  <a:pt x="12369" y="482"/>
                </a:lnTo>
                <a:lnTo>
                  <a:pt x="12001" y="254"/>
                </a:lnTo>
                <a:lnTo>
                  <a:pt x="11277" y="0"/>
                </a:lnTo>
                <a:lnTo>
                  <a:pt x="11277" y="584"/>
                </a:lnTo>
                <a:lnTo>
                  <a:pt x="11747" y="508"/>
                </a:lnTo>
                <a:lnTo>
                  <a:pt x="11569" y="1041"/>
                </a:lnTo>
                <a:lnTo>
                  <a:pt x="12420" y="1079"/>
                </a:lnTo>
                <a:lnTo>
                  <a:pt x="12750" y="952"/>
                </a:lnTo>
                <a:lnTo>
                  <a:pt x="14008" y="368"/>
                </a:lnTo>
                <a:close/>
              </a:path>
              <a:path w="57784" h="58420">
                <a:moveTo>
                  <a:pt x="14592" y="14871"/>
                </a:moveTo>
                <a:lnTo>
                  <a:pt x="13906" y="15176"/>
                </a:lnTo>
                <a:lnTo>
                  <a:pt x="13944" y="15341"/>
                </a:lnTo>
                <a:lnTo>
                  <a:pt x="13804" y="15532"/>
                </a:lnTo>
                <a:lnTo>
                  <a:pt x="13576" y="15582"/>
                </a:lnTo>
                <a:lnTo>
                  <a:pt x="13550" y="15913"/>
                </a:lnTo>
                <a:lnTo>
                  <a:pt x="13360" y="15938"/>
                </a:lnTo>
                <a:lnTo>
                  <a:pt x="12750" y="15544"/>
                </a:lnTo>
                <a:lnTo>
                  <a:pt x="13347" y="16383"/>
                </a:lnTo>
                <a:lnTo>
                  <a:pt x="13690" y="16217"/>
                </a:lnTo>
                <a:lnTo>
                  <a:pt x="14008" y="16116"/>
                </a:lnTo>
                <a:lnTo>
                  <a:pt x="14592" y="14871"/>
                </a:lnTo>
                <a:close/>
              </a:path>
              <a:path w="57784" h="58420">
                <a:moveTo>
                  <a:pt x="15659" y="12331"/>
                </a:moveTo>
                <a:lnTo>
                  <a:pt x="15430" y="12217"/>
                </a:lnTo>
                <a:lnTo>
                  <a:pt x="15392" y="12357"/>
                </a:lnTo>
                <a:lnTo>
                  <a:pt x="15621" y="12611"/>
                </a:lnTo>
                <a:lnTo>
                  <a:pt x="15659" y="12331"/>
                </a:lnTo>
                <a:close/>
              </a:path>
              <a:path w="57784" h="58420">
                <a:moveTo>
                  <a:pt x="15684" y="12712"/>
                </a:moveTo>
                <a:lnTo>
                  <a:pt x="15417" y="12484"/>
                </a:lnTo>
                <a:lnTo>
                  <a:pt x="15227" y="12585"/>
                </a:lnTo>
                <a:lnTo>
                  <a:pt x="15481" y="12776"/>
                </a:lnTo>
                <a:lnTo>
                  <a:pt x="15684" y="12712"/>
                </a:lnTo>
                <a:close/>
              </a:path>
              <a:path w="57784" h="58420">
                <a:moveTo>
                  <a:pt x="16522" y="12268"/>
                </a:moveTo>
                <a:lnTo>
                  <a:pt x="16103" y="11404"/>
                </a:lnTo>
                <a:lnTo>
                  <a:pt x="15811" y="11849"/>
                </a:lnTo>
                <a:lnTo>
                  <a:pt x="16179" y="11988"/>
                </a:lnTo>
                <a:lnTo>
                  <a:pt x="16154" y="12242"/>
                </a:lnTo>
                <a:lnTo>
                  <a:pt x="16522" y="12268"/>
                </a:lnTo>
                <a:close/>
              </a:path>
              <a:path w="57784" h="58420">
                <a:moveTo>
                  <a:pt x="24396" y="18808"/>
                </a:moveTo>
                <a:lnTo>
                  <a:pt x="23926" y="18084"/>
                </a:lnTo>
                <a:lnTo>
                  <a:pt x="23355" y="18313"/>
                </a:lnTo>
                <a:lnTo>
                  <a:pt x="23545" y="19024"/>
                </a:lnTo>
                <a:lnTo>
                  <a:pt x="23774" y="19304"/>
                </a:lnTo>
                <a:lnTo>
                  <a:pt x="24307" y="19138"/>
                </a:lnTo>
                <a:lnTo>
                  <a:pt x="23774" y="18910"/>
                </a:lnTo>
                <a:lnTo>
                  <a:pt x="23482" y="18757"/>
                </a:lnTo>
                <a:lnTo>
                  <a:pt x="24345" y="18948"/>
                </a:lnTo>
                <a:lnTo>
                  <a:pt x="24396" y="18808"/>
                </a:lnTo>
                <a:close/>
              </a:path>
              <a:path w="57784" h="58420">
                <a:moveTo>
                  <a:pt x="32156" y="58077"/>
                </a:moveTo>
                <a:lnTo>
                  <a:pt x="32131" y="57886"/>
                </a:lnTo>
                <a:lnTo>
                  <a:pt x="31991" y="57556"/>
                </a:lnTo>
                <a:lnTo>
                  <a:pt x="31800" y="57683"/>
                </a:lnTo>
                <a:lnTo>
                  <a:pt x="31978" y="57823"/>
                </a:lnTo>
                <a:lnTo>
                  <a:pt x="31851" y="58064"/>
                </a:lnTo>
                <a:lnTo>
                  <a:pt x="32156" y="58077"/>
                </a:lnTo>
                <a:close/>
              </a:path>
              <a:path w="57784" h="58420">
                <a:moveTo>
                  <a:pt x="35521" y="25869"/>
                </a:moveTo>
                <a:lnTo>
                  <a:pt x="35344" y="25768"/>
                </a:lnTo>
                <a:lnTo>
                  <a:pt x="35166" y="25742"/>
                </a:lnTo>
                <a:lnTo>
                  <a:pt x="34810" y="25768"/>
                </a:lnTo>
                <a:lnTo>
                  <a:pt x="35153" y="25908"/>
                </a:lnTo>
                <a:lnTo>
                  <a:pt x="35521" y="25869"/>
                </a:lnTo>
                <a:close/>
              </a:path>
              <a:path w="57784" h="58420">
                <a:moveTo>
                  <a:pt x="35534" y="25171"/>
                </a:moveTo>
                <a:lnTo>
                  <a:pt x="35166" y="25171"/>
                </a:lnTo>
                <a:lnTo>
                  <a:pt x="34937" y="25298"/>
                </a:lnTo>
                <a:lnTo>
                  <a:pt x="35293" y="25273"/>
                </a:lnTo>
                <a:lnTo>
                  <a:pt x="35534" y="25171"/>
                </a:lnTo>
                <a:close/>
              </a:path>
              <a:path w="57784" h="58420">
                <a:moveTo>
                  <a:pt x="54267" y="52070"/>
                </a:moveTo>
                <a:lnTo>
                  <a:pt x="53733" y="52501"/>
                </a:lnTo>
                <a:lnTo>
                  <a:pt x="54051" y="52552"/>
                </a:lnTo>
                <a:lnTo>
                  <a:pt x="54203" y="52425"/>
                </a:lnTo>
                <a:lnTo>
                  <a:pt x="54267" y="52070"/>
                </a:lnTo>
                <a:close/>
              </a:path>
              <a:path w="57784" h="58420">
                <a:moveTo>
                  <a:pt x="55956" y="41719"/>
                </a:moveTo>
                <a:lnTo>
                  <a:pt x="55092" y="41008"/>
                </a:lnTo>
                <a:lnTo>
                  <a:pt x="54787" y="41236"/>
                </a:lnTo>
                <a:lnTo>
                  <a:pt x="54889" y="41414"/>
                </a:lnTo>
                <a:lnTo>
                  <a:pt x="55041" y="41757"/>
                </a:lnTo>
                <a:lnTo>
                  <a:pt x="55270" y="41795"/>
                </a:lnTo>
                <a:lnTo>
                  <a:pt x="55956" y="41719"/>
                </a:lnTo>
                <a:close/>
              </a:path>
              <a:path w="57784" h="58420">
                <a:moveTo>
                  <a:pt x="56972" y="29006"/>
                </a:moveTo>
                <a:lnTo>
                  <a:pt x="56730" y="28981"/>
                </a:lnTo>
                <a:lnTo>
                  <a:pt x="56972" y="29019"/>
                </a:lnTo>
                <a:close/>
              </a:path>
              <a:path w="57784" h="58420">
                <a:moveTo>
                  <a:pt x="57188" y="29133"/>
                </a:moveTo>
                <a:lnTo>
                  <a:pt x="56972" y="29019"/>
                </a:lnTo>
                <a:lnTo>
                  <a:pt x="56959" y="29540"/>
                </a:lnTo>
                <a:lnTo>
                  <a:pt x="57175" y="29375"/>
                </a:lnTo>
                <a:lnTo>
                  <a:pt x="57188" y="2913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862269" y="4577543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2095" y="0"/>
                </a:moveTo>
                <a:lnTo>
                  <a:pt x="1777" y="647"/>
                </a:lnTo>
                <a:lnTo>
                  <a:pt x="1612" y="812"/>
                </a:lnTo>
                <a:lnTo>
                  <a:pt x="1498" y="1041"/>
                </a:lnTo>
                <a:lnTo>
                  <a:pt x="1269" y="939"/>
                </a:lnTo>
                <a:lnTo>
                  <a:pt x="1168" y="1104"/>
                </a:lnTo>
                <a:lnTo>
                  <a:pt x="977" y="1168"/>
                </a:lnTo>
                <a:lnTo>
                  <a:pt x="850" y="1397"/>
                </a:lnTo>
                <a:lnTo>
                  <a:pt x="685" y="1397"/>
                </a:lnTo>
                <a:lnTo>
                  <a:pt x="495" y="1371"/>
                </a:lnTo>
                <a:lnTo>
                  <a:pt x="126" y="1244"/>
                </a:lnTo>
                <a:lnTo>
                  <a:pt x="215" y="1600"/>
                </a:lnTo>
                <a:lnTo>
                  <a:pt x="304" y="1854"/>
                </a:lnTo>
                <a:lnTo>
                  <a:pt x="25" y="2019"/>
                </a:lnTo>
                <a:lnTo>
                  <a:pt x="0" y="2578"/>
                </a:lnTo>
                <a:lnTo>
                  <a:pt x="393" y="3378"/>
                </a:lnTo>
                <a:lnTo>
                  <a:pt x="660" y="2870"/>
                </a:lnTo>
                <a:lnTo>
                  <a:pt x="990" y="2768"/>
                </a:lnTo>
                <a:lnTo>
                  <a:pt x="1257" y="3175"/>
                </a:lnTo>
                <a:lnTo>
                  <a:pt x="1562" y="3213"/>
                </a:lnTo>
                <a:lnTo>
                  <a:pt x="1574" y="2971"/>
                </a:lnTo>
                <a:lnTo>
                  <a:pt x="1790" y="2794"/>
                </a:lnTo>
                <a:lnTo>
                  <a:pt x="1828" y="2565"/>
                </a:lnTo>
                <a:lnTo>
                  <a:pt x="1879" y="2438"/>
                </a:lnTo>
                <a:lnTo>
                  <a:pt x="1828" y="1727"/>
                </a:lnTo>
                <a:lnTo>
                  <a:pt x="2070" y="2006"/>
                </a:lnTo>
                <a:lnTo>
                  <a:pt x="2222" y="1981"/>
                </a:lnTo>
                <a:lnTo>
                  <a:pt x="2247" y="1828"/>
                </a:lnTo>
                <a:lnTo>
                  <a:pt x="2679" y="1841"/>
                </a:lnTo>
                <a:lnTo>
                  <a:pt x="2755" y="1587"/>
                </a:lnTo>
                <a:lnTo>
                  <a:pt x="2552" y="1727"/>
                </a:lnTo>
                <a:lnTo>
                  <a:pt x="2400" y="1689"/>
                </a:lnTo>
                <a:lnTo>
                  <a:pt x="2311" y="1384"/>
                </a:lnTo>
                <a:lnTo>
                  <a:pt x="2476" y="1282"/>
                </a:lnTo>
                <a:lnTo>
                  <a:pt x="2616" y="1117"/>
                </a:lnTo>
                <a:lnTo>
                  <a:pt x="2857" y="1168"/>
                </a:lnTo>
                <a:lnTo>
                  <a:pt x="2946" y="927"/>
                </a:lnTo>
                <a:lnTo>
                  <a:pt x="3263" y="673"/>
                </a:lnTo>
                <a:lnTo>
                  <a:pt x="3352" y="431"/>
                </a:lnTo>
                <a:lnTo>
                  <a:pt x="3403" y="228"/>
                </a:lnTo>
                <a:lnTo>
                  <a:pt x="3213" y="190"/>
                </a:lnTo>
                <a:lnTo>
                  <a:pt x="2857" y="406"/>
                </a:lnTo>
                <a:lnTo>
                  <a:pt x="2565" y="152"/>
                </a:lnTo>
                <a:lnTo>
                  <a:pt x="2260" y="190"/>
                </a:lnTo>
                <a:lnTo>
                  <a:pt x="209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835152" y="4704981"/>
            <a:ext cx="64135" cy="63500"/>
          </a:xfrm>
          <a:custGeom>
            <a:avLst/>
            <a:gdLst/>
            <a:ahLst/>
            <a:cxnLst/>
            <a:rect l="l" t="t" r="r" b="b"/>
            <a:pathLst>
              <a:path w="64134" h="63500">
                <a:moveTo>
                  <a:pt x="406" y="23253"/>
                </a:moveTo>
                <a:lnTo>
                  <a:pt x="254" y="23101"/>
                </a:lnTo>
                <a:lnTo>
                  <a:pt x="0" y="23114"/>
                </a:lnTo>
                <a:lnTo>
                  <a:pt x="215" y="23368"/>
                </a:lnTo>
                <a:lnTo>
                  <a:pt x="266" y="23749"/>
                </a:lnTo>
                <a:lnTo>
                  <a:pt x="241" y="23253"/>
                </a:lnTo>
                <a:lnTo>
                  <a:pt x="406" y="23253"/>
                </a:lnTo>
                <a:close/>
              </a:path>
              <a:path w="64134" h="63500">
                <a:moveTo>
                  <a:pt x="3695" y="18757"/>
                </a:moveTo>
                <a:lnTo>
                  <a:pt x="3213" y="18529"/>
                </a:lnTo>
                <a:lnTo>
                  <a:pt x="3022" y="18707"/>
                </a:lnTo>
                <a:lnTo>
                  <a:pt x="3060" y="18923"/>
                </a:lnTo>
                <a:lnTo>
                  <a:pt x="3238" y="19100"/>
                </a:lnTo>
                <a:lnTo>
                  <a:pt x="3492" y="19024"/>
                </a:lnTo>
                <a:lnTo>
                  <a:pt x="3695" y="18757"/>
                </a:lnTo>
                <a:close/>
              </a:path>
              <a:path w="64134" h="63500">
                <a:moveTo>
                  <a:pt x="5905" y="44894"/>
                </a:moveTo>
                <a:close/>
              </a:path>
              <a:path w="64134" h="63500">
                <a:moveTo>
                  <a:pt x="6184" y="14643"/>
                </a:moveTo>
                <a:lnTo>
                  <a:pt x="5486" y="14490"/>
                </a:lnTo>
                <a:lnTo>
                  <a:pt x="5346" y="14668"/>
                </a:lnTo>
                <a:lnTo>
                  <a:pt x="4978" y="14681"/>
                </a:lnTo>
                <a:lnTo>
                  <a:pt x="5359" y="15062"/>
                </a:lnTo>
                <a:lnTo>
                  <a:pt x="5486" y="14820"/>
                </a:lnTo>
                <a:lnTo>
                  <a:pt x="5715" y="14643"/>
                </a:lnTo>
                <a:lnTo>
                  <a:pt x="5854" y="14808"/>
                </a:lnTo>
                <a:lnTo>
                  <a:pt x="5981" y="14871"/>
                </a:lnTo>
                <a:lnTo>
                  <a:pt x="6184" y="14643"/>
                </a:lnTo>
                <a:close/>
              </a:path>
              <a:path w="64134" h="63500">
                <a:moveTo>
                  <a:pt x="6311" y="45046"/>
                </a:moveTo>
                <a:lnTo>
                  <a:pt x="6273" y="44894"/>
                </a:lnTo>
                <a:lnTo>
                  <a:pt x="6121" y="44818"/>
                </a:lnTo>
                <a:lnTo>
                  <a:pt x="6032" y="45046"/>
                </a:lnTo>
                <a:lnTo>
                  <a:pt x="5892" y="45021"/>
                </a:lnTo>
                <a:lnTo>
                  <a:pt x="5816" y="44881"/>
                </a:lnTo>
                <a:lnTo>
                  <a:pt x="5638" y="44881"/>
                </a:lnTo>
                <a:lnTo>
                  <a:pt x="5676" y="45059"/>
                </a:lnTo>
                <a:lnTo>
                  <a:pt x="6134" y="45199"/>
                </a:lnTo>
                <a:lnTo>
                  <a:pt x="6261" y="45186"/>
                </a:lnTo>
                <a:lnTo>
                  <a:pt x="6311" y="45046"/>
                </a:lnTo>
                <a:close/>
              </a:path>
              <a:path w="64134" h="63500">
                <a:moveTo>
                  <a:pt x="6362" y="38989"/>
                </a:moveTo>
                <a:lnTo>
                  <a:pt x="6197" y="38925"/>
                </a:lnTo>
                <a:lnTo>
                  <a:pt x="6070" y="38735"/>
                </a:lnTo>
                <a:lnTo>
                  <a:pt x="6146" y="39039"/>
                </a:lnTo>
                <a:lnTo>
                  <a:pt x="6337" y="39001"/>
                </a:lnTo>
                <a:close/>
              </a:path>
              <a:path w="64134" h="63500">
                <a:moveTo>
                  <a:pt x="6553" y="39014"/>
                </a:moveTo>
                <a:lnTo>
                  <a:pt x="6362" y="39001"/>
                </a:lnTo>
                <a:lnTo>
                  <a:pt x="6553" y="39065"/>
                </a:lnTo>
                <a:close/>
              </a:path>
              <a:path w="64134" h="63500">
                <a:moveTo>
                  <a:pt x="6616" y="3759"/>
                </a:moveTo>
                <a:lnTo>
                  <a:pt x="6477" y="3657"/>
                </a:lnTo>
                <a:lnTo>
                  <a:pt x="6350" y="3683"/>
                </a:lnTo>
                <a:lnTo>
                  <a:pt x="6502" y="4000"/>
                </a:lnTo>
                <a:lnTo>
                  <a:pt x="6604" y="3822"/>
                </a:lnTo>
                <a:close/>
              </a:path>
              <a:path w="64134" h="63500">
                <a:moveTo>
                  <a:pt x="6832" y="7467"/>
                </a:moveTo>
                <a:lnTo>
                  <a:pt x="6337" y="7277"/>
                </a:lnTo>
                <a:lnTo>
                  <a:pt x="6426" y="7531"/>
                </a:lnTo>
                <a:lnTo>
                  <a:pt x="6578" y="7556"/>
                </a:lnTo>
                <a:lnTo>
                  <a:pt x="6832" y="7467"/>
                </a:lnTo>
                <a:close/>
              </a:path>
              <a:path w="64134" h="63500">
                <a:moveTo>
                  <a:pt x="7099" y="39052"/>
                </a:moveTo>
                <a:lnTo>
                  <a:pt x="6604" y="38290"/>
                </a:lnTo>
                <a:lnTo>
                  <a:pt x="6553" y="39014"/>
                </a:lnTo>
                <a:lnTo>
                  <a:pt x="7099" y="39052"/>
                </a:lnTo>
                <a:close/>
              </a:path>
              <a:path w="64134" h="63500">
                <a:moveTo>
                  <a:pt x="7747" y="6108"/>
                </a:moveTo>
                <a:lnTo>
                  <a:pt x="6896" y="5943"/>
                </a:lnTo>
                <a:lnTo>
                  <a:pt x="6527" y="5473"/>
                </a:lnTo>
                <a:lnTo>
                  <a:pt x="6375" y="5156"/>
                </a:lnTo>
                <a:lnTo>
                  <a:pt x="6235" y="4927"/>
                </a:lnTo>
                <a:lnTo>
                  <a:pt x="6654" y="4889"/>
                </a:lnTo>
                <a:lnTo>
                  <a:pt x="6667" y="4584"/>
                </a:lnTo>
                <a:lnTo>
                  <a:pt x="6184" y="4191"/>
                </a:lnTo>
                <a:lnTo>
                  <a:pt x="5994" y="4432"/>
                </a:lnTo>
                <a:lnTo>
                  <a:pt x="6299" y="5194"/>
                </a:lnTo>
                <a:lnTo>
                  <a:pt x="4851" y="3517"/>
                </a:lnTo>
                <a:lnTo>
                  <a:pt x="5321" y="4584"/>
                </a:lnTo>
                <a:lnTo>
                  <a:pt x="5638" y="4660"/>
                </a:lnTo>
                <a:lnTo>
                  <a:pt x="5588" y="4940"/>
                </a:lnTo>
                <a:lnTo>
                  <a:pt x="5842" y="4889"/>
                </a:lnTo>
                <a:lnTo>
                  <a:pt x="6070" y="5130"/>
                </a:lnTo>
                <a:lnTo>
                  <a:pt x="6172" y="5511"/>
                </a:lnTo>
                <a:lnTo>
                  <a:pt x="6477" y="6565"/>
                </a:lnTo>
                <a:lnTo>
                  <a:pt x="7213" y="6591"/>
                </a:lnTo>
                <a:lnTo>
                  <a:pt x="7734" y="6819"/>
                </a:lnTo>
                <a:lnTo>
                  <a:pt x="7747" y="6108"/>
                </a:lnTo>
                <a:close/>
              </a:path>
              <a:path w="64134" h="63500">
                <a:moveTo>
                  <a:pt x="7772" y="381"/>
                </a:moveTo>
                <a:lnTo>
                  <a:pt x="7620" y="482"/>
                </a:lnTo>
                <a:lnTo>
                  <a:pt x="7772" y="457"/>
                </a:lnTo>
                <a:close/>
              </a:path>
              <a:path w="64134" h="63500">
                <a:moveTo>
                  <a:pt x="7988" y="241"/>
                </a:moveTo>
                <a:lnTo>
                  <a:pt x="7797" y="0"/>
                </a:lnTo>
                <a:lnTo>
                  <a:pt x="7772" y="381"/>
                </a:lnTo>
                <a:lnTo>
                  <a:pt x="7988" y="241"/>
                </a:lnTo>
                <a:close/>
              </a:path>
              <a:path w="64134" h="63500">
                <a:moveTo>
                  <a:pt x="8255" y="13436"/>
                </a:moveTo>
                <a:lnTo>
                  <a:pt x="7937" y="13271"/>
                </a:lnTo>
                <a:lnTo>
                  <a:pt x="7937" y="13093"/>
                </a:lnTo>
                <a:lnTo>
                  <a:pt x="7861" y="13271"/>
                </a:lnTo>
                <a:lnTo>
                  <a:pt x="7569" y="13487"/>
                </a:lnTo>
                <a:lnTo>
                  <a:pt x="7747" y="13525"/>
                </a:lnTo>
                <a:lnTo>
                  <a:pt x="8255" y="13436"/>
                </a:lnTo>
                <a:close/>
              </a:path>
              <a:path w="64134" h="63500">
                <a:moveTo>
                  <a:pt x="9512" y="5511"/>
                </a:moveTo>
                <a:lnTo>
                  <a:pt x="9296" y="5232"/>
                </a:lnTo>
                <a:lnTo>
                  <a:pt x="9474" y="5168"/>
                </a:lnTo>
                <a:lnTo>
                  <a:pt x="8750" y="4851"/>
                </a:lnTo>
                <a:lnTo>
                  <a:pt x="8572" y="4991"/>
                </a:lnTo>
                <a:lnTo>
                  <a:pt x="9321" y="5486"/>
                </a:lnTo>
                <a:lnTo>
                  <a:pt x="9512" y="5511"/>
                </a:lnTo>
                <a:close/>
              </a:path>
              <a:path w="64134" h="63500">
                <a:moveTo>
                  <a:pt x="9575" y="7213"/>
                </a:moveTo>
                <a:lnTo>
                  <a:pt x="9398" y="7023"/>
                </a:lnTo>
                <a:lnTo>
                  <a:pt x="9334" y="7150"/>
                </a:lnTo>
                <a:lnTo>
                  <a:pt x="9550" y="7213"/>
                </a:lnTo>
                <a:close/>
              </a:path>
              <a:path w="64134" h="63500">
                <a:moveTo>
                  <a:pt x="9613" y="7213"/>
                </a:moveTo>
                <a:close/>
              </a:path>
              <a:path w="64134" h="63500">
                <a:moveTo>
                  <a:pt x="9626" y="22567"/>
                </a:moveTo>
                <a:lnTo>
                  <a:pt x="9321" y="22212"/>
                </a:lnTo>
                <a:lnTo>
                  <a:pt x="9334" y="22377"/>
                </a:lnTo>
                <a:lnTo>
                  <a:pt x="9525" y="22694"/>
                </a:lnTo>
                <a:lnTo>
                  <a:pt x="9626" y="22567"/>
                </a:lnTo>
                <a:close/>
              </a:path>
              <a:path w="64134" h="63500">
                <a:moveTo>
                  <a:pt x="9715" y="6985"/>
                </a:moveTo>
                <a:lnTo>
                  <a:pt x="9613" y="7213"/>
                </a:lnTo>
                <a:lnTo>
                  <a:pt x="9715" y="6985"/>
                </a:lnTo>
                <a:close/>
              </a:path>
              <a:path w="64134" h="63500">
                <a:moveTo>
                  <a:pt x="10121" y="6870"/>
                </a:moveTo>
                <a:lnTo>
                  <a:pt x="10071" y="6616"/>
                </a:lnTo>
                <a:lnTo>
                  <a:pt x="10007" y="6489"/>
                </a:lnTo>
                <a:lnTo>
                  <a:pt x="9956" y="6642"/>
                </a:lnTo>
                <a:lnTo>
                  <a:pt x="10096" y="6845"/>
                </a:lnTo>
                <a:lnTo>
                  <a:pt x="9982" y="6972"/>
                </a:lnTo>
                <a:lnTo>
                  <a:pt x="10121" y="6870"/>
                </a:lnTo>
                <a:close/>
              </a:path>
              <a:path w="64134" h="63500">
                <a:moveTo>
                  <a:pt x="10134" y="889"/>
                </a:moveTo>
                <a:lnTo>
                  <a:pt x="9766" y="546"/>
                </a:lnTo>
                <a:lnTo>
                  <a:pt x="9359" y="965"/>
                </a:lnTo>
                <a:lnTo>
                  <a:pt x="9067" y="711"/>
                </a:lnTo>
                <a:lnTo>
                  <a:pt x="8978" y="558"/>
                </a:lnTo>
                <a:lnTo>
                  <a:pt x="8902" y="419"/>
                </a:lnTo>
                <a:lnTo>
                  <a:pt x="8509" y="558"/>
                </a:lnTo>
                <a:lnTo>
                  <a:pt x="8369" y="266"/>
                </a:lnTo>
                <a:lnTo>
                  <a:pt x="8242" y="368"/>
                </a:lnTo>
                <a:lnTo>
                  <a:pt x="7772" y="457"/>
                </a:lnTo>
                <a:lnTo>
                  <a:pt x="7632" y="711"/>
                </a:lnTo>
                <a:lnTo>
                  <a:pt x="6718" y="1397"/>
                </a:lnTo>
                <a:lnTo>
                  <a:pt x="8750" y="1511"/>
                </a:lnTo>
                <a:lnTo>
                  <a:pt x="9169" y="1955"/>
                </a:lnTo>
                <a:lnTo>
                  <a:pt x="9385" y="1968"/>
                </a:lnTo>
                <a:lnTo>
                  <a:pt x="9055" y="1816"/>
                </a:lnTo>
                <a:lnTo>
                  <a:pt x="9042" y="1612"/>
                </a:lnTo>
                <a:lnTo>
                  <a:pt x="9309" y="1447"/>
                </a:lnTo>
                <a:lnTo>
                  <a:pt x="9715" y="1181"/>
                </a:lnTo>
                <a:lnTo>
                  <a:pt x="10096" y="1371"/>
                </a:lnTo>
                <a:lnTo>
                  <a:pt x="10109" y="1181"/>
                </a:lnTo>
                <a:lnTo>
                  <a:pt x="10134" y="965"/>
                </a:lnTo>
                <a:close/>
              </a:path>
              <a:path w="64134" h="63500">
                <a:moveTo>
                  <a:pt x="10426" y="11823"/>
                </a:moveTo>
                <a:lnTo>
                  <a:pt x="9804" y="10972"/>
                </a:lnTo>
                <a:lnTo>
                  <a:pt x="9448" y="11277"/>
                </a:lnTo>
                <a:lnTo>
                  <a:pt x="9359" y="11480"/>
                </a:lnTo>
                <a:lnTo>
                  <a:pt x="9639" y="11760"/>
                </a:lnTo>
                <a:lnTo>
                  <a:pt x="9867" y="11760"/>
                </a:lnTo>
                <a:lnTo>
                  <a:pt x="10426" y="11823"/>
                </a:lnTo>
                <a:close/>
              </a:path>
              <a:path w="64134" h="63500">
                <a:moveTo>
                  <a:pt x="10515" y="5486"/>
                </a:moveTo>
                <a:lnTo>
                  <a:pt x="10299" y="5359"/>
                </a:lnTo>
                <a:lnTo>
                  <a:pt x="10490" y="5245"/>
                </a:lnTo>
                <a:lnTo>
                  <a:pt x="10477" y="5092"/>
                </a:lnTo>
                <a:lnTo>
                  <a:pt x="9969" y="5359"/>
                </a:lnTo>
                <a:lnTo>
                  <a:pt x="10287" y="5422"/>
                </a:lnTo>
                <a:lnTo>
                  <a:pt x="10515" y="5486"/>
                </a:lnTo>
                <a:close/>
              </a:path>
              <a:path w="64134" h="63500">
                <a:moveTo>
                  <a:pt x="11277" y="8712"/>
                </a:moveTo>
                <a:lnTo>
                  <a:pt x="11125" y="8826"/>
                </a:lnTo>
                <a:lnTo>
                  <a:pt x="11264" y="8851"/>
                </a:lnTo>
                <a:lnTo>
                  <a:pt x="11277" y="8712"/>
                </a:lnTo>
                <a:close/>
              </a:path>
              <a:path w="64134" h="63500">
                <a:moveTo>
                  <a:pt x="11595" y="18465"/>
                </a:moveTo>
                <a:lnTo>
                  <a:pt x="10909" y="18669"/>
                </a:lnTo>
                <a:lnTo>
                  <a:pt x="10795" y="18427"/>
                </a:lnTo>
                <a:lnTo>
                  <a:pt x="10668" y="18681"/>
                </a:lnTo>
                <a:lnTo>
                  <a:pt x="10629" y="18821"/>
                </a:lnTo>
                <a:lnTo>
                  <a:pt x="10414" y="18859"/>
                </a:lnTo>
                <a:lnTo>
                  <a:pt x="10160" y="19075"/>
                </a:lnTo>
                <a:lnTo>
                  <a:pt x="10566" y="19062"/>
                </a:lnTo>
                <a:lnTo>
                  <a:pt x="11036" y="19151"/>
                </a:lnTo>
                <a:lnTo>
                  <a:pt x="11595" y="18465"/>
                </a:lnTo>
                <a:close/>
              </a:path>
              <a:path w="64134" h="63500">
                <a:moveTo>
                  <a:pt x="11836" y="51498"/>
                </a:moveTo>
                <a:lnTo>
                  <a:pt x="11620" y="51409"/>
                </a:lnTo>
                <a:lnTo>
                  <a:pt x="11290" y="51155"/>
                </a:lnTo>
                <a:lnTo>
                  <a:pt x="11303" y="51346"/>
                </a:lnTo>
                <a:lnTo>
                  <a:pt x="11442" y="51485"/>
                </a:lnTo>
                <a:lnTo>
                  <a:pt x="11633" y="51485"/>
                </a:lnTo>
                <a:lnTo>
                  <a:pt x="11836" y="51498"/>
                </a:lnTo>
                <a:close/>
              </a:path>
              <a:path w="64134" h="63500">
                <a:moveTo>
                  <a:pt x="13208" y="8623"/>
                </a:moveTo>
                <a:lnTo>
                  <a:pt x="13055" y="8229"/>
                </a:lnTo>
                <a:lnTo>
                  <a:pt x="12839" y="8267"/>
                </a:lnTo>
                <a:lnTo>
                  <a:pt x="13004" y="8420"/>
                </a:lnTo>
                <a:lnTo>
                  <a:pt x="12954" y="8547"/>
                </a:lnTo>
                <a:lnTo>
                  <a:pt x="12788" y="8572"/>
                </a:lnTo>
                <a:lnTo>
                  <a:pt x="12928" y="8585"/>
                </a:lnTo>
                <a:lnTo>
                  <a:pt x="13208" y="8623"/>
                </a:lnTo>
                <a:close/>
              </a:path>
              <a:path w="64134" h="63500">
                <a:moveTo>
                  <a:pt x="13881" y="9347"/>
                </a:moveTo>
                <a:lnTo>
                  <a:pt x="13792" y="9220"/>
                </a:lnTo>
                <a:lnTo>
                  <a:pt x="13830" y="9461"/>
                </a:lnTo>
                <a:close/>
              </a:path>
              <a:path w="64134" h="63500">
                <a:moveTo>
                  <a:pt x="17500" y="17195"/>
                </a:moveTo>
                <a:lnTo>
                  <a:pt x="16560" y="16598"/>
                </a:lnTo>
                <a:lnTo>
                  <a:pt x="16294" y="16205"/>
                </a:lnTo>
                <a:lnTo>
                  <a:pt x="15951" y="16179"/>
                </a:lnTo>
                <a:lnTo>
                  <a:pt x="16535" y="16878"/>
                </a:lnTo>
                <a:lnTo>
                  <a:pt x="16548" y="17094"/>
                </a:lnTo>
                <a:lnTo>
                  <a:pt x="16230" y="17043"/>
                </a:lnTo>
                <a:lnTo>
                  <a:pt x="16522" y="17424"/>
                </a:lnTo>
                <a:lnTo>
                  <a:pt x="16764" y="17462"/>
                </a:lnTo>
                <a:lnTo>
                  <a:pt x="16967" y="17576"/>
                </a:lnTo>
                <a:lnTo>
                  <a:pt x="16789" y="17424"/>
                </a:lnTo>
                <a:lnTo>
                  <a:pt x="17500" y="17195"/>
                </a:lnTo>
                <a:close/>
              </a:path>
              <a:path w="64134" h="63500">
                <a:moveTo>
                  <a:pt x="19088" y="46189"/>
                </a:moveTo>
                <a:lnTo>
                  <a:pt x="18935" y="46101"/>
                </a:lnTo>
                <a:lnTo>
                  <a:pt x="18796" y="46215"/>
                </a:lnTo>
                <a:lnTo>
                  <a:pt x="19088" y="46189"/>
                </a:lnTo>
                <a:close/>
              </a:path>
              <a:path w="64134" h="63500">
                <a:moveTo>
                  <a:pt x="24231" y="20535"/>
                </a:moveTo>
                <a:lnTo>
                  <a:pt x="23850" y="20396"/>
                </a:lnTo>
                <a:lnTo>
                  <a:pt x="23723" y="20535"/>
                </a:lnTo>
                <a:lnTo>
                  <a:pt x="23939" y="20739"/>
                </a:lnTo>
                <a:lnTo>
                  <a:pt x="24079" y="20662"/>
                </a:lnTo>
                <a:lnTo>
                  <a:pt x="24231" y="20535"/>
                </a:lnTo>
                <a:close/>
              </a:path>
              <a:path w="64134" h="63500">
                <a:moveTo>
                  <a:pt x="27051" y="17259"/>
                </a:moveTo>
                <a:lnTo>
                  <a:pt x="26555" y="16725"/>
                </a:lnTo>
                <a:lnTo>
                  <a:pt x="26377" y="16954"/>
                </a:lnTo>
                <a:lnTo>
                  <a:pt x="26530" y="17132"/>
                </a:lnTo>
                <a:lnTo>
                  <a:pt x="27051" y="17259"/>
                </a:lnTo>
                <a:close/>
              </a:path>
              <a:path w="64134" h="63500">
                <a:moveTo>
                  <a:pt x="27533" y="19024"/>
                </a:moveTo>
                <a:lnTo>
                  <a:pt x="27279" y="18757"/>
                </a:lnTo>
                <a:lnTo>
                  <a:pt x="27216" y="18935"/>
                </a:lnTo>
                <a:lnTo>
                  <a:pt x="27368" y="19113"/>
                </a:lnTo>
                <a:lnTo>
                  <a:pt x="27533" y="19024"/>
                </a:lnTo>
                <a:close/>
              </a:path>
              <a:path w="64134" h="63500">
                <a:moveTo>
                  <a:pt x="32016" y="43802"/>
                </a:moveTo>
                <a:lnTo>
                  <a:pt x="31864" y="42456"/>
                </a:lnTo>
                <a:lnTo>
                  <a:pt x="31178" y="41744"/>
                </a:lnTo>
                <a:lnTo>
                  <a:pt x="31064" y="39281"/>
                </a:lnTo>
                <a:lnTo>
                  <a:pt x="29921" y="39408"/>
                </a:lnTo>
                <a:lnTo>
                  <a:pt x="30543" y="40855"/>
                </a:lnTo>
                <a:lnTo>
                  <a:pt x="30505" y="42824"/>
                </a:lnTo>
                <a:lnTo>
                  <a:pt x="30289" y="44437"/>
                </a:lnTo>
                <a:lnTo>
                  <a:pt x="30314" y="44831"/>
                </a:lnTo>
                <a:lnTo>
                  <a:pt x="29591" y="46380"/>
                </a:lnTo>
                <a:lnTo>
                  <a:pt x="30276" y="46240"/>
                </a:lnTo>
                <a:lnTo>
                  <a:pt x="31153" y="45275"/>
                </a:lnTo>
                <a:lnTo>
                  <a:pt x="32016" y="43802"/>
                </a:lnTo>
                <a:close/>
              </a:path>
              <a:path w="64134" h="63500">
                <a:moveTo>
                  <a:pt x="33515" y="34518"/>
                </a:moveTo>
                <a:lnTo>
                  <a:pt x="33274" y="34226"/>
                </a:lnTo>
                <a:lnTo>
                  <a:pt x="33223" y="33997"/>
                </a:lnTo>
                <a:lnTo>
                  <a:pt x="32867" y="33947"/>
                </a:lnTo>
                <a:lnTo>
                  <a:pt x="32956" y="34391"/>
                </a:lnTo>
                <a:lnTo>
                  <a:pt x="33134" y="34544"/>
                </a:lnTo>
                <a:lnTo>
                  <a:pt x="33515" y="34518"/>
                </a:lnTo>
                <a:close/>
              </a:path>
              <a:path w="64134" h="63500">
                <a:moveTo>
                  <a:pt x="34493" y="34417"/>
                </a:moveTo>
                <a:lnTo>
                  <a:pt x="34480" y="34061"/>
                </a:lnTo>
                <a:lnTo>
                  <a:pt x="33870" y="34493"/>
                </a:lnTo>
                <a:lnTo>
                  <a:pt x="34340" y="34569"/>
                </a:lnTo>
                <a:lnTo>
                  <a:pt x="34493" y="34417"/>
                </a:lnTo>
                <a:close/>
              </a:path>
              <a:path w="64134" h="63500">
                <a:moveTo>
                  <a:pt x="35128" y="28448"/>
                </a:moveTo>
                <a:lnTo>
                  <a:pt x="34925" y="28308"/>
                </a:lnTo>
                <a:lnTo>
                  <a:pt x="34836" y="28511"/>
                </a:lnTo>
                <a:lnTo>
                  <a:pt x="34937" y="28638"/>
                </a:lnTo>
                <a:lnTo>
                  <a:pt x="35128" y="28448"/>
                </a:lnTo>
                <a:close/>
              </a:path>
              <a:path w="64134" h="63500">
                <a:moveTo>
                  <a:pt x="35699" y="60109"/>
                </a:moveTo>
                <a:lnTo>
                  <a:pt x="35496" y="60045"/>
                </a:lnTo>
                <a:lnTo>
                  <a:pt x="35585" y="60198"/>
                </a:lnTo>
                <a:close/>
              </a:path>
              <a:path w="64134" h="63500">
                <a:moveTo>
                  <a:pt x="41236" y="40119"/>
                </a:moveTo>
                <a:lnTo>
                  <a:pt x="40741" y="40043"/>
                </a:lnTo>
                <a:lnTo>
                  <a:pt x="40817" y="40271"/>
                </a:lnTo>
                <a:lnTo>
                  <a:pt x="40970" y="40335"/>
                </a:lnTo>
                <a:lnTo>
                  <a:pt x="41236" y="40119"/>
                </a:lnTo>
                <a:close/>
              </a:path>
              <a:path w="64134" h="63500">
                <a:moveTo>
                  <a:pt x="54025" y="43853"/>
                </a:moveTo>
                <a:lnTo>
                  <a:pt x="53860" y="43815"/>
                </a:lnTo>
                <a:lnTo>
                  <a:pt x="53873" y="44030"/>
                </a:lnTo>
                <a:lnTo>
                  <a:pt x="54025" y="43853"/>
                </a:lnTo>
                <a:close/>
              </a:path>
              <a:path w="64134" h="63500">
                <a:moveTo>
                  <a:pt x="56388" y="29286"/>
                </a:moveTo>
                <a:lnTo>
                  <a:pt x="56159" y="29044"/>
                </a:lnTo>
                <a:lnTo>
                  <a:pt x="56146" y="29235"/>
                </a:lnTo>
                <a:lnTo>
                  <a:pt x="55600" y="29032"/>
                </a:lnTo>
                <a:lnTo>
                  <a:pt x="55994" y="29425"/>
                </a:lnTo>
                <a:lnTo>
                  <a:pt x="56388" y="29286"/>
                </a:lnTo>
                <a:close/>
              </a:path>
              <a:path w="64134" h="63500">
                <a:moveTo>
                  <a:pt x="57746" y="28854"/>
                </a:moveTo>
                <a:lnTo>
                  <a:pt x="57531" y="28778"/>
                </a:lnTo>
                <a:lnTo>
                  <a:pt x="57543" y="29032"/>
                </a:lnTo>
                <a:lnTo>
                  <a:pt x="57746" y="28854"/>
                </a:lnTo>
                <a:close/>
              </a:path>
              <a:path w="64134" h="63500">
                <a:moveTo>
                  <a:pt x="63881" y="62649"/>
                </a:moveTo>
                <a:lnTo>
                  <a:pt x="63360" y="62903"/>
                </a:lnTo>
                <a:lnTo>
                  <a:pt x="63360" y="63106"/>
                </a:lnTo>
                <a:lnTo>
                  <a:pt x="63500" y="63131"/>
                </a:lnTo>
                <a:lnTo>
                  <a:pt x="63690" y="63004"/>
                </a:lnTo>
                <a:lnTo>
                  <a:pt x="63817" y="63030"/>
                </a:lnTo>
                <a:lnTo>
                  <a:pt x="63881" y="6264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733539" y="4509795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317" y="8280"/>
                </a:moveTo>
                <a:lnTo>
                  <a:pt x="177" y="8318"/>
                </a:lnTo>
                <a:lnTo>
                  <a:pt x="25" y="8267"/>
                </a:lnTo>
                <a:lnTo>
                  <a:pt x="114" y="8445"/>
                </a:lnTo>
                <a:lnTo>
                  <a:pt x="317" y="8280"/>
                </a:lnTo>
                <a:close/>
              </a:path>
              <a:path w="8254" h="8889">
                <a:moveTo>
                  <a:pt x="7988" y="0"/>
                </a:moveTo>
                <a:lnTo>
                  <a:pt x="7607" y="165"/>
                </a:lnTo>
                <a:lnTo>
                  <a:pt x="7797" y="406"/>
                </a:lnTo>
                <a:lnTo>
                  <a:pt x="7747" y="203"/>
                </a:lnTo>
                <a:lnTo>
                  <a:pt x="798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844397" y="4711534"/>
            <a:ext cx="3175" cy="11430"/>
          </a:xfrm>
          <a:custGeom>
            <a:avLst/>
            <a:gdLst/>
            <a:ahLst/>
            <a:cxnLst/>
            <a:rect l="l" t="t" r="r" b="b"/>
            <a:pathLst>
              <a:path w="3175" h="11429">
                <a:moveTo>
                  <a:pt x="241" y="101"/>
                </a:moveTo>
                <a:lnTo>
                  <a:pt x="0" y="114"/>
                </a:lnTo>
                <a:lnTo>
                  <a:pt x="203" y="165"/>
                </a:lnTo>
                <a:close/>
              </a:path>
              <a:path w="3175" h="11429">
                <a:moveTo>
                  <a:pt x="2565" y="10782"/>
                </a:moveTo>
                <a:lnTo>
                  <a:pt x="2527" y="10655"/>
                </a:lnTo>
                <a:lnTo>
                  <a:pt x="2336" y="10223"/>
                </a:lnTo>
                <a:lnTo>
                  <a:pt x="1892" y="10972"/>
                </a:lnTo>
                <a:lnTo>
                  <a:pt x="2374" y="10883"/>
                </a:lnTo>
                <a:lnTo>
                  <a:pt x="2514" y="1088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745515" y="4616665"/>
            <a:ext cx="635" cy="14604"/>
          </a:xfrm>
          <a:custGeom>
            <a:avLst/>
            <a:gdLst/>
            <a:ahLst/>
            <a:cxnLst/>
            <a:rect l="l" t="t" r="r" b="b"/>
            <a:pathLst>
              <a:path w="634" h="14604">
                <a:moveTo>
                  <a:pt x="203" y="0"/>
                </a:moveTo>
                <a:lnTo>
                  <a:pt x="63" y="114"/>
                </a:lnTo>
                <a:lnTo>
                  <a:pt x="101" y="571"/>
                </a:lnTo>
                <a:lnTo>
                  <a:pt x="190" y="304"/>
                </a:lnTo>
                <a:lnTo>
                  <a:pt x="203" y="0"/>
                </a:lnTo>
                <a:close/>
              </a:path>
              <a:path w="634" h="14604">
                <a:moveTo>
                  <a:pt x="546" y="14249"/>
                </a:moveTo>
                <a:lnTo>
                  <a:pt x="431" y="14109"/>
                </a:lnTo>
                <a:lnTo>
                  <a:pt x="330" y="14351"/>
                </a:lnTo>
                <a:lnTo>
                  <a:pt x="469" y="1427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733027" y="451820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5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721953" y="457311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342" y="0"/>
                </a:moveTo>
                <a:lnTo>
                  <a:pt x="0" y="292"/>
                </a:lnTo>
                <a:lnTo>
                  <a:pt x="25" y="558"/>
                </a:lnTo>
                <a:lnTo>
                  <a:pt x="63" y="749"/>
                </a:lnTo>
                <a:lnTo>
                  <a:pt x="0" y="1066"/>
                </a:lnTo>
                <a:lnTo>
                  <a:pt x="139" y="952"/>
                </a:lnTo>
                <a:lnTo>
                  <a:pt x="292" y="1092"/>
                </a:lnTo>
                <a:lnTo>
                  <a:pt x="635" y="952"/>
                </a:lnTo>
                <a:lnTo>
                  <a:pt x="304" y="634"/>
                </a:lnTo>
                <a:lnTo>
                  <a:pt x="393" y="406"/>
                </a:lnTo>
                <a:lnTo>
                  <a:pt x="34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819025" y="472005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81" y="0"/>
                </a:moveTo>
                <a:lnTo>
                  <a:pt x="304" y="177"/>
                </a:lnTo>
                <a:lnTo>
                  <a:pt x="177" y="253"/>
                </a:lnTo>
                <a:lnTo>
                  <a:pt x="127" y="419"/>
                </a:lnTo>
                <a:lnTo>
                  <a:pt x="88" y="279"/>
                </a:lnTo>
                <a:lnTo>
                  <a:pt x="0" y="507"/>
                </a:lnTo>
                <a:lnTo>
                  <a:pt x="190" y="520"/>
                </a:lnTo>
                <a:lnTo>
                  <a:pt x="596" y="609"/>
                </a:lnTo>
                <a:lnTo>
                  <a:pt x="609" y="380"/>
                </a:lnTo>
                <a:lnTo>
                  <a:pt x="419" y="393"/>
                </a:lnTo>
                <a:lnTo>
                  <a:pt x="622" y="241"/>
                </a:lnTo>
                <a:lnTo>
                  <a:pt x="431" y="190"/>
                </a:lnTo>
                <a:lnTo>
                  <a:pt x="38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728360" y="4553600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38" y="0"/>
                </a:moveTo>
                <a:lnTo>
                  <a:pt x="12" y="368"/>
                </a:lnTo>
                <a:lnTo>
                  <a:pt x="0" y="520"/>
                </a:lnTo>
                <a:lnTo>
                  <a:pt x="190" y="431"/>
                </a:lnTo>
                <a:lnTo>
                  <a:pt x="368" y="698"/>
                </a:lnTo>
                <a:lnTo>
                  <a:pt x="508" y="546"/>
                </a:lnTo>
                <a:lnTo>
                  <a:pt x="355" y="368"/>
                </a:lnTo>
                <a:lnTo>
                  <a:pt x="317" y="12"/>
                </a:lnTo>
                <a:lnTo>
                  <a:pt x="3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762811" y="469494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12" y="317"/>
                </a:lnTo>
                <a:lnTo>
                  <a:pt x="203" y="279"/>
                </a:lnTo>
                <a:lnTo>
                  <a:pt x="88" y="7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742433" y="4613681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0" y="0"/>
                </a:moveTo>
                <a:lnTo>
                  <a:pt x="660" y="482"/>
                </a:lnTo>
                <a:lnTo>
                  <a:pt x="419" y="431"/>
                </a:lnTo>
                <a:lnTo>
                  <a:pt x="406" y="635"/>
                </a:lnTo>
                <a:lnTo>
                  <a:pt x="647" y="647"/>
                </a:lnTo>
                <a:lnTo>
                  <a:pt x="914" y="533"/>
                </a:lnTo>
                <a:lnTo>
                  <a:pt x="698" y="482"/>
                </a:lnTo>
                <a:lnTo>
                  <a:pt x="990" y="482"/>
                </a:lnTo>
                <a:lnTo>
                  <a:pt x="812" y="406"/>
                </a:lnTo>
                <a:lnTo>
                  <a:pt x="1904" y="241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772477" y="470470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41" y="0"/>
                </a:moveTo>
                <a:lnTo>
                  <a:pt x="0" y="241"/>
                </a:lnTo>
                <a:lnTo>
                  <a:pt x="215" y="241"/>
                </a:lnTo>
                <a:lnTo>
                  <a:pt x="431" y="38"/>
                </a:lnTo>
                <a:lnTo>
                  <a:pt x="24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739152" y="4602581"/>
            <a:ext cx="9525" cy="33655"/>
          </a:xfrm>
          <a:custGeom>
            <a:avLst/>
            <a:gdLst/>
            <a:ahLst/>
            <a:cxnLst/>
            <a:rect l="l" t="t" r="r" b="b"/>
            <a:pathLst>
              <a:path w="9525" h="33654">
                <a:moveTo>
                  <a:pt x="266" y="279"/>
                </a:moveTo>
                <a:lnTo>
                  <a:pt x="76" y="0"/>
                </a:lnTo>
                <a:lnTo>
                  <a:pt x="0" y="165"/>
                </a:lnTo>
                <a:lnTo>
                  <a:pt x="203" y="330"/>
                </a:lnTo>
                <a:close/>
              </a:path>
              <a:path w="9525" h="33654">
                <a:moveTo>
                  <a:pt x="9296" y="33350"/>
                </a:moveTo>
                <a:lnTo>
                  <a:pt x="9144" y="33172"/>
                </a:lnTo>
                <a:lnTo>
                  <a:pt x="8991" y="33362"/>
                </a:lnTo>
                <a:lnTo>
                  <a:pt x="9093" y="33528"/>
                </a:lnTo>
                <a:lnTo>
                  <a:pt x="9296" y="3335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755586" y="468402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901" y="0"/>
                </a:moveTo>
                <a:lnTo>
                  <a:pt x="698" y="0"/>
                </a:lnTo>
                <a:lnTo>
                  <a:pt x="673" y="381"/>
                </a:lnTo>
                <a:lnTo>
                  <a:pt x="495" y="355"/>
                </a:lnTo>
                <a:lnTo>
                  <a:pt x="520" y="0"/>
                </a:lnTo>
                <a:lnTo>
                  <a:pt x="0" y="533"/>
                </a:lnTo>
                <a:lnTo>
                  <a:pt x="368" y="571"/>
                </a:lnTo>
                <a:lnTo>
                  <a:pt x="558" y="571"/>
                </a:lnTo>
                <a:lnTo>
                  <a:pt x="761" y="431"/>
                </a:lnTo>
                <a:lnTo>
                  <a:pt x="736" y="228"/>
                </a:lnTo>
                <a:lnTo>
                  <a:pt x="1015" y="228"/>
                </a:lnTo>
                <a:lnTo>
                  <a:pt x="90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834604" y="473517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01" y="0"/>
                </a:moveTo>
                <a:lnTo>
                  <a:pt x="63" y="215"/>
                </a:lnTo>
                <a:lnTo>
                  <a:pt x="304" y="254"/>
                </a:lnTo>
                <a:lnTo>
                  <a:pt x="10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738911" y="4616881"/>
            <a:ext cx="38735" cy="88265"/>
          </a:xfrm>
          <a:custGeom>
            <a:avLst/>
            <a:gdLst/>
            <a:ahLst/>
            <a:cxnLst/>
            <a:rect l="l" t="t" r="r" b="b"/>
            <a:pathLst>
              <a:path w="38734" h="88264">
                <a:moveTo>
                  <a:pt x="406" y="177"/>
                </a:moveTo>
                <a:lnTo>
                  <a:pt x="215" y="0"/>
                </a:lnTo>
                <a:lnTo>
                  <a:pt x="0" y="152"/>
                </a:lnTo>
                <a:lnTo>
                  <a:pt x="228" y="330"/>
                </a:lnTo>
                <a:lnTo>
                  <a:pt x="406" y="177"/>
                </a:lnTo>
                <a:close/>
              </a:path>
              <a:path w="38734" h="88264">
                <a:moveTo>
                  <a:pt x="11125" y="14236"/>
                </a:moveTo>
                <a:lnTo>
                  <a:pt x="11023" y="13906"/>
                </a:lnTo>
                <a:lnTo>
                  <a:pt x="10934" y="14084"/>
                </a:lnTo>
                <a:lnTo>
                  <a:pt x="10858" y="14338"/>
                </a:lnTo>
                <a:lnTo>
                  <a:pt x="11074" y="14439"/>
                </a:lnTo>
                <a:lnTo>
                  <a:pt x="11125" y="14236"/>
                </a:lnTo>
                <a:close/>
              </a:path>
              <a:path w="38734" h="88264">
                <a:moveTo>
                  <a:pt x="12509" y="29057"/>
                </a:moveTo>
                <a:lnTo>
                  <a:pt x="12446" y="28841"/>
                </a:lnTo>
                <a:lnTo>
                  <a:pt x="12306" y="28829"/>
                </a:lnTo>
                <a:lnTo>
                  <a:pt x="12420" y="29006"/>
                </a:lnTo>
                <a:close/>
              </a:path>
              <a:path w="38734" h="88264">
                <a:moveTo>
                  <a:pt x="15963" y="44500"/>
                </a:moveTo>
                <a:lnTo>
                  <a:pt x="15913" y="44323"/>
                </a:lnTo>
                <a:lnTo>
                  <a:pt x="15773" y="44246"/>
                </a:lnTo>
                <a:lnTo>
                  <a:pt x="15963" y="44500"/>
                </a:lnTo>
                <a:close/>
              </a:path>
              <a:path w="38734" h="88264">
                <a:moveTo>
                  <a:pt x="16014" y="44678"/>
                </a:moveTo>
                <a:lnTo>
                  <a:pt x="15963" y="44500"/>
                </a:lnTo>
                <a:lnTo>
                  <a:pt x="15697" y="44462"/>
                </a:lnTo>
                <a:lnTo>
                  <a:pt x="15760" y="44704"/>
                </a:lnTo>
                <a:lnTo>
                  <a:pt x="15595" y="44767"/>
                </a:lnTo>
                <a:lnTo>
                  <a:pt x="15443" y="44869"/>
                </a:lnTo>
                <a:lnTo>
                  <a:pt x="15392" y="44640"/>
                </a:lnTo>
                <a:lnTo>
                  <a:pt x="15214" y="44754"/>
                </a:lnTo>
                <a:lnTo>
                  <a:pt x="15100" y="44970"/>
                </a:lnTo>
                <a:lnTo>
                  <a:pt x="15062" y="45186"/>
                </a:lnTo>
                <a:lnTo>
                  <a:pt x="14808" y="44945"/>
                </a:lnTo>
                <a:lnTo>
                  <a:pt x="14439" y="45275"/>
                </a:lnTo>
                <a:lnTo>
                  <a:pt x="15252" y="45351"/>
                </a:lnTo>
                <a:lnTo>
                  <a:pt x="14516" y="45377"/>
                </a:lnTo>
                <a:lnTo>
                  <a:pt x="14427" y="45504"/>
                </a:lnTo>
                <a:lnTo>
                  <a:pt x="14351" y="45961"/>
                </a:lnTo>
                <a:lnTo>
                  <a:pt x="14655" y="45732"/>
                </a:lnTo>
                <a:lnTo>
                  <a:pt x="14795" y="45542"/>
                </a:lnTo>
                <a:lnTo>
                  <a:pt x="14922" y="45961"/>
                </a:lnTo>
                <a:lnTo>
                  <a:pt x="14846" y="46113"/>
                </a:lnTo>
                <a:lnTo>
                  <a:pt x="14973" y="46050"/>
                </a:lnTo>
                <a:lnTo>
                  <a:pt x="15341" y="45681"/>
                </a:lnTo>
                <a:lnTo>
                  <a:pt x="16014" y="44678"/>
                </a:lnTo>
                <a:close/>
              </a:path>
              <a:path w="38734" h="88264">
                <a:moveTo>
                  <a:pt x="18630" y="67983"/>
                </a:moveTo>
                <a:lnTo>
                  <a:pt x="18516" y="67475"/>
                </a:lnTo>
                <a:lnTo>
                  <a:pt x="18402" y="67741"/>
                </a:lnTo>
                <a:lnTo>
                  <a:pt x="18427" y="67894"/>
                </a:lnTo>
                <a:lnTo>
                  <a:pt x="18630" y="67983"/>
                </a:lnTo>
                <a:close/>
              </a:path>
              <a:path w="38734" h="88264">
                <a:moveTo>
                  <a:pt x="19240" y="31242"/>
                </a:moveTo>
                <a:lnTo>
                  <a:pt x="18656" y="31407"/>
                </a:lnTo>
                <a:lnTo>
                  <a:pt x="18897" y="31432"/>
                </a:lnTo>
                <a:lnTo>
                  <a:pt x="19151" y="31343"/>
                </a:lnTo>
                <a:close/>
              </a:path>
              <a:path w="38734" h="88264">
                <a:moveTo>
                  <a:pt x="23406" y="78384"/>
                </a:moveTo>
                <a:lnTo>
                  <a:pt x="23342" y="78232"/>
                </a:lnTo>
                <a:lnTo>
                  <a:pt x="23317" y="78409"/>
                </a:lnTo>
                <a:close/>
              </a:path>
              <a:path w="38734" h="88264">
                <a:moveTo>
                  <a:pt x="38252" y="87795"/>
                </a:moveTo>
                <a:lnTo>
                  <a:pt x="37172" y="87693"/>
                </a:lnTo>
                <a:lnTo>
                  <a:pt x="37020" y="87934"/>
                </a:lnTo>
                <a:lnTo>
                  <a:pt x="37160" y="88150"/>
                </a:lnTo>
                <a:lnTo>
                  <a:pt x="37541" y="88074"/>
                </a:lnTo>
                <a:lnTo>
                  <a:pt x="37744" y="88061"/>
                </a:lnTo>
                <a:lnTo>
                  <a:pt x="38252" y="8779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730638" y="4501508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498" y="0"/>
                </a:moveTo>
                <a:lnTo>
                  <a:pt x="1168" y="0"/>
                </a:lnTo>
                <a:lnTo>
                  <a:pt x="990" y="114"/>
                </a:lnTo>
                <a:lnTo>
                  <a:pt x="0" y="406"/>
                </a:lnTo>
                <a:lnTo>
                  <a:pt x="584" y="342"/>
                </a:lnTo>
                <a:lnTo>
                  <a:pt x="149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825996" y="4707558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279" y="0"/>
                </a:moveTo>
                <a:lnTo>
                  <a:pt x="101" y="76"/>
                </a:lnTo>
                <a:lnTo>
                  <a:pt x="101" y="279"/>
                </a:lnTo>
                <a:lnTo>
                  <a:pt x="177" y="495"/>
                </a:lnTo>
                <a:lnTo>
                  <a:pt x="330" y="469"/>
                </a:lnTo>
                <a:lnTo>
                  <a:pt x="647" y="266"/>
                </a:lnTo>
                <a:lnTo>
                  <a:pt x="27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742276" y="4623346"/>
            <a:ext cx="16510" cy="25400"/>
          </a:xfrm>
          <a:custGeom>
            <a:avLst/>
            <a:gdLst/>
            <a:ahLst/>
            <a:cxnLst/>
            <a:rect l="l" t="t" r="r" b="b"/>
            <a:pathLst>
              <a:path w="16509" h="25400">
                <a:moveTo>
                  <a:pt x="1600" y="584"/>
                </a:moveTo>
                <a:lnTo>
                  <a:pt x="1549" y="203"/>
                </a:lnTo>
                <a:lnTo>
                  <a:pt x="1308" y="355"/>
                </a:lnTo>
                <a:lnTo>
                  <a:pt x="1181" y="571"/>
                </a:lnTo>
                <a:lnTo>
                  <a:pt x="1333" y="101"/>
                </a:lnTo>
                <a:lnTo>
                  <a:pt x="1143" y="419"/>
                </a:lnTo>
                <a:lnTo>
                  <a:pt x="990" y="355"/>
                </a:lnTo>
                <a:lnTo>
                  <a:pt x="749" y="393"/>
                </a:lnTo>
                <a:lnTo>
                  <a:pt x="317" y="0"/>
                </a:lnTo>
                <a:lnTo>
                  <a:pt x="114" y="368"/>
                </a:lnTo>
                <a:lnTo>
                  <a:pt x="469" y="876"/>
                </a:lnTo>
                <a:lnTo>
                  <a:pt x="0" y="292"/>
                </a:lnTo>
                <a:lnTo>
                  <a:pt x="88" y="1447"/>
                </a:lnTo>
                <a:lnTo>
                  <a:pt x="482" y="1473"/>
                </a:lnTo>
                <a:lnTo>
                  <a:pt x="762" y="1447"/>
                </a:lnTo>
                <a:lnTo>
                  <a:pt x="736" y="1308"/>
                </a:lnTo>
                <a:lnTo>
                  <a:pt x="876" y="1104"/>
                </a:lnTo>
                <a:lnTo>
                  <a:pt x="1168" y="1270"/>
                </a:lnTo>
                <a:lnTo>
                  <a:pt x="1130" y="1117"/>
                </a:lnTo>
                <a:lnTo>
                  <a:pt x="1384" y="1066"/>
                </a:lnTo>
                <a:lnTo>
                  <a:pt x="1219" y="838"/>
                </a:lnTo>
                <a:lnTo>
                  <a:pt x="1574" y="863"/>
                </a:lnTo>
                <a:lnTo>
                  <a:pt x="1600" y="584"/>
                </a:lnTo>
                <a:close/>
              </a:path>
              <a:path w="16509" h="25400">
                <a:moveTo>
                  <a:pt x="16268" y="25031"/>
                </a:moveTo>
                <a:lnTo>
                  <a:pt x="15989" y="24955"/>
                </a:lnTo>
                <a:lnTo>
                  <a:pt x="15951" y="25095"/>
                </a:lnTo>
                <a:lnTo>
                  <a:pt x="16129" y="25133"/>
                </a:lnTo>
                <a:lnTo>
                  <a:pt x="16268" y="2503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761649" y="469510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77" y="0"/>
                </a:moveTo>
                <a:lnTo>
                  <a:pt x="0" y="38"/>
                </a:lnTo>
                <a:lnTo>
                  <a:pt x="139" y="190"/>
                </a:lnTo>
                <a:lnTo>
                  <a:pt x="152" y="2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742426" y="464852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292" y="0"/>
                </a:moveTo>
                <a:lnTo>
                  <a:pt x="152" y="76"/>
                </a:lnTo>
                <a:lnTo>
                  <a:pt x="0" y="253"/>
                </a:lnTo>
                <a:lnTo>
                  <a:pt x="228" y="203"/>
                </a:lnTo>
                <a:lnTo>
                  <a:pt x="368" y="304"/>
                </a:lnTo>
                <a:lnTo>
                  <a:pt x="533" y="253"/>
                </a:lnTo>
                <a:lnTo>
                  <a:pt x="761" y="177"/>
                </a:lnTo>
                <a:lnTo>
                  <a:pt x="457" y="101"/>
                </a:lnTo>
                <a:lnTo>
                  <a:pt x="29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813542" y="471373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90" y="0"/>
                </a:moveTo>
                <a:lnTo>
                  <a:pt x="0" y="660"/>
                </a:lnTo>
                <a:lnTo>
                  <a:pt x="317" y="660"/>
                </a:lnTo>
                <a:lnTo>
                  <a:pt x="342" y="495"/>
                </a:lnTo>
                <a:lnTo>
                  <a:pt x="431" y="203"/>
                </a:lnTo>
                <a:lnTo>
                  <a:pt x="19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718568" y="456739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77" y="0"/>
                </a:moveTo>
                <a:lnTo>
                  <a:pt x="0" y="76"/>
                </a:lnTo>
                <a:lnTo>
                  <a:pt x="292" y="254"/>
                </a:lnTo>
                <a:lnTo>
                  <a:pt x="660" y="342"/>
                </a:lnTo>
                <a:lnTo>
                  <a:pt x="304" y="63"/>
                </a:lnTo>
                <a:lnTo>
                  <a:pt x="17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762448" y="469530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92" y="0"/>
                </a:moveTo>
                <a:lnTo>
                  <a:pt x="0" y="0"/>
                </a:lnTo>
                <a:lnTo>
                  <a:pt x="431" y="342"/>
                </a:lnTo>
                <a:lnTo>
                  <a:pt x="332" y="185"/>
                </a:lnTo>
                <a:lnTo>
                  <a:pt x="29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753503" y="4620577"/>
            <a:ext cx="12700" cy="8890"/>
          </a:xfrm>
          <a:custGeom>
            <a:avLst/>
            <a:gdLst/>
            <a:ahLst/>
            <a:cxnLst/>
            <a:rect l="l" t="t" r="r" b="b"/>
            <a:pathLst>
              <a:path w="12700" h="8889">
                <a:moveTo>
                  <a:pt x="215" y="8204"/>
                </a:moveTo>
                <a:lnTo>
                  <a:pt x="0" y="8305"/>
                </a:lnTo>
                <a:lnTo>
                  <a:pt x="127" y="8356"/>
                </a:lnTo>
                <a:lnTo>
                  <a:pt x="215" y="8204"/>
                </a:lnTo>
                <a:close/>
              </a:path>
              <a:path w="12700" h="8889">
                <a:moveTo>
                  <a:pt x="12306" y="419"/>
                </a:moveTo>
                <a:lnTo>
                  <a:pt x="12293" y="50"/>
                </a:lnTo>
                <a:lnTo>
                  <a:pt x="12001" y="0"/>
                </a:lnTo>
                <a:lnTo>
                  <a:pt x="11811" y="25"/>
                </a:lnTo>
                <a:lnTo>
                  <a:pt x="11874" y="508"/>
                </a:lnTo>
                <a:lnTo>
                  <a:pt x="12039" y="520"/>
                </a:lnTo>
                <a:lnTo>
                  <a:pt x="12306" y="41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721156" y="4573536"/>
            <a:ext cx="29209" cy="62865"/>
          </a:xfrm>
          <a:custGeom>
            <a:avLst/>
            <a:gdLst/>
            <a:ahLst/>
            <a:cxnLst/>
            <a:rect l="l" t="t" r="r" b="b"/>
            <a:pathLst>
              <a:path w="29209" h="62864">
                <a:moveTo>
                  <a:pt x="228" y="279"/>
                </a:moveTo>
                <a:lnTo>
                  <a:pt x="177" y="0"/>
                </a:lnTo>
                <a:lnTo>
                  <a:pt x="0" y="190"/>
                </a:lnTo>
                <a:lnTo>
                  <a:pt x="63" y="406"/>
                </a:lnTo>
                <a:lnTo>
                  <a:pt x="215" y="368"/>
                </a:lnTo>
                <a:close/>
              </a:path>
              <a:path w="29209" h="62864">
                <a:moveTo>
                  <a:pt x="18186" y="27482"/>
                </a:moveTo>
                <a:lnTo>
                  <a:pt x="18161" y="27254"/>
                </a:lnTo>
                <a:lnTo>
                  <a:pt x="17970" y="27254"/>
                </a:lnTo>
                <a:lnTo>
                  <a:pt x="17780" y="27051"/>
                </a:lnTo>
                <a:lnTo>
                  <a:pt x="17551" y="27660"/>
                </a:lnTo>
                <a:lnTo>
                  <a:pt x="18084" y="27482"/>
                </a:lnTo>
                <a:lnTo>
                  <a:pt x="18097" y="28028"/>
                </a:lnTo>
                <a:lnTo>
                  <a:pt x="18186" y="27482"/>
                </a:lnTo>
                <a:close/>
              </a:path>
              <a:path w="29209" h="62864">
                <a:moveTo>
                  <a:pt x="19138" y="28702"/>
                </a:moveTo>
                <a:lnTo>
                  <a:pt x="18884" y="28625"/>
                </a:lnTo>
                <a:lnTo>
                  <a:pt x="18986" y="28790"/>
                </a:lnTo>
                <a:lnTo>
                  <a:pt x="19138" y="28702"/>
                </a:lnTo>
                <a:close/>
              </a:path>
              <a:path w="29209" h="62864">
                <a:moveTo>
                  <a:pt x="19354" y="29578"/>
                </a:moveTo>
                <a:lnTo>
                  <a:pt x="19291" y="29260"/>
                </a:lnTo>
                <a:lnTo>
                  <a:pt x="18973" y="29197"/>
                </a:lnTo>
                <a:lnTo>
                  <a:pt x="19329" y="28994"/>
                </a:lnTo>
                <a:lnTo>
                  <a:pt x="19100" y="28994"/>
                </a:lnTo>
                <a:lnTo>
                  <a:pt x="18986" y="28790"/>
                </a:lnTo>
                <a:lnTo>
                  <a:pt x="18237" y="29171"/>
                </a:lnTo>
                <a:lnTo>
                  <a:pt x="18643" y="29413"/>
                </a:lnTo>
                <a:lnTo>
                  <a:pt x="18592" y="29171"/>
                </a:lnTo>
                <a:lnTo>
                  <a:pt x="19354" y="29578"/>
                </a:lnTo>
                <a:close/>
              </a:path>
              <a:path w="29209" h="62864">
                <a:moveTo>
                  <a:pt x="19824" y="26098"/>
                </a:moveTo>
                <a:lnTo>
                  <a:pt x="19507" y="26301"/>
                </a:lnTo>
                <a:lnTo>
                  <a:pt x="19431" y="26530"/>
                </a:lnTo>
                <a:lnTo>
                  <a:pt x="19646" y="26530"/>
                </a:lnTo>
                <a:lnTo>
                  <a:pt x="19697" y="26301"/>
                </a:lnTo>
                <a:lnTo>
                  <a:pt x="19824" y="26098"/>
                </a:lnTo>
                <a:close/>
              </a:path>
              <a:path w="29209" h="62864">
                <a:moveTo>
                  <a:pt x="20129" y="26352"/>
                </a:moveTo>
                <a:lnTo>
                  <a:pt x="19862" y="26301"/>
                </a:lnTo>
                <a:lnTo>
                  <a:pt x="19850" y="26631"/>
                </a:lnTo>
                <a:lnTo>
                  <a:pt x="19405" y="26619"/>
                </a:lnTo>
                <a:lnTo>
                  <a:pt x="18897" y="26619"/>
                </a:lnTo>
                <a:lnTo>
                  <a:pt x="18656" y="27127"/>
                </a:lnTo>
                <a:lnTo>
                  <a:pt x="18376" y="27241"/>
                </a:lnTo>
                <a:lnTo>
                  <a:pt x="18389" y="27381"/>
                </a:lnTo>
                <a:lnTo>
                  <a:pt x="18897" y="28308"/>
                </a:lnTo>
                <a:lnTo>
                  <a:pt x="18567" y="27952"/>
                </a:lnTo>
                <a:lnTo>
                  <a:pt x="18427" y="28498"/>
                </a:lnTo>
                <a:lnTo>
                  <a:pt x="18884" y="28625"/>
                </a:lnTo>
                <a:lnTo>
                  <a:pt x="18923" y="28498"/>
                </a:lnTo>
                <a:lnTo>
                  <a:pt x="19062" y="28308"/>
                </a:lnTo>
                <a:lnTo>
                  <a:pt x="19265" y="28028"/>
                </a:lnTo>
                <a:lnTo>
                  <a:pt x="19316" y="27381"/>
                </a:lnTo>
                <a:lnTo>
                  <a:pt x="19494" y="27152"/>
                </a:lnTo>
                <a:lnTo>
                  <a:pt x="19862" y="27127"/>
                </a:lnTo>
                <a:lnTo>
                  <a:pt x="19596" y="26809"/>
                </a:lnTo>
                <a:lnTo>
                  <a:pt x="19926" y="26936"/>
                </a:lnTo>
                <a:lnTo>
                  <a:pt x="19977" y="26809"/>
                </a:lnTo>
                <a:lnTo>
                  <a:pt x="20040" y="26631"/>
                </a:lnTo>
                <a:lnTo>
                  <a:pt x="20129" y="26352"/>
                </a:lnTo>
                <a:close/>
              </a:path>
              <a:path w="29209" h="62864">
                <a:moveTo>
                  <a:pt x="28117" y="62420"/>
                </a:moveTo>
                <a:lnTo>
                  <a:pt x="28067" y="62039"/>
                </a:lnTo>
                <a:lnTo>
                  <a:pt x="27406" y="62344"/>
                </a:lnTo>
                <a:lnTo>
                  <a:pt x="28117" y="62420"/>
                </a:lnTo>
                <a:close/>
              </a:path>
              <a:path w="29209" h="62864">
                <a:moveTo>
                  <a:pt x="28587" y="62001"/>
                </a:moveTo>
                <a:lnTo>
                  <a:pt x="28473" y="61760"/>
                </a:lnTo>
                <a:lnTo>
                  <a:pt x="28346" y="61925"/>
                </a:lnTo>
                <a:lnTo>
                  <a:pt x="28143" y="62001"/>
                </a:lnTo>
                <a:lnTo>
                  <a:pt x="28587" y="6200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843688" y="472198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66" y="0"/>
                </a:moveTo>
                <a:lnTo>
                  <a:pt x="0" y="126"/>
                </a:lnTo>
                <a:lnTo>
                  <a:pt x="25" y="279"/>
                </a:lnTo>
                <a:lnTo>
                  <a:pt x="279" y="266"/>
                </a:lnTo>
                <a:lnTo>
                  <a:pt x="26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748278" y="462902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52" y="0"/>
                </a:moveTo>
                <a:lnTo>
                  <a:pt x="0" y="139"/>
                </a:lnTo>
                <a:lnTo>
                  <a:pt x="165" y="7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749744" y="449706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2" y="0"/>
                </a:moveTo>
                <a:lnTo>
                  <a:pt x="0" y="406"/>
                </a:lnTo>
                <a:lnTo>
                  <a:pt x="444" y="380"/>
                </a:lnTo>
                <a:lnTo>
                  <a:pt x="342" y="241"/>
                </a:lnTo>
                <a:lnTo>
                  <a:pt x="203" y="355"/>
                </a:lnTo>
                <a:lnTo>
                  <a:pt x="1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721252" y="455332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41" y="0"/>
                </a:moveTo>
                <a:lnTo>
                  <a:pt x="0" y="63"/>
                </a:lnTo>
                <a:lnTo>
                  <a:pt x="139" y="12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741997" y="4614163"/>
            <a:ext cx="14604" cy="34290"/>
          </a:xfrm>
          <a:custGeom>
            <a:avLst/>
            <a:gdLst/>
            <a:ahLst/>
            <a:cxnLst/>
            <a:rect l="l" t="t" r="r" b="b"/>
            <a:pathLst>
              <a:path w="14604" h="34289">
                <a:moveTo>
                  <a:pt x="165" y="3898"/>
                </a:moveTo>
                <a:lnTo>
                  <a:pt x="0" y="3860"/>
                </a:lnTo>
                <a:lnTo>
                  <a:pt x="0" y="4102"/>
                </a:lnTo>
                <a:lnTo>
                  <a:pt x="152" y="4114"/>
                </a:lnTo>
                <a:lnTo>
                  <a:pt x="165" y="3898"/>
                </a:lnTo>
                <a:close/>
              </a:path>
              <a:path w="14604" h="34289">
                <a:moveTo>
                  <a:pt x="698" y="33769"/>
                </a:moveTo>
                <a:lnTo>
                  <a:pt x="444" y="33769"/>
                </a:lnTo>
                <a:lnTo>
                  <a:pt x="203" y="34010"/>
                </a:lnTo>
                <a:lnTo>
                  <a:pt x="368" y="34290"/>
                </a:lnTo>
                <a:lnTo>
                  <a:pt x="558" y="34251"/>
                </a:lnTo>
                <a:lnTo>
                  <a:pt x="698" y="33769"/>
                </a:lnTo>
                <a:close/>
              </a:path>
              <a:path w="14604" h="34289">
                <a:moveTo>
                  <a:pt x="787" y="304"/>
                </a:moveTo>
                <a:lnTo>
                  <a:pt x="736" y="0"/>
                </a:lnTo>
                <a:lnTo>
                  <a:pt x="469" y="114"/>
                </a:lnTo>
                <a:lnTo>
                  <a:pt x="609" y="241"/>
                </a:lnTo>
                <a:lnTo>
                  <a:pt x="215" y="342"/>
                </a:lnTo>
                <a:lnTo>
                  <a:pt x="673" y="368"/>
                </a:lnTo>
                <a:close/>
              </a:path>
              <a:path w="14604" h="34289">
                <a:moveTo>
                  <a:pt x="10706" y="22707"/>
                </a:moveTo>
                <a:lnTo>
                  <a:pt x="10325" y="22148"/>
                </a:lnTo>
                <a:lnTo>
                  <a:pt x="10210" y="22428"/>
                </a:lnTo>
                <a:lnTo>
                  <a:pt x="10274" y="22694"/>
                </a:lnTo>
                <a:lnTo>
                  <a:pt x="10706" y="22707"/>
                </a:lnTo>
                <a:close/>
              </a:path>
              <a:path w="14604" h="34289">
                <a:moveTo>
                  <a:pt x="14363" y="30111"/>
                </a:moveTo>
                <a:lnTo>
                  <a:pt x="13487" y="30861"/>
                </a:lnTo>
                <a:lnTo>
                  <a:pt x="13766" y="31203"/>
                </a:lnTo>
                <a:lnTo>
                  <a:pt x="13843" y="31343"/>
                </a:lnTo>
                <a:lnTo>
                  <a:pt x="13817" y="31546"/>
                </a:lnTo>
                <a:lnTo>
                  <a:pt x="13982" y="31457"/>
                </a:lnTo>
                <a:lnTo>
                  <a:pt x="13944" y="31330"/>
                </a:lnTo>
                <a:lnTo>
                  <a:pt x="14300" y="30759"/>
                </a:lnTo>
                <a:lnTo>
                  <a:pt x="13906" y="31165"/>
                </a:lnTo>
                <a:lnTo>
                  <a:pt x="14363" y="3011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768510" y="470507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03" y="0"/>
                </a:moveTo>
                <a:lnTo>
                  <a:pt x="38" y="12"/>
                </a:lnTo>
                <a:lnTo>
                  <a:pt x="177" y="139"/>
                </a:lnTo>
                <a:lnTo>
                  <a:pt x="20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720712" y="457446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65" y="0"/>
                </a:moveTo>
                <a:lnTo>
                  <a:pt x="12" y="25"/>
                </a:lnTo>
                <a:lnTo>
                  <a:pt x="114" y="165"/>
                </a:lnTo>
                <a:lnTo>
                  <a:pt x="16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811090" y="471349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46" y="0"/>
                </a:moveTo>
                <a:lnTo>
                  <a:pt x="0" y="177"/>
                </a:lnTo>
                <a:lnTo>
                  <a:pt x="292" y="431"/>
                </a:lnTo>
                <a:lnTo>
                  <a:pt x="317" y="253"/>
                </a:lnTo>
                <a:lnTo>
                  <a:pt x="482" y="228"/>
                </a:lnTo>
                <a:lnTo>
                  <a:pt x="54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746455" y="4613605"/>
            <a:ext cx="13335" cy="34925"/>
          </a:xfrm>
          <a:custGeom>
            <a:avLst/>
            <a:gdLst/>
            <a:ahLst/>
            <a:cxnLst/>
            <a:rect l="l" t="t" r="r" b="b"/>
            <a:pathLst>
              <a:path w="13334" h="34925">
                <a:moveTo>
                  <a:pt x="444" y="15125"/>
                </a:moveTo>
                <a:lnTo>
                  <a:pt x="317" y="14897"/>
                </a:lnTo>
                <a:lnTo>
                  <a:pt x="0" y="14960"/>
                </a:lnTo>
                <a:lnTo>
                  <a:pt x="444" y="15125"/>
                </a:lnTo>
                <a:close/>
              </a:path>
              <a:path w="13334" h="34925">
                <a:moveTo>
                  <a:pt x="901" y="14693"/>
                </a:moveTo>
                <a:lnTo>
                  <a:pt x="622" y="14592"/>
                </a:lnTo>
                <a:lnTo>
                  <a:pt x="622" y="15354"/>
                </a:lnTo>
                <a:lnTo>
                  <a:pt x="812" y="15214"/>
                </a:lnTo>
                <a:lnTo>
                  <a:pt x="901" y="14693"/>
                </a:lnTo>
                <a:close/>
              </a:path>
              <a:path w="13334" h="34925">
                <a:moveTo>
                  <a:pt x="901" y="876"/>
                </a:moveTo>
                <a:lnTo>
                  <a:pt x="495" y="0"/>
                </a:lnTo>
                <a:lnTo>
                  <a:pt x="330" y="419"/>
                </a:lnTo>
                <a:lnTo>
                  <a:pt x="279" y="685"/>
                </a:lnTo>
                <a:lnTo>
                  <a:pt x="901" y="876"/>
                </a:lnTo>
                <a:close/>
              </a:path>
              <a:path w="13334" h="34925">
                <a:moveTo>
                  <a:pt x="6692" y="22987"/>
                </a:moveTo>
                <a:lnTo>
                  <a:pt x="6553" y="22872"/>
                </a:lnTo>
                <a:lnTo>
                  <a:pt x="6527" y="23050"/>
                </a:lnTo>
                <a:lnTo>
                  <a:pt x="6591" y="23202"/>
                </a:lnTo>
                <a:lnTo>
                  <a:pt x="6692" y="22987"/>
                </a:lnTo>
                <a:close/>
              </a:path>
              <a:path w="13334" h="34925">
                <a:moveTo>
                  <a:pt x="13271" y="34251"/>
                </a:moveTo>
                <a:lnTo>
                  <a:pt x="12852" y="34124"/>
                </a:lnTo>
                <a:lnTo>
                  <a:pt x="12763" y="34315"/>
                </a:lnTo>
                <a:lnTo>
                  <a:pt x="12903" y="34340"/>
                </a:lnTo>
                <a:lnTo>
                  <a:pt x="13271" y="3425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729865" y="447367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25" y="317"/>
                </a:lnTo>
                <a:lnTo>
                  <a:pt x="228" y="381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747608" y="4619914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0" y="0"/>
                </a:moveTo>
                <a:lnTo>
                  <a:pt x="1219" y="927"/>
                </a:lnTo>
                <a:lnTo>
                  <a:pt x="1587" y="1015"/>
                </a:lnTo>
                <a:lnTo>
                  <a:pt x="2095" y="520"/>
                </a:lnTo>
                <a:lnTo>
                  <a:pt x="1295" y="444"/>
                </a:lnTo>
                <a:lnTo>
                  <a:pt x="1130" y="215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758571" y="4684305"/>
            <a:ext cx="10795" cy="21590"/>
          </a:xfrm>
          <a:custGeom>
            <a:avLst/>
            <a:gdLst/>
            <a:ahLst/>
            <a:cxnLst/>
            <a:rect l="l" t="t" r="r" b="b"/>
            <a:pathLst>
              <a:path w="10795" h="21589">
                <a:moveTo>
                  <a:pt x="698" y="12"/>
                </a:moveTo>
                <a:lnTo>
                  <a:pt x="508" y="38"/>
                </a:lnTo>
                <a:lnTo>
                  <a:pt x="520" y="190"/>
                </a:lnTo>
                <a:lnTo>
                  <a:pt x="381" y="203"/>
                </a:lnTo>
                <a:lnTo>
                  <a:pt x="0" y="609"/>
                </a:lnTo>
                <a:lnTo>
                  <a:pt x="215" y="482"/>
                </a:lnTo>
                <a:lnTo>
                  <a:pt x="342" y="419"/>
                </a:lnTo>
                <a:lnTo>
                  <a:pt x="533" y="317"/>
                </a:lnTo>
                <a:lnTo>
                  <a:pt x="698" y="12"/>
                </a:lnTo>
                <a:close/>
              </a:path>
              <a:path w="10795" h="21589">
                <a:moveTo>
                  <a:pt x="10388" y="20828"/>
                </a:moveTo>
                <a:close/>
              </a:path>
              <a:path w="10795" h="21589">
                <a:moveTo>
                  <a:pt x="10490" y="20980"/>
                </a:moveTo>
                <a:lnTo>
                  <a:pt x="10388" y="20853"/>
                </a:lnTo>
                <a:lnTo>
                  <a:pt x="10401" y="2108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730088" y="450262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584" y="0"/>
                </a:moveTo>
                <a:lnTo>
                  <a:pt x="419" y="76"/>
                </a:lnTo>
                <a:lnTo>
                  <a:pt x="50" y="165"/>
                </a:lnTo>
                <a:lnTo>
                  <a:pt x="0" y="330"/>
                </a:lnTo>
                <a:lnTo>
                  <a:pt x="190" y="215"/>
                </a:lnTo>
                <a:lnTo>
                  <a:pt x="736" y="304"/>
                </a:lnTo>
                <a:lnTo>
                  <a:pt x="58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794684" y="4612003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215" y="0"/>
                </a:moveTo>
                <a:lnTo>
                  <a:pt x="0" y="1003"/>
                </a:lnTo>
                <a:lnTo>
                  <a:pt x="444" y="1447"/>
                </a:lnTo>
                <a:lnTo>
                  <a:pt x="596" y="1587"/>
                </a:lnTo>
                <a:lnTo>
                  <a:pt x="596" y="977"/>
                </a:lnTo>
                <a:lnTo>
                  <a:pt x="723" y="838"/>
                </a:lnTo>
                <a:lnTo>
                  <a:pt x="21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762303" y="469594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52" y="0"/>
                </a:moveTo>
                <a:lnTo>
                  <a:pt x="228" y="228"/>
                </a:lnTo>
                <a:lnTo>
                  <a:pt x="0" y="190"/>
                </a:lnTo>
                <a:lnTo>
                  <a:pt x="76" y="419"/>
                </a:lnTo>
                <a:lnTo>
                  <a:pt x="203" y="279"/>
                </a:lnTo>
                <a:lnTo>
                  <a:pt x="355" y="355"/>
                </a:lnTo>
                <a:lnTo>
                  <a:pt x="444" y="228"/>
                </a:lnTo>
                <a:lnTo>
                  <a:pt x="190" y="7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749969" y="450200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079" y="0"/>
                </a:moveTo>
                <a:lnTo>
                  <a:pt x="0" y="88"/>
                </a:lnTo>
                <a:lnTo>
                  <a:pt x="419" y="368"/>
                </a:lnTo>
                <a:lnTo>
                  <a:pt x="596" y="469"/>
                </a:lnTo>
                <a:lnTo>
                  <a:pt x="635" y="647"/>
                </a:lnTo>
                <a:lnTo>
                  <a:pt x="107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712622" y="455527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723" y="0"/>
                </a:moveTo>
                <a:lnTo>
                  <a:pt x="0" y="279"/>
                </a:lnTo>
                <a:lnTo>
                  <a:pt x="673" y="482"/>
                </a:lnTo>
                <a:lnTo>
                  <a:pt x="1066" y="533"/>
                </a:lnTo>
                <a:lnTo>
                  <a:pt x="850" y="317"/>
                </a:lnTo>
                <a:lnTo>
                  <a:pt x="1104" y="241"/>
                </a:lnTo>
                <a:lnTo>
                  <a:pt x="825" y="3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750150" y="4636198"/>
            <a:ext cx="3175" cy="10160"/>
          </a:xfrm>
          <a:custGeom>
            <a:avLst/>
            <a:gdLst/>
            <a:ahLst/>
            <a:cxnLst/>
            <a:rect l="l" t="t" r="r" b="b"/>
            <a:pathLst>
              <a:path w="3175" h="10160">
                <a:moveTo>
                  <a:pt x="419" y="9423"/>
                </a:moveTo>
                <a:lnTo>
                  <a:pt x="381" y="9232"/>
                </a:lnTo>
                <a:lnTo>
                  <a:pt x="215" y="9245"/>
                </a:lnTo>
                <a:lnTo>
                  <a:pt x="63" y="9296"/>
                </a:lnTo>
                <a:lnTo>
                  <a:pt x="0" y="9563"/>
                </a:lnTo>
                <a:lnTo>
                  <a:pt x="266" y="9461"/>
                </a:lnTo>
                <a:lnTo>
                  <a:pt x="419" y="9423"/>
                </a:lnTo>
                <a:close/>
              </a:path>
              <a:path w="3175" h="10160">
                <a:moveTo>
                  <a:pt x="3086" y="0"/>
                </a:moveTo>
                <a:lnTo>
                  <a:pt x="2908" y="38"/>
                </a:lnTo>
                <a:lnTo>
                  <a:pt x="2755" y="165"/>
                </a:lnTo>
                <a:lnTo>
                  <a:pt x="2959" y="228"/>
                </a:lnTo>
                <a:lnTo>
                  <a:pt x="308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829691" y="4713427"/>
            <a:ext cx="8890" cy="31750"/>
          </a:xfrm>
          <a:custGeom>
            <a:avLst/>
            <a:gdLst/>
            <a:ahLst/>
            <a:cxnLst/>
            <a:rect l="l" t="t" r="r" b="b"/>
            <a:pathLst>
              <a:path w="8890" h="31750">
                <a:moveTo>
                  <a:pt x="292" y="165"/>
                </a:moveTo>
                <a:lnTo>
                  <a:pt x="101" y="0"/>
                </a:lnTo>
                <a:lnTo>
                  <a:pt x="0" y="139"/>
                </a:lnTo>
                <a:lnTo>
                  <a:pt x="165" y="203"/>
                </a:lnTo>
                <a:lnTo>
                  <a:pt x="292" y="165"/>
                </a:lnTo>
                <a:close/>
              </a:path>
              <a:path w="8890" h="31750">
                <a:moveTo>
                  <a:pt x="8369" y="30962"/>
                </a:moveTo>
                <a:lnTo>
                  <a:pt x="7962" y="30911"/>
                </a:lnTo>
                <a:lnTo>
                  <a:pt x="7937" y="30670"/>
                </a:lnTo>
                <a:lnTo>
                  <a:pt x="7988" y="30505"/>
                </a:lnTo>
                <a:lnTo>
                  <a:pt x="8051" y="30289"/>
                </a:lnTo>
                <a:lnTo>
                  <a:pt x="8001" y="30137"/>
                </a:lnTo>
                <a:lnTo>
                  <a:pt x="7696" y="30772"/>
                </a:lnTo>
                <a:lnTo>
                  <a:pt x="7721" y="30975"/>
                </a:lnTo>
                <a:lnTo>
                  <a:pt x="8255" y="31229"/>
                </a:lnTo>
                <a:lnTo>
                  <a:pt x="8369" y="3096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761377" y="462286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333" y="0"/>
                </a:moveTo>
                <a:lnTo>
                  <a:pt x="920" y="254"/>
                </a:lnTo>
                <a:lnTo>
                  <a:pt x="870" y="708"/>
                </a:lnTo>
                <a:lnTo>
                  <a:pt x="1282" y="1244"/>
                </a:lnTo>
                <a:lnTo>
                  <a:pt x="1333" y="1549"/>
                </a:lnTo>
                <a:lnTo>
                  <a:pt x="1689" y="1308"/>
                </a:lnTo>
                <a:lnTo>
                  <a:pt x="1572" y="304"/>
                </a:lnTo>
                <a:lnTo>
                  <a:pt x="1333" y="0"/>
                </a:lnTo>
                <a:close/>
              </a:path>
              <a:path w="1904" h="1904">
                <a:moveTo>
                  <a:pt x="793" y="708"/>
                </a:moveTo>
                <a:lnTo>
                  <a:pt x="539" y="850"/>
                </a:lnTo>
                <a:lnTo>
                  <a:pt x="0" y="1308"/>
                </a:lnTo>
                <a:lnTo>
                  <a:pt x="507" y="1485"/>
                </a:lnTo>
                <a:lnTo>
                  <a:pt x="1015" y="1079"/>
                </a:lnTo>
                <a:lnTo>
                  <a:pt x="793" y="708"/>
                </a:lnTo>
                <a:close/>
              </a:path>
              <a:path w="1904" h="1904">
                <a:moveTo>
                  <a:pt x="520" y="254"/>
                </a:moveTo>
                <a:lnTo>
                  <a:pt x="793" y="708"/>
                </a:lnTo>
                <a:lnTo>
                  <a:pt x="520" y="25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809818" y="460797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80" y="0"/>
                </a:moveTo>
                <a:lnTo>
                  <a:pt x="101" y="12"/>
                </a:lnTo>
                <a:lnTo>
                  <a:pt x="0" y="165"/>
                </a:lnTo>
                <a:lnTo>
                  <a:pt x="393" y="63"/>
                </a:lnTo>
                <a:close/>
              </a:path>
              <a:path w="634" h="635">
                <a:moveTo>
                  <a:pt x="393" y="63"/>
                </a:moveTo>
                <a:lnTo>
                  <a:pt x="76" y="63"/>
                </a:lnTo>
                <a:lnTo>
                  <a:pt x="401" y="10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746455" y="4616170"/>
            <a:ext cx="18415" cy="29845"/>
          </a:xfrm>
          <a:custGeom>
            <a:avLst/>
            <a:gdLst/>
            <a:ahLst/>
            <a:cxnLst/>
            <a:rect l="l" t="t" r="r" b="b"/>
            <a:pathLst>
              <a:path w="18415" h="29845">
                <a:moveTo>
                  <a:pt x="292" y="29197"/>
                </a:moveTo>
                <a:lnTo>
                  <a:pt x="0" y="29171"/>
                </a:lnTo>
                <a:lnTo>
                  <a:pt x="38" y="29298"/>
                </a:lnTo>
                <a:lnTo>
                  <a:pt x="228" y="29337"/>
                </a:lnTo>
                <a:lnTo>
                  <a:pt x="292" y="29197"/>
                </a:lnTo>
                <a:close/>
              </a:path>
              <a:path w="18415" h="29845">
                <a:moveTo>
                  <a:pt x="18288" y="0"/>
                </a:moveTo>
                <a:lnTo>
                  <a:pt x="17373" y="50"/>
                </a:lnTo>
                <a:lnTo>
                  <a:pt x="17729" y="304"/>
                </a:lnTo>
                <a:lnTo>
                  <a:pt x="17894" y="355"/>
                </a:lnTo>
                <a:lnTo>
                  <a:pt x="1828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739183" y="4510210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104" y="0"/>
                </a:moveTo>
                <a:lnTo>
                  <a:pt x="0" y="571"/>
                </a:lnTo>
                <a:lnTo>
                  <a:pt x="380" y="444"/>
                </a:lnTo>
                <a:lnTo>
                  <a:pt x="507" y="406"/>
                </a:lnTo>
                <a:lnTo>
                  <a:pt x="1460" y="38"/>
                </a:lnTo>
                <a:lnTo>
                  <a:pt x="110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754005" y="465256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152" y="63"/>
                </a:lnTo>
                <a:lnTo>
                  <a:pt x="444" y="342"/>
                </a:lnTo>
                <a:lnTo>
                  <a:pt x="520" y="25"/>
                </a:lnTo>
                <a:lnTo>
                  <a:pt x="241" y="50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739226" y="4486319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813" y="1892"/>
                </a:moveTo>
                <a:lnTo>
                  <a:pt x="431" y="1892"/>
                </a:lnTo>
                <a:lnTo>
                  <a:pt x="457" y="2362"/>
                </a:lnTo>
                <a:lnTo>
                  <a:pt x="787" y="2031"/>
                </a:lnTo>
                <a:lnTo>
                  <a:pt x="813" y="1892"/>
                </a:lnTo>
                <a:close/>
              </a:path>
              <a:path w="1270" h="2539">
                <a:moveTo>
                  <a:pt x="595" y="1587"/>
                </a:moveTo>
                <a:lnTo>
                  <a:pt x="0" y="2146"/>
                </a:lnTo>
                <a:lnTo>
                  <a:pt x="419" y="2120"/>
                </a:lnTo>
                <a:lnTo>
                  <a:pt x="431" y="1892"/>
                </a:lnTo>
                <a:lnTo>
                  <a:pt x="813" y="1892"/>
                </a:lnTo>
                <a:lnTo>
                  <a:pt x="845" y="1723"/>
                </a:lnTo>
                <a:lnTo>
                  <a:pt x="595" y="1587"/>
                </a:lnTo>
                <a:close/>
              </a:path>
              <a:path w="1270" h="2539">
                <a:moveTo>
                  <a:pt x="812" y="520"/>
                </a:moveTo>
                <a:lnTo>
                  <a:pt x="872" y="1584"/>
                </a:lnTo>
                <a:lnTo>
                  <a:pt x="927" y="1295"/>
                </a:lnTo>
                <a:lnTo>
                  <a:pt x="1155" y="914"/>
                </a:lnTo>
                <a:lnTo>
                  <a:pt x="1135" y="596"/>
                </a:lnTo>
                <a:lnTo>
                  <a:pt x="977" y="596"/>
                </a:lnTo>
                <a:lnTo>
                  <a:pt x="812" y="520"/>
                </a:lnTo>
                <a:close/>
              </a:path>
              <a:path w="1270" h="2539">
                <a:moveTo>
                  <a:pt x="647" y="1422"/>
                </a:moveTo>
                <a:lnTo>
                  <a:pt x="419" y="1498"/>
                </a:lnTo>
                <a:lnTo>
                  <a:pt x="577" y="1562"/>
                </a:lnTo>
                <a:lnTo>
                  <a:pt x="647" y="1422"/>
                </a:lnTo>
                <a:close/>
              </a:path>
              <a:path w="1270" h="2539">
                <a:moveTo>
                  <a:pt x="1168" y="0"/>
                </a:moveTo>
                <a:lnTo>
                  <a:pt x="1003" y="215"/>
                </a:lnTo>
                <a:lnTo>
                  <a:pt x="977" y="596"/>
                </a:lnTo>
                <a:lnTo>
                  <a:pt x="1135" y="596"/>
                </a:lnTo>
                <a:lnTo>
                  <a:pt x="1168" y="0"/>
                </a:lnTo>
                <a:close/>
              </a:path>
              <a:path w="1270" h="2539">
                <a:moveTo>
                  <a:pt x="927" y="406"/>
                </a:moveTo>
                <a:lnTo>
                  <a:pt x="723" y="520"/>
                </a:lnTo>
                <a:lnTo>
                  <a:pt x="927" y="40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749808" y="4684559"/>
            <a:ext cx="24130" cy="20955"/>
          </a:xfrm>
          <a:custGeom>
            <a:avLst/>
            <a:gdLst/>
            <a:ahLst/>
            <a:cxnLst/>
            <a:rect l="l" t="t" r="r" b="b"/>
            <a:pathLst>
              <a:path w="24129" h="20954">
                <a:moveTo>
                  <a:pt x="698" y="241"/>
                </a:moveTo>
                <a:lnTo>
                  <a:pt x="317" y="0"/>
                </a:lnTo>
                <a:lnTo>
                  <a:pt x="0" y="355"/>
                </a:lnTo>
                <a:lnTo>
                  <a:pt x="368" y="546"/>
                </a:lnTo>
                <a:lnTo>
                  <a:pt x="342" y="317"/>
                </a:lnTo>
                <a:lnTo>
                  <a:pt x="635" y="431"/>
                </a:lnTo>
                <a:lnTo>
                  <a:pt x="698" y="241"/>
                </a:lnTo>
                <a:close/>
              </a:path>
              <a:path w="24129" h="20954">
                <a:moveTo>
                  <a:pt x="24066" y="20523"/>
                </a:moveTo>
                <a:lnTo>
                  <a:pt x="23710" y="20332"/>
                </a:lnTo>
                <a:lnTo>
                  <a:pt x="23393" y="20320"/>
                </a:lnTo>
                <a:lnTo>
                  <a:pt x="22326" y="20688"/>
                </a:lnTo>
                <a:lnTo>
                  <a:pt x="23114" y="20751"/>
                </a:lnTo>
                <a:lnTo>
                  <a:pt x="23342" y="20789"/>
                </a:lnTo>
                <a:lnTo>
                  <a:pt x="24066" y="2052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720674" y="4573587"/>
            <a:ext cx="28575" cy="61594"/>
          </a:xfrm>
          <a:custGeom>
            <a:avLst/>
            <a:gdLst/>
            <a:ahLst/>
            <a:cxnLst/>
            <a:rect l="l" t="t" r="r" b="b"/>
            <a:pathLst>
              <a:path w="28575" h="61595">
                <a:moveTo>
                  <a:pt x="762" y="495"/>
                </a:moveTo>
                <a:lnTo>
                  <a:pt x="177" y="114"/>
                </a:lnTo>
                <a:lnTo>
                  <a:pt x="0" y="63"/>
                </a:lnTo>
                <a:lnTo>
                  <a:pt x="25" y="520"/>
                </a:lnTo>
                <a:lnTo>
                  <a:pt x="228" y="546"/>
                </a:lnTo>
                <a:lnTo>
                  <a:pt x="762" y="495"/>
                </a:lnTo>
                <a:close/>
              </a:path>
              <a:path w="28575" h="61595">
                <a:moveTo>
                  <a:pt x="23799" y="43027"/>
                </a:moveTo>
                <a:lnTo>
                  <a:pt x="23698" y="42735"/>
                </a:lnTo>
                <a:lnTo>
                  <a:pt x="23507" y="42926"/>
                </a:lnTo>
                <a:lnTo>
                  <a:pt x="23393" y="43065"/>
                </a:lnTo>
                <a:lnTo>
                  <a:pt x="23177" y="43103"/>
                </a:lnTo>
                <a:lnTo>
                  <a:pt x="23368" y="43243"/>
                </a:lnTo>
                <a:lnTo>
                  <a:pt x="23507" y="43256"/>
                </a:lnTo>
                <a:lnTo>
                  <a:pt x="23685" y="43294"/>
                </a:lnTo>
                <a:lnTo>
                  <a:pt x="23660" y="43040"/>
                </a:lnTo>
                <a:lnTo>
                  <a:pt x="23799" y="43027"/>
                </a:lnTo>
                <a:close/>
              </a:path>
              <a:path w="28575" h="61595">
                <a:moveTo>
                  <a:pt x="26123" y="54673"/>
                </a:moveTo>
                <a:lnTo>
                  <a:pt x="26085" y="54444"/>
                </a:lnTo>
                <a:lnTo>
                  <a:pt x="25844" y="54089"/>
                </a:lnTo>
                <a:lnTo>
                  <a:pt x="25730" y="54864"/>
                </a:lnTo>
                <a:lnTo>
                  <a:pt x="26123" y="54673"/>
                </a:lnTo>
                <a:close/>
              </a:path>
              <a:path w="28575" h="61595">
                <a:moveTo>
                  <a:pt x="26492" y="41084"/>
                </a:moveTo>
                <a:lnTo>
                  <a:pt x="26200" y="40855"/>
                </a:lnTo>
                <a:lnTo>
                  <a:pt x="26123" y="41046"/>
                </a:lnTo>
                <a:lnTo>
                  <a:pt x="26225" y="41173"/>
                </a:lnTo>
                <a:lnTo>
                  <a:pt x="26492" y="41084"/>
                </a:lnTo>
                <a:close/>
              </a:path>
              <a:path w="28575" h="61595">
                <a:moveTo>
                  <a:pt x="28168" y="61137"/>
                </a:moveTo>
                <a:lnTo>
                  <a:pt x="28079" y="60998"/>
                </a:lnTo>
                <a:lnTo>
                  <a:pt x="27965" y="60680"/>
                </a:lnTo>
                <a:lnTo>
                  <a:pt x="27876" y="60947"/>
                </a:lnTo>
                <a:lnTo>
                  <a:pt x="28130" y="6111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763788" y="451604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39" y="0"/>
                </a:moveTo>
                <a:lnTo>
                  <a:pt x="0" y="241"/>
                </a:lnTo>
                <a:lnTo>
                  <a:pt x="139" y="215"/>
                </a:lnTo>
                <a:lnTo>
                  <a:pt x="228" y="3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757859" y="469607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215"/>
                </a:lnTo>
                <a:lnTo>
                  <a:pt x="101" y="2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749406" y="449736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8" y="0"/>
                </a:moveTo>
                <a:lnTo>
                  <a:pt x="101" y="228"/>
                </a:lnTo>
                <a:lnTo>
                  <a:pt x="254" y="139"/>
                </a:lnTo>
                <a:lnTo>
                  <a:pt x="3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732396" y="4589043"/>
            <a:ext cx="18415" cy="29209"/>
          </a:xfrm>
          <a:custGeom>
            <a:avLst/>
            <a:gdLst/>
            <a:ahLst/>
            <a:cxnLst/>
            <a:rect l="l" t="t" r="r" b="b"/>
            <a:pathLst>
              <a:path w="18415" h="29210">
                <a:moveTo>
                  <a:pt x="977" y="482"/>
                </a:moveTo>
                <a:lnTo>
                  <a:pt x="469" y="317"/>
                </a:lnTo>
                <a:lnTo>
                  <a:pt x="419" y="0"/>
                </a:lnTo>
                <a:lnTo>
                  <a:pt x="127" y="127"/>
                </a:lnTo>
                <a:lnTo>
                  <a:pt x="0" y="393"/>
                </a:lnTo>
                <a:lnTo>
                  <a:pt x="342" y="647"/>
                </a:lnTo>
                <a:lnTo>
                  <a:pt x="977" y="482"/>
                </a:lnTo>
                <a:close/>
              </a:path>
              <a:path w="18415" h="29210">
                <a:moveTo>
                  <a:pt x="18249" y="29032"/>
                </a:moveTo>
                <a:lnTo>
                  <a:pt x="18122" y="28727"/>
                </a:lnTo>
                <a:lnTo>
                  <a:pt x="17995" y="28651"/>
                </a:lnTo>
                <a:lnTo>
                  <a:pt x="17830" y="28752"/>
                </a:lnTo>
                <a:lnTo>
                  <a:pt x="17792" y="29032"/>
                </a:lnTo>
                <a:lnTo>
                  <a:pt x="18021" y="29070"/>
                </a:lnTo>
                <a:lnTo>
                  <a:pt x="18249" y="2903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743916" y="44879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92" y="0"/>
                </a:moveTo>
                <a:lnTo>
                  <a:pt x="0" y="25"/>
                </a:lnTo>
                <a:lnTo>
                  <a:pt x="127" y="381"/>
                </a:lnTo>
                <a:lnTo>
                  <a:pt x="215" y="254"/>
                </a:lnTo>
                <a:lnTo>
                  <a:pt x="29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755964" y="4626969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1295" y="0"/>
                </a:moveTo>
                <a:lnTo>
                  <a:pt x="0" y="609"/>
                </a:lnTo>
                <a:lnTo>
                  <a:pt x="965" y="647"/>
                </a:lnTo>
                <a:lnTo>
                  <a:pt x="1168" y="596"/>
                </a:lnTo>
                <a:lnTo>
                  <a:pt x="1663" y="279"/>
                </a:lnTo>
                <a:lnTo>
                  <a:pt x="129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730427" y="454440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65" y="0"/>
                </a:moveTo>
                <a:lnTo>
                  <a:pt x="38" y="152"/>
                </a:lnTo>
                <a:lnTo>
                  <a:pt x="114" y="381"/>
                </a:lnTo>
                <a:lnTo>
                  <a:pt x="292" y="3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738304" y="448742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66" y="0"/>
                </a:moveTo>
                <a:lnTo>
                  <a:pt x="114" y="25"/>
                </a:lnTo>
                <a:lnTo>
                  <a:pt x="0" y="254"/>
                </a:lnTo>
                <a:lnTo>
                  <a:pt x="165" y="10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754834" y="468474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20" y="0"/>
                </a:moveTo>
                <a:lnTo>
                  <a:pt x="342" y="25"/>
                </a:lnTo>
                <a:lnTo>
                  <a:pt x="0" y="76"/>
                </a:lnTo>
                <a:lnTo>
                  <a:pt x="215" y="279"/>
                </a:lnTo>
                <a:lnTo>
                  <a:pt x="266" y="127"/>
                </a:lnTo>
                <a:lnTo>
                  <a:pt x="546" y="152"/>
                </a:lnTo>
                <a:lnTo>
                  <a:pt x="52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743191" y="4613287"/>
            <a:ext cx="10795" cy="41275"/>
          </a:xfrm>
          <a:custGeom>
            <a:avLst/>
            <a:gdLst/>
            <a:ahLst/>
            <a:cxnLst/>
            <a:rect l="l" t="t" r="r" b="b"/>
            <a:pathLst>
              <a:path w="10795" h="41275">
                <a:moveTo>
                  <a:pt x="482" y="0"/>
                </a:moveTo>
                <a:lnTo>
                  <a:pt x="0" y="368"/>
                </a:lnTo>
                <a:lnTo>
                  <a:pt x="241" y="431"/>
                </a:lnTo>
                <a:lnTo>
                  <a:pt x="406" y="317"/>
                </a:lnTo>
                <a:lnTo>
                  <a:pt x="482" y="0"/>
                </a:lnTo>
                <a:close/>
              </a:path>
              <a:path w="10795" h="41275">
                <a:moveTo>
                  <a:pt x="8178" y="40944"/>
                </a:moveTo>
                <a:lnTo>
                  <a:pt x="7962" y="40805"/>
                </a:lnTo>
                <a:lnTo>
                  <a:pt x="7810" y="40881"/>
                </a:lnTo>
                <a:lnTo>
                  <a:pt x="7988" y="40982"/>
                </a:lnTo>
                <a:lnTo>
                  <a:pt x="8178" y="40944"/>
                </a:lnTo>
                <a:close/>
              </a:path>
              <a:path w="10795" h="41275">
                <a:moveTo>
                  <a:pt x="10566" y="24523"/>
                </a:moveTo>
                <a:lnTo>
                  <a:pt x="10541" y="24333"/>
                </a:lnTo>
                <a:lnTo>
                  <a:pt x="10325" y="24079"/>
                </a:lnTo>
                <a:lnTo>
                  <a:pt x="10248" y="24384"/>
                </a:lnTo>
                <a:lnTo>
                  <a:pt x="10452" y="2454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774886" y="470483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03" y="0"/>
                </a:moveTo>
                <a:lnTo>
                  <a:pt x="101" y="152"/>
                </a:lnTo>
                <a:lnTo>
                  <a:pt x="0" y="647"/>
                </a:lnTo>
                <a:lnTo>
                  <a:pt x="88" y="469"/>
                </a:lnTo>
                <a:lnTo>
                  <a:pt x="330" y="393"/>
                </a:lnTo>
                <a:lnTo>
                  <a:pt x="457" y="25"/>
                </a:lnTo>
                <a:lnTo>
                  <a:pt x="20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742172" y="461614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2" y="0"/>
                </a:moveTo>
                <a:lnTo>
                  <a:pt x="38" y="228"/>
                </a:lnTo>
                <a:lnTo>
                  <a:pt x="0" y="355"/>
                </a:lnTo>
                <a:lnTo>
                  <a:pt x="254" y="317"/>
                </a:lnTo>
                <a:lnTo>
                  <a:pt x="444" y="381"/>
                </a:lnTo>
                <a:lnTo>
                  <a:pt x="1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811954" y="460851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88" y="152"/>
                </a:lnTo>
                <a:lnTo>
                  <a:pt x="393" y="63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749825" y="461758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" y="0"/>
                </a:moveTo>
                <a:lnTo>
                  <a:pt x="0" y="406"/>
                </a:lnTo>
                <a:lnTo>
                  <a:pt x="139" y="520"/>
                </a:lnTo>
                <a:lnTo>
                  <a:pt x="317" y="571"/>
                </a:lnTo>
                <a:lnTo>
                  <a:pt x="368" y="215"/>
                </a:lnTo>
                <a:lnTo>
                  <a:pt x="5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766403" y="469411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52" y="0"/>
                </a:moveTo>
                <a:lnTo>
                  <a:pt x="0" y="88"/>
                </a:lnTo>
                <a:lnTo>
                  <a:pt x="203" y="11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729640" y="4473993"/>
            <a:ext cx="13970" cy="38735"/>
          </a:xfrm>
          <a:custGeom>
            <a:avLst/>
            <a:gdLst/>
            <a:ahLst/>
            <a:cxnLst/>
            <a:rect l="l" t="t" r="r" b="b"/>
            <a:pathLst>
              <a:path w="13970" h="38735">
                <a:moveTo>
                  <a:pt x="1028" y="444"/>
                </a:moveTo>
                <a:lnTo>
                  <a:pt x="0" y="0"/>
                </a:lnTo>
                <a:lnTo>
                  <a:pt x="12" y="241"/>
                </a:lnTo>
                <a:lnTo>
                  <a:pt x="393" y="254"/>
                </a:lnTo>
                <a:lnTo>
                  <a:pt x="330" y="571"/>
                </a:lnTo>
                <a:lnTo>
                  <a:pt x="749" y="609"/>
                </a:lnTo>
                <a:lnTo>
                  <a:pt x="1028" y="444"/>
                </a:lnTo>
                <a:close/>
              </a:path>
              <a:path w="13970" h="38735">
                <a:moveTo>
                  <a:pt x="13881" y="38138"/>
                </a:moveTo>
                <a:lnTo>
                  <a:pt x="13652" y="38176"/>
                </a:lnTo>
                <a:lnTo>
                  <a:pt x="13804" y="37973"/>
                </a:lnTo>
                <a:lnTo>
                  <a:pt x="13500" y="37871"/>
                </a:lnTo>
                <a:lnTo>
                  <a:pt x="13296" y="38404"/>
                </a:lnTo>
                <a:lnTo>
                  <a:pt x="13639" y="38379"/>
                </a:lnTo>
                <a:lnTo>
                  <a:pt x="13881" y="3813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808676" y="471018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1523" y="2438"/>
                </a:lnTo>
                <a:lnTo>
                  <a:pt x="2120" y="2197"/>
                </a:lnTo>
                <a:lnTo>
                  <a:pt x="1295" y="1600"/>
                </a:lnTo>
                <a:lnTo>
                  <a:pt x="1485" y="1168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731659" y="4487062"/>
            <a:ext cx="13335" cy="12700"/>
          </a:xfrm>
          <a:custGeom>
            <a:avLst/>
            <a:gdLst/>
            <a:ahLst/>
            <a:cxnLst/>
            <a:rect l="l" t="t" r="r" b="b"/>
            <a:pathLst>
              <a:path w="13334" h="12700">
                <a:moveTo>
                  <a:pt x="1054" y="11798"/>
                </a:moveTo>
                <a:lnTo>
                  <a:pt x="711" y="11963"/>
                </a:lnTo>
                <a:lnTo>
                  <a:pt x="254" y="12153"/>
                </a:lnTo>
                <a:lnTo>
                  <a:pt x="0" y="12458"/>
                </a:lnTo>
                <a:lnTo>
                  <a:pt x="342" y="12306"/>
                </a:lnTo>
                <a:lnTo>
                  <a:pt x="889" y="12052"/>
                </a:lnTo>
                <a:lnTo>
                  <a:pt x="1054" y="11798"/>
                </a:lnTo>
                <a:close/>
              </a:path>
              <a:path w="13334" h="12700">
                <a:moveTo>
                  <a:pt x="12712" y="0"/>
                </a:moveTo>
                <a:lnTo>
                  <a:pt x="12585" y="139"/>
                </a:lnTo>
                <a:lnTo>
                  <a:pt x="12331" y="241"/>
                </a:lnTo>
                <a:lnTo>
                  <a:pt x="12395" y="469"/>
                </a:lnTo>
                <a:lnTo>
                  <a:pt x="12712" y="508"/>
                </a:lnTo>
                <a:lnTo>
                  <a:pt x="12674" y="127"/>
                </a:lnTo>
                <a:lnTo>
                  <a:pt x="1271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771900" y="470489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0"/>
                </a:moveTo>
                <a:lnTo>
                  <a:pt x="25" y="495"/>
                </a:lnTo>
                <a:lnTo>
                  <a:pt x="215" y="673"/>
                </a:lnTo>
                <a:lnTo>
                  <a:pt x="901" y="419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750084" y="450622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190" y="254"/>
                </a:lnTo>
                <a:lnTo>
                  <a:pt x="596" y="203"/>
                </a:lnTo>
                <a:lnTo>
                  <a:pt x="279" y="12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721922" y="455271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317" y="0"/>
                </a:moveTo>
                <a:lnTo>
                  <a:pt x="114" y="266"/>
                </a:lnTo>
                <a:lnTo>
                  <a:pt x="0" y="546"/>
                </a:lnTo>
                <a:lnTo>
                  <a:pt x="152" y="469"/>
                </a:lnTo>
                <a:lnTo>
                  <a:pt x="266" y="622"/>
                </a:lnTo>
                <a:lnTo>
                  <a:pt x="330" y="457"/>
                </a:lnTo>
                <a:lnTo>
                  <a:pt x="711" y="254"/>
                </a:lnTo>
                <a:lnTo>
                  <a:pt x="31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741248" y="4612411"/>
            <a:ext cx="40005" cy="10160"/>
          </a:xfrm>
          <a:custGeom>
            <a:avLst/>
            <a:gdLst/>
            <a:ahLst/>
            <a:cxnLst/>
            <a:rect l="l" t="t" r="r" b="b"/>
            <a:pathLst>
              <a:path w="40004" h="10160">
                <a:moveTo>
                  <a:pt x="685" y="9588"/>
                </a:moveTo>
                <a:lnTo>
                  <a:pt x="508" y="9486"/>
                </a:lnTo>
                <a:lnTo>
                  <a:pt x="546" y="9093"/>
                </a:lnTo>
                <a:lnTo>
                  <a:pt x="355" y="9105"/>
                </a:lnTo>
                <a:lnTo>
                  <a:pt x="0" y="9448"/>
                </a:lnTo>
                <a:lnTo>
                  <a:pt x="368" y="9512"/>
                </a:lnTo>
                <a:lnTo>
                  <a:pt x="622" y="9652"/>
                </a:lnTo>
                <a:close/>
              </a:path>
              <a:path w="40004" h="10160">
                <a:moveTo>
                  <a:pt x="21945" y="5575"/>
                </a:moveTo>
                <a:lnTo>
                  <a:pt x="21691" y="5397"/>
                </a:lnTo>
                <a:lnTo>
                  <a:pt x="21539" y="5461"/>
                </a:lnTo>
                <a:lnTo>
                  <a:pt x="21590" y="5689"/>
                </a:lnTo>
                <a:lnTo>
                  <a:pt x="21729" y="5676"/>
                </a:lnTo>
                <a:lnTo>
                  <a:pt x="21945" y="5575"/>
                </a:lnTo>
                <a:close/>
              </a:path>
              <a:path w="40004" h="10160">
                <a:moveTo>
                  <a:pt x="39573" y="0"/>
                </a:moveTo>
                <a:lnTo>
                  <a:pt x="39395" y="38"/>
                </a:lnTo>
                <a:lnTo>
                  <a:pt x="39331" y="431"/>
                </a:lnTo>
                <a:lnTo>
                  <a:pt x="39471" y="304"/>
                </a:lnTo>
                <a:lnTo>
                  <a:pt x="3957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747215" y="449263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685" y="0"/>
                </a:moveTo>
                <a:lnTo>
                  <a:pt x="0" y="914"/>
                </a:lnTo>
                <a:lnTo>
                  <a:pt x="634" y="825"/>
                </a:lnTo>
                <a:lnTo>
                  <a:pt x="825" y="876"/>
                </a:lnTo>
                <a:lnTo>
                  <a:pt x="812" y="596"/>
                </a:lnTo>
                <a:lnTo>
                  <a:pt x="68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764608" y="470345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39"/>
                </a:lnTo>
                <a:lnTo>
                  <a:pt x="63" y="266"/>
                </a:lnTo>
                <a:lnTo>
                  <a:pt x="228" y="139"/>
                </a:lnTo>
                <a:lnTo>
                  <a:pt x="88" y="5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745248" y="4654206"/>
            <a:ext cx="15240" cy="40640"/>
          </a:xfrm>
          <a:custGeom>
            <a:avLst/>
            <a:gdLst/>
            <a:ahLst/>
            <a:cxnLst/>
            <a:rect l="l" t="t" r="r" b="b"/>
            <a:pathLst>
              <a:path w="15240" h="40639">
                <a:moveTo>
                  <a:pt x="1244" y="165"/>
                </a:moveTo>
                <a:lnTo>
                  <a:pt x="952" y="0"/>
                </a:lnTo>
                <a:lnTo>
                  <a:pt x="609" y="190"/>
                </a:lnTo>
                <a:lnTo>
                  <a:pt x="0" y="190"/>
                </a:lnTo>
                <a:lnTo>
                  <a:pt x="711" y="355"/>
                </a:lnTo>
                <a:lnTo>
                  <a:pt x="952" y="431"/>
                </a:lnTo>
                <a:lnTo>
                  <a:pt x="1244" y="165"/>
                </a:lnTo>
                <a:close/>
              </a:path>
              <a:path w="15240" h="40639">
                <a:moveTo>
                  <a:pt x="15138" y="40220"/>
                </a:moveTo>
                <a:lnTo>
                  <a:pt x="14973" y="40106"/>
                </a:lnTo>
                <a:lnTo>
                  <a:pt x="14808" y="40170"/>
                </a:lnTo>
                <a:lnTo>
                  <a:pt x="14605" y="40373"/>
                </a:lnTo>
                <a:lnTo>
                  <a:pt x="14922" y="40297"/>
                </a:lnTo>
                <a:lnTo>
                  <a:pt x="15138" y="4022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831615" y="4705532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4">
                <a:moveTo>
                  <a:pt x="330" y="0"/>
                </a:moveTo>
                <a:lnTo>
                  <a:pt x="0" y="228"/>
                </a:lnTo>
                <a:lnTo>
                  <a:pt x="393" y="965"/>
                </a:lnTo>
                <a:lnTo>
                  <a:pt x="584" y="1308"/>
                </a:lnTo>
                <a:lnTo>
                  <a:pt x="863" y="965"/>
                </a:lnTo>
                <a:lnTo>
                  <a:pt x="584" y="228"/>
                </a:lnTo>
                <a:lnTo>
                  <a:pt x="33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738990" y="460268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52" y="0"/>
                </a:moveTo>
                <a:lnTo>
                  <a:pt x="0" y="63"/>
                </a:lnTo>
                <a:lnTo>
                  <a:pt x="88" y="317"/>
                </a:lnTo>
                <a:lnTo>
                  <a:pt x="15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767497" y="4704899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52" y="0"/>
                </a:moveTo>
                <a:lnTo>
                  <a:pt x="0" y="101"/>
                </a:lnTo>
                <a:lnTo>
                  <a:pt x="25" y="711"/>
                </a:lnTo>
                <a:lnTo>
                  <a:pt x="292" y="800"/>
                </a:lnTo>
                <a:lnTo>
                  <a:pt x="482" y="673"/>
                </a:lnTo>
                <a:lnTo>
                  <a:pt x="203" y="215"/>
                </a:lnTo>
                <a:lnTo>
                  <a:pt x="15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750870" y="461491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511" y="0"/>
                </a:moveTo>
                <a:lnTo>
                  <a:pt x="0" y="1143"/>
                </a:lnTo>
                <a:lnTo>
                  <a:pt x="279" y="1612"/>
                </a:lnTo>
                <a:lnTo>
                  <a:pt x="469" y="1689"/>
                </a:lnTo>
                <a:lnTo>
                  <a:pt x="647" y="1346"/>
                </a:lnTo>
                <a:lnTo>
                  <a:pt x="800" y="1473"/>
                </a:lnTo>
                <a:lnTo>
                  <a:pt x="812" y="1651"/>
                </a:lnTo>
                <a:lnTo>
                  <a:pt x="1003" y="1587"/>
                </a:lnTo>
                <a:lnTo>
                  <a:pt x="1003" y="1447"/>
                </a:lnTo>
                <a:lnTo>
                  <a:pt x="1181" y="1384"/>
                </a:lnTo>
                <a:lnTo>
                  <a:pt x="1231" y="812"/>
                </a:lnTo>
                <a:lnTo>
                  <a:pt x="1371" y="520"/>
                </a:lnTo>
                <a:lnTo>
                  <a:pt x="151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825235" y="4706514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254" y="0"/>
                </a:moveTo>
                <a:lnTo>
                  <a:pt x="0" y="165"/>
                </a:lnTo>
                <a:lnTo>
                  <a:pt x="292" y="292"/>
                </a:lnTo>
                <a:lnTo>
                  <a:pt x="457" y="304"/>
                </a:lnTo>
                <a:lnTo>
                  <a:pt x="647" y="279"/>
                </a:lnTo>
                <a:lnTo>
                  <a:pt x="469" y="127"/>
                </a:lnTo>
                <a:lnTo>
                  <a:pt x="304" y="177"/>
                </a:lnTo>
                <a:lnTo>
                  <a:pt x="25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715531" y="455515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457" y="0"/>
                </a:moveTo>
                <a:lnTo>
                  <a:pt x="0" y="177"/>
                </a:lnTo>
                <a:lnTo>
                  <a:pt x="177" y="330"/>
                </a:lnTo>
                <a:lnTo>
                  <a:pt x="520" y="254"/>
                </a:lnTo>
                <a:lnTo>
                  <a:pt x="45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827241" y="471094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41" y="0"/>
                </a:moveTo>
                <a:lnTo>
                  <a:pt x="0" y="203"/>
                </a:lnTo>
                <a:lnTo>
                  <a:pt x="215" y="241"/>
                </a:lnTo>
                <a:lnTo>
                  <a:pt x="342" y="7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722871" y="4552708"/>
            <a:ext cx="8255" cy="35560"/>
          </a:xfrm>
          <a:custGeom>
            <a:avLst/>
            <a:gdLst/>
            <a:ahLst/>
            <a:cxnLst/>
            <a:rect l="l" t="t" r="r" b="b"/>
            <a:pathLst>
              <a:path w="8254" h="35560">
                <a:moveTo>
                  <a:pt x="406" y="228"/>
                </a:moveTo>
                <a:lnTo>
                  <a:pt x="0" y="0"/>
                </a:lnTo>
                <a:lnTo>
                  <a:pt x="25" y="203"/>
                </a:lnTo>
                <a:lnTo>
                  <a:pt x="76" y="330"/>
                </a:lnTo>
                <a:lnTo>
                  <a:pt x="406" y="228"/>
                </a:lnTo>
                <a:close/>
              </a:path>
              <a:path w="8254" h="35560">
                <a:moveTo>
                  <a:pt x="8242" y="35331"/>
                </a:moveTo>
                <a:lnTo>
                  <a:pt x="8013" y="35166"/>
                </a:lnTo>
                <a:lnTo>
                  <a:pt x="8013" y="35026"/>
                </a:lnTo>
                <a:lnTo>
                  <a:pt x="7759" y="34874"/>
                </a:lnTo>
                <a:lnTo>
                  <a:pt x="7988" y="35496"/>
                </a:lnTo>
                <a:lnTo>
                  <a:pt x="8242" y="3533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754846" y="465290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139" y="152"/>
                </a:lnTo>
                <a:lnTo>
                  <a:pt x="317" y="139"/>
                </a:lnTo>
                <a:lnTo>
                  <a:pt x="190" y="88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826278" y="470583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2" y="0"/>
                </a:moveTo>
                <a:lnTo>
                  <a:pt x="203" y="88"/>
                </a:lnTo>
                <a:lnTo>
                  <a:pt x="190" y="241"/>
                </a:lnTo>
                <a:lnTo>
                  <a:pt x="0" y="177"/>
                </a:lnTo>
                <a:lnTo>
                  <a:pt x="368" y="571"/>
                </a:lnTo>
                <a:lnTo>
                  <a:pt x="469" y="342"/>
                </a:lnTo>
                <a:lnTo>
                  <a:pt x="34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756128" y="468478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15" y="0"/>
                </a:moveTo>
                <a:lnTo>
                  <a:pt x="88" y="25"/>
                </a:lnTo>
                <a:lnTo>
                  <a:pt x="50" y="203"/>
                </a:lnTo>
                <a:lnTo>
                  <a:pt x="165" y="3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731456" y="4588052"/>
            <a:ext cx="27940" cy="49530"/>
          </a:xfrm>
          <a:custGeom>
            <a:avLst/>
            <a:gdLst/>
            <a:ahLst/>
            <a:cxnLst/>
            <a:rect l="l" t="t" r="r" b="b"/>
            <a:pathLst>
              <a:path w="27940" h="49529">
                <a:moveTo>
                  <a:pt x="342" y="342"/>
                </a:moveTo>
                <a:lnTo>
                  <a:pt x="203" y="0"/>
                </a:lnTo>
                <a:lnTo>
                  <a:pt x="0" y="444"/>
                </a:lnTo>
                <a:lnTo>
                  <a:pt x="304" y="381"/>
                </a:lnTo>
                <a:close/>
              </a:path>
              <a:path w="27940" h="49529">
                <a:moveTo>
                  <a:pt x="21183" y="39852"/>
                </a:moveTo>
                <a:lnTo>
                  <a:pt x="20396" y="40411"/>
                </a:lnTo>
                <a:lnTo>
                  <a:pt x="20713" y="40767"/>
                </a:lnTo>
                <a:lnTo>
                  <a:pt x="20891" y="40474"/>
                </a:lnTo>
                <a:lnTo>
                  <a:pt x="20751" y="40576"/>
                </a:lnTo>
                <a:lnTo>
                  <a:pt x="21183" y="39852"/>
                </a:lnTo>
                <a:close/>
              </a:path>
              <a:path w="27940" h="49529">
                <a:moveTo>
                  <a:pt x="24460" y="25234"/>
                </a:moveTo>
                <a:lnTo>
                  <a:pt x="24307" y="25311"/>
                </a:lnTo>
                <a:lnTo>
                  <a:pt x="24460" y="25285"/>
                </a:lnTo>
                <a:close/>
              </a:path>
              <a:path w="27940" h="49529">
                <a:moveTo>
                  <a:pt x="24599" y="25463"/>
                </a:moveTo>
                <a:close/>
              </a:path>
              <a:path w="27940" h="49529">
                <a:moveTo>
                  <a:pt x="24638" y="25615"/>
                </a:moveTo>
                <a:lnTo>
                  <a:pt x="24599" y="25463"/>
                </a:lnTo>
                <a:lnTo>
                  <a:pt x="24434" y="25476"/>
                </a:lnTo>
                <a:lnTo>
                  <a:pt x="24244" y="25400"/>
                </a:lnTo>
                <a:lnTo>
                  <a:pt x="24117" y="25247"/>
                </a:lnTo>
                <a:lnTo>
                  <a:pt x="23939" y="25247"/>
                </a:lnTo>
                <a:lnTo>
                  <a:pt x="23710" y="25082"/>
                </a:lnTo>
                <a:lnTo>
                  <a:pt x="23431" y="24968"/>
                </a:lnTo>
                <a:lnTo>
                  <a:pt x="22720" y="25361"/>
                </a:lnTo>
                <a:lnTo>
                  <a:pt x="23888" y="25692"/>
                </a:lnTo>
                <a:lnTo>
                  <a:pt x="24282" y="25666"/>
                </a:lnTo>
                <a:lnTo>
                  <a:pt x="24244" y="25425"/>
                </a:lnTo>
                <a:lnTo>
                  <a:pt x="24511" y="25603"/>
                </a:lnTo>
                <a:lnTo>
                  <a:pt x="24638" y="25615"/>
                </a:lnTo>
                <a:close/>
              </a:path>
              <a:path w="27940" h="49529">
                <a:moveTo>
                  <a:pt x="24726" y="25107"/>
                </a:moveTo>
                <a:lnTo>
                  <a:pt x="24447" y="25146"/>
                </a:lnTo>
                <a:lnTo>
                  <a:pt x="24726" y="25107"/>
                </a:lnTo>
                <a:close/>
              </a:path>
              <a:path w="27940" h="49529">
                <a:moveTo>
                  <a:pt x="24815" y="25222"/>
                </a:moveTo>
                <a:lnTo>
                  <a:pt x="24460" y="25285"/>
                </a:lnTo>
                <a:lnTo>
                  <a:pt x="24485" y="25425"/>
                </a:lnTo>
                <a:lnTo>
                  <a:pt x="24612" y="25361"/>
                </a:lnTo>
                <a:lnTo>
                  <a:pt x="24815" y="25222"/>
                </a:lnTo>
                <a:close/>
              </a:path>
              <a:path w="27940" h="49529">
                <a:moveTo>
                  <a:pt x="27609" y="49149"/>
                </a:moveTo>
                <a:lnTo>
                  <a:pt x="27482" y="49072"/>
                </a:lnTo>
                <a:lnTo>
                  <a:pt x="27520" y="48920"/>
                </a:lnTo>
                <a:lnTo>
                  <a:pt x="27203" y="48742"/>
                </a:lnTo>
                <a:lnTo>
                  <a:pt x="26987" y="49237"/>
                </a:lnTo>
                <a:lnTo>
                  <a:pt x="27419" y="49212"/>
                </a:lnTo>
                <a:lnTo>
                  <a:pt x="27609" y="4919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810762" y="471101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65" y="0"/>
                </a:moveTo>
                <a:lnTo>
                  <a:pt x="12" y="279"/>
                </a:lnTo>
                <a:lnTo>
                  <a:pt x="0" y="431"/>
                </a:lnTo>
                <a:lnTo>
                  <a:pt x="241" y="584"/>
                </a:lnTo>
                <a:lnTo>
                  <a:pt x="368" y="622"/>
                </a:lnTo>
                <a:lnTo>
                  <a:pt x="304" y="482"/>
                </a:lnTo>
                <a:lnTo>
                  <a:pt x="16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747458" y="4613262"/>
            <a:ext cx="12065" cy="72390"/>
          </a:xfrm>
          <a:custGeom>
            <a:avLst/>
            <a:gdLst/>
            <a:ahLst/>
            <a:cxnLst/>
            <a:rect l="l" t="t" r="r" b="b"/>
            <a:pathLst>
              <a:path w="12065" h="72389">
                <a:moveTo>
                  <a:pt x="622" y="127"/>
                </a:moveTo>
                <a:lnTo>
                  <a:pt x="495" y="0"/>
                </a:lnTo>
                <a:lnTo>
                  <a:pt x="0" y="190"/>
                </a:lnTo>
                <a:lnTo>
                  <a:pt x="63" y="431"/>
                </a:lnTo>
                <a:lnTo>
                  <a:pt x="228" y="482"/>
                </a:lnTo>
                <a:lnTo>
                  <a:pt x="622" y="127"/>
                </a:lnTo>
                <a:close/>
              </a:path>
              <a:path w="12065" h="72389">
                <a:moveTo>
                  <a:pt x="1841" y="40195"/>
                </a:moveTo>
                <a:lnTo>
                  <a:pt x="1536" y="40208"/>
                </a:lnTo>
                <a:lnTo>
                  <a:pt x="1676" y="40271"/>
                </a:lnTo>
                <a:lnTo>
                  <a:pt x="1841" y="40195"/>
                </a:lnTo>
                <a:close/>
              </a:path>
              <a:path w="12065" h="72389">
                <a:moveTo>
                  <a:pt x="8166" y="32423"/>
                </a:moveTo>
                <a:lnTo>
                  <a:pt x="7264" y="32423"/>
                </a:lnTo>
                <a:lnTo>
                  <a:pt x="6781" y="32054"/>
                </a:lnTo>
                <a:lnTo>
                  <a:pt x="6616" y="33147"/>
                </a:lnTo>
                <a:lnTo>
                  <a:pt x="7124" y="33159"/>
                </a:lnTo>
                <a:lnTo>
                  <a:pt x="7391" y="33299"/>
                </a:lnTo>
                <a:lnTo>
                  <a:pt x="6819" y="33286"/>
                </a:lnTo>
                <a:lnTo>
                  <a:pt x="6858" y="33464"/>
                </a:lnTo>
                <a:lnTo>
                  <a:pt x="7188" y="33489"/>
                </a:lnTo>
                <a:lnTo>
                  <a:pt x="7645" y="33350"/>
                </a:lnTo>
                <a:lnTo>
                  <a:pt x="8089" y="32994"/>
                </a:lnTo>
                <a:lnTo>
                  <a:pt x="8166" y="32423"/>
                </a:lnTo>
                <a:close/>
              </a:path>
              <a:path w="12065" h="72389">
                <a:moveTo>
                  <a:pt x="8204" y="32308"/>
                </a:moveTo>
                <a:lnTo>
                  <a:pt x="7950" y="32245"/>
                </a:lnTo>
                <a:lnTo>
                  <a:pt x="7708" y="32143"/>
                </a:lnTo>
                <a:lnTo>
                  <a:pt x="7810" y="32410"/>
                </a:lnTo>
                <a:lnTo>
                  <a:pt x="7594" y="32308"/>
                </a:lnTo>
                <a:lnTo>
                  <a:pt x="7480" y="32080"/>
                </a:lnTo>
                <a:lnTo>
                  <a:pt x="7264" y="32423"/>
                </a:lnTo>
                <a:lnTo>
                  <a:pt x="8166" y="32410"/>
                </a:lnTo>
                <a:close/>
              </a:path>
              <a:path w="12065" h="72389">
                <a:moveTo>
                  <a:pt x="8636" y="32791"/>
                </a:moveTo>
                <a:lnTo>
                  <a:pt x="8559" y="32613"/>
                </a:lnTo>
                <a:lnTo>
                  <a:pt x="8343" y="32308"/>
                </a:lnTo>
                <a:lnTo>
                  <a:pt x="8178" y="32791"/>
                </a:lnTo>
                <a:lnTo>
                  <a:pt x="8432" y="32931"/>
                </a:lnTo>
                <a:lnTo>
                  <a:pt x="8636" y="32791"/>
                </a:lnTo>
                <a:close/>
              </a:path>
              <a:path w="12065" h="72389">
                <a:moveTo>
                  <a:pt x="11976" y="71513"/>
                </a:moveTo>
                <a:lnTo>
                  <a:pt x="11671" y="71793"/>
                </a:lnTo>
                <a:lnTo>
                  <a:pt x="11861" y="71691"/>
                </a:lnTo>
                <a:lnTo>
                  <a:pt x="11976" y="7151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732834" y="450170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65" y="0"/>
                </a:moveTo>
                <a:lnTo>
                  <a:pt x="0" y="215"/>
                </a:lnTo>
                <a:lnTo>
                  <a:pt x="228" y="533"/>
                </a:lnTo>
                <a:lnTo>
                  <a:pt x="444" y="457"/>
                </a:lnTo>
                <a:lnTo>
                  <a:pt x="736" y="266"/>
                </a:lnTo>
                <a:lnTo>
                  <a:pt x="508" y="165"/>
                </a:lnTo>
                <a:lnTo>
                  <a:pt x="16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728931" y="457610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63" y="393"/>
                </a:moveTo>
                <a:lnTo>
                  <a:pt x="0" y="546"/>
                </a:lnTo>
                <a:lnTo>
                  <a:pt x="288" y="403"/>
                </a:lnTo>
                <a:lnTo>
                  <a:pt x="63" y="393"/>
                </a:lnTo>
                <a:close/>
              </a:path>
              <a:path w="1270" h="635">
                <a:moveTo>
                  <a:pt x="889" y="0"/>
                </a:moveTo>
                <a:lnTo>
                  <a:pt x="228" y="203"/>
                </a:lnTo>
                <a:lnTo>
                  <a:pt x="327" y="378"/>
                </a:lnTo>
                <a:lnTo>
                  <a:pt x="88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748517" y="465323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17" y="0"/>
                </a:moveTo>
                <a:lnTo>
                  <a:pt x="126" y="50"/>
                </a:lnTo>
                <a:lnTo>
                  <a:pt x="0" y="228"/>
                </a:lnTo>
                <a:lnTo>
                  <a:pt x="165" y="88"/>
                </a:lnTo>
                <a:lnTo>
                  <a:pt x="469" y="88"/>
                </a:lnTo>
                <a:lnTo>
                  <a:pt x="31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824647" y="470642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03" y="0"/>
                </a:moveTo>
                <a:lnTo>
                  <a:pt x="0" y="25"/>
                </a:lnTo>
                <a:lnTo>
                  <a:pt x="292" y="228"/>
                </a:lnTo>
                <a:lnTo>
                  <a:pt x="444" y="165"/>
                </a:lnTo>
                <a:lnTo>
                  <a:pt x="266" y="2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752831" y="463690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431" y="25"/>
                </a:moveTo>
                <a:lnTo>
                  <a:pt x="228" y="152"/>
                </a:lnTo>
                <a:lnTo>
                  <a:pt x="0" y="152"/>
                </a:lnTo>
                <a:lnTo>
                  <a:pt x="279" y="419"/>
                </a:lnTo>
                <a:lnTo>
                  <a:pt x="431" y="25"/>
                </a:lnTo>
                <a:close/>
              </a:path>
              <a:path w="634" h="635">
                <a:moveTo>
                  <a:pt x="558" y="152"/>
                </a:moveTo>
                <a:lnTo>
                  <a:pt x="396" y="304"/>
                </a:lnTo>
                <a:lnTo>
                  <a:pt x="558" y="152"/>
                </a:lnTo>
                <a:close/>
              </a:path>
              <a:path w="634" h="635">
                <a:moveTo>
                  <a:pt x="364" y="304"/>
                </a:moveTo>
                <a:close/>
              </a:path>
              <a:path w="634" h="635">
                <a:moveTo>
                  <a:pt x="241" y="0"/>
                </a:moveTo>
                <a:lnTo>
                  <a:pt x="152" y="152"/>
                </a:lnTo>
                <a:lnTo>
                  <a:pt x="24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746944" y="468501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68" y="0"/>
                </a:moveTo>
                <a:lnTo>
                  <a:pt x="0" y="114"/>
                </a:lnTo>
                <a:lnTo>
                  <a:pt x="152" y="241"/>
                </a:lnTo>
                <a:lnTo>
                  <a:pt x="368" y="165"/>
                </a:lnTo>
                <a:lnTo>
                  <a:pt x="36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739626" y="461634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139" y="368"/>
                </a:lnTo>
                <a:lnTo>
                  <a:pt x="190" y="520"/>
                </a:lnTo>
                <a:lnTo>
                  <a:pt x="304" y="380"/>
                </a:lnTo>
                <a:lnTo>
                  <a:pt x="431" y="406"/>
                </a:lnTo>
                <a:lnTo>
                  <a:pt x="622" y="114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773158" y="470301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673" y="0"/>
                </a:moveTo>
                <a:lnTo>
                  <a:pt x="0" y="495"/>
                </a:lnTo>
                <a:lnTo>
                  <a:pt x="342" y="457"/>
                </a:lnTo>
                <a:lnTo>
                  <a:pt x="533" y="368"/>
                </a:lnTo>
                <a:lnTo>
                  <a:pt x="67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719188" y="4555045"/>
            <a:ext cx="41275" cy="69215"/>
          </a:xfrm>
          <a:custGeom>
            <a:avLst/>
            <a:gdLst/>
            <a:ahLst/>
            <a:cxnLst/>
            <a:rect l="l" t="t" r="r" b="b"/>
            <a:pathLst>
              <a:path w="41275" h="69214">
                <a:moveTo>
                  <a:pt x="254" y="127"/>
                </a:moveTo>
                <a:lnTo>
                  <a:pt x="114" y="0"/>
                </a:lnTo>
                <a:lnTo>
                  <a:pt x="0" y="190"/>
                </a:lnTo>
                <a:lnTo>
                  <a:pt x="127" y="190"/>
                </a:lnTo>
                <a:lnTo>
                  <a:pt x="254" y="127"/>
                </a:lnTo>
                <a:close/>
              </a:path>
              <a:path w="41275" h="69214">
                <a:moveTo>
                  <a:pt x="5651" y="22110"/>
                </a:moveTo>
                <a:lnTo>
                  <a:pt x="5562" y="21818"/>
                </a:lnTo>
                <a:lnTo>
                  <a:pt x="5461" y="21602"/>
                </a:lnTo>
                <a:lnTo>
                  <a:pt x="5232" y="21539"/>
                </a:lnTo>
                <a:lnTo>
                  <a:pt x="5486" y="21818"/>
                </a:lnTo>
                <a:lnTo>
                  <a:pt x="5232" y="21844"/>
                </a:lnTo>
                <a:lnTo>
                  <a:pt x="5384" y="21945"/>
                </a:lnTo>
                <a:lnTo>
                  <a:pt x="5549" y="21971"/>
                </a:lnTo>
                <a:lnTo>
                  <a:pt x="5651" y="22110"/>
                </a:lnTo>
                <a:close/>
              </a:path>
              <a:path w="41275" h="69214">
                <a:moveTo>
                  <a:pt x="5689" y="21590"/>
                </a:moveTo>
                <a:lnTo>
                  <a:pt x="5499" y="21602"/>
                </a:lnTo>
                <a:lnTo>
                  <a:pt x="5689" y="21666"/>
                </a:lnTo>
                <a:close/>
              </a:path>
              <a:path w="41275" h="69214">
                <a:moveTo>
                  <a:pt x="6350" y="21539"/>
                </a:moveTo>
                <a:lnTo>
                  <a:pt x="6146" y="21196"/>
                </a:lnTo>
                <a:lnTo>
                  <a:pt x="5727" y="21336"/>
                </a:lnTo>
                <a:lnTo>
                  <a:pt x="5689" y="21590"/>
                </a:lnTo>
                <a:lnTo>
                  <a:pt x="6350" y="21539"/>
                </a:lnTo>
                <a:close/>
              </a:path>
              <a:path w="41275" h="69214">
                <a:moveTo>
                  <a:pt x="13182" y="38074"/>
                </a:moveTo>
                <a:lnTo>
                  <a:pt x="13131" y="37820"/>
                </a:lnTo>
                <a:lnTo>
                  <a:pt x="12890" y="38087"/>
                </a:lnTo>
                <a:lnTo>
                  <a:pt x="13068" y="38150"/>
                </a:lnTo>
                <a:close/>
              </a:path>
              <a:path w="41275" h="69214">
                <a:moveTo>
                  <a:pt x="16548" y="31661"/>
                </a:moveTo>
                <a:lnTo>
                  <a:pt x="16256" y="31699"/>
                </a:lnTo>
                <a:lnTo>
                  <a:pt x="16268" y="31927"/>
                </a:lnTo>
                <a:lnTo>
                  <a:pt x="16510" y="32042"/>
                </a:lnTo>
                <a:lnTo>
                  <a:pt x="16548" y="31864"/>
                </a:lnTo>
                <a:lnTo>
                  <a:pt x="16548" y="31661"/>
                </a:lnTo>
                <a:close/>
              </a:path>
              <a:path w="41275" h="69214">
                <a:moveTo>
                  <a:pt x="26695" y="62496"/>
                </a:moveTo>
                <a:lnTo>
                  <a:pt x="25908" y="62611"/>
                </a:lnTo>
                <a:lnTo>
                  <a:pt x="26390" y="62191"/>
                </a:lnTo>
                <a:lnTo>
                  <a:pt x="25781" y="62560"/>
                </a:lnTo>
                <a:lnTo>
                  <a:pt x="25450" y="62318"/>
                </a:lnTo>
                <a:lnTo>
                  <a:pt x="25527" y="62471"/>
                </a:lnTo>
                <a:lnTo>
                  <a:pt x="25374" y="62496"/>
                </a:lnTo>
                <a:lnTo>
                  <a:pt x="25234" y="62369"/>
                </a:lnTo>
                <a:lnTo>
                  <a:pt x="25031" y="62369"/>
                </a:lnTo>
                <a:lnTo>
                  <a:pt x="25273" y="62522"/>
                </a:lnTo>
                <a:lnTo>
                  <a:pt x="25438" y="62776"/>
                </a:lnTo>
                <a:lnTo>
                  <a:pt x="24688" y="62407"/>
                </a:lnTo>
                <a:lnTo>
                  <a:pt x="24955" y="62712"/>
                </a:lnTo>
                <a:lnTo>
                  <a:pt x="25171" y="62788"/>
                </a:lnTo>
                <a:lnTo>
                  <a:pt x="25323" y="63080"/>
                </a:lnTo>
                <a:lnTo>
                  <a:pt x="24815" y="62725"/>
                </a:lnTo>
                <a:lnTo>
                  <a:pt x="24866" y="62966"/>
                </a:lnTo>
                <a:lnTo>
                  <a:pt x="25273" y="63144"/>
                </a:lnTo>
                <a:lnTo>
                  <a:pt x="24663" y="63169"/>
                </a:lnTo>
                <a:lnTo>
                  <a:pt x="25374" y="63576"/>
                </a:lnTo>
                <a:lnTo>
                  <a:pt x="25552" y="63639"/>
                </a:lnTo>
                <a:lnTo>
                  <a:pt x="25908" y="63741"/>
                </a:lnTo>
                <a:lnTo>
                  <a:pt x="26301" y="63512"/>
                </a:lnTo>
                <a:lnTo>
                  <a:pt x="26314" y="63157"/>
                </a:lnTo>
                <a:lnTo>
                  <a:pt x="25577" y="63284"/>
                </a:lnTo>
                <a:lnTo>
                  <a:pt x="25882" y="63093"/>
                </a:lnTo>
                <a:lnTo>
                  <a:pt x="26250" y="62725"/>
                </a:lnTo>
                <a:lnTo>
                  <a:pt x="26695" y="62496"/>
                </a:lnTo>
                <a:close/>
              </a:path>
              <a:path w="41275" h="69214">
                <a:moveTo>
                  <a:pt x="29425" y="48348"/>
                </a:moveTo>
                <a:lnTo>
                  <a:pt x="29248" y="48310"/>
                </a:lnTo>
                <a:lnTo>
                  <a:pt x="29184" y="48475"/>
                </a:lnTo>
                <a:lnTo>
                  <a:pt x="29362" y="48425"/>
                </a:lnTo>
                <a:close/>
              </a:path>
              <a:path w="41275" h="69214">
                <a:moveTo>
                  <a:pt x="40995" y="68770"/>
                </a:moveTo>
                <a:lnTo>
                  <a:pt x="40246" y="68567"/>
                </a:lnTo>
                <a:lnTo>
                  <a:pt x="40017" y="68059"/>
                </a:lnTo>
                <a:lnTo>
                  <a:pt x="39611" y="68084"/>
                </a:lnTo>
                <a:lnTo>
                  <a:pt x="39687" y="68757"/>
                </a:lnTo>
                <a:lnTo>
                  <a:pt x="39636" y="69062"/>
                </a:lnTo>
                <a:lnTo>
                  <a:pt x="40068" y="69151"/>
                </a:lnTo>
                <a:lnTo>
                  <a:pt x="40259" y="69164"/>
                </a:lnTo>
                <a:lnTo>
                  <a:pt x="40995" y="6877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832411" y="471039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" y="0"/>
                </a:moveTo>
                <a:lnTo>
                  <a:pt x="127" y="165"/>
                </a:lnTo>
                <a:lnTo>
                  <a:pt x="342" y="279"/>
                </a:lnTo>
                <a:lnTo>
                  <a:pt x="88" y="3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741730" y="4621263"/>
            <a:ext cx="19050" cy="26034"/>
          </a:xfrm>
          <a:custGeom>
            <a:avLst/>
            <a:gdLst/>
            <a:ahLst/>
            <a:cxnLst/>
            <a:rect l="l" t="t" r="r" b="b"/>
            <a:pathLst>
              <a:path w="19050" h="26035">
                <a:moveTo>
                  <a:pt x="355" y="596"/>
                </a:moveTo>
                <a:lnTo>
                  <a:pt x="88" y="0"/>
                </a:lnTo>
                <a:lnTo>
                  <a:pt x="0" y="203"/>
                </a:lnTo>
                <a:lnTo>
                  <a:pt x="38" y="330"/>
                </a:lnTo>
                <a:lnTo>
                  <a:pt x="254" y="825"/>
                </a:lnTo>
                <a:lnTo>
                  <a:pt x="355" y="596"/>
                </a:lnTo>
                <a:close/>
              </a:path>
              <a:path w="19050" h="26035">
                <a:moveTo>
                  <a:pt x="10706" y="25247"/>
                </a:moveTo>
                <a:lnTo>
                  <a:pt x="10502" y="25234"/>
                </a:lnTo>
                <a:lnTo>
                  <a:pt x="10414" y="25374"/>
                </a:lnTo>
                <a:lnTo>
                  <a:pt x="10223" y="25539"/>
                </a:lnTo>
                <a:lnTo>
                  <a:pt x="10566" y="25476"/>
                </a:lnTo>
                <a:lnTo>
                  <a:pt x="10629" y="25336"/>
                </a:lnTo>
                <a:close/>
              </a:path>
              <a:path w="19050" h="26035">
                <a:moveTo>
                  <a:pt x="18948" y="5029"/>
                </a:moveTo>
                <a:lnTo>
                  <a:pt x="18592" y="4978"/>
                </a:lnTo>
                <a:lnTo>
                  <a:pt x="18122" y="4864"/>
                </a:lnTo>
                <a:lnTo>
                  <a:pt x="17538" y="5397"/>
                </a:lnTo>
                <a:lnTo>
                  <a:pt x="18224" y="5448"/>
                </a:lnTo>
                <a:lnTo>
                  <a:pt x="18580" y="5486"/>
                </a:lnTo>
                <a:lnTo>
                  <a:pt x="18948" y="502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742500" y="448738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28" y="0"/>
                </a:moveTo>
                <a:lnTo>
                  <a:pt x="38" y="177"/>
                </a:lnTo>
                <a:lnTo>
                  <a:pt x="0" y="444"/>
                </a:lnTo>
                <a:lnTo>
                  <a:pt x="215" y="317"/>
                </a:lnTo>
                <a:lnTo>
                  <a:pt x="22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764919" y="470369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92" y="0"/>
                </a:moveTo>
                <a:lnTo>
                  <a:pt x="165" y="50"/>
                </a:lnTo>
                <a:lnTo>
                  <a:pt x="126" y="190"/>
                </a:lnTo>
                <a:lnTo>
                  <a:pt x="317" y="8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730827" y="459300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139" y="0"/>
                </a:moveTo>
                <a:lnTo>
                  <a:pt x="0" y="50"/>
                </a:lnTo>
                <a:lnTo>
                  <a:pt x="190" y="152"/>
                </a:lnTo>
                <a:lnTo>
                  <a:pt x="228" y="393"/>
                </a:lnTo>
                <a:lnTo>
                  <a:pt x="469" y="393"/>
                </a:lnTo>
                <a:lnTo>
                  <a:pt x="787" y="558"/>
                </a:lnTo>
                <a:lnTo>
                  <a:pt x="1219" y="723"/>
                </a:lnTo>
                <a:lnTo>
                  <a:pt x="1397" y="647"/>
                </a:lnTo>
                <a:lnTo>
                  <a:pt x="1663" y="723"/>
                </a:lnTo>
                <a:lnTo>
                  <a:pt x="1828" y="647"/>
                </a:lnTo>
                <a:lnTo>
                  <a:pt x="1358" y="342"/>
                </a:lnTo>
                <a:lnTo>
                  <a:pt x="736" y="50"/>
                </a:lnTo>
                <a:lnTo>
                  <a:pt x="13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741720" y="449852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800" y="0"/>
                </a:moveTo>
                <a:lnTo>
                  <a:pt x="0" y="381"/>
                </a:lnTo>
                <a:lnTo>
                  <a:pt x="596" y="406"/>
                </a:lnTo>
                <a:lnTo>
                  <a:pt x="749" y="381"/>
                </a:lnTo>
                <a:lnTo>
                  <a:pt x="80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735961" y="458675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469" y="0"/>
                </a:moveTo>
                <a:lnTo>
                  <a:pt x="0" y="266"/>
                </a:lnTo>
                <a:lnTo>
                  <a:pt x="419" y="292"/>
                </a:lnTo>
                <a:lnTo>
                  <a:pt x="546" y="253"/>
                </a:lnTo>
                <a:lnTo>
                  <a:pt x="482" y="63"/>
                </a:lnTo>
                <a:lnTo>
                  <a:pt x="419" y="241"/>
                </a:lnTo>
                <a:lnTo>
                  <a:pt x="46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824367" y="471098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04" y="0"/>
                </a:moveTo>
                <a:lnTo>
                  <a:pt x="0" y="38"/>
                </a:lnTo>
                <a:lnTo>
                  <a:pt x="444" y="228"/>
                </a:lnTo>
                <a:lnTo>
                  <a:pt x="469" y="88"/>
                </a:lnTo>
                <a:lnTo>
                  <a:pt x="30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775205" y="470529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76" y="0"/>
                </a:moveTo>
                <a:lnTo>
                  <a:pt x="0" y="177"/>
                </a:lnTo>
                <a:lnTo>
                  <a:pt x="165" y="2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739114" y="4602911"/>
            <a:ext cx="17145" cy="52705"/>
          </a:xfrm>
          <a:custGeom>
            <a:avLst/>
            <a:gdLst/>
            <a:ahLst/>
            <a:cxnLst/>
            <a:rect l="l" t="t" r="r" b="b"/>
            <a:pathLst>
              <a:path w="17145" h="52704">
                <a:moveTo>
                  <a:pt x="533" y="25"/>
                </a:moveTo>
                <a:lnTo>
                  <a:pt x="0" y="0"/>
                </a:lnTo>
                <a:lnTo>
                  <a:pt x="355" y="127"/>
                </a:lnTo>
                <a:lnTo>
                  <a:pt x="508" y="114"/>
                </a:lnTo>
                <a:close/>
              </a:path>
              <a:path w="17145" h="52704">
                <a:moveTo>
                  <a:pt x="6375" y="52311"/>
                </a:moveTo>
                <a:lnTo>
                  <a:pt x="6235" y="52184"/>
                </a:lnTo>
                <a:lnTo>
                  <a:pt x="5892" y="52260"/>
                </a:lnTo>
                <a:lnTo>
                  <a:pt x="5816" y="52451"/>
                </a:lnTo>
                <a:lnTo>
                  <a:pt x="6045" y="52514"/>
                </a:lnTo>
                <a:lnTo>
                  <a:pt x="6235" y="52425"/>
                </a:lnTo>
                <a:lnTo>
                  <a:pt x="6375" y="52311"/>
                </a:lnTo>
                <a:close/>
              </a:path>
              <a:path w="17145" h="52704">
                <a:moveTo>
                  <a:pt x="16649" y="34925"/>
                </a:moveTo>
                <a:lnTo>
                  <a:pt x="16192" y="34417"/>
                </a:lnTo>
                <a:lnTo>
                  <a:pt x="16052" y="34201"/>
                </a:lnTo>
                <a:lnTo>
                  <a:pt x="15341" y="34175"/>
                </a:lnTo>
                <a:lnTo>
                  <a:pt x="15786" y="34963"/>
                </a:lnTo>
                <a:lnTo>
                  <a:pt x="16281" y="35013"/>
                </a:lnTo>
                <a:lnTo>
                  <a:pt x="16649" y="3492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817821" y="470767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88" y="0"/>
                </a:moveTo>
                <a:lnTo>
                  <a:pt x="0" y="381"/>
                </a:lnTo>
                <a:lnTo>
                  <a:pt x="254" y="546"/>
                </a:lnTo>
                <a:lnTo>
                  <a:pt x="368" y="342"/>
                </a:lnTo>
                <a:lnTo>
                  <a:pt x="8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731621" y="4586884"/>
            <a:ext cx="93980" cy="120650"/>
          </a:xfrm>
          <a:custGeom>
            <a:avLst/>
            <a:gdLst/>
            <a:ahLst/>
            <a:cxnLst/>
            <a:rect l="l" t="t" r="r" b="b"/>
            <a:pathLst>
              <a:path w="93980" h="120650">
                <a:moveTo>
                  <a:pt x="914" y="190"/>
                </a:moveTo>
                <a:lnTo>
                  <a:pt x="266" y="0"/>
                </a:lnTo>
                <a:lnTo>
                  <a:pt x="25" y="152"/>
                </a:lnTo>
                <a:lnTo>
                  <a:pt x="0" y="495"/>
                </a:lnTo>
                <a:lnTo>
                  <a:pt x="520" y="533"/>
                </a:lnTo>
                <a:lnTo>
                  <a:pt x="812" y="533"/>
                </a:lnTo>
                <a:lnTo>
                  <a:pt x="914" y="190"/>
                </a:lnTo>
                <a:close/>
              </a:path>
              <a:path w="93980" h="120650">
                <a:moveTo>
                  <a:pt x="7924" y="17691"/>
                </a:moveTo>
                <a:lnTo>
                  <a:pt x="7899" y="17043"/>
                </a:lnTo>
                <a:lnTo>
                  <a:pt x="7772" y="17310"/>
                </a:lnTo>
                <a:lnTo>
                  <a:pt x="7899" y="17487"/>
                </a:lnTo>
                <a:lnTo>
                  <a:pt x="7442" y="17678"/>
                </a:lnTo>
                <a:lnTo>
                  <a:pt x="7848" y="17767"/>
                </a:lnTo>
                <a:close/>
              </a:path>
              <a:path w="93980" h="120650">
                <a:moveTo>
                  <a:pt x="15417" y="68110"/>
                </a:moveTo>
                <a:lnTo>
                  <a:pt x="15354" y="67894"/>
                </a:lnTo>
                <a:lnTo>
                  <a:pt x="14681" y="68249"/>
                </a:lnTo>
                <a:lnTo>
                  <a:pt x="15011" y="68275"/>
                </a:lnTo>
                <a:lnTo>
                  <a:pt x="15417" y="68110"/>
                </a:lnTo>
                <a:close/>
              </a:path>
              <a:path w="93980" h="120650">
                <a:moveTo>
                  <a:pt x="16065" y="67640"/>
                </a:moveTo>
                <a:lnTo>
                  <a:pt x="15697" y="67627"/>
                </a:lnTo>
                <a:lnTo>
                  <a:pt x="15798" y="67805"/>
                </a:lnTo>
                <a:lnTo>
                  <a:pt x="15925" y="67792"/>
                </a:lnTo>
                <a:lnTo>
                  <a:pt x="16065" y="67640"/>
                </a:lnTo>
                <a:close/>
              </a:path>
              <a:path w="93980" h="120650">
                <a:moveTo>
                  <a:pt x="17957" y="59664"/>
                </a:moveTo>
                <a:lnTo>
                  <a:pt x="17805" y="59512"/>
                </a:lnTo>
                <a:lnTo>
                  <a:pt x="17094" y="59563"/>
                </a:lnTo>
                <a:lnTo>
                  <a:pt x="17399" y="59804"/>
                </a:lnTo>
                <a:lnTo>
                  <a:pt x="17792" y="59817"/>
                </a:lnTo>
                <a:lnTo>
                  <a:pt x="17551" y="59626"/>
                </a:lnTo>
                <a:lnTo>
                  <a:pt x="17957" y="59664"/>
                </a:lnTo>
                <a:close/>
              </a:path>
              <a:path w="93980" h="120650">
                <a:moveTo>
                  <a:pt x="22415" y="51193"/>
                </a:moveTo>
                <a:lnTo>
                  <a:pt x="22237" y="50685"/>
                </a:lnTo>
                <a:lnTo>
                  <a:pt x="22123" y="51028"/>
                </a:lnTo>
                <a:lnTo>
                  <a:pt x="21996" y="51092"/>
                </a:lnTo>
                <a:lnTo>
                  <a:pt x="22212" y="51206"/>
                </a:lnTo>
                <a:lnTo>
                  <a:pt x="22415" y="51193"/>
                </a:lnTo>
                <a:close/>
              </a:path>
              <a:path w="93980" h="120650">
                <a:moveTo>
                  <a:pt x="23761" y="28892"/>
                </a:moveTo>
                <a:lnTo>
                  <a:pt x="22961" y="28638"/>
                </a:lnTo>
                <a:lnTo>
                  <a:pt x="22707" y="28663"/>
                </a:lnTo>
                <a:lnTo>
                  <a:pt x="22085" y="28968"/>
                </a:lnTo>
                <a:lnTo>
                  <a:pt x="23050" y="29464"/>
                </a:lnTo>
                <a:lnTo>
                  <a:pt x="23469" y="29248"/>
                </a:lnTo>
                <a:lnTo>
                  <a:pt x="23761" y="28892"/>
                </a:lnTo>
                <a:close/>
              </a:path>
              <a:path w="93980" h="120650">
                <a:moveTo>
                  <a:pt x="25628" y="39204"/>
                </a:moveTo>
                <a:lnTo>
                  <a:pt x="25552" y="39027"/>
                </a:lnTo>
                <a:lnTo>
                  <a:pt x="25463" y="38887"/>
                </a:lnTo>
                <a:lnTo>
                  <a:pt x="25425" y="38696"/>
                </a:lnTo>
                <a:lnTo>
                  <a:pt x="25463" y="38519"/>
                </a:lnTo>
                <a:lnTo>
                  <a:pt x="25311" y="38544"/>
                </a:lnTo>
                <a:lnTo>
                  <a:pt x="24904" y="38684"/>
                </a:lnTo>
                <a:lnTo>
                  <a:pt x="24866" y="38836"/>
                </a:lnTo>
                <a:lnTo>
                  <a:pt x="24841" y="39128"/>
                </a:lnTo>
                <a:lnTo>
                  <a:pt x="25044" y="39281"/>
                </a:lnTo>
                <a:lnTo>
                  <a:pt x="25019" y="39458"/>
                </a:lnTo>
                <a:lnTo>
                  <a:pt x="24968" y="39712"/>
                </a:lnTo>
                <a:lnTo>
                  <a:pt x="24244" y="39966"/>
                </a:lnTo>
                <a:lnTo>
                  <a:pt x="24942" y="39954"/>
                </a:lnTo>
                <a:lnTo>
                  <a:pt x="25234" y="39789"/>
                </a:lnTo>
                <a:lnTo>
                  <a:pt x="25158" y="39509"/>
                </a:lnTo>
                <a:lnTo>
                  <a:pt x="25323" y="39471"/>
                </a:lnTo>
                <a:lnTo>
                  <a:pt x="25476" y="39382"/>
                </a:lnTo>
                <a:lnTo>
                  <a:pt x="25628" y="39204"/>
                </a:lnTo>
                <a:close/>
              </a:path>
              <a:path w="93980" h="120650">
                <a:moveTo>
                  <a:pt x="26416" y="61912"/>
                </a:moveTo>
                <a:lnTo>
                  <a:pt x="26390" y="61417"/>
                </a:lnTo>
                <a:lnTo>
                  <a:pt x="26263" y="61633"/>
                </a:lnTo>
                <a:lnTo>
                  <a:pt x="25768" y="61861"/>
                </a:lnTo>
                <a:lnTo>
                  <a:pt x="26416" y="61912"/>
                </a:lnTo>
                <a:close/>
              </a:path>
              <a:path w="93980" h="120650">
                <a:moveTo>
                  <a:pt x="27851" y="61849"/>
                </a:moveTo>
                <a:lnTo>
                  <a:pt x="27724" y="61963"/>
                </a:lnTo>
                <a:lnTo>
                  <a:pt x="27520" y="61988"/>
                </a:lnTo>
                <a:lnTo>
                  <a:pt x="27762" y="61760"/>
                </a:lnTo>
                <a:lnTo>
                  <a:pt x="27051" y="61645"/>
                </a:lnTo>
                <a:lnTo>
                  <a:pt x="26911" y="61874"/>
                </a:lnTo>
                <a:lnTo>
                  <a:pt x="26898" y="61379"/>
                </a:lnTo>
                <a:lnTo>
                  <a:pt x="26670" y="61976"/>
                </a:lnTo>
                <a:lnTo>
                  <a:pt x="26441" y="61976"/>
                </a:lnTo>
                <a:lnTo>
                  <a:pt x="25577" y="61874"/>
                </a:lnTo>
                <a:lnTo>
                  <a:pt x="25819" y="62242"/>
                </a:lnTo>
                <a:lnTo>
                  <a:pt x="26187" y="62242"/>
                </a:lnTo>
                <a:lnTo>
                  <a:pt x="26098" y="62369"/>
                </a:lnTo>
                <a:lnTo>
                  <a:pt x="26365" y="62268"/>
                </a:lnTo>
                <a:lnTo>
                  <a:pt x="26187" y="62357"/>
                </a:lnTo>
                <a:lnTo>
                  <a:pt x="26111" y="62484"/>
                </a:lnTo>
                <a:lnTo>
                  <a:pt x="26492" y="62306"/>
                </a:lnTo>
                <a:lnTo>
                  <a:pt x="26631" y="62547"/>
                </a:lnTo>
                <a:lnTo>
                  <a:pt x="27025" y="62484"/>
                </a:lnTo>
                <a:lnTo>
                  <a:pt x="26746" y="62306"/>
                </a:lnTo>
                <a:lnTo>
                  <a:pt x="27520" y="62357"/>
                </a:lnTo>
                <a:lnTo>
                  <a:pt x="27749" y="61988"/>
                </a:lnTo>
                <a:lnTo>
                  <a:pt x="27851" y="61849"/>
                </a:lnTo>
                <a:close/>
              </a:path>
              <a:path w="93980" h="120650">
                <a:moveTo>
                  <a:pt x="28498" y="107873"/>
                </a:moveTo>
                <a:lnTo>
                  <a:pt x="27914" y="107721"/>
                </a:lnTo>
                <a:lnTo>
                  <a:pt x="28054" y="107937"/>
                </a:lnTo>
                <a:lnTo>
                  <a:pt x="28219" y="107950"/>
                </a:lnTo>
                <a:lnTo>
                  <a:pt x="28498" y="107873"/>
                </a:lnTo>
                <a:close/>
              </a:path>
              <a:path w="93980" h="120650">
                <a:moveTo>
                  <a:pt x="33185" y="107734"/>
                </a:moveTo>
                <a:lnTo>
                  <a:pt x="33070" y="107556"/>
                </a:lnTo>
                <a:lnTo>
                  <a:pt x="32981" y="107886"/>
                </a:lnTo>
                <a:lnTo>
                  <a:pt x="33108" y="107797"/>
                </a:lnTo>
                <a:close/>
              </a:path>
              <a:path w="93980" h="120650">
                <a:moveTo>
                  <a:pt x="35191" y="33629"/>
                </a:moveTo>
                <a:lnTo>
                  <a:pt x="34798" y="33591"/>
                </a:lnTo>
                <a:lnTo>
                  <a:pt x="34518" y="33820"/>
                </a:lnTo>
                <a:lnTo>
                  <a:pt x="34480" y="34480"/>
                </a:lnTo>
                <a:lnTo>
                  <a:pt x="34988" y="34366"/>
                </a:lnTo>
                <a:lnTo>
                  <a:pt x="35077" y="34137"/>
                </a:lnTo>
                <a:lnTo>
                  <a:pt x="35191" y="33629"/>
                </a:lnTo>
                <a:close/>
              </a:path>
              <a:path w="93980" h="120650">
                <a:moveTo>
                  <a:pt x="58610" y="49987"/>
                </a:moveTo>
                <a:lnTo>
                  <a:pt x="58585" y="49809"/>
                </a:lnTo>
                <a:lnTo>
                  <a:pt x="58432" y="49898"/>
                </a:lnTo>
                <a:lnTo>
                  <a:pt x="58559" y="50076"/>
                </a:lnTo>
                <a:close/>
              </a:path>
              <a:path w="93980" h="120650">
                <a:moveTo>
                  <a:pt x="62471" y="77838"/>
                </a:moveTo>
                <a:lnTo>
                  <a:pt x="62141" y="77533"/>
                </a:lnTo>
                <a:lnTo>
                  <a:pt x="61849" y="77368"/>
                </a:lnTo>
                <a:lnTo>
                  <a:pt x="61874" y="77711"/>
                </a:lnTo>
                <a:lnTo>
                  <a:pt x="61696" y="77838"/>
                </a:lnTo>
                <a:lnTo>
                  <a:pt x="62471" y="77838"/>
                </a:lnTo>
                <a:close/>
              </a:path>
              <a:path w="93980" h="120650">
                <a:moveTo>
                  <a:pt x="62484" y="77076"/>
                </a:moveTo>
                <a:lnTo>
                  <a:pt x="62331" y="77089"/>
                </a:lnTo>
                <a:lnTo>
                  <a:pt x="61988" y="77012"/>
                </a:lnTo>
                <a:lnTo>
                  <a:pt x="62242" y="77089"/>
                </a:lnTo>
                <a:lnTo>
                  <a:pt x="62141" y="77406"/>
                </a:lnTo>
                <a:lnTo>
                  <a:pt x="62484" y="77076"/>
                </a:lnTo>
                <a:close/>
              </a:path>
              <a:path w="93980" h="120650">
                <a:moveTo>
                  <a:pt x="65570" y="80530"/>
                </a:moveTo>
                <a:lnTo>
                  <a:pt x="65392" y="80835"/>
                </a:lnTo>
                <a:lnTo>
                  <a:pt x="65278" y="81102"/>
                </a:lnTo>
                <a:lnTo>
                  <a:pt x="65570" y="80530"/>
                </a:lnTo>
                <a:close/>
              </a:path>
              <a:path w="93980" h="120650">
                <a:moveTo>
                  <a:pt x="66230" y="80962"/>
                </a:moveTo>
                <a:lnTo>
                  <a:pt x="65138" y="81280"/>
                </a:lnTo>
                <a:lnTo>
                  <a:pt x="65138" y="80962"/>
                </a:lnTo>
                <a:lnTo>
                  <a:pt x="64477" y="80314"/>
                </a:lnTo>
                <a:lnTo>
                  <a:pt x="64376" y="79946"/>
                </a:lnTo>
                <a:lnTo>
                  <a:pt x="64046" y="79844"/>
                </a:lnTo>
                <a:lnTo>
                  <a:pt x="64084" y="79324"/>
                </a:lnTo>
                <a:lnTo>
                  <a:pt x="64312" y="79451"/>
                </a:lnTo>
                <a:lnTo>
                  <a:pt x="64096" y="79286"/>
                </a:lnTo>
                <a:lnTo>
                  <a:pt x="63906" y="79133"/>
                </a:lnTo>
                <a:lnTo>
                  <a:pt x="63792" y="78778"/>
                </a:lnTo>
                <a:lnTo>
                  <a:pt x="64236" y="78600"/>
                </a:lnTo>
                <a:lnTo>
                  <a:pt x="63665" y="78397"/>
                </a:lnTo>
                <a:lnTo>
                  <a:pt x="63385" y="78397"/>
                </a:lnTo>
                <a:lnTo>
                  <a:pt x="63385" y="77889"/>
                </a:lnTo>
                <a:lnTo>
                  <a:pt x="63284" y="78397"/>
                </a:lnTo>
                <a:lnTo>
                  <a:pt x="63258" y="78562"/>
                </a:lnTo>
                <a:lnTo>
                  <a:pt x="62522" y="77876"/>
                </a:lnTo>
                <a:lnTo>
                  <a:pt x="61645" y="77876"/>
                </a:lnTo>
                <a:lnTo>
                  <a:pt x="61366" y="77876"/>
                </a:lnTo>
                <a:lnTo>
                  <a:pt x="61493" y="79133"/>
                </a:lnTo>
                <a:lnTo>
                  <a:pt x="61544" y="79286"/>
                </a:lnTo>
                <a:lnTo>
                  <a:pt x="61645" y="79451"/>
                </a:lnTo>
                <a:lnTo>
                  <a:pt x="62090" y="79946"/>
                </a:lnTo>
                <a:lnTo>
                  <a:pt x="62903" y="80124"/>
                </a:lnTo>
                <a:lnTo>
                  <a:pt x="63576" y="80530"/>
                </a:lnTo>
                <a:lnTo>
                  <a:pt x="64312" y="80835"/>
                </a:lnTo>
                <a:lnTo>
                  <a:pt x="64998" y="81584"/>
                </a:lnTo>
                <a:lnTo>
                  <a:pt x="65874" y="81521"/>
                </a:lnTo>
                <a:lnTo>
                  <a:pt x="66027" y="81280"/>
                </a:lnTo>
                <a:lnTo>
                  <a:pt x="66230" y="80962"/>
                </a:lnTo>
                <a:close/>
              </a:path>
              <a:path w="93980" h="120650">
                <a:moveTo>
                  <a:pt x="93548" y="120523"/>
                </a:moveTo>
                <a:lnTo>
                  <a:pt x="93433" y="120142"/>
                </a:lnTo>
                <a:lnTo>
                  <a:pt x="93281" y="120053"/>
                </a:lnTo>
                <a:lnTo>
                  <a:pt x="93141" y="120040"/>
                </a:lnTo>
                <a:lnTo>
                  <a:pt x="93306" y="120230"/>
                </a:lnTo>
                <a:lnTo>
                  <a:pt x="93065" y="120218"/>
                </a:lnTo>
                <a:lnTo>
                  <a:pt x="93205" y="120383"/>
                </a:lnTo>
                <a:lnTo>
                  <a:pt x="93548" y="12052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742795" y="449237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92" y="0"/>
                </a:moveTo>
                <a:lnTo>
                  <a:pt x="0" y="228"/>
                </a:lnTo>
                <a:lnTo>
                  <a:pt x="152" y="266"/>
                </a:lnTo>
                <a:lnTo>
                  <a:pt x="29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745417" y="460399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254" y="254"/>
                </a:lnTo>
                <a:lnTo>
                  <a:pt x="457" y="254"/>
                </a:lnTo>
                <a:lnTo>
                  <a:pt x="774" y="38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738144" y="448629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762" y="863"/>
                </a:moveTo>
                <a:lnTo>
                  <a:pt x="901" y="1206"/>
                </a:lnTo>
                <a:lnTo>
                  <a:pt x="685" y="1244"/>
                </a:lnTo>
                <a:lnTo>
                  <a:pt x="0" y="1600"/>
                </a:lnTo>
                <a:lnTo>
                  <a:pt x="533" y="1689"/>
                </a:lnTo>
                <a:lnTo>
                  <a:pt x="1016" y="1396"/>
                </a:lnTo>
                <a:lnTo>
                  <a:pt x="1346" y="1028"/>
                </a:lnTo>
                <a:lnTo>
                  <a:pt x="1408" y="876"/>
                </a:lnTo>
                <a:lnTo>
                  <a:pt x="762" y="863"/>
                </a:lnTo>
                <a:close/>
              </a:path>
              <a:path w="1904" h="1904">
                <a:moveTo>
                  <a:pt x="1856" y="622"/>
                </a:moveTo>
                <a:lnTo>
                  <a:pt x="1511" y="622"/>
                </a:lnTo>
                <a:lnTo>
                  <a:pt x="1587" y="1028"/>
                </a:lnTo>
                <a:lnTo>
                  <a:pt x="1780" y="876"/>
                </a:lnTo>
                <a:lnTo>
                  <a:pt x="1856" y="622"/>
                </a:lnTo>
                <a:close/>
              </a:path>
              <a:path w="1904" h="1904">
                <a:moveTo>
                  <a:pt x="1816" y="431"/>
                </a:moveTo>
                <a:lnTo>
                  <a:pt x="1447" y="565"/>
                </a:lnTo>
                <a:lnTo>
                  <a:pt x="1041" y="876"/>
                </a:lnTo>
                <a:lnTo>
                  <a:pt x="1408" y="876"/>
                </a:lnTo>
                <a:lnTo>
                  <a:pt x="1511" y="622"/>
                </a:lnTo>
                <a:lnTo>
                  <a:pt x="1856" y="622"/>
                </a:lnTo>
                <a:lnTo>
                  <a:pt x="1816" y="431"/>
                </a:lnTo>
                <a:close/>
              </a:path>
              <a:path w="1904" h="1904">
                <a:moveTo>
                  <a:pt x="1511" y="0"/>
                </a:moveTo>
                <a:lnTo>
                  <a:pt x="1239" y="215"/>
                </a:lnTo>
                <a:lnTo>
                  <a:pt x="1268" y="431"/>
                </a:lnTo>
                <a:lnTo>
                  <a:pt x="1388" y="565"/>
                </a:lnTo>
                <a:lnTo>
                  <a:pt x="1714" y="215"/>
                </a:lnTo>
                <a:lnTo>
                  <a:pt x="151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51" name="object 1651"/>
          <p:cNvGrpSpPr/>
          <p:nvPr/>
        </p:nvGrpSpPr>
        <p:grpSpPr>
          <a:xfrm>
            <a:off x="712275" y="4474924"/>
            <a:ext cx="121285" cy="249554"/>
            <a:chOff x="712275" y="4474924"/>
            <a:chExt cx="121285" cy="249554"/>
          </a:xfrm>
        </p:grpSpPr>
        <p:sp>
          <p:nvSpPr>
            <p:cNvPr id="1652" name="object 1652"/>
            <p:cNvSpPr/>
            <p:nvPr/>
          </p:nvSpPr>
          <p:spPr>
            <a:xfrm>
              <a:off x="714806" y="4494186"/>
              <a:ext cx="103505" cy="216535"/>
            </a:xfrm>
            <a:custGeom>
              <a:avLst/>
              <a:gdLst/>
              <a:ahLst/>
              <a:cxnLst/>
              <a:rect l="l" t="t" r="r" b="b"/>
              <a:pathLst>
                <a:path w="103505" h="216535">
                  <a:moveTo>
                    <a:pt x="850" y="62204"/>
                  </a:moveTo>
                  <a:lnTo>
                    <a:pt x="673" y="61645"/>
                  </a:lnTo>
                  <a:lnTo>
                    <a:pt x="520" y="61468"/>
                  </a:lnTo>
                  <a:lnTo>
                    <a:pt x="0" y="61671"/>
                  </a:lnTo>
                  <a:lnTo>
                    <a:pt x="850" y="62204"/>
                  </a:lnTo>
                  <a:close/>
                </a:path>
                <a:path w="103505" h="216535">
                  <a:moveTo>
                    <a:pt x="1320" y="61874"/>
                  </a:moveTo>
                  <a:lnTo>
                    <a:pt x="1130" y="61709"/>
                  </a:lnTo>
                  <a:lnTo>
                    <a:pt x="1054" y="61887"/>
                  </a:lnTo>
                  <a:lnTo>
                    <a:pt x="1092" y="61760"/>
                  </a:lnTo>
                  <a:lnTo>
                    <a:pt x="1257" y="61861"/>
                  </a:lnTo>
                  <a:close/>
                </a:path>
                <a:path w="103505" h="216535">
                  <a:moveTo>
                    <a:pt x="1524" y="62420"/>
                  </a:moveTo>
                  <a:lnTo>
                    <a:pt x="990" y="62598"/>
                  </a:lnTo>
                  <a:lnTo>
                    <a:pt x="1244" y="62699"/>
                  </a:lnTo>
                  <a:lnTo>
                    <a:pt x="1409" y="62623"/>
                  </a:lnTo>
                  <a:lnTo>
                    <a:pt x="1524" y="62420"/>
                  </a:lnTo>
                  <a:close/>
                </a:path>
                <a:path w="103505" h="216535">
                  <a:moveTo>
                    <a:pt x="1549" y="61988"/>
                  </a:moveTo>
                  <a:lnTo>
                    <a:pt x="1308" y="62001"/>
                  </a:lnTo>
                  <a:lnTo>
                    <a:pt x="1143" y="61925"/>
                  </a:lnTo>
                  <a:lnTo>
                    <a:pt x="1168" y="62179"/>
                  </a:lnTo>
                  <a:lnTo>
                    <a:pt x="1536" y="62141"/>
                  </a:lnTo>
                  <a:lnTo>
                    <a:pt x="1549" y="61988"/>
                  </a:lnTo>
                  <a:close/>
                </a:path>
                <a:path w="103505" h="216535">
                  <a:moveTo>
                    <a:pt x="2171" y="61747"/>
                  </a:moveTo>
                  <a:lnTo>
                    <a:pt x="1638" y="61925"/>
                  </a:lnTo>
                  <a:lnTo>
                    <a:pt x="1854" y="62026"/>
                  </a:lnTo>
                  <a:lnTo>
                    <a:pt x="2006" y="61950"/>
                  </a:lnTo>
                  <a:lnTo>
                    <a:pt x="2171" y="61747"/>
                  </a:lnTo>
                  <a:close/>
                </a:path>
                <a:path w="103505" h="216535">
                  <a:moveTo>
                    <a:pt x="4076" y="68656"/>
                  </a:moveTo>
                  <a:lnTo>
                    <a:pt x="3759" y="68668"/>
                  </a:lnTo>
                  <a:lnTo>
                    <a:pt x="3340" y="68732"/>
                  </a:lnTo>
                  <a:lnTo>
                    <a:pt x="3771" y="68961"/>
                  </a:lnTo>
                  <a:lnTo>
                    <a:pt x="3898" y="68821"/>
                  </a:lnTo>
                  <a:lnTo>
                    <a:pt x="4076" y="68656"/>
                  </a:lnTo>
                  <a:close/>
                </a:path>
                <a:path w="103505" h="216535">
                  <a:moveTo>
                    <a:pt x="4343" y="67779"/>
                  </a:moveTo>
                  <a:lnTo>
                    <a:pt x="3581" y="67716"/>
                  </a:lnTo>
                  <a:lnTo>
                    <a:pt x="3302" y="67741"/>
                  </a:lnTo>
                  <a:lnTo>
                    <a:pt x="3263" y="68173"/>
                  </a:lnTo>
                  <a:lnTo>
                    <a:pt x="3492" y="68275"/>
                  </a:lnTo>
                  <a:lnTo>
                    <a:pt x="3251" y="68389"/>
                  </a:lnTo>
                  <a:lnTo>
                    <a:pt x="3505" y="68402"/>
                  </a:lnTo>
                  <a:lnTo>
                    <a:pt x="3924" y="68122"/>
                  </a:lnTo>
                  <a:lnTo>
                    <a:pt x="4343" y="67779"/>
                  </a:lnTo>
                  <a:close/>
                </a:path>
                <a:path w="103505" h="216535">
                  <a:moveTo>
                    <a:pt x="7023" y="68783"/>
                  </a:moveTo>
                  <a:lnTo>
                    <a:pt x="6375" y="68884"/>
                  </a:lnTo>
                  <a:lnTo>
                    <a:pt x="6413" y="69037"/>
                  </a:lnTo>
                  <a:lnTo>
                    <a:pt x="6540" y="69075"/>
                  </a:lnTo>
                  <a:lnTo>
                    <a:pt x="6692" y="69100"/>
                  </a:lnTo>
                  <a:lnTo>
                    <a:pt x="6819" y="69062"/>
                  </a:lnTo>
                  <a:lnTo>
                    <a:pt x="7023" y="68783"/>
                  </a:lnTo>
                  <a:close/>
                </a:path>
                <a:path w="103505" h="216535">
                  <a:moveTo>
                    <a:pt x="7023" y="59080"/>
                  </a:moveTo>
                  <a:lnTo>
                    <a:pt x="6489" y="58724"/>
                  </a:lnTo>
                  <a:lnTo>
                    <a:pt x="6248" y="58496"/>
                  </a:lnTo>
                  <a:lnTo>
                    <a:pt x="6083" y="58547"/>
                  </a:lnTo>
                  <a:lnTo>
                    <a:pt x="5981" y="58699"/>
                  </a:lnTo>
                  <a:lnTo>
                    <a:pt x="5956" y="58559"/>
                  </a:lnTo>
                  <a:lnTo>
                    <a:pt x="5715" y="58432"/>
                  </a:lnTo>
                  <a:lnTo>
                    <a:pt x="5753" y="59004"/>
                  </a:lnTo>
                  <a:lnTo>
                    <a:pt x="5969" y="59029"/>
                  </a:lnTo>
                  <a:lnTo>
                    <a:pt x="6019" y="59232"/>
                  </a:lnTo>
                  <a:lnTo>
                    <a:pt x="6299" y="59156"/>
                  </a:lnTo>
                  <a:lnTo>
                    <a:pt x="6604" y="58966"/>
                  </a:lnTo>
                  <a:lnTo>
                    <a:pt x="7023" y="59080"/>
                  </a:lnTo>
                  <a:close/>
                </a:path>
                <a:path w="103505" h="216535">
                  <a:moveTo>
                    <a:pt x="10490" y="61671"/>
                  </a:moveTo>
                  <a:lnTo>
                    <a:pt x="10058" y="62026"/>
                  </a:lnTo>
                  <a:lnTo>
                    <a:pt x="10312" y="62014"/>
                  </a:lnTo>
                  <a:lnTo>
                    <a:pt x="10375" y="61887"/>
                  </a:lnTo>
                  <a:lnTo>
                    <a:pt x="10490" y="61671"/>
                  </a:lnTo>
                  <a:close/>
                </a:path>
                <a:path w="103505" h="216535">
                  <a:moveTo>
                    <a:pt x="13779" y="56095"/>
                  </a:moveTo>
                  <a:lnTo>
                    <a:pt x="13550" y="56083"/>
                  </a:lnTo>
                  <a:lnTo>
                    <a:pt x="13296" y="55905"/>
                  </a:lnTo>
                  <a:lnTo>
                    <a:pt x="13360" y="56184"/>
                  </a:lnTo>
                  <a:lnTo>
                    <a:pt x="13500" y="56286"/>
                  </a:lnTo>
                  <a:lnTo>
                    <a:pt x="13779" y="56095"/>
                  </a:lnTo>
                  <a:close/>
                </a:path>
                <a:path w="103505" h="216535">
                  <a:moveTo>
                    <a:pt x="14973" y="48323"/>
                  </a:moveTo>
                  <a:lnTo>
                    <a:pt x="14846" y="48336"/>
                  </a:lnTo>
                  <a:lnTo>
                    <a:pt x="14973" y="48374"/>
                  </a:lnTo>
                  <a:close/>
                </a:path>
                <a:path w="103505" h="216535">
                  <a:moveTo>
                    <a:pt x="15570" y="55981"/>
                  </a:moveTo>
                  <a:lnTo>
                    <a:pt x="15303" y="56083"/>
                  </a:lnTo>
                  <a:lnTo>
                    <a:pt x="15544" y="56197"/>
                  </a:lnTo>
                  <a:lnTo>
                    <a:pt x="15532" y="56032"/>
                  </a:lnTo>
                  <a:close/>
                </a:path>
                <a:path w="103505" h="216535">
                  <a:moveTo>
                    <a:pt x="17843" y="103276"/>
                  </a:moveTo>
                  <a:lnTo>
                    <a:pt x="17792" y="103098"/>
                  </a:lnTo>
                  <a:lnTo>
                    <a:pt x="17449" y="103035"/>
                  </a:lnTo>
                  <a:lnTo>
                    <a:pt x="17589" y="103619"/>
                  </a:lnTo>
                  <a:lnTo>
                    <a:pt x="17843" y="103276"/>
                  </a:lnTo>
                  <a:close/>
                </a:path>
                <a:path w="103505" h="216535">
                  <a:moveTo>
                    <a:pt x="17932" y="103022"/>
                  </a:moveTo>
                  <a:lnTo>
                    <a:pt x="17754" y="102971"/>
                  </a:lnTo>
                  <a:lnTo>
                    <a:pt x="17919" y="103162"/>
                  </a:lnTo>
                  <a:lnTo>
                    <a:pt x="17932" y="103022"/>
                  </a:lnTo>
                  <a:close/>
                </a:path>
                <a:path w="103505" h="216535">
                  <a:moveTo>
                    <a:pt x="18122" y="103352"/>
                  </a:moveTo>
                  <a:lnTo>
                    <a:pt x="17881" y="103276"/>
                  </a:lnTo>
                  <a:lnTo>
                    <a:pt x="17830" y="103619"/>
                  </a:lnTo>
                  <a:lnTo>
                    <a:pt x="17983" y="103441"/>
                  </a:lnTo>
                  <a:lnTo>
                    <a:pt x="18122" y="103352"/>
                  </a:lnTo>
                  <a:close/>
                </a:path>
                <a:path w="103505" h="216535">
                  <a:moveTo>
                    <a:pt x="18237" y="103555"/>
                  </a:moveTo>
                  <a:lnTo>
                    <a:pt x="18021" y="103530"/>
                  </a:lnTo>
                  <a:lnTo>
                    <a:pt x="18084" y="103695"/>
                  </a:lnTo>
                  <a:lnTo>
                    <a:pt x="18237" y="103555"/>
                  </a:lnTo>
                  <a:close/>
                </a:path>
                <a:path w="103505" h="216535">
                  <a:moveTo>
                    <a:pt x="18275" y="92849"/>
                  </a:moveTo>
                  <a:lnTo>
                    <a:pt x="18262" y="92659"/>
                  </a:lnTo>
                  <a:lnTo>
                    <a:pt x="18046" y="92735"/>
                  </a:lnTo>
                  <a:lnTo>
                    <a:pt x="18224" y="92824"/>
                  </a:lnTo>
                  <a:close/>
                </a:path>
                <a:path w="103505" h="216535">
                  <a:moveTo>
                    <a:pt x="19100" y="13779"/>
                  </a:moveTo>
                  <a:lnTo>
                    <a:pt x="18999" y="13652"/>
                  </a:lnTo>
                  <a:lnTo>
                    <a:pt x="18897" y="13843"/>
                  </a:lnTo>
                  <a:lnTo>
                    <a:pt x="19050" y="13817"/>
                  </a:lnTo>
                  <a:close/>
                </a:path>
                <a:path w="103505" h="216535">
                  <a:moveTo>
                    <a:pt x="19215" y="33375"/>
                  </a:moveTo>
                  <a:lnTo>
                    <a:pt x="18605" y="33185"/>
                  </a:lnTo>
                  <a:lnTo>
                    <a:pt x="18859" y="33464"/>
                  </a:lnTo>
                  <a:lnTo>
                    <a:pt x="19202" y="33439"/>
                  </a:lnTo>
                  <a:close/>
                </a:path>
                <a:path w="103505" h="216535">
                  <a:moveTo>
                    <a:pt x="20002" y="90690"/>
                  </a:moveTo>
                  <a:lnTo>
                    <a:pt x="19837" y="90754"/>
                  </a:lnTo>
                  <a:lnTo>
                    <a:pt x="19748" y="90906"/>
                  </a:lnTo>
                  <a:lnTo>
                    <a:pt x="19494" y="91033"/>
                  </a:lnTo>
                  <a:lnTo>
                    <a:pt x="19570" y="91452"/>
                  </a:lnTo>
                  <a:lnTo>
                    <a:pt x="19773" y="91452"/>
                  </a:lnTo>
                  <a:lnTo>
                    <a:pt x="19697" y="91135"/>
                  </a:lnTo>
                  <a:lnTo>
                    <a:pt x="19951" y="91224"/>
                  </a:lnTo>
                  <a:lnTo>
                    <a:pt x="19850" y="91033"/>
                  </a:lnTo>
                  <a:lnTo>
                    <a:pt x="20002" y="90690"/>
                  </a:lnTo>
                  <a:close/>
                </a:path>
                <a:path w="103505" h="216535">
                  <a:moveTo>
                    <a:pt x="21590" y="92595"/>
                  </a:moveTo>
                  <a:lnTo>
                    <a:pt x="21412" y="92329"/>
                  </a:lnTo>
                  <a:lnTo>
                    <a:pt x="21361" y="92189"/>
                  </a:lnTo>
                  <a:lnTo>
                    <a:pt x="21183" y="92202"/>
                  </a:lnTo>
                  <a:lnTo>
                    <a:pt x="21158" y="92430"/>
                  </a:lnTo>
                  <a:lnTo>
                    <a:pt x="21361" y="92506"/>
                  </a:lnTo>
                  <a:lnTo>
                    <a:pt x="21590" y="92595"/>
                  </a:lnTo>
                  <a:close/>
                </a:path>
                <a:path w="103505" h="216535">
                  <a:moveTo>
                    <a:pt x="24765" y="13436"/>
                  </a:moveTo>
                  <a:close/>
                </a:path>
                <a:path w="103505" h="216535">
                  <a:moveTo>
                    <a:pt x="26809" y="106438"/>
                  </a:moveTo>
                  <a:lnTo>
                    <a:pt x="26720" y="106172"/>
                  </a:lnTo>
                  <a:lnTo>
                    <a:pt x="26568" y="106172"/>
                  </a:lnTo>
                  <a:lnTo>
                    <a:pt x="26606" y="106387"/>
                  </a:lnTo>
                  <a:lnTo>
                    <a:pt x="26504" y="106527"/>
                  </a:lnTo>
                  <a:lnTo>
                    <a:pt x="26377" y="106895"/>
                  </a:lnTo>
                  <a:lnTo>
                    <a:pt x="26581" y="106718"/>
                  </a:lnTo>
                  <a:lnTo>
                    <a:pt x="26644" y="106527"/>
                  </a:lnTo>
                  <a:lnTo>
                    <a:pt x="26809" y="106438"/>
                  </a:lnTo>
                  <a:close/>
                </a:path>
                <a:path w="103505" h="216535">
                  <a:moveTo>
                    <a:pt x="27152" y="4533"/>
                  </a:moveTo>
                  <a:lnTo>
                    <a:pt x="26555" y="4368"/>
                  </a:lnTo>
                  <a:lnTo>
                    <a:pt x="26962" y="4584"/>
                  </a:lnTo>
                  <a:lnTo>
                    <a:pt x="27152" y="4533"/>
                  </a:lnTo>
                  <a:close/>
                </a:path>
                <a:path w="103505" h="216535">
                  <a:moveTo>
                    <a:pt x="27584" y="4330"/>
                  </a:moveTo>
                  <a:lnTo>
                    <a:pt x="27190" y="4292"/>
                  </a:lnTo>
                  <a:lnTo>
                    <a:pt x="27241" y="4495"/>
                  </a:lnTo>
                  <a:lnTo>
                    <a:pt x="27584" y="4330"/>
                  </a:lnTo>
                  <a:close/>
                </a:path>
                <a:path w="103505" h="216535">
                  <a:moveTo>
                    <a:pt x="28067" y="120815"/>
                  </a:moveTo>
                  <a:lnTo>
                    <a:pt x="27863" y="120700"/>
                  </a:lnTo>
                  <a:lnTo>
                    <a:pt x="27940" y="121018"/>
                  </a:lnTo>
                  <a:lnTo>
                    <a:pt x="28067" y="120815"/>
                  </a:lnTo>
                  <a:close/>
                </a:path>
                <a:path w="103505" h="216535">
                  <a:moveTo>
                    <a:pt x="29502" y="124866"/>
                  </a:moveTo>
                  <a:lnTo>
                    <a:pt x="29248" y="124650"/>
                  </a:lnTo>
                  <a:lnTo>
                    <a:pt x="29286" y="124828"/>
                  </a:lnTo>
                  <a:lnTo>
                    <a:pt x="29083" y="124917"/>
                  </a:lnTo>
                  <a:lnTo>
                    <a:pt x="29324" y="125018"/>
                  </a:lnTo>
                  <a:lnTo>
                    <a:pt x="29502" y="124866"/>
                  </a:lnTo>
                  <a:close/>
                </a:path>
                <a:path w="103505" h="216535">
                  <a:moveTo>
                    <a:pt x="29667" y="1206"/>
                  </a:moveTo>
                  <a:lnTo>
                    <a:pt x="29641" y="1079"/>
                  </a:lnTo>
                  <a:lnTo>
                    <a:pt x="29514" y="1003"/>
                  </a:lnTo>
                  <a:lnTo>
                    <a:pt x="29362" y="1358"/>
                  </a:lnTo>
                  <a:lnTo>
                    <a:pt x="29489" y="1079"/>
                  </a:lnTo>
                  <a:lnTo>
                    <a:pt x="29527" y="1206"/>
                  </a:lnTo>
                  <a:lnTo>
                    <a:pt x="29578" y="1358"/>
                  </a:lnTo>
                  <a:lnTo>
                    <a:pt x="29667" y="1206"/>
                  </a:lnTo>
                  <a:close/>
                </a:path>
                <a:path w="103505" h="216535">
                  <a:moveTo>
                    <a:pt x="29832" y="215"/>
                  </a:moveTo>
                  <a:lnTo>
                    <a:pt x="29654" y="0"/>
                  </a:lnTo>
                  <a:lnTo>
                    <a:pt x="29578" y="165"/>
                  </a:lnTo>
                  <a:lnTo>
                    <a:pt x="29641" y="292"/>
                  </a:lnTo>
                  <a:lnTo>
                    <a:pt x="29832" y="215"/>
                  </a:lnTo>
                  <a:close/>
                </a:path>
                <a:path w="103505" h="216535">
                  <a:moveTo>
                    <a:pt x="31089" y="119684"/>
                  </a:moveTo>
                  <a:lnTo>
                    <a:pt x="31026" y="119532"/>
                  </a:lnTo>
                  <a:lnTo>
                    <a:pt x="30797" y="119659"/>
                  </a:lnTo>
                  <a:lnTo>
                    <a:pt x="30861" y="119888"/>
                  </a:lnTo>
                  <a:lnTo>
                    <a:pt x="31089" y="119837"/>
                  </a:lnTo>
                  <a:lnTo>
                    <a:pt x="31089" y="119684"/>
                  </a:lnTo>
                  <a:close/>
                </a:path>
                <a:path w="103505" h="216535">
                  <a:moveTo>
                    <a:pt x="32626" y="120624"/>
                  </a:moveTo>
                  <a:lnTo>
                    <a:pt x="32486" y="120535"/>
                  </a:lnTo>
                  <a:lnTo>
                    <a:pt x="32283" y="120497"/>
                  </a:lnTo>
                  <a:lnTo>
                    <a:pt x="32054" y="120599"/>
                  </a:lnTo>
                  <a:lnTo>
                    <a:pt x="32245" y="120815"/>
                  </a:lnTo>
                  <a:lnTo>
                    <a:pt x="32410" y="120904"/>
                  </a:lnTo>
                  <a:lnTo>
                    <a:pt x="32626" y="120624"/>
                  </a:lnTo>
                  <a:close/>
                </a:path>
                <a:path w="103505" h="216535">
                  <a:moveTo>
                    <a:pt x="32740" y="153022"/>
                  </a:moveTo>
                  <a:lnTo>
                    <a:pt x="32588" y="152958"/>
                  </a:lnTo>
                  <a:lnTo>
                    <a:pt x="32423" y="153098"/>
                  </a:lnTo>
                  <a:lnTo>
                    <a:pt x="32626" y="153136"/>
                  </a:lnTo>
                  <a:close/>
                </a:path>
                <a:path w="103505" h="216535">
                  <a:moveTo>
                    <a:pt x="32854" y="108762"/>
                  </a:moveTo>
                  <a:lnTo>
                    <a:pt x="32829" y="108572"/>
                  </a:lnTo>
                  <a:lnTo>
                    <a:pt x="32537" y="108851"/>
                  </a:lnTo>
                  <a:lnTo>
                    <a:pt x="32727" y="108851"/>
                  </a:lnTo>
                  <a:lnTo>
                    <a:pt x="32854" y="108762"/>
                  </a:lnTo>
                  <a:close/>
                </a:path>
                <a:path w="103505" h="216535">
                  <a:moveTo>
                    <a:pt x="33172" y="148983"/>
                  </a:moveTo>
                  <a:lnTo>
                    <a:pt x="33083" y="148793"/>
                  </a:lnTo>
                  <a:lnTo>
                    <a:pt x="32804" y="148628"/>
                  </a:lnTo>
                  <a:lnTo>
                    <a:pt x="32893" y="148844"/>
                  </a:lnTo>
                  <a:lnTo>
                    <a:pt x="33020" y="148844"/>
                  </a:lnTo>
                  <a:lnTo>
                    <a:pt x="33172" y="148983"/>
                  </a:lnTo>
                  <a:close/>
                </a:path>
                <a:path w="103505" h="216535">
                  <a:moveTo>
                    <a:pt x="33413" y="148805"/>
                  </a:moveTo>
                  <a:lnTo>
                    <a:pt x="33401" y="148678"/>
                  </a:lnTo>
                  <a:lnTo>
                    <a:pt x="33185" y="148450"/>
                  </a:lnTo>
                  <a:lnTo>
                    <a:pt x="33070" y="148590"/>
                  </a:lnTo>
                  <a:lnTo>
                    <a:pt x="33286" y="148780"/>
                  </a:lnTo>
                  <a:lnTo>
                    <a:pt x="33413" y="148805"/>
                  </a:lnTo>
                  <a:close/>
                </a:path>
                <a:path w="103505" h="216535">
                  <a:moveTo>
                    <a:pt x="33616" y="166954"/>
                  </a:moveTo>
                  <a:lnTo>
                    <a:pt x="33451" y="166852"/>
                  </a:lnTo>
                  <a:lnTo>
                    <a:pt x="33312" y="166878"/>
                  </a:lnTo>
                  <a:lnTo>
                    <a:pt x="33312" y="167106"/>
                  </a:lnTo>
                  <a:lnTo>
                    <a:pt x="33489" y="167043"/>
                  </a:lnTo>
                  <a:lnTo>
                    <a:pt x="33616" y="166954"/>
                  </a:lnTo>
                  <a:close/>
                </a:path>
                <a:path w="103505" h="216535">
                  <a:moveTo>
                    <a:pt x="33616" y="139242"/>
                  </a:moveTo>
                  <a:lnTo>
                    <a:pt x="33477" y="138595"/>
                  </a:lnTo>
                  <a:lnTo>
                    <a:pt x="33159" y="138734"/>
                  </a:lnTo>
                  <a:lnTo>
                    <a:pt x="33248" y="139014"/>
                  </a:lnTo>
                  <a:lnTo>
                    <a:pt x="32943" y="139153"/>
                  </a:lnTo>
                  <a:lnTo>
                    <a:pt x="33197" y="139204"/>
                  </a:lnTo>
                  <a:lnTo>
                    <a:pt x="33616" y="139242"/>
                  </a:lnTo>
                  <a:close/>
                </a:path>
                <a:path w="103505" h="216535">
                  <a:moveTo>
                    <a:pt x="33959" y="170662"/>
                  </a:moveTo>
                  <a:lnTo>
                    <a:pt x="33477" y="170815"/>
                  </a:lnTo>
                  <a:lnTo>
                    <a:pt x="33743" y="170865"/>
                  </a:lnTo>
                  <a:lnTo>
                    <a:pt x="33959" y="170662"/>
                  </a:lnTo>
                  <a:close/>
                </a:path>
                <a:path w="103505" h="216535">
                  <a:moveTo>
                    <a:pt x="34163" y="138747"/>
                  </a:moveTo>
                  <a:lnTo>
                    <a:pt x="33883" y="138747"/>
                  </a:lnTo>
                  <a:lnTo>
                    <a:pt x="34163" y="138938"/>
                  </a:lnTo>
                  <a:lnTo>
                    <a:pt x="34163" y="138747"/>
                  </a:lnTo>
                  <a:close/>
                </a:path>
                <a:path w="103505" h="216535">
                  <a:moveTo>
                    <a:pt x="34264" y="167576"/>
                  </a:moveTo>
                  <a:lnTo>
                    <a:pt x="33769" y="167449"/>
                  </a:lnTo>
                  <a:lnTo>
                    <a:pt x="33553" y="167386"/>
                  </a:lnTo>
                  <a:lnTo>
                    <a:pt x="33274" y="167411"/>
                  </a:lnTo>
                  <a:lnTo>
                    <a:pt x="33477" y="167690"/>
                  </a:lnTo>
                  <a:lnTo>
                    <a:pt x="33705" y="167640"/>
                  </a:lnTo>
                  <a:lnTo>
                    <a:pt x="34264" y="167576"/>
                  </a:lnTo>
                  <a:close/>
                </a:path>
                <a:path w="103505" h="216535">
                  <a:moveTo>
                    <a:pt x="34480" y="148844"/>
                  </a:moveTo>
                  <a:lnTo>
                    <a:pt x="34086" y="148513"/>
                  </a:lnTo>
                  <a:lnTo>
                    <a:pt x="33769" y="148488"/>
                  </a:lnTo>
                  <a:lnTo>
                    <a:pt x="33921" y="148755"/>
                  </a:lnTo>
                  <a:lnTo>
                    <a:pt x="33769" y="148691"/>
                  </a:lnTo>
                  <a:lnTo>
                    <a:pt x="33591" y="148844"/>
                  </a:lnTo>
                  <a:lnTo>
                    <a:pt x="34023" y="149275"/>
                  </a:lnTo>
                  <a:lnTo>
                    <a:pt x="34226" y="149174"/>
                  </a:lnTo>
                  <a:lnTo>
                    <a:pt x="34480" y="148844"/>
                  </a:lnTo>
                  <a:close/>
                </a:path>
                <a:path w="103505" h="216535">
                  <a:moveTo>
                    <a:pt x="35102" y="152755"/>
                  </a:moveTo>
                  <a:lnTo>
                    <a:pt x="34632" y="152577"/>
                  </a:lnTo>
                  <a:lnTo>
                    <a:pt x="34658" y="152781"/>
                  </a:lnTo>
                  <a:lnTo>
                    <a:pt x="34836" y="152882"/>
                  </a:lnTo>
                  <a:lnTo>
                    <a:pt x="35102" y="152755"/>
                  </a:lnTo>
                  <a:close/>
                </a:path>
                <a:path w="103505" h="216535">
                  <a:moveTo>
                    <a:pt x="35661" y="124917"/>
                  </a:moveTo>
                  <a:lnTo>
                    <a:pt x="35547" y="124498"/>
                  </a:lnTo>
                  <a:lnTo>
                    <a:pt x="34988" y="125361"/>
                  </a:lnTo>
                  <a:lnTo>
                    <a:pt x="35458" y="125285"/>
                  </a:lnTo>
                  <a:lnTo>
                    <a:pt x="35648" y="125069"/>
                  </a:lnTo>
                  <a:lnTo>
                    <a:pt x="35661" y="124917"/>
                  </a:lnTo>
                  <a:close/>
                </a:path>
                <a:path w="103505" h="216535">
                  <a:moveTo>
                    <a:pt x="35687" y="150025"/>
                  </a:moveTo>
                  <a:lnTo>
                    <a:pt x="35458" y="150063"/>
                  </a:lnTo>
                  <a:lnTo>
                    <a:pt x="35636" y="150152"/>
                  </a:lnTo>
                  <a:lnTo>
                    <a:pt x="35687" y="150025"/>
                  </a:lnTo>
                  <a:close/>
                </a:path>
                <a:path w="103505" h="216535">
                  <a:moveTo>
                    <a:pt x="36512" y="152603"/>
                  </a:moveTo>
                  <a:lnTo>
                    <a:pt x="35928" y="152514"/>
                  </a:lnTo>
                  <a:lnTo>
                    <a:pt x="36106" y="152742"/>
                  </a:lnTo>
                  <a:lnTo>
                    <a:pt x="36347" y="152679"/>
                  </a:lnTo>
                  <a:lnTo>
                    <a:pt x="36207" y="152641"/>
                  </a:lnTo>
                  <a:lnTo>
                    <a:pt x="36512" y="152603"/>
                  </a:lnTo>
                  <a:close/>
                </a:path>
                <a:path w="103505" h="216535">
                  <a:moveTo>
                    <a:pt x="36918" y="165455"/>
                  </a:moveTo>
                  <a:lnTo>
                    <a:pt x="36728" y="165404"/>
                  </a:lnTo>
                  <a:lnTo>
                    <a:pt x="36652" y="165569"/>
                  </a:lnTo>
                  <a:lnTo>
                    <a:pt x="36791" y="165608"/>
                  </a:lnTo>
                  <a:lnTo>
                    <a:pt x="36918" y="165455"/>
                  </a:lnTo>
                  <a:close/>
                </a:path>
                <a:path w="103505" h="216535">
                  <a:moveTo>
                    <a:pt x="36982" y="171310"/>
                  </a:moveTo>
                  <a:lnTo>
                    <a:pt x="36969" y="170751"/>
                  </a:lnTo>
                  <a:lnTo>
                    <a:pt x="36715" y="170980"/>
                  </a:lnTo>
                  <a:lnTo>
                    <a:pt x="36652" y="170510"/>
                  </a:lnTo>
                  <a:lnTo>
                    <a:pt x="36512" y="171119"/>
                  </a:lnTo>
                  <a:lnTo>
                    <a:pt x="36715" y="171284"/>
                  </a:lnTo>
                  <a:lnTo>
                    <a:pt x="36982" y="171310"/>
                  </a:lnTo>
                  <a:close/>
                </a:path>
                <a:path w="103505" h="216535">
                  <a:moveTo>
                    <a:pt x="37744" y="152158"/>
                  </a:moveTo>
                  <a:lnTo>
                    <a:pt x="37426" y="152196"/>
                  </a:lnTo>
                  <a:lnTo>
                    <a:pt x="37592" y="152273"/>
                  </a:lnTo>
                  <a:lnTo>
                    <a:pt x="37744" y="152158"/>
                  </a:lnTo>
                  <a:close/>
                </a:path>
                <a:path w="103505" h="216535">
                  <a:moveTo>
                    <a:pt x="37820" y="172008"/>
                  </a:moveTo>
                  <a:lnTo>
                    <a:pt x="37426" y="172339"/>
                  </a:lnTo>
                  <a:lnTo>
                    <a:pt x="37693" y="172288"/>
                  </a:lnTo>
                  <a:lnTo>
                    <a:pt x="37807" y="172097"/>
                  </a:lnTo>
                  <a:close/>
                </a:path>
                <a:path w="103505" h="216535">
                  <a:moveTo>
                    <a:pt x="37960" y="148678"/>
                  </a:moveTo>
                  <a:lnTo>
                    <a:pt x="37655" y="148577"/>
                  </a:lnTo>
                  <a:lnTo>
                    <a:pt x="37731" y="149072"/>
                  </a:lnTo>
                  <a:lnTo>
                    <a:pt x="37960" y="148958"/>
                  </a:lnTo>
                  <a:lnTo>
                    <a:pt x="37960" y="148678"/>
                  </a:lnTo>
                  <a:close/>
                </a:path>
                <a:path w="103505" h="216535">
                  <a:moveTo>
                    <a:pt x="38481" y="152361"/>
                  </a:moveTo>
                  <a:lnTo>
                    <a:pt x="38011" y="152831"/>
                  </a:lnTo>
                  <a:lnTo>
                    <a:pt x="38201" y="152946"/>
                  </a:lnTo>
                  <a:lnTo>
                    <a:pt x="38366" y="152831"/>
                  </a:lnTo>
                  <a:lnTo>
                    <a:pt x="38455" y="152552"/>
                  </a:lnTo>
                  <a:lnTo>
                    <a:pt x="38481" y="152361"/>
                  </a:lnTo>
                  <a:close/>
                </a:path>
                <a:path w="103505" h="216535">
                  <a:moveTo>
                    <a:pt x="39509" y="166598"/>
                  </a:moveTo>
                  <a:lnTo>
                    <a:pt x="38900" y="166954"/>
                  </a:lnTo>
                  <a:lnTo>
                    <a:pt x="39344" y="166979"/>
                  </a:lnTo>
                  <a:lnTo>
                    <a:pt x="39497" y="166839"/>
                  </a:lnTo>
                  <a:lnTo>
                    <a:pt x="39509" y="166598"/>
                  </a:lnTo>
                  <a:close/>
                </a:path>
                <a:path w="103505" h="216535">
                  <a:moveTo>
                    <a:pt x="41402" y="120345"/>
                  </a:moveTo>
                  <a:lnTo>
                    <a:pt x="41338" y="119888"/>
                  </a:lnTo>
                  <a:lnTo>
                    <a:pt x="41198" y="119608"/>
                  </a:lnTo>
                  <a:lnTo>
                    <a:pt x="40081" y="120370"/>
                  </a:lnTo>
                  <a:lnTo>
                    <a:pt x="40513" y="120535"/>
                  </a:lnTo>
                  <a:lnTo>
                    <a:pt x="40830" y="120332"/>
                  </a:lnTo>
                  <a:lnTo>
                    <a:pt x="41402" y="120345"/>
                  </a:lnTo>
                  <a:close/>
                </a:path>
                <a:path w="103505" h="216535">
                  <a:moveTo>
                    <a:pt x="42214" y="194551"/>
                  </a:moveTo>
                  <a:lnTo>
                    <a:pt x="42151" y="194246"/>
                  </a:lnTo>
                  <a:lnTo>
                    <a:pt x="41808" y="194259"/>
                  </a:lnTo>
                  <a:lnTo>
                    <a:pt x="41859" y="194779"/>
                  </a:lnTo>
                  <a:lnTo>
                    <a:pt x="41948" y="194957"/>
                  </a:lnTo>
                  <a:lnTo>
                    <a:pt x="42202" y="194818"/>
                  </a:lnTo>
                  <a:lnTo>
                    <a:pt x="42214" y="194551"/>
                  </a:lnTo>
                  <a:close/>
                </a:path>
                <a:path w="103505" h="216535">
                  <a:moveTo>
                    <a:pt x="44081" y="195846"/>
                  </a:moveTo>
                  <a:lnTo>
                    <a:pt x="43776" y="195846"/>
                  </a:lnTo>
                  <a:lnTo>
                    <a:pt x="44056" y="195910"/>
                  </a:lnTo>
                  <a:close/>
                </a:path>
                <a:path w="103505" h="216535">
                  <a:moveTo>
                    <a:pt x="44284" y="138188"/>
                  </a:moveTo>
                  <a:lnTo>
                    <a:pt x="42633" y="135978"/>
                  </a:lnTo>
                  <a:lnTo>
                    <a:pt x="42735" y="137972"/>
                  </a:lnTo>
                  <a:lnTo>
                    <a:pt x="42824" y="138391"/>
                  </a:lnTo>
                  <a:lnTo>
                    <a:pt x="42862" y="138112"/>
                  </a:lnTo>
                  <a:lnTo>
                    <a:pt x="43078" y="138125"/>
                  </a:lnTo>
                  <a:lnTo>
                    <a:pt x="43065" y="138379"/>
                  </a:lnTo>
                  <a:lnTo>
                    <a:pt x="43129" y="139065"/>
                  </a:lnTo>
                  <a:lnTo>
                    <a:pt x="43484" y="138925"/>
                  </a:lnTo>
                  <a:lnTo>
                    <a:pt x="44284" y="138188"/>
                  </a:lnTo>
                  <a:close/>
                </a:path>
                <a:path w="103505" h="216535">
                  <a:moveTo>
                    <a:pt x="48831" y="208737"/>
                  </a:moveTo>
                  <a:lnTo>
                    <a:pt x="48577" y="208457"/>
                  </a:lnTo>
                  <a:lnTo>
                    <a:pt x="48641" y="208648"/>
                  </a:lnTo>
                  <a:lnTo>
                    <a:pt x="48831" y="208737"/>
                  </a:lnTo>
                  <a:close/>
                </a:path>
                <a:path w="103505" h="216535">
                  <a:moveTo>
                    <a:pt x="52730" y="195211"/>
                  </a:moveTo>
                  <a:lnTo>
                    <a:pt x="52006" y="195389"/>
                  </a:lnTo>
                  <a:lnTo>
                    <a:pt x="52362" y="195630"/>
                  </a:lnTo>
                  <a:lnTo>
                    <a:pt x="52349" y="195376"/>
                  </a:lnTo>
                  <a:lnTo>
                    <a:pt x="52654" y="195630"/>
                  </a:lnTo>
                  <a:lnTo>
                    <a:pt x="52730" y="195211"/>
                  </a:lnTo>
                  <a:close/>
                </a:path>
                <a:path w="103505" h="216535">
                  <a:moveTo>
                    <a:pt x="52959" y="194843"/>
                  </a:moveTo>
                  <a:lnTo>
                    <a:pt x="51752" y="194741"/>
                  </a:lnTo>
                  <a:lnTo>
                    <a:pt x="52578" y="195033"/>
                  </a:lnTo>
                  <a:lnTo>
                    <a:pt x="52679" y="194894"/>
                  </a:lnTo>
                  <a:lnTo>
                    <a:pt x="52819" y="194919"/>
                  </a:lnTo>
                  <a:lnTo>
                    <a:pt x="52959" y="194843"/>
                  </a:lnTo>
                  <a:close/>
                </a:path>
                <a:path w="103505" h="216535">
                  <a:moveTo>
                    <a:pt x="53124" y="194602"/>
                  </a:moveTo>
                  <a:lnTo>
                    <a:pt x="52895" y="194538"/>
                  </a:lnTo>
                  <a:lnTo>
                    <a:pt x="53009" y="194779"/>
                  </a:lnTo>
                  <a:lnTo>
                    <a:pt x="53124" y="194602"/>
                  </a:lnTo>
                  <a:close/>
                </a:path>
                <a:path w="103505" h="216535">
                  <a:moveTo>
                    <a:pt x="58788" y="209981"/>
                  </a:moveTo>
                  <a:lnTo>
                    <a:pt x="58623" y="209956"/>
                  </a:lnTo>
                  <a:lnTo>
                    <a:pt x="58750" y="210083"/>
                  </a:lnTo>
                  <a:close/>
                </a:path>
                <a:path w="103505" h="216535">
                  <a:moveTo>
                    <a:pt x="59944" y="211226"/>
                  </a:moveTo>
                  <a:lnTo>
                    <a:pt x="59766" y="211099"/>
                  </a:lnTo>
                  <a:lnTo>
                    <a:pt x="59397" y="211543"/>
                  </a:lnTo>
                  <a:lnTo>
                    <a:pt x="59664" y="211493"/>
                  </a:lnTo>
                  <a:lnTo>
                    <a:pt x="59626" y="211353"/>
                  </a:lnTo>
                  <a:lnTo>
                    <a:pt x="59880" y="211340"/>
                  </a:lnTo>
                  <a:close/>
                </a:path>
                <a:path w="103505" h="216535">
                  <a:moveTo>
                    <a:pt x="61455" y="213474"/>
                  </a:moveTo>
                  <a:lnTo>
                    <a:pt x="61264" y="213499"/>
                  </a:lnTo>
                  <a:lnTo>
                    <a:pt x="61252" y="213626"/>
                  </a:lnTo>
                  <a:lnTo>
                    <a:pt x="61353" y="213753"/>
                  </a:lnTo>
                  <a:lnTo>
                    <a:pt x="61442" y="213626"/>
                  </a:lnTo>
                  <a:lnTo>
                    <a:pt x="61455" y="213474"/>
                  </a:lnTo>
                  <a:close/>
                </a:path>
                <a:path w="103505" h="216535">
                  <a:moveTo>
                    <a:pt x="61734" y="209435"/>
                  </a:moveTo>
                  <a:lnTo>
                    <a:pt x="61620" y="209283"/>
                  </a:lnTo>
                  <a:lnTo>
                    <a:pt x="61112" y="209727"/>
                  </a:lnTo>
                  <a:lnTo>
                    <a:pt x="61341" y="209778"/>
                  </a:lnTo>
                  <a:lnTo>
                    <a:pt x="61569" y="209702"/>
                  </a:lnTo>
                  <a:lnTo>
                    <a:pt x="61556" y="209524"/>
                  </a:lnTo>
                  <a:lnTo>
                    <a:pt x="61734" y="209435"/>
                  </a:lnTo>
                  <a:close/>
                </a:path>
                <a:path w="103505" h="216535">
                  <a:moveTo>
                    <a:pt x="62471" y="209207"/>
                  </a:moveTo>
                  <a:lnTo>
                    <a:pt x="62141" y="209207"/>
                  </a:lnTo>
                  <a:lnTo>
                    <a:pt x="61620" y="209283"/>
                  </a:lnTo>
                  <a:lnTo>
                    <a:pt x="61887" y="209270"/>
                  </a:lnTo>
                  <a:lnTo>
                    <a:pt x="61734" y="209384"/>
                  </a:lnTo>
                  <a:lnTo>
                    <a:pt x="61925" y="209423"/>
                  </a:lnTo>
                  <a:lnTo>
                    <a:pt x="62471" y="209207"/>
                  </a:lnTo>
                  <a:close/>
                </a:path>
                <a:path w="103505" h="216535">
                  <a:moveTo>
                    <a:pt x="70840" y="207022"/>
                  </a:moveTo>
                  <a:lnTo>
                    <a:pt x="70624" y="207098"/>
                  </a:lnTo>
                  <a:lnTo>
                    <a:pt x="70485" y="207429"/>
                  </a:lnTo>
                  <a:lnTo>
                    <a:pt x="70688" y="207302"/>
                  </a:lnTo>
                  <a:lnTo>
                    <a:pt x="70827" y="207175"/>
                  </a:lnTo>
                  <a:lnTo>
                    <a:pt x="70840" y="207022"/>
                  </a:lnTo>
                  <a:close/>
                </a:path>
                <a:path w="103505" h="216535">
                  <a:moveTo>
                    <a:pt x="72237" y="214096"/>
                  </a:moveTo>
                  <a:lnTo>
                    <a:pt x="72059" y="213982"/>
                  </a:lnTo>
                  <a:lnTo>
                    <a:pt x="71958" y="214147"/>
                  </a:lnTo>
                  <a:lnTo>
                    <a:pt x="71932" y="214274"/>
                  </a:lnTo>
                  <a:lnTo>
                    <a:pt x="72148" y="214350"/>
                  </a:lnTo>
                  <a:lnTo>
                    <a:pt x="72237" y="214096"/>
                  </a:lnTo>
                  <a:close/>
                </a:path>
                <a:path w="103505" h="216535">
                  <a:moveTo>
                    <a:pt x="73228" y="162191"/>
                  </a:moveTo>
                  <a:lnTo>
                    <a:pt x="72885" y="161251"/>
                  </a:lnTo>
                  <a:lnTo>
                    <a:pt x="72288" y="161785"/>
                  </a:lnTo>
                  <a:lnTo>
                    <a:pt x="71932" y="162039"/>
                  </a:lnTo>
                  <a:lnTo>
                    <a:pt x="71297" y="162064"/>
                  </a:lnTo>
                  <a:lnTo>
                    <a:pt x="70929" y="162191"/>
                  </a:lnTo>
                  <a:lnTo>
                    <a:pt x="73228" y="162191"/>
                  </a:lnTo>
                  <a:close/>
                </a:path>
                <a:path w="103505" h="216535">
                  <a:moveTo>
                    <a:pt x="74244" y="142582"/>
                  </a:moveTo>
                  <a:lnTo>
                    <a:pt x="74155" y="141846"/>
                  </a:lnTo>
                  <a:lnTo>
                    <a:pt x="73850" y="142125"/>
                  </a:lnTo>
                  <a:lnTo>
                    <a:pt x="73698" y="142252"/>
                  </a:lnTo>
                  <a:lnTo>
                    <a:pt x="73926" y="142798"/>
                  </a:lnTo>
                  <a:lnTo>
                    <a:pt x="74091" y="142748"/>
                  </a:lnTo>
                  <a:lnTo>
                    <a:pt x="74244" y="142582"/>
                  </a:lnTo>
                  <a:close/>
                </a:path>
                <a:path w="103505" h="216535">
                  <a:moveTo>
                    <a:pt x="75704" y="164795"/>
                  </a:moveTo>
                  <a:lnTo>
                    <a:pt x="74676" y="164401"/>
                  </a:lnTo>
                  <a:lnTo>
                    <a:pt x="74510" y="163817"/>
                  </a:lnTo>
                  <a:lnTo>
                    <a:pt x="74422" y="163487"/>
                  </a:lnTo>
                  <a:lnTo>
                    <a:pt x="74320" y="163080"/>
                  </a:lnTo>
                  <a:lnTo>
                    <a:pt x="73431" y="162534"/>
                  </a:lnTo>
                  <a:lnTo>
                    <a:pt x="73240" y="162217"/>
                  </a:lnTo>
                  <a:lnTo>
                    <a:pt x="70866" y="162217"/>
                  </a:lnTo>
                  <a:lnTo>
                    <a:pt x="70142" y="162217"/>
                  </a:lnTo>
                  <a:lnTo>
                    <a:pt x="70218" y="162775"/>
                  </a:lnTo>
                  <a:lnTo>
                    <a:pt x="70078" y="162826"/>
                  </a:lnTo>
                  <a:lnTo>
                    <a:pt x="70040" y="163296"/>
                  </a:lnTo>
                  <a:lnTo>
                    <a:pt x="69837" y="163487"/>
                  </a:lnTo>
                  <a:lnTo>
                    <a:pt x="69888" y="163690"/>
                  </a:lnTo>
                  <a:lnTo>
                    <a:pt x="70104" y="163614"/>
                  </a:lnTo>
                  <a:lnTo>
                    <a:pt x="70205" y="163830"/>
                  </a:lnTo>
                  <a:lnTo>
                    <a:pt x="70485" y="163588"/>
                  </a:lnTo>
                  <a:lnTo>
                    <a:pt x="70612" y="163487"/>
                  </a:lnTo>
                  <a:lnTo>
                    <a:pt x="70624" y="164172"/>
                  </a:lnTo>
                  <a:lnTo>
                    <a:pt x="71335" y="163817"/>
                  </a:lnTo>
                  <a:lnTo>
                    <a:pt x="71424" y="164172"/>
                  </a:lnTo>
                  <a:lnTo>
                    <a:pt x="71551" y="164388"/>
                  </a:lnTo>
                  <a:lnTo>
                    <a:pt x="71920" y="164553"/>
                  </a:lnTo>
                  <a:lnTo>
                    <a:pt x="72351" y="164833"/>
                  </a:lnTo>
                  <a:lnTo>
                    <a:pt x="72885" y="165277"/>
                  </a:lnTo>
                  <a:lnTo>
                    <a:pt x="73329" y="165608"/>
                  </a:lnTo>
                  <a:lnTo>
                    <a:pt x="73533" y="166522"/>
                  </a:lnTo>
                  <a:lnTo>
                    <a:pt x="74333" y="166712"/>
                  </a:lnTo>
                  <a:lnTo>
                    <a:pt x="74764" y="166941"/>
                  </a:lnTo>
                  <a:lnTo>
                    <a:pt x="74917" y="166509"/>
                  </a:lnTo>
                  <a:lnTo>
                    <a:pt x="74777" y="166509"/>
                  </a:lnTo>
                  <a:lnTo>
                    <a:pt x="74828" y="166357"/>
                  </a:lnTo>
                  <a:lnTo>
                    <a:pt x="74853" y="166103"/>
                  </a:lnTo>
                  <a:lnTo>
                    <a:pt x="74930" y="166357"/>
                  </a:lnTo>
                  <a:lnTo>
                    <a:pt x="75209" y="166281"/>
                  </a:lnTo>
                  <a:lnTo>
                    <a:pt x="75145" y="166103"/>
                  </a:lnTo>
                  <a:lnTo>
                    <a:pt x="75311" y="165938"/>
                  </a:lnTo>
                  <a:lnTo>
                    <a:pt x="75438" y="165938"/>
                  </a:lnTo>
                  <a:lnTo>
                    <a:pt x="75336" y="165201"/>
                  </a:lnTo>
                  <a:lnTo>
                    <a:pt x="75565" y="165277"/>
                  </a:lnTo>
                  <a:lnTo>
                    <a:pt x="75438" y="165061"/>
                  </a:lnTo>
                  <a:lnTo>
                    <a:pt x="75577" y="164985"/>
                  </a:lnTo>
                  <a:lnTo>
                    <a:pt x="75704" y="164795"/>
                  </a:lnTo>
                  <a:close/>
                </a:path>
                <a:path w="103505" h="216535">
                  <a:moveTo>
                    <a:pt x="76123" y="202260"/>
                  </a:moveTo>
                  <a:lnTo>
                    <a:pt x="75742" y="202133"/>
                  </a:lnTo>
                  <a:lnTo>
                    <a:pt x="75463" y="202120"/>
                  </a:lnTo>
                  <a:lnTo>
                    <a:pt x="75184" y="202260"/>
                  </a:lnTo>
                  <a:lnTo>
                    <a:pt x="75399" y="202285"/>
                  </a:lnTo>
                  <a:lnTo>
                    <a:pt x="75260" y="202399"/>
                  </a:lnTo>
                  <a:lnTo>
                    <a:pt x="75476" y="202463"/>
                  </a:lnTo>
                  <a:lnTo>
                    <a:pt x="75768" y="202387"/>
                  </a:lnTo>
                  <a:lnTo>
                    <a:pt x="75780" y="202222"/>
                  </a:lnTo>
                  <a:lnTo>
                    <a:pt x="76123" y="202260"/>
                  </a:lnTo>
                  <a:close/>
                </a:path>
                <a:path w="103505" h="216535">
                  <a:moveTo>
                    <a:pt x="76276" y="202603"/>
                  </a:moveTo>
                  <a:lnTo>
                    <a:pt x="75768" y="202425"/>
                  </a:lnTo>
                  <a:lnTo>
                    <a:pt x="75755" y="202692"/>
                  </a:lnTo>
                  <a:lnTo>
                    <a:pt x="76250" y="202628"/>
                  </a:lnTo>
                  <a:close/>
                </a:path>
                <a:path w="103505" h="216535">
                  <a:moveTo>
                    <a:pt x="77355" y="185775"/>
                  </a:moveTo>
                  <a:lnTo>
                    <a:pt x="77203" y="185508"/>
                  </a:lnTo>
                  <a:lnTo>
                    <a:pt x="77063" y="185851"/>
                  </a:lnTo>
                  <a:lnTo>
                    <a:pt x="77050" y="186042"/>
                  </a:lnTo>
                  <a:lnTo>
                    <a:pt x="77355" y="185775"/>
                  </a:lnTo>
                  <a:close/>
                </a:path>
                <a:path w="103505" h="216535">
                  <a:moveTo>
                    <a:pt x="80721" y="207568"/>
                  </a:moveTo>
                  <a:lnTo>
                    <a:pt x="80010" y="207098"/>
                  </a:lnTo>
                  <a:lnTo>
                    <a:pt x="79756" y="207276"/>
                  </a:lnTo>
                  <a:lnTo>
                    <a:pt x="79692" y="207479"/>
                  </a:lnTo>
                  <a:lnTo>
                    <a:pt x="79971" y="207772"/>
                  </a:lnTo>
                  <a:lnTo>
                    <a:pt x="80187" y="207695"/>
                  </a:lnTo>
                  <a:lnTo>
                    <a:pt x="80721" y="207568"/>
                  </a:lnTo>
                  <a:close/>
                </a:path>
                <a:path w="103505" h="216535">
                  <a:moveTo>
                    <a:pt x="94284" y="205206"/>
                  </a:moveTo>
                  <a:lnTo>
                    <a:pt x="94107" y="205422"/>
                  </a:lnTo>
                  <a:lnTo>
                    <a:pt x="94018" y="205689"/>
                  </a:lnTo>
                  <a:lnTo>
                    <a:pt x="94221" y="205574"/>
                  </a:lnTo>
                  <a:lnTo>
                    <a:pt x="94284" y="205206"/>
                  </a:lnTo>
                  <a:close/>
                </a:path>
                <a:path w="103505" h="216535">
                  <a:moveTo>
                    <a:pt x="94500" y="205435"/>
                  </a:moveTo>
                  <a:lnTo>
                    <a:pt x="94272" y="205549"/>
                  </a:lnTo>
                  <a:lnTo>
                    <a:pt x="94500" y="205435"/>
                  </a:lnTo>
                  <a:close/>
                </a:path>
                <a:path w="103505" h="216535">
                  <a:moveTo>
                    <a:pt x="98983" y="206032"/>
                  </a:moveTo>
                  <a:lnTo>
                    <a:pt x="98856" y="205714"/>
                  </a:lnTo>
                  <a:lnTo>
                    <a:pt x="98590" y="205574"/>
                  </a:lnTo>
                  <a:lnTo>
                    <a:pt x="98806" y="205422"/>
                  </a:lnTo>
                  <a:lnTo>
                    <a:pt x="98767" y="205206"/>
                  </a:lnTo>
                  <a:lnTo>
                    <a:pt x="98552" y="205066"/>
                  </a:lnTo>
                  <a:lnTo>
                    <a:pt x="98310" y="205143"/>
                  </a:lnTo>
                  <a:lnTo>
                    <a:pt x="98183" y="204889"/>
                  </a:lnTo>
                  <a:lnTo>
                    <a:pt x="97967" y="204698"/>
                  </a:lnTo>
                  <a:lnTo>
                    <a:pt x="98132" y="204622"/>
                  </a:lnTo>
                  <a:lnTo>
                    <a:pt x="98285" y="204508"/>
                  </a:lnTo>
                  <a:lnTo>
                    <a:pt x="98171" y="204216"/>
                  </a:lnTo>
                  <a:lnTo>
                    <a:pt x="97790" y="204216"/>
                  </a:lnTo>
                  <a:lnTo>
                    <a:pt x="97637" y="203822"/>
                  </a:lnTo>
                  <a:lnTo>
                    <a:pt x="97040" y="203111"/>
                  </a:lnTo>
                  <a:lnTo>
                    <a:pt x="96647" y="204063"/>
                  </a:lnTo>
                  <a:lnTo>
                    <a:pt x="96354" y="204470"/>
                  </a:lnTo>
                  <a:lnTo>
                    <a:pt x="95859" y="204622"/>
                  </a:lnTo>
                  <a:lnTo>
                    <a:pt x="95529" y="205714"/>
                  </a:lnTo>
                  <a:lnTo>
                    <a:pt x="95021" y="205270"/>
                  </a:lnTo>
                  <a:lnTo>
                    <a:pt x="95656" y="206032"/>
                  </a:lnTo>
                  <a:lnTo>
                    <a:pt x="94005" y="205727"/>
                  </a:lnTo>
                  <a:lnTo>
                    <a:pt x="93827" y="205943"/>
                  </a:lnTo>
                  <a:lnTo>
                    <a:pt x="93662" y="206032"/>
                  </a:lnTo>
                  <a:lnTo>
                    <a:pt x="93637" y="205778"/>
                  </a:lnTo>
                  <a:lnTo>
                    <a:pt x="93497" y="206121"/>
                  </a:lnTo>
                  <a:lnTo>
                    <a:pt x="93903" y="206273"/>
                  </a:lnTo>
                  <a:lnTo>
                    <a:pt x="93421" y="206641"/>
                  </a:lnTo>
                  <a:lnTo>
                    <a:pt x="94018" y="206629"/>
                  </a:lnTo>
                  <a:lnTo>
                    <a:pt x="98971" y="206629"/>
                  </a:lnTo>
                  <a:lnTo>
                    <a:pt x="98983" y="206032"/>
                  </a:lnTo>
                  <a:close/>
                </a:path>
                <a:path w="103505" h="216535">
                  <a:moveTo>
                    <a:pt x="103022" y="214414"/>
                  </a:moveTo>
                  <a:lnTo>
                    <a:pt x="102704" y="213995"/>
                  </a:lnTo>
                  <a:lnTo>
                    <a:pt x="101752" y="212763"/>
                  </a:lnTo>
                  <a:lnTo>
                    <a:pt x="101942" y="211772"/>
                  </a:lnTo>
                  <a:lnTo>
                    <a:pt x="102171" y="211683"/>
                  </a:lnTo>
                  <a:lnTo>
                    <a:pt x="102273" y="211493"/>
                  </a:lnTo>
                  <a:lnTo>
                    <a:pt x="102336" y="210896"/>
                  </a:lnTo>
                  <a:lnTo>
                    <a:pt x="101625" y="210172"/>
                  </a:lnTo>
                  <a:lnTo>
                    <a:pt x="102209" y="210121"/>
                  </a:lnTo>
                  <a:lnTo>
                    <a:pt x="102031" y="209981"/>
                  </a:lnTo>
                  <a:lnTo>
                    <a:pt x="101981" y="209664"/>
                  </a:lnTo>
                  <a:lnTo>
                    <a:pt x="101219" y="209575"/>
                  </a:lnTo>
                  <a:lnTo>
                    <a:pt x="101473" y="209397"/>
                  </a:lnTo>
                  <a:lnTo>
                    <a:pt x="101206" y="209257"/>
                  </a:lnTo>
                  <a:lnTo>
                    <a:pt x="100914" y="209232"/>
                  </a:lnTo>
                  <a:lnTo>
                    <a:pt x="101015" y="208889"/>
                  </a:lnTo>
                  <a:lnTo>
                    <a:pt x="100495" y="208749"/>
                  </a:lnTo>
                  <a:lnTo>
                    <a:pt x="100063" y="208343"/>
                  </a:lnTo>
                  <a:lnTo>
                    <a:pt x="99631" y="207987"/>
                  </a:lnTo>
                  <a:lnTo>
                    <a:pt x="99390" y="207556"/>
                  </a:lnTo>
                  <a:lnTo>
                    <a:pt x="99402" y="206883"/>
                  </a:lnTo>
                  <a:lnTo>
                    <a:pt x="98971" y="206629"/>
                  </a:lnTo>
                  <a:lnTo>
                    <a:pt x="94018" y="206641"/>
                  </a:lnTo>
                  <a:lnTo>
                    <a:pt x="93459" y="207429"/>
                  </a:lnTo>
                  <a:lnTo>
                    <a:pt x="93878" y="207556"/>
                  </a:lnTo>
                  <a:lnTo>
                    <a:pt x="93637" y="207810"/>
                  </a:lnTo>
                  <a:lnTo>
                    <a:pt x="93827" y="208381"/>
                  </a:lnTo>
                  <a:lnTo>
                    <a:pt x="94208" y="208432"/>
                  </a:lnTo>
                  <a:lnTo>
                    <a:pt x="94488" y="209080"/>
                  </a:lnTo>
                  <a:lnTo>
                    <a:pt x="94932" y="209219"/>
                  </a:lnTo>
                  <a:lnTo>
                    <a:pt x="95300" y="209499"/>
                  </a:lnTo>
                  <a:lnTo>
                    <a:pt x="95338" y="210312"/>
                  </a:lnTo>
                  <a:lnTo>
                    <a:pt x="96164" y="210172"/>
                  </a:lnTo>
                  <a:lnTo>
                    <a:pt x="96215" y="210997"/>
                  </a:lnTo>
                  <a:lnTo>
                    <a:pt x="96431" y="211505"/>
                  </a:lnTo>
                  <a:lnTo>
                    <a:pt x="97053" y="212051"/>
                  </a:lnTo>
                  <a:lnTo>
                    <a:pt x="97167" y="213296"/>
                  </a:lnTo>
                  <a:lnTo>
                    <a:pt x="97523" y="213614"/>
                  </a:lnTo>
                  <a:lnTo>
                    <a:pt x="97637" y="213995"/>
                  </a:lnTo>
                  <a:lnTo>
                    <a:pt x="97688" y="214414"/>
                  </a:lnTo>
                  <a:lnTo>
                    <a:pt x="97472" y="214858"/>
                  </a:lnTo>
                  <a:lnTo>
                    <a:pt x="97866" y="214807"/>
                  </a:lnTo>
                  <a:lnTo>
                    <a:pt x="98056" y="215112"/>
                  </a:lnTo>
                  <a:lnTo>
                    <a:pt x="98298" y="215315"/>
                  </a:lnTo>
                  <a:lnTo>
                    <a:pt x="98704" y="215315"/>
                  </a:lnTo>
                  <a:lnTo>
                    <a:pt x="98691" y="215633"/>
                  </a:lnTo>
                  <a:lnTo>
                    <a:pt x="98882" y="215900"/>
                  </a:lnTo>
                  <a:lnTo>
                    <a:pt x="99085" y="215633"/>
                  </a:lnTo>
                  <a:lnTo>
                    <a:pt x="99263" y="215900"/>
                  </a:lnTo>
                  <a:lnTo>
                    <a:pt x="99504" y="215988"/>
                  </a:lnTo>
                  <a:lnTo>
                    <a:pt x="100012" y="215925"/>
                  </a:lnTo>
                  <a:lnTo>
                    <a:pt x="100469" y="216331"/>
                  </a:lnTo>
                  <a:lnTo>
                    <a:pt x="101015" y="215963"/>
                  </a:lnTo>
                  <a:lnTo>
                    <a:pt x="101993" y="216217"/>
                  </a:lnTo>
                  <a:lnTo>
                    <a:pt x="101904" y="215963"/>
                  </a:lnTo>
                  <a:lnTo>
                    <a:pt x="101790" y="215633"/>
                  </a:lnTo>
                  <a:lnTo>
                    <a:pt x="101511" y="214807"/>
                  </a:lnTo>
                  <a:lnTo>
                    <a:pt x="101219" y="213995"/>
                  </a:lnTo>
                  <a:lnTo>
                    <a:pt x="101981" y="214591"/>
                  </a:lnTo>
                  <a:lnTo>
                    <a:pt x="103022" y="214414"/>
                  </a:lnTo>
                  <a:close/>
                </a:path>
              </a:pathLst>
            </a:custGeom>
            <a:solidFill>
              <a:srgbClr val="E6E7E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" name="object 1653"/>
            <p:cNvSpPr/>
            <p:nvPr/>
          </p:nvSpPr>
          <p:spPr>
            <a:xfrm>
              <a:off x="714565" y="4474933"/>
              <a:ext cx="107950" cy="249554"/>
            </a:xfrm>
            <a:custGeom>
              <a:avLst/>
              <a:gdLst/>
              <a:ahLst/>
              <a:cxnLst/>
              <a:rect l="l" t="t" r="r" b="b"/>
              <a:pathLst>
                <a:path w="107950" h="249554">
                  <a:moveTo>
                    <a:pt x="660" y="80949"/>
                  </a:moveTo>
                  <a:lnTo>
                    <a:pt x="63" y="80797"/>
                  </a:lnTo>
                  <a:lnTo>
                    <a:pt x="0" y="80937"/>
                  </a:lnTo>
                  <a:lnTo>
                    <a:pt x="266" y="81064"/>
                  </a:lnTo>
                  <a:lnTo>
                    <a:pt x="660" y="80949"/>
                  </a:lnTo>
                  <a:close/>
                </a:path>
                <a:path w="107950" h="249554">
                  <a:moveTo>
                    <a:pt x="10337" y="79768"/>
                  </a:moveTo>
                  <a:lnTo>
                    <a:pt x="9944" y="79654"/>
                  </a:lnTo>
                  <a:lnTo>
                    <a:pt x="9867" y="79857"/>
                  </a:lnTo>
                  <a:lnTo>
                    <a:pt x="10020" y="79794"/>
                  </a:lnTo>
                  <a:lnTo>
                    <a:pt x="10033" y="79933"/>
                  </a:lnTo>
                  <a:lnTo>
                    <a:pt x="10337" y="79768"/>
                  </a:lnTo>
                  <a:close/>
                </a:path>
                <a:path w="107950" h="249554">
                  <a:moveTo>
                    <a:pt x="10807" y="80200"/>
                  </a:moveTo>
                  <a:lnTo>
                    <a:pt x="10515" y="80391"/>
                  </a:lnTo>
                  <a:lnTo>
                    <a:pt x="10553" y="80657"/>
                  </a:lnTo>
                  <a:lnTo>
                    <a:pt x="10655" y="80467"/>
                  </a:lnTo>
                  <a:lnTo>
                    <a:pt x="10807" y="80200"/>
                  </a:lnTo>
                  <a:close/>
                </a:path>
                <a:path w="107950" h="249554">
                  <a:moveTo>
                    <a:pt x="11239" y="81038"/>
                  </a:moveTo>
                  <a:lnTo>
                    <a:pt x="11023" y="80975"/>
                  </a:lnTo>
                  <a:lnTo>
                    <a:pt x="11226" y="81140"/>
                  </a:lnTo>
                  <a:close/>
                </a:path>
                <a:path w="107950" h="249554">
                  <a:moveTo>
                    <a:pt x="13919" y="66128"/>
                  </a:moveTo>
                  <a:lnTo>
                    <a:pt x="13538" y="66192"/>
                  </a:lnTo>
                  <a:lnTo>
                    <a:pt x="13792" y="66243"/>
                  </a:lnTo>
                  <a:lnTo>
                    <a:pt x="13919" y="66128"/>
                  </a:lnTo>
                  <a:close/>
                </a:path>
                <a:path w="107950" h="249554">
                  <a:moveTo>
                    <a:pt x="15913" y="800"/>
                  </a:moveTo>
                  <a:lnTo>
                    <a:pt x="15709" y="647"/>
                  </a:lnTo>
                  <a:lnTo>
                    <a:pt x="15862" y="584"/>
                  </a:lnTo>
                  <a:lnTo>
                    <a:pt x="15595" y="304"/>
                  </a:lnTo>
                  <a:lnTo>
                    <a:pt x="15798" y="139"/>
                  </a:lnTo>
                  <a:lnTo>
                    <a:pt x="15494" y="0"/>
                  </a:lnTo>
                  <a:lnTo>
                    <a:pt x="15303" y="292"/>
                  </a:lnTo>
                  <a:lnTo>
                    <a:pt x="15113" y="520"/>
                  </a:lnTo>
                  <a:lnTo>
                    <a:pt x="14986" y="482"/>
                  </a:lnTo>
                  <a:lnTo>
                    <a:pt x="15062" y="660"/>
                  </a:lnTo>
                  <a:lnTo>
                    <a:pt x="15278" y="660"/>
                  </a:lnTo>
                  <a:lnTo>
                    <a:pt x="15443" y="508"/>
                  </a:lnTo>
                  <a:lnTo>
                    <a:pt x="15570" y="520"/>
                  </a:lnTo>
                  <a:lnTo>
                    <a:pt x="15443" y="812"/>
                  </a:lnTo>
                  <a:lnTo>
                    <a:pt x="15646" y="660"/>
                  </a:lnTo>
                  <a:lnTo>
                    <a:pt x="15671" y="838"/>
                  </a:lnTo>
                  <a:lnTo>
                    <a:pt x="15494" y="863"/>
                  </a:lnTo>
                  <a:lnTo>
                    <a:pt x="15671" y="1016"/>
                  </a:lnTo>
                  <a:lnTo>
                    <a:pt x="15913" y="800"/>
                  </a:lnTo>
                  <a:close/>
                </a:path>
                <a:path w="107950" h="249554">
                  <a:moveTo>
                    <a:pt x="16370" y="116992"/>
                  </a:moveTo>
                  <a:lnTo>
                    <a:pt x="16103" y="116789"/>
                  </a:lnTo>
                  <a:lnTo>
                    <a:pt x="15976" y="116827"/>
                  </a:lnTo>
                  <a:lnTo>
                    <a:pt x="16002" y="117055"/>
                  </a:lnTo>
                  <a:lnTo>
                    <a:pt x="16370" y="116992"/>
                  </a:lnTo>
                  <a:close/>
                </a:path>
                <a:path w="107950" h="249554">
                  <a:moveTo>
                    <a:pt x="16484" y="74714"/>
                  </a:moveTo>
                  <a:lnTo>
                    <a:pt x="16395" y="74561"/>
                  </a:lnTo>
                  <a:lnTo>
                    <a:pt x="16192" y="74396"/>
                  </a:lnTo>
                  <a:lnTo>
                    <a:pt x="15938" y="74587"/>
                  </a:lnTo>
                  <a:lnTo>
                    <a:pt x="16040" y="74841"/>
                  </a:lnTo>
                  <a:lnTo>
                    <a:pt x="15887" y="75145"/>
                  </a:lnTo>
                  <a:lnTo>
                    <a:pt x="16103" y="74904"/>
                  </a:lnTo>
                  <a:lnTo>
                    <a:pt x="16459" y="74879"/>
                  </a:lnTo>
                  <a:lnTo>
                    <a:pt x="16268" y="74739"/>
                  </a:lnTo>
                  <a:lnTo>
                    <a:pt x="16484" y="74714"/>
                  </a:lnTo>
                  <a:close/>
                </a:path>
                <a:path w="107950" h="249554">
                  <a:moveTo>
                    <a:pt x="17907" y="122872"/>
                  </a:moveTo>
                  <a:lnTo>
                    <a:pt x="17754" y="122872"/>
                  </a:lnTo>
                  <a:lnTo>
                    <a:pt x="17894" y="122897"/>
                  </a:lnTo>
                  <a:close/>
                </a:path>
                <a:path w="107950" h="249554">
                  <a:moveTo>
                    <a:pt x="18249" y="122872"/>
                  </a:moveTo>
                  <a:lnTo>
                    <a:pt x="18072" y="122516"/>
                  </a:lnTo>
                  <a:lnTo>
                    <a:pt x="17907" y="122872"/>
                  </a:lnTo>
                  <a:lnTo>
                    <a:pt x="18249" y="122872"/>
                  </a:lnTo>
                  <a:close/>
                </a:path>
                <a:path w="107950" h="249554">
                  <a:moveTo>
                    <a:pt x="18300" y="117716"/>
                  </a:moveTo>
                  <a:lnTo>
                    <a:pt x="18097" y="117259"/>
                  </a:lnTo>
                  <a:lnTo>
                    <a:pt x="17945" y="117462"/>
                  </a:lnTo>
                  <a:lnTo>
                    <a:pt x="17983" y="117614"/>
                  </a:lnTo>
                  <a:lnTo>
                    <a:pt x="18300" y="117716"/>
                  </a:lnTo>
                  <a:close/>
                </a:path>
                <a:path w="107950" h="249554">
                  <a:moveTo>
                    <a:pt x="18453" y="122948"/>
                  </a:moveTo>
                  <a:lnTo>
                    <a:pt x="17894" y="122897"/>
                  </a:lnTo>
                  <a:lnTo>
                    <a:pt x="17767" y="123151"/>
                  </a:lnTo>
                  <a:lnTo>
                    <a:pt x="18135" y="123075"/>
                  </a:lnTo>
                  <a:lnTo>
                    <a:pt x="18453" y="122948"/>
                  </a:lnTo>
                  <a:close/>
                </a:path>
                <a:path w="107950" h="249554">
                  <a:moveTo>
                    <a:pt x="19367" y="123456"/>
                  </a:moveTo>
                  <a:lnTo>
                    <a:pt x="19164" y="123456"/>
                  </a:lnTo>
                  <a:lnTo>
                    <a:pt x="19151" y="123329"/>
                  </a:lnTo>
                  <a:lnTo>
                    <a:pt x="18910" y="123431"/>
                  </a:lnTo>
                  <a:lnTo>
                    <a:pt x="19278" y="123621"/>
                  </a:lnTo>
                  <a:lnTo>
                    <a:pt x="19367" y="123456"/>
                  </a:lnTo>
                  <a:close/>
                </a:path>
                <a:path w="107950" h="249554">
                  <a:moveTo>
                    <a:pt x="19646" y="143814"/>
                  </a:moveTo>
                  <a:lnTo>
                    <a:pt x="19189" y="144183"/>
                  </a:lnTo>
                  <a:lnTo>
                    <a:pt x="19583" y="144208"/>
                  </a:lnTo>
                  <a:lnTo>
                    <a:pt x="19646" y="143814"/>
                  </a:lnTo>
                  <a:close/>
                </a:path>
                <a:path w="107950" h="249554">
                  <a:moveTo>
                    <a:pt x="22047" y="145148"/>
                  </a:moveTo>
                  <a:lnTo>
                    <a:pt x="22009" y="144805"/>
                  </a:lnTo>
                  <a:lnTo>
                    <a:pt x="21755" y="144843"/>
                  </a:lnTo>
                  <a:lnTo>
                    <a:pt x="21602" y="144640"/>
                  </a:lnTo>
                  <a:lnTo>
                    <a:pt x="21729" y="145072"/>
                  </a:lnTo>
                  <a:lnTo>
                    <a:pt x="22047" y="145148"/>
                  </a:lnTo>
                  <a:close/>
                </a:path>
                <a:path w="107950" h="249554">
                  <a:moveTo>
                    <a:pt x="24866" y="127139"/>
                  </a:moveTo>
                  <a:lnTo>
                    <a:pt x="24587" y="127317"/>
                  </a:lnTo>
                  <a:lnTo>
                    <a:pt x="24638" y="127444"/>
                  </a:lnTo>
                  <a:lnTo>
                    <a:pt x="24853" y="127419"/>
                  </a:lnTo>
                  <a:lnTo>
                    <a:pt x="24866" y="127279"/>
                  </a:lnTo>
                  <a:lnTo>
                    <a:pt x="24866" y="127139"/>
                  </a:lnTo>
                  <a:close/>
                </a:path>
                <a:path w="107950" h="249554">
                  <a:moveTo>
                    <a:pt x="25171" y="14478"/>
                  </a:moveTo>
                  <a:lnTo>
                    <a:pt x="24942" y="14109"/>
                  </a:lnTo>
                  <a:lnTo>
                    <a:pt x="25006" y="14262"/>
                  </a:lnTo>
                  <a:lnTo>
                    <a:pt x="24955" y="14389"/>
                  </a:lnTo>
                  <a:lnTo>
                    <a:pt x="25171" y="14478"/>
                  </a:lnTo>
                  <a:close/>
                </a:path>
                <a:path w="107950" h="249554">
                  <a:moveTo>
                    <a:pt x="26517" y="126873"/>
                  </a:moveTo>
                  <a:lnTo>
                    <a:pt x="26289" y="126885"/>
                  </a:lnTo>
                  <a:lnTo>
                    <a:pt x="26339" y="126758"/>
                  </a:lnTo>
                  <a:lnTo>
                    <a:pt x="26174" y="126657"/>
                  </a:lnTo>
                  <a:lnTo>
                    <a:pt x="25984" y="126885"/>
                  </a:lnTo>
                  <a:lnTo>
                    <a:pt x="26073" y="127025"/>
                  </a:lnTo>
                  <a:lnTo>
                    <a:pt x="26162" y="127177"/>
                  </a:lnTo>
                  <a:lnTo>
                    <a:pt x="26123" y="127419"/>
                  </a:lnTo>
                  <a:lnTo>
                    <a:pt x="26263" y="127203"/>
                  </a:lnTo>
                  <a:lnTo>
                    <a:pt x="26517" y="126873"/>
                  </a:lnTo>
                  <a:close/>
                </a:path>
                <a:path w="107950" h="249554">
                  <a:moveTo>
                    <a:pt x="26822" y="126085"/>
                  </a:moveTo>
                  <a:lnTo>
                    <a:pt x="26619" y="126123"/>
                  </a:lnTo>
                  <a:lnTo>
                    <a:pt x="26517" y="125958"/>
                  </a:lnTo>
                  <a:lnTo>
                    <a:pt x="26454" y="126161"/>
                  </a:lnTo>
                  <a:lnTo>
                    <a:pt x="26365" y="126365"/>
                  </a:lnTo>
                  <a:lnTo>
                    <a:pt x="26212" y="126466"/>
                  </a:lnTo>
                  <a:lnTo>
                    <a:pt x="26250" y="126593"/>
                  </a:lnTo>
                  <a:lnTo>
                    <a:pt x="26822" y="126085"/>
                  </a:lnTo>
                  <a:close/>
                </a:path>
                <a:path w="107950" h="249554">
                  <a:moveTo>
                    <a:pt x="27965" y="144132"/>
                  </a:moveTo>
                  <a:lnTo>
                    <a:pt x="27838" y="143979"/>
                  </a:lnTo>
                  <a:lnTo>
                    <a:pt x="27863" y="144145"/>
                  </a:lnTo>
                  <a:close/>
                </a:path>
                <a:path w="107950" h="249554">
                  <a:moveTo>
                    <a:pt x="28041" y="144233"/>
                  </a:moveTo>
                  <a:close/>
                </a:path>
                <a:path w="107950" h="249554">
                  <a:moveTo>
                    <a:pt x="28549" y="207327"/>
                  </a:moveTo>
                  <a:lnTo>
                    <a:pt x="28384" y="207429"/>
                  </a:lnTo>
                  <a:lnTo>
                    <a:pt x="27952" y="207556"/>
                  </a:lnTo>
                  <a:lnTo>
                    <a:pt x="28435" y="207518"/>
                  </a:lnTo>
                  <a:lnTo>
                    <a:pt x="28549" y="207327"/>
                  </a:lnTo>
                  <a:close/>
                </a:path>
                <a:path w="107950" h="249554">
                  <a:moveTo>
                    <a:pt x="28790" y="144056"/>
                  </a:moveTo>
                  <a:lnTo>
                    <a:pt x="28473" y="143865"/>
                  </a:lnTo>
                  <a:lnTo>
                    <a:pt x="28295" y="144145"/>
                  </a:lnTo>
                  <a:lnTo>
                    <a:pt x="28702" y="144437"/>
                  </a:lnTo>
                  <a:lnTo>
                    <a:pt x="28778" y="144233"/>
                  </a:lnTo>
                  <a:lnTo>
                    <a:pt x="28790" y="144056"/>
                  </a:lnTo>
                  <a:close/>
                </a:path>
                <a:path w="107950" h="249554">
                  <a:moveTo>
                    <a:pt x="29806" y="16852"/>
                  </a:moveTo>
                  <a:lnTo>
                    <a:pt x="29616" y="16738"/>
                  </a:lnTo>
                  <a:lnTo>
                    <a:pt x="29133" y="17145"/>
                  </a:lnTo>
                  <a:lnTo>
                    <a:pt x="29425" y="17145"/>
                  </a:lnTo>
                  <a:lnTo>
                    <a:pt x="29565" y="17132"/>
                  </a:lnTo>
                  <a:lnTo>
                    <a:pt x="29806" y="16852"/>
                  </a:lnTo>
                  <a:close/>
                </a:path>
                <a:path w="107950" h="249554">
                  <a:moveTo>
                    <a:pt x="30911" y="184924"/>
                  </a:moveTo>
                  <a:lnTo>
                    <a:pt x="30759" y="184823"/>
                  </a:lnTo>
                  <a:lnTo>
                    <a:pt x="30797" y="184975"/>
                  </a:lnTo>
                  <a:close/>
                </a:path>
                <a:path w="107950" h="249554">
                  <a:moveTo>
                    <a:pt x="32346" y="149885"/>
                  </a:moveTo>
                  <a:lnTo>
                    <a:pt x="32321" y="149631"/>
                  </a:lnTo>
                  <a:lnTo>
                    <a:pt x="32308" y="149352"/>
                  </a:lnTo>
                  <a:lnTo>
                    <a:pt x="31483" y="149631"/>
                  </a:lnTo>
                  <a:lnTo>
                    <a:pt x="31521" y="149491"/>
                  </a:lnTo>
                  <a:lnTo>
                    <a:pt x="31305" y="149555"/>
                  </a:lnTo>
                  <a:lnTo>
                    <a:pt x="31203" y="149085"/>
                  </a:lnTo>
                  <a:lnTo>
                    <a:pt x="30835" y="148831"/>
                  </a:lnTo>
                  <a:lnTo>
                    <a:pt x="29756" y="149415"/>
                  </a:lnTo>
                  <a:lnTo>
                    <a:pt x="29692" y="149555"/>
                  </a:lnTo>
                  <a:lnTo>
                    <a:pt x="30276" y="149860"/>
                  </a:lnTo>
                  <a:lnTo>
                    <a:pt x="32346" y="149885"/>
                  </a:lnTo>
                  <a:close/>
                </a:path>
                <a:path w="107950" h="249554">
                  <a:moveTo>
                    <a:pt x="32397" y="139865"/>
                  </a:moveTo>
                  <a:lnTo>
                    <a:pt x="31737" y="138353"/>
                  </a:lnTo>
                  <a:lnTo>
                    <a:pt x="31508" y="139471"/>
                  </a:lnTo>
                  <a:lnTo>
                    <a:pt x="31064" y="138963"/>
                  </a:lnTo>
                  <a:lnTo>
                    <a:pt x="31013" y="140004"/>
                  </a:lnTo>
                  <a:lnTo>
                    <a:pt x="31610" y="140081"/>
                  </a:lnTo>
                  <a:lnTo>
                    <a:pt x="32397" y="139865"/>
                  </a:lnTo>
                  <a:close/>
                </a:path>
                <a:path w="107950" h="249554">
                  <a:moveTo>
                    <a:pt x="32423" y="206908"/>
                  </a:moveTo>
                  <a:lnTo>
                    <a:pt x="32207" y="206540"/>
                  </a:lnTo>
                  <a:lnTo>
                    <a:pt x="32181" y="206743"/>
                  </a:lnTo>
                  <a:lnTo>
                    <a:pt x="32423" y="206908"/>
                  </a:lnTo>
                  <a:close/>
                </a:path>
                <a:path w="107950" h="249554">
                  <a:moveTo>
                    <a:pt x="32473" y="151726"/>
                  </a:moveTo>
                  <a:lnTo>
                    <a:pt x="32410" y="150761"/>
                  </a:lnTo>
                  <a:lnTo>
                    <a:pt x="32359" y="150075"/>
                  </a:lnTo>
                  <a:lnTo>
                    <a:pt x="31546" y="150761"/>
                  </a:lnTo>
                  <a:lnTo>
                    <a:pt x="31546" y="151917"/>
                  </a:lnTo>
                  <a:lnTo>
                    <a:pt x="31788" y="151815"/>
                  </a:lnTo>
                  <a:lnTo>
                    <a:pt x="31965" y="151460"/>
                  </a:lnTo>
                  <a:lnTo>
                    <a:pt x="31788" y="151295"/>
                  </a:lnTo>
                  <a:lnTo>
                    <a:pt x="31965" y="150914"/>
                  </a:lnTo>
                  <a:lnTo>
                    <a:pt x="32092" y="151269"/>
                  </a:lnTo>
                  <a:lnTo>
                    <a:pt x="32092" y="150914"/>
                  </a:lnTo>
                  <a:lnTo>
                    <a:pt x="32156" y="150761"/>
                  </a:lnTo>
                  <a:lnTo>
                    <a:pt x="32473" y="151726"/>
                  </a:lnTo>
                  <a:close/>
                </a:path>
                <a:path w="107950" h="249554">
                  <a:moveTo>
                    <a:pt x="32575" y="149885"/>
                  </a:moveTo>
                  <a:lnTo>
                    <a:pt x="32346" y="149885"/>
                  </a:lnTo>
                  <a:lnTo>
                    <a:pt x="32359" y="150075"/>
                  </a:lnTo>
                  <a:lnTo>
                    <a:pt x="32575" y="149885"/>
                  </a:lnTo>
                  <a:close/>
                </a:path>
                <a:path w="107950" h="249554">
                  <a:moveTo>
                    <a:pt x="33451" y="151244"/>
                  </a:moveTo>
                  <a:lnTo>
                    <a:pt x="33261" y="151079"/>
                  </a:lnTo>
                  <a:lnTo>
                    <a:pt x="33172" y="151231"/>
                  </a:lnTo>
                  <a:lnTo>
                    <a:pt x="32639" y="151739"/>
                  </a:lnTo>
                  <a:lnTo>
                    <a:pt x="33070" y="151587"/>
                  </a:lnTo>
                  <a:lnTo>
                    <a:pt x="33451" y="151244"/>
                  </a:lnTo>
                  <a:close/>
                </a:path>
                <a:path w="107950" h="249554">
                  <a:moveTo>
                    <a:pt x="33997" y="159435"/>
                  </a:moveTo>
                  <a:lnTo>
                    <a:pt x="33705" y="159346"/>
                  </a:lnTo>
                  <a:lnTo>
                    <a:pt x="33705" y="159524"/>
                  </a:lnTo>
                  <a:lnTo>
                    <a:pt x="33947" y="159537"/>
                  </a:lnTo>
                  <a:close/>
                </a:path>
                <a:path w="107950" h="249554">
                  <a:moveTo>
                    <a:pt x="34188" y="28295"/>
                  </a:moveTo>
                  <a:lnTo>
                    <a:pt x="33909" y="28790"/>
                  </a:lnTo>
                  <a:lnTo>
                    <a:pt x="33680" y="28803"/>
                  </a:lnTo>
                  <a:lnTo>
                    <a:pt x="33477" y="29019"/>
                  </a:lnTo>
                  <a:lnTo>
                    <a:pt x="33947" y="28892"/>
                  </a:lnTo>
                  <a:lnTo>
                    <a:pt x="34074" y="28829"/>
                  </a:lnTo>
                  <a:lnTo>
                    <a:pt x="34188" y="28295"/>
                  </a:lnTo>
                  <a:close/>
                </a:path>
                <a:path w="107950" h="249554">
                  <a:moveTo>
                    <a:pt x="34417" y="158013"/>
                  </a:moveTo>
                  <a:lnTo>
                    <a:pt x="34188" y="158267"/>
                  </a:lnTo>
                  <a:lnTo>
                    <a:pt x="33959" y="158280"/>
                  </a:lnTo>
                  <a:lnTo>
                    <a:pt x="34277" y="158343"/>
                  </a:lnTo>
                  <a:lnTo>
                    <a:pt x="34150" y="158445"/>
                  </a:lnTo>
                  <a:lnTo>
                    <a:pt x="34315" y="158610"/>
                  </a:lnTo>
                  <a:lnTo>
                    <a:pt x="34417" y="158013"/>
                  </a:lnTo>
                  <a:close/>
                </a:path>
                <a:path w="107950" h="249554">
                  <a:moveTo>
                    <a:pt x="34429" y="158711"/>
                  </a:moveTo>
                  <a:lnTo>
                    <a:pt x="33896" y="158457"/>
                  </a:lnTo>
                  <a:lnTo>
                    <a:pt x="34099" y="158813"/>
                  </a:lnTo>
                  <a:lnTo>
                    <a:pt x="34188" y="158648"/>
                  </a:lnTo>
                  <a:lnTo>
                    <a:pt x="34429" y="158711"/>
                  </a:lnTo>
                  <a:close/>
                </a:path>
                <a:path w="107950" h="249554">
                  <a:moveTo>
                    <a:pt x="34696" y="21158"/>
                  </a:moveTo>
                  <a:lnTo>
                    <a:pt x="34467" y="21196"/>
                  </a:lnTo>
                  <a:lnTo>
                    <a:pt x="34290" y="21374"/>
                  </a:lnTo>
                  <a:lnTo>
                    <a:pt x="34493" y="21285"/>
                  </a:lnTo>
                  <a:lnTo>
                    <a:pt x="34696" y="21158"/>
                  </a:lnTo>
                  <a:close/>
                </a:path>
                <a:path w="107950" h="249554">
                  <a:moveTo>
                    <a:pt x="34963" y="158140"/>
                  </a:moveTo>
                  <a:lnTo>
                    <a:pt x="34759" y="158000"/>
                  </a:lnTo>
                  <a:lnTo>
                    <a:pt x="34683" y="157734"/>
                  </a:lnTo>
                  <a:lnTo>
                    <a:pt x="34531" y="158762"/>
                  </a:lnTo>
                  <a:lnTo>
                    <a:pt x="34518" y="158953"/>
                  </a:lnTo>
                  <a:lnTo>
                    <a:pt x="34696" y="159385"/>
                  </a:lnTo>
                  <a:lnTo>
                    <a:pt x="34963" y="158140"/>
                  </a:lnTo>
                  <a:close/>
                </a:path>
                <a:path w="107950" h="249554">
                  <a:moveTo>
                    <a:pt x="35267" y="188429"/>
                  </a:moveTo>
                  <a:lnTo>
                    <a:pt x="34925" y="188302"/>
                  </a:lnTo>
                  <a:lnTo>
                    <a:pt x="34340" y="188061"/>
                  </a:lnTo>
                  <a:lnTo>
                    <a:pt x="34531" y="188595"/>
                  </a:lnTo>
                  <a:lnTo>
                    <a:pt x="34747" y="188556"/>
                  </a:lnTo>
                  <a:lnTo>
                    <a:pt x="34925" y="188480"/>
                  </a:lnTo>
                  <a:lnTo>
                    <a:pt x="34747" y="188722"/>
                  </a:lnTo>
                  <a:lnTo>
                    <a:pt x="35039" y="188671"/>
                  </a:lnTo>
                  <a:lnTo>
                    <a:pt x="34988" y="188391"/>
                  </a:lnTo>
                  <a:lnTo>
                    <a:pt x="35267" y="188429"/>
                  </a:lnTo>
                  <a:close/>
                </a:path>
                <a:path w="107950" h="249554">
                  <a:moveTo>
                    <a:pt x="35344" y="158889"/>
                  </a:moveTo>
                  <a:lnTo>
                    <a:pt x="35318" y="158534"/>
                  </a:lnTo>
                  <a:lnTo>
                    <a:pt x="35229" y="158407"/>
                  </a:lnTo>
                  <a:lnTo>
                    <a:pt x="35064" y="158483"/>
                  </a:lnTo>
                  <a:lnTo>
                    <a:pt x="35077" y="158902"/>
                  </a:lnTo>
                  <a:lnTo>
                    <a:pt x="35217" y="158991"/>
                  </a:lnTo>
                  <a:lnTo>
                    <a:pt x="35344" y="158889"/>
                  </a:lnTo>
                  <a:close/>
                </a:path>
                <a:path w="107950" h="249554">
                  <a:moveTo>
                    <a:pt x="35661" y="29705"/>
                  </a:moveTo>
                  <a:lnTo>
                    <a:pt x="35445" y="29756"/>
                  </a:lnTo>
                  <a:lnTo>
                    <a:pt x="35623" y="29895"/>
                  </a:lnTo>
                  <a:lnTo>
                    <a:pt x="35661" y="29705"/>
                  </a:lnTo>
                  <a:close/>
                </a:path>
                <a:path w="107950" h="249554">
                  <a:moveTo>
                    <a:pt x="35864" y="29641"/>
                  </a:moveTo>
                  <a:lnTo>
                    <a:pt x="35648" y="29565"/>
                  </a:lnTo>
                  <a:lnTo>
                    <a:pt x="35394" y="29705"/>
                  </a:lnTo>
                  <a:lnTo>
                    <a:pt x="35864" y="29641"/>
                  </a:lnTo>
                  <a:close/>
                </a:path>
                <a:path w="107950" h="249554">
                  <a:moveTo>
                    <a:pt x="35953" y="29159"/>
                  </a:moveTo>
                  <a:lnTo>
                    <a:pt x="34874" y="29057"/>
                  </a:lnTo>
                  <a:lnTo>
                    <a:pt x="34759" y="28829"/>
                  </a:lnTo>
                  <a:lnTo>
                    <a:pt x="34569" y="28765"/>
                  </a:lnTo>
                  <a:lnTo>
                    <a:pt x="34442" y="29019"/>
                  </a:lnTo>
                  <a:lnTo>
                    <a:pt x="34226" y="28879"/>
                  </a:lnTo>
                  <a:lnTo>
                    <a:pt x="34099" y="28892"/>
                  </a:lnTo>
                  <a:lnTo>
                    <a:pt x="34226" y="29057"/>
                  </a:lnTo>
                  <a:lnTo>
                    <a:pt x="34048" y="29019"/>
                  </a:lnTo>
                  <a:lnTo>
                    <a:pt x="33921" y="28943"/>
                  </a:lnTo>
                  <a:lnTo>
                    <a:pt x="33934" y="29286"/>
                  </a:lnTo>
                  <a:lnTo>
                    <a:pt x="34137" y="29413"/>
                  </a:lnTo>
                  <a:lnTo>
                    <a:pt x="34099" y="29946"/>
                  </a:lnTo>
                  <a:lnTo>
                    <a:pt x="34734" y="29984"/>
                  </a:lnTo>
                  <a:lnTo>
                    <a:pt x="34886" y="29603"/>
                  </a:lnTo>
                  <a:lnTo>
                    <a:pt x="34937" y="29286"/>
                  </a:lnTo>
                  <a:lnTo>
                    <a:pt x="35052" y="29413"/>
                  </a:lnTo>
                  <a:lnTo>
                    <a:pt x="35648" y="29565"/>
                  </a:lnTo>
                  <a:lnTo>
                    <a:pt x="35877" y="29286"/>
                  </a:lnTo>
                  <a:lnTo>
                    <a:pt x="35953" y="29159"/>
                  </a:lnTo>
                  <a:close/>
                </a:path>
                <a:path w="107950" h="249554">
                  <a:moveTo>
                    <a:pt x="36004" y="168897"/>
                  </a:moveTo>
                  <a:lnTo>
                    <a:pt x="35775" y="168998"/>
                  </a:lnTo>
                  <a:lnTo>
                    <a:pt x="35801" y="169443"/>
                  </a:lnTo>
                  <a:lnTo>
                    <a:pt x="35941" y="168998"/>
                  </a:lnTo>
                  <a:close/>
                </a:path>
                <a:path w="107950" h="249554">
                  <a:moveTo>
                    <a:pt x="36004" y="146126"/>
                  </a:moveTo>
                  <a:lnTo>
                    <a:pt x="35318" y="146011"/>
                  </a:lnTo>
                  <a:lnTo>
                    <a:pt x="35458" y="146761"/>
                  </a:lnTo>
                  <a:lnTo>
                    <a:pt x="35191" y="146215"/>
                  </a:lnTo>
                  <a:lnTo>
                    <a:pt x="33921" y="147447"/>
                  </a:lnTo>
                  <a:lnTo>
                    <a:pt x="35090" y="147269"/>
                  </a:lnTo>
                  <a:lnTo>
                    <a:pt x="35369" y="147066"/>
                  </a:lnTo>
                  <a:lnTo>
                    <a:pt x="35407" y="146812"/>
                  </a:lnTo>
                  <a:lnTo>
                    <a:pt x="35661" y="146837"/>
                  </a:lnTo>
                  <a:lnTo>
                    <a:pt x="36004" y="146126"/>
                  </a:lnTo>
                  <a:close/>
                </a:path>
                <a:path w="107950" h="249554">
                  <a:moveTo>
                    <a:pt x="36144" y="29603"/>
                  </a:moveTo>
                  <a:lnTo>
                    <a:pt x="35902" y="29641"/>
                  </a:lnTo>
                  <a:lnTo>
                    <a:pt x="35725" y="29870"/>
                  </a:lnTo>
                  <a:lnTo>
                    <a:pt x="35991" y="29781"/>
                  </a:lnTo>
                  <a:lnTo>
                    <a:pt x="36144" y="29603"/>
                  </a:lnTo>
                  <a:close/>
                </a:path>
                <a:path w="107950" h="249554">
                  <a:moveTo>
                    <a:pt x="36410" y="167792"/>
                  </a:moveTo>
                  <a:lnTo>
                    <a:pt x="36195" y="167322"/>
                  </a:lnTo>
                  <a:lnTo>
                    <a:pt x="35191" y="167665"/>
                  </a:lnTo>
                  <a:lnTo>
                    <a:pt x="36055" y="167830"/>
                  </a:lnTo>
                  <a:lnTo>
                    <a:pt x="36334" y="167779"/>
                  </a:lnTo>
                  <a:close/>
                </a:path>
                <a:path w="107950" h="249554">
                  <a:moveTo>
                    <a:pt x="36804" y="143713"/>
                  </a:moveTo>
                  <a:lnTo>
                    <a:pt x="36779" y="142443"/>
                  </a:lnTo>
                  <a:lnTo>
                    <a:pt x="36372" y="143306"/>
                  </a:lnTo>
                  <a:lnTo>
                    <a:pt x="35801" y="144272"/>
                  </a:lnTo>
                  <a:lnTo>
                    <a:pt x="36804" y="143713"/>
                  </a:lnTo>
                  <a:close/>
                </a:path>
                <a:path w="107950" h="249554">
                  <a:moveTo>
                    <a:pt x="37757" y="191985"/>
                  </a:moveTo>
                  <a:lnTo>
                    <a:pt x="37604" y="191897"/>
                  </a:lnTo>
                  <a:lnTo>
                    <a:pt x="37477" y="191973"/>
                  </a:lnTo>
                  <a:lnTo>
                    <a:pt x="37757" y="191985"/>
                  </a:lnTo>
                  <a:close/>
                </a:path>
                <a:path w="107950" h="249554">
                  <a:moveTo>
                    <a:pt x="37807" y="184658"/>
                  </a:moveTo>
                  <a:lnTo>
                    <a:pt x="37782" y="184365"/>
                  </a:lnTo>
                  <a:lnTo>
                    <a:pt x="37668" y="184607"/>
                  </a:lnTo>
                  <a:lnTo>
                    <a:pt x="37388" y="184632"/>
                  </a:lnTo>
                  <a:lnTo>
                    <a:pt x="37490" y="184848"/>
                  </a:lnTo>
                  <a:lnTo>
                    <a:pt x="37731" y="184772"/>
                  </a:lnTo>
                  <a:close/>
                </a:path>
                <a:path w="107950" h="249554">
                  <a:moveTo>
                    <a:pt x="38506" y="143713"/>
                  </a:moveTo>
                  <a:lnTo>
                    <a:pt x="38125" y="143510"/>
                  </a:lnTo>
                  <a:lnTo>
                    <a:pt x="37630" y="143306"/>
                  </a:lnTo>
                  <a:lnTo>
                    <a:pt x="37350" y="143230"/>
                  </a:lnTo>
                  <a:lnTo>
                    <a:pt x="37274" y="143510"/>
                  </a:lnTo>
                  <a:lnTo>
                    <a:pt x="37109" y="143624"/>
                  </a:lnTo>
                  <a:lnTo>
                    <a:pt x="36931" y="143941"/>
                  </a:lnTo>
                  <a:lnTo>
                    <a:pt x="36906" y="143713"/>
                  </a:lnTo>
                  <a:lnTo>
                    <a:pt x="36753" y="143929"/>
                  </a:lnTo>
                  <a:lnTo>
                    <a:pt x="36512" y="144983"/>
                  </a:lnTo>
                  <a:lnTo>
                    <a:pt x="37566" y="145110"/>
                  </a:lnTo>
                  <a:lnTo>
                    <a:pt x="37922" y="144170"/>
                  </a:lnTo>
                  <a:lnTo>
                    <a:pt x="38214" y="143941"/>
                  </a:lnTo>
                  <a:lnTo>
                    <a:pt x="38506" y="143713"/>
                  </a:lnTo>
                  <a:close/>
                </a:path>
                <a:path w="107950" h="249554">
                  <a:moveTo>
                    <a:pt x="38569" y="189077"/>
                  </a:moveTo>
                  <a:lnTo>
                    <a:pt x="38404" y="189090"/>
                  </a:lnTo>
                  <a:lnTo>
                    <a:pt x="38227" y="189293"/>
                  </a:lnTo>
                  <a:lnTo>
                    <a:pt x="38417" y="189280"/>
                  </a:lnTo>
                  <a:lnTo>
                    <a:pt x="38569" y="189077"/>
                  </a:lnTo>
                  <a:close/>
                </a:path>
                <a:path w="107950" h="249554">
                  <a:moveTo>
                    <a:pt x="39027" y="125996"/>
                  </a:moveTo>
                  <a:lnTo>
                    <a:pt x="38900" y="125818"/>
                  </a:lnTo>
                  <a:lnTo>
                    <a:pt x="38773" y="125945"/>
                  </a:lnTo>
                  <a:lnTo>
                    <a:pt x="38950" y="126022"/>
                  </a:lnTo>
                  <a:close/>
                </a:path>
                <a:path w="107950" h="249554">
                  <a:moveTo>
                    <a:pt x="39116" y="188582"/>
                  </a:moveTo>
                  <a:lnTo>
                    <a:pt x="38836" y="188455"/>
                  </a:lnTo>
                  <a:lnTo>
                    <a:pt x="39027" y="188315"/>
                  </a:lnTo>
                  <a:lnTo>
                    <a:pt x="38874" y="188315"/>
                  </a:lnTo>
                  <a:lnTo>
                    <a:pt x="38849" y="188175"/>
                  </a:lnTo>
                  <a:lnTo>
                    <a:pt x="38455" y="188099"/>
                  </a:lnTo>
                  <a:lnTo>
                    <a:pt x="38379" y="188709"/>
                  </a:lnTo>
                  <a:lnTo>
                    <a:pt x="38874" y="188658"/>
                  </a:lnTo>
                  <a:lnTo>
                    <a:pt x="39116" y="188582"/>
                  </a:lnTo>
                  <a:close/>
                </a:path>
                <a:path w="107950" h="249554">
                  <a:moveTo>
                    <a:pt x="39319" y="172821"/>
                  </a:moveTo>
                  <a:close/>
                </a:path>
                <a:path w="107950" h="249554">
                  <a:moveTo>
                    <a:pt x="39598" y="126682"/>
                  </a:moveTo>
                  <a:lnTo>
                    <a:pt x="38747" y="125996"/>
                  </a:lnTo>
                  <a:lnTo>
                    <a:pt x="38582" y="126492"/>
                  </a:lnTo>
                  <a:lnTo>
                    <a:pt x="38595" y="126707"/>
                  </a:lnTo>
                  <a:lnTo>
                    <a:pt x="38785" y="126873"/>
                  </a:lnTo>
                  <a:lnTo>
                    <a:pt x="39001" y="126898"/>
                  </a:lnTo>
                  <a:lnTo>
                    <a:pt x="39598" y="126682"/>
                  </a:lnTo>
                  <a:close/>
                </a:path>
                <a:path w="107950" h="249554">
                  <a:moveTo>
                    <a:pt x="39687" y="172389"/>
                  </a:moveTo>
                  <a:lnTo>
                    <a:pt x="39395" y="172542"/>
                  </a:lnTo>
                  <a:lnTo>
                    <a:pt x="39319" y="172821"/>
                  </a:lnTo>
                  <a:lnTo>
                    <a:pt x="39408" y="172694"/>
                  </a:lnTo>
                  <a:lnTo>
                    <a:pt x="39484" y="172542"/>
                  </a:lnTo>
                  <a:lnTo>
                    <a:pt x="39547" y="172694"/>
                  </a:lnTo>
                  <a:lnTo>
                    <a:pt x="39662" y="172542"/>
                  </a:lnTo>
                  <a:lnTo>
                    <a:pt x="39687" y="172389"/>
                  </a:lnTo>
                  <a:close/>
                </a:path>
                <a:path w="107950" h="249554">
                  <a:moveTo>
                    <a:pt x="40220" y="184327"/>
                  </a:moveTo>
                  <a:lnTo>
                    <a:pt x="39966" y="184302"/>
                  </a:lnTo>
                  <a:lnTo>
                    <a:pt x="39916" y="184454"/>
                  </a:lnTo>
                  <a:lnTo>
                    <a:pt x="39751" y="184442"/>
                  </a:lnTo>
                  <a:lnTo>
                    <a:pt x="39738" y="184594"/>
                  </a:lnTo>
                  <a:lnTo>
                    <a:pt x="40220" y="184327"/>
                  </a:lnTo>
                  <a:close/>
                </a:path>
                <a:path w="107950" h="249554">
                  <a:moveTo>
                    <a:pt x="40436" y="213296"/>
                  </a:moveTo>
                  <a:lnTo>
                    <a:pt x="40220" y="213220"/>
                  </a:lnTo>
                  <a:lnTo>
                    <a:pt x="40322" y="213347"/>
                  </a:lnTo>
                  <a:close/>
                </a:path>
                <a:path w="107950" h="249554">
                  <a:moveTo>
                    <a:pt x="40500" y="172834"/>
                  </a:moveTo>
                  <a:lnTo>
                    <a:pt x="40322" y="172745"/>
                  </a:lnTo>
                  <a:lnTo>
                    <a:pt x="39979" y="173037"/>
                  </a:lnTo>
                  <a:lnTo>
                    <a:pt x="40233" y="172948"/>
                  </a:lnTo>
                  <a:lnTo>
                    <a:pt x="40500" y="172834"/>
                  </a:lnTo>
                  <a:close/>
                </a:path>
                <a:path w="107950" h="249554">
                  <a:moveTo>
                    <a:pt x="40754" y="172224"/>
                  </a:moveTo>
                  <a:lnTo>
                    <a:pt x="40093" y="172389"/>
                  </a:lnTo>
                  <a:lnTo>
                    <a:pt x="40144" y="172072"/>
                  </a:lnTo>
                  <a:lnTo>
                    <a:pt x="39751" y="172199"/>
                  </a:lnTo>
                  <a:lnTo>
                    <a:pt x="40005" y="172326"/>
                  </a:lnTo>
                  <a:lnTo>
                    <a:pt x="40005" y="172593"/>
                  </a:lnTo>
                  <a:lnTo>
                    <a:pt x="39649" y="172694"/>
                  </a:lnTo>
                  <a:lnTo>
                    <a:pt x="39344" y="172821"/>
                  </a:lnTo>
                  <a:lnTo>
                    <a:pt x="39281" y="173101"/>
                  </a:lnTo>
                  <a:lnTo>
                    <a:pt x="39649" y="172935"/>
                  </a:lnTo>
                  <a:lnTo>
                    <a:pt x="39903" y="172872"/>
                  </a:lnTo>
                  <a:lnTo>
                    <a:pt x="40538" y="172389"/>
                  </a:lnTo>
                  <a:lnTo>
                    <a:pt x="40754" y="172224"/>
                  </a:lnTo>
                  <a:close/>
                </a:path>
                <a:path w="107950" h="249554">
                  <a:moveTo>
                    <a:pt x="40843" y="170103"/>
                  </a:moveTo>
                  <a:lnTo>
                    <a:pt x="40792" y="169976"/>
                  </a:lnTo>
                  <a:lnTo>
                    <a:pt x="40601" y="170078"/>
                  </a:lnTo>
                  <a:lnTo>
                    <a:pt x="40614" y="170230"/>
                  </a:lnTo>
                  <a:lnTo>
                    <a:pt x="40754" y="170141"/>
                  </a:lnTo>
                  <a:close/>
                </a:path>
                <a:path w="107950" h="249554">
                  <a:moveTo>
                    <a:pt x="42430" y="213334"/>
                  </a:moveTo>
                  <a:lnTo>
                    <a:pt x="42049" y="213321"/>
                  </a:lnTo>
                  <a:lnTo>
                    <a:pt x="41719" y="213258"/>
                  </a:lnTo>
                  <a:lnTo>
                    <a:pt x="41554" y="213652"/>
                  </a:lnTo>
                  <a:lnTo>
                    <a:pt x="41770" y="213804"/>
                  </a:lnTo>
                  <a:lnTo>
                    <a:pt x="41821" y="213677"/>
                  </a:lnTo>
                  <a:lnTo>
                    <a:pt x="42430" y="213334"/>
                  </a:lnTo>
                  <a:close/>
                </a:path>
                <a:path w="107950" h="249554">
                  <a:moveTo>
                    <a:pt x="43967" y="185610"/>
                  </a:moveTo>
                  <a:lnTo>
                    <a:pt x="43840" y="185750"/>
                  </a:lnTo>
                  <a:lnTo>
                    <a:pt x="43548" y="185839"/>
                  </a:lnTo>
                  <a:lnTo>
                    <a:pt x="43510" y="186029"/>
                  </a:lnTo>
                  <a:lnTo>
                    <a:pt x="43688" y="186093"/>
                  </a:lnTo>
                  <a:lnTo>
                    <a:pt x="43903" y="185762"/>
                  </a:lnTo>
                  <a:lnTo>
                    <a:pt x="43967" y="185610"/>
                  </a:lnTo>
                  <a:close/>
                </a:path>
                <a:path w="107950" h="249554">
                  <a:moveTo>
                    <a:pt x="44310" y="172707"/>
                  </a:moveTo>
                  <a:lnTo>
                    <a:pt x="44183" y="172605"/>
                  </a:lnTo>
                  <a:lnTo>
                    <a:pt x="44043" y="172669"/>
                  </a:lnTo>
                  <a:lnTo>
                    <a:pt x="43992" y="172808"/>
                  </a:lnTo>
                  <a:lnTo>
                    <a:pt x="44310" y="172707"/>
                  </a:lnTo>
                  <a:close/>
                </a:path>
                <a:path w="107950" h="249554">
                  <a:moveTo>
                    <a:pt x="46253" y="221411"/>
                  </a:moveTo>
                  <a:lnTo>
                    <a:pt x="46075" y="221322"/>
                  </a:lnTo>
                  <a:lnTo>
                    <a:pt x="46126" y="221488"/>
                  </a:lnTo>
                  <a:lnTo>
                    <a:pt x="46253" y="221411"/>
                  </a:lnTo>
                  <a:close/>
                </a:path>
                <a:path w="107950" h="249554">
                  <a:moveTo>
                    <a:pt x="48831" y="221221"/>
                  </a:moveTo>
                  <a:lnTo>
                    <a:pt x="48666" y="221005"/>
                  </a:lnTo>
                  <a:lnTo>
                    <a:pt x="48679" y="221170"/>
                  </a:lnTo>
                  <a:lnTo>
                    <a:pt x="48463" y="221043"/>
                  </a:lnTo>
                  <a:lnTo>
                    <a:pt x="48348" y="221234"/>
                  </a:lnTo>
                  <a:lnTo>
                    <a:pt x="48209" y="220967"/>
                  </a:lnTo>
                  <a:lnTo>
                    <a:pt x="48247" y="221183"/>
                  </a:lnTo>
                  <a:lnTo>
                    <a:pt x="48272" y="221361"/>
                  </a:lnTo>
                  <a:lnTo>
                    <a:pt x="48488" y="221437"/>
                  </a:lnTo>
                  <a:lnTo>
                    <a:pt x="48577" y="221767"/>
                  </a:lnTo>
                  <a:lnTo>
                    <a:pt x="48831" y="221221"/>
                  </a:lnTo>
                  <a:close/>
                </a:path>
                <a:path w="107950" h="249554">
                  <a:moveTo>
                    <a:pt x="51447" y="213474"/>
                  </a:moveTo>
                  <a:lnTo>
                    <a:pt x="51168" y="213385"/>
                  </a:lnTo>
                  <a:lnTo>
                    <a:pt x="51028" y="213283"/>
                  </a:lnTo>
                  <a:lnTo>
                    <a:pt x="50901" y="213474"/>
                  </a:lnTo>
                  <a:lnTo>
                    <a:pt x="51104" y="213563"/>
                  </a:lnTo>
                  <a:lnTo>
                    <a:pt x="51231" y="213652"/>
                  </a:lnTo>
                  <a:lnTo>
                    <a:pt x="51447" y="213474"/>
                  </a:lnTo>
                  <a:close/>
                </a:path>
                <a:path w="107950" h="249554">
                  <a:moveTo>
                    <a:pt x="52730" y="229654"/>
                  </a:moveTo>
                  <a:lnTo>
                    <a:pt x="52641" y="229489"/>
                  </a:lnTo>
                  <a:lnTo>
                    <a:pt x="52641" y="229692"/>
                  </a:lnTo>
                  <a:close/>
                </a:path>
                <a:path w="107950" h="249554">
                  <a:moveTo>
                    <a:pt x="53644" y="213525"/>
                  </a:moveTo>
                  <a:lnTo>
                    <a:pt x="53454" y="213360"/>
                  </a:lnTo>
                  <a:lnTo>
                    <a:pt x="53340" y="213626"/>
                  </a:lnTo>
                  <a:lnTo>
                    <a:pt x="53492" y="213741"/>
                  </a:lnTo>
                  <a:lnTo>
                    <a:pt x="53644" y="213525"/>
                  </a:lnTo>
                  <a:close/>
                </a:path>
                <a:path w="107950" h="249554">
                  <a:moveTo>
                    <a:pt x="59029" y="229235"/>
                  </a:moveTo>
                  <a:lnTo>
                    <a:pt x="58864" y="229209"/>
                  </a:lnTo>
                  <a:lnTo>
                    <a:pt x="58991" y="229336"/>
                  </a:lnTo>
                  <a:close/>
                </a:path>
                <a:path w="107950" h="249554">
                  <a:moveTo>
                    <a:pt x="61328" y="229438"/>
                  </a:moveTo>
                  <a:lnTo>
                    <a:pt x="61201" y="229323"/>
                  </a:lnTo>
                  <a:lnTo>
                    <a:pt x="60883" y="229476"/>
                  </a:lnTo>
                  <a:lnTo>
                    <a:pt x="61048" y="229565"/>
                  </a:lnTo>
                  <a:lnTo>
                    <a:pt x="61328" y="229438"/>
                  </a:lnTo>
                  <a:close/>
                </a:path>
                <a:path w="107950" h="249554">
                  <a:moveTo>
                    <a:pt x="73888" y="228854"/>
                  </a:moveTo>
                  <a:lnTo>
                    <a:pt x="73723" y="228752"/>
                  </a:lnTo>
                  <a:lnTo>
                    <a:pt x="73533" y="228866"/>
                  </a:lnTo>
                  <a:lnTo>
                    <a:pt x="73748" y="229146"/>
                  </a:lnTo>
                  <a:lnTo>
                    <a:pt x="73863" y="228930"/>
                  </a:lnTo>
                  <a:close/>
                </a:path>
                <a:path w="107950" h="249554">
                  <a:moveTo>
                    <a:pt x="78333" y="190144"/>
                  </a:moveTo>
                  <a:lnTo>
                    <a:pt x="76644" y="190080"/>
                  </a:lnTo>
                  <a:lnTo>
                    <a:pt x="77482" y="190500"/>
                  </a:lnTo>
                  <a:lnTo>
                    <a:pt x="77851" y="190487"/>
                  </a:lnTo>
                  <a:lnTo>
                    <a:pt x="78333" y="190144"/>
                  </a:lnTo>
                  <a:close/>
                </a:path>
                <a:path w="107950" h="249554">
                  <a:moveTo>
                    <a:pt x="81559" y="189293"/>
                  </a:moveTo>
                  <a:lnTo>
                    <a:pt x="81229" y="189458"/>
                  </a:lnTo>
                  <a:lnTo>
                    <a:pt x="81445" y="189471"/>
                  </a:lnTo>
                  <a:lnTo>
                    <a:pt x="81534" y="189331"/>
                  </a:lnTo>
                  <a:close/>
                </a:path>
                <a:path w="107950" h="249554">
                  <a:moveTo>
                    <a:pt x="89433" y="221322"/>
                  </a:moveTo>
                  <a:lnTo>
                    <a:pt x="89039" y="221361"/>
                  </a:lnTo>
                  <a:lnTo>
                    <a:pt x="88658" y="221437"/>
                  </a:lnTo>
                  <a:lnTo>
                    <a:pt x="88480" y="221691"/>
                  </a:lnTo>
                  <a:lnTo>
                    <a:pt x="88988" y="221729"/>
                  </a:lnTo>
                  <a:lnTo>
                    <a:pt x="89433" y="221322"/>
                  </a:lnTo>
                  <a:close/>
                </a:path>
                <a:path w="107950" h="249554">
                  <a:moveTo>
                    <a:pt x="90309" y="222758"/>
                  </a:moveTo>
                  <a:lnTo>
                    <a:pt x="90043" y="222669"/>
                  </a:lnTo>
                  <a:lnTo>
                    <a:pt x="89954" y="223050"/>
                  </a:lnTo>
                  <a:lnTo>
                    <a:pt x="90093" y="222923"/>
                  </a:lnTo>
                  <a:lnTo>
                    <a:pt x="90309" y="222758"/>
                  </a:lnTo>
                  <a:close/>
                </a:path>
                <a:path w="107950" h="249554">
                  <a:moveTo>
                    <a:pt x="91198" y="223329"/>
                  </a:moveTo>
                  <a:lnTo>
                    <a:pt x="91071" y="223266"/>
                  </a:lnTo>
                  <a:lnTo>
                    <a:pt x="90881" y="223329"/>
                  </a:lnTo>
                  <a:lnTo>
                    <a:pt x="91109" y="223393"/>
                  </a:lnTo>
                  <a:close/>
                </a:path>
                <a:path w="107950" h="249554">
                  <a:moveTo>
                    <a:pt x="91655" y="129463"/>
                  </a:moveTo>
                  <a:lnTo>
                    <a:pt x="91516" y="129235"/>
                  </a:lnTo>
                  <a:lnTo>
                    <a:pt x="91401" y="129781"/>
                  </a:lnTo>
                  <a:lnTo>
                    <a:pt x="91617" y="129654"/>
                  </a:lnTo>
                  <a:lnTo>
                    <a:pt x="91579" y="129463"/>
                  </a:lnTo>
                  <a:close/>
                </a:path>
                <a:path w="107950" h="249554">
                  <a:moveTo>
                    <a:pt x="92748" y="223316"/>
                  </a:moveTo>
                  <a:lnTo>
                    <a:pt x="92379" y="223304"/>
                  </a:lnTo>
                  <a:lnTo>
                    <a:pt x="92608" y="223380"/>
                  </a:lnTo>
                  <a:lnTo>
                    <a:pt x="92748" y="223316"/>
                  </a:lnTo>
                  <a:close/>
                </a:path>
                <a:path w="107950" h="249554">
                  <a:moveTo>
                    <a:pt x="99047" y="247205"/>
                  </a:moveTo>
                  <a:lnTo>
                    <a:pt x="98285" y="247065"/>
                  </a:lnTo>
                  <a:lnTo>
                    <a:pt x="98209" y="246684"/>
                  </a:lnTo>
                  <a:lnTo>
                    <a:pt x="97815" y="246786"/>
                  </a:lnTo>
                  <a:lnTo>
                    <a:pt x="97917" y="247700"/>
                  </a:lnTo>
                  <a:lnTo>
                    <a:pt x="98437" y="247611"/>
                  </a:lnTo>
                  <a:lnTo>
                    <a:pt x="99047" y="247205"/>
                  </a:lnTo>
                  <a:close/>
                </a:path>
                <a:path w="107950" h="249554">
                  <a:moveTo>
                    <a:pt x="107924" y="249008"/>
                  </a:moveTo>
                  <a:lnTo>
                    <a:pt x="107429" y="249059"/>
                  </a:lnTo>
                  <a:lnTo>
                    <a:pt x="107518" y="249313"/>
                  </a:lnTo>
                  <a:lnTo>
                    <a:pt x="107924" y="249008"/>
                  </a:lnTo>
                  <a:close/>
                </a:path>
              </a:pathLst>
            </a:custGeom>
            <a:solidFill>
              <a:srgbClr val="E6E7E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" name="object 1654"/>
            <p:cNvSpPr/>
            <p:nvPr/>
          </p:nvSpPr>
          <p:spPr>
            <a:xfrm>
              <a:off x="718680" y="4475416"/>
              <a:ext cx="105410" cy="247015"/>
            </a:xfrm>
            <a:custGeom>
              <a:avLst/>
              <a:gdLst/>
              <a:ahLst/>
              <a:cxnLst/>
              <a:rect l="l" t="t" r="r" b="b"/>
              <a:pathLst>
                <a:path w="105409" h="247014">
                  <a:moveTo>
                    <a:pt x="330" y="73952"/>
                  </a:moveTo>
                  <a:lnTo>
                    <a:pt x="0" y="74015"/>
                  </a:lnTo>
                  <a:lnTo>
                    <a:pt x="203" y="74053"/>
                  </a:lnTo>
                  <a:lnTo>
                    <a:pt x="330" y="73952"/>
                  </a:lnTo>
                  <a:close/>
                </a:path>
                <a:path w="105409" h="247014">
                  <a:moveTo>
                    <a:pt x="2463" y="78676"/>
                  </a:moveTo>
                  <a:lnTo>
                    <a:pt x="1689" y="78714"/>
                  </a:lnTo>
                  <a:lnTo>
                    <a:pt x="1714" y="78981"/>
                  </a:lnTo>
                  <a:lnTo>
                    <a:pt x="1981" y="78727"/>
                  </a:lnTo>
                  <a:lnTo>
                    <a:pt x="2095" y="78854"/>
                  </a:lnTo>
                  <a:lnTo>
                    <a:pt x="2463" y="78676"/>
                  </a:lnTo>
                  <a:close/>
                </a:path>
                <a:path w="105409" h="247014">
                  <a:moveTo>
                    <a:pt x="5143" y="73990"/>
                  </a:moveTo>
                  <a:lnTo>
                    <a:pt x="4762" y="73888"/>
                  </a:lnTo>
                  <a:lnTo>
                    <a:pt x="4699" y="74053"/>
                  </a:lnTo>
                  <a:lnTo>
                    <a:pt x="4902" y="74104"/>
                  </a:lnTo>
                  <a:lnTo>
                    <a:pt x="5143" y="73990"/>
                  </a:lnTo>
                  <a:close/>
                </a:path>
                <a:path w="105409" h="247014">
                  <a:moveTo>
                    <a:pt x="5308" y="73825"/>
                  </a:moveTo>
                  <a:lnTo>
                    <a:pt x="4876" y="73698"/>
                  </a:lnTo>
                  <a:lnTo>
                    <a:pt x="4648" y="73825"/>
                  </a:lnTo>
                  <a:lnTo>
                    <a:pt x="4876" y="73799"/>
                  </a:lnTo>
                  <a:lnTo>
                    <a:pt x="5105" y="73964"/>
                  </a:lnTo>
                  <a:lnTo>
                    <a:pt x="4965" y="73825"/>
                  </a:lnTo>
                  <a:lnTo>
                    <a:pt x="5308" y="73825"/>
                  </a:lnTo>
                  <a:close/>
                </a:path>
                <a:path w="105409" h="247014">
                  <a:moveTo>
                    <a:pt x="5689" y="78917"/>
                  </a:moveTo>
                  <a:lnTo>
                    <a:pt x="5549" y="78447"/>
                  </a:lnTo>
                  <a:lnTo>
                    <a:pt x="5422" y="78359"/>
                  </a:lnTo>
                  <a:lnTo>
                    <a:pt x="5143" y="78562"/>
                  </a:lnTo>
                  <a:lnTo>
                    <a:pt x="5092" y="78295"/>
                  </a:lnTo>
                  <a:lnTo>
                    <a:pt x="4686" y="78206"/>
                  </a:lnTo>
                  <a:lnTo>
                    <a:pt x="4889" y="79044"/>
                  </a:lnTo>
                  <a:lnTo>
                    <a:pt x="5321" y="78930"/>
                  </a:lnTo>
                  <a:lnTo>
                    <a:pt x="5600" y="78701"/>
                  </a:lnTo>
                  <a:lnTo>
                    <a:pt x="5689" y="78917"/>
                  </a:lnTo>
                  <a:close/>
                </a:path>
                <a:path w="105409" h="247014">
                  <a:moveTo>
                    <a:pt x="6362" y="89458"/>
                  </a:moveTo>
                  <a:lnTo>
                    <a:pt x="5092" y="89420"/>
                  </a:lnTo>
                  <a:lnTo>
                    <a:pt x="5575" y="89547"/>
                  </a:lnTo>
                  <a:lnTo>
                    <a:pt x="5765" y="89712"/>
                  </a:lnTo>
                  <a:lnTo>
                    <a:pt x="5283" y="89573"/>
                  </a:lnTo>
                  <a:lnTo>
                    <a:pt x="5219" y="89712"/>
                  </a:lnTo>
                  <a:lnTo>
                    <a:pt x="5118" y="89954"/>
                  </a:lnTo>
                  <a:lnTo>
                    <a:pt x="5676" y="89890"/>
                  </a:lnTo>
                  <a:lnTo>
                    <a:pt x="5727" y="89738"/>
                  </a:lnTo>
                  <a:lnTo>
                    <a:pt x="6362" y="89458"/>
                  </a:lnTo>
                  <a:close/>
                </a:path>
                <a:path w="105409" h="247014">
                  <a:moveTo>
                    <a:pt x="10947" y="939"/>
                  </a:moveTo>
                  <a:close/>
                </a:path>
                <a:path w="105409" h="247014">
                  <a:moveTo>
                    <a:pt x="11290" y="279"/>
                  </a:moveTo>
                  <a:lnTo>
                    <a:pt x="11226" y="0"/>
                  </a:lnTo>
                  <a:lnTo>
                    <a:pt x="10845" y="406"/>
                  </a:lnTo>
                  <a:lnTo>
                    <a:pt x="10972" y="444"/>
                  </a:lnTo>
                  <a:lnTo>
                    <a:pt x="11176" y="419"/>
                  </a:lnTo>
                  <a:lnTo>
                    <a:pt x="11290" y="279"/>
                  </a:lnTo>
                  <a:close/>
                </a:path>
                <a:path w="105409" h="247014">
                  <a:moveTo>
                    <a:pt x="11455" y="406"/>
                  </a:moveTo>
                  <a:lnTo>
                    <a:pt x="11417" y="127"/>
                  </a:lnTo>
                  <a:lnTo>
                    <a:pt x="11252" y="406"/>
                  </a:lnTo>
                  <a:lnTo>
                    <a:pt x="11455" y="406"/>
                  </a:lnTo>
                  <a:close/>
                </a:path>
                <a:path w="105409" h="247014">
                  <a:moveTo>
                    <a:pt x="11518" y="876"/>
                  </a:moveTo>
                  <a:lnTo>
                    <a:pt x="11468" y="469"/>
                  </a:lnTo>
                  <a:lnTo>
                    <a:pt x="11226" y="469"/>
                  </a:lnTo>
                  <a:lnTo>
                    <a:pt x="10883" y="469"/>
                  </a:lnTo>
                  <a:lnTo>
                    <a:pt x="11214" y="673"/>
                  </a:lnTo>
                  <a:lnTo>
                    <a:pt x="11010" y="723"/>
                  </a:lnTo>
                  <a:lnTo>
                    <a:pt x="10972" y="876"/>
                  </a:lnTo>
                  <a:lnTo>
                    <a:pt x="11137" y="939"/>
                  </a:lnTo>
                  <a:lnTo>
                    <a:pt x="10947" y="939"/>
                  </a:lnTo>
                  <a:lnTo>
                    <a:pt x="10998" y="1092"/>
                  </a:lnTo>
                  <a:lnTo>
                    <a:pt x="11137" y="1028"/>
                  </a:lnTo>
                  <a:lnTo>
                    <a:pt x="11303" y="1041"/>
                  </a:lnTo>
                  <a:lnTo>
                    <a:pt x="11518" y="876"/>
                  </a:lnTo>
                  <a:close/>
                </a:path>
                <a:path w="105409" h="247014">
                  <a:moveTo>
                    <a:pt x="11849" y="116738"/>
                  </a:moveTo>
                  <a:lnTo>
                    <a:pt x="11620" y="116382"/>
                  </a:lnTo>
                  <a:lnTo>
                    <a:pt x="11315" y="116357"/>
                  </a:lnTo>
                  <a:lnTo>
                    <a:pt x="11049" y="116497"/>
                  </a:lnTo>
                  <a:lnTo>
                    <a:pt x="11176" y="116751"/>
                  </a:lnTo>
                  <a:lnTo>
                    <a:pt x="11442" y="116763"/>
                  </a:lnTo>
                  <a:lnTo>
                    <a:pt x="11849" y="116738"/>
                  </a:lnTo>
                  <a:close/>
                </a:path>
                <a:path w="105409" h="247014">
                  <a:moveTo>
                    <a:pt x="12814" y="73215"/>
                  </a:moveTo>
                  <a:lnTo>
                    <a:pt x="12573" y="73367"/>
                  </a:lnTo>
                  <a:lnTo>
                    <a:pt x="12433" y="72809"/>
                  </a:lnTo>
                  <a:lnTo>
                    <a:pt x="12560" y="72428"/>
                  </a:lnTo>
                  <a:lnTo>
                    <a:pt x="12217" y="72415"/>
                  </a:lnTo>
                  <a:lnTo>
                    <a:pt x="12192" y="72720"/>
                  </a:lnTo>
                  <a:lnTo>
                    <a:pt x="12065" y="72669"/>
                  </a:lnTo>
                  <a:lnTo>
                    <a:pt x="12331" y="73101"/>
                  </a:lnTo>
                  <a:lnTo>
                    <a:pt x="12014" y="73050"/>
                  </a:lnTo>
                  <a:lnTo>
                    <a:pt x="12039" y="73304"/>
                  </a:lnTo>
                  <a:lnTo>
                    <a:pt x="11963" y="73825"/>
                  </a:lnTo>
                  <a:lnTo>
                    <a:pt x="12331" y="73723"/>
                  </a:lnTo>
                  <a:lnTo>
                    <a:pt x="12369" y="73990"/>
                  </a:lnTo>
                  <a:lnTo>
                    <a:pt x="12496" y="73863"/>
                  </a:lnTo>
                  <a:lnTo>
                    <a:pt x="12814" y="73215"/>
                  </a:lnTo>
                  <a:close/>
                </a:path>
                <a:path w="105409" h="247014">
                  <a:moveTo>
                    <a:pt x="12992" y="116052"/>
                  </a:moveTo>
                  <a:lnTo>
                    <a:pt x="12674" y="116052"/>
                  </a:lnTo>
                  <a:lnTo>
                    <a:pt x="12890" y="116154"/>
                  </a:lnTo>
                  <a:close/>
                </a:path>
                <a:path w="105409" h="247014">
                  <a:moveTo>
                    <a:pt x="13550" y="406"/>
                  </a:moveTo>
                  <a:lnTo>
                    <a:pt x="12915" y="533"/>
                  </a:lnTo>
                  <a:lnTo>
                    <a:pt x="13093" y="609"/>
                  </a:lnTo>
                  <a:lnTo>
                    <a:pt x="13246" y="571"/>
                  </a:lnTo>
                  <a:lnTo>
                    <a:pt x="13550" y="406"/>
                  </a:lnTo>
                  <a:close/>
                </a:path>
                <a:path w="105409" h="247014">
                  <a:moveTo>
                    <a:pt x="14211" y="1574"/>
                  </a:moveTo>
                  <a:lnTo>
                    <a:pt x="13754" y="520"/>
                  </a:lnTo>
                  <a:lnTo>
                    <a:pt x="13690" y="1231"/>
                  </a:lnTo>
                  <a:lnTo>
                    <a:pt x="13703" y="1371"/>
                  </a:lnTo>
                  <a:lnTo>
                    <a:pt x="13474" y="1143"/>
                  </a:lnTo>
                  <a:lnTo>
                    <a:pt x="13512" y="1358"/>
                  </a:lnTo>
                  <a:lnTo>
                    <a:pt x="14211" y="1574"/>
                  </a:lnTo>
                  <a:close/>
                </a:path>
                <a:path w="105409" h="247014">
                  <a:moveTo>
                    <a:pt x="15087" y="29997"/>
                  </a:moveTo>
                  <a:lnTo>
                    <a:pt x="14681" y="30137"/>
                  </a:lnTo>
                  <a:lnTo>
                    <a:pt x="14909" y="30111"/>
                  </a:lnTo>
                  <a:lnTo>
                    <a:pt x="15087" y="29997"/>
                  </a:lnTo>
                  <a:close/>
                </a:path>
                <a:path w="105409" h="247014">
                  <a:moveTo>
                    <a:pt x="15252" y="122974"/>
                  </a:moveTo>
                  <a:lnTo>
                    <a:pt x="15049" y="122974"/>
                  </a:lnTo>
                  <a:lnTo>
                    <a:pt x="15036" y="122847"/>
                  </a:lnTo>
                  <a:lnTo>
                    <a:pt x="14795" y="122948"/>
                  </a:lnTo>
                  <a:lnTo>
                    <a:pt x="15163" y="123139"/>
                  </a:lnTo>
                  <a:lnTo>
                    <a:pt x="15252" y="122974"/>
                  </a:lnTo>
                  <a:close/>
                </a:path>
                <a:path w="105409" h="247014">
                  <a:moveTo>
                    <a:pt x="15557" y="29514"/>
                  </a:moveTo>
                  <a:lnTo>
                    <a:pt x="15240" y="29641"/>
                  </a:lnTo>
                  <a:lnTo>
                    <a:pt x="15240" y="29806"/>
                  </a:lnTo>
                  <a:lnTo>
                    <a:pt x="15557" y="29514"/>
                  </a:lnTo>
                  <a:close/>
                </a:path>
                <a:path w="105409" h="247014">
                  <a:moveTo>
                    <a:pt x="20713" y="10121"/>
                  </a:moveTo>
                  <a:lnTo>
                    <a:pt x="20535" y="9969"/>
                  </a:lnTo>
                  <a:lnTo>
                    <a:pt x="20307" y="9842"/>
                  </a:lnTo>
                  <a:lnTo>
                    <a:pt x="20523" y="10121"/>
                  </a:lnTo>
                  <a:lnTo>
                    <a:pt x="20396" y="10414"/>
                  </a:lnTo>
                  <a:lnTo>
                    <a:pt x="20713" y="10121"/>
                  </a:lnTo>
                  <a:close/>
                </a:path>
                <a:path w="105409" h="247014">
                  <a:moveTo>
                    <a:pt x="21640" y="9105"/>
                  </a:moveTo>
                  <a:lnTo>
                    <a:pt x="21399" y="8928"/>
                  </a:lnTo>
                  <a:lnTo>
                    <a:pt x="21361" y="8686"/>
                  </a:lnTo>
                  <a:lnTo>
                    <a:pt x="21590" y="8610"/>
                  </a:lnTo>
                  <a:lnTo>
                    <a:pt x="21272" y="8623"/>
                  </a:lnTo>
                  <a:lnTo>
                    <a:pt x="21082" y="8801"/>
                  </a:lnTo>
                  <a:lnTo>
                    <a:pt x="21031" y="8928"/>
                  </a:lnTo>
                  <a:lnTo>
                    <a:pt x="20828" y="9017"/>
                  </a:lnTo>
                  <a:lnTo>
                    <a:pt x="20599" y="9499"/>
                  </a:lnTo>
                  <a:lnTo>
                    <a:pt x="20828" y="9499"/>
                  </a:lnTo>
                  <a:lnTo>
                    <a:pt x="21005" y="9410"/>
                  </a:lnTo>
                  <a:lnTo>
                    <a:pt x="21640" y="9105"/>
                  </a:lnTo>
                  <a:close/>
                </a:path>
                <a:path w="105409" h="247014">
                  <a:moveTo>
                    <a:pt x="21844" y="174917"/>
                  </a:moveTo>
                  <a:lnTo>
                    <a:pt x="21767" y="174764"/>
                  </a:lnTo>
                  <a:lnTo>
                    <a:pt x="21729" y="174904"/>
                  </a:lnTo>
                  <a:close/>
                </a:path>
                <a:path w="105409" h="247014">
                  <a:moveTo>
                    <a:pt x="21856" y="126974"/>
                  </a:moveTo>
                  <a:lnTo>
                    <a:pt x="21805" y="126669"/>
                  </a:lnTo>
                  <a:lnTo>
                    <a:pt x="21666" y="126758"/>
                  </a:lnTo>
                  <a:lnTo>
                    <a:pt x="21780" y="127114"/>
                  </a:lnTo>
                  <a:lnTo>
                    <a:pt x="21856" y="126974"/>
                  </a:lnTo>
                  <a:close/>
                </a:path>
                <a:path w="105409" h="247014">
                  <a:moveTo>
                    <a:pt x="25234" y="180822"/>
                  </a:moveTo>
                  <a:lnTo>
                    <a:pt x="25019" y="180848"/>
                  </a:lnTo>
                  <a:lnTo>
                    <a:pt x="25171" y="180924"/>
                  </a:lnTo>
                  <a:close/>
                </a:path>
                <a:path w="105409" h="247014">
                  <a:moveTo>
                    <a:pt x="25374" y="151066"/>
                  </a:moveTo>
                  <a:lnTo>
                    <a:pt x="25044" y="150901"/>
                  </a:lnTo>
                  <a:lnTo>
                    <a:pt x="24892" y="150952"/>
                  </a:lnTo>
                  <a:lnTo>
                    <a:pt x="24955" y="151104"/>
                  </a:lnTo>
                  <a:lnTo>
                    <a:pt x="25374" y="151066"/>
                  </a:lnTo>
                  <a:close/>
                </a:path>
                <a:path w="105409" h="247014">
                  <a:moveTo>
                    <a:pt x="25387" y="13652"/>
                  </a:moveTo>
                  <a:lnTo>
                    <a:pt x="24866" y="13042"/>
                  </a:lnTo>
                  <a:lnTo>
                    <a:pt x="24904" y="13449"/>
                  </a:lnTo>
                  <a:lnTo>
                    <a:pt x="25019" y="13589"/>
                  </a:lnTo>
                  <a:lnTo>
                    <a:pt x="25387" y="13652"/>
                  </a:lnTo>
                  <a:close/>
                </a:path>
                <a:path w="105409" h="247014">
                  <a:moveTo>
                    <a:pt x="25755" y="148564"/>
                  </a:moveTo>
                  <a:lnTo>
                    <a:pt x="25666" y="148348"/>
                  </a:lnTo>
                  <a:lnTo>
                    <a:pt x="25095" y="148450"/>
                  </a:lnTo>
                  <a:lnTo>
                    <a:pt x="25527" y="148615"/>
                  </a:lnTo>
                  <a:lnTo>
                    <a:pt x="25692" y="148602"/>
                  </a:lnTo>
                  <a:close/>
                </a:path>
                <a:path w="105409" h="247014">
                  <a:moveTo>
                    <a:pt x="26187" y="180340"/>
                  </a:moveTo>
                  <a:lnTo>
                    <a:pt x="25869" y="180403"/>
                  </a:lnTo>
                  <a:lnTo>
                    <a:pt x="26022" y="180568"/>
                  </a:lnTo>
                  <a:lnTo>
                    <a:pt x="26149" y="180428"/>
                  </a:lnTo>
                  <a:close/>
                </a:path>
                <a:path w="105409" h="247014">
                  <a:moveTo>
                    <a:pt x="26238" y="139534"/>
                  </a:moveTo>
                  <a:lnTo>
                    <a:pt x="26136" y="139357"/>
                  </a:lnTo>
                  <a:lnTo>
                    <a:pt x="25908" y="139700"/>
                  </a:lnTo>
                  <a:lnTo>
                    <a:pt x="26123" y="139611"/>
                  </a:lnTo>
                  <a:close/>
                </a:path>
                <a:path w="105409" h="247014">
                  <a:moveTo>
                    <a:pt x="26428" y="180987"/>
                  </a:moveTo>
                  <a:lnTo>
                    <a:pt x="26301" y="180809"/>
                  </a:lnTo>
                  <a:lnTo>
                    <a:pt x="25793" y="180987"/>
                  </a:lnTo>
                  <a:lnTo>
                    <a:pt x="26111" y="181089"/>
                  </a:lnTo>
                  <a:lnTo>
                    <a:pt x="26365" y="181025"/>
                  </a:lnTo>
                  <a:close/>
                </a:path>
                <a:path w="105409" h="247014">
                  <a:moveTo>
                    <a:pt x="28194" y="184023"/>
                  </a:moveTo>
                  <a:lnTo>
                    <a:pt x="28003" y="183603"/>
                  </a:lnTo>
                  <a:lnTo>
                    <a:pt x="27724" y="183603"/>
                  </a:lnTo>
                  <a:lnTo>
                    <a:pt x="27317" y="184010"/>
                  </a:lnTo>
                  <a:lnTo>
                    <a:pt x="27736" y="184137"/>
                  </a:lnTo>
                  <a:lnTo>
                    <a:pt x="28181" y="184124"/>
                  </a:lnTo>
                  <a:close/>
                </a:path>
                <a:path w="105409" h="247014">
                  <a:moveTo>
                    <a:pt x="29044" y="167944"/>
                  </a:moveTo>
                  <a:lnTo>
                    <a:pt x="28727" y="168249"/>
                  </a:lnTo>
                  <a:lnTo>
                    <a:pt x="28905" y="168313"/>
                  </a:lnTo>
                  <a:lnTo>
                    <a:pt x="29044" y="167944"/>
                  </a:lnTo>
                  <a:close/>
                </a:path>
                <a:path w="105409" h="247014">
                  <a:moveTo>
                    <a:pt x="29184" y="148259"/>
                  </a:moveTo>
                  <a:lnTo>
                    <a:pt x="28740" y="148170"/>
                  </a:lnTo>
                  <a:lnTo>
                    <a:pt x="28663" y="148374"/>
                  </a:lnTo>
                  <a:lnTo>
                    <a:pt x="28765" y="148526"/>
                  </a:lnTo>
                  <a:lnTo>
                    <a:pt x="28981" y="148437"/>
                  </a:lnTo>
                  <a:lnTo>
                    <a:pt x="29184" y="148259"/>
                  </a:lnTo>
                  <a:close/>
                </a:path>
                <a:path w="105409" h="247014">
                  <a:moveTo>
                    <a:pt x="29527" y="149593"/>
                  </a:moveTo>
                  <a:lnTo>
                    <a:pt x="29171" y="148882"/>
                  </a:lnTo>
                  <a:lnTo>
                    <a:pt x="28829" y="149428"/>
                  </a:lnTo>
                  <a:lnTo>
                    <a:pt x="28448" y="149821"/>
                  </a:lnTo>
                  <a:lnTo>
                    <a:pt x="29337" y="149758"/>
                  </a:lnTo>
                  <a:lnTo>
                    <a:pt x="28524" y="150241"/>
                  </a:lnTo>
                  <a:lnTo>
                    <a:pt x="28346" y="149771"/>
                  </a:lnTo>
                  <a:lnTo>
                    <a:pt x="28295" y="150253"/>
                  </a:lnTo>
                  <a:lnTo>
                    <a:pt x="28346" y="150469"/>
                  </a:lnTo>
                  <a:lnTo>
                    <a:pt x="28054" y="150622"/>
                  </a:lnTo>
                  <a:lnTo>
                    <a:pt x="28168" y="151015"/>
                  </a:lnTo>
                  <a:lnTo>
                    <a:pt x="28473" y="150952"/>
                  </a:lnTo>
                  <a:lnTo>
                    <a:pt x="28905" y="151257"/>
                  </a:lnTo>
                  <a:lnTo>
                    <a:pt x="28994" y="149987"/>
                  </a:lnTo>
                  <a:lnTo>
                    <a:pt x="29425" y="149923"/>
                  </a:lnTo>
                  <a:lnTo>
                    <a:pt x="29527" y="149593"/>
                  </a:lnTo>
                  <a:close/>
                </a:path>
                <a:path w="105409" h="247014">
                  <a:moveTo>
                    <a:pt x="29616" y="158800"/>
                  </a:moveTo>
                  <a:lnTo>
                    <a:pt x="29438" y="158572"/>
                  </a:lnTo>
                  <a:lnTo>
                    <a:pt x="29438" y="158750"/>
                  </a:lnTo>
                  <a:lnTo>
                    <a:pt x="29616" y="158800"/>
                  </a:lnTo>
                  <a:close/>
                </a:path>
                <a:path w="105409" h="247014">
                  <a:moveTo>
                    <a:pt x="29768" y="159308"/>
                  </a:moveTo>
                  <a:lnTo>
                    <a:pt x="29616" y="159131"/>
                  </a:lnTo>
                  <a:lnTo>
                    <a:pt x="29616" y="159004"/>
                  </a:lnTo>
                  <a:lnTo>
                    <a:pt x="29235" y="159042"/>
                  </a:lnTo>
                  <a:lnTo>
                    <a:pt x="29667" y="159232"/>
                  </a:lnTo>
                  <a:close/>
                </a:path>
                <a:path w="105409" h="247014">
                  <a:moveTo>
                    <a:pt x="30581" y="126123"/>
                  </a:moveTo>
                  <a:lnTo>
                    <a:pt x="29832" y="126352"/>
                  </a:lnTo>
                  <a:lnTo>
                    <a:pt x="29641" y="126377"/>
                  </a:lnTo>
                  <a:lnTo>
                    <a:pt x="29451" y="126504"/>
                  </a:lnTo>
                  <a:lnTo>
                    <a:pt x="28790" y="126771"/>
                  </a:lnTo>
                  <a:lnTo>
                    <a:pt x="29413" y="126758"/>
                  </a:lnTo>
                  <a:lnTo>
                    <a:pt x="28994" y="126949"/>
                  </a:lnTo>
                  <a:lnTo>
                    <a:pt x="29298" y="127215"/>
                  </a:lnTo>
                  <a:lnTo>
                    <a:pt x="29667" y="127215"/>
                  </a:lnTo>
                  <a:lnTo>
                    <a:pt x="30289" y="127266"/>
                  </a:lnTo>
                  <a:lnTo>
                    <a:pt x="30276" y="126758"/>
                  </a:lnTo>
                  <a:lnTo>
                    <a:pt x="30480" y="126479"/>
                  </a:lnTo>
                  <a:lnTo>
                    <a:pt x="30581" y="126123"/>
                  </a:lnTo>
                  <a:close/>
                </a:path>
                <a:path w="105409" h="247014">
                  <a:moveTo>
                    <a:pt x="30607" y="32677"/>
                  </a:moveTo>
                  <a:lnTo>
                    <a:pt x="30530" y="32524"/>
                  </a:lnTo>
                  <a:lnTo>
                    <a:pt x="30467" y="32321"/>
                  </a:lnTo>
                  <a:lnTo>
                    <a:pt x="30302" y="32448"/>
                  </a:lnTo>
                  <a:lnTo>
                    <a:pt x="30175" y="32448"/>
                  </a:lnTo>
                  <a:lnTo>
                    <a:pt x="30048" y="32308"/>
                  </a:lnTo>
                  <a:lnTo>
                    <a:pt x="29908" y="32385"/>
                  </a:lnTo>
                  <a:lnTo>
                    <a:pt x="29756" y="32448"/>
                  </a:lnTo>
                  <a:lnTo>
                    <a:pt x="29895" y="32588"/>
                  </a:lnTo>
                  <a:lnTo>
                    <a:pt x="29502" y="32651"/>
                  </a:lnTo>
                  <a:lnTo>
                    <a:pt x="29895" y="33032"/>
                  </a:lnTo>
                  <a:lnTo>
                    <a:pt x="30060" y="32931"/>
                  </a:lnTo>
                  <a:lnTo>
                    <a:pt x="30441" y="32753"/>
                  </a:lnTo>
                  <a:lnTo>
                    <a:pt x="30607" y="32677"/>
                  </a:lnTo>
                  <a:close/>
                </a:path>
                <a:path w="105409" h="247014">
                  <a:moveTo>
                    <a:pt x="31000" y="158788"/>
                  </a:moveTo>
                  <a:lnTo>
                    <a:pt x="30886" y="158178"/>
                  </a:lnTo>
                  <a:lnTo>
                    <a:pt x="30708" y="158877"/>
                  </a:lnTo>
                  <a:lnTo>
                    <a:pt x="30924" y="158788"/>
                  </a:lnTo>
                  <a:close/>
                </a:path>
                <a:path w="105409" h="247014">
                  <a:moveTo>
                    <a:pt x="31318" y="166065"/>
                  </a:moveTo>
                  <a:lnTo>
                    <a:pt x="31178" y="166179"/>
                  </a:lnTo>
                  <a:lnTo>
                    <a:pt x="31318" y="166065"/>
                  </a:lnTo>
                  <a:close/>
                </a:path>
                <a:path w="105409" h="247014">
                  <a:moveTo>
                    <a:pt x="31457" y="167805"/>
                  </a:moveTo>
                  <a:lnTo>
                    <a:pt x="31102" y="167576"/>
                  </a:lnTo>
                  <a:lnTo>
                    <a:pt x="31216" y="167792"/>
                  </a:lnTo>
                  <a:lnTo>
                    <a:pt x="30848" y="167652"/>
                  </a:lnTo>
                  <a:lnTo>
                    <a:pt x="30670" y="167728"/>
                  </a:lnTo>
                  <a:lnTo>
                    <a:pt x="30873" y="168059"/>
                  </a:lnTo>
                  <a:lnTo>
                    <a:pt x="30746" y="168198"/>
                  </a:lnTo>
                  <a:lnTo>
                    <a:pt x="30759" y="168351"/>
                  </a:lnTo>
                  <a:lnTo>
                    <a:pt x="31140" y="168135"/>
                  </a:lnTo>
                  <a:lnTo>
                    <a:pt x="31013" y="168338"/>
                  </a:lnTo>
                  <a:lnTo>
                    <a:pt x="31280" y="168389"/>
                  </a:lnTo>
                  <a:lnTo>
                    <a:pt x="31369" y="167957"/>
                  </a:lnTo>
                  <a:lnTo>
                    <a:pt x="31457" y="167805"/>
                  </a:lnTo>
                  <a:close/>
                </a:path>
                <a:path w="105409" h="247014">
                  <a:moveTo>
                    <a:pt x="31521" y="165887"/>
                  </a:moveTo>
                  <a:lnTo>
                    <a:pt x="31470" y="165709"/>
                  </a:lnTo>
                  <a:lnTo>
                    <a:pt x="31318" y="166065"/>
                  </a:lnTo>
                  <a:lnTo>
                    <a:pt x="31521" y="165887"/>
                  </a:lnTo>
                  <a:close/>
                </a:path>
                <a:path w="105409" h="247014">
                  <a:moveTo>
                    <a:pt x="32029" y="164325"/>
                  </a:moveTo>
                  <a:lnTo>
                    <a:pt x="31699" y="164249"/>
                  </a:lnTo>
                  <a:lnTo>
                    <a:pt x="31699" y="163842"/>
                  </a:lnTo>
                  <a:lnTo>
                    <a:pt x="31457" y="163652"/>
                  </a:lnTo>
                  <a:lnTo>
                    <a:pt x="31369" y="164033"/>
                  </a:lnTo>
                  <a:lnTo>
                    <a:pt x="31242" y="164198"/>
                  </a:lnTo>
                  <a:lnTo>
                    <a:pt x="31216" y="164363"/>
                  </a:lnTo>
                  <a:lnTo>
                    <a:pt x="31521" y="164503"/>
                  </a:lnTo>
                  <a:lnTo>
                    <a:pt x="31242" y="164579"/>
                  </a:lnTo>
                  <a:lnTo>
                    <a:pt x="30962" y="164566"/>
                  </a:lnTo>
                  <a:lnTo>
                    <a:pt x="30899" y="165341"/>
                  </a:lnTo>
                  <a:lnTo>
                    <a:pt x="30657" y="165696"/>
                  </a:lnTo>
                  <a:lnTo>
                    <a:pt x="30441" y="165900"/>
                  </a:lnTo>
                  <a:lnTo>
                    <a:pt x="31064" y="166179"/>
                  </a:lnTo>
                  <a:lnTo>
                    <a:pt x="31267" y="165887"/>
                  </a:lnTo>
                  <a:lnTo>
                    <a:pt x="31343" y="165608"/>
                  </a:lnTo>
                  <a:lnTo>
                    <a:pt x="31407" y="165341"/>
                  </a:lnTo>
                  <a:lnTo>
                    <a:pt x="31470" y="165709"/>
                  </a:lnTo>
                  <a:lnTo>
                    <a:pt x="31623" y="165341"/>
                  </a:lnTo>
                  <a:lnTo>
                    <a:pt x="31915" y="164617"/>
                  </a:lnTo>
                  <a:lnTo>
                    <a:pt x="31470" y="164426"/>
                  </a:lnTo>
                  <a:lnTo>
                    <a:pt x="32029" y="164325"/>
                  </a:lnTo>
                  <a:close/>
                </a:path>
                <a:path w="105409" h="247014">
                  <a:moveTo>
                    <a:pt x="32054" y="166306"/>
                  </a:moveTo>
                  <a:lnTo>
                    <a:pt x="32042" y="166179"/>
                  </a:lnTo>
                  <a:lnTo>
                    <a:pt x="31610" y="165887"/>
                  </a:lnTo>
                  <a:lnTo>
                    <a:pt x="31457" y="165976"/>
                  </a:lnTo>
                  <a:lnTo>
                    <a:pt x="31267" y="166179"/>
                  </a:lnTo>
                  <a:lnTo>
                    <a:pt x="31356" y="166306"/>
                  </a:lnTo>
                  <a:lnTo>
                    <a:pt x="32054" y="166306"/>
                  </a:lnTo>
                  <a:close/>
                </a:path>
                <a:path w="105409" h="247014">
                  <a:moveTo>
                    <a:pt x="32092" y="166547"/>
                  </a:moveTo>
                  <a:lnTo>
                    <a:pt x="32054" y="166382"/>
                  </a:lnTo>
                  <a:lnTo>
                    <a:pt x="31546" y="166382"/>
                  </a:lnTo>
                  <a:lnTo>
                    <a:pt x="30937" y="166382"/>
                  </a:lnTo>
                  <a:lnTo>
                    <a:pt x="30264" y="166179"/>
                  </a:lnTo>
                  <a:lnTo>
                    <a:pt x="30848" y="166738"/>
                  </a:lnTo>
                  <a:lnTo>
                    <a:pt x="31280" y="166585"/>
                  </a:lnTo>
                  <a:lnTo>
                    <a:pt x="30988" y="167119"/>
                  </a:lnTo>
                  <a:lnTo>
                    <a:pt x="31419" y="167030"/>
                  </a:lnTo>
                  <a:lnTo>
                    <a:pt x="32016" y="166865"/>
                  </a:lnTo>
                  <a:lnTo>
                    <a:pt x="32092" y="166547"/>
                  </a:lnTo>
                  <a:close/>
                </a:path>
                <a:path w="105409" h="247014">
                  <a:moveTo>
                    <a:pt x="32435" y="165265"/>
                  </a:moveTo>
                  <a:lnTo>
                    <a:pt x="32016" y="165277"/>
                  </a:lnTo>
                  <a:lnTo>
                    <a:pt x="31750" y="165608"/>
                  </a:lnTo>
                  <a:lnTo>
                    <a:pt x="31686" y="165811"/>
                  </a:lnTo>
                  <a:lnTo>
                    <a:pt x="31864" y="165823"/>
                  </a:lnTo>
                  <a:lnTo>
                    <a:pt x="32435" y="165265"/>
                  </a:lnTo>
                  <a:close/>
                </a:path>
                <a:path w="105409" h="247014">
                  <a:moveTo>
                    <a:pt x="32473" y="168046"/>
                  </a:moveTo>
                  <a:lnTo>
                    <a:pt x="31927" y="167716"/>
                  </a:lnTo>
                  <a:lnTo>
                    <a:pt x="31915" y="167944"/>
                  </a:lnTo>
                  <a:lnTo>
                    <a:pt x="32054" y="168084"/>
                  </a:lnTo>
                  <a:lnTo>
                    <a:pt x="32473" y="168046"/>
                  </a:lnTo>
                  <a:close/>
                </a:path>
                <a:path w="105409" h="247014">
                  <a:moveTo>
                    <a:pt x="32575" y="25552"/>
                  </a:moveTo>
                  <a:lnTo>
                    <a:pt x="32245" y="25539"/>
                  </a:lnTo>
                  <a:lnTo>
                    <a:pt x="32296" y="25717"/>
                  </a:lnTo>
                  <a:lnTo>
                    <a:pt x="32473" y="25641"/>
                  </a:lnTo>
                  <a:close/>
                </a:path>
                <a:path w="105409" h="247014">
                  <a:moveTo>
                    <a:pt x="32651" y="206222"/>
                  </a:moveTo>
                  <a:lnTo>
                    <a:pt x="32423" y="206184"/>
                  </a:lnTo>
                  <a:lnTo>
                    <a:pt x="32435" y="206336"/>
                  </a:lnTo>
                  <a:lnTo>
                    <a:pt x="32575" y="206286"/>
                  </a:lnTo>
                  <a:close/>
                </a:path>
                <a:path w="105409" h="247014">
                  <a:moveTo>
                    <a:pt x="33832" y="183578"/>
                  </a:moveTo>
                  <a:lnTo>
                    <a:pt x="33413" y="183438"/>
                  </a:lnTo>
                  <a:lnTo>
                    <a:pt x="33337" y="183642"/>
                  </a:lnTo>
                  <a:lnTo>
                    <a:pt x="33464" y="183680"/>
                  </a:lnTo>
                  <a:lnTo>
                    <a:pt x="33832" y="183578"/>
                  </a:lnTo>
                  <a:close/>
                </a:path>
                <a:path w="105409" h="247014">
                  <a:moveTo>
                    <a:pt x="33947" y="187337"/>
                  </a:moveTo>
                  <a:lnTo>
                    <a:pt x="33896" y="187185"/>
                  </a:lnTo>
                  <a:lnTo>
                    <a:pt x="33680" y="187350"/>
                  </a:lnTo>
                  <a:lnTo>
                    <a:pt x="33947" y="187337"/>
                  </a:lnTo>
                  <a:close/>
                </a:path>
                <a:path w="105409" h="247014">
                  <a:moveTo>
                    <a:pt x="34264" y="189128"/>
                  </a:moveTo>
                  <a:lnTo>
                    <a:pt x="34239" y="188988"/>
                  </a:lnTo>
                  <a:lnTo>
                    <a:pt x="33921" y="189217"/>
                  </a:lnTo>
                  <a:lnTo>
                    <a:pt x="33655" y="189153"/>
                  </a:lnTo>
                  <a:lnTo>
                    <a:pt x="33782" y="189369"/>
                  </a:lnTo>
                  <a:lnTo>
                    <a:pt x="33934" y="189433"/>
                  </a:lnTo>
                  <a:lnTo>
                    <a:pt x="34112" y="189318"/>
                  </a:lnTo>
                  <a:lnTo>
                    <a:pt x="34264" y="189128"/>
                  </a:lnTo>
                  <a:close/>
                </a:path>
                <a:path w="105409" h="247014">
                  <a:moveTo>
                    <a:pt x="34290" y="188048"/>
                  </a:moveTo>
                  <a:lnTo>
                    <a:pt x="34163" y="187934"/>
                  </a:lnTo>
                  <a:lnTo>
                    <a:pt x="33921" y="187845"/>
                  </a:lnTo>
                  <a:lnTo>
                    <a:pt x="34137" y="188061"/>
                  </a:lnTo>
                  <a:lnTo>
                    <a:pt x="34290" y="188048"/>
                  </a:lnTo>
                  <a:close/>
                </a:path>
                <a:path w="105409" h="247014">
                  <a:moveTo>
                    <a:pt x="34721" y="166293"/>
                  </a:moveTo>
                  <a:lnTo>
                    <a:pt x="34328" y="166154"/>
                  </a:lnTo>
                  <a:lnTo>
                    <a:pt x="34353" y="166382"/>
                  </a:lnTo>
                  <a:lnTo>
                    <a:pt x="34594" y="166446"/>
                  </a:lnTo>
                  <a:lnTo>
                    <a:pt x="34721" y="166293"/>
                  </a:lnTo>
                  <a:close/>
                </a:path>
                <a:path w="105409" h="247014">
                  <a:moveTo>
                    <a:pt x="34988" y="172237"/>
                  </a:moveTo>
                  <a:lnTo>
                    <a:pt x="34785" y="172135"/>
                  </a:lnTo>
                  <a:lnTo>
                    <a:pt x="34759" y="172351"/>
                  </a:lnTo>
                  <a:lnTo>
                    <a:pt x="34912" y="172377"/>
                  </a:lnTo>
                  <a:lnTo>
                    <a:pt x="34988" y="172237"/>
                  </a:lnTo>
                  <a:close/>
                </a:path>
                <a:path w="105409" h="247014">
                  <a:moveTo>
                    <a:pt x="35052" y="143192"/>
                  </a:moveTo>
                  <a:lnTo>
                    <a:pt x="34759" y="142481"/>
                  </a:lnTo>
                  <a:lnTo>
                    <a:pt x="34340" y="142379"/>
                  </a:lnTo>
                  <a:lnTo>
                    <a:pt x="34112" y="143027"/>
                  </a:lnTo>
                  <a:lnTo>
                    <a:pt x="34620" y="143129"/>
                  </a:lnTo>
                  <a:lnTo>
                    <a:pt x="35052" y="143192"/>
                  </a:lnTo>
                  <a:close/>
                </a:path>
                <a:path w="105409" h="247014">
                  <a:moveTo>
                    <a:pt x="35204" y="133146"/>
                  </a:moveTo>
                  <a:lnTo>
                    <a:pt x="35102" y="132981"/>
                  </a:lnTo>
                  <a:lnTo>
                    <a:pt x="34848" y="132778"/>
                  </a:lnTo>
                  <a:lnTo>
                    <a:pt x="34925" y="132956"/>
                  </a:lnTo>
                  <a:lnTo>
                    <a:pt x="34899" y="133096"/>
                  </a:lnTo>
                  <a:lnTo>
                    <a:pt x="34937" y="133248"/>
                  </a:lnTo>
                  <a:lnTo>
                    <a:pt x="34988" y="133375"/>
                  </a:lnTo>
                  <a:lnTo>
                    <a:pt x="35128" y="133477"/>
                  </a:lnTo>
                  <a:lnTo>
                    <a:pt x="35204" y="133146"/>
                  </a:lnTo>
                  <a:close/>
                </a:path>
                <a:path w="105409" h="247014">
                  <a:moveTo>
                    <a:pt x="35737" y="143891"/>
                  </a:moveTo>
                  <a:lnTo>
                    <a:pt x="34963" y="144691"/>
                  </a:lnTo>
                  <a:lnTo>
                    <a:pt x="35560" y="144513"/>
                  </a:lnTo>
                  <a:lnTo>
                    <a:pt x="35687" y="144348"/>
                  </a:lnTo>
                  <a:lnTo>
                    <a:pt x="35737" y="143891"/>
                  </a:lnTo>
                  <a:close/>
                </a:path>
                <a:path w="105409" h="247014">
                  <a:moveTo>
                    <a:pt x="35788" y="131978"/>
                  </a:moveTo>
                  <a:lnTo>
                    <a:pt x="34937" y="131495"/>
                  </a:lnTo>
                  <a:lnTo>
                    <a:pt x="34201" y="131191"/>
                  </a:lnTo>
                  <a:lnTo>
                    <a:pt x="34937" y="132194"/>
                  </a:lnTo>
                  <a:lnTo>
                    <a:pt x="35280" y="132207"/>
                  </a:lnTo>
                  <a:lnTo>
                    <a:pt x="35788" y="131978"/>
                  </a:lnTo>
                  <a:close/>
                </a:path>
                <a:path w="105409" h="247014">
                  <a:moveTo>
                    <a:pt x="35928" y="139268"/>
                  </a:moveTo>
                  <a:lnTo>
                    <a:pt x="35496" y="139014"/>
                  </a:lnTo>
                  <a:lnTo>
                    <a:pt x="35534" y="138798"/>
                  </a:lnTo>
                  <a:lnTo>
                    <a:pt x="35826" y="138544"/>
                  </a:lnTo>
                  <a:lnTo>
                    <a:pt x="35598" y="137223"/>
                  </a:lnTo>
                  <a:lnTo>
                    <a:pt x="34963" y="137566"/>
                  </a:lnTo>
                  <a:lnTo>
                    <a:pt x="34798" y="137896"/>
                  </a:lnTo>
                  <a:lnTo>
                    <a:pt x="35064" y="138188"/>
                  </a:lnTo>
                  <a:lnTo>
                    <a:pt x="35026" y="138544"/>
                  </a:lnTo>
                  <a:lnTo>
                    <a:pt x="34683" y="138874"/>
                  </a:lnTo>
                  <a:lnTo>
                    <a:pt x="34912" y="139560"/>
                  </a:lnTo>
                  <a:lnTo>
                    <a:pt x="35521" y="139357"/>
                  </a:lnTo>
                  <a:lnTo>
                    <a:pt x="35928" y="139268"/>
                  </a:lnTo>
                  <a:close/>
                </a:path>
                <a:path w="105409" h="247014">
                  <a:moveTo>
                    <a:pt x="36868" y="188429"/>
                  </a:moveTo>
                  <a:lnTo>
                    <a:pt x="36817" y="188201"/>
                  </a:lnTo>
                  <a:lnTo>
                    <a:pt x="36601" y="188391"/>
                  </a:lnTo>
                  <a:lnTo>
                    <a:pt x="36664" y="188556"/>
                  </a:lnTo>
                  <a:lnTo>
                    <a:pt x="36791" y="188455"/>
                  </a:lnTo>
                  <a:close/>
                </a:path>
                <a:path w="105409" h="247014">
                  <a:moveTo>
                    <a:pt x="39370" y="150266"/>
                  </a:moveTo>
                  <a:lnTo>
                    <a:pt x="38684" y="150368"/>
                  </a:lnTo>
                  <a:lnTo>
                    <a:pt x="38849" y="150571"/>
                  </a:lnTo>
                  <a:lnTo>
                    <a:pt x="39370" y="150266"/>
                  </a:lnTo>
                  <a:close/>
                </a:path>
                <a:path w="105409" h="247014">
                  <a:moveTo>
                    <a:pt x="39674" y="221513"/>
                  </a:moveTo>
                  <a:lnTo>
                    <a:pt x="39230" y="220916"/>
                  </a:lnTo>
                  <a:lnTo>
                    <a:pt x="39166" y="221208"/>
                  </a:lnTo>
                  <a:lnTo>
                    <a:pt x="39192" y="221399"/>
                  </a:lnTo>
                  <a:lnTo>
                    <a:pt x="39674" y="221513"/>
                  </a:lnTo>
                  <a:close/>
                </a:path>
                <a:path w="105409" h="247014">
                  <a:moveTo>
                    <a:pt x="40538" y="171716"/>
                  </a:moveTo>
                  <a:lnTo>
                    <a:pt x="40119" y="171945"/>
                  </a:lnTo>
                  <a:lnTo>
                    <a:pt x="40347" y="171881"/>
                  </a:lnTo>
                  <a:lnTo>
                    <a:pt x="40538" y="171716"/>
                  </a:lnTo>
                  <a:close/>
                </a:path>
                <a:path w="105409" h="247014">
                  <a:moveTo>
                    <a:pt x="40957" y="171831"/>
                  </a:moveTo>
                  <a:lnTo>
                    <a:pt x="40754" y="171843"/>
                  </a:lnTo>
                  <a:lnTo>
                    <a:pt x="40474" y="172034"/>
                  </a:lnTo>
                  <a:lnTo>
                    <a:pt x="40614" y="171818"/>
                  </a:lnTo>
                  <a:lnTo>
                    <a:pt x="40259" y="171996"/>
                  </a:lnTo>
                  <a:lnTo>
                    <a:pt x="40106" y="172161"/>
                  </a:lnTo>
                  <a:lnTo>
                    <a:pt x="40424" y="172135"/>
                  </a:lnTo>
                  <a:lnTo>
                    <a:pt x="40627" y="172034"/>
                  </a:lnTo>
                  <a:lnTo>
                    <a:pt x="40678" y="172326"/>
                  </a:lnTo>
                  <a:lnTo>
                    <a:pt x="40868" y="172250"/>
                  </a:lnTo>
                  <a:lnTo>
                    <a:pt x="40728" y="172135"/>
                  </a:lnTo>
                  <a:lnTo>
                    <a:pt x="40944" y="172110"/>
                  </a:lnTo>
                  <a:lnTo>
                    <a:pt x="40957" y="171831"/>
                  </a:lnTo>
                  <a:close/>
                </a:path>
                <a:path w="105409" h="247014">
                  <a:moveTo>
                    <a:pt x="41046" y="217208"/>
                  </a:moveTo>
                  <a:lnTo>
                    <a:pt x="40906" y="217144"/>
                  </a:lnTo>
                  <a:lnTo>
                    <a:pt x="40830" y="217271"/>
                  </a:lnTo>
                  <a:lnTo>
                    <a:pt x="40703" y="217398"/>
                  </a:lnTo>
                  <a:lnTo>
                    <a:pt x="40525" y="217665"/>
                  </a:lnTo>
                  <a:lnTo>
                    <a:pt x="40792" y="217703"/>
                  </a:lnTo>
                  <a:lnTo>
                    <a:pt x="40881" y="217576"/>
                  </a:lnTo>
                  <a:lnTo>
                    <a:pt x="41021" y="217297"/>
                  </a:lnTo>
                  <a:close/>
                </a:path>
                <a:path w="105409" h="247014">
                  <a:moveTo>
                    <a:pt x="42214" y="221335"/>
                  </a:moveTo>
                  <a:lnTo>
                    <a:pt x="42037" y="221259"/>
                  </a:lnTo>
                  <a:lnTo>
                    <a:pt x="41871" y="221259"/>
                  </a:lnTo>
                  <a:lnTo>
                    <a:pt x="42100" y="221437"/>
                  </a:lnTo>
                  <a:close/>
                </a:path>
                <a:path w="105409" h="247014">
                  <a:moveTo>
                    <a:pt x="42519" y="217144"/>
                  </a:moveTo>
                  <a:lnTo>
                    <a:pt x="42354" y="217106"/>
                  </a:lnTo>
                  <a:lnTo>
                    <a:pt x="42265" y="217436"/>
                  </a:lnTo>
                  <a:lnTo>
                    <a:pt x="42392" y="217424"/>
                  </a:lnTo>
                  <a:lnTo>
                    <a:pt x="42519" y="217144"/>
                  </a:lnTo>
                  <a:close/>
                </a:path>
                <a:path w="105409" h="247014">
                  <a:moveTo>
                    <a:pt x="42545" y="217424"/>
                  </a:moveTo>
                  <a:lnTo>
                    <a:pt x="42392" y="217424"/>
                  </a:lnTo>
                  <a:lnTo>
                    <a:pt x="42545" y="217424"/>
                  </a:lnTo>
                  <a:close/>
                </a:path>
                <a:path w="105409" h="247014">
                  <a:moveTo>
                    <a:pt x="43827" y="225082"/>
                  </a:moveTo>
                  <a:lnTo>
                    <a:pt x="43675" y="225031"/>
                  </a:lnTo>
                  <a:lnTo>
                    <a:pt x="43675" y="225158"/>
                  </a:lnTo>
                  <a:lnTo>
                    <a:pt x="43827" y="225082"/>
                  </a:lnTo>
                  <a:close/>
                </a:path>
                <a:path w="105409" h="247014">
                  <a:moveTo>
                    <a:pt x="44132" y="225082"/>
                  </a:moveTo>
                  <a:lnTo>
                    <a:pt x="44005" y="224929"/>
                  </a:lnTo>
                  <a:lnTo>
                    <a:pt x="44018" y="225221"/>
                  </a:lnTo>
                  <a:lnTo>
                    <a:pt x="44132" y="225082"/>
                  </a:lnTo>
                  <a:close/>
                </a:path>
                <a:path w="105409" h="247014">
                  <a:moveTo>
                    <a:pt x="44564" y="221513"/>
                  </a:moveTo>
                  <a:lnTo>
                    <a:pt x="44361" y="221386"/>
                  </a:lnTo>
                  <a:lnTo>
                    <a:pt x="44399" y="221640"/>
                  </a:lnTo>
                  <a:lnTo>
                    <a:pt x="44411" y="221462"/>
                  </a:lnTo>
                  <a:lnTo>
                    <a:pt x="44564" y="221513"/>
                  </a:lnTo>
                  <a:close/>
                </a:path>
                <a:path w="105409" h="247014">
                  <a:moveTo>
                    <a:pt x="45300" y="144221"/>
                  </a:moveTo>
                  <a:lnTo>
                    <a:pt x="45212" y="144056"/>
                  </a:lnTo>
                  <a:lnTo>
                    <a:pt x="45097" y="143789"/>
                  </a:lnTo>
                  <a:lnTo>
                    <a:pt x="44691" y="143789"/>
                  </a:lnTo>
                  <a:lnTo>
                    <a:pt x="44386" y="144068"/>
                  </a:lnTo>
                  <a:lnTo>
                    <a:pt x="44805" y="144145"/>
                  </a:lnTo>
                  <a:lnTo>
                    <a:pt x="44996" y="144157"/>
                  </a:lnTo>
                  <a:lnTo>
                    <a:pt x="45224" y="144259"/>
                  </a:lnTo>
                  <a:close/>
                </a:path>
                <a:path w="105409" h="247014">
                  <a:moveTo>
                    <a:pt x="48399" y="229311"/>
                  </a:moveTo>
                  <a:lnTo>
                    <a:pt x="48221" y="229095"/>
                  </a:lnTo>
                  <a:lnTo>
                    <a:pt x="48183" y="229273"/>
                  </a:lnTo>
                  <a:lnTo>
                    <a:pt x="48221" y="229476"/>
                  </a:lnTo>
                  <a:lnTo>
                    <a:pt x="48374" y="229412"/>
                  </a:lnTo>
                  <a:close/>
                </a:path>
                <a:path w="105409" h="247014">
                  <a:moveTo>
                    <a:pt x="50114" y="206108"/>
                  </a:moveTo>
                  <a:lnTo>
                    <a:pt x="49911" y="205663"/>
                  </a:lnTo>
                  <a:lnTo>
                    <a:pt x="49631" y="205600"/>
                  </a:lnTo>
                  <a:lnTo>
                    <a:pt x="49428" y="205955"/>
                  </a:lnTo>
                  <a:lnTo>
                    <a:pt x="49415" y="206311"/>
                  </a:lnTo>
                  <a:lnTo>
                    <a:pt x="49898" y="206375"/>
                  </a:lnTo>
                  <a:lnTo>
                    <a:pt x="50114" y="206108"/>
                  </a:lnTo>
                  <a:close/>
                </a:path>
                <a:path w="105409" h="247014">
                  <a:moveTo>
                    <a:pt x="55181" y="222173"/>
                  </a:moveTo>
                  <a:lnTo>
                    <a:pt x="55143" y="221970"/>
                  </a:lnTo>
                  <a:lnTo>
                    <a:pt x="54813" y="222110"/>
                  </a:lnTo>
                  <a:lnTo>
                    <a:pt x="54978" y="222211"/>
                  </a:lnTo>
                  <a:lnTo>
                    <a:pt x="55156" y="222250"/>
                  </a:lnTo>
                  <a:close/>
                </a:path>
                <a:path w="105409" h="247014">
                  <a:moveTo>
                    <a:pt x="55346" y="229362"/>
                  </a:moveTo>
                  <a:lnTo>
                    <a:pt x="55219" y="229311"/>
                  </a:lnTo>
                  <a:lnTo>
                    <a:pt x="55079" y="229273"/>
                  </a:lnTo>
                  <a:lnTo>
                    <a:pt x="55194" y="229438"/>
                  </a:lnTo>
                  <a:lnTo>
                    <a:pt x="55333" y="229425"/>
                  </a:lnTo>
                  <a:close/>
                </a:path>
                <a:path w="105409" h="247014">
                  <a:moveTo>
                    <a:pt x="67056" y="220522"/>
                  </a:moveTo>
                  <a:lnTo>
                    <a:pt x="66840" y="220548"/>
                  </a:lnTo>
                  <a:lnTo>
                    <a:pt x="66497" y="220687"/>
                  </a:lnTo>
                  <a:lnTo>
                    <a:pt x="66941" y="220726"/>
                  </a:lnTo>
                  <a:lnTo>
                    <a:pt x="67005" y="220599"/>
                  </a:lnTo>
                  <a:close/>
                </a:path>
                <a:path w="105409" h="247014">
                  <a:moveTo>
                    <a:pt x="73660" y="186905"/>
                  </a:moveTo>
                  <a:lnTo>
                    <a:pt x="73406" y="186753"/>
                  </a:lnTo>
                  <a:lnTo>
                    <a:pt x="73202" y="186524"/>
                  </a:lnTo>
                  <a:lnTo>
                    <a:pt x="73126" y="186677"/>
                  </a:lnTo>
                  <a:lnTo>
                    <a:pt x="73660" y="186905"/>
                  </a:lnTo>
                  <a:close/>
                </a:path>
                <a:path w="105409" h="247014">
                  <a:moveTo>
                    <a:pt x="83210" y="224650"/>
                  </a:moveTo>
                  <a:lnTo>
                    <a:pt x="82994" y="224370"/>
                  </a:lnTo>
                  <a:lnTo>
                    <a:pt x="82829" y="224167"/>
                  </a:lnTo>
                  <a:lnTo>
                    <a:pt x="82296" y="223964"/>
                  </a:lnTo>
                  <a:lnTo>
                    <a:pt x="82080" y="224282"/>
                  </a:lnTo>
                  <a:lnTo>
                    <a:pt x="81851" y="223812"/>
                  </a:lnTo>
                  <a:lnTo>
                    <a:pt x="81953" y="224370"/>
                  </a:lnTo>
                  <a:lnTo>
                    <a:pt x="81597" y="224053"/>
                  </a:lnTo>
                  <a:lnTo>
                    <a:pt x="81407" y="223926"/>
                  </a:lnTo>
                  <a:lnTo>
                    <a:pt x="81330" y="223393"/>
                  </a:lnTo>
                  <a:lnTo>
                    <a:pt x="81051" y="223278"/>
                  </a:lnTo>
                  <a:lnTo>
                    <a:pt x="80365" y="223113"/>
                  </a:lnTo>
                  <a:lnTo>
                    <a:pt x="79006" y="223812"/>
                  </a:lnTo>
                  <a:lnTo>
                    <a:pt x="80225" y="224231"/>
                  </a:lnTo>
                  <a:lnTo>
                    <a:pt x="80403" y="224370"/>
                  </a:lnTo>
                  <a:lnTo>
                    <a:pt x="80200" y="224675"/>
                  </a:lnTo>
                  <a:lnTo>
                    <a:pt x="80543" y="224650"/>
                  </a:lnTo>
                  <a:lnTo>
                    <a:pt x="80695" y="224790"/>
                  </a:lnTo>
                  <a:lnTo>
                    <a:pt x="80416" y="224993"/>
                  </a:lnTo>
                  <a:lnTo>
                    <a:pt x="80987" y="225298"/>
                  </a:lnTo>
                  <a:lnTo>
                    <a:pt x="81102" y="225488"/>
                  </a:lnTo>
                  <a:lnTo>
                    <a:pt x="81178" y="225869"/>
                  </a:lnTo>
                  <a:lnTo>
                    <a:pt x="81445" y="225717"/>
                  </a:lnTo>
                  <a:lnTo>
                    <a:pt x="81572" y="225907"/>
                  </a:lnTo>
                  <a:lnTo>
                    <a:pt x="81800" y="225717"/>
                  </a:lnTo>
                  <a:lnTo>
                    <a:pt x="82003" y="225552"/>
                  </a:lnTo>
                  <a:lnTo>
                    <a:pt x="82397" y="226187"/>
                  </a:lnTo>
                  <a:lnTo>
                    <a:pt x="82880" y="226047"/>
                  </a:lnTo>
                  <a:lnTo>
                    <a:pt x="83007" y="225552"/>
                  </a:lnTo>
                  <a:lnTo>
                    <a:pt x="83172" y="224993"/>
                  </a:lnTo>
                  <a:lnTo>
                    <a:pt x="83210" y="224650"/>
                  </a:lnTo>
                  <a:close/>
                </a:path>
                <a:path w="105409" h="247014">
                  <a:moveTo>
                    <a:pt x="99479" y="245668"/>
                  </a:moveTo>
                  <a:lnTo>
                    <a:pt x="99047" y="245618"/>
                  </a:lnTo>
                  <a:lnTo>
                    <a:pt x="98780" y="245745"/>
                  </a:lnTo>
                  <a:lnTo>
                    <a:pt x="98501" y="245897"/>
                  </a:lnTo>
                  <a:lnTo>
                    <a:pt x="98691" y="246430"/>
                  </a:lnTo>
                  <a:lnTo>
                    <a:pt x="98869" y="246367"/>
                  </a:lnTo>
                  <a:lnTo>
                    <a:pt x="99047" y="246240"/>
                  </a:lnTo>
                  <a:lnTo>
                    <a:pt x="99415" y="246380"/>
                  </a:lnTo>
                  <a:lnTo>
                    <a:pt x="99453" y="246126"/>
                  </a:lnTo>
                  <a:lnTo>
                    <a:pt x="99377" y="245795"/>
                  </a:lnTo>
                  <a:lnTo>
                    <a:pt x="99479" y="245668"/>
                  </a:lnTo>
                  <a:close/>
                </a:path>
                <a:path w="105409" h="247014">
                  <a:moveTo>
                    <a:pt x="105105" y="245491"/>
                  </a:moveTo>
                  <a:lnTo>
                    <a:pt x="104902" y="245351"/>
                  </a:lnTo>
                  <a:lnTo>
                    <a:pt x="104749" y="245719"/>
                  </a:lnTo>
                  <a:lnTo>
                    <a:pt x="105003" y="245757"/>
                  </a:lnTo>
                  <a:lnTo>
                    <a:pt x="105029" y="245567"/>
                  </a:lnTo>
                  <a:close/>
                </a:path>
              </a:pathLst>
            </a:custGeom>
            <a:solidFill>
              <a:srgbClr val="E6E7E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" name="object 1655"/>
            <p:cNvSpPr/>
            <p:nvPr/>
          </p:nvSpPr>
          <p:spPr>
            <a:xfrm>
              <a:off x="722985" y="4476737"/>
              <a:ext cx="106045" cy="231140"/>
            </a:xfrm>
            <a:custGeom>
              <a:avLst/>
              <a:gdLst/>
              <a:ahLst/>
              <a:cxnLst/>
              <a:rect l="l" t="t" r="r" b="b"/>
              <a:pathLst>
                <a:path w="106044" h="231139">
                  <a:moveTo>
                    <a:pt x="342" y="100647"/>
                  </a:moveTo>
                  <a:lnTo>
                    <a:pt x="254" y="100304"/>
                  </a:lnTo>
                  <a:lnTo>
                    <a:pt x="0" y="100952"/>
                  </a:lnTo>
                  <a:lnTo>
                    <a:pt x="292" y="100774"/>
                  </a:lnTo>
                  <a:lnTo>
                    <a:pt x="342" y="100647"/>
                  </a:lnTo>
                  <a:close/>
                </a:path>
                <a:path w="106044" h="231139">
                  <a:moveTo>
                    <a:pt x="7010" y="190"/>
                  </a:moveTo>
                  <a:lnTo>
                    <a:pt x="6845" y="203"/>
                  </a:lnTo>
                  <a:lnTo>
                    <a:pt x="7010" y="190"/>
                  </a:lnTo>
                  <a:close/>
                </a:path>
                <a:path w="106044" h="231139">
                  <a:moveTo>
                    <a:pt x="7048" y="25"/>
                  </a:moveTo>
                  <a:lnTo>
                    <a:pt x="6781" y="0"/>
                  </a:lnTo>
                  <a:lnTo>
                    <a:pt x="6756" y="215"/>
                  </a:lnTo>
                  <a:lnTo>
                    <a:pt x="7010" y="190"/>
                  </a:lnTo>
                  <a:lnTo>
                    <a:pt x="7048" y="25"/>
                  </a:lnTo>
                  <a:close/>
                </a:path>
                <a:path w="106044" h="231139">
                  <a:moveTo>
                    <a:pt x="10299" y="117919"/>
                  </a:moveTo>
                  <a:lnTo>
                    <a:pt x="9829" y="117983"/>
                  </a:lnTo>
                  <a:lnTo>
                    <a:pt x="9994" y="118059"/>
                  </a:lnTo>
                  <a:lnTo>
                    <a:pt x="10299" y="117919"/>
                  </a:lnTo>
                  <a:close/>
                </a:path>
                <a:path w="106044" h="231139">
                  <a:moveTo>
                    <a:pt x="10566" y="117805"/>
                  </a:moveTo>
                  <a:lnTo>
                    <a:pt x="10426" y="117868"/>
                  </a:lnTo>
                  <a:lnTo>
                    <a:pt x="10566" y="117805"/>
                  </a:lnTo>
                  <a:close/>
                </a:path>
                <a:path w="106044" h="231139">
                  <a:moveTo>
                    <a:pt x="11137" y="28676"/>
                  </a:moveTo>
                  <a:lnTo>
                    <a:pt x="11010" y="28638"/>
                  </a:lnTo>
                  <a:lnTo>
                    <a:pt x="10960" y="29121"/>
                  </a:lnTo>
                  <a:lnTo>
                    <a:pt x="11137" y="29057"/>
                  </a:lnTo>
                  <a:lnTo>
                    <a:pt x="11137" y="28676"/>
                  </a:lnTo>
                  <a:close/>
                </a:path>
                <a:path w="106044" h="231139">
                  <a:moveTo>
                    <a:pt x="11493" y="118872"/>
                  </a:moveTo>
                  <a:lnTo>
                    <a:pt x="9753" y="118872"/>
                  </a:lnTo>
                  <a:lnTo>
                    <a:pt x="9169" y="118872"/>
                  </a:lnTo>
                  <a:lnTo>
                    <a:pt x="9842" y="119075"/>
                  </a:lnTo>
                  <a:lnTo>
                    <a:pt x="8648" y="119595"/>
                  </a:lnTo>
                  <a:lnTo>
                    <a:pt x="9258" y="119938"/>
                  </a:lnTo>
                  <a:lnTo>
                    <a:pt x="9309" y="120192"/>
                  </a:lnTo>
                  <a:lnTo>
                    <a:pt x="8928" y="120040"/>
                  </a:lnTo>
                  <a:lnTo>
                    <a:pt x="8585" y="120497"/>
                  </a:lnTo>
                  <a:lnTo>
                    <a:pt x="8724" y="120472"/>
                  </a:lnTo>
                  <a:lnTo>
                    <a:pt x="9182" y="120561"/>
                  </a:lnTo>
                  <a:lnTo>
                    <a:pt x="9410" y="120523"/>
                  </a:lnTo>
                  <a:lnTo>
                    <a:pt x="9448" y="120205"/>
                  </a:lnTo>
                  <a:lnTo>
                    <a:pt x="9664" y="120599"/>
                  </a:lnTo>
                  <a:lnTo>
                    <a:pt x="9906" y="120205"/>
                  </a:lnTo>
                  <a:lnTo>
                    <a:pt x="10121" y="119849"/>
                  </a:lnTo>
                  <a:lnTo>
                    <a:pt x="10350" y="120357"/>
                  </a:lnTo>
                  <a:lnTo>
                    <a:pt x="10833" y="120319"/>
                  </a:lnTo>
                  <a:lnTo>
                    <a:pt x="10820" y="119849"/>
                  </a:lnTo>
                  <a:lnTo>
                    <a:pt x="10922" y="119341"/>
                  </a:lnTo>
                  <a:lnTo>
                    <a:pt x="10782" y="119075"/>
                  </a:lnTo>
                  <a:lnTo>
                    <a:pt x="11417" y="119011"/>
                  </a:lnTo>
                  <a:lnTo>
                    <a:pt x="11493" y="118872"/>
                  </a:lnTo>
                  <a:close/>
                </a:path>
                <a:path w="106044" h="231139">
                  <a:moveTo>
                    <a:pt x="11607" y="117665"/>
                  </a:moveTo>
                  <a:lnTo>
                    <a:pt x="10845" y="117348"/>
                  </a:lnTo>
                  <a:lnTo>
                    <a:pt x="11353" y="117881"/>
                  </a:lnTo>
                  <a:lnTo>
                    <a:pt x="11607" y="117805"/>
                  </a:lnTo>
                  <a:lnTo>
                    <a:pt x="11341" y="117716"/>
                  </a:lnTo>
                  <a:lnTo>
                    <a:pt x="11607" y="117665"/>
                  </a:lnTo>
                  <a:close/>
                </a:path>
                <a:path w="106044" h="231139">
                  <a:moveTo>
                    <a:pt x="11684" y="43929"/>
                  </a:moveTo>
                  <a:lnTo>
                    <a:pt x="11506" y="43954"/>
                  </a:lnTo>
                  <a:lnTo>
                    <a:pt x="11290" y="43967"/>
                  </a:lnTo>
                  <a:lnTo>
                    <a:pt x="11112" y="44069"/>
                  </a:lnTo>
                  <a:lnTo>
                    <a:pt x="11290" y="44081"/>
                  </a:lnTo>
                  <a:lnTo>
                    <a:pt x="11518" y="44005"/>
                  </a:lnTo>
                  <a:lnTo>
                    <a:pt x="11684" y="43929"/>
                  </a:lnTo>
                  <a:close/>
                </a:path>
                <a:path w="106044" h="231139">
                  <a:moveTo>
                    <a:pt x="11709" y="118351"/>
                  </a:moveTo>
                  <a:lnTo>
                    <a:pt x="11468" y="118325"/>
                  </a:lnTo>
                  <a:lnTo>
                    <a:pt x="11518" y="118198"/>
                  </a:lnTo>
                  <a:lnTo>
                    <a:pt x="11544" y="118033"/>
                  </a:lnTo>
                  <a:lnTo>
                    <a:pt x="11353" y="117919"/>
                  </a:lnTo>
                  <a:lnTo>
                    <a:pt x="10972" y="118033"/>
                  </a:lnTo>
                  <a:lnTo>
                    <a:pt x="10795" y="117754"/>
                  </a:lnTo>
                  <a:lnTo>
                    <a:pt x="10502" y="117881"/>
                  </a:lnTo>
                  <a:lnTo>
                    <a:pt x="10363" y="117856"/>
                  </a:lnTo>
                  <a:lnTo>
                    <a:pt x="10325" y="117983"/>
                  </a:lnTo>
                  <a:lnTo>
                    <a:pt x="10426" y="118198"/>
                  </a:lnTo>
                  <a:lnTo>
                    <a:pt x="10147" y="118033"/>
                  </a:lnTo>
                  <a:lnTo>
                    <a:pt x="9994" y="118059"/>
                  </a:lnTo>
                  <a:lnTo>
                    <a:pt x="9829" y="118135"/>
                  </a:lnTo>
                  <a:lnTo>
                    <a:pt x="10033" y="118186"/>
                  </a:lnTo>
                  <a:lnTo>
                    <a:pt x="10185" y="118186"/>
                  </a:lnTo>
                  <a:lnTo>
                    <a:pt x="10033" y="118186"/>
                  </a:lnTo>
                  <a:lnTo>
                    <a:pt x="9093" y="118262"/>
                  </a:lnTo>
                  <a:lnTo>
                    <a:pt x="8851" y="118579"/>
                  </a:lnTo>
                  <a:lnTo>
                    <a:pt x="9525" y="118275"/>
                  </a:lnTo>
                  <a:lnTo>
                    <a:pt x="9740" y="118846"/>
                  </a:lnTo>
                  <a:lnTo>
                    <a:pt x="11506" y="118846"/>
                  </a:lnTo>
                  <a:lnTo>
                    <a:pt x="11582" y="118427"/>
                  </a:lnTo>
                  <a:lnTo>
                    <a:pt x="11709" y="118351"/>
                  </a:lnTo>
                  <a:close/>
                </a:path>
                <a:path w="106044" h="231139">
                  <a:moveTo>
                    <a:pt x="13792" y="123621"/>
                  </a:moveTo>
                  <a:lnTo>
                    <a:pt x="13398" y="123634"/>
                  </a:lnTo>
                  <a:lnTo>
                    <a:pt x="13652" y="123710"/>
                  </a:lnTo>
                  <a:lnTo>
                    <a:pt x="13792" y="123723"/>
                  </a:lnTo>
                  <a:close/>
                </a:path>
                <a:path w="106044" h="231139">
                  <a:moveTo>
                    <a:pt x="14732" y="13322"/>
                  </a:moveTo>
                  <a:lnTo>
                    <a:pt x="14058" y="13220"/>
                  </a:lnTo>
                  <a:lnTo>
                    <a:pt x="14198" y="13385"/>
                  </a:lnTo>
                  <a:lnTo>
                    <a:pt x="14338" y="13423"/>
                  </a:lnTo>
                  <a:lnTo>
                    <a:pt x="14732" y="13322"/>
                  </a:lnTo>
                  <a:close/>
                </a:path>
                <a:path w="106044" h="231139">
                  <a:moveTo>
                    <a:pt x="16002" y="132245"/>
                  </a:moveTo>
                  <a:lnTo>
                    <a:pt x="15925" y="131978"/>
                  </a:lnTo>
                  <a:lnTo>
                    <a:pt x="15659" y="132283"/>
                  </a:lnTo>
                  <a:lnTo>
                    <a:pt x="15913" y="132308"/>
                  </a:lnTo>
                  <a:close/>
                </a:path>
                <a:path w="106044" h="231139">
                  <a:moveTo>
                    <a:pt x="16306" y="132334"/>
                  </a:moveTo>
                  <a:lnTo>
                    <a:pt x="16002" y="132003"/>
                  </a:lnTo>
                  <a:lnTo>
                    <a:pt x="16129" y="132334"/>
                  </a:lnTo>
                  <a:lnTo>
                    <a:pt x="16167" y="132651"/>
                  </a:lnTo>
                  <a:lnTo>
                    <a:pt x="16281" y="132422"/>
                  </a:lnTo>
                  <a:close/>
                </a:path>
                <a:path w="106044" h="231139">
                  <a:moveTo>
                    <a:pt x="16357" y="132384"/>
                  </a:moveTo>
                  <a:close/>
                </a:path>
                <a:path w="106044" h="231139">
                  <a:moveTo>
                    <a:pt x="16497" y="114109"/>
                  </a:moveTo>
                  <a:lnTo>
                    <a:pt x="16294" y="113639"/>
                  </a:lnTo>
                  <a:lnTo>
                    <a:pt x="15798" y="113423"/>
                  </a:lnTo>
                  <a:lnTo>
                    <a:pt x="15557" y="113880"/>
                  </a:lnTo>
                  <a:lnTo>
                    <a:pt x="15608" y="114312"/>
                  </a:lnTo>
                  <a:lnTo>
                    <a:pt x="15862" y="114134"/>
                  </a:lnTo>
                  <a:lnTo>
                    <a:pt x="16497" y="114109"/>
                  </a:lnTo>
                  <a:close/>
                </a:path>
                <a:path w="106044" h="231139">
                  <a:moveTo>
                    <a:pt x="16573" y="132334"/>
                  </a:moveTo>
                  <a:lnTo>
                    <a:pt x="16306" y="132041"/>
                  </a:lnTo>
                  <a:lnTo>
                    <a:pt x="16357" y="132384"/>
                  </a:lnTo>
                  <a:lnTo>
                    <a:pt x="16256" y="132613"/>
                  </a:lnTo>
                  <a:lnTo>
                    <a:pt x="16510" y="132651"/>
                  </a:lnTo>
                  <a:lnTo>
                    <a:pt x="16573" y="132334"/>
                  </a:lnTo>
                  <a:close/>
                </a:path>
                <a:path w="106044" h="231139">
                  <a:moveTo>
                    <a:pt x="16725" y="13944"/>
                  </a:moveTo>
                  <a:lnTo>
                    <a:pt x="16598" y="13830"/>
                  </a:lnTo>
                  <a:lnTo>
                    <a:pt x="16637" y="14071"/>
                  </a:lnTo>
                  <a:lnTo>
                    <a:pt x="16725" y="13944"/>
                  </a:lnTo>
                  <a:close/>
                </a:path>
                <a:path w="106044" h="231139">
                  <a:moveTo>
                    <a:pt x="16852" y="138214"/>
                  </a:moveTo>
                  <a:lnTo>
                    <a:pt x="16649" y="137934"/>
                  </a:lnTo>
                  <a:lnTo>
                    <a:pt x="16725" y="138214"/>
                  </a:lnTo>
                  <a:lnTo>
                    <a:pt x="16852" y="138214"/>
                  </a:lnTo>
                  <a:close/>
                </a:path>
                <a:path w="106044" h="231139">
                  <a:moveTo>
                    <a:pt x="16954" y="137426"/>
                  </a:moveTo>
                  <a:lnTo>
                    <a:pt x="16891" y="137274"/>
                  </a:lnTo>
                  <a:lnTo>
                    <a:pt x="16916" y="137426"/>
                  </a:lnTo>
                  <a:close/>
                </a:path>
                <a:path w="106044" h="231139">
                  <a:moveTo>
                    <a:pt x="17208" y="6705"/>
                  </a:moveTo>
                  <a:lnTo>
                    <a:pt x="16827" y="7137"/>
                  </a:lnTo>
                  <a:lnTo>
                    <a:pt x="16662" y="7251"/>
                  </a:lnTo>
                  <a:lnTo>
                    <a:pt x="16802" y="7264"/>
                  </a:lnTo>
                  <a:lnTo>
                    <a:pt x="16725" y="7416"/>
                  </a:lnTo>
                  <a:lnTo>
                    <a:pt x="17030" y="7251"/>
                  </a:lnTo>
                  <a:lnTo>
                    <a:pt x="17030" y="7035"/>
                  </a:lnTo>
                  <a:lnTo>
                    <a:pt x="17183" y="6921"/>
                  </a:lnTo>
                  <a:lnTo>
                    <a:pt x="17208" y="6705"/>
                  </a:lnTo>
                  <a:close/>
                </a:path>
                <a:path w="106044" h="231139">
                  <a:moveTo>
                    <a:pt x="18465" y="136613"/>
                  </a:moveTo>
                  <a:lnTo>
                    <a:pt x="18440" y="136474"/>
                  </a:lnTo>
                  <a:lnTo>
                    <a:pt x="18415" y="136347"/>
                  </a:lnTo>
                  <a:lnTo>
                    <a:pt x="18249" y="136436"/>
                  </a:lnTo>
                  <a:lnTo>
                    <a:pt x="18135" y="136702"/>
                  </a:lnTo>
                  <a:lnTo>
                    <a:pt x="18338" y="136474"/>
                  </a:lnTo>
                  <a:lnTo>
                    <a:pt x="18465" y="136613"/>
                  </a:lnTo>
                  <a:close/>
                </a:path>
                <a:path w="106044" h="231139">
                  <a:moveTo>
                    <a:pt x="18554" y="34950"/>
                  </a:moveTo>
                  <a:lnTo>
                    <a:pt x="17881" y="35052"/>
                  </a:lnTo>
                  <a:lnTo>
                    <a:pt x="18275" y="35090"/>
                  </a:lnTo>
                  <a:lnTo>
                    <a:pt x="18554" y="35064"/>
                  </a:lnTo>
                  <a:close/>
                </a:path>
                <a:path w="106044" h="231139">
                  <a:moveTo>
                    <a:pt x="19405" y="137198"/>
                  </a:moveTo>
                  <a:lnTo>
                    <a:pt x="19329" y="136626"/>
                  </a:lnTo>
                  <a:lnTo>
                    <a:pt x="19278" y="136169"/>
                  </a:lnTo>
                  <a:lnTo>
                    <a:pt x="19202" y="136626"/>
                  </a:lnTo>
                  <a:lnTo>
                    <a:pt x="19138" y="136245"/>
                  </a:lnTo>
                  <a:lnTo>
                    <a:pt x="19050" y="135712"/>
                  </a:lnTo>
                  <a:lnTo>
                    <a:pt x="18961" y="136245"/>
                  </a:lnTo>
                  <a:lnTo>
                    <a:pt x="18681" y="135826"/>
                  </a:lnTo>
                  <a:lnTo>
                    <a:pt x="18605" y="137198"/>
                  </a:lnTo>
                  <a:lnTo>
                    <a:pt x="18491" y="136702"/>
                  </a:lnTo>
                  <a:lnTo>
                    <a:pt x="18199" y="136753"/>
                  </a:lnTo>
                  <a:lnTo>
                    <a:pt x="18084" y="137198"/>
                  </a:lnTo>
                  <a:lnTo>
                    <a:pt x="18008" y="137045"/>
                  </a:lnTo>
                  <a:lnTo>
                    <a:pt x="17856" y="136690"/>
                  </a:lnTo>
                  <a:lnTo>
                    <a:pt x="17868" y="136448"/>
                  </a:lnTo>
                  <a:lnTo>
                    <a:pt x="18034" y="136334"/>
                  </a:lnTo>
                  <a:lnTo>
                    <a:pt x="18097" y="136499"/>
                  </a:lnTo>
                  <a:lnTo>
                    <a:pt x="18262" y="136334"/>
                  </a:lnTo>
                  <a:lnTo>
                    <a:pt x="18364" y="136118"/>
                  </a:lnTo>
                  <a:lnTo>
                    <a:pt x="17729" y="136169"/>
                  </a:lnTo>
                  <a:lnTo>
                    <a:pt x="17729" y="136448"/>
                  </a:lnTo>
                  <a:lnTo>
                    <a:pt x="17665" y="136194"/>
                  </a:lnTo>
                  <a:lnTo>
                    <a:pt x="17729" y="136448"/>
                  </a:lnTo>
                  <a:lnTo>
                    <a:pt x="17729" y="136169"/>
                  </a:lnTo>
                  <a:lnTo>
                    <a:pt x="17691" y="136029"/>
                  </a:lnTo>
                  <a:lnTo>
                    <a:pt x="17437" y="136359"/>
                  </a:lnTo>
                  <a:lnTo>
                    <a:pt x="17246" y="136423"/>
                  </a:lnTo>
                  <a:lnTo>
                    <a:pt x="17335" y="136753"/>
                  </a:lnTo>
                  <a:lnTo>
                    <a:pt x="17221" y="136969"/>
                  </a:lnTo>
                  <a:lnTo>
                    <a:pt x="16891" y="136575"/>
                  </a:lnTo>
                  <a:lnTo>
                    <a:pt x="16878" y="137261"/>
                  </a:lnTo>
                  <a:lnTo>
                    <a:pt x="17081" y="137045"/>
                  </a:lnTo>
                  <a:lnTo>
                    <a:pt x="17221" y="137947"/>
                  </a:lnTo>
                  <a:lnTo>
                    <a:pt x="16967" y="137439"/>
                  </a:lnTo>
                  <a:lnTo>
                    <a:pt x="16713" y="137401"/>
                  </a:lnTo>
                  <a:lnTo>
                    <a:pt x="16941" y="137896"/>
                  </a:lnTo>
                  <a:lnTo>
                    <a:pt x="16852" y="138214"/>
                  </a:lnTo>
                  <a:lnTo>
                    <a:pt x="16827" y="138557"/>
                  </a:lnTo>
                  <a:lnTo>
                    <a:pt x="16891" y="138772"/>
                  </a:lnTo>
                  <a:lnTo>
                    <a:pt x="17208" y="138849"/>
                  </a:lnTo>
                  <a:lnTo>
                    <a:pt x="17005" y="138887"/>
                  </a:lnTo>
                  <a:lnTo>
                    <a:pt x="17678" y="138722"/>
                  </a:lnTo>
                  <a:lnTo>
                    <a:pt x="17894" y="138557"/>
                  </a:lnTo>
                  <a:lnTo>
                    <a:pt x="18072" y="138239"/>
                  </a:lnTo>
                  <a:lnTo>
                    <a:pt x="18186" y="138099"/>
                  </a:lnTo>
                  <a:lnTo>
                    <a:pt x="18465" y="137947"/>
                  </a:lnTo>
                  <a:lnTo>
                    <a:pt x="18580" y="138226"/>
                  </a:lnTo>
                  <a:lnTo>
                    <a:pt x="18897" y="138049"/>
                  </a:lnTo>
                  <a:lnTo>
                    <a:pt x="19024" y="138226"/>
                  </a:lnTo>
                  <a:lnTo>
                    <a:pt x="19164" y="138099"/>
                  </a:lnTo>
                  <a:lnTo>
                    <a:pt x="19215" y="137960"/>
                  </a:lnTo>
                  <a:lnTo>
                    <a:pt x="19075" y="137782"/>
                  </a:lnTo>
                  <a:lnTo>
                    <a:pt x="19329" y="137439"/>
                  </a:lnTo>
                  <a:lnTo>
                    <a:pt x="19405" y="137198"/>
                  </a:lnTo>
                  <a:close/>
                </a:path>
                <a:path w="106044" h="231139">
                  <a:moveTo>
                    <a:pt x="20764" y="180251"/>
                  </a:moveTo>
                  <a:lnTo>
                    <a:pt x="20713" y="180060"/>
                  </a:lnTo>
                  <a:lnTo>
                    <a:pt x="20408" y="179870"/>
                  </a:lnTo>
                  <a:lnTo>
                    <a:pt x="20637" y="180327"/>
                  </a:lnTo>
                  <a:lnTo>
                    <a:pt x="20764" y="180251"/>
                  </a:lnTo>
                  <a:close/>
                </a:path>
                <a:path w="106044" h="231139">
                  <a:moveTo>
                    <a:pt x="21501" y="179438"/>
                  </a:moveTo>
                  <a:lnTo>
                    <a:pt x="20828" y="179908"/>
                  </a:lnTo>
                  <a:lnTo>
                    <a:pt x="21297" y="179959"/>
                  </a:lnTo>
                  <a:lnTo>
                    <a:pt x="21501" y="179984"/>
                  </a:lnTo>
                  <a:lnTo>
                    <a:pt x="21501" y="179857"/>
                  </a:lnTo>
                  <a:lnTo>
                    <a:pt x="21501" y="179438"/>
                  </a:lnTo>
                  <a:close/>
                </a:path>
                <a:path w="106044" h="231139">
                  <a:moveTo>
                    <a:pt x="21844" y="181013"/>
                  </a:moveTo>
                  <a:lnTo>
                    <a:pt x="21577" y="180746"/>
                  </a:lnTo>
                  <a:lnTo>
                    <a:pt x="21158" y="181317"/>
                  </a:lnTo>
                  <a:lnTo>
                    <a:pt x="21488" y="181216"/>
                  </a:lnTo>
                  <a:lnTo>
                    <a:pt x="21628" y="181241"/>
                  </a:lnTo>
                  <a:lnTo>
                    <a:pt x="21844" y="181013"/>
                  </a:lnTo>
                  <a:close/>
                </a:path>
                <a:path w="106044" h="231139">
                  <a:moveTo>
                    <a:pt x="21907" y="14097"/>
                  </a:moveTo>
                  <a:lnTo>
                    <a:pt x="21678" y="13728"/>
                  </a:lnTo>
                  <a:lnTo>
                    <a:pt x="21882" y="13677"/>
                  </a:lnTo>
                  <a:lnTo>
                    <a:pt x="21793" y="13385"/>
                  </a:lnTo>
                  <a:lnTo>
                    <a:pt x="21336" y="13512"/>
                  </a:lnTo>
                  <a:lnTo>
                    <a:pt x="21094" y="13677"/>
                  </a:lnTo>
                  <a:lnTo>
                    <a:pt x="21361" y="14198"/>
                  </a:lnTo>
                  <a:lnTo>
                    <a:pt x="21691" y="14135"/>
                  </a:lnTo>
                  <a:lnTo>
                    <a:pt x="21907" y="14097"/>
                  </a:lnTo>
                  <a:close/>
                </a:path>
                <a:path w="106044" h="231139">
                  <a:moveTo>
                    <a:pt x="22123" y="146761"/>
                  </a:moveTo>
                  <a:lnTo>
                    <a:pt x="21983" y="146443"/>
                  </a:lnTo>
                  <a:lnTo>
                    <a:pt x="21564" y="146469"/>
                  </a:lnTo>
                  <a:lnTo>
                    <a:pt x="21424" y="146773"/>
                  </a:lnTo>
                  <a:lnTo>
                    <a:pt x="21196" y="147231"/>
                  </a:lnTo>
                  <a:lnTo>
                    <a:pt x="21742" y="146913"/>
                  </a:lnTo>
                  <a:lnTo>
                    <a:pt x="21704" y="147370"/>
                  </a:lnTo>
                  <a:lnTo>
                    <a:pt x="21767" y="147078"/>
                  </a:lnTo>
                  <a:lnTo>
                    <a:pt x="21907" y="146913"/>
                  </a:lnTo>
                  <a:lnTo>
                    <a:pt x="22123" y="146761"/>
                  </a:lnTo>
                  <a:close/>
                </a:path>
                <a:path w="106044" h="231139">
                  <a:moveTo>
                    <a:pt x="22199" y="179781"/>
                  </a:moveTo>
                  <a:lnTo>
                    <a:pt x="21983" y="179806"/>
                  </a:lnTo>
                  <a:lnTo>
                    <a:pt x="21894" y="180035"/>
                  </a:lnTo>
                  <a:lnTo>
                    <a:pt x="22034" y="179997"/>
                  </a:lnTo>
                  <a:lnTo>
                    <a:pt x="22199" y="179781"/>
                  </a:lnTo>
                  <a:close/>
                </a:path>
                <a:path w="106044" h="231139">
                  <a:moveTo>
                    <a:pt x="22504" y="206006"/>
                  </a:moveTo>
                  <a:lnTo>
                    <a:pt x="22237" y="205714"/>
                  </a:lnTo>
                  <a:lnTo>
                    <a:pt x="22237" y="205981"/>
                  </a:lnTo>
                  <a:lnTo>
                    <a:pt x="22047" y="205879"/>
                  </a:lnTo>
                  <a:lnTo>
                    <a:pt x="22098" y="206044"/>
                  </a:lnTo>
                  <a:lnTo>
                    <a:pt x="22237" y="206082"/>
                  </a:lnTo>
                  <a:lnTo>
                    <a:pt x="22504" y="206006"/>
                  </a:lnTo>
                  <a:close/>
                </a:path>
                <a:path w="106044" h="231139">
                  <a:moveTo>
                    <a:pt x="22783" y="179730"/>
                  </a:moveTo>
                  <a:lnTo>
                    <a:pt x="22504" y="179933"/>
                  </a:lnTo>
                  <a:lnTo>
                    <a:pt x="22707" y="180060"/>
                  </a:lnTo>
                  <a:lnTo>
                    <a:pt x="22644" y="179882"/>
                  </a:lnTo>
                  <a:lnTo>
                    <a:pt x="22783" y="179730"/>
                  </a:lnTo>
                  <a:close/>
                </a:path>
                <a:path w="106044" h="231139">
                  <a:moveTo>
                    <a:pt x="22796" y="149136"/>
                  </a:moveTo>
                  <a:lnTo>
                    <a:pt x="22580" y="148894"/>
                  </a:lnTo>
                  <a:lnTo>
                    <a:pt x="22720" y="148704"/>
                  </a:lnTo>
                  <a:lnTo>
                    <a:pt x="21869" y="148628"/>
                  </a:lnTo>
                  <a:lnTo>
                    <a:pt x="21564" y="148780"/>
                  </a:lnTo>
                  <a:lnTo>
                    <a:pt x="21577" y="149123"/>
                  </a:lnTo>
                  <a:lnTo>
                    <a:pt x="21221" y="148856"/>
                  </a:lnTo>
                  <a:lnTo>
                    <a:pt x="20078" y="149098"/>
                  </a:lnTo>
                  <a:lnTo>
                    <a:pt x="19939" y="149263"/>
                  </a:lnTo>
                  <a:lnTo>
                    <a:pt x="21259" y="149453"/>
                  </a:lnTo>
                  <a:lnTo>
                    <a:pt x="21666" y="149491"/>
                  </a:lnTo>
                  <a:lnTo>
                    <a:pt x="21069" y="149021"/>
                  </a:lnTo>
                  <a:lnTo>
                    <a:pt x="21475" y="149123"/>
                  </a:lnTo>
                  <a:lnTo>
                    <a:pt x="21869" y="149225"/>
                  </a:lnTo>
                  <a:lnTo>
                    <a:pt x="22428" y="148882"/>
                  </a:lnTo>
                  <a:lnTo>
                    <a:pt x="22606" y="149123"/>
                  </a:lnTo>
                  <a:lnTo>
                    <a:pt x="22796" y="149136"/>
                  </a:lnTo>
                  <a:close/>
                </a:path>
                <a:path w="106044" h="231139">
                  <a:moveTo>
                    <a:pt x="22936" y="43129"/>
                  </a:moveTo>
                  <a:lnTo>
                    <a:pt x="22415" y="43040"/>
                  </a:lnTo>
                  <a:lnTo>
                    <a:pt x="22123" y="42824"/>
                  </a:lnTo>
                  <a:lnTo>
                    <a:pt x="21958" y="42951"/>
                  </a:lnTo>
                  <a:lnTo>
                    <a:pt x="22085" y="43294"/>
                  </a:lnTo>
                  <a:lnTo>
                    <a:pt x="22301" y="43357"/>
                  </a:lnTo>
                  <a:lnTo>
                    <a:pt x="22936" y="43129"/>
                  </a:lnTo>
                  <a:close/>
                </a:path>
                <a:path w="106044" h="231139">
                  <a:moveTo>
                    <a:pt x="23241" y="17653"/>
                  </a:moveTo>
                  <a:lnTo>
                    <a:pt x="23075" y="17589"/>
                  </a:lnTo>
                  <a:lnTo>
                    <a:pt x="22910" y="17449"/>
                  </a:lnTo>
                  <a:lnTo>
                    <a:pt x="22987" y="17678"/>
                  </a:lnTo>
                  <a:lnTo>
                    <a:pt x="23126" y="17703"/>
                  </a:lnTo>
                  <a:close/>
                </a:path>
                <a:path w="106044" h="231139">
                  <a:moveTo>
                    <a:pt x="23469" y="180314"/>
                  </a:moveTo>
                  <a:lnTo>
                    <a:pt x="23266" y="179971"/>
                  </a:lnTo>
                  <a:lnTo>
                    <a:pt x="22872" y="180174"/>
                  </a:lnTo>
                  <a:lnTo>
                    <a:pt x="22872" y="180530"/>
                  </a:lnTo>
                  <a:lnTo>
                    <a:pt x="23418" y="180289"/>
                  </a:lnTo>
                  <a:close/>
                </a:path>
                <a:path w="106044" h="231139">
                  <a:moveTo>
                    <a:pt x="24028" y="208762"/>
                  </a:moveTo>
                  <a:lnTo>
                    <a:pt x="23926" y="208584"/>
                  </a:lnTo>
                  <a:lnTo>
                    <a:pt x="23647" y="208889"/>
                  </a:lnTo>
                  <a:lnTo>
                    <a:pt x="23876" y="208851"/>
                  </a:lnTo>
                  <a:lnTo>
                    <a:pt x="24028" y="208762"/>
                  </a:lnTo>
                  <a:close/>
                </a:path>
                <a:path w="106044" h="231139">
                  <a:moveTo>
                    <a:pt x="24777" y="30911"/>
                  </a:moveTo>
                  <a:lnTo>
                    <a:pt x="24244" y="31407"/>
                  </a:lnTo>
                  <a:lnTo>
                    <a:pt x="24422" y="30988"/>
                  </a:lnTo>
                  <a:lnTo>
                    <a:pt x="24066" y="31051"/>
                  </a:lnTo>
                  <a:lnTo>
                    <a:pt x="24130" y="31661"/>
                  </a:lnTo>
                  <a:lnTo>
                    <a:pt x="24168" y="31927"/>
                  </a:lnTo>
                  <a:lnTo>
                    <a:pt x="24358" y="32194"/>
                  </a:lnTo>
                  <a:lnTo>
                    <a:pt x="24663" y="31508"/>
                  </a:lnTo>
                  <a:lnTo>
                    <a:pt x="24358" y="31584"/>
                  </a:lnTo>
                  <a:lnTo>
                    <a:pt x="24498" y="31483"/>
                  </a:lnTo>
                  <a:lnTo>
                    <a:pt x="24244" y="31470"/>
                  </a:lnTo>
                  <a:lnTo>
                    <a:pt x="24587" y="31280"/>
                  </a:lnTo>
                  <a:lnTo>
                    <a:pt x="24777" y="30911"/>
                  </a:lnTo>
                  <a:close/>
                </a:path>
                <a:path w="106044" h="231139">
                  <a:moveTo>
                    <a:pt x="25120" y="155409"/>
                  </a:moveTo>
                  <a:lnTo>
                    <a:pt x="24472" y="155727"/>
                  </a:lnTo>
                  <a:lnTo>
                    <a:pt x="24460" y="156006"/>
                  </a:lnTo>
                  <a:lnTo>
                    <a:pt x="24041" y="156083"/>
                  </a:lnTo>
                  <a:lnTo>
                    <a:pt x="24460" y="156311"/>
                  </a:lnTo>
                  <a:lnTo>
                    <a:pt x="25019" y="156311"/>
                  </a:lnTo>
                  <a:lnTo>
                    <a:pt x="25120" y="155409"/>
                  </a:lnTo>
                  <a:close/>
                </a:path>
                <a:path w="106044" h="231139">
                  <a:moveTo>
                    <a:pt x="25552" y="155841"/>
                  </a:moveTo>
                  <a:lnTo>
                    <a:pt x="25298" y="155778"/>
                  </a:lnTo>
                  <a:lnTo>
                    <a:pt x="25361" y="155905"/>
                  </a:lnTo>
                  <a:lnTo>
                    <a:pt x="25488" y="155917"/>
                  </a:lnTo>
                  <a:close/>
                </a:path>
                <a:path w="106044" h="231139">
                  <a:moveTo>
                    <a:pt x="25781" y="180644"/>
                  </a:moveTo>
                  <a:lnTo>
                    <a:pt x="25044" y="180797"/>
                  </a:lnTo>
                  <a:lnTo>
                    <a:pt x="25438" y="181013"/>
                  </a:lnTo>
                  <a:lnTo>
                    <a:pt x="25679" y="180975"/>
                  </a:lnTo>
                  <a:lnTo>
                    <a:pt x="25781" y="180644"/>
                  </a:lnTo>
                  <a:close/>
                </a:path>
                <a:path w="106044" h="231139">
                  <a:moveTo>
                    <a:pt x="26009" y="148678"/>
                  </a:moveTo>
                  <a:lnTo>
                    <a:pt x="25704" y="148463"/>
                  </a:lnTo>
                  <a:lnTo>
                    <a:pt x="25501" y="148551"/>
                  </a:lnTo>
                  <a:lnTo>
                    <a:pt x="24917" y="149161"/>
                  </a:lnTo>
                  <a:lnTo>
                    <a:pt x="25387" y="149021"/>
                  </a:lnTo>
                  <a:lnTo>
                    <a:pt x="25539" y="148932"/>
                  </a:lnTo>
                  <a:lnTo>
                    <a:pt x="26009" y="148678"/>
                  </a:lnTo>
                  <a:close/>
                </a:path>
                <a:path w="106044" h="231139">
                  <a:moveTo>
                    <a:pt x="26098" y="180505"/>
                  </a:moveTo>
                  <a:lnTo>
                    <a:pt x="26073" y="180378"/>
                  </a:lnTo>
                  <a:lnTo>
                    <a:pt x="25819" y="180365"/>
                  </a:lnTo>
                  <a:lnTo>
                    <a:pt x="26098" y="180505"/>
                  </a:lnTo>
                  <a:close/>
                </a:path>
                <a:path w="106044" h="231139">
                  <a:moveTo>
                    <a:pt x="26517" y="182321"/>
                  </a:moveTo>
                  <a:lnTo>
                    <a:pt x="25946" y="181483"/>
                  </a:lnTo>
                  <a:lnTo>
                    <a:pt x="25908" y="181952"/>
                  </a:lnTo>
                  <a:lnTo>
                    <a:pt x="25603" y="181902"/>
                  </a:lnTo>
                  <a:lnTo>
                    <a:pt x="25755" y="182067"/>
                  </a:lnTo>
                  <a:lnTo>
                    <a:pt x="26517" y="182321"/>
                  </a:lnTo>
                  <a:close/>
                </a:path>
                <a:path w="106044" h="231139">
                  <a:moveTo>
                    <a:pt x="26746" y="155422"/>
                  </a:moveTo>
                  <a:lnTo>
                    <a:pt x="26657" y="155155"/>
                  </a:lnTo>
                  <a:lnTo>
                    <a:pt x="26517" y="155600"/>
                  </a:lnTo>
                  <a:lnTo>
                    <a:pt x="26670" y="155549"/>
                  </a:lnTo>
                  <a:lnTo>
                    <a:pt x="26746" y="155422"/>
                  </a:lnTo>
                  <a:close/>
                </a:path>
                <a:path w="106044" h="231139">
                  <a:moveTo>
                    <a:pt x="26974" y="206082"/>
                  </a:moveTo>
                  <a:lnTo>
                    <a:pt x="26860" y="205701"/>
                  </a:lnTo>
                  <a:lnTo>
                    <a:pt x="26682" y="205689"/>
                  </a:lnTo>
                  <a:lnTo>
                    <a:pt x="26720" y="205930"/>
                  </a:lnTo>
                  <a:lnTo>
                    <a:pt x="26974" y="206082"/>
                  </a:lnTo>
                  <a:close/>
                </a:path>
                <a:path w="106044" h="231139">
                  <a:moveTo>
                    <a:pt x="27000" y="17564"/>
                  </a:moveTo>
                  <a:lnTo>
                    <a:pt x="26670" y="17475"/>
                  </a:lnTo>
                  <a:lnTo>
                    <a:pt x="26416" y="17576"/>
                  </a:lnTo>
                  <a:lnTo>
                    <a:pt x="26708" y="17589"/>
                  </a:lnTo>
                  <a:lnTo>
                    <a:pt x="27000" y="17564"/>
                  </a:lnTo>
                  <a:close/>
                </a:path>
                <a:path w="106044" h="231139">
                  <a:moveTo>
                    <a:pt x="28689" y="164731"/>
                  </a:moveTo>
                  <a:lnTo>
                    <a:pt x="28346" y="164655"/>
                  </a:lnTo>
                  <a:lnTo>
                    <a:pt x="28232" y="164426"/>
                  </a:lnTo>
                  <a:lnTo>
                    <a:pt x="27901" y="164439"/>
                  </a:lnTo>
                  <a:lnTo>
                    <a:pt x="27800" y="164655"/>
                  </a:lnTo>
                  <a:lnTo>
                    <a:pt x="27863" y="164782"/>
                  </a:lnTo>
                  <a:lnTo>
                    <a:pt x="27914" y="165138"/>
                  </a:lnTo>
                  <a:lnTo>
                    <a:pt x="28079" y="165100"/>
                  </a:lnTo>
                  <a:lnTo>
                    <a:pt x="28105" y="164922"/>
                  </a:lnTo>
                  <a:lnTo>
                    <a:pt x="28028" y="164579"/>
                  </a:lnTo>
                  <a:lnTo>
                    <a:pt x="28257" y="165011"/>
                  </a:lnTo>
                  <a:lnTo>
                    <a:pt x="28689" y="164731"/>
                  </a:lnTo>
                  <a:close/>
                </a:path>
                <a:path w="106044" h="231139">
                  <a:moveTo>
                    <a:pt x="28854" y="165112"/>
                  </a:moveTo>
                  <a:lnTo>
                    <a:pt x="28651" y="165036"/>
                  </a:lnTo>
                  <a:lnTo>
                    <a:pt x="28676" y="165176"/>
                  </a:lnTo>
                  <a:lnTo>
                    <a:pt x="28854" y="165112"/>
                  </a:lnTo>
                  <a:close/>
                </a:path>
                <a:path w="106044" h="231139">
                  <a:moveTo>
                    <a:pt x="28968" y="181889"/>
                  </a:moveTo>
                  <a:lnTo>
                    <a:pt x="28829" y="181762"/>
                  </a:lnTo>
                  <a:lnTo>
                    <a:pt x="28562" y="181876"/>
                  </a:lnTo>
                  <a:lnTo>
                    <a:pt x="28727" y="181940"/>
                  </a:lnTo>
                  <a:lnTo>
                    <a:pt x="28968" y="181889"/>
                  </a:lnTo>
                  <a:close/>
                </a:path>
                <a:path w="106044" h="231139">
                  <a:moveTo>
                    <a:pt x="29895" y="174650"/>
                  </a:moveTo>
                  <a:lnTo>
                    <a:pt x="29768" y="174625"/>
                  </a:lnTo>
                  <a:lnTo>
                    <a:pt x="29794" y="174752"/>
                  </a:lnTo>
                  <a:close/>
                </a:path>
                <a:path w="106044" h="231139">
                  <a:moveTo>
                    <a:pt x="29984" y="173545"/>
                  </a:moveTo>
                  <a:lnTo>
                    <a:pt x="29260" y="173545"/>
                  </a:lnTo>
                  <a:lnTo>
                    <a:pt x="29959" y="173888"/>
                  </a:lnTo>
                  <a:lnTo>
                    <a:pt x="29984" y="173545"/>
                  </a:lnTo>
                  <a:close/>
                </a:path>
                <a:path w="106044" h="231139">
                  <a:moveTo>
                    <a:pt x="30467" y="167716"/>
                  </a:moveTo>
                  <a:lnTo>
                    <a:pt x="30124" y="167576"/>
                  </a:lnTo>
                  <a:lnTo>
                    <a:pt x="30149" y="167779"/>
                  </a:lnTo>
                  <a:lnTo>
                    <a:pt x="30327" y="167843"/>
                  </a:lnTo>
                  <a:lnTo>
                    <a:pt x="30467" y="167716"/>
                  </a:lnTo>
                  <a:close/>
                </a:path>
                <a:path w="106044" h="231139">
                  <a:moveTo>
                    <a:pt x="30899" y="131826"/>
                  </a:moveTo>
                  <a:lnTo>
                    <a:pt x="30797" y="131660"/>
                  </a:lnTo>
                  <a:lnTo>
                    <a:pt x="30543" y="131457"/>
                  </a:lnTo>
                  <a:lnTo>
                    <a:pt x="30619" y="131635"/>
                  </a:lnTo>
                  <a:lnTo>
                    <a:pt x="30594" y="131775"/>
                  </a:lnTo>
                  <a:lnTo>
                    <a:pt x="30632" y="131927"/>
                  </a:lnTo>
                  <a:lnTo>
                    <a:pt x="30683" y="132054"/>
                  </a:lnTo>
                  <a:lnTo>
                    <a:pt x="30822" y="132156"/>
                  </a:lnTo>
                  <a:lnTo>
                    <a:pt x="30899" y="131826"/>
                  </a:lnTo>
                  <a:close/>
                </a:path>
                <a:path w="106044" h="231139">
                  <a:moveTo>
                    <a:pt x="31343" y="215582"/>
                  </a:moveTo>
                  <a:lnTo>
                    <a:pt x="31165" y="215303"/>
                  </a:lnTo>
                  <a:lnTo>
                    <a:pt x="30911" y="215201"/>
                  </a:lnTo>
                  <a:lnTo>
                    <a:pt x="30886" y="215607"/>
                  </a:lnTo>
                  <a:lnTo>
                    <a:pt x="31178" y="215684"/>
                  </a:lnTo>
                  <a:lnTo>
                    <a:pt x="31343" y="215582"/>
                  </a:lnTo>
                  <a:close/>
                </a:path>
                <a:path w="106044" h="231139">
                  <a:moveTo>
                    <a:pt x="31597" y="214414"/>
                  </a:moveTo>
                  <a:lnTo>
                    <a:pt x="31242" y="214261"/>
                  </a:lnTo>
                  <a:lnTo>
                    <a:pt x="31267" y="214426"/>
                  </a:lnTo>
                  <a:lnTo>
                    <a:pt x="31127" y="214426"/>
                  </a:lnTo>
                  <a:lnTo>
                    <a:pt x="31394" y="214553"/>
                  </a:lnTo>
                  <a:lnTo>
                    <a:pt x="31597" y="214414"/>
                  </a:lnTo>
                  <a:close/>
                </a:path>
                <a:path w="106044" h="231139">
                  <a:moveTo>
                    <a:pt x="31623" y="174485"/>
                  </a:moveTo>
                  <a:lnTo>
                    <a:pt x="30962" y="174231"/>
                  </a:lnTo>
                  <a:lnTo>
                    <a:pt x="31013" y="174421"/>
                  </a:lnTo>
                  <a:lnTo>
                    <a:pt x="31242" y="174498"/>
                  </a:lnTo>
                  <a:lnTo>
                    <a:pt x="31534" y="174599"/>
                  </a:lnTo>
                  <a:close/>
                </a:path>
                <a:path w="106044" h="231139">
                  <a:moveTo>
                    <a:pt x="31978" y="171831"/>
                  </a:moveTo>
                  <a:lnTo>
                    <a:pt x="30899" y="172415"/>
                  </a:lnTo>
                  <a:lnTo>
                    <a:pt x="31483" y="171056"/>
                  </a:lnTo>
                  <a:lnTo>
                    <a:pt x="30238" y="173037"/>
                  </a:lnTo>
                  <a:lnTo>
                    <a:pt x="30264" y="172783"/>
                  </a:lnTo>
                  <a:lnTo>
                    <a:pt x="30289" y="172440"/>
                  </a:lnTo>
                  <a:lnTo>
                    <a:pt x="30200" y="171958"/>
                  </a:lnTo>
                  <a:lnTo>
                    <a:pt x="30086" y="171792"/>
                  </a:lnTo>
                  <a:lnTo>
                    <a:pt x="29540" y="170980"/>
                  </a:lnTo>
                  <a:lnTo>
                    <a:pt x="29527" y="171792"/>
                  </a:lnTo>
                  <a:lnTo>
                    <a:pt x="28765" y="171234"/>
                  </a:lnTo>
                  <a:lnTo>
                    <a:pt x="28587" y="171043"/>
                  </a:lnTo>
                  <a:lnTo>
                    <a:pt x="27787" y="170332"/>
                  </a:lnTo>
                  <a:lnTo>
                    <a:pt x="28067" y="170662"/>
                  </a:lnTo>
                  <a:lnTo>
                    <a:pt x="27127" y="170713"/>
                  </a:lnTo>
                  <a:lnTo>
                    <a:pt x="27330" y="170891"/>
                  </a:lnTo>
                  <a:lnTo>
                    <a:pt x="27508" y="171043"/>
                  </a:lnTo>
                  <a:lnTo>
                    <a:pt x="27355" y="170954"/>
                  </a:lnTo>
                  <a:lnTo>
                    <a:pt x="26631" y="170611"/>
                  </a:lnTo>
                  <a:lnTo>
                    <a:pt x="26682" y="171081"/>
                  </a:lnTo>
                  <a:lnTo>
                    <a:pt x="26301" y="170916"/>
                  </a:lnTo>
                  <a:lnTo>
                    <a:pt x="26276" y="171043"/>
                  </a:lnTo>
                  <a:lnTo>
                    <a:pt x="26174" y="170827"/>
                  </a:lnTo>
                  <a:lnTo>
                    <a:pt x="26162" y="170611"/>
                  </a:lnTo>
                  <a:lnTo>
                    <a:pt x="26466" y="170370"/>
                  </a:lnTo>
                  <a:lnTo>
                    <a:pt x="25628" y="170154"/>
                  </a:lnTo>
                  <a:lnTo>
                    <a:pt x="25438" y="170078"/>
                  </a:lnTo>
                  <a:lnTo>
                    <a:pt x="25184" y="170472"/>
                  </a:lnTo>
                  <a:lnTo>
                    <a:pt x="24726" y="170827"/>
                  </a:lnTo>
                  <a:lnTo>
                    <a:pt x="24206" y="170802"/>
                  </a:lnTo>
                  <a:lnTo>
                    <a:pt x="24066" y="171081"/>
                  </a:lnTo>
                  <a:lnTo>
                    <a:pt x="23850" y="171081"/>
                  </a:lnTo>
                  <a:lnTo>
                    <a:pt x="23710" y="170980"/>
                  </a:lnTo>
                  <a:lnTo>
                    <a:pt x="23596" y="170662"/>
                  </a:lnTo>
                  <a:lnTo>
                    <a:pt x="23482" y="170395"/>
                  </a:lnTo>
                  <a:lnTo>
                    <a:pt x="23279" y="170383"/>
                  </a:lnTo>
                  <a:lnTo>
                    <a:pt x="22618" y="170434"/>
                  </a:lnTo>
                  <a:lnTo>
                    <a:pt x="23393" y="170827"/>
                  </a:lnTo>
                  <a:lnTo>
                    <a:pt x="23495" y="171310"/>
                  </a:lnTo>
                  <a:lnTo>
                    <a:pt x="23164" y="171856"/>
                  </a:lnTo>
                  <a:lnTo>
                    <a:pt x="23037" y="171450"/>
                  </a:lnTo>
                  <a:lnTo>
                    <a:pt x="22758" y="171221"/>
                  </a:lnTo>
                  <a:lnTo>
                    <a:pt x="22618" y="171310"/>
                  </a:lnTo>
                  <a:lnTo>
                    <a:pt x="22517" y="171742"/>
                  </a:lnTo>
                  <a:lnTo>
                    <a:pt x="22199" y="171538"/>
                  </a:lnTo>
                  <a:lnTo>
                    <a:pt x="22072" y="171792"/>
                  </a:lnTo>
                  <a:lnTo>
                    <a:pt x="21920" y="171742"/>
                  </a:lnTo>
                  <a:lnTo>
                    <a:pt x="21945" y="171869"/>
                  </a:lnTo>
                  <a:lnTo>
                    <a:pt x="21717" y="171958"/>
                  </a:lnTo>
                  <a:lnTo>
                    <a:pt x="21742" y="171665"/>
                  </a:lnTo>
                  <a:lnTo>
                    <a:pt x="21323" y="171500"/>
                  </a:lnTo>
                  <a:lnTo>
                    <a:pt x="21196" y="171958"/>
                  </a:lnTo>
                  <a:lnTo>
                    <a:pt x="21120" y="172440"/>
                  </a:lnTo>
                  <a:lnTo>
                    <a:pt x="20967" y="172288"/>
                  </a:lnTo>
                  <a:lnTo>
                    <a:pt x="20624" y="172199"/>
                  </a:lnTo>
                  <a:lnTo>
                    <a:pt x="20320" y="172377"/>
                  </a:lnTo>
                  <a:lnTo>
                    <a:pt x="20713" y="172288"/>
                  </a:lnTo>
                  <a:lnTo>
                    <a:pt x="20891" y="172402"/>
                  </a:lnTo>
                  <a:lnTo>
                    <a:pt x="20853" y="172783"/>
                  </a:lnTo>
                  <a:lnTo>
                    <a:pt x="20662" y="172656"/>
                  </a:lnTo>
                  <a:lnTo>
                    <a:pt x="20701" y="173355"/>
                  </a:lnTo>
                  <a:lnTo>
                    <a:pt x="20396" y="173164"/>
                  </a:lnTo>
                  <a:lnTo>
                    <a:pt x="19939" y="173367"/>
                  </a:lnTo>
                  <a:lnTo>
                    <a:pt x="20497" y="173875"/>
                  </a:lnTo>
                  <a:lnTo>
                    <a:pt x="20421" y="174269"/>
                  </a:lnTo>
                  <a:lnTo>
                    <a:pt x="19939" y="173888"/>
                  </a:lnTo>
                  <a:lnTo>
                    <a:pt x="19799" y="174447"/>
                  </a:lnTo>
                  <a:lnTo>
                    <a:pt x="19710" y="174599"/>
                  </a:lnTo>
                  <a:lnTo>
                    <a:pt x="19532" y="174713"/>
                  </a:lnTo>
                  <a:lnTo>
                    <a:pt x="19494" y="174993"/>
                  </a:lnTo>
                  <a:lnTo>
                    <a:pt x="19685" y="175094"/>
                  </a:lnTo>
                  <a:lnTo>
                    <a:pt x="19761" y="175285"/>
                  </a:lnTo>
                  <a:lnTo>
                    <a:pt x="19558" y="175450"/>
                  </a:lnTo>
                  <a:lnTo>
                    <a:pt x="19519" y="175577"/>
                  </a:lnTo>
                  <a:lnTo>
                    <a:pt x="19392" y="176441"/>
                  </a:lnTo>
                  <a:lnTo>
                    <a:pt x="19291" y="176085"/>
                  </a:lnTo>
                  <a:lnTo>
                    <a:pt x="18884" y="176161"/>
                  </a:lnTo>
                  <a:lnTo>
                    <a:pt x="18757" y="177368"/>
                  </a:lnTo>
                  <a:lnTo>
                    <a:pt x="17678" y="177203"/>
                  </a:lnTo>
                  <a:lnTo>
                    <a:pt x="19291" y="177901"/>
                  </a:lnTo>
                  <a:lnTo>
                    <a:pt x="19354" y="177368"/>
                  </a:lnTo>
                  <a:lnTo>
                    <a:pt x="19380" y="177025"/>
                  </a:lnTo>
                  <a:lnTo>
                    <a:pt x="19431" y="178079"/>
                  </a:lnTo>
                  <a:lnTo>
                    <a:pt x="19773" y="179108"/>
                  </a:lnTo>
                  <a:lnTo>
                    <a:pt x="20751" y="178485"/>
                  </a:lnTo>
                  <a:lnTo>
                    <a:pt x="21551" y="177825"/>
                  </a:lnTo>
                  <a:lnTo>
                    <a:pt x="22275" y="177025"/>
                  </a:lnTo>
                  <a:lnTo>
                    <a:pt x="22656" y="176606"/>
                  </a:lnTo>
                  <a:lnTo>
                    <a:pt x="23723" y="176898"/>
                  </a:lnTo>
                  <a:lnTo>
                    <a:pt x="24206" y="176606"/>
                  </a:lnTo>
                  <a:lnTo>
                    <a:pt x="22821" y="176453"/>
                  </a:lnTo>
                  <a:lnTo>
                    <a:pt x="23418" y="176085"/>
                  </a:lnTo>
                  <a:lnTo>
                    <a:pt x="23977" y="176453"/>
                  </a:lnTo>
                  <a:lnTo>
                    <a:pt x="24714" y="176098"/>
                  </a:lnTo>
                  <a:lnTo>
                    <a:pt x="25260" y="176161"/>
                  </a:lnTo>
                  <a:lnTo>
                    <a:pt x="25565" y="175933"/>
                  </a:lnTo>
                  <a:lnTo>
                    <a:pt x="25527" y="175628"/>
                  </a:lnTo>
                  <a:lnTo>
                    <a:pt x="25666" y="175577"/>
                  </a:lnTo>
                  <a:lnTo>
                    <a:pt x="25615" y="175933"/>
                  </a:lnTo>
                  <a:lnTo>
                    <a:pt x="26250" y="175729"/>
                  </a:lnTo>
                  <a:lnTo>
                    <a:pt x="26441" y="175717"/>
                  </a:lnTo>
                  <a:lnTo>
                    <a:pt x="26441" y="175577"/>
                  </a:lnTo>
                  <a:lnTo>
                    <a:pt x="26428" y="175285"/>
                  </a:lnTo>
                  <a:lnTo>
                    <a:pt x="26619" y="175628"/>
                  </a:lnTo>
                  <a:lnTo>
                    <a:pt x="26885" y="175641"/>
                  </a:lnTo>
                  <a:lnTo>
                    <a:pt x="27940" y="175577"/>
                  </a:lnTo>
                  <a:lnTo>
                    <a:pt x="26962" y="175475"/>
                  </a:lnTo>
                  <a:lnTo>
                    <a:pt x="27063" y="175285"/>
                  </a:lnTo>
                  <a:lnTo>
                    <a:pt x="27228" y="174993"/>
                  </a:lnTo>
                  <a:lnTo>
                    <a:pt x="27470" y="175094"/>
                  </a:lnTo>
                  <a:lnTo>
                    <a:pt x="28257" y="175285"/>
                  </a:lnTo>
                  <a:lnTo>
                    <a:pt x="28232" y="174993"/>
                  </a:lnTo>
                  <a:lnTo>
                    <a:pt x="27355" y="174713"/>
                  </a:lnTo>
                  <a:lnTo>
                    <a:pt x="27774" y="174447"/>
                  </a:lnTo>
                  <a:lnTo>
                    <a:pt x="28346" y="174599"/>
                  </a:lnTo>
                  <a:lnTo>
                    <a:pt x="28244" y="174447"/>
                  </a:lnTo>
                  <a:lnTo>
                    <a:pt x="28130" y="174269"/>
                  </a:lnTo>
                  <a:lnTo>
                    <a:pt x="27635" y="173532"/>
                  </a:lnTo>
                  <a:lnTo>
                    <a:pt x="29235" y="175056"/>
                  </a:lnTo>
                  <a:lnTo>
                    <a:pt x="29705" y="174599"/>
                  </a:lnTo>
                  <a:lnTo>
                    <a:pt x="29502" y="174447"/>
                  </a:lnTo>
                  <a:lnTo>
                    <a:pt x="28689" y="174231"/>
                  </a:lnTo>
                  <a:lnTo>
                    <a:pt x="29451" y="173875"/>
                  </a:lnTo>
                  <a:lnTo>
                    <a:pt x="28956" y="173596"/>
                  </a:lnTo>
                  <a:lnTo>
                    <a:pt x="29260" y="173545"/>
                  </a:lnTo>
                  <a:lnTo>
                    <a:pt x="29984" y="173532"/>
                  </a:lnTo>
                  <a:lnTo>
                    <a:pt x="29997" y="173355"/>
                  </a:lnTo>
                  <a:lnTo>
                    <a:pt x="30403" y="173126"/>
                  </a:lnTo>
                  <a:lnTo>
                    <a:pt x="30962" y="173532"/>
                  </a:lnTo>
                  <a:lnTo>
                    <a:pt x="31203" y="173126"/>
                  </a:lnTo>
                  <a:lnTo>
                    <a:pt x="31623" y="172415"/>
                  </a:lnTo>
                  <a:lnTo>
                    <a:pt x="31978" y="171831"/>
                  </a:lnTo>
                  <a:close/>
                </a:path>
                <a:path w="106044" h="231139">
                  <a:moveTo>
                    <a:pt x="32054" y="173507"/>
                  </a:moveTo>
                  <a:lnTo>
                    <a:pt x="31927" y="173558"/>
                  </a:lnTo>
                  <a:lnTo>
                    <a:pt x="32054" y="173507"/>
                  </a:lnTo>
                  <a:close/>
                </a:path>
                <a:path w="106044" h="231139">
                  <a:moveTo>
                    <a:pt x="32258" y="205295"/>
                  </a:moveTo>
                  <a:lnTo>
                    <a:pt x="31635" y="206032"/>
                  </a:lnTo>
                  <a:lnTo>
                    <a:pt x="32004" y="205892"/>
                  </a:lnTo>
                  <a:lnTo>
                    <a:pt x="32118" y="205727"/>
                  </a:lnTo>
                  <a:lnTo>
                    <a:pt x="32258" y="205295"/>
                  </a:lnTo>
                  <a:close/>
                </a:path>
                <a:path w="106044" h="231139">
                  <a:moveTo>
                    <a:pt x="32499" y="174040"/>
                  </a:moveTo>
                  <a:lnTo>
                    <a:pt x="32486" y="173901"/>
                  </a:lnTo>
                  <a:lnTo>
                    <a:pt x="32334" y="173621"/>
                  </a:lnTo>
                  <a:lnTo>
                    <a:pt x="31978" y="173799"/>
                  </a:lnTo>
                  <a:lnTo>
                    <a:pt x="31927" y="173558"/>
                  </a:lnTo>
                  <a:lnTo>
                    <a:pt x="31534" y="173482"/>
                  </a:lnTo>
                  <a:lnTo>
                    <a:pt x="31521" y="174015"/>
                  </a:lnTo>
                  <a:lnTo>
                    <a:pt x="31267" y="173774"/>
                  </a:lnTo>
                  <a:lnTo>
                    <a:pt x="30835" y="174180"/>
                  </a:lnTo>
                  <a:lnTo>
                    <a:pt x="30657" y="174332"/>
                  </a:lnTo>
                  <a:lnTo>
                    <a:pt x="30886" y="174256"/>
                  </a:lnTo>
                  <a:lnTo>
                    <a:pt x="31292" y="174104"/>
                  </a:lnTo>
                  <a:lnTo>
                    <a:pt x="31623" y="174485"/>
                  </a:lnTo>
                  <a:lnTo>
                    <a:pt x="31750" y="174332"/>
                  </a:lnTo>
                  <a:lnTo>
                    <a:pt x="32029" y="174510"/>
                  </a:lnTo>
                  <a:lnTo>
                    <a:pt x="32232" y="174358"/>
                  </a:lnTo>
                  <a:lnTo>
                    <a:pt x="32486" y="174421"/>
                  </a:lnTo>
                  <a:lnTo>
                    <a:pt x="32296" y="174104"/>
                  </a:lnTo>
                  <a:lnTo>
                    <a:pt x="32169" y="173901"/>
                  </a:lnTo>
                  <a:lnTo>
                    <a:pt x="32499" y="174040"/>
                  </a:lnTo>
                  <a:close/>
                </a:path>
                <a:path w="106044" h="231139">
                  <a:moveTo>
                    <a:pt x="33350" y="172669"/>
                  </a:moveTo>
                  <a:lnTo>
                    <a:pt x="31965" y="173253"/>
                  </a:lnTo>
                  <a:lnTo>
                    <a:pt x="32270" y="173393"/>
                  </a:lnTo>
                  <a:lnTo>
                    <a:pt x="32067" y="173494"/>
                  </a:lnTo>
                  <a:lnTo>
                    <a:pt x="33070" y="173291"/>
                  </a:lnTo>
                  <a:lnTo>
                    <a:pt x="32829" y="173050"/>
                  </a:lnTo>
                  <a:lnTo>
                    <a:pt x="33350" y="172669"/>
                  </a:lnTo>
                  <a:close/>
                </a:path>
                <a:path w="106044" h="231139">
                  <a:moveTo>
                    <a:pt x="34201" y="215392"/>
                  </a:moveTo>
                  <a:lnTo>
                    <a:pt x="33883" y="214718"/>
                  </a:lnTo>
                  <a:lnTo>
                    <a:pt x="33934" y="215493"/>
                  </a:lnTo>
                  <a:lnTo>
                    <a:pt x="34201" y="215392"/>
                  </a:lnTo>
                  <a:close/>
                </a:path>
                <a:path w="106044" h="231139">
                  <a:moveTo>
                    <a:pt x="34226" y="215442"/>
                  </a:moveTo>
                  <a:lnTo>
                    <a:pt x="34112" y="215874"/>
                  </a:lnTo>
                  <a:lnTo>
                    <a:pt x="34226" y="215442"/>
                  </a:lnTo>
                  <a:close/>
                </a:path>
                <a:path w="106044" h="231139">
                  <a:moveTo>
                    <a:pt x="34429" y="215696"/>
                  </a:moveTo>
                  <a:lnTo>
                    <a:pt x="34404" y="215531"/>
                  </a:lnTo>
                  <a:lnTo>
                    <a:pt x="34378" y="215722"/>
                  </a:lnTo>
                  <a:close/>
                </a:path>
                <a:path w="106044" h="231139">
                  <a:moveTo>
                    <a:pt x="34467" y="173164"/>
                  </a:moveTo>
                  <a:lnTo>
                    <a:pt x="34302" y="173062"/>
                  </a:lnTo>
                  <a:lnTo>
                    <a:pt x="34086" y="173202"/>
                  </a:lnTo>
                  <a:lnTo>
                    <a:pt x="34264" y="173202"/>
                  </a:lnTo>
                  <a:lnTo>
                    <a:pt x="34467" y="173164"/>
                  </a:lnTo>
                  <a:close/>
                </a:path>
                <a:path w="106044" h="231139">
                  <a:moveTo>
                    <a:pt x="34671" y="208432"/>
                  </a:moveTo>
                  <a:lnTo>
                    <a:pt x="34658" y="208292"/>
                  </a:lnTo>
                  <a:lnTo>
                    <a:pt x="34429" y="208508"/>
                  </a:lnTo>
                  <a:lnTo>
                    <a:pt x="34569" y="208534"/>
                  </a:lnTo>
                  <a:close/>
                </a:path>
                <a:path w="106044" h="231139">
                  <a:moveTo>
                    <a:pt x="35953" y="148386"/>
                  </a:moveTo>
                  <a:lnTo>
                    <a:pt x="35420" y="148221"/>
                  </a:lnTo>
                  <a:lnTo>
                    <a:pt x="35420" y="148361"/>
                  </a:lnTo>
                  <a:lnTo>
                    <a:pt x="35560" y="148615"/>
                  </a:lnTo>
                  <a:lnTo>
                    <a:pt x="35699" y="148551"/>
                  </a:lnTo>
                  <a:lnTo>
                    <a:pt x="35953" y="148386"/>
                  </a:lnTo>
                  <a:close/>
                </a:path>
                <a:path w="106044" h="231139">
                  <a:moveTo>
                    <a:pt x="39941" y="221551"/>
                  </a:moveTo>
                  <a:lnTo>
                    <a:pt x="39890" y="221386"/>
                  </a:lnTo>
                  <a:lnTo>
                    <a:pt x="39700" y="221475"/>
                  </a:lnTo>
                  <a:lnTo>
                    <a:pt x="39878" y="221564"/>
                  </a:lnTo>
                  <a:close/>
                </a:path>
                <a:path w="106044" h="231139">
                  <a:moveTo>
                    <a:pt x="40208" y="224637"/>
                  </a:moveTo>
                  <a:lnTo>
                    <a:pt x="40055" y="224561"/>
                  </a:lnTo>
                  <a:lnTo>
                    <a:pt x="40208" y="224637"/>
                  </a:lnTo>
                  <a:close/>
                </a:path>
                <a:path w="106044" h="231139">
                  <a:moveTo>
                    <a:pt x="40678" y="221576"/>
                  </a:moveTo>
                  <a:lnTo>
                    <a:pt x="40538" y="221170"/>
                  </a:lnTo>
                  <a:lnTo>
                    <a:pt x="40500" y="221348"/>
                  </a:lnTo>
                  <a:lnTo>
                    <a:pt x="40525" y="221538"/>
                  </a:lnTo>
                  <a:lnTo>
                    <a:pt x="40678" y="221576"/>
                  </a:lnTo>
                  <a:close/>
                </a:path>
                <a:path w="106044" h="231139">
                  <a:moveTo>
                    <a:pt x="43662" y="214934"/>
                  </a:moveTo>
                  <a:lnTo>
                    <a:pt x="43421" y="214782"/>
                  </a:lnTo>
                  <a:lnTo>
                    <a:pt x="43484" y="214985"/>
                  </a:lnTo>
                  <a:lnTo>
                    <a:pt x="43662" y="214934"/>
                  </a:lnTo>
                  <a:close/>
                </a:path>
                <a:path w="106044" h="231139">
                  <a:moveTo>
                    <a:pt x="44564" y="214642"/>
                  </a:moveTo>
                  <a:lnTo>
                    <a:pt x="44005" y="214655"/>
                  </a:lnTo>
                  <a:lnTo>
                    <a:pt x="44284" y="214884"/>
                  </a:lnTo>
                  <a:lnTo>
                    <a:pt x="44361" y="214718"/>
                  </a:lnTo>
                  <a:lnTo>
                    <a:pt x="44551" y="214833"/>
                  </a:lnTo>
                  <a:lnTo>
                    <a:pt x="44564" y="214642"/>
                  </a:lnTo>
                  <a:close/>
                </a:path>
                <a:path w="106044" h="231139">
                  <a:moveTo>
                    <a:pt x="45631" y="163080"/>
                  </a:moveTo>
                  <a:lnTo>
                    <a:pt x="45123" y="163080"/>
                  </a:lnTo>
                  <a:lnTo>
                    <a:pt x="44932" y="162623"/>
                  </a:lnTo>
                  <a:lnTo>
                    <a:pt x="44704" y="162941"/>
                  </a:lnTo>
                  <a:lnTo>
                    <a:pt x="44818" y="163271"/>
                  </a:lnTo>
                  <a:lnTo>
                    <a:pt x="45034" y="163372"/>
                  </a:lnTo>
                  <a:lnTo>
                    <a:pt x="45631" y="163080"/>
                  </a:lnTo>
                  <a:close/>
                </a:path>
                <a:path w="106044" h="231139">
                  <a:moveTo>
                    <a:pt x="50673" y="215519"/>
                  </a:moveTo>
                  <a:lnTo>
                    <a:pt x="50609" y="215188"/>
                  </a:lnTo>
                  <a:lnTo>
                    <a:pt x="49974" y="215684"/>
                  </a:lnTo>
                  <a:lnTo>
                    <a:pt x="50469" y="215658"/>
                  </a:lnTo>
                  <a:lnTo>
                    <a:pt x="50673" y="215595"/>
                  </a:lnTo>
                  <a:close/>
                </a:path>
                <a:path w="106044" h="231139">
                  <a:moveTo>
                    <a:pt x="51117" y="223647"/>
                  </a:moveTo>
                  <a:lnTo>
                    <a:pt x="50863" y="223710"/>
                  </a:lnTo>
                  <a:lnTo>
                    <a:pt x="50774" y="223837"/>
                  </a:lnTo>
                  <a:lnTo>
                    <a:pt x="50736" y="224155"/>
                  </a:lnTo>
                  <a:lnTo>
                    <a:pt x="51117" y="223647"/>
                  </a:lnTo>
                  <a:close/>
                </a:path>
                <a:path w="106044" h="231139">
                  <a:moveTo>
                    <a:pt x="54203" y="230263"/>
                  </a:moveTo>
                  <a:lnTo>
                    <a:pt x="53225" y="230962"/>
                  </a:lnTo>
                  <a:lnTo>
                    <a:pt x="53898" y="230784"/>
                  </a:lnTo>
                  <a:lnTo>
                    <a:pt x="54038" y="230695"/>
                  </a:lnTo>
                  <a:lnTo>
                    <a:pt x="54203" y="230263"/>
                  </a:lnTo>
                  <a:close/>
                </a:path>
                <a:path w="106044" h="231139">
                  <a:moveTo>
                    <a:pt x="63169" y="224269"/>
                  </a:moveTo>
                  <a:lnTo>
                    <a:pt x="63055" y="224078"/>
                  </a:lnTo>
                  <a:lnTo>
                    <a:pt x="62839" y="224116"/>
                  </a:lnTo>
                  <a:lnTo>
                    <a:pt x="62661" y="224269"/>
                  </a:lnTo>
                  <a:lnTo>
                    <a:pt x="62788" y="224358"/>
                  </a:lnTo>
                  <a:lnTo>
                    <a:pt x="62966" y="224370"/>
                  </a:lnTo>
                  <a:lnTo>
                    <a:pt x="63169" y="224269"/>
                  </a:lnTo>
                  <a:close/>
                </a:path>
                <a:path w="106044" h="231139">
                  <a:moveTo>
                    <a:pt x="74841" y="220472"/>
                  </a:moveTo>
                  <a:lnTo>
                    <a:pt x="74282" y="220472"/>
                  </a:lnTo>
                  <a:lnTo>
                    <a:pt x="74510" y="220687"/>
                  </a:lnTo>
                  <a:lnTo>
                    <a:pt x="74841" y="220472"/>
                  </a:lnTo>
                  <a:close/>
                </a:path>
                <a:path w="106044" h="231139">
                  <a:moveTo>
                    <a:pt x="80911" y="221792"/>
                  </a:moveTo>
                  <a:lnTo>
                    <a:pt x="80708" y="221869"/>
                  </a:lnTo>
                  <a:lnTo>
                    <a:pt x="80911" y="221792"/>
                  </a:lnTo>
                  <a:close/>
                </a:path>
                <a:path w="106044" h="231139">
                  <a:moveTo>
                    <a:pt x="81661" y="221234"/>
                  </a:moveTo>
                  <a:lnTo>
                    <a:pt x="81483" y="220345"/>
                  </a:lnTo>
                  <a:lnTo>
                    <a:pt x="80543" y="221234"/>
                  </a:lnTo>
                  <a:lnTo>
                    <a:pt x="80568" y="221589"/>
                  </a:lnTo>
                  <a:lnTo>
                    <a:pt x="81140" y="221703"/>
                  </a:lnTo>
                  <a:lnTo>
                    <a:pt x="80975" y="221907"/>
                  </a:lnTo>
                  <a:lnTo>
                    <a:pt x="81661" y="221234"/>
                  </a:lnTo>
                  <a:close/>
                </a:path>
                <a:path w="106044" h="231139">
                  <a:moveTo>
                    <a:pt x="91617" y="224536"/>
                  </a:moveTo>
                  <a:lnTo>
                    <a:pt x="91605" y="224383"/>
                  </a:lnTo>
                  <a:lnTo>
                    <a:pt x="91541" y="224193"/>
                  </a:lnTo>
                  <a:lnTo>
                    <a:pt x="91351" y="224320"/>
                  </a:lnTo>
                  <a:lnTo>
                    <a:pt x="91351" y="224472"/>
                  </a:lnTo>
                  <a:lnTo>
                    <a:pt x="91617" y="224536"/>
                  </a:lnTo>
                  <a:close/>
                </a:path>
                <a:path w="106044" h="231139">
                  <a:moveTo>
                    <a:pt x="100380" y="221551"/>
                  </a:moveTo>
                  <a:lnTo>
                    <a:pt x="100304" y="221335"/>
                  </a:lnTo>
                  <a:lnTo>
                    <a:pt x="100063" y="221424"/>
                  </a:lnTo>
                  <a:lnTo>
                    <a:pt x="100203" y="221538"/>
                  </a:lnTo>
                  <a:lnTo>
                    <a:pt x="100380" y="221551"/>
                  </a:lnTo>
                  <a:close/>
                </a:path>
                <a:path w="106044" h="231139">
                  <a:moveTo>
                    <a:pt x="102819" y="223964"/>
                  </a:moveTo>
                  <a:lnTo>
                    <a:pt x="102209" y="223558"/>
                  </a:lnTo>
                  <a:lnTo>
                    <a:pt x="101993" y="223354"/>
                  </a:lnTo>
                  <a:lnTo>
                    <a:pt x="101803" y="223037"/>
                  </a:lnTo>
                  <a:lnTo>
                    <a:pt x="101714" y="222631"/>
                  </a:lnTo>
                  <a:lnTo>
                    <a:pt x="101409" y="222389"/>
                  </a:lnTo>
                  <a:lnTo>
                    <a:pt x="101231" y="222580"/>
                  </a:lnTo>
                  <a:lnTo>
                    <a:pt x="101777" y="223062"/>
                  </a:lnTo>
                  <a:lnTo>
                    <a:pt x="101663" y="223418"/>
                  </a:lnTo>
                  <a:lnTo>
                    <a:pt x="101866" y="223850"/>
                  </a:lnTo>
                  <a:lnTo>
                    <a:pt x="102400" y="223977"/>
                  </a:lnTo>
                  <a:lnTo>
                    <a:pt x="102806" y="224193"/>
                  </a:lnTo>
                  <a:lnTo>
                    <a:pt x="102819" y="223964"/>
                  </a:lnTo>
                  <a:close/>
                </a:path>
                <a:path w="106044" h="231139">
                  <a:moveTo>
                    <a:pt x="105867" y="222250"/>
                  </a:moveTo>
                  <a:lnTo>
                    <a:pt x="105092" y="221411"/>
                  </a:lnTo>
                  <a:lnTo>
                    <a:pt x="105016" y="221691"/>
                  </a:lnTo>
                  <a:lnTo>
                    <a:pt x="105156" y="221856"/>
                  </a:lnTo>
                  <a:lnTo>
                    <a:pt x="105257" y="222008"/>
                  </a:lnTo>
                  <a:lnTo>
                    <a:pt x="105410" y="222161"/>
                  </a:lnTo>
                  <a:lnTo>
                    <a:pt x="105867" y="222250"/>
                  </a:lnTo>
                  <a:close/>
                </a:path>
              </a:pathLst>
            </a:custGeom>
            <a:solidFill>
              <a:srgbClr val="E6E7E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" name="object 1656"/>
            <p:cNvSpPr/>
            <p:nvPr/>
          </p:nvSpPr>
          <p:spPr>
            <a:xfrm>
              <a:off x="716102" y="4477308"/>
              <a:ext cx="114935" cy="229235"/>
            </a:xfrm>
            <a:custGeom>
              <a:avLst/>
              <a:gdLst/>
              <a:ahLst/>
              <a:cxnLst/>
              <a:rect l="l" t="t" r="r" b="b"/>
              <a:pathLst>
                <a:path w="114934" h="229235">
                  <a:moveTo>
                    <a:pt x="292" y="81216"/>
                  </a:moveTo>
                  <a:lnTo>
                    <a:pt x="127" y="81153"/>
                  </a:lnTo>
                  <a:lnTo>
                    <a:pt x="0" y="81241"/>
                  </a:lnTo>
                  <a:lnTo>
                    <a:pt x="177" y="81330"/>
                  </a:lnTo>
                  <a:close/>
                </a:path>
                <a:path w="114934" h="229235">
                  <a:moveTo>
                    <a:pt x="4813" y="93802"/>
                  </a:moveTo>
                  <a:lnTo>
                    <a:pt x="4648" y="93764"/>
                  </a:lnTo>
                  <a:lnTo>
                    <a:pt x="4470" y="93802"/>
                  </a:lnTo>
                  <a:lnTo>
                    <a:pt x="4572" y="93941"/>
                  </a:lnTo>
                  <a:lnTo>
                    <a:pt x="4445" y="94030"/>
                  </a:lnTo>
                  <a:lnTo>
                    <a:pt x="4610" y="94030"/>
                  </a:lnTo>
                  <a:lnTo>
                    <a:pt x="4737" y="94043"/>
                  </a:lnTo>
                  <a:lnTo>
                    <a:pt x="4775" y="93878"/>
                  </a:lnTo>
                  <a:close/>
                </a:path>
                <a:path w="114934" h="229235">
                  <a:moveTo>
                    <a:pt x="6883" y="91821"/>
                  </a:moveTo>
                  <a:lnTo>
                    <a:pt x="6692" y="91833"/>
                  </a:lnTo>
                  <a:lnTo>
                    <a:pt x="6565" y="91935"/>
                  </a:lnTo>
                  <a:lnTo>
                    <a:pt x="6819" y="91998"/>
                  </a:lnTo>
                  <a:lnTo>
                    <a:pt x="6883" y="91821"/>
                  </a:lnTo>
                  <a:close/>
                </a:path>
                <a:path w="114934" h="229235">
                  <a:moveTo>
                    <a:pt x="6934" y="99809"/>
                  </a:moveTo>
                  <a:lnTo>
                    <a:pt x="6794" y="99809"/>
                  </a:lnTo>
                  <a:lnTo>
                    <a:pt x="6667" y="99872"/>
                  </a:lnTo>
                  <a:lnTo>
                    <a:pt x="6515" y="100418"/>
                  </a:lnTo>
                  <a:lnTo>
                    <a:pt x="6769" y="100291"/>
                  </a:lnTo>
                  <a:lnTo>
                    <a:pt x="6845" y="100152"/>
                  </a:lnTo>
                  <a:lnTo>
                    <a:pt x="6870" y="99961"/>
                  </a:lnTo>
                  <a:lnTo>
                    <a:pt x="6934" y="99809"/>
                  </a:lnTo>
                  <a:close/>
                </a:path>
                <a:path w="114934" h="229235">
                  <a:moveTo>
                    <a:pt x="7188" y="91732"/>
                  </a:moveTo>
                  <a:lnTo>
                    <a:pt x="7061" y="91655"/>
                  </a:lnTo>
                  <a:lnTo>
                    <a:pt x="7010" y="91821"/>
                  </a:lnTo>
                  <a:lnTo>
                    <a:pt x="6883" y="91821"/>
                  </a:lnTo>
                  <a:lnTo>
                    <a:pt x="7048" y="92036"/>
                  </a:lnTo>
                  <a:lnTo>
                    <a:pt x="7112" y="91846"/>
                  </a:lnTo>
                  <a:close/>
                </a:path>
                <a:path w="114934" h="229235">
                  <a:moveTo>
                    <a:pt x="7213" y="91020"/>
                  </a:moveTo>
                  <a:lnTo>
                    <a:pt x="6489" y="91440"/>
                  </a:lnTo>
                  <a:lnTo>
                    <a:pt x="6870" y="91643"/>
                  </a:lnTo>
                  <a:lnTo>
                    <a:pt x="6997" y="91605"/>
                  </a:lnTo>
                  <a:lnTo>
                    <a:pt x="6997" y="91440"/>
                  </a:lnTo>
                  <a:lnTo>
                    <a:pt x="7213" y="91020"/>
                  </a:lnTo>
                  <a:close/>
                </a:path>
                <a:path w="114934" h="229235">
                  <a:moveTo>
                    <a:pt x="9499" y="101244"/>
                  </a:moveTo>
                  <a:lnTo>
                    <a:pt x="9080" y="101193"/>
                  </a:lnTo>
                  <a:lnTo>
                    <a:pt x="9093" y="100990"/>
                  </a:lnTo>
                  <a:lnTo>
                    <a:pt x="8928" y="100876"/>
                  </a:lnTo>
                  <a:lnTo>
                    <a:pt x="8763" y="101028"/>
                  </a:lnTo>
                  <a:lnTo>
                    <a:pt x="8674" y="100761"/>
                  </a:lnTo>
                  <a:lnTo>
                    <a:pt x="8547" y="100774"/>
                  </a:lnTo>
                  <a:lnTo>
                    <a:pt x="8394" y="100711"/>
                  </a:lnTo>
                  <a:lnTo>
                    <a:pt x="8255" y="100647"/>
                  </a:lnTo>
                  <a:lnTo>
                    <a:pt x="8102" y="100660"/>
                  </a:lnTo>
                  <a:lnTo>
                    <a:pt x="8204" y="100825"/>
                  </a:lnTo>
                  <a:lnTo>
                    <a:pt x="8077" y="100850"/>
                  </a:lnTo>
                  <a:lnTo>
                    <a:pt x="8039" y="101041"/>
                  </a:lnTo>
                  <a:lnTo>
                    <a:pt x="8496" y="101066"/>
                  </a:lnTo>
                  <a:lnTo>
                    <a:pt x="8813" y="101320"/>
                  </a:lnTo>
                  <a:lnTo>
                    <a:pt x="9296" y="101307"/>
                  </a:lnTo>
                  <a:lnTo>
                    <a:pt x="9499" y="101244"/>
                  </a:lnTo>
                  <a:close/>
                </a:path>
                <a:path w="114934" h="229235">
                  <a:moveTo>
                    <a:pt x="9867" y="101346"/>
                  </a:moveTo>
                  <a:lnTo>
                    <a:pt x="9677" y="101282"/>
                  </a:lnTo>
                  <a:lnTo>
                    <a:pt x="9867" y="101346"/>
                  </a:lnTo>
                  <a:close/>
                </a:path>
                <a:path w="114934" h="229235">
                  <a:moveTo>
                    <a:pt x="10071" y="101307"/>
                  </a:moveTo>
                  <a:lnTo>
                    <a:pt x="9867" y="101346"/>
                  </a:lnTo>
                  <a:lnTo>
                    <a:pt x="9829" y="101473"/>
                  </a:lnTo>
                  <a:lnTo>
                    <a:pt x="10071" y="101307"/>
                  </a:lnTo>
                  <a:close/>
                </a:path>
                <a:path w="114934" h="229235">
                  <a:moveTo>
                    <a:pt x="10541" y="101003"/>
                  </a:moveTo>
                  <a:lnTo>
                    <a:pt x="10071" y="100749"/>
                  </a:lnTo>
                  <a:lnTo>
                    <a:pt x="9944" y="100952"/>
                  </a:lnTo>
                  <a:lnTo>
                    <a:pt x="10071" y="101130"/>
                  </a:lnTo>
                  <a:lnTo>
                    <a:pt x="10541" y="101003"/>
                  </a:lnTo>
                  <a:close/>
                </a:path>
                <a:path w="114934" h="229235">
                  <a:moveTo>
                    <a:pt x="11531" y="101612"/>
                  </a:moveTo>
                  <a:lnTo>
                    <a:pt x="11099" y="101612"/>
                  </a:lnTo>
                  <a:lnTo>
                    <a:pt x="10883" y="101650"/>
                  </a:lnTo>
                  <a:lnTo>
                    <a:pt x="10756" y="102031"/>
                  </a:lnTo>
                  <a:lnTo>
                    <a:pt x="11049" y="101815"/>
                  </a:lnTo>
                  <a:lnTo>
                    <a:pt x="11315" y="101714"/>
                  </a:lnTo>
                  <a:lnTo>
                    <a:pt x="11531" y="101612"/>
                  </a:lnTo>
                  <a:close/>
                </a:path>
                <a:path w="114934" h="229235">
                  <a:moveTo>
                    <a:pt x="16370" y="228"/>
                  </a:moveTo>
                  <a:lnTo>
                    <a:pt x="16141" y="0"/>
                  </a:lnTo>
                  <a:lnTo>
                    <a:pt x="16014" y="152"/>
                  </a:lnTo>
                  <a:lnTo>
                    <a:pt x="16090" y="292"/>
                  </a:lnTo>
                  <a:lnTo>
                    <a:pt x="16370" y="228"/>
                  </a:lnTo>
                  <a:close/>
                </a:path>
                <a:path w="114934" h="229235">
                  <a:moveTo>
                    <a:pt x="16713" y="26111"/>
                  </a:moveTo>
                  <a:lnTo>
                    <a:pt x="16624" y="26238"/>
                  </a:lnTo>
                  <a:lnTo>
                    <a:pt x="16611" y="26403"/>
                  </a:lnTo>
                  <a:lnTo>
                    <a:pt x="16700" y="26530"/>
                  </a:lnTo>
                  <a:lnTo>
                    <a:pt x="16713" y="26111"/>
                  </a:lnTo>
                  <a:close/>
                </a:path>
                <a:path w="114934" h="229235">
                  <a:moveTo>
                    <a:pt x="16776" y="22834"/>
                  </a:moveTo>
                  <a:lnTo>
                    <a:pt x="16497" y="22898"/>
                  </a:lnTo>
                  <a:lnTo>
                    <a:pt x="15633" y="23418"/>
                  </a:lnTo>
                  <a:lnTo>
                    <a:pt x="16078" y="23291"/>
                  </a:lnTo>
                  <a:lnTo>
                    <a:pt x="16217" y="23202"/>
                  </a:lnTo>
                  <a:lnTo>
                    <a:pt x="16776" y="22834"/>
                  </a:lnTo>
                  <a:close/>
                </a:path>
                <a:path w="114934" h="229235">
                  <a:moveTo>
                    <a:pt x="18237" y="42278"/>
                  </a:moveTo>
                  <a:lnTo>
                    <a:pt x="18097" y="42265"/>
                  </a:lnTo>
                  <a:lnTo>
                    <a:pt x="18237" y="42278"/>
                  </a:lnTo>
                  <a:close/>
                </a:path>
                <a:path w="114934" h="229235">
                  <a:moveTo>
                    <a:pt x="19126" y="121513"/>
                  </a:moveTo>
                  <a:lnTo>
                    <a:pt x="18516" y="121551"/>
                  </a:lnTo>
                  <a:lnTo>
                    <a:pt x="19100" y="121678"/>
                  </a:lnTo>
                  <a:lnTo>
                    <a:pt x="19126" y="121513"/>
                  </a:lnTo>
                  <a:close/>
                </a:path>
                <a:path w="114934" h="229235">
                  <a:moveTo>
                    <a:pt x="19583" y="121627"/>
                  </a:moveTo>
                  <a:lnTo>
                    <a:pt x="19202" y="121450"/>
                  </a:lnTo>
                  <a:lnTo>
                    <a:pt x="19215" y="121704"/>
                  </a:lnTo>
                  <a:lnTo>
                    <a:pt x="19278" y="121856"/>
                  </a:lnTo>
                  <a:lnTo>
                    <a:pt x="19240" y="121678"/>
                  </a:lnTo>
                  <a:lnTo>
                    <a:pt x="19532" y="121729"/>
                  </a:lnTo>
                  <a:close/>
                </a:path>
                <a:path w="114934" h="229235">
                  <a:moveTo>
                    <a:pt x="19786" y="29375"/>
                  </a:moveTo>
                  <a:lnTo>
                    <a:pt x="18580" y="29146"/>
                  </a:lnTo>
                  <a:lnTo>
                    <a:pt x="18313" y="29794"/>
                  </a:lnTo>
                  <a:lnTo>
                    <a:pt x="18453" y="29921"/>
                  </a:lnTo>
                  <a:lnTo>
                    <a:pt x="18770" y="29654"/>
                  </a:lnTo>
                  <a:lnTo>
                    <a:pt x="18732" y="29933"/>
                  </a:lnTo>
                  <a:lnTo>
                    <a:pt x="19786" y="29375"/>
                  </a:lnTo>
                  <a:close/>
                </a:path>
                <a:path w="114934" h="229235">
                  <a:moveTo>
                    <a:pt x="21336" y="13119"/>
                  </a:moveTo>
                  <a:lnTo>
                    <a:pt x="21158" y="12941"/>
                  </a:lnTo>
                  <a:lnTo>
                    <a:pt x="21082" y="13081"/>
                  </a:lnTo>
                  <a:lnTo>
                    <a:pt x="21018" y="13385"/>
                  </a:lnTo>
                  <a:lnTo>
                    <a:pt x="21259" y="13208"/>
                  </a:lnTo>
                  <a:close/>
                </a:path>
                <a:path w="114934" h="229235">
                  <a:moveTo>
                    <a:pt x="21348" y="279"/>
                  </a:moveTo>
                  <a:lnTo>
                    <a:pt x="20294" y="1066"/>
                  </a:lnTo>
                  <a:lnTo>
                    <a:pt x="20650" y="1371"/>
                  </a:lnTo>
                  <a:lnTo>
                    <a:pt x="20586" y="1130"/>
                  </a:lnTo>
                  <a:lnTo>
                    <a:pt x="20891" y="1041"/>
                  </a:lnTo>
                  <a:lnTo>
                    <a:pt x="21082" y="1028"/>
                  </a:lnTo>
                  <a:lnTo>
                    <a:pt x="21348" y="279"/>
                  </a:lnTo>
                  <a:close/>
                </a:path>
                <a:path w="114934" h="229235">
                  <a:moveTo>
                    <a:pt x="22110" y="927"/>
                  </a:moveTo>
                  <a:lnTo>
                    <a:pt x="21285" y="622"/>
                  </a:lnTo>
                  <a:lnTo>
                    <a:pt x="21551" y="1092"/>
                  </a:lnTo>
                  <a:lnTo>
                    <a:pt x="21678" y="990"/>
                  </a:lnTo>
                  <a:lnTo>
                    <a:pt x="21894" y="965"/>
                  </a:lnTo>
                  <a:lnTo>
                    <a:pt x="22059" y="1003"/>
                  </a:lnTo>
                  <a:close/>
                </a:path>
                <a:path w="114934" h="229235">
                  <a:moveTo>
                    <a:pt x="22847" y="889"/>
                  </a:moveTo>
                  <a:lnTo>
                    <a:pt x="22821" y="571"/>
                  </a:lnTo>
                  <a:lnTo>
                    <a:pt x="22415" y="800"/>
                  </a:lnTo>
                  <a:lnTo>
                    <a:pt x="22517" y="1028"/>
                  </a:lnTo>
                  <a:lnTo>
                    <a:pt x="22847" y="889"/>
                  </a:lnTo>
                  <a:close/>
                </a:path>
                <a:path w="114934" h="229235">
                  <a:moveTo>
                    <a:pt x="23279" y="29464"/>
                  </a:moveTo>
                  <a:lnTo>
                    <a:pt x="21234" y="29629"/>
                  </a:lnTo>
                  <a:lnTo>
                    <a:pt x="20828" y="30035"/>
                  </a:lnTo>
                  <a:lnTo>
                    <a:pt x="21031" y="29997"/>
                  </a:lnTo>
                  <a:lnTo>
                    <a:pt x="21196" y="30251"/>
                  </a:lnTo>
                  <a:lnTo>
                    <a:pt x="21399" y="30187"/>
                  </a:lnTo>
                  <a:lnTo>
                    <a:pt x="21958" y="30048"/>
                  </a:lnTo>
                  <a:lnTo>
                    <a:pt x="22225" y="29768"/>
                  </a:lnTo>
                  <a:lnTo>
                    <a:pt x="22669" y="29959"/>
                  </a:lnTo>
                  <a:lnTo>
                    <a:pt x="23279" y="29464"/>
                  </a:lnTo>
                  <a:close/>
                </a:path>
                <a:path w="114934" h="229235">
                  <a:moveTo>
                    <a:pt x="24726" y="138760"/>
                  </a:moveTo>
                  <a:lnTo>
                    <a:pt x="24447" y="138658"/>
                  </a:lnTo>
                  <a:lnTo>
                    <a:pt x="24231" y="138493"/>
                  </a:lnTo>
                  <a:lnTo>
                    <a:pt x="23926" y="138811"/>
                  </a:lnTo>
                  <a:lnTo>
                    <a:pt x="24396" y="138912"/>
                  </a:lnTo>
                  <a:lnTo>
                    <a:pt x="24726" y="138760"/>
                  </a:lnTo>
                  <a:close/>
                </a:path>
                <a:path w="114934" h="229235">
                  <a:moveTo>
                    <a:pt x="24930" y="9702"/>
                  </a:moveTo>
                  <a:lnTo>
                    <a:pt x="24739" y="9753"/>
                  </a:lnTo>
                  <a:lnTo>
                    <a:pt x="24879" y="9601"/>
                  </a:lnTo>
                  <a:lnTo>
                    <a:pt x="24650" y="9601"/>
                  </a:lnTo>
                  <a:lnTo>
                    <a:pt x="24739" y="9423"/>
                  </a:lnTo>
                  <a:lnTo>
                    <a:pt x="24130" y="9105"/>
                  </a:lnTo>
                  <a:lnTo>
                    <a:pt x="24676" y="10731"/>
                  </a:lnTo>
                  <a:lnTo>
                    <a:pt x="24866" y="9753"/>
                  </a:lnTo>
                  <a:close/>
                </a:path>
                <a:path w="114934" h="229235">
                  <a:moveTo>
                    <a:pt x="25273" y="9156"/>
                  </a:moveTo>
                  <a:lnTo>
                    <a:pt x="24904" y="9042"/>
                  </a:lnTo>
                  <a:lnTo>
                    <a:pt x="24930" y="9550"/>
                  </a:lnTo>
                  <a:lnTo>
                    <a:pt x="25273" y="9156"/>
                  </a:lnTo>
                  <a:close/>
                </a:path>
                <a:path w="114934" h="229235">
                  <a:moveTo>
                    <a:pt x="25285" y="9309"/>
                  </a:moveTo>
                  <a:lnTo>
                    <a:pt x="25019" y="9525"/>
                  </a:lnTo>
                  <a:lnTo>
                    <a:pt x="24930" y="9702"/>
                  </a:lnTo>
                  <a:lnTo>
                    <a:pt x="24892" y="9982"/>
                  </a:lnTo>
                  <a:lnTo>
                    <a:pt x="25234" y="9740"/>
                  </a:lnTo>
                  <a:lnTo>
                    <a:pt x="25285" y="9309"/>
                  </a:lnTo>
                  <a:close/>
                </a:path>
                <a:path w="114934" h="229235">
                  <a:moveTo>
                    <a:pt x="25311" y="138125"/>
                  </a:moveTo>
                  <a:lnTo>
                    <a:pt x="25260" y="137972"/>
                  </a:lnTo>
                  <a:lnTo>
                    <a:pt x="25031" y="138163"/>
                  </a:lnTo>
                  <a:lnTo>
                    <a:pt x="25133" y="138315"/>
                  </a:lnTo>
                  <a:lnTo>
                    <a:pt x="25311" y="138125"/>
                  </a:lnTo>
                  <a:close/>
                </a:path>
                <a:path w="114934" h="229235">
                  <a:moveTo>
                    <a:pt x="25514" y="9944"/>
                  </a:moveTo>
                  <a:lnTo>
                    <a:pt x="25438" y="9740"/>
                  </a:lnTo>
                  <a:lnTo>
                    <a:pt x="24980" y="9982"/>
                  </a:lnTo>
                  <a:lnTo>
                    <a:pt x="24892" y="10121"/>
                  </a:lnTo>
                  <a:lnTo>
                    <a:pt x="25057" y="10020"/>
                  </a:lnTo>
                  <a:lnTo>
                    <a:pt x="25514" y="9944"/>
                  </a:lnTo>
                  <a:close/>
                </a:path>
                <a:path w="114934" h="229235">
                  <a:moveTo>
                    <a:pt x="25730" y="145097"/>
                  </a:moveTo>
                  <a:lnTo>
                    <a:pt x="25247" y="144627"/>
                  </a:lnTo>
                  <a:lnTo>
                    <a:pt x="25565" y="145161"/>
                  </a:lnTo>
                  <a:lnTo>
                    <a:pt x="25730" y="145097"/>
                  </a:lnTo>
                  <a:close/>
                </a:path>
                <a:path w="114934" h="229235">
                  <a:moveTo>
                    <a:pt x="26200" y="138671"/>
                  </a:moveTo>
                  <a:lnTo>
                    <a:pt x="26073" y="137706"/>
                  </a:lnTo>
                  <a:lnTo>
                    <a:pt x="25679" y="137591"/>
                  </a:lnTo>
                  <a:lnTo>
                    <a:pt x="25717" y="138023"/>
                  </a:lnTo>
                  <a:lnTo>
                    <a:pt x="25527" y="138671"/>
                  </a:lnTo>
                  <a:lnTo>
                    <a:pt x="25400" y="138557"/>
                  </a:lnTo>
                  <a:lnTo>
                    <a:pt x="25285" y="139077"/>
                  </a:lnTo>
                  <a:lnTo>
                    <a:pt x="25438" y="139052"/>
                  </a:lnTo>
                  <a:lnTo>
                    <a:pt x="25628" y="138747"/>
                  </a:lnTo>
                  <a:lnTo>
                    <a:pt x="25641" y="139306"/>
                  </a:lnTo>
                  <a:lnTo>
                    <a:pt x="25857" y="139090"/>
                  </a:lnTo>
                  <a:lnTo>
                    <a:pt x="25920" y="138912"/>
                  </a:lnTo>
                  <a:lnTo>
                    <a:pt x="26060" y="138899"/>
                  </a:lnTo>
                  <a:lnTo>
                    <a:pt x="26187" y="138811"/>
                  </a:lnTo>
                  <a:lnTo>
                    <a:pt x="26200" y="138671"/>
                  </a:lnTo>
                  <a:close/>
                </a:path>
                <a:path w="114934" h="229235">
                  <a:moveTo>
                    <a:pt x="26263" y="138188"/>
                  </a:moveTo>
                  <a:close/>
                </a:path>
                <a:path w="114934" h="229235">
                  <a:moveTo>
                    <a:pt x="26441" y="138010"/>
                  </a:moveTo>
                  <a:lnTo>
                    <a:pt x="26289" y="137845"/>
                  </a:lnTo>
                  <a:lnTo>
                    <a:pt x="26250" y="138074"/>
                  </a:lnTo>
                  <a:lnTo>
                    <a:pt x="26441" y="138010"/>
                  </a:lnTo>
                  <a:close/>
                </a:path>
                <a:path w="114934" h="229235">
                  <a:moveTo>
                    <a:pt x="26555" y="137388"/>
                  </a:moveTo>
                  <a:lnTo>
                    <a:pt x="26365" y="137414"/>
                  </a:lnTo>
                  <a:lnTo>
                    <a:pt x="26301" y="137718"/>
                  </a:lnTo>
                  <a:lnTo>
                    <a:pt x="26454" y="137591"/>
                  </a:lnTo>
                  <a:lnTo>
                    <a:pt x="26555" y="137388"/>
                  </a:lnTo>
                  <a:close/>
                </a:path>
                <a:path w="114934" h="229235">
                  <a:moveTo>
                    <a:pt x="27292" y="142951"/>
                  </a:moveTo>
                  <a:lnTo>
                    <a:pt x="27228" y="142697"/>
                  </a:lnTo>
                  <a:lnTo>
                    <a:pt x="27254" y="142405"/>
                  </a:lnTo>
                  <a:lnTo>
                    <a:pt x="26847" y="142087"/>
                  </a:lnTo>
                  <a:lnTo>
                    <a:pt x="26860" y="142265"/>
                  </a:lnTo>
                  <a:lnTo>
                    <a:pt x="26911" y="142405"/>
                  </a:lnTo>
                  <a:lnTo>
                    <a:pt x="26720" y="142176"/>
                  </a:lnTo>
                  <a:lnTo>
                    <a:pt x="26784" y="142316"/>
                  </a:lnTo>
                  <a:lnTo>
                    <a:pt x="26835" y="142621"/>
                  </a:lnTo>
                  <a:lnTo>
                    <a:pt x="27025" y="142824"/>
                  </a:lnTo>
                  <a:lnTo>
                    <a:pt x="27292" y="142951"/>
                  </a:lnTo>
                  <a:close/>
                </a:path>
                <a:path w="114934" h="229235">
                  <a:moveTo>
                    <a:pt x="27673" y="135940"/>
                  </a:moveTo>
                  <a:lnTo>
                    <a:pt x="27317" y="136029"/>
                  </a:lnTo>
                  <a:lnTo>
                    <a:pt x="27508" y="136105"/>
                  </a:lnTo>
                  <a:lnTo>
                    <a:pt x="27673" y="136118"/>
                  </a:lnTo>
                  <a:lnTo>
                    <a:pt x="27647" y="135966"/>
                  </a:lnTo>
                  <a:close/>
                </a:path>
                <a:path w="114934" h="229235">
                  <a:moveTo>
                    <a:pt x="27800" y="126961"/>
                  </a:moveTo>
                  <a:lnTo>
                    <a:pt x="26936" y="127495"/>
                  </a:lnTo>
                  <a:lnTo>
                    <a:pt x="27292" y="127635"/>
                  </a:lnTo>
                  <a:lnTo>
                    <a:pt x="27482" y="127482"/>
                  </a:lnTo>
                  <a:lnTo>
                    <a:pt x="27622" y="127393"/>
                  </a:lnTo>
                  <a:lnTo>
                    <a:pt x="27800" y="126961"/>
                  </a:lnTo>
                  <a:close/>
                </a:path>
                <a:path w="114934" h="229235">
                  <a:moveTo>
                    <a:pt x="28359" y="142100"/>
                  </a:moveTo>
                  <a:close/>
                </a:path>
                <a:path w="114934" h="229235">
                  <a:moveTo>
                    <a:pt x="28549" y="16421"/>
                  </a:moveTo>
                  <a:lnTo>
                    <a:pt x="28333" y="16268"/>
                  </a:lnTo>
                  <a:lnTo>
                    <a:pt x="28155" y="16357"/>
                  </a:lnTo>
                  <a:lnTo>
                    <a:pt x="28117" y="16649"/>
                  </a:lnTo>
                  <a:lnTo>
                    <a:pt x="28384" y="16611"/>
                  </a:lnTo>
                  <a:lnTo>
                    <a:pt x="28549" y="16421"/>
                  </a:lnTo>
                  <a:close/>
                </a:path>
                <a:path w="114934" h="229235">
                  <a:moveTo>
                    <a:pt x="28651" y="41960"/>
                  </a:moveTo>
                  <a:lnTo>
                    <a:pt x="28003" y="41859"/>
                  </a:lnTo>
                  <a:lnTo>
                    <a:pt x="27952" y="41592"/>
                  </a:lnTo>
                  <a:lnTo>
                    <a:pt x="27838" y="41452"/>
                  </a:lnTo>
                  <a:lnTo>
                    <a:pt x="27711" y="40817"/>
                  </a:lnTo>
                  <a:lnTo>
                    <a:pt x="27482" y="40551"/>
                  </a:lnTo>
                  <a:lnTo>
                    <a:pt x="27152" y="40474"/>
                  </a:lnTo>
                  <a:lnTo>
                    <a:pt x="27622" y="40792"/>
                  </a:lnTo>
                  <a:lnTo>
                    <a:pt x="27381" y="40894"/>
                  </a:lnTo>
                  <a:lnTo>
                    <a:pt x="27165" y="40957"/>
                  </a:lnTo>
                  <a:lnTo>
                    <a:pt x="27533" y="41046"/>
                  </a:lnTo>
                  <a:lnTo>
                    <a:pt x="27571" y="41414"/>
                  </a:lnTo>
                  <a:lnTo>
                    <a:pt x="27711" y="41643"/>
                  </a:lnTo>
                  <a:lnTo>
                    <a:pt x="27851" y="41846"/>
                  </a:lnTo>
                  <a:lnTo>
                    <a:pt x="27978" y="42049"/>
                  </a:lnTo>
                  <a:lnTo>
                    <a:pt x="27889" y="42392"/>
                  </a:lnTo>
                  <a:lnTo>
                    <a:pt x="28244" y="42265"/>
                  </a:lnTo>
                  <a:lnTo>
                    <a:pt x="28651" y="41960"/>
                  </a:lnTo>
                  <a:close/>
                </a:path>
                <a:path w="114934" h="229235">
                  <a:moveTo>
                    <a:pt x="28663" y="142316"/>
                  </a:moveTo>
                  <a:lnTo>
                    <a:pt x="28498" y="142367"/>
                  </a:lnTo>
                  <a:lnTo>
                    <a:pt x="28346" y="142417"/>
                  </a:lnTo>
                  <a:lnTo>
                    <a:pt x="28041" y="142519"/>
                  </a:lnTo>
                  <a:lnTo>
                    <a:pt x="27838" y="142303"/>
                  </a:lnTo>
                  <a:lnTo>
                    <a:pt x="28384" y="142405"/>
                  </a:lnTo>
                  <a:lnTo>
                    <a:pt x="28384" y="142151"/>
                  </a:lnTo>
                  <a:lnTo>
                    <a:pt x="28079" y="142151"/>
                  </a:lnTo>
                  <a:lnTo>
                    <a:pt x="27432" y="142151"/>
                  </a:lnTo>
                  <a:lnTo>
                    <a:pt x="27305" y="142227"/>
                  </a:lnTo>
                  <a:lnTo>
                    <a:pt x="27444" y="142367"/>
                  </a:lnTo>
                  <a:lnTo>
                    <a:pt x="27330" y="142697"/>
                  </a:lnTo>
                  <a:lnTo>
                    <a:pt x="27559" y="142989"/>
                  </a:lnTo>
                  <a:lnTo>
                    <a:pt x="27254" y="143065"/>
                  </a:lnTo>
                  <a:lnTo>
                    <a:pt x="27546" y="143154"/>
                  </a:lnTo>
                  <a:lnTo>
                    <a:pt x="27711" y="143154"/>
                  </a:lnTo>
                  <a:lnTo>
                    <a:pt x="28422" y="142519"/>
                  </a:lnTo>
                  <a:lnTo>
                    <a:pt x="28663" y="142316"/>
                  </a:lnTo>
                  <a:close/>
                </a:path>
                <a:path w="114934" h="229235">
                  <a:moveTo>
                    <a:pt x="28943" y="16929"/>
                  </a:moveTo>
                  <a:lnTo>
                    <a:pt x="28524" y="16916"/>
                  </a:lnTo>
                  <a:lnTo>
                    <a:pt x="28663" y="17068"/>
                  </a:lnTo>
                  <a:lnTo>
                    <a:pt x="28790" y="17068"/>
                  </a:lnTo>
                  <a:lnTo>
                    <a:pt x="28943" y="16929"/>
                  </a:lnTo>
                  <a:close/>
                </a:path>
                <a:path w="114934" h="229235">
                  <a:moveTo>
                    <a:pt x="29248" y="16294"/>
                  </a:moveTo>
                  <a:lnTo>
                    <a:pt x="29070" y="16217"/>
                  </a:lnTo>
                  <a:lnTo>
                    <a:pt x="29070" y="16357"/>
                  </a:lnTo>
                  <a:lnTo>
                    <a:pt x="29222" y="16484"/>
                  </a:lnTo>
                  <a:lnTo>
                    <a:pt x="29248" y="16294"/>
                  </a:lnTo>
                  <a:close/>
                </a:path>
                <a:path w="114934" h="229235">
                  <a:moveTo>
                    <a:pt x="29565" y="181660"/>
                  </a:moveTo>
                  <a:lnTo>
                    <a:pt x="29210" y="181610"/>
                  </a:lnTo>
                  <a:lnTo>
                    <a:pt x="29210" y="181800"/>
                  </a:lnTo>
                  <a:lnTo>
                    <a:pt x="29400" y="181876"/>
                  </a:lnTo>
                  <a:lnTo>
                    <a:pt x="29565" y="181660"/>
                  </a:lnTo>
                  <a:close/>
                </a:path>
                <a:path w="114934" h="229235">
                  <a:moveTo>
                    <a:pt x="29756" y="139649"/>
                  </a:moveTo>
                  <a:lnTo>
                    <a:pt x="29298" y="139738"/>
                  </a:lnTo>
                  <a:lnTo>
                    <a:pt x="29057" y="139649"/>
                  </a:lnTo>
                  <a:lnTo>
                    <a:pt x="28905" y="139852"/>
                  </a:lnTo>
                  <a:lnTo>
                    <a:pt x="29108" y="140081"/>
                  </a:lnTo>
                  <a:lnTo>
                    <a:pt x="29337" y="140004"/>
                  </a:lnTo>
                  <a:lnTo>
                    <a:pt x="29756" y="139649"/>
                  </a:lnTo>
                  <a:close/>
                </a:path>
                <a:path w="114934" h="229235">
                  <a:moveTo>
                    <a:pt x="30556" y="16357"/>
                  </a:moveTo>
                  <a:lnTo>
                    <a:pt x="30238" y="16243"/>
                  </a:lnTo>
                  <a:lnTo>
                    <a:pt x="30276" y="16370"/>
                  </a:lnTo>
                  <a:lnTo>
                    <a:pt x="30251" y="16497"/>
                  </a:lnTo>
                  <a:lnTo>
                    <a:pt x="30086" y="16548"/>
                  </a:lnTo>
                  <a:lnTo>
                    <a:pt x="30302" y="16776"/>
                  </a:lnTo>
                  <a:lnTo>
                    <a:pt x="30099" y="16700"/>
                  </a:lnTo>
                  <a:lnTo>
                    <a:pt x="30200" y="16903"/>
                  </a:lnTo>
                  <a:lnTo>
                    <a:pt x="30111" y="17081"/>
                  </a:lnTo>
                  <a:lnTo>
                    <a:pt x="30264" y="17043"/>
                  </a:lnTo>
                  <a:lnTo>
                    <a:pt x="30454" y="16725"/>
                  </a:lnTo>
                  <a:lnTo>
                    <a:pt x="30556" y="16357"/>
                  </a:lnTo>
                  <a:close/>
                </a:path>
                <a:path w="114934" h="229235">
                  <a:moveTo>
                    <a:pt x="31788" y="26200"/>
                  </a:moveTo>
                  <a:lnTo>
                    <a:pt x="31521" y="26339"/>
                  </a:lnTo>
                  <a:lnTo>
                    <a:pt x="31661" y="26428"/>
                  </a:lnTo>
                  <a:lnTo>
                    <a:pt x="31750" y="26250"/>
                  </a:lnTo>
                  <a:close/>
                </a:path>
                <a:path w="114934" h="229235">
                  <a:moveTo>
                    <a:pt x="32004" y="154838"/>
                  </a:moveTo>
                  <a:lnTo>
                    <a:pt x="31356" y="155155"/>
                  </a:lnTo>
                  <a:lnTo>
                    <a:pt x="31343" y="155435"/>
                  </a:lnTo>
                  <a:lnTo>
                    <a:pt x="30924" y="155511"/>
                  </a:lnTo>
                  <a:lnTo>
                    <a:pt x="31343" y="155740"/>
                  </a:lnTo>
                  <a:lnTo>
                    <a:pt x="31902" y="155740"/>
                  </a:lnTo>
                  <a:lnTo>
                    <a:pt x="32004" y="154838"/>
                  </a:lnTo>
                  <a:close/>
                </a:path>
                <a:path w="114934" h="229235">
                  <a:moveTo>
                    <a:pt x="32677" y="16433"/>
                  </a:moveTo>
                  <a:lnTo>
                    <a:pt x="32639" y="16167"/>
                  </a:lnTo>
                  <a:lnTo>
                    <a:pt x="32334" y="16281"/>
                  </a:lnTo>
                  <a:lnTo>
                    <a:pt x="32486" y="16344"/>
                  </a:lnTo>
                  <a:lnTo>
                    <a:pt x="32677" y="16433"/>
                  </a:lnTo>
                  <a:close/>
                </a:path>
                <a:path w="114934" h="229235">
                  <a:moveTo>
                    <a:pt x="32842" y="181013"/>
                  </a:moveTo>
                  <a:lnTo>
                    <a:pt x="32308" y="181190"/>
                  </a:lnTo>
                  <a:lnTo>
                    <a:pt x="32080" y="180911"/>
                  </a:lnTo>
                  <a:lnTo>
                    <a:pt x="31242" y="181229"/>
                  </a:lnTo>
                  <a:lnTo>
                    <a:pt x="32092" y="181267"/>
                  </a:lnTo>
                  <a:lnTo>
                    <a:pt x="32575" y="181368"/>
                  </a:lnTo>
                  <a:lnTo>
                    <a:pt x="32842" y="181013"/>
                  </a:lnTo>
                  <a:close/>
                </a:path>
                <a:path w="114934" h="229235">
                  <a:moveTo>
                    <a:pt x="34810" y="145986"/>
                  </a:moveTo>
                  <a:lnTo>
                    <a:pt x="34721" y="145757"/>
                  </a:lnTo>
                  <a:lnTo>
                    <a:pt x="34594" y="145808"/>
                  </a:lnTo>
                  <a:lnTo>
                    <a:pt x="34544" y="146062"/>
                  </a:lnTo>
                  <a:lnTo>
                    <a:pt x="34683" y="146050"/>
                  </a:lnTo>
                  <a:lnTo>
                    <a:pt x="34810" y="145986"/>
                  </a:lnTo>
                  <a:close/>
                </a:path>
                <a:path w="114934" h="229235">
                  <a:moveTo>
                    <a:pt x="35255" y="142557"/>
                  </a:moveTo>
                  <a:lnTo>
                    <a:pt x="35013" y="142341"/>
                  </a:lnTo>
                  <a:lnTo>
                    <a:pt x="34861" y="142176"/>
                  </a:lnTo>
                  <a:lnTo>
                    <a:pt x="34340" y="142240"/>
                  </a:lnTo>
                  <a:lnTo>
                    <a:pt x="34544" y="142925"/>
                  </a:lnTo>
                  <a:lnTo>
                    <a:pt x="35026" y="142811"/>
                  </a:lnTo>
                  <a:lnTo>
                    <a:pt x="35255" y="142557"/>
                  </a:lnTo>
                  <a:close/>
                </a:path>
                <a:path w="114934" h="229235">
                  <a:moveTo>
                    <a:pt x="35712" y="205295"/>
                  </a:moveTo>
                  <a:lnTo>
                    <a:pt x="35077" y="204851"/>
                  </a:lnTo>
                  <a:lnTo>
                    <a:pt x="35458" y="205295"/>
                  </a:lnTo>
                  <a:lnTo>
                    <a:pt x="35661" y="205371"/>
                  </a:lnTo>
                  <a:close/>
                </a:path>
                <a:path w="114934" h="229235">
                  <a:moveTo>
                    <a:pt x="36169" y="185280"/>
                  </a:moveTo>
                  <a:lnTo>
                    <a:pt x="36042" y="185178"/>
                  </a:lnTo>
                  <a:lnTo>
                    <a:pt x="35890" y="185216"/>
                  </a:lnTo>
                  <a:lnTo>
                    <a:pt x="35814" y="185369"/>
                  </a:lnTo>
                  <a:lnTo>
                    <a:pt x="36068" y="185267"/>
                  </a:lnTo>
                  <a:close/>
                </a:path>
                <a:path w="114934" h="229235">
                  <a:moveTo>
                    <a:pt x="36449" y="205168"/>
                  </a:moveTo>
                  <a:lnTo>
                    <a:pt x="35928" y="205028"/>
                  </a:lnTo>
                  <a:lnTo>
                    <a:pt x="35890" y="205308"/>
                  </a:lnTo>
                  <a:lnTo>
                    <a:pt x="36449" y="205168"/>
                  </a:lnTo>
                  <a:close/>
                </a:path>
                <a:path w="114934" h="229235">
                  <a:moveTo>
                    <a:pt x="37198" y="206057"/>
                  </a:moveTo>
                  <a:lnTo>
                    <a:pt x="37020" y="205854"/>
                  </a:lnTo>
                  <a:lnTo>
                    <a:pt x="36893" y="205981"/>
                  </a:lnTo>
                  <a:lnTo>
                    <a:pt x="36791" y="206121"/>
                  </a:lnTo>
                  <a:lnTo>
                    <a:pt x="37084" y="206159"/>
                  </a:lnTo>
                  <a:close/>
                </a:path>
                <a:path w="114934" h="229235">
                  <a:moveTo>
                    <a:pt x="37401" y="160680"/>
                  </a:moveTo>
                  <a:lnTo>
                    <a:pt x="37236" y="160540"/>
                  </a:lnTo>
                  <a:lnTo>
                    <a:pt x="37084" y="160972"/>
                  </a:lnTo>
                  <a:lnTo>
                    <a:pt x="37084" y="161099"/>
                  </a:lnTo>
                  <a:lnTo>
                    <a:pt x="37338" y="161099"/>
                  </a:lnTo>
                  <a:lnTo>
                    <a:pt x="37363" y="160845"/>
                  </a:lnTo>
                  <a:lnTo>
                    <a:pt x="37401" y="160680"/>
                  </a:lnTo>
                  <a:close/>
                </a:path>
                <a:path w="114934" h="229235">
                  <a:moveTo>
                    <a:pt x="38188" y="204698"/>
                  </a:moveTo>
                  <a:lnTo>
                    <a:pt x="37871" y="204622"/>
                  </a:lnTo>
                  <a:lnTo>
                    <a:pt x="37503" y="204609"/>
                  </a:lnTo>
                  <a:lnTo>
                    <a:pt x="37566" y="204736"/>
                  </a:lnTo>
                  <a:lnTo>
                    <a:pt x="37680" y="204952"/>
                  </a:lnTo>
                  <a:lnTo>
                    <a:pt x="37884" y="205054"/>
                  </a:lnTo>
                  <a:lnTo>
                    <a:pt x="38188" y="204698"/>
                  </a:lnTo>
                  <a:close/>
                </a:path>
                <a:path w="114934" h="229235">
                  <a:moveTo>
                    <a:pt x="38379" y="205003"/>
                  </a:moveTo>
                  <a:lnTo>
                    <a:pt x="38366" y="204762"/>
                  </a:lnTo>
                  <a:lnTo>
                    <a:pt x="37998" y="205232"/>
                  </a:lnTo>
                  <a:lnTo>
                    <a:pt x="38328" y="205105"/>
                  </a:lnTo>
                  <a:close/>
                </a:path>
                <a:path w="114934" h="229235">
                  <a:moveTo>
                    <a:pt x="38773" y="137274"/>
                  </a:moveTo>
                  <a:lnTo>
                    <a:pt x="37960" y="137515"/>
                  </a:lnTo>
                  <a:lnTo>
                    <a:pt x="38417" y="137629"/>
                  </a:lnTo>
                  <a:lnTo>
                    <a:pt x="38569" y="137655"/>
                  </a:lnTo>
                  <a:lnTo>
                    <a:pt x="38773" y="137274"/>
                  </a:lnTo>
                  <a:close/>
                </a:path>
                <a:path w="114934" h="229235">
                  <a:moveTo>
                    <a:pt x="38963" y="174180"/>
                  </a:moveTo>
                  <a:lnTo>
                    <a:pt x="38354" y="174294"/>
                  </a:lnTo>
                  <a:lnTo>
                    <a:pt x="37833" y="174193"/>
                  </a:lnTo>
                  <a:lnTo>
                    <a:pt x="37680" y="174332"/>
                  </a:lnTo>
                  <a:lnTo>
                    <a:pt x="37566" y="174129"/>
                  </a:lnTo>
                  <a:lnTo>
                    <a:pt x="37782" y="174117"/>
                  </a:lnTo>
                  <a:lnTo>
                    <a:pt x="37617" y="173875"/>
                  </a:lnTo>
                  <a:lnTo>
                    <a:pt x="37223" y="173939"/>
                  </a:lnTo>
                  <a:lnTo>
                    <a:pt x="37172" y="174231"/>
                  </a:lnTo>
                  <a:lnTo>
                    <a:pt x="37325" y="174332"/>
                  </a:lnTo>
                  <a:lnTo>
                    <a:pt x="38087" y="174345"/>
                  </a:lnTo>
                  <a:lnTo>
                    <a:pt x="38087" y="174472"/>
                  </a:lnTo>
                  <a:lnTo>
                    <a:pt x="38493" y="174548"/>
                  </a:lnTo>
                  <a:lnTo>
                    <a:pt x="38531" y="174967"/>
                  </a:lnTo>
                  <a:lnTo>
                    <a:pt x="38963" y="174917"/>
                  </a:lnTo>
                  <a:lnTo>
                    <a:pt x="38963" y="174180"/>
                  </a:lnTo>
                  <a:close/>
                </a:path>
                <a:path w="114934" h="229235">
                  <a:moveTo>
                    <a:pt x="39179" y="217004"/>
                  </a:moveTo>
                  <a:lnTo>
                    <a:pt x="38557" y="216585"/>
                  </a:lnTo>
                  <a:lnTo>
                    <a:pt x="38887" y="216941"/>
                  </a:lnTo>
                  <a:lnTo>
                    <a:pt x="38531" y="216966"/>
                  </a:lnTo>
                  <a:lnTo>
                    <a:pt x="38912" y="216954"/>
                  </a:lnTo>
                  <a:lnTo>
                    <a:pt x="39090" y="217081"/>
                  </a:lnTo>
                  <a:close/>
                </a:path>
                <a:path w="114934" h="229235">
                  <a:moveTo>
                    <a:pt x="39471" y="139547"/>
                  </a:moveTo>
                  <a:lnTo>
                    <a:pt x="39268" y="139407"/>
                  </a:lnTo>
                  <a:lnTo>
                    <a:pt x="39077" y="139738"/>
                  </a:lnTo>
                  <a:lnTo>
                    <a:pt x="39268" y="139827"/>
                  </a:lnTo>
                  <a:lnTo>
                    <a:pt x="39471" y="139547"/>
                  </a:lnTo>
                  <a:close/>
                </a:path>
                <a:path w="114934" h="229235">
                  <a:moveTo>
                    <a:pt x="39725" y="174586"/>
                  </a:moveTo>
                  <a:lnTo>
                    <a:pt x="39293" y="174599"/>
                  </a:lnTo>
                  <a:lnTo>
                    <a:pt x="39471" y="174701"/>
                  </a:lnTo>
                  <a:lnTo>
                    <a:pt x="39725" y="174586"/>
                  </a:lnTo>
                  <a:close/>
                </a:path>
                <a:path w="114934" h="229235">
                  <a:moveTo>
                    <a:pt x="41389" y="208686"/>
                  </a:moveTo>
                  <a:lnTo>
                    <a:pt x="41046" y="208737"/>
                  </a:lnTo>
                  <a:lnTo>
                    <a:pt x="41224" y="208826"/>
                  </a:lnTo>
                  <a:lnTo>
                    <a:pt x="41363" y="208851"/>
                  </a:lnTo>
                  <a:lnTo>
                    <a:pt x="41389" y="208686"/>
                  </a:lnTo>
                  <a:close/>
                </a:path>
                <a:path w="114934" h="229235">
                  <a:moveTo>
                    <a:pt x="41897" y="209715"/>
                  </a:moveTo>
                  <a:lnTo>
                    <a:pt x="41541" y="209816"/>
                  </a:lnTo>
                  <a:lnTo>
                    <a:pt x="41389" y="209905"/>
                  </a:lnTo>
                  <a:lnTo>
                    <a:pt x="41529" y="209905"/>
                  </a:lnTo>
                  <a:lnTo>
                    <a:pt x="41897" y="209715"/>
                  </a:lnTo>
                  <a:close/>
                </a:path>
                <a:path w="114934" h="229235">
                  <a:moveTo>
                    <a:pt x="42049" y="147599"/>
                  </a:moveTo>
                  <a:lnTo>
                    <a:pt x="41579" y="147523"/>
                  </a:lnTo>
                  <a:lnTo>
                    <a:pt x="41541" y="147739"/>
                  </a:lnTo>
                  <a:lnTo>
                    <a:pt x="41681" y="147853"/>
                  </a:lnTo>
                  <a:lnTo>
                    <a:pt x="42049" y="147599"/>
                  </a:lnTo>
                  <a:close/>
                </a:path>
                <a:path w="114934" h="229235">
                  <a:moveTo>
                    <a:pt x="42532" y="213461"/>
                  </a:moveTo>
                  <a:lnTo>
                    <a:pt x="42265" y="213652"/>
                  </a:lnTo>
                  <a:lnTo>
                    <a:pt x="42062" y="213639"/>
                  </a:lnTo>
                  <a:lnTo>
                    <a:pt x="42189" y="213677"/>
                  </a:lnTo>
                  <a:lnTo>
                    <a:pt x="42532" y="213461"/>
                  </a:lnTo>
                  <a:close/>
                </a:path>
                <a:path w="114934" h="229235">
                  <a:moveTo>
                    <a:pt x="44399" y="216446"/>
                  </a:moveTo>
                  <a:lnTo>
                    <a:pt x="44297" y="216585"/>
                  </a:lnTo>
                  <a:lnTo>
                    <a:pt x="44259" y="216738"/>
                  </a:lnTo>
                  <a:lnTo>
                    <a:pt x="44361" y="217043"/>
                  </a:lnTo>
                  <a:lnTo>
                    <a:pt x="44399" y="216446"/>
                  </a:lnTo>
                  <a:close/>
                </a:path>
                <a:path w="114934" h="229235">
                  <a:moveTo>
                    <a:pt x="47218" y="224523"/>
                  </a:moveTo>
                  <a:lnTo>
                    <a:pt x="47142" y="224269"/>
                  </a:lnTo>
                  <a:lnTo>
                    <a:pt x="47015" y="224269"/>
                  </a:lnTo>
                  <a:lnTo>
                    <a:pt x="47002" y="224459"/>
                  </a:lnTo>
                  <a:lnTo>
                    <a:pt x="47218" y="224523"/>
                  </a:lnTo>
                  <a:close/>
                </a:path>
                <a:path w="114934" h="229235">
                  <a:moveTo>
                    <a:pt x="50546" y="225767"/>
                  </a:moveTo>
                  <a:lnTo>
                    <a:pt x="50419" y="225933"/>
                  </a:lnTo>
                  <a:lnTo>
                    <a:pt x="50419" y="226072"/>
                  </a:lnTo>
                  <a:lnTo>
                    <a:pt x="50546" y="226060"/>
                  </a:lnTo>
                  <a:lnTo>
                    <a:pt x="50546" y="225767"/>
                  </a:lnTo>
                  <a:close/>
                </a:path>
                <a:path w="114934" h="229235">
                  <a:moveTo>
                    <a:pt x="51054" y="213855"/>
                  </a:moveTo>
                  <a:lnTo>
                    <a:pt x="50558" y="213741"/>
                  </a:lnTo>
                  <a:lnTo>
                    <a:pt x="50749" y="214045"/>
                  </a:lnTo>
                  <a:lnTo>
                    <a:pt x="50888" y="214198"/>
                  </a:lnTo>
                  <a:lnTo>
                    <a:pt x="51054" y="213855"/>
                  </a:lnTo>
                  <a:close/>
                </a:path>
                <a:path w="114934" h="229235">
                  <a:moveTo>
                    <a:pt x="51498" y="212572"/>
                  </a:moveTo>
                  <a:lnTo>
                    <a:pt x="51269" y="212458"/>
                  </a:lnTo>
                  <a:lnTo>
                    <a:pt x="51308" y="212763"/>
                  </a:lnTo>
                  <a:lnTo>
                    <a:pt x="51435" y="212712"/>
                  </a:lnTo>
                  <a:lnTo>
                    <a:pt x="51498" y="212572"/>
                  </a:lnTo>
                  <a:close/>
                </a:path>
                <a:path w="114934" h="229235">
                  <a:moveTo>
                    <a:pt x="53632" y="225666"/>
                  </a:moveTo>
                  <a:lnTo>
                    <a:pt x="53568" y="225463"/>
                  </a:lnTo>
                  <a:lnTo>
                    <a:pt x="53517" y="225615"/>
                  </a:lnTo>
                  <a:close/>
                </a:path>
                <a:path w="114934" h="229235">
                  <a:moveTo>
                    <a:pt x="68872" y="223951"/>
                  </a:moveTo>
                  <a:lnTo>
                    <a:pt x="68795" y="223761"/>
                  </a:lnTo>
                  <a:lnTo>
                    <a:pt x="68846" y="223634"/>
                  </a:lnTo>
                  <a:lnTo>
                    <a:pt x="68808" y="223469"/>
                  </a:lnTo>
                  <a:lnTo>
                    <a:pt x="68478" y="223240"/>
                  </a:lnTo>
                  <a:lnTo>
                    <a:pt x="68059" y="223850"/>
                  </a:lnTo>
                  <a:lnTo>
                    <a:pt x="68389" y="224015"/>
                  </a:lnTo>
                  <a:lnTo>
                    <a:pt x="68554" y="223913"/>
                  </a:lnTo>
                  <a:lnTo>
                    <a:pt x="68732" y="224015"/>
                  </a:lnTo>
                  <a:lnTo>
                    <a:pt x="68872" y="223951"/>
                  </a:lnTo>
                  <a:close/>
                </a:path>
                <a:path w="114934" h="229235">
                  <a:moveTo>
                    <a:pt x="76301" y="200926"/>
                  </a:moveTo>
                  <a:lnTo>
                    <a:pt x="75730" y="201320"/>
                  </a:lnTo>
                  <a:lnTo>
                    <a:pt x="76085" y="201320"/>
                  </a:lnTo>
                  <a:lnTo>
                    <a:pt x="76187" y="201168"/>
                  </a:lnTo>
                  <a:lnTo>
                    <a:pt x="76301" y="200926"/>
                  </a:lnTo>
                  <a:close/>
                </a:path>
                <a:path w="114934" h="229235">
                  <a:moveTo>
                    <a:pt x="77647" y="138455"/>
                  </a:moveTo>
                  <a:lnTo>
                    <a:pt x="77368" y="138569"/>
                  </a:lnTo>
                  <a:lnTo>
                    <a:pt x="77343" y="138696"/>
                  </a:lnTo>
                  <a:lnTo>
                    <a:pt x="77495" y="138595"/>
                  </a:lnTo>
                  <a:lnTo>
                    <a:pt x="77457" y="138760"/>
                  </a:lnTo>
                  <a:lnTo>
                    <a:pt x="77635" y="138671"/>
                  </a:lnTo>
                  <a:lnTo>
                    <a:pt x="77647" y="138455"/>
                  </a:lnTo>
                  <a:close/>
                </a:path>
                <a:path w="114934" h="229235">
                  <a:moveTo>
                    <a:pt x="79743" y="223608"/>
                  </a:moveTo>
                  <a:lnTo>
                    <a:pt x="79578" y="223532"/>
                  </a:lnTo>
                  <a:lnTo>
                    <a:pt x="79667" y="223215"/>
                  </a:lnTo>
                  <a:lnTo>
                    <a:pt x="79400" y="223329"/>
                  </a:lnTo>
                  <a:lnTo>
                    <a:pt x="79451" y="223494"/>
                  </a:lnTo>
                  <a:lnTo>
                    <a:pt x="79578" y="223621"/>
                  </a:lnTo>
                  <a:lnTo>
                    <a:pt x="79743" y="223608"/>
                  </a:lnTo>
                  <a:close/>
                </a:path>
                <a:path w="114934" h="229235">
                  <a:moveTo>
                    <a:pt x="91008" y="223977"/>
                  </a:moveTo>
                  <a:lnTo>
                    <a:pt x="90995" y="223774"/>
                  </a:lnTo>
                  <a:lnTo>
                    <a:pt x="90754" y="223634"/>
                  </a:lnTo>
                  <a:lnTo>
                    <a:pt x="90766" y="223888"/>
                  </a:lnTo>
                  <a:lnTo>
                    <a:pt x="91008" y="223977"/>
                  </a:lnTo>
                  <a:close/>
                </a:path>
                <a:path w="114934" h="229235">
                  <a:moveTo>
                    <a:pt x="91020" y="223266"/>
                  </a:moveTo>
                  <a:lnTo>
                    <a:pt x="90792" y="223164"/>
                  </a:lnTo>
                  <a:lnTo>
                    <a:pt x="90373" y="222834"/>
                  </a:lnTo>
                  <a:lnTo>
                    <a:pt x="90195" y="223050"/>
                  </a:lnTo>
                  <a:lnTo>
                    <a:pt x="90233" y="223266"/>
                  </a:lnTo>
                  <a:lnTo>
                    <a:pt x="90424" y="223418"/>
                  </a:lnTo>
                  <a:lnTo>
                    <a:pt x="90754" y="223367"/>
                  </a:lnTo>
                  <a:lnTo>
                    <a:pt x="91020" y="223266"/>
                  </a:lnTo>
                  <a:close/>
                </a:path>
                <a:path w="114934" h="229235">
                  <a:moveTo>
                    <a:pt x="96481" y="124472"/>
                  </a:moveTo>
                  <a:lnTo>
                    <a:pt x="96354" y="124409"/>
                  </a:lnTo>
                  <a:lnTo>
                    <a:pt x="96253" y="124548"/>
                  </a:lnTo>
                  <a:lnTo>
                    <a:pt x="96481" y="124472"/>
                  </a:lnTo>
                  <a:close/>
                </a:path>
                <a:path w="114934" h="229235">
                  <a:moveTo>
                    <a:pt x="96862" y="105524"/>
                  </a:moveTo>
                  <a:lnTo>
                    <a:pt x="96710" y="105740"/>
                  </a:lnTo>
                  <a:lnTo>
                    <a:pt x="96685" y="105879"/>
                  </a:lnTo>
                  <a:lnTo>
                    <a:pt x="96862" y="105524"/>
                  </a:lnTo>
                  <a:close/>
                </a:path>
                <a:path w="114934" h="229235">
                  <a:moveTo>
                    <a:pt x="97421" y="112979"/>
                  </a:moveTo>
                  <a:lnTo>
                    <a:pt x="97205" y="112445"/>
                  </a:lnTo>
                  <a:lnTo>
                    <a:pt x="97104" y="113004"/>
                  </a:lnTo>
                  <a:lnTo>
                    <a:pt x="97421" y="112979"/>
                  </a:lnTo>
                  <a:close/>
                </a:path>
                <a:path w="114934" h="229235">
                  <a:moveTo>
                    <a:pt x="101396" y="108445"/>
                  </a:moveTo>
                  <a:lnTo>
                    <a:pt x="101282" y="108204"/>
                  </a:lnTo>
                  <a:lnTo>
                    <a:pt x="100939" y="108077"/>
                  </a:lnTo>
                  <a:lnTo>
                    <a:pt x="100571" y="108102"/>
                  </a:lnTo>
                  <a:lnTo>
                    <a:pt x="101282" y="108661"/>
                  </a:lnTo>
                  <a:lnTo>
                    <a:pt x="101396" y="108445"/>
                  </a:lnTo>
                  <a:close/>
                </a:path>
                <a:path w="114934" h="229235">
                  <a:moveTo>
                    <a:pt x="106959" y="228600"/>
                  </a:moveTo>
                  <a:lnTo>
                    <a:pt x="106680" y="228485"/>
                  </a:lnTo>
                  <a:lnTo>
                    <a:pt x="106426" y="228536"/>
                  </a:lnTo>
                  <a:lnTo>
                    <a:pt x="106718" y="228650"/>
                  </a:lnTo>
                  <a:lnTo>
                    <a:pt x="106959" y="228600"/>
                  </a:lnTo>
                  <a:close/>
                </a:path>
                <a:path w="114934" h="229235">
                  <a:moveTo>
                    <a:pt x="107061" y="222796"/>
                  </a:moveTo>
                  <a:lnTo>
                    <a:pt x="107035" y="222427"/>
                  </a:lnTo>
                  <a:lnTo>
                    <a:pt x="106603" y="222364"/>
                  </a:lnTo>
                  <a:lnTo>
                    <a:pt x="107061" y="222796"/>
                  </a:lnTo>
                  <a:close/>
                </a:path>
                <a:path w="114934" h="229235">
                  <a:moveTo>
                    <a:pt x="108153" y="221780"/>
                  </a:moveTo>
                  <a:lnTo>
                    <a:pt x="107708" y="221894"/>
                  </a:lnTo>
                  <a:lnTo>
                    <a:pt x="107429" y="221780"/>
                  </a:lnTo>
                  <a:lnTo>
                    <a:pt x="107264" y="221449"/>
                  </a:lnTo>
                  <a:lnTo>
                    <a:pt x="106959" y="221424"/>
                  </a:lnTo>
                  <a:lnTo>
                    <a:pt x="107035" y="222427"/>
                  </a:lnTo>
                  <a:lnTo>
                    <a:pt x="107975" y="222554"/>
                  </a:lnTo>
                  <a:lnTo>
                    <a:pt x="108140" y="222427"/>
                  </a:lnTo>
                  <a:lnTo>
                    <a:pt x="108153" y="221894"/>
                  </a:lnTo>
                  <a:close/>
                </a:path>
                <a:path w="114934" h="229235">
                  <a:moveTo>
                    <a:pt x="113550" y="109766"/>
                  </a:moveTo>
                  <a:lnTo>
                    <a:pt x="95897" y="109766"/>
                  </a:lnTo>
                  <a:lnTo>
                    <a:pt x="95834" y="108610"/>
                  </a:lnTo>
                  <a:lnTo>
                    <a:pt x="95935" y="108470"/>
                  </a:lnTo>
                  <a:lnTo>
                    <a:pt x="95643" y="108610"/>
                  </a:lnTo>
                  <a:lnTo>
                    <a:pt x="95605" y="108204"/>
                  </a:lnTo>
                  <a:lnTo>
                    <a:pt x="95377" y="108064"/>
                  </a:lnTo>
                  <a:lnTo>
                    <a:pt x="95643" y="108064"/>
                  </a:lnTo>
                  <a:lnTo>
                    <a:pt x="95427" y="107899"/>
                  </a:lnTo>
                  <a:lnTo>
                    <a:pt x="94830" y="108204"/>
                  </a:lnTo>
                  <a:lnTo>
                    <a:pt x="94627" y="107632"/>
                  </a:lnTo>
                  <a:lnTo>
                    <a:pt x="94640" y="107238"/>
                  </a:lnTo>
                  <a:lnTo>
                    <a:pt x="94869" y="106972"/>
                  </a:lnTo>
                  <a:lnTo>
                    <a:pt x="95034" y="106895"/>
                  </a:lnTo>
                  <a:lnTo>
                    <a:pt x="95034" y="106743"/>
                  </a:lnTo>
                  <a:lnTo>
                    <a:pt x="94818" y="106845"/>
                  </a:lnTo>
                  <a:lnTo>
                    <a:pt x="94754" y="106299"/>
                  </a:lnTo>
                  <a:lnTo>
                    <a:pt x="94767" y="106172"/>
                  </a:lnTo>
                  <a:lnTo>
                    <a:pt x="94932" y="105994"/>
                  </a:lnTo>
                  <a:lnTo>
                    <a:pt x="95224" y="106133"/>
                  </a:lnTo>
                  <a:lnTo>
                    <a:pt x="95262" y="105994"/>
                  </a:lnTo>
                  <a:lnTo>
                    <a:pt x="95491" y="105803"/>
                  </a:lnTo>
                  <a:lnTo>
                    <a:pt x="96012" y="105054"/>
                  </a:lnTo>
                  <a:lnTo>
                    <a:pt x="96405" y="105371"/>
                  </a:lnTo>
                  <a:lnTo>
                    <a:pt x="96545" y="105054"/>
                  </a:lnTo>
                  <a:lnTo>
                    <a:pt x="96672" y="104736"/>
                  </a:lnTo>
                  <a:lnTo>
                    <a:pt x="97104" y="104648"/>
                  </a:lnTo>
                  <a:lnTo>
                    <a:pt x="97434" y="103886"/>
                  </a:lnTo>
                  <a:lnTo>
                    <a:pt x="95504" y="104648"/>
                  </a:lnTo>
                  <a:lnTo>
                    <a:pt x="95046" y="104978"/>
                  </a:lnTo>
                  <a:lnTo>
                    <a:pt x="94526" y="105168"/>
                  </a:lnTo>
                  <a:lnTo>
                    <a:pt x="94843" y="105803"/>
                  </a:lnTo>
                  <a:lnTo>
                    <a:pt x="93853" y="105829"/>
                  </a:lnTo>
                  <a:lnTo>
                    <a:pt x="93980" y="106172"/>
                  </a:lnTo>
                  <a:lnTo>
                    <a:pt x="93814" y="105994"/>
                  </a:lnTo>
                  <a:lnTo>
                    <a:pt x="93662" y="106197"/>
                  </a:lnTo>
                  <a:lnTo>
                    <a:pt x="93649" y="106045"/>
                  </a:lnTo>
                  <a:lnTo>
                    <a:pt x="93192" y="106514"/>
                  </a:lnTo>
                  <a:lnTo>
                    <a:pt x="93687" y="106299"/>
                  </a:lnTo>
                  <a:lnTo>
                    <a:pt x="93764" y="106514"/>
                  </a:lnTo>
                  <a:lnTo>
                    <a:pt x="93853" y="107365"/>
                  </a:lnTo>
                  <a:lnTo>
                    <a:pt x="93726" y="107772"/>
                  </a:lnTo>
                  <a:lnTo>
                    <a:pt x="93611" y="109359"/>
                  </a:lnTo>
                  <a:lnTo>
                    <a:pt x="93002" y="110070"/>
                  </a:lnTo>
                  <a:lnTo>
                    <a:pt x="93370" y="111023"/>
                  </a:lnTo>
                  <a:lnTo>
                    <a:pt x="93306" y="111887"/>
                  </a:lnTo>
                  <a:lnTo>
                    <a:pt x="93687" y="111760"/>
                  </a:lnTo>
                  <a:lnTo>
                    <a:pt x="94272" y="112064"/>
                  </a:lnTo>
                  <a:lnTo>
                    <a:pt x="95542" y="112318"/>
                  </a:lnTo>
                  <a:lnTo>
                    <a:pt x="95986" y="112331"/>
                  </a:lnTo>
                  <a:lnTo>
                    <a:pt x="96380" y="111887"/>
                  </a:lnTo>
                  <a:lnTo>
                    <a:pt x="96786" y="112242"/>
                  </a:lnTo>
                  <a:lnTo>
                    <a:pt x="97155" y="112344"/>
                  </a:lnTo>
                  <a:lnTo>
                    <a:pt x="97586" y="112204"/>
                  </a:lnTo>
                  <a:lnTo>
                    <a:pt x="97751" y="112356"/>
                  </a:lnTo>
                  <a:lnTo>
                    <a:pt x="98399" y="112217"/>
                  </a:lnTo>
                  <a:lnTo>
                    <a:pt x="98221" y="112610"/>
                  </a:lnTo>
                  <a:lnTo>
                    <a:pt x="98742" y="112217"/>
                  </a:lnTo>
                  <a:lnTo>
                    <a:pt x="98679" y="112445"/>
                  </a:lnTo>
                  <a:lnTo>
                    <a:pt x="98577" y="112801"/>
                  </a:lnTo>
                  <a:lnTo>
                    <a:pt x="98679" y="112991"/>
                  </a:lnTo>
                  <a:lnTo>
                    <a:pt x="98704" y="112445"/>
                  </a:lnTo>
                  <a:lnTo>
                    <a:pt x="98920" y="112737"/>
                  </a:lnTo>
                  <a:lnTo>
                    <a:pt x="99021" y="113004"/>
                  </a:lnTo>
                  <a:lnTo>
                    <a:pt x="99428" y="113017"/>
                  </a:lnTo>
                  <a:lnTo>
                    <a:pt x="99720" y="113220"/>
                  </a:lnTo>
                  <a:lnTo>
                    <a:pt x="99885" y="113449"/>
                  </a:lnTo>
                  <a:lnTo>
                    <a:pt x="99339" y="113588"/>
                  </a:lnTo>
                  <a:lnTo>
                    <a:pt x="99491" y="113690"/>
                  </a:lnTo>
                  <a:lnTo>
                    <a:pt x="99555" y="113817"/>
                  </a:lnTo>
                  <a:lnTo>
                    <a:pt x="99885" y="113817"/>
                  </a:lnTo>
                  <a:lnTo>
                    <a:pt x="100025" y="113817"/>
                  </a:lnTo>
                  <a:lnTo>
                    <a:pt x="100101" y="113588"/>
                  </a:lnTo>
                  <a:lnTo>
                    <a:pt x="100622" y="112814"/>
                  </a:lnTo>
                  <a:lnTo>
                    <a:pt x="101638" y="114033"/>
                  </a:lnTo>
                  <a:lnTo>
                    <a:pt x="102285" y="114236"/>
                  </a:lnTo>
                  <a:lnTo>
                    <a:pt x="103187" y="114173"/>
                  </a:lnTo>
                  <a:lnTo>
                    <a:pt x="101384" y="112979"/>
                  </a:lnTo>
                  <a:lnTo>
                    <a:pt x="101409" y="112814"/>
                  </a:lnTo>
                  <a:lnTo>
                    <a:pt x="102082" y="112509"/>
                  </a:lnTo>
                  <a:lnTo>
                    <a:pt x="102412" y="113093"/>
                  </a:lnTo>
                  <a:lnTo>
                    <a:pt x="103492" y="113004"/>
                  </a:lnTo>
                  <a:lnTo>
                    <a:pt x="103873" y="113690"/>
                  </a:lnTo>
                  <a:lnTo>
                    <a:pt x="103784" y="113195"/>
                  </a:lnTo>
                  <a:lnTo>
                    <a:pt x="104228" y="113004"/>
                  </a:lnTo>
                  <a:lnTo>
                    <a:pt x="104546" y="112814"/>
                  </a:lnTo>
                  <a:lnTo>
                    <a:pt x="104686" y="112509"/>
                  </a:lnTo>
                  <a:lnTo>
                    <a:pt x="104660" y="112141"/>
                  </a:lnTo>
                  <a:lnTo>
                    <a:pt x="105054" y="111887"/>
                  </a:lnTo>
                  <a:lnTo>
                    <a:pt x="106807" y="111772"/>
                  </a:lnTo>
                  <a:lnTo>
                    <a:pt x="108737" y="112293"/>
                  </a:lnTo>
                  <a:lnTo>
                    <a:pt x="110540" y="111798"/>
                  </a:lnTo>
                  <a:lnTo>
                    <a:pt x="111582" y="111099"/>
                  </a:lnTo>
                  <a:lnTo>
                    <a:pt x="112420" y="110210"/>
                  </a:lnTo>
                  <a:lnTo>
                    <a:pt x="113550" y="109766"/>
                  </a:lnTo>
                  <a:close/>
                </a:path>
                <a:path w="114934" h="229235">
                  <a:moveTo>
                    <a:pt x="114922" y="109677"/>
                  </a:moveTo>
                  <a:lnTo>
                    <a:pt x="114490" y="108991"/>
                  </a:lnTo>
                  <a:lnTo>
                    <a:pt x="114401" y="108864"/>
                  </a:lnTo>
                  <a:lnTo>
                    <a:pt x="114312" y="108483"/>
                  </a:lnTo>
                  <a:lnTo>
                    <a:pt x="114287" y="107657"/>
                  </a:lnTo>
                  <a:lnTo>
                    <a:pt x="113144" y="108483"/>
                  </a:lnTo>
                  <a:lnTo>
                    <a:pt x="112509" y="108267"/>
                  </a:lnTo>
                  <a:lnTo>
                    <a:pt x="111861" y="108242"/>
                  </a:lnTo>
                  <a:lnTo>
                    <a:pt x="111671" y="109004"/>
                  </a:lnTo>
                  <a:lnTo>
                    <a:pt x="110617" y="109435"/>
                  </a:lnTo>
                  <a:lnTo>
                    <a:pt x="110032" y="109194"/>
                  </a:lnTo>
                  <a:lnTo>
                    <a:pt x="109359" y="109270"/>
                  </a:lnTo>
                  <a:lnTo>
                    <a:pt x="108775" y="109474"/>
                  </a:lnTo>
                  <a:lnTo>
                    <a:pt x="108254" y="109486"/>
                  </a:lnTo>
                  <a:lnTo>
                    <a:pt x="107632" y="109474"/>
                  </a:lnTo>
                  <a:lnTo>
                    <a:pt x="106895" y="109105"/>
                  </a:lnTo>
                  <a:lnTo>
                    <a:pt x="105816" y="109270"/>
                  </a:lnTo>
                  <a:lnTo>
                    <a:pt x="105270" y="109448"/>
                  </a:lnTo>
                  <a:lnTo>
                    <a:pt x="104698" y="109321"/>
                  </a:lnTo>
                  <a:lnTo>
                    <a:pt x="104051" y="108572"/>
                  </a:lnTo>
                  <a:lnTo>
                    <a:pt x="103479" y="109143"/>
                  </a:lnTo>
                  <a:lnTo>
                    <a:pt x="102781" y="109359"/>
                  </a:lnTo>
                  <a:lnTo>
                    <a:pt x="101904" y="109753"/>
                  </a:lnTo>
                  <a:lnTo>
                    <a:pt x="101282" y="109626"/>
                  </a:lnTo>
                  <a:lnTo>
                    <a:pt x="100558" y="109613"/>
                  </a:lnTo>
                  <a:lnTo>
                    <a:pt x="100457" y="108470"/>
                  </a:lnTo>
                  <a:lnTo>
                    <a:pt x="100241" y="108445"/>
                  </a:lnTo>
                  <a:lnTo>
                    <a:pt x="99771" y="108292"/>
                  </a:lnTo>
                  <a:lnTo>
                    <a:pt x="99136" y="107632"/>
                  </a:lnTo>
                  <a:lnTo>
                    <a:pt x="99174" y="107353"/>
                  </a:lnTo>
                  <a:lnTo>
                    <a:pt x="99161" y="106730"/>
                  </a:lnTo>
                  <a:lnTo>
                    <a:pt x="98717" y="106172"/>
                  </a:lnTo>
                  <a:lnTo>
                    <a:pt x="98653" y="105943"/>
                  </a:lnTo>
                  <a:lnTo>
                    <a:pt x="98463" y="104495"/>
                  </a:lnTo>
                  <a:lnTo>
                    <a:pt x="96888" y="105943"/>
                  </a:lnTo>
                  <a:lnTo>
                    <a:pt x="96685" y="105892"/>
                  </a:lnTo>
                  <a:lnTo>
                    <a:pt x="96634" y="106172"/>
                  </a:lnTo>
                  <a:lnTo>
                    <a:pt x="96367" y="105803"/>
                  </a:lnTo>
                  <a:lnTo>
                    <a:pt x="96177" y="106057"/>
                  </a:lnTo>
                  <a:lnTo>
                    <a:pt x="95377" y="105994"/>
                  </a:lnTo>
                  <a:lnTo>
                    <a:pt x="95313" y="106121"/>
                  </a:lnTo>
                  <a:lnTo>
                    <a:pt x="95427" y="106514"/>
                  </a:lnTo>
                  <a:lnTo>
                    <a:pt x="95542" y="106972"/>
                  </a:lnTo>
                  <a:lnTo>
                    <a:pt x="95415" y="107632"/>
                  </a:lnTo>
                  <a:lnTo>
                    <a:pt x="95313" y="107772"/>
                  </a:lnTo>
                  <a:lnTo>
                    <a:pt x="95846" y="107899"/>
                  </a:lnTo>
                  <a:lnTo>
                    <a:pt x="96278" y="108445"/>
                  </a:lnTo>
                  <a:lnTo>
                    <a:pt x="96354" y="108661"/>
                  </a:lnTo>
                  <a:lnTo>
                    <a:pt x="95897" y="109766"/>
                  </a:lnTo>
                  <a:lnTo>
                    <a:pt x="113550" y="109753"/>
                  </a:lnTo>
                  <a:lnTo>
                    <a:pt x="113665" y="109486"/>
                  </a:lnTo>
                  <a:lnTo>
                    <a:pt x="113855" y="108991"/>
                  </a:lnTo>
                  <a:lnTo>
                    <a:pt x="114922" y="109677"/>
                  </a:lnTo>
                  <a:close/>
                </a:path>
              </a:pathLst>
            </a:custGeom>
            <a:solidFill>
              <a:srgbClr val="E6E7E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" name="object 1657"/>
            <p:cNvSpPr/>
            <p:nvPr/>
          </p:nvSpPr>
          <p:spPr>
            <a:xfrm>
              <a:off x="712266" y="4478692"/>
              <a:ext cx="121285" cy="232410"/>
            </a:xfrm>
            <a:custGeom>
              <a:avLst/>
              <a:gdLst/>
              <a:ahLst/>
              <a:cxnLst/>
              <a:rect l="l" t="t" r="r" b="b"/>
              <a:pathLst>
                <a:path w="121284" h="232410">
                  <a:moveTo>
                    <a:pt x="2108" y="81673"/>
                  </a:moveTo>
                  <a:lnTo>
                    <a:pt x="254" y="80645"/>
                  </a:lnTo>
                  <a:lnTo>
                    <a:pt x="0" y="81407"/>
                  </a:lnTo>
                  <a:lnTo>
                    <a:pt x="2032" y="81686"/>
                  </a:lnTo>
                  <a:close/>
                </a:path>
                <a:path w="121284" h="232410">
                  <a:moveTo>
                    <a:pt x="5664" y="80784"/>
                  </a:moveTo>
                  <a:lnTo>
                    <a:pt x="5575" y="80416"/>
                  </a:lnTo>
                  <a:lnTo>
                    <a:pt x="5321" y="80683"/>
                  </a:lnTo>
                  <a:lnTo>
                    <a:pt x="5486" y="80708"/>
                  </a:lnTo>
                  <a:lnTo>
                    <a:pt x="5664" y="80784"/>
                  </a:lnTo>
                  <a:close/>
                </a:path>
                <a:path w="121284" h="232410">
                  <a:moveTo>
                    <a:pt x="8318" y="87274"/>
                  </a:moveTo>
                  <a:lnTo>
                    <a:pt x="7708" y="87045"/>
                  </a:lnTo>
                  <a:lnTo>
                    <a:pt x="7810" y="87299"/>
                  </a:lnTo>
                  <a:lnTo>
                    <a:pt x="7988" y="87503"/>
                  </a:lnTo>
                  <a:lnTo>
                    <a:pt x="8318" y="87274"/>
                  </a:lnTo>
                  <a:close/>
                </a:path>
                <a:path w="121284" h="232410">
                  <a:moveTo>
                    <a:pt x="9105" y="92468"/>
                  </a:moveTo>
                  <a:lnTo>
                    <a:pt x="8953" y="92456"/>
                  </a:lnTo>
                  <a:lnTo>
                    <a:pt x="8826" y="92544"/>
                  </a:lnTo>
                  <a:lnTo>
                    <a:pt x="8978" y="92570"/>
                  </a:lnTo>
                  <a:lnTo>
                    <a:pt x="9105" y="92468"/>
                  </a:lnTo>
                  <a:close/>
                </a:path>
                <a:path w="121284" h="232410">
                  <a:moveTo>
                    <a:pt x="17106" y="21894"/>
                  </a:moveTo>
                  <a:lnTo>
                    <a:pt x="16840" y="21894"/>
                  </a:lnTo>
                  <a:lnTo>
                    <a:pt x="16929" y="22021"/>
                  </a:lnTo>
                  <a:lnTo>
                    <a:pt x="17068" y="21907"/>
                  </a:lnTo>
                  <a:close/>
                </a:path>
                <a:path w="121284" h="232410">
                  <a:moveTo>
                    <a:pt x="19075" y="104609"/>
                  </a:moveTo>
                  <a:lnTo>
                    <a:pt x="18910" y="104813"/>
                  </a:lnTo>
                  <a:lnTo>
                    <a:pt x="18910" y="105016"/>
                  </a:lnTo>
                  <a:lnTo>
                    <a:pt x="19024" y="104825"/>
                  </a:lnTo>
                  <a:lnTo>
                    <a:pt x="19075" y="104609"/>
                  </a:lnTo>
                  <a:close/>
                </a:path>
                <a:path w="121284" h="232410">
                  <a:moveTo>
                    <a:pt x="19431" y="21437"/>
                  </a:moveTo>
                  <a:lnTo>
                    <a:pt x="19113" y="21069"/>
                  </a:lnTo>
                  <a:lnTo>
                    <a:pt x="18757" y="21374"/>
                  </a:lnTo>
                  <a:lnTo>
                    <a:pt x="18300" y="21678"/>
                  </a:lnTo>
                  <a:lnTo>
                    <a:pt x="18580" y="21107"/>
                  </a:lnTo>
                  <a:lnTo>
                    <a:pt x="18211" y="21361"/>
                  </a:lnTo>
                  <a:lnTo>
                    <a:pt x="18008" y="21666"/>
                  </a:lnTo>
                  <a:lnTo>
                    <a:pt x="17475" y="21590"/>
                  </a:lnTo>
                  <a:lnTo>
                    <a:pt x="17564" y="22047"/>
                  </a:lnTo>
                  <a:lnTo>
                    <a:pt x="17983" y="21793"/>
                  </a:lnTo>
                  <a:lnTo>
                    <a:pt x="18478" y="21717"/>
                  </a:lnTo>
                  <a:lnTo>
                    <a:pt x="18948" y="21628"/>
                  </a:lnTo>
                  <a:lnTo>
                    <a:pt x="19431" y="21437"/>
                  </a:lnTo>
                  <a:close/>
                </a:path>
                <a:path w="121284" h="232410">
                  <a:moveTo>
                    <a:pt x="21170" y="119773"/>
                  </a:moveTo>
                  <a:lnTo>
                    <a:pt x="20993" y="119672"/>
                  </a:lnTo>
                  <a:lnTo>
                    <a:pt x="20662" y="119773"/>
                  </a:lnTo>
                  <a:lnTo>
                    <a:pt x="20764" y="119976"/>
                  </a:lnTo>
                  <a:lnTo>
                    <a:pt x="21107" y="120053"/>
                  </a:lnTo>
                  <a:lnTo>
                    <a:pt x="21082" y="119926"/>
                  </a:lnTo>
                  <a:lnTo>
                    <a:pt x="21170" y="119773"/>
                  </a:lnTo>
                  <a:close/>
                </a:path>
                <a:path w="121284" h="232410">
                  <a:moveTo>
                    <a:pt x="21221" y="24904"/>
                  </a:moveTo>
                  <a:lnTo>
                    <a:pt x="21031" y="24472"/>
                  </a:lnTo>
                  <a:lnTo>
                    <a:pt x="20421" y="25222"/>
                  </a:lnTo>
                  <a:lnTo>
                    <a:pt x="20904" y="25361"/>
                  </a:lnTo>
                  <a:lnTo>
                    <a:pt x="21145" y="25209"/>
                  </a:lnTo>
                  <a:lnTo>
                    <a:pt x="21209" y="25057"/>
                  </a:lnTo>
                  <a:lnTo>
                    <a:pt x="21082" y="24904"/>
                  </a:lnTo>
                  <a:lnTo>
                    <a:pt x="21221" y="24904"/>
                  </a:lnTo>
                  <a:close/>
                </a:path>
                <a:path w="121284" h="232410">
                  <a:moveTo>
                    <a:pt x="21272" y="101574"/>
                  </a:moveTo>
                  <a:lnTo>
                    <a:pt x="20447" y="101028"/>
                  </a:lnTo>
                  <a:lnTo>
                    <a:pt x="20332" y="101257"/>
                  </a:lnTo>
                  <a:lnTo>
                    <a:pt x="19837" y="101231"/>
                  </a:lnTo>
                  <a:lnTo>
                    <a:pt x="19964" y="101650"/>
                  </a:lnTo>
                  <a:lnTo>
                    <a:pt x="20256" y="101409"/>
                  </a:lnTo>
                  <a:lnTo>
                    <a:pt x="21272" y="101574"/>
                  </a:lnTo>
                  <a:close/>
                </a:path>
                <a:path w="121284" h="232410">
                  <a:moveTo>
                    <a:pt x="21450" y="115646"/>
                  </a:moveTo>
                  <a:lnTo>
                    <a:pt x="21399" y="115443"/>
                  </a:lnTo>
                  <a:lnTo>
                    <a:pt x="21158" y="115773"/>
                  </a:lnTo>
                  <a:lnTo>
                    <a:pt x="21399" y="115697"/>
                  </a:lnTo>
                  <a:close/>
                </a:path>
                <a:path w="121284" h="232410">
                  <a:moveTo>
                    <a:pt x="22034" y="105206"/>
                  </a:moveTo>
                  <a:lnTo>
                    <a:pt x="21539" y="105130"/>
                  </a:lnTo>
                  <a:lnTo>
                    <a:pt x="19672" y="104571"/>
                  </a:lnTo>
                  <a:lnTo>
                    <a:pt x="20561" y="105206"/>
                  </a:lnTo>
                  <a:lnTo>
                    <a:pt x="20027" y="105003"/>
                  </a:lnTo>
                  <a:lnTo>
                    <a:pt x="19875" y="105448"/>
                  </a:lnTo>
                  <a:lnTo>
                    <a:pt x="19316" y="105486"/>
                  </a:lnTo>
                  <a:lnTo>
                    <a:pt x="18859" y="105359"/>
                  </a:lnTo>
                  <a:lnTo>
                    <a:pt x="19405" y="105676"/>
                  </a:lnTo>
                  <a:lnTo>
                    <a:pt x="19202" y="105816"/>
                  </a:lnTo>
                  <a:lnTo>
                    <a:pt x="18008" y="105244"/>
                  </a:lnTo>
                  <a:lnTo>
                    <a:pt x="18262" y="105905"/>
                  </a:lnTo>
                  <a:lnTo>
                    <a:pt x="17195" y="105854"/>
                  </a:lnTo>
                  <a:lnTo>
                    <a:pt x="17221" y="106019"/>
                  </a:lnTo>
                  <a:lnTo>
                    <a:pt x="17729" y="106057"/>
                  </a:lnTo>
                  <a:lnTo>
                    <a:pt x="17538" y="106299"/>
                  </a:lnTo>
                  <a:lnTo>
                    <a:pt x="17132" y="106565"/>
                  </a:lnTo>
                  <a:lnTo>
                    <a:pt x="18097" y="106184"/>
                  </a:lnTo>
                  <a:lnTo>
                    <a:pt x="18326" y="106337"/>
                  </a:lnTo>
                  <a:lnTo>
                    <a:pt x="18313" y="106527"/>
                  </a:lnTo>
                  <a:lnTo>
                    <a:pt x="18415" y="107061"/>
                  </a:lnTo>
                  <a:lnTo>
                    <a:pt x="18542" y="106565"/>
                  </a:lnTo>
                  <a:lnTo>
                    <a:pt x="18923" y="106070"/>
                  </a:lnTo>
                  <a:lnTo>
                    <a:pt x="19367" y="107162"/>
                  </a:lnTo>
                  <a:lnTo>
                    <a:pt x="19481" y="106908"/>
                  </a:lnTo>
                  <a:lnTo>
                    <a:pt x="19951" y="106514"/>
                  </a:lnTo>
                  <a:lnTo>
                    <a:pt x="19977" y="107569"/>
                  </a:lnTo>
                  <a:lnTo>
                    <a:pt x="20218" y="107632"/>
                  </a:lnTo>
                  <a:lnTo>
                    <a:pt x="20408" y="107657"/>
                  </a:lnTo>
                  <a:lnTo>
                    <a:pt x="21666" y="107683"/>
                  </a:lnTo>
                  <a:lnTo>
                    <a:pt x="21475" y="107543"/>
                  </a:lnTo>
                  <a:lnTo>
                    <a:pt x="21094" y="107365"/>
                  </a:lnTo>
                  <a:lnTo>
                    <a:pt x="20789" y="107188"/>
                  </a:lnTo>
                  <a:lnTo>
                    <a:pt x="20789" y="106603"/>
                  </a:lnTo>
                  <a:lnTo>
                    <a:pt x="21259" y="106705"/>
                  </a:lnTo>
                  <a:lnTo>
                    <a:pt x="21082" y="107073"/>
                  </a:lnTo>
                  <a:lnTo>
                    <a:pt x="21653" y="107048"/>
                  </a:lnTo>
                  <a:lnTo>
                    <a:pt x="21996" y="106705"/>
                  </a:lnTo>
                  <a:lnTo>
                    <a:pt x="21564" y="106756"/>
                  </a:lnTo>
                  <a:lnTo>
                    <a:pt x="21386" y="106489"/>
                  </a:lnTo>
                  <a:lnTo>
                    <a:pt x="21183" y="105676"/>
                  </a:lnTo>
                  <a:lnTo>
                    <a:pt x="21742" y="105321"/>
                  </a:lnTo>
                  <a:lnTo>
                    <a:pt x="22034" y="105206"/>
                  </a:lnTo>
                  <a:close/>
                </a:path>
                <a:path w="121284" h="232410">
                  <a:moveTo>
                    <a:pt x="22440" y="114439"/>
                  </a:moveTo>
                  <a:lnTo>
                    <a:pt x="21577" y="115163"/>
                  </a:lnTo>
                  <a:lnTo>
                    <a:pt x="21945" y="115392"/>
                  </a:lnTo>
                  <a:lnTo>
                    <a:pt x="21958" y="115227"/>
                  </a:lnTo>
                  <a:lnTo>
                    <a:pt x="22186" y="115087"/>
                  </a:lnTo>
                  <a:lnTo>
                    <a:pt x="22364" y="114884"/>
                  </a:lnTo>
                  <a:lnTo>
                    <a:pt x="22440" y="114439"/>
                  </a:lnTo>
                  <a:close/>
                </a:path>
                <a:path w="121284" h="232410">
                  <a:moveTo>
                    <a:pt x="22987" y="105854"/>
                  </a:moveTo>
                  <a:lnTo>
                    <a:pt x="22847" y="105854"/>
                  </a:lnTo>
                  <a:lnTo>
                    <a:pt x="22631" y="105854"/>
                  </a:lnTo>
                  <a:lnTo>
                    <a:pt x="22440" y="106006"/>
                  </a:lnTo>
                  <a:lnTo>
                    <a:pt x="22694" y="106083"/>
                  </a:lnTo>
                  <a:lnTo>
                    <a:pt x="22847" y="106121"/>
                  </a:lnTo>
                  <a:lnTo>
                    <a:pt x="22987" y="105854"/>
                  </a:lnTo>
                  <a:close/>
                </a:path>
                <a:path w="121284" h="232410">
                  <a:moveTo>
                    <a:pt x="23063" y="105397"/>
                  </a:moveTo>
                  <a:lnTo>
                    <a:pt x="22936" y="105168"/>
                  </a:lnTo>
                  <a:lnTo>
                    <a:pt x="22771" y="105079"/>
                  </a:lnTo>
                  <a:lnTo>
                    <a:pt x="22491" y="105130"/>
                  </a:lnTo>
                  <a:lnTo>
                    <a:pt x="22555" y="105410"/>
                  </a:lnTo>
                  <a:lnTo>
                    <a:pt x="22796" y="105410"/>
                  </a:lnTo>
                  <a:lnTo>
                    <a:pt x="23063" y="105397"/>
                  </a:lnTo>
                  <a:close/>
                </a:path>
                <a:path w="121284" h="232410">
                  <a:moveTo>
                    <a:pt x="25069" y="27546"/>
                  </a:moveTo>
                  <a:close/>
                </a:path>
                <a:path w="121284" h="232410">
                  <a:moveTo>
                    <a:pt x="25095" y="27673"/>
                  </a:moveTo>
                  <a:close/>
                </a:path>
                <a:path w="121284" h="232410">
                  <a:moveTo>
                    <a:pt x="25958" y="355"/>
                  </a:moveTo>
                  <a:lnTo>
                    <a:pt x="25730" y="0"/>
                  </a:lnTo>
                  <a:lnTo>
                    <a:pt x="25374" y="101"/>
                  </a:lnTo>
                  <a:lnTo>
                    <a:pt x="25704" y="495"/>
                  </a:lnTo>
                  <a:lnTo>
                    <a:pt x="25958" y="355"/>
                  </a:lnTo>
                  <a:close/>
                </a:path>
                <a:path w="121284" h="232410">
                  <a:moveTo>
                    <a:pt x="27076" y="1828"/>
                  </a:moveTo>
                  <a:lnTo>
                    <a:pt x="26936" y="1524"/>
                  </a:lnTo>
                  <a:lnTo>
                    <a:pt x="26454" y="2057"/>
                  </a:lnTo>
                  <a:lnTo>
                    <a:pt x="26835" y="2057"/>
                  </a:lnTo>
                  <a:lnTo>
                    <a:pt x="27025" y="1905"/>
                  </a:lnTo>
                  <a:close/>
                </a:path>
                <a:path w="121284" h="232410">
                  <a:moveTo>
                    <a:pt x="27127" y="12153"/>
                  </a:moveTo>
                  <a:lnTo>
                    <a:pt x="26974" y="12179"/>
                  </a:lnTo>
                  <a:lnTo>
                    <a:pt x="27127" y="12153"/>
                  </a:lnTo>
                  <a:close/>
                </a:path>
                <a:path w="121284" h="232410">
                  <a:moveTo>
                    <a:pt x="27216" y="12280"/>
                  </a:moveTo>
                  <a:lnTo>
                    <a:pt x="27000" y="12268"/>
                  </a:lnTo>
                  <a:lnTo>
                    <a:pt x="27038" y="12433"/>
                  </a:lnTo>
                  <a:lnTo>
                    <a:pt x="26924" y="12179"/>
                  </a:lnTo>
                  <a:lnTo>
                    <a:pt x="26847" y="12865"/>
                  </a:lnTo>
                  <a:lnTo>
                    <a:pt x="27101" y="12788"/>
                  </a:lnTo>
                  <a:lnTo>
                    <a:pt x="27203" y="12433"/>
                  </a:lnTo>
                  <a:lnTo>
                    <a:pt x="27216" y="12280"/>
                  </a:lnTo>
                  <a:close/>
                </a:path>
                <a:path w="121284" h="232410">
                  <a:moveTo>
                    <a:pt x="27444" y="3124"/>
                  </a:moveTo>
                  <a:lnTo>
                    <a:pt x="27292" y="3035"/>
                  </a:lnTo>
                  <a:lnTo>
                    <a:pt x="27101" y="3048"/>
                  </a:lnTo>
                  <a:lnTo>
                    <a:pt x="27178" y="3175"/>
                  </a:lnTo>
                  <a:lnTo>
                    <a:pt x="27444" y="3124"/>
                  </a:lnTo>
                  <a:close/>
                </a:path>
                <a:path w="121284" h="232410">
                  <a:moveTo>
                    <a:pt x="27787" y="29743"/>
                  </a:moveTo>
                  <a:lnTo>
                    <a:pt x="27597" y="29489"/>
                  </a:lnTo>
                  <a:lnTo>
                    <a:pt x="27152" y="29514"/>
                  </a:lnTo>
                  <a:lnTo>
                    <a:pt x="26860" y="29514"/>
                  </a:lnTo>
                  <a:lnTo>
                    <a:pt x="26847" y="29286"/>
                  </a:lnTo>
                  <a:lnTo>
                    <a:pt x="26771" y="29514"/>
                  </a:lnTo>
                  <a:lnTo>
                    <a:pt x="26708" y="29387"/>
                  </a:lnTo>
                  <a:lnTo>
                    <a:pt x="26682" y="29235"/>
                  </a:lnTo>
                  <a:lnTo>
                    <a:pt x="26619" y="29095"/>
                  </a:lnTo>
                  <a:lnTo>
                    <a:pt x="26390" y="29184"/>
                  </a:lnTo>
                  <a:lnTo>
                    <a:pt x="26187" y="29108"/>
                  </a:lnTo>
                  <a:lnTo>
                    <a:pt x="26111" y="29387"/>
                  </a:lnTo>
                  <a:lnTo>
                    <a:pt x="25793" y="29286"/>
                  </a:lnTo>
                  <a:lnTo>
                    <a:pt x="25692" y="29514"/>
                  </a:lnTo>
                  <a:lnTo>
                    <a:pt x="25908" y="29552"/>
                  </a:lnTo>
                  <a:lnTo>
                    <a:pt x="25844" y="29819"/>
                  </a:lnTo>
                  <a:lnTo>
                    <a:pt x="25615" y="29819"/>
                  </a:lnTo>
                  <a:lnTo>
                    <a:pt x="25603" y="30264"/>
                  </a:lnTo>
                  <a:lnTo>
                    <a:pt x="25476" y="30314"/>
                  </a:lnTo>
                  <a:lnTo>
                    <a:pt x="25476" y="29895"/>
                  </a:lnTo>
                  <a:lnTo>
                    <a:pt x="25222" y="30175"/>
                  </a:lnTo>
                  <a:lnTo>
                    <a:pt x="25184" y="30403"/>
                  </a:lnTo>
                  <a:lnTo>
                    <a:pt x="25450" y="30340"/>
                  </a:lnTo>
                  <a:lnTo>
                    <a:pt x="25234" y="30518"/>
                  </a:lnTo>
                  <a:lnTo>
                    <a:pt x="25171" y="30314"/>
                  </a:lnTo>
                  <a:lnTo>
                    <a:pt x="24993" y="30632"/>
                  </a:lnTo>
                  <a:lnTo>
                    <a:pt x="25158" y="30594"/>
                  </a:lnTo>
                  <a:lnTo>
                    <a:pt x="25247" y="30721"/>
                  </a:lnTo>
                  <a:lnTo>
                    <a:pt x="25539" y="30518"/>
                  </a:lnTo>
                  <a:lnTo>
                    <a:pt x="25615" y="31330"/>
                  </a:lnTo>
                  <a:lnTo>
                    <a:pt x="25488" y="31559"/>
                  </a:lnTo>
                  <a:lnTo>
                    <a:pt x="25971" y="31584"/>
                  </a:lnTo>
                  <a:lnTo>
                    <a:pt x="26250" y="31394"/>
                  </a:lnTo>
                  <a:lnTo>
                    <a:pt x="25692" y="31254"/>
                  </a:lnTo>
                  <a:lnTo>
                    <a:pt x="25768" y="30949"/>
                  </a:lnTo>
                  <a:lnTo>
                    <a:pt x="25958" y="30657"/>
                  </a:lnTo>
                  <a:lnTo>
                    <a:pt x="26339" y="30594"/>
                  </a:lnTo>
                  <a:lnTo>
                    <a:pt x="26593" y="30581"/>
                  </a:lnTo>
                  <a:lnTo>
                    <a:pt x="26682" y="30340"/>
                  </a:lnTo>
                  <a:lnTo>
                    <a:pt x="26835" y="29908"/>
                  </a:lnTo>
                  <a:lnTo>
                    <a:pt x="27000" y="30175"/>
                  </a:lnTo>
                  <a:lnTo>
                    <a:pt x="27482" y="29908"/>
                  </a:lnTo>
                  <a:lnTo>
                    <a:pt x="27787" y="29743"/>
                  </a:lnTo>
                  <a:close/>
                </a:path>
                <a:path w="121284" h="232410">
                  <a:moveTo>
                    <a:pt x="28041" y="33020"/>
                  </a:moveTo>
                  <a:lnTo>
                    <a:pt x="27686" y="33121"/>
                  </a:lnTo>
                  <a:lnTo>
                    <a:pt x="27609" y="32537"/>
                  </a:lnTo>
                  <a:lnTo>
                    <a:pt x="27279" y="32448"/>
                  </a:lnTo>
                  <a:lnTo>
                    <a:pt x="27114" y="33159"/>
                  </a:lnTo>
                  <a:lnTo>
                    <a:pt x="27381" y="33350"/>
                  </a:lnTo>
                  <a:lnTo>
                    <a:pt x="28041" y="33020"/>
                  </a:lnTo>
                  <a:close/>
                </a:path>
                <a:path w="121284" h="232410">
                  <a:moveTo>
                    <a:pt x="29616" y="144335"/>
                  </a:moveTo>
                  <a:lnTo>
                    <a:pt x="29591" y="144208"/>
                  </a:lnTo>
                  <a:lnTo>
                    <a:pt x="29400" y="144106"/>
                  </a:lnTo>
                  <a:lnTo>
                    <a:pt x="29425" y="144310"/>
                  </a:lnTo>
                  <a:lnTo>
                    <a:pt x="29616" y="144335"/>
                  </a:lnTo>
                  <a:close/>
                </a:path>
                <a:path w="121284" h="232410">
                  <a:moveTo>
                    <a:pt x="29718" y="7569"/>
                  </a:moveTo>
                  <a:lnTo>
                    <a:pt x="29540" y="7594"/>
                  </a:lnTo>
                  <a:lnTo>
                    <a:pt x="29400" y="7708"/>
                  </a:lnTo>
                  <a:lnTo>
                    <a:pt x="29667" y="7594"/>
                  </a:lnTo>
                  <a:close/>
                </a:path>
                <a:path w="121284" h="232410">
                  <a:moveTo>
                    <a:pt x="30060" y="8382"/>
                  </a:moveTo>
                  <a:lnTo>
                    <a:pt x="29641" y="7975"/>
                  </a:lnTo>
                  <a:lnTo>
                    <a:pt x="29387" y="7734"/>
                  </a:lnTo>
                  <a:lnTo>
                    <a:pt x="29019" y="8128"/>
                  </a:lnTo>
                  <a:lnTo>
                    <a:pt x="29552" y="7975"/>
                  </a:lnTo>
                  <a:lnTo>
                    <a:pt x="29438" y="8128"/>
                  </a:lnTo>
                  <a:lnTo>
                    <a:pt x="29387" y="8470"/>
                  </a:lnTo>
                  <a:lnTo>
                    <a:pt x="29565" y="8331"/>
                  </a:lnTo>
                  <a:lnTo>
                    <a:pt x="30060" y="8382"/>
                  </a:lnTo>
                  <a:close/>
                </a:path>
                <a:path w="121284" h="232410">
                  <a:moveTo>
                    <a:pt x="30099" y="138874"/>
                  </a:moveTo>
                  <a:lnTo>
                    <a:pt x="29946" y="138988"/>
                  </a:lnTo>
                  <a:lnTo>
                    <a:pt x="29730" y="139001"/>
                  </a:lnTo>
                  <a:lnTo>
                    <a:pt x="29832" y="139141"/>
                  </a:lnTo>
                  <a:lnTo>
                    <a:pt x="29997" y="139039"/>
                  </a:lnTo>
                  <a:lnTo>
                    <a:pt x="30099" y="138874"/>
                  </a:lnTo>
                  <a:close/>
                </a:path>
                <a:path w="121284" h="232410">
                  <a:moveTo>
                    <a:pt x="30441" y="134137"/>
                  </a:moveTo>
                  <a:lnTo>
                    <a:pt x="30213" y="134023"/>
                  </a:lnTo>
                  <a:lnTo>
                    <a:pt x="29933" y="134416"/>
                  </a:lnTo>
                  <a:lnTo>
                    <a:pt x="30264" y="134454"/>
                  </a:lnTo>
                  <a:lnTo>
                    <a:pt x="30391" y="134340"/>
                  </a:lnTo>
                  <a:lnTo>
                    <a:pt x="30441" y="134137"/>
                  </a:lnTo>
                  <a:close/>
                </a:path>
                <a:path w="121284" h="232410">
                  <a:moveTo>
                    <a:pt x="31407" y="136982"/>
                  </a:moveTo>
                  <a:lnTo>
                    <a:pt x="31191" y="136791"/>
                  </a:lnTo>
                  <a:lnTo>
                    <a:pt x="31203" y="136969"/>
                  </a:lnTo>
                  <a:lnTo>
                    <a:pt x="30238" y="137160"/>
                  </a:lnTo>
                  <a:lnTo>
                    <a:pt x="30797" y="137388"/>
                  </a:lnTo>
                  <a:lnTo>
                    <a:pt x="31064" y="137401"/>
                  </a:lnTo>
                  <a:lnTo>
                    <a:pt x="31407" y="136982"/>
                  </a:lnTo>
                  <a:close/>
                </a:path>
                <a:path w="121284" h="232410">
                  <a:moveTo>
                    <a:pt x="32143" y="138506"/>
                  </a:moveTo>
                  <a:lnTo>
                    <a:pt x="31711" y="138201"/>
                  </a:lnTo>
                  <a:lnTo>
                    <a:pt x="31762" y="138366"/>
                  </a:lnTo>
                  <a:lnTo>
                    <a:pt x="31635" y="138226"/>
                  </a:lnTo>
                  <a:lnTo>
                    <a:pt x="31623" y="138417"/>
                  </a:lnTo>
                  <a:lnTo>
                    <a:pt x="31343" y="138620"/>
                  </a:lnTo>
                  <a:lnTo>
                    <a:pt x="31508" y="138010"/>
                  </a:lnTo>
                  <a:lnTo>
                    <a:pt x="31661" y="137629"/>
                  </a:lnTo>
                  <a:lnTo>
                    <a:pt x="31127" y="137972"/>
                  </a:lnTo>
                  <a:lnTo>
                    <a:pt x="31165" y="138176"/>
                  </a:lnTo>
                  <a:lnTo>
                    <a:pt x="31178" y="138379"/>
                  </a:lnTo>
                  <a:lnTo>
                    <a:pt x="31280" y="138557"/>
                  </a:lnTo>
                  <a:lnTo>
                    <a:pt x="31369" y="138798"/>
                  </a:lnTo>
                  <a:lnTo>
                    <a:pt x="31178" y="138785"/>
                  </a:lnTo>
                  <a:lnTo>
                    <a:pt x="31330" y="139026"/>
                  </a:lnTo>
                  <a:lnTo>
                    <a:pt x="31470" y="138950"/>
                  </a:lnTo>
                  <a:lnTo>
                    <a:pt x="31394" y="138645"/>
                  </a:lnTo>
                  <a:lnTo>
                    <a:pt x="31686" y="138544"/>
                  </a:lnTo>
                  <a:lnTo>
                    <a:pt x="31838" y="138417"/>
                  </a:lnTo>
                  <a:lnTo>
                    <a:pt x="31864" y="138633"/>
                  </a:lnTo>
                  <a:lnTo>
                    <a:pt x="32054" y="138404"/>
                  </a:lnTo>
                  <a:close/>
                </a:path>
                <a:path w="121284" h="232410">
                  <a:moveTo>
                    <a:pt x="32867" y="125564"/>
                  </a:moveTo>
                  <a:lnTo>
                    <a:pt x="32816" y="125171"/>
                  </a:lnTo>
                  <a:lnTo>
                    <a:pt x="32562" y="125183"/>
                  </a:lnTo>
                  <a:lnTo>
                    <a:pt x="32359" y="125260"/>
                  </a:lnTo>
                  <a:lnTo>
                    <a:pt x="31978" y="125768"/>
                  </a:lnTo>
                  <a:lnTo>
                    <a:pt x="32359" y="125793"/>
                  </a:lnTo>
                  <a:lnTo>
                    <a:pt x="32499" y="125691"/>
                  </a:lnTo>
                  <a:lnTo>
                    <a:pt x="32435" y="125844"/>
                  </a:lnTo>
                  <a:lnTo>
                    <a:pt x="32588" y="126034"/>
                  </a:lnTo>
                  <a:lnTo>
                    <a:pt x="32639" y="125704"/>
                  </a:lnTo>
                  <a:lnTo>
                    <a:pt x="32867" y="125564"/>
                  </a:lnTo>
                  <a:close/>
                </a:path>
                <a:path w="121284" h="232410">
                  <a:moveTo>
                    <a:pt x="32893" y="138658"/>
                  </a:moveTo>
                  <a:lnTo>
                    <a:pt x="32778" y="138023"/>
                  </a:lnTo>
                  <a:lnTo>
                    <a:pt x="32283" y="138531"/>
                  </a:lnTo>
                  <a:lnTo>
                    <a:pt x="32677" y="138557"/>
                  </a:lnTo>
                  <a:lnTo>
                    <a:pt x="32524" y="138696"/>
                  </a:lnTo>
                  <a:lnTo>
                    <a:pt x="32842" y="138760"/>
                  </a:lnTo>
                  <a:close/>
                </a:path>
                <a:path w="121284" h="232410">
                  <a:moveTo>
                    <a:pt x="33362" y="137045"/>
                  </a:moveTo>
                  <a:lnTo>
                    <a:pt x="33020" y="136550"/>
                  </a:lnTo>
                  <a:lnTo>
                    <a:pt x="32829" y="136626"/>
                  </a:lnTo>
                  <a:lnTo>
                    <a:pt x="32740" y="136804"/>
                  </a:lnTo>
                  <a:lnTo>
                    <a:pt x="32156" y="137007"/>
                  </a:lnTo>
                  <a:lnTo>
                    <a:pt x="32905" y="137134"/>
                  </a:lnTo>
                  <a:lnTo>
                    <a:pt x="33159" y="137096"/>
                  </a:lnTo>
                  <a:lnTo>
                    <a:pt x="32969" y="136994"/>
                  </a:lnTo>
                  <a:lnTo>
                    <a:pt x="33362" y="137045"/>
                  </a:lnTo>
                  <a:close/>
                </a:path>
                <a:path w="121284" h="232410">
                  <a:moveTo>
                    <a:pt x="33693" y="24993"/>
                  </a:moveTo>
                  <a:lnTo>
                    <a:pt x="33299" y="25120"/>
                  </a:lnTo>
                  <a:lnTo>
                    <a:pt x="33312" y="25247"/>
                  </a:lnTo>
                  <a:lnTo>
                    <a:pt x="33515" y="25209"/>
                  </a:lnTo>
                  <a:lnTo>
                    <a:pt x="33693" y="24993"/>
                  </a:lnTo>
                  <a:close/>
                </a:path>
                <a:path w="121284" h="232410">
                  <a:moveTo>
                    <a:pt x="34696" y="30543"/>
                  </a:moveTo>
                  <a:lnTo>
                    <a:pt x="34544" y="30556"/>
                  </a:lnTo>
                  <a:lnTo>
                    <a:pt x="34556" y="30416"/>
                  </a:lnTo>
                  <a:lnTo>
                    <a:pt x="34569" y="30111"/>
                  </a:lnTo>
                  <a:lnTo>
                    <a:pt x="34417" y="30454"/>
                  </a:lnTo>
                  <a:lnTo>
                    <a:pt x="34417" y="30657"/>
                  </a:lnTo>
                  <a:lnTo>
                    <a:pt x="34544" y="30873"/>
                  </a:lnTo>
                  <a:lnTo>
                    <a:pt x="34582" y="30657"/>
                  </a:lnTo>
                  <a:close/>
                </a:path>
                <a:path w="121284" h="232410">
                  <a:moveTo>
                    <a:pt x="34772" y="136398"/>
                  </a:moveTo>
                  <a:lnTo>
                    <a:pt x="34290" y="136194"/>
                  </a:lnTo>
                  <a:lnTo>
                    <a:pt x="34137" y="136258"/>
                  </a:lnTo>
                  <a:lnTo>
                    <a:pt x="33528" y="136931"/>
                  </a:lnTo>
                  <a:lnTo>
                    <a:pt x="33883" y="136931"/>
                  </a:lnTo>
                  <a:lnTo>
                    <a:pt x="34251" y="136842"/>
                  </a:lnTo>
                  <a:lnTo>
                    <a:pt x="34772" y="136398"/>
                  </a:lnTo>
                  <a:close/>
                </a:path>
                <a:path w="121284" h="232410">
                  <a:moveTo>
                    <a:pt x="35153" y="19075"/>
                  </a:moveTo>
                  <a:lnTo>
                    <a:pt x="34874" y="19075"/>
                  </a:lnTo>
                  <a:lnTo>
                    <a:pt x="34988" y="19227"/>
                  </a:lnTo>
                  <a:lnTo>
                    <a:pt x="35115" y="19215"/>
                  </a:lnTo>
                  <a:lnTo>
                    <a:pt x="35153" y="19075"/>
                  </a:lnTo>
                  <a:close/>
                </a:path>
                <a:path w="121284" h="232410">
                  <a:moveTo>
                    <a:pt x="36410" y="205079"/>
                  </a:moveTo>
                  <a:lnTo>
                    <a:pt x="36220" y="204901"/>
                  </a:lnTo>
                  <a:lnTo>
                    <a:pt x="36093" y="204889"/>
                  </a:lnTo>
                  <a:lnTo>
                    <a:pt x="35877" y="205143"/>
                  </a:lnTo>
                  <a:lnTo>
                    <a:pt x="36156" y="205257"/>
                  </a:lnTo>
                  <a:lnTo>
                    <a:pt x="36410" y="205079"/>
                  </a:lnTo>
                  <a:close/>
                </a:path>
                <a:path w="121284" h="232410">
                  <a:moveTo>
                    <a:pt x="36868" y="127457"/>
                  </a:moveTo>
                  <a:lnTo>
                    <a:pt x="36703" y="127292"/>
                  </a:lnTo>
                  <a:lnTo>
                    <a:pt x="36537" y="127368"/>
                  </a:lnTo>
                  <a:lnTo>
                    <a:pt x="36804" y="127533"/>
                  </a:lnTo>
                  <a:close/>
                </a:path>
                <a:path w="121284" h="232410">
                  <a:moveTo>
                    <a:pt x="38633" y="30657"/>
                  </a:moveTo>
                  <a:lnTo>
                    <a:pt x="38620" y="30340"/>
                  </a:lnTo>
                  <a:lnTo>
                    <a:pt x="38074" y="30708"/>
                  </a:lnTo>
                  <a:lnTo>
                    <a:pt x="38519" y="30683"/>
                  </a:lnTo>
                  <a:close/>
                </a:path>
                <a:path w="121284" h="232410">
                  <a:moveTo>
                    <a:pt x="39331" y="141541"/>
                  </a:moveTo>
                  <a:lnTo>
                    <a:pt x="39077" y="141452"/>
                  </a:lnTo>
                  <a:lnTo>
                    <a:pt x="38836" y="141389"/>
                  </a:lnTo>
                  <a:lnTo>
                    <a:pt x="38658" y="141770"/>
                  </a:lnTo>
                  <a:lnTo>
                    <a:pt x="38900" y="141897"/>
                  </a:lnTo>
                  <a:lnTo>
                    <a:pt x="39052" y="141922"/>
                  </a:lnTo>
                  <a:lnTo>
                    <a:pt x="39331" y="141541"/>
                  </a:lnTo>
                  <a:close/>
                </a:path>
                <a:path w="121284" h="232410">
                  <a:moveTo>
                    <a:pt x="39801" y="126390"/>
                  </a:moveTo>
                  <a:lnTo>
                    <a:pt x="38671" y="125806"/>
                  </a:lnTo>
                  <a:lnTo>
                    <a:pt x="38633" y="126517"/>
                  </a:lnTo>
                  <a:lnTo>
                    <a:pt x="38658" y="126873"/>
                  </a:lnTo>
                  <a:lnTo>
                    <a:pt x="39141" y="126669"/>
                  </a:lnTo>
                  <a:lnTo>
                    <a:pt x="39370" y="126707"/>
                  </a:lnTo>
                  <a:lnTo>
                    <a:pt x="39801" y="126390"/>
                  </a:lnTo>
                  <a:close/>
                </a:path>
                <a:path w="121284" h="232410">
                  <a:moveTo>
                    <a:pt x="40563" y="184378"/>
                  </a:moveTo>
                  <a:lnTo>
                    <a:pt x="40436" y="184226"/>
                  </a:lnTo>
                  <a:lnTo>
                    <a:pt x="40182" y="184480"/>
                  </a:lnTo>
                  <a:lnTo>
                    <a:pt x="40386" y="184365"/>
                  </a:lnTo>
                  <a:lnTo>
                    <a:pt x="40563" y="184378"/>
                  </a:lnTo>
                  <a:close/>
                </a:path>
                <a:path w="121284" h="232410">
                  <a:moveTo>
                    <a:pt x="40894" y="159181"/>
                  </a:moveTo>
                  <a:lnTo>
                    <a:pt x="40767" y="158381"/>
                  </a:lnTo>
                  <a:lnTo>
                    <a:pt x="40220" y="159219"/>
                  </a:lnTo>
                  <a:lnTo>
                    <a:pt x="40513" y="159435"/>
                  </a:lnTo>
                  <a:lnTo>
                    <a:pt x="40601" y="159219"/>
                  </a:lnTo>
                  <a:lnTo>
                    <a:pt x="40868" y="159296"/>
                  </a:lnTo>
                  <a:close/>
                </a:path>
                <a:path w="121284" h="232410">
                  <a:moveTo>
                    <a:pt x="40957" y="159346"/>
                  </a:moveTo>
                  <a:lnTo>
                    <a:pt x="40538" y="159461"/>
                  </a:lnTo>
                  <a:lnTo>
                    <a:pt x="40678" y="159537"/>
                  </a:lnTo>
                  <a:lnTo>
                    <a:pt x="40957" y="159346"/>
                  </a:lnTo>
                  <a:close/>
                </a:path>
                <a:path w="121284" h="232410">
                  <a:moveTo>
                    <a:pt x="41236" y="159296"/>
                  </a:moveTo>
                  <a:lnTo>
                    <a:pt x="41071" y="159156"/>
                  </a:lnTo>
                  <a:lnTo>
                    <a:pt x="40919" y="159588"/>
                  </a:lnTo>
                  <a:lnTo>
                    <a:pt x="40919" y="159715"/>
                  </a:lnTo>
                  <a:lnTo>
                    <a:pt x="41173" y="159715"/>
                  </a:lnTo>
                  <a:lnTo>
                    <a:pt x="41198" y="159461"/>
                  </a:lnTo>
                  <a:lnTo>
                    <a:pt x="41236" y="159296"/>
                  </a:lnTo>
                  <a:close/>
                </a:path>
                <a:path w="121284" h="232410">
                  <a:moveTo>
                    <a:pt x="42506" y="204152"/>
                  </a:moveTo>
                  <a:lnTo>
                    <a:pt x="42494" y="204025"/>
                  </a:lnTo>
                  <a:lnTo>
                    <a:pt x="42341" y="203809"/>
                  </a:lnTo>
                  <a:lnTo>
                    <a:pt x="42341" y="203974"/>
                  </a:lnTo>
                  <a:lnTo>
                    <a:pt x="42506" y="204152"/>
                  </a:lnTo>
                  <a:close/>
                </a:path>
                <a:path w="121284" h="232410">
                  <a:moveTo>
                    <a:pt x="43332" y="204673"/>
                  </a:moveTo>
                  <a:lnTo>
                    <a:pt x="43205" y="204558"/>
                  </a:lnTo>
                  <a:lnTo>
                    <a:pt x="43065" y="204685"/>
                  </a:lnTo>
                  <a:lnTo>
                    <a:pt x="43218" y="204724"/>
                  </a:lnTo>
                  <a:close/>
                </a:path>
                <a:path w="121284" h="232410">
                  <a:moveTo>
                    <a:pt x="43764" y="137096"/>
                  </a:moveTo>
                  <a:lnTo>
                    <a:pt x="43611" y="136829"/>
                  </a:lnTo>
                  <a:lnTo>
                    <a:pt x="43472" y="136918"/>
                  </a:lnTo>
                  <a:lnTo>
                    <a:pt x="43256" y="136931"/>
                  </a:lnTo>
                  <a:lnTo>
                    <a:pt x="43484" y="137439"/>
                  </a:lnTo>
                  <a:lnTo>
                    <a:pt x="43599" y="137198"/>
                  </a:lnTo>
                  <a:lnTo>
                    <a:pt x="43764" y="137096"/>
                  </a:lnTo>
                  <a:close/>
                </a:path>
                <a:path w="121284" h="232410">
                  <a:moveTo>
                    <a:pt x="45275" y="207975"/>
                  </a:moveTo>
                  <a:close/>
                </a:path>
                <a:path w="121284" h="232410">
                  <a:moveTo>
                    <a:pt x="45313" y="208165"/>
                  </a:moveTo>
                  <a:lnTo>
                    <a:pt x="45300" y="208000"/>
                  </a:lnTo>
                  <a:lnTo>
                    <a:pt x="45072" y="207924"/>
                  </a:lnTo>
                  <a:lnTo>
                    <a:pt x="44894" y="207987"/>
                  </a:lnTo>
                  <a:lnTo>
                    <a:pt x="44792" y="208114"/>
                  </a:lnTo>
                  <a:lnTo>
                    <a:pt x="45148" y="208000"/>
                  </a:lnTo>
                  <a:lnTo>
                    <a:pt x="45059" y="208153"/>
                  </a:lnTo>
                  <a:lnTo>
                    <a:pt x="45313" y="208165"/>
                  </a:lnTo>
                  <a:close/>
                </a:path>
                <a:path w="121284" h="232410">
                  <a:moveTo>
                    <a:pt x="45351" y="207721"/>
                  </a:moveTo>
                  <a:lnTo>
                    <a:pt x="45199" y="207810"/>
                  </a:lnTo>
                  <a:lnTo>
                    <a:pt x="45351" y="207721"/>
                  </a:lnTo>
                  <a:close/>
                </a:path>
                <a:path w="121284" h="232410">
                  <a:moveTo>
                    <a:pt x="46901" y="159613"/>
                  </a:moveTo>
                  <a:lnTo>
                    <a:pt x="46824" y="159473"/>
                  </a:lnTo>
                  <a:lnTo>
                    <a:pt x="46685" y="159613"/>
                  </a:lnTo>
                  <a:lnTo>
                    <a:pt x="46697" y="159842"/>
                  </a:lnTo>
                  <a:lnTo>
                    <a:pt x="46863" y="159715"/>
                  </a:lnTo>
                  <a:close/>
                </a:path>
                <a:path w="121284" h="232410">
                  <a:moveTo>
                    <a:pt x="47752" y="215023"/>
                  </a:moveTo>
                  <a:lnTo>
                    <a:pt x="47739" y="214693"/>
                  </a:lnTo>
                  <a:lnTo>
                    <a:pt x="47472" y="214909"/>
                  </a:lnTo>
                  <a:lnTo>
                    <a:pt x="47548" y="215061"/>
                  </a:lnTo>
                  <a:lnTo>
                    <a:pt x="47574" y="215188"/>
                  </a:lnTo>
                  <a:lnTo>
                    <a:pt x="47752" y="215023"/>
                  </a:lnTo>
                  <a:close/>
                </a:path>
                <a:path w="121284" h="232410">
                  <a:moveTo>
                    <a:pt x="49999" y="141135"/>
                  </a:moveTo>
                  <a:lnTo>
                    <a:pt x="49618" y="141020"/>
                  </a:lnTo>
                  <a:lnTo>
                    <a:pt x="49542" y="140868"/>
                  </a:lnTo>
                  <a:lnTo>
                    <a:pt x="49250" y="140893"/>
                  </a:lnTo>
                  <a:lnTo>
                    <a:pt x="49288" y="141579"/>
                  </a:lnTo>
                  <a:lnTo>
                    <a:pt x="49796" y="141135"/>
                  </a:lnTo>
                  <a:lnTo>
                    <a:pt x="49923" y="141389"/>
                  </a:lnTo>
                  <a:lnTo>
                    <a:pt x="49999" y="141135"/>
                  </a:lnTo>
                  <a:close/>
                </a:path>
                <a:path w="121284" h="232410">
                  <a:moveTo>
                    <a:pt x="50139" y="160832"/>
                  </a:moveTo>
                  <a:lnTo>
                    <a:pt x="49974" y="160909"/>
                  </a:lnTo>
                  <a:lnTo>
                    <a:pt x="49771" y="160985"/>
                  </a:lnTo>
                  <a:lnTo>
                    <a:pt x="49771" y="161302"/>
                  </a:lnTo>
                  <a:lnTo>
                    <a:pt x="49974" y="161099"/>
                  </a:lnTo>
                  <a:lnTo>
                    <a:pt x="50139" y="160832"/>
                  </a:lnTo>
                  <a:close/>
                </a:path>
                <a:path w="121284" h="232410">
                  <a:moveTo>
                    <a:pt x="51041" y="141236"/>
                  </a:moveTo>
                  <a:lnTo>
                    <a:pt x="50977" y="140957"/>
                  </a:lnTo>
                  <a:lnTo>
                    <a:pt x="50800" y="140817"/>
                  </a:lnTo>
                  <a:lnTo>
                    <a:pt x="50901" y="140589"/>
                  </a:lnTo>
                  <a:lnTo>
                    <a:pt x="50888" y="140449"/>
                  </a:lnTo>
                  <a:lnTo>
                    <a:pt x="50850" y="140258"/>
                  </a:lnTo>
                  <a:lnTo>
                    <a:pt x="50863" y="139700"/>
                  </a:lnTo>
                  <a:lnTo>
                    <a:pt x="50901" y="139573"/>
                  </a:lnTo>
                  <a:lnTo>
                    <a:pt x="49987" y="139700"/>
                  </a:lnTo>
                  <a:lnTo>
                    <a:pt x="49631" y="139522"/>
                  </a:lnTo>
                  <a:lnTo>
                    <a:pt x="49174" y="139573"/>
                  </a:lnTo>
                  <a:lnTo>
                    <a:pt x="48412" y="140131"/>
                  </a:lnTo>
                  <a:lnTo>
                    <a:pt x="48742" y="140284"/>
                  </a:lnTo>
                  <a:lnTo>
                    <a:pt x="49339" y="140779"/>
                  </a:lnTo>
                  <a:lnTo>
                    <a:pt x="49530" y="140830"/>
                  </a:lnTo>
                  <a:lnTo>
                    <a:pt x="49796" y="140843"/>
                  </a:lnTo>
                  <a:lnTo>
                    <a:pt x="49809" y="140449"/>
                  </a:lnTo>
                  <a:lnTo>
                    <a:pt x="49974" y="140589"/>
                  </a:lnTo>
                  <a:lnTo>
                    <a:pt x="50038" y="140817"/>
                  </a:lnTo>
                  <a:lnTo>
                    <a:pt x="50165" y="140957"/>
                  </a:lnTo>
                  <a:lnTo>
                    <a:pt x="50419" y="140906"/>
                  </a:lnTo>
                  <a:lnTo>
                    <a:pt x="50507" y="141236"/>
                  </a:lnTo>
                  <a:lnTo>
                    <a:pt x="50914" y="141439"/>
                  </a:lnTo>
                  <a:lnTo>
                    <a:pt x="51041" y="141236"/>
                  </a:lnTo>
                  <a:close/>
                </a:path>
                <a:path w="121284" h="232410">
                  <a:moveTo>
                    <a:pt x="53809" y="220002"/>
                  </a:moveTo>
                  <a:lnTo>
                    <a:pt x="53657" y="220129"/>
                  </a:lnTo>
                  <a:lnTo>
                    <a:pt x="53682" y="220357"/>
                  </a:lnTo>
                  <a:lnTo>
                    <a:pt x="53771" y="220205"/>
                  </a:lnTo>
                  <a:lnTo>
                    <a:pt x="53809" y="220002"/>
                  </a:lnTo>
                  <a:close/>
                </a:path>
                <a:path w="121284" h="232410">
                  <a:moveTo>
                    <a:pt x="54165" y="143611"/>
                  </a:moveTo>
                  <a:lnTo>
                    <a:pt x="53860" y="143256"/>
                  </a:lnTo>
                  <a:lnTo>
                    <a:pt x="53581" y="143383"/>
                  </a:lnTo>
                  <a:lnTo>
                    <a:pt x="53365" y="143700"/>
                  </a:lnTo>
                  <a:lnTo>
                    <a:pt x="52743" y="144322"/>
                  </a:lnTo>
                  <a:lnTo>
                    <a:pt x="53568" y="144310"/>
                  </a:lnTo>
                  <a:lnTo>
                    <a:pt x="53746" y="144195"/>
                  </a:lnTo>
                  <a:lnTo>
                    <a:pt x="53809" y="144005"/>
                  </a:lnTo>
                  <a:lnTo>
                    <a:pt x="54165" y="143611"/>
                  </a:lnTo>
                  <a:close/>
                </a:path>
                <a:path w="121284" h="232410">
                  <a:moveTo>
                    <a:pt x="54483" y="215061"/>
                  </a:moveTo>
                  <a:lnTo>
                    <a:pt x="54317" y="214985"/>
                  </a:lnTo>
                  <a:lnTo>
                    <a:pt x="54038" y="215138"/>
                  </a:lnTo>
                  <a:lnTo>
                    <a:pt x="54267" y="215265"/>
                  </a:lnTo>
                  <a:lnTo>
                    <a:pt x="54483" y="215061"/>
                  </a:lnTo>
                  <a:close/>
                </a:path>
                <a:path w="121284" h="232410">
                  <a:moveTo>
                    <a:pt x="55956" y="160337"/>
                  </a:moveTo>
                  <a:lnTo>
                    <a:pt x="55791" y="160185"/>
                  </a:lnTo>
                  <a:lnTo>
                    <a:pt x="55435" y="160058"/>
                  </a:lnTo>
                  <a:lnTo>
                    <a:pt x="55638" y="160362"/>
                  </a:lnTo>
                  <a:lnTo>
                    <a:pt x="55854" y="160350"/>
                  </a:lnTo>
                  <a:close/>
                </a:path>
                <a:path w="121284" h="232410">
                  <a:moveTo>
                    <a:pt x="57581" y="225171"/>
                  </a:moveTo>
                  <a:lnTo>
                    <a:pt x="57467" y="224993"/>
                  </a:lnTo>
                  <a:lnTo>
                    <a:pt x="57365" y="224726"/>
                  </a:lnTo>
                  <a:lnTo>
                    <a:pt x="57404" y="225120"/>
                  </a:lnTo>
                  <a:lnTo>
                    <a:pt x="57581" y="225171"/>
                  </a:lnTo>
                  <a:close/>
                </a:path>
                <a:path w="121284" h="232410">
                  <a:moveTo>
                    <a:pt x="58458" y="221018"/>
                  </a:moveTo>
                  <a:lnTo>
                    <a:pt x="58318" y="220827"/>
                  </a:lnTo>
                  <a:lnTo>
                    <a:pt x="58191" y="220814"/>
                  </a:lnTo>
                  <a:lnTo>
                    <a:pt x="58293" y="220967"/>
                  </a:lnTo>
                  <a:lnTo>
                    <a:pt x="58458" y="221018"/>
                  </a:lnTo>
                  <a:close/>
                </a:path>
                <a:path w="121284" h="232410">
                  <a:moveTo>
                    <a:pt x="62484" y="219671"/>
                  </a:moveTo>
                  <a:lnTo>
                    <a:pt x="62179" y="219862"/>
                  </a:lnTo>
                  <a:lnTo>
                    <a:pt x="62039" y="219887"/>
                  </a:lnTo>
                  <a:lnTo>
                    <a:pt x="61912" y="219811"/>
                  </a:lnTo>
                  <a:lnTo>
                    <a:pt x="61874" y="220027"/>
                  </a:lnTo>
                  <a:lnTo>
                    <a:pt x="61722" y="219989"/>
                  </a:lnTo>
                  <a:lnTo>
                    <a:pt x="61798" y="220294"/>
                  </a:lnTo>
                  <a:lnTo>
                    <a:pt x="61671" y="220370"/>
                  </a:lnTo>
                  <a:lnTo>
                    <a:pt x="61683" y="220586"/>
                  </a:lnTo>
                  <a:lnTo>
                    <a:pt x="61150" y="220624"/>
                  </a:lnTo>
                  <a:lnTo>
                    <a:pt x="61404" y="220738"/>
                  </a:lnTo>
                  <a:lnTo>
                    <a:pt x="61518" y="220878"/>
                  </a:lnTo>
                  <a:lnTo>
                    <a:pt x="62001" y="221145"/>
                  </a:lnTo>
                  <a:lnTo>
                    <a:pt x="61887" y="220814"/>
                  </a:lnTo>
                  <a:lnTo>
                    <a:pt x="62052" y="220827"/>
                  </a:lnTo>
                  <a:lnTo>
                    <a:pt x="62014" y="220687"/>
                  </a:lnTo>
                  <a:lnTo>
                    <a:pt x="62204" y="220662"/>
                  </a:lnTo>
                  <a:lnTo>
                    <a:pt x="62369" y="220472"/>
                  </a:lnTo>
                  <a:lnTo>
                    <a:pt x="62268" y="220281"/>
                  </a:lnTo>
                  <a:lnTo>
                    <a:pt x="62407" y="220154"/>
                  </a:lnTo>
                  <a:lnTo>
                    <a:pt x="62484" y="219671"/>
                  </a:lnTo>
                  <a:close/>
                </a:path>
                <a:path w="121284" h="232410">
                  <a:moveTo>
                    <a:pt x="64541" y="227152"/>
                  </a:moveTo>
                  <a:lnTo>
                    <a:pt x="64376" y="227050"/>
                  </a:lnTo>
                  <a:lnTo>
                    <a:pt x="64223" y="227279"/>
                  </a:lnTo>
                  <a:lnTo>
                    <a:pt x="64516" y="227164"/>
                  </a:lnTo>
                  <a:close/>
                </a:path>
                <a:path w="121284" h="232410">
                  <a:moveTo>
                    <a:pt x="69735" y="219468"/>
                  </a:moveTo>
                  <a:lnTo>
                    <a:pt x="69634" y="219252"/>
                  </a:lnTo>
                  <a:lnTo>
                    <a:pt x="69456" y="219367"/>
                  </a:lnTo>
                  <a:lnTo>
                    <a:pt x="69735" y="219468"/>
                  </a:lnTo>
                  <a:close/>
                </a:path>
                <a:path w="121284" h="232410">
                  <a:moveTo>
                    <a:pt x="70485" y="226669"/>
                  </a:moveTo>
                  <a:lnTo>
                    <a:pt x="70434" y="226441"/>
                  </a:lnTo>
                  <a:lnTo>
                    <a:pt x="70370" y="226631"/>
                  </a:lnTo>
                  <a:close/>
                </a:path>
                <a:path w="121284" h="232410">
                  <a:moveTo>
                    <a:pt x="70510" y="226822"/>
                  </a:moveTo>
                  <a:lnTo>
                    <a:pt x="70345" y="226796"/>
                  </a:lnTo>
                  <a:lnTo>
                    <a:pt x="70065" y="226796"/>
                  </a:lnTo>
                  <a:lnTo>
                    <a:pt x="70319" y="227088"/>
                  </a:lnTo>
                  <a:lnTo>
                    <a:pt x="70358" y="226910"/>
                  </a:lnTo>
                  <a:lnTo>
                    <a:pt x="70510" y="226822"/>
                  </a:lnTo>
                  <a:close/>
                </a:path>
                <a:path w="121284" h="232410">
                  <a:moveTo>
                    <a:pt x="70726" y="226250"/>
                  </a:moveTo>
                  <a:lnTo>
                    <a:pt x="70561" y="225869"/>
                  </a:lnTo>
                  <a:lnTo>
                    <a:pt x="70497" y="226250"/>
                  </a:lnTo>
                  <a:lnTo>
                    <a:pt x="70446" y="226377"/>
                  </a:lnTo>
                  <a:lnTo>
                    <a:pt x="70586" y="226377"/>
                  </a:lnTo>
                  <a:lnTo>
                    <a:pt x="70726" y="226250"/>
                  </a:lnTo>
                  <a:close/>
                </a:path>
                <a:path w="121284" h="232410">
                  <a:moveTo>
                    <a:pt x="71755" y="219519"/>
                  </a:moveTo>
                  <a:lnTo>
                    <a:pt x="70726" y="219519"/>
                  </a:lnTo>
                  <a:lnTo>
                    <a:pt x="70713" y="219252"/>
                  </a:lnTo>
                  <a:lnTo>
                    <a:pt x="71081" y="219138"/>
                  </a:lnTo>
                  <a:lnTo>
                    <a:pt x="70866" y="218948"/>
                  </a:lnTo>
                  <a:lnTo>
                    <a:pt x="70713" y="219138"/>
                  </a:lnTo>
                  <a:lnTo>
                    <a:pt x="70319" y="218427"/>
                  </a:lnTo>
                  <a:lnTo>
                    <a:pt x="70142" y="218859"/>
                  </a:lnTo>
                  <a:lnTo>
                    <a:pt x="70142" y="218986"/>
                  </a:lnTo>
                  <a:lnTo>
                    <a:pt x="69913" y="219113"/>
                  </a:lnTo>
                  <a:lnTo>
                    <a:pt x="69913" y="219570"/>
                  </a:lnTo>
                  <a:lnTo>
                    <a:pt x="69367" y="219671"/>
                  </a:lnTo>
                  <a:lnTo>
                    <a:pt x="69964" y="220116"/>
                  </a:lnTo>
                  <a:lnTo>
                    <a:pt x="69621" y="220065"/>
                  </a:lnTo>
                  <a:lnTo>
                    <a:pt x="69672" y="220306"/>
                  </a:lnTo>
                  <a:lnTo>
                    <a:pt x="69354" y="220091"/>
                  </a:lnTo>
                  <a:lnTo>
                    <a:pt x="69176" y="221043"/>
                  </a:lnTo>
                  <a:lnTo>
                    <a:pt x="69735" y="220776"/>
                  </a:lnTo>
                  <a:lnTo>
                    <a:pt x="69799" y="220497"/>
                  </a:lnTo>
                  <a:lnTo>
                    <a:pt x="69938" y="220472"/>
                  </a:lnTo>
                  <a:lnTo>
                    <a:pt x="70167" y="220713"/>
                  </a:lnTo>
                  <a:lnTo>
                    <a:pt x="70434" y="220497"/>
                  </a:lnTo>
                  <a:lnTo>
                    <a:pt x="70675" y="220662"/>
                  </a:lnTo>
                  <a:lnTo>
                    <a:pt x="70764" y="220497"/>
                  </a:lnTo>
                  <a:lnTo>
                    <a:pt x="70866" y="220306"/>
                  </a:lnTo>
                  <a:lnTo>
                    <a:pt x="71056" y="220116"/>
                  </a:lnTo>
                  <a:lnTo>
                    <a:pt x="71755" y="219519"/>
                  </a:lnTo>
                  <a:close/>
                </a:path>
                <a:path w="121284" h="232410">
                  <a:moveTo>
                    <a:pt x="75844" y="219722"/>
                  </a:moveTo>
                  <a:lnTo>
                    <a:pt x="75463" y="219659"/>
                  </a:lnTo>
                  <a:lnTo>
                    <a:pt x="75844" y="219722"/>
                  </a:lnTo>
                  <a:close/>
                </a:path>
                <a:path w="121284" h="232410">
                  <a:moveTo>
                    <a:pt x="76085" y="220827"/>
                  </a:moveTo>
                  <a:lnTo>
                    <a:pt x="75704" y="221132"/>
                  </a:lnTo>
                  <a:lnTo>
                    <a:pt x="76085" y="220827"/>
                  </a:lnTo>
                  <a:close/>
                </a:path>
                <a:path w="121284" h="232410">
                  <a:moveTo>
                    <a:pt x="76314" y="220484"/>
                  </a:moveTo>
                  <a:lnTo>
                    <a:pt x="76225" y="220345"/>
                  </a:lnTo>
                  <a:lnTo>
                    <a:pt x="76136" y="220065"/>
                  </a:lnTo>
                  <a:lnTo>
                    <a:pt x="76238" y="219735"/>
                  </a:lnTo>
                  <a:lnTo>
                    <a:pt x="75984" y="219735"/>
                  </a:lnTo>
                  <a:lnTo>
                    <a:pt x="75196" y="219735"/>
                  </a:lnTo>
                  <a:lnTo>
                    <a:pt x="74980" y="220154"/>
                  </a:lnTo>
                  <a:lnTo>
                    <a:pt x="75247" y="220065"/>
                  </a:lnTo>
                  <a:lnTo>
                    <a:pt x="75374" y="220154"/>
                  </a:lnTo>
                  <a:lnTo>
                    <a:pt x="75768" y="220332"/>
                  </a:lnTo>
                  <a:lnTo>
                    <a:pt x="75552" y="220345"/>
                  </a:lnTo>
                  <a:lnTo>
                    <a:pt x="75285" y="220319"/>
                  </a:lnTo>
                  <a:lnTo>
                    <a:pt x="75526" y="220611"/>
                  </a:lnTo>
                  <a:lnTo>
                    <a:pt x="75653" y="220675"/>
                  </a:lnTo>
                  <a:lnTo>
                    <a:pt x="75780" y="220484"/>
                  </a:lnTo>
                  <a:lnTo>
                    <a:pt x="75958" y="220484"/>
                  </a:lnTo>
                  <a:lnTo>
                    <a:pt x="76047" y="220687"/>
                  </a:lnTo>
                  <a:lnTo>
                    <a:pt x="76288" y="220662"/>
                  </a:lnTo>
                  <a:lnTo>
                    <a:pt x="76314" y="220484"/>
                  </a:lnTo>
                  <a:close/>
                </a:path>
                <a:path w="121284" h="232410">
                  <a:moveTo>
                    <a:pt x="76441" y="224967"/>
                  </a:moveTo>
                  <a:lnTo>
                    <a:pt x="76428" y="224777"/>
                  </a:lnTo>
                  <a:lnTo>
                    <a:pt x="76365" y="224447"/>
                  </a:lnTo>
                  <a:lnTo>
                    <a:pt x="76123" y="224510"/>
                  </a:lnTo>
                  <a:lnTo>
                    <a:pt x="76085" y="224815"/>
                  </a:lnTo>
                  <a:lnTo>
                    <a:pt x="76161" y="224955"/>
                  </a:lnTo>
                  <a:lnTo>
                    <a:pt x="76441" y="224967"/>
                  </a:lnTo>
                  <a:close/>
                </a:path>
                <a:path w="121284" h="232410">
                  <a:moveTo>
                    <a:pt x="78295" y="218579"/>
                  </a:moveTo>
                  <a:lnTo>
                    <a:pt x="77927" y="218427"/>
                  </a:lnTo>
                  <a:lnTo>
                    <a:pt x="77533" y="217970"/>
                  </a:lnTo>
                  <a:lnTo>
                    <a:pt x="77152" y="217995"/>
                  </a:lnTo>
                  <a:lnTo>
                    <a:pt x="76606" y="218274"/>
                  </a:lnTo>
                  <a:lnTo>
                    <a:pt x="76568" y="218655"/>
                  </a:lnTo>
                  <a:lnTo>
                    <a:pt x="77139" y="219049"/>
                  </a:lnTo>
                  <a:lnTo>
                    <a:pt x="76847" y="219392"/>
                  </a:lnTo>
                  <a:lnTo>
                    <a:pt x="76695" y="219240"/>
                  </a:lnTo>
                  <a:lnTo>
                    <a:pt x="76542" y="219544"/>
                  </a:lnTo>
                  <a:lnTo>
                    <a:pt x="76542" y="219138"/>
                  </a:lnTo>
                  <a:lnTo>
                    <a:pt x="76542" y="218960"/>
                  </a:lnTo>
                  <a:lnTo>
                    <a:pt x="76365" y="218960"/>
                  </a:lnTo>
                  <a:lnTo>
                    <a:pt x="76238" y="218960"/>
                  </a:lnTo>
                  <a:lnTo>
                    <a:pt x="75653" y="218846"/>
                  </a:lnTo>
                  <a:lnTo>
                    <a:pt x="75514" y="219087"/>
                  </a:lnTo>
                  <a:lnTo>
                    <a:pt x="75387" y="218948"/>
                  </a:lnTo>
                  <a:lnTo>
                    <a:pt x="75412" y="218490"/>
                  </a:lnTo>
                  <a:lnTo>
                    <a:pt x="74904" y="218541"/>
                  </a:lnTo>
                  <a:lnTo>
                    <a:pt x="74777" y="218579"/>
                  </a:lnTo>
                  <a:lnTo>
                    <a:pt x="74904" y="218909"/>
                  </a:lnTo>
                  <a:lnTo>
                    <a:pt x="75018" y="219316"/>
                  </a:lnTo>
                  <a:lnTo>
                    <a:pt x="75209" y="219138"/>
                  </a:lnTo>
                  <a:lnTo>
                    <a:pt x="76085" y="219227"/>
                  </a:lnTo>
                  <a:lnTo>
                    <a:pt x="75704" y="219481"/>
                  </a:lnTo>
                  <a:lnTo>
                    <a:pt x="75933" y="219722"/>
                  </a:lnTo>
                  <a:lnTo>
                    <a:pt x="76250" y="219710"/>
                  </a:lnTo>
                  <a:lnTo>
                    <a:pt x="76923" y="220116"/>
                  </a:lnTo>
                  <a:lnTo>
                    <a:pt x="77114" y="219710"/>
                  </a:lnTo>
                  <a:lnTo>
                    <a:pt x="77508" y="219544"/>
                  </a:lnTo>
                  <a:lnTo>
                    <a:pt x="77368" y="219494"/>
                  </a:lnTo>
                  <a:lnTo>
                    <a:pt x="77419" y="219227"/>
                  </a:lnTo>
                  <a:lnTo>
                    <a:pt x="77635" y="219100"/>
                  </a:lnTo>
                  <a:lnTo>
                    <a:pt x="77812" y="218541"/>
                  </a:lnTo>
                  <a:lnTo>
                    <a:pt x="78295" y="218579"/>
                  </a:lnTo>
                  <a:close/>
                </a:path>
                <a:path w="121284" h="232410">
                  <a:moveTo>
                    <a:pt x="78879" y="183057"/>
                  </a:moveTo>
                  <a:lnTo>
                    <a:pt x="78816" y="182753"/>
                  </a:lnTo>
                  <a:lnTo>
                    <a:pt x="78689" y="182486"/>
                  </a:lnTo>
                  <a:lnTo>
                    <a:pt x="78638" y="182918"/>
                  </a:lnTo>
                  <a:lnTo>
                    <a:pt x="78498" y="183375"/>
                  </a:lnTo>
                  <a:lnTo>
                    <a:pt x="78524" y="183172"/>
                  </a:lnTo>
                  <a:lnTo>
                    <a:pt x="78371" y="183172"/>
                  </a:lnTo>
                  <a:lnTo>
                    <a:pt x="78422" y="183476"/>
                  </a:lnTo>
                  <a:lnTo>
                    <a:pt x="78435" y="183616"/>
                  </a:lnTo>
                  <a:lnTo>
                    <a:pt x="78879" y="183057"/>
                  </a:lnTo>
                  <a:close/>
                </a:path>
                <a:path w="121284" h="232410">
                  <a:moveTo>
                    <a:pt x="79476" y="183045"/>
                  </a:moveTo>
                  <a:lnTo>
                    <a:pt x="79184" y="183057"/>
                  </a:lnTo>
                  <a:lnTo>
                    <a:pt x="79463" y="183261"/>
                  </a:lnTo>
                  <a:lnTo>
                    <a:pt x="79476" y="183045"/>
                  </a:lnTo>
                  <a:close/>
                </a:path>
                <a:path w="121284" h="232410">
                  <a:moveTo>
                    <a:pt x="94068" y="126225"/>
                  </a:moveTo>
                  <a:lnTo>
                    <a:pt x="94005" y="125984"/>
                  </a:lnTo>
                  <a:lnTo>
                    <a:pt x="94068" y="126225"/>
                  </a:lnTo>
                  <a:close/>
                </a:path>
                <a:path w="121284" h="232410">
                  <a:moveTo>
                    <a:pt x="94691" y="227787"/>
                  </a:moveTo>
                  <a:lnTo>
                    <a:pt x="94589" y="227418"/>
                  </a:lnTo>
                  <a:lnTo>
                    <a:pt x="94005" y="227126"/>
                  </a:lnTo>
                  <a:lnTo>
                    <a:pt x="94691" y="227787"/>
                  </a:lnTo>
                  <a:close/>
                </a:path>
                <a:path w="121284" h="232410">
                  <a:moveTo>
                    <a:pt x="94805" y="227774"/>
                  </a:moveTo>
                  <a:lnTo>
                    <a:pt x="94729" y="227901"/>
                  </a:lnTo>
                  <a:lnTo>
                    <a:pt x="94805" y="227774"/>
                  </a:lnTo>
                  <a:close/>
                </a:path>
                <a:path w="121284" h="232410">
                  <a:moveTo>
                    <a:pt x="95072" y="128333"/>
                  </a:moveTo>
                  <a:lnTo>
                    <a:pt x="95008" y="128193"/>
                  </a:lnTo>
                  <a:lnTo>
                    <a:pt x="95008" y="128333"/>
                  </a:lnTo>
                  <a:close/>
                </a:path>
                <a:path w="121284" h="232410">
                  <a:moveTo>
                    <a:pt x="95415" y="222910"/>
                  </a:moveTo>
                  <a:lnTo>
                    <a:pt x="95275" y="222745"/>
                  </a:lnTo>
                  <a:lnTo>
                    <a:pt x="95275" y="222605"/>
                  </a:lnTo>
                  <a:lnTo>
                    <a:pt x="95135" y="222669"/>
                  </a:lnTo>
                  <a:lnTo>
                    <a:pt x="94945" y="222948"/>
                  </a:lnTo>
                  <a:lnTo>
                    <a:pt x="95148" y="223037"/>
                  </a:lnTo>
                  <a:lnTo>
                    <a:pt x="95313" y="223139"/>
                  </a:lnTo>
                  <a:lnTo>
                    <a:pt x="95224" y="222973"/>
                  </a:lnTo>
                  <a:lnTo>
                    <a:pt x="95262" y="222846"/>
                  </a:lnTo>
                  <a:lnTo>
                    <a:pt x="95415" y="222910"/>
                  </a:lnTo>
                  <a:close/>
                </a:path>
                <a:path w="121284" h="232410">
                  <a:moveTo>
                    <a:pt x="95478" y="227723"/>
                  </a:moveTo>
                  <a:lnTo>
                    <a:pt x="95275" y="227596"/>
                  </a:lnTo>
                  <a:lnTo>
                    <a:pt x="95161" y="227317"/>
                  </a:lnTo>
                  <a:lnTo>
                    <a:pt x="94805" y="227774"/>
                  </a:lnTo>
                  <a:lnTo>
                    <a:pt x="94996" y="227698"/>
                  </a:lnTo>
                  <a:lnTo>
                    <a:pt x="95288" y="227622"/>
                  </a:lnTo>
                  <a:lnTo>
                    <a:pt x="95478" y="227723"/>
                  </a:lnTo>
                  <a:close/>
                </a:path>
                <a:path w="121284" h="232410">
                  <a:moveTo>
                    <a:pt x="96227" y="226352"/>
                  </a:moveTo>
                  <a:lnTo>
                    <a:pt x="96088" y="226453"/>
                  </a:lnTo>
                  <a:lnTo>
                    <a:pt x="96227" y="226352"/>
                  </a:lnTo>
                  <a:close/>
                </a:path>
                <a:path w="121284" h="232410">
                  <a:moveTo>
                    <a:pt x="97002" y="227914"/>
                  </a:moveTo>
                  <a:lnTo>
                    <a:pt x="96672" y="227622"/>
                  </a:lnTo>
                  <a:lnTo>
                    <a:pt x="96558" y="227418"/>
                  </a:lnTo>
                  <a:lnTo>
                    <a:pt x="96520" y="227126"/>
                  </a:lnTo>
                  <a:lnTo>
                    <a:pt x="96012" y="226834"/>
                  </a:lnTo>
                  <a:lnTo>
                    <a:pt x="96088" y="226453"/>
                  </a:lnTo>
                  <a:lnTo>
                    <a:pt x="95935" y="226148"/>
                  </a:lnTo>
                  <a:lnTo>
                    <a:pt x="95846" y="226580"/>
                  </a:lnTo>
                  <a:lnTo>
                    <a:pt x="95643" y="226733"/>
                  </a:lnTo>
                  <a:lnTo>
                    <a:pt x="95719" y="227139"/>
                  </a:lnTo>
                  <a:lnTo>
                    <a:pt x="95453" y="227152"/>
                  </a:lnTo>
                  <a:lnTo>
                    <a:pt x="95440" y="227634"/>
                  </a:lnTo>
                  <a:lnTo>
                    <a:pt x="95605" y="227418"/>
                  </a:lnTo>
                  <a:lnTo>
                    <a:pt x="95732" y="227596"/>
                  </a:lnTo>
                  <a:lnTo>
                    <a:pt x="97002" y="227914"/>
                  </a:lnTo>
                  <a:close/>
                </a:path>
                <a:path w="121284" h="232410">
                  <a:moveTo>
                    <a:pt x="97282" y="124548"/>
                  </a:moveTo>
                  <a:lnTo>
                    <a:pt x="97040" y="124485"/>
                  </a:lnTo>
                  <a:lnTo>
                    <a:pt x="97129" y="124714"/>
                  </a:lnTo>
                  <a:lnTo>
                    <a:pt x="97256" y="124688"/>
                  </a:lnTo>
                  <a:lnTo>
                    <a:pt x="97282" y="124548"/>
                  </a:lnTo>
                  <a:close/>
                </a:path>
                <a:path w="121284" h="232410">
                  <a:moveTo>
                    <a:pt x="97472" y="123926"/>
                  </a:moveTo>
                  <a:lnTo>
                    <a:pt x="97116" y="123875"/>
                  </a:lnTo>
                  <a:lnTo>
                    <a:pt x="96215" y="124244"/>
                  </a:lnTo>
                  <a:lnTo>
                    <a:pt x="97040" y="124485"/>
                  </a:lnTo>
                  <a:lnTo>
                    <a:pt x="96926" y="124244"/>
                  </a:lnTo>
                  <a:lnTo>
                    <a:pt x="96913" y="124066"/>
                  </a:lnTo>
                  <a:lnTo>
                    <a:pt x="97472" y="123926"/>
                  </a:lnTo>
                  <a:close/>
                </a:path>
                <a:path w="121284" h="232410">
                  <a:moveTo>
                    <a:pt x="98056" y="124320"/>
                  </a:moveTo>
                  <a:close/>
                </a:path>
                <a:path w="121284" h="232410">
                  <a:moveTo>
                    <a:pt x="98094" y="232257"/>
                  </a:moveTo>
                  <a:lnTo>
                    <a:pt x="97739" y="231000"/>
                  </a:lnTo>
                  <a:lnTo>
                    <a:pt x="97802" y="230339"/>
                  </a:lnTo>
                  <a:lnTo>
                    <a:pt x="97383" y="229933"/>
                  </a:lnTo>
                  <a:lnTo>
                    <a:pt x="97536" y="229222"/>
                  </a:lnTo>
                  <a:lnTo>
                    <a:pt x="97421" y="228841"/>
                  </a:lnTo>
                  <a:lnTo>
                    <a:pt x="97231" y="228574"/>
                  </a:lnTo>
                  <a:lnTo>
                    <a:pt x="96735" y="228815"/>
                  </a:lnTo>
                  <a:lnTo>
                    <a:pt x="96583" y="228282"/>
                  </a:lnTo>
                  <a:lnTo>
                    <a:pt x="96291" y="228561"/>
                  </a:lnTo>
                  <a:lnTo>
                    <a:pt x="95389" y="228053"/>
                  </a:lnTo>
                  <a:lnTo>
                    <a:pt x="95313" y="228663"/>
                  </a:lnTo>
                  <a:lnTo>
                    <a:pt x="94869" y="228803"/>
                  </a:lnTo>
                  <a:lnTo>
                    <a:pt x="95034" y="229171"/>
                  </a:lnTo>
                  <a:lnTo>
                    <a:pt x="95059" y="229590"/>
                  </a:lnTo>
                  <a:lnTo>
                    <a:pt x="95542" y="229831"/>
                  </a:lnTo>
                  <a:lnTo>
                    <a:pt x="95364" y="230378"/>
                  </a:lnTo>
                  <a:lnTo>
                    <a:pt x="95631" y="230428"/>
                  </a:lnTo>
                  <a:lnTo>
                    <a:pt x="95440" y="230555"/>
                  </a:lnTo>
                  <a:lnTo>
                    <a:pt x="95478" y="230695"/>
                  </a:lnTo>
                  <a:lnTo>
                    <a:pt x="95999" y="230949"/>
                  </a:lnTo>
                  <a:lnTo>
                    <a:pt x="96304" y="231559"/>
                  </a:lnTo>
                  <a:lnTo>
                    <a:pt x="96812" y="231838"/>
                  </a:lnTo>
                  <a:lnTo>
                    <a:pt x="96964" y="232041"/>
                  </a:lnTo>
                  <a:lnTo>
                    <a:pt x="97320" y="231902"/>
                  </a:lnTo>
                  <a:lnTo>
                    <a:pt x="97536" y="232156"/>
                  </a:lnTo>
                  <a:lnTo>
                    <a:pt x="97777" y="232105"/>
                  </a:lnTo>
                  <a:lnTo>
                    <a:pt x="97891" y="231965"/>
                  </a:lnTo>
                  <a:lnTo>
                    <a:pt x="98094" y="232257"/>
                  </a:lnTo>
                  <a:close/>
                </a:path>
                <a:path w="121284" h="232410">
                  <a:moveTo>
                    <a:pt x="98221" y="123901"/>
                  </a:moveTo>
                  <a:lnTo>
                    <a:pt x="98094" y="124142"/>
                  </a:lnTo>
                  <a:lnTo>
                    <a:pt x="98221" y="123901"/>
                  </a:lnTo>
                  <a:close/>
                </a:path>
                <a:path w="121284" h="232410">
                  <a:moveTo>
                    <a:pt x="98971" y="128422"/>
                  </a:moveTo>
                  <a:lnTo>
                    <a:pt x="98704" y="128549"/>
                  </a:lnTo>
                  <a:lnTo>
                    <a:pt x="98945" y="128562"/>
                  </a:lnTo>
                  <a:lnTo>
                    <a:pt x="98971" y="128422"/>
                  </a:lnTo>
                  <a:close/>
                </a:path>
                <a:path w="121284" h="232410">
                  <a:moveTo>
                    <a:pt x="99021" y="128257"/>
                  </a:moveTo>
                  <a:lnTo>
                    <a:pt x="98958" y="128422"/>
                  </a:lnTo>
                  <a:lnTo>
                    <a:pt x="99021" y="128257"/>
                  </a:lnTo>
                  <a:close/>
                </a:path>
                <a:path w="121284" h="232410">
                  <a:moveTo>
                    <a:pt x="100711" y="123228"/>
                  </a:moveTo>
                  <a:lnTo>
                    <a:pt x="100558" y="123317"/>
                  </a:lnTo>
                  <a:lnTo>
                    <a:pt x="100711" y="123228"/>
                  </a:lnTo>
                  <a:close/>
                </a:path>
                <a:path w="121284" h="232410">
                  <a:moveTo>
                    <a:pt x="101650" y="127977"/>
                  </a:moveTo>
                  <a:close/>
                </a:path>
                <a:path w="121284" h="232410">
                  <a:moveTo>
                    <a:pt x="102882" y="127622"/>
                  </a:moveTo>
                  <a:lnTo>
                    <a:pt x="102844" y="127330"/>
                  </a:lnTo>
                  <a:lnTo>
                    <a:pt x="95859" y="127342"/>
                  </a:lnTo>
                  <a:lnTo>
                    <a:pt x="95415" y="128003"/>
                  </a:lnTo>
                  <a:lnTo>
                    <a:pt x="95173" y="127965"/>
                  </a:lnTo>
                  <a:lnTo>
                    <a:pt x="95275" y="128397"/>
                  </a:lnTo>
                  <a:lnTo>
                    <a:pt x="95046" y="128422"/>
                  </a:lnTo>
                  <a:lnTo>
                    <a:pt x="94881" y="128270"/>
                  </a:lnTo>
                  <a:lnTo>
                    <a:pt x="94767" y="128397"/>
                  </a:lnTo>
                  <a:lnTo>
                    <a:pt x="94500" y="128320"/>
                  </a:lnTo>
                  <a:lnTo>
                    <a:pt x="94361" y="128320"/>
                  </a:lnTo>
                  <a:lnTo>
                    <a:pt x="94424" y="128651"/>
                  </a:lnTo>
                  <a:lnTo>
                    <a:pt x="94449" y="128524"/>
                  </a:lnTo>
                  <a:lnTo>
                    <a:pt x="94653" y="128498"/>
                  </a:lnTo>
                  <a:lnTo>
                    <a:pt x="94830" y="128905"/>
                  </a:lnTo>
                  <a:lnTo>
                    <a:pt x="95008" y="128689"/>
                  </a:lnTo>
                  <a:lnTo>
                    <a:pt x="95008" y="128879"/>
                  </a:lnTo>
                  <a:lnTo>
                    <a:pt x="94869" y="128930"/>
                  </a:lnTo>
                  <a:lnTo>
                    <a:pt x="95123" y="128968"/>
                  </a:lnTo>
                  <a:lnTo>
                    <a:pt x="95173" y="129197"/>
                  </a:lnTo>
                  <a:lnTo>
                    <a:pt x="95440" y="129108"/>
                  </a:lnTo>
                  <a:lnTo>
                    <a:pt x="95326" y="128866"/>
                  </a:lnTo>
                  <a:lnTo>
                    <a:pt x="95211" y="128689"/>
                  </a:lnTo>
                  <a:lnTo>
                    <a:pt x="95135" y="128498"/>
                  </a:lnTo>
                  <a:lnTo>
                    <a:pt x="95288" y="128701"/>
                  </a:lnTo>
                  <a:lnTo>
                    <a:pt x="95618" y="128663"/>
                  </a:lnTo>
                  <a:lnTo>
                    <a:pt x="95580" y="129336"/>
                  </a:lnTo>
                  <a:lnTo>
                    <a:pt x="95834" y="129006"/>
                  </a:lnTo>
                  <a:lnTo>
                    <a:pt x="96088" y="129044"/>
                  </a:lnTo>
                  <a:lnTo>
                    <a:pt x="96215" y="129209"/>
                  </a:lnTo>
                  <a:lnTo>
                    <a:pt x="96202" y="129019"/>
                  </a:lnTo>
                  <a:lnTo>
                    <a:pt x="96393" y="129044"/>
                  </a:lnTo>
                  <a:lnTo>
                    <a:pt x="96443" y="129235"/>
                  </a:lnTo>
                  <a:lnTo>
                    <a:pt x="96431" y="129019"/>
                  </a:lnTo>
                  <a:lnTo>
                    <a:pt x="96710" y="128854"/>
                  </a:lnTo>
                  <a:lnTo>
                    <a:pt x="96875" y="128968"/>
                  </a:lnTo>
                  <a:lnTo>
                    <a:pt x="96913" y="128663"/>
                  </a:lnTo>
                  <a:lnTo>
                    <a:pt x="97345" y="129044"/>
                  </a:lnTo>
                  <a:lnTo>
                    <a:pt x="97472" y="128587"/>
                  </a:lnTo>
                  <a:lnTo>
                    <a:pt x="97510" y="128422"/>
                  </a:lnTo>
                  <a:lnTo>
                    <a:pt x="97599" y="128219"/>
                  </a:lnTo>
                  <a:lnTo>
                    <a:pt x="97790" y="128079"/>
                  </a:lnTo>
                  <a:lnTo>
                    <a:pt x="98069" y="128104"/>
                  </a:lnTo>
                  <a:lnTo>
                    <a:pt x="98044" y="127800"/>
                  </a:lnTo>
                  <a:lnTo>
                    <a:pt x="98247" y="127838"/>
                  </a:lnTo>
                  <a:lnTo>
                    <a:pt x="98437" y="127723"/>
                  </a:lnTo>
                  <a:lnTo>
                    <a:pt x="99148" y="127622"/>
                  </a:lnTo>
                  <a:lnTo>
                    <a:pt x="99250" y="127939"/>
                  </a:lnTo>
                  <a:lnTo>
                    <a:pt x="99656" y="127952"/>
                  </a:lnTo>
                  <a:lnTo>
                    <a:pt x="99568" y="128143"/>
                  </a:lnTo>
                  <a:lnTo>
                    <a:pt x="99275" y="128066"/>
                  </a:lnTo>
                  <a:lnTo>
                    <a:pt x="99441" y="128257"/>
                  </a:lnTo>
                  <a:lnTo>
                    <a:pt x="99809" y="128270"/>
                  </a:lnTo>
                  <a:lnTo>
                    <a:pt x="99987" y="128143"/>
                  </a:lnTo>
                  <a:lnTo>
                    <a:pt x="100203" y="127977"/>
                  </a:lnTo>
                  <a:lnTo>
                    <a:pt x="100507" y="128092"/>
                  </a:lnTo>
                  <a:lnTo>
                    <a:pt x="100863" y="128092"/>
                  </a:lnTo>
                  <a:lnTo>
                    <a:pt x="101282" y="128295"/>
                  </a:lnTo>
                  <a:lnTo>
                    <a:pt x="101523" y="127977"/>
                  </a:lnTo>
                  <a:lnTo>
                    <a:pt x="101650" y="127977"/>
                  </a:lnTo>
                  <a:lnTo>
                    <a:pt x="101777" y="127787"/>
                  </a:lnTo>
                  <a:lnTo>
                    <a:pt x="101765" y="127965"/>
                  </a:lnTo>
                  <a:lnTo>
                    <a:pt x="101930" y="128219"/>
                  </a:lnTo>
                  <a:lnTo>
                    <a:pt x="102031" y="128358"/>
                  </a:lnTo>
                  <a:lnTo>
                    <a:pt x="102577" y="128638"/>
                  </a:lnTo>
                  <a:lnTo>
                    <a:pt x="102857" y="127787"/>
                  </a:lnTo>
                  <a:lnTo>
                    <a:pt x="102882" y="127622"/>
                  </a:lnTo>
                  <a:close/>
                </a:path>
                <a:path w="121284" h="232410">
                  <a:moveTo>
                    <a:pt x="103378" y="126441"/>
                  </a:moveTo>
                  <a:lnTo>
                    <a:pt x="103225" y="126161"/>
                  </a:lnTo>
                  <a:lnTo>
                    <a:pt x="103085" y="125691"/>
                  </a:lnTo>
                  <a:lnTo>
                    <a:pt x="103187" y="125425"/>
                  </a:lnTo>
                  <a:lnTo>
                    <a:pt x="103060" y="125082"/>
                  </a:lnTo>
                  <a:lnTo>
                    <a:pt x="101917" y="123825"/>
                  </a:lnTo>
                  <a:lnTo>
                    <a:pt x="101269" y="123621"/>
                  </a:lnTo>
                  <a:lnTo>
                    <a:pt x="101079" y="123799"/>
                  </a:lnTo>
                  <a:lnTo>
                    <a:pt x="100825" y="123825"/>
                  </a:lnTo>
                  <a:lnTo>
                    <a:pt x="100584" y="123799"/>
                  </a:lnTo>
                  <a:lnTo>
                    <a:pt x="100799" y="123507"/>
                  </a:lnTo>
                  <a:lnTo>
                    <a:pt x="100533" y="123291"/>
                  </a:lnTo>
                  <a:lnTo>
                    <a:pt x="100418" y="123101"/>
                  </a:lnTo>
                  <a:lnTo>
                    <a:pt x="100418" y="123291"/>
                  </a:lnTo>
                  <a:lnTo>
                    <a:pt x="100342" y="123101"/>
                  </a:lnTo>
                  <a:lnTo>
                    <a:pt x="100203" y="123228"/>
                  </a:lnTo>
                  <a:lnTo>
                    <a:pt x="100088" y="123507"/>
                  </a:lnTo>
                  <a:lnTo>
                    <a:pt x="99796" y="123304"/>
                  </a:lnTo>
                  <a:lnTo>
                    <a:pt x="99796" y="123672"/>
                  </a:lnTo>
                  <a:lnTo>
                    <a:pt x="99504" y="123710"/>
                  </a:lnTo>
                  <a:lnTo>
                    <a:pt x="99504" y="123926"/>
                  </a:lnTo>
                  <a:lnTo>
                    <a:pt x="99263" y="124066"/>
                  </a:lnTo>
                  <a:lnTo>
                    <a:pt x="98869" y="124142"/>
                  </a:lnTo>
                  <a:lnTo>
                    <a:pt x="98996" y="123825"/>
                  </a:lnTo>
                  <a:lnTo>
                    <a:pt x="98907" y="123634"/>
                  </a:lnTo>
                  <a:lnTo>
                    <a:pt x="98628" y="124142"/>
                  </a:lnTo>
                  <a:lnTo>
                    <a:pt x="98437" y="123456"/>
                  </a:lnTo>
                  <a:lnTo>
                    <a:pt x="98259" y="124485"/>
                  </a:lnTo>
                  <a:lnTo>
                    <a:pt x="98120" y="124371"/>
                  </a:lnTo>
                  <a:lnTo>
                    <a:pt x="97967" y="124244"/>
                  </a:lnTo>
                  <a:lnTo>
                    <a:pt x="97472" y="123825"/>
                  </a:lnTo>
                  <a:lnTo>
                    <a:pt x="97485" y="124371"/>
                  </a:lnTo>
                  <a:lnTo>
                    <a:pt x="97320" y="124002"/>
                  </a:lnTo>
                  <a:lnTo>
                    <a:pt x="97370" y="124574"/>
                  </a:lnTo>
                  <a:lnTo>
                    <a:pt x="97675" y="124650"/>
                  </a:lnTo>
                  <a:lnTo>
                    <a:pt x="97256" y="124688"/>
                  </a:lnTo>
                  <a:lnTo>
                    <a:pt x="97231" y="124993"/>
                  </a:lnTo>
                  <a:lnTo>
                    <a:pt x="97142" y="124764"/>
                  </a:lnTo>
                  <a:lnTo>
                    <a:pt x="96672" y="124764"/>
                  </a:lnTo>
                  <a:lnTo>
                    <a:pt x="96278" y="124574"/>
                  </a:lnTo>
                  <a:lnTo>
                    <a:pt x="96304" y="125082"/>
                  </a:lnTo>
                  <a:lnTo>
                    <a:pt x="95669" y="124980"/>
                  </a:lnTo>
                  <a:lnTo>
                    <a:pt x="95554" y="125361"/>
                  </a:lnTo>
                  <a:lnTo>
                    <a:pt x="95021" y="125361"/>
                  </a:lnTo>
                  <a:lnTo>
                    <a:pt x="94742" y="125222"/>
                  </a:lnTo>
                  <a:lnTo>
                    <a:pt x="94526" y="125260"/>
                  </a:lnTo>
                  <a:lnTo>
                    <a:pt x="94437" y="125844"/>
                  </a:lnTo>
                  <a:lnTo>
                    <a:pt x="94297" y="126085"/>
                  </a:lnTo>
                  <a:lnTo>
                    <a:pt x="94462" y="126555"/>
                  </a:lnTo>
                  <a:lnTo>
                    <a:pt x="94208" y="126492"/>
                  </a:lnTo>
                  <a:lnTo>
                    <a:pt x="94386" y="126898"/>
                  </a:lnTo>
                  <a:lnTo>
                    <a:pt x="94627" y="126555"/>
                  </a:lnTo>
                  <a:lnTo>
                    <a:pt x="94907" y="126161"/>
                  </a:lnTo>
                  <a:lnTo>
                    <a:pt x="94881" y="126898"/>
                  </a:lnTo>
                  <a:lnTo>
                    <a:pt x="94627" y="127342"/>
                  </a:lnTo>
                  <a:lnTo>
                    <a:pt x="95859" y="127330"/>
                  </a:lnTo>
                  <a:lnTo>
                    <a:pt x="102844" y="127330"/>
                  </a:lnTo>
                  <a:lnTo>
                    <a:pt x="102958" y="126530"/>
                  </a:lnTo>
                  <a:lnTo>
                    <a:pt x="103073" y="126377"/>
                  </a:lnTo>
                  <a:lnTo>
                    <a:pt x="103378" y="126441"/>
                  </a:lnTo>
                  <a:close/>
                </a:path>
                <a:path w="121284" h="232410">
                  <a:moveTo>
                    <a:pt x="121018" y="230873"/>
                  </a:moveTo>
                  <a:lnTo>
                    <a:pt x="119951" y="230492"/>
                  </a:lnTo>
                  <a:lnTo>
                    <a:pt x="119849" y="230060"/>
                  </a:lnTo>
                  <a:lnTo>
                    <a:pt x="119773" y="229908"/>
                  </a:lnTo>
                  <a:lnTo>
                    <a:pt x="119710" y="230441"/>
                  </a:lnTo>
                  <a:lnTo>
                    <a:pt x="119405" y="230047"/>
                  </a:lnTo>
                  <a:lnTo>
                    <a:pt x="119189" y="230339"/>
                  </a:lnTo>
                  <a:lnTo>
                    <a:pt x="119722" y="230924"/>
                  </a:lnTo>
                  <a:lnTo>
                    <a:pt x="120002" y="231140"/>
                  </a:lnTo>
                  <a:lnTo>
                    <a:pt x="121018" y="230873"/>
                  </a:lnTo>
                  <a:close/>
                </a:path>
              </a:pathLst>
            </a:custGeom>
            <a:solidFill>
              <a:srgbClr val="E6E7E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" name="object 1658"/>
            <p:cNvSpPr/>
            <p:nvPr/>
          </p:nvSpPr>
          <p:spPr>
            <a:xfrm>
              <a:off x="718134" y="4485144"/>
              <a:ext cx="97155" cy="213360"/>
            </a:xfrm>
            <a:custGeom>
              <a:avLst/>
              <a:gdLst/>
              <a:ahLst/>
              <a:cxnLst/>
              <a:rect l="l" t="t" r="r" b="b"/>
              <a:pathLst>
                <a:path w="97155" h="213360">
                  <a:moveTo>
                    <a:pt x="457" y="88671"/>
                  </a:moveTo>
                  <a:lnTo>
                    <a:pt x="431" y="88455"/>
                  </a:lnTo>
                  <a:lnTo>
                    <a:pt x="139" y="88468"/>
                  </a:lnTo>
                  <a:lnTo>
                    <a:pt x="0" y="88709"/>
                  </a:lnTo>
                  <a:lnTo>
                    <a:pt x="330" y="88709"/>
                  </a:lnTo>
                  <a:lnTo>
                    <a:pt x="457" y="88671"/>
                  </a:lnTo>
                  <a:close/>
                </a:path>
                <a:path w="97155" h="213360">
                  <a:moveTo>
                    <a:pt x="15544" y="19164"/>
                  </a:moveTo>
                  <a:lnTo>
                    <a:pt x="15252" y="18681"/>
                  </a:lnTo>
                  <a:lnTo>
                    <a:pt x="15290" y="19278"/>
                  </a:lnTo>
                  <a:lnTo>
                    <a:pt x="15074" y="18834"/>
                  </a:lnTo>
                  <a:lnTo>
                    <a:pt x="14986" y="19304"/>
                  </a:lnTo>
                  <a:lnTo>
                    <a:pt x="15303" y="19367"/>
                  </a:lnTo>
                  <a:lnTo>
                    <a:pt x="15544" y="19164"/>
                  </a:lnTo>
                  <a:close/>
                </a:path>
                <a:path w="97155" h="213360">
                  <a:moveTo>
                    <a:pt x="20218" y="114693"/>
                  </a:moveTo>
                  <a:lnTo>
                    <a:pt x="20066" y="114820"/>
                  </a:lnTo>
                  <a:lnTo>
                    <a:pt x="20002" y="114515"/>
                  </a:lnTo>
                  <a:lnTo>
                    <a:pt x="20027" y="114871"/>
                  </a:lnTo>
                  <a:lnTo>
                    <a:pt x="19799" y="114744"/>
                  </a:lnTo>
                  <a:lnTo>
                    <a:pt x="19710" y="114274"/>
                  </a:lnTo>
                  <a:lnTo>
                    <a:pt x="19469" y="114681"/>
                  </a:lnTo>
                  <a:lnTo>
                    <a:pt x="19646" y="115011"/>
                  </a:lnTo>
                  <a:lnTo>
                    <a:pt x="20091" y="114935"/>
                  </a:lnTo>
                  <a:lnTo>
                    <a:pt x="19786" y="114846"/>
                  </a:lnTo>
                  <a:lnTo>
                    <a:pt x="20142" y="114896"/>
                  </a:lnTo>
                  <a:lnTo>
                    <a:pt x="20218" y="114693"/>
                  </a:lnTo>
                  <a:close/>
                </a:path>
                <a:path w="97155" h="213360">
                  <a:moveTo>
                    <a:pt x="23177" y="355"/>
                  </a:moveTo>
                  <a:lnTo>
                    <a:pt x="22872" y="0"/>
                  </a:lnTo>
                  <a:lnTo>
                    <a:pt x="22606" y="482"/>
                  </a:lnTo>
                  <a:lnTo>
                    <a:pt x="22948" y="419"/>
                  </a:lnTo>
                  <a:lnTo>
                    <a:pt x="23177" y="355"/>
                  </a:lnTo>
                  <a:close/>
                </a:path>
                <a:path w="97155" h="213360">
                  <a:moveTo>
                    <a:pt x="27254" y="1765"/>
                  </a:moveTo>
                  <a:lnTo>
                    <a:pt x="27127" y="1689"/>
                  </a:lnTo>
                  <a:lnTo>
                    <a:pt x="27012" y="1879"/>
                  </a:lnTo>
                  <a:lnTo>
                    <a:pt x="27254" y="1765"/>
                  </a:lnTo>
                  <a:close/>
                </a:path>
                <a:path w="97155" h="213360">
                  <a:moveTo>
                    <a:pt x="28041" y="136766"/>
                  </a:moveTo>
                  <a:lnTo>
                    <a:pt x="28003" y="136398"/>
                  </a:lnTo>
                  <a:lnTo>
                    <a:pt x="27787" y="135331"/>
                  </a:lnTo>
                  <a:lnTo>
                    <a:pt x="26657" y="137096"/>
                  </a:lnTo>
                  <a:lnTo>
                    <a:pt x="27609" y="137198"/>
                  </a:lnTo>
                  <a:lnTo>
                    <a:pt x="28041" y="136766"/>
                  </a:lnTo>
                  <a:close/>
                </a:path>
                <a:path w="97155" h="213360">
                  <a:moveTo>
                    <a:pt x="28905" y="129946"/>
                  </a:moveTo>
                  <a:lnTo>
                    <a:pt x="28422" y="129743"/>
                  </a:lnTo>
                  <a:lnTo>
                    <a:pt x="28270" y="129806"/>
                  </a:lnTo>
                  <a:lnTo>
                    <a:pt x="27660" y="130479"/>
                  </a:lnTo>
                  <a:lnTo>
                    <a:pt x="28016" y="130479"/>
                  </a:lnTo>
                  <a:lnTo>
                    <a:pt x="28384" y="130390"/>
                  </a:lnTo>
                  <a:lnTo>
                    <a:pt x="28905" y="129946"/>
                  </a:lnTo>
                  <a:close/>
                </a:path>
                <a:path w="97155" h="213360">
                  <a:moveTo>
                    <a:pt x="28917" y="170357"/>
                  </a:moveTo>
                  <a:lnTo>
                    <a:pt x="28740" y="170357"/>
                  </a:lnTo>
                  <a:lnTo>
                    <a:pt x="28575" y="170345"/>
                  </a:lnTo>
                  <a:lnTo>
                    <a:pt x="28600" y="170510"/>
                  </a:lnTo>
                  <a:lnTo>
                    <a:pt x="28917" y="170357"/>
                  </a:lnTo>
                  <a:close/>
                </a:path>
                <a:path w="97155" h="213360">
                  <a:moveTo>
                    <a:pt x="30149" y="126974"/>
                  </a:moveTo>
                  <a:lnTo>
                    <a:pt x="29984" y="126885"/>
                  </a:lnTo>
                  <a:lnTo>
                    <a:pt x="29679" y="126758"/>
                  </a:lnTo>
                  <a:lnTo>
                    <a:pt x="29489" y="127177"/>
                  </a:lnTo>
                  <a:lnTo>
                    <a:pt x="29845" y="127279"/>
                  </a:lnTo>
                  <a:lnTo>
                    <a:pt x="30022" y="127317"/>
                  </a:lnTo>
                  <a:lnTo>
                    <a:pt x="30149" y="126974"/>
                  </a:lnTo>
                  <a:close/>
                </a:path>
                <a:path w="97155" h="213360">
                  <a:moveTo>
                    <a:pt x="31127" y="125742"/>
                  </a:moveTo>
                  <a:lnTo>
                    <a:pt x="30543" y="126187"/>
                  </a:lnTo>
                  <a:lnTo>
                    <a:pt x="30581" y="126453"/>
                  </a:lnTo>
                  <a:lnTo>
                    <a:pt x="30302" y="126809"/>
                  </a:lnTo>
                  <a:lnTo>
                    <a:pt x="30581" y="126961"/>
                  </a:lnTo>
                  <a:lnTo>
                    <a:pt x="31000" y="126771"/>
                  </a:lnTo>
                  <a:lnTo>
                    <a:pt x="31127" y="125742"/>
                  </a:lnTo>
                  <a:close/>
                </a:path>
                <a:path w="97155" h="213360">
                  <a:moveTo>
                    <a:pt x="35712" y="154965"/>
                  </a:moveTo>
                  <a:lnTo>
                    <a:pt x="35255" y="154978"/>
                  </a:lnTo>
                  <a:lnTo>
                    <a:pt x="35204" y="155232"/>
                  </a:lnTo>
                  <a:lnTo>
                    <a:pt x="35394" y="155282"/>
                  </a:lnTo>
                  <a:lnTo>
                    <a:pt x="35712" y="154965"/>
                  </a:lnTo>
                  <a:close/>
                </a:path>
                <a:path w="97155" h="213360">
                  <a:moveTo>
                    <a:pt x="36982" y="121361"/>
                  </a:moveTo>
                  <a:lnTo>
                    <a:pt x="36322" y="120904"/>
                  </a:lnTo>
                  <a:lnTo>
                    <a:pt x="36220" y="120624"/>
                  </a:lnTo>
                  <a:lnTo>
                    <a:pt x="36169" y="120434"/>
                  </a:lnTo>
                  <a:lnTo>
                    <a:pt x="35915" y="120675"/>
                  </a:lnTo>
                  <a:lnTo>
                    <a:pt x="35928" y="120446"/>
                  </a:lnTo>
                  <a:lnTo>
                    <a:pt x="35661" y="120129"/>
                  </a:lnTo>
                  <a:lnTo>
                    <a:pt x="35585" y="120586"/>
                  </a:lnTo>
                  <a:lnTo>
                    <a:pt x="35839" y="120675"/>
                  </a:lnTo>
                  <a:lnTo>
                    <a:pt x="36080" y="120815"/>
                  </a:lnTo>
                  <a:lnTo>
                    <a:pt x="36042" y="121627"/>
                  </a:lnTo>
                  <a:lnTo>
                    <a:pt x="36525" y="121488"/>
                  </a:lnTo>
                  <a:lnTo>
                    <a:pt x="36982" y="121361"/>
                  </a:lnTo>
                  <a:close/>
                </a:path>
                <a:path w="97155" h="213360">
                  <a:moveTo>
                    <a:pt x="39154" y="177711"/>
                  </a:moveTo>
                  <a:lnTo>
                    <a:pt x="39027" y="177622"/>
                  </a:lnTo>
                  <a:lnTo>
                    <a:pt x="38785" y="177888"/>
                  </a:lnTo>
                  <a:lnTo>
                    <a:pt x="38976" y="177774"/>
                  </a:lnTo>
                  <a:lnTo>
                    <a:pt x="39154" y="177711"/>
                  </a:lnTo>
                  <a:close/>
                </a:path>
                <a:path w="97155" h="213360">
                  <a:moveTo>
                    <a:pt x="40170" y="202565"/>
                  </a:moveTo>
                  <a:lnTo>
                    <a:pt x="40132" y="202438"/>
                  </a:lnTo>
                  <a:lnTo>
                    <a:pt x="39954" y="202387"/>
                  </a:lnTo>
                  <a:lnTo>
                    <a:pt x="39903" y="202615"/>
                  </a:lnTo>
                  <a:lnTo>
                    <a:pt x="40068" y="202590"/>
                  </a:lnTo>
                  <a:close/>
                </a:path>
                <a:path w="97155" h="213360">
                  <a:moveTo>
                    <a:pt x="43268" y="135255"/>
                  </a:moveTo>
                  <a:lnTo>
                    <a:pt x="43180" y="135089"/>
                  </a:lnTo>
                  <a:lnTo>
                    <a:pt x="43180" y="134937"/>
                  </a:lnTo>
                  <a:lnTo>
                    <a:pt x="42964" y="134708"/>
                  </a:lnTo>
                  <a:lnTo>
                    <a:pt x="42875" y="135382"/>
                  </a:lnTo>
                  <a:lnTo>
                    <a:pt x="43103" y="135382"/>
                  </a:lnTo>
                  <a:lnTo>
                    <a:pt x="43268" y="135255"/>
                  </a:lnTo>
                  <a:close/>
                </a:path>
                <a:path w="97155" h="213360">
                  <a:moveTo>
                    <a:pt x="48234" y="132181"/>
                  </a:moveTo>
                  <a:lnTo>
                    <a:pt x="47739" y="131775"/>
                  </a:lnTo>
                  <a:lnTo>
                    <a:pt x="47688" y="131470"/>
                  </a:lnTo>
                  <a:lnTo>
                    <a:pt x="47586" y="131216"/>
                  </a:lnTo>
                  <a:lnTo>
                    <a:pt x="47193" y="131292"/>
                  </a:lnTo>
                  <a:lnTo>
                    <a:pt x="46964" y="131165"/>
                  </a:lnTo>
                  <a:lnTo>
                    <a:pt x="46837" y="131165"/>
                  </a:lnTo>
                  <a:lnTo>
                    <a:pt x="47002" y="131381"/>
                  </a:lnTo>
                  <a:lnTo>
                    <a:pt x="46977" y="131584"/>
                  </a:lnTo>
                  <a:lnTo>
                    <a:pt x="46875" y="131762"/>
                  </a:lnTo>
                  <a:lnTo>
                    <a:pt x="47167" y="132016"/>
                  </a:lnTo>
                  <a:lnTo>
                    <a:pt x="47459" y="132549"/>
                  </a:lnTo>
                  <a:lnTo>
                    <a:pt x="47739" y="132422"/>
                  </a:lnTo>
                  <a:lnTo>
                    <a:pt x="48234" y="132181"/>
                  </a:lnTo>
                  <a:close/>
                </a:path>
                <a:path w="97155" h="213360">
                  <a:moveTo>
                    <a:pt x="49123" y="134315"/>
                  </a:moveTo>
                  <a:lnTo>
                    <a:pt x="48831" y="134277"/>
                  </a:lnTo>
                  <a:lnTo>
                    <a:pt x="48704" y="134442"/>
                  </a:lnTo>
                  <a:lnTo>
                    <a:pt x="48552" y="134950"/>
                  </a:lnTo>
                  <a:lnTo>
                    <a:pt x="48895" y="134924"/>
                  </a:lnTo>
                  <a:lnTo>
                    <a:pt x="48958" y="134747"/>
                  </a:lnTo>
                  <a:lnTo>
                    <a:pt x="49123" y="134315"/>
                  </a:lnTo>
                  <a:close/>
                </a:path>
                <a:path w="97155" h="213360">
                  <a:moveTo>
                    <a:pt x="56146" y="213055"/>
                  </a:moveTo>
                  <a:lnTo>
                    <a:pt x="55892" y="213004"/>
                  </a:lnTo>
                  <a:lnTo>
                    <a:pt x="55841" y="213194"/>
                  </a:lnTo>
                  <a:lnTo>
                    <a:pt x="55651" y="213271"/>
                  </a:lnTo>
                  <a:lnTo>
                    <a:pt x="55867" y="213233"/>
                  </a:lnTo>
                  <a:lnTo>
                    <a:pt x="56146" y="213055"/>
                  </a:lnTo>
                  <a:close/>
                </a:path>
                <a:path w="97155" h="213360">
                  <a:moveTo>
                    <a:pt x="72326" y="207606"/>
                  </a:moveTo>
                  <a:lnTo>
                    <a:pt x="72174" y="207606"/>
                  </a:lnTo>
                  <a:lnTo>
                    <a:pt x="72313" y="207645"/>
                  </a:lnTo>
                  <a:close/>
                </a:path>
                <a:path w="97155" h="213360">
                  <a:moveTo>
                    <a:pt x="72707" y="207340"/>
                  </a:moveTo>
                  <a:lnTo>
                    <a:pt x="72580" y="207086"/>
                  </a:lnTo>
                  <a:lnTo>
                    <a:pt x="72580" y="207340"/>
                  </a:lnTo>
                  <a:lnTo>
                    <a:pt x="72707" y="207340"/>
                  </a:lnTo>
                  <a:close/>
                </a:path>
                <a:path w="97155" h="213360">
                  <a:moveTo>
                    <a:pt x="73088" y="207505"/>
                  </a:moveTo>
                  <a:lnTo>
                    <a:pt x="72821" y="207505"/>
                  </a:lnTo>
                  <a:lnTo>
                    <a:pt x="73050" y="207581"/>
                  </a:lnTo>
                  <a:close/>
                </a:path>
                <a:path w="97155" h="213360">
                  <a:moveTo>
                    <a:pt x="73482" y="207060"/>
                  </a:moveTo>
                  <a:lnTo>
                    <a:pt x="73431" y="206794"/>
                  </a:lnTo>
                  <a:lnTo>
                    <a:pt x="73088" y="206438"/>
                  </a:lnTo>
                  <a:lnTo>
                    <a:pt x="72986" y="207251"/>
                  </a:lnTo>
                  <a:lnTo>
                    <a:pt x="72707" y="207340"/>
                  </a:lnTo>
                  <a:lnTo>
                    <a:pt x="72580" y="207492"/>
                  </a:lnTo>
                  <a:lnTo>
                    <a:pt x="72351" y="207302"/>
                  </a:lnTo>
                  <a:lnTo>
                    <a:pt x="72351" y="207518"/>
                  </a:lnTo>
                  <a:lnTo>
                    <a:pt x="72517" y="207772"/>
                  </a:lnTo>
                  <a:lnTo>
                    <a:pt x="72605" y="207632"/>
                  </a:lnTo>
                  <a:lnTo>
                    <a:pt x="72821" y="207505"/>
                  </a:lnTo>
                  <a:lnTo>
                    <a:pt x="73088" y="207492"/>
                  </a:lnTo>
                  <a:lnTo>
                    <a:pt x="73075" y="207060"/>
                  </a:lnTo>
                  <a:lnTo>
                    <a:pt x="73329" y="207124"/>
                  </a:lnTo>
                  <a:lnTo>
                    <a:pt x="73482" y="207060"/>
                  </a:lnTo>
                  <a:close/>
                </a:path>
                <a:path w="97155" h="213360">
                  <a:moveTo>
                    <a:pt x="94234" y="121932"/>
                  </a:moveTo>
                  <a:lnTo>
                    <a:pt x="94030" y="122047"/>
                  </a:lnTo>
                  <a:lnTo>
                    <a:pt x="93954" y="122250"/>
                  </a:lnTo>
                  <a:lnTo>
                    <a:pt x="94234" y="121932"/>
                  </a:lnTo>
                  <a:close/>
                </a:path>
                <a:path w="97155" h="213360">
                  <a:moveTo>
                    <a:pt x="96621" y="122135"/>
                  </a:moveTo>
                  <a:lnTo>
                    <a:pt x="96469" y="122059"/>
                  </a:lnTo>
                  <a:lnTo>
                    <a:pt x="96608" y="122199"/>
                  </a:lnTo>
                  <a:close/>
                </a:path>
              </a:pathLst>
            </a:custGeom>
            <a:solidFill>
              <a:srgbClr val="E6E7E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59" name="object 1659"/>
          <p:cNvSpPr/>
          <p:nvPr/>
        </p:nvSpPr>
        <p:spPr>
          <a:xfrm>
            <a:off x="614192" y="435608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65" y="0"/>
                </a:moveTo>
                <a:lnTo>
                  <a:pt x="0" y="12"/>
                </a:lnTo>
                <a:lnTo>
                  <a:pt x="12" y="152"/>
                </a:lnTo>
                <a:lnTo>
                  <a:pt x="139" y="292"/>
                </a:lnTo>
                <a:lnTo>
                  <a:pt x="406" y="330"/>
                </a:lnTo>
                <a:lnTo>
                  <a:pt x="774" y="190"/>
                </a:lnTo>
                <a:lnTo>
                  <a:pt x="16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681315" y="442719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0"/>
                </a:moveTo>
                <a:lnTo>
                  <a:pt x="215" y="368"/>
                </a:lnTo>
                <a:lnTo>
                  <a:pt x="126" y="571"/>
                </a:lnTo>
                <a:lnTo>
                  <a:pt x="317" y="850"/>
                </a:lnTo>
                <a:lnTo>
                  <a:pt x="673" y="749"/>
                </a:lnTo>
                <a:lnTo>
                  <a:pt x="596" y="507"/>
                </a:lnTo>
                <a:lnTo>
                  <a:pt x="1015" y="457"/>
                </a:lnTo>
                <a:lnTo>
                  <a:pt x="723" y="165"/>
                </a:lnTo>
                <a:lnTo>
                  <a:pt x="431" y="114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670363" y="434706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92" y="0"/>
                </a:moveTo>
                <a:lnTo>
                  <a:pt x="114" y="76"/>
                </a:lnTo>
                <a:lnTo>
                  <a:pt x="127" y="228"/>
                </a:lnTo>
                <a:lnTo>
                  <a:pt x="0" y="380"/>
                </a:lnTo>
                <a:lnTo>
                  <a:pt x="165" y="571"/>
                </a:lnTo>
                <a:lnTo>
                  <a:pt x="431" y="444"/>
                </a:lnTo>
                <a:lnTo>
                  <a:pt x="266" y="215"/>
                </a:lnTo>
                <a:lnTo>
                  <a:pt x="317" y="6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674281" y="4412944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5">
                <a:moveTo>
                  <a:pt x="774" y="3975"/>
                </a:moveTo>
                <a:lnTo>
                  <a:pt x="330" y="3746"/>
                </a:lnTo>
                <a:lnTo>
                  <a:pt x="203" y="3746"/>
                </a:lnTo>
                <a:lnTo>
                  <a:pt x="0" y="3835"/>
                </a:lnTo>
                <a:lnTo>
                  <a:pt x="406" y="4064"/>
                </a:lnTo>
                <a:lnTo>
                  <a:pt x="482" y="3937"/>
                </a:lnTo>
                <a:lnTo>
                  <a:pt x="774" y="3975"/>
                </a:lnTo>
                <a:close/>
              </a:path>
              <a:path w="3175" h="4445">
                <a:moveTo>
                  <a:pt x="2768" y="317"/>
                </a:moveTo>
                <a:lnTo>
                  <a:pt x="2222" y="0"/>
                </a:lnTo>
                <a:lnTo>
                  <a:pt x="2082" y="76"/>
                </a:lnTo>
                <a:lnTo>
                  <a:pt x="2209" y="292"/>
                </a:lnTo>
                <a:lnTo>
                  <a:pt x="2082" y="241"/>
                </a:lnTo>
                <a:lnTo>
                  <a:pt x="1905" y="203"/>
                </a:lnTo>
                <a:lnTo>
                  <a:pt x="1993" y="584"/>
                </a:lnTo>
                <a:lnTo>
                  <a:pt x="2197" y="508"/>
                </a:lnTo>
                <a:lnTo>
                  <a:pt x="2324" y="698"/>
                </a:lnTo>
                <a:lnTo>
                  <a:pt x="2514" y="635"/>
                </a:lnTo>
                <a:lnTo>
                  <a:pt x="2717" y="660"/>
                </a:lnTo>
                <a:lnTo>
                  <a:pt x="2552" y="508"/>
                </a:lnTo>
                <a:lnTo>
                  <a:pt x="2768" y="317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658925" y="433965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152" y="165"/>
                </a:lnTo>
                <a:lnTo>
                  <a:pt x="469" y="152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671593" y="43985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34" y="25"/>
                </a:moveTo>
                <a:lnTo>
                  <a:pt x="0" y="25"/>
                </a:lnTo>
                <a:lnTo>
                  <a:pt x="63" y="228"/>
                </a:lnTo>
                <a:lnTo>
                  <a:pt x="241" y="139"/>
                </a:lnTo>
                <a:close/>
              </a:path>
              <a:path w="634" h="635">
                <a:moveTo>
                  <a:pt x="355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737748" y="460569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28" y="0"/>
                </a:moveTo>
                <a:lnTo>
                  <a:pt x="0" y="304"/>
                </a:lnTo>
                <a:lnTo>
                  <a:pt x="127" y="317"/>
                </a:lnTo>
                <a:lnTo>
                  <a:pt x="393" y="266"/>
                </a:lnTo>
                <a:lnTo>
                  <a:pt x="22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673164" y="439685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38" y="0"/>
                </a:moveTo>
                <a:lnTo>
                  <a:pt x="38" y="165"/>
                </a:lnTo>
                <a:lnTo>
                  <a:pt x="152" y="381"/>
                </a:lnTo>
                <a:lnTo>
                  <a:pt x="254" y="673"/>
                </a:lnTo>
                <a:lnTo>
                  <a:pt x="444" y="876"/>
                </a:lnTo>
                <a:lnTo>
                  <a:pt x="596" y="825"/>
                </a:lnTo>
                <a:lnTo>
                  <a:pt x="863" y="876"/>
                </a:lnTo>
                <a:lnTo>
                  <a:pt x="762" y="660"/>
                </a:lnTo>
                <a:lnTo>
                  <a:pt x="889" y="469"/>
                </a:lnTo>
                <a:lnTo>
                  <a:pt x="381" y="279"/>
                </a:lnTo>
                <a:lnTo>
                  <a:pt x="203" y="190"/>
                </a:lnTo>
                <a:lnTo>
                  <a:pt x="368" y="114"/>
                </a:lnTo>
                <a:lnTo>
                  <a:pt x="241" y="12"/>
                </a:lnTo>
                <a:lnTo>
                  <a:pt x="3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761198" y="469314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8" y="0"/>
                </a:moveTo>
                <a:lnTo>
                  <a:pt x="88" y="139"/>
                </a:lnTo>
                <a:lnTo>
                  <a:pt x="253" y="152"/>
                </a:lnTo>
                <a:lnTo>
                  <a:pt x="3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610486" y="435449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55" y="215"/>
                </a:lnTo>
                <a:lnTo>
                  <a:pt x="228" y="279"/>
                </a:lnTo>
                <a:lnTo>
                  <a:pt x="393" y="292"/>
                </a:lnTo>
                <a:lnTo>
                  <a:pt x="368" y="50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672243" y="439795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76" y="0"/>
                </a:moveTo>
                <a:lnTo>
                  <a:pt x="0" y="177"/>
                </a:lnTo>
                <a:lnTo>
                  <a:pt x="139" y="215"/>
                </a:lnTo>
                <a:lnTo>
                  <a:pt x="114" y="393"/>
                </a:lnTo>
                <a:lnTo>
                  <a:pt x="279" y="292"/>
                </a:lnTo>
                <a:lnTo>
                  <a:pt x="190" y="165"/>
                </a:lnTo>
                <a:lnTo>
                  <a:pt x="444" y="266"/>
                </a:lnTo>
                <a:lnTo>
                  <a:pt x="7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719230" y="457355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41" y="0"/>
                </a:moveTo>
                <a:lnTo>
                  <a:pt x="0" y="139"/>
                </a:lnTo>
                <a:lnTo>
                  <a:pt x="165" y="190"/>
                </a:lnTo>
                <a:lnTo>
                  <a:pt x="431" y="152"/>
                </a:lnTo>
                <a:lnTo>
                  <a:pt x="24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612927" y="4375264"/>
            <a:ext cx="57785" cy="43815"/>
          </a:xfrm>
          <a:custGeom>
            <a:avLst/>
            <a:gdLst/>
            <a:ahLst/>
            <a:cxnLst/>
            <a:rect l="l" t="t" r="r" b="b"/>
            <a:pathLst>
              <a:path w="57784" h="43814">
                <a:moveTo>
                  <a:pt x="406" y="177"/>
                </a:moveTo>
                <a:lnTo>
                  <a:pt x="228" y="0"/>
                </a:lnTo>
                <a:lnTo>
                  <a:pt x="0" y="152"/>
                </a:lnTo>
                <a:lnTo>
                  <a:pt x="190" y="228"/>
                </a:lnTo>
                <a:lnTo>
                  <a:pt x="317" y="177"/>
                </a:lnTo>
                <a:close/>
              </a:path>
              <a:path w="57784" h="43814">
                <a:moveTo>
                  <a:pt x="34645" y="42545"/>
                </a:moveTo>
                <a:lnTo>
                  <a:pt x="34505" y="42532"/>
                </a:lnTo>
                <a:lnTo>
                  <a:pt x="34353" y="42595"/>
                </a:lnTo>
                <a:lnTo>
                  <a:pt x="34074" y="42684"/>
                </a:lnTo>
                <a:lnTo>
                  <a:pt x="33921" y="42710"/>
                </a:lnTo>
                <a:lnTo>
                  <a:pt x="33629" y="42837"/>
                </a:lnTo>
                <a:lnTo>
                  <a:pt x="33655" y="43002"/>
                </a:lnTo>
                <a:lnTo>
                  <a:pt x="33515" y="42938"/>
                </a:lnTo>
                <a:lnTo>
                  <a:pt x="33274" y="42849"/>
                </a:lnTo>
                <a:lnTo>
                  <a:pt x="33197" y="43116"/>
                </a:lnTo>
                <a:lnTo>
                  <a:pt x="33337" y="43243"/>
                </a:lnTo>
                <a:lnTo>
                  <a:pt x="33642" y="43345"/>
                </a:lnTo>
                <a:lnTo>
                  <a:pt x="33528" y="43103"/>
                </a:lnTo>
                <a:lnTo>
                  <a:pt x="33769" y="43154"/>
                </a:lnTo>
                <a:lnTo>
                  <a:pt x="33896" y="43268"/>
                </a:lnTo>
                <a:lnTo>
                  <a:pt x="34074" y="42989"/>
                </a:lnTo>
                <a:lnTo>
                  <a:pt x="34201" y="42938"/>
                </a:lnTo>
                <a:lnTo>
                  <a:pt x="34378" y="42849"/>
                </a:lnTo>
                <a:lnTo>
                  <a:pt x="34518" y="42799"/>
                </a:lnTo>
                <a:lnTo>
                  <a:pt x="34645" y="42545"/>
                </a:lnTo>
                <a:close/>
              </a:path>
              <a:path w="57784" h="43814">
                <a:moveTo>
                  <a:pt x="57264" y="34582"/>
                </a:moveTo>
                <a:lnTo>
                  <a:pt x="57188" y="34315"/>
                </a:lnTo>
                <a:lnTo>
                  <a:pt x="57035" y="34391"/>
                </a:lnTo>
                <a:lnTo>
                  <a:pt x="57061" y="34582"/>
                </a:lnTo>
                <a:lnTo>
                  <a:pt x="57264" y="3458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581160" y="430061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44" y="0"/>
                </a:moveTo>
                <a:lnTo>
                  <a:pt x="406" y="266"/>
                </a:lnTo>
                <a:lnTo>
                  <a:pt x="152" y="317"/>
                </a:lnTo>
                <a:lnTo>
                  <a:pt x="0" y="330"/>
                </a:lnTo>
                <a:lnTo>
                  <a:pt x="215" y="431"/>
                </a:lnTo>
                <a:lnTo>
                  <a:pt x="152" y="571"/>
                </a:lnTo>
                <a:lnTo>
                  <a:pt x="63" y="825"/>
                </a:lnTo>
                <a:lnTo>
                  <a:pt x="469" y="863"/>
                </a:lnTo>
                <a:lnTo>
                  <a:pt x="647" y="584"/>
                </a:lnTo>
                <a:lnTo>
                  <a:pt x="1079" y="660"/>
                </a:lnTo>
                <a:lnTo>
                  <a:pt x="1155" y="444"/>
                </a:lnTo>
                <a:lnTo>
                  <a:pt x="124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618515" y="4348314"/>
            <a:ext cx="55244" cy="62230"/>
          </a:xfrm>
          <a:custGeom>
            <a:avLst/>
            <a:gdLst/>
            <a:ahLst/>
            <a:cxnLst/>
            <a:rect l="l" t="t" r="r" b="b"/>
            <a:pathLst>
              <a:path w="55245" h="62229">
                <a:moveTo>
                  <a:pt x="889" y="647"/>
                </a:moveTo>
                <a:lnTo>
                  <a:pt x="38" y="0"/>
                </a:lnTo>
                <a:lnTo>
                  <a:pt x="114" y="457"/>
                </a:lnTo>
                <a:lnTo>
                  <a:pt x="165" y="622"/>
                </a:lnTo>
                <a:lnTo>
                  <a:pt x="0" y="876"/>
                </a:lnTo>
                <a:lnTo>
                  <a:pt x="215" y="812"/>
                </a:lnTo>
                <a:lnTo>
                  <a:pt x="889" y="647"/>
                </a:lnTo>
                <a:close/>
              </a:path>
              <a:path w="55245" h="62229">
                <a:moveTo>
                  <a:pt x="36576" y="35433"/>
                </a:moveTo>
                <a:lnTo>
                  <a:pt x="36169" y="35267"/>
                </a:lnTo>
                <a:lnTo>
                  <a:pt x="35864" y="35242"/>
                </a:lnTo>
                <a:lnTo>
                  <a:pt x="35267" y="35433"/>
                </a:lnTo>
                <a:lnTo>
                  <a:pt x="35928" y="35483"/>
                </a:lnTo>
                <a:lnTo>
                  <a:pt x="36118" y="35496"/>
                </a:lnTo>
                <a:lnTo>
                  <a:pt x="36576" y="35433"/>
                </a:lnTo>
                <a:close/>
              </a:path>
              <a:path w="55245" h="62229">
                <a:moveTo>
                  <a:pt x="52108" y="61417"/>
                </a:moveTo>
                <a:lnTo>
                  <a:pt x="51739" y="61099"/>
                </a:lnTo>
                <a:lnTo>
                  <a:pt x="51676" y="61366"/>
                </a:lnTo>
                <a:lnTo>
                  <a:pt x="51930" y="61645"/>
                </a:lnTo>
                <a:lnTo>
                  <a:pt x="52082" y="61582"/>
                </a:lnTo>
                <a:lnTo>
                  <a:pt x="52108" y="61417"/>
                </a:lnTo>
                <a:close/>
              </a:path>
              <a:path w="55245" h="62229">
                <a:moveTo>
                  <a:pt x="53060" y="61531"/>
                </a:moveTo>
                <a:lnTo>
                  <a:pt x="52641" y="61188"/>
                </a:lnTo>
                <a:lnTo>
                  <a:pt x="52489" y="61277"/>
                </a:lnTo>
                <a:lnTo>
                  <a:pt x="52552" y="61480"/>
                </a:lnTo>
                <a:lnTo>
                  <a:pt x="52679" y="61734"/>
                </a:lnTo>
                <a:lnTo>
                  <a:pt x="52895" y="61722"/>
                </a:lnTo>
                <a:lnTo>
                  <a:pt x="53060" y="61531"/>
                </a:lnTo>
                <a:close/>
              </a:path>
              <a:path w="55245" h="62229">
                <a:moveTo>
                  <a:pt x="54838" y="49682"/>
                </a:moveTo>
                <a:lnTo>
                  <a:pt x="54787" y="49326"/>
                </a:lnTo>
                <a:lnTo>
                  <a:pt x="54571" y="49390"/>
                </a:lnTo>
                <a:lnTo>
                  <a:pt x="54698" y="49403"/>
                </a:lnTo>
                <a:lnTo>
                  <a:pt x="54673" y="49555"/>
                </a:lnTo>
                <a:lnTo>
                  <a:pt x="54838" y="4968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586764" y="430112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53" y="0"/>
                </a:moveTo>
                <a:lnTo>
                  <a:pt x="88" y="50"/>
                </a:lnTo>
                <a:lnTo>
                  <a:pt x="0" y="228"/>
                </a:lnTo>
                <a:lnTo>
                  <a:pt x="317" y="342"/>
                </a:lnTo>
                <a:lnTo>
                  <a:pt x="25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646831" y="4388970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2481" y="1244"/>
                </a:moveTo>
                <a:lnTo>
                  <a:pt x="736" y="1244"/>
                </a:lnTo>
                <a:lnTo>
                  <a:pt x="1038" y="1384"/>
                </a:lnTo>
                <a:lnTo>
                  <a:pt x="1346" y="1765"/>
                </a:lnTo>
                <a:lnTo>
                  <a:pt x="1739" y="1790"/>
                </a:lnTo>
                <a:lnTo>
                  <a:pt x="2006" y="1854"/>
                </a:lnTo>
                <a:lnTo>
                  <a:pt x="2197" y="1701"/>
                </a:lnTo>
                <a:lnTo>
                  <a:pt x="2598" y="1701"/>
                </a:lnTo>
                <a:lnTo>
                  <a:pt x="2768" y="1447"/>
                </a:lnTo>
                <a:lnTo>
                  <a:pt x="2481" y="1244"/>
                </a:lnTo>
                <a:close/>
              </a:path>
              <a:path w="3175" h="1904">
                <a:moveTo>
                  <a:pt x="2598" y="1701"/>
                </a:moveTo>
                <a:lnTo>
                  <a:pt x="2197" y="1701"/>
                </a:lnTo>
                <a:lnTo>
                  <a:pt x="2451" y="1854"/>
                </a:lnTo>
                <a:lnTo>
                  <a:pt x="2630" y="1739"/>
                </a:lnTo>
                <a:close/>
              </a:path>
              <a:path w="3175" h="1904">
                <a:moveTo>
                  <a:pt x="2630" y="1739"/>
                </a:moveTo>
                <a:lnTo>
                  <a:pt x="2489" y="1739"/>
                </a:lnTo>
                <a:lnTo>
                  <a:pt x="2641" y="1752"/>
                </a:lnTo>
                <a:close/>
              </a:path>
              <a:path w="3175" h="1904">
                <a:moveTo>
                  <a:pt x="2659" y="1587"/>
                </a:moveTo>
                <a:close/>
              </a:path>
              <a:path w="3175" h="1904">
                <a:moveTo>
                  <a:pt x="2768" y="1447"/>
                </a:moveTo>
                <a:lnTo>
                  <a:pt x="2768" y="1625"/>
                </a:lnTo>
                <a:lnTo>
                  <a:pt x="2768" y="1447"/>
                </a:lnTo>
                <a:close/>
              </a:path>
              <a:path w="3175" h="1904">
                <a:moveTo>
                  <a:pt x="3009" y="1346"/>
                </a:moveTo>
                <a:lnTo>
                  <a:pt x="2786" y="1396"/>
                </a:lnTo>
                <a:lnTo>
                  <a:pt x="2908" y="1574"/>
                </a:lnTo>
                <a:lnTo>
                  <a:pt x="3009" y="1346"/>
                </a:lnTo>
                <a:close/>
              </a:path>
              <a:path w="3175" h="1904">
                <a:moveTo>
                  <a:pt x="609" y="1333"/>
                </a:moveTo>
                <a:lnTo>
                  <a:pt x="406" y="1333"/>
                </a:lnTo>
                <a:lnTo>
                  <a:pt x="261" y="1485"/>
                </a:lnTo>
                <a:lnTo>
                  <a:pt x="609" y="1498"/>
                </a:lnTo>
                <a:lnTo>
                  <a:pt x="609" y="1333"/>
                </a:lnTo>
                <a:close/>
              </a:path>
              <a:path w="3175" h="1904">
                <a:moveTo>
                  <a:pt x="211" y="1155"/>
                </a:moveTo>
                <a:lnTo>
                  <a:pt x="38" y="1396"/>
                </a:lnTo>
                <a:lnTo>
                  <a:pt x="406" y="1333"/>
                </a:lnTo>
                <a:lnTo>
                  <a:pt x="609" y="1333"/>
                </a:lnTo>
                <a:lnTo>
                  <a:pt x="286" y="1206"/>
                </a:lnTo>
                <a:close/>
              </a:path>
              <a:path w="3175" h="1904">
                <a:moveTo>
                  <a:pt x="2768" y="1386"/>
                </a:moveTo>
                <a:close/>
              </a:path>
              <a:path w="3175" h="1904">
                <a:moveTo>
                  <a:pt x="101" y="0"/>
                </a:moveTo>
                <a:lnTo>
                  <a:pt x="69" y="342"/>
                </a:lnTo>
                <a:lnTo>
                  <a:pt x="191" y="533"/>
                </a:lnTo>
                <a:lnTo>
                  <a:pt x="390" y="761"/>
                </a:lnTo>
                <a:lnTo>
                  <a:pt x="495" y="1269"/>
                </a:lnTo>
                <a:lnTo>
                  <a:pt x="654" y="1269"/>
                </a:lnTo>
                <a:lnTo>
                  <a:pt x="2481" y="1244"/>
                </a:lnTo>
                <a:lnTo>
                  <a:pt x="2260" y="1041"/>
                </a:lnTo>
                <a:lnTo>
                  <a:pt x="1981" y="952"/>
                </a:lnTo>
                <a:lnTo>
                  <a:pt x="1836" y="901"/>
                </a:lnTo>
                <a:lnTo>
                  <a:pt x="1689" y="901"/>
                </a:lnTo>
                <a:lnTo>
                  <a:pt x="1574" y="711"/>
                </a:lnTo>
                <a:lnTo>
                  <a:pt x="1874" y="711"/>
                </a:lnTo>
                <a:lnTo>
                  <a:pt x="1384" y="660"/>
                </a:lnTo>
                <a:lnTo>
                  <a:pt x="1119" y="482"/>
                </a:lnTo>
                <a:lnTo>
                  <a:pt x="838" y="482"/>
                </a:lnTo>
                <a:lnTo>
                  <a:pt x="571" y="457"/>
                </a:lnTo>
                <a:lnTo>
                  <a:pt x="342" y="380"/>
                </a:lnTo>
                <a:lnTo>
                  <a:pt x="292" y="228"/>
                </a:lnTo>
                <a:lnTo>
                  <a:pt x="101" y="0"/>
                </a:lnTo>
                <a:close/>
              </a:path>
              <a:path w="3175" h="1904">
                <a:moveTo>
                  <a:pt x="234" y="1079"/>
                </a:moveTo>
                <a:lnTo>
                  <a:pt x="38" y="1079"/>
                </a:lnTo>
                <a:lnTo>
                  <a:pt x="211" y="1155"/>
                </a:lnTo>
                <a:close/>
              </a:path>
              <a:path w="3175" h="1904">
                <a:moveTo>
                  <a:pt x="139" y="952"/>
                </a:moveTo>
                <a:lnTo>
                  <a:pt x="0" y="1130"/>
                </a:lnTo>
                <a:lnTo>
                  <a:pt x="234" y="1079"/>
                </a:lnTo>
                <a:close/>
              </a:path>
              <a:path w="3175" h="1904">
                <a:moveTo>
                  <a:pt x="12" y="939"/>
                </a:moveTo>
                <a:close/>
              </a:path>
              <a:path w="3175" h="1904">
                <a:moveTo>
                  <a:pt x="1892" y="825"/>
                </a:moveTo>
                <a:lnTo>
                  <a:pt x="1689" y="901"/>
                </a:lnTo>
                <a:lnTo>
                  <a:pt x="1836" y="901"/>
                </a:lnTo>
                <a:close/>
              </a:path>
              <a:path w="3175" h="1904">
                <a:moveTo>
                  <a:pt x="1874" y="711"/>
                </a:moveTo>
                <a:lnTo>
                  <a:pt x="1574" y="711"/>
                </a:lnTo>
                <a:lnTo>
                  <a:pt x="1803" y="761"/>
                </a:lnTo>
                <a:close/>
              </a:path>
              <a:path w="3175" h="1904">
                <a:moveTo>
                  <a:pt x="1320" y="393"/>
                </a:moveTo>
                <a:lnTo>
                  <a:pt x="1384" y="660"/>
                </a:lnTo>
                <a:lnTo>
                  <a:pt x="1820" y="660"/>
                </a:lnTo>
                <a:lnTo>
                  <a:pt x="1320" y="393"/>
                </a:lnTo>
                <a:close/>
              </a:path>
              <a:path w="3175" h="1904">
                <a:moveTo>
                  <a:pt x="1041" y="419"/>
                </a:moveTo>
                <a:lnTo>
                  <a:pt x="838" y="482"/>
                </a:lnTo>
                <a:lnTo>
                  <a:pt x="1119" y="482"/>
                </a:lnTo>
                <a:close/>
              </a:path>
              <a:path w="3175" h="1904">
                <a:moveTo>
                  <a:pt x="736" y="342"/>
                </a:moveTo>
                <a:lnTo>
                  <a:pt x="571" y="457"/>
                </a:lnTo>
                <a:lnTo>
                  <a:pt x="819" y="457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636482" y="434153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65" y="0"/>
                </a:moveTo>
                <a:lnTo>
                  <a:pt x="0" y="177"/>
                </a:lnTo>
                <a:lnTo>
                  <a:pt x="228" y="304"/>
                </a:lnTo>
                <a:lnTo>
                  <a:pt x="16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671983" y="441302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77" y="0"/>
                </a:moveTo>
                <a:lnTo>
                  <a:pt x="152" y="203"/>
                </a:lnTo>
                <a:lnTo>
                  <a:pt x="0" y="355"/>
                </a:lnTo>
                <a:lnTo>
                  <a:pt x="292" y="317"/>
                </a:lnTo>
                <a:lnTo>
                  <a:pt x="444" y="215"/>
                </a:lnTo>
                <a:lnTo>
                  <a:pt x="17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658896" y="434002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0"/>
                </a:moveTo>
                <a:lnTo>
                  <a:pt x="101" y="254"/>
                </a:lnTo>
                <a:lnTo>
                  <a:pt x="266" y="711"/>
                </a:lnTo>
                <a:lnTo>
                  <a:pt x="533" y="774"/>
                </a:lnTo>
                <a:lnTo>
                  <a:pt x="1041" y="266"/>
                </a:lnTo>
                <a:lnTo>
                  <a:pt x="330" y="368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612710" y="437429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66" y="0"/>
                </a:moveTo>
                <a:lnTo>
                  <a:pt x="76" y="76"/>
                </a:lnTo>
                <a:lnTo>
                  <a:pt x="241" y="139"/>
                </a:lnTo>
                <a:lnTo>
                  <a:pt x="26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652703" y="4389602"/>
            <a:ext cx="22225" cy="27940"/>
          </a:xfrm>
          <a:custGeom>
            <a:avLst/>
            <a:gdLst/>
            <a:ahLst/>
            <a:cxnLst/>
            <a:rect l="l" t="t" r="r" b="b"/>
            <a:pathLst>
              <a:path w="22225" h="27939">
                <a:moveTo>
                  <a:pt x="1320" y="317"/>
                </a:moveTo>
                <a:lnTo>
                  <a:pt x="939" y="381"/>
                </a:lnTo>
                <a:lnTo>
                  <a:pt x="723" y="177"/>
                </a:lnTo>
                <a:lnTo>
                  <a:pt x="393" y="215"/>
                </a:lnTo>
                <a:lnTo>
                  <a:pt x="266" y="152"/>
                </a:lnTo>
                <a:lnTo>
                  <a:pt x="0" y="0"/>
                </a:lnTo>
                <a:lnTo>
                  <a:pt x="25" y="190"/>
                </a:lnTo>
                <a:lnTo>
                  <a:pt x="292" y="254"/>
                </a:lnTo>
                <a:lnTo>
                  <a:pt x="317" y="508"/>
                </a:lnTo>
                <a:lnTo>
                  <a:pt x="533" y="685"/>
                </a:lnTo>
                <a:lnTo>
                  <a:pt x="711" y="863"/>
                </a:lnTo>
                <a:lnTo>
                  <a:pt x="774" y="1104"/>
                </a:lnTo>
                <a:lnTo>
                  <a:pt x="901" y="1041"/>
                </a:lnTo>
                <a:lnTo>
                  <a:pt x="863" y="685"/>
                </a:lnTo>
                <a:lnTo>
                  <a:pt x="1270" y="990"/>
                </a:lnTo>
                <a:lnTo>
                  <a:pt x="1219" y="685"/>
                </a:lnTo>
                <a:lnTo>
                  <a:pt x="1320" y="317"/>
                </a:lnTo>
                <a:close/>
              </a:path>
              <a:path w="22225" h="27939">
                <a:moveTo>
                  <a:pt x="21691" y="27432"/>
                </a:moveTo>
                <a:lnTo>
                  <a:pt x="21615" y="27152"/>
                </a:lnTo>
                <a:lnTo>
                  <a:pt x="21221" y="27165"/>
                </a:lnTo>
                <a:lnTo>
                  <a:pt x="20980" y="27101"/>
                </a:lnTo>
                <a:lnTo>
                  <a:pt x="20777" y="26962"/>
                </a:lnTo>
                <a:lnTo>
                  <a:pt x="20345" y="27101"/>
                </a:lnTo>
                <a:lnTo>
                  <a:pt x="20599" y="27330"/>
                </a:lnTo>
                <a:lnTo>
                  <a:pt x="20929" y="27508"/>
                </a:lnTo>
                <a:lnTo>
                  <a:pt x="21297" y="27444"/>
                </a:lnTo>
                <a:lnTo>
                  <a:pt x="21691" y="2743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580722" y="430128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92" y="0"/>
                </a:moveTo>
                <a:lnTo>
                  <a:pt x="0" y="38"/>
                </a:lnTo>
                <a:lnTo>
                  <a:pt x="215" y="139"/>
                </a:lnTo>
                <a:lnTo>
                  <a:pt x="29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2" name="object 1682"/>
          <p:cNvGrpSpPr/>
          <p:nvPr/>
        </p:nvGrpSpPr>
        <p:grpSpPr>
          <a:xfrm>
            <a:off x="555064" y="4285901"/>
            <a:ext cx="141605" cy="147320"/>
            <a:chOff x="555064" y="4285901"/>
            <a:chExt cx="141605" cy="147320"/>
          </a:xfrm>
        </p:grpSpPr>
        <p:sp>
          <p:nvSpPr>
            <p:cNvPr id="1683" name="object 1683"/>
            <p:cNvSpPr/>
            <p:nvPr/>
          </p:nvSpPr>
          <p:spPr>
            <a:xfrm>
              <a:off x="573786" y="4285906"/>
              <a:ext cx="122555" cy="147320"/>
            </a:xfrm>
            <a:custGeom>
              <a:avLst/>
              <a:gdLst/>
              <a:ahLst/>
              <a:cxnLst/>
              <a:rect l="l" t="t" r="r" b="b"/>
              <a:pathLst>
                <a:path w="122554" h="147320">
                  <a:moveTo>
                    <a:pt x="368" y="4394"/>
                  </a:moveTo>
                  <a:lnTo>
                    <a:pt x="241" y="4305"/>
                  </a:lnTo>
                  <a:lnTo>
                    <a:pt x="0" y="4483"/>
                  </a:lnTo>
                  <a:lnTo>
                    <a:pt x="228" y="4572"/>
                  </a:lnTo>
                  <a:lnTo>
                    <a:pt x="368" y="4394"/>
                  </a:lnTo>
                  <a:close/>
                </a:path>
                <a:path w="122554" h="147320">
                  <a:moveTo>
                    <a:pt x="457" y="5397"/>
                  </a:moveTo>
                  <a:lnTo>
                    <a:pt x="406" y="5181"/>
                  </a:lnTo>
                  <a:lnTo>
                    <a:pt x="317" y="5461"/>
                  </a:lnTo>
                  <a:lnTo>
                    <a:pt x="457" y="5397"/>
                  </a:lnTo>
                  <a:close/>
                </a:path>
                <a:path w="122554" h="147320">
                  <a:moveTo>
                    <a:pt x="5334" y="63"/>
                  </a:moveTo>
                  <a:lnTo>
                    <a:pt x="4991" y="0"/>
                  </a:lnTo>
                  <a:lnTo>
                    <a:pt x="5143" y="292"/>
                  </a:lnTo>
                  <a:lnTo>
                    <a:pt x="5308" y="254"/>
                  </a:lnTo>
                  <a:lnTo>
                    <a:pt x="5334" y="63"/>
                  </a:lnTo>
                  <a:close/>
                </a:path>
                <a:path w="122554" h="147320">
                  <a:moveTo>
                    <a:pt x="5829" y="482"/>
                  </a:moveTo>
                  <a:lnTo>
                    <a:pt x="5753" y="0"/>
                  </a:lnTo>
                  <a:lnTo>
                    <a:pt x="5486" y="88"/>
                  </a:lnTo>
                  <a:lnTo>
                    <a:pt x="5257" y="330"/>
                  </a:lnTo>
                  <a:lnTo>
                    <a:pt x="5575" y="571"/>
                  </a:lnTo>
                  <a:lnTo>
                    <a:pt x="5803" y="647"/>
                  </a:lnTo>
                  <a:lnTo>
                    <a:pt x="5829" y="482"/>
                  </a:lnTo>
                  <a:close/>
                </a:path>
                <a:path w="122554" h="147320">
                  <a:moveTo>
                    <a:pt x="11087" y="33883"/>
                  </a:moveTo>
                  <a:lnTo>
                    <a:pt x="10909" y="33845"/>
                  </a:lnTo>
                  <a:lnTo>
                    <a:pt x="10693" y="34112"/>
                  </a:lnTo>
                  <a:lnTo>
                    <a:pt x="10922" y="34086"/>
                  </a:lnTo>
                  <a:lnTo>
                    <a:pt x="11061" y="34036"/>
                  </a:lnTo>
                  <a:lnTo>
                    <a:pt x="11087" y="33883"/>
                  </a:lnTo>
                  <a:close/>
                </a:path>
                <a:path w="122554" h="147320">
                  <a:moveTo>
                    <a:pt x="15481" y="36004"/>
                  </a:moveTo>
                  <a:lnTo>
                    <a:pt x="14986" y="36233"/>
                  </a:lnTo>
                  <a:lnTo>
                    <a:pt x="14871" y="36690"/>
                  </a:lnTo>
                  <a:lnTo>
                    <a:pt x="14478" y="36791"/>
                  </a:lnTo>
                  <a:lnTo>
                    <a:pt x="14427" y="37020"/>
                  </a:lnTo>
                  <a:lnTo>
                    <a:pt x="14782" y="37299"/>
                  </a:lnTo>
                  <a:lnTo>
                    <a:pt x="15011" y="36512"/>
                  </a:lnTo>
                  <a:lnTo>
                    <a:pt x="15481" y="36004"/>
                  </a:lnTo>
                  <a:close/>
                </a:path>
                <a:path w="122554" h="147320">
                  <a:moveTo>
                    <a:pt x="16002" y="37579"/>
                  </a:moveTo>
                  <a:lnTo>
                    <a:pt x="15811" y="37782"/>
                  </a:lnTo>
                  <a:lnTo>
                    <a:pt x="15900" y="37579"/>
                  </a:lnTo>
                  <a:lnTo>
                    <a:pt x="15722" y="37782"/>
                  </a:lnTo>
                  <a:lnTo>
                    <a:pt x="15925" y="38023"/>
                  </a:lnTo>
                  <a:lnTo>
                    <a:pt x="16002" y="37579"/>
                  </a:lnTo>
                  <a:close/>
                </a:path>
                <a:path w="122554" h="147320">
                  <a:moveTo>
                    <a:pt x="16700" y="35039"/>
                  </a:moveTo>
                  <a:lnTo>
                    <a:pt x="14770" y="35674"/>
                  </a:lnTo>
                  <a:lnTo>
                    <a:pt x="15113" y="35941"/>
                  </a:lnTo>
                  <a:lnTo>
                    <a:pt x="14935" y="35915"/>
                  </a:lnTo>
                  <a:lnTo>
                    <a:pt x="14973" y="36233"/>
                  </a:lnTo>
                  <a:lnTo>
                    <a:pt x="15405" y="35941"/>
                  </a:lnTo>
                  <a:lnTo>
                    <a:pt x="16700" y="35039"/>
                  </a:lnTo>
                  <a:close/>
                </a:path>
                <a:path w="122554" h="147320">
                  <a:moveTo>
                    <a:pt x="17957" y="36118"/>
                  </a:moveTo>
                  <a:lnTo>
                    <a:pt x="17919" y="35890"/>
                  </a:lnTo>
                  <a:lnTo>
                    <a:pt x="17792" y="36118"/>
                  </a:lnTo>
                  <a:lnTo>
                    <a:pt x="17957" y="36118"/>
                  </a:lnTo>
                  <a:close/>
                </a:path>
                <a:path w="122554" h="147320">
                  <a:moveTo>
                    <a:pt x="19088" y="38214"/>
                  </a:moveTo>
                  <a:lnTo>
                    <a:pt x="18935" y="37973"/>
                  </a:lnTo>
                  <a:lnTo>
                    <a:pt x="18834" y="37680"/>
                  </a:lnTo>
                  <a:lnTo>
                    <a:pt x="18910" y="37274"/>
                  </a:lnTo>
                  <a:lnTo>
                    <a:pt x="18859" y="37084"/>
                  </a:lnTo>
                  <a:lnTo>
                    <a:pt x="18656" y="36880"/>
                  </a:lnTo>
                  <a:lnTo>
                    <a:pt x="18694" y="36410"/>
                  </a:lnTo>
                  <a:lnTo>
                    <a:pt x="18567" y="36296"/>
                  </a:lnTo>
                  <a:lnTo>
                    <a:pt x="18491" y="36131"/>
                  </a:lnTo>
                  <a:lnTo>
                    <a:pt x="18402" y="35941"/>
                  </a:lnTo>
                  <a:lnTo>
                    <a:pt x="18186" y="36131"/>
                  </a:lnTo>
                  <a:lnTo>
                    <a:pt x="17957" y="36118"/>
                  </a:lnTo>
                  <a:lnTo>
                    <a:pt x="18008" y="36410"/>
                  </a:lnTo>
                  <a:lnTo>
                    <a:pt x="17792" y="36118"/>
                  </a:lnTo>
                  <a:lnTo>
                    <a:pt x="17640" y="35915"/>
                  </a:lnTo>
                  <a:lnTo>
                    <a:pt x="16878" y="34886"/>
                  </a:lnTo>
                  <a:lnTo>
                    <a:pt x="16738" y="35560"/>
                  </a:lnTo>
                  <a:lnTo>
                    <a:pt x="16637" y="35915"/>
                  </a:lnTo>
                  <a:lnTo>
                    <a:pt x="16598" y="35725"/>
                  </a:lnTo>
                  <a:lnTo>
                    <a:pt x="16306" y="35699"/>
                  </a:lnTo>
                  <a:lnTo>
                    <a:pt x="16154" y="35826"/>
                  </a:lnTo>
                  <a:lnTo>
                    <a:pt x="16052" y="36080"/>
                  </a:lnTo>
                  <a:lnTo>
                    <a:pt x="15824" y="35852"/>
                  </a:lnTo>
                  <a:lnTo>
                    <a:pt x="15570" y="35966"/>
                  </a:lnTo>
                  <a:lnTo>
                    <a:pt x="15265" y="36512"/>
                  </a:lnTo>
                  <a:lnTo>
                    <a:pt x="15163" y="36880"/>
                  </a:lnTo>
                  <a:lnTo>
                    <a:pt x="14973" y="37084"/>
                  </a:lnTo>
                  <a:lnTo>
                    <a:pt x="15201" y="37338"/>
                  </a:lnTo>
                  <a:lnTo>
                    <a:pt x="15227" y="37084"/>
                  </a:lnTo>
                  <a:lnTo>
                    <a:pt x="15367" y="37109"/>
                  </a:lnTo>
                  <a:lnTo>
                    <a:pt x="15532" y="37274"/>
                  </a:lnTo>
                  <a:lnTo>
                    <a:pt x="15621" y="37490"/>
                  </a:lnTo>
                  <a:lnTo>
                    <a:pt x="15735" y="37680"/>
                  </a:lnTo>
                  <a:lnTo>
                    <a:pt x="15862" y="37579"/>
                  </a:lnTo>
                  <a:lnTo>
                    <a:pt x="16040" y="37274"/>
                  </a:lnTo>
                  <a:lnTo>
                    <a:pt x="16141" y="37541"/>
                  </a:lnTo>
                  <a:lnTo>
                    <a:pt x="16256" y="37782"/>
                  </a:lnTo>
                  <a:lnTo>
                    <a:pt x="16446" y="38036"/>
                  </a:lnTo>
                  <a:lnTo>
                    <a:pt x="16611" y="38138"/>
                  </a:lnTo>
                  <a:lnTo>
                    <a:pt x="16891" y="37973"/>
                  </a:lnTo>
                  <a:lnTo>
                    <a:pt x="16979" y="38138"/>
                  </a:lnTo>
                  <a:lnTo>
                    <a:pt x="17056" y="38608"/>
                  </a:lnTo>
                  <a:lnTo>
                    <a:pt x="17081" y="38328"/>
                  </a:lnTo>
                  <a:lnTo>
                    <a:pt x="17373" y="38214"/>
                  </a:lnTo>
                  <a:lnTo>
                    <a:pt x="17945" y="38252"/>
                  </a:lnTo>
                  <a:lnTo>
                    <a:pt x="18516" y="38519"/>
                  </a:lnTo>
                  <a:lnTo>
                    <a:pt x="18986" y="38569"/>
                  </a:lnTo>
                  <a:lnTo>
                    <a:pt x="19088" y="38214"/>
                  </a:lnTo>
                  <a:close/>
                </a:path>
                <a:path w="122554" h="147320">
                  <a:moveTo>
                    <a:pt x="19659" y="28689"/>
                  </a:moveTo>
                  <a:lnTo>
                    <a:pt x="19519" y="28613"/>
                  </a:lnTo>
                  <a:lnTo>
                    <a:pt x="19418" y="28740"/>
                  </a:lnTo>
                  <a:lnTo>
                    <a:pt x="19507" y="28879"/>
                  </a:lnTo>
                  <a:lnTo>
                    <a:pt x="19659" y="28689"/>
                  </a:lnTo>
                  <a:close/>
                </a:path>
                <a:path w="122554" h="147320">
                  <a:moveTo>
                    <a:pt x="20269" y="32143"/>
                  </a:moveTo>
                  <a:lnTo>
                    <a:pt x="20231" y="31953"/>
                  </a:lnTo>
                  <a:lnTo>
                    <a:pt x="20053" y="32054"/>
                  </a:lnTo>
                  <a:lnTo>
                    <a:pt x="20180" y="32105"/>
                  </a:lnTo>
                  <a:close/>
                </a:path>
                <a:path w="122554" h="147320">
                  <a:moveTo>
                    <a:pt x="29349" y="64630"/>
                  </a:moveTo>
                  <a:lnTo>
                    <a:pt x="29108" y="64655"/>
                  </a:lnTo>
                  <a:lnTo>
                    <a:pt x="29260" y="64770"/>
                  </a:lnTo>
                  <a:lnTo>
                    <a:pt x="29349" y="64630"/>
                  </a:lnTo>
                  <a:close/>
                </a:path>
                <a:path w="122554" h="147320">
                  <a:moveTo>
                    <a:pt x="29425" y="64668"/>
                  </a:moveTo>
                  <a:lnTo>
                    <a:pt x="29273" y="64770"/>
                  </a:lnTo>
                  <a:lnTo>
                    <a:pt x="29400" y="64795"/>
                  </a:lnTo>
                  <a:lnTo>
                    <a:pt x="29425" y="64668"/>
                  </a:lnTo>
                  <a:close/>
                </a:path>
                <a:path w="122554" h="147320">
                  <a:moveTo>
                    <a:pt x="29921" y="54140"/>
                  </a:moveTo>
                  <a:lnTo>
                    <a:pt x="29883" y="53987"/>
                  </a:lnTo>
                  <a:lnTo>
                    <a:pt x="29337" y="54241"/>
                  </a:lnTo>
                  <a:lnTo>
                    <a:pt x="29641" y="54330"/>
                  </a:lnTo>
                  <a:lnTo>
                    <a:pt x="29806" y="54317"/>
                  </a:lnTo>
                  <a:lnTo>
                    <a:pt x="29794" y="54089"/>
                  </a:lnTo>
                  <a:lnTo>
                    <a:pt x="29921" y="54140"/>
                  </a:lnTo>
                  <a:close/>
                </a:path>
                <a:path w="122554" h="147320">
                  <a:moveTo>
                    <a:pt x="39928" y="66903"/>
                  </a:moveTo>
                  <a:lnTo>
                    <a:pt x="39687" y="66941"/>
                  </a:lnTo>
                  <a:lnTo>
                    <a:pt x="39827" y="67005"/>
                  </a:lnTo>
                  <a:close/>
                </a:path>
                <a:path w="122554" h="147320">
                  <a:moveTo>
                    <a:pt x="40957" y="90868"/>
                  </a:moveTo>
                  <a:lnTo>
                    <a:pt x="40906" y="90652"/>
                  </a:lnTo>
                  <a:lnTo>
                    <a:pt x="40449" y="90043"/>
                  </a:lnTo>
                  <a:lnTo>
                    <a:pt x="40640" y="90627"/>
                  </a:lnTo>
                  <a:lnTo>
                    <a:pt x="40449" y="90932"/>
                  </a:lnTo>
                  <a:lnTo>
                    <a:pt x="40716" y="90944"/>
                  </a:lnTo>
                  <a:lnTo>
                    <a:pt x="40894" y="90881"/>
                  </a:lnTo>
                  <a:close/>
                </a:path>
                <a:path w="122554" h="147320">
                  <a:moveTo>
                    <a:pt x="43307" y="70700"/>
                  </a:moveTo>
                  <a:lnTo>
                    <a:pt x="42303" y="70624"/>
                  </a:lnTo>
                  <a:lnTo>
                    <a:pt x="42506" y="70878"/>
                  </a:lnTo>
                  <a:lnTo>
                    <a:pt x="42748" y="70891"/>
                  </a:lnTo>
                  <a:lnTo>
                    <a:pt x="42875" y="70891"/>
                  </a:lnTo>
                  <a:lnTo>
                    <a:pt x="43307" y="70700"/>
                  </a:lnTo>
                  <a:close/>
                </a:path>
                <a:path w="122554" h="147320">
                  <a:moveTo>
                    <a:pt x="43332" y="71069"/>
                  </a:moveTo>
                  <a:lnTo>
                    <a:pt x="42849" y="70891"/>
                  </a:lnTo>
                  <a:lnTo>
                    <a:pt x="42786" y="71056"/>
                  </a:lnTo>
                  <a:lnTo>
                    <a:pt x="43002" y="71094"/>
                  </a:lnTo>
                  <a:lnTo>
                    <a:pt x="43332" y="71069"/>
                  </a:lnTo>
                  <a:close/>
                </a:path>
                <a:path w="122554" h="147320">
                  <a:moveTo>
                    <a:pt x="43624" y="58610"/>
                  </a:moveTo>
                  <a:lnTo>
                    <a:pt x="42405" y="58026"/>
                  </a:lnTo>
                  <a:lnTo>
                    <a:pt x="41770" y="58381"/>
                  </a:lnTo>
                  <a:lnTo>
                    <a:pt x="41262" y="58191"/>
                  </a:lnTo>
                  <a:lnTo>
                    <a:pt x="40830" y="58305"/>
                  </a:lnTo>
                  <a:lnTo>
                    <a:pt x="41071" y="58902"/>
                  </a:lnTo>
                  <a:lnTo>
                    <a:pt x="41236" y="58991"/>
                  </a:lnTo>
                  <a:lnTo>
                    <a:pt x="41567" y="58737"/>
                  </a:lnTo>
                  <a:lnTo>
                    <a:pt x="41630" y="59055"/>
                  </a:lnTo>
                  <a:lnTo>
                    <a:pt x="41617" y="59309"/>
                  </a:lnTo>
                  <a:lnTo>
                    <a:pt x="41859" y="59270"/>
                  </a:lnTo>
                  <a:lnTo>
                    <a:pt x="41973" y="59423"/>
                  </a:lnTo>
                  <a:lnTo>
                    <a:pt x="42062" y="59563"/>
                  </a:lnTo>
                  <a:lnTo>
                    <a:pt x="41922" y="59639"/>
                  </a:lnTo>
                  <a:lnTo>
                    <a:pt x="42087" y="60020"/>
                  </a:lnTo>
                  <a:lnTo>
                    <a:pt x="42151" y="59867"/>
                  </a:lnTo>
                  <a:lnTo>
                    <a:pt x="42392" y="59931"/>
                  </a:lnTo>
                  <a:lnTo>
                    <a:pt x="42545" y="59905"/>
                  </a:lnTo>
                  <a:lnTo>
                    <a:pt x="42545" y="59626"/>
                  </a:lnTo>
                  <a:lnTo>
                    <a:pt x="42710" y="59575"/>
                  </a:lnTo>
                  <a:lnTo>
                    <a:pt x="42862" y="59601"/>
                  </a:lnTo>
                  <a:lnTo>
                    <a:pt x="42773" y="59448"/>
                  </a:lnTo>
                  <a:lnTo>
                    <a:pt x="42951" y="59563"/>
                  </a:lnTo>
                  <a:lnTo>
                    <a:pt x="43268" y="59563"/>
                  </a:lnTo>
                  <a:lnTo>
                    <a:pt x="43103" y="59359"/>
                  </a:lnTo>
                  <a:lnTo>
                    <a:pt x="43624" y="58610"/>
                  </a:lnTo>
                  <a:close/>
                </a:path>
                <a:path w="122554" h="147320">
                  <a:moveTo>
                    <a:pt x="46951" y="64249"/>
                  </a:moveTo>
                  <a:lnTo>
                    <a:pt x="46837" y="64071"/>
                  </a:lnTo>
                  <a:lnTo>
                    <a:pt x="46710" y="63779"/>
                  </a:lnTo>
                  <a:lnTo>
                    <a:pt x="46697" y="64071"/>
                  </a:lnTo>
                  <a:lnTo>
                    <a:pt x="46431" y="63944"/>
                  </a:lnTo>
                  <a:lnTo>
                    <a:pt x="45669" y="63817"/>
                  </a:lnTo>
                  <a:lnTo>
                    <a:pt x="46951" y="64249"/>
                  </a:lnTo>
                  <a:close/>
                </a:path>
                <a:path w="122554" h="147320">
                  <a:moveTo>
                    <a:pt x="48018" y="64503"/>
                  </a:moveTo>
                  <a:lnTo>
                    <a:pt x="47853" y="64198"/>
                  </a:lnTo>
                  <a:lnTo>
                    <a:pt x="47193" y="63969"/>
                  </a:lnTo>
                  <a:lnTo>
                    <a:pt x="47028" y="64274"/>
                  </a:lnTo>
                  <a:lnTo>
                    <a:pt x="47193" y="64325"/>
                  </a:lnTo>
                  <a:lnTo>
                    <a:pt x="47167" y="64452"/>
                  </a:lnTo>
                  <a:lnTo>
                    <a:pt x="48018" y="64503"/>
                  </a:lnTo>
                  <a:close/>
                </a:path>
                <a:path w="122554" h="147320">
                  <a:moveTo>
                    <a:pt x="48069" y="99441"/>
                  </a:moveTo>
                  <a:lnTo>
                    <a:pt x="47663" y="99745"/>
                  </a:lnTo>
                  <a:lnTo>
                    <a:pt x="47929" y="99809"/>
                  </a:lnTo>
                  <a:lnTo>
                    <a:pt x="48031" y="99669"/>
                  </a:lnTo>
                  <a:lnTo>
                    <a:pt x="48069" y="99441"/>
                  </a:lnTo>
                  <a:close/>
                </a:path>
                <a:path w="122554" h="147320">
                  <a:moveTo>
                    <a:pt x="48399" y="70408"/>
                  </a:moveTo>
                  <a:lnTo>
                    <a:pt x="48310" y="69659"/>
                  </a:lnTo>
                  <a:lnTo>
                    <a:pt x="47244" y="69418"/>
                  </a:lnTo>
                  <a:lnTo>
                    <a:pt x="47510" y="70281"/>
                  </a:lnTo>
                  <a:lnTo>
                    <a:pt x="47282" y="70167"/>
                  </a:lnTo>
                  <a:lnTo>
                    <a:pt x="46977" y="70002"/>
                  </a:lnTo>
                  <a:lnTo>
                    <a:pt x="47053" y="69570"/>
                  </a:lnTo>
                  <a:lnTo>
                    <a:pt x="46520" y="69430"/>
                  </a:lnTo>
                  <a:lnTo>
                    <a:pt x="46520" y="69291"/>
                  </a:lnTo>
                  <a:lnTo>
                    <a:pt x="46050" y="69291"/>
                  </a:lnTo>
                  <a:lnTo>
                    <a:pt x="46469" y="69545"/>
                  </a:lnTo>
                  <a:lnTo>
                    <a:pt x="46278" y="69900"/>
                  </a:lnTo>
                  <a:lnTo>
                    <a:pt x="46469" y="70065"/>
                  </a:lnTo>
                  <a:lnTo>
                    <a:pt x="46901" y="69989"/>
                  </a:lnTo>
                  <a:lnTo>
                    <a:pt x="47066" y="70205"/>
                  </a:lnTo>
                  <a:lnTo>
                    <a:pt x="46926" y="70180"/>
                  </a:lnTo>
                  <a:lnTo>
                    <a:pt x="46812" y="70421"/>
                  </a:lnTo>
                  <a:lnTo>
                    <a:pt x="46990" y="70408"/>
                  </a:lnTo>
                  <a:lnTo>
                    <a:pt x="46799" y="70535"/>
                  </a:lnTo>
                  <a:lnTo>
                    <a:pt x="46761" y="70726"/>
                  </a:lnTo>
                  <a:lnTo>
                    <a:pt x="47040" y="70573"/>
                  </a:lnTo>
                  <a:lnTo>
                    <a:pt x="47205" y="70929"/>
                  </a:lnTo>
                  <a:lnTo>
                    <a:pt x="47637" y="70764"/>
                  </a:lnTo>
                  <a:lnTo>
                    <a:pt x="47802" y="70916"/>
                  </a:lnTo>
                  <a:lnTo>
                    <a:pt x="47955" y="70612"/>
                  </a:lnTo>
                  <a:lnTo>
                    <a:pt x="48221" y="70599"/>
                  </a:lnTo>
                  <a:lnTo>
                    <a:pt x="48399" y="70408"/>
                  </a:lnTo>
                  <a:close/>
                </a:path>
                <a:path w="122554" h="147320">
                  <a:moveTo>
                    <a:pt x="49098" y="64338"/>
                  </a:moveTo>
                  <a:lnTo>
                    <a:pt x="48856" y="64223"/>
                  </a:lnTo>
                  <a:lnTo>
                    <a:pt x="48717" y="64325"/>
                  </a:lnTo>
                  <a:lnTo>
                    <a:pt x="48260" y="64096"/>
                  </a:lnTo>
                  <a:lnTo>
                    <a:pt x="48628" y="64389"/>
                  </a:lnTo>
                  <a:lnTo>
                    <a:pt x="49098" y="64338"/>
                  </a:lnTo>
                  <a:close/>
                </a:path>
                <a:path w="122554" h="147320">
                  <a:moveTo>
                    <a:pt x="50241" y="99961"/>
                  </a:moveTo>
                  <a:close/>
                </a:path>
                <a:path w="122554" h="147320">
                  <a:moveTo>
                    <a:pt x="50241" y="70993"/>
                  </a:moveTo>
                  <a:lnTo>
                    <a:pt x="50025" y="70739"/>
                  </a:lnTo>
                  <a:lnTo>
                    <a:pt x="49923" y="70929"/>
                  </a:lnTo>
                  <a:lnTo>
                    <a:pt x="50241" y="70993"/>
                  </a:lnTo>
                  <a:close/>
                </a:path>
                <a:path w="122554" h="147320">
                  <a:moveTo>
                    <a:pt x="50673" y="99872"/>
                  </a:moveTo>
                  <a:lnTo>
                    <a:pt x="50419" y="99910"/>
                  </a:lnTo>
                  <a:lnTo>
                    <a:pt x="50634" y="100101"/>
                  </a:lnTo>
                  <a:lnTo>
                    <a:pt x="50673" y="99872"/>
                  </a:lnTo>
                  <a:close/>
                </a:path>
                <a:path w="122554" h="147320">
                  <a:moveTo>
                    <a:pt x="52133" y="98640"/>
                  </a:moveTo>
                  <a:lnTo>
                    <a:pt x="52006" y="98361"/>
                  </a:lnTo>
                  <a:lnTo>
                    <a:pt x="51981" y="98513"/>
                  </a:lnTo>
                  <a:lnTo>
                    <a:pt x="52108" y="98640"/>
                  </a:lnTo>
                  <a:close/>
                </a:path>
                <a:path w="122554" h="147320">
                  <a:moveTo>
                    <a:pt x="52336" y="98463"/>
                  </a:moveTo>
                  <a:lnTo>
                    <a:pt x="52082" y="98285"/>
                  </a:lnTo>
                  <a:lnTo>
                    <a:pt x="52158" y="98526"/>
                  </a:lnTo>
                  <a:lnTo>
                    <a:pt x="52336" y="98463"/>
                  </a:lnTo>
                  <a:close/>
                </a:path>
                <a:path w="122554" h="147320">
                  <a:moveTo>
                    <a:pt x="52451" y="98425"/>
                  </a:moveTo>
                  <a:close/>
                </a:path>
                <a:path w="122554" h="147320">
                  <a:moveTo>
                    <a:pt x="52463" y="98437"/>
                  </a:moveTo>
                  <a:close/>
                </a:path>
                <a:path w="122554" h="147320">
                  <a:moveTo>
                    <a:pt x="53860" y="98425"/>
                  </a:moveTo>
                  <a:lnTo>
                    <a:pt x="53670" y="98145"/>
                  </a:lnTo>
                  <a:lnTo>
                    <a:pt x="53340" y="98310"/>
                  </a:lnTo>
                  <a:lnTo>
                    <a:pt x="53860" y="98425"/>
                  </a:lnTo>
                  <a:close/>
                </a:path>
                <a:path w="122554" h="147320">
                  <a:moveTo>
                    <a:pt x="55803" y="98704"/>
                  </a:moveTo>
                  <a:lnTo>
                    <a:pt x="55740" y="98539"/>
                  </a:lnTo>
                  <a:lnTo>
                    <a:pt x="55321" y="98640"/>
                  </a:lnTo>
                  <a:lnTo>
                    <a:pt x="55803" y="98704"/>
                  </a:lnTo>
                  <a:close/>
                </a:path>
                <a:path w="122554" h="147320">
                  <a:moveTo>
                    <a:pt x="55905" y="93776"/>
                  </a:moveTo>
                  <a:lnTo>
                    <a:pt x="55740" y="93687"/>
                  </a:lnTo>
                  <a:lnTo>
                    <a:pt x="55346" y="93916"/>
                  </a:lnTo>
                  <a:lnTo>
                    <a:pt x="55765" y="93967"/>
                  </a:lnTo>
                  <a:lnTo>
                    <a:pt x="55905" y="93776"/>
                  </a:lnTo>
                  <a:close/>
                </a:path>
                <a:path w="122554" h="147320">
                  <a:moveTo>
                    <a:pt x="56108" y="100291"/>
                  </a:moveTo>
                  <a:close/>
                </a:path>
                <a:path w="122554" h="147320">
                  <a:moveTo>
                    <a:pt x="56134" y="100279"/>
                  </a:moveTo>
                  <a:close/>
                </a:path>
                <a:path w="122554" h="147320">
                  <a:moveTo>
                    <a:pt x="56286" y="93865"/>
                  </a:moveTo>
                  <a:lnTo>
                    <a:pt x="56134" y="93586"/>
                  </a:lnTo>
                  <a:lnTo>
                    <a:pt x="55994" y="93548"/>
                  </a:lnTo>
                  <a:lnTo>
                    <a:pt x="56121" y="93687"/>
                  </a:lnTo>
                  <a:lnTo>
                    <a:pt x="56286" y="93865"/>
                  </a:lnTo>
                  <a:close/>
                </a:path>
                <a:path w="122554" h="147320">
                  <a:moveTo>
                    <a:pt x="56299" y="100355"/>
                  </a:moveTo>
                  <a:lnTo>
                    <a:pt x="56134" y="100279"/>
                  </a:lnTo>
                  <a:lnTo>
                    <a:pt x="56299" y="100355"/>
                  </a:lnTo>
                  <a:close/>
                </a:path>
                <a:path w="122554" h="147320">
                  <a:moveTo>
                    <a:pt x="56451" y="99402"/>
                  </a:moveTo>
                  <a:lnTo>
                    <a:pt x="56388" y="99275"/>
                  </a:lnTo>
                  <a:lnTo>
                    <a:pt x="56299" y="99085"/>
                  </a:lnTo>
                  <a:lnTo>
                    <a:pt x="56134" y="99275"/>
                  </a:lnTo>
                  <a:lnTo>
                    <a:pt x="55968" y="99085"/>
                  </a:lnTo>
                  <a:lnTo>
                    <a:pt x="55702" y="98920"/>
                  </a:lnTo>
                  <a:lnTo>
                    <a:pt x="55333" y="98793"/>
                  </a:lnTo>
                  <a:lnTo>
                    <a:pt x="54813" y="98755"/>
                  </a:lnTo>
                  <a:lnTo>
                    <a:pt x="54648" y="98742"/>
                  </a:lnTo>
                  <a:lnTo>
                    <a:pt x="54787" y="98615"/>
                  </a:lnTo>
                  <a:lnTo>
                    <a:pt x="54838" y="98425"/>
                  </a:lnTo>
                  <a:lnTo>
                    <a:pt x="55016" y="98526"/>
                  </a:lnTo>
                  <a:lnTo>
                    <a:pt x="55257" y="98640"/>
                  </a:lnTo>
                  <a:lnTo>
                    <a:pt x="55333" y="98425"/>
                  </a:lnTo>
                  <a:lnTo>
                    <a:pt x="55359" y="98171"/>
                  </a:lnTo>
                  <a:lnTo>
                    <a:pt x="55105" y="98209"/>
                  </a:lnTo>
                  <a:lnTo>
                    <a:pt x="54711" y="98437"/>
                  </a:lnTo>
                  <a:lnTo>
                    <a:pt x="53987" y="98615"/>
                  </a:lnTo>
                  <a:lnTo>
                    <a:pt x="53733" y="98590"/>
                  </a:lnTo>
                  <a:lnTo>
                    <a:pt x="53530" y="98602"/>
                  </a:lnTo>
                  <a:lnTo>
                    <a:pt x="53441" y="98755"/>
                  </a:lnTo>
                  <a:lnTo>
                    <a:pt x="53365" y="98564"/>
                  </a:lnTo>
                  <a:lnTo>
                    <a:pt x="53301" y="98729"/>
                  </a:lnTo>
                  <a:lnTo>
                    <a:pt x="53035" y="98526"/>
                  </a:lnTo>
                  <a:lnTo>
                    <a:pt x="52895" y="98653"/>
                  </a:lnTo>
                  <a:lnTo>
                    <a:pt x="52666" y="98577"/>
                  </a:lnTo>
                  <a:lnTo>
                    <a:pt x="52654" y="98386"/>
                  </a:lnTo>
                  <a:lnTo>
                    <a:pt x="52463" y="98437"/>
                  </a:lnTo>
                  <a:lnTo>
                    <a:pt x="52247" y="98628"/>
                  </a:lnTo>
                  <a:lnTo>
                    <a:pt x="52044" y="98615"/>
                  </a:lnTo>
                  <a:lnTo>
                    <a:pt x="51739" y="98501"/>
                  </a:lnTo>
                  <a:lnTo>
                    <a:pt x="51460" y="98590"/>
                  </a:lnTo>
                  <a:lnTo>
                    <a:pt x="51041" y="98564"/>
                  </a:lnTo>
                  <a:lnTo>
                    <a:pt x="50457" y="98475"/>
                  </a:lnTo>
                  <a:lnTo>
                    <a:pt x="51054" y="98755"/>
                  </a:lnTo>
                  <a:lnTo>
                    <a:pt x="51282" y="99072"/>
                  </a:lnTo>
                  <a:lnTo>
                    <a:pt x="49822" y="98463"/>
                  </a:lnTo>
                  <a:lnTo>
                    <a:pt x="49936" y="98729"/>
                  </a:lnTo>
                  <a:lnTo>
                    <a:pt x="49695" y="98691"/>
                  </a:lnTo>
                  <a:lnTo>
                    <a:pt x="49911" y="98971"/>
                  </a:lnTo>
                  <a:lnTo>
                    <a:pt x="49695" y="98971"/>
                  </a:lnTo>
                  <a:lnTo>
                    <a:pt x="49580" y="99288"/>
                  </a:lnTo>
                  <a:lnTo>
                    <a:pt x="49453" y="99301"/>
                  </a:lnTo>
                  <a:lnTo>
                    <a:pt x="49199" y="99187"/>
                  </a:lnTo>
                  <a:lnTo>
                    <a:pt x="49085" y="99402"/>
                  </a:lnTo>
                  <a:lnTo>
                    <a:pt x="56451" y="99402"/>
                  </a:lnTo>
                  <a:close/>
                </a:path>
                <a:path w="122554" h="147320">
                  <a:moveTo>
                    <a:pt x="56515" y="99809"/>
                  </a:moveTo>
                  <a:lnTo>
                    <a:pt x="56299" y="99910"/>
                  </a:lnTo>
                  <a:lnTo>
                    <a:pt x="56502" y="99860"/>
                  </a:lnTo>
                  <a:close/>
                </a:path>
                <a:path w="122554" h="147320">
                  <a:moveTo>
                    <a:pt x="56578" y="99618"/>
                  </a:moveTo>
                  <a:lnTo>
                    <a:pt x="56464" y="99415"/>
                  </a:lnTo>
                  <a:lnTo>
                    <a:pt x="49085" y="99415"/>
                  </a:lnTo>
                  <a:lnTo>
                    <a:pt x="48831" y="99415"/>
                  </a:lnTo>
                  <a:lnTo>
                    <a:pt x="48450" y="99568"/>
                  </a:lnTo>
                  <a:lnTo>
                    <a:pt x="48323" y="99669"/>
                  </a:lnTo>
                  <a:lnTo>
                    <a:pt x="48564" y="99885"/>
                  </a:lnTo>
                  <a:lnTo>
                    <a:pt x="48907" y="100063"/>
                  </a:lnTo>
                  <a:lnTo>
                    <a:pt x="48907" y="99847"/>
                  </a:lnTo>
                  <a:lnTo>
                    <a:pt x="49009" y="99682"/>
                  </a:lnTo>
                  <a:lnTo>
                    <a:pt x="49060" y="99860"/>
                  </a:lnTo>
                  <a:lnTo>
                    <a:pt x="49187" y="100037"/>
                  </a:lnTo>
                  <a:lnTo>
                    <a:pt x="49390" y="100063"/>
                  </a:lnTo>
                  <a:lnTo>
                    <a:pt x="49644" y="100012"/>
                  </a:lnTo>
                  <a:lnTo>
                    <a:pt x="49885" y="100076"/>
                  </a:lnTo>
                  <a:lnTo>
                    <a:pt x="49974" y="99910"/>
                  </a:lnTo>
                  <a:lnTo>
                    <a:pt x="49999" y="100203"/>
                  </a:lnTo>
                  <a:lnTo>
                    <a:pt x="50088" y="100050"/>
                  </a:lnTo>
                  <a:lnTo>
                    <a:pt x="50152" y="99910"/>
                  </a:lnTo>
                  <a:lnTo>
                    <a:pt x="50571" y="99872"/>
                  </a:lnTo>
                  <a:lnTo>
                    <a:pt x="50812" y="99758"/>
                  </a:lnTo>
                  <a:lnTo>
                    <a:pt x="50634" y="100101"/>
                  </a:lnTo>
                  <a:lnTo>
                    <a:pt x="50812" y="100114"/>
                  </a:lnTo>
                  <a:lnTo>
                    <a:pt x="51015" y="100177"/>
                  </a:lnTo>
                  <a:lnTo>
                    <a:pt x="51117" y="100431"/>
                  </a:lnTo>
                  <a:lnTo>
                    <a:pt x="51384" y="100241"/>
                  </a:lnTo>
                  <a:lnTo>
                    <a:pt x="51600" y="100418"/>
                  </a:lnTo>
                  <a:lnTo>
                    <a:pt x="51854" y="100266"/>
                  </a:lnTo>
                  <a:lnTo>
                    <a:pt x="52108" y="100266"/>
                  </a:lnTo>
                  <a:lnTo>
                    <a:pt x="52374" y="100380"/>
                  </a:lnTo>
                  <a:lnTo>
                    <a:pt x="52755" y="100253"/>
                  </a:lnTo>
                  <a:lnTo>
                    <a:pt x="53124" y="100380"/>
                  </a:lnTo>
                  <a:lnTo>
                    <a:pt x="53378" y="100431"/>
                  </a:lnTo>
                  <a:lnTo>
                    <a:pt x="53568" y="100634"/>
                  </a:lnTo>
                  <a:lnTo>
                    <a:pt x="53962" y="100482"/>
                  </a:lnTo>
                  <a:lnTo>
                    <a:pt x="54089" y="100495"/>
                  </a:lnTo>
                  <a:lnTo>
                    <a:pt x="54216" y="100584"/>
                  </a:lnTo>
                  <a:lnTo>
                    <a:pt x="54381" y="100482"/>
                  </a:lnTo>
                  <a:lnTo>
                    <a:pt x="54305" y="100342"/>
                  </a:lnTo>
                  <a:lnTo>
                    <a:pt x="54660" y="100342"/>
                  </a:lnTo>
                  <a:lnTo>
                    <a:pt x="54902" y="100304"/>
                  </a:lnTo>
                  <a:lnTo>
                    <a:pt x="55664" y="100342"/>
                  </a:lnTo>
                  <a:lnTo>
                    <a:pt x="55930" y="100241"/>
                  </a:lnTo>
                  <a:lnTo>
                    <a:pt x="56057" y="100164"/>
                  </a:lnTo>
                  <a:lnTo>
                    <a:pt x="56235" y="100215"/>
                  </a:lnTo>
                  <a:lnTo>
                    <a:pt x="56362" y="100114"/>
                  </a:lnTo>
                  <a:lnTo>
                    <a:pt x="56362" y="99949"/>
                  </a:lnTo>
                  <a:lnTo>
                    <a:pt x="56235" y="99949"/>
                  </a:lnTo>
                  <a:lnTo>
                    <a:pt x="56388" y="99758"/>
                  </a:lnTo>
                  <a:lnTo>
                    <a:pt x="56527" y="99656"/>
                  </a:lnTo>
                  <a:close/>
                </a:path>
                <a:path w="122554" h="147320">
                  <a:moveTo>
                    <a:pt x="56680" y="99453"/>
                  </a:moveTo>
                  <a:lnTo>
                    <a:pt x="56553" y="99555"/>
                  </a:lnTo>
                  <a:lnTo>
                    <a:pt x="56680" y="99453"/>
                  </a:lnTo>
                  <a:close/>
                </a:path>
                <a:path w="122554" h="147320">
                  <a:moveTo>
                    <a:pt x="56756" y="99441"/>
                  </a:moveTo>
                  <a:close/>
                </a:path>
                <a:path w="122554" h="147320">
                  <a:moveTo>
                    <a:pt x="57023" y="137833"/>
                  </a:moveTo>
                  <a:lnTo>
                    <a:pt x="56857" y="137782"/>
                  </a:lnTo>
                  <a:lnTo>
                    <a:pt x="56451" y="137375"/>
                  </a:lnTo>
                  <a:lnTo>
                    <a:pt x="55626" y="137591"/>
                  </a:lnTo>
                  <a:lnTo>
                    <a:pt x="55206" y="137782"/>
                  </a:lnTo>
                  <a:lnTo>
                    <a:pt x="55003" y="137604"/>
                  </a:lnTo>
                  <a:lnTo>
                    <a:pt x="54800" y="137604"/>
                  </a:lnTo>
                  <a:lnTo>
                    <a:pt x="54533" y="137693"/>
                  </a:lnTo>
                  <a:lnTo>
                    <a:pt x="54317" y="137668"/>
                  </a:lnTo>
                  <a:lnTo>
                    <a:pt x="54063" y="137617"/>
                  </a:lnTo>
                  <a:lnTo>
                    <a:pt x="53911" y="137807"/>
                  </a:lnTo>
                  <a:lnTo>
                    <a:pt x="53848" y="138417"/>
                  </a:lnTo>
                  <a:lnTo>
                    <a:pt x="54406" y="138188"/>
                  </a:lnTo>
                  <a:lnTo>
                    <a:pt x="54686" y="138417"/>
                  </a:lnTo>
                  <a:lnTo>
                    <a:pt x="54838" y="138518"/>
                  </a:lnTo>
                  <a:lnTo>
                    <a:pt x="55067" y="138303"/>
                  </a:lnTo>
                  <a:lnTo>
                    <a:pt x="55219" y="138417"/>
                  </a:lnTo>
                  <a:lnTo>
                    <a:pt x="55448" y="138531"/>
                  </a:lnTo>
                  <a:lnTo>
                    <a:pt x="55727" y="138315"/>
                  </a:lnTo>
                  <a:lnTo>
                    <a:pt x="55981" y="138125"/>
                  </a:lnTo>
                  <a:lnTo>
                    <a:pt x="56286" y="138074"/>
                  </a:lnTo>
                  <a:lnTo>
                    <a:pt x="56553" y="138074"/>
                  </a:lnTo>
                  <a:lnTo>
                    <a:pt x="56997" y="138010"/>
                  </a:lnTo>
                  <a:lnTo>
                    <a:pt x="56743" y="137934"/>
                  </a:lnTo>
                  <a:lnTo>
                    <a:pt x="57023" y="137833"/>
                  </a:lnTo>
                  <a:close/>
                </a:path>
                <a:path w="122554" h="147320">
                  <a:moveTo>
                    <a:pt x="64071" y="57200"/>
                  </a:moveTo>
                  <a:lnTo>
                    <a:pt x="63982" y="56997"/>
                  </a:lnTo>
                  <a:lnTo>
                    <a:pt x="63804" y="56959"/>
                  </a:lnTo>
                  <a:lnTo>
                    <a:pt x="63690" y="56807"/>
                  </a:lnTo>
                  <a:lnTo>
                    <a:pt x="63550" y="56654"/>
                  </a:lnTo>
                  <a:lnTo>
                    <a:pt x="63436" y="56311"/>
                  </a:lnTo>
                  <a:lnTo>
                    <a:pt x="63195" y="56489"/>
                  </a:lnTo>
                  <a:lnTo>
                    <a:pt x="63347" y="56769"/>
                  </a:lnTo>
                  <a:lnTo>
                    <a:pt x="63741" y="57289"/>
                  </a:lnTo>
                  <a:lnTo>
                    <a:pt x="64071" y="57200"/>
                  </a:lnTo>
                  <a:close/>
                </a:path>
                <a:path w="122554" h="147320">
                  <a:moveTo>
                    <a:pt x="71475" y="103555"/>
                  </a:moveTo>
                  <a:lnTo>
                    <a:pt x="71450" y="103403"/>
                  </a:lnTo>
                  <a:lnTo>
                    <a:pt x="71437" y="103555"/>
                  </a:lnTo>
                  <a:close/>
                </a:path>
                <a:path w="122554" h="147320">
                  <a:moveTo>
                    <a:pt x="71539" y="103555"/>
                  </a:moveTo>
                  <a:close/>
                </a:path>
                <a:path w="122554" h="147320">
                  <a:moveTo>
                    <a:pt x="71551" y="103593"/>
                  </a:moveTo>
                  <a:close/>
                </a:path>
                <a:path w="122554" h="147320">
                  <a:moveTo>
                    <a:pt x="71818" y="104762"/>
                  </a:moveTo>
                  <a:lnTo>
                    <a:pt x="71577" y="104660"/>
                  </a:lnTo>
                  <a:lnTo>
                    <a:pt x="71297" y="104660"/>
                  </a:lnTo>
                  <a:lnTo>
                    <a:pt x="71602" y="104876"/>
                  </a:lnTo>
                  <a:lnTo>
                    <a:pt x="71818" y="104762"/>
                  </a:lnTo>
                  <a:close/>
                </a:path>
                <a:path w="122554" h="147320">
                  <a:moveTo>
                    <a:pt x="72364" y="104279"/>
                  </a:moveTo>
                  <a:lnTo>
                    <a:pt x="71628" y="104025"/>
                  </a:lnTo>
                  <a:lnTo>
                    <a:pt x="71932" y="103860"/>
                  </a:lnTo>
                  <a:lnTo>
                    <a:pt x="71716" y="103746"/>
                  </a:lnTo>
                  <a:lnTo>
                    <a:pt x="71589" y="103746"/>
                  </a:lnTo>
                  <a:lnTo>
                    <a:pt x="71513" y="103606"/>
                  </a:lnTo>
                  <a:lnTo>
                    <a:pt x="71221" y="103251"/>
                  </a:lnTo>
                  <a:lnTo>
                    <a:pt x="70015" y="102692"/>
                  </a:lnTo>
                  <a:lnTo>
                    <a:pt x="70675" y="103746"/>
                  </a:lnTo>
                  <a:lnTo>
                    <a:pt x="70980" y="104038"/>
                  </a:lnTo>
                  <a:lnTo>
                    <a:pt x="71437" y="104381"/>
                  </a:lnTo>
                  <a:lnTo>
                    <a:pt x="71831" y="104559"/>
                  </a:lnTo>
                  <a:lnTo>
                    <a:pt x="72364" y="104279"/>
                  </a:lnTo>
                  <a:close/>
                </a:path>
                <a:path w="122554" h="147320">
                  <a:moveTo>
                    <a:pt x="72529" y="104813"/>
                  </a:moveTo>
                  <a:lnTo>
                    <a:pt x="72237" y="104533"/>
                  </a:lnTo>
                  <a:lnTo>
                    <a:pt x="72009" y="104533"/>
                  </a:lnTo>
                  <a:lnTo>
                    <a:pt x="72529" y="104813"/>
                  </a:lnTo>
                  <a:close/>
                </a:path>
                <a:path w="122554" h="147320">
                  <a:moveTo>
                    <a:pt x="74676" y="106070"/>
                  </a:moveTo>
                  <a:lnTo>
                    <a:pt x="74650" y="105879"/>
                  </a:lnTo>
                  <a:lnTo>
                    <a:pt x="74142" y="105752"/>
                  </a:lnTo>
                  <a:lnTo>
                    <a:pt x="73926" y="105664"/>
                  </a:lnTo>
                  <a:lnTo>
                    <a:pt x="73571" y="105562"/>
                  </a:lnTo>
                  <a:lnTo>
                    <a:pt x="73634" y="105219"/>
                  </a:lnTo>
                  <a:lnTo>
                    <a:pt x="73342" y="105079"/>
                  </a:lnTo>
                  <a:lnTo>
                    <a:pt x="72847" y="104965"/>
                  </a:lnTo>
                  <a:lnTo>
                    <a:pt x="72567" y="104838"/>
                  </a:lnTo>
                  <a:lnTo>
                    <a:pt x="72199" y="104825"/>
                  </a:lnTo>
                  <a:lnTo>
                    <a:pt x="71983" y="104990"/>
                  </a:lnTo>
                  <a:lnTo>
                    <a:pt x="72732" y="105257"/>
                  </a:lnTo>
                  <a:lnTo>
                    <a:pt x="73037" y="105613"/>
                  </a:lnTo>
                  <a:lnTo>
                    <a:pt x="72478" y="105448"/>
                  </a:lnTo>
                  <a:lnTo>
                    <a:pt x="72313" y="105613"/>
                  </a:lnTo>
                  <a:lnTo>
                    <a:pt x="71564" y="106248"/>
                  </a:lnTo>
                  <a:lnTo>
                    <a:pt x="72618" y="106032"/>
                  </a:lnTo>
                  <a:lnTo>
                    <a:pt x="72834" y="106299"/>
                  </a:lnTo>
                  <a:lnTo>
                    <a:pt x="72834" y="106070"/>
                  </a:lnTo>
                  <a:lnTo>
                    <a:pt x="73215" y="106260"/>
                  </a:lnTo>
                  <a:lnTo>
                    <a:pt x="73444" y="106400"/>
                  </a:lnTo>
                  <a:lnTo>
                    <a:pt x="73710" y="106299"/>
                  </a:lnTo>
                  <a:lnTo>
                    <a:pt x="73875" y="106375"/>
                  </a:lnTo>
                  <a:lnTo>
                    <a:pt x="74117" y="106337"/>
                  </a:lnTo>
                  <a:lnTo>
                    <a:pt x="74383" y="106121"/>
                  </a:lnTo>
                  <a:lnTo>
                    <a:pt x="74561" y="106159"/>
                  </a:lnTo>
                  <a:lnTo>
                    <a:pt x="74498" y="105918"/>
                  </a:lnTo>
                  <a:lnTo>
                    <a:pt x="74676" y="106070"/>
                  </a:lnTo>
                  <a:close/>
                </a:path>
                <a:path w="122554" h="147320">
                  <a:moveTo>
                    <a:pt x="74980" y="131635"/>
                  </a:moveTo>
                  <a:lnTo>
                    <a:pt x="74777" y="131483"/>
                  </a:lnTo>
                  <a:lnTo>
                    <a:pt x="74206" y="131432"/>
                  </a:lnTo>
                  <a:lnTo>
                    <a:pt x="74371" y="131914"/>
                  </a:lnTo>
                  <a:lnTo>
                    <a:pt x="74587" y="132041"/>
                  </a:lnTo>
                  <a:lnTo>
                    <a:pt x="74790" y="131724"/>
                  </a:lnTo>
                  <a:lnTo>
                    <a:pt x="74980" y="131635"/>
                  </a:lnTo>
                  <a:close/>
                </a:path>
                <a:path w="122554" h="147320">
                  <a:moveTo>
                    <a:pt x="75501" y="103987"/>
                  </a:moveTo>
                  <a:lnTo>
                    <a:pt x="75272" y="103835"/>
                  </a:lnTo>
                  <a:lnTo>
                    <a:pt x="74993" y="103860"/>
                  </a:lnTo>
                  <a:lnTo>
                    <a:pt x="75247" y="104000"/>
                  </a:lnTo>
                  <a:lnTo>
                    <a:pt x="75501" y="103987"/>
                  </a:lnTo>
                  <a:close/>
                </a:path>
                <a:path w="122554" h="147320">
                  <a:moveTo>
                    <a:pt x="77330" y="107670"/>
                  </a:moveTo>
                  <a:lnTo>
                    <a:pt x="76949" y="107327"/>
                  </a:lnTo>
                  <a:lnTo>
                    <a:pt x="76860" y="106946"/>
                  </a:lnTo>
                  <a:lnTo>
                    <a:pt x="76669" y="107010"/>
                  </a:lnTo>
                  <a:lnTo>
                    <a:pt x="76225" y="106768"/>
                  </a:lnTo>
                  <a:lnTo>
                    <a:pt x="75730" y="106959"/>
                  </a:lnTo>
                  <a:lnTo>
                    <a:pt x="75387" y="106680"/>
                  </a:lnTo>
                  <a:lnTo>
                    <a:pt x="73990" y="107391"/>
                  </a:lnTo>
                  <a:lnTo>
                    <a:pt x="75323" y="107416"/>
                  </a:lnTo>
                  <a:lnTo>
                    <a:pt x="76377" y="107607"/>
                  </a:lnTo>
                  <a:lnTo>
                    <a:pt x="76619" y="107645"/>
                  </a:lnTo>
                  <a:lnTo>
                    <a:pt x="77330" y="107670"/>
                  </a:lnTo>
                  <a:close/>
                </a:path>
                <a:path w="122554" h="147320">
                  <a:moveTo>
                    <a:pt x="77749" y="106248"/>
                  </a:moveTo>
                  <a:lnTo>
                    <a:pt x="77457" y="106032"/>
                  </a:lnTo>
                  <a:lnTo>
                    <a:pt x="77254" y="106108"/>
                  </a:lnTo>
                  <a:lnTo>
                    <a:pt x="77431" y="106146"/>
                  </a:lnTo>
                  <a:lnTo>
                    <a:pt x="77749" y="106248"/>
                  </a:lnTo>
                  <a:close/>
                </a:path>
                <a:path w="122554" h="147320">
                  <a:moveTo>
                    <a:pt x="78676" y="103530"/>
                  </a:moveTo>
                  <a:lnTo>
                    <a:pt x="78498" y="103352"/>
                  </a:lnTo>
                  <a:lnTo>
                    <a:pt x="78536" y="103606"/>
                  </a:lnTo>
                  <a:lnTo>
                    <a:pt x="78676" y="103530"/>
                  </a:lnTo>
                  <a:close/>
                </a:path>
                <a:path w="122554" h="147320">
                  <a:moveTo>
                    <a:pt x="79387" y="130048"/>
                  </a:moveTo>
                  <a:lnTo>
                    <a:pt x="79375" y="129781"/>
                  </a:lnTo>
                  <a:lnTo>
                    <a:pt x="79057" y="130073"/>
                  </a:lnTo>
                  <a:lnTo>
                    <a:pt x="78905" y="129984"/>
                  </a:lnTo>
                  <a:lnTo>
                    <a:pt x="78663" y="129819"/>
                  </a:lnTo>
                  <a:lnTo>
                    <a:pt x="78168" y="129755"/>
                  </a:lnTo>
                  <a:lnTo>
                    <a:pt x="78079" y="129438"/>
                  </a:lnTo>
                  <a:lnTo>
                    <a:pt x="78054" y="129273"/>
                  </a:lnTo>
                  <a:lnTo>
                    <a:pt x="77647" y="129413"/>
                  </a:lnTo>
                  <a:lnTo>
                    <a:pt x="77508" y="129413"/>
                  </a:lnTo>
                  <a:lnTo>
                    <a:pt x="77228" y="129222"/>
                  </a:lnTo>
                  <a:lnTo>
                    <a:pt x="76847" y="129273"/>
                  </a:lnTo>
                  <a:lnTo>
                    <a:pt x="76542" y="129247"/>
                  </a:lnTo>
                  <a:lnTo>
                    <a:pt x="76212" y="129120"/>
                  </a:lnTo>
                  <a:lnTo>
                    <a:pt x="76149" y="129540"/>
                  </a:lnTo>
                  <a:lnTo>
                    <a:pt x="75780" y="129679"/>
                  </a:lnTo>
                  <a:lnTo>
                    <a:pt x="75184" y="129806"/>
                  </a:lnTo>
                  <a:lnTo>
                    <a:pt x="75069" y="130187"/>
                  </a:lnTo>
                  <a:lnTo>
                    <a:pt x="75514" y="130632"/>
                  </a:lnTo>
                  <a:lnTo>
                    <a:pt x="75755" y="130835"/>
                  </a:lnTo>
                  <a:lnTo>
                    <a:pt x="76047" y="131521"/>
                  </a:lnTo>
                  <a:lnTo>
                    <a:pt x="76454" y="131165"/>
                  </a:lnTo>
                  <a:lnTo>
                    <a:pt x="76771" y="131127"/>
                  </a:lnTo>
                  <a:lnTo>
                    <a:pt x="76657" y="131508"/>
                  </a:lnTo>
                  <a:lnTo>
                    <a:pt x="76784" y="131521"/>
                  </a:lnTo>
                  <a:lnTo>
                    <a:pt x="77025" y="131381"/>
                  </a:lnTo>
                  <a:lnTo>
                    <a:pt x="77368" y="131254"/>
                  </a:lnTo>
                  <a:lnTo>
                    <a:pt x="77444" y="130924"/>
                  </a:lnTo>
                  <a:lnTo>
                    <a:pt x="77635" y="130733"/>
                  </a:lnTo>
                  <a:lnTo>
                    <a:pt x="77939" y="130848"/>
                  </a:lnTo>
                  <a:lnTo>
                    <a:pt x="78155" y="130746"/>
                  </a:lnTo>
                  <a:lnTo>
                    <a:pt x="78625" y="130492"/>
                  </a:lnTo>
                  <a:lnTo>
                    <a:pt x="79082" y="130416"/>
                  </a:lnTo>
                  <a:lnTo>
                    <a:pt x="79387" y="130048"/>
                  </a:lnTo>
                  <a:close/>
                </a:path>
                <a:path w="122554" h="147320">
                  <a:moveTo>
                    <a:pt x="79552" y="106743"/>
                  </a:moveTo>
                  <a:lnTo>
                    <a:pt x="79413" y="106781"/>
                  </a:lnTo>
                  <a:lnTo>
                    <a:pt x="79552" y="106845"/>
                  </a:lnTo>
                  <a:close/>
                </a:path>
                <a:path w="122554" h="147320">
                  <a:moveTo>
                    <a:pt x="79971" y="106629"/>
                  </a:moveTo>
                  <a:lnTo>
                    <a:pt x="79832" y="106387"/>
                  </a:lnTo>
                  <a:lnTo>
                    <a:pt x="79705" y="106527"/>
                  </a:lnTo>
                  <a:lnTo>
                    <a:pt x="79616" y="106692"/>
                  </a:lnTo>
                  <a:lnTo>
                    <a:pt x="79971" y="106629"/>
                  </a:lnTo>
                  <a:close/>
                </a:path>
                <a:path w="122554" h="147320">
                  <a:moveTo>
                    <a:pt x="80073" y="106070"/>
                  </a:moveTo>
                  <a:lnTo>
                    <a:pt x="79705" y="105918"/>
                  </a:lnTo>
                  <a:lnTo>
                    <a:pt x="79768" y="106095"/>
                  </a:lnTo>
                  <a:lnTo>
                    <a:pt x="79959" y="106083"/>
                  </a:lnTo>
                  <a:close/>
                </a:path>
                <a:path w="122554" h="147320">
                  <a:moveTo>
                    <a:pt x="80264" y="106959"/>
                  </a:moveTo>
                  <a:lnTo>
                    <a:pt x="80111" y="106807"/>
                  </a:lnTo>
                  <a:lnTo>
                    <a:pt x="79997" y="106629"/>
                  </a:lnTo>
                  <a:lnTo>
                    <a:pt x="79832" y="106807"/>
                  </a:lnTo>
                  <a:lnTo>
                    <a:pt x="80264" y="106959"/>
                  </a:lnTo>
                  <a:close/>
                </a:path>
                <a:path w="122554" h="147320">
                  <a:moveTo>
                    <a:pt x="80683" y="104114"/>
                  </a:moveTo>
                  <a:lnTo>
                    <a:pt x="80251" y="104025"/>
                  </a:lnTo>
                  <a:lnTo>
                    <a:pt x="80416" y="104241"/>
                  </a:lnTo>
                  <a:lnTo>
                    <a:pt x="80568" y="104190"/>
                  </a:lnTo>
                  <a:close/>
                </a:path>
                <a:path w="122554" h="147320">
                  <a:moveTo>
                    <a:pt x="81229" y="106006"/>
                  </a:moveTo>
                  <a:lnTo>
                    <a:pt x="81127" y="105803"/>
                  </a:lnTo>
                  <a:lnTo>
                    <a:pt x="81064" y="105994"/>
                  </a:lnTo>
                  <a:lnTo>
                    <a:pt x="81051" y="105867"/>
                  </a:lnTo>
                  <a:lnTo>
                    <a:pt x="80835" y="105918"/>
                  </a:lnTo>
                  <a:lnTo>
                    <a:pt x="80886" y="106057"/>
                  </a:lnTo>
                  <a:lnTo>
                    <a:pt x="81038" y="106045"/>
                  </a:lnTo>
                  <a:lnTo>
                    <a:pt x="81191" y="106108"/>
                  </a:lnTo>
                  <a:close/>
                </a:path>
                <a:path w="122554" h="147320">
                  <a:moveTo>
                    <a:pt x="81686" y="52197"/>
                  </a:moveTo>
                  <a:lnTo>
                    <a:pt x="81216" y="52019"/>
                  </a:lnTo>
                  <a:lnTo>
                    <a:pt x="81330" y="52285"/>
                  </a:lnTo>
                  <a:lnTo>
                    <a:pt x="81483" y="52425"/>
                  </a:lnTo>
                  <a:lnTo>
                    <a:pt x="81686" y="52197"/>
                  </a:lnTo>
                  <a:close/>
                </a:path>
                <a:path w="122554" h="147320">
                  <a:moveTo>
                    <a:pt x="82181" y="100126"/>
                  </a:moveTo>
                  <a:lnTo>
                    <a:pt x="81978" y="100025"/>
                  </a:lnTo>
                  <a:lnTo>
                    <a:pt x="81686" y="100101"/>
                  </a:lnTo>
                  <a:lnTo>
                    <a:pt x="81813" y="99682"/>
                  </a:lnTo>
                  <a:lnTo>
                    <a:pt x="81584" y="99656"/>
                  </a:lnTo>
                  <a:lnTo>
                    <a:pt x="81343" y="99720"/>
                  </a:lnTo>
                  <a:lnTo>
                    <a:pt x="81457" y="100063"/>
                  </a:lnTo>
                  <a:lnTo>
                    <a:pt x="81140" y="99999"/>
                  </a:lnTo>
                  <a:lnTo>
                    <a:pt x="81368" y="100101"/>
                  </a:lnTo>
                  <a:lnTo>
                    <a:pt x="81483" y="100279"/>
                  </a:lnTo>
                  <a:lnTo>
                    <a:pt x="82181" y="100126"/>
                  </a:lnTo>
                  <a:close/>
                </a:path>
                <a:path w="122554" h="147320">
                  <a:moveTo>
                    <a:pt x="85572" y="110274"/>
                  </a:moveTo>
                  <a:lnTo>
                    <a:pt x="85318" y="110363"/>
                  </a:lnTo>
                  <a:lnTo>
                    <a:pt x="85509" y="110451"/>
                  </a:lnTo>
                  <a:lnTo>
                    <a:pt x="85572" y="110274"/>
                  </a:lnTo>
                  <a:close/>
                </a:path>
                <a:path w="122554" h="147320">
                  <a:moveTo>
                    <a:pt x="85991" y="54089"/>
                  </a:moveTo>
                  <a:lnTo>
                    <a:pt x="85725" y="53568"/>
                  </a:lnTo>
                  <a:lnTo>
                    <a:pt x="85585" y="53835"/>
                  </a:lnTo>
                  <a:lnTo>
                    <a:pt x="85610" y="53962"/>
                  </a:lnTo>
                  <a:lnTo>
                    <a:pt x="85813" y="54292"/>
                  </a:lnTo>
                  <a:lnTo>
                    <a:pt x="85991" y="54089"/>
                  </a:lnTo>
                  <a:close/>
                </a:path>
                <a:path w="122554" h="147320">
                  <a:moveTo>
                    <a:pt x="88150" y="120357"/>
                  </a:moveTo>
                  <a:lnTo>
                    <a:pt x="87617" y="120472"/>
                  </a:lnTo>
                  <a:lnTo>
                    <a:pt x="87757" y="120688"/>
                  </a:lnTo>
                  <a:lnTo>
                    <a:pt x="87985" y="120840"/>
                  </a:lnTo>
                  <a:lnTo>
                    <a:pt x="88112" y="120408"/>
                  </a:lnTo>
                  <a:close/>
                </a:path>
                <a:path w="122554" h="147320">
                  <a:moveTo>
                    <a:pt x="88214" y="129247"/>
                  </a:moveTo>
                  <a:lnTo>
                    <a:pt x="88061" y="129019"/>
                  </a:lnTo>
                  <a:lnTo>
                    <a:pt x="88214" y="129247"/>
                  </a:lnTo>
                  <a:close/>
                </a:path>
                <a:path w="122554" h="147320">
                  <a:moveTo>
                    <a:pt x="88671" y="70764"/>
                  </a:moveTo>
                  <a:lnTo>
                    <a:pt x="88442" y="70548"/>
                  </a:lnTo>
                  <a:lnTo>
                    <a:pt x="88392" y="70370"/>
                  </a:lnTo>
                  <a:lnTo>
                    <a:pt x="88379" y="70040"/>
                  </a:lnTo>
                  <a:lnTo>
                    <a:pt x="88201" y="69977"/>
                  </a:lnTo>
                  <a:lnTo>
                    <a:pt x="88074" y="69735"/>
                  </a:lnTo>
                  <a:lnTo>
                    <a:pt x="88138" y="70142"/>
                  </a:lnTo>
                  <a:lnTo>
                    <a:pt x="88011" y="70104"/>
                  </a:lnTo>
                  <a:lnTo>
                    <a:pt x="87858" y="70231"/>
                  </a:lnTo>
                  <a:lnTo>
                    <a:pt x="87795" y="70358"/>
                  </a:lnTo>
                  <a:lnTo>
                    <a:pt x="87795" y="70573"/>
                  </a:lnTo>
                  <a:lnTo>
                    <a:pt x="87934" y="70510"/>
                  </a:lnTo>
                  <a:lnTo>
                    <a:pt x="87972" y="70662"/>
                  </a:lnTo>
                  <a:lnTo>
                    <a:pt x="87998" y="70789"/>
                  </a:lnTo>
                  <a:lnTo>
                    <a:pt x="87922" y="70916"/>
                  </a:lnTo>
                  <a:lnTo>
                    <a:pt x="88150" y="70942"/>
                  </a:lnTo>
                  <a:lnTo>
                    <a:pt x="88252" y="70650"/>
                  </a:lnTo>
                  <a:lnTo>
                    <a:pt x="88303" y="71043"/>
                  </a:lnTo>
                  <a:lnTo>
                    <a:pt x="88430" y="70866"/>
                  </a:lnTo>
                  <a:lnTo>
                    <a:pt x="88671" y="70764"/>
                  </a:lnTo>
                  <a:close/>
                </a:path>
                <a:path w="122554" h="147320">
                  <a:moveTo>
                    <a:pt x="88861" y="130073"/>
                  </a:moveTo>
                  <a:lnTo>
                    <a:pt x="88709" y="130022"/>
                  </a:lnTo>
                  <a:lnTo>
                    <a:pt x="88861" y="130073"/>
                  </a:lnTo>
                  <a:close/>
                </a:path>
                <a:path w="122554" h="147320">
                  <a:moveTo>
                    <a:pt x="89230" y="131813"/>
                  </a:moveTo>
                  <a:lnTo>
                    <a:pt x="88023" y="131813"/>
                  </a:lnTo>
                  <a:lnTo>
                    <a:pt x="87782" y="131876"/>
                  </a:lnTo>
                  <a:lnTo>
                    <a:pt x="87566" y="132029"/>
                  </a:lnTo>
                  <a:lnTo>
                    <a:pt x="87439" y="132219"/>
                  </a:lnTo>
                  <a:lnTo>
                    <a:pt x="87312" y="132257"/>
                  </a:lnTo>
                  <a:lnTo>
                    <a:pt x="86982" y="132168"/>
                  </a:lnTo>
                  <a:lnTo>
                    <a:pt x="87058" y="132422"/>
                  </a:lnTo>
                  <a:lnTo>
                    <a:pt x="86982" y="132740"/>
                  </a:lnTo>
                  <a:lnTo>
                    <a:pt x="87337" y="132486"/>
                  </a:lnTo>
                  <a:lnTo>
                    <a:pt x="87236" y="132689"/>
                  </a:lnTo>
                  <a:lnTo>
                    <a:pt x="86982" y="132842"/>
                  </a:lnTo>
                  <a:lnTo>
                    <a:pt x="87210" y="133172"/>
                  </a:lnTo>
                  <a:lnTo>
                    <a:pt x="87020" y="133362"/>
                  </a:lnTo>
                  <a:lnTo>
                    <a:pt x="86956" y="133616"/>
                  </a:lnTo>
                  <a:lnTo>
                    <a:pt x="87337" y="133464"/>
                  </a:lnTo>
                  <a:lnTo>
                    <a:pt x="87401" y="133197"/>
                  </a:lnTo>
                  <a:lnTo>
                    <a:pt x="87541" y="133350"/>
                  </a:lnTo>
                  <a:lnTo>
                    <a:pt x="87706" y="133045"/>
                  </a:lnTo>
                  <a:lnTo>
                    <a:pt x="88138" y="132981"/>
                  </a:lnTo>
                  <a:lnTo>
                    <a:pt x="87553" y="133515"/>
                  </a:lnTo>
                  <a:lnTo>
                    <a:pt x="87934" y="133324"/>
                  </a:lnTo>
                  <a:lnTo>
                    <a:pt x="88379" y="132791"/>
                  </a:lnTo>
                  <a:lnTo>
                    <a:pt x="89230" y="131813"/>
                  </a:lnTo>
                  <a:close/>
                </a:path>
                <a:path w="122554" h="147320">
                  <a:moveTo>
                    <a:pt x="89598" y="129184"/>
                  </a:moveTo>
                  <a:lnTo>
                    <a:pt x="89369" y="128727"/>
                  </a:lnTo>
                  <a:lnTo>
                    <a:pt x="88950" y="129184"/>
                  </a:lnTo>
                  <a:lnTo>
                    <a:pt x="89598" y="129184"/>
                  </a:lnTo>
                  <a:close/>
                </a:path>
                <a:path w="122554" h="147320">
                  <a:moveTo>
                    <a:pt x="90576" y="129794"/>
                  </a:moveTo>
                  <a:lnTo>
                    <a:pt x="89128" y="129413"/>
                  </a:lnTo>
                  <a:lnTo>
                    <a:pt x="89522" y="129222"/>
                  </a:lnTo>
                  <a:lnTo>
                    <a:pt x="88925" y="129222"/>
                  </a:lnTo>
                  <a:lnTo>
                    <a:pt x="88290" y="129222"/>
                  </a:lnTo>
                  <a:lnTo>
                    <a:pt x="88836" y="130035"/>
                  </a:lnTo>
                  <a:lnTo>
                    <a:pt x="88861" y="130276"/>
                  </a:lnTo>
                  <a:lnTo>
                    <a:pt x="88684" y="130022"/>
                  </a:lnTo>
                  <a:lnTo>
                    <a:pt x="88277" y="129349"/>
                  </a:lnTo>
                  <a:lnTo>
                    <a:pt x="87960" y="129349"/>
                  </a:lnTo>
                  <a:lnTo>
                    <a:pt x="85966" y="128689"/>
                  </a:lnTo>
                  <a:lnTo>
                    <a:pt x="86474" y="129222"/>
                  </a:lnTo>
                  <a:lnTo>
                    <a:pt x="86728" y="129743"/>
                  </a:lnTo>
                  <a:lnTo>
                    <a:pt x="86753" y="130098"/>
                  </a:lnTo>
                  <a:lnTo>
                    <a:pt x="87325" y="130175"/>
                  </a:lnTo>
                  <a:lnTo>
                    <a:pt x="87591" y="130238"/>
                  </a:lnTo>
                  <a:lnTo>
                    <a:pt x="88061" y="130022"/>
                  </a:lnTo>
                  <a:lnTo>
                    <a:pt x="88315" y="130149"/>
                  </a:lnTo>
                  <a:lnTo>
                    <a:pt x="88480" y="130289"/>
                  </a:lnTo>
                  <a:lnTo>
                    <a:pt x="89128" y="130581"/>
                  </a:lnTo>
                  <a:lnTo>
                    <a:pt x="89027" y="130276"/>
                  </a:lnTo>
                  <a:lnTo>
                    <a:pt x="89217" y="130530"/>
                  </a:lnTo>
                  <a:lnTo>
                    <a:pt x="89611" y="129908"/>
                  </a:lnTo>
                  <a:lnTo>
                    <a:pt x="90576" y="129794"/>
                  </a:lnTo>
                  <a:close/>
                </a:path>
                <a:path w="122554" h="147320">
                  <a:moveTo>
                    <a:pt x="91338" y="86423"/>
                  </a:moveTo>
                  <a:lnTo>
                    <a:pt x="91249" y="86080"/>
                  </a:lnTo>
                  <a:lnTo>
                    <a:pt x="91109" y="86194"/>
                  </a:lnTo>
                  <a:lnTo>
                    <a:pt x="91236" y="86588"/>
                  </a:lnTo>
                  <a:lnTo>
                    <a:pt x="91338" y="86423"/>
                  </a:lnTo>
                  <a:close/>
                </a:path>
                <a:path w="122554" h="147320">
                  <a:moveTo>
                    <a:pt x="92811" y="128003"/>
                  </a:moveTo>
                  <a:lnTo>
                    <a:pt x="92468" y="127939"/>
                  </a:lnTo>
                  <a:lnTo>
                    <a:pt x="92417" y="128079"/>
                  </a:lnTo>
                  <a:lnTo>
                    <a:pt x="92544" y="128079"/>
                  </a:lnTo>
                  <a:lnTo>
                    <a:pt x="92811" y="128003"/>
                  </a:lnTo>
                  <a:close/>
                </a:path>
                <a:path w="122554" h="147320">
                  <a:moveTo>
                    <a:pt x="94615" y="123977"/>
                  </a:moveTo>
                  <a:lnTo>
                    <a:pt x="94437" y="124040"/>
                  </a:lnTo>
                  <a:lnTo>
                    <a:pt x="94272" y="124307"/>
                  </a:lnTo>
                  <a:lnTo>
                    <a:pt x="94538" y="124167"/>
                  </a:lnTo>
                  <a:lnTo>
                    <a:pt x="94615" y="123977"/>
                  </a:lnTo>
                  <a:close/>
                </a:path>
                <a:path w="122554" h="147320">
                  <a:moveTo>
                    <a:pt x="96405" y="126542"/>
                  </a:moveTo>
                  <a:lnTo>
                    <a:pt x="96189" y="126504"/>
                  </a:lnTo>
                  <a:lnTo>
                    <a:pt x="96062" y="126428"/>
                  </a:lnTo>
                  <a:lnTo>
                    <a:pt x="95910" y="126301"/>
                  </a:lnTo>
                  <a:lnTo>
                    <a:pt x="95605" y="126441"/>
                  </a:lnTo>
                  <a:lnTo>
                    <a:pt x="95859" y="126860"/>
                  </a:lnTo>
                  <a:lnTo>
                    <a:pt x="96164" y="126784"/>
                  </a:lnTo>
                  <a:lnTo>
                    <a:pt x="96329" y="126771"/>
                  </a:lnTo>
                  <a:lnTo>
                    <a:pt x="96316" y="126631"/>
                  </a:lnTo>
                  <a:close/>
                </a:path>
                <a:path w="122554" h="147320">
                  <a:moveTo>
                    <a:pt x="96913" y="111988"/>
                  </a:moveTo>
                  <a:lnTo>
                    <a:pt x="96723" y="112026"/>
                  </a:lnTo>
                  <a:lnTo>
                    <a:pt x="96532" y="111645"/>
                  </a:lnTo>
                  <a:lnTo>
                    <a:pt x="96126" y="112242"/>
                  </a:lnTo>
                  <a:lnTo>
                    <a:pt x="96659" y="112166"/>
                  </a:lnTo>
                  <a:lnTo>
                    <a:pt x="96913" y="111988"/>
                  </a:lnTo>
                  <a:close/>
                </a:path>
                <a:path w="122554" h="147320">
                  <a:moveTo>
                    <a:pt x="97294" y="66738"/>
                  </a:moveTo>
                  <a:lnTo>
                    <a:pt x="97091" y="66014"/>
                  </a:lnTo>
                  <a:lnTo>
                    <a:pt x="97078" y="66776"/>
                  </a:lnTo>
                  <a:lnTo>
                    <a:pt x="97269" y="66751"/>
                  </a:lnTo>
                  <a:close/>
                </a:path>
                <a:path w="122554" h="147320">
                  <a:moveTo>
                    <a:pt x="97396" y="113919"/>
                  </a:moveTo>
                  <a:lnTo>
                    <a:pt x="97028" y="113842"/>
                  </a:lnTo>
                  <a:lnTo>
                    <a:pt x="97078" y="114033"/>
                  </a:lnTo>
                  <a:lnTo>
                    <a:pt x="97396" y="113919"/>
                  </a:lnTo>
                  <a:close/>
                </a:path>
                <a:path w="122554" h="147320">
                  <a:moveTo>
                    <a:pt x="97764" y="67322"/>
                  </a:moveTo>
                  <a:lnTo>
                    <a:pt x="97637" y="67043"/>
                  </a:lnTo>
                  <a:lnTo>
                    <a:pt x="97447" y="66890"/>
                  </a:lnTo>
                  <a:lnTo>
                    <a:pt x="97548" y="67386"/>
                  </a:lnTo>
                  <a:lnTo>
                    <a:pt x="97764" y="67322"/>
                  </a:lnTo>
                  <a:close/>
                </a:path>
                <a:path w="122554" h="147320">
                  <a:moveTo>
                    <a:pt x="97904" y="113271"/>
                  </a:moveTo>
                  <a:lnTo>
                    <a:pt x="97269" y="113106"/>
                  </a:lnTo>
                  <a:lnTo>
                    <a:pt x="97307" y="112966"/>
                  </a:lnTo>
                  <a:lnTo>
                    <a:pt x="97282" y="112674"/>
                  </a:lnTo>
                  <a:lnTo>
                    <a:pt x="97142" y="112547"/>
                  </a:lnTo>
                  <a:lnTo>
                    <a:pt x="97053" y="112420"/>
                  </a:lnTo>
                  <a:lnTo>
                    <a:pt x="96735" y="112344"/>
                  </a:lnTo>
                  <a:lnTo>
                    <a:pt x="96266" y="112547"/>
                  </a:lnTo>
                  <a:lnTo>
                    <a:pt x="96164" y="112344"/>
                  </a:lnTo>
                  <a:lnTo>
                    <a:pt x="95999" y="112293"/>
                  </a:lnTo>
                  <a:lnTo>
                    <a:pt x="95694" y="112458"/>
                  </a:lnTo>
                  <a:lnTo>
                    <a:pt x="95402" y="112369"/>
                  </a:lnTo>
                  <a:lnTo>
                    <a:pt x="94983" y="112420"/>
                  </a:lnTo>
                  <a:lnTo>
                    <a:pt x="94462" y="112585"/>
                  </a:lnTo>
                  <a:lnTo>
                    <a:pt x="93980" y="112839"/>
                  </a:lnTo>
                  <a:lnTo>
                    <a:pt x="93726" y="112928"/>
                  </a:lnTo>
                  <a:lnTo>
                    <a:pt x="93649" y="113106"/>
                  </a:lnTo>
                  <a:lnTo>
                    <a:pt x="93992" y="113385"/>
                  </a:lnTo>
                  <a:lnTo>
                    <a:pt x="94208" y="113411"/>
                  </a:lnTo>
                  <a:lnTo>
                    <a:pt x="94907" y="113753"/>
                  </a:lnTo>
                  <a:lnTo>
                    <a:pt x="95669" y="113436"/>
                  </a:lnTo>
                  <a:lnTo>
                    <a:pt x="96494" y="113665"/>
                  </a:lnTo>
                  <a:lnTo>
                    <a:pt x="96862" y="113538"/>
                  </a:lnTo>
                  <a:lnTo>
                    <a:pt x="96862" y="113779"/>
                  </a:lnTo>
                  <a:lnTo>
                    <a:pt x="97028" y="113804"/>
                  </a:lnTo>
                  <a:lnTo>
                    <a:pt x="97028" y="113538"/>
                  </a:lnTo>
                  <a:lnTo>
                    <a:pt x="97028" y="113385"/>
                  </a:lnTo>
                  <a:lnTo>
                    <a:pt x="97320" y="113614"/>
                  </a:lnTo>
                  <a:lnTo>
                    <a:pt x="97574" y="113385"/>
                  </a:lnTo>
                  <a:lnTo>
                    <a:pt x="97904" y="113271"/>
                  </a:lnTo>
                  <a:close/>
                </a:path>
                <a:path w="122554" h="147320">
                  <a:moveTo>
                    <a:pt x="98272" y="113880"/>
                  </a:moveTo>
                  <a:lnTo>
                    <a:pt x="98056" y="113614"/>
                  </a:lnTo>
                  <a:lnTo>
                    <a:pt x="97904" y="113576"/>
                  </a:lnTo>
                  <a:lnTo>
                    <a:pt x="97421" y="113614"/>
                  </a:lnTo>
                  <a:lnTo>
                    <a:pt x="97713" y="113919"/>
                  </a:lnTo>
                  <a:lnTo>
                    <a:pt x="97942" y="113804"/>
                  </a:lnTo>
                  <a:lnTo>
                    <a:pt x="98272" y="113880"/>
                  </a:lnTo>
                  <a:close/>
                </a:path>
                <a:path w="122554" h="147320">
                  <a:moveTo>
                    <a:pt x="98590" y="124498"/>
                  </a:moveTo>
                  <a:lnTo>
                    <a:pt x="98526" y="124371"/>
                  </a:lnTo>
                  <a:lnTo>
                    <a:pt x="98348" y="124256"/>
                  </a:lnTo>
                  <a:lnTo>
                    <a:pt x="98501" y="124701"/>
                  </a:lnTo>
                  <a:lnTo>
                    <a:pt x="98590" y="124498"/>
                  </a:lnTo>
                  <a:close/>
                </a:path>
                <a:path w="122554" h="147320">
                  <a:moveTo>
                    <a:pt x="98983" y="113258"/>
                  </a:moveTo>
                  <a:close/>
                </a:path>
                <a:path w="122554" h="147320">
                  <a:moveTo>
                    <a:pt x="99275" y="129298"/>
                  </a:moveTo>
                  <a:lnTo>
                    <a:pt x="99060" y="129057"/>
                  </a:lnTo>
                  <a:lnTo>
                    <a:pt x="98844" y="129209"/>
                  </a:lnTo>
                  <a:lnTo>
                    <a:pt x="99187" y="129298"/>
                  </a:lnTo>
                  <a:close/>
                </a:path>
                <a:path w="122554" h="147320">
                  <a:moveTo>
                    <a:pt x="99314" y="113449"/>
                  </a:moveTo>
                  <a:lnTo>
                    <a:pt x="99288" y="113322"/>
                  </a:lnTo>
                  <a:lnTo>
                    <a:pt x="99263" y="113195"/>
                  </a:lnTo>
                  <a:lnTo>
                    <a:pt x="98983" y="113258"/>
                  </a:lnTo>
                  <a:lnTo>
                    <a:pt x="99148" y="113322"/>
                  </a:lnTo>
                  <a:lnTo>
                    <a:pt x="99060" y="113449"/>
                  </a:lnTo>
                  <a:lnTo>
                    <a:pt x="99314" y="113449"/>
                  </a:lnTo>
                  <a:close/>
                </a:path>
                <a:path w="122554" h="147320">
                  <a:moveTo>
                    <a:pt x="99314" y="112661"/>
                  </a:moveTo>
                  <a:lnTo>
                    <a:pt x="98831" y="112547"/>
                  </a:lnTo>
                  <a:lnTo>
                    <a:pt x="98640" y="112661"/>
                  </a:lnTo>
                  <a:lnTo>
                    <a:pt x="99314" y="112661"/>
                  </a:lnTo>
                  <a:close/>
                </a:path>
                <a:path w="122554" h="147320">
                  <a:moveTo>
                    <a:pt x="99568" y="112966"/>
                  </a:moveTo>
                  <a:lnTo>
                    <a:pt x="99352" y="112699"/>
                  </a:lnTo>
                  <a:lnTo>
                    <a:pt x="98577" y="112699"/>
                  </a:lnTo>
                  <a:lnTo>
                    <a:pt x="98539" y="112941"/>
                  </a:lnTo>
                  <a:lnTo>
                    <a:pt x="98691" y="113017"/>
                  </a:lnTo>
                  <a:lnTo>
                    <a:pt x="98742" y="113284"/>
                  </a:lnTo>
                  <a:lnTo>
                    <a:pt x="98945" y="113017"/>
                  </a:lnTo>
                  <a:lnTo>
                    <a:pt x="99072" y="113131"/>
                  </a:lnTo>
                  <a:lnTo>
                    <a:pt x="99199" y="113055"/>
                  </a:lnTo>
                  <a:lnTo>
                    <a:pt x="99339" y="112953"/>
                  </a:lnTo>
                  <a:lnTo>
                    <a:pt x="99568" y="112966"/>
                  </a:lnTo>
                  <a:close/>
                </a:path>
                <a:path w="122554" h="147320">
                  <a:moveTo>
                    <a:pt x="99656" y="69583"/>
                  </a:moveTo>
                  <a:lnTo>
                    <a:pt x="99529" y="69519"/>
                  </a:lnTo>
                  <a:lnTo>
                    <a:pt x="99504" y="69811"/>
                  </a:lnTo>
                  <a:lnTo>
                    <a:pt x="99656" y="69583"/>
                  </a:lnTo>
                  <a:close/>
                </a:path>
                <a:path w="122554" h="147320">
                  <a:moveTo>
                    <a:pt x="100698" y="69557"/>
                  </a:moveTo>
                  <a:lnTo>
                    <a:pt x="100660" y="69164"/>
                  </a:lnTo>
                  <a:lnTo>
                    <a:pt x="100482" y="69189"/>
                  </a:lnTo>
                  <a:lnTo>
                    <a:pt x="100685" y="69761"/>
                  </a:lnTo>
                  <a:lnTo>
                    <a:pt x="100698" y="69557"/>
                  </a:lnTo>
                  <a:close/>
                </a:path>
                <a:path w="122554" h="147320">
                  <a:moveTo>
                    <a:pt x="100888" y="113118"/>
                  </a:moveTo>
                  <a:lnTo>
                    <a:pt x="100482" y="113093"/>
                  </a:lnTo>
                  <a:lnTo>
                    <a:pt x="100571" y="113449"/>
                  </a:lnTo>
                  <a:lnTo>
                    <a:pt x="100723" y="113449"/>
                  </a:lnTo>
                  <a:lnTo>
                    <a:pt x="100888" y="113118"/>
                  </a:lnTo>
                  <a:close/>
                </a:path>
                <a:path w="122554" h="147320">
                  <a:moveTo>
                    <a:pt x="101523" y="70294"/>
                  </a:moveTo>
                  <a:lnTo>
                    <a:pt x="101206" y="70408"/>
                  </a:lnTo>
                  <a:lnTo>
                    <a:pt x="100926" y="70573"/>
                  </a:lnTo>
                  <a:lnTo>
                    <a:pt x="101333" y="70739"/>
                  </a:lnTo>
                  <a:lnTo>
                    <a:pt x="101498" y="70713"/>
                  </a:lnTo>
                  <a:lnTo>
                    <a:pt x="101447" y="70497"/>
                  </a:lnTo>
                  <a:lnTo>
                    <a:pt x="101523" y="70294"/>
                  </a:lnTo>
                  <a:close/>
                </a:path>
                <a:path w="122554" h="147320">
                  <a:moveTo>
                    <a:pt x="101841" y="130797"/>
                  </a:moveTo>
                  <a:lnTo>
                    <a:pt x="101574" y="130670"/>
                  </a:lnTo>
                  <a:lnTo>
                    <a:pt x="101333" y="130606"/>
                  </a:lnTo>
                  <a:lnTo>
                    <a:pt x="100634" y="130644"/>
                  </a:lnTo>
                  <a:lnTo>
                    <a:pt x="101282" y="130848"/>
                  </a:lnTo>
                  <a:lnTo>
                    <a:pt x="101841" y="130797"/>
                  </a:lnTo>
                  <a:close/>
                </a:path>
                <a:path w="122554" h="147320">
                  <a:moveTo>
                    <a:pt x="102336" y="71031"/>
                  </a:moveTo>
                  <a:lnTo>
                    <a:pt x="102057" y="70916"/>
                  </a:lnTo>
                  <a:lnTo>
                    <a:pt x="102006" y="70650"/>
                  </a:lnTo>
                  <a:lnTo>
                    <a:pt x="102095" y="70840"/>
                  </a:lnTo>
                  <a:lnTo>
                    <a:pt x="102057" y="70561"/>
                  </a:lnTo>
                  <a:lnTo>
                    <a:pt x="101815" y="70573"/>
                  </a:lnTo>
                  <a:lnTo>
                    <a:pt x="101701" y="70180"/>
                  </a:lnTo>
                  <a:lnTo>
                    <a:pt x="101561" y="70599"/>
                  </a:lnTo>
                  <a:lnTo>
                    <a:pt x="101790" y="70713"/>
                  </a:lnTo>
                  <a:lnTo>
                    <a:pt x="101727" y="70954"/>
                  </a:lnTo>
                  <a:lnTo>
                    <a:pt x="101879" y="70993"/>
                  </a:lnTo>
                  <a:lnTo>
                    <a:pt x="102069" y="71081"/>
                  </a:lnTo>
                  <a:lnTo>
                    <a:pt x="102336" y="71031"/>
                  </a:lnTo>
                  <a:close/>
                </a:path>
                <a:path w="122554" h="147320">
                  <a:moveTo>
                    <a:pt x="102362" y="126314"/>
                  </a:moveTo>
                  <a:lnTo>
                    <a:pt x="102171" y="126199"/>
                  </a:lnTo>
                  <a:lnTo>
                    <a:pt x="102044" y="126339"/>
                  </a:lnTo>
                  <a:lnTo>
                    <a:pt x="102298" y="126339"/>
                  </a:lnTo>
                  <a:close/>
                </a:path>
                <a:path w="122554" h="147320">
                  <a:moveTo>
                    <a:pt x="102527" y="123278"/>
                  </a:moveTo>
                  <a:lnTo>
                    <a:pt x="102235" y="123329"/>
                  </a:lnTo>
                  <a:lnTo>
                    <a:pt x="102285" y="123456"/>
                  </a:lnTo>
                  <a:lnTo>
                    <a:pt x="102425" y="123482"/>
                  </a:lnTo>
                  <a:lnTo>
                    <a:pt x="102527" y="123278"/>
                  </a:lnTo>
                  <a:close/>
                </a:path>
                <a:path w="122554" h="147320">
                  <a:moveTo>
                    <a:pt x="102831" y="113969"/>
                  </a:moveTo>
                  <a:lnTo>
                    <a:pt x="102819" y="113830"/>
                  </a:lnTo>
                  <a:lnTo>
                    <a:pt x="102679" y="113855"/>
                  </a:lnTo>
                  <a:lnTo>
                    <a:pt x="102819" y="113982"/>
                  </a:lnTo>
                  <a:close/>
                </a:path>
                <a:path w="122554" h="147320">
                  <a:moveTo>
                    <a:pt x="102946" y="124002"/>
                  </a:moveTo>
                  <a:lnTo>
                    <a:pt x="102882" y="123304"/>
                  </a:lnTo>
                  <a:lnTo>
                    <a:pt x="102730" y="123482"/>
                  </a:lnTo>
                  <a:lnTo>
                    <a:pt x="102527" y="123355"/>
                  </a:lnTo>
                  <a:lnTo>
                    <a:pt x="102616" y="123837"/>
                  </a:lnTo>
                  <a:lnTo>
                    <a:pt x="102336" y="123482"/>
                  </a:lnTo>
                  <a:lnTo>
                    <a:pt x="102209" y="123609"/>
                  </a:lnTo>
                  <a:lnTo>
                    <a:pt x="102044" y="123647"/>
                  </a:lnTo>
                  <a:lnTo>
                    <a:pt x="102146" y="123875"/>
                  </a:lnTo>
                  <a:lnTo>
                    <a:pt x="102019" y="124155"/>
                  </a:lnTo>
                  <a:lnTo>
                    <a:pt x="102171" y="124294"/>
                  </a:lnTo>
                  <a:lnTo>
                    <a:pt x="102387" y="124256"/>
                  </a:lnTo>
                  <a:lnTo>
                    <a:pt x="102552" y="124167"/>
                  </a:lnTo>
                  <a:lnTo>
                    <a:pt x="102374" y="124066"/>
                  </a:lnTo>
                  <a:lnTo>
                    <a:pt x="102412" y="123913"/>
                  </a:lnTo>
                  <a:lnTo>
                    <a:pt x="102641" y="123964"/>
                  </a:lnTo>
                  <a:lnTo>
                    <a:pt x="102819" y="124079"/>
                  </a:lnTo>
                  <a:lnTo>
                    <a:pt x="102946" y="124002"/>
                  </a:lnTo>
                  <a:close/>
                </a:path>
                <a:path w="122554" h="147320">
                  <a:moveTo>
                    <a:pt x="104152" y="129667"/>
                  </a:moveTo>
                  <a:lnTo>
                    <a:pt x="103657" y="129082"/>
                  </a:lnTo>
                  <a:lnTo>
                    <a:pt x="103174" y="128866"/>
                  </a:lnTo>
                  <a:lnTo>
                    <a:pt x="102908" y="128600"/>
                  </a:lnTo>
                  <a:lnTo>
                    <a:pt x="102260" y="128816"/>
                  </a:lnTo>
                  <a:lnTo>
                    <a:pt x="102209" y="128447"/>
                  </a:lnTo>
                  <a:lnTo>
                    <a:pt x="102362" y="128320"/>
                  </a:lnTo>
                  <a:lnTo>
                    <a:pt x="102044" y="128320"/>
                  </a:lnTo>
                  <a:lnTo>
                    <a:pt x="101841" y="128346"/>
                  </a:lnTo>
                  <a:lnTo>
                    <a:pt x="101765" y="128536"/>
                  </a:lnTo>
                  <a:lnTo>
                    <a:pt x="101650" y="128346"/>
                  </a:lnTo>
                  <a:lnTo>
                    <a:pt x="101295" y="127812"/>
                  </a:lnTo>
                  <a:lnTo>
                    <a:pt x="100634" y="127749"/>
                  </a:lnTo>
                  <a:lnTo>
                    <a:pt x="100215" y="127304"/>
                  </a:lnTo>
                  <a:lnTo>
                    <a:pt x="99961" y="127317"/>
                  </a:lnTo>
                  <a:lnTo>
                    <a:pt x="99669" y="127215"/>
                  </a:lnTo>
                  <a:lnTo>
                    <a:pt x="99377" y="127241"/>
                  </a:lnTo>
                  <a:lnTo>
                    <a:pt x="99275" y="127546"/>
                  </a:lnTo>
                  <a:lnTo>
                    <a:pt x="98729" y="127406"/>
                  </a:lnTo>
                  <a:lnTo>
                    <a:pt x="99072" y="127736"/>
                  </a:lnTo>
                  <a:lnTo>
                    <a:pt x="99009" y="127901"/>
                  </a:lnTo>
                  <a:lnTo>
                    <a:pt x="98755" y="127876"/>
                  </a:lnTo>
                  <a:lnTo>
                    <a:pt x="98602" y="128041"/>
                  </a:lnTo>
                  <a:lnTo>
                    <a:pt x="98450" y="128130"/>
                  </a:lnTo>
                  <a:lnTo>
                    <a:pt x="98602" y="128155"/>
                  </a:lnTo>
                  <a:lnTo>
                    <a:pt x="98729" y="128422"/>
                  </a:lnTo>
                  <a:lnTo>
                    <a:pt x="99034" y="128562"/>
                  </a:lnTo>
                  <a:lnTo>
                    <a:pt x="99301" y="128790"/>
                  </a:lnTo>
                  <a:lnTo>
                    <a:pt x="99212" y="128993"/>
                  </a:lnTo>
                  <a:lnTo>
                    <a:pt x="99466" y="129146"/>
                  </a:lnTo>
                  <a:lnTo>
                    <a:pt x="99631" y="129235"/>
                  </a:lnTo>
                  <a:lnTo>
                    <a:pt x="99618" y="129413"/>
                  </a:lnTo>
                  <a:lnTo>
                    <a:pt x="99961" y="129527"/>
                  </a:lnTo>
                  <a:lnTo>
                    <a:pt x="100330" y="129476"/>
                  </a:lnTo>
                  <a:lnTo>
                    <a:pt x="100672" y="129565"/>
                  </a:lnTo>
                  <a:lnTo>
                    <a:pt x="101003" y="129667"/>
                  </a:lnTo>
                  <a:lnTo>
                    <a:pt x="101041" y="129489"/>
                  </a:lnTo>
                  <a:lnTo>
                    <a:pt x="100723" y="129374"/>
                  </a:lnTo>
                  <a:lnTo>
                    <a:pt x="100520" y="129273"/>
                  </a:lnTo>
                  <a:lnTo>
                    <a:pt x="100253" y="129298"/>
                  </a:lnTo>
                  <a:lnTo>
                    <a:pt x="100088" y="129108"/>
                  </a:lnTo>
                  <a:lnTo>
                    <a:pt x="100012" y="128905"/>
                  </a:lnTo>
                  <a:lnTo>
                    <a:pt x="100406" y="129222"/>
                  </a:lnTo>
                  <a:lnTo>
                    <a:pt x="100926" y="129311"/>
                  </a:lnTo>
                  <a:lnTo>
                    <a:pt x="101320" y="129463"/>
                  </a:lnTo>
                  <a:lnTo>
                    <a:pt x="101765" y="129501"/>
                  </a:lnTo>
                  <a:lnTo>
                    <a:pt x="102019" y="129540"/>
                  </a:lnTo>
                  <a:lnTo>
                    <a:pt x="102362" y="129527"/>
                  </a:lnTo>
                  <a:lnTo>
                    <a:pt x="102476" y="129730"/>
                  </a:lnTo>
                  <a:lnTo>
                    <a:pt x="102260" y="129768"/>
                  </a:lnTo>
                  <a:lnTo>
                    <a:pt x="102412" y="129908"/>
                  </a:lnTo>
                  <a:lnTo>
                    <a:pt x="102616" y="129971"/>
                  </a:lnTo>
                  <a:lnTo>
                    <a:pt x="102552" y="129794"/>
                  </a:lnTo>
                  <a:lnTo>
                    <a:pt x="102692" y="129806"/>
                  </a:lnTo>
                  <a:lnTo>
                    <a:pt x="102971" y="129857"/>
                  </a:lnTo>
                  <a:lnTo>
                    <a:pt x="103174" y="129882"/>
                  </a:lnTo>
                  <a:lnTo>
                    <a:pt x="103289" y="130035"/>
                  </a:lnTo>
                  <a:lnTo>
                    <a:pt x="104152" y="129667"/>
                  </a:lnTo>
                  <a:close/>
                </a:path>
                <a:path w="122554" h="147320">
                  <a:moveTo>
                    <a:pt x="119837" y="72898"/>
                  </a:moveTo>
                  <a:lnTo>
                    <a:pt x="119824" y="72694"/>
                  </a:lnTo>
                  <a:lnTo>
                    <a:pt x="119532" y="72148"/>
                  </a:lnTo>
                  <a:lnTo>
                    <a:pt x="119240" y="72707"/>
                  </a:lnTo>
                  <a:lnTo>
                    <a:pt x="119380" y="73139"/>
                  </a:lnTo>
                  <a:lnTo>
                    <a:pt x="119253" y="73431"/>
                  </a:lnTo>
                  <a:lnTo>
                    <a:pt x="119583" y="73456"/>
                  </a:lnTo>
                  <a:lnTo>
                    <a:pt x="119710" y="73291"/>
                  </a:lnTo>
                  <a:lnTo>
                    <a:pt x="119722" y="73113"/>
                  </a:lnTo>
                  <a:lnTo>
                    <a:pt x="119837" y="72898"/>
                  </a:lnTo>
                  <a:close/>
                </a:path>
                <a:path w="122554" h="147320">
                  <a:moveTo>
                    <a:pt x="122262" y="146799"/>
                  </a:moveTo>
                  <a:lnTo>
                    <a:pt x="121704" y="146773"/>
                  </a:lnTo>
                  <a:lnTo>
                    <a:pt x="121754" y="146939"/>
                  </a:lnTo>
                  <a:lnTo>
                    <a:pt x="121869" y="147078"/>
                  </a:lnTo>
                  <a:lnTo>
                    <a:pt x="121983" y="146951"/>
                  </a:lnTo>
                  <a:lnTo>
                    <a:pt x="121805" y="146926"/>
                  </a:lnTo>
                  <a:lnTo>
                    <a:pt x="121958" y="146888"/>
                  </a:lnTo>
                  <a:lnTo>
                    <a:pt x="122262" y="146799"/>
                  </a:lnTo>
                  <a:close/>
                </a:path>
              </a:pathLst>
            </a:custGeom>
            <a:solidFill>
              <a:srgbClr val="E6E7E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4" name="object 1684"/>
            <p:cNvSpPr/>
            <p:nvPr/>
          </p:nvSpPr>
          <p:spPr>
            <a:xfrm>
              <a:off x="555053" y="4292561"/>
              <a:ext cx="134620" cy="123825"/>
            </a:xfrm>
            <a:custGeom>
              <a:avLst/>
              <a:gdLst/>
              <a:ahLst/>
              <a:cxnLst/>
              <a:rect l="l" t="t" r="r" b="b"/>
              <a:pathLst>
                <a:path w="134620" h="123825">
                  <a:moveTo>
                    <a:pt x="355" y="165"/>
                  </a:moveTo>
                  <a:lnTo>
                    <a:pt x="50" y="0"/>
                  </a:lnTo>
                  <a:lnTo>
                    <a:pt x="0" y="139"/>
                  </a:lnTo>
                  <a:lnTo>
                    <a:pt x="127" y="127"/>
                  </a:lnTo>
                  <a:lnTo>
                    <a:pt x="355" y="165"/>
                  </a:lnTo>
                  <a:close/>
                </a:path>
                <a:path w="134620" h="123825">
                  <a:moveTo>
                    <a:pt x="29794" y="2819"/>
                  </a:moveTo>
                  <a:lnTo>
                    <a:pt x="27546" y="1295"/>
                  </a:lnTo>
                  <a:lnTo>
                    <a:pt x="28663" y="2552"/>
                  </a:lnTo>
                  <a:lnTo>
                    <a:pt x="29006" y="2908"/>
                  </a:lnTo>
                  <a:lnTo>
                    <a:pt x="28778" y="2844"/>
                  </a:lnTo>
                  <a:lnTo>
                    <a:pt x="28854" y="2984"/>
                  </a:lnTo>
                  <a:lnTo>
                    <a:pt x="29032" y="3035"/>
                  </a:lnTo>
                  <a:lnTo>
                    <a:pt x="29197" y="3098"/>
                  </a:lnTo>
                  <a:lnTo>
                    <a:pt x="29324" y="3048"/>
                  </a:lnTo>
                  <a:lnTo>
                    <a:pt x="29552" y="3162"/>
                  </a:lnTo>
                  <a:lnTo>
                    <a:pt x="29362" y="3251"/>
                  </a:lnTo>
                  <a:lnTo>
                    <a:pt x="29667" y="3505"/>
                  </a:lnTo>
                  <a:lnTo>
                    <a:pt x="29718" y="3340"/>
                  </a:lnTo>
                  <a:lnTo>
                    <a:pt x="29756" y="3136"/>
                  </a:lnTo>
                  <a:lnTo>
                    <a:pt x="29578" y="2921"/>
                  </a:lnTo>
                  <a:lnTo>
                    <a:pt x="29794" y="2819"/>
                  </a:lnTo>
                  <a:close/>
                </a:path>
                <a:path w="134620" h="123825">
                  <a:moveTo>
                    <a:pt x="31915" y="3086"/>
                  </a:moveTo>
                  <a:lnTo>
                    <a:pt x="31762" y="2997"/>
                  </a:lnTo>
                  <a:lnTo>
                    <a:pt x="31623" y="2971"/>
                  </a:lnTo>
                  <a:lnTo>
                    <a:pt x="31496" y="3022"/>
                  </a:lnTo>
                  <a:lnTo>
                    <a:pt x="31661" y="2882"/>
                  </a:lnTo>
                  <a:lnTo>
                    <a:pt x="31457" y="2705"/>
                  </a:lnTo>
                  <a:lnTo>
                    <a:pt x="31699" y="2755"/>
                  </a:lnTo>
                  <a:lnTo>
                    <a:pt x="31686" y="2578"/>
                  </a:lnTo>
                  <a:lnTo>
                    <a:pt x="31750" y="2413"/>
                  </a:lnTo>
                  <a:lnTo>
                    <a:pt x="31496" y="2501"/>
                  </a:lnTo>
                  <a:lnTo>
                    <a:pt x="31483" y="2628"/>
                  </a:lnTo>
                  <a:lnTo>
                    <a:pt x="31153" y="2349"/>
                  </a:lnTo>
                  <a:lnTo>
                    <a:pt x="31305" y="2603"/>
                  </a:lnTo>
                  <a:lnTo>
                    <a:pt x="31089" y="2527"/>
                  </a:lnTo>
                  <a:lnTo>
                    <a:pt x="30911" y="2349"/>
                  </a:lnTo>
                  <a:lnTo>
                    <a:pt x="30695" y="2133"/>
                  </a:lnTo>
                  <a:lnTo>
                    <a:pt x="30416" y="2070"/>
                  </a:lnTo>
                  <a:lnTo>
                    <a:pt x="30340" y="2235"/>
                  </a:lnTo>
                  <a:lnTo>
                    <a:pt x="30340" y="2425"/>
                  </a:lnTo>
                  <a:lnTo>
                    <a:pt x="30403" y="2590"/>
                  </a:lnTo>
                  <a:lnTo>
                    <a:pt x="30264" y="2590"/>
                  </a:lnTo>
                  <a:lnTo>
                    <a:pt x="30251" y="2730"/>
                  </a:lnTo>
                  <a:lnTo>
                    <a:pt x="30454" y="2971"/>
                  </a:lnTo>
                  <a:lnTo>
                    <a:pt x="30480" y="2641"/>
                  </a:lnTo>
                  <a:lnTo>
                    <a:pt x="30480" y="2832"/>
                  </a:lnTo>
                  <a:lnTo>
                    <a:pt x="30594" y="3060"/>
                  </a:lnTo>
                  <a:lnTo>
                    <a:pt x="30797" y="2730"/>
                  </a:lnTo>
                  <a:lnTo>
                    <a:pt x="30924" y="2781"/>
                  </a:lnTo>
                  <a:lnTo>
                    <a:pt x="30822" y="3086"/>
                  </a:lnTo>
                  <a:lnTo>
                    <a:pt x="30619" y="3162"/>
                  </a:lnTo>
                  <a:lnTo>
                    <a:pt x="31038" y="3365"/>
                  </a:lnTo>
                  <a:lnTo>
                    <a:pt x="31242" y="3213"/>
                  </a:lnTo>
                  <a:lnTo>
                    <a:pt x="31483" y="3352"/>
                  </a:lnTo>
                  <a:lnTo>
                    <a:pt x="31699" y="3276"/>
                  </a:lnTo>
                  <a:lnTo>
                    <a:pt x="31673" y="3111"/>
                  </a:lnTo>
                  <a:lnTo>
                    <a:pt x="31915" y="3086"/>
                  </a:lnTo>
                  <a:close/>
                </a:path>
                <a:path w="134620" h="123825">
                  <a:moveTo>
                    <a:pt x="36880" y="27216"/>
                  </a:moveTo>
                  <a:lnTo>
                    <a:pt x="36410" y="27076"/>
                  </a:lnTo>
                  <a:lnTo>
                    <a:pt x="36271" y="27152"/>
                  </a:lnTo>
                  <a:lnTo>
                    <a:pt x="36487" y="27266"/>
                  </a:lnTo>
                  <a:lnTo>
                    <a:pt x="36880" y="27216"/>
                  </a:lnTo>
                  <a:close/>
                </a:path>
                <a:path w="134620" h="123825">
                  <a:moveTo>
                    <a:pt x="39001" y="25488"/>
                  </a:moveTo>
                  <a:lnTo>
                    <a:pt x="38963" y="25298"/>
                  </a:lnTo>
                  <a:lnTo>
                    <a:pt x="38785" y="25400"/>
                  </a:lnTo>
                  <a:lnTo>
                    <a:pt x="38912" y="25450"/>
                  </a:lnTo>
                  <a:close/>
                </a:path>
                <a:path w="134620" h="123825">
                  <a:moveTo>
                    <a:pt x="42240" y="31610"/>
                  </a:moveTo>
                  <a:lnTo>
                    <a:pt x="42024" y="31521"/>
                  </a:lnTo>
                  <a:lnTo>
                    <a:pt x="41910" y="31343"/>
                  </a:lnTo>
                  <a:lnTo>
                    <a:pt x="41808" y="31584"/>
                  </a:lnTo>
                  <a:lnTo>
                    <a:pt x="41935" y="31661"/>
                  </a:lnTo>
                  <a:lnTo>
                    <a:pt x="42049" y="31927"/>
                  </a:lnTo>
                  <a:lnTo>
                    <a:pt x="42240" y="31610"/>
                  </a:lnTo>
                  <a:close/>
                </a:path>
                <a:path w="134620" h="123825">
                  <a:moveTo>
                    <a:pt x="50927" y="44107"/>
                  </a:moveTo>
                  <a:lnTo>
                    <a:pt x="50342" y="43738"/>
                  </a:lnTo>
                  <a:lnTo>
                    <a:pt x="50279" y="43459"/>
                  </a:lnTo>
                  <a:lnTo>
                    <a:pt x="50025" y="43624"/>
                  </a:lnTo>
                  <a:lnTo>
                    <a:pt x="50190" y="43853"/>
                  </a:lnTo>
                  <a:lnTo>
                    <a:pt x="50190" y="44119"/>
                  </a:lnTo>
                  <a:lnTo>
                    <a:pt x="50228" y="44323"/>
                  </a:lnTo>
                  <a:lnTo>
                    <a:pt x="50927" y="44107"/>
                  </a:lnTo>
                  <a:close/>
                </a:path>
                <a:path w="134620" h="123825">
                  <a:moveTo>
                    <a:pt x="52920" y="42316"/>
                  </a:moveTo>
                  <a:lnTo>
                    <a:pt x="52552" y="42227"/>
                  </a:lnTo>
                  <a:lnTo>
                    <a:pt x="52489" y="42494"/>
                  </a:lnTo>
                  <a:lnTo>
                    <a:pt x="52578" y="42633"/>
                  </a:lnTo>
                  <a:lnTo>
                    <a:pt x="52920" y="42316"/>
                  </a:lnTo>
                  <a:close/>
                </a:path>
                <a:path w="134620" h="123825">
                  <a:moveTo>
                    <a:pt x="54622" y="27038"/>
                  </a:moveTo>
                  <a:lnTo>
                    <a:pt x="54406" y="27127"/>
                  </a:lnTo>
                  <a:lnTo>
                    <a:pt x="54394" y="27343"/>
                  </a:lnTo>
                  <a:lnTo>
                    <a:pt x="54546" y="27203"/>
                  </a:lnTo>
                  <a:lnTo>
                    <a:pt x="54622" y="27038"/>
                  </a:lnTo>
                  <a:close/>
                </a:path>
                <a:path w="134620" h="123825">
                  <a:moveTo>
                    <a:pt x="60909" y="63931"/>
                  </a:moveTo>
                  <a:close/>
                </a:path>
                <a:path w="134620" h="123825">
                  <a:moveTo>
                    <a:pt x="60934" y="64058"/>
                  </a:moveTo>
                  <a:lnTo>
                    <a:pt x="60807" y="63944"/>
                  </a:lnTo>
                  <a:lnTo>
                    <a:pt x="60604" y="63919"/>
                  </a:lnTo>
                  <a:lnTo>
                    <a:pt x="60693" y="64173"/>
                  </a:lnTo>
                  <a:lnTo>
                    <a:pt x="60934" y="64058"/>
                  </a:lnTo>
                  <a:close/>
                </a:path>
                <a:path w="134620" h="123825">
                  <a:moveTo>
                    <a:pt x="62992" y="63766"/>
                  </a:moveTo>
                  <a:lnTo>
                    <a:pt x="62839" y="63715"/>
                  </a:lnTo>
                  <a:lnTo>
                    <a:pt x="62725" y="63868"/>
                  </a:lnTo>
                  <a:lnTo>
                    <a:pt x="62293" y="63665"/>
                  </a:lnTo>
                  <a:lnTo>
                    <a:pt x="62293" y="63906"/>
                  </a:lnTo>
                  <a:lnTo>
                    <a:pt x="62382" y="64046"/>
                  </a:lnTo>
                  <a:lnTo>
                    <a:pt x="62623" y="64046"/>
                  </a:lnTo>
                  <a:lnTo>
                    <a:pt x="62750" y="63995"/>
                  </a:lnTo>
                  <a:lnTo>
                    <a:pt x="62877" y="63982"/>
                  </a:lnTo>
                  <a:lnTo>
                    <a:pt x="62992" y="63766"/>
                  </a:lnTo>
                  <a:close/>
                </a:path>
                <a:path w="134620" h="123825">
                  <a:moveTo>
                    <a:pt x="63576" y="60642"/>
                  </a:moveTo>
                  <a:lnTo>
                    <a:pt x="63385" y="60540"/>
                  </a:lnTo>
                  <a:lnTo>
                    <a:pt x="63487" y="60744"/>
                  </a:lnTo>
                  <a:close/>
                </a:path>
                <a:path w="134620" h="123825">
                  <a:moveTo>
                    <a:pt x="64427" y="64274"/>
                  </a:moveTo>
                  <a:lnTo>
                    <a:pt x="63182" y="63944"/>
                  </a:lnTo>
                  <a:lnTo>
                    <a:pt x="63207" y="64147"/>
                  </a:lnTo>
                  <a:lnTo>
                    <a:pt x="63512" y="64198"/>
                  </a:lnTo>
                  <a:lnTo>
                    <a:pt x="64427" y="64274"/>
                  </a:lnTo>
                  <a:close/>
                </a:path>
                <a:path w="134620" h="123825">
                  <a:moveTo>
                    <a:pt x="78841" y="74968"/>
                  </a:moveTo>
                  <a:lnTo>
                    <a:pt x="78498" y="74676"/>
                  </a:lnTo>
                  <a:lnTo>
                    <a:pt x="78714" y="74472"/>
                  </a:lnTo>
                  <a:lnTo>
                    <a:pt x="78371" y="74422"/>
                  </a:lnTo>
                  <a:lnTo>
                    <a:pt x="77965" y="74168"/>
                  </a:lnTo>
                  <a:lnTo>
                    <a:pt x="77952" y="74561"/>
                  </a:lnTo>
                  <a:lnTo>
                    <a:pt x="77622" y="74536"/>
                  </a:lnTo>
                  <a:lnTo>
                    <a:pt x="77393" y="74549"/>
                  </a:lnTo>
                  <a:lnTo>
                    <a:pt x="77165" y="74536"/>
                  </a:lnTo>
                  <a:lnTo>
                    <a:pt x="76987" y="74625"/>
                  </a:lnTo>
                  <a:lnTo>
                    <a:pt x="76898" y="74485"/>
                  </a:lnTo>
                  <a:lnTo>
                    <a:pt x="76847" y="74676"/>
                  </a:lnTo>
                  <a:lnTo>
                    <a:pt x="77241" y="75044"/>
                  </a:lnTo>
                  <a:lnTo>
                    <a:pt x="77787" y="75145"/>
                  </a:lnTo>
                  <a:lnTo>
                    <a:pt x="78333" y="75120"/>
                  </a:lnTo>
                  <a:lnTo>
                    <a:pt x="78841" y="75145"/>
                  </a:lnTo>
                  <a:lnTo>
                    <a:pt x="78841" y="74968"/>
                  </a:lnTo>
                  <a:close/>
                </a:path>
                <a:path w="134620" h="123825">
                  <a:moveTo>
                    <a:pt x="87337" y="98806"/>
                  </a:moveTo>
                  <a:lnTo>
                    <a:pt x="87096" y="98793"/>
                  </a:lnTo>
                  <a:lnTo>
                    <a:pt x="87134" y="98920"/>
                  </a:lnTo>
                  <a:lnTo>
                    <a:pt x="87325" y="98920"/>
                  </a:lnTo>
                  <a:close/>
                </a:path>
                <a:path w="134620" h="123825">
                  <a:moveTo>
                    <a:pt x="92710" y="96304"/>
                  </a:moveTo>
                  <a:lnTo>
                    <a:pt x="92621" y="96075"/>
                  </a:lnTo>
                  <a:lnTo>
                    <a:pt x="92278" y="96024"/>
                  </a:lnTo>
                  <a:lnTo>
                    <a:pt x="92075" y="95935"/>
                  </a:lnTo>
                  <a:lnTo>
                    <a:pt x="91833" y="96075"/>
                  </a:lnTo>
                  <a:lnTo>
                    <a:pt x="91948" y="96253"/>
                  </a:lnTo>
                  <a:lnTo>
                    <a:pt x="92227" y="96189"/>
                  </a:lnTo>
                  <a:lnTo>
                    <a:pt x="92036" y="96405"/>
                  </a:lnTo>
                  <a:lnTo>
                    <a:pt x="92214" y="96507"/>
                  </a:lnTo>
                  <a:lnTo>
                    <a:pt x="92430" y="96824"/>
                  </a:lnTo>
                  <a:lnTo>
                    <a:pt x="92367" y="96393"/>
                  </a:lnTo>
                  <a:lnTo>
                    <a:pt x="92710" y="96304"/>
                  </a:lnTo>
                  <a:close/>
                </a:path>
                <a:path w="134620" h="123825">
                  <a:moveTo>
                    <a:pt x="96570" y="96685"/>
                  </a:moveTo>
                  <a:lnTo>
                    <a:pt x="96367" y="96532"/>
                  </a:lnTo>
                  <a:lnTo>
                    <a:pt x="96062" y="96507"/>
                  </a:lnTo>
                  <a:lnTo>
                    <a:pt x="95846" y="96393"/>
                  </a:lnTo>
                  <a:lnTo>
                    <a:pt x="95707" y="96253"/>
                  </a:lnTo>
                  <a:lnTo>
                    <a:pt x="95465" y="96266"/>
                  </a:lnTo>
                  <a:lnTo>
                    <a:pt x="95059" y="96227"/>
                  </a:lnTo>
                  <a:lnTo>
                    <a:pt x="95364" y="96634"/>
                  </a:lnTo>
                  <a:lnTo>
                    <a:pt x="95542" y="96710"/>
                  </a:lnTo>
                  <a:lnTo>
                    <a:pt x="95758" y="96761"/>
                  </a:lnTo>
                  <a:lnTo>
                    <a:pt x="95973" y="96748"/>
                  </a:lnTo>
                  <a:lnTo>
                    <a:pt x="96177" y="96824"/>
                  </a:lnTo>
                  <a:lnTo>
                    <a:pt x="96570" y="96685"/>
                  </a:lnTo>
                  <a:close/>
                </a:path>
                <a:path w="134620" h="123825">
                  <a:moveTo>
                    <a:pt x="97243" y="99301"/>
                  </a:moveTo>
                  <a:lnTo>
                    <a:pt x="96723" y="98844"/>
                  </a:lnTo>
                  <a:lnTo>
                    <a:pt x="97002" y="98818"/>
                  </a:lnTo>
                  <a:lnTo>
                    <a:pt x="96824" y="98755"/>
                  </a:lnTo>
                  <a:lnTo>
                    <a:pt x="96583" y="98552"/>
                  </a:lnTo>
                  <a:lnTo>
                    <a:pt x="96367" y="98374"/>
                  </a:lnTo>
                  <a:lnTo>
                    <a:pt x="96253" y="98158"/>
                  </a:lnTo>
                  <a:lnTo>
                    <a:pt x="96050" y="98412"/>
                  </a:lnTo>
                  <a:lnTo>
                    <a:pt x="95859" y="98310"/>
                  </a:lnTo>
                  <a:lnTo>
                    <a:pt x="95719" y="98399"/>
                  </a:lnTo>
                  <a:lnTo>
                    <a:pt x="95986" y="98526"/>
                  </a:lnTo>
                  <a:lnTo>
                    <a:pt x="96024" y="98666"/>
                  </a:lnTo>
                  <a:lnTo>
                    <a:pt x="95681" y="98945"/>
                  </a:lnTo>
                  <a:lnTo>
                    <a:pt x="96570" y="99263"/>
                  </a:lnTo>
                  <a:lnTo>
                    <a:pt x="96735" y="99187"/>
                  </a:lnTo>
                  <a:lnTo>
                    <a:pt x="96939" y="99110"/>
                  </a:lnTo>
                  <a:lnTo>
                    <a:pt x="97040" y="99441"/>
                  </a:lnTo>
                  <a:lnTo>
                    <a:pt x="97205" y="99415"/>
                  </a:lnTo>
                  <a:close/>
                </a:path>
                <a:path w="134620" h="123825">
                  <a:moveTo>
                    <a:pt x="98171" y="99237"/>
                  </a:moveTo>
                  <a:lnTo>
                    <a:pt x="98069" y="99110"/>
                  </a:lnTo>
                  <a:lnTo>
                    <a:pt x="97967" y="99250"/>
                  </a:lnTo>
                  <a:lnTo>
                    <a:pt x="98120" y="99352"/>
                  </a:lnTo>
                  <a:close/>
                </a:path>
                <a:path w="134620" h="123825">
                  <a:moveTo>
                    <a:pt x="100647" y="98221"/>
                  </a:moveTo>
                  <a:lnTo>
                    <a:pt x="100304" y="98259"/>
                  </a:lnTo>
                  <a:lnTo>
                    <a:pt x="100355" y="98056"/>
                  </a:lnTo>
                  <a:lnTo>
                    <a:pt x="100228" y="98209"/>
                  </a:lnTo>
                  <a:lnTo>
                    <a:pt x="100037" y="98412"/>
                  </a:lnTo>
                  <a:lnTo>
                    <a:pt x="99949" y="98602"/>
                  </a:lnTo>
                  <a:lnTo>
                    <a:pt x="100012" y="99009"/>
                  </a:lnTo>
                  <a:lnTo>
                    <a:pt x="100177" y="98856"/>
                  </a:lnTo>
                  <a:lnTo>
                    <a:pt x="100253" y="98564"/>
                  </a:lnTo>
                  <a:lnTo>
                    <a:pt x="100457" y="98653"/>
                  </a:lnTo>
                  <a:lnTo>
                    <a:pt x="100584" y="98412"/>
                  </a:lnTo>
                  <a:lnTo>
                    <a:pt x="100647" y="98221"/>
                  </a:lnTo>
                  <a:close/>
                </a:path>
                <a:path w="134620" h="123825">
                  <a:moveTo>
                    <a:pt x="105422" y="114541"/>
                  </a:moveTo>
                  <a:lnTo>
                    <a:pt x="103352" y="114490"/>
                  </a:lnTo>
                  <a:lnTo>
                    <a:pt x="104330" y="115062"/>
                  </a:lnTo>
                  <a:lnTo>
                    <a:pt x="104584" y="115074"/>
                  </a:lnTo>
                  <a:lnTo>
                    <a:pt x="104013" y="114604"/>
                  </a:lnTo>
                  <a:lnTo>
                    <a:pt x="104533" y="114833"/>
                  </a:lnTo>
                  <a:lnTo>
                    <a:pt x="105422" y="114541"/>
                  </a:lnTo>
                  <a:close/>
                </a:path>
                <a:path w="134620" h="123825">
                  <a:moveTo>
                    <a:pt x="107632" y="114173"/>
                  </a:moveTo>
                  <a:lnTo>
                    <a:pt x="107365" y="114046"/>
                  </a:lnTo>
                  <a:lnTo>
                    <a:pt x="107188" y="114046"/>
                  </a:lnTo>
                  <a:lnTo>
                    <a:pt x="106743" y="114071"/>
                  </a:lnTo>
                  <a:lnTo>
                    <a:pt x="107137" y="114211"/>
                  </a:lnTo>
                  <a:lnTo>
                    <a:pt x="107264" y="114185"/>
                  </a:lnTo>
                  <a:lnTo>
                    <a:pt x="107632" y="114173"/>
                  </a:lnTo>
                  <a:close/>
                </a:path>
                <a:path w="134620" h="123825">
                  <a:moveTo>
                    <a:pt x="107924" y="50660"/>
                  </a:moveTo>
                  <a:lnTo>
                    <a:pt x="107581" y="50241"/>
                  </a:lnTo>
                  <a:lnTo>
                    <a:pt x="107721" y="50012"/>
                  </a:lnTo>
                  <a:lnTo>
                    <a:pt x="107657" y="49885"/>
                  </a:lnTo>
                  <a:lnTo>
                    <a:pt x="107505" y="49936"/>
                  </a:lnTo>
                  <a:lnTo>
                    <a:pt x="107492" y="49771"/>
                  </a:lnTo>
                  <a:lnTo>
                    <a:pt x="106870" y="48196"/>
                  </a:lnTo>
                  <a:lnTo>
                    <a:pt x="106603" y="49174"/>
                  </a:lnTo>
                  <a:lnTo>
                    <a:pt x="106387" y="49428"/>
                  </a:lnTo>
                  <a:lnTo>
                    <a:pt x="106870" y="49847"/>
                  </a:lnTo>
                  <a:lnTo>
                    <a:pt x="107010" y="50038"/>
                  </a:lnTo>
                  <a:lnTo>
                    <a:pt x="107035" y="50393"/>
                  </a:lnTo>
                  <a:lnTo>
                    <a:pt x="107340" y="51079"/>
                  </a:lnTo>
                  <a:lnTo>
                    <a:pt x="107734" y="50812"/>
                  </a:lnTo>
                  <a:lnTo>
                    <a:pt x="107924" y="50660"/>
                  </a:lnTo>
                  <a:close/>
                </a:path>
                <a:path w="134620" h="123825">
                  <a:moveTo>
                    <a:pt x="108331" y="115252"/>
                  </a:moveTo>
                  <a:lnTo>
                    <a:pt x="108051" y="114769"/>
                  </a:lnTo>
                  <a:lnTo>
                    <a:pt x="107721" y="115049"/>
                  </a:lnTo>
                  <a:lnTo>
                    <a:pt x="107480" y="114922"/>
                  </a:lnTo>
                  <a:lnTo>
                    <a:pt x="107619" y="115303"/>
                  </a:lnTo>
                  <a:lnTo>
                    <a:pt x="107784" y="115252"/>
                  </a:lnTo>
                  <a:lnTo>
                    <a:pt x="108331" y="115252"/>
                  </a:lnTo>
                  <a:close/>
                </a:path>
                <a:path w="134620" h="123825">
                  <a:moveTo>
                    <a:pt x="110477" y="118910"/>
                  </a:moveTo>
                  <a:lnTo>
                    <a:pt x="109347" y="118478"/>
                  </a:lnTo>
                  <a:lnTo>
                    <a:pt x="109385" y="118808"/>
                  </a:lnTo>
                  <a:lnTo>
                    <a:pt x="109524" y="118833"/>
                  </a:lnTo>
                  <a:lnTo>
                    <a:pt x="109689" y="118999"/>
                  </a:lnTo>
                  <a:lnTo>
                    <a:pt x="110477" y="118910"/>
                  </a:lnTo>
                  <a:close/>
                </a:path>
                <a:path w="134620" h="123825">
                  <a:moveTo>
                    <a:pt x="115074" y="60083"/>
                  </a:moveTo>
                  <a:lnTo>
                    <a:pt x="115062" y="59944"/>
                  </a:lnTo>
                  <a:lnTo>
                    <a:pt x="114884" y="59778"/>
                  </a:lnTo>
                  <a:lnTo>
                    <a:pt x="114871" y="60007"/>
                  </a:lnTo>
                  <a:lnTo>
                    <a:pt x="115023" y="59956"/>
                  </a:lnTo>
                  <a:lnTo>
                    <a:pt x="114960" y="60109"/>
                  </a:lnTo>
                  <a:close/>
                </a:path>
                <a:path w="134620" h="123825">
                  <a:moveTo>
                    <a:pt x="115163" y="108483"/>
                  </a:moveTo>
                  <a:lnTo>
                    <a:pt x="114884" y="108585"/>
                  </a:lnTo>
                  <a:lnTo>
                    <a:pt x="114706" y="108483"/>
                  </a:lnTo>
                  <a:lnTo>
                    <a:pt x="115036" y="108724"/>
                  </a:lnTo>
                  <a:lnTo>
                    <a:pt x="115163" y="108483"/>
                  </a:lnTo>
                  <a:close/>
                </a:path>
                <a:path w="134620" h="123825">
                  <a:moveTo>
                    <a:pt x="118351" y="120357"/>
                  </a:moveTo>
                  <a:lnTo>
                    <a:pt x="118186" y="120154"/>
                  </a:lnTo>
                  <a:lnTo>
                    <a:pt x="118351" y="120357"/>
                  </a:lnTo>
                  <a:close/>
                </a:path>
                <a:path w="134620" h="123825">
                  <a:moveTo>
                    <a:pt x="120218" y="66763"/>
                  </a:moveTo>
                  <a:lnTo>
                    <a:pt x="120142" y="66344"/>
                  </a:lnTo>
                  <a:lnTo>
                    <a:pt x="120053" y="65760"/>
                  </a:lnTo>
                  <a:lnTo>
                    <a:pt x="119799" y="65684"/>
                  </a:lnTo>
                  <a:lnTo>
                    <a:pt x="119634" y="66090"/>
                  </a:lnTo>
                  <a:lnTo>
                    <a:pt x="120218" y="66763"/>
                  </a:lnTo>
                  <a:close/>
                </a:path>
                <a:path w="134620" h="123825">
                  <a:moveTo>
                    <a:pt x="121119" y="118694"/>
                  </a:moveTo>
                  <a:lnTo>
                    <a:pt x="120624" y="118706"/>
                  </a:lnTo>
                  <a:lnTo>
                    <a:pt x="120561" y="118579"/>
                  </a:lnTo>
                  <a:lnTo>
                    <a:pt x="120764" y="118567"/>
                  </a:lnTo>
                  <a:lnTo>
                    <a:pt x="121056" y="118325"/>
                  </a:lnTo>
                  <a:lnTo>
                    <a:pt x="120700" y="118249"/>
                  </a:lnTo>
                  <a:lnTo>
                    <a:pt x="120548" y="118198"/>
                  </a:lnTo>
                  <a:lnTo>
                    <a:pt x="120396" y="118452"/>
                  </a:lnTo>
                  <a:lnTo>
                    <a:pt x="120256" y="118325"/>
                  </a:lnTo>
                  <a:lnTo>
                    <a:pt x="120053" y="118325"/>
                  </a:lnTo>
                  <a:lnTo>
                    <a:pt x="120345" y="117944"/>
                  </a:lnTo>
                  <a:lnTo>
                    <a:pt x="119519" y="118376"/>
                  </a:lnTo>
                  <a:lnTo>
                    <a:pt x="119519" y="118046"/>
                  </a:lnTo>
                  <a:lnTo>
                    <a:pt x="119367" y="117602"/>
                  </a:lnTo>
                  <a:lnTo>
                    <a:pt x="119672" y="117157"/>
                  </a:lnTo>
                  <a:lnTo>
                    <a:pt x="119989" y="117335"/>
                  </a:lnTo>
                  <a:lnTo>
                    <a:pt x="120180" y="117525"/>
                  </a:lnTo>
                  <a:lnTo>
                    <a:pt x="120675" y="117373"/>
                  </a:lnTo>
                  <a:lnTo>
                    <a:pt x="120548" y="117068"/>
                  </a:lnTo>
                  <a:lnTo>
                    <a:pt x="120688" y="116954"/>
                  </a:lnTo>
                  <a:lnTo>
                    <a:pt x="120853" y="116865"/>
                  </a:lnTo>
                  <a:lnTo>
                    <a:pt x="120904" y="116700"/>
                  </a:lnTo>
                  <a:lnTo>
                    <a:pt x="120891" y="116522"/>
                  </a:lnTo>
                  <a:lnTo>
                    <a:pt x="120789" y="116332"/>
                  </a:lnTo>
                  <a:lnTo>
                    <a:pt x="120777" y="116128"/>
                  </a:lnTo>
                  <a:lnTo>
                    <a:pt x="120916" y="115862"/>
                  </a:lnTo>
                  <a:lnTo>
                    <a:pt x="120726" y="115874"/>
                  </a:lnTo>
                  <a:lnTo>
                    <a:pt x="120611" y="116027"/>
                  </a:lnTo>
                  <a:lnTo>
                    <a:pt x="120561" y="115862"/>
                  </a:lnTo>
                  <a:lnTo>
                    <a:pt x="120421" y="115862"/>
                  </a:lnTo>
                  <a:lnTo>
                    <a:pt x="120256" y="115874"/>
                  </a:lnTo>
                  <a:lnTo>
                    <a:pt x="120116" y="116027"/>
                  </a:lnTo>
                  <a:lnTo>
                    <a:pt x="119557" y="115798"/>
                  </a:lnTo>
                  <a:lnTo>
                    <a:pt x="120294" y="115100"/>
                  </a:lnTo>
                  <a:lnTo>
                    <a:pt x="119240" y="115646"/>
                  </a:lnTo>
                  <a:lnTo>
                    <a:pt x="119265" y="116014"/>
                  </a:lnTo>
                  <a:lnTo>
                    <a:pt x="118859" y="115976"/>
                  </a:lnTo>
                  <a:lnTo>
                    <a:pt x="118808" y="116141"/>
                  </a:lnTo>
                  <a:lnTo>
                    <a:pt x="118948" y="116700"/>
                  </a:lnTo>
                  <a:lnTo>
                    <a:pt x="118440" y="116357"/>
                  </a:lnTo>
                  <a:lnTo>
                    <a:pt x="118262" y="116624"/>
                  </a:lnTo>
                  <a:lnTo>
                    <a:pt x="117957" y="116624"/>
                  </a:lnTo>
                  <a:lnTo>
                    <a:pt x="117805" y="116217"/>
                  </a:lnTo>
                  <a:lnTo>
                    <a:pt x="117944" y="116052"/>
                  </a:lnTo>
                  <a:lnTo>
                    <a:pt x="117729" y="115963"/>
                  </a:lnTo>
                  <a:lnTo>
                    <a:pt x="117563" y="115747"/>
                  </a:lnTo>
                  <a:lnTo>
                    <a:pt x="117335" y="115684"/>
                  </a:lnTo>
                  <a:lnTo>
                    <a:pt x="117589" y="115658"/>
                  </a:lnTo>
                  <a:lnTo>
                    <a:pt x="117462" y="115519"/>
                  </a:lnTo>
                  <a:lnTo>
                    <a:pt x="117284" y="115531"/>
                  </a:lnTo>
                  <a:lnTo>
                    <a:pt x="117157" y="115633"/>
                  </a:lnTo>
                  <a:lnTo>
                    <a:pt x="116916" y="115709"/>
                  </a:lnTo>
                  <a:lnTo>
                    <a:pt x="116878" y="116014"/>
                  </a:lnTo>
                  <a:lnTo>
                    <a:pt x="116763" y="116243"/>
                  </a:lnTo>
                  <a:lnTo>
                    <a:pt x="117157" y="116281"/>
                  </a:lnTo>
                  <a:lnTo>
                    <a:pt x="117309" y="116332"/>
                  </a:lnTo>
                  <a:lnTo>
                    <a:pt x="117398" y="116141"/>
                  </a:lnTo>
                  <a:lnTo>
                    <a:pt x="117563" y="116166"/>
                  </a:lnTo>
                  <a:lnTo>
                    <a:pt x="117513" y="116344"/>
                  </a:lnTo>
                  <a:lnTo>
                    <a:pt x="117360" y="116535"/>
                  </a:lnTo>
                  <a:lnTo>
                    <a:pt x="117373" y="116725"/>
                  </a:lnTo>
                  <a:lnTo>
                    <a:pt x="117246" y="116763"/>
                  </a:lnTo>
                  <a:lnTo>
                    <a:pt x="117246" y="116992"/>
                  </a:lnTo>
                  <a:lnTo>
                    <a:pt x="117043" y="117246"/>
                  </a:lnTo>
                  <a:lnTo>
                    <a:pt x="117348" y="117221"/>
                  </a:lnTo>
                  <a:lnTo>
                    <a:pt x="117525" y="117157"/>
                  </a:lnTo>
                  <a:lnTo>
                    <a:pt x="117627" y="117284"/>
                  </a:lnTo>
                  <a:lnTo>
                    <a:pt x="117665" y="117449"/>
                  </a:lnTo>
                  <a:lnTo>
                    <a:pt x="117436" y="117678"/>
                  </a:lnTo>
                  <a:lnTo>
                    <a:pt x="117716" y="117678"/>
                  </a:lnTo>
                  <a:lnTo>
                    <a:pt x="117881" y="117640"/>
                  </a:lnTo>
                  <a:lnTo>
                    <a:pt x="118059" y="117868"/>
                  </a:lnTo>
                  <a:lnTo>
                    <a:pt x="118008" y="118173"/>
                  </a:lnTo>
                  <a:lnTo>
                    <a:pt x="117983" y="118440"/>
                  </a:lnTo>
                  <a:lnTo>
                    <a:pt x="117983" y="118872"/>
                  </a:lnTo>
                  <a:lnTo>
                    <a:pt x="117360" y="118491"/>
                  </a:lnTo>
                  <a:lnTo>
                    <a:pt x="117475" y="118884"/>
                  </a:lnTo>
                  <a:lnTo>
                    <a:pt x="117614" y="119151"/>
                  </a:lnTo>
                  <a:lnTo>
                    <a:pt x="117652" y="119430"/>
                  </a:lnTo>
                  <a:lnTo>
                    <a:pt x="117398" y="119722"/>
                  </a:lnTo>
                  <a:lnTo>
                    <a:pt x="117944" y="119875"/>
                  </a:lnTo>
                  <a:lnTo>
                    <a:pt x="117779" y="120065"/>
                  </a:lnTo>
                  <a:lnTo>
                    <a:pt x="118046" y="120065"/>
                  </a:lnTo>
                  <a:lnTo>
                    <a:pt x="118338" y="120192"/>
                  </a:lnTo>
                  <a:lnTo>
                    <a:pt x="118478" y="120421"/>
                  </a:lnTo>
                  <a:lnTo>
                    <a:pt x="118833" y="120281"/>
                  </a:lnTo>
                  <a:lnTo>
                    <a:pt x="119037" y="120523"/>
                  </a:lnTo>
                  <a:lnTo>
                    <a:pt x="119329" y="120218"/>
                  </a:lnTo>
                  <a:lnTo>
                    <a:pt x="119710" y="120015"/>
                  </a:lnTo>
                  <a:lnTo>
                    <a:pt x="120205" y="119938"/>
                  </a:lnTo>
                  <a:lnTo>
                    <a:pt x="120357" y="119888"/>
                  </a:lnTo>
                  <a:lnTo>
                    <a:pt x="120129" y="119710"/>
                  </a:lnTo>
                  <a:lnTo>
                    <a:pt x="120459" y="119646"/>
                  </a:lnTo>
                  <a:lnTo>
                    <a:pt x="120230" y="119456"/>
                  </a:lnTo>
                  <a:lnTo>
                    <a:pt x="120446" y="119430"/>
                  </a:lnTo>
                  <a:lnTo>
                    <a:pt x="120637" y="119392"/>
                  </a:lnTo>
                  <a:lnTo>
                    <a:pt x="120688" y="119240"/>
                  </a:lnTo>
                  <a:lnTo>
                    <a:pt x="120840" y="119011"/>
                  </a:lnTo>
                  <a:lnTo>
                    <a:pt x="120599" y="118948"/>
                  </a:lnTo>
                  <a:lnTo>
                    <a:pt x="121005" y="118859"/>
                  </a:lnTo>
                  <a:lnTo>
                    <a:pt x="120688" y="118783"/>
                  </a:lnTo>
                  <a:lnTo>
                    <a:pt x="121119" y="118694"/>
                  </a:lnTo>
                  <a:close/>
                </a:path>
                <a:path w="134620" h="123825">
                  <a:moveTo>
                    <a:pt x="121793" y="120040"/>
                  </a:moveTo>
                  <a:lnTo>
                    <a:pt x="121577" y="119976"/>
                  </a:lnTo>
                  <a:lnTo>
                    <a:pt x="121742" y="119811"/>
                  </a:lnTo>
                  <a:lnTo>
                    <a:pt x="121412" y="119811"/>
                  </a:lnTo>
                  <a:lnTo>
                    <a:pt x="121031" y="119900"/>
                  </a:lnTo>
                  <a:lnTo>
                    <a:pt x="121475" y="120078"/>
                  </a:lnTo>
                  <a:lnTo>
                    <a:pt x="121615" y="120154"/>
                  </a:lnTo>
                  <a:lnTo>
                    <a:pt x="121793" y="120040"/>
                  </a:lnTo>
                  <a:close/>
                </a:path>
                <a:path w="134620" h="123825">
                  <a:moveTo>
                    <a:pt x="122542" y="66789"/>
                  </a:moveTo>
                  <a:lnTo>
                    <a:pt x="122301" y="66306"/>
                  </a:lnTo>
                  <a:lnTo>
                    <a:pt x="122123" y="66332"/>
                  </a:lnTo>
                  <a:lnTo>
                    <a:pt x="122161" y="66636"/>
                  </a:lnTo>
                  <a:lnTo>
                    <a:pt x="122542" y="66789"/>
                  </a:lnTo>
                  <a:close/>
                </a:path>
                <a:path w="134620" h="123825">
                  <a:moveTo>
                    <a:pt x="124155" y="123367"/>
                  </a:moveTo>
                  <a:close/>
                </a:path>
                <a:path w="134620" h="123825">
                  <a:moveTo>
                    <a:pt x="124282" y="123037"/>
                  </a:moveTo>
                  <a:lnTo>
                    <a:pt x="124244" y="122821"/>
                  </a:lnTo>
                  <a:lnTo>
                    <a:pt x="124028" y="122682"/>
                  </a:lnTo>
                  <a:lnTo>
                    <a:pt x="123875" y="122682"/>
                  </a:lnTo>
                  <a:lnTo>
                    <a:pt x="123748" y="122593"/>
                  </a:lnTo>
                  <a:lnTo>
                    <a:pt x="123609" y="122542"/>
                  </a:lnTo>
                  <a:lnTo>
                    <a:pt x="123444" y="122491"/>
                  </a:lnTo>
                  <a:lnTo>
                    <a:pt x="123367" y="122618"/>
                  </a:lnTo>
                  <a:lnTo>
                    <a:pt x="123202" y="122440"/>
                  </a:lnTo>
                  <a:lnTo>
                    <a:pt x="123063" y="122491"/>
                  </a:lnTo>
                  <a:lnTo>
                    <a:pt x="123037" y="122643"/>
                  </a:lnTo>
                  <a:lnTo>
                    <a:pt x="122783" y="122643"/>
                  </a:lnTo>
                  <a:lnTo>
                    <a:pt x="122796" y="122936"/>
                  </a:lnTo>
                  <a:lnTo>
                    <a:pt x="122834" y="123329"/>
                  </a:lnTo>
                  <a:lnTo>
                    <a:pt x="123850" y="123278"/>
                  </a:lnTo>
                  <a:lnTo>
                    <a:pt x="124053" y="123151"/>
                  </a:lnTo>
                  <a:lnTo>
                    <a:pt x="124282" y="123037"/>
                  </a:lnTo>
                  <a:close/>
                </a:path>
                <a:path w="134620" h="123825">
                  <a:moveTo>
                    <a:pt x="124510" y="123482"/>
                  </a:moveTo>
                  <a:lnTo>
                    <a:pt x="124421" y="123266"/>
                  </a:lnTo>
                  <a:lnTo>
                    <a:pt x="124167" y="123431"/>
                  </a:lnTo>
                  <a:lnTo>
                    <a:pt x="123837" y="123342"/>
                  </a:lnTo>
                  <a:lnTo>
                    <a:pt x="124028" y="123634"/>
                  </a:lnTo>
                  <a:lnTo>
                    <a:pt x="124180" y="123482"/>
                  </a:lnTo>
                  <a:lnTo>
                    <a:pt x="124282" y="123634"/>
                  </a:lnTo>
                  <a:lnTo>
                    <a:pt x="124460" y="123685"/>
                  </a:lnTo>
                  <a:lnTo>
                    <a:pt x="124510" y="123482"/>
                  </a:lnTo>
                  <a:close/>
                </a:path>
                <a:path w="134620" h="123825">
                  <a:moveTo>
                    <a:pt x="125069" y="123063"/>
                  </a:moveTo>
                  <a:lnTo>
                    <a:pt x="124904" y="123304"/>
                  </a:lnTo>
                  <a:lnTo>
                    <a:pt x="124841" y="123520"/>
                  </a:lnTo>
                  <a:lnTo>
                    <a:pt x="124891" y="123685"/>
                  </a:lnTo>
                  <a:lnTo>
                    <a:pt x="125006" y="123520"/>
                  </a:lnTo>
                  <a:lnTo>
                    <a:pt x="125069" y="123063"/>
                  </a:lnTo>
                  <a:close/>
                </a:path>
                <a:path w="134620" h="123825">
                  <a:moveTo>
                    <a:pt x="134581" y="65049"/>
                  </a:moveTo>
                  <a:lnTo>
                    <a:pt x="134340" y="64922"/>
                  </a:lnTo>
                  <a:lnTo>
                    <a:pt x="134340" y="65151"/>
                  </a:lnTo>
                  <a:lnTo>
                    <a:pt x="134505" y="65214"/>
                  </a:lnTo>
                  <a:lnTo>
                    <a:pt x="134581" y="65049"/>
                  </a:lnTo>
                  <a:close/>
                </a:path>
              </a:pathLst>
            </a:custGeom>
            <a:solidFill>
              <a:srgbClr val="E6E7E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85" name="object 1685"/>
          <p:cNvSpPr/>
          <p:nvPr/>
        </p:nvSpPr>
        <p:spPr>
          <a:xfrm>
            <a:off x="616356" y="396269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241" y="482"/>
                </a:moveTo>
                <a:lnTo>
                  <a:pt x="114" y="482"/>
                </a:lnTo>
                <a:lnTo>
                  <a:pt x="0" y="711"/>
                </a:lnTo>
                <a:lnTo>
                  <a:pt x="152" y="685"/>
                </a:lnTo>
                <a:lnTo>
                  <a:pt x="241" y="482"/>
                </a:lnTo>
                <a:close/>
              </a:path>
              <a:path w="1270" h="1270">
                <a:moveTo>
                  <a:pt x="863" y="0"/>
                </a:moveTo>
                <a:lnTo>
                  <a:pt x="190" y="393"/>
                </a:lnTo>
                <a:lnTo>
                  <a:pt x="520" y="431"/>
                </a:lnTo>
                <a:lnTo>
                  <a:pt x="711" y="317"/>
                </a:lnTo>
                <a:lnTo>
                  <a:pt x="86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6498209" y="2942094"/>
            <a:ext cx="5715" cy="5080"/>
          </a:xfrm>
          <a:custGeom>
            <a:avLst/>
            <a:gdLst/>
            <a:ahLst/>
            <a:cxnLst/>
            <a:rect l="l" t="t" r="r" b="b"/>
            <a:pathLst>
              <a:path w="5715" h="5080">
                <a:moveTo>
                  <a:pt x="2146" y="863"/>
                </a:moveTo>
                <a:lnTo>
                  <a:pt x="2006" y="800"/>
                </a:lnTo>
                <a:lnTo>
                  <a:pt x="2146" y="863"/>
                </a:lnTo>
                <a:close/>
              </a:path>
              <a:path w="5715" h="5080">
                <a:moveTo>
                  <a:pt x="2489" y="393"/>
                </a:moveTo>
                <a:lnTo>
                  <a:pt x="2222" y="63"/>
                </a:lnTo>
                <a:lnTo>
                  <a:pt x="2413" y="393"/>
                </a:lnTo>
                <a:close/>
              </a:path>
              <a:path w="5715" h="5080">
                <a:moveTo>
                  <a:pt x="5257" y="2870"/>
                </a:moveTo>
                <a:lnTo>
                  <a:pt x="5118" y="2908"/>
                </a:lnTo>
                <a:lnTo>
                  <a:pt x="5016" y="3098"/>
                </a:lnTo>
                <a:lnTo>
                  <a:pt x="5219" y="3060"/>
                </a:lnTo>
                <a:lnTo>
                  <a:pt x="5257" y="2870"/>
                </a:lnTo>
                <a:close/>
              </a:path>
              <a:path w="5715" h="5080">
                <a:moveTo>
                  <a:pt x="5473" y="2070"/>
                </a:moveTo>
                <a:lnTo>
                  <a:pt x="5194" y="1854"/>
                </a:lnTo>
                <a:lnTo>
                  <a:pt x="4965" y="2070"/>
                </a:lnTo>
                <a:lnTo>
                  <a:pt x="4953" y="2209"/>
                </a:lnTo>
                <a:lnTo>
                  <a:pt x="4902" y="2768"/>
                </a:lnTo>
                <a:lnTo>
                  <a:pt x="4508" y="3009"/>
                </a:lnTo>
                <a:lnTo>
                  <a:pt x="4457" y="2209"/>
                </a:lnTo>
                <a:lnTo>
                  <a:pt x="4953" y="2209"/>
                </a:lnTo>
                <a:lnTo>
                  <a:pt x="4851" y="1701"/>
                </a:lnTo>
                <a:lnTo>
                  <a:pt x="4025" y="1511"/>
                </a:lnTo>
                <a:lnTo>
                  <a:pt x="3162" y="2832"/>
                </a:lnTo>
                <a:lnTo>
                  <a:pt x="3568" y="1422"/>
                </a:lnTo>
                <a:lnTo>
                  <a:pt x="4025" y="1511"/>
                </a:lnTo>
                <a:lnTo>
                  <a:pt x="3987" y="1346"/>
                </a:lnTo>
                <a:lnTo>
                  <a:pt x="3657" y="1117"/>
                </a:lnTo>
                <a:lnTo>
                  <a:pt x="3911" y="838"/>
                </a:lnTo>
                <a:lnTo>
                  <a:pt x="3606" y="774"/>
                </a:lnTo>
                <a:lnTo>
                  <a:pt x="3289" y="152"/>
                </a:lnTo>
                <a:lnTo>
                  <a:pt x="3441" y="914"/>
                </a:lnTo>
                <a:lnTo>
                  <a:pt x="3009" y="698"/>
                </a:lnTo>
                <a:lnTo>
                  <a:pt x="2933" y="1295"/>
                </a:lnTo>
                <a:lnTo>
                  <a:pt x="2895" y="1143"/>
                </a:lnTo>
                <a:lnTo>
                  <a:pt x="2768" y="723"/>
                </a:lnTo>
                <a:lnTo>
                  <a:pt x="2679" y="368"/>
                </a:lnTo>
                <a:lnTo>
                  <a:pt x="2489" y="393"/>
                </a:lnTo>
                <a:lnTo>
                  <a:pt x="2501" y="723"/>
                </a:lnTo>
                <a:lnTo>
                  <a:pt x="2209" y="533"/>
                </a:lnTo>
                <a:lnTo>
                  <a:pt x="2146" y="863"/>
                </a:lnTo>
                <a:lnTo>
                  <a:pt x="2095" y="1143"/>
                </a:lnTo>
                <a:lnTo>
                  <a:pt x="1981" y="863"/>
                </a:lnTo>
                <a:lnTo>
                  <a:pt x="1943" y="609"/>
                </a:lnTo>
                <a:lnTo>
                  <a:pt x="2120" y="660"/>
                </a:lnTo>
                <a:lnTo>
                  <a:pt x="2171" y="0"/>
                </a:lnTo>
                <a:lnTo>
                  <a:pt x="1104" y="787"/>
                </a:lnTo>
                <a:lnTo>
                  <a:pt x="101" y="3048"/>
                </a:lnTo>
                <a:lnTo>
                  <a:pt x="0" y="3873"/>
                </a:lnTo>
                <a:lnTo>
                  <a:pt x="114" y="4483"/>
                </a:lnTo>
                <a:lnTo>
                  <a:pt x="546" y="4559"/>
                </a:lnTo>
                <a:lnTo>
                  <a:pt x="3251" y="4089"/>
                </a:lnTo>
                <a:lnTo>
                  <a:pt x="3124" y="3873"/>
                </a:lnTo>
                <a:lnTo>
                  <a:pt x="2921" y="3543"/>
                </a:lnTo>
                <a:lnTo>
                  <a:pt x="2844" y="3873"/>
                </a:lnTo>
                <a:lnTo>
                  <a:pt x="2806" y="3048"/>
                </a:lnTo>
                <a:lnTo>
                  <a:pt x="3149" y="2844"/>
                </a:lnTo>
                <a:lnTo>
                  <a:pt x="2997" y="3162"/>
                </a:lnTo>
                <a:lnTo>
                  <a:pt x="3124" y="3683"/>
                </a:lnTo>
                <a:lnTo>
                  <a:pt x="3568" y="4051"/>
                </a:lnTo>
                <a:lnTo>
                  <a:pt x="3949" y="3162"/>
                </a:lnTo>
                <a:lnTo>
                  <a:pt x="4470" y="3403"/>
                </a:lnTo>
                <a:lnTo>
                  <a:pt x="4241" y="3213"/>
                </a:lnTo>
                <a:lnTo>
                  <a:pt x="4864" y="3238"/>
                </a:lnTo>
                <a:lnTo>
                  <a:pt x="4927" y="3009"/>
                </a:lnTo>
                <a:lnTo>
                  <a:pt x="5448" y="2578"/>
                </a:lnTo>
                <a:lnTo>
                  <a:pt x="5473" y="207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6500457" y="2950641"/>
            <a:ext cx="38735" cy="41910"/>
          </a:xfrm>
          <a:custGeom>
            <a:avLst/>
            <a:gdLst/>
            <a:ahLst/>
            <a:cxnLst/>
            <a:rect l="l" t="t" r="r" b="b"/>
            <a:pathLst>
              <a:path w="38734" h="41910">
                <a:moveTo>
                  <a:pt x="5181" y="6337"/>
                </a:moveTo>
                <a:lnTo>
                  <a:pt x="4318" y="6680"/>
                </a:lnTo>
                <a:lnTo>
                  <a:pt x="5092" y="6616"/>
                </a:lnTo>
                <a:lnTo>
                  <a:pt x="5181" y="6337"/>
                </a:lnTo>
                <a:close/>
              </a:path>
              <a:path w="38734" h="41910">
                <a:moveTo>
                  <a:pt x="10426" y="2882"/>
                </a:moveTo>
                <a:lnTo>
                  <a:pt x="10337" y="2489"/>
                </a:lnTo>
                <a:lnTo>
                  <a:pt x="10248" y="1371"/>
                </a:lnTo>
                <a:lnTo>
                  <a:pt x="9791" y="1320"/>
                </a:lnTo>
                <a:lnTo>
                  <a:pt x="9537" y="1003"/>
                </a:lnTo>
                <a:lnTo>
                  <a:pt x="9105" y="812"/>
                </a:lnTo>
                <a:lnTo>
                  <a:pt x="9525" y="977"/>
                </a:lnTo>
                <a:lnTo>
                  <a:pt x="10223" y="1282"/>
                </a:lnTo>
                <a:lnTo>
                  <a:pt x="10109" y="1003"/>
                </a:lnTo>
                <a:lnTo>
                  <a:pt x="9423" y="863"/>
                </a:lnTo>
                <a:lnTo>
                  <a:pt x="9271" y="596"/>
                </a:lnTo>
                <a:lnTo>
                  <a:pt x="9067" y="165"/>
                </a:lnTo>
                <a:lnTo>
                  <a:pt x="8178" y="127"/>
                </a:lnTo>
                <a:lnTo>
                  <a:pt x="6858" y="596"/>
                </a:lnTo>
                <a:lnTo>
                  <a:pt x="6781" y="0"/>
                </a:lnTo>
                <a:lnTo>
                  <a:pt x="5448" y="774"/>
                </a:lnTo>
                <a:lnTo>
                  <a:pt x="5219" y="1143"/>
                </a:lnTo>
                <a:lnTo>
                  <a:pt x="5892" y="1003"/>
                </a:lnTo>
                <a:lnTo>
                  <a:pt x="5486" y="1498"/>
                </a:lnTo>
                <a:lnTo>
                  <a:pt x="4940" y="1511"/>
                </a:lnTo>
                <a:lnTo>
                  <a:pt x="4902" y="2882"/>
                </a:lnTo>
                <a:lnTo>
                  <a:pt x="10426" y="2882"/>
                </a:lnTo>
                <a:close/>
              </a:path>
              <a:path w="38734" h="41910">
                <a:moveTo>
                  <a:pt x="10502" y="1397"/>
                </a:moveTo>
                <a:lnTo>
                  <a:pt x="10223" y="1282"/>
                </a:lnTo>
                <a:lnTo>
                  <a:pt x="10502" y="1397"/>
                </a:lnTo>
                <a:close/>
              </a:path>
              <a:path w="38734" h="41910">
                <a:moveTo>
                  <a:pt x="10680" y="3949"/>
                </a:moveTo>
                <a:lnTo>
                  <a:pt x="10464" y="3035"/>
                </a:lnTo>
                <a:lnTo>
                  <a:pt x="4902" y="3035"/>
                </a:lnTo>
                <a:lnTo>
                  <a:pt x="4559" y="3035"/>
                </a:lnTo>
                <a:lnTo>
                  <a:pt x="4254" y="3556"/>
                </a:lnTo>
                <a:lnTo>
                  <a:pt x="3378" y="6273"/>
                </a:lnTo>
                <a:lnTo>
                  <a:pt x="2641" y="6946"/>
                </a:lnTo>
                <a:lnTo>
                  <a:pt x="2057" y="7721"/>
                </a:lnTo>
                <a:lnTo>
                  <a:pt x="1422" y="7315"/>
                </a:lnTo>
                <a:lnTo>
                  <a:pt x="850" y="8089"/>
                </a:lnTo>
                <a:lnTo>
                  <a:pt x="0" y="8420"/>
                </a:lnTo>
                <a:lnTo>
                  <a:pt x="3213" y="7848"/>
                </a:lnTo>
                <a:lnTo>
                  <a:pt x="3200" y="7721"/>
                </a:lnTo>
                <a:lnTo>
                  <a:pt x="3175" y="7480"/>
                </a:lnTo>
                <a:lnTo>
                  <a:pt x="3873" y="7264"/>
                </a:lnTo>
                <a:lnTo>
                  <a:pt x="4292" y="6718"/>
                </a:lnTo>
                <a:lnTo>
                  <a:pt x="4673" y="6388"/>
                </a:lnTo>
                <a:lnTo>
                  <a:pt x="4800" y="6299"/>
                </a:lnTo>
                <a:lnTo>
                  <a:pt x="3860" y="6388"/>
                </a:lnTo>
                <a:lnTo>
                  <a:pt x="5270" y="5854"/>
                </a:lnTo>
                <a:lnTo>
                  <a:pt x="5562" y="5842"/>
                </a:lnTo>
                <a:lnTo>
                  <a:pt x="6070" y="6146"/>
                </a:lnTo>
                <a:lnTo>
                  <a:pt x="6400" y="5880"/>
                </a:lnTo>
                <a:lnTo>
                  <a:pt x="5994" y="5600"/>
                </a:lnTo>
                <a:lnTo>
                  <a:pt x="6426" y="5346"/>
                </a:lnTo>
                <a:lnTo>
                  <a:pt x="7848" y="5359"/>
                </a:lnTo>
                <a:lnTo>
                  <a:pt x="8216" y="5029"/>
                </a:lnTo>
                <a:lnTo>
                  <a:pt x="8864" y="4737"/>
                </a:lnTo>
                <a:lnTo>
                  <a:pt x="8902" y="4330"/>
                </a:lnTo>
                <a:lnTo>
                  <a:pt x="9779" y="4318"/>
                </a:lnTo>
                <a:lnTo>
                  <a:pt x="9626" y="4127"/>
                </a:lnTo>
                <a:lnTo>
                  <a:pt x="10680" y="3949"/>
                </a:lnTo>
                <a:close/>
              </a:path>
              <a:path w="38734" h="41910">
                <a:moveTo>
                  <a:pt x="10820" y="1663"/>
                </a:moveTo>
                <a:lnTo>
                  <a:pt x="10541" y="596"/>
                </a:lnTo>
                <a:lnTo>
                  <a:pt x="10528" y="1409"/>
                </a:lnTo>
                <a:lnTo>
                  <a:pt x="10477" y="2082"/>
                </a:lnTo>
                <a:lnTo>
                  <a:pt x="10820" y="1663"/>
                </a:lnTo>
                <a:close/>
              </a:path>
              <a:path w="38734" h="41910">
                <a:moveTo>
                  <a:pt x="12649" y="1993"/>
                </a:moveTo>
                <a:lnTo>
                  <a:pt x="11734" y="2146"/>
                </a:lnTo>
                <a:lnTo>
                  <a:pt x="10807" y="2425"/>
                </a:lnTo>
                <a:lnTo>
                  <a:pt x="10947" y="3949"/>
                </a:lnTo>
                <a:lnTo>
                  <a:pt x="10553" y="4521"/>
                </a:lnTo>
                <a:lnTo>
                  <a:pt x="10795" y="4559"/>
                </a:lnTo>
                <a:lnTo>
                  <a:pt x="11112" y="4787"/>
                </a:lnTo>
                <a:lnTo>
                  <a:pt x="11569" y="4762"/>
                </a:lnTo>
                <a:lnTo>
                  <a:pt x="12230" y="4076"/>
                </a:lnTo>
                <a:lnTo>
                  <a:pt x="11734" y="4127"/>
                </a:lnTo>
                <a:lnTo>
                  <a:pt x="11861" y="3822"/>
                </a:lnTo>
                <a:lnTo>
                  <a:pt x="11912" y="3619"/>
                </a:lnTo>
                <a:lnTo>
                  <a:pt x="11849" y="3403"/>
                </a:lnTo>
                <a:lnTo>
                  <a:pt x="11544" y="2768"/>
                </a:lnTo>
                <a:lnTo>
                  <a:pt x="11772" y="2959"/>
                </a:lnTo>
                <a:lnTo>
                  <a:pt x="11734" y="2578"/>
                </a:lnTo>
                <a:lnTo>
                  <a:pt x="12649" y="1993"/>
                </a:lnTo>
                <a:close/>
              </a:path>
              <a:path w="38734" h="41910">
                <a:moveTo>
                  <a:pt x="14541" y="5372"/>
                </a:moveTo>
                <a:lnTo>
                  <a:pt x="14338" y="3822"/>
                </a:lnTo>
                <a:lnTo>
                  <a:pt x="13881" y="3949"/>
                </a:lnTo>
                <a:lnTo>
                  <a:pt x="13639" y="3517"/>
                </a:lnTo>
                <a:lnTo>
                  <a:pt x="13703" y="4292"/>
                </a:lnTo>
                <a:lnTo>
                  <a:pt x="13538" y="4000"/>
                </a:lnTo>
                <a:lnTo>
                  <a:pt x="13144" y="4648"/>
                </a:lnTo>
                <a:lnTo>
                  <a:pt x="13004" y="4572"/>
                </a:lnTo>
                <a:lnTo>
                  <a:pt x="12534" y="4940"/>
                </a:lnTo>
                <a:lnTo>
                  <a:pt x="12090" y="5435"/>
                </a:lnTo>
                <a:lnTo>
                  <a:pt x="12039" y="5905"/>
                </a:lnTo>
                <a:lnTo>
                  <a:pt x="11836" y="5803"/>
                </a:lnTo>
                <a:lnTo>
                  <a:pt x="11671" y="5880"/>
                </a:lnTo>
                <a:lnTo>
                  <a:pt x="11607" y="5664"/>
                </a:lnTo>
                <a:lnTo>
                  <a:pt x="11023" y="5829"/>
                </a:lnTo>
                <a:lnTo>
                  <a:pt x="10515" y="6235"/>
                </a:lnTo>
                <a:lnTo>
                  <a:pt x="10299" y="6781"/>
                </a:lnTo>
                <a:lnTo>
                  <a:pt x="10947" y="6680"/>
                </a:lnTo>
                <a:lnTo>
                  <a:pt x="11430" y="6350"/>
                </a:lnTo>
                <a:lnTo>
                  <a:pt x="11798" y="6324"/>
                </a:lnTo>
                <a:lnTo>
                  <a:pt x="11722" y="6146"/>
                </a:lnTo>
                <a:lnTo>
                  <a:pt x="11988" y="6223"/>
                </a:lnTo>
                <a:lnTo>
                  <a:pt x="11988" y="5994"/>
                </a:lnTo>
                <a:lnTo>
                  <a:pt x="12280" y="5816"/>
                </a:lnTo>
                <a:lnTo>
                  <a:pt x="12179" y="6083"/>
                </a:lnTo>
                <a:lnTo>
                  <a:pt x="12712" y="5867"/>
                </a:lnTo>
                <a:lnTo>
                  <a:pt x="13741" y="5892"/>
                </a:lnTo>
                <a:lnTo>
                  <a:pt x="13766" y="5181"/>
                </a:lnTo>
                <a:lnTo>
                  <a:pt x="13906" y="5867"/>
                </a:lnTo>
                <a:lnTo>
                  <a:pt x="13843" y="4876"/>
                </a:lnTo>
                <a:lnTo>
                  <a:pt x="13754" y="4584"/>
                </a:lnTo>
                <a:lnTo>
                  <a:pt x="14541" y="5372"/>
                </a:lnTo>
                <a:close/>
              </a:path>
              <a:path w="38734" h="41910">
                <a:moveTo>
                  <a:pt x="14757" y="7772"/>
                </a:moveTo>
                <a:lnTo>
                  <a:pt x="13931" y="7442"/>
                </a:lnTo>
                <a:lnTo>
                  <a:pt x="14300" y="7226"/>
                </a:lnTo>
                <a:lnTo>
                  <a:pt x="14224" y="6807"/>
                </a:lnTo>
                <a:lnTo>
                  <a:pt x="13703" y="6629"/>
                </a:lnTo>
                <a:lnTo>
                  <a:pt x="13385" y="6819"/>
                </a:lnTo>
                <a:lnTo>
                  <a:pt x="13512" y="6985"/>
                </a:lnTo>
                <a:lnTo>
                  <a:pt x="13182" y="6870"/>
                </a:lnTo>
                <a:lnTo>
                  <a:pt x="13296" y="7150"/>
                </a:lnTo>
                <a:lnTo>
                  <a:pt x="13131" y="7150"/>
                </a:lnTo>
                <a:lnTo>
                  <a:pt x="13169" y="6997"/>
                </a:lnTo>
                <a:lnTo>
                  <a:pt x="12954" y="7137"/>
                </a:lnTo>
                <a:lnTo>
                  <a:pt x="10325" y="7086"/>
                </a:lnTo>
                <a:lnTo>
                  <a:pt x="11074" y="9347"/>
                </a:lnTo>
                <a:lnTo>
                  <a:pt x="9474" y="10172"/>
                </a:lnTo>
                <a:lnTo>
                  <a:pt x="10134" y="10414"/>
                </a:lnTo>
                <a:lnTo>
                  <a:pt x="9715" y="10401"/>
                </a:lnTo>
                <a:lnTo>
                  <a:pt x="9893" y="10998"/>
                </a:lnTo>
                <a:lnTo>
                  <a:pt x="10820" y="10922"/>
                </a:lnTo>
                <a:lnTo>
                  <a:pt x="11214" y="10668"/>
                </a:lnTo>
                <a:lnTo>
                  <a:pt x="11671" y="10223"/>
                </a:lnTo>
                <a:lnTo>
                  <a:pt x="10858" y="10401"/>
                </a:lnTo>
                <a:lnTo>
                  <a:pt x="11226" y="9994"/>
                </a:lnTo>
                <a:lnTo>
                  <a:pt x="12166" y="9829"/>
                </a:lnTo>
                <a:lnTo>
                  <a:pt x="12293" y="9690"/>
                </a:lnTo>
                <a:lnTo>
                  <a:pt x="12026" y="9271"/>
                </a:lnTo>
                <a:lnTo>
                  <a:pt x="12598" y="9232"/>
                </a:lnTo>
                <a:lnTo>
                  <a:pt x="13004" y="10337"/>
                </a:lnTo>
                <a:lnTo>
                  <a:pt x="14058" y="8509"/>
                </a:lnTo>
                <a:lnTo>
                  <a:pt x="14389" y="8064"/>
                </a:lnTo>
                <a:lnTo>
                  <a:pt x="14757" y="7772"/>
                </a:lnTo>
                <a:close/>
              </a:path>
              <a:path w="38734" h="41910">
                <a:moveTo>
                  <a:pt x="17741" y="18059"/>
                </a:moveTo>
                <a:lnTo>
                  <a:pt x="15595" y="18300"/>
                </a:lnTo>
                <a:lnTo>
                  <a:pt x="14274" y="19761"/>
                </a:lnTo>
                <a:lnTo>
                  <a:pt x="15100" y="19100"/>
                </a:lnTo>
                <a:lnTo>
                  <a:pt x="16497" y="18935"/>
                </a:lnTo>
                <a:lnTo>
                  <a:pt x="17741" y="18059"/>
                </a:lnTo>
                <a:close/>
              </a:path>
              <a:path w="38734" h="41910">
                <a:moveTo>
                  <a:pt x="35801" y="40576"/>
                </a:moveTo>
                <a:lnTo>
                  <a:pt x="35306" y="40703"/>
                </a:lnTo>
                <a:lnTo>
                  <a:pt x="35140" y="41021"/>
                </a:lnTo>
                <a:lnTo>
                  <a:pt x="34709" y="41008"/>
                </a:lnTo>
                <a:lnTo>
                  <a:pt x="35217" y="41325"/>
                </a:lnTo>
                <a:lnTo>
                  <a:pt x="35369" y="41338"/>
                </a:lnTo>
                <a:lnTo>
                  <a:pt x="35217" y="41148"/>
                </a:lnTo>
                <a:lnTo>
                  <a:pt x="35610" y="41084"/>
                </a:lnTo>
                <a:lnTo>
                  <a:pt x="35801" y="40576"/>
                </a:lnTo>
                <a:close/>
              </a:path>
              <a:path w="38734" h="41910">
                <a:moveTo>
                  <a:pt x="38442" y="24066"/>
                </a:moveTo>
                <a:lnTo>
                  <a:pt x="37490" y="24206"/>
                </a:lnTo>
                <a:lnTo>
                  <a:pt x="37617" y="24815"/>
                </a:lnTo>
                <a:lnTo>
                  <a:pt x="36957" y="24460"/>
                </a:lnTo>
                <a:lnTo>
                  <a:pt x="37299" y="25107"/>
                </a:lnTo>
                <a:lnTo>
                  <a:pt x="37833" y="24917"/>
                </a:lnTo>
                <a:lnTo>
                  <a:pt x="38442" y="2406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8749652" y="482597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8" y="139"/>
                </a:moveTo>
                <a:close/>
              </a:path>
              <a:path w="634" h="635">
                <a:moveTo>
                  <a:pt x="317" y="190"/>
                </a:moveTo>
                <a:lnTo>
                  <a:pt x="215" y="63"/>
                </a:lnTo>
                <a:lnTo>
                  <a:pt x="50" y="0"/>
                </a:lnTo>
                <a:lnTo>
                  <a:pt x="127" y="177"/>
                </a:lnTo>
                <a:lnTo>
                  <a:pt x="317" y="19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8693531" y="4830533"/>
            <a:ext cx="64769" cy="65405"/>
          </a:xfrm>
          <a:custGeom>
            <a:avLst/>
            <a:gdLst/>
            <a:ahLst/>
            <a:cxnLst/>
            <a:rect l="l" t="t" r="r" b="b"/>
            <a:pathLst>
              <a:path w="64770" h="65404">
                <a:moveTo>
                  <a:pt x="127" y="59283"/>
                </a:moveTo>
                <a:lnTo>
                  <a:pt x="50" y="59118"/>
                </a:lnTo>
                <a:lnTo>
                  <a:pt x="38" y="59283"/>
                </a:lnTo>
                <a:close/>
              </a:path>
              <a:path w="64770" h="65404">
                <a:moveTo>
                  <a:pt x="29679" y="50444"/>
                </a:moveTo>
                <a:lnTo>
                  <a:pt x="28841" y="49822"/>
                </a:lnTo>
                <a:lnTo>
                  <a:pt x="28486" y="49466"/>
                </a:lnTo>
                <a:lnTo>
                  <a:pt x="27546" y="49733"/>
                </a:lnTo>
                <a:lnTo>
                  <a:pt x="27038" y="49390"/>
                </a:lnTo>
                <a:lnTo>
                  <a:pt x="26250" y="49682"/>
                </a:lnTo>
                <a:lnTo>
                  <a:pt x="25285" y="49593"/>
                </a:lnTo>
                <a:lnTo>
                  <a:pt x="24853" y="48628"/>
                </a:lnTo>
                <a:lnTo>
                  <a:pt x="24968" y="48209"/>
                </a:lnTo>
                <a:lnTo>
                  <a:pt x="24650" y="47561"/>
                </a:lnTo>
                <a:lnTo>
                  <a:pt x="24104" y="47586"/>
                </a:lnTo>
                <a:lnTo>
                  <a:pt x="23799" y="47637"/>
                </a:lnTo>
                <a:lnTo>
                  <a:pt x="23545" y="47840"/>
                </a:lnTo>
                <a:lnTo>
                  <a:pt x="23495" y="48044"/>
                </a:lnTo>
                <a:lnTo>
                  <a:pt x="22910" y="48056"/>
                </a:lnTo>
                <a:lnTo>
                  <a:pt x="22821" y="48374"/>
                </a:lnTo>
                <a:lnTo>
                  <a:pt x="22453" y="48615"/>
                </a:lnTo>
                <a:lnTo>
                  <a:pt x="22199" y="48996"/>
                </a:lnTo>
                <a:lnTo>
                  <a:pt x="20967" y="48958"/>
                </a:lnTo>
                <a:lnTo>
                  <a:pt x="20777" y="49644"/>
                </a:lnTo>
                <a:lnTo>
                  <a:pt x="20218" y="49479"/>
                </a:lnTo>
                <a:lnTo>
                  <a:pt x="20269" y="49911"/>
                </a:lnTo>
                <a:lnTo>
                  <a:pt x="20027" y="49949"/>
                </a:lnTo>
                <a:lnTo>
                  <a:pt x="19964" y="50342"/>
                </a:lnTo>
                <a:lnTo>
                  <a:pt x="20548" y="50152"/>
                </a:lnTo>
                <a:lnTo>
                  <a:pt x="20256" y="50507"/>
                </a:lnTo>
                <a:lnTo>
                  <a:pt x="20548" y="50546"/>
                </a:lnTo>
                <a:lnTo>
                  <a:pt x="20142" y="50711"/>
                </a:lnTo>
                <a:lnTo>
                  <a:pt x="20497" y="50774"/>
                </a:lnTo>
                <a:lnTo>
                  <a:pt x="20878" y="51219"/>
                </a:lnTo>
                <a:lnTo>
                  <a:pt x="21615" y="50444"/>
                </a:lnTo>
                <a:lnTo>
                  <a:pt x="22034" y="50927"/>
                </a:lnTo>
                <a:lnTo>
                  <a:pt x="22225" y="51333"/>
                </a:lnTo>
                <a:lnTo>
                  <a:pt x="23418" y="50558"/>
                </a:lnTo>
                <a:lnTo>
                  <a:pt x="23202" y="51269"/>
                </a:lnTo>
                <a:lnTo>
                  <a:pt x="24320" y="51206"/>
                </a:lnTo>
                <a:lnTo>
                  <a:pt x="25336" y="51498"/>
                </a:lnTo>
                <a:lnTo>
                  <a:pt x="26047" y="50711"/>
                </a:lnTo>
                <a:lnTo>
                  <a:pt x="26123" y="50482"/>
                </a:lnTo>
                <a:lnTo>
                  <a:pt x="26771" y="50533"/>
                </a:lnTo>
                <a:lnTo>
                  <a:pt x="26517" y="50774"/>
                </a:lnTo>
                <a:lnTo>
                  <a:pt x="27038" y="50622"/>
                </a:lnTo>
                <a:lnTo>
                  <a:pt x="27381" y="51168"/>
                </a:lnTo>
                <a:lnTo>
                  <a:pt x="27813" y="51104"/>
                </a:lnTo>
                <a:lnTo>
                  <a:pt x="27978" y="50342"/>
                </a:lnTo>
                <a:lnTo>
                  <a:pt x="29679" y="50444"/>
                </a:lnTo>
                <a:close/>
              </a:path>
              <a:path w="64770" h="65404">
                <a:moveTo>
                  <a:pt x="44208" y="47612"/>
                </a:moveTo>
                <a:lnTo>
                  <a:pt x="44081" y="47637"/>
                </a:lnTo>
                <a:lnTo>
                  <a:pt x="44208" y="47612"/>
                </a:lnTo>
                <a:close/>
              </a:path>
              <a:path w="64770" h="65404">
                <a:moveTo>
                  <a:pt x="50888" y="65125"/>
                </a:moveTo>
                <a:close/>
              </a:path>
              <a:path w="64770" h="65404">
                <a:moveTo>
                  <a:pt x="51765" y="59512"/>
                </a:moveTo>
                <a:lnTo>
                  <a:pt x="50812" y="59702"/>
                </a:lnTo>
                <a:lnTo>
                  <a:pt x="50330" y="60655"/>
                </a:lnTo>
                <a:lnTo>
                  <a:pt x="51117" y="61556"/>
                </a:lnTo>
                <a:lnTo>
                  <a:pt x="51308" y="61023"/>
                </a:lnTo>
                <a:lnTo>
                  <a:pt x="51574" y="59905"/>
                </a:lnTo>
                <a:lnTo>
                  <a:pt x="51765" y="59512"/>
                </a:lnTo>
                <a:close/>
              </a:path>
              <a:path w="64770" h="65404">
                <a:moveTo>
                  <a:pt x="52679" y="63614"/>
                </a:moveTo>
                <a:lnTo>
                  <a:pt x="52527" y="63296"/>
                </a:lnTo>
                <a:lnTo>
                  <a:pt x="52285" y="63296"/>
                </a:lnTo>
                <a:lnTo>
                  <a:pt x="52171" y="63169"/>
                </a:lnTo>
                <a:lnTo>
                  <a:pt x="52158" y="62763"/>
                </a:lnTo>
                <a:lnTo>
                  <a:pt x="51854" y="62674"/>
                </a:lnTo>
                <a:lnTo>
                  <a:pt x="51409" y="62674"/>
                </a:lnTo>
                <a:lnTo>
                  <a:pt x="51752" y="63334"/>
                </a:lnTo>
                <a:lnTo>
                  <a:pt x="51523" y="63614"/>
                </a:lnTo>
                <a:lnTo>
                  <a:pt x="51168" y="63868"/>
                </a:lnTo>
                <a:lnTo>
                  <a:pt x="50850" y="63906"/>
                </a:lnTo>
                <a:lnTo>
                  <a:pt x="50482" y="64122"/>
                </a:lnTo>
                <a:lnTo>
                  <a:pt x="50190" y="64477"/>
                </a:lnTo>
                <a:lnTo>
                  <a:pt x="49872" y="65049"/>
                </a:lnTo>
                <a:lnTo>
                  <a:pt x="50558" y="65125"/>
                </a:lnTo>
                <a:lnTo>
                  <a:pt x="50825" y="65125"/>
                </a:lnTo>
                <a:lnTo>
                  <a:pt x="50723" y="64909"/>
                </a:lnTo>
                <a:lnTo>
                  <a:pt x="51015" y="64909"/>
                </a:lnTo>
                <a:lnTo>
                  <a:pt x="51193" y="64820"/>
                </a:lnTo>
                <a:lnTo>
                  <a:pt x="51422" y="64935"/>
                </a:lnTo>
                <a:lnTo>
                  <a:pt x="51917" y="65074"/>
                </a:lnTo>
                <a:lnTo>
                  <a:pt x="52171" y="64820"/>
                </a:lnTo>
                <a:lnTo>
                  <a:pt x="52133" y="64389"/>
                </a:lnTo>
                <a:lnTo>
                  <a:pt x="52260" y="64122"/>
                </a:lnTo>
                <a:lnTo>
                  <a:pt x="52489" y="63982"/>
                </a:lnTo>
                <a:lnTo>
                  <a:pt x="52616" y="63868"/>
                </a:lnTo>
                <a:lnTo>
                  <a:pt x="52679" y="63614"/>
                </a:lnTo>
                <a:close/>
              </a:path>
              <a:path w="64770" h="65404">
                <a:moveTo>
                  <a:pt x="54660" y="63"/>
                </a:moveTo>
                <a:close/>
              </a:path>
              <a:path w="64770" h="65404">
                <a:moveTo>
                  <a:pt x="54724" y="101"/>
                </a:moveTo>
                <a:close/>
              </a:path>
              <a:path w="64770" h="65404">
                <a:moveTo>
                  <a:pt x="59728" y="26606"/>
                </a:moveTo>
                <a:lnTo>
                  <a:pt x="59728" y="26733"/>
                </a:lnTo>
                <a:lnTo>
                  <a:pt x="59728" y="26606"/>
                </a:lnTo>
                <a:close/>
              </a:path>
              <a:path w="64770" h="65404">
                <a:moveTo>
                  <a:pt x="62852" y="43434"/>
                </a:moveTo>
                <a:lnTo>
                  <a:pt x="62687" y="43421"/>
                </a:lnTo>
                <a:lnTo>
                  <a:pt x="62814" y="43497"/>
                </a:lnTo>
                <a:close/>
              </a:path>
              <a:path w="64770" h="65404">
                <a:moveTo>
                  <a:pt x="64681" y="44462"/>
                </a:moveTo>
                <a:lnTo>
                  <a:pt x="64668" y="44335"/>
                </a:lnTo>
                <a:lnTo>
                  <a:pt x="64516" y="44361"/>
                </a:lnTo>
                <a:lnTo>
                  <a:pt x="64681" y="4446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6468378" y="3118871"/>
            <a:ext cx="8255" cy="13335"/>
          </a:xfrm>
          <a:custGeom>
            <a:avLst/>
            <a:gdLst/>
            <a:ahLst/>
            <a:cxnLst/>
            <a:rect l="l" t="t" r="r" b="b"/>
            <a:pathLst>
              <a:path w="8254" h="13335">
                <a:moveTo>
                  <a:pt x="8102" y="0"/>
                </a:moveTo>
                <a:lnTo>
                  <a:pt x="7492" y="152"/>
                </a:lnTo>
                <a:lnTo>
                  <a:pt x="5473" y="63"/>
                </a:lnTo>
                <a:lnTo>
                  <a:pt x="5295" y="2311"/>
                </a:lnTo>
                <a:lnTo>
                  <a:pt x="4546" y="3213"/>
                </a:lnTo>
                <a:lnTo>
                  <a:pt x="2920" y="4203"/>
                </a:lnTo>
                <a:lnTo>
                  <a:pt x="0" y="8877"/>
                </a:lnTo>
                <a:lnTo>
                  <a:pt x="3746" y="9436"/>
                </a:lnTo>
                <a:lnTo>
                  <a:pt x="5232" y="13208"/>
                </a:lnTo>
                <a:lnTo>
                  <a:pt x="4114" y="6096"/>
                </a:lnTo>
                <a:lnTo>
                  <a:pt x="5448" y="5143"/>
                </a:lnTo>
                <a:lnTo>
                  <a:pt x="6159" y="4851"/>
                </a:lnTo>
                <a:lnTo>
                  <a:pt x="6883" y="4165"/>
                </a:lnTo>
                <a:lnTo>
                  <a:pt x="7912" y="3619"/>
                </a:lnTo>
                <a:lnTo>
                  <a:pt x="8140" y="2819"/>
                </a:lnTo>
                <a:lnTo>
                  <a:pt x="810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8718203" y="487452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317" y="0"/>
                </a:moveTo>
                <a:lnTo>
                  <a:pt x="0" y="342"/>
                </a:lnTo>
                <a:lnTo>
                  <a:pt x="101" y="495"/>
                </a:lnTo>
                <a:lnTo>
                  <a:pt x="114" y="660"/>
                </a:lnTo>
                <a:lnTo>
                  <a:pt x="482" y="495"/>
                </a:lnTo>
                <a:lnTo>
                  <a:pt x="31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6593433" y="3107956"/>
            <a:ext cx="10160" cy="3175"/>
          </a:xfrm>
          <a:custGeom>
            <a:avLst/>
            <a:gdLst/>
            <a:ahLst/>
            <a:cxnLst/>
            <a:rect l="l" t="t" r="r" b="b"/>
            <a:pathLst>
              <a:path w="10159" h="3175">
                <a:moveTo>
                  <a:pt x="9969" y="749"/>
                </a:moveTo>
                <a:lnTo>
                  <a:pt x="4140" y="901"/>
                </a:lnTo>
                <a:lnTo>
                  <a:pt x="3530" y="0"/>
                </a:lnTo>
                <a:lnTo>
                  <a:pt x="0" y="215"/>
                </a:lnTo>
                <a:lnTo>
                  <a:pt x="5499" y="2311"/>
                </a:lnTo>
                <a:lnTo>
                  <a:pt x="6337" y="2476"/>
                </a:lnTo>
                <a:lnTo>
                  <a:pt x="5905" y="2743"/>
                </a:lnTo>
                <a:lnTo>
                  <a:pt x="7683" y="3022"/>
                </a:lnTo>
                <a:lnTo>
                  <a:pt x="9105" y="2844"/>
                </a:lnTo>
                <a:lnTo>
                  <a:pt x="9423" y="2679"/>
                </a:lnTo>
                <a:lnTo>
                  <a:pt x="9652" y="2514"/>
                </a:lnTo>
                <a:lnTo>
                  <a:pt x="9956" y="2311"/>
                </a:lnTo>
                <a:lnTo>
                  <a:pt x="8597" y="2286"/>
                </a:lnTo>
                <a:lnTo>
                  <a:pt x="9880" y="1308"/>
                </a:lnTo>
                <a:lnTo>
                  <a:pt x="7848" y="1524"/>
                </a:lnTo>
                <a:lnTo>
                  <a:pt x="6997" y="2057"/>
                </a:lnTo>
                <a:lnTo>
                  <a:pt x="7137" y="1663"/>
                </a:lnTo>
                <a:lnTo>
                  <a:pt x="7823" y="1143"/>
                </a:lnTo>
                <a:lnTo>
                  <a:pt x="8763" y="1397"/>
                </a:lnTo>
                <a:lnTo>
                  <a:pt x="9969" y="74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9314345" y="4923751"/>
            <a:ext cx="24765" cy="35560"/>
          </a:xfrm>
          <a:custGeom>
            <a:avLst/>
            <a:gdLst/>
            <a:ahLst/>
            <a:cxnLst/>
            <a:rect l="l" t="t" r="r" b="b"/>
            <a:pathLst>
              <a:path w="24765" h="35560">
                <a:moveTo>
                  <a:pt x="749" y="34671"/>
                </a:moveTo>
                <a:lnTo>
                  <a:pt x="317" y="34734"/>
                </a:lnTo>
                <a:lnTo>
                  <a:pt x="0" y="34798"/>
                </a:lnTo>
                <a:lnTo>
                  <a:pt x="266" y="35445"/>
                </a:lnTo>
                <a:lnTo>
                  <a:pt x="444" y="35217"/>
                </a:lnTo>
                <a:lnTo>
                  <a:pt x="482" y="35077"/>
                </a:lnTo>
                <a:lnTo>
                  <a:pt x="635" y="34988"/>
                </a:lnTo>
                <a:lnTo>
                  <a:pt x="749" y="34671"/>
                </a:lnTo>
                <a:close/>
              </a:path>
              <a:path w="24765" h="35560">
                <a:moveTo>
                  <a:pt x="6032" y="10299"/>
                </a:moveTo>
                <a:close/>
              </a:path>
              <a:path w="24765" h="35560">
                <a:moveTo>
                  <a:pt x="6527" y="17576"/>
                </a:moveTo>
                <a:close/>
              </a:path>
              <a:path w="24765" h="35560">
                <a:moveTo>
                  <a:pt x="8178" y="14935"/>
                </a:moveTo>
                <a:lnTo>
                  <a:pt x="7759" y="14643"/>
                </a:lnTo>
                <a:lnTo>
                  <a:pt x="7937" y="14998"/>
                </a:lnTo>
                <a:lnTo>
                  <a:pt x="7861" y="15189"/>
                </a:lnTo>
                <a:lnTo>
                  <a:pt x="8013" y="15176"/>
                </a:lnTo>
                <a:lnTo>
                  <a:pt x="8178" y="14935"/>
                </a:lnTo>
                <a:close/>
              </a:path>
              <a:path w="24765" h="35560">
                <a:moveTo>
                  <a:pt x="22047" y="11188"/>
                </a:moveTo>
                <a:lnTo>
                  <a:pt x="21907" y="11353"/>
                </a:lnTo>
                <a:lnTo>
                  <a:pt x="22047" y="11188"/>
                </a:lnTo>
                <a:close/>
              </a:path>
              <a:path w="24765" h="35560">
                <a:moveTo>
                  <a:pt x="24307" y="1041"/>
                </a:moveTo>
                <a:lnTo>
                  <a:pt x="24206" y="571"/>
                </a:lnTo>
                <a:lnTo>
                  <a:pt x="23825" y="152"/>
                </a:lnTo>
                <a:lnTo>
                  <a:pt x="23685" y="215"/>
                </a:lnTo>
                <a:lnTo>
                  <a:pt x="23622" y="38"/>
                </a:lnTo>
                <a:lnTo>
                  <a:pt x="23291" y="63"/>
                </a:lnTo>
                <a:lnTo>
                  <a:pt x="22898" y="203"/>
                </a:lnTo>
                <a:lnTo>
                  <a:pt x="22796" y="673"/>
                </a:lnTo>
                <a:lnTo>
                  <a:pt x="22491" y="812"/>
                </a:lnTo>
                <a:lnTo>
                  <a:pt x="22047" y="609"/>
                </a:lnTo>
                <a:lnTo>
                  <a:pt x="22250" y="1219"/>
                </a:lnTo>
                <a:lnTo>
                  <a:pt x="21907" y="1346"/>
                </a:lnTo>
                <a:lnTo>
                  <a:pt x="21894" y="1676"/>
                </a:lnTo>
                <a:lnTo>
                  <a:pt x="22009" y="2057"/>
                </a:lnTo>
                <a:lnTo>
                  <a:pt x="22034" y="2362"/>
                </a:lnTo>
                <a:lnTo>
                  <a:pt x="22466" y="2057"/>
                </a:lnTo>
                <a:lnTo>
                  <a:pt x="23037" y="2349"/>
                </a:lnTo>
                <a:lnTo>
                  <a:pt x="23482" y="2133"/>
                </a:lnTo>
                <a:lnTo>
                  <a:pt x="23964" y="1905"/>
                </a:lnTo>
                <a:lnTo>
                  <a:pt x="24307" y="104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6537066" y="3195298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1752" y="0"/>
                </a:moveTo>
                <a:lnTo>
                  <a:pt x="977" y="165"/>
                </a:lnTo>
                <a:lnTo>
                  <a:pt x="0" y="457"/>
                </a:lnTo>
                <a:lnTo>
                  <a:pt x="317" y="1028"/>
                </a:lnTo>
                <a:lnTo>
                  <a:pt x="1117" y="1435"/>
                </a:lnTo>
                <a:lnTo>
                  <a:pt x="1333" y="4229"/>
                </a:lnTo>
                <a:lnTo>
                  <a:pt x="1955" y="4140"/>
                </a:lnTo>
                <a:lnTo>
                  <a:pt x="3924" y="4432"/>
                </a:lnTo>
                <a:lnTo>
                  <a:pt x="3835" y="4102"/>
                </a:lnTo>
                <a:lnTo>
                  <a:pt x="3174" y="3822"/>
                </a:lnTo>
                <a:lnTo>
                  <a:pt x="3492" y="2209"/>
                </a:lnTo>
                <a:lnTo>
                  <a:pt x="3022" y="1765"/>
                </a:lnTo>
                <a:lnTo>
                  <a:pt x="2857" y="927"/>
                </a:lnTo>
                <a:lnTo>
                  <a:pt x="2692" y="38"/>
                </a:lnTo>
                <a:lnTo>
                  <a:pt x="175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9314882" y="495623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406" y="0"/>
                </a:moveTo>
                <a:lnTo>
                  <a:pt x="165" y="127"/>
                </a:lnTo>
                <a:lnTo>
                  <a:pt x="0" y="38"/>
                </a:lnTo>
                <a:lnTo>
                  <a:pt x="0" y="241"/>
                </a:lnTo>
                <a:lnTo>
                  <a:pt x="292" y="406"/>
                </a:lnTo>
                <a:lnTo>
                  <a:pt x="393" y="203"/>
                </a:lnTo>
                <a:lnTo>
                  <a:pt x="40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9358992" y="490428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421" y="140"/>
                </a:moveTo>
                <a:lnTo>
                  <a:pt x="215" y="673"/>
                </a:lnTo>
                <a:lnTo>
                  <a:pt x="749" y="634"/>
                </a:lnTo>
                <a:lnTo>
                  <a:pt x="723" y="279"/>
                </a:lnTo>
                <a:lnTo>
                  <a:pt x="421" y="140"/>
                </a:lnTo>
                <a:close/>
              </a:path>
              <a:path w="1270" h="1270">
                <a:moveTo>
                  <a:pt x="114" y="0"/>
                </a:moveTo>
                <a:lnTo>
                  <a:pt x="0" y="444"/>
                </a:lnTo>
                <a:lnTo>
                  <a:pt x="397" y="140"/>
                </a:lnTo>
                <a:lnTo>
                  <a:pt x="11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6537498" y="3199310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89">
                <a:moveTo>
                  <a:pt x="965" y="0"/>
                </a:moveTo>
                <a:lnTo>
                  <a:pt x="698" y="660"/>
                </a:lnTo>
                <a:lnTo>
                  <a:pt x="304" y="2019"/>
                </a:lnTo>
                <a:lnTo>
                  <a:pt x="0" y="5194"/>
                </a:lnTo>
                <a:lnTo>
                  <a:pt x="1206" y="5981"/>
                </a:lnTo>
                <a:lnTo>
                  <a:pt x="1955" y="7226"/>
                </a:lnTo>
                <a:lnTo>
                  <a:pt x="3657" y="5587"/>
                </a:lnTo>
                <a:lnTo>
                  <a:pt x="5029" y="5816"/>
                </a:lnTo>
                <a:lnTo>
                  <a:pt x="6210" y="6045"/>
                </a:lnTo>
                <a:lnTo>
                  <a:pt x="6934" y="6680"/>
                </a:lnTo>
                <a:lnTo>
                  <a:pt x="8102" y="7124"/>
                </a:lnTo>
                <a:lnTo>
                  <a:pt x="8750" y="7073"/>
                </a:lnTo>
                <a:lnTo>
                  <a:pt x="10020" y="7264"/>
                </a:lnTo>
                <a:lnTo>
                  <a:pt x="10172" y="7924"/>
                </a:lnTo>
                <a:lnTo>
                  <a:pt x="10325" y="7886"/>
                </a:lnTo>
                <a:lnTo>
                  <a:pt x="10541" y="8547"/>
                </a:lnTo>
                <a:lnTo>
                  <a:pt x="10655" y="8166"/>
                </a:lnTo>
                <a:lnTo>
                  <a:pt x="10947" y="8267"/>
                </a:lnTo>
                <a:lnTo>
                  <a:pt x="10972" y="8102"/>
                </a:lnTo>
                <a:lnTo>
                  <a:pt x="10845" y="8140"/>
                </a:lnTo>
                <a:lnTo>
                  <a:pt x="10693" y="7734"/>
                </a:lnTo>
                <a:lnTo>
                  <a:pt x="10490" y="7861"/>
                </a:lnTo>
                <a:lnTo>
                  <a:pt x="10439" y="7645"/>
                </a:lnTo>
                <a:lnTo>
                  <a:pt x="10591" y="7746"/>
                </a:lnTo>
                <a:lnTo>
                  <a:pt x="10515" y="6984"/>
                </a:lnTo>
                <a:lnTo>
                  <a:pt x="10731" y="7226"/>
                </a:lnTo>
                <a:lnTo>
                  <a:pt x="10350" y="6553"/>
                </a:lnTo>
                <a:lnTo>
                  <a:pt x="8280" y="6184"/>
                </a:lnTo>
                <a:lnTo>
                  <a:pt x="7683" y="5549"/>
                </a:lnTo>
                <a:lnTo>
                  <a:pt x="7353" y="4838"/>
                </a:lnTo>
                <a:lnTo>
                  <a:pt x="7239" y="3149"/>
                </a:lnTo>
                <a:lnTo>
                  <a:pt x="6692" y="2692"/>
                </a:lnTo>
                <a:lnTo>
                  <a:pt x="5854" y="2527"/>
                </a:lnTo>
                <a:lnTo>
                  <a:pt x="5638" y="1777"/>
                </a:lnTo>
                <a:lnTo>
                  <a:pt x="4826" y="1511"/>
                </a:lnTo>
                <a:lnTo>
                  <a:pt x="4572" y="1219"/>
                </a:lnTo>
                <a:lnTo>
                  <a:pt x="4114" y="787"/>
                </a:lnTo>
                <a:lnTo>
                  <a:pt x="3695" y="596"/>
                </a:lnTo>
                <a:lnTo>
                  <a:pt x="3619" y="368"/>
                </a:lnTo>
                <a:lnTo>
                  <a:pt x="3594" y="165"/>
                </a:lnTo>
                <a:lnTo>
                  <a:pt x="3314" y="304"/>
                </a:lnTo>
                <a:lnTo>
                  <a:pt x="2971" y="584"/>
                </a:lnTo>
                <a:lnTo>
                  <a:pt x="96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6449002" y="3165353"/>
            <a:ext cx="17145" cy="6350"/>
          </a:xfrm>
          <a:custGeom>
            <a:avLst/>
            <a:gdLst/>
            <a:ahLst/>
            <a:cxnLst/>
            <a:rect l="l" t="t" r="r" b="b"/>
            <a:pathLst>
              <a:path w="17145" h="6350">
                <a:moveTo>
                  <a:pt x="6984" y="0"/>
                </a:moveTo>
                <a:lnTo>
                  <a:pt x="4686" y="507"/>
                </a:lnTo>
                <a:lnTo>
                  <a:pt x="3797" y="12"/>
                </a:lnTo>
                <a:lnTo>
                  <a:pt x="2933" y="1562"/>
                </a:lnTo>
                <a:lnTo>
                  <a:pt x="2374" y="1650"/>
                </a:lnTo>
                <a:lnTo>
                  <a:pt x="0" y="1930"/>
                </a:lnTo>
                <a:lnTo>
                  <a:pt x="2006" y="5118"/>
                </a:lnTo>
                <a:lnTo>
                  <a:pt x="3340" y="5460"/>
                </a:lnTo>
                <a:lnTo>
                  <a:pt x="5092" y="5981"/>
                </a:lnTo>
                <a:lnTo>
                  <a:pt x="9829" y="6337"/>
                </a:lnTo>
                <a:lnTo>
                  <a:pt x="11302" y="5079"/>
                </a:lnTo>
                <a:lnTo>
                  <a:pt x="12750" y="4368"/>
                </a:lnTo>
                <a:lnTo>
                  <a:pt x="15405" y="5016"/>
                </a:lnTo>
                <a:lnTo>
                  <a:pt x="16548" y="4279"/>
                </a:lnTo>
                <a:lnTo>
                  <a:pt x="15849" y="3924"/>
                </a:lnTo>
                <a:lnTo>
                  <a:pt x="14198" y="3657"/>
                </a:lnTo>
                <a:lnTo>
                  <a:pt x="13588" y="3390"/>
                </a:lnTo>
                <a:lnTo>
                  <a:pt x="13893" y="3301"/>
                </a:lnTo>
                <a:lnTo>
                  <a:pt x="13474" y="2908"/>
                </a:lnTo>
                <a:lnTo>
                  <a:pt x="13347" y="2920"/>
                </a:lnTo>
                <a:lnTo>
                  <a:pt x="13284" y="2336"/>
                </a:lnTo>
                <a:lnTo>
                  <a:pt x="12585" y="1892"/>
                </a:lnTo>
                <a:lnTo>
                  <a:pt x="12103" y="1511"/>
                </a:lnTo>
                <a:lnTo>
                  <a:pt x="10566" y="101"/>
                </a:lnTo>
                <a:lnTo>
                  <a:pt x="698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99" name="object 1699"/>
          <p:cNvGrpSpPr/>
          <p:nvPr/>
        </p:nvGrpSpPr>
        <p:grpSpPr>
          <a:xfrm>
            <a:off x="6448969" y="2936509"/>
            <a:ext cx="167640" cy="280035"/>
            <a:chOff x="6448969" y="2936509"/>
            <a:chExt cx="167640" cy="280035"/>
          </a:xfrm>
        </p:grpSpPr>
        <p:sp>
          <p:nvSpPr>
            <p:cNvPr id="1700" name="object 1700"/>
            <p:cNvSpPr/>
            <p:nvPr/>
          </p:nvSpPr>
          <p:spPr>
            <a:xfrm>
              <a:off x="6513106" y="2961017"/>
              <a:ext cx="90805" cy="248920"/>
            </a:xfrm>
            <a:custGeom>
              <a:avLst/>
              <a:gdLst/>
              <a:ahLst/>
              <a:cxnLst/>
              <a:rect l="l" t="t" r="r" b="b"/>
              <a:pathLst>
                <a:path w="90804" h="248919">
                  <a:moveTo>
                    <a:pt x="8813" y="3124"/>
                  </a:moveTo>
                  <a:close/>
                </a:path>
                <a:path w="90804" h="248919">
                  <a:moveTo>
                    <a:pt x="9423" y="215633"/>
                  </a:moveTo>
                  <a:lnTo>
                    <a:pt x="8801" y="215442"/>
                  </a:lnTo>
                  <a:lnTo>
                    <a:pt x="9410" y="215658"/>
                  </a:lnTo>
                  <a:close/>
                </a:path>
                <a:path w="90804" h="248919">
                  <a:moveTo>
                    <a:pt x="10223" y="215950"/>
                  </a:moveTo>
                  <a:lnTo>
                    <a:pt x="9410" y="215658"/>
                  </a:lnTo>
                  <a:lnTo>
                    <a:pt x="8915" y="216789"/>
                  </a:lnTo>
                  <a:lnTo>
                    <a:pt x="10223" y="215950"/>
                  </a:lnTo>
                  <a:close/>
                </a:path>
                <a:path w="90804" h="248919">
                  <a:moveTo>
                    <a:pt x="11430" y="1955"/>
                  </a:moveTo>
                  <a:lnTo>
                    <a:pt x="11391" y="1689"/>
                  </a:lnTo>
                  <a:lnTo>
                    <a:pt x="11303" y="1422"/>
                  </a:lnTo>
                  <a:lnTo>
                    <a:pt x="11061" y="1270"/>
                  </a:lnTo>
                  <a:lnTo>
                    <a:pt x="10541" y="1422"/>
                  </a:lnTo>
                  <a:lnTo>
                    <a:pt x="10528" y="1181"/>
                  </a:lnTo>
                  <a:lnTo>
                    <a:pt x="10287" y="1371"/>
                  </a:lnTo>
                  <a:lnTo>
                    <a:pt x="10198" y="1155"/>
                  </a:lnTo>
                  <a:lnTo>
                    <a:pt x="10515" y="1181"/>
                  </a:lnTo>
                  <a:lnTo>
                    <a:pt x="10414" y="1054"/>
                  </a:lnTo>
                  <a:lnTo>
                    <a:pt x="10287" y="901"/>
                  </a:lnTo>
                  <a:lnTo>
                    <a:pt x="10083" y="1054"/>
                  </a:lnTo>
                  <a:lnTo>
                    <a:pt x="10185" y="876"/>
                  </a:lnTo>
                  <a:lnTo>
                    <a:pt x="9918" y="1066"/>
                  </a:lnTo>
                  <a:lnTo>
                    <a:pt x="10020" y="596"/>
                  </a:lnTo>
                  <a:lnTo>
                    <a:pt x="10160" y="685"/>
                  </a:lnTo>
                  <a:lnTo>
                    <a:pt x="10807" y="0"/>
                  </a:lnTo>
                  <a:lnTo>
                    <a:pt x="9296" y="482"/>
                  </a:lnTo>
                  <a:lnTo>
                    <a:pt x="9169" y="762"/>
                  </a:lnTo>
                  <a:lnTo>
                    <a:pt x="9042" y="1816"/>
                  </a:lnTo>
                  <a:lnTo>
                    <a:pt x="7213" y="2692"/>
                  </a:lnTo>
                  <a:lnTo>
                    <a:pt x="7112" y="2844"/>
                  </a:lnTo>
                  <a:lnTo>
                    <a:pt x="7772" y="3378"/>
                  </a:lnTo>
                  <a:lnTo>
                    <a:pt x="8153" y="4064"/>
                  </a:lnTo>
                  <a:lnTo>
                    <a:pt x="8661" y="2489"/>
                  </a:lnTo>
                  <a:lnTo>
                    <a:pt x="8597" y="3060"/>
                  </a:lnTo>
                  <a:lnTo>
                    <a:pt x="8737" y="3098"/>
                  </a:lnTo>
                  <a:lnTo>
                    <a:pt x="8623" y="2882"/>
                  </a:lnTo>
                  <a:lnTo>
                    <a:pt x="8763" y="2895"/>
                  </a:lnTo>
                  <a:lnTo>
                    <a:pt x="8813" y="3124"/>
                  </a:lnTo>
                  <a:lnTo>
                    <a:pt x="8597" y="4000"/>
                  </a:lnTo>
                  <a:lnTo>
                    <a:pt x="9575" y="3009"/>
                  </a:lnTo>
                  <a:lnTo>
                    <a:pt x="9804" y="2882"/>
                  </a:lnTo>
                  <a:lnTo>
                    <a:pt x="10236" y="2844"/>
                  </a:lnTo>
                  <a:lnTo>
                    <a:pt x="10706" y="2692"/>
                  </a:lnTo>
                  <a:lnTo>
                    <a:pt x="10998" y="3200"/>
                  </a:lnTo>
                  <a:lnTo>
                    <a:pt x="11023" y="2692"/>
                  </a:lnTo>
                  <a:lnTo>
                    <a:pt x="11010" y="2489"/>
                  </a:lnTo>
                  <a:lnTo>
                    <a:pt x="11315" y="2514"/>
                  </a:lnTo>
                  <a:lnTo>
                    <a:pt x="11252" y="2197"/>
                  </a:lnTo>
                  <a:lnTo>
                    <a:pt x="10972" y="1689"/>
                  </a:lnTo>
                  <a:lnTo>
                    <a:pt x="11430" y="1955"/>
                  </a:lnTo>
                  <a:close/>
                </a:path>
                <a:path w="90804" h="248919">
                  <a:moveTo>
                    <a:pt x="16433" y="145961"/>
                  </a:moveTo>
                  <a:lnTo>
                    <a:pt x="16256" y="145592"/>
                  </a:lnTo>
                  <a:lnTo>
                    <a:pt x="15544" y="145719"/>
                  </a:lnTo>
                  <a:lnTo>
                    <a:pt x="14795" y="145630"/>
                  </a:lnTo>
                  <a:lnTo>
                    <a:pt x="14173" y="145808"/>
                  </a:lnTo>
                  <a:lnTo>
                    <a:pt x="13728" y="145973"/>
                  </a:lnTo>
                  <a:lnTo>
                    <a:pt x="12522" y="146939"/>
                  </a:lnTo>
                  <a:lnTo>
                    <a:pt x="13335" y="147066"/>
                  </a:lnTo>
                  <a:lnTo>
                    <a:pt x="13919" y="146608"/>
                  </a:lnTo>
                  <a:lnTo>
                    <a:pt x="14884" y="146837"/>
                  </a:lnTo>
                  <a:lnTo>
                    <a:pt x="15646" y="146367"/>
                  </a:lnTo>
                  <a:lnTo>
                    <a:pt x="14554" y="146532"/>
                  </a:lnTo>
                  <a:lnTo>
                    <a:pt x="16433" y="145961"/>
                  </a:lnTo>
                  <a:close/>
                </a:path>
                <a:path w="90804" h="248919">
                  <a:moveTo>
                    <a:pt x="16560" y="149618"/>
                  </a:moveTo>
                  <a:lnTo>
                    <a:pt x="16522" y="149212"/>
                  </a:lnTo>
                  <a:lnTo>
                    <a:pt x="13843" y="149631"/>
                  </a:lnTo>
                  <a:lnTo>
                    <a:pt x="15443" y="149745"/>
                  </a:lnTo>
                  <a:lnTo>
                    <a:pt x="16560" y="149618"/>
                  </a:lnTo>
                  <a:close/>
                </a:path>
                <a:path w="90804" h="248919">
                  <a:moveTo>
                    <a:pt x="17475" y="162941"/>
                  </a:moveTo>
                  <a:lnTo>
                    <a:pt x="16929" y="162953"/>
                  </a:lnTo>
                  <a:lnTo>
                    <a:pt x="17424" y="163042"/>
                  </a:lnTo>
                  <a:close/>
                </a:path>
                <a:path w="90804" h="248919">
                  <a:moveTo>
                    <a:pt x="17780" y="129527"/>
                  </a:moveTo>
                  <a:lnTo>
                    <a:pt x="17589" y="128803"/>
                  </a:lnTo>
                  <a:lnTo>
                    <a:pt x="17437" y="128524"/>
                  </a:lnTo>
                  <a:lnTo>
                    <a:pt x="17233" y="128371"/>
                  </a:lnTo>
                  <a:lnTo>
                    <a:pt x="17208" y="129679"/>
                  </a:lnTo>
                  <a:lnTo>
                    <a:pt x="17780" y="129527"/>
                  </a:lnTo>
                  <a:close/>
                </a:path>
                <a:path w="90804" h="248919">
                  <a:moveTo>
                    <a:pt x="19367" y="163398"/>
                  </a:moveTo>
                  <a:lnTo>
                    <a:pt x="18173" y="163182"/>
                  </a:lnTo>
                  <a:lnTo>
                    <a:pt x="17424" y="163042"/>
                  </a:lnTo>
                  <a:lnTo>
                    <a:pt x="17373" y="164769"/>
                  </a:lnTo>
                  <a:lnTo>
                    <a:pt x="16916" y="164680"/>
                  </a:lnTo>
                  <a:lnTo>
                    <a:pt x="17335" y="164122"/>
                  </a:lnTo>
                  <a:lnTo>
                    <a:pt x="17373" y="164769"/>
                  </a:lnTo>
                  <a:lnTo>
                    <a:pt x="17373" y="163144"/>
                  </a:lnTo>
                  <a:lnTo>
                    <a:pt x="14236" y="163029"/>
                  </a:lnTo>
                  <a:lnTo>
                    <a:pt x="14236" y="164287"/>
                  </a:lnTo>
                  <a:lnTo>
                    <a:pt x="13995" y="164299"/>
                  </a:lnTo>
                  <a:lnTo>
                    <a:pt x="13436" y="164426"/>
                  </a:lnTo>
                  <a:lnTo>
                    <a:pt x="13411" y="164299"/>
                  </a:lnTo>
                  <a:lnTo>
                    <a:pt x="13995" y="164299"/>
                  </a:lnTo>
                  <a:lnTo>
                    <a:pt x="14236" y="164287"/>
                  </a:lnTo>
                  <a:lnTo>
                    <a:pt x="14236" y="163029"/>
                  </a:lnTo>
                  <a:lnTo>
                    <a:pt x="13817" y="163004"/>
                  </a:lnTo>
                  <a:lnTo>
                    <a:pt x="13042" y="162420"/>
                  </a:lnTo>
                  <a:lnTo>
                    <a:pt x="12700" y="162623"/>
                  </a:lnTo>
                  <a:lnTo>
                    <a:pt x="12509" y="162941"/>
                  </a:lnTo>
                  <a:lnTo>
                    <a:pt x="12407" y="163080"/>
                  </a:lnTo>
                  <a:lnTo>
                    <a:pt x="11950" y="163233"/>
                  </a:lnTo>
                  <a:lnTo>
                    <a:pt x="10058" y="163080"/>
                  </a:lnTo>
                  <a:lnTo>
                    <a:pt x="12712" y="164719"/>
                  </a:lnTo>
                  <a:lnTo>
                    <a:pt x="13373" y="164769"/>
                  </a:lnTo>
                  <a:lnTo>
                    <a:pt x="13843" y="164668"/>
                  </a:lnTo>
                  <a:lnTo>
                    <a:pt x="13855" y="164960"/>
                  </a:lnTo>
                  <a:lnTo>
                    <a:pt x="13462" y="164858"/>
                  </a:lnTo>
                  <a:lnTo>
                    <a:pt x="13017" y="165633"/>
                  </a:lnTo>
                  <a:lnTo>
                    <a:pt x="15125" y="165950"/>
                  </a:lnTo>
                  <a:lnTo>
                    <a:pt x="15963" y="165912"/>
                  </a:lnTo>
                  <a:lnTo>
                    <a:pt x="16484" y="165811"/>
                  </a:lnTo>
                  <a:lnTo>
                    <a:pt x="16535" y="165531"/>
                  </a:lnTo>
                  <a:lnTo>
                    <a:pt x="15951" y="165595"/>
                  </a:lnTo>
                  <a:lnTo>
                    <a:pt x="15595" y="165379"/>
                  </a:lnTo>
                  <a:lnTo>
                    <a:pt x="15519" y="165138"/>
                  </a:lnTo>
                  <a:lnTo>
                    <a:pt x="15074" y="165061"/>
                  </a:lnTo>
                  <a:lnTo>
                    <a:pt x="14947" y="164782"/>
                  </a:lnTo>
                  <a:lnTo>
                    <a:pt x="14427" y="164579"/>
                  </a:lnTo>
                  <a:lnTo>
                    <a:pt x="14033" y="164541"/>
                  </a:lnTo>
                  <a:lnTo>
                    <a:pt x="14274" y="164274"/>
                  </a:lnTo>
                  <a:lnTo>
                    <a:pt x="15290" y="164338"/>
                  </a:lnTo>
                  <a:lnTo>
                    <a:pt x="15621" y="164452"/>
                  </a:lnTo>
                  <a:lnTo>
                    <a:pt x="15328" y="164223"/>
                  </a:lnTo>
                  <a:lnTo>
                    <a:pt x="14681" y="163791"/>
                  </a:lnTo>
                  <a:lnTo>
                    <a:pt x="14325" y="163652"/>
                  </a:lnTo>
                  <a:lnTo>
                    <a:pt x="14960" y="163233"/>
                  </a:lnTo>
                  <a:lnTo>
                    <a:pt x="16357" y="164566"/>
                  </a:lnTo>
                  <a:lnTo>
                    <a:pt x="15900" y="164477"/>
                  </a:lnTo>
                  <a:lnTo>
                    <a:pt x="15519" y="164185"/>
                  </a:lnTo>
                  <a:lnTo>
                    <a:pt x="15671" y="164452"/>
                  </a:lnTo>
                  <a:lnTo>
                    <a:pt x="16421" y="164719"/>
                  </a:lnTo>
                  <a:lnTo>
                    <a:pt x="16675" y="165214"/>
                  </a:lnTo>
                  <a:lnTo>
                    <a:pt x="17386" y="164985"/>
                  </a:lnTo>
                  <a:lnTo>
                    <a:pt x="17399" y="165227"/>
                  </a:lnTo>
                  <a:lnTo>
                    <a:pt x="18580" y="164122"/>
                  </a:lnTo>
                  <a:lnTo>
                    <a:pt x="19367" y="163398"/>
                  </a:lnTo>
                  <a:close/>
                </a:path>
                <a:path w="90804" h="248919">
                  <a:moveTo>
                    <a:pt x="23101" y="164007"/>
                  </a:moveTo>
                  <a:lnTo>
                    <a:pt x="23088" y="163791"/>
                  </a:lnTo>
                  <a:lnTo>
                    <a:pt x="22161" y="164325"/>
                  </a:lnTo>
                  <a:lnTo>
                    <a:pt x="22428" y="164515"/>
                  </a:lnTo>
                  <a:lnTo>
                    <a:pt x="22796" y="164515"/>
                  </a:lnTo>
                  <a:lnTo>
                    <a:pt x="22872" y="164071"/>
                  </a:lnTo>
                  <a:lnTo>
                    <a:pt x="23101" y="164007"/>
                  </a:lnTo>
                  <a:close/>
                </a:path>
                <a:path w="90804" h="248919">
                  <a:moveTo>
                    <a:pt x="27266" y="119189"/>
                  </a:moveTo>
                  <a:lnTo>
                    <a:pt x="24485" y="118833"/>
                  </a:lnTo>
                  <a:lnTo>
                    <a:pt x="25374" y="119468"/>
                  </a:lnTo>
                  <a:lnTo>
                    <a:pt x="25666" y="119367"/>
                  </a:lnTo>
                  <a:lnTo>
                    <a:pt x="27025" y="119494"/>
                  </a:lnTo>
                  <a:lnTo>
                    <a:pt x="27165" y="119367"/>
                  </a:lnTo>
                  <a:lnTo>
                    <a:pt x="27266" y="119189"/>
                  </a:lnTo>
                  <a:close/>
                </a:path>
                <a:path w="90804" h="248919">
                  <a:moveTo>
                    <a:pt x="28917" y="134086"/>
                  </a:moveTo>
                  <a:lnTo>
                    <a:pt x="28651" y="133934"/>
                  </a:lnTo>
                  <a:lnTo>
                    <a:pt x="25120" y="134137"/>
                  </a:lnTo>
                  <a:lnTo>
                    <a:pt x="24892" y="134607"/>
                  </a:lnTo>
                  <a:lnTo>
                    <a:pt x="24155" y="135597"/>
                  </a:lnTo>
                  <a:lnTo>
                    <a:pt x="22453" y="136156"/>
                  </a:lnTo>
                  <a:lnTo>
                    <a:pt x="21475" y="137109"/>
                  </a:lnTo>
                  <a:lnTo>
                    <a:pt x="19710" y="138023"/>
                  </a:lnTo>
                  <a:lnTo>
                    <a:pt x="19354" y="137960"/>
                  </a:lnTo>
                  <a:lnTo>
                    <a:pt x="19354" y="141668"/>
                  </a:lnTo>
                  <a:lnTo>
                    <a:pt x="18097" y="141820"/>
                  </a:lnTo>
                  <a:lnTo>
                    <a:pt x="19037" y="141592"/>
                  </a:lnTo>
                  <a:lnTo>
                    <a:pt x="19354" y="141668"/>
                  </a:lnTo>
                  <a:lnTo>
                    <a:pt x="19354" y="137960"/>
                  </a:lnTo>
                  <a:lnTo>
                    <a:pt x="17767" y="137668"/>
                  </a:lnTo>
                  <a:lnTo>
                    <a:pt x="16535" y="139014"/>
                  </a:lnTo>
                  <a:lnTo>
                    <a:pt x="15963" y="139420"/>
                  </a:lnTo>
                  <a:lnTo>
                    <a:pt x="15049" y="139052"/>
                  </a:lnTo>
                  <a:lnTo>
                    <a:pt x="14947" y="140119"/>
                  </a:lnTo>
                  <a:lnTo>
                    <a:pt x="14655" y="141389"/>
                  </a:lnTo>
                  <a:lnTo>
                    <a:pt x="15913" y="141503"/>
                  </a:lnTo>
                  <a:lnTo>
                    <a:pt x="16332" y="142011"/>
                  </a:lnTo>
                  <a:lnTo>
                    <a:pt x="17259" y="142011"/>
                  </a:lnTo>
                  <a:lnTo>
                    <a:pt x="17399" y="141986"/>
                  </a:lnTo>
                  <a:lnTo>
                    <a:pt x="16865" y="142189"/>
                  </a:lnTo>
                  <a:lnTo>
                    <a:pt x="17272" y="143167"/>
                  </a:lnTo>
                  <a:lnTo>
                    <a:pt x="16586" y="145021"/>
                  </a:lnTo>
                  <a:lnTo>
                    <a:pt x="16878" y="145249"/>
                  </a:lnTo>
                  <a:lnTo>
                    <a:pt x="18275" y="144907"/>
                  </a:lnTo>
                  <a:lnTo>
                    <a:pt x="18732" y="143598"/>
                  </a:lnTo>
                  <a:lnTo>
                    <a:pt x="19481" y="142887"/>
                  </a:lnTo>
                  <a:lnTo>
                    <a:pt x="19977" y="141605"/>
                  </a:lnTo>
                  <a:lnTo>
                    <a:pt x="22098" y="139255"/>
                  </a:lnTo>
                  <a:lnTo>
                    <a:pt x="23431" y="137464"/>
                  </a:lnTo>
                  <a:lnTo>
                    <a:pt x="23088" y="137515"/>
                  </a:lnTo>
                  <a:lnTo>
                    <a:pt x="23063" y="137820"/>
                  </a:lnTo>
                  <a:lnTo>
                    <a:pt x="22796" y="137922"/>
                  </a:lnTo>
                  <a:lnTo>
                    <a:pt x="23063" y="137566"/>
                  </a:lnTo>
                  <a:lnTo>
                    <a:pt x="22948" y="137325"/>
                  </a:lnTo>
                  <a:lnTo>
                    <a:pt x="23088" y="136944"/>
                  </a:lnTo>
                  <a:lnTo>
                    <a:pt x="23444" y="136753"/>
                  </a:lnTo>
                  <a:lnTo>
                    <a:pt x="23926" y="136245"/>
                  </a:lnTo>
                  <a:lnTo>
                    <a:pt x="24015" y="135991"/>
                  </a:lnTo>
                  <a:lnTo>
                    <a:pt x="24193" y="135953"/>
                  </a:lnTo>
                  <a:lnTo>
                    <a:pt x="24726" y="135724"/>
                  </a:lnTo>
                  <a:lnTo>
                    <a:pt x="24701" y="135534"/>
                  </a:lnTo>
                  <a:lnTo>
                    <a:pt x="25755" y="135191"/>
                  </a:lnTo>
                  <a:lnTo>
                    <a:pt x="27762" y="134645"/>
                  </a:lnTo>
                  <a:lnTo>
                    <a:pt x="28917" y="134086"/>
                  </a:lnTo>
                  <a:close/>
                </a:path>
                <a:path w="90804" h="248919">
                  <a:moveTo>
                    <a:pt x="29108" y="246824"/>
                  </a:moveTo>
                  <a:lnTo>
                    <a:pt x="28295" y="246595"/>
                  </a:lnTo>
                  <a:lnTo>
                    <a:pt x="28206" y="246976"/>
                  </a:lnTo>
                  <a:lnTo>
                    <a:pt x="28702" y="246989"/>
                  </a:lnTo>
                  <a:lnTo>
                    <a:pt x="28994" y="247040"/>
                  </a:lnTo>
                  <a:lnTo>
                    <a:pt x="29108" y="246824"/>
                  </a:lnTo>
                  <a:close/>
                </a:path>
                <a:path w="90804" h="248919">
                  <a:moveTo>
                    <a:pt x="31343" y="246583"/>
                  </a:moveTo>
                  <a:lnTo>
                    <a:pt x="31013" y="246557"/>
                  </a:lnTo>
                  <a:lnTo>
                    <a:pt x="31305" y="245249"/>
                  </a:lnTo>
                  <a:lnTo>
                    <a:pt x="28905" y="246659"/>
                  </a:lnTo>
                  <a:lnTo>
                    <a:pt x="30302" y="247078"/>
                  </a:lnTo>
                  <a:lnTo>
                    <a:pt x="30429" y="246989"/>
                  </a:lnTo>
                  <a:lnTo>
                    <a:pt x="30657" y="246722"/>
                  </a:lnTo>
                  <a:lnTo>
                    <a:pt x="31343" y="246583"/>
                  </a:lnTo>
                  <a:close/>
                </a:path>
                <a:path w="90804" h="248919">
                  <a:moveTo>
                    <a:pt x="31432" y="153581"/>
                  </a:moveTo>
                  <a:lnTo>
                    <a:pt x="28930" y="152869"/>
                  </a:lnTo>
                  <a:lnTo>
                    <a:pt x="28930" y="155422"/>
                  </a:lnTo>
                  <a:lnTo>
                    <a:pt x="28625" y="155346"/>
                  </a:lnTo>
                  <a:lnTo>
                    <a:pt x="28460" y="154940"/>
                  </a:lnTo>
                  <a:lnTo>
                    <a:pt x="27216" y="154736"/>
                  </a:lnTo>
                  <a:lnTo>
                    <a:pt x="28460" y="154698"/>
                  </a:lnTo>
                  <a:lnTo>
                    <a:pt x="28930" y="155422"/>
                  </a:lnTo>
                  <a:lnTo>
                    <a:pt x="28930" y="152869"/>
                  </a:lnTo>
                  <a:lnTo>
                    <a:pt x="28702" y="152793"/>
                  </a:lnTo>
                  <a:lnTo>
                    <a:pt x="28384" y="152158"/>
                  </a:lnTo>
                  <a:lnTo>
                    <a:pt x="28282" y="150012"/>
                  </a:lnTo>
                  <a:lnTo>
                    <a:pt x="27368" y="149999"/>
                  </a:lnTo>
                  <a:lnTo>
                    <a:pt x="27165" y="150012"/>
                  </a:lnTo>
                  <a:lnTo>
                    <a:pt x="27165" y="154736"/>
                  </a:lnTo>
                  <a:lnTo>
                    <a:pt x="27076" y="154533"/>
                  </a:lnTo>
                  <a:lnTo>
                    <a:pt x="27165" y="154736"/>
                  </a:lnTo>
                  <a:lnTo>
                    <a:pt x="27165" y="150012"/>
                  </a:lnTo>
                  <a:lnTo>
                    <a:pt x="26835" y="150012"/>
                  </a:lnTo>
                  <a:lnTo>
                    <a:pt x="26835" y="154000"/>
                  </a:lnTo>
                  <a:lnTo>
                    <a:pt x="26085" y="152984"/>
                  </a:lnTo>
                  <a:lnTo>
                    <a:pt x="24968" y="152298"/>
                  </a:lnTo>
                  <a:lnTo>
                    <a:pt x="23101" y="152107"/>
                  </a:lnTo>
                  <a:lnTo>
                    <a:pt x="23025" y="151079"/>
                  </a:lnTo>
                  <a:lnTo>
                    <a:pt x="23304" y="151638"/>
                  </a:lnTo>
                  <a:lnTo>
                    <a:pt x="23672" y="151955"/>
                  </a:lnTo>
                  <a:lnTo>
                    <a:pt x="24320" y="152107"/>
                  </a:lnTo>
                  <a:lnTo>
                    <a:pt x="24968" y="152158"/>
                  </a:lnTo>
                  <a:lnTo>
                    <a:pt x="26098" y="152946"/>
                  </a:lnTo>
                  <a:lnTo>
                    <a:pt x="26631" y="153543"/>
                  </a:lnTo>
                  <a:lnTo>
                    <a:pt x="26835" y="154000"/>
                  </a:lnTo>
                  <a:lnTo>
                    <a:pt x="26835" y="150012"/>
                  </a:lnTo>
                  <a:lnTo>
                    <a:pt x="26390" y="150012"/>
                  </a:lnTo>
                  <a:lnTo>
                    <a:pt x="25120" y="149085"/>
                  </a:lnTo>
                  <a:lnTo>
                    <a:pt x="23901" y="149021"/>
                  </a:lnTo>
                  <a:lnTo>
                    <a:pt x="22694" y="149110"/>
                  </a:lnTo>
                  <a:lnTo>
                    <a:pt x="22694" y="150368"/>
                  </a:lnTo>
                  <a:lnTo>
                    <a:pt x="22377" y="150050"/>
                  </a:lnTo>
                  <a:lnTo>
                    <a:pt x="22593" y="150139"/>
                  </a:lnTo>
                  <a:lnTo>
                    <a:pt x="22694" y="150368"/>
                  </a:lnTo>
                  <a:lnTo>
                    <a:pt x="22694" y="149110"/>
                  </a:lnTo>
                  <a:lnTo>
                    <a:pt x="22072" y="149161"/>
                  </a:lnTo>
                  <a:lnTo>
                    <a:pt x="22072" y="151587"/>
                  </a:lnTo>
                  <a:lnTo>
                    <a:pt x="21564" y="153365"/>
                  </a:lnTo>
                  <a:lnTo>
                    <a:pt x="20942" y="152006"/>
                  </a:lnTo>
                  <a:lnTo>
                    <a:pt x="20942" y="155587"/>
                  </a:lnTo>
                  <a:lnTo>
                    <a:pt x="20878" y="155841"/>
                  </a:lnTo>
                  <a:lnTo>
                    <a:pt x="19786" y="156565"/>
                  </a:lnTo>
                  <a:lnTo>
                    <a:pt x="20447" y="155956"/>
                  </a:lnTo>
                  <a:lnTo>
                    <a:pt x="20942" y="155587"/>
                  </a:lnTo>
                  <a:lnTo>
                    <a:pt x="20942" y="152006"/>
                  </a:lnTo>
                  <a:lnTo>
                    <a:pt x="20459" y="150939"/>
                  </a:lnTo>
                  <a:lnTo>
                    <a:pt x="22072" y="151587"/>
                  </a:lnTo>
                  <a:lnTo>
                    <a:pt x="22072" y="149161"/>
                  </a:lnTo>
                  <a:lnTo>
                    <a:pt x="20599" y="149263"/>
                  </a:lnTo>
                  <a:lnTo>
                    <a:pt x="20878" y="149390"/>
                  </a:lnTo>
                  <a:lnTo>
                    <a:pt x="19837" y="149567"/>
                  </a:lnTo>
                  <a:lnTo>
                    <a:pt x="19545" y="148945"/>
                  </a:lnTo>
                  <a:lnTo>
                    <a:pt x="19545" y="156781"/>
                  </a:lnTo>
                  <a:lnTo>
                    <a:pt x="18669" y="158419"/>
                  </a:lnTo>
                  <a:lnTo>
                    <a:pt x="18288" y="160388"/>
                  </a:lnTo>
                  <a:lnTo>
                    <a:pt x="18643" y="162420"/>
                  </a:lnTo>
                  <a:lnTo>
                    <a:pt x="15455" y="160489"/>
                  </a:lnTo>
                  <a:lnTo>
                    <a:pt x="19545" y="156781"/>
                  </a:lnTo>
                  <a:lnTo>
                    <a:pt x="19545" y="148945"/>
                  </a:lnTo>
                  <a:lnTo>
                    <a:pt x="19100" y="147967"/>
                  </a:lnTo>
                  <a:lnTo>
                    <a:pt x="19519" y="148120"/>
                  </a:lnTo>
                  <a:lnTo>
                    <a:pt x="21374" y="148336"/>
                  </a:lnTo>
                  <a:lnTo>
                    <a:pt x="21666" y="148221"/>
                  </a:lnTo>
                  <a:lnTo>
                    <a:pt x="21844" y="148615"/>
                  </a:lnTo>
                  <a:lnTo>
                    <a:pt x="23825" y="148882"/>
                  </a:lnTo>
                  <a:lnTo>
                    <a:pt x="23279" y="148132"/>
                  </a:lnTo>
                  <a:lnTo>
                    <a:pt x="22453" y="147650"/>
                  </a:lnTo>
                  <a:lnTo>
                    <a:pt x="19799" y="147510"/>
                  </a:lnTo>
                  <a:lnTo>
                    <a:pt x="19062" y="147866"/>
                  </a:lnTo>
                  <a:lnTo>
                    <a:pt x="18923" y="147548"/>
                  </a:lnTo>
                  <a:lnTo>
                    <a:pt x="18770" y="149872"/>
                  </a:lnTo>
                  <a:lnTo>
                    <a:pt x="18237" y="150012"/>
                  </a:lnTo>
                  <a:lnTo>
                    <a:pt x="18757" y="150228"/>
                  </a:lnTo>
                  <a:lnTo>
                    <a:pt x="18656" y="151892"/>
                  </a:lnTo>
                  <a:lnTo>
                    <a:pt x="19100" y="152679"/>
                  </a:lnTo>
                  <a:lnTo>
                    <a:pt x="19202" y="153606"/>
                  </a:lnTo>
                  <a:lnTo>
                    <a:pt x="18884" y="154305"/>
                  </a:lnTo>
                  <a:lnTo>
                    <a:pt x="17741" y="154838"/>
                  </a:lnTo>
                  <a:lnTo>
                    <a:pt x="17335" y="155917"/>
                  </a:lnTo>
                  <a:lnTo>
                    <a:pt x="16586" y="157238"/>
                  </a:lnTo>
                  <a:lnTo>
                    <a:pt x="16357" y="156857"/>
                  </a:lnTo>
                  <a:lnTo>
                    <a:pt x="17322" y="155486"/>
                  </a:lnTo>
                  <a:lnTo>
                    <a:pt x="16370" y="155625"/>
                  </a:lnTo>
                  <a:lnTo>
                    <a:pt x="15913" y="157314"/>
                  </a:lnTo>
                  <a:lnTo>
                    <a:pt x="15481" y="157975"/>
                  </a:lnTo>
                  <a:lnTo>
                    <a:pt x="14605" y="158610"/>
                  </a:lnTo>
                  <a:lnTo>
                    <a:pt x="13766" y="159880"/>
                  </a:lnTo>
                  <a:lnTo>
                    <a:pt x="14414" y="161340"/>
                  </a:lnTo>
                  <a:lnTo>
                    <a:pt x="14338" y="162039"/>
                  </a:lnTo>
                  <a:lnTo>
                    <a:pt x="14376" y="161455"/>
                  </a:lnTo>
                  <a:lnTo>
                    <a:pt x="13970" y="161620"/>
                  </a:lnTo>
                  <a:lnTo>
                    <a:pt x="13804" y="162102"/>
                  </a:lnTo>
                  <a:lnTo>
                    <a:pt x="14071" y="162433"/>
                  </a:lnTo>
                  <a:lnTo>
                    <a:pt x="14363" y="162140"/>
                  </a:lnTo>
                  <a:lnTo>
                    <a:pt x="14960" y="162725"/>
                  </a:lnTo>
                  <a:lnTo>
                    <a:pt x="16992" y="162318"/>
                  </a:lnTo>
                  <a:lnTo>
                    <a:pt x="18008" y="162293"/>
                  </a:lnTo>
                  <a:lnTo>
                    <a:pt x="18542" y="162572"/>
                  </a:lnTo>
                  <a:lnTo>
                    <a:pt x="17805" y="162344"/>
                  </a:lnTo>
                  <a:lnTo>
                    <a:pt x="17475" y="162941"/>
                  </a:lnTo>
                  <a:lnTo>
                    <a:pt x="18745" y="162915"/>
                  </a:lnTo>
                  <a:lnTo>
                    <a:pt x="18796" y="163169"/>
                  </a:lnTo>
                  <a:lnTo>
                    <a:pt x="19761" y="163207"/>
                  </a:lnTo>
                  <a:lnTo>
                    <a:pt x="20916" y="163791"/>
                  </a:lnTo>
                  <a:lnTo>
                    <a:pt x="19939" y="163207"/>
                  </a:lnTo>
                  <a:lnTo>
                    <a:pt x="20078" y="163207"/>
                  </a:lnTo>
                  <a:lnTo>
                    <a:pt x="22110" y="161772"/>
                  </a:lnTo>
                  <a:lnTo>
                    <a:pt x="22377" y="161302"/>
                  </a:lnTo>
                  <a:lnTo>
                    <a:pt x="23228" y="161264"/>
                  </a:lnTo>
                  <a:lnTo>
                    <a:pt x="23812" y="161353"/>
                  </a:lnTo>
                  <a:lnTo>
                    <a:pt x="24028" y="160997"/>
                  </a:lnTo>
                  <a:lnTo>
                    <a:pt x="24892" y="160591"/>
                  </a:lnTo>
                  <a:lnTo>
                    <a:pt x="25095" y="160185"/>
                  </a:lnTo>
                  <a:lnTo>
                    <a:pt x="26758" y="159702"/>
                  </a:lnTo>
                  <a:lnTo>
                    <a:pt x="26657" y="158546"/>
                  </a:lnTo>
                  <a:lnTo>
                    <a:pt x="27940" y="156260"/>
                  </a:lnTo>
                  <a:lnTo>
                    <a:pt x="30607" y="158140"/>
                  </a:lnTo>
                  <a:lnTo>
                    <a:pt x="29464" y="156337"/>
                  </a:lnTo>
                  <a:lnTo>
                    <a:pt x="29133" y="156260"/>
                  </a:lnTo>
                  <a:lnTo>
                    <a:pt x="28956" y="155460"/>
                  </a:lnTo>
                  <a:lnTo>
                    <a:pt x="29057" y="155600"/>
                  </a:lnTo>
                  <a:lnTo>
                    <a:pt x="29337" y="156197"/>
                  </a:lnTo>
                  <a:lnTo>
                    <a:pt x="29756" y="156311"/>
                  </a:lnTo>
                  <a:lnTo>
                    <a:pt x="30073" y="156933"/>
                  </a:lnTo>
                  <a:lnTo>
                    <a:pt x="31038" y="156870"/>
                  </a:lnTo>
                  <a:lnTo>
                    <a:pt x="30238" y="156108"/>
                  </a:lnTo>
                  <a:lnTo>
                    <a:pt x="29997" y="156032"/>
                  </a:lnTo>
                  <a:lnTo>
                    <a:pt x="29984" y="154698"/>
                  </a:lnTo>
                  <a:lnTo>
                    <a:pt x="29959" y="153593"/>
                  </a:lnTo>
                  <a:lnTo>
                    <a:pt x="30175" y="155028"/>
                  </a:lnTo>
                  <a:lnTo>
                    <a:pt x="31419" y="153593"/>
                  </a:lnTo>
                  <a:close/>
                </a:path>
                <a:path w="90804" h="248919">
                  <a:moveTo>
                    <a:pt x="31775" y="181927"/>
                  </a:moveTo>
                  <a:lnTo>
                    <a:pt x="31661" y="181381"/>
                  </a:lnTo>
                  <a:lnTo>
                    <a:pt x="31381" y="181406"/>
                  </a:lnTo>
                  <a:lnTo>
                    <a:pt x="31457" y="181089"/>
                  </a:lnTo>
                  <a:lnTo>
                    <a:pt x="31229" y="181076"/>
                  </a:lnTo>
                  <a:lnTo>
                    <a:pt x="30975" y="180695"/>
                  </a:lnTo>
                  <a:lnTo>
                    <a:pt x="31038" y="180492"/>
                  </a:lnTo>
                  <a:lnTo>
                    <a:pt x="30835" y="180022"/>
                  </a:lnTo>
                  <a:lnTo>
                    <a:pt x="30822" y="179463"/>
                  </a:lnTo>
                  <a:lnTo>
                    <a:pt x="29832" y="181394"/>
                  </a:lnTo>
                  <a:lnTo>
                    <a:pt x="30556" y="181521"/>
                  </a:lnTo>
                  <a:lnTo>
                    <a:pt x="30822" y="181292"/>
                  </a:lnTo>
                  <a:lnTo>
                    <a:pt x="31775" y="181927"/>
                  </a:lnTo>
                  <a:close/>
                </a:path>
                <a:path w="90804" h="248919">
                  <a:moveTo>
                    <a:pt x="34188" y="248310"/>
                  </a:moveTo>
                  <a:lnTo>
                    <a:pt x="33883" y="247815"/>
                  </a:lnTo>
                  <a:lnTo>
                    <a:pt x="33350" y="247599"/>
                  </a:lnTo>
                  <a:lnTo>
                    <a:pt x="32829" y="247154"/>
                  </a:lnTo>
                  <a:lnTo>
                    <a:pt x="32181" y="246824"/>
                  </a:lnTo>
                  <a:lnTo>
                    <a:pt x="32562" y="247434"/>
                  </a:lnTo>
                  <a:lnTo>
                    <a:pt x="33020" y="248234"/>
                  </a:lnTo>
                  <a:lnTo>
                    <a:pt x="33807" y="248602"/>
                  </a:lnTo>
                  <a:lnTo>
                    <a:pt x="33375" y="248018"/>
                  </a:lnTo>
                  <a:lnTo>
                    <a:pt x="34188" y="248310"/>
                  </a:lnTo>
                  <a:close/>
                </a:path>
                <a:path w="90804" h="248919">
                  <a:moveTo>
                    <a:pt x="34366" y="157327"/>
                  </a:moveTo>
                  <a:lnTo>
                    <a:pt x="34239" y="157060"/>
                  </a:lnTo>
                  <a:lnTo>
                    <a:pt x="34112" y="157213"/>
                  </a:lnTo>
                  <a:lnTo>
                    <a:pt x="34366" y="157327"/>
                  </a:lnTo>
                  <a:close/>
                </a:path>
                <a:path w="90804" h="248919">
                  <a:moveTo>
                    <a:pt x="34658" y="156870"/>
                  </a:moveTo>
                  <a:lnTo>
                    <a:pt x="34201" y="156768"/>
                  </a:lnTo>
                  <a:lnTo>
                    <a:pt x="33997" y="156400"/>
                  </a:lnTo>
                  <a:lnTo>
                    <a:pt x="33997" y="155752"/>
                  </a:lnTo>
                  <a:lnTo>
                    <a:pt x="33921" y="155981"/>
                  </a:lnTo>
                  <a:lnTo>
                    <a:pt x="33248" y="156083"/>
                  </a:lnTo>
                  <a:lnTo>
                    <a:pt x="33172" y="156400"/>
                  </a:lnTo>
                  <a:lnTo>
                    <a:pt x="32562" y="156756"/>
                  </a:lnTo>
                  <a:lnTo>
                    <a:pt x="33934" y="156692"/>
                  </a:lnTo>
                  <a:lnTo>
                    <a:pt x="34061" y="156756"/>
                  </a:lnTo>
                  <a:lnTo>
                    <a:pt x="34239" y="157060"/>
                  </a:lnTo>
                  <a:lnTo>
                    <a:pt x="34658" y="156870"/>
                  </a:lnTo>
                  <a:close/>
                </a:path>
                <a:path w="90804" h="248919">
                  <a:moveTo>
                    <a:pt x="35547" y="158623"/>
                  </a:moveTo>
                  <a:lnTo>
                    <a:pt x="34823" y="157784"/>
                  </a:lnTo>
                  <a:lnTo>
                    <a:pt x="34759" y="158064"/>
                  </a:lnTo>
                  <a:lnTo>
                    <a:pt x="34747" y="158191"/>
                  </a:lnTo>
                  <a:lnTo>
                    <a:pt x="34036" y="158191"/>
                  </a:lnTo>
                  <a:lnTo>
                    <a:pt x="33934" y="158381"/>
                  </a:lnTo>
                  <a:lnTo>
                    <a:pt x="33756" y="158305"/>
                  </a:lnTo>
                  <a:lnTo>
                    <a:pt x="33870" y="157683"/>
                  </a:lnTo>
                  <a:lnTo>
                    <a:pt x="33883" y="157213"/>
                  </a:lnTo>
                  <a:lnTo>
                    <a:pt x="33426" y="156908"/>
                  </a:lnTo>
                  <a:lnTo>
                    <a:pt x="33235" y="156959"/>
                  </a:lnTo>
                  <a:lnTo>
                    <a:pt x="33197" y="157264"/>
                  </a:lnTo>
                  <a:lnTo>
                    <a:pt x="32613" y="157365"/>
                  </a:lnTo>
                  <a:lnTo>
                    <a:pt x="32562" y="157619"/>
                  </a:lnTo>
                  <a:lnTo>
                    <a:pt x="32334" y="157683"/>
                  </a:lnTo>
                  <a:lnTo>
                    <a:pt x="32194" y="158407"/>
                  </a:lnTo>
                  <a:lnTo>
                    <a:pt x="31838" y="158508"/>
                  </a:lnTo>
                  <a:lnTo>
                    <a:pt x="31483" y="159169"/>
                  </a:lnTo>
                  <a:lnTo>
                    <a:pt x="30327" y="159766"/>
                  </a:lnTo>
                  <a:lnTo>
                    <a:pt x="32092" y="159651"/>
                  </a:lnTo>
                  <a:lnTo>
                    <a:pt x="32702" y="159042"/>
                  </a:lnTo>
                  <a:lnTo>
                    <a:pt x="33629" y="158470"/>
                  </a:lnTo>
                  <a:lnTo>
                    <a:pt x="33680" y="158788"/>
                  </a:lnTo>
                  <a:lnTo>
                    <a:pt x="33997" y="158673"/>
                  </a:lnTo>
                  <a:lnTo>
                    <a:pt x="34505" y="158343"/>
                  </a:lnTo>
                  <a:lnTo>
                    <a:pt x="34569" y="158673"/>
                  </a:lnTo>
                  <a:lnTo>
                    <a:pt x="34912" y="158546"/>
                  </a:lnTo>
                  <a:lnTo>
                    <a:pt x="35547" y="158623"/>
                  </a:lnTo>
                  <a:close/>
                </a:path>
                <a:path w="90804" h="248919">
                  <a:moveTo>
                    <a:pt x="38595" y="195465"/>
                  </a:moveTo>
                  <a:lnTo>
                    <a:pt x="37820" y="194665"/>
                  </a:lnTo>
                  <a:lnTo>
                    <a:pt x="37998" y="194411"/>
                  </a:lnTo>
                  <a:lnTo>
                    <a:pt x="37223" y="194119"/>
                  </a:lnTo>
                  <a:lnTo>
                    <a:pt x="36118" y="193268"/>
                  </a:lnTo>
                  <a:lnTo>
                    <a:pt x="37426" y="194741"/>
                  </a:lnTo>
                  <a:lnTo>
                    <a:pt x="37299" y="195084"/>
                  </a:lnTo>
                  <a:lnTo>
                    <a:pt x="37820" y="195033"/>
                  </a:lnTo>
                  <a:lnTo>
                    <a:pt x="37706" y="195211"/>
                  </a:lnTo>
                  <a:lnTo>
                    <a:pt x="37858" y="195135"/>
                  </a:lnTo>
                  <a:lnTo>
                    <a:pt x="38277" y="195427"/>
                  </a:lnTo>
                  <a:lnTo>
                    <a:pt x="38252" y="195618"/>
                  </a:lnTo>
                  <a:lnTo>
                    <a:pt x="38595" y="195465"/>
                  </a:lnTo>
                  <a:close/>
                </a:path>
                <a:path w="90804" h="248919">
                  <a:moveTo>
                    <a:pt x="39547" y="188556"/>
                  </a:moveTo>
                  <a:lnTo>
                    <a:pt x="39471" y="187375"/>
                  </a:lnTo>
                  <a:lnTo>
                    <a:pt x="39255" y="186283"/>
                  </a:lnTo>
                  <a:lnTo>
                    <a:pt x="39065" y="185356"/>
                  </a:lnTo>
                  <a:lnTo>
                    <a:pt x="37553" y="184873"/>
                  </a:lnTo>
                  <a:lnTo>
                    <a:pt x="37553" y="189522"/>
                  </a:lnTo>
                  <a:lnTo>
                    <a:pt x="37147" y="189572"/>
                  </a:lnTo>
                  <a:lnTo>
                    <a:pt x="35953" y="188937"/>
                  </a:lnTo>
                  <a:lnTo>
                    <a:pt x="37553" y="189522"/>
                  </a:lnTo>
                  <a:lnTo>
                    <a:pt x="37553" y="184873"/>
                  </a:lnTo>
                  <a:lnTo>
                    <a:pt x="36880" y="184658"/>
                  </a:lnTo>
                  <a:lnTo>
                    <a:pt x="35255" y="185356"/>
                  </a:lnTo>
                  <a:lnTo>
                    <a:pt x="35026" y="186283"/>
                  </a:lnTo>
                  <a:lnTo>
                    <a:pt x="34124" y="186207"/>
                  </a:lnTo>
                  <a:lnTo>
                    <a:pt x="33375" y="186423"/>
                  </a:lnTo>
                  <a:lnTo>
                    <a:pt x="33375" y="187185"/>
                  </a:lnTo>
                  <a:lnTo>
                    <a:pt x="33502" y="187375"/>
                  </a:lnTo>
                  <a:lnTo>
                    <a:pt x="33820" y="187693"/>
                  </a:lnTo>
                  <a:lnTo>
                    <a:pt x="33832" y="187934"/>
                  </a:lnTo>
                  <a:lnTo>
                    <a:pt x="34150" y="188556"/>
                  </a:lnTo>
                  <a:lnTo>
                    <a:pt x="34429" y="188747"/>
                  </a:lnTo>
                  <a:lnTo>
                    <a:pt x="35458" y="189572"/>
                  </a:lnTo>
                  <a:lnTo>
                    <a:pt x="37312" y="191376"/>
                  </a:lnTo>
                  <a:lnTo>
                    <a:pt x="38722" y="190665"/>
                  </a:lnTo>
                  <a:lnTo>
                    <a:pt x="37706" y="190449"/>
                  </a:lnTo>
                  <a:lnTo>
                    <a:pt x="38214" y="189699"/>
                  </a:lnTo>
                  <a:lnTo>
                    <a:pt x="38392" y="189420"/>
                  </a:lnTo>
                  <a:lnTo>
                    <a:pt x="38112" y="189458"/>
                  </a:lnTo>
                  <a:lnTo>
                    <a:pt x="38214" y="189077"/>
                  </a:lnTo>
                  <a:lnTo>
                    <a:pt x="38074" y="188937"/>
                  </a:lnTo>
                  <a:lnTo>
                    <a:pt x="38328" y="188747"/>
                  </a:lnTo>
                  <a:lnTo>
                    <a:pt x="38328" y="187744"/>
                  </a:lnTo>
                  <a:lnTo>
                    <a:pt x="38468" y="187718"/>
                  </a:lnTo>
                  <a:lnTo>
                    <a:pt x="39065" y="187375"/>
                  </a:lnTo>
                  <a:lnTo>
                    <a:pt x="39281" y="189357"/>
                  </a:lnTo>
                  <a:lnTo>
                    <a:pt x="39547" y="188556"/>
                  </a:lnTo>
                  <a:close/>
                </a:path>
                <a:path w="90804" h="248919">
                  <a:moveTo>
                    <a:pt x="41452" y="225920"/>
                  </a:moveTo>
                  <a:lnTo>
                    <a:pt x="40970" y="225691"/>
                  </a:lnTo>
                  <a:lnTo>
                    <a:pt x="41109" y="225958"/>
                  </a:lnTo>
                  <a:lnTo>
                    <a:pt x="41452" y="225920"/>
                  </a:lnTo>
                  <a:close/>
                </a:path>
                <a:path w="90804" h="248919">
                  <a:moveTo>
                    <a:pt x="41605" y="225996"/>
                  </a:moveTo>
                  <a:close/>
                </a:path>
                <a:path w="90804" h="248919">
                  <a:moveTo>
                    <a:pt x="41681" y="225894"/>
                  </a:moveTo>
                  <a:lnTo>
                    <a:pt x="41503" y="225729"/>
                  </a:lnTo>
                  <a:lnTo>
                    <a:pt x="41567" y="225907"/>
                  </a:lnTo>
                  <a:close/>
                </a:path>
                <a:path w="90804" h="248919">
                  <a:moveTo>
                    <a:pt x="41770" y="225882"/>
                  </a:moveTo>
                  <a:lnTo>
                    <a:pt x="41694" y="225615"/>
                  </a:lnTo>
                  <a:lnTo>
                    <a:pt x="41770" y="225882"/>
                  </a:lnTo>
                  <a:close/>
                </a:path>
                <a:path w="90804" h="248919">
                  <a:moveTo>
                    <a:pt x="42481" y="225742"/>
                  </a:moveTo>
                  <a:lnTo>
                    <a:pt x="42278" y="225501"/>
                  </a:lnTo>
                  <a:lnTo>
                    <a:pt x="42202" y="225323"/>
                  </a:lnTo>
                  <a:lnTo>
                    <a:pt x="41706" y="224980"/>
                  </a:lnTo>
                  <a:lnTo>
                    <a:pt x="41529" y="225209"/>
                  </a:lnTo>
                  <a:lnTo>
                    <a:pt x="41694" y="225615"/>
                  </a:lnTo>
                  <a:lnTo>
                    <a:pt x="42113" y="225323"/>
                  </a:lnTo>
                  <a:lnTo>
                    <a:pt x="42367" y="225742"/>
                  </a:lnTo>
                  <a:close/>
                </a:path>
                <a:path w="90804" h="248919">
                  <a:moveTo>
                    <a:pt x="42595" y="221576"/>
                  </a:moveTo>
                  <a:close/>
                </a:path>
                <a:path w="90804" h="248919">
                  <a:moveTo>
                    <a:pt x="42672" y="127025"/>
                  </a:moveTo>
                  <a:close/>
                </a:path>
                <a:path w="90804" h="248919">
                  <a:moveTo>
                    <a:pt x="43091" y="139560"/>
                  </a:moveTo>
                  <a:lnTo>
                    <a:pt x="42735" y="139103"/>
                  </a:lnTo>
                  <a:lnTo>
                    <a:pt x="42240" y="138328"/>
                  </a:lnTo>
                  <a:lnTo>
                    <a:pt x="41719" y="138684"/>
                  </a:lnTo>
                  <a:lnTo>
                    <a:pt x="42011" y="138912"/>
                  </a:lnTo>
                  <a:lnTo>
                    <a:pt x="42595" y="139293"/>
                  </a:lnTo>
                  <a:lnTo>
                    <a:pt x="43091" y="139560"/>
                  </a:lnTo>
                  <a:close/>
                </a:path>
                <a:path w="90804" h="248919">
                  <a:moveTo>
                    <a:pt x="43091" y="126695"/>
                  </a:moveTo>
                  <a:lnTo>
                    <a:pt x="42468" y="126809"/>
                  </a:lnTo>
                  <a:lnTo>
                    <a:pt x="42379" y="127012"/>
                  </a:lnTo>
                  <a:lnTo>
                    <a:pt x="42697" y="127012"/>
                  </a:lnTo>
                  <a:lnTo>
                    <a:pt x="43027" y="126911"/>
                  </a:lnTo>
                  <a:lnTo>
                    <a:pt x="43091" y="126695"/>
                  </a:lnTo>
                  <a:close/>
                </a:path>
                <a:path w="90804" h="248919">
                  <a:moveTo>
                    <a:pt x="45161" y="235546"/>
                  </a:moveTo>
                  <a:lnTo>
                    <a:pt x="45123" y="235381"/>
                  </a:lnTo>
                  <a:lnTo>
                    <a:pt x="44996" y="235229"/>
                  </a:lnTo>
                  <a:lnTo>
                    <a:pt x="45021" y="235737"/>
                  </a:lnTo>
                  <a:lnTo>
                    <a:pt x="45161" y="235546"/>
                  </a:lnTo>
                  <a:close/>
                </a:path>
                <a:path w="90804" h="248919">
                  <a:moveTo>
                    <a:pt x="46380" y="201295"/>
                  </a:moveTo>
                  <a:lnTo>
                    <a:pt x="44945" y="201028"/>
                  </a:lnTo>
                  <a:lnTo>
                    <a:pt x="46342" y="201879"/>
                  </a:lnTo>
                  <a:lnTo>
                    <a:pt x="46380" y="201295"/>
                  </a:lnTo>
                  <a:close/>
                </a:path>
                <a:path w="90804" h="248919">
                  <a:moveTo>
                    <a:pt x="47040" y="202171"/>
                  </a:moveTo>
                  <a:lnTo>
                    <a:pt x="46824" y="201764"/>
                  </a:lnTo>
                  <a:lnTo>
                    <a:pt x="46342" y="201879"/>
                  </a:lnTo>
                  <a:lnTo>
                    <a:pt x="46583" y="202018"/>
                  </a:lnTo>
                  <a:lnTo>
                    <a:pt x="47040" y="202171"/>
                  </a:lnTo>
                  <a:close/>
                </a:path>
                <a:path w="90804" h="248919">
                  <a:moveTo>
                    <a:pt x="48120" y="214884"/>
                  </a:moveTo>
                  <a:lnTo>
                    <a:pt x="44818" y="214363"/>
                  </a:lnTo>
                  <a:lnTo>
                    <a:pt x="44335" y="214058"/>
                  </a:lnTo>
                  <a:lnTo>
                    <a:pt x="43776" y="213855"/>
                  </a:lnTo>
                  <a:lnTo>
                    <a:pt x="42456" y="212636"/>
                  </a:lnTo>
                  <a:lnTo>
                    <a:pt x="42214" y="214020"/>
                  </a:lnTo>
                  <a:lnTo>
                    <a:pt x="42151" y="214160"/>
                  </a:lnTo>
                  <a:lnTo>
                    <a:pt x="41363" y="214134"/>
                  </a:lnTo>
                  <a:lnTo>
                    <a:pt x="41338" y="214363"/>
                  </a:lnTo>
                  <a:lnTo>
                    <a:pt x="41211" y="214261"/>
                  </a:lnTo>
                  <a:lnTo>
                    <a:pt x="40119" y="214503"/>
                  </a:lnTo>
                  <a:lnTo>
                    <a:pt x="39039" y="214845"/>
                  </a:lnTo>
                  <a:lnTo>
                    <a:pt x="38481" y="215823"/>
                  </a:lnTo>
                  <a:lnTo>
                    <a:pt x="36423" y="216700"/>
                  </a:lnTo>
                  <a:lnTo>
                    <a:pt x="38074" y="217360"/>
                  </a:lnTo>
                  <a:lnTo>
                    <a:pt x="39484" y="217665"/>
                  </a:lnTo>
                  <a:lnTo>
                    <a:pt x="40271" y="217665"/>
                  </a:lnTo>
                  <a:lnTo>
                    <a:pt x="39535" y="218071"/>
                  </a:lnTo>
                  <a:lnTo>
                    <a:pt x="38925" y="217601"/>
                  </a:lnTo>
                  <a:lnTo>
                    <a:pt x="39204" y="218097"/>
                  </a:lnTo>
                  <a:lnTo>
                    <a:pt x="39941" y="218287"/>
                  </a:lnTo>
                  <a:lnTo>
                    <a:pt x="40627" y="218338"/>
                  </a:lnTo>
                  <a:lnTo>
                    <a:pt x="40640" y="218554"/>
                  </a:lnTo>
                  <a:lnTo>
                    <a:pt x="40868" y="218414"/>
                  </a:lnTo>
                  <a:lnTo>
                    <a:pt x="40703" y="218249"/>
                  </a:lnTo>
                  <a:lnTo>
                    <a:pt x="41135" y="218287"/>
                  </a:lnTo>
                  <a:lnTo>
                    <a:pt x="41046" y="218109"/>
                  </a:lnTo>
                  <a:lnTo>
                    <a:pt x="41173" y="217538"/>
                  </a:lnTo>
                  <a:lnTo>
                    <a:pt x="43053" y="216916"/>
                  </a:lnTo>
                  <a:lnTo>
                    <a:pt x="44335" y="217436"/>
                  </a:lnTo>
                  <a:lnTo>
                    <a:pt x="44792" y="218351"/>
                  </a:lnTo>
                  <a:lnTo>
                    <a:pt x="46443" y="217919"/>
                  </a:lnTo>
                  <a:lnTo>
                    <a:pt x="46482" y="216941"/>
                  </a:lnTo>
                  <a:lnTo>
                    <a:pt x="46710" y="216839"/>
                  </a:lnTo>
                  <a:lnTo>
                    <a:pt x="46939" y="216560"/>
                  </a:lnTo>
                  <a:lnTo>
                    <a:pt x="46774" y="216547"/>
                  </a:lnTo>
                  <a:lnTo>
                    <a:pt x="46418" y="216750"/>
                  </a:lnTo>
                  <a:lnTo>
                    <a:pt x="46520" y="216408"/>
                  </a:lnTo>
                  <a:lnTo>
                    <a:pt x="46990" y="216357"/>
                  </a:lnTo>
                  <a:lnTo>
                    <a:pt x="47053" y="216014"/>
                  </a:lnTo>
                  <a:lnTo>
                    <a:pt x="46863" y="215747"/>
                  </a:lnTo>
                  <a:lnTo>
                    <a:pt x="48120" y="214884"/>
                  </a:lnTo>
                  <a:close/>
                </a:path>
                <a:path w="90804" h="248919">
                  <a:moveTo>
                    <a:pt x="48361" y="116535"/>
                  </a:moveTo>
                  <a:lnTo>
                    <a:pt x="43713" y="115176"/>
                  </a:lnTo>
                  <a:lnTo>
                    <a:pt x="42456" y="117005"/>
                  </a:lnTo>
                  <a:lnTo>
                    <a:pt x="39585" y="119138"/>
                  </a:lnTo>
                  <a:lnTo>
                    <a:pt x="44805" y="118529"/>
                  </a:lnTo>
                  <a:lnTo>
                    <a:pt x="45046" y="118656"/>
                  </a:lnTo>
                  <a:lnTo>
                    <a:pt x="45402" y="118529"/>
                  </a:lnTo>
                  <a:lnTo>
                    <a:pt x="45707" y="118427"/>
                  </a:lnTo>
                  <a:lnTo>
                    <a:pt x="46621" y="118325"/>
                  </a:lnTo>
                  <a:lnTo>
                    <a:pt x="47193" y="117970"/>
                  </a:lnTo>
                  <a:lnTo>
                    <a:pt x="47548" y="117398"/>
                  </a:lnTo>
                  <a:lnTo>
                    <a:pt x="48361" y="116535"/>
                  </a:lnTo>
                  <a:close/>
                </a:path>
                <a:path w="90804" h="248919">
                  <a:moveTo>
                    <a:pt x="48463" y="38671"/>
                  </a:moveTo>
                  <a:lnTo>
                    <a:pt x="47244" y="38709"/>
                  </a:lnTo>
                  <a:lnTo>
                    <a:pt x="47218" y="38544"/>
                  </a:lnTo>
                  <a:lnTo>
                    <a:pt x="47193" y="38379"/>
                  </a:lnTo>
                  <a:lnTo>
                    <a:pt x="46901" y="38544"/>
                  </a:lnTo>
                  <a:lnTo>
                    <a:pt x="46431" y="38341"/>
                  </a:lnTo>
                  <a:lnTo>
                    <a:pt x="46189" y="38239"/>
                  </a:lnTo>
                  <a:lnTo>
                    <a:pt x="45974" y="38087"/>
                  </a:lnTo>
                  <a:lnTo>
                    <a:pt x="45618" y="38341"/>
                  </a:lnTo>
                  <a:lnTo>
                    <a:pt x="45339" y="37998"/>
                  </a:lnTo>
                  <a:lnTo>
                    <a:pt x="44970" y="37998"/>
                  </a:lnTo>
                  <a:lnTo>
                    <a:pt x="45123" y="37896"/>
                  </a:lnTo>
                  <a:lnTo>
                    <a:pt x="44843" y="37884"/>
                  </a:lnTo>
                  <a:lnTo>
                    <a:pt x="44691" y="37896"/>
                  </a:lnTo>
                  <a:lnTo>
                    <a:pt x="44716" y="37630"/>
                  </a:lnTo>
                  <a:lnTo>
                    <a:pt x="45072" y="37719"/>
                  </a:lnTo>
                  <a:lnTo>
                    <a:pt x="45123" y="37503"/>
                  </a:lnTo>
                  <a:lnTo>
                    <a:pt x="46177" y="37807"/>
                  </a:lnTo>
                  <a:lnTo>
                    <a:pt x="45351" y="37503"/>
                  </a:lnTo>
                  <a:lnTo>
                    <a:pt x="44284" y="37109"/>
                  </a:lnTo>
                  <a:lnTo>
                    <a:pt x="44500" y="36969"/>
                  </a:lnTo>
                  <a:lnTo>
                    <a:pt x="43738" y="36906"/>
                  </a:lnTo>
                  <a:lnTo>
                    <a:pt x="44081" y="37630"/>
                  </a:lnTo>
                  <a:lnTo>
                    <a:pt x="44170" y="37896"/>
                  </a:lnTo>
                  <a:lnTo>
                    <a:pt x="43840" y="38379"/>
                  </a:lnTo>
                  <a:lnTo>
                    <a:pt x="42824" y="38925"/>
                  </a:lnTo>
                  <a:lnTo>
                    <a:pt x="42697" y="39077"/>
                  </a:lnTo>
                  <a:lnTo>
                    <a:pt x="42926" y="39725"/>
                  </a:lnTo>
                  <a:lnTo>
                    <a:pt x="43561" y="39954"/>
                  </a:lnTo>
                  <a:lnTo>
                    <a:pt x="44132" y="38785"/>
                  </a:lnTo>
                  <a:lnTo>
                    <a:pt x="45250" y="39001"/>
                  </a:lnTo>
                  <a:lnTo>
                    <a:pt x="46139" y="39420"/>
                  </a:lnTo>
                  <a:lnTo>
                    <a:pt x="47282" y="38925"/>
                  </a:lnTo>
                  <a:lnTo>
                    <a:pt x="47993" y="39077"/>
                  </a:lnTo>
                  <a:lnTo>
                    <a:pt x="48171" y="38925"/>
                  </a:lnTo>
                  <a:lnTo>
                    <a:pt x="48336" y="38785"/>
                  </a:lnTo>
                  <a:lnTo>
                    <a:pt x="48463" y="38671"/>
                  </a:lnTo>
                  <a:close/>
                </a:path>
                <a:path w="90804" h="248919">
                  <a:moveTo>
                    <a:pt x="48615" y="143700"/>
                  </a:moveTo>
                  <a:lnTo>
                    <a:pt x="48399" y="142811"/>
                  </a:lnTo>
                  <a:lnTo>
                    <a:pt x="48348" y="143675"/>
                  </a:lnTo>
                  <a:lnTo>
                    <a:pt x="48615" y="143700"/>
                  </a:lnTo>
                  <a:close/>
                </a:path>
                <a:path w="90804" h="248919">
                  <a:moveTo>
                    <a:pt x="48869" y="191744"/>
                  </a:moveTo>
                  <a:lnTo>
                    <a:pt x="46545" y="191579"/>
                  </a:lnTo>
                  <a:lnTo>
                    <a:pt x="45656" y="191719"/>
                  </a:lnTo>
                  <a:lnTo>
                    <a:pt x="44843" y="192468"/>
                  </a:lnTo>
                  <a:lnTo>
                    <a:pt x="46863" y="192138"/>
                  </a:lnTo>
                  <a:lnTo>
                    <a:pt x="47155" y="192341"/>
                  </a:lnTo>
                  <a:lnTo>
                    <a:pt x="48869" y="191744"/>
                  </a:lnTo>
                  <a:close/>
                </a:path>
                <a:path w="90804" h="248919">
                  <a:moveTo>
                    <a:pt x="48983" y="192722"/>
                  </a:moveTo>
                  <a:lnTo>
                    <a:pt x="44856" y="192671"/>
                  </a:lnTo>
                  <a:lnTo>
                    <a:pt x="43357" y="192773"/>
                  </a:lnTo>
                  <a:lnTo>
                    <a:pt x="41935" y="193408"/>
                  </a:lnTo>
                  <a:lnTo>
                    <a:pt x="44094" y="193522"/>
                  </a:lnTo>
                  <a:lnTo>
                    <a:pt x="44716" y="193662"/>
                  </a:lnTo>
                  <a:lnTo>
                    <a:pt x="48983" y="192722"/>
                  </a:lnTo>
                  <a:close/>
                </a:path>
                <a:path w="90804" h="248919">
                  <a:moveTo>
                    <a:pt x="49301" y="81305"/>
                  </a:moveTo>
                  <a:lnTo>
                    <a:pt x="49187" y="80340"/>
                  </a:lnTo>
                  <a:lnTo>
                    <a:pt x="48285" y="81127"/>
                  </a:lnTo>
                  <a:lnTo>
                    <a:pt x="45516" y="80784"/>
                  </a:lnTo>
                  <a:lnTo>
                    <a:pt x="46736" y="82600"/>
                  </a:lnTo>
                  <a:lnTo>
                    <a:pt x="47256" y="82537"/>
                  </a:lnTo>
                  <a:lnTo>
                    <a:pt x="47053" y="82372"/>
                  </a:lnTo>
                  <a:lnTo>
                    <a:pt x="47548" y="82169"/>
                  </a:lnTo>
                  <a:lnTo>
                    <a:pt x="49301" y="81305"/>
                  </a:lnTo>
                  <a:close/>
                </a:path>
                <a:path w="90804" h="248919">
                  <a:moveTo>
                    <a:pt x="49390" y="172758"/>
                  </a:moveTo>
                  <a:lnTo>
                    <a:pt x="48196" y="171538"/>
                  </a:lnTo>
                  <a:lnTo>
                    <a:pt x="47790" y="172542"/>
                  </a:lnTo>
                  <a:lnTo>
                    <a:pt x="48348" y="172770"/>
                  </a:lnTo>
                  <a:lnTo>
                    <a:pt x="48488" y="173507"/>
                  </a:lnTo>
                  <a:lnTo>
                    <a:pt x="49263" y="173570"/>
                  </a:lnTo>
                  <a:lnTo>
                    <a:pt x="49390" y="172758"/>
                  </a:lnTo>
                  <a:close/>
                </a:path>
                <a:path w="90804" h="248919">
                  <a:moveTo>
                    <a:pt x="49961" y="219240"/>
                  </a:moveTo>
                  <a:lnTo>
                    <a:pt x="49898" y="219036"/>
                  </a:lnTo>
                  <a:lnTo>
                    <a:pt x="49631" y="218198"/>
                  </a:lnTo>
                  <a:lnTo>
                    <a:pt x="48755" y="217551"/>
                  </a:lnTo>
                  <a:lnTo>
                    <a:pt x="47752" y="215773"/>
                  </a:lnTo>
                  <a:lnTo>
                    <a:pt x="45872" y="219113"/>
                  </a:lnTo>
                  <a:lnTo>
                    <a:pt x="45504" y="218998"/>
                  </a:lnTo>
                  <a:lnTo>
                    <a:pt x="43065" y="218262"/>
                  </a:lnTo>
                  <a:lnTo>
                    <a:pt x="43065" y="221983"/>
                  </a:lnTo>
                  <a:lnTo>
                    <a:pt x="42710" y="221881"/>
                  </a:lnTo>
                  <a:lnTo>
                    <a:pt x="42633" y="221716"/>
                  </a:lnTo>
                  <a:lnTo>
                    <a:pt x="42849" y="221780"/>
                  </a:lnTo>
                  <a:lnTo>
                    <a:pt x="43065" y="221983"/>
                  </a:lnTo>
                  <a:lnTo>
                    <a:pt x="43065" y="218262"/>
                  </a:lnTo>
                  <a:lnTo>
                    <a:pt x="42964" y="221538"/>
                  </a:lnTo>
                  <a:lnTo>
                    <a:pt x="42811" y="221513"/>
                  </a:lnTo>
                  <a:lnTo>
                    <a:pt x="42532" y="221195"/>
                  </a:lnTo>
                  <a:lnTo>
                    <a:pt x="42392" y="221107"/>
                  </a:lnTo>
                  <a:lnTo>
                    <a:pt x="42481" y="221373"/>
                  </a:lnTo>
                  <a:lnTo>
                    <a:pt x="42595" y="221576"/>
                  </a:lnTo>
                  <a:lnTo>
                    <a:pt x="41757" y="221068"/>
                  </a:lnTo>
                  <a:lnTo>
                    <a:pt x="42138" y="221297"/>
                  </a:lnTo>
                  <a:lnTo>
                    <a:pt x="42519" y="221526"/>
                  </a:lnTo>
                  <a:lnTo>
                    <a:pt x="42392" y="221107"/>
                  </a:lnTo>
                  <a:lnTo>
                    <a:pt x="42202" y="221043"/>
                  </a:lnTo>
                  <a:lnTo>
                    <a:pt x="41808" y="221030"/>
                  </a:lnTo>
                  <a:lnTo>
                    <a:pt x="41554" y="220827"/>
                  </a:lnTo>
                  <a:lnTo>
                    <a:pt x="41770" y="220840"/>
                  </a:lnTo>
                  <a:lnTo>
                    <a:pt x="42392" y="221107"/>
                  </a:lnTo>
                  <a:lnTo>
                    <a:pt x="42811" y="221322"/>
                  </a:lnTo>
                  <a:lnTo>
                    <a:pt x="42938" y="221424"/>
                  </a:lnTo>
                  <a:lnTo>
                    <a:pt x="42964" y="218236"/>
                  </a:lnTo>
                  <a:lnTo>
                    <a:pt x="41427" y="218630"/>
                  </a:lnTo>
                  <a:lnTo>
                    <a:pt x="41427" y="220814"/>
                  </a:lnTo>
                  <a:lnTo>
                    <a:pt x="41313" y="221018"/>
                  </a:lnTo>
                  <a:lnTo>
                    <a:pt x="41122" y="221018"/>
                  </a:lnTo>
                  <a:lnTo>
                    <a:pt x="41122" y="221691"/>
                  </a:lnTo>
                  <a:lnTo>
                    <a:pt x="40779" y="222935"/>
                  </a:lnTo>
                  <a:lnTo>
                    <a:pt x="40449" y="222631"/>
                  </a:lnTo>
                  <a:lnTo>
                    <a:pt x="39382" y="221653"/>
                  </a:lnTo>
                  <a:lnTo>
                    <a:pt x="39192" y="221488"/>
                  </a:lnTo>
                  <a:lnTo>
                    <a:pt x="39827" y="221665"/>
                  </a:lnTo>
                  <a:lnTo>
                    <a:pt x="40449" y="221996"/>
                  </a:lnTo>
                  <a:lnTo>
                    <a:pt x="40995" y="221691"/>
                  </a:lnTo>
                  <a:lnTo>
                    <a:pt x="41122" y="221691"/>
                  </a:lnTo>
                  <a:lnTo>
                    <a:pt x="41122" y="221018"/>
                  </a:lnTo>
                  <a:lnTo>
                    <a:pt x="40932" y="221018"/>
                  </a:lnTo>
                  <a:lnTo>
                    <a:pt x="41249" y="220891"/>
                  </a:lnTo>
                  <a:lnTo>
                    <a:pt x="41427" y="220814"/>
                  </a:lnTo>
                  <a:lnTo>
                    <a:pt x="41427" y="218630"/>
                  </a:lnTo>
                  <a:lnTo>
                    <a:pt x="40894" y="218770"/>
                  </a:lnTo>
                  <a:lnTo>
                    <a:pt x="38925" y="218998"/>
                  </a:lnTo>
                  <a:lnTo>
                    <a:pt x="38925" y="221424"/>
                  </a:lnTo>
                  <a:lnTo>
                    <a:pt x="38404" y="221564"/>
                  </a:lnTo>
                  <a:lnTo>
                    <a:pt x="37744" y="221589"/>
                  </a:lnTo>
                  <a:lnTo>
                    <a:pt x="37566" y="221653"/>
                  </a:lnTo>
                  <a:lnTo>
                    <a:pt x="37452" y="221386"/>
                  </a:lnTo>
                  <a:lnTo>
                    <a:pt x="37147" y="221145"/>
                  </a:lnTo>
                  <a:lnTo>
                    <a:pt x="36715" y="220891"/>
                  </a:lnTo>
                  <a:lnTo>
                    <a:pt x="38087" y="221475"/>
                  </a:lnTo>
                  <a:lnTo>
                    <a:pt x="38366" y="221361"/>
                  </a:lnTo>
                  <a:lnTo>
                    <a:pt x="38722" y="221386"/>
                  </a:lnTo>
                  <a:lnTo>
                    <a:pt x="38925" y="221424"/>
                  </a:lnTo>
                  <a:lnTo>
                    <a:pt x="38925" y="218998"/>
                  </a:lnTo>
                  <a:lnTo>
                    <a:pt x="37909" y="218490"/>
                  </a:lnTo>
                  <a:lnTo>
                    <a:pt x="36550" y="218071"/>
                  </a:lnTo>
                  <a:lnTo>
                    <a:pt x="36271" y="217716"/>
                  </a:lnTo>
                  <a:lnTo>
                    <a:pt x="36271" y="220687"/>
                  </a:lnTo>
                  <a:lnTo>
                    <a:pt x="35814" y="220484"/>
                  </a:lnTo>
                  <a:lnTo>
                    <a:pt x="35814" y="224853"/>
                  </a:lnTo>
                  <a:lnTo>
                    <a:pt x="34277" y="224904"/>
                  </a:lnTo>
                  <a:lnTo>
                    <a:pt x="34747" y="224002"/>
                  </a:lnTo>
                  <a:lnTo>
                    <a:pt x="34366" y="223875"/>
                  </a:lnTo>
                  <a:lnTo>
                    <a:pt x="34188" y="223672"/>
                  </a:lnTo>
                  <a:lnTo>
                    <a:pt x="33972" y="223520"/>
                  </a:lnTo>
                  <a:lnTo>
                    <a:pt x="33553" y="223596"/>
                  </a:lnTo>
                  <a:lnTo>
                    <a:pt x="33477" y="223723"/>
                  </a:lnTo>
                  <a:lnTo>
                    <a:pt x="33769" y="223672"/>
                  </a:lnTo>
                  <a:lnTo>
                    <a:pt x="33832" y="223812"/>
                  </a:lnTo>
                  <a:lnTo>
                    <a:pt x="33350" y="223875"/>
                  </a:lnTo>
                  <a:lnTo>
                    <a:pt x="32245" y="223532"/>
                  </a:lnTo>
                  <a:lnTo>
                    <a:pt x="31940" y="223202"/>
                  </a:lnTo>
                  <a:lnTo>
                    <a:pt x="32956" y="222986"/>
                  </a:lnTo>
                  <a:lnTo>
                    <a:pt x="33070" y="223659"/>
                  </a:lnTo>
                  <a:lnTo>
                    <a:pt x="33756" y="223494"/>
                  </a:lnTo>
                  <a:lnTo>
                    <a:pt x="33007" y="223062"/>
                  </a:lnTo>
                  <a:lnTo>
                    <a:pt x="33743" y="223481"/>
                  </a:lnTo>
                  <a:lnTo>
                    <a:pt x="33362" y="223062"/>
                  </a:lnTo>
                  <a:lnTo>
                    <a:pt x="33388" y="222885"/>
                  </a:lnTo>
                  <a:lnTo>
                    <a:pt x="33591" y="222986"/>
                  </a:lnTo>
                  <a:lnTo>
                    <a:pt x="33362" y="223062"/>
                  </a:lnTo>
                  <a:lnTo>
                    <a:pt x="33782" y="223494"/>
                  </a:lnTo>
                  <a:lnTo>
                    <a:pt x="33972" y="223621"/>
                  </a:lnTo>
                  <a:lnTo>
                    <a:pt x="33743" y="223113"/>
                  </a:lnTo>
                  <a:lnTo>
                    <a:pt x="34378" y="223405"/>
                  </a:lnTo>
                  <a:lnTo>
                    <a:pt x="34505" y="223494"/>
                  </a:lnTo>
                  <a:lnTo>
                    <a:pt x="34963" y="223926"/>
                  </a:lnTo>
                  <a:lnTo>
                    <a:pt x="35344" y="224510"/>
                  </a:lnTo>
                  <a:lnTo>
                    <a:pt x="35814" y="224853"/>
                  </a:lnTo>
                  <a:lnTo>
                    <a:pt x="35814" y="220484"/>
                  </a:lnTo>
                  <a:lnTo>
                    <a:pt x="35598" y="220370"/>
                  </a:lnTo>
                  <a:lnTo>
                    <a:pt x="35064" y="220268"/>
                  </a:lnTo>
                  <a:lnTo>
                    <a:pt x="35229" y="220154"/>
                  </a:lnTo>
                  <a:lnTo>
                    <a:pt x="35191" y="219837"/>
                  </a:lnTo>
                  <a:lnTo>
                    <a:pt x="35344" y="220065"/>
                  </a:lnTo>
                  <a:lnTo>
                    <a:pt x="35547" y="219913"/>
                  </a:lnTo>
                  <a:lnTo>
                    <a:pt x="35445" y="220167"/>
                  </a:lnTo>
                  <a:lnTo>
                    <a:pt x="35928" y="220510"/>
                  </a:lnTo>
                  <a:lnTo>
                    <a:pt x="36271" y="220687"/>
                  </a:lnTo>
                  <a:lnTo>
                    <a:pt x="36271" y="217716"/>
                  </a:lnTo>
                  <a:lnTo>
                    <a:pt x="36004" y="217322"/>
                  </a:lnTo>
                  <a:lnTo>
                    <a:pt x="35039" y="217512"/>
                  </a:lnTo>
                  <a:lnTo>
                    <a:pt x="35039" y="219570"/>
                  </a:lnTo>
                  <a:lnTo>
                    <a:pt x="34848" y="219494"/>
                  </a:lnTo>
                  <a:lnTo>
                    <a:pt x="34848" y="220433"/>
                  </a:lnTo>
                  <a:lnTo>
                    <a:pt x="34734" y="220700"/>
                  </a:lnTo>
                  <a:lnTo>
                    <a:pt x="33870" y="221145"/>
                  </a:lnTo>
                  <a:lnTo>
                    <a:pt x="34734" y="220510"/>
                  </a:lnTo>
                  <a:lnTo>
                    <a:pt x="34823" y="220230"/>
                  </a:lnTo>
                  <a:lnTo>
                    <a:pt x="34785" y="220472"/>
                  </a:lnTo>
                  <a:lnTo>
                    <a:pt x="34848" y="219494"/>
                  </a:lnTo>
                  <a:lnTo>
                    <a:pt x="34696" y="219430"/>
                  </a:lnTo>
                  <a:lnTo>
                    <a:pt x="34518" y="218706"/>
                  </a:lnTo>
                  <a:lnTo>
                    <a:pt x="34353" y="218071"/>
                  </a:lnTo>
                  <a:lnTo>
                    <a:pt x="34556" y="218770"/>
                  </a:lnTo>
                  <a:lnTo>
                    <a:pt x="35039" y="219570"/>
                  </a:lnTo>
                  <a:lnTo>
                    <a:pt x="35039" y="217512"/>
                  </a:lnTo>
                  <a:lnTo>
                    <a:pt x="33832" y="217741"/>
                  </a:lnTo>
                  <a:lnTo>
                    <a:pt x="34074" y="218046"/>
                  </a:lnTo>
                  <a:lnTo>
                    <a:pt x="33362" y="217982"/>
                  </a:lnTo>
                  <a:lnTo>
                    <a:pt x="33362" y="222631"/>
                  </a:lnTo>
                  <a:lnTo>
                    <a:pt x="32969" y="222885"/>
                  </a:lnTo>
                  <a:lnTo>
                    <a:pt x="31254" y="222745"/>
                  </a:lnTo>
                  <a:lnTo>
                    <a:pt x="30873" y="222897"/>
                  </a:lnTo>
                  <a:lnTo>
                    <a:pt x="30314" y="222415"/>
                  </a:lnTo>
                  <a:lnTo>
                    <a:pt x="24193" y="221208"/>
                  </a:lnTo>
                  <a:lnTo>
                    <a:pt x="25971" y="221259"/>
                  </a:lnTo>
                  <a:lnTo>
                    <a:pt x="25755" y="220459"/>
                  </a:lnTo>
                  <a:lnTo>
                    <a:pt x="23876" y="220179"/>
                  </a:lnTo>
                  <a:lnTo>
                    <a:pt x="23279" y="220091"/>
                  </a:lnTo>
                  <a:lnTo>
                    <a:pt x="23317" y="219430"/>
                  </a:lnTo>
                  <a:lnTo>
                    <a:pt x="22669" y="219494"/>
                  </a:lnTo>
                  <a:lnTo>
                    <a:pt x="22377" y="219646"/>
                  </a:lnTo>
                  <a:lnTo>
                    <a:pt x="20053" y="220179"/>
                  </a:lnTo>
                  <a:lnTo>
                    <a:pt x="15595" y="219075"/>
                  </a:lnTo>
                  <a:lnTo>
                    <a:pt x="14389" y="217690"/>
                  </a:lnTo>
                  <a:lnTo>
                    <a:pt x="14185" y="217690"/>
                  </a:lnTo>
                  <a:lnTo>
                    <a:pt x="12890" y="216242"/>
                  </a:lnTo>
                  <a:lnTo>
                    <a:pt x="11899" y="216382"/>
                  </a:lnTo>
                  <a:lnTo>
                    <a:pt x="11531" y="215798"/>
                  </a:lnTo>
                  <a:lnTo>
                    <a:pt x="14084" y="216281"/>
                  </a:lnTo>
                  <a:lnTo>
                    <a:pt x="17538" y="218541"/>
                  </a:lnTo>
                  <a:lnTo>
                    <a:pt x="19939" y="219062"/>
                  </a:lnTo>
                  <a:lnTo>
                    <a:pt x="21120" y="218960"/>
                  </a:lnTo>
                  <a:lnTo>
                    <a:pt x="23418" y="218833"/>
                  </a:lnTo>
                  <a:lnTo>
                    <a:pt x="24485" y="219392"/>
                  </a:lnTo>
                  <a:lnTo>
                    <a:pt x="25488" y="219760"/>
                  </a:lnTo>
                  <a:lnTo>
                    <a:pt x="25285" y="219913"/>
                  </a:lnTo>
                  <a:lnTo>
                    <a:pt x="25603" y="220129"/>
                  </a:lnTo>
                  <a:lnTo>
                    <a:pt x="26504" y="220433"/>
                  </a:lnTo>
                  <a:lnTo>
                    <a:pt x="26631" y="220764"/>
                  </a:lnTo>
                  <a:lnTo>
                    <a:pt x="29959" y="221881"/>
                  </a:lnTo>
                  <a:lnTo>
                    <a:pt x="31000" y="222211"/>
                  </a:lnTo>
                  <a:lnTo>
                    <a:pt x="30962" y="222338"/>
                  </a:lnTo>
                  <a:lnTo>
                    <a:pt x="30861" y="222732"/>
                  </a:lnTo>
                  <a:lnTo>
                    <a:pt x="31940" y="222656"/>
                  </a:lnTo>
                  <a:lnTo>
                    <a:pt x="31648" y="222377"/>
                  </a:lnTo>
                  <a:lnTo>
                    <a:pt x="32804" y="222440"/>
                  </a:lnTo>
                  <a:lnTo>
                    <a:pt x="32321" y="222719"/>
                  </a:lnTo>
                  <a:lnTo>
                    <a:pt x="33362" y="222631"/>
                  </a:lnTo>
                  <a:lnTo>
                    <a:pt x="33362" y="217982"/>
                  </a:lnTo>
                  <a:lnTo>
                    <a:pt x="32118" y="217957"/>
                  </a:lnTo>
                  <a:lnTo>
                    <a:pt x="31470" y="217741"/>
                  </a:lnTo>
                  <a:lnTo>
                    <a:pt x="30645" y="217170"/>
                  </a:lnTo>
                  <a:lnTo>
                    <a:pt x="29984" y="217030"/>
                  </a:lnTo>
                  <a:lnTo>
                    <a:pt x="29743" y="217004"/>
                  </a:lnTo>
                  <a:lnTo>
                    <a:pt x="29298" y="216865"/>
                  </a:lnTo>
                  <a:lnTo>
                    <a:pt x="29870" y="216712"/>
                  </a:lnTo>
                  <a:lnTo>
                    <a:pt x="30365" y="216687"/>
                  </a:lnTo>
                  <a:lnTo>
                    <a:pt x="30822" y="216865"/>
                  </a:lnTo>
                  <a:lnTo>
                    <a:pt x="30683" y="216687"/>
                  </a:lnTo>
                  <a:lnTo>
                    <a:pt x="30048" y="216357"/>
                  </a:lnTo>
                  <a:lnTo>
                    <a:pt x="30721" y="216395"/>
                  </a:lnTo>
                  <a:lnTo>
                    <a:pt x="30632" y="216103"/>
                  </a:lnTo>
                  <a:lnTo>
                    <a:pt x="29235" y="215557"/>
                  </a:lnTo>
                  <a:lnTo>
                    <a:pt x="29057" y="216027"/>
                  </a:lnTo>
                  <a:lnTo>
                    <a:pt x="28511" y="216331"/>
                  </a:lnTo>
                  <a:lnTo>
                    <a:pt x="28930" y="216395"/>
                  </a:lnTo>
                  <a:lnTo>
                    <a:pt x="29248" y="216852"/>
                  </a:lnTo>
                  <a:lnTo>
                    <a:pt x="28765" y="216674"/>
                  </a:lnTo>
                  <a:lnTo>
                    <a:pt x="28003" y="216395"/>
                  </a:lnTo>
                  <a:lnTo>
                    <a:pt x="27635" y="215950"/>
                  </a:lnTo>
                  <a:lnTo>
                    <a:pt x="27635" y="216522"/>
                  </a:lnTo>
                  <a:lnTo>
                    <a:pt x="26631" y="217805"/>
                  </a:lnTo>
                  <a:lnTo>
                    <a:pt x="26098" y="218198"/>
                  </a:lnTo>
                  <a:lnTo>
                    <a:pt x="26543" y="217055"/>
                  </a:lnTo>
                  <a:lnTo>
                    <a:pt x="27635" y="216522"/>
                  </a:lnTo>
                  <a:lnTo>
                    <a:pt x="27635" y="215950"/>
                  </a:lnTo>
                  <a:lnTo>
                    <a:pt x="27495" y="215747"/>
                  </a:lnTo>
                  <a:lnTo>
                    <a:pt x="27495" y="216319"/>
                  </a:lnTo>
                  <a:lnTo>
                    <a:pt x="26009" y="216192"/>
                  </a:lnTo>
                  <a:lnTo>
                    <a:pt x="26009" y="218414"/>
                  </a:lnTo>
                  <a:lnTo>
                    <a:pt x="25844" y="219240"/>
                  </a:lnTo>
                  <a:lnTo>
                    <a:pt x="25742" y="219570"/>
                  </a:lnTo>
                  <a:lnTo>
                    <a:pt x="25565" y="219697"/>
                  </a:lnTo>
                  <a:lnTo>
                    <a:pt x="25768" y="219062"/>
                  </a:lnTo>
                  <a:lnTo>
                    <a:pt x="25857" y="218833"/>
                  </a:lnTo>
                  <a:lnTo>
                    <a:pt x="26009" y="218414"/>
                  </a:lnTo>
                  <a:lnTo>
                    <a:pt x="26009" y="216192"/>
                  </a:lnTo>
                  <a:lnTo>
                    <a:pt x="24726" y="216065"/>
                  </a:lnTo>
                  <a:lnTo>
                    <a:pt x="24625" y="215823"/>
                  </a:lnTo>
                  <a:lnTo>
                    <a:pt x="25781" y="216039"/>
                  </a:lnTo>
                  <a:lnTo>
                    <a:pt x="27495" y="216319"/>
                  </a:lnTo>
                  <a:lnTo>
                    <a:pt x="27495" y="215747"/>
                  </a:lnTo>
                  <a:lnTo>
                    <a:pt x="27178" y="215277"/>
                  </a:lnTo>
                  <a:lnTo>
                    <a:pt x="27025" y="215074"/>
                  </a:lnTo>
                  <a:lnTo>
                    <a:pt x="25222" y="215277"/>
                  </a:lnTo>
                  <a:lnTo>
                    <a:pt x="25285" y="215036"/>
                  </a:lnTo>
                  <a:lnTo>
                    <a:pt x="24434" y="215303"/>
                  </a:lnTo>
                  <a:lnTo>
                    <a:pt x="23952" y="213969"/>
                  </a:lnTo>
                  <a:lnTo>
                    <a:pt x="21234" y="215455"/>
                  </a:lnTo>
                  <a:lnTo>
                    <a:pt x="19659" y="215925"/>
                  </a:lnTo>
                  <a:lnTo>
                    <a:pt x="17360" y="216065"/>
                  </a:lnTo>
                  <a:lnTo>
                    <a:pt x="17322" y="215798"/>
                  </a:lnTo>
                  <a:lnTo>
                    <a:pt x="17183" y="214541"/>
                  </a:lnTo>
                  <a:lnTo>
                    <a:pt x="17170" y="213639"/>
                  </a:lnTo>
                  <a:lnTo>
                    <a:pt x="17437" y="212191"/>
                  </a:lnTo>
                  <a:lnTo>
                    <a:pt x="17462" y="210413"/>
                  </a:lnTo>
                  <a:lnTo>
                    <a:pt x="16421" y="209765"/>
                  </a:lnTo>
                  <a:lnTo>
                    <a:pt x="15735" y="211251"/>
                  </a:lnTo>
                  <a:lnTo>
                    <a:pt x="15176" y="211912"/>
                  </a:lnTo>
                  <a:lnTo>
                    <a:pt x="14185" y="212166"/>
                  </a:lnTo>
                  <a:lnTo>
                    <a:pt x="13855" y="213067"/>
                  </a:lnTo>
                  <a:lnTo>
                    <a:pt x="12827" y="213639"/>
                  </a:lnTo>
                  <a:lnTo>
                    <a:pt x="12052" y="213347"/>
                  </a:lnTo>
                  <a:lnTo>
                    <a:pt x="11074" y="213601"/>
                  </a:lnTo>
                  <a:lnTo>
                    <a:pt x="10744" y="213918"/>
                  </a:lnTo>
                  <a:lnTo>
                    <a:pt x="10312" y="214160"/>
                  </a:lnTo>
                  <a:lnTo>
                    <a:pt x="9906" y="214541"/>
                  </a:lnTo>
                  <a:lnTo>
                    <a:pt x="9499" y="215442"/>
                  </a:lnTo>
                  <a:lnTo>
                    <a:pt x="9486" y="215658"/>
                  </a:lnTo>
                  <a:lnTo>
                    <a:pt x="11785" y="216395"/>
                  </a:lnTo>
                  <a:lnTo>
                    <a:pt x="8928" y="216789"/>
                  </a:lnTo>
                  <a:lnTo>
                    <a:pt x="7823" y="217995"/>
                  </a:lnTo>
                  <a:lnTo>
                    <a:pt x="7569" y="218325"/>
                  </a:lnTo>
                  <a:lnTo>
                    <a:pt x="6654" y="218452"/>
                  </a:lnTo>
                  <a:lnTo>
                    <a:pt x="6210" y="218465"/>
                  </a:lnTo>
                  <a:lnTo>
                    <a:pt x="5816" y="218986"/>
                  </a:lnTo>
                  <a:lnTo>
                    <a:pt x="4521" y="219722"/>
                  </a:lnTo>
                  <a:lnTo>
                    <a:pt x="4343" y="219849"/>
                  </a:lnTo>
                  <a:lnTo>
                    <a:pt x="3771" y="219430"/>
                  </a:lnTo>
                  <a:lnTo>
                    <a:pt x="2857" y="218516"/>
                  </a:lnTo>
                  <a:lnTo>
                    <a:pt x="0" y="219760"/>
                  </a:lnTo>
                  <a:lnTo>
                    <a:pt x="812" y="220510"/>
                  </a:lnTo>
                  <a:lnTo>
                    <a:pt x="1143" y="221246"/>
                  </a:lnTo>
                  <a:lnTo>
                    <a:pt x="2844" y="222288"/>
                  </a:lnTo>
                  <a:lnTo>
                    <a:pt x="3708" y="221805"/>
                  </a:lnTo>
                  <a:lnTo>
                    <a:pt x="3111" y="221386"/>
                  </a:lnTo>
                  <a:lnTo>
                    <a:pt x="3860" y="220484"/>
                  </a:lnTo>
                  <a:lnTo>
                    <a:pt x="5016" y="222059"/>
                  </a:lnTo>
                  <a:lnTo>
                    <a:pt x="5651" y="222656"/>
                  </a:lnTo>
                  <a:lnTo>
                    <a:pt x="6083" y="224828"/>
                  </a:lnTo>
                  <a:lnTo>
                    <a:pt x="6642" y="223850"/>
                  </a:lnTo>
                  <a:lnTo>
                    <a:pt x="6997" y="224447"/>
                  </a:lnTo>
                  <a:lnTo>
                    <a:pt x="7632" y="224828"/>
                  </a:lnTo>
                  <a:lnTo>
                    <a:pt x="8216" y="225145"/>
                  </a:lnTo>
                  <a:lnTo>
                    <a:pt x="9652" y="226669"/>
                  </a:lnTo>
                  <a:lnTo>
                    <a:pt x="10439" y="227380"/>
                  </a:lnTo>
                  <a:lnTo>
                    <a:pt x="14592" y="232752"/>
                  </a:lnTo>
                  <a:lnTo>
                    <a:pt x="15100" y="226085"/>
                  </a:lnTo>
                  <a:lnTo>
                    <a:pt x="20421" y="231978"/>
                  </a:lnTo>
                  <a:lnTo>
                    <a:pt x="20840" y="232117"/>
                  </a:lnTo>
                  <a:lnTo>
                    <a:pt x="21348" y="232752"/>
                  </a:lnTo>
                  <a:lnTo>
                    <a:pt x="21602" y="232981"/>
                  </a:lnTo>
                  <a:lnTo>
                    <a:pt x="21615" y="233222"/>
                  </a:lnTo>
                  <a:lnTo>
                    <a:pt x="21475" y="233438"/>
                  </a:lnTo>
                  <a:lnTo>
                    <a:pt x="21983" y="234289"/>
                  </a:lnTo>
                  <a:lnTo>
                    <a:pt x="22453" y="234378"/>
                  </a:lnTo>
                  <a:lnTo>
                    <a:pt x="23012" y="232511"/>
                  </a:lnTo>
                  <a:lnTo>
                    <a:pt x="23863" y="234886"/>
                  </a:lnTo>
                  <a:lnTo>
                    <a:pt x="25425" y="233819"/>
                  </a:lnTo>
                  <a:lnTo>
                    <a:pt x="27101" y="233768"/>
                  </a:lnTo>
                  <a:lnTo>
                    <a:pt x="27228" y="235229"/>
                  </a:lnTo>
                  <a:lnTo>
                    <a:pt x="27355" y="235966"/>
                  </a:lnTo>
                  <a:lnTo>
                    <a:pt x="28105" y="236905"/>
                  </a:lnTo>
                  <a:lnTo>
                    <a:pt x="28435" y="237947"/>
                  </a:lnTo>
                  <a:lnTo>
                    <a:pt x="30607" y="236385"/>
                  </a:lnTo>
                  <a:lnTo>
                    <a:pt x="30657" y="236232"/>
                  </a:lnTo>
                  <a:lnTo>
                    <a:pt x="31356" y="235915"/>
                  </a:lnTo>
                  <a:lnTo>
                    <a:pt x="32092" y="235750"/>
                  </a:lnTo>
                  <a:lnTo>
                    <a:pt x="32994" y="235546"/>
                  </a:lnTo>
                  <a:lnTo>
                    <a:pt x="31216" y="235750"/>
                  </a:lnTo>
                  <a:lnTo>
                    <a:pt x="32207" y="235026"/>
                  </a:lnTo>
                  <a:lnTo>
                    <a:pt x="34518" y="235229"/>
                  </a:lnTo>
                  <a:lnTo>
                    <a:pt x="34798" y="235026"/>
                  </a:lnTo>
                  <a:lnTo>
                    <a:pt x="35572" y="234492"/>
                  </a:lnTo>
                  <a:lnTo>
                    <a:pt x="34378" y="234124"/>
                  </a:lnTo>
                  <a:lnTo>
                    <a:pt x="37668" y="234721"/>
                  </a:lnTo>
                  <a:lnTo>
                    <a:pt x="37896" y="234886"/>
                  </a:lnTo>
                  <a:lnTo>
                    <a:pt x="37846" y="234683"/>
                  </a:lnTo>
                  <a:lnTo>
                    <a:pt x="38252" y="234619"/>
                  </a:lnTo>
                  <a:lnTo>
                    <a:pt x="38493" y="234518"/>
                  </a:lnTo>
                  <a:lnTo>
                    <a:pt x="38468" y="235026"/>
                  </a:lnTo>
                  <a:lnTo>
                    <a:pt x="39116" y="234518"/>
                  </a:lnTo>
                  <a:lnTo>
                    <a:pt x="39611" y="234124"/>
                  </a:lnTo>
                  <a:lnTo>
                    <a:pt x="38811" y="233857"/>
                  </a:lnTo>
                  <a:lnTo>
                    <a:pt x="40055" y="232791"/>
                  </a:lnTo>
                  <a:lnTo>
                    <a:pt x="40919" y="232727"/>
                  </a:lnTo>
                  <a:lnTo>
                    <a:pt x="41325" y="232511"/>
                  </a:lnTo>
                  <a:lnTo>
                    <a:pt x="42151" y="232067"/>
                  </a:lnTo>
                  <a:lnTo>
                    <a:pt x="42824" y="233070"/>
                  </a:lnTo>
                  <a:lnTo>
                    <a:pt x="42951" y="233819"/>
                  </a:lnTo>
                  <a:lnTo>
                    <a:pt x="42710" y="234581"/>
                  </a:lnTo>
                  <a:lnTo>
                    <a:pt x="42583" y="235381"/>
                  </a:lnTo>
                  <a:lnTo>
                    <a:pt x="41389" y="235432"/>
                  </a:lnTo>
                  <a:lnTo>
                    <a:pt x="41821" y="235966"/>
                  </a:lnTo>
                  <a:lnTo>
                    <a:pt x="42392" y="236588"/>
                  </a:lnTo>
                  <a:lnTo>
                    <a:pt x="44056" y="237883"/>
                  </a:lnTo>
                  <a:lnTo>
                    <a:pt x="44932" y="236651"/>
                  </a:lnTo>
                  <a:lnTo>
                    <a:pt x="44818" y="235432"/>
                  </a:lnTo>
                  <a:lnTo>
                    <a:pt x="43688" y="233718"/>
                  </a:lnTo>
                  <a:lnTo>
                    <a:pt x="43903" y="233438"/>
                  </a:lnTo>
                  <a:lnTo>
                    <a:pt x="43840" y="232359"/>
                  </a:lnTo>
                  <a:lnTo>
                    <a:pt x="44577" y="232549"/>
                  </a:lnTo>
                  <a:lnTo>
                    <a:pt x="44716" y="232359"/>
                  </a:lnTo>
                  <a:lnTo>
                    <a:pt x="44450" y="232067"/>
                  </a:lnTo>
                  <a:lnTo>
                    <a:pt x="44208" y="231889"/>
                  </a:lnTo>
                  <a:lnTo>
                    <a:pt x="43891" y="231648"/>
                  </a:lnTo>
                  <a:lnTo>
                    <a:pt x="43713" y="231521"/>
                  </a:lnTo>
                  <a:lnTo>
                    <a:pt x="44754" y="231317"/>
                  </a:lnTo>
                  <a:lnTo>
                    <a:pt x="44831" y="232359"/>
                  </a:lnTo>
                  <a:lnTo>
                    <a:pt x="44691" y="232575"/>
                  </a:lnTo>
                  <a:lnTo>
                    <a:pt x="45288" y="232727"/>
                  </a:lnTo>
                  <a:lnTo>
                    <a:pt x="44577" y="232549"/>
                  </a:lnTo>
                  <a:lnTo>
                    <a:pt x="44246" y="232981"/>
                  </a:lnTo>
                  <a:lnTo>
                    <a:pt x="44145" y="233895"/>
                  </a:lnTo>
                  <a:lnTo>
                    <a:pt x="44018" y="233286"/>
                  </a:lnTo>
                  <a:lnTo>
                    <a:pt x="43903" y="233438"/>
                  </a:lnTo>
                  <a:lnTo>
                    <a:pt x="43789" y="233857"/>
                  </a:lnTo>
                  <a:lnTo>
                    <a:pt x="44818" y="235432"/>
                  </a:lnTo>
                  <a:lnTo>
                    <a:pt x="44983" y="235673"/>
                  </a:lnTo>
                  <a:lnTo>
                    <a:pt x="44996" y="235229"/>
                  </a:lnTo>
                  <a:lnTo>
                    <a:pt x="45021" y="234708"/>
                  </a:lnTo>
                  <a:lnTo>
                    <a:pt x="45656" y="234683"/>
                  </a:lnTo>
                  <a:lnTo>
                    <a:pt x="46215" y="234022"/>
                  </a:lnTo>
                  <a:lnTo>
                    <a:pt x="46456" y="233921"/>
                  </a:lnTo>
                  <a:lnTo>
                    <a:pt x="46278" y="234657"/>
                  </a:lnTo>
                  <a:lnTo>
                    <a:pt x="48145" y="234581"/>
                  </a:lnTo>
                  <a:lnTo>
                    <a:pt x="49022" y="233222"/>
                  </a:lnTo>
                  <a:lnTo>
                    <a:pt x="48209" y="232854"/>
                  </a:lnTo>
                  <a:lnTo>
                    <a:pt x="47980" y="232575"/>
                  </a:lnTo>
                  <a:lnTo>
                    <a:pt x="47866" y="232257"/>
                  </a:lnTo>
                  <a:lnTo>
                    <a:pt x="47523" y="231317"/>
                  </a:lnTo>
                  <a:lnTo>
                    <a:pt x="48323" y="230276"/>
                  </a:lnTo>
                  <a:lnTo>
                    <a:pt x="48234" y="229539"/>
                  </a:lnTo>
                  <a:lnTo>
                    <a:pt x="48196" y="229247"/>
                  </a:lnTo>
                  <a:lnTo>
                    <a:pt x="47904" y="228295"/>
                  </a:lnTo>
                  <a:lnTo>
                    <a:pt x="47828" y="228041"/>
                  </a:lnTo>
                  <a:lnTo>
                    <a:pt x="47612" y="227723"/>
                  </a:lnTo>
                  <a:lnTo>
                    <a:pt x="47345" y="227355"/>
                  </a:lnTo>
                  <a:lnTo>
                    <a:pt x="46012" y="227723"/>
                  </a:lnTo>
                  <a:lnTo>
                    <a:pt x="45072" y="226834"/>
                  </a:lnTo>
                  <a:lnTo>
                    <a:pt x="44323" y="227114"/>
                  </a:lnTo>
                  <a:lnTo>
                    <a:pt x="43891" y="226352"/>
                  </a:lnTo>
                  <a:lnTo>
                    <a:pt x="43840" y="226174"/>
                  </a:lnTo>
                  <a:lnTo>
                    <a:pt x="43700" y="226060"/>
                  </a:lnTo>
                  <a:lnTo>
                    <a:pt x="43065" y="225882"/>
                  </a:lnTo>
                  <a:lnTo>
                    <a:pt x="43053" y="231076"/>
                  </a:lnTo>
                  <a:lnTo>
                    <a:pt x="43014" y="231355"/>
                  </a:lnTo>
                  <a:lnTo>
                    <a:pt x="40462" y="231444"/>
                  </a:lnTo>
                  <a:lnTo>
                    <a:pt x="39979" y="231444"/>
                  </a:lnTo>
                  <a:lnTo>
                    <a:pt x="39712" y="231622"/>
                  </a:lnTo>
                  <a:lnTo>
                    <a:pt x="39636" y="231889"/>
                  </a:lnTo>
                  <a:lnTo>
                    <a:pt x="39014" y="231622"/>
                  </a:lnTo>
                  <a:lnTo>
                    <a:pt x="40119" y="231355"/>
                  </a:lnTo>
                  <a:lnTo>
                    <a:pt x="40538" y="231241"/>
                  </a:lnTo>
                  <a:lnTo>
                    <a:pt x="40424" y="229641"/>
                  </a:lnTo>
                  <a:lnTo>
                    <a:pt x="40360" y="229247"/>
                  </a:lnTo>
                  <a:lnTo>
                    <a:pt x="42545" y="229641"/>
                  </a:lnTo>
                  <a:lnTo>
                    <a:pt x="40627" y="230174"/>
                  </a:lnTo>
                  <a:lnTo>
                    <a:pt x="40779" y="231178"/>
                  </a:lnTo>
                  <a:lnTo>
                    <a:pt x="40665" y="230898"/>
                  </a:lnTo>
                  <a:lnTo>
                    <a:pt x="40538" y="231241"/>
                  </a:lnTo>
                  <a:lnTo>
                    <a:pt x="43014" y="231355"/>
                  </a:lnTo>
                  <a:lnTo>
                    <a:pt x="43014" y="231063"/>
                  </a:lnTo>
                  <a:lnTo>
                    <a:pt x="42418" y="230657"/>
                  </a:lnTo>
                  <a:lnTo>
                    <a:pt x="42468" y="230492"/>
                  </a:lnTo>
                  <a:lnTo>
                    <a:pt x="42608" y="230174"/>
                  </a:lnTo>
                  <a:lnTo>
                    <a:pt x="42710" y="229666"/>
                  </a:lnTo>
                  <a:lnTo>
                    <a:pt x="42773" y="229793"/>
                  </a:lnTo>
                  <a:lnTo>
                    <a:pt x="42964" y="230174"/>
                  </a:lnTo>
                  <a:lnTo>
                    <a:pt x="43053" y="231076"/>
                  </a:lnTo>
                  <a:lnTo>
                    <a:pt x="43053" y="225894"/>
                  </a:lnTo>
                  <a:lnTo>
                    <a:pt x="42926" y="225907"/>
                  </a:lnTo>
                  <a:lnTo>
                    <a:pt x="43103" y="225361"/>
                  </a:lnTo>
                  <a:lnTo>
                    <a:pt x="42481" y="225742"/>
                  </a:lnTo>
                  <a:lnTo>
                    <a:pt x="42532" y="225983"/>
                  </a:lnTo>
                  <a:lnTo>
                    <a:pt x="42684" y="225958"/>
                  </a:lnTo>
                  <a:lnTo>
                    <a:pt x="42646" y="226174"/>
                  </a:lnTo>
                  <a:lnTo>
                    <a:pt x="42532" y="225983"/>
                  </a:lnTo>
                  <a:lnTo>
                    <a:pt x="41935" y="226110"/>
                  </a:lnTo>
                  <a:lnTo>
                    <a:pt x="41109" y="225958"/>
                  </a:lnTo>
                  <a:lnTo>
                    <a:pt x="39128" y="226187"/>
                  </a:lnTo>
                  <a:lnTo>
                    <a:pt x="37934" y="226212"/>
                  </a:lnTo>
                  <a:lnTo>
                    <a:pt x="37909" y="226631"/>
                  </a:lnTo>
                  <a:lnTo>
                    <a:pt x="37884" y="226364"/>
                  </a:lnTo>
                  <a:lnTo>
                    <a:pt x="37134" y="226326"/>
                  </a:lnTo>
                  <a:lnTo>
                    <a:pt x="36995" y="226148"/>
                  </a:lnTo>
                  <a:lnTo>
                    <a:pt x="37617" y="226047"/>
                  </a:lnTo>
                  <a:lnTo>
                    <a:pt x="36893" y="225145"/>
                  </a:lnTo>
                  <a:lnTo>
                    <a:pt x="36639" y="224904"/>
                  </a:lnTo>
                  <a:lnTo>
                    <a:pt x="36690" y="223177"/>
                  </a:lnTo>
                  <a:lnTo>
                    <a:pt x="38366" y="225234"/>
                  </a:lnTo>
                  <a:lnTo>
                    <a:pt x="38773" y="225361"/>
                  </a:lnTo>
                  <a:lnTo>
                    <a:pt x="38785" y="225869"/>
                  </a:lnTo>
                  <a:lnTo>
                    <a:pt x="39344" y="226072"/>
                  </a:lnTo>
                  <a:lnTo>
                    <a:pt x="40005" y="225590"/>
                  </a:lnTo>
                  <a:lnTo>
                    <a:pt x="40398" y="224243"/>
                  </a:lnTo>
                  <a:lnTo>
                    <a:pt x="41554" y="223989"/>
                  </a:lnTo>
                  <a:lnTo>
                    <a:pt x="41973" y="223494"/>
                  </a:lnTo>
                  <a:lnTo>
                    <a:pt x="41960" y="223177"/>
                  </a:lnTo>
                  <a:lnTo>
                    <a:pt x="41871" y="222935"/>
                  </a:lnTo>
                  <a:lnTo>
                    <a:pt x="41795" y="222745"/>
                  </a:lnTo>
                  <a:lnTo>
                    <a:pt x="43929" y="222681"/>
                  </a:lnTo>
                  <a:lnTo>
                    <a:pt x="43319" y="222313"/>
                  </a:lnTo>
                  <a:lnTo>
                    <a:pt x="43395" y="222186"/>
                  </a:lnTo>
                  <a:lnTo>
                    <a:pt x="43827" y="222402"/>
                  </a:lnTo>
                  <a:lnTo>
                    <a:pt x="43522" y="221818"/>
                  </a:lnTo>
                  <a:lnTo>
                    <a:pt x="44919" y="221830"/>
                  </a:lnTo>
                  <a:lnTo>
                    <a:pt x="44208" y="221729"/>
                  </a:lnTo>
                  <a:lnTo>
                    <a:pt x="43472" y="221615"/>
                  </a:lnTo>
                  <a:lnTo>
                    <a:pt x="44196" y="221386"/>
                  </a:lnTo>
                  <a:lnTo>
                    <a:pt x="44297" y="221576"/>
                  </a:lnTo>
                  <a:lnTo>
                    <a:pt x="48361" y="220154"/>
                  </a:lnTo>
                  <a:lnTo>
                    <a:pt x="48907" y="220167"/>
                  </a:lnTo>
                  <a:lnTo>
                    <a:pt x="48577" y="219430"/>
                  </a:lnTo>
                  <a:lnTo>
                    <a:pt x="48501" y="219113"/>
                  </a:lnTo>
                  <a:lnTo>
                    <a:pt x="49961" y="219240"/>
                  </a:lnTo>
                  <a:close/>
                </a:path>
                <a:path w="90804" h="248919">
                  <a:moveTo>
                    <a:pt x="50177" y="115785"/>
                  </a:moveTo>
                  <a:lnTo>
                    <a:pt x="49110" y="115912"/>
                  </a:lnTo>
                  <a:lnTo>
                    <a:pt x="48361" y="116535"/>
                  </a:lnTo>
                  <a:lnTo>
                    <a:pt x="49034" y="116725"/>
                  </a:lnTo>
                  <a:lnTo>
                    <a:pt x="50177" y="115785"/>
                  </a:lnTo>
                  <a:close/>
                </a:path>
                <a:path w="90804" h="248919">
                  <a:moveTo>
                    <a:pt x="51790" y="73748"/>
                  </a:moveTo>
                  <a:lnTo>
                    <a:pt x="51739" y="72212"/>
                  </a:lnTo>
                  <a:lnTo>
                    <a:pt x="50482" y="71450"/>
                  </a:lnTo>
                  <a:lnTo>
                    <a:pt x="50025" y="74726"/>
                  </a:lnTo>
                  <a:lnTo>
                    <a:pt x="49314" y="75184"/>
                  </a:lnTo>
                  <a:lnTo>
                    <a:pt x="48717" y="75933"/>
                  </a:lnTo>
                  <a:lnTo>
                    <a:pt x="48983" y="76911"/>
                  </a:lnTo>
                  <a:lnTo>
                    <a:pt x="49428" y="77419"/>
                  </a:lnTo>
                  <a:lnTo>
                    <a:pt x="49720" y="77990"/>
                  </a:lnTo>
                  <a:lnTo>
                    <a:pt x="48653" y="79425"/>
                  </a:lnTo>
                  <a:lnTo>
                    <a:pt x="49326" y="79425"/>
                  </a:lnTo>
                  <a:lnTo>
                    <a:pt x="49999" y="77825"/>
                  </a:lnTo>
                  <a:lnTo>
                    <a:pt x="51790" y="73748"/>
                  </a:lnTo>
                  <a:close/>
                </a:path>
                <a:path w="90804" h="248919">
                  <a:moveTo>
                    <a:pt x="52527" y="102057"/>
                  </a:moveTo>
                  <a:lnTo>
                    <a:pt x="51409" y="101600"/>
                  </a:lnTo>
                  <a:lnTo>
                    <a:pt x="51625" y="102527"/>
                  </a:lnTo>
                  <a:lnTo>
                    <a:pt x="52438" y="102082"/>
                  </a:lnTo>
                  <a:close/>
                </a:path>
                <a:path w="90804" h="248919">
                  <a:moveTo>
                    <a:pt x="52603" y="102057"/>
                  </a:moveTo>
                  <a:close/>
                </a:path>
                <a:path w="90804" h="248919">
                  <a:moveTo>
                    <a:pt x="53187" y="115417"/>
                  </a:moveTo>
                  <a:lnTo>
                    <a:pt x="51117" y="115011"/>
                  </a:lnTo>
                  <a:lnTo>
                    <a:pt x="50177" y="115785"/>
                  </a:lnTo>
                  <a:lnTo>
                    <a:pt x="53187" y="115417"/>
                  </a:lnTo>
                  <a:close/>
                </a:path>
                <a:path w="90804" h="248919">
                  <a:moveTo>
                    <a:pt x="53797" y="127914"/>
                  </a:moveTo>
                  <a:lnTo>
                    <a:pt x="52743" y="126911"/>
                  </a:lnTo>
                  <a:lnTo>
                    <a:pt x="51206" y="125450"/>
                  </a:lnTo>
                  <a:lnTo>
                    <a:pt x="47510" y="127203"/>
                  </a:lnTo>
                  <a:lnTo>
                    <a:pt x="44767" y="127635"/>
                  </a:lnTo>
                  <a:lnTo>
                    <a:pt x="42684" y="128003"/>
                  </a:lnTo>
                  <a:lnTo>
                    <a:pt x="40500" y="127203"/>
                  </a:lnTo>
                  <a:lnTo>
                    <a:pt x="39878" y="126974"/>
                  </a:lnTo>
                  <a:lnTo>
                    <a:pt x="39357" y="126987"/>
                  </a:lnTo>
                  <a:lnTo>
                    <a:pt x="40411" y="126822"/>
                  </a:lnTo>
                  <a:lnTo>
                    <a:pt x="40995" y="127025"/>
                  </a:lnTo>
                  <a:lnTo>
                    <a:pt x="41097" y="127292"/>
                  </a:lnTo>
                  <a:lnTo>
                    <a:pt x="42532" y="127469"/>
                  </a:lnTo>
                  <a:lnTo>
                    <a:pt x="42291" y="127431"/>
                  </a:lnTo>
                  <a:lnTo>
                    <a:pt x="42151" y="127279"/>
                  </a:lnTo>
                  <a:lnTo>
                    <a:pt x="42468" y="127215"/>
                  </a:lnTo>
                  <a:lnTo>
                    <a:pt x="42341" y="127393"/>
                  </a:lnTo>
                  <a:lnTo>
                    <a:pt x="42545" y="127292"/>
                  </a:lnTo>
                  <a:lnTo>
                    <a:pt x="42392" y="127393"/>
                  </a:lnTo>
                  <a:lnTo>
                    <a:pt x="42710" y="127381"/>
                  </a:lnTo>
                  <a:lnTo>
                    <a:pt x="42608" y="127215"/>
                  </a:lnTo>
                  <a:lnTo>
                    <a:pt x="42583" y="127050"/>
                  </a:lnTo>
                  <a:lnTo>
                    <a:pt x="42113" y="127139"/>
                  </a:lnTo>
                  <a:lnTo>
                    <a:pt x="42316" y="126911"/>
                  </a:lnTo>
                  <a:lnTo>
                    <a:pt x="41910" y="127025"/>
                  </a:lnTo>
                  <a:lnTo>
                    <a:pt x="40982" y="126822"/>
                  </a:lnTo>
                  <a:lnTo>
                    <a:pt x="40868" y="126695"/>
                  </a:lnTo>
                  <a:lnTo>
                    <a:pt x="40614" y="126580"/>
                  </a:lnTo>
                  <a:lnTo>
                    <a:pt x="40220" y="126326"/>
                  </a:lnTo>
                  <a:lnTo>
                    <a:pt x="39865" y="126174"/>
                  </a:lnTo>
                  <a:lnTo>
                    <a:pt x="38709" y="126987"/>
                  </a:lnTo>
                  <a:lnTo>
                    <a:pt x="38658" y="132321"/>
                  </a:lnTo>
                  <a:lnTo>
                    <a:pt x="37630" y="131914"/>
                  </a:lnTo>
                  <a:lnTo>
                    <a:pt x="38366" y="131787"/>
                  </a:lnTo>
                  <a:lnTo>
                    <a:pt x="38658" y="132321"/>
                  </a:lnTo>
                  <a:lnTo>
                    <a:pt x="38658" y="126987"/>
                  </a:lnTo>
                  <a:lnTo>
                    <a:pt x="38163" y="126987"/>
                  </a:lnTo>
                  <a:lnTo>
                    <a:pt x="37934" y="127203"/>
                  </a:lnTo>
                  <a:lnTo>
                    <a:pt x="37693" y="126682"/>
                  </a:lnTo>
                  <a:lnTo>
                    <a:pt x="36791" y="126580"/>
                  </a:lnTo>
                  <a:lnTo>
                    <a:pt x="36588" y="127330"/>
                  </a:lnTo>
                  <a:lnTo>
                    <a:pt x="36106" y="127368"/>
                  </a:lnTo>
                  <a:lnTo>
                    <a:pt x="35814" y="127622"/>
                  </a:lnTo>
                  <a:lnTo>
                    <a:pt x="35814" y="132105"/>
                  </a:lnTo>
                  <a:lnTo>
                    <a:pt x="34607" y="132384"/>
                  </a:lnTo>
                  <a:lnTo>
                    <a:pt x="34747" y="132143"/>
                  </a:lnTo>
                  <a:lnTo>
                    <a:pt x="34912" y="131864"/>
                  </a:lnTo>
                  <a:lnTo>
                    <a:pt x="34378" y="132143"/>
                  </a:lnTo>
                  <a:lnTo>
                    <a:pt x="34353" y="132778"/>
                  </a:lnTo>
                  <a:lnTo>
                    <a:pt x="33896" y="132638"/>
                  </a:lnTo>
                  <a:lnTo>
                    <a:pt x="34290" y="132626"/>
                  </a:lnTo>
                  <a:lnTo>
                    <a:pt x="34353" y="132778"/>
                  </a:lnTo>
                  <a:lnTo>
                    <a:pt x="34353" y="132092"/>
                  </a:lnTo>
                  <a:lnTo>
                    <a:pt x="34112" y="131546"/>
                  </a:lnTo>
                  <a:lnTo>
                    <a:pt x="33858" y="131356"/>
                  </a:lnTo>
                  <a:lnTo>
                    <a:pt x="35471" y="132041"/>
                  </a:lnTo>
                  <a:lnTo>
                    <a:pt x="35814" y="132105"/>
                  </a:lnTo>
                  <a:lnTo>
                    <a:pt x="35814" y="127622"/>
                  </a:lnTo>
                  <a:lnTo>
                    <a:pt x="35394" y="127977"/>
                  </a:lnTo>
                  <a:lnTo>
                    <a:pt x="34137" y="128079"/>
                  </a:lnTo>
                  <a:lnTo>
                    <a:pt x="33756" y="129019"/>
                  </a:lnTo>
                  <a:lnTo>
                    <a:pt x="34848" y="128358"/>
                  </a:lnTo>
                  <a:lnTo>
                    <a:pt x="32359" y="130619"/>
                  </a:lnTo>
                  <a:lnTo>
                    <a:pt x="33172" y="130873"/>
                  </a:lnTo>
                  <a:lnTo>
                    <a:pt x="33375" y="131127"/>
                  </a:lnTo>
                  <a:lnTo>
                    <a:pt x="33604" y="131241"/>
                  </a:lnTo>
                  <a:lnTo>
                    <a:pt x="32715" y="130873"/>
                  </a:lnTo>
                  <a:lnTo>
                    <a:pt x="31356" y="131356"/>
                  </a:lnTo>
                  <a:lnTo>
                    <a:pt x="30378" y="131241"/>
                  </a:lnTo>
                  <a:lnTo>
                    <a:pt x="29552" y="130708"/>
                  </a:lnTo>
                  <a:lnTo>
                    <a:pt x="28790" y="131953"/>
                  </a:lnTo>
                  <a:lnTo>
                    <a:pt x="29552" y="132397"/>
                  </a:lnTo>
                  <a:lnTo>
                    <a:pt x="31000" y="132943"/>
                  </a:lnTo>
                  <a:lnTo>
                    <a:pt x="32880" y="133578"/>
                  </a:lnTo>
                  <a:lnTo>
                    <a:pt x="34150" y="134315"/>
                  </a:lnTo>
                  <a:lnTo>
                    <a:pt x="35191" y="134620"/>
                  </a:lnTo>
                  <a:lnTo>
                    <a:pt x="35521" y="135128"/>
                  </a:lnTo>
                  <a:lnTo>
                    <a:pt x="36715" y="135394"/>
                  </a:lnTo>
                  <a:lnTo>
                    <a:pt x="36563" y="134924"/>
                  </a:lnTo>
                  <a:lnTo>
                    <a:pt x="35966" y="134874"/>
                  </a:lnTo>
                  <a:lnTo>
                    <a:pt x="35610" y="134620"/>
                  </a:lnTo>
                  <a:lnTo>
                    <a:pt x="35572" y="133883"/>
                  </a:lnTo>
                  <a:lnTo>
                    <a:pt x="34480" y="133197"/>
                  </a:lnTo>
                  <a:lnTo>
                    <a:pt x="34467" y="133019"/>
                  </a:lnTo>
                  <a:lnTo>
                    <a:pt x="34861" y="133388"/>
                  </a:lnTo>
                  <a:lnTo>
                    <a:pt x="35737" y="133565"/>
                  </a:lnTo>
                  <a:lnTo>
                    <a:pt x="36029" y="134124"/>
                  </a:lnTo>
                  <a:lnTo>
                    <a:pt x="36944" y="134327"/>
                  </a:lnTo>
                  <a:lnTo>
                    <a:pt x="38950" y="134708"/>
                  </a:lnTo>
                  <a:lnTo>
                    <a:pt x="39420" y="134594"/>
                  </a:lnTo>
                  <a:lnTo>
                    <a:pt x="39458" y="133921"/>
                  </a:lnTo>
                  <a:lnTo>
                    <a:pt x="40043" y="133908"/>
                  </a:lnTo>
                  <a:lnTo>
                    <a:pt x="40589" y="134150"/>
                  </a:lnTo>
                  <a:lnTo>
                    <a:pt x="41198" y="133146"/>
                  </a:lnTo>
                  <a:lnTo>
                    <a:pt x="40309" y="133426"/>
                  </a:lnTo>
                  <a:lnTo>
                    <a:pt x="39090" y="133172"/>
                  </a:lnTo>
                  <a:lnTo>
                    <a:pt x="37757" y="132867"/>
                  </a:lnTo>
                  <a:lnTo>
                    <a:pt x="36576" y="132816"/>
                  </a:lnTo>
                  <a:lnTo>
                    <a:pt x="36563" y="132232"/>
                  </a:lnTo>
                  <a:lnTo>
                    <a:pt x="39751" y="132740"/>
                  </a:lnTo>
                  <a:lnTo>
                    <a:pt x="39179" y="132524"/>
                  </a:lnTo>
                  <a:lnTo>
                    <a:pt x="40411" y="132575"/>
                  </a:lnTo>
                  <a:lnTo>
                    <a:pt x="41338" y="132765"/>
                  </a:lnTo>
                  <a:lnTo>
                    <a:pt x="41859" y="132803"/>
                  </a:lnTo>
                  <a:lnTo>
                    <a:pt x="41871" y="132435"/>
                  </a:lnTo>
                  <a:lnTo>
                    <a:pt x="42760" y="133070"/>
                  </a:lnTo>
                  <a:lnTo>
                    <a:pt x="42875" y="132715"/>
                  </a:lnTo>
                  <a:lnTo>
                    <a:pt x="43192" y="132435"/>
                  </a:lnTo>
                  <a:lnTo>
                    <a:pt x="43357" y="132283"/>
                  </a:lnTo>
                  <a:lnTo>
                    <a:pt x="44627" y="131787"/>
                  </a:lnTo>
                  <a:lnTo>
                    <a:pt x="44856" y="131699"/>
                  </a:lnTo>
                  <a:lnTo>
                    <a:pt x="45110" y="131330"/>
                  </a:lnTo>
                  <a:lnTo>
                    <a:pt x="45504" y="131127"/>
                  </a:lnTo>
                  <a:lnTo>
                    <a:pt x="45377" y="130873"/>
                  </a:lnTo>
                  <a:lnTo>
                    <a:pt x="45123" y="130581"/>
                  </a:lnTo>
                  <a:lnTo>
                    <a:pt x="44932" y="130429"/>
                  </a:lnTo>
                  <a:lnTo>
                    <a:pt x="44792" y="129108"/>
                  </a:lnTo>
                  <a:lnTo>
                    <a:pt x="46723" y="129108"/>
                  </a:lnTo>
                  <a:lnTo>
                    <a:pt x="47104" y="128358"/>
                  </a:lnTo>
                  <a:lnTo>
                    <a:pt x="47167" y="128219"/>
                  </a:lnTo>
                  <a:lnTo>
                    <a:pt x="47688" y="128003"/>
                  </a:lnTo>
                  <a:lnTo>
                    <a:pt x="50292" y="126911"/>
                  </a:lnTo>
                  <a:lnTo>
                    <a:pt x="49441" y="128739"/>
                  </a:lnTo>
                  <a:lnTo>
                    <a:pt x="51130" y="128879"/>
                  </a:lnTo>
                  <a:lnTo>
                    <a:pt x="51752" y="128231"/>
                  </a:lnTo>
                  <a:lnTo>
                    <a:pt x="52908" y="127850"/>
                  </a:lnTo>
                  <a:lnTo>
                    <a:pt x="53797" y="127914"/>
                  </a:lnTo>
                  <a:close/>
                </a:path>
                <a:path w="90804" h="248919">
                  <a:moveTo>
                    <a:pt x="55778" y="137083"/>
                  </a:moveTo>
                  <a:lnTo>
                    <a:pt x="55600" y="136664"/>
                  </a:lnTo>
                  <a:lnTo>
                    <a:pt x="53924" y="135978"/>
                  </a:lnTo>
                  <a:lnTo>
                    <a:pt x="53492" y="136067"/>
                  </a:lnTo>
                  <a:lnTo>
                    <a:pt x="53784" y="136601"/>
                  </a:lnTo>
                  <a:lnTo>
                    <a:pt x="55130" y="136994"/>
                  </a:lnTo>
                  <a:lnTo>
                    <a:pt x="55778" y="137083"/>
                  </a:lnTo>
                  <a:close/>
                </a:path>
                <a:path w="90804" h="248919">
                  <a:moveTo>
                    <a:pt x="55816" y="58953"/>
                  </a:moveTo>
                  <a:lnTo>
                    <a:pt x="55473" y="59334"/>
                  </a:lnTo>
                  <a:lnTo>
                    <a:pt x="55702" y="59182"/>
                  </a:lnTo>
                  <a:lnTo>
                    <a:pt x="55816" y="58953"/>
                  </a:lnTo>
                  <a:close/>
                </a:path>
                <a:path w="90804" h="248919">
                  <a:moveTo>
                    <a:pt x="56273" y="193586"/>
                  </a:moveTo>
                  <a:lnTo>
                    <a:pt x="53657" y="194221"/>
                  </a:lnTo>
                  <a:lnTo>
                    <a:pt x="53009" y="193979"/>
                  </a:lnTo>
                  <a:lnTo>
                    <a:pt x="53314" y="194094"/>
                  </a:lnTo>
                  <a:lnTo>
                    <a:pt x="53327" y="194335"/>
                  </a:lnTo>
                  <a:lnTo>
                    <a:pt x="52908" y="195364"/>
                  </a:lnTo>
                  <a:lnTo>
                    <a:pt x="53492" y="194881"/>
                  </a:lnTo>
                  <a:lnTo>
                    <a:pt x="55473" y="194729"/>
                  </a:lnTo>
                  <a:lnTo>
                    <a:pt x="56273" y="193586"/>
                  </a:lnTo>
                  <a:close/>
                </a:path>
                <a:path w="90804" h="248919">
                  <a:moveTo>
                    <a:pt x="56438" y="101269"/>
                  </a:moveTo>
                  <a:lnTo>
                    <a:pt x="55892" y="101193"/>
                  </a:lnTo>
                  <a:lnTo>
                    <a:pt x="56007" y="100926"/>
                  </a:lnTo>
                  <a:lnTo>
                    <a:pt x="56388" y="100749"/>
                  </a:lnTo>
                  <a:lnTo>
                    <a:pt x="56121" y="99949"/>
                  </a:lnTo>
                  <a:lnTo>
                    <a:pt x="55626" y="99936"/>
                  </a:lnTo>
                  <a:lnTo>
                    <a:pt x="54330" y="99987"/>
                  </a:lnTo>
                  <a:lnTo>
                    <a:pt x="53708" y="100812"/>
                  </a:lnTo>
                  <a:lnTo>
                    <a:pt x="52844" y="101460"/>
                  </a:lnTo>
                  <a:lnTo>
                    <a:pt x="52603" y="102057"/>
                  </a:lnTo>
                  <a:lnTo>
                    <a:pt x="52984" y="102057"/>
                  </a:lnTo>
                  <a:lnTo>
                    <a:pt x="53809" y="101714"/>
                  </a:lnTo>
                  <a:lnTo>
                    <a:pt x="54559" y="101371"/>
                  </a:lnTo>
                  <a:lnTo>
                    <a:pt x="55753" y="101981"/>
                  </a:lnTo>
                  <a:lnTo>
                    <a:pt x="56108" y="101371"/>
                  </a:lnTo>
                  <a:lnTo>
                    <a:pt x="56438" y="101269"/>
                  </a:lnTo>
                  <a:close/>
                </a:path>
                <a:path w="90804" h="248919">
                  <a:moveTo>
                    <a:pt x="56857" y="56743"/>
                  </a:moveTo>
                  <a:lnTo>
                    <a:pt x="54749" y="57975"/>
                  </a:lnTo>
                  <a:lnTo>
                    <a:pt x="54635" y="58204"/>
                  </a:lnTo>
                  <a:lnTo>
                    <a:pt x="55118" y="59334"/>
                  </a:lnTo>
                  <a:lnTo>
                    <a:pt x="55930" y="58712"/>
                  </a:lnTo>
                  <a:lnTo>
                    <a:pt x="55816" y="58953"/>
                  </a:lnTo>
                  <a:lnTo>
                    <a:pt x="56032" y="58712"/>
                  </a:lnTo>
                  <a:lnTo>
                    <a:pt x="56210" y="58470"/>
                  </a:lnTo>
                  <a:lnTo>
                    <a:pt x="56349" y="58242"/>
                  </a:lnTo>
                  <a:lnTo>
                    <a:pt x="55714" y="58470"/>
                  </a:lnTo>
                  <a:lnTo>
                    <a:pt x="56134" y="58204"/>
                  </a:lnTo>
                  <a:lnTo>
                    <a:pt x="56857" y="56743"/>
                  </a:lnTo>
                  <a:close/>
                </a:path>
                <a:path w="90804" h="248919">
                  <a:moveTo>
                    <a:pt x="57124" y="230047"/>
                  </a:moveTo>
                  <a:lnTo>
                    <a:pt x="56108" y="230238"/>
                  </a:lnTo>
                  <a:lnTo>
                    <a:pt x="54622" y="230835"/>
                  </a:lnTo>
                  <a:lnTo>
                    <a:pt x="54178" y="231444"/>
                  </a:lnTo>
                  <a:lnTo>
                    <a:pt x="53898" y="231648"/>
                  </a:lnTo>
                  <a:lnTo>
                    <a:pt x="53073" y="231609"/>
                  </a:lnTo>
                  <a:lnTo>
                    <a:pt x="53454" y="232016"/>
                  </a:lnTo>
                  <a:lnTo>
                    <a:pt x="55270" y="232168"/>
                  </a:lnTo>
                  <a:lnTo>
                    <a:pt x="56235" y="231025"/>
                  </a:lnTo>
                  <a:lnTo>
                    <a:pt x="57124" y="230047"/>
                  </a:lnTo>
                  <a:close/>
                </a:path>
                <a:path w="90804" h="248919">
                  <a:moveTo>
                    <a:pt x="57619" y="135915"/>
                  </a:moveTo>
                  <a:lnTo>
                    <a:pt x="56997" y="136194"/>
                  </a:lnTo>
                  <a:lnTo>
                    <a:pt x="57086" y="136347"/>
                  </a:lnTo>
                  <a:lnTo>
                    <a:pt x="56870" y="136702"/>
                  </a:lnTo>
                  <a:lnTo>
                    <a:pt x="57226" y="136779"/>
                  </a:lnTo>
                  <a:lnTo>
                    <a:pt x="57505" y="136436"/>
                  </a:lnTo>
                  <a:lnTo>
                    <a:pt x="57619" y="135915"/>
                  </a:lnTo>
                  <a:close/>
                </a:path>
                <a:path w="90804" h="248919">
                  <a:moveTo>
                    <a:pt x="58039" y="196227"/>
                  </a:moveTo>
                  <a:lnTo>
                    <a:pt x="56070" y="195821"/>
                  </a:lnTo>
                  <a:lnTo>
                    <a:pt x="56362" y="195084"/>
                  </a:lnTo>
                  <a:lnTo>
                    <a:pt x="52984" y="197281"/>
                  </a:lnTo>
                  <a:lnTo>
                    <a:pt x="54940" y="197205"/>
                  </a:lnTo>
                  <a:lnTo>
                    <a:pt x="55524" y="196964"/>
                  </a:lnTo>
                  <a:lnTo>
                    <a:pt x="58039" y="196227"/>
                  </a:lnTo>
                  <a:close/>
                </a:path>
                <a:path w="90804" h="248919">
                  <a:moveTo>
                    <a:pt x="58166" y="241554"/>
                  </a:moveTo>
                  <a:lnTo>
                    <a:pt x="57645" y="238010"/>
                  </a:lnTo>
                  <a:lnTo>
                    <a:pt x="56134" y="237642"/>
                  </a:lnTo>
                  <a:lnTo>
                    <a:pt x="56362" y="237312"/>
                  </a:lnTo>
                  <a:lnTo>
                    <a:pt x="55638" y="236689"/>
                  </a:lnTo>
                  <a:lnTo>
                    <a:pt x="55753" y="236347"/>
                  </a:lnTo>
                  <a:lnTo>
                    <a:pt x="56667" y="234784"/>
                  </a:lnTo>
                  <a:lnTo>
                    <a:pt x="54038" y="235915"/>
                  </a:lnTo>
                  <a:lnTo>
                    <a:pt x="53340" y="235229"/>
                  </a:lnTo>
                  <a:lnTo>
                    <a:pt x="50520" y="235762"/>
                  </a:lnTo>
                  <a:lnTo>
                    <a:pt x="51752" y="234708"/>
                  </a:lnTo>
                  <a:lnTo>
                    <a:pt x="50965" y="233045"/>
                  </a:lnTo>
                  <a:lnTo>
                    <a:pt x="49377" y="233032"/>
                  </a:lnTo>
                  <a:lnTo>
                    <a:pt x="49364" y="234734"/>
                  </a:lnTo>
                  <a:lnTo>
                    <a:pt x="47879" y="234810"/>
                  </a:lnTo>
                  <a:lnTo>
                    <a:pt x="46164" y="235077"/>
                  </a:lnTo>
                  <a:lnTo>
                    <a:pt x="46278" y="234657"/>
                  </a:lnTo>
                  <a:lnTo>
                    <a:pt x="45758" y="234683"/>
                  </a:lnTo>
                  <a:lnTo>
                    <a:pt x="45389" y="235229"/>
                  </a:lnTo>
                  <a:lnTo>
                    <a:pt x="45262" y="235546"/>
                  </a:lnTo>
                  <a:lnTo>
                    <a:pt x="45504" y="235877"/>
                  </a:lnTo>
                  <a:lnTo>
                    <a:pt x="45186" y="237388"/>
                  </a:lnTo>
                  <a:lnTo>
                    <a:pt x="44018" y="238887"/>
                  </a:lnTo>
                  <a:lnTo>
                    <a:pt x="43027" y="239433"/>
                  </a:lnTo>
                  <a:lnTo>
                    <a:pt x="42837" y="240499"/>
                  </a:lnTo>
                  <a:lnTo>
                    <a:pt x="43345" y="241592"/>
                  </a:lnTo>
                  <a:lnTo>
                    <a:pt x="42926" y="242049"/>
                  </a:lnTo>
                  <a:lnTo>
                    <a:pt x="42672" y="242608"/>
                  </a:lnTo>
                  <a:lnTo>
                    <a:pt x="43205" y="244233"/>
                  </a:lnTo>
                  <a:lnTo>
                    <a:pt x="42151" y="244271"/>
                  </a:lnTo>
                  <a:lnTo>
                    <a:pt x="42049" y="244881"/>
                  </a:lnTo>
                  <a:lnTo>
                    <a:pt x="43599" y="245592"/>
                  </a:lnTo>
                  <a:lnTo>
                    <a:pt x="46202" y="245135"/>
                  </a:lnTo>
                  <a:lnTo>
                    <a:pt x="47853" y="245186"/>
                  </a:lnTo>
                  <a:lnTo>
                    <a:pt x="50431" y="244690"/>
                  </a:lnTo>
                  <a:lnTo>
                    <a:pt x="49326" y="242481"/>
                  </a:lnTo>
                  <a:lnTo>
                    <a:pt x="52959" y="245618"/>
                  </a:lnTo>
                  <a:lnTo>
                    <a:pt x="54025" y="245884"/>
                  </a:lnTo>
                  <a:lnTo>
                    <a:pt x="54546" y="244513"/>
                  </a:lnTo>
                  <a:lnTo>
                    <a:pt x="55194" y="245795"/>
                  </a:lnTo>
                  <a:lnTo>
                    <a:pt x="54825" y="247065"/>
                  </a:lnTo>
                  <a:lnTo>
                    <a:pt x="55905" y="247408"/>
                  </a:lnTo>
                  <a:lnTo>
                    <a:pt x="56642" y="246291"/>
                  </a:lnTo>
                  <a:lnTo>
                    <a:pt x="57277" y="246291"/>
                  </a:lnTo>
                  <a:lnTo>
                    <a:pt x="57645" y="247027"/>
                  </a:lnTo>
                  <a:lnTo>
                    <a:pt x="57810" y="246138"/>
                  </a:lnTo>
                  <a:lnTo>
                    <a:pt x="57886" y="245071"/>
                  </a:lnTo>
                  <a:lnTo>
                    <a:pt x="56273" y="243852"/>
                  </a:lnTo>
                  <a:lnTo>
                    <a:pt x="57099" y="242963"/>
                  </a:lnTo>
                  <a:lnTo>
                    <a:pt x="58166" y="241554"/>
                  </a:lnTo>
                  <a:close/>
                </a:path>
                <a:path w="90804" h="248919">
                  <a:moveTo>
                    <a:pt x="59194" y="58229"/>
                  </a:moveTo>
                  <a:lnTo>
                    <a:pt x="59093" y="58013"/>
                  </a:lnTo>
                  <a:lnTo>
                    <a:pt x="58775" y="57924"/>
                  </a:lnTo>
                  <a:lnTo>
                    <a:pt x="57569" y="57950"/>
                  </a:lnTo>
                  <a:lnTo>
                    <a:pt x="57340" y="58229"/>
                  </a:lnTo>
                  <a:lnTo>
                    <a:pt x="57023" y="58051"/>
                  </a:lnTo>
                  <a:lnTo>
                    <a:pt x="56680" y="57975"/>
                  </a:lnTo>
                  <a:lnTo>
                    <a:pt x="56502" y="58204"/>
                  </a:lnTo>
                  <a:lnTo>
                    <a:pt x="56388" y="58737"/>
                  </a:lnTo>
                  <a:lnTo>
                    <a:pt x="55702" y="59182"/>
                  </a:lnTo>
                  <a:lnTo>
                    <a:pt x="55232" y="60159"/>
                  </a:lnTo>
                  <a:lnTo>
                    <a:pt x="55740" y="60248"/>
                  </a:lnTo>
                  <a:lnTo>
                    <a:pt x="54292" y="61696"/>
                  </a:lnTo>
                  <a:lnTo>
                    <a:pt x="58889" y="60159"/>
                  </a:lnTo>
                  <a:lnTo>
                    <a:pt x="58940" y="60007"/>
                  </a:lnTo>
                  <a:lnTo>
                    <a:pt x="58635" y="59436"/>
                  </a:lnTo>
                  <a:lnTo>
                    <a:pt x="58496" y="59651"/>
                  </a:lnTo>
                  <a:lnTo>
                    <a:pt x="58064" y="60007"/>
                  </a:lnTo>
                  <a:lnTo>
                    <a:pt x="57823" y="59753"/>
                  </a:lnTo>
                  <a:lnTo>
                    <a:pt x="58343" y="59702"/>
                  </a:lnTo>
                  <a:lnTo>
                    <a:pt x="58305" y="59436"/>
                  </a:lnTo>
                  <a:lnTo>
                    <a:pt x="58547" y="59334"/>
                  </a:lnTo>
                  <a:lnTo>
                    <a:pt x="59029" y="58597"/>
                  </a:lnTo>
                  <a:lnTo>
                    <a:pt x="59169" y="58470"/>
                  </a:lnTo>
                  <a:lnTo>
                    <a:pt x="59194" y="58229"/>
                  </a:lnTo>
                  <a:close/>
                </a:path>
                <a:path w="90804" h="248919">
                  <a:moveTo>
                    <a:pt x="60388" y="179235"/>
                  </a:moveTo>
                  <a:lnTo>
                    <a:pt x="60286" y="179070"/>
                  </a:lnTo>
                  <a:lnTo>
                    <a:pt x="60083" y="179146"/>
                  </a:lnTo>
                  <a:lnTo>
                    <a:pt x="58534" y="179057"/>
                  </a:lnTo>
                  <a:lnTo>
                    <a:pt x="59817" y="179324"/>
                  </a:lnTo>
                  <a:lnTo>
                    <a:pt x="60388" y="179235"/>
                  </a:lnTo>
                  <a:close/>
                </a:path>
                <a:path w="90804" h="248919">
                  <a:moveTo>
                    <a:pt x="61353" y="180517"/>
                  </a:moveTo>
                  <a:lnTo>
                    <a:pt x="57670" y="179578"/>
                  </a:lnTo>
                  <a:lnTo>
                    <a:pt x="57861" y="179882"/>
                  </a:lnTo>
                  <a:lnTo>
                    <a:pt x="57899" y="180378"/>
                  </a:lnTo>
                  <a:lnTo>
                    <a:pt x="59004" y="180797"/>
                  </a:lnTo>
                  <a:lnTo>
                    <a:pt x="59639" y="180822"/>
                  </a:lnTo>
                  <a:lnTo>
                    <a:pt x="61353" y="180517"/>
                  </a:lnTo>
                  <a:close/>
                </a:path>
                <a:path w="90804" h="248919">
                  <a:moveTo>
                    <a:pt x="61887" y="186461"/>
                  </a:moveTo>
                  <a:lnTo>
                    <a:pt x="58762" y="186347"/>
                  </a:lnTo>
                  <a:lnTo>
                    <a:pt x="58623" y="186296"/>
                  </a:lnTo>
                  <a:lnTo>
                    <a:pt x="58445" y="186499"/>
                  </a:lnTo>
                  <a:lnTo>
                    <a:pt x="60731" y="186639"/>
                  </a:lnTo>
                  <a:lnTo>
                    <a:pt x="61887" y="186461"/>
                  </a:lnTo>
                  <a:close/>
                </a:path>
                <a:path w="90804" h="248919">
                  <a:moveTo>
                    <a:pt x="63690" y="91490"/>
                  </a:moveTo>
                  <a:lnTo>
                    <a:pt x="63627" y="91338"/>
                  </a:lnTo>
                  <a:lnTo>
                    <a:pt x="63169" y="91592"/>
                  </a:lnTo>
                  <a:lnTo>
                    <a:pt x="63690" y="91490"/>
                  </a:lnTo>
                  <a:close/>
                </a:path>
                <a:path w="90804" h="248919">
                  <a:moveTo>
                    <a:pt x="65722" y="160566"/>
                  </a:moveTo>
                  <a:lnTo>
                    <a:pt x="63614" y="160616"/>
                  </a:lnTo>
                  <a:lnTo>
                    <a:pt x="63436" y="159550"/>
                  </a:lnTo>
                  <a:lnTo>
                    <a:pt x="62890" y="158242"/>
                  </a:lnTo>
                  <a:lnTo>
                    <a:pt x="62509" y="156730"/>
                  </a:lnTo>
                  <a:lnTo>
                    <a:pt x="61074" y="156260"/>
                  </a:lnTo>
                  <a:lnTo>
                    <a:pt x="60172" y="155663"/>
                  </a:lnTo>
                  <a:lnTo>
                    <a:pt x="59105" y="155321"/>
                  </a:lnTo>
                  <a:lnTo>
                    <a:pt x="58280" y="155905"/>
                  </a:lnTo>
                  <a:lnTo>
                    <a:pt x="55587" y="156286"/>
                  </a:lnTo>
                  <a:lnTo>
                    <a:pt x="58432" y="156883"/>
                  </a:lnTo>
                  <a:lnTo>
                    <a:pt x="59220" y="156984"/>
                  </a:lnTo>
                  <a:lnTo>
                    <a:pt x="59651" y="157378"/>
                  </a:lnTo>
                  <a:lnTo>
                    <a:pt x="59817" y="157924"/>
                  </a:lnTo>
                  <a:lnTo>
                    <a:pt x="60375" y="158280"/>
                  </a:lnTo>
                  <a:lnTo>
                    <a:pt x="60223" y="158775"/>
                  </a:lnTo>
                  <a:lnTo>
                    <a:pt x="60426" y="158877"/>
                  </a:lnTo>
                  <a:lnTo>
                    <a:pt x="61518" y="160489"/>
                  </a:lnTo>
                  <a:lnTo>
                    <a:pt x="63080" y="161607"/>
                  </a:lnTo>
                  <a:lnTo>
                    <a:pt x="65125" y="161810"/>
                  </a:lnTo>
                  <a:lnTo>
                    <a:pt x="65722" y="160566"/>
                  </a:lnTo>
                  <a:close/>
                </a:path>
                <a:path w="90804" h="248919">
                  <a:moveTo>
                    <a:pt x="67005" y="87566"/>
                  </a:moveTo>
                  <a:lnTo>
                    <a:pt x="60883" y="90347"/>
                  </a:lnTo>
                  <a:lnTo>
                    <a:pt x="59690" y="91274"/>
                  </a:lnTo>
                  <a:lnTo>
                    <a:pt x="58534" y="91643"/>
                  </a:lnTo>
                  <a:lnTo>
                    <a:pt x="57950" y="92773"/>
                  </a:lnTo>
                  <a:lnTo>
                    <a:pt x="57518" y="93814"/>
                  </a:lnTo>
                  <a:lnTo>
                    <a:pt x="59550" y="93167"/>
                  </a:lnTo>
                  <a:lnTo>
                    <a:pt x="60337" y="92938"/>
                  </a:lnTo>
                  <a:lnTo>
                    <a:pt x="60121" y="93091"/>
                  </a:lnTo>
                  <a:lnTo>
                    <a:pt x="61633" y="93586"/>
                  </a:lnTo>
                  <a:lnTo>
                    <a:pt x="63080" y="91706"/>
                  </a:lnTo>
                  <a:lnTo>
                    <a:pt x="62318" y="91986"/>
                  </a:lnTo>
                  <a:lnTo>
                    <a:pt x="63258" y="90500"/>
                  </a:lnTo>
                  <a:lnTo>
                    <a:pt x="63627" y="91338"/>
                  </a:lnTo>
                  <a:lnTo>
                    <a:pt x="63881" y="91198"/>
                  </a:lnTo>
                  <a:lnTo>
                    <a:pt x="64490" y="90500"/>
                  </a:lnTo>
                  <a:lnTo>
                    <a:pt x="67005" y="87566"/>
                  </a:lnTo>
                  <a:close/>
                </a:path>
                <a:path w="90804" h="248919">
                  <a:moveTo>
                    <a:pt x="68287" y="144576"/>
                  </a:moveTo>
                  <a:lnTo>
                    <a:pt x="67932" y="143954"/>
                  </a:lnTo>
                  <a:lnTo>
                    <a:pt x="67221" y="143776"/>
                  </a:lnTo>
                  <a:lnTo>
                    <a:pt x="66852" y="143268"/>
                  </a:lnTo>
                  <a:lnTo>
                    <a:pt x="66255" y="141287"/>
                  </a:lnTo>
                  <a:lnTo>
                    <a:pt x="62191" y="142532"/>
                  </a:lnTo>
                  <a:lnTo>
                    <a:pt x="60756" y="141465"/>
                  </a:lnTo>
                  <a:lnTo>
                    <a:pt x="60515" y="141325"/>
                  </a:lnTo>
                  <a:lnTo>
                    <a:pt x="60591" y="141465"/>
                  </a:lnTo>
                  <a:lnTo>
                    <a:pt x="59524" y="141020"/>
                  </a:lnTo>
                  <a:lnTo>
                    <a:pt x="59270" y="141097"/>
                  </a:lnTo>
                  <a:lnTo>
                    <a:pt x="58686" y="141427"/>
                  </a:lnTo>
                  <a:lnTo>
                    <a:pt x="58775" y="141579"/>
                  </a:lnTo>
                  <a:lnTo>
                    <a:pt x="59563" y="141947"/>
                  </a:lnTo>
                  <a:lnTo>
                    <a:pt x="58864" y="141782"/>
                  </a:lnTo>
                  <a:lnTo>
                    <a:pt x="60312" y="142506"/>
                  </a:lnTo>
                  <a:lnTo>
                    <a:pt x="57746" y="141617"/>
                  </a:lnTo>
                  <a:lnTo>
                    <a:pt x="57162" y="142595"/>
                  </a:lnTo>
                  <a:lnTo>
                    <a:pt x="57086" y="143090"/>
                  </a:lnTo>
                  <a:lnTo>
                    <a:pt x="58788" y="143611"/>
                  </a:lnTo>
                  <a:lnTo>
                    <a:pt x="59232" y="143611"/>
                  </a:lnTo>
                  <a:lnTo>
                    <a:pt x="60985" y="142722"/>
                  </a:lnTo>
                  <a:lnTo>
                    <a:pt x="60769" y="142659"/>
                  </a:lnTo>
                  <a:lnTo>
                    <a:pt x="61391" y="143002"/>
                  </a:lnTo>
                  <a:lnTo>
                    <a:pt x="62496" y="143789"/>
                  </a:lnTo>
                  <a:lnTo>
                    <a:pt x="62903" y="144005"/>
                  </a:lnTo>
                  <a:lnTo>
                    <a:pt x="62903" y="144513"/>
                  </a:lnTo>
                  <a:lnTo>
                    <a:pt x="65798" y="143916"/>
                  </a:lnTo>
                  <a:lnTo>
                    <a:pt x="66065" y="143979"/>
                  </a:lnTo>
                  <a:lnTo>
                    <a:pt x="66217" y="143764"/>
                  </a:lnTo>
                  <a:lnTo>
                    <a:pt x="64477" y="143560"/>
                  </a:lnTo>
                  <a:lnTo>
                    <a:pt x="65252" y="143624"/>
                  </a:lnTo>
                  <a:lnTo>
                    <a:pt x="65595" y="143281"/>
                  </a:lnTo>
                  <a:lnTo>
                    <a:pt x="67652" y="143967"/>
                  </a:lnTo>
                  <a:lnTo>
                    <a:pt x="68287" y="144576"/>
                  </a:lnTo>
                  <a:close/>
                </a:path>
                <a:path w="90804" h="248919">
                  <a:moveTo>
                    <a:pt x="68465" y="79121"/>
                  </a:moveTo>
                  <a:lnTo>
                    <a:pt x="67271" y="80187"/>
                  </a:lnTo>
                  <a:lnTo>
                    <a:pt x="66738" y="81851"/>
                  </a:lnTo>
                  <a:lnTo>
                    <a:pt x="65582" y="83185"/>
                  </a:lnTo>
                  <a:lnTo>
                    <a:pt x="64706" y="84569"/>
                  </a:lnTo>
                  <a:lnTo>
                    <a:pt x="66014" y="84632"/>
                  </a:lnTo>
                  <a:lnTo>
                    <a:pt x="67170" y="83235"/>
                  </a:lnTo>
                  <a:lnTo>
                    <a:pt x="67881" y="82689"/>
                  </a:lnTo>
                  <a:lnTo>
                    <a:pt x="67945" y="82486"/>
                  </a:lnTo>
                  <a:lnTo>
                    <a:pt x="68376" y="80772"/>
                  </a:lnTo>
                  <a:lnTo>
                    <a:pt x="67792" y="81483"/>
                  </a:lnTo>
                  <a:lnTo>
                    <a:pt x="68402" y="80695"/>
                  </a:lnTo>
                  <a:lnTo>
                    <a:pt x="68465" y="79121"/>
                  </a:lnTo>
                  <a:close/>
                </a:path>
                <a:path w="90804" h="248919">
                  <a:moveTo>
                    <a:pt x="71348" y="144983"/>
                  </a:moveTo>
                  <a:lnTo>
                    <a:pt x="66624" y="141058"/>
                  </a:lnTo>
                  <a:lnTo>
                    <a:pt x="66967" y="143306"/>
                  </a:lnTo>
                  <a:lnTo>
                    <a:pt x="67932" y="143954"/>
                  </a:lnTo>
                  <a:lnTo>
                    <a:pt x="71348" y="144983"/>
                  </a:lnTo>
                  <a:close/>
                </a:path>
                <a:path w="90804" h="248919">
                  <a:moveTo>
                    <a:pt x="77609" y="108356"/>
                  </a:moveTo>
                  <a:lnTo>
                    <a:pt x="77431" y="107797"/>
                  </a:lnTo>
                  <a:lnTo>
                    <a:pt x="77076" y="106311"/>
                  </a:lnTo>
                  <a:lnTo>
                    <a:pt x="74002" y="106248"/>
                  </a:lnTo>
                  <a:lnTo>
                    <a:pt x="72199" y="106578"/>
                  </a:lnTo>
                  <a:lnTo>
                    <a:pt x="69507" y="106807"/>
                  </a:lnTo>
                  <a:lnTo>
                    <a:pt x="69507" y="111137"/>
                  </a:lnTo>
                  <a:lnTo>
                    <a:pt x="67779" y="110413"/>
                  </a:lnTo>
                  <a:lnTo>
                    <a:pt x="69024" y="110210"/>
                  </a:lnTo>
                  <a:lnTo>
                    <a:pt x="69037" y="110617"/>
                  </a:lnTo>
                  <a:lnTo>
                    <a:pt x="68872" y="110540"/>
                  </a:lnTo>
                  <a:lnTo>
                    <a:pt x="69507" y="111137"/>
                  </a:lnTo>
                  <a:lnTo>
                    <a:pt x="69507" y="106807"/>
                  </a:lnTo>
                  <a:lnTo>
                    <a:pt x="68491" y="106883"/>
                  </a:lnTo>
                  <a:lnTo>
                    <a:pt x="64960" y="105295"/>
                  </a:lnTo>
                  <a:lnTo>
                    <a:pt x="64960" y="112864"/>
                  </a:lnTo>
                  <a:lnTo>
                    <a:pt x="60655" y="113271"/>
                  </a:lnTo>
                  <a:lnTo>
                    <a:pt x="60083" y="112483"/>
                  </a:lnTo>
                  <a:lnTo>
                    <a:pt x="61544" y="112509"/>
                  </a:lnTo>
                  <a:lnTo>
                    <a:pt x="62344" y="112242"/>
                  </a:lnTo>
                  <a:lnTo>
                    <a:pt x="62915" y="112052"/>
                  </a:lnTo>
                  <a:lnTo>
                    <a:pt x="64960" y="112864"/>
                  </a:lnTo>
                  <a:lnTo>
                    <a:pt x="64960" y="105295"/>
                  </a:lnTo>
                  <a:lnTo>
                    <a:pt x="64617" y="105130"/>
                  </a:lnTo>
                  <a:lnTo>
                    <a:pt x="64427" y="105283"/>
                  </a:lnTo>
                  <a:lnTo>
                    <a:pt x="64427" y="109359"/>
                  </a:lnTo>
                  <a:lnTo>
                    <a:pt x="61747" y="108877"/>
                  </a:lnTo>
                  <a:lnTo>
                    <a:pt x="63068" y="108762"/>
                  </a:lnTo>
                  <a:lnTo>
                    <a:pt x="64427" y="109359"/>
                  </a:lnTo>
                  <a:lnTo>
                    <a:pt x="64427" y="105283"/>
                  </a:lnTo>
                  <a:lnTo>
                    <a:pt x="61531" y="107467"/>
                  </a:lnTo>
                  <a:lnTo>
                    <a:pt x="60871" y="107099"/>
                  </a:lnTo>
                  <a:lnTo>
                    <a:pt x="60871" y="108953"/>
                  </a:lnTo>
                  <a:lnTo>
                    <a:pt x="59905" y="109270"/>
                  </a:lnTo>
                  <a:lnTo>
                    <a:pt x="59905" y="112331"/>
                  </a:lnTo>
                  <a:lnTo>
                    <a:pt x="59423" y="112331"/>
                  </a:lnTo>
                  <a:lnTo>
                    <a:pt x="59258" y="112242"/>
                  </a:lnTo>
                  <a:lnTo>
                    <a:pt x="58369" y="112661"/>
                  </a:lnTo>
                  <a:lnTo>
                    <a:pt x="58153" y="112864"/>
                  </a:lnTo>
                  <a:lnTo>
                    <a:pt x="58026" y="113245"/>
                  </a:lnTo>
                  <a:lnTo>
                    <a:pt x="57873" y="113055"/>
                  </a:lnTo>
                  <a:lnTo>
                    <a:pt x="57594" y="112991"/>
                  </a:lnTo>
                  <a:lnTo>
                    <a:pt x="58077" y="112522"/>
                  </a:lnTo>
                  <a:lnTo>
                    <a:pt x="59004" y="111620"/>
                  </a:lnTo>
                  <a:lnTo>
                    <a:pt x="59258" y="111366"/>
                  </a:lnTo>
                  <a:lnTo>
                    <a:pt x="59855" y="112255"/>
                  </a:lnTo>
                  <a:lnTo>
                    <a:pt x="59905" y="109270"/>
                  </a:lnTo>
                  <a:lnTo>
                    <a:pt x="59029" y="109550"/>
                  </a:lnTo>
                  <a:lnTo>
                    <a:pt x="59626" y="109054"/>
                  </a:lnTo>
                  <a:lnTo>
                    <a:pt x="60871" y="108953"/>
                  </a:lnTo>
                  <a:lnTo>
                    <a:pt x="60871" y="107099"/>
                  </a:lnTo>
                  <a:lnTo>
                    <a:pt x="60642" y="106959"/>
                  </a:lnTo>
                  <a:lnTo>
                    <a:pt x="59169" y="108394"/>
                  </a:lnTo>
                  <a:lnTo>
                    <a:pt x="58724" y="108724"/>
                  </a:lnTo>
                  <a:lnTo>
                    <a:pt x="56718" y="109435"/>
                  </a:lnTo>
                  <a:lnTo>
                    <a:pt x="57721" y="109969"/>
                  </a:lnTo>
                  <a:lnTo>
                    <a:pt x="57200" y="110134"/>
                  </a:lnTo>
                  <a:lnTo>
                    <a:pt x="57353" y="110020"/>
                  </a:lnTo>
                  <a:lnTo>
                    <a:pt x="54724" y="110070"/>
                  </a:lnTo>
                  <a:lnTo>
                    <a:pt x="50520" y="111620"/>
                  </a:lnTo>
                  <a:lnTo>
                    <a:pt x="50139" y="111518"/>
                  </a:lnTo>
                  <a:lnTo>
                    <a:pt x="48336" y="111036"/>
                  </a:lnTo>
                  <a:lnTo>
                    <a:pt x="47663" y="111518"/>
                  </a:lnTo>
                  <a:lnTo>
                    <a:pt x="46545" y="111277"/>
                  </a:lnTo>
                  <a:lnTo>
                    <a:pt x="45948" y="111518"/>
                  </a:lnTo>
                  <a:lnTo>
                    <a:pt x="45872" y="111645"/>
                  </a:lnTo>
                  <a:lnTo>
                    <a:pt x="45745" y="111975"/>
                  </a:lnTo>
                  <a:lnTo>
                    <a:pt x="44564" y="112052"/>
                  </a:lnTo>
                  <a:lnTo>
                    <a:pt x="44450" y="112610"/>
                  </a:lnTo>
                  <a:lnTo>
                    <a:pt x="47091" y="112522"/>
                  </a:lnTo>
                  <a:lnTo>
                    <a:pt x="51498" y="113245"/>
                  </a:lnTo>
                  <a:lnTo>
                    <a:pt x="53886" y="113690"/>
                  </a:lnTo>
                  <a:lnTo>
                    <a:pt x="54686" y="113411"/>
                  </a:lnTo>
                  <a:lnTo>
                    <a:pt x="56451" y="113855"/>
                  </a:lnTo>
                  <a:lnTo>
                    <a:pt x="57073" y="113550"/>
                  </a:lnTo>
                  <a:lnTo>
                    <a:pt x="56921" y="114134"/>
                  </a:lnTo>
                  <a:lnTo>
                    <a:pt x="58000" y="113703"/>
                  </a:lnTo>
                  <a:lnTo>
                    <a:pt x="58026" y="113550"/>
                  </a:lnTo>
                  <a:lnTo>
                    <a:pt x="58039" y="113411"/>
                  </a:lnTo>
                  <a:lnTo>
                    <a:pt x="58204" y="113550"/>
                  </a:lnTo>
                  <a:lnTo>
                    <a:pt x="58902" y="113601"/>
                  </a:lnTo>
                  <a:lnTo>
                    <a:pt x="60096" y="113385"/>
                  </a:lnTo>
                  <a:lnTo>
                    <a:pt x="61493" y="113830"/>
                  </a:lnTo>
                  <a:lnTo>
                    <a:pt x="65328" y="113957"/>
                  </a:lnTo>
                  <a:lnTo>
                    <a:pt x="65938" y="113385"/>
                  </a:lnTo>
                  <a:lnTo>
                    <a:pt x="66128" y="113271"/>
                  </a:lnTo>
                  <a:lnTo>
                    <a:pt x="67678" y="112610"/>
                  </a:lnTo>
                  <a:lnTo>
                    <a:pt x="66370" y="112737"/>
                  </a:lnTo>
                  <a:lnTo>
                    <a:pt x="66954" y="112153"/>
                  </a:lnTo>
                  <a:lnTo>
                    <a:pt x="67106" y="112052"/>
                  </a:lnTo>
                  <a:lnTo>
                    <a:pt x="67716" y="111645"/>
                  </a:lnTo>
                  <a:lnTo>
                    <a:pt x="69291" y="111785"/>
                  </a:lnTo>
                  <a:lnTo>
                    <a:pt x="69380" y="111645"/>
                  </a:lnTo>
                  <a:lnTo>
                    <a:pt x="69532" y="111366"/>
                  </a:lnTo>
                  <a:lnTo>
                    <a:pt x="69608" y="111226"/>
                  </a:lnTo>
                  <a:lnTo>
                    <a:pt x="69850" y="111429"/>
                  </a:lnTo>
                  <a:lnTo>
                    <a:pt x="76149" y="110248"/>
                  </a:lnTo>
                  <a:lnTo>
                    <a:pt x="74168" y="109766"/>
                  </a:lnTo>
                  <a:lnTo>
                    <a:pt x="75272" y="109893"/>
                  </a:lnTo>
                  <a:lnTo>
                    <a:pt x="76542" y="109562"/>
                  </a:lnTo>
                  <a:lnTo>
                    <a:pt x="76911" y="108623"/>
                  </a:lnTo>
                  <a:lnTo>
                    <a:pt x="77266" y="108305"/>
                  </a:lnTo>
                  <a:lnTo>
                    <a:pt x="77609" y="108356"/>
                  </a:lnTo>
                  <a:close/>
                </a:path>
                <a:path w="90804" h="248919">
                  <a:moveTo>
                    <a:pt x="79057" y="125577"/>
                  </a:moveTo>
                  <a:lnTo>
                    <a:pt x="73279" y="122999"/>
                  </a:lnTo>
                  <a:lnTo>
                    <a:pt x="72059" y="122936"/>
                  </a:lnTo>
                  <a:lnTo>
                    <a:pt x="69570" y="124193"/>
                  </a:lnTo>
                  <a:lnTo>
                    <a:pt x="68757" y="124231"/>
                  </a:lnTo>
                  <a:lnTo>
                    <a:pt x="66903" y="124523"/>
                  </a:lnTo>
                  <a:lnTo>
                    <a:pt x="66294" y="124866"/>
                  </a:lnTo>
                  <a:lnTo>
                    <a:pt x="65417" y="124523"/>
                  </a:lnTo>
                  <a:lnTo>
                    <a:pt x="64122" y="124841"/>
                  </a:lnTo>
                  <a:lnTo>
                    <a:pt x="63487" y="124752"/>
                  </a:lnTo>
                  <a:lnTo>
                    <a:pt x="62865" y="124447"/>
                  </a:lnTo>
                  <a:lnTo>
                    <a:pt x="60782" y="123659"/>
                  </a:lnTo>
                  <a:lnTo>
                    <a:pt x="60337" y="123888"/>
                  </a:lnTo>
                  <a:lnTo>
                    <a:pt x="60375" y="123431"/>
                  </a:lnTo>
                  <a:lnTo>
                    <a:pt x="59258" y="123850"/>
                  </a:lnTo>
                  <a:lnTo>
                    <a:pt x="59690" y="123926"/>
                  </a:lnTo>
                  <a:lnTo>
                    <a:pt x="59486" y="124434"/>
                  </a:lnTo>
                  <a:lnTo>
                    <a:pt x="59029" y="124879"/>
                  </a:lnTo>
                  <a:lnTo>
                    <a:pt x="58369" y="125209"/>
                  </a:lnTo>
                  <a:lnTo>
                    <a:pt x="58293" y="125501"/>
                  </a:lnTo>
                  <a:lnTo>
                    <a:pt x="57150" y="126352"/>
                  </a:lnTo>
                  <a:lnTo>
                    <a:pt x="57200" y="126111"/>
                  </a:lnTo>
                  <a:lnTo>
                    <a:pt x="56832" y="126339"/>
                  </a:lnTo>
                  <a:lnTo>
                    <a:pt x="56578" y="126657"/>
                  </a:lnTo>
                  <a:lnTo>
                    <a:pt x="56362" y="127050"/>
                  </a:lnTo>
                  <a:lnTo>
                    <a:pt x="55930" y="127114"/>
                  </a:lnTo>
                  <a:lnTo>
                    <a:pt x="56515" y="128143"/>
                  </a:lnTo>
                  <a:lnTo>
                    <a:pt x="56603" y="127736"/>
                  </a:lnTo>
                  <a:lnTo>
                    <a:pt x="57467" y="127508"/>
                  </a:lnTo>
                  <a:lnTo>
                    <a:pt x="58178" y="128028"/>
                  </a:lnTo>
                  <a:lnTo>
                    <a:pt x="59270" y="128562"/>
                  </a:lnTo>
                  <a:lnTo>
                    <a:pt x="60299" y="128371"/>
                  </a:lnTo>
                  <a:lnTo>
                    <a:pt x="60782" y="128473"/>
                  </a:lnTo>
                  <a:lnTo>
                    <a:pt x="61074" y="128435"/>
                  </a:lnTo>
                  <a:lnTo>
                    <a:pt x="62077" y="128536"/>
                  </a:lnTo>
                  <a:lnTo>
                    <a:pt x="62496" y="128346"/>
                  </a:lnTo>
                  <a:lnTo>
                    <a:pt x="62242" y="128257"/>
                  </a:lnTo>
                  <a:lnTo>
                    <a:pt x="61137" y="128257"/>
                  </a:lnTo>
                  <a:lnTo>
                    <a:pt x="60591" y="128308"/>
                  </a:lnTo>
                  <a:lnTo>
                    <a:pt x="64185" y="127749"/>
                  </a:lnTo>
                  <a:lnTo>
                    <a:pt x="69088" y="127762"/>
                  </a:lnTo>
                  <a:lnTo>
                    <a:pt x="71716" y="125793"/>
                  </a:lnTo>
                  <a:lnTo>
                    <a:pt x="72504" y="125501"/>
                  </a:lnTo>
                  <a:lnTo>
                    <a:pt x="73647" y="125653"/>
                  </a:lnTo>
                  <a:lnTo>
                    <a:pt x="74041" y="125628"/>
                  </a:lnTo>
                  <a:lnTo>
                    <a:pt x="74472" y="125234"/>
                  </a:lnTo>
                  <a:lnTo>
                    <a:pt x="74879" y="124345"/>
                  </a:lnTo>
                  <a:lnTo>
                    <a:pt x="75679" y="124383"/>
                  </a:lnTo>
                  <a:lnTo>
                    <a:pt x="79057" y="125577"/>
                  </a:lnTo>
                  <a:close/>
                </a:path>
                <a:path w="90804" h="248919">
                  <a:moveTo>
                    <a:pt x="90690" y="156464"/>
                  </a:moveTo>
                  <a:lnTo>
                    <a:pt x="86194" y="154381"/>
                  </a:lnTo>
                  <a:lnTo>
                    <a:pt x="85826" y="154305"/>
                  </a:lnTo>
                  <a:lnTo>
                    <a:pt x="82867" y="155003"/>
                  </a:lnTo>
                  <a:lnTo>
                    <a:pt x="81927" y="155968"/>
                  </a:lnTo>
                  <a:lnTo>
                    <a:pt x="78867" y="154279"/>
                  </a:lnTo>
                  <a:lnTo>
                    <a:pt x="76339" y="153225"/>
                  </a:lnTo>
                  <a:lnTo>
                    <a:pt x="76987" y="151828"/>
                  </a:lnTo>
                  <a:lnTo>
                    <a:pt x="72872" y="152222"/>
                  </a:lnTo>
                  <a:lnTo>
                    <a:pt x="68199" y="153377"/>
                  </a:lnTo>
                  <a:lnTo>
                    <a:pt x="66357" y="153466"/>
                  </a:lnTo>
                  <a:lnTo>
                    <a:pt x="66128" y="153352"/>
                  </a:lnTo>
                  <a:lnTo>
                    <a:pt x="65227" y="152717"/>
                  </a:lnTo>
                  <a:lnTo>
                    <a:pt x="64858" y="152044"/>
                  </a:lnTo>
                  <a:lnTo>
                    <a:pt x="64655" y="151688"/>
                  </a:lnTo>
                  <a:lnTo>
                    <a:pt x="65176" y="151307"/>
                  </a:lnTo>
                  <a:lnTo>
                    <a:pt x="67284" y="150825"/>
                  </a:lnTo>
                  <a:lnTo>
                    <a:pt x="66903" y="150685"/>
                  </a:lnTo>
                  <a:lnTo>
                    <a:pt x="66421" y="150571"/>
                  </a:lnTo>
                  <a:lnTo>
                    <a:pt x="65938" y="150456"/>
                  </a:lnTo>
                  <a:lnTo>
                    <a:pt x="65239" y="150291"/>
                  </a:lnTo>
                  <a:lnTo>
                    <a:pt x="64693" y="149466"/>
                  </a:lnTo>
                  <a:lnTo>
                    <a:pt x="65392" y="149860"/>
                  </a:lnTo>
                  <a:lnTo>
                    <a:pt x="66052" y="150291"/>
                  </a:lnTo>
                  <a:lnTo>
                    <a:pt x="66713" y="150596"/>
                  </a:lnTo>
                  <a:lnTo>
                    <a:pt x="68986" y="149745"/>
                  </a:lnTo>
                  <a:lnTo>
                    <a:pt x="65239" y="149580"/>
                  </a:lnTo>
                  <a:lnTo>
                    <a:pt x="65036" y="149352"/>
                  </a:lnTo>
                  <a:lnTo>
                    <a:pt x="64770" y="149034"/>
                  </a:lnTo>
                  <a:lnTo>
                    <a:pt x="64528" y="148742"/>
                  </a:lnTo>
                  <a:lnTo>
                    <a:pt x="64617" y="148590"/>
                  </a:lnTo>
                  <a:lnTo>
                    <a:pt x="63931" y="148590"/>
                  </a:lnTo>
                  <a:lnTo>
                    <a:pt x="63881" y="148170"/>
                  </a:lnTo>
                  <a:lnTo>
                    <a:pt x="63817" y="149021"/>
                  </a:lnTo>
                  <a:lnTo>
                    <a:pt x="62712" y="148653"/>
                  </a:lnTo>
                  <a:lnTo>
                    <a:pt x="61290" y="148628"/>
                  </a:lnTo>
                  <a:lnTo>
                    <a:pt x="61620" y="148475"/>
                  </a:lnTo>
                  <a:lnTo>
                    <a:pt x="62433" y="148475"/>
                  </a:lnTo>
                  <a:lnTo>
                    <a:pt x="63246" y="148742"/>
                  </a:lnTo>
                  <a:lnTo>
                    <a:pt x="63817" y="149021"/>
                  </a:lnTo>
                  <a:lnTo>
                    <a:pt x="63817" y="148158"/>
                  </a:lnTo>
                  <a:lnTo>
                    <a:pt x="63411" y="148043"/>
                  </a:lnTo>
                  <a:lnTo>
                    <a:pt x="63271" y="147701"/>
                  </a:lnTo>
                  <a:lnTo>
                    <a:pt x="62509" y="147345"/>
                  </a:lnTo>
                  <a:lnTo>
                    <a:pt x="61849" y="146735"/>
                  </a:lnTo>
                  <a:lnTo>
                    <a:pt x="60972" y="146227"/>
                  </a:lnTo>
                  <a:lnTo>
                    <a:pt x="60591" y="146291"/>
                  </a:lnTo>
                  <a:lnTo>
                    <a:pt x="61188" y="145694"/>
                  </a:lnTo>
                  <a:lnTo>
                    <a:pt x="60286" y="145656"/>
                  </a:lnTo>
                  <a:lnTo>
                    <a:pt x="60286" y="148742"/>
                  </a:lnTo>
                  <a:lnTo>
                    <a:pt x="59042" y="147650"/>
                  </a:lnTo>
                  <a:lnTo>
                    <a:pt x="60286" y="148742"/>
                  </a:lnTo>
                  <a:lnTo>
                    <a:pt x="60286" y="145656"/>
                  </a:lnTo>
                  <a:lnTo>
                    <a:pt x="60147" y="145643"/>
                  </a:lnTo>
                  <a:lnTo>
                    <a:pt x="60147" y="146748"/>
                  </a:lnTo>
                  <a:lnTo>
                    <a:pt x="59715" y="147459"/>
                  </a:lnTo>
                  <a:lnTo>
                    <a:pt x="59080" y="147612"/>
                  </a:lnTo>
                  <a:lnTo>
                    <a:pt x="60020" y="146875"/>
                  </a:lnTo>
                  <a:lnTo>
                    <a:pt x="60147" y="146748"/>
                  </a:lnTo>
                  <a:lnTo>
                    <a:pt x="60147" y="145643"/>
                  </a:lnTo>
                  <a:lnTo>
                    <a:pt x="59677" y="145135"/>
                  </a:lnTo>
                  <a:lnTo>
                    <a:pt x="58648" y="144780"/>
                  </a:lnTo>
                  <a:lnTo>
                    <a:pt x="57962" y="144589"/>
                  </a:lnTo>
                  <a:lnTo>
                    <a:pt x="56578" y="143446"/>
                  </a:lnTo>
                  <a:lnTo>
                    <a:pt x="56248" y="143395"/>
                  </a:lnTo>
                  <a:lnTo>
                    <a:pt x="56248" y="147447"/>
                  </a:lnTo>
                  <a:lnTo>
                    <a:pt x="54660" y="147345"/>
                  </a:lnTo>
                  <a:lnTo>
                    <a:pt x="52882" y="147091"/>
                  </a:lnTo>
                  <a:lnTo>
                    <a:pt x="51981" y="147561"/>
                  </a:lnTo>
                  <a:lnTo>
                    <a:pt x="54343" y="145897"/>
                  </a:lnTo>
                  <a:lnTo>
                    <a:pt x="56248" y="147447"/>
                  </a:lnTo>
                  <a:lnTo>
                    <a:pt x="56248" y="143395"/>
                  </a:lnTo>
                  <a:lnTo>
                    <a:pt x="54775" y="143129"/>
                  </a:lnTo>
                  <a:lnTo>
                    <a:pt x="53225" y="144233"/>
                  </a:lnTo>
                  <a:lnTo>
                    <a:pt x="51727" y="144411"/>
                  </a:lnTo>
                  <a:lnTo>
                    <a:pt x="51727" y="149123"/>
                  </a:lnTo>
                  <a:lnTo>
                    <a:pt x="51727" y="149352"/>
                  </a:lnTo>
                  <a:lnTo>
                    <a:pt x="51727" y="149123"/>
                  </a:lnTo>
                  <a:lnTo>
                    <a:pt x="51727" y="144411"/>
                  </a:lnTo>
                  <a:lnTo>
                    <a:pt x="51473" y="144437"/>
                  </a:lnTo>
                  <a:lnTo>
                    <a:pt x="51777" y="144246"/>
                  </a:lnTo>
                  <a:lnTo>
                    <a:pt x="51435" y="144233"/>
                  </a:lnTo>
                  <a:lnTo>
                    <a:pt x="51435" y="144462"/>
                  </a:lnTo>
                  <a:lnTo>
                    <a:pt x="49923" y="146291"/>
                  </a:lnTo>
                  <a:lnTo>
                    <a:pt x="49923" y="148831"/>
                  </a:lnTo>
                  <a:lnTo>
                    <a:pt x="49136" y="148209"/>
                  </a:lnTo>
                  <a:lnTo>
                    <a:pt x="47155" y="147967"/>
                  </a:lnTo>
                  <a:lnTo>
                    <a:pt x="45669" y="147701"/>
                  </a:lnTo>
                  <a:lnTo>
                    <a:pt x="45415" y="147561"/>
                  </a:lnTo>
                  <a:lnTo>
                    <a:pt x="44742" y="147116"/>
                  </a:lnTo>
                  <a:lnTo>
                    <a:pt x="45148" y="147294"/>
                  </a:lnTo>
                  <a:lnTo>
                    <a:pt x="44970" y="147078"/>
                  </a:lnTo>
                  <a:lnTo>
                    <a:pt x="44640" y="147053"/>
                  </a:lnTo>
                  <a:lnTo>
                    <a:pt x="44462" y="146939"/>
                  </a:lnTo>
                  <a:lnTo>
                    <a:pt x="44970" y="147116"/>
                  </a:lnTo>
                  <a:lnTo>
                    <a:pt x="45605" y="147523"/>
                  </a:lnTo>
                  <a:lnTo>
                    <a:pt x="45745" y="147497"/>
                  </a:lnTo>
                  <a:lnTo>
                    <a:pt x="45618" y="147205"/>
                  </a:lnTo>
                  <a:lnTo>
                    <a:pt x="45923" y="147637"/>
                  </a:lnTo>
                  <a:lnTo>
                    <a:pt x="46075" y="147586"/>
                  </a:lnTo>
                  <a:lnTo>
                    <a:pt x="46545" y="147574"/>
                  </a:lnTo>
                  <a:lnTo>
                    <a:pt x="46939" y="147726"/>
                  </a:lnTo>
                  <a:lnTo>
                    <a:pt x="48310" y="147358"/>
                  </a:lnTo>
                  <a:lnTo>
                    <a:pt x="49923" y="148831"/>
                  </a:lnTo>
                  <a:lnTo>
                    <a:pt x="49923" y="146291"/>
                  </a:lnTo>
                  <a:lnTo>
                    <a:pt x="49745" y="146494"/>
                  </a:lnTo>
                  <a:lnTo>
                    <a:pt x="48907" y="144856"/>
                  </a:lnTo>
                  <a:lnTo>
                    <a:pt x="50088" y="145097"/>
                  </a:lnTo>
                  <a:lnTo>
                    <a:pt x="50482" y="145148"/>
                  </a:lnTo>
                  <a:lnTo>
                    <a:pt x="50660" y="144983"/>
                  </a:lnTo>
                  <a:lnTo>
                    <a:pt x="50825" y="144843"/>
                  </a:lnTo>
                  <a:lnTo>
                    <a:pt x="51435" y="144462"/>
                  </a:lnTo>
                  <a:lnTo>
                    <a:pt x="51435" y="144233"/>
                  </a:lnTo>
                  <a:lnTo>
                    <a:pt x="49479" y="144157"/>
                  </a:lnTo>
                  <a:lnTo>
                    <a:pt x="49250" y="143764"/>
                  </a:lnTo>
                  <a:lnTo>
                    <a:pt x="48615" y="143700"/>
                  </a:lnTo>
                  <a:lnTo>
                    <a:pt x="48869" y="144767"/>
                  </a:lnTo>
                  <a:lnTo>
                    <a:pt x="48717" y="144449"/>
                  </a:lnTo>
                  <a:lnTo>
                    <a:pt x="48285" y="144297"/>
                  </a:lnTo>
                  <a:lnTo>
                    <a:pt x="48145" y="143421"/>
                  </a:lnTo>
                  <a:lnTo>
                    <a:pt x="47015" y="144233"/>
                  </a:lnTo>
                  <a:lnTo>
                    <a:pt x="46342" y="144780"/>
                  </a:lnTo>
                  <a:lnTo>
                    <a:pt x="46253" y="145084"/>
                  </a:lnTo>
                  <a:lnTo>
                    <a:pt x="46316" y="144348"/>
                  </a:lnTo>
                  <a:lnTo>
                    <a:pt x="46837" y="143764"/>
                  </a:lnTo>
                  <a:lnTo>
                    <a:pt x="47244" y="143510"/>
                  </a:lnTo>
                  <a:lnTo>
                    <a:pt x="48120" y="142976"/>
                  </a:lnTo>
                  <a:lnTo>
                    <a:pt x="48183" y="142684"/>
                  </a:lnTo>
                  <a:lnTo>
                    <a:pt x="47371" y="142608"/>
                  </a:lnTo>
                  <a:lnTo>
                    <a:pt x="46443" y="143471"/>
                  </a:lnTo>
                  <a:lnTo>
                    <a:pt x="46189" y="143446"/>
                  </a:lnTo>
                  <a:lnTo>
                    <a:pt x="46189" y="145313"/>
                  </a:lnTo>
                  <a:lnTo>
                    <a:pt x="46126" y="145542"/>
                  </a:lnTo>
                  <a:lnTo>
                    <a:pt x="45440" y="146011"/>
                  </a:lnTo>
                  <a:lnTo>
                    <a:pt x="44767" y="146062"/>
                  </a:lnTo>
                  <a:lnTo>
                    <a:pt x="44297" y="146646"/>
                  </a:lnTo>
                  <a:lnTo>
                    <a:pt x="44323" y="146837"/>
                  </a:lnTo>
                  <a:lnTo>
                    <a:pt x="43446" y="146253"/>
                  </a:lnTo>
                  <a:lnTo>
                    <a:pt x="43611" y="146278"/>
                  </a:lnTo>
                  <a:lnTo>
                    <a:pt x="44538" y="145834"/>
                  </a:lnTo>
                  <a:lnTo>
                    <a:pt x="45085" y="145656"/>
                  </a:lnTo>
                  <a:lnTo>
                    <a:pt x="45720" y="145453"/>
                  </a:lnTo>
                  <a:lnTo>
                    <a:pt x="46189" y="145313"/>
                  </a:lnTo>
                  <a:lnTo>
                    <a:pt x="46189" y="143446"/>
                  </a:lnTo>
                  <a:lnTo>
                    <a:pt x="44818" y="143243"/>
                  </a:lnTo>
                  <a:lnTo>
                    <a:pt x="44602" y="143179"/>
                  </a:lnTo>
                  <a:lnTo>
                    <a:pt x="43573" y="142735"/>
                  </a:lnTo>
                  <a:lnTo>
                    <a:pt x="43535" y="142049"/>
                  </a:lnTo>
                  <a:lnTo>
                    <a:pt x="43522" y="141808"/>
                  </a:lnTo>
                  <a:lnTo>
                    <a:pt x="43218" y="141884"/>
                  </a:lnTo>
                  <a:lnTo>
                    <a:pt x="43218" y="146367"/>
                  </a:lnTo>
                  <a:lnTo>
                    <a:pt x="39992" y="146888"/>
                  </a:lnTo>
                  <a:lnTo>
                    <a:pt x="38722" y="147078"/>
                  </a:lnTo>
                  <a:lnTo>
                    <a:pt x="39801" y="145884"/>
                  </a:lnTo>
                  <a:lnTo>
                    <a:pt x="41097" y="146265"/>
                  </a:lnTo>
                  <a:lnTo>
                    <a:pt x="41694" y="145884"/>
                  </a:lnTo>
                  <a:lnTo>
                    <a:pt x="42024" y="145656"/>
                  </a:lnTo>
                  <a:lnTo>
                    <a:pt x="42710" y="146100"/>
                  </a:lnTo>
                  <a:lnTo>
                    <a:pt x="43116" y="146189"/>
                  </a:lnTo>
                  <a:lnTo>
                    <a:pt x="43218" y="146367"/>
                  </a:lnTo>
                  <a:lnTo>
                    <a:pt x="43218" y="141884"/>
                  </a:lnTo>
                  <a:lnTo>
                    <a:pt x="42494" y="142049"/>
                  </a:lnTo>
                  <a:lnTo>
                    <a:pt x="41821" y="141960"/>
                  </a:lnTo>
                  <a:lnTo>
                    <a:pt x="41275" y="141960"/>
                  </a:lnTo>
                  <a:lnTo>
                    <a:pt x="40360" y="141655"/>
                  </a:lnTo>
                  <a:lnTo>
                    <a:pt x="39992" y="141808"/>
                  </a:lnTo>
                  <a:lnTo>
                    <a:pt x="40043" y="141960"/>
                  </a:lnTo>
                  <a:lnTo>
                    <a:pt x="40411" y="142405"/>
                  </a:lnTo>
                  <a:lnTo>
                    <a:pt x="40474" y="142735"/>
                  </a:lnTo>
                  <a:lnTo>
                    <a:pt x="40017" y="143179"/>
                  </a:lnTo>
                  <a:lnTo>
                    <a:pt x="39204" y="142595"/>
                  </a:lnTo>
                  <a:lnTo>
                    <a:pt x="38887" y="142532"/>
                  </a:lnTo>
                  <a:lnTo>
                    <a:pt x="38989" y="143154"/>
                  </a:lnTo>
                  <a:lnTo>
                    <a:pt x="38633" y="143217"/>
                  </a:lnTo>
                  <a:lnTo>
                    <a:pt x="38633" y="147091"/>
                  </a:lnTo>
                  <a:lnTo>
                    <a:pt x="35445" y="147561"/>
                  </a:lnTo>
                  <a:lnTo>
                    <a:pt x="37490" y="146634"/>
                  </a:lnTo>
                  <a:lnTo>
                    <a:pt x="36944" y="146494"/>
                  </a:lnTo>
                  <a:lnTo>
                    <a:pt x="34658" y="145897"/>
                  </a:lnTo>
                  <a:lnTo>
                    <a:pt x="33845" y="145796"/>
                  </a:lnTo>
                  <a:lnTo>
                    <a:pt x="32702" y="146494"/>
                  </a:lnTo>
                  <a:lnTo>
                    <a:pt x="31838" y="145897"/>
                  </a:lnTo>
                  <a:lnTo>
                    <a:pt x="31178" y="145376"/>
                  </a:lnTo>
                  <a:lnTo>
                    <a:pt x="31076" y="143040"/>
                  </a:lnTo>
                  <a:lnTo>
                    <a:pt x="31038" y="142913"/>
                  </a:lnTo>
                  <a:lnTo>
                    <a:pt x="32131" y="145656"/>
                  </a:lnTo>
                  <a:lnTo>
                    <a:pt x="32524" y="146240"/>
                  </a:lnTo>
                  <a:lnTo>
                    <a:pt x="34226" y="145567"/>
                  </a:lnTo>
                  <a:lnTo>
                    <a:pt x="34734" y="145453"/>
                  </a:lnTo>
                  <a:lnTo>
                    <a:pt x="37858" y="146431"/>
                  </a:lnTo>
                  <a:lnTo>
                    <a:pt x="37592" y="146621"/>
                  </a:lnTo>
                  <a:lnTo>
                    <a:pt x="38633" y="147091"/>
                  </a:lnTo>
                  <a:lnTo>
                    <a:pt x="38633" y="143217"/>
                  </a:lnTo>
                  <a:lnTo>
                    <a:pt x="38404" y="143243"/>
                  </a:lnTo>
                  <a:lnTo>
                    <a:pt x="38252" y="143230"/>
                  </a:lnTo>
                  <a:lnTo>
                    <a:pt x="37617" y="143090"/>
                  </a:lnTo>
                  <a:lnTo>
                    <a:pt x="37401" y="142405"/>
                  </a:lnTo>
                  <a:lnTo>
                    <a:pt x="36550" y="142544"/>
                  </a:lnTo>
                  <a:lnTo>
                    <a:pt x="35090" y="143510"/>
                  </a:lnTo>
                  <a:lnTo>
                    <a:pt x="34620" y="142151"/>
                  </a:lnTo>
                  <a:lnTo>
                    <a:pt x="30721" y="141338"/>
                  </a:lnTo>
                  <a:lnTo>
                    <a:pt x="30949" y="142532"/>
                  </a:lnTo>
                  <a:lnTo>
                    <a:pt x="30353" y="142240"/>
                  </a:lnTo>
                  <a:lnTo>
                    <a:pt x="29921" y="143040"/>
                  </a:lnTo>
                  <a:lnTo>
                    <a:pt x="29286" y="143243"/>
                  </a:lnTo>
                  <a:lnTo>
                    <a:pt x="28714" y="144233"/>
                  </a:lnTo>
                  <a:lnTo>
                    <a:pt x="28968" y="145694"/>
                  </a:lnTo>
                  <a:lnTo>
                    <a:pt x="28003" y="146456"/>
                  </a:lnTo>
                  <a:lnTo>
                    <a:pt x="25146" y="147358"/>
                  </a:lnTo>
                  <a:lnTo>
                    <a:pt x="27660" y="148513"/>
                  </a:lnTo>
                  <a:lnTo>
                    <a:pt x="28498" y="149745"/>
                  </a:lnTo>
                  <a:lnTo>
                    <a:pt x="30048" y="151193"/>
                  </a:lnTo>
                  <a:lnTo>
                    <a:pt x="34328" y="154787"/>
                  </a:lnTo>
                  <a:lnTo>
                    <a:pt x="33832" y="150787"/>
                  </a:lnTo>
                  <a:lnTo>
                    <a:pt x="38696" y="150456"/>
                  </a:lnTo>
                  <a:lnTo>
                    <a:pt x="39585" y="150749"/>
                  </a:lnTo>
                  <a:lnTo>
                    <a:pt x="38900" y="150939"/>
                  </a:lnTo>
                  <a:lnTo>
                    <a:pt x="39484" y="151066"/>
                  </a:lnTo>
                  <a:lnTo>
                    <a:pt x="37807" y="151752"/>
                  </a:lnTo>
                  <a:lnTo>
                    <a:pt x="38125" y="151498"/>
                  </a:lnTo>
                  <a:lnTo>
                    <a:pt x="37236" y="151409"/>
                  </a:lnTo>
                  <a:lnTo>
                    <a:pt x="37541" y="150888"/>
                  </a:lnTo>
                  <a:lnTo>
                    <a:pt x="36537" y="151041"/>
                  </a:lnTo>
                  <a:lnTo>
                    <a:pt x="36487" y="151282"/>
                  </a:lnTo>
                  <a:lnTo>
                    <a:pt x="35890" y="151498"/>
                  </a:lnTo>
                  <a:lnTo>
                    <a:pt x="35661" y="151917"/>
                  </a:lnTo>
                  <a:lnTo>
                    <a:pt x="35394" y="152273"/>
                  </a:lnTo>
                  <a:lnTo>
                    <a:pt x="35229" y="152234"/>
                  </a:lnTo>
                  <a:lnTo>
                    <a:pt x="35166" y="152654"/>
                  </a:lnTo>
                  <a:lnTo>
                    <a:pt x="35394" y="152552"/>
                  </a:lnTo>
                  <a:lnTo>
                    <a:pt x="34798" y="152958"/>
                  </a:lnTo>
                  <a:lnTo>
                    <a:pt x="35814" y="154063"/>
                  </a:lnTo>
                  <a:lnTo>
                    <a:pt x="36690" y="155206"/>
                  </a:lnTo>
                  <a:lnTo>
                    <a:pt x="38315" y="154647"/>
                  </a:lnTo>
                  <a:lnTo>
                    <a:pt x="38481" y="153352"/>
                  </a:lnTo>
                  <a:lnTo>
                    <a:pt x="45694" y="155625"/>
                  </a:lnTo>
                  <a:lnTo>
                    <a:pt x="43853" y="153670"/>
                  </a:lnTo>
                  <a:lnTo>
                    <a:pt x="44030" y="153479"/>
                  </a:lnTo>
                  <a:lnTo>
                    <a:pt x="44030" y="153720"/>
                  </a:lnTo>
                  <a:lnTo>
                    <a:pt x="44234" y="153771"/>
                  </a:lnTo>
                  <a:lnTo>
                    <a:pt x="44615" y="153479"/>
                  </a:lnTo>
                  <a:lnTo>
                    <a:pt x="44526" y="153352"/>
                  </a:lnTo>
                  <a:lnTo>
                    <a:pt x="43954" y="152869"/>
                  </a:lnTo>
                  <a:lnTo>
                    <a:pt x="43180" y="152209"/>
                  </a:lnTo>
                  <a:lnTo>
                    <a:pt x="43332" y="152869"/>
                  </a:lnTo>
                  <a:lnTo>
                    <a:pt x="42075" y="151917"/>
                  </a:lnTo>
                  <a:lnTo>
                    <a:pt x="37617" y="151917"/>
                  </a:lnTo>
                  <a:lnTo>
                    <a:pt x="37401" y="151917"/>
                  </a:lnTo>
                  <a:lnTo>
                    <a:pt x="34785" y="152996"/>
                  </a:lnTo>
                  <a:lnTo>
                    <a:pt x="35661" y="152552"/>
                  </a:lnTo>
                  <a:lnTo>
                    <a:pt x="36207" y="152273"/>
                  </a:lnTo>
                  <a:lnTo>
                    <a:pt x="36982" y="151879"/>
                  </a:lnTo>
                  <a:lnTo>
                    <a:pt x="37426" y="151904"/>
                  </a:lnTo>
                  <a:lnTo>
                    <a:pt x="37617" y="151904"/>
                  </a:lnTo>
                  <a:lnTo>
                    <a:pt x="42062" y="151904"/>
                  </a:lnTo>
                  <a:lnTo>
                    <a:pt x="41465" y="151460"/>
                  </a:lnTo>
                  <a:lnTo>
                    <a:pt x="41910" y="151422"/>
                  </a:lnTo>
                  <a:lnTo>
                    <a:pt x="41846" y="151142"/>
                  </a:lnTo>
                  <a:lnTo>
                    <a:pt x="41376" y="150939"/>
                  </a:lnTo>
                  <a:lnTo>
                    <a:pt x="40805" y="150825"/>
                  </a:lnTo>
                  <a:lnTo>
                    <a:pt x="40551" y="150571"/>
                  </a:lnTo>
                  <a:lnTo>
                    <a:pt x="41376" y="150939"/>
                  </a:lnTo>
                  <a:lnTo>
                    <a:pt x="41846" y="151142"/>
                  </a:lnTo>
                  <a:lnTo>
                    <a:pt x="43103" y="151688"/>
                  </a:lnTo>
                  <a:lnTo>
                    <a:pt x="43637" y="152463"/>
                  </a:lnTo>
                  <a:lnTo>
                    <a:pt x="46710" y="151650"/>
                  </a:lnTo>
                  <a:lnTo>
                    <a:pt x="49009" y="151307"/>
                  </a:lnTo>
                  <a:lnTo>
                    <a:pt x="51282" y="150685"/>
                  </a:lnTo>
                  <a:lnTo>
                    <a:pt x="53606" y="150749"/>
                  </a:lnTo>
                  <a:lnTo>
                    <a:pt x="56222" y="151193"/>
                  </a:lnTo>
                  <a:lnTo>
                    <a:pt x="58915" y="152463"/>
                  </a:lnTo>
                  <a:lnTo>
                    <a:pt x="61188" y="152514"/>
                  </a:lnTo>
                  <a:lnTo>
                    <a:pt x="61556" y="152425"/>
                  </a:lnTo>
                  <a:lnTo>
                    <a:pt x="61709" y="152412"/>
                  </a:lnTo>
                  <a:lnTo>
                    <a:pt x="62153" y="152450"/>
                  </a:lnTo>
                  <a:lnTo>
                    <a:pt x="62001" y="152412"/>
                  </a:lnTo>
                  <a:lnTo>
                    <a:pt x="64071" y="152044"/>
                  </a:lnTo>
                  <a:lnTo>
                    <a:pt x="64617" y="152412"/>
                  </a:lnTo>
                  <a:lnTo>
                    <a:pt x="64795" y="152501"/>
                  </a:lnTo>
                  <a:lnTo>
                    <a:pt x="64198" y="152641"/>
                  </a:lnTo>
                  <a:lnTo>
                    <a:pt x="62992" y="152527"/>
                  </a:lnTo>
                  <a:lnTo>
                    <a:pt x="62763" y="152590"/>
                  </a:lnTo>
                  <a:lnTo>
                    <a:pt x="62763" y="154736"/>
                  </a:lnTo>
                  <a:lnTo>
                    <a:pt x="62407" y="154393"/>
                  </a:lnTo>
                  <a:lnTo>
                    <a:pt x="61379" y="153555"/>
                  </a:lnTo>
                  <a:lnTo>
                    <a:pt x="61531" y="153555"/>
                  </a:lnTo>
                  <a:lnTo>
                    <a:pt x="61988" y="153898"/>
                  </a:lnTo>
                  <a:lnTo>
                    <a:pt x="62357" y="154051"/>
                  </a:lnTo>
                  <a:lnTo>
                    <a:pt x="62763" y="154736"/>
                  </a:lnTo>
                  <a:lnTo>
                    <a:pt x="62763" y="152590"/>
                  </a:lnTo>
                  <a:lnTo>
                    <a:pt x="61531" y="152895"/>
                  </a:lnTo>
                  <a:lnTo>
                    <a:pt x="60350" y="152869"/>
                  </a:lnTo>
                  <a:lnTo>
                    <a:pt x="60096" y="153466"/>
                  </a:lnTo>
                  <a:lnTo>
                    <a:pt x="60439" y="153619"/>
                  </a:lnTo>
                  <a:lnTo>
                    <a:pt x="60731" y="153581"/>
                  </a:lnTo>
                  <a:lnTo>
                    <a:pt x="60172" y="153733"/>
                  </a:lnTo>
                  <a:lnTo>
                    <a:pt x="60375" y="155384"/>
                  </a:lnTo>
                  <a:lnTo>
                    <a:pt x="62115" y="156057"/>
                  </a:lnTo>
                  <a:lnTo>
                    <a:pt x="63576" y="156083"/>
                  </a:lnTo>
                  <a:lnTo>
                    <a:pt x="64706" y="156400"/>
                  </a:lnTo>
                  <a:lnTo>
                    <a:pt x="66802" y="158089"/>
                  </a:lnTo>
                  <a:lnTo>
                    <a:pt x="67297" y="156476"/>
                  </a:lnTo>
                  <a:lnTo>
                    <a:pt x="66001" y="155943"/>
                  </a:lnTo>
                  <a:lnTo>
                    <a:pt x="64503" y="155625"/>
                  </a:lnTo>
                  <a:lnTo>
                    <a:pt x="63855" y="155384"/>
                  </a:lnTo>
                  <a:lnTo>
                    <a:pt x="65544" y="155219"/>
                  </a:lnTo>
                  <a:lnTo>
                    <a:pt x="67602" y="156146"/>
                  </a:lnTo>
                  <a:lnTo>
                    <a:pt x="68211" y="156362"/>
                  </a:lnTo>
                  <a:lnTo>
                    <a:pt x="69659" y="155930"/>
                  </a:lnTo>
                  <a:lnTo>
                    <a:pt x="69088" y="155384"/>
                  </a:lnTo>
                  <a:lnTo>
                    <a:pt x="69900" y="154990"/>
                  </a:lnTo>
                  <a:lnTo>
                    <a:pt x="71285" y="155219"/>
                  </a:lnTo>
                  <a:lnTo>
                    <a:pt x="72402" y="154965"/>
                  </a:lnTo>
                  <a:lnTo>
                    <a:pt x="75031" y="154673"/>
                  </a:lnTo>
                  <a:lnTo>
                    <a:pt x="78270" y="155702"/>
                  </a:lnTo>
                  <a:lnTo>
                    <a:pt x="80098" y="157073"/>
                  </a:lnTo>
                  <a:lnTo>
                    <a:pt x="86652" y="157124"/>
                  </a:lnTo>
                  <a:lnTo>
                    <a:pt x="88557" y="156679"/>
                  </a:lnTo>
                  <a:lnTo>
                    <a:pt x="90690" y="156464"/>
                  </a:lnTo>
                  <a:close/>
                </a:path>
              </a:pathLst>
            </a:custGeom>
            <a:solidFill>
              <a:srgbClr val="E6E7E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" name="object 1701"/>
            <p:cNvSpPr/>
            <p:nvPr/>
          </p:nvSpPr>
          <p:spPr>
            <a:xfrm>
              <a:off x="6498311" y="2951124"/>
              <a:ext cx="90805" cy="259715"/>
            </a:xfrm>
            <a:custGeom>
              <a:avLst/>
              <a:gdLst/>
              <a:ahLst/>
              <a:cxnLst/>
              <a:rect l="l" t="t" r="r" b="b"/>
              <a:pathLst>
                <a:path w="90804" h="259714">
                  <a:moveTo>
                    <a:pt x="13347" y="990"/>
                  </a:moveTo>
                  <a:lnTo>
                    <a:pt x="13258" y="139"/>
                  </a:lnTo>
                  <a:lnTo>
                    <a:pt x="13030" y="0"/>
                  </a:lnTo>
                  <a:lnTo>
                    <a:pt x="12788" y="241"/>
                  </a:lnTo>
                  <a:lnTo>
                    <a:pt x="12954" y="673"/>
                  </a:lnTo>
                  <a:lnTo>
                    <a:pt x="13347" y="990"/>
                  </a:lnTo>
                  <a:close/>
                </a:path>
                <a:path w="90804" h="259714">
                  <a:moveTo>
                    <a:pt x="15138" y="3403"/>
                  </a:moveTo>
                  <a:lnTo>
                    <a:pt x="15125" y="2667"/>
                  </a:lnTo>
                  <a:lnTo>
                    <a:pt x="14947" y="3124"/>
                  </a:lnTo>
                  <a:lnTo>
                    <a:pt x="14300" y="2971"/>
                  </a:lnTo>
                  <a:lnTo>
                    <a:pt x="13919" y="4419"/>
                  </a:lnTo>
                  <a:lnTo>
                    <a:pt x="14376" y="4038"/>
                  </a:lnTo>
                  <a:lnTo>
                    <a:pt x="14058" y="4038"/>
                  </a:lnTo>
                  <a:lnTo>
                    <a:pt x="14909" y="3632"/>
                  </a:lnTo>
                  <a:lnTo>
                    <a:pt x="15138" y="3403"/>
                  </a:lnTo>
                  <a:close/>
                </a:path>
                <a:path w="90804" h="259714">
                  <a:moveTo>
                    <a:pt x="16941" y="227685"/>
                  </a:moveTo>
                  <a:lnTo>
                    <a:pt x="15278" y="227647"/>
                  </a:lnTo>
                  <a:lnTo>
                    <a:pt x="14528" y="228460"/>
                  </a:lnTo>
                  <a:lnTo>
                    <a:pt x="9702" y="226275"/>
                  </a:lnTo>
                  <a:lnTo>
                    <a:pt x="9283" y="226771"/>
                  </a:lnTo>
                  <a:lnTo>
                    <a:pt x="9715" y="227736"/>
                  </a:lnTo>
                  <a:lnTo>
                    <a:pt x="11226" y="228955"/>
                  </a:lnTo>
                  <a:lnTo>
                    <a:pt x="12128" y="229679"/>
                  </a:lnTo>
                  <a:lnTo>
                    <a:pt x="14147" y="228955"/>
                  </a:lnTo>
                  <a:lnTo>
                    <a:pt x="15227" y="228866"/>
                  </a:lnTo>
                  <a:lnTo>
                    <a:pt x="15214" y="228092"/>
                  </a:lnTo>
                  <a:lnTo>
                    <a:pt x="16941" y="227685"/>
                  </a:lnTo>
                  <a:close/>
                </a:path>
                <a:path w="90804" h="259714">
                  <a:moveTo>
                    <a:pt x="19062" y="182918"/>
                  </a:moveTo>
                  <a:lnTo>
                    <a:pt x="14782" y="180708"/>
                  </a:lnTo>
                  <a:lnTo>
                    <a:pt x="14058" y="180441"/>
                  </a:lnTo>
                  <a:lnTo>
                    <a:pt x="10464" y="178625"/>
                  </a:lnTo>
                  <a:lnTo>
                    <a:pt x="12103" y="181127"/>
                  </a:lnTo>
                  <a:lnTo>
                    <a:pt x="11239" y="183210"/>
                  </a:lnTo>
                  <a:lnTo>
                    <a:pt x="10668" y="183743"/>
                  </a:lnTo>
                  <a:lnTo>
                    <a:pt x="11049" y="185458"/>
                  </a:lnTo>
                  <a:lnTo>
                    <a:pt x="11087" y="186270"/>
                  </a:lnTo>
                  <a:lnTo>
                    <a:pt x="11442" y="186410"/>
                  </a:lnTo>
                  <a:lnTo>
                    <a:pt x="12192" y="186385"/>
                  </a:lnTo>
                  <a:lnTo>
                    <a:pt x="13195" y="186474"/>
                  </a:lnTo>
                  <a:lnTo>
                    <a:pt x="13804" y="187020"/>
                  </a:lnTo>
                  <a:lnTo>
                    <a:pt x="14516" y="186956"/>
                  </a:lnTo>
                  <a:lnTo>
                    <a:pt x="15328" y="186982"/>
                  </a:lnTo>
                  <a:lnTo>
                    <a:pt x="15468" y="186118"/>
                  </a:lnTo>
                  <a:lnTo>
                    <a:pt x="15925" y="185343"/>
                  </a:lnTo>
                  <a:lnTo>
                    <a:pt x="16675" y="183553"/>
                  </a:lnTo>
                  <a:lnTo>
                    <a:pt x="16776" y="182816"/>
                  </a:lnTo>
                  <a:lnTo>
                    <a:pt x="19062" y="182918"/>
                  </a:lnTo>
                  <a:close/>
                </a:path>
                <a:path w="90804" h="259714">
                  <a:moveTo>
                    <a:pt x="20027" y="183718"/>
                  </a:moveTo>
                  <a:lnTo>
                    <a:pt x="19392" y="182791"/>
                  </a:lnTo>
                  <a:lnTo>
                    <a:pt x="18618" y="183718"/>
                  </a:lnTo>
                  <a:lnTo>
                    <a:pt x="20027" y="183718"/>
                  </a:lnTo>
                  <a:close/>
                </a:path>
                <a:path w="90804" h="259714">
                  <a:moveTo>
                    <a:pt x="21082" y="16535"/>
                  </a:moveTo>
                  <a:lnTo>
                    <a:pt x="19951" y="17132"/>
                  </a:lnTo>
                  <a:lnTo>
                    <a:pt x="19659" y="17678"/>
                  </a:lnTo>
                  <a:lnTo>
                    <a:pt x="19659" y="18656"/>
                  </a:lnTo>
                  <a:lnTo>
                    <a:pt x="20066" y="17576"/>
                  </a:lnTo>
                  <a:lnTo>
                    <a:pt x="20294" y="17462"/>
                  </a:lnTo>
                  <a:lnTo>
                    <a:pt x="21082" y="16535"/>
                  </a:lnTo>
                  <a:close/>
                </a:path>
                <a:path w="90804" h="259714">
                  <a:moveTo>
                    <a:pt x="24968" y="175920"/>
                  </a:moveTo>
                  <a:lnTo>
                    <a:pt x="21869" y="175704"/>
                  </a:lnTo>
                  <a:lnTo>
                    <a:pt x="22910" y="176301"/>
                  </a:lnTo>
                  <a:lnTo>
                    <a:pt x="23063" y="176530"/>
                  </a:lnTo>
                  <a:lnTo>
                    <a:pt x="23355" y="176847"/>
                  </a:lnTo>
                  <a:lnTo>
                    <a:pt x="23736" y="176771"/>
                  </a:lnTo>
                  <a:lnTo>
                    <a:pt x="24193" y="176745"/>
                  </a:lnTo>
                  <a:lnTo>
                    <a:pt x="24625" y="176631"/>
                  </a:lnTo>
                  <a:lnTo>
                    <a:pt x="24472" y="176072"/>
                  </a:lnTo>
                  <a:lnTo>
                    <a:pt x="24828" y="175945"/>
                  </a:lnTo>
                  <a:lnTo>
                    <a:pt x="24968" y="175920"/>
                  </a:lnTo>
                  <a:close/>
                </a:path>
                <a:path w="90804" h="259714">
                  <a:moveTo>
                    <a:pt x="25260" y="175882"/>
                  </a:moveTo>
                  <a:lnTo>
                    <a:pt x="24968" y="175920"/>
                  </a:lnTo>
                  <a:lnTo>
                    <a:pt x="25234" y="175945"/>
                  </a:lnTo>
                  <a:close/>
                </a:path>
                <a:path w="90804" h="259714">
                  <a:moveTo>
                    <a:pt x="25400" y="175869"/>
                  </a:moveTo>
                  <a:lnTo>
                    <a:pt x="25387" y="175501"/>
                  </a:lnTo>
                  <a:lnTo>
                    <a:pt x="25260" y="175882"/>
                  </a:lnTo>
                  <a:lnTo>
                    <a:pt x="25400" y="175869"/>
                  </a:lnTo>
                  <a:close/>
                </a:path>
                <a:path w="90804" h="259714">
                  <a:moveTo>
                    <a:pt x="26085" y="177076"/>
                  </a:moveTo>
                  <a:lnTo>
                    <a:pt x="26073" y="176542"/>
                  </a:lnTo>
                  <a:lnTo>
                    <a:pt x="25692" y="176517"/>
                  </a:lnTo>
                  <a:lnTo>
                    <a:pt x="25552" y="176936"/>
                  </a:lnTo>
                  <a:lnTo>
                    <a:pt x="25857" y="176847"/>
                  </a:lnTo>
                  <a:lnTo>
                    <a:pt x="25781" y="177165"/>
                  </a:lnTo>
                  <a:lnTo>
                    <a:pt x="26085" y="177076"/>
                  </a:lnTo>
                  <a:close/>
                </a:path>
                <a:path w="90804" h="259714">
                  <a:moveTo>
                    <a:pt x="26530" y="185648"/>
                  </a:moveTo>
                  <a:lnTo>
                    <a:pt x="26174" y="185623"/>
                  </a:lnTo>
                  <a:lnTo>
                    <a:pt x="26428" y="185508"/>
                  </a:lnTo>
                  <a:lnTo>
                    <a:pt x="25806" y="184746"/>
                  </a:lnTo>
                  <a:lnTo>
                    <a:pt x="25501" y="185889"/>
                  </a:lnTo>
                  <a:lnTo>
                    <a:pt x="26339" y="185801"/>
                  </a:lnTo>
                  <a:lnTo>
                    <a:pt x="26530" y="185648"/>
                  </a:lnTo>
                  <a:close/>
                </a:path>
                <a:path w="90804" h="259714">
                  <a:moveTo>
                    <a:pt x="28206" y="148412"/>
                  </a:moveTo>
                  <a:lnTo>
                    <a:pt x="27114" y="147675"/>
                  </a:lnTo>
                  <a:lnTo>
                    <a:pt x="26949" y="148437"/>
                  </a:lnTo>
                  <a:lnTo>
                    <a:pt x="26225" y="148869"/>
                  </a:lnTo>
                  <a:lnTo>
                    <a:pt x="24892" y="149047"/>
                  </a:lnTo>
                  <a:lnTo>
                    <a:pt x="26238" y="149326"/>
                  </a:lnTo>
                  <a:lnTo>
                    <a:pt x="26263" y="148882"/>
                  </a:lnTo>
                  <a:lnTo>
                    <a:pt x="27749" y="149110"/>
                  </a:lnTo>
                  <a:lnTo>
                    <a:pt x="28143" y="148767"/>
                  </a:lnTo>
                  <a:lnTo>
                    <a:pt x="28206" y="148412"/>
                  </a:lnTo>
                  <a:close/>
                </a:path>
                <a:path w="90804" h="259714">
                  <a:moveTo>
                    <a:pt x="28930" y="193090"/>
                  </a:moveTo>
                  <a:lnTo>
                    <a:pt x="28740" y="192557"/>
                  </a:lnTo>
                  <a:lnTo>
                    <a:pt x="28575" y="192227"/>
                  </a:lnTo>
                  <a:lnTo>
                    <a:pt x="28270" y="191592"/>
                  </a:lnTo>
                  <a:lnTo>
                    <a:pt x="28016" y="191071"/>
                  </a:lnTo>
                  <a:lnTo>
                    <a:pt x="27851" y="190728"/>
                  </a:lnTo>
                  <a:lnTo>
                    <a:pt x="27800" y="189826"/>
                  </a:lnTo>
                  <a:lnTo>
                    <a:pt x="27774" y="189280"/>
                  </a:lnTo>
                  <a:lnTo>
                    <a:pt x="27686" y="187426"/>
                  </a:lnTo>
                  <a:lnTo>
                    <a:pt x="25946" y="186537"/>
                  </a:lnTo>
                  <a:lnTo>
                    <a:pt x="25641" y="187236"/>
                  </a:lnTo>
                  <a:lnTo>
                    <a:pt x="25615" y="188506"/>
                  </a:lnTo>
                  <a:lnTo>
                    <a:pt x="24142" y="189280"/>
                  </a:lnTo>
                  <a:lnTo>
                    <a:pt x="22860" y="189103"/>
                  </a:lnTo>
                  <a:lnTo>
                    <a:pt x="22504" y="188328"/>
                  </a:lnTo>
                  <a:lnTo>
                    <a:pt x="20256" y="187464"/>
                  </a:lnTo>
                  <a:lnTo>
                    <a:pt x="20154" y="187591"/>
                  </a:lnTo>
                  <a:lnTo>
                    <a:pt x="20053" y="186359"/>
                  </a:lnTo>
                  <a:lnTo>
                    <a:pt x="19812" y="185978"/>
                  </a:lnTo>
                  <a:lnTo>
                    <a:pt x="21437" y="185775"/>
                  </a:lnTo>
                  <a:lnTo>
                    <a:pt x="20193" y="183959"/>
                  </a:lnTo>
                  <a:lnTo>
                    <a:pt x="19253" y="183959"/>
                  </a:lnTo>
                  <a:lnTo>
                    <a:pt x="19253" y="188683"/>
                  </a:lnTo>
                  <a:lnTo>
                    <a:pt x="18630" y="189420"/>
                  </a:lnTo>
                  <a:lnTo>
                    <a:pt x="17818" y="189826"/>
                  </a:lnTo>
                  <a:lnTo>
                    <a:pt x="18262" y="189179"/>
                  </a:lnTo>
                  <a:lnTo>
                    <a:pt x="18402" y="188988"/>
                  </a:lnTo>
                  <a:lnTo>
                    <a:pt x="19253" y="188683"/>
                  </a:lnTo>
                  <a:lnTo>
                    <a:pt x="19253" y="183959"/>
                  </a:lnTo>
                  <a:lnTo>
                    <a:pt x="18427" y="183959"/>
                  </a:lnTo>
                  <a:lnTo>
                    <a:pt x="16789" y="183959"/>
                  </a:lnTo>
                  <a:lnTo>
                    <a:pt x="18021" y="187744"/>
                  </a:lnTo>
                  <a:lnTo>
                    <a:pt x="13944" y="188874"/>
                  </a:lnTo>
                  <a:lnTo>
                    <a:pt x="13449" y="189179"/>
                  </a:lnTo>
                  <a:lnTo>
                    <a:pt x="12611" y="189026"/>
                  </a:lnTo>
                  <a:lnTo>
                    <a:pt x="12547" y="188633"/>
                  </a:lnTo>
                  <a:lnTo>
                    <a:pt x="11569" y="188252"/>
                  </a:lnTo>
                  <a:lnTo>
                    <a:pt x="9550" y="186423"/>
                  </a:lnTo>
                  <a:lnTo>
                    <a:pt x="8153" y="186969"/>
                  </a:lnTo>
                  <a:lnTo>
                    <a:pt x="8115" y="187236"/>
                  </a:lnTo>
                  <a:lnTo>
                    <a:pt x="8013" y="187426"/>
                  </a:lnTo>
                  <a:lnTo>
                    <a:pt x="7937" y="188658"/>
                  </a:lnTo>
                  <a:lnTo>
                    <a:pt x="7810" y="188874"/>
                  </a:lnTo>
                  <a:lnTo>
                    <a:pt x="7442" y="189230"/>
                  </a:lnTo>
                  <a:lnTo>
                    <a:pt x="7200" y="189357"/>
                  </a:lnTo>
                  <a:lnTo>
                    <a:pt x="6413" y="192024"/>
                  </a:lnTo>
                  <a:lnTo>
                    <a:pt x="5613" y="192747"/>
                  </a:lnTo>
                  <a:lnTo>
                    <a:pt x="3302" y="193903"/>
                  </a:lnTo>
                  <a:lnTo>
                    <a:pt x="2451" y="194106"/>
                  </a:lnTo>
                  <a:lnTo>
                    <a:pt x="2527" y="195478"/>
                  </a:lnTo>
                  <a:lnTo>
                    <a:pt x="1727" y="195846"/>
                  </a:lnTo>
                  <a:lnTo>
                    <a:pt x="1193" y="196761"/>
                  </a:lnTo>
                  <a:lnTo>
                    <a:pt x="901" y="196977"/>
                  </a:lnTo>
                  <a:lnTo>
                    <a:pt x="1181" y="196367"/>
                  </a:lnTo>
                  <a:lnTo>
                    <a:pt x="0" y="196926"/>
                  </a:lnTo>
                  <a:lnTo>
                    <a:pt x="139" y="197269"/>
                  </a:lnTo>
                  <a:lnTo>
                    <a:pt x="762" y="197662"/>
                  </a:lnTo>
                  <a:lnTo>
                    <a:pt x="508" y="197269"/>
                  </a:lnTo>
                  <a:lnTo>
                    <a:pt x="876" y="197015"/>
                  </a:lnTo>
                  <a:lnTo>
                    <a:pt x="762" y="197662"/>
                  </a:lnTo>
                  <a:lnTo>
                    <a:pt x="647" y="198335"/>
                  </a:lnTo>
                  <a:lnTo>
                    <a:pt x="3187" y="198208"/>
                  </a:lnTo>
                  <a:lnTo>
                    <a:pt x="4051" y="198628"/>
                  </a:lnTo>
                  <a:lnTo>
                    <a:pt x="5537" y="198285"/>
                  </a:lnTo>
                  <a:lnTo>
                    <a:pt x="9474" y="198767"/>
                  </a:lnTo>
                  <a:lnTo>
                    <a:pt x="9740" y="198285"/>
                  </a:lnTo>
                  <a:lnTo>
                    <a:pt x="10020" y="197802"/>
                  </a:lnTo>
                  <a:lnTo>
                    <a:pt x="9969" y="197967"/>
                  </a:lnTo>
                  <a:lnTo>
                    <a:pt x="10058" y="197802"/>
                  </a:lnTo>
                  <a:lnTo>
                    <a:pt x="10248" y="197497"/>
                  </a:lnTo>
                  <a:lnTo>
                    <a:pt x="10642" y="197192"/>
                  </a:lnTo>
                  <a:lnTo>
                    <a:pt x="11049" y="197015"/>
                  </a:lnTo>
                  <a:lnTo>
                    <a:pt x="10020" y="197916"/>
                  </a:lnTo>
                  <a:lnTo>
                    <a:pt x="12547" y="197269"/>
                  </a:lnTo>
                  <a:lnTo>
                    <a:pt x="12700" y="197104"/>
                  </a:lnTo>
                  <a:lnTo>
                    <a:pt x="13182" y="196596"/>
                  </a:lnTo>
                  <a:lnTo>
                    <a:pt x="11176" y="197104"/>
                  </a:lnTo>
                  <a:lnTo>
                    <a:pt x="11137" y="196977"/>
                  </a:lnTo>
                  <a:lnTo>
                    <a:pt x="13081" y="196176"/>
                  </a:lnTo>
                  <a:lnTo>
                    <a:pt x="16306" y="197256"/>
                  </a:lnTo>
                  <a:lnTo>
                    <a:pt x="18338" y="196392"/>
                  </a:lnTo>
                  <a:lnTo>
                    <a:pt x="18465" y="196659"/>
                  </a:lnTo>
                  <a:lnTo>
                    <a:pt x="18669" y="196392"/>
                  </a:lnTo>
                  <a:lnTo>
                    <a:pt x="18846" y="196176"/>
                  </a:lnTo>
                  <a:lnTo>
                    <a:pt x="19113" y="195846"/>
                  </a:lnTo>
                  <a:lnTo>
                    <a:pt x="19177" y="195605"/>
                  </a:lnTo>
                  <a:lnTo>
                    <a:pt x="19608" y="195211"/>
                  </a:lnTo>
                  <a:lnTo>
                    <a:pt x="20269" y="194386"/>
                  </a:lnTo>
                  <a:lnTo>
                    <a:pt x="20967" y="193636"/>
                  </a:lnTo>
                  <a:lnTo>
                    <a:pt x="21615" y="193433"/>
                  </a:lnTo>
                  <a:lnTo>
                    <a:pt x="22148" y="192786"/>
                  </a:lnTo>
                  <a:lnTo>
                    <a:pt x="22263" y="192608"/>
                  </a:lnTo>
                  <a:lnTo>
                    <a:pt x="22555" y="192379"/>
                  </a:lnTo>
                  <a:lnTo>
                    <a:pt x="22821" y="192176"/>
                  </a:lnTo>
                  <a:lnTo>
                    <a:pt x="22225" y="192176"/>
                  </a:lnTo>
                  <a:lnTo>
                    <a:pt x="22491" y="192024"/>
                  </a:lnTo>
                  <a:lnTo>
                    <a:pt x="19519" y="192379"/>
                  </a:lnTo>
                  <a:lnTo>
                    <a:pt x="20904" y="192201"/>
                  </a:lnTo>
                  <a:lnTo>
                    <a:pt x="21983" y="191414"/>
                  </a:lnTo>
                  <a:lnTo>
                    <a:pt x="24257" y="192138"/>
                  </a:lnTo>
                  <a:lnTo>
                    <a:pt x="24396" y="191414"/>
                  </a:lnTo>
                  <a:lnTo>
                    <a:pt x="24472" y="191071"/>
                  </a:lnTo>
                  <a:lnTo>
                    <a:pt x="24612" y="191782"/>
                  </a:lnTo>
                  <a:lnTo>
                    <a:pt x="27203" y="191592"/>
                  </a:lnTo>
                  <a:lnTo>
                    <a:pt x="27533" y="191833"/>
                  </a:lnTo>
                  <a:lnTo>
                    <a:pt x="27660" y="192024"/>
                  </a:lnTo>
                  <a:lnTo>
                    <a:pt x="27711" y="192379"/>
                  </a:lnTo>
                  <a:lnTo>
                    <a:pt x="27609" y="192557"/>
                  </a:lnTo>
                  <a:lnTo>
                    <a:pt x="28244" y="192227"/>
                  </a:lnTo>
                  <a:lnTo>
                    <a:pt x="28435" y="192328"/>
                  </a:lnTo>
                  <a:lnTo>
                    <a:pt x="28930" y="193090"/>
                  </a:lnTo>
                  <a:close/>
                </a:path>
                <a:path w="90804" h="259714">
                  <a:moveTo>
                    <a:pt x="31051" y="19138"/>
                  </a:moveTo>
                  <a:lnTo>
                    <a:pt x="30505" y="18732"/>
                  </a:lnTo>
                  <a:lnTo>
                    <a:pt x="29362" y="19050"/>
                  </a:lnTo>
                  <a:lnTo>
                    <a:pt x="28956" y="19608"/>
                  </a:lnTo>
                  <a:lnTo>
                    <a:pt x="29502" y="19735"/>
                  </a:lnTo>
                  <a:lnTo>
                    <a:pt x="30480" y="19253"/>
                  </a:lnTo>
                  <a:lnTo>
                    <a:pt x="31051" y="19138"/>
                  </a:lnTo>
                  <a:close/>
                </a:path>
                <a:path w="90804" h="259714">
                  <a:moveTo>
                    <a:pt x="31216" y="188836"/>
                  </a:moveTo>
                  <a:lnTo>
                    <a:pt x="30911" y="187363"/>
                  </a:lnTo>
                  <a:lnTo>
                    <a:pt x="30365" y="187972"/>
                  </a:lnTo>
                  <a:lnTo>
                    <a:pt x="30416" y="188163"/>
                  </a:lnTo>
                  <a:lnTo>
                    <a:pt x="30200" y="188277"/>
                  </a:lnTo>
                  <a:lnTo>
                    <a:pt x="30695" y="188391"/>
                  </a:lnTo>
                  <a:lnTo>
                    <a:pt x="30784" y="188569"/>
                  </a:lnTo>
                  <a:lnTo>
                    <a:pt x="31216" y="188836"/>
                  </a:lnTo>
                  <a:close/>
                </a:path>
                <a:path w="90804" h="259714">
                  <a:moveTo>
                    <a:pt x="31254" y="189166"/>
                  </a:moveTo>
                  <a:lnTo>
                    <a:pt x="31229" y="188887"/>
                  </a:lnTo>
                  <a:lnTo>
                    <a:pt x="30822" y="188861"/>
                  </a:lnTo>
                  <a:lnTo>
                    <a:pt x="30873" y="189014"/>
                  </a:lnTo>
                  <a:lnTo>
                    <a:pt x="31191" y="189115"/>
                  </a:lnTo>
                  <a:close/>
                </a:path>
                <a:path w="90804" h="259714">
                  <a:moveTo>
                    <a:pt x="34201" y="138861"/>
                  </a:moveTo>
                  <a:lnTo>
                    <a:pt x="34150" y="138493"/>
                  </a:lnTo>
                  <a:lnTo>
                    <a:pt x="34010" y="138887"/>
                  </a:lnTo>
                  <a:lnTo>
                    <a:pt x="34201" y="138861"/>
                  </a:lnTo>
                  <a:close/>
                </a:path>
                <a:path w="90804" h="259714">
                  <a:moveTo>
                    <a:pt x="34455" y="137528"/>
                  </a:moveTo>
                  <a:lnTo>
                    <a:pt x="33934" y="137223"/>
                  </a:lnTo>
                  <a:lnTo>
                    <a:pt x="34150" y="138493"/>
                  </a:lnTo>
                  <a:lnTo>
                    <a:pt x="34455" y="137528"/>
                  </a:lnTo>
                  <a:close/>
                </a:path>
                <a:path w="90804" h="259714">
                  <a:moveTo>
                    <a:pt x="34912" y="146888"/>
                  </a:moveTo>
                  <a:lnTo>
                    <a:pt x="34734" y="146875"/>
                  </a:lnTo>
                  <a:lnTo>
                    <a:pt x="34734" y="146659"/>
                  </a:lnTo>
                  <a:lnTo>
                    <a:pt x="34531" y="146634"/>
                  </a:lnTo>
                  <a:lnTo>
                    <a:pt x="34251" y="145796"/>
                  </a:lnTo>
                  <a:lnTo>
                    <a:pt x="32816" y="147459"/>
                  </a:lnTo>
                  <a:lnTo>
                    <a:pt x="34658" y="147218"/>
                  </a:lnTo>
                  <a:lnTo>
                    <a:pt x="34467" y="146812"/>
                  </a:lnTo>
                  <a:lnTo>
                    <a:pt x="34823" y="147066"/>
                  </a:lnTo>
                  <a:lnTo>
                    <a:pt x="34912" y="146888"/>
                  </a:lnTo>
                  <a:close/>
                </a:path>
                <a:path w="90804" h="259714">
                  <a:moveTo>
                    <a:pt x="35052" y="159042"/>
                  </a:moveTo>
                  <a:lnTo>
                    <a:pt x="34480" y="158661"/>
                  </a:lnTo>
                  <a:lnTo>
                    <a:pt x="31318" y="159854"/>
                  </a:lnTo>
                  <a:lnTo>
                    <a:pt x="32524" y="160350"/>
                  </a:lnTo>
                  <a:lnTo>
                    <a:pt x="33045" y="159816"/>
                  </a:lnTo>
                  <a:lnTo>
                    <a:pt x="34188" y="159308"/>
                  </a:lnTo>
                  <a:lnTo>
                    <a:pt x="35052" y="159042"/>
                  </a:lnTo>
                  <a:close/>
                </a:path>
                <a:path w="90804" h="259714">
                  <a:moveTo>
                    <a:pt x="36817" y="172351"/>
                  </a:moveTo>
                  <a:lnTo>
                    <a:pt x="35471" y="173736"/>
                  </a:lnTo>
                  <a:lnTo>
                    <a:pt x="36283" y="173647"/>
                  </a:lnTo>
                  <a:lnTo>
                    <a:pt x="36410" y="173393"/>
                  </a:lnTo>
                  <a:lnTo>
                    <a:pt x="36563" y="173151"/>
                  </a:lnTo>
                  <a:lnTo>
                    <a:pt x="36741" y="173101"/>
                  </a:lnTo>
                  <a:lnTo>
                    <a:pt x="36817" y="172351"/>
                  </a:lnTo>
                  <a:close/>
                </a:path>
                <a:path w="90804" h="259714">
                  <a:moveTo>
                    <a:pt x="38087" y="116357"/>
                  </a:moveTo>
                  <a:lnTo>
                    <a:pt x="37998" y="116065"/>
                  </a:lnTo>
                  <a:lnTo>
                    <a:pt x="35814" y="117144"/>
                  </a:lnTo>
                  <a:lnTo>
                    <a:pt x="37198" y="117373"/>
                  </a:lnTo>
                  <a:lnTo>
                    <a:pt x="37312" y="117030"/>
                  </a:lnTo>
                  <a:lnTo>
                    <a:pt x="37858" y="116738"/>
                  </a:lnTo>
                  <a:lnTo>
                    <a:pt x="38087" y="116357"/>
                  </a:lnTo>
                  <a:close/>
                </a:path>
                <a:path w="90804" h="259714">
                  <a:moveTo>
                    <a:pt x="39255" y="255892"/>
                  </a:moveTo>
                  <a:lnTo>
                    <a:pt x="36855" y="255866"/>
                  </a:lnTo>
                  <a:lnTo>
                    <a:pt x="36487" y="255943"/>
                  </a:lnTo>
                  <a:lnTo>
                    <a:pt x="36309" y="256362"/>
                  </a:lnTo>
                  <a:lnTo>
                    <a:pt x="37909" y="256413"/>
                  </a:lnTo>
                  <a:lnTo>
                    <a:pt x="38074" y="256514"/>
                  </a:lnTo>
                  <a:lnTo>
                    <a:pt x="38214" y="256324"/>
                  </a:lnTo>
                  <a:lnTo>
                    <a:pt x="38950" y="256032"/>
                  </a:lnTo>
                  <a:lnTo>
                    <a:pt x="39255" y="255892"/>
                  </a:lnTo>
                  <a:close/>
                </a:path>
                <a:path w="90804" h="259714">
                  <a:moveTo>
                    <a:pt x="40665" y="119227"/>
                  </a:moveTo>
                  <a:lnTo>
                    <a:pt x="40157" y="119265"/>
                  </a:lnTo>
                  <a:lnTo>
                    <a:pt x="40017" y="119011"/>
                  </a:lnTo>
                  <a:lnTo>
                    <a:pt x="39141" y="119278"/>
                  </a:lnTo>
                  <a:lnTo>
                    <a:pt x="40195" y="119773"/>
                  </a:lnTo>
                  <a:lnTo>
                    <a:pt x="40640" y="119722"/>
                  </a:lnTo>
                  <a:lnTo>
                    <a:pt x="40665" y="119227"/>
                  </a:lnTo>
                  <a:close/>
                </a:path>
                <a:path w="90804" h="259714">
                  <a:moveTo>
                    <a:pt x="41325" y="170865"/>
                  </a:moveTo>
                  <a:lnTo>
                    <a:pt x="37706" y="172364"/>
                  </a:lnTo>
                  <a:lnTo>
                    <a:pt x="39243" y="172732"/>
                  </a:lnTo>
                  <a:lnTo>
                    <a:pt x="39331" y="172478"/>
                  </a:lnTo>
                  <a:lnTo>
                    <a:pt x="40195" y="172491"/>
                  </a:lnTo>
                  <a:lnTo>
                    <a:pt x="40322" y="172161"/>
                  </a:lnTo>
                  <a:lnTo>
                    <a:pt x="41325" y="170865"/>
                  </a:lnTo>
                  <a:close/>
                </a:path>
                <a:path w="90804" h="259714">
                  <a:moveTo>
                    <a:pt x="41402" y="129832"/>
                  </a:moveTo>
                  <a:lnTo>
                    <a:pt x="41211" y="129730"/>
                  </a:lnTo>
                  <a:lnTo>
                    <a:pt x="41402" y="129832"/>
                  </a:lnTo>
                  <a:close/>
                </a:path>
                <a:path w="90804" h="259714">
                  <a:moveTo>
                    <a:pt x="43599" y="129540"/>
                  </a:moveTo>
                  <a:lnTo>
                    <a:pt x="41567" y="129806"/>
                  </a:lnTo>
                  <a:lnTo>
                    <a:pt x="42545" y="130238"/>
                  </a:lnTo>
                  <a:lnTo>
                    <a:pt x="43561" y="130467"/>
                  </a:lnTo>
                  <a:lnTo>
                    <a:pt x="43599" y="129540"/>
                  </a:lnTo>
                  <a:close/>
                </a:path>
                <a:path w="90804" h="259714">
                  <a:moveTo>
                    <a:pt x="43954" y="168135"/>
                  </a:moveTo>
                  <a:lnTo>
                    <a:pt x="43802" y="168198"/>
                  </a:lnTo>
                  <a:lnTo>
                    <a:pt x="43929" y="168198"/>
                  </a:lnTo>
                  <a:close/>
                </a:path>
                <a:path w="90804" h="259714">
                  <a:moveTo>
                    <a:pt x="44005" y="168122"/>
                  </a:moveTo>
                  <a:close/>
                </a:path>
                <a:path w="90804" h="259714">
                  <a:moveTo>
                    <a:pt x="44450" y="169405"/>
                  </a:moveTo>
                  <a:lnTo>
                    <a:pt x="44361" y="169011"/>
                  </a:lnTo>
                  <a:lnTo>
                    <a:pt x="43891" y="169011"/>
                  </a:lnTo>
                  <a:lnTo>
                    <a:pt x="43611" y="169011"/>
                  </a:lnTo>
                  <a:lnTo>
                    <a:pt x="43827" y="168694"/>
                  </a:lnTo>
                  <a:lnTo>
                    <a:pt x="43967" y="168490"/>
                  </a:lnTo>
                  <a:lnTo>
                    <a:pt x="43611" y="168694"/>
                  </a:lnTo>
                  <a:lnTo>
                    <a:pt x="43738" y="168490"/>
                  </a:lnTo>
                  <a:lnTo>
                    <a:pt x="43802" y="168198"/>
                  </a:lnTo>
                  <a:lnTo>
                    <a:pt x="43916" y="167728"/>
                  </a:lnTo>
                  <a:lnTo>
                    <a:pt x="44081" y="167728"/>
                  </a:lnTo>
                  <a:lnTo>
                    <a:pt x="44196" y="167487"/>
                  </a:lnTo>
                  <a:lnTo>
                    <a:pt x="42938" y="167347"/>
                  </a:lnTo>
                  <a:lnTo>
                    <a:pt x="41135" y="169748"/>
                  </a:lnTo>
                  <a:lnTo>
                    <a:pt x="42659" y="169532"/>
                  </a:lnTo>
                  <a:lnTo>
                    <a:pt x="42976" y="169456"/>
                  </a:lnTo>
                  <a:lnTo>
                    <a:pt x="44450" y="169405"/>
                  </a:lnTo>
                  <a:close/>
                </a:path>
                <a:path w="90804" h="259714">
                  <a:moveTo>
                    <a:pt x="46545" y="127838"/>
                  </a:moveTo>
                  <a:lnTo>
                    <a:pt x="46075" y="127914"/>
                  </a:lnTo>
                  <a:lnTo>
                    <a:pt x="46278" y="127685"/>
                  </a:lnTo>
                  <a:lnTo>
                    <a:pt x="46367" y="127419"/>
                  </a:lnTo>
                  <a:lnTo>
                    <a:pt x="46266" y="127038"/>
                  </a:lnTo>
                  <a:lnTo>
                    <a:pt x="45948" y="126936"/>
                  </a:lnTo>
                  <a:lnTo>
                    <a:pt x="45669" y="127368"/>
                  </a:lnTo>
                  <a:lnTo>
                    <a:pt x="45529" y="127609"/>
                  </a:lnTo>
                  <a:lnTo>
                    <a:pt x="45199" y="127850"/>
                  </a:lnTo>
                  <a:lnTo>
                    <a:pt x="44373" y="128181"/>
                  </a:lnTo>
                  <a:lnTo>
                    <a:pt x="44475" y="128562"/>
                  </a:lnTo>
                  <a:lnTo>
                    <a:pt x="43192" y="128905"/>
                  </a:lnTo>
                  <a:lnTo>
                    <a:pt x="44475" y="129870"/>
                  </a:lnTo>
                  <a:lnTo>
                    <a:pt x="45542" y="129743"/>
                  </a:lnTo>
                  <a:lnTo>
                    <a:pt x="46291" y="129489"/>
                  </a:lnTo>
                  <a:lnTo>
                    <a:pt x="46431" y="128943"/>
                  </a:lnTo>
                  <a:lnTo>
                    <a:pt x="46545" y="128117"/>
                  </a:lnTo>
                  <a:lnTo>
                    <a:pt x="46545" y="127838"/>
                  </a:lnTo>
                  <a:close/>
                </a:path>
                <a:path w="90804" h="259714">
                  <a:moveTo>
                    <a:pt x="46799" y="191858"/>
                  </a:moveTo>
                  <a:lnTo>
                    <a:pt x="46024" y="191871"/>
                  </a:lnTo>
                  <a:lnTo>
                    <a:pt x="46050" y="191554"/>
                  </a:lnTo>
                  <a:lnTo>
                    <a:pt x="45275" y="191223"/>
                  </a:lnTo>
                  <a:lnTo>
                    <a:pt x="45440" y="191668"/>
                  </a:lnTo>
                  <a:lnTo>
                    <a:pt x="46012" y="191897"/>
                  </a:lnTo>
                  <a:lnTo>
                    <a:pt x="46799" y="191858"/>
                  </a:lnTo>
                  <a:close/>
                </a:path>
                <a:path w="90804" h="259714">
                  <a:moveTo>
                    <a:pt x="47802" y="192506"/>
                  </a:moveTo>
                  <a:lnTo>
                    <a:pt x="47561" y="192303"/>
                  </a:lnTo>
                  <a:lnTo>
                    <a:pt x="47332" y="192163"/>
                  </a:lnTo>
                  <a:lnTo>
                    <a:pt x="46240" y="192443"/>
                  </a:lnTo>
                  <a:lnTo>
                    <a:pt x="46672" y="192786"/>
                  </a:lnTo>
                  <a:lnTo>
                    <a:pt x="46837" y="192709"/>
                  </a:lnTo>
                  <a:lnTo>
                    <a:pt x="47802" y="192506"/>
                  </a:lnTo>
                  <a:close/>
                </a:path>
                <a:path w="90804" h="259714">
                  <a:moveTo>
                    <a:pt x="48044" y="125031"/>
                  </a:moveTo>
                  <a:close/>
                </a:path>
                <a:path w="90804" h="259714">
                  <a:moveTo>
                    <a:pt x="48387" y="41071"/>
                  </a:moveTo>
                  <a:lnTo>
                    <a:pt x="46786" y="39878"/>
                  </a:lnTo>
                  <a:lnTo>
                    <a:pt x="45783" y="39789"/>
                  </a:lnTo>
                  <a:lnTo>
                    <a:pt x="44564" y="40335"/>
                  </a:lnTo>
                  <a:lnTo>
                    <a:pt x="46088" y="40563"/>
                  </a:lnTo>
                  <a:lnTo>
                    <a:pt x="46913" y="41808"/>
                  </a:lnTo>
                  <a:lnTo>
                    <a:pt x="48387" y="41071"/>
                  </a:lnTo>
                  <a:close/>
                </a:path>
                <a:path w="90804" h="259714">
                  <a:moveTo>
                    <a:pt x="48450" y="111760"/>
                  </a:moveTo>
                  <a:lnTo>
                    <a:pt x="48298" y="111658"/>
                  </a:lnTo>
                  <a:lnTo>
                    <a:pt x="48006" y="111848"/>
                  </a:lnTo>
                  <a:lnTo>
                    <a:pt x="48183" y="111772"/>
                  </a:lnTo>
                  <a:lnTo>
                    <a:pt x="48234" y="111988"/>
                  </a:lnTo>
                  <a:lnTo>
                    <a:pt x="48437" y="111772"/>
                  </a:lnTo>
                  <a:close/>
                </a:path>
                <a:path w="90804" h="259714">
                  <a:moveTo>
                    <a:pt x="48856" y="199809"/>
                  </a:moveTo>
                  <a:lnTo>
                    <a:pt x="47485" y="199275"/>
                  </a:lnTo>
                  <a:lnTo>
                    <a:pt x="48577" y="198653"/>
                  </a:lnTo>
                  <a:lnTo>
                    <a:pt x="47701" y="198539"/>
                  </a:lnTo>
                  <a:lnTo>
                    <a:pt x="47485" y="197840"/>
                  </a:lnTo>
                  <a:lnTo>
                    <a:pt x="47167" y="197459"/>
                  </a:lnTo>
                  <a:lnTo>
                    <a:pt x="46723" y="196621"/>
                  </a:lnTo>
                  <a:lnTo>
                    <a:pt x="45859" y="196723"/>
                  </a:lnTo>
                  <a:lnTo>
                    <a:pt x="45148" y="195326"/>
                  </a:lnTo>
                  <a:lnTo>
                    <a:pt x="44183" y="194830"/>
                  </a:lnTo>
                  <a:lnTo>
                    <a:pt x="43091" y="193789"/>
                  </a:lnTo>
                  <a:lnTo>
                    <a:pt x="42075" y="192570"/>
                  </a:lnTo>
                  <a:lnTo>
                    <a:pt x="42519" y="191287"/>
                  </a:lnTo>
                  <a:lnTo>
                    <a:pt x="42697" y="192074"/>
                  </a:lnTo>
                  <a:lnTo>
                    <a:pt x="43243" y="193827"/>
                  </a:lnTo>
                  <a:lnTo>
                    <a:pt x="44170" y="194170"/>
                  </a:lnTo>
                  <a:lnTo>
                    <a:pt x="43573" y="193001"/>
                  </a:lnTo>
                  <a:lnTo>
                    <a:pt x="44475" y="191681"/>
                  </a:lnTo>
                  <a:lnTo>
                    <a:pt x="42532" y="191262"/>
                  </a:lnTo>
                  <a:lnTo>
                    <a:pt x="42760" y="190601"/>
                  </a:lnTo>
                  <a:lnTo>
                    <a:pt x="40805" y="190703"/>
                  </a:lnTo>
                  <a:lnTo>
                    <a:pt x="39204" y="191820"/>
                  </a:lnTo>
                  <a:lnTo>
                    <a:pt x="36487" y="194310"/>
                  </a:lnTo>
                  <a:lnTo>
                    <a:pt x="38849" y="195541"/>
                  </a:lnTo>
                  <a:lnTo>
                    <a:pt x="40703" y="195808"/>
                  </a:lnTo>
                  <a:lnTo>
                    <a:pt x="42062" y="196748"/>
                  </a:lnTo>
                  <a:lnTo>
                    <a:pt x="43954" y="197218"/>
                  </a:lnTo>
                  <a:lnTo>
                    <a:pt x="43256" y="197650"/>
                  </a:lnTo>
                  <a:lnTo>
                    <a:pt x="44437" y="197637"/>
                  </a:lnTo>
                  <a:lnTo>
                    <a:pt x="44729" y="198043"/>
                  </a:lnTo>
                  <a:lnTo>
                    <a:pt x="45250" y="198513"/>
                  </a:lnTo>
                  <a:lnTo>
                    <a:pt x="45986" y="198869"/>
                  </a:lnTo>
                  <a:lnTo>
                    <a:pt x="46659" y="199301"/>
                  </a:lnTo>
                  <a:lnTo>
                    <a:pt x="47015" y="199580"/>
                  </a:lnTo>
                  <a:lnTo>
                    <a:pt x="48856" y="199809"/>
                  </a:lnTo>
                  <a:close/>
                </a:path>
                <a:path w="90804" h="259714">
                  <a:moveTo>
                    <a:pt x="48895" y="174802"/>
                  </a:moveTo>
                  <a:lnTo>
                    <a:pt x="48628" y="173520"/>
                  </a:lnTo>
                  <a:lnTo>
                    <a:pt x="48158" y="171869"/>
                  </a:lnTo>
                  <a:lnTo>
                    <a:pt x="47536" y="170942"/>
                  </a:lnTo>
                  <a:lnTo>
                    <a:pt x="46278" y="170078"/>
                  </a:lnTo>
                  <a:lnTo>
                    <a:pt x="48361" y="174726"/>
                  </a:lnTo>
                  <a:lnTo>
                    <a:pt x="48895" y="174802"/>
                  </a:lnTo>
                  <a:close/>
                </a:path>
                <a:path w="90804" h="259714">
                  <a:moveTo>
                    <a:pt x="49174" y="255663"/>
                  </a:moveTo>
                  <a:lnTo>
                    <a:pt x="47358" y="255219"/>
                  </a:lnTo>
                  <a:lnTo>
                    <a:pt x="47040" y="255778"/>
                  </a:lnTo>
                  <a:lnTo>
                    <a:pt x="46710" y="255854"/>
                  </a:lnTo>
                  <a:lnTo>
                    <a:pt x="48704" y="256133"/>
                  </a:lnTo>
                  <a:lnTo>
                    <a:pt x="49174" y="255663"/>
                  </a:lnTo>
                  <a:close/>
                </a:path>
                <a:path w="90804" h="259714">
                  <a:moveTo>
                    <a:pt x="50228" y="112115"/>
                  </a:moveTo>
                  <a:lnTo>
                    <a:pt x="48247" y="112039"/>
                  </a:lnTo>
                  <a:lnTo>
                    <a:pt x="48310" y="112356"/>
                  </a:lnTo>
                  <a:lnTo>
                    <a:pt x="49669" y="112458"/>
                  </a:lnTo>
                  <a:lnTo>
                    <a:pt x="50228" y="112115"/>
                  </a:lnTo>
                  <a:close/>
                </a:path>
                <a:path w="90804" h="259714">
                  <a:moveTo>
                    <a:pt x="53289" y="235356"/>
                  </a:moveTo>
                  <a:lnTo>
                    <a:pt x="53073" y="235521"/>
                  </a:lnTo>
                  <a:lnTo>
                    <a:pt x="52666" y="235077"/>
                  </a:lnTo>
                  <a:lnTo>
                    <a:pt x="52539" y="234861"/>
                  </a:lnTo>
                  <a:lnTo>
                    <a:pt x="52349" y="234759"/>
                  </a:lnTo>
                  <a:lnTo>
                    <a:pt x="51892" y="234543"/>
                  </a:lnTo>
                  <a:lnTo>
                    <a:pt x="52044" y="234353"/>
                  </a:lnTo>
                  <a:lnTo>
                    <a:pt x="51244" y="234353"/>
                  </a:lnTo>
                  <a:lnTo>
                    <a:pt x="51206" y="234835"/>
                  </a:lnTo>
                  <a:lnTo>
                    <a:pt x="51955" y="234975"/>
                  </a:lnTo>
                  <a:lnTo>
                    <a:pt x="52006" y="235445"/>
                  </a:lnTo>
                  <a:lnTo>
                    <a:pt x="51828" y="236169"/>
                  </a:lnTo>
                  <a:lnTo>
                    <a:pt x="52527" y="236169"/>
                  </a:lnTo>
                  <a:lnTo>
                    <a:pt x="52362" y="235902"/>
                  </a:lnTo>
                  <a:lnTo>
                    <a:pt x="53111" y="236004"/>
                  </a:lnTo>
                  <a:lnTo>
                    <a:pt x="53009" y="235483"/>
                  </a:lnTo>
                  <a:lnTo>
                    <a:pt x="53225" y="235661"/>
                  </a:lnTo>
                  <a:lnTo>
                    <a:pt x="53289" y="235356"/>
                  </a:lnTo>
                  <a:close/>
                </a:path>
                <a:path w="90804" h="259714">
                  <a:moveTo>
                    <a:pt x="54165" y="121348"/>
                  </a:moveTo>
                  <a:lnTo>
                    <a:pt x="47866" y="119811"/>
                  </a:lnTo>
                  <a:lnTo>
                    <a:pt x="47294" y="120777"/>
                  </a:lnTo>
                  <a:lnTo>
                    <a:pt x="45300" y="120446"/>
                  </a:lnTo>
                  <a:lnTo>
                    <a:pt x="44323" y="121361"/>
                  </a:lnTo>
                  <a:lnTo>
                    <a:pt x="46050" y="122580"/>
                  </a:lnTo>
                  <a:lnTo>
                    <a:pt x="46697" y="121716"/>
                  </a:lnTo>
                  <a:lnTo>
                    <a:pt x="49860" y="122415"/>
                  </a:lnTo>
                  <a:lnTo>
                    <a:pt x="50203" y="121983"/>
                  </a:lnTo>
                  <a:lnTo>
                    <a:pt x="54165" y="121348"/>
                  </a:lnTo>
                  <a:close/>
                </a:path>
                <a:path w="90804" h="259714">
                  <a:moveTo>
                    <a:pt x="56603" y="164807"/>
                  </a:moveTo>
                  <a:lnTo>
                    <a:pt x="56248" y="164185"/>
                  </a:lnTo>
                  <a:lnTo>
                    <a:pt x="51600" y="165163"/>
                  </a:lnTo>
                  <a:lnTo>
                    <a:pt x="52832" y="165950"/>
                  </a:lnTo>
                  <a:lnTo>
                    <a:pt x="51917" y="166027"/>
                  </a:lnTo>
                  <a:lnTo>
                    <a:pt x="52552" y="166776"/>
                  </a:lnTo>
                  <a:lnTo>
                    <a:pt x="53174" y="166636"/>
                  </a:lnTo>
                  <a:lnTo>
                    <a:pt x="53492" y="166077"/>
                  </a:lnTo>
                  <a:lnTo>
                    <a:pt x="54279" y="166027"/>
                  </a:lnTo>
                  <a:lnTo>
                    <a:pt x="54305" y="165265"/>
                  </a:lnTo>
                  <a:lnTo>
                    <a:pt x="56400" y="164744"/>
                  </a:lnTo>
                  <a:lnTo>
                    <a:pt x="56603" y="164807"/>
                  </a:lnTo>
                  <a:close/>
                </a:path>
                <a:path w="90804" h="259714">
                  <a:moveTo>
                    <a:pt x="57086" y="102450"/>
                  </a:moveTo>
                  <a:lnTo>
                    <a:pt x="55257" y="103162"/>
                  </a:lnTo>
                  <a:lnTo>
                    <a:pt x="54876" y="103251"/>
                  </a:lnTo>
                  <a:lnTo>
                    <a:pt x="53378" y="103746"/>
                  </a:lnTo>
                  <a:lnTo>
                    <a:pt x="52705" y="103060"/>
                  </a:lnTo>
                  <a:lnTo>
                    <a:pt x="54102" y="104559"/>
                  </a:lnTo>
                  <a:lnTo>
                    <a:pt x="54419" y="104546"/>
                  </a:lnTo>
                  <a:lnTo>
                    <a:pt x="54902" y="105054"/>
                  </a:lnTo>
                  <a:lnTo>
                    <a:pt x="55359" y="104876"/>
                  </a:lnTo>
                  <a:lnTo>
                    <a:pt x="55905" y="104584"/>
                  </a:lnTo>
                  <a:lnTo>
                    <a:pt x="55981" y="103797"/>
                  </a:lnTo>
                  <a:lnTo>
                    <a:pt x="56235" y="103187"/>
                  </a:lnTo>
                  <a:lnTo>
                    <a:pt x="57086" y="102450"/>
                  </a:lnTo>
                  <a:close/>
                </a:path>
                <a:path w="90804" h="259714">
                  <a:moveTo>
                    <a:pt x="57150" y="233324"/>
                  </a:moveTo>
                  <a:lnTo>
                    <a:pt x="57111" y="233045"/>
                  </a:lnTo>
                  <a:lnTo>
                    <a:pt x="56921" y="233197"/>
                  </a:lnTo>
                  <a:lnTo>
                    <a:pt x="57150" y="233324"/>
                  </a:lnTo>
                  <a:close/>
                </a:path>
                <a:path w="90804" h="259714">
                  <a:moveTo>
                    <a:pt x="57238" y="233197"/>
                  </a:moveTo>
                  <a:lnTo>
                    <a:pt x="57150" y="233070"/>
                  </a:lnTo>
                  <a:lnTo>
                    <a:pt x="57162" y="233197"/>
                  </a:lnTo>
                  <a:close/>
                </a:path>
                <a:path w="90804" h="259714">
                  <a:moveTo>
                    <a:pt x="57848" y="227507"/>
                  </a:moveTo>
                  <a:lnTo>
                    <a:pt x="55930" y="227291"/>
                  </a:lnTo>
                  <a:lnTo>
                    <a:pt x="55930" y="227571"/>
                  </a:lnTo>
                  <a:lnTo>
                    <a:pt x="55816" y="227799"/>
                  </a:lnTo>
                  <a:lnTo>
                    <a:pt x="56286" y="228104"/>
                  </a:lnTo>
                  <a:lnTo>
                    <a:pt x="56578" y="228003"/>
                  </a:lnTo>
                  <a:lnTo>
                    <a:pt x="56972" y="227965"/>
                  </a:lnTo>
                  <a:lnTo>
                    <a:pt x="56883" y="227812"/>
                  </a:lnTo>
                  <a:lnTo>
                    <a:pt x="57848" y="227507"/>
                  </a:lnTo>
                  <a:close/>
                </a:path>
                <a:path w="90804" h="259714">
                  <a:moveTo>
                    <a:pt x="58661" y="102235"/>
                  </a:moveTo>
                  <a:lnTo>
                    <a:pt x="58508" y="102171"/>
                  </a:lnTo>
                  <a:lnTo>
                    <a:pt x="57746" y="102616"/>
                  </a:lnTo>
                  <a:lnTo>
                    <a:pt x="58458" y="102628"/>
                  </a:lnTo>
                  <a:lnTo>
                    <a:pt x="58661" y="102235"/>
                  </a:lnTo>
                  <a:close/>
                </a:path>
                <a:path w="90804" h="259714">
                  <a:moveTo>
                    <a:pt x="60172" y="45923"/>
                  </a:moveTo>
                  <a:lnTo>
                    <a:pt x="60096" y="45529"/>
                  </a:lnTo>
                  <a:lnTo>
                    <a:pt x="59537" y="45923"/>
                  </a:lnTo>
                  <a:lnTo>
                    <a:pt x="60172" y="45923"/>
                  </a:lnTo>
                  <a:close/>
                </a:path>
                <a:path w="90804" h="259714">
                  <a:moveTo>
                    <a:pt x="60363" y="258127"/>
                  </a:moveTo>
                  <a:lnTo>
                    <a:pt x="59563" y="258127"/>
                  </a:lnTo>
                  <a:lnTo>
                    <a:pt x="58026" y="257429"/>
                  </a:lnTo>
                  <a:lnTo>
                    <a:pt x="57251" y="257073"/>
                  </a:lnTo>
                  <a:lnTo>
                    <a:pt x="57429" y="256667"/>
                  </a:lnTo>
                  <a:lnTo>
                    <a:pt x="57569" y="256362"/>
                  </a:lnTo>
                  <a:lnTo>
                    <a:pt x="57670" y="255790"/>
                  </a:lnTo>
                  <a:lnTo>
                    <a:pt x="57658" y="255409"/>
                  </a:lnTo>
                  <a:lnTo>
                    <a:pt x="56083" y="254355"/>
                  </a:lnTo>
                  <a:lnTo>
                    <a:pt x="53784" y="255155"/>
                  </a:lnTo>
                  <a:lnTo>
                    <a:pt x="53416" y="255879"/>
                  </a:lnTo>
                  <a:lnTo>
                    <a:pt x="53314" y="256082"/>
                  </a:lnTo>
                  <a:lnTo>
                    <a:pt x="52997" y="256717"/>
                  </a:lnTo>
                  <a:lnTo>
                    <a:pt x="52590" y="256578"/>
                  </a:lnTo>
                  <a:lnTo>
                    <a:pt x="53314" y="256082"/>
                  </a:lnTo>
                  <a:lnTo>
                    <a:pt x="53314" y="255917"/>
                  </a:lnTo>
                  <a:lnTo>
                    <a:pt x="52603" y="256108"/>
                  </a:lnTo>
                  <a:lnTo>
                    <a:pt x="53124" y="255828"/>
                  </a:lnTo>
                  <a:lnTo>
                    <a:pt x="51320" y="255701"/>
                  </a:lnTo>
                  <a:lnTo>
                    <a:pt x="51181" y="255701"/>
                  </a:lnTo>
                  <a:lnTo>
                    <a:pt x="50330" y="255409"/>
                  </a:lnTo>
                  <a:lnTo>
                    <a:pt x="49517" y="255054"/>
                  </a:lnTo>
                  <a:lnTo>
                    <a:pt x="50152" y="256235"/>
                  </a:lnTo>
                  <a:lnTo>
                    <a:pt x="50800" y="256108"/>
                  </a:lnTo>
                  <a:lnTo>
                    <a:pt x="51409" y="256362"/>
                  </a:lnTo>
                  <a:lnTo>
                    <a:pt x="51955" y="256806"/>
                  </a:lnTo>
                  <a:lnTo>
                    <a:pt x="51422" y="256946"/>
                  </a:lnTo>
                  <a:lnTo>
                    <a:pt x="52171" y="256806"/>
                  </a:lnTo>
                  <a:lnTo>
                    <a:pt x="52057" y="257009"/>
                  </a:lnTo>
                  <a:lnTo>
                    <a:pt x="52184" y="256971"/>
                  </a:lnTo>
                  <a:lnTo>
                    <a:pt x="52235" y="257175"/>
                  </a:lnTo>
                  <a:lnTo>
                    <a:pt x="52501" y="256971"/>
                  </a:lnTo>
                  <a:lnTo>
                    <a:pt x="52489" y="257149"/>
                  </a:lnTo>
                  <a:lnTo>
                    <a:pt x="52895" y="256933"/>
                  </a:lnTo>
                  <a:lnTo>
                    <a:pt x="53136" y="256806"/>
                  </a:lnTo>
                  <a:lnTo>
                    <a:pt x="53301" y="256717"/>
                  </a:lnTo>
                  <a:lnTo>
                    <a:pt x="54483" y="257670"/>
                  </a:lnTo>
                  <a:lnTo>
                    <a:pt x="54394" y="257429"/>
                  </a:lnTo>
                  <a:lnTo>
                    <a:pt x="54940" y="257771"/>
                  </a:lnTo>
                  <a:lnTo>
                    <a:pt x="55778" y="257937"/>
                  </a:lnTo>
                  <a:lnTo>
                    <a:pt x="56273" y="258076"/>
                  </a:lnTo>
                  <a:lnTo>
                    <a:pt x="56794" y="258699"/>
                  </a:lnTo>
                  <a:lnTo>
                    <a:pt x="57353" y="258978"/>
                  </a:lnTo>
                  <a:lnTo>
                    <a:pt x="56819" y="258381"/>
                  </a:lnTo>
                  <a:lnTo>
                    <a:pt x="58508" y="259334"/>
                  </a:lnTo>
                  <a:lnTo>
                    <a:pt x="58343" y="258953"/>
                  </a:lnTo>
                  <a:lnTo>
                    <a:pt x="59740" y="258381"/>
                  </a:lnTo>
                  <a:lnTo>
                    <a:pt x="60363" y="258127"/>
                  </a:lnTo>
                  <a:close/>
                </a:path>
                <a:path w="90804" h="259714">
                  <a:moveTo>
                    <a:pt x="61341" y="75476"/>
                  </a:moveTo>
                  <a:lnTo>
                    <a:pt x="60286" y="74764"/>
                  </a:lnTo>
                  <a:lnTo>
                    <a:pt x="60947" y="74587"/>
                  </a:lnTo>
                  <a:lnTo>
                    <a:pt x="60159" y="74142"/>
                  </a:lnTo>
                  <a:lnTo>
                    <a:pt x="59309" y="75552"/>
                  </a:lnTo>
                  <a:lnTo>
                    <a:pt x="61036" y="75552"/>
                  </a:lnTo>
                  <a:lnTo>
                    <a:pt x="61341" y="75476"/>
                  </a:lnTo>
                  <a:close/>
                </a:path>
                <a:path w="90804" h="259714">
                  <a:moveTo>
                    <a:pt x="63106" y="47548"/>
                  </a:moveTo>
                  <a:lnTo>
                    <a:pt x="63017" y="47409"/>
                  </a:lnTo>
                  <a:lnTo>
                    <a:pt x="62560" y="47256"/>
                  </a:lnTo>
                  <a:lnTo>
                    <a:pt x="62522" y="47129"/>
                  </a:lnTo>
                  <a:lnTo>
                    <a:pt x="62445" y="46913"/>
                  </a:lnTo>
                  <a:lnTo>
                    <a:pt x="62407" y="46786"/>
                  </a:lnTo>
                  <a:lnTo>
                    <a:pt x="61671" y="46786"/>
                  </a:lnTo>
                  <a:lnTo>
                    <a:pt x="61569" y="46342"/>
                  </a:lnTo>
                  <a:lnTo>
                    <a:pt x="61290" y="46266"/>
                  </a:lnTo>
                  <a:lnTo>
                    <a:pt x="60744" y="46113"/>
                  </a:lnTo>
                  <a:lnTo>
                    <a:pt x="60464" y="46113"/>
                  </a:lnTo>
                  <a:lnTo>
                    <a:pt x="60464" y="46545"/>
                  </a:lnTo>
                  <a:lnTo>
                    <a:pt x="60185" y="46520"/>
                  </a:lnTo>
                  <a:lnTo>
                    <a:pt x="60439" y="46266"/>
                  </a:lnTo>
                  <a:lnTo>
                    <a:pt x="60464" y="46545"/>
                  </a:lnTo>
                  <a:lnTo>
                    <a:pt x="60464" y="46113"/>
                  </a:lnTo>
                  <a:lnTo>
                    <a:pt x="60210" y="46113"/>
                  </a:lnTo>
                  <a:lnTo>
                    <a:pt x="60172" y="45935"/>
                  </a:lnTo>
                  <a:lnTo>
                    <a:pt x="59524" y="45935"/>
                  </a:lnTo>
                  <a:lnTo>
                    <a:pt x="59258" y="45935"/>
                  </a:lnTo>
                  <a:lnTo>
                    <a:pt x="58534" y="46837"/>
                  </a:lnTo>
                  <a:lnTo>
                    <a:pt x="59626" y="46990"/>
                  </a:lnTo>
                  <a:lnTo>
                    <a:pt x="59956" y="46672"/>
                  </a:lnTo>
                  <a:lnTo>
                    <a:pt x="60477" y="46609"/>
                  </a:lnTo>
                  <a:lnTo>
                    <a:pt x="60490" y="46786"/>
                  </a:lnTo>
                  <a:lnTo>
                    <a:pt x="60883" y="46672"/>
                  </a:lnTo>
                  <a:lnTo>
                    <a:pt x="60921" y="46990"/>
                  </a:lnTo>
                  <a:lnTo>
                    <a:pt x="61137" y="47155"/>
                  </a:lnTo>
                  <a:lnTo>
                    <a:pt x="61302" y="47193"/>
                  </a:lnTo>
                  <a:lnTo>
                    <a:pt x="61302" y="46913"/>
                  </a:lnTo>
                  <a:lnTo>
                    <a:pt x="61341" y="47231"/>
                  </a:lnTo>
                  <a:lnTo>
                    <a:pt x="61468" y="47231"/>
                  </a:lnTo>
                  <a:lnTo>
                    <a:pt x="61709" y="47396"/>
                  </a:lnTo>
                  <a:lnTo>
                    <a:pt x="62788" y="47536"/>
                  </a:lnTo>
                  <a:lnTo>
                    <a:pt x="62915" y="47917"/>
                  </a:lnTo>
                  <a:lnTo>
                    <a:pt x="63106" y="47548"/>
                  </a:lnTo>
                  <a:close/>
                </a:path>
                <a:path w="90804" h="259714">
                  <a:moveTo>
                    <a:pt x="63334" y="47904"/>
                  </a:moveTo>
                  <a:lnTo>
                    <a:pt x="63119" y="47536"/>
                  </a:lnTo>
                  <a:lnTo>
                    <a:pt x="63334" y="47904"/>
                  </a:lnTo>
                  <a:close/>
                </a:path>
                <a:path w="90804" h="259714">
                  <a:moveTo>
                    <a:pt x="64135" y="66967"/>
                  </a:moveTo>
                  <a:lnTo>
                    <a:pt x="62484" y="65239"/>
                  </a:lnTo>
                  <a:lnTo>
                    <a:pt x="63119" y="67691"/>
                  </a:lnTo>
                  <a:lnTo>
                    <a:pt x="62852" y="68376"/>
                  </a:lnTo>
                  <a:lnTo>
                    <a:pt x="63080" y="68529"/>
                  </a:lnTo>
                  <a:lnTo>
                    <a:pt x="63169" y="68021"/>
                  </a:lnTo>
                  <a:lnTo>
                    <a:pt x="63817" y="67348"/>
                  </a:lnTo>
                  <a:lnTo>
                    <a:pt x="64135" y="66967"/>
                  </a:lnTo>
                  <a:close/>
                </a:path>
                <a:path w="90804" h="259714">
                  <a:moveTo>
                    <a:pt x="64185" y="182651"/>
                  </a:moveTo>
                  <a:lnTo>
                    <a:pt x="62992" y="181432"/>
                  </a:lnTo>
                  <a:lnTo>
                    <a:pt x="62585" y="182435"/>
                  </a:lnTo>
                  <a:lnTo>
                    <a:pt x="63144" y="182664"/>
                  </a:lnTo>
                  <a:lnTo>
                    <a:pt x="63284" y="183400"/>
                  </a:lnTo>
                  <a:lnTo>
                    <a:pt x="64058" y="183464"/>
                  </a:lnTo>
                  <a:lnTo>
                    <a:pt x="64185" y="182651"/>
                  </a:lnTo>
                  <a:close/>
                </a:path>
                <a:path w="90804" h="259714">
                  <a:moveTo>
                    <a:pt x="65112" y="208419"/>
                  </a:moveTo>
                  <a:lnTo>
                    <a:pt x="63550" y="207391"/>
                  </a:lnTo>
                  <a:lnTo>
                    <a:pt x="63106" y="208216"/>
                  </a:lnTo>
                  <a:lnTo>
                    <a:pt x="63728" y="209842"/>
                  </a:lnTo>
                  <a:lnTo>
                    <a:pt x="63995" y="209892"/>
                  </a:lnTo>
                  <a:lnTo>
                    <a:pt x="64681" y="209397"/>
                  </a:lnTo>
                  <a:lnTo>
                    <a:pt x="64185" y="209448"/>
                  </a:lnTo>
                  <a:lnTo>
                    <a:pt x="64541" y="209372"/>
                  </a:lnTo>
                  <a:lnTo>
                    <a:pt x="64782" y="208584"/>
                  </a:lnTo>
                  <a:lnTo>
                    <a:pt x="65112" y="208419"/>
                  </a:lnTo>
                  <a:close/>
                </a:path>
                <a:path w="90804" h="259714">
                  <a:moveTo>
                    <a:pt x="66649" y="81280"/>
                  </a:moveTo>
                  <a:lnTo>
                    <a:pt x="64655" y="81394"/>
                  </a:lnTo>
                  <a:lnTo>
                    <a:pt x="64427" y="81851"/>
                  </a:lnTo>
                  <a:lnTo>
                    <a:pt x="64109" y="82257"/>
                  </a:lnTo>
                  <a:lnTo>
                    <a:pt x="63804" y="82410"/>
                  </a:lnTo>
                  <a:lnTo>
                    <a:pt x="63792" y="83235"/>
                  </a:lnTo>
                  <a:lnTo>
                    <a:pt x="63220" y="84861"/>
                  </a:lnTo>
                  <a:lnTo>
                    <a:pt x="63881" y="85280"/>
                  </a:lnTo>
                  <a:lnTo>
                    <a:pt x="64287" y="84302"/>
                  </a:lnTo>
                  <a:lnTo>
                    <a:pt x="66649" y="81280"/>
                  </a:lnTo>
                  <a:close/>
                </a:path>
                <a:path w="90804" h="259714">
                  <a:moveTo>
                    <a:pt x="67106" y="136448"/>
                  </a:moveTo>
                  <a:lnTo>
                    <a:pt x="67005" y="136067"/>
                  </a:lnTo>
                  <a:lnTo>
                    <a:pt x="66598" y="135534"/>
                  </a:lnTo>
                  <a:lnTo>
                    <a:pt x="65951" y="135890"/>
                  </a:lnTo>
                  <a:lnTo>
                    <a:pt x="65874" y="136169"/>
                  </a:lnTo>
                  <a:lnTo>
                    <a:pt x="66802" y="136207"/>
                  </a:lnTo>
                  <a:lnTo>
                    <a:pt x="67106" y="136448"/>
                  </a:lnTo>
                  <a:close/>
                </a:path>
                <a:path w="90804" h="259714">
                  <a:moveTo>
                    <a:pt x="68237" y="124434"/>
                  </a:moveTo>
                  <a:lnTo>
                    <a:pt x="64884" y="123469"/>
                  </a:lnTo>
                  <a:lnTo>
                    <a:pt x="61861" y="123837"/>
                  </a:lnTo>
                  <a:lnTo>
                    <a:pt x="62928" y="122682"/>
                  </a:lnTo>
                  <a:lnTo>
                    <a:pt x="60477" y="124206"/>
                  </a:lnTo>
                  <a:lnTo>
                    <a:pt x="62865" y="120904"/>
                  </a:lnTo>
                  <a:lnTo>
                    <a:pt x="53314" y="125526"/>
                  </a:lnTo>
                  <a:lnTo>
                    <a:pt x="52044" y="124574"/>
                  </a:lnTo>
                  <a:lnTo>
                    <a:pt x="51257" y="123977"/>
                  </a:lnTo>
                  <a:lnTo>
                    <a:pt x="50736" y="123774"/>
                  </a:lnTo>
                  <a:lnTo>
                    <a:pt x="48780" y="124485"/>
                  </a:lnTo>
                  <a:lnTo>
                    <a:pt x="49568" y="123786"/>
                  </a:lnTo>
                  <a:lnTo>
                    <a:pt x="47421" y="124028"/>
                  </a:lnTo>
                  <a:lnTo>
                    <a:pt x="47523" y="124485"/>
                  </a:lnTo>
                  <a:lnTo>
                    <a:pt x="47548" y="125082"/>
                  </a:lnTo>
                  <a:lnTo>
                    <a:pt x="47332" y="125171"/>
                  </a:lnTo>
                  <a:lnTo>
                    <a:pt x="47879" y="125247"/>
                  </a:lnTo>
                  <a:lnTo>
                    <a:pt x="47866" y="124841"/>
                  </a:lnTo>
                  <a:lnTo>
                    <a:pt x="48120" y="124841"/>
                  </a:lnTo>
                  <a:lnTo>
                    <a:pt x="48437" y="124574"/>
                  </a:lnTo>
                  <a:lnTo>
                    <a:pt x="48310" y="124815"/>
                  </a:lnTo>
                  <a:lnTo>
                    <a:pt x="48044" y="125031"/>
                  </a:lnTo>
                  <a:lnTo>
                    <a:pt x="47980" y="125260"/>
                  </a:lnTo>
                  <a:lnTo>
                    <a:pt x="47650" y="126085"/>
                  </a:lnTo>
                  <a:lnTo>
                    <a:pt x="47104" y="126415"/>
                  </a:lnTo>
                  <a:lnTo>
                    <a:pt x="46761" y="127101"/>
                  </a:lnTo>
                  <a:lnTo>
                    <a:pt x="46672" y="127825"/>
                  </a:lnTo>
                  <a:lnTo>
                    <a:pt x="47028" y="129819"/>
                  </a:lnTo>
                  <a:lnTo>
                    <a:pt x="45821" y="130060"/>
                  </a:lnTo>
                  <a:lnTo>
                    <a:pt x="42951" y="131406"/>
                  </a:lnTo>
                  <a:lnTo>
                    <a:pt x="41414" y="129997"/>
                  </a:lnTo>
                  <a:lnTo>
                    <a:pt x="41249" y="129844"/>
                  </a:lnTo>
                  <a:lnTo>
                    <a:pt x="41046" y="129768"/>
                  </a:lnTo>
                  <a:lnTo>
                    <a:pt x="40474" y="129120"/>
                  </a:lnTo>
                  <a:lnTo>
                    <a:pt x="39954" y="129324"/>
                  </a:lnTo>
                  <a:lnTo>
                    <a:pt x="38735" y="129781"/>
                  </a:lnTo>
                  <a:lnTo>
                    <a:pt x="36322" y="130695"/>
                  </a:lnTo>
                  <a:lnTo>
                    <a:pt x="37007" y="130035"/>
                  </a:lnTo>
                  <a:lnTo>
                    <a:pt x="38735" y="129781"/>
                  </a:lnTo>
                  <a:lnTo>
                    <a:pt x="39839" y="129362"/>
                  </a:lnTo>
                  <a:lnTo>
                    <a:pt x="39941" y="129235"/>
                  </a:lnTo>
                  <a:lnTo>
                    <a:pt x="39865" y="128485"/>
                  </a:lnTo>
                  <a:lnTo>
                    <a:pt x="38366" y="128397"/>
                  </a:lnTo>
                  <a:lnTo>
                    <a:pt x="37934" y="128739"/>
                  </a:lnTo>
                  <a:lnTo>
                    <a:pt x="37693" y="128993"/>
                  </a:lnTo>
                  <a:lnTo>
                    <a:pt x="36753" y="129171"/>
                  </a:lnTo>
                  <a:lnTo>
                    <a:pt x="36664" y="129603"/>
                  </a:lnTo>
                  <a:lnTo>
                    <a:pt x="36398" y="129844"/>
                  </a:lnTo>
                  <a:lnTo>
                    <a:pt x="35560" y="130835"/>
                  </a:lnTo>
                  <a:lnTo>
                    <a:pt x="36296" y="130708"/>
                  </a:lnTo>
                  <a:lnTo>
                    <a:pt x="35941" y="130835"/>
                  </a:lnTo>
                  <a:lnTo>
                    <a:pt x="35369" y="131102"/>
                  </a:lnTo>
                  <a:lnTo>
                    <a:pt x="33591" y="132410"/>
                  </a:lnTo>
                  <a:lnTo>
                    <a:pt x="32334" y="134721"/>
                  </a:lnTo>
                  <a:lnTo>
                    <a:pt x="33959" y="136893"/>
                  </a:lnTo>
                  <a:lnTo>
                    <a:pt x="34251" y="137210"/>
                  </a:lnTo>
                  <a:lnTo>
                    <a:pt x="35433" y="137185"/>
                  </a:lnTo>
                  <a:lnTo>
                    <a:pt x="35306" y="138290"/>
                  </a:lnTo>
                  <a:lnTo>
                    <a:pt x="35407" y="138493"/>
                  </a:lnTo>
                  <a:lnTo>
                    <a:pt x="35763" y="138645"/>
                  </a:lnTo>
                  <a:lnTo>
                    <a:pt x="34201" y="138861"/>
                  </a:lnTo>
                  <a:lnTo>
                    <a:pt x="34264" y="139255"/>
                  </a:lnTo>
                  <a:lnTo>
                    <a:pt x="34048" y="139484"/>
                  </a:lnTo>
                  <a:lnTo>
                    <a:pt x="33934" y="139115"/>
                  </a:lnTo>
                  <a:lnTo>
                    <a:pt x="33756" y="138315"/>
                  </a:lnTo>
                  <a:lnTo>
                    <a:pt x="33515" y="138315"/>
                  </a:lnTo>
                  <a:lnTo>
                    <a:pt x="33248" y="139522"/>
                  </a:lnTo>
                  <a:lnTo>
                    <a:pt x="33756" y="140284"/>
                  </a:lnTo>
                  <a:lnTo>
                    <a:pt x="34988" y="140233"/>
                  </a:lnTo>
                  <a:lnTo>
                    <a:pt x="36131" y="139484"/>
                  </a:lnTo>
                  <a:lnTo>
                    <a:pt x="37884" y="138328"/>
                  </a:lnTo>
                  <a:lnTo>
                    <a:pt x="36969" y="138468"/>
                  </a:lnTo>
                  <a:lnTo>
                    <a:pt x="37084" y="138290"/>
                  </a:lnTo>
                  <a:lnTo>
                    <a:pt x="39179" y="138112"/>
                  </a:lnTo>
                  <a:lnTo>
                    <a:pt x="39141" y="138379"/>
                  </a:lnTo>
                  <a:lnTo>
                    <a:pt x="39357" y="138404"/>
                  </a:lnTo>
                  <a:lnTo>
                    <a:pt x="40652" y="138112"/>
                  </a:lnTo>
                  <a:lnTo>
                    <a:pt x="42024" y="137807"/>
                  </a:lnTo>
                  <a:lnTo>
                    <a:pt x="41160" y="138290"/>
                  </a:lnTo>
                  <a:lnTo>
                    <a:pt x="43865" y="138747"/>
                  </a:lnTo>
                  <a:lnTo>
                    <a:pt x="44361" y="138734"/>
                  </a:lnTo>
                  <a:lnTo>
                    <a:pt x="45440" y="137807"/>
                  </a:lnTo>
                  <a:lnTo>
                    <a:pt x="46012" y="137325"/>
                  </a:lnTo>
                  <a:lnTo>
                    <a:pt x="45999" y="137185"/>
                  </a:lnTo>
                  <a:lnTo>
                    <a:pt x="46101" y="136969"/>
                  </a:lnTo>
                  <a:lnTo>
                    <a:pt x="47371" y="136334"/>
                  </a:lnTo>
                  <a:lnTo>
                    <a:pt x="47231" y="135953"/>
                  </a:lnTo>
                  <a:lnTo>
                    <a:pt x="45300" y="136969"/>
                  </a:lnTo>
                  <a:lnTo>
                    <a:pt x="45504" y="136486"/>
                  </a:lnTo>
                  <a:lnTo>
                    <a:pt x="45961" y="135813"/>
                  </a:lnTo>
                  <a:lnTo>
                    <a:pt x="46901" y="135597"/>
                  </a:lnTo>
                  <a:lnTo>
                    <a:pt x="47129" y="134912"/>
                  </a:lnTo>
                  <a:lnTo>
                    <a:pt x="48120" y="133921"/>
                  </a:lnTo>
                  <a:lnTo>
                    <a:pt x="49047" y="131406"/>
                  </a:lnTo>
                  <a:lnTo>
                    <a:pt x="48933" y="129997"/>
                  </a:lnTo>
                  <a:lnTo>
                    <a:pt x="49047" y="129603"/>
                  </a:lnTo>
                  <a:lnTo>
                    <a:pt x="50825" y="127101"/>
                  </a:lnTo>
                  <a:lnTo>
                    <a:pt x="53314" y="128968"/>
                  </a:lnTo>
                  <a:lnTo>
                    <a:pt x="55499" y="128206"/>
                  </a:lnTo>
                  <a:lnTo>
                    <a:pt x="55994" y="127825"/>
                  </a:lnTo>
                  <a:lnTo>
                    <a:pt x="56324" y="127431"/>
                  </a:lnTo>
                  <a:lnTo>
                    <a:pt x="56375" y="127101"/>
                  </a:lnTo>
                  <a:lnTo>
                    <a:pt x="56349" y="126657"/>
                  </a:lnTo>
                  <a:lnTo>
                    <a:pt x="57416" y="125641"/>
                  </a:lnTo>
                  <a:lnTo>
                    <a:pt x="58064" y="125691"/>
                  </a:lnTo>
                  <a:lnTo>
                    <a:pt x="57759" y="125882"/>
                  </a:lnTo>
                  <a:lnTo>
                    <a:pt x="62484" y="125552"/>
                  </a:lnTo>
                  <a:lnTo>
                    <a:pt x="68237" y="124434"/>
                  </a:lnTo>
                  <a:close/>
                </a:path>
                <a:path w="90804" h="259714">
                  <a:moveTo>
                    <a:pt x="68948" y="114211"/>
                  </a:moveTo>
                  <a:lnTo>
                    <a:pt x="66497" y="114731"/>
                  </a:lnTo>
                  <a:lnTo>
                    <a:pt x="66268" y="114744"/>
                  </a:lnTo>
                  <a:lnTo>
                    <a:pt x="65900" y="115354"/>
                  </a:lnTo>
                  <a:lnTo>
                    <a:pt x="64998" y="115506"/>
                  </a:lnTo>
                  <a:lnTo>
                    <a:pt x="64579" y="116103"/>
                  </a:lnTo>
                  <a:lnTo>
                    <a:pt x="64198" y="116382"/>
                  </a:lnTo>
                  <a:lnTo>
                    <a:pt x="59397" y="118910"/>
                  </a:lnTo>
                  <a:lnTo>
                    <a:pt x="60274" y="119380"/>
                  </a:lnTo>
                  <a:lnTo>
                    <a:pt x="60147" y="119291"/>
                  </a:lnTo>
                  <a:lnTo>
                    <a:pt x="61849" y="120053"/>
                  </a:lnTo>
                  <a:lnTo>
                    <a:pt x="62458" y="119888"/>
                  </a:lnTo>
                  <a:lnTo>
                    <a:pt x="65468" y="119189"/>
                  </a:lnTo>
                  <a:lnTo>
                    <a:pt x="66408" y="116192"/>
                  </a:lnTo>
                  <a:lnTo>
                    <a:pt x="68541" y="114630"/>
                  </a:lnTo>
                  <a:lnTo>
                    <a:pt x="68948" y="114211"/>
                  </a:lnTo>
                  <a:close/>
                </a:path>
                <a:path w="90804" h="259714">
                  <a:moveTo>
                    <a:pt x="69049" y="203530"/>
                  </a:moveTo>
                  <a:lnTo>
                    <a:pt x="66789" y="202133"/>
                  </a:lnTo>
                  <a:lnTo>
                    <a:pt x="62369" y="204558"/>
                  </a:lnTo>
                  <a:lnTo>
                    <a:pt x="66548" y="204901"/>
                  </a:lnTo>
                  <a:lnTo>
                    <a:pt x="67335" y="204597"/>
                  </a:lnTo>
                  <a:lnTo>
                    <a:pt x="68021" y="203669"/>
                  </a:lnTo>
                  <a:lnTo>
                    <a:pt x="69049" y="203530"/>
                  </a:lnTo>
                  <a:close/>
                </a:path>
                <a:path w="90804" h="259714">
                  <a:moveTo>
                    <a:pt x="69824" y="202819"/>
                  </a:moveTo>
                  <a:lnTo>
                    <a:pt x="69761" y="201904"/>
                  </a:lnTo>
                  <a:lnTo>
                    <a:pt x="67868" y="201612"/>
                  </a:lnTo>
                  <a:lnTo>
                    <a:pt x="67538" y="202463"/>
                  </a:lnTo>
                  <a:lnTo>
                    <a:pt x="68186" y="202882"/>
                  </a:lnTo>
                  <a:lnTo>
                    <a:pt x="69151" y="202539"/>
                  </a:lnTo>
                  <a:lnTo>
                    <a:pt x="69824" y="202819"/>
                  </a:lnTo>
                  <a:close/>
                </a:path>
                <a:path w="90804" h="259714">
                  <a:moveTo>
                    <a:pt x="69824" y="76936"/>
                  </a:moveTo>
                  <a:lnTo>
                    <a:pt x="68668" y="76847"/>
                  </a:lnTo>
                  <a:lnTo>
                    <a:pt x="68846" y="76619"/>
                  </a:lnTo>
                  <a:lnTo>
                    <a:pt x="67919" y="76669"/>
                  </a:lnTo>
                  <a:lnTo>
                    <a:pt x="63919" y="79641"/>
                  </a:lnTo>
                  <a:lnTo>
                    <a:pt x="65176" y="80479"/>
                  </a:lnTo>
                  <a:lnTo>
                    <a:pt x="65811" y="80149"/>
                  </a:lnTo>
                  <a:lnTo>
                    <a:pt x="66954" y="79971"/>
                  </a:lnTo>
                  <a:lnTo>
                    <a:pt x="67386" y="79298"/>
                  </a:lnTo>
                  <a:lnTo>
                    <a:pt x="68148" y="79032"/>
                  </a:lnTo>
                  <a:lnTo>
                    <a:pt x="69126" y="78714"/>
                  </a:lnTo>
                  <a:lnTo>
                    <a:pt x="69164" y="77812"/>
                  </a:lnTo>
                  <a:lnTo>
                    <a:pt x="69380" y="77990"/>
                  </a:lnTo>
                  <a:lnTo>
                    <a:pt x="69253" y="77317"/>
                  </a:lnTo>
                  <a:lnTo>
                    <a:pt x="68808" y="77520"/>
                  </a:lnTo>
                  <a:lnTo>
                    <a:pt x="68948" y="77279"/>
                  </a:lnTo>
                  <a:lnTo>
                    <a:pt x="69824" y="76936"/>
                  </a:lnTo>
                  <a:close/>
                </a:path>
                <a:path w="90804" h="259714">
                  <a:moveTo>
                    <a:pt x="70624" y="149275"/>
                  </a:moveTo>
                  <a:lnTo>
                    <a:pt x="70408" y="148983"/>
                  </a:lnTo>
                  <a:lnTo>
                    <a:pt x="69469" y="148501"/>
                  </a:lnTo>
                  <a:lnTo>
                    <a:pt x="68160" y="148856"/>
                  </a:lnTo>
                  <a:lnTo>
                    <a:pt x="68630" y="148551"/>
                  </a:lnTo>
                  <a:lnTo>
                    <a:pt x="67652" y="148577"/>
                  </a:lnTo>
                  <a:lnTo>
                    <a:pt x="67652" y="148983"/>
                  </a:lnTo>
                  <a:lnTo>
                    <a:pt x="67386" y="149059"/>
                  </a:lnTo>
                  <a:lnTo>
                    <a:pt x="67233" y="148958"/>
                  </a:lnTo>
                  <a:lnTo>
                    <a:pt x="67398" y="148704"/>
                  </a:lnTo>
                  <a:lnTo>
                    <a:pt x="67652" y="148983"/>
                  </a:lnTo>
                  <a:lnTo>
                    <a:pt x="67652" y="148577"/>
                  </a:lnTo>
                  <a:lnTo>
                    <a:pt x="66789" y="148590"/>
                  </a:lnTo>
                  <a:lnTo>
                    <a:pt x="66522" y="148526"/>
                  </a:lnTo>
                  <a:lnTo>
                    <a:pt x="66001" y="148475"/>
                  </a:lnTo>
                  <a:lnTo>
                    <a:pt x="64160" y="147866"/>
                  </a:lnTo>
                  <a:lnTo>
                    <a:pt x="64858" y="148704"/>
                  </a:lnTo>
                  <a:lnTo>
                    <a:pt x="64414" y="150037"/>
                  </a:lnTo>
                  <a:lnTo>
                    <a:pt x="65138" y="150152"/>
                  </a:lnTo>
                  <a:lnTo>
                    <a:pt x="66624" y="150050"/>
                  </a:lnTo>
                  <a:lnTo>
                    <a:pt x="66967" y="149555"/>
                  </a:lnTo>
                  <a:lnTo>
                    <a:pt x="68478" y="149694"/>
                  </a:lnTo>
                  <a:lnTo>
                    <a:pt x="67792" y="149301"/>
                  </a:lnTo>
                  <a:lnTo>
                    <a:pt x="69088" y="149606"/>
                  </a:lnTo>
                  <a:lnTo>
                    <a:pt x="69481" y="149491"/>
                  </a:lnTo>
                  <a:lnTo>
                    <a:pt x="70624" y="149275"/>
                  </a:lnTo>
                  <a:close/>
                </a:path>
                <a:path w="90804" h="259714">
                  <a:moveTo>
                    <a:pt x="71640" y="54940"/>
                  </a:moveTo>
                  <a:lnTo>
                    <a:pt x="71564" y="54787"/>
                  </a:lnTo>
                  <a:lnTo>
                    <a:pt x="71628" y="53505"/>
                  </a:lnTo>
                  <a:lnTo>
                    <a:pt x="70662" y="54927"/>
                  </a:lnTo>
                  <a:lnTo>
                    <a:pt x="71513" y="55181"/>
                  </a:lnTo>
                  <a:lnTo>
                    <a:pt x="71450" y="55016"/>
                  </a:lnTo>
                  <a:lnTo>
                    <a:pt x="71640" y="54940"/>
                  </a:lnTo>
                  <a:close/>
                </a:path>
                <a:path w="90804" h="259714">
                  <a:moveTo>
                    <a:pt x="71793" y="195059"/>
                  </a:moveTo>
                  <a:lnTo>
                    <a:pt x="71716" y="194614"/>
                  </a:lnTo>
                  <a:lnTo>
                    <a:pt x="71653" y="194805"/>
                  </a:lnTo>
                  <a:lnTo>
                    <a:pt x="71412" y="194703"/>
                  </a:lnTo>
                  <a:lnTo>
                    <a:pt x="71361" y="194449"/>
                  </a:lnTo>
                  <a:lnTo>
                    <a:pt x="71564" y="194411"/>
                  </a:lnTo>
                  <a:lnTo>
                    <a:pt x="71450" y="194170"/>
                  </a:lnTo>
                  <a:lnTo>
                    <a:pt x="71056" y="194271"/>
                  </a:lnTo>
                  <a:lnTo>
                    <a:pt x="70015" y="193611"/>
                  </a:lnTo>
                  <a:lnTo>
                    <a:pt x="69773" y="193370"/>
                  </a:lnTo>
                  <a:lnTo>
                    <a:pt x="67183" y="192747"/>
                  </a:lnTo>
                  <a:lnTo>
                    <a:pt x="70612" y="195326"/>
                  </a:lnTo>
                  <a:lnTo>
                    <a:pt x="71793" y="195059"/>
                  </a:lnTo>
                  <a:close/>
                </a:path>
                <a:path w="90804" h="259714">
                  <a:moveTo>
                    <a:pt x="72351" y="196265"/>
                  </a:moveTo>
                  <a:lnTo>
                    <a:pt x="70777" y="195795"/>
                  </a:lnTo>
                  <a:lnTo>
                    <a:pt x="70319" y="195745"/>
                  </a:lnTo>
                  <a:lnTo>
                    <a:pt x="69875" y="196100"/>
                  </a:lnTo>
                  <a:lnTo>
                    <a:pt x="70866" y="196189"/>
                  </a:lnTo>
                  <a:lnTo>
                    <a:pt x="71081" y="196342"/>
                  </a:lnTo>
                  <a:lnTo>
                    <a:pt x="72351" y="196265"/>
                  </a:lnTo>
                  <a:close/>
                </a:path>
                <a:path w="90804" h="259714">
                  <a:moveTo>
                    <a:pt x="72504" y="151003"/>
                  </a:moveTo>
                  <a:lnTo>
                    <a:pt x="71856" y="150825"/>
                  </a:lnTo>
                  <a:lnTo>
                    <a:pt x="72402" y="149948"/>
                  </a:lnTo>
                  <a:lnTo>
                    <a:pt x="70218" y="149733"/>
                  </a:lnTo>
                  <a:lnTo>
                    <a:pt x="68986" y="150177"/>
                  </a:lnTo>
                  <a:lnTo>
                    <a:pt x="67449" y="150329"/>
                  </a:lnTo>
                  <a:lnTo>
                    <a:pt x="65773" y="150571"/>
                  </a:lnTo>
                  <a:lnTo>
                    <a:pt x="64414" y="150202"/>
                  </a:lnTo>
                  <a:lnTo>
                    <a:pt x="63347" y="149783"/>
                  </a:lnTo>
                  <a:lnTo>
                    <a:pt x="64287" y="149720"/>
                  </a:lnTo>
                  <a:lnTo>
                    <a:pt x="64135" y="148894"/>
                  </a:lnTo>
                  <a:lnTo>
                    <a:pt x="62738" y="147955"/>
                  </a:lnTo>
                  <a:lnTo>
                    <a:pt x="59893" y="149098"/>
                  </a:lnTo>
                  <a:lnTo>
                    <a:pt x="58089" y="148856"/>
                  </a:lnTo>
                  <a:lnTo>
                    <a:pt x="58458" y="149885"/>
                  </a:lnTo>
                  <a:lnTo>
                    <a:pt x="57213" y="149961"/>
                  </a:lnTo>
                  <a:lnTo>
                    <a:pt x="56426" y="149377"/>
                  </a:lnTo>
                  <a:lnTo>
                    <a:pt x="55638" y="148348"/>
                  </a:lnTo>
                  <a:lnTo>
                    <a:pt x="54610" y="149377"/>
                  </a:lnTo>
                  <a:lnTo>
                    <a:pt x="53352" y="148971"/>
                  </a:lnTo>
                  <a:lnTo>
                    <a:pt x="52539" y="148564"/>
                  </a:lnTo>
                  <a:lnTo>
                    <a:pt x="51079" y="148094"/>
                  </a:lnTo>
                  <a:lnTo>
                    <a:pt x="50584" y="147548"/>
                  </a:lnTo>
                  <a:lnTo>
                    <a:pt x="52755" y="148590"/>
                  </a:lnTo>
                  <a:lnTo>
                    <a:pt x="52857" y="148424"/>
                  </a:lnTo>
                  <a:lnTo>
                    <a:pt x="53136" y="148793"/>
                  </a:lnTo>
                  <a:lnTo>
                    <a:pt x="54914" y="148894"/>
                  </a:lnTo>
                  <a:lnTo>
                    <a:pt x="54737" y="148564"/>
                  </a:lnTo>
                  <a:lnTo>
                    <a:pt x="54800" y="148424"/>
                  </a:lnTo>
                  <a:lnTo>
                    <a:pt x="55219" y="148170"/>
                  </a:lnTo>
                  <a:lnTo>
                    <a:pt x="54571" y="148094"/>
                  </a:lnTo>
                  <a:lnTo>
                    <a:pt x="54241" y="147726"/>
                  </a:lnTo>
                  <a:lnTo>
                    <a:pt x="53911" y="147548"/>
                  </a:lnTo>
                  <a:lnTo>
                    <a:pt x="53428" y="147294"/>
                  </a:lnTo>
                  <a:lnTo>
                    <a:pt x="52959" y="147040"/>
                  </a:lnTo>
                  <a:lnTo>
                    <a:pt x="52209" y="146939"/>
                  </a:lnTo>
                  <a:lnTo>
                    <a:pt x="52044" y="146697"/>
                  </a:lnTo>
                  <a:lnTo>
                    <a:pt x="51498" y="147294"/>
                  </a:lnTo>
                  <a:lnTo>
                    <a:pt x="51130" y="146913"/>
                  </a:lnTo>
                  <a:lnTo>
                    <a:pt x="52463" y="146570"/>
                  </a:lnTo>
                  <a:lnTo>
                    <a:pt x="51955" y="146494"/>
                  </a:lnTo>
                  <a:lnTo>
                    <a:pt x="48425" y="145961"/>
                  </a:lnTo>
                  <a:lnTo>
                    <a:pt x="48298" y="145770"/>
                  </a:lnTo>
                  <a:lnTo>
                    <a:pt x="47218" y="146494"/>
                  </a:lnTo>
                  <a:lnTo>
                    <a:pt x="45554" y="145745"/>
                  </a:lnTo>
                  <a:lnTo>
                    <a:pt x="44208" y="145745"/>
                  </a:lnTo>
                  <a:lnTo>
                    <a:pt x="44107" y="145592"/>
                  </a:lnTo>
                  <a:lnTo>
                    <a:pt x="46824" y="145656"/>
                  </a:lnTo>
                  <a:lnTo>
                    <a:pt x="47790" y="145618"/>
                  </a:lnTo>
                  <a:lnTo>
                    <a:pt x="47459" y="145199"/>
                  </a:lnTo>
                  <a:lnTo>
                    <a:pt x="46545" y="144780"/>
                  </a:lnTo>
                  <a:lnTo>
                    <a:pt x="44564" y="144487"/>
                  </a:lnTo>
                  <a:lnTo>
                    <a:pt x="40373" y="145719"/>
                  </a:lnTo>
                  <a:lnTo>
                    <a:pt x="39319" y="146913"/>
                  </a:lnTo>
                  <a:lnTo>
                    <a:pt x="38392" y="148424"/>
                  </a:lnTo>
                  <a:lnTo>
                    <a:pt x="38265" y="148590"/>
                  </a:lnTo>
                  <a:lnTo>
                    <a:pt x="37122" y="149783"/>
                  </a:lnTo>
                  <a:lnTo>
                    <a:pt x="37033" y="149961"/>
                  </a:lnTo>
                  <a:lnTo>
                    <a:pt x="36741" y="150850"/>
                  </a:lnTo>
                  <a:lnTo>
                    <a:pt x="36029" y="151066"/>
                  </a:lnTo>
                  <a:lnTo>
                    <a:pt x="35255" y="151612"/>
                  </a:lnTo>
                  <a:lnTo>
                    <a:pt x="34772" y="152260"/>
                  </a:lnTo>
                  <a:lnTo>
                    <a:pt x="34315" y="153568"/>
                  </a:lnTo>
                  <a:lnTo>
                    <a:pt x="33858" y="154355"/>
                  </a:lnTo>
                  <a:lnTo>
                    <a:pt x="33362" y="154813"/>
                  </a:lnTo>
                  <a:lnTo>
                    <a:pt x="32651" y="155308"/>
                  </a:lnTo>
                  <a:lnTo>
                    <a:pt x="32435" y="155511"/>
                  </a:lnTo>
                  <a:lnTo>
                    <a:pt x="32346" y="155816"/>
                  </a:lnTo>
                  <a:lnTo>
                    <a:pt x="32854" y="155803"/>
                  </a:lnTo>
                  <a:lnTo>
                    <a:pt x="32461" y="155917"/>
                  </a:lnTo>
                  <a:lnTo>
                    <a:pt x="32473" y="156489"/>
                  </a:lnTo>
                  <a:lnTo>
                    <a:pt x="32308" y="155816"/>
                  </a:lnTo>
                  <a:lnTo>
                    <a:pt x="32435" y="155511"/>
                  </a:lnTo>
                  <a:lnTo>
                    <a:pt x="32499" y="155308"/>
                  </a:lnTo>
                  <a:lnTo>
                    <a:pt x="31546" y="155981"/>
                  </a:lnTo>
                  <a:lnTo>
                    <a:pt x="31432" y="156235"/>
                  </a:lnTo>
                  <a:lnTo>
                    <a:pt x="31064" y="156489"/>
                  </a:lnTo>
                  <a:lnTo>
                    <a:pt x="30429" y="156464"/>
                  </a:lnTo>
                  <a:lnTo>
                    <a:pt x="30124" y="156654"/>
                  </a:lnTo>
                  <a:lnTo>
                    <a:pt x="29933" y="157187"/>
                  </a:lnTo>
                  <a:lnTo>
                    <a:pt x="30010" y="156768"/>
                  </a:lnTo>
                  <a:lnTo>
                    <a:pt x="30111" y="156235"/>
                  </a:lnTo>
                  <a:lnTo>
                    <a:pt x="29857" y="156718"/>
                  </a:lnTo>
                  <a:lnTo>
                    <a:pt x="29451" y="156768"/>
                  </a:lnTo>
                  <a:lnTo>
                    <a:pt x="28155" y="156743"/>
                  </a:lnTo>
                  <a:lnTo>
                    <a:pt x="27952" y="157378"/>
                  </a:lnTo>
                  <a:lnTo>
                    <a:pt x="27686" y="157695"/>
                  </a:lnTo>
                  <a:lnTo>
                    <a:pt x="27012" y="158318"/>
                  </a:lnTo>
                  <a:lnTo>
                    <a:pt x="27089" y="158623"/>
                  </a:lnTo>
                  <a:lnTo>
                    <a:pt x="27432" y="158711"/>
                  </a:lnTo>
                  <a:lnTo>
                    <a:pt x="27495" y="159156"/>
                  </a:lnTo>
                  <a:lnTo>
                    <a:pt x="27927" y="159461"/>
                  </a:lnTo>
                  <a:lnTo>
                    <a:pt x="28206" y="159473"/>
                  </a:lnTo>
                  <a:lnTo>
                    <a:pt x="28422" y="159677"/>
                  </a:lnTo>
                  <a:lnTo>
                    <a:pt x="31102" y="159156"/>
                  </a:lnTo>
                  <a:lnTo>
                    <a:pt x="31750" y="158419"/>
                  </a:lnTo>
                  <a:lnTo>
                    <a:pt x="32118" y="158318"/>
                  </a:lnTo>
                  <a:lnTo>
                    <a:pt x="33756" y="158216"/>
                  </a:lnTo>
                  <a:lnTo>
                    <a:pt x="33870" y="157645"/>
                  </a:lnTo>
                  <a:lnTo>
                    <a:pt x="34836" y="157187"/>
                  </a:lnTo>
                  <a:lnTo>
                    <a:pt x="35699" y="156781"/>
                  </a:lnTo>
                  <a:lnTo>
                    <a:pt x="36207" y="156540"/>
                  </a:lnTo>
                  <a:lnTo>
                    <a:pt x="40970" y="156464"/>
                  </a:lnTo>
                  <a:lnTo>
                    <a:pt x="42316" y="155803"/>
                  </a:lnTo>
                  <a:lnTo>
                    <a:pt x="42735" y="155448"/>
                  </a:lnTo>
                  <a:lnTo>
                    <a:pt x="43332" y="154813"/>
                  </a:lnTo>
                  <a:lnTo>
                    <a:pt x="43319" y="153492"/>
                  </a:lnTo>
                  <a:lnTo>
                    <a:pt x="43103" y="153390"/>
                  </a:lnTo>
                  <a:lnTo>
                    <a:pt x="42799" y="153441"/>
                  </a:lnTo>
                  <a:lnTo>
                    <a:pt x="42849" y="153250"/>
                  </a:lnTo>
                  <a:lnTo>
                    <a:pt x="43027" y="153416"/>
                  </a:lnTo>
                  <a:lnTo>
                    <a:pt x="43065" y="153276"/>
                  </a:lnTo>
                  <a:lnTo>
                    <a:pt x="43624" y="153428"/>
                  </a:lnTo>
                  <a:lnTo>
                    <a:pt x="43624" y="153276"/>
                  </a:lnTo>
                  <a:lnTo>
                    <a:pt x="43662" y="152844"/>
                  </a:lnTo>
                  <a:lnTo>
                    <a:pt x="43840" y="152565"/>
                  </a:lnTo>
                  <a:lnTo>
                    <a:pt x="44970" y="152171"/>
                  </a:lnTo>
                  <a:lnTo>
                    <a:pt x="45173" y="152146"/>
                  </a:lnTo>
                  <a:lnTo>
                    <a:pt x="46228" y="152501"/>
                  </a:lnTo>
                  <a:lnTo>
                    <a:pt x="46291" y="152146"/>
                  </a:lnTo>
                  <a:lnTo>
                    <a:pt x="46355" y="151765"/>
                  </a:lnTo>
                  <a:lnTo>
                    <a:pt x="47091" y="151549"/>
                  </a:lnTo>
                  <a:lnTo>
                    <a:pt x="47802" y="151879"/>
                  </a:lnTo>
                  <a:lnTo>
                    <a:pt x="48666" y="151777"/>
                  </a:lnTo>
                  <a:lnTo>
                    <a:pt x="49428" y="151853"/>
                  </a:lnTo>
                  <a:lnTo>
                    <a:pt x="49657" y="152527"/>
                  </a:lnTo>
                  <a:lnTo>
                    <a:pt x="50279" y="152654"/>
                  </a:lnTo>
                  <a:lnTo>
                    <a:pt x="50939" y="152590"/>
                  </a:lnTo>
                  <a:lnTo>
                    <a:pt x="52311" y="151777"/>
                  </a:lnTo>
                  <a:lnTo>
                    <a:pt x="52692" y="151549"/>
                  </a:lnTo>
                  <a:lnTo>
                    <a:pt x="51917" y="152844"/>
                  </a:lnTo>
                  <a:lnTo>
                    <a:pt x="53403" y="152895"/>
                  </a:lnTo>
                  <a:lnTo>
                    <a:pt x="53873" y="152996"/>
                  </a:lnTo>
                  <a:lnTo>
                    <a:pt x="53594" y="151993"/>
                  </a:lnTo>
                  <a:lnTo>
                    <a:pt x="54330" y="152501"/>
                  </a:lnTo>
                  <a:lnTo>
                    <a:pt x="56159" y="152692"/>
                  </a:lnTo>
                  <a:lnTo>
                    <a:pt x="54698" y="151993"/>
                  </a:lnTo>
                  <a:lnTo>
                    <a:pt x="53657" y="151498"/>
                  </a:lnTo>
                  <a:lnTo>
                    <a:pt x="52844" y="151104"/>
                  </a:lnTo>
                  <a:lnTo>
                    <a:pt x="55803" y="151612"/>
                  </a:lnTo>
                  <a:lnTo>
                    <a:pt x="56591" y="151790"/>
                  </a:lnTo>
                  <a:lnTo>
                    <a:pt x="57505" y="151676"/>
                  </a:lnTo>
                  <a:lnTo>
                    <a:pt x="58254" y="151968"/>
                  </a:lnTo>
                  <a:lnTo>
                    <a:pt x="58254" y="152882"/>
                  </a:lnTo>
                  <a:lnTo>
                    <a:pt x="60083" y="152844"/>
                  </a:lnTo>
                  <a:lnTo>
                    <a:pt x="60693" y="153035"/>
                  </a:lnTo>
                  <a:lnTo>
                    <a:pt x="61277" y="152844"/>
                  </a:lnTo>
                  <a:lnTo>
                    <a:pt x="63068" y="152260"/>
                  </a:lnTo>
                  <a:lnTo>
                    <a:pt x="61569" y="151790"/>
                  </a:lnTo>
                  <a:lnTo>
                    <a:pt x="61328" y="151104"/>
                  </a:lnTo>
                  <a:lnTo>
                    <a:pt x="61150" y="150583"/>
                  </a:lnTo>
                  <a:lnTo>
                    <a:pt x="60337" y="149961"/>
                  </a:lnTo>
                  <a:lnTo>
                    <a:pt x="60109" y="149783"/>
                  </a:lnTo>
                  <a:lnTo>
                    <a:pt x="59258" y="149847"/>
                  </a:lnTo>
                  <a:lnTo>
                    <a:pt x="60706" y="149021"/>
                  </a:lnTo>
                  <a:lnTo>
                    <a:pt x="61341" y="149834"/>
                  </a:lnTo>
                  <a:lnTo>
                    <a:pt x="62026" y="150037"/>
                  </a:lnTo>
                  <a:lnTo>
                    <a:pt x="62077" y="151168"/>
                  </a:lnTo>
                  <a:lnTo>
                    <a:pt x="62776" y="151142"/>
                  </a:lnTo>
                  <a:lnTo>
                    <a:pt x="62230" y="151218"/>
                  </a:lnTo>
                  <a:lnTo>
                    <a:pt x="62674" y="151244"/>
                  </a:lnTo>
                  <a:lnTo>
                    <a:pt x="62420" y="151371"/>
                  </a:lnTo>
                  <a:lnTo>
                    <a:pt x="62814" y="151612"/>
                  </a:lnTo>
                  <a:lnTo>
                    <a:pt x="64554" y="153543"/>
                  </a:lnTo>
                  <a:lnTo>
                    <a:pt x="68580" y="153758"/>
                  </a:lnTo>
                  <a:lnTo>
                    <a:pt x="70281" y="151993"/>
                  </a:lnTo>
                  <a:lnTo>
                    <a:pt x="70027" y="151765"/>
                  </a:lnTo>
                  <a:lnTo>
                    <a:pt x="71196" y="151955"/>
                  </a:lnTo>
                  <a:lnTo>
                    <a:pt x="70586" y="151638"/>
                  </a:lnTo>
                  <a:lnTo>
                    <a:pt x="68351" y="151841"/>
                  </a:lnTo>
                  <a:lnTo>
                    <a:pt x="72504" y="151003"/>
                  </a:lnTo>
                  <a:close/>
                </a:path>
                <a:path w="90804" h="259714">
                  <a:moveTo>
                    <a:pt x="73456" y="199707"/>
                  </a:moveTo>
                  <a:lnTo>
                    <a:pt x="73228" y="199732"/>
                  </a:lnTo>
                  <a:lnTo>
                    <a:pt x="73418" y="199593"/>
                  </a:lnTo>
                  <a:lnTo>
                    <a:pt x="73164" y="199593"/>
                  </a:lnTo>
                  <a:lnTo>
                    <a:pt x="72466" y="199555"/>
                  </a:lnTo>
                  <a:lnTo>
                    <a:pt x="72669" y="199986"/>
                  </a:lnTo>
                  <a:lnTo>
                    <a:pt x="72910" y="200012"/>
                  </a:lnTo>
                  <a:lnTo>
                    <a:pt x="73291" y="199910"/>
                  </a:lnTo>
                  <a:lnTo>
                    <a:pt x="73456" y="199707"/>
                  </a:lnTo>
                  <a:close/>
                </a:path>
                <a:path w="90804" h="259714">
                  <a:moveTo>
                    <a:pt x="73571" y="210451"/>
                  </a:moveTo>
                  <a:lnTo>
                    <a:pt x="73202" y="209626"/>
                  </a:lnTo>
                  <a:lnTo>
                    <a:pt x="73113" y="209423"/>
                  </a:lnTo>
                  <a:lnTo>
                    <a:pt x="72720" y="209423"/>
                  </a:lnTo>
                  <a:lnTo>
                    <a:pt x="73329" y="208584"/>
                  </a:lnTo>
                  <a:lnTo>
                    <a:pt x="72809" y="208089"/>
                  </a:lnTo>
                  <a:lnTo>
                    <a:pt x="71348" y="208648"/>
                  </a:lnTo>
                  <a:lnTo>
                    <a:pt x="71196" y="208864"/>
                  </a:lnTo>
                  <a:lnTo>
                    <a:pt x="71196" y="209892"/>
                  </a:lnTo>
                  <a:lnTo>
                    <a:pt x="71196" y="208864"/>
                  </a:lnTo>
                  <a:lnTo>
                    <a:pt x="71056" y="209042"/>
                  </a:lnTo>
                  <a:lnTo>
                    <a:pt x="70180" y="209334"/>
                  </a:lnTo>
                  <a:lnTo>
                    <a:pt x="70726" y="209359"/>
                  </a:lnTo>
                  <a:lnTo>
                    <a:pt x="70065" y="209435"/>
                  </a:lnTo>
                  <a:lnTo>
                    <a:pt x="69786" y="209765"/>
                  </a:lnTo>
                  <a:lnTo>
                    <a:pt x="71145" y="209892"/>
                  </a:lnTo>
                  <a:lnTo>
                    <a:pt x="71031" y="210083"/>
                  </a:lnTo>
                  <a:lnTo>
                    <a:pt x="72263" y="210045"/>
                  </a:lnTo>
                  <a:lnTo>
                    <a:pt x="72466" y="210121"/>
                  </a:lnTo>
                  <a:lnTo>
                    <a:pt x="72758" y="209829"/>
                  </a:lnTo>
                  <a:lnTo>
                    <a:pt x="72961" y="209626"/>
                  </a:lnTo>
                  <a:lnTo>
                    <a:pt x="73571" y="210451"/>
                  </a:lnTo>
                  <a:close/>
                </a:path>
                <a:path w="90804" h="259714">
                  <a:moveTo>
                    <a:pt x="73723" y="200761"/>
                  </a:moveTo>
                  <a:lnTo>
                    <a:pt x="72415" y="200863"/>
                  </a:lnTo>
                  <a:lnTo>
                    <a:pt x="72402" y="201218"/>
                  </a:lnTo>
                  <a:lnTo>
                    <a:pt x="72644" y="201358"/>
                  </a:lnTo>
                  <a:lnTo>
                    <a:pt x="72923" y="201422"/>
                  </a:lnTo>
                  <a:lnTo>
                    <a:pt x="73266" y="201510"/>
                  </a:lnTo>
                  <a:lnTo>
                    <a:pt x="73723" y="200761"/>
                  </a:lnTo>
                  <a:close/>
                </a:path>
                <a:path w="90804" h="259714">
                  <a:moveTo>
                    <a:pt x="73799" y="207759"/>
                  </a:moveTo>
                  <a:lnTo>
                    <a:pt x="73647" y="207772"/>
                  </a:lnTo>
                  <a:lnTo>
                    <a:pt x="73126" y="207899"/>
                  </a:lnTo>
                  <a:lnTo>
                    <a:pt x="73672" y="208076"/>
                  </a:lnTo>
                  <a:lnTo>
                    <a:pt x="73799" y="207759"/>
                  </a:lnTo>
                  <a:close/>
                </a:path>
                <a:path w="90804" h="259714">
                  <a:moveTo>
                    <a:pt x="74853" y="205117"/>
                  </a:moveTo>
                  <a:lnTo>
                    <a:pt x="73075" y="205828"/>
                  </a:lnTo>
                  <a:lnTo>
                    <a:pt x="73025" y="206019"/>
                  </a:lnTo>
                  <a:lnTo>
                    <a:pt x="72834" y="205828"/>
                  </a:lnTo>
                  <a:lnTo>
                    <a:pt x="73139" y="205701"/>
                  </a:lnTo>
                  <a:lnTo>
                    <a:pt x="72936" y="205422"/>
                  </a:lnTo>
                  <a:lnTo>
                    <a:pt x="72072" y="206387"/>
                  </a:lnTo>
                  <a:lnTo>
                    <a:pt x="71894" y="206425"/>
                  </a:lnTo>
                  <a:lnTo>
                    <a:pt x="71551" y="207505"/>
                  </a:lnTo>
                  <a:lnTo>
                    <a:pt x="71462" y="207772"/>
                  </a:lnTo>
                  <a:lnTo>
                    <a:pt x="65925" y="207492"/>
                  </a:lnTo>
                  <a:lnTo>
                    <a:pt x="65913" y="207276"/>
                  </a:lnTo>
                  <a:lnTo>
                    <a:pt x="65951" y="207149"/>
                  </a:lnTo>
                  <a:lnTo>
                    <a:pt x="66078" y="207073"/>
                  </a:lnTo>
                  <a:lnTo>
                    <a:pt x="65684" y="206971"/>
                  </a:lnTo>
                  <a:lnTo>
                    <a:pt x="66116" y="206959"/>
                  </a:lnTo>
                  <a:lnTo>
                    <a:pt x="66243" y="206959"/>
                  </a:lnTo>
                  <a:lnTo>
                    <a:pt x="66027" y="206921"/>
                  </a:lnTo>
                  <a:lnTo>
                    <a:pt x="67906" y="206717"/>
                  </a:lnTo>
                  <a:lnTo>
                    <a:pt x="68275" y="206514"/>
                  </a:lnTo>
                  <a:lnTo>
                    <a:pt x="68503" y="206324"/>
                  </a:lnTo>
                  <a:lnTo>
                    <a:pt x="69303" y="205689"/>
                  </a:lnTo>
                  <a:lnTo>
                    <a:pt x="68846" y="205562"/>
                  </a:lnTo>
                  <a:lnTo>
                    <a:pt x="69824" y="203987"/>
                  </a:lnTo>
                  <a:lnTo>
                    <a:pt x="67348" y="205917"/>
                  </a:lnTo>
                  <a:lnTo>
                    <a:pt x="67322" y="205740"/>
                  </a:lnTo>
                  <a:lnTo>
                    <a:pt x="67297" y="205346"/>
                  </a:lnTo>
                  <a:lnTo>
                    <a:pt x="66306" y="205740"/>
                  </a:lnTo>
                  <a:lnTo>
                    <a:pt x="66700" y="205486"/>
                  </a:lnTo>
                  <a:lnTo>
                    <a:pt x="67779" y="204812"/>
                  </a:lnTo>
                  <a:lnTo>
                    <a:pt x="63792" y="205524"/>
                  </a:lnTo>
                  <a:lnTo>
                    <a:pt x="64287" y="205486"/>
                  </a:lnTo>
                  <a:lnTo>
                    <a:pt x="64376" y="205981"/>
                  </a:lnTo>
                  <a:lnTo>
                    <a:pt x="65163" y="205917"/>
                  </a:lnTo>
                  <a:lnTo>
                    <a:pt x="65570" y="206032"/>
                  </a:lnTo>
                  <a:lnTo>
                    <a:pt x="65024" y="206324"/>
                  </a:lnTo>
                  <a:lnTo>
                    <a:pt x="64389" y="206298"/>
                  </a:lnTo>
                  <a:lnTo>
                    <a:pt x="63881" y="205917"/>
                  </a:lnTo>
                  <a:lnTo>
                    <a:pt x="63982" y="206921"/>
                  </a:lnTo>
                  <a:lnTo>
                    <a:pt x="64109" y="207645"/>
                  </a:lnTo>
                  <a:lnTo>
                    <a:pt x="64681" y="207911"/>
                  </a:lnTo>
                  <a:lnTo>
                    <a:pt x="64528" y="207606"/>
                  </a:lnTo>
                  <a:lnTo>
                    <a:pt x="65659" y="208026"/>
                  </a:lnTo>
                  <a:lnTo>
                    <a:pt x="65519" y="207721"/>
                  </a:lnTo>
                  <a:lnTo>
                    <a:pt x="64884" y="207606"/>
                  </a:lnTo>
                  <a:lnTo>
                    <a:pt x="64287" y="207149"/>
                  </a:lnTo>
                  <a:lnTo>
                    <a:pt x="65163" y="207454"/>
                  </a:lnTo>
                  <a:lnTo>
                    <a:pt x="64795" y="207429"/>
                  </a:lnTo>
                  <a:lnTo>
                    <a:pt x="69684" y="209092"/>
                  </a:lnTo>
                  <a:lnTo>
                    <a:pt x="70154" y="208749"/>
                  </a:lnTo>
                  <a:lnTo>
                    <a:pt x="71031" y="208635"/>
                  </a:lnTo>
                  <a:lnTo>
                    <a:pt x="71412" y="208241"/>
                  </a:lnTo>
                  <a:lnTo>
                    <a:pt x="72961" y="207899"/>
                  </a:lnTo>
                  <a:lnTo>
                    <a:pt x="73647" y="207772"/>
                  </a:lnTo>
                  <a:lnTo>
                    <a:pt x="73799" y="207759"/>
                  </a:lnTo>
                  <a:lnTo>
                    <a:pt x="74498" y="206019"/>
                  </a:lnTo>
                  <a:lnTo>
                    <a:pt x="74853" y="205117"/>
                  </a:lnTo>
                  <a:close/>
                </a:path>
                <a:path w="90804" h="259714">
                  <a:moveTo>
                    <a:pt x="75323" y="165227"/>
                  </a:moveTo>
                  <a:lnTo>
                    <a:pt x="75133" y="165201"/>
                  </a:lnTo>
                  <a:lnTo>
                    <a:pt x="75323" y="165227"/>
                  </a:lnTo>
                  <a:close/>
                </a:path>
                <a:path w="90804" h="259714">
                  <a:moveTo>
                    <a:pt x="75577" y="203123"/>
                  </a:moveTo>
                  <a:lnTo>
                    <a:pt x="74485" y="202692"/>
                  </a:lnTo>
                  <a:lnTo>
                    <a:pt x="74422" y="202412"/>
                  </a:lnTo>
                  <a:lnTo>
                    <a:pt x="75145" y="202831"/>
                  </a:lnTo>
                  <a:lnTo>
                    <a:pt x="75171" y="202514"/>
                  </a:lnTo>
                  <a:lnTo>
                    <a:pt x="74942" y="202577"/>
                  </a:lnTo>
                  <a:lnTo>
                    <a:pt x="75057" y="202438"/>
                  </a:lnTo>
                  <a:lnTo>
                    <a:pt x="74790" y="202285"/>
                  </a:lnTo>
                  <a:lnTo>
                    <a:pt x="71513" y="202412"/>
                  </a:lnTo>
                  <a:lnTo>
                    <a:pt x="71285" y="202247"/>
                  </a:lnTo>
                  <a:lnTo>
                    <a:pt x="71170" y="202615"/>
                  </a:lnTo>
                  <a:lnTo>
                    <a:pt x="71589" y="202425"/>
                  </a:lnTo>
                  <a:lnTo>
                    <a:pt x="71247" y="202730"/>
                  </a:lnTo>
                  <a:lnTo>
                    <a:pt x="70954" y="202717"/>
                  </a:lnTo>
                  <a:lnTo>
                    <a:pt x="71145" y="202819"/>
                  </a:lnTo>
                  <a:lnTo>
                    <a:pt x="71310" y="202780"/>
                  </a:lnTo>
                  <a:lnTo>
                    <a:pt x="71221" y="202946"/>
                  </a:lnTo>
                  <a:lnTo>
                    <a:pt x="71043" y="202819"/>
                  </a:lnTo>
                  <a:lnTo>
                    <a:pt x="70891" y="202946"/>
                  </a:lnTo>
                  <a:lnTo>
                    <a:pt x="70764" y="203403"/>
                  </a:lnTo>
                  <a:lnTo>
                    <a:pt x="71869" y="203809"/>
                  </a:lnTo>
                  <a:lnTo>
                    <a:pt x="71577" y="203136"/>
                  </a:lnTo>
                  <a:lnTo>
                    <a:pt x="71843" y="203517"/>
                  </a:lnTo>
                  <a:lnTo>
                    <a:pt x="72618" y="203568"/>
                  </a:lnTo>
                  <a:lnTo>
                    <a:pt x="73126" y="203492"/>
                  </a:lnTo>
                  <a:lnTo>
                    <a:pt x="73634" y="203263"/>
                  </a:lnTo>
                  <a:lnTo>
                    <a:pt x="75577" y="203123"/>
                  </a:lnTo>
                  <a:close/>
                </a:path>
                <a:path w="90804" h="259714">
                  <a:moveTo>
                    <a:pt x="76923" y="164274"/>
                  </a:moveTo>
                  <a:lnTo>
                    <a:pt x="74676" y="163880"/>
                  </a:lnTo>
                  <a:lnTo>
                    <a:pt x="74574" y="163588"/>
                  </a:lnTo>
                  <a:lnTo>
                    <a:pt x="74498" y="163372"/>
                  </a:lnTo>
                  <a:lnTo>
                    <a:pt x="74129" y="163283"/>
                  </a:lnTo>
                  <a:lnTo>
                    <a:pt x="74117" y="163144"/>
                  </a:lnTo>
                  <a:lnTo>
                    <a:pt x="74015" y="163766"/>
                  </a:lnTo>
                  <a:lnTo>
                    <a:pt x="73621" y="163703"/>
                  </a:lnTo>
                  <a:lnTo>
                    <a:pt x="73215" y="163626"/>
                  </a:lnTo>
                  <a:lnTo>
                    <a:pt x="74002" y="163588"/>
                  </a:lnTo>
                  <a:lnTo>
                    <a:pt x="74015" y="163766"/>
                  </a:lnTo>
                  <a:lnTo>
                    <a:pt x="74015" y="163118"/>
                  </a:lnTo>
                  <a:lnTo>
                    <a:pt x="71755" y="162445"/>
                  </a:lnTo>
                  <a:lnTo>
                    <a:pt x="71755" y="163372"/>
                  </a:lnTo>
                  <a:lnTo>
                    <a:pt x="69138" y="162928"/>
                  </a:lnTo>
                  <a:lnTo>
                    <a:pt x="67818" y="162699"/>
                  </a:lnTo>
                  <a:lnTo>
                    <a:pt x="67424" y="162928"/>
                  </a:lnTo>
                  <a:lnTo>
                    <a:pt x="66916" y="162179"/>
                  </a:lnTo>
                  <a:lnTo>
                    <a:pt x="71018" y="163207"/>
                  </a:lnTo>
                  <a:lnTo>
                    <a:pt x="71551" y="163080"/>
                  </a:lnTo>
                  <a:lnTo>
                    <a:pt x="71755" y="163372"/>
                  </a:lnTo>
                  <a:lnTo>
                    <a:pt x="71755" y="162445"/>
                  </a:lnTo>
                  <a:lnTo>
                    <a:pt x="71069" y="162242"/>
                  </a:lnTo>
                  <a:lnTo>
                    <a:pt x="70675" y="162204"/>
                  </a:lnTo>
                  <a:lnTo>
                    <a:pt x="70637" y="161937"/>
                  </a:lnTo>
                  <a:lnTo>
                    <a:pt x="70383" y="161632"/>
                  </a:lnTo>
                  <a:lnTo>
                    <a:pt x="70396" y="161937"/>
                  </a:lnTo>
                  <a:lnTo>
                    <a:pt x="68491" y="160997"/>
                  </a:lnTo>
                  <a:lnTo>
                    <a:pt x="65189" y="161950"/>
                  </a:lnTo>
                  <a:lnTo>
                    <a:pt x="63157" y="161988"/>
                  </a:lnTo>
                  <a:lnTo>
                    <a:pt x="57873" y="162356"/>
                  </a:lnTo>
                  <a:lnTo>
                    <a:pt x="58826" y="164147"/>
                  </a:lnTo>
                  <a:lnTo>
                    <a:pt x="62674" y="165747"/>
                  </a:lnTo>
                  <a:lnTo>
                    <a:pt x="61353" y="166065"/>
                  </a:lnTo>
                  <a:lnTo>
                    <a:pt x="62522" y="166471"/>
                  </a:lnTo>
                  <a:lnTo>
                    <a:pt x="62992" y="167081"/>
                  </a:lnTo>
                  <a:lnTo>
                    <a:pt x="64160" y="167398"/>
                  </a:lnTo>
                  <a:lnTo>
                    <a:pt x="64909" y="167817"/>
                  </a:lnTo>
                  <a:lnTo>
                    <a:pt x="65659" y="168668"/>
                  </a:lnTo>
                  <a:lnTo>
                    <a:pt x="66535" y="169341"/>
                  </a:lnTo>
                  <a:lnTo>
                    <a:pt x="68922" y="170091"/>
                  </a:lnTo>
                  <a:lnTo>
                    <a:pt x="69583" y="171043"/>
                  </a:lnTo>
                  <a:lnTo>
                    <a:pt x="70599" y="170218"/>
                  </a:lnTo>
                  <a:lnTo>
                    <a:pt x="73850" y="171081"/>
                  </a:lnTo>
                  <a:lnTo>
                    <a:pt x="75336" y="170434"/>
                  </a:lnTo>
                  <a:lnTo>
                    <a:pt x="74282" y="170230"/>
                  </a:lnTo>
                  <a:lnTo>
                    <a:pt x="74625" y="169887"/>
                  </a:lnTo>
                  <a:lnTo>
                    <a:pt x="74625" y="169633"/>
                  </a:lnTo>
                  <a:lnTo>
                    <a:pt x="73825" y="169887"/>
                  </a:lnTo>
                  <a:lnTo>
                    <a:pt x="73837" y="168795"/>
                  </a:lnTo>
                  <a:lnTo>
                    <a:pt x="74625" y="169633"/>
                  </a:lnTo>
                  <a:lnTo>
                    <a:pt x="74752" y="169773"/>
                  </a:lnTo>
                  <a:lnTo>
                    <a:pt x="75920" y="171030"/>
                  </a:lnTo>
                  <a:lnTo>
                    <a:pt x="75958" y="170091"/>
                  </a:lnTo>
                  <a:lnTo>
                    <a:pt x="75247" y="169532"/>
                  </a:lnTo>
                  <a:lnTo>
                    <a:pt x="75120" y="168795"/>
                  </a:lnTo>
                  <a:lnTo>
                    <a:pt x="75031" y="167868"/>
                  </a:lnTo>
                  <a:lnTo>
                    <a:pt x="74015" y="167195"/>
                  </a:lnTo>
                  <a:lnTo>
                    <a:pt x="74358" y="166992"/>
                  </a:lnTo>
                  <a:lnTo>
                    <a:pt x="72123" y="166776"/>
                  </a:lnTo>
                  <a:lnTo>
                    <a:pt x="72034" y="166243"/>
                  </a:lnTo>
                  <a:lnTo>
                    <a:pt x="71970" y="165950"/>
                  </a:lnTo>
                  <a:lnTo>
                    <a:pt x="70815" y="166116"/>
                  </a:lnTo>
                  <a:lnTo>
                    <a:pt x="70624" y="166243"/>
                  </a:lnTo>
                  <a:lnTo>
                    <a:pt x="69938" y="165862"/>
                  </a:lnTo>
                  <a:lnTo>
                    <a:pt x="71526" y="165912"/>
                  </a:lnTo>
                  <a:lnTo>
                    <a:pt x="72009" y="165912"/>
                  </a:lnTo>
                  <a:lnTo>
                    <a:pt x="72250" y="165862"/>
                  </a:lnTo>
                  <a:lnTo>
                    <a:pt x="72923" y="165722"/>
                  </a:lnTo>
                  <a:lnTo>
                    <a:pt x="73621" y="165328"/>
                  </a:lnTo>
                  <a:lnTo>
                    <a:pt x="75133" y="165239"/>
                  </a:lnTo>
                  <a:lnTo>
                    <a:pt x="73660" y="165011"/>
                  </a:lnTo>
                  <a:lnTo>
                    <a:pt x="73621" y="164604"/>
                  </a:lnTo>
                  <a:lnTo>
                    <a:pt x="71678" y="164947"/>
                  </a:lnTo>
                  <a:lnTo>
                    <a:pt x="72097" y="164566"/>
                  </a:lnTo>
                  <a:lnTo>
                    <a:pt x="74091" y="164439"/>
                  </a:lnTo>
                  <a:lnTo>
                    <a:pt x="74345" y="164719"/>
                  </a:lnTo>
                  <a:lnTo>
                    <a:pt x="74549" y="164617"/>
                  </a:lnTo>
                  <a:lnTo>
                    <a:pt x="75095" y="165188"/>
                  </a:lnTo>
                  <a:lnTo>
                    <a:pt x="74930" y="164617"/>
                  </a:lnTo>
                  <a:lnTo>
                    <a:pt x="74853" y="164401"/>
                  </a:lnTo>
                  <a:lnTo>
                    <a:pt x="76923" y="164274"/>
                  </a:lnTo>
                  <a:close/>
                </a:path>
                <a:path w="90804" h="259714">
                  <a:moveTo>
                    <a:pt x="77673" y="71501"/>
                  </a:moveTo>
                  <a:lnTo>
                    <a:pt x="77609" y="71221"/>
                  </a:lnTo>
                  <a:lnTo>
                    <a:pt x="77673" y="71501"/>
                  </a:lnTo>
                  <a:close/>
                </a:path>
                <a:path w="90804" h="259714">
                  <a:moveTo>
                    <a:pt x="77724" y="71272"/>
                  </a:moveTo>
                  <a:lnTo>
                    <a:pt x="77597" y="71145"/>
                  </a:lnTo>
                  <a:lnTo>
                    <a:pt x="77724" y="71272"/>
                  </a:lnTo>
                  <a:close/>
                </a:path>
                <a:path w="90804" h="259714">
                  <a:moveTo>
                    <a:pt x="78066" y="235000"/>
                  </a:moveTo>
                  <a:lnTo>
                    <a:pt x="76123" y="234911"/>
                  </a:lnTo>
                  <a:lnTo>
                    <a:pt x="75298" y="234772"/>
                  </a:lnTo>
                  <a:lnTo>
                    <a:pt x="74091" y="235356"/>
                  </a:lnTo>
                  <a:lnTo>
                    <a:pt x="71704" y="236080"/>
                  </a:lnTo>
                  <a:lnTo>
                    <a:pt x="70739" y="235800"/>
                  </a:lnTo>
                  <a:lnTo>
                    <a:pt x="70650" y="235648"/>
                  </a:lnTo>
                  <a:lnTo>
                    <a:pt x="70650" y="235940"/>
                  </a:lnTo>
                  <a:lnTo>
                    <a:pt x="70561" y="236753"/>
                  </a:lnTo>
                  <a:lnTo>
                    <a:pt x="69519" y="238760"/>
                  </a:lnTo>
                  <a:lnTo>
                    <a:pt x="68262" y="238010"/>
                  </a:lnTo>
                  <a:lnTo>
                    <a:pt x="68618" y="238036"/>
                  </a:lnTo>
                  <a:lnTo>
                    <a:pt x="68783" y="237629"/>
                  </a:lnTo>
                  <a:lnTo>
                    <a:pt x="69278" y="237807"/>
                  </a:lnTo>
                  <a:lnTo>
                    <a:pt x="69430" y="237629"/>
                  </a:lnTo>
                  <a:lnTo>
                    <a:pt x="69786" y="237210"/>
                  </a:lnTo>
                  <a:lnTo>
                    <a:pt x="69951" y="237159"/>
                  </a:lnTo>
                  <a:lnTo>
                    <a:pt x="70192" y="236753"/>
                  </a:lnTo>
                  <a:lnTo>
                    <a:pt x="70510" y="236194"/>
                  </a:lnTo>
                  <a:lnTo>
                    <a:pt x="70485" y="235724"/>
                  </a:lnTo>
                  <a:lnTo>
                    <a:pt x="70535" y="236156"/>
                  </a:lnTo>
                  <a:lnTo>
                    <a:pt x="70650" y="235940"/>
                  </a:lnTo>
                  <a:lnTo>
                    <a:pt x="70650" y="235648"/>
                  </a:lnTo>
                  <a:lnTo>
                    <a:pt x="70015" y="235089"/>
                  </a:lnTo>
                  <a:lnTo>
                    <a:pt x="69824" y="234924"/>
                  </a:lnTo>
                  <a:lnTo>
                    <a:pt x="69240" y="233984"/>
                  </a:lnTo>
                  <a:lnTo>
                    <a:pt x="68922" y="231813"/>
                  </a:lnTo>
                  <a:lnTo>
                    <a:pt x="66522" y="230301"/>
                  </a:lnTo>
                  <a:lnTo>
                    <a:pt x="64528" y="229755"/>
                  </a:lnTo>
                  <a:lnTo>
                    <a:pt x="63766" y="230149"/>
                  </a:lnTo>
                  <a:lnTo>
                    <a:pt x="63296" y="230581"/>
                  </a:lnTo>
                  <a:lnTo>
                    <a:pt x="62826" y="231254"/>
                  </a:lnTo>
                  <a:lnTo>
                    <a:pt x="60985" y="232232"/>
                  </a:lnTo>
                  <a:lnTo>
                    <a:pt x="58343" y="232727"/>
                  </a:lnTo>
                  <a:lnTo>
                    <a:pt x="57238" y="233197"/>
                  </a:lnTo>
                  <a:lnTo>
                    <a:pt x="57162" y="233324"/>
                  </a:lnTo>
                  <a:lnTo>
                    <a:pt x="57353" y="233426"/>
                  </a:lnTo>
                  <a:lnTo>
                    <a:pt x="56489" y="233489"/>
                  </a:lnTo>
                  <a:lnTo>
                    <a:pt x="56540" y="233718"/>
                  </a:lnTo>
                  <a:lnTo>
                    <a:pt x="56108" y="234149"/>
                  </a:lnTo>
                  <a:lnTo>
                    <a:pt x="55041" y="234378"/>
                  </a:lnTo>
                  <a:lnTo>
                    <a:pt x="54965" y="235978"/>
                  </a:lnTo>
                  <a:lnTo>
                    <a:pt x="56019" y="235051"/>
                  </a:lnTo>
                  <a:lnTo>
                    <a:pt x="56527" y="234924"/>
                  </a:lnTo>
                  <a:lnTo>
                    <a:pt x="57835" y="235585"/>
                  </a:lnTo>
                  <a:lnTo>
                    <a:pt x="58547" y="235089"/>
                  </a:lnTo>
                  <a:lnTo>
                    <a:pt x="59423" y="236575"/>
                  </a:lnTo>
                  <a:lnTo>
                    <a:pt x="60782" y="237439"/>
                  </a:lnTo>
                  <a:lnTo>
                    <a:pt x="62280" y="236753"/>
                  </a:lnTo>
                  <a:lnTo>
                    <a:pt x="63195" y="238036"/>
                  </a:lnTo>
                  <a:lnTo>
                    <a:pt x="63766" y="239204"/>
                  </a:lnTo>
                  <a:lnTo>
                    <a:pt x="62344" y="241554"/>
                  </a:lnTo>
                  <a:lnTo>
                    <a:pt x="63271" y="242392"/>
                  </a:lnTo>
                  <a:lnTo>
                    <a:pt x="65252" y="243128"/>
                  </a:lnTo>
                  <a:lnTo>
                    <a:pt x="67221" y="240220"/>
                  </a:lnTo>
                  <a:lnTo>
                    <a:pt x="68973" y="239890"/>
                  </a:lnTo>
                  <a:lnTo>
                    <a:pt x="69900" y="239598"/>
                  </a:lnTo>
                  <a:lnTo>
                    <a:pt x="71653" y="238760"/>
                  </a:lnTo>
                  <a:lnTo>
                    <a:pt x="72542" y="238417"/>
                  </a:lnTo>
                  <a:lnTo>
                    <a:pt x="71831" y="239280"/>
                  </a:lnTo>
                  <a:lnTo>
                    <a:pt x="73952" y="238417"/>
                  </a:lnTo>
                  <a:lnTo>
                    <a:pt x="74129" y="238340"/>
                  </a:lnTo>
                  <a:lnTo>
                    <a:pt x="74307" y="238036"/>
                  </a:lnTo>
                  <a:lnTo>
                    <a:pt x="74396" y="237807"/>
                  </a:lnTo>
                  <a:lnTo>
                    <a:pt x="74447" y="237566"/>
                  </a:lnTo>
                  <a:lnTo>
                    <a:pt x="75234" y="237070"/>
                  </a:lnTo>
                  <a:lnTo>
                    <a:pt x="74625" y="236969"/>
                  </a:lnTo>
                  <a:lnTo>
                    <a:pt x="75412" y="236626"/>
                  </a:lnTo>
                  <a:lnTo>
                    <a:pt x="75717" y="236194"/>
                  </a:lnTo>
                  <a:lnTo>
                    <a:pt x="75996" y="236080"/>
                  </a:lnTo>
                  <a:lnTo>
                    <a:pt x="76377" y="235927"/>
                  </a:lnTo>
                  <a:lnTo>
                    <a:pt x="78066" y="235000"/>
                  </a:lnTo>
                  <a:close/>
                </a:path>
                <a:path w="90804" h="259714">
                  <a:moveTo>
                    <a:pt x="81000" y="191465"/>
                  </a:moveTo>
                  <a:lnTo>
                    <a:pt x="77647" y="191846"/>
                  </a:lnTo>
                  <a:lnTo>
                    <a:pt x="77063" y="191592"/>
                  </a:lnTo>
                  <a:lnTo>
                    <a:pt x="76746" y="191528"/>
                  </a:lnTo>
                  <a:lnTo>
                    <a:pt x="76415" y="191465"/>
                  </a:lnTo>
                  <a:lnTo>
                    <a:pt x="75984" y="191071"/>
                  </a:lnTo>
                  <a:lnTo>
                    <a:pt x="75031" y="190957"/>
                  </a:lnTo>
                  <a:lnTo>
                    <a:pt x="73952" y="191528"/>
                  </a:lnTo>
                  <a:lnTo>
                    <a:pt x="73037" y="190957"/>
                  </a:lnTo>
                  <a:lnTo>
                    <a:pt x="72694" y="190487"/>
                  </a:lnTo>
                  <a:lnTo>
                    <a:pt x="70827" y="189953"/>
                  </a:lnTo>
                  <a:lnTo>
                    <a:pt x="70358" y="189458"/>
                  </a:lnTo>
                  <a:lnTo>
                    <a:pt x="70091" y="188950"/>
                  </a:lnTo>
                  <a:lnTo>
                    <a:pt x="70002" y="188798"/>
                  </a:lnTo>
                  <a:lnTo>
                    <a:pt x="69278" y="188722"/>
                  </a:lnTo>
                  <a:lnTo>
                    <a:pt x="69278" y="190792"/>
                  </a:lnTo>
                  <a:lnTo>
                    <a:pt x="68770" y="190563"/>
                  </a:lnTo>
                  <a:lnTo>
                    <a:pt x="69278" y="190792"/>
                  </a:lnTo>
                  <a:lnTo>
                    <a:pt x="69278" y="188722"/>
                  </a:lnTo>
                  <a:lnTo>
                    <a:pt x="68808" y="188480"/>
                  </a:lnTo>
                  <a:lnTo>
                    <a:pt x="68503" y="188315"/>
                  </a:lnTo>
                  <a:lnTo>
                    <a:pt x="68237" y="188480"/>
                  </a:lnTo>
                  <a:lnTo>
                    <a:pt x="68287" y="188137"/>
                  </a:lnTo>
                  <a:lnTo>
                    <a:pt x="68313" y="187883"/>
                  </a:lnTo>
                  <a:lnTo>
                    <a:pt x="68326" y="187744"/>
                  </a:lnTo>
                  <a:lnTo>
                    <a:pt x="68110" y="187807"/>
                  </a:lnTo>
                  <a:lnTo>
                    <a:pt x="68110" y="190296"/>
                  </a:lnTo>
                  <a:lnTo>
                    <a:pt x="67437" y="190030"/>
                  </a:lnTo>
                  <a:lnTo>
                    <a:pt x="67678" y="188950"/>
                  </a:lnTo>
                  <a:lnTo>
                    <a:pt x="68110" y="190296"/>
                  </a:lnTo>
                  <a:lnTo>
                    <a:pt x="68110" y="187807"/>
                  </a:lnTo>
                  <a:lnTo>
                    <a:pt x="67805" y="187883"/>
                  </a:lnTo>
                  <a:lnTo>
                    <a:pt x="67005" y="187071"/>
                  </a:lnTo>
                  <a:lnTo>
                    <a:pt x="64681" y="188137"/>
                  </a:lnTo>
                  <a:lnTo>
                    <a:pt x="63525" y="187261"/>
                  </a:lnTo>
                  <a:lnTo>
                    <a:pt x="63347" y="187071"/>
                  </a:lnTo>
                  <a:lnTo>
                    <a:pt x="61633" y="185229"/>
                  </a:lnTo>
                  <a:lnTo>
                    <a:pt x="61048" y="184023"/>
                  </a:lnTo>
                  <a:lnTo>
                    <a:pt x="60972" y="183870"/>
                  </a:lnTo>
                  <a:lnTo>
                    <a:pt x="63449" y="186601"/>
                  </a:lnTo>
                  <a:lnTo>
                    <a:pt x="65735" y="186677"/>
                  </a:lnTo>
                  <a:lnTo>
                    <a:pt x="64325" y="185280"/>
                  </a:lnTo>
                  <a:lnTo>
                    <a:pt x="63284" y="184658"/>
                  </a:lnTo>
                  <a:lnTo>
                    <a:pt x="62141" y="183870"/>
                  </a:lnTo>
                  <a:lnTo>
                    <a:pt x="58635" y="181483"/>
                  </a:lnTo>
                  <a:lnTo>
                    <a:pt x="60756" y="184023"/>
                  </a:lnTo>
                  <a:lnTo>
                    <a:pt x="56692" y="183578"/>
                  </a:lnTo>
                  <a:lnTo>
                    <a:pt x="56819" y="184467"/>
                  </a:lnTo>
                  <a:lnTo>
                    <a:pt x="55384" y="185508"/>
                  </a:lnTo>
                  <a:lnTo>
                    <a:pt x="55664" y="186385"/>
                  </a:lnTo>
                  <a:lnTo>
                    <a:pt x="55626" y="189090"/>
                  </a:lnTo>
                  <a:lnTo>
                    <a:pt x="58140" y="188468"/>
                  </a:lnTo>
                  <a:lnTo>
                    <a:pt x="60210" y="188582"/>
                  </a:lnTo>
                  <a:lnTo>
                    <a:pt x="58686" y="187071"/>
                  </a:lnTo>
                  <a:lnTo>
                    <a:pt x="61099" y="188633"/>
                  </a:lnTo>
                  <a:lnTo>
                    <a:pt x="61150" y="189750"/>
                  </a:lnTo>
                  <a:lnTo>
                    <a:pt x="63512" y="191084"/>
                  </a:lnTo>
                  <a:lnTo>
                    <a:pt x="63842" y="190550"/>
                  </a:lnTo>
                  <a:lnTo>
                    <a:pt x="64389" y="190830"/>
                  </a:lnTo>
                  <a:lnTo>
                    <a:pt x="65379" y="190792"/>
                  </a:lnTo>
                  <a:lnTo>
                    <a:pt x="65976" y="191223"/>
                  </a:lnTo>
                  <a:lnTo>
                    <a:pt x="66116" y="191668"/>
                  </a:lnTo>
                  <a:lnTo>
                    <a:pt x="66509" y="190969"/>
                  </a:lnTo>
                  <a:lnTo>
                    <a:pt x="66890" y="191223"/>
                  </a:lnTo>
                  <a:lnTo>
                    <a:pt x="67094" y="191579"/>
                  </a:lnTo>
                  <a:lnTo>
                    <a:pt x="68656" y="191338"/>
                  </a:lnTo>
                  <a:lnTo>
                    <a:pt x="68757" y="191693"/>
                  </a:lnTo>
                  <a:lnTo>
                    <a:pt x="69037" y="191795"/>
                  </a:lnTo>
                  <a:lnTo>
                    <a:pt x="69316" y="191338"/>
                  </a:lnTo>
                  <a:lnTo>
                    <a:pt x="69354" y="191033"/>
                  </a:lnTo>
                  <a:lnTo>
                    <a:pt x="69342" y="190855"/>
                  </a:lnTo>
                  <a:lnTo>
                    <a:pt x="71310" y="190487"/>
                  </a:lnTo>
                  <a:lnTo>
                    <a:pt x="72428" y="191427"/>
                  </a:lnTo>
                  <a:lnTo>
                    <a:pt x="73571" y="191757"/>
                  </a:lnTo>
                  <a:lnTo>
                    <a:pt x="75679" y="192087"/>
                  </a:lnTo>
                  <a:lnTo>
                    <a:pt x="76911" y="192024"/>
                  </a:lnTo>
                  <a:lnTo>
                    <a:pt x="79044" y="193027"/>
                  </a:lnTo>
                  <a:lnTo>
                    <a:pt x="80302" y="192024"/>
                  </a:lnTo>
                  <a:lnTo>
                    <a:pt x="80530" y="191846"/>
                  </a:lnTo>
                  <a:lnTo>
                    <a:pt x="81000" y="191465"/>
                  </a:lnTo>
                  <a:close/>
                </a:path>
                <a:path w="90804" h="259714">
                  <a:moveTo>
                    <a:pt x="81114" y="97205"/>
                  </a:moveTo>
                  <a:lnTo>
                    <a:pt x="80962" y="96113"/>
                  </a:lnTo>
                  <a:lnTo>
                    <a:pt x="80530" y="96151"/>
                  </a:lnTo>
                  <a:lnTo>
                    <a:pt x="80492" y="96583"/>
                  </a:lnTo>
                  <a:lnTo>
                    <a:pt x="79997" y="96520"/>
                  </a:lnTo>
                  <a:lnTo>
                    <a:pt x="79095" y="94907"/>
                  </a:lnTo>
                  <a:lnTo>
                    <a:pt x="75590" y="97053"/>
                  </a:lnTo>
                  <a:lnTo>
                    <a:pt x="74180" y="97383"/>
                  </a:lnTo>
                  <a:lnTo>
                    <a:pt x="73037" y="99301"/>
                  </a:lnTo>
                  <a:lnTo>
                    <a:pt x="69977" y="99644"/>
                  </a:lnTo>
                  <a:lnTo>
                    <a:pt x="65303" y="100863"/>
                  </a:lnTo>
                  <a:lnTo>
                    <a:pt x="63779" y="102819"/>
                  </a:lnTo>
                  <a:lnTo>
                    <a:pt x="61366" y="103352"/>
                  </a:lnTo>
                  <a:lnTo>
                    <a:pt x="62992" y="102882"/>
                  </a:lnTo>
                  <a:lnTo>
                    <a:pt x="58458" y="102628"/>
                  </a:lnTo>
                  <a:lnTo>
                    <a:pt x="58635" y="102857"/>
                  </a:lnTo>
                  <a:lnTo>
                    <a:pt x="57315" y="102717"/>
                  </a:lnTo>
                  <a:lnTo>
                    <a:pt x="57416" y="102933"/>
                  </a:lnTo>
                  <a:lnTo>
                    <a:pt x="56743" y="103212"/>
                  </a:lnTo>
                  <a:lnTo>
                    <a:pt x="56527" y="103657"/>
                  </a:lnTo>
                  <a:lnTo>
                    <a:pt x="56311" y="103733"/>
                  </a:lnTo>
                  <a:lnTo>
                    <a:pt x="56502" y="104470"/>
                  </a:lnTo>
                  <a:lnTo>
                    <a:pt x="55803" y="104851"/>
                  </a:lnTo>
                  <a:lnTo>
                    <a:pt x="55435" y="105257"/>
                  </a:lnTo>
                  <a:lnTo>
                    <a:pt x="54965" y="105575"/>
                  </a:lnTo>
                  <a:lnTo>
                    <a:pt x="54508" y="105549"/>
                  </a:lnTo>
                  <a:lnTo>
                    <a:pt x="54190" y="105244"/>
                  </a:lnTo>
                  <a:lnTo>
                    <a:pt x="53416" y="105283"/>
                  </a:lnTo>
                  <a:lnTo>
                    <a:pt x="53530" y="105054"/>
                  </a:lnTo>
                  <a:lnTo>
                    <a:pt x="53136" y="104724"/>
                  </a:lnTo>
                  <a:lnTo>
                    <a:pt x="52095" y="104394"/>
                  </a:lnTo>
                  <a:lnTo>
                    <a:pt x="49377" y="104076"/>
                  </a:lnTo>
                  <a:lnTo>
                    <a:pt x="48844" y="105117"/>
                  </a:lnTo>
                  <a:lnTo>
                    <a:pt x="48412" y="104990"/>
                  </a:lnTo>
                  <a:lnTo>
                    <a:pt x="47218" y="108597"/>
                  </a:lnTo>
                  <a:lnTo>
                    <a:pt x="46545" y="109220"/>
                  </a:lnTo>
                  <a:lnTo>
                    <a:pt x="44869" y="109220"/>
                  </a:lnTo>
                  <a:lnTo>
                    <a:pt x="44754" y="108940"/>
                  </a:lnTo>
                  <a:lnTo>
                    <a:pt x="42481" y="108966"/>
                  </a:lnTo>
                  <a:lnTo>
                    <a:pt x="42633" y="108585"/>
                  </a:lnTo>
                  <a:lnTo>
                    <a:pt x="42481" y="108305"/>
                  </a:lnTo>
                  <a:lnTo>
                    <a:pt x="42481" y="108623"/>
                  </a:lnTo>
                  <a:lnTo>
                    <a:pt x="42443" y="108318"/>
                  </a:lnTo>
                  <a:lnTo>
                    <a:pt x="42024" y="108724"/>
                  </a:lnTo>
                  <a:lnTo>
                    <a:pt x="42202" y="108445"/>
                  </a:lnTo>
                  <a:lnTo>
                    <a:pt x="40259" y="109220"/>
                  </a:lnTo>
                  <a:lnTo>
                    <a:pt x="40170" y="109804"/>
                  </a:lnTo>
                  <a:lnTo>
                    <a:pt x="42519" y="109816"/>
                  </a:lnTo>
                  <a:lnTo>
                    <a:pt x="44145" y="110236"/>
                  </a:lnTo>
                  <a:lnTo>
                    <a:pt x="46075" y="111391"/>
                  </a:lnTo>
                  <a:lnTo>
                    <a:pt x="47802" y="111594"/>
                  </a:lnTo>
                  <a:lnTo>
                    <a:pt x="47180" y="110947"/>
                  </a:lnTo>
                  <a:lnTo>
                    <a:pt x="45262" y="110528"/>
                  </a:lnTo>
                  <a:lnTo>
                    <a:pt x="44970" y="109499"/>
                  </a:lnTo>
                  <a:lnTo>
                    <a:pt x="45808" y="110388"/>
                  </a:lnTo>
                  <a:lnTo>
                    <a:pt x="47244" y="110909"/>
                  </a:lnTo>
                  <a:lnTo>
                    <a:pt x="49339" y="112026"/>
                  </a:lnTo>
                  <a:lnTo>
                    <a:pt x="50596" y="111975"/>
                  </a:lnTo>
                  <a:lnTo>
                    <a:pt x="51981" y="111086"/>
                  </a:lnTo>
                  <a:lnTo>
                    <a:pt x="55156" y="110705"/>
                  </a:lnTo>
                  <a:lnTo>
                    <a:pt x="56134" y="110274"/>
                  </a:lnTo>
                  <a:lnTo>
                    <a:pt x="57404" y="109943"/>
                  </a:lnTo>
                  <a:lnTo>
                    <a:pt x="56222" y="109918"/>
                  </a:lnTo>
                  <a:lnTo>
                    <a:pt x="55753" y="110121"/>
                  </a:lnTo>
                  <a:lnTo>
                    <a:pt x="55714" y="109893"/>
                  </a:lnTo>
                  <a:lnTo>
                    <a:pt x="58077" y="109385"/>
                  </a:lnTo>
                  <a:lnTo>
                    <a:pt x="58229" y="109308"/>
                  </a:lnTo>
                  <a:lnTo>
                    <a:pt x="59613" y="109715"/>
                  </a:lnTo>
                  <a:lnTo>
                    <a:pt x="62966" y="109829"/>
                  </a:lnTo>
                  <a:lnTo>
                    <a:pt x="63830" y="108407"/>
                  </a:lnTo>
                  <a:lnTo>
                    <a:pt x="64439" y="107911"/>
                  </a:lnTo>
                  <a:lnTo>
                    <a:pt x="65176" y="108394"/>
                  </a:lnTo>
                  <a:lnTo>
                    <a:pt x="65747" y="107810"/>
                  </a:lnTo>
                  <a:lnTo>
                    <a:pt x="67716" y="106819"/>
                  </a:lnTo>
                  <a:lnTo>
                    <a:pt x="68834" y="105270"/>
                  </a:lnTo>
                  <a:lnTo>
                    <a:pt x="70434" y="104190"/>
                  </a:lnTo>
                  <a:lnTo>
                    <a:pt x="72669" y="103657"/>
                  </a:lnTo>
                  <a:lnTo>
                    <a:pt x="72110" y="102285"/>
                  </a:lnTo>
                  <a:lnTo>
                    <a:pt x="73736" y="101155"/>
                  </a:lnTo>
                  <a:lnTo>
                    <a:pt x="75336" y="100317"/>
                  </a:lnTo>
                  <a:lnTo>
                    <a:pt x="76708" y="99352"/>
                  </a:lnTo>
                  <a:lnTo>
                    <a:pt x="78524" y="98806"/>
                  </a:lnTo>
                  <a:lnTo>
                    <a:pt x="78498" y="99098"/>
                  </a:lnTo>
                  <a:lnTo>
                    <a:pt x="78778" y="98628"/>
                  </a:lnTo>
                  <a:lnTo>
                    <a:pt x="79006" y="98628"/>
                  </a:lnTo>
                  <a:lnTo>
                    <a:pt x="79133" y="98958"/>
                  </a:lnTo>
                  <a:lnTo>
                    <a:pt x="79298" y="98475"/>
                  </a:lnTo>
                  <a:lnTo>
                    <a:pt x="79502" y="98666"/>
                  </a:lnTo>
                  <a:lnTo>
                    <a:pt x="79794" y="98005"/>
                  </a:lnTo>
                  <a:lnTo>
                    <a:pt x="80035" y="98056"/>
                  </a:lnTo>
                  <a:lnTo>
                    <a:pt x="80213" y="97320"/>
                  </a:lnTo>
                  <a:lnTo>
                    <a:pt x="81114" y="97205"/>
                  </a:lnTo>
                  <a:close/>
                </a:path>
                <a:path w="90804" h="259714">
                  <a:moveTo>
                    <a:pt x="83540" y="73710"/>
                  </a:moveTo>
                  <a:close/>
                </a:path>
                <a:path w="90804" h="259714">
                  <a:moveTo>
                    <a:pt x="85280" y="132181"/>
                  </a:moveTo>
                  <a:lnTo>
                    <a:pt x="83667" y="131597"/>
                  </a:lnTo>
                  <a:lnTo>
                    <a:pt x="83350" y="131483"/>
                  </a:lnTo>
                  <a:lnTo>
                    <a:pt x="83286" y="131178"/>
                  </a:lnTo>
                  <a:lnTo>
                    <a:pt x="83083" y="131038"/>
                  </a:lnTo>
                  <a:lnTo>
                    <a:pt x="83019" y="131356"/>
                  </a:lnTo>
                  <a:lnTo>
                    <a:pt x="82689" y="131241"/>
                  </a:lnTo>
                  <a:lnTo>
                    <a:pt x="82232" y="130721"/>
                  </a:lnTo>
                  <a:lnTo>
                    <a:pt x="83019" y="131356"/>
                  </a:lnTo>
                  <a:lnTo>
                    <a:pt x="83019" y="131013"/>
                  </a:lnTo>
                  <a:lnTo>
                    <a:pt x="82346" y="130721"/>
                  </a:lnTo>
                  <a:lnTo>
                    <a:pt x="81788" y="130175"/>
                  </a:lnTo>
                  <a:lnTo>
                    <a:pt x="81280" y="129857"/>
                  </a:lnTo>
                  <a:lnTo>
                    <a:pt x="80784" y="129641"/>
                  </a:lnTo>
                  <a:lnTo>
                    <a:pt x="80365" y="129235"/>
                  </a:lnTo>
                  <a:lnTo>
                    <a:pt x="81127" y="128981"/>
                  </a:lnTo>
                  <a:lnTo>
                    <a:pt x="81000" y="128930"/>
                  </a:lnTo>
                  <a:lnTo>
                    <a:pt x="79565" y="128358"/>
                  </a:lnTo>
                  <a:lnTo>
                    <a:pt x="78409" y="127736"/>
                  </a:lnTo>
                  <a:lnTo>
                    <a:pt x="77711" y="127355"/>
                  </a:lnTo>
                  <a:lnTo>
                    <a:pt x="75806" y="127647"/>
                  </a:lnTo>
                  <a:lnTo>
                    <a:pt x="75628" y="127736"/>
                  </a:lnTo>
                  <a:lnTo>
                    <a:pt x="76123" y="127254"/>
                  </a:lnTo>
                  <a:lnTo>
                    <a:pt x="76301" y="127114"/>
                  </a:lnTo>
                  <a:lnTo>
                    <a:pt x="75018" y="127165"/>
                  </a:lnTo>
                  <a:lnTo>
                    <a:pt x="75018" y="127571"/>
                  </a:lnTo>
                  <a:lnTo>
                    <a:pt x="73939" y="127482"/>
                  </a:lnTo>
                  <a:lnTo>
                    <a:pt x="73494" y="127165"/>
                  </a:lnTo>
                  <a:lnTo>
                    <a:pt x="75018" y="127571"/>
                  </a:lnTo>
                  <a:lnTo>
                    <a:pt x="75018" y="127165"/>
                  </a:lnTo>
                  <a:lnTo>
                    <a:pt x="75006" y="127025"/>
                  </a:lnTo>
                  <a:lnTo>
                    <a:pt x="74612" y="127254"/>
                  </a:lnTo>
                  <a:lnTo>
                    <a:pt x="73075" y="126453"/>
                  </a:lnTo>
                  <a:lnTo>
                    <a:pt x="71920" y="125857"/>
                  </a:lnTo>
                  <a:lnTo>
                    <a:pt x="71920" y="126847"/>
                  </a:lnTo>
                  <a:lnTo>
                    <a:pt x="70802" y="127698"/>
                  </a:lnTo>
                  <a:lnTo>
                    <a:pt x="69278" y="127419"/>
                  </a:lnTo>
                  <a:lnTo>
                    <a:pt x="70167" y="127558"/>
                  </a:lnTo>
                  <a:lnTo>
                    <a:pt x="70396" y="127419"/>
                  </a:lnTo>
                  <a:lnTo>
                    <a:pt x="70853" y="127152"/>
                  </a:lnTo>
                  <a:lnTo>
                    <a:pt x="71920" y="126847"/>
                  </a:lnTo>
                  <a:lnTo>
                    <a:pt x="71920" y="125857"/>
                  </a:lnTo>
                  <a:lnTo>
                    <a:pt x="71424" y="125590"/>
                  </a:lnTo>
                  <a:lnTo>
                    <a:pt x="70904" y="125539"/>
                  </a:lnTo>
                  <a:lnTo>
                    <a:pt x="71208" y="124256"/>
                  </a:lnTo>
                  <a:lnTo>
                    <a:pt x="63182" y="126085"/>
                  </a:lnTo>
                  <a:lnTo>
                    <a:pt x="65798" y="126758"/>
                  </a:lnTo>
                  <a:lnTo>
                    <a:pt x="68745" y="128066"/>
                  </a:lnTo>
                  <a:lnTo>
                    <a:pt x="72923" y="128803"/>
                  </a:lnTo>
                  <a:lnTo>
                    <a:pt x="75603" y="129362"/>
                  </a:lnTo>
                  <a:lnTo>
                    <a:pt x="76060" y="129260"/>
                  </a:lnTo>
                  <a:lnTo>
                    <a:pt x="76708" y="129781"/>
                  </a:lnTo>
                  <a:lnTo>
                    <a:pt x="76758" y="129260"/>
                  </a:lnTo>
                  <a:lnTo>
                    <a:pt x="77190" y="128930"/>
                  </a:lnTo>
                  <a:lnTo>
                    <a:pt x="77965" y="129438"/>
                  </a:lnTo>
                  <a:lnTo>
                    <a:pt x="78384" y="130073"/>
                  </a:lnTo>
                  <a:lnTo>
                    <a:pt x="78981" y="130568"/>
                  </a:lnTo>
                  <a:lnTo>
                    <a:pt x="79400" y="131178"/>
                  </a:lnTo>
                  <a:lnTo>
                    <a:pt x="80264" y="131457"/>
                  </a:lnTo>
                  <a:lnTo>
                    <a:pt x="80746" y="131483"/>
                  </a:lnTo>
                  <a:lnTo>
                    <a:pt x="85280" y="132181"/>
                  </a:lnTo>
                  <a:close/>
                </a:path>
                <a:path w="90804" h="259714">
                  <a:moveTo>
                    <a:pt x="85839" y="81178"/>
                  </a:moveTo>
                  <a:lnTo>
                    <a:pt x="85763" y="81000"/>
                  </a:lnTo>
                  <a:lnTo>
                    <a:pt x="85750" y="81178"/>
                  </a:lnTo>
                  <a:close/>
                </a:path>
                <a:path w="90804" h="259714">
                  <a:moveTo>
                    <a:pt x="86245" y="77076"/>
                  </a:moveTo>
                  <a:lnTo>
                    <a:pt x="86029" y="76733"/>
                  </a:lnTo>
                  <a:lnTo>
                    <a:pt x="85737" y="76047"/>
                  </a:lnTo>
                  <a:lnTo>
                    <a:pt x="85242" y="75895"/>
                  </a:lnTo>
                  <a:lnTo>
                    <a:pt x="85242" y="78486"/>
                  </a:lnTo>
                  <a:lnTo>
                    <a:pt x="84658" y="78778"/>
                  </a:lnTo>
                  <a:lnTo>
                    <a:pt x="84810" y="78359"/>
                  </a:lnTo>
                  <a:lnTo>
                    <a:pt x="85242" y="78486"/>
                  </a:lnTo>
                  <a:lnTo>
                    <a:pt x="85242" y="75895"/>
                  </a:lnTo>
                  <a:lnTo>
                    <a:pt x="84963" y="75806"/>
                  </a:lnTo>
                  <a:lnTo>
                    <a:pt x="84670" y="75120"/>
                  </a:lnTo>
                  <a:lnTo>
                    <a:pt x="84239" y="74930"/>
                  </a:lnTo>
                  <a:lnTo>
                    <a:pt x="84391" y="73850"/>
                  </a:lnTo>
                  <a:lnTo>
                    <a:pt x="84251" y="73748"/>
                  </a:lnTo>
                  <a:lnTo>
                    <a:pt x="83972" y="73545"/>
                  </a:lnTo>
                  <a:lnTo>
                    <a:pt x="83616" y="73685"/>
                  </a:lnTo>
                  <a:lnTo>
                    <a:pt x="83096" y="73075"/>
                  </a:lnTo>
                  <a:lnTo>
                    <a:pt x="83477" y="73279"/>
                  </a:lnTo>
                  <a:lnTo>
                    <a:pt x="83312" y="73037"/>
                  </a:lnTo>
                  <a:lnTo>
                    <a:pt x="83045" y="72618"/>
                  </a:lnTo>
                  <a:lnTo>
                    <a:pt x="81749" y="73075"/>
                  </a:lnTo>
                  <a:lnTo>
                    <a:pt x="81305" y="72847"/>
                  </a:lnTo>
                  <a:lnTo>
                    <a:pt x="81280" y="72618"/>
                  </a:lnTo>
                  <a:lnTo>
                    <a:pt x="80860" y="72809"/>
                  </a:lnTo>
                  <a:lnTo>
                    <a:pt x="80937" y="72567"/>
                  </a:lnTo>
                  <a:lnTo>
                    <a:pt x="81089" y="72656"/>
                  </a:lnTo>
                  <a:lnTo>
                    <a:pt x="81229" y="72555"/>
                  </a:lnTo>
                  <a:lnTo>
                    <a:pt x="81356" y="72593"/>
                  </a:lnTo>
                  <a:lnTo>
                    <a:pt x="81381" y="72847"/>
                  </a:lnTo>
                  <a:lnTo>
                    <a:pt x="81762" y="72720"/>
                  </a:lnTo>
                  <a:lnTo>
                    <a:pt x="81508" y="72593"/>
                  </a:lnTo>
                  <a:lnTo>
                    <a:pt x="81356" y="72517"/>
                  </a:lnTo>
                  <a:lnTo>
                    <a:pt x="81203" y="72440"/>
                  </a:lnTo>
                  <a:lnTo>
                    <a:pt x="81991" y="72517"/>
                  </a:lnTo>
                  <a:lnTo>
                    <a:pt x="81648" y="72440"/>
                  </a:lnTo>
                  <a:lnTo>
                    <a:pt x="81813" y="72237"/>
                  </a:lnTo>
                  <a:lnTo>
                    <a:pt x="82283" y="72377"/>
                  </a:lnTo>
                  <a:lnTo>
                    <a:pt x="82105" y="72237"/>
                  </a:lnTo>
                  <a:lnTo>
                    <a:pt x="82715" y="71843"/>
                  </a:lnTo>
                  <a:lnTo>
                    <a:pt x="84150" y="72072"/>
                  </a:lnTo>
                  <a:lnTo>
                    <a:pt x="84988" y="72313"/>
                  </a:lnTo>
                  <a:lnTo>
                    <a:pt x="85140" y="72567"/>
                  </a:lnTo>
                  <a:lnTo>
                    <a:pt x="85559" y="72961"/>
                  </a:lnTo>
                  <a:lnTo>
                    <a:pt x="85928" y="72809"/>
                  </a:lnTo>
                  <a:lnTo>
                    <a:pt x="85801" y="72618"/>
                  </a:lnTo>
                  <a:lnTo>
                    <a:pt x="85610" y="72440"/>
                  </a:lnTo>
                  <a:lnTo>
                    <a:pt x="85483" y="72237"/>
                  </a:lnTo>
                  <a:lnTo>
                    <a:pt x="85420" y="71818"/>
                  </a:lnTo>
                  <a:lnTo>
                    <a:pt x="85026" y="71488"/>
                  </a:lnTo>
                  <a:lnTo>
                    <a:pt x="84315" y="70916"/>
                  </a:lnTo>
                  <a:lnTo>
                    <a:pt x="82562" y="70446"/>
                  </a:lnTo>
                  <a:lnTo>
                    <a:pt x="82372" y="70396"/>
                  </a:lnTo>
                  <a:lnTo>
                    <a:pt x="80187" y="70446"/>
                  </a:lnTo>
                  <a:lnTo>
                    <a:pt x="78816" y="68973"/>
                  </a:lnTo>
                  <a:lnTo>
                    <a:pt x="77787" y="70916"/>
                  </a:lnTo>
                  <a:lnTo>
                    <a:pt x="77736" y="71285"/>
                  </a:lnTo>
                  <a:lnTo>
                    <a:pt x="77914" y="71450"/>
                  </a:lnTo>
                  <a:lnTo>
                    <a:pt x="78041" y="71704"/>
                  </a:lnTo>
                  <a:lnTo>
                    <a:pt x="78740" y="71488"/>
                  </a:lnTo>
                  <a:lnTo>
                    <a:pt x="78498" y="71805"/>
                  </a:lnTo>
                  <a:lnTo>
                    <a:pt x="77660" y="71843"/>
                  </a:lnTo>
                  <a:lnTo>
                    <a:pt x="77127" y="71793"/>
                  </a:lnTo>
                  <a:lnTo>
                    <a:pt x="76746" y="71843"/>
                  </a:lnTo>
                  <a:lnTo>
                    <a:pt x="76758" y="72148"/>
                  </a:lnTo>
                  <a:lnTo>
                    <a:pt x="75857" y="72339"/>
                  </a:lnTo>
                  <a:lnTo>
                    <a:pt x="75780" y="72847"/>
                  </a:lnTo>
                  <a:lnTo>
                    <a:pt x="75438" y="72961"/>
                  </a:lnTo>
                  <a:lnTo>
                    <a:pt x="75247" y="73317"/>
                  </a:lnTo>
                  <a:lnTo>
                    <a:pt x="75006" y="73393"/>
                  </a:lnTo>
                  <a:lnTo>
                    <a:pt x="74980" y="73964"/>
                  </a:lnTo>
                  <a:lnTo>
                    <a:pt x="74498" y="74041"/>
                  </a:lnTo>
                  <a:lnTo>
                    <a:pt x="73990" y="74333"/>
                  </a:lnTo>
                  <a:lnTo>
                    <a:pt x="73939" y="74930"/>
                  </a:lnTo>
                  <a:lnTo>
                    <a:pt x="73482" y="75120"/>
                  </a:lnTo>
                  <a:lnTo>
                    <a:pt x="72986" y="75476"/>
                  </a:lnTo>
                  <a:lnTo>
                    <a:pt x="72758" y="75971"/>
                  </a:lnTo>
                  <a:lnTo>
                    <a:pt x="72199" y="76466"/>
                  </a:lnTo>
                  <a:lnTo>
                    <a:pt x="71869" y="76885"/>
                  </a:lnTo>
                  <a:lnTo>
                    <a:pt x="71653" y="78714"/>
                  </a:lnTo>
                  <a:lnTo>
                    <a:pt x="71221" y="78689"/>
                  </a:lnTo>
                  <a:lnTo>
                    <a:pt x="70866" y="80695"/>
                  </a:lnTo>
                  <a:lnTo>
                    <a:pt x="65786" y="89192"/>
                  </a:lnTo>
                  <a:lnTo>
                    <a:pt x="67106" y="89369"/>
                  </a:lnTo>
                  <a:lnTo>
                    <a:pt x="68376" y="90817"/>
                  </a:lnTo>
                  <a:lnTo>
                    <a:pt x="69380" y="89484"/>
                  </a:lnTo>
                  <a:lnTo>
                    <a:pt x="70916" y="89065"/>
                  </a:lnTo>
                  <a:lnTo>
                    <a:pt x="71640" y="90614"/>
                  </a:lnTo>
                  <a:lnTo>
                    <a:pt x="73228" y="90411"/>
                  </a:lnTo>
                  <a:lnTo>
                    <a:pt x="74231" y="89535"/>
                  </a:lnTo>
                  <a:lnTo>
                    <a:pt x="75742" y="89065"/>
                  </a:lnTo>
                  <a:lnTo>
                    <a:pt x="76949" y="88265"/>
                  </a:lnTo>
                  <a:lnTo>
                    <a:pt x="78397" y="87985"/>
                  </a:lnTo>
                  <a:lnTo>
                    <a:pt x="80429" y="88125"/>
                  </a:lnTo>
                  <a:lnTo>
                    <a:pt x="80810" y="87985"/>
                  </a:lnTo>
                  <a:lnTo>
                    <a:pt x="81737" y="87655"/>
                  </a:lnTo>
                  <a:lnTo>
                    <a:pt x="83070" y="86893"/>
                  </a:lnTo>
                  <a:lnTo>
                    <a:pt x="83223" y="85610"/>
                  </a:lnTo>
                  <a:lnTo>
                    <a:pt x="84239" y="84747"/>
                  </a:lnTo>
                  <a:lnTo>
                    <a:pt x="84709" y="84175"/>
                  </a:lnTo>
                  <a:lnTo>
                    <a:pt x="84759" y="83413"/>
                  </a:lnTo>
                  <a:lnTo>
                    <a:pt x="85191" y="82943"/>
                  </a:lnTo>
                  <a:lnTo>
                    <a:pt x="85725" y="82410"/>
                  </a:lnTo>
                  <a:lnTo>
                    <a:pt x="85623" y="81635"/>
                  </a:lnTo>
                  <a:lnTo>
                    <a:pt x="85852" y="81191"/>
                  </a:lnTo>
                  <a:lnTo>
                    <a:pt x="85547" y="81153"/>
                  </a:lnTo>
                  <a:lnTo>
                    <a:pt x="85725" y="81026"/>
                  </a:lnTo>
                  <a:lnTo>
                    <a:pt x="85585" y="81026"/>
                  </a:lnTo>
                  <a:lnTo>
                    <a:pt x="85483" y="80454"/>
                  </a:lnTo>
                  <a:lnTo>
                    <a:pt x="85369" y="78778"/>
                  </a:lnTo>
                  <a:lnTo>
                    <a:pt x="85483" y="78562"/>
                  </a:lnTo>
                  <a:lnTo>
                    <a:pt x="85699" y="78625"/>
                  </a:lnTo>
                  <a:lnTo>
                    <a:pt x="85775" y="78384"/>
                  </a:lnTo>
                  <a:lnTo>
                    <a:pt x="86245" y="77076"/>
                  </a:lnTo>
                  <a:close/>
                </a:path>
                <a:path w="90804" h="259714">
                  <a:moveTo>
                    <a:pt x="90665" y="116141"/>
                  </a:moveTo>
                  <a:lnTo>
                    <a:pt x="88785" y="115062"/>
                  </a:lnTo>
                  <a:lnTo>
                    <a:pt x="87160" y="113449"/>
                  </a:lnTo>
                  <a:lnTo>
                    <a:pt x="84937" y="115023"/>
                  </a:lnTo>
                  <a:lnTo>
                    <a:pt x="82778" y="115316"/>
                  </a:lnTo>
                  <a:lnTo>
                    <a:pt x="77724" y="115163"/>
                  </a:lnTo>
                  <a:lnTo>
                    <a:pt x="75488" y="116776"/>
                  </a:lnTo>
                  <a:lnTo>
                    <a:pt x="75260" y="117970"/>
                  </a:lnTo>
                  <a:lnTo>
                    <a:pt x="77825" y="116255"/>
                  </a:lnTo>
                  <a:lnTo>
                    <a:pt x="78613" y="116039"/>
                  </a:lnTo>
                  <a:lnTo>
                    <a:pt x="82499" y="116141"/>
                  </a:lnTo>
                  <a:lnTo>
                    <a:pt x="86855" y="116052"/>
                  </a:lnTo>
                  <a:lnTo>
                    <a:pt x="90665" y="116141"/>
                  </a:lnTo>
                  <a:close/>
                </a:path>
              </a:pathLst>
            </a:custGeom>
            <a:solidFill>
              <a:srgbClr val="E6E7E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" name="object 1702"/>
            <p:cNvSpPr/>
            <p:nvPr/>
          </p:nvSpPr>
          <p:spPr>
            <a:xfrm>
              <a:off x="6452946" y="2936684"/>
              <a:ext cx="132080" cy="273685"/>
            </a:xfrm>
            <a:custGeom>
              <a:avLst/>
              <a:gdLst/>
              <a:ahLst/>
              <a:cxnLst/>
              <a:rect l="l" t="t" r="r" b="b"/>
              <a:pathLst>
                <a:path w="132079" h="273685">
                  <a:moveTo>
                    <a:pt x="14732" y="13563"/>
                  </a:moveTo>
                  <a:lnTo>
                    <a:pt x="14452" y="13360"/>
                  </a:lnTo>
                  <a:lnTo>
                    <a:pt x="13665" y="15836"/>
                  </a:lnTo>
                  <a:lnTo>
                    <a:pt x="14236" y="15913"/>
                  </a:lnTo>
                  <a:lnTo>
                    <a:pt x="14439" y="15519"/>
                  </a:lnTo>
                  <a:lnTo>
                    <a:pt x="14732" y="13766"/>
                  </a:lnTo>
                  <a:lnTo>
                    <a:pt x="14732" y="13563"/>
                  </a:lnTo>
                  <a:close/>
                </a:path>
                <a:path w="132079" h="273685">
                  <a:moveTo>
                    <a:pt x="19964" y="206324"/>
                  </a:moveTo>
                  <a:lnTo>
                    <a:pt x="19824" y="206273"/>
                  </a:lnTo>
                  <a:lnTo>
                    <a:pt x="19964" y="206349"/>
                  </a:lnTo>
                  <a:close/>
                </a:path>
                <a:path w="132079" h="273685">
                  <a:moveTo>
                    <a:pt x="28994" y="203301"/>
                  </a:moveTo>
                  <a:lnTo>
                    <a:pt x="28194" y="203746"/>
                  </a:lnTo>
                  <a:lnTo>
                    <a:pt x="28130" y="203060"/>
                  </a:lnTo>
                  <a:lnTo>
                    <a:pt x="26098" y="203466"/>
                  </a:lnTo>
                  <a:lnTo>
                    <a:pt x="27711" y="203644"/>
                  </a:lnTo>
                  <a:lnTo>
                    <a:pt x="26746" y="204152"/>
                  </a:lnTo>
                  <a:lnTo>
                    <a:pt x="24434" y="202882"/>
                  </a:lnTo>
                  <a:lnTo>
                    <a:pt x="23329" y="203517"/>
                  </a:lnTo>
                  <a:lnTo>
                    <a:pt x="23075" y="205155"/>
                  </a:lnTo>
                  <a:lnTo>
                    <a:pt x="22974" y="205498"/>
                  </a:lnTo>
                  <a:lnTo>
                    <a:pt x="22123" y="206095"/>
                  </a:lnTo>
                  <a:lnTo>
                    <a:pt x="21082" y="206413"/>
                  </a:lnTo>
                  <a:lnTo>
                    <a:pt x="21539" y="206197"/>
                  </a:lnTo>
                  <a:lnTo>
                    <a:pt x="22072" y="206095"/>
                  </a:lnTo>
                  <a:lnTo>
                    <a:pt x="22199" y="205714"/>
                  </a:lnTo>
                  <a:lnTo>
                    <a:pt x="22479" y="205498"/>
                  </a:lnTo>
                  <a:lnTo>
                    <a:pt x="22885" y="203288"/>
                  </a:lnTo>
                  <a:lnTo>
                    <a:pt x="23075" y="203746"/>
                  </a:lnTo>
                  <a:lnTo>
                    <a:pt x="23253" y="203339"/>
                  </a:lnTo>
                  <a:lnTo>
                    <a:pt x="23406" y="203288"/>
                  </a:lnTo>
                  <a:lnTo>
                    <a:pt x="23088" y="202946"/>
                  </a:lnTo>
                  <a:lnTo>
                    <a:pt x="22898" y="202882"/>
                  </a:lnTo>
                  <a:lnTo>
                    <a:pt x="22771" y="202742"/>
                  </a:lnTo>
                  <a:lnTo>
                    <a:pt x="22644" y="202425"/>
                  </a:lnTo>
                  <a:lnTo>
                    <a:pt x="22161" y="202488"/>
                  </a:lnTo>
                  <a:lnTo>
                    <a:pt x="20586" y="203238"/>
                  </a:lnTo>
                  <a:lnTo>
                    <a:pt x="20485" y="203517"/>
                  </a:lnTo>
                  <a:lnTo>
                    <a:pt x="20129" y="205460"/>
                  </a:lnTo>
                  <a:lnTo>
                    <a:pt x="20040" y="206349"/>
                  </a:lnTo>
                  <a:lnTo>
                    <a:pt x="20624" y="206552"/>
                  </a:lnTo>
                  <a:lnTo>
                    <a:pt x="19481" y="206832"/>
                  </a:lnTo>
                  <a:lnTo>
                    <a:pt x="18313" y="206933"/>
                  </a:lnTo>
                  <a:lnTo>
                    <a:pt x="18313" y="214922"/>
                  </a:lnTo>
                  <a:lnTo>
                    <a:pt x="17119" y="215023"/>
                  </a:lnTo>
                  <a:lnTo>
                    <a:pt x="16725" y="214680"/>
                  </a:lnTo>
                  <a:lnTo>
                    <a:pt x="15074" y="213220"/>
                  </a:lnTo>
                  <a:lnTo>
                    <a:pt x="16141" y="212064"/>
                  </a:lnTo>
                  <a:lnTo>
                    <a:pt x="15519" y="213525"/>
                  </a:lnTo>
                  <a:lnTo>
                    <a:pt x="17043" y="213995"/>
                  </a:lnTo>
                  <a:lnTo>
                    <a:pt x="17424" y="214655"/>
                  </a:lnTo>
                  <a:lnTo>
                    <a:pt x="18313" y="214922"/>
                  </a:lnTo>
                  <a:lnTo>
                    <a:pt x="18313" y="206933"/>
                  </a:lnTo>
                  <a:lnTo>
                    <a:pt x="17551" y="208089"/>
                  </a:lnTo>
                  <a:lnTo>
                    <a:pt x="17284" y="208356"/>
                  </a:lnTo>
                  <a:lnTo>
                    <a:pt x="17233" y="210718"/>
                  </a:lnTo>
                  <a:lnTo>
                    <a:pt x="16573" y="210654"/>
                  </a:lnTo>
                  <a:lnTo>
                    <a:pt x="16573" y="210794"/>
                  </a:lnTo>
                  <a:lnTo>
                    <a:pt x="16891" y="211226"/>
                  </a:lnTo>
                  <a:lnTo>
                    <a:pt x="12204" y="210312"/>
                  </a:lnTo>
                  <a:lnTo>
                    <a:pt x="12001" y="210273"/>
                  </a:lnTo>
                  <a:lnTo>
                    <a:pt x="13652" y="209372"/>
                  </a:lnTo>
                  <a:lnTo>
                    <a:pt x="14808" y="210426"/>
                  </a:lnTo>
                  <a:lnTo>
                    <a:pt x="16306" y="210794"/>
                  </a:lnTo>
                  <a:lnTo>
                    <a:pt x="16459" y="210718"/>
                  </a:lnTo>
                  <a:lnTo>
                    <a:pt x="16598" y="210654"/>
                  </a:lnTo>
                  <a:lnTo>
                    <a:pt x="17018" y="209372"/>
                  </a:lnTo>
                  <a:lnTo>
                    <a:pt x="17094" y="208546"/>
                  </a:lnTo>
                  <a:lnTo>
                    <a:pt x="17119" y="208978"/>
                  </a:lnTo>
                  <a:lnTo>
                    <a:pt x="17284" y="208356"/>
                  </a:lnTo>
                  <a:lnTo>
                    <a:pt x="17310" y="207365"/>
                  </a:lnTo>
                  <a:lnTo>
                    <a:pt x="18681" y="206705"/>
                  </a:lnTo>
                  <a:lnTo>
                    <a:pt x="19672" y="206222"/>
                  </a:lnTo>
                  <a:lnTo>
                    <a:pt x="19824" y="206273"/>
                  </a:lnTo>
                  <a:lnTo>
                    <a:pt x="17716" y="205155"/>
                  </a:lnTo>
                  <a:lnTo>
                    <a:pt x="17919" y="203365"/>
                  </a:lnTo>
                  <a:lnTo>
                    <a:pt x="17830" y="202946"/>
                  </a:lnTo>
                  <a:lnTo>
                    <a:pt x="17157" y="202031"/>
                  </a:lnTo>
                  <a:lnTo>
                    <a:pt x="15379" y="203365"/>
                  </a:lnTo>
                  <a:lnTo>
                    <a:pt x="13830" y="203187"/>
                  </a:lnTo>
                  <a:lnTo>
                    <a:pt x="11798" y="202145"/>
                  </a:lnTo>
                  <a:lnTo>
                    <a:pt x="11798" y="210235"/>
                  </a:lnTo>
                  <a:lnTo>
                    <a:pt x="10439" y="209969"/>
                  </a:lnTo>
                  <a:lnTo>
                    <a:pt x="10553" y="209600"/>
                  </a:lnTo>
                  <a:lnTo>
                    <a:pt x="9639" y="209575"/>
                  </a:lnTo>
                  <a:lnTo>
                    <a:pt x="9690" y="207899"/>
                  </a:lnTo>
                  <a:lnTo>
                    <a:pt x="9766" y="206705"/>
                  </a:lnTo>
                  <a:lnTo>
                    <a:pt x="9817" y="208089"/>
                  </a:lnTo>
                  <a:lnTo>
                    <a:pt x="10795" y="209600"/>
                  </a:lnTo>
                  <a:lnTo>
                    <a:pt x="11798" y="210235"/>
                  </a:lnTo>
                  <a:lnTo>
                    <a:pt x="11798" y="202145"/>
                  </a:lnTo>
                  <a:lnTo>
                    <a:pt x="11544" y="202006"/>
                  </a:lnTo>
                  <a:lnTo>
                    <a:pt x="10058" y="202742"/>
                  </a:lnTo>
                  <a:lnTo>
                    <a:pt x="7912" y="204635"/>
                  </a:lnTo>
                  <a:lnTo>
                    <a:pt x="7912" y="204889"/>
                  </a:lnTo>
                  <a:lnTo>
                    <a:pt x="9144" y="206971"/>
                  </a:lnTo>
                  <a:lnTo>
                    <a:pt x="9232" y="207124"/>
                  </a:lnTo>
                  <a:lnTo>
                    <a:pt x="9144" y="206971"/>
                  </a:lnTo>
                  <a:lnTo>
                    <a:pt x="8763" y="207137"/>
                  </a:lnTo>
                  <a:lnTo>
                    <a:pt x="6616" y="209296"/>
                  </a:lnTo>
                  <a:lnTo>
                    <a:pt x="3098" y="209969"/>
                  </a:lnTo>
                  <a:lnTo>
                    <a:pt x="1041" y="212699"/>
                  </a:lnTo>
                  <a:lnTo>
                    <a:pt x="609" y="212915"/>
                  </a:lnTo>
                  <a:lnTo>
                    <a:pt x="88" y="214655"/>
                  </a:lnTo>
                  <a:lnTo>
                    <a:pt x="0" y="215214"/>
                  </a:lnTo>
                  <a:lnTo>
                    <a:pt x="2832" y="216458"/>
                  </a:lnTo>
                  <a:lnTo>
                    <a:pt x="7848" y="219303"/>
                  </a:lnTo>
                  <a:lnTo>
                    <a:pt x="10274" y="217017"/>
                  </a:lnTo>
                  <a:lnTo>
                    <a:pt x="11582" y="214680"/>
                  </a:lnTo>
                  <a:lnTo>
                    <a:pt x="17589" y="216928"/>
                  </a:lnTo>
                  <a:lnTo>
                    <a:pt x="18453" y="215023"/>
                  </a:lnTo>
                  <a:lnTo>
                    <a:pt x="19253" y="215214"/>
                  </a:lnTo>
                  <a:lnTo>
                    <a:pt x="19469" y="214909"/>
                  </a:lnTo>
                  <a:lnTo>
                    <a:pt x="20535" y="213448"/>
                  </a:lnTo>
                  <a:lnTo>
                    <a:pt x="21894" y="212547"/>
                  </a:lnTo>
                  <a:lnTo>
                    <a:pt x="22771" y="212064"/>
                  </a:lnTo>
                  <a:lnTo>
                    <a:pt x="23291" y="211493"/>
                  </a:lnTo>
                  <a:lnTo>
                    <a:pt x="23977" y="211226"/>
                  </a:lnTo>
                  <a:lnTo>
                    <a:pt x="24625" y="210972"/>
                  </a:lnTo>
                  <a:lnTo>
                    <a:pt x="24841" y="210718"/>
                  </a:lnTo>
                  <a:lnTo>
                    <a:pt x="25400" y="210083"/>
                  </a:lnTo>
                  <a:lnTo>
                    <a:pt x="26301" y="209296"/>
                  </a:lnTo>
                  <a:lnTo>
                    <a:pt x="26352" y="208356"/>
                  </a:lnTo>
                  <a:lnTo>
                    <a:pt x="26339" y="208051"/>
                  </a:lnTo>
                  <a:lnTo>
                    <a:pt x="25323" y="208356"/>
                  </a:lnTo>
                  <a:lnTo>
                    <a:pt x="26301" y="207937"/>
                  </a:lnTo>
                  <a:lnTo>
                    <a:pt x="26225" y="207365"/>
                  </a:lnTo>
                  <a:lnTo>
                    <a:pt x="26746" y="206540"/>
                  </a:lnTo>
                  <a:lnTo>
                    <a:pt x="26797" y="206413"/>
                  </a:lnTo>
                  <a:lnTo>
                    <a:pt x="27203" y="205498"/>
                  </a:lnTo>
                  <a:lnTo>
                    <a:pt x="27774" y="204889"/>
                  </a:lnTo>
                  <a:lnTo>
                    <a:pt x="28092" y="204635"/>
                  </a:lnTo>
                  <a:lnTo>
                    <a:pt x="28422" y="204152"/>
                  </a:lnTo>
                  <a:lnTo>
                    <a:pt x="28689" y="203746"/>
                  </a:lnTo>
                  <a:lnTo>
                    <a:pt x="28994" y="203301"/>
                  </a:lnTo>
                  <a:close/>
                </a:path>
                <a:path w="132079" h="273685">
                  <a:moveTo>
                    <a:pt x="30937" y="1130"/>
                  </a:moveTo>
                  <a:lnTo>
                    <a:pt x="30708" y="711"/>
                  </a:lnTo>
                  <a:lnTo>
                    <a:pt x="30073" y="1054"/>
                  </a:lnTo>
                  <a:lnTo>
                    <a:pt x="29870" y="1041"/>
                  </a:lnTo>
                  <a:lnTo>
                    <a:pt x="29591" y="1320"/>
                  </a:lnTo>
                  <a:lnTo>
                    <a:pt x="29591" y="406"/>
                  </a:lnTo>
                  <a:lnTo>
                    <a:pt x="29464" y="927"/>
                  </a:lnTo>
                  <a:lnTo>
                    <a:pt x="29552" y="0"/>
                  </a:lnTo>
                  <a:lnTo>
                    <a:pt x="28867" y="558"/>
                  </a:lnTo>
                  <a:lnTo>
                    <a:pt x="28092" y="1257"/>
                  </a:lnTo>
                  <a:lnTo>
                    <a:pt x="28054" y="1409"/>
                  </a:lnTo>
                  <a:lnTo>
                    <a:pt x="28003" y="2006"/>
                  </a:lnTo>
                  <a:lnTo>
                    <a:pt x="28168" y="2057"/>
                  </a:lnTo>
                  <a:lnTo>
                    <a:pt x="27927" y="2032"/>
                  </a:lnTo>
                  <a:lnTo>
                    <a:pt x="28130" y="2247"/>
                  </a:lnTo>
                  <a:lnTo>
                    <a:pt x="27851" y="2260"/>
                  </a:lnTo>
                  <a:lnTo>
                    <a:pt x="28333" y="2641"/>
                  </a:lnTo>
                  <a:lnTo>
                    <a:pt x="28536" y="2603"/>
                  </a:lnTo>
                  <a:lnTo>
                    <a:pt x="28282" y="2730"/>
                  </a:lnTo>
                  <a:lnTo>
                    <a:pt x="28536" y="2717"/>
                  </a:lnTo>
                  <a:lnTo>
                    <a:pt x="28917" y="2946"/>
                  </a:lnTo>
                  <a:lnTo>
                    <a:pt x="28232" y="2794"/>
                  </a:lnTo>
                  <a:lnTo>
                    <a:pt x="27660" y="2540"/>
                  </a:lnTo>
                  <a:lnTo>
                    <a:pt x="27444" y="2197"/>
                  </a:lnTo>
                  <a:lnTo>
                    <a:pt x="27241" y="1485"/>
                  </a:lnTo>
                  <a:lnTo>
                    <a:pt x="25844" y="914"/>
                  </a:lnTo>
                  <a:lnTo>
                    <a:pt x="26606" y="3149"/>
                  </a:lnTo>
                  <a:lnTo>
                    <a:pt x="26225" y="3568"/>
                  </a:lnTo>
                  <a:lnTo>
                    <a:pt x="25946" y="4013"/>
                  </a:lnTo>
                  <a:lnTo>
                    <a:pt x="25603" y="4635"/>
                  </a:lnTo>
                  <a:lnTo>
                    <a:pt x="26517" y="4787"/>
                  </a:lnTo>
                  <a:lnTo>
                    <a:pt x="26301" y="5549"/>
                  </a:lnTo>
                  <a:lnTo>
                    <a:pt x="25400" y="5156"/>
                  </a:lnTo>
                  <a:lnTo>
                    <a:pt x="26162" y="6210"/>
                  </a:lnTo>
                  <a:lnTo>
                    <a:pt x="26289" y="6489"/>
                  </a:lnTo>
                  <a:lnTo>
                    <a:pt x="26822" y="6731"/>
                  </a:lnTo>
                  <a:lnTo>
                    <a:pt x="26873" y="6286"/>
                  </a:lnTo>
                  <a:lnTo>
                    <a:pt x="27305" y="6489"/>
                  </a:lnTo>
                  <a:lnTo>
                    <a:pt x="27482" y="6172"/>
                  </a:lnTo>
                  <a:lnTo>
                    <a:pt x="27990" y="6210"/>
                  </a:lnTo>
                  <a:lnTo>
                    <a:pt x="27838" y="6273"/>
                  </a:lnTo>
                  <a:lnTo>
                    <a:pt x="27762" y="6642"/>
                  </a:lnTo>
                  <a:lnTo>
                    <a:pt x="28867" y="6858"/>
                  </a:lnTo>
                  <a:lnTo>
                    <a:pt x="28308" y="5105"/>
                  </a:lnTo>
                  <a:lnTo>
                    <a:pt x="30683" y="3073"/>
                  </a:lnTo>
                  <a:lnTo>
                    <a:pt x="29984" y="2197"/>
                  </a:lnTo>
                  <a:lnTo>
                    <a:pt x="29857" y="1651"/>
                  </a:lnTo>
                  <a:lnTo>
                    <a:pt x="30276" y="1257"/>
                  </a:lnTo>
                  <a:lnTo>
                    <a:pt x="30492" y="1155"/>
                  </a:lnTo>
                  <a:lnTo>
                    <a:pt x="30594" y="1930"/>
                  </a:lnTo>
                  <a:lnTo>
                    <a:pt x="30708" y="1257"/>
                  </a:lnTo>
                  <a:lnTo>
                    <a:pt x="30937" y="1130"/>
                  </a:lnTo>
                  <a:close/>
                </a:path>
                <a:path w="132079" h="273685">
                  <a:moveTo>
                    <a:pt x="43649" y="189585"/>
                  </a:moveTo>
                  <a:lnTo>
                    <a:pt x="42760" y="189674"/>
                  </a:lnTo>
                  <a:lnTo>
                    <a:pt x="42760" y="189445"/>
                  </a:lnTo>
                  <a:lnTo>
                    <a:pt x="41084" y="189788"/>
                  </a:lnTo>
                  <a:lnTo>
                    <a:pt x="42291" y="190195"/>
                  </a:lnTo>
                  <a:lnTo>
                    <a:pt x="43497" y="190296"/>
                  </a:lnTo>
                  <a:lnTo>
                    <a:pt x="43243" y="189928"/>
                  </a:lnTo>
                  <a:lnTo>
                    <a:pt x="43053" y="189865"/>
                  </a:lnTo>
                  <a:lnTo>
                    <a:pt x="43649" y="189585"/>
                  </a:lnTo>
                  <a:close/>
                </a:path>
                <a:path w="132079" h="273685">
                  <a:moveTo>
                    <a:pt x="55892" y="13144"/>
                  </a:moveTo>
                  <a:lnTo>
                    <a:pt x="55753" y="12763"/>
                  </a:lnTo>
                  <a:lnTo>
                    <a:pt x="55435" y="12738"/>
                  </a:lnTo>
                  <a:lnTo>
                    <a:pt x="55067" y="12890"/>
                  </a:lnTo>
                  <a:lnTo>
                    <a:pt x="55575" y="12598"/>
                  </a:lnTo>
                  <a:lnTo>
                    <a:pt x="55346" y="12649"/>
                  </a:lnTo>
                  <a:lnTo>
                    <a:pt x="55003" y="12306"/>
                  </a:lnTo>
                  <a:lnTo>
                    <a:pt x="54660" y="12382"/>
                  </a:lnTo>
                  <a:lnTo>
                    <a:pt x="54279" y="12547"/>
                  </a:lnTo>
                  <a:lnTo>
                    <a:pt x="54216" y="13042"/>
                  </a:lnTo>
                  <a:lnTo>
                    <a:pt x="54203" y="13335"/>
                  </a:lnTo>
                  <a:lnTo>
                    <a:pt x="54432" y="13436"/>
                  </a:lnTo>
                  <a:lnTo>
                    <a:pt x="55626" y="13677"/>
                  </a:lnTo>
                  <a:lnTo>
                    <a:pt x="55143" y="13068"/>
                  </a:lnTo>
                  <a:lnTo>
                    <a:pt x="55892" y="13144"/>
                  </a:lnTo>
                  <a:close/>
                </a:path>
                <a:path w="132079" h="273685">
                  <a:moveTo>
                    <a:pt x="56819" y="13004"/>
                  </a:moveTo>
                  <a:lnTo>
                    <a:pt x="56616" y="12319"/>
                  </a:lnTo>
                  <a:lnTo>
                    <a:pt x="55981" y="12344"/>
                  </a:lnTo>
                  <a:lnTo>
                    <a:pt x="56108" y="12179"/>
                  </a:lnTo>
                  <a:lnTo>
                    <a:pt x="55791" y="12382"/>
                  </a:lnTo>
                  <a:lnTo>
                    <a:pt x="56070" y="12598"/>
                  </a:lnTo>
                  <a:lnTo>
                    <a:pt x="56489" y="12420"/>
                  </a:lnTo>
                  <a:lnTo>
                    <a:pt x="56819" y="13004"/>
                  </a:lnTo>
                  <a:close/>
                </a:path>
                <a:path w="132079" h="273685">
                  <a:moveTo>
                    <a:pt x="61112" y="176720"/>
                  </a:moveTo>
                  <a:lnTo>
                    <a:pt x="58674" y="172046"/>
                  </a:lnTo>
                  <a:lnTo>
                    <a:pt x="57848" y="171081"/>
                  </a:lnTo>
                  <a:lnTo>
                    <a:pt x="57619" y="169760"/>
                  </a:lnTo>
                  <a:lnTo>
                    <a:pt x="56248" y="169760"/>
                  </a:lnTo>
                  <a:lnTo>
                    <a:pt x="55016" y="170345"/>
                  </a:lnTo>
                  <a:lnTo>
                    <a:pt x="54063" y="170611"/>
                  </a:lnTo>
                  <a:lnTo>
                    <a:pt x="53263" y="171538"/>
                  </a:lnTo>
                  <a:lnTo>
                    <a:pt x="49809" y="171538"/>
                  </a:lnTo>
                  <a:lnTo>
                    <a:pt x="49390" y="172275"/>
                  </a:lnTo>
                  <a:lnTo>
                    <a:pt x="48679" y="175552"/>
                  </a:lnTo>
                  <a:lnTo>
                    <a:pt x="45491" y="177901"/>
                  </a:lnTo>
                  <a:lnTo>
                    <a:pt x="49542" y="177558"/>
                  </a:lnTo>
                  <a:lnTo>
                    <a:pt x="48577" y="181419"/>
                  </a:lnTo>
                  <a:lnTo>
                    <a:pt x="45580" y="186486"/>
                  </a:lnTo>
                  <a:lnTo>
                    <a:pt x="49822" y="183299"/>
                  </a:lnTo>
                  <a:lnTo>
                    <a:pt x="52044" y="181686"/>
                  </a:lnTo>
                  <a:lnTo>
                    <a:pt x="52336" y="182372"/>
                  </a:lnTo>
                  <a:lnTo>
                    <a:pt x="52451" y="181686"/>
                  </a:lnTo>
                  <a:lnTo>
                    <a:pt x="52552" y="180975"/>
                  </a:lnTo>
                  <a:lnTo>
                    <a:pt x="52908" y="180721"/>
                  </a:lnTo>
                  <a:lnTo>
                    <a:pt x="53187" y="180314"/>
                  </a:lnTo>
                  <a:lnTo>
                    <a:pt x="53314" y="180073"/>
                  </a:lnTo>
                  <a:lnTo>
                    <a:pt x="53594" y="180009"/>
                  </a:lnTo>
                  <a:lnTo>
                    <a:pt x="53555" y="179806"/>
                  </a:lnTo>
                  <a:lnTo>
                    <a:pt x="53187" y="179806"/>
                  </a:lnTo>
                  <a:lnTo>
                    <a:pt x="53454" y="179298"/>
                  </a:lnTo>
                  <a:lnTo>
                    <a:pt x="53708" y="179222"/>
                  </a:lnTo>
                  <a:lnTo>
                    <a:pt x="54648" y="178371"/>
                  </a:lnTo>
                  <a:lnTo>
                    <a:pt x="56705" y="177901"/>
                  </a:lnTo>
                  <a:lnTo>
                    <a:pt x="58026" y="177558"/>
                  </a:lnTo>
                  <a:lnTo>
                    <a:pt x="59258" y="176733"/>
                  </a:lnTo>
                  <a:lnTo>
                    <a:pt x="61112" y="176720"/>
                  </a:lnTo>
                  <a:close/>
                </a:path>
                <a:path w="132079" h="273685">
                  <a:moveTo>
                    <a:pt x="64236" y="26263"/>
                  </a:moveTo>
                  <a:close/>
                </a:path>
                <a:path w="132079" h="273685">
                  <a:moveTo>
                    <a:pt x="65798" y="22148"/>
                  </a:moveTo>
                  <a:lnTo>
                    <a:pt x="65074" y="21615"/>
                  </a:lnTo>
                  <a:lnTo>
                    <a:pt x="64681" y="21577"/>
                  </a:lnTo>
                  <a:lnTo>
                    <a:pt x="64084" y="22199"/>
                  </a:lnTo>
                  <a:lnTo>
                    <a:pt x="63931" y="22440"/>
                  </a:lnTo>
                  <a:lnTo>
                    <a:pt x="63652" y="22428"/>
                  </a:lnTo>
                  <a:lnTo>
                    <a:pt x="63639" y="22745"/>
                  </a:lnTo>
                  <a:lnTo>
                    <a:pt x="63385" y="22694"/>
                  </a:lnTo>
                  <a:lnTo>
                    <a:pt x="63639" y="22821"/>
                  </a:lnTo>
                  <a:lnTo>
                    <a:pt x="63563" y="22961"/>
                  </a:lnTo>
                  <a:lnTo>
                    <a:pt x="64858" y="22834"/>
                  </a:lnTo>
                  <a:lnTo>
                    <a:pt x="65062" y="22733"/>
                  </a:lnTo>
                  <a:lnTo>
                    <a:pt x="65506" y="22275"/>
                  </a:lnTo>
                  <a:lnTo>
                    <a:pt x="65798" y="22148"/>
                  </a:lnTo>
                  <a:close/>
                </a:path>
                <a:path w="132079" h="273685">
                  <a:moveTo>
                    <a:pt x="65913" y="190360"/>
                  </a:moveTo>
                  <a:lnTo>
                    <a:pt x="64312" y="189814"/>
                  </a:lnTo>
                  <a:lnTo>
                    <a:pt x="62560" y="187985"/>
                  </a:lnTo>
                  <a:lnTo>
                    <a:pt x="60934" y="189064"/>
                  </a:lnTo>
                  <a:lnTo>
                    <a:pt x="59728" y="189699"/>
                  </a:lnTo>
                  <a:lnTo>
                    <a:pt x="59880" y="191338"/>
                  </a:lnTo>
                  <a:lnTo>
                    <a:pt x="61125" y="191630"/>
                  </a:lnTo>
                  <a:lnTo>
                    <a:pt x="61556" y="192595"/>
                  </a:lnTo>
                  <a:lnTo>
                    <a:pt x="62572" y="193205"/>
                  </a:lnTo>
                  <a:lnTo>
                    <a:pt x="63779" y="193040"/>
                  </a:lnTo>
                  <a:lnTo>
                    <a:pt x="64376" y="192900"/>
                  </a:lnTo>
                  <a:lnTo>
                    <a:pt x="64960" y="192455"/>
                  </a:lnTo>
                  <a:lnTo>
                    <a:pt x="63982" y="192735"/>
                  </a:lnTo>
                  <a:lnTo>
                    <a:pt x="64096" y="192087"/>
                  </a:lnTo>
                  <a:lnTo>
                    <a:pt x="64770" y="191935"/>
                  </a:lnTo>
                  <a:lnTo>
                    <a:pt x="64655" y="191160"/>
                  </a:lnTo>
                  <a:lnTo>
                    <a:pt x="65024" y="191122"/>
                  </a:lnTo>
                  <a:lnTo>
                    <a:pt x="64820" y="190652"/>
                  </a:lnTo>
                  <a:lnTo>
                    <a:pt x="65011" y="190690"/>
                  </a:lnTo>
                  <a:lnTo>
                    <a:pt x="65278" y="190373"/>
                  </a:lnTo>
                  <a:lnTo>
                    <a:pt x="65582" y="190576"/>
                  </a:lnTo>
                  <a:lnTo>
                    <a:pt x="65913" y="190360"/>
                  </a:lnTo>
                  <a:close/>
                </a:path>
                <a:path w="132079" h="273685">
                  <a:moveTo>
                    <a:pt x="67729" y="172516"/>
                  </a:moveTo>
                  <a:lnTo>
                    <a:pt x="65341" y="171310"/>
                  </a:lnTo>
                  <a:lnTo>
                    <a:pt x="62585" y="171615"/>
                  </a:lnTo>
                  <a:lnTo>
                    <a:pt x="61137" y="176720"/>
                  </a:lnTo>
                  <a:lnTo>
                    <a:pt x="62509" y="176720"/>
                  </a:lnTo>
                  <a:lnTo>
                    <a:pt x="62699" y="176390"/>
                  </a:lnTo>
                  <a:lnTo>
                    <a:pt x="63703" y="175615"/>
                  </a:lnTo>
                  <a:lnTo>
                    <a:pt x="63754" y="176415"/>
                  </a:lnTo>
                  <a:lnTo>
                    <a:pt x="63728" y="175615"/>
                  </a:lnTo>
                  <a:lnTo>
                    <a:pt x="63703" y="174637"/>
                  </a:lnTo>
                  <a:lnTo>
                    <a:pt x="65125" y="174167"/>
                  </a:lnTo>
                  <a:lnTo>
                    <a:pt x="67729" y="172516"/>
                  </a:lnTo>
                  <a:close/>
                </a:path>
                <a:path w="132079" h="273685">
                  <a:moveTo>
                    <a:pt x="68249" y="32854"/>
                  </a:moveTo>
                  <a:lnTo>
                    <a:pt x="68059" y="32232"/>
                  </a:lnTo>
                  <a:lnTo>
                    <a:pt x="68122" y="32004"/>
                  </a:lnTo>
                  <a:lnTo>
                    <a:pt x="67030" y="32816"/>
                  </a:lnTo>
                  <a:lnTo>
                    <a:pt x="66471" y="32905"/>
                  </a:lnTo>
                  <a:lnTo>
                    <a:pt x="66294" y="33274"/>
                  </a:lnTo>
                  <a:lnTo>
                    <a:pt x="65887" y="34048"/>
                  </a:lnTo>
                  <a:lnTo>
                    <a:pt x="65747" y="34378"/>
                  </a:lnTo>
                  <a:lnTo>
                    <a:pt x="66154" y="34277"/>
                  </a:lnTo>
                  <a:lnTo>
                    <a:pt x="66230" y="33959"/>
                  </a:lnTo>
                  <a:lnTo>
                    <a:pt x="66611" y="33680"/>
                  </a:lnTo>
                  <a:lnTo>
                    <a:pt x="66929" y="32956"/>
                  </a:lnTo>
                  <a:lnTo>
                    <a:pt x="68249" y="32854"/>
                  </a:lnTo>
                  <a:close/>
                </a:path>
                <a:path w="132079" h="273685">
                  <a:moveTo>
                    <a:pt x="68948" y="239979"/>
                  </a:moveTo>
                  <a:lnTo>
                    <a:pt x="68643" y="240144"/>
                  </a:lnTo>
                  <a:lnTo>
                    <a:pt x="68859" y="239801"/>
                  </a:lnTo>
                  <a:lnTo>
                    <a:pt x="68834" y="239661"/>
                  </a:lnTo>
                  <a:lnTo>
                    <a:pt x="68541" y="239928"/>
                  </a:lnTo>
                  <a:lnTo>
                    <a:pt x="67411" y="240360"/>
                  </a:lnTo>
                  <a:lnTo>
                    <a:pt x="68084" y="240804"/>
                  </a:lnTo>
                  <a:lnTo>
                    <a:pt x="68440" y="240715"/>
                  </a:lnTo>
                  <a:lnTo>
                    <a:pt x="68732" y="240322"/>
                  </a:lnTo>
                  <a:lnTo>
                    <a:pt x="68948" y="239979"/>
                  </a:lnTo>
                  <a:close/>
                </a:path>
                <a:path w="132079" h="273685">
                  <a:moveTo>
                    <a:pt x="69024" y="24460"/>
                  </a:moveTo>
                  <a:lnTo>
                    <a:pt x="68910" y="24104"/>
                  </a:lnTo>
                  <a:lnTo>
                    <a:pt x="68376" y="24345"/>
                  </a:lnTo>
                  <a:lnTo>
                    <a:pt x="68021" y="24180"/>
                  </a:lnTo>
                  <a:lnTo>
                    <a:pt x="68122" y="24460"/>
                  </a:lnTo>
                  <a:lnTo>
                    <a:pt x="67919" y="24257"/>
                  </a:lnTo>
                  <a:lnTo>
                    <a:pt x="67843" y="24130"/>
                  </a:lnTo>
                  <a:lnTo>
                    <a:pt x="67843" y="24371"/>
                  </a:lnTo>
                  <a:lnTo>
                    <a:pt x="67576" y="24257"/>
                  </a:lnTo>
                  <a:lnTo>
                    <a:pt x="67627" y="24104"/>
                  </a:lnTo>
                  <a:lnTo>
                    <a:pt x="67652" y="23444"/>
                  </a:lnTo>
                  <a:lnTo>
                    <a:pt x="67335" y="22136"/>
                  </a:lnTo>
                  <a:lnTo>
                    <a:pt x="66865" y="23444"/>
                  </a:lnTo>
                  <a:lnTo>
                    <a:pt x="66687" y="23253"/>
                  </a:lnTo>
                  <a:lnTo>
                    <a:pt x="66179" y="23253"/>
                  </a:lnTo>
                  <a:lnTo>
                    <a:pt x="65811" y="23482"/>
                  </a:lnTo>
                  <a:lnTo>
                    <a:pt x="65062" y="23558"/>
                  </a:lnTo>
                  <a:lnTo>
                    <a:pt x="62865" y="24345"/>
                  </a:lnTo>
                  <a:lnTo>
                    <a:pt x="62433" y="25577"/>
                  </a:lnTo>
                  <a:lnTo>
                    <a:pt x="61925" y="25603"/>
                  </a:lnTo>
                  <a:lnTo>
                    <a:pt x="61798" y="25742"/>
                  </a:lnTo>
                  <a:lnTo>
                    <a:pt x="61722" y="26187"/>
                  </a:lnTo>
                  <a:lnTo>
                    <a:pt x="61849" y="26479"/>
                  </a:lnTo>
                  <a:lnTo>
                    <a:pt x="62103" y="26936"/>
                  </a:lnTo>
                  <a:lnTo>
                    <a:pt x="63487" y="25742"/>
                  </a:lnTo>
                  <a:lnTo>
                    <a:pt x="63627" y="26314"/>
                  </a:lnTo>
                  <a:lnTo>
                    <a:pt x="64274" y="26403"/>
                  </a:lnTo>
                  <a:lnTo>
                    <a:pt x="64160" y="26263"/>
                  </a:lnTo>
                  <a:lnTo>
                    <a:pt x="64071" y="25742"/>
                  </a:lnTo>
                  <a:lnTo>
                    <a:pt x="64046" y="25476"/>
                  </a:lnTo>
                  <a:lnTo>
                    <a:pt x="64198" y="25171"/>
                  </a:lnTo>
                  <a:lnTo>
                    <a:pt x="64223" y="26238"/>
                  </a:lnTo>
                  <a:lnTo>
                    <a:pt x="64935" y="25920"/>
                  </a:lnTo>
                  <a:lnTo>
                    <a:pt x="65036" y="26479"/>
                  </a:lnTo>
                  <a:lnTo>
                    <a:pt x="65646" y="26479"/>
                  </a:lnTo>
                  <a:lnTo>
                    <a:pt x="66243" y="27432"/>
                  </a:lnTo>
                  <a:lnTo>
                    <a:pt x="66916" y="27292"/>
                  </a:lnTo>
                  <a:lnTo>
                    <a:pt x="67017" y="26187"/>
                  </a:lnTo>
                  <a:lnTo>
                    <a:pt x="67183" y="25920"/>
                  </a:lnTo>
                  <a:lnTo>
                    <a:pt x="67398" y="25539"/>
                  </a:lnTo>
                  <a:lnTo>
                    <a:pt x="67703" y="25476"/>
                  </a:lnTo>
                  <a:lnTo>
                    <a:pt x="67792" y="25196"/>
                  </a:lnTo>
                  <a:lnTo>
                    <a:pt x="67995" y="25133"/>
                  </a:lnTo>
                  <a:lnTo>
                    <a:pt x="67818" y="25069"/>
                  </a:lnTo>
                  <a:lnTo>
                    <a:pt x="67983" y="24650"/>
                  </a:lnTo>
                  <a:lnTo>
                    <a:pt x="67995" y="25019"/>
                  </a:lnTo>
                  <a:lnTo>
                    <a:pt x="68224" y="24650"/>
                  </a:lnTo>
                  <a:lnTo>
                    <a:pt x="68795" y="25057"/>
                  </a:lnTo>
                  <a:lnTo>
                    <a:pt x="68999" y="24625"/>
                  </a:lnTo>
                  <a:lnTo>
                    <a:pt x="69024" y="24460"/>
                  </a:lnTo>
                  <a:close/>
                </a:path>
                <a:path w="132079" h="273685">
                  <a:moveTo>
                    <a:pt x="70662" y="188874"/>
                  </a:moveTo>
                  <a:lnTo>
                    <a:pt x="69735" y="188836"/>
                  </a:lnTo>
                  <a:lnTo>
                    <a:pt x="68668" y="189547"/>
                  </a:lnTo>
                  <a:lnTo>
                    <a:pt x="69951" y="189839"/>
                  </a:lnTo>
                  <a:lnTo>
                    <a:pt x="70192" y="189611"/>
                  </a:lnTo>
                  <a:lnTo>
                    <a:pt x="70421" y="189103"/>
                  </a:lnTo>
                  <a:lnTo>
                    <a:pt x="70662" y="188874"/>
                  </a:lnTo>
                  <a:close/>
                </a:path>
                <a:path w="132079" h="273685">
                  <a:moveTo>
                    <a:pt x="70866" y="198386"/>
                  </a:moveTo>
                  <a:lnTo>
                    <a:pt x="69888" y="198094"/>
                  </a:lnTo>
                  <a:lnTo>
                    <a:pt x="69837" y="197726"/>
                  </a:lnTo>
                  <a:lnTo>
                    <a:pt x="69519" y="196735"/>
                  </a:lnTo>
                  <a:lnTo>
                    <a:pt x="61925" y="195059"/>
                  </a:lnTo>
                  <a:lnTo>
                    <a:pt x="65290" y="197383"/>
                  </a:lnTo>
                  <a:lnTo>
                    <a:pt x="66332" y="198323"/>
                  </a:lnTo>
                  <a:lnTo>
                    <a:pt x="69329" y="198716"/>
                  </a:lnTo>
                  <a:lnTo>
                    <a:pt x="69964" y="198196"/>
                  </a:lnTo>
                  <a:lnTo>
                    <a:pt x="70866" y="198386"/>
                  </a:lnTo>
                  <a:close/>
                </a:path>
                <a:path w="132079" h="273685">
                  <a:moveTo>
                    <a:pt x="71056" y="200342"/>
                  </a:moveTo>
                  <a:lnTo>
                    <a:pt x="70726" y="199783"/>
                  </a:lnTo>
                  <a:lnTo>
                    <a:pt x="70586" y="199085"/>
                  </a:lnTo>
                  <a:lnTo>
                    <a:pt x="68592" y="199453"/>
                  </a:lnTo>
                  <a:lnTo>
                    <a:pt x="67894" y="199517"/>
                  </a:lnTo>
                  <a:lnTo>
                    <a:pt x="67995" y="200126"/>
                  </a:lnTo>
                  <a:lnTo>
                    <a:pt x="68072" y="200253"/>
                  </a:lnTo>
                  <a:lnTo>
                    <a:pt x="68122" y="200609"/>
                  </a:lnTo>
                  <a:lnTo>
                    <a:pt x="67233" y="200761"/>
                  </a:lnTo>
                  <a:lnTo>
                    <a:pt x="68326" y="202692"/>
                  </a:lnTo>
                  <a:lnTo>
                    <a:pt x="69024" y="202565"/>
                  </a:lnTo>
                  <a:lnTo>
                    <a:pt x="70713" y="202387"/>
                  </a:lnTo>
                  <a:lnTo>
                    <a:pt x="70878" y="200418"/>
                  </a:lnTo>
                  <a:lnTo>
                    <a:pt x="69862" y="201206"/>
                  </a:lnTo>
                  <a:lnTo>
                    <a:pt x="69151" y="201764"/>
                  </a:lnTo>
                  <a:lnTo>
                    <a:pt x="69100" y="201383"/>
                  </a:lnTo>
                  <a:lnTo>
                    <a:pt x="69862" y="201206"/>
                  </a:lnTo>
                  <a:lnTo>
                    <a:pt x="70015" y="200660"/>
                  </a:lnTo>
                  <a:lnTo>
                    <a:pt x="70408" y="200507"/>
                  </a:lnTo>
                  <a:lnTo>
                    <a:pt x="71056" y="200342"/>
                  </a:lnTo>
                  <a:close/>
                </a:path>
                <a:path w="132079" h="273685">
                  <a:moveTo>
                    <a:pt x="74866" y="202018"/>
                  </a:moveTo>
                  <a:lnTo>
                    <a:pt x="74574" y="200825"/>
                  </a:lnTo>
                  <a:lnTo>
                    <a:pt x="74841" y="198361"/>
                  </a:lnTo>
                  <a:lnTo>
                    <a:pt x="73139" y="198729"/>
                  </a:lnTo>
                  <a:lnTo>
                    <a:pt x="73558" y="199732"/>
                  </a:lnTo>
                  <a:lnTo>
                    <a:pt x="74079" y="201574"/>
                  </a:lnTo>
                  <a:lnTo>
                    <a:pt x="74866" y="202018"/>
                  </a:lnTo>
                  <a:close/>
                </a:path>
                <a:path w="132079" h="273685">
                  <a:moveTo>
                    <a:pt x="79781" y="207340"/>
                  </a:moveTo>
                  <a:lnTo>
                    <a:pt x="79743" y="207022"/>
                  </a:lnTo>
                  <a:lnTo>
                    <a:pt x="78905" y="206425"/>
                  </a:lnTo>
                  <a:lnTo>
                    <a:pt x="77800" y="206375"/>
                  </a:lnTo>
                  <a:lnTo>
                    <a:pt x="77292" y="207022"/>
                  </a:lnTo>
                  <a:lnTo>
                    <a:pt x="77317" y="207429"/>
                  </a:lnTo>
                  <a:lnTo>
                    <a:pt x="78371" y="207695"/>
                  </a:lnTo>
                  <a:lnTo>
                    <a:pt x="79362" y="208267"/>
                  </a:lnTo>
                  <a:lnTo>
                    <a:pt x="79781" y="207340"/>
                  </a:lnTo>
                  <a:close/>
                </a:path>
                <a:path w="132079" h="273685">
                  <a:moveTo>
                    <a:pt x="80200" y="207340"/>
                  </a:moveTo>
                  <a:lnTo>
                    <a:pt x="79895" y="207073"/>
                  </a:lnTo>
                  <a:lnTo>
                    <a:pt x="80200" y="207340"/>
                  </a:lnTo>
                  <a:close/>
                </a:path>
                <a:path w="132079" h="273685">
                  <a:moveTo>
                    <a:pt x="80810" y="207911"/>
                  </a:moveTo>
                  <a:lnTo>
                    <a:pt x="80683" y="207695"/>
                  </a:lnTo>
                  <a:lnTo>
                    <a:pt x="80200" y="207340"/>
                  </a:lnTo>
                  <a:lnTo>
                    <a:pt x="80810" y="207911"/>
                  </a:lnTo>
                  <a:close/>
                </a:path>
                <a:path w="132079" h="273685">
                  <a:moveTo>
                    <a:pt x="81267" y="208330"/>
                  </a:moveTo>
                  <a:lnTo>
                    <a:pt x="81153" y="208038"/>
                  </a:lnTo>
                  <a:lnTo>
                    <a:pt x="80899" y="207987"/>
                  </a:lnTo>
                  <a:lnTo>
                    <a:pt x="81267" y="208330"/>
                  </a:lnTo>
                  <a:close/>
                </a:path>
                <a:path w="132079" h="273685">
                  <a:moveTo>
                    <a:pt x="82511" y="189166"/>
                  </a:moveTo>
                  <a:lnTo>
                    <a:pt x="82105" y="189039"/>
                  </a:lnTo>
                  <a:lnTo>
                    <a:pt x="82143" y="189191"/>
                  </a:lnTo>
                  <a:lnTo>
                    <a:pt x="82511" y="189166"/>
                  </a:lnTo>
                  <a:close/>
                </a:path>
                <a:path w="132079" h="273685">
                  <a:moveTo>
                    <a:pt x="82727" y="212559"/>
                  </a:moveTo>
                  <a:lnTo>
                    <a:pt x="82016" y="212445"/>
                  </a:lnTo>
                  <a:lnTo>
                    <a:pt x="81203" y="211658"/>
                  </a:lnTo>
                  <a:lnTo>
                    <a:pt x="81013" y="212877"/>
                  </a:lnTo>
                  <a:lnTo>
                    <a:pt x="82194" y="212915"/>
                  </a:lnTo>
                  <a:lnTo>
                    <a:pt x="81889" y="212598"/>
                  </a:lnTo>
                  <a:lnTo>
                    <a:pt x="82727" y="212559"/>
                  </a:lnTo>
                  <a:close/>
                </a:path>
                <a:path w="132079" h="273685">
                  <a:moveTo>
                    <a:pt x="83616" y="52692"/>
                  </a:moveTo>
                  <a:lnTo>
                    <a:pt x="81876" y="53517"/>
                  </a:lnTo>
                  <a:lnTo>
                    <a:pt x="82029" y="53873"/>
                  </a:lnTo>
                  <a:lnTo>
                    <a:pt x="81432" y="53263"/>
                  </a:lnTo>
                  <a:lnTo>
                    <a:pt x="81381" y="53695"/>
                  </a:lnTo>
                  <a:lnTo>
                    <a:pt x="81064" y="53594"/>
                  </a:lnTo>
                  <a:lnTo>
                    <a:pt x="80848" y="54216"/>
                  </a:lnTo>
                  <a:lnTo>
                    <a:pt x="80619" y="54279"/>
                  </a:lnTo>
                  <a:lnTo>
                    <a:pt x="80073" y="54762"/>
                  </a:lnTo>
                  <a:lnTo>
                    <a:pt x="81813" y="54457"/>
                  </a:lnTo>
                  <a:lnTo>
                    <a:pt x="81838" y="54229"/>
                  </a:lnTo>
                  <a:lnTo>
                    <a:pt x="83045" y="53682"/>
                  </a:lnTo>
                  <a:lnTo>
                    <a:pt x="83616" y="52692"/>
                  </a:lnTo>
                  <a:close/>
                </a:path>
                <a:path w="132079" h="273685">
                  <a:moveTo>
                    <a:pt x="83781" y="58991"/>
                  </a:moveTo>
                  <a:lnTo>
                    <a:pt x="83604" y="58610"/>
                  </a:lnTo>
                  <a:lnTo>
                    <a:pt x="83134" y="58902"/>
                  </a:lnTo>
                  <a:lnTo>
                    <a:pt x="82880" y="58432"/>
                  </a:lnTo>
                  <a:lnTo>
                    <a:pt x="83121" y="59182"/>
                  </a:lnTo>
                  <a:lnTo>
                    <a:pt x="83705" y="58991"/>
                  </a:lnTo>
                  <a:close/>
                </a:path>
                <a:path w="132079" h="273685">
                  <a:moveTo>
                    <a:pt x="85521" y="263639"/>
                  </a:moveTo>
                  <a:lnTo>
                    <a:pt x="84455" y="261010"/>
                  </a:lnTo>
                  <a:lnTo>
                    <a:pt x="84480" y="259765"/>
                  </a:lnTo>
                  <a:lnTo>
                    <a:pt x="79171" y="258762"/>
                  </a:lnTo>
                  <a:lnTo>
                    <a:pt x="80403" y="258749"/>
                  </a:lnTo>
                  <a:lnTo>
                    <a:pt x="80302" y="258356"/>
                  </a:lnTo>
                  <a:lnTo>
                    <a:pt x="79984" y="258457"/>
                  </a:lnTo>
                  <a:lnTo>
                    <a:pt x="79857" y="258140"/>
                  </a:lnTo>
                  <a:lnTo>
                    <a:pt x="80149" y="258051"/>
                  </a:lnTo>
                  <a:lnTo>
                    <a:pt x="80352" y="258267"/>
                  </a:lnTo>
                  <a:lnTo>
                    <a:pt x="80594" y="258241"/>
                  </a:lnTo>
                  <a:lnTo>
                    <a:pt x="80530" y="257492"/>
                  </a:lnTo>
                  <a:lnTo>
                    <a:pt x="80352" y="257276"/>
                  </a:lnTo>
                  <a:lnTo>
                    <a:pt x="79260" y="256819"/>
                  </a:lnTo>
                  <a:lnTo>
                    <a:pt x="79095" y="256984"/>
                  </a:lnTo>
                  <a:lnTo>
                    <a:pt x="78244" y="255727"/>
                  </a:lnTo>
                  <a:lnTo>
                    <a:pt x="77355" y="255536"/>
                  </a:lnTo>
                  <a:lnTo>
                    <a:pt x="75082" y="254495"/>
                  </a:lnTo>
                  <a:lnTo>
                    <a:pt x="74599" y="255295"/>
                  </a:lnTo>
                  <a:lnTo>
                    <a:pt x="71348" y="255130"/>
                  </a:lnTo>
                  <a:lnTo>
                    <a:pt x="67703" y="251155"/>
                  </a:lnTo>
                  <a:lnTo>
                    <a:pt x="67081" y="250939"/>
                  </a:lnTo>
                  <a:lnTo>
                    <a:pt x="66789" y="250469"/>
                  </a:lnTo>
                  <a:lnTo>
                    <a:pt x="66611" y="249986"/>
                  </a:lnTo>
                  <a:lnTo>
                    <a:pt x="65887" y="249720"/>
                  </a:lnTo>
                  <a:lnTo>
                    <a:pt x="65392" y="248666"/>
                  </a:lnTo>
                  <a:lnTo>
                    <a:pt x="64693" y="248221"/>
                  </a:lnTo>
                  <a:lnTo>
                    <a:pt x="64312" y="247777"/>
                  </a:lnTo>
                  <a:lnTo>
                    <a:pt x="64858" y="247688"/>
                  </a:lnTo>
                  <a:lnTo>
                    <a:pt x="64770" y="247205"/>
                  </a:lnTo>
                  <a:lnTo>
                    <a:pt x="64033" y="247142"/>
                  </a:lnTo>
                  <a:lnTo>
                    <a:pt x="63995" y="246672"/>
                  </a:lnTo>
                  <a:lnTo>
                    <a:pt x="63030" y="246989"/>
                  </a:lnTo>
                  <a:lnTo>
                    <a:pt x="60960" y="245351"/>
                  </a:lnTo>
                  <a:lnTo>
                    <a:pt x="60490" y="244627"/>
                  </a:lnTo>
                  <a:lnTo>
                    <a:pt x="57251" y="245986"/>
                  </a:lnTo>
                  <a:lnTo>
                    <a:pt x="54597" y="242570"/>
                  </a:lnTo>
                  <a:lnTo>
                    <a:pt x="56743" y="249986"/>
                  </a:lnTo>
                  <a:lnTo>
                    <a:pt x="57721" y="251726"/>
                  </a:lnTo>
                  <a:lnTo>
                    <a:pt x="59410" y="254127"/>
                  </a:lnTo>
                  <a:lnTo>
                    <a:pt x="61061" y="254406"/>
                  </a:lnTo>
                  <a:lnTo>
                    <a:pt x="62395" y="256273"/>
                  </a:lnTo>
                  <a:lnTo>
                    <a:pt x="64897" y="260680"/>
                  </a:lnTo>
                  <a:lnTo>
                    <a:pt x="65913" y="261391"/>
                  </a:lnTo>
                  <a:lnTo>
                    <a:pt x="66598" y="263105"/>
                  </a:lnTo>
                  <a:lnTo>
                    <a:pt x="67818" y="264121"/>
                  </a:lnTo>
                  <a:lnTo>
                    <a:pt x="68351" y="265188"/>
                  </a:lnTo>
                  <a:lnTo>
                    <a:pt x="69761" y="265811"/>
                  </a:lnTo>
                  <a:lnTo>
                    <a:pt x="70142" y="266966"/>
                  </a:lnTo>
                  <a:lnTo>
                    <a:pt x="71348" y="266712"/>
                  </a:lnTo>
                  <a:lnTo>
                    <a:pt x="72910" y="269849"/>
                  </a:lnTo>
                  <a:lnTo>
                    <a:pt x="74015" y="268325"/>
                  </a:lnTo>
                  <a:lnTo>
                    <a:pt x="74015" y="269252"/>
                  </a:lnTo>
                  <a:lnTo>
                    <a:pt x="75615" y="270598"/>
                  </a:lnTo>
                  <a:lnTo>
                    <a:pt x="76149" y="269455"/>
                  </a:lnTo>
                  <a:lnTo>
                    <a:pt x="76695" y="271094"/>
                  </a:lnTo>
                  <a:lnTo>
                    <a:pt x="78181" y="269748"/>
                  </a:lnTo>
                  <a:lnTo>
                    <a:pt x="78562" y="270776"/>
                  </a:lnTo>
                  <a:lnTo>
                    <a:pt x="78701" y="270446"/>
                  </a:lnTo>
                  <a:lnTo>
                    <a:pt x="78968" y="270522"/>
                  </a:lnTo>
                  <a:lnTo>
                    <a:pt x="79248" y="270751"/>
                  </a:lnTo>
                  <a:lnTo>
                    <a:pt x="79641" y="270713"/>
                  </a:lnTo>
                  <a:lnTo>
                    <a:pt x="79705" y="270522"/>
                  </a:lnTo>
                  <a:lnTo>
                    <a:pt x="79908" y="271005"/>
                  </a:lnTo>
                  <a:lnTo>
                    <a:pt x="80822" y="270624"/>
                  </a:lnTo>
                  <a:lnTo>
                    <a:pt x="80949" y="270268"/>
                  </a:lnTo>
                  <a:lnTo>
                    <a:pt x="80987" y="269913"/>
                  </a:lnTo>
                  <a:lnTo>
                    <a:pt x="84645" y="269887"/>
                  </a:lnTo>
                  <a:lnTo>
                    <a:pt x="85267" y="269532"/>
                  </a:lnTo>
                  <a:lnTo>
                    <a:pt x="82550" y="267589"/>
                  </a:lnTo>
                  <a:lnTo>
                    <a:pt x="85521" y="263639"/>
                  </a:lnTo>
                  <a:close/>
                </a:path>
                <a:path w="132079" h="273685">
                  <a:moveTo>
                    <a:pt x="86194" y="269786"/>
                  </a:moveTo>
                  <a:lnTo>
                    <a:pt x="86106" y="269646"/>
                  </a:lnTo>
                  <a:lnTo>
                    <a:pt x="85940" y="269722"/>
                  </a:lnTo>
                  <a:lnTo>
                    <a:pt x="84924" y="270217"/>
                  </a:lnTo>
                  <a:lnTo>
                    <a:pt x="85547" y="270167"/>
                  </a:lnTo>
                  <a:lnTo>
                    <a:pt x="85763" y="270027"/>
                  </a:lnTo>
                  <a:lnTo>
                    <a:pt x="86194" y="269786"/>
                  </a:lnTo>
                  <a:close/>
                </a:path>
                <a:path w="132079" h="273685">
                  <a:moveTo>
                    <a:pt x="87388" y="173507"/>
                  </a:moveTo>
                  <a:lnTo>
                    <a:pt x="86880" y="173329"/>
                  </a:lnTo>
                  <a:lnTo>
                    <a:pt x="86893" y="172516"/>
                  </a:lnTo>
                  <a:lnTo>
                    <a:pt x="86537" y="172250"/>
                  </a:lnTo>
                  <a:lnTo>
                    <a:pt x="86499" y="172097"/>
                  </a:lnTo>
                  <a:lnTo>
                    <a:pt x="86207" y="171996"/>
                  </a:lnTo>
                  <a:lnTo>
                    <a:pt x="86194" y="171792"/>
                  </a:lnTo>
                  <a:lnTo>
                    <a:pt x="86499" y="171805"/>
                  </a:lnTo>
                  <a:lnTo>
                    <a:pt x="86372" y="171996"/>
                  </a:lnTo>
                  <a:lnTo>
                    <a:pt x="86944" y="171691"/>
                  </a:lnTo>
                  <a:lnTo>
                    <a:pt x="85344" y="171386"/>
                  </a:lnTo>
                  <a:lnTo>
                    <a:pt x="85077" y="171767"/>
                  </a:lnTo>
                  <a:lnTo>
                    <a:pt x="84810" y="172948"/>
                  </a:lnTo>
                  <a:lnTo>
                    <a:pt x="85051" y="172631"/>
                  </a:lnTo>
                  <a:lnTo>
                    <a:pt x="85242" y="172834"/>
                  </a:lnTo>
                  <a:lnTo>
                    <a:pt x="85826" y="173316"/>
                  </a:lnTo>
                  <a:lnTo>
                    <a:pt x="86372" y="173278"/>
                  </a:lnTo>
                  <a:lnTo>
                    <a:pt x="86448" y="173685"/>
                  </a:lnTo>
                  <a:lnTo>
                    <a:pt x="86677" y="173786"/>
                  </a:lnTo>
                  <a:lnTo>
                    <a:pt x="87083" y="173786"/>
                  </a:lnTo>
                  <a:lnTo>
                    <a:pt x="87223" y="173621"/>
                  </a:lnTo>
                  <a:lnTo>
                    <a:pt x="87388" y="173507"/>
                  </a:lnTo>
                  <a:close/>
                </a:path>
                <a:path w="132079" h="273685">
                  <a:moveTo>
                    <a:pt x="88963" y="135178"/>
                  </a:moveTo>
                  <a:lnTo>
                    <a:pt x="88811" y="135140"/>
                  </a:lnTo>
                  <a:lnTo>
                    <a:pt x="88163" y="134975"/>
                  </a:lnTo>
                  <a:lnTo>
                    <a:pt x="86868" y="134645"/>
                  </a:lnTo>
                  <a:lnTo>
                    <a:pt x="86690" y="135039"/>
                  </a:lnTo>
                  <a:lnTo>
                    <a:pt x="86956" y="134975"/>
                  </a:lnTo>
                  <a:lnTo>
                    <a:pt x="86702" y="135178"/>
                  </a:lnTo>
                  <a:lnTo>
                    <a:pt x="86906" y="135140"/>
                  </a:lnTo>
                  <a:lnTo>
                    <a:pt x="86779" y="135394"/>
                  </a:lnTo>
                  <a:lnTo>
                    <a:pt x="87693" y="135242"/>
                  </a:lnTo>
                  <a:lnTo>
                    <a:pt x="87515" y="135432"/>
                  </a:lnTo>
                  <a:lnTo>
                    <a:pt x="88277" y="135509"/>
                  </a:lnTo>
                  <a:lnTo>
                    <a:pt x="88836" y="135242"/>
                  </a:lnTo>
                  <a:lnTo>
                    <a:pt x="88963" y="135178"/>
                  </a:lnTo>
                  <a:close/>
                </a:path>
                <a:path w="132079" h="273685">
                  <a:moveTo>
                    <a:pt x="89281" y="156959"/>
                  </a:moveTo>
                  <a:lnTo>
                    <a:pt x="88785" y="156997"/>
                  </a:lnTo>
                  <a:lnTo>
                    <a:pt x="88531" y="156895"/>
                  </a:lnTo>
                  <a:lnTo>
                    <a:pt x="88455" y="156387"/>
                  </a:lnTo>
                  <a:lnTo>
                    <a:pt x="87960" y="156337"/>
                  </a:lnTo>
                  <a:lnTo>
                    <a:pt x="87439" y="156362"/>
                  </a:lnTo>
                  <a:lnTo>
                    <a:pt x="86563" y="157492"/>
                  </a:lnTo>
                  <a:lnTo>
                    <a:pt x="88506" y="157086"/>
                  </a:lnTo>
                  <a:lnTo>
                    <a:pt x="89039" y="157251"/>
                  </a:lnTo>
                  <a:lnTo>
                    <a:pt x="89281" y="156959"/>
                  </a:lnTo>
                  <a:close/>
                </a:path>
                <a:path w="132079" h="273685">
                  <a:moveTo>
                    <a:pt x="91452" y="268109"/>
                  </a:moveTo>
                  <a:lnTo>
                    <a:pt x="85864" y="269570"/>
                  </a:lnTo>
                  <a:lnTo>
                    <a:pt x="88963" y="270167"/>
                  </a:lnTo>
                  <a:lnTo>
                    <a:pt x="88684" y="270230"/>
                  </a:lnTo>
                  <a:lnTo>
                    <a:pt x="88760" y="270484"/>
                  </a:lnTo>
                  <a:lnTo>
                    <a:pt x="89014" y="270484"/>
                  </a:lnTo>
                  <a:lnTo>
                    <a:pt x="89319" y="270167"/>
                  </a:lnTo>
                  <a:lnTo>
                    <a:pt x="90284" y="270243"/>
                  </a:lnTo>
                  <a:lnTo>
                    <a:pt x="90182" y="269341"/>
                  </a:lnTo>
                  <a:lnTo>
                    <a:pt x="91452" y="268109"/>
                  </a:lnTo>
                  <a:close/>
                </a:path>
                <a:path w="132079" h="273685">
                  <a:moveTo>
                    <a:pt x="91478" y="185978"/>
                  </a:moveTo>
                  <a:lnTo>
                    <a:pt x="90639" y="183972"/>
                  </a:lnTo>
                  <a:lnTo>
                    <a:pt x="87782" y="185521"/>
                  </a:lnTo>
                  <a:lnTo>
                    <a:pt x="87198" y="186067"/>
                  </a:lnTo>
                  <a:lnTo>
                    <a:pt x="86283" y="186702"/>
                  </a:lnTo>
                  <a:lnTo>
                    <a:pt x="87769" y="186448"/>
                  </a:lnTo>
                  <a:lnTo>
                    <a:pt x="88074" y="186601"/>
                  </a:lnTo>
                  <a:lnTo>
                    <a:pt x="89090" y="186156"/>
                  </a:lnTo>
                  <a:lnTo>
                    <a:pt x="90246" y="184823"/>
                  </a:lnTo>
                  <a:lnTo>
                    <a:pt x="91478" y="185978"/>
                  </a:lnTo>
                  <a:close/>
                </a:path>
                <a:path w="132079" h="273685">
                  <a:moveTo>
                    <a:pt x="91592" y="50787"/>
                  </a:moveTo>
                  <a:lnTo>
                    <a:pt x="91033" y="50863"/>
                  </a:lnTo>
                  <a:lnTo>
                    <a:pt x="90525" y="49530"/>
                  </a:lnTo>
                  <a:lnTo>
                    <a:pt x="89522" y="52412"/>
                  </a:lnTo>
                  <a:lnTo>
                    <a:pt x="89420" y="53022"/>
                  </a:lnTo>
                  <a:lnTo>
                    <a:pt x="89954" y="53225"/>
                  </a:lnTo>
                  <a:lnTo>
                    <a:pt x="90068" y="53555"/>
                  </a:lnTo>
                  <a:lnTo>
                    <a:pt x="89636" y="53263"/>
                  </a:lnTo>
                  <a:lnTo>
                    <a:pt x="89509" y="54025"/>
                  </a:lnTo>
                  <a:lnTo>
                    <a:pt x="89281" y="54140"/>
                  </a:lnTo>
                  <a:lnTo>
                    <a:pt x="89293" y="53581"/>
                  </a:lnTo>
                  <a:lnTo>
                    <a:pt x="89154" y="53771"/>
                  </a:lnTo>
                  <a:lnTo>
                    <a:pt x="89027" y="54140"/>
                  </a:lnTo>
                  <a:lnTo>
                    <a:pt x="88976" y="53708"/>
                  </a:lnTo>
                  <a:lnTo>
                    <a:pt x="88760" y="53695"/>
                  </a:lnTo>
                  <a:lnTo>
                    <a:pt x="88531" y="53301"/>
                  </a:lnTo>
                  <a:lnTo>
                    <a:pt x="88658" y="53073"/>
                  </a:lnTo>
                  <a:lnTo>
                    <a:pt x="88811" y="53416"/>
                  </a:lnTo>
                  <a:lnTo>
                    <a:pt x="89014" y="53073"/>
                  </a:lnTo>
                  <a:lnTo>
                    <a:pt x="88607" y="52946"/>
                  </a:lnTo>
                  <a:lnTo>
                    <a:pt x="88709" y="52438"/>
                  </a:lnTo>
                  <a:lnTo>
                    <a:pt x="89090" y="52451"/>
                  </a:lnTo>
                  <a:lnTo>
                    <a:pt x="89293" y="52209"/>
                  </a:lnTo>
                  <a:lnTo>
                    <a:pt x="89281" y="51676"/>
                  </a:lnTo>
                  <a:lnTo>
                    <a:pt x="89408" y="51473"/>
                  </a:lnTo>
                  <a:lnTo>
                    <a:pt x="89573" y="51422"/>
                  </a:lnTo>
                  <a:lnTo>
                    <a:pt x="89535" y="51028"/>
                  </a:lnTo>
                  <a:lnTo>
                    <a:pt x="89496" y="50863"/>
                  </a:lnTo>
                  <a:lnTo>
                    <a:pt x="89750" y="51498"/>
                  </a:lnTo>
                  <a:lnTo>
                    <a:pt x="89877" y="51104"/>
                  </a:lnTo>
                  <a:lnTo>
                    <a:pt x="89865" y="50863"/>
                  </a:lnTo>
                  <a:lnTo>
                    <a:pt x="89750" y="50571"/>
                  </a:lnTo>
                  <a:lnTo>
                    <a:pt x="89598" y="50406"/>
                  </a:lnTo>
                  <a:lnTo>
                    <a:pt x="89204" y="50571"/>
                  </a:lnTo>
                  <a:lnTo>
                    <a:pt x="89154" y="51028"/>
                  </a:lnTo>
                  <a:lnTo>
                    <a:pt x="88099" y="50927"/>
                  </a:lnTo>
                  <a:lnTo>
                    <a:pt x="87820" y="50965"/>
                  </a:lnTo>
                  <a:lnTo>
                    <a:pt x="88125" y="51676"/>
                  </a:lnTo>
                  <a:lnTo>
                    <a:pt x="87287" y="51117"/>
                  </a:lnTo>
                  <a:lnTo>
                    <a:pt x="87033" y="51320"/>
                  </a:lnTo>
                  <a:lnTo>
                    <a:pt x="86918" y="51727"/>
                  </a:lnTo>
                  <a:lnTo>
                    <a:pt x="85979" y="52031"/>
                  </a:lnTo>
                  <a:lnTo>
                    <a:pt x="85864" y="52705"/>
                  </a:lnTo>
                  <a:lnTo>
                    <a:pt x="85534" y="53416"/>
                  </a:lnTo>
                  <a:lnTo>
                    <a:pt x="85407" y="54292"/>
                  </a:lnTo>
                  <a:lnTo>
                    <a:pt x="85521" y="55041"/>
                  </a:lnTo>
                  <a:lnTo>
                    <a:pt x="86055" y="55041"/>
                  </a:lnTo>
                  <a:lnTo>
                    <a:pt x="84772" y="55664"/>
                  </a:lnTo>
                  <a:lnTo>
                    <a:pt x="85394" y="55880"/>
                  </a:lnTo>
                  <a:lnTo>
                    <a:pt x="87744" y="55740"/>
                  </a:lnTo>
                  <a:lnTo>
                    <a:pt x="88722" y="55930"/>
                  </a:lnTo>
                  <a:lnTo>
                    <a:pt x="88811" y="55740"/>
                  </a:lnTo>
                  <a:lnTo>
                    <a:pt x="89852" y="55714"/>
                  </a:lnTo>
                  <a:lnTo>
                    <a:pt x="89801" y="55333"/>
                  </a:lnTo>
                  <a:lnTo>
                    <a:pt x="90246" y="55041"/>
                  </a:lnTo>
                  <a:lnTo>
                    <a:pt x="90639" y="55029"/>
                  </a:lnTo>
                  <a:lnTo>
                    <a:pt x="91020" y="55016"/>
                  </a:lnTo>
                  <a:lnTo>
                    <a:pt x="90601" y="54292"/>
                  </a:lnTo>
                  <a:lnTo>
                    <a:pt x="90766" y="54305"/>
                  </a:lnTo>
                  <a:lnTo>
                    <a:pt x="90576" y="54140"/>
                  </a:lnTo>
                  <a:lnTo>
                    <a:pt x="90817" y="54025"/>
                  </a:lnTo>
                  <a:lnTo>
                    <a:pt x="90805" y="53759"/>
                  </a:lnTo>
                  <a:lnTo>
                    <a:pt x="90614" y="53911"/>
                  </a:lnTo>
                  <a:lnTo>
                    <a:pt x="90487" y="53822"/>
                  </a:lnTo>
                  <a:lnTo>
                    <a:pt x="90716" y="53708"/>
                  </a:lnTo>
                  <a:lnTo>
                    <a:pt x="90855" y="53314"/>
                  </a:lnTo>
                  <a:lnTo>
                    <a:pt x="90512" y="53555"/>
                  </a:lnTo>
                  <a:lnTo>
                    <a:pt x="90182" y="53771"/>
                  </a:lnTo>
                  <a:lnTo>
                    <a:pt x="90246" y="53555"/>
                  </a:lnTo>
                  <a:lnTo>
                    <a:pt x="90297" y="53378"/>
                  </a:lnTo>
                  <a:lnTo>
                    <a:pt x="90500" y="53555"/>
                  </a:lnTo>
                  <a:lnTo>
                    <a:pt x="90487" y="53378"/>
                  </a:lnTo>
                  <a:lnTo>
                    <a:pt x="90627" y="53428"/>
                  </a:lnTo>
                  <a:lnTo>
                    <a:pt x="90144" y="52705"/>
                  </a:lnTo>
                  <a:lnTo>
                    <a:pt x="91274" y="53479"/>
                  </a:lnTo>
                  <a:lnTo>
                    <a:pt x="91224" y="52705"/>
                  </a:lnTo>
                  <a:lnTo>
                    <a:pt x="91325" y="51663"/>
                  </a:lnTo>
                  <a:lnTo>
                    <a:pt x="91516" y="51346"/>
                  </a:lnTo>
                  <a:lnTo>
                    <a:pt x="91592" y="50863"/>
                  </a:lnTo>
                  <a:close/>
                </a:path>
                <a:path w="132079" h="273685">
                  <a:moveTo>
                    <a:pt x="91617" y="52844"/>
                  </a:moveTo>
                  <a:close/>
                </a:path>
                <a:path w="132079" h="273685">
                  <a:moveTo>
                    <a:pt x="93992" y="206806"/>
                  </a:moveTo>
                  <a:lnTo>
                    <a:pt x="93980" y="206603"/>
                  </a:lnTo>
                  <a:lnTo>
                    <a:pt x="93713" y="206806"/>
                  </a:lnTo>
                  <a:lnTo>
                    <a:pt x="93992" y="206806"/>
                  </a:lnTo>
                  <a:close/>
                </a:path>
                <a:path w="132079" h="273685">
                  <a:moveTo>
                    <a:pt x="94208" y="51117"/>
                  </a:moveTo>
                  <a:lnTo>
                    <a:pt x="94119" y="50749"/>
                  </a:lnTo>
                  <a:lnTo>
                    <a:pt x="94043" y="50609"/>
                  </a:lnTo>
                  <a:lnTo>
                    <a:pt x="94132" y="50317"/>
                  </a:lnTo>
                  <a:lnTo>
                    <a:pt x="93637" y="50444"/>
                  </a:lnTo>
                  <a:lnTo>
                    <a:pt x="93586" y="50584"/>
                  </a:lnTo>
                  <a:lnTo>
                    <a:pt x="93624" y="50444"/>
                  </a:lnTo>
                  <a:lnTo>
                    <a:pt x="93649" y="50292"/>
                  </a:lnTo>
                  <a:lnTo>
                    <a:pt x="93306" y="50444"/>
                  </a:lnTo>
                  <a:lnTo>
                    <a:pt x="93230" y="50177"/>
                  </a:lnTo>
                  <a:lnTo>
                    <a:pt x="93040" y="50126"/>
                  </a:lnTo>
                  <a:lnTo>
                    <a:pt x="92989" y="50292"/>
                  </a:lnTo>
                  <a:lnTo>
                    <a:pt x="93103" y="50571"/>
                  </a:lnTo>
                  <a:lnTo>
                    <a:pt x="92798" y="50584"/>
                  </a:lnTo>
                  <a:lnTo>
                    <a:pt x="92887" y="50406"/>
                  </a:lnTo>
                  <a:lnTo>
                    <a:pt x="92887" y="50076"/>
                  </a:lnTo>
                  <a:lnTo>
                    <a:pt x="92964" y="50266"/>
                  </a:lnTo>
                  <a:lnTo>
                    <a:pt x="93040" y="50126"/>
                  </a:lnTo>
                  <a:lnTo>
                    <a:pt x="93192" y="49834"/>
                  </a:lnTo>
                  <a:lnTo>
                    <a:pt x="92087" y="50482"/>
                  </a:lnTo>
                  <a:lnTo>
                    <a:pt x="91973" y="50863"/>
                  </a:lnTo>
                  <a:lnTo>
                    <a:pt x="91770" y="51117"/>
                  </a:lnTo>
                  <a:lnTo>
                    <a:pt x="91935" y="51269"/>
                  </a:lnTo>
                  <a:lnTo>
                    <a:pt x="91871" y="51015"/>
                  </a:lnTo>
                  <a:lnTo>
                    <a:pt x="92202" y="51333"/>
                  </a:lnTo>
                  <a:lnTo>
                    <a:pt x="92163" y="51104"/>
                  </a:lnTo>
                  <a:lnTo>
                    <a:pt x="92405" y="51117"/>
                  </a:lnTo>
                  <a:lnTo>
                    <a:pt x="92430" y="50749"/>
                  </a:lnTo>
                  <a:lnTo>
                    <a:pt x="92646" y="50749"/>
                  </a:lnTo>
                  <a:lnTo>
                    <a:pt x="92595" y="51015"/>
                  </a:lnTo>
                  <a:lnTo>
                    <a:pt x="92290" y="51269"/>
                  </a:lnTo>
                  <a:lnTo>
                    <a:pt x="92443" y="51308"/>
                  </a:lnTo>
                  <a:lnTo>
                    <a:pt x="92290" y="51409"/>
                  </a:lnTo>
                  <a:lnTo>
                    <a:pt x="92189" y="51727"/>
                  </a:lnTo>
                  <a:lnTo>
                    <a:pt x="92544" y="52120"/>
                  </a:lnTo>
                  <a:lnTo>
                    <a:pt x="92125" y="51904"/>
                  </a:lnTo>
                  <a:lnTo>
                    <a:pt x="92075" y="52514"/>
                  </a:lnTo>
                  <a:lnTo>
                    <a:pt x="91617" y="52844"/>
                  </a:lnTo>
                  <a:lnTo>
                    <a:pt x="91541" y="53073"/>
                  </a:lnTo>
                  <a:lnTo>
                    <a:pt x="92024" y="53822"/>
                  </a:lnTo>
                  <a:lnTo>
                    <a:pt x="91897" y="53327"/>
                  </a:lnTo>
                  <a:lnTo>
                    <a:pt x="92646" y="53873"/>
                  </a:lnTo>
                  <a:lnTo>
                    <a:pt x="92595" y="53327"/>
                  </a:lnTo>
                  <a:lnTo>
                    <a:pt x="92506" y="52412"/>
                  </a:lnTo>
                  <a:lnTo>
                    <a:pt x="92811" y="52412"/>
                  </a:lnTo>
                  <a:lnTo>
                    <a:pt x="92811" y="52120"/>
                  </a:lnTo>
                  <a:lnTo>
                    <a:pt x="92824" y="51473"/>
                  </a:lnTo>
                  <a:lnTo>
                    <a:pt x="93472" y="51308"/>
                  </a:lnTo>
                  <a:lnTo>
                    <a:pt x="94208" y="51117"/>
                  </a:lnTo>
                  <a:close/>
                </a:path>
                <a:path w="132079" h="273685">
                  <a:moveTo>
                    <a:pt x="94348" y="241160"/>
                  </a:moveTo>
                  <a:lnTo>
                    <a:pt x="94068" y="241249"/>
                  </a:lnTo>
                  <a:lnTo>
                    <a:pt x="91084" y="240944"/>
                  </a:lnTo>
                  <a:lnTo>
                    <a:pt x="92113" y="241795"/>
                  </a:lnTo>
                  <a:lnTo>
                    <a:pt x="92417" y="241846"/>
                  </a:lnTo>
                  <a:lnTo>
                    <a:pt x="93370" y="241249"/>
                  </a:lnTo>
                  <a:lnTo>
                    <a:pt x="93268" y="241541"/>
                  </a:lnTo>
                  <a:lnTo>
                    <a:pt x="93599" y="241261"/>
                  </a:lnTo>
                  <a:lnTo>
                    <a:pt x="94132" y="241579"/>
                  </a:lnTo>
                  <a:lnTo>
                    <a:pt x="94348" y="241160"/>
                  </a:lnTo>
                  <a:close/>
                </a:path>
                <a:path w="132079" h="273685">
                  <a:moveTo>
                    <a:pt x="94970" y="272859"/>
                  </a:moveTo>
                  <a:lnTo>
                    <a:pt x="93738" y="273431"/>
                  </a:lnTo>
                  <a:lnTo>
                    <a:pt x="94399" y="273469"/>
                  </a:lnTo>
                  <a:lnTo>
                    <a:pt x="94729" y="273507"/>
                  </a:lnTo>
                  <a:lnTo>
                    <a:pt x="94729" y="273304"/>
                  </a:lnTo>
                  <a:lnTo>
                    <a:pt x="94919" y="273215"/>
                  </a:lnTo>
                  <a:lnTo>
                    <a:pt x="94970" y="272859"/>
                  </a:lnTo>
                  <a:close/>
                </a:path>
                <a:path w="132079" h="273685">
                  <a:moveTo>
                    <a:pt x="95592" y="263309"/>
                  </a:moveTo>
                  <a:lnTo>
                    <a:pt x="95389" y="263258"/>
                  </a:lnTo>
                  <a:lnTo>
                    <a:pt x="95592" y="263309"/>
                  </a:lnTo>
                  <a:close/>
                </a:path>
                <a:path w="132079" h="273685">
                  <a:moveTo>
                    <a:pt x="97091" y="179285"/>
                  </a:moveTo>
                  <a:lnTo>
                    <a:pt x="96126" y="178816"/>
                  </a:lnTo>
                  <a:lnTo>
                    <a:pt x="95783" y="178117"/>
                  </a:lnTo>
                  <a:lnTo>
                    <a:pt x="94830" y="177546"/>
                  </a:lnTo>
                  <a:lnTo>
                    <a:pt x="91757" y="178701"/>
                  </a:lnTo>
                  <a:lnTo>
                    <a:pt x="91084" y="177126"/>
                  </a:lnTo>
                  <a:lnTo>
                    <a:pt x="91668" y="177253"/>
                  </a:lnTo>
                  <a:lnTo>
                    <a:pt x="91211" y="176911"/>
                  </a:lnTo>
                  <a:lnTo>
                    <a:pt x="91008" y="176936"/>
                  </a:lnTo>
                  <a:lnTo>
                    <a:pt x="90601" y="175958"/>
                  </a:lnTo>
                  <a:lnTo>
                    <a:pt x="90614" y="176618"/>
                  </a:lnTo>
                  <a:lnTo>
                    <a:pt x="90449" y="176669"/>
                  </a:lnTo>
                  <a:lnTo>
                    <a:pt x="90055" y="176288"/>
                  </a:lnTo>
                  <a:lnTo>
                    <a:pt x="89471" y="174917"/>
                  </a:lnTo>
                  <a:lnTo>
                    <a:pt x="88849" y="175387"/>
                  </a:lnTo>
                  <a:lnTo>
                    <a:pt x="89001" y="176072"/>
                  </a:lnTo>
                  <a:lnTo>
                    <a:pt x="89573" y="177038"/>
                  </a:lnTo>
                  <a:lnTo>
                    <a:pt x="90258" y="177292"/>
                  </a:lnTo>
                  <a:lnTo>
                    <a:pt x="90436" y="177304"/>
                  </a:lnTo>
                  <a:lnTo>
                    <a:pt x="90411" y="177050"/>
                  </a:lnTo>
                  <a:lnTo>
                    <a:pt x="90639" y="177025"/>
                  </a:lnTo>
                  <a:lnTo>
                    <a:pt x="90792" y="180149"/>
                  </a:lnTo>
                  <a:lnTo>
                    <a:pt x="91262" y="180492"/>
                  </a:lnTo>
                  <a:lnTo>
                    <a:pt x="91478" y="180416"/>
                  </a:lnTo>
                  <a:lnTo>
                    <a:pt x="91528" y="179692"/>
                  </a:lnTo>
                  <a:lnTo>
                    <a:pt x="91770" y="179692"/>
                  </a:lnTo>
                  <a:lnTo>
                    <a:pt x="92786" y="179870"/>
                  </a:lnTo>
                  <a:lnTo>
                    <a:pt x="92379" y="179616"/>
                  </a:lnTo>
                  <a:lnTo>
                    <a:pt x="93433" y="179717"/>
                  </a:lnTo>
                  <a:lnTo>
                    <a:pt x="96215" y="180225"/>
                  </a:lnTo>
                  <a:lnTo>
                    <a:pt x="97091" y="179285"/>
                  </a:lnTo>
                  <a:close/>
                </a:path>
                <a:path w="132079" h="273685">
                  <a:moveTo>
                    <a:pt x="97320" y="263652"/>
                  </a:moveTo>
                  <a:lnTo>
                    <a:pt x="96431" y="263309"/>
                  </a:lnTo>
                  <a:lnTo>
                    <a:pt x="95592" y="263309"/>
                  </a:lnTo>
                  <a:lnTo>
                    <a:pt x="97320" y="263652"/>
                  </a:lnTo>
                  <a:close/>
                </a:path>
                <a:path w="132079" h="273685">
                  <a:moveTo>
                    <a:pt x="97726" y="205816"/>
                  </a:moveTo>
                  <a:lnTo>
                    <a:pt x="97510" y="205625"/>
                  </a:lnTo>
                  <a:lnTo>
                    <a:pt x="97548" y="205816"/>
                  </a:lnTo>
                  <a:lnTo>
                    <a:pt x="97726" y="205816"/>
                  </a:lnTo>
                  <a:close/>
                </a:path>
                <a:path w="132079" h="273685">
                  <a:moveTo>
                    <a:pt x="98577" y="241503"/>
                  </a:moveTo>
                  <a:lnTo>
                    <a:pt x="94373" y="240385"/>
                  </a:lnTo>
                  <a:lnTo>
                    <a:pt x="94665" y="241706"/>
                  </a:lnTo>
                  <a:lnTo>
                    <a:pt x="95923" y="240969"/>
                  </a:lnTo>
                  <a:lnTo>
                    <a:pt x="96862" y="242163"/>
                  </a:lnTo>
                  <a:lnTo>
                    <a:pt x="98145" y="242646"/>
                  </a:lnTo>
                  <a:lnTo>
                    <a:pt x="98056" y="242316"/>
                  </a:lnTo>
                  <a:lnTo>
                    <a:pt x="97574" y="242049"/>
                  </a:lnTo>
                  <a:lnTo>
                    <a:pt x="97447" y="241630"/>
                  </a:lnTo>
                  <a:lnTo>
                    <a:pt x="98577" y="241503"/>
                  </a:lnTo>
                  <a:close/>
                </a:path>
                <a:path w="132079" h="273685">
                  <a:moveTo>
                    <a:pt x="98590" y="118922"/>
                  </a:moveTo>
                  <a:lnTo>
                    <a:pt x="98183" y="118427"/>
                  </a:lnTo>
                  <a:lnTo>
                    <a:pt x="97193" y="118440"/>
                  </a:lnTo>
                  <a:lnTo>
                    <a:pt x="96786" y="118541"/>
                  </a:lnTo>
                  <a:lnTo>
                    <a:pt x="96329" y="118719"/>
                  </a:lnTo>
                  <a:lnTo>
                    <a:pt x="98501" y="118859"/>
                  </a:lnTo>
                  <a:close/>
                </a:path>
                <a:path w="132079" h="273685">
                  <a:moveTo>
                    <a:pt x="98958" y="53822"/>
                  </a:moveTo>
                  <a:lnTo>
                    <a:pt x="98945" y="53543"/>
                  </a:lnTo>
                  <a:lnTo>
                    <a:pt x="98742" y="53403"/>
                  </a:lnTo>
                  <a:lnTo>
                    <a:pt x="98767" y="53111"/>
                  </a:lnTo>
                  <a:lnTo>
                    <a:pt x="98653" y="52946"/>
                  </a:lnTo>
                  <a:lnTo>
                    <a:pt x="98132" y="53060"/>
                  </a:lnTo>
                  <a:lnTo>
                    <a:pt x="98742" y="52641"/>
                  </a:lnTo>
                  <a:lnTo>
                    <a:pt x="98425" y="52679"/>
                  </a:lnTo>
                  <a:lnTo>
                    <a:pt x="98310" y="51206"/>
                  </a:lnTo>
                  <a:lnTo>
                    <a:pt x="96342" y="51511"/>
                  </a:lnTo>
                  <a:lnTo>
                    <a:pt x="95453" y="51993"/>
                  </a:lnTo>
                  <a:lnTo>
                    <a:pt x="95084" y="52387"/>
                  </a:lnTo>
                  <a:lnTo>
                    <a:pt x="95059" y="53047"/>
                  </a:lnTo>
                  <a:lnTo>
                    <a:pt x="94068" y="53632"/>
                  </a:lnTo>
                  <a:lnTo>
                    <a:pt x="94208" y="54419"/>
                  </a:lnTo>
                  <a:lnTo>
                    <a:pt x="94157" y="54787"/>
                  </a:lnTo>
                  <a:lnTo>
                    <a:pt x="94729" y="54571"/>
                  </a:lnTo>
                  <a:lnTo>
                    <a:pt x="94932" y="54559"/>
                  </a:lnTo>
                  <a:lnTo>
                    <a:pt x="94945" y="54851"/>
                  </a:lnTo>
                  <a:lnTo>
                    <a:pt x="95097" y="54584"/>
                  </a:lnTo>
                  <a:lnTo>
                    <a:pt x="95732" y="54470"/>
                  </a:lnTo>
                  <a:lnTo>
                    <a:pt x="96050" y="54889"/>
                  </a:lnTo>
                  <a:lnTo>
                    <a:pt x="96316" y="54140"/>
                  </a:lnTo>
                  <a:lnTo>
                    <a:pt x="97231" y="53936"/>
                  </a:lnTo>
                  <a:lnTo>
                    <a:pt x="97180" y="54279"/>
                  </a:lnTo>
                  <a:lnTo>
                    <a:pt x="97853" y="54190"/>
                  </a:lnTo>
                  <a:lnTo>
                    <a:pt x="98679" y="54724"/>
                  </a:lnTo>
                  <a:lnTo>
                    <a:pt x="98958" y="53822"/>
                  </a:lnTo>
                  <a:close/>
                </a:path>
                <a:path w="132079" h="273685">
                  <a:moveTo>
                    <a:pt x="99441" y="216750"/>
                  </a:moveTo>
                  <a:lnTo>
                    <a:pt x="99212" y="215150"/>
                  </a:lnTo>
                  <a:lnTo>
                    <a:pt x="97155" y="215925"/>
                  </a:lnTo>
                  <a:lnTo>
                    <a:pt x="98996" y="216801"/>
                  </a:lnTo>
                  <a:lnTo>
                    <a:pt x="99441" y="216750"/>
                  </a:lnTo>
                  <a:close/>
                </a:path>
                <a:path w="132079" h="273685">
                  <a:moveTo>
                    <a:pt x="99923" y="132905"/>
                  </a:moveTo>
                  <a:lnTo>
                    <a:pt x="98120" y="132994"/>
                  </a:lnTo>
                  <a:lnTo>
                    <a:pt x="94157" y="133375"/>
                  </a:lnTo>
                  <a:lnTo>
                    <a:pt x="89090" y="132067"/>
                  </a:lnTo>
                  <a:lnTo>
                    <a:pt x="88404" y="131394"/>
                  </a:lnTo>
                  <a:lnTo>
                    <a:pt x="87350" y="130327"/>
                  </a:lnTo>
                  <a:lnTo>
                    <a:pt x="84162" y="131305"/>
                  </a:lnTo>
                  <a:lnTo>
                    <a:pt x="83769" y="131013"/>
                  </a:lnTo>
                  <a:lnTo>
                    <a:pt x="83858" y="130568"/>
                  </a:lnTo>
                  <a:lnTo>
                    <a:pt x="83426" y="131114"/>
                  </a:lnTo>
                  <a:lnTo>
                    <a:pt x="83731" y="131178"/>
                  </a:lnTo>
                  <a:lnTo>
                    <a:pt x="83007" y="131292"/>
                  </a:lnTo>
                  <a:lnTo>
                    <a:pt x="82804" y="132321"/>
                  </a:lnTo>
                  <a:lnTo>
                    <a:pt x="83134" y="132715"/>
                  </a:lnTo>
                  <a:lnTo>
                    <a:pt x="83781" y="133121"/>
                  </a:lnTo>
                  <a:lnTo>
                    <a:pt x="84810" y="133451"/>
                  </a:lnTo>
                  <a:lnTo>
                    <a:pt x="85420" y="133019"/>
                  </a:lnTo>
                  <a:lnTo>
                    <a:pt x="86741" y="133400"/>
                  </a:lnTo>
                  <a:lnTo>
                    <a:pt x="89052" y="134302"/>
                  </a:lnTo>
                  <a:lnTo>
                    <a:pt x="90614" y="134162"/>
                  </a:lnTo>
                  <a:lnTo>
                    <a:pt x="90970" y="134124"/>
                  </a:lnTo>
                  <a:lnTo>
                    <a:pt x="97650" y="135128"/>
                  </a:lnTo>
                  <a:lnTo>
                    <a:pt x="98552" y="134988"/>
                  </a:lnTo>
                  <a:lnTo>
                    <a:pt x="99656" y="134112"/>
                  </a:lnTo>
                  <a:lnTo>
                    <a:pt x="98310" y="133997"/>
                  </a:lnTo>
                  <a:lnTo>
                    <a:pt x="99199" y="133261"/>
                  </a:lnTo>
                  <a:lnTo>
                    <a:pt x="99923" y="132905"/>
                  </a:lnTo>
                  <a:close/>
                </a:path>
                <a:path w="132079" h="273685">
                  <a:moveTo>
                    <a:pt x="100520" y="220141"/>
                  </a:moveTo>
                  <a:lnTo>
                    <a:pt x="99580" y="220256"/>
                  </a:lnTo>
                  <a:lnTo>
                    <a:pt x="99263" y="220141"/>
                  </a:lnTo>
                  <a:lnTo>
                    <a:pt x="99364" y="220560"/>
                  </a:lnTo>
                  <a:lnTo>
                    <a:pt x="99631" y="221703"/>
                  </a:lnTo>
                  <a:lnTo>
                    <a:pt x="100114" y="221907"/>
                  </a:lnTo>
                  <a:lnTo>
                    <a:pt x="100126" y="221297"/>
                  </a:lnTo>
                  <a:lnTo>
                    <a:pt x="99529" y="221094"/>
                  </a:lnTo>
                  <a:lnTo>
                    <a:pt x="99593" y="220548"/>
                  </a:lnTo>
                  <a:lnTo>
                    <a:pt x="99783" y="220624"/>
                  </a:lnTo>
                  <a:lnTo>
                    <a:pt x="99936" y="220865"/>
                  </a:lnTo>
                  <a:lnTo>
                    <a:pt x="100291" y="220738"/>
                  </a:lnTo>
                  <a:lnTo>
                    <a:pt x="100520" y="220141"/>
                  </a:lnTo>
                  <a:close/>
                </a:path>
                <a:path w="132079" h="273685">
                  <a:moveTo>
                    <a:pt x="101523" y="216471"/>
                  </a:moveTo>
                  <a:lnTo>
                    <a:pt x="100037" y="216141"/>
                  </a:lnTo>
                  <a:lnTo>
                    <a:pt x="99720" y="216242"/>
                  </a:lnTo>
                  <a:lnTo>
                    <a:pt x="99491" y="216738"/>
                  </a:lnTo>
                  <a:lnTo>
                    <a:pt x="101523" y="216471"/>
                  </a:lnTo>
                  <a:close/>
                </a:path>
                <a:path w="132079" h="273685">
                  <a:moveTo>
                    <a:pt x="102997" y="203238"/>
                  </a:moveTo>
                  <a:lnTo>
                    <a:pt x="102501" y="203390"/>
                  </a:lnTo>
                  <a:lnTo>
                    <a:pt x="102260" y="203377"/>
                  </a:lnTo>
                  <a:lnTo>
                    <a:pt x="102679" y="203200"/>
                  </a:lnTo>
                  <a:lnTo>
                    <a:pt x="101803" y="203161"/>
                  </a:lnTo>
                  <a:lnTo>
                    <a:pt x="101904" y="202920"/>
                  </a:lnTo>
                  <a:lnTo>
                    <a:pt x="100977" y="202666"/>
                  </a:lnTo>
                  <a:lnTo>
                    <a:pt x="100444" y="200825"/>
                  </a:lnTo>
                  <a:lnTo>
                    <a:pt x="100304" y="200329"/>
                  </a:lnTo>
                  <a:lnTo>
                    <a:pt x="101168" y="199694"/>
                  </a:lnTo>
                  <a:lnTo>
                    <a:pt x="101231" y="199364"/>
                  </a:lnTo>
                  <a:lnTo>
                    <a:pt x="101663" y="199110"/>
                  </a:lnTo>
                  <a:lnTo>
                    <a:pt x="102006" y="198907"/>
                  </a:lnTo>
                  <a:lnTo>
                    <a:pt x="101727" y="198170"/>
                  </a:lnTo>
                  <a:lnTo>
                    <a:pt x="101663" y="197929"/>
                  </a:lnTo>
                  <a:lnTo>
                    <a:pt x="101549" y="197396"/>
                  </a:lnTo>
                  <a:lnTo>
                    <a:pt x="99326" y="197929"/>
                  </a:lnTo>
                  <a:lnTo>
                    <a:pt x="99009" y="197446"/>
                  </a:lnTo>
                  <a:lnTo>
                    <a:pt x="98666" y="197053"/>
                  </a:lnTo>
                  <a:lnTo>
                    <a:pt x="98552" y="196926"/>
                  </a:lnTo>
                  <a:lnTo>
                    <a:pt x="98336" y="196367"/>
                  </a:lnTo>
                  <a:lnTo>
                    <a:pt x="97739" y="196024"/>
                  </a:lnTo>
                  <a:lnTo>
                    <a:pt x="97713" y="195821"/>
                  </a:lnTo>
                  <a:lnTo>
                    <a:pt x="97078" y="195821"/>
                  </a:lnTo>
                  <a:lnTo>
                    <a:pt x="97320" y="195440"/>
                  </a:lnTo>
                  <a:lnTo>
                    <a:pt x="97002" y="195110"/>
                  </a:lnTo>
                  <a:lnTo>
                    <a:pt x="96240" y="195033"/>
                  </a:lnTo>
                  <a:lnTo>
                    <a:pt x="96164" y="194068"/>
                  </a:lnTo>
                  <a:lnTo>
                    <a:pt x="94932" y="191858"/>
                  </a:lnTo>
                  <a:lnTo>
                    <a:pt x="95084" y="191846"/>
                  </a:lnTo>
                  <a:lnTo>
                    <a:pt x="94005" y="191096"/>
                  </a:lnTo>
                  <a:lnTo>
                    <a:pt x="94145" y="191046"/>
                  </a:lnTo>
                  <a:lnTo>
                    <a:pt x="93522" y="190538"/>
                  </a:lnTo>
                  <a:lnTo>
                    <a:pt x="93929" y="190690"/>
                  </a:lnTo>
                  <a:lnTo>
                    <a:pt x="93433" y="189826"/>
                  </a:lnTo>
                  <a:lnTo>
                    <a:pt x="94615" y="190525"/>
                  </a:lnTo>
                  <a:lnTo>
                    <a:pt x="94945" y="190715"/>
                  </a:lnTo>
                  <a:lnTo>
                    <a:pt x="94424" y="189941"/>
                  </a:lnTo>
                  <a:lnTo>
                    <a:pt x="93802" y="189064"/>
                  </a:lnTo>
                  <a:lnTo>
                    <a:pt x="93319" y="188252"/>
                  </a:lnTo>
                  <a:lnTo>
                    <a:pt x="92659" y="188506"/>
                  </a:lnTo>
                  <a:lnTo>
                    <a:pt x="93192" y="190271"/>
                  </a:lnTo>
                  <a:lnTo>
                    <a:pt x="92532" y="189712"/>
                  </a:lnTo>
                  <a:lnTo>
                    <a:pt x="91986" y="189255"/>
                  </a:lnTo>
                  <a:lnTo>
                    <a:pt x="91922" y="189039"/>
                  </a:lnTo>
                  <a:lnTo>
                    <a:pt x="91821" y="188252"/>
                  </a:lnTo>
                  <a:lnTo>
                    <a:pt x="91440" y="187769"/>
                  </a:lnTo>
                  <a:lnTo>
                    <a:pt x="91389" y="187579"/>
                  </a:lnTo>
                  <a:lnTo>
                    <a:pt x="91325" y="187045"/>
                  </a:lnTo>
                  <a:lnTo>
                    <a:pt x="90639" y="186690"/>
                  </a:lnTo>
                  <a:lnTo>
                    <a:pt x="91313" y="186702"/>
                  </a:lnTo>
                  <a:lnTo>
                    <a:pt x="91630" y="187464"/>
                  </a:lnTo>
                  <a:lnTo>
                    <a:pt x="91325" y="186690"/>
                  </a:lnTo>
                  <a:lnTo>
                    <a:pt x="91224" y="186397"/>
                  </a:lnTo>
                  <a:lnTo>
                    <a:pt x="90728" y="185801"/>
                  </a:lnTo>
                  <a:lnTo>
                    <a:pt x="89928" y="185458"/>
                  </a:lnTo>
                  <a:lnTo>
                    <a:pt x="89344" y="186410"/>
                  </a:lnTo>
                  <a:lnTo>
                    <a:pt x="88760" y="186626"/>
                  </a:lnTo>
                  <a:lnTo>
                    <a:pt x="87350" y="187579"/>
                  </a:lnTo>
                  <a:lnTo>
                    <a:pt x="86906" y="186931"/>
                  </a:lnTo>
                  <a:lnTo>
                    <a:pt x="85382" y="187769"/>
                  </a:lnTo>
                  <a:lnTo>
                    <a:pt x="83032" y="188163"/>
                  </a:lnTo>
                  <a:lnTo>
                    <a:pt x="82296" y="189712"/>
                  </a:lnTo>
                  <a:lnTo>
                    <a:pt x="82143" y="189191"/>
                  </a:lnTo>
                  <a:lnTo>
                    <a:pt x="81114" y="189255"/>
                  </a:lnTo>
                  <a:lnTo>
                    <a:pt x="80454" y="189928"/>
                  </a:lnTo>
                  <a:lnTo>
                    <a:pt x="79159" y="190474"/>
                  </a:lnTo>
                  <a:lnTo>
                    <a:pt x="78714" y="190969"/>
                  </a:lnTo>
                  <a:lnTo>
                    <a:pt x="82626" y="192290"/>
                  </a:lnTo>
                  <a:lnTo>
                    <a:pt x="83654" y="194119"/>
                  </a:lnTo>
                  <a:lnTo>
                    <a:pt x="84810" y="195465"/>
                  </a:lnTo>
                  <a:lnTo>
                    <a:pt x="89128" y="195402"/>
                  </a:lnTo>
                  <a:lnTo>
                    <a:pt x="89827" y="195770"/>
                  </a:lnTo>
                  <a:lnTo>
                    <a:pt x="90487" y="195643"/>
                  </a:lnTo>
                  <a:lnTo>
                    <a:pt x="90639" y="195402"/>
                  </a:lnTo>
                  <a:lnTo>
                    <a:pt x="90881" y="195021"/>
                  </a:lnTo>
                  <a:lnTo>
                    <a:pt x="90678" y="194995"/>
                  </a:lnTo>
                  <a:lnTo>
                    <a:pt x="90373" y="194830"/>
                  </a:lnTo>
                  <a:lnTo>
                    <a:pt x="90131" y="194995"/>
                  </a:lnTo>
                  <a:lnTo>
                    <a:pt x="90208" y="194830"/>
                  </a:lnTo>
                  <a:lnTo>
                    <a:pt x="90436" y="194602"/>
                  </a:lnTo>
                  <a:lnTo>
                    <a:pt x="91401" y="194475"/>
                  </a:lnTo>
                  <a:lnTo>
                    <a:pt x="91935" y="191909"/>
                  </a:lnTo>
                  <a:lnTo>
                    <a:pt x="92468" y="191655"/>
                  </a:lnTo>
                  <a:lnTo>
                    <a:pt x="91808" y="195033"/>
                  </a:lnTo>
                  <a:lnTo>
                    <a:pt x="90766" y="196621"/>
                  </a:lnTo>
                  <a:lnTo>
                    <a:pt x="90208" y="196862"/>
                  </a:lnTo>
                  <a:lnTo>
                    <a:pt x="90170" y="197129"/>
                  </a:lnTo>
                  <a:lnTo>
                    <a:pt x="90335" y="197231"/>
                  </a:lnTo>
                  <a:lnTo>
                    <a:pt x="91084" y="197573"/>
                  </a:lnTo>
                  <a:lnTo>
                    <a:pt x="90932" y="198081"/>
                  </a:lnTo>
                  <a:lnTo>
                    <a:pt x="90754" y="199110"/>
                  </a:lnTo>
                  <a:lnTo>
                    <a:pt x="90144" y="198513"/>
                  </a:lnTo>
                  <a:lnTo>
                    <a:pt x="89420" y="197789"/>
                  </a:lnTo>
                  <a:lnTo>
                    <a:pt x="90258" y="197472"/>
                  </a:lnTo>
                  <a:lnTo>
                    <a:pt x="90335" y="197345"/>
                  </a:lnTo>
                  <a:lnTo>
                    <a:pt x="90119" y="197154"/>
                  </a:lnTo>
                  <a:lnTo>
                    <a:pt x="89916" y="197231"/>
                  </a:lnTo>
                  <a:lnTo>
                    <a:pt x="89687" y="197231"/>
                  </a:lnTo>
                  <a:lnTo>
                    <a:pt x="89700" y="197104"/>
                  </a:lnTo>
                  <a:lnTo>
                    <a:pt x="90119" y="197154"/>
                  </a:lnTo>
                  <a:lnTo>
                    <a:pt x="90055" y="196926"/>
                  </a:lnTo>
                  <a:lnTo>
                    <a:pt x="89941" y="197053"/>
                  </a:lnTo>
                  <a:lnTo>
                    <a:pt x="90030" y="196862"/>
                  </a:lnTo>
                  <a:lnTo>
                    <a:pt x="89141" y="197065"/>
                  </a:lnTo>
                  <a:lnTo>
                    <a:pt x="87528" y="197345"/>
                  </a:lnTo>
                  <a:lnTo>
                    <a:pt x="87109" y="197027"/>
                  </a:lnTo>
                  <a:lnTo>
                    <a:pt x="87477" y="197065"/>
                  </a:lnTo>
                  <a:lnTo>
                    <a:pt x="87541" y="196811"/>
                  </a:lnTo>
                  <a:lnTo>
                    <a:pt x="87769" y="196951"/>
                  </a:lnTo>
                  <a:lnTo>
                    <a:pt x="87757" y="196811"/>
                  </a:lnTo>
                  <a:lnTo>
                    <a:pt x="87757" y="196659"/>
                  </a:lnTo>
                  <a:lnTo>
                    <a:pt x="87185" y="196659"/>
                  </a:lnTo>
                  <a:lnTo>
                    <a:pt x="87299" y="196481"/>
                  </a:lnTo>
                  <a:lnTo>
                    <a:pt x="85915" y="196100"/>
                  </a:lnTo>
                  <a:lnTo>
                    <a:pt x="85915" y="199123"/>
                  </a:lnTo>
                  <a:lnTo>
                    <a:pt x="85775" y="199250"/>
                  </a:lnTo>
                  <a:lnTo>
                    <a:pt x="85775" y="199034"/>
                  </a:lnTo>
                  <a:lnTo>
                    <a:pt x="85775" y="198628"/>
                  </a:lnTo>
                  <a:lnTo>
                    <a:pt x="85915" y="199123"/>
                  </a:lnTo>
                  <a:lnTo>
                    <a:pt x="85915" y="196100"/>
                  </a:lnTo>
                  <a:lnTo>
                    <a:pt x="85699" y="196037"/>
                  </a:lnTo>
                  <a:lnTo>
                    <a:pt x="85699" y="199301"/>
                  </a:lnTo>
                  <a:lnTo>
                    <a:pt x="85483" y="199478"/>
                  </a:lnTo>
                  <a:lnTo>
                    <a:pt x="84823" y="199097"/>
                  </a:lnTo>
                  <a:lnTo>
                    <a:pt x="85496" y="199034"/>
                  </a:lnTo>
                  <a:lnTo>
                    <a:pt x="85699" y="199301"/>
                  </a:lnTo>
                  <a:lnTo>
                    <a:pt x="85699" y="196037"/>
                  </a:lnTo>
                  <a:lnTo>
                    <a:pt x="85077" y="195859"/>
                  </a:lnTo>
                  <a:lnTo>
                    <a:pt x="84797" y="196088"/>
                  </a:lnTo>
                  <a:lnTo>
                    <a:pt x="84378" y="197764"/>
                  </a:lnTo>
                  <a:lnTo>
                    <a:pt x="84378" y="198628"/>
                  </a:lnTo>
                  <a:lnTo>
                    <a:pt x="84378" y="198843"/>
                  </a:lnTo>
                  <a:lnTo>
                    <a:pt x="84201" y="198742"/>
                  </a:lnTo>
                  <a:lnTo>
                    <a:pt x="84378" y="198628"/>
                  </a:lnTo>
                  <a:lnTo>
                    <a:pt x="84378" y="197764"/>
                  </a:lnTo>
                  <a:lnTo>
                    <a:pt x="84137" y="198716"/>
                  </a:lnTo>
                  <a:lnTo>
                    <a:pt x="82651" y="199872"/>
                  </a:lnTo>
                  <a:lnTo>
                    <a:pt x="81584" y="200634"/>
                  </a:lnTo>
                  <a:lnTo>
                    <a:pt x="81483" y="201549"/>
                  </a:lnTo>
                  <a:lnTo>
                    <a:pt x="81089" y="202717"/>
                  </a:lnTo>
                  <a:lnTo>
                    <a:pt x="80276" y="202844"/>
                  </a:lnTo>
                  <a:lnTo>
                    <a:pt x="78816" y="204152"/>
                  </a:lnTo>
                  <a:lnTo>
                    <a:pt x="78270" y="203098"/>
                  </a:lnTo>
                  <a:lnTo>
                    <a:pt x="76835" y="200291"/>
                  </a:lnTo>
                  <a:lnTo>
                    <a:pt x="77533" y="203619"/>
                  </a:lnTo>
                  <a:lnTo>
                    <a:pt x="78003" y="204444"/>
                  </a:lnTo>
                  <a:lnTo>
                    <a:pt x="77711" y="203098"/>
                  </a:lnTo>
                  <a:lnTo>
                    <a:pt x="78041" y="203784"/>
                  </a:lnTo>
                  <a:lnTo>
                    <a:pt x="78117" y="204152"/>
                  </a:lnTo>
                  <a:lnTo>
                    <a:pt x="78219" y="204876"/>
                  </a:lnTo>
                  <a:lnTo>
                    <a:pt x="80441" y="205397"/>
                  </a:lnTo>
                  <a:lnTo>
                    <a:pt x="80987" y="206730"/>
                  </a:lnTo>
                  <a:lnTo>
                    <a:pt x="81686" y="208762"/>
                  </a:lnTo>
                  <a:lnTo>
                    <a:pt x="83896" y="208292"/>
                  </a:lnTo>
                  <a:lnTo>
                    <a:pt x="83959" y="205879"/>
                  </a:lnTo>
                  <a:lnTo>
                    <a:pt x="85178" y="205168"/>
                  </a:lnTo>
                  <a:lnTo>
                    <a:pt x="85407" y="204812"/>
                  </a:lnTo>
                  <a:lnTo>
                    <a:pt x="86207" y="204571"/>
                  </a:lnTo>
                  <a:lnTo>
                    <a:pt x="87058" y="204838"/>
                  </a:lnTo>
                  <a:lnTo>
                    <a:pt x="86855" y="204571"/>
                  </a:lnTo>
                  <a:lnTo>
                    <a:pt x="86690" y="204330"/>
                  </a:lnTo>
                  <a:lnTo>
                    <a:pt x="88773" y="205422"/>
                  </a:lnTo>
                  <a:lnTo>
                    <a:pt x="87579" y="203784"/>
                  </a:lnTo>
                  <a:lnTo>
                    <a:pt x="86601" y="202311"/>
                  </a:lnTo>
                  <a:lnTo>
                    <a:pt x="87020" y="202552"/>
                  </a:lnTo>
                  <a:lnTo>
                    <a:pt x="87414" y="202831"/>
                  </a:lnTo>
                  <a:lnTo>
                    <a:pt x="87299" y="202311"/>
                  </a:lnTo>
                  <a:lnTo>
                    <a:pt x="86969" y="201549"/>
                  </a:lnTo>
                  <a:lnTo>
                    <a:pt x="86512" y="201307"/>
                  </a:lnTo>
                  <a:lnTo>
                    <a:pt x="87083" y="202552"/>
                  </a:lnTo>
                  <a:lnTo>
                    <a:pt x="86817" y="202311"/>
                  </a:lnTo>
                  <a:lnTo>
                    <a:pt x="86626" y="202184"/>
                  </a:lnTo>
                  <a:lnTo>
                    <a:pt x="86296" y="201955"/>
                  </a:lnTo>
                  <a:lnTo>
                    <a:pt x="86004" y="199478"/>
                  </a:lnTo>
                  <a:lnTo>
                    <a:pt x="86220" y="200367"/>
                  </a:lnTo>
                  <a:lnTo>
                    <a:pt x="87464" y="201498"/>
                  </a:lnTo>
                  <a:lnTo>
                    <a:pt x="88138" y="202920"/>
                  </a:lnTo>
                  <a:lnTo>
                    <a:pt x="88226" y="203479"/>
                  </a:lnTo>
                  <a:lnTo>
                    <a:pt x="88455" y="203390"/>
                  </a:lnTo>
                  <a:lnTo>
                    <a:pt x="88341" y="203593"/>
                  </a:lnTo>
                  <a:lnTo>
                    <a:pt x="88150" y="203682"/>
                  </a:lnTo>
                  <a:lnTo>
                    <a:pt x="88112" y="203238"/>
                  </a:lnTo>
                  <a:lnTo>
                    <a:pt x="87922" y="203238"/>
                  </a:lnTo>
                  <a:lnTo>
                    <a:pt x="87591" y="203174"/>
                  </a:lnTo>
                  <a:lnTo>
                    <a:pt x="88836" y="205117"/>
                  </a:lnTo>
                  <a:lnTo>
                    <a:pt x="89281" y="205206"/>
                  </a:lnTo>
                  <a:lnTo>
                    <a:pt x="89471" y="205879"/>
                  </a:lnTo>
                  <a:lnTo>
                    <a:pt x="90703" y="205016"/>
                  </a:lnTo>
                  <a:lnTo>
                    <a:pt x="90462" y="204533"/>
                  </a:lnTo>
                  <a:lnTo>
                    <a:pt x="90678" y="204533"/>
                  </a:lnTo>
                  <a:lnTo>
                    <a:pt x="90512" y="204444"/>
                  </a:lnTo>
                  <a:lnTo>
                    <a:pt x="90119" y="205016"/>
                  </a:lnTo>
                  <a:lnTo>
                    <a:pt x="90246" y="204533"/>
                  </a:lnTo>
                  <a:lnTo>
                    <a:pt x="90131" y="204228"/>
                  </a:lnTo>
                  <a:lnTo>
                    <a:pt x="90944" y="203923"/>
                  </a:lnTo>
                  <a:lnTo>
                    <a:pt x="89941" y="203771"/>
                  </a:lnTo>
                  <a:lnTo>
                    <a:pt x="89738" y="203708"/>
                  </a:lnTo>
                  <a:lnTo>
                    <a:pt x="92595" y="203885"/>
                  </a:lnTo>
                  <a:lnTo>
                    <a:pt x="89814" y="206413"/>
                  </a:lnTo>
                  <a:lnTo>
                    <a:pt x="95427" y="205155"/>
                  </a:lnTo>
                  <a:lnTo>
                    <a:pt x="93751" y="205613"/>
                  </a:lnTo>
                  <a:lnTo>
                    <a:pt x="96431" y="205816"/>
                  </a:lnTo>
                  <a:lnTo>
                    <a:pt x="96748" y="205155"/>
                  </a:lnTo>
                  <a:lnTo>
                    <a:pt x="97243" y="204343"/>
                  </a:lnTo>
                  <a:lnTo>
                    <a:pt x="97828" y="203708"/>
                  </a:lnTo>
                  <a:lnTo>
                    <a:pt x="97942" y="203390"/>
                  </a:lnTo>
                  <a:lnTo>
                    <a:pt x="98031" y="203149"/>
                  </a:lnTo>
                  <a:lnTo>
                    <a:pt x="98031" y="202412"/>
                  </a:lnTo>
                  <a:lnTo>
                    <a:pt x="97891" y="201904"/>
                  </a:lnTo>
                  <a:lnTo>
                    <a:pt x="96621" y="202412"/>
                  </a:lnTo>
                  <a:lnTo>
                    <a:pt x="96685" y="200825"/>
                  </a:lnTo>
                  <a:lnTo>
                    <a:pt x="99504" y="203225"/>
                  </a:lnTo>
                  <a:lnTo>
                    <a:pt x="100685" y="203771"/>
                  </a:lnTo>
                  <a:lnTo>
                    <a:pt x="101473" y="203428"/>
                  </a:lnTo>
                  <a:lnTo>
                    <a:pt x="102273" y="203593"/>
                  </a:lnTo>
                  <a:lnTo>
                    <a:pt x="102781" y="203644"/>
                  </a:lnTo>
                  <a:lnTo>
                    <a:pt x="102895" y="203428"/>
                  </a:lnTo>
                  <a:lnTo>
                    <a:pt x="102997" y="203238"/>
                  </a:lnTo>
                  <a:close/>
                </a:path>
                <a:path w="132079" h="273685">
                  <a:moveTo>
                    <a:pt x="103187" y="266077"/>
                  </a:moveTo>
                  <a:lnTo>
                    <a:pt x="101485" y="266077"/>
                  </a:lnTo>
                  <a:lnTo>
                    <a:pt x="101041" y="266090"/>
                  </a:lnTo>
                  <a:lnTo>
                    <a:pt x="99720" y="266357"/>
                  </a:lnTo>
                  <a:lnTo>
                    <a:pt x="100139" y="266090"/>
                  </a:lnTo>
                  <a:lnTo>
                    <a:pt x="100533" y="265849"/>
                  </a:lnTo>
                  <a:lnTo>
                    <a:pt x="99733" y="266090"/>
                  </a:lnTo>
                  <a:lnTo>
                    <a:pt x="99034" y="264909"/>
                  </a:lnTo>
                  <a:lnTo>
                    <a:pt x="99923" y="265023"/>
                  </a:lnTo>
                  <a:lnTo>
                    <a:pt x="99580" y="264909"/>
                  </a:lnTo>
                  <a:lnTo>
                    <a:pt x="98463" y="264541"/>
                  </a:lnTo>
                  <a:lnTo>
                    <a:pt x="98552" y="264287"/>
                  </a:lnTo>
                  <a:lnTo>
                    <a:pt x="97878" y="264134"/>
                  </a:lnTo>
                  <a:lnTo>
                    <a:pt x="95504" y="263309"/>
                  </a:lnTo>
                  <a:lnTo>
                    <a:pt x="94145" y="263283"/>
                  </a:lnTo>
                  <a:lnTo>
                    <a:pt x="93192" y="262636"/>
                  </a:lnTo>
                  <a:lnTo>
                    <a:pt x="93052" y="262204"/>
                  </a:lnTo>
                  <a:lnTo>
                    <a:pt x="92671" y="262102"/>
                  </a:lnTo>
                  <a:lnTo>
                    <a:pt x="92176" y="262039"/>
                  </a:lnTo>
                  <a:lnTo>
                    <a:pt x="93306" y="262051"/>
                  </a:lnTo>
                  <a:lnTo>
                    <a:pt x="93002" y="261670"/>
                  </a:lnTo>
                  <a:lnTo>
                    <a:pt x="92062" y="261543"/>
                  </a:lnTo>
                  <a:lnTo>
                    <a:pt x="91313" y="262204"/>
                  </a:lnTo>
                  <a:lnTo>
                    <a:pt x="90500" y="262966"/>
                  </a:lnTo>
                  <a:lnTo>
                    <a:pt x="89446" y="263448"/>
                  </a:lnTo>
                  <a:lnTo>
                    <a:pt x="94234" y="267411"/>
                  </a:lnTo>
                  <a:lnTo>
                    <a:pt x="89839" y="267182"/>
                  </a:lnTo>
                  <a:lnTo>
                    <a:pt x="95681" y="269468"/>
                  </a:lnTo>
                  <a:lnTo>
                    <a:pt x="96151" y="269773"/>
                  </a:lnTo>
                  <a:lnTo>
                    <a:pt x="97828" y="270306"/>
                  </a:lnTo>
                  <a:lnTo>
                    <a:pt x="98793" y="270256"/>
                  </a:lnTo>
                  <a:lnTo>
                    <a:pt x="98818" y="270027"/>
                  </a:lnTo>
                  <a:lnTo>
                    <a:pt x="99326" y="269887"/>
                  </a:lnTo>
                  <a:lnTo>
                    <a:pt x="99847" y="269748"/>
                  </a:lnTo>
                  <a:lnTo>
                    <a:pt x="98882" y="269887"/>
                  </a:lnTo>
                  <a:lnTo>
                    <a:pt x="98742" y="269633"/>
                  </a:lnTo>
                  <a:lnTo>
                    <a:pt x="100215" y="269582"/>
                  </a:lnTo>
                  <a:lnTo>
                    <a:pt x="100076" y="269328"/>
                  </a:lnTo>
                  <a:lnTo>
                    <a:pt x="100291" y="269252"/>
                  </a:lnTo>
                  <a:lnTo>
                    <a:pt x="101041" y="269468"/>
                  </a:lnTo>
                  <a:lnTo>
                    <a:pt x="100698" y="269252"/>
                  </a:lnTo>
                  <a:lnTo>
                    <a:pt x="100736" y="268960"/>
                  </a:lnTo>
                  <a:lnTo>
                    <a:pt x="101523" y="269024"/>
                  </a:lnTo>
                  <a:lnTo>
                    <a:pt x="101739" y="269113"/>
                  </a:lnTo>
                  <a:lnTo>
                    <a:pt x="102057" y="268960"/>
                  </a:lnTo>
                  <a:lnTo>
                    <a:pt x="102895" y="268554"/>
                  </a:lnTo>
                  <a:lnTo>
                    <a:pt x="103162" y="268312"/>
                  </a:lnTo>
                  <a:lnTo>
                    <a:pt x="102933" y="267411"/>
                  </a:lnTo>
                  <a:lnTo>
                    <a:pt x="102793" y="266877"/>
                  </a:lnTo>
                  <a:lnTo>
                    <a:pt x="103047" y="266357"/>
                  </a:lnTo>
                  <a:lnTo>
                    <a:pt x="103187" y="266077"/>
                  </a:lnTo>
                  <a:close/>
                </a:path>
                <a:path w="132079" h="273685">
                  <a:moveTo>
                    <a:pt x="103238" y="117246"/>
                  </a:moveTo>
                  <a:lnTo>
                    <a:pt x="103009" y="115455"/>
                  </a:lnTo>
                  <a:lnTo>
                    <a:pt x="101257" y="116179"/>
                  </a:lnTo>
                  <a:lnTo>
                    <a:pt x="99796" y="114223"/>
                  </a:lnTo>
                  <a:lnTo>
                    <a:pt x="97917" y="114554"/>
                  </a:lnTo>
                  <a:lnTo>
                    <a:pt x="96329" y="115417"/>
                  </a:lnTo>
                  <a:lnTo>
                    <a:pt x="90309" y="118313"/>
                  </a:lnTo>
                  <a:lnTo>
                    <a:pt x="94767" y="118389"/>
                  </a:lnTo>
                  <a:lnTo>
                    <a:pt x="94602" y="118160"/>
                  </a:lnTo>
                  <a:lnTo>
                    <a:pt x="95491" y="118351"/>
                  </a:lnTo>
                  <a:lnTo>
                    <a:pt x="95542" y="117983"/>
                  </a:lnTo>
                  <a:lnTo>
                    <a:pt x="95300" y="118046"/>
                  </a:lnTo>
                  <a:lnTo>
                    <a:pt x="95199" y="117830"/>
                  </a:lnTo>
                  <a:lnTo>
                    <a:pt x="97193" y="117741"/>
                  </a:lnTo>
                  <a:lnTo>
                    <a:pt x="96926" y="117779"/>
                  </a:lnTo>
                  <a:lnTo>
                    <a:pt x="98577" y="117957"/>
                  </a:lnTo>
                  <a:lnTo>
                    <a:pt x="103238" y="117246"/>
                  </a:lnTo>
                  <a:close/>
                </a:path>
                <a:path w="132079" h="273685">
                  <a:moveTo>
                    <a:pt x="103517" y="156819"/>
                  </a:moveTo>
                  <a:lnTo>
                    <a:pt x="102844" y="157441"/>
                  </a:lnTo>
                  <a:lnTo>
                    <a:pt x="102565" y="157492"/>
                  </a:lnTo>
                  <a:lnTo>
                    <a:pt x="102069" y="157416"/>
                  </a:lnTo>
                  <a:lnTo>
                    <a:pt x="101930" y="157683"/>
                  </a:lnTo>
                  <a:lnTo>
                    <a:pt x="102120" y="157594"/>
                  </a:lnTo>
                  <a:lnTo>
                    <a:pt x="102336" y="158000"/>
                  </a:lnTo>
                  <a:lnTo>
                    <a:pt x="102628" y="157848"/>
                  </a:lnTo>
                  <a:lnTo>
                    <a:pt x="103200" y="157708"/>
                  </a:lnTo>
                  <a:lnTo>
                    <a:pt x="103517" y="156819"/>
                  </a:lnTo>
                  <a:close/>
                </a:path>
                <a:path w="132079" h="273685">
                  <a:moveTo>
                    <a:pt x="103632" y="265201"/>
                  </a:moveTo>
                  <a:lnTo>
                    <a:pt x="102806" y="264731"/>
                  </a:lnTo>
                  <a:lnTo>
                    <a:pt x="102590" y="265366"/>
                  </a:lnTo>
                  <a:lnTo>
                    <a:pt x="101854" y="265620"/>
                  </a:lnTo>
                  <a:lnTo>
                    <a:pt x="101498" y="266052"/>
                  </a:lnTo>
                  <a:lnTo>
                    <a:pt x="103200" y="266052"/>
                  </a:lnTo>
                  <a:lnTo>
                    <a:pt x="103632" y="265201"/>
                  </a:lnTo>
                  <a:close/>
                </a:path>
                <a:path w="132079" h="273685">
                  <a:moveTo>
                    <a:pt x="108381" y="135089"/>
                  </a:moveTo>
                  <a:lnTo>
                    <a:pt x="106362" y="134531"/>
                  </a:lnTo>
                  <a:lnTo>
                    <a:pt x="105765" y="134251"/>
                  </a:lnTo>
                  <a:lnTo>
                    <a:pt x="104495" y="134848"/>
                  </a:lnTo>
                  <a:lnTo>
                    <a:pt x="104140" y="134683"/>
                  </a:lnTo>
                  <a:lnTo>
                    <a:pt x="104305" y="134721"/>
                  </a:lnTo>
                  <a:lnTo>
                    <a:pt x="104635" y="134277"/>
                  </a:lnTo>
                  <a:lnTo>
                    <a:pt x="104419" y="134277"/>
                  </a:lnTo>
                  <a:lnTo>
                    <a:pt x="103771" y="133896"/>
                  </a:lnTo>
                  <a:lnTo>
                    <a:pt x="101866" y="135636"/>
                  </a:lnTo>
                  <a:lnTo>
                    <a:pt x="102082" y="136537"/>
                  </a:lnTo>
                  <a:lnTo>
                    <a:pt x="102171" y="136855"/>
                  </a:lnTo>
                  <a:lnTo>
                    <a:pt x="102857" y="136931"/>
                  </a:lnTo>
                  <a:lnTo>
                    <a:pt x="103289" y="136906"/>
                  </a:lnTo>
                  <a:lnTo>
                    <a:pt x="103619" y="136753"/>
                  </a:lnTo>
                  <a:lnTo>
                    <a:pt x="104127" y="136626"/>
                  </a:lnTo>
                  <a:lnTo>
                    <a:pt x="103860" y="136207"/>
                  </a:lnTo>
                  <a:lnTo>
                    <a:pt x="104279" y="135712"/>
                  </a:lnTo>
                  <a:lnTo>
                    <a:pt x="108381" y="135089"/>
                  </a:lnTo>
                  <a:close/>
                </a:path>
                <a:path w="132079" h="273685">
                  <a:moveTo>
                    <a:pt x="108724" y="129311"/>
                  </a:moveTo>
                  <a:lnTo>
                    <a:pt x="106705" y="129819"/>
                  </a:lnTo>
                  <a:lnTo>
                    <a:pt x="106527" y="130213"/>
                  </a:lnTo>
                  <a:lnTo>
                    <a:pt x="106730" y="129565"/>
                  </a:lnTo>
                  <a:lnTo>
                    <a:pt x="106527" y="129705"/>
                  </a:lnTo>
                  <a:lnTo>
                    <a:pt x="106629" y="129463"/>
                  </a:lnTo>
                  <a:lnTo>
                    <a:pt x="106476" y="129387"/>
                  </a:lnTo>
                  <a:lnTo>
                    <a:pt x="106464" y="129654"/>
                  </a:lnTo>
                  <a:lnTo>
                    <a:pt x="105930" y="130149"/>
                  </a:lnTo>
                  <a:lnTo>
                    <a:pt x="105740" y="130124"/>
                  </a:lnTo>
                  <a:lnTo>
                    <a:pt x="105410" y="130873"/>
                  </a:lnTo>
                  <a:lnTo>
                    <a:pt x="105600" y="129006"/>
                  </a:lnTo>
                  <a:lnTo>
                    <a:pt x="105918" y="128943"/>
                  </a:lnTo>
                  <a:lnTo>
                    <a:pt x="106210" y="128739"/>
                  </a:lnTo>
                  <a:lnTo>
                    <a:pt x="106946" y="127317"/>
                  </a:lnTo>
                  <a:lnTo>
                    <a:pt x="106159" y="127990"/>
                  </a:lnTo>
                  <a:lnTo>
                    <a:pt x="104597" y="128943"/>
                  </a:lnTo>
                  <a:lnTo>
                    <a:pt x="103530" y="129730"/>
                  </a:lnTo>
                  <a:lnTo>
                    <a:pt x="102450" y="131178"/>
                  </a:lnTo>
                  <a:lnTo>
                    <a:pt x="100558" y="131775"/>
                  </a:lnTo>
                  <a:lnTo>
                    <a:pt x="105562" y="131533"/>
                  </a:lnTo>
                  <a:lnTo>
                    <a:pt x="105676" y="131673"/>
                  </a:lnTo>
                  <a:lnTo>
                    <a:pt x="106845" y="131686"/>
                  </a:lnTo>
                  <a:lnTo>
                    <a:pt x="108724" y="129311"/>
                  </a:lnTo>
                  <a:close/>
                </a:path>
                <a:path w="132079" h="273685">
                  <a:moveTo>
                    <a:pt x="109766" y="94538"/>
                  </a:moveTo>
                  <a:lnTo>
                    <a:pt x="109588" y="94094"/>
                  </a:lnTo>
                  <a:lnTo>
                    <a:pt x="109283" y="94284"/>
                  </a:lnTo>
                  <a:lnTo>
                    <a:pt x="108419" y="95224"/>
                  </a:lnTo>
                  <a:lnTo>
                    <a:pt x="108813" y="95516"/>
                  </a:lnTo>
                  <a:lnTo>
                    <a:pt x="109054" y="94996"/>
                  </a:lnTo>
                  <a:lnTo>
                    <a:pt x="109766" y="94538"/>
                  </a:lnTo>
                  <a:close/>
                </a:path>
                <a:path w="132079" h="273685">
                  <a:moveTo>
                    <a:pt x="110134" y="220459"/>
                  </a:moveTo>
                  <a:lnTo>
                    <a:pt x="108267" y="219913"/>
                  </a:lnTo>
                  <a:lnTo>
                    <a:pt x="106654" y="219443"/>
                  </a:lnTo>
                  <a:lnTo>
                    <a:pt x="106133" y="219659"/>
                  </a:lnTo>
                  <a:lnTo>
                    <a:pt x="106133" y="223608"/>
                  </a:lnTo>
                  <a:lnTo>
                    <a:pt x="105892" y="223443"/>
                  </a:lnTo>
                  <a:lnTo>
                    <a:pt x="104432" y="222453"/>
                  </a:lnTo>
                  <a:lnTo>
                    <a:pt x="104432" y="224320"/>
                  </a:lnTo>
                  <a:lnTo>
                    <a:pt x="103479" y="224002"/>
                  </a:lnTo>
                  <a:lnTo>
                    <a:pt x="103352" y="223748"/>
                  </a:lnTo>
                  <a:lnTo>
                    <a:pt x="103987" y="223634"/>
                  </a:lnTo>
                  <a:lnTo>
                    <a:pt x="104317" y="223989"/>
                  </a:lnTo>
                  <a:lnTo>
                    <a:pt x="104432" y="224320"/>
                  </a:lnTo>
                  <a:lnTo>
                    <a:pt x="104432" y="222453"/>
                  </a:lnTo>
                  <a:lnTo>
                    <a:pt x="106006" y="223418"/>
                  </a:lnTo>
                  <a:lnTo>
                    <a:pt x="106133" y="223608"/>
                  </a:lnTo>
                  <a:lnTo>
                    <a:pt x="106133" y="219659"/>
                  </a:lnTo>
                  <a:lnTo>
                    <a:pt x="105511" y="219913"/>
                  </a:lnTo>
                  <a:lnTo>
                    <a:pt x="105283" y="219913"/>
                  </a:lnTo>
                  <a:lnTo>
                    <a:pt x="105283" y="220738"/>
                  </a:lnTo>
                  <a:lnTo>
                    <a:pt x="103898" y="220446"/>
                  </a:lnTo>
                  <a:lnTo>
                    <a:pt x="103695" y="220446"/>
                  </a:lnTo>
                  <a:lnTo>
                    <a:pt x="103568" y="220446"/>
                  </a:lnTo>
                  <a:lnTo>
                    <a:pt x="103085" y="220319"/>
                  </a:lnTo>
                  <a:lnTo>
                    <a:pt x="103047" y="219875"/>
                  </a:lnTo>
                  <a:lnTo>
                    <a:pt x="102590" y="219875"/>
                  </a:lnTo>
                  <a:lnTo>
                    <a:pt x="102781" y="219722"/>
                  </a:lnTo>
                  <a:lnTo>
                    <a:pt x="103022" y="219798"/>
                  </a:lnTo>
                  <a:lnTo>
                    <a:pt x="104406" y="220268"/>
                  </a:lnTo>
                  <a:lnTo>
                    <a:pt x="105283" y="220738"/>
                  </a:lnTo>
                  <a:lnTo>
                    <a:pt x="105283" y="219913"/>
                  </a:lnTo>
                  <a:lnTo>
                    <a:pt x="102577" y="219443"/>
                  </a:lnTo>
                  <a:lnTo>
                    <a:pt x="102730" y="219316"/>
                  </a:lnTo>
                  <a:lnTo>
                    <a:pt x="101295" y="219062"/>
                  </a:lnTo>
                  <a:lnTo>
                    <a:pt x="101752" y="219900"/>
                  </a:lnTo>
                  <a:lnTo>
                    <a:pt x="102489" y="220205"/>
                  </a:lnTo>
                  <a:lnTo>
                    <a:pt x="102285" y="221361"/>
                  </a:lnTo>
                  <a:lnTo>
                    <a:pt x="102679" y="222288"/>
                  </a:lnTo>
                  <a:lnTo>
                    <a:pt x="103111" y="222821"/>
                  </a:lnTo>
                  <a:lnTo>
                    <a:pt x="103149" y="223405"/>
                  </a:lnTo>
                  <a:lnTo>
                    <a:pt x="103035" y="223748"/>
                  </a:lnTo>
                  <a:lnTo>
                    <a:pt x="102933" y="224370"/>
                  </a:lnTo>
                  <a:lnTo>
                    <a:pt x="103301" y="224548"/>
                  </a:lnTo>
                  <a:lnTo>
                    <a:pt x="103619" y="225120"/>
                  </a:lnTo>
                  <a:lnTo>
                    <a:pt x="103987" y="225094"/>
                  </a:lnTo>
                  <a:lnTo>
                    <a:pt x="103695" y="224497"/>
                  </a:lnTo>
                  <a:lnTo>
                    <a:pt x="105041" y="224548"/>
                  </a:lnTo>
                  <a:lnTo>
                    <a:pt x="104902" y="224497"/>
                  </a:lnTo>
                  <a:lnTo>
                    <a:pt x="104597" y="224383"/>
                  </a:lnTo>
                  <a:lnTo>
                    <a:pt x="104825" y="224421"/>
                  </a:lnTo>
                  <a:lnTo>
                    <a:pt x="104660" y="224066"/>
                  </a:lnTo>
                  <a:lnTo>
                    <a:pt x="104724" y="223634"/>
                  </a:lnTo>
                  <a:lnTo>
                    <a:pt x="104851" y="223443"/>
                  </a:lnTo>
                  <a:lnTo>
                    <a:pt x="106641" y="224853"/>
                  </a:lnTo>
                  <a:lnTo>
                    <a:pt x="106591" y="223888"/>
                  </a:lnTo>
                  <a:lnTo>
                    <a:pt x="106311" y="223786"/>
                  </a:lnTo>
                  <a:lnTo>
                    <a:pt x="106273" y="223608"/>
                  </a:lnTo>
                  <a:lnTo>
                    <a:pt x="106197" y="223418"/>
                  </a:lnTo>
                  <a:lnTo>
                    <a:pt x="106349" y="223634"/>
                  </a:lnTo>
                  <a:lnTo>
                    <a:pt x="107975" y="224637"/>
                  </a:lnTo>
                  <a:lnTo>
                    <a:pt x="107721" y="223380"/>
                  </a:lnTo>
                  <a:lnTo>
                    <a:pt x="107543" y="222440"/>
                  </a:lnTo>
                  <a:lnTo>
                    <a:pt x="107200" y="220751"/>
                  </a:lnTo>
                  <a:lnTo>
                    <a:pt x="110134" y="220459"/>
                  </a:lnTo>
                  <a:close/>
                </a:path>
                <a:path w="132079" h="273685">
                  <a:moveTo>
                    <a:pt x="110680" y="184340"/>
                  </a:moveTo>
                  <a:lnTo>
                    <a:pt x="110540" y="183857"/>
                  </a:lnTo>
                  <a:lnTo>
                    <a:pt x="109435" y="182918"/>
                  </a:lnTo>
                  <a:lnTo>
                    <a:pt x="109220" y="183578"/>
                  </a:lnTo>
                  <a:lnTo>
                    <a:pt x="109118" y="184226"/>
                  </a:lnTo>
                  <a:lnTo>
                    <a:pt x="110401" y="184048"/>
                  </a:lnTo>
                  <a:lnTo>
                    <a:pt x="110680" y="184340"/>
                  </a:lnTo>
                  <a:close/>
                </a:path>
                <a:path w="132079" h="273685">
                  <a:moveTo>
                    <a:pt x="111074" y="158089"/>
                  </a:moveTo>
                  <a:lnTo>
                    <a:pt x="111048" y="157949"/>
                  </a:lnTo>
                  <a:lnTo>
                    <a:pt x="110769" y="158089"/>
                  </a:lnTo>
                  <a:lnTo>
                    <a:pt x="110223" y="157594"/>
                  </a:lnTo>
                  <a:lnTo>
                    <a:pt x="110464" y="158178"/>
                  </a:lnTo>
                  <a:lnTo>
                    <a:pt x="110248" y="158140"/>
                  </a:lnTo>
                  <a:lnTo>
                    <a:pt x="110210" y="157657"/>
                  </a:lnTo>
                  <a:lnTo>
                    <a:pt x="109855" y="157657"/>
                  </a:lnTo>
                  <a:lnTo>
                    <a:pt x="109816" y="157518"/>
                  </a:lnTo>
                  <a:lnTo>
                    <a:pt x="109372" y="157416"/>
                  </a:lnTo>
                  <a:lnTo>
                    <a:pt x="109258" y="157162"/>
                  </a:lnTo>
                  <a:lnTo>
                    <a:pt x="110401" y="157556"/>
                  </a:lnTo>
                  <a:lnTo>
                    <a:pt x="109842" y="157162"/>
                  </a:lnTo>
                  <a:lnTo>
                    <a:pt x="108153" y="155956"/>
                  </a:lnTo>
                  <a:lnTo>
                    <a:pt x="107530" y="155867"/>
                  </a:lnTo>
                  <a:lnTo>
                    <a:pt x="106210" y="155956"/>
                  </a:lnTo>
                  <a:lnTo>
                    <a:pt x="105143" y="156591"/>
                  </a:lnTo>
                  <a:lnTo>
                    <a:pt x="103847" y="157035"/>
                  </a:lnTo>
                  <a:lnTo>
                    <a:pt x="103428" y="157657"/>
                  </a:lnTo>
                  <a:lnTo>
                    <a:pt x="103289" y="157886"/>
                  </a:lnTo>
                  <a:lnTo>
                    <a:pt x="102781" y="158127"/>
                  </a:lnTo>
                  <a:lnTo>
                    <a:pt x="102095" y="158711"/>
                  </a:lnTo>
                  <a:lnTo>
                    <a:pt x="99453" y="157657"/>
                  </a:lnTo>
                  <a:lnTo>
                    <a:pt x="99606" y="159270"/>
                  </a:lnTo>
                  <a:lnTo>
                    <a:pt x="99402" y="159181"/>
                  </a:lnTo>
                  <a:lnTo>
                    <a:pt x="97066" y="158762"/>
                  </a:lnTo>
                  <a:lnTo>
                    <a:pt x="97764" y="159181"/>
                  </a:lnTo>
                  <a:lnTo>
                    <a:pt x="97701" y="159423"/>
                  </a:lnTo>
                  <a:lnTo>
                    <a:pt x="97929" y="159372"/>
                  </a:lnTo>
                  <a:lnTo>
                    <a:pt x="98056" y="159613"/>
                  </a:lnTo>
                  <a:lnTo>
                    <a:pt x="99148" y="160350"/>
                  </a:lnTo>
                  <a:lnTo>
                    <a:pt x="101841" y="161442"/>
                  </a:lnTo>
                  <a:lnTo>
                    <a:pt x="102438" y="160045"/>
                  </a:lnTo>
                  <a:lnTo>
                    <a:pt x="102628" y="160210"/>
                  </a:lnTo>
                  <a:lnTo>
                    <a:pt x="102654" y="160045"/>
                  </a:lnTo>
                  <a:lnTo>
                    <a:pt x="102755" y="159867"/>
                  </a:lnTo>
                  <a:lnTo>
                    <a:pt x="102717" y="160096"/>
                  </a:lnTo>
                  <a:lnTo>
                    <a:pt x="102895" y="159867"/>
                  </a:lnTo>
                  <a:lnTo>
                    <a:pt x="103466" y="159613"/>
                  </a:lnTo>
                  <a:lnTo>
                    <a:pt x="103771" y="159664"/>
                  </a:lnTo>
                  <a:lnTo>
                    <a:pt x="103962" y="159613"/>
                  </a:lnTo>
                  <a:lnTo>
                    <a:pt x="104406" y="159499"/>
                  </a:lnTo>
                  <a:lnTo>
                    <a:pt x="104406" y="159372"/>
                  </a:lnTo>
                  <a:lnTo>
                    <a:pt x="104419" y="159219"/>
                  </a:lnTo>
                  <a:lnTo>
                    <a:pt x="104902" y="159588"/>
                  </a:lnTo>
                  <a:lnTo>
                    <a:pt x="105283" y="159715"/>
                  </a:lnTo>
                  <a:lnTo>
                    <a:pt x="105651" y="159588"/>
                  </a:lnTo>
                  <a:lnTo>
                    <a:pt x="110642" y="158254"/>
                  </a:lnTo>
                  <a:lnTo>
                    <a:pt x="110807" y="158254"/>
                  </a:lnTo>
                  <a:lnTo>
                    <a:pt x="110972" y="158178"/>
                  </a:lnTo>
                  <a:close/>
                </a:path>
                <a:path w="132079" h="273685">
                  <a:moveTo>
                    <a:pt x="111683" y="205092"/>
                  </a:moveTo>
                  <a:lnTo>
                    <a:pt x="107111" y="204965"/>
                  </a:lnTo>
                  <a:lnTo>
                    <a:pt x="107111" y="205359"/>
                  </a:lnTo>
                  <a:lnTo>
                    <a:pt x="106172" y="205193"/>
                  </a:lnTo>
                  <a:lnTo>
                    <a:pt x="106553" y="204990"/>
                  </a:lnTo>
                  <a:lnTo>
                    <a:pt x="107111" y="205359"/>
                  </a:lnTo>
                  <a:lnTo>
                    <a:pt x="107111" y="204965"/>
                  </a:lnTo>
                  <a:lnTo>
                    <a:pt x="106654" y="204939"/>
                  </a:lnTo>
                  <a:lnTo>
                    <a:pt x="106159" y="204800"/>
                  </a:lnTo>
                  <a:lnTo>
                    <a:pt x="105981" y="204647"/>
                  </a:lnTo>
                  <a:lnTo>
                    <a:pt x="105841" y="204330"/>
                  </a:lnTo>
                  <a:lnTo>
                    <a:pt x="105841" y="204038"/>
                  </a:lnTo>
                  <a:lnTo>
                    <a:pt x="104914" y="204050"/>
                  </a:lnTo>
                  <a:lnTo>
                    <a:pt x="104825" y="204330"/>
                  </a:lnTo>
                  <a:lnTo>
                    <a:pt x="103670" y="203695"/>
                  </a:lnTo>
                  <a:lnTo>
                    <a:pt x="102146" y="204647"/>
                  </a:lnTo>
                  <a:lnTo>
                    <a:pt x="101371" y="204597"/>
                  </a:lnTo>
                  <a:lnTo>
                    <a:pt x="100012" y="203619"/>
                  </a:lnTo>
                  <a:lnTo>
                    <a:pt x="98907" y="204101"/>
                  </a:lnTo>
                  <a:lnTo>
                    <a:pt x="98869" y="204330"/>
                  </a:lnTo>
                  <a:lnTo>
                    <a:pt x="98742" y="204647"/>
                  </a:lnTo>
                  <a:lnTo>
                    <a:pt x="97980" y="205028"/>
                  </a:lnTo>
                  <a:lnTo>
                    <a:pt x="97955" y="205193"/>
                  </a:lnTo>
                  <a:lnTo>
                    <a:pt x="97777" y="205320"/>
                  </a:lnTo>
                  <a:lnTo>
                    <a:pt x="97612" y="205359"/>
                  </a:lnTo>
                  <a:lnTo>
                    <a:pt x="97650" y="205625"/>
                  </a:lnTo>
                  <a:lnTo>
                    <a:pt x="97726" y="205816"/>
                  </a:lnTo>
                  <a:lnTo>
                    <a:pt x="107124" y="205816"/>
                  </a:lnTo>
                  <a:lnTo>
                    <a:pt x="107162" y="205397"/>
                  </a:lnTo>
                  <a:lnTo>
                    <a:pt x="109474" y="206908"/>
                  </a:lnTo>
                  <a:lnTo>
                    <a:pt x="109562" y="206489"/>
                  </a:lnTo>
                  <a:lnTo>
                    <a:pt x="111658" y="207175"/>
                  </a:lnTo>
                  <a:lnTo>
                    <a:pt x="110794" y="206502"/>
                  </a:lnTo>
                  <a:lnTo>
                    <a:pt x="111683" y="205092"/>
                  </a:lnTo>
                  <a:close/>
                </a:path>
                <a:path w="132079" h="273685">
                  <a:moveTo>
                    <a:pt x="112610" y="225463"/>
                  </a:moveTo>
                  <a:lnTo>
                    <a:pt x="110871" y="225234"/>
                  </a:lnTo>
                  <a:lnTo>
                    <a:pt x="111010" y="225044"/>
                  </a:lnTo>
                  <a:lnTo>
                    <a:pt x="110782" y="224929"/>
                  </a:lnTo>
                  <a:lnTo>
                    <a:pt x="110756" y="225132"/>
                  </a:lnTo>
                  <a:lnTo>
                    <a:pt x="110083" y="224726"/>
                  </a:lnTo>
                  <a:lnTo>
                    <a:pt x="111163" y="224802"/>
                  </a:lnTo>
                  <a:lnTo>
                    <a:pt x="111391" y="225056"/>
                  </a:lnTo>
                  <a:lnTo>
                    <a:pt x="112128" y="223354"/>
                  </a:lnTo>
                  <a:lnTo>
                    <a:pt x="112382" y="222796"/>
                  </a:lnTo>
                  <a:lnTo>
                    <a:pt x="111810" y="223393"/>
                  </a:lnTo>
                  <a:lnTo>
                    <a:pt x="112585" y="222034"/>
                  </a:lnTo>
                  <a:lnTo>
                    <a:pt x="109956" y="223354"/>
                  </a:lnTo>
                  <a:lnTo>
                    <a:pt x="111607" y="223545"/>
                  </a:lnTo>
                  <a:lnTo>
                    <a:pt x="110655" y="224612"/>
                  </a:lnTo>
                  <a:lnTo>
                    <a:pt x="109588" y="224739"/>
                  </a:lnTo>
                  <a:lnTo>
                    <a:pt x="109296" y="225158"/>
                  </a:lnTo>
                  <a:lnTo>
                    <a:pt x="108724" y="225488"/>
                  </a:lnTo>
                  <a:lnTo>
                    <a:pt x="108889" y="226187"/>
                  </a:lnTo>
                  <a:lnTo>
                    <a:pt x="109042" y="225425"/>
                  </a:lnTo>
                  <a:lnTo>
                    <a:pt x="109372" y="226695"/>
                  </a:lnTo>
                  <a:lnTo>
                    <a:pt x="110210" y="226364"/>
                  </a:lnTo>
                  <a:lnTo>
                    <a:pt x="110629" y="226110"/>
                  </a:lnTo>
                  <a:lnTo>
                    <a:pt x="112610" y="225463"/>
                  </a:lnTo>
                  <a:close/>
                </a:path>
                <a:path w="132079" h="273685">
                  <a:moveTo>
                    <a:pt x="113957" y="211201"/>
                  </a:moveTo>
                  <a:lnTo>
                    <a:pt x="113868" y="210578"/>
                  </a:lnTo>
                  <a:lnTo>
                    <a:pt x="113779" y="210388"/>
                  </a:lnTo>
                  <a:lnTo>
                    <a:pt x="113665" y="210134"/>
                  </a:lnTo>
                  <a:lnTo>
                    <a:pt x="113449" y="209969"/>
                  </a:lnTo>
                  <a:lnTo>
                    <a:pt x="112166" y="209003"/>
                  </a:lnTo>
                  <a:lnTo>
                    <a:pt x="112458" y="208953"/>
                  </a:lnTo>
                  <a:lnTo>
                    <a:pt x="112039" y="208559"/>
                  </a:lnTo>
                  <a:lnTo>
                    <a:pt x="112039" y="211442"/>
                  </a:lnTo>
                  <a:lnTo>
                    <a:pt x="110502" y="211848"/>
                  </a:lnTo>
                  <a:lnTo>
                    <a:pt x="110858" y="211594"/>
                  </a:lnTo>
                  <a:lnTo>
                    <a:pt x="111061" y="211442"/>
                  </a:lnTo>
                  <a:lnTo>
                    <a:pt x="110934" y="211302"/>
                  </a:lnTo>
                  <a:lnTo>
                    <a:pt x="110731" y="211226"/>
                  </a:lnTo>
                  <a:lnTo>
                    <a:pt x="112026" y="211201"/>
                  </a:lnTo>
                  <a:lnTo>
                    <a:pt x="112039" y="211442"/>
                  </a:lnTo>
                  <a:lnTo>
                    <a:pt x="112039" y="208559"/>
                  </a:lnTo>
                  <a:lnTo>
                    <a:pt x="111252" y="207797"/>
                  </a:lnTo>
                  <a:lnTo>
                    <a:pt x="111252" y="209156"/>
                  </a:lnTo>
                  <a:lnTo>
                    <a:pt x="109499" y="209943"/>
                  </a:lnTo>
                  <a:lnTo>
                    <a:pt x="108445" y="209613"/>
                  </a:lnTo>
                  <a:lnTo>
                    <a:pt x="111252" y="209156"/>
                  </a:lnTo>
                  <a:lnTo>
                    <a:pt x="111252" y="207797"/>
                  </a:lnTo>
                  <a:lnTo>
                    <a:pt x="109397" y="207518"/>
                  </a:lnTo>
                  <a:lnTo>
                    <a:pt x="109270" y="207479"/>
                  </a:lnTo>
                  <a:lnTo>
                    <a:pt x="108978" y="207391"/>
                  </a:lnTo>
                  <a:lnTo>
                    <a:pt x="108800" y="207340"/>
                  </a:lnTo>
                  <a:lnTo>
                    <a:pt x="108800" y="207479"/>
                  </a:lnTo>
                  <a:lnTo>
                    <a:pt x="107645" y="208661"/>
                  </a:lnTo>
                  <a:lnTo>
                    <a:pt x="107581" y="209359"/>
                  </a:lnTo>
                  <a:lnTo>
                    <a:pt x="107454" y="208838"/>
                  </a:lnTo>
                  <a:lnTo>
                    <a:pt x="107213" y="207835"/>
                  </a:lnTo>
                  <a:lnTo>
                    <a:pt x="108800" y="207479"/>
                  </a:lnTo>
                  <a:lnTo>
                    <a:pt x="108800" y="207340"/>
                  </a:lnTo>
                  <a:lnTo>
                    <a:pt x="107721" y="207010"/>
                  </a:lnTo>
                  <a:lnTo>
                    <a:pt x="106984" y="206349"/>
                  </a:lnTo>
                  <a:lnTo>
                    <a:pt x="107124" y="205828"/>
                  </a:lnTo>
                  <a:lnTo>
                    <a:pt x="106095" y="205828"/>
                  </a:lnTo>
                  <a:lnTo>
                    <a:pt x="106095" y="208089"/>
                  </a:lnTo>
                  <a:lnTo>
                    <a:pt x="106057" y="211594"/>
                  </a:lnTo>
                  <a:lnTo>
                    <a:pt x="105714" y="211074"/>
                  </a:lnTo>
                  <a:lnTo>
                    <a:pt x="105714" y="211594"/>
                  </a:lnTo>
                  <a:lnTo>
                    <a:pt x="105105" y="211289"/>
                  </a:lnTo>
                  <a:lnTo>
                    <a:pt x="104825" y="210896"/>
                  </a:lnTo>
                  <a:lnTo>
                    <a:pt x="105613" y="211340"/>
                  </a:lnTo>
                  <a:lnTo>
                    <a:pt x="105473" y="210896"/>
                  </a:lnTo>
                  <a:lnTo>
                    <a:pt x="105562" y="211150"/>
                  </a:lnTo>
                  <a:lnTo>
                    <a:pt x="105664" y="211378"/>
                  </a:lnTo>
                  <a:lnTo>
                    <a:pt x="105714" y="211594"/>
                  </a:lnTo>
                  <a:lnTo>
                    <a:pt x="105714" y="211074"/>
                  </a:lnTo>
                  <a:lnTo>
                    <a:pt x="105346" y="210489"/>
                  </a:lnTo>
                  <a:lnTo>
                    <a:pt x="105181" y="210439"/>
                  </a:lnTo>
                  <a:lnTo>
                    <a:pt x="105321" y="210388"/>
                  </a:lnTo>
                  <a:lnTo>
                    <a:pt x="105410" y="210578"/>
                  </a:lnTo>
                  <a:lnTo>
                    <a:pt x="106057" y="211594"/>
                  </a:lnTo>
                  <a:lnTo>
                    <a:pt x="106057" y="208127"/>
                  </a:lnTo>
                  <a:lnTo>
                    <a:pt x="104889" y="208927"/>
                  </a:lnTo>
                  <a:lnTo>
                    <a:pt x="104889" y="210362"/>
                  </a:lnTo>
                  <a:lnTo>
                    <a:pt x="104635" y="210299"/>
                  </a:lnTo>
                  <a:lnTo>
                    <a:pt x="103924" y="209689"/>
                  </a:lnTo>
                  <a:lnTo>
                    <a:pt x="104889" y="210362"/>
                  </a:lnTo>
                  <a:lnTo>
                    <a:pt x="104889" y="208927"/>
                  </a:lnTo>
                  <a:lnTo>
                    <a:pt x="104317" y="209308"/>
                  </a:lnTo>
                  <a:lnTo>
                    <a:pt x="102984" y="208788"/>
                  </a:lnTo>
                  <a:lnTo>
                    <a:pt x="102819" y="208673"/>
                  </a:lnTo>
                  <a:lnTo>
                    <a:pt x="102336" y="208330"/>
                  </a:lnTo>
                  <a:lnTo>
                    <a:pt x="101511" y="207797"/>
                  </a:lnTo>
                  <a:lnTo>
                    <a:pt x="101193" y="207543"/>
                  </a:lnTo>
                  <a:lnTo>
                    <a:pt x="101955" y="207657"/>
                  </a:lnTo>
                  <a:lnTo>
                    <a:pt x="102768" y="208407"/>
                  </a:lnTo>
                  <a:lnTo>
                    <a:pt x="103568" y="208661"/>
                  </a:lnTo>
                  <a:lnTo>
                    <a:pt x="106095" y="208089"/>
                  </a:lnTo>
                  <a:lnTo>
                    <a:pt x="106095" y="205828"/>
                  </a:lnTo>
                  <a:lnTo>
                    <a:pt x="97561" y="205828"/>
                  </a:lnTo>
                  <a:lnTo>
                    <a:pt x="96608" y="205828"/>
                  </a:lnTo>
                  <a:lnTo>
                    <a:pt x="95923" y="206603"/>
                  </a:lnTo>
                  <a:lnTo>
                    <a:pt x="94957" y="207060"/>
                  </a:lnTo>
                  <a:lnTo>
                    <a:pt x="94437" y="207543"/>
                  </a:lnTo>
                  <a:lnTo>
                    <a:pt x="93853" y="207378"/>
                  </a:lnTo>
                  <a:lnTo>
                    <a:pt x="94399" y="207200"/>
                  </a:lnTo>
                  <a:lnTo>
                    <a:pt x="94691" y="207060"/>
                  </a:lnTo>
                  <a:lnTo>
                    <a:pt x="94691" y="206502"/>
                  </a:lnTo>
                  <a:lnTo>
                    <a:pt x="94018" y="207048"/>
                  </a:lnTo>
                  <a:lnTo>
                    <a:pt x="93992" y="206819"/>
                  </a:lnTo>
                  <a:lnTo>
                    <a:pt x="93700" y="206819"/>
                  </a:lnTo>
                  <a:lnTo>
                    <a:pt x="93345" y="206819"/>
                  </a:lnTo>
                  <a:lnTo>
                    <a:pt x="93141" y="206895"/>
                  </a:lnTo>
                  <a:lnTo>
                    <a:pt x="92684" y="207479"/>
                  </a:lnTo>
                  <a:lnTo>
                    <a:pt x="90995" y="207899"/>
                  </a:lnTo>
                  <a:lnTo>
                    <a:pt x="91033" y="208089"/>
                  </a:lnTo>
                  <a:lnTo>
                    <a:pt x="91427" y="208838"/>
                  </a:lnTo>
                  <a:lnTo>
                    <a:pt x="91541" y="209156"/>
                  </a:lnTo>
                  <a:lnTo>
                    <a:pt x="91948" y="210845"/>
                  </a:lnTo>
                  <a:lnTo>
                    <a:pt x="94424" y="210578"/>
                  </a:lnTo>
                  <a:lnTo>
                    <a:pt x="95719" y="209181"/>
                  </a:lnTo>
                  <a:lnTo>
                    <a:pt x="97777" y="208673"/>
                  </a:lnTo>
                  <a:lnTo>
                    <a:pt x="99250" y="209397"/>
                  </a:lnTo>
                  <a:lnTo>
                    <a:pt x="99707" y="210934"/>
                  </a:lnTo>
                  <a:lnTo>
                    <a:pt x="100584" y="212229"/>
                  </a:lnTo>
                  <a:lnTo>
                    <a:pt x="100647" y="212445"/>
                  </a:lnTo>
                  <a:lnTo>
                    <a:pt x="99479" y="214198"/>
                  </a:lnTo>
                  <a:lnTo>
                    <a:pt x="101015" y="215379"/>
                  </a:lnTo>
                  <a:lnTo>
                    <a:pt x="101473" y="216281"/>
                  </a:lnTo>
                  <a:lnTo>
                    <a:pt x="103911" y="216395"/>
                  </a:lnTo>
                  <a:lnTo>
                    <a:pt x="104914" y="215823"/>
                  </a:lnTo>
                  <a:lnTo>
                    <a:pt x="106006" y="215531"/>
                  </a:lnTo>
                  <a:lnTo>
                    <a:pt x="104889" y="215531"/>
                  </a:lnTo>
                  <a:lnTo>
                    <a:pt x="104889" y="215150"/>
                  </a:lnTo>
                  <a:lnTo>
                    <a:pt x="106514" y="215379"/>
                  </a:lnTo>
                  <a:lnTo>
                    <a:pt x="107670" y="215150"/>
                  </a:lnTo>
                  <a:lnTo>
                    <a:pt x="108623" y="214960"/>
                  </a:lnTo>
                  <a:lnTo>
                    <a:pt x="110223" y="214490"/>
                  </a:lnTo>
                  <a:lnTo>
                    <a:pt x="110096" y="213626"/>
                  </a:lnTo>
                  <a:lnTo>
                    <a:pt x="109855" y="213347"/>
                  </a:lnTo>
                  <a:lnTo>
                    <a:pt x="110032" y="213550"/>
                  </a:lnTo>
                  <a:lnTo>
                    <a:pt x="110350" y="213766"/>
                  </a:lnTo>
                  <a:lnTo>
                    <a:pt x="110909" y="213969"/>
                  </a:lnTo>
                  <a:lnTo>
                    <a:pt x="112090" y="213702"/>
                  </a:lnTo>
                  <a:lnTo>
                    <a:pt x="112458" y="213347"/>
                  </a:lnTo>
                  <a:lnTo>
                    <a:pt x="113220" y="212610"/>
                  </a:lnTo>
                  <a:lnTo>
                    <a:pt x="109486" y="212610"/>
                  </a:lnTo>
                  <a:lnTo>
                    <a:pt x="109347" y="212610"/>
                  </a:lnTo>
                  <a:lnTo>
                    <a:pt x="109804" y="213283"/>
                  </a:lnTo>
                  <a:lnTo>
                    <a:pt x="109131" y="212585"/>
                  </a:lnTo>
                  <a:lnTo>
                    <a:pt x="109334" y="212598"/>
                  </a:lnTo>
                  <a:lnTo>
                    <a:pt x="109486" y="212598"/>
                  </a:lnTo>
                  <a:lnTo>
                    <a:pt x="113233" y="212598"/>
                  </a:lnTo>
                  <a:lnTo>
                    <a:pt x="113385" y="212458"/>
                  </a:lnTo>
                  <a:lnTo>
                    <a:pt x="113334" y="212229"/>
                  </a:lnTo>
                  <a:lnTo>
                    <a:pt x="112776" y="211543"/>
                  </a:lnTo>
                  <a:lnTo>
                    <a:pt x="113004" y="211493"/>
                  </a:lnTo>
                  <a:lnTo>
                    <a:pt x="113626" y="211302"/>
                  </a:lnTo>
                  <a:lnTo>
                    <a:pt x="113957" y="211201"/>
                  </a:lnTo>
                  <a:close/>
                </a:path>
                <a:path w="132079" h="273685">
                  <a:moveTo>
                    <a:pt x="114706" y="185788"/>
                  </a:moveTo>
                  <a:lnTo>
                    <a:pt x="114592" y="185521"/>
                  </a:lnTo>
                  <a:lnTo>
                    <a:pt x="112445" y="183870"/>
                  </a:lnTo>
                  <a:lnTo>
                    <a:pt x="111302" y="184950"/>
                  </a:lnTo>
                  <a:lnTo>
                    <a:pt x="113525" y="186436"/>
                  </a:lnTo>
                  <a:lnTo>
                    <a:pt x="114046" y="186220"/>
                  </a:lnTo>
                  <a:lnTo>
                    <a:pt x="113766" y="185978"/>
                  </a:lnTo>
                  <a:lnTo>
                    <a:pt x="113766" y="185597"/>
                  </a:lnTo>
                  <a:lnTo>
                    <a:pt x="114706" y="185788"/>
                  </a:lnTo>
                  <a:close/>
                </a:path>
                <a:path w="132079" h="273685">
                  <a:moveTo>
                    <a:pt x="115658" y="93218"/>
                  </a:moveTo>
                  <a:lnTo>
                    <a:pt x="114871" y="92633"/>
                  </a:lnTo>
                  <a:lnTo>
                    <a:pt x="114515" y="93370"/>
                  </a:lnTo>
                  <a:lnTo>
                    <a:pt x="112725" y="93776"/>
                  </a:lnTo>
                  <a:lnTo>
                    <a:pt x="112395" y="94348"/>
                  </a:lnTo>
                  <a:lnTo>
                    <a:pt x="113385" y="94208"/>
                  </a:lnTo>
                  <a:lnTo>
                    <a:pt x="115658" y="93218"/>
                  </a:lnTo>
                  <a:close/>
                </a:path>
                <a:path w="132079" h="273685">
                  <a:moveTo>
                    <a:pt x="116128" y="72732"/>
                  </a:moveTo>
                  <a:lnTo>
                    <a:pt x="115963" y="72517"/>
                  </a:lnTo>
                  <a:lnTo>
                    <a:pt x="115481" y="73025"/>
                  </a:lnTo>
                  <a:lnTo>
                    <a:pt x="114808" y="73037"/>
                  </a:lnTo>
                  <a:lnTo>
                    <a:pt x="114515" y="73939"/>
                  </a:lnTo>
                  <a:lnTo>
                    <a:pt x="115074" y="73812"/>
                  </a:lnTo>
                  <a:lnTo>
                    <a:pt x="115265" y="73329"/>
                  </a:lnTo>
                  <a:lnTo>
                    <a:pt x="115646" y="72910"/>
                  </a:lnTo>
                  <a:lnTo>
                    <a:pt x="115811" y="72821"/>
                  </a:lnTo>
                  <a:lnTo>
                    <a:pt x="116128" y="72732"/>
                  </a:lnTo>
                  <a:close/>
                </a:path>
                <a:path w="132079" h="273685">
                  <a:moveTo>
                    <a:pt x="117005" y="69380"/>
                  </a:moveTo>
                  <a:lnTo>
                    <a:pt x="116928" y="69227"/>
                  </a:lnTo>
                  <a:lnTo>
                    <a:pt x="116992" y="67945"/>
                  </a:lnTo>
                  <a:lnTo>
                    <a:pt x="116027" y="69367"/>
                  </a:lnTo>
                  <a:lnTo>
                    <a:pt x="116878" y="69621"/>
                  </a:lnTo>
                  <a:lnTo>
                    <a:pt x="116814" y="69456"/>
                  </a:lnTo>
                  <a:lnTo>
                    <a:pt x="117005" y="69380"/>
                  </a:lnTo>
                  <a:close/>
                </a:path>
                <a:path w="132079" h="273685">
                  <a:moveTo>
                    <a:pt x="118694" y="125260"/>
                  </a:moveTo>
                  <a:lnTo>
                    <a:pt x="116903" y="125895"/>
                  </a:lnTo>
                  <a:lnTo>
                    <a:pt x="115836" y="126111"/>
                  </a:lnTo>
                  <a:lnTo>
                    <a:pt x="114655" y="125844"/>
                  </a:lnTo>
                  <a:lnTo>
                    <a:pt x="112572" y="126326"/>
                  </a:lnTo>
                  <a:lnTo>
                    <a:pt x="112052" y="127165"/>
                  </a:lnTo>
                  <a:lnTo>
                    <a:pt x="111760" y="127025"/>
                  </a:lnTo>
                  <a:lnTo>
                    <a:pt x="111772" y="127622"/>
                  </a:lnTo>
                  <a:lnTo>
                    <a:pt x="111467" y="127673"/>
                  </a:lnTo>
                  <a:lnTo>
                    <a:pt x="109283" y="129628"/>
                  </a:lnTo>
                  <a:lnTo>
                    <a:pt x="114503" y="128333"/>
                  </a:lnTo>
                  <a:lnTo>
                    <a:pt x="115836" y="128308"/>
                  </a:lnTo>
                  <a:lnTo>
                    <a:pt x="115925" y="128041"/>
                  </a:lnTo>
                  <a:lnTo>
                    <a:pt x="116459" y="128104"/>
                  </a:lnTo>
                  <a:lnTo>
                    <a:pt x="116319" y="127673"/>
                  </a:lnTo>
                  <a:lnTo>
                    <a:pt x="116471" y="127546"/>
                  </a:lnTo>
                  <a:lnTo>
                    <a:pt x="116916" y="127165"/>
                  </a:lnTo>
                  <a:lnTo>
                    <a:pt x="116903" y="127038"/>
                  </a:lnTo>
                  <a:lnTo>
                    <a:pt x="116941" y="126720"/>
                  </a:lnTo>
                  <a:lnTo>
                    <a:pt x="117157" y="126809"/>
                  </a:lnTo>
                  <a:lnTo>
                    <a:pt x="117856" y="126111"/>
                  </a:lnTo>
                  <a:lnTo>
                    <a:pt x="118694" y="125260"/>
                  </a:lnTo>
                  <a:close/>
                </a:path>
                <a:path w="132079" h="273685">
                  <a:moveTo>
                    <a:pt x="119037" y="164211"/>
                  </a:moveTo>
                  <a:lnTo>
                    <a:pt x="116903" y="161925"/>
                  </a:lnTo>
                  <a:lnTo>
                    <a:pt x="116420" y="161594"/>
                  </a:lnTo>
                  <a:lnTo>
                    <a:pt x="113334" y="161239"/>
                  </a:lnTo>
                  <a:lnTo>
                    <a:pt x="110731" y="158775"/>
                  </a:lnTo>
                  <a:lnTo>
                    <a:pt x="107823" y="160540"/>
                  </a:lnTo>
                  <a:lnTo>
                    <a:pt x="106133" y="160299"/>
                  </a:lnTo>
                  <a:lnTo>
                    <a:pt x="101739" y="161594"/>
                  </a:lnTo>
                  <a:lnTo>
                    <a:pt x="104178" y="162648"/>
                  </a:lnTo>
                  <a:lnTo>
                    <a:pt x="106476" y="163512"/>
                  </a:lnTo>
                  <a:lnTo>
                    <a:pt x="108381" y="160820"/>
                  </a:lnTo>
                  <a:lnTo>
                    <a:pt x="109982" y="162179"/>
                  </a:lnTo>
                  <a:lnTo>
                    <a:pt x="109918" y="162013"/>
                  </a:lnTo>
                  <a:lnTo>
                    <a:pt x="110274" y="162610"/>
                  </a:lnTo>
                  <a:lnTo>
                    <a:pt x="110972" y="161874"/>
                  </a:lnTo>
                  <a:lnTo>
                    <a:pt x="111163" y="162356"/>
                  </a:lnTo>
                  <a:lnTo>
                    <a:pt x="111417" y="162229"/>
                  </a:lnTo>
                  <a:lnTo>
                    <a:pt x="113868" y="163118"/>
                  </a:lnTo>
                  <a:lnTo>
                    <a:pt x="113982" y="162763"/>
                  </a:lnTo>
                  <a:lnTo>
                    <a:pt x="113982" y="163029"/>
                  </a:lnTo>
                  <a:lnTo>
                    <a:pt x="114122" y="162953"/>
                  </a:lnTo>
                  <a:lnTo>
                    <a:pt x="114084" y="162737"/>
                  </a:lnTo>
                  <a:lnTo>
                    <a:pt x="114223" y="162826"/>
                  </a:lnTo>
                  <a:lnTo>
                    <a:pt x="115430" y="162674"/>
                  </a:lnTo>
                  <a:lnTo>
                    <a:pt x="116078" y="162826"/>
                  </a:lnTo>
                  <a:lnTo>
                    <a:pt x="117119" y="163372"/>
                  </a:lnTo>
                  <a:lnTo>
                    <a:pt x="117983" y="163537"/>
                  </a:lnTo>
                  <a:lnTo>
                    <a:pt x="119037" y="164211"/>
                  </a:lnTo>
                  <a:close/>
                </a:path>
                <a:path w="132079" h="273685">
                  <a:moveTo>
                    <a:pt x="120891" y="214833"/>
                  </a:moveTo>
                  <a:lnTo>
                    <a:pt x="120154" y="214515"/>
                  </a:lnTo>
                  <a:lnTo>
                    <a:pt x="119621" y="214350"/>
                  </a:lnTo>
                  <a:lnTo>
                    <a:pt x="117462" y="213817"/>
                  </a:lnTo>
                  <a:lnTo>
                    <a:pt x="119811" y="215404"/>
                  </a:lnTo>
                  <a:lnTo>
                    <a:pt x="120878" y="215480"/>
                  </a:lnTo>
                  <a:lnTo>
                    <a:pt x="120891" y="214833"/>
                  </a:lnTo>
                  <a:close/>
                </a:path>
                <a:path w="132079" h="273685">
                  <a:moveTo>
                    <a:pt x="121285" y="127419"/>
                  </a:moveTo>
                  <a:lnTo>
                    <a:pt x="120561" y="127012"/>
                  </a:lnTo>
                  <a:lnTo>
                    <a:pt x="118452" y="127355"/>
                  </a:lnTo>
                  <a:lnTo>
                    <a:pt x="118173" y="128028"/>
                  </a:lnTo>
                  <a:lnTo>
                    <a:pt x="118999" y="127800"/>
                  </a:lnTo>
                  <a:lnTo>
                    <a:pt x="120472" y="127330"/>
                  </a:lnTo>
                  <a:lnTo>
                    <a:pt x="121285" y="127419"/>
                  </a:lnTo>
                  <a:close/>
                </a:path>
                <a:path w="132079" h="273685">
                  <a:moveTo>
                    <a:pt x="122059" y="162191"/>
                  </a:moveTo>
                  <a:lnTo>
                    <a:pt x="121208" y="161124"/>
                  </a:lnTo>
                  <a:lnTo>
                    <a:pt x="120510" y="160947"/>
                  </a:lnTo>
                  <a:lnTo>
                    <a:pt x="120561" y="160667"/>
                  </a:lnTo>
                  <a:lnTo>
                    <a:pt x="120116" y="160451"/>
                  </a:lnTo>
                  <a:lnTo>
                    <a:pt x="119837" y="159613"/>
                  </a:lnTo>
                  <a:lnTo>
                    <a:pt x="116293" y="159385"/>
                  </a:lnTo>
                  <a:lnTo>
                    <a:pt x="118770" y="160591"/>
                  </a:lnTo>
                  <a:lnTo>
                    <a:pt x="119265" y="160286"/>
                  </a:lnTo>
                  <a:lnTo>
                    <a:pt x="122059" y="162191"/>
                  </a:lnTo>
                  <a:close/>
                </a:path>
                <a:path w="132079" h="273685">
                  <a:moveTo>
                    <a:pt x="123304" y="194017"/>
                  </a:moveTo>
                  <a:lnTo>
                    <a:pt x="122694" y="193586"/>
                  </a:lnTo>
                  <a:lnTo>
                    <a:pt x="122605" y="193294"/>
                  </a:lnTo>
                  <a:lnTo>
                    <a:pt x="122224" y="192849"/>
                  </a:lnTo>
                  <a:lnTo>
                    <a:pt x="121818" y="192963"/>
                  </a:lnTo>
                  <a:lnTo>
                    <a:pt x="121894" y="193713"/>
                  </a:lnTo>
                  <a:lnTo>
                    <a:pt x="121754" y="193395"/>
                  </a:lnTo>
                  <a:lnTo>
                    <a:pt x="121069" y="193217"/>
                  </a:lnTo>
                  <a:lnTo>
                    <a:pt x="121716" y="194322"/>
                  </a:lnTo>
                  <a:lnTo>
                    <a:pt x="121856" y="194462"/>
                  </a:lnTo>
                  <a:lnTo>
                    <a:pt x="121869" y="193979"/>
                  </a:lnTo>
                  <a:lnTo>
                    <a:pt x="123304" y="194017"/>
                  </a:lnTo>
                  <a:close/>
                </a:path>
                <a:path w="132079" h="273685">
                  <a:moveTo>
                    <a:pt x="127304" y="214718"/>
                  </a:moveTo>
                  <a:lnTo>
                    <a:pt x="126390" y="214223"/>
                  </a:lnTo>
                  <a:lnTo>
                    <a:pt x="124193" y="214198"/>
                  </a:lnTo>
                  <a:lnTo>
                    <a:pt x="123583" y="213220"/>
                  </a:lnTo>
                  <a:lnTo>
                    <a:pt x="123342" y="212674"/>
                  </a:lnTo>
                  <a:lnTo>
                    <a:pt x="123063" y="211950"/>
                  </a:lnTo>
                  <a:lnTo>
                    <a:pt x="122377" y="212001"/>
                  </a:lnTo>
                  <a:lnTo>
                    <a:pt x="120192" y="212267"/>
                  </a:lnTo>
                  <a:lnTo>
                    <a:pt x="126492" y="215976"/>
                  </a:lnTo>
                  <a:lnTo>
                    <a:pt x="127304" y="214718"/>
                  </a:lnTo>
                  <a:close/>
                </a:path>
                <a:path w="132079" h="273685">
                  <a:moveTo>
                    <a:pt x="131762" y="146545"/>
                  </a:moveTo>
                  <a:lnTo>
                    <a:pt x="131737" y="146405"/>
                  </a:lnTo>
                  <a:lnTo>
                    <a:pt x="131673" y="145491"/>
                  </a:lnTo>
                  <a:lnTo>
                    <a:pt x="130251" y="146697"/>
                  </a:lnTo>
                  <a:lnTo>
                    <a:pt x="129743" y="146608"/>
                  </a:lnTo>
                  <a:lnTo>
                    <a:pt x="130022" y="146875"/>
                  </a:lnTo>
                  <a:lnTo>
                    <a:pt x="129705" y="146824"/>
                  </a:lnTo>
                  <a:lnTo>
                    <a:pt x="125780" y="146189"/>
                  </a:lnTo>
                  <a:lnTo>
                    <a:pt x="123609" y="146824"/>
                  </a:lnTo>
                  <a:lnTo>
                    <a:pt x="124447" y="144602"/>
                  </a:lnTo>
                  <a:lnTo>
                    <a:pt x="124625" y="144106"/>
                  </a:lnTo>
                  <a:lnTo>
                    <a:pt x="124828" y="143586"/>
                  </a:lnTo>
                  <a:lnTo>
                    <a:pt x="120332" y="144106"/>
                  </a:lnTo>
                  <a:lnTo>
                    <a:pt x="118859" y="143954"/>
                  </a:lnTo>
                  <a:lnTo>
                    <a:pt x="119837" y="143929"/>
                  </a:lnTo>
                  <a:lnTo>
                    <a:pt x="116763" y="143751"/>
                  </a:lnTo>
                  <a:lnTo>
                    <a:pt x="113157" y="141833"/>
                  </a:lnTo>
                  <a:lnTo>
                    <a:pt x="110096" y="141554"/>
                  </a:lnTo>
                  <a:lnTo>
                    <a:pt x="110032" y="141249"/>
                  </a:lnTo>
                  <a:lnTo>
                    <a:pt x="110744" y="141528"/>
                  </a:lnTo>
                  <a:lnTo>
                    <a:pt x="110769" y="141249"/>
                  </a:lnTo>
                  <a:lnTo>
                    <a:pt x="110578" y="140893"/>
                  </a:lnTo>
                  <a:lnTo>
                    <a:pt x="109689" y="140716"/>
                  </a:lnTo>
                  <a:lnTo>
                    <a:pt x="109550" y="141249"/>
                  </a:lnTo>
                  <a:lnTo>
                    <a:pt x="109029" y="141490"/>
                  </a:lnTo>
                  <a:lnTo>
                    <a:pt x="108940" y="141770"/>
                  </a:lnTo>
                  <a:lnTo>
                    <a:pt x="108229" y="141833"/>
                  </a:lnTo>
                  <a:lnTo>
                    <a:pt x="107759" y="142138"/>
                  </a:lnTo>
                  <a:lnTo>
                    <a:pt x="107353" y="142862"/>
                  </a:lnTo>
                  <a:lnTo>
                    <a:pt x="106540" y="143433"/>
                  </a:lnTo>
                  <a:lnTo>
                    <a:pt x="106260" y="143611"/>
                  </a:lnTo>
                  <a:lnTo>
                    <a:pt x="104635" y="143764"/>
                  </a:lnTo>
                  <a:lnTo>
                    <a:pt x="106908" y="142290"/>
                  </a:lnTo>
                  <a:lnTo>
                    <a:pt x="103886" y="143560"/>
                  </a:lnTo>
                  <a:lnTo>
                    <a:pt x="103886" y="144246"/>
                  </a:lnTo>
                  <a:lnTo>
                    <a:pt x="103682" y="144551"/>
                  </a:lnTo>
                  <a:lnTo>
                    <a:pt x="103149" y="144602"/>
                  </a:lnTo>
                  <a:lnTo>
                    <a:pt x="102743" y="144526"/>
                  </a:lnTo>
                  <a:lnTo>
                    <a:pt x="103149" y="144487"/>
                  </a:lnTo>
                  <a:lnTo>
                    <a:pt x="103581" y="144437"/>
                  </a:lnTo>
                  <a:lnTo>
                    <a:pt x="103886" y="144246"/>
                  </a:lnTo>
                  <a:lnTo>
                    <a:pt x="103886" y="143560"/>
                  </a:lnTo>
                  <a:lnTo>
                    <a:pt x="101676" y="144487"/>
                  </a:lnTo>
                  <a:lnTo>
                    <a:pt x="101015" y="144195"/>
                  </a:lnTo>
                  <a:lnTo>
                    <a:pt x="100253" y="143852"/>
                  </a:lnTo>
                  <a:lnTo>
                    <a:pt x="99631" y="144195"/>
                  </a:lnTo>
                  <a:lnTo>
                    <a:pt x="98755" y="143776"/>
                  </a:lnTo>
                  <a:lnTo>
                    <a:pt x="97980" y="143408"/>
                  </a:lnTo>
                  <a:lnTo>
                    <a:pt x="98107" y="143319"/>
                  </a:lnTo>
                  <a:lnTo>
                    <a:pt x="97955" y="143256"/>
                  </a:lnTo>
                  <a:lnTo>
                    <a:pt x="97472" y="143040"/>
                  </a:lnTo>
                  <a:lnTo>
                    <a:pt x="96659" y="143103"/>
                  </a:lnTo>
                  <a:lnTo>
                    <a:pt x="96380" y="143433"/>
                  </a:lnTo>
                  <a:lnTo>
                    <a:pt x="95161" y="144437"/>
                  </a:lnTo>
                  <a:lnTo>
                    <a:pt x="95211" y="145491"/>
                  </a:lnTo>
                  <a:lnTo>
                    <a:pt x="94665" y="145897"/>
                  </a:lnTo>
                  <a:lnTo>
                    <a:pt x="94691" y="147447"/>
                  </a:lnTo>
                  <a:lnTo>
                    <a:pt x="94361" y="148094"/>
                  </a:lnTo>
                  <a:lnTo>
                    <a:pt x="94005" y="149186"/>
                  </a:lnTo>
                  <a:lnTo>
                    <a:pt x="93040" y="150456"/>
                  </a:lnTo>
                  <a:lnTo>
                    <a:pt x="92671" y="151218"/>
                  </a:lnTo>
                  <a:lnTo>
                    <a:pt x="91211" y="152793"/>
                  </a:lnTo>
                  <a:lnTo>
                    <a:pt x="89027" y="154508"/>
                  </a:lnTo>
                  <a:lnTo>
                    <a:pt x="86436" y="153962"/>
                  </a:lnTo>
                  <a:lnTo>
                    <a:pt x="83146" y="151955"/>
                  </a:lnTo>
                  <a:lnTo>
                    <a:pt x="82550" y="154330"/>
                  </a:lnTo>
                  <a:lnTo>
                    <a:pt x="80137" y="155778"/>
                  </a:lnTo>
                  <a:lnTo>
                    <a:pt x="79121" y="157124"/>
                  </a:lnTo>
                  <a:lnTo>
                    <a:pt x="79184" y="157391"/>
                  </a:lnTo>
                  <a:lnTo>
                    <a:pt x="78105" y="157581"/>
                  </a:lnTo>
                  <a:lnTo>
                    <a:pt x="78168" y="157340"/>
                  </a:lnTo>
                  <a:lnTo>
                    <a:pt x="78689" y="157289"/>
                  </a:lnTo>
                  <a:lnTo>
                    <a:pt x="78905" y="157289"/>
                  </a:lnTo>
                  <a:lnTo>
                    <a:pt x="78689" y="156705"/>
                  </a:lnTo>
                  <a:lnTo>
                    <a:pt x="79095" y="156845"/>
                  </a:lnTo>
                  <a:lnTo>
                    <a:pt x="79679" y="154228"/>
                  </a:lnTo>
                  <a:lnTo>
                    <a:pt x="76517" y="157289"/>
                  </a:lnTo>
                  <a:lnTo>
                    <a:pt x="77774" y="157302"/>
                  </a:lnTo>
                  <a:lnTo>
                    <a:pt x="77266" y="157403"/>
                  </a:lnTo>
                  <a:lnTo>
                    <a:pt x="75501" y="159004"/>
                  </a:lnTo>
                  <a:lnTo>
                    <a:pt x="75095" y="159651"/>
                  </a:lnTo>
                  <a:lnTo>
                    <a:pt x="74561" y="160210"/>
                  </a:lnTo>
                  <a:lnTo>
                    <a:pt x="73190" y="160794"/>
                  </a:lnTo>
                  <a:lnTo>
                    <a:pt x="74472" y="161417"/>
                  </a:lnTo>
                  <a:lnTo>
                    <a:pt x="75463" y="161544"/>
                  </a:lnTo>
                  <a:lnTo>
                    <a:pt x="76339" y="162013"/>
                  </a:lnTo>
                  <a:lnTo>
                    <a:pt x="77203" y="161772"/>
                  </a:lnTo>
                  <a:lnTo>
                    <a:pt x="77254" y="161061"/>
                  </a:lnTo>
                  <a:lnTo>
                    <a:pt x="78270" y="160959"/>
                  </a:lnTo>
                  <a:lnTo>
                    <a:pt x="78689" y="160312"/>
                  </a:lnTo>
                  <a:lnTo>
                    <a:pt x="79159" y="160248"/>
                  </a:lnTo>
                  <a:lnTo>
                    <a:pt x="79641" y="159448"/>
                  </a:lnTo>
                  <a:lnTo>
                    <a:pt x="79603" y="161366"/>
                  </a:lnTo>
                  <a:lnTo>
                    <a:pt x="81470" y="161290"/>
                  </a:lnTo>
                  <a:lnTo>
                    <a:pt x="82664" y="159956"/>
                  </a:lnTo>
                  <a:lnTo>
                    <a:pt x="84632" y="159550"/>
                  </a:lnTo>
                  <a:lnTo>
                    <a:pt x="81229" y="159283"/>
                  </a:lnTo>
                  <a:lnTo>
                    <a:pt x="79730" y="159296"/>
                  </a:lnTo>
                  <a:lnTo>
                    <a:pt x="80264" y="158445"/>
                  </a:lnTo>
                  <a:lnTo>
                    <a:pt x="78714" y="159397"/>
                  </a:lnTo>
                  <a:lnTo>
                    <a:pt x="78371" y="159791"/>
                  </a:lnTo>
                  <a:lnTo>
                    <a:pt x="78689" y="159283"/>
                  </a:lnTo>
                  <a:lnTo>
                    <a:pt x="78828" y="159016"/>
                  </a:lnTo>
                  <a:lnTo>
                    <a:pt x="78663" y="158229"/>
                  </a:lnTo>
                  <a:lnTo>
                    <a:pt x="79222" y="157505"/>
                  </a:lnTo>
                  <a:lnTo>
                    <a:pt x="79527" y="158559"/>
                  </a:lnTo>
                  <a:lnTo>
                    <a:pt x="81610" y="157810"/>
                  </a:lnTo>
                  <a:lnTo>
                    <a:pt x="82423" y="157607"/>
                  </a:lnTo>
                  <a:lnTo>
                    <a:pt x="83972" y="158000"/>
                  </a:lnTo>
                  <a:lnTo>
                    <a:pt x="84213" y="157607"/>
                  </a:lnTo>
                  <a:lnTo>
                    <a:pt x="84429" y="157251"/>
                  </a:lnTo>
                  <a:lnTo>
                    <a:pt x="82892" y="156337"/>
                  </a:lnTo>
                  <a:lnTo>
                    <a:pt x="86410" y="156311"/>
                  </a:lnTo>
                  <a:lnTo>
                    <a:pt x="86995" y="156019"/>
                  </a:lnTo>
                  <a:lnTo>
                    <a:pt x="88392" y="155562"/>
                  </a:lnTo>
                  <a:lnTo>
                    <a:pt x="90919" y="154508"/>
                  </a:lnTo>
                  <a:lnTo>
                    <a:pt x="91376" y="154317"/>
                  </a:lnTo>
                  <a:lnTo>
                    <a:pt x="92570" y="154965"/>
                  </a:lnTo>
                  <a:lnTo>
                    <a:pt x="93624" y="154317"/>
                  </a:lnTo>
                  <a:lnTo>
                    <a:pt x="92837" y="153682"/>
                  </a:lnTo>
                  <a:lnTo>
                    <a:pt x="93370" y="153047"/>
                  </a:lnTo>
                  <a:lnTo>
                    <a:pt x="94615" y="152247"/>
                  </a:lnTo>
                  <a:lnTo>
                    <a:pt x="97637" y="149682"/>
                  </a:lnTo>
                  <a:lnTo>
                    <a:pt x="99123" y="150647"/>
                  </a:lnTo>
                  <a:lnTo>
                    <a:pt x="99288" y="150609"/>
                  </a:lnTo>
                  <a:lnTo>
                    <a:pt x="99542" y="150609"/>
                  </a:lnTo>
                  <a:lnTo>
                    <a:pt x="99326" y="150368"/>
                  </a:lnTo>
                  <a:lnTo>
                    <a:pt x="99809" y="150456"/>
                  </a:lnTo>
                  <a:lnTo>
                    <a:pt x="100114" y="150368"/>
                  </a:lnTo>
                  <a:lnTo>
                    <a:pt x="100330" y="150304"/>
                  </a:lnTo>
                  <a:lnTo>
                    <a:pt x="100393" y="150456"/>
                  </a:lnTo>
                  <a:lnTo>
                    <a:pt x="101041" y="150571"/>
                  </a:lnTo>
                  <a:lnTo>
                    <a:pt x="101727" y="150507"/>
                  </a:lnTo>
                  <a:lnTo>
                    <a:pt x="101993" y="150990"/>
                  </a:lnTo>
                  <a:lnTo>
                    <a:pt x="102311" y="150710"/>
                  </a:lnTo>
                  <a:lnTo>
                    <a:pt x="103670" y="150990"/>
                  </a:lnTo>
                  <a:lnTo>
                    <a:pt x="104597" y="151333"/>
                  </a:lnTo>
                  <a:lnTo>
                    <a:pt x="105943" y="151231"/>
                  </a:lnTo>
                  <a:lnTo>
                    <a:pt x="105892" y="151511"/>
                  </a:lnTo>
                  <a:lnTo>
                    <a:pt x="106210" y="151650"/>
                  </a:lnTo>
                  <a:lnTo>
                    <a:pt x="106172" y="151511"/>
                  </a:lnTo>
                  <a:lnTo>
                    <a:pt x="106591" y="151345"/>
                  </a:lnTo>
                  <a:lnTo>
                    <a:pt x="108572" y="151028"/>
                  </a:lnTo>
                  <a:lnTo>
                    <a:pt x="108254" y="150710"/>
                  </a:lnTo>
                  <a:lnTo>
                    <a:pt x="108140" y="150583"/>
                  </a:lnTo>
                  <a:lnTo>
                    <a:pt x="109321" y="150609"/>
                  </a:lnTo>
                  <a:lnTo>
                    <a:pt x="109461" y="150507"/>
                  </a:lnTo>
                  <a:lnTo>
                    <a:pt x="109766" y="150304"/>
                  </a:lnTo>
                  <a:lnTo>
                    <a:pt x="110337" y="149910"/>
                  </a:lnTo>
                  <a:lnTo>
                    <a:pt x="111518" y="149809"/>
                  </a:lnTo>
                  <a:lnTo>
                    <a:pt x="112141" y="149936"/>
                  </a:lnTo>
                  <a:lnTo>
                    <a:pt x="112509" y="150418"/>
                  </a:lnTo>
                  <a:lnTo>
                    <a:pt x="112737" y="150888"/>
                  </a:lnTo>
                  <a:lnTo>
                    <a:pt x="113157" y="151180"/>
                  </a:lnTo>
                  <a:lnTo>
                    <a:pt x="114515" y="151498"/>
                  </a:lnTo>
                  <a:lnTo>
                    <a:pt x="114820" y="151955"/>
                  </a:lnTo>
                  <a:lnTo>
                    <a:pt x="116408" y="152539"/>
                  </a:lnTo>
                  <a:lnTo>
                    <a:pt x="116751" y="151371"/>
                  </a:lnTo>
                  <a:lnTo>
                    <a:pt x="116954" y="150710"/>
                  </a:lnTo>
                  <a:lnTo>
                    <a:pt x="117297" y="149898"/>
                  </a:lnTo>
                  <a:lnTo>
                    <a:pt x="117589" y="149809"/>
                  </a:lnTo>
                  <a:lnTo>
                    <a:pt x="118008" y="149682"/>
                  </a:lnTo>
                  <a:lnTo>
                    <a:pt x="118224" y="149618"/>
                  </a:lnTo>
                  <a:lnTo>
                    <a:pt x="118706" y="148742"/>
                  </a:lnTo>
                  <a:lnTo>
                    <a:pt x="119176" y="148094"/>
                  </a:lnTo>
                  <a:lnTo>
                    <a:pt x="120484" y="147154"/>
                  </a:lnTo>
                  <a:lnTo>
                    <a:pt x="123977" y="148869"/>
                  </a:lnTo>
                  <a:lnTo>
                    <a:pt x="124853" y="148475"/>
                  </a:lnTo>
                  <a:lnTo>
                    <a:pt x="126606" y="148463"/>
                  </a:lnTo>
                  <a:lnTo>
                    <a:pt x="129755" y="147980"/>
                  </a:lnTo>
                  <a:lnTo>
                    <a:pt x="130886" y="147154"/>
                  </a:lnTo>
                  <a:lnTo>
                    <a:pt x="131165" y="146951"/>
                  </a:lnTo>
                  <a:lnTo>
                    <a:pt x="131267" y="146824"/>
                  </a:lnTo>
                  <a:lnTo>
                    <a:pt x="131292" y="146697"/>
                  </a:lnTo>
                  <a:lnTo>
                    <a:pt x="131114" y="146659"/>
                  </a:lnTo>
                  <a:lnTo>
                    <a:pt x="130937" y="146685"/>
                  </a:lnTo>
                  <a:lnTo>
                    <a:pt x="131102" y="146405"/>
                  </a:lnTo>
                  <a:lnTo>
                    <a:pt x="131762" y="146545"/>
                  </a:lnTo>
                  <a:close/>
                </a:path>
              </a:pathLst>
            </a:custGeom>
            <a:solidFill>
              <a:srgbClr val="E6E7E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" name="object 1703"/>
            <p:cNvSpPr/>
            <p:nvPr/>
          </p:nvSpPr>
          <p:spPr>
            <a:xfrm>
              <a:off x="6448958" y="2936658"/>
              <a:ext cx="156210" cy="249554"/>
            </a:xfrm>
            <a:custGeom>
              <a:avLst/>
              <a:gdLst/>
              <a:ahLst/>
              <a:cxnLst/>
              <a:rect l="l" t="t" r="r" b="b"/>
              <a:pathLst>
                <a:path w="156209" h="249555">
                  <a:moveTo>
                    <a:pt x="9817" y="202018"/>
                  </a:moveTo>
                  <a:lnTo>
                    <a:pt x="9474" y="202120"/>
                  </a:lnTo>
                  <a:lnTo>
                    <a:pt x="9601" y="202476"/>
                  </a:lnTo>
                  <a:lnTo>
                    <a:pt x="9677" y="202222"/>
                  </a:lnTo>
                  <a:lnTo>
                    <a:pt x="9817" y="202018"/>
                  </a:lnTo>
                  <a:close/>
                </a:path>
                <a:path w="156209" h="249555">
                  <a:moveTo>
                    <a:pt x="10972" y="202247"/>
                  </a:moveTo>
                  <a:lnTo>
                    <a:pt x="9804" y="203187"/>
                  </a:lnTo>
                  <a:lnTo>
                    <a:pt x="9906" y="202653"/>
                  </a:lnTo>
                  <a:lnTo>
                    <a:pt x="10121" y="202679"/>
                  </a:lnTo>
                  <a:lnTo>
                    <a:pt x="10185" y="202514"/>
                  </a:lnTo>
                  <a:lnTo>
                    <a:pt x="10299" y="202222"/>
                  </a:lnTo>
                  <a:lnTo>
                    <a:pt x="10071" y="202247"/>
                  </a:lnTo>
                  <a:lnTo>
                    <a:pt x="10134" y="202514"/>
                  </a:lnTo>
                  <a:lnTo>
                    <a:pt x="9867" y="202387"/>
                  </a:lnTo>
                  <a:lnTo>
                    <a:pt x="9702" y="202374"/>
                  </a:lnTo>
                  <a:lnTo>
                    <a:pt x="9804" y="202514"/>
                  </a:lnTo>
                  <a:lnTo>
                    <a:pt x="9664" y="202653"/>
                  </a:lnTo>
                  <a:lnTo>
                    <a:pt x="8343" y="202476"/>
                  </a:lnTo>
                  <a:lnTo>
                    <a:pt x="8153" y="202450"/>
                  </a:lnTo>
                  <a:lnTo>
                    <a:pt x="7835" y="202476"/>
                  </a:lnTo>
                  <a:lnTo>
                    <a:pt x="7810" y="201206"/>
                  </a:lnTo>
                  <a:lnTo>
                    <a:pt x="5549" y="202679"/>
                  </a:lnTo>
                  <a:lnTo>
                    <a:pt x="5435" y="203314"/>
                  </a:lnTo>
                  <a:lnTo>
                    <a:pt x="5080" y="203657"/>
                  </a:lnTo>
                  <a:lnTo>
                    <a:pt x="4241" y="204101"/>
                  </a:lnTo>
                  <a:lnTo>
                    <a:pt x="4114" y="204508"/>
                  </a:lnTo>
                  <a:lnTo>
                    <a:pt x="3975" y="204419"/>
                  </a:lnTo>
                  <a:lnTo>
                    <a:pt x="3441" y="204330"/>
                  </a:lnTo>
                  <a:lnTo>
                    <a:pt x="3479" y="204609"/>
                  </a:lnTo>
                  <a:lnTo>
                    <a:pt x="0" y="208737"/>
                  </a:lnTo>
                  <a:lnTo>
                    <a:pt x="4597" y="207581"/>
                  </a:lnTo>
                  <a:lnTo>
                    <a:pt x="7099" y="206387"/>
                  </a:lnTo>
                  <a:lnTo>
                    <a:pt x="8648" y="205790"/>
                  </a:lnTo>
                  <a:lnTo>
                    <a:pt x="8915" y="204508"/>
                  </a:lnTo>
                  <a:lnTo>
                    <a:pt x="9093" y="203568"/>
                  </a:lnTo>
                  <a:lnTo>
                    <a:pt x="10045" y="203187"/>
                  </a:lnTo>
                  <a:lnTo>
                    <a:pt x="10744" y="202907"/>
                  </a:lnTo>
                  <a:lnTo>
                    <a:pt x="10972" y="202247"/>
                  </a:lnTo>
                  <a:close/>
                </a:path>
                <a:path w="156209" h="249555">
                  <a:moveTo>
                    <a:pt x="13881" y="200748"/>
                  </a:moveTo>
                  <a:lnTo>
                    <a:pt x="13347" y="199961"/>
                  </a:lnTo>
                  <a:lnTo>
                    <a:pt x="11036" y="201561"/>
                  </a:lnTo>
                  <a:lnTo>
                    <a:pt x="10922" y="202145"/>
                  </a:lnTo>
                  <a:lnTo>
                    <a:pt x="11722" y="201663"/>
                  </a:lnTo>
                  <a:lnTo>
                    <a:pt x="13068" y="201180"/>
                  </a:lnTo>
                  <a:lnTo>
                    <a:pt x="13881" y="200748"/>
                  </a:lnTo>
                  <a:close/>
                </a:path>
                <a:path w="156209" h="249555">
                  <a:moveTo>
                    <a:pt x="20916" y="202387"/>
                  </a:moveTo>
                  <a:lnTo>
                    <a:pt x="19748" y="201282"/>
                  </a:lnTo>
                  <a:lnTo>
                    <a:pt x="16840" y="202514"/>
                  </a:lnTo>
                  <a:lnTo>
                    <a:pt x="19507" y="202971"/>
                  </a:lnTo>
                  <a:lnTo>
                    <a:pt x="19964" y="202844"/>
                  </a:lnTo>
                  <a:lnTo>
                    <a:pt x="20447" y="202311"/>
                  </a:lnTo>
                  <a:lnTo>
                    <a:pt x="20916" y="202387"/>
                  </a:lnTo>
                  <a:close/>
                </a:path>
                <a:path w="156209" h="249555">
                  <a:moveTo>
                    <a:pt x="21094" y="198640"/>
                  </a:moveTo>
                  <a:lnTo>
                    <a:pt x="20904" y="198615"/>
                  </a:lnTo>
                  <a:lnTo>
                    <a:pt x="21069" y="198653"/>
                  </a:lnTo>
                  <a:close/>
                </a:path>
                <a:path w="156209" h="249555">
                  <a:moveTo>
                    <a:pt x="23507" y="193243"/>
                  </a:moveTo>
                  <a:lnTo>
                    <a:pt x="23241" y="192811"/>
                  </a:lnTo>
                  <a:lnTo>
                    <a:pt x="22847" y="192659"/>
                  </a:lnTo>
                  <a:lnTo>
                    <a:pt x="22707" y="192087"/>
                  </a:lnTo>
                  <a:lnTo>
                    <a:pt x="21386" y="190881"/>
                  </a:lnTo>
                  <a:lnTo>
                    <a:pt x="20751" y="191490"/>
                  </a:lnTo>
                  <a:lnTo>
                    <a:pt x="19850" y="192036"/>
                  </a:lnTo>
                  <a:lnTo>
                    <a:pt x="19507" y="193065"/>
                  </a:lnTo>
                  <a:lnTo>
                    <a:pt x="18757" y="194005"/>
                  </a:lnTo>
                  <a:lnTo>
                    <a:pt x="17970" y="194627"/>
                  </a:lnTo>
                  <a:lnTo>
                    <a:pt x="16217" y="196481"/>
                  </a:lnTo>
                  <a:lnTo>
                    <a:pt x="17538" y="197256"/>
                  </a:lnTo>
                  <a:lnTo>
                    <a:pt x="19545" y="196062"/>
                  </a:lnTo>
                  <a:lnTo>
                    <a:pt x="21437" y="194779"/>
                  </a:lnTo>
                  <a:lnTo>
                    <a:pt x="22961" y="193802"/>
                  </a:lnTo>
                  <a:lnTo>
                    <a:pt x="23507" y="193243"/>
                  </a:lnTo>
                  <a:close/>
                </a:path>
                <a:path w="156209" h="249555">
                  <a:moveTo>
                    <a:pt x="24028" y="11010"/>
                  </a:moveTo>
                  <a:lnTo>
                    <a:pt x="22974" y="9994"/>
                  </a:lnTo>
                  <a:lnTo>
                    <a:pt x="23279" y="10744"/>
                  </a:lnTo>
                  <a:lnTo>
                    <a:pt x="22999" y="10464"/>
                  </a:lnTo>
                  <a:lnTo>
                    <a:pt x="23418" y="11569"/>
                  </a:lnTo>
                  <a:lnTo>
                    <a:pt x="24028" y="11010"/>
                  </a:lnTo>
                  <a:close/>
                </a:path>
                <a:path w="156209" h="249555">
                  <a:moveTo>
                    <a:pt x="24765" y="195605"/>
                  </a:moveTo>
                  <a:lnTo>
                    <a:pt x="23787" y="195440"/>
                  </a:lnTo>
                  <a:lnTo>
                    <a:pt x="22199" y="196799"/>
                  </a:lnTo>
                  <a:lnTo>
                    <a:pt x="21551" y="197434"/>
                  </a:lnTo>
                  <a:lnTo>
                    <a:pt x="21602" y="197662"/>
                  </a:lnTo>
                  <a:lnTo>
                    <a:pt x="20383" y="198081"/>
                  </a:lnTo>
                  <a:lnTo>
                    <a:pt x="20802" y="198272"/>
                  </a:lnTo>
                  <a:lnTo>
                    <a:pt x="20586" y="198539"/>
                  </a:lnTo>
                  <a:lnTo>
                    <a:pt x="21132" y="198450"/>
                  </a:lnTo>
                  <a:lnTo>
                    <a:pt x="21094" y="198640"/>
                  </a:lnTo>
                  <a:lnTo>
                    <a:pt x="21297" y="198653"/>
                  </a:lnTo>
                  <a:lnTo>
                    <a:pt x="21767" y="198450"/>
                  </a:lnTo>
                  <a:lnTo>
                    <a:pt x="22669" y="198069"/>
                  </a:lnTo>
                  <a:lnTo>
                    <a:pt x="23825" y="196761"/>
                  </a:lnTo>
                  <a:lnTo>
                    <a:pt x="24765" y="195605"/>
                  </a:lnTo>
                  <a:close/>
                </a:path>
                <a:path w="156209" h="249555">
                  <a:moveTo>
                    <a:pt x="25527" y="217919"/>
                  </a:moveTo>
                  <a:lnTo>
                    <a:pt x="25323" y="218186"/>
                  </a:lnTo>
                  <a:lnTo>
                    <a:pt x="25527" y="217919"/>
                  </a:lnTo>
                  <a:close/>
                </a:path>
                <a:path w="156209" h="249555">
                  <a:moveTo>
                    <a:pt x="25679" y="218478"/>
                  </a:moveTo>
                  <a:lnTo>
                    <a:pt x="25476" y="218173"/>
                  </a:lnTo>
                  <a:lnTo>
                    <a:pt x="25577" y="218376"/>
                  </a:lnTo>
                  <a:close/>
                </a:path>
                <a:path w="156209" h="249555">
                  <a:moveTo>
                    <a:pt x="27152" y="191744"/>
                  </a:moveTo>
                  <a:lnTo>
                    <a:pt x="26860" y="191808"/>
                  </a:lnTo>
                  <a:lnTo>
                    <a:pt x="26517" y="191655"/>
                  </a:lnTo>
                  <a:lnTo>
                    <a:pt x="25869" y="192163"/>
                  </a:lnTo>
                  <a:lnTo>
                    <a:pt x="25895" y="192316"/>
                  </a:lnTo>
                  <a:lnTo>
                    <a:pt x="26009" y="192684"/>
                  </a:lnTo>
                  <a:lnTo>
                    <a:pt x="26225" y="192773"/>
                  </a:lnTo>
                  <a:lnTo>
                    <a:pt x="26301" y="192557"/>
                  </a:lnTo>
                  <a:lnTo>
                    <a:pt x="26517" y="192468"/>
                  </a:lnTo>
                  <a:lnTo>
                    <a:pt x="26530" y="193014"/>
                  </a:lnTo>
                  <a:lnTo>
                    <a:pt x="27025" y="192659"/>
                  </a:lnTo>
                  <a:lnTo>
                    <a:pt x="27139" y="192468"/>
                  </a:lnTo>
                  <a:lnTo>
                    <a:pt x="27152" y="191808"/>
                  </a:lnTo>
                  <a:close/>
                </a:path>
                <a:path w="156209" h="249555">
                  <a:moveTo>
                    <a:pt x="27495" y="192316"/>
                  </a:moveTo>
                  <a:lnTo>
                    <a:pt x="27190" y="192532"/>
                  </a:lnTo>
                  <a:lnTo>
                    <a:pt x="27127" y="192684"/>
                  </a:lnTo>
                  <a:lnTo>
                    <a:pt x="27355" y="192582"/>
                  </a:lnTo>
                  <a:lnTo>
                    <a:pt x="27482" y="192468"/>
                  </a:lnTo>
                  <a:lnTo>
                    <a:pt x="27495" y="192316"/>
                  </a:lnTo>
                  <a:close/>
                </a:path>
                <a:path w="156209" h="249555">
                  <a:moveTo>
                    <a:pt x="28117" y="232562"/>
                  </a:moveTo>
                  <a:lnTo>
                    <a:pt x="26162" y="231940"/>
                  </a:lnTo>
                  <a:lnTo>
                    <a:pt x="26098" y="232727"/>
                  </a:lnTo>
                  <a:lnTo>
                    <a:pt x="26365" y="232816"/>
                  </a:lnTo>
                  <a:lnTo>
                    <a:pt x="26758" y="232968"/>
                  </a:lnTo>
                  <a:lnTo>
                    <a:pt x="27127" y="233070"/>
                  </a:lnTo>
                  <a:lnTo>
                    <a:pt x="28117" y="232562"/>
                  </a:lnTo>
                  <a:close/>
                </a:path>
                <a:path w="156209" h="249555">
                  <a:moveTo>
                    <a:pt x="28168" y="192227"/>
                  </a:moveTo>
                  <a:lnTo>
                    <a:pt x="27470" y="192532"/>
                  </a:lnTo>
                  <a:lnTo>
                    <a:pt x="27444" y="192735"/>
                  </a:lnTo>
                  <a:lnTo>
                    <a:pt x="27660" y="192582"/>
                  </a:lnTo>
                  <a:lnTo>
                    <a:pt x="28003" y="192582"/>
                  </a:lnTo>
                  <a:lnTo>
                    <a:pt x="28168" y="192227"/>
                  </a:lnTo>
                  <a:close/>
                </a:path>
                <a:path w="156209" h="249555">
                  <a:moveTo>
                    <a:pt x="28587" y="5918"/>
                  </a:moveTo>
                  <a:lnTo>
                    <a:pt x="28321" y="5842"/>
                  </a:lnTo>
                  <a:lnTo>
                    <a:pt x="28587" y="5918"/>
                  </a:lnTo>
                  <a:close/>
                </a:path>
                <a:path w="156209" h="249555">
                  <a:moveTo>
                    <a:pt x="28663" y="197599"/>
                  </a:moveTo>
                  <a:lnTo>
                    <a:pt x="28155" y="197142"/>
                  </a:lnTo>
                  <a:lnTo>
                    <a:pt x="26263" y="198640"/>
                  </a:lnTo>
                  <a:lnTo>
                    <a:pt x="27914" y="198628"/>
                  </a:lnTo>
                  <a:lnTo>
                    <a:pt x="28498" y="198691"/>
                  </a:lnTo>
                  <a:lnTo>
                    <a:pt x="28295" y="197637"/>
                  </a:lnTo>
                  <a:lnTo>
                    <a:pt x="28663" y="197599"/>
                  </a:lnTo>
                  <a:close/>
                </a:path>
                <a:path w="156209" h="249555">
                  <a:moveTo>
                    <a:pt x="29794" y="3098"/>
                  </a:moveTo>
                  <a:lnTo>
                    <a:pt x="28752" y="3543"/>
                  </a:lnTo>
                  <a:lnTo>
                    <a:pt x="28854" y="3670"/>
                  </a:lnTo>
                  <a:lnTo>
                    <a:pt x="28460" y="3949"/>
                  </a:lnTo>
                  <a:lnTo>
                    <a:pt x="28498" y="3581"/>
                  </a:lnTo>
                  <a:lnTo>
                    <a:pt x="28562" y="2755"/>
                  </a:lnTo>
                  <a:lnTo>
                    <a:pt x="28587" y="2349"/>
                  </a:lnTo>
                  <a:lnTo>
                    <a:pt x="28600" y="2222"/>
                  </a:lnTo>
                  <a:lnTo>
                    <a:pt x="28740" y="469"/>
                  </a:lnTo>
                  <a:lnTo>
                    <a:pt x="28409" y="2222"/>
                  </a:lnTo>
                  <a:lnTo>
                    <a:pt x="28232" y="1358"/>
                  </a:lnTo>
                  <a:lnTo>
                    <a:pt x="27419" y="2349"/>
                  </a:lnTo>
                  <a:lnTo>
                    <a:pt x="26822" y="2159"/>
                  </a:lnTo>
                  <a:lnTo>
                    <a:pt x="26454" y="2362"/>
                  </a:lnTo>
                  <a:lnTo>
                    <a:pt x="25755" y="2413"/>
                  </a:lnTo>
                  <a:lnTo>
                    <a:pt x="25755" y="3759"/>
                  </a:lnTo>
                  <a:lnTo>
                    <a:pt x="25438" y="3556"/>
                  </a:lnTo>
                  <a:lnTo>
                    <a:pt x="25273" y="2857"/>
                  </a:lnTo>
                  <a:lnTo>
                    <a:pt x="25755" y="3759"/>
                  </a:lnTo>
                  <a:lnTo>
                    <a:pt x="25755" y="2413"/>
                  </a:lnTo>
                  <a:lnTo>
                    <a:pt x="25400" y="2425"/>
                  </a:lnTo>
                  <a:lnTo>
                    <a:pt x="25615" y="2755"/>
                  </a:lnTo>
                  <a:lnTo>
                    <a:pt x="25234" y="2692"/>
                  </a:lnTo>
                  <a:lnTo>
                    <a:pt x="25146" y="2247"/>
                  </a:lnTo>
                  <a:lnTo>
                    <a:pt x="24549" y="2654"/>
                  </a:lnTo>
                  <a:lnTo>
                    <a:pt x="24523" y="3822"/>
                  </a:lnTo>
                  <a:lnTo>
                    <a:pt x="25158" y="3911"/>
                  </a:lnTo>
                  <a:lnTo>
                    <a:pt x="26593" y="5930"/>
                  </a:lnTo>
                  <a:lnTo>
                    <a:pt x="26035" y="4495"/>
                  </a:lnTo>
                  <a:lnTo>
                    <a:pt x="26111" y="4254"/>
                  </a:lnTo>
                  <a:lnTo>
                    <a:pt x="26174" y="4064"/>
                  </a:lnTo>
                  <a:lnTo>
                    <a:pt x="25819" y="4254"/>
                  </a:lnTo>
                  <a:lnTo>
                    <a:pt x="25844" y="3987"/>
                  </a:lnTo>
                  <a:lnTo>
                    <a:pt x="26085" y="4038"/>
                  </a:lnTo>
                  <a:lnTo>
                    <a:pt x="26111" y="3759"/>
                  </a:lnTo>
                  <a:lnTo>
                    <a:pt x="26047" y="3581"/>
                  </a:lnTo>
                  <a:lnTo>
                    <a:pt x="26289" y="3822"/>
                  </a:lnTo>
                  <a:lnTo>
                    <a:pt x="26403" y="4902"/>
                  </a:lnTo>
                  <a:lnTo>
                    <a:pt x="27076" y="4953"/>
                  </a:lnTo>
                  <a:lnTo>
                    <a:pt x="27419" y="5613"/>
                  </a:lnTo>
                  <a:lnTo>
                    <a:pt x="27990" y="5727"/>
                  </a:lnTo>
                  <a:lnTo>
                    <a:pt x="28321" y="5842"/>
                  </a:lnTo>
                  <a:lnTo>
                    <a:pt x="28435" y="4267"/>
                  </a:lnTo>
                  <a:lnTo>
                    <a:pt x="28676" y="4368"/>
                  </a:lnTo>
                  <a:lnTo>
                    <a:pt x="29362" y="3975"/>
                  </a:lnTo>
                  <a:lnTo>
                    <a:pt x="29794" y="3098"/>
                  </a:lnTo>
                  <a:close/>
                </a:path>
                <a:path w="156209" h="249555">
                  <a:moveTo>
                    <a:pt x="31648" y="216103"/>
                  </a:moveTo>
                  <a:lnTo>
                    <a:pt x="31635" y="215785"/>
                  </a:lnTo>
                  <a:lnTo>
                    <a:pt x="31254" y="215950"/>
                  </a:lnTo>
                  <a:lnTo>
                    <a:pt x="31559" y="215976"/>
                  </a:lnTo>
                  <a:lnTo>
                    <a:pt x="31597" y="216103"/>
                  </a:lnTo>
                  <a:close/>
                </a:path>
                <a:path w="156209" h="249555">
                  <a:moveTo>
                    <a:pt x="32308" y="232981"/>
                  </a:moveTo>
                  <a:lnTo>
                    <a:pt x="31851" y="233045"/>
                  </a:lnTo>
                  <a:lnTo>
                    <a:pt x="31902" y="233527"/>
                  </a:lnTo>
                  <a:lnTo>
                    <a:pt x="32308" y="232981"/>
                  </a:lnTo>
                  <a:close/>
                </a:path>
                <a:path w="156209" h="249555">
                  <a:moveTo>
                    <a:pt x="32473" y="194538"/>
                  </a:moveTo>
                  <a:lnTo>
                    <a:pt x="31724" y="194627"/>
                  </a:lnTo>
                  <a:lnTo>
                    <a:pt x="31610" y="194792"/>
                  </a:lnTo>
                  <a:lnTo>
                    <a:pt x="31559" y="194652"/>
                  </a:lnTo>
                  <a:lnTo>
                    <a:pt x="31076" y="194716"/>
                  </a:lnTo>
                  <a:lnTo>
                    <a:pt x="31407" y="194881"/>
                  </a:lnTo>
                  <a:lnTo>
                    <a:pt x="31724" y="194868"/>
                  </a:lnTo>
                  <a:lnTo>
                    <a:pt x="31902" y="194792"/>
                  </a:lnTo>
                  <a:lnTo>
                    <a:pt x="32473" y="194538"/>
                  </a:lnTo>
                  <a:close/>
                </a:path>
                <a:path w="156209" h="249555">
                  <a:moveTo>
                    <a:pt x="33426" y="193154"/>
                  </a:moveTo>
                  <a:lnTo>
                    <a:pt x="31953" y="193090"/>
                  </a:lnTo>
                  <a:lnTo>
                    <a:pt x="32245" y="193484"/>
                  </a:lnTo>
                  <a:lnTo>
                    <a:pt x="31394" y="192951"/>
                  </a:lnTo>
                  <a:lnTo>
                    <a:pt x="31661" y="193636"/>
                  </a:lnTo>
                  <a:lnTo>
                    <a:pt x="31165" y="193382"/>
                  </a:lnTo>
                  <a:lnTo>
                    <a:pt x="30454" y="193878"/>
                  </a:lnTo>
                  <a:lnTo>
                    <a:pt x="30937" y="194106"/>
                  </a:lnTo>
                  <a:lnTo>
                    <a:pt x="30149" y="194246"/>
                  </a:lnTo>
                  <a:lnTo>
                    <a:pt x="31026" y="194691"/>
                  </a:lnTo>
                  <a:lnTo>
                    <a:pt x="31496" y="194475"/>
                  </a:lnTo>
                  <a:lnTo>
                    <a:pt x="31559" y="194652"/>
                  </a:lnTo>
                  <a:lnTo>
                    <a:pt x="31724" y="194627"/>
                  </a:lnTo>
                  <a:lnTo>
                    <a:pt x="31762" y="194475"/>
                  </a:lnTo>
                  <a:lnTo>
                    <a:pt x="31750" y="194335"/>
                  </a:lnTo>
                  <a:lnTo>
                    <a:pt x="31953" y="194271"/>
                  </a:lnTo>
                  <a:lnTo>
                    <a:pt x="32702" y="194576"/>
                  </a:lnTo>
                  <a:lnTo>
                    <a:pt x="32486" y="194259"/>
                  </a:lnTo>
                  <a:lnTo>
                    <a:pt x="32372" y="194106"/>
                  </a:lnTo>
                  <a:lnTo>
                    <a:pt x="32092" y="194106"/>
                  </a:lnTo>
                  <a:lnTo>
                    <a:pt x="31711" y="193941"/>
                  </a:lnTo>
                  <a:lnTo>
                    <a:pt x="31800" y="194271"/>
                  </a:lnTo>
                  <a:lnTo>
                    <a:pt x="31521" y="194157"/>
                  </a:lnTo>
                  <a:lnTo>
                    <a:pt x="31661" y="193916"/>
                  </a:lnTo>
                  <a:lnTo>
                    <a:pt x="31788" y="193916"/>
                  </a:lnTo>
                  <a:lnTo>
                    <a:pt x="32410" y="193636"/>
                  </a:lnTo>
                  <a:lnTo>
                    <a:pt x="32727" y="193484"/>
                  </a:lnTo>
                  <a:lnTo>
                    <a:pt x="33426" y="193154"/>
                  </a:lnTo>
                  <a:close/>
                </a:path>
                <a:path w="156209" h="249555">
                  <a:moveTo>
                    <a:pt x="33769" y="233908"/>
                  </a:moveTo>
                  <a:lnTo>
                    <a:pt x="33413" y="233692"/>
                  </a:lnTo>
                  <a:lnTo>
                    <a:pt x="33413" y="233934"/>
                  </a:lnTo>
                  <a:lnTo>
                    <a:pt x="33769" y="233908"/>
                  </a:lnTo>
                  <a:close/>
                </a:path>
                <a:path w="156209" h="249555">
                  <a:moveTo>
                    <a:pt x="33934" y="233997"/>
                  </a:moveTo>
                  <a:close/>
                </a:path>
                <a:path w="156209" h="249555">
                  <a:moveTo>
                    <a:pt x="36296" y="199656"/>
                  </a:moveTo>
                  <a:lnTo>
                    <a:pt x="34150" y="200494"/>
                  </a:lnTo>
                  <a:lnTo>
                    <a:pt x="31661" y="199339"/>
                  </a:lnTo>
                  <a:lnTo>
                    <a:pt x="29959" y="198907"/>
                  </a:lnTo>
                  <a:lnTo>
                    <a:pt x="29565" y="198983"/>
                  </a:lnTo>
                  <a:lnTo>
                    <a:pt x="29654" y="198780"/>
                  </a:lnTo>
                  <a:lnTo>
                    <a:pt x="29908" y="198932"/>
                  </a:lnTo>
                  <a:lnTo>
                    <a:pt x="29972" y="198729"/>
                  </a:lnTo>
                  <a:lnTo>
                    <a:pt x="30137" y="198640"/>
                  </a:lnTo>
                  <a:lnTo>
                    <a:pt x="30175" y="198437"/>
                  </a:lnTo>
                  <a:lnTo>
                    <a:pt x="29806" y="197523"/>
                  </a:lnTo>
                  <a:lnTo>
                    <a:pt x="29489" y="197980"/>
                  </a:lnTo>
                  <a:lnTo>
                    <a:pt x="29552" y="199288"/>
                  </a:lnTo>
                  <a:lnTo>
                    <a:pt x="27101" y="198843"/>
                  </a:lnTo>
                  <a:lnTo>
                    <a:pt x="25717" y="199351"/>
                  </a:lnTo>
                  <a:lnTo>
                    <a:pt x="22694" y="200672"/>
                  </a:lnTo>
                  <a:lnTo>
                    <a:pt x="21272" y="201510"/>
                  </a:lnTo>
                  <a:lnTo>
                    <a:pt x="22555" y="205066"/>
                  </a:lnTo>
                  <a:lnTo>
                    <a:pt x="23723" y="204990"/>
                  </a:lnTo>
                  <a:lnTo>
                    <a:pt x="24269" y="203809"/>
                  </a:lnTo>
                  <a:lnTo>
                    <a:pt x="24790" y="203085"/>
                  </a:lnTo>
                  <a:lnTo>
                    <a:pt x="25400" y="201574"/>
                  </a:lnTo>
                  <a:lnTo>
                    <a:pt x="26784" y="202285"/>
                  </a:lnTo>
                  <a:lnTo>
                    <a:pt x="27292" y="202844"/>
                  </a:lnTo>
                  <a:lnTo>
                    <a:pt x="27127" y="203263"/>
                  </a:lnTo>
                  <a:lnTo>
                    <a:pt x="31965" y="202488"/>
                  </a:lnTo>
                  <a:lnTo>
                    <a:pt x="30073" y="202958"/>
                  </a:lnTo>
                  <a:lnTo>
                    <a:pt x="31140" y="203161"/>
                  </a:lnTo>
                  <a:lnTo>
                    <a:pt x="32321" y="202717"/>
                  </a:lnTo>
                  <a:lnTo>
                    <a:pt x="33502" y="202361"/>
                  </a:lnTo>
                  <a:lnTo>
                    <a:pt x="33578" y="202120"/>
                  </a:lnTo>
                  <a:lnTo>
                    <a:pt x="35369" y="200888"/>
                  </a:lnTo>
                  <a:lnTo>
                    <a:pt x="34112" y="200672"/>
                  </a:lnTo>
                  <a:lnTo>
                    <a:pt x="34823" y="200291"/>
                  </a:lnTo>
                  <a:lnTo>
                    <a:pt x="35648" y="200152"/>
                  </a:lnTo>
                  <a:lnTo>
                    <a:pt x="36296" y="199656"/>
                  </a:lnTo>
                  <a:close/>
                </a:path>
                <a:path w="156209" h="249555">
                  <a:moveTo>
                    <a:pt x="37096" y="234543"/>
                  </a:moveTo>
                  <a:close/>
                </a:path>
                <a:path w="156209" h="249555">
                  <a:moveTo>
                    <a:pt x="37452" y="234518"/>
                  </a:moveTo>
                  <a:lnTo>
                    <a:pt x="37274" y="234416"/>
                  </a:lnTo>
                  <a:lnTo>
                    <a:pt x="37096" y="234543"/>
                  </a:lnTo>
                  <a:lnTo>
                    <a:pt x="36969" y="234696"/>
                  </a:lnTo>
                  <a:lnTo>
                    <a:pt x="36855" y="234911"/>
                  </a:lnTo>
                  <a:lnTo>
                    <a:pt x="37325" y="234696"/>
                  </a:lnTo>
                  <a:lnTo>
                    <a:pt x="37452" y="234518"/>
                  </a:lnTo>
                  <a:close/>
                </a:path>
                <a:path w="156209" h="249555">
                  <a:moveTo>
                    <a:pt x="37820" y="245846"/>
                  </a:moveTo>
                  <a:lnTo>
                    <a:pt x="36461" y="243928"/>
                  </a:lnTo>
                  <a:lnTo>
                    <a:pt x="35725" y="243166"/>
                  </a:lnTo>
                  <a:lnTo>
                    <a:pt x="33921" y="240817"/>
                  </a:lnTo>
                  <a:lnTo>
                    <a:pt x="32918" y="239776"/>
                  </a:lnTo>
                  <a:lnTo>
                    <a:pt x="32042" y="238569"/>
                  </a:lnTo>
                  <a:lnTo>
                    <a:pt x="31254" y="237350"/>
                  </a:lnTo>
                  <a:lnTo>
                    <a:pt x="29857" y="236943"/>
                  </a:lnTo>
                  <a:lnTo>
                    <a:pt x="25577" y="237109"/>
                  </a:lnTo>
                  <a:lnTo>
                    <a:pt x="21691" y="240080"/>
                  </a:lnTo>
                  <a:lnTo>
                    <a:pt x="27203" y="242608"/>
                  </a:lnTo>
                  <a:lnTo>
                    <a:pt x="28575" y="243395"/>
                  </a:lnTo>
                  <a:lnTo>
                    <a:pt x="29095" y="245554"/>
                  </a:lnTo>
                  <a:lnTo>
                    <a:pt x="30848" y="245719"/>
                  </a:lnTo>
                  <a:lnTo>
                    <a:pt x="32308" y="247180"/>
                  </a:lnTo>
                  <a:lnTo>
                    <a:pt x="35369" y="247827"/>
                  </a:lnTo>
                  <a:lnTo>
                    <a:pt x="37604" y="247027"/>
                  </a:lnTo>
                  <a:lnTo>
                    <a:pt x="37820" y="245846"/>
                  </a:lnTo>
                  <a:close/>
                </a:path>
                <a:path w="156209" h="249555">
                  <a:moveTo>
                    <a:pt x="38506" y="234213"/>
                  </a:moveTo>
                  <a:lnTo>
                    <a:pt x="37338" y="234213"/>
                  </a:lnTo>
                  <a:lnTo>
                    <a:pt x="38163" y="235000"/>
                  </a:lnTo>
                  <a:lnTo>
                    <a:pt x="38506" y="234213"/>
                  </a:lnTo>
                  <a:close/>
                </a:path>
                <a:path w="156209" h="249555">
                  <a:moveTo>
                    <a:pt x="38582" y="234048"/>
                  </a:moveTo>
                  <a:lnTo>
                    <a:pt x="34023" y="234048"/>
                  </a:lnTo>
                  <a:lnTo>
                    <a:pt x="33870" y="234048"/>
                  </a:lnTo>
                  <a:lnTo>
                    <a:pt x="33566" y="234302"/>
                  </a:lnTo>
                  <a:lnTo>
                    <a:pt x="33210" y="234048"/>
                  </a:lnTo>
                  <a:lnTo>
                    <a:pt x="33934" y="234911"/>
                  </a:lnTo>
                  <a:lnTo>
                    <a:pt x="34747" y="235178"/>
                  </a:lnTo>
                  <a:lnTo>
                    <a:pt x="35115" y="235318"/>
                  </a:lnTo>
                  <a:lnTo>
                    <a:pt x="36296" y="235318"/>
                  </a:lnTo>
                  <a:lnTo>
                    <a:pt x="36512" y="235521"/>
                  </a:lnTo>
                  <a:lnTo>
                    <a:pt x="37299" y="235597"/>
                  </a:lnTo>
                  <a:lnTo>
                    <a:pt x="36931" y="235178"/>
                  </a:lnTo>
                  <a:lnTo>
                    <a:pt x="36512" y="234696"/>
                  </a:lnTo>
                  <a:lnTo>
                    <a:pt x="36588" y="235153"/>
                  </a:lnTo>
                  <a:lnTo>
                    <a:pt x="36322" y="235178"/>
                  </a:lnTo>
                  <a:lnTo>
                    <a:pt x="36449" y="234975"/>
                  </a:lnTo>
                  <a:lnTo>
                    <a:pt x="36271" y="234975"/>
                  </a:lnTo>
                  <a:lnTo>
                    <a:pt x="36309" y="234746"/>
                  </a:lnTo>
                  <a:lnTo>
                    <a:pt x="35610" y="234696"/>
                  </a:lnTo>
                  <a:lnTo>
                    <a:pt x="36601" y="234429"/>
                  </a:lnTo>
                  <a:lnTo>
                    <a:pt x="36626" y="234772"/>
                  </a:lnTo>
                  <a:lnTo>
                    <a:pt x="36906" y="234772"/>
                  </a:lnTo>
                  <a:lnTo>
                    <a:pt x="36880" y="234429"/>
                  </a:lnTo>
                  <a:lnTo>
                    <a:pt x="37058" y="234378"/>
                  </a:lnTo>
                  <a:lnTo>
                    <a:pt x="37033" y="234200"/>
                  </a:lnTo>
                  <a:lnTo>
                    <a:pt x="37198" y="234403"/>
                  </a:lnTo>
                  <a:lnTo>
                    <a:pt x="37338" y="234213"/>
                  </a:lnTo>
                  <a:lnTo>
                    <a:pt x="38506" y="234200"/>
                  </a:lnTo>
                  <a:lnTo>
                    <a:pt x="38582" y="234048"/>
                  </a:lnTo>
                  <a:close/>
                </a:path>
                <a:path w="156209" h="249555">
                  <a:moveTo>
                    <a:pt x="38709" y="194805"/>
                  </a:moveTo>
                  <a:lnTo>
                    <a:pt x="37769" y="193814"/>
                  </a:lnTo>
                  <a:lnTo>
                    <a:pt x="37287" y="193294"/>
                  </a:lnTo>
                  <a:lnTo>
                    <a:pt x="36944" y="193497"/>
                  </a:lnTo>
                  <a:lnTo>
                    <a:pt x="36601" y="193344"/>
                  </a:lnTo>
                  <a:lnTo>
                    <a:pt x="36779" y="193243"/>
                  </a:lnTo>
                  <a:lnTo>
                    <a:pt x="36982" y="193154"/>
                  </a:lnTo>
                  <a:lnTo>
                    <a:pt x="36982" y="192900"/>
                  </a:lnTo>
                  <a:lnTo>
                    <a:pt x="37007" y="192430"/>
                  </a:lnTo>
                  <a:lnTo>
                    <a:pt x="35864" y="192735"/>
                  </a:lnTo>
                  <a:lnTo>
                    <a:pt x="36131" y="193141"/>
                  </a:lnTo>
                  <a:lnTo>
                    <a:pt x="36131" y="192900"/>
                  </a:lnTo>
                  <a:lnTo>
                    <a:pt x="36233" y="193243"/>
                  </a:lnTo>
                  <a:lnTo>
                    <a:pt x="36055" y="193230"/>
                  </a:lnTo>
                  <a:lnTo>
                    <a:pt x="35674" y="193255"/>
                  </a:lnTo>
                  <a:lnTo>
                    <a:pt x="35534" y="193497"/>
                  </a:lnTo>
                  <a:lnTo>
                    <a:pt x="35636" y="193890"/>
                  </a:lnTo>
                  <a:lnTo>
                    <a:pt x="35001" y="194106"/>
                  </a:lnTo>
                  <a:lnTo>
                    <a:pt x="35026" y="194589"/>
                  </a:lnTo>
                  <a:lnTo>
                    <a:pt x="34137" y="195732"/>
                  </a:lnTo>
                  <a:lnTo>
                    <a:pt x="34785" y="195580"/>
                  </a:lnTo>
                  <a:lnTo>
                    <a:pt x="35852" y="196075"/>
                  </a:lnTo>
                  <a:lnTo>
                    <a:pt x="36347" y="195859"/>
                  </a:lnTo>
                  <a:lnTo>
                    <a:pt x="36296" y="195580"/>
                  </a:lnTo>
                  <a:lnTo>
                    <a:pt x="36271" y="195440"/>
                  </a:lnTo>
                  <a:lnTo>
                    <a:pt x="36626" y="195478"/>
                  </a:lnTo>
                  <a:lnTo>
                    <a:pt x="36550" y="195110"/>
                  </a:lnTo>
                  <a:lnTo>
                    <a:pt x="37312" y="195160"/>
                  </a:lnTo>
                  <a:lnTo>
                    <a:pt x="37172" y="195110"/>
                  </a:lnTo>
                  <a:lnTo>
                    <a:pt x="36969" y="195033"/>
                  </a:lnTo>
                  <a:lnTo>
                    <a:pt x="38709" y="194805"/>
                  </a:lnTo>
                  <a:close/>
                </a:path>
                <a:path w="156209" h="249555">
                  <a:moveTo>
                    <a:pt x="38798" y="240665"/>
                  </a:moveTo>
                  <a:lnTo>
                    <a:pt x="38557" y="240499"/>
                  </a:lnTo>
                  <a:lnTo>
                    <a:pt x="38620" y="240703"/>
                  </a:lnTo>
                  <a:lnTo>
                    <a:pt x="38798" y="240665"/>
                  </a:lnTo>
                  <a:close/>
                </a:path>
                <a:path w="156209" h="249555">
                  <a:moveTo>
                    <a:pt x="39801" y="197345"/>
                  </a:moveTo>
                  <a:lnTo>
                    <a:pt x="38544" y="196888"/>
                  </a:lnTo>
                  <a:lnTo>
                    <a:pt x="39014" y="196380"/>
                  </a:lnTo>
                  <a:lnTo>
                    <a:pt x="39370" y="195973"/>
                  </a:lnTo>
                  <a:lnTo>
                    <a:pt x="36880" y="196697"/>
                  </a:lnTo>
                  <a:lnTo>
                    <a:pt x="37058" y="196799"/>
                  </a:lnTo>
                  <a:lnTo>
                    <a:pt x="36398" y="197116"/>
                  </a:lnTo>
                  <a:lnTo>
                    <a:pt x="35179" y="197853"/>
                  </a:lnTo>
                  <a:lnTo>
                    <a:pt x="34785" y="198297"/>
                  </a:lnTo>
                  <a:lnTo>
                    <a:pt x="33604" y="198412"/>
                  </a:lnTo>
                  <a:lnTo>
                    <a:pt x="33820" y="198043"/>
                  </a:lnTo>
                  <a:lnTo>
                    <a:pt x="34302" y="198081"/>
                  </a:lnTo>
                  <a:lnTo>
                    <a:pt x="34480" y="197612"/>
                  </a:lnTo>
                  <a:lnTo>
                    <a:pt x="34645" y="197599"/>
                  </a:lnTo>
                  <a:lnTo>
                    <a:pt x="34734" y="197281"/>
                  </a:lnTo>
                  <a:lnTo>
                    <a:pt x="35090" y="197180"/>
                  </a:lnTo>
                  <a:lnTo>
                    <a:pt x="34925" y="196951"/>
                  </a:lnTo>
                  <a:lnTo>
                    <a:pt x="35039" y="196761"/>
                  </a:lnTo>
                  <a:lnTo>
                    <a:pt x="36080" y="196316"/>
                  </a:lnTo>
                  <a:lnTo>
                    <a:pt x="35598" y="196278"/>
                  </a:lnTo>
                  <a:lnTo>
                    <a:pt x="34988" y="195783"/>
                  </a:lnTo>
                  <a:lnTo>
                    <a:pt x="33667" y="196481"/>
                  </a:lnTo>
                  <a:lnTo>
                    <a:pt x="33121" y="197091"/>
                  </a:lnTo>
                  <a:lnTo>
                    <a:pt x="31572" y="197091"/>
                  </a:lnTo>
                  <a:lnTo>
                    <a:pt x="32499" y="198589"/>
                  </a:lnTo>
                  <a:lnTo>
                    <a:pt x="33248" y="198526"/>
                  </a:lnTo>
                  <a:lnTo>
                    <a:pt x="33401" y="199478"/>
                  </a:lnTo>
                  <a:lnTo>
                    <a:pt x="34988" y="199224"/>
                  </a:lnTo>
                  <a:lnTo>
                    <a:pt x="36080" y="198843"/>
                  </a:lnTo>
                  <a:lnTo>
                    <a:pt x="38442" y="198539"/>
                  </a:lnTo>
                  <a:lnTo>
                    <a:pt x="39408" y="197904"/>
                  </a:lnTo>
                  <a:lnTo>
                    <a:pt x="39204" y="197929"/>
                  </a:lnTo>
                  <a:lnTo>
                    <a:pt x="39293" y="197751"/>
                  </a:lnTo>
                  <a:lnTo>
                    <a:pt x="39458" y="197853"/>
                  </a:lnTo>
                  <a:lnTo>
                    <a:pt x="39801" y="197345"/>
                  </a:lnTo>
                  <a:close/>
                </a:path>
                <a:path w="156209" h="249555">
                  <a:moveTo>
                    <a:pt x="44183" y="220522"/>
                  </a:moveTo>
                  <a:lnTo>
                    <a:pt x="42938" y="220713"/>
                  </a:lnTo>
                  <a:lnTo>
                    <a:pt x="40093" y="220141"/>
                  </a:lnTo>
                  <a:lnTo>
                    <a:pt x="40093" y="225272"/>
                  </a:lnTo>
                  <a:lnTo>
                    <a:pt x="40030" y="226072"/>
                  </a:lnTo>
                  <a:lnTo>
                    <a:pt x="37261" y="225539"/>
                  </a:lnTo>
                  <a:lnTo>
                    <a:pt x="36639" y="224345"/>
                  </a:lnTo>
                  <a:lnTo>
                    <a:pt x="37096" y="225082"/>
                  </a:lnTo>
                  <a:lnTo>
                    <a:pt x="40093" y="225272"/>
                  </a:lnTo>
                  <a:lnTo>
                    <a:pt x="40093" y="220141"/>
                  </a:lnTo>
                  <a:lnTo>
                    <a:pt x="39624" y="220040"/>
                  </a:lnTo>
                  <a:lnTo>
                    <a:pt x="39497" y="220230"/>
                  </a:lnTo>
                  <a:lnTo>
                    <a:pt x="39166" y="220014"/>
                  </a:lnTo>
                  <a:lnTo>
                    <a:pt x="39484" y="220256"/>
                  </a:lnTo>
                  <a:lnTo>
                    <a:pt x="38862" y="221208"/>
                  </a:lnTo>
                  <a:lnTo>
                    <a:pt x="36347" y="224104"/>
                  </a:lnTo>
                  <a:lnTo>
                    <a:pt x="38239" y="221500"/>
                  </a:lnTo>
                  <a:lnTo>
                    <a:pt x="35915" y="222834"/>
                  </a:lnTo>
                  <a:lnTo>
                    <a:pt x="35725" y="224561"/>
                  </a:lnTo>
                  <a:lnTo>
                    <a:pt x="35433" y="225475"/>
                  </a:lnTo>
                  <a:lnTo>
                    <a:pt x="34620" y="224523"/>
                  </a:lnTo>
                  <a:lnTo>
                    <a:pt x="34734" y="224345"/>
                  </a:lnTo>
                  <a:lnTo>
                    <a:pt x="34874" y="224586"/>
                  </a:lnTo>
                  <a:lnTo>
                    <a:pt x="34861" y="224282"/>
                  </a:lnTo>
                  <a:lnTo>
                    <a:pt x="34747" y="224066"/>
                  </a:lnTo>
                  <a:lnTo>
                    <a:pt x="35267" y="223735"/>
                  </a:lnTo>
                  <a:lnTo>
                    <a:pt x="35521" y="223570"/>
                  </a:lnTo>
                  <a:lnTo>
                    <a:pt x="34861" y="223685"/>
                  </a:lnTo>
                  <a:lnTo>
                    <a:pt x="36601" y="221640"/>
                  </a:lnTo>
                  <a:lnTo>
                    <a:pt x="39116" y="220040"/>
                  </a:lnTo>
                  <a:lnTo>
                    <a:pt x="36550" y="218617"/>
                  </a:lnTo>
                  <a:lnTo>
                    <a:pt x="36487" y="218313"/>
                  </a:lnTo>
                  <a:lnTo>
                    <a:pt x="36144" y="218236"/>
                  </a:lnTo>
                  <a:lnTo>
                    <a:pt x="36068" y="217970"/>
                  </a:lnTo>
                  <a:lnTo>
                    <a:pt x="36626" y="217551"/>
                  </a:lnTo>
                  <a:lnTo>
                    <a:pt x="35521" y="216725"/>
                  </a:lnTo>
                  <a:lnTo>
                    <a:pt x="35699" y="216839"/>
                  </a:lnTo>
                  <a:lnTo>
                    <a:pt x="36169" y="217081"/>
                  </a:lnTo>
                  <a:lnTo>
                    <a:pt x="35991" y="216839"/>
                  </a:lnTo>
                  <a:lnTo>
                    <a:pt x="36842" y="217157"/>
                  </a:lnTo>
                  <a:lnTo>
                    <a:pt x="36436" y="216839"/>
                  </a:lnTo>
                  <a:lnTo>
                    <a:pt x="36296" y="216725"/>
                  </a:lnTo>
                  <a:lnTo>
                    <a:pt x="36055" y="216535"/>
                  </a:lnTo>
                  <a:lnTo>
                    <a:pt x="35826" y="216357"/>
                  </a:lnTo>
                  <a:lnTo>
                    <a:pt x="35483" y="216331"/>
                  </a:lnTo>
                  <a:lnTo>
                    <a:pt x="35521" y="216535"/>
                  </a:lnTo>
                  <a:lnTo>
                    <a:pt x="35382" y="216446"/>
                  </a:lnTo>
                  <a:lnTo>
                    <a:pt x="35356" y="216230"/>
                  </a:lnTo>
                  <a:lnTo>
                    <a:pt x="34874" y="215887"/>
                  </a:lnTo>
                  <a:lnTo>
                    <a:pt x="34201" y="215468"/>
                  </a:lnTo>
                  <a:lnTo>
                    <a:pt x="34480" y="215823"/>
                  </a:lnTo>
                  <a:lnTo>
                    <a:pt x="33870" y="215252"/>
                  </a:lnTo>
                  <a:lnTo>
                    <a:pt x="33870" y="222034"/>
                  </a:lnTo>
                  <a:lnTo>
                    <a:pt x="33858" y="223583"/>
                  </a:lnTo>
                  <a:lnTo>
                    <a:pt x="33337" y="222935"/>
                  </a:lnTo>
                  <a:lnTo>
                    <a:pt x="33528" y="223164"/>
                  </a:lnTo>
                  <a:lnTo>
                    <a:pt x="33337" y="222821"/>
                  </a:lnTo>
                  <a:lnTo>
                    <a:pt x="32905" y="222694"/>
                  </a:lnTo>
                  <a:lnTo>
                    <a:pt x="33210" y="222656"/>
                  </a:lnTo>
                  <a:lnTo>
                    <a:pt x="32918" y="221424"/>
                  </a:lnTo>
                  <a:lnTo>
                    <a:pt x="31419" y="219824"/>
                  </a:lnTo>
                  <a:lnTo>
                    <a:pt x="31369" y="226339"/>
                  </a:lnTo>
                  <a:lnTo>
                    <a:pt x="30530" y="226161"/>
                  </a:lnTo>
                  <a:lnTo>
                    <a:pt x="31356" y="226110"/>
                  </a:lnTo>
                  <a:lnTo>
                    <a:pt x="31369" y="226339"/>
                  </a:lnTo>
                  <a:lnTo>
                    <a:pt x="31369" y="219824"/>
                  </a:lnTo>
                  <a:lnTo>
                    <a:pt x="29298" y="219392"/>
                  </a:lnTo>
                  <a:lnTo>
                    <a:pt x="29298" y="226250"/>
                  </a:lnTo>
                  <a:lnTo>
                    <a:pt x="28359" y="226390"/>
                  </a:lnTo>
                  <a:lnTo>
                    <a:pt x="27889" y="225882"/>
                  </a:lnTo>
                  <a:lnTo>
                    <a:pt x="27051" y="225742"/>
                  </a:lnTo>
                  <a:lnTo>
                    <a:pt x="25971" y="224891"/>
                  </a:lnTo>
                  <a:lnTo>
                    <a:pt x="23634" y="224078"/>
                  </a:lnTo>
                  <a:lnTo>
                    <a:pt x="23431" y="223075"/>
                  </a:lnTo>
                  <a:lnTo>
                    <a:pt x="23329" y="222758"/>
                  </a:lnTo>
                  <a:lnTo>
                    <a:pt x="23164" y="222377"/>
                  </a:lnTo>
                  <a:lnTo>
                    <a:pt x="23901" y="223100"/>
                  </a:lnTo>
                  <a:lnTo>
                    <a:pt x="23749" y="222567"/>
                  </a:lnTo>
                  <a:lnTo>
                    <a:pt x="24599" y="222516"/>
                  </a:lnTo>
                  <a:lnTo>
                    <a:pt x="25565" y="223799"/>
                  </a:lnTo>
                  <a:lnTo>
                    <a:pt x="26111" y="224370"/>
                  </a:lnTo>
                  <a:lnTo>
                    <a:pt x="26936" y="224472"/>
                  </a:lnTo>
                  <a:lnTo>
                    <a:pt x="27381" y="224980"/>
                  </a:lnTo>
                  <a:lnTo>
                    <a:pt x="28028" y="225107"/>
                  </a:lnTo>
                  <a:lnTo>
                    <a:pt x="28879" y="225602"/>
                  </a:lnTo>
                  <a:lnTo>
                    <a:pt x="29032" y="225577"/>
                  </a:lnTo>
                  <a:lnTo>
                    <a:pt x="29095" y="225831"/>
                  </a:lnTo>
                  <a:lnTo>
                    <a:pt x="28613" y="225717"/>
                  </a:lnTo>
                  <a:lnTo>
                    <a:pt x="29159" y="226148"/>
                  </a:lnTo>
                  <a:lnTo>
                    <a:pt x="29298" y="226250"/>
                  </a:lnTo>
                  <a:lnTo>
                    <a:pt x="29298" y="219392"/>
                  </a:lnTo>
                  <a:lnTo>
                    <a:pt x="28752" y="219278"/>
                  </a:lnTo>
                  <a:lnTo>
                    <a:pt x="28752" y="224307"/>
                  </a:lnTo>
                  <a:lnTo>
                    <a:pt x="28600" y="224066"/>
                  </a:lnTo>
                  <a:lnTo>
                    <a:pt x="28397" y="223177"/>
                  </a:lnTo>
                  <a:lnTo>
                    <a:pt x="27990" y="222516"/>
                  </a:lnTo>
                  <a:lnTo>
                    <a:pt x="27901" y="222377"/>
                  </a:lnTo>
                  <a:lnTo>
                    <a:pt x="27305" y="220891"/>
                  </a:lnTo>
                  <a:lnTo>
                    <a:pt x="28511" y="223164"/>
                  </a:lnTo>
                  <a:lnTo>
                    <a:pt x="28752" y="224307"/>
                  </a:lnTo>
                  <a:lnTo>
                    <a:pt x="28752" y="219278"/>
                  </a:lnTo>
                  <a:lnTo>
                    <a:pt x="29730" y="219087"/>
                  </a:lnTo>
                  <a:lnTo>
                    <a:pt x="31051" y="219011"/>
                  </a:lnTo>
                  <a:lnTo>
                    <a:pt x="31165" y="219290"/>
                  </a:lnTo>
                  <a:lnTo>
                    <a:pt x="31826" y="219621"/>
                  </a:lnTo>
                  <a:lnTo>
                    <a:pt x="32219" y="219900"/>
                  </a:lnTo>
                  <a:lnTo>
                    <a:pt x="33870" y="222034"/>
                  </a:lnTo>
                  <a:lnTo>
                    <a:pt x="33870" y="215252"/>
                  </a:lnTo>
                  <a:lnTo>
                    <a:pt x="33680" y="215061"/>
                  </a:lnTo>
                  <a:lnTo>
                    <a:pt x="32486" y="215112"/>
                  </a:lnTo>
                  <a:lnTo>
                    <a:pt x="31864" y="215811"/>
                  </a:lnTo>
                  <a:lnTo>
                    <a:pt x="31648" y="215798"/>
                  </a:lnTo>
                  <a:lnTo>
                    <a:pt x="31648" y="216103"/>
                  </a:lnTo>
                  <a:lnTo>
                    <a:pt x="31661" y="216230"/>
                  </a:lnTo>
                  <a:lnTo>
                    <a:pt x="31597" y="216103"/>
                  </a:lnTo>
                  <a:lnTo>
                    <a:pt x="30543" y="215950"/>
                  </a:lnTo>
                  <a:lnTo>
                    <a:pt x="30683" y="217703"/>
                  </a:lnTo>
                  <a:lnTo>
                    <a:pt x="29451" y="216382"/>
                  </a:lnTo>
                  <a:lnTo>
                    <a:pt x="31610" y="215379"/>
                  </a:lnTo>
                  <a:lnTo>
                    <a:pt x="31889" y="215392"/>
                  </a:lnTo>
                  <a:lnTo>
                    <a:pt x="32143" y="215087"/>
                  </a:lnTo>
                  <a:lnTo>
                    <a:pt x="32219" y="214896"/>
                  </a:lnTo>
                  <a:lnTo>
                    <a:pt x="32435" y="214820"/>
                  </a:lnTo>
                  <a:lnTo>
                    <a:pt x="32778" y="214782"/>
                  </a:lnTo>
                  <a:lnTo>
                    <a:pt x="32626" y="214604"/>
                  </a:lnTo>
                  <a:lnTo>
                    <a:pt x="31178" y="215023"/>
                  </a:lnTo>
                  <a:lnTo>
                    <a:pt x="29248" y="214020"/>
                  </a:lnTo>
                  <a:lnTo>
                    <a:pt x="28028" y="214376"/>
                  </a:lnTo>
                  <a:lnTo>
                    <a:pt x="28028" y="219303"/>
                  </a:lnTo>
                  <a:lnTo>
                    <a:pt x="27381" y="219710"/>
                  </a:lnTo>
                  <a:lnTo>
                    <a:pt x="26276" y="219417"/>
                  </a:lnTo>
                  <a:lnTo>
                    <a:pt x="25793" y="218871"/>
                  </a:lnTo>
                  <a:lnTo>
                    <a:pt x="25615" y="218478"/>
                  </a:lnTo>
                  <a:lnTo>
                    <a:pt x="25158" y="218338"/>
                  </a:lnTo>
                  <a:lnTo>
                    <a:pt x="25057" y="218198"/>
                  </a:lnTo>
                  <a:lnTo>
                    <a:pt x="25323" y="218376"/>
                  </a:lnTo>
                  <a:lnTo>
                    <a:pt x="25412" y="218198"/>
                  </a:lnTo>
                  <a:lnTo>
                    <a:pt x="25082" y="216979"/>
                  </a:lnTo>
                  <a:lnTo>
                    <a:pt x="25171" y="216776"/>
                  </a:lnTo>
                  <a:lnTo>
                    <a:pt x="25793" y="217868"/>
                  </a:lnTo>
                  <a:lnTo>
                    <a:pt x="25527" y="218008"/>
                  </a:lnTo>
                  <a:lnTo>
                    <a:pt x="26441" y="218579"/>
                  </a:lnTo>
                  <a:lnTo>
                    <a:pt x="28028" y="219303"/>
                  </a:lnTo>
                  <a:lnTo>
                    <a:pt x="28028" y="214376"/>
                  </a:lnTo>
                  <a:lnTo>
                    <a:pt x="27838" y="214426"/>
                  </a:lnTo>
                  <a:lnTo>
                    <a:pt x="27127" y="214896"/>
                  </a:lnTo>
                  <a:lnTo>
                    <a:pt x="26301" y="215341"/>
                  </a:lnTo>
                  <a:lnTo>
                    <a:pt x="25819" y="216395"/>
                  </a:lnTo>
                  <a:lnTo>
                    <a:pt x="25285" y="216522"/>
                  </a:lnTo>
                  <a:lnTo>
                    <a:pt x="25603" y="215836"/>
                  </a:lnTo>
                  <a:lnTo>
                    <a:pt x="26238" y="214947"/>
                  </a:lnTo>
                  <a:lnTo>
                    <a:pt x="26352" y="213334"/>
                  </a:lnTo>
                  <a:lnTo>
                    <a:pt x="25323" y="213944"/>
                  </a:lnTo>
                  <a:lnTo>
                    <a:pt x="24663" y="214706"/>
                  </a:lnTo>
                  <a:lnTo>
                    <a:pt x="24345" y="215112"/>
                  </a:lnTo>
                  <a:lnTo>
                    <a:pt x="23520" y="215684"/>
                  </a:lnTo>
                  <a:lnTo>
                    <a:pt x="23266" y="216535"/>
                  </a:lnTo>
                  <a:lnTo>
                    <a:pt x="21348" y="216890"/>
                  </a:lnTo>
                  <a:lnTo>
                    <a:pt x="18999" y="218313"/>
                  </a:lnTo>
                  <a:lnTo>
                    <a:pt x="18897" y="218478"/>
                  </a:lnTo>
                  <a:lnTo>
                    <a:pt x="21209" y="219837"/>
                  </a:lnTo>
                  <a:lnTo>
                    <a:pt x="20916" y="219837"/>
                  </a:lnTo>
                  <a:lnTo>
                    <a:pt x="21348" y="220052"/>
                  </a:lnTo>
                  <a:lnTo>
                    <a:pt x="21310" y="220433"/>
                  </a:lnTo>
                  <a:lnTo>
                    <a:pt x="20459" y="220052"/>
                  </a:lnTo>
                  <a:lnTo>
                    <a:pt x="20370" y="219887"/>
                  </a:lnTo>
                  <a:lnTo>
                    <a:pt x="19164" y="219468"/>
                  </a:lnTo>
                  <a:lnTo>
                    <a:pt x="19240" y="219316"/>
                  </a:lnTo>
                  <a:lnTo>
                    <a:pt x="18910" y="219341"/>
                  </a:lnTo>
                  <a:lnTo>
                    <a:pt x="19278" y="219252"/>
                  </a:lnTo>
                  <a:lnTo>
                    <a:pt x="19100" y="219075"/>
                  </a:lnTo>
                  <a:lnTo>
                    <a:pt x="18376" y="219176"/>
                  </a:lnTo>
                  <a:lnTo>
                    <a:pt x="16065" y="218338"/>
                  </a:lnTo>
                  <a:lnTo>
                    <a:pt x="14389" y="222758"/>
                  </a:lnTo>
                  <a:lnTo>
                    <a:pt x="10769" y="224980"/>
                  </a:lnTo>
                  <a:lnTo>
                    <a:pt x="9994" y="225425"/>
                  </a:lnTo>
                  <a:lnTo>
                    <a:pt x="10845" y="226034"/>
                  </a:lnTo>
                  <a:lnTo>
                    <a:pt x="10502" y="226593"/>
                  </a:lnTo>
                  <a:lnTo>
                    <a:pt x="10045" y="226949"/>
                  </a:lnTo>
                  <a:lnTo>
                    <a:pt x="10922" y="227952"/>
                  </a:lnTo>
                  <a:lnTo>
                    <a:pt x="11531" y="227914"/>
                  </a:lnTo>
                  <a:lnTo>
                    <a:pt x="11950" y="227291"/>
                  </a:lnTo>
                  <a:lnTo>
                    <a:pt x="11620" y="226707"/>
                  </a:lnTo>
                  <a:lnTo>
                    <a:pt x="11899" y="226936"/>
                  </a:lnTo>
                  <a:lnTo>
                    <a:pt x="16510" y="232029"/>
                  </a:lnTo>
                  <a:lnTo>
                    <a:pt x="18986" y="231241"/>
                  </a:lnTo>
                  <a:lnTo>
                    <a:pt x="20828" y="232194"/>
                  </a:lnTo>
                  <a:lnTo>
                    <a:pt x="21678" y="231241"/>
                  </a:lnTo>
                  <a:lnTo>
                    <a:pt x="21907" y="230974"/>
                  </a:lnTo>
                  <a:lnTo>
                    <a:pt x="24041" y="231470"/>
                  </a:lnTo>
                  <a:lnTo>
                    <a:pt x="31902" y="227076"/>
                  </a:lnTo>
                  <a:lnTo>
                    <a:pt x="34378" y="227545"/>
                  </a:lnTo>
                  <a:lnTo>
                    <a:pt x="34404" y="227076"/>
                  </a:lnTo>
                  <a:lnTo>
                    <a:pt x="34417" y="226390"/>
                  </a:lnTo>
                  <a:lnTo>
                    <a:pt x="34417" y="225945"/>
                  </a:lnTo>
                  <a:lnTo>
                    <a:pt x="35293" y="225894"/>
                  </a:lnTo>
                  <a:lnTo>
                    <a:pt x="34874" y="227266"/>
                  </a:lnTo>
                  <a:lnTo>
                    <a:pt x="33337" y="228269"/>
                  </a:lnTo>
                  <a:lnTo>
                    <a:pt x="32181" y="228676"/>
                  </a:lnTo>
                  <a:lnTo>
                    <a:pt x="30835" y="229209"/>
                  </a:lnTo>
                  <a:lnTo>
                    <a:pt x="29984" y="230009"/>
                  </a:lnTo>
                  <a:lnTo>
                    <a:pt x="26873" y="231127"/>
                  </a:lnTo>
                  <a:lnTo>
                    <a:pt x="31242" y="232397"/>
                  </a:lnTo>
                  <a:lnTo>
                    <a:pt x="31775" y="233045"/>
                  </a:lnTo>
                  <a:lnTo>
                    <a:pt x="31788" y="232600"/>
                  </a:lnTo>
                  <a:lnTo>
                    <a:pt x="32181" y="232651"/>
                  </a:lnTo>
                  <a:lnTo>
                    <a:pt x="32296" y="232498"/>
                  </a:lnTo>
                  <a:lnTo>
                    <a:pt x="32613" y="232079"/>
                  </a:lnTo>
                  <a:lnTo>
                    <a:pt x="34874" y="232689"/>
                  </a:lnTo>
                  <a:lnTo>
                    <a:pt x="34912" y="232816"/>
                  </a:lnTo>
                  <a:lnTo>
                    <a:pt x="33896" y="233692"/>
                  </a:lnTo>
                  <a:lnTo>
                    <a:pt x="33921" y="233895"/>
                  </a:lnTo>
                  <a:lnTo>
                    <a:pt x="34086" y="233883"/>
                  </a:lnTo>
                  <a:lnTo>
                    <a:pt x="38595" y="233997"/>
                  </a:lnTo>
                  <a:lnTo>
                    <a:pt x="38887" y="233362"/>
                  </a:lnTo>
                  <a:lnTo>
                    <a:pt x="39738" y="233083"/>
                  </a:lnTo>
                  <a:lnTo>
                    <a:pt x="39624" y="232854"/>
                  </a:lnTo>
                  <a:lnTo>
                    <a:pt x="41071" y="232816"/>
                  </a:lnTo>
                  <a:lnTo>
                    <a:pt x="41033" y="232689"/>
                  </a:lnTo>
                  <a:lnTo>
                    <a:pt x="40805" y="232689"/>
                  </a:lnTo>
                  <a:lnTo>
                    <a:pt x="40817" y="232537"/>
                  </a:lnTo>
                  <a:lnTo>
                    <a:pt x="41656" y="232524"/>
                  </a:lnTo>
                  <a:lnTo>
                    <a:pt x="42011" y="232549"/>
                  </a:lnTo>
                  <a:lnTo>
                    <a:pt x="41846" y="232384"/>
                  </a:lnTo>
                  <a:lnTo>
                    <a:pt x="42367" y="232435"/>
                  </a:lnTo>
                  <a:lnTo>
                    <a:pt x="42214" y="232206"/>
                  </a:lnTo>
                  <a:lnTo>
                    <a:pt x="42278" y="232067"/>
                  </a:lnTo>
                  <a:lnTo>
                    <a:pt x="42672" y="232206"/>
                  </a:lnTo>
                  <a:lnTo>
                    <a:pt x="43116" y="231228"/>
                  </a:lnTo>
                  <a:lnTo>
                    <a:pt x="43421" y="230797"/>
                  </a:lnTo>
                  <a:lnTo>
                    <a:pt x="43103" y="230797"/>
                  </a:lnTo>
                  <a:lnTo>
                    <a:pt x="42862" y="230339"/>
                  </a:lnTo>
                  <a:lnTo>
                    <a:pt x="41833" y="229590"/>
                  </a:lnTo>
                  <a:lnTo>
                    <a:pt x="41833" y="231914"/>
                  </a:lnTo>
                  <a:lnTo>
                    <a:pt x="41338" y="231838"/>
                  </a:lnTo>
                  <a:lnTo>
                    <a:pt x="41249" y="232270"/>
                  </a:lnTo>
                  <a:lnTo>
                    <a:pt x="40754" y="232422"/>
                  </a:lnTo>
                  <a:lnTo>
                    <a:pt x="40132" y="232537"/>
                  </a:lnTo>
                  <a:lnTo>
                    <a:pt x="40246" y="232359"/>
                  </a:lnTo>
                  <a:lnTo>
                    <a:pt x="40246" y="232079"/>
                  </a:lnTo>
                  <a:lnTo>
                    <a:pt x="39992" y="231228"/>
                  </a:lnTo>
                  <a:lnTo>
                    <a:pt x="41833" y="231914"/>
                  </a:lnTo>
                  <a:lnTo>
                    <a:pt x="41833" y="229590"/>
                  </a:lnTo>
                  <a:lnTo>
                    <a:pt x="41440" y="229298"/>
                  </a:lnTo>
                  <a:lnTo>
                    <a:pt x="40817" y="228269"/>
                  </a:lnTo>
                  <a:lnTo>
                    <a:pt x="40284" y="227431"/>
                  </a:lnTo>
                  <a:lnTo>
                    <a:pt x="39827" y="226707"/>
                  </a:lnTo>
                  <a:lnTo>
                    <a:pt x="40297" y="226441"/>
                  </a:lnTo>
                  <a:lnTo>
                    <a:pt x="41554" y="226352"/>
                  </a:lnTo>
                  <a:lnTo>
                    <a:pt x="42278" y="224345"/>
                  </a:lnTo>
                  <a:lnTo>
                    <a:pt x="42367" y="224104"/>
                  </a:lnTo>
                  <a:lnTo>
                    <a:pt x="43154" y="222084"/>
                  </a:lnTo>
                  <a:lnTo>
                    <a:pt x="43637" y="221716"/>
                  </a:lnTo>
                  <a:lnTo>
                    <a:pt x="43840" y="220853"/>
                  </a:lnTo>
                  <a:lnTo>
                    <a:pt x="43980" y="220713"/>
                  </a:lnTo>
                  <a:lnTo>
                    <a:pt x="44183" y="220522"/>
                  </a:lnTo>
                  <a:close/>
                </a:path>
                <a:path w="156209" h="249555">
                  <a:moveTo>
                    <a:pt x="44411" y="187032"/>
                  </a:moveTo>
                  <a:lnTo>
                    <a:pt x="44043" y="186067"/>
                  </a:lnTo>
                  <a:lnTo>
                    <a:pt x="42621" y="185229"/>
                  </a:lnTo>
                  <a:lnTo>
                    <a:pt x="41465" y="185229"/>
                  </a:lnTo>
                  <a:lnTo>
                    <a:pt x="41135" y="185661"/>
                  </a:lnTo>
                  <a:lnTo>
                    <a:pt x="40741" y="186804"/>
                  </a:lnTo>
                  <a:lnTo>
                    <a:pt x="40411" y="187210"/>
                  </a:lnTo>
                  <a:lnTo>
                    <a:pt x="39687" y="188417"/>
                  </a:lnTo>
                  <a:lnTo>
                    <a:pt x="37896" y="186651"/>
                  </a:lnTo>
                  <a:lnTo>
                    <a:pt x="36918" y="187604"/>
                  </a:lnTo>
                  <a:lnTo>
                    <a:pt x="36664" y="187769"/>
                  </a:lnTo>
                  <a:lnTo>
                    <a:pt x="36029" y="187756"/>
                  </a:lnTo>
                  <a:lnTo>
                    <a:pt x="35941" y="187579"/>
                  </a:lnTo>
                  <a:lnTo>
                    <a:pt x="35814" y="187972"/>
                  </a:lnTo>
                  <a:lnTo>
                    <a:pt x="35826" y="188366"/>
                  </a:lnTo>
                  <a:lnTo>
                    <a:pt x="36004" y="188175"/>
                  </a:lnTo>
                  <a:lnTo>
                    <a:pt x="35991" y="188341"/>
                  </a:lnTo>
                  <a:lnTo>
                    <a:pt x="35737" y="188506"/>
                  </a:lnTo>
                  <a:lnTo>
                    <a:pt x="35610" y="189115"/>
                  </a:lnTo>
                  <a:lnTo>
                    <a:pt x="35509" y="189382"/>
                  </a:lnTo>
                  <a:lnTo>
                    <a:pt x="35407" y="189141"/>
                  </a:lnTo>
                  <a:lnTo>
                    <a:pt x="35407" y="189458"/>
                  </a:lnTo>
                  <a:lnTo>
                    <a:pt x="35280" y="189255"/>
                  </a:lnTo>
                  <a:lnTo>
                    <a:pt x="34988" y="189712"/>
                  </a:lnTo>
                  <a:lnTo>
                    <a:pt x="35153" y="189725"/>
                  </a:lnTo>
                  <a:lnTo>
                    <a:pt x="35204" y="189560"/>
                  </a:lnTo>
                  <a:lnTo>
                    <a:pt x="35191" y="189941"/>
                  </a:lnTo>
                  <a:lnTo>
                    <a:pt x="34810" y="189750"/>
                  </a:lnTo>
                  <a:lnTo>
                    <a:pt x="34747" y="190119"/>
                  </a:lnTo>
                  <a:lnTo>
                    <a:pt x="32918" y="191566"/>
                  </a:lnTo>
                  <a:lnTo>
                    <a:pt x="35306" y="191668"/>
                  </a:lnTo>
                  <a:lnTo>
                    <a:pt x="36436" y="190868"/>
                  </a:lnTo>
                  <a:lnTo>
                    <a:pt x="37033" y="190538"/>
                  </a:lnTo>
                  <a:lnTo>
                    <a:pt x="38214" y="190677"/>
                  </a:lnTo>
                  <a:lnTo>
                    <a:pt x="38709" y="190296"/>
                  </a:lnTo>
                  <a:lnTo>
                    <a:pt x="42265" y="189839"/>
                  </a:lnTo>
                  <a:lnTo>
                    <a:pt x="42087" y="188912"/>
                  </a:lnTo>
                  <a:lnTo>
                    <a:pt x="44411" y="187032"/>
                  </a:lnTo>
                  <a:close/>
                </a:path>
                <a:path w="156209" h="249555">
                  <a:moveTo>
                    <a:pt x="45313" y="239356"/>
                  </a:moveTo>
                  <a:lnTo>
                    <a:pt x="45224" y="238950"/>
                  </a:lnTo>
                  <a:lnTo>
                    <a:pt x="45021" y="239014"/>
                  </a:lnTo>
                  <a:lnTo>
                    <a:pt x="45237" y="239356"/>
                  </a:lnTo>
                  <a:close/>
                </a:path>
                <a:path w="156209" h="249555">
                  <a:moveTo>
                    <a:pt x="45339" y="198069"/>
                  </a:moveTo>
                  <a:lnTo>
                    <a:pt x="45275" y="197802"/>
                  </a:lnTo>
                  <a:lnTo>
                    <a:pt x="45199" y="197662"/>
                  </a:lnTo>
                  <a:lnTo>
                    <a:pt x="45161" y="198247"/>
                  </a:lnTo>
                  <a:lnTo>
                    <a:pt x="45339" y="198069"/>
                  </a:lnTo>
                  <a:close/>
                </a:path>
                <a:path w="156209" h="249555">
                  <a:moveTo>
                    <a:pt x="47637" y="189611"/>
                  </a:moveTo>
                  <a:lnTo>
                    <a:pt x="46748" y="189699"/>
                  </a:lnTo>
                  <a:lnTo>
                    <a:pt x="46748" y="189471"/>
                  </a:lnTo>
                  <a:lnTo>
                    <a:pt x="45072" y="189814"/>
                  </a:lnTo>
                  <a:lnTo>
                    <a:pt x="46278" y="190220"/>
                  </a:lnTo>
                  <a:lnTo>
                    <a:pt x="47485" y="190322"/>
                  </a:lnTo>
                  <a:lnTo>
                    <a:pt x="47231" y="189953"/>
                  </a:lnTo>
                  <a:lnTo>
                    <a:pt x="47040" y="189890"/>
                  </a:lnTo>
                  <a:lnTo>
                    <a:pt x="47637" y="189611"/>
                  </a:lnTo>
                  <a:close/>
                </a:path>
                <a:path w="156209" h="249555">
                  <a:moveTo>
                    <a:pt x="47828" y="191541"/>
                  </a:moveTo>
                  <a:lnTo>
                    <a:pt x="47371" y="191262"/>
                  </a:lnTo>
                  <a:lnTo>
                    <a:pt x="47688" y="190639"/>
                  </a:lnTo>
                  <a:lnTo>
                    <a:pt x="44704" y="191719"/>
                  </a:lnTo>
                  <a:lnTo>
                    <a:pt x="42037" y="193078"/>
                  </a:lnTo>
                  <a:lnTo>
                    <a:pt x="42418" y="193751"/>
                  </a:lnTo>
                  <a:lnTo>
                    <a:pt x="45262" y="194144"/>
                  </a:lnTo>
                  <a:lnTo>
                    <a:pt x="44843" y="192989"/>
                  </a:lnTo>
                  <a:lnTo>
                    <a:pt x="45351" y="192608"/>
                  </a:lnTo>
                  <a:lnTo>
                    <a:pt x="46431" y="192214"/>
                  </a:lnTo>
                  <a:lnTo>
                    <a:pt x="46558" y="191643"/>
                  </a:lnTo>
                  <a:lnTo>
                    <a:pt x="47320" y="192112"/>
                  </a:lnTo>
                  <a:lnTo>
                    <a:pt x="47231" y="191693"/>
                  </a:lnTo>
                  <a:lnTo>
                    <a:pt x="46621" y="191604"/>
                  </a:lnTo>
                  <a:lnTo>
                    <a:pt x="47828" y="191541"/>
                  </a:lnTo>
                  <a:close/>
                </a:path>
                <a:path w="156209" h="249555">
                  <a:moveTo>
                    <a:pt x="47840" y="24790"/>
                  </a:moveTo>
                  <a:lnTo>
                    <a:pt x="47396" y="24523"/>
                  </a:lnTo>
                  <a:lnTo>
                    <a:pt x="47066" y="25146"/>
                  </a:lnTo>
                  <a:lnTo>
                    <a:pt x="47650" y="25082"/>
                  </a:lnTo>
                  <a:lnTo>
                    <a:pt x="47840" y="24790"/>
                  </a:lnTo>
                  <a:close/>
                </a:path>
                <a:path w="156209" h="249555">
                  <a:moveTo>
                    <a:pt x="48158" y="248729"/>
                  </a:moveTo>
                  <a:lnTo>
                    <a:pt x="47561" y="247916"/>
                  </a:lnTo>
                  <a:lnTo>
                    <a:pt x="47650" y="247142"/>
                  </a:lnTo>
                  <a:lnTo>
                    <a:pt x="47256" y="247142"/>
                  </a:lnTo>
                  <a:lnTo>
                    <a:pt x="47015" y="246646"/>
                  </a:lnTo>
                  <a:lnTo>
                    <a:pt x="45796" y="246087"/>
                  </a:lnTo>
                  <a:lnTo>
                    <a:pt x="45758" y="245376"/>
                  </a:lnTo>
                  <a:lnTo>
                    <a:pt x="46774" y="245999"/>
                  </a:lnTo>
                  <a:lnTo>
                    <a:pt x="46342" y="245503"/>
                  </a:lnTo>
                  <a:lnTo>
                    <a:pt x="46228" y="245275"/>
                  </a:lnTo>
                  <a:lnTo>
                    <a:pt x="45961" y="244729"/>
                  </a:lnTo>
                  <a:lnTo>
                    <a:pt x="45885" y="242227"/>
                  </a:lnTo>
                  <a:lnTo>
                    <a:pt x="46024" y="241985"/>
                  </a:lnTo>
                  <a:lnTo>
                    <a:pt x="45732" y="241985"/>
                  </a:lnTo>
                  <a:lnTo>
                    <a:pt x="45821" y="241668"/>
                  </a:lnTo>
                  <a:lnTo>
                    <a:pt x="46113" y="241871"/>
                  </a:lnTo>
                  <a:lnTo>
                    <a:pt x="46062" y="241668"/>
                  </a:lnTo>
                  <a:lnTo>
                    <a:pt x="46012" y="241427"/>
                  </a:lnTo>
                  <a:lnTo>
                    <a:pt x="45935" y="240893"/>
                  </a:lnTo>
                  <a:lnTo>
                    <a:pt x="45910" y="240665"/>
                  </a:lnTo>
                  <a:lnTo>
                    <a:pt x="45897" y="240487"/>
                  </a:lnTo>
                  <a:lnTo>
                    <a:pt x="45872" y="240182"/>
                  </a:lnTo>
                  <a:lnTo>
                    <a:pt x="45466" y="240182"/>
                  </a:lnTo>
                  <a:lnTo>
                    <a:pt x="45466" y="239776"/>
                  </a:lnTo>
                  <a:lnTo>
                    <a:pt x="45478" y="239522"/>
                  </a:lnTo>
                  <a:lnTo>
                    <a:pt x="45275" y="239445"/>
                  </a:lnTo>
                  <a:lnTo>
                    <a:pt x="45402" y="239687"/>
                  </a:lnTo>
                  <a:lnTo>
                    <a:pt x="45161" y="239776"/>
                  </a:lnTo>
                  <a:lnTo>
                    <a:pt x="45199" y="239649"/>
                  </a:lnTo>
                  <a:lnTo>
                    <a:pt x="45275" y="239445"/>
                  </a:lnTo>
                  <a:lnTo>
                    <a:pt x="44881" y="239217"/>
                  </a:lnTo>
                  <a:lnTo>
                    <a:pt x="44564" y="239026"/>
                  </a:lnTo>
                  <a:lnTo>
                    <a:pt x="44221" y="238734"/>
                  </a:lnTo>
                  <a:lnTo>
                    <a:pt x="43815" y="239026"/>
                  </a:lnTo>
                  <a:lnTo>
                    <a:pt x="43916" y="238594"/>
                  </a:lnTo>
                  <a:lnTo>
                    <a:pt x="43967" y="238404"/>
                  </a:lnTo>
                  <a:lnTo>
                    <a:pt x="43637" y="238556"/>
                  </a:lnTo>
                  <a:lnTo>
                    <a:pt x="43776" y="238061"/>
                  </a:lnTo>
                  <a:lnTo>
                    <a:pt x="43116" y="238506"/>
                  </a:lnTo>
                  <a:lnTo>
                    <a:pt x="43116" y="237871"/>
                  </a:lnTo>
                  <a:lnTo>
                    <a:pt x="42659" y="237871"/>
                  </a:lnTo>
                  <a:lnTo>
                    <a:pt x="41897" y="237274"/>
                  </a:lnTo>
                  <a:lnTo>
                    <a:pt x="41719" y="237134"/>
                  </a:lnTo>
                  <a:lnTo>
                    <a:pt x="41186" y="237274"/>
                  </a:lnTo>
                  <a:lnTo>
                    <a:pt x="39776" y="236982"/>
                  </a:lnTo>
                  <a:lnTo>
                    <a:pt x="38392" y="237464"/>
                  </a:lnTo>
                  <a:lnTo>
                    <a:pt x="37388" y="238328"/>
                  </a:lnTo>
                  <a:lnTo>
                    <a:pt x="37541" y="238607"/>
                  </a:lnTo>
                  <a:lnTo>
                    <a:pt x="37884" y="238594"/>
                  </a:lnTo>
                  <a:lnTo>
                    <a:pt x="37973" y="238861"/>
                  </a:lnTo>
                  <a:lnTo>
                    <a:pt x="37630" y="239064"/>
                  </a:lnTo>
                  <a:lnTo>
                    <a:pt x="38138" y="238950"/>
                  </a:lnTo>
                  <a:lnTo>
                    <a:pt x="37909" y="239255"/>
                  </a:lnTo>
                  <a:lnTo>
                    <a:pt x="38239" y="239268"/>
                  </a:lnTo>
                  <a:lnTo>
                    <a:pt x="37973" y="239750"/>
                  </a:lnTo>
                  <a:lnTo>
                    <a:pt x="38455" y="239649"/>
                  </a:lnTo>
                  <a:lnTo>
                    <a:pt x="38544" y="240499"/>
                  </a:lnTo>
                  <a:lnTo>
                    <a:pt x="38760" y="240487"/>
                  </a:lnTo>
                  <a:lnTo>
                    <a:pt x="38798" y="240665"/>
                  </a:lnTo>
                  <a:lnTo>
                    <a:pt x="38798" y="241160"/>
                  </a:lnTo>
                  <a:lnTo>
                    <a:pt x="39103" y="240893"/>
                  </a:lnTo>
                  <a:lnTo>
                    <a:pt x="39141" y="241071"/>
                  </a:lnTo>
                  <a:lnTo>
                    <a:pt x="38569" y="241338"/>
                  </a:lnTo>
                  <a:lnTo>
                    <a:pt x="38976" y="241477"/>
                  </a:lnTo>
                  <a:lnTo>
                    <a:pt x="39560" y="243674"/>
                  </a:lnTo>
                  <a:lnTo>
                    <a:pt x="41503" y="245821"/>
                  </a:lnTo>
                  <a:lnTo>
                    <a:pt x="43967" y="246672"/>
                  </a:lnTo>
                  <a:lnTo>
                    <a:pt x="43891" y="246316"/>
                  </a:lnTo>
                  <a:lnTo>
                    <a:pt x="44272" y="246392"/>
                  </a:lnTo>
                  <a:lnTo>
                    <a:pt x="44246" y="246164"/>
                  </a:lnTo>
                  <a:lnTo>
                    <a:pt x="44196" y="245706"/>
                  </a:lnTo>
                  <a:lnTo>
                    <a:pt x="43942" y="245681"/>
                  </a:lnTo>
                  <a:lnTo>
                    <a:pt x="44538" y="245376"/>
                  </a:lnTo>
                  <a:lnTo>
                    <a:pt x="44983" y="246087"/>
                  </a:lnTo>
                  <a:lnTo>
                    <a:pt x="45872" y="246646"/>
                  </a:lnTo>
                  <a:lnTo>
                    <a:pt x="45948" y="247040"/>
                  </a:lnTo>
                  <a:lnTo>
                    <a:pt x="45732" y="247586"/>
                  </a:lnTo>
                  <a:lnTo>
                    <a:pt x="45783" y="247827"/>
                  </a:lnTo>
                  <a:lnTo>
                    <a:pt x="48158" y="248729"/>
                  </a:lnTo>
                  <a:close/>
                </a:path>
                <a:path w="156209" h="249555">
                  <a:moveTo>
                    <a:pt x="48323" y="25552"/>
                  </a:moveTo>
                  <a:lnTo>
                    <a:pt x="47764" y="25615"/>
                  </a:lnTo>
                  <a:lnTo>
                    <a:pt x="47383" y="25882"/>
                  </a:lnTo>
                  <a:lnTo>
                    <a:pt x="47282" y="26162"/>
                  </a:lnTo>
                  <a:lnTo>
                    <a:pt x="47040" y="26136"/>
                  </a:lnTo>
                  <a:lnTo>
                    <a:pt x="47485" y="25590"/>
                  </a:lnTo>
                  <a:lnTo>
                    <a:pt x="47650" y="25285"/>
                  </a:lnTo>
                  <a:lnTo>
                    <a:pt x="46659" y="26022"/>
                  </a:lnTo>
                  <a:lnTo>
                    <a:pt x="47091" y="25590"/>
                  </a:lnTo>
                  <a:lnTo>
                    <a:pt x="46939" y="25425"/>
                  </a:lnTo>
                  <a:lnTo>
                    <a:pt x="47091" y="25387"/>
                  </a:lnTo>
                  <a:lnTo>
                    <a:pt x="47307" y="25425"/>
                  </a:lnTo>
                  <a:lnTo>
                    <a:pt x="47053" y="25171"/>
                  </a:lnTo>
                  <a:lnTo>
                    <a:pt x="46875" y="25514"/>
                  </a:lnTo>
                  <a:lnTo>
                    <a:pt x="46189" y="25476"/>
                  </a:lnTo>
                  <a:lnTo>
                    <a:pt x="45999" y="25692"/>
                  </a:lnTo>
                  <a:lnTo>
                    <a:pt x="44869" y="26682"/>
                  </a:lnTo>
                  <a:lnTo>
                    <a:pt x="45593" y="26911"/>
                  </a:lnTo>
                  <a:lnTo>
                    <a:pt x="46367" y="26568"/>
                  </a:lnTo>
                  <a:lnTo>
                    <a:pt x="47764" y="26441"/>
                  </a:lnTo>
                  <a:lnTo>
                    <a:pt x="47929" y="26162"/>
                  </a:lnTo>
                  <a:lnTo>
                    <a:pt x="48323" y="25552"/>
                  </a:lnTo>
                  <a:close/>
                </a:path>
                <a:path w="156209" h="249555">
                  <a:moveTo>
                    <a:pt x="48679" y="3594"/>
                  </a:moveTo>
                  <a:lnTo>
                    <a:pt x="48437" y="3619"/>
                  </a:lnTo>
                  <a:lnTo>
                    <a:pt x="48653" y="3771"/>
                  </a:lnTo>
                  <a:lnTo>
                    <a:pt x="48679" y="3594"/>
                  </a:lnTo>
                  <a:close/>
                </a:path>
                <a:path w="156209" h="249555">
                  <a:moveTo>
                    <a:pt x="48806" y="3873"/>
                  </a:moveTo>
                  <a:lnTo>
                    <a:pt x="48653" y="3771"/>
                  </a:lnTo>
                  <a:lnTo>
                    <a:pt x="48806" y="3873"/>
                  </a:lnTo>
                  <a:close/>
                </a:path>
                <a:path w="156209" h="249555">
                  <a:moveTo>
                    <a:pt x="48983" y="241414"/>
                  </a:moveTo>
                  <a:close/>
                </a:path>
                <a:path w="156209" h="249555">
                  <a:moveTo>
                    <a:pt x="49314" y="207124"/>
                  </a:moveTo>
                  <a:lnTo>
                    <a:pt x="49034" y="207391"/>
                  </a:lnTo>
                  <a:lnTo>
                    <a:pt x="49301" y="207606"/>
                  </a:lnTo>
                  <a:lnTo>
                    <a:pt x="49314" y="207124"/>
                  </a:lnTo>
                  <a:close/>
                </a:path>
                <a:path w="156209" h="249555">
                  <a:moveTo>
                    <a:pt x="49987" y="3797"/>
                  </a:moveTo>
                  <a:lnTo>
                    <a:pt x="49034" y="5346"/>
                  </a:lnTo>
                  <a:lnTo>
                    <a:pt x="48958" y="4165"/>
                  </a:lnTo>
                  <a:lnTo>
                    <a:pt x="48615" y="4165"/>
                  </a:lnTo>
                  <a:lnTo>
                    <a:pt x="48564" y="3835"/>
                  </a:lnTo>
                  <a:lnTo>
                    <a:pt x="47637" y="3683"/>
                  </a:lnTo>
                  <a:lnTo>
                    <a:pt x="47650" y="3543"/>
                  </a:lnTo>
                  <a:lnTo>
                    <a:pt x="47840" y="3568"/>
                  </a:lnTo>
                  <a:lnTo>
                    <a:pt x="47764" y="3441"/>
                  </a:lnTo>
                  <a:lnTo>
                    <a:pt x="47688" y="3314"/>
                  </a:lnTo>
                  <a:lnTo>
                    <a:pt x="47586" y="3441"/>
                  </a:lnTo>
                  <a:lnTo>
                    <a:pt x="46710" y="2349"/>
                  </a:lnTo>
                  <a:lnTo>
                    <a:pt x="43954" y="1968"/>
                  </a:lnTo>
                  <a:lnTo>
                    <a:pt x="42125" y="939"/>
                  </a:lnTo>
                  <a:lnTo>
                    <a:pt x="40932" y="825"/>
                  </a:lnTo>
                  <a:lnTo>
                    <a:pt x="39814" y="939"/>
                  </a:lnTo>
                  <a:lnTo>
                    <a:pt x="39547" y="431"/>
                  </a:lnTo>
                  <a:lnTo>
                    <a:pt x="39446" y="215"/>
                  </a:lnTo>
                  <a:lnTo>
                    <a:pt x="39230" y="342"/>
                  </a:lnTo>
                  <a:lnTo>
                    <a:pt x="38989" y="203"/>
                  </a:lnTo>
                  <a:lnTo>
                    <a:pt x="38595" y="203"/>
                  </a:lnTo>
                  <a:lnTo>
                    <a:pt x="38252" y="431"/>
                  </a:lnTo>
                  <a:lnTo>
                    <a:pt x="37782" y="0"/>
                  </a:lnTo>
                  <a:lnTo>
                    <a:pt x="37528" y="0"/>
                  </a:lnTo>
                  <a:lnTo>
                    <a:pt x="36703" y="0"/>
                  </a:lnTo>
                  <a:lnTo>
                    <a:pt x="36029" y="609"/>
                  </a:lnTo>
                  <a:lnTo>
                    <a:pt x="35839" y="1346"/>
                  </a:lnTo>
                  <a:lnTo>
                    <a:pt x="35572" y="2146"/>
                  </a:lnTo>
                  <a:lnTo>
                    <a:pt x="34480" y="3835"/>
                  </a:lnTo>
                  <a:lnTo>
                    <a:pt x="34150" y="4749"/>
                  </a:lnTo>
                  <a:lnTo>
                    <a:pt x="33756" y="6045"/>
                  </a:lnTo>
                  <a:lnTo>
                    <a:pt x="34467" y="7988"/>
                  </a:lnTo>
                  <a:lnTo>
                    <a:pt x="35433" y="9017"/>
                  </a:lnTo>
                  <a:lnTo>
                    <a:pt x="35509" y="9817"/>
                  </a:lnTo>
                  <a:lnTo>
                    <a:pt x="35775" y="10287"/>
                  </a:lnTo>
                  <a:lnTo>
                    <a:pt x="36195" y="10883"/>
                  </a:lnTo>
                  <a:lnTo>
                    <a:pt x="36499" y="10629"/>
                  </a:lnTo>
                  <a:lnTo>
                    <a:pt x="36766" y="11099"/>
                  </a:lnTo>
                  <a:lnTo>
                    <a:pt x="36893" y="11277"/>
                  </a:lnTo>
                  <a:lnTo>
                    <a:pt x="37731" y="11734"/>
                  </a:lnTo>
                  <a:lnTo>
                    <a:pt x="38989" y="11938"/>
                  </a:lnTo>
                  <a:lnTo>
                    <a:pt x="39878" y="11607"/>
                  </a:lnTo>
                  <a:lnTo>
                    <a:pt x="39636" y="11214"/>
                  </a:lnTo>
                  <a:lnTo>
                    <a:pt x="41490" y="12001"/>
                  </a:lnTo>
                  <a:lnTo>
                    <a:pt x="41490" y="11391"/>
                  </a:lnTo>
                  <a:lnTo>
                    <a:pt x="41148" y="11391"/>
                  </a:lnTo>
                  <a:lnTo>
                    <a:pt x="41465" y="11214"/>
                  </a:lnTo>
                  <a:lnTo>
                    <a:pt x="41681" y="11099"/>
                  </a:lnTo>
                  <a:lnTo>
                    <a:pt x="41871" y="11125"/>
                  </a:lnTo>
                  <a:lnTo>
                    <a:pt x="41579" y="10629"/>
                  </a:lnTo>
                  <a:lnTo>
                    <a:pt x="41287" y="10109"/>
                  </a:lnTo>
                  <a:lnTo>
                    <a:pt x="42367" y="10566"/>
                  </a:lnTo>
                  <a:lnTo>
                    <a:pt x="43141" y="10439"/>
                  </a:lnTo>
                  <a:lnTo>
                    <a:pt x="47955" y="10236"/>
                  </a:lnTo>
                  <a:lnTo>
                    <a:pt x="47726" y="10439"/>
                  </a:lnTo>
                  <a:lnTo>
                    <a:pt x="48171" y="10452"/>
                  </a:lnTo>
                  <a:lnTo>
                    <a:pt x="48107" y="10642"/>
                  </a:lnTo>
                  <a:lnTo>
                    <a:pt x="48247" y="10452"/>
                  </a:lnTo>
                  <a:lnTo>
                    <a:pt x="48412" y="10452"/>
                  </a:lnTo>
                  <a:lnTo>
                    <a:pt x="48768" y="9956"/>
                  </a:lnTo>
                  <a:lnTo>
                    <a:pt x="48374" y="9867"/>
                  </a:lnTo>
                  <a:lnTo>
                    <a:pt x="49771" y="5638"/>
                  </a:lnTo>
                  <a:lnTo>
                    <a:pt x="49796" y="5346"/>
                  </a:lnTo>
                  <a:lnTo>
                    <a:pt x="49987" y="3797"/>
                  </a:lnTo>
                  <a:close/>
                </a:path>
                <a:path w="156209" h="249555">
                  <a:moveTo>
                    <a:pt x="50419" y="184531"/>
                  </a:moveTo>
                  <a:lnTo>
                    <a:pt x="49682" y="184492"/>
                  </a:lnTo>
                  <a:lnTo>
                    <a:pt x="49491" y="184531"/>
                  </a:lnTo>
                  <a:lnTo>
                    <a:pt x="48514" y="184835"/>
                  </a:lnTo>
                  <a:lnTo>
                    <a:pt x="49009" y="184950"/>
                  </a:lnTo>
                  <a:lnTo>
                    <a:pt x="49720" y="184835"/>
                  </a:lnTo>
                  <a:lnTo>
                    <a:pt x="50419" y="184975"/>
                  </a:lnTo>
                  <a:lnTo>
                    <a:pt x="50419" y="184785"/>
                  </a:lnTo>
                  <a:lnTo>
                    <a:pt x="50419" y="184531"/>
                  </a:lnTo>
                  <a:close/>
                </a:path>
                <a:path w="156209" h="249555">
                  <a:moveTo>
                    <a:pt x="51358" y="177317"/>
                  </a:moveTo>
                  <a:lnTo>
                    <a:pt x="50965" y="177431"/>
                  </a:lnTo>
                  <a:lnTo>
                    <a:pt x="50584" y="177736"/>
                  </a:lnTo>
                  <a:lnTo>
                    <a:pt x="50482" y="178142"/>
                  </a:lnTo>
                  <a:lnTo>
                    <a:pt x="51320" y="178193"/>
                  </a:lnTo>
                  <a:lnTo>
                    <a:pt x="51219" y="177888"/>
                  </a:lnTo>
                  <a:lnTo>
                    <a:pt x="51358" y="177317"/>
                  </a:lnTo>
                  <a:close/>
                </a:path>
                <a:path w="156209" h="249555">
                  <a:moveTo>
                    <a:pt x="51422" y="185000"/>
                  </a:moveTo>
                  <a:close/>
                </a:path>
                <a:path w="156209" h="249555">
                  <a:moveTo>
                    <a:pt x="51625" y="218135"/>
                  </a:moveTo>
                  <a:lnTo>
                    <a:pt x="51549" y="216776"/>
                  </a:lnTo>
                  <a:lnTo>
                    <a:pt x="51079" y="216522"/>
                  </a:lnTo>
                  <a:lnTo>
                    <a:pt x="50914" y="216141"/>
                  </a:lnTo>
                  <a:lnTo>
                    <a:pt x="50596" y="215861"/>
                  </a:lnTo>
                  <a:lnTo>
                    <a:pt x="50279" y="215277"/>
                  </a:lnTo>
                  <a:lnTo>
                    <a:pt x="50279" y="214388"/>
                  </a:lnTo>
                  <a:lnTo>
                    <a:pt x="50241" y="213753"/>
                  </a:lnTo>
                  <a:lnTo>
                    <a:pt x="49288" y="213753"/>
                  </a:lnTo>
                  <a:lnTo>
                    <a:pt x="49123" y="212521"/>
                  </a:lnTo>
                  <a:lnTo>
                    <a:pt x="48145" y="212331"/>
                  </a:lnTo>
                  <a:lnTo>
                    <a:pt x="47129" y="212217"/>
                  </a:lnTo>
                  <a:lnTo>
                    <a:pt x="46824" y="214744"/>
                  </a:lnTo>
                  <a:lnTo>
                    <a:pt x="47218" y="215646"/>
                  </a:lnTo>
                  <a:lnTo>
                    <a:pt x="47091" y="218681"/>
                  </a:lnTo>
                  <a:lnTo>
                    <a:pt x="45199" y="221399"/>
                  </a:lnTo>
                  <a:lnTo>
                    <a:pt x="49809" y="220548"/>
                  </a:lnTo>
                  <a:lnTo>
                    <a:pt x="51041" y="220192"/>
                  </a:lnTo>
                  <a:lnTo>
                    <a:pt x="51625" y="218135"/>
                  </a:lnTo>
                  <a:close/>
                </a:path>
                <a:path w="156209" h="249555">
                  <a:moveTo>
                    <a:pt x="51752" y="246532"/>
                  </a:moveTo>
                  <a:lnTo>
                    <a:pt x="51320" y="246113"/>
                  </a:lnTo>
                  <a:lnTo>
                    <a:pt x="51015" y="245389"/>
                  </a:lnTo>
                  <a:lnTo>
                    <a:pt x="50927" y="245148"/>
                  </a:lnTo>
                  <a:lnTo>
                    <a:pt x="50507" y="244284"/>
                  </a:lnTo>
                  <a:lnTo>
                    <a:pt x="50279" y="243573"/>
                  </a:lnTo>
                  <a:lnTo>
                    <a:pt x="50546" y="242633"/>
                  </a:lnTo>
                  <a:lnTo>
                    <a:pt x="49974" y="241947"/>
                  </a:lnTo>
                  <a:lnTo>
                    <a:pt x="49415" y="241731"/>
                  </a:lnTo>
                  <a:lnTo>
                    <a:pt x="49161" y="241630"/>
                  </a:lnTo>
                  <a:lnTo>
                    <a:pt x="49187" y="241414"/>
                  </a:lnTo>
                  <a:lnTo>
                    <a:pt x="49098" y="241592"/>
                  </a:lnTo>
                  <a:lnTo>
                    <a:pt x="48895" y="241528"/>
                  </a:lnTo>
                  <a:lnTo>
                    <a:pt x="48958" y="241287"/>
                  </a:lnTo>
                  <a:lnTo>
                    <a:pt x="48704" y="241414"/>
                  </a:lnTo>
                  <a:lnTo>
                    <a:pt x="48564" y="241388"/>
                  </a:lnTo>
                  <a:lnTo>
                    <a:pt x="48475" y="241084"/>
                  </a:lnTo>
                  <a:lnTo>
                    <a:pt x="48450" y="241604"/>
                  </a:lnTo>
                  <a:lnTo>
                    <a:pt x="48247" y="241592"/>
                  </a:lnTo>
                  <a:lnTo>
                    <a:pt x="48107" y="241731"/>
                  </a:lnTo>
                  <a:lnTo>
                    <a:pt x="48006" y="241376"/>
                  </a:lnTo>
                  <a:lnTo>
                    <a:pt x="47739" y="241160"/>
                  </a:lnTo>
                  <a:lnTo>
                    <a:pt x="47777" y="242824"/>
                  </a:lnTo>
                  <a:lnTo>
                    <a:pt x="48577" y="246468"/>
                  </a:lnTo>
                  <a:lnTo>
                    <a:pt x="50355" y="246926"/>
                  </a:lnTo>
                  <a:lnTo>
                    <a:pt x="50673" y="246748"/>
                  </a:lnTo>
                  <a:lnTo>
                    <a:pt x="50406" y="246062"/>
                  </a:lnTo>
                  <a:lnTo>
                    <a:pt x="50241" y="246062"/>
                  </a:lnTo>
                  <a:lnTo>
                    <a:pt x="50101" y="246062"/>
                  </a:lnTo>
                  <a:lnTo>
                    <a:pt x="49809" y="245389"/>
                  </a:lnTo>
                  <a:lnTo>
                    <a:pt x="51752" y="246532"/>
                  </a:lnTo>
                  <a:close/>
                </a:path>
                <a:path w="156209" h="249555">
                  <a:moveTo>
                    <a:pt x="51752" y="184861"/>
                  </a:moveTo>
                  <a:lnTo>
                    <a:pt x="51714" y="184581"/>
                  </a:lnTo>
                  <a:lnTo>
                    <a:pt x="51485" y="184912"/>
                  </a:lnTo>
                  <a:lnTo>
                    <a:pt x="51752" y="184861"/>
                  </a:lnTo>
                  <a:close/>
                </a:path>
                <a:path w="156209" h="249555">
                  <a:moveTo>
                    <a:pt x="51828" y="244538"/>
                  </a:moveTo>
                  <a:lnTo>
                    <a:pt x="51816" y="244182"/>
                  </a:lnTo>
                  <a:lnTo>
                    <a:pt x="51689" y="244043"/>
                  </a:lnTo>
                  <a:lnTo>
                    <a:pt x="51828" y="244538"/>
                  </a:lnTo>
                  <a:close/>
                </a:path>
                <a:path w="156209" h="249555">
                  <a:moveTo>
                    <a:pt x="51854" y="243928"/>
                  </a:moveTo>
                  <a:lnTo>
                    <a:pt x="51549" y="243547"/>
                  </a:lnTo>
                  <a:lnTo>
                    <a:pt x="51587" y="243941"/>
                  </a:lnTo>
                  <a:lnTo>
                    <a:pt x="51854" y="243928"/>
                  </a:lnTo>
                  <a:close/>
                </a:path>
                <a:path w="156209" h="249555">
                  <a:moveTo>
                    <a:pt x="52336" y="173710"/>
                  </a:moveTo>
                  <a:lnTo>
                    <a:pt x="52260" y="172478"/>
                  </a:lnTo>
                  <a:lnTo>
                    <a:pt x="52222" y="172275"/>
                  </a:lnTo>
                  <a:lnTo>
                    <a:pt x="52006" y="172466"/>
                  </a:lnTo>
                  <a:lnTo>
                    <a:pt x="51638" y="172478"/>
                  </a:lnTo>
                  <a:lnTo>
                    <a:pt x="51130" y="172453"/>
                  </a:lnTo>
                  <a:lnTo>
                    <a:pt x="51371" y="172072"/>
                  </a:lnTo>
                  <a:lnTo>
                    <a:pt x="50977" y="172110"/>
                  </a:lnTo>
                  <a:lnTo>
                    <a:pt x="50546" y="172364"/>
                  </a:lnTo>
                  <a:lnTo>
                    <a:pt x="51041" y="172834"/>
                  </a:lnTo>
                  <a:lnTo>
                    <a:pt x="50520" y="172720"/>
                  </a:lnTo>
                  <a:lnTo>
                    <a:pt x="50469" y="173139"/>
                  </a:lnTo>
                  <a:lnTo>
                    <a:pt x="50571" y="173469"/>
                  </a:lnTo>
                  <a:lnTo>
                    <a:pt x="51028" y="173177"/>
                  </a:lnTo>
                  <a:lnTo>
                    <a:pt x="51066" y="173634"/>
                  </a:lnTo>
                  <a:lnTo>
                    <a:pt x="50076" y="173342"/>
                  </a:lnTo>
                  <a:lnTo>
                    <a:pt x="50571" y="173850"/>
                  </a:lnTo>
                  <a:lnTo>
                    <a:pt x="50800" y="173799"/>
                  </a:lnTo>
                  <a:lnTo>
                    <a:pt x="50584" y="173939"/>
                  </a:lnTo>
                  <a:lnTo>
                    <a:pt x="50698" y="176377"/>
                  </a:lnTo>
                  <a:lnTo>
                    <a:pt x="52336" y="173710"/>
                  </a:lnTo>
                  <a:close/>
                </a:path>
                <a:path w="156209" h="249555">
                  <a:moveTo>
                    <a:pt x="52463" y="208673"/>
                  </a:moveTo>
                  <a:lnTo>
                    <a:pt x="46697" y="208241"/>
                  </a:lnTo>
                  <a:lnTo>
                    <a:pt x="46228" y="208876"/>
                  </a:lnTo>
                  <a:lnTo>
                    <a:pt x="44856" y="207403"/>
                  </a:lnTo>
                  <a:lnTo>
                    <a:pt x="45212" y="207518"/>
                  </a:lnTo>
                  <a:lnTo>
                    <a:pt x="45504" y="207848"/>
                  </a:lnTo>
                  <a:lnTo>
                    <a:pt x="46748" y="208216"/>
                  </a:lnTo>
                  <a:lnTo>
                    <a:pt x="46672" y="208026"/>
                  </a:lnTo>
                  <a:lnTo>
                    <a:pt x="47459" y="207987"/>
                  </a:lnTo>
                  <a:lnTo>
                    <a:pt x="47586" y="208076"/>
                  </a:lnTo>
                  <a:lnTo>
                    <a:pt x="47485" y="207873"/>
                  </a:lnTo>
                  <a:lnTo>
                    <a:pt x="46888" y="207733"/>
                  </a:lnTo>
                  <a:lnTo>
                    <a:pt x="46609" y="207746"/>
                  </a:lnTo>
                  <a:lnTo>
                    <a:pt x="46507" y="207518"/>
                  </a:lnTo>
                  <a:lnTo>
                    <a:pt x="48348" y="207848"/>
                  </a:lnTo>
                  <a:lnTo>
                    <a:pt x="48526" y="207860"/>
                  </a:lnTo>
                  <a:lnTo>
                    <a:pt x="48996" y="207416"/>
                  </a:lnTo>
                  <a:lnTo>
                    <a:pt x="48806" y="207187"/>
                  </a:lnTo>
                  <a:lnTo>
                    <a:pt x="48539" y="206959"/>
                  </a:lnTo>
                  <a:lnTo>
                    <a:pt x="47790" y="207187"/>
                  </a:lnTo>
                  <a:lnTo>
                    <a:pt x="46494" y="207162"/>
                  </a:lnTo>
                  <a:lnTo>
                    <a:pt x="45910" y="206578"/>
                  </a:lnTo>
                  <a:lnTo>
                    <a:pt x="45250" y="206552"/>
                  </a:lnTo>
                  <a:lnTo>
                    <a:pt x="44246" y="207200"/>
                  </a:lnTo>
                  <a:lnTo>
                    <a:pt x="44640" y="207340"/>
                  </a:lnTo>
                  <a:lnTo>
                    <a:pt x="42151" y="208749"/>
                  </a:lnTo>
                  <a:lnTo>
                    <a:pt x="41275" y="210502"/>
                  </a:lnTo>
                  <a:lnTo>
                    <a:pt x="41414" y="212394"/>
                  </a:lnTo>
                  <a:lnTo>
                    <a:pt x="41503" y="216789"/>
                  </a:lnTo>
                  <a:lnTo>
                    <a:pt x="40792" y="218554"/>
                  </a:lnTo>
                  <a:lnTo>
                    <a:pt x="40970" y="218706"/>
                  </a:lnTo>
                  <a:lnTo>
                    <a:pt x="41097" y="219011"/>
                  </a:lnTo>
                  <a:lnTo>
                    <a:pt x="41363" y="219227"/>
                  </a:lnTo>
                  <a:lnTo>
                    <a:pt x="43065" y="219570"/>
                  </a:lnTo>
                  <a:lnTo>
                    <a:pt x="45808" y="219786"/>
                  </a:lnTo>
                  <a:lnTo>
                    <a:pt x="46482" y="218020"/>
                  </a:lnTo>
                  <a:lnTo>
                    <a:pt x="46278" y="216255"/>
                  </a:lnTo>
                  <a:lnTo>
                    <a:pt x="44881" y="214414"/>
                  </a:lnTo>
                  <a:lnTo>
                    <a:pt x="46532" y="212991"/>
                  </a:lnTo>
                  <a:lnTo>
                    <a:pt x="47472" y="211518"/>
                  </a:lnTo>
                  <a:lnTo>
                    <a:pt x="49936" y="211150"/>
                  </a:lnTo>
                  <a:lnTo>
                    <a:pt x="50787" y="209524"/>
                  </a:lnTo>
                  <a:lnTo>
                    <a:pt x="50838" y="209753"/>
                  </a:lnTo>
                  <a:lnTo>
                    <a:pt x="51612" y="209232"/>
                  </a:lnTo>
                  <a:lnTo>
                    <a:pt x="51562" y="209054"/>
                  </a:lnTo>
                  <a:lnTo>
                    <a:pt x="52463" y="208673"/>
                  </a:lnTo>
                  <a:close/>
                </a:path>
                <a:path w="156209" h="249555">
                  <a:moveTo>
                    <a:pt x="53301" y="187667"/>
                  </a:moveTo>
                  <a:lnTo>
                    <a:pt x="53047" y="187794"/>
                  </a:lnTo>
                  <a:lnTo>
                    <a:pt x="52476" y="187502"/>
                  </a:lnTo>
                  <a:lnTo>
                    <a:pt x="51790" y="188442"/>
                  </a:lnTo>
                  <a:lnTo>
                    <a:pt x="53009" y="188252"/>
                  </a:lnTo>
                  <a:lnTo>
                    <a:pt x="53174" y="188163"/>
                  </a:lnTo>
                  <a:lnTo>
                    <a:pt x="53111" y="187985"/>
                  </a:lnTo>
                  <a:lnTo>
                    <a:pt x="53047" y="187845"/>
                  </a:lnTo>
                  <a:lnTo>
                    <a:pt x="53301" y="187871"/>
                  </a:lnTo>
                  <a:lnTo>
                    <a:pt x="53301" y="187667"/>
                  </a:lnTo>
                  <a:close/>
                </a:path>
                <a:path w="156209" h="249555">
                  <a:moveTo>
                    <a:pt x="55130" y="187807"/>
                  </a:moveTo>
                  <a:lnTo>
                    <a:pt x="55003" y="187756"/>
                  </a:lnTo>
                  <a:lnTo>
                    <a:pt x="53581" y="187883"/>
                  </a:lnTo>
                  <a:lnTo>
                    <a:pt x="54394" y="188214"/>
                  </a:lnTo>
                  <a:lnTo>
                    <a:pt x="54749" y="188214"/>
                  </a:lnTo>
                  <a:lnTo>
                    <a:pt x="55029" y="188023"/>
                  </a:lnTo>
                  <a:lnTo>
                    <a:pt x="55130" y="187807"/>
                  </a:lnTo>
                  <a:close/>
                </a:path>
                <a:path w="156209" h="249555">
                  <a:moveTo>
                    <a:pt x="55333" y="9880"/>
                  </a:moveTo>
                  <a:lnTo>
                    <a:pt x="54063" y="10109"/>
                  </a:lnTo>
                  <a:lnTo>
                    <a:pt x="54165" y="10236"/>
                  </a:lnTo>
                  <a:lnTo>
                    <a:pt x="54546" y="10528"/>
                  </a:lnTo>
                  <a:lnTo>
                    <a:pt x="54584" y="10363"/>
                  </a:lnTo>
                  <a:lnTo>
                    <a:pt x="54597" y="10566"/>
                  </a:lnTo>
                  <a:lnTo>
                    <a:pt x="54775" y="10363"/>
                  </a:lnTo>
                  <a:lnTo>
                    <a:pt x="55016" y="10121"/>
                  </a:lnTo>
                  <a:lnTo>
                    <a:pt x="55283" y="10236"/>
                  </a:lnTo>
                  <a:lnTo>
                    <a:pt x="55333" y="9880"/>
                  </a:lnTo>
                  <a:close/>
                </a:path>
                <a:path w="156209" h="249555">
                  <a:moveTo>
                    <a:pt x="55372" y="237832"/>
                  </a:moveTo>
                  <a:lnTo>
                    <a:pt x="54051" y="235851"/>
                  </a:lnTo>
                  <a:lnTo>
                    <a:pt x="53848" y="235648"/>
                  </a:lnTo>
                  <a:lnTo>
                    <a:pt x="52781" y="235102"/>
                  </a:lnTo>
                  <a:lnTo>
                    <a:pt x="51955" y="235496"/>
                  </a:lnTo>
                  <a:lnTo>
                    <a:pt x="52451" y="236296"/>
                  </a:lnTo>
                  <a:lnTo>
                    <a:pt x="52984" y="236347"/>
                  </a:lnTo>
                  <a:lnTo>
                    <a:pt x="52654" y="237020"/>
                  </a:lnTo>
                  <a:lnTo>
                    <a:pt x="53060" y="236956"/>
                  </a:lnTo>
                  <a:lnTo>
                    <a:pt x="52806" y="237401"/>
                  </a:lnTo>
                  <a:lnTo>
                    <a:pt x="53162" y="236905"/>
                  </a:lnTo>
                  <a:lnTo>
                    <a:pt x="53289" y="237363"/>
                  </a:lnTo>
                  <a:lnTo>
                    <a:pt x="53848" y="237109"/>
                  </a:lnTo>
                  <a:lnTo>
                    <a:pt x="54254" y="238252"/>
                  </a:lnTo>
                  <a:lnTo>
                    <a:pt x="55232" y="238379"/>
                  </a:lnTo>
                  <a:lnTo>
                    <a:pt x="55372" y="237832"/>
                  </a:lnTo>
                  <a:close/>
                </a:path>
                <a:path w="156209" h="249555">
                  <a:moveTo>
                    <a:pt x="55740" y="8382"/>
                  </a:moveTo>
                  <a:lnTo>
                    <a:pt x="55270" y="8369"/>
                  </a:lnTo>
                  <a:lnTo>
                    <a:pt x="54876" y="8394"/>
                  </a:lnTo>
                  <a:lnTo>
                    <a:pt x="53873" y="9093"/>
                  </a:lnTo>
                  <a:lnTo>
                    <a:pt x="55460" y="8864"/>
                  </a:lnTo>
                  <a:lnTo>
                    <a:pt x="55410" y="8648"/>
                  </a:lnTo>
                  <a:lnTo>
                    <a:pt x="55638" y="8839"/>
                  </a:lnTo>
                  <a:lnTo>
                    <a:pt x="55727" y="8572"/>
                  </a:lnTo>
                  <a:lnTo>
                    <a:pt x="55257" y="8559"/>
                  </a:lnTo>
                  <a:lnTo>
                    <a:pt x="55740" y="8382"/>
                  </a:lnTo>
                  <a:close/>
                </a:path>
                <a:path w="156209" h="249555">
                  <a:moveTo>
                    <a:pt x="56273" y="21831"/>
                  </a:moveTo>
                  <a:lnTo>
                    <a:pt x="54394" y="21996"/>
                  </a:lnTo>
                  <a:lnTo>
                    <a:pt x="55384" y="22237"/>
                  </a:lnTo>
                  <a:lnTo>
                    <a:pt x="55867" y="22148"/>
                  </a:lnTo>
                  <a:lnTo>
                    <a:pt x="56273" y="21856"/>
                  </a:lnTo>
                  <a:close/>
                </a:path>
                <a:path w="156209" h="249555">
                  <a:moveTo>
                    <a:pt x="56743" y="199605"/>
                  </a:moveTo>
                  <a:close/>
                </a:path>
                <a:path w="156209" h="249555">
                  <a:moveTo>
                    <a:pt x="56807" y="199402"/>
                  </a:moveTo>
                  <a:lnTo>
                    <a:pt x="56464" y="199136"/>
                  </a:lnTo>
                  <a:lnTo>
                    <a:pt x="56730" y="199593"/>
                  </a:lnTo>
                  <a:lnTo>
                    <a:pt x="56794" y="199415"/>
                  </a:lnTo>
                  <a:close/>
                </a:path>
                <a:path w="156209" h="249555">
                  <a:moveTo>
                    <a:pt x="56934" y="21234"/>
                  </a:moveTo>
                  <a:lnTo>
                    <a:pt x="56896" y="21094"/>
                  </a:lnTo>
                  <a:lnTo>
                    <a:pt x="56616" y="21094"/>
                  </a:lnTo>
                  <a:lnTo>
                    <a:pt x="56197" y="21094"/>
                  </a:lnTo>
                  <a:lnTo>
                    <a:pt x="55968" y="21234"/>
                  </a:lnTo>
                  <a:lnTo>
                    <a:pt x="55867" y="21361"/>
                  </a:lnTo>
                  <a:lnTo>
                    <a:pt x="56324" y="21526"/>
                  </a:lnTo>
                  <a:lnTo>
                    <a:pt x="56413" y="21297"/>
                  </a:lnTo>
                  <a:lnTo>
                    <a:pt x="56578" y="21488"/>
                  </a:lnTo>
                  <a:lnTo>
                    <a:pt x="56616" y="21297"/>
                  </a:lnTo>
                  <a:lnTo>
                    <a:pt x="56934" y="21234"/>
                  </a:lnTo>
                  <a:close/>
                </a:path>
                <a:path w="156209" h="249555">
                  <a:moveTo>
                    <a:pt x="57061" y="21031"/>
                  </a:moveTo>
                  <a:lnTo>
                    <a:pt x="56565" y="20828"/>
                  </a:lnTo>
                  <a:lnTo>
                    <a:pt x="56603" y="21082"/>
                  </a:lnTo>
                  <a:lnTo>
                    <a:pt x="56896" y="21082"/>
                  </a:lnTo>
                  <a:lnTo>
                    <a:pt x="57061" y="21031"/>
                  </a:lnTo>
                  <a:close/>
                </a:path>
                <a:path w="156209" h="249555">
                  <a:moveTo>
                    <a:pt x="57073" y="200596"/>
                  </a:moveTo>
                  <a:lnTo>
                    <a:pt x="56603" y="200393"/>
                  </a:lnTo>
                  <a:lnTo>
                    <a:pt x="56883" y="200139"/>
                  </a:lnTo>
                  <a:lnTo>
                    <a:pt x="57061" y="200164"/>
                  </a:lnTo>
                  <a:lnTo>
                    <a:pt x="56781" y="199669"/>
                  </a:lnTo>
                  <a:lnTo>
                    <a:pt x="56654" y="199605"/>
                  </a:lnTo>
                  <a:lnTo>
                    <a:pt x="56388" y="199466"/>
                  </a:lnTo>
                  <a:lnTo>
                    <a:pt x="56464" y="199669"/>
                  </a:lnTo>
                  <a:lnTo>
                    <a:pt x="55905" y="199631"/>
                  </a:lnTo>
                  <a:lnTo>
                    <a:pt x="55397" y="199250"/>
                  </a:lnTo>
                  <a:lnTo>
                    <a:pt x="55524" y="199237"/>
                  </a:lnTo>
                  <a:lnTo>
                    <a:pt x="55549" y="199034"/>
                  </a:lnTo>
                  <a:lnTo>
                    <a:pt x="55257" y="199034"/>
                  </a:lnTo>
                  <a:lnTo>
                    <a:pt x="55257" y="199275"/>
                  </a:lnTo>
                  <a:lnTo>
                    <a:pt x="55041" y="199999"/>
                  </a:lnTo>
                  <a:lnTo>
                    <a:pt x="54737" y="200152"/>
                  </a:lnTo>
                  <a:lnTo>
                    <a:pt x="53809" y="200240"/>
                  </a:lnTo>
                  <a:lnTo>
                    <a:pt x="53848" y="200456"/>
                  </a:lnTo>
                  <a:lnTo>
                    <a:pt x="53721" y="200482"/>
                  </a:lnTo>
                  <a:lnTo>
                    <a:pt x="53086" y="200571"/>
                  </a:lnTo>
                  <a:lnTo>
                    <a:pt x="53340" y="200533"/>
                  </a:lnTo>
                  <a:lnTo>
                    <a:pt x="53682" y="200482"/>
                  </a:lnTo>
                  <a:lnTo>
                    <a:pt x="53721" y="200329"/>
                  </a:lnTo>
                  <a:lnTo>
                    <a:pt x="53213" y="199834"/>
                  </a:lnTo>
                  <a:lnTo>
                    <a:pt x="54660" y="199859"/>
                  </a:lnTo>
                  <a:lnTo>
                    <a:pt x="55257" y="199275"/>
                  </a:lnTo>
                  <a:lnTo>
                    <a:pt x="55257" y="199034"/>
                  </a:lnTo>
                  <a:lnTo>
                    <a:pt x="52743" y="199034"/>
                  </a:lnTo>
                  <a:lnTo>
                    <a:pt x="52743" y="199834"/>
                  </a:lnTo>
                  <a:lnTo>
                    <a:pt x="52489" y="200329"/>
                  </a:lnTo>
                  <a:lnTo>
                    <a:pt x="52209" y="200202"/>
                  </a:lnTo>
                  <a:lnTo>
                    <a:pt x="52374" y="200367"/>
                  </a:lnTo>
                  <a:lnTo>
                    <a:pt x="52476" y="200533"/>
                  </a:lnTo>
                  <a:lnTo>
                    <a:pt x="52336" y="200520"/>
                  </a:lnTo>
                  <a:lnTo>
                    <a:pt x="50444" y="200355"/>
                  </a:lnTo>
                  <a:lnTo>
                    <a:pt x="48793" y="200075"/>
                  </a:lnTo>
                  <a:lnTo>
                    <a:pt x="49745" y="199809"/>
                  </a:lnTo>
                  <a:lnTo>
                    <a:pt x="52527" y="199821"/>
                  </a:lnTo>
                  <a:lnTo>
                    <a:pt x="52743" y="199834"/>
                  </a:lnTo>
                  <a:lnTo>
                    <a:pt x="52743" y="199034"/>
                  </a:lnTo>
                  <a:lnTo>
                    <a:pt x="48996" y="199034"/>
                  </a:lnTo>
                  <a:lnTo>
                    <a:pt x="48780" y="199034"/>
                  </a:lnTo>
                  <a:lnTo>
                    <a:pt x="48780" y="200075"/>
                  </a:lnTo>
                  <a:lnTo>
                    <a:pt x="46990" y="201269"/>
                  </a:lnTo>
                  <a:lnTo>
                    <a:pt x="46647" y="201612"/>
                  </a:lnTo>
                  <a:lnTo>
                    <a:pt x="46888" y="201282"/>
                  </a:lnTo>
                  <a:lnTo>
                    <a:pt x="47028" y="200863"/>
                  </a:lnTo>
                  <a:lnTo>
                    <a:pt x="47142" y="200367"/>
                  </a:lnTo>
                  <a:lnTo>
                    <a:pt x="47434" y="200431"/>
                  </a:lnTo>
                  <a:lnTo>
                    <a:pt x="48780" y="200075"/>
                  </a:lnTo>
                  <a:lnTo>
                    <a:pt x="48780" y="199034"/>
                  </a:lnTo>
                  <a:lnTo>
                    <a:pt x="47104" y="199034"/>
                  </a:lnTo>
                  <a:lnTo>
                    <a:pt x="46342" y="199326"/>
                  </a:lnTo>
                  <a:lnTo>
                    <a:pt x="46266" y="199529"/>
                  </a:lnTo>
                  <a:lnTo>
                    <a:pt x="46189" y="199390"/>
                  </a:lnTo>
                  <a:lnTo>
                    <a:pt x="45173" y="199796"/>
                  </a:lnTo>
                  <a:lnTo>
                    <a:pt x="45173" y="204266"/>
                  </a:lnTo>
                  <a:lnTo>
                    <a:pt x="44107" y="205587"/>
                  </a:lnTo>
                  <a:lnTo>
                    <a:pt x="44196" y="205181"/>
                  </a:lnTo>
                  <a:lnTo>
                    <a:pt x="44323" y="204546"/>
                  </a:lnTo>
                  <a:lnTo>
                    <a:pt x="45173" y="204266"/>
                  </a:lnTo>
                  <a:lnTo>
                    <a:pt x="45173" y="199796"/>
                  </a:lnTo>
                  <a:lnTo>
                    <a:pt x="44665" y="199148"/>
                  </a:lnTo>
                  <a:lnTo>
                    <a:pt x="44462" y="198564"/>
                  </a:lnTo>
                  <a:lnTo>
                    <a:pt x="42938" y="198031"/>
                  </a:lnTo>
                  <a:lnTo>
                    <a:pt x="41275" y="197827"/>
                  </a:lnTo>
                  <a:lnTo>
                    <a:pt x="41275" y="205600"/>
                  </a:lnTo>
                  <a:lnTo>
                    <a:pt x="40487" y="205790"/>
                  </a:lnTo>
                  <a:lnTo>
                    <a:pt x="38925" y="205867"/>
                  </a:lnTo>
                  <a:lnTo>
                    <a:pt x="38328" y="206362"/>
                  </a:lnTo>
                  <a:lnTo>
                    <a:pt x="37604" y="206654"/>
                  </a:lnTo>
                  <a:lnTo>
                    <a:pt x="37045" y="206883"/>
                  </a:lnTo>
                  <a:lnTo>
                    <a:pt x="35636" y="207848"/>
                  </a:lnTo>
                  <a:lnTo>
                    <a:pt x="35191" y="208991"/>
                  </a:lnTo>
                  <a:lnTo>
                    <a:pt x="34823" y="209727"/>
                  </a:lnTo>
                  <a:lnTo>
                    <a:pt x="35572" y="210058"/>
                  </a:lnTo>
                  <a:lnTo>
                    <a:pt x="35953" y="210502"/>
                  </a:lnTo>
                  <a:lnTo>
                    <a:pt x="36271" y="211467"/>
                  </a:lnTo>
                  <a:lnTo>
                    <a:pt x="36664" y="213169"/>
                  </a:lnTo>
                  <a:lnTo>
                    <a:pt x="36512" y="212801"/>
                  </a:lnTo>
                  <a:lnTo>
                    <a:pt x="35572" y="211328"/>
                  </a:lnTo>
                  <a:lnTo>
                    <a:pt x="35153" y="211023"/>
                  </a:lnTo>
                  <a:lnTo>
                    <a:pt x="33947" y="209765"/>
                  </a:lnTo>
                  <a:lnTo>
                    <a:pt x="33870" y="213741"/>
                  </a:lnTo>
                  <a:lnTo>
                    <a:pt x="33324" y="213563"/>
                  </a:lnTo>
                  <a:lnTo>
                    <a:pt x="33172" y="212051"/>
                  </a:lnTo>
                  <a:lnTo>
                    <a:pt x="33248" y="212242"/>
                  </a:lnTo>
                  <a:lnTo>
                    <a:pt x="33870" y="213741"/>
                  </a:lnTo>
                  <a:lnTo>
                    <a:pt x="33870" y="209804"/>
                  </a:lnTo>
                  <a:lnTo>
                    <a:pt x="32981" y="210146"/>
                  </a:lnTo>
                  <a:lnTo>
                    <a:pt x="32931" y="209664"/>
                  </a:lnTo>
                  <a:lnTo>
                    <a:pt x="34429" y="209194"/>
                  </a:lnTo>
                  <a:lnTo>
                    <a:pt x="32778" y="209130"/>
                  </a:lnTo>
                  <a:lnTo>
                    <a:pt x="32778" y="209715"/>
                  </a:lnTo>
                  <a:lnTo>
                    <a:pt x="32067" y="210578"/>
                  </a:lnTo>
                  <a:lnTo>
                    <a:pt x="32334" y="210210"/>
                  </a:lnTo>
                  <a:lnTo>
                    <a:pt x="31686" y="210058"/>
                  </a:lnTo>
                  <a:lnTo>
                    <a:pt x="32778" y="209715"/>
                  </a:lnTo>
                  <a:lnTo>
                    <a:pt x="32778" y="209130"/>
                  </a:lnTo>
                  <a:lnTo>
                    <a:pt x="32219" y="209105"/>
                  </a:lnTo>
                  <a:lnTo>
                    <a:pt x="34912" y="208851"/>
                  </a:lnTo>
                  <a:lnTo>
                    <a:pt x="35128" y="208153"/>
                  </a:lnTo>
                  <a:lnTo>
                    <a:pt x="35839" y="207352"/>
                  </a:lnTo>
                  <a:lnTo>
                    <a:pt x="36029" y="206197"/>
                  </a:lnTo>
                  <a:lnTo>
                    <a:pt x="36182" y="206248"/>
                  </a:lnTo>
                  <a:lnTo>
                    <a:pt x="36144" y="206590"/>
                  </a:lnTo>
                  <a:lnTo>
                    <a:pt x="36639" y="206413"/>
                  </a:lnTo>
                  <a:lnTo>
                    <a:pt x="37388" y="206654"/>
                  </a:lnTo>
                  <a:lnTo>
                    <a:pt x="37223" y="206413"/>
                  </a:lnTo>
                  <a:lnTo>
                    <a:pt x="37541" y="206679"/>
                  </a:lnTo>
                  <a:lnTo>
                    <a:pt x="37617" y="206413"/>
                  </a:lnTo>
                  <a:lnTo>
                    <a:pt x="37719" y="206171"/>
                  </a:lnTo>
                  <a:lnTo>
                    <a:pt x="37363" y="206171"/>
                  </a:lnTo>
                  <a:lnTo>
                    <a:pt x="37236" y="206197"/>
                  </a:lnTo>
                  <a:lnTo>
                    <a:pt x="37274" y="205828"/>
                  </a:lnTo>
                  <a:lnTo>
                    <a:pt x="37363" y="206159"/>
                  </a:lnTo>
                  <a:lnTo>
                    <a:pt x="40068" y="205181"/>
                  </a:lnTo>
                  <a:lnTo>
                    <a:pt x="41275" y="205600"/>
                  </a:lnTo>
                  <a:lnTo>
                    <a:pt x="41275" y="197827"/>
                  </a:lnTo>
                  <a:lnTo>
                    <a:pt x="40373" y="197700"/>
                  </a:lnTo>
                  <a:lnTo>
                    <a:pt x="39128" y="198831"/>
                  </a:lnTo>
                  <a:lnTo>
                    <a:pt x="38557" y="198996"/>
                  </a:lnTo>
                  <a:lnTo>
                    <a:pt x="38569" y="199771"/>
                  </a:lnTo>
                  <a:lnTo>
                    <a:pt x="38201" y="200012"/>
                  </a:lnTo>
                  <a:lnTo>
                    <a:pt x="37858" y="200380"/>
                  </a:lnTo>
                  <a:lnTo>
                    <a:pt x="37490" y="200926"/>
                  </a:lnTo>
                  <a:lnTo>
                    <a:pt x="37020" y="201383"/>
                  </a:lnTo>
                  <a:lnTo>
                    <a:pt x="36626" y="201587"/>
                  </a:lnTo>
                  <a:lnTo>
                    <a:pt x="36626" y="204177"/>
                  </a:lnTo>
                  <a:lnTo>
                    <a:pt x="36461" y="204216"/>
                  </a:lnTo>
                  <a:lnTo>
                    <a:pt x="36360" y="205422"/>
                  </a:lnTo>
                  <a:lnTo>
                    <a:pt x="36195" y="206146"/>
                  </a:lnTo>
                  <a:lnTo>
                    <a:pt x="36207" y="205181"/>
                  </a:lnTo>
                  <a:lnTo>
                    <a:pt x="35814" y="203987"/>
                  </a:lnTo>
                  <a:lnTo>
                    <a:pt x="36398" y="203923"/>
                  </a:lnTo>
                  <a:lnTo>
                    <a:pt x="36626" y="204177"/>
                  </a:lnTo>
                  <a:lnTo>
                    <a:pt x="36626" y="201587"/>
                  </a:lnTo>
                  <a:lnTo>
                    <a:pt x="35839" y="201980"/>
                  </a:lnTo>
                  <a:lnTo>
                    <a:pt x="34429" y="202869"/>
                  </a:lnTo>
                  <a:lnTo>
                    <a:pt x="33502" y="203644"/>
                  </a:lnTo>
                  <a:lnTo>
                    <a:pt x="31991" y="206565"/>
                  </a:lnTo>
                  <a:lnTo>
                    <a:pt x="28295" y="211124"/>
                  </a:lnTo>
                  <a:lnTo>
                    <a:pt x="30149" y="210553"/>
                  </a:lnTo>
                  <a:lnTo>
                    <a:pt x="29832" y="210820"/>
                  </a:lnTo>
                  <a:lnTo>
                    <a:pt x="27673" y="212991"/>
                  </a:lnTo>
                  <a:lnTo>
                    <a:pt x="30086" y="213804"/>
                  </a:lnTo>
                  <a:lnTo>
                    <a:pt x="32372" y="213639"/>
                  </a:lnTo>
                  <a:lnTo>
                    <a:pt x="33185" y="213829"/>
                  </a:lnTo>
                  <a:lnTo>
                    <a:pt x="34061" y="214617"/>
                  </a:lnTo>
                  <a:lnTo>
                    <a:pt x="34213" y="214706"/>
                  </a:lnTo>
                  <a:lnTo>
                    <a:pt x="34391" y="214985"/>
                  </a:lnTo>
                  <a:lnTo>
                    <a:pt x="34671" y="214985"/>
                  </a:lnTo>
                  <a:lnTo>
                    <a:pt x="34645" y="214579"/>
                  </a:lnTo>
                  <a:lnTo>
                    <a:pt x="34099" y="214350"/>
                  </a:lnTo>
                  <a:lnTo>
                    <a:pt x="33985" y="214109"/>
                  </a:lnTo>
                  <a:lnTo>
                    <a:pt x="36220" y="214744"/>
                  </a:lnTo>
                  <a:lnTo>
                    <a:pt x="36207" y="215836"/>
                  </a:lnTo>
                  <a:lnTo>
                    <a:pt x="37249" y="217347"/>
                  </a:lnTo>
                  <a:lnTo>
                    <a:pt x="37426" y="218287"/>
                  </a:lnTo>
                  <a:lnTo>
                    <a:pt x="38735" y="217830"/>
                  </a:lnTo>
                  <a:lnTo>
                    <a:pt x="39293" y="218313"/>
                  </a:lnTo>
                  <a:lnTo>
                    <a:pt x="39433" y="218630"/>
                  </a:lnTo>
                  <a:lnTo>
                    <a:pt x="39649" y="218884"/>
                  </a:lnTo>
                  <a:lnTo>
                    <a:pt x="40424" y="218655"/>
                  </a:lnTo>
                  <a:lnTo>
                    <a:pt x="40500" y="218351"/>
                  </a:lnTo>
                  <a:lnTo>
                    <a:pt x="40106" y="217690"/>
                  </a:lnTo>
                  <a:lnTo>
                    <a:pt x="39941" y="217538"/>
                  </a:lnTo>
                  <a:lnTo>
                    <a:pt x="39509" y="217652"/>
                  </a:lnTo>
                  <a:lnTo>
                    <a:pt x="40132" y="217004"/>
                  </a:lnTo>
                  <a:lnTo>
                    <a:pt x="40170" y="216839"/>
                  </a:lnTo>
                  <a:lnTo>
                    <a:pt x="40601" y="216865"/>
                  </a:lnTo>
                  <a:lnTo>
                    <a:pt x="40525" y="216014"/>
                  </a:lnTo>
                  <a:lnTo>
                    <a:pt x="40627" y="215696"/>
                  </a:lnTo>
                  <a:lnTo>
                    <a:pt x="40360" y="215607"/>
                  </a:lnTo>
                  <a:lnTo>
                    <a:pt x="40297" y="209918"/>
                  </a:lnTo>
                  <a:lnTo>
                    <a:pt x="40576" y="209143"/>
                  </a:lnTo>
                  <a:lnTo>
                    <a:pt x="40652" y="208889"/>
                  </a:lnTo>
                  <a:lnTo>
                    <a:pt x="39966" y="209016"/>
                  </a:lnTo>
                  <a:lnTo>
                    <a:pt x="39700" y="209143"/>
                  </a:lnTo>
                  <a:lnTo>
                    <a:pt x="39700" y="210451"/>
                  </a:lnTo>
                  <a:lnTo>
                    <a:pt x="39306" y="211137"/>
                  </a:lnTo>
                  <a:lnTo>
                    <a:pt x="39128" y="211505"/>
                  </a:lnTo>
                  <a:lnTo>
                    <a:pt x="38887" y="210731"/>
                  </a:lnTo>
                  <a:lnTo>
                    <a:pt x="38887" y="212013"/>
                  </a:lnTo>
                  <a:lnTo>
                    <a:pt x="38112" y="213652"/>
                  </a:lnTo>
                  <a:lnTo>
                    <a:pt x="36918" y="213245"/>
                  </a:lnTo>
                  <a:lnTo>
                    <a:pt x="38061" y="212610"/>
                  </a:lnTo>
                  <a:lnTo>
                    <a:pt x="38887" y="212013"/>
                  </a:lnTo>
                  <a:lnTo>
                    <a:pt x="38887" y="210731"/>
                  </a:lnTo>
                  <a:lnTo>
                    <a:pt x="38658" y="209994"/>
                  </a:lnTo>
                  <a:lnTo>
                    <a:pt x="38950" y="209677"/>
                  </a:lnTo>
                  <a:lnTo>
                    <a:pt x="39700" y="210451"/>
                  </a:lnTo>
                  <a:lnTo>
                    <a:pt x="39700" y="209143"/>
                  </a:lnTo>
                  <a:lnTo>
                    <a:pt x="39306" y="209308"/>
                  </a:lnTo>
                  <a:lnTo>
                    <a:pt x="39484" y="209105"/>
                  </a:lnTo>
                  <a:lnTo>
                    <a:pt x="41224" y="208089"/>
                  </a:lnTo>
                  <a:lnTo>
                    <a:pt x="43497" y="207721"/>
                  </a:lnTo>
                  <a:lnTo>
                    <a:pt x="44729" y="206400"/>
                  </a:lnTo>
                  <a:lnTo>
                    <a:pt x="46189" y="205905"/>
                  </a:lnTo>
                  <a:lnTo>
                    <a:pt x="46101" y="205587"/>
                  </a:lnTo>
                  <a:lnTo>
                    <a:pt x="46202" y="204457"/>
                  </a:lnTo>
                  <a:lnTo>
                    <a:pt x="46316" y="203669"/>
                  </a:lnTo>
                  <a:lnTo>
                    <a:pt x="46126" y="203771"/>
                  </a:lnTo>
                  <a:lnTo>
                    <a:pt x="46062" y="200926"/>
                  </a:lnTo>
                  <a:lnTo>
                    <a:pt x="45593" y="200012"/>
                  </a:lnTo>
                  <a:lnTo>
                    <a:pt x="46901" y="200317"/>
                  </a:lnTo>
                  <a:lnTo>
                    <a:pt x="46469" y="200393"/>
                  </a:lnTo>
                  <a:lnTo>
                    <a:pt x="46507" y="200710"/>
                  </a:lnTo>
                  <a:lnTo>
                    <a:pt x="46316" y="201422"/>
                  </a:lnTo>
                  <a:lnTo>
                    <a:pt x="46456" y="201358"/>
                  </a:lnTo>
                  <a:lnTo>
                    <a:pt x="46863" y="200710"/>
                  </a:lnTo>
                  <a:lnTo>
                    <a:pt x="46507" y="201752"/>
                  </a:lnTo>
                  <a:lnTo>
                    <a:pt x="46291" y="201968"/>
                  </a:lnTo>
                  <a:lnTo>
                    <a:pt x="46532" y="204927"/>
                  </a:lnTo>
                  <a:lnTo>
                    <a:pt x="46342" y="205282"/>
                  </a:lnTo>
                  <a:lnTo>
                    <a:pt x="46253" y="206616"/>
                  </a:lnTo>
                  <a:lnTo>
                    <a:pt x="47879" y="206159"/>
                  </a:lnTo>
                  <a:lnTo>
                    <a:pt x="49136" y="206159"/>
                  </a:lnTo>
                  <a:lnTo>
                    <a:pt x="50101" y="207035"/>
                  </a:lnTo>
                  <a:lnTo>
                    <a:pt x="51549" y="207391"/>
                  </a:lnTo>
                  <a:lnTo>
                    <a:pt x="53035" y="207467"/>
                  </a:lnTo>
                  <a:lnTo>
                    <a:pt x="53860" y="207264"/>
                  </a:lnTo>
                  <a:lnTo>
                    <a:pt x="52463" y="206997"/>
                  </a:lnTo>
                  <a:lnTo>
                    <a:pt x="52819" y="206921"/>
                  </a:lnTo>
                  <a:lnTo>
                    <a:pt x="52844" y="206616"/>
                  </a:lnTo>
                  <a:lnTo>
                    <a:pt x="53809" y="206159"/>
                  </a:lnTo>
                  <a:lnTo>
                    <a:pt x="54876" y="205651"/>
                  </a:lnTo>
                  <a:lnTo>
                    <a:pt x="54381" y="205549"/>
                  </a:lnTo>
                  <a:lnTo>
                    <a:pt x="54000" y="205409"/>
                  </a:lnTo>
                  <a:lnTo>
                    <a:pt x="54381" y="205397"/>
                  </a:lnTo>
                  <a:lnTo>
                    <a:pt x="54889" y="205282"/>
                  </a:lnTo>
                  <a:lnTo>
                    <a:pt x="55130" y="204800"/>
                  </a:lnTo>
                  <a:lnTo>
                    <a:pt x="55346" y="204622"/>
                  </a:lnTo>
                  <a:lnTo>
                    <a:pt x="55067" y="203987"/>
                  </a:lnTo>
                  <a:lnTo>
                    <a:pt x="55410" y="203657"/>
                  </a:lnTo>
                  <a:lnTo>
                    <a:pt x="55943" y="202082"/>
                  </a:lnTo>
                  <a:lnTo>
                    <a:pt x="56769" y="201129"/>
                  </a:lnTo>
                  <a:lnTo>
                    <a:pt x="57073" y="200596"/>
                  </a:lnTo>
                  <a:close/>
                </a:path>
                <a:path w="156209" h="249555">
                  <a:moveTo>
                    <a:pt x="57099" y="200545"/>
                  </a:moveTo>
                  <a:lnTo>
                    <a:pt x="57073" y="200164"/>
                  </a:lnTo>
                  <a:lnTo>
                    <a:pt x="56984" y="200545"/>
                  </a:lnTo>
                  <a:close/>
                </a:path>
                <a:path w="156209" h="249555">
                  <a:moveTo>
                    <a:pt x="58305" y="242252"/>
                  </a:moveTo>
                  <a:lnTo>
                    <a:pt x="58242" y="242112"/>
                  </a:lnTo>
                  <a:lnTo>
                    <a:pt x="58305" y="242252"/>
                  </a:lnTo>
                  <a:close/>
                </a:path>
                <a:path w="156209" h="249555">
                  <a:moveTo>
                    <a:pt x="58318" y="241731"/>
                  </a:moveTo>
                  <a:lnTo>
                    <a:pt x="57708" y="241795"/>
                  </a:lnTo>
                  <a:lnTo>
                    <a:pt x="57873" y="241706"/>
                  </a:lnTo>
                  <a:lnTo>
                    <a:pt x="57137" y="241642"/>
                  </a:lnTo>
                  <a:lnTo>
                    <a:pt x="57302" y="241909"/>
                  </a:lnTo>
                  <a:lnTo>
                    <a:pt x="57251" y="242201"/>
                  </a:lnTo>
                  <a:lnTo>
                    <a:pt x="57391" y="242138"/>
                  </a:lnTo>
                  <a:lnTo>
                    <a:pt x="57632" y="242747"/>
                  </a:lnTo>
                  <a:lnTo>
                    <a:pt x="57619" y="242290"/>
                  </a:lnTo>
                  <a:lnTo>
                    <a:pt x="57785" y="242252"/>
                  </a:lnTo>
                  <a:lnTo>
                    <a:pt x="57683" y="242443"/>
                  </a:lnTo>
                  <a:lnTo>
                    <a:pt x="57962" y="242290"/>
                  </a:lnTo>
                  <a:lnTo>
                    <a:pt x="58000" y="242481"/>
                  </a:lnTo>
                  <a:lnTo>
                    <a:pt x="58166" y="242455"/>
                  </a:lnTo>
                  <a:lnTo>
                    <a:pt x="58178" y="242176"/>
                  </a:lnTo>
                  <a:lnTo>
                    <a:pt x="58166" y="241922"/>
                  </a:lnTo>
                  <a:lnTo>
                    <a:pt x="57975" y="241795"/>
                  </a:lnTo>
                  <a:lnTo>
                    <a:pt x="58318" y="241731"/>
                  </a:lnTo>
                  <a:close/>
                </a:path>
                <a:path w="156209" h="249555">
                  <a:moveTo>
                    <a:pt x="58369" y="213639"/>
                  </a:moveTo>
                  <a:lnTo>
                    <a:pt x="58127" y="213080"/>
                  </a:lnTo>
                  <a:lnTo>
                    <a:pt x="56642" y="212712"/>
                  </a:lnTo>
                  <a:lnTo>
                    <a:pt x="56172" y="213207"/>
                  </a:lnTo>
                  <a:lnTo>
                    <a:pt x="56464" y="213499"/>
                  </a:lnTo>
                  <a:lnTo>
                    <a:pt x="57607" y="214083"/>
                  </a:lnTo>
                  <a:lnTo>
                    <a:pt x="58051" y="213652"/>
                  </a:lnTo>
                  <a:lnTo>
                    <a:pt x="58166" y="213868"/>
                  </a:lnTo>
                  <a:lnTo>
                    <a:pt x="58242" y="213550"/>
                  </a:lnTo>
                  <a:lnTo>
                    <a:pt x="58369" y="213639"/>
                  </a:lnTo>
                  <a:close/>
                </a:path>
                <a:path w="156209" h="249555">
                  <a:moveTo>
                    <a:pt x="60172" y="248297"/>
                  </a:moveTo>
                  <a:lnTo>
                    <a:pt x="59524" y="248272"/>
                  </a:lnTo>
                  <a:lnTo>
                    <a:pt x="59436" y="247675"/>
                  </a:lnTo>
                  <a:lnTo>
                    <a:pt x="59524" y="247015"/>
                  </a:lnTo>
                  <a:lnTo>
                    <a:pt x="59880" y="245630"/>
                  </a:lnTo>
                  <a:lnTo>
                    <a:pt x="59169" y="245071"/>
                  </a:lnTo>
                  <a:lnTo>
                    <a:pt x="58064" y="243700"/>
                  </a:lnTo>
                  <a:lnTo>
                    <a:pt x="57962" y="243573"/>
                  </a:lnTo>
                  <a:lnTo>
                    <a:pt x="56946" y="243141"/>
                  </a:lnTo>
                  <a:lnTo>
                    <a:pt x="56769" y="243166"/>
                  </a:lnTo>
                  <a:lnTo>
                    <a:pt x="56946" y="243141"/>
                  </a:lnTo>
                  <a:lnTo>
                    <a:pt x="57213" y="243103"/>
                  </a:lnTo>
                  <a:lnTo>
                    <a:pt x="56997" y="242785"/>
                  </a:lnTo>
                  <a:lnTo>
                    <a:pt x="56845" y="242658"/>
                  </a:lnTo>
                  <a:lnTo>
                    <a:pt x="56654" y="242506"/>
                  </a:lnTo>
                  <a:lnTo>
                    <a:pt x="56756" y="241261"/>
                  </a:lnTo>
                  <a:lnTo>
                    <a:pt x="56832" y="241046"/>
                  </a:lnTo>
                  <a:lnTo>
                    <a:pt x="57251" y="239890"/>
                  </a:lnTo>
                  <a:lnTo>
                    <a:pt x="55892" y="239560"/>
                  </a:lnTo>
                  <a:lnTo>
                    <a:pt x="55892" y="242785"/>
                  </a:lnTo>
                  <a:lnTo>
                    <a:pt x="55816" y="242658"/>
                  </a:lnTo>
                  <a:lnTo>
                    <a:pt x="55702" y="242836"/>
                  </a:lnTo>
                  <a:lnTo>
                    <a:pt x="55575" y="244970"/>
                  </a:lnTo>
                  <a:lnTo>
                    <a:pt x="55473" y="245643"/>
                  </a:lnTo>
                  <a:lnTo>
                    <a:pt x="54914" y="247015"/>
                  </a:lnTo>
                  <a:lnTo>
                    <a:pt x="55206" y="244970"/>
                  </a:lnTo>
                  <a:lnTo>
                    <a:pt x="55422" y="243522"/>
                  </a:lnTo>
                  <a:lnTo>
                    <a:pt x="55460" y="242709"/>
                  </a:lnTo>
                  <a:lnTo>
                    <a:pt x="55435" y="242506"/>
                  </a:lnTo>
                  <a:lnTo>
                    <a:pt x="54660" y="241947"/>
                  </a:lnTo>
                  <a:lnTo>
                    <a:pt x="53924" y="240969"/>
                  </a:lnTo>
                  <a:lnTo>
                    <a:pt x="53530" y="240893"/>
                  </a:lnTo>
                  <a:lnTo>
                    <a:pt x="53416" y="240753"/>
                  </a:lnTo>
                  <a:lnTo>
                    <a:pt x="52908" y="239496"/>
                  </a:lnTo>
                  <a:lnTo>
                    <a:pt x="53225" y="239572"/>
                  </a:lnTo>
                  <a:lnTo>
                    <a:pt x="53479" y="240169"/>
                  </a:lnTo>
                  <a:lnTo>
                    <a:pt x="53670" y="239890"/>
                  </a:lnTo>
                  <a:lnTo>
                    <a:pt x="53771" y="240296"/>
                  </a:lnTo>
                  <a:lnTo>
                    <a:pt x="54000" y="240423"/>
                  </a:lnTo>
                  <a:lnTo>
                    <a:pt x="54216" y="240461"/>
                  </a:lnTo>
                  <a:lnTo>
                    <a:pt x="54127" y="240690"/>
                  </a:lnTo>
                  <a:lnTo>
                    <a:pt x="54394" y="240690"/>
                  </a:lnTo>
                  <a:lnTo>
                    <a:pt x="54292" y="240969"/>
                  </a:lnTo>
                  <a:lnTo>
                    <a:pt x="54279" y="240753"/>
                  </a:lnTo>
                  <a:lnTo>
                    <a:pt x="54038" y="240969"/>
                  </a:lnTo>
                  <a:lnTo>
                    <a:pt x="54597" y="241147"/>
                  </a:lnTo>
                  <a:lnTo>
                    <a:pt x="54584" y="241528"/>
                  </a:lnTo>
                  <a:lnTo>
                    <a:pt x="54724" y="241261"/>
                  </a:lnTo>
                  <a:lnTo>
                    <a:pt x="54775" y="241528"/>
                  </a:lnTo>
                  <a:lnTo>
                    <a:pt x="54851" y="241731"/>
                  </a:lnTo>
                  <a:lnTo>
                    <a:pt x="55105" y="241947"/>
                  </a:lnTo>
                  <a:lnTo>
                    <a:pt x="55397" y="242290"/>
                  </a:lnTo>
                  <a:lnTo>
                    <a:pt x="55537" y="242709"/>
                  </a:lnTo>
                  <a:lnTo>
                    <a:pt x="55714" y="242620"/>
                  </a:lnTo>
                  <a:lnTo>
                    <a:pt x="55841" y="242671"/>
                  </a:lnTo>
                  <a:lnTo>
                    <a:pt x="55892" y="239560"/>
                  </a:lnTo>
                  <a:lnTo>
                    <a:pt x="55549" y="239496"/>
                  </a:lnTo>
                  <a:lnTo>
                    <a:pt x="54254" y="239280"/>
                  </a:lnTo>
                  <a:lnTo>
                    <a:pt x="53924" y="238556"/>
                  </a:lnTo>
                  <a:lnTo>
                    <a:pt x="53797" y="238290"/>
                  </a:lnTo>
                  <a:lnTo>
                    <a:pt x="53454" y="238556"/>
                  </a:lnTo>
                  <a:lnTo>
                    <a:pt x="53314" y="237947"/>
                  </a:lnTo>
                  <a:lnTo>
                    <a:pt x="53251" y="237642"/>
                  </a:lnTo>
                  <a:lnTo>
                    <a:pt x="53213" y="237947"/>
                  </a:lnTo>
                  <a:lnTo>
                    <a:pt x="53124" y="237794"/>
                  </a:lnTo>
                  <a:lnTo>
                    <a:pt x="53022" y="237642"/>
                  </a:lnTo>
                  <a:lnTo>
                    <a:pt x="52616" y="237794"/>
                  </a:lnTo>
                  <a:lnTo>
                    <a:pt x="52451" y="237375"/>
                  </a:lnTo>
                  <a:lnTo>
                    <a:pt x="52260" y="237375"/>
                  </a:lnTo>
                  <a:lnTo>
                    <a:pt x="52324" y="237007"/>
                  </a:lnTo>
                  <a:lnTo>
                    <a:pt x="52006" y="237007"/>
                  </a:lnTo>
                  <a:lnTo>
                    <a:pt x="52273" y="236702"/>
                  </a:lnTo>
                  <a:lnTo>
                    <a:pt x="51663" y="236702"/>
                  </a:lnTo>
                  <a:lnTo>
                    <a:pt x="51981" y="236524"/>
                  </a:lnTo>
                  <a:lnTo>
                    <a:pt x="51536" y="236512"/>
                  </a:lnTo>
                  <a:lnTo>
                    <a:pt x="50965" y="235813"/>
                  </a:lnTo>
                  <a:lnTo>
                    <a:pt x="50736" y="235546"/>
                  </a:lnTo>
                  <a:lnTo>
                    <a:pt x="50253" y="235813"/>
                  </a:lnTo>
                  <a:lnTo>
                    <a:pt x="50126" y="235648"/>
                  </a:lnTo>
                  <a:lnTo>
                    <a:pt x="48933" y="235648"/>
                  </a:lnTo>
                  <a:lnTo>
                    <a:pt x="48895" y="235483"/>
                  </a:lnTo>
                  <a:lnTo>
                    <a:pt x="48856" y="235292"/>
                  </a:lnTo>
                  <a:lnTo>
                    <a:pt x="48602" y="235483"/>
                  </a:lnTo>
                  <a:lnTo>
                    <a:pt x="47104" y="235064"/>
                  </a:lnTo>
                  <a:lnTo>
                    <a:pt x="46443" y="234543"/>
                  </a:lnTo>
                  <a:lnTo>
                    <a:pt x="45847" y="233908"/>
                  </a:lnTo>
                  <a:lnTo>
                    <a:pt x="44970" y="233502"/>
                  </a:lnTo>
                  <a:lnTo>
                    <a:pt x="41656" y="233133"/>
                  </a:lnTo>
                  <a:lnTo>
                    <a:pt x="42037" y="234619"/>
                  </a:lnTo>
                  <a:lnTo>
                    <a:pt x="43116" y="236093"/>
                  </a:lnTo>
                  <a:lnTo>
                    <a:pt x="44818" y="236816"/>
                  </a:lnTo>
                  <a:lnTo>
                    <a:pt x="46050" y="237947"/>
                  </a:lnTo>
                  <a:lnTo>
                    <a:pt x="46774" y="238747"/>
                  </a:lnTo>
                  <a:lnTo>
                    <a:pt x="47815" y="239191"/>
                  </a:lnTo>
                  <a:lnTo>
                    <a:pt x="48336" y="240080"/>
                  </a:lnTo>
                  <a:lnTo>
                    <a:pt x="49149" y="240271"/>
                  </a:lnTo>
                  <a:lnTo>
                    <a:pt x="49758" y="240969"/>
                  </a:lnTo>
                  <a:lnTo>
                    <a:pt x="50571" y="241617"/>
                  </a:lnTo>
                  <a:lnTo>
                    <a:pt x="51269" y="242379"/>
                  </a:lnTo>
                  <a:lnTo>
                    <a:pt x="51447" y="242785"/>
                  </a:lnTo>
                  <a:lnTo>
                    <a:pt x="51549" y="243522"/>
                  </a:lnTo>
                  <a:lnTo>
                    <a:pt x="51714" y="243547"/>
                  </a:lnTo>
                  <a:lnTo>
                    <a:pt x="51828" y="243700"/>
                  </a:lnTo>
                  <a:lnTo>
                    <a:pt x="51943" y="244043"/>
                  </a:lnTo>
                  <a:lnTo>
                    <a:pt x="51955" y="244246"/>
                  </a:lnTo>
                  <a:lnTo>
                    <a:pt x="52044" y="245008"/>
                  </a:lnTo>
                  <a:lnTo>
                    <a:pt x="52209" y="244970"/>
                  </a:lnTo>
                  <a:lnTo>
                    <a:pt x="51968" y="245198"/>
                  </a:lnTo>
                  <a:lnTo>
                    <a:pt x="52247" y="245529"/>
                  </a:lnTo>
                  <a:lnTo>
                    <a:pt x="52451" y="245643"/>
                  </a:lnTo>
                  <a:lnTo>
                    <a:pt x="51981" y="246214"/>
                  </a:lnTo>
                  <a:lnTo>
                    <a:pt x="53962" y="247650"/>
                  </a:lnTo>
                  <a:lnTo>
                    <a:pt x="54444" y="247840"/>
                  </a:lnTo>
                  <a:lnTo>
                    <a:pt x="55791" y="248589"/>
                  </a:lnTo>
                  <a:lnTo>
                    <a:pt x="54775" y="247967"/>
                  </a:lnTo>
                  <a:lnTo>
                    <a:pt x="55333" y="247675"/>
                  </a:lnTo>
                  <a:lnTo>
                    <a:pt x="55714" y="248234"/>
                  </a:lnTo>
                  <a:lnTo>
                    <a:pt x="56743" y="248843"/>
                  </a:lnTo>
                  <a:lnTo>
                    <a:pt x="57556" y="249021"/>
                  </a:lnTo>
                  <a:lnTo>
                    <a:pt x="57924" y="249034"/>
                  </a:lnTo>
                  <a:lnTo>
                    <a:pt x="58102" y="248666"/>
                  </a:lnTo>
                  <a:lnTo>
                    <a:pt x="58356" y="248793"/>
                  </a:lnTo>
                  <a:lnTo>
                    <a:pt x="58331" y="248666"/>
                  </a:lnTo>
                  <a:lnTo>
                    <a:pt x="58508" y="248666"/>
                  </a:lnTo>
                  <a:lnTo>
                    <a:pt x="58445" y="248843"/>
                  </a:lnTo>
                  <a:lnTo>
                    <a:pt x="58000" y="249008"/>
                  </a:lnTo>
                  <a:lnTo>
                    <a:pt x="58508" y="248843"/>
                  </a:lnTo>
                  <a:lnTo>
                    <a:pt x="59283" y="248589"/>
                  </a:lnTo>
                  <a:lnTo>
                    <a:pt x="60172" y="248297"/>
                  </a:lnTo>
                  <a:close/>
                </a:path>
                <a:path w="156209" h="249555">
                  <a:moveTo>
                    <a:pt x="60223" y="199821"/>
                  </a:moveTo>
                  <a:lnTo>
                    <a:pt x="60121" y="199529"/>
                  </a:lnTo>
                  <a:lnTo>
                    <a:pt x="59563" y="198412"/>
                  </a:lnTo>
                  <a:lnTo>
                    <a:pt x="58496" y="198564"/>
                  </a:lnTo>
                  <a:lnTo>
                    <a:pt x="58318" y="198805"/>
                  </a:lnTo>
                  <a:lnTo>
                    <a:pt x="57010" y="198945"/>
                  </a:lnTo>
                  <a:lnTo>
                    <a:pt x="56896" y="199466"/>
                  </a:lnTo>
                  <a:lnTo>
                    <a:pt x="57365" y="199821"/>
                  </a:lnTo>
                  <a:lnTo>
                    <a:pt x="57581" y="200139"/>
                  </a:lnTo>
                  <a:lnTo>
                    <a:pt x="57683" y="200380"/>
                  </a:lnTo>
                  <a:lnTo>
                    <a:pt x="57150" y="200736"/>
                  </a:lnTo>
                  <a:lnTo>
                    <a:pt x="59436" y="200621"/>
                  </a:lnTo>
                  <a:lnTo>
                    <a:pt x="59575" y="200621"/>
                  </a:lnTo>
                  <a:lnTo>
                    <a:pt x="60223" y="199821"/>
                  </a:lnTo>
                  <a:close/>
                </a:path>
                <a:path w="156209" h="249555">
                  <a:moveTo>
                    <a:pt x="60312" y="197434"/>
                  </a:moveTo>
                  <a:lnTo>
                    <a:pt x="59740" y="194335"/>
                  </a:lnTo>
                  <a:lnTo>
                    <a:pt x="59067" y="194144"/>
                  </a:lnTo>
                  <a:lnTo>
                    <a:pt x="57531" y="195199"/>
                  </a:lnTo>
                  <a:lnTo>
                    <a:pt x="56921" y="195694"/>
                  </a:lnTo>
                  <a:lnTo>
                    <a:pt x="56629" y="196291"/>
                  </a:lnTo>
                  <a:lnTo>
                    <a:pt x="55918" y="196532"/>
                  </a:lnTo>
                  <a:lnTo>
                    <a:pt x="55918" y="196240"/>
                  </a:lnTo>
                  <a:lnTo>
                    <a:pt x="56172" y="196215"/>
                  </a:lnTo>
                  <a:lnTo>
                    <a:pt x="56222" y="195999"/>
                  </a:lnTo>
                  <a:lnTo>
                    <a:pt x="56083" y="195999"/>
                  </a:lnTo>
                  <a:lnTo>
                    <a:pt x="56349" y="195300"/>
                  </a:lnTo>
                  <a:lnTo>
                    <a:pt x="57086" y="194868"/>
                  </a:lnTo>
                  <a:lnTo>
                    <a:pt x="57162" y="194513"/>
                  </a:lnTo>
                  <a:lnTo>
                    <a:pt x="57238" y="194183"/>
                  </a:lnTo>
                  <a:lnTo>
                    <a:pt x="57721" y="194398"/>
                  </a:lnTo>
                  <a:lnTo>
                    <a:pt x="57683" y="194183"/>
                  </a:lnTo>
                  <a:lnTo>
                    <a:pt x="57569" y="193306"/>
                  </a:lnTo>
                  <a:lnTo>
                    <a:pt x="58331" y="193522"/>
                  </a:lnTo>
                  <a:lnTo>
                    <a:pt x="58407" y="193306"/>
                  </a:lnTo>
                  <a:lnTo>
                    <a:pt x="58864" y="191935"/>
                  </a:lnTo>
                  <a:lnTo>
                    <a:pt x="58648" y="191668"/>
                  </a:lnTo>
                  <a:lnTo>
                    <a:pt x="58432" y="191389"/>
                  </a:lnTo>
                  <a:lnTo>
                    <a:pt x="57429" y="190119"/>
                  </a:lnTo>
                  <a:lnTo>
                    <a:pt x="55714" y="190106"/>
                  </a:lnTo>
                  <a:lnTo>
                    <a:pt x="53670" y="189953"/>
                  </a:lnTo>
                  <a:lnTo>
                    <a:pt x="54114" y="190538"/>
                  </a:lnTo>
                  <a:lnTo>
                    <a:pt x="53327" y="191109"/>
                  </a:lnTo>
                  <a:lnTo>
                    <a:pt x="53428" y="190398"/>
                  </a:lnTo>
                  <a:lnTo>
                    <a:pt x="53009" y="190119"/>
                  </a:lnTo>
                  <a:lnTo>
                    <a:pt x="53009" y="191350"/>
                  </a:lnTo>
                  <a:lnTo>
                    <a:pt x="52984" y="191668"/>
                  </a:lnTo>
                  <a:lnTo>
                    <a:pt x="52654" y="191604"/>
                  </a:lnTo>
                  <a:lnTo>
                    <a:pt x="52832" y="191338"/>
                  </a:lnTo>
                  <a:lnTo>
                    <a:pt x="53009" y="191350"/>
                  </a:lnTo>
                  <a:lnTo>
                    <a:pt x="53009" y="190119"/>
                  </a:lnTo>
                  <a:lnTo>
                    <a:pt x="52501" y="189776"/>
                  </a:lnTo>
                  <a:lnTo>
                    <a:pt x="51638" y="190423"/>
                  </a:lnTo>
                  <a:lnTo>
                    <a:pt x="51638" y="195300"/>
                  </a:lnTo>
                  <a:lnTo>
                    <a:pt x="49631" y="194792"/>
                  </a:lnTo>
                  <a:lnTo>
                    <a:pt x="49326" y="194716"/>
                  </a:lnTo>
                  <a:lnTo>
                    <a:pt x="50444" y="194513"/>
                  </a:lnTo>
                  <a:lnTo>
                    <a:pt x="50749" y="194983"/>
                  </a:lnTo>
                  <a:lnTo>
                    <a:pt x="51638" y="195300"/>
                  </a:lnTo>
                  <a:lnTo>
                    <a:pt x="51638" y="190423"/>
                  </a:lnTo>
                  <a:lnTo>
                    <a:pt x="51079" y="190830"/>
                  </a:lnTo>
                  <a:lnTo>
                    <a:pt x="50368" y="191211"/>
                  </a:lnTo>
                  <a:lnTo>
                    <a:pt x="49657" y="191935"/>
                  </a:lnTo>
                  <a:lnTo>
                    <a:pt x="48907" y="192811"/>
                  </a:lnTo>
                  <a:lnTo>
                    <a:pt x="48907" y="194602"/>
                  </a:lnTo>
                  <a:lnTo>
                    <a:pt x="48907" y="194792"/>
                  </a:lnTo>
                  <a:lnTo>
                    <a:pt x="48806" y="194576"/>
                  </a:lnTo>
                  <a:lnTo>
                    <a:pt x="48742" y="194056"/>
                  </a:lnTo>
                  <a:lnTo>
                    <a:pt x="48361" y="194056"/>
                  </a:lnTo>
                  <a:lnTo>
                    <a:pt x="48577" y="193192"/>
                  </a:lnTo>
                  <a:lnTo>
                    <a:pt x="48653" y="193522"/>
                  </a:lnTo>
                  <a:lnTo>
                    <a:pt x="48818" y="194005"/>
                  </a:lnTo>
                  <a:lnTo>
                    <a:pt x="48907" y="194602"/>
                  </a:lnTo>
                  <a:lnTo>
                    <a:pt x="48907" y="192811"/>
                  </a:lnTo>
                  <a:lnTo>
                    <a:pt x="48577" y="193179"/>
                  </a:lnTo>
                  <a:lnTo>
                    <a:pt x="48945" y="191731"/>
                  </a:lnTo>
                  <a:lnTo>
                    <a:pt x="47053" y="196215"/>
                  </a:lnTo>
                  <a:lnTo>
                    <a:pt x="46621" y="196811"/>
                  </a:lnTo>
                  <a:lnTo>
                    <a:pt x="45605" y="197802"/>
                  </a:lnTo>
                  <a:lnTo>
                    <a:pt x="45504" y="198196"/>
                  </a:lnTo>
                  <a:lnTo>
                    <a:pt x="46189" y="199390"/>
                  </a:lnTo>
                  <a:lnTo>
                    <a:pt x="46342" y="199326"/>
                  </a:lnTo>
                  <a:lnTo>
                    <a:pt x="46621" y="198678"/>
                  </a:lnTo>
                  <a:lnTo>
                    <a:pt x="48247" y="198640"/>
                  </a:lnTo>
                  <a:lnTo>
                    <a:pt x="48526" y="198793"/>
                  </a:lnTo>
                  <a:lnTo>
                    <a:pt x="55587" y="198793"/>
                  </a:lnTo>
                  <a:lnTo>
                    <a:pt x="55613" y="198640"/>
                  </a:lnTo>
                  <a:lnTo>
                    <a:pt x="55638" y="199072"/>
                  </a:lnTo>
                  <a:lnTo>
                    <a:pt x="55892" y="198640"/>
                  </a:lnTo>
                  <a:lnTo>
                    <a:pt x="55676" y="198501"/>
                  </a:lnTo>
                  <a:lnTo>
                    <a:pt x="53682" y="198069"/>
                  </a:lnTo>
                  <a:lnTo>
                    <a:pt x="52971" y="197802"/>
                  </a:lnTo>
                  <a:lnTo>
                    <a:pt x="53784" y="197548"/>
                  </a:lnTo>
                  <a:lnTo>
                    <a:pt x="55676" y="198501"/>
                  </a:lnTo>
                  <a:lnTo>
                    <a:pt x="55905" y="198615"/>
                  </a:lnTo>
                  <a:lnTo>
                    <a:pt x="56172" y="198755"/>
                  </a:lnTo>
                  <a:lnTo>
                    <a:pt x="56464" y="198386"/>
                  </a:lnTo>
                  <a:lnTo>
                    <a:pt x="56527" y="198539"/>
                  </a:lnTo>
                  <a:lnTo>
                    <a:pt x="57937" y="198081"/>
                  </a:lnTo>
                  <a:lnTo>
                    <a:pt x="60312" y="197434"/>
                  </a:lnTo>
                  <a:close/>
                </a:path>
                <a:path w="156209" h="249555">
                  <a:moveTo>
                    <a:pt x="60960" y="19507"/>
                  </a:moveTo>
                  <a:close/>
                </a:path>
                <a:path w="156209" h="249555">
                  <a:moveTo>
                    <a:pt x="61417" y="197129"/>
                  </a:moveTo>
                  <a:lnTo>
                    <a:pt x="60312" y="197434"/>
                  </a:lnTo>
                  <a:lnTo>
                    <a:pt x="60363" y="197700"/>
                  </a:lnTo>
                  <a:lnTo>
                    <a:pt x="61417" y="197129"/>
                  </a:lnTo>
                  <a:close/>
                </a:path>
                <a:path w="156209" h="249555">
                  <a:moveTo>
                    <a:pt x="61671" y="193078"/>
                  </a:moveTo>
                  <a:lnTo>
                    <a:pt x="61506" y="192519"/>
                  </a:lnTo>
                  <a:lnTo>
                    <a:pt x="60502" y="192214"/>
                  </a:lnTo>
                  <a:lnTo>
                    <a:pt x="59817" y="192087"/>
                  </a:lnTo>
                  <a:lnTo>
                    <a:pt x="59512" y="192557"/>
                  </a:lnTo>
                  <a:lnTo>
                    <a:pt x="61506" y="192925"/>
                  </a:lnTo>
                  <a:lnTo>
                    <a:pt x="61671" y="193078"/>
                  </a:lnTo>
                  <a:close/>
                </a:path>
                <a:path w="156209" h="249555">
                  <a:moveTo>
                    <a:pt x="61823" y="189750"/>
                  </a:moveTo>
                  <a:lnTo>
                    <a:pt x="61226" y="189712"/>
                  </a:lnTo>
                  <a:lnTo>
                    <a:pt x="60718" y="189560"/>
                  </a:lnTo>
                  <a:lnTo>
                    <a:pt x="60261" y="189750"/>
                  </a:lnTo>
                  <a:lnTo>
                    <a:pt x="61214" y="190271"/>
                  </a:lnTo>
                  <a:lnTo>
                    <a:pt x="61506" y="190360"/>
                  </a:lnTo>
                  <a:lnTo>
                    <a:pt x="61823" y="189750"/>
                  </a:lnTo>
                  <a:close/>
                </a:path>
                <a:path w="156209" h="249555">
                  <a:moveTo>
                    <a:pt x="63119" y="19329"/>
                  </a:moveTo>
                  <a:lnTo>
                    <a:pt x="62953" y="18923"/>
                  </a:lnTo>
                  <a:lnTo>
                    <a:pt x="62318" y="18707"/>
                  </a:lnTo>
                  <a:lnTo>
                    <a:pt x="60845" y="19583"/>
                  </a:lnTo>
                  <a:lnTo>
                    <a:pt x="59778" y="19875"/>
                  </a:lnTo>
                  <a:lnTo>
                    <a:pt x="56857" y="21717"/>
                  </a:lnTo>
                  <a:lnTo>
                    <a:pt x="56324" y="21526"/>
                  </a:lnTo>
                  <a:lnTo>
                    <a:pt x="56273" y="21831"/>
                  </a:lnTo>
                  <a:lnTo>
                    <a:pt x="56769" y="21780"/>
                  </a:lnTo>
                  <a:lnTo>
                    <a:pt x="55219" y="22758"/>
                  </a:lnTo>
                  <a:lnTo>
                    <a:pt x="58928" y="21475"/>
                  </a:lnTo>
                  <a:lnTo>
                    <a:pt x="60020" y="21513"/>
                  </a:lnTo>
                  <a:lnTo>
                    <a:pt x="60147" y="21056"/>
                  </a:lnTo>
                  <a:lnTo>
                    <a:pt x="61137" y="20955"/>
                  </a:lnTo>
                  <a:lnTo>
                    <a:pt x="61137" y="20396"/>
                  </a:lnTo>
                  <a:lnTo>
                    <a:pt x="62191" y="20078"/>
                  </a:lnTo>
                  <a:lnTo>
                    <a:pt x="61925" y="19697"/>
                  </a:lnTo>
                  <a:lnTo>
                    <a:pt x="62217" y="19443"/>
                  </a:lnTo>
                  <a:lnTo>
                    <a:pt x="63119" y="19329"/>
                  </a:lnTo>
                  <a:close/>
                </a:path>
                <a:path w="156209" h="249555">
                  <a:moveTo>
                    <a:pt x="84366" y="177507"/>
                  </a:moveTo>
                  <a:lnTo>
                    <a:pt x="81661" y="176530"/>
                  </a:lnTo>
                  <a:lnTo>
                    <a:pt x="82600" y="174929"/>
                  </a:lnTo>
                  <a:lnTo>
                    <a:pt x="78841" y="174142"/>
                  </a:lnTo>
                  <a:lnTo>
                    <a:pt x="78054" y="175742"/>
                  </a:lnTo>
                  <a:lnTo>
                    <a:pt x="74777" y="176530"/>
                  </a:lnTo>
                  <a:lnTo>
                    <a:pt x="73812" y="176695"/>
                  </a:lnTo>
                  <a:lnTo>
                    <a:pt x="73647" y="176796"/>
                  </a:lnTo>
                  <a:lnTo>
                    <a:pt x="74091" y="176110"/>
                  </a:lnTo>
                  <a:lnTo>
                    <a:pt x="74752" y="175996"/>
                  </a:lnTo>
                  <a:lnTo>
                    <a:pt x="77368" y="174980"/>
                  </a:lnTo>
                  <a:lnTo>
                    <a:pt x="75793" y="174599"/>
                  </a:lnTo>
                  <a:lnTo>
                    <a:pt x="75958" y="174396"/>
                  </a:lnTo>
                  <a:lnTo>
                    <a:pt x="74002" y="174256"/>
                  </a:lnTo>
                  <a:lnTo>
                    <a:pt x="74117" y="173939"/>
                  </a:lnTo>
                  <a:lnTo>
                    <a:pt x="73914" y="173748"/>
                  </a:lnTo>
                  <a:lnTo>
                    <a:pt x="73901" y="173596"/>
                  </a:lnTo>
                  <a:lnTo>
                    <a:pt x="73875" y="173393"/>
                  </a:lnTo>
                  <a:lnTo>
                    <a:pt x="73609" y="173393"/>
                  </a:lnTo>
                  <a:lnTo>
                    <a:pt x="73494" y="173596"/>
                  </a:lnTo>
                  <a:lnTo>
                    <a:pt x="73431" y="176923"/>
                  </a:lnTo>
                  <a:lnTo>
                    <a:pt x="69367" y="179400"/>
                  </a:lnTo>
                  <a:lnTo>
                    <a:pt x="69621" y="179235"/>
                  </a:lnTo>
                  <a:lnTo>
                    <a:pt x="69761" y="179146"/>
                  </a:lnTo>
                  <a:lnTo>
                    <a:pt x="72263" y="177558"/>
                  </a:lnTo>
                  <a:lnTo>
                    <a:pt x="72771" y="177038"/>
                  </a:lnTo>
                  <a:lnTo>
                    <a:pt x="73431" y="176923"/>
                  </a:lnTo>
                  <a:lnTo>
                    <a:pt x="73431" y="173583"/>
                  </a:lnTo>
                  <a:lnTo>
                    <a:pt x="73177" y="173520"/>
                  </a:lnTo>
                  <a:lnTo>
                    <a:pt x="74345" y="172364"/>
                  </a:lnTo>
                  <a:lnTo>
                    <a:pt x="71843" y="173736"/>
                  </a:lnTo>
                  <a:lnTo>
                    <a:pt x="71361" y="174510"/>
                  </a:lnTo>
                  <a:lnTo>
                    <a:pt x="70269" y="174891"/>
                  </a:lnTo>
                  <a:lnTo>
                    <a:pt x="69507" y="175742"/>
                  </a:lnTo>
                  <a:lnTo>
                    <a:pt x="67945" y="176999"/>
                  </a:lnTo>
                  <a:lnTo>
                    <a:pt x="65112" y="178460"/>
                  </a:lnTo>
                  <a:lnTo>
                    <a:pt x="62941" y="178917"/>
                  </a:lnTo>
                  <a:lnTo>
                    <a:pt x="62509" y="179146"/>
                  </a:lnTo>
                  <a:lnTo>
                    <a:pt x="62433" y="178536"/>
                  </a:lnTo>
                  <a:lnTo>
                    <a:pt x="62166" y="178689"/>
                  </a:lnTo>
                  <a:lnTo>
                    <a:pt x="60744" y="179235"/>
                  </a:lnTo>
                  <a:lnTo>
                    <a:pt x="61366" y="178574"/>
                  </a:lnTo>
                  <a:lnTo>
                    <a:pt x="59575" y="178828"/>
                  </a:lnTo>
                  <a:lnTo>
                    <a:pt x="58940" y="180784"/>
                  </a:lnTo>
                  <a:lnTo>
                    <a:pt x="57429" y="181813"/>
                  </a:lnTo>
                  <a:lnTo>
                    <a:pt x="57137" y="183248"/>
                  </a:lnTo>
                  <a:lnTo>
                    <a:pt x="54952" y="184035"/>
                  </a:lnTo>
                  <a:lnTo>
                    <a:pt x="55003" y="184391"/>
                  </a:lnTo>
                  <a:lnTo>
                    <a:pt x="53441" y="184213"/>
                  </a:lnTo>
                  <a:lnTo>
                    <a:pt x="53340" y="185102"/>
                  </a:lnTo>
                  <a:lnTo>
                    <a:pt x="52705" y="185331"/>
                  </a:lnTo>
                  <a:lnTo>
                    <a:pt x="52070" y="185013"/>
                  </a:lnTo>
                  <a:lnTo>
                    <a:pt x="51409" y="185077"/>
                  </a:lnTo>
                  <a:lnTo>
                    <a:pt x="49479" y="185331"/>
                  </a:lnTo>
                  <a:lnTo>
                    <a:pt x="48856" y="185305"/>
                  </a:lnTo>
                  <a:lnTo>
                    <a:pt x="48768" y="185610"/>
                  </a:lnTo>
                  <a:lnTo>
                    <a:pt x="48107" y="186258"/>
                  </a:lnTo>
                  <a:lnTo>
                    <a:pt x="49098" y="185940"/>
                  </a:lnTo>
                  <a:lnTo>
                    <a:pt x="48933" y="186194"/>
                  </a:lnTo>
                  <a:lnTo>
                    <a:pt x="49479" y="185940"/>
                  </a:lnTo>
                  <a:lnTo>
                    <a:pt x="49707" y="186283"/>
                  </a:lnTo>
                  <a:lnTo>
                    <a:pt x="51168" y="186283"/>
                  </a:lnTo>
                  <a:lnTo>
                    <a:pt x="52019" y="187007"/>
                  </a:lnTo>
                  <a:lnTo>
                    <a:pt x="53797" y="186931"/>
                  </a:lnTo>
                  <a:lnTo>
                    <a:pt x="55372" y="187045"/>
                  </a:lnTo>
                  <a:lnTo>
                    <a:pt x="55105" y="186321"/>
                  </a:lnTo>
                  <a:lnTo>
                    <a:pt x="54838" y="185572"/>
                  </a:lnTo>
                  <a:lnTo>
                    <a:pt x="54787" y="186321"/>
                  </a:lnTo>
                  <a:lnTo>
                    <a:pt x="54660" y="186270"/>
                  </a:lnTo>
                  <a:lnTo>
                    <a:pt x="54483" y="186207"/>
                  </a:lnTo>
                  <a:lnTo>
                    <a:pt x="54648" y="185915"/>
                  </a:lnTo>
                  <a:lnTo>
                    <a:pt x="54749" y="185610"/>
                  </a:lnTo>
                  <a:lnTo>
                    <a:pt x="54292" y="185915"/>
                  </a:lnTo>
                  <a:lnTo>
                    <a:pt x="54533" y="185331"/>
                  </a:lnTo>
                  <a:lnTo>
                    <a:pt x="54597" y="185191"/>
                  </a:lnTo>
                  <a:lnTo>
                    <a:pt x="53835" y="185191"/>
                  </a:lnTo>
                  <a:lnTo>
                    <a:pt x="55016" y="184442"/>
                  </a:lnTo>
                  <a:lnTo>
                    <a:pt x="55600" y="187934"/>
                  </a:lnTo>
                  <a:lnTo>
                    <a:pt x="58343" y="186855"/>
                  </a:lnTo>
                  <a:lnTo>
                    <a:pt x="60223" y="186944"/>
                  </a:lnTo>
                  <a:lnTo>
                    <a:pt x="60375" y="186855"/>
                  </a:lnTo>
                  <a:lnTo>
                    <a:pt x="60871" y="186550"/>
                  </a:lnTo>
                  <a:lnTo>
                    <a:pt x="62242" y="187845"/>
                  </a:lnTo>
                  <a:lnTo>
                    <a:pt x="63106" y="187756"/>
                  </a:lnTo>
                  <a:lnTo>
                    <a:pt x="64452" y="187528"/>
                  </a:lnTo>
                  <a:lnTo>
                    <a:pt x="67106" y="187667"/>
                  </a:lnTo>
                  <a:lnTo>
                    <a:pt x="67640" y="188188"/>
                  </a:lnTo>
                  <a:lnTo>
                    <a:pt x="68275" y="188518"/>
                  </a:lnTo>
                  <a:lnTo>
                    <a:pt x="68884" y="188683"/>
                  </a:lnTo>
                  <a:lnTo>
                    <a:pt x="69532" y="189077"/>
                  </a:lnTo>
                  <a:lnTo>
                    <a:pt x="70180" y="190207"/>
                  </a:lnTo>
                  <a:lnTo>
                    <a:pt x="71386" y="189064"/>
                  </a:lnTo>
                  <a:lnTo>
                    <a:pt x="71755" y="188595"/>
                  </a:lnTo>
                  <a:lnTo>
                    <a:pt x="72885" y="188188"/>
                  </a:lnTo>
                  <a:lnTo>
                    <a:pt x="70104" y="187718"/>
                  </a:lnTo>
                  <a:lnTo>
                    <a:pt x="73215" y="187528"/>
                  </a:lnTo>
                  <a:lnTo>
                    <a:pt x="73418" y="187515"/>
                  </a:lnTo>
                  <a:lnTo>
                    <a:pt x="73672" y="187845"/>
                  </a:lnTo>
                  <a:lnTo>
                    <a:pt x="74752" y="187515"/>
                  </a:lnTo>
                  <a:lnTo>
                    <a:pt x="75615" y="187248"/>
                  </a:lnTo>
                  <a:lnTo>
                    <a:pt x="75857" y="187096"/>
                  </a:lnTo>
                  <a:lnTo>
                    <a:pt x="76123" y="187655"/>
                  </a:lnTo>
                  <a:lnTo>
                    <a:pt x="76720" y="187096"/>
                  </a:lnTo>
                  <a:lnTo>
                    <a:pt x="77000" y="186753"/>
                  </a:lnTo>
                  <a:lnTo>
                    <a:pt x="75895" y="186753"/>
                  </a:lnTo>
                  <a:lnTo>
                    <a:pt x="76161" y="186651"/>
                  </a:lnTo>
                  <a:lnTo>
                    <a:pt x="76136" y="186385"/>
                  </a:lnTo>
                  <a:lnTo>
                    <a:pt x="75882" y="186651"/>
                  </a:lnTo>
                  <a:lnTo>
                    <a:pt x="75806" y="186270"/>
                  </a:lnTo>
                  <a:lnTo>
                    <a:pt x="74980" y="186626"/>
                  </a:lnTo>
                  <a:lnTo>
                    <a:pt x="74853" y="186550"/>
                  </a:lnTo>
                  <a:lnTo>
                    <a:pt x="73888" y="185940"/>
                  </a:lnTo>
                  <a:lnTo>
                    <a:pt x="73304" y="185572"/>
                  </a:lnTo>
                  <a:lnTo>
                    <a:pt x="72491" y="185940"/>
                  </a:lnTo>
                  <a:lnTo>
                    <a:pt x="70332" y="185902"/>
                  </a:lnTo>
                  <a:lnTo>
                    <a:pt x="73279" y="185318"/>
                  </a:lnTo>
                  <a:lnTo>
                    <a:pt x="73799" y="185623"/>
                  </a:lnTo>
                  <a:lnTo>
                    <a:pt x="74637" y="185585"/>
                  </a:lnTo>
                  <a:lnTo>
                    <a:pt x="75323" y="186182"/>
                  </a:lnTo>
                  <a:lnTo>
                    <a:pt x="75819" y="186182"/>
                  </a:lnTo>
                  <a:lnTo>
                    <a:pt x="79209" y="187007"/>
                  </a:lnTo>
                  <a:lnTo>
                    <a:pt x="78079" y="185585"/>
                  </a:lnTo>
                  <a:lnTo>
                    <a:pt x="77876" y="185318"/>
                  </a:lnTo>
                  <a:lnTo>
                    <a:pt x="77533" y="184886"/>
                  </a:lnTo>
                  <a:lnTo>
                    <a:pt x="78600" y="183095"/>
                  </a:lnTo>
                  <a:lnTo>
                    <a:pt x="79451" y="182511"/>
                  </a:lnTo>
                  <a:lnTo>
                    <a:pt x="80314" y="179959"/>
                  </a:lnTo>
                  <a:lnTo>
                    <a:pt x="81457" y="179476"/>
                  </a:lnTo>
                  <a:lnTo>
                    <a:pt x="84366" y="177507"/>
                  </a:lnTo>
                  <a:close/>
                </a:path>
                <a:path w="156209" h="249555">
                  <a:moveTo>
                    <a:pt x="85051" y="201434"/>
                  </a:moveTo>
                  <a:lnTo>
                    <a:pt x="84442" y="202184"/>
                  </a:lnTo>
                  <a:lnTo>
                    <a:pt x="84442" y="201269"/>
                  </a:lnTo>
                  <a:lnTo>
                    <a:pt x="84429" y="200723"/>
                  </a:lnTo>
                  <a:lnTo>
                    <a:pt x="84988" y="201002"/>
                  </a:lnTo>
                  <a:lnTo>
                    <a:pt x="85001" y="200723"/>
                  </a:lnTo>
                  <a:lnTo>
                    <a:pt x="84836" y="200533"/>
                  </a:lnTo>
                  <a:lnTo>
                    <a:pt x="81762" y="200660"/>
                  </a:lnTo>
                  <a:lnTo>
                    <a:pt x="81889" y="200799"/>
                  </a:lnTo>
                  <a:lnTo>
                    <a:pt x="82753" y="201269"/>
                  </a:lnTo>
                  <a:lnTo>
                    <a:pt x="82169" y="201053"/>
                  </a:lnTo>
                  <a:lnTo>
                    <a:pt x="82410" y="201790"/>
                  </a:lnTo>
                  <a:lnTo>
                    <a:pt x="84620" y="202577"/>
                  </a:lnTo>
                  <a:lnTo>
                    <a:pt x="84772" y="202184"/>
                  </a:lnTo>
                  <a:lnTo>
                    <a:pt x="85051" y="201434"/>
                  </a:lnTo>
                  <a:close/>
                </a:path>
                <a:path w="156209" h="249555">
                  <a:moveTo>
                    <a:pt x="88379" y="195618"/>
                  </a:moveTo>
                  <a:lnTo>
                    <a:pt x="87503" y="194525"/>
                  </a:lnTo>
                  <a:lnTo>
                    <a:pt x="87249" y="194208"/>
                  </a:lnTo>
                  <a:lnTo>
                    <a:pt x="86652" y="192773"/>
                  </a:lnTo>
                  <a:lnTo>
                    <a:pt x="85788" y="191897"/>
                  </a:lnTo>
                  <a:lnTo>
                    <a:pt x="84899" y="191008"/>
                  </a:lnTo>
                  <a:lnTo>
                    <a:pt x="80619" y="190754"/>
                  </a:lnTo>
                  <a:lnTo>
                    <a:pt x="78028" y="191897"/>
                  </a:lnTo>
                  <a:lnTo>
                    <a:pt x="76530" y="191681"/>
                  </a:lnTo>
                  <a:lnTo>
                    <a:pt x="74371" y="191630"/>
                  </a:lnTo>
                  <a:lnTo>
                    <a:pt x="72720" y="191516"/>
                  </a:lnTo>
                  <a:lnTo>
                    <a:pt x="70637" y="191071"/>
                  </a:lnTo>
                  <a:lnTo>
                    <a:pt x="68173" y="191566"/>
                  </a:lnTo>
                  <a:lnTo>
                    <a:pt x="69088" y="194208"/>
                  </a:lnTo>
                  <a:lnTo>
                    <a:pt x="70586" y="195033"/>
                  </a:lnTo>
                  <a:lnTo>
                    <a:pt x="73431" y="194525"/>
                  </a:lnTo>
                  <a:lnTo>
                    <a:pt x="74790" y="195364"/>
                  </a:lnTo>
                  <a:lnTo>
                    <a:pt x="77203" y="195630"/>
                  </a:lnTo>
                  <a:lnTo>
                    <a:pt x="78905" y="196964"/>
                  </a:lnTo>
                  <a:lnTo>
                    <a:pt x="80048" y="198742"/>
                  </a:lnTo>
                  <a:lnTo>
                    <a:pt x="80784" y="200609"/>
                  </a:lnTo>
                  <a:lnTo>
                    <a:pt x="82346" y="200533"/>
                  </a:lnTo>
                  <a:lnTo>
                    <a:pt x="84366" y="200037"/>
                  </a:lnTo>
                  <a:lnTo>
                    <a:pt x="84772" y="200329"/>
                  </a:lnTo>
                  <a:lnTo>
                    <a:pt x="85178" y="200355"/>
                  </a:lnTo>
                  <a:lnTo>
                    <a:pt x="85217" y="200037"/>
                  </a:lnTo>
                  <a:lnTo>
                    <a:pt x="86258" y="199034"/>
                  </a:lnTo>
                  <a:lnTo>
                    <a:pt x="87388" y="198666"/>
                  </a:lnTo>
                  <a:lnTo>
                    <a:pt x="87515" y="196964"/>
                  </a:lnTo>
                  <a:lnTo>
                    <a:pt x="88379" y="195618"/>
                  </a:lnTo>
                  <a:close/>
                </a:path>
                <a:path w="156209" h="249555">
                  <a:moveTo>
                    <a:pt x="130721" y="249402"/>
                  </a:moveTo>
                  <a:lnTo>
                    <a:pt x="130505" y="249237"/>
                  </a:lnTo>
                  <a:lnTo>
                    <a:pt x="128993" y="249008"/>
                  </a:lnTo>
                  <a:lnTo>
                    <a:pt x="129489" y="249453"/>
                  </a:lnTo>
                  <a:lnTo>
                    <a:pt x="130721" y="249402"/>
                  </a:lnTo>
                  <a:close/>
                </a:path>
                <a:path w="156209" h="249555">
                  <a:moveTo>
                    <a:pt x="132105" y="138518"/>
                  </a:moveTo>
                  <a:lnTo>
                    <a:pt x="132029" y="138328"/>
                  </a:lnTo>
                  <a:lnTo>
                    <a:pt x="131889" y="138176"/>
                  </a:lnTo>
                  <a:lnTo>
                    <a:pt x="131889" y="138506"/>
                  </a:lnTo>
                  <a:lnTo>
                    <a:pt x="131216" y="138442"/>
                  </a:lnTo>
                  <a:lnTo>
                    <a:pt x="130721" y="138480"/>
                  </a:lnTo>
                  <a:lnTo>
                    <a:pt x="130924" y="138874"/>
                  </a:lnTo>
                  <a:lnTo>
                    <a:pt x="132105" y="138518"/>
                  </a:lnTo>
                  <a:close/>
                </a:path>
                <a:path w="156209" h="249555">
                  <a:moveTo>
                    <a:pt x="140931" y="98806"/>
                  </a:moveTo>
                  <a:lnTo>
                    <a:pt x="137909" y="99034"/>
                  </a:lnTo>
                  <a:lnTo>
                    <a:pt x="137680" y="99275"/>
                  </a:lnTo>
                  <a:lnTo>
                    <a:pt x="137426" y="99479"/>
                  </a:lnTo>
                  <a:lnTo>
                    <a:pt x="137147" y="99606"/>
                  </a:lnTo>
                  <a:lnTo>
                    <a:pt x="137172" y="99390"/>
                  </a:lnTo>
                  <a:lnTo>
                    <a:pt x="136982" y="99517"/>
                  </a:lnTo>
                  <a:lnTo>
                    <a:pt x="137045" y="99656"/>
                  </a:lnTo>
                  <a:lnTo>
                    <a:pt x="136855" y="99606"/>
                  </a:lnTo>
                  <a:lnTo>
                    <a:pt x="136728" y="99606"/>
                  </a:lnTo>
                  <a:lnTo>
                    <a:pt x="135636" y="100418"/>
                  </a:lnTo>
                  <a:lnTo>
                    <a:pt x="135509" y="102628"/>
                  </a:lnTo>
                  <a:lnTo>
                    <a:pt x="134721" y="103212"/>
                  </a:lnTo>
                  <a:lnTo>
                    <a:pt x="133896" y="103873"/>
                  </a:lnTo>
                  <a:lnTo>
                    <a:pt x="132664" y="104749"/>
                  </a:lnTo>
                  <a:lnTo>
                    <a:pt x="132715" y="106324"/>
                  </a:lnTo>
                  <a:lnTo>
                    <a:pt x="132930" y="106629"/>
                  </a:lnTo>
                  <a:lnTo>
                    <a:pt x="133108" y="105968"/>
                  </a:lnTo>
                  <a:lnTo>
                    <a:pt x="133299" y="105651"/>
                  </a:lnTo>
                  <a:lnTo>
                    <a:pt x="133629" y="105460"/>
                  </a:lnTo>
                  <a:lnTo>
                    <a:pt x="134264" y="105054"/>
                  </a:lnTo>
                  <a:lnTo>
                    <a:pt x="134416" y="105054"/>
                  </a:lnTo>
                  <a:lnTo>
                    <a:pt x="134772" y="104686"/>
                  </a:lnTo>
                  <a:lnTo>
                    <a:pt x="134962" y="104571"/>
                  </a:lnTo>
                  <a:lnTo>
                    <a:pt x="135128" y="104241"/>
                  </a:lnTo>
                  <a:lnTo>
                    <a:pt x="134759" y="103860"/>
                  </a:lnTo>
                  <a:lnTo>
                    <a:pt x="135216" y="103746"/>
                  </a:lnTo>
                  <a:lnTo>
                    <a:pt x="135623" y="103111"/>
                  </a:lnTo>
                  <a:lnTo>
                    <a:pt x="137071" y="102362"/>
                  </a:lnTo>
                  <a:lnTo>
                    <a:pt x="137248" y="101460"/>
                  </a:lnTo>
                  <a:lnTo>
                    <a:pt x="138391" y="100799"/>
                  </a:lnTo>
                  <a:lnTo>
                    <a:pt x="140931" y="98806"/>
                  </a:lnTo>
                  <a:close/>
                </a:path>
                <a:path w="156209" h="249555">
                  <a:moveTo>
                    <a:pt x="142417" y="135585"/>
                  </a:moveTo>
                  <a:lnTo>
                    <a:pt x="139966" y="135610"/>
                  </a:lnTo>
                  <a:lnTo>
                    <a:pt x="137998" y="136448"/>
                  </a:lnTo>
                  <a:lnTo>
                    <a:pt x="133261" y="136563"/>
                  </a:lnTo>
                  <a:lnTo>
                    <a:pt x="131559" y="137477"/>
                  </a:lnTo>
                  <a:lnTo>
                    <a:pt x="130403" y="137909"/>
                  </a:lnTo>
                  <a:lnTo>
                    <a:pt x="130302" y="138442"/>
                  </a:lnTo>
                  <a:lnTo>
                    <a:pt x="131686" y="138239"/>
                  </a:lnTo>
                  <a:lnTo>
                    <a:pt x="131533" y="137795"/>
                  </a:lnTo>
                  <a:lnTo>
                    <a:pt x="132143" y="137693"/>
                  </a:lnTo>
                  <a:lnTo>
                    <a:pt x="131889" y="137858"/>
                  </a:lnTo>
                  <a:lnTo>
                    <a:pt x="132003" y="138176"/>
                  </a:lnTo>
                  <a:lnTo>
                    <a:pt x="133337" y="138328"/>
                  </a:lnTo>
                  <a:lnTo>
                    <a:pt x="133032" y="138049"/>
                  </a:lnTo>
                  <a:lnTo>
                    <a:pt x="133921" y="138506"/>
                  </a:lnTo>
                  <a:lnTo>
                    <a:pt x="134620" y="138049"/>
                  </a:lnTo>
                  <a:lnTo>
                    <a:pt x="136080" y="137083"/>
                  </a:lnTo>
                  <a:lnTo>
                    <a:pt x="133997" y="137452"/>
                  </a:lnTo>
                  <a:lnTo>
                    <a:pt x="133515" y="137477"/>
                  </a:lnTo>
                  <a:lnTo>
                    <a:pt x="132295" y="137617"/>
                  </a:lnTo>
                  <a:lnTo>
                    <a:pt x="132461" y="137541"/>
                  </a:lnTo>
                  <a:lnTo>
                    <a:pt x="133692" y="137337"/>
                  </a:lnTo>
                  <a:lnTo>
                    <a:pt x="142417" y="135585"/>
                  </a:lnTo>
                  <a:close/>
                </a:path>
                <a:path w="156209" h="249555">
                  <a:moveTo>
                    <a:pt x="144932" y="102196"/>
                  </a:moveTo>
                  <a:lnTo>
                    <a:pt x="144640" y="101625"/>
                  </a:lnTo>
                  <a:lnTo>
                    <a:pt x="144297" y="98996"/>
                  </a:lnTo>
                  <a:lnTo>
                    <a:pt x="142227" y="103187"/>
                  </a:lnTo>
                  <a:lnTo>
                    <a:pt x="143675" y="102527"/>
                  </a:lnTo>
                  <a:lnTo>
                    <a:pt x="144081" y="102374"/>
                  </a:lnTo>
                  <a:lnTo>
                    <a:pt x="144932" y="102196"/>
                  </a:lnTo>
                  <a:close/>
                </a:path>
                <a:path w="156209" h="249555">
                  <a:moveTo>
                    <a:pt x="145796" y="155321"/>
                  </a:moveTo>
                  <a:lnTo>
                    <a:pt x="145503" y="154914"/>
                  </a:lnTo>
                  <a:lnTo>
                    <a:pt x="144551" y="154533"/>
                  </a:lnTo>
                  <a:lnTo>
                    <a:pt x="143840" y="154495"/>
                  </a:lnTo>
                  <a:lnTo>
                    <a:pt x="144411" y="154813"/>
                  </a:lnTo>
                  <a:lnTo>
                    <a:pt x="144754" y="154978"/>
                  </a:lnTo>
                  <a:lnTo>
                    <a:pt x="145415" y="155587"/>
                  </a:lnTo>
                  <a:lnTo>
                    <a:pt x="145796" y="155321"/>
                  </a:lnTo>
                  <a:close/>
                </a:path>
                <a:path w="156209" h="249555">
                  <a:moveTo>
                    <a:pt x="146050" y="186194"/>
                  </a:moveTo>
                  <a:lnTo>
                    <a:pt x="145503" y="186131"/>
                  </a:lnTo>
                  <a:lnTo>
                    <a:pt x="143891" y="185940"/>
                  </a:lnTo>
                  <a:lnTo>
                    <a:pt x="144297" y="185940"/>
                  </a:lnTo>
                  <a:lnTo>
                    <a:pt x="144754" y="186016"/>
                  </a:lnTo>
                  <a:lnTo>
                    <a:pt x="144754" y="185851"/>
                  </a:lnTo>
                  <a:lnTo>
                    <a:pt x="144818" y="185140"/>
                  </a:lnTo>
                  <a:lnTo>
                    <a:pt x="143789" y="184797"/>
                  </a:lnTo>
                  <a:lnTo>
                    <a:pt x="142798" y="184518"/>
                  </a:lnTo>
                  <a:lnTo>
                    <a:pt x="142798" y="185928"/>
                  </a:lnTo>
                  <a:lnTo>
                    <a:pt x="141897" y="186131"/>
                  </a:lnTo>
                  <a:lnTo>
                    <a:pt x="142443" y="185928"/>
                  </a:lnTo>
                  <a:lnTo>
                    <a:pt x="142798" y="185928"/>
                  </a:lnTo>
                  <a:lnTo>
                    <a:pt x="142798" y="184518"/>
                  </a:lnTo>
                  <a:lnTo>
                    <a:pt x="142138" y="184797"/>
                  </a:lnTo>
                  <a:lnTo>
                    <a:pt x="136969" y="184746"/>
                  </a:lnTo>
                  <a:lnTo>
                    <a:pt x="137718" y="186067"/>
                  </a:lnTo>
                  <a:lnTo>
                    <a:pt x="135915" y="186131"/>
                  </a:lnTo>
                  <a:lnTo>
                    <a:pt x="134874" y="185674"/>
                  </a:lnTo>
                  <a:lnTo>
                    <a:pt x="135001" y="184632"/>
                  </a:lnTo>
                  <a:lnTo>
                    <a:pt x="133972" y="184480"/>
                  </a:lnTo>
                  <a:lnTo>
                    <a:pt x="133057" y="183426"/>
                  </a:lnTo>
                  <a:lnTo>
                    <a:pt x="132143" y="183095"/>
                  </a:lnTo>
                  <a:lnTo>
                    <a:pt x="130949" y="182524"/>
                  </a:lnTo>
                  <a:lnTo>
                    <a:pt x="128854" y="182156"/>
                  </a:lnTo>
                  <a:lnTo>
                    <a:pt x="127546" y="181394"/>
                  </a:lnTo>
                  <a:lnTo>
                    <a:pt x="125361" y="179832"/>
                  </a:lnTo>
                  <a:lnTo>
                    <a:pt x="127114" y="182384"/>
                  </a:lnTo>
                  <a:lnTo>
                    <a:pt x="127546" y="183426"/>
                  </a:lnTo>
                  <a:lnTo>
                    <a:pt x="127609" y="184708"/>
                  </a:lnTo>
                  <a:lnTo>
                    <a:pt x="129095" y="184632"/>
                  </a:lnTo>
                  <a:lnTo>
                    <a:pt x="129425" y="185674"/>
                  </a:lnTo>
                  <a:lnTo>
                    <a:pt x="129552" y="186359"/>
                  </a:lnTo>
                  <a:lnTo>
                    <a:pt x="131546" y="186499"/>
                  </a:lnTo>
                  <a:lnTo>
                    <a:pt x="131800" y="186905"/>
                  </a:lnTo>
                  <a:lnTo>
                    <a:pt x="132626" y="187528"/>
                  </a:lnTo>
                  <a:lnTo>
                    <a:pt x="133451" y="188010"/>
                  </a:lnTo>
                  <a:lnTo>
                    <a:pt x="134404" y="188442"/>
                  </a:lnTo>
                  <a:lnTo>
                    <a:pt x="135801" y="190207"/>
                  </a:lnTo>
                  <a:lnTo>
                    <a:pt x="139598" y="188302"/>
                  </a:lnTo>
                  <a:lnTo>
                    <a:pt x="141795" y="189268"/>
                  </a:lnTo>
                  <a:lnTo>
                    <a:pt x="142532" y="189179"/>
                  </a:lnTo>
                  <a:lnTo>
                    <a:pt x="141541" y="188950"/>
                  </a:lnTo>
                  <a:lnTo>
                    <a:pt x="141579" y="188658"/>
                  </a:lnTo>
                  <a:lnTo>
                    <a:pt x="141719" y="188696"/>
                  </a:lnTo>
                  <a:lnTo>
                    <a:pt x="141808" y="188912"/>
                  </a:lnTo>
                  <a:lnTo>
                    <a:pt x="143065" y="189026"/>
                  </a:lnTo>
                  <a:lnTo>
                    <a:pt x="143662" y="188658"/>
                  </a:lnTo>
                  <a:lnTo>
                    <a:pt x="144018" y="188442"/>
                  </a:lnTo>
                  <a:lnTo>
                    <a:pt x="144132" y="188302"/>
                  </a:lnTo>
                  <a:lnTo>
                    <a:pt x="144538" y="187528"/>
                  </a:lnTo>
                  <a:lnTo>
                    <a:pt x="146050" y="186194"/>
                  </a:lnTo>
                  <a:close/>
                </a:path>
                <a:path w="156209" h="249555">
                  <a:moveTo>
                    <a:pt x="156019" y="217919"/>
                  </a:moveTo>
                  <a:lnTo>
                    <a:pt x="155981" y="217449"/>
                  </a:lnTo>
                  <a:lnTo>
                    <a:pt x="155765" y="217322"/>
                  </a:lnTo>
                  <a:lnTo>
                    <a:pt x="155194" y="216738"/>
                  </a:lnTo>
                  <a:lnTo>
                    <a:pt x="155549" y="216446"/>
                  </a:lnTo>
                  <a:lnTo>
                    <a:pt x="154876" y="213575"/>
                  </a:lnTo>
                  <a:lnTo>
                    <a:pt x="154432" y="215239"/>
                  </a:lnTo>
                  <a:lnTo>
                    <a:pt x="152488" y="214807"/>
                  </a:lnTo>
                  <a:lnTo>
                    <a:pt x="151930" y="214845"/>
                  </a:lnTo>
                  <a:lnTo>
                    <a:pt x="152120" y="215722"/>
                  </a:lnTo>
                  <a:lnTo>
                    <a:pt x="151561" y="215988"/>
                  </a:lnTo>
                  <a:lnTo>
                    <a:pt x="148450" y="216916"/>
                  </a:lnTo>
                  <a:lnTo>
                    <a:pt x="154292" y="217424"/>
                  </a:lnTo>
                  <a:lnTo>
                    <a:pt x="154597" y="217258"/>
                  </a:lnTo>
                  <a:lnTo>
                    <a:pt x="154863" y="217411"/>
                  </a:lnTo>
                  <a:lnTo>
                    <a:pt x="156019" y="217919"/>
                  </a:lnTo>
                  <a:close/>
                </a:path>
              </a:pathLst>
            </a:custGeom>
            <a:solidFill>
              <a:srgbClr val="E6E7E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" name="object 1704"/>
            <p:cNvSpPr/>
            <p:nvPr/>
          </p:nvSpPr>
          <p:spPr>
            <a:xfrm>
              <a:off x="6489167" y="3028479"/>
              <a:ext cx="126364" cy="187960"/>
            </a:xfrm>
            <a:custGeom>
              <a:avLst/>
              <a:gdLst/>
              <a:ahLst/>
              <a:cxnLst/>
              <a:rect l="l" t="t" r="r" b="b"/>
              <a:pathLst>
                <a:path w="126365" h="187960">
                  <a:moveTo>
                    <a:pt x="16979" y="147662"/>
                  </a:moveTo>
                  <a:lnTo>
                    <a:pt x="16865" y="147535"/>
                  </a:lnTo>
                  <a:lnTo>
                    <a:pt x="16903" y="147662"/>
                  </a:lnTo>
                  <a:close/>
                </a:path>
                <a:path w="126365" h="187960">
                  <a:moveTo>
                    <a:pt x="25654" y="121691"/>
                  </a:moveTo>
                  <a:lnTo>
                    <a:pt x="25196" y="121119"/>
                  </a:lnTo>
                  <a:lnTo>
                    <a:pt x="25057" y="120865"/>
                  </a:lnTo>
                  <a:lnTo>
                    <a:pt x="24422" y="119595"/>
                  </a:lnTo>
                  <a:lnTo>
                    <a:pt x="23634" y="119722"/>
                  </a:lnTo>
                  <a:lnTo>
                    <a:pt x="22466" y="120611"/>
                  </a:lnTo>
                  <a:lnTo>
                    <a:pt x="22961" y="121119"/>
                  </a:lnTo>
                  <a:lnTo>
                    <a:pt x="21590" y="120611"/>
                  </a:lnTo>
                  <a:lnTo>
                    <a:pt x="21259" y="120865"/>
                  </a:lnTo>
                  <a:lnTo>
                    <a:pt x="21069" y="121119"/>
                  </a:lnTo>
                  <a:lnTo>
                    <a:pt x="20942" y="121246"/>
                  </a:lnTo>
                  <a:lnTo>
                    <a:pt x="24295" y="121246"/>
                  </a:lnTo>
                  <a:lnTo>
                    <a:pt x="24599" y="120865"/>
                  </a:lnTo>
                  <a:lnTo>
                    <a:pt x="25654" y="121691"/>
                  </a:lnTo>
                  <a:close/>
                </a:path>
                <a:path w="126365" h="187960">
                  <a:moveTo>
                    <a:pt x="58229" y="127977"/>
                  </a:moveTo>
                  <a:lnTo>
                    <a:pt x="58102" y="127596"/>
                  </a:lnTo>
                  <a:lnTo>
                    <a:pt x="58229" y="127977"/>
                  </a:lnTo>
                  <a:close/>
                </a:path>
                <a:path w="126365" h="187960">
                  <a:moveTo>
                    <a:pt x="60591" y="130263"/>
                  </a:moveTo>
                  <a:lnTo>
                    <a:pt x="60452" y="130136"/>
                  </a:lnTo>
                  <a:lnTo>
                    <a:pt x="60528" y="130263"/>
                  </a:lnTo>
                  <a:close/>
                </a:path>
                <a:path w="126365" h="187960">
                  <a:moveTo>
                    <a:pt x="60833" y="130467"/>
                  </a:moveTo>
                  <a:lnTo>
                    <a:pt x="60769" y="130289"/>
                  </a:lnTo>
                  <a:lnTo>
                    <a:pt x="60833" y="130467"/>
                  </a:lnTo>
                  <a:close/>
                </a:path>
                <a:path w="126365" h="187960">
                  <a:moveTo>
                    <a:pt x="61061" y="131025"/>
                  </a:moveTo>
                  <a:lnTo>
                    <a:pt x="60680" y="130644"/>
                  </a:lnTo>
                  <a:lnTo>
                    <a:pt x="60794" y="130898"/>
                  </a:lnTo>
                  <a:lnTo>
                    <a:pt x="61061" y="131025"/>
                  </a:lnTo>
                  <a:close/>
                </a:path>
                <a:path w="126365" h="187960">
                  <a:moveTo>
                    <a:pt x="61163" y="130289"/>
                  </a:moveTo>
                  <a:lnTo>
                    <a:pt x="60960" y="130263"/>
                  </a:lnTo>
                  <a:lnTo>
                    <a:pt x="60769" y="130136"/>
                  </a:lnTo>
                  <a:lnTo>
                    <a:pt x="60591" y="130263"/>
                  </a:lnTo>
                  <a:lnTo>
                    <a:pt x="60756" y="130263"/>
                  </a:lnTo>
                  <a:lnTo>
                    <a:pt x="60871" y="130492"/>
                  </a:lnTo>
                  <a:lnTo>
                    <a:pt x="61163" y="130289"/>
                  </a:lnTo>
                  <a:close/>
                </a:path>
                <a:path w="126365" h="187960">
                  <a:moveTo>
                    <a:pt x="61404" y="130327"/>
                  </a:moveTo>
                  <a:lnTo>
                    <a:pt x="61391" y="130136"/>
                  </a:lnTo>
                  <a:lnTo>
                    <a:pt x="61175" y="130289"/>
                  </a:lnTo>
                  <a:lnTo>
                    <a:pt x="61404" y="130327"/>
                  </a:lnTo>
                  <a:close/>
                </a:path>
                <a:path w="126365" h="187960">
                  <a:moveTo>
                    <a:pt x="70739" y="146646"/>
                  </a:moveTo>
                  <a:close/>
                </a:path>
                <a:path w="126365" h="187960">
                  <a:moveTo>
                    <a:pt x="80022" y="133946"/>
                  </a:moveTo>
                  <a:lnTo>
                    <a:pt x="79895" y="134200"/>
                  </a:lnTo>
                  <a:lnTo>
                    <a:pt x="80010" y="134327"/>
                  </a:lnTo>
                  <a:lnTo>
                    <a:pt x="80022" y="133946"/>
                  </a:lnTo>
                  <a:close/>
                </a:path>
                <a:path w="126365" h="187960">
                  <a:moveTo>
                    <a:pt x="84099" y="32689"/>
                  </a:moveTo>
                  <a:lnTo>
                    <a:pt x="83756" y="32639"/>
                  </a:lnTo>
                  <a:lnTo>
                    <a:pt x="83566" y="32435"/>
                  </a:lnTo>
                  <a:lnTo>
                    <a:pt x="83223" y="32308"/>
                  </a:lnTo>
                  <a:lnTo>
                    <a:pt x="83134" y="31800"/>
                  </a:lnTo>
                  <a:lnTo>
                    <a:pt x="81521" y="30518"/>
                  </a:lnTo>
                  <a:lnTo>
                    <a:pt x="81000" y="31267"/>
                  </a:lnTo>
                  <a:lnTo>
                    <a:pt x="80213" y="31800"/>
                  </a:lnTo>
                  <a:lnTo>
                    <a:pt x="81330" y="32435"/>
                  </a:lnTo>
                  <a:lnTo>
                    <a:pt x="81432" y="32613"/>
                  </a:lnTo>
                  <a:lnTo>
                    <a:pt x="81534" y="33045"/>
                  </a:lnTo>
                  <a:lnTo>
                    <a:pt x="81940" y="33172"/>
                  </a:lnTo>
                  <a:lnTo>
                    <a:pt x="82664" y="32829"/>
                  </a:lnTo>
                  <a:lnTo>
                    <a:pt x="82994" y="32956"/>
                  </a:lnTo>
                  <a:lnTo>
                    <a:pt x="82981" y="32829"/>
                  </a:lnTo>
                  <a:lnTo>
                    <a:pt x="83159" y="32880"/>
                  </a:lnTo>
                  <a:lnTo>
                    <a:pt x="83096" y="32677"/>
                  </a:lnTo>
                  <a:lnTo>
                    <a:pt x="83223" y="32918"/>
                  </a:lnTo>
                  <a:lnTo>
                    <a:pt x="83324" y="32727"/>
                  </a:lnTo>
                  <a:lnTo>
                    <a:pt x="83261" y="32867"/>
                  </a:lnTo>
                  <a:lnTo>
                    <a:pt x="84099" y="32689"/>
                  </a:lnTo>
                  <a:close/>
                </a:path>
                <a:path w="126365" h="187960">
                  <a:moveTo>
                    <a:pt x="87655" y="102450"/>
                  </a:moveTo>
                  <a:lnTo>
                    <a:pt x="87617" y="102082"/>
                  </a:lnTo>
                  <a:lnTo>
                    <a:pt x="87236" y="101815"/>
                  </a:lnTo>
                  <a:lnTo>
                    <a:pt x="86842" y="101727"/>
                  </a:lnTo>
                  <a:lnTo>
                    <a:pt x="86868" y="102120"/>
                  </a:lnTo>
                  <a:lnTo>
                    <a:pt x="87401" y="102273"/>
                  </a:lnTo>
                  <a:lnTo>
                    <a:pt x="87655" y="102450"/>
                  </a:lnTo>
                  <a:close/>
                </a:path>
                <a:path w="126365" h="187960">
                  <a:moveTo>
                    <a:pt x="88176" y="96291"/>
                  </a:moveTo>
                  <a:lnTo>
                    <a:pt x="87363" y="95567"/>
                  </a:lnTo>
                  <a:lnTo>
                    <a:pt x="86753" y="94424"/>
                  </a:lnTo>
                  <a:lnTo>
                    <a:pt x="85420" y="94030"/>
                  </a:lnTo>
                  <a:lnTo>
                    <a:pt x="84366" y="93560"/>
                  </a:lnTo>
                  <a:lnTo>
                    <a:pt x="81229" y="93611"/>
                  </a:lnTo>
                  <a:lnTo>
                    <a:pt x="80670" y="94500"/>
                  </a:lnTo>
                  <a:lnTo>
                    <a:pt x="81000" y="94970"/>
                  </a:lnTo>
                  <a:lnTo>
                    <a:pt x="82562" y="95999"/>
                  </a:lnTo>
                  <a:lnTo>
                    <a:pt x="82892" y="95351"/>
                  </a:lnTo>
                  <a:lnTo>
                    <a:pt x="82613" y="95161"/>
                  </a:lnTo>
                  <a:lnTo>
                    <a:pt x="82105" y="95084"/>
                  </a:lnTo>
                  <a:lnTo>
                    <a:pt x="81991" y="94843"/>
                  </a:lnTo>
                  <a:lnTo>
                    <a:pt x="82003" y="94691"/>
                  </a:lnTo>
                  <a:lnTo>
                    <a:pt x="82270" y="94564"/>
                  </a:lnTo>
                  <a:lnTo>
                    <a:pt x="82181" y="94780"/>
                  </a:lnTo>
                  <a:lnTo>
                    <a:pt x="84035" y="94894"/>
                  </a:lnTo>
                  <a:lnTo>
                    <a:pt x="86207" y="97574"/>
                  </a:lnTo>
                  <a:lnTo>
                    <a:pt x="88176" y="96291"/>
                  </a:lnTo>
                  <a:close/>
                </a:path>
                <a:path w="126365" h="187960">
                  <a:moveTo>
                    <a:pt x="88633" y="113004"/>
                  </a:moveTo>
                  <a:lnTo>
                    <a:pt x="87782" y="113080"/>
                  </a:lnTo>
                  <a:lnTo>
                    <a:pt x="87668" y="112852"/>
                  </a:lnTo>
                  <a:lnTo>
                    <a:pt x="88341" y="112268"/>
                  </a:lnTo>
                  <a:lnTo>
                    <a:pt x="85458" y="112471"/>
                  </a:lnTo>
                  <a:lnTo>
                    <a:pt x="87414" y="113576"/>
                  </a:lnTo>
                  <a:lnTo>
                    <a:pt x="87249" y="113233"/>
                  </a:lnTo>
                  <a:lnTo>
                    <a:pt x="88176" y="113423"/>
                  </a:lnTo>
                  <a:lnTo>
                    <a:pt x="88519" y="113169"/>
                  </a:lnTo>
                  <a:lnTo>
                    <a:pt x="88633" y="113004"/>
                  </a:lnTo>
                  <a:close/>
                </a:path>
                <a:path w="126365" h="187960">
                  <a:moveTo>
                    <a:pt x="88861" y="73482"/>
                  </a:moveTo>
                  <a:lnTo>
                    <a:pt x="86550" y="72402"/>
                  </a:lnTo>
                  <a:lnTo>
                    <a:pt x="84467" y="68935"/>
                  </a:lnTo>
                  <a:lnTo>
                    <a:pt x="81686" y="69989"/>
                  </a:lnTo>
                  <a:lnTo>
                    <a:pt x="82537" y="72085"/>
                  </a:lnTo>
                  <a:lnTo>
                    <a:pt x="86855" y="73393"/>
                  </a:lnTo>
                  <a:lnTo>
                    <a:pt x="88861" y="73482"/>
                  </a:lnTo>
                  <a:close/>
                </a:path>
                <a:path w="126365" h="187960">
                  <a:moveTo>
                    <a:pt x="91249" y="72732"/>
                  </a:moveTo>
                  <a:lnTo>
                    <a:pt x="90741" y="72783"/>
                  </a:lnTo>
                  <a:lnTo>
                    <a:pt x="91249" y="72732"/>
                  </a:lnTo>
                  <a:close/>
                </a:path>
                <a:path w="126365" h="187960">
                  <a:moveTo>
                    <a:pt x="91643" y="72707"/>
                  </a:moveTo>
                  <a:lnTo>
                    <a:pt x="91516" y="72605"/>
                  </a:lnTo>
                  <a:lnTo>
                    <a:pt x="91643" y="72707"/>
                  </a:lnTo>
                  <a:close/>
                </a:path>
                <a:path w="126365" h="187960">
                  <a:moveTo>
                    <a:pt x="91808" y="121031"/>
                  </a:moveTo>
                  <a:lnTo>
                    <a:pt x="91592" y="121005"/>
                  </a:lnTo>
                  <a:lnTo>
                    <a:pt x="91694" y="120878"/>
                  </a:lnTo>
                  <a:lnTo>
                    <a:pt x="90944" y="120103"/>
                  </a:lnTo>
                  <a:lnTo>
                    <a:pt x="88760" y="120180"/>
                  </a:lnTo>
                  <a:lnTo>
                    <a:pt x="87376" y="120294"/>
                  </a:lnTo>
                  <a:lnTo>
                    <a:pt x="87680" y="122135"/>
                  </a:lnTo>
                  <a:lnTo>
                    <a:pt x="90576" y="121818"/>
                  </a:lnTo>
                  <a:lnTo>
                    <a:pt x="91198" y="122110"/>
                  </a:lnTo>
                  <a:lnTo>
                    <a:pt x="91478" y="122161"/>
                  </a:lnTo>
                  <a:lnTo>
                    <a:pt x="91516" y="121881"/>
                  </a:lnTo>
                  <a:lnTo>
                    <a:pt x="91338" y="121107"/>
                  </a:lnTo>
                  <a:lnTo>
                    <a:pt x="91808" y="121348"/>
                  </a:lnTo>
                  <a:lnTo>
                    <a:pt x="91732" y="121183"/>
                  </a:lnTo>
                  <a:lnTo>
                    <a:pt x="91808" y="121031"/>
                  </a:lnTo>
                  <a:close/>
                </a:path>
                <a:path w="126365" h="187960">
                  <a:moveTo>
                    <a:pt x="92316" y="12433"/>
                  </a:moveTo>
                  <a:lnTo>
                    <a:pt x="90716" y="12496"/>
                  </a:lnTo>
                  <a:lnTo>
                    <a:pt x="90144" y="11252"/>
                  </a:lnTo>
                  <a:lnTo>
                    <a:pt x="85077" y="12141"/>
                  </a:lnTo>
                  <a:lnTo>
                    <a:pt x="84582" y="12636"/>
                  </a:lnTo>
                  <a:lnTo>
                    <a:pt x="83883" y="12738"/>
                  </a:lnTo>
                  <a:lnTo>
                    <a:pt x="83350" y="12979"/>
                  </a:lnTo>
                  <a:lnTo>
                    <a:pt x="83134" y="13309"/>
                  </a:lnTo>
                  <a:lnTo>
                    <a:pt x="82029" y="13881"/>
                  </a:lnTo>
                  <a:lnTo>
                    <a:pt x="81241" y="13614"/>
                  </a:lnTo>
                  <a:lnTo>
                    <a:pt x="79857" y="12738"/>
                  </a:lnTo>
                  <a:lnTo>
                    <a:pt x="79857" y="21043"/>
                  </a:lnTo>
                  <a:lnTo>
                    <a:pt x="78092" y="21729"/>
                  </a:lnTo>
                  <a:lnTo>
                    <a:pt x="78130" y="21412"/>
                  </a:lnTo>
                  <a:lnTo>
                    <a:pt x="78803" y="20993"/>
                  </a:lnTo>
                  <a:lnTo>
                    <a:pt x="78600" y="21247"/>
                  </a:lnTo>
                  <a:lnTo>
                    <a:pt x="79857" y="21043"/>
                  </a:lnTo>
                  <a:lnTo>
                    <a:pt x="79857" y="12738"/>
                  </a:lnTo>
                  <a:lnTo>
                    <a:pt x="77482" y="11226"/>
                  </a:lnTo>
                  <a:lnTo>
                    <a:pt x="79387" y="14439"/>
                  </a:lnTo>
                  <a:lnTo>
                    <a:pt x="75209" y="12636"/>
                  </a:lnTo>
                  <a:lnTo>
                    <a:pt x="75069" y="12433"/>
                  </a:lnTo>
                  <a:lnTo>
                    <a:pt x="74904" y="12052"/>
                  </a:lnTo>
                  <a:lnTo>
                    <a:pt x="73329" y="14605"/>
                  </a:lnTo>
                  <a:lnTo>
                    <a:pt x="73025" y="14960"/>
                  </a:lnTo>
                  <a:lnTo>
                    <a:pt x="73482" y="13525"/>
                  </a:lnTo>
                  <a:lnTo>
                    <a:pt x="70434" y="16700"/>
                  </a:lnTo>
                  <a:lnTo>
                    <a:pt x="69913" y="16802"/>
                  </a:lnTo>
                  <a:lnTo>
                    <a:pt x="69824" y="17449"/>
                  </a:lnTo>
                  <a:lnTo>
                    <a:pt x="69113" y="17030"/>
                  </a:lnTo>
                  <a:lnTo>
                    <a:pt x="68834" y="17437"/>
                  </a:lnTo>
                  <a:lnTo>
                    <a:pt x="68745" y="17678"/>
                  </a:lnTo>
                  <a:lnTo>
                    <a:pt x="68160" y="17729"/>
                  </a:lnTo>
                  <a:lnTo>
                    <a:pt x="68021" y="17995"/>
                  </a:lnTo>
                  <a:lnTo>
                    <a:pt x="67957" y="19151"/>
                  </a:lnTo>
                  <a:lnTo>
                    <a:pt x="67830" y="20218"/>
                  </a:lnTo>
                  <a:lnTo>
                    <a:pt x="68275" y="19583"/>
                  </a:lnTo>
                  <a:lnTo>
                    <a:pt x="68008" y="20713"/>
                  </a:lnTo>
                  <a:lnTo>
                    <a:pt x="66814" y="23622"/>
                  </a:lnTo>
                  <a:lnTo>
                    <a:pt x="67741" y="24536"/>
                  </a:lnTo>
                  <a:lnTo>
                    <a:pt x="68973" y="25158"/>
                  </a:lnTo>
                  <a:lnTo>
                    <a:pt x="71081" y="25806"/>
                  </a:lnTo>
                  <a:lnTo>
                    <a:pt x="72440" y="24828"/>
                  </a:lnTo>
                  <a:lnTo>
                    <a:pt x="73342" y="24345"/>
                  </a:lnTo>
                  <a:lnTo>
                    <a:pt x="74244" y="22974"/>
                  </a:lnTo>
                  <a:lnTo>
                    <a:pt x="75806" y="22860"/>
                  </a:lnTo>
                  <a:lnTo>
                    <a:pt x="77254" y="21805"/>
                  </a:lnTo>
                  <a:lnTo>
                    <a:pt x="80683" y="22440"/>
                  </a:lnTo>
                  <a:lnTo>
                    <a:pt x="81203" y="21805"/>
                  </a:lnTo>
                  <a:lnTo>
                    <a:pt x="82042" y="20789"/>
                  </a:lnTo>
                  <a:lnTo>
                    <a:pt x="82016" y="20472"/>
                  </a:lnTo>
                  <a:lnTo>
                    <a:pt x="82753" y="20243"/>
                  </a:lnTo>
                  <a:lnTo>
                    <a:pt x="83235" y="19583"/>
                  </a:lnTo>
                  <a:lnTo>
                    <a:pt x="83566" y="19151"/>
                  </a:lnTo>
                  <a:lnTo>
                    <a:pt x="84556" y="18465"/>
                  </a:lnTo>
                  <a:lnTo>
                    <a:pt x="88607" y="18300"/>
                  </a:lnTo>
                  <a:lnTo>
                    <a:pt x="88582" y="17995"/>
                  </a:lnTo>
                  <a:lnTo>
                    <a:pt x="88480" y="17005"/>
                  </a:lnTo>
                  <a:lnTo>
                    <a:pt x="87464" y="17995"/>
                  </a:lnTo>
                  <a:lnTo>
                    <a:pt x="87934" y="17449"/>
                  </a:lnTo>
                  <a:lnTo>
                    <a:pt x="90106" y="14960"/>
                  </a:lnTo>
                  <a:lnTo>
                    <a:pt x="90563" y="14439"/>
                  </a:lnTo>
                  <a:lnTo>
                    <a:pt x="91046" y="13881"/>
                  </a:lnTo>
                  <a:lnTo>
                    <a:pt x="92265" y="12496"/>
                  </a:lnTo>
                  <a:close/>
                </a:path>
                <a:path w="126365" h="187960">
                  <a:moveTo>
                    <a:pt x="92481" y="72986"/>
                  </a:moveTo>
                  <a:lnTo>
                    <a:pt x="92125" y="72758"/>
                  </a:lnTo>
                  <a:lnTo>
                    <a:pt x="90843" y="72986"/>
                  </a:lnTo>
                  <a:lnTo>
                    <a:pt x="89319" y="73456"/>
                  </a:lnTo>
                  <a:lnTo>
                    <a:pt x="90652" y="74104"/>
                  </a:lnTo>
                  <a:lnTo>
                    <a:pt x="91173" y="74028"/>
                  </a:lnTo>
                  <a:lnTo>
                    <a:pt x="90830" y="73647"/>
                  </a:lnTo>
                  <a:lnTo>
                    <a:pt x="91338" y="73545"/>
                  </a:lnTo>
                  <a:lnTo>
                    <a:pt x="92240" y="74371"/>
                  </a:lnTo>
                  <a:lnTo>
                    <a:pt x="92417" y="73545"/>
                  </a:lnTo>
                  <a:lnTo>
                    <a:pt x="92481" y="72986"/>
                  </a:lnTo>
                  <a:close/>
                </a:path>
                <a:path w="126365" h="187960">
                  <a:moveTo>
                    <a:pt x="92849" y="131038"/>
                  </a:moveTo>
                  <a:lnTo>
                    <a:pt x="92621" y="130784"/>
                  </a:lnTo>
                  <a:lnTo>
                    <a:pt x="90449" y="130657"/>
                  </a:lnTo>
                  <a:lnTo>
                    <a:pt x="90462" y="131152"/>
                  </a:lnTo>
                  <a:lnTo>
                    <a:pt x="90741" y="131318"/>
                  </a:lnTo>
                  <a:lnTo>
                    <a:pt x="91059" y="131483"/>
                  </a:lnTo>
                  <a:lnTo>
                    <a:pt x="91325" y="131495"/>
                  </a:lnTo>
                  <a:lnTo>
                    <a:pt x="91389" y="131229"/>
                  </a:lnTo>
                  <a:lnTo>
                    <a:pt x="92443" y="131000"/>
                  </a:lnTo>
                  <a:lnTo>
                    <a:pt x="92849" y="131038"/>
                  </a:lnTo>
                  <a:close/>
                </a:path>
                <a:path w="126365" h="187960">
                  <a:moveTo>
                    <a:pt x="93421" y="72669"/>
                  </a:moveTo>
                  <a:lnTo>
                    <a:pt x="93065" y="72491"/>
                  </a:lnTo>
                  <a:lnTo>
                    <a:pt x="89014" y="70472"/>
                  </a:lnTo>
                  <a:lnTo>
                    <a:pt x="90347" y="72821"/>
                  </a:lnTo>
                  <a:lnTo>
                    <a:pt x="90741" y="72783"/>
                  </a:lnTo>
                  <a:lnTo>
                    <a:pt x="91516" y="72605"/>
                  </a:lnTo>
                  <a:lnTo>
                    <a:pt x="92125" y="72758"/>
                  </a:lnTo>
                  <a:lnTo>
                    <a:pt x="92468" y="72872"/>
                  </a:lnTo>
                  <a:lnTo>
                    <a:pt x="92494" y="72682"/>
                  </a:lnTo>
                  <a:lnTo>
                    <a:pt x="92481" y="72872"/>
                  </a:lnTo>
                  <a:lnTo>
                    <a:pt x="92659" y="72847"/>
                  </a:lnTo>
                  <a:lnTo>
                    <a:pt x="93256" y="72682"/>
                  </a:lnTo>
                  <a:lnTo>
                    <a:pt x="93421" y="72669"/>
                  </a:lnTo>
                  <a:close/>
                </a:path>
                <a:path w="126365" h="187960">
                  <a:moveTo>
                    <a:pt x="93954" y="80175"/>
                  </a:moveTo>
                  <a:lnTo>
                    <a:pt x="93764" y="78943"/>
                  </a:lnTo>
                  <a:lnTo>
                    <a:pt x="91465" y="80225"/>
                  </a:lnTo>
                  <a:lnTo>
                    <a:pt x="90957" y="80416"/>
                  </a:lnTo>
                  <a:lnTo>
                    <a:pt x="91147" y="80657"/>
                  </a:lnTo>
                  <a:lnTo>
                    <a:pt x="90665" y="80391"/>
                  </a:lnTo>
                  <a:lnTo>
                    <a:pt x="90855" y="80632"/>
                  </a:lnTo>
                  <a:lnTo>
                    <a:pt x="89979" y="80860"/>
                  </a:lnTo>
                  <a:lnTo>
                    <a:pt x="92024" y="81915"/>
                  </a:lnTo>
                  <a:lnTo>
                    <a:pt x="92659" y="81876"/>
                  </a:lnTo>
                  <a:lnTo>
                    <a:pt x="92697" y="81597"/>
                  </a:lnTo>
                  <a:lnTo>
                    <a:pt x="92976" y="81153"/>
                  </a:lnTo>
                  <a:lnTo>
                    <a:pt x="93294" y="81483"/>
                  </a:lnTo>
                  <a:lnTo>
                    <a:pt x="93586" y="80962"/>
                  </a:lnTo>
                  <a:lnTo>
                    <a:pt x="92265" y="80899"/>
                  </a:lnTo>
                  <a:lnTo>
                    <a:pt x="92583" y="80810"/>
                  </a:lnTo>
                  <a:lnTo>
                    <a:pt x="92646" y="80302"/>
                  </a:lnTo>
                  <a:lnTo>
                    <a:pt x="93903" y="80721"/>
                  </a:lnTo>
                  <a:lnTo>
                    <a:pt x="93954" y="80175"/>
                  </a:lnTo>
                  <a:close/>
                </a:path>
                <a:path w="126365" h="187960">
                  <a:moveTo>
                    <a:pt x="94043" y="108381"/>
                  </a:moveTo>
                  <a:lnTo>
                    <a:pt x="93929" y="108051"/>
                  </a:lnTo>
                  <a:lnTo>
                    <a:pt x="93510" y="108077"/>
                  </a:lnTo>
                  <a:lnTo>
                    <a:pt x="92837" y="108204"/>
                  </a:lnTo>
                  <a:lnTo>
                    <a:pt x="94043" y="108381"/>
                  </a:lnTo>
                  <a:close/>
                </a:path>
                <a:path w="126365" h="187960">
                  <a:moveTo>
                    <a:pt x="95846" y="63906"/>
                  </a:moveTo>
                  <a:lnTo>
                    <a:pt x="95758" y="62687"/>
                  </a:lnTo>
                  <a:lnTo>
                    <a:pt x="94488" y="63639"/>
                  </a:lnTo>
                  <a:lnTo>
                    <a:pt x="94932" y="63792"/>
                  </a:lnTo>
                  <a:lnTo>
                    <a:pt x="94068" y="63677"/>
                  </a:lnTo>
                  <a:lnTo>
                    <a:pt x="94018" y="63855"/>
                  </a:lnTo>
                  <a:lnTo>
                    <a:pt x="94322" y="63754"/>
                  </a:lnTo>
                  <a:lnTo>
                    <a:pt x="94335" y="63969"/>
                  </a:lnTo>
                  <a:lnTo>
                    <a:pt x="95846" y="63906"/>
                  </a:lnTo>
                  <a:close/>
                </a:path>
                <a:path w="126365" h="187960">
                  <a:moveTo>
                    <a:pt x="95872" y="107302"/>
                  </a:moveTo>
                  <a:lnTo>
                    <a:pt x="94437" y="106870"/>
                  </a:lnTo>
                  <a:lnTo>
                    <a:pt x="94678" y="106680"/>
                  </a:lnTo>
                  <a:lnTo>
                    <a:pt x="94348" y="106349"/>
                  </a:lnTo>
                  <a:lnTo>
                    <a:pt x="94157" y="106235"/>
                  </a:lnTo>
                  <a:lnTo>
                    <a:pt x="93840" y="105956"/>
                  </a:lnTo>
                  <a:lnTo>
                    <a:pt x="93878" y="105346"/>
                  </a:lnTo>
                  <a:lnTo>
                    <a:pt x="92837" y="105346"/>
                  </a:lnTo>
                  <a:lnTo>
                    <a:pt x="92379" y="105321"/>
                  </a:lnTo>
                  <a:lnTo>
                    <a:pt x="92735" y="105956"/>
                  </a:lnTo>
                  <a:lnTo>
                    <a:pt x="88887" y="104406"/>
                  </a:lnTo>
                  <a:lnTo>
                    <a:pt x="89458" y="106248"/>
                  </a:lnTo>
                  <a:lnTo>
                    <a:pt x="89903" y="106857"/>
                  </a:lnTo>
                  <a:lnTo>
                    <a:pt x="90741" y="108089"/>
                  </a:lnTo>
                  <a:lnTo>
                    <a:pt x="92062" y="107810"/>
                  </a:lnTo>
                  <a:lnTo>
                    <a:pt x="92125" y="107645"/>
                  </a:lnTo>
                  <a:lnTo>
                    <a:pt x="95872" y="107302"/>
                  </a:lnTo>
                  <a:close/>
                </a:path>
                <a:path w="126365" h="187960">
                  <a:moveTo>
                    <a:pt x="96558" y="52654"/>
                  </a:moveTo>
                  <a:lnTo>
                    <a:pt x="88620" y="50634"/>
                  </a:lnTo>
                  <a:lnTo>
                    <a:pt x="90919" y="52006"/>
                  </a:lnTo>
                  <a:lnTo>
                    <a:pt x="92443" y="53924"/>
                  </a:lnTo>
                  <a:lnTo>
                    <a:pt x="94449" y="53403"/>
                  </a:lnTo>
                  <a:lnTo>
                    <a:pt x="96177" y="52692"/>
                  </a:lnTo>
                  <a:lnTo>
                    <a:pt x="96558" y="52654"/>
                  </a:lnTo>
                  <a:close/>
                </a:path>
                <a:path w="126365" h="187960">
                  <a:moveTo>
                    <a:pt x="97218" y="62052"/>
                  </a:moveTo>
                  <a:lnTo>
                    <a:pt x="96989" y="61544"/>
                  </a:lnTo>
                  <a:lnTo>
                    <a:pt x="96913" y="61379"/>
                  </a:lnTo>
                  <a:lnTo>
                    <a:pt x="96723" y="61353"/>
                  </a:lnTo>
                  <a:lnTo>
                    <a:pt x="96799" y="61480"/>
                  </a:lnTo>
                  <a:lnTo>
                    <a:pt x="96354" y="61480"/>
                  </a:lnTo>
                  <a:lnTo>
                    <a:pt x="95999" y="61645"/>
                  </a:lnTo>
                  <a:lnTo>
                    <a:pt x="95897" y="62750"/>
                  </a:lnTo>
                  <a:lnTo>
                    <a:pt x="96062" y="62687"/>
                  </a:lnTo>
                  <a:lnTo>
                    <a:pt x="96113" y="62420"/>
                  </a:lnTo>
                  <a:lnTo>
                    <a:pt x="97218" y="62052"/>
                  </a:lnTo>
                  <a:close/>
                </a:path>
                <a:path w="126365" h="187960">
                  <a:moveTo>
                    <a:pt x="97243" y="108877"/>
                  </a:moveTo>
                  <a:lnTo>
                    <a:pt x="92671" y="108229"/>
                  </a:lnTo>
                  <a:lnTo>
                    <a:pt x="92837" y="108204"/>
                  </a:lnTo>
                  <a:lnTo>
                    <a:pt x="92646" y="108165"/>
                  </a:lnTo>
                  <a:lnTo>
                    <a:pt x="92329" y="108178"/>
                  </a:lnTo>
                  <a:lnTo>
                    <a:pt x="92202" y="108318"/>
                  </a:lnTo>
                  <a:lnTo>
                    <a:pt x="91122" y="108496"/>
                  </a:lnTo>
                  <a:lnTo>
                    <a:pt x="92049" y="108483"/>
                  </a:lnTo>
                  <a:lnTo>
                    <a:pt x="91554" y="109029"/>
                  </a:lnTo>
                  <a:lnTo>
                    <a:pt x="90678" y="109740"/>
                  </a:lnTo>
                  <a:lnTo>
                    <a:pt x="93459" y="109359"/>
                  </a:lnTo>
                  <a:lnTo>
                    <a:pt x="93751" y="109423"/>
                  </a:lnTo>
                  <a:lnTo>
                    <a:pt x="97243" y="108877"/>
                  </a:lnTo>
                  <a:close/>
                </a:path>
                <a:path w="126365" h="187960">
                  <a:moveTo>
                    <a:pt x="97358" y="52552"/>
                  </a:moveTo>
                  <a:lnTo>
                    <a:pt x="96558" y="52654"/>
                  </a:lnTo>
                  <a:lnTo>
                    <a:pt x="97028" y="52768"/>
                  </a:lnTo>
                  <a:lnTo>
                    <a:pt x="97358" y="52552"/>
                  </a:lnTo>
                  <a:close/>
                </a:path>
                <a:path w="126365" h="187960">
                  <a:moveTo>
                    <a:pt x="97828" y="92938"/>
                  </a:moveTo>
                  <a:lnTo>
                    <a:pt x="96812" y="92849"/>
                  </a:lnTo>
                  <a:lnTo>
                    <a:pt x="96075" y="93141"/>
                  </a:lnTo>
                  <a:lnTo>
                    <a:pt x="94843" y="92468"/>
                  </a:lnTo>
                  <a:lnTo>
                    <a:pt x="95161" y="93497"/>
                  </a:lnTo>
                  <a:lnTo>
                    <a:pt x="95465" y="93802"/>
                  </a:lnTo>
                  <a:lnTo>
                    <a:pt x="96558" y="93916"/>
                  </a:lnTo>
                  <a:lnTo>
                    <a:pt x="96964" y="93967"/>
                  </a:lnTo>
                  <a:lnTo>
                    <a:pt x="97497" y="94068"/>
                  </a:lnTo>
                  <a:lnTo>
                    <a:pt x="97155" y="93129"/>
                  </a:lnTo>
                  <a:lnTo>
                    <a:pt x="97688" y="93116"/>
                  </a:lnTo>
                  <a:lnTo>
                    <a:pt x="97828" y="92938"/>
                  </a:lnTo>
                  <a:close/>
                </a:path>
                <a:path w="126365" h="187960">
                  <a:moveTo>
                    <a:pt x="98221" y="149301"/>
                  </a:moveTo>
                  <a:lnTo>
                    <a:pt x="97663" y="149529"/>
                  </a:lnTo>
                  <a:lnTo>
                    <a:pt x="97459" y="149987"/>
                  </a:lnTo>
                  <a:lnTo>
                    <a:pt x="97624" y="150088"/>
                  </a:lnTo>
                  <a:lnTo>
                    <a:pt x="97840" y="150266"/>
                  </a:lnTo>
                  <a:lnTo>
                    <a:pt x="98107" y="150139"/>
                  </a:lnTo>
                  <a:lnTo>
                    <a:pt x="98221" y="149301"/>
                  </a:lnTo>
                  <a:close/>
                </a:path>
                <a:path w="126365" h="187960">
                  <a:moveTo>
                    <a:pt x="99441" y="80073"/>
                  </a:moveTo>
                  <a:lnTo>
                    <a:pt x="98996" y="79921"/>
                  </a:lnTo>
                  <a:lnTo>
                    <a:pt x="98437" y="79883"/>
                  </a:lnTo>
                  <a:lnTo>
                    <a:pt x="96100" y="79768"/>
                  </a:lnTo>
                  <a:lnTo>
                    <a:pt x="97243" y="80581"/>
                  </a:lnTo>
                  <a:lnTo>
                    <a:pt x="97650" y="80556"/>
                  </a:lnTo>
                  <a:lnTo>
                    <a:pt x="99441" y="80073"/>
                  </a:lnTo>
                  <a:close/>
                </a:path>
                <a:path w="126365" h="187960">
                  <a:moveTo>
                    <a:pt x="99669" y="52476"/>
                  </a:moveTo>
                  <a:lnTo>
                    <a:pt x="99606" y="52311"/>
                  </a:lnTo>
                  <a:lnTo>
                    <a:pt x="99212" y="51320"/>
                  </a:lnTo>
                  <a:lnTo>
                    <a:pt x="97358" y="52552"/>
                  </a:lnTo>
                  <a:lnTo>
                    <a:pt x="99466" y="52311"/>
                  </a:lnTo>
                  <a:lnTo>
                    <a:pt x="99669" y="52476"/>
                  </a:lnTo>
                  <a:close/>
                </a:path>
                <a:path w="126365" h="187960">
                  <a:moveTo>
                    <a:pt x="99758" y="1397"/>
                  </a:moveTo>
                  <a:lnTo>
                    <a:pt x="99402" y="0"/>
                  </a:lnTo>
                  <a:lnTo>
                    <a:pt x="98971" y="279"/>
                  </a:lnTo>
                  <a:lnTo>
                    <a:pt x="99034" y="774"/>
                  </a:lnTo>
                  <a:lnTo>
                    <a:pt x="98590" y="2197"/>
                  </a:lnTo>
                  <a:lnTo>
                    <a:pt x="99428" y="1143"/>
                  </a:lnTo>
                  <a:lnTo>
                    <a:pt x="99758" y="1397"/>
                  </a:lnTo>
                  <a:close/>
                </a:path>
                <a:path w="126365" h="187960">
                  <a:moveTo>
                    <a:pt x="100126" y="52832"/>
                  </a:moveTo>
                  <a:lnTo>
                    <a:pt x="99669" y="52476"/>
                  </a:lnTo>
                  <a:lnTo>
                    <a:pt x="99796" y="52781"/>
                  </a:lnTo>
                  <a:lnTo>
                    <a:pt x="100126" y="52832"/>
                  </a:lnTo>
                  <a:close/>
                </a:path>
                <a:path w="126365" h="187960">
                  <a:moveTo>
                    <a:pt x="100495" y="73825"/>
                  </a:moveTo>
                  <a:lnTo>
                    <a:pt x="97967" y="73787"/>
                  </a:lnTo>
                  <a:lnTo>
                    <a:pt x="98336" y="73901"/>
                  </a:lnTo>
                  <a:lnTo>
                    <a:pt x="98158" y="74129"/>
                  </a:lnTo>
                  <a:lnTo>
                    <a:pt x="100088" y="74041"/>
                  </a:lnTo>
                  <a:lnTo>
                    <a:pt x="100495" y="73825"/>
                  </a:lnTo>
                  <a:close/>
                </a:path>
                <a:path w="126365" h="187960">
                  <a:moveTo>
                    <a:pt x="101650" y="3429"/>
                  </a:moveTo>
                  <a:lnTo>
                    <a:pt x="100901" y="3149"/>
                  </a:lnTo>
                  <a:lnTo>
                    <a:pt x="99758" y="3441"/>
                  </a:lnTo>
                  <a:lnTo>
                    <a:pt x="99123" y="3695"/>
                  </a:lnTo>
                  <a:lnTo>
                    <a:pt x="99364" y="3136"/>
                  </a:lnTo>
                  <a:lnTo>
                    <a:pt x="98666" y="3683"/>
                  </a:lnTo>
                  <a:lnTo>
                    <a:pt x="98031" y="4673"/>
                  </a:lnTo>
                  <a:lnTo>
                    <a:pt x="97193" y="5346"/>
                  </a:lnTo>
                  <a:lnTo>
                    <a:pt x="97586" y="6553"/>
                  </a:lnTo>
                  <a:lnTo>
                    <a:pt x="98907" y="7086"/>
                  </a:lnTo>
                  <a:lnTo>
                    <a:pt x="99796" y="5308"/>
                  </a:lnTo>
                  <a:lnTo>
                    <a:pt x="100406" y="4191"/>
                  </a:lnTo>
                  <a:lnTo>
                    <a:pt x="101650" y="3429"/>
                  </a:lnTo>
                  <a:close/>
                </a:path>
                <a:path w="126365" h="187960">
                  <a:moveTo>
                    <a:pt x="103263" y="47675"/>
                  </a:moveTo>
                  <a:lnTo>
                    <a:pt x="102349" y="47066"/>
                  </a:lnTo>
                  <a:lnTo>
                    <a:pt x="102273" y="46926"/>
                  </a:lnTo>
                  <a:lnTo>
                    <a:pt x="101993" y="46202"/>
                  </a:lnTo>
                  <a:lnTo>
                    <a:pt x="101269" y="45910"/>
                  </a:lnTo>
                  <a:lnTo>
                    <a:pt x="100723" y="45504"/>
                  </a:lnTo>
                  <a:lnTo>
                    <a:pt x="99682" y="45173"/>
                  </a:lnTo>
                  <a:lnTo>
                    <a:pt x="93802" y="44881"/>
                  </a:lnTo>
                  <a:lnTo>
                    <a:pt x="94805" y="46405"/>
                  </a:lnTo>
                  <a:lnTo>
                    <a:pt x="95783" y="46748"/>
                  </a:lnTo>
                  <a:lnTo>
                    <a:pt x="96532" y="46723"/>
                  </a:lnTo>
                  <a:lnTo>
                    <a:pt x="97383" y="46253"/>
                  </a:lnTo>
                  <a:lnTo>
                    <a:pt x="99504" y="45758"/>
                  </a:lnTo>
                  <a:lnTo>
                    <a:pt x="101180" y="47028"/>
                  </a:lnTo>
                  <a:lnTo>
                    <a:pt x="102882" y="47701"/>
                  </a:lnTo>
                  <a:lnTo>
                    <a:pt x="103263" y="47675"/>
                  </a:lnTo>
                  <a:close/>
                </a:path>
                <a:path w="126365" h="187960">
                  <a:moveTo>
                    <a:pt x="103454" y="84328"/>
                  </a:moveTo>
                  <a:lnTo>
                    <a:pt x="99949" y="83235"/>
                  </a:lnTo>
                  <a:lnTo>
                    <a:pt x="101028" y="84201"/>
                  </a:lnTo>
                  <a:lnTo>
                    <a:pt x="101320" y="84302"/>
                  </a:lnTo>
                  <a:lnTo>
                    <a:pt x="101968" y="84480"/>
                  </a:lnTo>
                  <a:lnTo>
                    <a:pt x="102298" y="84607"/>
                  </a:lnTo>
                  <a:lnTo>
                    <a:pt x="103454" y="84328"/>
                  </a:lnTo>
                  <a:close/>
                </a:path>
                <a:path w="126365" h="187960">
                  <a:moveTo>
                    <a:pt x="103860" y="37401"/>
                  </a:moveTo>
                  <a:lnTo>
                    <a:pt x="103708" y="36982"/>
                  </a:lnTo>
                  <a:lnTo>
                    <a:pt x="103035" y="36525"/>
                  </a:lnTo>
                  <a:lnTo>
                    <a:pt x="103187" y="36283"/>
                  </a:lnTo>
                  <a:lnTo>
                    <a:pt x="102489" y="36271"/>
                  </a:lnTo>
                  <a:lnTo>
                    <a:pt x="102450" y="35433"/>
                  </a:lnTo>
                  <a:lnTo>
                    <a:pt x="101968" y="35217"/>
                  </a:lnTo>
                  <a:lnTo>
                    <a:pt x="101752" y="34975"/>
                  </a:lnTo>
                  <a:lnTo>
                    <a:pt x="100203" y="33807"/>
                  </a:lnTo>
                  <a:lnTo>
                    <a:pt x="100050" y="34493"/>
                  </a:lnTo>
                  <a:lnTo>
                    <a:pt x="100215" y="34620"/>
                  </a:lnTo>
                  <a:lnTo>
                    <a:pt x="100685" y="35661"/>
                  </a:lnTo>
                  <a:lnTo>
                    <a:pt x="100787" y="35788"/>
                  </a:lnTo>
                  <a:lnTo>
                    <a:pt x="101015" y="35814"/>
                  </a:lnTo>
                  <a:lnTo>
                    <a:pt x="101447" y="36156"/>
                  </a:lnTo>
                  <a:lnTo>
                    <a:pt x="101003" y="36106"/>
                  </a:lnTo>
                  <a:lnTo>
                    <a:pt x="100965" y="36728"/>
                  </a:lnTo>
                  <a:lnTo>
                    <a:pt x="101841" y="35915"/>
                  </a:lnTo>
                  <a:lnTo>
                    <a:pt x="101295" y="36703"/>
                  </a:lnTo>
                  <a:lnTo>
                    <a:pt x="101460" y="36576"/>
                  </a:lnTo>
                  <a:lnTo>
                    <a:pt x="101561" y="36766"/>
                  </a:lnTo>
                  <a:lnTo>
                    <a:pt x="101574" y="36906"/>
                  </a:lnTo>
                  <a:lnTo>
                    <a:pt x="101879" y="36906"/>
                  </a:lnTo>
                  <a:lnTo>
                    <a:pt x="101841" y="37071"/>
                  </a:lnTo>
                  <a:lnTo>
                    <a:pt x="102260" y="37160"/>
                  </a:lnTo>
                  <a:lnTo>
                    <a:pt x="102184" y="37439"/>
                  </a:lnTo>
                  <a:lnTo>
                    <a:pt x="102946" y="37325"/>
                  </a:lnTo>
                  <a:lnTo>
                    <a:pt x="102412" y="37515"/>
                  </a:lnTo>
                  <a:lnTo>
                    <a:pt x="103428" y="37706"/>
                  </a:lnTo>
                  <a:lnTo>
                    <a:pt x="103632" y="37731"/>
                  </a:lnTo>
                  <a:lnTo>
                    <a:pt x="103555" y="37528"/>
                  </a:lnTo>
                  <a:lnTo>
                    <a:pt x="103759" y="37566"/>
                  </a:lnTo>
                  <a:lnTo>
                    <a:pt x="103593" y="37439"/>
                  </a:lnTo>
                  <a:lnTo>
                    <a:pt x="103860" y="37401"/>
                  </a:lnTo>
                  <a:close/>
                </a:path>
                <a:path w="126365" h="187960">
                  <a:moveTo>
                    <a:pt x="104368" y="69494"/>
                  </a:moveTo>
                  <a:lnTo>
                    <a:pt x="104254" y="69215"/>
                  </a:lnTo>
                  <a:lnTo>
                    <a:pt x="103568" y="69303"/>
                  </a:lnTo>
                  <a:lnTo>
                    <a:pt x="103238" y="69380"/>
                  </a:lnTo>
                  <a:lnTo>
                    <a:pt x="103276" y="69049"/>
                  </a:lnTo>
                  <a:lnTo>
                    <a:pt x="103111" y="69405"/>
                  </a:lnTo>
                  <a:lnTo>
                    <a:pt x="102920" y="69418"/>
                  </a:lnTo>
                  <a:lnTo>
                    <a:pt x="103251" y="69532"/>
                  </a:lnTo>
                  <a:lnTo>
                    <a:pt x="104038" y="69316"/>
                  </a:lnTo>
                  <a:lnTo>
                    <a:pt x="104368" y="69494"/>
                  </a:lnTo>
                  <a:close/>
                </a:path>
                <a:path w="126365" h="187960">
                  <a:moveTo>
                    <a:pt x="104432" y="171704"/>
                  </a:moveTo>
                  <a:lnTo>
                    <a:pt x="103860" y="171704"/>
                  </a:lnTo>
                  <a:lnTo>
                    <a:pt x="103720" y="171704"/>
                  </a:lnTo>
                  <a:lnTo>
                    <a:pt x="104000" y="172034"/>
                  </a:lnTo>
                  <a:lnTo>
                    <a:pt x="104432" y="171704"/>
                  </a:lnTo>
                  <a:close/>
                </a:path>
                <a:path w="126365" h="187960">
                  <a:moveTo>
                    <a:pt x="104673" y="81191"/>
                  </a:moveTo>
                  <a:lnTo>
                    <a:pt x="103644" y="80810"/>
                  </a:lnTo>
                  <a:lnTo>
                    <a:pt x="103530" y="80657"/>
                  </a:lnTo>
                  <a:lnTo>
                    <a:pt x="103670" y="81038"/>
                  </a:lnTo>
                  <a:lnTo>
                    <a:pt x="104101" y="81280"/>
                  </a:lnTo>
                  <a:lnTo>
                    <a:pt x="104089" y="81661"/>
                  </a:lnTo>
                  <a:lnTo>
                    <a:pt x="104673" y="81191"/>
                  </a:lnTo>
                  <a:close/>
                </a:path>
                <a:path w="126365" h="187960">
                  <a:moveTo>
                    <a:pt x="105549" y="71005"/>
                  </a:moveTo>
                  <a:lnTo>
                    <a:pt x="105029" y="70573"/>
                  </a:lnTo>
                  <a:lnTo>
                    <a:pt x="104228" y="70878"/>
                  </a:lnTo>
                  <a:lnTo>
                    <a:pt x="104381" y="70688"/>
                  </a:lnTo>
                  <a:lnTo>
                    <a:pt x="104216" y="70497"/>
                  </a:lnTo>
                  <a:lnTo>
                    <a:pt x="103911" y="71221"/>
                  </a:lnTo>
                  <a:lnTo>
                    <a:pt x="104660" y="71043"/>
                  </a:lnTo>
                  <a:lnTo>
                    <a:pt x="105105" y="70777"/>
                  </a:lnTo>
                  <a:lnTo>
                    <a:pt x="105549" y="71005"/>
                  </a:lnTo>
                  <a:close/>
                </a:path>
                <a:path w="126365" h="187960">
                  <a:moveTo>
                    <a:pt x="105587" y="107683"/>
                  </a:moveTo>
                  <a:lnTo>
                    <a:pt x="105168" y="107505"/>
                  </a:lnTo>
                  <a:lnTo>
                    <a:pt x="103606" y="106680"/>
                  </a:lnTo>
                  <a:lnTo>
                    <a:pt x="100520" y="107581"/>
                  </a:lnTo>
                  <a:lnTo>
                    <a:pt x="103949" y="107988"/>
                  </a:lnTo>
                  <a:lnTo>
                    <a:pt x="103847" y="107696"/>
                  </a:lnTo>
                  <a:lnTo>
                    <a:pt x="104482" y="108102"/>
                  </a:lnTo>
                  <a:lnTo>
                    <a:pt x="104457" y="107861"/>
                  </a:lnTo>
                  <a:lnTo>
                    <a:pt x="104254" y="107734"/>
                  </a:lnTo>
                  <a:lnTo>
                    <a:pt x="104736" y="107721"/>
                  </a:lnTo>
                  <a:lnTo>
                    <a:pt x="104368" y="107657"/>
                  </a:lnTo>
                  <a:lnTo>
                    <a:pt x="105587" y="107683"/>
                  </a:lnTo>
                  <a:close/>
                </a:path>
                <a:path w="126365" h="187960">
                  <a:moveTo>
                    <a:pt x="106337" y="60909"/>
                  </a:moveTo>
                  <a:lnTo>
                    <a:pt x="104216" y="60299"/>
                  </a:lnTo>
                  <a:lnTo>
                    <a:pt x="103924" y="60515"/>
                  </a:lnTo>
                  <a:lnTo>
                    <a:pt x="102717" y="60490"/>
                  </a:lnTo>
                  <a:lnTo>
                    <a:pt x="102311" y="60807"/>
                  </a:lnTo>
                  <a:lnTo>
                    <a:pt x="102044" y="62166"/>
                  </a:lnTo>
                  <a:lnTo>
                    <a:pt x="102971" y="62128"/>
                  </a:lnTo>
                  <a:lnTo>
                    <a:pt x="103543" y="61531"/>
                  </a:lnTo>
                  <a:lnTo>
                    <a:pt x="103911" y="60528"/>
                  </a:lnTo>
                  <a:lnTo>
                    <a:pt x="104152" y="60756"/>
                  </a:lnTo>
                  <a:lnTo>
                    <a:pt x="105016" y="61099"/>
                  </a:lnTo>
                  <a:lnTo>
                    <a:pt x="105486" y="61214"/>
                  </a:lnTo>
                  <a:lnTo>
                    <a:pt x="106337" y="60909"/>
                  </a:lnTo>
                  <a:close/>
                </a:path>
                <a:path w="126365" h="187960">
                  <a:moveTo>
                    <a:pt x="109232" y="52933"/>
                  </a:moveTo>
                  <a:lnTo>
                    <a:pt x="100888" y="52933"/>
                  </a:lnTo>
                  <a:lnTo>
                    <a:pt x="100266" y="52933"/>
                  </a:lnTo>
                  <a:lnTo>
                    <a:pt x="104267" y="56032"/>
                  </a:lnTo>
                  <a:lnTo>
                    <a:pt x="107873" y="53822"/>
                  </a:lnTo>
                  <a:lnTo>
                    <a:pt x="108165" y="53543"/>
                  </a:lnTo>
                  <a:lnTo>
                    <a:pt x="108737" y="53301"/>
                  </a:lnTo>
                  <a:lnTo>
                    <a:pt x="109232" y="52933"/>
                  </a:lnTo>
                  <a:close/>
                </a:path>
                <a:path w="126365" h="187960">
                  <a:moveTo>
                    <a:pt x="109283" y="66586"/>
                  </a:moveTo>
                  <a:lnTo>
                    <a:pt x="106654" y="66395"/>
                  </a:lnTo>
                  <a:lnTo>
                    <a:pt x="106235" y="66116"/>
                  </a:lnTo>
                  <a:lnTo>
                    <a:pt x="105676" y="66078"/>
                  </a:lnTo>
                  <a:lnTo>
                    <a:pt x="105359" y="66459"/>
                  </a:lnTo>
                  <a:lnTo>
                    <a:pt x="104952" y="66598"/>
                  </a:lnTo>
                  <a:lnTo>
                    <a:pt x="104762" y="66878"/>
                  </a:lnTo>
                  <a:lnTo>
                    <a:pt x="107276" y="66751"/>
                  </a:lnTo>
                  <a:lnTo>
                    <a:pt x="109283" y="66586"/>
                  </a:lnTo>
                  <a:close/>
                </a:path>
                <a:path w="126365" h="187960">
                  <a:moveTo>
                    <a:pt x="110083" y="59156"/>
                  </a:moveTo>
                  <a:lnTo>
                    <a:pt x="109753" y="58712"/>
                  </a:lnTo>
                  <a:lnTo>
                    <a:pt x="109588" y="58483"/>
                  </a:lnTo>
                  <a:lnTo>
                    <a:pt x="109702" y="58635"/>
                  </a:lnTo>
                  <a:lnTo>
                    <a:pt x="109956" y="57962"/>
                  </a:lnTo>
                  <a:lnTo>
                    <a:pt x="110032" y="57632"/>
                  </a:lnTo>
                  <a:lnTo>
                    <a:pt x="109893" y="57175"/>
                  </a:lnTo>
                  <a:lnTo>
                    <a:pt x="109639" y="56388"/>
                  </a:lnTo>
                  <a:lnTo>
                    <a:pt x="109537" y="58483"/>
                  </a:lnTo>
                  <a:lnTo>
                    <a:pt x="109385" y="58216"/>
                  </a:lnTo>
                  <a:lnTo>
                    <a:pt x="109194" y="57962"/>
                  </a:lnTo>
                  <a:lnTo>
                    <a:pt x="107962" y="57962"/>
                  </a:lnTo>
                  <a:lnTo>
                    <a:pt x="108826" y="57175"/>
                  </a:lnTo>
                  <a:lnTo>
                    <a:pt x="109385" y="58216"/>
                  </a:lnTo>
                  <a:lnTo>
                    <a:pt x="109537" y="58483"/>
                  </a:lnTo>
                  <a:lnTo>
                    <a:pt x="109537" y="56400"/>
                  </a:lnTo>
                  <a:lnTo>
                    <a:pt x="106438" y="56426"/>
                  </a:lnTo>
                  <a:lnTo>
                    <a:pt x="105308" y="57632"/>
                  </a:lnTo>
                  <a:lnTo>
                    <a:pt x="103949" y="58216"/>
                  </a:lnTo>
                  <a:lnTo>
                    <a:pt x="103390" y="58940"/>
                  </a:lnTo>
                  <a:lnTo>
                    <a:pt x="105562" y="59245"/>
                  </a:lnTo>
                  <a:lnTo>
                    <a:pt x="105537" y="58902"/>
                  </a:lnTo>
                  <a:lnTo>
                    <a:pt x="107899" y="59220"/>
                  </a:lnTo>
                  <a:lnTo>
                    <a:pt x="107137" y="58902"/>
                  </a:lnTo>
                  <a:lnTo>
                    <a:pt x="106680" y="58712"/>
                  </a:lnTo>
                  <a:lnTo>
                    <a:pt x="106565" y="58483"/>
                  </a:lnTo>
                  <a:lnTo>
                    <a:pt x="108483" y="59182"/>
                  </a:lnTo>
                  <a:lnTo>
                    <a:pt x="110083" y="59156"/>
                  </a:lnTo>
                  <a:close/>
                </a:path>
                <a:path w="126365" h="187960">
                  <a:moveTo>
                    <a:pt x="110274" y="39966"/>
                  </a:moveTo>
                  <a:lnTo>
                    <a:pt x="109156" y="39547"/>
                  </a:lnTo>
                  <a:lnTo>
                    <a:pt x="109283" y="39738"/>
                  </a:lnTo>
                  <a:lnTo>
                    <a:pt x="108051" y="39471"/>
                  </a:lnTo>
                  <a:lnTo>
                    <a:pt x="109321" y="40068"/>
                  </a:lnTo>
                  <a:lnTo>
                    <a:pt x="109778" y="40132"/>
                  </a:lnTo>
                  <a:lnTo>
                    <a:pt x="110274" y="39966"/>
                  </a:lnTo>
                  <a:close/>
                </a:path>
                <a:path w="126365" h="187960">
                  <a:moveTo>
                    <a:pt x="110553" y="52374"/>
                  </a:moveTo>
                  <a:lnTo>
                    <a:pt x="109842" y="52146"/>
                  </a:lnTo>
                  <a:lnTo>
                    <a:pt x="109042" y="51892"/>
                  </a:lnTo>
                  <a:lnTo>
                    <a:pt x="108254" y="51638"/>
                  </a:lnTo>
                  <a:lnTo>
                    <a:pt x="107276" y="51892"/>
                  </a:lnTo>
                  <a:lnTo>
                    <a:pt x="107188" y="51727"/>
                  </a:lnTo>
                  <a:lnTo>
                    <a:pt x="104597" y="50876"/>
                  </a:lnTo>
                  <a:lnTo>
                    <a:pt x="102768" y="52070"/>
                  </a:lnTo>
                  <a:lnTo>
                    <a:pt x="101104" y="52832"/>
                  </a:lnTo>
                  <a:lnTo>
                    <a:pt x="109321" y="52832"/>
                  </a:lnTo>
                  <a:lnTo>
                    <a:pt x="109448" y="52692"/>
                  </a:lnTo>
                  <a:lnTo>
                    <a:pt x="109359" y="52374"/>
                  </a:lnTo>
                  <a:lnTo>
                    <a:pt x="109194" y="52146"/>
                  </a:lnTo>
                  <a:lnTo>
                    <a:pt x="110553" y="52374"/>
                  </a:lnTo>
                  <a:close/>
                </a:path>
                <a:path w="126365" h="187960">
                  <a:moveTo>
                    <a:pt x="111734" y="120357"/>
                  </a:moveTo>
                  <a:lnTo>
                    <a:pt x="110553" y="118656"/>
                  </a:lnTo>
                  <a:lnTo>
                    <a:pt x="110312" y="119024"/>
                  </a:lnTo>
                  <a:lnTo>
                    <a:pt x="110375" y="118605"/>
                  </a:lnTo>
                  <a:lnTo>
                    <a:pt x="107657" y="117513"/>
                  </a:lnTo>
                  <a:lnTo>
                    <a:pt x="105765" y="118795"/>
                  </a:lnTo>
                  <a:lnTo>
                    <a:pt x="106807" y="117360"/>
                  </a:lnTo>
                  <a:lnTo>
                    <a:pt x="106146" y="117170"/>
                  </a:lnTo>
                  <a:lnTo>
                    <a:pt x="103225" y="119875"/>
                  </a:lnTo>
                  <a:lnTo>
                    <a:pt x="103911" y="121081"/>
                  </a:lnTo>
                  <a:lnTo>
                    <a:pt x="104305" y="121145"/>
                  </a:lnTo>
                  <a:lnTo>
                    <a:pt x="107213" y="120396"/>
                  </a:lnTo>
                  <a:lnTo>
                    <a:pt x="108318" y="121043"/>
                  </a:lnTo>
                  <a:lnTo>
                    <a:pt x="108305" y="120878"/>
                  </a:lnTo>
                  <a:lnTo>
                    <a:pt x="108064" y="120662"/>
                  </a:lnTo>
                  <a:lnTo>
                    <a:pt x="107937" y="120738"/>
                  </a:lnTo>
                  <a:lnTo>
                    <a:pt x="107950" y="120345"/>
                  </a:lnTo>
                  <a:lnTo>
                    <a:pt x="107937" y="120624"/>
                  </a:lnTo>
                  <a:lnTo>
                    <a:pt x="107810" y="120408"/>
                  </a:lnTo>
                  <a:lnTo>
                    <a:pt x="107403" y="120103"/>
                  </a:lnTo>
                  <a:lnTo>
                    <a:pt x="107022" y="120357"/>
                  </a:lnTo>
                  <a:lnTo>
                    <a:pt x="104444" y="119849"/>
                  </a:lnTo>
                  <a:lnTo>
                    <a:pt x="111734" y="120357"/>
                  </a:lnTo>
                  <a:close/>
                </a:path>
                <a:path w="126365" h="187960">
                  <a:moveTo>
                    <a:pt x="112547" y="29603"/>
                  </a:moveTo>
                  <a:lnTo>
                    <a:pt x="112242" y="29718"/>
                  </a:lnTo>
                  <a:lnTo>
                    <a:pt x="112433" y="29768"/>
                  </a:lnTo>
                  <a:lnTo>
                    <a:pt x="112547" y="29603"/>
                  </a:lnTo>
                  <a:close/>
                </a:path>
                <a:path w="126365" h="187960">
                  <a:moveTo>
                    <a:pt x="113258" y="98996"/>
                  </a:moveTo>
                  <a:lnTo>
                    <a:pt x="113220" y="98729"/>
                  </a:lnTo>
                  <a:lnTo>
                    <a:pt x="113220" y="97967"/>
                  </a:lnTo>
                  <a:lnTo>
                    <a:pt x="112928" y="98577"/>
                  </a:lnTo>
                  <a:lnTo>
                    <a:pt x="112941" y="98221"/>
                  </a:lnTo>
                  <a:lnTo>
                    <a:pt x="112534" y="98221"/>
                  </a:lnTo>
                  <a:lnTo>
                    <a:pt x="112763" y="97993"/>
                  </a:lnTo>
                  <a:lnTo>
                    <a:pt x="112039" y="97840"/>
                  </a:lnTo>
                  <a:lnTo>
                    <a:pt x="109410" y="95707"/>
                  </a:lnTo>
                  <a:lnTo>
                    <a:pt x="109220" y="96989"/>
                  </a:lnTo>
                  <a:lnTo>
                    <a:pt x="109931" y="97599"/>
                  </a:lnTo>
                  <a:lnTo>
                    <a:pt x="111518" y="97586"/>
                  </a:lnTo>
                  <a:lnTo>
                    <a:pt x="112128" y="98374"/>
                  </a:lnTo>
                  <a:lnTo>
                    <a:pt x="112331" y="98933"/>
                  </a:lnTo>
                  <a:lnTo>
                    <a:pt x="112864" y="98920"/>
                  </a:lnTo>
                  <a:lnTo>
                    <a:pt x="113258" y="98996"/>
                  </a:lnTo>
                  <a:close/>
                </a:path>
                <a:path w="126365" h="187960">
                  <a:moveTo>
                    <a:pt x="113271" y="102755"/>
                  </a:moveTo>
                  <a:lnTo>
                    <a:pt x="108369" y="104025"/>
                  </a:lnTo>
                  <a:lnTo>
                    <a:pt x="109626" y="104216"/>
                  </a:lnTo>
                  <a:lnTo>
                    <a:pt x="111010" y="104267"/>
                  </a:lnTo>
                  <a:lnTo>
                    <a:pt x="111912" y="103416"/>
                  </a:lnTo>
                  <a:lnTo>
                    <a:pt x="113068" y="103162"/>
                  </a:lnTo>
                  <a:lnTo>
                    <a:pt x="113271" y="102755"/>
                  </a:lnTo>
                  <a:close/>
                </a:path>
                <a:path w="126365" h="187960">
                  <a:moveTo>
                    <a:pt x="113385" y="98069"/>
                  </a:moveTo>
                  <a:lnTo>
                    <a:pt x="113106" y="97167"/>
                  </a:lnTo>
                  <a:lnTo>
                    <a:pt x="113118" y="96964"/>
                  </a:lnTo>
                  <a:lnTo>
                    <a:pt x="112915" y="96888"/>
                  </a:lnTo>
                  <a:lnTo>
                    <a:pt x="112191" y="96774"/>
                  </a:lnTo>
                  <a:lnTo>
                    <a:pt x="111823" y="96723"/>
                  </a:lnTo>
                  <a:lnTo>
                    <a:pt x="112255" y="96456"/>
                  </a:lnTo>
                  <a:lnTo>
                    <a:pt x="111379" y="96761"/>
                  </a:lnTo>
                  <a:lnTo>
                    <a:pt x="111239" y="96735"/>
                  </a:lnTo>
                  <a:lnTo>
                    <a:pt x="111366" y="97078"/>
                  </a:lnTo>
                  <a:lnTo>
                    <a:pt x="112852" y="97320"/>
                  </a:lnTo>
                  <a:lnTo>
                    <a:pt x="112915" y="97777"/>
                  </a:lnTo>
                  <a:lnTo>
                    <a:pt x="113169" y="97764"/>
                  </a:lnTo>
                  <a:lnTo>
                    <a:pt x="113068" y="97574"/>
                  </a:lnTo>
                  <a:lnTo>
                    <a:pt x="113030" y="97421"/>
                  </a:lnTo>
                  <a:lnTo>
                    <a:pt x="113385" y="98069"/>
                  </a:lnTo>
                  <a:close/>
                </a:path>
                <a:path w="126365" h="187960">
                  <a:moveTo>
                    <a:pt x="113792" y="89306"/>
                  </a:moveTo>
                  <a:lnTo>
                    <a:pt x="113487" y="89103"/>
                  </a:lnTo>
                  <a:lnTo>
                    <a:pt x="113233" y="89001"/>
                  </a:lnTo>
                  <a:lnTo>
                    <a:pt x="113068" y="89319"/>
                  </a:lnTo>
                  <a:lnTo>
                    <a:pt x="113461" y="89535"/>
                  </a:lnTo>
                  <a:lnTo>
                    <a:pt x="113728" y="89522"/>
                  </a:lnTo>
                  <a:lnTo>
                    <a:pt x="113792" y="89306"/>
                  </a:lnTo>
                  <a:close/>
                </a:path>
                <a:path w="126365" h="187960">
                  <a:moveTo>
                    <a:pt x="114122" y="153682"/>
                  </a:moveTo>
                  <a:lnTo>
                    <a:pt x="113715" y="153441"/>
                  </a:lnTo>
                  <a:lnTo>
                    <a:pt x="113499" y="153517"/>
                  </a:lnTo>
                  <a:lnTo>
                    <a:pt x="113601" y="153670"/>
                  </a:lnTo>
                  <a:lnTo>
                    <a:pt x="114122" y="153682"/>
                  </a:lnTo>
                  <a:close/>
                </a:path>
                <a:path w="126365" h="187960">
                  <a:moveTo>
                    <a:pt x="114173" y="89865"/>
                  </a:moveTo>
                  <a:lnTo>
                    <a:pt x="112801" y="89395"/>
                  </a:lnTo>
                  <a:lnTo>
                    <a:pt x="112547" y="89573"/>
                  </a:lnTo>
                  <a:lnTo>
                    <a:pt x="111658" y="89966"/>
                  </a:lnTo>
                  <a:lnTo>
                    <a:pt x="113207" y="90119"/>
                  </a:lnTo>
                  <a:lnTo>
                    <a:pt x="113525" y="90144"/>
                  </a:lnTo>
                  <a:lnTo>
                    <a:pt x="114173" y="89865"/>
                  </a:lnTo>
                  <a:close/>
                </a:path>
                <a:path w="126365" h="187960">
                  <a:moveTo>
                    <a:pt x="114249" y="25158"/>
                  </a:moveTo>
                  <a:lnTo>
                    <a:pt x="114046" y="25158"/>
                  </a:lnTo>
                  <a:lnTo>
                    <a:pt x="114249" y="25158"/>
                  </a:lnTo>
                  <a:close/>
                </a:path>
                <a:path w="126365" h="187960">
                  <a:moveTo>
                    <a:pt x="114401" y="141198"/>
                  </a:moveTo>
                  <a:lnTo>
                    <a:pt x="114046" y="140855"/>
                  </a:lnTo>
                  <a:lnTo>
                    <a:pt x="113042" y="140677"/>
                  </a:lnTo>
                  <a:lnTo>
                    <a:pt x="112852" y="140563"/>
                  </a:lnTo>
                  <a:lnTo>
                    <a:pt x="111874" y="140030"/>
                  </a:lnTo>
                  <a:lnTo>
                    <a:pt x="111302" y="140271"/>
                  </a:lnTo>
                  <a:lnTo>
                    <a:pt x="111290" y="140563"/>
                  </a:lnTo>
                  <a:lnTo>
                    <a:pt x="109575" y="140169"/>
                  </a:lnTo>
                  <a:lnTo>
                    <a:pt x="109575" y="140550"/>
                  </a:lnTo>
                  <a:lnTo>
                    <a:pt x="109283" y="140119"/>
                  </a:lnTo>
                  <a:lnTo>
                    <a:pt x="109194" y="140462"/>
                  </a:lnTo>
                  <a:lnTo>
                    <a:pt x="108800" y="140576"/>
                  </a:lnTo>
                  <a:lnTo>
                    <a:pt x="108546" y="140817"/>
                  </a:lnTo>
                  <a:lnTo>
                    <a:pt x="108496" y="141198"/>
                  </a:lnTo>
                  <a:lnTo>
                    <a:pt x="114401" y="141198"/>
                  </a:lnTo>
                  <a:close/>
                </a:path>
                <a:path w="126365" h="187960">
                  <a:moveTo>
                    <a:pt x="114554" y="53378"/>
                  </a:moveTo>
                  <a:lnTo>
                    <a:pt x="113055" y="53632"/>
                  </a:lnTo>
                  <a:lnTo>
                    <a:pt x="112966" y="53873"/>
                  </a:lnTo>
                  <a:lnTo>
                    <a:pt x="112407" y="54203"/>
                  </a:lnTo>
                  <a:lnTo>
                    <a:pt x="112941" y="54152"/>
                  </a:lnTo>
                  <a:lnTo>
                    <a:pt x="112598" y="54203"/>
                  </a:lnTo>
                  <a:lnTo>
                    <a:pt x="113258" y="54165"/>
                  </a:lnTo>
                  <a:lnTo>
                    <a:pt x="113677" y="54152"/>
                  </a:lnTo>
                  <a:lnTo>
                    <a:pt x="113766" y="54000"/>
                  </a:lnTo>
                  <a:lnTo>
                    <a:pt x="114300" y="53873"/>
                  </a:lnTo>
                  <a:lnTo>
                    <a:pt x="114554" y="53378"/>
                  </a:lnTo>
                  <a:close/>
                </a:path>
                <a:path w="126365" h="187960">
                  <a:moveTo>
                    <a:pt x="114871" y="140436"/>
                  </a:moveTo>
                  <a:lnTo>
                    <a:pt x="114223" y="140182"/>
                  </a:lnTo>
                  <a:lnTo>
                    <a:pt x="113652" y="140131"/>
                  </a:lnTo>
                  <a:lnTo>
                    <a:pt x="113296" y="140169"/>
                  </a:lnTo>
                  <a:lnTo>
                    <a:pt x="113512" y="140309"/>
                  </a:lnTo>
                  <a:lnTo>
                    <a:pt x="113728" y="140614"/>
                  </a:lnTo>
                  <a:lnTo>
                    <a:pt x="114147" y="140627"/>
                  </a:lnTo>
                  <a:lnTo>
                    <a:pt x="114173" y="140462"/>
                  </a:lnTo>
                  <a:lnTo>
                    <a:pt x="114198" y="140639"/>
                  </a:lnTo>
                  <a:lnTo>
                    <a:pt x="114515" y="140779"/>
                  </a:lnTo>
                  <a:lnTo>
                    <a:pt x="114681" y="140868"/>
                  </a:lnTo>
                  <a:lnTo>
                    <a:pt x="114871" y="140436"/>
                  </a:lnTo>
                  <a:close/>
                </a:path>
                <a:path w="126365" h="187960">
                  <a:moveTo>
                    <a:pt x="114947" y="54838"/>
                  </a:moveTo>
                  <a:lnTo>
                    <a:pt x="114642" y="54800"/>
                  </a:lnTo>
                  <a:lnTo>
                    <a:pt x="114909" y="54381"/>
                  </a:lnTo>
                  <a:lnTo>
                    <a:pt x="114376" y="54279"/>
                  </a:lnTo>
                  <a:lnTo>
                    <a:pt x="114312" y="54152"/>
                  </a:lnTo>
                  <a:lnTo>
                    <a:pt x="114325" y="54864"/>
                  </a:lnTo>
                  <a:lnTo>
                    <a:pt x="114096" y="54216"/>
                  </a:lnTo>
                  <a:lnTo>
                    <a:pt x="113258" y="54165"/>
                  </a:lnTo>
                  <a:lnTo>
                    <a:pt x="112433" y="54216"/>
                  </a:lnTo>
                  <a:lnTo>
                    <a:pt x="110693" y="54432"/>
                  </a:lnTo>
                  <a:lnTo>
                    <a:pt x="110286" y="55473"/>
                  </a:lnTo>
                  <a:lnTo>
                    <a:pt x="111252" y="56083"/>
                  </a:lnTo>
                  <a:lnTo>
                    <a:pt x="112928" y="55968"/>
                  </a:lnTo>
                  <a:lnTo>
                    <a:pt x="113487" y="56769"/>
                  </a:lnTo>
                  <a:lnTo>
                    <a:pt x="113995" y="56400"/>
                  </a:lnTo>
                  <a:lnTo>
                    <a:pt x="114058" y="55968"/>
                  </a:lnTo>
                  <a:lnTo>
                    <a:pt x="114173" y="55473"/>
                  </a:lnTo>
                  <a:lnTo>
                    <a:pt x="114325" y="55016"/>
                  </a:lnTo>
                  <a:lnTo>
                    <a:pt x="114490" y="55664"/>
                  </a:lnTo>
                  <a:lnTo>
                    <a:pt x="114858" y="55016"/>
                  </a:lnTo>
                  <a:lnTo>
                    <a:pt x="114935" y="54864"/>
                  </a:lnTo>
                  <a:close/>
                </a:path>
                <a:path w="126365" h="187960">
                  <a:moveTo>
                    <a:pt x="115392" y="142125"/>
                  </a:moveTo>
                  <a:lnTo>
                    <a:pt x="114465" y="141262"/>
                  </a:lnTo>
                  <a:lnTo>
                    <a:pt x="108534" y="141262"/>
                  </a:lnTo>
                  <a:lnTo>
                    <a:pt x="107518" y="141262"/>
                  </a:lnTo>
                  <a:lnTo>
                    <a:pt x="107619" y="141452"/>
                  </a:lnTo>
                  <a:lnTo>
                    <a:pt x="106210" y="142036"/>
                  </a:lnTo>
                  <a:lnTo>
                    <a:pt x="109524" y="142595"/>
                  </a:lnTo>
                  <a:lnTo>
                    <a:pt x="109740" y="143256"/>
                  </a:lnTo>
                  <a:lnTo>
                    <a:pt x="110299" y="144170"/>
                  </a:lnTo>
                  <a:lnTo>
                    <a:pt x="110858" y="144767"/>
                  </a:lnTo>
                  <a:lnTo>
                    <a:pt x="112077" y="145034"/>
                  </a:lnTo>
                  <a:lnTo>
                    <a:pt x="113538" y="144881"/>
                  </a:lnTo>
                  <a:lnTo>
                    <a:pt x="113576" y="145034"/>
                  </a:lnTo>
                  <a:lnTo>
                    <a:pt x="113703" y="145859"/>
                  </a:lnTo>
                  <a:lnTo>
                    <a:pt x="114084" y="145084"/>
                  </a:lnTo>
                  <a:lnTo>
                    <a:pt x="114058" y="144881"/>
                  </a:lnTo>
                  <a:lnTo>
                    <a:pt x="113931" y="144792"/>
                  </a:lnTo>
                  <a:lnTo>
                    <a:pt x="113804" y="144703"/>
                  </a:lnTo>
                  <a:lnTo>
                    <a:pt x="112915" y="144792"/>
                  </a:lnTo>
                  <a:lnTo>
                    <a:pt x="113588" y="144576"/>
                  </a:lnTo>
                  <a:lnTo>
                    <a:pt x="113906" y="144475"/>
                  </a:lnTo>
                  <a:lnTo>
                    <a:pt x="113563" y="144449"/>
                  </a:lnTo>
                  <a:lnTo>
                    <a:pt x="113449" y="144132"/>
                  </a:lnTo>
                  <a:lnTo>
                    <a:pt x="113449" y="144348"/>
                  </a:lnTo>
                  <a:lnTo>
                    <a:pt x="113372" y="144170"/>
                  </a:lnTo>
                  <a:lnTo>
                    <a:pt x="112458" y="144551"/>
                  </a:lnTo>
                  <a:lnTo>
                    <a:pt x="113157" y="143764"/>
                  </a:lnTo>
                  <a:lnTo>
                    <a:pt x="113372" y="144170"/>
                  </a:lnTo>
                  <a:lnTo>
                    <a:pt x="113322" y="143764"/>
                  </a:lnTo>
                  <a:lnTo>
                    <a:pt x="113093" y="143078"/>
                  </a:lnTo>
                  <a:lnTo>
                    <a:pt x="113728" y="143179"/>
                  </a:lnTo>
                  <a:lnTo>
                    <a:pt x="113626" y="142900"/>
                  </a:lnTo>
                  <a:lnTo>
                    <a:pt x="114211" y="142506"/>
                  </a:lnTo>
                  <a:lnTo>
                    <a:pt x="114096" y="142900"/>
                  </a:lnTo>
                  <a:lnTo>
                    <a:pt x="114452" y="142557"/>
                  </a:lnTo>
                  <a:lnTo>
                    <a:pt x="114439" y="143205"/>
                  </a:lnTo>
                  <a:lnTo>
                    <a:pt x="114515" y="142951"/>
                  </a:lnTo>
                  <a:lnTo>
                    <a:pt x="114922" y="142557"/>
                  </a:lnTo>
                  <a:lnTo>
                    <a:pt x="115392" y="142125"/>
                  </a:lnTo>
                  <a:close/>
                </a:path>
                <a:path w="126365" h="187960">
                  <a:moveTo>
                    <a:pt x="115646" y="140398"/>
                  </a:moveTo>
                  <a:lnTo>
                    <a:pt x="112572" y="138391"/>
                  </a:lnTo>
                  <a:lnTo>
                    <a:pt x="112204" y="137464"/>
                  </a:lnTo>
                  <a:lnTo>
                    <a:pt x="110858" y="137210"/>
                  </a:lnTo>
                  <a:lnTo>
                    <a:pt x="110210" y="136639"/>
                  </a:lnTo>
                  <a:lnTo>
                    <a:pt x="108978" y="135877"/>
                  </a:lnTo>
                  <a:lnTo>
                    <a:pt x="108978" y="136855"/>
                  </a:lnTo>
                  <a:lnTo>
                    <a:pt x="108470" y="137375"/>
                  </a:lnTo>
                  <a:lnTo>
                    <a:pt x="108318" y="136131"/>
                  </a:lnTo>
                  <a:lnTo>
                    <a:pt x="108978" y="136855"/>
                  </a:lnTo>
                  <a:lnTo>
                    <a:pt x="108978" y="135877"/>
                  </a:lnTo>
                  <a:lnTo>
                    <a:pt x="107073" y="134696"/>
                  </a:lnTo>
                  <a:lnTo>
                    <a:pt x="107784" y="135509"/>
                  </a:lnTo>
                  <a:lnTo>
                    <a:pt x="105689" y="135089"/>
                  </a:lnTo>
                  <a:lnTo>
                    <a:pt x="104546" y="134835"/>
                  </a:lnTo>
                  <a:lnTo>
                    <a:pt x="103098" y="134124"/>
                  </a:lnTo>
                  <a:lnTo>
                    <a:pt x="103098" y="139534"/>
                  </a:lnTo>
                  <a:lnTo>
                    <a:pt x="102298" y="139725"/>
                  </a:lnTo>
                  <a:lnTo>
                    <a:pt x="102298" y="140741"/>
                  </a:lnTo>
                  <a:lnTo>
                    <a:pt x="102006" y="140677"/>
                  </a:lnTo>
                  <a:lnTo>
                    <a:pt x="101942" y="140550"/>
                  </a:lnTo>
                  <a:lnTo>
                    <a:pt x="102298" y="140741"/>
                  </a:lnTo>
                  <a:lnTo>
                    <a:pt x="102298" y="139725"/>
                  </a:lnTo>
                  <a:lnTo>
                    <a:pt x="102057" y="139776"/>
                  </a:lnTo>
                  <a:lnTo>
                    <a:pt x="102463" y="139407"/>
                  </a:lnTo>
                  <a:lnTo>
                    <a:pt x="103098" y="139534"/>
                  </a:lnTo>
                  <a:lnTo>
                    <a:pt x="103098" y="134124"/>
                  </a:lnTo>
                  <a:lnTo>
                    <a:pt x="102247" y="133692"/>
                  </a:lnTo>
                  <a:lnTo>
                    <a:pt x="101981" y="133616"/>
                  </a:lnTo>
                  <a:lnTo>
                    <a:pt x="101981" y="139852"/>
                  </a:lnTo>
                  <a:lnTo>
                    <a:pt x="101866" y="140296"/>
                  </a:lnTo>
                  <a:lnTo>
                    <a:pt x="101714" y="140423"/>
                  </a:lnTo>
                  <a:lnTo>
                    <a:pt x="101777" y="140042"/>
                  </a:lnTo>
                  <a:lnTo>
                    <a:pt x="101981" y="139852"/>
                  </a:lnTo>
                  <a:lnTo>
                    <a:pt x="101981" y="133616"/>
                  </a:lnTo>
                  <a:lnTo>
                    <a:pt x="100469" y="133184"/>
                  </a:lnTo>
                  <a:lnTo>
                    <a:pt x="99682" y="132549"/>
                  </a:lnTo>
                  <a:lnTo>
                    <a:pt x="97701" y="133184"/>
                  </a:lnTo>
                  <a:lnTo>
                    <a:pt x="96964" y="132676"/>
                  </a:lnTo>
                  <a:lnTo>
                    <a:pt x="98348" y="132168"/>
                  </a:lnTo>
                  <a:lnTo>
                    <a:pt x="102527" y="132803"/>
                  </a:lnTo>
                  <a:lnTo>
                    <a:pt x="103136" y="132168"/>
                  </a:lnTo>
                  <a:lnTo>
                    <a:pt x="101269" y="131279"/>
                  </a:lnTo>
                  <a:lnTo>
                    <a:pt x="99504" y="132168"/>
                  </a:lnTo>
                  <a:lnTo>
                    <a:pt x="97155" y="131914"/>
                  </a:lnTo>
                  <a:lnTo>
                    <a:pt x="92646" y="131152"/>
                  </a:lnTo>
                  <a:lnTo>
                    <a:pt x="89077" y="132295"/>
                  </a:lnTo>
                  <a:lnTo>
                    <a:pt x="88938" y="132346"/>
                  </a:lnTo>
                  <a:lnTo>
                    <a:pt x="88938" y="147078"/>
                  </a:lnTo>
                  <a:lnTo>
                    <a:pt x="88874" y="147396"/>
                  </a:lnTo>
                  <a:lnTo>
                    <a:pt x="88785" y="147027"/>
                  </a:lnTo>
                  <a:lnTo>
                    <a:pt x="88430" y="146900"/>
                  </a:lnTo>
                  <a:lnTo>
                    <a:pt x="88658" y="146392"/>
                  </a:lnTo>
                  <a:lnTo>
                    <a:pt x="88696" y="146265"/>
                  </a:lnTo>
                  <a:lnTo>
                    <a:pt x="88404" y="145630"/>
                  </a:lnTo>
                  <a:lnTo>
                    <a:pt x="87972" y="144741"/>
                  </a:lnTo>
                  <a:lnTo>
                    <a:pt x="87896" y="143598"/>
                  </a:lnTo>
                  <a:lnTo>
                    <a:pt x="88696" y="146265"/>
                  </a:lnTo>
                  <a:lnTo>
                    <a:pt x="88938" y="147078"/>
                  </a:lnTo>
                  <a:lnTo>
                    <a:pt x="88938" y="132346"/>
                  </a:lnTo>
                  <a:lnTo>
                    <a:pt x="87591" y="132740"/>
                  </a:lnTo>
                  <a:lnTo>
                    <a:pt x="87591" y="142709"/>
                  </a:lnTo>
                  <a:lnTo>
                    <a:pt x="87083" y="142201"/>
                  </a:lnTo>
                  <a:lnTo>
                    <a:pt x="86969" y="141820"/>
                  </a:lnTo>
                  <a:lnTo>
                    <a:pt x="86804" y="141185"/>
                  </a:lnTo>
                  <a:lnTo>
                    <a:pt x="86702" y="140931"/>
                  </a:lnTo>
                  <a:lnTo>
                    <a:pt x="86550" y="140550"/>
                  </a:lnTo>
                  <a:lnTo>
                    <a:pt x="85217" y="139153"/>
                  </a:lnTo>
                  <a:lnTo>
                    <a:pt x="85572" y="138264"/>
                  </a:lnTo>
                  <a:lnTo>
                    <a:pt x="85686" y="137375"/>
                  </a:lnTo>
                  <a:lnTo>
                    <a:pt x="85661" y="138074"/>
                  </a:lnTo>
                  <a:lnTo>
                    <a:pt x="85737" y="137883"/>
                  </a:lnTo>
                  <a:lnTo>
                    <a:pt x="85750" y="139280"/>
                  </a:lnTo>
                  <a:lnTo>
                    <a:pt x="86550" y="140296"/>
                  </a:lnTo>
                  <a:lnTo>
                    <a:pt x="86931" y="141033"/>
                  </a:lnTo>
                  <a:lnTo>
                    <a:pt x="87591" y="142709"/>
                  </a:lnTo>
                  <a:lnTo>
                    <a:pt x="87591" y="132740"/>
                  </a:lnTo>
                  <a:lnTo>
                    <a:pt x="85178" y="133438"/>
                  </a:lnTo>
                  <a:lnTo>
                    <a:pt x="84861" y="133692"/>
                  </a:lnTo>
                  <a:lnTo>
                    <a:pt x="84874" y="134137"/>
                  </a:lnTo>
                  <a:lnTo>
                    <a:pt x="84988" y="134581"/>
                  </a:lnTo>
                  <a:lnTo>
                    <a:pt x="85991" y="135089"/>
                  </a:lnTo>
                  <a:lnTo>
                    <a:pt x="85991" y="136575"/>
                  </a:lnTo>
                  <a:lnTo>
                    <a:pt x="86106" y="136994"/>
                  </a:lnTo>
                  <a:lnTo>
                    <a:pt x="85940" y="137375"/>
                  </a:lnTo>
                  <a:lnTo>
                    <a:pt x="85953" y="136410"/>
                  </a:lnTo>
                  <a:lnTo>
                    <a:pt x="85902" y="136563"/>
                  </a:lnTo>
                  <a:lnTo>
                    <a:pt x="85902" y="136232"/>
                  </a:lnTo>
                  <a:lnTo>
                    <a:pt x="85712" y="135470"/>
                  </a:lnTo>
                  <a:lnTo>
                    <a:pt x="85077" y="135089"/>
                  </a:lnTo>
                  <a:lnTo>
                    <a:pt x="84963" y="134569"/>
                  </a:lnTo>
                  <a:lnTo>
                    <a:pt x="84785" y="133756"/>
                  </a:lnTo>
                  <a:lnTo>
                    <a:pt x="84645" y="133057"/>
                  </a:lnTo>
                  <a:lnTo>
                    <a:pt x="84086" y="134073"/>
                  </a:lnTo>
                  <a:lnTo>
                    <a:pt x="83731" y="134200"/>
                  </a:lnTo>
                  <a:lnTo>
                    <a:pt x="84023" y="134200"/>
                  </a:lnTo>
                  <a:lnTo>
                    <a:pt x="84086" y="134327"/>
                  </a:lnTo>
                  <a:lnTo>
                    <a:pt x="83693" y="134340"/>
                  </a:lnTo>
                  <a:lnTo>
                    <a:pt x="83019" y="134835"/>
                  </a:lnTo>
                  <a:lnTo>
                    <a:pt x="82791" y="134962"/>
                  </a:lnTo>
                  <a:lnTo>
                    <a:pt x="81940" y="134962"/>
                  </a:lnTo>
                  <a:lnTo>
                    <a:pt x="82372" y="136232"/>
                  </a:lnTo>
                  <a:lnTo>
                    <a:pt x="81597" y="136105"/>
                  </a:lnTo>
                  <a:lnTo>
                    <a:pt x="80492" y="134874"/>
                  </a:lnTo>
                  <a:lnTo>
                    <a:pt x="80492" y="139534"/>
                  </a:lnTo>
                  <a:lnTo>
                    <a:pt x="79921" y="140931"/>
                  </a:lnTo>
                  <a:lnTo>
                    <a:pt x="80035" y="140182"/>
                  </a:lnTo>
                  <a:lnTo>
                    <a:pt x="80467" y="139217"/>
                  </a:lnTo>
                  <a:lnTo>
                    <a:pt x="80492" y="139534"/>
                  </a:lnTo>
                  <a:lnTo>
                    <a:pt x="80492" y="134874"/>
                  </a:lnTo>
                  <a:lnTo>
                    <a:pt x="80022" y="134340"/>
                  </a:lnTo>
                  <a:lnTo>
                    <a:pt x="80149" y="136994"/>
                  </a:lnTo>
                  <a:lnTo>
                    <a:pt x="80378" y="137883"/>
                  </a:lnTo>
                  <a:lnTo>
                    <a:pt x="80454" y="139065"/>
                  </a:lnTo>
                  <a:lnTo>
                    <a:pt x="80086" y="138010"/>
                  </a:lnTo>
                  <a:lnTo>
                    <a:pt x="79984" y="136398"/>
                  </a:lnTo>
                  <a:lnTo>
                    <a:pt x="80035" y="136575"/>
                  </a:lnTo>
                  <a:lnTo>
                    <a:pt x="80010" y="134327"/>
                  </a:lnTo>
                  <a:lnTo>
                    <a:pt x="79832" y="134137"/>
                  </a:lnTo>
                  <a:lnTo>
                    <a:pt x="79667" y="133946"/>
                  </a:lnTo>
                  <a:lnTo>
                    <a:pt x="79222" y="133438"/>
                  </a:lnTo>
                  <a:lnTo>
                    <a:pt x="79489" y="134493"/>
                  </a:lnTo>
                  <a:lnTo>
                    <a:pt x="79654" y="134327"/>
                  </a:lnTo>
                  <a:lnTo>
                    <a:pt x="79616" y="134962"/>
                  </a:lnTo>
                  <a:lnTo>
                    <a:pt x="79844" y="135851"/>
                  </a:lnTo>
                  <a:lnTo>
                    <a:pt x="79489" y="134493"/>
                  </a:lnTo>
                  <a:lnTo>
                    <a:pt x="78206" y="135851"/>
                  </a:lnTo>
                  <a:lnTo>
                    <a:pt x="76923" y="135470"/>
                  </a:lnTo>
                  <a:lnTo>
                    <a:pt x="74917" y="135724"/>
                  </a:lnTo>
                  <a:lnTo>
                    <a:pt x="73507" y="136232"/>
                  </a:lnTo>
                  <a:lnTo>
                    <a:pt x="72644" y="135978"/>
                  </a:lnTo>
                  <a:lnTo>
                    <a:pt x="72212" y="135851"/>
                  </a:lnTo>
                  <a:lnTo>
                    <a:pt x="69761" y="135978"/>
                  </a:lnTo>
                  <a:lnTo>
                    <a:pt x="68859" y="135470"/>
                  </a:lnTo>
                  <a:lnTo>
                    <a:pt x="67602" y="134493"/>
                  </a:lnTo>
                  <a:lnTo>
                    <a:pt x="66840" y="133819"/>
                  </a:lnTo>
                  <a:lnTo>
                    <a:pt x="65163" y="132676"/>
                  </a:lnTo>
                  <a:lnTo>
                    <a:pt x="62649" y="132181"/>
                  </a:lnTo>
                  <a:lnTo>
                    <a:pt x="62649" y="145618"/>
                  </a:lnTo>
                  <a:lnTo>
                    <a:pt x="61912" y="145503"/>
                  </a:lnTo>
                  <a:lnTo>
                    <a:pt x="62077" y="145249"/>
                  </a:lnTo>
                  <a:lnTo>
                    <a:pt x="60134" y="145249"/>
                  </a:lnTo>
                  <a:lnTo>
                    <a:pt x="60579" y="144995"/>
                  </a:lnTo>
                  <a:lnTo>
                    <a:pt x="60502" y="145122"/>
                  </a:lnTo>
                  <a:lnTo>
                    <a:pt x="60960" y="145122"/>
                  </a:lnTo>
                  <a:lnTo>
                    <a:pt x="60998" y="144995"/>
                  </a:lnTo>
                  <a:lnTo>
                    <a:pt x="61556" y="144741"/>
                  </a:lnTo>
                  <a:lnTo>
                    <a:pt x="62560" y="145503"/>
                  </a:lnTo>
                  <a:lnTo>
                    <a:pt x="62649" y="132181"/>
                  </a:lnTo>
                  <a:lnTo>
                    <a:pt x="63017" y="131787"/>
                  </a:lnTo>
                  <a:lnTo>
                    <a:pt x="63055" y="131533"/>
                  </a:lnTo>
                  <a:lnTo>
                    <a:pt x="62992" y="131787"/>
                  </a:lnTo>
                  <a:lnTo>
                    <a:pt x="62877" y="131406"/>
                  </a:lnTo>
                  <a:lnTo>
                    <a:pt x="63233" y="131533"/>
                  </a:lnTo>
                  <a:lnTo>
                    <a:pt x="63246" y="131152"/>
                  </a:lnTo>
                  <a:lnTo>
                    <a:pt x="62776" y="131152"/>
                  </a:lnTo>
                  <a:lnTo>
                    <a:pt x="62572" y="130771"/>
                  </a:lnTo>
                  <a:lnTo>
                    <a:pt x="62115" y="130644"/>
                  </a:lnTo>
                  <a:lnTo>
                    <a:pt x="61823" y="130390"/>
                  </a:lnTo>
                  <a:lnTo>
                    <a:pt x="61404" y="130327"/>
                  </a:lnTo>
                  <a:lnTo>
                    <a:pt x="61468" y="131406"/>
                  </a:lnTo>
                  <a:lnTo>
                    <a:pt x="61328" y="131279"/>
                  </a:lnTo>
                  <a:lnTo>
                    <a:pt x="61061" y="131025"/>
                  </a:lnTo>
                  <a:lnTo>
                    <a:pt x="61023" y="131279"/>
                  </a:lnTo>
                  <a:lnTo>
                    <a:pt x="60312" y="130898"/>
                  </a:lnTo>
                  <a:lnTo>
                    <a:pt x="60185" y="130644"/>
                  </a:lnTo>
                  <a:lnTo>
                    <a:pt x="59994" y="130263"/>
                  </a:lnTo>
                  <a:lnTo>
                    <a:pt x="59867" y="130009"/>
                  </a:lnTo>
                  <a:lnTo>
                    <a:pt x="59677" y="129628"/>
                  </a:lnTo>
                  <a:lnTo>
                    <a:pt x="59004" y="128485"/>
                  </a:lnTo>
                  <a:lnTo>
                    <a:pt x="58204" y="127977"/>
                  </a:lnTo>
                  <a:lnTo>
                    <a:pt x="58102" y="127850"/>
                  </a:lnTo>
                  <a:lnTo>
                    <a:pt x="58089" y="127596"/>
                  </a:lnTo>
                  <a:lnTo>
                    <a:pt x="57988" y="127723"/>
                  </a:lnTo>
                  <a:lnTo>
                    <a:pt x="57772" y="127723"/>
                  </a:lnTo>
                  <a:lnTo>
                    <a:pt x="55092" y="127850"/>
                  </a:lnTo>
                  <a:lnTo>
                    <a:pt x="56705" y="127342"/>
                  </a:lnTo>
                  <a:lnTo>
                    <a:pt x="57416" y="127088"/>
                  </a:lnTo>
                  <a:lnTo>
                    <a:pt x="57937" y="127660"/>
                  </a:lnTo>
                  <a:lnTo>
                    <a:pt x="58089" y="127596"/>
                  </a:lnTo>
                  <a:lnTo>
                    <a:pt x="57950" y="127088"/>
                  </a:lnTo>
                  <a:lnTo>
                    <a:pt x="57912" y="126961"/>
                  </a:lnTo>
                  <a:lnTo>
                    <a:pt x="57645" y="126961"/>
                  </a:lnTo>
                  <a:lnTo>
                    <a:pt x="57924" y="126834"/>
                  </a:lnTo>
                  <a:lnTo>
                    <a:pt x="58089" y="127088"/>
                  </a:lnTo>
                  <a:lnTo>
                    <a:pt x="58178" y="127469"/>
                  </a:lnTo>
                  <a:lnTo>
                    <a:pt x="58521" y="127723"/>
                  </a:lnTo>
                  <a:lnTo>
                    <a:pt x="58432" y="127596"/>
                  </a:lnTo>
                  <a:lnTo>
                    <a:pt x="58369" y="126834"/>
                  </a:lnTo>
                  <a:lnTo>
                    <a:pt x="58394" y="126580"/>
                  </a:lnTo>
                  <a:lnTo>
                    <a:pt x="59105" y="127469"/>
                  </a:lnTo>
                  <a:lnTo>
                    <a:pt x="58483" y="127977"/>
                  </a:lnTo>
                  <a:lnTo>
                    <a:pt x="59004" y="127977"/>
                  </a:lnTo>
                  <a:lnTo>
                    <a:pt x="58750" y="128104"/>
                  </a:lnTo>
                  <a:lnTo>
                    <a:pt x="59055" y="127977"/>
                  </a:lnTo>
                  <a:lnTo>
                    <a:pt x="59118" y="128104"/>
                  </a:lnTo>
                  <a:lnTo>
                    <a:pt x="59550" y="128612"/>
                  </a:lnTo>
                  <a:lnTo>
                    <a:pt x="60121" y="129628"/>
                  </a:lnTo>
                  <a:lnTo>
                    <a:pt x="60185" y="128358"/>
                  </a:lnTo>
                  <a:lnTo>
                    <a:pt x="60490" y="128993"/>
                  </a:lnTo>
                  <a:lnTo>
                    <a:pt x="61277" y="130136"/>
                  </a:lnTo>
                  <a:lnTo>
                    <a:pt x="62306" y="130136"/>
                  </a:lnTo>
                  <a:lnTo>
                    <a:pt x="62204" y="130009"/>
                  </a:lnTo>
                  <a:lnTo>
                    <a:pt x="62687" y="130390"/>
                  </a:lnTo>
                  <a:lnTo>
                    <a:pt x="63411" y="131152"/>
                  </a:lnTo>
                  <a:lnTo>
                    <a:pt x="64300" y="131025"/>
                  </a:lnTo>
                  <a:lnTo>
                    <a:pt x="63703" y="130771"/>
                  </a:lnTo>
                  <a:lnTo>
                    <a:pt x="63334" y="130263"/>
                  </a:lnTo>
                  <a:lnTo>
                    <a:pt x="63068" y="130009"/>
                  </a:lnTo>
                  <a:lnTo>
                    <a:pt x="62941" y="129882"/>
                  </a:lnTo>
                  <a:lnTo>
                    <a:pt x="62585" y="128993"/>
                  </a:lnTo>
                  <a:lnTo>
                    <a:pt x="62268" y="128358"/>
                  </a:lnTo>
                  <a:lnTo>
                    <a:pt x="62217" y="128231"/>
                  </a:lnTo>
                  <a:lnTo>
                    <a:pt x="60769" y="127088"/>
                  </a:lnTo>
                  <a:lnTo>
                    <a:pt x="60464" y="126580"/>
                  </a:lnTo>
                  <a:lnTo>
                    <a:pt x="60248" y="126199"/>
                  </a:lnTo>
                  <a:lnTo>
                    <a:pt x="59436" y="124802"/>
                  </a:lnTo>
                  <a:lnTo>
                    <a:pt x="59055" y="126199"/>
                  </a:lnTo>
                  <a:lnTo>
                    <a:pt x="58801" y="125691"/>
                  </a:lnTo>
                  <a:lnTo>
                    <a:pt x="58610" y="124802"/>
                  </a:lnTo>
                  <a:lnTo>
                    <a:pt x="58585" y="124675"/>
                  </a:lnTo>
                  <a:lnTo>
                    <a:pt x="57886" y="124548"/>
                  </a:lnTo>
                  <a:lnTo>
                    <a:pt x="57175" y="124548"/>
                  </a:lnTo>
                  <a:lnTo>
                    <a:pt x="56362" y="123532"/>
                  </a:lnTo>
                  <a:lnTo>
                    <a:pt x="55511" y="123532"/>
                  </a:lnTo>
                  <a:lnTo>
                    <a:pt x="53289" y="123151"/>
                  </a:lnTo>
                  <a:lnTo>
                    <a:pt x="52044" y="124675"/>
                  </a:lnTo>
                  <a:lnTo>
                    <a:pt x="51308" y="124587"/>
                  </a:lnTo>
                  <a:lnTo>
                    <a:pt x="51485" y="123786"/>
                  </a:lnTo>
                  <a:lnTo>
                    <a:pt x="50673" y="123647"/>
                  </a:lnTo>
                  <a:lnTo>
                    <a:pt x="50673" y="124510"/>
                  </a:lnTo>
                  <a:lnTo>
                    <a:pt x="49860" y="124421"/>
                  </a:lnTo>
                  <a:lnTo>
                    <a:pt x="49479" y="124167"/>
                  </a:lnTo>
                  <a:lnTo>
                    <a:pt x="47904" y="123913"/>
                  </a:lnTo>
                  <a:lnTo>
                    <a:pt x="47764" y="123786"/>
                  </a:lnTo>
                  <a:lnTo>
                    <a:pt x="48641" y="123532"/>
                  </a:lnTo>
                  <a:lnTo>
                    <a:pt x="50673" y="124510"/>
                  </a:lnTo>
                  <a:lnTo>
                    <a:pt x="50673" y="123647"/>
                  </a:lnTo>
                  <a:lnTo>
                    <a:pt x="50050" y="123532"/>
                  </a:lnTo>
                  <a:lnTo>
                    <a:pt x="48945" y="123151"/>
                  </a:lnTo>
                  <a:lnTo>
                    <a:pt x="48577" y="123024"/>
                  </a:lnTo>
                  <a:lnTo>
                    <a:pt x="48221" y="122897"/>
                  </a:lnTo>
                  <a:lnTo>
                    <a:pt x="47294" y="122262"/>
                  </a:lnTo>
                  <a:lnTo>
                    <a:pt x="47066" y="122148"/>
                  </a:lnTo>
                  <a:lnTo>
                    <a:pt x="47066" y="146392"/>
                  </a:lnTo>
                  <a:lnTo>
                    <a:pt x="45148" y="147383"/>
                  </a:lnTo>
                  <a:lnTo>
                    <a:pt x="45339" y="146900"/>
                  </a:lnTo>
                  <a:lnTo>
                    <a:pt x="46367" y="146519"/>
                  </a:lnTo>
                  <a:lnTo>
                    <a:pt x="47066" y="146392"/>
                  </a:lnTo>
                  <a:lnTo>
                    <a:pt x="47066" y="122148"/>
                  </a:lnTo>
                  <a:lnTo>
                    <a:pt x="46355" y="121754"/>
                  </a:lnTo>
                  <a:lnTo>
                    <a:pt x="44983" y="121627"/>
                  </a:lnTo>
                  <a:lnTo>
                    <a:pt x="44856" y="120865"/>
                  </a:lnTo>
                  <a:lnTo>
                    <a:pt x="40767" y="118071"/>
                  </a:lnTo>
                  <a:lnTo>
                    <a:pt x="39928" y="116674"/>
                  </a:lnTo>
                  <a:lnTo>
                    <a:pt x="38455" y="116547"/>
                  </a:lnTo>
                  <a:lnTo>
                    <a:pt x="37503" y="116166"/>
                  </a:lnTo>
                  <a:lnTo>
                    <a:pt x="35356" y="116166"/>
                  </a:lnTo>
                  <a:lnTo>
                    <a:pt x="35267" y="115531"/>
                  </a:lnTo>
                  <a:lnTo>
                    <a:pt x="34366" y="115277"/>
                  </a:lnTo>
                  <a:lnTo>
                    <a:pt x="33401" y="115277"/>
                  </a:lnTo>
                  <a:lnTo>
                    <a:pt x="32245" y="116039"/>
                  </a:lnTo>
                  <a:lnTo>
                    <a:pt x="31838" y="116547"/>
                  </a:lnTo>
                  <a:lnTo>
                    <a:pt x="31788" y="117309"/>
                  </a:lnTo>
                  <a:lnTo>
                    <a:pt x="31534" y="117817"/>
                  </a:lnTo>
                  <a:lnTo>
                    <a:pt x="31026" y="118198"/>
                  </a:lnTo>
                  <a:lnTo>
                    <a:pt x="31026" y="118960"/>
                  </a:lnTo>
                  <a:lnTo>
                    <a:pt x="29578" y="118325"/>
                  </a:lnTo>
                  <a:lnTo>
                    <a:pt x="30607" y="118198"/>
                  </a:lnTo>
                  <a:lnTo>
                    <a:pt x="31191" y="117817"/>
                  </a:lnTo>
                  <a:lnTo>
                    <a:pt x="30988" y="117182"/>
                  </a:lnTo>
                  <a:lnTo>
                    <a:pt x="30353" y="117182"/>
                  </a:lnTo>
                  <a:lnTo>
                    <a:pt x="29946" y="117944"/>
                  </a:lnTo>
                  <a:lnTo>
                    <a:pt x="28587" y="118579"/>
                  </a:lnTo>
                  <a:lnTo>
                    <a:pt x="29222" y="119468"/>
                  </a:lnTo>
                  <a:lnTo>
                    <a:pt x="28511" y="119976"/>
                  </a:lnTo>
                  <a:lnTo>
                    <a:pt x="28041" y="120865"/>
                  </a:lnTo>
                  <a:lnTo>
                    <a:pt x="27330" y="121500"/>
                  </a:lnTo>
                  <a:lnTo>
                    <a:pt x="26441" y="121627"/>
                  </a:lnTo>
                  <a:lnTo>
                    <a:pt x="25679" y="121691"/>
                  </a:lnTo>
                  <a:lnTo>
                    <a:pt x="24968" y="121754"/>
                  </a:lnTo>
                  <a:lnTo>
                    <a:pt x="24460" y="121373"/>
                  </a:lnTo>
                  <a:lnTo>
                    <a:pt x="20904" y="121373"/>
                  </a:lnTo>
                  <a:lnTo>
                    <a:pt x="20688" y="121373"/>
                  </a:lnTo>
                  <a:lnTo>
                    <a:pt x="20853" y="121500"/>
                  </a:lnTo>
                  <a:lnTo>
                    <a:pt x="20929" y="121881"/>
                  </a:lnTo>
                  <a:lnTo>
                    <a:pt x="18935" y="123024"/>
                  </a:lnTo>
                  <a:lnTo>
                    <a:pt x="18669" y="122643"/>
                  </a:lnTo>
                  <a:lnTo>
                    <a:pt x="18554" y="122770"/>
                  </a:lnTo>
                  <a:lnTo>
                    <a:pt x="18173" y="122770"/>
                  </a:lnTo>
                  <a:lnTo>
                    <a:pt x="17830" y="122897"/>
                  </a:lnTo>
                  <a:lnTo>
                    <a:pt x="18097" y="123024"/>
                  </a:lnTo>
                  <a:lnTo>
                    <a:pt x="17513" y="123101"/>
                  </a:lnTo>
                  <a:lnTo>
                    <a:pt x="15798" y="123024"/>
                  </a:lnTo>
                  <a:lnTo>
                    <a:pt x="12801" y="122262"/>
                  </a:lnTo>
                  <a:lnTo>
                    <a:pt x="12306" y="122135"/>
                  </a:lnTo>
                  <a:lnTo>
                    <a:pt x="11379" y="122262"/>
                  </a:lnTo>
                  <a:lnTo>
                    <a:pt x="10502" y="122008"/>
                  </a:lnTo>
                  <a:lnTo>
                    <a:pt x="10388" y="124421"/>
                  </a:lnTo>
                  <a:lnTo>
                    <a:pt x="11328" y="124675"/>
                  </a:lnTo>
                  <a:lnTo>
                    <a:pt x="12458" y="125564"/>
                  </a:lnTo>
                  <a:lnTo>
                    <a:pt x="11480" y="128358"/>
                  </a:lnTo>
                  <a:lnTo>
                    <a:pt x="10566" y="128993"/>
                  </a:lnTo>
                  <a:lnTo>
                    <a:pt x="9474" y="130009"/>
                  </a:lnTo>
                  <a:lnTo>
                    <a:pt x="5257" y="129247"/>
                  </a:lnTo>
                  <a:lnTo>
                    <a:pt x="3784" y="130898"/>
                  </a:lnTo>
                  <a:lnTo>
                    <a:pt x="3200" y="132803"/>
                  </a:lnTo>
                  <a:lnTo>
                    <a:pt x="2400" y="133438"/>
                  </a:lnTo>
                  <a:lnTo>
                    <a:pt x="2146" y="134200"/>
                  </a:lnTo>
                  <a:lnTo>
                    <a:pt x="0" y="134200"/>
                  </a:lnTo>
                  <a:lnTo>
                    <a:pt x="749" y="135343"/>
                  </a:lnTo>
                  <a:lnTo>
                    <a:pt x="1701" y="136359"/>
                  </a:lnTo>
                  <a:lnTo>
                    <a:pt x="2273" y="137375"/>
                  </a:lnTo>
                  <a:lnTo>
                    <a:pt x="3225" y="138264"/>
                  </a:lnTo>
                  <a:lnTo>
                    <a:pt x="8255" y="140677"/>
                  </a:lnTo>
                  <a:lnTo>
                    <a:pt x="15760" y="142455"/>
                  </a:lnTo>
                  <a:lnTo>
                    <a:pt x="16979" y="147662"/>
                  </a:lnTo>
                  <a:lnTo>
                    <a:pt x="17018" y="147993"/>
                  </a:lnTo>
                  <a:lnTo>
                    <a:pt x="17399" y="149059"/>
                  </a:lnTo>
                  <a:lnTo>
                    <a:pt x="18719" y="148551"/>
                  </a:lnTo>
                  <a:lnTo>
                    <a:pt x="19710" y="148551"/>
                  </a:lnTo>
                  <a:lnTo>
                    <a:pt x="20510" y="148805"/>
                  </a:lnTo>
                  <a:lnTo>
                    <a:pt x="23025" y="149059"/>
                  </a:lnTo>
                  <a:lnTo>
                    <a:pt x="24282" y="149313"/>
                  </a:lnTo>
                  <a:lnTo>
                    <a:pt x="26238" y="150202"/>
                  </a:lnTo>
                  <a:lnTo>
                    <a:pt x="29895" y="150710"/>
                  </a:lnTo>
                  <a:lnTo>
                    <a:pt x="31483" y="149440"/>
                  </a:lnTo>
                  <a:lnTo>
                    <a:pt x="31102" y="148678"/>
                  </a:lnTo>
                  <a:lnTo>
                    <a:pt x="31508" y="148551"/>
                  </a:lnTo>
                  <a:lnTo>
                    <a:pt x="31775" y="148170"/>
                  </a:lnTo>
                  <a:lnTo>
                    <a:pt x="32372" y="147662"/>
                  </a:lnTo>
                  <a:lnTo>
                    <a:pt x="32258" y="147281"/>
                  </a:lnTo>
                  <a:lnTo>
                    <a:pt x="32296" y="146189"/>
                  </a:lnTo>
                  <a:lnTo>
                    <a:pt x="32880" y="145503"/>
                  </a:lnTo>
                  <a:lnTo>
                    <a:pt x="34874" y="145249"/>
                  </a:lnTo>
                  <a:lnTo>
                    <a:pt x="35166" y="144868"/>
                  </a:lnTo>
                  <a:lnTo>
                    <a:pt x="36042" y="144868"/>
                  </a:lnTo>
                  <a:lnTo>
                    <a:pt x="36436" y="144487"/>
                  </a:lnTo>
                  <a:lnTo>
                    <a:pt x="36410" y="144868"/>
                  </a:lnTo>
                  <a:lnTo>
                    <a:pt x="37401" y="144741"/>
                  </a:lnTo>
                  <a:lnTo>
                    <a:pt x="37541" y="144614"/>
                  </a:lnTo>
                  <a:lnTo>
                    <a:pt x="36537" y="144487"/>
                  </a:lnTo>
                  <a:lnTo>
                    <a:pt x="39014" y="143598"/>
                  </a:lnTo>
                  <a:lnTo>
                    <a:pt x="39370" y="142582"/>
                  </a:lnTo>
                  <a:lnTo>
                    <a:pt x="38773" y="142455"/>
                  </a:lnTo>
                  <a:lnTo>
                    <a:pt x="39243" y="142328"/>
                  </a:lnTo>
                  <a:lnTo>
                    <a:pt x="39522" y="142455"/>
                  </a:lnTo>
                  <a:lnTo>
                    <a:pt x="40373" y="142328"/>
                  </a:lnTo>
                  <a:lnTo>
                    <a:pt x="43802" y="141820"/>
                  </a:lnTo>
                  <a:lnTo>
                    <a:pt x="39624" y="150964"/>
                  </a:lnTo>
                  <a:lnTo>
                    <a:pt x="44754" y="147662"/>
                  </a:lnTo>
                  <a:lnTo>
                    <a:pt x="50292" y="146392"/>
                  </a:lnTo>
                  <a:lnTo>
                    <a:pt x="50863" y="146265"/>
                  </a:lnTo>
                  <a:lnTo>
                    <a:pt x="51028" y="147281"/>
                  </a:lnTo>
                  <a:lnTo>
                    <a:pt x="51142" y="147535"/>
                  </a:lnTo>
                  <a:lnTo>
                    <a:pt x="51346" y="147789"/>
                  </a:lnTo>
                  <a:lnTo>
                    <a:pt x="52133" y="148043"/>
                  </a:lnTo>
                  <a:lnTo>
                    <a:pt x="52349" y="148297"/>
                  </a:lnTo>
                  <a:lnTo>
                    <a:pt x="52273" y="147993"/>
                  </a:lnTo>
                  <a:lnTo>
                    <a:pt x="52654" y="147916"/>
                  </a:lnTo>
                  <a:lnTo>
                    <a:pt x="52501" y="147789"/>
                  </a:lnTo>
                  <a:lnTo>
                    <a:pt x="52527" y="147281"/>
                  </a:lnTo>
                  <a:lnTo>
                    <a:pt x="54635" y="148805"/>
                  </a:lnTo>
                  <a:lnTo>
                    <a:pt x="57454" y="149567"/>
                  </a:lnTo>
                  <a:lnTo>
                    <a:pt x="59537" y="148678"/>
                  </a:lnTo>
                  <a:lnTo>
                    <a:pt x="61709" y="149186"/>
                  </a:lnTo>
                  <a:lnTo>
                    <a:pt x="62128" y="148678"/>
                  </a:lnTo>
                  <a:lnTo>
                    <a:pt x="63411" y="147281"/>
                  </a:lnTo>
                  <a:lnTo>
                    <a:pt x="63525" y="147154"/>
                  </a:lnTo>
                  <a:lnTo>
                    <a:pt x="63652" y="147027"/>
                  </a:lnTo>
                  <a:lnTo>
                    <a:pt x="62839" y="147154"/>
                  </a:lnTo>
                  <a:lnTo>
                    <a:pt x="62750" y="146265"/>
                  </a:lnTo>
                  <a:lnTo>
                    <a:pt x="62661" y="145643"/>
                  </a:lnTo>
                  <a:lnTo>
                    <a:pt x="62839" y="147142"/>
                  </a:lnTo>
                  <a:lnTo>
                    <a:pt x="63931" y="146519"/>
                  </a:lnTo>
                  <a:lnTo>
                    <a:pt x="64846" y="146646"/>
                  </a:lnTo>
                  <a:lnTo>
                    <a:pt x="64935" y="146519"/>
                  </a:lnTo>
                  <a:lnTo>
                    <a:pt x="65125" y="146265"/>
                  </a:lnTo>
                  <a:lnTo>
                    <a:pt x="66636" y="145884"/>
                  </a:lnTo>
                  <a:lnTo>
                    <a:pt x="67195" y="145630"/>
                  </a:lnTo>
                  <a:lnTo>
                    <a:pt x="67297" y="145884"/>
                  </a:lnTo>
                  <a:lnTo>
                    <a:pt x="68897" y="146773"/>
                  </a:lnTo>
                  <a:lnTo>
                    <a:pt x="68961" y="146265"/>
                  </a:lnTo>
                  <a:lnTo>
                    <a:pt x="69443" y="146392"/>
                  </a:lnTo>
                  <a:lnTo>
                    <a:pt x="70688" y="147408"/>
                  </a:lnTo>
                  <a:lnTo>
                    <a:pt x="70929" y="146900"/>
                  </a:lnTo>
                  <a:lnTo>
                    <a:pt x="70777" y="146900"/>
                  </a:lnTo>
                  <a:lnTo>
                    <a:pt x="70599" y="146519"/>
                  </a:lnTo>
                  <a:lnTo>
                    <a:pt x="70904" y="146392"/>
                  </a:lnTo>
                  <a:lnTo>
                    <a:pt x="70777" y="146519"/>
                  </a:lnTo>
                  <a:lnTo>
                    <a:pt x="70739" y="146646"/>
                  </a:lnTo>
                  <a:lnTo>
                    <a:pt x="70866" y="146646"/>
                  </a:lnTo>
                  <a:lnTo>
                    <a:pt x="70929" y="146900"/>
                  </a:lnTo>
                  <a:lnTo>
                    <a:pt x="71551" y="149313"/>
                  </a:lnTo>
                  <a:lnTo>
                    <a:pt x="73964" y="147408"/>
                  </a:lnTo>
                  <a:lnTo>
                    <a:pt x="75361" y="148932"/>
                  </a:lnTo>
                  <a:lnTo>
                    <a:pt x="76555" y="153631"/>
                  </a:lnTo>
                  <a:lnTo>
                    <a:pt x="76962" y="149948"/>
                  </a:lnTo>
                  <a:lnTo>
                    <a:pt x="80289" y="151726"/>
                  </a:lnTo>
                  <a:lnTo>
                    <a:pt x="81648" y="151726"/>
                  </a:lnTo>
                  <a:lnTo>
                    <a:pt x="83146" y="149948"/>
                  </a:lnTo>
                  <a:lnTo>
                    <a:pt x="83578" y="149440"/>
                  </a:lnTo>
                  <a:lnTo>
                    <a:pt x="84721" y="150075"/>
                  </a:lnTo>
                  <a:lnTo>
                    <a:pt x="85445" y="150329"/>
                  </a:lnTo>
                  <a:lnTo>
                    <a:pt x="85813" y="151218"/>
                  </a:lnTo>
                  <a:lnTo>
                    <a:pt x="86804" y="151218"/>
                  </a:lnTo>
                  <a:lnTo>
                    <a:pt x="88201" y="151599"/>
                  </a:lnTo>
                  <a:lnTo>
                    <a:pt x="88214" y="149821"/>
                  </a:lnTo>
                  <a:lnTo>
                    <a:pt x="88696" y="149440"/>
                  </a:lnTo>
                  <a:lnTo>
                    <a:pt x="89027" y="149186"/>
                  </a:lnTo>
                  <a:lnTo>
                    <a:pt x="88620" y="148678"/>
                  </a:lnTo>
                  <a:lnTo>
                    <a:pt x="88785" y="147535"/>
                  </a:lnTo>
                  <a:lnTo>
                    <a:pt x="88773" y="147993"/>
                  </a:lnTo>
                  <a:lnTo>
                    <a:pt x="88925" y="147637"/>
                  </a:lnTo>
                  <a:lnTo>
                    <a:pt x="88823" y="148170"/>
                  </a:lnTo>
                  <a:lnTo>
                    <a:pt x="89103" y="149186"/>
                  </a:lnTo>
                  <a:lnTo>
                    <a:pt x="89166" y="148043"/>
                  </a:lnTo>
                  <a:lnTo>
                    <a:pt x="89255" y="147789"/>
                  </a:lnTo>
                  <a:lnTo>
                    <a:pt x="89877" y="147662"/>
                  </a:lnTo>
                  <a:lnTo>
                    <a:pt x="92443" y="146265"/>
                  </a:lnTo>
                  <a:lnTo>
                    <a:pt x="93929" y="147789"/>
                  </a:lnTo>
                  <a:lnTo>
                    <a:pt x="95529" y="148932"/>
                  </a:lnTo>
                  <a:lnTo>
                    <a:pt x="95732" y="148297"/>
                  </a:lnTo>
                  <a:lnTo>
                    <a:pt x="95897" y="147789"/>
                  </a:lnTo>
                  <a:lnTo>
                    <a:pt x="94869" y="148297"/>
                  </a:lnTo>
                  <a:lnTo>
                    <a:pt x="95643" y="147281"/>
                  </a:lnTo>
                  <a:lnTo>
                    <a:pt x="96253" y="147535"/>
                  </a:lnTo>
                  <a:lnTo>
                    <a:pt x="96316" y="147281"/>
                  </a:lnTo>
                  <a:lnTo>
                    <a:pt x="96367" y="147142"/>
                  </a:lnTo>
                  <a:lnTo>
                    <a:pt x="96647" y="147027"/>
                  </a:lnTo>
                  <a:lnTo>
                    <a:pt x="96824" y="146900"/>
                  </a:lnTo>
                  <a:lnTo>
                    <a:pt x="97358" y="146265"/>
                  </a:lnTo>
                  <a:lnTo>
                    <a:pt x="98005" y="145503"/>
                  </a:lnTo>
                  <a:lnTo>
                    <a:pt x="99415" y="146469"/>
                  </a:lnTo>
                  <a:lnTo>
                    <a:pt x="97485" y="146494"/>
                  </a:lnTo>
                  <a:lnTo>
                    <a:pt x="96570" y="147396"/>
                  </a:lnTo>
                  <a:lnTo>
                    <a:pt x="96291" y="147815"/>
                  </a:lnTo>
                  <a:lnTo>
                    <a:pt x="97497" y="147828"/>
                  </a:lnTo>
                  <a:lnTo>
                    <a:pt x="97637" y="147955"/>
                  </a:lnTo>
                  <a:lnTo>
                    <a:pt x="97688" y="148158"/>
                  </a:lnTo>
                  <a:lnTo>
                    <a:pt x="97726" y="148437"/>
                  </a:lnTo>
                  <a:lnTo>
                    <a:pt x="98018" y="148336"/>
                  </a:lnTo>
                  <a:lnTo>
                    <a:pt x="98818" y="148018"/>
                  </a:lnTo>
                  <a:lnTo>
                    <a:pt x="99796" y="147586"/>
                  </a:lnTo>
                  <a:lnTo>
                    <a:pt x="100291" y="147053"/>
                  </a:lnTo>
                  <a:lnTo>
                    <a:pt x="100825" y="147408"/>
                  </a:lnTo>
                  <a:lnTo>
                    <a:pt x="101650" y="145757"/>
                  </a:lnTo>
                  <a:lnTo>
                    <a:pt x="102336" y="145630"/>
                  </a:lnTo>
                  <a:lnTo>
                    <a:pt x="102412" y="145503"/>
                  </a:lnTo>
                  <a:lnTo>
                    <a:pt x="102806" y="144868"/>
                  </a:lnTo>
                  <a:lnTo>
                    <a:pt x="103568" y="144741"/>
                  </a:lnTo>
                  <a:lnTo>
                    <a:pt x="104013" y="144360"/>
                  </a:lnTo>
                  <a:lnTo>
                    <a:pt x="104165" y="144233"/>
                  </a:lnTo>
                  <a:lnTo>
                    <a:pt x="103212" y="143979"/>
                  </a:lnTo>
                  <a:lnTo>
                    <a:pt x="103022" y="144094"/>
                  </a:lnTo>
                  <a:lnTo>
                    <a:pt x="103009" y="143891"/>
                  </a:lnTo>
                  <a:lnTo>
                    <a:pt x="103136" y="143979"/>
                  </a:lnTo>
                  <a:lnTo>
                    <a:pt x="103022" y="143852"/>
                  </a:lnTo>
                  <a:lnTo>
                    <a:pt x="102806" y="143687"/>
                  </a:lnTo>
                  <a:lnTo>
                    <a:pt x="102806" y="144233"/>
                  </a:lnTo>
                  <a:lnTo>
                    <a:pt x="102628" y="144360"/>
                  </a:lnTo>
                  <a:lnTo>
                    <a:pt x="102628" y="144233"/>
                  </a:lnTo>
                  <a:lnTo>
                    <a:pt x="102806" y="144233"/>
                  </a:lnTo>
                  <a:lnTo>
                    <a:pt x="102806" y="143687"/>
                  </a:lnTo>
                  <a:lnTo>
                    <a:pt x="102057" y="143090"/>
                  </a:lnTo>
                  <a:lnTo>
                    <a:pt x="103187" y="143598"/>
                  </a:lnTo>
                  <a:lnTo>
                    <a:pt x="103047" y="143217"/>
                  </a:lnTo>
                  <a:lnTo>
                    <a:pt x="102958" y="143090"/>
                  </a:lnTo>
                  <a:lnTo>
                    <a:pt x="102692" y="142709"/>
                  </a:lnTo>
                  <a:lnTo>
                    <a:pt x="102603" y="142582"/>
                  </a:lnTo>
                  <a:lnTo>
                    <a:pt x="102514" y="141820"/>
                  </a:lnTo>
                  <a:lnTo>
                    <a:pt x="102882" y="141312"/>
                  </a:lnTo>
                  <a:lnTo>
                    <a:pt x="102831" y="141033"/>
                  </a:lnTo>
                  <a:lnTo>
                    <a:pt x="102895" y="141287"/>
                  </a:lnTo>
                  <a:lnTo>
                    <a:pt x="102857" y="141820"/>
                  </a:lnTo>
                  <a:lnTo>
                    <a:pt x="102666" y="142582"/>
                  </a:lnTo>
                  <a:lnTo>
                    <a:pt x="103111" y="142836"/>
                  </a:lnTo>
                  <a:lnTo>
                    <a:pt x="103022" y="141947"/>
                  </a:lnTo>
                  <a:lnTo>
                    <a:pt x="107480" y="141312"/>
                  </a:lnTo>
                  <a:lnTo>
                    <a:pt x="106045" y="141058"/>
                  </a:lnTo>
                  <a:lnTo>
                    <a:pt x="105918" y="141058"/>
                  </a:lnTo>
                  <a:lnTo>
                    <a:pt x="105333" y="140931"/>
                  </a:lnTo>
                  <a:lnTo>
                    <a:pt x="105537" y="140804"/>
                  </a:lnTo>
                  <a:lnTo>
                    <a:pt x="105854" y="140677"/>
                  </a:lnTo>
                  <a:lnTo>
                    <a:pt x="105930" y="141033"/>
                  </a:lnTo>
                  <a:lnTo>
                    <a:pt x="106273" y="140677"/>
                  </a:lnTo>
                  <a:lnTo>
                    <a:pt x="106197" y="140296"/>
                  </a:lnTo>
                  <a:lnTo>
                    <a:pt x="105511" y="139407"/>
                  </a:lnTo>
                  <a:lnTo>
                    <a:pt x="105422" y="139280"/>
                  </a:lnTo>
                  <a:lnTo>
                    <a:pt x="106083" y="138772"/>
                  </a:lnTo>
                  <a:lnTo>
                    <a:pt x="107556" y="138328"/>
                  </a:lnTo>
                  <a:lnTo>
                    <a:pt x="107391" y="138493"/>
                  </a:lnTo>
                  <a:lnTo>
                    <a:pt x="106845" y="138684"/>
                  </a:lnTo>
                  <a:lnTo>
                    <a:pt x="106019" y="139001"/>
                  </a:lnTo>
                  <a:lnTo>
                    <a:pt x="106159" y="139890"/>
                  </a:lnTo>
                  <a:lnTo>
                    <a:pt x="106349" y="139636"/>
                  </a:lnTo>
                  <a:lnTo>
                    <a:pt x="106438" y="140563"/>
                  </a:lnTo>
                  <a:lnTo>
                    <a:pt x="106591" y="140487"/>
                  </a:lnTo>
                  <a:lnTo>
                    <a:pt x="108267" y="138099"/>
                  </a:lnTo>
                  <a:lnTo>
                    <a:pt x="108559" y="138010"/>
                  </a:lnTo>
                  <a:lnTo>
                    <a:pt x="108521" y="137744"/>
                  </a:lnTo>
                  <a:lnTo>
                    <a:pt x="108661" y="137553"/>
                  </a:lnTo>
                  <a:lnTo>
                    <a:pt x="115646" y="140398"/>
                  </a:lnTo>
                  <a:close/>
                </a:path>
                <a:path w="126365" h="187960">
                  <a:moveTo>
                    <a:pt x="115646" y="18605"/>
                  </a:moveTo>
                  <a:lnTo>
                    <a:pt x="115493" y="18516"/>
                  </a:lnTo>
                  <a:lnTo>
                    <a:pt x="115608" y="18897"/>
                  </a:lnTo>
                  <a:lnTo>
                    <a:pt x="115646" y="18605"/>
                  </a:lnTo>
                  <a:close/>
                </a:path>
                <a:path w="126365" h="187960">
                  <a:moveTo>
                    <a:pt x="116217" y="92900"/>
                  </a:moveTo>
                  <a:lnTo>
                    <a:pt x="114477" y="92303"/>
                  </a:lnTo>
                  <a:lnTo>
                    <a:pt x="115773" y="92252"/>
                  </a:lnTo>
                  <a:lnTo>
                    <a:pt x="115646" y="92176"/>
                  </a:lnTo>
                  <a:lnTo>
                    <a:pt x="115201" y="91909"/>
                  </a:lnTo>
                  <a:lnTo>
                    <a:pt x="114134" y="91274"/>
                  </a:lnTo>
                  <a:lnTo>
                    <a:pt x="113906" y="91109"/>
                  </a:lnTo>
                  <a:lnTo>
                    <a:pt x="113906" y="92316"/>
                  </a:lnTo>
                  <a:lnTo>
                    <a:pt x="112991" y="92837"/>
                  </a:lnTo>
                  <a:lnTo>
                    <a:pt x="113017" y="92976"/>
                  </a:lnTo>
                  <a:lnTo>
                    <a:pt x="112115" y="92735"/>
                  </a:lnTo>
                  <a:lnTo>
                    <a:pt x="111455" y="92557"/>
                  </a:lnTo>
                  <a:lnTo>
                    <a:pt x="112102" y="92367"/>
                  </a:lnTo>
                  <a:lnTo>
                    <a:pt x="113728" y="92316"/>
                  </a:lnTo>
                  <a:lnTo>
                    <a:pt x="113906" y="92316"/>
                  </a:lnTo>
                  <a:lnTo>
                    <a:pt x="113906" y="91109"/>
                  </a:lnTo>
                  <a:lnTo>
                    <a:pt x="112750" y="90271"/>
                  </a:lnTo>
                  <a:lnTo>
                    <a:pt x="111633" y="89992"/>
                  </a:lnTo>
                  <a:lnTo>
                    <a:pt x="111633" y="91909"/>
                  </a:lnTo>
                  <a:lnTo>
                    <a:pt x="111112" y="92316"/>
                  </a:lnTo>
                  <a:lnTo>
                    <a:pt x="110197" y="91998"/>
                  </a:lnTo>
                  <a:lnTo>
                    <a:pt x="109448" y="91922"/>
                  </a:lnTo>
                  <a:lnTo>
                    <a:pt x="110363" y="91935"/>
                  </a:lnTo>
                  <a:lnTo>
                    <a:pt x="110807" y="91922"/>
                  </a:lnTo>
                  <a:lnTo>
                    <a:pt x="111252" y="91909"/>
                  </a:lnTo>
                  <a:lnTo>
                    <a:pt x="111633" y="91909"/>
                  </a:lnTo>
                  <a:lnTo>
                    <a:pt x="111633" y="89992"/>
                  </a:lnTo>
                  <a:lnTo>
                    <a:pt x="108813" y="89281"/>
                  </a:lnTo>
                  <a:lnTo>
                    <a:pt x="108356" y="89674"/>
                  </a:lnTo>
                  <a:lnTo>
                    <a:pt x="106578" y="89979"/>
                  </a:lnTo>
                  <a:lnTo>
                    <a:pt x="105117" y="89992"/>
                  </a:lnTo>
                  <a:lnTo>
                    <a:pt x="102870" y="90601"/>
                  </a:lnTo>
                  <a:lnTo>
                    <a:pt x="105994" y="90678"/>
                  </a:lnTo>
                  <a:lnTo>
                    <a:pt x="106426" y="91033"/>
                  </a:lnTo>
                  <a:lnTo>
                    <a:pt x="107556" y="90373"/>
                  </a:lnTo>
                  <a:lnTo>
                    <a:pt x="107162" y="90716"/>
                  </a:lnTo>
                  <a:lnTo>
                    <a:pt x="105930" y="91617"/>
                  </a:lnTo>
                  <a:lnTo>
                    <a:pt x="107416" y="91859"/>
                  </a:lnTo>
                  <a:lnTo>
                    <a:pt x="109029" y="91909"/>
                  </a:lnTo>
                  <a:lnTo>
                    <a:pt x="108826" y="91935"/>
                  </a:lnTo>
                  <a:lnTo>
                    <a:pt x="107950" y="92468"/>
                  </a:lnTo>
                  <a:lnTo>
                    <a:pt x="110375" y="92659"/>
                  </a:lnTo>
                  <a:lnTo>
                    <a:pt x="110528" y="92837"/>
                  </a:lnTo>
                  <a:lnTo>
                    <a:pt x="110667" y="92786"/>
                  </a:lnTo>
                  <a:lnTo>
                    <a:pt x="110667" y="92976"/>
                  </a:lnTo>
                  <a:lnTo>
                    <a:pt x="110820" y="93548"/>
                  </a:lnTo>
                  <a:lnTo>
                    <a:pt x="112179" y="93560"/>
                  </a:lnTo>
                  <a:lnTo>
                    <a:pt x="112788" y="93929"/>
                  </a:lnTo>
                  <a:lnTo>
                    <a:pt x="112623" y="93751"/>
                  </a:lnTo>
                  <a:lnTo>
                    <a:pt x="113487" y="94068"/>
                  </a:lnTo>
                  <a:lnTo>
                    <a:pt x="113652" y="93992"/>
                  </a:lnTo>
                  <a:lnTo>
                    <a:pt x="113919" y="93929"/>
                  </a:lnTo>
                  <a:lnTo>
                    <a:pt x="114388" y="93751"/>
                  </a:lnTo>
                  <a:lnTo>
                    <a:pt x="114401" y="94005"/>
                  </a:lnTo>
                  <a:lnTo>
                    <a:pt x="114909" y="93713"/>
                  </a:lnTo>
                  <a:lnTo>
                    <a:pt x="116205" y="92976"/>
                  </a:lnTo>
                  <a:close/>
                </a:path>
                <a:path w="126365" h="187960">
                  <a:moveTo>
                    <a:pt x="116293" y="19304"/>
                  </a:moveTo>
                  <a:lnTo>
                    <a:pt x="116179" y="18923"/>
                  </a:lnTo>
                  <a:lnTo>
                    <a:pt x="114604" y="18910"/>
                  </a:lnTo>
                  <a:lnTo>
                    <a:pt x="115481" y="20243"/>
                  </a:lnTo>
                  <a:lnTo>
                    <a:pt x="116293" y="19304"/>
                  </a:lnTo>
                  <a:close/>
                </a:path>
                <a:path w="126365" h="187960">
                  <a:moveTo>
                    <a:pt x="116928" y="27305"/>
                  </a:moveTo>
                  <a:lnTo>
                    <a:pt x="116586" y="27279"/>
                  </a:lnTo>
                  <a:lnTo>
                    <a:pt x="116268" y="26670"/>
                  </a:lnTo>
                  <a:lnTo>
                    <a:pt x="115887" y="26492"/>
                  </a:lnTo>
                  <a:lnTo>
                    <a:pt x="115684" y="26390"/>
                  </a:lnTo>
                  <a:lnTo>
                    <a:pt x="114922" y="26174"/>
                  </a:lnTo>
                  <a:lnTo>
                    <a:pt x="114515" y="25819"/>
                  </a:lnTo>
                  <a:lnTo>
                    <a:pt x="114211" y="25666"/>
                  </a:lnTo>
                  <a:lnTo>
                    <a:pt x="114033" y="25628"/>
                  </a:lnTo>
                  <a:lnTo>
                    <a:pt x="114274" y="25539"/>
                  </a:lnTo>
                  <a:lnTo>
                    <a:pt x="114084" y="25412"/>
                  </a:lnTo>
                  <a:lnTo>
                    <a:pt x="114338" y="25336"/>
                  </a:lnTo>
                  <a:lnTo>
                    <a:pt x="113677" y="25260"/>
                  </a:lnTo>
                  <a:lnTo>
                    <a:pt x="113322" y="25260"/>
                  </a:lnTo>
                  <a:lnTo>
                    <a:pt x="111747" y="26492"/>
                  </a:lnTo>
                  <a:lnTo>
                    <a:pt x="110934" y="25692"/>
                  </a:lnTo>
                  <a:lnTo>
                    <a:pt x="112572" y="25146"/>
                  </a:lnTo>
                  <a:lnTo>
                    <a:pt x="112026" y="24561"/>
                  </a:lnTo>
                  <a:lnTo>
                    <a:pt x="111721" y="24574"/>
                  </a:lnTo>
                  <a:lnTo>
                    <a:pt x="111125" y="24688"/>
                  </a:lnTo>
                  <a:lnTo>
                    <a:pt x="110883" y="24904"/>
                  </a:lnTo>
                  <a:lnTo>
                    <a:pt x="110909" y="25666"/>
                  </a:lnTo>
                  <a:lnTo>
                    <a:pt x="110845" y="29083"/>
                  </a:lnTo>
                  <a:lnTo>
                    <a:pt x="110185" y="29832"/>
                  </a:lnTo>
                  <a:lnTo>
                    <a:pt x="109778" y="29083"/>
                  </a:lnTo>
                  <a:lnTo>
                    <a:pt x="110845" y="29083"/>
                  </a:lnTo>
                  <a:lnTo>
                    <a:pt x="110845" y="25603"/>
                  </a:lnTo>
                  <a:lnTo>
                    <a:pt x="110413" y="25158"/>
                  </a:lnTo>
                  <a:lnTo>
                    <a:pt x="109258" y="25488"/>
                  </a:lnTo>
                  <a:lnTo>
                    <a:pt x="109258" y="28536"/>
                  </a:lnTo>
                  <a:lnTo>
                    <a:pt x="107238" y="28244"/>
                  </a:lnTo>
                  <a:lnTo>
                    <a:pt x="108978" y="27952"/>
                  </a:lnTo>
                  <a:lnTo>
                    <a:pt x="109258" y="28536"/>
                  </a:lnTo>
                  <a:lnTo>
                    <a:pt x="109258" y="25488"/>
                  </a:lnTo>
                  <a:lnTo>
                    <a:pt x="108242" y="25755"/>
                  </a:lnTo>
                  <a:lnTo>
                    <a:pt x="107683" y="26200"/>
                  </a:lnTo>
                  <a:lnTo>
                    <a:pt x="106464" y="27025"/>
                  </a:lnTo>
                  <a:lnTo>
                    <a:pt x="105664" y="27051"/>
                  </a:lnTo>
                  <a:lnTo>
                    <a:pt x="102946" y="28956"/>
                  </a:lnTo>
                  <a:lnTo>
                    <a:pt x="105029" y="28613"/>
                  </a:lnTo>
                  <a:lnTo>
                    <a:pt x="104711" y="28740"/>
                  </a:lnTo>
                  <a:lnTo>
                    <a:pt x="104063" y="28943"/>
                  </a:lnTo>
                  <a:lnTo>
                    <a:pt x="102311" y="29565"/>
                  </a:lnTo>
                  <a:lnTo>
                    <a:pt x="102717" y="29921"/>
                  </a:lnTo>
                  <a:lnTo>
                    <a:pt x="101765" y="30403"/>
                  </a:lnTo>
                  <a:lnTo>
                    <a:pt x="98107" y="30035"/>
                  </a:lnTo>
                  <a:lnTo>
                    <a:pt x="98069" y="29641"/>
                  </a:lnTo>
                  <a:lnTo>
                    <a:pt x="92494" y="31711"/>
                  </a:lnTo>
                  <a:lnTo>
                    <a:pt x="96672" y="31788"/>
                  </a:lnTo>
                  <a:lnTo>
                    <a:pt x="96710" y="31178"/>
                  </a:lnTo>
                  <a:lnTo>
                    <a:pt x="98132" y="31800"/>
                  </a:lnTo>
                  <a:lnTo>
                    <a:pt x="98298" y="31483"/>
                  </a:lnTo>
                  <a:lnTo>
                    <a:pt x="98171" y="30480"/>
                  </a:lnTo>
                  <a:lnTo>
                    <a:pt x="99060" y="31800"/>
                  </a:lnTo>
                  <a:lnTo>
                    <a:pt x="99695" y="32524"/>
                  </a:lnTo>
                  <a:lnTo>
                    <a:pt x="100774" y="33108"/>
                  </a:lnTo>
                  <a:lnTo>
                    <a:pt x="102031" y="33147"/>
                  </a:lnTo>
                  <a:lnTo>
                    <a:pt x="102196" y="33705"/>
                  </a:lnTo>
                  <a:lnTo>
                    <a:pt x="103581" y="34036"/>
                  </a:lnTo>
                  <a:lnTo>
                    <a:pt x="103936" y="33883"/>
                  </a:lnTo>
                  <a:lnTo>
                    <a:pt x="103987" y="33680"/>
                  </a:lnTo>
                  <a:lnTo>
                    <a:pt x="103924" y="33108"/>
                  </a:lnTo>
                  <a:lnTo>
                    <a:pt x="104254" y="33108"/>
                  </a:lnTo>
                  <a:lnTo>
                    <a:pt x="105460" y="33375"/>
                  </a:lnTo>
                  <a:lnTo>
                    <a:pt x="104927" y="33108"/>
                  </a:lnTo>
                  <a:lnTo>
                    <a:pt x="104622" y="32956"/>
                  </a:lnTo>
                  <a:lnTo>
                    <a:pt x="105765" y="32689"/>
                  </a:lnTo>
                  <a:lnTo>
                    <a:pt x="107416" y="32727"/>
                  </a:lnTo>
                  <a:lnTo>
                    <a:pt x="107645" y="32689"/>
                  </a:lnTo>
                  <a:lnTo>
                    <a:pt x="108648" y="32524"/>
                  </a:lnTo>
                  <a:lnTo>
                    <a:pt x="108153" y="33172"/>
                  </a:lnTo>
                  <a:lnTo>
                    <a:pt x="109753" y="32689"/>
                  </a:lnTo>
                  <a:lnTo>
                    <a:pt x="110096" y="33108"/>
                  </a:lnTo>
                  <a:lnTo>
                    <a:pt x="110642" y="33413"/>
                  </a:lnTo>
                  <a:lnTo>
                    <a:pt x="111696" y="33693"/>
                  </a:lnTo>
                  <a:lnTo>
                    <a:pt x="112471" y="33680"/>
                  </a:lnTo>
                  <a:lnTo>
                    <a:pt x="112941" y="33413"/>
                  </a:lnTo>
                  <a:lnTo>
                    <a:pt x="112890" y="33286"/>
                  </a:lnTo>
                  <a:lnTo>
                    <a:pt x="112737" y="33172"/>
                  </a:lnTo>
                  <a:lnTo>
                    <a:pt x="112433" y="32956"/>
                  </a:lnTo>
                  <a:lnTo>
                    <a:pt x="112229" y="32804"/>
                  </a:lnTo>
                  <a:lnTo>
                    <a:pt x="112141" y="32956"/>
                  </a:lnTo>
                  <a:lnTo>
                    <a:pt x="111137" y="33070"/>
                  </a:lnTo>
                  <a:lnTo>
                    <a:pt x="111150" y="32867"/>
                  </a:lnTo>
                  <a:lnTo>
                    <a:pt x="112090" y="32804"/>
                  </a:lnTo>
                  <a:lnTo>
                    <a:pt x="112369" y="32524"/>
                  </a:lnTo>
                  <a:lnTo>
                    <a:pt x="112725" y="32219"/>
                  </a:lnTo>
                  <a:lnTo>
                    <a:pt x="112915" y="32054"/>
                  </a:lnTo>
                  <a:lnTo>
                    <a:pt x="113258" y="31254"/>
                  </a:lnTo>
                  <a:lnTo>
                    <a:pt x="114325" y="30873"/>
                  </a:lnTo>
                  <a:lnTo>
                    <a:pt x="114973" y="29959"/>
                  </a:lnTo>
                  <a:lnTo>
                    <a:pt x="112915" y="31254"/>
                  </a:lnTo>
                  <a:lnTo>
                    <a:pt x="112141" y="30467"/>
                  </a:lnTo>
                  <a:lnTo>
                    <a:pt x="110693" y="30759"/>
                  </a:lnTo>
                  <a:lnTo>
                    <a:pt x="109347" y="31965"/>
                  </a:lnTo>
                  <a:lnTo>
                    <a:pt x="107873" y="32219"/>
                  </a:lnTo>
                  <a:lnTo>
                    <a:pt x="108915" y="31559"/>
                  </a:lnTo>
                  <a:lnTo>
                    <a:pt x="109867" y="31203"/>
                  </a:lnTo>
                  <a:lnTo>
                    <a:pt x="110782" y="30632"/>
                  </a:lnTo>
                  <a:lnTo>
                    <a:pt x="110032" y="30480"/>
                  </a:lnTo>
                  <a:lnTo>
                    <a:pt x="111175" y="30556"/>
                  </a:lnTo>
                  <a:lnTo>
                    <a:pt x="110667" y="30289"/>
                  </a:lnTo>
                  <a:lnTo>
                    <a:pt x="111760" y="29959"/>
                  </a:lnTo>
                  <a:lnTo>
                    <a:pt x="112242" y="29718"/>
                  </a:lnTo>
                  <a:lnTo>
                    <a:pt x="111366" y="29476"/>
                  </a:lnTo>
                  <a:lnTo>
                    <a:pt x="112229" y="29464"/>
                  </a:lnTo>
                  <a:lnTo>
                    <a:pt x="112801" y="28943"/>
                  </a:lnTo>
                  <a:lnTo>
                    <a:pt x="112966" y="28790"/>
                  </a:lnTo>
                  <a:lnTo>
                    <a:pt x="113169" y="28752"/>
                  </a:lnTo>
                  <a:lnTo>
                    <a:pt x="112547" y="29603"/>
                  </a:lnTo>
                  <a:lnTo>
                    <a:pt x="114020" y="29311"/>
                  </a:lnTo>
                  <a:lnTo>
                    <a:pt x="114287" y="28663"/>
                  </a:lnTo>
                  <a:lnTo>
                    <a:pt x="113499" y="28689"/>
                  </a:lnTo>
                  <a:lnTo>
                    <a:pt x="113220" y="28689"/>
                  </a:lnTo>
                  <a:lnTo>
                    <a:pt x="113601" y="28663"/>
                  </a:lnTo>
                  <a:lnTo>
                    <a:pt x="113855" y="28613"/>
                  </a:lnTo>
                  <a:lnTo>
                    <a:pt x="113982" y="27952"/>
                  </a:lnTo>
                  <a:lnTo>
                    <a:pt x="114046" y="27622"/>
                  </a:lnTo>
                  <a:lnTo>
                    <a:pt x="116725" y="28194"/>
                  </a:lnTo>
                  <a:lnTo>
                    <a:pt x="116852" y="27622"/>
                  </a:lnTo>
                  <a:lnTo>
                    <a:pt x="116928" y="27305"/>
                  </a:lnTo>
                  <a:close/>
                </a:path>
                <a:path w="126365" h="187960">
                  <a:moveTo>
                    <a:pt x="117144" y="18300"/>
                  </a:moveTo>
                  <a:lnTo>
                    <a:pt x="116941" y="17843"/>
                  </a:lnTo>
                  <a:lnTo>
                    <a:pt x="116217" y="17830"/>
                  </a:lnTo>
                  <a:lnTo>
                    <a:pt x="115722" y="17945"/>
                  </a:lnTo>
                  <a:lnTo>
                    <a:pt x="115709" y="18643"/>
                  </a:lnTo>
                  <a:lnTo>
                    <a:pt x="116179" y="18923"/>
                  </a:lnTo>
                  <a:lnTo>
                    <a:pt x="116230" y="18605"/>
                  </a:lnTo>
                  <a:lnTo>
                    <a:pt x="116433" y="18516"/>
                  </a:lnTo>
                  <a:lnTo>
                    <a:pt x="117144" y="18300"/>
                  </a:lnTo>
                  <a:close/>
                </a:path>
                <a:path w="126365" h="187960">
                  <a:moveTo>
                    <a:pt x="117475" y="175298"/>
                  </a:moveTo>
                  <a:lnTo>
                    <a:pt x="115900" y="173837"/>
                  </a:lnTo>
                  <a:lnTo>
                    <a:pt x="114935" y="175590"/>
                  </a:lnTo>
                  <a:lnTo>
                    <a:pt x="115277" y="176110"/>
                  </a:lnTo>
                  <a:lnTo>
                    <a:pt x="115468" y="176784"/>
                  </a:lnTo>
                  <a:lnTo>
                    <a:pt x="116293" y="176745"/>
                  </a:lnTo>
                  <a:lnTo>
                    <a:pt x="117475" y="175298"/>
                  </a:lnTo>
                  <a:close/>
                </a:path>
                <a:path w="126365" h="187960">
                  <a:moveTo>
                    <a:pt x="118719" y="81673"/>
                  </a:moveTo>
                  <a:lnTo>
                    <a:pt x="116827" y="81013"/>
                  </a:lnTo>
                  <a:lnTo>
                    <a:pt x="116357" y="81267"/>
                  </a:lnTo>
                  <a:lnTo>
                    <a:pt x="116141" y="80797"/>
                  </a:lnTo>
                  <a:lnTo>
                    <a:pt x="116344" y="80975"/>
                  </a:lnTo>
                  <a:lnTo>
                    <a:pt x="116789" y="80860"/>
                  </a:lnTo>
                  <a:lnTo>
                    <a:pt x="116624" y="80365"/>
                  </a:lnTo>
                  <a:lnTo>
                    <a:pt x="114160" y="80441"/>
                  </a:lnTo>
                  <a:lnTo>
                    <a:pt x="113614" y="80352"/>
                  </a:lnTo>
                  <a:lnTo>
                    <a:pt x="113487" y="81153"/>
                  </a:lnTo>
                  <a:lnTo>
                    <a:pt x="115303" y="81635"/>
                  </a:lnTo>
                  <a:lnTo>
                    <a:pt x="115557" y="81178"/>
                  </a:lnTo>
                  <a:lnTo>
                    <a:pt x="116573" y="81470"/>
                  </a:lnTo>
                  <a:lnTo>
                    <a:pt x="118579" y="82435"/>
                  </a:lnTo>
                  <a:lnTo>
                    <a:pt x="118719" y="81673"/>
                  </a:lnTo>
                  <a:close/>
                </a:path>
                <a:path w="126365" h="187960">
                  <a:moveTo>
                    <a:pt x="121742" y="162699"/>
                  </a:moveTo>
                  <a:lnTo>
                    <a:pt x="120789" y="162318"/>
                  </a:lnTo>
                  <a:lnTo>
                    <a:pt x="120764" y="161899"/>
                  </a:lnTo>
                  <a:lnTo>
                    <a:pt x="120726" y="161747"/>
                  </a:lnTo>
                  <a:lnTo>
                    <a:pt x="120573" y="160896"/>
                  </a:lnTo>
                  <a:lnTo>
                    <a:pt x="120370" y="160832"/>
                  </a:lnTo>
                  <a:lnTo>
                    <a:pt x="120370" y="162140"/>
                  </a:lnTo>
                  <a:lnTo>
                    <a:pt x="120205" y="162064"/>
                  </a:lnTo>
                  <a:lnTo>
                    <a:pt x="119862" y="161709"/>
                  </a:lnTo>
                  <a:lnTo>
                    <a:pt x="119367" y="161404"/>
                  </a:lnTo>
                  <a:lnTo>
                    <a:pt x="119303" y="161277"/>
                  </a:lnTo>
                  <a:lnTo>
                    <a:pt x="120065" y="161772"/>
                  </a:lnTo>
                  <a:lnTo>
                    <a:pt x="120370" y="162140"/>
                  </a:lnTo>
                  <a:lnTo>
                    <a:pt x="120370" y="160832"/>
                  </a:lnTo>
                  <a:lnTo>
                    <a:pt x="119888" y="160655"/>
                  </a:lnTo>
                  <a:lnTo>
                    <a:pt x="119837" y="160096"/>
                  </a:lnTo>
                  <a:lnTo>
                    <a:pt x="119138" y="159677"/>
                  </a:lnTo>
                  <a:lnTo>
                    <a:pt x="119049" y="160274"/>
                  </a:lnTo>
                  <a:lnTo>
                    <a:pt x="119075" y="160401"/>
                  </a:lnTo>
                  <a:lnTo>
                    <a:pt x="118922" y="160032"/>
                  </a:lnTo>
                  <a:lnTo>
                    <a:pt x="118719" y="160096"/>
                  </a:lnTo>
                  <a:lnTo>
                    <a:pt x="118224" y="159677"/>
                  </a:lnTo>
                  <a:lnTo>
                    <a:pt x="118922" y="159321"/>
                  </a:lnTo>
                  <a:lnTo>
                    <a:pt x="119659" y="159397"/>
                  </a:lnTo>
                  <a:lnTo>
                    <a:pt x="120027" y="159537"/>
                  </a:lnTo>
                  <a:lnTo>
                    <a:pt x="119316" y="159677"/>
                  </a:lnTo>
                  <a:lnTo>
                    <a:pt x="120446" y="160121"/>
                  </a:lnTo>
                  <a:lnTo>
                    <a:pt x="120459" y="160388"/>
                  </a:lnTo>
                  <a:lnTo>
                    <a:pt x="120764" y="160528"/>
                  </a:lnTo>
                  <a:lnTo>
                    <a:pt x="120472" y="159702"/>
                  </a:lnTo>
                  <a:lnTo>
                    <a:pt x="120764" y="159791"/>
                  </a:lnTo>
                  <a:lnTo>
                    <a:pt x="119837" y="158280"/>
                  </a:lnTo>
                  <a:lnTo>
                    <a:pt x="119684" y="157924"/>
                  </a:lnTo>
                  <a:lnTo>
                    <a:pt x="118922" y="157822"/>
                  </a:lnTo>
                  <a:lnTo>
                    <a:pt x="118999" y="157568"/>
                  </a:lnTo>
                  <a:lnTo>
                    <a:pt x="117729" y="157683"/>
                  </a:lnTo>
                  <a:lnTo>
                    <a:pt x="116941" y="157645"/>
                  </a:lnTo>
                  <a:lnTo>
                    <a:pt x="116941" y="164731"/>
                  </a:lnTo>
                  <a:lnTo>
                    <a:pt x="116865" y="164401"/>
                  </a:lnTo>
                  <a:lnTo>
                    <a:pt x="116878" y="164947"/>
                  </a:lnTo>
                  <a:lnTo>
                    <a:pt x="116840" y="164287"/>
                  </a:lnTo>
                  <a:lnTo>
                    <a:pt x="116370" y="163512"/>
                  </a:lnTo>
                  <a:lnTo>
                    <a:pt x="115811" y="162648"/>
                  </a:lnTo>
                  <a:lnTo>
                    <a:pt x="115455" y="162255"/>
                  </a:lnTo>
                  <a:lnTo>
                    <a:pt x="115100" y="161848"/>
                  </a:lnTo>
                  <a:lnTo>
                    <a:pt x="113906" y="161759"/>
                  </a:lnTo>
                  <a:lnTo>
                    <a:pt x="112928" y="161607"/>
                  </a:lnTo>
                  <a:lnTo>
                    <a:pt x="112306" y="161759"/>
                  </a:lnTo>
                  <a:lnTo>
                    <a:pt x="111709" y="162255"/>
                  </a:lnTo>
                  <a:lnTo>
                    <a:pt x="111531" y="162179"/>
                  </a:lnTo>
                  <a:lnTo>
                    <a:pt x="110718" y="161836"/>
                  </a:lnTo>
                  <a:lnTo>
                    <a:pt x="109740" y="161505"/>
                  </a:lnTo>
                  <a:lnTo>
                    <a:pt x="109613" y="161112"/>
                  </a:lnTo>
                  <a:lnTo>
                    <a:pt x="109499" y="160896"/>
                  </a:lnTo>
                  <a:lnTo>
                    <a:pt x="110159" y="161556"/>
                  </a:lnTo>
                  <a:lnTo>
                    <a:pt x="110718" y="161836"/>
                  </a:lnTo>
                  <a:lnTo>
                    <a:pt x="111036" y="161937"/>
                  </a:lnTo>
                  <a:lnTo>
                    <a:pt x="111531" y="162179"/>
                  </a:lnTo>
                  <a:lnTo>
                    <a:pt x="112141" y="161759"/>
                  </a:lnTo>
                  <a:lnTo>
                    <a:pt x="112852" y="161036"/>
                  </a:lnTo>
                  <a:lnTo>
                    <a:pt x="113842" y="161696"/>
                  </a:lnTo>
                  <a:lnTo>
                    <a:pt x="114731" y="161658"/>
                  </a:lnTo>
                  <a:lnTo>
                    <a:pt x="115887" y="161785"/>
                  </a:lnTo>
                  <a:lnTo>
                    <a:pt x="115747" y="161658"/>
                  </a:lnTo>
                  <a:lnTo>
                    <a:pt x="115455" y="161404"/>
                  </a:lnTo>
                  <a:lnTo>
                    <a:pt x="115112" y="161264"/>
                  </a:lnTo>
                  <a:lnTo>
                    <a:pt x="114922" y="161188"/>
                  </a:lnTo>
                  <a:lnTo>
                    <a:pt x="114477" y="161264"/>
                  </a:lnTo>
                  <a:lnTo>
                    <a:pt x="113792" y="161251"/>
                  </a:lnTo>
                  <a:lnTo>
                    <a:pt x="113334" y="161036"/>
                  </a:lnTo>
                  <a:lnTo>
                    <a:pt x="113245" y="160896"/>
                  </a:lnTo>
                  <a:lnTo>
                    <a:pt x="113068" y="160629"/>
                  </a:lnTo>
                  <a:lnTo>
                    <a:pt x="112966" y="160489"/>
                  </a:lnTo>
                  <a:lnTo>
                    <a:pt x="113690" y="161099"/>
                  </a:lnTo>
                  <a:lnTo>
                    <a:pt x="115150" y="160743"/>
                  </a:lnTo>
                  <a:lnTo>
                    <a:pt x="116090" y="161823"/>
                  </a:lnTo>
                  <a:lnTo>
                    <a:pt x="115887" y="161785"/>
                  </a:lnTo>
                  <a:lnTo>
                    <a:pt x="116128" y="161848"/>
                  </a:lnTo>
                  <a:lnTo>
                    <a:pt x="116395" y="162140"/>
                  </a:lnTo>
                  <a:lnTo>
                    <a:pt x="116814" y="161950"/>
                  </a:lnTo>
                  <a:lnTo>
                    <a:pt x="116852" y="163512"/>
                  </a:lnTo>
                  <a:lnTo>
                    <a:pt x="116941" y="164731"/>
                  </a:lnTo>
                  <a:lnTo>
                    <a:pt x="116941" y="157645"/>
                  </a:lnTo>
                  <a:lnTo>
                    <a:pt x="116865" y="160362"/>
                  </a:lnTo>
                  <a:lnTo>
                    <a:pt x="115531" y="160629"/>
                  </a:lnTo>
                  <a:lnTo>
                    <a:pt x="114376" y="159461"/>
                  </a:lnTo>
                  <a:lnTo>
                    <a:pt x="116865" y="160362"/>
                  </a:lnTo>
                  <a:lnTo>
                    <a:pt x="116865" y="157645"/>
                  </a:lnTo>
                  <a:lnTo>
                    <a:pt x="115658" y="157568"/>
                  </a:lnTo>
                  <a:lnTo>
                    <a:pt x="114528" y="156629"/>
                  </a:lnTo>
                  <a:lnTo>
                    <a:pt x="115201" y="156806"/>
                  </a:lnTo>
                  <a:lnTo>
                    <a:pt x="115557" y="156730"/>
                  </a:lnTo>
                  <a:lnTo>
                    <a:pt x="115722" y="156946"/>
                  </a:lnTo>
                  <a:lnTo>
                    <a:pt x="116116" y="156933"/>
                  </a:lnTo>
                  <a:lnTo>
                    <a:pt x="116979" y="156959"/>
                  </a:lnTo>
                  <a:lnTo>
                    <a:pt x="117360" y="157099"/>
                  </a:lnTo>
                  <a:lnTo>
                    <a:pt x="117576" y="156718"/>
                  </a:lnTo>
                  <a:lnTo>
                    <a:pt x="117881" y="156832"/>
                  </a:lnTo>
                  <a:lnTo>
                    <a:pt x="117830" y="156514"/>
                  </a:lnTo>
                  <a:lnTo>
                    <a:pt x="117817" y="156387"/>
                  </a:lnTo>
                  <a:lnTo>
                    <a:pt x="117830" y="156514"/>
                  </a:lnTo>
                  <a:lnTo>
                    <a:pt x="119024" y="156146"/>
                  </a:lnTo>
                  <a:lnTo>
                    <a:pt x="118770" y="155994"/>
                  </a:lnTo>
                  <a:lnTo>
                    <a:pt x="118973" y="155714"/>
                  </a:lnTo>
                  <a:lnTo>
                    <a:pt x="119227" y="155829"/>
                  </a:lnTo>
                  <a:lnTo>
                    <a:pt x="119392" y="155829"/>
                  </a:lnTo>
                  <a:lnTo>
                    <a:pt x="119697" y="156070"/>
                  </a:lnTo>
                  <a:lnTo>
                    <a:pt x="119570" y="155714"/>
                  </a:lnTo>
                  <a:lnTo>
                    <a:pt x="119697" y="155625"/>
                  </a:lnTo>
                  <a:lnTo>
                    <a:pt x="119773" y="156286"/>
                  </a:lnTo>
                  <a:lnTo>
                    <a:pt x="119964" y="156286"/>
                  </a:lnTo>
                  <a:lnTo>
                    <a:pt x="120573" y="155308"/>
                  </a:lnTo>
                  <a:lnTo>
                    <a:pt x="118262" y="154051"/>
                  </a:lnTo>
                  <a:lnTo>
                    <a:pt x="118999" y="154178"/>
                  </a:lnTo>
                  <a:lnTo>
                    <a:pt x="118021" y="153733"/>
                  </a:lnTo>
                  <a:lnTo>
                    <a:pt x="118021" y="155536"/>
                  </a:lnTo>
                  <a:lnTo>
                    <a:pt x="117551" y="155232"/>
                  </a:lnTo>
                  <a:lnTo>
                    <a:pt x="117500" y="155092"/>
                  </a:lnTo>
                  <a:lnTo>
                    <a:pt x="117563" y="154940"/>
                  </a:lnTo>
                  <a:lnTo>
                    <a:pt x="117119" y="154774"/>
                  </a:lnTo>
                  <a:lnTo>
                    <a:pt x="117119" y="156362"/>
                  </a:lnTo>
                  <a:lnTo>
                    <a:pt x="116979" y="155981"/>
                  </a:lnTo>
                  <a:lnTo>
                    <a:pt x="116979" y="156476"/>
                  </a:lnTo>
                  <a:lnTo>
                    <a:pt x="116763" y="156451"/>
                  </a:lnTo>
                  <a:lnTo>
                    <a:pt x="116979" y="156476"/>
                  </a:lnTo>
                  <a:lnTo>
                    <a:pt x="116979" y="155981"/>
                  </a:lnTo>
                  <a:lnTo>
                    <a:pt x="116865" y="155651"/>
                  </a:lnTo>
                  <a:lnTo>
                    <a:pt x="116547" y="155232"/>
                  </a:lnTo>
                  <a:lnTo>
                    <a:pt x="116713" y="155232"/>
                  </a:lnTo>
                  <a:lnTo>
                    <a:pt x="116827" y="155562"/>
                  </a:lnTo>
                  <a:lnTo>
                    <a:pt x="117030" y="156108"/>
                  </a:lnTo>
                  <a:lnTo>
                    <a:pt x="117119" y="156362"/>
                  </a:lnTo>
                  <a:lnTo>
                    <a:pt x="117119" y="154774"/>
                  </a:lnTo>
                  <a:lnTo>
                    <a:pt x="116725" y="154647"/>
                  </a:lnTo>
                  <a:lnTo>
                    <a:pt x="116433" y="154597"/>
                  </a:lnTo>
                  <a:lnTo>
                    <a:pt x="116433" y="155092"/>
                  </a:lnTo>
                  <a:lnTo>
                    <a:pt x="116014" y="155257"/>
                  </a:lnTo>
                  <a:lnTo>
                    <a:pt x="115023" y="155651"/>
                  </a:lnTo>
                  <a:lnTo>
                    <a:pt x="114566" y="154940"/>
                  </a:lnTo>
                  <a:lnTo>
                    <a:pt x="115328" y="155130"/>
                  </a:lnTo>
                  <a:lnTo>
                    <a:pt x="115976" y="155257"/>
                  </a:lnTo>
                  <a:lnTo>
                    <a:pt x="116433" y="155092"/>
                  </a:lnTo>
                  <a:lnTo>
                    <a:pt x="116433" y="154597"/>
                  </a:lnTo>
                  <a:lnTo>
                    <a:pt x="115658" y="154419"/>
                  </a:lnTo>
                  <a:lnTo>
                    <a:pt x="117094" y="154635"/>
                  </a:lnTo>
                  <a:lnTo>
                    <a:pt x="117881" y="154952"/>
                  </a:lnTo>
                  <a:lnTo>
                    <a:pt x="118021" y="155536"/>
                  </a:lnTo>
                  <a:lnTo>
                    <a:pt x="118021" y="153733"/>
                  </a:lnTo>
                  <a:lnTo>
                    <a:pt x="117221" y="153365"/>
                  </a:lnTo>
                  <a:lnTo>
                    <a:pt x="117297" y="153225"/>
                  </a:lnTo>
                  <a:lnTo>
                    <a:pt x="117398" y="152946"/>
                  </a:lnTo>
                  <a:lnTo>
                    <a:pt x="116852" y="153187"/>
                  </a:lnTo>
                  <a:lnTo>
                    <a:pt x="116801" y="152984"/>
                  </a:lnTo>
                  <a:lnTo>
                    <a:pt x="117983" y="152806"/>
                  </a:lnTo>
                  <a:lnTo>
                    <a:pt x="117297" y="152514"/>
                  </a:lnTo>
                  <a:lnTo>
                    <a:pt x="116763" y="152285"/>
                  </a:lnTo>
                  <a:lnTo>
                    <a:pt x="116700" y="153720"/>
                  </a:lnTo>
                  <a:lnTo>
                    <a:pt x="115417" y="153720"/>
                  </a:lnTo>
                  <a:lnTo>
                    <a:pt x="116662" y="153682"/>
                  </a:lnTo>
                  <a:lnTo>
                    <a:pt x="116700" y="152260"/>
                  </a:lnTo>
                  <a:lnTo>
                    <a:pt x="116281" y="152082"/>
                  </a:lnTo>
                  <a:lnTo>
                    <a:pt x="116179" y="153149"/>
                  </a:lnTo>
                  <a:lnTo>
                    <a:pt x="115366" y="153670"/>
                  </a:lnTo>
                  <a:lnTo>
                    <a:pt x="115328" y="154355"/>
                  </a:lnTo>
                  <a:lnTo>
                    <a:pt x="114325" y="154178"/>
                  </a:lnTo>
                  <a:lnTo>
                    <a:pt x="114325" y="154876"/>
                  </a:lnTo>
                  <a:lnTo>
                    <a:pt x="112991" y="154762"/>
                  </a:lnTo>
                  <a:lnTo>
                    <a:pt x="111455" y="154381"/>
                  </a:lnTo>
                  <a:lnTo>
                    <a:pt x="111302" y="154317"/>
                  </a:lnTo>
                  <a:lnTo>
                    <a:pt x="111125" y="154381"/>
                  </a:lnTo>
                  <a:lnTo>
                    <a:pt x="110883" y="154076"/>
                  </a:lnTo>
                  <a:lnTo>
                    <a:pt x="110680" y="154686"/>
                  </a:lnTo>
                  <a:lnTo>
                    <a:pt x="111480" y="155092"/>
                  </a:lnTo>
                  <a:lnTo>
                    <a:pt x="111760" y="155765"/>
                  </a:lnTo>
                  <a:lnTo>
                    <a:pt x="113411" y="156324"/>
                  </a:lnTo>
                  <a:lnTo>
                    <a:pt x="114173" y="156540"/>
                  </a:lnTo>
                  <a:lnTo>
                    <a:pt x="114007" y="156667"/>
                  </a:lnTo>
                  <a:lnTo>
                    <a:pt x="114007" y="159283"/>
                  </a:lnTo>
                  <a:lnTo>
                    <a:pt x="112636" y="159321"/>
                  </a:lnTo>
                  <a:lnTo>
                    <a:pt x="112280" y="159423"/>
                  </a:lnTo>
                  <a:lnTo>
                    <a:pt x="112280" y="159905"/>
                  </a:lnTo>
                  <a:lnTo>
                    <a:pt x="111607" y="159956"/>
                  </a:lnTo>
                  <a:lnTo>
                    <a:pt x="112242" y="159854"/>
                  </a:lnTo>
                  <a:lnTo>
                    <a:pt x="112280" y="159423"/>
                  </a:lnTo>
                  <a:lnTo>
                    <a:pt x="112102" y="159461"/>
                  </a:lnTo>
                  <a:lnTo>
                    <a:pt x="113004" y="158534"/>
                  </a:lnTo>
                  <a:lnTo>
                    <a:pt x="114007" y="159283"/>
                  </a:lnTo>
                  <a:lnTo>
                    <a:pt x="114007" y="156667"/>
                  </a:lnTo>
                  <a:lnTo>
                    <a:pt x="112242" y="157886"/>
                  </a:lnTo>
                  <a:lnTo>
                    <a:pt x="111340" y="157467"/>
                  </a:lnTo>
                  <a:lnTo>
                    <a:pt x="111340" y="159981"/>
                  </a:lnTo>
                  <a:lnTo>
                    <a:pt x="111048" y="160007"/>
                  </a:lnTo>
                  <a:lnTo>
                    <a:pt x="109829" y="159804"/>
                  </a:lnTo>
                  <a:lnTo>
                    <a:pt x="110324" y="159791"/>
                  </a:lnTo>
                  <a:lnTo>
                    <a:pt x="111163" y="159880"/>
                  </a:lnTo>
                  <a:lnTo>
                    <a:pt x="111340" y="159981"/>
                  </a:lnTo>
                  <a:lnTo>
                    <a:pt x="111340" y="157467"/>
                  </a:lnTo>
                  <a:lnTo>
                    <a:pt x="111112" y="157353"/>
                  </a:lnTo>
                  <a:lnTo>
                    <a:pt x="111112" y="159740"/>
                  </a:lnTo>
                  <a:lnTo>
                    <a:pt x="110959" y="159778"/>
                  </a:lnTo>
                  <a:lnTo>
                    <a:pt x="110413" y="159118"/>
                  </a:lnTo>
                  <a:lnTo>
                    <a:pt x="109474" y="159550"/>
                  </a:lnTo>
                  <a:lnTo>
                    <a:pt x="109283" y="159461"/>
                  </a:lnTo>
                  <a:lnTo>
                    <a:pt x="109283" y="160629"/>
                  </a:lnTo>
                  <a:lnTo>
                    <a:pt x="108826" y="160286"/>
                  </a:lnTo>
                  <a:lnTo>
                    <a:pt x="108915" y="159829"/>
                  </a:lnTo>
                  <a:lnTo>
                    <a:pt x="109042" y="159842"/>
                  </a:lnTo>
                  <a:lnTo>
                    <a:pt x="109004" y="160248"/>
                  </a:lnTo>
                  <a:lnTo>
                    <a:pt x="109283" y="160629"/>
                  </a:lnTo>
                  <a:lnTo>
                    <a:pt x="109283" y="159461"/>
                  </a:lnTo>
                  <a:lnTo>
                    <a:pt x="107264" y="160083"/>
                  </a:lnTo>
                  <a:lnTo>
                    <a:pt x="106121" y="160248"/>
                  </a:lnTo>
                  <a:lnTo>
                    <a:pt x="105257" y="159918"/>
                  </a:lnTo>
                  <a:lnTo>
                    <a:pt x="105054" y="159842"/>
                  </a:lnTo>
                  <a:lnTo>
                    <a:pt x="107149" y="159753"/>
                  </a:lnTo>
                  <a:lnTo>
                    <a:pt x="106095" y="159550"/>
                  </a:lnTo>
                  <a:lnTo>
                    <a:pt x="105130" y="158940"/>
                  </a:lnTo>
                  <a:lnTo>
                    <a:pt x="107911" y="159842"/>
                  </a:lnTo>
                  <a:lnTo>
                    <a:pt x="109067" y="159080"/>
                  </a:lnTo>
                  <a:lnTo>
                    <a:pt x="108597" y="159575"/>
                  </a:lnTo>
                  <a:lnTo>
                    <a:pt x="110147" y="159080"/>
                  </a:lnTo>
                  <a:lnTo>
                    <a:pt x="110629" y="158927"/>
                  </a:lnTo>
                  <a:lnTo>
                    <a:pt x="110832" y="158864"/>
                  </a:lnTo>
                  <a:lnTo>
                    <a:pt x="110540" y="159067"/>
                  </a:lnTo>
                  <a:lnTo>
                    <a:pt x="111112" y="159740"/>
                  </a:lnTo>
                  <a:lnTo>
                    <a:pt x="111112" y="157353"/>
                  </a:lnTo>
                  <a:lnTo>
                    <a:pt x="111086" y="158115"/>
                  </a:lnTo>
                  <a:lnTo>
                    <a:pt x="110451" y="158724"/>
                  </a:lnTo>
                  <a:lnTo>
                    <a:pt x="110261" y="158724"/>
                  </a:lnTo>
                  <a:lnTo>
                    <a:pt x="110604" y="158254"/>
                  </a:lnTo>
                  <a:lnTo>
                    <a:pt x="110744" y="158191"/>
                  </a:lnTo>
                  <a:lnTo>
                    <a:pt x="110896" y="158165"/>
                  </a:lnTo>
                  <a:lnTo>
                    <a:pt x="111086" y="158115"/>
                  </a:lnTo>
                  <a:lnTo>
                    <a:pt x="111086" y="157289"/>
                  </a:lnTo>
                  <a:lnTo>
                    <a:pt x="111036" y="157073"/>
                  </a:lnTo>
                  <a:lnTo>
                    <a:pt x="110921" y="156514"/>
                  </a:lnTo>
                  <a:lnTo>
                    <a:pt x="110693" y="156235"/>
                  </a:lnTo>
                  <a:lnTo>
                    <a:pt x="110553" y="156044"/>
                  </a:lnTo>
                  <a:lnTo>
                    <a:pt x="110312" y="155740"/>
                  </a:lnTo>
                  <a:lnTo>
                    <a:pt x="110083" y="155778"/>
                  </a:lnTo>
                  <a:lnTo>
                    <a:pt x="110083" y="158724"/>
                  </a:lnTo>
                  <a:lnTo>
                    <a:pt x="109626" y="158737"/>
                  </a:lnTo>
                  <a:lnTo>
                    <a:pt x="109296" y="158927"/>
                  </a:lnTo>
                  <a:lnTo>
                    <a:pt x="109601" y="158648"/>
                  </a:lnTo>
                  <a:lnTo>
                    <a:pt x="110083" y="158724"/>
                  </a:lnTo>
                  <a:lnTo>
                    <a:pt x="110083" y="155778"/>
                  </a:lnTo>
                  <a:lnTo>
                    <a:pt x="108419" y="156044"/>
                  </a:lnTo>
                  <a:lnTo>
                    <a:pt x="108051" y="154787"/>
                  </a:lnTo>
                  <a:lnTo>
                    <a:pt x="104698" y="153733"/>
                  </a:lnTo>
                  <a:lnTo>
                    <a:pt x="104698" y="158775"/>
                  </a:lnTo>
                  <a:lnTo>
                    <a:pt x="103365" y="158864"/>
                  </a:lnTo>
                  <a:lnTo>
                    <a:pt x="103365" y="171221"/>
                  </a:lnTo>
                  <a:lnTo>
                    <a:pt x="102997" y="171170"/>
                  </a:lnTo>
                  <a:lnTo>
                    <a:pt x="102971" y="170980"/>
                  </a:lnTo>
                  <a:lnTo>
                    <a:pt x="102882" y="170713"/>
                  </a:lnTo>
                  <a:lnTo>
                    <a:pt x="102565" y="170662"/>
                  </a:lnTo>
                  <a:lnTo>
                    <a:pt x="102285" y="170065"/>
                  </a:lnTo>
                  <a:lnTo>
                    <a:pt x="102831" y="170421"/>
                  </a:lnTo>
                  <a:lnTo>
                    <a:pt x="102958" y="170789"/>
                  </a:lnTo>
                  <a:lnTo>
                    <a:pt x="103276" y="171170"/>
                  </a:lnTo>
                  <a:lnTo>
                    <a:pt x="103365" y="158864"/>
                  </a:lnTo>
                  <a:lnTo>
                    <a:pt x="101866" y="158940"/>
                  </a:lnTo>
                  <a:lnTo>
                    <a:pt x="101650" y="158940"/>
                  </a:lnTo>
                  <a:lnTo>
                    <a:pt x="100952" y="158800"/>
                  </a:lnTo>
                  <a:lnTo>
                    <a:pt x="100457" y="158711"/>
                  </a:lnTo>
                  <a:lnTo>
                    <a:pt x="100076" y="158800"/>
                  </a:lnTo>
                  <a:lnTo>
                    <a:pt x="100380" y="158724"/>
                  </a:lnTo>
                  <a:lnTo>
                    <a:pt x="101612" y="158419"/>
                  </a:lnTo>
                  <a:lnTo>
                    <a:pt x="102641" y="158203"/>
                  </a:lnTo>
                  <a:lnTo>
                    <a:pt x="103682" y="158457"/>
                  </a:lnTo>
                  <a:lnTo>
                    <a:pt x="104698" y="158775"/>
                  </a:lnTo>
                  <a:lnTo>
                    <a:pt x="104698" y="153733"/>
                  </a:lnTo>
                  <a:lnTo>
                    <a:pt x="103809" y="154406"/>
                  </a:lnTo>
                  <a:lnTo>
                    <a:pt x="101028" y="155778"/>
                  </a:lnTo>
                  <a:lnTo>
                    <a:pt x="99631" y="156235"/>
                  </a:lnTo>
                  <a:lnTo>
                    <a:pt x="97764" y="155879"/>
                  </a:lnTo>
                  <a:lnTo>
                    <a:pt x="97764" y="158165"/>
                  </a:lnTo>
                  <a:lnTo>
                    <a:pt x="97612" y="158203"/>
                  </a:lnTo>
                  <a:lnTo>
                    <a:pt x="95097" y="158800"/>
                  </a:lnTo>
                  <a:lnTo>
                    <a:pt x="97624" y="159905"/>
                  </a:lnTo>
                  <a:lnTo>
                    <a:pt x="95529" y="159131"/>
                  </a:lnTo>
                  <a:lnTo>
                    <a:pt x="94208" y="158648"/>
                  </a:lnTo>
                  <a:lnTo>
                    <a:pt x="94945" y="158737"/>
                  </a:lnTo>
                  <a:lnTo>
                    <a:pt x="96621" y="157962"/>
                  </a:lnTo>
                  <a:lnTo>
                    <a:pt x="97612" y="158203"/>
                  </a:lnTo>
                  <a:lnTo>
                    <a:pt x="97764" y="158165"/>
                  </a:lnTo>
                  <a:lnTo>
                    <a:pt x="97764" y="155879"/>
                  </a:lnTo>
                  <a:lnTo>
                    <a:pt x="96456" y="155613"/>
                  </a:lnTo>
                  <a:lnTo>
                    <a:pt x="95389" y="155587"/>
                  </a:lnTo>
                  <a:lnTo>
                    <a:pt x="101231" y="155613"/>
                  </a:lnTo>
                  <a:lnTo>
                    <a:pt x="101053" y="155587"/>
                  </a:lnTo>
                  <a:lnTo>
                    <a:pt x="99834" y="155422"/>
                  </a:lnTo>
                  <a:lnTo>
                    <a:pt x="101168" y="155194"/>
                  </a:lnTo>
                  <a:lnTo>
                    <a:pt x="103479" y="153657"/>
                  </a:lnTo>
                  <a:lnTo>
                    <a:pt x="103606" y="153606"/>
                  </a:lnTo>
                  <a:lnTo>
                    <a:pt x="105765" y="153644"/>
                  </a:lnTo>
                  <a:lnTo>
                    <a:pt x="106629" y="153835"/>
                  </a:lnTo>
                  <a:lnTo>
                    <a:pt x="107708" y="154355"/>
                  </a:lnTo>
                  <a:lnTo>
                    <a:pt x="108572" y="154432"/>
                  </a:lnTo>
                  <a:lnTo>
                    <a:pt x="108839" y="154533"/>
                  </a:lnTo>
                  <a:lnTo>
                    <a:pt x="110832" y="154000"/>
                  </a:lnTo>
                  <a:lnTo>
                    <a:pt x="110959" y="154165"/>
                  </a:lnTo>
                  <a:lnTo>
                    <a:pt x="111125" y="154381"/>
                  </a:lnTo>
                  <a:lnTo>
                    <a:pt x="111290" y="154317"/>
                  </a:lnTo>
                  <a:lnTo>
                    <a:pt x="111696" y="154165"/>
                  </a:lnTo>
                  <a:lnTo>
                    <a:pt x="110845" y="153835"/>
                  </a:lnTo>
                  <a:lnTo>
                    <a:pt x="110502" y="153441"/>
                  </a:lnTo>
                  <a:lnTo>
                    <a:pt x="110832" y="153809"/>
                  </a:lnTo>
                  <a:lnTo>
                    <a:pt x="111696" y="154165"/>
                  </a:lnTo>
                  <a:lnTo>
                    <a:pt x="112039" y="154305"/>
                  </a:lnTo>
                  <a:lnTo>
                    <a:pt x="112826" y="154432"/>
                  </a:lnTo>
                  <a:lnTo>
                    <a:pt x="113614" y="154686"/>
                  </a:lnTo>
                  <a:lnTo>
                    <a:pt x="114325" y="154876"/>
                  </a:lnTo>
                  <a:lnTo>
                    <a:pt x="114325" y="154178"/>
                  </a:lnTo>
                  <a:lnTo>
                    <a:pt x="113385" y="153987"/>
                  </a:lnTo>
                  <a:lnTo>
                    <a:pt x="112395" y="153924"/>
                  </a:lnTo>
                  <a:lnTo>
                    <a:pt x="113322" y="153581"/>
                  </a:lnTo>
                  <a:lnTo>
                    <a:pt x="113347" y="153441"/>
                  </a:lnTo>
                  <a:lnTo>
                    <a:pt x="112064" y="152298"/>
                  </a:lnTo>
                  <a:lnTo>
                    <a:pt x="112534" y="152361"/>
                  </a:lnTo>
                  <a:lnTo>
                    <a:pt x="115227" y="153682"/>
                  </a:lnTo>
                  <a:lnTo>
                    <a:pt x="114173" y="153720"/>
                  </a:lnTo>
                  <a:lnTo>
                    <a:pt x="115176" y="154317"/>
                  </a:lnTo>
                  <a:lnTo>
                    <a:pt x="115328" y="154355"/>
                  </a:lnTo>
                  <a:lnTo>
                    <a:pt x="115328" y="153644"/>
                  </a:lnTo>
                  <a:lnTo>
                    <a:pt x="114706" y="153073"/>
                  </a:lnTo>
                  <a:lnTo>
                    <a:pt x="115633" y="152514"/>
                  </a:lnTo>
                  <a:lnTo>
                    <a:pt x="116179" y="153149"/>
                  </a:lnTo>
                  <a:lnTo>
                    <a:pt x="116179" y="152044"/>
                  </a:lnTo>
                  <a:lnTo>
                    <a:pt x="116027" y="151968"/>
                  </a:lnTo>
                  <a:lnTo>
                    <a:pt x="115862" y="151777"/>
                  </a:lnTo>
                  <a:lnTo>
                    <a:pt x="115633" y="151739"/>
                  </a:lnTo>
                  <a:lnTo>
                    <a:pt x="115252" y="151561"/>
                  </a:lnTo>
                  <a:lnTo>
                    <a:pt x="115138" y="151333"/>
                  </a:lnTo>
                  <a:lnTo>
                    <a:pt x="114833" y="151180"/>
                  </a:lnTo>
                  <a:lnTo>
                    <a:pt x="114960" y="151155"/>
                  </a:lnTo>
                  <a:lnTo>
                    <a:pt x="115239" y="151091"/>
                  </a:lnTo>
                  <a:lnTo>
                    <a:pt x="115404" y="150101"/>
                  </a:lnTo>
                  <a:lnTo>
                    <a:pt x="115481" y="149313"/>
                  </a:lnTo>
                  <a:lnTo>
                    <a:pt x="115049" y="149212"/>
                  </a:lnTo>
                  <a:lnTo>
                    <a:pt x="114681" y="149136"/>
                  </a:lnTo>
                  <a:lnTo>
                    <a:pt x="114681" y="151218"/>
                  </a:lnTo>
                  <a:lnTo>
                    <a:pt x="113817" y="151777"/>
                  </a:lnTo>
                  <a:lnTo>
                    <a:pt x="113830" y="151561"/>
                  </a:lnTo>
                  <a:lnTo>
                    <a:pt x="113665" y="151447"/>
                  </a:lnTo>
                  <a:lnTo>
                    <a:pt x="114681" y="151218"/>
                  </a:lnTo>
                  <a:lnTo>
                    <a:pt x="114681" y="149136"/>
                  </a:lnTo>
                  <a:lnTo>
                    <a:pt x="112915" y="148717"/>
                  </a:lnTo>
                  <a:lnTo>
                    <a:pt x="112915" y="151180"/>
                  </a:lnTo>
                  <a:lnTo>
                    <a:pt x="112699" y="151091"/>
                  </a:lnTo>
                  <a:lnTo>
                    <a:pt x="111785" y="150444"/>
                  </a:lnTo>
                  <a:lnTo>
                    <a:pt x="111252" y="149313"/>
                  </a:lnTo>
                  <a:lnTo>
                    <a:pt x="112395" y="150355"/>
                  </a:lnTo>
                  <a:lnTo>
                    <a:pt x="112915" y="151180"/>
                  </a:lnTo>
                  <a:lnTo>
                    <a:pt x="112915" y="148717"/>
                  </a:lnTo>
                  <a:lnTo>
                    <a:pt x="112052" y="148501"/>
                  </a:lnTo>
                  <a:lnTo>
                    <a:pt x="110439" y="147916"/>
                  </a:lnTo>
                  <a:lnTo>
                    <a:pt x="110223" y="147840"/>
                  </a:lnTo>
                  <a:lnTo>
                    <a:pt x="109537" y="147078"/>
                  </a:lnTo>
                  <a:lnTo>
                    <a:pt x="108546" y="147307"/>
                  </a:lnTo>
                  <a:lnTo>
                    <a:pt x="107848" y="147840"/>
                  </a:lnTo>
                  <a:lnTo>
                    <a:pt x="108000" y="147980"/>
                  </a:lnTo>
                  <a:lnTo>
                    <a:pt x="109347" y="147916"/>
                  </a:lnTo>
                  <a:lnTo>
                    <a:pt x="110337" y="148513"/>
                  </a:lnTo>
                  <a:lnTo>
                    <a:pt x="111125" y="149212"/>
                  </a:lnTo>
                  <a:lnTo>
                    <a:pt x="111074" y="152425"/>
                  </a:lnTo>
                  <a:lnTo>
                    <a:pt x="110223" y="152920"/>
                  </a:lnTo>
                  <a:lnTo>
                    <a:pt x="110070" y="153009"/>
                  </a:lnTo>
                  <a:lnTo>
                    <a:pt x="110147" y="152781"/>
                  </a:lnTo>
                  <a:lnTo>
                    <a:pt x="109918" y="152387"/>
                  </a:lnTo>
                  <a:lnTo>
                    <a:pt x="111074" y="152425"/>
                  </a:lnTo>
                  <a:lnTo>
                    <a:pt x="111074" y="149199"/>
                  </a:lnTo>
                  <a:lnTo>
                    <a:pt x="109461" y="148564"/>
                  </a:lnTo>
                  <a:lnTo>
                    <a:pt x="109461" y="152374"/>
                  </a:lnTo>
                  <a:lnTo>
                    <a:pt x="104863" y="153136"/>
                  </a:lnTo>
                  <a:lnTo>
                    <a:pt x="105549" y="152882"/>
                  </a:lnTo>
                  <a:lnTo>
                    <a:pt x="105752" y="152806"/>
                  </a:lnTo>
                  <a:lnTo>
                    <a:pt x="106362" y="152742"/>
                  </a:lnTo>
                  <a:lnTo>
                    <a:pt x="108292" y="152539"/>
                  </a:lnTo>
                  <a:lnTo>
                    <a:pt x="108534" y="152514"/>
                  </a:lnTo>
                  <a:lnTo>
                    <a:pt x="108432" y="152285"/>
                  </a:lnTo>
                  <a:lnTo>
                    <a:pt x="108115" y="152158"/>
                  </a:lnTo>
                  <a:lnTo>
                    <a:pt x="109270" y="152361"/>
                  </a:lnTo>
                  <a:lnTo>
                    <a:pt x="109461" y="152374"/>
                  </a:lnTo>
                  <a:lnTo>
                    <a:pt x="109461" y="148564"/>
                  </a:lnTo>
                  <a:lnTo>
                    <a:pt x="108000" y="147980"/>
                  </a:lnTo>
                  <a:lnTo>
                    <a:pt x="107784" y="147891"/>
                  </a:lnTo>
                  <a:lnTo>
                    <a:pt x="107657" y="147993"/>
                  </a:lnTo>
                  <a:lnTo>
                    <a:pt x="107657" y="148209"/>
                  </a:lnTo>
                  <a:lnTo>
                    <a:pt x="106464" y="149237"/>
                  </a:lnTo>
                  <a:lnTo>
                    <a:pt x="104787" y="150101"/>
                  </a:lnTo>
                  <a:lnTo>
                    <a:pt x="103505" y="151091"/>
                  </a:lnTo>
                  <a:lnTo>
                    <a:pt x="103263" y="151447"/>
                  </a:lnTo>
                  <a:lnTo>
                    <a:pt x="103136" y="152438"/>
                  </a:lnTo>
                  <a:lnTo>
                    <a:pt x="105638" y="151447"/>
                  </a:lnTo>
                  <a:lnTo>
                    <a:pt x="106768" y="151866"/>
                  </a:lnTo>
                  <a:lnTo>
                    <a:pt x="107632" y="152057"/>
                  </a:lnTo>
                  <a:lnTo>
                    <a:pt x="105879" y="151752"/>
                  </a:lnTo>
                  <a:lnTo>
                    <a:pt x="103149" y="152539"/>
                  </a:lnTo>
                  <a:lnTo>
                    <a:pt x="103098" y="151688"/>
                  </a:lnTo>
                  <a:lnTo>
                    <a:pt x="102984" y="151866"/>
                  </a:lnTo>
                  <a:lnTo>
                    <a:pt x="103085" y="151409"/>
                  </a:lnTo>
                  <a:lnTo>
                    <a:pt x="102908" y="151968"/>
                  </a:lnTo>
                  <a:lnTo>
                    <a:pt x="102819" y="152107"/>
                  </a:lnTo>
                  <a:lnTo>
                    <a:pt x="101663" y="152298"/>
                  </a:lnTo>
                  <a:lnTo>
                    <a:pt x="101066" y="152882"/>
                  </a:lnTo>
                  <a:lnTo>
                    <a:pt x="100774" y="152793"/>
                  </a:lnTo>
                  <a:lnTo>
                    <a:pt x="100584" y="153073"/>
                  </a:lnTo>
                  <a:lnTo>
                    <a:pt x="100495" y="153365"/>
                  </a:lnTo>
                  <a:lnTo>
                    <a:pt x="100050" y="153416"/>
                  </a:lnTo>
                  <a:lnTo>
                    <a:pt x="99593" y="153657"/>
                  </a:lnTo>
                  <a:lnTo>
                    <a:pt x="99301" y="153974"/>
                  </a:lnTo>
                  <a:lnTo>
                    <a:pt x="96812" y="154990"/>
                  </a:lnTo>
                  <a:lnTo>
                    <a:pt x="91694" y="154266"/>
                  </a:lnTo>
                  <a:lnTo>
                    <a:pt x="91694" y="157721"/>
                  </a:lnTo>
                  <a:lnTo>
                    <a:pt x="90601" y="157314"/>
                  </a:lnTo>
                  <a:lnTo>
                    <a:pt x="90131" y="157149"/>
                  </a:lnTo>
                  <a:lnTo>
                    <a:pt x="90792" y="157073"/>
                  </a:lnTo>
                  <a:lnTo>
                    <a:pt x="91694" y="157721"/>
                  </a:lnTo>
                  <a:lnTo>
                    <a:pt x="91694" y="154266"/>
                  </a:lnTo>
                  <a:lnTo>
                    <a:pt x="89928" y="154000"/>
                  </a:lnTo>
                  <a:lnTo>
                    <a:pt x="88785" y="156641"/>
                  </a:lnTo>
                  <a:lnTo>
                    <a:pt x="88023" y="156362"/>
                  </a:lnTo>
                  <a:lnTo>
                    <a:pt x="87706" y="157962"/>
                  </a:lnTo>
                  <a:lnTo>
                    <a:pt x="87591" y="158203"/>
                  </a:lnTo>
                  <a:lnTo>
                    <a:pt x="86728" y="158648"/>
                  </a:lnTo>
                  <a:lnTo>
                    <a:pt x="86982" y="158889"/>
                  </a:lnTo>
                  <a:lnTo>
                    <a:pt x="87020" y="159131"/>
                  </a:lnTo>
                  <a:lnTo>
                    <a:pt x="86525" y="159042"/>
                  </a:lnTo>
                  <a:lnTo>
                    <a:pt x="86601" y="159232"/>
                  </a:lnTo>
                  <a:lnTo>
                    <a:pt x="85102" y="159804"/>
                  </a:lnTo>
                  <a:lnTo>
                    <a:pt x="84607" y="161112"/>
                  </a:lnTo>
                  <a:lnTo>
                    <a:pt x="83502" y="161886"/>
                  </a:lnTo>
                  <a:lnTo>
                    <a:pt x="81724" y="162445"/>
                  </a:lnTo>
                  <a:lnTo>
                    <a:pt x="80581" y="163715"/>
                  </a:lnTo>
                  <a:lnTo>
                    <a:pt x="78917" y="164490"/>
                  </a:lnTo>
                  <a:lnTo>
                    <a:pt x="77749" y="164947"/>
                  </a:lnTo>
                  <a:lnTo>
                    <a:pt x="75603" y="164414"/>
                  </a:lnTo>
                  <a:lnTo>
                    <a:pt x="74904" y="165493"/>
                  </a:lnTo>
                  <a:lnTo>
                    <a:pt x="75666" y="165785"/>
                  </a:lnTo>
                  <a:lnTo>
                    <a:pt x="75730" y="165989"/>
                  </a:lnTo>
                  <a:lnTo>
                    <a:pt x="74752" y="168008"/>
                  </a:lnTo>
                  <a:lnTo>
                    <a:pt x="76225" y="167817"/>
                  </a:lnTo>
                  <a:lnTo>
                    <a:pt x="77165" y="167411"/>
                  </a:lnTo>
                  <a:lnTo>
                    <a:pt x="78752" y="168084"/>
                  </a:lnTo>
                  <a:lnTo>
                    <a:pt x="79895" y="167817"/>
                  </a:lnTo>
                  <a:lnTo>
                    <a:pt x="79946" y="169011"/>
                  </a:lnTo>
                  <a:lnTo>
                    <a:pt x="79832" y="169684"/>
                  </a:lnTo>
                  <a:lnTo>
                    <a:pt x="80645" y="170268"/>
                  </a:lnTo>
                  <a:lnTo>
                    <a:pt x="81000" y="170383"/>
                  </a:lnTo>
                  <a:lnTo>
                    <a:pt x="80899" y="171005"/>
                  </a:lnTo>
                  <a:lnTo>
                    <a:pt x="81356" y="170980"/>
                  </a:lnTo>
                  <a:lnTo>
                    <a:pt x="81749" y="172034"/>
                  </a:lnTo>
                  <a:lnTo>
                    <a:pt x="81851" y="172415"/>
                  </a:lnTo>
                  <a:lnTo>
                    <a:pt x="82080" y="173736"/>
                  </a:lnTo>
                  <a:lnTo>
                    <a:pt x="82194" y="174790"/>
                  </a:lnTo>
                  <a:lnTo>
                    <a:pt x="81127" y="175768"/>
                  </a:lnTo>
                  <a:lnTo>
                    <a:pt x="81140" y="176949"/>
                  </a:lnTo>
                  <a:lnTo>
                    <a:pt x="82232" y="177800"/>
                  </a:lnTo>
                  <a:lnTo>
                    <a:pt x="81813" y="178879"/>
                  </a:lnTo>
                  <a:lnTo>
                    <a:pt x="81788" y="180454"/>
                  </a:lnTo>
                  <a:lnTo>
                    <a:pt x="82613" y="180759"/>
                  </a:lnTo>
                  <a:lnTo>
                    <a:pt x="83273" y="180924"/>
                  </a:lnTo>
                  <a:lnTo>
                    <a:pt x="83312" y="181673"/>
                  </a:lnTo>
                  <a:lnTo>
                    <a:pt x="83997" y="181800"/>
                  </a:lnTo>
                  <a:lnTo>
                    <a:pt x="84074" y="182105"/>
                  </a:lnTo>
                  <a:lnTo>
                    <a:pt x="84899" y="183095"/>
                  </a:lnTo>
                  <a:lnTo>
                    <a:pt x="85166" y="183337"/>
                  </a:lnTo>
                  <a:lnTo>
                    <a:pt x="85483" y="183832"/>
                  </a:lnTo>
                  <a:lnTo>
                    <a:pt x="85801" y="185445"/>
                  </a:lnTo>
                  <a:lnTo>
                    <a:pt x="86093" y="185547"/>
                  </a:lnTo>
                  <a:lnTo>
                    <a:pt x="88252" y="187693"/>
                  </a:lnTo>
                  <a:lnTo>
                    <a:pt x="89509" y="186182"/>
                  </a:lnTo>
                  <a:lnTo>
                    <a:pt x="90817" y="184442"/>
                  </a:lnTo>
                  <a:lnTo>
                    <a:pt x="92240" y="183083"/>
                  </a:lnTo>
                  <a:lnTo>
                    <a:pt x="94488" y="181698"/>
                  </a:lnTo>
                  <a:lnTo>
                    <a:pt x="97167" y="181648"/>
                  </a:lnTo>
                  <a:lnTo>
                    <a:pt x="97701" y="181025"/>
                  </a:lnTo>
                  <a:lnTo>
                    <a:pt x="103022" y="180263"/>
                  </a:lnTo>
                  <a:lnTo>
                    <a:pt x="100291" y="179133"/>
                  </a:lnTo>
                  <a:lnTo>
                    <a:pt x="99618" y="178282"/>
                  </a:lnTo>
                  <a:lnTo>
                    <a:pt x="99974" y="177914"/>
                  </a:lnTo>
                  <a:lnTo>
                    <a:pt x="100672" y="177190"/>
                  </a:lnTo>
                  <a:lnTo>
                    <a:pt x="100584" y="176911"/>
                  </a:lnTo>
                  <a:lnTo>
                    <a:pt x="100126" y="176288"/>
                  </a:lnTo>
                  <a:lnTo>
                    <a:pt x="100088" y="176060"/>
                  </a:lnTo>
                  <a:lnTo>
                    <a:pt x="100037" y="175768"/>
                  </a:lnTo>
                  <a:lnTo>
                    <a:pt x="99999" y="175539"/>
                  </a:lnTo>
                  <a:lnTo>
                    <a:pt x="99644" y="175768"/>
                  </a:lnTo>
                  <a:lnTo>
                    <a:pt x="99987" y="175272"/>
                  </a:lnTo>
                  <a:lnTo>
                    <a:pt x="100050" y="175056"/>
                  </a:lnTo>
                  <a:lnTo>
                    <a:pt x="99491" y="175260"/>
                  </a:lnTo>
                  <a:lnTo>
                    <a:pt x="99491" y="177190"/>
                  </a:lnTo>
                  <a:lnTo>
                    <a:pt x="98894" y="177292"/>
                  </a:lnTo>
                  <a:lnTo>
                    <a:pt x="98234" y="177558"/>
                  </a:lnTo>
                  <a:lnTo>
                    <a:pt x="96278" y="177914"/>
                  </a:lnTo>
                  <a:lnTo>
                    <a:pt x="96126" y="176949"/>
                  </a:lnTo>
                  <a:lnTo>
                    <a:pt x="97116" y="177495"/>
                  </a:lnTo>
                  <a:lnTo>
                    <a:pt x="98691" y="176949"/>
                  </a:lnTo>
                  <a:lnTo>
                    <a:pt x="99415" y="176707"/>
                  </a:lnTo>
                  <a:lnTo>
                    <a:pt x="99491" y="177190"/>
                  </a:lnTo>
                  <a:lnTo>
                    <a:pt x="99491" y="175260"/>
                  </a:lnTo>
                  <a:lnTo>
                    <a:pt x="98348" y="174815"/>
                  </a:lnTo>
                  <a:lnTo>
                    <a:pt x="99453" y="174574"/>
                  </a:lnTo>
                  <a:lnTo>
                    <a:pt x="99720" y="174637"/>
                  </a:lnTo>
                  <a:lnTo>
                    <a:pt x="100126" y="174904"/>
                  </a:lnTo>
                  <a:lnTo>
                    <a:pt x="100203" y="175082"/>
                  </a:lnTo>
                  <a:lnTo>
                    <a:pt x="100990" y="174574"/>
                  </a:lnTo>
                  <a:lnTo>
                    <a:pt x="101384" y="174269"/>
                  </a:lnTo>
                  <a:lnTo>
                    <a:pt x="101790" y="174040"/>
                  </a:lnTo>
                  <a:lnTo>
                    <a:pt x="102743" y="173736"/>
                  </a:lnTo>
                  <a:lnTo>
                    <a:pt x="102412" y="173126"/>
                  </a:lnTo>
                  <a:lnTo>
                    <a:pt x="102743" y="173634"/>
                  </a:lnTo>
                  <a:lnTo>
                    <a:pt x="103047" y="173126"/>
                  </a:lnTo>
                  <a:lnTo>
                    <a:pt x="103136" y="172999"/>
                  </a:lnTo>
                  <a:lnTo>
                    <a:pt x="103466" y="172872"/>
                  </a:lnTo>
                  <a:lnTo>
                    <a:pt x="103517" y="172415"/>
                  </a:lnTo>
                  <a:lnTo>
                    <a:pt x="103543" y="172199"/>
                  </a:lnTo>
                  <a:lnTo>
                    <a:pt x="102933" y="172415"/>
                  </a:lnTo>
                  <a:lnTo>
                    <a:pt x="103162" y="172186"/>
                  </a:lnTo>
                  <a:lnTo>
                    <a:pt x="102908" y="172173"/>
                  </a:lnTo>
                  <a:lnTo>
                    <a:pt x="103162" y="171640"/>
                  </a:lnTo>
                  <a:lnTo>
                    <a:pt x="103708" y="171691"/>
                  </a:lnTo>
                  <a:lnTo>
                    <a:pt x="103835" y="171691"/>
                  </a:lnTo>
                  <a:lnTo>
                    <a:pt x="104444" y="171691"/>
                  </a:lnTo>
                  <a:lnTo>
                    <a:pt x="105740" y="170700"/>
                  </a:lnTo>
                  <a:lnTo>
                    <a:pt x="107327" y="170789"/>
                  </a:lnTo>
                  <a:lnTo>
                    <a:pt x="107873" y="170065"/>
                  </a:lnTo>
                  <a:lnTo>
                    <a:pt x="108165" y="169684"/>
                  </a:lnTo>
                  <a:lnTo>
                    <a:pt x="108826" y="169481"/>
                  </a:lnTo>
                  <a:lnTo>
                    <a:pt x="108788" y="169011"/>
                  </a:lnTo>
                  <a:lnTo>
                    <a:pt x="110439" y="168427"/>
                  </a:lnTo>
                  <a:lnTo>
                    <a:pt x="109956" y="168351"/>
                  </a:lnTo>
                  <a:lnTo>
                    <a:pt x="110578" y="168084"/>
                  </a:lnTo>
                  <a:lnTo>
                    <a:pt x="110477" y="167944"/>
                  </a:lnTo>
                  <a:lnTo>
                    <a:pt x="110096" y="167881"/>
                  </a:lnTo>
                  <a:lnTo>
                    <a:pt x="109931" y="167411"/>
                  </a:lnTo>
                  <a:lnTo>
                    <a:pt x="110477" y="167944"/>
                  </a:lnTo>
                  <a:lnTo>
                    <a:pt x="110680" y="168046"/>
                  </a:lnTo>
                  <a:lnTo>
                    <a:pt x="111734" y="167792"/>
                  </a:lnTo>
                  <a:lnTo>
                    <a:pt x="112610" y="167563"/>
                  </a:lnTo>
                  <a:lnTo>
                    <a:pt x="111760" y="167322"/>
                  </a:lnTo>
                  <a:lnTo>
                    <a:pt x="111455" y="167233"/>
                  </a:lnTo>
                  <a:lnTo>
                    <a:pt x="111391" y="166700"/>
                  </a:lnTo>
                  <a:lnTo>
                    <a:pt x="112166" y="167132"/>
                  </a:lnTo>
                  <a:lnTo>
                    <a:pt x="112077" y="166700"/>
                  </a:lnTo>
                  <a:lnTo>
                    <a:pt x="111988" y="166230"/>
                  </a:lnTo>
                  <a:lnTo>
                    <a:pt x="112560" y="166268"/>
                  </a:lnTo>
                  <a:lnTo>
                    <a:pt x="113004" y="166535"/>
                  </a:lnTo>
                  <a:lnTo>
                    <a:pt x="113258" y="166624"/>
                  </a:lnTo>
                  <a:lnTo>
                    <a:pt x="113880" y="166230"/>
                  </a:lnTo>
                  <a:lnTo>
                    <a:pt x="114388" y="165963"/>
                  </a:lnTo>
                  <a:lnTo>
                    <a:pt x="114808" y="165684"/>
                  </a:lnTo>
                  <a:lnTo>
                    <a:pt x="114935" y="165493"/>
                  </a:lnTo>
                  <a:lnTo>
                    <a:pt x="114973" y="165049"/>
                  </a:lnTo>
                  <a:lnTo>
                    <a:pt x="115112" y="165125"/>
                  </a:lnTo>
                  <a:lnTo>
                    <a:pt x="115227" y="165404"/>
                  </a:lnTo>
                  <a:lnTo>
                    <a:pt x="115100" y="165569"/>
                  </a:lnTo>
                  <a:lnTo>
                    <a:pt x="115925" y="165455"/>
                  </a:lnTo>
                  <a:lnTo>
                    <a:pt x="116039" y="165735"/>
                  </a:lnTo>
                  <a:lnTo>
                    <a:pt x="116306" y="165989"/>
                  </a:lnTo>
                  <a:lnTo>
                    <a:pt x="116725" y="165735"/>
                  </a:lnTo>
                  <a:lnTo>
                    <a:pt x="117525" y="165862"/>
                  </a:lnTo>
                  <a:lnTo>
                    <a:pt x="117538" y="165735"/>
                  </a:lnTo>
                  <a:lnTo>
                    <a:pt x="117449" y="165569"/>
                  </a:lnTo>
                  <a:lnTo>
                    <a:pt x="117297" y="165404"/>
                  </a:lnTo>
                  <a:lnTo>
                    <a:pt x="117182" y="165277"/>
                  </a:lnTo>
                  <a:lnTo>
                    <a:pt x="118021" y="164896"/>
                  </a:lnTo>
                  <a:lnTo>
                    <a:pt x="118427" y="164439"/>
                  </a:lnTo>
                  <a:lnTo>
                    <a:pt x="119583" y="164998"/>
                  </a:lnTo>
                  <a:lnTo>
                    <a:pt x="120015" y="164757"/>
                  </a:lnTo>
                  <a:lnTo>
                    <a:pt x="120281" y="164439"/>
                  </a:lnTo>
                  <a:lnTo>
                    <a:pt x="121742" y="162699"/>
                  </a:lnTo>
                  <a:close/>
                </a:path>
                <a:path w="126365" h="187960">
                  <a:moveTo>
                    <a:pt x="123583" y="145478"/>
                  </a:moveTo>
                  <a:lnTo>
                    <a:pt x="123151" y="145542"/>
                  </a:lnTo>
                  <a:lnTo>
                    <a:pt x="123240" y="145669"/>
                  </a:lnTo>
                  <a:lnTo>
                    <a:pt x="123063" y="145630"/>
                  </a:lnTo>
                  <a:lnTo>
                    <a:pt x="123101" y="145465"/>
                  </a:lnTo>
                  <a:lnTo>
                    <a:pt x="123278" y="145427"/>
                  </a:lnTo>
                  <a:lnTo>
                    <a:pt x="123304" y="145224"/>
                  </a:lnTo>
                  <a:lnTo>
                    <a:pt x="123113" y="145199"/>
                  </a:lnTo>
                  <a:lnTo>
                    <a:pt x="122834" y="145465"/>
                  </a:lnTo>
                  <a:lnTo>
                    <a:pt x="122834" y="145288"/>
                  </a:lnTo>
                  <a:lnTo>
                    <a:pt x="122466" y="145351"/>
                  </a:lnTo>
                  <a:lnTo>
                    <a:pt x="122466" y="145783"/>
                  </a:lnTo>
                  <a:lnTo>
                    <a:pt x="122707" y="145478"/>
                  </a:lnTo>
                  <a:lnTo>
                    <a:pt x="122504" y="145846"/>
                  </a:lnTo>
                  <a:lnTo>
                    <a:pt x="122732" y="145669"/>
                  </a:lnTo>
                  <a:lnTo>
                    <a:pt x="123024" y="145669"/>
                  </a:lnTo>
                  <a:lnTo>
                    <a:pt x="123012" y="145846"/>
                  </a:lnTo>
                  <a:lnTo>
                    <a:pt x="123190" y="145961"/>
                  </a:lnTo>
                  <a:lnTo>
                    <a:pt x="123469" y="145986"/>
                  </a:lnTo>
                  <a:lnTo>
                    <a:pt x="123583" y="145478"/>
                  </a:lnTo>
                  <a:close/>
                </a:path>
                <a:path w="126365" h="187960">
                  <a:moveTo>
                    <a:pt x="123685" y="145465"/>
                  </a:moveTo>
                  <a:close/>
                </a:path>
                <a:path w="126365" h="187960">
                  <a:moveTo>
                    <a:pt x="125145" y="149517"/>
                  </a:moveTo>
                  <a:lnTo>
                    <a:pt x="124891" y="148894"/>
                  </a:lnTo>
                  <a:lnTo>
                    <a:pt x="124625" y="148805"/>
                  </a:lnTo>
                  <a:lnTo>
                    <a:pt x="124574" y="148640"/>
                  </a:lnTo>
                  <a:lnTo>
                    <a:pt x="124421" y="148615"/>
                  </a:lnTo>
                  <a:lnTo>
                    <a:pt x="124714" y="148932"/>
                  </a:lnTo>
                  <a:lnTo>
                    <a:pt x="124752" y="149225"/>
                  </a:lnTo>
                  <a:lnTo>
                    <a:pt x="125145" y="149517"/>
                  </a:lnTo>
                  <a:close/>
                </a:path>
                <a:path w="126365" h="187960">
                  <a:moveTo>
                    <a:pt x="125907" y="147624"/>
                  </a:moveTo>
                  <a:lnTo>
                    <a:pt x="124498" y="147053"/>
                  </a:lnTo>
                  <a:lnTo>
                    <a:pt x="124371" y="146913"/>
                  </a:lnTo>
                  <a:lnTo>
                    <a:pt x="124231" y="146900"/>
                  </a:lnTo>
                  <a:lnTo>
                    <a:pt x="124485" y="147243"/>
                  </a:lnTo>
                  <a:lnTo>
                    <a:pt x="124333" y="147370"/>
                  </a:lnTo>
                  <a:lnTo>
                    <a:pt x="124675" y="147447"/>
                  </a:lnTo>
                  <a:lnTo>
                    <a:pt x="124167" y="147612"/>
                  </a:lnTo>
                  <a:lnTo>
                    <a:pt x="124333" y="147828"/>
                  </a:lnTo>
                  <a:lnTo>
                    <a:pt x="123990" y="147396"/>
                  </a:lnTo>
                  <a:lnTo>
                    <a:pt x="123545" y="146685"/>
                  </a:lnTo>
                  <a:lnTo>
                    <a:pt x="122694" y="146685"/>
                  </a:lnTo>
                  <a:lnTo>
                    <a:pt x="122059" y="147358"/>
                  </a:lnTo>
                  <a:lnTo>
                    <a:pt x="122008" y="148361"/>
                  </a:lnTo>
                  <a:lnTo>
                    <a:pt x="123507" y="148120"/>
                  </a:lnTo>
                  <a:lnTo>
                    <a:pt x="123799" y="148209"/>
                  </a:lnTo>
                  <a:lnTo>
                    <a:pt x="124307" y="149326"/>
                  </a:lnTo>
                  <a:lnTo>
                    <a:pt x="124625" y="148945"/>
                  </a:lnTo>
                  <a:lnTo>
                    <a:pt x="123634" y="147929"/>
                  </a:lnTo>
                  <a:lnTo>
                    <a:pt x="125907" y="147624"/>
                  </a:lnTo>
                  <a:close/>
                </a:path>
              </a:pathLst>
            </a:custGeom>
            <a:solidFill>
              <a:srgbClr val="E6E7E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" name="object 1705"/>
            <p:cNvSpPr/>
            <p:nvPr/>
          </p:nvSpPr>
          <p:spPr>
            <a:xfrm>
              <a:off x="6557353" y="3027324"/>
              <a:ext cx="59690" cy="180340"/>
            </a:xfrm>
            <a:custGeom>
              <a:avLst/>
              <a:gdLst/>
              <a:ahLst/>
              <a:cxnLst/>
              <a:rect l="l" t="t" r="r" b="b"/>
              <a:pathLst>
                <a:path w="59690" h="180339">
                  <a:moveTo>
                    <a:pt x="10274" y="66535"/>
                  </a:moveTo>
                  <a:lnTo>
                    <a:pt x="10096" y="66522"/>
                  </a:lnTo>
                  <a:lnTo>
                    <a:pt x="10261" y="66548"/>
                  </a:lnTo>
                  <a:close/>
                </a:path>
                <a:path w="59690" h="180339">
                  <a:moveTo>
                    <a:pt x="10756" y="66548"/>
                  </a:moveTo>
                  <a:lnTo>
                    <a:pt x="10388" y="66395"/>
                  </a:lnTo>
                  <a:lnTo>
                    <a:pt x="10274" y="66535"/>
                  </a:lnTo>
                  <a:lnTo>
                    <a:pt x="10756" y="66548"/>
                  </a:lnTo>
                  <a:close/>
                </a:path>
                <a:path w="59690" h="180339">
                  <a:moveTo>
                    <a:pt x="11010" y="66560"/>
                  </a:moveTo>
                  <a:lnTo>
                    <a:pt x="10756" y="66548"/>
                  </a:lnTo>
                  <a:lnTo>
                    <a:pt x="10972" y="66624"/>
                  </a:lnTo>
                  <a:close/>
                </a:path>
                <a:path w="59690" h="180339">
                  <a:moveTo>
                    <a:pt x="12852" y="66344"/>
                  </a:moveTo>
                  <a:lnTo>
                    <a:pt x="12255" y="66078"/>
                  </a:lnTo>
                  <a:lnTo>
                    <a:pt x="11938" y="66001"/>
                  </a:lnTo>
                  <a:lnTo>
                    <a:pt x="11747" y="65925"/>
                  </a:lnTo>
                  <a:lnTo>
                    <a:pt x="12827" y="65671"/>
                  </a:lnTo>
                  <a:lnTo>
                    <a:pt x="11734" y="65011"/>
                  </a:lnTo>
                  <a:lnTo>
                    <a:pt x="11226" y="65201"/>
                  </a:lnTo>
                  <a:lnTo>
                    <a:pt x="11404" y="65938"/>
                  </a:lnTo>
                  <a:lnTo>
                    <a:pt x="11010" y="66560"/>
                  </a:lnTo>
                  <a:lnTo>
                    <a:pt x="12280" y="66611"/>
                  </a:lnTo>
                  <a:lnTo>
                    <a:pt x="12852" y="66344"/>
                  </a:lnTo>
                  <a:close/>
                </a:path>
                <a:path w="59690" h="180339">
                  <a:moveTo>
                    <a:pt x="17919" y="29883"/>
                  </a:moveTo>
                  <a:lnTo>
                    <a:pt x="17640" y="29591"/>
                  </a:lnTo>
                  <a:lnTo>
                    <a:pt x="17106" y="29159"/>
                  </a:lnTo>
                  <a:lnTo>
                    <a:pt x="16433" y="29133"/>
                  </a:lnTo>
                  <a:lnTo>
                    <a:pt x="12598" y="29425"/>
                  </a:lnTo>
                  <a:lnTo>
                    <a:pt x="16992" y="30632"/>
                  </a:lnTo>
                  <a:lnTo>
                    <a:pt x="17919" y="29883"/>
                  </a:lnTo>
                  <a:close/>
                </a:path>
                <a:path w="59690" h="180339">
                  <a:moveTo>
                    <a:pt x="18834" y="128625"/>
                  </a:moveTo>
                  <a:lnTo>
                    <a:pt x="18173" y="128676"/>
                  </a:lnTo>
                  <a:lnTo>
                    <a:pt x="18681" y="128689"/>
                  </a:lnTo>
                  <a:lnTo>
                    <a:pt x="18834" y="128625"/>
                  </a:lnTo>
                  <a:close/>
                </a:path>
                <a:path w="59690" h="180339">
                  <a:moveTo>
                    <a:pt x="20180" y="106260"/>
                  </a:moveTo>
                  <a:lnTo>
                    <a:pt x="20015" y="104952"/>
                  </a:lnTo>
                  <a:lnTo>
                    <a:pt x="19431" y="103632"/>
                  </a:lnTo>
                  <a:lnTo>
                    <a:pt x="17919" y="103466"/>
                  </a:lnTo>
                  <a:lnTo>
                    <a:pt x="17424" y="103759"/>
                  </a:lnTo>
                  <a:lnTo>
                    <a:pt x="17983" y="103949"/>
                  </a:lnTo>
                  <a:lnTo>
                    <a:pt x="18084" y="104343"/>
                  </a:lnTo>
                  <a:lnTo>
                    <a:pt x="17868" y="105498"/>
                  </a:lnTo>
                  <a:lnTo>
                    <a:pt x="18072" y="106324"/>
                  </a:lnTo>
                  <a:lnTo>
                    <a:pt x="19380" y="106438"/>
                  </a:lnTo>
                  <a:lnTo>
                    <a:pt x="18427" y="105664"/>
                  </a:lnTo>
                  <a:lnTo>
                    <a:pt x="19812" y="106375"/>
                  </a:lnTo>
                  <a:lnTo>
                    <a:pt x="20180" y="106260"/>
                  </a:lnTo>
                  <a:close/>
                </a:path>
                <a:path w="59690" h="180339">
                  <a:moveTo>
                    <a:pt x="20751" y="151904"/>
                  </a:moveTo>
                  <a:lnTo>
                    <a:pt x="20599" y="151815"/>
                  </a:lnTo>
                  <a:lnTo>
                    <a:pt x="20243" y="151866"/>
                  </a:lnTo>
                  <a:lnTo>
                    <a:pt x="20027" y="152247"/>
                  </a:lnTo>
                  <a:lnTo>
                    <a:pt x="20307" y="152133"/>
                  </a:lnTo>
                  <a:lnTo>
                    <a:pt x="20574" y="152196"/>
                  </a:lnTo>
                  <a:lnTo>
                    <a:pt x="20751" y="151904"/>
                  </a:lnTo>
                  <a:close/>
                </a:path>
                <a:path w="59690" h="180339">
                  <a:moveTo>
                    <a:pt x="21031" y="71755"/>
                  </a:moveTo>
                  <a:close/>
                </a:path>
                <a:path w="59690" h="180339">
                  <a:moveTo>
                    <a:pt x="21539" y="72478"/>
                  </a:moveTo>
                  <a:lnTo>
                    <a:pt x="20955" y="72199"/>
                  </a:lnTo>
                  <a:lnTo>
                    <a:pt x="21539" y="72478"/>
                  </a:lnTo>
                  <a:close/>
                </a:path>
                <a:path w="59690" h="180339">
                  <a:moveTo>
                    <a:pt x="21869" y="72631"/>
                  </a:moveTo>
                  <a:lnTo>
                    <a:pt x="21704" y="72555"/>
                  </a:lnTo>
                  <a:lnTo>
                    <a:pt x="21539" y="72478"/>
                  </a:lnTo>
                  <a:lnTo>
                    <a:pt x="20027" y="72428"/>
                  </a:lnTo>
                  <a:lnTo>
                    <a:pt x="20154" y="72275"/>
                  </a:lnTo>
                  <a:lnTo>
                    <a:pt x="20929" y="72199"/>
                  </a:lnTo>
                  <a:lnTo>
                    <a:pt x="21297" y="72161"/>
                  </a:lnTo>
                  <a:lnTo>
                    <a:pt x="19761" y="71704"/>
                  </a:lnTo>
                  <a:lnTo>
                    <a:pt x="19354" y="71462"/>
                  </a:lnTo>
                  <a:lnTo>
                    <a:pt x="16675" y="71539"/>
                  </a:lnTo>
                  <a:lnTo>
                    <a:pt x="20789" y="75031"/>
                  </a:lnTo>
                  <a:lnTo>
                    <a:pt x="21666" y="73418"/>
                  </a:lnTo>
                  <a:lnTo>
                    <a:pt x="21856" y="72974"/>
                  </a:lnTo>
                  <a:lnTo>
                    <a:pt x="21869" y="72631"/>
                  </a:lnTo>
                  <a:close/>
                </a:path>
                <a:path w="59690" h="180339">
                  <a:moveTo>
                    <a:pt x="22161" y="19710"/>
                  </a:moveTo>
                  <a:close/>
                </a:path>
                <a:path w="59690" h="180339">
                  <a:moveTo>
                    <a:pt x="22745" y="102362"/>
                  </a:moveTo>
                  <a:lnTo>
                    <a:pt x="22555" y="102196"/>
                  </a:lnTo>
                  <a:lnTo>
                    <a:pt x="22720" y="102349"/>
                  </a:lnTo>
                  <a:close/>
                </a:path>
                <a:path w="59690" h="180339">
                  <a:moveTo>
                    <a:pt x="22783" y="19367"/>
                  </a:moveTo>
                  <a:lnTo>
                    <a:pt x="22580" y="19164"/>
                  </a:lnTo>
                  <a:lnTo>
                    <a:pt x="22288" y="19685"/>
                  </a:lnTo>
                  <a:lnTo>
                    <a:pt x="22161" y="19735"/>
                  </a:lnTo>
                  <a:lnTo>
                    <a:pt x="22059" y="19926"/>
                  </a:lnTo>
                  <a:lnTo>
                    <a:pt x="21945" y="20561"/>
                  </a:lnTo>
                  <a:lnTo>
                    <a:pt x="22148" y="20675"/>
                  </a:lnTo>
                  <a:lnTo>
                    <a:pt x="22275" y="20447"/>
                  </a:lnTo>
                  <a:lnTo>
                    <a:pt x="22783" y="19951"/>
                  </a:lnTo>
                  <a:lnTo>
                    <a:pt x="22783" y="19367"/>
                  </a:lnTo>
                  <a:close/>
                </a:path>
                <a:path w="59690" h="180339">
                  <a:moveTo>
                    <a:pt x="22809" y="102730"/>
                  </a:moveTo>
                  <a:lnTo>
                    <a:pt x="22720" y="102349"/>
                  </a:lnTo>
                  <a:lnTo>
                    <a:pt x="22542" y="102196"/>
                  </a:lnTo>
                  <a:lnTo>
                    <a:pt x="22809" y="102730"/>
                  </a:lnTo>
                  <a:close/>
                </a:path>
                <a:path w="59690" h="180339">
                  <a:moveTo>
                    <a:pt x="23114" y="18161"/>
                  </a:moveTo>
                  <a:lnTo>
                    <a:pt x="23101" y="17437"/>
                  </a:lnTo>
                  <a:lnTo>
                    <a:pt x="21094" y="18376"/>
                  </a:lnTo>
                  <a:lnTo>
                    <a:pt x="20472" y="18859"/>
                  </a:lnTo>
                  <a:lnTo>
                    <a:pt x="20167" y="19164"/>
                  </a:lnTo>
                  <a:lnTo>
                    <a:pt x="20904" y="20447"/>
                  </a:lnTo>
                  <a:lnTo>
                    <a:pt x="21310" y="20129"/>
                  </a:lnTo>
                  <a:lnTo>
                    <a:pt x="21678" y="19685"/>
                  </a:lnTo>
                  <a:lnTo>
                    <a:pt x="21691" y="19926"/>
                  </a:lnTo>
                  <a:lnTo>
                    <a:pt x="22110" y="19735"/>
                  </a:lnTo>
                  <a:lnTo>
                    <a:pt x="22161" y="19519"/>
                  </a:lnTo>
                  <a:lnTo>
                    <a:pt x="22110" y="19367"/>
                  </a:lnTo>
                  <a:lnTo>
                    <a:pt x="22021" y="19519"/>
                  </a:lnTo>
                  <a:lnTo>
                    <a:pt x="21437" y="19431"/>
                  </a:lnTo>
                  <a:lnTo>
                    <a:pt x="21805" y="19367"/>
                  </a:lnTo>
                  <a:lnTo>
                    <a:pt x="22237" y="18707"/>
                  </a:lnTo>
                  <a:lnTo>
                    <a:pt x="23114" y="18161"/>
                  </a:lnTo>
                  <a:close/>
                </a:path>
                <a:path w="59690" h="180339">
                  <a:moveTo>
                    <a:pt x="23241" y="101015"/>
                  </a:moveTo>
                  <a:lnTo>
                    <a:pt x="22415" y="100838"/>
                  </a:lnTo>
                  <a:lnTo>
                    <a:pt x="22123" y="100660"/>
                  </a:lnTo>
                  <a:lnTo>
                    <a:pt x="22275" y="100977"/>
                  </a:lnTo>
                  <a:lnTo>
                    <a:pt x="22796" y="101155"/>
                  </a:lnTo>
                  <a:lnTo>
                    <a:pt x="23152" y="101269"/>
                  </a:lnTo>
                  <a:lnTo>
                    <a:pt x="23241" y="101015"/>
                  </a:lnTo>
                  <a:close/>
                </a:path>
                <a:path w="59690" h="180339">
                  <a:moveTo>
                    <a:pt x="23850" y="31229"/>
                  </a:moveTo>
                  <a:lnTo>
                    <a:pt x="23698" y="31140"/>
                  </a:lnTo>
                  <a:lnTo>
                    <a:pt x="23444" y="31305"/>
                  </a:lnTo>
                  <a:lnTo>
                    <a:pt x="23850" y="31229"/>
                  </a:lnTo>
                  <a:close/>
                </a:path>
                <a:path w="59690" h="180339">
                  <a:moveTo>
                    <a:pt x="23888" y="129032"/>
                  </a:moveTo>
                  <a:lnTo>
                    <a:pt x="22517" y="128485"/>
                  </a:lnTo>
                  <a:lnTo>
                    <a:pt x="20637" y="127736"/>
                  </a:lnTo>
                  <a:lnTo>
                    <a:pt x="19418" y="128384"/>
                  </a:lnTo>
                  <a:lnTo>
                    <a:pt x="18834" y="128625"/>
                  </a:lnTo>
                  <a:lnTo>
                    <a:pt x="20751" y="128485"/>
                  </a:lnTo>
                  <a:lnTo>
                    <a:pt x="22834" y="128841"/>
                  </a:lnTo>
                  <a:lnTo>
                    <a:pt x="18681" y="128689"/>
                  </a:lnTo>
                  <a:lnTo>
                    <a:pt x="18440" y="128866"/>
                  </a:lnTo>
                  <a:lnTo>
                    <a:pt x="18326" y="129336"/>
                  </a:lnTo>
                  <a:lnTo>
                    <a:pt x="18503" y="129870"/>
                  </a:lnTo>
                  <a:lnTo>
                    <a:pt x="18605" y="129336"/>
                  </a:lnTo>
                  <a:lnTo>
                    <a:pt x="20256" y="129908"/>
                  </a:lnTo>
                  <a:lnTo>
                    <a:pt x="20624" y="129895"/>
                  </a:lnTo>
                  <a:lnTo>
                    <a:pt x="22110" y="129336"/>
                  </a:lnTo>
                  <a:lnTo>
                    <a:pt x="23215" y="128905"/>
                  </a:lnTo>
                  <a:lnTo>
                    <a:pt x="23888" y="129032"/>
                  </a:lnTo>
                  <a:close/>
                </a:path>
                <a:path w="59690" h="180339">
                  <a:moveTo>
                    <a:pt x="24930" y="29616"/>
                  </a:moveTo>
                  <a:lnTo>
                    <a:pt x="23241" y="29959"/>
                  </a:lnTo>
                  <a:lnTo>
                    <a:pt x="23622" y="29476"/>
                  </a:lnTo>
                  <a:lnTo>
                    <a:pt x="23622" y="29171"/>
                  </a:lnTo>
                  <a:lnTo>
                    <a:pt x="23126" y="29476"/>
                  </a:lnTo>
                  <a:lnTo>
                    <a:pt x="23177" y="29044"/>
                  </a:lnTo>
                  <a:lnTo>
                    <a:pt x="23558" y="29171"/>
                  </a:lnTo>
                  <a:lnTo>
                    <a:pt x="23647" y="29044"/>
                  </a:lnTo>
                  <a:lnTo>
                    <a:pt x="24053" y="29248"/>
                  </a:lnTo>
                  <a:lnTo>
                    <a:pt x="23876" y="28956"/>
                  </a:lnTo>
                  <a:lnTo>
                    <a:pt x="23825" y="28829"/>
                  </a:lnTo>
                  <a:lnTo>
                    <a:pt x="23749" y="28651"/>
                  </a:lnTo>
                  <a:lnTo>
                    <a:pt x="23380" y="28511"/>
                  </a:lnTo>
                  <a:lnTo>
                    <a:pt x="23253" y="28486"/>
                  </a:lnTo>
                  <a:lnTo>
                    <a:pt x="22885" y="28829"/>
                  </a:lnTo>
                  <a:lnTo>
                    <a:pt x="22999" y="28511"/>
                  </a:lnTo>
                  <a:lnTo>
                    <a:pt x="22555" y="28448"/>
                  </a:lnTo>
                  <a:lnTo>
                    <a:pt x="20167" y="27762"/>
                  </a:lnTo>
                  <a:lnTo>
                    <a:pt x="20345" y="28041"/>
                  </a:lnTo>
                  <a:lnTo>
                    <a:pt x="19773" y="28714"/>
                  </a:lnTo>
                  <a:lnTo>
                    <a:pt x="19164" y="29133"/>
                  </a:lnTo>
                  <a:lnTo>
                    <a:pt x="18719" y="30962"/>
                  </a:lnTo>
                  <a:lnTo>
                    <a:pt x="23291" y="30886"/>
                  </a:lnTo>
                  <a:lnTo>
                    <a:pt x="23698" y="31140"/>
                  </a:lnTo>
                  <a:lnTo>
                    <a:pt x="24130" y="30886"/>
                  </a:lnTo>
                  <a:lnTo>
                    <a:pt x="24714" y="30530"/>
                  </a:lnTo>
                  <a:lnTo>
                    <a:pt x="24841" y="29959"/>
                  </a:lnTo>
                  <a:lnTo>
                    <a:pt x="24930" y="29616"/>
                  </a:lnTo>
                  <a:close/>
                </a:path>
                <a:path w="59690" h="180339">
                  <a:moveTo>
                    <a:pt x="25082" y="9525"/>
                  </a:moveTo>
                  <a:lnTo>
                    <a:pt x="22631" y="12903"/>
                  </a:lnTo>
                  <a:lnTo>
                    <a:pt x="22847" y="12357"/>
                  </a:lnTo>
                  <a:lnTo>
                    <a:pt x="23050" y="11887"/>
                  </a:lnTo>
                  <a:lnTo>
                    <a:pt x="17818" y="12192"/>
                  </a:lnTo>
                  <a:lnTo>
                    <a:pt x="17881" y="12700"/>
                  </a:lnTo>
                  <a:lnTo>
                    <a:pt x="19138" y="12598"/>
                  </a:lnTo>
                  <a:lnTo>
                    <a:pt x="21361" y="12611"/>
                  </a:lnTo>
                  <a:lnTo>
                    <a:pt x="22440" y="12776"/>
                  </a:lnTo>
                  <a:lnTo>
                    <a:pt x="22415" y="13004"/>
                  </a:lnTo>
                  <a:lnTo>
                    <a:pt x="22301" y="13703"/>
                  </a:lnTo>
                  <a:lnTo>
                    <a:pt x="22961" y="13525"/>
                  </a:lnTo>
                  <a:lnTo>
                    <a:pt x="23812" y="13195"/>
                  </a:lnTo>
                  <a:lnTo>
                    <a:pt x="24498" y="11137"/>
                  </a:lnTo>
                  <a:lnTo>
                    <a:pt x="24904" y="10287"/>
                  </a:lnTo>
                  <a:lnTo>
                    <a:pt x="25082" y="9525"/>
                  </a:lnTo>
                  <a:close/>
                </a:path>
                <a:path w="59690" h="180339">
                  <a:moveTo>
                    <a:pt x="25107" y="65455"/>
                  </a:moveTo>
                  <a:lnTo>
                    <a:pt x="24968" y="65316"/>
                  </a:lnTo>
                  <a:lnTo>
                    <a:pt x="24790" y="65290"/>
                  </a:lnTo>
                  <a:lnTo>
                    <a:pt x="24511" y="65290"/>
                  </a:lnTo>
                  <a:lnTo>
                    <a:pt x="24371" y="65443"/>
                  </a:lnTo>
                  <a:lnTo>
                    <a:pt x="24460" y="65112"/>
                  </a:lnTo>
                  <a:lnTo>
                    <a:pt x="23190" y="65735"/>
                  </a:lnTo>
                  <a:lnTo>
                    <a:pt x="23901" y="65773"/>
                  </a:lnTo>
                  <a:lnTo>
                    <a:pt x="25107" y="65455"/>
                  </a:lnTo>
                  <a:close/>
                </a:path>
                <a:path w="59690" h="180339">
                  <a:moveTo>
                    <a:pt x="25260" y="79781"/>
                  </a:moveTo>
                  <a:lnTo>
                    <a:pt x="23329" y="79756"/>
                  </a:lnTo>
                  <a:lnTo>
                    <a:pt x="22745" y="79565"/>
                  </a:lnTo>
                  <a:lnTo>
                    <a:pt x="22656" y="79349"/>
                  </a:lnTo>
                  <a:lnTo>
                    <a:pt x="23368" y="79476"/>
                  </a:lnTo>
                  <a:lnTo>
                    <a:pt x="23583" y="79235"/>
                  </a:lnTo>
                  <a:lnTo>
                    <a:pt x="24117" y="79222"/>
                  </a:lnTo>
                  <a:lnTo>
                    <a:pt x="24231" y="78359"/>
                  </a:lnTo>
                  <a:lnTo>
                    <a:pt x="22491" y="77838"/>
                  </a:lnTo>
                  <a:lnTo>
                    <a:pt x="21717" y="77939"/>
                  </a:lnTo>
                  <a:lnTo>
                    <a:pt x="20726" y="78270"/>
                  </a:lnTo>
                  <a:lnTo>
                    <a:pt x="19761" y="78219"/>
                  </a:lnTo>
                  <a:lnTo>
                    <a:pt x="18719" y="78257"/>
                  </a:lnTo>
                  <a:lnTo>
                    <a:pt x="18364" y="78066"/>
                  </a:lnTo>
                  <a:lnTo>
                    <a:pt x="17716" y="78079"/>
                  </a:lnTo>
                  <a:lnTo>
                    <a:pt x="17741" y="77762"/>
                  </a:lnTo>
                  <a:lnTo>
                    <a:pt x="17627" y="77355"/>
                  </a:lnTo>
                  <a:lnTo>
                    <a:pt x="16598" y="77597"/>
                  </a:lnTo>
                  <a:lnTo>
                    <a:pt x="16598" y="78016"/>
                  </a:lnTo>
                  <a:lnTo>
                    <a:pt x="16814" y="78727"/>
                  </a:lnTo>
                  <a:lnTo>
                    <a:pt x="17729" y="78778"/>
                  </a:lnTo>
                  <a:lnTo>
                    <a:pt x="18364" y="78879"/>
                  </a:lnTo>
                  <a:lnTo>
                    <a:pt x="17907" y="78562"/>
                  </a:lnTo>
                  <a:lnTo>
                    <a:pt x="18897" y="78663"/>
                  </a:lnTo>
                  <a:lnTo>
                    <a:pt x="18897" y="78867"/>
                  </a:lnTo>
                  <a:lnTo>
                    <a:pt x="22174" y="80327"/>
                  </a:lnTo>
                  <a:lnTo>
                    <a:pt x="22390" y="80391"/>
                  </a:lnTo>
                  <a:lnTo>
                    <a:pt x="25260" y="79781"/>
                  </a:lnTo>
                  <a:close/>
                </a:path>
                <a:path w="59690" h="180339">
                  <a:moveTo>
                    <a:pt x="25565" y="105854"/>
                  </a:moveTo>
                  <a:lnTo>
                    <a:pt x="25425" y="105016"/>
                  </a:lnTo>
                  <a:lnTo>
                    <a:pt x="25323" y="104444"/>
                  </a:lnTo>
                  <a:lnTo>
                    <a:pt x="23520" y="103238"/>
                  </a:lnTo>
                  <a:lnTo>
                    <a:pt x="23164" y="102730"/>
                  </a:lnTo>
                  <a:lnTo>
                    <a:pt x="22745" y="102362"/>
                  </a:lnTo>
                  <a:lnTo>
                    <a:pt x="22809" y="102730"/>
                  </a:lnTo>
                  <a:lnTo>
                    <a:pt x="22517" y="102184"/>
                  </a:lnTo>
                  <a:lnTo>
                    <a:pt x="21882" y="101854"/>
                  </a:lnTo>
                  <a:lnTo>
                    <a:pt x="21285" y="101688"/>
                  </a:lnTo>
                  <a:lnTo>
                    <a:pt x="20332" y="100469"/>
                  </a:lnTo>
                  <a:lnTo>
                    <a:pt x="18351" y="99936"/>
                  </a:lnTo>
                  <a:lnTo>
                    <a:pt x="17475" y="99466"/>
                  </a:lnTo>
                  <a:lnTo>
                    <a:pt x="17106" y="99275"/>
                  </a:lnTo>
                  <a:lnTo>
                    <a:pt x="16916" y="99174"/>
                  </a:lnTo>
                  <a:lnTo>
                    <a:pt x="17233" y="98780"/>
                  </a:lnTo>
                  <a:lnTo>
                    <a:pt x="18046" y="99707"/>
                  </a:lnTo>
                  <a:lnTo>
                    <a:pt x="18999" y="99644"/>
                  </a:lnTo>
                  <a:lnTo>
                    <a:pt x="18986" y="99009"/>
                  </a:lnTo>
                  <a:lnTo>
                    <a:pt x="17538" y="98780"/>
                  </a:lnTo>
                  <a:lnTo>
                    <a:pt x="17360" y="98679"/>
                  </a:lnTo>
                  <a:lnTo>
                    <a:pt x="17551" y="98590"/>
                  </a:lnTo>
                  <a:lnTo>
                    <a:pt x="17526" y="98463"/>
                  </a:lnTo>
                  <a:lnTo>
                    <a:pt x="17310" y="98399"/>
                  </a:lnTo>
                  <a:lnTo>
                    <a:pt x="16903" y="98323"/>
                  </a:lnTo>
                  <a:lnTo>
                    <a:pt x="14249" y="97561"/>
                  </a:lnTo>
                  <a:lnTo>
                    <a:pt x="14224" y="99275"/>
                  </a:lnTo>
                  <a:lnTo>
                    <a:pt x="16713" y="101396"/>
                  </a:lnTo>
                  <a:lnTo>
                    <a:pt x="15468" y="99275"/>
                  </a:lnTo>
                  <a:lnTo>
                    <a:pt x="16357" y="99771"/>
                  </a:lnTo>
                  <a:lnTo>
                    <a:pt x="16319" y="99466"/>
                  </a:lnTo>
                  <a:lnTo>
                    <a:pt x="16725" y="100253"/>
                  </a:lnTo>
                  <a:lnTo>
                    <a:pt x="16941" y="100571"/>
                  </a:lnTo>
                  <a:lnTo>
                    <a:pt x="17678" y="101041"/>
                  </a:lnTo>
                  <a:lnTo>
                    <a:pt x="18529" y="101942"/>
                  </a:lnTo>
                  <a:lnTo>
                    <a:pt x="18757" y="102666"/>
                  </a:lnTo>
                  <a:lnTo>
                    <a:pt x="19227" y="102654"/>
                  </a:lnTo>
                  <a:lnTo>
                    <a:pt x="18846" y="102362"/>
                  </a:lnTo>
                  <a:lnTo>
                    <a:pt x="18808" y="102146"/>
                  </a:lnTo>
                  <a:lnTo>
                    <a:pt x="19875" y="102654"/>
                  </a:lnTo>
                  <a:lnTo>
                    <a:pt x="19913" y="103911"/>
                  </a:lnTo>
                  <a:lnTo>
                    <a:pt x="20942" y="104775"/>
                  </a:lnTo>
                  <a:lnTo>
                    <a:pt x="21450" y="105092"/>
                  </a:lnTo>
                  <a:lnTo>
                    <a:pt x="22542" y="105854"/>
                  </a:lnTo>
                  <a:lnTo>
                    <a:pt x="22923" y="105016"/>
                  </a:lnTo>
                  <a:lnTo>
                    <a:pt x="25565" y="105854"/>
                  </a:lnTo>
                  <a:close/>
                </a:path>
                <a:path w="59690" h="180339">
                  <a:moveTo>
                    <a:pt x="25704" y="30886"/>
                  </a:moveTo>
                  <a:lnTo>
                    <a:pt x="23850" y="31229"/>
                  </a:lnTo>
                  <a:lnTo>
                    <a:pt x="24549" y="31661"/>
                  </a:lnTo>
                  <a:lnTo>
                    <a:pt x="25704" y="30886"/>
                  </a:lnTo>
                  <a:close/>
                </a:path>
                <a:path w="59690" h="180339">
                  <a:moveTo>
                    <a:pt x="26530" y="36182"/>
                  </a:moveTo>
                  <a:lnTo>
                    <a:pt x="25590" y="35052"/>
                  </a:lnTo>
                  <a:lnTo>
                    <a:pt x="23241" y="35128"/>
                  </a:lnTo>
                  <a:lnTo>
                    <a:pt x="22110" y="35052"/>
                  </a:lnTo>
                  <a:lnTo>
                    <a:pt x="21907" y="33693"/>
                  </a:lnTo>
                  <a:lnTo>
                    <a:pt x="16611" y="35026"/>
                  </a:lnTo>
                  <a:lnTo>
                    <a:pt x="15392" y="35356"/>
                  </a:lnTo>
                  <a:lnTo>
                    <a:pt x="14478" y="35306"/>
                  </a:lnTo>
                  <a:lnTo>
                    <a:pt x="13855" y="35674"/>
                  </a:lnTo>
                  <a:lnTo>
                    <a:pt x="13728" y="36487"/>
                  </a:lnTo>
                  <a:lnTo>
                    <a:pt x="14986" y="35941"/>
                  </a:lnTo>
                  <a:lnTo>
                    <a:pt x="19773" y="36766"/>
                  </a:lnTo>
                  <a:lnTo>
                    <a:pt x="21412" y="37261"/>
                  </a:lnTo>
                  <a:lnTo>
                    <a:pt x="23990" y="36690"/>
                  </a:lnTo>
                  <a:lnTo>
                    <a:pt x="25412" y="36550"/>
                  </a:lnTo>
                  <a:lnTo>
                    <a:pt x="24485" y="36220"/>
                  </a:lnTo>
                  <a:lnTo>
                    <a:pt x="25082" y="35852"/>
                  </a:lnTo>
                  <a:lnTo>
                    <a:pt x="25831" y="35890"/>
                  </a:lnTo>
                  <a:lnTo>
                    <a:pt x="25730" y="35445"/>
                  </a:lnTo>
                  <a:lnTo>
                    <a:pt x="26530" y="36182"/>
                  </a:lnTo>
                  <a:close/>
                </a:path>
                <a:path w="59690" h="180339">
                  <a:moveTo>
                    <a:pt x="26835" y="117983"/>
                  </a:moveTo>
                  <a:lnTo>
                    <a:pt x="26695" y="117716"/>
                  </a:lnTo>
                  <a:lnTo>
                    <a:pt x="26060" y="117449"/>
                  </a:lnTo>
                  <a:lnTo>
                    <a:pt x="24752" y="117640"/>
                  </a:lnTo>
                  <a:lnTo>
                    <a:pt x="24409" y="117983"/>
                  </a:lnTo>
                  <a:lnTo>
                    <a:pt x="24472" y="118224"/>
                  </a:lnTo>
                  <a:lnTo>
                    <a:pt x="24142" y="118300"/>
                  </a:lnTo>
                  <a:lnTo>
                    <a:pt x="24358" y="118033"/>
                  </a:lnTo>
                  <a:lnTo>
                    <a:pt x="23456" y="118491"/>
                  </a:lnTo>
                  <a:lnTo>
                    <a:pt x="24828" y="118465"/>
                  </a:lnTo>
                  <a:lnTo>
                    <a:pt x="25146" y="118503"/>
                  </a:lnTo>
                  <a:lnTo>
                    <a:pt x="25349" y="118402"/>
                  </a:lnTo>
                  <a:lnTo>
                    <a:pt x="25463" y="118097"/>
                  </a:lnTo>
                  <a:lnTo>
                    <a:pt x="25158" y="118071"/>
                  </a:lnTo>
                  <a:lnTo>
                    <a:pt x="25120" y="117868"/>
                  </a:lnTo>
                  <a:lnTo>
                    <a:pt x="26835" y="117983"/>
                  </a:lnTo>
                  <a:close/>
                </a:path>
                <a:path w="59690" h="180339">
                  <a:moveTo>
                    <a:pt x="27266" y="131165"/>
                  </a:moveTo>
                  <a:lnTo>
                    <a:pt x="26898" y="130898"/>
                  </a:lnTo>
                  <a:lnTo>
                    <a:pt x="26225" y="130797"/>
                  </a:lnTo>
                  <a:lnTo>
                    <a:pt x="24371" y="130187"/>
                  </a:lnTo>
                  <a:lnTo>
                    <a:pt x="24803" y="131025"/>
                  </a:lnTo>
                  <a:lnTo>
                    <a:pt x="25908" y="131292"/>
                  </a:lnTo>
                  <a:lnTo>
                    <a:pt x="27266" y="131165"/>
                  </a:lnTo>
                  <a:close/>
                </a:path>
                <a:path w="59690" h="180339">
                  <a:moveTo>
                    <a:pt x="27419" y="103416"/>
                  </a:moveTo>
                  <a:lnTo>
                    <a:pt x="27114" y="103047"/>
                  </a:lnTo>
                  <a:lnTo>
                    <a:pt x="26708" y="102730"/>
                  </a:lnTo>
                  <a:lnTo>
                    <a:pt x="26035" y="102704"/>
                  </a:lnTo>
                  <a:lnTo>
                    <a:pt x="26581" y="103822"/>
                  </a:lnTo>
                  <a:lnTo>
                    <a:pt x="27051" y="103898"/>
                  </a:lnTo>
                  <a:lnTo>
                    <a:pt x="27419" y="103416"/>
                  </a:lnTo>
                  <a:close/>
                </a:path>
                <a:path w="59690" h="180339">
                  <a:moveTo>
                    <a:pt x="27774" y="6883"/>
                  </a:moveTo>
                  <a:lnTo>
                    <a:pt x="27495" y="5499"/>
                  </a:lnTo>
                  <a:lnTo>
                    <a:pt x="27165" y="5727"/>
                  </a:lnTo>
                  <a:lnTo>
                    <a:pt x="27520" y="6756"/>
                  </a:lnTo>
                  <a:lnTo>
                    <a:pt x="27774" y="6883"/>
                  </a:lnTo>
                  <a:close/>
                </a:path>
                <a:path w="59690" h="180339">
                  <a:moveTo>
                    <a:pt x="27851" y="7708"/>
                  </a:moveTo>
                  <a:lnTo>
                    <a:pt x="27520" y="6756"/>
                  </a:lnTo>
                  <a:lnTo>
                    <a:pt x="26073" y="6007"/>
                  </a:lnTo>
                  <a:lnTo>
                    <a:pt x="25882" y="8051"/>
                  </a:lnTo>
                  <a:lnTo>
                    <a:pt x="26352" y="8191"/>
                  </a:lnTo>
                  <a:lnTo>
                    <a:pt x="26339" y="7835"/>
                  </a:lnTo>
                  <a:lnTo>
                    <a:pt x="26479" y="7772"/>
                  </a:lnTo>
                  <a:lnTo>
                    <a:pt x="26466" y="8102"/>
                  </a:lnTo>
                  <a:lnTo>
                    <a:pt x="26530" y="7835"/>
                  </a:lnTo>
                  <a:lnTo>
                    <a:pt x="27190" y="7772"/>
                  </a:lnTo>
                  <a:lnTo>
                    <a:pt x="27851" y="7708"/>
                  </a:lnTo>
                  <a:close/>
                </a:path>
                <a:path w="59690" h="180339">
                  <a:moveTo>
                    <a:pt x="27927" y="131127"/>
                  </a:moveTo>
                  <a:lnTo>
                    <a:pt x="27266" y="131165"/>
                  </a:lnTo>
                  <a:lnTo>
                    <a:pt x="27393" y="131267"/>
                  </a:lnTo>
                  <a:lnTo>
                    <a:pt x="27927" y="131127"/>
                  </a:lnTo>
                  <a:close/>
                </a:path>
                <a:path w="59690" h="180339">
                  <a:moveTo>
                    <a:pt x="28219" y="37630"/>
                  </a:moveTo>
                  <a:lnTo>
                    <a:pt x="27724" y="37363"/>
                  </a:lnTo>
                  <a:lnTo>
                    <a:pt x="25387" y="37185"/>
                  </a:lnTo>
                  <a:lnTo>
                    <a:pt x="26441" y="38188"/>
                  </a:lnTo>
                  <a:lnTo>
                    <a:pt x="27190" y="37731"/>
                  </a:lnTo>
                  <a:lnTo>
                    <a:pt x="27241" y="37947"/>
                  </a:lnTo>
                  <a:lnTo>
                    <a:pt x="28219" y="37630"/>
                  </a:lnTo>
                  <a:close/>
                </a:path>
                <a:path w="59690" h="180339">
                  <a:moveTo>
                    <a:pt x="28968" y="406"/>
                  </a:moveTo>
                  <a:lnTo>
                    <a:pt x="28778" y="381"/>
                  </a:lnTo>
                  <a:lnTo>
                    <a:pt x="28905" y="431"/>
                  </a:lnTo>
                  <a:close/>
                </a:path>
                <a:path w="59690" h="180339">
                  <a:moveTo>
                    <a:pt x="29603" y="130670"/>
                  </a:moveTo>
                  <a:lnTo>
                    <a:pt x="27927" y="131127"/>
                  </a:lnTo>
                  <a:lnTo>
                    <a:pt x="29451" y="131343"/>
                  </a:lnTo>
                  <a:lnTo>
                    <a:pt x="29603" y="130670"/>
                  </a:lnTo>
                  <a:close/>
                </a:path>
                <a:path w="59690" h="180339">
                  <a:moveTo>
                    <a:pt x="29870" y="115443"/>
                  </a:moveTo>
                  <a:lnTo>
                    <a:pt x="29476" y="115455"/>
                  </a:lnTo>
                  <a:lnTo>
                    <a:pt x="29870" y="115443"/>
                  </a:lnTo>
                  <a:close/>
                </a:path>
                <a:path w="59690" h="180339">
                  <a:moveTo>
                    <a:pt x="30568" y="774"/>
                  </a:moveTo>
                  <a:lnTo>
                    <a:pt x="30238" y="0"/>
                  </a:lnTo>
                  <a:lnTo>
                    <a:pt x="28994" y="406"/>
                  </a:lnTo>
                  <a:lnTo>
                    <a:pt x="29654" y="469"/>
                  </a:lnTo>
                  <a:lnTo>
                    <a:pt x="29235" y="749"/>
                  </a:lnTo>
                  <a:lnTo>
                    <a:pt x="28778" y="774"/>
                  </a:lnTo>
                  <a:lnTo>
                    <a:pt x="30568" y="774"/>
                  </a:lnTo>
                  <a:close/>
                </a:path>
                <a:path w="59690" h="180339">
                  <a:moveTo>
                    <a:pt x="30734" y="119265"/>
                  </a:moveTo>
                  <a:lnTo>
                    <a:pt x="30276" y="118694"/>
                  </a:lnTo>
                  <a:lnTo>
                    <a:pt x="29641" y="118135"/>
                  </a:lnTo>
                  <a:lnTo>
                    <a:pt x="27355" y="118872"/>
                  </a:lnTo>
                  <a:lnTo>
                    <a:pt x="26416" y="119367"/>
                  </a:lnTo>
                  <a:lnTo>
                    <a:pt x="22263" y="120002"/>
                  </a:lnTo>
                  <a:lnTo>
                    <a:pt x="26149" y="121285"/>
                  </a:lnTo>
                  <a:lnTo>
                    <a:pt x="28054" y="121246"/>
                  </a:lnTo>
                  <a:lnTo>
                    <a:pt x="28371" y="120802"/>
                  </a:lnTo>
                  <a:lnTo>
                    <a:pt x="30162" y="120662"/>
                  </a:lnTo>
                  <a:lnTo>
                    <a:pt x="29248" y="120053"/>
                  </a:lnTo>
                  <a:lnTo>
                    <a:pt x="29311" y="119519"/>
                  </a:lnTo>
                  <a:lnTo>
                    <a:pt x="30734" y="119265"/>
                  </a:lnTo>
                  <a:close/>
                </a:path>
                <a:path w="59690" h="180339">
                  <a:moveTo>
                    <a:pt x="30848" y="1397"/>
                  </a:moveTo>
                  <a:lnTo>
                    <a:pt x="30670" y="1003"/>
                  </a:lnTo>
                  <a:lnTo>
                    <a:pt x="28575" y="1003"/>
                  </a:lnTo>
                  <a:lnTo>
                    <a:pt x="28155" y="1003"/>
                  </a:lnTo>
                  <a:lnTo>
                    <a:pt x="27889" y="1397"/>
                  </a:lnTo>
                  <a:lnTo>
                    <a:pt x="30848" y="1397"/>
                  </a:lnTo>
                  <a:close/>
                </a:path>
                <a:path w="59690" h="180339">
                  <a:moveTo>
                    <a:pt x="31267" y="101473"/>
                  </a:moveTo>
                  <a:lnTo>
                    <a:pt x="31254" y="101155"/>
                  </a:lnTo>
                  <a:lnTo>
                    <a:pt x="30099" y="100711"/>
                  </a:lnTo>
                  <a:lnTo>
                    <a:pt x="29768" y="101003"/>
                  </a:lnTo>
                  <a:lnTo>
                    <a:pt x="29857" y="101409"/>
                  </a:lnTo>
                  <a:lnTo>
                    <a:pt x="30899" y="101409"/>
                  </a:lnTo>
                  <a:lnTo>
                    <a:pt x="31267" y="101473"/>
                  </a:lnTo>
                  <a:close/>
                </a:path>
                <a:path w="59690" h="180339">
                  <a:moveTo>
                    <a:pt x="31546" y="2971"/>
                  </a:moveTo>
                  <a:lnTo>
                    <a:pt x="30886" y="1485"/>
                  </a:lnTo>
                  <a:lnTo>
                    <a:pt x="27838" y="1485"/>
                  </a:lnTo>
                  <a:lnTo>
                    <a:pt x="27381" y="1485"/>
                  </a:lnTo>
                  <a:lnTo>
                    <a:pt x="27165" y="1790"/>
                  </a:lnTo>
                  <a:lnTo>
                    <a:pt x="27241" y="2578"/>
                  </a:lnTo>
                  <a:lnTo>
                    <a:pt x="26987" y="2946"/>
                  </a:lnTo>
                  <a:lnTo>
                    <a:pt x="27495" y="5499"/>
                  </a:lnTo>
                  <a:lnTo>
                    <a:pt x="27978" y="5168"/>
                  </a:lnTo>
                  <a:lnTo>
                    <a:pt x="28143" y="4914"/>
                  </a:lnTo>
                  <a:lnTo>
                    <a:pt x="28917" y="4635"/>
                  </a:lnTo>
                  <a:lnTo>
                    <a:pt x="29083" y="4381"/>
                  </a:lnTo>
                  <a:lnTo>
                    <a:pt x="29298" y="4216"/>
                  </a:lnTo>
                  <a:lnTo>
                    <a:pt x="29578" y="3759"/>
                  </a:lnTo>
                  <a:lnTo>
                    <a:pt x="29883" y="3670"/>
                  </a:lnTo>
                  <a:lnTo>
                    <a:pt x="29743" y="3594"/>
                  </a:lnTo>
                  <a:lnTo>
                    <a:pt x="31546" y="2971"/>
                  </a:lnTo>
                  <a:close/>
                </a:path>
                <a:path w="59690" h="180339">
                  <a:moveTo>
                    <a:pt x="32702" y="20662"/>
                  </a:moveTo>
                  <a:lnTo>
                    <a:pt x="30543" y="21831"/>
                  </a:lnTo>
                  <a:lnTo>
                    <a:pt x="29654" y="21844"/>
                  </a:lnTo>
                  <a:lnTo>
                    <a:pt x="26898" y="20764"/>
                  </a:lnTo>
                  <a:lnTo>
                    <a:pt x="24587" y="20040"/>
                  </a:lnTo>
                  <a:lnTo>
                    <a:pt x="22529" y="22466"/>
                  </a:lnTo>
                  <a:lnTo>
                    <a:pt x="19951" y="25730"/>
                  </a:lnTo>
                  <a:lnTo>
                    <a:pt x="21399" y="25412"/>
                  </a:lnTo>
                  <a:lnTo>
                    <a:pt x="22656" y="25831"/>
                  </a:lnTo>
                  <a:lnTo>
                    <a:pt x="24295" y="26784"/>
                  </a:lnTo>
                  <a:lnTo>
                    <a:pt x="25717" y="26187"/>
                  </a:lnTo>
                  <a:lnTo>
                    <a:pt x="26720" y="26758"/>
                  </a:lnTo>
                  <a:lnTo>
                    <a:pt x="27647" y="25895"/>
                  </a:lnTo>
                  <a:lnTo>
                    <a:pt x="28143" y="25171"/>
                  </a:lnTo>
                  <a:lnTo>
                    <a:pt x="29083" y="24422"/>
                  </a:lnTo>
                  <a:lnTo>
                    <a:pt x="30657" y="23368"/>
                  </a:lnTo>
                  <a:lnTo>
                    <a:pt x="31165" y="22326"/>
                  </a:lnTo>
                  <a:lnTo>
                    <a:pt x="32702" y="20662"/>
                  </a:lnTo>
                  <a:close/>
                </a:path>
                <a:path w="59690" h="180339">
                  <a:moveTo>
                    <a:pt x="32804" y="114655"/>
                  </a:moveTo>
                  <a:lnTo>
                    <a:pt x="29870" y="115443"/>
                  </a:lnTo>
                  <a:lnTo>
                    <a:pt x="30734" y="115404"/>
                  </a:lnTo>
                  <a:lnTo>
                    <a:pt x="32804" y="114655"/>
                  </a:lnTo>
                  <a:close/>
                </a:path>
                <a:path w="59690" h="180339">
                  <a:moveTo>
                    <a:pt x="33655" y="113652"/>
                  </a:moveTo>
                  <a:lnTo>
                    <a:pt x="32245" y="114109"/>
                  </a:lnTo>
                  <a:lnTo>
                    <a:pt x="29997" y="113512"/>
                  </a:lnTo>
                  <a:lnTo>
                    <a:pt x="29527" y="113741"/>
                  </a:lnTo>
                  <a:lnTo>
                    <a:pt x="29210" y="113449"/>
                  </a:lnTo>
                  <a:lnTo>
                    <a:pt x="28854" y="113398"/>
                  </a:lnTo>
                  <a:lnTo>
                    <a:pt x="27292" y="113588"/>
                  </a:lnTo>
                  <a:lnTo>
                    <a:pt x="26631" y="113271"/>
                  </a:lnTo>
                  <a:lnTo>
                    <a:pt x="25019" y="113271"/>
                  </a:lnTo>
                  <a:lnTo>
                    <a:pt x="27000" y="113995"/>
                  </a:lnTo>
                  <a:lnTo>
                    <a:pt x="26428" y="113906"/>
                  </a:lnTo>
                  <a:lnTo>
                    <a:pt x="24904" y="114566"/>
                  </a:lnTo>
                  <a:lnTo>
                    <a:pt x="24688" y="114261"/>
                  </a:lnTo>
                  <a:lnTo>
                    <a:pt x="24511" y="113995"/>
                  </a:lnTo>
                  <a:lnTo>
                    <a:pt x="24053" y="113677"/>
                  </a:lnTo>
                  <a:lnTo>
                    <a:pt x="23126" y="114350"/>
                  </a:lnTo>
                  <a:lnTo>
                    <a:pt x="22834" y="114350"/>
                  </a:lnTo>
                  <a:lnTo>
                    <a:pt x="23152" y="114528"/>
                  </a:lnTo>
                  <a:lnTo>
                    <a:pt x="23926" y="114261"/>
                  </a:lnTo>
                  <a:lnTo>
                    <a:pt x="24244" y="114566"/>
                  </a:lnTo>
                  <a:lnTo>
                    <a:pt x="23304" y="114592"/>
                  </a:lnTo>
                  <a:lnTo>
                    <a:pt x="21729" y="114922"/>
                  </a:lnTo>
                  <a:lnTo>
                    <a:pt x="20904" y="115404"/>
                  </a:lnTo>
                  <a:lnTo>
                    <a:pt x="20154" y="116662"/>
                  </a:lnTo>
                  <a:lnTo>
                    <a:pt x="25019" y="115722"/>
                  </a:lnTo>
                  <a:lnTo>
                    <a:pt x="25603" y="116192"/>
                  </a:lnTo>
                  <a:lnTo>
                    <a:pt x="27025" y="116344"/>
                  </a:lnTo>
                  <a:lnTo>
                    <a:pt x="28460" y="115722"/>
                  </a:lnTo>
                  <a:lnTo>
                    <a:pt x="29044" y="115468"/>
                  </a:lnTo>
                  <a:lnTo>
                    <a:pt x="29476" y="115455"/>
                  </a:lnTo>
                  <a:lnTo>
                    <a:pt x="29083" y="115125"/>
                  </a:lnTo>
                  <a:lnTo>
                    <a:pt x="28549" y="114922"/>
                  </a:lnTo>
                  <a:lnTo>
                    <a:pt x="27927" y="114566"/>
                  </a:lnTo>
                  <a:lnTo>
                    <a:pt x="27546" y="114350"/>
                  </a:lnTo>
                  <a:lnTo>
                    <a:pt x="27127" y="114033"/>
                  </a:lnTo>
                  <a:lnTo>
                    <a:pt x="29616" y="114922"/>
                  </a:lnTo>
                  <a:lnTo>
                    <a:pt x="30238" y="114833"/>
                  </a:lnTo>
                  <a:lnTo>
                    <a:pt x="33655" y="113652"/>
                  </a:lnTo>
                  <a:close/>
                </a:path>
                <a:path w="59690" h="180339">
                  <a:moveTo>
                    <a:pt x="34544" y="13728"/>
                  </a:moveTo>
                  <a:lnTo>
                    <a:pt x="33947" y="13081"/>
                  </a:lnTo>
                  <a:lnTo>
                    <a:pt x="33261" y="13220"/>
                  </a:lnTo>
                  <a:lnTo>
                    <a:pt x="32524" y="13576"/>
                  </a:lnTo>
                  <a:lnTo>
                    <a:pt x="32905" y="13347"/>
                  </a:lnTo>
                  <a:lnTo>
                    <a:pt x="33185" y="13068"/>
                  </a:lnTo>
                  <a:lnTo>
                    <a:pt x="33540" y="12661"/>
                  </a:lnTo>
                  <a:lnTo>
                    <a:pt x="33032" y="12839"/>
                  </a:lnTo>
                  <a:lnTo>
                    <a:pt x="33096" y="12496"/>
                  </a:lnTo>
                  <a:lnTo>
                    <a:pt x="32664" y="12395"/>
                  </a:lnTo>
                  <a:lnTo>
                    <a:pt x="32715" y="12547"/>
                  </a:lnTo>
                  <a:lnTo>
                    <a:pt x="32435" y="12496"/>
                  </a:lnTo>
                  <a:lnTo>
                    <a:pt x="32334" y="12623"/>
                  </a:lnTo>
                  <a:lnTo>
                    <a:pt x="32334" y="12928"/>
                  </a:lnTo>
                  <a:lnTo>
                    <a:pt x="32181" y="12788"/>
                  </a:lnTo>
                  <a:lnTo>
                    <a:pt x="32194" y="12979"/>
                  </a:lnTo>
                  <a:lnTo>
                    <a:pt x="32372" y="13017"/>
                  </a:lnTo>
                  <a:lnTo>
                    <a:pt x="32562" y="12890"/>
                  </a:lnTo>
                  <a:lnTo>
                    <a:pt x="32346" y="13652"/>
                  </a:lnTo>
                  <a:lnTo>
                    <a:pt x="32016" y="12471"/>
                  </a:lnTo>
                  <a:lnTo>
                    <a:pt x="31534" y="13055"/>
                  </a:lnTo>
                  <a:lnTo>
                    <a:pt x="31330" y="13690"/>
                  </a:lnTo>
                  <a:lnTo>
                    <a:pt x="32042" y="13157"/>
                  </a:lnTo>
                  <a:lnTo>
                    <a:pt x="31877" y="13893"/>
                  </a:lnTo>
                  <a:lnTo>
                    <a:pt x="32092" y="13792"/>
                  </a:lnTo>
                  <a:lnTo>
                    <a:pt x="31216" y="14287"/>
                  </a:lnTo>
                  <a:lnTo>
                    <a:pt x="30289" y="14935"/>
                  </a:lnTo>
                  <a:lnTo>
                    <a:pt x="29387" y="14820"/>
                  </a:lnTo>
                  <a:lnTo>
                    <a:pt x="30759" y="13690"/>
                  </a:lnTo>
                  <a:lnTo>
                    <a:pt x="26111" y="15836"/>
                  </a:lnTo>
                  <a:lnTo>
                    <a:pt x="25971" y="16103"/>
                  </a:lnTo>
                  <a:lnTo>
                    <a:pt x="25577" y="16776"/>
                  </a:lnTo>
                  <a:lnTo>
                    <a:pt x="24523" y="17589"/>
                  </a:lnTo>
                  <a:lnTo>
                    <a:pt x="24003" y="18389"/>
                  </a:lnTo>
                  <a:lnTo>
                    <a:pt x="23088" y="19913"/>
                  </a:lnTo>
                  <a:lnTo>
                    <a:pt x="23190" y="20535"/>
                  </a:lnTo>
                  <a:lnTo>
                    <a:pt x="24676" y="18973"/>
                  </a:lnTo>
                  <a:lnTo>
                    <a:pt x="24511" y="18973"/>
                  </a:lnTo>
                  <a:lnTo>
                    <a:pt x="25450" y="18415"/>
                  </a:lnTo>
                  <a:lnTo>
                    <a:pt x="25971" y="18288"/>
                  </a:lnTo>
                  <a:lnTo>
                    <a:pt x="25971" y="18669"/>
                  </a:lnTo>
                  <a:lnTo>
                    <a:pt x="27559" y="18313"/>
                  </a:lnTo>
                  <a:lnTo>
                    <a:pt x="27432" y="17983"/>
                  </a:lnTo>
                  <a:lnTo>
                    <a:pt x="26835" y="18084"/>
                  </a:lnTo>
                  <a:lnTo>
                    <a:pt x="27051" y="17907"/>
                  </a:lnTo>
                  <a:lnTo>
                    <a:pt x="28359" y="17614"/>
                  </a:lnTo>
                  <a:lnTo>
                    <a:pt x="29730" y="16751"/>
                  </a:lnTo>
                  <a:lnTo>
                    <a:pt x="30949" y="16370"/>
                  </a:lnTo>
                  <a:lnTo>
                    <a:pt x="31356" y="15963"/>
                  </a:lnTo>
                  <a:lnTo>
                    <a:pt x="32283" y="15722"/>
                  </a:lnTo>
                  <a:lnTo>
                    <a:pt x="32473" y="15024"/>
                  </a:lnTo>
                  <a:lnTo>
                    <a:pt x="33020" y="14516"/>
                  </a:lnTo>
                  <a:lnTo>
                    <a:pt x="33578" y="14147"/>
                  </a:lnTo>
                  <a:lnTo>
                    <a:pt x="32245" y="16014"/>
                  </a:lnTo>
                  <a:lnTo>
                    <a:pt x="31927" y="16192"/>
                  </a:lnTo>
                  <a:lnTo>
                    <a:pt x="31661" y="16903"/>
                  </a:lnTo>
                  <a:lnTo>
                    <a:pt x="33388" y="16598"/>
                  </a:lnTo>
                  <a:lnTo>
                    <a:pt x="33401" y="16217"/>
                  </a:lnTo>
                  <a:lnTo>
                    <a:pt x="33959" y="15875"/>
                  </a:lnTo>
                  <a:lnTo>
                    <a:pt x="33655" y="14655"/>
                  </a:lnTo>
                  <a:lnTo>
                    <a:pt x="34188" y="14452"/>
                  </a:lnTo>
                  <a:lnTo>
                    <a:pt x="33985" y="13893"/>
                  </a:lnTo>
                  <a:lnTo>
                    <a:pt x="34544" y="13728"/>
                  </a:lnTo>
                  <a:close/>
                </a:path>
                <a:path w="59690" h="180339">
                  <a:moveTo>
                    <a:pt x="35369" y="12547"/>
                  </a:moveTo>
                  <a:lnTo>
                    <a:pt x="34823" y="12420"/>
                  </a:lnTo>
                  <a:lnTo>
                    <a:pt x="34531" y="12534"/>
                  </a:lnTo>
                  <a:lnTo>
                    <a:pt x="34480" y="12865"/>
                  </a:lnTo>
                  <a:lnTo>
                    <a:pt x="34798" y="12992"/>
                  </a:lnTo>
                  <a:lnTo>
                    <a:pt x="35140" y="12928"/>
                  </a:lnTo>
                  <a:lnTo>
                    <a:pt x="35369" y="12547"/>
                  </a:lnTo>
                  <a:close/>
                </a:path>
                <a:path w="59690" h="180339">
                  <a:moveTo>
                    <a:pt x="35674" y="38557"/>
                  </a:moveTo>
                  <a:lnTo>
                    <a:pt x="35521" y="38138"/>
                  </a:lnTo>
                  <a:lnTo>
                    <a:pt x="34848" y="37680"/>
                  </a:lnTo>
                  <a:lnTo>
                    <a:pt x="35001" y="37439"/>
                  </a:lnTo>
                  <a:lnTo>
                    <a:pt x="34302" y="37426"/>
                  </a:lnTo>
                  <a:lnTo>
                    <a:pt x="34264" y="36588"/>
                  </a:lnTo>
                  <a:lnTo>
                    <a:pt x="33782" y="36372"/>
                  </a:lnTo>
                  <a:lnTo>
                    <a:pt x="33566" y="36131"/>
                  </a:lnTo>
                  <a:lnTo>
                    <a:pt x="32016" y="34963"/>
                  </a:lnTo>
                  <a:lnTo>
                    <a:pt x="31864" y="35648"/>
                  </a:lnTo>
                  <a:lnTo>
                    <a:pt x="32029" y="35775"/>
                  </a:lnTo>
                  <a:lnTo>
                    <a:pt x="32499" y="36817"/>
                  </a:lnTo>
                  <a:lnTo>
                    <a:pt x="32600" y="36944"/>
                  </a:lnTo>
                  <a:lnTo>
                    <a:pt x="32829" y="36969"/>
                  </a:lnTo>
                  <a:lnTo>
                    <a:pt x="33261" y="37312"/>
                  </a:lnTo>
                  <a:lnTo>
                    <a:pt x="32816" y="37261"/>
                  </a:lnTo>
                  <a:lnTo>
                    <a:pt x="32778" y="37884"/>
                  </a:lnTo>
                  <a:lnTo>
                    <a:pt x="33655" y="37071"/>
                  </a:lnTo>
                  <a:lnTo>
                    <a:pt x="33108" y="37858"/>
                  </a:lnTo>
                  <a:lnTo>
                    <a:pt x="33274" y="37731"/>
                  </a:lnTo>
                  <a:lnTo>
                    <a:pt x="33375" y="37922"/>
                  </a:lnTo>
                  <a:lnTo>
                    <a:pt x="33388" y="38061"/>
                  </a:lnTo>
                  <a:lnTo>
                    <a:pt x="33693" y="38061"/>
                  </a:lnTo>
                  <a:lnTo>
                    <a:pt x="33655" y="38227"/>
                  </a:lnTo>
                  <a:lnTo>
                    <a:pt x="34074" y="38315"/>
                  </a:lnTo>
                  <a:lnTo>
                    <a:pt x="33997" y="38595"/>
                  </a:lnTo>
                  <a:lnTo>
                    <a:pt x="34759" y="38481"/>
                  </a:lnTo>
                  <a:lnTo>
                    <a:pt x="34226" y="38671"/>
                  </a:lnTo>
                  <a:lnTo>
                    <a:pt x="35242" y="38862"/>
                  </a:lnTo>
                  <a:lnTo>
                    <a:pt x="35445" y="38887"/>
                  </a:lnTo>
                  <a:lnTo>
                    <a:pt x="35369" y="38684"/>
                  </a:lnTo>
                  <a:lnTo>
                    <a:pt x="35572" y="38722"/>
                  </a:lnTo>
                  <a:lnTo>
                    <a:pt x="35407" y="38595"/>
                  </a:lnTo>
                  <a:lnTo>
                    <a:pt x="35674" y="38557"/>
                  </a:lnTo>
                  <a:close/>
                </a:path>
                <a:path w="59690" h="180339">
                  <a:moveTo>
                    <a:pt x="35687" y="179273"/>
                  </a:moveTo>
                  <a:lnTo>
                    <a:pt x="32778" y="178447"/>
                  </a:lnTo>
                  <a:lnTo>
                    <a:pt x="34061" y="176580"/>
                  </a:lnTo>
                  <a:lnTo>
                    <a:pt x="34518" y="176390"/>
                  </a:lnTo>
                  <a:lnTo>
                    <a:pt x="35153" y="175450"/>
                  </a:lnTo>
                  <a:lnTo>
                    <a:pt x="34963" y="174840"/>
                  </a:lnTo>
                  <a:lnTo>
                    <a:pt x="34086" y="175183"/>
                  </a:lnTo>
                  <a:lnTo>
                    <a:pt x="33147" y="175983"/>
                  </a:lnTo>
                  <a:lnTo>
                    <a:pt x="32232" y="176466"/>
                  </a:lnTo>
                  <a:lnTo>
                    <a:pt x="31927" y="176885"/>
                  </a:lnTo>
                  <a:lnTo>
                    <a:pt x="32359" y="177507"/>
                  </a:lnTo>
                  <a:lnTo>
                    <a:pt x="32524" y="177609"/>
                  </a:lnTo>
                  <a:lnTo>
                    <a:pt x="32423" y="178358"/>
                  </a:lnTo>
                  <a:lnTo>
                    <a:pt x="31673" y="180200"/>
                  </a:lnTo>
                  <a:lnTo>
                    <a:pt x="32842" y="180301"/>
                  </a:lnTo>
                  <a:lnTo>
                    <a:pt x="35687" y="179273"/>
                  </a:lnTo>
                  <a:close/>
                </a:path>
                <a:path w="59690" h="180339">
                  <a:moveTo>
                    <a:pt x="35839" y="18161"/>
                  </a:moveTo>
                  <a:lnTo>
                    <a:pt x="34823" y="18808"/>
                  </a:lnTo>
                  <a:lnTo>
                    <a:pt x="34531" y="19265"/>
                  </a:lnTo>
                  <a:lnTo>
                    <a:pt x="34124" y="19570"/>
                  </a:lnTo>
                  <a:lnTo>
                    <a:pt x="33756" y="20027"/>
                  </a:lnTo>
                  <a:lnTo>
                    <a:pt x="34544" y="20053"/>
                  </a:lnTo>
                  <a:lnTo>
                    <a:pt x="35839" y="18161"/>
                  </a:lnTo>
                  <a:close/>
                </a:path>
                <a:path w="59690" h="180339">
                  <a:moveTo>
                    <a:pt x="36715" y="83286"/>
                  </a:moveTo>
                  <a:lnTo>
                    <a:pt x="35344" y="83337"/>
                  </a:lnTo>
                  <a:lnTo>
                    <a:pt x="35471" y="82943"/>
                  </a:lnTo>
                  <a:lnTo>
                    <a:pt x="36029" y="83273"/>
                  </a:lnTo>
                  <a:lnTo>
                    <a:pt x="35623" y="82232"/>
                  </a:lnTo>
                  <a:lnTo>
                    <a:pt x="31927" y="80822"/>
                  </a:lnTo>
                  <a:lnTo>
                    <a:pt x="27965" y="83629"/>
                  </a:lnTo>
                  <a:lnTo>
                    <a:pt x="36182" y="83439"/>
                  </a:lnTo>
                  <a:lnTo>
                    <a:pt x="36715" y="83286"/>
                  </a:lnTo>
                  <a:close/>
                </a:path>
                <a:path w="59690" h="180339">
                  <a:moveTo>
                    <a:pt x="37071" y="123431"/>
                  </a:moveTo>
                  <a:lnTo>
                    <a:pt x="36817" y="123355"/>
                  </a:lnTo>
                  <a:lnTo>
                    <a:pt x="36525" y="123698"/>
                  </a:lnTo>
                  <a:lnTo>
                    <a:pt x="37071" y="123431"/>
                  </a:lnTo>
                  <a:close/>
                </a:path>
                <a:path w="59690" h="180339">
                  <a:moveTo>
                    <a:pt x="37477" y="122567"/>
                  </a:moveTo>
                  <a:lnTo>
                    <a:pt x="37045" y="122758"/>
                  </a:lnTo>
                  <a:lnTo>
                    <a:pt x="36233" y="122440"/>
                  </a:lnTo>
                  <a:lnTo>
                    <a:pt x="36271" y="122809"/>
                  </a:lnTo>
                  <a:lnTo>
                    <a:pt x="36741" y="122783"/>
                  </a:lnTo>
                  <a:lnTo>
                    <a:pt x="36233" y="122986"/>
                  </a:lnTo>
                  <a:lnTo>
                    <a:pt x="36537" y="123037"/>
                  </a:lnTo>
                  <a:lnTo>
                    <a:pt x="36652" y="123304"/>
                  </a:lnTo>
                  <a:lnTo>
                    <a:pt x="36817" y="123355"/>
                  </a:lnTo>
                  <a:lnTo>
                    <a:pt x="37223" y="122885"/>
                  </a:lnTo>
                  <a:lnTo>
                    <a:pt x="37426" y="122910"/>
                  </a:lnTo>
                  <a:lnTo>
                    <a:pt x="37376" y="122783"/>
                  </a:lnTo>
                  <a:lnTo>
                    <a:pt x="37477" y="122567"/>
                  </a:lnTo>
                  <a:close/>
                </a:path>
                <a:path w="59690" h="180339">
                  <a:moveTo>
                    <a:pt x="37566" y="57099"/>
                  </a:moveTo>
                  <a:lnTo>
                    <a:pt x="37452" y="56959"/>
                  </a:lnTo>
                  <a:lnTo>
                    <a:pt x="37350" y="56743"/>
                  </a:lnTo>
                  <a:lnTo>
                    <a:pt x="36906" y="56959"/>
                  </a:lnTo>
                  <a:lnTo>
                    <a:pt x="34137" y="56705"/>
                  </a:lnTo>
                  <a:lnTo>
                    <a:pt x="32918" y="56299"/>
                  </a:lnTo>
                  <a:lnTo>
                    <a:pt x="34442" y="55930"/>
                  </a:lnTo>
                  <a:lnTo>
                    <a:pt x="30518" y="55410"/>
                  </a:lnTo>
                  <a:lnTo>
                    <a:pt x="29908" y="54991"/>
                  </a:lnTo>
                  <a:lnTo>
                    <a:pt x="32816" y="55511"/>
                  </a:lnTo>
                  <a:lnTo>
                    <a:pt x="32207" y="54991"/>
                  </a:lnTo>
                  <a:lnTo>
                    <a:pt x="31889" y="54724"/>
                  </a:lnTo>
                  <a:lnTo>
                    <a:pt x="29997" y="54660"/>
                  </a:lnTo>
                  <a:lnTo>
                    <a:pt x="28892" y="54889"/>
                  </a:lnTo>
                  <a:lnTo>
                    <a:pt x="28206" y="54902"/>
                  </a:lnTo>
                  <a:lnTo>
                    <a:pt x="26974" y="54787"/>
                  </a:lnTo>
                  <a:lnTo>
                    <a:pt x="28371" y="55854"/>
                  </a:lnTo>
                  <a:lnTo>
                    <a:pt x="31394" y="56057"/>
                  </a:lnTo>
                  <a:lnTo>
                    <a:pt x="32918" y="56743"/>
                  </a:lnTo>
                  <a:lnTo>
                    <a:pt x="34086" y="57607"/>
                  </a:lnTo>
                  <a:lnTo>
                    <a:pt x="36626" y="57950"/>
                  </a:lnTo>
                  <a:lnTo>
                    <a:pt x="37566" y="57099"/>
                  </a:lnTo>
                  <a:close/>
                </a:path>
                <a:path w="59690" h="180339">
                  <a:moveTo>
                    <a:pt x="37680" y="57023"/>
                  </a:moveTo>
                  <a:lnTo>
                    <a:pt x="37668" y="56832"/>
                  </a:lnTo>
                  <a:lnTo>
                    <a:pt x="37452" y="56959"/>
                  </a:lnTo>
                  <a:lnTo>
                    <a:pt x="37680" y="57023"/>
                  </a:lnTo>
                  <a:close/>
                </a:path>
                <a:path w="59690" h="180339">
                  <a:moveTo>
                    <a:pt x="38176" y="15709"/>
                  </a:moveTo>
                  <a:lnTo>
                    <a:pt x="37884" y="15748"/>
                  </a:lnTo>
                  <a:lnTo>
                    <a:pt x="38176" y="15709"/>
                  </a:lnTo>
                  <a:close/>
                </a:path>
                <a:path w="59690" h="180339">
                  <a:moveTo>
                    <a:pt x="38201" y="13817"/>
                  </a:moveTo>
                  <a:close/>
                </a:path>
                <a:path w="59690" h="180339">
                  <a:moveTo>
                    <a:pt x="38252" y="71272"/>
                  </a:moveTo>
                  <a:lnTo>
                    <a:pt x="36398" y="70993"/>
                  </a:lnTo>
                  <a:lnTo>
                    <a:pt x="34721" y="70319"/>
                  </a:lnTo>
                  <a:lnTo>
                    <a:pt x="32461" y="70967"/>
                  </a:lnTo>
                  <a:lnTo>
                    <a:pt x="30975" y="71805"/>
                  </a:lnTo>
                  <a:lnTo>
                    <a:pt x="29908" y="71628"/>
                  </a:lnTo>
                  <a:lnTo>
                    <a:pt x="25781" y="72440"/>
                  </a:lnTo>
                  <a:lnTo>
                    <a:pt x="24980" y="72224"/>
                  </a:lnTo>
                  <a:lnTo>
                    <a:pt x="23317" y="71323"/>
                  </a:lnTo>
                  <a:lnTo>
                    <a:pt x="23596" y="71247"/>
                  </a:lnTo>
                  <a:lnTo>
                    <a:pt x="23139" y="71208"/>
                  </a:lnTo>
                  <a:lnTo>
                    <a:pt x="22936" y="71094"/>
                  </a:lnTo>
                  <a:lnTo>
                    <a:pt x="22783" y="71183"/>
                  </a:lnTo>
                  <a:lnTo>
                    <a:pt x="20599" y="70993"/>
                  </a:lnTo>
                  <a:lnTo>
                    <a:pt x="22974" y="70421"/>
                  </a:lnTo>
                  <a:lnTo>
                    <a:pt x="26314" y="71945"/>
                  </a:lnTo>
                  <a:lnTo>
                    <a:pt x="27355" y="71958"/>
                  </a:lnTo>
                  <a:lnTo>
                    <a:pt x="28244" y="71081"/>
                  </a:lnTo>
                  <a:lnTo>
                    <a:pt x="29629" y="71323"/>
                  </a:lnTo>
                  <a:lnTo>
                    <a:pt x="29794" y="71247"/>
                  </a:lnTo>
                  <a:lnTo>
                    <a:pt x="30581" y="71081"/>
                  </a:lnTo>
                  <a:lnTo>
                    <a:pt x="30962" y="71005"/>
                  </a:lnTo>
                  <a:lnTo>
                    <a:pt x="30695" y="70789"/>
                  </a:lnTo>
                  <a:lnTo>
                    <a:pt x="31026" y="70802"/>
                  </a:lnTo>
                  <a:lnTo>
                    <a:pt x="31407" y="70650"/>
                  </a:lnTo>
                  <a:lnTo>
                    <a:pt x="31915" y="70446"/>
                  </a:lnTo>
                  <a:lnTo>
                    <a:pt x="30962" y="70650"/>
                  </a:lnTo>
                  <a:lnTo>
                    <a:pt x="30289" y="70421"/>
                  </a:lnTo>
                  <a:lnTo>
                    <a:pt x="29921" y="70294"/>
                  </a:lnTo>
                  <a:lnTo>
                    <a:pt x="28435" y="70040"/>
                  </a:lnTo>
                  <a:lnTo>
                    <a:pt x="27546" y="69456"/>
                  </a:lnTo>
                  <a:lnTo>
                    <a:pt x="23317" y="67919"/>
                  </a:lnTo>
                  <a:lnTo>
                    <a:pt x="22440" y="67665"/>
                  </a:lnTo>
                  <a:lnTo>
                    <a:pt x="22085" y="67640"/>
                  </a:lnTo>
                  <a:lnTo>
                    <a:pt x="20637" y="67475"/>
                  </a:lnTo>
                  <a:lnTo>
                    <a:pt x="22123" y="67475"/>
                  </a:lnTo>
                  <a:lnTo>
                    <a:pt x="22440" y="67538"/>
                  </a:lnTo>
                  <a:lnTo>
                    <a:pt x="22961" y="67754"/>
                  </a:lnTo>
                  <a:lnTo>
                    <a:pt x="22872" y="67462"/>
                  </a:lnTo>
                  <a:lnTo>
                    <a:pt x="22606" y="67259"/>
                  </a:lnTo>
                  <a:lnTo>
                    <a:pt x="22034" y="66903"/>
                  </a:lnTo>
                  <a:lnTo>
                    <a:pt x="20891" y="67005"/>
                  </a:lnTo>
                  <a:lnTo>
                    <a:pt x="19710" y="67195"/>
                  </a:lnTo>
                  <a:lnTo>
                    <a:pt x="20040" y="67094"/>
                  </a:lnTo>
                  <a:lnTo>
                    <a:pt x="20701" y="66890"/>
                  </a:lnTo>
                  <a:lnTo>
                    <a:pt x="19939" y="67094"/>
                  </a:lnTo>
                  <a:lnTo>
                    <a:pt x="19888" y="66560"/>
                  </a:lnTo>
                  <a:lnTo>
                    <a:pt x="18923" y="66433"/>
                  </a:lnTo>
                  <a:lnTo>
                    <a:pt x="17411" y="67310"/>
                  </a:lnTo>
                  <a:lnTo>
                    <a:pt x="19304" y="67259"/>
                  </a:lnTo>
                  <a:lnTo>
                    <a:pt x="17195" y="67640"/>
                  </a:lnTo>
                  <a:lnTo>
                    <a:pt x="17068" y="67627"/>
                  </a:lnTo>
                  <a:lnTo>
                    <a:pt x="16827" y="67576"/>
                  </a:lnTo>
                  <a:lnTo>
                    <a:pt x="16243" y="67449"/>
                  </a:lnTo>
                  <a:lnTo>
                    <a:pt x="15417" y="67411"/>
                  </a:lnTo>
                  <a:lnTo>
                    <a:pt x="15570" y="67322"/>
                  </a:lnTo>
                  <a:lnTo>
                    <a:pt x="15709" y="67259"/>
                  </a:lnTo>
                  <a:lnTo>
                    <a:pt x="16052" y="67068"/>
                  </a:lnTo>
                  <a:lnTo>
                    <a:pt x="16700" y="66725"/>
                  </a:lnTo>
                  <a:lnTo>
                    <a:pt x="15976" y="66840"/>
                  </a:lnTo>
                  <a:lnTo>
                    <a:pt x="16167" y="66522"/>
                  </a:lnTo>
                  <a:lnTo>
                    <a:pt x="18999" y="66319"/>
                  </a:lnTo>
                  <a:lnTo>
                    <a:pt x="19062" y="65938"/>
                  </a:lnTo>
                  <a:lnTo>
                    <a:pt x="21501" y="66078"/>
                  </a:lnTo>
                  <a:lnTo>
                    <a:pt x="20777" y="65874"/>
                  </a:lnTo>
                  <a:lnTo>
                    <a:pt x="20218" y="65697"/>
                  </a:lnTo>
                  <a:lnTo>
                    <a:pt x="17780" y="65189"/>
                  </a:lnTo>
                  <a:lnTo>
                    <a:pt x="18973" y="65189"/>
                  </a:lnTo>
                  <a:lnTo>
                    <a:pt x="18415" y="64617"/>
                  </a:lnTo>
                  <a:lnTo>
                    <a:pt x="18643" y="64604"/>
                  </a:lnTo>
                  <a:lnTo>
                    <a:pt x="19316" y="65049"/>
                  </a:lnTo>
                  <a:lnTo>
                    <a:pt x="21323" y="65468"/>
                  </a:lnTo>
                  <a:lnTo>
                    <a:pt x="21996" y="65062"/>
                  </a:lnTo>
                  <a:lnTo>
                    <a:pt x="23634" y="64566"/>
                  </a:lnTo>
                  <a:lnTo>
                    <a:pt x="26022" y="65112"/>
                  </a:lnTo>
                  <a:lnTo>
                    <a:pt x="27254" y="63906"/>
                  </a:lnTo>
                  <a:lnTo>
                    <a:pt x="27114" y="63284"/>
                  </a:lnTo>
                  <a:lnTo>
                    <a:pt x="26758" y="63665"/>
                  </a:lnTo>
                  <a:lnTo>
                    <a:pt x="26301" y="63614"/>
                  </a:lnTo>
                  <a:lnTo>
                    <a:pt x="26187" y="63258"/>
                  </a:lnTo>
                  <a:lnTo>
                    <a:pt x="26746" y="63220"/>
                  </a:lnTo>
                  <a:lnTo>
                    <a:pt x="28143" y="62572"/>
                  </a:lnTo>
                  <a:lnTo>
                    <a:pt x="28841" y="61607"/>
                  </a:lnTo>
                  <a:lnTo>
                    <a:pt x="29984" y="61074"/>
                  </a:lnTo>
                  <a:lnTo>
                    <a:pt x="31572" y="61836"/>
                  </a:lnTo>
                  <a:lnTo>
                    <a:pt x="32880" y="61150"/>
                  </a:lnTo>
                  <a:lnTo>
                    <a:pt x="34531" y="60794"/>
                  </a:lnTo>
                  <a:lnTo>
                    <a:pt x="34886" y="60845"/>
                  </a:lnTo>
                  <a:lnTo>
                    <a:pt x="33020" y="60426"/>
                  </a:lnTo>
                  <a:lnTo>
                    <a:pt x="32613" y="60007"/>
                  </a:lnTo>
                  <a:lnTo>
                    <a:pt x="32562" y="59601"/>
                  </a:lnTo>
                  <a:lnTo>
                    <a:pt x="32677" y="60007"/>
                  </a:lnTo>
                  <a:lnTo>
                    <a:pt x="33362" y="60134"/>
                  </a:lnTo>
                  <a:lnTo>
                    <a:pt x="35661" y="60883"/>
                  </a:lnTo>
                  <a:lnTo>
                    <a:pt x="36233" y="60388"/>
                  </a:lnTo>
                  <a:lnTo>
                    <a:pt x="33616" y="59448"/>
                  </a:lnTo>
                  <a:lnTo>
                    <a:pt x="33540" y="59143"/>
                  </a:lnTo>
                  <a:lnTo>
                    <a:pt x="33985" y="59423"/>
                  </a:lnTo>
                  <a:lnTo>
                    <a:pt x="34099" y="59169"/>
                  </a:lnTo>
                  <a:lnTo>
                    <a:pt x="33883" y="59143"/>
                  </a:lnTo>
                  <a:lnTo>
                    <a:pt x="33121" y="59055"/>
                  </a:lnTo>
                  <a:lnTo>
                    <a:pt x="31140" y="57404"/>
                  </a:lnTo>
                  <a:lnTo>
                    <a:pt x="30340" y="59118"/>
                  </a:lnTo>
                  <a:lnTo>
                    <a:pt x="31724" y="59029"/>
                  </a:lnTo>
                  <a:lnTo>
                    <a:pt x="30734" y="59143"/>
                  </a:lnTo>
                  <a:lnTo>
                    <a:pt x="30226" y="59639"/>
                  </a:lnTo>
                  <a:lnTo>
                    <a:pt x="30060" y="59690"/>
                  </a:lnTo>
                  <a:lnTo>
                    <a:pt x="30340" y="59118"/>
                  </a:lnTo>
                  <a:lnTo>
                    <a:pt x="30162" y="59131"/>
                  </a:lnTo>
                  <a:lnTo>
                    <a:pt x="29616" y="59778"/>
                  </a:lnTo>
                  <a:lnTo>
                    <a:pt x="27851" y="58991"/>
                  </a:lnTo>
                  <a:lnTo>
                    <a:pt x="27470" y="59778"/>
                  </a:lnTo>
                  <a:lnTo>
                    <a:pt x="28308" y="60147"/>
                  </a:lnTo>
                  <a:lnTo>
                    <a:pt x="28117" y="60198"/>
                  </a:lnTo>
                  <a:lnTo>
                    <a:pt x="24688" y="60769"/>
                  </a:lnTo>
                  <a:lnTo>
                    <a:pt x="22402" y="61734"/>
                  </a:lnTo>
                  <a:lnTo>
                    <a:pt x="19951" y="61760"/>
                  </a:lnTo>
                  <a:lnTo>
                    <a:pt x="18262" y="62191"/>
                  </a:lnTo>
                  <a:lnTo>
                    <a:pt x="17106" y="62268"/>
                  </a:lnTo>
                  <a:lnTo>
                    <a:pt x="17106" y="64655"/>
                  </a:lnTo>
                  <a:lnTo>
                    <a:pt x="12827" y="65671"/>
                  </a:lnTo>
                  <a:lnTo>
                    <a:pt x="14986" y="66979"/>
                  </a:lnTo>
                  <a:lnTo>
                    <a:pt x="14719" y="67005"/>
                  </a:lnTo>
                  <a:lnTo>
                    <a:pt x="13792" y="66967"/>
                  </a:lnTo>
                  <a:lnTo>
                    <a:pt x="10998" y="66636"/>
                  </a:lnTo>
                  <a:lnTo>
                    <a:pt x="10261" y="66548"/>
                  </a:lnTo>
                  <a:lnTo>
                    <a:pt x="9944" y="66967"/>
                  </a:lnTo>
                  <a:lnTo>
                    <a:pt x="7924" y="66700"/>
                  </a:lnTo>
                  <a:lnTo>
                    <a:pt x="8991" y="66179"/>
                  </a:lnTo>
                  <a:lnTo>
                    <a:pt x="9829" y="65709"/>
                  </a:lnTo>
                  <a:lnTo>
                    <a:pt x="11226" y="65201"/>
                  </a:lnTo>
                  <a:lnTo>
                    <a:pt x="10972" y="64223"/>
                  </a:lnTo>
                  <a:lnTo>
                    <a:pt x="10883" y="63906"/>
                  </a:lnTo>
                  <a:lnTo>
                    <a:pt x="10668" y="63106"/>
                  </a:lnTo>
                  <a:lnTo>
                    <a:pt x="12915" y="64300"/>
                  </a:lnTo>
                  <a:lnTo>
                    <a:pt x="15227" y="64909"/>
                  </a:lnTo>
                  <a:lnTo>
                    <a:pt x="15519" y="64693"/>
                  </a:lnTo>
                  <a:lnTo>
                    <a:pt x="17106" y="64655"/>
                  </a:lnTo>
                  <a:lnTo>
                    <a:pt x="17106" y="62268"/>
                  </a:lnTo>
                  <a:lnTo>
                    <a:pt x="16256" y="62318"/>
                  </a:lnTo>
                  <a:lnTo>
                    <a:pt x="15316" y="62509"/>
                  </a:lnTo>
                  <a:lnTo>
                    <a:pt x="14198" y="62484"/>
                  </a:lnTo>
                  <a:lnTo>
                    <a:pt x="13716" y="61722"/>
                  </a:lnTo>
                  <a:lnTo>
                    <a:pt x="9906" y="61264"/>
                  </a:lnTo>
                  <a:lnTo>
                    <a:pt x="9982" y="61772"/>
                  </a:lnTo>
                  <a:lnTo>
                    <a:pt x="9017" y="60566"/>
                  </a:lnTo>
                  <a:lnTo>
                    <a:pt x="6743" y="63906"/>
                  </a:lnTo>
                  <a:lnTo>
                    <a:pt x="5397" y="61341"/>
                  </a:lnTo>
                  <a:lnTo>
                    <a:pt x="3111" y="61468"/>
                  </a:lnTo>
                  <a:lnTo>
                    <a:pt x="2717" y="62407"/>
                  </a:lnTo>
                  <a:lnTo>
                    <a:pt x="1727" y="62826"/>
                  </a:lnTo>
                  <a:lnTo>
                    <a:pt x="0" y="63766"/>
                  </a:lnTo>
                  <a:lnTo>
                    <a:pt x="1384" y="64820"/>
                  </a:lnTo>
                  <a:lnTo>
                    <a:pt x="2082" y="64223"/>
                  </a:lnTo>
                  <a:lnTo>
                    <a:pt x="3733" y="64897"/>
                  </a:lnTo>
                  <a:lnTo>
                    <a:pt x="4864" y="65519"/>
                  </a:lnTo>
                  <a:lnTo>
                    <a:pt x="5270" y="66230"/>
                  </a:lnTo>
                  <a:lnTo>
                    <a:pt x="5918" y="66497"/>
                  </a:lnTo>
                  <a:lnTo>
                    <a:pt x="6781" y="66573"/>
                  </a:lnTo>
                  <a:lnTo>
                    <a:pt x="7289" y="66675"/>
                  </a:lnTo>
                  <a:lnTo>
                    <a:pt x="7416" y="68046"/>
                  </a:lnTo>
                  <a:lnTo>
                    <a:pt x="7924" y="68186"/>
                  </a:lnTo>
                  <a:lnTo>
                    <a:pt x="7467" y="67576"/>
                  </a:lnTo>
                  <a:lnTo>
                    <a:pt x="7785" y="67665"/>
                  </a:lnTo>
                  <a:lnTo>
                    <a:pt x="8293" y="68186"/>
                  </a:lnTo>
                  <a:lnTo>
                    <a:pt x="9385" y="68097"/>
                  </a:lnTo>
                  <a:lnTo>
                    <a:pt x="9829" y="68402"/>
                  </a:lnTo>
                  <a:lnTo>
                    <a:pt x="11849" y="69075"/>
                  </a:lnTo>
                  <a:lnTo>
                    <a:pt x="15354" y="68199"/>
                  </a:lnTo>
                  <a:lnTo>
                    <a:pt x="16522" y="70002"/>
                  </a:lnTo>
                  <a:lnTo>
                    <a:pt x="19380" y="71272"/>
                  </a:lnTo>
                  <a:lnTo>
                    <a:pt x="19888" y="71158"/>
                  </a:lnTo>
                  <a:lnTo>
                    <a:pt x="19786" y="71589"/>
                  </a:lnTo>
                  <a:lnTo>
                    <a:pt x="21018" y="71716"/>
                  </a:lnTo>
                  <a:lnTo>
                    <a:pt x="21323" y="71678"/>
                  </a:lnTo>
                  <a:lnTo>
                    <a:pt x="21031" y="71767"/>
                  </a:lnTo>
                  <a:lnTo>
                    <a:pt x="21259" y="71793"/>
                  </a:lnTo>
                  <a:lnTo>
                    <a:pt x="21475" y="71767"/>
                  </a:lnTo>
                  <a:lnTo>
                    <a:pt x="21818" y="71678"/>
                  </a:lnTo>
                  <a:lnTo>
                    <a:pt x="22021" y="71628"/>
                  </a:lnTo>
                  <a:lnTo>
                    <a:pt x="21297" y="72059"/>
                  </a:lnTo>
                  <a:lnTo>
                    <a:pt x="21501" y="72428"/>
                  </a:lnTo>
                  <a:lnTo>
                    <a:pt x="21971" y="72631"/>
                  </a:lnTo>
                  <a:lnTo>
                    <a:pt x="23329" y="72517"/>
                  </a:lnTo>
                  <a:lnTo>
                    <a:pt x="24168" y="72974"/>
                  </a:lnTo>
                  <a:lnTo>
                    <a:pt x="25539" y="73329"/>
                  </a:lnTo>
                  <a:lnTo>
                    <a:pt x="25590" y="72720"/>
                  </a:lnTo>
                  <a:lnTo>
                    <a:pt x="26835" y="73152"/>
                  </a:lnTo>
                  <a:lnTo>
                    <a:pt x="27000" y="72783"/>
                  </a:lnTo>
                  <a:lnTo>
                    <a:pt x="28854" y="72859"/>
                  </a:lnTo>
                  <a:lnTo>
                    <a:pt x="29959" y="72644"/>
                  </a:lnTo>
                  <a:lnTo>
                    <a:pt x="38252" y="71272"/>
                  </a:lnTo>
                  <a:close/>
                </a:path>
                <a:path w="59690" h="180339">
                  <a:moveTo>
                    <a:pt x="38277" y="13385"/>
                  </a:moveTo>
                  <a:lnTo>
                    <a:pt x="36334" y="13385"/>
                  </a:lnTo>
                  <a:lnTo>
                    <a:pt x="36410" y="13627"/>
                  </a:lnTo>
                  <a:lnTo>
                    <a:pt x="36728" y="13487"/>
                  </a:lnTo>
                  <a:lnTo>
                    <a:pt x="37007" y="13487"/>
                  </a:lnTo>
                  <a:lnTo>
                    <a:pt x="36995" y="13627"/>
                  </a:lnTo>
                  <a:lnTo>
                    <a:pt x="37058" y="13893"/>
                  </a:lnTo>
                  <a:lnTo>
                    <a:pt x="36830" y="14046"/>
                  </a:lnTo>
                  <a:lnTo>
                    <a:pt x="36703" y="14579"/>
                  </a:lnTo>
                  <a:lnTo>
                    <a:pt x="35483" y="14351"/>
                  </a:lnTo>
                  <a:lnTo>
                    <a:pt x="35382" y="14478"/>
                  </a:lnTo>
                  <a:lnTo>
                    <a:pt x="34836" y="15875"/>
                  </a:lnTo>
                  <a:lnTo>
                    <a:pt x="33680" y="17640"/>
                  </a:lnTo>
                  <a:lnTo>
                    <a:pt x="33591" y="18326"/>
                  </a:lnTo>
                  <a:lnTo>
                    <a:pt x="33743" y="19316"/>
                  </a:lnTo>
                  <a:lnTo>
                    <a:pt x="34556" y="18326"/>
                  </a:lnTo>
                  <a:lnTo>
                    <a:pt x="35928" y="17640"/>
                  </a:lnTo>
                  <a:lnTo>
                    <a:pt x="36576" y="16586"/>
                  </a:lnTo>
                  <a:lnTo>
                    <a:pt x="36576" y="15824"/>
                  </a:lnTo>
                  <a:lnTo>
                    <a:pt x="37160" y="14579"/>
                  </a:lnTo>
                  <a:lnTo>
                    <a:pt x="37985" y="13703"/>
                  </a:lnTo>
                  <a:lnTo>
                    <a:pt x="38163" y="13741"/>
                  </a:lnTo>
                  <a:lnTo>
                    <a:pt x="38239" y="13487"/>
                  </a:lnTo>
                  <a:close/>
                </a:path>
                <a:path w="59690" h="180339">
                  <a:moveTo>
                    <a:pt x="38493" y="12687"/>
                  </a:moveTo>
                  <a:lnTo>
                    <a:pt x="36880" y="12687"/>
                  </a:lnTo>
                  <a:lnTo>
                    <a:pt x="36537" y="12687"/>
                  </a:lnTo>
                  <a:lnTo>
                    <a:pt x="35814" y="13716"/>
                  </a:lnTo>
                  <a:lnTo>
                    <a:pt x="36245" y="13690"/>
                  </a:lnTo>
                  <a:lnTo>
                    <a:pt x="36195" y="13474"/>
                  </a:lnTo>
                  <a:lnTo>
                    <a:pt x="36334" y="13385"/>
                  </a:lnTo>
                  <a:lnTo>
                    <a:pt x="38277" y="13373"/>
                  </a:lnTo>
                  <a:lnTo>
                    <a:pt x="38493" y="12687"/>
                  </a:lnTo>
                  <a:close/>
                </a:path>
                <a:path w="59690" h="180339">
                  <a:moveTo>
                    <a:pt x="38696" y="13373"/>
                  </a:moveTo>
                  <a:lnTo>
                    <a:pt x="38265" y="13766"/>
                  </a:lnTo>
                  <a:lnTo>
                    <a:pt x="38544" y="13817"/>
                  </a:lnTo>
                  <a:lnTo>
                    <a:pt x="38696" y="13373"/>
                  </a:lnTo>
                  <a:close/>
                </a:path>
                <a:path w="59690" h="180339">
                  <a:moveTo>
                    <a:pt x="39166" y="12204"/>
                  </a:moveTo>
                  <a:lnTo>
                    <a:pt x="38887" y="11747"/>
                  </a:lnTo>
                  <a:lnTo>
                    <a:pt x="39166" y="12204"/>
                  </a:lnTo>
                  <a:close/>
                </a:path>
                <a:path w="59690" h="180339">
                  <a:moveTo>
                    <a:pt x="39624" y="10515"/>
                  </a:moveTo>
                  <a:lnTo>
                    <a:pt x="39446" y="10604"/>
                  </a:lnTo>
                  <a:lnTo>
                    <a:pt x="39395" y="10401"/>
                  </a:lnTo>
                  <a:lnTo>
                    <a:pt x="38493" y="9855"/>
                  </a:lnTo>
                  <a:lnTo>
                    <a:pt x="37477" y="11849"/>
                  </a:lnTo>
                  <a:lnTo>
                    <a:pt x="36703" y="12204"/>
                  </a:lnTo>
                  <a:lnTo>
                    <a:pt x="36728" y="12585"/>
                  </a:lnTo>
                  <a:lnTo>
                    <a:pt x="38506" y="12623"/>
                  </a:lnTo>
                  <a:lnTo>
                    <a:pt x="38747" y="11849"/>
                  </a:lnTo>
                  <a:lnTo>
                    <a:pt x="38671" y="11620"/>
                  </a:lnTo>
                  <a:lnTo>
                    <a:pt x="38455" y="11366"/>
                  </a:lnTo>
                  <a:lnTo>
                    <a:pt x="38811" y="11645"/>
                  </a:lnTo>
                  <a:lnTo>
                    <a:pt x="39141" y="11912"/>
                  </a:lnTo>
                  <a:lnTo>
                    <a:pt x="39192" y="11620"/>
                  </a:lnTo>
                  <a:lnTo>
                    <a:pt x="39217" y="11366"/>
                  </a:lnTo>
                  <a:lnTo>
                    <a:pt x="39293" y="10782"/>
                  </a:lnTo>
                  <a:lnTo>
                    <a:pt x="39522" y="10731"/>
                  </a:lnTo>
                  <a:lnTo>
                    <a:pt x="39585" y="10604"/>
                  </a:lnTo>
                  <a:close/>
                </a:path>
                <a:path w="59690" h="180339">
                  <a:moveTo>
                    <a:pt x="40081" y="39331"/>
                  </a:moveTo>
                  <a:lnTo>
                    <a:pt x="39979" y="39128"/>
                  </a:lnTo>
                  <a:lnTo>
                    <a:pt x="39700" y="38950"/>
                  </a:lnTo>
                  <a:lnTo>
                    <a:pt x="39636" y="38620"/>
                  </a:lnTo>
                  <a:lnTo>
                    <a:pt x="38887" y="39039"/>
                  </a:lnTo>
                  <a:lnTo>
                    <a:pt x="38696" y="39687"/>
                  </a:lnTo>
                  <a:lnTo>
                    <a:pt x="40081" y="39331"/>
                  </a:lnTo>
                  <a:close/>
                </a:path>
                <a:path w="59690" h="180339">
                  <a:moveTo>
                    <a:pt x="40182" y="11849"/>
                  </a:moveTo>
                  <a:lnTo>
                    <a:pt x="40132" y="11430"/>
                  </a:lnTo>
                  <a:lnTo>
                    <a:pt x="40119" y="11277"/>
                  </a:lnTo>
                  <a:lnTo>
                    <a:pt x="40081" y="10998"/>
                  </a:lnTo>
                  <a:lnTo>
                    <a:pt x="40055" y="10820"/>
                  </a:lnTo>
                  <a:lnTo>
                    <a:pt x="39636" y="10998"/>
                  </a:lnTo>
                  <a:lnTo>
                    <a:pt x="39674" y="10756"/>
                  </a:lnTo>
                  <a:lnTo>
                    <a:pt x="39509" y="10820"/>
                  </a:lnTo>
                  <a:lnTo>
                    <a:pt x="39230" y="11303"/>
                  </a:lnTo>
                  <a:lnTo>
                    <a:pt x="39522" y="11277"/>
                  </a:lnTo>
                  <a:lnTo>
                    <a:pt x="39382" y="11671"/>
                  </a:lnTo>
                  <a:lnTo>
                    <a:pt x="39738" y="11430"/>
                  </a:lnTo>
                  <a:lnTo>
                    <a:pt x="39827" y="11684"/>
                  </a:lnTo>
                  <a:lnTo>
                    <a:pt x="40182" y="11849"/>
                  </a:lnTo>
                  <a:close/>
                </a:path>
                <a:path w="59690" h="180339">
                  <a:moveTo>
                    <a:pt x="40398" y="13462"/>
                  </a:moveTo>
                  <a:lnTo>
                    <a:pt x="39624" y="12954"/>
                  </a:lnTo>
                  <a:lnTo>
                    <a:pt x="39535" y="13614"/>
                  </a:lnTo>
                  <a:lnTo>
                    <a:pt x="38811" y="14338"/>
                  </a:lnTo>
                  <a:lnTo>
                    <a:pt x="37731" y="14884"/>
                  </a:lnTo>
                  <a:lnTo>
                    <a:pt x="37147" y="15709"/>
                  </a:lnTo>
                  <a:lnTo>
                    <a:pt x="36969" y="16319"/>
                  </a:lnTo>
                  <a:lnTo>
                    <a:pt x="37731" y="16040"/>
                  </a:lnTo>
                  <a:lnTo>
                    <a:pt x="37731" y="15798"/>
                  </a:lnTo>
                  <a:lnTo>
                    <a:pt x="37922" y="15760"/>
                  </a:lnTo>
                  <a:lnTo>
                    <a:pt x="37858" y="15519"/>
                  </a:lnTo>
                  <a:lnTo>
                    <a:pt x="37985" y="15417"/>
                  </a:lnTo>
                  <a:lnTo>
                    <a:pt x="38303" y="15417"/>
                  </a:lnTo>
                  <a:lnTo>
                    <a:pt x="38290" y="15290"/>
                  </a:lnTo>
                  <a:lnTo>
                    <a:pt x="39052" y="16332"/>
                  </a:lnTo>
                  <a:lnTo>
                    <a:pt x="39217" y="15290"/>
                  </a:lnTo>
                  <a:lnTo>
                    <a:pt x="39293" y="14808"/>
                  </a:lnTo>
                  <a:lnTo>
                    <a:pt x="39814" y="14605"/>
                  </a:lnTo>
                  <a:lnTo>
                    <a:pt x="40170" y="14173"/>
                  </a:lnTo>
                  <a:lnTo>
                    <a:pt x="40335" y="13614"/>
                  </a:lnTo>
                  <a:lnTo>
                    <a:pt x="40398" y="13462"/>
                  </a:lnTo>
                  <a:close/>
                </a:path>
                <a:path w="59690" h="180339">
                  <a:moveTo>
                    <a:pt x="40627" y="13614"/>
                  </a:moveTo>
                  <a:lnTo>
                    <a:pt x="40525" y="13360"/>
                  </a:lnTo>
                  <a:lnTo>
                    <a:pt x="40462" y="13500"/>
                  </a:lnTo>
                  <a:lnTo>
                    <a:pt x="40627" y="13614"/>
                  </a:lnTo>
                  <a:close/>
                </a:path>
                <a:path w="59690" h="180339">
                  <a:moveTo>
                    <a:pt x="40906" y="12801"/>
                  </a:moveTo>
                  <a:lnTo>
                    <a:pt x="40627" y="12915"/>
                  </a:lnTo>
                  <a:lnTo>
                    <a:pt x="40652" y="12687"/>
                  </a:lnTo>
                  <a:lnTo>
                    <a:pt x="40411" y="12661"/>
                  </a:lnTo>
                  <a:lnTo>
                    <a:pt x="40525" y="13055"/>
                  </a:lnTo>
                  <a:lnTo>
                    <a:pt x="40322" y="12903"/>
                  </a:lnTo>
                  <a:lnTo>
                    <a:pt x="40525" y="13360"/>
                  </a:lnTo>
                  <a:lnTo>
                    <a:pt x="40792" y="13119"/>
                  </a:lnTo>
                  <a:lnTo>
                    <a:pt x="40868" y="12915"/>
                  </a:lnTo>
                  <a:close/>
                </a:path>
                <a:path w="59690" h="180339">
                  <a:moveTo>
                    <a:pt x="40982" y="145097"/>
                  </a:moveTo>
                  <a:lnTo>
                    <a:pt x="37249" y="146456"/>
                  </a:lnTo>
                  <a:lnTo>
                    <a:pt x="36626" y="146989"/>
                  </a:lnTo>
                  <a:lnTo>
                    <a:pt x="36055" y="147586"/>
                  </a:lnTo>
                  <a:lnTo>
                    <a:pt x="35661" y="148259"/>
                  </a:lnTo>
                  <a:lnTo>
                    <a:pt x="34658" y="148666"/>
                  </a:lnTo>
                  <a:lnTo>
                    <a:pt x="34124" y="149313"/>
                  </a:lnTo>
                  <a:lnTo>
                    <a:pt x="33426" y="150025"/>
                  </a:lnTo>
                  <a:lnTo>
                    <a:pt x="32905" y="150507"/>
                  </a:lnTo>
                  <a:lnTo>
                    <a:pt x="32029" y="148920"/>
                  </a:lnTo>
                  <a:lnTo>
                    <a:pt x="31203" y="150761"/>
                  </a:lnTo>
                  <a:lnTo>
                    <a:pt x="30238" y="151295"/>
                  </a:lnTo>
                  <a:lnTo>
                    <a:pt x="30048" y="152031"/>
                  </a:lnTo>
                  <a:lnTo>
                    <a:pt x="29413" y="151968"/>
                  </a:lnTo>
                  <a:lnTo>
                    <a:pt x="29324" y="152692"/>
                  </a:lnTo>
                  <a:lnTo>
                    <a:pt x="29946" y="152565"/>
                  </a:lnTo>
                  <a:lnTo>
                    <a:pt x="29019" y="152971"/>
                  </a:lnTo>
                  <a:lnTo>
                    <a:pt x="28384" y="153708"/>
                  </a:lnTo>
                  <a:lnTo>
                    <a:pt x="27457" y="154368"/>
                  </a:lnTo>
                  <a:lnTo>
                    <a:pt x="26568" y="154660"/>
                  </a:lnTo>
                  <a:lnTo>
                    <a:pt x="24904" y="156476"/>
                  </a:lnTo>
                  <a:lnTo>
                    <a:pt x="29743" y="155587"/>
                  </a:lnTo>
                  <a:lnTo>
                    <a:pt x="30784" y="154660"/>
                  </a:lnTo>
                  <a:lnTo>
                    <a:pt x="32105" y="153708"/>
                  </a:lnTo>
                  <a:lnTo>
                    <a:pt x="34734" y="152095"/>
                  </a:lnTo>
                  <a:lnTo>
                    <a:pt x="35331" y="151942"/>
                  </a:lnTo>
                  <a:lnTo>
                    <a:pt x="34988" y="151472"/>
                  </a:lnTo>
                  <a:lnTo>
                    <a:pt x="35394" y="151130"/>
                  </a:lnTo>
                  <a:lnTo>
                    <a:pt x="36093" y="150723"/>
                  </a:lnTo>
                  <a:lnTo>
                    <a:pt x="36677" y="150037"/>
                  </a:lnTo>
                  <a:lnTo>
                    <a:pt x="37211" y="149834"/>
                  </a:lnTo>
                  <a:lnTo>
                    <a:pt x="37833" y="149047"/>
                  </a:lnTo>
                  <a:lnTo>
                    <a:pt x="39154" y="148513"/>
                  </a:lnTo>
                  <a:lnTo>
                    <a:pt x="40271" y="147713"/>
                  </a:lnTo>
                  <a:lnTo>
                    <a:pt x="39928" y="147612"/>
                  </a:lnTo>
                  <a:lnTo>
                    <a:pt x="40233" y="146875"/>
                  </a:lnTo>
                  <a:lnTo>
                    <a:pt x="39992" y="146710"/>
                  </a:lnTo>
                  <a:lnTo>
                    <a:pt x="39535" y="146545"/>
                  </a:lnTo>
                  <a:lnTo>
                    <a:pt x="40093" y="146634"/>
                  </a:lnTo>
                  <a:lnTo>
                    <a:pt x="40982" y="145097"/>
                  </a:lnTo>
                  <a:close/>
                </a:path>
                <a:path w="59690" h="180339">
                  <a:moveTo>
                    <a:pt x="41008" y="126631"/>
                  </a:moveTo>
                  <a:lnTo>
                    <a:pt x="40995" y="126428"/>
                  </a:lnTo>
                  <a:lnTo>
                    <a:pt x="40741" y="126542"/>
                  </a:lnTo>
                  <a:lnTo>
                    <a:pt x="41008" y="126631"/>
                  </a:lnTo>
                  <a:close/>
                </a:path>
                <a:path w="59690" h="180339">
                  <a:moveTo>
                    <a:pt x="41808" y="24879"/>
                  </a:moveTo>
                  <a:lnTo>
                    <a:pt x="41097" y="24714"/>
                  </a:lnTo>
                  <a:lnTo>
                    <a:pt x="40449" y="24523"/>
                  </a:lnTo>
                  <a:lnTo>
                    <a:pt x="40068" y="24358"/>
                  </a:lnTo>
                  <a:lnTo>
                    <a:pt x="39700" y="24206"/>
                  </a:lnTo>
                  <a:lnTo>
                    <a:pt x="39141" y="24371"/>
                  </a:lnTo>
                  <a:lnTo>
                    <a:pt x="39535" y="24447"/>
                  </a:lnTo>
                  <a:lnTo>
                    <a:pt x="39776" y="24358"/>
                  </a:lnTo>
                  <a:lnTo>
                    <a:pt x="40220" y="24574"/>
                  </a:lnTo>
                  <a:lnTo>
                    <a:pt x="41808" y="24879"/>
                  </a:lnTo>
                  <a:close/>
                </a:path>
                <a:path w="59690" h="180339">
                  <a:moveTo>
                    <a:pt x="42011" y="25488"/>
                  </a:moveTo>
                  <a:lnTo>
                    <a:pt x="41033" y="24968"/>
                  </a:lnTo>
                  <a:lnTo>
                    <a:pt x="40220" y="24574"/>
                  </a:lnTo>
                  <a:lnTo>
                    <a:pt x="39535" y="24447"/>
                  </a:lnTo>
                  <a:lnTo>
                    <a:pt x="39001" y="24625"/>
                  </a:lnTo>
                  <a:lnTo>
                    <a:pt x="38519" y="24777"/>
                  </a:lnTo>
                  <a:lnTo>
                    <a:pt x="37947" y="24968"/>
                  </a:lnTo>
                  <a:lnTo>
                    <a:pt x="38303" y="24777"/>
                  </a:lnTo>
                  <a:lnTo>
                    <a:pt x="38442" y="24803"/>
                  </a:lnTo>
                  <a:lnTo>
                    <a:pt x="38900" y="24650"/>
                  </a:lnTo>
                  <a:lnTo>
                    <a:pt x="39027" y="24447"/>
                  </a:lnTo>
                  <a:lnTo>
                    <a:pt x="38633" y="24269"/>
                  </a:lnTo>
                  <a:lnTo>
                    <a:pt x="37719" y="24104"/>
                  </a:lnTo>
                  <a:lnTo>
                    <a:pt x="37782" y="24257"/>
                  </a:lnTo>
                  <a:lnTo>
                    <a:pt x="37363" y="24269"/>
                  </a:lnTo>
                  <a:lnTo>
                    <a:pt x="37439" y="24104"/>
                  </a:lnTo>
                  <a:lnTo>
                    <a:pt x="37719" y="24104"/>
                  </a:lnTo>
                  <a:lnTo>
                    <a:pt x="38506" y="23876"/>
                  </a:lnTo>
                  <a:lnTo>
                    <a:pt x="38404" y="23749"/>
                  </a:lnTo>
                  <a:lnTo>
                    <a:pt x="38188" y="23482"/>
                  </a:lnTo>
                  <a:lnTo>
                    <a:pt x="37172" y="23749"/>
                  </a:lnTo>
                  <a:lnTo>
                    <a:pt x="36880" y="23622"/>
                  </a:lnTo>
                  <a:lnTo>
                    <a:pt x="37160" y="22644"/>
                  </a:lnTo>
                  <a:lnTo>
                    <a:pt x="34772" y="23368"/>
                  </a:lnTo>
                  <a:lnTo>
                    <a:pt x="34759" y="23774"/>
                  </a:lnTo>
                  <a:lnTo>
                    <a:pt x="34201" y="24142"/>
                  </a:lnTo>
                  <a:lnTo>
                    <a:pt x="34201" y="25666"/>
                  </a:lnTo>
                  <a:lnTo>
                    <a:pt x="33578" y="25831"/>
                  </a:lnTo>
                  <a:lnTo>
                    <a:pt x="32880" y="26098"/>
                  </a:lnTo>
                  <a:lnTo>
                    <a:pt x="33185" y="25539"/>
                  </a:lnTo>
                  <a:lnTo>
                    <a:pt x="34201" y="25666"/>
                  </a:lnTo>
                  <a:lnTo>
                    <a:pt x="34201" y="24142"/>
                  </a:lnTo>
                  <a:lnTo>
                    <a:pt x="33401" y="24650"/>
                  </a:lnTo>
                  <a:lnTo>
                    <a:pt x="32473" y="26098"/>
                  </a:lnTo>
                  <a:lnTo>
                    <a:pt x="31140" y="27508"/>
                  </a:lnTo>
                  <a:lnTo>
                    <a:pt x="30924" y="28295"/>
                  </a:lnTo>
                  <a:lnTo>
                    <a:pt x="32131" y="27254"/>
                  </a:lnTo>
                  <a:lnTo>
                    <a:pt x="32600" y="27089"/>
                  </a:lnTo>
                  <a:lnTo>
                    <a:pt x="32600" y="26746"/>
                  </a:lnTo>
                  <a:lnTo>
                    <a:pt x="32639" y="26936"/>
                  </a:lnTo>
                  <a:lnTo>
                    <a:pt x="32766" y="26428"/>
                  </a:lnTo>
                  <a:lnTo>
                    <a:pt x="32715" y="27305"/>
                  </a:lnTo>
                  <a:lnTo>
                    <a:pt x="32118" y="27508"/>
                  </a:lnTo>
                  <a:lnTo>
                    <a:pt x="31445" y="27901"/>
                  </a:lnTo>
                  <a:lnTo>
                    <a:pt x="31203" y="28422"/>
                  </a:lnTo>
                  <a:lnTo>
                    <a:pt x="29375" y="30403"/>
                  </a:lnTo>
                  <a:lnTo>
                    <a:pt x="35471" y="28206"/>
                  </a:lnTo>
                  <a:lnTo>
                    <a:pt x="38354" y="26428"/>
                  </a:lnTo>
                  <a:lnTo>
                    <a:pt x="38239" y="25831"/>
                  </a:lnTo>
                  <a:lnTo>
                    <a:pt x="39306" y="25552"/>
                  </a:lnTo>
                  <a:lnTo>
                    <a:pt x="41033" y="25895"/>
                  </a:lnTo>
                  <a:lnTo>
                    <a:pt x="40792" y="25996"/>
                  </a:lnTo>
                  <a:lnTo>
                    <a:pt x="41046" y="25895"/>
                  </a:lnTo>
                  <a:lnTo>
                    <a:pt x="41859" y="25552"/>
                  </a:lnTo>
                  <a:lnTo>
                    <a:pt x="42011" y="25488"/>
                  </a:lnTo>
                  <a:close/>
                </a:path>
                <a:path w="59690" h="180339">
                  <a:moveTo>
                    <a:pt x="42227" y="25438"/>
                  </a:moveTo>
                  <a:lnTo>
                    <a:pt x="42100" y="25488"/>
                  </a:lnTo>
                  <a:lnTo>
                    <a:pt x="42227" y="25438"/>
                  </a:lnTo>
                  <a:close/>
                </a:path>
                <a:path w="59690" h="180339">
                  <a:moveTo>
                    <a:pt x="42506" y="60274"/>
                  </a:moveTo>
                  <a:lnTo>
                    <a:pt x="40995" y="60388"/>
                  </a:lnTo>
                  <a:lnTo>
                    <a:pt x="40982" y="60540"/>
                  </a:lnTo>
                  <a:lnTo>
                    <a:pt x="41846" y="60604"/>
                  </a:lnTo>
                  <a:lnTo>
                    <a:pt x="42506" y="60274"/>
                  </a:lnTo>
                  <a:close/>
                </a:path>
                <a:path w="59690" h="180339">
                  <a:moveTo>
                    <a:pt x="42672" y="61823"/>
                  </a:moveTo>
                  <a:lnTo>
                    <a:pt x="42570" y="61480"/>
                  </a:lnTo>
                  <a:lnTo>
                    <a:pt x="42138" y="60896"/>
                  </a:lnTo>
                  <a:lnTo>
                    <a:pt x="39865" y="60934"/>
                  </a:lnTo>
                  <a:lnTo>
                    <a:pt x="39979" y="61264"/>
                  </a:lnTo>
                  <a:lnTo>
                    <a:pt x="39357" y="61175"/>
                  </a:lnTo>
                  <a:lnTo>
                    <a:pt x="39103" y="61010"/>
                  </a:lnTo>
                  <a:lnTo>
                    <a:pt x="39611" y="60807"/>
                  </a:lnTo>
                  <a:lnTo>
                    <a:pt x="38506" y="60934"/>
                  </a:lnTo>
                  <a:lnTo>
                    <a:pt x="38404" y="61099"/>
                  </a:lnTo>
                  <a:lnTo>
                    <a:pt x="38201" y="61239"/>
                  </a:lnTo>
                  <a:lnTo>
                    <a:pt x="36055" y="60629"/>
                  </a:lnTo>
                  <a:lnTo>
                    <a:pt x="36791" y="61328"/>
                  </a:lnTo>
                  <a:lnTo>
                    <a:pt x="36855" y="61175"/>
                  </a:lnTo>
                  <a:lnTo>
                    <a:pt x="39928" y="62268"/>
                  </a:lnTo>
                  <a:lnTo>
                    <a:pt x="39636" y="61823"/>
                  </a:lnTo>
                  <a:lnTo>
                    <a:pt x="40678" y="62357"/>
                  </a:lnTo>
                  <a:lnTo>
                    <a:pt x="40386" y="61798"/>
                  </a:lnTo>
                  <a:lnTo>
                    <a:pt x="40906" y="61518"/>
                  </a:lnTo>
                  <a:lnTo>
                    <a:pt x="41960" y="62166"/>
                  </a:lnTo>
                  <a:lnTo>
                    <a:pt x="42468" y="61861"/>
                  </a:lnTo>
                  <a:lnTo>
                    <a:pt x="42341" y="61861"/>
                  </a:lnTo>
                  <a:lnTo>
                    <a:pt x="42291" y="61683"/>
                  </a:lnTo>
                  <a:lnTo>
                    <a:pt x="42672" y="61823"/>
                  </a:lnTo>
                  <a:close/>
                </a:path>
                <a:path w="59690" h="180339">
                  <a:moveTo>
                    <a:pt x="43027" y="25450"/>
                  </a:moveTo>
                  <a:lnTo>
                    <a:pt x="42735" y="25793"/>
                  </a:lnTo>
                  <a:lnTo>
                    <a:pt x="42100" y="25488"/>
                  </a:lnTo>
                  <a:lnTo>
                    <a:pt x="41046" y="25895"/>
                  </a:lnTo>
                  <a:lnTo>
                    <a:pt x="42227" y="26136"/>
                  </a:lnTo>
                  <a:lnTo>
                    <a:pt x="42900" y="25793"/>
                  </a:lnTo>
                  <a:lnTo>
                    <a:pt x="43027" y="25450"/>
                  </a:lnTo>
                  <a:close/>
                </a:path>
                <a:path w="59690" h="180339">
                  <a:moveTo>
                    <a:pt x="43027" y="25120"/>
                  </a:moveTo>
                  <a:lnTo>
                    <a:pt x="42252" y="25425"/>
                  </a:lnTo>
                  <a:lnTo>
                    <a:pt x="43027" y="25438"/>
                  </a:lnTo>
                  <a:lnTo>
                    <a:pt x="43027" y="25120"/>
                  </a:lnTo>
                  <a:close/>
                </a:path>
                <a:path w="59690" h="180339">
                  <a:moveTo>
                    <a:pt x="43954" y="69088"/>
                  </a:moveTo>
                  <a:lnTo>
                    <a:pt x="41071" y="69062"/>
                  </a:lnTo>
                  <a:lnTo>
                    <a:pt x="40728" y="69164"/>
                  </a:lnTo>
                  <a:lnTo>
                    <a:pt x="39941" y="69430"/>
                  </a:lnTo>
                  <a:lnTo>
                    <a:pt x="39243" y="70053"/>
                  </a:lnTo>
                  <a:lnTo>
                    <a:pt x="38468" y="70370"/>
                  </a:lnTo>
                  <a:lnTo>
                    <a:pt x="37528" y="70637"/>
                  </a:lnTo>
                  <a:lnTo>
                    <a:pt x="38100" y="70942"/>
                  </a:lnTo>
                  <a:lnTo>
                    <a:pt x="38760" y="71043"/>
                  </a:lnTo>
                  <a:lnTo>
                    <a:pt x="39217" y="71234"/>
                  </a:lnTo>
                  <a:lnTo>
                    <a:pt x="40055" y="70840"/>
                  </a:lnTo>
                  <a:lnTo>
                    <a:pt x="39116" y="70954"/>
                  </a:lnTo>
                  <a:lnTo>
                    <a:pt x="39281" y="70662"/>
                  </a:lnTo>
                  <a:lnTo>
                    <a:pt x="40322" y="70802"/>
                  </a:lnTo>
                  <a:lnTo>
                    <a:pt x="40627" y="70421"/>
                  </a:lnTo>
                  <a:lnTo>
                    <a:pt x="41084" y="70167"/>
                  </a:lnTo>
                  <a:lnTo>
                    <a:pt x="41935" y="70231"/>
                  </a:lnTo>
                  <a:lnTo>
                    <a:pt x="42138" y="69850"/>
                  </a:lnTo>
                  <a:lnTo>
                    <a:pt x="42443" y="69659"/>
                  </a:lnTo>
                  <a:lnTo>
                    <a:pt x="42862" y="69684"/>
                  </a:lnTo>
                  <a:lnTo>
                    <a:pt x="43103" y="69405"/>
                  </a:lnTo>
                  <a:lnTo>
                    <a:pt x="43954" y="69088"/>
                  </a:lnTo>
                  <a:close/>
                </a:path>
                <a:path w="59690" h="180339">
                  <a:moveTo>
                    <a:pt x="44310" y="14376"/>
                  </a:moveTo>
                  <a:lnTo>
                    <a:pt x="42964" y="14732"/>
                  </a:lnTo>
                  <a:lnTo>
                    <a:pt x="43319" y="14389"/>
                  </a:lnTo>
                  <a:lnTo>
                    <a:pt x="42786" y="14135"/>
                  </a:lnTo>
                  <a:lnTo>
                    <a:pt x="42748" y="15316"/>
                  </a:lnTo>
                  <a:lnTo>
                    <a:pt x="42926" y="15646"/>
                  </a:lnTo>
                  <a:lnTo>
                    <a:pt x="43472" y="16332"/>
                  </a:lnTo>
                  <a:lnTo>
                    <a:pt x="44119" y="15913"/>
                  </a:lnTo>
                  <a:lnTo>
                    <a:pt x="43929" y="15087"/>
                  </a:lnTo>
                  <a:lnTo>
                    <a:pt x="44056" y="15024"/>
                  </a:lnTo>
                  <a:lnTo>
                    <a:pt x="44259" y="14592"/>
                  </a:lnTo>
                  <a:lnTo>
                    <a:pt x="43916" y="14643"/>
                  </a:lnTo>
                  <a:lnTo>
                    <a:pt x="44310" y="14376"/>
                  </a:lnTo>
                  <a:close/>
                </a:path>
                <a:path w="59690" h="180339">
                  <a:moveTo>
                    <a:pt x="44513" y="23685"/>
                  </a:moveTo>
                  <a:lnTo>
                    <a:pt x="44170" y="23152"/>
                  </a:lnTo>
                  <a:lnTo>
                    <a:pt x="40932" y="22847"/>
                  </a:lnTo>
                  <a:lnTo>
                    <a:pt x="41770" y="24790"/>
                  </a:lnTo>
                  <a:lnTo>
                    <a:pt x="42113" y="24828"/>
                  </a:lnTo>
                  <a:lnTo>
                    <a:pt x="43484" y="24523"/>
                  </a:lnTo>
                  <a:lnTo>
                    <a:pt x="44107" y="23622"/>
                  </a:lnTo>
                  <a:lnTo>
                    <a:pt x="44513" y="23685"/>
                  </a:lnTo>
                  <a:close/>
                </a:path>
                <a:path w="59690" h="180339">
                  <a:moveTo>
                    <a:pt x="44538" y="77927"/>
                  </a:moveTo>
                  <a:lnTo>
                    <a:pt x="42633" y="77114"/>
                  </a:lnTo>
                  <a:lnTo>
                    <a:pt x="41897" y="76873"/>
                  </a:lnTo>
                  <a:lnTo>
                    <a:pt x="40779" y="76454"/>
                  </a:lnTo>
                  <a:lnTo>
                    <a:pt x="37553" y="77266"/>
                  </a:lnTo>
                  <a:lnTo>
                    <a:pt x="40195" y="77495"/>
                  </a:lnTo>
                  <a:lnTo>
                    <a:pt x="40957" y="77749"/>
                  </a:lnTo>
                  <a:lnTo>
                    <a:pt x="42583" y="78105"/>
                  </a:lnTo>
                  <a:lnTo>
                    <a:pt x="43383" y="78346"/>
                  </a:lnTo>
                  <a:lnTo>
                    <a:pt x="44538" y="77927"/>
                  </a:lnTo>
                  <a:close/>
                </a:path>
                <a:path w="59690" h="180339">
                  <a:moveTo>
                    <a:pt x="44792" y="121081"/>
                  </a:moveTo>
                  <a:lnTo>
                    <a:pt x="44043" y="121475"/>
                  </a:lnTo>
                  <a:lnTo>
                    <a:pt x="44119" y="121742"/>
                  </a:lnTo>
                  <a:lnTo>
                    <a:pt x="44792" y="121081"/>
                  </a:lnTo>
                  <a:close/>
                </a:path>
                <a:path w="59690" h="180339">
                  <a:moveTo>
                    <a:pt x="44932" y="31559"/>
                  </a:moveTo>
                  <a:lnTo>
                    <a:pt x="44386" y="31800"/>
                  </a:lnTo>
                  <a:lnTo>
                    <a:pt x="44818" y="31750"/>
                  </a:lnTo>
                  <a:lnTo>
                    <a:pt x="44932" y="31559"/>
                  </a:lnTo>
                  <a:close/>
                </a:path>
                <a:path w="59690" h="180339">
                  <a:moveTo>
                    <a:pt x="45720" y="102552"/>
                  </a:moveTo>
                  <a:lnTo>
                    <a:pt x="44869" y="100901"/>
                  </a:lnTo>
                  <a:lnTo>
                    <a:pt x="44297" y="100609"/>
                  </a:lnTo>
                  <a:lnTo>
                    <a:pt x="43713" y="99949"/>
                  </a:lnTo>
                  <a:lnTo>
                    <a:pt x="43446" y="99377"/>
                  </a:lnTo>
                  <a:lnTo>
                    <a:pt x="42773" y="98755"/>
                  </a:lnTo>
                  <a:lnTo>
                    <a:pt x="41376" y="99009"/>
                  </a:lnTo>
                  <a:lnTo>
                    <a:pt x="40982" y="98412"/>
                  </a:lnTo>
                  <a:lnTo>
                    <a:pt x="39433" y="98221"/>
                  </a:lnTo>
                  <a:lnTo>
                    <a:pt x="37604" y="99123"/>
                  </a:lnTo>
                  <a:lnTo>
                    <a:pt x="36296" y="99364"/>
                  </a:lnTo>
                  <a:lnTo>
                    <a:pt x="35966" y="98933"/>
                  </a:lnTo>
                  <a:lnTo>
                    <a:pt x="36982" y="98971"/>
                  </a:lnTo>
                  <a:lnTo>
                    <a:pt x="38608" y="98132"/>
                  </a:lnTo>
                  <a:lnTo>
                    <a:pt x="41529" y="97256"/>
                  </a:lnTo>
                  <a:lnTo>
                    <a:pt x="43103" y="97764"/>
                  </a:lnTo>
                  <a:lnTo>
                    <a:pt x="44005" y="97675"/>
                  </a:lnTo>
                  <a:lnTo>
                    <a:pt x="42887" y="97612"/>
                  </a:lnTo>
                  <a:lnTo>
                    <a:pt x="42672" y="97472"/>
                  </a:lnTo>
                  <a:lnTo>
                    <a:pt x="42202" y="97358"/>
                  </a:lnTo>
                  <a:lnTo>
                    <a:pt x="41808" y="96888"/>
                  </a:lnTo>
                  <a:lnTo>
                    <a:pt x="41376" y="96799"/>
                  </a:lnTo>
                  <a:lnTo>
                    <a:pt x="41338" y="96964"/>
                  </a:lnTo>
                  <a:lnTo>
                    <a:pt x="37693" y="96393"/>
                  </a:lnTo>
                  <a:lnTo>
                    <a:pt x="36677" y="97116"/>
                  </a:lnTo>
                  <a:lnTo>
                    <a:pt x="35826" y="98005"/>
                  </a:lnTo>
                  <a:lnTo>
                    <a:pt x="35013" y="98882"/>
                  </a:lnTo>
                  <a:lnTo>
                    <a:pt x="34391" y="99479"/>
                  </a:lnTo>
                  <a:lnTo>
                    <a:pt x="33566" y="99314"/>
                  </a:lnTo>
                  <a:lnTo>
                    <a:pt x="33718" y="99085"/>
                  </a:lnTo>
                  <a:lnTo>
                    <a:pt x="33502" y="99072"/>
                  </a:lnTo>
                  <a:lnTo>
                    <a:pt x="33515" y="99314"/>
                  </a:lnTo>
                  <a:lnTo>
                    <a:pt x="32931" y="99110"/>
                  </a:lnTo>
                  <a:lnTo>
                    <a:pt x="27571" y="98463"/>
                  </a:lnTo>
                  <a:lnTo>
                    <a:pt x="29743" y="100101"/>
                  </a:lnTo>
                  <a:lnTo>
                    <a:pt x="30848" y="100101"/>
                  </a:lnTo>
                  <a:lnTo>
                    <a:pt x="31432" y="100723"/>
                  </a:lnTo>
                  <a:lnTo>
                    <a:pt x="32435" y="101206"/>
                  </a:lnTo>
                  <a:lnTo>
                    <a:pt x="32537" y="102057"/>
                  </a:lnTo>
                  <a:lnTo>
                    <a:pt x="35902" y="101206"/>
                  </a:lnTo>
                  <a:lnTo>
                    <a:pt x="36550" y="101206"/>
                  </a:lnTo>
                  <a:lnTo>
                    <a:pt x="36855" y="101155"/>
                  </a:lnTo>
                  <a:lnTo>
                    <a:pt x="38531" y="101625"/>
                  </a:lnTo>
                  <a:lnTo>
                    <a:pt x="38633" y="101180"/>
                  </a:lnTo>
                  <a:lnTo>
                    <a:pt x="39852" y="102082"/>
                  </a:lnTo>
                  <a:lnTo>
                    <a:pt x="41846" y="101003"/>
                  </a:lnTo>
                  <a:lnTo>
                    <a:pt x="42887" y="102273"/>
                  </a:lnTo>
                  <a:lnTo>
                    <a:pt x="44132" y="103073"/>
                  </a:lnTo>
                  <a:lnTo>
                    <a:pt x="45720" y="102552"/>
                  </a:lnTo>
                  <a:close/>
                </a:path>
                <a:path w="59690" h="180339">
                  <a:moveTo>
                    <a:pt x="45923" y="79514"/>
                  </a:moveTo>
                  <a:lnTo>
                    <a:pt x="44729" y="79362"/>
                  </a:lnTo>
                  <a:lnTo>
                    <a:pt x="42125" y="79082"/>
                  </a:lnTo>
                  <a:lnTo>
                    <a:pt x="42418" y="78727"/>
                  </a:lnTo>
                  <a:lnTo>
                    <a:pt x="41605" y="77952"/>
                  </a:lnTo>
                  <a:lnTo>
                    <a:pt x="36372" y="78282"/>
                  </a:lnTo>
                  <a:lnTo>
                    <a:pt x="38290" y="79019"/>
                  </a:lnTo>
                  <a:lnTo>
                    <a:pt x="38925" y="78460"/>
                  </a:lnTo>
                  <a:lnTo>
                    <a:pt x="41084" y="78968"/>
                  </a:lnTo>
                  <a:lnTo>
                    <a:pt x="39395" y="78778"/>
                  </a:lnTo>
                  <a:lnTo>
                    <a:pt x="42494" y="80137"/>
                  </a:lnTo>
                  <a:lnTo>
                    <a:pt x="43472" y="79781"/>
                  </a:lnTo>
                  <a:lnTo>
                    <a:pt x="45288" y="79540"/>
                  </a:lnTo>
                  <a:lnTo>
                    <a:pt x="45923" y="79514"/>
                  </a:lnTo>
                  <a:close/>
                </a:path>
                <a:path w="59690" h="180339">
                  <a:moveTo>
                    <a:pt x="45974" y="25438"/>
                  </a:moveTo>
                  <a:lnTo>
                    <a:pt x="44297" y="23939"/>
                  </a:lnTo>
                  <a:lnTo>
                    <a:pt x="43040" y="25438"/>
                  </a:lnTo>
                  <a:lnTo>
                    <a:pt x="43345" y="25438"/>
                  </a:lnTo>
                  <a:lnTo>
                    <a:pt x="45974" y="25438"/>
                  </a:lnTo>
                  <a:close/>
                </a:path>
                <a:path w="59690" h="180339">
                  <a:moveTo>
                    <a:pt x="47167" y="124040"/>
                  </a:moveTo>
                  <a:lnTo>
                    <a:pt x="47028" y="123926"/>
                  </a:lnTo>
                  <a:lnTo>
                    <a:pt x="46393" y="123393"/>
                  </a:lnTo>
                  <a:lnTo>
                    <a:pt x="46075" y="123393"/>
                  </a:lnTo>
                  <a:lnTo>
                    <a:pt x="45974" y="123037"/>
                  </a:lnTo>
                  <a:lnTo>
                    <a:pt x="45669" y="122783"/>
                  </a:lnTo>
                  <a:lnTo>
                    <a:pt x="45974" y="122440"/>
                  </a:lnTo>
                  <a:lnTo>
                    <a:pt x="45999" y="122707"/>
                  </a:lnTo>
                  <a:lnTo>
                    <a:pt x="46126" y="123164"/>
                  </a:lnTo>
                  <a:lnTo>
                    <a:pt x="46075" y="123393"/>
                  </a:lnTo>
                  <a:lnTo>
                    <a:pt x="46266" y="123304"/>
                  </a:lnTo>
                  <a:lnTo>
                    <a:pt x="46126" y="122440"/>
                  </a:lnTo>
                  <a:lnTo>
                    <a:pt x="45974" y="122313"/>
                  </a:lnTo>
                  <a:lnTo>
                    <a:pt x="45440" y="122212"/>
                  </a:lnTo>
                  <a:lnTo>
                    <a:pt x="44792" y="121627"/>
                  </a:lnTo>
                  <a:lnTo>
                    <a:pt x="44132" y="121780"/>
                  </a:lnTo>
                  <a:lnTo>
                    <a:pt x="44284" y="122313"/>
                  </a:lnTo>
                  <a:lnTo>
                    <a:pt x="43929" y="121932"/>
                  </a:lnTo>
                  <a:lnTo>
                    <a:pt x="43637" y="122491"/>
                  </a:lnTo>
                  <a:lnTo>
                    <a:pt x="39954" y="124993"/>
                  </a:lnTo>
                  <a:lnTo>
                    <a:pt x="39471" y="123952"/>
                  </a:lnTo>
                  <a:lnTo>
                    <a:pt x="39852" y="123698"/>
                  </a:lnTo>
                  <a:lnTo>
                    <a:pt x="39966" y="123139"/>
                  </a:lnTo>
                  <a:lnTo>
                    <a:pt x="40525" y="123164"/>
                  </a:lnTo>
                  <a:lnTo>
                    <a:pt x="40424" y="122351"/>
                  </a:lnTo>
                  <a:lnTo>
                    <a:pt x="41567" y="122669"/>
                  </a:lnTo>
                  <a:lnTo>
                    <a:pt x="42379" y="122707"/>
                  </a:lnTo>
                  <a:lnTo>
                    <a:pt x="42037" y="121780"/>
                  </a:lnTo>
                  <a:lnTo>
                    <a:pt x="42392" y="121462"/>
                  </a:lnTo>
                  <a:lnTo>
                    <a:pt x="42811" y="121285"/>
                  </a:lnTo>
                  <a:lnTo>
                    <a:pt x="43713" y="120370"/>
                  </a:lnTo>
                  <a:lnTo>
                    <a:pt x="42379" y="120497"/>
                  </a:lnTo>
                  <a:lnTo>
                    <a:pt x="42113" y="121285"/>
                  </a:lnTo>
                  <a:lnTo>
                    <a:pt x="38404" y="121754"/>
                  </a:lnTo>
                  <a:lnTo>
                    <a:pt x="40017" y="122224"/>
                  </a:lnTo>
                  <a:lnTo>
                    <a:pt x="38227" y="122707"/>
                  </a:lnTo>
                  <a:lnTo>
                    <a:pt x="38100" y="122910"/>
                  </a:lnTo>
                  <a:lnTo>
                    <a:pt x="37211" y="123355"/>
                  </a:lnTo>
                  <a:lnTo>
                    <a:pt x="37096" y="124002"/>
                  </a:lnTo>
                  <a:lnTo>
                    <a:pt x="37465" y="123952"/>
                  </a:lnTo>
                  <a:lnTo>
                    <a:pt x="37566" y="124358"/>
                  </a:lnTo>
                  <a:lnTo>
                    <a:pt x="37833" y="124637"/>
                  </a:lnTo>
                  <a:lnTo>
                    <a:pt x="38163" y="124841"/>
                  </a:lnTo>
                  <a:lnTo>
                    <a:pt x="38620" y="125488"/>
                  </a:lnTo>
                  <a:lnTo>
                    <a:pt x="38735" y="125628"/>
                  </a:lnTo>
                  <a:lnTo>
                    <a:pt x="39903" y="126263"/>
                  </a:lnTo>
                  <a:lnTo>
                    <a:pt x="40703" y="126530"/>
                  </a:lnTo>
                  <a:lnTo>
                    <a:pt x="40741" y="126377"/>
                  </a:lnTo>
                  <a:lnTo>
                    <a:pt x="40881" y="126352"/>
                  </a:lnTo>
                  <a:lnTo>
                    <a:pt x="41033" y="126352"/>
                  </a:lnTo>
                  <a:lnTo>
                    <a:pt x="40322" y="126111"/>
                  </a:lnTo>
                  <a:lnTo>
                    <a:pt x="40081" y="125298"/>
                  </a:lnTo>
                  <a:lnTo>
                    <a:pt x="41338" y="125488"/>
                  </a:lnTo>
                  <a:lnTo>
                    <a:pt x="43802" y="125704"/>
                  </a:lnTo>
                  <a:lnTo>
                    <a:pt x="43738" y="125298"/>
                  </a:lnTo>
                  <a:lnTo>
                    <a:pt x="43700" y="124993"/>
                  </a:lnTo>
                  <a:lnTo>
                    <a:pt x="43561" y="123926"/>
                  </a:lnTo>
                  <a:lnTo>
                    <a:pt x="44577" y="124117"/>
                  </a:lnTo>
                  <a:lnTo>
                    <a:pt x="47167" y="124040"/>
                  </a:lnTo>
                  <a:close/>
                </a:path>
                <a:path w="59690" h="180339">
                  <a:moveTo>
                    <a:pt x="47294" y="173469"/>
                  </a:moveTo>
                  <a:lnTo>
                    <a:pt x="46748" y="172872"/>
                  </a:lnTo>
                  <a:lnTo>
                    <a:pt x="46088" y="173189"/>
                  </a:lnTo>
                  <a:lnTo>
                    <a:pt x="45313" y="173240"/>
                  </a:lnTo>
                  <a:lnTo>
                    <a:pt x="44411" y="173710"/>
                  </a:lnTo>
                  <a:lnTo>
                    <a:pt x="44094" y="174066"/>
                  </a:lnTo>
                  <a:lnTo>
                    <a:pt x="42481" y="175298"/>
                  </a:lnTo>
                  <a:lnTo>
                    <a:pt x="42379" y="174485"/>
                  </a:lnTo>
                  <a:lnTo>
                    <a:pt x="42443" y="173634"/>
                  </a:lnTo>
                  <a:lnTo>
                    <a:pt x="41275" y="173824"/>
                  </a:lnTo>
                  <a:lnTo>
                    <a:pt x="40398" y="173647"/>
                  </a:lnTo>
                  <a:lnTo>
                    <a:pt x="39217" y="175209"/>
                  </a:lnTo>
                  <a:lnTo>
                    <a:pt x="39751" y="175818"/>
                  </a:lnTo>
                  <a:lnTo>
                    <a:pt x="39293" y="176542"/>
                  </a:lnTo>
                  <a:lnTo>
                    <a:pt x="38798" y="177444"/>
                  </a:lnTo>
                  <a:lnTo>
                    <a:pt x="39763" y="177990"/>
                  </a:lnTo>
                  <a:lnTo>
                    <a:pt x="40373" y="177838"/>
                  </a:lnTo>
                  <a:lnTo>
                    <a:pt x="41148" y="176326"/>
                  </a:lnTo>
                  <a:lnTo>
                    <a:pt x="42367" y="176149"/>
                  </a:lnTo>
                  <a:lnTo>
                    <a:pt x="42456" y="176301"/>
                  </a:lnTo>
                  <a:lnTo>
                    <a:pt x="46101" y="175145"/>
                  </a:lnTo>
                  <a:lnTo>
                    <a:pt x="45999" y="174409"/>
                  </a:lnTo>
                  <a:lnTo>
                    <a:pt x="46812" y="174320"/>
                  </a:lnTo>
                  <a:lnTo>
                    <a:pt x="47294" y="173469"/>
                  </a:lnTo>
                  <a:close/>
                </a:path>
                <a:path w="59690" h="180339">
                  <a:moveTo>
                    <a:pt x="47510" y="95161"/>
                  </a:moveTo>
                  <a:lnTo>
                    <a:pt x="47434" y="94869"/>
                  </a:lnTo>
                  <a:lnTo>
                    <a:pt x="47167" y="94957"/>
                  </a:lnTo>
                  <a:lnTo>
                    <a:pt x="46812" y="94513"/>
                  </a:lnTo>
                  <a:lnTo>
                    <a:pt x="46736" y="94881"/>
                  </a:lnTo>
                  <a:lnTo>
                    <a:pt x="46570" y="95275"/>
                  </a:lnTo>
                  <a:lnTo>
                    <a:pt x="46367" y="95364"/>
                  </a:lnTo>
                  <a:lnTo>
                    <a:pt x="46647" y="95427"/>
                  </a:lnTo>
                  <a:lnTo>
                    <a:pt x="46812" y="95504"/>
                  </a:lnTo>
                  <a:lnTo>
                    <a:pt x="47231" y="95491"/>
                  </a:lnTo>
                  <a:lnTo>
                    <a:pt x="47320" y="95300"/>
                  </a:lnTo>
                  <a:lnTo>
                    <a:pt x="47510" y="95161"/>
                  </a:lnTo>
                  <a:close/>
                </a:path>
                <a:path w="59690" h="180339">
                  <a:moveTo>
                    <a:pt x="47574" y="168008"/>
                  </a:moveTo>
                  <a:lnTo>
                    <a:pt x="45593" y="168706"/>
                  </a:lnTo>
                  <a:lnTo>
                    <a:pt x="46266" y="168948"/>
                  </a:lnTo>
                  <a:lnTo>
                    <a:pt x="46126" y="168668"/>
                  </a:lnTo>
                  <a:lnTo>
                    <a:pt x="47231" y="168948"/>
                  </a:lnTo>
                  <a:lnTo>
                    <a:pt x="47104" y="168668"/>
                  </a:lnTo>
                  <a:lnTo>
                    <a:pt x="47574" y="168008"/>
                  </a:lnTo>
                  <a:close/>
                </a:path>
                <a:path w="59690" h="180339">
                  <a:moveTo>
                    <a:pt x="47625" y="31026"/>
                  </a:moveTo>
                  <a:close/>
                </a:path>
                <a:path w="59690" h="180339">
                  <a:moveTo>
                    <a:pt x="49123" y="173431"/>
                  </a:moveTo>
                  <a:lnTo>
                    <a:pt x="48120" y="172605"/>
                  </a:lnTo>
                  <a:lnTo>
                    <a:pt x="48018" y="173215"/>
                  </a:lnTo>
                  <a:lnTo>
                    <a:pt x="48107" y="173355"/>
                  </a:lnTo>
                  <a:lnTo>
                    <a:pt x="48260" y="173634"/>
                  </a:lnTo>
                  <a:lnTo>
                    <a:pt x="49123" y="173431"/>
                  </a:lnTo>
                  <a:close/>
                </a:path>
                <a:path w="59690" h="180339">
                  <a:moveTo>
                    <a:pt x="49695" y="97485"/>
                  </a:moveTo>
                  <a:lnTo>
                    <a:pt x="49009" y="97256"/>
                  </a:lnTo>
                  <a:lnTo>
                    <a:pt x="48602" y="97523"/>
                  </a:lnTo>
                  <a:lnTo>
                    <a:pt x="48704" y="97650"/>
                  </a:lnTo>
                  <a:lnTo>
                    <a:pt x="48895" y="98298"/>
                  </a:lnTo>
                  <a:lnTo>
                    <a:pt x="49149" y="98183"/>
                  </a:lnTo>
                  <a:lnTo>
                    <a:pt x="49695" y="97485"/>
                  </a:lnTo>
                  <a:close/>
                </a:path>
                <a:path w="59690" h="180339">
                  <a:moveTo>
                    <a:pt x="49720" y="30441"/>
                  </a:moveTo>
                  <a:lnTo>
                    <a:pt x="49631" y="30213"/>
                  </a:lnTo>
                  <a:lnTo>
                    <a:pt x="49174" y="29705"/>
                  </a:lnTo>
                  <a:lnTo>
                    <a:pt x="49072" y="29273"/>
                  </a:lnTo>
                  <a:lnTo>
                    <a:pt x="48514" y="29502"/>
                  </a:lnTo>
                  <a:lnTo>
                    <a:pt x="48247" y="29641"/>
                  </a:lnTo>
                  <a:lnTo>
                    <a:pt x="47447" y="29438"/>
                  </a:lnTo>
                  <a:lnTo>
                    <a:pt x="46482" y="29705"/>
                  </a:lnTo>
                  <a:lnTo>
                    <a:pt x="45453" y="30505"/>
                  </a:lnTo>
                  <a:lnTo>
                    <a:pt x="44970" y="30924"/>
                  </a:lnTo>
                  <a:lnTo>
                    <a:pt x="44170" y="31153"/>
                  </a:lnTo>
                  <a:lnTo>
                    <a:pt x="44386" y="31699"/>
                  </a:lnTo>
                  <a:lnTo>
                    <a:pt x="44526" y="31724"/>
                  </a:lnTo>
                  <a:lnTo>
                    <a:pt x="44450" y="31546"/>
                  </a:lnTo>
                  <a:lnTo>
                    <a:pt x="44945" y="31534"/>
                  </a:lnTo>
                  <a:lnTo>
                    <a:pt x="45021" y="31407"/>
                  </a:lnTo>
                  <a:lnTo>
                    <a:pt x="46278" y="31584"/>
                  </a:lnTo>
                  <a:lnTo>
                    <a:pt x="46443" y="31407"/>
                  </a:lnTo>
                  <a:lnTo>
                    <a:pt x="46710" y="31089"/>
                  </a:lnTo>
                  <a:lnTo>
                    <a:pt x="47612" y="30962"/>
                  </a:lnTo>
                  <a:lnTo>
                    <a:pt x="47561" y="30340"/>
                  </a:lnTo>
                  <a:lnTo>
                    <a:pt x="47701" y="30340"/>
                  </a:lnTo>
                  <a:lnTo>
                    <a:pt x="47891" y="30213"/>
                  </a:lnTo>
                  <a:lnTo>
                    <a:pt x="47904" y="30441"/>
                  </a:lnTo>
                  <a:lnTo>
                    <a:pt x="47663" y="30365"/>
                  </a:lnTo>
                  <a:lnTo>
                    <a:pt x="47612" y="30695"/>
                  </a:lnTo>
                  <a:lnTo>
                    <a:pt x="47853" y="30708"/>
                  </a:lnTo>
                  <a:lnTo>
                    <a:pt x="47701" y="31000"/>
                  </a:lnTo>
                  <a:lnTo>
                    <a:pt x="49098" y="30505"/>
                  </a:lnTo>
                  <a:lnTo>
                    <a:pt x="49377" y="30797"/>
                  </a:lnTo>
                  <a:lnTo>
                    <a:pt x="49657" y="30505"/>
                  </a:lnTo>
                  <a:close/>
                </a:path>
                <a:path w="59690" h="180339">
                  <a:moveTo>
                    <a:pt x="50406" y="148971"/>
                  </a:moveTo>
                  <a:lnTo>
                    <a:pt x="50025" y="148844"/>
                  </a:lnTo>
                  <a:lnTo>
                    <a:pt x="48514" y="147599"/>
                  </a:lnTo>
                  <a:lnTo>
                    <a:pt x="48247" y="148793"/>
                  </a:lnTo>
                  <a:lnTo>
                    <a:pt x="50063" y="149313"/>
                  </a:lnTo>
                  <a:lnTo>
                    <a:pt x="50025" y="148894"/>
                  </a:lnTo>
                  <a:lnTo>
                    <a:pt x="50139" y="149263"/>
                  </a:lnTo>
                  <a:lnTo>
                    <a:pt x="50317" y="149148"/>
                  </a:lnTo>
                  <a:lnTo>
                    <a:pt x="50406" y="148971"/>
                  </a:lnTo>
                  <a:close/>
                </a:path>
                <a:path w="59690" h="180339">
                  <a:moveTo>
                    <a:pt x="50761" y="150863"/>
                  </a:moveTo>
                  <a:lnTo>
                    <a:pt x="45402" y="149123"/>
                  </a:lnTo>
                  <a:lnTo>
                    <a:pt x="47104" y="150482"/>
                  </a:lnTo>
                  <a:lnTo>
                    <a:pt x="47548" y="150787"/>
                  </a:lnTo>
                  <a:lnTo>
                    <a:pt x="47612" y="151117"/>
                  </a:lnTo>
                  <a:lnTo>
                    <a:pt x="48044" y="151409"/>
                  </a:lnTo>
                  <a:lnTo>
                    <a:pt x="47790" y="151536"/>
                  </a:lnTo>
                  <a:lnTo>
                    <a:pt x="48793" y="152247"/>
                  </a:lnTo>
                  <a:lnTo>
                    <a:pt x="49060" y="152501"/>
                  </a:lnTo>
                  <a:lnTo>
                    <a:pt x="50761" y="150863"/>
                  </a:lnTo>
                  <a:close/>
                </a:path>
                <a:path w="59690" h="180339">
                  <a:moveTo>
                    <a:pt x="52006" y="46609"/>
                  </a:moveTo>
                  <a:lnTo>
                    <a:pt x="51549" y="46075"/>
                  </a:lnTo>
                  <a:lnTo>
                    <a:pt x="50939" y="46240"/>
                  </a:lnTo>
                  <a:lnTo>
                    <a:pt x="50939" y="46659"/>
                  </a:lnTo>
                  <a:lnTo>
                    <a:pt x="51473" y="46964"/>
                  </a:lnTo>
                  <a:lnTo>
                    <a:pt x="51879" y="47117"/>
                  </a:lnTo>
                  <a:lnTo>
                    <a:pt x="52006" y="46609"/>
                  </a:lnTo>
                  <a:close/>
                </a:path>
                <a:path w="59690" h="180339">
                  <a:moveTo>
                    <a:pt x="52235" y="78295"/>
                  </a:moveTo>
                  <a:lnTo>
                    <a:pt x="48653" y="79578"/>
                  </a:lnTo>
                  <a:lnTo>
                    <a:pt x="47155" y="79603"/>
                  </a:lnTo>
                  <a:lnTo>
                    <a:pt x="47066" y="79781"/>
                  </a:lnTo>
                  <a:lnTo>
                    <a:pt x="44996" y="79730"/>
                  </a:lnTo>
                  <a:lnTo>
                    <a:pt x="42138" y="80556"/>
                  </a:lnTo>
                  <a:lnTo>
                    <a:pt x="44196" y="81254"/>
                  </a:lnTo>
                  <a:lnTo>
                    <a:pt x="47891" y="81178"/>
                  </a:lnTo>
                  <a:lnTo>
                    <a:pt x="50063" y="82397"/>
                  </a:lnTo>
                  <a:lnTo>
                    <a:pt x="48666" y="80378"/>
                  </a:lnTo>
                  <a:lnTo>
                    <a:pt x="49961" y="80683"/>
                  </a:lnTo>
                  <a:lnTo>
                    <a:pt x="50241" y="80835"/>
                  </a:lnTo>
                  <a:lnTo>
                    <a:pt x="52235" y="78295"/>
                  </a:lnTo>
                  <a:close/>
                </a:path>
                <a:path w="59690" h="180339">
                  <a:moveTo>
                    <a:pt x="54025" y="134721"/>
                  </a:moveTo>
                  <a:lnTo>
                    <a:pt x="53695" y="134493"/>
                  </a:lnTo>
                  <a:lnTo>
                    <a:pt x="53035" y="134493"/>
                  </a:lnTo>
                  <a:lnTo>
                    <a:pt x="53505" y="135153"/>
                  </a:lnTo>
                  <a:lnTo>
                    <a:pt x="53721" y="135153"/>
                  </a:lnTo>
                  <a:lnTo>
                    <a:pt x="53924" y="134886"/>
                  </a:lnTo>
                  <a:lnTo>
                    <a:pt x="54025" y="134721"/>
                  </a:lnTo>
                  <a:close/>
                </a:path>
                <a:path w="59690" h="180339">
                  <a:moveTo>
                    <a:pt x="54229" y="146418"/>
                  </a:moveTo>
                  <a:lnTo>
                    <a:pt x="54152" y="146227"/>
                  </a:lnTo>
                  <a:lnTo>
                    <a:pt x="53441" y="146189"/>
                  </a:lnTo>
                  <a:lnTo>
                    <a:pt x="54013" y="146532"/>
                  </a:lnTo>
                  <a:lnTo>
                    <a:pt x="54229" y="146418"/>
                  </a:lnTo>
                  <a:close/>
                </a:path>
                <a:path w="59690" h="180339">
                  <a:moveTo>
                    <a:pt x="54762" y="146253"/>
                  </a:moveTo>
                  <a:lnTo>
                    <a:pt x="54711" y="146126"/>
                  </a:lnTo>
                  <a:lnTo>
                    <a:pt x="54508" y="145859"/>
                  </a:lnTo>
                  <a:lnTo>
                    <a:pt x="54470" y="145605"/>
                  </a:lnTo>
                  <a:lnTo>
                    <a:pt x="54457" y="145859"/>
                  </a:lnTo>
                  <a:lnTo>
                    <a:pt x="54648" y="146253"/>
                  </a:lnTo>
                  <a:lnTo>
                    <a:pt x="54178" y="146227"/>
                  </a:lnTo>
                  <a:lnTo>
                    <a:pt x="54330" y="146418"/>
                  </a:lnTo>
                  <a:lnTo>
                    <a:pt x="54762" y="146253"/>
                  </a:lnTo>
                  <a:close/>
                </a:path>
                <a:path w="59690" h="180339">
                  <a:moveTo>
                    <a:pt x="55181" y="111442"/>
                  </a:moveTo>
                  <a:lnTo>
                    <a:pt x="54991" y="111328"/>
                  </a:lnTo>
                  <a:lnTo>
                    <a:pt x="55016" y="111074"/>
                  </a:lnTo>
                  <a:lnTo>
                    <a:pt x="54800" y="111048"/>
                  </a:lnTo>
                  <a:lnTo>
                    <a:pt x="54648" y="111163"/>
                  </a:lnTo>
                  <a:lnTo>
                    <a:pt x="54749" y="110921"/>
                  </a:lnTo>
                  <a:lnTo>
                    <a:pt x="54051" y="111150"/>
                  </a:lnTo>
                  <a:lnTo>
                    <a:pt x="54889" y="111429"/>
                  </a:lnTo>
                  <a:lnTo>
                    <a:pt x="55181" y="111442"/>
                  </a:lnTo>
                  <a:close/>
                </a:path>
                <a:path w="59690" h="180339">
                  <a:moveTo>
                    <a:pt x="56896" y="152577"/>
                  </a:moveTo>
                  <a:lnTo>
                    <a:pt x="56565" y="152133"/>
                  </a:lnTo>
                  <a:lnTo>
                    <a:pt x="55829" y="151320"/>
                  </a:lnTo>
                  <a:lnTo>
                    <a:pt x="55638" y="150609"/>
                  </a:lnTo>
                  <a:lnTo>
                    <a:pt x="54927" y="150380"/>
                  </a:lnTo>
                  <a:lnTo>
                    <a:pt x="54229" y="149555"/>
                  </a:lnTo>
                  <a:lnTo>
                    <a:pt x="53174" y="149199"/>
                  </a:lnTo>
                  <a:lnTo>
                    <a:pt x="53505" y="150329"/>
                  </a:lnTo>
                  <a:lnTo>
                    <a:pt x="53403" y="151041"/>
                  </a:lnTo>
                  <a:lnTo>
                    <a:pt x="53860" y="151269"/>
                  </a:lnTo>
                  <a:lnTo>
                    <a:pt x="53873" y="151498"/>
                  </a:lnTo>
                  <a:lnTo>
                    <a:pt x="54051" y="152031"/>
                  </a:lnTo>
                  <a:lnTo>
                    <a:pt x="54406" y="152298"/>
                  </a:lnTo>
                  <a:lnTo>
                    <a:pt x="54635" y="152209"/>
                  </a:lnTo>
                  <a:lnTo>
                    <a:pt x="55321" y="152679"/>
                  </a:lnTo>
                  <a:lnTo>
                    <a:pt x="55753" y="153314"/>
                  </a:lnTo>
                  <a:lnTo>
                    <a:pt x="56553" y="153568"/>
                  </a:lnTo>
                  <a:lnTo>
                    <a:pt x="56896" y="152577"/>
                  </a:lnTo>
                  <a:close/>
                </a:path>
                <a:path w="59690" h="180339">
                  <a:moveTo>
                    <a:pt x="57010" y="132308"/>
                  </a:moveTo>
                  <a:lnTo>
                    <a:pt x="56146" y="131673"/>
                  </a:lnTo>
                  <a:lnTo>
                    <a:pt x="56464" y="131660"/>
                  </a:lnTo>
                  <a:lnTo>
                    <a:pt x="56756" y="131038"/>
                  </a:lnTo>
                  <a:lnTo>
                    <a:pt x="55892" y="131368"/>
                  </a:lnTo>
                  <a:lnTo>
                    <a:pt x="55511" y="131216"/>
                  </a:lnTo>
                  <a:lnTo>
                    <a:pt x="54470" y="132143"/>
                  </a:lnTo>
                  <a:lnTo>
                    <a:pt x="55448" y="132207"/>
                  </a:lnTo>
                  <a:lnTo>
                    <a:pt x="56426" y="132372"/>
                  </a:lnTo>
                  <a:lnTo>
                    <a:pt x="57010" y="132308"/>
                  </a:lnTo>
                  <a:close/>
                </a:path>
                <a:path w="59690" h="180339">
                  <a:moveTo>
                    <a:pt x="58064" y="151003"/>
                  </a:moveTo>
                  <a:lnTo>
                    <a:pt x="57886" y="151053"/>
                  </a:lnTo>
                  <a:lnTo>
                    <a:pt x="57556" y="151523"/>
                  </a:lnTo>
                  <a:lnTo>
                    <a:pt x="58013" y="151980"/>
                  </a:lnTo>
                  <a:lnTo>
                    <a:pt x="58064" y="151003"/>
                  </a:lnTo>
                  <a:close/>
                </a:path>
                <a:path w="59690" h="180339">
                  <a:moveTo>
                    <a:pt x="58064" y="150825"/>
                  </a:moveTo>
                  <a:lnTo>
                    <a:pt x="57861" y="150774"/>
                  </a:lnTo>
                  <a:lnTo>
                    <a:pt x="57835" y="151079"/>
                  </a:lnTo>
                  <a:lnTo>
                    <a:pt x="58064" y="150825"/>
                  </a:lnTo>
                  <a:close/>
                </a:path>
                <a:path w="59690" h="180339">
                  <a:moveTo>
                    <a:pt x="59220" y="151701"/>
                  </a:moveTo>
                  <a:lnTo>
                    <a:pt x="59131" y="151053"/>
                  </a:lnTo>
                  <a:lnTo>
                    <a:pt x="58762" y="150672"/>
                  </a:lnTo>
                  <a:lnTo>
                    <a:pt x="58407" y="150444"/>
                  </a:lnTo>
                  <a:lnTo>
                    <a:pt x="58331" y="149872"/>
                  </a:lnTo>
                  <a:lnTo>
                    <a:pt x="58026" y="149555"/>
                  </a:lnTo>
                  <a:lnTo>
                    <a:pt x="57632" y="149174"/>
                  </a:lnTo>
                  <a:lnTo>
                    <a:pt x="57327" y="149174"/>
                  </a:lnTo>
                  <a:lnTo>
                    <a:pt x="57480" y="148971"/>
                  </a:lnTo>
                  <a:lnTo>
                    <a:pt x="57124" y="149034"/>
                  </a:lnTo>
                  <a:lnTo>
                    <a:pt x="57010" y="149263"/>
                  </a:lnTo>
                  <a:lnTo>
                    <a:pt x="56781" y="149466"/>
                  </a:lnTo>
                  <a:lnTo>
                    <a:pt x="56794" y="149161"/>
                  </a:lnTo>
                  <a:lnTo>
                    <a:pt x="56489" y="149263"/>
                  </a:lnTo>
                  <a:lnTo>
                    <a:pt x="56527" y="149733"/>
                  </a:lnTo>
                  <a:lnTo>
                    <a:pt x="57010" y="149745"/>
                  </a:lnTo>
                  <a:lnTo>
                    <a:pt x="57137" y="149987"/>
                  </a:lnTo>
                  <a:lnTo>
                    <a:pt x="57492" y="149555"/>
                  </a:lnTo>
                  <a:lnTo>
                    <a:pt x="57378" y="149872"/>
                  </a:lnTo>
                  <a:lnTo>
                    <a:pt x="57277" y="150622"/>
                  </a:lnTo>
                  <a:lnTo>
                    <a:pt x="57861" y="150774"/>
                  </a:lnTo>
                  <a:lnTo>
                    <a:pt x="57950" y="149872"/>
                  </a:lnTo>
                  <a:lnTo>
                    <a:pt x="58775" y="152412"/>
                  </a:lnTo>
                  <a:lnTo>
                    <a:pt x="59220" y="151701"/>
                  </a:lnTo>
                  <a:close/>
                </a:path>
              </a:pathLst>
            </a:custGeom>
            <a:solidFill>
              <a:srgbClr val="E6E7E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" name="object 1706"/>
            <p:cNvSpPr/>
            <p:nvPr/>
          </p:nvSpPr>
          <p:spPr>
            <a:xfrm>
              <a:off x="6545072" y="3024708"/>
              <a:ext cx="67945" cy="181610"/>
            </a:xfrm>
            <a:custGeom>
              <a:avLst/>
              <a:gdLst/>
              <a:ahLst/>
              <a:cxnLst/>
              <a:rect l="l" t="t" r="r" b="b"/>
              <a:pathLst>
                <a:path w="67945" h="181610">
                  <a:moveTo>
                    <a:pt x="5600" y="104089"/>
                  </a:moveTo>
                  <a:close/>
                </a:path>
                <a:path w="67945" h="181610">
                  <a:moveTo>
                    <a:pt x="28422" y="43319"/>
                  </a:moveTo>
                  <a:lnTo>
                    <a:pt x="28194" y="43319"/>
                  </a:lnTo>
                  <a:lnTo>
                    <a:pt x="27927" y="43319"/>
                  </a:lnTo>
                  <a:lnTo>
                    <a:pt x="27800" y="43497"/>
                  </a:lnTo>
                  <a:lnTo>
                    <a:pt x="27711" y="43840"/>
                  </a:lnTo>
                  <a:lnTo>
                    <a:pt x="27889" y="43967"/>
                  </a:lnTo>
                  <a:lnTo>
                    <a:pt x="28422" y="43319"/>
                  </a:lnTo>
                  <a:close/>
                </a:path>
                <a:path w="67945" h="181610">
                  <a:moveTo>
                    <a:pt x="28689" y="43002"/>
                  </a:moveTo>
                  <a:lnTo>
                    <a:pt x="28371" y="43205"/>
                  </a:lnTo>
                  <a:lnTo>
                    <a:pt x="28511" y="43205"/>
                  </a:lnTo>
                  <a:lnTo>
                    <a:pt x="28689" y="43002"/>
                  </a:lnTo>
                  <a:close/>
                </a:path>
                <a:path w="67945" h="181610">
                  <a:moveTo>
                    <a:pt x="29705" y="104787"/>
                  </a:moveTo>
                  <a:lnTo>
                    <a:pt x="29679" y="104648"/>
                  </a:lnTo>
                  <a:lnTo>
                    <a:pt x="29273" y="104889"/>
                  </a:lnTo>
                  <a:lnTo>
                    <a:pt x="29337" y="105321"/>
                  </a:lnTo>
                  <a:lnTo>
                    <a:pt x="29705" y="104787"/>
                  </a:lnTo>
                  <a:close/>
                </a:path>
                <a:path w="67945" h="181610">
                  <a:moveTo>
                    <a:pt x="29959" y="69405"/>
                  </a:moveTo>
                  <a:lnTo>
                    <a:pt x="29540" y="69240"/>
                  </a:lnTo>
                  <a:lnTo>
                    <a:pt x="28968" y="69735"/>
                  </a:lnTo>
                  <a:lnTo>
                    <a:pt x="29692" y="69710"/>
                  </a:lnTo>
                  <a:lnTo>
                    <a:pt x="29857" y="69659"/>
                  </a:lnTo>
                  <a:lnTo>
                    <a:pt x="29959" y="69405"/>
                  </a:lnTo>
                  <a:close/>
                </a:path>
                <a:path w="67945" h="181610">
                  <a:moveTo>
                    <a:pt x="31864" y="155663"/>
                  </a:moveTo>
                  <a:lnTo>
                    <a:pt x="31699" y="155498"/>
                  </a:lnTo>
                  <a:lnTo>
                    <a:pt x="31229" y="155613"/>
                  </a:lnTo>
                  <a:lnTo>
                    <a:pt x="31191" y="155943"/>
                  </a:lnTo>
                  <a:lnTo>
                    <a:pt x="31445" y="155994"/>
                  </a:lnTo>
                  <a:lnTo>
                    <a:pt x="31534" y="155638"/>
                  </a:lnTo>
                  <a:lnTo>
                    <a:pt x="31864" y="155663"/>
                  </a:lnTo>
                  <a:close/>
                </a:path>
                <a:path w="67945" h="181610">
                  <a:moveTo>
                    <a:pt x="31915" y="119811"/>
                  </a:moveTo>
                  <a:lnTo>
                    <a:pt x="31623" y="119773"/>
                  </a:lnTo>
                  <a:lnTo>
                    <a:pt x="31915" y="119811"/>
                  </a:lnTo>
                  <a:close/>
                </a:path>
                <a:path w="67945" h="181610">
                  <a:moveTo>
                    <a:pt x="31965" y="116001"/>
                  </a:moveTo>
                  <a:lnTo>
                    <a:pt x="30772" y="114338"/>
                  </a:lnTo>
                  <a:lnTo>
                    <a:pt x="30924" y="115252"/>
                  </a:lnTo>
                  <a:lnTo>
                    <a:pt x="30721" y="115354"/>
                  </a:lnTo>
                  <a:lnTo>
                    <a:pt x="30441" y="115265"/>
                  </a:lnTo>
                  <a:lnTo>
                    <a:pt x="30492" y="115443"/>
                  </a:lnTo>
                  <a:lnTo>
                    <a:pt x="30988" y="115773"/>
                  </a:lnTo>
                  <a:lnTo>
                    <a:pt x="31965" y="116001"/>
                  </a:lnTo>
                  <a:close/>
                </a:path>
                <a:path w="67945" h="181610">
                  <a:moveTo>
                    <a:pt x="32448" y="27774"/>
                  </a:moveTo>
                  <a:lnTo>
                    <a:pt x="31216" y="28752"/>
                  </a:lnTo>
                  <a:lnTo>
                    <a:pt x="31013" y="28816"/>
                  </a:lnTo>
                  <a:lnTo>
                    <a:pt x="31369" y="29095"/>
                  </a:lnTo>
                  <a:lnTo>
                    <a:pt x="30988" y="28943"/>
                  </a:lnTo>
                  <a:lnTo>
                    <a:pt x="31089" y="29184"/>
                  </a:lnTo>
                  <a:lnTo>
                    <a:pt x="30594" y="29070"/>
                  </a:lnTo>
                  <a:lnTo>
                    <a:pt x="30772" y="29337"/>
                  </a:lnTo>
                  <a:lnTo>
                    <a:pt x="30518" y="29387"/>
                  </a:lnTo>
                  <a:lnTo>
                    <a:pt x="30048" y="29591"/>
                  </a:lnTo>
                  <a:lnTo>
                    <a:pt x="30353" y="29781"/>
                  </a:lnTo>
                  <a:lnTo>
                    <a:pt x="28714" y="30327"/>
                  </a:lnTo>
                  <a:lnTo>
                    <a:pt x="28943" y="30543"/>
                  </a:lnTo>
                  <a:lnTo>
                    <a:pt x="30594" y="30810"/>
                  </a:lnTo>
                  <a:lnTo>
                    <a:pt x="31051" y="29997"/>
                  </a:lnTo>
                  <a:lnTo>
                    <a:pt x="31838" y="28867"/>
                  </a:lnTo>
                  <a:lnTo>
                    <a:pt x="32423" y="27990"/>
                  </a:lnTo>
                  <a:lnTo>
                    <a:pt x="32448" y="27774"/>
                  </a:lnTo>
                  <a:close/>
                </a:path>
                <a:path w="67945" h="181610">
                  <a:moveTo>
                    <a:pt x="33820" y="75095"/>
                  </a:moveTo>
                  <a:lnTo>
                    <a:pt x="33235" y="74815"/>
                  </a:lnTo>
                  <a:lnTo>
                    <a:pt x="33820" y="75095"/>
                  </a:lnTo>
                  <a:close/>
                </a:path>
                <a:path w="67945" h="181610">
                  <a:moveTo>
                    <a:pt x="34150" y="75247"/>
                  </a:moveTo>
                  <a:lnTo>
                    <a:pt x="33985" y="75171"/>
                  </a:lnTo>
                  <a:lnTo>
                    <a:pt x="33820" y="75095"/>
                  </a:lnTo>
                  <a:lnTo>
                    <a:pt x="32308" y="75044"/>
                  </a:lnTo>
                  <a:lnTo>
                    <a:pt x="32435" y="74891"/>
                  </a:lnTo>
                  <a:lnTo>
                    <a:pt x="33210" y="74815"/>
                  </a:lnTo>
                  <a:lnTo>
                    <a:pt x="33578" y="74777"/>
                  </a:lnTo>
                  <a:lnTo>
                    <a:pt x="32042" y="74320"/>
                  </a:lnTo>
                  <a:lnTo>
                    <a:pt x="31635" y="74079"/>
                  </a:lnTo>
                  <a:lnTo>
                    <a:pt x="28956" y="74155"/>
                  </a:lnTo>
                  <a:lnTo>
                    <a:pt x="33070" y="77647"/>
                  </a:lnTo>
                  <a:lnTo>
                    <a:pt x="33947" y="76034"/>
                  </a:lnTo>
                  <a:lnTo>
                    <a:pt x="34137" y="75590"/>
                  </a:lnTo>
                  <a:lnTo>
                    <a:pt x="34150" y="75247"/>
                  </a:lnTo>
                  <a:close/>
                </a:path>
                <a:path w="67945" h="181610">
                  <a:moveTo>
                    <a:pt x="35102" y="29806"/>
                  </a:moveTo>
                  <a:lnTo>
                    <a:pt x="33731" y="29959"/>
                  </a:lnTo>
                  <a:lnTo>
                    <a:pt x="33515" y="29603"/>
                  </a:lnTo>
                  <a:lnTo>
                    <a:pt x="32232" y="30759"/>
                  </a:lnTo>
                  <a:lnTo>
                    <a:pt x="33413" y="30594"/>
                  </a:lnTo>
                  <a:lnTo>
                    <a:pt x="34086" y="30429"/>
                  </a:lnTo>
                  <a:lnTo>
                    <a:pt x="35102" y="29806"/>
                  </a:lnTo>
                  <a:close/>
                </a:path>
                <a:path w="67945" h="181610">
                  <a:moveTo>
                    <a:pt x="35750" y="112255"/>
                  </a:moveTo>
                  <a:lnTo>
                    <a:pt x="34531" y="111937"/>
                  </a:lnTo>
                  <a:lnTo>
                    <a:pt x="34328" y="111760"/>
                  </a:lnTo>
                  <a:lnTo>
                    <a:pt x="33642" y="111137"/>
                  </a:lnTo>
                  <a:lnTo>
                    <a:pt x="32727" y="110413"/>
                  </a:lnTo>
                  <a:lnTo>
                    <a:pt x="31991" y="110109"/>
                  </a:lnTo>
                  <a:lnTo>
                    <a:pt x="31369" y="109791"/>
                  </a:lnTo>
                  <a:lnTo>
                    <a:pt x="30886" y="109283"/>
                  </a:lnTo>
                  <a:lnTo>
                    <a:pt x="30454" y="108966"/>
                  </a:lnTo>
                  <a:lnTo>
                    <a:pt x="29718" y="108940"/>
                  </a:lnTo>
                  <a:lnTo>
                    <a:pt x="29616" y="108216"/>
                  </a:lnTo>
                  <a:lnTo>
                    <a:pt x="29375" y="107530"/>
                  </a:lnTo>
                  <a:lnTo>
                    <a:pt x="29286" y="107276"/>
                  </a:lnTo>
                  <a:lnTo>
                    <a:pt x="29083" y="106705"/>
                  </a:lnTo>
                  <a:lnTo>
                    <a:pt x="29286" y="107276"/>
                  </a:lnTo>
                  <a:lnTo>
                    <a:pt x="30416" y="106832"/>
                  </a:lnTo>
                  <a:lnTo>
                    <a:pt x="29273" y="106299"/>
                  </a:lnTo>
                  <a:lnTo>
                    <a:pt x="29146" y="106235"/>
                  </a:lnTo>
                  <a:lnTo>
                    <a:pt x="28956" y="105791"/>
                  </a:lnTo>
                  <a:lnTo>
                    <a:pt x="28981" y="104279"/>
                  </a:lnTo>
                  <a:lnTo>
                    <a:pt x="29184" y="104889"/>
                  </a:lnTo>
                  <a:lnTo>
                    <a:pt x="29260" y="104432"/>
                  </a:lnTo>
                  <a:lnTo>
                    <a:pt x="29679" y="104648"/>
                  </a:lnTo>
                  <a:lnTo>
                    <a:pt x="29895" y="104521"/>
                  </a:lnTo>
                  <a:lnTo>
                    <a:pt x="29857" y="104736"/>
                  </a:lnTo>
                  <a:lnTo>
                    <a:pt x="29984" y="104521"/>
                  </a:lnTo>
                  <a:lnTo>
                    <a:pt x="29984" y="104279"/>
                  </a:lnTo>
                  <a:lnTo>
                    <a:pt x="29819" y="103632"/>
                  </a:lnTo>
                  <a:lnTo>
                    <a:pt x="28651" y="104190"/>
                  </a:lnTo>
                  <a:lnTo>
                    <a:pt x="28409" y="103911"/>
                  </a:lnTo>
                  <a:lnTo>
                    <a:pt x="28282" y="103746"/>
                  </a:lnTo>
                  <a:lnTo>
                    <a:pt x="27965" y="103619"/>
                  </a:lnTo>
                  <a:lnTo>
                    <a:pt x="27965" y="106705"/>
                  </a:lnTo>
                  <a:lnTo>
                    <a:pt x="26200" y="107442"/>
                  </a:lnTo>
                  <a:lnTo>
                    <a:pt x="25095" y="106451"/>
                  </a:lnTo>
                  <a:lnTo>
                    <a:pt x="24244" y="106133"/>
                  </a:lnTo>
                  <a:lnTo>
                    <a:pt x="24130" y="105752"/>
                  </a:lnTo>
                  <a:lnTo>
                    <a:pt x="24041" y="105016"/>
                  </a:lnTo>
                  <a:lnTo>
                    <a:pt x="24358" y="103911"/>
                  </a:lnTo>
                  <a:lnTo>
                    <a:pt x="24396" y="105791"/>
                  </a:lnTo>
                  <a:lnTo>
                    <a:pt x="25793" y="106921"/>
                  </a:lnTo>
                  <a:lnTo>
                    <a:pt x="27051" y="106502"/>
                  </a:lnTo>
                  <a:lnTo>
                    <a:pt x="27965" y="106705"/>
                  </a:lnTo>
                  <a:lnTo>
                    <a:pt x="27965" y="103619"/>
                  </a:lnTo>
                  <a:lnTo>
                    <a:pt x="27355" y="103339"/>
                  </a:lnTo>
                  <a:lnTo>
                    <a:pt x="26860" y="102285"/>
                  </a:lnTo>
                  <a:lnTo>
                    <a:pt x="26200" y="101561"/>
                  </a:lnTo>
                  <a:lnTo>
                    <a:pt x="25819" y="101409"/>
                  </a:lnTo>
                  <a:lnTo>
                    <a:pt x="25044" y="100431"/>
                  </a:lnTo>
                  <a:lnTo>
                    <a:pt x="24841" y="100088"/>
                  </a:lnTo>
                  <a:lnTo>
                    <a:pt x="24549" y="99910"/>
                  </a:lnTo>
                  <a:lnTo>
                    <a:pt x="24549" y="101968"/>
                  </a:lnTo>
                  <a:lnTo>
                    <a:pt x="24460" y="102603"/>
                  </a:lnTo>
                  <a:lnTo>
                    <a:pt x="24358" y="103873"/>
                  </a:lnTo>
                  <a:lnTo>
                    <a:pt x="24244" y="100863"/>
                  </a:lnTo>
                  <a:lnTo>
                    <a:pt x="24282" y="100990"/>
                  </a:lnTo>
                  <a:lnTo>
                    <a:pt x="24460" y="101409"/>
                  </a:lnTo>
                  <a:lnTo>
                    <a:pt x="24549" y="101968"/>
                  </a:lnTo>
                  <a:lnTo>
                    <a:pt x="24549" y="99910"/>
                  </a:lnTo>
                  <a:lnTo>
                    <a:pt x="23736" y="99415"/>
                  </a:lnTo>
                  <a:lnTo>
                    <a:pt x="23177" y="100025"/>
                  </a:lnTo>
                  <a:lnTo>
                    <a:pt x="21145" y="99250"/>
                  </a:lnTo>
                  <a:lnTo>
                    <a:pt x="18503" y="97688"/>
                  </a:lnTo>
                  <a:lnTo>
                    <a:pt x="15862" y="97282"/>
                  </a:lnTo>
                  <a:lnTo>
                    <a:pt x="15113" y="96799"/>
                  </a:lnTo>
                  <a:lnTo>
                    <a:pt x="14465" y="96329"/>
                  </a:lnTo>
                  <a:lnTo>
                    <a:pt x="13893" y="95973"/>
                  </a:lnTo>
                  <a:lnTo>
                    <a:pt x="13779" y="94246"/>
                  </a:lnTo>
                  <a:lnTo>
                    <a:pt x="13766" y="93954"/>
                  </a:lnTo>
                  <a:lnTo>
                    <a:pt x="13436" y="94246"/>
                  </a:lnTo>
                  <a:lnTo>
                    <a:pt x="13144" y="94284"/>
                  </a:lnTo>
                  <a:lnTo>
                    <a:pt x="13195" y="93954"/>
                  </a:lnTo>
                  <a:lnTo>
                    <a:pt x="13487" y="93764"/>
                  </a:lnTo>
                  <a:lnTo>
                    <a:pt x="13119" y="93472"/>
                  </a:lnTo>
                  <a:lnTo>
                    <a:pt x="12801" y="93459"/>
                  </a:lnTo>
                  <a:lnTo>
                    <a:pt x="12395" y="93408"/>
                  </a:lnTo>
                  <a:lnTo>
                    <a:pt x="12395" y="95110"/>
                  </a:lnTo>
                  <a:lnTo>
                    <a:pt x="10388" y="96799"/>
                  </a:lnTo>
                  <a:lnTo>
                    <a:pt x="10147" y="96545"/>
                  </a:lnTo>
                  <a:lnTo>
                    <a:pt x="8839" y="95084"/>
                  </a:lnTo>
                  <a:lnTo>
                    <a:pt x="10464" y="95821"/>
                  </a:lnTo>
                  <a:lnTo>
                    <a:pt x="12052" y="95123"/>
                  </a:lnTo>
                  <a:lnTo>
                    <a:pt x="12395" y="95110"/>
                  </a:lnTo>
                  <a:lnTo>
                    <a:pt x="12395" y="93408"/>
                  </a:lnTo>
                  <a:lnTo>
                    <a:pt x="10363" y="93103"/>
                  </a:lnTo>
                  <a:lnTo>
                    <a:pt x="12458" y="92849"/>
                  </a:lnTo>
                  <a:lnTo>
                    <a:pt x="12687" y="92100"/>
                  </a:lnTo>
                  <a:lnTo>
                    <a:pt x="14579" y="94157"/>
                  </a:lnTo>
                  <a:lnTo>
                    <a:pt x="13792" y="92760"/>
                  </a:lnTo>
                  <a:lnTo>
                    <a:pt x="13017" y="92100"/>
                  </a:lnTo>
                  <a:lnTo>
                    <a:pt x="11811" y="91071"/>
                  </a:lnTo>
                  <a:lnTo>
                    <a:pt x="8775" y="93014"/>
                  </a:lnTo>
                  <a:lnTo>
                    <a:pt x="6743" y="93992"/>
                  </a:lnTo>
                  <a:lnTo>
                    <a:pt x="4686" y="94716"/>
                  </a:lnTo>
                  <a:lnTo>
                    <a:pt x="1917" y="95592"/>
                  </a:lnTo>
                  <a:lnTo>
                    <a:pt x="50" y="96520"/>
                  </a:lnTo>
                  <a:lnTo>
                    <a:pt x="0" y="97104"/>
                  </a:lnTo>
                  <a:lnTo>
                    <a:pt x="863" y="97066"/>
                  </a:lnTo>
                  <a:lnTo>
                    <a:pt x="850" y="96545"/>
                  </a:lnTo>
                  <a:lnTo>
                    <a:pt x="1104" y="97688"/>
                  </a:lnTo>
                  <a:lnTo>
                    <a:pt x="1701" y="98577"/>
                  </a:lnTo>
                  <a:lnTo>
                    <a:pt x="2209" y="99504"/>
                  </a:lnTo>
                  <a:lnTo>
                    <a:pt x="2298" y="100101"/>
                  </a:lnTo>
                  <a:lnTo>
                    <a:pt x="2743" y="101968"/>
                  </a:lnTo>
                  <a:lnTo>
                    <a:pt x="3124" y="102120"/>
                  </a:lnTo>
                  <a:lnTo>
                    <a:pt x="4165" y="102603"/>
                  </a:lnTo>
                  <a:lnTo>
                    <a:pt x="5156" y="103339"/>
                  </a:lnTo>
                  <a:lnTo>
                    <a:pt x="6032" y="103759"/>
                  </a:lnTo>
                  <a:lnTo>
                    <a:pt x="5600" y="104089"/>
                  </a:lnTo>
                  <a:lnTo>
                    <a:pt x="5613" y="104279"/>
                  </a:lnTo>
                  <a:lnTo>
                    <a:pt x="5727" y="104698"/>
                  </a:lnTo>
                  <a:lnTo>
                    <a:pt x="5842" y="104876"/>
                  </a:lnTo>
                  <a:lnTo>
                    <a:pt x="6426" y="105422"/>
                  </a:lnTo>
                  <a:lnTo>
                    <a:pt x="7594" y="107784"/>
                  </a:lnTo>
                  <a:lnTo>
                    <a:pt x="8801" y="108699"/>
                  </a:lnTo>
                  <a:lnTo>
                    <a:pt x="7848" y="107607"/>
                  </a:lnTo>
                  <a:lnTo>
                    <a:pt x="7962" y="107175"/>
                  </a:lnTo>
                  <a:lnTo>
                    <a:pt x="8369" y="107594"/>
                  </a:lnTo>
                  <a:lnTo>
                    <a:pt x="8597" y="107950"/>
                  </a:lnTo>
                  <a:lnTo>
                    <a:pt x="9728" y="108572"/>
                  </a:lnTo>
                  <a:lnTo>
                    <a:pt x="10388" y="108724"/>
                  </a:lnTo>
                  <a:lnTo>
                    <a:pt x="11214" y="108280"/>
                  </a:lnTo>
                  <a:lnTo>
                    <a:pt x="12585" y="108216"/>
                  </a:lnTo>
                  <a:lnTo>
                    <a:pt x="12788" y="107594"/>
                  </a:lnTo>
                  <a:lnTo>
                    <a:pt x="12814" y="107302"/>
                  </a:lnTo>
                  <a:lnTo>
                    <a:pt x="12547" y="107251"/>
                  </a:lnTo>
                  <a:lnTo>
                    <a:pt x="12344" y="107213"/>
                  </a:lnTo>
                  <a:lnTo>
                    <a:pt x="13462" y="106997"/>
                  </a:lnTo>
                  <a:lnTo>
                    <a:pt x="13068" y="106730"/>
                  </a:lnTo>
                  <a:lnTo>
                    <a:pt x="12611" y="106413"/>
                  </a:lnTo>
                  <a:lnTo>
                    <a:pt x="12077" y="106184"/>
                  </a:lnTo>
                  <a:lnTo>
                    <a:pt x="12077" y="107162"/>
                  </a:lnTo>
                  <a:lnTo>
                    <a:pt x="10972" y="106946"/>
                  </a:lnTo>
                  <a:lnTo>
                    <a:pt x="11823" y="106730"/>
                  </a:lnTo>
                  <a:lnTo>
                    <a:pt x="12077" y="107162"/>
                  </a:lnTo>
                  <a:lnTo>
                    <a:pt x="12077" y="106184"/>
                  </a:lnTo>
                  <a:lnTo>
                    <a:pt x="11912" y="105575"/>
                  </a:lnTo>
                  <a:lnTo>
                    <a:pt x="11341" y="105244"/>
                  </a:lnTo>
                  <a:lnTo>
                    <a:pt x="12090" y="105371"/>
                  </a:lnTo>
                  <a:lnTo>
                    <a:pt x="11836" y="105244"/>
                  </a:lnTo>
                  <a:lnTo>
                    <a:pt x="11417" y="105029"/>
                  </a:lnTo>
                  <a:lnTo>
                    <a:pt x="11925" y="105016"/>
                  </a:lnTo>
                  <a:lnTo>
                    <a:pt x="13068" y="106730"/>
                  </a:lnTo>
                  <a:lnTo>
                    <a:pt x="15646" y="107492"/>
                  </a:lnTo>
                  <a:lnTo>
                    <a:pt x="17157" y="108648"/>
                  </a:lnTo>
                  <a:lnTo>
                    <a:pt x="17462" y="109169"/>
                  </a:lnTo>
                  <a:lnTo>
                    <a:pt x="18262" y="111137"/>
                  </a:lnTo>
                  <a:lnTo>
                    <a:pt x="19824" y="112153"/>
                  </a:lnTo>
                  <a:lnTo>
                    <a:pt x="20878" y="113118"/>
                  </a:lnTo>
                  <a:lnTo>
                    <a:pt x="22288" y="112928"/>
                  </a:lnTo>
                  <a:lnTo>
                    <a:pt x="22542" y="113398"/>
                  </a:lnTo>
                  <a:lnTo>
                    <a:pt x="23482" y="112928"/>
                  </a:lnTo>
                  <a:lnTo>
                    <a:pt x="23025" y="112509"/>
                  </a:lnTo>
                  <a:lnTo>
                    <a:pt x="23939" y="111760"/>
                  </a:lnTo>
                  <a:lnTo>
                    <a:pt x="24307" y="113868"/>
                  </a:lnTo>
                  <a:lnTo>
                    <a:pt x="25349" y="113512"/>
                  </a:lnTo>
                  <a:lnTo>
                    <a:pt x="29083" y="114198"/>
                  </a:lnTo>
                  <a:lnTo>
                    <a:pt x="30187" y="113512"/>
                  </a:lnTo>
                  <a:lnTo>
                    <a:pt x="32258" y="112242"/>
                  </a:lnTo>
                  <a:lnTo>
                    <a:pt x="35750" y="112255"/>
                  </a:lnTo>
                  <a:close/>
                </a:path>
                <a:path w="67945" h="181610">
                  <a:moveTo>
                    <a:pt x="36309" y="124117"/>
                  </a:moveTo>
                  <a:lnTo>
                    <a:pt x="36220" y="123850"/>
                  </a:lnTo>
                  <a:lnTo>
                    <a:pt x="36055" y="123825"/>
                  </a:lnTo>
                  <a:lnTo>
                    <a:pt x="36182" y="123532"/>
                  </a:lnTo>
                  <a:lnTo>
                    <a:pt x="35991" y="123507"/>
                  </a:lnTo>
                  <a:lnTo>
                    <a:pt x="35839" y="123253"/>
                  </a:lnTo>
                  <a:lnTo>
                    <a:pt x="35750" y="123012"/>
                  </a:lnTo>
                  <a:lnTo>
                    <a:pt x="33629" y="122720"/>
                  </a:lnTo>
                  <a:lnTo>
                    <a:pt x="34213" y="123101"/>
                  </a:lnTo>
                  <a:lnTo>
                    <a:pt x="35128" y="123024"/>
                  </a:lnTo>
                  <a:lnTo>
                    <a:pt x="35801" y="123710"/>
                  </a:lnTo>
                  <a:lnTo>
                    <a:pt x="36309" y="124117"/>
                  </a:lnTo>
                  <a:close/>
                </a:path>
                <a:path w="67945" h="181610">
                  <a:moveTo>
                    <a:pt x="37147" y="83566"/>
                  </a:moveTo>
                  <a:lnTo>
                    <a:pt x="33324" y="83400"/>
                  </a:lnTo>
                  <a:lnTo>
                    <a:pt x="32232" y="83185"/>
                  </a:lnTo>
                  <a:lnTo>
                    <a:pt x="32461" y="83718"/>
                  </a:lnTo>
                  <a:lnTo>
                    <a:pt x="32867" y="84340"/>
                  </a:lnTo>
                  <a:lnTo>
                    <a:pt x="33718" y="84404"/>
                  </a:lnTo>
                  <a:lnTo>
                    <a:pt x="37147" y="83566"/>
                  </a:lnTo>
                  <a:close/>
                </a:path>
                <a:path w="67945" h="181610">
                  <a:moveTo>
                    <a:pt x="37414" y="119253"/>
                  </a:moveTo>
                  <a:lnTo>
                    <a:pt x="37045" y="118910"/>
                  </a:lnTo>
                  <a:lnTo>
                    <a:pt x="33553" y="119176"/>
                  </a:lnTo>
                  <a:lnTo>
                    <a:pt x="35877" y="119494"/>
                  </a:lnTo>
                  <a:lnTo>
                    <a:pt x="37414" y="119253"/>
                  </a:lnTo>
                  <a:close/>
                </a:path>
                <a:path w="67945" h="181610">
                  <a:moveTo>
                    <a:pt x="38481" y="40462"/>
                  </a:moveTo>
                  <a:lnTo>
                    <a:pt x="38354" y="40513"/>
                  </a:lnTo>
                  <a:lnTo>
                    <a:pt x="38227" y="40424"/>
                  </a:lnTo>
                  <a:lnTo>
                    <a:pt x="38138" y="40601"/>
                  </a:lnTo>
                  <a:lnTo>
                    <a:pt x="37541" y="40855"/>
                  </a:lnTo>
                  <a:lnTo>
                    <a:pt x="37312" y="40919"/>
                  </a:lnTo>
                  <a:lnTo>
                    <a:pt x="37185" y="40716"/>
                  </a:lnTo>
                  <a:lnTo>
                    <a:pt x="38138" y="40601"/>
                  </a:lnTo>
                  <a:lnTo>
                    <a:pt x="38138" y="40347"/>
                  </a:lnTo>
                  <a:lnTo>
                    <a:pt x="37223" y="39446"/>
                  </a:lnTo>
                  <a:lnTo>
                    <a:pt x="34404" y="40424"/>
                  </a:lnTo>
                  <a:lnTo>
                    <a:pt x="32791" y="40373"/>
                  </a:lnTo>
                  <a:lnTo>
                    <a:pt x="32397" y="40005"/>
                  </a:lnTo>
                  <a:lnTo>
                    <a:pt x="30251" y="39446"/>
                  </a:lnTo>
                  <a:lnTo>
                    <a:pt x="27940" y="39662"/>
                  </a:lnTo>
                  <a:lnTo>
                    <a:pt x="25768" y="40005"/>
                  </a:lnTo>
                  <a:lnTo>
                    <a:pt x="22936" y="41503"/>
                  </a:lnTo>
                  <a:lnTo>
                    <a:pt x="21717" y="42100"/>
                  </a:lnTo>
                  <a:lnTo>
                    <a:pt x="20485" y="43141"/>
                  </a:lnTo>
                  <a:lnTo>
                    <a:pt x="19659" y="44526"/>
                  </a:lnTo>
                  <a:lnTo>
                    <a:pt x="19126" y="45110"/>
                  </a:lnTo>
                  <a:lnTo>
                    <a:pt x="18237" y="45580"/>
                  </a:lnTo>
                  <a:lnTo>
                    <a:pt x="17754" y="46215"/>
                  </a:lnTo>
                  <a:lnTo>
                    <a:pt x="15151" y="47828"/>
                  </a:lnTo>
                  <a:lnTo>
                    <a:pt x="24257" y="45948"/>
                  </a:lnTo>
                  <a:lnTo>
                    <a:pt x="24993" y="45326"/>
                  </a:lnTo>
                  <a:lnTo>
                    <a:pt x="25819" y="44996"/>
                  </a:lnTo>
                  <a:lnTo>
                    <a:pt x="27114" y="44323"/>
                  </a:lnTo>
                  <a:lnTo>
                    <a:pt x="27533" y="43840"/>
                  </a:lnTo>
                  <a:lnTo>
                    <a:pt x="27495" y="43497"/>
                  </a:lnTo>
                  <a:lnTo>
                    <a:pt x="29121" y="42405"/>
                  </a:lnTo>
                  <a:lnTo>
                    <a:pt x="31000" y="41656"/>
                  </a:lnTo>
                  <a:lnTo>
                    <a:pt x="34442" y="40944"/>
                  </a:lnTo>
                  <a:lnTo>
                    <a:pt x="37566" y="41490"/>
                  </a:lnTo>
                  <a:lnTo>
                    <a:pt x="38188" y="40944"/>
                  </a:lnTo>
                  <a:lnTo>
                    <a:pt x="38442" y="40716"/>
                  </a:lnTo>
                  <a:lnTo>
                    <a:pt x="38481" y="40462"/>
                  </a:lnTo>
                  <a:close/>
                </a:path>
                <a:path w="67945" h="181610">
                  <a:moveTo>
                    <a:pt x="39306" y="75361"/>
                  </a:moveTo>
                  <a:lnTo>
                    <a:pt x="39052" y="75298"/>
                  </a:lnTo>
                  <a:lnTo>
                    <a:pt x="38404" y="75133"/>
                  </a:lnTo>
                  <a:lnTo>
                    <a:pt x="37261" y="74841"/>
                  </a:lnTo>
                  <a:lnTo>
                    <a:pt x="35217" y="73710"/>
                  </a:lnTo>
                  <a:lnTo>
                    <a:pt x="33578" y="74676"/>
                  </a:lnTo>
                  <a:lnTo>
                    <a:pt x="33782" y="75044"/>
                  </a:lnTo>
                  <a:lnTo>
                    <a:pt x="34251" y="75247"/>
                  </a:lnTo>
                  <a:lnTo>
                    <a:pt x="35610" y="75133"/>
                  </a:lnTo>
                  <a:lnTo>
                    <a:pt x="36449" y="75590"/>
                  </a:lnTo>
                  <a:lnTo>
                    <a:pt x="37820" y="75946"/>
                  </a:lnTo>
                  <a:lnTo>
                    <a:pt x="37884" y="75298"/>
                  </a:lnTo>
                  <a:lnTo>
                    <a:pt x="39116" y="75768"/>
                  </a:lnTo>
                  <a:lnTo>
                    <a:pt x="39306" y="75361"/>
                  </a:lnTo>
                  <a:close/>
                </a:path>
                <a:path w="67945" h="181610">
                  <a:moveTo>
                    <a:pt x="39535" y="78054"/>
                  </a:moveTo>
                  <a:lnTo>
                    <a:pt x="39027" y="78143"/>
                  </a:lnTo>
                  <a:lnTo>
                    <a:pt x="37465" y="77558"/>
                  </a:lnTo>
                  <a:lnTo>
                    <a:pt x="36677" y="77901"/>
                  </a:lnTo>
                  <a:lnTo>
                    <a:pt x="36499" y="78320"/>
                  </a:lnTo>
                  <a:lnTo>
                    <a:pt x="38201" y="78562"/>
                  </a:lnTo>
                  <a:lnTo>
                    <a:pt x="38582" y="78638"/>
                  </a:lnTo>
                  <a:lnTo>
                    <a:pt x="39052" y="78549"/>
                  </a:lnTo>
                  <a:lnTo>
                    <a:pt x="39331" y="78282"/>
                  </a:lnTo>
                  <a:lnTo>
                    <a:pt x="39535" y="78054"/>
                  </a:lnTo>
                  <a:close/>
                </a:path>
                <a:path w="67945" h="181610">
                  <a:moveTo>
                    <a:pt x="39954" y="121031"/>
                  </a:moveTo>
                  <a:lnTo>
                    <a:pt x="35991" y="120091"/>
                  </a:lnTo>
                  <a:lnTo>
                    <a:pt x="35725" y="120027"/>
                  </a:lnTo>
                  <a:lnTo>
                    <a:pt x="35979" y="119862"/>
                  </a:lnTo>
                  <a:lnTo>
                    <a:pt x="38036" y="120256"/>
                  </a:lnTo>
                  <a:lnTo>
                    <a:pt x="37376" y="119862"/>
                  </a:lnTo>
                  <a:lnTo>
                    <a:pt x="37172" y="119748"/>
                  </a:lnTo>
                  <a:lnTo>
                    <a:pt x="37045" y="119672"/>
                  </a:lnTo>
                  <a:lnTo>
                    <a:pt x="35763" y="119748"/>
                  </a:lnTo>
                  <a:lnTo>
                    <a:pt x="33845" y="119659"/>
                  </a:lnTo>
                  <a:lnTo>
                    <a:pt x="33845" y="119430"/>
                  </a:lnTo>
                  <a:lnTo>
                    <a:pt x="31915" y="119811"/>
                  </a:lnTo>
                  <a:lnTo>
                    <a:pt x="32842" y="119888"/>
                  </a:lnTo>
                  <a:lnTo>
                    <a:pt x="32118" y="120091"/>
                  </a:lnTo>
                  <a:lnTo>
                    <a:pt x="30924" y="119710"/>
                  </a:lnTo>
                  <a:lnTo>
                    <a:pt x="31623" y="119773"/>
                  </a:lnTo>
                  <a:lnTo>
                    <a:pt x="30480" y="119087"/>
                  </a:lnTo>
                  <a:lnTo>
                    <a:pt x="29997" y="118795"/>
                  </a:lnTo>
                  <a:lnTo>
                    <a:pt x="27559" y="119037"/>
                  </a:lnTo>
                  <a:lnTo>
                    <a:pt x="26123" y="119087"/>
                  </a:lnTo>
                  <a:lnTo>
                    <a:pt x="23837" y="117094"/>
                  </a:lnTo>
                  <a:lnTo>
                    <a:pt x="22898" y="117817"/>
                  </a:lnTo>
                  <a:lnTo>
                    <a:pt x="23482" y="118465"/>
                  </a:lnTo>
                  <a:lnTo>
                    <a:pt x="25527" y="119354"/>
                  </a:lnTo>
                  <a:lnTo>
                    <a:pt x="26301" y="119888"/>
                  </a:lnTo>
                  <a:lnTo>
                    <a:pt x="27330" y="120459"/>
                  </a:lnTo>
                  <a:lnTo>
                    <a:pt x="39954" y="121031"/>
                  </a:lnTo>
                  <a:close/>
                </a:path>
                <a:path w="67945" h="181610">
                  <a:moveTo>
                    <a:pt x="39954" y="111569"/>
                  </a:moveTo>
                  <a:lnTo>
                    <a:pt x="38811" y="111290"/>
                  </a:lnTo>
                  <a:lnTo>
                    <a:pt x="38138" y="111721"/>
                  </a:lnTo>
                  <a:lnTo>
                    <a:pt x="37896" y="112102"/>
                  </a:lnTo>
                  <a:lnTo>
                    <a:pt x="39738" y="112344"/>
                  </a:lnTo>
                  <a:lnTo>
                    <a:pt x="39916" y="112458"/>
                  </a:lnTo>
                  <a:lnTo>
                    <a:pt x="39954" y="111569"/>
                  </a:lnTo>
                  <a:close/>
                </a:path>
                <a:path w="67945" h="181610">
                  <a:moveTo>
                    <a:pt x="40208" y="16840"/>
                  </a:moveTo>
                  <a:lnTo>
                    <a:pt x="38709" y="17538"/>
                  </a:lnTo>
                  <a:lnTo>
                    <a:pt x="38506" y="17894"/>
                  </a:lnTo>
                  <a:lnTo>
                    <a:pt x="38862" y="17881"/>
                  </a:lnTo>
                  <a:lnTo>
                    <a:pt x="39585" y="17513"/>
                  </a:lnTo>
                  <a:lnTo>
                    <a:pt x="39865" y="17475"/>
                  </a:lnTo>
                  <a:lnTo>
                    <a:pt x="40208" y="16840"/>
                  </a:lnTo>
                  <a:close/>
                </a:path>
                <a:path w="67945" h="181610">
                  <a:moveTo>
                    <a:pt x="40335" y="9029"/>
                  </a:moveTo>
                  <a:lnTo>
                    <a:pt x="40284" y="8763"/>
                  </a:lnTo>
                  <a:lnTo>
                    <a:pt x="40271" y="9055"/>
                  </a:lnTo>
                  <a:close/>
                </a:path>
                <a:path w="67945" h="181610">
                  <a:moveTo>
                    <a:pt x="40538" y="711"/>
                  </a:moveTo>
                  <a:lnTo>
                    <a:pt x="40195" y="546"/>
                  </a:lnTo>
                  <a:lnTo>
                    <a:pt x="39992" y="520"/>
                  </a:lnTo>
                  <a:lnTo>
                    <a:pt x="40271" y="673"/>
                  </a:lnTo>
                  <a:lnTo>
                    <a:pt x="40538" y="711"/>
                  </a:lnTo>
                  <a:close/>
                </a:path>
                <a:path w="67945" h="181610">
                  <a:moveTo>
                    <a:pt x="40703" y="914"/>
                  </a:moveTo>
                  <a:lnTo>
                    <a:pt x="40271" y="673"/>
                  </a:lnTo>
                  <a:lnTo>
                    <a:pt x="40144" y="660"/>
                  </a:lnTo>
                  <a:lnTo>
                    <a:pt x="40233" y="1028"/>
                  </a:lnTo>
                  <a:lnTo>
                    <a:pt x="40551" y="1193"/>
                  </a:lnTo>
                  <a:lnTo>
                    <a:pt x="40703" y="914"/>
                  </a:lnTo>
                  <a:close/>
                </a:path>
                <a:path w="67945" h="181610">
                  <a:moveTo>
                    <a:pt x="40906" y="1473"/>
                  </a:moveTo>
                  <a:lnTo>
                    <a:pt x="40868" y="1003"/>
                  </a:lnTo>
                  <a:lnTo>
                    <a:pt x="40703" y="914"/>
                  </a:lnTo>
                  <a:lnTo>
                    <a:pt x="40906" y="1473"/>
                  </a:lnTo>
                  <a:close/>
                </a:path>
                <a:path w="67945" h="181610">
                  <a:moveTo>
                    <a:pt x="41186" y="151498"/>
                  </a:moveTo>
                  <a:lnTo>
                    <a:pt x="40462" y="151752"/>
                  </a:lnTo>
                  <a:lnTo>
                    <a:pt x="40589" y="152082"/>
                  </a:lnTo>
                  <a:lnTo>
                    <a:pt x="40297" y="151866"/>
                  </a:lnTo>
                  <a:lnTo>
                    <a:pt x="40259" y="152120"/>
                  </a:lnTo>
                  <a:lnTo>
                    <a:pt x="39484" y="152374"/>
                  </a:lnTo>
                  <a:lnTo>
                    <a:pt x="39471" y="152742"/>
                  </a:lnTo>
                  <a:lnTo>
                    <a:pt x="39141" y="152565"/>
                  </a:lnTo>
                  <a:lnTo>
                    <a:pt x="38989" y="152488"/>
                  </a:lnTo>
                  <a:lnTo>
                    <a:pt x="35179" y="150545"/>
                  </a:lnTo>
                  <a:lnTo>
                    <a:pt x="34734" y="151866"/>
                  </a:lnTo>
                  <a:lnTo>
                    <a:pt x="34607" y="152031"/>
                  </a:lnTo>
                  <a:lnTo>
                    <a:pt x="34518" y="152488"/>
                  </a:lnTo>
                  <a:lnTo>
                    <a:pt x="34201" y="152438"/>
                  </a:lnTo>
                  <a:lnTo>
                    <a:pt x="34213" y="152031"/>
                  </a:lnTo>
                  <a:lnTo>
                    <a:pt x="34010" y="152565"/>
                  </a:lnTo>
                  <a:lnTo>
                    <a:pt x="33782" y="152501"/>
                  </a:lnTo>
                  <a:lnTo>
                    <a:pt x="33731" y="154825"/>
                  </a:lnTo>
                  <a:lnTo>
                    <a:pt x="32931" y="155498"/>
                  </a:lnTo>
                  <a:lnTo>
                    <a:pt x="31051" y="156705"/>
                  </a:lnTo>
                  <a:lnTo>
                    <a:pt x="30035" y="156959"/>
                  </a:lnTo>
                  <a:lnTo>
                    <a:pt x="29489" y="157467"/>
                  </a:lnTo>
                  <a:lnTo>
                    <a:pt x="29527" y="158635"/>
                  </a:lnTo>
                  <a:lnTo>
                    <a:pt x="29451" y="158102"/>
                  </a:lnTo>
                  <a:lnTo>
                    <a:pt x="29349" y="157873"/>
                  </a:lnTo>
                  <a:lnTo>
                    <a:pt x="29349" y="158686"/>
                  </a:lnTo>
                  <a:lnTo>
                    <a:pt x="29311" y="158877"/>
                  </a:lnTo>
                  <a:lnTo>
                    <a:pt x="29146" y="159562"/>
                  </a:lnTo>
                  <a:lnTo>
                    <a:pt x="28968" y="159689"/>
                  </a:lnTo>
                  <a:lnTo>
                    <a:pt x="28346" y="159905"/>
                  </a:lnTo>
                  <a:lnTo>
                    <a:pt x="28181" y="159689"/>
                  </a:lnTo>
                  <a:lnTo>
                    <a:pt x="28117" y="159537"/>
                  </a:lnTo>
                  <a:lnTo>
                    <a:pt x="28867" y="159334"/>
                  </a:lnTo>
                  <a:lnTo>
                    <a:pt x="29248" y="158940"/>
                  </a:lnTo>
                  <a:lnTo>
                    <a:pt x="29349" y="158686"/>
                  </a:lnTo>
                  <a:lnTo>
                    <a:pt x="29349" y="157873"/>
                  </a:lnTo>
                  <a:lnTo>
                    <a:pt x="29171" y="157467"/>
                  </a:lnTo>
                  <a:lnTo>
                    <a:pt x="27800" y="157568"/>
                  </a:lnTo>
                  <a:lnTo>
                    <a:pt x="26835" y="158940"/>
                  </a:lnTo>
                  <a:lnTo>
                    <a:pt x="25425" y="158940"/>
                  </a:lnTo>
                  <a:lnTo>
                    <a:pt x="24523" y="159537"/>
                  </a:lnTo>
                  <a:lnTo>
                    <a:pt x="23177" y="158559"/>
                  </a:lnTo>
                  <a:lnTo>
                    <a:pt x="22682" y="158521"/>
                  </a:lnTo>
                  <a:lnTo>
                    <a:pt x="23075" y="158127"/>
                  </a:lnTo>
                  <a:lnTo>
                    <a:pt x="23901" y="158927"/>
                  </a:lnTo>
                  <a:lnTo>
                    <a:pt x="26047" y="158775"/>
                  </a:lnTo>
                  <a:lnTo>
                    <a:pt x="26568" y="158127"/>
                  </a:lnTo>
                  <a:lnTo>
                    <a:pt x="26885" y="157721"/>
                  </a:lnTo>
                  <a:lnTo>
                    <a:pt x="28486" y="157226"/>
                  </a:lnTo>
                  <a:lnTo>
                    <a:pt x="28397" y="157048"/>
                  </a:lnTo>
                  <a:lnTo>
                    <a:pt x="28816" y="157111"/>
                  </a:lnTo>
                  <a:lnTo>
                    <a:pt x="28968" y="156857"/>
                  </a:lnTo>
                  <a:lnTo>
                    <a:pt x="29260" y="156781"/>
                  </a:lnTo>
                  <a:lnTo>
                    <a:pt x="29464" y="156565"/>
                  </a:lnTo>
                  <a:lnTo>
                    <a:pt x="29578" y="156349"/>
                  </a:lnTo>
                  <a:lnTo>
                    <a:pt x="29679" y="156146"/>
                  </a:lnTo>
                  <a:lnTo>
                    <a:pt x="30035" y="156019"/>
                  </a:lnTo>
                  <a:lnTo>
                    <a:pt x="29210" y="157060"/>
                  </a:lnTo>
                  <a:lnTo>
                    <a:pt x="30416" y="156464"/>
                  </a:lnTo>
                  <a:lnTo>
                    <a:pt x="30937" y="156362"/>
                  </a:lnTo>
                  <a:lnTo>
                    <a:pt x="31064" y="156019"/>
                  </a:lnTo>
                  <a:lnTo>
                    <a:pt x="31089" y="155613"/>
                  </a:lnTo>
                  <a:lnTo>
                    <a:pt x="30200" y="155117"/>
                  </a:lnTo>
                  <a:lnTo>
                    <a:pt x="29679" y="154927"/>
                  </a:lnTo>
                  <a:lnTo>
                    <a:pt x="29679" y="154724"/>
                  </a:lnTo>
                  <a:lnTo>
                    <a:pt x="29679" y="154419"/>
                  </a:lnTo>
                  <a:lnTo>
                    <a:pt x="28409" y="154724"/>
                  </a:lnTo>
                  <a:lnTo>
                    <a:pt x="28663" y="154051"/>
                  </a:lnTo>
                  <a:lnTo>
                    <a:pt x="28981" y="153517"/>
                  </a:lnTo>
                  <a:lnTo>
                    <a:pt x="27609" y="154190"/>
                  </a:lnTo>
                  <a:lnTo>
                    <a:pt x="26936" y="155079"/>
                  </a:lnTo>
                  <a:lnTo>
                    <a:pt x="23939" y="156349"/>
                  </a:lnTo>
                  <a:lnTo>
                    <a:pt x="23812" y="156210"/>
                  </a:lnTo>
                  <a:lnTo>
                    <a:pt x="22948" y="155321"/>
                  </a:lnTo>
                  <a:lnTo>
                    <a:pt x="22402" y="155079"/>
                  </a:lnTo>
                  <a:lnTo>
                    <a:pt x="20421" y="156260"/>
                  </a:lnTo>
                  <a:lnTo>
                    <a:pt x="19799" y="154825"/>
                  </a:lnTo>
                  <a:lnTo>
                    <a:pt x="19138" y="151866"/>
                  </a:lnTo>
                  <a:lnTo>
                    <a:pt x="17538" y="152336"/>
                  </a:lnTo>
                  <a:lnTo>
                    <a:pt x="17259" y="152565"/>
                  </a:lnTo>
                  <a:lnTo>
                    <a:pt x="16637" y="152628"/>
                  </a:lnTo>
                  <a:lnTo>
                    <a:pt x="17094" y="153060"/>
                  </a:lnTo>
                  <a:lnTo>
                    <a:pt x="17780" y="153644"/>
                  </a:lnTo>
                  <a:lnTo>
                    <a:pt x="18427" y="154571"/>
                  </a:lnTo>
                  <a:lnTo>
                    <a:pt x="18465" y="155689"/>
                  </a:lnTo>
                  <a:lnTo>
                    <a:pt x="20002" y="156972"/>
                  </a:lnTo>
                  <a:lnTo>
                    <a:pt x="21424" y="156260"/>
                  </a:lnTo>
                  <a:lnTo>
                    <a:pt x="22250" y="158343"/>
                  </a:lnTo>
                  <a:lnTo>
                    <a:pt x="22352" y="158521"/>
                  </a:lnTo>
                  <a:lnTo>
                    <a:pt x="22567" y="158559"/>
                  </a:lnTo>
                  <a:lnTo>
                    <a:pt x="22529" y="158940"/>
                  </a:lnTo>
                  <a:lnTo>
                    <a:pt x="23177" y="160159"/>
                  </a:lnTo>
                  <a:lnTo>
                    <a:pt x="23825" y="161251"/>
                  </a:lnTo>
                  <a:lnTo>
                    <a:pt x="24930" y="161886"/>
                  </a:lnTo>
                  <a:lnTo>
                    <a:pt x="26200" y="160997"/>
                  </a:lnTo>
                  <a:lnTo>
                    <a:pt x="27419" y="160705"/>
                  </a:lnTo>
                  <a:lnTo>
                    <a:pt x="30187" y="160159"/>
                  </a:lnTo>
                  <a:lnTo>
                    <a:pt x="31762" y="160464"/>
                  </a:lnTo>
                  <a:lnTo>
                    <a:pt x="32092" y="160159"/>
                  </a:lnTo>
                  <a:lnTo>
                    <a:pt x="32270" y="159994"/>
                  </a:lnTo>
                  <a:lnTo>
                    <a:pt x="33502" y="158877"/>
                  </a:lnTo>
                  <a:lnTo>
                    <a:pt x="33616" y="158724"/>
                  </a:lnTo>
                  <a:lnTo>
                    <a:pt x="33743" y="158457"/>
                  </a:lnTo>
                  <a:lnTo>
                    <a:pt x="34442" y="158394"/>
                  </a:lnTo>
                  <a:lnTo>
                    <a:pt x="34366" y="158203"/>
                  </a:lnTo>
                  <a:lnTo>
                    <a:pt x="34239" y="157861"/>
                  </a:lnTo>
                  <a:lnTo>
                    <a:pt x="33756" y="157949"/>
                  </a:lnTo>
                  <a:lnTo>
                    <a:pt x="33756" y="158203"/>
                  </a:lnTo>
                  <a:lnTo>
                    <a:pt x="33185" y="158102"/>
                  </a:lnTo>
                  <a:lnTo>
                    <a:pt x="34112" y="156654"/>
                  </a:lnTo>
                  <a:lnTo>
                    <a:pt x="36893" y="157289"/>
                  </a:lnTo>
                  <a:lnTo>
                    <a:pt x="37579" y="156654"/>
                  </a:lnTo>
                  <a:lnTo>
                    <a:pt x="37985" y="156273"/>
                  </a:lnTo>
                  <a:lnTo>
                    <a:pt x="38862" y="156324"/>
                  </a:lnTo>
                  <a:lnTo>
                    <a:pt x="40627" y="155409"/>
                  </a:lnTo>
                  <a:lnTo>
                    <a:pt x="39357" y="154825"/>
                  </a:lnTo>
                  <a:lnTo>
                    <a:pt x="40157" y="154076"/>
                  </a:lnTo>
                  <a:lnTo>
                    <a:pt x="38811" y="153403"/>
                  </a:lnTo>
                  <a:lnTo>
                    <a:pt x="38481" y="152882"/>
                  </a:lnTo>
                  <a:lnTo>
                    <a:pt x="39471" y="153085"/>
                  </a:lnTo>
                  <a:lnTo>
                    <a:pt x="39471" y="153250"/>
                  </a:lnTo>
                  <a:lnTo>
                    <a:pt x="40347" y="153416"/>
                  </a:lnTo>
                  <a:lnTo>
                    <a:pt x="40259" y="153250"/>
                  </a:lnTo>
                  <a:lnTo>
                    <a:pt x="40576" y="153301"/>
                  </a:lnTo>
                  <a:lnTo>
                    <a:pt x="40284" y="153162"/>
                  </a:lnTo>
                  <a:lnTo>
                    <a:pt x="41186" y="151498"/>
                  </a:lnTo>
                  <a:close/>
                </a:path>
                <a:path w="67945" h="181610">
                  <a:moveTo>
                    <a:pt x="41452" y="8153"/>
                  </a:moveTo>
                  <a:lnTo>
                    <a:pt x="41135" y="8255"/>
                  </a:lnTo>
                  <a:lnTo>
                    <a:pt x="41084" y="8382"/>
                  </a:lnTo>
                  <a:lnTo>
                    <a:pt x="41135" y="8255"/>
                  </a:lnTo>
                  <a:lnTo>
                    <a:pt x="41122" y="7899"/>
                  </a:lnTo>
                  <a:lnTo>
                    <a:pt x="40919" y="8013"/>
                  </a:lnTo>
                  <a:lnTo>
                    <a:pt x="40792" y="8318"/>
                  </a:lnTo>
                  <a:lnTo>
                    <a:pt x="40640" y="8331"/>
                  </a:lnTo>
                  <a:lnTo>
                    <a:pt x="40614" y="8509"/>
                  </a:lnTo>
                  <a:lnTo>
                    <a:pt x="40513" y="8382"/>
                  </a:lnTo>
                  <a:lnTo>
                    <a:pt x="40487" y="8597"/>
                  </a:lnTo>
                  <a:lnTo>
                    <a:pt x="40297" y="8712"/>
                  </a:lnTo>
                  <a:lnTo>
                    <a:pt x="40462" y="9004"/>
                  </a:lnTo>
                  <a:lnTo>
                    <a:pt x="40132" y="10096"/>
                  </a:lnTo>
                  <a:lnTo>
                    <a:pt x="39966" y="9994"/>
                  </a:lnTo>
                  <a:lnTo>
                    <a:pt x="39941" y="10426"/>
                  </a:lnTo>
                  <a:lnTo>
                    <a:pt x="39725" y="10922"/>
                  </a:lnTo>
                  <a:lnTo>
                    <a:pt x="40030" y="10426"/>
                  </a:lnTo>
                  <a:lnTo>
                    <a:pt x="40259" y="10642"/>
                  </a:lnTo>
                  <a:lnTo>
                    <a:pt x="40449" y="10426"/>
                  </a:lnTo>
                  <a:lnTo>
                    <a:pt x="41059" y="9740"/>
                  </a:lnTo>
                  <a:lnTo>
                    <a:pt x="41236" y="8991"/>
                  </a:lnTo>
                  <a:lnTo>
                    <a:pt x="41363" y="8509"/>
                  </a:lnTo>
                  <a:lnTo>
                    <a:pt x="41452" y="8153"/>
                  </a:lnTo>
                  <a:close/>
                </a:path>
                <a:path w="67945" h="181610">
                  <a:moveTo>
                    <a:pt x="41706" y="84594"/>
                  </a:moveTo>
                  <a:lnTo>
                    <a:pt x="40043" y="84518"/>
                  </a:lnTo>
                  <a:lnTo>
                    <a:pt x="40741" y="83781"/>
                  </a:lnTo>
                  <a:lnTo>
                    <a:pt x="38163" y="83769"/>
                  </a:lnTo>
                  <a:lnTo>
                    <a:pt x="38061" y="84366"/>
                  </a:lnTo>
                  <a:lnTo>
                    <a:pt x="40703" y="84670"/>
                  </a:lnTo>
                  <a:lnTo>
                    <a:pt x="41706" y="84594"/>
                  </a:lnTo>
                  <a:close/>
                </a:path>
                <a:path w="67945" h="181610">
                  <a:moveTo>
                    <a:pt x="42278" y="812"/>
                  </a:moveTo>
                  <a:lnTo>
                    <a:pt x="40068" y="0"/>
                  </a:lnTo>
                  <a:lnTo>
                    <a:pt x="39662" y="292"/>
                  </a:lnTo>
                  <a:lnTo>
                    <a:pt x="40195" y="546"/>
                  </a:lnTo>
                  <a:lnTo>
                    <a:pt x="42278" y="812"/>
                  </a:lnTo>
                  <a:close/>
                </a:path>
                <a:path w="67945" h="181610">
                  <a:moveTo>
                    <a:pt x="42595" y="132562"/>
                  </a:moveTo>
                  <a:lnTo>
                    <a:pt x="41440" y="130848"/>
                  </a:lnTo>
                  <a:lnTo>
                    <a:pt x="38862" y="130009"/>
                  </a:lnTo>
                  <a:lnTo>
                    <a:pt x="38100" y="132664"/>
                  </a:lnTo>
                  <a:lnTo>
                    <a:pt x="38646" y="132981"/>
                  </a:lnTo>
                  <a:lnTo>
                    <a:pt x="42316" y="133134"/>
                  </a:lnTo>
                  <a:lnTo>
                    <a:pt x="42506" y="133350"/>
                  </a:lnTo>
                  <a:lnTo>
                    <a:pt x="42595" y="132854"/>
                  </a:lnTo>
                  <a:lnTo>
                    <a:pt x="42430" y="133032"/>
                  </a:lnTo>
                  <a:lnTo>
                    <a:pt x="41757" y="132765"/>
                  </a:lnTo>
                  <a:lnTo>
                    <a:pt x="41554" y="132600"/>
                  </a:lnTo>
                  <a:lnTo>
                    <a:pt x="42037" y="132740"/>
                  </a:lnTo>
                  <a:lnTo>
                    <a:pt x="42189" y="132537"/>
                  </a:lnTo>
                  <a:lnTo>
                    <a:pt x="41656" y="132486"/>
                  </a:lnTo>
                  <a:lnTo>
                    <a:pt x="41859" y="132308"/>
                  </a:lnTo>
                  <a:lnTo>
                    <a:pt x="41694" y="132143"/>
                  </a:lnTo>
                  <a:lnTo>
                    <a:pt x="41021" y="132016"/>
                  </a:lnTo>
                  <a:lnTo>
                    <a:pt x="40957" y="131826"/>
                  </a:lnTo>
                  <a:lnTo>
                    <a:pt x="41681" y="131800"/>
                  </a:lnTo>
                  <a:lnTo>
                    <a:pt x="41998" y="132384"/>
                  </a:lnTo>
                  <a:lnTo>
                    <a:pt x="42595" y="132562"/>
                  </a:lnTo>
                  <a:close/>
                </a:path>
                <a:path w="67945" h="181610">
                  <a:moveTo>
                    <a:pt x="42608" y="59359"/>
                  </a:moveTo>
                  <a:lnTo>
                    <a:pt x="42316" y="58889"/>
                  </a:lnTo>
                  <a:lnTo>
                    <a:pt x="40627" y="58597"/>
                  </a:lnTo>
                  <a:lnTo>
                    <a:pt x="40170" y="59016"/>
                  </a:lnTo>
                  <a:lnTo>
                    <a:pt x="40767" y="58915"/>
                  </a:lnTo>
                  <a:lnTo>
                    <a:pt x="41871" y="59105"/>
                  </a:lnTo>
                  <a:lnTo>
                    <a:pt x="42608" y="59359"/>
                  </a:lnTo>
                  <a:close/>
                </a:path>
                <a:path w="67945" h="181610">
                  <a:moveTo>
                    <a:pt x="43268" y="108064"/>
                  </a:moveTo>
                  <a:lnTo>
                    <a:pt x="42697" y="107137"/>
                  </a:lnTo>
                  <a:lnTo>
                    <a:pt x="42291" y="106984"/>
                  </a:lnTo>
                  <a:lnTo>
                    <a:pt x="41452" y="106591"/>
                  </a:lnTo>
                  <a:lnTo>
                    <a:pt x="42506" y="108204"/>
                  </a:lnTo>
                  <a:lnTo>
                    <a:pt x="42951" y="108115"/>
                  </a:lnTo>
                  <a:lnTo>
                    <a:pt x="43268" y="108064"/>
                  </a:lnTo>
                  <a:close/>
                </a:path>
                <a:path w="67945" h="181610">
                  <a:moveTo>
                    <a:pt x="45453" y="131889"/>
                  </a:moveTo>
                  <a:lnTo>
                    <a:pt x="45377" y="131635"/>
                  </a:lnTo>
                  <a:lnTo>
                    <a:pt x="44843" y="131584"/>
                  </a:lnTo>
                  <a:lnTo>
                    <a:pt x="44437" y="131305"/>
                  </a:lnTo>
                  <a:lnTo>
                    <a:pt x="44386" y="130937"/>
                  </a:lnTo>
                  <a:lnTo>
                    <a:pt x="44132" y="130860"/>
                  </a:lnTo>
                  <a:lnTo>
                    <a:pt x="43307" y="130937"/>
                  </a:lnTo>
                  <a:lnTo>
                    <a:pt x="43205" y="130746"/>
                  </a:lnTo>
                  <a:lnTo>
                    <a:pt x="43205" y="130429"/>
                  </a:lnTo>
                  <a:lnTo>
                    <a:pt x="44107" y="130860"/>
                  </a:lnTo>
                  <a:lnTo>
                    <a:pt x="43789" y="130492"/>
                  </a:lnTo>
                  <a:lnTo>
                    <a:pt x="43573" y="130492"/>
                  </a:lnTo>
                  <a:lnTo>
                    <a:pt x="43319" y="130263"/>
                  </a:lnTo>
                  <a:lnTo>
                    <a:pt x="43561" y="130263"/>
                  </a:lnTo>
                  <a:lnTo>
                    <a:pt x="43853" y="130162"/>
                  </a:lnTo>
                  <a:lnTo>
                    <a:pt x="44221" y="129984"/>
                  </a:lnTo>
                  <a:lnTo>
                    <a:pt x="40779" y="130073"/>
                  </a:lnTo>
                  <a:lnTo>
                    <a:pt x="41617" y="130454"/>
                  </a:lnTo>
                  <a:lnTo>
                    <a:pt x="41922" y="130848"/>
                  </a:lnTo>
                  <a:lnTo>
                    <a:pt x="42405" y="131025"/>
                  </a:lnTo>
                  <a:lnTo>
                    <a:pt x="42684" y="131445"/>
                  </a:lnTo>
                  <a:lnTo>
                    <a:pt x="44272" y="132130"/>
                  </a:lnTo>
                  <a:lnTo>
                    <a:pt x="44450" y="131889"/>
                  </a:lnTo>
                  <a:lnTo>
                    <a:pt x="44462" y="132092"/>
                  </a:lnTo>
                  <a:lnTo>
                    <a:pt x="45402" y="132397"/>
                  </a:lnTo>
                  <a:lnTo>
                    <a:pt x="45453" y="131889"/>
                  </a:lnTo>
                  <a:close/>
                </a:path>
                <a:path w="67945" h="181610">
                  <a:moveTo>
                    <a:pt x="47358" y="76720"/>
                  </a:moveTo>
                  <a:lnTo>
                    <a:pt x="43675" y="76377"/>
                  </a:lnTo>
                  <a:lnTo>
                    <a:pt x="42938" y="76365"/>
                  </a:lnTo>
                  <a:lnTo>
                    <a:pt x="42811" y="76784"/>
                  </a:lnTo>
                  <a:lnTo>
                    <a:pt x="41567" y="76390"/>
                  </a:lnTo>
                  <a:lnTo>
                    <a:pt x="41224" y="76593"/>
                  </a:lnTo>
                  <a:lnTo>
                    <a:pt x="40678" y="77076"/>
                  </a:lnTo>
                  <a:lnTo>
                    <a:pt x="44678" y="76987"/>
                  </a:lnTo>
                  <a:lnTo>
                    <a:pt x="47358" y="76720"/>
                  </a:lnTo>
                  <a:close/>
                </a:path>
                <a:path w="67945" h="181610">
                  <a:moveTo>
                    <a:pt x="48107" y="92341"/>
                  </a:moveTo>
                  <a:lnTo>
                    <a:pt x="39954" y="91084"/>
                  </a:lnTo>
                  <a:lnTo>
                    <a:pt x="37553" y="92176"/>
                  </a:lnTo>
                  <a:lnTo>
                    <a:pt x="37134" y="92875"/>
                  </a:lnTo>
                  <a:lnTo>
                    <a:pt x="36360" y="93167"/>
                  </a:lnTo>
                  <a:lnTo>
                    <a:pt x="35433" y="92951"/>
                  </a:lnTo>
                  <a:lnTo>
                    <a:pt x="34493" y="94665"/>
                  </a:lnTo>
                  <a:lnTo>
                    <a:pt x="38633" y="93687"/>
                  </a:lnTo>
                  <a:lnTo>
                    <a:pt x="39179" y="93319"/>
                  </a:lnTo>
                  <a:lnTo>
                    <a:pt x="39751" y="93014"/>
                  </a:lnTo>
                  <a:lnTo>
                    <a:pt x="40551" y="94449"/>
                  </a:lnTo>
                  <a:lnTo>
                    <a:pt x="41351" y="94475"/>
                  </a:lnTo>
                  <a:lnTo>
                    <a:pt x="42887" y="94132"/>
                  </a:lnTo>
                  <a:lnTo>
                    <a:pt x="42710" y="94399"/>
                  </a:lnTo>
                  <a:lnTo>
                    <a:pt x="41351" y="94653"/>
                  </a:lnTo>
                  <a:lnTo>
                    <a:pt x="43027" y="94754"/>
                  </a:lnTo>
                  <a:lnTo>
                    <a:pt x="45720" y="94335"/>
                  </a:lnTo>
                  <a:lnTo>
                    <a:pt x="47574" y="94869"/>
                  </a:lnTo>
                  <a:lnTo>
                    <a:pt x="48107" y="92341"/>
                  </a:lnTo>
                  <a:close/>
                </a:path>
                <a:path w="67945" h="181610">
                  <a:moveTo>
                    <a:pt x="48234" y="107784"/>
                  </a:moveTo>
                  <a:lnTo>
                    <a:pt x="47472" y="107086"/>
                  </a:lnTo>
                  <a:lnTo>
                    <a:pt x="47510" y="106768"/>
                  </a:lnTo>
                  <a:lnTo>
                    <a:pt x="46951" y="106616"/>
                  </a:lnTo>
                  <a:lnTo>
                    <a:pt x="46761" y="106248"/>
                  </a:lnTo>
                  <a:lnTo>
                    <a:pt x="46088" y="105956"/>
                  </a:lnTo>
                  <a:lnTo>
                    <a:pt x="45643" y="105625"/>
                  </a:lnTo>
                  <a:lnTo>
                    <a:pt x="45135" y="105105"/>
                  </a:lnTo>
                  <a:lnTo>
                    <a:pt x="43853" y="104571"/>
                  </a:lnTo>
                  <a:lnTo>
                    <a:pt x="41706" y="104228"/>
                  </a:lnTo>
                  <a:lnTo>
                    <a:pt x="41135" y="103060"/>
                  </a:lnTo>
                  <a:lnTo>
                    <a:pt x="40208" y="102616"/>
                  </a:lnTo>
                  <a:lnTo>
                    <a:pt x="36690" y="101815"/>
                  </a:lnTo>
                  <a:lnTo>
                    <a:pt x="36664" y="101485"/>
                  </a:lnTo>
                  <a:lnTo>
                    <a:pt x="36703" y="100723"/>
                  </a:lnTo>
                  <a:lnTo>
                    <a:pt x="35509" y="100596"/>
                  </a:lnTo>
                  <a:lnTo>
                    <a:pt x="35001" y="100571"/>
                  </a:lnTo>
                  <a:lnTo>
                    <a:pt x="34455" y="99504"/>
                  </a:lnTo>
                  <a:lnTo>
                    <a:pt x="35445" y="100012"/>
                  </a:lnTo>
                  <a:lnTo>
                    <a:pt x="38112" y="100266"/>
                  </a:lnTo>
                  <a:lnTo>
                    <a:pt x="33083" y="98272"/>
                  </a:lnTo>
                  <a:lnTo>
                    <a:pt x="32308" y="98704"/>
                  </a:lnTo>
                  <a:lnTo>
                    <a:pt x="30302" y="98945"/>
                  </a:lnTo>
                  <a:lnTo>
                    <a:pt x="33451" y="100584"/>
                  </a:lnTo>
                  <a:lnTo>
                    <a:pt x="33718" y="100596"/>
                  </a:lnTo>
                  <a:lnTo>
                    <a:pt x="36042" y="102501"/>
                  </a:lnTo>
                  <a:lnTo>
                    <a:pt x="36791" y="102679"/>
                  </a:lnTo>
                  <a:lnTo>
                    <a:pt x="36728" y="102095"/>
                  </a:lnTo>
                  <a:lnTo>
                    <a:pt x="38633" y="103682"/>
                  </a:lnTo>
                  <a:lnTo>
                    <a:pt x="39281" y="104482"/>
                  </a:lnTo>
                  <a:lnTo>
                    <a:pt x="40373" y="104863"/>
                  </a:lnTo>
                  <a:lnTo>
                    <a:pt x="41490" y="104990"/>
                  </a:lnTo>
                  <a:lnTo>
                    <a:pt x="42621" y="106006"/>
                  </a:lnTo>
                  <a:lnTo>
                    <a:pt x="43662" y="106260"/>
                  </a:lnTo>
                  <a:lnTo>
                    <a:pt x="42392" y="106616"/>
                  </a:lnTo>
                  <a:lnTo>
                    <a:pt x="44361" y="107848"/>
                  </a:lnTo>
                  <a:lnTo>
                    <a:pt x="45237" y="107670"/>
                  </a:lnTo>
                  <a:lnTo>
                    <a:pt x="45072" y="107061"/>
                  </a:lnTo>
                  <a:lnTo>
                    <a:pt x="45783" y="107645"/>
                  </a:lnTo>
                  <a:lnTo>
                    <a:pt x="45681" y="106857"/>
                  </a:lnTo>
                  <a:lnTo>
                    <a:pt x="45796" y="106400"/>
                  </a:lnTo>
                  <a:lnTo>
                    <a:pt x="48234" y="107784"/>
                  </a:lnTo>
                  <a:close/>
                </a:path>
                <a:path w="67945" h="181610">
                  <a:moveTo>
                    <a:pt x="48780" y="131737"/>
                  </a:moveTo>
                  <a:lnTo>
                    <a:pt x="48082" y="130746"/>
                  </a:lnTo>
                  <a:lnTo>
                    <a:pt x="46824" y="130378"/>
                  </a:lnTo>
                  <a:lnTo>
                    <a:pt x="45415" y="129997"/>
                  </a:lnTo>
                  <a:lnTo>
                    <a:pt x="43916" y="130175"/>
                  </a:lnTo>
                  <a:lnTo>
                    <a:pt x="45123" y="130276"/>
                  </a:lnTo>
                  <a:lnTo>
                    <a:pt x="45478" y="130543"/>
                  </a:lnTo>
                  <a:lnTo>
                    <a:pt x="45580" y="130378"/>
                  </a:lnTo>
                  <a:lnTo>
                    <a:pt x="45643" y="130886"/>
                  </a:lnTo>
                  <a:lnTo>
                    <a:pt x="48780" y="131737"/>
                  </a:lnTo>
                  <a:close/>
                </a:path>
                <a:path w="67945" h="181610">
                  <a:moveTo>
                    <a:pt x="49123" y="77127"/>
                  </a:moveTo>
                  <a:lnTo>
                    <a:pt x="47167" y="77838"/>
                  </a:lnTo>
                  <a:lnTo>
                    <a:pt x="46723" y="77647"/>
                  </a:lnTo>
                  <a:lnTo>
                    <a:pt x="44792" y="77444"/>
                  </a:lnTo>
                  <a:lnTo>
                    <a:pt x="45681" y="77774"/>
                  </a:lnTo>
                  <a:lnTo>
                    <a:pt x="44589" y="78447"/>
                  </a:lnTo>
                  <a:lnTo>
                    <a:pt x="43268" y="78371"/>
                  </a:lnTo>
                  <a:lnTo>
                    <a:pt x="43091" y="78219"/>
                  </a:lnTo>
                  <a:lnTo>
                    <a:pt x="42976" y="80060"/>
                  </a:lnTo>
                  <a:lnTo>
                    <a:pt x="40855" y="80264"/>
                  </a:lnTo>
                  <a:lnTo>
                    <a:pt x="41516" y="80137"/>
                  </a:lnTo>
                  <a:lnTo>
                    <a:pt x="42722" y="80048"/>
                  </a:lnTo>
                  <a:lnTo>
                    <a:pt x="42938" y="80022"/>
                  </a:lnTo>
                  <a:lnTo>
                    <a:pt x="42976" y="78130"/>
                  </a:lnTo>
                  <a:lnTo>
                    <a:pt x="42799" y="77978"/>
                  </a:lnTo>
                  <a:lnTo>
                    <a:pt x="41706" y="77901"/>
                  </a:lnTo>
                  <a:lnTo>
                    <a:pt x="41046" y="77533"/>
                  </a:lnTo>
                  <a:lnTo>
                    <a:pt x="41084" y="77876"/>
                  </a:lnTo>
                  <a:lnTo>
                    <a:pt x="41224" y="77939"/>
                  </a:lnTo>
                  <a:lnTo>
                    <a:pt x="41490" y="78003"/>
                  </a:lnTo>
                  <a:lnTo>
                    <a:pt x="41516" y="78219"/>
                  </a:lnTo>
                  <a:lnTo>
                    <a:pt x="41122" y="77914"/>
                  </a:lnTo>
                  <a:lnTo>
                    <a:pt x="42621" y="79654"/>
                  </a:lnTo>
                  <a:lnTo>
                    <a:pt x="41871" y="79400"/>
                  </a:lnTo>
                  <a:lnTo>
                    <a:pt x="41656" y="78828"/>
                  </a:lnTo>
                  <a:lnTo>
                    <a:pt x="41109" y="77939"/>
                  </a:lnTo>
                  <a:lnTo>
                    <a:pt x="41363" y="78740"/>
                  </a:lnTo>
                  <a:lnTo>
                    <a:pt x="40614" y="78587"/>
                  </a:lnTo>
                  <a:lnTo>
                    <a:pt x="40259" y="78536"/>
                  </a:lnTo>
                  <a:lnTo>
                    <a:pt x="40259" y="79844"/>
                  </a:lnTo>
                  <a:lnTo>
                    <a:pt x="39624" y="79717"/>
                  </a:lnTo>
                  <a:lnTo>
                    <a:pt x="39687" y="79400"/>
                  </a:lnTo>
                  <a:lnTo>
                    <a:pt x="40259" y="79844"/>
                  </a:lnTo>
                  <a:lnTo>
                    <a:pt x="40259" y="78536"/>
                  </a:lnTo>
                  <a:lnTo>
                    <a:pt x="39916" y="78486"/>
                  </a:lnTo>
                  <a:lnTo>
                    <a:pt x="40195" y="78714"/>
                  </a:lnTo>
                  <a:lnTo>
                    <a:pt x="39306" y="78498"/>
                  </a:lnTo>
                  <a:lnTo>
                    <a:pt x="39027" y="78841"/>
                  </a:lnTo>
                  <a:lnTo>
                    <a:pt x="37617" y="78663"/>
                  </a:lnTo>
                  <a:lnTo>
                    <a:pt x="38493" y="79590"/>
                  </a:lnTo>
                  <a:lnTo>
                    <a:pt x="39585" y="79781"/>
                  </a:lnTo>
                  <a:lnTo>
                    <a:pt x="40525" y="80746"/>
                  </a:lnTo>
                  <a:lnTo>
                    <a:pt x="42176" y="80606"/>
                  </a:lnTo>
                  <a:lnTo>
                    <a:pt x="43141" y="80264"/>
                  </a:lnTo>
                  <a:lnTo>
                    <a:pt x="44005" y="79959"/>
                  </a:lnTo>
                  <a:lnTo>
                    <a:pt x="43192" y="80048"/>
                  </a:lnTo>
                  <a:lnTo>
                    <a:pt x="43408" y="79946"/>
                  </a:lnTo>
                  <a:lnTo>
                    <a:pt x="44742" y="79362"/>
                  </a:lnTo>
                  <a:lnTo>
                    <a:pt x="47320" y="79006"/>
                  </a:lnTo>
                  <a:lnTo>
                    <a:pt x="47193" y="78447"/>
                  </a:lnTo>
                  <a:lnTo>
                    <a:pt x="46888" y="78219"/>
                  </a:lnTo>
                  <a:lnTo>
                    <a:pt x="47231" y="78333"/>
                  </a:lnTo>
                  <a:lnTo>
                    <a:pt x="48082" y="78130"/>
                  </a:lnTo>
                  <a:lnTo>
                    <a:pt x="47929" y="77939"/>
                  </a:lnTo>
                  <a:lnTo>
                    <a:pt x="48806" y="78168"/>
                  </a:lnTo>
                  <a:lnTo>
                    <a:pt x="48806" y="77939"/>
                  </a:lnTo>
                  <a:lnTo>
                    <a:pt x="49123" y="77127"/>
                  </a:lnTo>
                  <a:close/>
                </a:path>
                <a:path w="67945" h="181610">
                  <a:moveTo>
                    <a:pt x="49517" y="18846"/>
                  </a:moveTo>
                  <a:lnTo>
                    <a:pt x="49288" y="18529"/>
                  </a:lnTo>
                  <a:lnTo>
                    <a:pt x="49276" y="18313"/>
                  </a:lnTo>
                  <a:lnTo>
                    <a:pt x="49098" y="17640"/>
                  </a:lnTo>
                  <a:lnTo>
                    <a:pt x="49072" y="18732"/>
                  </a:lnTo>
                  <a:lnTo>
                    <a:pt x="49123" y="18923"/>
                  </a:lnTo>
                  <a:lnTo>
                    <a:pt x="49517" y="18846"/>
                  </a:lnTo>
                  <a:close/>
                </a:path>
                <a:path w="67945" h="181610">
                  <a:moveTo>
                    <a:pt x="50126" y="115176"/>
                  </a:moveTo>
                  <a:lnTo>
                    <a:pt x="41046" y="118795"/>
                  </a:lnTo>
                  <a:lnTo>
                    <a:pt x="45275" y="119087"/>
                  </a:lnTo>
                  <a:lnTo>
                    <a:pt x="46316" y="118897"/>
                  </a:lnTo>
                  <a:lnTo>
                    <a:pt x="48120" y="118529"/>
                  </a:lnTo>
                  <a:lnTo>
                    <a:pt x="48818" y="118351"/>
                  </a:lnTo>
                  <a:lnTo>
                    <a:pt x="50126" y="115176"/>
                  </a:lnTo>
                  <a:close/>
                </a:path>
                <a:path w="67945" h="181610">
                  <a:moveTo>
                    <a:pt x="51282" y="97104"/>
                  </a:moveTo>
                  <a:lnTo>
                    <a:pt x="51041" y="96799"/>
                  </a:lnTo>
                  <a:lnTo>
                    <a:pt x="50393" y="96253"/>
                  </a:lnTo>
                  <a:lnTo>
                    <a:pt x="47574" y="95338"/>
                  </a:lnTo>
                  <a:lnTo>
                    <a:pt x="49225" y="96888"/>
                  </a:lnTo>
                  <a:lnTo>
                    <a:pt x="49364" y="97370"/>
                  </a:lnTo>
                  <a:lnTo>
                    <a:pt x="49733" y="97434"/>
                  </a:lnTo>
                  <a:lnTo>
                    <a:pt x="50050" y="97777"/>
                  </a:lnTo>
                  <a:lnTo>
                    <a:pt x="50355" y="97663"/>
                  </a:lnTo>
                  <a:lnTo>
                    <a:pt x="50685" y="97497"/>
                  </a:lnTo>
                  <a:lnTo>
                    <a:pt x="50787" y="97231"/>
                  </a:lnTo>
                  <a:lnTo>
                    <a:pt x="51257" y="97282"/>
                  </a:lnTo>
                  <a:lnTo>
                    <a:pt x="51282" y="97104"/>
                  </a:lnTo>
                  <a:close/>
                </a:path>
                <a:path w="67945" h="181610">
                  <a:moveTo>
                    <a:pt x="51777" y="41122"/>
                  </a:moveTo>
                  <a:lnTo>
                    <a:pt x="51320" y="41097"/>
                  </a:lnTo>
                  <a:lnTo>
                    <a:pt x="51295" y="40881"/>
                  </a:lnTo>
                  <a:lnTo>
                    <a:pt x="51676" y="41033"/>
                  </a:lnTo>
                  <a:lnTo>
                    <a:pt x="51523" y="40716"/>
                  </a:lnTo>
                  <a:lnTo>
                    <a:pt x="50050" y="40309"/>
                  </a:lnTo>
                  <a:lnTo>
                    <a:pt x="48882" y="40563"/>
                  </a:lnTo>
                  <a:lnTo>
                    <a:pt x="50838" y="41490"/>
                  </a:lnTo>
                  <a:lnTo>
                    <a:pt x="51155" y="41478"/>
                  </a:lnTo>
                  <a:lnTo>
                    <a:pt x="51777" y="41122"/>
                  </a:lnTo>
                  <a:close/>
                </a:path>
                <a:path w="67945" h="181610">
                  <a:moveTo>
                    <a:pt x="52070" y="28206"/>
                  </a:moveTo>
                  <a:lnTo>
                    <a:pt x="49911" y="29502"/>
                  </a:lnTo>
                  <a:lnTo>
                    <a:pt x="49847" y="29883"/>
                  </a:lnTo>
                  <a:lnTo>
                    <a:pt x="49542" y="30162"/>
                  </a:lnTo>
                  <a:lnTo>
                    <a:pt x="46774" y="31432"/>
                  </a:lnTo>
                  <a:lnTo>
                    <a:pt x="47764" y="31356"/>
                  </a:lnTo>
                  <a:lnTo>
                    <a:pt x="44145" y="32981"/>
                  </a:lnTo>
                  <a:lnTo>
                    <a:pt x="43268" y="32956"/>
                  </a:lnTo>
                  <a:lnTo>
                    <a:pt x="43370" y="33451"/>
                  </a:lnTo>
                  <a:lnTo>
                    <a:pt x="42748" y="34150"/>
                  </a:lnTo>
                  <a:lnTo>
                    <a:pt x="43459" y="34124"/>
                  </a:lnTo>
                  <a:lnTo>
                    <a:pt x="44018" y="33642"/>
                  </a:lnTo>
                  <a:lnTo>
                    <a:pt x="45859" y="33807"/>
                  </a:lnTo>
                  <a:lnTo>
                    <a:pt x="45885" y="33388"/>
                  </a:lnTo>
                  <a:lnTo>
                    <a:pt x="45097" y="33185"/>
                  </a:lnTo>
                  <a:lnTo>
                    <a:pt x="46609" y="33362"/>
                  </a:lnTo>
                  <a:lnTo>
                    <a:pt x="46431" y="33108"/>
                  </a:lnTo>
                  <a:lnTo>
                    <a:pt x="47663" y="32689"/>
                  </a:lnTo>
                  <a:lnTo>
                    <a:pt x="47904" y="32219"/>
                  </a:lnTo>
                  <a:lnTo>
                    <a:pt x="48856" y="31965"/>
                  </a:lnTo>
                  <a:lnTo>
                    <a:pt x="49364" y="30632"/>
                  </a:lnTo>
                  <a:lnTo>
                    <a:pt x="48806" y="30886"/>
                  </a:lnTo>
                  <a:lnTo>
                    <a:pt x="49225" y="30391"/>
                  </a:lnTo>
                  <a:lnTo>
                    <a:pt x="50177" y="30162"/>
                  </a:lnTo>
                  <a:lnTo>
                    <a:pt x="51371" y="29743"/>
                  </a:lnTo>
                  <a:lnTo>
                    <a:pt x="51358" y="29489"/>
                  </a:lnTo>
                  <a:lnTo>
                    <a:pt x="51892" y="29641"/>
                  </a:lnTo>
                  <a:lnTo>
                    <a:pt x="51739" y="29248"/>
                  </a:lnTo>
                  <a:lnTo>
                    <a:pt x="51460" y="29235"/>
                  </a:lnTo>
                  <a:lnTo>
                    <a:pt x="51714" y="28956"/>
                  </a:lnTo>
                  <a:lnTo>
                    <a:pt x="51841" y="28968"/>
                  </a:lnTo>
                  <a:lnTo>
                    <a:pt x="52070" y="28206"/>
                  </a:lnTo>
                  <a:close/>
                </a:path>
                <a:path w="67945" h="181610">
                  <a:moveTo>
                    <a:pt x="52273" y="120510"/>
                  </a:moveTo>
                  <a:lnTo>
                    <a:pt x="51574" y="120357"/>
                  </a:lnTo>
                  <a:lnTo>
                    <a:pt x="49961" y="120853"/>
                  </a:lnTo>
                  <a:lnTo>
                    <a:pt x="51435" y="121031"/>
                  </a:lnTo>
                  <a:lnTo>
                    <a:pt x="51219" y="120688"/>
                  </a:lnTo>
                  <a:lnTo>
                    <a:pt x="52171" y="120789"/>
                  </a:lnTo>
                  <a:lnTo>
                    <a:pt x="52273" y="120510"/>
                  </a:lnTo>
                  <a:close/>
                </a:path>
                <a:path w="67945" h="181610">
                  <a:moveTo>
                    <a:pt x="52463" y="19697"/>
                  </a:moveTo>
                  <a:lnTo>
                    <a:pt x="51511" y="20408"/>
                  </a:lnTo>
                  <a:lnTo>
                    <a:pt x="51689" y="19951"/>
                  </a:lnTo>
                  <a:lnTo>
                    <a:pt x="51650" y="19672"/>
                  </a:lnTo>
                  <a:lnTo>
                    <a:pt x="51168" y="19875"/>
                  </a:lnTo>
                  <a:lnTo>
                    <a:pt x="51244" y="19558"/>
                  </a:lnTo>
                  <a:lnTo>
                    <a:pt x="50990" y="18935"/>
                  </a:lnTo>
                  <a:lnTo>
                    <a:pt x="51308" y="18834"/>
                  </a:lnTo>
                  <a:lnTo>
                    <a:pt x="51257" y="18249"/>
                  </a:lnTo>
                  <a:lnTo>
                    <a:pt x="49568" y="18402"/>
                  </a:lnTo>
                  <a:lnTo>
                    <a:pt x="50063" y="19075"/>
                  </a:lnTo>
                  <a:lnTo>
                    <a:pt x="49733" y="19164"/>
                  </a:lnTo>
                  <a:lnTo>
                    <a:pt x="49682" y="19951"/>
                  </a:lnTo>
                  <a:lnTo>
                    <a:pt x="49314" y="19850"/>
                  </a:lnTo>
                  <a:lnTo>
                    <a:pt x="49237" y="20053"/>
                  </a:lnTo>
                  <a:lnTo>
                    <a:pt x="49149" y="20650"/>
                  </a:lnTo>
                  <a:lnTo>
                    <a:pt x="48895" y="20904"/>
                  </a:lnTo>
                  <a:lnTo>
                    <a:pt x="48501" y="21361"/>
                  </a:lnTo>
                  <a:lnTo>
                    <a:pt x="47777" y="21882"/>
                  </a:lnTo>
                  <a:lnTo>
                    <a:pt x="47701" y="22453"/>
                  </a:lnTo>
                  <a:lnTo>
                    <a:pt x="48260" y="22758"/>
                  </a:lnTo>
                  <a:lnTo>
                    <a:pt x="48158" y="22567"/>
                  </a:lnTo>
                  <a:lnTo>
                    <a:pt x="48374" y="22542"/>
                  </a:lnTo>
                  <a:lnTo>
                    <a:pt x="48539" y="22237"/>
                  </a:lnTo>
                  <a:lnTo>
                    <a:pt x="48806" y="21882"/>
                  </a:lnTo>
                  <a:lnTo>
                    <a:pt x="48996" y="21920"/>
                  </a:lnTo>
                  <a:lnTo>
                    <a:pt x="48971" y="21666"/>
                  </a:lnTo>
                  <a:lnTo>
                    <a:pt x="49136" y="21742"/>
                  </a:lnTo>
                  <a:lnTo>
                    <a:pt x="49263" y="21666"/>
                  </a:lnTo>
                  <a:lnTo>
                    <a:pt x="51536" y="20307"/>
                  </a:lnTo>
                  <a:lnTo>
                    <a:pt x="50647" y="21082"/>
                  </a:lnTo>
                  <a:lnTo>
                    <a:pt x="50457" y="21590"/>
                  </a:lnTo>
                  <a:lnTo>
                    <a:pt x="48768" y="22047"/>
                  </a:lnTo>
                  <a:lnTo>
                    <a:pt x="48488" y="22542"/>
                  </a:lnTo>
                  <a:lnTo>
                    <a:pt x="48399" y="23025"/>
                  </a:lnTo>
                  <a:lnTo>
                    <a:pt x="48285" y="23202"/>
                  </a:lnTo>
                  <a:lnTo>
                    <a:pt x="48666" y="23228"/>
                  </a:lnTo>
                  <a:lnTo>
                    <a:pt x="48602" y="22999"/>
                  </a:lnTo>
                  <a:lnTo>
                    <a:pt x="49047" y="23025"/>
                  </a:lnTo>
                  <a:lnTo>
                    <a:pt x="49453" y="22377"/>
                  </a:lnTo>
                  <a:lnTo>
                    <a:pt x="50761" y="22453"/>
                  </a:lnTo>
                  <a:lnTo>
                    <a:pt x="51282" y="22593"/>
                  </a:lnTo>
                  <a:lnTo>
                    <a:pt x="51257" y="22377"/>
                  </a:lnTo>
                  <a:lnTo>
                    <a:pt x="51320" y="21882"/>
                  </a:lnTo>
                  <a:lnTo>
                    <a:pt x="52463" y="19697"/>
                  </a:lnTo>
                  <a:close/>
                </a:path>
                <a:path w="67945" h="181610">
                  <a:moveTo>
                    <a:pt x="52628" y="51549"/>
                  </a:moveTo>
                  <a:lnTo>
                    <a:pt x="52527" y="51409"/>
                  </a:lnTo>
                  <a:lnTo>
                    <a:pt x="51244" y="51422"/>
                  </a:lnTo>
                  <a:lnTo>
                    <a:pt x="51955" y="51536"/>
                  </a:lnTo>
                  <a:lnTo>
                    <a:pt x="52120" y="51523"/>
                  </a:lnTo>
                  <a:lnTo>
                    <a:pt x="52628" y="51549"/>
                  </a:lnTo>
                  <a:close/>
                </a:path>
                <a:path w="67945" h="181610">
                  <a:moveTo>
                    <a:pt x="52882" y="52590"/>
                  </a:moveTo>
                  <a:lnTo>
                    <a:pt x="52832" y="52133"/>
                  </a:lnTo>
                  <a:lnTo>
                    <a:pt x="51600" y="52197"/>
                  </a:lnTo>
                  <a:lnTo>
                    <a:pt x="50025" y="51955"/>
                  </a:lnTo>
                  <a:lnTo>
                    <a:pt x="48666" y="52273"/>
                  </a:lnTo>
                  <a:lnTo>
                    <a:pt x="48806" y="53378"/>
                  </a:lnTo>
                  <a:lnTo>
                    <a:pt x="51015" y="53174"/>
                  </a:lnTo>
                  <a:lnTo>
                    <a:pt x="51879" y="53238"/>
                  </a:lnTo>
                  <a:lnTo>
                    <a:pt x="51981" y="53073"/>
                  </a:lnTo>
                  <a:lnTo>
                    <a:pt x="52171" y="52666"/>
                  </a:lnTo>
                  <a:lnTo>
                    <a:pt x="52882" y="52590"/>
                  </a:lnTo>
                  <a:close/>
                </a:path>
                <a:path w="67945" h="181610">
                  <a:moveTo>
                    <a:pt x="53835" y="42735"/>
                  </a:moveTo>
                  <a:lnTo>
                    <a:pt x="52387" y="41643"/>
                  </a:lnTo>
                  <a:lnTo>
                    <a:pt x="51727" y="42506"/>
                  </a:lnTo>
                  <a:lnTo>
                    <a:pt x="51968" y="42468"/>
                  </a:lnTo>
                  <a:lnTo>
                    <a:pt x="53835" y="42735"/>
                  </a:lnTo>
                  <a:close/>
                </a:path>
                <a:path w="67945" h="181610">
                  <a:moveTo>
                    <a:pt x="54343" y="51003"/>
                  </a:moveTo>
                  <a:lnTo>
                    <a:pt x="53733" y="50419"/>
                  </a:lnTo>
                  <a:lnTo>
                    <a:pt x="53733" y="51092"/>
                  </a:lnTo>
                  <a:lnTo>
                    <a:pt x="53606" y="51003"/>
                  </a:lnTo>
                  <a:lnTo>
                    <a:pt x="53251" y="50761"/>
                  </a:lnTo>
                  <a:lnTo>
                    <a:pt x="52984" y="50342"/>
                  </a:lnTo>
                  <a:lnTo>
                    <a:pt x="53555" y="50761"/>
                  </a:lnTo>
                  <a:lnTo>
                    <a:pt x="53733" y="51092"/>
                  </a:lnTo>
                  <a:lnTo>
                    <a:pt x="53733" y="50419"/>
                  </a:lnTo>
                  <a:lnTo>
                    <a:pt x="53441" y="50126"/>
                  </a:lnTo>
                  <a:lnTo>
                    <a:pt x="52260" y="49758"/>
                  </a:lnTo>
                  <a:lnTo>
                    <a:pt x="52920" y="50292"/>
                  </a:lnTo>
                  <a:lnTo>
                    <a:pt x="52311" y="50139"/>
                  </a:lnTo>
                  <a:lnTo>
                    <a:pt x="52209" y="49758"/>
                  </a:lnTo>
                  <a:lnTo>
                    <a:pt x="52222" y="49568"/>
                  </a:lnTo>
                  <a:lnTo>
                    <a:pt x="51828" y="49225"/>
                  </a:lnTo>
                  <a:lnTo>
                    <a:pt x="51092" y="49225"/>
                  </a:lnTo>
                  <a:lnTo>
                    <a:pt x="50393" y="48221"/>
                  </a:lnTo>
                  <a:lnTo>
                    <a:pt x="49225" y="47498"/>
                  </a:lnTo>
                  <a:lnTo>
                    <a:pt x="47955" y="47193"/>
                  </a:lnTo>
                  <a:lnTo>
                    <a:pt x="45808" y="46494"/>
                  </a:lnTo>
                  <a:lnTo>
                    <a:pt x="44475" y="48336"/>
                  </a:lnTo>
                  <a:lnTo>
                    <a:pt x="43014" y="48768"/>
                  </a:lnTo>
                  <a:lnTo>
                    <a:pt x="45237" y="49339"/>
                  </a:lnTo>
                  <a:lnTo>
                    <a:pt x="45783" y="49364"/>
                  </a:lnTo>
                  <a:lnTo>
                    <a:pt x="46926" y="51092"/>
                  </a:lnTo>
                  <a:lnTo>
                    <a:pt x="47409" y="51981"/>
                  </a:lnTo>
                  <a:lnTo>
                    <a:pt x="50622" y="51511"/>
                  </a:lnTo>
                  <a:lnTo>
                    <a:pt x="51244" y="51422"/>
                  </a:lnTo>
                  <a:lnTo>
                    <a:pt x="48869" y="51511"/>
                  </a:lnTo>
                  <a:lnTo>
                    <a:pt x="48704" y="51003"/>
                  </a:lnTo>
                  <a:lnTo>
                    <a:pt x="51206" y="51409"/>
                  </a:lnTo>
                  <a:lnTo>
                    <a:pt x="52527" y="51409"/>
                  </a:lnTo>
                  <a:lnTo>
                    <a:pt x="52273" y="51092"/>
                  </a:lnTo>
                  <a:lnTo>
                    <a:pt x="52768" y="51384"/>
                  </a:lnTo>
                  <a:lnTo>
                    <a:pt x="53987" y="51498"/>
                  </a:lnTo>
                  <a:lnTo>
                    <a:pt x="54343" y="51003"/>
                  </a:lnTo>
                  <a:close/>
                </a:path>
                <a:path w="67945" h="181610">
                  <a:moveTo>
                    <a:pt x="55219" y="41148"/>
                  </a:moveTo>
                  <a:lnTo>
                    <a:pt x="53644" y="40449"/>
                  </a:lnTo>
                  <a:lnTo>
                    <a:pt x="53543" y="40233"/>
                  </a:lnTo>
                  <a:lnTo>
                    <a:pt x="53086" y="40055"/>
                  </a:lnTo>
                  <a:lnTo>
                    <a:pt x="52819" y="39878"/>
                  </a:lnTo>
                  <a:lnTo>
                    <a:pt x="52870" y="39751"/>
                  </a:lnTo>
                  <a:lnTo>
                    <a:pt x="53949" y="40208"/>
                  </a:lnTo>
                  <a:lnTo>
                    <a:pt x="53962" y="40068"/>
                  </a:lnTo>
                  <a:lnTo>
                    <a:pt x="54762" y="39293"/>
                  </a:lnTo>
                  <a:lnTo>
                    <a:pt x="52908" y="38963"/>
                  </a:lnTo>
                  <a:lnTo>
                    <a:pt x="52425" y="39230"/>
                  </a:lnTo>
                  <a:lnTo>
                    <a:pt x="52197" y="39192"/>
                  </a:lnTo>
                  <a:lnTo>
                    <a:pt x="50165" y="39268"/>
                  </a:lnTo>
                  <a:lnTo>
                    <a:pt x="50977" y="39916"/>
                  </a:lnTo>
                  <a:lnTo>
                    <a:pt x="51181" y="39992"/>
                  </a:lnTo>
                  <a:lnTo>
                    <a:pt x="55219" y="41148"/>
                  </a:lnTo>
                  <a:close/>
                </a:path>
                <a:path w="67945" h="181610">
                  <a:moveTo>
                    <a:pt x="55321" y="54787"/>
                  </a:moveTo>
                  <a:lnTo>
                    <a:pt x="55067" y="54483"/>
                  </a:lnTo>
                  <a:lnTo>
                    <a:pt x="54559" y="53594"/>
                  </a:lnTo>
                  <a:lnTo>
                    <a:pt x="53898" y="53682"/>
                  </a:lnTo>
                  <a:lnTo>
                    <a:pt x="54432" y="53060"/>
                  </a:lnTo>
                  <a:lnTo>
                    <a:pt x="53771" y="53263"/>
                  </a:lnTo>
                  <a:lnTo>
                    <a:pt x="53124" y="52946"/>
                  </a:lnTo>
                  <a:lnTo>
                    <a:pt x="52984" y="53149"/>
                  </a:lnTo>
                  <a:lnTo>
                    <a:pt x="52171" y="53086"/>
                  </a:lnTo>
                  <a:lnTo>
                    <a:pt x="52171" y="53822"/>
                  </a:lnTo>
                  <a:lnTo>
                    <a:pt x="51930" y="53555"/>
                  </a:lnTo>
                  <a:lnTo>
                    <a:pt x="52095" y="53797"/>
                  </a:lnTo>
                  <a:lnTo>
                    <a:pt x="51676" y="53670"/>
                  </a:lnTo>
                  <a:lnTo>
                    <a:pt x="50495" y="53619"/>
                  </a:lnTo>
                  <a:lnTo>
                    <a:pt x="48082" y="53797"/>
                  </a:lnTo>
                  <a:lnTo>
                    <a:pt x="47269" y="55003"/>
                  </a:lnTo>
                  <a:lnTo>
                    <a:pt x="47155" y="55676"/>
                  </a:lnTo>
                  <a:lnTo>
                    <a:pt x="48285" y="55054"/>
                  </a:lnTo>
                  <a:lnTo>
                    <a:pt x="48564" y="54952"/>
                  </a:lnTo>
                  <a:lnTo>
                    <a:pt x="50355" y="55219"/>
                  </a:lnTo>
                  <a:lnTo>
                    <a:pt x="52590" y="55194"/>
                  </a:lnTo>
                  <a:lnTo>
                    <a:pt x="54152" y="55600"/>
                  </a:lnTo>
                  <a:lnTo>
                    <a:pt x="54419" y="55460"/>
                  </a:lnTo>
                  <a:lnTo>
                    <a:pt x="55283" y="55168"/>
                  </a:lnTo>
                  <a:lnTo>
                    <a:pt x="55321" y="54787"/>
                  </a:lnTo>
                  <a:close/>
                </a:path>
                <a:path w="67945" h="181610">
                  <a:moveTo>
                    <a:pt x="55372" y="69469"/>
                  </a:moveTo>
                  <a:lnTo>
                    <a:pt x="54673" y="68795"/>
                  </a:lnTo>
                  <a:lnTo>
                    <a:pt x="54381" y="68897"/>
                  </a:lnTo>
                  <a:lnTo>
                    <a:pt x="53403" y="68351"/>
                  </a:lnTo>
                  <a:lnTo>
                    <a:pt x="52781" y="68376"/>
                  </a:lnTo>
                  <a:lnTo>
                    <a:pt x="52031" y="69024"/>
                  </a:lnTo>
                  <a:lnTo>
                    <a:pt x="49593" y="68541"/>
                  </a:lnTo>
                  <a:lnTo>
                    <a:pt x="47891" y="68275"/>
                  </a:lnTo>
                  <a:lnTo>
                    <a:pt x="48514" y="67894"/>
                  </a:lnTo>
                  <a:lnTo>
                    <a:pt x="48425" y="68072"/>
                  </a:lnTo>
                  <a:lnTo>
                    <a:pt x="48818" y="68008"/>
                  </a:lnTo>
                  <a:lnTo>
                    <a:pt x="48653" y="67589"/>
                  </a:lnTo>
                  <a:lnTo>
                    <a:pt x="49530" y="67957"/>
                  </a:lnTo>
                  <a:lnTo>
                    <a:pt x="48983" y="67398"/>
                  </a:lnTo>
                  <a:lnTo>
                    <a:pt x="48882" y="67233"/>
                  </a:lnTo>
                  <a:lnTo>
                    <a:pt x="48044" y="66649"/>
                  </a:lnTo>
                  <a:lnTo>
                    <a:pt x="46799" y="66497"/>
                  </a:lnTo>
                  <a:lnTo>
                    <a:pt x="46050" y="66001"/>
                  </a:lnTo>
                  <a:lnTo>
                    <a:pt x="45961" y="64884"/>
                  </a:lnTo>
                  <a:lnTo>
                    <a:pt x="43459" y="65354"/>
                  </a:lnTo>
                  <a:lnTo>
                    <a:pt x="42684" y="64973"/>
                  </a:lnTo>
                  <a:lnTo>
                    <a:pt x="39700" y="66268"/>
                  </a:lnTo>
                  <a:lnTo>
                    <a:pt x="41262" y="68160"/>
                  </a:lnTo>
                  <a:lnTo>
                    <a:pt x="37045" y="68503"/>
                  </a:lnTo>
                  <a:lnTo>
                    <a:pt x="35356" y="68732"/>
                  </a:lnTo>
                  <a:lnTo>
                    <a:pt x="34683" y="68961"/>
                  </a:lnTo>
                  <a:lnTo>
                    <a:pt x="34988" y="68516"/>
                  </a:lnTo>
                  <a:lnTo>
                    <a:pt x="34302" y="68834"/>
                  </a:lnTo>
                  <a:lnTo>
                    <a:pt x="34036" y="68656"/>
                  </a:lnTo>
                  <a:lnTo>
                    <a:pt x="34074" y="69176"/>
                  </a:lnTo>
                  <a:lnTo>
                    <a:pt x="34810" y="69583"/>
                  </a:lnTo>
                  <a:lnTo>
                    <a:pt x="35458" y="69862"/>
                  </a:lnTo>
                  <a:lnTo>
                    <a:pt x="36029" y="69977"/>
                  </a:lnTo>
                  <a:lnTo>
                    <a:pt x="38506" y="70218"/>
                  </a:lnTo>
                  <a:lnTo>
                    <a:pt x="39535" y="71107"/>
                  </a:lnTo>
                  <a:lnTo>
                    <a:pt x="40259" y="72771"/>
                  </a:lnTo>
                  <a:lnTo>
                    <a:pt x="43827" y="72707"/>
                  </a:lnTo>
                  <a:lnTo>
                    <a:pt x="45529" y="72161"/>
                  </a:lnTo>
                  <a:lnTo>
                    <a:pt x="45224" y="71907"/>
                  </a:lnTo>
                  <a:lnTo>
                    <a:pt x="46583" y="71907"/>
                  </a:lnTo>
                  <a:lnTo>
                    <a:pt x="46278" y="71666"/>
                  </a:lnTo>
                  <a:lnTo>
                    <a:pt x="46596" y="71843"/>
                  </a:lnTo>
                  <a:lnTo>
                    <a:pt x="46939" y="71183"/>
                  </a:lnTo>
                  <a:lnTo>
                    <a:pt x="47129" y="71158"/>
                  </a:lnTo>
                  <a:lnTo>
                    <a:pt x="47447" y="70586"/>
                  </a:lnTo>
                  <a:lnTo>
                    <a:pt x="48133" y="70180"/>
                  </a:lnTo>
                  <a:lnTo>
                    <a:pt x="48831" y="69964"/>
                  </a:lnTo>
                  <a:lnTo>
                    <a:pt x="48996" y="69481"/>
                  </a:lnTo>
                  <a:lnTo>
                    <a:pt x="49263" y="69405"/>
                  </a:lnTo>
                  <a:lnTo>
                    <a:pt x="49784" y="69380"/>
                  </a:lnTo>
                  <a:lnTo>
                    <a:pt x="50507" y="69570"/>
                  </a:lnTo>
                  <a:lnTo>
                    <a:pt x="55372" y="69469"/>
                  </a:lnTo>
                  <a:close/>
                </a:path>
                <a:path w="67945" h="181610">
                  <a:moveTo>
                    <a:pt x="55448" y="83553"/>
                  </a:moveTo>
                  <a:lnTo>
                    <a:pt x="53873" y="83413"/>
                  </a:lnTo>
                  <a:lnTo>
                    <a:pt x="54254" y="83286"/>
                  </a:lnTo>
                  <a:lnTo>
                    <a:pt x="53898" y="83096"/>
                  </a:lnTo>
                  <a:lnTo>
                    <a:pt x="53124" y="83083"/>
                  </a:lnTo>
                  <a:lnTo>
                    <a:pt x="52476" y="82626"/>
                  </a:lnTo>
                  <a:lnTo>
                    <a:pt x="52324" y="81699"/>
                  </a:lnTo>
                  <a:lnTo>
                    <a:pt x="50457" y="82245"/>
                  </a:lnTo>
                  <a:lnTo>
                    <a:pt x="49403" y="82410"/>
                  </a:lnTo>
                  <a:lnTo>
                    <a:pt x="49491" y="83375"/>
                  </a:lnTo>
                  <a:lnTo>
                    <a:pt x="51257" y="82892"/>
                  </a:lnTo>
                  <a:lnTo>
                    <a:pt x="51511" y="82854"/>
                  </a:lnTo>
                  <a:lnTo>
                    <a:pt x="52222" y="82626"/>
                  </a:lnTo>
                  <a:lnTo>
                    <a:pt x="53327" y="83858"/>
                  </a:lnTo>
                  <a:lnTo>
                    <a:pt x="54368" y="83629"/>
                  </a:lnTo>
                  <a:lnTo>
                    <a:pt x="55448" y="83553"/>
                  </a:lnTo>
                  <a:close/>
                </a:path>
                <a:path w="67945" h="181610">
                  <a:moveTo>
                    <a:pt x="56210" y="106667"/>
                  </a:moveTo>
                  <a:lnTo>
                    <a:pt x="55791" y="106426"/>
                  </a:lnTo>
                  <a:lnTo>
                    <a:pt x="55448" y="106222"/>
                  </a:lnTo>
                  <a:lnTo>
                    <a:pt x="55689" y="104724"/>
                  </a:lnTo>
                  <a:lnTo>
                    <a:pt x="54800" y="104622"/>
                  </a:lnTo>
                  <a:lnTo>
                    <a:pt x="53251" y="104444"/>
                  </a:lnTo>
                  <a:lnTo>
                    <a:pt x="51308" y="104622"/>
                  </a:lnTo>
                  <a:lnTo>
                    <a:pt x="49784" y="104381"/>
                  </a:lnTo>
                  <a:lnTo>
                    <a:pt x="50761" y="104305"/>
                  </a:lnTo>
                  <a:lnTo>
                    <a:pt x="51625" y="104482"/>
                  </a:lnTo>
                  <a:lnTo>
                    <a:pt x="51308" y="104305"/>
                  </a:lnTo>
                  <a:lnTo>
                    <a:pt x="50596" y="103911"/>
                  </a:lnTo>
                  <a:lnTo>
                    <a:pt x="46672" y="103962"/>
                  </a:lnTo>
                  <a:lnTo>
                    <a:pt x="45923" y="104381"/>
                  </a:lnTo>
                  <a:lnTo>
                    <a:pt x="45808" y="104622"/>
                  </a:lnTo>
                  <a:lnTo>
                    <a:pt x="46024" y="104838"/>
                  </a:lnTo>
                  <a:lnTo>
                    <a:pt x="46939" y="105092"/>
                  </a:lnTo>
                  <a:lnTo>
                    <a:pt x="47155" y="105321"/>
                  </a:lnTo>
                  <a:lnTo>
                    <a:pt x="47459" y="105511"/>
                  </a:lnTo>
                  <a:lnTo>
                    <a:pt x="47307" y="106184"/>
                  </a:lnTo>
                  <a:lnTo>
                    <a:pt x="47879" y="106299"/>
                  </a:lnTo>
                  <a:lnTo>
                    <a:pt x="48120" y="106870"/>
                  </a:lnTo>
                  <a:lnTo>
                    <a:pt x="48780" y="107048"/>
                  </a:lnTo>
                  <a:lnTo>
                    <a:pt x="49377" y="107010"/>
                  </a:lnTo>
                  <a:lnTo>
                    <a:pt x="50584" y="107607"/>
                  </a:lnTo>
                  <a:lnTo>
                    <a:pt x="52082" y="107721"/>
                  </a:lnTo>
                  <a:lnTo>
                    <a:pt x="52387" y="107594"/>
                  </a:lnTo>
                  <a:lnTo>
                    <a:pt x="53987" y="107391"/>
                  </a:lnTo>
                  <a:lnTo>
                    <a:pt x="53213" y="107010"/>
                  </a:lnTo>
                  <a:lnTo>
                    <a:pt x="50800" y="106426"/>
                  </a:lnTo>
                  <a:lnTo>
                    <a:pt x="56210" y="106667"/>
                  </a:lnTo>
                  <a:close/>
                </a:path>
                <a:path w="67945" h="181610">
                  <a:moveTo>
                    <a:pt x="57200" y="62153"/>
                  </a:moveTo>
                  <a:lnTo>
                    <a:pt x="56896" y="60947"/>
                  </a:lnTo>
                  <a:lnTo>
                    <a:pt x="55981" y="61277"/>
                  </a:lnTo>
                  <a:lnTo>
                    <a:pt x="55778" y="61633"/>
                  </a:lnTo>
                  <a:lnTo>
                    <a:pt x="55714" y="62293"/>
                  </a:lnTo>
                  <a:lnTo>
                    <a:pt x="56375" y="62433"/>
                  </a:lnTo>
                  <a:lnTo>
                    <a:pt x="57200" y="62153"/>
                  </a:lnTo>
                  <a:close/>
                </a:path>
                <a:path w="67945" h="181610">
                  <a:moveTo>
                    <a:pt x="57251" y="38417"/>
                  </a:moveTo>
                  <a:lnTo>
                    <a:pt x="56794" y="38125"/>
                  </a:lnTo>
                  <a:lnTo>
                    <a:pt x="56819" y="37909"/>
                  </a:lnTo>
                  <a:lnTo>
                    <a:pt x="55765" y="38061"/>
                  </a:lnTo>
                  <a:lnTo>
                    <a:pt x="55930" y="38303"/>
                  </a:lnTo>
                  <a:lnTo>
                    <a:pt x="57251" y="38417"/>
                  </a:lnTo>
                  <a:close/>
                </a:path>
                <a:path w="67945" h="181610">
                  <a:moveTo>
                    <a:pt x="58115" y="56807"/>
                  </a:moveTo>
                  <a:lnTo>
                    <a:pt x="56489" y="55219"/>
                  </a:lnTo>
                  <a:lnTo>
                    <a:pt x="55537" y="56121"/>
                  </a:lnTo>
                  <a:lnTo>
                    <a:pt x="53848" y="57175"/>
                  </a:lnTo>
                  <a:lnTo>
                    <a:pt x="53492" y="57556"/>
                  </a:lnTo>
                  <a:lnTo>
                    <a:pt x="51879" y="58000"/>
                  </a:lnTo>
                  <a:lnTo>
                    <a:pt x="53009" y="58305"/>
                  </a:lnTo>
                  <a:lnTo>
                    <a:pt x="54787" y="58407"/>
                  </a:lnTo>
                  <a:lnTo>
                    <a:pt x="56629" y="56934"/>
                  </a:lnTo>
                  <a:lnTo>
                    <a:pt x="58115" y="56807"/>
                  </a:lnTo>
                  <a:close/>
                </a:path>
                <a:path w="67945" h="181610">
                  <a:moveTo>
                    <a:pt x="58331" y="172974"/>
                  </a:moveTo>
                  <a:lnTo>
                    <a:pt x="57899" y="173050"/>
                  </a:lnTo>
                  <a:lnTo>
                    <a:pt x="57746" y="172859"/>
                  </a:lnTo>
                  <a:lnTo>
                    <a:pt x="58077" y="172770"/>
                  </a:lnTo>
                  <a:lnTo>
                    <a:pt x="57835" y="172783"/>
                  </a:lnTo>
                  <a:lnTo>
                    <a:pt x="57848" y="172580"/>
                  </a:lnTo>
                  <a:lnTo>
                    <a:pt x="57226" y="172821"/>
                  </a:lnTo>
                  <a:lnTo>
                    <a:pt x="57315" y="172046"/>
                  </a:lnTo>
                  <a:lnTo>
                    <a:pt x="56578" y="171996"/>
                  </a:lnTo>
                  <a:lnTo>
                    <a:pt x="55689" y="171831"/>
                  </a:lnTo>
                  <a:lnTo>
                    <a:pt x="55689" y="173050"/>
                  </a:lnTo>
                  <a:lnTo>
                    <a:pt x="55016" y="172935"/>
                  </a:lnTo>
                  <a:lnTo>
                    <a:pt x="55562" y="172834"/>
                  </a:lnTo>
                  <a:lnTo>
                    <a:pt x="55689" y="173050"/>
                  </a:lnTo>
                  <a:lnTo>
                    <a:pt x="55689" y="171831"/>
                  </a:lnTo>
                  <a:lnTo>
                    <a:pt x="53962" y="171475"/>
                  </a:lnTo>
                  <a:lnTo>
                    <a:pt x="54698" y="172008"/>
                  </a:lnTo>
                  <a:lnTo>
                    <a:pt x="54216" y="172516"/>
                  </a:lnTo>
                  <a:lnTo>
                    <a:pt x="53390" y="173570"/>
                  </a:lnTo>
                  <a:lnTo>
                    <a:pt x="49860" y="174879"/>
                  </a:lnTo>
                  <a:lnTo>
                    <a:pt x="53848" y="175018"/>
                  </a:lnTo>
                  <a:lnTo>
                    <a:pt x="55270" y="174993"/>
                  </a:lnTo>
                  <a:lnTo>
                    <a:pt x="55867" y="176733"/>
                  </a:lnTo>
                  <a:lnTo>
                    <a:pt x="56045" y="174447"/>
                  </a:lnTo>
                  <a:lnTo>
                    <a:pt x="55778" y="173621"/>
                  </a:lnTo>
                  <a:lnTo>
                    <a:pt x="55905" y="173443"/>
                  </a:lnTo>
                  <a:lnTo>
                    <a:pt x="56159" y="173126"/>
                  </a:lnTo>
                  <a:lnTo>
                    <a:pt x="56032" y="173113"/>
                  </a:lnTo>
                  <a:lnTo>
                    <a:pt x="56210" y="172516"/>
                  </a:lnTo>
                  <a:lnTo>
                    <a:pt x="56781" y="172504"/>
                  </a:lnTo>
                  <a:lnTo>
                    <a:pt x="55994" y="173405"/>
                  </a:lnTo>
                  <a:lnTo>
                    <a:pt x="57302" y="173113"/>
                  </a:lnTo>
                  <a:lnTo>
                    <a:pt x="57848" y="173126"/>
                  </a:lnTo>
                  <a:lnTo>
                    <a:pt x="58204" y="173380"/>
                  </a:lnTo>
                  <a:lnTo>
                    <a:pt x="58331" y="172974"/>
                  </a:lnTo>
                  <a:close/>
                </a:path>
                <a:path w="67945" h="181610">
                  <a:moveTo>
                    <a:pt x="58597" y="18491"/>
                  </a:moveTo>
                  <a:lnTo>
                    <a:pt x="58293" y="18440"/>
                  </a:lnTo>
                  <a:lnTo>
                    <a:pt x="58458" y="18415"/>
                  </a:lnTo>
                  <a:lnTo>
                    <a:pt x="58508" y="18224"/>
                  </a:lnTo>
                  <a:lnTo>
                    <a:pt x="58191" y="18186"/>
                  </a:lnTo>
                  <a:lnTo>
                    <a:pt x="58229" y="17703"/>
                  </a:lnTo>
                  <a:lnTo>
                    <a:pt x="57797" y="17907"/>
                  </a:lnTo>
                  <a:lnTo>
                    <a:pt x="57315" y="17500"/>
                  </a:lnTo>
                  <a:lnTo>
                    <a:pt x="55981" y="17970"/>
                  </a:lnTo>
                  <a:lnTo>
                    <a:pt x="56413" y="18783"/>
                  </a:lnTo>
                  <a:lnTo>
                    <a:pt x="56667" y="18923"/>
                  </a:lnTo>
                  <a:lnTo>
                    <a:pt x="57505" y="19316"/>
                  </a:lnTo>
                  <a:lnTo>
                    <a:pt x="57416" y="18770"/>
                  </a:lnTo>
                  <a:lnTo>
                    <a:pt x="57721" y="19621"/>
                  </a:lnTo>
                  <a:lnTo>
                    <a:pt x="57492" y="18224"/>
                  </a:lnTo>
                  <a:lnTo>
                    <a:pt x="57569" y="17945"/>
                  </a:lnTo>
                  <a:lnTo>
                    <a:pt x="57708" y="18224"/>
                  </a:lnTo>
                  <a:lnTo>
                    <a:pt x="57848" y="18567"/>
                  </a:lnTo>
                  <a:lnTo>
                    <a:pt x="57708" y="19138"/>
                  </a:lnTo>
                  <a:lnTo>
                    <a:pt x="58356" y="19291"/>
                  </a:lnTo>
                  <a:lnTo>
                    <a:pt x="58204" y="18669"/>
                  </a:lnTo>
                  <a:lnTo>
                    <a:pt x="58572" y="18630"/>
                  </a:lnTo>
                  <a:lnTo>
                    <a:pt x="58597" y="18491"/>
                  </a:lnTo>
                  <a:close/>
                </a:path>
                <a:path w="67945" h="181610">
                  <a:moveTo>
                    <a:pt x="59156" y="170446"/>
                  </a:moveTo>
                  <a:lnTo>
                    <a:pt x="58966" y="169799"/>
                  </a:lnTo>
                  <a:lnTo>
                    <a:pt x="57569" y="170319"/>
                  </a:lnTo>
                  <a:lnTo>
                    <a:pt x="58166" y="171043"/>
                  </a:lnTo>
                  <a:lnTo>
                    <a:pt x="58407" y="170853"/>
                  </a:lnTo>
                  <a:lnTo>
                    <a:pt x="58648" y="170446"/>
                  </a:lnTo>
                  <a:lnTo>
                    <a:pt x="59156" y="170446"/>
                  </a:lnTo>
                  <a:close/>
                </a:path>
                <a:path w="67945" h="181610">
                  <a:moveTo>
                    <a:pt x="59169" y="171551"/>
                  </a:moveTo>
                  <a:lnTo>
                    <a:pt x="58826" y="171424"/>
                  </a:lnTo>
                  <a:lnTo>
                    <a:pt x="58458" y="171665"/>
                  </a:lnTo>
                  <a:lnTo>
                    <a:pt x="58762" y="171958"/>
                  </a:lnTo>
                  <a:lnTo>
                    <a:pt x="59067" y="171983"/>
                  </a:lnTo>
                  <a:lnTo>
                    <a:pt x="59169" y="171805"/>
                  </a:lnTo>
                  <a:lnTo>
                    <a:pt x="59169" y="171551"/>
                  </a:lnTo>
                  <a:close/>
                </a:path>
                <a:path w="67945" h="181610">
                  <a:moveTo>
                    <a:pt x="59575" y="68821"/>
                  </a:moveTo>
                  <a:lnTo>
                    <a:pt x="59143" y="68770"/>
                  </a:lnTo>
                  <a:lnTo>
                    <a:pt x="59474" y="68402"/>
                  </a:lnTo>
                  <a:lnTo>
                    <a:pt x="59016" y="68503"/>
                  </a:lnTo>
                  <a:lnTo>
                    <a:pt x="59080" y="68338"/>
                  </a:lnTo>
                  <a:lnTo>
                    <a:pt x="58712" y="67906"/>
                  </a:lnTo>
                  <a:lnTo>
                    <a:pt x="57746" y="68643"/>
                  </a:lnTo>
                  <a:lnTo>
                    <a:pt x="57150" y="68643"/>
                  </a:lnTo>
                  <a:lnTo>
                    <a:pt x="57073" y="69126"/>
                  </a:lnTo>
                  <a:lnTo>
                    <a:pt x="56324" y="68999"/>
                  </a:lnTo>
                  <a:lnTo>
                    <a:pt x="56032" y="69418"/>
                  </a:lnTo>
                  <a:lnTo>
                    <a:pt x="54127" y="70345"/>
                  </a:lnTo>
                  <a:lnTo>
                    <a:pt x="51104" y="70954"/>
                  </a:lnTo>
                  <a:lnTo>
                    <a:pt x="48895" y="70827"/>
                  </a:lnTo>
                  <a:lnTo>
                    <a:pt x="45516" y="72821"/>
                  </a:lnTo>
                  <a:lnTo>
                    <a:pt x="47586" y="72199"/>
                  </a:lnTo>
                  <a:lnTo>
                    <a:pt x="50114" y="72682"/>
                  </a:lnTo>
                  <a:lnTo>
                    <a:pt x="51600" y="72059"/>
                  </a:lnTo>
                  <a:lnTo>
                    <a:pt x="52933" y="71196"/>
                  </a:lnTo>
                  <a:lnTo>
                    <a:pt x="54825" y="71272"/>
                  </a:lnTo>
                  <a:lnTo>
                    <a:pt x="55765" y="71589"/>
                  </a:lnTo>
                  <a:lnTo>
                    <a:pt x="57619" y="71031"/>
                  </a:lnTo>
                  <a:lnTo>
                    <a:pt x="58178" y="70294"/>
                  </a:lnTo>
                  <a:lnTo>
                    <a:pt x="58254" y="69621"/>
                  </a:lnTo>
                  <a:lnTo>
                    <a:pt x="59423" y="70040"/>
                  </a:lnTo>
                  <a:lnTo>
                    <a:pt x="58559" y="69265"/>
                  </a:lnTo>
                  <a:lnTo>
                    <a:pt x="58712" y="69303"/>
                  </a:lnTo>
                  <a:lnTo>
                    <a:pt x="58864" y="68999"/>
                  </a:lnTo>
                  <a:lnTo>
                    <a:pt x="58877" y="69303"/>
                  </a:lnTo>
                  <a:lnTo>
                    <a:pt x="58966" y="68681"/>
                  </a:lnTo>
                  <a:lnTo>
                    <a:pt x="59042" y="69037"/>
                  </a:lnTo>
                  <a:lnTo>
                    <a:pt x="59283" y="68986"/>
                  </a:lnTo>
                  <a:lnTo>
                    <a:pt x="59575" y="68821"/>
                  </a:lnTo>
                  <a:close/>
                </a:path>
                <a:path w="67945" h="181610">
                  <a:moveTo>
                    <a:pt x="59829" y="177025"/>
                  </a:moveTo>
                  <a:lnTo>
                    <a:pt x="59804" y="176898"/>
                  </a:lnTo>
                  <a:lnTo>
                    <a:pt x="59613" y="177190"/>
                  </a:lnTo>
                  <a:lnTo>
                    <a:pt x="59829" y="177025"/>
                  </a:lnTo>
                  <a:close/>
                </a:path>
                <a:path w="67945" h="181610">
                  <a:moveTo>
                    <a:pt x="60210" y="176212"/>
                  </a:moveTo>
                  <a:lnTo>
                    <a:pt x="59194" y="176504"/>
                  </a:lnTo>
                  <a:lnTo>
                    <a:pt x="58801" y="176961"/>
                  </a:lnTo>
                  <a:lnTo>
                    <a:pt x="57619" y="177825"/>
                  </a:lnTo>
                  <a:lnTo>
                    <a:pt x="58661" y="177380"/>
                  </a:lnTo>
                  <a:lnTo>
                    <a:pt x="57746" y="178727"/>
                  </a:lnTo>
                  <a:lnTo>
                    <a:pt x="56438" y="178777"/>
                  </a:lnTo>
                  <a:lnTo>
                    <a:pt x="56756" y="179070"/>
                  </a:lnTo>
                  <a:lnTo>
                    <a:pt x="58127" y="178765"/>
                  </a:lnTo>
                  <a:lnTo>
                    <a:pt x="58267" y="179031"/>
                  </a:lnTo>
                  <a:lnTo>
                    <a:pt x="58991" y="178904"/>
                  </a:lnTo>
                  <a:lnTo>
                    <a:pt x="59182" y="178054"/>
                  </a:lnTo>
                  <a:lnTo>
                    <a:pt x="60032" y="177927"/>
                  </a:lnTo>
                  <a:lnTo>
                    <a:pt x="59016" y="177241"/>
                  </a:lnTo>
                  <a:lnTo>
                    <a:pt x="59791" y="176898"/>
                  </a:lnTo>
                  <a:lnTo>
                    <a:pt x="60210" y="176212"/>
                  </a:lnTo>
                  <a:close/>
                </a:path>
                <a:path w="67945" h="181610">
                  <a:moveTo>
                    <a:pt x="60350" y="177444"/>
                  </a:moveTo>
                  <a:lnTo>
                    <a:pt x="59880" y="176987"/>
                  </a:lnTo>
                  <a:lnTo>
                    <a:pt x="59905" y="177520"/>
                  </a:lnTo>
                  <a:lnTo>
                    <a:pt x="60350" y="177444"/>
                  </a:lnTo>
                  <a:close/>
                </a:path>
                <a:path w="67945" h="181610">
                  <a:moveTo>
                    <a:pt x="60756" y="180746"/>
                  </a:moveTo>
                  <a:lnTo>
                    <a:pt x="60236" y="180619"/>
                  </a:lnTo>
                  <a:lnTo>
                    <a:pt x="60007" y="181051"/>
                  </a:lnTo>
                  <a:lnTo>
                    <a:pt x="60502" y="181190"/>
                  </a:lnTo>
                  <a:lnTo>
                    <a:pt x="60680" y="181127"/>
                  </a:lnTo>
                  <a:lnTo>
                    <a:pt x="60718" y="180873"/>
                  </a:lnTo>
                  <a:lnTo>
                    <a:pt x="60756" y="180746"/>
                  </a:lnTo>
                  <a:close/>
                </a:path>
                <a:path w="67945" h="181610">
                  <a:moveTo>
                    <a:pt x="61798" y="99644"/>
                  </a:moveTo>
                  <a:lnTo>
                    <a:pt x="60833" y="99301"/>
                  </a:lnTo>
                  <a:lnTo>
                    <a:pt x="60159" y="98336"/>
                  </a:lnTo>
                  <a:lnTo>
                    <a:pt x="59588" y="98259"/>
                  </a:lnTo>
                  <a:lnTo>
                    <a:pt x="59817" y="98577"/>
                  </a:lnTo>
                  <a:lnTo>
                    <a:pt x="59258" y="98729"/>
                  </a:lnTo>
                  <a:lnTo>
                    <a:pt x="59270" y="98882"/>
                  </a:lnTo>
                  <a:lnTo>
                    <a:pt x="59601" y="99695"/>
                  </a:lnTo>
                  <a:lnTo>
                    <a:pt x="59397" y="99568"/>
                  </a:lnTo>
                  <a:lnTo>
                    <a:pt x="59512" y="101231"/>
                  </a:lnTo>
                  <a:lnTo>
                    <a:pt x="59905" y="102133"/>
                  </a:lnTo>
                  <a:lnTo>
                    <a:pt x="60807" y="102133"/>
                  </a:lnTo>
                  <a:lnTo>
                    <a:pt x="61429" y="101625"/>
                  </a:lnTo>
                  <a:lnTo>
                    <a:pt x="61048" y="100507"/>
                  </a:lnTo>
                  <a:lnTo>
                    <a:pt x="59893" y="99860"/>
                  </a:lnTo>
                  <a:lnTo>
                    <a:pt x="60020" y="99809"/>
                  </a:lnTo>
                  <a:lnTo>
                    <a:pt x="61798" y="99644"/>
                  </a:lnTo>
                  <a:close/>
                </a:path>
                <a:path w="67945" h="181610">
                  <a:moveTo>
                    <a:pt x="61925" y="31889"/>
                  </a:moveTo>
                  <a:lnTo>
                    <a:pt x="55664" y="36969"/>
                  </a:lnTo>
                  <a:lnTo>
                    <a:pt x="57048" y="37033"/>
                  </a:lnTo>
                  <a:lnTo>
                    <a:pt x="57543" y="36576"/>
                  </a:lnTo>
                  <a:lnTo>
                    <a:pt x="58864" y="36118"/>
                  </a:lnTo>
                  <a:lnTo>
                    <a:pt x="59639" y="35788"/>
                  </a:lnTo>
                  <a:lnTo>
                    <a:pt x="61925" y="31889"/>
                  </a:lnTo>
                  <a:close/>
                </a:path>
                <a:path w="67945" h="181610">
                  <a:moveTo>
                    <a:pt x="62331" y="61683"/>
                  </a:moveTo>
                  <a:lnTo>
                    <a:pt x="60693" y="60045"/>
                  </a:lnTo>
                  <a:lnTo>
                    <a:pt x="59626" y="59372"/>
                  </a:lnTo>
                  <a:lnTo>
                    <a:pt x="58242" y="60706"/>
                  </a:lnTo>
                  <a:lnTo>
                    <a:pt x="58610" y="60960"/>
                  </a:lnTo>
                  <a:lnTo>
                    <a:pt x="60147" y="61633"/>
                  </a:lnTo>
                  <a:lnTo>
                    <a:pt x="62331" y="61683"/>
                  </a:lnTo>
                  <a:close/>
                </a:path>
                <a:path w="67945" h="181610">
                  <a:moveTo>
                    <a:pt x="62687" y="24345"/>
                  </a:moveTo>
                  <a:lnTo>
                    <a:pt x="62560" y="24409"/>
                  </a:lnTo>
                  <a:lnTo>
                    <a:pt x="62687" y="24345"/>
                  </a:lnTo>
                  <a:close/>
                </a:path>
                <a:path w="67945" h="181610">
                  <a:moveTo>
                    <a:pt x="62776" y="23380"/>
                  </a:moveTo>
                  <a:lnTo>
                    <a:pt x="62407" y="23431"/>
                  </a:lnTo>
                  <a:lnTo>
                    <a:pt x="61785" y="22110"/>
                  </a:lnTo>
                  <a:lnTo>
                    <a:pt x="59766" y="23533"/>
                  </a:lnTo>
                  <a:lnTo>
                    <a:pt x="60413" y="24269"/>
                  </a:lnTo>
                  <a:lnTo>
                    <a:pt x="60540" y="24765"/>
                  </a:lnTo>
                  <a:lnTo>
                    <a:pt x="60655" y="25565"/>
                  </a:lnTo>
                  <a:lnTo>
                    <a:pt x="62776" y="26123"/>
                  </a:lnTo>
                  <a:lnTo>
                    <a:pt x="62738" y="25565"/>
                  </a:lnTo>
                  <a:lnTo>
                    <a:pt x="62598" y="25565"/>
                  </a:lnTo>
                  <a:lnTo>
                    <a:pt x="62560" y="24409"/>
                  </a:lnTo>
                  <a:lnTo>
                    <a:pt x="62763" y="23431"/>
                  </a:lnTo>
                  <a:close/>
                </a:path>
                <a:path w="67945" h="181610">
                  <a:moveTo>
                    <a:pt x="62839" y="24130"/>
                  </a:moveTo>
                  <a:lnTo>
                    <a:pt x="62687" y="24345"/>
                  </a:lnTo>
                  <a:lnTo>
                    <a:pt x="62826" y="24269"/>
                  </a:lnTo>
                  <a:lnTo>
                    <a:pt x="62839" y="24130"/>
                  </a:lnTo>
                  <a:close/>
                </a:path>
                <a:path w="67945" h="181610">
                  <a:moveTo>
                    <a:pt x="62865" y="88176"/>
                  </a:moveTo>
                  <a:lnTo>
                    <a:pt x="62484" y="87757"/>
                  </a:lnTo>
                  <a:lnTo>
                    <a:pt x="62052" y="87591"/>
                  </a:lnTo>
                  <a:lnTo>
                    <a:pt x="61963" y="87325"/>
                  </a:lnTo>
                  <a:lnTo>
                    <a:pt x="62255" y="86969"/>
                  </a:lnTo>
                  <a:lnTo>
                    <a:pt x="61925" y="86791"/>
                  </a:lnTo>
                  <a:lnTo>
                    <a:pt x="60731" y="86614"/>
                  </a:lnTo>
                  <a:lnTo>
                    <a:pt x="58661" y="84963"/>
                  </a:lnTo>
                  <a:lnTo>
                    <a:pt x="57835" y="86106"/>
                  </a:lnTo>
                  <a:lnTo>
                    <a:pt x="57708" y="86537"/>
                  </a:lnTo>
                  <a:lnTo>
                    <a:pt x="59461" y="86715"/>
                  </a:lnTo>
                  <a:lnTo>
                    <a:pt x="59677" y="87122"/>
                  </a:lnTo>
                  <a:lnTo>
                    <a:pt x="60579" y="87617"/>
                  </a:lnTo>
                  <a:lnTo>
                    <a:pt x="61798" y="88392"/>
                  </a:lnTo>
                  <a:lnTo>
                    <a:pt x="62814" y="88620"/>
                  </a:lnTo>
                  <a:lnTo>
                    <a:pt x="62865" y="88176"/>
                  </a:lnTo>
                  <a:close/>
                </a:path>
                <a:path w="67945" h="181610">
                  <a:moveTo>
                    <a:pt x="62966" y="24180"/>
                  </a:moveTo>
                  <a:lnTo>
                    <a:pt x="62826" y="24269"/>
                  </a:lnTo>
                  <a:lnTo>
                    <a:pt x="62763" y="24599"/>
                  </a:lnTo>
                  <a:lnTo>
                    <a:pt x="62953" y="24384"/>
                  </a:lnTo>
                  <a:lnTo>
                    <a:pt x="62966" y="24180"/>
                  </a:lnTo>
                  <a:close/>
                </a:path>
                <a:path w="67945" h="181610">
                  <a:moveTo>
                    <a:pt x="63309" y="151269"/>
                  </a:moveTo>
                  <a:lnTo>
                    <a:pt x="63106" y="149974"/>
                  </a:lnTo>
                  <a:lnTo>
                    <a:pt x="62572" y="150342"/>
                  </a:lnTo>
                  <a:lnTo>
                    <a:pt x="62217" y="150368"/>
                  </a:lnTo>
                  <a:lnTo>
                    <a:pt x="62496" y="151485"/>
                  </a:lnTo>
                  <a:lnTo>
                    <a:pt x="62750" y="151574"/>
                  </a:lnTo>
                  <a:lnTo>
                    <a:pt x="63309" y="151269"/>
                  </a:lnTo>
                  <a:close/>
                </a:path>
                <a:path w="67945" h="181610">
                  <a:moveTo>
                    <a:pt x="63322" y="24803"/>
                  </a:moveTo>
                  <a:lnTo>
                    <a:pt x="63131" y="24447"/>
                  </a:lnTo>
                  <a:lnTo>
                    <a:pt x="62826" y="24599"/>
                  </a:lnTo>
                  <a:lnTo>
                    <a:pt x="62725" y="25463"/>
                  </a:lnTo>
                  <a:lnTo>
                    <a:pt x="62953" y="25273"/>
                  </a:lnTo>
                  <a:lnTo>
                    <a:pt x="62979" y="25107"/>
                  </a:lnTo>
                  <a:lnTo>
                    <a:pt x="63017" y="24955"/>
                  </a:lnTo>
                  <a:lnTo>
                    <a:pt x="63055" y="24726"/>
                  </a:lnTo>
                  <a:lnTo>
                    <a:pt x="63322" y="24803"/>
                  </a:lnTo>
                  <a:close/>
                </a:path>
                <a:path w="67945" h="181610">
                  <a:moveTo>
                    <a:pt x="63474" y="81292"/>
                  </a:moveTo>
                  <a:lnTo>
                    <a:pt x="62255" y="80556"/>
                  </a:lnTo>
                  <a:lnTo>
                    <a:pt x="62547" y="80479"/>
                  </a:lnTo>
                  <a:lnTo>
                    <a:pt x="62839" y="80403"/>
                  </a:lnTo>
                  <a:lnTo>
                    <a:pt x="62941" y="80264"/>
                  </a:lnTo>
                  <a:lnTo>
                    <a:pt x="63055" y="80708"/>
                  </a:lnTo>
                  <a:lnTo>
                    <a:pt x="63169" y="80479"/>
                  </a:lnTo>
                  <a:lnTo>
                    <a:pt x="63182" y="80264"/>
                  </a:lnTo>
                  <a:lnTo>
                    <a:pt x="62763" y="79743"/>
                  </a:lnTo>
                  <a:lnTo>
                    <a:pt x="62738" y="80060"/>
                  </a:lnTo>
                  <a:lnTo>
                    <a:pt x="62661" y="80264"/>
                  </a:lnTo>
                  <a:lnTo>
                    <a:pt x="62331" y="80022"/>
                  </a:lnTo>
                  <a:lnTo>
                    <a:pt x="61696" y="80010"/>
                  </a:lnTo>
                  <a:lnTo>
                    <a:pt x="61887" y="80175"/>
                  </a:lnTo>
                  <a:lnTo>
                    <a:pt x="62026" y="80175"/>
                  </a:lnTo>
                  <a:lnTo>
                    <a:pt x="62039" y="80314"/>
                  </a:lnTo>
                  <a:lnTo>
                    <a:pt x="61887" y="80175"/>
                  </a:lnTo>
                  <a:lnTo>
                    <a:pt x="60794" y="80200"/>
                  </a:lnTo>
                  <a:lnTo>
                    <a:pt x="61544" y="79984"/>
                  </a:lnTo>
                  <a:lnTo>
                    <a:pt x="61696" y="79578"/>
                  </a:lnTo>
                  <a:lnTo>
                    <a:pt x="62699" y="80035"/>
                  </a:lnTo>
                  <a:lnTo>
                    <a:pt x="62649" y="79654"/>
                  </a:lnTo>
                  <a:lnTo>
                    <a:pt x="62369" y="79336"/>
                  </a:lnTo>
                  <a:lnTo>
                    <a:pt x="62153" y="79044"/>
                  </a:lnTo>
                  <a:lnTo>
                    <a:pt x="62064" y="78917"/>
                  </a:lnTo>
                  <a:lnTo>
                    <a:pt x="61937" y="78740"/>
                  </a:lnTo>
                  <a:lnTo>
                    <a:pt x="61468" y="78714"/>
                  </a:lnTo>
                  <a:lnTo>
                    <a:pt x="61391" y="79565"/>
                  </a:lnTo>
                  <a:lnTo>
                    <a:pt x="60540" y="80200"/>
                  </a:lnTo>
                  <a:lnTo>
                    <a:pt x="60388" y="80314"/>
                  </a:lnTo>
                  <a:lnTo>
                    <a:pt x="60528" y="80200"/>
                  </a:lnTo>
                  <a:lnTo>
                    <a:pt x="60210" y="80162"/>
                  </a:lnTo>
                  <a:lnTo>
                    <a:pt x="60096" y="79654"/>
                  </a:lnTo>
                  <a:lnTo>
                    <a:pt x="60744" y="79336"/>
                  </a:lnTo>
                  <a:lnTo>
                    <a:pt x="60794" y="79832"/>
                  </a:lnTo>
                  <a:lnTo>
                    <a:pt x="61391" y="79565"/>
                  </a:lnTo>
                  <a:lnTo>
                    <a:pt x="61391" y="78663"/>
                  </a:lnTo>
                  <a:lnTo>
                    <a:pt x="60883" y="78295"/>
                  </a:lnTo>
                  <a:lnTo>
                    <a:pt x="61366" y="78867"/>
                  </a:lnTo>
                  <a:lnTo>
                    <a:pt x="61048" y="78917"/>
                  </a:lnTo>
                  <a:lnTo>
                    <a:pt x="60617" y="78193"/>
                  </a:lnTo>
                  <a:lnTo>
                    <a:pt x="60032" y="77228"/>
                  </a:lnTo>
                  <a:lnTo>
                    <a:pt x="58610" y="77330"/>
                  </a:lnTo>
                  <a:lnTo>
                    <a:pt x="58610" y="80632"/>
                  </a:lnTo>
                  <a:lnTo>
                    <a:pt x="56565" y="80556"/>
                  </a:lnTo>
                  <a:lnTo>
                    <a:pt x="57277" y="80060"/>
                  </a:lnTo>
                  <a:lnTo>
                    <a:pt x="57734" y="80505"/>
                  </a:lnTo>
                  <a:lnTo>
                    <a:pt x="58610" y="80632"/>
                  </a:lnTo>
                  <a:lnTo>
                    <a:pt x="58610" y="77330"/>
                  </a:lnTo>
                  <a:lnTo>
                    <a:pt x="56959" y="77431"/>
                  </a:lnTo>
                  <a:lnTo>
                    <a:pt x="55549" y="77825"/>
                  </a:lnTo>
                  <a:lnTo>
                    <a:pt x="53365" y="78193"/>
                  </a:lnTo>
                  <a:lnTo>
                    <a:pt x="56743" y="77343"/>
                  </a:lnTo>
                  <a:lnTo>
                    <a:pt x="56769" y="77114"/>
                  </a:lnTo>
                  <a:lnTo>
                    <a:pt x="55867" y="76542"/>
                  </a:lnTo>
                  <a:lnTo>
                    <a:pt x="52908" y="77406"/>
                  </a:lnTo>
                  <a:lnTo>
                    <a:pt x="52501" y="78638"/>
                  </a:lnTo>
                  <a:lnTo>
                    <a:pt x="51993" y="78854"/>
                  </a:lnTo>
                  <a:lnTo>
                    <a:pt x="53771" y="79400"/>
                  </a:lnTo>
                  <a:lnTo>
                    <a:pt x="53682" y="79044"/>
                  </a:lnTo>
                  <a:lnTo>
                    <a:pt x="54825" y="79273"/>
                  </a:lnTo>
                  <a:lnTo>
                    <a:pt x="56337" y="80645"/>
                  </a:lnTo>
                  <a:lnTo>
                    <a:pt x="56172" y="81102"/>
                  </a:lnTo>
                  <a:lnTo>
                    <a:pt x="58839" y="81559"/>
                  </a:lnTo>
                  <a:lnTo>
                    <a:pt x="59258" y="81546"/>
                  </a:lnTo>
                  <a:lnTo>
                    <a:pt x="59105" y="81356"/>
                  </a:lnTo>
                  <a:lnTo>
                    <a:pt x="58775" y="81419"/>
                  </a:lnTo>
                  <a:lnTo>
                    <a:pt x="59207" y="81280"/>
                  </a:lnTo>
                  <a:lnTo>
                    <a:pt x="58788" y="80657"/>
                  </a:lnTo>
                  <a:lnTo>
                    <a:pt x="63474" y="81292"/>
                  </a:lnTo>
                  <a:close/>
                </a:path>
                <a:path w="67945" h="181610">
                  <a:moveTo>
                    <a:pt x="65049" y="37592"/>
                  </a:moveTo>
                  <a:lnTo>
                    <a:pt x="64274" y="37719"/>
                  </a:lnTo>
                  <a:lnTo>
                    <a:pt x="64020" y="38049"/>
                  </a:lnTo>
                  <a:lnTo>
                    <a:pt x="63665" y="38404"/>
                  </a:lnTo>
                  <a:lnTo>
                    <a:pt x="64452" y="38150"/>
                  </a:lnTo>
                  <a:lnTo>
                    <a:pt x="64846" y="37858"/>
                  </a:lnTo>
                  <a:lnTo>
                    <a:pt x="65049" y="37592"/>
                  </a:lnTo>
                  <a:close/>
                </a:path>
                <a:path w="67945" h="181610">
                  <a:moveTo>
                    <a:pt x="65341" y="120167"/>
                  </a:moveTo>
                  <a:lnTo>
                    <a:pt x="65290" y="119964"/>
                  </a:lnTo>
                  <a:lnTo>
                    <a:pt x="65112" y="120027"/>
                  </a:lnTo>
                  <a:lnTo>
                    <a:pt x="65278" y="119799"/>
                  </a:lnTo>
                  <a:lnTo>
                    <a:pt x="64744" y="119951"/>
                  </a:lnTo>
                  <a:lnTo>
                    <a:pt x="64617" y="119595"/>
                  </a:lnTo>
                  <a:lnTo>
                    <a:pt x="63893" y="119608"/>
                  </a:lnTo>
                  <a:lnTo>
                    <a:pt x="63969" y="119900"/>
                  </a:lnTo>
                  <a:lnTo>
                    <a:pt x="64516" y="120142"/>
                  </a:lnTo>
                  <a:lnTo>
                    <a:pt x="64643" y="120230"/>
                  </a:lnTo>
                  <a:lnTo>
                    <a:pt x="64617" y="120027"/>
                  </a:lnTo>
                  <a:lnTo>
                    <a:pt x="65163" y="120142"/>
                  </a:lnTo>
                  <a:lnTo>
                    <a:pt x="65341" y="120167"/>
                  </a:lnTo>
                  <a:close/>
                </a:path>
                <a:path w="67945" h="181610">
                  <a:moveTo>
                    <a:pt x="66040" y="117652"/>
                  </a:moveTo>
                  <a:lnTo>
                    <a:pt x="65989" y="117436"/>
                  </a:lnTo>
                  <a:lnTo>
                    <a:pt x="65811" y="117576"/>
                  </a:lnTo>
                  <a:lnTo>
                    <a:pt x="66040" y="117652"/>
                  </a:lnTo>
                  <a:close/>
                </a:path>
                <a:path w="67945" h="181610">
                  <a:moveTo>
                    <a:pt x="67005" y="115392"/>
                  </a:moveTo>
                  <a:lnTo>
                    <a:pt x="66916" y="115150"/>
                  </a:lnTo>
                  <a:lnTo>
                    <a:pt x="66459" y="113893"/>
                  </a:lnTo>
                  <a:lnTo>
                    <a:pt x="65836" y="113893"/>
                  </a:lnTo>
                  <a:lnTo>
                    <a:pt x="65481" y="113893"/>
                  </a:lnTo>
                  <a:lnTo>
                    <a:pt x="64236" y="115074"/>
                  </a:lnTo>
                  <a:lnTo>
                    <a:pt x="61925" y="118021"/>
                  </a:lnTo>
                  <a:lnTo>
                    <a:pt x="65151" y="118465"/>
                  </a:lnTo>
                  <a:lnTo>
                    <a:pt x="65024" y="118148"/>
                  </a:lnTo>
                  <a:lnTo>
                    <a:pt x="65608" y="117716"/>
                  </a:lnTo>
                  <a:lnTo>
                    <a:pt x="65722" y="117538"/>
                  </a:lnTo>
                  <a:lnTo>
                    <a:pt x="65239" y="117716"/>
                  </a:lnTo>
                  <a:lnTo>
                    <a:pt x="65303" y="117322"/>
                  </a:lnTo>
                  <a:lnTo>
                    <a:pt x="65722" y="117538"/>
                  </a:lnTo>
                  <a:lnTo>
                    <a:pt x="65989" y="117424"/>
                  </a:lnTo>
                  <a:lnTo>
                    <a:pt x="65849" y="117322"/>
                  </a:lnTo>
                  <a:lnTo>
                    <a:pt x="65455" y="117030"/>
                  </a:lnTo>
                  <a:lnTo>
                    <a:pt x="65976" y="117119"/>
                  </a:lnTo>
                  <a:lnTo>
                    <a:pt x="66014" y="116649"/>
                  </a:lnTo>
                  <a:lnTo>
                    <a:pt x="66154" y="116700"/>
                  </a:lnTo>
                  <a:lnTo>
                    <a:pt x="66395" y="116903"/>
                  </a:lnTo>
                  <a:lnTo>
                    <a:pt x="66446" y="116649"/>
                  </a:lnTo>
                  <a:lnTo>
                    <a:pt x="66548" y="116179"/>
                  </a:lnTo>
                  <a:lnTo>
                    <a:pt x="66395" y="115874"/>
                  </a:lnTo>
                  <a:lnTo>
                    <a:pt x="66052" y="115417"/>
                  </a:lnTo>
                  <a:lnTo>
                    <a:pt x="66471" y="115531"/>
                  </a:lnTo>
                  <a:lnTo>
                    <a:pt x="66281" y="115417"/>
                  </a:lnTo>
                  <a:lnTo>
                    <a:pt x="66154" y="115150"/>
                  </a:lnTo>
                  <a:lnTo>
                    <a:pt x="66332" y="115150"/>
                  </a:lnTo>
                  <a:lnTo>
                    <a:pt x="66370" y="115417"/>
                  </a:lnTo>
                  <a:lnTo>
                    <a:pt x="67005" y="115392"/>
                  </a:lnTo>
                  <a:close/>
                </a:path>
                <a:path w="67945" h="181610">
                  <a:moveTo>
                    <a:pt x="67043" y="116484"/>
                  </a:moveTo>
                  <a:lnTo>
                    <a:pt x="67017" y="116357"/>
                  </a:lnTo>
                  <a:lnTo>
                    <a:pt x="67043" y="116484"/>
                  </a:lnTo>
                  <a:close/>
                </a:path>
                <a:path w="67945" h="181610">
                  <a:moveTo>
                    <a:pt x="67068" y="116179"/>
                  </a:moveTo>
                  <a:lnTo>
                    <a:pt x="67030" y="115468"/>
                  </a:lnTo>
                  <a:lnTo>
                    <a:pt x="66573" y="116408"/>
                  </a:lnTo>
                  <a:lnTo>
                    <a:pt x="66979" y="116522"/>
                  </a:lnTo>
                  <a:lnTo>
                    <a:pt x="66865" y="116382"/>
                  </a:lnTo>
                  <a:lnTo>
                    <a:pt x="67017" y="116306"/>
                  </a:lnTo>
                  <a:lnTo>
                    <a:pt x="67068" y="116179"/>
                  </a:lnTo>
                  <a:close/>
                </a:path>
                <a:path w="67945" h="181610">
                  <a:moveTo>
                    <a:pt x="67589" y="113626"/>
                  </a:moveTo>
                  <a:lnTo>
                    <a:pt x="65862" y="113880"/>
                  </a:lnTo>
                  <a:lnTo>
                    <a:pt x="66459" y="113880"/>
                  </a:lnTo>
                  <a:lnTo>
                    <a:pt x="67056" y="114757"/>
                  </a:lnTo>
                  <a:lnTo>
                    <a:pt x="67475" y="113880"/>
                  </a:lnTo>
                  <a:lnTo>
                    <a:pt x="67589" y="113626"/>
                  </a:lnTo>
                  <a:close/>
                </a:path>
              </a:pathLst>
            </a:custGeom>
            <a:solidFill>
              <a:srgbClr val="E6E7E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" name="object 1707"/>
            <p:cNvSpPr/>
            <p:nvPr/>
          </p:nvSpPr>
          <p:spPr>
            <a:xfrm>
              <a:off x="6578371" y="3024860"/>
              <a:ext cx="37465" cy="182245"/>
            </a:xfrm>
            <a:custGeom>
              <a:avLst/>
              <a:gdLst/>
              <a:ahLst/>
              <a:cxnLst/>
              <a:rect l="l" t="t" r="r" b="b"/>
              <a:pathLst>
                <a:path w="37465" h="182244">
                  <a:moveTo>
                    <a:pt x="698" y="107937"/>
                  </a:moveTo>
                  <a:lnTo>
                    <a:pt x="279" y="107238"/>
                  </a:lnTo>
                  <a:lnTo>
                    <a:pt x="292" y="107492"/>
                  </a:lnTo>
                  <a:lnTo>
                    <a:pt x="0" y="107848"/>
                  </a:lnTo>
                  <a:lnTo>
                    <a:pt x="203" y="107937"/>
                  </a:lnTo>
                  <a:lnTo>
                    <a:pt x="114" y="108216"/>
                  </a:lnTo>
                  <a:lnTo>
                    <a:pt x="457" y="108229"/>
                  </a:lnTo>
                  <a:lnTo>
                    <a:pt x="495" y="107911"/>
                  </a:lnTo>
                  <a:lnTo>
                    <a:pt x="698" y="107937"/>
                  </a:lnTo>
                  <a:close/>
                </a:path>
                <a:path w="37465" h="182244">
                  <a:moveTo>
                    <a:pt x="5143" y="17208"/>
                  </a:moveTo>
                  <a:lnTo>
                    <a:pt x="4406" y="17094"/>
                  </a:lnTo>
                  <a:lnTo>
                    <a:pt x="2870" y="18897"/>
                  </a:lnTo>
                  <a:lnTo>
                    <a:pt x="3073" y="19685"/>
                  </a:lnTo>
                  <a:lnTo>
                    <a:pt x="3721" y="18973"/>
                  </a:lnTo>
                  <a:lnTo>
                    <a:pt x="4419" y="17995"/>
                  </a:lnTo>
                  <a:lnTo>
                    <a:pt x="5143" y="17208"/>
                  </a:lnTo>
                  <a:close/>
                </a:path>
                <a:path w="37465" h="182244">
                  <a:moveTo>
                    <a:pt x="5410" y="1092"/>
                  </a:moveTo>
                  <a:lnTo>
                    <a:pt x="4864" y="393"/>
                  </a:lnTo>
                  <a:lnTo>
                    <a:pt x="4978" y="711"/>
                  </a:lnTo>
                  <a:lnTo>
                    <a:pt x="4686" y="0"/>
                  </a:lnTo>
                  <a:lnTo>
                    <a:pt x="4533" y="444"/>
                  </a:lnTo>
                  <a:lnTo>
                    <a:pt x="4254" y="546"/>
                  </a:lnTo>
                  <a:lnTo>
                    <a:pt x="5283" y="1117"/>
                  </a:lnTo>
                  <a:lnTo>
                    <a:pt x="5410" y="1092"/>
                  </a:lnTo>
                  <a:close/>
                </a:path>
                <a:path w="37465" h="182244">
                  <a:moveTo>
                    <a:pt x="5676" y="157543"/>
                  </a:moveTo>
                  <a:lnTo>
                    <a:pt x="3136" y="157251"/>
                  </a:lnTo>
                  <a:lnTo>
                    <a:pt x="2514" y="157721"/>
                  </a:lnTo>
                  <a:lnTo>
                    <a:pt x="1828" y="158559"/>
                  </a:lnTo>
                  <a:lnTo>
                    <a:pt x="1371" y="158864"/>
                  </a:lnTo>
                  <a:lnTo>
                    <a:pt x="2857" y="158902"/>
                  </a:lnTo>
                  <a:lnTo>
                    <a:pt x="5562" y="158635"/>
                  </a:lnTo>
                  <a:lnTo>
                    <a:pt x="4419" y="158305"/>
                  </a:lnTo>
                  <a:lnTo>
                    <a:pt x="5676" y="157543"/>
                  </a:lnTo>
                  <a:close/>
                </a:path>
                <a:path w="37465" h="182244">
                  <a:moveTo>
                    <a:pt x="6172" y="16852"/>
                  </a:moveTo>
                  <a:lnTo>
                    <a:pt x="5715" y="16852"/>
                  </a:lnTo>
                  <a:lnTo>
                    <a:pt x="5270" y="16852"/>
                  </a:lnTo>
                  <a:lnTo>
                    <a:pt x="5575" y="17284"/>
                  </a:lnTo>
                  <a:lnTo>
                    <a:pt x="6172" y="16852"/>
                  </a:lnTo>
                  <a:close/>
                </a:path>
                <a:path w="37465" h="182244">
                  <a:moveTo>
                    <a:pt x="6718" y="93586"/>
                  </a:moveTo>
                  <a:lnTo>
                    <a:pt x="6273" y="92811"/>
                  </a:lnTo>
                  <a:lnTo>
                    <a:pt x="5575" y="93599"/>
                  </a:lnTo>
                  <a:lnTo>
                    <a:pt x="6718" y="93586"/>
                  </a:lnTo>
                  <a:close/>
                </a:path>
                <a:path w="37465" h="182244">
                  <a:moveTo>
                    <a:pt x="8534" y="2387"/>
                  </a:moveTo>
                  <a:lnTo>
                    <a:pt x="7988" y="1651"/>
                  </a:lnTo>
                  <a:lnTo>
                    <a:pt x="7416" y="1397"/>
                  </a:lnTo>
                  <a:lnTo>
                    <a:pt x="7162" y="1282"/>
                  </a:lnTo>
                  <a:lnTo>
                    <a:pt x="6692" y="1219"/>
                  </a:lnTo>
                  <a:lnTo>
                    <a:pt x="6756" y="1016"/>
                  </a:lnTo>
                  <a:lnTo>
                    <a:pt x="6299" y="927"/>
                  </a:lnTo>
                  <a:lnTo>
                    <a:pt x="6172" y="419"/>
                  </a:lnTo>
                  <a:lnTo>
                    <a:pt x="5816" y="1155"/>
                  </a:lnTo>
                  <a:lnTo>
                    <a:pt x="5651" y="952"/>
                  </a:lnTo>
                  <a:lnTo>
                    <a:pt x="5295" y="762"/>
                  </a:lnTo>
                  <a:lnTo>
                    <a:pt x="5511" y="1016"/>
                  </a:lnTo>
                  <a:lnTo>
                    <a:pt x="5626" y="1155"/>
                  </a:lnTo>
                  <a:lnTo>
                    <a:pt x="5715" y="1282"/>
                  </a:lnTo>
                  <a:lnTo>
                    <a:pt x="5511" y="1016"/>
                  </a:lnTo>
                  <a:lnTo>
                    <a:pt x="5156" y="1727"/>
                  </a:lnTo>
                  <a:lnTo>
                    <a:pt x="5384" y="1752"/>
                  </a:lnTo>
                  <a:lnTo>
                    <a:pt x="5664" y="2044"/>
                  </a:lnTo>
                  <a:lnTo>
                    <a:pt x="6235" y="2298"/>
                  </a:lnTo>
                  <a:lnTo>
                    <a:pt x="6311" y="2832"/>
                  </a:lnTo>
                  <a:lnTo>
                    <a:pt x="6451" y="2921"/>
                  </a:lnTo>
                  <a:lnTo>
                    <a:pt x="6794" y="3365"/>
                  </a:lnTo>
                  <a:lnTo>
                    <a:pt x="6477" y="3530"/>
                  </a:lnTo>
                  <a:lnTo>
                    <a:pt x="6794" y="3606"/>
                  </a:lnTo>
                  <a:lnTo>
                    <a:pt x="6997" y="2806"/>
                  </a:lnTo>
                  <a:lnTo>
                    <a:pt x="7670" y="2832"/>
                  </a:lnTo>
                  <a:lnTo>
                    <a:pt x="6972" y="2438"/>
                  </a:lnTo>
                  <a:lnTo>
                    <a:pt x="6883" y="2209"/>
                  </a:lnTo>
                  <a:lnTo>
                    <a:pt x="6413" y="1397"/>
                  </a:lnTo>
                  <a:lnTo>
                    <a:pt x="7899" y="2578"/>
                  </a:lnTo>
                  <a:lnTo>
                    <a:pt x="8534" y="2387"/>
                  </a:lnTo>
                  <a:close/>
                </a:path>
                <a:path w="37465" h="182244">
                  <a:moveTo>
                    <a:pt x="11303" y="110566"/>
                  </a:moveTo>
                  <a:lnTo>
                    <a:pt x="10934" y="109778"/>
                  </a:lnTo>
                  <a:lnTo>
                    <a:pt x="10744" y="109562"/>
                  </a:lnTo>
                  <a:lnTo>
                    <a:pt x="9702" y="109321"/>
                  </a:lnTo>
                  <a:lnTo>
                    <a:pt x="10464" y="110591"/>
                  </a:lnTo>
                  <a:lnTo>
                    <a:pt x="10985" y="110655"/>
                  </a:lnTo>
                  <a:lnTo>
                    <a:pt x="11303" y="110566"/>
                  </a:lnTo>
                  <a:close/>
                </a:path>
                <a:path w="37465" h="182244">
                  <a:moveTo>
                    <a:pt x="11417" y="4660"/>
                  </a:moveTo>
                  <a:lnTo>
                    <a:pt x="10934" y="4559"/>
                  </a:lnTo>
                  <a:lnTo>
                    <a:pt x="10363" y="4356"/>
                  </a:lnTo>
                  <a:lnTo>
                    <a:pt x="10414" y="5638"/>
                  </a:lnTo>
                  <a:lnTo>
                    <a:pt x="10934" y="5410"/>
                  </a:lnTo>
                  <a:lnTo>
                    <a:pt x="10947" y="5245"/>
                  </a:lnTo>
                  <a:lnTo>
                    <a:pt x="11277" y="5334"/>
                  </a:lnTo>
                  <a:lnTo>
                    <a:pt x="11303" y="5181"/>
                  </a:lnTo>
                  <a:lnTo>
                    <a:pt x="11341" y="4940"/>
                  </a:lnTo>
                  <a:lnTo>
                    <a:pt x="11010" y="5181"/>
                  </a:lnTo>
                  <a:lnTo>
                    <a:pt x="11099" y="4940"/>
                  </a:lnTo>
                  <a:lnTo>
                    <a:pt x="11417" y="4660"/>
                  </a:lnTo>
                  <a:close/>
                </a:path>
                <a:path w="37465" h="182244">
                  <a:moveTo>
                    <a:pt x="11633" y="5346"/>
                  </a:moveTo>
                  <a:lnTo>
                    <a:pt x="11544" y="5588"/>
                  </a:lnTo>
                  <a:lnTo>
                    <a:pt x="11341" y="5588"/>
                  </a:lnTo>
                  <a:lnTo>
                    <a:pt x="11569" y="5397"/>
                  </a:lnTo>
                  <a:lnTo>
                    <a:pt x="11391" y="5397"/>
                  </a:lnTo>
                  <a:lnTo>
                    <a:pt x="11506" y="5143"/>
                  </a:lnTo>
                  <a:lnTo>
                    <a:pt x="10960" y="5638"/>
                  </a:lnTo>
                  <a:lnTo>
                    <a:pt x="10871" y="6388"/>
                  </a:lnTo>
                  <a:lnTo>
                    <a:pt x="11404" y="5943"/>
                  </a:lnTo>
                  <a:lnTo>
                    <a:pt x="11582" y="5854"/>
                  </a:lnTo>
                  <a:lnTo>
                    <a:pt x="11607" y="5588"/>
                  </a:lnTo>
                  <a:lnTo>
                    <a:pt x="11633" y="5346"/>
                  </a:lnTo>
                  <a:close/>
                </a:path>
                <a:path w="37465" h="182244">
                  <a:moveTo>
                    <a:pt x="11658" y="5181"/>
                  </a:moveTo>
                  <a:lnTo>
                    <a:pt x="11607" y="5346"/>
                  </a:lnTo>
                  <a:lnTo>
                    <a:pt x="11658" y="5181"/>
                  </a:lnTo>
                  <a:close/>
                </a:path>
                <a:path w="37465" h="182244">
                  <a:moveTo>
                    <a:pt x="11722" y="14592"/>
                  </a:moveTo>
                  <a:close/>
                </a:path>
                <a:path w="37465" h="182244">
                  <a:moveTo>
                    <a:pt x="13169" y="95161"/>
                  </a:moveTo>
                  <a:lnTo>
                    <a:pt x="13004" y="95110"/>
                  </a:lnTo>
                  <a:lnTo>
                    <a:pt x="12306" y="94894"/>
                  </a:lnTo>
                  <a:lnTo>
                    <a:pt x="11734" y="93954"/>
                  </a:lnTo>
                  <a:lnTo>
                    <a:pt x="9131" y="95110"/>
                  </a:lnTo>
                  <a:lnTo>
                    <a:pt x="7861" y="94830"/>
                  </a:lnTo>
                  <a:lnTo>
                    <a:pt x="7251" y="94526"/>
                  </a:lnTo>
                  <a:lnTo>
                    <a:pt x="7010" y="94107"/>
                  </a:lnTo>
                  <a:lnTo>
                    <a:pt x="6718" y="93586"/>
                  </a:lnTo>
                  <a:lnTo>
                    <a:pt x="5575" y="93599"/>
                  </a:lnTo>
                  <a:lnTo>
                    <a:pt x="4013" y="94005"/>
                  </a:lnTo>
                  <a:lnTo>
                    <a:pt x="3987" y="94170"/>
                  </a:lnTo>
                  <a:lnTo>
                    <a:pt x="4279" y="94691"/>
                  </a:lnTo>
                  <a:lnTo>
                    <a:pt x="4152" y="94107"/>
                  </a:lnTo>
                  <a:lnTo>
                    <a:pt x="4686" y="94475"/>
                  </a:lnTo>
                  <a:lnTo>
                    <a:pt x="5664" y="95834"/>
                  </a:lnTo>
                  <a:lnTo>
                    <a:pt x="8229" y="95745"/>
                  </a:lnTo>
                  <a:lnTo>
                    <a:pt x="9804" y="95669"/>
                  </a:lnTo>
                  <a:lnTo>
                    <a:pt x="10020" y="95453"/>
                  </a:lnTo>
                  <a:lnTo>
                    <a:pt x="13169" y="95161"/>
                  </a:lnTo>
                  <a:close/>
                </a:path>
                <a:path w="37465" h="182244">
                  <a:moveTo>
                    <a:pt x="15138" y="11303"/>
                  </a:moveTo>
                  <a:lnTo>
                    <a:pt x="14732" y="11214"/>
                  </a:lnTo>
                  <a:lnTo>
                    <a:pt x="14693" y="11480"/>
                  </a:lnTo>
                  <a:lnTo>
                    <a:pt x="15138" y="11303"/>
                  </a:lnTo>
                  <a:close/>
                </a:path>
                <a:path w="37465" h="182244">
                  <a:moveTo>
                    <a:pt x="15811" y="9550"/>
                  </a:moveTo>
                  <a:lnTo>
                    <a:pt x="15519" y="9398"/>
                  </a:lnTo>
                  <a:lnTo>
                    <a:pt x="15544" y="9042"/>
                  </a:lnTo>
                  <a:lnTo>
                    <a:pt x="15557" y="8763"/>
                  </a:lnTo>
                  <a:lnTo>
                    <a:pt x="15303" y="8597"/>
                  </a:lnTo>
                  <a:lnTo>
                    <a:pt x="15125" y="8661"/>
                  </a:lnTo>
                  <a:lnTo>
                    <a:pt x="14592" y="9779"/>
                  </a:lnTo>
                  <a:lnTo>
                    <a:pt x="15100" y="8458"/>
                  </a:lnTo>
                  <a:lnTo>
                    <a:pt x="15163" y="8293"/>
                  </a:lnTo>
                  <a:lnTo>
                    <a:pt x="14732" y="8458"/>
                  </a:lnTo>
                  <a:lnTo>
                    <a:pt x="14147" y="8064"/>
                  </a:lnTo>
                  <a:lnTo>
                    <a:pt x="13792" y="9029"/>
                  </a:lnTo>
                  <a:lnTo>
                    <a:pt x="13665" y="9626"/>
                  </a:lnTo>
                  <a:lnTo>
                    <a:pt x="13944" y="9918"/>
                  </a:lnTo>
                  <a:lnTo>
                    <a:pt x="14274" y="9956"/>
                  </a:lnTo>
                  <a:lnTo>
                    <a:pt x="14389" y="10274"/>
                  </a:lnTo>
                  <a:lnTo>
                    <a:pt x="13512" y="9766"/>
                  </a:lnTo>
                  <a:lnTo>
                    <a:pt x="13220" y="10591"/>
                  </a:lnTo>
                  <a:lnTo>
                    <a:pt x="12636" y="10464"/>
                  </a:lnTo>
                  <a:lnTo>
                    <a:pt x="12814" y="10769"/>
                  </a:lnTo>
                  <a:lnTo>
                    <a:pt x="12344" y="10248"/>
                  </a:lnTo>
                  <a:lnTo>
                    <a:pt x="12433" y="10693"/>
                  </a:lnTo>
                  <a:lnTo>
                    <a:pt x="12090" y="10820"/>
                  </a:lnTo>
                  <a:lnTo>
                    <a:pt x="12014" y="11061"/>
                  </a:lnTo>
                  <a:lnTo>
                    <a:pt x="11557" y="10934"/>
                  </a:lnTo>
                  <a:lnTo>
                    <a:pt x="10121" y="11455"/>
                  </a:lnTo>
                  <a:lnTo>
                    <a:pt x="9677" y="12039"/>
                  </a:lnTo>
                  <a:lnTo>
                    <a:pt x="8763" y="12915"/>
                  </a:lnTo>
                  <a:lnTo>
                    <a:pt x="8699" y="13309"/>
                  </a:lnTo>
                  <a:lnTo>
                    <a:pt x="7899" y="13017"/>
                  </a:lnTo>
                  <a:lnTo>
                    <a:pt x="7899" y="13728"/>
                  </a:lnTo>
                  <a:lnTo>
                    <a:pt x="8191" y="13309"/>
                  </a:lnTo>
                  <a:lnTo>
                    <a:pt x="8166" y="13576"/>
                  </a:lnTo>
                  <a:lnTo>
                    <a:pt x="7912" y="13728"/>
                  </a:lnTo>
                  <a:lnTo>
                    <a:pt x="7480" y="13970"/>
                  </a:lnTo>
                  <a:lnTo>
                    <a:pt x="7073" y="14757"/>
                  </a:lnTo>
                  <a:lnTo>
                    <a:pt x="6515" y="15087"/>
                  </a:lnTo>
                  <a:lnTo>
                    <a:pt x="6362" y="15494"/>
                  </a:lnTo>
                  <a:lnTo>
                    <a:pt x="5918" y="15570"/>
                  </a:lnTo>
                  <a:lnTo>
                    <a:pt x="5842" y="15875"/>
                  </a:lnTo>
                  <a:lnTo>
                    <a:pt x="5651" y="16306"/>
                  </a:lnTo>
                  <a:lnTo>
                    <a:pt x="5702" y="16814"/>
                  </a:lnTo>
                  <a:lnTo>
                    <a:pt x="6223" y="16814"/>
                  </a:lnTo>
                  <a:lnTo>
                    <a:pt x="6756" y="16421"/>
                  </a:lnTo>
                  <a:lnTo>
                    <a:pt x="7137" y="16446"/>
                  </a:lnTo>
                  <a:lnTo>
                    <a:pt x="7048" y="16319"/>
                  </a:lnTo>
                  <a:lnTo>
                    <a:pt x="8331" y="16662"/>
                  </a:lnTo>
                  <a:lnTo>
                    <a:pt x="8559" y="16408"/>
                  </a:lnTo>
                  <a:lnTo>
                    <a:pt x="8636" y="16814"/>
                  </a:lnTo>
                  <a:lnTo>
                    <a:pt x="9525" y="16408"/>
                  </a:lnTo>
                  <a:lnTo>
                    <a:pt x="9728" y="16319"/>
                  </a:lnTo>
                  <a:lnTo>
                    <a:pt x="11353" y="15570"/>
                  </a:lnTo>
                  <a:lnTo>
                    <a:pt x="10020" y="15455"/>
                  </a:lnTo>
                  <a:lnTo>
                    <a:pt x="10566" y="15189"/>
                  </a:lnTo>
                  <a:lnTo>
                    <a:pt x="10820" y="14909"/>
                  </a:lnTo>
                  <a:lnTo>
                    <a:pt x="11328" y="14986"/>
                  </a:lnTo>
                  <a:lnTo>
                    <a:pt x="10947" y="14566"/>
                  </a:lnTo>
                  <a:lnTo>
                    <a:pt x="11366" y="14490"/>
                  </a:lnTo>
                  <a:lnTo>
                    <a:pt x="11252" y="14655"/>
                  </a:lnTo>
                  <a:lnTo>
                    <a:pt x="11468" y="14490"/>
                  </a:lnTo>
                  <a:lnTo>
                    <a:pt x="11747" y="14262"/>
                  </a:lnTo>
                  <a:lnTo>
                    <a:pt x="11722" y="14592"/>
                  </a:lnTo>
                  <a:lnTo>
                    <a:pt x="11874" y="14262"/>
                  </a:lnTo>
                  <a:lnTo>
                    <a:pt x="11722" y="14655"/>
                  </a:lnTo>
                  <a:lnTo>
                    <a:pt x="12839" y="14655"/>
                  </a:lnTo>
                  <a:lnTo>
                    <a:pt x="12890" y="14300"/>
                  </a:lnTo>
                  <a:lnTo>
                    <a:pt x="13627" y="14262"/>
                  </a:lnTo>
                  <a:lnTo>
                    <a:pt x="13423" y="13576"/>
                  </a:lnTo>
                  <a:lnTo>
                    <a:pt x="13385" y="13309"/>
                  </a:lnTo>
                  <a:lnTo>
                    <a:pt x="13550" y="13017"/>
                  </a:lnTo>
                  <a:lnTo>
                    <a:pt x="13462" y="12750"/>
                  </a:lnTo>
                  <a:lnTo>
                    <a:pt x="14033" y="12788"/>
                  </a:lnTo>
                  <a:lnTo>
                    <a:pt x="13512" y="12217"/>
                  </a:lnTo>
                  <a:lnTo>
                    <a:pt x="13335" y="12103"/>
                  </a:lnTo>
                  <a:lnTo>
                    <a:pt x="13804" y="12268"/>
                  </a:lnTo>
                  <a:lnTo>
                    <a:pt x="13982" y="12103"/>
                  </a:lnTo>
                  <a:lnTo>
                    <a:pt x="14198" y="11899"/>
                  </a:lnTo>
                  <a:lnTo>
                    <a:pt x="14414" y="11582"/>
                  </a:lnTo>
                  <a:lnTo>
                    <a:pt x="14681" y="11480"/>
                  </a:lnTo>
                  <a:lnTo>
                    <a:pt x="14655" y="11201"/>
                  </a:lnTo>
                  <a:lnTo>
                    <a:pt x="13970" y="11061"/>
                  </a:lnTo>
                  <a:lnTo>
                    <a:pt x="13843" y="11036"/>
                  </a:lnTo>
                  <a:lnTo>
                    <a:pt x="14630" y="11036"/>
                  </a:lnTo>
                  <a:lnTo>
                    <a:pt x="14732" y="11214"/>
                  </a:lnTo>
                  <a:lnTo>
                    <a:pt x="14757" y="11036"/>
                  </a:lnTo>
                  <a:lnTo>
                    <a:pt x="15062" y="10820"/>
                  </a:lnTo>
                  <a:lnTo>
                    <a:pt x="14681" y="10629"/>
                  </a:lnTo>
                  <a:lnTo>
                    <a:pt x="15049" y="10642"/>
                  </a:lnTo>
                  <a:lnTo>
                    <a:pt x="15036" y="10414"/>
                  </a:lnTo>
                  <a:lnTo>
                    <a:pt x="14719" y="10414"/>
                  </a:lnTo>
                  <a:lnTo>
                    <a:pt x="14922" y="10274"/>
                  </a:lnTo>
                  <a:lnTo>
                    <a:pt x="15024" y="10401"/>
                  </a:lnTo>
                  <a:lnTo>
                    <a:pt x="15176" y="10668"/>
                  </a:lnTo>
                  <a:lnTo>
                    <a:pt x="15367" y="10401"/>
                  </a:lnTo>
                  <a:lnTo>
                    <a:pt x="15455" y="10261"/>
                  </a:lnTo>
                  <a:lnTo>
                    <a:pt x="15608" y="10033"/>
                  </a:lnTo>
                  <a:lnTo>
                    <a:pt x="15773" y="9779"/>
                  </a:lnTo>
                  <a:lnTo>
                    <a:pt x="15811" y="9550"/>
                  </a:lnTo>
                  <a:close/>
                </a:path>
                <a:path w="37465" h="182244">
                  <a:moveTo>
                    <a:pt x="16065" y="30480"/>
                  </a:moveTo>
                  <a:lnTo>
                    <a:pt x="10845" y="32829"/>
                  </a:lnTo>
                  <a:lnTo>
                    <a:pt x="9969" y="32804"/>
                  </a:lnTo>
                  <a:lnTo>
                    <a:pt x="10071" y="33299"/>
                  </a:lnTo>
                  <a:lnTo>
                    <a:pt x="9448" y="33997"/>
                  </a:lnTo>
                  <a:lnTo>
                    <a:pt x="10160" y="33972"/>
                  </a:lnTo>
                  <a:lnTo>
                    <a:pt x="10718" y="33489"/>
                  </a:lnTo>
                  <a:lnTo>
                    <a:pt x="12560" y="33655"/>
                  </a:lnTo>
                  <a:lnTo>
                    <a:pt x="12585" y="33235"/>
                  </a:lnTo>
                  <a:lnTo>
                    <a:pt x="11798" y="33032"/>
                  </a:lnTo>
                  <a:lnTo>
                    <a:pt x="13309" y="33210"/>
                  </a:lnTo>
                  <a:lnTo>
                    <a:pt x="13131" y="32956"/>
                  </a:lnTo>
                  <a:lnTo>
                    <a:pt x="14363" y="32537"/>
                  </a:lnTo>
                  <a:lnTo>
                    <a:pt x="14605" y="32067"/>
                  </a:lnTo>
                  <a:lnTo>
                    <a:pt x="15557" y="31813"/>
                  </a:lnTo>
                  <a:lnTo>
                    <a:pt x="16065" y="30480"/>
                  </a:lnTo>
                  <a:close/>
                </a:path>
                <a:path w="37465" h="182244">
                  <a:moveTo>
                    <a:pt x="17221" y="11899"/>
                  </a:moveTo>
                  <a:lnTo>
                    <a:pt x="17119" y="11150"/>
                  </a:lnTo>
                  <a:lnTo>
                    <a:pt x="16217" y="11938"/>
                  </a:lnTo>
                  <a:lnTo>
                    <a:pt x="16192" y="12306"/>
                  </a:lnTo>
                  <a:lnTo>
                    <a:pt x="15760" y="12598"/>
                  </a:lnTo>
                  <a:lnTo>
                    <a:pt x="15125" y="12661"/>
                  </a:lnTo>
                  <a:lnTo>
                    <a:pt x="15227" y="13309"/>
                  </a:lnTo>
                  <a:lnTo>
                    <a:pt x="15544" y="13906"/>
                  </a:lnTo>
                  <a:lnTo>
                    <a:pt x="15900" y="13246"/>
                  </a:lnTo>
                  <a:lnTo>
                    <a:pt x="16116" y="12979"/>
                  </a:lnTo>
                  <a:lnTo>
                    <a:pt x="16484" y="12674"/>
                  </a:lnTo>
                  <a:lnTo>
                    <a:pt x="16903" y="12560"/>
                  </a:lnTo>
                  <a:lnTo>
                    <a:pt x="17221" y="11899"/>
                  </a:lnTo>
                  <a:close/>
                </a:path>
                <a:path w="37465" h="182244">
                  <a:moveTo>
                    <a:pt x="19164" y="65532"/>
                  </a:moveTo>
                  <a:lnTo>
                    <a:pt x="19100" y="65392"/>
                  </a:lnTo>
                  <a:lnTo>
                    <a:pt x="16484" y="64249"/>
                  </a:lnTo>
                  <a:lnTo>
                    <a:pt x="15176" y="65176"/>
                  </a:lnTo>
                  <a:lnTo>
                    <a:pt x="17932" y="66548"/>
                  </a:lnTo>
                  <a:lnTo>
                    <a:pt x="17907" y="66306"/>
                  </a:lnTo>
                  <a:lnTo>
                    <a:pt x="18288" y="66395"/>
                  </a:lnTo>
                  <a:lnTo>
                    <a:pt x="18415" y="66382"/>
                  </a:lnTo>
                  <a:lnTo>
                    <a:pt x="18389" y="66217"/>
                  </a:lnTo>
                  <a:lnTo>
                    <a:pt x="18237" y="65887"/>
                  </a:lnTo>
                  <a:lnTo>
                    <a:pt x="18516" y="65836"/>
                  </a:lnTo>
                  <a:lnTo>
                    <a:pt x="18465" y="66230"/>
                  </a:lnTo>
                  <a:lnTo>
                    <a:pt x="18846" y="65697"/>
                  </a:lnTo>
                  <a:lnTo>
                    <a:pt x="19062" y="65646"/>
                  </a:lnTo>
                  <a:close/>
                </a:path>
                <a:path w="37465" h="182244">
                  <a:moveTo>
                    <a:pt x="22682" y="20421"/>
                  </a:moveTo>
                  <a:lnTo>
                    <a:pt x="22567" y="20154"/>
                  </a:lnTo>
                  <a:lnTo>
                    <a:pt x="21894" y="19481"/>
                  </a:lnTo>
                  <a:lnTo>
                    <a:pt x="21132" y="19227"/>
                  </a:lnTo>
                  <a:lnTo>
                    <a:pt x="20955" y="19227"/>
                  </a:lnTo>
                  <a:lnTo>
                    <a:pt x="20828" y="19227"/>
                  </a:lnTo>
                  <a:lnTo>
                    <a:pt x="20459" y="19202"/>
                  </a:lnTo>
                  <a:lnTo>
                    <a:pt x="20967" y="19100"/>
                  </a:lnTo>
                  <a:lnTo>
                    <a:pt x="20332" y="18605"/>
                  </a:lnTo>
                  <a:lnTo>
                    <a:pt x="19735" y="19202"/>
                  </a:lnTo>
                  <a:lnTo>
                    <a:pt x="19672" y="20320"/>
                  </a:lnTo>
                  <a:lnTo>
                    <a:pt x="19837" y="20129"/>
                  </a:lnTo>
                  <a:lnTo>
                    <a:pt x="20383" y="19481"/>
                  </a:lnTo>
                  <a:lnTo>
                    <a:pt x="20066" y="20154"/>
                  </a:lnTo>
                  <a:lnTo>
                    <a:pt x="19837" y="20129"/>
                  </a:lnTo>
                  <a:lnTo>
                    <a:pt x="19926" y="20421"/>
                  </a:lnTo>
                  <a:lnTo>
                    <a:pt x="22682" y="20421"/>
                  </a:lnTo>
                  <a:close/>
                </a:path>
                <a:path w="37465" h="182244">
                  <a:moveTo>
                    <a:pt x="22707" y="21475"/>
                  </a:moveTo>
                  <a:lnTo>
                    <a:pt x="22618" y="21285"/>
                  </a:lnTo>
                  <a:lnTo>
                    <a:pt x="22517" y="21488"/>
                  </a:lnTo>
                  <a:lnTo>
                    <a:pt x="22707" y="21475"/>
                  </a:lnTo>
                  <a:close/>
                </a:path>
                <a:path w="37465" h="182244">
                  <a:moveTo>
                    <a:pt x="22758" y="21209"/>
                  </a:moveTo>
                  <a:lnTo>
                    <a:pt x="22707" y="20739"/>
                  </a:lnTo>
                  <a:lnTo>
                    <a:pt x="22682" y="20485"/>
                  </a:lnTo>
                  <a:lnTo>
                    <a:pt x="19951" y="20485"/>
                  </a:lnTo>
                  <a:lnTo>
                    <a:pt x="19812" y="20485"/>
                  </a:lnTo>
                  <a:lnTo>
                    <a:pt x="19634" y="20713"/>
                  </a:lnTo>
                  <a:lnTo>
                    <a:pt x="19646" y="21209"/>
                  </a:lnTo>
                  <a:lnTo>
                    <a:pt x="19316" y="21704"/>
                  </a:lnTo>
                  <a:lnTo>
                    <a:pt x="18999" y="21983"/>
                  </a:lnTo>
                  <a:lnTo>
                    <a:pt x="19037" y="22644"/>
                  </a:lnTo>
                  <a:lnTo>
                    <a:pt x="17894" y="23545"/>
                  </a:lnTo>
                  <a:lnTo>
                    <a:pt x="18707" y="24714"/>
                  </a:lnTo>
                  <a:lnTo>
                    <a:pt x="19291" y="24117"/>
                  </a:lnTo>
                  <a:lnTo>
                    <a:pt x="20027" y="24358"/>
                  </a:lnTo>
                  <a:lnTo>
                    <a:pt x="19977" y="24180"/>
                  </a:lnTo>
                  <a:lnTo>
                    <a:pt x="20243" y="24193"/>
                  </a:lnTo>
                  <a:lnTo>
                    <a:pt x="20231" y="24066"/>
                  </a:lnTo>
                  <a:lnTo>
                    <a:pt x="19837" y="23964"/>
                  </a:lnTo>
                  <a:lnTo>
                    <a:pt x="20243" y="24003"/>
                  </a:lnTo>
                  <a:lnTo>
                    <a:pt x="20523" y="24295"/>
                  </a:lnTo>
                  <a:lnTo>
                    <a:pt x="20726" y="23964"/>
                  </a:lnTo>
                  <a:lnTo>
                    <a:pt x="21221" y="23190"/>
                  </a:lnTo>
                  <a:lnTo>
                    <a:pt x="21196" y="22707"/>
                  </a:lnTo>
                  <a:lnTo>
                    <a:pt x="21590" y="22644"/>
                  </a:lnTo>
                  <a:lnTo>
                    <a:pt x="21945" y="20739"/>
                  </a:lnTo>
                  <a:lnTo>
                    <a:pt x="22377" y="21348"/>
                  </a:lnTo>
                  <a:lnTo>
                    <a:pt x="22517" y="21285"/>
                  </a:lnTo>
                  <a:lnTo>
                    <a:pt x="22669" y="21234"/>
                  </a:lnTo>
                  <a:close/>
                </a:path>
                <a:path w="37465" h="182244">
                  <a:moveTo>
                    <a:pt x="24561" y="15646"/>
                  </a:moveTo>
                  <a:lnTo>
                    <a:pt x="24003" y="14757"/>
                  </a:lnTo>
                  <a:lnTo>
                    <a:pt x="22961" y="14528"/>
                  </a:lnTo>
                  <a:lnTo>
                    <a:pt x="22148" y="13258"/>
                  </a:lnTo>
                  <a:lnTo>
                    <a:pt x="21691" y="15379"/>
                  </a:lnTo>
                  <a:lnTo>
                    <a:pt x="21234" y="15760"/>
                  </a:lnTo>
                  <a:lnTo>
                    <a:pt x="21399" y="16179"/>
                  </a:lnTo>
                  <a:lnTo>
                    <a:pt x="20904" y="16192"/>
                  </a:lnTo>
                  <a:lnTo>
                    <a:pt x="20916" y="16484"/>
                  </a:lnTo>
                  <a:lnTo>
                    <a:pt x="21094" y="16598"/>
                  </a:lnTo>
                  <a:lnTo>
                    <a:pt x="20561" y="17678"/>
                  </a:lnTo>
                  <a:lnTo>
                    <a:pt x="20345" y="17538"/>
                  </a:lnTo>
                  <a:lnTo>
                    <a:pt x="20472" y="18008"/>
                  </a:lnTo>
                  <a:lnTo>
                    <a:pt x="19342" y="18351"/>
                  </a:lnTo>
                  <a:lnTo>
                    <a:pt x="19926" y="18770"/>
                  </a:lnTo>
                  <a:lnTo>
                    <a:pt x="20180" y="18427"/>
                  </a:lnTo>
                  <a:lnTo>
                    <a:pt x="21488" y="18567"/>
                  </a:lnTo>
                  <a:lnTo>
                    <a:pt x="21285" y="18224"/>
                  </a:lnTo>
                  <a:lnTo>
                    <a:pt x="21120" y="17856"/>
                  </a:lnTo>
                  <a:lnTo>
                    <a:pt x="21424" y="18059"/>
                  </a:lnTo>
                  <a:lnTo>
                    <a:pt x="21691" y="17995"/>
                  </a:lnTo>
                  <a:lnTo>
                    <a:pt x="21501" y="17462"/>
                  </a:lnTo>
                  <a:lnTo>
                    <a:pt x="22326" y="16510"/>
                  </a:lnTo>
                  <a:lnTo>
                    <a:pt x="21412" y="16637"/>
                  </a:lnTo>
                  <a:lnTo>
                    <a:pt x="21653" y="16167"/>
                  </a:lnTo>
                  <a:lnTo>
                    <a:pt x="23177" y="16217"/>
                  </a:lnTo>
                  <a:lnTo>
                    <a:pt x="23761" y="16560"/>
                  </a:lnTo>
                  <a:lnTo>
                    <a:pt x="24561" y="15646"/>
                  </a:lnTo>
                  <a:close/>
                </a:path>
                <a:path w="37465" h="182244">
                  <a:moveTo>
                    <a:pt x="25476" y="16408"/>
                  </a:moveTo>
                  <a:lnTo>
                    <a:pt x="24726" y="16522"/>
                  </a:lnTo>
                  <a:lnTo>
                    <a:pt x="24676" y="15811"/>
                  </a:lnTo>
                  <a:lnTo>
                    <a:pt x="24498" y="16040"/>
                  </a:lnTo>
                  <a:lnTo>
                    <a:pt x="24295" y="16789"/>
                  </a:lnTo>
                  <a:lnTo>
                    <a:pt x="24688" y="16878"/>
                  </a:lnTo>
                  <a:lnTo>
                    <a:pt x="25476" y="16408"/>
                  </a:lnTo>
                  <a:close/>
                </a:path>
                <a:path w="37465" h="182244">
                  <a:moveTo>
                    <a:pt x="26974" y="73571"/>
                  </a:moveTo>
                  <a:lnTo>
                    <a:pt x="16776" y="76200"/>
                  </a:lnTo>
                  <a:lnTo>
                    <a:pt x="25831" y="76695"/>
                  </a:lnTo>
                  <a:lnTo>
                    <a:pt x="25958" y="76377"/>
                  </a:lnTo>
                  <a:lnTo>
                    <a:pt x="24447" y="75958"/>
                  </a:lnTo>
                  <a:lnTo>
                    <a:pt x="24422" y="75755"/>
                  </a:lnTo>
                  <a:lnTo>
                    <a:pt x="25666" y="75907"/>
                  </a:lnTo>
                  <a:lnTo>
                    <a:pt x="25222" y="75577"/>
                  </a:lnTo>
                  <a:lnTo>
                    <a:pt x="25095" y="75590"/>
                  </a:lnTo>
                  <a:lnTo>
                    <a:pt x="24930" y="75679"/>
                  </a:lnTo>
                  <a:lnTo>
                    <a:pt x="25133" y="75107"/>
                  </a:lnTo>
                  <a:lnTo>
                    <a:pt x="24892" y="75209"/>
                  </a:lnTo>
                  <a:lnTo>
                    <a:pt x="26974" y="73571"/>
                  </a:lnTo>
                  <a:close/>
                </a:path>
                <a:path w="37465" h="182244">
                  <a:moveTo>
                    <a:pt x="37211" y="181952"/>
                  </a:moveTo>
                  <a:lnTo>
                    <a:pt x="37071" y="181635"/>
                  </a:lnTo>
                  <a:lnTo>
                    <a:pt x="36893" y="180682"/>
                  </a:lnTo>
                  <a:lnTo>
                    <a:pt x="36512" y="180860"/>
                  </a:lnTo>
                  <a:lnTo>
                    <a:pt x="36690" y="181063"/>
                  </a:lnTo>
                  <a:lnTo>
                    <a:pt x="36690" y="182041"/>
                  </a:lnTo>
                  <a:lnTo>
                    <a:pt x="37211" y="181952"/>
                  </a:lnTo>
                  <a:close/>
                </a:path>
              </a:pathLst>
            </a:custGeom>
            <a:solidFill>
              <a:srgbClr val="E6E7E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08" name="object 1708"/>
          <p:cNvSpPr/>
          <p:nvPr/>
        </p:nvSpPr>
        <p:spPr>
          <a:xfrm>
            <a:off x="6262802" y="2861474"/>
            <a:ext cx="15875" cy="19050"/>
          </a:xfrm>
          <a:custGeom>
            <a:avLst/>
            <a:gdLst/>
            <a:ahLst/>
            <a:cxnLst/>
            <a:rect l="l" t="t" r="r" b="b"/>
            <a:pathLst>
              <a:path w="15875" h="19050">
                <a:moveTo>
                  <a:pt x="1358" y="18059"/>
                </a:moveTo>
                <a:lnTo>
                  <a:pt x="0" y="18097"/>
                </a:lnTo>
                <a:lnTo>
                  <a:pt x="266" y="18681"/>
                </a:lnTo>
                <a:lnTo>
                  <a:pt x="685" y="18554"/>
                </a:lnTo>
                <a:lnTo>
                  <a:pt x="939" y="18656"/>
                </a:lnTo>
                <a:lnTo>
                  <a:pt x="1320" y="18859"/>
                </a:lnTo>
                <a:lnTo>
                  <a:pt x="1358" y="18059"/>
                </a:lnTo>
                <a:close/>
              </a:path>
              <a:path w="15875" h="19050">
                <a:moveTo>
                  <a:pt x="15303" y="889"/>
                </a:moveTo>
                <a:lnTo>
                  <a:pt x="14833" y="0"/>
                </a:lnTo>
                <a:lnTo>
                  <a:pt x="13106" y="1473"/>
                </a:lnTo>
                <a:lnTo>
                  <a:pt x="12738" y="2260"/>
                </a:lnTo>
                <a:lnTo>
                  <a:pt x="12319" y="2451"/>
                </a:lnTo>
                <a:lnTo>
                  <a:pt x="12992" y="4521"/>
                </a:lnTo>
                <a:lnTo>
                  <a:pt x="13550" y="4292"/>
                </a:lnTo>
                <a:lnTo>
                  <a:pt x="13106" y="4165"/>
                </a:lnTo>
                <a:lnTo>
                  <a:pt x="13500" y="4152"/>
                </a:lnTo>
                <a:lnTo>
                  <a:pt x="13690" y="4178"/>
                </a:lnTo>
                <a:lnTo>
                  <a:pt x="13614" y="3746"/>
                </a:lnTo>
                <a:lnTo>
                  <a:pt x="13665" y="2908"/>
                </a:lnTo>
                <a:lnTo>
                  <a:pt x="13830" y="2552"/>
                </a:lnTo>
                <a:lnTo>
                  <a:pt x="14198" y="2184"/>
                </a:lnTo>
                <a:lnTo>
                  <a:pt x="14185" y="1511"/>
                </a:lnTo>
                <a:lnTo>
                  <a:pt x="14846" y="1409"/>
                </a:lnTo>
                <a:lnTo>
                  <a:pt x="15138" y="698"/>
                </a:lnTo>
                <a:lnTo>
                  <a:pt x="15303" y="88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6415196" y="2956933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6210" y="0"/>
                </a:moveTo>
                <a:lnTo>
                  <a:pt x="2679" y="393"/>
                </a:lnTo>
                <a:lnTo>
                  <a:pt x="1968" y="139"/>
                </a:lnTo>
                <a:lnTo>
                  <a:pt x="1638" y="139"/>
                </a:lnTo>
                <a:lnTo>
                  <a:pt x="889" y="292"/>
                </a:lnTo>
                <a:lnTo>
                  <a:pt x="762" y="419"/>
                </a:lnTo>
                <a:lnTo>
                  <a:pt x="508" y="939"/>
                </a:lnTo>
                <a:lnTo>
                  <a:pt x="0" y="952"/>
                </a:lnTo>
                <a:lnTo>
                  <a:pt x="660" y="1435"/>
                </a:lnTo>
                <a:lnTo>
                  <a:pt x="1358" y="1854"/>
                </a:lnTo>
                <a:lnTo>
                  <a:pt x="2235" y="1587"/>
                </a:lnTo>
                <a:lnTo>
                  <a:pt x="2933" y="2768"/>
                </a:lnTo>
                <a:lnTo>
                  <a:pt x="2997" y="2463"/>
                </a:lnTo>
                <a:lnTo>
                  <a:pt x="3390" y="2438"/>
                </a:lnTo>
                <a:lnTo>
                  <a:pt x="3225" y="2158"/>
                </a:lnTo>
                <a:lnTo>
                  <a:pt x="3505" y="2311"/>
                </a:lnTo>
                <a:lnTo>
                  <a:pt x="3251" y="1955"/>
                </a:lnTo>
                <a:lnTo>
                  <a:pt x="3289" y="1816"/>
                </a:lnTo>
                <a:lnTo>
                  <a:pt x="3517" y="1600"/>
                </a:lnTo>
                <a:lnTo>
                  <a:pt x="3797" y="1460"/>
                </a:lnTo>
                <a:lnTo>
                  <a:pt x="3886" y="1168"/>
                </a:lnTo>
                <a:lnTo>
                  <a:pt x="4216" y="825"/>
                </a:lnTo>
                <a:lnTo>
                  <a:pt x="4229" y="1142"/>
                </a:lnTo>
                <a:lnTo>
                  <a:pt x="4470" y="1181"/>
                </a:lnTo>
                <a:lnTo>
                  <a:pt x="4813" y="596"/>
                </a:lnTo>
                <a:lnTo>
                  <a:pt x="4724" y="990"/>
                </a:lnTo>
                <a:lnTo>
                  <a:pt x="621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6580378" y="3043944"/>
            <a:ext cx="10795" cy="5080"/>
          </a:xfrm>
          <a:custGeom>
            <a:avLst/>
            <a:gdLst/>
            <a:ahLst/>
            <a:cxnLst/>
            <a:rect l="l" t="t" r="r" b="b"/>
            <a:pathLst>
              <a:path w="10795" h="5080">
                <a:moveTo>
                  <a:pt x="556" y="3760"/>
                </a:moveTo>
                <a:lnTo>
                  <a:pt x="330" y="3911"/>
                </a:lnTo>
                <a:lnTo>
                  <a:pt x="221" y="4381"/>
                </a:lnTo>
                <a:lnTo>
                  <a:pt x="0" y="4940"/>
                </a:lnTo>
                <a:lnTo>
                  <a:pt x="253" y="4533"/>
                </a:lnTo>
                <a:lnTo>
                  <a:pt x="556" y="3760"/>
                </a:lnTo>
                <a:close/>
              </a:path>
              <a:path w="10795" h="5080">
                <a:moveTo>
                  <a:pt x="7227" y="4014"/>
                </a:moveTo>
                <a:lnTo>
                  <a:pt x="5867" y="4127"/>
                </a:lnTo>
                <a:lnTo>
                  <a:pt x="5676" y="4165"/>
                </a:lnTo>
                <a:lnTo>
                  <a:pt x="6299" y="4737"/>
                </a:lnTo>
                <a:lnTo>
                  <a:pt x="7937" y="4762"/>
                </a:lnTo>
                <a:lnTo>
                  <a:pt x="8089" y="4381"/>
                </a:lnTo>
                <a:lnTo>
                  <a:pt x="6997" y="4381"/>
                </a:lnTo>
                <a:lnTo>
                  <a:pt x="7227" y="4014"/>
                </a:lnTo>
                <a:close/>
              </a:path>
              <a:path w="10795" h="5080">
                <a:moveTo>
                  <a:pt x="8064" y="3975"/>
                </a:moveTo>
                <a:lnTo>
                  <a:pt x="7721" y="4038"/>
                </a:lnTo>
                <a:lnTo>
                  <a:pt x="6997" y="4381"/>
                </a:lnTo>
                <a:lnTo>
                  <a:pt x="8089" y="4381"/>
                </a:lnTo>
                <a:lnTo>
                  <a:pt x="8140" y="4076"/>
                </a:lnTo>
                <a:close/>
              </a:path>
              <a:path w="10795" h="5080">
                <a:moveTo>
                  <a:pt x="8242" y="4000"/>
                </a:moveTo>
                <a:close/>
              </a:path>
              <a:path w="10795" h="5080">
                <a:moveTo>
                  <a:pt x="8415" y="3771"/>
                </a:moveTo>
                <a:lnTo>
                  <a:pt x="4203" y="3771"/>
                </a:lnTo>
                <a:lnTo>
                  <a:pt x="5321" y="3962"/>
                </a:lnTo>
                <a:lnTo>
                  <a:pt x="6299" y="4051"/>
                </a:lnTo>
                <a:lnTo>
                  <a:pt x="8415" y="3771"/>
                </a:lnTo>
                <a:close/>
              </a:path>
              <a:path w="10795" h="5080">
                <a:moveTo>
                  <a:pt x="7188" y="3936"/>
                </a:moveTo>
                <a:lnTo>
                  <a:pt x="7032" y="3949"/>
                </a:lnTo>
                <a:lnTo>
                  <a:pt x="7227" y="4013"/>
                </a:lnTo>
                <a:close/>
              </a:path>
              <a:path w="10795" h="5080">
                <a:moveTo>
                  <a:pt x="9576" y="3009"/>
                </a:moveTo>
                <a:lnTo>
                  <a:pt x="2743" y="3009"/>
                </a:lnTo>
                <a:lnTo>
                  <a:pt x="4254" y="3873"/>
                </a:lnTo>
                <a:lnTo>
                  <a:pt x="8501" y="3760"/>
                </a:lnTo>
                <a:lnTo>
                  <a:pt x="8902" y="3708"/>
                </a:lnTo>
                <a:lnTo>
                  <a:pt x="9576" y="3009"/>
                </a:lnTo>
                <a:close/>
              </a:path>
              <a:path w="10795" h="5080">
                <a:moveTo>
                  <a:pt x="1050" y="3354"/>
                </a:moveTo>
                <a:lnTo>
                  <a:pt x="685" y="3428"/>
                </a:lnTo>
                <a:lnTo>
                  <a:pt x="556" y="3760"/>
                </a:lnTo>
                <a:lnTo>
                  <a:pt x="1041" y="3581"/>
                </a:lnTo>
                <a:lnTo>
                  <a:pt x="1050" y="3354"/>
                </a:lnTo>
                <a:close/>
              </a:path>
              <a:path w="10795" h="5080">
                <a:moveTo>
                  <a:pt x="10000" y="2273"/>
                </a:moveTo>
                <a:lnTo>
                  <a:pt x="2908" y="2273"/>
                </a:lnTo>
                <a:lnTo>
                  <a:pt x="2336" y="2654"/>
                </a:lnTo>
                <a:lnTo>
                  <a:pt x="1752" y="2882"/>
                </a:lnTo>
                <a:lnTo>
                  <a:pt x="1050" y="3354"/>
                </a:lnTo>
                <a:lnTo>
                  <a:pt x="2743" y="3009"/>
                </a:lnTo>
                <a:lnTo>
                  <a:pt x="9576" y="3009"/>
                </a:lnTo>
                <a:lnTo>
                  <a:pt x="9920" y="2654"/>
                </a:lnTo>
                <a:lnTo>
                  <a:pt x="10000" y="2273"/>
                </a:lnTo>
                <a:close/>
              </a:path>
              <a:path w="10795" h="5080">
                <a:moveTo>
                  <a:pt x="3149" y="1689"/>
                </a:moveTo>
                <a:lnTo>
                  <a:pt x="1904" y="2070"/>
                </a:lnTo>
                <a:lnTo>
                  <a:pt x="1612" y="2628"/>
                </a:lnTo>
                <a:lnTo>
                  <a:pt x="1917" y="2349"/>
                </a:lnTo>
                <a:lnTo>
                  <a:pt x="2654" y="2349"/>
                </a:lnTo>
                <a:lnTo>
                  <a:pt x="2908" y="2273"/>
                </a:lnTo>
                <a:lnTo>
                  <a:pt x="10000" y="2273"/>
                </a:lnTo>
                <a:lnTo>
                  <a:pt x="10018" y="2133"/>
                </a:lnTo>
                <a:lnTo>
                  <a:pt x="3886" y="2133"/>
                </a:lnTo>
                <a:lnTo>
                  <a:pt x="3505" y="2095"/>
                </a:lnTo>
                <a:lnTo>
                  <a:pt x="3149" y="1689"/>
                </a:lnTo>
                <a:close/>
              </a:path>
              <a:path w="10795" h="5080">
                <a:moveTo>
                  <a:pt x="2654" y="2349"/>
                </a:moveTo>
                <a:lnTo>
                  <a:pt x="1917" y="2349"/>
                </a:lnTo>
                <a:lnTo>
                  <a:pt x="2527" y="2387"/>
                </a:lnTo>
                <a:lnTo>
                  <a:pt x="2654" y="2349"/>
                </a:lnTo>
                <a:close/>
              </a:path>
              <a:path w="10795" h="5080">
                <a:moveTo>
                  <a:pt x="10244" y="355"/>
                </a:moveTo>
                <a:lnTo>
                  <a:pt x="7505" y="355"/>
                </a:lnTo>
                <a:lnTo>
                  <a:pt x="6982" y="899"/>
                </a:lnTo>
                <a:lnTo>
                  <a:pt x="6489" y="1727"/>
                </a:lnTo>
                <a:lnTo>
                  <a:pt x="3886" y="2133"/>
                </a:lnTo>
                <a:lnTo>
                  <a:pt x="10018" y="2133"/>
                </a:lnTo>
                <a:lnTo>
                  <a:pt x="10244" y="355"/>
                </a:lnTo>
                <a:close/>
              </a:path>
              <a:path w="10795" h="5080">
                <a:moveTo>
                  <a:pt x="7270" y="415"/>
                </a:moveTo>
                <a:lnTo>
                  <a:pt x="6210" y="685"/>
                </a:lnTo>
                <a:lnTo>
                  <a:pt x="4648" y="1574"/>
                </a:lnTo>
                <a:lnTo>
                  <a:pt x="3505" y="2095"/>
                </a:lnTo>
                <a:lnTo>
                  <a:pt x="3987" y="2095"/>
                </a:lnTo>
                <a:lnTo>
                  <a:pt x="6870" y="1015"/>
                </a:lnTo>
                <a:lnTo>
                  <a:pt x="7270" y="415"/>
                </a:lnTo>
                <a:close/>
              </a:path>
              <a:path w="10795" h="5080">
                <a:moveTo>
                  <a:pt x="7505" y="355"/>
                </a:moveTo>
                <a:lnTo>
                  <a:pt x="7270" y="415"/>
                </a:lnTo>
                <a:lnTo>
                  <a:pt x="6982" y="899"/>
                </a:lnTo>
                <a:lnTo>
                  <a:pt x="7505" y="355"/>
                </a:lnTo>
                <a:close/>
              </a:path>
              <a:path w="10795" h="5080">
                <a:moveTo>
                  <a:pt x="7518" y="0"/>
                </a:moveTo>
                <a:lnTo>
                  <a:pt x="7270" y="415"/>
                </a:lnTo>
                <a:lnTo>
                  <a:pt x="7505" y="355"/>
                </a:lnTo>
                <a:lnTo>
                  <a:pt x="10244" y="355"/>
                </a:lnTo>
                <a:lnTo>
                  <a:pt x="10286" y="25"/>
                </a:lnTo>
                <a:lnTo>
                  <a:pt x="751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6415067" y="2962418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765" y="0"/>
                </a:moveTo>
                <a:lnTo>
                  <a:pt x="939" y="1485"/>
                </a:lnTo>
                <a:lnTo>
                  <a:pt x="0" y="2324"/>
                </a:lnTo>
                <a:lnTo>
                  <a:pt x="838" y="3517"/>
                </a:lnTo>
                <a:lnTo>
                  <a:pt x="1397" y="4203"/>
                </a:lnTo>
                <a:lnTo>
                  <a:pt x="1524" y="3784"/>
                </a:lnTo>
                <a:lnTo>
                  <a:pt x="176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6288303" y="2860903"/>
            <a:ext cx="19685" cy="22225"/>
          </a:xfrm>
          <a:custGeom>
            <a:avLst/>
            <a:gdLst/>
            <a:ahLst/>
            <a:cxnLst/>
            <a:rect l="l" t="t" r="r" b="b"/>
            <a:pathLst>
              <a:path w="19685" h="22225">
                <a:moveTo>
                  <a:pt x="2413" y="20637"/>
                </a:moveTo>
                <a:lnTo>
                  <a:pt x="0" y="21869"/>
                </a:lnTo>
                <a:lnTo>
                  <a:pt x="1765" y="22009"/>
                </a:lnTo>
                <a:lnTo>
                  <a:pt x="1638" y="21907"/>
                </a:lnTo>
                <a:lnTo>
                  <a:pt x="2413" y="20637"/>
                </a:lnTo>
                <a:close/>
              </a:path>
              <a:path w="19685" h="22225">
                <a:moveTo>
                  <a:pt x="12738" y="11264"/>
                </a:moveTo>
                <a:lnTo>
                  <a:pt x="11544" y="9906"/>
                </a:lnTo>
                <a:lnTo>
                  <a:pt x="11709" y="8763"/>
                </a:lnTo>
                <a:lnTo>
                  <a:pt x="11188" y="7670"/>
                </a:lnTo>
                <a:lnTo>
                  <a:pt x="10185" y="10756"/>
                </a:lnTo>
                <a:lnTo>
                  <a:pt x="11544" y="10909"/>
                </a:lnTo>
                <a:lnTo>
                  <a:pt x="11645" y="11214"/>
                </a:lnTo>
                <a:lnTo>
                  <a:pt x="11163" y="12192"/>
                </a:lnTo>
                <a:lnTo>
                  <a:pt x="11798" y="12039"/>
                </a:lnTo>
                <a:lnTo>
                  <a:pt x="12738" y="11264"/>
                </a:lnTo>
                <a:close/>
              </a:path>
              <a:path w="19685" h="22225">
                <a:moveTo>
                  <a:pt x="16992" y="2171"/>
                </a:moveTo>
                <a:lnTo>
                  <a:pt x="15786" y="1905"/>
                </a:lnTo>
                <a:lnTo>
                  <a:pt x="15506" y="2857"/>
                </a:lnTo>
                <a:lnTo>
                  <a:pt x="13462" y="8534"/>
                </a:lnTo>
                <a:lnTo>
                  <a:pt x="14757" y="8204"/>
                </a:lnTo>
                <a:lnTo>
                  <a:pt x="16510" y="7950"/>
                </a:lnTo>
                <a:lnTo>
                  <a:pt x="16624" y="6908"/>
                </a:lnTo>
                <a:lnTo>
                  <a:pt x="16814" y="5854"/>
                </a:lnTo>
                <a:lnTo>
                  <a:pt x="16865" y="5600"/>
                </a:lnTo>
                <a:lnTo>
                  <a:pt x="16332" y="5588"/>
                </a:lnTo>
                <a:lnTo>
                  <a:pt x="15557" y="5854"/>
                </a:lnTo>
                <a:lnTo>
                  <a:pt x="15379" y="5041"/>
                </a:lnTo>
                <a:lnTo>
                  <a:pt x="15201" y="4495"/>
                </a:lnTo>
                <a:lnTo>
                  <a:pt x="15684" y="4229"/>
                </a:lnTo>
                <a:lnTo>
                  <a:pt x="16141" y="4127"/>
                </a:lnTo>
                <a:lnTo>
                  <a:pt x="16205" y="2743"/>
                </a:lnTo>
                <a:lnTo>
                  <a:pt x="16637" y="2578"/>
                </a:lnTo>
                <a:lnTo>
                  <a:pt x="16992" y="2171"/>
                </a:lnTo>
                <a:close/>
              </a:path>
              <a:path w="19685" h="22225">
                <a:moveTo>
                  <a:pt x="17449" y="1816"/>
                </a:moveTo>
                <a:lnTo>
                  <a:pt x="17322" y="1790"/>
                </a:lnTo>
                <a:lnTo>
                  <a:pt x="16992" y="2171"/>
                </a:lnTo>
                <a:lnTo>
                  <a:pt x="17373" y="2247"/>
                </a:lnTo>
                <a:lnTo>
                  <a:pt x="17449" y="1816"/>
                </a:lnTo>
                <a:close/>
              </a:path>
              <a:path w="19685" h="22225">
                <a:moveTo>
                  <a:pt x="19469" y="1143"/>
                </a:moveTo>
                <a:lnTo>
                  <a:pt x="19431" y="698"/>
                </a:lnTo>
                <a:lnTo>
                  <a:pt x="19405" y="393"/>
                </a:lnTo>
                <a:lnTo>
                  <a:pt x="19164" y="76"/>
                </a:lnTo>
                <a:lnTo>
                  <a:pt x="17805" y="0"/>
                </a:lnTo>
                <a:lnTo>
                  <a:pt x="17449" y="1816"/>
                </a:lnTo>
                <a:lnTo>
                  <a:pt x="18643" y="1993"/>
                </a:lnTo>
                <a:lnTo>
                  <a:pt x="18948" y="698"/>
                </a:lnTo>
                <a:lnTo>
                  <a:pt x="19469" y="114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6412444" y="2966112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333" y="203"/>
                </a:moveTo>
                <a:lnTo>
                  <a:pt x="762" y="516"/>
                </a:lnTo>
                <a:lnTo>
                  <a:pt x="647" y="952"/>
                </a:lnTo>
                <a:lnTo>
                  <a:pt x="0" y="2794"/>
                </a:lnTo>
                <a:lnTo>
                  <a:pt x="1003" y="2946"/>
                </a:lnTo>
                <a:lnTo>
                  <a:pt x="1244" y="2514"/>
                </a:lnTo>
                <a:lnTo>
                  <a:pt x="1333" y="203"/>
                </a:lnTo>
                <a:close/>
              </a:path>
              <a:path w="1904" h="3175">
                <a:moveTo>
                  <a:pt x="819" y="303"/>
                </a:moveTo>
                <a:lnTo>
                  <a:pt x="685" y="558"/>
                </a:lnTo>
                <a:lnTo>
                  <a:pt x="819" y="303"/>
                </a:lnTo>
                <a:close/>
              </a:path>
              <a:path w="1904" h="3175">
                <a:moveTo>
                  <a:pt x="825" y="279"/>
                </a:moveTo>
                <a:lnTo>
                  <a:pt x="685" y="304"/>
                </a:lnTo>
                <a:lnTo>
                  <a:pt x="825" y="279"/>
                </a:lnTo>
                <a:close/>
              </a:path>
              <a:path w="1904" h="3175">
                <a:moveTo>
                  <a:pt x="977" y="0"/>
                </a:moveTo>
                <a:lnTo>
                  <a:pt x="800" y="50"/>
                </a:lnTo>
                <a:lnTo>
                  <a:pt x="804" y="203"/>
                </a:lnTo>
                <a:lnTo>
                  <a:pt x="97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6279439" y="2849447"/>
            <a:ext cx="24765" cy="44450"/>
          </a:xfrm>
          <a:custGeom>
            <a:avLst/>
            <a:gdLst/>
            <a:ahLst/>
            <a:cxnLst/>
            <a:rect l="l" t="t" r="r" b="b"/>
            <a:pathLst>
              <a:path w="24764" h="44450">
                <a:moveTo>
                  <a:pt x="5283" y="9232"/>
                </a:moveTo>
                <a:lnTo>
                  <a:pt x="5041" y="9080"/>
                </a:lnTo>
                <a:lnTo>
                  <a:pt x="4787" y="9334"/>
                </a:lnTo>
                <a:lnTo>
                  <a:pt x="4724" y="8890"/>
                </a:lnTo>
                <a:lnTo>
                  <a:pt x="3860" y="8699"/>
                </a:lnTo>
                <a:lnTo>
                  <a:pt x="4178" y="10629"/>
                </a:lnTo>
                <a:lnTo>
                  <a:pt x="4737" y="10325"/>
                </a:lnTo>
                <a:lnTo>
                  <a:pt x="5194" y="10147"/>
                </a:lnTo>
                <a:lnTo>
                  <a:pt x="5054" y="9550"/>
                </a:lnTo>
                <a:lnTo>
                  <a:pt x="5283" y="9232"/>
                </a:lnTo>
                <a:close/>
              </a:path>
              <a:path w="24764" h="44450">
                <a:moveTo>
                  <a:pt x="9156" y="37782"/>
                </a:moveTo>
                <a:lnTo>
                  <a:pt x="8343" y="36334"/>
                </a:lnTo>
                <a:lnTo>
                  <a:pt x="7785" y="37084"/>
                </a:lnTo>
                <a:lnTo>
                  <a:pt x="7404" y="37680"/>
                </a:lnTo>
                <a:lnTo>
                  <a:pt x="7988" y="37998"/>
                </a:lnTo>
                <a:lnTo>
                  <a:pt x="8521" y="38150"/>
                </a:lnTo>
                <a:lnTo>
                  <a:pt x="9156" y="37782"/>
                </a:lnTo>
                <a:close/>
              </a:path>
              <a:path w="24764" h="44450">
                <a:moveTo>
                  <a:pt x="10287" y="42062"/>
                </a:moveTo>
                <a:lnTo>
                  <a:pt x="10007" y="40919"/>
                </a:lnTo>
                <a:lnTo>
                  <a:pt x="9664" y="41529"/>
                </a:lnTo>
                <a:lnTo>
                  <a:pt x="9956" y="42011"/>
                </a:lnTo>
                <a:lnTo>
                  <a:pt x="9956" y="42189"/>
                </a:lnTo>
                <a:lnTo>
                  <a:pt x="10287" y="42062"/>
                </a:lnTo>
                <a:close/>
              </a:path>
              <a:path w="24764" h="44450">
                <a:moveTo>
                  <a:pt x="14744" y="42849"/>
                </a:moveTo>
                <a:lnTo>
                  <a:pt x="13296" y="39865"/>
                </a:lnTo>
                <a:lnTo>
                  <a:pt x="11811" y="40678"/>
                </a:lnTo>
                <a:lnTo>
                  <a:pt x="11696" y="41376"/>
                </a:lnTo>
                <a:lnTo>
                  <a:pt x="9982" y="42659"/>
                </a:lnTo>
                <a:lnTo>
                  <a:pt x="10934" y="43891"/>
                </a:lnTo>
                <a:lnTo>
                  <a:pt x="11671" y="44170"/>
                </a:lnTo>
                <a:lnTo>
                  <a:pt x="12661" y="43662"/>
                </a:lnTo>
                <a:lnTo>
                  <a:pt x="13474" y="44094"/>
                </a:lnTo>
                <a:lnTo>
                  <a:pt x="14744" y="42849"/>
                </a:lnTo>
                <a:close/>
              </a:path>
              <a:path w="24764" h="44450">
                <a:moveTo>
                  <a:pt x="21513" y="1181"/>
                </a:moveTo>
                <a:lnTo>
                  <a:pt x="21310" y="1054"/>
                </a:lnTo>
                <a:lnTo>
                  <a:pt x="20624" y="800"/>
                </a:lnTo>
                <a:lnTo>
                  <a:pt x="14744" y="0"/>
                </a:lnTo>
                <a:lnTo>
                  <a:pt x="8318" y="3136"/>
                </a:lnTo>
                <a:lnTo>
                  <a:pt x="3975" y="5511"/>
                </a:lnTo>
                <a:lnTo>
                  <a:pt x="2171" y="6057"/>
                </a:lnTo>
                <a:lnTo>
                  <a:pt x="0" y="7175"/>
                </a:lnTo>
                <a:lnTo>
                  <a:pt x="1816" y="9474"/>
                </a:lnTo>
                <a:lnTo>
                  <a:pt x="2413" y="9677"/>
                </a:lnTo>
                <a:lnTo>
                  <a:pt x="2235" y="9385"/>
                </a:lnTo>
                <a:lnTo>
                  <a:pt x="2451" y="9232"/>
                </a:lnTo>
                <a:lnTo>
                  <a:pt x="2146" y="9296"/>
                </a:lnTo>
                <a:lnTo>
                  <a:pt x="2578" y="8978"/>
                </a:lnTo>
                <a:lnTo>
                  <a:pt x="2527" y="8788"/>
                </a:lnTo>
                <a:lnTo>
                  <a:pt x="2692" y="8597"/>
                </a:lnTo>
                <a:lnTo>
                  <a:pt x="3302" y="8801"/>
                </a:lnTo>
                <a:lnTo>
                  <a:pt x="3162" y="8597"/>
                </a:lnTo>
                <a:lnTo>
                  <a:pt x="3073" y="8470"/>
                </a:lnTo>
                <a:lnTo>
                  <a:pt x="2019" y="8547"/>
                </a:lnTo>
                <a:lnTo>
                  <a:pt x="1816" y="7620"/>
                </a:lnTo>
                <a:lnTo>
                  <a:pt x="2311" y="6756"/>
                </a:lnTo>
                <a:lnTo>
                  <a:pt x="3175" y="6578"/>
                </a:lnTo>
                <a:lnTo>
                  <a:pt x="2946" y="6172"/>
                </a:lnTo>
                <a:lnTo>
                  <a:pt x="3594" y="6807"/>
                </a:lnTo>
                <a:lnTo>
                  <a:pt x="5143" y="6578"/>
                </a:lnTo>
                <a:lnTo>
                  <a:pt x="6324" y="6438"/>
                </a:lnTo>
                <a:lnTo>
                  <a:pt x="7010" y="6489"/>
                </a:lnTo>
                <a:lnTo>
                  <a:pt x="7569" y="6807"/>
                </a:lnTo>
                <a:lnTo>
                  <a:pt x="7518" y="6438"/>
                </a:lnTo>
                <a:lnTo>
                  <a:pt x="7480" y="6172"/>
                </a:lnTo>
                <a:lnTo>
                  <a:pt x="7467" y="5994"/>
                </a:lnTo>
                <a:lnTo>
                  <a:pt x="7759" y="5346"/>
                </a:lnTo>
                <a:lnTo>
                  <a:pt x="8394" y="3390"/>
                </a:lnTo>
                <a:lnTo>
                  <a:pt x="9042" y="3581"/>
                </a:lnTo>
                <a:lnTo>
                  <a:pt x="9169" y="3390"/>
                </a:lnTo>
                <a:lnTo>
                  <a:pt x="9690" y="2641"/>
                </a:lnTo>
                <a:lnTo>
                  <a:pt x="11645" y="3136"/>
                </a:lnTo>
                <a:lnTo>
                  <a:pt x="12103" y="2959"/>
                </a:lnTo>
                <a:lnTo>
                  <a:pt x="13055" y="2641"/>
                </a:lnTo>
                <a:lnTo>
                  <a:pt x="15862" y="1955"/>
                </a:lnTo>
                <a:lnTo>
                  <a:pt x="15913" y="1676"/>
                </a:lnTo>
                <a:lnTo>
                  <a:pt x="15976" y="1930"/>
                </a:lnTo>
                <a:lnTo>
                  <a:pt x="16141" y="2489"/>
                </a:lnTo>
                <a:lnTo>
                  <a:pt x="17792" y="3111"/>
                </a:lnTo>
                <a:lnTo>
                  <a:pt x="17564" y="2692"/>
                </a:lnTo>
                <a:lnTo>
                  <a:pt x="18707" y="2489"/>
                </a:lnTo>
                <a:lnTo>
                  <a:pt x="18783" y="2133"/>
                </a:lnTo>
                <a:lnTo>
                  <a:pt x="18808" y="1676"/>
                </a:lnTo>
                <a:lnTo>
                  <a:pt x="17868" y="1930"/>
                </a:lnTo>
                <a:lnTo>
                  <a:pt x="17691" y="2133"/>
                </a:lnTo>
                <a:lnTo>
                  <a:pt x="17640" y="1676"/>
                </a:lnTo>
                <a:lnTo>
                  <a:pt x="17767" y="1117"/>
                </a:lnTo>
                <a:lnTo>
                  <a:pt x="18326" y="1333"/>
                </a:lnTo>
                <a:lnTo>
                  <a:pt x="18351" y="1143"/>
                </a:lnTo>
                <a:lnTo>
                  <a:pt x="18592" y="1117"/>
                </a:lnTo>
                <a:lnTo>
                  <a:pt x="19227" y="1054"/>
                </a:lnTo>
                <a:lnTo>
                  <a:pt x="21513" y="1181"/>
                </a:lnTo>
                <a:close/>
              </a:path>
              <a:path w="24764" h="44450">
                <a:moveTo>
                  <a:pt x="22707" y="1244"/>
                </a:moveTo>
                <a:lnTo>
                  <a:pt x="21513" y="1181"/>
                </a:lnTo>
                <a:lnTo>
                  <a:pt x="22352" y="1689"/>
                </a:lnTo>
                <a:lnTo>
                  <a:pt x="22707" y="1244"/>
                </a:lnTo>
                <a:close/>
              </a:path>
              <a:path w="24764" h="44450">
                <a:moveTo>
                  <a:pt x="24498" y="2997"/>
                </a:moveTo>
                <a:lnTo>
                  <a:pt x="22834" y="1981"/>
                </a:lnTo>
                <a:lnTo>
                  <a:pt x="22352" y="1689"/>
                </a:lnTo>
                <a:lnTo>
                  <a:pt x="22136" y="1955"/>
                </a:lnTo>
                <a:lnTo>
                  <a:pt x="21805" y="1676"/>
                </a:lnTo>
                <a:lnTo>
                  <a:pt x="21170" y="2019"/>
                </a:lnTo>
                <a:lnTo>
                  <a:pt x="21907" y="1981"/>
                </a:lnTo>
                <a:lnTo>
                  <a:pt x="24498" y="2997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6360591" y="2904515"/>
            <a:ext cx="51435" cy="53975"/>
          </a:xfrm>
          <a:custGeom>
            <a:avLst/>
            <a:gdLst/>
            <a:ahLst/>
            <a:cxnLst/>
            <a:rect l="l" t="t" r="r" b="b"/>
            <a:pathLst>
              <a:path w="51435" h="53975">
                <a:moveTo>
                  <a:pt x="1219" y="12052"/>
                </a:moveTo>
                <a:lnTo>
                  <a:pt x="736" y="10972"/>
                </a:lnTo>
                <a:lnTo>
                  <a:pt x="914" y="11963"/>
                </a:lnTo>
                <a:lnTo>
                  <a:pt x="1041" y="12496"/>
                </a:lnTo>
                <a:lnTo>
                  <a:pt x="1219" y="12052"/>
                </a:lnTo>
                <a:close/>
              </a:path>
              <a:path w="51435" h="53975">
                <a:moveTo>
                  <a:pt x="1308" y="13652"/>
                </a:moveTo>
                <a:lnTo>
                  <a:pt x="1041" y="12496"/>
                </a:lnTo>
                <a:lnTo>
                  <a:pt x="0" y="15074"/>
                </a:lnTo>
                <a:lnTo>
                  <a:pt x="927" y="16243"/>
                </a:lnTo>
                <a:lnTo>
                  <a:pt x="673" y="15748"/>
                </a:lnTo>
                <a:lnTo>
                  <a:pt x="927" y="14249"/>
                </a:lnTo>
                <a:lnTo>
                  <a:pt x="1308" y="13652"/>
                </a:lnTo>
                <a:close/>
              </a:path>
              <a:path w="51435" h="53975">
                <a:moveTo>
                  <a:pt x="3365" y="9639"/>
                </a:moveTo>
                <a:lnTo>
                  <a:pt x="3352" y="9080"/>
                </a:lnTo>
                <a:lnTo>
                  <a:pt x="3263" y="8204"/>
                </a:lnTo>
                <a:lnTo>
                  <a:pt x="3136" y="7937"/>
                </a:lnTo>
                <a:lnTo>
                  <a:pt x="2565" y="7886"/>
                </a:lnTo>
                <a:lnTo>
                  <a:pt x="3111" y="8204"/>
                </a:lnTo>
                <a:lnTo>
                  <a:pt x="1587" y="8013"/>
                </a:lnTo>
                <a:lnTo>
                  <a:pt x="165" y="8966"/>
                </a:lnTo>
                <a:lnTo>
                  <a:pt x="469" y="10375"/>
                </a:lnTo>
                <a:lnTo>
                  <a:pt x="736" y="10972"/>
                </a:lnTo>
                <a:lnTo>
                  <a:pt x="393" y="9080"/>
                </a:lnTo>
                <a:lnTo>
                  <a:pt x="2997" y="9690"/>
                </a:lnTo>
                <a:lnTo>
                  <a:pt x="3365" y="9639"/>
                </a:lnTo>
                <a:close/>
              </a:path>
              <a:path w="51435" h="53975">
                <a:moveTo>
                  <a:pt x="4025" y="8115"/>
                </a:moveTo>
                <a:lnTo>
                  <a:pt x="3771" y="7924"/>
                </a:lnTo>
                <a:lnTo>
                  <a:pt x="3314" y="7594"/>
                </a:lnTo>
                <a:lnTo>
                  <a:pt x="3327" y="7886"/>
                </a:lnTo>
                <a:lnTo>
                  <a:pt x="3441" y="8115"/>
                </a:lnTo>
                <a:lnTo>
                  <a:pt x="3479" y="7988"/>
                </a:lnTo>
                <a:lnTo>
                  <a:pt x="3708" y="7937"/>
                </a:lnTo>
                <a:lnTo>
                  <a:pt x="3898" y="8102"/>
                </a:lnTo>
                <a:lnTo>
                  <a:pt x="4025" y="8115"/>
                </a:lnTo>
                <a:close/>
              </a:path>
              <a:path w="51435" h="53975">
                <a:moveTo>
                  <a:pt x="4368" y="8356"/>
                </a:moveTo>
                <a:lnTo>
                  <a:pt x="4279" y="8115"/>
                </a:lnTo>
                <a:lnTo>
                  <a:pt x="4025" y="8115"/>
                </a:lnTo>
                <a:lnTo>
                  <a:pt x="4368" y="8356"/>
                </a:lnTo>
                <a:close/>
              </a:path>
              <a:path w="51435" h="53975">
                <a:moveTo>
                  <a:pt x="7340" y="42900"/>
                </a:moveTo>
                <a:lnTo>
                  <a:pt x="5918" y="43307"/>
                </a:lnTo>
                <a:lnTo>
                  <a:pt x="5664" y="43180"/>
                </a:lnTo>
                <a:lnTo>
                  <a:pt x="5245" y="43484"/>
                </a:lnTo>
                <a:lnTo>
                  <a:pt x="4445" y="42989"/>
                </a:lnTo>
                <a:lnTo>
                  <a:pt x="3517" y="43014"/>
                </a:lnTo>
                <a:lnTo>
                  <a:pt x="2070" y="43764"/>
                </a:lnTo>
                <a:lnTo>
                  <a:pt x="3797" y="46240"/>
                </a:lnTo>
                <a:lnTo>
                  <a:pt x="4673" y="46189"/>
                </a:lnTo>
                <a:lnTo>
                  <a:pt x="4495" y="46024"/>
                </a:lnTo>
                <a:lnTo>
                  <a:pt x="4826" y="45974"/>
                </a:lnTo>
                <a:lnTo>
                  <a:pt x="4838" y="46266"/>
                </a:lnTo>
                <a:lnTo>
                  <a:pt x="4965" y="45923"/>
                </a:lnTo>
                <a:lnTo>
                  <a:pt x="5092" y="45897"/>
                </a:lnTo>
                <a:lnTo>
                  <a:pt x="5384" y="45427"/>
                </a:lnTo>
                <a:lnTo>
                  <a:pt x="5956" y="44221"/>
                </a:lnTo>
                <a:lnTo>
                  <a:pt x="6273" y="43827"/>
                </a:lnTo>
                <a:lnTo>
                  <a:pt x="6350" y="43586"/>
                </a:lnTo>
                <a:lnTo>
                  <a:pt x="7061" y="43243"/>
                </a:lnTo>
                <a:lnTo>
                  <a:pt x="6311" y="43497"/>
                </a:lnTo>
                <a:lnTo>
                  <a:pt x="7340" y="42900"/>
                </a:lnTo>
                <a:close/>
              </a:path>
              <a:path w="51435" h="53975">
                <a:moveTo>
                  <a:pt x="23723" y="3454"/>
                </a:moveTo>
                <a:lnTo>
                  <a:pt x="21932" y="1689"/>
                </a:lnTo>
                <a:lnTo>
                  <a:pt x="21170" y="1270"/>
                </a:lnTo>
                <a:lnTo>
                  <a:pt x="20599" y="584"/>
                </a:lnTo>
                <a:lnTo>
                  <a:pt x="19888" y="0"/>
                </a:lnTo>
                <a:lnTo>
                  <a:pt x="20701" y="1320"/>
                </a:lnTo>
                <a:lnTo>
                  <a:pt x="22390" y="2501"/>
                </a:lnTo>
                <a:lnTo>
                  <a:pt x="23723" y="3454"/>
                </a:lnTo>
                <a:close/>
              </a:path>
              <a:path w="51435" h="53975">
                <a:moveTo>
                  <a:pt x="51422" y="53263"/>
                </a:moveTo>
                <a:lnTo>
                  <a:pt x="51371" y="52019"/>
                </a:lnTo>
                <a:lnTo>
                  <a:pt x="51142" y="51828"/>
                </a:lnTo>
                <a:lnTo>
                  <a:pt x="51168" y="51587"/>
                </a:lnTo>
                <a:lnTo>
                  <a:pt x="50622" y="51511"/>
                </a:lnTo>
                <a:lnTo>
                  <a:pt x="50838" y="51409"/>
                </a:lnTo>
                <a:lnTo>
                  <a:pt x="50977" y="51092"/>
                </a:lnTo>
                <a:lnTo>
                  <a:pt x="50431" y="51371"/>
                </a:lnTo>
                <a:lnTo>
                  <a:pt x="49923" y="51181"/>
                </a:lnTo>
                <a:lnTo>
                  <a:pt x="51066" y="53936"/>
                </a:lnTo>
                <a:lnTo>
                  <a:pt x="51422" y="53263"/>
                </a:lnTo>
                <a:close/>
              </a:path>
              <a:path w="51435" h="53975">
                <a:moveTo>
                  <a:pt x="51422" y="51752"/>
                </a:moveTo>
                <a:lnTo>
                  <a:pt x="51181" y="51727"/>
                </a:lnTo>
                <a:lnTo>
                  <a:pt x="51396" y="52019"/>
                </a:lnTo>
                <a:lnTo>
                  <a:pt x="51422" y="5175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6295085" y="2853042"/>
            <a:ext cx="13335" cy="22860"/>
          </a:xfrm>
          <a:custGeom>
            <a:avLst/>
            <a:gdLst/>
            <a:ahLst/>
            <a:cxnLst/>
            <a:rect l="l" t="t" r="r" b="b"/>
            <a:pathLst>
              <a:path w="13335" h="22860">
                <a:moveTo>
                  <a:pt x="1397" y="21056"/>
                </a:moveTo>
                <a:lnTo>
                  <a:pt x="800" y="20802"/>
                </a:lnTo>
                <a:lnTo>
                  <a:pt x="0" y="20878"/>
                </a:lnTo>
                <a:lnTo>
                  <a:pt x="190" y="22682"/>
                </a:lnTo>
                <a:lnTo>
                  <a:pt x="1117" y="22326"/>
                </a:lnTo>
                <a:lnTo>
                  <a:pt x="1397" y="21856"/>
                </a:lnTo>
                <a:lnTo>
                  <a:pt x="1397" y="21056"/>
                </a:lnTo>
                <a:close/>
              </a:path>
              <a:path w="13335" h="22860">
                <a:moveTo>
                  <a:pt x="12852" y="3746"/>
                </a:moveTo>
                <a:lnTo>
                  <a:pt x="12585" y="2679"/>
                </a:lnTo>
                <a:lnTo>
                  <a:pt x="12433" y="2108"/>
                </a:lnTo>
                <a:lnTo>
                  <a:pt x="11480" y="1333"/>
                </a:lnTo>
                <a:lnTo>
                  <a:pt x="12763" y="0"/>
                </a:lnTo>
                <a:lnTo>
                  <a:pt x="10744" y="584"/>
                </a:lnTo>
                <a:lnTo>
                  <a:pt x="11137" y="787"/>
                </a:lnTo>
                <a:lnTo>
                  <a:pt x="11544" y="2400"/>
                </a:lnTo>
                <a:lnTo>
                  <a:pt x="11557" y="3289"/>
                </a:lnTo>
                <a:lnTo>
                  <a:pt x="11290" y="4216"/>
                </a:lnTo>
                <a:lnTo>
                  <a:pt x="10502" y="4978"/>
                </a:lnTo>
                <a:lnTo>
                  <a:pt x="11696" y="4978"/>
                </a:lnTo>
                <a:lnTo>
                  <a:pt x="11887" y="5067"/>
                </a:lnTo>
                <a:lnTo>
                  <a:pt x="11887" y="3822"/>
                </a:lnTo>
                <a:lnTo>
                  <a:pt x="12852" y="374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6597268" y="3182607"/>
            <a:ext cx="7620" cy="3810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0" y="0"/>
                </a:moveTo>
                <a:lnTo>
                  <a:pt x="279" y="1016"/>
                </a:lnTo>
                <a:lnTo>
                  <a:pt x="3505" y="1790"/>
                </a:lnTo>
                <a:lnTo>
                  <a:pt x="3098" y="3657"/>
                </a:lnTo>
                <a:lnTo>
                  <a:pt x="4800" y="3657"/>
                </a:lnTo>
                <a:lnTo>
                  <a:pt x="4889" y="3238"/>
                </a:lnTo>
                <a:lnTo>
                  <a:pt x="7226" y="3416"/>
                </a:lnTo>
                <a:lnTo>
                  <a:pt x="7416" y="2768"/>
                </a:lnTo>
                <a:lnTo>
                  <a:pt x="6083" y="2374"/>
                </a:lnTo>
                <a:lnTo>
                  <a:pt x="3784" y="2463"/>
                </a:lnTo>
                <a:lnTo>
                  <a:pt x="3390" y="1371"/>
                </a:lnTo>
                <a:lnTo>
                  <a:pt x="3098" y="457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6371923" y="2941430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42" y="0"/>
                </a:moveTo>
                <a:lnTo>
                  <a:pt x="0" y="317"/>
                </a:lnTo>
                <a:lnTo>
                  <a:pt x="203" y="1003"/>
                </a:lnTo>
                <a:lnTo>
                  <a:pt x="444" y="927"/>
                </a:lnTo>
                <a:lnTo>
                  <a:pt x="596" y="647"/>
                </a:lnTo>
                <a:lnTo>
                  <a:pt x="34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6269123" y="288337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253" y="711"/>
                </a:lnTo>
                <a:lnTo>
                  <a:pt x="825" y="901"/>
                </a:lnTo>
                <a:lnTo>
                  <a:pt x="850" y="381"/>
                </a:lnTo>
                <a:lnTo>
                  <a:pt x="241" y="609"/>
                </a:lnTo>
                <a:lnTo>
                  <a:pt x="634" y="152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6339487" y="2911300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552" y="0"/>
                </a:moveTo>
                <a:lnTo>
                  <a:pt x="711" y="304"/>
                </a:lnTo>
                <a:lnTo>
                  <a:pt x="0" y="927"/>
                </a:lnTo>
                <a:lnTo>
                  <a:pt x="406" y="2806"/>
                </a:lnTo>
                <a:lnTo>
                  <a:pt x="1689" y="3060"/>
                </a:lnTo>
                <a:lnTo>
                  <a:pt x="1358" y="2057"/>
                </a:lnTo>
                <a:lnTo>
                  <a:pt x="255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6411290" y="2953346"/>
            <a:ext cx="27305" cy="10160"/>
          </a:xfrm>
          <a:custGeom>
            <a:avLst/>
            <a:gdLst/>
            <a:ahLst/>
            <a:cxnLst/>
            <a:rect l="l" t="t" r="r" b="b"/>
            <a:pathLst>
              <a:path w="27304" h="10160">
                <a:moveTo>
                  <a:pt x="2260" y="8280"/>
                </a:moveTo>
                <a:lnTo>
                  <a:pt x="1930" y="6769"/>
                </a:lnTo>
                <a:lnTo>
                  <a:pt x="1651" y="6946"/>
                </a:lnTo>
                <a:lnTo>
                  <a:pt x="1536" y="6743"/>
                </a:lnTo>
                <a:lnTo>
                  <a:pt x="1447" y="7086"/>
                </a:lnTo>
                <a:lnTo>
                  <a:pt x="1320" y="6959"/>
                </a:lnTo>
                <a:lnTo>
                  <a:pt x="1168" y="6908"/>
                </a:lnTo>
                <a:lnTo>
                  <a:pt x="1231" y="7213"/>
                </a:lnTo>
                <a:lnTo>
                  <a:pt x="939" y="6718"/>
                </a:lnTo>
                <a:lnTo>
                  <a:pt x="1143" y="7518"/>
                </a:lnTo>
                <a:lnTo>
                  <a:pt x="863" y="7518"/>
                </a:lnTo>
                <a:lnTo>
                  <a:pt x="304" y="8356"/>
                </a:lnTo>
                <a:lnTo>
                  <a:pt x="0" y="9029"/>
                </a:lnTo>
                <a:lnTo>
                  <a:pt x="1231" y="9677"/>
                </a:lnTo>
                <a:lnTo>
                  <a:pt x="1320" y="9461"/>
                </a:lnTo>
                <a:lnTo>
                  <a:pt x="1155" y="9410"/>
                </a:lnTo>
                <a:lnTo>
                  <a:pt x="1790" y="9601"/>
                </a:lnTo>
                <a:lnTo>
                  <a:pt x="2019" y="8661"/>
                </a:lnTo>
                <a:lnTo>
                  <a:pt x="2260" y="8280"/>
                </a:lnTo>
                <a:close/>
              </a:path>
              <a:path w="27304" h="10160">
                <a:moveTo>
                  <a:pt x="26403" y="0"/>
                </a:moveTo>
                <a:lnTo>
                  <a:pt x="24841" y="127"/>
                </a:lnTo>
                <a:lnTo>
                  <a:pt x="25146" y="863"/>
                </a:lnTo>
                <a:lnTo>
                  <a:pt x="25895" y="1041"/>
                </a:lnTo>
                <a:lnTo>
                  <a:pt x="25895" y="673"/>
                </a:lnTo>
                <a:lnTo>
                  <a:pt x="26403" y="0"/>
                </a:lnTo>
                <a:close/>
              </a:path>
              <a:path w="27304" h="10160">
                <a:moveTo>
                  <a:pt x="26746" y="5232"/>
                </a:moveTo>
                <a:lnTo>
                  <a:pt x="26695" y="5080"/>
                </a:lnTo>
                <a:lnTo>
                  <a:pt x="26187" y="3302"/>
                </a:lnTo>
                <a:lnTo>
                  <a:pt x="26047" y="2819"/>
                </a:lnTo>
                <a:lnTo>
                  <a:pt x="25933" y="2235"/>
                </a:lnTo>
                <a:lnTo>
                  <a:pt x="25857" y="3302"/>
                </a:lnTo>
                <a:lnTo>
                  <a:pt x="25311" y="1574"/>
                </a:lnTo>
                <a:lnTo>
                  <a:pt x="25234" y="1333"/>
                </a:lnTo>
                <a:lnTo>
                  <a:pt x="25057" y="1409"/>
                </a:lnTo>
                <a:lnTo>
                  <a:pt x="25184" y="1574"/>
                </a:lnTo>
                <a:lnTo>
                  <a:pt x="24955" y="1409"/>
                </a:lnTo>
                <a:lnTo>
                  <a:pt x="24168" y="368"/>
                </a:lnTo>
                <a:lnTo>
                  <a:pt x="24396" y="2425"/>
                </a:lnTo>
                <a:lnTo>
                  <a:pt x="24790" y="2819"/>
                </a:lnTo>
                <a:lnTo>
                  <a:pt x="25031" y="3644"/>
                </a:lnTo>
                <a:lnTo>
                  <a:pt x="24345" y="4991"/>
                </a:lnTo>
                <a:lnTo>
                  <a:pt x="24498" y="5232"/>
                </a:lnTo>
                <a:lnTo>
                  <a:pt x="24561" y="5384"/>
                </a:lnTo>
                <a:lnTo>
                  <a:pt x="24358" y="5689"/>
                </a:lnTo>
                <a:lnTo>
                  <a:pt x="24549" y="5664"/>
                </a:lnTo>
                <a:lnTo>
                  <a:pt x="25107" y="5080"/>
                </a:lnTo>
                <a:lnTo>
                  <a:pt x="24980" y="5384"/>
                </a:lnTo>
                <a:lnTo>
                  <a:pt x="26746" y="523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6270511" y="2864459"/>
            <a:ext cx="4445" cy="20320"/>
          </a:xfrm>
          <a:custGeom>
            <a:avLst/>
            <a:gdLst/>
            <a:ahLst/>
            <a:cxnLst/>
            <a:rect l="l" t="t" r="r" b="b"/>
            <a:pathLst>
              <a:path w="4445" h="20319">
                <a:moveTo>
                  <a:pt x="800" y="19748"/>
                </a:moveTo>
                <a:lnTo>
                  <a:pt x="533" y="19367"/>
                </a:lnTo>
                <a:lnTo>
                  <a:pt x="0" y="19380"/>
                </a:lnTo>
                <a:lnTo>
                  <a:pt x="88" y="19977"/>
                </a:lnTo>
                <a:lnTo>
                  <a:pt x="635" y="19812"/>
                </a:lnTo>
                <a:lnTo>
                  <a:pt x="800" y="19748"/>
                </a:lnTo>
                <a:close/>
              </a:path>
              <a:path w="4445" h="20319">
                <a:moveTo>
                  <a:pt x="3492" y="1866"/>
                </a:moveTo>
                <a:lnTo>
                  <a:pt x="3479" y="1587"/>
                </a:lnTo>
                <a:lnTo>
                  <a:pt x="2794" y="1587"/>
                </a:lnTo>
                <a:lnTo>
                  <a:pt x="2692" y="1295"/>
                </a:lnTo>
                <a:lnTo>
                  <a:pt x="3048" y="1524"/>
                </a:lnTo>
                <a:lnTo>
                  <a:pt x="3124" y="1295"/>
                </a:lnTo>
                <a:lnTo>
                  <a:pt x="2857" y="939"/>
                </a:lnTo>
                <a:lnTo>
                  <a:pt x="3149" y="304"/>
                </a:lnTo>
                <a:lnTo>
                  <a:pt x="3263" y="101"/>
                </a:lnTo>
                <a:lnTo>
                  <a:pt x="2730" y="0"/>
                </a:lnTo>
                <a:lnTo>
                  <a:pt x="1498" y="1270"/>
                </a:lnTo>
                <a:lnTo>
                  <a:pt x="1333" y="2146"/>
                </a:lnTo>
                <a:lnTo>
                  <a:pt x="1181" y="2425"/>
                </a:lnTo>
                <a:lnTo>
                  <a:pt x="1397" y="2146"/>
                </a:lnTo>
                <a:lnTo>
                  <a:pt x="1498" y="1930"/>
                </a:lnTo>
                <a:lnTo>
                  <a:pt x="1651" y="1866"/>
                </a:lnTo>
                <a:lnTo>
                  <a:pt x="1549" y="2717"/>
                </a:lnTo>
                <a:lnTo>
                  <a:pt x="1397" y="2603"/>
                </a:lnTo>
                <a:lnTo>
                  <a:pt x="838" y="3695"/>
                </a:lnTo>
                <a:lnTo>
                  <a:pt x="673" y="5676"/>
                </a:lnTo>
                <a:lnTo>
                  <a:pt x="1955" y="6184"/>
                </a:lnTo>
                <a:lnTo>
                  <a:pt x="1854" y="5867"/>
                </a:lnTo>
                <a:lnTo>
                  <a:pt x="1371" y="5524"/>
                </a:lnTo>
                <a:lnTo>
                  <a:pt x="1866" y="5384"/>
                </a:lnTo>
                <a:lnTo>
                  <a:pt x="1727" y="5676"/>
                </a:lnTo>
                <a:lnTo>
                  <a:pt x="2057" y="5537"/>
                </a:lnTo>
                <a:lnTo>
                  <a:pt x="1993" y="5384"/>
                </a:lnTo>
                <a:lnTo>
                  <a:pt x="1816" y="4991"/>
                </a:lnTo>
                <a:lnTo>
                  <a:pt x="2057" y="4559"/>
                </a:lnTo>
                <a:lnTo>
                  <a:pt x="2171" y="4254"/>
                </a:lnTo>
                <a:lnTo>
                  <a:pt x="2857" y="3289"/>
                </a:lnTo>
                <a:lnTo>
                  <a:pt x="3416" y="3136"/>
                </a:lnTo>
                <a:lnTo>
                  <a:pt x="3073" y="2717"/>
                </a:lnTo>
                <a:lnTo>
                  <a:pt x="3429" y="2425"/>
                </a:lnTo>
                <a:lnTo>
                  <a:pt x="3454" y="2565"/>
                </a:lnTo>
                <a:lnTo>
                  <a:pt x="3479" y="2425"/>
                </a:lnTo>
                <a:lnTo>
                  <a:pt x="3492" y="1866"/>
                </a:lnTo>
                <a:close/>
              </a:path>
              <a:path w="4445" h="20319">
                <a:moveTo>
                  <a:pt x="3886" y="3048"/>
                </a:moveTo>
                <a:lnTo>
                  <a:pt x="3479" y="2743"/>
                </a:lnTo>
                <a:lnTo>
                  <a:pt x="3517" y="3048"/>
                </a:lnTo>
                <a:lnTo>
                  <a:pt x="3886" y="304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6355778" y="292780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3124" y="3949"/>
                </a:moveTo>
                <a:lnTo>
                  <a:pt x="2781" y="3060"/>
                </a:lnTo>
                <a:lnTo>
                  <a:pt x="2578" y="2755"/>
                </a:lnTo>
                <a:lnTo>
                  <a:pt x="2349" y="812"/>
                </a:lnTo>
                <a:lnTo>
                  <a:pt x="774" y="0"/>
                </a:lnTo>
                <a:lnTo>
                  <a:pt x="0" y="3302"/>
                </a:lnTo>
                <a:lnTo>
                  <a:pt x="889" y="4711"/>
                </a:lnTo>
                <a:lnTo>
                  <a:pt x="685" y="4165"/>
                </a:lnTo>
                <a:lnTo>
                  <a:pt x="1460" y="3632"/>
                </a:lnTo>
                <a:lnTo>
                  <a:pt x="1841" y="3276"/>
                </a:lnTo>
                <a:lnTo>
                  <a:pt x="2273" y="3022"/>
                </a:lnTo>
                <a:lnTo>
                  <a:pt x="3124" y="3949"/>
                </a:lnTo>
                <a:close/>
              </a:path>
              <a:path w="5079" h="12064">
                <a:moveTo>
                  <a:pt x="5080" y="11722"/>
                </a:moveTo>
                <a:lnTo>
                  <a:pt x="4368" y="10528"/>
                </a:lnTo>
                <a:lnTo>
                  <a:pt x="4330" y="11620"/>
                </a:lnTo>
                <a:lnTo>
                  <a:pt x="4635" y="11417"/>
                </a:lnTo>
                <a:lnTo>
                  <a:pt x="4305" y="12001"/>
                </a:lnTo>
                <a:lnTo>
                  <a:pt x="4470" y="11950"/>
                </a:lnTo>
                <a:lnTo>
                  <a:pt x="5080" y="1172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6410228" y="295526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39" y="0"/>
                </a:moveTo>
                <a:lnTo>
                  <a:pt x="0" y="317"/>
                </a:lnTo>
                <a:lnTo>
                  <a:pt x="419" y="469"/>
                </a:lnTo>
                <a:lnTo>
                  <a:pt x="635" y="584"/>
                </a:lnTo>
                <a:lnTo>
                  <a:pt x="533" y="215"/>
                </a:lnTo>
                <a:lnTo>
                  <a:pt x="609" y="25"/>
                </a:lnTo>
                <a:lnTo>
                  <a:pt x="13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6265329" y="2855924"/>
            <a:ext cx="49530" cy="31115"/>
          </a:xfrm>
          <a:custGeom>
            <a:avLst/>
            <a:gdLst/>
            <a:ahLst/>
            <a:cxnLst/>
            <a:rect l="l" t="t" r="r" b="b"/>
            <a:pathLst>
              <a:path w="49529" h="31114">
                <a:moveTo>
                  <a:pt x="1104" y="29959"/>
                </a:moveTo>
                <a:lnTo>
                  <a:pt x="889" y="29959"/>
                </a:lnTo>
                <a:lnTo>
                  <a:pt x="1092" y="30124"/>
                </a:lnTo>
                <a:lnTo>
                  <a:pt x="1104" y="29959"/>
                </a:lnTo>
                <a:close/>
              </a:path>
              <a:path w="49529" h="31114">
                <a:moveTo>
                  <a:pt x="1524" y="30441"/>
                </a:moveTo>
                <a:lnTo>
                  <a:pt x="1092" y="30124"/>
                </a:lnTo>
                <a:lnTo>
                  <a:pt x="1066" y="30403"/>
                </a:lnTo>
                <a:lnTo>
                  <a:pt x="838" y="29857"/>
                </a:lnTo>
                <a:lnTo>
                  <a:pt x="584" y="29908"/>
                </a:lnTo>
                <a:lnTo>
                  <a:pt x="342" y="30175"/>
                </a:lnTo>
                <a:lnTo>
                  <a:pt x="203" y="30556"/>
                </a:lnTo>
                <a:lnTo>
                  <a:pt x="952" y="30645"/>
                </a:lnTo>
                <a:lnTo>
                  <a:pt x="1524" y="30441"/>
                </a:lnTo>
                <a:close/>
              </a:path>
              <a:path w="49529" h="31114">
                <a:moveTo>
                  <a:pt x="1625" y="29946"/>
                </a:moveTo>
                <a:lnTo>
                  <a:pt x="1511" y="28549"/>
                </a:lnTo>
                <a:lnTo>
                  <a:pt x="0" y="29540"/>
                </a:lnTo>
                <a:lnTo>
                  <a:pt x="1104" y="29908"/>
                </a:lnTo>
                <a:lnTo>
                  <a:pt x="1625" y="29946"/>
                </a:lnTo>
                <a:close/>
              </a:path>
              <a:path w="49529" h="31114">
                <a:moveTo>
                  <a:pt x="49403" y="1689"/>
                </a:moveTo>
                <a:lnTo>
                  <a:pt x="47548" y="3200"/>
                </a:lnTo>
                <a:lnTo>
                  <a:pt x="46443" y="2387"/>
                </a:lnTo>
                <a:lnTo>
                  <a:pt x="46024" y="1473"/>
                </a:lnTo>
                <a:lnTo>
                  <a:pt x="45720" y="1473"/>
                </a:lnTo>
                <a:lnTo>
                  <a:pt x="46570" y="762"/>
                </a:lnTo>
                <a:lnTo>
                  <a:pt x="44780" y="0"/>
                </a:lnTo>
                <a:lnTo>
                  <a:pt x="43649" y="2235"/>
                </a:lnTo>
                <a:lnTo>
                  <a:pt x="44538" y="3670"/>
                </a:lnTo>
                <a:lnTo>
                  <a:pt x="44577" y="3263"/>
                </a:lnTo>
                <a:lnTo>
                  <a:pt x="45339" y="4279"/>
                </a:lnTo>
                <a:lnTo>
                  <a:pt x="45770" y="4127"/>
                </a:lnTo>
                <a:lnTo>
                  <a:pt x="45326" y="5054"/>
                </a:lnTo>
                <a:lnTo>
                  <a:pt x="46024" y="4749"/>
                </a:lnTo>
                <a:lnTo>
                  <a:pt x="46126" y="4508"/>
                </a:lnTo>
                <a:lnTo>
                  <a:pt x="46113" y="4711"/>
                </a:lnTo>
                <a:lnTo>
                  <a:pt x="46177" y="4127"/>
                </a:lnTo>
                <a:lnTo>
                  <a:pt x="46126" y="3924"/>
                </a:lnTo>
                <a:lnTo>
                  <a:pt x="46558" y="3784"/>
                </a:lnTo>
                <a:lnTo>
                  <a:pt x="46723" y="3873"/>
                </a:lnTo>
                <a:lnTo>
                  <a:pt x="46189" y="4025"/>
                </a:lnTo>
                <a:lnTo>
                  <a:pt x="46278" y="4495"/>
                </a:lnTo>
                <a:lnTo>
                  <a:pt x="46342" y="4356"/>
                </a:lnTo>
                <a:lnTo>
                  <a:pt x="46278" y="5054"/>
                </a:lnTo>
                <a:lnTo>
                  <a:pt x="45872" y="6057"/>
                </a:lnTo>
                <a:lnTo>
                  <a:pt x="46736" y="6057"/>
                </a:lnTo>
                <a:lnTo>
                  <a:pt x="46710" y="4749"/>
                </a:lnTo>
                <a:lnTo>
                  <a:pt x="48869" y="4508"/>
                </a:lnTo>
                <a:lnTo>
                  <a:pt x="48958" y="4356"/>
                </a:lnTo>
                <a:lnTo>
                  <a:pt x="49301" y="3784"/>
                </a:lnTo>
                <a:lnTo>
                  <a:pt x="49352" y="3263"/>
                </a:lnTo>
                <a:lnTo>
                  <a:pt x="49403" y="168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6570085" y="3055647"/>
            <a:ext cx="3810" cy="1905"/>
          </a:xfrm>
          <a:custGeom>
            <a:avLst/>
            <a:gdLst/>
            <a:ahLst/>
            <a:cxnLst/>
            <a:rect l="l" t="t" r="r" b="b"/>
            <a:pathLst>
              <a:path w="3809" h="1905">
                <a:moveTo>
                  <a:pt x="381" y="0"/>
                </a:moveTo>
                <a:lnTo>
                  <a:pt x="0" y="876"/>
                </a:lnTo>
                <a:lnTo>
                  <a:pt x="406" y="1447"/>
                </a:lnTo>
                <a:lnTo>
                  <a:pt x="2209" y="533"/>
                </a:lnTo>
                <a:lnTo>
                  <a:pt x="2984" y="635"/>
                </a:lnTo>
                <a:lnTo>
                  <a:pt x="3225" y="127"/>
                </a:lnTo>
                <a:lnTo>
                  <a:pt x="38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6284916" y="2880827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0" y="0"/>
                </a:moveTo>
                <a:lnTo>
                  <a:pt x="355" y="3390"/>
                </a:lnTo>
                <a:lnTo>
                  <a:pt x="482" y="4102"/>
                </a:lnTo>
                <a:lnTo>
                  <a:pt x="1041" y="3352"/>
                </a:lnTo>
                <a:lnTo>
                  <a:pt x="1320" y="1676"/>
                </a:lnTo>
                <a:lnTo>
                  <a:pt x="1308" y="977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6430478" y="3147792"/>
            <a:ext cx="39370" cy="25400"/>
          </a:xfrm>
          <a:custGeom>
            <a:avLst/>
            <a:gdLst/>
            <a:ahLst/>
            <a:cxnLst/>
            <a:rect l="l" t="t" r="r" b="b"/>
            <a:pathLst>
              <a:path w="39370" h="25400">
                <a:moveTo>
                  <a:pt x="24762" y="23825"/>
                </a:moveTo>
                <a:lnTo>
                  <a:pt x="23571" y="23825"/>
                </a:lnTo>
                <a:lnTo>
                  <a:pt x="23583" y="24561"/>
                </a:lnTo>
                <a:lnTo>
                  <a:pt x="23983" y="24599"/>
                </a:lnTo>
                <a:lnTo>
                  <a:pt x="27165" y="25311"/>
                </a:lnTo>
                <a:lnTo>
                  <a:pt x="26526" y="24587"/>
                </a:lnTo>
                <a:lnTo>
                  <a:pt x="24762" y="23825"/>
                </a:lnTo>
                <a:close/>
              </a:path>
              <a:path w="39370" h="25400">
                <a:moveTo>
                  <a:pt x="20572" y="22821"/>
                </a:moveTo>
                <a:lnTo>
                  <a:pt x="14173" y="22821"/>
                </a:lnTo>
                <a:lnTo>
                  <a:pt x="15849" y="23304"/>
                </a:lnTo>
                <a:lnTo>
                  <a:pt x="17335" y="23558"/>
                </a:lnTo>
                <a:lnTo>
                  <a:pt x="21259" y="24688"/>
                </a:lnTo>
                <a:lnTo>
                  <a:pt x="23244" y="24269"/>
                </a:lnTo>
                <a:lnTo>
                  <a:pt x="23362" y="24117"/>
                </a:lnTo>
                <a:lnTo>
                  <a:pt x="23536" y="24079"/>
                </a:lnTo>
                <a:lnTo>
                  <a:pt x="23565" y="23863"/>
                </a:lnTo>
                <a:lnTo>
                  <a:pt x="21018" y="23863"/>
                </a:lnTo>
                <a:lnTo>
                  <a:pt x="20572" y="22821"/>
                </a:lnTo>
                <a:close/>
              </a:path>
              <a:path w="39370" h="25400">
                <a:moveTo>
                  <a:pt x="5406" y="24168"/>
                </a:moveTo>
                <a:lnTo>
                  <a:pt x="4127" y="24168"/>
                </a:lnTo>
                <a:lnTo>
                  <a:pt x="4318" y="24663"/>
                </a:lnTo>
                <a:lnTo>
                  <a:pt x="5384" y="24345"/>
                </a:lnTo>
                <a:lnTo>
                  <a:pt x="5551" y="24231"/>
                </a:lnTo>
                <a:lnTo>
                  <a:pt x="5406" y="24168"/>
                </a:lnTo>
                <a:close/>
              </a:path>
              <a:path w="39370" h="25400">
                <a:moveTo>
                  <a:pt x="5551" y="24231"/>
                </a:moveTo>
                <a:lnTo>
                  <a:pt x="5270" y="24231"/>
                </a:lnTo>
                <a:lnTo>
                  <a:pt x="5638" y="24269"/>
                </a:lnTo>
                <a:close/>
              </a:path>
              <a:path w="39370" h="25400">
                <a:moveTo>
                  <a:pt x="23378" y="24136"/>
                </a:moveTo>
                <a:close/>
              </a:path>
              <a:path w="39370" h="25400">
                <a:moveTo>
                  <a:pt x="5600" y="23799"/>
                </a:moveTo>
                <a:lnTo>
                  <a:pt x="3200" y="23799"/>
                </a:lnTo>
                <a:lnTo>
                  <a:pt x="3302" y="24218"/>
                </a:lnTo>
                <a:lnTo>
                  <a:pt x="4127" y="24168"/>
                </a:lnTo>
                <a:lnTo>
                  <a:pt x="5406" y="24168"/>
                </a:lnTo>
                <a:lnTo>
                  <a:pt x="5290" y="23990"/>
                </a:lnTo>
                <a:lnTo>
                  <a:pt x="5702" y="23876"/>
                </a:lnTo>
                <a:close/>
              </a:path>
              <a:path w="39370" h="25400">
                <a:moveTo>
                  <a:pt x="23536" y="24079"/>
                </a:moveTo>
                <a:lnTo>
                  <a:pt x="23329" y="24079"/>
                </a:lnTo>
                <a:lnTo>
                  <a:pt x="23520" y="24193"/>
                </a:lnTo>
                <a:close/>
              </a:path>
              <a:path w="39370" h="25400">
                <a:moveTo>
                  <a:pt x="23380" y="24117"/>
                </a:moveTo>
                <a:close/>
              </a:path>
              <a:path w="39370" h="25400">
                <a:moveTo>
                  <a:pt x="5290" y="23990"/>
                </a:moveTo>
                <a:close/>
              </a:path>
              <a:path w="39370" h="25400">
                <a:moveTo>
                  <a:pt x="2679" y="23520"/>
                </a:moveTo>
                <a:lnTo>
                  <a:pt x="2730" y="23939"/>
                </a:lnTo>
                <a:lnTo>
                  <a:pt x="3200" y="23799"/>
                </a:lnTo>
                <a:lnTo>
                  <a:pt x="5600" y="23799"/>
                </a:lnTo>
                <a:lnTo>
                  <a:pt x="5997" y="23533"/>
                </a:lnTo>
                <a:lnTo>
                  <a:pt x="2679" y="23520"/>
                </a:lnTo>
                <a:close/>
              </a:path>
              <a:path w="39370" h="25400">
                <a:moveTo>
                  <a:pt x="24409" y="23672"/>
                </a:moveTo>
                <a:lnTo>
                  <a:pt x="21018" y="23863"/>
                </a:lnTo>
                <a:lnTo>
                  <a:pt x="23565" y="23863"/>
                </a:lnTo>
                <a:lnTo>
                  <a:pt x="24762" y="23825"/>
                </a:lnTo>
                <a:lnTo>
                  <a:pt x="24409" y="23672"/>
                </a:lnTo>
                <a:close/>
              </a:path>
              <a:path w="39370" h="25400">
                <a:moveTo>
                  <a:pt x="7366" y="7886"/>
                </a:moveTo>
                <a:lnTo>
                  <a:pt x="5892" y="7924"/>
                </a:lnTo>
                <a:lnTo>
                  <a:pt x="2489" y="9842"/>
                </a:lnTo>
                <a:lnTo>
                  <a:pt x="1917" y="11785"/>
                </a:lnTo>
                <a:lnTo>
                  <a:pt x="990" y="13868"/>
                </a:lnTo>
                <a:lnTo>
                  <a:pt x="907" y="16141"/>
                </a:lnTo>
                <a:lnTo>
                  <a:pt x="0" y="18072"/>
                </a:lnTo>
                <a:lnTo>
                  <a:pt x="1612" y="20688"/>
                </a:lnTo>
                <a:lnTo>
                  <a:pt x="2050" y="22720"/>
                </a:lnTo>
                <a:lnTo>
                  <a:pt x="2133" y="23190"/>
                </a:lnTo>
                <a:lnTo>
                  <a:pt x="2870" y="23533"/>
                </a:lnTo>
                <a:lnTo>
                  <a:pt x="6022" y="23520"/>
                </a:lnTo>
                <a:lnTo>
                  <a:pt x="6692" y="23177"/>
                </a:lnTo>
                <a:lnTo>
                  <a:pt x="9626" y="22720"/>
                </a:lnTo>
                <a:lnTo>
                  <a:pt x="20529" y="22720"/>
                </a:lnTo>
                <a:lnTo>
                  <a:pt x="20002" y="21488"/>
                </a:lnTo>
                <a:lnTo>
                  <a:pt x="17951" y="18745"/>
                </a:lnTo>
                <a:lnTo>
                  <a:pt x="16280" y="17500"/>
                </a:lnTo>
                <a:lnTo>
                  <a:pt x="14706" y="17500"/>
                </a:lnTo>
                <a:lnTo>
                  <a:pt x="11290" y="17386"/>
                </a:lnTo>
                <a:lnTo>
                  <a:pt x="11719" y="16370"/>
                </a:lnTo>
                <a:lnTo>
                  <a:pt x="11846" y="15951"/>
                </a:lnTo>
                <a:lnTo>
                  <a:pt x="11938" y="15417"/>
                </a:lnTo>
                <a:lnTo>
                  <a:pt x="14935" y="15417"/>
                </a:lnTo>
                <a:lnTo>
                  <a:pt x="14918" y="14566"/>
                </a:lnTo>
                <a:lnTo>
                  <a:pt x="14503" y="13271"/>
                </a:lnTo>
                <a:lnTo>
                  <a:pt x="28130" y="13271"/>
                </a:lnTo>
                <a:lnTo>
                  <a:pt x="29451" y="12357"/>
                </a:lnTo>
                <a:lnTo>
                  <a:pt x="30018" y="11188"/>
                </a:lnTo>
                <a:lnTo>
                  <a:pt x="12484" y="11188"/>
                </a:lnTo>
                <a:lnTo>
                  <a:pt x="13742" y="10533"/>
                </a:lnTo>
                <a:lnTo>
                  <a:pt x="14549" y="9347"/>
                </a:lnTo>
                <a:lnTo>
                  <a:pt x="11747" y="9347"/>
                </a:lnTo>
                <a:lnTo>
                  <a:pt x="11143" y="8610"/>
                </a:lnTo>
                <a:lnTo>
                  <a:pt x="9156" y="8572"/>
                </a:lnTo>
                <a:lnTo>
                  <a:pt x="6807" y="8394"/>
                </a:lnTo>
                <a:lnTo>
                  <a:pt x="7366" y="7886"/>
                </a:lnTo>
                <a:close/>
              </a:path>
              <a:path w="39370" h="25400">
                <a:moveTo>
                  <a:pt x="20529" y="22720"/>
                </a:moveTo>
                <a:lnTo>
                  <a:pt x="9626" y="22720"/>
                </a:lnTo>
                <a:lnTo>
                  <a:pt x="12153" y="23380"/>
                </a:lnTo>
                <a:lnTo>
                  <a:pt x="14173" y="22821"/>
                </a:lnTo>
                <a:lnTo>
                  <a:pt x="20572" y="22821"/>
                </a:lnTo>
                <a:close/>
              </a:path>
              <a:path w="39370" h="25400">
                <a:moveTo>
                  <a:pt x="22075" y="18719"/>
                </a:moveTo>
                <a:lnTo>
                  <a:pt x="17932" y="18719"/>
                </a:lnTo>
                <a:lnTo>
                  <a:pt x="22745" y="19100"/>
                </a:lnTo>
                <a:lnTo>
                  <a:pt x="22075" y="18719"/>
                </a:lnTo>
                <a:close/>
              </a:path>
              <a:path w="39370" h="25400">
                <a:moveTo>
                  <a:pt x="20777" y="15989"/>
                </a:moveTo>
                <a:lnTo>
                  <a:pt x="17830" y="18745"/>
                </a:lnTo>
                <a:lnTo>
                  <a:pt x="22075" y="18719"/>
                </a:lnTo>
                <a:lnTo>
                  <a:pt x="20980" y="18097"/>
                </a:lnTo>
                <a:lnTo>
                  <a:pt x="20485" y="17373"/>
                </a:lnTo>
                <a:lnTo>
                  <a:pt x="25984" y="17348"/>
                </a:lnTo>
                <a:lnTo>
                  <a:pt x="25639" y="17272"/>
                </a:lnTo>
                <a:lnTo>
                  <a:pt x="24345" y="17272"/>
                </a:lnTo>
                <a:lnTo>
                  <a:pt x="24256" y="16966"/>
                </a:lnTo>
                <a:lnTo>
                  <a:pt x="23342" y="16764"/>
                </a:lnTo>
                <a:lnTo>
                  <a:pt x="20777" y="15989"/>
                </a:lnTo>
                <a:close/>
              </a:path>
              <a:path w="39370" h="25400">
                <a:moveTo>
                  <a:pt x="14871" y="16370"/>
                </a:moveTo>
                <a:lnTo>
                  <a:pt x="14706" y="17500"/>
                </a:lnTo>
                <a:lnTo>
                  <a:pt x="15520" y="16891"/>
                </a:lnTo>
                <a:lnTo>
                  <a:pt x="14871" y="16370"/>
                </a:lnTo>
                <a:close/>
              </a:path>
              <a:path w="39370" h="25400">
                <a:moveTo>
                  <a:pt x="15520" y="16891"/>
                </a:moveTo>
                <a:lnTo>
                  <a:pt x="14706" y="17500"/>
                </a:lnTo>
                <a:lnTo>
                  <a:pt x="16280" y="17500"/>
                </a:lnTo>
                <a:lnTo>
                  <a:pt x="15520" y="16891"/>
                </a:lnTo>
                <a:close/>
              </a:path>
              <a:path w="39370" h="25400">
                <a:moveTo>
                  <a:pt x="14829" y="16382"/>
                </a:moveTo>
                <a:lnTo>
                  <a:pt x="11290" y="17386"/>
                </a:lnTo>
                <a:lnTo>
                  <a:pt x="14719" y="17386"/>
                </a:lnTo>
                <a:lnTo>
                  <a:pt x="14829" y="16382"/>
                </a:lnTo>
                <a:close/>
              </a:path>
              <a:path w="39370" h="25400">
                <a:moveTo>
                  <a:pt x="24256" y="16966"/>
                </a:moveTo>
                <a:lnTo>
                  <a:pt x="24345" y="17272"/>
                </a:lnTo>
                <a:lnTo>
                  <a:pt x="25057" y="17143"/>
                </a:lnTo>
                <a:lnTo>
                  <a:pt x="24256" y="16966"/>
                </a:lnTo>
                <a:close/>
              </a:path>
              <a:path w="39370" h="25400">
                <a:moveTo>
                  <a:pt x="25057" y="17143"/>
                </a:moveTo>
                <a:lnTo>
                  <a:pt x="24345" y="17272"/>
                </a:lnTo>
                <a:lnTo>
                  <a:pt x="25639" y="17272"/>
                </a:lnTo>
                <a:lnTo>
                  <a:pt x="25057" y="17143"/>
                </a:lnTo>
                <a:close/>
              </a:path>
              <a:path w="39370" h="25400">
                <a:moveTo>
                  <a:pt x="25406" y="14922"/>
                </a:moveTo>
                <a:lnTo>
                  <a:pt x="24066" y="14922"/>
                </a:lnTo>
                <a:lnTo>
                  <a:pt x="24130" y="16535"/>
                </a:lnTo>
                <a:lnTo>
                  <a:pt x="24256" y="16966"/>
                </a:lnTo>
                <a:lnTo>
                  <a:pt x="25057" y="17143"/>
                </a:lnTo>
                <a:lnTo>
                  <a:pt x="27508" y="16700"/>
                </a:lnTo>
                <a:lnTo>
                  <a:pt x="27840" y="15938"/>
                </a:lnTo>
                <a:lnTo>
                  <a:pt x="28262" y="15278"/>
                </a:lnTo>
                <a:lnTo>
                  <a:pt x="25692" y="15278"/>
                </a:lnTo>
                <a:lnTo>
                  <a:pt x="25406" y="14922"/>
                </a:lnTo>
                <a:close/>
              </a:path>
              <a:path w="39370" h="25400">
                <a:moveTo>
                  <a:pt x="16215" y="16370"/>
                </a:moveTo>
                <a:lnTo>
                  <a:pt x="14871" y="16370"/>
                </a:lnTo>
                <a:lnTo>
                  <a:pt x="15520" y="16891"/>
                </a:lnTo>
                <a:lnTo>
                  <a:pt x="16215" y="16370"/>
                </a:lnTo>
                <a:close/>
              </a:path>
              <a:path w="39370" h="25400">
                <a:moveTo>
                  <a:pt x="23072" y="15227"/>
                </a:moveTo>
                <a:lnTo>
                  <a:pt x="17741" y="15227"/>
                </a:lnTo>
                <a:lnTo>
                  <a:pt x="18669" y="16535"/>
                </a:lnTo>
                <a:lnTo>
                  <a:pt x="20753" y="15938"/>
                </a:lnTo>
                <a:lnTo>
                  <a:pt x="23072" y="15227"/>
                </a:lnTo>
                <a:close/>
              </a:path>
              <a:path w="39370" h="25400">
                <a:moveTo>
                  <a:pt x="14872" y="15993"/>
                </a:moveTo>
                <a:lnTo>
                  <a:pt x="14829" y="16382"/>
                </a:lnTo>
                <a:lnTo>
                  <a:pt x="16215" y="16370"/>
                </a:lnTo>
                <a:lnTo>
                  <a:pt x="16436" y="16205"/>
                </a:lnTo>
                <a:lnTo>
                  <a:pt x="15443" y="16205"/>
                </a:lnTo>
                <a:lnTo>
                  <a:pt x="14872" y="15993"/>
                </a:lnTo>
                <a:close/>
              </a:path>
              <a:path w="39370" h="25400">
                <a:moveTo>
                  <a:pt x="14935" y="15417"/>
                </a:moveTo>
                <a:lnTo>
                  <a:pt x="11938" y="15417"/>
                </a:lnTo>
                <a:lnTo>
                  <a:pt x="14097" y="16205"/>
                </a:lnTo>
                <a:lnTo>
                  <a:pt x="14757" y="15951"/>
                </a:lnTo>
                <a:lnTo>
                  <a:pt x="14935" y="15417"/>
                </a:lnTo>
                <a:close/>
              </a:path>
              <a:path w="39370" h="25400">
                <a:moveTo>
                  <a:pt x="15000" y="14823"/>
                </a:moveTo>
                <a:lnTo>
                  <a:pt x="14894" y="16002"/>
                </a:lnTo>
                <a:lnTo>
                  <a:pt x="15443" y="16205"/>
                </a:lnTo>
                <a:lnTo>
                  <a:pt x="15000" y="14823"/>
                </a:lnTo>
                <a:close/>
              </a:path>
              <a:path w="39370" h="25400">
                <a:moveTo>
                  <a:pt x="28130" y="13271"/>
                </a:moveTo>
                <a:lnTo>
                  <a:pt x="14503" y="13271"/>
                </a:lnTo>
                <a:lnTo>
                  <a:pt x="15066" y="14135"/>
                </a:lnTo>
                <a:lnTo>
                  <a:pt x="15032" y="14922"/>
                </a:lnTo>
                <a:lnTo>
                  <a:pt x="15443" y="16205"/>
                </a:lnTo>
                <a:lnTo>
                  <a:pt x="16436" y="16205"/>
                </a:lnTo>
                <a:lnTo>
                  <a:pt x="17741" y="15227"/>
                </a:lnTo>
                <a:lnTo>
                  <a:pt x="23072" y="15227"/>
                </a:lnTo>
                <a:lnTo>
                  <a:pt x="24066" y="14922"/>
                </a:lnTo>
                <a:lnTo>
                  <a:pt x="25406" y="14922"/>
                </a:lnTo>
                <a:lnTo>
                  <a:pt x="25209" y="14135"/>
                </a:lnTo>
                <a:lnTo>
                  <a:pt x="28194" y="13614"/>
                </a:lnTo>
                <a:lnTo>
                  <a:pt x="28130" y="13271"/>
                </a:lnTo>
                <a:close/>
              </a:path>
              <a:path w="39370" h="25400">
                <a:moveTo>
                  <a:pt x="14876" y="15951"/>
                </a:moveTo>
                <a:close/>
              </a:path>
              <a:path w="39370" h="25400">
                <a:moveTo>
                  <a:pt x="29464" y="13398"/>
                </a:moveTo>
                <a:lnTo>
                  <a:pt x="25692" y="15278"/>
                </a:lnTo>
                <a:lnTo>
                  <a:pt x="28262" y="15278"/>
                </a:lnTo>
                <a:lnTo>
                  <a:pt x="29464" y="13398"/>
                </a:lnTo>
                <a:close/>
              </a:path>
              <a:path w="39370" h="25400">
                <a:moveTo>
                  <a:pt x="13742" y="10533"/>
                </a:moveTo>
                <a:lnTo>
                  <a:pt x="12484" y="11188"/>
                </a:lnTo>
                <a:lnTo>
                  <a:pt x="13703" y="10591"/>
                </a:lnTo>
                <a:close/>
              </a:path>
              <a:path w="39370" h="25400">
                <a:moveTo>
                  <a:pt x="22707" y="5118"/>
                </a:moveTo>
                <a:lnTo>
                  <a:pt x="17166" y="8242"/>
                </a:lnTo>
                <a:lnTo>
                  <a:pt x="16548" y="8699"/>
                </a:lnTo>
                <a:lnTo>
                  <a:pt x="15760" y="8699"/>
                </a:lnTo>
                <a:lnTo>
                  <a:pt x="15497" y="9347"/>
                </a:lnTo>
                <a:lnTo>
                  <a:pt x="15290" y="9728"/>
                </a:lnTo>
                <a:lnTo>
                  <a:pt x="13742" y="10533"/>
                </a:lnTo>
                <a:lnTo>
                  <a:pt x="12484" y="11188"/>
                </a:lnTo>
                <a:lnTo>
                  <a:pt x="30018" y="11188"/>
                </a:lnTo>
                <a:lnTo>
                  <a:pt x="30350" y="10533"/>
                </a:lnTo>
                <a:lnTo>
                  <a:pt x="31358" y="9232"/>
                </a:lnTo>
                <a:lnTo>
                  <a:pt x="26797" y="9232"/>
                </a:lnTo>
                <a:lnTo>
                  <a:pt x="22707" y="5118"/>
                </a:lnTo>
                <a:close/>
              </a:path>
              <a:path w="39370" h="25400">
                <a:moveTo>
                  <a:pt x="12293" y="8636"/>
                </a:moveTo>
                <a:lnTo>
                  <a:pt x="11747" y="9347"/>
                </a:lnTo>
                <a:lnTo>
                  <a:pt x="14549" y="9347"/>
                </a:lnTo>
                <a:lnTo>
                  <a:pt x="14808" y="8966"/>
                </a:lnTo>
                <a:lnTo>
                  <a:pt x="14915" y="8724"/>
                </a:lnTo>
                <a:lnTo>
                  <a:pt x="12738" y="8724"/>
                </a:lnTo>
                <a:lnTo>
                  <a:pt x="12293" y="8636"/>
                </a:lnTo>
                <a:close/>
              </a:path>
              <a:path w="39370" h="25400">
                <a:moveTo>
                  <a:pt x="36550" y="5334"/>
                </a:moveTo>
                <a:lnTo>
                  <a:pt x="33832" y="5588"/>
                </a:lnTo>
                <a:lnTo>
                  <a:pt x="33159" y="7721"/>
                </a:lnTo>
                <a:lnTo>
                  <a:pt x="30594" y="8115"/>
                </a:lnTo>
                <a:lnTo>
                  <a:pt x="26797" y="9232"/>
                </a:lnTo>
                <a:lnTo>
                  <a:pt x="31358" y="9232"/>
                </a:lnTo>
                <a:lnTo>
                  <a:pt x="32067" y="8318"/>
                </a:lnTo>
                <a:lnTo>
                  <a:pt x="38912" y="6781"/>
                </a:lnTo>
                <a:lnTo>
                  <a:pt x="36550" y="5334"/>
                </a:lnTo>
                <a:close/>
              </a:path>
              <a:path w="39370" h="25400">
                <a:moveTo>
                  <a:pt x="12903" y="8178"/>
                </a:moveTo>
                <a:lnTo>
                  <a:pt x="12738" y="8724"/>
                </a:lnTo>
                <a:lnTo>
                  <a:pt x="14915" y="8724"/>
                </a:lnTo>
                <a:lnTo>
                  <a:pt x="12865" y="8610"/>
                </a:lnTo>
                <a:lnTo>
                  <a:pt x="12903" y="8178"/>
                </a:lnTo>
                <a:close/>
              </a:path>
              <a:path w="39370" h="25400">
                <a:moveTo>
                  <a:pt x="13047" y="7842"/>
                </a:moveTo>
                <a:lnTo>
                  <a:pt x="13055" y="8064"/>
                </a:lnTo>
                <a:lnTo>
                  <a:pt x="12865" y="8610"/>
                </a:lnTo>
                <a:lnTo>
                  <a:pt x="14965" y="8610"/>
                </a:lnTo>
                <a:lnTo>
                  <a:pt x="15235" y="8001"/>
                </a:lnTo>
                <a:lnTo>
                  <a:pt x="13309" y="8001"/>
                </a:lnTo>
                <a:lnTo>
                  <a:pt x="13047" y="7842"/>
                </a:lnTo>
                <a:close/>
              </a:path>
              <a:path w="39370" h="25400">
                <a:moveTo>
                  <a:pt x="9677" y="8432"/>
                </a:moveTo>
                <a:lnTo>
                  <a:pt x="9156" y="8572"/>
                </a:lnTo>
                <a:lnTo>
                  <a:pt x="11082" y="8572"/>
                </a:lnTo>
                <a:lnTo>
                  <a:pt x="9715" y="8534"/>
                </a:lnTo>
                <a:close/>
              </a:path>
              <a:path w="39370" h="25400">
                <a:moveTo>
                  <a:pt x="10174" y="8062"/>
                </a:moveTo>
                <a:lnTo>
                  <a:pt x="9997" y="8318"/>
                </a:lnTo>
                <a:lnTo>
                  <a:pt x="10236" y="8547"/>
                </a:lnTo>
                <a:lnTo>
                  <a:pt x="11042" y="8547"/>
                </a:lnTo>
                <a:lnTo>
                  <a:pt x="10680" y="8318"/>
                </a:lnTo>
                <a:lnTo>
                  <a:pt x="11132" y="8318"/>
                </a:lnTo>
                <a:lnTo>
                  <a:pt x="11001" y="8166"/>
                </a:lnTo>
                <a:lnTo>
                  <a:pt x="10337" y="8166"/>
                </a:lnTo>
                <a:lnTo>
                  <a:pt x="10174" y="8062"/>
                </a:lnTo>
                <a:close/>
              </a:path>
              <a:path w="39370" h="25400">
                <a:moveTo>
                  <a:pt x="11132" y="8318"/>
                </a:moveTo>
                <a:lnTo>
                  <a:pt x="10680" y="8318"/>
                </a:lnTo>
                <a:lnTo>
                  <a:pt x="11010" y="8420"/>
                </a:lnTo>
                <a:lnTo>
                  <a:pt x="11379" y="8458"/>
                </a:lnTo>
                <a:lnTo>
                  <a:pt x="11132" y="8318"/>
                </a:lnTo>
                <a:close/>
              </a:path>
              <a:path w="39370" h="25400">
                <a:moveTo>
                  <a:pt x="10236" y="8013"/>
                </a:moveTo>
                <a:lnTo>
                  <a:pt x="10337" y="8166"/>
                </a:lnTo>
                <a:lnTo>
                  <a:pt x="10458" y="8025"/>
                </a:lnTo>
                <a:lnTo>
                  <a:pt x="10236" y="8013"/>
                </a:lnTo>
                <a:close/>
              </a:path>
              <a:path w="39370" h="25400">
                <a:moveTo>
                  <a:pt x="10458" y="8025"/>
                </a:moveTo>
                <a:lnTo>
                  <a:pt x="10337" y="8166"/>
                </a:lnTo>
                <a:lnTo>
                  <a:pt x="11001" y="8166"/>
                </a:lnTo>
                <a:lnTo>
                  <a:pt x="11007" y="8039"/>
                </a:lnTo>
                <a:lnTo>
                  <a:pt x="10458" y="8025"/>
                </a:lnTo>
                <a:close/>
              </a:path>
              <a:path w="39370" h="25400">
                <a:moveTo>
                  <a:pt x="12992" y="8013"/>
                </a:moveTo>
                <a:close/>
              </a:path>
              <a:path w="39370" h="25400">
                <a:moveTo>
                  <a:pt x="10729" y="7708"/>
                </a:moveTo>
                <a:lnTo>
                  <a:pt x="9131" y="7708"/>
                </a:lnTo>
                <a:lnTo>
                  <a:pt x="9849" y="7860"/>
                </a:lnTo>
                <a:lnTo>
                  <a:pt x="10174" y="8062"/>
                </a:lnTo>
                <a:lnTo>
                  <a:pt x="10468" y="8013"/>
                </a:lnTo>
                <a:lnTo>
                  <a:pt x="10729" y="7708"/>
                </a:lnTo>
                <a:close/>
              </a:path>
              <a:path w="39370" h="25400">
                <a:moveTo>
                  <a:pt x="11595" y="7708"/>
                </a:moveTo>
                <a:lnTo>
                  <a:pt x="10858" y="7721"/>
                </a:lnTo>
                <a:lnTo>
                  <a:pt x="10718" y="8039"/>
                </a:lnTo>
                <a:lnTo>
                  <a:pt x="11007" y="8039"/>
                </a:lnTo>
                <a:lnTo>
                  <a:pt x="11127" y="7912"/>
                </a:lnTo>
                <a:lnTo>
                  <a:pt x="11595" y="7708"/>
                </a:lnTo>
                <a:close/>
              </a:path>
              <a:path w="39370" h="25400">
                <a:moveTo>
                  <a:pt x="15331" y="7785"/>
                </a:moveTo>
                <a:lnTo>
                  <a:pt x="13258" y="7785"/>
                </a:lnTo>
                <a:lnTo>
                  <a:pt x="13309" y="8001"/>
                </a:lnTo>
                <a:lnTo>
                  <a:pt x="15235" y="8001"/>
                </a:lnTo>
                <a:lnTo>
                  <a:pt x="15331" y="7785"/>
                </a:lnTo>
                <a:close/>
              </a:path>
              <a:path w="39370" h="25400">
                <a:moveTo>
                  <a:pt x="14936" y="3413"/>
                </a:moveTo>
                <a:lnTo>
                  <a:pt x="12547" y="3784"/>
                </a:lnTo>
                <a:lnTo>
                  <a:pt x="11544" y="4965"/>
                </a:lnTo>
                <a:lnTo>
                  <a:pt x="9969" y="5867"/>
                </a:lnTo>
                <a:lnTo>
                  <a:pt x="8609" y="6934"/>
                </a:lnTo>
                <a:lnTo>
                  <a:pt x="7679" y="7543"/>
                </a:lnTo>
                <a:lnTo>
                  <a:pt x="7580" y="7708"/>
                </a:lnTo>
                <a:lnTo>
                  <a:pt x="7975" y="7975"/>
                </a:lnTo>
                <a:lnTo>
                  <a:pt x="9131" y="7708"/>
                </a:lnTo>
                <a:lnTo>
                  <a:pt x="10729" y="7708"/>
                </a:lnTo>
                <a:lnTo>
                  <a:pt x="11391" y="6934"/>
                </a:lnTo>
                <a:lnTo>
                  <a:pt x="15708" y="6934"/>
                </a:lnTo>
                <a:lnTo>
                  <a:pt x="15798" y="6731"/>
                </a:lnTo>
                <a:lnTo>
                  <a:pt x="17613" y="4965"/>
                </a:lnTo>
                <a:lnTo>
                  <a:pt x="14147" y="4965"/>
                </a:lnTo>
                <a:lnTo>
                  <a:pt x="14936" y="3413"/>
                </a:lnTo>
                <a:close/>
              </a:path>
              <a:path w="39370" h="25400">
                <a:moveTo>
                  <a:pt x="12928" y="7239"/>
                </a:moveTo>
                <a:lnTo>
                  <a:pt x="13538" y="7454"/>
                </a:lnTo>
                <a:lnTo>
                  <a:pt x="13350" y="7543"/>
                </a:lnTo>
                <a:lnTo>
                  <a:pt x="13309" y="7721"/>
                </a:lnTo>
                <a:lnTo>
                  <a:pt x="13136" y="7785"/>
                </a:lnTo>
                <a:lnTo>
                  <a:pt x="15331" y="7785"/>
                </a:lnTo>
                <a:lnTo>
                  <a:pt x="15528" y="7340"/>
                </a:lnTo>
                <a:lnTo>
                  <a:pt x="13436" y="7340"/>
                </a:lnTo>
                <a:lnTo>
                  <a:pt x="12928" y="7239"/>
                </a:lnTo>
                <a:close/>
              </a:path>
              <a:path w="39370" h="25400">
                <a:moveTo>
                  <a:pt x="15708" y="6934"/>
                </a:moveTo>
                <a:lnTo>
                  <a:pt x="11391" y="6934"/>
                </a:lnTo>
                <a:lnTo>
                  <a:pt x="12014" y="7543"/>
                </a:lnTo>
                <a:lnTo>
                  <a:pt x="11890" y="7340"/>
                </a:lnTo>
                <a:lnTo>
                  <a:pt x="12179" y="7251"/>
                </a:lnTo>
                <a:lnTo>
                  <a:pt x="12331" y="7251"/>
                </a:lnTo>
                <a:lnTo>
                  <a:pt x="12484" y="7086"/>
                </a:lnTo>
                <a:lnTo>
                  <a:pt x="12700" y="7073"/>
                </a:lnTo>
                <a:lnTo>
                  <a:pt x="15646" y="7073"/>
                </a:lnTo>
                <a:lnTo>
                  <a:pt x="15708" y="6934"/>
                </a:lnTo>
                <a:close/>
              </a:path>
              <a:path w="39370" h="25400">
                <a:moveTo>
                  <a:pt x="12331" y="7251"/>
                </a:moveTo>
                <a:lnTo>
                  <a:pt x="12179" y="7251"/>
                </a:lnTo>
                <a:lnTo>
                  <a:pt x="12115" y="7429"/>
                </a:lnTo>
                <a:lnTo>
                  <a:pt x="12331" y="7251"/>
                </a:lnTo>
                <a:close/>
              </a:path>
              <a:path w="39370" h="25400">
                <a:moveTo>
                  <a:pt x="15646" y="7073"/>
                </a:moveTo>
                <a:lnTo>
                  <a:pt x="12700" y="7073"/>
                </a:lnTo>
                <a:lnTo>
                  <a:pt x="13322" y="7137"/>
                </a:lnTo>
                <a:lnTo>
                  <a:pt x="13436" y="7340"/>
                </a:lnTo>
                <a:lnTo>
                  <a:pt x="15528" y="7340"/>
                </a:lnTo>
                <a:lnTo>
                  <a:pt x="15646" y="7073"/>
                </a:lnTo>
                <a:close/>
              </a:path>
              <a:path w="39370" h="25400">
                <a:moveTo>
                  <a:pt x="12699" y="7086"/>
                </a:moveTo>
                <a:lnTo>
                  <a:pt x="12484" y="7086"/>
                </a:lnTo>
                <a:lnTo>
                  <a:pt x="12687" y="7289"/>
                </a:lnTo>
                <a:lnTo>
                  <a:pt x="12699" y="7086"/>
                </a:lnTo>
                <a:close/>
              </a:path>
              <a:path w="39370" h="25400">
                <a:moveTo>
                  <a:pt x="17621" y="3975"/>
                </a:moveTo>
                <a:lnTo>
                  <a:pt x="14147" y="4965"/>
                </a:lnTo>
                <a:lnTo>
                  <a:pt x="17613" y="4965"/>
                </a:lnTo>
                <a:lnTo>
                  <a:pt x="18445" y="4156"/>
                </a:lnTo>
                <a:lnTo>
                  <a:pt x="17621" y="3975"/>
                </a:lnTo>
                <a:close/>
              </a:path>
              <a:path w="39370" h="25400">
                <a:moveTo>
                  <a:pt x="18782" y="3828"/>
                </a:moveTo>
                <a:lnTo>
                  <a:pt x="18445" y="4156"/>
                </a:lnTo>
                <a:lnTo>
                  <a:pt x="18719" y="4216"/>
                </a:lnTo>
                <a:lnTo>
                  <a:pt x="18782" y="3828"/>
                </a:lnTo>
                <a:close/>
              </a:path>
              <a:path w="39370" h="25400">
                <a:moveTo>
                  <a:pt x="18813" y="3636"/>
                </a:moveTo>
                <a:lnTo>
                  <a:pt x="17621" y="3975"/>
                </a:lnTo>
                <a:lnTo>
                  <a:pt x="18445" y="4156"/>
                </a:lnTo>
                <a:lnTo>
                  <a:pt x="18782" y="3828"/>
                </a:lnTo>
                <a:lnTo>
                  <a:pt x="18813" y="3636"/>
                </a:lnTo>
                <a:close/>
              </a:path>
              <a:path w="39370" h="25400">
                <a:moveTo>
                  <a:pt x="20091" y="0"/>
                </a:moveTo>
                <a:lnTo>
                  <a:pt x="17576" y="1511"/>
                </a:lnTo>
                <a:lnTo>
                  <a:pt x="16662" y="2222"/>
                </a:lnTo>
                <a:lnTo>
                  <a:pt x="15570" y="3314"/>
                </a:lnTo>
                <a:lnTo>
                  <a:pt x="15080" y="3390"/>
                </a:lnTo>
                <a:lnTo>
                  <a:pt x="17621" y="3975"/>
                </a:lnTo>
                <a:lnTo>
                  <a:pt x="18813" y="3636"/>
                </a:lnTo>
                <a:lnTo>
                  <a:pt x="18999" y="2489"/>
                </a:lnTo>
                <a:lnTo>
                  <a:pt x="19570" y="2222"/>
                </a:lnTo>
                <a:lnTo>
                  <a:pt x="19519" y="1498"/>
                </a:lnTo>
                <a:lnTo>
                  <a:pt x="20193" y="1244"/>
                </a:lnTo>
                <a:lnTo>
                  <a:pt x="20091" y="0"/>
                </a:lnTo>
                <a:close/>
              </a:path>
              <a:path w="39370" h="25400">
                <a:moveTo>
                  <a:pt x="19050" y="3568"/>
                </a:moveTo>
                <a:lnTo>
                  <a:pt x="18813" y="3636"/>
                </a:lnTo>
                <a:lnTo>
                  <a:pt x="18782" y="3828"/>
                </a:lnTo>
                <a:lnTo>
                  <a:pt x="19050" y="356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6001651" y="3028479"/>
            <a:ext cx="6350" cy="15875"/>
          </a:xfrm>
          <a:custGeom>
            <a:avLst/>
            <a:gdLst/>
            <a:ahLst/>
            <a:cxnLst/>
            <a:rect l="l" t="t" r="r" b="b"/>
            <a:pathLst>
              <a:path w="6350" h="15875">
                <a:moveTo>
                  <a:pt x="2870" y="2844"/>
                </a:moveTo>
                <a:lnTo>
                  <a:pt x="2578" y="2857"/>
                </a:lnTo>
                <a:lnTo>
                  <a:pt x="2641" y="2984"/>
                </a:lnTo>
                <a:lnTo>
                  <a:pt x="2438" y="3073"/>
                </a:lnTo>
                <a:lnTo>
                  <a:pt x="2298" y="3009"/>
                </a:lnTo>
                <a:lnTo>
                  <a:pt x="2413" y="3276"/>
                </a:lnTo>
                <a:lnTo>
                  <a:pt x="2870" y="2844"/>
                </a:lnTo>
                <a:close/>
              </a:path>
              <a:path w="6350" h="15875">
                <a:moveTo>
                  <a:pt x="5816" y="8826"/>
                </a:moveTo>
                <a:lnTo>
                  <a:pt x="5765" y="7874"/>
                </a:lnTo>
                <a:lnTo>
                  <a:pt x="5156" y="6781"/>
                </a:lnTo>
                <a:lnTo>
                  <a:pt x="5372" y="3581"/>
                </a:lnTo>
                <a:lnTo>
                  <a:pt x="4013" y="2933"/>
                </a:lnTo>
                <a:lnTo>
                  <a:pt x="4241" y="2819"/>
                </a:lnTo>
                <a:lnTo>
                  <a:pt x="4064" y="2489"/>
                </a:lnTo>
                <a:lnTo>
                  <a:pt x="4127" y="2311"/>
                </a:lnTo>
                <a:lnTo>
                  <a:pt x="4267" y="2336"/>
                </a:lnTo>
                <a:lnTo>
                  <a:pt x="4432" y="2451"/>
                </a:lnTo>
                <a:lnTo>
                  <a:pt x="4762" y="2120"/>
                </a:lnTo>
                <a:lnTo>
                  <a:pt x="3822" y="1092"/>
                </a:lnTo>
                <a:lnTo>
                  <a:pt x="3670" y="723"/>
                </a:lnTo>
                <a:lnTo>
                  <a:pt x="2768" y="952"/>
                </a:lnTo>
                <a:lnTo>
                  <a:pt x="698" y="0"/>
                </a:lnTo>
                <a:lnTo>
                  <a:pt x="469" y="1041"/>
                </a:lnTo>
                <a:lnTo>
                  <a:pt x="520" y="1409"/>
                </a:lnTo>
                <a:lnTo>
                  <a:pt x="1168" y="1739"/>
                </a:lnTo>
                <a:lnTo>
                  <a:pt x="1016" y="1384"/>
                </a:lnTo>
                <a:lnTo>
                  <a:pt x="1549" y="1574"/>
                </a:lnTo>
                <a:lnTo>
                  <a:pt x="1828" y="1257"/>
                </a:lnTo>
                <a:lnTo>
                  <a:pt x="2108" y="1625"/>
                </a:lnTo>
                <a:lnTo>
                  <a:pt x="2209" y="1066"/>
                </a:lnTo>
                <a:lnTo>
                  <a:pt x="3340" y="1981"/>
                </a:lnTo>
                <a:lnTo>
                  <a:pt x="2705" y="2197"/>
                </a:lnTo>
                <a:lnTo>
                  <a:pt x="3162" y="2095"/>
                </a:lnTo>
                <a:lnTo>
                  <a:pt x="2743" y="2578"/>
                </a:lnTo>
                <a:lnTo>
                  <a:pt x="3314" y="2362"/>
                </a:lnTo>
                <a:lnTo>
                  <a:pt x="3162" y="3175"/>
                </a:lnTo>
                <a:lnTo>
                  <a:pt x="3505" y="3314"/>
                </a:lnTo>
                <a:lnTo>
                  <a:pt x="3187" y="3505"/>
                </a:lnTo>
                <a:lnTo>
                  <a:pt x="2781" y="3352"/>
                </a:lnTo>
                <a:lnTo>
                  <a:pt x="2451" y="3403"/>
                </a:lnTo>
                <a:lnTo>
                  <a:pt x="2413" y="3276"/>
                </a:lnTo>
                <a:lnTo>
                  <a:pt x="2133" y="3060"/>
                </a:lnTo>
                <a:lnTo>
                  <a:pt x="2247" y="3289"/>
                </a:lnTo>
                <a:lnTo>
                  <a:pt x="2032" y="3251"/>
                </a:lnTo>
                <a:lnTo>
                  <a:pt x="2120" y="3390"/>
                </a:lnTo>
                <a:lnTo>
                  <a:pt x="1905" y="3200"/>
                </a:lnTo>
                <a:lnTo>
                  <a:pt x="1689" y="3251"/>
                </a:lnTo>
                <a:lnTo>
                  <a:pt x="1790" y="3543"/>
                </a:lnTo>
                <a:lnTo>
                  <a:pt x="0" y="3200"/>
                </a:lnTo>
                <a:lnTo>
                  <a:pt x="1447" y="5905"/>
                </a:lnTo>
                <a:lnTo>
                  <a:pt x="1562" y="8051"/>
                </a:lnTo>
                <a:lnTo>
                  <a:pt x="647" y="10871"/>
                </a:lnTo>
                <a:lnTo>
                  <a:pt x="2514" y="10464"/>
                </a:lnTo>
                <a:lnTo>
                  <a:pt x="4089" y="11404"/>
                </a:lnTo>
                <a:lnTo>
                  <a:pt x="4203" y="12484"/>
                </a:lnTo>
                <a:lnTo>
                  <a:pt x="3454" y="12331"/>
                </a:lnTo>
                <a:lnTo>
                  <a:pt x="3848" y="14516"/>
                </a:lnTo>
                <a:lnTo>
                  <a:pt x="3886" y="15303"/>
                </a:lnTo>
                <a:lnTo>
                  <a:pt x="4787" y="15367"/>
                </a:lnTo>
                <a:lnTo>
                  <a:pt x="4673" y="13792"/>
                </a:lnTo>
                <a:lnTo>
                  <a:pt x="5816" y="882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6421777" y="2952269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3657" y="0"/>
                </a:moveTo>
                <a:lnTo>
                  <a:pt x="1993" y="1193"/>
                </a:lnTo>
                <a:lnTo>
                  <a:pt x="1066" y="2895"/>
                </a:lnTo>
                <a:lnTo>
                  <a:pt x="0" y="6172"/>
                </a:lnTo>
                <a:lnTo>
                  <a:pt x="2882" y="6184"/>
                </a:lnTo>
                <a:lnTo>
                  <a:pt x="2374" y="4749"/>
                </a:lnTo>
                <a:lnTo>
                  <a:pt x="3162" y="3949"/>
                </a:lnTo>
                <a:lnTo>
                  <a:pt x="3860" y="3060"/>
                </a:lnTo>
                <a:lnTo>
                  <a:pt x="5041" y="1270"/>
                </a:lnTo>
                <a:lnTo>
                  <a:pt x="365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6184874" y="3047529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2120" y="6553"/>
                </a:moveTo>
                <a:lnTo>
                  <a:pt x="1397" y="6388"/>
                </a:lnTo>
                <a:lnTo>
                  <a:pt x="25" y="5892"/>
                </a:lnTo>
                <a:lnTo>
                  <a:pt x="0" y="7073"/>
                </a:lnTo>
                <a:lnTo>
                  <a:pt x="1219" y="7327"/>
                </a:lnTo>
                <a:lnTo>
                  <a:pt x="1130" y="7048"/>
                </a:lnTo>
                <a:lnTo>
                  <a:pt x="1270" y="7188"/>
                </a:lnTo>
                <a:lnTo>
                  <a:pt x="1295" y="6921"/>
                </a:lnTo>
                <a:lnTo>
                  <a:pt x="1384" y="7518"/>
                </a:lnTo>
                <a:lnTo>
                  <a:pt x="2120" y="6553"/>
                </a:lnTo>
                <a:close/>
              </a:path>
              <a:path w="5079" h="7619">
                <a:moveTo>
                  <a:pt x="4483" y="152"/>
                </a:moveTo>
                <a:lnTo>
                  <a:pt x="2946" y="0"/>
                </a:lnTo>
                <a:lnTo>
                  <a:pt x="2336" y="1549"/>
                </a:lnTo>
                <a:lnTo>
                  <a:pt x="749" y="2273"/>
                </a:lnTo>
                <a:lnTo>
                  <a:pt x="2794" y="2768"/>
                </a:lnTo>
                <a:lnTo>
                  <a:pt x="3048" y="1600"/>
                </a:lnTo>
                <a:lnTo>
                  <a:pt x="4483" y="15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6233858" y="2876575"/>
            <a:ext cx="9525" cy="25400"/>
          </a:xfrm>
          <a:custGeom>
            <a:avLst/>
            <a:gdLst/>
            <a:ahLst/>
            <a:cxnLst/>
            <a:rect l="l" t="t" r="r" b="b"/>
            <a:pathLst>
              <a:path w="9525" h="25400">
                <a:moveTo>
                  <a:pt x="3835" y="25285"/>
                </a:moveTo>
                <a:lnTo>
                  <a:pt x="3606" y="24307"/>
                </a:lnTo>
                <a:lnTo>
                  <a:pt x="3327" y="22898"/>
                </a:lnTo>
                <a:lnTo>
                  <a:pt x="2730" y="22225"/>
                </a:lnTo>
                <a:lnTo>
                  <a:pt x="0" y="21818"/>
                </a:lnTo>
                <a:lnTo>
                  <a:pt x="3035" y="25158"/>
                </a:lnTo>
                <a:lnTo>
                  <a:pt x="3835" y="25285"/>
                </a:lnTo>
                <a:close/>
              </a:path>
              <a:path w="9525" h="25400">
                <a:moveTo>
                  <a:pt x="9258" y="1320"/>
                </a:moveTo>
                <a:lnTo>
                  <a:pt x="8737" y="1155"/>
                </a:lnTo>
                <a:lnTo>
                  <a:pt x="8699" y="685"/>
                </a:lnTo>
                <a:lnTo>
                  <a:pt x="8369" y="228"/>
                </a:lnTo>
                <a:lnTo>
                  <a:pt x="8039" y="0"/>
                </a:lnTo>
                <a:lnTo>
                  <a:pt x="7734" y="520"/>
                </a:lnTo>
                <a:lnTo>
                  <a:pt x="8267" y="838"/>
                </a:lnTo>
                <a:lnTo>
                  <a:pt x="8509" y="1193"/>
                </a:lnTo>
                <a:lnTo>
                  <a:pt x="8280" y="1117"/>
                </a:lnTo>
                <a:lnTo>
                  <a:pt x="8496" y="1371"/>
                </a:lnTo>
                <a:lnTo>
                  <a:pt x="8547" y="1244"/>
                </a:lnTo>
                <a:lnTo>
                  <a:pt x="9258" y="132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6163589" y="3045231"/>
            <a:ext cx="22860" cy="10795"/>
          </a:xfrm>
          <a:custGeom>
            <a:avLst/>
            <a:gdLst/>
            <a:ahLst/>
            <a:cxnLst/>
            <a:rect l="l" t="t" r="r" b="b"/>
            <a:pathLst>
              <a:path w="22860" h="10794">
                <a:moveTo>
                  <a:pt x="4381" y="952"/>
                </a:moveTo>
                <a:lnTo>
                  <a:pt x="3759" y="342"/>
                </a:lnTo>
                <a:lnTo>
                  <a:pt x="3251" y="241"/>
                </a:lnTo>
                <a:lnTo>
                  <a:pt x="2501" y="0"/>
                </a:lnTo>
                <a:lnTo>
                  <a:pt x="2362" y="342"/>
                </a:lnTo>
                <a:lnTo>
                  <a:pt x="2730" y="1092"/>
                </a:lnTo>
                <a:lnTo>
                  <a:pt x="2387" y="927"/>
                </a:lnTo>
                <a:lnTo>
                  <a:pt x="2336" y="1803"/>
                </a:lnTo>
                <a:lnTo>
                  <a:pt x="1270" y="381"/>
                </a:lnTo>
                <a:lnTo>
                  <a:pt x="1346" y="965"/>
                </a:lnTo>
                <a:lnTo>
                  <a:pt x="0" y="1511"/>
                </a:lnTo>
                <a:lnTo>
                  <a:pt x="2374" y="1968"/>
                </a:lnTo>
                <a:lnTo>
                  <a:pt x="2438" y="1803"/>
                </a:lnTo>
                <a:lnTo>
                  <a:pt x="2527" y="2197"/>
                </a:lnTo>
                <a:lnTo>
                  <a:pt x="2794" y="2146"/>
                </a:lnTo>
                <a:lnTo>
                  <a:pt x="3213" y="2463"/>
                </a:lnTo>
                <a:lnTo>
                  <a:pt x="2781" y="2959"/>
                </a:lnTo>
                <a:lnTo>
                  <a:pt x="4178" y="2489"/>
                </a:lnTo>
                <a:lnTo>
                  <a:pt x="3505" y="2260"/>
                </a:lnTo>
                <a:lnTo>
                  <a:pt x="3746" y="2019"/>
                </a:lnTo>
                <a:lnTo>
                  <a:pt x="3429" y="1828"/>
                </a:lnTo>
                <a:lnTo>
                  <a:pt x="4165" y="1193"/>
                </a:lnTo>
                <a:lnTo>
                  <a:pt x="4381" y="952"/>
                </a:lnTo>
                <a:close/>
              </a:path>
              <a:path w="22860" h="10794">
                <a:moveTo>
                  <a:pt x="21297" y="9906"/>
                </a:moveTo>
                <a:lnTo>
                  <a:pt x="21234" y="9779"/>
                </a:lnTo>
                <a:lnTo>
                  <a:pt x="21082" y="9639"/>
                </a:lnTo>
                <a:lnTo>
                  <a:pt x="21183" y="9944"/>
                </a:lnTo>
                <a:close/>
              </a:path>
              <a:path w="22860" h="10794">
                <a:moveTo>
                  <a:pt x="21513" y="10274"/>
                </a:moveTo>
                <a:lnTo>
                  <a:pt x="20891" y="10172"/>
                </a:lnTo>
                <a:lnTo>
                  <a:pt x="20180" y="10058"/>
                </a:lnTo>
                <a:lnTo>
                  <a:pt x="20878" y="9906"/>
                </a:lnTo>
                <a:lnTo>
                  <a:pt x="20993" y="9639"/>
                </a:lnTo>
                <a:lnTo>
                  <a:pt x="20713" y="8597"/>
                </a:lnTo>
                <a:lnTo>
                  <a:pt x="19862" y="8851"/>
                </a:lnTo>
                <a:lnTo>
                  <a:pt x="19888" y="9906"/>
                </a:lnTo>
                <a:lnTo>
                  <a:pt x="20116" y="10261"/>
                </a:lnTo>
                <a:lnTo>
                  <a:pt x="20472" y="10172"/>
                </a:lnTo>
                <a:lnTo>
                  <a:pt x="20294" y="10464"/>
                </a:lnTo>
                <a:lnTo>
                  <a:pt x="21513" y="10274"/>
                </a:lnTo>
                <a:close/>
              </a:path>
              <a:path w="22860" h="10794">
                <a:moveTo>
                  <a:pt x="22237" y="10109"/>
                </a:moveTo>
                <a:lnTo>
                  <a:pt x="22098" y="9867"/>
                </a:lnTo>
                <a:lnTo>
                  <a:pt x="21996" y="9652"/>
                </a:lnTo>
                <a:lnTo>
                  <a:pt x="21399" y="9867"/>
                </a:lnTo>
                <a:lnTo>
                  <a:pt x="21717" y="10236"/>
                </a:lnTo>
                <a:lnTo>
                  <a:pt x="21869" y="9867"/>
                </a:lnTo>
                <a:lnTo>
                  <a:pt x="21780" y="10096"/>
                </a:lnTo>
                <a:lnTo>
                  <a:pt x="22110" y="10058"/>
                </a:lnTo>
                <a:lnTo>
                  <a:pt x="22237" y="1010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6226368" y="2900672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482" y="0"/>
                </a:moveTo>
                <a:lnTo>
                  <a:pt x="0" y="1943"/>
                </a:lnTo>
                <a:lnTo>
                  <a:pt x="1181" y="2539"/>
                </a:lnTo>
                <a:lnTo>
                  <a:pt x="1460" y="2324"/>
                </a:lnTo>
                <a:lnTo>
                  <a:pt x="1244" y="2158"/>
                </a:lnTo>
                <a:lnTo>
                  <a:pt x="1181" y="1854"/>
                </a:lnTo>
                <a:lnTo>
                  <a:pt x="1397" y="1930"/>
                </a:lnTo>
                <a:lnTo>
                  <a:pt x="1625" y="1650"/>
                </a:lnTo>
                <a:lnTo>
                  <a:pt x="1384" y="1523"/>
                </a:lnTo>
                <a:lnTo>
                  <a:pt x="1714" y="1257"/>
                </a:lnTo>
                <a:lnTo>
                  <a:pt x="1397" y="850"/>
                </a:lnTo>
                <a:lnTo>
                  <a:pt x="1752" y="533"/>
                </a:lnTo>
                <a:lnTo>
                  <a:pt x="48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6178321" y="3040171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89">
                <a:moveTo>
                  <a:pt x="8425" y="6705"/>
                </a:moveTo>
                <a:lnTo>
                  <a:pt x="6273" y="6705"/>
                </a:lnTo>
                <a:lnTo>
                  <a:pt x="6341" y="7073"/>
                </a:lnTo>
                <a:lnTo>
                  <a:pt x="6467" y="7556"/>
                </a:lnTo>
                <a:lnTo>
                  <a:pt x="6591" y="7759"/>
                </a:lnTo>
                <a:lnTo>
                  <a:pt x="7531" y="7823"/>
                </a:lnTo>
                <a:lnTo>
                  <a:pt x="7162" y="8369"/>
                </a:lnTo>
                <a:lnTo>
                  <a:pt x="7454" y="8521"/>
                </a:lnTo>
                <a:lnTo>
                  <a:pt x="8225" y="7810"/>
                </a:lnTo>
                <a:lnTo>
                  <a:pt x="7543" y="7810"/>
                </a:lnTo>
                <a:lnTo>
                  <a:pt x="7623" y="7239"/>
                </a:lnTo>
                <a:lnTo>
                  <a:pt x="8102" y="6819"/>
                </a:lnTo>
                <a:lnTo>
                  <a:pt x="8425" y="6705"/>
                </a:lnTo>
                <a:close/>
              </a:path>
              <a:path w="11429" h="8889">
                <a:moveTo>
                  <a:pt x="9662" y="6098"/>
                </a:moveTo>
                <a:lnTo>
                  <a:pt x="9147" y="6399"/>
                </a:lnTo>
                <a:lnTo>
                  <a:pt x="8851" y="6858"/>
                </a:lnTo>
                <a:lnTo>
                  <a:pt x="8432" y="6896"/>
                </a:lnTo>
                <a:lnTo>
                  <a:pt x="8001" y="7239"/>
                </a:lnTo>
                <a:lnTo>
                  <a:pt x="7721" y="7556"/>
                </a:lnTo>
                <a:lnTo>
                  <a:pt x="7543" y="7810"/>
                </a:lnTo>
                <a:lnTo>
                  <a:pt x="8225" y="7810"/>
                </a:lnTo>
                <a:lnTo>
                  <a:pt x="8610" y="7454"/>
                </a:lnTo>
                <a:lnTo>
                  <a:pt x="8737" y="7188"/>
                </a:lnTo>
                <a:lnTo>
                  <a:pt x="9335" y="7188"/>
                </a:lnTo>
                <a:lnTo>
                  <a:pt x="9563" y="7073"/>
                </a:lnTo>
                <a:lnTo>
                  <a:pt x="9681" y="6350"/>
                </a:lnTo>
                <a:lnTo>
                  <a:pt x="9662" y="6098"/>
                </a:lnTo>
                <a:close/>
              </a:path>
              <a:path w="11429" h="8889">
                <a:moveTo>
                  <a:pt x="4216" y="0"/>
                </a:moveTo>
                <a:lnTo>
                  <a:pt x="0" y="4495"/>
                </a:lnTo>
                <a:lnTo>
                  <a:pt x="4203" y="7010"/>
                </a:lnTo>
                <a:lnTo>
                  <a:pt x="4648" y="7785"/>
                </a:lnTo>
                <a:lnTo>
                  <a:pt x="6273" y="6705"/>
                </a:lnTo>
                <a:lnTo>
                  <a:pt x="8425" y="6705"/>
                </a:lnTo>
                <a:lnTo>
                  <a:pt x="8928" y="6527"/>
                </a:lnTo>
                <a:lnTo>
                  <a:pt x="9147" y="6399"/>
                </a:lnTo>
                <a:lnTo>
                  <a:pt x="9474" y="5892"/>
                </a:lnTo>
                <a:lnTo>
                  <a:pt x="10012" y="5892"/>
                </a:lnTo>
                <a:lnTo>
                  <a:pt x="10490" y="5613"/>
                </a:lnTo>
                <a:lnTo>
                  <a:pt x="4305" y="5511"/>
                </a:lnTo>
                <a:lnTo>
                  <a:pt x="5740" y="4991"/>
                </a:lnTo>
                <a:lnTo>
                  <a:pt x="6045" y="4953"/>
                </a:lnTo>
                <a:lnTo>
                  <a:pt x="6591" y="4470"/>
                </a:lnTo>
                <a:lnTo>
                  <a:pt x="7226" y="3581"/>
                </a:lnTo>
                <a:lnTo>
                  <a:pt x="7363" y="2890"/>
                </a:lnTo>
                <a:lnTo>
                  <a:pt x="7219" y="2692"/>
                </a:lnTo>
                <a:lnTo>
                  <a:pt x="4013" y="2692"/>
                </a:lnTo>
                <a:lnTo>
                  <a:pt x="4216" y="0"/>
                </a:lnTo>
                <a:close/>
              </a:path>
              <a:path w="11429" h="8889">
                <a:moveTo>
                  <a:pt x="9335" y="7188"/>
                </a:moveTo>
                <a:lnTo>
                  <a:pt x="8737" y="7188"/>
                </a:lnTo>
                <a:lnTo>
                  <a:pt x="9220" y="7289"/>
                </a:lnTo>
                <a:close/>
              </a:path>
              <a:path w="11429" h="8889">
                <a:moveTo>
                  <a:pt x="9474" y="5892"/>
                </a:moveTo>
                <a:lnTo>
                  <a:pt x="9147" y="6399"/>
                </a:lnTo>
                <a:lnTo>
                  <a:pt x="9662" y="6098"/>
                </a:lnTo>
                <a:lnTo>
                  <a:pt x="9474" y="5892"/>
                </a:lnTo>
                <a:close/>
              </a:path>
              <a:path w="11429" h="8889">
                <a:moveTo>
                  <a:pt x="9776" y="6223"/>
                </a:moveTo>
                <a:close/>
              </a:path>
              <a:path w="11429" h="8889">
                <a:moveTo>
                  <a:pt x="10012" y="5892"/>
                </a:moveTo>
                <a:lnTo>
                  <a:pt x="9474" y="5892"/>
                </a:lnTo>
                <a:lnTo>
                  <a:pt x="9662" y="6098"/>
                </a:lnTo>
                <a:lnTo>
                  <a:pt x="10012" y="5892"/>
                </a:lnTo>
                <a:close/>
              </a:path>
              <a:path w="11429" h="8889">
                <a:moveTo>
                  <a:pt x="7607" y="1663"/>
                </a:moveTo>
                <a:lnTo>
                  <a:pt x="7529" y="2057"/>
                </a:lnTo>
                <a:lnTo>
                  <a:pt x="7444" y="3276"/>
                </a:lnTo>
                <a:lnTo>
                  <a:pt x="7226" y="3581"/>
                </a:lnTo>
                <a:lnTo>
                  <a:pt x="6896" y="5245"/>
                </a:lnTo>
                <a:lnTo>
                  <a:pt x="5588" y="5295"/>
                </a:lnTo>
                <a:lnTo>
                  <a:pt x="4305" y="5511"/>
                </a:lnTo>
                <a:lnTo>
                  <a:pt x="10583" y="5511"/>
                </a:lnTo>
                <a:lnTo>
                  <a:pt x="10909" y="5156"/>
                </a:lnTo>
                <a:lnTo>
                  <a:pt x="10591" y="5118"/>
                </a:lnTo>
                <a:lnTo>
                  <a:pt x="10439" y="4775"/>
                </a:lnTo>
                <a:lnTo>
                  <a:pt x="10185" y="4610"/>
                </a:lnTo>
                <a:lnTo>
                  <a:pt x="10147" y="4305"/>
                </a:lnTo>
                <a:lnTo>
                  <a:pt x="10402" y="4305"/>
                </a:lnTo>
                <a:lnTo>
                  <a:pt x="9842" y="4076"/>
                </a:lnTo>
                <a:lnTo>
                  <a:pt x="9916" y="3276"/>
                </a:lnTo>
                <a:lnTo>
                  <a:pt x="9182" y="3276"/>
                </a:lnTo>
                <a:lnTo>
                  <a:pt x="7607" y="1663"/>
                </a:lnTo>
                <a:close/>
              </a:path>
              <a:path w="11429" h="8889">
                <a:moveTo>
                  <a:pt x="10402" y="4305"/>
                </a:moveTo>
                <a:lnTo>
                  <a:pt x="10147" y="4305"/>
                </a:lnTo>
                <a:lnTo>
                  <a:pt x="10528" y="4610"/>
                </a:lnTo>
                <a:lnTo>
                  <a:pt x="10402" y="4305"/>
                </a:lnTo>
                <a:close/>
              </a:path>
              <a:path w="11429" h="8889">
                <a:moveTo>
                  <a:pt x="7363" y="2890"/>
                </a:moveTo>
                <a:lnTo>
                  <a:pt x="7226" y="3581"/>
                </a:lnTo>
                <a:lnTo>
                  <a:pt x="7543" y="3136"/>
                </a:lnTo>
                <a:lnTo>
                  <a:pt x="7363" y="2890"/>
                </a:lnTo>
                <a:close/>
              </a:path>
              <a:path w="11429" h="8889">
                <a:moveTo>
                  <a:pt x="9918" y="3251"/>
                </a:moveTo>
                <a:lnTo>
                  <a:pt x="9182" y="3276"/>
                </a:lnTo>
                <a:lnTo>
                  <a:pt x="9916" y="3276"/>
                </a:lnTo>
                <a:close/>
              </a:path>
              <a:path w="11429" h="8889">
                <a:moveTo>
                  <a:pt x="4699" y="1638"/>
                </a:moveTo>
                <a:lnTo>
                  <a:pt x="4277" y="2197"/>
                </a:lnTo>
                <a:lnTo>
                  <a:pt x="4013" y="2692"/>
                </a:lnTo>
                <a:lnTo>
                  <a:pt x="7219" y="2692"/>
                </a:lnTo>
                <a:lnTo>
                  <a:pt x="7099" y="2527"/>
                </a:lnTo>
                <a:lnTo>
                  <a:pt x="6616" y="2413"/>
                </a:lnTo>
                <a:lnTo>
                  <a:pt x="6482" y="2057"/>
                </a:lnTo>
                <a:lnTo>
                  <a:pt x="5422" y="2057"/>
                </a:lnTo>
                <a:lnTo>
                  <a:pt x="5562" y="1752"/>
                </a:lnTo>
                <a:lnTo>
                  <a:pt x="4699" y="1638"/>
                </a:lnTo>
                <a:close/>
              </a:path>
              <a:path w="11429" h="8889">
                <a:moveTo>
                  <a:pt x="7048" y="2362"/>
                </a:moveTo>
                <a:lnTo>
                  <a:pt x="6616" y="2413"/>
                </a:lnTo>
                <a:lnTo>
                  <a:pt x="7064" y="2413"/>
                </a:lnTo>
                <a:close/>
              </a:path>
              <a:path w="11429" h="8889">
                <a:moveTo>
                  <a:pt x="6616" y="1828"/>
                </a:moveTo>
                <a:lnTo>
                  <a:pt x="5422" y="2057"/>
                </a:lnTo>
                <a:lnTo>
                  <a:pt x="6482" y="2057"/>
                </a:lnTo>
                <a:lnTo>
                  <a:pt x="6616" y="182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6338909" y="2917318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850" y="0"/>
                </a:moveTo>
                <a:lnTo>
                  <a:pt x="0" y="1879"/>
                </a:lnTo>
                <a:lnTo>
                  <a:pt x="1015" y="2209"/>
                </a:lnTo>
                <a:lnTo>
                  <a:pt x="1054" y="1612"/>
                </a:lnTo>
                <a:lnTo>
                  <a:pt x="965" y="863"/>
                </a:lnTo>
                <a:lnTo>
                  <a:pt x="1638" y="850"/>
                </a:lnTo>
                <a:lnTo>
                  <a:pt x="85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6202415" y="306815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762" y="2070"/>
                </a:lnTo>
                <a:lnTo>
                  <a:pt x="1917" y="1447"/>
                </a:lnTo>
                <a:lnTo>
                  <a:pt x="2374" y="965"/>
                </a:lnTo>
                <a:lnTo>
                  <a:pt x="1498" y="571"/>
                </a:lnTo>
                <a:lnTo>
                  <a:pt x="1320" y="177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6274820" y="2850755"/>
            <a:ext cx="31115" cy="26670"/>
          </a:xfrm>
          <a:custGeom>
            <a:avLst/>
            <a:gdLst/>
            <a:ahLst/>
            <a:cxnLst/>
            <a:rect l="l" t="t" r="r" b="b"/>
            <a:pathLst>
              <a:path w="31114" h="26669">
                <a:moveTo>
                  <a:pt x="18319" y="19951"/>
                </a:moveTo>
                <a:lnTo>
                  <a:pt x="14713" y="19951"/>
                </a:lnTo>
                <a:lnTo>
                  <a:pt x="12354" y="23507"/>
                </a:lnTo>
                <a:lnTo>
                  <a:pt x="12260" y="23863"/>
                </a:lnTo>
                <a:lnTo>
                  <a:pt x="13620" y="25704"/>
                </a:lnTo>
                <a:lnTo>
                  <a:pt x="15475" y="26644"/>
                </a:lnTo>
                <a:lnTo>
                  <a:pt x="16897" y="22948"/>
                </a:lnTo>
                <a:lnTo>
                  <a:pt x="19196" y="22783"/>
                </a:lnTo>
                <a:lnTo>
                  <a:pt x="16680" y="21196"/>
                </a:lnTo>
                <a:lnTo>
                  <a:pt x="16652" y="21031"/>
                </a:lnTo>
                <a:lnTo>
                  <a:pt x="17728" y="20294"/>
                </a:lnTo>
                <a:lnTo>
                  <a:pt x="18319" y="19951"/>
                </a:lnTo>
                <a:close/>
              </a:path>
              <a:path w="31114" h="26669">
                <a:moveTo>
                  <a:pt x="21517" y="19100"/>
                </a:moveTo>
                <a:lnTo>
                  <a:pt x="8261" y="19100"/>
                </a:lnTo>
                <a:lnTo>
                  <a:pt x="8836" y="20421"/>
                </a:lnTo>
                <a:lnTo>
                  <a:pt x="9297" y="21107"/>
                </a:lnTo>
                <a:lnTo>
                  <a:pt x="9731" y="22110"/>
                </a:lnTo>
                <a:lnTo>
                  <a:pt x="9812" y="22555"/>
                </a:lnTo>
                <a:lnTo>
                  <a:pt x="8667" y="22847"/>
                </a:lnTo>
                <a:lnTo>
                  <a:pt x="7588" y="23444"/>
                </a:lnTo>
                <a:lnTo>
                  <a:pt x="7509" y="24396"/>
                </a:lnTo>
                <a:lnTo>
                  <a:pt x="7918" y="25057"/>
                </a:lnTo>
                <a:lnTo>
                  <a:pt x="8744" y="24765"/>
                </a:lnTo>
                <a:lnTo>
                  <a:pt x="8617" y="24714"/>
                </a:lnTo>
                <a:lnTo>
                  <a:pt x="8401" y="24434"/>
                </a:lnTo>
                <a:lnTo>
                  <a:pt x="8623" y="24434"/>
                </a:lnTo>
                <a:lnTo>
                  <a:pt x="8629" y="24193"/>
                </a:lnTo>
                <a:lnTo>
                  <a:pt x="9315" y="23444"/>
                </a:lnTo>
                <a:lnTo>
                  <a:pt x="11091" y="23444"/>
                </a:lnTo>
                <a:lnTo>
                  <a:pt x="11119" y="23190"/>
                </a:lnTo>
                <a:lnTo>
                  <a:pt x="12579" y="22961"/>
                </a:lnTo>
                <a:lnTo>
                  <a:pt x="11919" y="22199"/>
                </a:lnTo>
                <a:lnTo>
                  <a:pt x="12071" y="21285"/>
                </a:lnTo>
                <a:lnTo>
                  <a:pt x="12439" y="21247"/>
                </a:lnTo>
                <a:lnTo>
                  <a:pt x="12340" y="21031"/>
                </a:lnTo>
                <a:lnTo>
                  <a:pt x="12373" y="20612"/>
                </a:lnTo>
                <a:lnTo>
                  <a:pt x="12643" y="20472"/>
                </a:lnTo>
                <a:lnTo>
                  <a:pt x="13208" y="20421"/>
                </a:lnTo>
                <a:lnTo>
                  <a:pt x="13532" y="20294"/>
                </a:lnTo>
                <a:lnTo>
                  <a:pt x="14713" y="19951"/>
                </a:lnTo>
                <a:lnTo>
                  <a:pt x="22420" y="19951"/>
                </a:lnTo>
                <a:lnTo>
                  <a:pt x="22196" y="19646"/>
                </a:lnTo>
                <a:lnTo>
                  <a:pt x="22244" y="19367"/>
                </a:lnTo>
                <a:lnTo>
                  <a:pt x="21494" y="19164"/>
                </a:lnTo>
                <a:close/>
              </a:path>
              <a:path w="31114" h="26669">
                <a:moveTo>
                  <a:pt x="11045" y="23863"/>
                </a:moveTo>
                <a:lnTo>
                  <a:pt x="10382" y="23863"/>
                </a:lnTo>
                <a:lnTo>
                  <a:pt x="10928" y="24942"/>
                </a:lnTo>
                <a:lnTo>
                  <a:pt x="11045" y="23863"/>
                </a:lnTo>
                <a:close/>
              </a:path>
              <a:path w="31114" h="26669">
                <a:moveTo>
                  <a:pt x="8401" y="24434"/>
                </a:moveTo>
                <a:lnTo>
                  <a:pt x="8617" y="24714"/>
                </a:lnTo>
                <a:lnTo>
                  <a:pt x="8559" y="24587"/>
                </a:lnTo>
                <a:lnTo>
                  <a:pt x="8401" y="24434"/>
                </a:lnTo>
                <a:close/>
              </a:path>
              <a:path w="31114" h="26669">
                <a:moveTo>
                  <a:pt x="8618" y="24644"/>
                </a:moveTo>
                <a:close/>
              </a:path>
              <a:path w="31114" h="26669">
                <a:moveTo>
                  <a:pt x="8623" y="24434"/>
                </a:moveTo>
                <a:lnTo>
                  <a:pt x="8401" y="24434"/>
                </a:lnTo>
                <a:lnTo>
                  <a:pt x="8618" y="24644"/>
                </a:lnTo>
                <a:lnTo>
                  <a:pt x="8623" y="24434"/>
                </a:lnTo>
                <a:close/>
              </a:path>
              <a:path w="31114" h="26669">
                <a:moveTo>
                  <a:pt x="11091" y="23444"/>
                </a:moveTo>
                <a:lnTo>
                  <a:pt x="9315" y="23444"/>
                </a:lnTo>
                <a:lnTo>
                  <a:pt x="8807" y="24587"/>
                </a:lnTo>
                <a:lnTo>
                  <a:pt x="9455" y="24396"/>
                </a:lnTo>
                <a:lnTo>
                  <a:pt x="10382" y="23863"/>
                </a:lnTo>
                <a:lnTo>
                  <a:pt x="11045" y="23863"/>
                </a:lnTo>
                <a:lnTo>
                  <a:pt x="11091" y="23444"/>
                </a:lnTo>
                <a:close/>
              </a:path>
              <a:path w="31114" h="26669">
                <a:moveTo>
                  <a:pt x="5715" y="22598"/>
                </a:moveTo>
                <a:lnTo>
                  <a:pt x="5556" y="22758"/>
                </a:lnTo>
                <a:lnTo>
                  <a:pt x="5715" y="22598"/>
                </a:lnTo>
                <a:close/>
              </a:path>
              <a:path w="31114" h="26669">
                <a:moveTo>
                  <a:pt x="7160" y="20015"/>
                </a:moveTo>
                <a:lnTo>
                  <a:pt x="5619" y="20015"/>
                </a:lnTo>
                <a:lnTo>
                  <a:pt x="5506" y="20421"/>
                </a:lnTo>
                <a:lnTo>
                  <a:pt x="5382" y="20713"/>
                </a:lnTo>
                <a:lnTo>
                  <a:pt x="5111" y="21196"/>
                </a:lnTo>
                <a:lnTo>
                  <a:pt x="4540" y="21399"/>
                </a:lnTo>
                <a:lnTo>
                  <a:pt x="4564" y="21780"/>
                </a:lnTo>
                <a:lnTo>
                  <a:pt x="4671" y="22237"/>
                </a:lnTo>
                <a:lnTo>
                  <a:pt x="5315" y="22644"/>
                </a:lnTo>
                <a:lnTo>
                  <a:pt x="5599" y="22611"/>
                </a:lnTo>
                <a:lnTo>
                  <a:pt x="5696" y="22186"/>
                </a:lnTo>
                <a:lnTo>
                  <a:pt x="5086" y="21882"/>
                </a:lnTo>
                <a:lnTo>
                  <a:pt x="6487" y="21882"/>
                </a:lnTo>
                <a:lnTo>
                  <a:pt x="7327" y="21780"/>
                </a:lnTo>
                <a:lnTo>
                  <a:pt x="6966" y="20205"/>
                </a:lnTo>
                <a:lnTo>
                  <a:pt x="7160" y="20015"/>
                </a:lnTo>
                <a:close/>
              </a:path>
              <a:path w="31114" h="26669">
                <a:moveTo>
                  <a:pt x="6064" y="22250"/>
                </a:moveTo>
                <a:lnTo>
                  <a:pt x="5715" y="22598"/>
                </a:lnTo>
                <a:lnTo>
                  <a:pt x="6102" y="22555"/>
                </a:lnTo>
                <a:lnTo>
                  <a:pt x="6064" y="22250"/>
                </a:lnTo>
                <a:close/>
              </a:path>
              <a:path w="31114" h="26669">
                <a:moveTo>
                  <a:pt x="22681" y="20307"/>
                </a:moveTo>
                <a:lnTo>
                  <a:pt x="20758" y="20307"/>
                </a:lnTo>
                <a:lnTo>
                  <a:pt x="20047" y="22580"/>
                </a:lnTo>
                <a:lnTo>
                  <a:pt x="21279" y="22339"/>
                </a:lnTo>
                <a:lnTo>
                  <a:pt x="21670" y="21882"/>
                </a:lnTo>
                <a:lnTo>
                  <a:pt x="21672" y="20713"/>
                </a:lnTo>
                <a:lnTo>
                  <a:pt x="22409" y="20421"/>
                </a:lnTo>
                <a:lnTo>
                  <a:pt x="22765" y="20421"/>
                </a:lnTo>
                <a:close/>
              </a:path>
              <a:path w="31114" h="26669">
                <a:moveTo>
                  <a:pt x="7327" y="21780"/>
                </a:moveTo>
                <a:lnTo>
                  <a:pt x="6394" y="21780"/>
                </a:lnTo>
                <a:lnTo>
                  <a:pt x="7499" y="22529"/>
                </a:lnTo>
                <a:lnTo>
                  <a:pt x="7327" y="21780"/>
                </a:lnTo>
                <a:close/>
              </a:path>
              <a:path w="31114" h="26669">
                <a:moveTo>
                  <a:pt x="6487" y="21882"/>
                </a:moveTo>
                <a:lnTo>
                  <a:pt x="5086" y="21882"/>
                </a:lnTo>
                <a:lnTo>
                  <a:pt x="6813" y="22237"/>
                </a:lnTo>
                <a:lnTo>
                  <a:pt x="6487" y="21882"/>
                </a:lnTo>
                <a:close/>
              </a:path>
              <a:path w="31114" h="26669">
                <a:moveTo>
                  <a:pt x="22420" y="19951"/>
                </a:moveTo>
                <a:lnTo>
                  <a:pt x="18319" y="19951"/>
                </a:lnTo>
                <a:lnTo>
                  <a:pt x="18993" y="20434"/>
                </a:lnTo>
                <a:lnTo>
                  <a:pt x="19602" y="20612"/>
                </a:lnTo>
                <a:lnTo>
                  <a:pt x="20758" y="20307"/>
                </a:lnTo>
                <a:lnTo>
                  <a:pt x="22681" y="20307"/>
                </a:lnTo>
                <a:lnTo>
                  <a:pt x="22420" y="19951"/>
                </a:lnTo>
                <a:close/>
              </a:path>
              <a:path w="31114" h="26669">
                <a:moveTo>
                  <a:pt x="22765" y="20421"/>
                </a:moveTo>
                <a:lnTo>
                  <a:pt x="22409" y="20421"/>
                </a:lnTo>
                <a:lnTo>
                  <a:pt x="22803" y="20472"/>
                </a:lnTo>
                <a:close/>
              </a:path>
              <a:path w="31114" h="26669">
                <a:moveTo>
                  <a:pt x="21706" y="18567"/>
                </a:moveTo>
                <a:lnTo>
                  <a:pt x="3791" y="18567"/>
                </a:lnTo>
                <a:lnTo>
                  <a:pt x="4045" y="19405"/>
                </a:lnTo>
                <a:lnTo>
                  <a:pt x="5061" y="20027"/>
                </a:lnTo>
                <a:lnTo>
                  <a:pt x="5619" y="20015"/>
                </a:lnTo>
                <a:lnTo>
                  <a:pt x="7160" y="20015"/>
                </a:lnTo>
                <a:lnTo>
                  <a:pt x="7588" y="19608"/>
                </a:lnTo>
                <a:lnTo>
                  <a:pt x="8261" y="19100"/>
                </a:lnTo>
                <a:lnTo>
                  <a:pt x="21517" y="19100"/>
                </a:lnTo>
                <a:lnTo>
                  <a:pt x="21706" y="18567"/>
                </a:lnTo>
                <a:close/>
              </a:path>
              <a:path w="31114" h="26669">
                <a:moveTo>
                  <a:pt x="22611" y="15887"/>
                </a:moveTo>
                <a:lnTo>
                  <a:pt x="2584" y="15887"/>
                </a:lnTo>
                <a:lnTo>
                  <a:pt x="4142" y="17081"/>
                </a:lnTo>
                <a:lnTo>
                  <a:pt x="4208" y="17272"/>
                </a:lnTo>
                <a:lnTo>
                  <a:pt x="3159" y="17729"/>
                </a:lnTo>
                <a:lnTo>
                  <a:pt x="3156" y="18630"/>
                </a:lnTo>
                <a:lnTo>
                  <a:pt x="3791" y="18567"/>
                </a:lnTo>
                <a:lnTo>
                  <a:pt x="21706" y="18567"/>
                </a:lnTo>
                <a:lnTo>
                  <a:pt x="22202" y="17170"/>
                </a:lnTo>
                <a:lnTo>
                  <a:pt x="22203" y="16878"/>
                </a:lnTo>
                <a:lnTo>
                  <a:pt x="21825" y="16294"/>
                </a:lnTo>
                <a:lnTo>
                  <a:pt x="22554" y="16090"/>
                </a:lnTo>
                <a:lnTo>
                  <a:pt x="22611" y="15887"/>
                </a:lnTo>
                <a:close/>
              </a:path>
              <a:path w="31114" h="26669">
                <a:moveTo>
                  <a:pt x="692" y="17589"/>
                </a:moveTo>
                <a:lnTo>
                  <a:pt x="311" y="17589"/>
                </a:lnTo>
                <a:lnTo>
                  <a:pt x="336" y="18034"/>
                </a:lnTo>
                <a:lnTo>
                  <a:pt x="590" y="18097"/>
                </a:lnTo>
                <a:lnTo>
                  <a:pt x="590" y="17894"/>
                </a:lnTo>
                <a:lnTo>
                  <a:pt x="362" y="17805"/>
                </a:lnTo>
                <a:lnTo>
                  <a:pt x="563" y="17805"/>
                </a:lnTo>
                <a:lnTo>
                  <a:pt x="901" y="17729"/>
                </a:lnTo>
                <a:lnTo>
                  <a:pt x="692" y="17589"/>
                </a:lnTo>
                <a:close/>
              </a:path>
              <a:path w="31114" h="26669">
                <a:moveTo>
                  <a:pt x="577" y="17850"/>
                </a:moveTo>
                <a:close/>
              </a:path>
              <a:path w="31114" h="26669">
                <a:moveTo>
                  <a:pt x="901" y="17729"/>
                </a:moveTo>
                <a:lnTo>
                  <a:pt x="539" y="17729"/>
                </a:lnTo>
                <a:lnTo>
                  <a:pt x="603" y="17894"/>
                </a:lnTo>
                <a:lnTo>
                  <a:pt x="1111" y="17868"/>
                </a:lnTo>
                <a:lnTo>
                  <a:pt x="901" y="17729"/>
                </a:lnTo>
                <a:close/>
              </a:path>
              <a:path w="31114" h="26669">
                <a:moveTo>
                  <a:pt x="563" y="17805"/>
                </a:moveTo>
                <a:close/>
              </a:path>
              <a:path w="31114" h="26669">
                <a:moveTo>
                  <a:pt x="997" y="15544"/>
                </a:moveTo>
                <a:lnTo>
                  <a:pt x="121" y="16027"/>
                </a:lnTo>
                <a:lnTo>
                  <a:pt x="0" y="16941"/>
                </a:lnTo>
                <a:lnTo>
                  <a:pt x="120" y="17602"/>
                </a:lnTo>
                <a:lnTo>
                  <a:pt x="311" y="17589"/>
                </a:lnTo>
                <a:lnTo>
                  <a:pt x="692" y="17589"/>
                </a:lnTo>
                <a:lnTo>
                  <a:pt x="971" y="17449"/>
                </a:lnTo>
                <a:lnTo>
                  <a:pt x="870" y="17221"/>
                </a:lnTo>
                <a:lnTo>
                  <a:pt x="1219" y="17221"/>
                </a:lnTo>
                <a:lnTo>
                  <a:pt x="1162" y="16979"/>
                </a:lnTo>
                <a:lnTo>
                  <a:pt x="2310" y="16878"/>
                </a:lnTo>
                <a:lnTo>
                  <a:pt x="2545" y="16027"/>
                </a:lnTo>
                <a:lnTo>
                  <a:pt x="832" y="16027"/>
                </a:lnTo>
                <a:lnTo>
                  <a:pt x="997" y="15544"/>
                </a:lnTo>
                <a:close/>
              </a:path>
              <a:path w="31114" h="26669">
                <a:moveTo>
                  <a:pt x="1219" y="17221"/>
                </a:moveTo>
                <a:lnTo>
                  <a:pt x="870" y="17221"/>
                </a:lnTo>
                <a:lnTo>
                  <a:pt x="1086" y="17272"/>
                </a:lnTo>
                <a:lnTo>
                  <a:pt x="1225" y="17246"/>
                </a:lnTo>
                <a:close/>
              </a:path>
              <a:path w="31114" h="26669">
                <a:moveTo>
                  <a:pt x="2310" y="16878"/>
                </a:moveTo>
                <a:lnTo>
                  <a:pt x="1238" y="16878"/>
                </a:lnTo>
                <a:lnTo>
                  <a:pt x="2254" y="17081"/>
                </a:lnTo>
                <a:lnTo>
                  <a:pt x="2310" y="16878"/>
                </a:lnTo>
                <a:close/>
              </a:path>
              <a:path w="31114" h="26669">
                <a:moveTo>
                  <a:pt x="1619" y="15087"/>
                </a:moveTo>
                <a:lnTo>
                  <a:pt x="1532" y="15278"/>
                </a:lnTo>
                <a:lnTo>
                  <a:pt x="832" y="16027"/>
                </a:lnTo>
                <a:lnTo>
                  <a:pt x="2545" y="16027"/>
                </a:lnTo>
                <a:lnTo>
                  <a:pt x="2584" y="15887"/>
                </a:lnTo>
                <a:lnTo>
                  <a:pt x="22611" y="15887"/>
                </a:lnTo>
                <a:lnTo>
                  <a:pt x="22639" y="15417"/>
                </a:lnTo>
                <a:lnTo>
                  <a:pt x="2419" y="15417"/>
                </a:lnTo>
                <a:lnTo>
                  <a:pt x="2035" y="15240"/>
                </a:lnTo>
                <a:lnTo>
                  <a:pt x="1619" y="15087"/>
                </a:lnTo>
                <a:close/>
              </a:path>
              <a:path w="31114" h="26669">
                <a:moveTo>
                  <a:pt x="4502" y="11214"/>
                </a:moveTo>
                <a:lnTo>
                  <a:pt x="3841" y="11595"/>
                </a:lnTo>
                <a:lnTo>
                  <a:pt x="3647" y="11772"/>
                </a:lnTo>
                <a:lnTo>
                  <a:pt x="3527" y="12395"/>
                </a:lnTo>
                <a:lnTo>
                  <a:pt x="3422" y="12598"/>
                </a:lnTo>
                <a:lnTo>
                  <a:pt x="3168" y="12661"/>
                </a:lnTo>
                <a:lnTo>
                  <a:pt x="3321" y="12776"/>
                </a:lnTo>
                <a:lnTo>
                  <a:pt x="3435" y="12966"/>
                </a:lnTo>
                <a:lnTo>
                  <a:pt x="3164" y="12966"/>
                </a:lnTo>
                <a:lnTo>
                  <a:pt x="3812" y="13360"/>
                </a:lnTo>
                <a:lnTo>
                  <a:pt x="3806" y="13538"/>
                </a:lnTo>
                <a:lnTo>
                  <a:pt x="3308" y="15100"/>
                </a:lnTo>
                <a:lnTo>
                  <a:pt x="2419" y="15417"/>
                </a:lnTo>
                <a:lnTo>
                  <a:pt x="22639" y="15417"/>
                </a:lnTo>
                <a:lnTo>
                  <a:pt x="22720" y="14084"/>
                </a:lnTo>
                <a:lnTo>
                  <a:pt x="11601" y="14084"/>
                </a:lnTo>
                <a:lnTo>
                  <a:pt x="8236" y="13055"/>
                </a:lnTo>
                <a:lnTo>
                  <a:pt x="3143" y="12954"/>
                </a:lnTo>
                <a:lnTo>
                  <a:pt x="8227" y="12954"/>
                </a:lnTo>
                <a:lnTo>
                  <a:pt x="8211" y="12776"/>
                </a:lnTo>
                <a:lnTo>
                  <a:pt x="7055" y="12776"/>
                </a:lnTo>
                <a:lnTo>
                  <a:pt x="7045" y="12331"/>
                </a:lnTo>
                <a:lnTo>
                  <a:pt x="6204" y="12331"/>
                </a:lnTo>
                <a:lnTo>
                  <a:pt x="5937" y="11963"/>
                </a:lnTo>
                <a:lnTo>
                  <a:pt x="5264" y="11963"/>
                </a:lnTo>
                <a:lnTo>
                  <a:pt x="5251" y="11518"/>
                </a:lnTo>
                <a:lnTo>
                  <a:pt x="4502" y="11214"/>
                </a:lnTo>
                <a:close/>
              </a:path>
              <a:path w="31114" h="26669">
                <a:moveTo>
                  <a:pt x="24371" y="13982"/>
                </a:moveTo>
                <a:lnTo>
                  <a:pt x="22726" y="13982"/>
                </a:lnTo>
                <a:lnTo>
                  <a:pt x="24098" y="14770"/>
                </a:lnTo>
                <a:lnTo>
                  <a:pt x="24568" y="14706"/>
                </a:lnTo>
                <a:lnTo>
                  <a:pt x="24371" y="13982"/>
                </a:lnTo>
                <a:close/>
              </a:path>
              <a:path w="31114" h="26669">
                <a:moveTo>
                  <a:pt x="9582" y="8407"/>
                </a:moveTo>
                <a:lnTo>
                  <a:pt x="8989" y="10059"/>
                </a:lnTo>
                <a:lnTo>
                  <a:pt x="8579" y="10198"/>
                </a:lnTo>
                <a:lnTo>
                  <a:pt x="10217" y="10833"/>
                </a:lnTo>
                <a:lnTo>
                  <a:pt x="11601" y="14084"/>
                </a:lnTo>
                <a:lnTo>
                  <a:pt x="22720" y="14084"/>
                </a:lnTo>
                <a:lnTo>
                  <a:pt x="24371" y="13982"/>
                </a:lnTo>
                <a:lnTo>
                  <a:pt x="24250" y="13538"/>
                </a:lnTo>
                <a:lnTo>
                  <a:pt x="24708" y="13360"/>
                </a:lnTo>
                <a:lnTo>
                  <a:pt x="25062" y="12776"/>
                </a:lnTo>
                <a:lnTo>
                  <a:pt x="25120" y="12623"/>
                </a:lnTo>
                <a:lnTo>
                  <a:pt x="20872" y="12623"/>
                </a:lnTo>
                <a:lnTo>
                  <a:pt x="19882" y="12395"/>
                </a:lnTo>
                <a:lnTo>
                  <a:pt x="14598" y="12293"/>
                </a:lnTo>
                <a:lnTo>
                  <a:pt x="14509" y="11150"/>
                </a:lnTo>
                <a:lnTo>
                  <a:pt x="13429" y="10198"/>
                </a:lnTo>
                <a:lnTo>
                  <a:pt x="13438" y="10007"/>
                </a:lnTo>
                <a:lnTo>
                  <a:pt x="14247" y="9258"/>
                </a:lnTo>
                <a:lnTo>
                  <a:pt x="9747" y="9258"/>
                </a:lnTo>
                <a:lnTo>
                  <a:pt x="9582" y="8407"/>
                </a:lnTo>
                <a:close/>
              </a:path>
              <a:path w="31114" h="26669">
                <a:moveTo>
                  <a:pt x="7728" y="12534"/>
                </a:moveTo>
                <a:lnTo>
                  <a:pt x="7055" y="12776"/>
                </a:lnTo>
                <a:lnTo>
                  <a:pt x="8211" y="12776"/>
                </a:lnTo>
                <a:lnTo>
                  <a:pt x="7842" y="12661"/>
                </a:lnTo>
                <a:lnTo>
                  <a:pt x="7728" y="12534"/>
                </a:lnTo>
                <a:close/>
              </a:path>
              <a:path w="31114" h="26669">
                <a:moveTo>
                  <a:pt x="8718" y="11366"/>
                </a:moveTo>
                <a:lnTo>
                  <a:pt x="7921" y="11861"/>
                </a:lnTo>
                <a:lnTo>
                  <a:pt x="7842" y="12661"/>
                </a:lnTo>
                <a:lnTo>
                  <a:pt x="8201" y="12661"/>
                </a:lnTo>
                <a:lnTo>
                  <a:pt x="8306" y="12230"/>
                </a:lnTo>
                <a:lnTo>
                  <a:pt x="8718" y="11366"/>
                </a:lnTo>
                <a:close/>
              </a:path>
              <a:path w="31114" h="26669">
                <a:moveTo>
                  <a:pt x="19208" y="6515"/>
                </a:moveTo>
                <a:lnTo>
                  <a:pt x="19416" y="8077"/>
                </a:lnTo>
                <a:lnTo>
                  <a:pt x="19542" y="8559"/>
                </a:lnTo>
                <a:lnTo>
                  <a:pt x="19983" y="9067"/>
                </a:lnTo>
                <a:lnTo>
                  <a:pt x="19917" y="9283"/>
                </a:lnTo>
                <a:lnTo>
                  <a:pt x="19793" y="10909"/>
                </a:lnTo>
                <a:lnTo>
                  <a:pt x="20453" y="11036"/>
                </a:lnTo>
                <a:lnTo>
                  <a:pt x="21420" y="11366"/>
                </a:lnTo>
                <a:lnTo>
                  <a:pt x="21419" y="11518"/>
                </a:lnTo>
                <a:lnTo>
                  <a:pt x="21097" y="12065"/>
                </a:lnTo>
                <a:lnTo>
                  <a:pt x="20991" y="12293"/>
                </a:lnTo>
                <a:lnTo>
                  <a:pt x="20872" y="12623"/>
                </a:lnTo>
                <a:lnTo>
                  <a:pt x="25120" y="12623"/>
                </a:lnTo>
                <a:lnTo>
                  <a:pt x="25333" y="12065"/>
                </a:lnTo>
                <a:lnTo>
                  <a:pt x="23069" y="12065"/>
                </a:lnTo>
                <a:lnTo>
                  <a:pt x="22472" y="9677"/>
                </a:lnTo>
                <a:lnTo>
                  <a:pt x="23158" y="8775"/>
                </a:lnTo>
                <a:lnTo>
                  <a:pt x="22587" y="8559"/>
                </a:lnTo>
                <a:lnTo>
                  <a:pt x="21470" y="8191"/>
                </a:lnTo>
                <a:lnTo>
                  <a:pt x="21240" y="6883"/>
                </a:lnTo>
                <a:lnTo>
                  <a:pt x="19208" y="6515"/>
                </a:lnTo>
                <a:close/>
              </a:path>
              <a:path w="31114" h="26669">
                <a:moveTo>
                  <a:pt x="7042" y="12153"/>
                </a:moveTo>
                <a:lnTo>
                  <a:pt x="6204" y="12331"/>
                </a:lnTo>
                <a:lnTo>
                  <a:pt x="7045" y="12331"/>
                </a:lnTo>
                <a:lnTo>
                  <a:pt x="7042" y="12153"/>
                </a:lnTo>
                <a:close/>
              </a:path>
              <a:path w="31114" h="26669">
                <a:moveTo>
                  <a:pt x="15360" y="11565"/>
                </a:moveTo>
                <a:lnTo>
                  <a:pt x="14930" y="11772"/>
                </a:lnTo>
                <a:lnTo>
                  <a:pt x="14598" y="12293"/>
                </a:lnTo>
                <a:lnTo>
                  <a:pt x="19973" y="12293"/>
                </a:lnTo>
                <a:lnTo>
                  <a:pt x="20099" y="12153"/>
                </a:lnTo>
                <a:lnTo>
                  <a:pt x="20215" y="11861"/>
                </a:lnTo>
                <a:lnTo>
                  <a:pt x="15767" y="11861"/>
                </a:lnTo>
                <a:lnTo>
                  <a:pt x="15360" y="11565"/>
                </a:lnTo>
                <a:close/>
              </a:path>
              <a:path w="31114" h="26669">
                <a:moveTo>
                  <a:pt x="25209" y="6982"/>
                </a:moveTo>
                <a:lnTo>
                  <a:pt x="24943" y="7442"/>
                </a:lnTo>
                <a:lnTo>
                  <a:pt x="24824" y="7885"/>
                </a:lnTo>
                <a:lnTo>
                  <a:pt x="25130" y="8475"/>
                </a:lnTo>
                <a:lnTo>
                  <a:pt x="25230" y="10109"/>
                </a:lnTo>
                <a:lnTo>
                  <a:pt x="23069" y="12065"/>
                </a:lnTo>
                <a:lnTo>
                  <a:pt x="25333" y="12065"/>
                </a:lnTo>
                <a:lnTo>
                  <a:pt x="25454" y="11684"/>
                </a:lnTo>
                <a:lnTo>
                  <a:pt x="25586" y="10769"/>
                </a:lnTo>
                <a:lnTo>
                  <a:pt x="26397" y="8077"/>
                </a:lnTo>
                <a:lnTo>
                  <a:pt x="25622" y="8013"/>
                </a:lnTo>
                <a:lnTo>
                  <a:pt x="25209" y="6982"/>
                </a:lnTo>
                <a:close/>
              </a:path>
              <a:path w="31114" h="26669">
                <a:moveTo>
                  <a:pt x="5594" y="11912"/>
                </a:moveTo>
                <a:lnTo>
                  <a:pt x="5264" y="11963"/>
                </a:lnTo>
                <a:lnTo>
                  <a:pt x="5937" y="11963"/>
                </a:lnTo>
                <a:lnTo>
                  <a:pt x="5594" y="11912"/>
                </a:lnTo>
                <a:close/>
              </a:path>
              <a:path w="31114" h="26669">
                <a:moveTo>
                  <a:pt x="20140" y="11391"/>
                </a:moveTo>
                <a:lnTo>
                  <a:pt x="15741" y="11391"/>
                </a:lnTo>
                <a:lnTo>
                  <a:pt x="15767" y="11861"/>
                </a:lnTo>
                <a:lnTo>
                  <a:pt x="20215" y="11861"/>
                </a:lnTo>
                <a:lnTo>
                  <a:pt x="20140" y="11391"/>
                </a:lnTo>
                <a:close/>
              </a:path>
              <a:path w="31114" h="26669">
                <a:moveTo>
                  <a:pt x="14978" y="11697"/>
                </a:moveTo>
                <a:close/>
              </a:path>
              <a:path w="31114" h="26669">
                <a:moveTo>
                  <a:pt x="15157" y="11417"/>
                </a:moveTo>
                <a:lnTo>
                  <a:pt x="15043" y="11709"/>
                </a:lnTo>
                <a:lnTo>
                  <a:pt x="15294" y="11595"/>
                </a:lnTo>
                <a:lnTo>
                  <a:pt x="15157" y="11417"/>
                </a:lnTo>
                <a:close/>
              </a:path>
              <a:path w="31114" h="26669">
                <a:moveTo>
                  <a:pt x="14344" y="10896"/>
                </a:moveTo>
                <a:lnTo>
                  <a:pt x="14920" y="11518"/>
                </a:lnTo>
                <a:lnTo>
                  <a:pt x="14978" y="11697"/>
                </a:lnTo>
                <a:lnTo>
                  <a:pt x="15157" y="11417"/>
                </a:lnTo>
                <a:lnTo>
                  <a:pt x="15685" y="11417"/>
                </a:lnTo>
                <a:lnTo>
                  <a:pt x="20140" y="11391"/>
                </a:lnTo>
                <a:lnTo>
                  <a:pt x="19814" y="11214"/>
                </a:lnTo>
                <a:lnTo>
                  <a:pt x="19629" y="10998"/>
                </a:lnTo>
                <a:lnTo>
                  <a:pt x="14776" y="10998"/>
                </a:lnTo>
                <a:lnTo>
                  <a:pt x="14344" y="10896"/>
                </a:lnTo>
                <a:close/>
              </a:path>
              <a:path w="31114" h="26669">
                <a:moveTo>
                  <a:pt x="15685" y="11417"/>
                </a:moveTo>
                <a:lnTo>
                  <a:pt x="15157" y="11417"/>
                </a:lnTo>
                <a:lnTo>
                  <a:pt x="15360" y="11565"/>
                </a:lnTo>
                <a:lnTo>
                  <a:pt x="15685" y="11417"/>
                </a:lnTo>
                <a:close/>
              </a:path>
              <a:path w="31114" h="26669">
                <a:moveTo>
                  <a:pt x="18421" y="6413"/>
                </a:moveTo>
                <a:lnTo>
                  <a:pt x="17646" y="6692"/>
                </a:lnTo>
                <a:lnTo>
                  <a:pt x="16580" y="7175"/>
                </a:lnTo>
                <a:lnTo>
                  <a:pt x="15792" y="7264"/>
                </a:lnTo>
                <a:lnTo>
                  <a:pt x="15487" y="7404"/>
                </a:lnTo>
                <a:lnTo>
                  <a:pt x="15258" y="7759"/>
                </a:lnTo>
                <a:lnTo>
                  <a:pt x="15197" y="7912"/>
                </a:lnTo>
                <a:lnTo>
                  <a:pt x="15398" y="8191"/>
                </a:lnTo>
                <a:lnTo>
                  <a:pt x="14364" y="9149"/>
                </a:lnTo>
                <a:lnTo>
                  <a:pt x="13608" y="10325"/>
                </a:lnTo>
                <a:lnTo>
                  <a:pt x="14776" y="10998"/>
                </a:lnTo>
                <a:lnTo>
                  <a:pt x="19629" y="10998"/>
                </a:lnTo>
                <a:lnTo>
                  <a:pt x="19462" y="10769"/>
                </a:lnTo>
                <a:lnTo>
                  <a:pt x="19598" y="10325"/>
                </a:lnTo>
                <a:lnTo>
                  <a:pt x="19480" y="8559"/>
                </a:lnTo>
                <a:lnTo>
                  <a:pt x="19410" y="8407"/>
                </a:lnTo>
                <a:lnTo>
                  <a:pt x="18970" y="7885"/>
                </a:lnTo>
                <a:lnTo>
                  <a:pt x="18421" y="6413"/>
                </a:lnTo>
                <a:close/>
              </a:path>
              <a:path w="31114" h="26669">
                <a:moveTo>
                  <a:pt x="19469" y="8475"/>
                </a:moveTo>
                <a:lnTo>
                  <a:pt x="19680" y="10059"/>
                </a:lnTo>
                <a:lnTo>
                  <a:pt x="19983" y="9067"/>
                </a:lnTo>
                <a:lnTo>
                  <a:pt x="19469" y="8475"/>
                </a:lnTo>
                <a:close/>
              </a:path>
              <a:path w="31114" h="26669">
                <a:moveTo>
                  <a:pt x="28514" y="8407"/>
                </a:moveTo>
                <a:lnTo>
                  <a:pt x="27794" y="8407"/>
                </a:lnTo>
                <a:lnTo>
                  <a:pt x="28187" y="9283"/>
                </a:lnTo>
                <a:lnTo>
                  <a:pt x="28514" y="8407"/>
                </a:lnTo>
                <a:close/>
              </a:path>
              <a:path w="31114" h="26669">
                <a:moveTo>
                  <a:pt x="9760" y="7162"/>
                </a:moveTo>
                <a:lnTo>
                  <a:pt x="10077" y="9245"/>
                </a:lnTo>
                <a:lnTo>
                  <a:pt x="9747" y="9258"/>
                </a:lnTo>
                <a:lnTo>
                  <a:pt x="14247" y="9258"/>
                </a:lnTo>
                <a:lnTo>
                  <a:pt x="15095" y="8013"/>
                </a:lnTo>
                <a:lnTo>
                  <a:pt x="14995" y="7632"/>
                </a:lnTo>
                <a:lnTo>
                  <a:pt x="13049" y="7632"/>
                </a:lnTo>
                <a:lnTo>
                  <a:pt x="11893" y="7594"/>
                </a:lnTo>
                <a:lnTo>
                  <a:pt x="12729" y="7251"/>
                </a:lnTo>
                <a:lnTo>
                  <a:pt x="10179" y="7251"/>
                </a:lnTo>
                <a:lnTo>
                  <a:pt x="9760" y="7162"/>
                </a:lnTo>
                <a:close/>
              </a:path>
              <a:path w="31114" h="26669">
                <a:moveTo>
                  <a:pt x="15177" y="7885"/>
                </a:moveTo>
                <a:lnTo>
                  <a:pt x="14364" y="9149"/>
                </a:lnTo>
                <a:lnTo>
                  <a:pt x="15398" y="8191"/>
                </a:lnTo>
                <a:lnTo>
                  <a:pt x="15177" y="7885"/>
                </a:lnTo>
                <a:close/>
              </a:path>
              <a:path w="31114" h="26669">
                <a:moveTo>
                  <a:pt x="30226" y="6273"/>
                </a:moveTo>
                <a:lnTo>
                  <a:pt x="26016" y="6273"/>
                </a:lnTo>
                <a:lnTo>
                  <a:pt x="27256" y="6982"/>
                </a:lnTo>
                <a:lnTo>
                  <a:pt x="27406" y="7251"/>
                </a:lnTo>
                <a:lnTo>
                  <a:pt x="27502" y="7594"/>
                </a:lnTo>
                <a:lnTo>
                  <a:pt x="26714" y="8775"/>
                </a:lnTo>
                <a:lnTo>
                  <a:pt x="27794" y="8407"/>
                </a:lnTo>
                <a:lnTo>
                  <a:pt x="28514" y="8407"/>
                </a:lnTo>
                <a:lnTo>
                  <a:pt x="28873" y="7442"/>
                </a:lnTo>
                <a:lnTo>
                  <a:pt x="29254" y="6794"/>
                </a:lnTo>
                <a:lnTo>
                  <a:pt x="30334" y="6413"/>
                </a:lnTo>
                <a:lnTo>
                  <a:pt x="30226" y="6273"/>
                </a:lnTo>
                <a:close/>
              </a:path>
              <a:path w="31114" h="26669">
                <a:moveTo>
                  <a:pt x="14408" y="6819"/>
                </a:moveTo>
                <a:lnTo>
                  <a:pt x="13356" y="7073"/>
                </a:lnTo>
                <a:lnTo>
                  <a:pt x="13049" y="7632"/>
                </a:lnTo>
                <a:lnTo>
                  <a:pt x="14995" y="7632"/>
                </a:lnTo>
                <a:lnTo>
                  <a:pt x="14408" y="6819"/>
                </a:lnTo>
                <a:close/>
              </a:path>
              <a:path w="31114" h="26669">
                <a:moveTo>
                  <a:pt x="13595" y="6896"/>
                </a:moveTo>
                <a:lnTo>
                  <a:pt x="9925" y="7073"/>
                </a:lnTo>
                <a:lnTo>
                  <a:pt x="10179" y="7251"/>
                </a:lnTo>
                <a:lnTo>
                  <a:pt x="12729" y="7251"/>
                </a:lnTo>
                <a:lnTo>
                  <a:pt x="13595" y="6896"/>
                </a:lnTo>
                <a:close/>
              </a:path>
              <a:path w="31114" h="26669">
                <a:moveTo>
                  <a:pt x="25486" y="6505"/>
                </a:moveTo>
                <a:lnTo>
                  <a:pt x="25089" y="6680"/>
                </a:lnTo>
                <a:lnTo>
                  <a:pt x="25209" y="6982"/>
                </a:lnTo>
                <a:lnTo>
                  <a:pt x="25486" y="6505"/>
                </a:lnTo>
                <a:close/>
              </a:path>
              <a:path w="31114" h="26669">
                <a:moveTo>
                  <a:pt x="26917" y="0"/>
                </a:moveTo>
                <a:lnTo>
                  <a:pt x="25482" y="3289"/>
                </a:lnTo>
                <a:lnTo>
                  <a:pt x="25707" y="4787"/>
                </a:lnTo>
                <a:lnTo>
                  <a:pt x="25820" y="5930"/>
                </a:lnTo>
                <a:lnTo>
                  <a:pt x="25486" y="6505"/>
                </a:lnTo>
                <a:lnTo>
                  <a:pt x="26016" y="6273"/>
                </a:lnTo>
                <a:lnTo>
                  <a:pt x="30226" y="6273"/>
                </a:lnTo>
                <a:lnTo>
                  <a:pt x="29953" y="5918"/>
                </a:lnTo>
                <a:lnTo>
                  <a:pt x="30351" y="5918"/>
                </a:lnTo>
                <a:lnTo>
                  <a:pt x="30480" y="5562"/>
                </a:lnTo>
                <a:lnTo>
                  <a:pt x="30526" y="5372"/>
                </a:lnTo>
                <a:lnTo>
                  <a:pt x="30241" y="4889"/>
                </a:lnTo>
                <a:lnTo>
                  <a:pt x="29432" y="4889"/>
                </a:lnTo>
                <a:lnTo>
                  <a:pt x="29280" y="4013"/>
                </a:lnTo>
                <a:lnTo>
                  <a:pt x="28010" y="2362"/>
                </a:lnTo>
                <a:lnTo>
                  <a:pt x="26917" y="0"/>
                </a:lnTo>
                <a:close/>
              </a:path>
              <a:path w="31114" h="26669">
                <a:moveTo>
                  <a:pt x="30351" y="5918"/>
                </a:moveTo>
                <a:lnTo>
                  <a:pt x="29953" y="5918"/>
                </a:lnTo>
                <a:lnTo>
                  <a:pt x="30346" y="5930"/>
                </a:lnTo>
                <a:close/>
              </a:path>
              <a:path w="31114" h="26669">
                <a:moveTo>
                  <a:pt x="30181" y="4787"/>
                </a:moveTo>
                <a:lnTo>
                  <a:pt x="29432" y="4889"/>
                </a:lnTo>
                <a:lnTo>
                  <a:pt x="30241" y="488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6154141" y="3050882"/>
            <a:ext cx="39370" cy="9525"/>
          </a:xfrm>
          <a:custGeom>
            <a:avLst/>
            <a:gdLst/>
            <a:ahLst/>
            <a:cxnLst/>
            <a:rect l="l" t="t" r="r" b="b"/>
            <a:pathLst>
              <a:path w="39370" h="9525">
                <a:moveTo>
                  <a:pt x="2019" y="2768"/>
                </a:moveTo>
                <a:lnTo>
                  <a:pt x="1803" y="1231"/>
                </a:lnTo>
                <a:lnTo>
                  <a:pt x="1600" y="1079"/>
                </a:lnTo>
                <a:lnTo>
                  <a:pt x="1257" y="977"/>
                </a:lnTo>
                <a:lnTo>
                  <a:pt x="1397" y="1219"/>
                </a:lnTo>
                <a:lnTo>
                  <a:pt x="1066" y="927"/>
                </a:lnTo>
                <a:lnTo>
                  <a:pt x="838" y="520"/>
                </a:lnTo>
                <a:lnTo>
                  <a:pt x="393" y="419"/>
                </a:lnTo>
                <a:lnTo>
                  <a:pt x="190" y="0"/>
                </a:lnTo>
                <a:lnTo>
                  <a:pt x="0" y="711"/>
                </a:lnTo>
                <a:lnTo>
                  <a:pt x="520" y="1244"/>
                </a:lnTo>
                <a:lnTo>
                  <a:pt x="1092" y="1866"/>
                </a:lnTo>
                <a:lnTo>
                  <a:pt x="1498" y="2336"/>
                </a:lnTo>
                <a:lnTo>
                  <a:pt x="800" y="2705"/>
                </a:lnTo>
                <a:lnTo>
                  <a:pt x="1600" y="2908"/>
                </a:lnTo>
                <a:lnTo>
                  <a:pt x="2019" y="2768"/>
                </a:lnTo>
                <a:close/>
              </a:path>
              <a:path w="39370" h="9525">
                <a:moveTo>
                  <a:pt x="39065" y="7340"/>
                </a:moveTo>
                <a:lnTo>
                  <a:pt x="38760" y="6477"/>
                </a:lnTo>
                <a:lnTo>
                  <a:pt x="37033" y="7264"/>
                </a:lnTo>
                <a:lnTo>
                  <a:pt x="37515" y="7937"/>
                </a:lnTo>
                <a:lnTo>
                  <a:pt x="37122" y="7658"/>
                </a:lnTo>
                <a:lnTo>
                  <a:pt x="36868" y="8940"/>
                </a:lnTo>
                <a:lnTo>
                  <a:pt x="37630" y="8597"/>
                </a:lnTo>
                <a:lnTo>
                  <a:pt x="37553" y="8128"/>
                </a:lnTo>
                <a:lnTo>
                  <a:pt x="37985" y="8940"/>
                </a:lnTo>
                <a:lnTo>
                  <a:pt x="38265" y="8915"/>
                </a:lnTo>
                <a:lnTo>
                  <a:pt x="38531" y="8166"/>
                </a:lnTo>
                <a:lnTo>
                  <a:pt x="38163" y="7391"/>
                </a:lnTo>
                <a:lnTo>
                  <a:pt x="39065" y="734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6246876" y="2880296"/>
            <a:ext cx="16510" cy="15875"/>
          </a:xfrm>
          <a:custGeom>
            <a:avLst/>
            <a:gdLst/>
            <a:ahLst/>
            <a:cxnLst/>
            <a:rect l="l" t="t" r="r" b="b"/>
            <a:pathLst>
              <a:path w="16510" h="15875">
                <a:moveTo>
                  <a:pt x="2425" y="15227"/>
                </a:moveTo>
                <a:lnTo>
                  <a:pt x="850" y="13271"/>
                </a:lnTo>
                <a:lnTo>
                  <a:pt x="622" y="14884"/>
                </a:lnTo>
                <a:lnTo>
                  <a:pt x="0" y="15240"/>
                </a:lnTo>
                <a:lnTo>
                  <a:pt x="571" y="15201"/>
                </a:lnTo>
                <a:lnTo>
                  <a:pt x="914" y="15138"/>
                </a:lnTo>
                <a:lnTo>
                  <a:pt x="1104" y="14630"/>
                </a:lnTo>
                <a:lnTo>
                  <a:pt x="1092" y="15163"/>
                </a:lnTo>
                <a:lnTo>
                  <a:pt x="1003" y="15379"/>
                </a:lnTo>
                <a:lnTo>
                  <a:pt x="2425" y="15227"/>
                </a:lnTo>
                <a:close/>
              </a:path>
              <a:path w="16510" h="15875">
                <a:moveTo>
                  <a:pt x="7556" y="4749"/>
                </a:moveTo>
                <a:lnTo>
                  <a:pt x="7200" y="4368"/>
                </a:lnTo>
                <a:lnTo>
                  <a:pt x="7277" y="4533"/>
                </a:lnTo>
                <a:lnTo>
                  <a:pt x="7162" y="4775"/>
                </a:lnTo>
                <a:lnTo>
                  <a:pt x="7505" y="4749"/>
                </a:lnTo>
                <a:close/>
              </a:path>
              <a:path w="16510" h="15875">
                <a:moveTo>
                  <a:pt x="7658" y="5016"/>
                </a:moveTo>
                <a:lnTo>
                  <a:pt x="7251" y="5003"/>
                </a:lnTo>
                <a:lnTo>
                  <a:pt x="7302" y="5524"/>
                </a:lnTo>
                <a:lnTo>
                  <a:pt x="7658" y="5016"/>
                </a:lnTo>
                <a:close/>
              </a:path>
              <a:path w="16510" h="15875">
                <a:moveTo>
                  <a:pt x="12560" y="11315"/>
                </a:moveTo>
                <a:close/>
              </a:path>
              <a:path w="16510" h="15875">
                <a:moveTo>
                  <a:pt x="13690" y="469"/>
                </a:moveTo>
                <a:lnTo>
                  <a:pt x="13398" y="177"/>
                </a:lnTo>
                <a:lnTo>
                  <a:pt x="12776" y="0"/>
                </a:lnTo>
                <a:lnTo>
                  <a:pt x="12280" y="114"/>
                </a:lnTo>
                <a:lnTo>
                  <a:pt x="12052" y="469"/>
                </a:lnTo>
                <a:lnTo>
                  <a:pt x="12026" y="1206"/>
                </a:lnTo>
                <a:lnTo>
                  <a:pt x="12750" y="1308"/>
                </a:lnTo>
                <a:lnTo>
                  <a:pt x="13093" y="1016"/>
                </a:lnTo>
                <a:lnTo>
                  <a:pt x="12865" y="571"/>
                </a:lnTo>
                <a:lnTo>
                  <a:pt x="13690" y="469"/>
                </a:lnTo>
                <a:close/>
              </a:path>
              <a:path w="16510" h="15875">
                <a:moveTo>
                  <a:pt x="16408" y="1397"/>
                </a:moveTo>
                <a:lnTo>
                  <a:pt x="15024" y="1435"/>
                </a:lnTo>
                <a:lnTo>
                  <a:pt x="14579" y="1435"/>
                </a:lnTo>
                <a:lnTo>
                  <a:pt x="13487" y="1155"/>
                </a:lnTo>
                <a:lnTo>
                  <a:pt x="13360" y="2768"/>
                </a:lnTo>
                <a:lnTo>
                  <a:pt x="13233" y="2908"/>
                </a:lnTo>
                <a:lnTo>
                  <a:pt x="12865" y="3136"/>
                </a:lnTo>
                <a:lnTo>
                  <a:pt x="12255" y="2667"/>
                </a:lnTo>
                <a:lnTo>
                  <a:pt x="12230" y="1803"/>
                </a:lnTo>
                <a:lnTo>
                  <a:pt x="12065" y="1422"/>
                </a:lnTo>
                <a:lnTo>
                  <a:pt x="11963" y="2019"/>
                </a:lnTo>
                <a:lnTo>
                  <a:pt x="11836" y="3390"/>
                </a:lnTo>
                <a:lnTo>
                  <a:pt x="12750" y="3657"/>
                </a:lnTo>
                <a:lnTo>
                  <a:pt x="12776" y="4140"/>
                </a:lnTo>
                <a:lnTo>
                  <a:pt x="12636" y="4165"/>
                </a:lnTo>
                <a:lnTo>
                  <a:pt x="12636" y="4991"/>
                </a:lnTo>
                <a:lnTo>
                  <a:pt x="12534" y="5194"/>
                </a:lnTo>
                <a:lnTo>
                  <a:pt x="12433" y="5765"/>
                </a:lnTo>
                <a:lnTo>
                  <a:pt x="12319" y="6108"/>
                </a:lnTo>
                <a:lnTo>
                  <a:pt x="11188" y="6324"/>
                </a:lnTo>
                <a:lnTo>
                  <a:pt x="11188" y="10312"/>
                </a:lnTo>
                <a:lnTo>
                  <a:pt x="10883" y="10121"/>
                </a:lnTo>
                <a:lnTo>
                  <a:pt x="10071" y="9613"/>
                </a:lnTo>
                <a:lnTo>
                  <a:pt x="10007" y="9436"/>
                </a:lnTo>
                <a:lnTo>
                  <a:pt x="10287" y="9423"/>
                </a:lnTo>
                <a:lnTo>
                  <a:pt x="10096" y="9334"/>
                </a:lnTo>
                <a:lnTo>
                  <a:pt x="10083" y="9156"/>
                </a:lnTo>
                <a:lnTo>
                  <a:pt x="9906" y="9144"/>
                </a:lnTo>
                <a:lnTo>
                  <a:pt x="9817" y="8483"/>
                </a:lnTo>
                <a:lnTo>
                  <a:pt x="9779" y="8178"/>
                </a:lnTo>
                <a:lnTo>
                  <a:pt x="9601" y="6819"/>
                </a:lnTo>
                <a:lnTo>
                  <a:pt x="9575" y="6654"/>
                </a:lnTo>
                <a:lnTo>
                  <a:pt x="10668" y="8178"/>
                </a:lnTo>
                <a:lnTo>
                  <a:pt x="11023" y="7823"/>
                </a:lnTo>
                <a:lnTo>
                  <a:pt x="11188" y="10312"/>
                </a:lnTo>
                <a:lnTo>
                  <a:pt x="11188" y="6324"/>
                </a:lnTo>
                <a:lnTo>
                  <a:pt x="10566" y="6438"/>
                </a:lnTo>
                <a:lnTo>
                  <a:pt x="11150" y="6032"/>
                </a:lnTo>
                <a:lnTo>
                  <a:pt x="12331" y="5207"/>
                </a:lnTo>
                <a:lnTo>
                  <a:pt x="12573" y="5029"/>
                </a:lnTo>
                <a:lnTo>
                  <a:pt x="12636" y="4165"/>
                </a:lnTo>
                <a:lnTo>
                  <a:pt x="9804" y="4533"/>
                </a:lnTo>
                <a:lnTo>
                  <a:pt x="9791" y="5029"/>
                </a:lnTo>
                <a:lnTo>
                  <a:pt x="9537" y="5346"/>
                </a:lnTo>
                <a:lnTo>
                  <a:pt x="9969" y="5207"/>
                </a:lnTo>
                <a:lnTo>
                  <a:pt x="9982" y="6108"/>
                </a:lnTo>
                <a:lnTo>
                  <a:pt x="10312" y="6032"/>
                </a:lnTo>
                <a:lnTo>
                  <a:pt x="10020" y="6324"/>
                </a:lnTo>
                <a:lnTo>
                  <a:pt x="9347" y="6438"/>
                </a:lnTo>
                <a:lnTo>
                  <a:pt x="9118" y="6819"/>
                </a:lnTo>
                <a:lnTo>
                  <a:pt x="9144" y="6324"/>
                </a:lnTo>
                <a:lnTo>
                  <a:pt x="9385" y="5943"/>
                </a:lnTo>
                <a:lnTo>
                  <a:pt x="9588" y="5651"/>
                </a:lnTo>
                <a:lnTo>
                  <a:pt x="9740" y="5410"/>
                </a:lnTo>
                <a:lnTo>
                  <a:pt x="8623" y="5651"/>
                </a:lnTo>
                <a:lnTo>
                  <a:pt x="8737" y="5524"/>
                </a:lnTo>
                <a:lnTo>
                  <a:pt x="8724" y="5359"/>
                </a:lnTo>
                <a:lnTo>
                  <a:pt x="8432" y="4572"/>
                </a:lnTo>
                <a:lnTo>
                  <a:pt x="8140" y="3771"/>
                </a:lnTo>
                <a:lnTo>
                  <a:pt x="8978" y="3670"/>
                </a:lnTo>
                <a:lnTo>
                  <a:pt x="9067" y="3352"/>
                </a:lnTo>
                <a:lnTo>
                  <a:pt x="9182" y="2971"/>
                </a:lnTo>
                <a:lnTo>
                  <a:pt x="8331" y="2971"/>
                </a:lnTo>
                <a:lnTo>
                  <a:pt x="7937" y="2781"/>
                </a:lnTo>
                <a:lnTo>
                  <a:pt x="8128" y="2514"/>
                </a:lnTo>
                <a:lnTo>
                  <a:pt x="8293" y="2311"/>
                </a:lnTo>
                <a:lnTo>
                  <a:pt x="8204" y="1117"/>
                </a:lnTo>
                <a:lnTo>
                  <a:pt x="7886" y="1117"/>
                </a:lnTo>
                <a:lnTo>
                  <a:pt x="7861" y="304"/>
                </a:lnTo>
                <a:lnTo>
                  <a:pt x="8204" y="495"/>
                </a:lnTo>
                <a:lnTo>
                  <a:pt x="8280" y="304"/>
                </a:lnTo>
                <a:lnTo>
                  <a:pt x="8318" y="177"/>
                </a:lnTo>
                <a:lnTo>
                  <a:pt x="7937" y="114"/>
                </a:lnTo>
                <a:lnTo>
                  <a:pt x="6591" y="304"/>
                </a:lnTo>
                <a:lnTo>
                  <a:pt x="5880" y="2514"/>
                </a:lnTo>
                <a:lnTo>
                  <a:pt x="5765" y="2705"/>
                </a:lnTo>
                <a:lnTo>
                  <a:pt x="4711" y="3289"/>
                </a:lnTo>
                <a:lnTo>
                  <a:pt x="4610" y="3657"/>
                </a:lnTo>
                <a:lnTo>
                  <a:pt x="4114" y="4381"/>
                </a:lnTo>
                <a:lnTo>
                  <a:pt x="4914" y="4279"/>
                </a:lnTo>
                <a:lnTo>
                  <a:pt x="4876" y="3594"/>
                </a:lnTo>
                <a:lnTo>
                  <a:pt x="5956" y="3810"/>
                </a:lnTo>
                <a:lnTo>
                  <a:pt x="6350" y="3708"/>
                </a:lnTo>
                <a:lnTo>
                  <a:pt x="6184" y="3708"/>
                </a:lnTo>
                <a:lnTo>
                  <a:pt x="6324" y="3606"/>
                </a:lnTo>
                <a:lnTo>
                  <a:pt x="6375" y="3390"/>
                </a:lnTo>
                <a:lnTo>
                  <a:pt x="6540" y="3454"/>
                </a:lnTo>
                <a:lnTo>
                  <a:pt x="6426" y="2705"/>
                </a:lnTo>
                <a:lnTo>
                  <a:pt x="6858" y="2616"/>
                </a:lnTo>
                <a:lnTo>
                  <a:pt x="7086" y="2527"/>
                </a:lnTo>
                <a:lnTo>
                  <a:pt x="7086" y="3352"/>
                </a:lnTo>
                <a:lnTo>
                  <a:pt x="7391" y="3289"/>
                </a:lnTo>
                <a:lnTo>
                  <a:pt x="7645" y="3200"/>
                </a:lnTo>
                <a:lnTo>
                  <a:pt x="7531" y="2781"/>
                </a:lnTo>
                <a:lnTo>
                  <a:pt x="7404" y="2527"/>
                </a:lnTo>
                <a:lnTo>
                  <a:pt x="7620" y="2641"/>
                </a:lnTo>
                <a:lnTo>
                  <a:pt x="7721" y="3492"/>
                </a:lnTo>
                <a:lnTo>
                  <a:pt x="7962" y="3352"/>
                </a:lnTo>
                <a:lnTo>
                  <a:pt x="7594" y="3771"/>
                </a:lnTo>
                <a:lnTo>
                  <a:pt x="7353" y="3746"/>
                </a:lnTo>
                <a:lnTo>
                  <a:pt x="7556" y="4749"/>
                </a:lnTo>
                <a:lnTo>
                  <a:pt x="7620" y="4902"/>
                </a:lnTo>
                <a:lnTo>
                  <a:pt x="7988" y="4572"/>
                </a:lnTo>
                <a:lnTo>
                  <a:pt x="8026" y="5359"/>
                </a:lnTo>
                <a:lnTo>
                  <a:pt x="7683" y="5194"/>
                </a:lnTo>
                <a:lnTo>
                  <a:pt x="8128" y="5600"/>
                </a:lnTo>
                <a:lnTo>
                  <a:pt x="8102" y="5943"/>
                </a:lnTo>
                <a:lnTo>
                  <a:pt x="8318" y="5994"/>
                </a:lnTo>
                <a:lnTo>
                  <a:pt x="9017" y="5943"/>
                </a:lnTo>
                <a:lnTo>
                  <a:pt x="8585" y="6070"/>
                </a:lnTo>
                <a:lnTo>
                  <a:pt x="8547" y="6324"/>
                </a:lnTo>
                <a:lnTo>
                  <a:pt x="8636" y="6565"/>
                </a:lnTo>
                <a:lnTo>
                  <a:pt x="8026" y="6870"/>
                </a:lnTo>
                <a:lnTo>
                  <a:pt x="8724" y="7404"/>
                </a:lnTo>
                <a:lnTo>
                  <a:pt x="8991" y="7823"/>
                </a:lnTo>
                <a:lnTo>
                  <a:pt x="9029" y="8699"/>
                </a:lnTo>
                <a:lnTo>
                  <a:pt x="9156" y="8178"/>
                </a:lnTo>
                <a:lnTo>
                  <a:pt x="9207" y="8496"/>
                </a:lnTo>
                <a:lnTo>
                  <a:pt x="9410" y="8483"/>
                </a:lnTo>
                <a:lnTo>
                  <a:pt x="9652" y="9118"/>
                </a:lnTo>
                <a:lnTo>
                  <a:pt x="8089" y="9017"/>
                </a:lnTo>
                <a:lnTo>
                  <a:pt x="9639" y="11709"/>
                </a:lnTo>
                <a:lnTo>
                  <a:pt x="9753" y="12928"/>
                </a:lnTo>
                <a:lnTo>
                  <a:pt x="9918" y="13017"/>
                </a:lnTo>
                <a:lnTo>
                  <a:pt x="10541" y="12839"/>
                </a:lnTo>
                <a:lnTo>
                  <a:pt x="10198" y="12763"/>
                </a:lnTo>
                <a:lnTo>
                  <a:pt x="10083" y="10426"/>
                </a:lnTo>
                <a:lnTo>
                  <a:pt x="11277" y="12928"/>
                </a:lnTo>
                <a:lnTo>
                  <a:pt x="11976" y="13309"/>
                </a:lnTo>
                <a:lnTo>
                  <a:pt x="13436" y="13741"/>
                </a:lnTo>
                <a:lnTo>
                  <a:pt x="12382" y="11976"/>
                </a:lnTo>
                <a:lnTo>
                  <a:pt x="12534" y="11709"/>
                </a:lnTo>
                <a:lnTo>
                  <a:pt x="12484" y="11315"/>
                </a:lnTo>
                <a:lnTo>
                  <a:pt x="12484" y="11188"/>
                </a:lnTo>
                <a:lnTo>
                  <a:pt x="12242" y="11303"/>
                </a:lnTo>
                <a:lnTo>
                  <a:pt x="11620" y="10807"/>
                </a:lnTo>
                <a:lnTo>
                  <a:pt x="11861" y="10795"/>
                </a:lnTo>
                <a:lnTo>
                  <a:pt x="11899" y="10426"/>
                </a:lnTo>
                <a:lnTo>
                  <a:pt x="12141" y="7937"/>
                </a:lnTo>
                <a:lnTo>
                  <a:pt x="12725" y="9334"/>
                </a:lnTo>
                <a:lnTo>
                  <a:pt x="12801" y="10121"/>
                </a:lnTo>
                <a:lnTo>
                  <a:pt x="12547" y="10718"/>
                </a:lnTo>
                <a:lnTo>
                  <a:pt x="12547" y="11150"/>
                </a:lnTo>
                <a:lnTo>
                  <a:pt x="12560" y="11290"/>
                </a:lnTo>
                <a:lnTo>
                  <a:pt x="12750" y="11252"/>
                </a:lnTo>
                <a:lnTo>
                  <a:pt x="13195" y="11163"/>
                </a:lnTo>
                <a:lnTo>
                  <a:pt x="13296" y="10756"/>
                </a:lnTo>
                <a:lnTo>
                  <a:pt x="16357" y="10756"/>
                </a:lnTo>
                <a:lnTo>
                  <a:pt x="15379" y="8483"/>
                </a:lnTo>
                <a:lnTo>
                  <a:pt x="15354" y="7937"/>
                </a:lnTo>
                <a:lnTo>
                  <a:pt x="15443" y="6654"/>
                </a:lnTo>
                <a:lnTo>
                  <a:pt x="15455" y="6438"/>
                </a:lnTo>
                <a:lnTo>
                  <a:pt x="15240" y="5880"/>
                </a:lnTo>
                <a:lnTo>
                  <a:pt x="15633" y="6108"/>
                </a:lnTo>
                <a:lnTo>
                  <a:pt x="15798" y="5994"/>
                </a:lnTo>
                <a:lnTo>
                  <a:pt x="15760" y="5384"/>
                </a:lnTo>
                <a:lnTo>
                  <a:pt x="15468" y="5384"/>
                </a:lnTo>
                <a:lnTo>
                  <a:pt x="13627" y="4292"/>
                </a:lnTo>
                <a:lnTo>
                  <a:pt x="13728" y="4140"/>
                </a:lnTo>
                <a:lnTo>
                  <a:pt x="13627" y="4292"/>
                </a:lnTo>
                <a:lnTo>
                  <a:pt x="14109" y="3962"/>
                </a:lnTo>
                <a:lnTo>
                  <a:pt x="13893" y="3987"/>
                </a:lnTo>
                <a:lnTo>
                  <a:pt x="14960" y="3136"/>
                </a:lnTo>
                <a:lnTo>
                  <a:pt x="15354" y="2832"/>
                </a:lnTo>
                <a:lnTo>
                  <a:pt x="15354" y="2019"/>
                </a:lnTo>
                <a:lnTo>
                  <a:pt x="16408" y="1803"/>
                </a:lnTo>
                <a:lnTo>
                  <a:pt x="16408" y="143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6174239" y="304076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181" y="4495"/>
                </a:moveTo>
                <a:lnTo>
                  <a:pt x="3035" y="4495"/>
                </a:lnTo>
                <a:lnTo>
                  <a:pt x="4127" y="4724"/>
                </a:lnTo>
                <a:lnTo>
                  <a:pt x="4181" y="4495"/>
                </a:lnTo>
                <a:close/>
              </a:path>
              <a:path w="5079" h="5080">
                <a:moveTo>
                  <a:pt x="310" y="1352"/>
                </a:moveTo>
                <a:lnTo>
                  <a:pt x="0" y="1866"/>
                </a:lnTo>
                <a:lnTo>
                  <a:pt x="1092" y="2844"/>
                </a:lnTo>
                <a:lnTo>
                  <a:pt x="1498" y="3556"/>
                </a:lnTo>
                <a:lnTo>
                  <a:pt x="1955" y="4622"/>
                </a:lnTo>
                <a:lnTo>
                  <a:pt x="3035" y="4495"/>
                </a:lnTo>
                <a:lnTo>
                  <a:pt x="4181" y="4495"/>
                </a:lnTo>
                <a:lnTo>
                  <a:pt x="4292" y="4025"/>
                </a:lnTo>
                <a:lnTo>
                  <a:pt x="4939" y="1689"/>
                </a:lnTo>
                <a:lnTo>
                  <a:pt x="2184" y="1676"/>
                </a:lnTo>
                <a:lnTo>
                  <a:pt x="863" y="1676"/>
                </a:lnTo>
                <a:lnTo>
                  <a:pt x="886" y="1460"/>
                </a:lnTo>
                <a:lnTo>
                  <a:pt x="558" y="1460"/>
                </a:lnTo>
                <a:lnTo>
                  <a:pt x="310" y="1352"/>
                </a:lnTo>
                <a:close/>
              </a:path>
              <a:path w="5079" h="5080">
                <a:moveTo>
                  <a:pt x="2438" y="1397"/>
                </a:moveTo>
                <a:lnTo>
                  <a:pt x="2247" y="1473"/>
                </a:lnTo>
                <a:lnTo>
                  <a:pt x="2197" y="1689"/>
                </a:lnTo>
                <a:lnTo>
                  <a:pt x="4939" y="1689"/>
                </a:lnTo>
                <a:lnTo>
                  <a:pt x="4977" y="1549"/>
                </a:lnTo>
                <a:lnTo>
                  <a:pt x="2997" y="1549"/>
                </a:lnTo>
                <a:lnTo>
                  <a:pt x="2438" y="1397"/>
                </a:lnTo>
                <a:close/>
              </a:path>
              <a:path w="5079" h="5080">
                <a:moveTo>
                  <a:pt x="1181" y="1384"/>
                </a:moveTo>
                <a:lnTo>
                  <a:pt x="863" y="1676"/>
                </a:lnTo>
                <a:lnTo>
                  <a:pt x="2184" y="1676"/>
                </a:lnTo>
                <a:lnTo>
                  <a:pt x="1333" y="1651"/>
                </a:lnTo>
                <a:lnTo>
                  <a:pt x="1155" y="1612"/>
                </a:lnTo>
                <a:lnTo>
                  <a:pt x="1181" y="1384"/>
                </a:lnTo>
                <a:close/>
              </a:path>
              <a:path w="5079" h="5080">
                <a:moveTo>
                  <a:pt x="1650" y="1079"/>
                </a:moveTo>
                <a:lnTo>
                  <a:pt x="1333" y="1651"/>
                </a:lnTo>
                <a:lnTo>
                  <a:pt x="2158" y="1651"/>
                </a:lnTo>
                <a:lnTo>
                  <a:pt x="1765" y="1600"/>
                </a:lnTo>
                <a:lnTo>
                  <a:pt x="1650" y="1079"/>
                </a:lnTo>
                <a:close/>
              </a:path>
              <a:path w="5079" h="5080">
                <a:moveTo>
                  <a:pt x="1981" y="1473"/>
                </a:moveTo>
                <a:lnTo>
                  <a:pt x="1968" y="1600"/>
                </a:lnTo>
                <a:lnTo>
                  <a:pt x="2108" y="1600"/>
                </a:lnTo>
                <a:lnTo>
                  <a:pt x="1981" y="1473"/>
                </a:lnTo>
                <a:close/>
              </a:path>
              <a:path w="5079" h="5080">
                <a:moveTo>
                  <a:pt x="3721" y="0"/>
                </a:moveTo>
                <a:lnTo>
                  <a:pt x="3162" y="12"/>
                </a:lnTo>
                <a:lnTo>
                  <a:pt x="2793" y="76"/>
                </a:lnTo>
                <a:lnTo>
                  <a:pt x="2793" y="571"/>
                </a:lnTo>
                <a:lnTo>
                  <a:pt x="2894" y="1206"/>
                </a:lnTo>
                <a:lnTo>
                  <a:pt x="2997" y="1549"/>
                </a:lnTo>
                <a:lnTo>
                  <a:pt x="4977" y="1549"/>
                </a:lnTo>
                <a:lnTo>
                  <a:pt x="4893" y="1397"/>
                </a:lnTo>
                <a:lnTo>
                  <a:pt x="4279" y="1333"/>
                </a:lnTo>
                <a:lnTo>
                  <a:pt x="4635" y="762"/>
                </a:lnTo>
                <a:lnTo>
                  <a:pt x="3835" y="609"/>
                </a:lnTo>
                <a:lnTo>
                  <a:pt x="3721" y="0"/>
                </a:lnTo>
                <a:close/>
              </a:path>
              <a:path w="5079" h="5080">
                <a:moveTo>
                  <a:pt x="2171" y="1397"/>
                </a:moveTo>
                <a:close/>
              </a:path>
              <a:path w="5079" h="5080">
                <a:moveTo>
                  <a:pt x="558" y="1308"/>
                </a:moveTo>
                <a:lnTo>
                  <a:pt x="558" y="1460"/>
                </a:lnTo>
                <a:lnTo>
                  <a:pt x="886" y="1460"/>
                </a:lnTo>
                <a:lnTo>
                  <a:pt x="558" y="1308"/>
                </a:lnTo>
                <a:close/>
              </a:path>
              <a:path w="5079" h="5080">
                <a:moveTo>
                  <a:pt x="901" y="1320"/>
                </a:moveTo>
                <a:close/>
              </a:path>
              <a:path w="5079" h="5080">
                <a:moveTo>
                  <a:pt x="546" y="673"/>
                </a:moveTo>
                <a:lnTo>
                  <a:pt x="521" y="825"/>
                </a:lnTo>
                <a:lnTo>
                  <a:pt x="398" y="1206"/>
                </a:lnTo>
                <a:lnTo>
                  <a:pt x="800" y="1206"/>
                </a:lnTo>
                <a:lnTo>
                  <a:pt x="733" y="927"/>
                </a:lnTo>
                <a:lnTo>
                  <a:pt x="546" y="673"/>
                </a:lnTo>
                <a:close/>
              </a:path>
              <a:path w="5079" h="5080">
                <a:moveTo>
                  <a:pt x="2438" y="495"/>
                </a:moveTo>
                <a:lnTo>
                  <a:pt x="2158" y="927"/>
                </a:lnTo>
                <a:lnTo>
                  <a:pt x="2553" y="571"/>
                </a:lnTo>
                <a:close/>
              </a:path>
              <a:path w="5079" h="5080">
                <a:moveTo>
                  <a:pt x="2553" y="571"/>
                </a:moveTo>
                <a:lnTo>
                  <a:pt x="2527" y="825"/>
                </a:lnTo>
                <a:lnTo>
                  <a:pt x="2692" y="800"/>
                </a:lnTo>
                <a:lnTo>
                  <a:pt x="2553" y="571"/>
                </a:lnTo>
                <a:close/>
              </a:path>
              <a:path w="5079" h="5080">
                <a:moveTo>
                  <a:pt x="2476" y="444"/>
                </a:moveTo>
                <a:lnTo>
                  <a:pt x="2679" y="533"/>
                </a:lnTo>
                <a:lnTo>
                  <a:pt x="2476" y="44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6200350" y="285846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347" y="2861"/>
                </a:moveTo>
                <a:lnTo>
                  <a:pt x="0" y="5257"/>
                </a:lnTo>
                <a:lnTo>
                  <a:pt x="1155" y="3606"/>
                </a:lnTo>
                <a:lnTo>
                  <a:pt x="1347" y="2861"/>
                </a:lnTo>
                <a:close/>
              </a:path>
              <a:path w="5714" h="5714">
                <a:moveTo>
                  <a:pt x="1694" y="2193"/>
                </a:moveTo>
                <a:lnTo>
                  <a:pt x="1473" y="2374"/>
                </a:lnTo>
                <a:lnTo>
                  <a:pt x="1347" y="2861"/>
                </a:lnTo>
                <a:lnTo>
                  <a:pt x="1621" y="2374"/>
                </a:lnTo>
                <a:lnTo>
                  <a:pt x="1694" y="2193"/>
                </a:lnTo>
                <a:close/>
              </a:path>
              <a:path w="5714" h="5714">
                <a:moveTo>
                  <a:pt x="2638" y="2063"/>
                </a:moveTo>
                <a:lnTo>
                  <a:pt x="2209" y="2565"/>
                </a:lnTo>
                <a:lnTo>
                  <a:pt x="2806" y="2298"/>
                </a:lnTo>
                <a:lnTo>
                  <a:pt x="2705" y="2120"/>
                </a:lnTo>
                <a:close/>
              </a:path>
              <a:path w="5714" h="5714">
                <a:moveTo>
                  <a:pt x="3293" y="2074"/>
                </a:moveTo>
                <a:lnTo>
                  <a:pt x="3005" y="2209"/>
                </a:lnTo>
                <a:lnTo>
                  <a:pt x="3136" y="2489"/>
                </a:lnTo>
                <a:lnTo>
                  <a:pt x="3086" y="2209"/>
                </a:lnTo>
                <a:lnTo>
                  <a:pt x="3479" y="2209"/>
                </a:lnTo>
                <a:lnTo>
                  <a:pt x="3417" y="2079"/>
                </a:lnTo>
                <a:close/>
              </a:path>
              <a:path w="5714" h="5714">
                <a:moveTo>
                  <a:pt x="3479" y="2209"/>
                </a:moveTo>
                <a:lnTo>
                  <a:pt x="3086" y="2209"/>
                </a:lnTo>
                <a:lnTo>
                  <a:pt x="3352" y="2400"/>
                </a:lnTo>
                <a:lnTo>
                  <a:pt x="3492" y="2400"/>
                </a:lnTo>
                <a:lnTo>
                  <a:pt x="3479" y="2209"/>
                </a:lnTo>
                <a:close/>
              </a:path>
              <a:path w="5714" h="5714">
                <a:moveTo>
                  <a:pt x="2652" y="2046"/>
                </a:moveTo>
                <a:lnTo>
                  <a:pt x="2876" y="2267"/>
                </a:lnTo>
                <a:lnTo>
                  <a:pt x="3293" y="2074"/>
                </a:lnTo>
                <a:lnTo>
                  <a:pt x="2652" y="2046"/>
                </a:lnTo>
                <a:close/>
              </a:path>
              <a:path w="5714" h="5714">
                <a:moveTo>
                  <a:pt x="3964" y="63"/>
                </a:moveTo>
                <a:lnTo>
                  <a:pt x="2857" y="63"/>
                </a:lnTo>
                <a:lnTo>
                  <a:pt x="2632" y="1104"/>
                </a:lnTo>
                <a:lnTo>
                  <a:pt x="2506" y="1409"/>
                </a:lnTo>
                <a:lnTo>
                  <a:pt x="1615" y="2044"/>
                </a:lnTo>
                <a:lnTo>
                  <a:pt x="1694" y="2193"/>
                </a:lnTo>
                <a:lnTo>
                  <a:pt x="2451" y="1574"/>
                </a:lnTo>
                <a:lnTo>
                  <a:pt x="3238" y="533"/>
                </a:lnTo>
                <a:lnTo>
                  <a:pt x="3685" y="533"/>
                </a:lnTo>
                <a:lnTo>
                  <a:pt x="3870" y="444"/>
                </a:lnTo>
                <a:lnTo>
                  <a:pt x="3594" y="444"/>
                </a:lnTo>
                <a:lnTo>
                  <a:pt x="3964" y="63"/>
                </a:lnTo>
                <a:close/>
              </a:path>
              <a:path w="5714" h="5714">
                <a:moveTo>
                  <a:pt x="3680" y="1886"/>
                </a:moveTo>
                <a:lnTo>
                  <a:pt x="3492" y="2082"/>
                </a:lnTo>
                <a:lnTo>
                  <a:pt x="3784" y="2095"/>
                </a:lnTo>
                <a:lnTo>
                  <a:pt x="3680" y="1886"/>
                </a:lnTo>
                <a:close/>
              </a:path>
              <a:path w="5714" h="5714">
                <a:moveTo>
                  <a:pt x="2857" y="1689"/>
                </a:moveTo>
                <a:lnTo>
                  <a:pt x="2652" y="2046"/>
                </a:lnTo>
                <a:lnTo>
                  <a:pt x="3293" y="2074"/>
                </a:lnTo>
                <a:lnTo>
                  <a:pt x="3230" y="1841"/>
                </a:lnTo>
                <a:lnTo>
                  <a:pt x="2857" y="1689"/>
                </a:lnTo>
                <a:close/>
              </a:path>
              <a:path w="5714" h="5714">
                <a:moveTo>
                  <a:pt x="3935" y="1803"/>
                </a:moveTo>
                <a:close/>
              </a:path>
              <a:path w="5714" h="5714">
                <a:moveTo>
                  <a:pt x="3276" y="1460"/>
                </a:moveTo>
                <a:lnTo>
                  <a:pt x="3421" y="1805"/>
                </a:lnTo>
                <a:lnTo>
                  <a:pt x="3546" y="1540"/>
                </a:lnTo>
                <a:lnTo>
                  <a:pt x="3276" y="1460"/>
                </a:lnTo>
                <a:close/>
              </a:path>
              <a:path w="5714" h="5714">
                <a:moveTo>
                  <a:pt x="3826" y="1800"/>
                </a:moveTo>
                <a:close/>
              </a:path>
              <a:path w="5714" h="5714">
                <a:moveTo>
                  <a:pt x="3916" y="1747"/>
                </a:moveTo>
                <a:close/>
              </a:path>
              <a:path w="5714" h="5714">
                <a:moveTo>
                  <a:pt x="3581" y="1540"/>
                </a:moveTo>
                <a:lnTo>
                  <a:pt x="3652" y="1747"/>
                </a:lnTo>
                <a:lnTo>
                  <a:pt x="3826" y="1800"/>
                </a:lnTo>
                <a:lnTo>
                  <a:pt x="3713" y="1574"/>
                </a:lnTo>
                <a:lnTo>
                  <a:pt x="3581" y="1540"/>
                </a:lnTo>
                <a:close/>
              </a:path>
              <a:path w="5714" h="5714">
                <a:moveTo>
                  <a:pt x="4830" y="609"/>
                </a:moveTo>
                <a:lnTo>
                  <a:pt x="4254" y="609"/>
                </a:lnTo>
                <a:lnTo>
                  <a:pt x="4381" y="977"/>
                </a:lnTo>
                <a:lnTo>
                  <a:pt x="3856" y="1075"/>
                </a:lnTo>
                <a:lnTo>
                  <a:pt x="3800" y="1409"/>
                </a:lnTo>
                <a:lnTo>
                  <a:pt x="3916" y="1747"/>
                </a:lnTo>
                <a:lnTo>
                  <a:pt x="4965" y="1130"/>
                </a:lnTo>
                <a:lnTo>
                  <a:pt x="5484" y="1130"/>
                </a:lnTo>
                <a:lnTo>
                  <a:pt x="4635" y="1104"/>
                </a:lnTo>
                <a:lnTo>
                  <a:pt x="4753" y="800"/>
                </a:lnTo>
                <a:lnTo>
                  <a:pt x="5016" y="736"/>
                </a:lnTo>
                <a:lnTo>
                  <a:pt x="4830" y="609"/>
                </a:lnTo>
                <a:close/>
              </a:path>
              <a:path w="5714" h="5714">
                <a:moveTo>
                  <a:pt x="3780" y="1485"/>
                </a:moveTo>
                <a:lnTo>
                  <a:pt x="3594" y="1485"/>
                </a:lnTo>
                <a:lnTo>
                  <a:pt x="3799" y="1595"/>
                </a:lnTo>
                <a:close/>
              </a:path>
              <a:path w="5714" h="5714">
                <a:moveTo>
                  <a:pt x="4161" y="374"/>
                </a:moveTo>
                <a:lnTo>
                  <a:pt x="3917" y="444"/>
                </a:lnTo>
                <a:lnTo>
                  <a:pt x="3797" y="698"/>
                </a:lnTo>
                <a:lnTo>
                  <a:pt x="3060" y="863"/>
                </a:lnTo>
                <a:lnTo>
                  <a:pt x="3009" y="1219"/>
                </a:lnTo>
                <a:lnTo>
                  <a:pt x="3583" y="1498"/>
                </a:lnTo>
                <a:lnTo>
                  <a:pt x="3780" y="1485"/>
                </a:lnTo>
                <a:lnTo>
                  <a:pt x="3530" y="1409"/>
                </a:lnTo>
                <a:lnTo>
                  <a:pt x="3657" y="1308"/>
                </a:lnTo>
                <a:lnTo>
                  <a:pt x="3695" y="1104"/>
                </a:lnTo>
                <a:lnTo>
                  <a:pt x="3856" y="1075"/>
                </a:lnTo>
                <a:lnTo>
                  <a:pt x="4254" y="609"/>
                </a:lnTo>
                <a:lnTo>
                  <a:pt x="4830" y="609"/>
                </a:lnTo>
                <a:lnTo>
                  <a:pt x="4673" y="596"/>
                </a:lnTo>
                <a:lnTo>
                  <a:pt x="4653" y="457"/>
                </a:lnTo>
                <a:lnTo>
                  <a:pt x="4191" y="457"/>
                </a:lnTo>
                <a:close/>
              </a:path>
              <a:path w="5714" h="5714">
                <a:moveTo>
                  <a:pt x="5484" y="1130"/>
                </a:moveTo>
                <a:lnTo>
                  <a:pt x="4965" y="1130"/>
                </a:lnTo>
                <a:lnTo>
                  <a:pt x="4724" y="1409"/>
                </a:lnTo>
                <a:lnTo>
                  <a:pt x="5511" y="1142"/>
                </a:lnTo>
                <a:close/>
              </a:path>
              <a:path w="5714" h="5714">
                <a:moveTo>
                  <a:pt x="5295" y="1041"/>
                </a:moveTo>
                <a:lnTo>
                  <a:pt x="4635" y="1104"/>
                </a:lnTo>
                <a:lnTo>
                  <a:pt x="5430" y="1104"/>
                </a:lnTo>
                <a:lnTo>
                  <a:pt x="5295" y="1041"/>
                </a:lnTo>
                <a:close/>
              </a:path>
              <a:path w="5714" h="5714">
                <a:moveTo>
                  <a:pt x="3598" y="577"/>
                </a:moveTo>
                <a:lnTo>
                  <a:pt x="3162" y="800"/>
                </a:lnTo>
                <a:lnTo>
                  <a:pt x="3821" y="622"/>
                </a:lnTo>
                <a:lnTo>
                  <a:pt x="3598" y="577"/>
                </a:lnTo>
                <a:close/>
              </a:path>
              <a:path w="5714" h="5714">
                <a:moveTo>
                  <a:pt x="4610" y="114"/>
                </a:moveTo>
                <a:lnTo>
                  <a:pt x="4673" y="596"/>
                </a:lnTo>
                <a:lnTo>
                  <a:pt x="4811" y="596"/>
                </a:lnTo>
                <a:lnTo>
                  <a:pt x="5017" y="546"/>
                </a:lnTo>
                <a:lnTo>
                  <a:pt x="4610" y="114"/>
                </a:lnTo>
                <a:close/>
              </a:path>
              <a:path w="5714" h="5714">
                <a:moveTo>
                  <a:pt x="3685" y="533"/>
                </a:moveTo>
                <a:lnTo>
                  <a:pt x="3238" y="533"/>
                </a:lnTo>
                <a:lnTo>
                  <a:pt x="3598" y="577"/>
                </a:lnTo>
                <a:close/>
              </a:path>
              <a:path w="5714" h="5714">
                <a:moveTo>
                  <a:pt x="5017" y="546"/>
                </a:moveTo>
                <a:lnTo>
                  <a:pt x="4737" y="546"/>
                </a:lnTo>
                <a:lnTo>
                  <a:pt x="5029" y="558"/>
                </a:lnTo>
                <a:close/>
              </a:path>
              <a:path w="5714" h="5714">
                <a:moveTo>
                  <a:pt x="4622" y="241"/>
                </a:moveTo>
                <a:lnTo>
                  <a:pt x="4277" y="340"/>
                </a:lnTo>
                <a:lnTo>
                  <a:pt x="4653" y="457"/>
                </a:lnTo>
                <a:lnTo>
                  <a:pt x="4622" y="241"/>
                </a:lnTo>
                <a:close/>
              </a:path>
              <a:path w="5714" h="5714">
                <a:moveTo>
                  <a:pt x="3860" y="292"/>
                </a:moveTo>
                <a:lnTo>
                  <a:pt x="3746" y="444"/>
                </a:lnTo>
                <a:lnTo>
                  <a:pt x="4036" y="374"/>
                </a:lnTo>
                <a:lnTo>
                  <a:pt x="3860" y="292"/>
                </a:lnTo>
                <a:close/>
              </a:path>
              <a:path w="5714" h="5714">
                <a:moveTo>
                  <a:pt x="4483" y="63"/>
                </a:moveTo>
                <a:lnTo>
                  <a:pt x="4048" y="63"/>
                </a:lnTo>
                <a:lnTo>
                  <a:pt x="4161" y="374"/>
                </a:lnTo>
                <a:lnTo>
                  <a:pt x="4483" y="63"/>
                </a:lnTo>
                <a:close/>
              </a:path>
              <a:path w="5714" h="5714">
                <a:moveTo>
                  <a:pt x="4025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6196575" y="3058355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1866" y="0"/>
                </a:moveTo>
                <a:lnTo>
                  <a:pt x="863" y="660"/>
                </a:lnTo>
                <a:lnTo>
                  <a:pt x="1092" y="723"/>
                </a:lnTo>
                <a:lnTo>
                  <a:pt x="609" y="1905"/>
                </a:lnTo>
                <a:lnTo>
                  <a:pt x="749" y="2705"/>
                </a:lnTo>
                <a:lnTo>
                  <a:pt x="393" y="3073"/>
                </a:lnTo>
                <a:lnTo>
                  <a:pt x="0" y="3441"/>
                </a:lnTo>
                <a:lnTo>
                  <a:pt x="520" y="5156"/>
                </a:lnTo>
                <a:lnTo>
                  <a:pt x="380" y="4178"/>
                </a:lnTo>
                <a:lnTo>
                  <a:pt x="812" y="4648"/>
                </a:lnTo>
                <a:lnTo>
                  <a:pt x="1739" y="7162"/>
                </a:lnTo>
                <a:lnTo>
                  <a:pt x="2057" y="5359"/>
                </a:lnTo>
                <a:lnTo>
                  <a:pt x="1955" y="4902"/>
                </a:lnTo>
                <a:lnTo>
                  <a:pt x="1663" y="4584"/>
                </a:lnTo>
                <a:lnTo>
                  <a:pt x="2222" y="4787"/>
                </a:lnTo>
                <a:lnTo>
                  <a:pt x="2082" y="4533"/>
                </a:lnTo>
                <a:lnTo>
                  <a:pt x="2298" y="4076"/>
                </a:lnTo>
                <a:lnTo>
                  <a:pt x="2095" y="3759"/>
                </a:lnTo>
                <a:lnTo>
                  <a:pt x="2324" y="3949"/>
                </a:lnTo>
                <a:lnTo>
                  <a:pt x="2197" y="3695"/>
                </a:lnTo>
                <a:lnTo>
                  <a:pt x="2692" y="3898"/>
                </a:lnTo>
                <a:lnTo>
                  <a:pt x="4025" y="4089"/>
                </a:lnTo>
                <a:lnTo>
                  <a:pt x="4203" y="3492"/>
                </a:lnTo>
                <a:lnTo>
                  <a:pt x="4673" y="3238"/>
                </a:lnTo>
                <a:lnTo>
                  <a:pt x="5791" y="3568"/>
                </a:lnTo>
                <a:lnTo>
                  <a:pt x="5638" y="2870"/>
                </a:lnTo>
                <a:lnTo>
                  <a:pt x="5283" y="1905"/>
                </a:lnTo>
                <a:lnTo>
                  <a:pt x="4165" y="1511"/>
                </a:lnTo>
                <a:lnTo>
                  <a:pt x="3581" y="1206"/>
                </a:lnTo>
                <a:lnTo>
                  <a:pt x="2666" y="914"/>
                </a:lnTo>
                <a:lnTo>
                  <a:pt x="186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6209119" y="2961010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914" y="0"/>
                </a:moveTo>
                <a:lnTo>
                  <a:pt x="0" y="241"/>
                </a:lnTo>
                <a:lnTo>
                  <a:pt x="1054" y="1828"/>
                </a:lnTo>
                <a:lnTo>
                  <a:pt x="1358" y="1282"/>
                </a:lnTo>
                <a:lnTo>
                  <a:pt x="2197" y="1358"/>
                </a:lnTo>
                <a:lnTo>
                  <a:pt x="2476" y="876"/>
                </a:lnTo>
                <a:lnTo>
                  <a:pt x="491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6202210" y="2840329"/>
            <a:ext cx="7620" cy="13335"/>
          </a:xfrm>
          <a:custGeom>
            <a:avLst/>
            <a:gdLst/>
            <a:ahLst/>
            <a:cxnLst/>
            <a:rect l="l" t="t" r="r" b="b"/>
            <a:pathLst>
              <a:path w="7620" h="13335">
                <a:moveTo>
                  <a:pt x="355" y="4178"/>
                </a:moveTo>
                <a:lnTo>
                  <a:pt x="292" y="3644"/>
                </a:lnTo>
                <a:lnTo>
                  <a:pt x="0" y="4648"/>
                </a:lnTo>
                <a:lnTo>
                  <a:pt x="355" y="4673"/>
                </a:lnTo>
                <a:lnTo>
                  <a:pt x="215" y="4178"/>
                </a:lnTo>
                <a:lnTo>
                  <a:pt x="355" y="4457"/>
                </a:lnTo>
                <a:lnTo>
                  <a:pt x="355" y="4241"/>
                </a:lnTo>
                <a:close/>
              </a:path>
              <a:path w="7620" h="13335">
                <a:moveTo>
                  <a:pt x="381" y="4889"/>
                </a:moveTo>
                <a:close/>
              </a:path>
              <a:path w="7620" h="13335">
                <a:moveTo>
                  <a:pt x="825" y="5461"/>
                </a:moveTo>
                <a:lnTo>
                  <a:pt x="711" y="5308"/>
                </a:lnTo>
                <a:lnTo>
                  <a:pt x="622" y="5842"/>
                </a:lnTo>
                <a:lnTo>
                  <a:pt x="723" y="5397"/>
                </a:lnTo>
                <a:close/>
              </a:path>
              <a:path w="7620" h="13335">
                <a:moveTo>
                  <a:pt x="1206" y="5143"/>
                </a:moveTo>
                <a:lnTo>
                  <a:pt x="889" y="5270"/>
                </a:lnTo>
                <a:lnTo>
                  <a:pt x="1193" y="5359"/>
                </a:lnTo>
                <a:lnTo>
                  <a:pt x="1206" y="5143"/>
                </a:lnTo>
                <a:close/>
              </a:path>
              <a:path w="7620" h="13335">
                <a:moveTo>
                  <a:pt x="1600" y="3086"/>
                </a:moveTo>
                <a:lnTo>
                  <a:pt x="1384" y="3136"/>
                </a:lnTo>
                <a:lnTo>
                  <a:pt x="1447" y="3276"/>
                </a:lnTo>
                <a:lnTo>
                  <a:pt x="1600" y="3086"/>
                </a:lnTo>
                <a:close/>
              </a:path>
              <a:path w="7620" h="13335">
                <a:moveTo>
                  <a:pt x="1689" y="4000"/>
                </a:moveTo>
                <a:lnTo>
                  <a:pt x="1066" y="3975"/>
                </a:lnTo>
                <a:lnTo>
                  <a:pt x="1079" y="3619"/>
                </a:lnTo>
                <a:lnTo>
                  <a:pt x="774" y="3949"/>
                </a:lnTo>
                <a:lnTo>
                  <a:pt x="342" y="3683"/>
                </a:lnTo>
                <a:lnTo>
                  <a:pt x="520" y="3949"/>
                </a:lnTo>
                <a:lnTo>
                  <a:pt x="571" y="4343"/>
                </a:lnTo>
                <a:lnTo>
                  <a:pt x="355" y="4241"/>
                </a:lnTo>
                <a:lnTo>
                  <a:pt x="419" y="4572"/>
                </a:lnTo>
                <a:lnTo>
                  <a:pt x="533" y="4826"/>
                </a:lnTo>
                <a:lnTo>
                  <a:pt x="254" y="4724"/>
                </a:lnTo>
                <a:lnTo>
                  <a:pt x="342" y="4876"/>
                </a:lnTo>
                <a:lnTo>
                  <a:pt x="520" y="4889"/>
                </a:lnTo>
                <a:lnTo>
                  <a:pt x="330" y="5130"/>
                </a:lnTo>
                <a:lnTo>
                  <a:pt x="190" y="5676"/>
                </a:lnTo>
                <a:lnTo>
                  <a:pt x="368" y="5461"/>
                </a:lnTo>
                <a:lnTo>
                  <a:pt x="622" y="5308"/>
                </a:lnTo>
                <a:lnTo>
                  <a:pt x="812" y="5270"/>
                </a:lnTo>
                <a:lnTo>
                  <a:pt x="749" y="5130"/>
                </a:lnTo>
                <a:lnTo>
                  <a:pt x="889" y="4876"/>
                </a:lnTo>
                <a:lnTo>
                  <a:pt x="749" y="4775"/>
                </a:lnTo>
                <a:lnTo>
                  <a:pt x="876" y="4648"/>
                </a:lnTo>
                <a:lnTo>
                  <a:pt x="1549" y="4559"/>
                </a:lnTo>
                <a:lnTo>
                  <a:pt x="977" y="4368"/>
                </a:lnTo>
                <a:lnTo>
                  <a:pt x="1016" y="4178"/>
                </a:lnTo>
                <a:lnTo>
                  <a:pt x="1689" y="4000"/>
                </a:lnTo>
                <a:close/>
              </a:path>
              <a:path w="7620" h="13335">
                <a:moveTo>
                  <a:pt x="1892" y="2705"/>
                </a:moveTo>
                <a:lnTo>
                  <a:pt x="1739" y="2603"/>
                </a:lnTo>
                <a:lnTo>
                  <a:pt x="1447" y="2489"/>
                </a:lnTo>
                <a:lnTo>
                  <a:pt x="1409" y="2984"/>
                </a:lnTo>
                <a:lnTo>
                  <a:pt x="1143" y="2997"/>
                </a:lnTo>
                <a:lnTo>
                  <a:pt x="1295" y="3136"/>
                </a:lnTo>
                <a:lnTo>
                  <a:pt x="1600" y="2603"/>
                </a:lnTo>
                <a:lnTo>
                  <a:pt x="1600" y="3035"/>
                </a:lnTo>
                <a:lnTo>
                  <a:pt x="1651" y="2768"/>
                </a:lnTo>
                <a:lnTo>
                  <a:pt x="1676" y="2908"/>
                </a:lnTo>
                <a:lnTo>
                  <a:pt x="1765" y="2768"/>
                </a:lnTo>
                <a:lnTo>
                  <a:pt x="1866" y="2921"/>
                </a:lnTo>
                <a:lnTo>
                  <a:pt x="1892" y="2705"/>
                </a:lnTo>
                <a:close/>
              </a:path>
              <a:path w="7620" h="13335">
                <a:moveTo>
                  <a:pt x="3289" y="520"/>
                </a:moveTo>
                <a:lnTo>
                  <a:pt x="3009" y="558"/>
                </a:lnTo>
                <a:lnTo>
                  <a:pt x="3213" y="609"/>
                </a:lnTo>
                <a:close/>
              </a:path>
              <a:path w="7620" h="13335">
                <a:moveTo>
                  <a:pt x="3416" y="1371"/>
                </a:moveTo>
                <a:lnTo>
                  <a:pt x="3200" y="1384"/>
                </a:lnTo>
                <a:lnTo>
                  <a:pt x="3162" y="1536"/>
                </a:lnTo>
                <a:lnTo>
                  <a:pt x="3416" y="1371"/>
                </a:lnTo>
                <a:close/>
              </a:path>
              <a:path w="7620" h="13335">
                <a:moveTo>
                  <a:pt x="3492" y="1041"/>
                </a:moveTo>
                <a:lnTo>
                  <a:pt x="3416" y="660"/>
                </a:lnTo>
                <a:lnTo>
                  <a:pt x="3213" y="609"/>
                </a:lnTo>
                <a:lnTo>
                  <a:pt x="3213" y="736"/>
                </a:lnTo>
                <a:lnTo>
                  <a:pt x="3492" y="1041"/>
                </a:lnTo>
                <a:close/>
              </a:path>
              <a:path w="7620" h="13335">
                <a:moveTo>
                  <a:pt x="3505" y="12649"/>
                </a:moveTo>
                <a:lnTo>
                  <a:pt x="2514" y="12357"/>
                </a:lnTo>
                <a:lnTo>
                  <a:pt x="1866" y="12306"/>
                </a:lnTo>
                <a:lnTo>
                  <a:pt x="2146" y="12560"/>
                </a:lnTo>
                <a:lnTo>
                  <a:pt x="2908" y="13030"/>
                </a:lnTo>
                <a:lnTo>
                  <a:pt x="3238" y="13220"/>
                </a:lnTo>
                <a:lnTo>
                  <a:pt x="3505" y="12649"/>
                </a:lnTo>
                <a:close/>
              </a:path>
              <a:path w="7620" h="13335">
                <a:moveTo>
                  <a:pt x="7023" y="254"/>
                </a:moveTo>
                <a:lnTo>
                  <a:pt x="2984" y="0"/>
                </a:lnTo>
                <a:lnTo>
                  <a:pt x="1244" y="1689"/>
                </a:lnTo>
                <a:lnTo>
                  <a:pt x="533" y="2755"/>
                </a:lnTo>
                <a:lnTo>
                  <a:pt x="444" y="3225"/>
                </a:lnTo>
                <a:lnTo>
                  <a:pt x="673" y="3771"/>
                </a:lnTo>
                <a:lnTo>
                  <a:pt x="660" y="3390"/>
                </a:lnTo>
                <a:lnTo>
                  <a:pt x="1130" y="3505"/>
                </a:lnTo>
                <a:lnTo>
                  <a:pt x="1308" y="3390"/>
                </a:lnTo>
                <a:lnTo>
                  <a:pt x="1447" y="3276"/>
                </a:lnTo>
                <a:lnTo>
                  <a:pt x="1282" y="3175"/>
                </a:lnTo>
                <a:lnTo>
                  <a:pt x="876" y="3327"/>
                </a:lnTo>
                <a:lnTo>
                  <a:pt x="977" y="3124"/>
                </a:lnTo>
                <a:lnTo>
                  <a:pt x="977" y="2870"/>
                </a:lnTo>
                <a:lnTo>
                  <a:pt x="1231" y="2959"/>
                </a:lnTo>
                <a:lnTo>
                  <a:pt x="1397" y="2489"/>
                </a:lnTo>
                <a:lnTo>
                  <a:pt x="1422" y="2273"/>
                </a:lnTo>
                <a:lnTo>
                  <a:pt x="1600" y="2311"/>
                </a:lnTo>
                <a:lnTo>
                  <a:pt x="1968" y="1866"/>
                </a:lnTo>
                <a:lnTo>
                  <a:pt x="1993" y="1612"/>
                </a:lnTo>
                <a:lnTo>
                  <a:pt x="2032" y="1866"/>
                </a:lnTo>
                <a:lnTo>
                  <a:pt x="2197" y="1612"/>
                </a:lnTo>
                <a:lnTo>
                  <a:pt x="2120" y="1447"/>
                </a:lnTo>
                <a:lnTo>
                  <a:pt x="2603" y="1435"/>
                </a:lnTo>
                <a:lnTo>
                  <a:pt x="2730" y="533"/>
                </a:lnTo>
                <a:lnTo>
                  <a:pt x="3302" y="495"/>
                </a:lnTo>
                <a:lnTo>
                  <a:pt x="3441" y="495"/>
                </a:lnTo>
                <a:lnTo>
                  <a:pt x="3784" y="444"/>
                </a:lnTo>
                <a:lnTo>
                  <a:pt x="4064" y="444"/>
                </a:lnTo>
                <a:lnTo>
                  <a:pt x="3975" y="736"/>
                </a:lnTo>
                <a:lnTo>
                  <a:pt x="3492" y="495"/>
                </a:lnTo>
                <a:lnTo>
                  <a:pt x="3670" y="901"/>
                </a:lnTo>
                <a:lnTo>
                  <a:pt x="4064" y="901"/>
                </a:lnTo>
                <a:lnTo>
                  <a:pt x="3632" y="1143"/>
                </a:lnTo>
                <a:lnTo>
                  <a:pt x="3530" y="1333"/>
                </a:lnTo>
                <a:lnTo>
                  <a:pt x="3975" y="1206"/>
                </a:lnTo>
                <a:lnTo>
                  <a:pt x="4076" y="965"/>
                </a:lnTo>
                <a:lnTo>
                  <a:pt x="5029" y="736"/>
                </a:lnTo>
                <a:lnTo>
                  <a:pt x="6235" y="444"/>
                </a:lnTo>
                <a:lnTo>
                  <a:pt x="7023" y="25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6185789" y="3046120"/>
            <a:ext cx="6350" cy="11430"/>
          </a:xfrm>
          <a:custGeom>
            <a:avLst/>
            <a:gdLst/>
            <a:ahLst/>
            <a:cxnLst/>
            <a:rect l="l" t="t" r="r" b="b"/>
            <a:pathLst>
              <a:path w="6350" h="11430">
                <a:moveTo>
                  <a:pt x="4813" y="0"/>
                </a:moveTo>
                <a:lnTo>
                  <a:pt x="2806" y="317"/>
                </a:lnTo>
                <a:lnTo>
                  <a:pt x="2374" y="457"/>
                </a:lnTo>
                <a:lnTo>
                  <a:pt x="2209" y="1206"/>
                </a:lnTo>
                <a:lnTo>
                  <a:pt x="1739" y="1333"/>
                </a:lnTo>
                <a:lnTo>
                  <a:pt x="1270" y="1574"/>
                </a:lnTo>
                <a:lnTo>
                  <a:pt x="152" y="2095"/>
                </a:lnTo>
                <a:lnTo>
                  <a:pt x="0" y="2857"/>
                </a:lnTo>
                <a:lnTo>
                  <a:pt x="1016" y="3810"/>
                </a:lnTo>
                <a:lnTo>
                  <a:pt x="1257" y="2552"/>
                </a:lnTo>
                <a:lnTo>
                  <a:pt x="2298" y="1828"/>
                </a:lnTo>
                <a:lnTo>
                  <a:pt x="4813" y="0"/>
                </a:lnTo>
                <a:close/>
              </a:path>
              <a:path w="6350" h="11430">
                <a:moveTo>
                  <a:pt x="5854" y="10020"/>
                </a:moveTo>
                <a:lnTo>
                  <a:pt x="5803" y="9690"/>
                </a:lnTo>
                <a:lnTo>
                  <a:pt x="5257" y="8483"/>
                </a:lnTo>
                <a:lnTo>
                  <a:pt x="3530" y="10642"/>
                </a:lnTo>
                <a:lnTo>
                  <a:pt x="4876" y="11264"/>
                </a:lnTo>
                <a:lnTo>
                  <a:pt x="4787" y="11061"/>
                </a:lnTo>
                <a:lnTo>
                  <a:pt x="4978" y="10401"/>
                </a:lnTo>
                <a:lnTo>
                  <a:pt x="5245" y="10312"/>
                </a:lnTo>
                <a:lnTo>
                  <a:pt x="5143" y="9880"/>
                </a:lnTo>
                <a:lnTo>
                  <a:pt x="5854" y="1002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6201740" y="2861043"/>
            <a:ext cx="55880" cy="55244"/>
          </a:xfrm>
          <a:custGeom>
            <a:avLst/>
            <a:gdLst/>
            <a:ahLst/>
            <a:cxnLst/>
            <a:rect l="l" t="t" r="r" b="b"/>
            <a:pathLst>
              <a:path w="55879" h="55244">
                <a:moveTo>
                  <a:pt x="1206" y="381"/>
                </a:moveTo>
                <a:lnTo>
                  <a:pt x="457" y="546"/>
                </a:lnTo>
                <a:lnTo>
                  <a:pt x="533" y="292"/>
                </a:lnTo>
                <a:lnTo>
                  <a:pt x="977" y="304"/>
                </a:lnTo>
                <a:lnTo>
                  <a:pt x="1054" y="38"/>
                </a:lnTo>
                <a:lnTo>
                  <a:pt x="838" y="0"/>
                </a:lnTo>
                <a:lnTo>
                  <a:pt x="63" y="241"/>
                </a:lnTo>
                <a:lnTo>
                  <a:pt x="381" y="444"/>
                </a:lnTo>
                <a:lnTo>
                  <a:pt x="508" y="685"/>
                </a:lnTo>
                <a:lnTo>
                  <a:pt x="0" y="990"/>
                </a:lnTo>
                <a:lnTo>
                  <a:pt x="457" y="1028"/>
                </a:lnTo>
                <a:lnTo>
                  <a:pt x="419" y="774"/>
                </a:lnTo>
                <a:lnTo>
                  <a:pt x="1206" y="381"/>
                </a:lnTo>
                <a:close/>
              </a:path>
              <a:path w="55879" h="55244">
                <a:moveTo>
                  <a:pt x="20015" y="49098"/>
                </a:moveTo>
                <a:lnTo>
                  <a:pt x="19812" y="48818"/>
                </a:lnTo>
                <a:lnTo>
                  <a:pt x="18580" y="49301"/>
                </a:lnTo>
                <a:lnTo>
                  <a:pt x="18592" y="49555"/>
                </a:lnTo>
                <a:lnTo>
                  <a:pt x="17221" y="49644"/>
                </a:lnTo>
                <a:lnTo>
                  <a:pt x="17005" y="51409"/>
                </a:lnTo>
                <a:lnTo>
                  <a:pt x="16268" y="52260"/>
                </a:lnTo>
                <a:lnTo>
                  <a:pt x="15608" y="53352"/>
                </a:lnTo>
                <a:lnTo>
                  <a:pt x="15074" y="54724"/>
                </a:lnTo>
                <a:lnTo>
                  <a:pt x="16675" y="54940"/>
                </a:lnTo>
                <a:lnTo>
                  <a:pt x="16903" y="54991"/>
                </a:lnTo>
                <a:lnTo>
                  <a:pt x="17233" y="54698"/>
                </a:lnTo>
                <a:lnTo>
                  <a:pt x="16802" y="54813"/>
                </a:lnTo>
                <a:lnTo>
                  <a:pt x="16675" y="54089"/>
                </a:lnTo>
                <a:lnTo>
                  <a:pt x="17297" y="53809"/>
                </a:lnTo>
                <a:lnTo>
                  <a:pt x="17310" y="53149"/>
                </a:lnTo>
                <a:lnTo>
                  <a:pt x="17221" y="51282"/>
                </a:lnTo>
                <a:lnTo>
                  <a:pt x="19621" y="50114"/>
                </a:lnTo>
                <a:lnTo>
                  <a:pt x="19304" y="49466"/>
                </a:lnTo>
                <a:lnTo>
                  <a:pt x="19799" y="49263"/>
                </a:lnTo>
                <a:lnTo>
                  <a:pt x="20015" y="49098"/>
                </a:lnTo>
                <a:close/>
              </a:path>
              <a:path w="55879" h="55244">
                <a:moveTo>
                  <a:pt x="23698" y="35763"/>
                </a:moveTo>
                <a:lnTo>
                  <a:pt x="20281" y="37312"/>
                </a:lnTo>
                <a:lnTo>
                  <a:pt x="22453" y="37896"/>
                </a:lnTo>
                <a:lnTo>
                  <a:pt x="22237" y="37592"/>
                </a:lnTo>
                <a:lnTo>
                  <a:pt x="22517" y="37731"/>
                </a:lnTo>
                <a:lnTo>
                  <a:pt x="22453" y="37592"/>
                </a:lnTo>
                <a:lnTo>
                  <a:pt x="23126" y="37325"/>
                </a:lnTo>
                <a:lnTo>
                  <a:pt x="23698" y="35763"/>
                </a:lnTo>
                <a:close/>
              </a:path>
              <a:path w="55879" h="55244">
                <a:moveTo>
                  <a:pt x="33997" y="36588"/>
                </a:moveTo>
                <a:lnTo>
                  <a:pt x="33337" y="36131"/>
                </a:lnTo>
                <a:lnTo>
                  <a:pt x="33947" y="35941"/>
                </a:lnTo>
                <a:lnTo>
                  <a:pt x="33451" y="35344"/>
                </a:lnTo>
                <a:lnTo>
                  <a:pt x="33477" y="35064"/>
                </a:lnTo>
                <a:lnTo>
                  <a:pt x="32639" y="34582"/>
                </a:lnTo>
                <a:lnTo>
                  <a:pt x="32042" y="34836"/>
                </a:lnTo>
                <a:lnTo>
                  <a:pt x="31369" y="35102"/>
                </a:lnTo>
                <a:lnTo>
                  <a:pt x="31242" y="35560"/>
                </a:lnTo>
                <a:lnTo>
                  <a:pt x="31280" y="35039"/>
                </a:lnTo>
                <a:lnTo>
                  <a:pt x="31153" y="34861"/>
                </a:lnTo>
                <a:lnTo>
                  <a:pt x="30365" y="34645"/>
                </a:lnTo>
                <a:lnTo>
                  <a:pt x="29908" y="35179"/>
                </a:lnTo>
                <a:lnTo>
                  <a:pt x="29972" y="35966"/>
                </a:lnTo>
                <a:lnTo>
                  <a:pt x="30149" y="36258"/>
                </a:lnTo>
                <a:lnTo>
                  <a:pt x="30683" y="36144"/>
                </a:lnTo>
                <a:lnTo>
                  <a:pt x="31115" y="36029"/>
                </a:lnTo>
                <a:lnTo>
                  <a:pt x="31673" y="36626"/>
                </a:lnTo>
                <a:lnTo>
                  <a:pt x="32207" y="36715"/>
                </a:lnTo>
                <a:lnTo>
                  <a:pt x="32651" y="37363"/>
                </a:lnTo>
                <a:lnTo>
                  <a:pt x="33134" y="37388"/>
                </a:lnTo>
                <a:lnTo>
                  <a:pt x="32804" y="37287"/>
                </a:lnTo>
                <a:lnTo>
                  <a:pt x="32854" y="37007"/>
                </a:lnTo>
                <a:lnTo>
                  <a:pt x="33705" y="36830"/>
                </a:lnTo>
                <a:lnTo>
                  <a:pt x="33997" y="36588"/>
                </a:lnTo>
                <a:close/>
              </a:path>
              <a:path w="55879" h="55244">
                <a:moveTo>
                  <a:pt x="40335" y="17754"/>
                </a:moveTo>
                <a:lnTo>
                  <a:pt x="39281" y="17424"/>
                </a:lnTo>
                <a:lnTo>
                  <a:pt x="39662" y="17145"/>
                </a:lnTo>
                <a:lnTo>
                  <a:pt x="39357" y="17208"/>
                </a:lnTo>
                <a:lnTo>
                  <a:pt x="39116" y="17703"/>
                </a:lnTo>
                <a:lnTo>
                  <a:pt x="39560" y="17741"/>
                </a:lnTo>
                <a:lnTo>
                  <a:pt x="40335" y="17754"/>
                </a:lnTo>
                <a:close/>
              </a:path>
              <a:path w="55879" h="55244">
                <a:moveTo>
                  <a:pt x="55499" y="21844"/>
                </a:moveTo>
                <a:lnTo>
                  <a:pt x="55283" y="21678"/>
                </a:lnTo>
                <a:lnTo>
                  <a:pt x="53594" y="21158"/>
                </a:lnTo>
                <a:lnTo>
                  <a:pt x="53746" y="22771"/>
                </a:lnTo>
                <a:lnTo>
                  <a:pt x="55194" y="22898"/>
                </a:lnTo>
                <a:lnTo>
                  <a:pt x="55054" y="22491"/>
                </a:lnTo>
                <a:lnTo>
                  <a:pt x="55499" y="2184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6167497" y="304214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117" y="0"/>
                </a:moveTo>
                <a:lnTo>
                  <a:pt x="787" y="139"/>
                </a:lnTo>
                <a:lnTo>
                  <a:pt x="0" y="546"/>
                </a:lnTo>
                <a:lnTo>
                  <a:pt x="457" y="749"/>
                </a:lnTo>
                <a:lnTo>
                  <a:pt x="736" y="431"/>
                </a:lnTo>
                <a:lnTo>
                  <a:pt x="990" y="342"/>
                </a:lnTo>
                <a:lnTo>
                  <a:pt x="111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6199784" y="2871571"/>
            <a:ext cx="46355" cy="44450"/>
          </a:xfrm>
          <a:custGeom>
            <a:avLst/>
            <a:gdLst/>
            <a:ahLst/>
            <a:cxnLst/>
            <a:rect l="l" t="t" r="r" b="b"/>
            <a:pathLst>
              <a:path w="46354" h="44450">
                <a:moveTo>
                  <a:pt x="1587" y="1117"/>
                </a:moveTo>
                <a:lnTo>
                  <a:pt x="685" y="863"/>
                </a:lnTo>
                <a:lnTo>
                  <a:pt x="419" y="711"/>
                </a:lnTo>
                <a:lnTo>
                  <a:pt x="292" y="749"/>
                </a:lnTo>
                <a:lnTo>
                  <a:pt x="203" y="101"/>
                </a:lnTo>
                <a:lnTo>
                  <a:pt x="0" y="114"/>
                </a:lnTo>
                <a:lnTo>
                  <a:pt x="228" y="584"/>
                </a:lnTo>
                <a:lnTo>
                  <a:pt x="381" y="1155"/>
                </a:lnTo>
                <a:lnTo>
                  <a:pt x="952" y="1244"/>
                </a:lnTo>
                <a:lnTo>
                  <a:pt x="1587" y="1117"/>
                </a:lnTo>
                <a:close/>
              </a:path>
              <a:path w="46354" h="44450">
                <a:moveTo>
                  <a:pt x="31280" y="28371"/>
                </a:moveTo>
                <a:lnTo>
                  <a:pt x="27355" y="28879"/>
                </a:lnTo>
                <a:lnTo>
                  <a:pt x="28892" y="30251"/>
                </a:lnTo>
                <a:lnTo>
                  <a:pt x="29032" y="30238"/>
                </a:lnTo>
                <a:lnTo>
                  <a:pt x="30073" y="30226"/>
                </a:lnTo>
                <a:lnTo>
                  <a:pt x="29375" y="30010"/>
                </a:lnTo>
                <a:lnTo>
                  <a:pt x="31280" y="28371"/>
                </a:lnTo>
                <a:close/>
              </a:path>
              <a:path w="46354" h="44450">
                <a:moveTo>
                  <a:pt x="46266" y="38963"/>
                </a:moveTo>
                <a:lnTo>
                  <a:pt x="45377" y="38519"/>
                </a:lnTo>
                <a:lnTo>
                  <a:pt x="44958" y="38252"/>
                </a:lnTo>
                <a:lnTo>
                  <a:pt x="44856" y="37426"/>
                </a:lnTo>
                <a:lnTo>
                  <a:pt x="43662" y="36588"/>
                </a:lnTo>
                <a:lnTo>
                  <a:pt x="42976" y="36830"/>
                </a:lnTo>
                <a:lnTo>
                  <a:pt x="43116" y="37058"/>
                </a:lnTo>
                <a:lnTo>
                  <a:pt x="42887" y="36880"/>
                </a:lnTo>
                <a:lnTo>
                  <a:pt x="42646" y="37109"/>
                </a:lnTo>
                <a:lnTo>
                  <a:pt x="42481" y="37439"/>
                </a:lnTo>
                <a:lnTo>
                  <a:pt x="42278" y="38061"/>
                </a:lnTo>
                <a:lnTo>
                  <a:pt x="42506" y="38328"/>
                </a:lnTo>
                <a:lnTo>
                  <a:pt x="42341" y="38963"/>
                </a:lnTo>
                <a:lnTo>
                  <a:pt x="42138" y="40932"/>
                </a:lnTo>
                <a:lnTo>
                  <a:pt x="42621" y="41529"/>
                </a:lnTo>
                <a:lnTo>
                  <a:pt x="43065" y="40563"/>
                </a:lnTo>
                <a:lnTo>
                  <a:pt x="43243" y="42252"/>
                </a:lnTo>
                <a:lnTo>
                  <a:pt x="42875" y="42570"/>
                </a:lnTo>
                <a:lnTo>
                  <a:pt x="43383" y="42862"/>
                </a:lnTo>
                <a:lnTo>
                  <a:pt x="43446" y="43840"/>
                </a:lnTo>
                <a:lnTo>
                  <a:pt x="43827" y="43929"/>
                </a:lnTo>
                <a:lnTo>
                  <a:pt x="43865" y="42989"/>
                </a:lnTo>
                <a:lnTo>
                  <a:pt x="44462" y="41973"/>
                </a:lnTo>
                <a:lnTo>
                  <a:pt x="43586" y="41757"/>
                </a:lnTo>
                <a:lnTo>
                  <a:pt x="45072" y="39357"/>
                </a:lnTo>
                <a:lnTo>
                  <a:pt x="45770" y="39382"/>
                </a:lnTo>
                <a:lnTo>
                  <a:pt x="46266" y="3896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6169076" y="3051250"/>
            <a:ext cx="22860" cy="2540"/>
          </a:xfrm>
          <a:custGeom>
            <a:avLst/>
            <a:gdLst/>
            <a:ahLst/>
            <a:cxnLst/>
            <a:rect l="l" t="t" r="r" b="b"/>
            <a:pathLst>
              <a:path w="22860" h="2539">
                <a:moveTo>
                  <a:pt x="1092" y="2095"/>
                </a:moveTo>
                <a:lnTo>
                  <a:pt x="1003" y="1803"/>
                </a:lnTo>
                <a:lnTo>
                  <a:pt x="723" y="1676"/>
                </a:lnTo>
                <a:lnTo>
                  <a:pt x="469" y="1993"/>
                </a:lnTo>
                <a:lnTo>
                  <a:pt x="127" y="1739"/>
                </a:lnTo>
                <a:lnTo>
                  <a:pt x="165" y="1930"/>
                </a:lnTo>
                <a:lnTo>
                  <a:pt x="0" y="2324"/>
                </a:lnTo>
                <a:lnTo>
                  <a:pt x="368" y="2273"/>
                </a:lnTo>
                <a:lnTo>
                  <a:pt x="609" y="2209"/>
                </a:lnTo>
                <a:lnTo>
                  <a:pt x="1092" y="2095"/>
                </a:lnTo>
                <a:close/>
              </a:path>
              <a:path w="22860" h="2539">
                <a:moveTo>
                  <a:pt x="22771" y="1003"/>
                </a:moveTo>
                <a:lnTo>
                  <a:pt x="21958" y="0"/>
                </a:lnTo>
                <a:lnTo>
                  <a:pt x="21437" y="533"/>
                </a:lnTo>
                <a:lnTo>
                  <a:pt x="20535" y="533"/>
                </a:lnTo>
                <a:lnTo>
                  <a:pt x="21107" y="1079"/>
                </a:lnTo>
                <a:lnTo>
                  <a:pt x="21729" y="1079"/>
                </a:lnTo>
                <a:lnTo>
                  <a:pt x="22771" y="100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6247074" y="2894211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498" y="0"/>
                </a:moveTo>
                <a:lnTo>
                  <a:pt x="0" y="3467"/>
                </a:lnTo>
                <a:lnTo>
                  <a:pt x="2159" y="3657"/>
                </a:lnTo>
                <a:lnTo>
                  <a:pt x="2959" y="3746"/>
                </a:lnTo>
                <a:lnTo>
                  <a:pt x="2120" y="2260"/>
                </a:lnTo>
                <a:lnTo>
                  <a:pt x="2717" y="2476"/>
                </a:lnTo>
                <a:lnTo>
                  <a:pt x="149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6409970" y="2963509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3073" y="0"/>
                </a:moveTo>
                <a:lnTo>
                  <a:pt x="1041" y="1015"/>
                </a:lnTo>
                <a:lnTo>
                  <a:pt x="1244" y="1777"/>
                </a:lnTo>
                <a:lnTo>
                  <a:pt x="0" y="4724"/>
                </a:lnTo>
                <a:lnTo>
                  <a:pt x="1790" y="4635"/>
                </a:lnTo>
                <a:lnTo>
                  <a:pt x="2539" y="4444"/>
                </a:lnTo>
                <a:lnTo>
                  <a:pt x="2387" y="4279"/>
                </a:lnTo>
                <a:lnTo>
                  <a:pt x="2146" y="3632"/>
                </a:lnTo>
                <a:lnTo>
                  <a:pt x="2870" y="2222"/>
                </a:lnTo>
                <a:lnTo>
                  <a:pt x="307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6201536" y="2873969"/>
            <a:ext cx="5715" cy="1270"/>
          </a:xfrm>
          <a:custGeom>
            <a:avLst/>
            <a:gdLst/>
            <a:ahLst/>
            <a:cxnLst/>
            <a:rect l="l" t="t" r="r" b="b"/>
            <a:pathLst>
              <a:path w="5714" h="1269">
                <a:moveTo>
                  <a:pt x="2667" y="863"/>
                </a:moveTo>
                <a:lnTo>
                  <a:pt x="1711" y="1097"/>
                </a:lnTo>
                <a:lnTo>
                  <a:pt x="2095" y="1219"/>
                </a:lnTo>
                <a:lnTo>
                  <a:pt x="2995" y="1041"/>
                </a:lnTo>
                <a:lnTo>
                  <a:pt x="2667" y="863"/>
                </a:lnTo>
                <a:close/>
              </a:path>
              <a:path w="5714" h="1269">
                <a:moveTo>
                  <a:pt x="1349" y="999"/>
                </a:moveTo>
                <a:lnTo>
                  <a:pt x="1473" y="1155"/>
                </a:lnTo>
                <a:lnTo>
                  <a:pt x="1711" y="1097"/>
                </a:lnTo>
                <a:lnTo>
                  <a:pt x="1349" y="999"/>
                </a:lnTo>
                <a:close/>
              </a:path>
              <a:path w="5714" h="1269">
                <a:moveTo>
                  <a:pt x="3451" y="968"/>
                </a:moveTo>
                <a:lnTo>
                  <a:pt x="3259" y="999"/>
                </a:lnTo>
                <a:lnTo>
                  <a:pt x="3451" y="968"/>
                </a:lnTo>
                <a:close/>
              </a:path>
              <a:path w="5714" h="1269">
                <a:moveTo>
                  <a:pt x="544" y="355"/>
                </a:moveTo>
                <a:lnTo>
                  <a:pt x="317" y="355"/>
                </a:lnTo>
                <a:lnTo>
                  <a:pt x="635" y="825"/>
                </a:lnTo>
                <a:lnTo>
                  <a:pt x="1349" y="999"/>
                </a:lnTo>
                <a:lnTo>
                  <a:pt x="901" y="431"/>
                </a:lnTo>
                <a:lnTo>
                  <a:pt x="544" y="355"/>
                </a:lnTo>
                <a:close/>
              </a:path>
              <a:path w="5714" h="1269">
                <a:moveTo>
                  <a:pt x="4013" y="215"/>
                </a:moveTo>
                <a:lnTo>
                  <a:pt x="4110" y="533"/>
                </a:lnTo>
                <a:lnTo>
                  <a:pt x="3937" y="812"/>
                </a:lnTo>
                <a:lnTo>
                  <a:pt x="3451" y="968"/>
                </a:lnTo>
                <a:lnTo>
                  <a:pt x="4279" y="812"/>
                </a:lnTo>
                <a:lnTo>
                  <a:pt x="4457" y="533"/>
                </a:lnTo>
                <a:lnTo>
                  <a:pt x="4729" y="457"/>
                </a:lnTo>
                <a:lnTo>
                  <a:pt x="4483" y="457"/>
                </a:lnTo>
                <a:lnTo>
                  <a:pt x="4305" y="393"/>
                </a:lnTo>
                <a:lnTo>
                  <a:pt x="4013" y="215"/>
                </a:lnTo>
                <a:close/>
              </a:path>
              <a:path w="5714" h="1269">
                <a:moveTo>
                  <a:pt x="4914" y="0"/>
                </a:moveTo>
                <a:lnTo>
                  <a:pt x="4813" y="241"/>
                </a:lnTo>
                <a:lnTo>
                  <a:pt x="4597" y="241"/>
                </a:lnTo>
                <a:lnTo>
                  <a:pt x="4483" y="457"/>
                </a:lnTo>
                <a:lnTo>
                  <a:pt x="4729" y="457"/>
                </a:lnTo>
                <a:lnTo>
                  <a:pt x="5091" y="355"/>
                </a:lnTo>
                <a:lnTo>
                  <a:pt x="5007" y="114"/>
                </a:lnTo>
                <a:close/>
              </a:path>
              <a:path w="5714" h="1269">
                <a:moveTo>
                  <a:pt x="50" y="177"/>
                </a:moveTo>
                <a:lnTo>
                  <a:pt x="114" y="406"/>
                </a:lnTo>
                <a:lnTo>
                  <a:pt x="317" y="355"/>
                </a:lnTo>
                <a:lnTo>
                  <a:pt x="544" y="355"/>
                </a:lnTo>
                <a:lnTo>
                  <a:pt x="127" y="266"/>
                </a:lnTo>
                <a:lnTo>
                  <a:pt x="457" y="266"/>
                </a:lnTo>
                <a:lnTo>
                  <a:pt x="50" y="177"/>
                </a:lnTo>
                <a:close/>
              </a:path>
              <a:path w="5714" h="1269">
                <a:moveTo>
                  <a:pt x="4332" y="379"/>
                </a:moveTo>
                <a:close/>
              </a:path>
              <a:path w="5714" h="1269">
                <a:moveTo>
                  <a:pt x="4427" y="330"/>
                </a:moveTo>
                <a:lnTo>
                  <a:pt x="4294" y="330"/>
                </a:lnTo>
                <a:lnTo>
                  <a:pt x="4427" y="330"/>
                </a:lnTo>
                <a:close/>
              </a:path>
              <a:path w="5714" h="1269">
                <a:moveTo>
                  <a:pt x="4267" y="177"/>
                </a:moveTo>
                <a:lnTo>
                  <a:pt x="4294" y="330"/>
                </a:lnTo>
                <a:lnTo>
                  <a:pt x="4267" y="177"/>
                </a:lnTo>
                <a:close/>
              </a:path>
              <a:path w="5714" h="1269">
                <a:moveTo>
                  <a:pt x="4457" y="25"/>
                </a:moveTo>
                <a:lnTo>
                  <a:pt x="4419" y="330"/>
                </a:lnTo>
                <a:lnTo>
                  <a:pt x="4597" y="241"/>
                </a:lnTo>
                <a:lnTo>
                  <a:pt x="4813" y="241"/>
                </a:lnTo>
                <a:lnTo>
                  <a:pt x="4610" y="177"/>
                </a:lnTo>
                <a:lnTo>
                  <a:pt x="4457" y="2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6154544" y="3043301"/>
            <a:ext cx="9525" cy="13970"/>
          </a:xfrm>
          <a:custGeom>
            <a:avLst/>
            <a:gdLst/>
            <a:ahLst/>
            <a:cxnLst/>
            <a:rect l="l" t="t" r="r" b="b"/>
            <a:pathLst>
              <a:path w="9525" h="13969">
                <a:moveTo>
                  <a:pt x="8512" y="8788"/>
                </a:moveTo>
                <a:lnTo>
                  <a:pt x="5401" y="8788"/>
                </a:lnTo>
                <a:lnTo>
                  <a:pt x="7382" y="9207"/>
                </a:lnTo>
                <a:lnTo>
                  <a:pt x="7234" y="9296"/>
                </a:lnTo>
                <a:lnTo>
                  <a:pt x="7220" y="9550"/>
                </a:lnTo>
                <a:lnTo>
                  <a:pt x="7330" y="9779"/>
                </a:lnTo>
                <a:lnTo>
                  <a:pt x="7427" y="10134"/>
                </a:lnTo>
                <a:lnTo>
                  <a:pt x="5299" y="13195"/>
                </a:lnTo>
                <a:lnTo>
                  <a:pt x="6518" y="13690"/>
                </a:lnTo>
                <a:lnTo>
                  <a:pt x="7992" y="12649"/>
                </a:lnTo>
                <a:lnTo>
                  <a:pt x="8652" y="11061"/>
                </a:lnTo>
                <a:lnTo>
                  <a:pt x="8774" y="10045"/>
                </a:lnTo>
                <a:lnTo>
                  <a:pt x="8812" y="9474"/>
                </a:lnTo>
                <a:lnTo>
                  <a:pt x="8347" y="9474"/>
                </a:lnTo>
                <a:lnTo>
                  <a:pt x="8512" y="8788"/>
                </a:lnTo>
                <a:close/>
              </a:path>
              <a:path w="9525" h="13969">
                <a:moveTo>
                  <a:pt x="5388" y="10706"/>
                </a:moveTo>
                <a:lnTo>
                  <a:pt x="4334" y="10706"/>
                </a:lnTo>
                <a:lnTo>
                  <a:pt x="4042" y="11074"/>
                </a:lnTo>
                <a:lnTo>
                  <a:pt x="4296" y="11163"/>
                </a:lnTo>
                <a:lnTo>
                  <a:pt x="4271" y="11366"/>
                </a:lnTo>
                <a:lnTo>
                  <a:pt x="3902" y="11379"/>
                </a:lnTo>
                <a:lnTo>
                  <a:pt x="4461" y="11671"/>
                </a:lnTo>
                <a:lnTo>
                  <a:pt x="4398" y="11861"/>
                </a:lnTo>
                <a:lnTo>
                  <a:pt x="5096" y="11950"/>
                </a:lnTo>
                <a:lnTo>
                  <a:pt x="4436" y="10845"/>
                </a:lnTo>
                <a:lnTo>
                  <a:pt x="5388" y="10845"/>
                </a:lnTo>
                <a:lnTo>
                  <a:pt x="5388" y="10706"/>
                </a:lnTo>
                <a:close/>
              </a:path>
              <a:path w="9525" h="13969">
                <a:moveTo>
                  <a:pt x="5388" y="10845"/>
                </a:moveTo>
                <a:lnTo>
                  <a:pt x="4436" y="10845"/>
                </a:lnTo>
                <a:lnTo>
                  <a:pt x="5198" y="11417"/>
                </a:lnTo>
                <a:lnTo>
                  <a:pt x="5320" y="11188"/>
                </a:lnTo>
                <a:lnTo>
                  <a:pt x="5388" y="10845"/>
                </a:lnTo>
                <a:close/>
              </a:path>
              <a:path w="9525" h="13969">
                <a:moveTo>
                  <a:pt x="3875" y="7172"/>
                </a:moveTo>
                <a:lnTo>
                  <a:pt x="4042" y="7658"/>
                </a:lnTo>
                <a:lnTo>
                  <a:pt x="3636" y="7767"/>
                </a:lnTo>
                <a:lnTo>
                  <a:pt x="3470" y="8178"/>
                </a:lnTo>
                <a:lnTo>
                  <a:pt x="3363" y="9779"/>
                </a:lnTo>
                <a:lnTo>
                  <a:pt x="3768" y="10045"/>
                </a:lnTo>
                <a:lnTo>
                  <a:pt x="3821" y="10909"/>
                </a:lnTo>
                <a:lnTo>
                  <a:pt x="3559" y="11188"/>
                </a:lnTo>
                <a:lnTo>
                  <a:pt x="4334" y="10706"/>
                </a:lnTo>
                <a:lnTo>
                  <a:pt x="5388" y="10706"/>
                </a:lnTo>
                <a:lnTo>
                  <a:pt x="5426" y="10261"/>
                </a:lnTo>
                <a:lnTo>
                  <a:pt x="5846" y="10261"/>
                </a:lnTo>
                <a:lnTo>
                  <a:pt x="5934" y="10045"/>
                </a:lnTo>
                <a:lnTo>
                  <a:pt x="6112" y="9779"/>
                </a:lnTo>
                <a:lnTo>
                  <a:pt x="6529" y="9779"/>
                </a:lnTo>
                <a:lnTo>
                  <a:pt x="6442" y="9296"/>
                </a:lnTo>
                <a:lnTo>
                  <a:pt x="5985" y="9144"/>
                </a:lnTo>
                <a:lnTo>
                  <a:pt x="5629" y="8877"/>
                </a:lnTo>
                <a:lnTo>
                  <a:pt x="5401" y="8788"/>
                </a:lnTo>
                <a:lnTo>
                  <a:pt x="8512" y="8788"/>
                </a:lnTo>
                <a:lnTo>
                  <a:pt x="8708" y="7975"/>
                </a:lnTo>
                <a:lnTo>
                  <a:pt x="8068" y="7975"/>
                </a:lnTo>
                <a:lnTo>
                  <a:pt x="7725" y="7810"/>
                </a:lnTo>
                <a:lnTo>
                  <a:pt x="7797" y="7239"/>
                </a:lnTo>
                <a:lnTo>
                  <a:pt x="4093" y="7239"/>
                </a:lnTo>
                <a:lnTo>
                  <a:pt x="3875" y="7172"/>
                </a:lnTo>
                <a:close/>
              </a:path>
              <a:path w="9525" h="13969">
                <a:moveTo>
                  <a:pt x="5846" y="10261"/>
                </a:moveTo>
                <a:lnTo>
                  <a:pt x="5426" y="10261"/>
                </a:lnTo>
                <a:lnTo>
                  <a:pt x="5795" y="10388"/>
                </a:lnTo>
                <a:lnTo>
                  <a:pt x="5846" y="10261"/>
                </a:lnTo>
                <a:close/>
              </a:path>
              <a:path w="9525" h="13969">
                <a:moveTo>
                  <a:pt x="6529" y="9779"/>
                </a:moveTo>
                <a:lnTo>
                  <a:pt x="6112" y="9779"/>
                </a:lnTo>
                <a:lnTo>
                  <a:pt x="6353" y="9880"/>
                </a:lnTo>
                <a:lnTo>
                  <a:pt x="6529" y="9779"/>
                </a:lnTo>
                <a:close/>
              </a:path>
              <a:path w="9525" h="13969">
                <a:moveTo>
                  <a:pt x="6925" y="9550"/>
                </a:moveTo>
                <a:lnTo>
                  <a:pt x="6557" y="9702"/>
                </a:lnTo>
                <a:lnTo>
                  <a:pt x="6925" y="9550"/>
                </a:lnTo>
                <a:close/>
              </a:path>
              <a:path w="9525" h="13969">
                <a:moveTo>
                  <a:pt x="8843" y="9029"/>
                </a:moveTo>
                <a:lnTo>
                  <a:pt x="8347" y="9474"/>
                </a:lnTo>
                <a:lnTo>
                  <a:pt x="8812" y="9474"/>
                </a:lnTo>
                <a:lnTo>
                  <a:pt x="8843" y="9029"/>
                </a:lnTo>
                <a:close/>
              </a:path>
              <a:path w="9525" h="13969">
                <a:moveTo>
                  <a:pt x="3380" y="7807"/>
                </a:moveTo>
                <a:lnTo>
                  <a:pt x="3358" y="8178"/>
                </a:lnTo>
                <a:lnTo>
                  <a:pt x="3380" y="7807"/>
                </a:lnTo>
                <a:close/>
              </a:path>
              <a:path w="9525" h="13969">
                <a:moveTo>
                  <a:pt x="3636" y="7767"/>
                </a:moveTo>
                <a:lnTo>
                  <a:pt x="3382" y="7785"/>
                </a:lnTo>
                <a:lnTo>
                  <a:pt x="3470" y="8178"/>
                </a:lnTo>
                <a:lnTo>
                  <a:pt x="3636" y="7767"/>
                </a:lnTo>
                <a:close/>
              </a:path>
              <a:path w="9525" h="13969">
                <a:moveTo>
                  <a:pt x="8246" y="6464"/>
                </a:moveTo>
                <a:lnTo>
                  <a:pt x="8157" y="6591"/>
                </a:lnTo>
                <a:lnTo>
                  <a:pt x="8068" y="7975"/>
                </a:lnTo>
                <a:lnTo>
                  <a:pt x="8708" y="7975"/>
                </a:lnTo>
                <a:lnTo>
                  <a:pt x="9008" y="6731"/>
                </a:lnTo>
                <a:lnTo>
                  <a:pt x="8246" y="6464"/>
                </a:lnTo>
                <a:close/>
              </a:path>
              <a:path w="9525" h="13969">
                <a:moveTo>
                  <a:pt x="829" y="0"/>
                </a:moveTo>
                <a:lnTo>
                  <a:pt x="110" y="1231"/>
                </a:lnTo>
                <a:lnTo>
                  <a:pt x="0" y="1854"/>
                </a:lnTo>
                <a:lnTo>
                  <a:pt x="284" y="2628"/>
                </a:lnTo>
                <a:lnTo>
                  <a:pt x="404" y="2806"/>
                </a:lnTo>
                <a:lnTo>
                  <a:pt x="626" y="3009"/>
                </a:lnTo>
                <a:lnTo>
                  <a:pt x="2099" y="3263"/>
                </a:lnTo>
                <a:lnTo>
                  <a:pt x="981" y="3594"/>
                </a:lnTo>
                <a:lnTo>
                  <a:pt x="1324" y="3975"/>
                </a:lnTo>
                <a:lnTo>
                  <a:pt x="1934" y="4343"/>
                </a:lnTo>
                <a:lnTo>
                  <a:pt x="2226" y="4737"/>
                </a:lnTo>
                <a:lnTo>
                  <a:pt x="2454" y="5194"/>
                </a:lnTo>
                <a:lnTo>
                  <a:pt x="2797" y="5473"/>
                </a:lnTo>
                <a:lnTo>
                  <a:pt x="3140" y="5816"/>
                </a:lnTo>
                <a:lnTo>
                  <a:pt x="3119" y="6731"/>
                </a:lnTo>
                <a:lnTo>
                  <a:pt x="3380" y="7807"/>
                </a:lnTo>
                <a:lnTo>
                  <a:pt x="3636" y="7767"/>
                </a:lnTo>
                <a:lnTo>
                  <a:pt x="3889" y="7137"/>
                </a:lnTo>
                <a:lnTo>
                  <a:pt x="3928" y="6400"/>
                </a:lnTo>
                <a:lnTo>
                  <a:pt x="7902" y="6400"/>
                </a:lnTo>
                <a:lnTo>
                  <a:pt x="7941" y="6096"/>
                </a:lnTo>
                <a:lnTo>
                  <a:pt x="8107" y="6096"/>
                </a:lnTo>
                <a:lnTo>
                  <a:pt x="6684" y="5194"/>
                </a:lnTo>
                <a:lnTo>
                  <a:pt x="6188" y="5041"/>
                </a:lnTo>
                <a:lnTo>
                  <a:pt x="6188" y="3581"/>
                </a:lnTo>
                <a:lnTo>
                  <a:pt x="5223" y="3568"/>
                </a:lnTo>
                <a:lnTo>
                  <a:pt x="5604" y="2806"/>
                </a:lnTo>
                <a:lnTo>
                  <a:pt x="4779" y="2628"/>
                </a:lnTo>
                <a:lnTo>
                  <a:pt x="4714" y="1854"/>
                </a:lnTo>
                <a:lnTo>
                  <a:pt x="3890" y="1854"/>
                </a:lnTo>
                <a:lnTo>
                  <a:pt x="4046" y="1485"/>
                </a:lnTo>
                <a:lnTo>
                  <a:pt x="3928" y="977"/>
                </a:lnTo>
                <a:lnTo>
                  <a:pt x="4226" y="977"/>
                </a:lnTo>
                <a:lnTo>
                  <a:pt x="4236" y="800"/>
                </a:lnTo>
                <a:lnTo>
                  <a:pt x="3572" y="800"/>
                </a:lnTo>
                <a:lnTo>
                  <a:pt x="3280" y="635"/>
                </a:lnTo>
                <a:lnTo>
                  <a:pt x="2035" y="571"/>
                </a:lnTo>
                <a:lnTo>
                  <a:pt x="2150" y="419"/>
                </a:lnTo>
                <a:lnTo>
                  <a:pt x="829" y="0"/>
                </a:lnTo>
                <a:close/>
              </a:path>
              <a:path w="9525" h="13969">
                <a:moveTo>
                  <a:pt x="7902" y="6400"/>
                </a:moveTo>
                <a:lnTo>
                  <a:pt x="3928" y="6400"/>
                </a:lnTo>
                <a:lnTo>
                  <a:pt x="4093" y="7239"/>
                </a:lnTo>
                <a:lnTo>
                  <a:pt x="7797" y="7239"/>
                </a:lnTo>
                <a:lnTo>
                  <a:pt x="7902" y="6400"/>
                </a:lnTo>
                <a:close/>
              </a:path>
              <a:path w="9525" h="13969">
                <a:moveTo>
                  <a:pt x="3889" y="7137"/>
                </a:moveTo>
                <a:close/>
              </a:path>
              <a:path w="9525" h="13969">
                <a:moveTo>
                  <a:pt x="8107" y="6096"/>
                </a:moveTo>
                <a:lnTo>
                  <a:pt x="7941" y="6096"/>
                </a:lnTo>
                <a:lnTo>
                  <a:pt x="8347" y="6248"/>
                </a:lnTo>
                <a:lnTo>
                  <a:pt x="8107" y="6096"/>
                </a:lnTo>
                <a:close/>
              </a:path>
              <a:path w="9525" h="13969">
                <a:moveTo>
                  <a:pt x="4481" y="1594"/>
                </a:moveTo>
                <a:lnTo>
                  <a:pt x="3890" y="1854"/>
                </a:lnTo>
                <a:lnTo>
                  <a:pt x="4714" y="1854"/>
                </a:lnTo>
                <a:lnTo>
                  <a:pt x="4481" y="1594"/>
                </a:lnTo>
                <a:close/>
              </a:path>
              <a:path w="9525" h="13969">
                <a:moveTo>
                  <a:pt x="4192" y="1145"/>
                </a:moveTo>
                <a:lnTo>
                  <a:pt x="4481" y="1594"/>
                </a:lnTo>
                <a:lnTo>
                  <a:pt x="4728" y="1485"/>
                </a:lnTo>
                <a:lnTo>
                  <a:pt x="4192" y="1145"/>
                </a:lnTo>
                <a:close/>
              </a:path>
              <a:path w="9525" h="13969">
                <a:moveTo>
                  <a:pt x="4226" y="977"/>
                </a:moveTo>
                <a:lnTo>
                  <a:pt x="3928" y="977"/>
                </a:lnTo>
                <a:lnTo>
                  <a:pt x="4192" y="1145"/>
                </a:lnTo>
                <a:lnTo>
                  <a:pt x="4226" y="977"/>
                </a:lnTo>
                <a:close/>
              </a:path>
              <a:path w="9525" h="13969">
                <a:moveTo>
                  <a:pt x="4258" y="419"/>
                </a:moveTo>
                <a:lnTo>
                  <a:pt x="3572" y="800"/>
                </a:lnTo>
                <a:lnTo>
                  <a:pt x="4236" y="800"/>
                </a:lnTo>
                <a:lnTo>
                  <a:pt x="4258" y="419"/>
                </a:lnTo>
                <a:close/>
              </a:path>
              <a:path w="9525" h="13969">
                <a:moveTo>
                  <a:pt x="2556" y="25"/>
                </a:moveTo>
                <a:lnTo>
                  <a:pt x="2162" y="546"/>
                </a:lnTo>
                <a:lnTo>
                  <a:pt x="3205" y="571"/>
                </a:lnTo>
                <a:lnTo>
                  <a:pt x="2556" y="25"/>
                </a:lnTo>
                <a:close/>
              </a:path>
              <a:path w="9525" h="13969">
                <a:moveTo>
                  <a:pt x="1923" y="327"/>
                </a:moveTo>
                <a:lnTo>
                  <a:pt x="2061" y="368"/>
                </a:lnTo>
                <a:lnTo>
                  <a:pt x="1923" y="327"/>
                </a:lnTo>
                <a:close/>
              </a:path>
              <a:path w="9525" h="13969">
                <a:moveTo>
                  <a:pt x="2112" y="304"/>
                </a:moveTo>
                <a:lnTo>
                  <a:pt x="1933" y="330"/>
                </a:lnTo>
                <a:lnTo>
                  <a:pt x="2061" y="36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6237786" y="2888832"/>
            <a:ext cx="11430" cy="16510"/>
          </a:xfrm>
          <a:custGeom>
            <a:avLst/>
            <a:gdLst/>
            <a:ahLst/>
            <a:cxnLst/>
            <a:rect l="l" t="t" r="r" b="b"/>
            <a:pathLst>
              <a:path w="11429" h="16510">
                <a:moveTo>
                  <a:pt x="2524" y="10325"/>
                </a:moveTo>
                <a:lnTo>
                  <a:pt x="2499" y="10464"/>
                </a:lnTo>
                <a:lnTo>
                  <a:pt x="3886" y="11188"/>
                </a:lnTo>
                <a:lnTo>
                  <a:pt x="4381" y="12331"/>
                </a:lnTo>
                <a:lnTo>
                  <a:pt x="2895" y="16090"/>
                </a:lnTo>
                <a:lnTo>
                  <a:pt x="5410" y="16001"/>
                </a:lnTo>
                <a:lnTo>
                  <a:pt x="5981" y="15354"/>
                </a:lnTo>
                <a:lnTo>
                  <a:pt x="6388" y="14452"/>
                </a:lnTo>
                <a:lnTo>
                  <a:pt x="5968" y="13550"/>
                </a:lnTo>
                <a:lnTo>
                  <a:pt x="5384" y="12979"/>
                </a:lnTo>
                <a:lnTo>
                  <a:pt x="5638" y="11582"/>
                </a:lnTo>
                <a:lnTo>
                  <a:pt x="5505" y="11188"/>
                </a:lnTo>
                <a:lnTo>
                  <a:pt x="5455" y="10629"/>
                </a:lnTo>
                <a:lnTo>
                  <a:pt x="5041" y="10629"/>
                </a:lnTo>
                <a:lnTo>
                  <a:pt x="4851" y="10591"/>
                </a:lnTo>
                <a:lnTo>
                  <a:pt x="3225" y="10528"/>
                </a:lnTo>
                <a:lnTo>
                  <a:pt x="2524" y="10325"/>
                </a:lnTo>
                <a:close/>
              </a:path>
              <a:path w="11429" h="16510">
                <a:moveTo>
                  <a:pt x="1981" y="3060"/>
                </a:moveTo>
                <a:lnTo>
                  <a:pt x="1275" y="4063"/>
                </a:lnTo>
                <a:lnTo>
                  <a:pt x="1154" y="4381"/>
                </a:lnTo>
                <a:lnTo>
                  <a:pt x="860" y="4711"/>
                </a:lnTo>
                <a:lnTo>
                  <a:pt x="0" y="5562"/>
                </a:lnTo>
                <a:lnTo>
                  <a:pt x="646" y="7289"/>
                </a:lnTo>
                <a:lnTo>
                  <a:pt x="836" y="8280"/>
                </a:lnTo>
                <a:lnTo>
                  <a:pt x="955" y="11188"/>
                </a:lnTo>
                <a:lnTo>
                  <a:pt x="571" y="14871"/>
                </a:lnTo>
                <a:lnTo>
                  <a:pt x="2316" y="10591"/>
                </a:lnTo>
                <a:lnTo>
                  <a:pt x="2311" y="10426"/>
                </a:lnTo>
                <a:lnTo>
                  <a:pt x="2158" y="10286"/>
                </a:lnTo>
                <a:lnTo>
                  <a:pt x="1866" y="10134"/>
                </a:lnTo>
                <a:lnTo>
                  <a:pt x="1994" y="10134"/>
                </a:lnTo>
                <a:lnTo>
                  <a:pt x="1473" y="9664"/>
                </a:lnTo>
                <a:lnTo>
                  <a:pt x="1714" y="7150"/>
                </a:lnTo>
                <a:lnTo>
                  <a:pt x="5973" y="7150"/>
                </a:lnTo>
                <a:lnTo>
                  <a:pt x="5600" y="4711"/>
                </a:lnTo>
                <a:lnTo>
                  <a:pt x="3060" y="4711"/>
                </a:lnTo>
                <a:lnTo>
                  <a:pt x="2628" y="4686"/>
                </a:lnTo>
                <a:lnTo>
                  <a:pt x="2393" y="4216"/>
                </a:lnTo>
                <a:lnTo>
                  <a:pt x="2108" y="4216"/>
                </a:lnTo>
                <a:lnTo>
                  <a:pt x="1993" y="3606"/>
                </a:lnTo>
                <a:lnTo>
                  <a:pt x="2363" y="3606"/>
                </a:lnTo>
                <a:lnTo>
                  <a:pt x="1981" y="3060"/>
                </a:lnTo>
                <a:close/>
              </a:path>
              <a:path w="11429" h="16510">
                <a:moveTo>
                  <a:pt x="5473" y="10553"/>
                </a:moveTo>
                <a:lnTo>
                  <a:pt x="5041" y="10629"/>
                </a:lnTo>
                <a:lnTo>
                  <a:pt x="5455" y="10629"/>
                </a:lnTo>
                <a:close/>
              </a:path>
              <a:path w="11429" h="16510">
                <a:moveTo>
                  <a:pt x="5973" y="7150"/>
                </a:moveTo>
                <a:lnTo>
                  <a:pt x="1714" y="7150"/>
                </a:lnTo>
                <a:lnTo>
                  <a:pt x="2994" y="8864"/>
                </a:lnTo>
                <a:lnTo>
                  <a:pt x="3117" y="9499"/>
                </a:lnTo>
                <a:lnTo>
                  <a:pt x="3225" y="10528"/>
                </a:lnTo>
                <a:lnTo>
                  <a:pt x="4832" y="10528"/>
                </a:lnTo>
                <a:lnTo>
                  <a:pt x="4793" y="10286"/>
                </a:lnTo>
                <a:lnTo>
                  <a:pt x="4597" y="10286"/>
                </a:lnTo>
                <a:lnTo>
                  <a:pt x="4509" y="9499"/>
                </a:lnTo>
                <a:lnTo>
                  <a:pt x="4406" y="9118"/>
                </a:lnTo>
                <a:lnTo>
                  <a:pt x="5054" y="9042"/>
                </a:lnTo>
                <a:lnTo>
                  <a:pt x="5816" y="8864"/>
                </a:lnTo>
                <a:lnTo>
                  <a:pt x="9384" y="8864"/>
                </a:lnTo>
                <a:lnTo>
                  <a:pt x="9198" y="8750"/>
                </a:lnTo>
                <a:lnTo>
                  <a:pt x="7010" y="8750"/>
                </a:lnTo>
                <a:lnTo>
                  <a:pt x="6692" y="7848"/>
                </a:lnTo>
                <a:lnTo>
                  <a:pt x="6042" y="7327"/>
                </a:lnTo>
                <a:lnTo>
                  <a:pt x="5973" y="7150"/>
                </a:lnTo>
                <a:close/>
              </a:path>
              <a:path w="11429" h="16510">
                <a:moveTo>
                  <a:pt x="2353" y="10388"/>
                </a:moveTo>
                <a:close/>
              </a:path>
              <a:path w="11429" h="16510">
                <a:moveTo>
                  <a:pt x="2251" y="10245"/>
                </a:moveTo>
                <a:lnTo>
                  <a:pt x="2353" y="10388"/>
                </a:lnTo>
                <a:lnTo>
                  <a:pt x="2524" y="10325"/>
                </a:lnTo>
                <a:lnTo>
                  <a:pt x="2251" y="10245"/>
                </a:lnTo>
                <a:close/>
              </a:path>
              <a:path w="11429" h="16510">
                <a:moveTo>
                  <a:pt x="2241" y="10330"/>
                </a:moveTo>
                <a:close/>
              </a:path>
              <a:path w="11429" h="16510">
                <a:moveTo>
                  <a:pt x="2054" y="10189"/>
                </a:moveTo>
                <a:lnTo>
                  <a:pt x="2241" y="10330"/>
                </a:lnTo>
                <a:lnTo>
                  <a:pt x="2054" y="10189"/>
                </a:lnTo>
                <a:close/>
              </a:path>
              <a:path w="11429" h="16510">
                <a:moveTo>
                  <a:pt x="1866" y="10134"/>
                </a:moveTo>
                <a:lnTo>
                  <a:pt x="2169" y="10292"/>
                </a:lnTo>
                <a:lnTo>
                  <a:pt x="1866" y="10134"/>
                </a:lnTo>
                <a:close/>
              </a:path>
              <a:path w="11429" h="16510">
                <a:moveTo>
                  <a:pt x="4787" y="10236"/>
                </a:moveTo>
                <a:lnTo>
                  <a:pt x="4597" y="10286"/>
                </a:lnTo>
                <a:lnTo>
                  <a:pt x="4793" y="10286"/>
                </a:lnTo>
                <a:close/>
              </a:path>
              <a:path w="11429" h="16510">
                <a:moveTo>
                  <a:pt x="1994" y="10134"/>
                </a:moveTo>
                <a:lnTo>
                  <a:pt x="1866" y="10134"/>
                </a:lnTo>
                <a:lnTo>
                  <a:pt x="2054" y="10189"/>
                </a:lnTo>
                <a:close/>
              </a:path>
              <a:path w="11429" h="16510">
                <a:moveTo>
                  <a:pt x="9384" y="8864"/>
                </a:moveTo>
                <a:lnTo>
                  <a:pt x="5816" y="8864"/>
                </a:lnTo>
                <a:lnTo>
                  <a:pt x="5867" y="9499"/>
                </a:lnTo>
                <a:lnTo>
                  <a:pt x="6045" y="10121"/>
                </a:lnTo>
                <a:lnTo>
                  <a:pt x="6857" y="9905"/>
                </a:lnTo>
                <a:lnTo>
                  <a:pt x="9880" y="9169"/>
                </a:lnTo>
                <a:lnTo>
                  <a:pt x="9384" y="8864"/>
                </a:lnTo>
                <a:close/>
              </a:path>
              <a:path w="11429" h="16510">
                <a:moveTo>
                  <a:pt x="8381" y="7315"/>
                </a:moveTo>
                <a:lnTo>
                  <a:pt x="7010" y="8750"/>
                </a:lnTo>
                <a:lnTo>
                  <a:pt x="9198" y="8750"/>
                </a:lnTo>
                <a:lnTo>
                  <a:pt x="8432" y="8280"/>
                </a:lnTo>
                <a:lnTo>
                  <a:pt x="8381" y="7315"/>
                </a:lnTo>
                <a:close/>
              </a:path>
              <a:path w="11429" h="16510">
                <a:moveTo>
                  <a:pt x="8481" y="4394"/>
                </a:moveTo>
                <a:lnTo>
                  <a:pt x="7797" y="4394"/>
                </a:lnTo>
                <a:lnTo>
                  <a:pt x="8331" y="5346"/>
                </a:lnTo>
                <a:lnTo>
                  <a:pt x="7764" y="6083"/>
                </a:lnTo>
                <a:lnTo>
                  <a:pt x="8089" y="6934"/>
                </a:lnTo>
                <a:lnTo>
                  <a:pt x="9423" y="6083"/>
                </a:lnTo>
                <a:lnTo>
                  <a:pt x="8481" y="4394"/>
                </a:lnTo>
                <a:close/>
              </a:path>
              <a:path w="11429" h="16510">
                <a:moveTo>
                  <a:pt x="3263" y="3936"/>
                </a:moveTo>
                <a:lnTo>
                  <a:pt x="3060" y="4711"/>
                </a:lnTo>
                <a:lnTo>
                  <a:pt x="5600" y="4711"/>
                </a:lnTo>
                <a:lnTo>
                  <a:pt x="5580" y="4584"/>
                </a:lnTo>
                <a:lnTo>
                  <a:pt x="4521" y="4584"/>
                </a:lnTo>
                <a:lnTo>
                  <a:pt x="3695" y="3962"/>
                </a:lnTo>
                <a:lnTo>
                  <a:pt x="3263" y="3936"/>
                </a:lnTo>
                <a:close/>
              </a:path>
              <a:path w="11429" h="16510">
                <a:moveTo>
                  <a:pt x="4853" y="3659"/>
                </a:moveTo>
                <a:lnTo>
                  <a:pt x="4521" y="4584"/>
                </a:lnTo>
                <a:lnTo>
                  <a:pt x="5580" y="4584"/>
                </a:lnTo>
                <a:lnTo>
                  <a:pt x="5549" y="4381"/>
                </a:lnTo>
                <a:lnTo>
                  <a:pt x="6744" y="4114"/>
                </a:lnTo>
                <a:lnTo>
                  <a:pt x="6857" y="3733"/>
                </a:lnTo>
                <a:lnTo>
                  <a:pt x="8549" y="3721"/>
                </a:lnTo>
                <a:lnTo>
                  <a:pt x="5295" y="3721"/>
                </a:lnTo>
                <a:lnTo>
                  <a:pt x="4853" y="3659"/>
                </a:lnTo>
                <a:close/>
              </a:path>
              <a:path w="11429" h="16510">
                <a:moveTo>
                  <a:pt x="8472" y="3848"/>
                </a:moveTo>
                <a:lnTo>
                  <a:pt x="7454" y="3848"/>
                </a:lnTo>
                <a:lnTo>
                  <a:pt x="7543" y="4508"/>
                </a:lnTo>
                <a:lnTo>
                  <a:pt x="7797" y="4394"/>
                </a:lnTo>
                <a:lnTo>
                  <a:pt x="8481" y="4394"/>
                </a:lnTo>
                <a:lnTo>
                  <a:pt x="8375" y="4203"/>
                </a:lnTo>
                <a:lnTo>
                  <a:pt x="8472" y="3848"/>
                </a:lnTo>
                <a:close/>
              </a:path>
              <a:path w="11429" h="16510">
                <a:moveTo>
                  <a:pt x="8541" y="3733"/>
                </a:moveTo>
                <a:lnTo>
                  <a:pt x="6857" y="3733"/>
                </a:lnTo>
                <a:lnTo>
                  <a:pt x="7150" y="4254"/>
                </a:lnTo>
                <a:lnTo>
                  <a:pt x="7213" y="3911"/>
                </a:lnTo>
                <a:lnTo>
                  <a:pt x="7454" y="3848"/>
                </a:lnTo>
                <a:lnTo>
                  <a:pt x="8472" y="3848"/>
                </a:lnTo>
                <a:close/>
              </a:path>
              <a:path w="11429" h="16510">
                <a:moveTo>
                  <a:pt x="2387" y="4203"/>
                </a:moveTo>
                <a:lnTo>
                  <a:pt x="2108" y="4216"/>
                </a:lnTo>
                <a:lnTo>
                  <a:pt x="2393" y="4216"/>
                </a:lnTo>
                <a:close/>
              </a:path>
              <a:path w="11429" h="16510">
                <a:moveTo>
                  <a:pt x="10417" y="3809"/>
                </a:moveTo>
                <a:lnTo>
                  <a:pt x="10248" y="3809"/>
                </a:lnTo>
                <a:lnTo>
                  <a:pt x="10502" y="4114"/>
                </a:lnTo>
                <a:lnTo>
                  <a:pt x="10417" y="3809"/>
                </a:lnTo>
                <a:close/>
              </a:path>
              <a:path w="11429" h="16510">
                <a:moveTo>
                  <a:pt x="10249" y="3215"/>
                </a:moveTo>
                <a:lnTo>
                  <a:pt x="9944" y="3352"/>
                </a:lnTo>
                <a:lnTo>
                  <a:pt x="9944" y="3860"/>
                </a:lnTo>
                <a:lnTo>
                  <a:pt x="10134" y="3860"/>
                </a:lnTo>
                <a:lnTo>
                  <a:pt x="9982" y="4063"/>
                </a:lnTo>
                <a:lnTo>
                  <a:pt x="10207" y="3962"/>
                </a:lnTo>
                <a:lnTo>
                  <a:pt x="10248" y="3809"/>
                </a:lnTo>
                <a:lnTo>
                  <a:pt x="10417" y="3809"/>
                </a:lnTo>
                <a:lnTo>
                  <a:pt x="10249" y="3215"/>
                </a:lnTo>
                <a:close/>
              </a:path>
              <a:path w="11429" h="16510">
                <a:moveTo>
                  <a:pt x="4706" y="3638"/>
                </a:moveTo>
                <a:lnTo>
                  <a:pt x="4689" y="3772"/>
                </a:lnTo>
                <a:lnTo>
                  <a:pt x="4853" y="3659"/>
                </a:lnTo>
                <a:lnTo>
                  <a:pt x="4706" y="3638"/>
                </a:lnTo>
                <a:close/>
              </a:path>
              <a:path w="11429" h="16510">
                <a:moveTo>
                  <a:pt x="4571" y="3619"/>
                </a:moveTo>
                <a:lnTo>
                  <a:pt x="4706" y="3638"/>
                </a:lnTo>
                <a:lnTo>
                  <a:pt x="4571" y="3619"/>
                </a:lnTo>
                <a:close/>
              </a:path>
              <a:path w="11429" h="16510">
                <a:moveTo>
                  <a:pt x="8841" y="3238"/>
                </a:moveTo>
                <a:lnTo>
                  <a:pt x="5460" y="3238"/>
                </a:lnTo>
                <a:lnTo>
                  <a:pt x="5363" y="3606"/>
                </a:lnTo>
                <a:lnTo>
                  <a:pt x="8549" y="3721"/>
                </a:lnTo>
                <a:lnTo>
                  <a:pt x="8841" y="3238"/>
                </a:lnTo>
                <a:close/>
              </a:path>
              <a:path w="11429" h="16510">
                <a:moveTo>
                  <a:pt x="2363" y="3606"/>
                </a:moveTo>
                <a:lnTo>
                  <a:pt x="1993" y="3606"/>
                </a:lnTo>
                <a:lnTo>
                  <a:pt x="2425" y="3695"/>
                </a:lnTo>
                <a:close/>
              </a:path>
              <a:path w="11429" h="16510">
                <a:moveTo>
                  <a:pt x="8750" y="0"/>
                </a:moveTo>
                <a:lnTo>
                  <a:pt x="7810" y="685"/>
                </a:lnTo>
                <a:lnTo>
                  <a:pt x="7492" y="1396"/>
                </a:lnTo>
                <a:lnTo>
                  <a:pt x="6654" y="1473"/>
                </a:lnTo>
                <a:lnTo>
                  <a:pt x="6184" y="2184"/>
                </a:lnTo>
                <a:lnTo>
                  <a:pt x="5788" y="2336"/>
                </a:lnTo>
                <a:lnTo>
                  <a:pt x="5702" y="2679"/>
                </a:lnTo>
                <a:lnTo>
                  <a:pt x="4455" y="2806"/>
                </a:lnTo>
                <a:lnTo>
                  <a:pt x="4825" y="3187"/>
                </a:lnTo>
                <a:lnTo>
                  <a:pt x="4824" y="3352"/>
                </a:lnTo>
                <a:lnTo>
                  <a:pt x="4706" y="3638"/>
                </a:lnTo>
                <a:lnTo>
                  <a:pt x="4853" y="3659"/>
                </a:lnTo>
                <a:lnTo>
                  <a:pt x="5460" y="3238"/>
                </a:lnTo>
                <a:lnTo>
                  <a:pt x="8841" y="3238"/>
                </a:lnTo>
                <a:lnTo>
                  <a:pt x="9080" y="2844"/>
                </a:lnTo>
                <a:lnTo>
                  <a:pt x="10333" y="2844"/>
                </a:lnTo>
                <a:lnTo>
                  <a:pt x="10121" y="2768"/>
                </a:lnTo>
                <a:lnTo>
                  <a:pt x="10299" y="2489"/>
                </a:lnTo>
                <a:lnTo>
                  <a:pt x="11000" y="2489"/>
                </a:lnTo>
                <a:lnTo>
                  <a:pt x="10807" y="2336"/>
                </a:lnTo>
                <a:lnTo>
                  <a:pt x="11128" y="2336"/>
                </a:lnTo>
                <a:lnTo>
                  <a:pt x="11190" y="2057"/>
                </a:lnTo>
                <a:lnTo>
                  <a:pt x="10794" y="2057"/>
                </a:lnTo>
                <a:lnTo>
                  <a:pt x="10896" y="1752"/>
                </a:lnTo>
                <a:lnTo>
                  <a:pt x="10248" y="1473"/>
                </a:lnTo>
                <a:lnTo>
                  <a:pt x="8661" y="1092"/>
                </a:lnTo>
                <a:lnTo>
                  <a:pt x="9423" y="304"/>
                </a:lnTo>
                <a:lnTo>
                  <a:pt x="8750" y="0"/>
                </a:lnTo>
                <a:close/>
              </a:path>
              <a:path w="11429" h="16510">
                <a:moveTo>
                  <a:pt x="10333" y="2844"/>
                </a:moveTo>
                <a:lnTo>
                  <a:pt x="9080" y="2844"/>
                </a:lnTo>
                <a:lnTo>
                  <a:pt x="9499" y="3263"/>
                </a:lnTo>
                <a:lnTo>
                  <a:pt x="9842" y="3263"/>
                </a:lnTo>
                <a:lnTo>
                  <a:pt x="10333" y="2844"/>
                </a:lnTo>
                <a:close/>
              </a:path>
              <a:path w="11429" h="16510">
                <a:moveTo>
                  <a:pt x="11000" y="2489"/>
                </a:moveTo>
                <a:lnTo>
                  <a:pt x="10502" y="2489"/>
                </a:lnTo>
                <a:lnTo>
                  <a:pt x="11099" y="2628"/>
                </a:lnTo>
                <a:lnTo>
                  <a:pt x="11000" y="2489"/>
                </a:lnTo>
                <a:close/>
              </a:path>
              <a:path w="11429" h="16510">
                <a:moveTo>
                  <a:pt x="11128" y="2336"/>
                </a:moveTo>
                <a:lnTo>
                  <a:pt x="10807" y="2336"/>
                </a:lnTo>
                <a:lnTo>
                  <a:pt x="11125" y="2349"/>
                </a:lnTo>
                <a:close/>
              </a:path>
              <a:path w="11429" h="16510">
                <a:moveTo>
                  <a:pt x="11201" y="2006"/>
                </a:moveTo>
                <a:lnTo>
                  <a:pt x="10794" y="2057"/>
                </a:lnTo>
                <a:lnTo>
                  <a:pt x="11190" y="2057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6171941" y="3047164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2616" y="0"/>
                </a:moveTo>
                <a:lnTo>
                  <a:pt x="1358" y="609"/>
                </a:lnTo>
                <a:lnTo>
                  <a:pt x="685" y="571"/>
                </a:lnTo>
                <a:lnTo>
                  <a:pt x="800" y="419"/>
                </a:lnTo>
                <a:lnTo>
                  <a:pt x="0" y="444"/>
                </a:lnTo>
                <a:lnTo>
                  <a:pt x="266" y="1816"/>
                </a:lnTo>
                <a:lnTo>
                  <a:pt x="977" y="1879"/>
                </a:lnTo>
                <a:lnTo>
                  <a:pt x="1473" y="1562"/>
                </a:lnTo>
                <a:lnTo>
                  <a:pt x="1930" y="660"/>
                </a:lnTo>
                <a:lnTo>
                  <a:pt x="2755" y="1041"/>
                </a:lnTo>
                <a:lnTo>
                  <a:pt x="2501" y="266"/>
                </a:lnTo>
                <a:lnTo>
                  <a:pt x="2641" y="635"/>
                </a:lnTo>
                <a:lnTo>
                  <a:pt x="3225" y="304"/>
                </a:lnTo>
                <a:lnTo>
                  <a:pt x="261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6249344" y="2902252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774" y="0"/>
                </a:moveTo>
                <a:lnTo>
                  <a:pt x="546" y="634"/>
                </a:lnTo>
                <a:lnTo>
                  <a:pt x="330" y="1447"/>
                </a:lnTo>
                <a:lnTo>
                  <a:pt x="368" y="1066"/>
                </a:lnTo>
                <a:lnTo>
                  <a:pt x="330" y="825"/>
                </a:lnTo>
                <a:lnTo>
                  <a:pt x="88" y="1066"/>
                </a:lnTo>
                <a:lnTo>
                  <a:pt x="165" y="2031"/>
                </a:lnTo>
                <a:lnTo>
                  <a:pt x="266" y="2184"/>
                </a:lnTo>
                <a:lnTo>
                  <a:pt x="0" y="3200"/>
                </a:lnTo>
                <a:lnTo>
                  <a:pt x="1054" y="3251"/>
                </a:lnTo>
                <a:lnTo>
                  <a:pt x="1676" y="3682"/>
                </a:lnTo>
                <a:lnTo>
                  <a:pt x="1511" y="3086"/>
                </a:lnTo>
                <a:lnTo>
                  <a:pt x="2273" y="1739"/>
                </a:lnTo>
                <a:lnTo>
                  <a:pt x="2717" y="2235"/>
                </a:lnTo>
                <a:lnTo>
                  <a:pt x="2730" y="1930"/>
                </a:lnTo>
                <a:lnTo>
                  <a:pt x="2298" y="1752"/>
                </a:lnTo>
                <a:lnTo>
                  <a:pt x="2832" y="1562"/>
                </a:lnTo>
                <a:lnTo>
                  <a:pt x="2590" y="1028"/>
                </a:lnTo>
                <a:lnTo>
                  <a:pt x="2247" y="584"/>
                </a:lnTo>
                <a:lnTo>
                  <a:pt x="1739" y="431"/>
                </a:lnTo>
                <a:lnTo>
                  <a:pt x="77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6164719" y="3066717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2158" y="0"/>
                </a:moveTo>
                <a:lnTo>
                  <a:pt x="1485" y="279"/>
                </a:lnTo>
                <a:lnTo>
                  <a:pt x="0" y="317"/>
                </a:lnTo>
                <a:lnTo>
                  <a:pt x="469" y="1625"/>
                </a:lnTo>
                <a:lnTo>
                  <a:pt x="2806" y="3048"/>
                </a:lnTo>
                <a:lnTo>
                  <a:pt x="4952" y="4584"/>
                </a:lnTo>
                <a:lnTo>
                  <a:pt x="7492" y="5803"/>
                </a:lnTo>
                <a:lnTo>
                  <a:pt x="7010" y="4305"/>
                </a:lnTo>
                <a:lnTo>
                  <a:pt x="5816" y="2082"/>
                </a:lnTo>
                <a:lnTo>
                  <a:pt x="4063" y="1701"/>
                </a:lnTo>
                <a:lnTo>
                  <a:pt x="3340" y="1727"/>
                </a:lnTo>
                <a:lnTo>
                  <a:pt x="2819" y="342"/>
                </a:lnTo>
                <a:lnTo>
                  <a:pt x="215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6222927" y="2906177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2374" y="0"/>
                </a:moveTo>
                <a:lnTo>
                  <a:pt x="1485" y="1155"/>
                </a:lnTo>
                <a:lnTo>
                  <a:pt x="711" y="1612"/>
                </a:lnTo>
                <a:lnTo>
                  <a:pt x="800" y="2400"/>
                </a:lnTo>
                <a:lnTo>
                  <a:pt x="0" y="3530"/>
                </a:lnTo>
                <a:lnTo>
                  <a:pt x="1054" y="3632"/>
                </a:lnTo>
                <a:lnTo>
                  <a:pt x="1016" y="3416"/>
                </a:lnTo>
                <a:lnTo>
                  <a:pt x="1473" y="3594"/>
                </a:lnTo>
                <a:lnTo>
                  <a:pt x="1130" y="3352"/>
                </a:lnTo>
                <a:lnTo>
                  <a:pt x="1498" y="3213"/>
                </a:lnTo>
                <a:lnTo>
                  <a:pt x="1790" y="3479"/>
                </a:lnTo>
                <a:lnTo>
                  <a:pt x="1981" y="3479"/>
                </a:lnTo>
                <a:lnTo>
                  <a:pt x="1955" y="3835"/>
                </a:lnTo>
                <a:lnTo>
                  <a:pt x="2501" y="2997"/>
                </a:lnTo>
                <a:lnTo>
                  <a:pt x="2565" y="3187"/>
                </a:lnTo>
                <a:lnTo>
                  <a:pt x="2540" y="2667"/>
                </a:lnTo>
                <a:lnTo>
                  <a:pt x="3378" y="2247"/>
                </a:lnTo>
                <a:lnTo>
                  <a:pt x="3429" y="1727"/>
                </a:lnTo>
                <a:lnTo>
                  <a:pt x="2997" y="1790"/>
                </a:lnTo>
                <a:lnTo>
                  <a:pt x="3327" y="1435"/>
                </a:lnTo>
                <a:lnTo>
                  <a:pt x="3251" y="1143"/>
                </a:lnTo>
                <a:lnTo>
                  <a:pt x="2959" y="1117"/>
                </a:lnTo>
                <a:lnTo>
                  <a:pt x="3111" y="647"/>
                </a:lnTo>
                <a:lnTo>
                  <a:pt x="237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6144133" y="3052101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5" h="26035">
                <a:moveTo>
                  <a:pt x="3568" y="5207"/>
                </a:moveTo>
                <a:lnTo>
                  <a:pt x="3378" y="5092"/>
                </a:lnTo>
                <a:lnTo>
                  <a:pt x="3568" y="5207"/>
                </a:lnTo>
                <a:close/>
              </a:path>
              <a:path w="26035" h="26035">
                <a:moveTo>
                  <a:pt x="4178" y="3695"/>
                </a:moveTo>
                <a:lnTo>
                  <a:pt x="4089" y="3556"/>
                </a:lnTo>
                <a:lnTo>
                  <a:pt x="3860" y="3492"/>
                </a:lnTo>
                <a:lnTo>
                  <a:pt x="3898" y="3302"/>
                </a:lnTo>
                <a:lnTo>
                  <a:pt x="4013" y="3098"/>
                </a:lnTo>
                <a:lnTo>
                  <a:pt x="4051" y="2679"/>
                </a:lnTo>
                <a:lnTo>
                  <a:pt x="3670" y="2590"/>
                </a:lnTo>
                <a:lnTo>
                  <a:pt x="3860" y="2159"/>
                </a:lnTo>
                <a:lnTo>
                  <a:pt x="3657" y="2146"/>
                </a:lnTo>
                <a:lnTo>
                  <a:pt x="3594" y="1866"/>
                </a:lnTo>
                <a:lnTo>
                  <a:pt x="3416" y="1371"/>
                </a:lnTo>
                <a:lnTo>
                  <a:pt x="3111" y="1104"/>
                </a:lnTo>
                <a:lnTo>
                  <a:pt x="2895" y="914"/>
                </a:lnTo>
                <a:lnTo>
                  <a:pt x="2768" y="800"/>
                </a:lnTo>
                <a:lnTo>
                  <a:pt x="2578" y="736"/>
                </a:lnTo>
                <a:lnTo>
                  <a:pt x="2324" y="647"/>
                </a:lnTo>
                <a:lnTo>
                  <a:pt x="2260" y="330"/>
                </a:lnTo>
                <a:lnTo>
                  <a:pt x="1905" y="469"/>
                </a:lnTo>
                <a:lnTo>
                  <a:pt x="1930" y="736"/>
                </a:lnTo>
                <a:lnTo>
                  <a:pt x="1727" y="558"/>
                </a:lnTo>
                <a:lnTo>
                  <a:pt x="1206" y="495"/>
                </a:lnTo>
                <a:lnTo>
                  <a:pt x="1143" y="304"/>
                </a:lnTo>
                <a:lnTo>
                  <a:pt x="546" y="0"/>
                </a:lnTo>
                <a:lnTo>
                  <a:pt x="101" y="469"/>
                </a:lnTo>
                <a:lnTo>
                  <a:pt x="0" y="1054"/>
                </a:lnTo>
                <a:lnTo>
                  <a:pt x="139" y="914"/>
                </a:lnTo>
                <a:lnTo>
                  <a:pt x="495" y="1104"/>
                </a:lnTo>
                <a:lnTo>
                  <a:pt x="215" y="1066"/>
                </a:lnTo>
                <a:lnTo>
                  <a:pt x="241" y="2146"/>
                </a:lnTo>
                <a:lnTo>
                  <a:pt x="152" y="2755"/>
                </a:lnTo>
                <a:lnTo>
                  <a:pt x="698" y="3390"/>
                </a:lnTo>
                <a:lnTo>
                  <a:pt x="876" y="3479"/>
                </a:lnTo>
                <a:lnTo>
                  <a:pt x="901" y="3302"/>
                </a:lnTo>
                <a:lnTo>
                  <a:pt x="1003" y="3556"/>
                </a:lnTo>
                <a:lnTo>
                  <a:pt x="901" y="3759"/>
                </a:lnTo>
                <a:lnTo>
                  <a:pt x="1308" y="3759"/>
                </a:lnTo>
                <a:lnTo>
                  <a:pt x="1536" y="3302"/>
                </a:lnTo>
                <a:lnTo>
                  <a:pt x="1625" y="3098"/>
                </a:lnTo>
                <a:lnTo>
                  <a:pt x="1714" y="3594"/>
                </a:lnTo>
                <a:lnTo>
                  <a:pt x="1943" y="3695"/>
                </a:lnTo>
                <a:lnTo>
                  <a:pt x="4178" y="3695"/>
                </a:lnTo>
                <a:close/>
              </a:path>
              <a:path w="26035" h="26035">
                <a:moveTo>
                  <a:pt x="5372" y="5168"/>
                </a:moveTo>
                <a:lnTo>
                  <a:pt x="5321" y="4673"/>
                </a:lnTo>
                <a:lnTo>
                  <a:pt x="5232" y="4064"/>
                </a:lnTo>
                <a:lnTo>
                  <a:pt x="5041" y="2755"/>
                </a:lnTo>
                <a:lnTo>
                  <a:pt x="4470" y="3949"/>
                </a:lnTo>
                <a:lnTo>
                  <a:pt x="4254" y="3632"/>
                </a:lnTo>
                <a:lnTo>
                  <a:pt x="4216" y="4064"/>
                </a:lnTo>
                <a:lnTo>
                  <a:pt x="3924" y="3911"/>
                </a:lnTo>
                <a:lnTo>
                  <a:pt x="4114" y="3746"/>
                </a:lnTo>
                <a:lnTo>
                  <a:pt x="2057" y="3746"/>
                </a:lnTo>
                <a:lnTo>
                  <a:pt x="1397" y="3746"/>
                </a:lnTo>
                <a:lnTo>
                  <a:pt x="1524" y="3911"/>
                </a:lnTo>
                <a:lnTo>
                  <a:pt x="1638" y="4241"/>
                </a:lnTo>
                <a:lnTo>
                  <a:pt x="2489" y="4394"/>
                </a:lnTo>
                <a:lnTo>
                  <a:pt x="2400" y="4699"/>
                </a:lnTo>
                <a:lnTo>
                  <a:pt x="3479" y="5092"/>
                </a:lnTo>
                <a:lnTo>
                  <a:pt x="3467" y="5219"/>
                </a:lnTo>
                <a:lnTo>
                  <a:pt x="3924" y="5930"/>
                </a:lnTo>
                <a:lnTo>
                  <a:pt x="4191" y="5842"/>
                </a:lnTo>
                <a:lnTo>
                  <a:pt x="4064" y="6553"/>
                </a:lnTo>
                <a:lnTo>
                  <a:pt x="4546" y="6184"/>
                </a:lnTo>
                <a:lnTo>
                  <a:pt x="4940" y="6172"/>
                </a:lnTo>
                <a:lnTo>
                  <a:pt x="4597" y="5969"/>
                </a:lnTo>
                <a:lnTo>
                  <a:pt x="4622" y="5842"/>
                </a:lnTo>
                <a:lnTo>
                  <a:pt x="4724" y="5219"/>
                </a:lnTo>
                <a:lnTo>
                  <a:pt x="5054" y="5486"/>
                </a:lnTo>
                <a:lnTo>
                  <a:pt x="5168" y="5219"/>
                </a:lnTo>
                <a:lnTo>
                  <a:pt x="5372" y="5207"/>
                </a:lnTo>
                <a:close/>
              </a:path>
              <a:path w="26035" h="26035">
                <a:moveTo>
                  <a:pt x="10680" y="838"/>
                </a:moveTo>
                <a:lnTo>
                  <a:pt x="10579" y="482"/>
                </a:lnTo>
                <a:lnTo>
                  <a:pt x="10604" y="25"/>
                </a:lnTo>
                <a:lnTo>
                  <a:pt x="10121" y="88"/>
                </a:lnTo>
                <a:lnTo>
                  <a:pt x="10248" y="317"/>
                </a:lnTo>
                <a:lnTo>
                  <a:pt x="10401" y="584"/>
                </a:lnTo>
                <a:lnTo>
                  <a:pt x="10680" y="838"/>
                </a:lnTo>
                <a:close/>
              </a:path>
              <a:path w="26035" h="26035">
                <a:moveTo>
                  <a:pt x="25412" y="24434"/>
                </a:moveTo>
                <a:lnTo>
                  <a:pt x="24930" y="23545"/>
                </a:lnTo>
                <a:lnTo>
                  <a:pt x="24206" y="25501"/>
                </a:lnTo>
                <a:lnTo>
                  <a:pt x="25006" y="25577"/>
                </a:lnTo>
                <a:lnTo>
                  <a:pt x="25400" y="25285"/>
                </a:lnTo>
                <a:lnTo>
                  <a:pt x="24879" y="24625"/>
                </a:lnTo>
                <a:lnTo>
                  <a:pt x="25412" y="2443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6241462" y="288053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664" y="419"/>
                </a:moveTo>
                <a:lnTo>
                  <a:pt x="292" y="419"/>
                </a:lnTo>
                <a:lnTo>
                  <a:pt x="863" y="901"/>
                </a:lnTo>
                <a:lnTo>
                  <a:pt x="787" y="596"/>
                </a:lnTo>
                <a:lnTo>
                  <a:pt x="957" y="596"/>
                </a:lnTo>
                <a:lnTo>
                  <a:pt x="664" y="419"/>
                </a:lnTo>
                <a:close/>
              </a:path>
              <a:path w="1270" h="1269">
                <a:moveTo>
                  <a:pt x="957" y="596"/>
                </a:moveTo>
                <a:lnTo>
                  <a:pt x="787" y="596"/>
                </a:lnTo>
                <a:lnTo>
                  <a:pt x="1269" y="787"/>
                </a:lnTo>
                <a:lnTo>
                  <a:pt x="957" y="596"/>
                </a:lnTo>
                <a:close/>
              </a:path>
              <a:path w="1270" h="1269">
                <a:moveTo>
                  <a:pt x="446" y="286"/>
                </a:moveTo>
                <a:lnTo>
                  <a:pt x="0" y="558"/>
                </a:lnTo>
                <a:lnTo>
                  <a:pt x="482" y="749"/>
                </a:lnTo>
                <a:lnTo>
                  <a:pt x="292" y="419"/>
                </a:lnTo>
                <a:lnTo>
                  <a:pt x="664" y="419"/>
                </a:lnTo>
                <a:lnTo>
                  <a:pt x="446" y="286"/>
                </a:lnTo>
                <a:close/>
              </a:path>
              <a:path w="1270" h="1269">
                <a:moveTo>
                  <a:pt x="914" y="0"/>
                </a:moveTo>
                <a:lnTo>
                  <a:pt x="511" y="246"/>
                </a:lnTo>
                <a:lnTo>
                  <a:pt x="990" y="215"/>
                </a:lnTo>
                <a:lnTo>
                  <a:pt x="91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6164517" y="3074744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5" y="0"/>
                </a:moveTo>
                <a:lnTo>
                  <a:pt x="825" y="203"/>
                </a:lnTo>
                <a:lnTo>
                  <a:pt x="825" y="419"/>
                </a:lnTo>
                <a:lnTo>
                  <a:pt x="0" y="177"/>
                </a:lnTo>
                <a:lnTo>
                  <a:pt x="622" y="1054"/>
                </a:lnTo>
                <a:lnTo>
                  <a:pt x="939" y="1244"/>
                </a:lnTo>
                <a:lnTo>
                  <a:pt x="406" y="1231"/>
                </a:lnTo>
                <a:lnTo>
                  <a:pt x="1041" y="1371"/>
                </a:lnTo>
                <a:lnTo>
                  <a:pt x="977" y="1574"/>
                </a:lnTo>
                <a:lnTo>
                  <a:pt x="1727" y="1346"/>
                </a:lnTo>
                <a:lnTo>
                  <a:pt x="2222" y="1384"/>
                </a:lnTo>
                <a:lnTo>
                  <a:pt x="2578" y="1028"/>
                </a:lnTo>
                <a:lnTo>
                  <a:pt x="2197" y="1066"/>
                </a:lnTo>
                <a:lnTo>
                  <a:pt x="1968" y="711"/>
                </a:lnTo>
                <a:lnTo>
                  <a:pt x="1803" y="431"/>
                </a:lnTo>
                <a:lnTo>
                  <a:pt x="1625" y="469"/>
                </a:lnTo>
                <a:lnTo>
                  <a:pt x="838" y="342"/>
                </a:lnTo>
                <a:lnTo>
                  <a:pt x="1016" y="101"/>
                </a:lnTo>
                <a:lnTo>
                  <a:pt x="2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6243303" y="287118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0"/>
                </a:moveTo>
                <a:lnTo>
                  <a:pt x="952" y="736"/>
                </a:lnTo>
                <a:lnTo>
                  <a:pt x="546" y="838"/>
                </a:lnTo>
                <a:lnTo>
                  <a:pt x="165" y="1384"/>
                </a:lnTo>
                <a:lnTo>
                  <a:pt x="0" y="1904"/>
                </a:lnTo>
                <a:lnTo>
                  <a:pt x="711" y="2235"/>
                </a:lnTo>
                <a:lnTo>
                  <a:pt x="736" y="2082"/>
                </a:lnTo>
                <a:lnTo>
                  <a:pt x="800" y="1828"/>
                </a:lnTo>
                <a:lnTo>
                  <a:pt x="977" y="1803"/>
                </a:lnTo>
                <a:lnTo>
                  <a:pt x="711" y="1562"/>
                </a:lnTo>
                <a:lnTo>
                  <a:pt x="1701" y="977"/>
                </a:lnTo>
                <a:lnTo>
                  <a:pt x="1816" y="723"/>
                </a:lnTo>
                <a:lnTo>
                  <a:pt x="2184" y="1155"/>
                </a:lnTo>
                <a:lnTo>
                  <a:pt x="214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6153353" y="3047047"/>
            <a:ext cx="42545" cy="14604"/>
          </a:xfrm>
          <a:custGeom>
            <a:avLst/>
            <a:gdLst/>
            <a:ahLst/>
            <a:cxnLst/>
            <a:rect l="l" t="t" r="r" b="b"/>
            <a:pathLst>
              <a:path w="42545" h="14605">
                <a:moveTo>
                  <a:pt x="1041" y="254"/>
                </a:moveTo>
                <a:lnTo>
                  <a:pt x="546" y="127"/>
                </a:lnTo>
                <a:lnTo>
                  <a:pt x="1041" y="292"/>
                </a:lnTo>
                <a:close/>
              </a:path>
              <a:path w="42545" h="14605">
                <a:moveTo>
                  <a:pt x="2222" y="800"/>
                </a:moveTo>
                <a:lnTo>
                  <a:pt x="2159" y="444"/>
                </a:lnTo>
                <a:lnTo>
                  <a:pt x="1905" y="342"/>
                </a:lnTo>
                <a:lnTo>
                  <a:pt x="1041" y="0"/>
                </a:lnTo>
                <a:lnTo>
                  <a:pt x="1193" y="342"/>
                </a:lnTo>
                <a:lnTo>
                  <a:pt x="1041" y="292"/>
                </a:lnTo>
                <a:lnTo>
                  <a:pt x="965" y="546"/>
                </a:lnTo>
                <a:lnTo>
                  <a:pt x="1231" y="800"/>
                </a:lnTo>
                <a:lnTo>
                  <a:pt x="139" y="165"/>
                </a:lnTo>
                <a:lnTo>
                  <a:pt x="520" y="1003"/>
                </a:lnTo>
                <a:lnTo>
                  <a:pt x="2171" y="1003"/>
                </a:lnTo>
                <a:lnTo>
                  <a:pt x="2222" y="800"/>
                </a:lnTo>
                <a:close/>
              </a:path>
              <a:path w="42545" h="14605">
                <a:moveTo>
                  <a:pt x="4203" y="2959"/>
                </a:moveTo>
                <a:lnTo>
                  <a:pt x="4127" y="3429"/>
                </a:lnTo>
                <a:lnTo>
                  <a:pt x="3340" y="3594"/>
                </a:lnTo>
                <a:lnTo>
                  <a:pt x="3073" y="3225"/>
                </a:lnTo>
                <a:lnTo>
                  <a:pt x="3467" y="3060"/>
                </a:lnTo>
                <a:lnTo>
                  <a:pt x="3556" y="2844"/>
                </a:lnTo>
                <a:lnTo>
                  <a:pt x="3340" y="2692"/>
                </a:lnTo>
                <a:lnTo>
                  <a:pt x="2844" y="2489"/>
                </a:lnTo>
                <a:lnTo>
                  <a:pt x="2679" y="2692"/>
                </a:lnTo>
                <a:lnTo>
                  <a:pt x="2628" y="3581"/>
                </a:lnTo>
                <a:lnTo>
                  <a:pt x="2527" y="2387"/>
                </a:lnTo>
                <a:lnTo>
                  <a:pt x="3517" y="1638"/>
                </a:lnTo>
                <a:lnTo>
                  <a:pt x="2044" y="1485"/>
                </a:lnTo>
                <a:lnTo>
                  <a:pt x="711" y="1384"/>
                </a:lnTo>
                <a:lnTo>
                  <a:pt x="0" y="1384"/>
                </a:lnTo>
                <a:lnTo>
                  <a:pt x="127" y="1752"/>
                </a:lnTo>
                <a:lnTo>
                  <a:pt x="736" y="1409"/>
                </a:lnTo>
                <a:lnTo>
                  <a:pt x="571" y="2540"/>
                </a:lnTo>
                <a:lnTo>
                  <a:pt x="914" y="2692"/>
                </a:lnTo>
                <a:lnTo>
                  <a:pt x="990" y="3060"/>
                </a:lnTo>
                <a:lnTo>
                  <a:pt x="2209" y="3454"/>
                </a:lnTo>
                <a:lnTo>
                  <a:pt x="1765" y="3581"/>
                </a:lnTo>
                <a:lnTo>
                  <a:pt x="1638" y="3771"/>
                </a:lnTo>
                <a:lnTo>
                  <a:pt x="1866" y="4064"/>
                </a:lnTo>
                <a:lnTo>
                  <a:pt x="1943" y="3708"/>
                </a:lnTo>
                <a:lnTo>
                  <a:pt x="2082" y="3632"/>
                </a:lnTo>
                <a:lnTo>
                  <a:pt x="2209" y="3771"/>
                </a:lnTo>
                <a:lnTo>
                  <a:pt x="3073" y="3898"/>
                </a:lnTo>
                <a:lnTo>
                  <a:pt x="3429" y="4114"/>
                </a:lnTo>
                <a:lnTo>
                  <a:pt x="3683" y="4178"/>
                </a:lnTo>
                <a:lnTo>
                  <a:pt x="3721" y="3771"/>
                </a:lnTo>
                <a:lnTo>
                  <a:pt x="4025" y="3708"/>
                </a:lnTo>
                <a:lnTo>
                  <a:pt x="3937" y="4076"/>
                </a:lnTo>
                <a:lnTo>
                  <a:pt x="4191" y="4140"/>
                </a:lnTo>
                <a:lnTo>
                  <a:pt x="4203" y="3708"/>
                </a:lnTo>
                <a:lnTo>
                  <a:pt x="4203" y="2959"/>
                </a:lnTo>
                <a:close/>
              </a:path>
              <a:path w="42545" h="14605">
                <a:moveTo>
                  <a:pt x="16002" y="6604"/>
                </a:moveTo>
                <a:lnTo>
                  <a:pt x="15570" y="5969"/>
                </a:lnTo>
                <a:lnTo>
                  <a:pt x="15684" y="5816"/>
                </a:lnTo>
                <a:lnTo>
                  <a:pt x="15595" y="5562"/>
                </a:lnTo>
                <a:lnTo>
                  <a:pt x="15303" y="6375"/>
                </a:lnTo>
                <a:lnTo>
                  <a:pt x="15468" y="6680"/>
                </a:lnTo>
                <a:lnTo>
                  <a:pt x="16002" y="6604"/>
                </a:lnTo>
                <a:close/>
              </a:path>
              <a:path w="42545" h="14605">
                <a:moveTo>
                  <a:pt x="42506" y="12407"/>
                </a:moveTo>
                <a:lnTo>
                  <a:pt x="42100" y="9791"/>
                </a:lnTo>
                <a:lnTo>
                  <a:pt x="38646" y="12522"/>
                </a:lnTo>
                <a:lnTo>
                  <a:pt x="41262" y="14503"/>
                </a:lnTo>
                <a:lnTo>
                  <a:pt x="41681" y="14503"/>
                </a:lnTo>
                <a:lnTo>
                  <a:pt x="41516" y="14173"/>
                </a:lnTo>
                <a:lnTo>
                  <a:pt x="41465" y="13919"/>
                </a:lnTo>
                <a:lnTo>
                  <a:pt x="41630" y="13919"/>
                </a:lnTo>
                <a:lnTo>
                  <a:pt x="41795" y="13931"/>
                </a:lnTo>
                <a:lnTo>
                  <a:pt x="41783" y="13716"/>
                </a:lnTo>
                <a:lnTo>
                  <a:pt x="41529" y="13525"/>
                </a:lnTo>
                <a:lnTo>
                  <a:pt x="41211" y="12242"/>
                </a:lnTo>
                <a:lnTo>
                  <a:pt x="42062" y="12598"/>
                </a:lnTo>
                <a:lnTo>
                  <a:pt x="41897" y="13550"/>
                </a:lnTo>
                <a:lnTo>
                  <a:pt x="42456" y="12814"/>
                </a:lnTo>
                <a:lnTo>
                  <a:pt x="42506" y="12407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6205728" y="2852496"/>
            <a:ext cx="38735" cy="26034"/>
          </a:xfrm>
          <a:custGeom>
            <a:avLst/>
            <a:gdLst/>
            <a:ahLst/>
            <a:cxnLst/>
            <a:rect l="l" t="t" r="r" b="b"/>
            <a:pathLst>
              <a:path w="38735" h="26035">
                <a:moveTo>
                  <a:pt x="2908" y="1803"/>
                </a:moveTo>
                <a:lnTo>
                  <a:pt x="2844" y="1422"/>
                </a:lnTo>
                <a:lnTo>
                  <a:pt x="2806" y="1206"/>
                </a:lnTo>
                <a:lnTo>
                  <a:pt x="2781" y="1054"/>
                </a:lnTo>
                <a:lnTo>
                  <a:pt x="2425" y="1206"/>
                </a:lnTo>
                <a:lnTo>
                  <a:pt x="2197" y="939"/>
                </a:lnTo>
                <a:lnTo>
                  <a:pt x="1460" y="723"/>
                </a:lnTo>
                <a:lnTo>
                  <a:pt x="1257" y="584"/>
                </a:lnTo>
                <a:lnTo>
                  <a:pt x="495" y="0"/>
                </a:lnTo>
                <a:lnTo>
                  <a:pt x="292" y="508"/>
                </a:lnTo>
                <a:lnTo>
                  <a:pt x="0" y="444"/>
                </a:lnTo>
                <a:lnTo>
                  <a:pt x="0" y="685"/>
                </a:lnTo>
                <a:lnTo>
                  <a:pt x="279" y="584"/>
                </a:lnTo>
                <a:lnTo>
                  <a:pt x="254" y="939"/>
                </a:lnTo>
                <a:lnTo>
                  <a:pt x="355" y="1079"/>
                </a:lnTo>
                <a:lnTo>
                  <a:pt x="558" y="965"/>
                </a:lnTo>
                <a:lnTo>
                  <a:pt x="1371" y="1803"/>
                </a:lnTo>
                <a:lnTo>
                  <a:pt x="1409" y="1155"/>
                </a:lnTo>
                <a:lnTo>
                  <a:pt x="1562" y="1143"/>
                </a:lnTo>
                <a:lnTo>
                  <a:pt x="1930" y="965"/>
                </a:lnTo>
                <a:lnTo>
                  <a:pt x="1473" y="1701"/>
                </a:lnTo>
                <a:lnTo>
                  <a:pt x="1866" y="1689"/>
                </a:lnTo>
                <a:lnTo>
                  <a:pt x="2324" y="1447"/>
                </a:lnTo>
                <a:lnTo>
                  <a:pt x="2552" y="1803"/>
                </a:lnTo>
                <a:lnTo>
                  <a:pt x="2540" y="1422"/>
                </a:lnTo>
                <a:lnTo>
                  <a:pt x="2679" y="1866"/>
                </a:lnTo>
                <a:lnTo>
                  <a:pt x="2908" y="1803"/>
                </a:lnTo>
                <a:close/>
              </a:path>
              <a:path w="38735" h="26035">
                <a:moveTo>
                  <a:pt x="38404" y="21196"/>
                </a:moveTo>
                <a:lnTo>
                  <a:pt x="37249" y="21793"/>
                </a:lnTo>
                <a:lnTo>
                  <a:pt x="37414" y="21526"/>
                </a:lnTo>
                <a:lnTo>
                  <a:pt x="36817" y="21780"/>
                </a:lnTo>
                <a:lnTo>
                  <a:pt x="36791" y="21602"/>
                </a:lnTo>
                <a:lnTo>
                  <a:pt x="37122" y="21043"/>
                </a:lnTo>
                <a:lnTo>
                  <a:pt x="36118" y="20993"/>
                </a:lnTo>
                <a:lnTo>
                  <a:pt x="36106" y="21488"/>
                </a:lnTo>
                <a:lnTo>
                  <a:pt x="36055" y="21361"/>
                </a:lnTo>
                <a:lnTo>
                  <a:pt x="35407" y="21805"/>
                </a:lnTo>
                <a:lnTo>
                  <a:pt x="35496" y="22009"/>
                </a:lnTo>
                <a:lnTo>
                  <a:pt x="35267" y="21869"/>
                </a:lnTo>
                <a:lnTo>
                  <a:pt x="34823" y="22631"/>
                </a:lnTo>
                <a:lnTo>
                  <a:pt x="33235" y="24549"/>
                </a:lnTo>
                <a:lnTo>
                  <a:pt x="34391" y="25438"/>
                </a:lnTo>
                <a:lnTo>
                  <a:pt x="34823" y="25196"/>
                </a:lnTo>
                <a:lnTo>
                  <a:pt x="34417" y="25285"/>
                </a:lnTo>
                <a:lnTo>
                  <a:pt x="34429" y="24955"/>
                </a:lnTo>
                <a:lnTo>
                  <a:pt x="34747" y="25069"/>
                </a:lnTo>
                <a:lnTo>
                  <a:pt x="34861" y="24066"/>
                </a:lnTo>
                <a:lnTo>
                  <a:pt x="35039" y="24079"/>
                </a:lnTo>
                <a:lnTo>
                  <a:pt x="35026" y="23647"/>
                </a:lnTo>
                <a:lnTo>
                  <a:pt x="35331" y="23850"/>
                </a:lnTo>
                <a:lnTo>
                  <a:pt x="35814" y="23672"/>
                </a:lnTo>
                <a:lnTo>
                  <a:pt x="35242" y="23533"/>
                </a:lnTo>
                <a:lnTo>
                  <a:pt x="35166" y="23241"/>
                </a:lnTo>
                <a:lnTo>
                  <a:pt x="35750" y="23202"/>
                </a:lnTo>
                <a:lnTo>
                  <a:pt x="35915" y="23126"/>
                </a:lnTo>
                <a:lnTo>
                  <a:pt x="35699" y="23393"/>
                </a:lnTo>
                <a:lnTo>
                  <a:pt x="36093" y="23761"/>
                </a:lnTo>
                <a:lnTo>
                  <a:pt x="36118" y="23380"/>
                </a:lnTo>
                <a:lnTo>
                  <a:pt x="36372" y="23660"/>
                </a:lnTo>
                <a:lnTo>
                  <a:pt x="36309" y="23355"/>
                </a:lnTo>
                <a:lnTo>
                  <a:pt x="36664" y="23558"/>
                </a:lnTo>
                <a:lnTo>
                  <a:pt x="37401" y="23202"/>
                </a:lnTo>
                <a:lnTo>
                  <a:pt x="36652" y="23050"/>
                </a:lnTo>
                <a:lnTo>
                  <a:pt x="37617" y="22339"/>
                </a:lnTo>
                <a:lnTo>
                  <a:pt x="38303" y="22656"/>
                </a:lnTo>
                <a:lnTo>
                  <a:pt x="38252" y="21551"/>
                </a:lnTo>
                <a:lnTo>
                  <a:pt x="38404" y="2119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5982401" y="3041059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825" y="977"/>
                </a:lnTo>
                <a:lnTo>
                  <a:pt x="1104" y="1600"/>
                </a:lnTo>
                <a:lnTo>
                  <a:pt x="1854" y="1625"/>
                </a:lnTo>
                <a:lnTo>
                  <a:pt x="1015" y="546"/>
                </a:lnTo>
                <a:lnTo>
                  <a:pt x="1308" y="469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6186706" y="3046980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3009" y="0"/>
                </a:moveTo>
                <a:lnTo>
                  <a:pt x="2400" y="1397"/>
                </a:lnTo>
                <a:lnTo>
                  <a:pt x="1930" y="2032"/>
                </a:lnTo>
                <a:lnTo>
                  <a:pt x="1511" y="2870"/>
                </a:lnTo>
                <a:lnTo>
                  <a:pt x="0" y="3924"/>
                </a:lnTo>
                <a:lnTo>
                  <a:pt x="1968" y="3873"/>
                </a:lnTo>
                <a:lnTo>
                  <a:pt x="2260" y="3517"/>
                </a:lnTo>
                <a:lnTo>
                  <a:pt x="3314" y="3670"/>
                </a:lnTo>
                <a:lnTo>
                  <a:pt x="3822" y="3263"/>
                </a:lnTo>
                <a:lnTo>
                  <a:pt x="3708" y="3886"/>
                </a:lnTo>
                <a:lnTo>
                  <a:pt x="4914" y="2590"/>
                </a:lnTo>
                <a:lnTo>
                  <a:pt x="4190" y="2743"/>
                </a:lnTo>
                <a:lnTo>
                  <a:pt x="3809" y="3162"/>
                </a:lnTo>
                <a:lnTo>
                  <a:pt x="3657" y="3251"/>
                </a:lnTo>
                <a:lnTo>
                  <a:pt x="4432" y="2463"/>
                </a:lnTo>
                <a:lnTo>
                  <a:pt x="4800" y="1104"/>
                </a:lnTo>
                <a:lnTo>
                  <a:pt x="3949" y="673"/>
                </a:lnTo>
                <a:lnTo>
                  <a:pt x="300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6011481" y="3029584"/>
            <a:ext cx="6985" cy="8890"/>
          </a:xfrm>
          <a:custGeom>
            <a:avLst/>
            <a:gdLst/>
            <a:ahLst/>
            <a:cxnLst/>
            <a:rect l="l" t="t" r="r" b="b"/>
            <a:pathLst>
              <a:path w="6985" h="8889">
                <a:moveTo>
                  <a:pt x="3124" y="2705"/>
                </a:moveTo>
                <a:lnTo>
                  <a:pt x="3073" y="2413"/>
                </a:lnTo>
                <a:lnTo>
                  <a:pt x="2844" y="2501"/>
                </a:lnTo>
                <a:lnTo>
                  <a:pt x="3124" y="2705"/>
                </a:lnTo>
                <a:close/>
              </a:path>
              <a:path w="6985" h="8889">
                <a:moveTo>
                  <a:pt x="3403" y="2501"/>
                </a:moveTo>
                <a:lnTo>
                  <a:pt x="3200" y="2565"/>
                </a:lnTo>
                <a:lnTo>
                  <a:pt x="3200" y="3022"/>
                </a:lnTo>
                <a:lnTo>
                  <a:pt x="3403" y="2654"/>
                </a:lnTo>
                <a:lnTo>
                  <a:pt x="3403" y="2501"/>
                </a:lnTo>
                <a:close/>
              </a:path>
              <a:path w="6985" h="8889">
                <a:moveTo>
                  <a:pt x="4305" y="4673"/>
                </a:moveTo>
                <a:lnTo>
                  <a:pt x="4229" y="4800"/>
                </a:lnTo>
                <a:lnTo>
                  <a:pt x="4305" y="4673"/>
                </a:lnTo>
                <a:close/>
              </a:path>
              <a:path w="6985" h="8889">
                <a:moveTo>
                  <a:pt x="4419" y="3251"/>
                </a:moveTo>
                <a:lnTo>
                  <a:pt x="4025" y="3670"/>
                </a:lnTo>
                <a:lnTo>
                  <a:pt x="4089" y="3454"/>
                </a:lnTo>
                <a:lnTo>
                  <a:pt x="4127" y="3314"/>
                </a:lnTo>
                <a:lnTo>
                  <a:pt x="3187" y="3454"/>
                </a:lnTo>
                <a:lnTo>
                  <a:pt x="3505" y="2882"/>
                </a:lnTo>
                <a:lnTo>
                  <a:pt x="3289" y="3009"/>
                </a:lnTo>
                <a:lnTo>
                  <a:pt x="3213" y="3365"/>
                </a:lnTo>
                <a:lnTo>
                  <a:pt x="2959" y="3390"/>
                </a:lnTo>
                <a:lnTo>
                  <a:pt x="3060" y="2971"/>
                </a:lnTo>
                <a:lnTo>
                  <a:pt x="2895" y="2971"/>
                </a:lnTo>
                <a:lnTo>
                  <a:pt x="2730" y="2667"/>
                </a:lnTo>
                <a:lnTo>
                  <a:pt x="2641" y="2476"/>
                </a:lnTo>
                <a:lnTo>
                  <a:pt x="2794" y="2400"/>
                </a:lnTo>
                <a:lnTo>
                  <a:pt x="3073" y="2387"/>
                </a:lnTo>
                <a:lnTo>
                  <a:pt x="3213" y="1460"/>
                </a:lnTo>
                <a:lnTo>
                  <a:pt x="3238" y="1663"/>
                </a:lnTo>
                <a:lnTo>
                  <a:pt x="3365" y="2032"/>
                </a:lnTo>
                <a:lnTo>
                  <a:pt x="3695" y="2082"/>
                </a:lnTo>
                <a:lnTo>
                  <a:pt x="3556" y="2451"/>
                </a:lnTo>
                <a:lnTo>
                  <a:pt x="4013" y="2349"/>
                </a:lnTo>
                <a:lnTo>
                  <a:pt x="4127" y="3136"/>
                </a:lnTo>
                <a:lnTo>
                  <a:pt x="4165" y="2565"/>
                </a:lnTo>
                <a:lnTo>
                  <a:pt x="4279" y="2692"/>
                </a:lnTo>
                <a:lnTo>
                  <a:pt x="4279" y="2565"/>
                </a:lnTo>
                <a:lnTo>
                  <a:pt x="4191" y="2349"/>
                </a:lnTo>
                <a:lnTo>
                  <a:pt x="4076" y="2082"/>
                </a:lnTo>
                <a:lnTo>
                  <a:pt x="3937" y="584"/>
                </a:lnTo>
                <a:lnTo>
                  <a:pt x="3581" y="469"/>
                </a:lnTo>
                <a:lnTo>
                  <a:pt x="3835" y="355"/>
                </a:lnTo>
                <a:lnTo>
                  <a:pt x="3175" y="330"/>
                </a:lnTo>
                <a:lnTo>
                  <a:pt x="3136" y="876"/>
                </a:lnTo>
                <a:lnTo>
                  <a:pt x="2844" y="774"/>
                </a:lnTo>
                <a:lnTo>
                  <a:pt x="3086" y="673"/>
                </a:lnTo>
                <a:lnTo>
                  <a:pt x="3136" y="876"/>
                </a:lnTo>
                <a:lnTo>
                  <a:pt x="3136" y="317"/>
                </a:lnTo>
                <a:lnTo>
                  <a:pt x="3009" y="266"/>
                </a:lnTo>
                <a:lnTo>
                  <a:pt x="2019" y="266"/>
                </a:lnTo>
                <a:lnTo>
                  <a:pt x="1955" y="863"/>
                </a:lnTo>
                <a:lnTo>
                  <a:pt x="1676" y="927"/>
                </a:lnTo>
                <a:lnTo>
                  <a:pt x="1892" y="546"/>
                </a:lnTo>
                <a:lnTo>
                  <a:pt x="838" y="850"/>
                </a:lnTo>
                <a:lnTo>
                  <a:pt x="863" y="1612"/>
                </a:lnTo>
                <a:lnTo>
                  <a:pt x="1104" y="1549"/>
                </a:lnTo>
                <a:lnTo>
                  <a:pt x="990" y="1943"/>
                </a:lnTo>
                <a:lnTo>
                  <a:pt x="1270" y="2120"/>
                </a:lnTo>
                <a:lnTo>
                  <a:pt x="927" y="2146"/>
                </a:lnTo>
                <a:lnTo>
                  <a:pt x="952" y="2438"/>
                </a:lnTo>
                <a:lnTo>
                  <a:pt x="1308" y="2400"/>
                </a:lnTo>
                <a:lnTo>
                  <a:pt x="1308" y="2667"/>
                </a:lnTo>
                <a:lnTo>
                  <a:pt x="1054" y="2654"/>
                </a:lnTo>
                <a:lnTo>
                  <a:pt x="1003" y="3124"/>
                </a:lnTo>
                <a:lnTo>
                  <a:pt x="685" y="3251"/>
                </a:lnTo>
                <a:lnTo>
                  <a:pt x="990" y="3251"/>
                </a:lnTo>
                <a:lnTo>
                  <a:pt x="635" y="3937"/>
                </a:lnTo>
                <a:lnTo>
                  <a:pt x="685" y="3479"/>
                </a:lnTo>
                <a:lnTo>
                  <a:pt x="0" y="4089"/>
                </a:lnTo>
                <a:lnTo>
                  <a:pt x="990" y="5359"/>
                </a:lnTo>
                <a:lnTo>
                  <a:pt x="1117" y="5740"/>
                </a:lnTo>
                <a:lnTo>
                  <a:pt x="1447" y="5956"/>
                </a:lnTo>
                <a:lnTo>
                  <a:pt x="1536" y="7226"/>
                </a:lnTo>
                <a:lnTo>
                  <a:pt x="2070" y="7416"/>
                </a:lnTo>
                <a:lnTo>
                  <a:pt x="2781" y="8763"/>
                </a:lnTo>
                <a:lnTo>
                  <a:pt x="2286" y="7785"/>
                </a:lnTo>
                <a:lnTo>
                  <a:pt x="3162" y="7658"/>
                </a:lnTo>
                <a:lnTo>
                  <a:pt x="3517" y="7226"/>
                </a:lnTo>
                <a:lnTo>
                  <a:pt x="3378" y="6781"/>
                </a:lnTo>
                <a:lnTo>
                  <a:pt x="3556" y="6502"/>
                </a:lnTo>
                <a:lnTo>
                  <a:pt x="3886" y="6273"/>
                </a:lnTo>
                <a:lnTo>
                  <a:pt x="3670" y="6794"/>
                </a:lnTo>
                <a:lnTo>
                  <a:pt x="4140" y="6273"/>
                </a:lnTo>
                <a:lnTo>
                  <a:pt x="4178" y="7226"/>
                </a:lnTo>
                <a:lnTo>
                  <a:pt x="4394" y="6210"/>
                </a:lnTo>
                <a:lnTo>
                  <a:pt x="3975" y="6223"/>
                </a:lnTo>
                <a:lnTo>
                  <a:pt x="4343" y="5651"/>
                </a:lnTo>
                <a:lnTo>
                  <a:pt x="4114" y="5524"/>
                </a:lnTo>
                <a:lnTo>
                  <a:pt x="4165" y="4965"/>
                </a:lnTo>
                <a:lnTo>
                  <a:pt x="4127" y="4800"/>
                </a:lnTo>
                <a:lnTo>
                  <a:pt x="3911" y="4965"/>
                </a:lnTo>
                <a:lnTo>
                  <a:pt x="4013" y="4432"/>
                </a:lnTo>
                <a:lnTo>
                  <a:pt x="4267" y="4546"/>
                </a:lnTo>
                <a:lnTo>
                  <a:pt x="4330" y="3937"/>
                </a:lnTo>
                <a:lnTo>
                  <a:pt x="4368" y="3670"/>
                </a:lnTo>
                <a:lnTo>
                  <a:pt x="4419" y="3251"/>
                </a:lnTo>
                <a:close/>
              </a:path>
              <a:path w="6985" h="8889">
                <a:moveTo>
                  <a:pt x="4546" y="5359"/>
                </a:moveTo>
                <a:lnTo>
                  <a:pt x="4483" y="4965"/>
                </a:lnTo>
                <a:lnTo>
                  <a:pt x="4381" y="4826"/>
                </a:lnTo>
                <a:lnTo>
                  <a:pt x="4229" y="5194"/>
                </a:lnTo>
                <a:lnTo>
                  <a:pt x="4343" y="5651"/>
                </a:lnTo>
                <a:lnTo>
                  <a:pt x="4546" y="5359"/>
                </a:lnTo>
                <a:close/>
              </a:path>
              <a:path w="6985" h="8889">
                <a:moveTo>
                  <a:pt x="6375" y="749"/>
                </a:moveTo>
                <a:lnTo>
                  <a:pt x="4762" y="609"/>
                </a:lnTo>
                <a:lnTo>
                  <a:pt x="4305" y="0"/>
                </a:lnTo>
                <a:lnTo>
                  <a:pt x="4381" y="2692"/>
                </a:lnTo>
                <a:lnTo>
                  <a:pt x="4356" y="3124"/>
                </a:lnTo>
                <a:lnTo>
                  <a:pt x="4406" y="2959"/>
                </a:lnTo>
                <a:lnTo>
                  <a:pt x="4419" y="3251"/>
                </a:lnTo>
                <a:lnTo>
                  <a:pt x="4470" y="3683"/>
                </a:lnTo>
                <a:lnTo>
                  <a:pt x="4572" y="4267"/>
                </a:lnTo>
                <a:lnTo>
                  <a:pt x="4953" y="3352"/>
                </a:lnTo>
                <a:lnTo>
                  <a:pt x="4864" y="2959"/>
                </a:lnTo>
                <a:lnTo>
                  <a:pt x="4737" y="2438"/>
                </a:lnTo>
                <a:lnTo>
                  <a:pt x="4622" y="1752"/>
                </a:lnTo>
                <a:lnTo>
                  <a:pt x="4838" y="1841"/>
                </a:lnTo>
                <a:lnTo>
                  <a:pt x="5105" y="1257"/>
                </a:lnTo>
                <a:lnTo>
                  <a:pt x="5118" y="1473"/>
                </a:lnTo>
                <a:lnTo>
                  <a:pt x="5461" y="1282"/>
                </a:lnTo>
                <a:lnTo>
                  <a:pt x="5486" y="1612"/>
                </a:lnTo>
                <a:lnTo>
                  <a:pt x="5118" y="1473"/>
                </a:lnTo>
                <a:lnTo>
                  <a:pt x="5118" y="1663"/>
                </a:lnTo>
                <a:lnTo>
                  <a:pt x="5499" y="1676"/>
                </a:lnTo>
                <a:lnTo>
                  <a:pt x="5537" y="2247"/>
                </a:lnTo>
                <a:lnTo>
                  <a:pt x="5854" y="1689"/>
                </a:lnTo>
                <a:lnTo>
                  <a:pt x="6083" y="1282"/>
                </a:lnTo>
                <a:lnTo>
                  <a:pt x="6375" y="74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6153255" y="305751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508" y="0"/>
                </a:moveTo>
                <a:lnTo>
                  <a:pt x="0" y="190"/>
                </a:lnTo>
                <a:lnTo>
                  <a:pt x="152" y="1396"/>
                </a:lnTo>
                <a:lnTo>
                  <a:pt x="1028" y="1346"/>
                </a:lnTo>
                <a:lnTo>
                  <a:pt x="825" y="1130"/>
                </a:lnTo>
                <a:lnTo>
                  <a:pt x="1282" y="596"/>
                </a:lnTo>
                <a:lnTo>
                  <a:pt x="850" y="685"/>
                </a:lnTo>
                <a:lnTo>
                  <a:pt x="800" y="253"/>
                </a:lnTo>
                <a:lnTo>
                  <a:pt x="533" y="241"/>
                </a:lnTo>
                <a:lnTo>
                  <a:pt x="50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6006173" y="3028454"/>
            <a:ext cx="8890" cy="18415"/>
          </a:xfrm>
          <a:custGeom>
            <a:avLst/>
            <a:gdLst/>
            <a:ahLst/>
            <a:cxnLst/>
            <a:rect l="l" t="t" r="r" b="b"/>
            <a:pathLst>
              <a:path w="8889" h="18414">
                <a:moveTo>
                  <a:pt x="7848" y="9118"/>
                </a:moveTo>
                <a:lnTo>
                  <a:pt x="6870" y="8636"/>
                </a:lnTo>
                <a:lnTo>
                  <a:pt x="6273" y="8064"/>
                </a:lnTo>
                <a:lnTo>
                  <a:pt x="6134" y="6426"/>
                </a:lnTo>
                <a:lnTo>
                  <a:pt x="5511" y="6019"/>
                </a:lnTo>
                <a:lnTo>
                  <a:pt x="5486" y="4813"/>
                </a:lnTo>
                <a:lnTo>
                  <a:pt x="5740" y="3987"/>
                </a:lnTo>
                <a:lnTo>
                  <a:pt x="6070" y="3340"/>
                </a:lnTo>
                <a:lnTo>
                  <a:pt x="5943" y="3479"/>
                </a:lnTo>
                <a:lnTo>
                  <a:pt x="5283" y="3441"/>
                </a:lnTo>
                <a:lnTo>
                  <a:pt x="5740" y="3390"/>
                </a:lnTo>
                <a:lnTo>
                  <a:pt x="6045" y="2857"/>
                </a:lnTo>
                <a:lnTo>
                  <a:pt x="6121" y="2654"/>
                </a:lnTo>
                <a:lnTo>
                  <a:pt x="5829" y="1905"/>
                </a:lnTo>
                <a:lnTo>
                  <a:pt x="6159" y="1968"/>
                </a:lnTo>
                <a:lnTo>
                  <a:pt x="6057" y="2108"/>
                </a:lnTo>
                <a:lnTo>
                  <a:pt x="6184" y="2336"/>
                </a:lnTo>
                <a:lnTo>
                  <a:pt x="6210" y="2082"/>
                </a:lnTo>
                <a:lnTo>
                  <a:pt x="6362" y="2006"/>
                </a:lnTo>
                <a:lnTo>
                  <a:pt x="6464" y="1879"/>
                </a:lnTo>
                <a:lnTo>
                  <a:pt x="7035" y="2006"/>
                </a:lnTo>
                <a:lnTo>
                  <a:pt x="6959" y="1371"/>
                </a:lnTo>
                <a:lnTo>
                  <a:pt x="6565" y="1371"/>
                </a:lnTo>
                <a:lnTo>
                  <a:pt x="6235" y="1244"/>
                </a:lnTo>
                <a:lnTo>
                  <a:pt x="5638" y="787"/>
                </a:lnTo>
                <a:lnTo>
                  <a:pt x="5765" y="0"/>
                </a:lnTo>
                <a:lnTo>
                  <a:pt x="5575" y="165"/>
                </a:lnTo>
                <a:lnTo>
                  <a:pt x="5575" y="2057"/>
                </a:lnTo>
                <a:lnTo>
                  <a:pt x="5397" y="2425"/>
                </a:lnTo>
                <a:lnTo>
                  <a:pt x="5499" y="1727"/>
                </a:lnTo>
                <a:lnTo>
                  <a:pt x="5575" y="2057"/>
                </a:lnTo>
                <a:lnTo>
                  <a:pt x="5575" y="165"/>
                </a:lnTo>
                <a:lnTo>
                  <a:pt x="5384" y="317"/>
                </a:lnTo>
                <a:lnTo>
                  <a:pt x="5384" y="2438"/>
                </a:lnTo>
                <a:lnTo>
                  <a:pt x="5207" y="2806"/>
                </a:lnTo>
                <a:lnTo>
                  <a:pt x="5321" y="3073"/>
                </a:lnTo>
                <a:lnTo>
                  <a:pt x="4711" y="3327"/>
                </a:lnTo>
                <a:lnTo>
                  <a:pt x="5384" y="2438"/>
                </a:lnTo>
                <a:lnTo>
                  <a:pt x="5384" y="317"/>
                </a:lnTo>
                <a:lnTo>
                  <a:pt x="4318" y="1181"/>
                </a:lnTo>
                <a:lnTo>
                  <a:pt x="4152" y="2857"/>
                </a:lnTo>
                <a:lnTo>
                  <a:pt x="3822" y="3035"/>
                </a:lnTo>
                <a:lnTo>
                  <a:pt x="3822" y="12623"/>
                </a:lnTo>
                <a:lnTo>
                  <a:pt x="3162" y="13754"/>
                </a:lnTo>
                <a:lnTo>
                  <a:pt x="1739" y="13538"/>
                </a:lnTo>
                <a:lnTo>
                  <a:pt x="1981" y="13436"/>
                </a:lnTo>
                <a:lnTo>
                  <a:pt x="3035" y="13093"/>
                </a:lnTo>
                <a:lnTo>
                  <a:pt x="3822" y="12623"/>
                </a:lnTo>
                <a:lnTo>
                  <a:pt x="3822" y="3035"/>
                </a:lnTo>
                <a:lnTo>
                  <a:pt x="3568" y="3162"/>
                </a:lnTo>
                <a:lnTo>
                  <a:pt x="2667" y="3225"/>
                </a:lnTo>
                <a:lnTo>
                  <a:pt x="2400" y="2984"/>
                </a:lnTo>
                <a:lnTo>
                  <a:pt x="2400" y="3416"/>
                </a:lnTo>
                <a:lnTo>
                  <a:pt x="2260" y="3746"/>
                </a:lnTo>
                <a:lnTo>
                  <a:pt x="1828" y="5651"/>
                </a:lnTo>
                <a:lnTo>
                  <a:pt x="1638" y="4305"/>
                </a:lnTo>
                <a:lnTo>
                  <a:pt x="2006" y="3924"/>
                </a:lnTo>
                <a:lnTo>
                  <a:pt x="2235" y="3492"/>
                </a:lnTo>
                <a:lnTo>
                  <a:pt x="2400" y="3416"/>
                </a:lnTo>
                <a:lnTo>
                  <a:pt x="2400" y="2984"/>
                </a:lnTo>
                <a:lnTo>
                  <a:pt x="2324" y="2768"/>
                </a:lnTo>
                <a:lnTo>
                  <a:pt x="2044" y="3505"/>
                </a:lnTo>
                <a:lnTo>
                  <a:pt x="1790" y="2857"/>
                </a:lnTo>
                <a:lnTo>
                  <a:pt x="1663" y="3530"/>
                </a:lnTo>
                <a:lnTo>
                  <a:pt x="1727" y="3022"/>
                </a:lnTo>
                <a:lnTo>
                  <a:pt x="1511" y="2908"/>
                </a:lnTo>
                <a:lnTo>
                  <a:pt x="1384" y="3810"/>
                </a:lnTo>
                <a:lnTo>
                  <a:pt x="1193" y="2971"/>
                </a:lnTo>
                <a:lnTo>
                  <a:pt x="1066" y="3340"/>
                </a:lnTo>
                <a:lnTo>
                  <a:pt x="419" y="3251"/>
                </a:lnTo>
                <a:lnTo>
                  <a:pt x="1181" y="5499"/>
                </a:lnTo>
                <a:lnTo>
                  <a:pt x="1473" y="5778"/>
                </a:lnTo>
                <a:lnTo>
                  <a:pt x="1816" y="5727"/>
                </a:lnTo>
                <a:lnTo>
                  <a:pt x="1714" y="6172"/>
                </a:lnTo>
                <a:lnTo>
                  <a:pt x="1714" y="10363"/>
                </a:lnTo>
                <a:lnTo>
                  <a:pt x="800" y="12395"/>
                </a:lnTo>
                <a:lnTo>
                  <a:pt x="431" y="13322"/>
                </a:lnTo>
                <a:lnTo>
                  <a:pt x="139" y="13271"/>
                </a:lnTo>
                <a:lnTo>
                  <a:pt x="139" y="14058"/>
                </a:lnTo>
                <a:lnTo>
                  <a:pt x="0" y="14401"/>
                </a:lnTo>
                <a:lnTo>
                  <a:pt x="139" y="14224"/>
                </a:lnTo>
                <a:lnTo>
                  <a:pt x="139" y="15062"/>
                </a:lnTo>
                <a:lnTo>
                  <a:pt x="850" y="15316"/>
                </a:lnTo>
                <a:lnTo>
                  <a:pt x="2387" y="15951"/>
                </a:lnTo>
                <a:lnTo>
                  <a:pt x="2717" y="15290"/>
                </a:lnTo>
                <a:lnTo>
                  <a:pt x="3848" y="13766"/>
                </a:lnTo>
                <a:lnTo>
                  <a:pt x="4660" y="13081"/>
                </a:lnTo>
                <a:lnTo>
                  <a:pt x="4483" y="12839"/>
                </a:lnTo>
                <a:lnTo>
                  <a:pt x="4749" y="12649"/>
                </a:lnTo>
                <a:lnTo>
                  <a:pt x="5384" y="11963"/>
                </a:lnTo>
                <a:lnTo>
                  <a:pt x="5600" y="11798"/>
                </a:lnTo>
                <a:lnTo>
                  <a:pt x="6197" y="10629"/>
                </a:lnTo>
                <a:lnTo>
                  <a:pt x="6032" y="10731"/>
                </a:lnTo>
                <a:lnTo>
                  <a:pt x="4953" y="11176"/>
                </a:lnTo>
                <a:lnTo>
                  <a:pt x="4559" y="11557"/>
                </a:lnTo>
                <a:lnTo>
                  <a:pt x="4216" y="12242"/>
                </a:lnTo>
                <a:lnTo>
                  <a:pt x="4673" y="11036"/>
                </a:lnTo>
                <a:lnTo>
                  <a:pt x="5143" y="10744"/>
                </a:lnTo>
                <a:lnTo>
                  <a:pt x="5981" y="10680"/>
                </a:lnTo>
                <a:lnTo>
                  <a:pt x="6121" y="10274"/>
                </a:lnTo>
                <a:lnTo>
                  <a:pt x="6629" y="10223"/>
                </a:lnTo>
                <a:lnTo>
                  <a:pt x="7848" y="9118"/>
                </a:lnTo>
                <a:close/>
              </a:path>
              <a:path w="8889" h="18414">
                <a:moveTo>
                  <a:pt x="7861" y="16510"/>
                </a:moveTo>
                <a:lnTo>
                  <a:pt x="7340" y="16687"/>
                </a:lnTo>
                <a:lnTo>
                  <a:pt x="7099" y="17564"/>
                </a:lnTo>
                <a:lnTo>
                  <a:pt x="7861" y="16510"/>
                </a:lnTo>
                <a:close/>
              </a:path>
              <a:path w="8889" h="18414">
                <a:moveTo>
                  <a:pt x="7975" y="9728"/>
                </a:moveTo>
                <a:lnTo>
                  <a:pt x="7835" y="9537"/>
                </a:lnTo>
                <a:lnTo>
                  <a:pt x="7721" y="10033"/>
                </a:lnTo>
                <a:lnTo>
                  <a:pt x="7886" y="10109"/>
                </a:lnTo>
                <a:lnTo>
                  <a:pt x="7950" y="9893"/>
                </a:lnTo>
                <a:lnTo>
                  <a:pt x="7975" y="9728"/>
                </a:lnTo>
                <a:close/>
              </a:path>
              <a:path w="8889" h="18414">
                <a:moveTo>
                  <a:pt x="8382" y="12814"/>
                </a:moveTo>
                <a:lnTo>
                  <a:pt x="8153" y="12649"/>
                </a:lnTo>
                <a:lnTo>
                  <a:pt x="7899" y="12750"/>
                </a:lnTo>
                <a:lnTo>
                  <a:pt x="7645" y="12979"/>
                </a:lnTo>
                <a:lnTo>
                  <a:pt x="7416" y="13271"/>
                </a:lnTo>
                <a:lnTo>
                  <a:pt x="7353" y="12903"/>
                </a:lnTo>
                <a:lnTo>
                  <a:pt x="7200" y="13373"/>
                </a:lnTo>
                <a:lnTo>
                  <a:pt x="6807" y="13411"/>
                </a:lnTo>
                <a:lnTo>
                  <a:pt x="7086" y="13423"/>
                </a:lnTo>
                <a:lnTo>
                  <a:pt x="7010" y="13728"/>
                </a:lnTo>
                <a:lnTo>
                  <a:pt x="6426" y="13728"/>
                </a:lnTo>
                <a:lnTo>
                  <a:pt x="6375" y="14249"/>
                </a:lnTo>
                <a:lnTo>
                  <a:pt x="6007" y="14249"/>
                </a:lnTo>
                <a:lnTo>
                  <a:pt x="6299" y="14122"/>
                </a:lnTo>
                <a:lnTo>
                  <a:pt x="6362" y="13728"/>
                </a:lnTo>
                <a:lnTo>
                  <a:pt x="6565" y="13296"/>
                </a:lnTo>
                <a:lnTo>
                  <a:pt x="3619" y="16294"/>
                </a:lnTo>
                <a:lnTo>
                  <a:pt x="2946" y="16992"/>
                </a:lnTo>
                <a:lnTo>
                  <a:pt x="2692" y="17246"/>
                </a:lnTo>
                <a:lnTo>
                  <a:pt x="2755" y="17373"/>
                </a:lnTo>
                <a:lnTo>
                  <a:pt x="2946" y="17703"/>
                </a:lnTo>
                <a:lnTo>
                  <a:pt x="2895" y="18135"/>
                </a:lnTo>
                <a:lnTo>
                  <a:pt x="2857" y="18262"/>
                </a:lnTo>
                <a:lnTo>
                  <a:pt x="3124" y="18237"/>
                </a:lnTo>
                <a:lnTo>
                  <a:pt x="3111" y="17995"/>
                </a:lnTo>
                <a:lnTo>
                  <a:pt x="7340" y="16687"/>
                </a:lnTo>
                <a:lnTo>
                  <a:pt x="7988" y="14300"/>
                </a:lnTo>
                <a:lnTo>
                  <a:pt x="8242" y="13373"/>
                </a:lnTo>
                <a:lnTo>
                  <a:pt x="8382" y="12814"/>
                </a:lnTo>
                <a:close/>
              </a:path>
              <a:path w="8889" h="18414">
                <a:moveTo>
                  <a:pt x="8686" y="12458"/>
                </a:moveTo>
                <a:lnTo>
                  <a:pt x="8420" y="12496"/>
                </a:lnTo>
                <a:lnTo>
                  <a:pt x="8343" y="12750"/>
                </a:lnTo>
                <a:lnTo>
                  <a:pt x="8559" y="12814"/>
                </a:lnTo>
                <a:lnTo>
                  <a:pt x="8610" y="12687"/>
                </a:lnTo>
                <a:lnTo>
                  <a:pt x="8686" y="12458"/>
                </a:lnTo>
                <a:close/>
              </a:path>
              <a:path w="8889" h="18414">
                <a:moveTo>
                  <a:pt x="8851" y="9702"/>
                </a:moveTo>
                <a:lnTo>
                  <a:pt x="8280" y="9601"/>
                </a:lnTo>
                <a:lnTo>
                  <a:pt x="8001" y="9931"/>
                </a:lnTo>
                <a:lnTo>
                  <a:pt x="7785" y="10312"/>
                </a:lnTo>
                <a:lnTo>
                  <a:pt x="7543" y="10515"/>
                </a:lnTo>
                <a:lnTo>
                  <a:pt x="7937" y="10655"/>
                </a:lnTo>
                <a:lnTo>
                  <a:pt x="8851" y="970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6167062" y="304275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175" y="2222"/>
                </a:moveTo>
                <a:lnTo>
                  <a:pt x="673" y="2222"/>
                </a:lnTo>
                <a:lnTo>
                  <a:pt x="482" y="3200"/>
                </a:lnTo>
                <a:lnTo>
                  <a:pt x="990" y="3352"/>
                </a:lnTo>
                <a:lnTo>
                  <a:pt x="1231" y="3022"/>
                </a:lnTo>
                <a:lnTo>
                  <a:pt x="1612" y="2565"/>
                </a:lnTo>
                <a:lnTo>
                  <a:pt x="1430" y="2425"/>
                </a:lnTo>
                <a:lnTo>
                  <a:pt x="1092" y="2374"/>
                </a:lnTo>
                <a:lnTo>
                  <a:pt x="1175" y="2222"/>
                </a:lnTo>
                <a:close/>
              </a:path>
              <a:path w="3175" h="3810">
                <a:moveTo>
                  <a:pt x="215" y="1422"/>
                </a:moveTo>
                <a:lnTo>
                  <a:pt x="58" y="1511"/>
                </a:lnTo>
                <a:lnTo>
                  <a:pt x="25" y="1790"/>
                </a:lnTo>
                <a:lnTo>
                  <a:pt x="520" y="1917"/>
                </a:lnTo>
                <a:lnTo>
                  <a:pt x="368" y="2273"/>
                </a:lnTo>
                <a:lnTo>
                  <a:pt x="0" y="2336"/>
                </a:lnTo>
                <a:lnTo>
                  <a:pt x="342" y="2425"/>
                </a:lnTo>
                <a:lnTo>
                  <a:pt x="406" y="2603"/>
                </a:lnTo>
                <a:lnTo>
                  <a:pt x="673" y="2222"/>
                </a:lnTo>
                <a:lnTo>
                  <a:pt x="1175" y="2222"/>
                </a:lnTo>
                <a:lnTo>
                  <a:pt x="1245" y="2095"/>
                </a:lnTo>
                <a:lnTo>
                  <a:pt x="698" y="2095"/>
                </a:lnTo>
                <a:lnTo>
                  <a:pt x="215" y="1422"/>
                </a:lnTo>
                <a:close/>
              </a:path>
              <a:path w="3175" h="3810">
                <a:moveTo>
                  <a:pt x="2679" y="1269"/>
                </a:moveTo>
                <a:lnTo>
                  <a:pt x="1092" y="2374"/>
                </a:lnTo>
                <a:lnTo>
                  <a:pt x="1433" y="2374"/>
                </a:lnTo>
                <a:lnTo>
                  <a:pt x="1765" y="2146"/>
                </a:lnTo>
                <a:lnTo>
                  <a:pt x="2362" y="2044"/>
                </a:lnTo>
                <a:lnTo>
                  <a:pt x="2679" y="1269"/>
                </a:lnTo>
                <a:close/>
              </a:path>
              <a:path w="3175" h="3810">
                <a:moveTo>
                  <a:pt x="533" y="1511"/>
                </a:moveTo>
                <a:lnTo>
                  <a:pt x="698" y="2095"/>
                </a:lnTo>
                <a:lnTo>
                  <a:pt x="1245" y="2095"/>
                </a:lnTo>
                <a:lnTo>
                  <a:pt x="1523" y="1587"/>
                </a:lnTo>
                <a:lnTo>
                  <a:pt x="1003" y="1587"/>
                </a:lnTo>
                <a:lnTo>
                  <a:pt x="533" y="1511"/>
                </a:lnTo>
                <a:close/>
              </a:path>
              <a:path w="3175" h="3810">
                <a:moveTo>
                  <a:pt x="1056" y="195"/>
                </a:moveTo>
                <a:lnTo>
                  <a:pt x="850" y="558"/>
                </a:lnTo>
                <a:lnTo>
                  <a:pt x="584" y="634"/>
                </a:lnTo>
                <a:lnTo>
                  <a:pt x="863" y="660"/>
                </a:lnTo>
                <a:lnTo>
                  <a:pt x="507" y="749"/>
                </a:lnTo>
                <a:lnTo>
                  <a:pt x="812" y="825"/>
                </a:lnTo>
                <a:lnTo>
                  <a:pt x="419" y="1041"/>
                </a:lnTo>
                <a:lnTo>
                  <a:pt x="1003" y="1587"/>
                </a:lnTo>
                <a:lnTo>
                  <a:pt x="1523" y="1587"/>
                </a:lnTo>
                <a:lnTo>
                  <a:pt x="1947" y="812"/>
                </a:lnTo>
                <a:lnTo>
                  <a:pt x="1638" y="812"/>
                </a:lnTo>
                <a:lnTo>
                  <a:pt x="1590" y="609"/>
                </a:lnTo>
                <a:lnTo>
                  <a:pt x="1206" y="609"/>
                </a:lnTo>
                <a:lnTo>
                  <a:pt x="1056" y="195"/>
                </a:lnTo>
                <a:close/>
              </a:path>
              <a:path w="3175" h="3810">
                <a:moveTo>
                  <a:pt x="292" y="1003"/>
                </a:moveTo>
                <a:lnTo>
                  <a:pt x="419" y="1041"/>
                </a:lnTo>
                <a:lnTo>
                  <a:pt x="292" y="1003"/>
                </a:lnTo>
                <a:close/>
              </a:path>
              <a:path w="3175" h="3810">
                <a:moveTo>
                  <a:pt x="2539" y="0"/>
                </a:moveTo>
                <a:lnTo>
                  <a:pt x="2344" y="482"/>
                </a:lnTo>
                <a:lnTo>
                  <a:pt x="2539" y="1041"/>
                </a:lnTo>
                <a:lnTo>
                  <a:pt x="2539" y="0"/>
                </a:lnTo>
                <a:close/>
              </a:path>
              <a:path w="3175" h="3810">
                <a:moveTo>
                  <a:pt x="2223" y="309"/>
                </a:moveTo>
                <a:lnTo>
                  <a:pt x="1587" y="482"/>
                </a:lnTo>
                <a:lnTo>
                  <a:pt x="1638" y="812"/>
                </a:lnTo>
                <a:lnTo>
                  <a:pt x="1947" y="812"/>
                </a:lnTo>
                <a:lnTo>
                  <a:pt x="2223" y="309"/>
                </a:lnTo>
                <a:close/>
              </a:path>
              <a:path w="3175" h="3810">
                <a:moveTo>
                  <a:pt x="1498" y="215"/>
                </a:moveTo>
                <a:lnTo>
                  <a:pt x="1248" y="292"/>
                </a:lnTo>
                <a:lnTo>
                  <a:pt x="1206" y="609"/>
                </a:lnTo>
                <a:lnTo>
                  <a:pt x="1590" y="609"/>
                </a:lnTo>
                <a:lnTo>
                  <a:pt x="1498" y="21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72" name="object 1772"/>
          <p:cNvGrpSpPr/>
          <p:nvPr/>
        </p:nvGrpSpPr>
        <p:grpSpPr>
          <a:xfrm>
            <a:off x="5958730" y="3028565"/>
            <a:ext cx="86995" cy="34290"/>
            <a:chOff x="5958730" y="3028565"/>
            <a:chExt cx="86995" cy="34290"/>
          </a:xfrm>
        </p:grpSpPr>
        <p:sp>
          <p:nvSpPr>
            <p:cNvPr id="1773" name="object 1773"/>
            <p:cNvSpPr/>
            <p:nvPr/>
          </p:nvSpPr>
          <p:spPr>
            <a:xfrm>
              <a:off x="5958726" y="3028822"/>
              <a:ext cx="86995" cy="33020"/>
            </a:xfrm>
            <a:custGeom>
              <a:avLst/>
              <a:gdLst/>
              <a:ahLst/>
              <a:cxnLst/>
              <a:rect l="l" t="t" r="r" b="b"/>
              <a:pathLst>
                <a:path w="86995" h="33019">
                  <a:moveTo>
                    <a:pt x="3035" y="19126"/>
                  </a:moveTo>
                  <a:lnTo>
                    <a:pt x="1066" y="18364"/>
                  </a:lnTo>
                  <a:lnTo>
                    <a:pt x="825" y="18554"/>
                  </a:lnTo>
                  <a:lnTo>
                    <a:pt x="0" y="18072"/>
                  </a:lnTo>
                  <a:lnTo>
                    <a:pt x="1231" y="19189"/>
                  </a:lnTo>
                  <a:lnTo>
                    <a:pt x="1701" y="19113"/>
                  </a:lnTo>
                  <a:lnTo>
                    <a:pt x="3035" y="19126"/>
                  </a:lnTo>
                  <a:close/>
                </a:path>
                <a:path w="86995" h="33019">
                  <a:moveTo>
                    <a:pt x="9525" y="10502"/>
                  </a:moveTo>
                  <a:lnTo>
                    <a:pt x="9398" y="10528"/>
                  </a:lnTo>
                  <a:lnTo>
                    <a:pt x="9525" y="10502"/>
                  </a:lnTo>
                  <a:close/>
                </a:path>
                <a:path w="86995" h="33019">
                  <a:moveTo>
                    <a:pt x="10972" y="19253"/>
                  </a:moveTo>
                  <a:lnTo>
                    <a:pt x="8813" y="19126"/>
                  </a:lnTo>
                  <a:lnTo>
                    <a:pt x="8763" y="19443"/>
                  </a:lnTo>
                  <a:lnTo>
                    <a:pt x="8801" y="19710"/>
                  </a:lnTo>
                  <a:lnTo>
                    <a:pt x="9867" y="19545"/>
                  </a:lnTo>
                  <a:lnTo>
                    <a:pt x="10236" y="19761"/>
                  </a:lnTo>
                  <a:lnTo>
                    <a:pt x="10972" y="19253"/>
                  </a:lnTo>
                  <a:close/>
                </a:path>
                <a:path w="86995" h="33019">
                  <a:moveTo>
                    <a:pt x="11176" y="15963"/>
                  </a:moveTo>
                  <a:lnTo>
                    <a:pt x="11163" y="15798"/>
                  </a:lnTo>
                  <a:lnTo>
                    <a:pt x="11061" y="15963"/>
                  </a:lnTo>
                  <a:close/>
                </a:path>
                <a:path w="86995" h="33019">
                  <a:moveTo>
                    <a:pt x="11455" y="15671"/>
                  </a:moveTo>
                  <a:lnTo>
                    <a:pt x="11239" y="15494"/>
                  </a:lnTo>
                  <a:lnTo>
                    <a:pt x="11455" y="15671"/>
                  </a:lnTo>
                  <a:close/>
                </a:path>
                <a:path w="86995" h="33019">
                  <a:moveTo>
                    <a:pt x="11684" y="16764"/>
                  </a:moveTo>
                  <a:close/>
                </a:path>
                <a:path w="86995" h="33019">
                  <a:moveTo>
                    <a:pt x="12674" y="16002"/>
                  </a:moveTo>
                  <a:lnTo>
                    <a:pt x="12166" y="15862"/>
                  </a:lnTo>
                  <a:lnTo>
                    <a:pt x="11595" y="15709"/>
                  </a:lnTo>
                  <a:lnTo>
                    <a:pt x="11455" y="15671"/>
                  </a:lnTo>
                  <a:lnTo>
                    <a:pt x="11188" y="16167"/>
                  </a:lnTo>
                  <a:lnTo>
                    <a:pt x="11061" y="15963"/>
                  </a:lnTo>
                  <a:lnTo>
                    <a:pt x="10502" y="15938"/>
                  </a:lnTo>
                  <a:lnTo>
                    <a:pt x="10731" y="16167"/>
                  </a:lnTo>
                  <a:lnTo>
                    <a:pt x="10756" y="16573"/>
                  </a:lnTo>
                  <a:lnTo>
                    <a:pt x="11010" y="16675"/>
                  </a:lnTo>
                  <a:lnTo>
                    <a:pt x="11366" y="17183"/>
                  </a:lnTo>
                  <a:lnTo>
                    <a:pt x="11633" y="17233"/>
                  </a:lnTo>
                  <a:lnTo>
                    <a:pt x="11595" y="16852"/>
                  </a:lnTo>
                  <a:lnTo>
                    <a:pt x="11417" y="16649"/>
                  </a:lnTo>
                  <a:lnTo>
                    <a:pt x="11684" y="16764"/>
                  </a:lnTo>
                  <a:lnTo>
                    <a:pt x="12065" y="16649"/>
                  </a:lnTo>
                  <a:lnTo>
                    <a:pt x="12471" y="16484"/>
                  </a:lnTo>
                  <a:lnTo>
                    <a:pt x="11912" y="16357"/>
                  </a:lnTo>
                  <a:lnTo>
                    <a:pt x="12331" y="16167"/>
                  </a:lnTo>
                  <a:lnTo>
                    <a:pt x="12674" y="16002"/>
                  </a:lnTo>
                  <a:close/>
                </a:path>
                <a:path w="86995" h="33019">
                  <a:moveTo>
                    <a:pt x="14630" y="10414"/>
                  </a:moveTo>
                  <a:lnTo>
                    <a:pt x="14224" y="10261"/>
                  </a:lnTo>
                  <a:lnTo>
                    <a:pt x="13665" y="10045"/>
                  </a:lnTo>
                  <a:lnTo>
                    <a:pt x="13004" y="9753"/>
                  </a:lnTo>
                  <a:lnTo>
                    <a:pt x="12776" y="9817"/>
                  </a:lnTo>
                  <a:lnTo>
                    <a:pt x="12484" y="9855"/>
                  </a:lnTo>
                  <a:lnTo>
                    <a:pt x="12509" y="10045"/>
                  </a:lnTo>
                  <a:lnTo>
                    <a:pt x="12090" y="9715"/>
                  </a:lnTo>
                  <a:lnTo>
                    <a:pt x="12230" y="10261"/>
                  </a:lnTo>
                  <a:lnTo>
                    <a:pt x="11938" y="9994"/>
                  </a:lnTo>
                  <a:lnTo>
                    <a:pt x="12001" y="10642"/>
                  </a:lnTo>
                  <a:lnTo>
                    <a:pt x="11582" y="10655"/>
                  </a:lnTo>
                  <a:lnTo>
                    <a:pt x="11772" y="10134"/>
                  </a:lnTo>
                  <a:lnTo>
                    <a:pt x="11468" y="9982"/>
                  </a:lnTo>
                  <a:lnTo>
                    <a:pt x="10871" y="9956"/>
                  </a:lnTo>
                  <a:lnTo>
                    <a:pt x="9474" y="9613"/>
                  </a:lnTo>
                  <a:lnTo>
                    <a:pt x="9550" y="10528"/>
                  </a:lnTo>
                  <a:lnTo>
                    <a:pt x="10121" y="11112"/>
                  </a:lnTo>
                  <a:lnTo>
                    <a:pt x="10210" y="13296"/>
                  </a:lnTo>
                  <a:lnTo>
                    <a:pt x="9829" y="12534"/>
                  </a:lnTo>
                  <a:lnTo>
                    <a:pt x="9626" y="11125"/>
                  </a:lnTo>
                  <a:lnTo>
                    <a:pt x="8966" y="10007"/>
                  </a:lnTo>
                  <a:lnTo>
                    <a:pt x="7378" y="10922"/>
                  </a:lnTo>
                  <a:lnTo>
                    <a:pt x="6870" y="11010"/>
                  </a:lnTo>
                  <a:lnTo>
                    <a:pt x="6489" y="11645"/>
                  </a:lnTo>
                  <a:lnTo>
                    <a:pt x="6273" y="11950"/>
                  </a:lnTo>
                  <a:lnTo>
                    <a:pt x="5765" y="11785"/>
                  </a:lnTo>
                  <a:lnTo>
                    <a:pt x="5803" y="12611"/>
                  </a:lnTo>
                  <a:lnTo>
                    <a:pt x="5930" y="12903"/>
                  </a:lnTo>
                  <a:lnTo>
                    <a:pt x="6426" y="12928"/>
                  </a:lnTo>
                  <a:lnTo>
                    <a:pt x="6438" y="13335"/>
                  </a:lnTo>
                  <a:lnTo>
                    <a:pt x="6527" y="13487"/>
                  </a:lnTo>
                  <a:lnTo>
                    <a:pt x="6375" y="13868"/>
                  </a:lnTo>
                  <a:lnTo>
                    <a:pt x="6692" y="13817"/>
                  </a:lnTo>
                  <a:lnTo>
                    <a:pt x="6642" y="14160"/>
                  </a:lnTo>
                  <a:lnTo>
                    <a:pt x="6985" y="15087"/>
                  </a:lnTo>
                  <a:lnTo>
                    <a:pt x="7327" y="14808"/>
                  </a:lnTo>
                  <a:lnTo>
                    <a:pt x="7594" y="15887"/>
                  </a:lnTo>
                  <a:lnTo>
                    <a:pt x="9474" y="15671"/>
                  </a:lnTo>
                  <a:lnTo>
                    <a:pt x="10553" y="15875"/>
                  </a:lnTo>
                  <a:lnTo>
                    <a:pt x="11049" y="15367"/>
                  </a:lnTo>
                  <a:lnTo>
                    <a:pt x="11239" y="15494"/>
                  </a:lnTo>
                  <a:lnTo>
                    <a:pt x="11671" y="14820"/>
                  </a:lnTo>
                  <a:lnTo>
                    <a:pt x="11798" y="15151"/>
                  </a:lnTo>
                  <a:lnTo>
                    <a:pt x="11696" y="15405"/>
                  </a:lnTo>
                  <a:lnTo>
                    <a:pt x="12128" y="15316"/>
                  </a:lnTo>
                  <a:lnTo>
                    <a:pt x="11988" y="15582"/>
                  </a:lnTo>
                  <a:lnTo>
                    <a:pt x="12204" y="15494"/>
                  </a:lnTo>
                  <a:lnTo>
                    <a:pt x="12319" y="15316"/>
                  </a:lnTo>
                  <a:lnTo>
                    <a:pt x="12052" y="15214"/>
                  </a:lnTo>
                  <a:lnTo>
                    <a:pt x="11874" y="14820"/>
                  </a:lnTo>
                  <a:lnTo>
                    <a:pt x="11582" y="14427"/>
                  </a:lnTo>
                  <a:lnTo>
                    <a:pt x="11226" y="14541"/>
                  </a:lnTo>
                  <a:lnTo>
                    <a:pt x="11506" y="14820"/>
                  </a:lnTo>
                  <a:lnTo>
                    <a:pt x="11480" y="14947"/>
                  </a:lnTo>
                  <a:lnTo>
                    <a:pt x="10680" y="13982"/>
                  </a:lnTo>
                  <a:lnTo>
                    <a:pt x="11518" y="14236"/>
                  </a:lnTo>
                  <a:lnTo>
                    <a:pt x="12293" y="14262"/>
                  </a:lnTo>
                  <a:lnTo>
                    <a:pt x="12395" y="13487"/>
                  </a:lnTo>
                  <a:lnTo>
                    <a:pt x="13004" y="13576"/>
                  </a:lnTo>
                  <a:lnTo>
                    <a:pt x="12611" y="14084"/>
                  </a:lnTo>
                  <a:lnTo>
                    <a:pt x="13004" y="13817"/>
                  </a:lnTo>
                  <a:lnTo>
                    <a:pt x="13233" y="13931"/>
                  </a:lnTo>
                  <a:lnTo>
                    <a:pt x="13169" y="13487"/>
                  </a:lnTo>
                  <a:lnTo>
                    <a:pt x="13373" y="13423"/>
                  </a:lnTo>
                  <a:lnTo>
                    <a:pt x="13728" y="12941"/>
                  </a:lnTo>
                  <a:lnTo>
                    <a:pt x="13779" y="11950"/>
                  </a:lnTo>
                  <a:lnTo>
                    <a:pt x="14503" y="11518"/>
                  </a:lnTo>
                  <a:lnTo>
                    <a:pt x="14135" y="11112"/>
                  </a:lnTo>
                  <a:lnTo>
                    <a:pt x="14401" y="11176"/>
                  </a:lnTo>
                  <a:lnTo>
                    <a:pt x="13982" y="10756"/>
                  </a:lnTo>
                  <a:lnTo>
                    <a:pt x="13779" y="10553"/>
                  </a:lnTo>
                  <a:lnTo>
                    <a:pt x="14630" y="10414"/>
                  </a:lnTo>
                  <a:close/>
                </a:path>
                <a:path w="86995" h="33019">
                  <a:moveTo>
                    <a:pt x="24777" y="6769"/>
                  </a:moveTo>
                  <a:lnTo>
                    <a:pt x="24003" y="6337"/>
                  </a:lnTo>
                  <a:lnTo>
                    <a:pt x="23863" y="6705"/>
                  </a:lnTo>
                  <a:lnTo>
                    <a:pt x="23533" y="6794"/>
                  </a:lnTo>
                  <a:lnTo>
                    <a:pt x="24257" y="7213"/>
                  </a:lnTo>
                  <a:lnTo>
                    <a:pt x="24460" y="7188"/>
                  </a:lnTo>
                  <a:lnTo>
                    <a:pt x="24777" y="6769"/>
                  </a:lnTo>
                  <a:close/>
                </a:path>
                <a:path w="86995" h="33019">
                  <a:moveTo>
                    <a:pt x="26797" y="13665"/>
                  </a:moveTo>
                  <a:lnTo>
                    <a:pt x="24803" y="14033"/>
                  </a:lnTo>
                  <a:lnTo>
                    <a:pt x="24434" y="13436"/>
                  </a:lnTo>
                  <a:lnTo>
                    <a:pt x="24130" y="12915"/>
                  </a:lnTo>
                  <a:lnTo>
                    <a:pt x="23444" y="12738"/>
                  </a:lnTo>
                  <a:lnTo>
                    <a:pt x="23495" y="12954"/>
                  </a:lnTo>
                  <a:lnTo>
                    <a:pt x="23304" y="12623"/>
                  </a:lnTo>
                  <a:lnTo>
                    <a:pt x="22453" y="12992"/>
                  </a:lnTo>
                  <a:lnTo>
                    <a:pt x="22593" y="13030"/>
                  </a:lnTo>
                  <a:lnTo>
                    <a:pt x="23266" y="13131"/>
                  </a:lnTo>
                  <a:lnTo>
                    <a:pt x="22720" y="13220"/>
                  </a:lnTo>
                  <a:lnTo>
                    <a:pt x="22631" y="13716"/>
                  </a:lnTo>
                  <a:lnTo>
                    <a:pt x="23177" y="14058"/>
                  </a:lnTo>
                  <a:lnTo>
                    <a:pt x="23520" y="14325"/>
                  </a:lnTo>
                  <a:lnTo>
                    <a:pt x="23799" y="13652"/>
                  </a:lnTo>
                  <a:lnTo>
                    <a:pt x="23609" y="14274"/>
                  </a:lnTo>
                  <a:lnTo>
                    <a:pt x="24549" y="15354"/>
                  </a:lnTo>
                  <a:lnTo>
                    <a:pt x="25361" y="15557"/>
                  </a:lnTo>
                  <a:lnTo>
                    <a:pt x="26555" y="17907"/>
                  </a:lnTo>
                  <a:lnTo>
                    <a:pt x="26073" y="15328"/>
                  </a:lnTo>
                  <a:lnTo>
                    <a:pt x="26149" y="15087"/>
                  </a:lnTo>
                  <a:lnTo>
                    <a:pt x="25603" y="14757"/>
                  </a:lnTo>
                  <a:lnTo>
                    <a:pt x="25412" y="14465"/>
                  </a:lnTo>
                  <a:lnTo>
                    <a:pt x="26085" y="14871"/>
                  </a:lnTo>
                  <a:lnTo>
                    <a:pt x="25996" y="14605"/>
                  </a:lnTo>
                  <a:lnTo>
                    <a:pt x="25869" y="14655"/>
                  </a:lnTo>
                  <a:lnTo>
                    <a:pt x="25984" y="14427"/>
                  </a:lnTo>
                  <a:lnTo>
                    <a:pt x="26276" y="14897"/>
                  </a:lnTo>
                  <a:lnTo>
                    <a:pt x="26797" y="13665"/>
                  </a:lnTo>
                  <a:close/>
                </a:path>
                <a:path w="86995" h="33019">
                  <a:moveTo>
                    <a:pt x="27178" y="6096"/>
                  </a:moveTo>
                  <a:lnTo>
                    <a:pt x="26873" y="5651"/>
                  </a:lnTo>
                  <a:lnTo>
                    <a:pt x="26746" y="5651"/>
                  </a:lnTo>
                  <a:lnTo>
                    <a:pt x="26758" y="6083"/>
                  </a:lnTo>
                  <a:lnTo>
                    <a:pt x="26898" y="6121"/>
                  </a:lnTo>
                  <a:lnTo>
                    <a:pt x="27178" y="6096"/>
                  </a:lnTo>
                  <a:close/>
                </a:path>
                <a:path w="86995" h="33019">
                  <a:moveTo>
                    <a:pt x="28257" y="30594"/>
                  </a:moveTo>
                  <a:lnTo>
                    <a:pt x="27952" y="30619"/>
                  </a:lnTo>
                  <a:lnTo>
                    <a:pt x="27952" y="30149"/>
                  </a:lnTo>
                  <a:lnTo>
                    <a:pt x="27432" y="30276"/>
                  </a:lnTo>
                  <a:lnTo>
                    <a:pt x="27406" y="30607"/>
                  </a:lnTo>
                  <a:lnTo>
                    <a:pt x="27076" y="30568"/>
                  </a:lnTo>
                  <a:lnTo>
                    <a:pt x="27305" y="30911"/>
                  </a:lnTo>
                  <a:lnTo>
                    <a:pt x="27457" y="30962"/>
                  </a:lnTo>
                  <a:lnTo>
                    <a:pt x="28257" y="30594"/>
                  </a:lnTo>
                  <a:close/>
                </a:path>
                <a:path w="86995" h="33019">
                  <a:moveTo>
                    <a:pt x="28575" y="4584"/>
                  </a:moveTo>
                  <a:lnTo>
                    <a:pt x="28524" y="4445"/>
                  </a:lnTo>
                  <a:lnTo>
                    <a:pt x="28511" y="4610"/>
                  </a:lnTo>
                  <a:close/>
                </a:path>
                <a:path w="86995" h="33019">
                  <a:moveTo>
                    <a:pt x="28740" y="31978"/>
                  </a:moveTo>
                  <a:lnTo>
                    <a:pt x="28194" y="32156"/>
                  </a:lnTo>
                  <a:lnTo>
                    <a:pt x="28524" y="32588"/>
                  </a:lnTo>
                  <a:lnTo>
                    <a:pt x="28613" y="32397"/>
                  </a:lnTo>
                  <a:lnTo>
                    <a:pt x="28740" y="31978"/>
                  </a:lnTo>
                  <a:close/>
                </a:path>
                <a:path w="86995" h="33019">
                  <a:moveTo>
                    <a:pt x="28867" y="3136"/>
                  </a:moveTo>
                  <a:lnTo>
                    <a:pt x="28625" y="3098"/>
                  </a:lnTo>
                  <a:lnTo>
                    <a:pt x="28333" y="2832"/>
                  </a:lnTo>
                  <a:lnTo>
                    <a:pt x="28359" y="3911"/>
                  </a:lnTo>
                  <a:lnTo>
                    <a:pt x="28867" y="3136"/>
                  </a:lnTo>
                  <a:close/>
                </a:path>
                <a:path w="86995" h="33019">
                  <a:moveTo>
                    <a:pt x="28956" y="13982"/>
                  </a:moveTo>
                  <a:lnTo>
                    <a:pt x="28663" y="13931"/>
                  </a:lnTo>
                  <a:lnTo>
                    <a:pt x="28079" y="13830"/>
                  </a:lnTo>
                  <a:lnTo>
                    <a:pt x="27749" y="13931"/>
                  </a:lnTo>
                  <a:lnTo>
                    <a:pt x="27800" y="13741"/>
                  </a:lnTo>
                  <a:lnTo>
                    <a:pt x="27940" y="13258"/>
                  </a:lnTo>
                  <a:lnTo>
                    <a:pt x="27368" y="13576"/>
                  </a:lnTo>
                  <a:lnTo>
                    <a:pt x="27406" y="13741"/>
                  </a:lnTo>
                  <a:lnTo>
                    <a:pt x="27152" y="13627"/>
                  </a:lnTo>
                  <a:lnTo>
                    <a:pt x="27051" y="13982"/>
                  </a:lnTo>
                  <a:lnTo>
                    <a:pt x="26987" y="13677"/>
                  </a:lnTo>
                  <a:lnTo>
                    <a:pt x="26784" y="13995"/>
                  </a:lnTo>
                  <a:lnTo>
                    <a:pt x="27127" y="14274"/>
                  </a:lnTo>
                  <a:lnTo>
                    <a:pt x="27343" y="14490"/>
                  </a:lnTo>
                  <a:lnTo>
                    <a:pt x="28829" y="14490"/>
                  </a:lnTo>
                  <a:lnTo>
                    <a:pt x="28917" y="14274"/>
                  </a:lnTo>
                  <a:lnTo>
                    <a:pt x="28956" y="13982"/>
                  </a:lnTo>
                  <a:close/>
                </a:path>
                <a:path w="86995" h="33019">
                  <a:moveTo>
                    <a:pt x="29337" y="3467"/>
                  </a:moveTo>
                  <a:lnTo>
                    <a:pt x="29210" y="3200"/>
                  </a:lnTo>
                  <a:lnTo>
                    <a:pt x="28930" y="3149"/>
                  </a:lnTo>
                  <a:lnTo>
                    <a:pt x="29032" y="3606"/>
                  </a:lnTo>
                  <a:lnTo>
                    <a:pt x="29337" y="3467"/>
                  </a:lnTo>
                  <a:close/>
                </a:path>
                <a:path w="86995" h="33019">
                  <a:moveTo>
                    <a:pt x="29616" y="4775"/>
                  </a:moveTo>
                  <a:lnTo>
                    <a:pt x="29578" y="4470"/>
                  </a:lnTo>
                  <a:lnTo>
                    <a:pt x="29362" y="4165"/>
                  </a:lnTo>
                  <a:lnTo>
                    <a:pt x="29413" y="3632"/>
                  </a:lnTo>
                  <a:lnTo>
                    <a:pt x="29273" y="4686"/>
                  </a:lnTo>
                  <a:lnTo>
                    <a:pt x="29616" y="4775"/>
                  </a:lnTo>
                  <a:close/>
                </a:path>
                <a:path w="86995" h="33019">
                  <a:moveTo>
                    <a:pt x="32550" y="825"/>
                  </a:moveTo>
                  <a:lnTo>
                    <a:pt x="32207" y="635"/>
                  </a:lnTo>
                  <a:lnTo>
                    <a:pt x="32054" y="685"/>
                  </a:lnTo>
                  <a:lnTo>
                    <a:pt x="32004" y="876"/>
                  </a:lnTo>
                  <a:lnTo>
                    <a:pt x="32131" y="876"/>
                  </a:lnTo>
                  <a:lnTo>
                    <a:pt x="32270" y="889"/>
                  </a:lnTo>
                  <a:lnTo>
                    <a:pt x="32550" y="825"/>
                  </a:lnTo>
                  <a:close/>
                </a:path>
                <a:path w="86995" h="33019">
                  <a:moveTo>
                    <a:pt x="34683" y="5486"/>
                  </a:moveTo>
                  <a:lnTo>
                    <a:pt x="32969" y="5994"/>
                  </a:lnTo>
                  <a:lnTo>
                    <a:pt x="33718" y="6083"/>
                  </a:lnTo>
                  <a:lnTo>
                    <a:pt x="34328" y="5842"/>
                  </a:lnTo>
                  <a:lnTo>
                    <a:pt x="34683" y="5486"/>
                  </a:lnTo>
                  <a:close/>
                </a:path>
                <a:path w="86995" h="33019">
                  <a:moveTo>
                    <a:pt x="34721" y="2222"/>
                  </a:moveTo>
                  <a:lnTo>
                    <a:pt x="34353" y="2057"/>
                  </a:lnTo>
                  <a:lnTo>
                    <a:pt x="34544" y="2413"/>
                  </a:lnTo>
                  <a:lnTo>
                    <a:pt x="34378" y="2654"/>
                  </a:lnTo>
                  <a:lnTo>
                    <a:pt x="34518" y="2552"/>
                  </a:lnTo>
                  <a:lnTo>
                    <a:pt x="34632" y="2362"/>
                  </a:lnTo>
                  <a:lnTo>
                    <a:pt x="34721" y="2222"/>
                  </a:lnTo>
                  <a:close/>
                </a:path>
                <a:path w="86995" h="33019">
                  <a:moveTo>
                    <a:pt x="35433" y="1193"/>
                  </a:moveTo>
                  <a:lnTo>
                    <a:pt x="34645" y="850"/>
                  </a:lnTo>
                  <a:lnTo>
                    <a:pt x="34531" y="1028"/>
                  </a:lnTo>
                  <a:lnTo>
                    <a:pt x="34251" y="584"/>
                  </a:lnTo>
                  <a:lnTo>
                    <a:pt x="33934" y="723"/>
                  </a:lnTo>
                  <a:lnTo>
                    <a:pt x="33947" y="1117"/>
                  </a:lnTo>
                  <a:lnTo>
                    <a:pt x="33604" y="952"/>
                  </a:lnTo>
                  <a:lnTo>
                    <a:pt x="33769" y="723"/>
                  </a:lnTo>
                  <a:lnTo>
                    <a:pt x="33451" y="469"/>
                  </a:lnTo>
                  <a:lnTo>
                    <a:pt x="32880" y="533"/>
                  </a:lnTo>
                  <a:lnTo>
                    <a:pt x="32829" y="876"/>
                  </a:lnTo>
                  <a:lnTo>
                    <a:pt x="32372" y="965"/>
                  </a:lnTo>
                  <a:lnTo>
                    <a:pt x="31978" y="1155"/>
                  </a:lnTo>
                  <a:lnTo>
                    <a:pt x="31991" y="1460"/>
                  </a:lnTo>
                  <a:lnTo>
                    <a:pt x="32486" y="1016"/>
                  </a:lnTo>
                  <a:lnTo>
                    <a:pt x="32702" y="2070"/>
                  </a:lnTo>
                  <a:lnTo>
                    <a:pt x="33172" y="2057"/>
                  </a:lnTo>
                  <a:lnTo>
                    <a:pt x="32867" y="2425"/>
                  </a:lnTo>
                  <a:lnTo>
                    <a:pt x="32740" y="2705"/>
                  </a:lnTo>
                  <a:lnTo>
                    <a:pt x="32613" y="3289"/>
                  </a:lnTo>
                  <a:lnTo>
                    <a:pt x="32740" y="3302"/>
                  </a:lnTo>
                  <a:lnTo>
                    <a:pt x="32829" y="3987"/>
                  </a:lnTo>
                  <a:lnTo>
                    <a:pt x="32994" y="3403"/>
                  </a:lnTo>
                  <a:lnTo>
                    <a:pt x="33121" y="3454"/>
                  </a:lnTo>
                  <a:lnTo>
                    <a:pt x="33515" y="3302"/>
                  </a:lnTo>
                  <a:lnTo>
                    <a:pt x="33324" y="3581"/>
                  </a:lnTo>
                  <a:lnTo>
                    <a:pt x="33185" y="3556"/>
                  </a:lnTo>
                  <a:lnTo>
                    <a:pt x="33324" y="3632"/>
                  </a:lnTo>
                  <a:lnTo>
                    <a:pt x="33401" y="4013"/>
                  </a:lnTo>
                  <a:lnTo>
                    <a:pt x="32880" y="4241"/>
                  </a:lnTo>
                  <a:lnTo>
                    <a:pt x="32486" y="4216"/>
                  </a:lnTo>
                  <a:lnTo>
                    <a:pt x="32600" y="4876"/>
                  </a:lnTo>
                  <a:lnTo>
                    <a:pt x="31483" y="5791"/>
                  </a:lnTo>
                  <a:lnTo>
                    <a:pt x="32461" y="5981"/>
                  </a:lnTo>
                  <a:lnTo>
                    <a:pt x="33299" y="5130"/>
                  </a:lnTo>
                  <a:lnTo>
                    <a:pt x="33921" y="3581"/>
                  </a:lnTo>
                  <a:lnTo>
                    <a:pt x="34264" y="2222"/>
                  </a:lnTo>
                  <a:lnTo>
                    <a:pt x="34556" y="1625"/>
                  </a:lnTo>
                  <a:lnTo>
                    <a:pt x="35433" y="1193"/>
                  </a:lnTo>
                  <a:close/>
                </a:path>
                <a:path w="86995" h="33019">
                  <a:moveTo>
                    <a:pt x="38823" y="19659"/>
                  </a:moveTo>
                  <a:lnTo>
                    <a:pt x="35255" y="19913"/>
                  </a:lnTo>
                  <a:lnTo>
                    <a:pt x="34442" y="20180"/>
                  </a:lnTo>
                  <a:lnTo>
                    <a:pt x="33413" y="19227"/>
                  </a:lnTo>
                  <a:lnTo>
                    <a:pt x="33007" y="19977"/>
                  </a:lnTo>
                  <a:lnTo>
                    <a:pt x="32727" y="19405"/>
                  </a:lnTo>
                  <a:lnTo>
                    <a:pt x="32854" y="18757"/>
                  </a:lnTo>
                  <a:lnTo>
                    <a:pt x="32943" y="18275"/>
                  </a:lnTo>
                  <a:lnTo>
                    <a:pt x="32473" y="18415"/>
                  </a:lnTo>
                  <a:lnTo>
                    <a:pt x="32473" y="20789"/>
                  </a:lnTo>
                  <a:lnTo>
                    <a:pt x="32461" y="21221"/>
                  </a:lnTo>
                  <a:lnTo>
                    <a:pt x="32410" y="21069"/>
                  </a:lnTo>
                  <a:lnTo>
                    <a:pt x="32385" y="21221"/>
                  </a:lnTo>
                  <a:lnTo>
                    <a:pt x="32359" y="21094"/>
                  </a:lnTo>
                  <a:lnTo>
                    <a:pt x="32296" y="20840"/>
                  </a:lnTo>
                  <a:lnTo>
                    <a:pt x="32131" y="20891"/>
                  </a:lnTo>
                  <a:lnTo>
                    <a:pt x="32143" y="21094"/>
                  </a:lnTo>
                  <a:lnTo>
                    <a:pt x="31877" y="19964"/>
                  </a:lnTo>
                  <a:lnTo>
                    <a:pt x="32131" y="20129"/>
                  </a:lnTo>
                  <a:lnTo>
                    <a:pt x="32207" y="20472"/>
                  </a:lnTo>
                  <a:lnTo>
                    <a:pt x="32258" y="20662"/>
                  </a:lnTo>
                  <a:lnTo>
                    <a:pt x="32385" y="20472"/>
                  </a:lnTo>
                  <a:lnTo>
                    <a:pt x="32296" y="20840"/>
                  </a:lnTo>
                  <a:lnTo>
                    <a:pt x="32448" y="20789"/>
                  </a:lnTo>
                  <a:lnTo>
                    <a:pt x="32410" y="21069"/>
                  </a:lnTo>
                  <a:lnTo>
                    <a:pt x="32473" y="20789"/>
                  </a:lnTo>
                  <a:lnTo>
                    <a:pt x="32473" y="18415"/>
                  </a:lnTo>
                  <a:lnTo>
                    <a:pt x="32448" y="18757"/>
                  </a:lnTo>
                  <a:lnTo>
                    <a:pt x="32131" y="18173"/>
                  </a:lnTo>
                  <a:lnTo>
                    <a:pt x="32067" y="17932"/>
                  </a:lnTo>
                  <a:lnTo>
                    <a:pt x="31788" y="18173"/>
                  </a:lnTo>
                  <a:lnTo>
                    <a:pt x="31724" y="17945"/>
                  </a:lnTo>
                  <a:lnTo>
                    <a:pt x="31686" y="17792"/>
                  </a:lnTo>
                  <a:lnTo>
                    <a:pt x="31318" y="17945"/>
                  </a:lnTo>
                  <a:lnTo>
                    <a:pt x="30454" y="17246"/>
                  </a:lnTo>
                  <a:lnTo>
                    <a:pt x="29591" y="16764"/>
                  </a:lnTo>
                  <a:lnTo>
                    <a:pt x="29146" y="15697"/>
                  </a:lnTo>
                  <a:lnTo>
                    <a:pt x="28625" y="15354"/>
                  </a:lnTo>
                  <a:lnTo>
                    <a:pt x="28829" y="14503"/>
                  </a:lnTo>
                  <a:lnTo>
                    <a:pt x="27355" y="14503"/>
                  </a:lnTo>
                  <a:lnTo>
                    <a:pt x="26898" y="14503"/>
                  </a:lnTo>
                  <a:lnTo>
                    <a:pt x="27216" y="16370"/>
                  </a:lnTo>
                  <a:lnTo>
                    <a:pt x="27495" y="15354"/>
                  </a:lnTo>
                  <a:lnTo>
                    <a:pt x="27838" y="16852"/>
                  </a:lnTo>
                  <a:lnTo>
                    <a:pt x="27419" y="16916"/>
                  </a:lnTo>
                  <a:lnTo>
                    <a:pt x="27432" y="18757"/>
                  </a:lnTo>
                  <a:lnTo>
                    <a:pt x="29362" y="22263"/>
                  </a:lnTo>
                  <a:lnTo>
                    <a:pt x="29438" y="22847"/>
                  </a:lnTo>
                  <a:lnTo>
                    <a:pt x="29514" y="24549"/>
                  </a:lnTo>
                  <a:lnTo>
                    <a:pt x="29464" y="24866"/>
                  </a:lnTo>
                  <a:lnTo>
                    <a:pt x="29070" y="26111"/>
                  </a:lnTo>
                  <a:lnTo>
                    <a:pt x="29273" y="27279"/>
                  </a:lnTo>
                  <a:lnTo>
                    <a:pt x="29743" y="28295"/>
                  </a:lnTo>
                  <a:lnTo>
                    <a:pt x="30391" y="29908"/>
                  </a:lnTo>
                  <a:lnTo>
                    <a:pt x="31445" y="30734"/>
                  </a:lnTo>
                  <a:lnTo>
                    <a:pt x="32054" y="30924"/>
                  </a:lnTo>
                  <a:lnTo>
                    <a:pt x="33540" y="32677"/>
                  </a:lnTo>
                  <a:lnTo>
                    <a:pt x="34366" y="31991"/>
                  </a:lnTo>
                  <a:lnTo>
                    <a:pt x="34518" y="32207"/>
                  </a:lnTo>
                  <a:lnTo>
                    <a:pt x="35293" y="31991"/>
                  </a:lnTo>
                  <a:lnTo>
                    <a:pt x="35140" y="31508"/>
                  </a:lnTo>
                  <a:lnTo>
                    <a:pt x="33959" y="30162"/>
                  </a:lnTo>
                  <a:lnTo>
                    <a:pt x="34074" y="28295"/>
                  </a:lnTo>
                  <a:lnTo>
                    <a:pt x="34074" y="27279"/>
                  </a:lnTo>
                  <a:lnTo>
                    <a:pt x="33261" y="25349"/>
                  </a:lnTo>
                  <a:lnTo>
                    <a:pt x="33223" y="23215"/>
                  </a:lnTo>
                  <a:lnTo>
                    <a:pt x="32600" y="22847"/>
                  </a:lnTo>
                  <a:lnTo>
                    <a:pt x="32600" y="21704"/>
                  </a:lnTo>
                  <a:lnTo>
                    <a:pt x="32918" y="21678"/>
                  </a:lnTo>
                  <a:lnTo>
                    <a:pt x="33477" y="23177"/>
                  </a:lnTo>
                  <a:lnTo>
                    <a:pt x="33375" y="24790"/>
                  </a:lnTo>
                  <a:lnTo>
                    <a:pt x="34201" y="26238"/>
                  </a:lnTo>
                  <a:lnTo>
                    <a:pt x="34836" y="26085"/>
                  </a:lnTo>
                  <a:lnTo>
                    <a:pt x="35166" y="25234"/>
                  </a:lnTo>
                  <a:lnTo>
                    <a:pt x="35534" y="25069"/>
                  </a:lnTo>
                  <a:lnTo>
                    <a:pt x="35941" y="24701"/>
                  </a:lnTo>
                  <a:lnTo>
                    <a:pt x="35928" y="23876"/>
                  </a:lnTo>
                  <a:lnTo>
                    <a:pt x="36334" y="23736"/>
                  </a:lnTo>
                  <a:lnTo>
                    <a:pt x="38265" y="21145"/>
                  </a:lnTo>
                  <a:lnTo>
                    <a:pt x="38823" y="19659"/>
                  </a:lnTo>
                  <a:close/>
                </a:path>
                <a:path w="86995" h="33019">
                  <a:moveTo>
                    <a:pt x="42367" y="1917"/>
                  </a:moveTo>
                  <a:lnTo>
                    <a:pt x="42176" y="1917"/>
                  </a:lnTo>
                  <a:lnTo>
                    <a:pt x="42329" y="1993"/>
                  </a:lnTo>
                  <a:close/>
                </a:path>
                <a:path w="86995" h="33019">
                  <a:moveTo>
                    <a:pt x="42506" y="1841"/>
                  </a:moveTo>
                  <a:lnTo>
                    <a:pt x="42379" y="1828"/>
                  </a:lnTo>
                  <a:lnTo>
                    <a:pt x="42392" y="1955"/>
                  </a:lnTo>
                  <a:close/>
                </a:path>
                <a:path w="86995" h="33019">
                  <a:moveTo>
                    <a:pt x="43091" y="2908"/>
                  </a:moveTo>
                  <a:lnTo>
                    <a:pt x="42964" y="2895"/>
                  </a:lnTo>
                  <a:lnTo>
                    <a:pt x="42964" y="3022"/>
                  </a:lnTo>
                  <a:lnTo>
                    <a:pt x="43091" y="2908"/>
                  </a:lnTo>
                  <a:close/>
                </a:path>
                <a:path w="86995" h="33019">
                  <a:moveTo>
                    <a:pt x="43129" y="3441"/>
                  </a:moveTo>
                  <a:lnTo>
                    <a:pt x="43014" y="3060"/>
                  </a:lnTo>
                  <a:lnTo>
                    <a:pt x="42887" y="3086"/>
                  </a:lnTo>
                  <a:lnTo>
                    <a:pt x="42710" y="3670"/>
                  </a:lnTo>
                  <a:lnTo>
                    <a:pt x="42887" y="3657"/>
                  </a:lnTo>
                  <a:lnTo>
                    <a:pt x="43129" y="3441"/>
                  </a:lnTo>
                  <a:close/>
                </a:path>
                <a:path w="86995" h="33019">
                  <a:moveTo>
                    <a:pt x="43840" y="1041"/>
                  </a:moveTo>
                  <a:lnTo>
                    <a:pt x="43459" y="1358"/>
                  </a:lnTo>
                  <a:lnTo>
                    <a:pt x="43446" y="1485"/>
                  </a:lnTo>
                  <a:lnTo>
                    <a:pt x="43713" y="1371"/>
                  </a:lnTo>
                  <a:lnTo>
                    <a:pt x="43840" y="1041"/>
                  </a:lnTo>
                  <a:close/>
                </a:path>
                <a:path w="86995" h="33019">
                  <a:moveTo>
                    <a:pt x="44348" y="2705"/>
                  </a:moveTo>
                  <a:lnTo>
                    <a:pt x="44221" y="2755"/>
                  </a:lnTo>
                  <a:lnTo>
                    <a:pt x="43954" y="2984"/>
                  </a:lnTo>
                  <a:lnTo>
                    <a:pt x="44221" y="2971"/>
                  </a:lnTo>
                  <a:lnTo>
                    <a:pt x="44348" y="2705"/>
                  </a:lnTo>
                  <a:close/>
                </a:path>
                <a:path w="86995" h="33019">
                  <a:moveTo>
                    <a:pt x="44996" y="2882"/>
                  </a:moveTo>
                  <a:lnTo>
                    <a:pt x="44919" y="2755"/>
                  </a:lnTo>
                  <a:lnTo>
                    <a:pt x="44780" y="2819"/>
                  </a:lnTo>
                  <a:lnTo>
                    <a:pt x="44996" y="2882"/>
                  </a:lnTo>
                  <a:close/>
                </a:path>
                <a:path w="86995" h="33019">
                  <a:moveTo>
                    <a:pt x="45046" y="1689"/>
                  </a:moveTo>
                  <a:lnTo>
                    <a:pt x="44919" y="1612"/>
                  </a:lnTo>
                  <a:lnTo>
                    <a:pt x="45021" y="1397"/>
                  </a:lnTo>
                  <a:lnTo>
                    <a:pt x="44716" y="1816"/>
                  </a:lnTo>
                  <a:lnTo>
                    <a:pt x="44932" y="1790"/>
                  </a:lnTo>
                  <a:lnTo>
                    <a:pt x="44665" y="2159"/>
                  </a:lnTo>
                  <a:lnTo>
                    <a:pt x="44958" y="2222"/>
                  </a:lnTo>
                  <a:lnTo>
                    <a:pt x="44843" y="2082"/>
                  </a:lnTo>
                  <a:lnTo>
                    <a:pt x="44996" y="1790"/>
                  </a:lnTo>
                  <a:close/>
                </a:path>
                <a:path w="86995" h="33019">
                  <a:moveTo>
                    <a:pt x="45161" y="17665"/>
                  </a:moveTo>
                  <a:lnTo>
                    <a:pt x="45034" y="17272"/>
                  </a:lnTo>
                  <a:lnTo>
                    <a:pt x="43738" y="18935"/>
                  </a:lnTo>
                  <a:lnTo>
                    <a:pt x="43700" y="19329"/>
                  </a:lnTo>
                  <a:lnTo>
                    <a:pt x="44564" y="18973"/>
                  </a:lnTo>
                  <a:lnTo>
                    <a:pt x="44678" y="18097"/>
                  </a:lnTo>
                  <a:lnTo>
                    <a:pt x="45161" y="17665"/>
                  </a:lnTo>
                  <a:close/>
                </a:path>
                <a:path w="86995" h="33019">
                  <a:moveTo>
                    <a:pt x="47459" y="1117"/>
                  </a:moveTo>
                  <a:lnTo>
                    <a:pt x="47396" y="965"/>
                  </a:lnTo>
                  <a:lnTo>
                    <a:pt x="47269" y="774"/>
                  </a:lnTo>
                  <a:lnTo>
                    <a:pt x="47078" y="774"/>
                  </a:lnTo>
                  <a:lnTo>
                    <a:pt x="47129" y="952"/>
                  </a:lnTo>
                  <a:lnTo>
                    <a:pt x="47167" y="1130"/>
                  </a:lnTo>
                  <a:lnTo>
                    <a:pt x="47459" y="1117"/>
                  </a:lnTo>
                  <a:close/>
                </a:path>
                <a:path w="86995" h="33019">
                  <a:moveTo>
                    <a:pt x="47815" y="1155"/>
                  </a:moveTo>
                  <a:lnTo>
                    <a:pt x="47637" y="1130"/>
                  </a:lnTo>
                  <a:lnTo>
                    <a:pt x="47777" y="1397"/>
                  </a:lnTo>
                  <a:lnTo>
                    <a:pt x="47815" y="1155"/>
                  </a:lnTo>
                  <a:close/>
                </a:path>
                <a:path w="86995" h="33019">
                  <a:moveTo>
                    <a:pt x="48069" y="3606"/>
                  </a:moveTo>
                  <a:lnTo>
                    <a:pt x="47891" y="3543"/>
                  </a:lnTo>
                  <a:lnTo>
                    <a:pt x="47917" y="3873"/>
                  </a:lnTo>
                  <a:lnTo>
                    <a:pt x="48056" y="3886"/>
                  </a:lnTo>
                  <a:lnTo>
                    <a:pt x="48069" y="3606"/>
                  </a:lnTo>
                  <a:close/>
                </a:path>
                <a:path w="86995" h="33019">
                  <a:moveTo>
                    <a:pt x="48539" y="2679"/>
                  </a:moveTo>
                  <a:lnTo>
                    <a:pt x="48031" y="2565"/>
                  </a:lnTo>
                  <a:lnTo>
                    <a:pt x="48209" y="2209"/>
                  </a:lnTo>
                  <a:lnTo>
                    <a:pt x="47777" y="1397"/>
                  </a:lnTo>
                  <a:lnTo>
                    <a:pt x="47840" y="2565"/>
                  </a:lnTo>
                  <a:lnTo>
                    <a:pt x="47967" y="3022"/>
                  </a:lnTo>
                  <a:lnTo>
                    <a:pt x="48539" y="2679"/>
                  </a:lnTo>
                  <a:close/>
                </a:path>
                <a:path w="86995" h="33019">
                  <a:moveTo>
                    <a:pt x="49098" y="7035"/>
                  </a:moveTo>
                  <a:lnTo>
                    <a:pt x="48806" y="7200"/>
                  </a:lnTo>
                  <a:lnTo>
                    <a:pt x="48729" y="7670"/>
                  </a:lnTo>
                  <a:lnTo>
                    <a:pt x="48907" y="7810"/>
                  </a:lnTo>
                  <a:lnTo>
                    <a:pt x="48958" y="7607"/>
                  </a:lnTo>
                  <a:lnTo>
                    <a:pt x="49098" y="7035"/>
                  </a:lnTo>
                  <a:close/>
                </a:path>
                <a:path w="86995" h="33019">
                  <a:moveTo>
                    <a:pt x="49466" y="6858"/>
                  </a:moveTo>
                  <a:lnTo>
                    <a:pt x="48933" y="5283"/>
                  </a:lnTo>
                  <a:lnTo>
                    <a:pt x="48475" y="4940"/>
                  </a:lnTo>
                  <a:lnTo>
                    <a:pt x="48399" y="5283"/>
                  </a:lnTo>
                  <a:lnTo>
                    <a:pt x="48704" y="6896"/>
                  </a:lnTo>
                  <a:lnTo>
                    <a:pt x="48920" y="7099"/>
                  </a:lnTo>
                  <a:lnTo>
                    <a:pt x="49466" y="6858"/>
                  </a:lnTo>
                  <a:close/>
                </a:path>
                <a:path w="86995" h="33019">
                  <a:moveTo>
                    <a:pt x="51765" y="622"/>
                  </a:moveTo>
                  <a:lnTo>
                    <a:pt x="50863" y="444"/>
                  </a:lnTo>
                  <a:lnTo>
                    <a:pt x="50406" y="254"/>
                  </a:lnTo>
                  <a:lnTo>
                    <a:pt x="50507" y="596"/>
                  </a:lnTo>
                  <a:lnTo>
                    <a:pt x="49860" y="355"/>
                  </a:lnTo>
                  <a:lnTo>
                    <a:pt x="49885" y="736"/>
                  </a:lnTo>
                  <a:lnTo>
                    <a:pt x="49809" y="495"/>
                  </a:lnTo>
                  <a:lnTo>
                    <a:pt x="49022" y="431"/>
                  </a:lnTo>
                  <a:lnTo>
                    <a:pt x="48768" y="114"/>
                  </a:lnTo>
                  <a:lnTo>
                    <a:pt x="48768" y="1308"/>
                  </a:lnTo>
                  <a:lnTo>
                    <a:pt x="48602" y="1270"/>
                  </a:lnTo>
                  <a:lnTo>
                    <a:pt x="48641" y="381"/>
                  </a:lnTo>
                  <a:lnTo>
                    <a:pt x="48768" y="1308"/>
                  </a:lnTo>
                  <a:lnTo>
                    <a:pt x="48768" y="114"/>
                  </a:lnTo>
                  <a:lnTo>
                    <a:pt x="48691" y="241"/>
                  </a:lnTo>
                  <a:lnTo>
                    <a:pt x="47713" y="0"/>
                  </a:lnTo>
                  <a:lnTo>
                    <a:pt x="47752" y="241"/>
                  </a:lnTo>
                  <a:lnTo>
                    <a:pt x="47599" y="63"/>
                  </a:lnTo>
                  <a:lnTo>
                    <a:pt x="47523" y="520"/>
                  </a:lnTo>
                  <a:lnTo>
                    <a:pt x="47866" y="812"/>
                  </a:lnTo>
                  <a:lnTo>
                    <a:pt x="47815" y="1155"/>
                  </a:lnTo>
                  <a:lnTo>
                    <a:pt x="48450" y="1257"/>
                  </a:lnTo>
                  <a:lnTo>
                    <a:pt x="48158" y="1371"/>
                  </a:lnTo>
                  <a:lnTo>
                    <a:pt x="48501" y="1358"/>
                  </a:lnTo>
                  <a:lnTo>
                    <a:pt x="48818" y="1676"/>
                  </a:lnTo>
                  <a:lnTo>
                    <a:pt x="48882" y="1371"/>
                  </a:lnTo>
                  <a:lnTo>
                    <a:pt x="49136" y="1346"/>
                  </a:lnTo>
                  <a:lnTo>
                    <a:pt x="49123" y="1816"/>
                  </a:lnTo>
                  <a:lnTo>
                    <a:pt x="49263" y="1435"/>
                  </a:lnTo>
                  <a:lnTo>
                    <a:pt x="49441" y="2032"/>
                  </a:lnTo>
                  <a:lnTo>
                    <a:pt x="49377" y="1422"/>
                  </a:lnTo>
                  <a:lnTo>
                    <a:pt x="49809" y="1587"/>
                  </a:lnTo>
                  <a:lnTo>
                    <a:pt x="50063" y="1485"/>
                  </a:lnTo>
                  <a:lnTo>
                    <a:pt x="49949" y="1028"/>
                  </a:lnTo>
                  <a:lnTo>
                    <a:pt x="50266" y="774"/>
                  </a:lnTo>
                  <a:lnTo>
                    <a:pt x="50558" y="736"/>
                  </a:lnTo>
                  <a:lnTo>
                    <a:pt x="50749" y="1308"/>
                  </a:lnTo>
                  <a:lnTo>
                    <a:pt x="51054" y="1676"/>
                  </a:lnTo>
                  <a:lnTo>
                    <a:pt x="51435" y="1701"/>
                  </a:lnTo>
                  <a:lnTo>
                    <a:pt x="51447" y="2209"/>
                  </a:lnTo>
                  <a:lnTo>
                    <a:pt x="51168" y="2235"/>
                  </a:lnTo>
                  <a:lnTo>
                    <a:pt x="51371" y="2400"/>
                  </a:lnTo>
                  <a:lnTo>
                    <a:pt x="51498" y="2425"/>
                  </a:lnTo>
                  <a:lnTo>
                    <a:pt x="51765" y="622"/>
                  </a:lnTo>
                  <a:close/>
                </a:path>
                <a:path w="86995" h="33019">
                  <a:moveTo>
                    <a:pt x="51841" y="13741"/>
                  </a:moveTo>
                  <a:lnTo>
                    <a:pt x="50939" y="13855"/>
                  </a:lnTo>
                  <a:lnTo>
                    <a:pt x="51155" y="14224"/>
                  </a:lnTo>
                  <a:lnTo>
                    <a:pt x="51841" y="13741"/>
                  </a:lnTo>
                  <a:close/>
                </a:path>
                <a:path w="86995" h="33019">
                  <a:moveTo>
                    <a:pt x="51854" y="14947"/>
                  </a:moveTo>
                  <a:lnTo>
                    <a:pt x="50863" y="15557"/>
                  </a:lnTo>
                  <a:lnTo>
                    <a:pt x="51066" y="15824"/>
                  </a:lnTo>
                  <a:lnTo>
                    <a:pt x="51231" y="15367"/>
                  </a:lnTo>
                  <a:lnTo>
                    <a:pt x="51600" y="15468"/>
                  </a:lnTo>
                  <a:lnTo>
                    <a:pt x="51790" y="15125"/>
                  </a:lnTo>
                  <a:lnTo>
                    <a:pt x="51854" y="14947"/>
                  </a:lnTo>
                  <a:close/>
                </a:path>
                <a:path w="86995" h="33019">
                  <a:moveTo>
                    <a:pt x="52146" y="13690"/>
                  </a:moveTo>
                  <a:lnTo>
                    <a:pt x="52120" y="13538"/>
                  </a:lnTo>
                  <a:lnTo>
                    <a:pt x="51841" y="13741"/>
                  </a:lnTo>
                  <a:lnTo>
                    <a:pt x="52146" y="13690"/>
                  </a:lnTo>
                  <a:close/>
                </a:path>
                <a:path w="86995" h="33019">
                  <a:moveTo>
                    <a:pt x="52793" y="13042"/>
                  </a:moveTo>
                  <a:lnTo>
                    <a:pt x="52057" y="13208"/>
                  </a:lnTo>
                  <a:lnTo>
                    <a:pt x="52120" y="13538"/>
                  </a:lnTo>
                  <a:lnTo>
                    <a:pt x="52793" y="13042"/>
                  </a:lnTo>
                  <a:close/>
                </a:path>
                <a:path w="86995" h="33019">
                  <a:moveTo>
                    <a:pt x="53809" y="10274"/>
                  </a:moveTo>
                  <a:lnTo>
                    <a:pt x="53416" y="10363"/>
                  </a:lnTo>
                  <a:lnTo>
                    <a:pt x="53721" y="10452"/>
                  </a:lnTo>
                  <a:lnTo>
                    <a:pt x="53809" y="10274"/>
                  </a:lnTo>
                  <a:close/>
                </a:path>
                <a:path w="86995" h="33019">
                  <a:moveTo>
                    <a:pt x="55105" y="10261"/>
                  </a:moveTo>
                  <a:lnTo>
                    <a:pt x="54864" y="10337"/>
                  </a:lnTo>
                  <a:lnTo>
                    <a:pt x="55041" y="10426"/>
                  </a:lnTo>
                  <a:lnTo>
                    <a:pt x="55105" y="10261"/>
                  </a:lnTo>
                  <a:close/>
                </a:path>
                <a:path w="86995" h="33019">
                  <a:moveTo>
                    <a:pt x="55905" y="11061"/>
                  </a:moveTo>
                  <a:lnTo>
                    <a:pt x="55168" y="11226"/>
                  </a:lnTo>
                  <a:lnTo>
                    <a:pt x="55702" y="10553"/>
                  </a:lnTo>
                  <a:lnTo>
                    <a:pt x="55702" y="10388"/>
                  </a:lnTo>
                  <a:lnTo>
                    <a:pt x="55232" y="10325"/>
                  </a:lnTo>
                  <a:lnTo>
                    <a:pt x="55206" y="10553"/>
                  </a:lnTo>
                  <a:lnTo>
                    <a:pt x="55079" y="11061"/>
                  </a:lnTo>
                  <a:lnTo>
                    <a:pt x="54902" y="11303"/>
                  </a:lnTo>
                  <a:lnTo>
                    <a:pt x="54686" y="11074"/>
                  </a:lnTo>
                  <a:lnTo>
                    <a:pt x="54571" y="11518"/>
                  </a:lnTo>
                  <a:lnTo>
                    <a:pt x="54330" y="11366"/>
                  </a:lnTo>
                  <a:lnTo>
                    <a:pt x="54356" y="11633"/>
                  </a:lnTo>
                  <a:lnTo>
                    <a:pt x="54190" y="11620"/>
                  </a:lnTo>
                  <a:lnTo>
                    <a:pt x="54203" y="12153"/>
                  </a:lnTo>
                  <a:lnTo>
                    <a:pt x="54152" y="12395"/>
                  </a:lnTo>
                  <a:lnTo>
                    <a:pt x="54127" y="12522"/>
                  </a:lnTo>
                  <a:lnTo>
                    <a:pt x="54152" y="12395"/>
                  </a:lnTo>
                  <a:lnTo>
                    <a:pt x="53746" y="12687"/>
                  </a:lnTo>
                  <a:lnTo>
                    <a:pt x="54127" y="12192"/>
                  </a:lnTo>
                  <a:lnTo>
                    <a:pt x="53301" y="12522"/>
                  </a:lnTo>
                  <a:lnTo>
                    <a:pt x="53771" y="13042"/>
                  </a:lnTo>
                  <a:lnTo>
                    <a:pt x="54343" y="12687"/>
                  </a:lnTo>
                  <a:lnTo>
                    <a:pt x="54648" y="12560"/>
                  </a:lnTo>
                  <a:lnTo>
                    <a:pt x="55118" y="12357"/>
                  </a:lnTo>
                  <a:lnTo>
                    <a:pt x="54432" y="12560"/>
                  </a:lnTo>
                  <a:lnTo>
                    <a:pt x="54457" y="12357"/>
                  </a:lnTo>
                  <a:lnTo>
                    <a:pt x="54571" y="12090"/>
                  </a:lnTo>
                  <a:lnTo>
                    <a:pt x="54394" y="12217"/>
                  </a:lnTo>
                  <a:lnTo>
                    <a:pt x="54686" y="11887"/>
                  </a:lnTo>
                  <a:lnTo>
                    <a:pt x="54978" y="11861"/>
                  </a:lnTo>
                  <a:lnTo>
                    <a:pt x="55003" y="11633"/>
                  </a:lnTo>
                  <a:lnTo>
                    <a:pt x="55092" y="11303"/>
                  </a:lnTo>
                  <a:lnTo>
                    <a:pt x="55168" y="11620"/>
                  </a:lnTo>
                  <a:lnTo>
                    <a:pt x="55435" y="11544"/>
                  </a:lnTo>
                  <a:lnTo>
                    <a:pt x="55257" y="11823"/>
                  </a:lnTo>
                  <a:lnTo>
                    <a:pt x="55016" y="12242"/>
                  </a:lnTo>
                  <a:lnTo>
                    <a:pt x="55753" y="11722"/>
                  </a:lnTo>
                  <a:lnTo>
                    <a:pt x="55778" y="11544"/>
                  </a:lnTo>
                  <a:lnTo>
                    <a:pt x="55448" y="11417"/>
                  </a:lnTo>
                  <a:lnTo>
                    <a:pt x="55740" y="11277"/>
                  </a:lnTo>
                  <a:lnTo>
                    <a:pt x="55905" y="11061"/>
                  </a:lnTo>
                  <a:close/>
                </a:path>
                <a:path w="86995" h="33019">
                  <a:moveTo>
                    <a:pt x="56629" y="8267"/>
                  </a:moveTo>
                  <a:lnTo>
                    <a:pt x="56578" y="8102"/>
                  </a:lnTo>
                  <a:lnTo>
                    <a:pt x="54851" y="9182"/>
                  </a:lnTo>
                  <a:lnTo>
                    <a:pt x="55727" y="9779"/>
                  </a:lnTo>
                  <a:lnTo>
                    <a:pt x="56629" y="8267"/>
                  </a:lnTo>
                  <a:close/>
                </a:path>
                <a:path w="86995" h="33019">
                  <a:moveTo>
                    <a:pt x="57061" y="10160"/>
                  </a:moveTo>
                  <a:lnTo>
                    <a:pt x="56578" y="10452"/>
                  </a:lnTo>
                  <a:lnTo>
                    <a:pt x="56654" y="10071"/>
                  </a:lnTo>
                  <a:lnTo>
                    <a:pt x="55892" y="10261"/>
                  </a:lnTo>
                  <a:lnTo>
                    <a:pt x="56299" y="10566"/>
                  </a:lnTo>
                  <a:lnTo>
                    <a:pt x="56134" y="10274"/>
                  </a:lnTo>
                  <a:lnTo>
                    <a:pt x="56451" y="10477"/>
                  </a:lnTo>
                  <a:lnTo>
                    <a:pt x="56210" y="10668"/>
                  </a:lnTo>
                  <a:lnTo>
                    <a:pt x="56794" y="10744"/>
                  </a:lnTo>
                  <a:lnTo>
                    <a:pt x="56705" y="10617"/>
                  </a:lnTo>
                  <a:lnTo>
                    <a:pt x="56819" y="10439"/>
                  </a:lnTo>
                  <a:lnTo>
                    <a:pt x="57061" y="10160"/>
                  </a:lnTo>
                  <a:close/>
                </a:path>
                <a:path w="86995" h="33019">
                  <a:moveTo>
                    <a:pt x="57683" y="6629"/>
                  </a:moveTo>
                  <a:lnTo>
                    <a:pt x="57645" y="6400"/>
                  </a:lnTo>
                  <a:lnTo>
                    <a:pt x="57581" y="6553"/>
                  </a:lnTo>
                  <a:close/>
                </a:path>
                <a:path w="86995" h="33019">
                  <a:moveTo>
                    <a:pt x="57683" y="5880"/>
                  </a:moveTo>
                  <a:lnTo>
                    <a:pt x="57670" y="5753"/>
                  </a:lnTo>
                  <a:lnTo>
                    <a:pt x="57416" y="5702"/>
                  </a:lnTo>
                  <a:lnTo>
                    <a:pt x="57467" y="5880"/>
                  </a:lnTo>
                  <a:lnTo>
                    <a:pt x="57683" y="5880"/>
                  </a:lnTo>
                  <a:close/>
                </a:path>
                <a:path w="86995" h="33019">
                  <a:moveTo>
                    <a:pt x="57772" y="6629"/>
                  </a:moveTo>
                  <a:close/>
                </a:path>
                <a:path w="86995" h="33019">
                  <a:moveTo>
                    <a:pt x="57962" y="3098"/>
                  </a:moveTo>
                  <a:lnTo>
                    <a:pt x="57746" y="3124"/>
                  </a:lnTo>
                  <a:lnTo>
                    <a:pt x="57962" y="3251"/>
                  </a:lnTo>
                  <a:lnTo>
                    <a:pt x="57962" y="3098"/>
                  </a:lnTo>
                  <a:close/>
                </a:path>
                <a:path w="86995" h="33019">
                  <a:moveTo>
                    <a:pt x="58013" y="5892"/>
                  </a:moveTo>
                  <a:lnTo>
                    <a:pt x="57797" y="5867"/>
                  </a:lnTo>
                  <a:lnTo>
                    <a:pt x="57937" y="6045"/>
                  </a:lnTo>
                  <a:lnTo>
                    <a:pt x="58013" y="5892"/>
                  </a:lnTo>
                  <a:close/>
                </a:path>
                <a:path w="86995" h="33019">
                  <a:moveTo>
                    <a:pt x="58204" y="5994"/>
                  </a:moveTo>
                  <a:lnTo>
                    <a:pt x="57962" y="6045"/>
                  </a:lnTo>
                  <a:lnTo>
                    <a:pt x="58204" y="5994"/>
                  </a:lnTo>
                  <a:close/>
                </a:path>
                <a:path w="86995" h="33019">
                  <a:moveTo>
                    <a:pt x="58381" y="3073"/>
                  </a:moveTo>
                  <a:lnTo>
                    <a:pt x="58204" y="3073"/>
                  </a:lnTo>
                  <a:lnTo>
                    <a:pt x="58356" y="3149"/>
                  </a:lnTo>
                  <a:close/>
                </a:path>
                <a:path w="86995" h="33019">
                  <a:moveTo>
                    <a:pt x="58928" y="5041"/>
                  </a:moveTo>
                  <a:lnTo>
                    <a:pt x="58610" y="5041"/>
                  </a:lnTo>
                  <a:lnTo>
                    <a:pt x="58915" y="5092"/>
                  </a:lnTo>
                  <a:close/>
                </a:path>
                <a:path w="86995" h="33019">
                  <a:moveTo>
                    <a:pt x="59042" y="4787"/>
                  </a:moveTo>
                  <a:lnTo>
                    <a:pt x="58813" y="4660"/>
                  </a:lnTo>
                  <a:lnTo>
                    <a:pt x="58699" y="4864"/>
                  </a:lnTo>
                  <a:lnTo>
                    <a:pt x="58750" y="4648"/>
                  </a:lnTo>
                  <a:lnTo>
                    <a:pt x="58889" y="4533"/>
                  </a:lnTo>
                  <a:lnTo>
                    <a:pt x="58483" y="4546"/>
                  </a:lnTo>
                  <a:lnTo>
                    <a:pt x="58420" y="4686"/>
                  </a:lnTo>
                  <a:lnTo>
                    <a:pt x="58547" y="4648"/>
                  </a:lnTo>
                  <a:lnTo>
                    <a:pt x="58470" y="4889"/>
                  </a:lnTo>
                  <a:lnTo>
                    <a:pt x="58420" y="5092"/>
                  </a:lnTo>
                  <a:lnTo>
                    <a:pt x="58229" y="5600"/>
                  </a:lnTo>
                  <a:lnTo>
                    <a:pt x="58801" y="5613"/>
                  </a:lnTo>
                  <a:lnTo>
                    <a:pt x="58610" y="5041"/>
                  </a:lnTo>
                  <a:lnTo>
                    <a:pt x="58928" y="5029"/>
                  </a:lnTo>
                  <a:lnTo>
                    <a:pt x="58801" y="5029"/>
                  </a:lnTo>
                  <a:lnTo>
                    <a:pt x="58928" y="4940"/>
                  </a:lnTo>
                  <a:lnTo>
                    <a:pt x="59042" y="4787"/>
                  </a:lnTo>
                  <a:close/>
                </a:path>
                <a:path w="86995" h="33019">
                  <a:moveTo>
                    <a:pt x="59194" y="2374"/>
                  </a:moveTo>
                  <a:lnTo>
                    <a:pt x="59067" y="2387"/>
                  </a:lnTo>
                  <a:lnTo>
                    <a:pt x="58928" y="2400"/>
                  </a:lnTo>
                  <a:lnTo>
                    <a:pt x="58813" y="2273"/>
                  </a:lnTo>
                  <a:lnTo>
                    <a:pt x="58420" y="2451"/>
                  </a:lnTo>
                  <a:lnTo>
                    <a:pt x="58254" y="2628"/>
                  </a:lnTo>
                  <a:lnTo>
                    <a:pt x="58356" y="3035"/>
                  </a:lnTo>
                  <a:lnTo>
                    <a:pt x="58559" y="2870"/>
                  </a:lnTo>
                  <a:lnTo>
                    <a:pt x="58686" y="3263"/>
                  </a:lnTo>
                  <a:lnTo>
                    <a:pt x="58839" y="3251"/>
                  </a:lnTo>
                  <a:lnTo>
                    <a:pt x="58661" y="2743"/>
                  </a:lnTo>
                  <a:lnTo>
                    <a:pt x="58521" y="2819"/>
                  </a:lnTo>
                  <a:lnTo>
                    <a:pt x="58585" y="2476"/>
                  </a:lnTo>
                  <a:lnTo>
                    <a:pt x="59093" y="2743"/>
                  </a:lnTo>
                  <a:lnTo>
                    <a:pt x="58928" y="2489"/>
                  </a:lnTo>
                  <a:lnTo>
                    <a:pt x="59118" y="2540"/>
                  </a:lnTo>
                  <a:lnTo>
                    <a:pt x="59194" y="2374"/>
                  </a:lnTo>
                  <a:close/>
                </a:path>
                <a:path w="86995" h="33019">
                  <a:moveTo>
                    <a:pt x="59474" y="10604"/>
                  </a:moveTo>
                  <a:lnTo>
                    <a:pt x="57772" y="10604"/>
                  </a:lnTo>
                  <a:lnTo>
                    <a:pt x="57213" y="10604"/>
                  </a:lnTo>
                  <a:lnTo>
                    <a:pt x="57365" y="11010"/>
                  </a:lnTo>
                  <a:lnTo>
                    <a:pt x="56997" y="11049"/>
                  </a:lnTo>
                  <a:lnTo>
                    <a:pt x="56654" y="10922"/>
                  </a:lnTo>
                  <a:lnTo>
                    <a:pt x="56007" y="11328"/>
                  </a:lnTo>
                  <a:lnTo>
                    <a:pt x="59067" y="11823"/>
                  </a:lnTo>
                  <a:lnTo>
                    <a:pt x="59334" y="11049"/>
                  </a:lnTo>
                  <a:lnTo>
                    <a:pt x="59474" y="10604"/>
                  </a:lnTo>
                  <a:close/>
                </a:path>
                <a:path w="86995" h="33019">
                  <a:moveTo>
                    <a:pt x="59499" y="2565"/>
                  </a:moveTo>
                  <a:lnTo>
                    <a:pt x="59258" y="2374"/>
                  </a:lnTo>
                  <a:lnTo>
                    <a:pt x="59245" y="2806"/>
                  </a:lnTo>
                  <a:lnTo>
                    <a:pt x="59410" y="2730"/>
                  </a:lnTo>
                  <a:lnTo>
                    <a:pt x="59385" y="2590"/>
                  </a:lnTo>
                  <a:close/>
                </a:path>
                <a:path w="86995" h="33019">
                  <a:moveTo>
                    <a:pt x="59728" y="6718"/>
                  </a:moveTo>
                  <a:lnTo>
                    <a:pt x="57835" y="6718"/>
                  </a:lnTo>
                  <a:lnTo>
                    <a:pt x="57619" y="6718"/>
                  </a:lnTo>
                  <a:lnTo>
                    <a:pt x="56743" y="7835"/>
                  </a:lnTo>
                  <a:lnTo>
                    <a:pt x="56807" y="8280"/>
                  </a:lnTo>
                  <a:lnTo>
                    <a:pt x="58801" y="7175"/>
                  </a:lnTo>
                  <a:lnTo>
                    <a:pt x="59728" y="6718"/>
                  </a:lnTo>
                  <a:close/>
                </a:path>
                <a:path w="86995" h="33019">
                  <a:moveTo>
                    <a:pt x="60375" y="3238"/>
                  </a:moveTo>
                  <a:lnTo>
                    <a:pt x="59982" y="3289"/>
                  </a:lnTo>
                  <a:lnTo>
                    <a:pt x="59944" y="3149"/>
                  </a:lnTo>
                  <a:lnTo>
                    <a:pt x="59486" y="3746"/>
                  </a:lnTo>
                  <a:lnTo>
                    <a:pt x="59867" y="4013"/>
                  </a:lnTo>
                  <a:lnTo>
                    <a:pt x="59753" y="3619"/>
                  </a:lnTo>
                  <a:lnTo>
                    <a:pt x="60350" y="3568"/>
                  </a:lnTo>
                  <a:lnTo>
                    <a:pt x="60045" y="3517"/>
                  </a:lnTo>
                  <a:lnTo>
                    <a:pt x="60325" y="3289"/>
                  </a:lnTo>
                  <a:close/>
                </a:path>
                <a:path w="86995" h="33019">
                  <a:moveTo>
                    <a:pt x="60693" y="4305"/>
                  </a:moveTo>
                  <a:lnTo>
                    <a:pt x="60553" y="4254"/>
                  </a:lnTo>
                  <a:lnTo>
                    <a:pt x="60693" y="4305"/>
                  </a:lnTo>
                  <a:close/>
                </a:path>
                <a:path w="86995" h="33019">
                  <a:moveTo>
                    <a:pt x="60693" y="4127"/>
                  </a:moveTo>
                  <a:lnTo>
                    <a:pt x="60528" y="4140"/>
                  </a:lnTo>
                  <a:lnTo>
                    <a:pt x="60693" y="4127"/>
                  </a:lnTo>
                  <a:close/>
                </a:path>
                <a:path w="86995" h="33019">
                  <a:moveTo>
                    <a:pt x="61353" y="6972"/>
                  </a:moveTo>
                  <a:lnTo>
                    <a:pt x="61175" y="7112"/>
                  </a:lnTo>
                  <a:lnTo>
                    <a:pt x="60909" y="7150"/>
                  </a:lnTo>
                  <a:lnTo>
                    <a:pt x="60820" y="7505"/>
                  </a:lnTo>
                  <a:lnTo>
                    <a:pt x="60426" y="7670"/>
                  </a:lnTo>
                  <a:lnTo>
                    <a:pt x="60071" y="7848"/>
                  </a:lnTo>
                  <a:lnTo>
                    <a:pt x="59651" y="8128"/>
                  </a:lnTo>
                  <a:lnTo>
                    <a:pt x="59194" y="8864"/>
                  </a:lnTo>
                  <a:lnTo>
                    <a:pt x="57340" y="8775"/>
                  </a:lnTo>
                  <a:lnTo>
                    <a:pt x="57251" y="9829"/>
                  </a:lnTo>
                  <a:lnTo>
                    <a:pt x="57048" y="9791"/>
                  </a:lnTo>
                  <a:lnTo>
                    <a:pt x="57111" y="10071"/>
                  </a:lnTo>
                  <a:lnTo>
                    <a:pt x="57302" y="9931"/>
                  </a:lnTo>
                  <a:lnTo>
                    <a:pt x="57200" y="10198"/>
                  </a:lnTo>
                  <a:lnTo>
                    <a:pt x="57442" y="9931"/>
                  </a:lnTo>
                  <a:lnTo>
                    <a:pt x="57581" y="10071"/>
                  </a:lnTo>
                  <a:lnTo>
                    <a:pt x="57581" y="10198"/>
                  </a:lnTo>
                  <a:lnTo>
                    <a:pt x="57467" y="10414"/>
                  </a:lnTo>
                  <a:lnTo>
                    <a:pt x="57823" y="10337"/>
                  </a:lnTo>
                  <a:lnTo>
                    <a:pt x="59537" y="10452"/>
                  </a:lnTo>
                  <a:lnTo>
                    <a:pt x="59702" y="9931"/>
                  </a:lnTo>
                  <a:lnTo>
                    <a:pt x="60071" y="8864"/>
                  </a:lnTo>
                  <a:lnTo>
                    <a:pt x="60223" y="8394"/>
                  </a:lnTo>
                  <a:lnTo>
                    <a:pt x="61328" y="7150"/>
                  </a:lnTo>
                  <a:lnTo>
                    <a:pt x="61353" y="6972"/>
                  </a:lnTo>
                  <a:close/>
                </a:path>
                <a:path w="86995" h="33019">
                  <a:moveTo>
                    <a:pt x="61366" y="6959"/>
                  </a:moveTo>
                  <a:lnTo>
                    <a:pt x="61239" y="6921"/>
                  </a:lnTo>
                  <a:lnTo>
                    <a:pt x="61366" y="6959"/>
                  </a:lnTo>
                  <a:close/>
                </a:path>
                <a:path w="86995" h="33019">
                  <a:moveTo>
                    <a:pt x="61683" y="7048"/>
                  </a:moveTo>
                  <a:lnTo>
                    <a:pt x="61493" y="6858"/>
                  </a:lnTo>
                  <a:lnTo>
                    <a:pt x="61683" y="7048"/>
                  </a:lnTo>
                  <a:close/>
                </a:path>
                <a:path w="86995" h="33019">
                  <a:moveTo>
                    <a:pt x="64325" y="7327"/>
                  </a:moveTo>
                  <a:lnTo>
                    <a:pt x="63550" y="5168"/>
                  </a:lnTo>
                  <a:lnTo>
                    <a:pt x="63055" y="3784"/>
                  </a:lnTo>
                  <a:lnTo>
                    <a:pt x="62915" y="3378"/>
                  </a:lnTo>
                  <a:lnTo>
                    <a:pt x="62712" y="3467"/>
                  </a:lnTo>
                  <a:lnTo>
                    <a:pt x="62522" y="3759"/>
                  </a:lnTo>
                  <a:lnTo>
                    <a:pt x="62560" y="3467"/>
                  </a:lnTo>
                  <a:lnTo>
                    <a:pt x="62763" y="3378"/>
                  </a:lnTo>
                  <a:lnTo>
                    <a:pt x="62534" y="3327"/>
                  </a:lnTo>
                  <a:lnTo>
                    <a:pt x="62318" y="3200"/>
                  </a:lnTo>
                  <a:lnTo>
                    <a:pt x="62318" y="2984"/>
                  </a:lnTo>
                  <a:lnTo>
                    <a:pt x="62153" y="2908"/>
                  </a:lnTo>
                  <a:lnTo>
                    <a:pt x="61912" y="3200"/>
                  </a:lnTo>
                  <a:lnTo>
                    <a:pt x="62052" y="2921"/>
                  </a:lnTo>
                  <a:lnTo>
                    <a:pt x="61874" y="2908"/>
                  </a:lnTo>
                  <a:lnTo>
                    <a:pt x="61747" y="3111"/>
                  </a:lnTo>
                  <a:lnTo>
                    <a:pt x="61887" y="2730"/>
                  </a:lnTo>
                  <a:lnTo>
                    <a:pt x="61518" y="2514"/>
                  </a:lnTo>
                  <a:lnTo>
                    <a:pt x="61302" y="3111"/>
                  </a:lnTo>
                  <a:lnTo>
                    <a:pt x="61175" y="3784"/>
                  </a:lnTo>
                  <a:lnTo>
                    <a:pt x="60718" y="3098"/>
                  </a:lnTo>
                  <a:lnTo>
                    <a:pt x="60718" y="2921"/>
                  </a:lnTo>
                  <a:lnTo>
                    <a:pt x="60909" y="2819"/>
                  </a:lnTo>
                  <a:lnTo>
                    <a:pt x="61087" y="3098"/>
                  </a:lnTo>
                  <a:lnTo>
                    <a:pt x="61214" y="3060"/>
                  </a:lnTo>
                  <a:lnTo>
                    <a:pt x="61302" y="2755"/>
                  </a:lnTo>
                  <a:lnTo>
                    <a:pt x="60985" y="2908"/>
                  </a:lnTo>
                  <a:lnTo>
                    <a:pt x="61112" y="2730"/>
                  </a:lnTo>
                  <a:lnTo>
                    <a:pt x="60680" y="2489"/>
                  </a:lnTo>
                  <a:lnTo>
                    <a:pt x="60706" y="2349"/>
                  </a:lnTo>
                  <a:lnTo>
                    <a:pt x="60617" y="2489"/>
                  </a:lnTo>
                  <a:lnTo>
                    <a:pt x="60515" y="2171"/>
                  </a:lnTo>
                  <a:lnTo>
                    <a:pt x="60452" y="2489"/>
                  </a:lnTo>
                  <a:lnTo>
                    <a:pt x="59651" y="1790"/>
                  </a:lnTo>
                  <a:lnTo>
                    <a:pt x="59613" y="3289"/>
                  </a:lnTo>
                  <a:lnTo>
                    <a:pt x="59804" y="3149"/>
                  </a:lnTo>
                  <a:lnTo>
                    <a:pt x="59893" y="2971"/>
                  </a:lnTo>
                  <a:lnTo>
                    <a:pt x="60045" y="2971"/>
                  </a:lnTo>
                  <a:lnTo>
                    <a:pt x="60007" y="2755"/>
                  </a:lnTo>
                  <a:lnTo>
                    <a:pt x="60350" y="2692"/>
                  </a:lnTo>
                  <a:lnTo>
                    <a:pt x="60159" y="3238"/>
                  </a:lnTo>
                  <a:lnTo>
                    <a:pt x="60388" y="3086"/>
                  </a:lnTo>
                  <a:lnTo>
                    <a:pt x="60477" y="3644"/>
                  </a:lnTo>
                  <a:lnTo>
                    <a:pt x="60413" y="3111"/>
                  </a:lnTo>
                  <a:lnTo>
                    <a:pt x="60604" y="3111"/>
                  </a:lnTo>
                  <a:lnTo>
                    <a:pt x="60871" y="3708"/>
                  </a:lnTo>
                  <a:lnTo>
                    <a:pt x="60693" y="3517"/>
                  </a:lnTo>
                  <a:lnTo>
                    <a:pt x="60693" y="4127"/>
                  </a:lnTo>
                  <a:lnTo>
                    <a:pt x="60693" y="4305"/>
                  </a:lnTo>
                  <a:lnTo>
                    <a:pt x="60617" y="4483"/>
                  </a:lnTo>
                  <a:lnTo>
                    <a:pt x="60325" y="4965"/>
                  </a:lnTo>
                  <a:lnTo>
                    <a:pt x="60274" y="5346"/>
                  </a:lnTo>
                  <a:lnTo>
                    <a:pt x="60083" y="5156"/>
                  </a:lnTo>
                  <a:lnTo>
                    <a:pt x="60198" y="5537"/>
                  </a:lnTo>
                  <a:lnTo>
                    <a:pt x="60058" y="5499"/>
                  </a:lnTo>
                  <a:lnTo>
                    <a:pt x="60020" y="5156"/>
                  </a:lnTo>
                  <a:lnTo>
                    <a:pt x="59829" y="5346"/>
                  </a:lnTo>
                  <a:lnTo>
                    <a:pt x="59829" y="5664"/>
                  </a:lnTo>
                  <a:lnTo>
                    <a:pt x="59423" y="5626"/>
                  </a:lnTo>
                  <a:lnTo>
                    <a:pt x="59397" y="6184"/>
                  </a:lnTo>
                  <a:lnTo>
                    <a:pt x="59131" y="5981"/>
                  </a:lnTo>
                  <a:lnTo>
                    <a:pt x="58978" y="5727"/>
                  </a:lnTo>
                  <a:lnTo>
                    <a:pt x="59182" y="5372"/>
                  </a:lnTo>
                  <a:lnTo>
                    <a:pt x="58813" y="5613"/>
                  </a:lnTo>
                  <a:lnTo>
                    <a:pt x="58623" y="5727"/>
                  </a:lnTo>
                  <a:lnTo>
                    <a:pt x="58420" y="5765"/>
                  </a:lnTo>
                  <a:lnTo>
                    <a:pt x="58305" y="5918"/>
                  </a:lnTo>
                  <a:lnTo>
                    <a:pt x="58610" y="5981"/>
                  </a:lnTo>
                  <a:lnTo>
                    <a:pt x="58178" y="6248"/>
                  </a:lnTo>
                  <a:lnTo>
                    <a:pt x="57950" y="6223"/>
                  </a:lnTo>
                  <a:lnTo>
                    <a:pt x="57734" y="6159"/>
                  </a:lnTo>
                  <a:lnTo>
                    <a:pt x="57810" y="6629"/>
                  </a:lnTo>
                  <a:lnTo>
                    <a:pt x="59905" y="6629"/>
                  </a:lnTo>
                  <a:lnTo>
                    <a:pt x="60680" y="6248"/>
                  </a:lnTo>
                  <a:lnTo>
                    <a:pt x="60807" y="6184"/>
                  </a:lnTo>
                  <a:lnTo>
                    <a:pt x="61861" y="5664"/>
                  </a:lnTo>
                  <a:lnTo>
                    <a:pt x="62115" y="5537"/>
                  </a:lnTo>
                  <a:lnTo>
                    <a:pt x="62496" y="5346"/>
                  </a:lnTo>
                  <a:lnTo>
                    <a:pt x="62865" y="5168"/>
                  </a:lnTo>
                  <a:lnTo>
                    <a:pt x="64325" y="7327"/>
                  </a:lnTo>
                  <a:close/>
                </a:path>
                <a:path w="86995" h="33019">
                  <a:moveTo>
                    <a:pt x="65214" y="30441"/>
                  </a:moveTo>
                  <a:lnTo>
                    <a:pt x="65201" y="30251"/>
                  </a:lnTo>
                  <a:lnTo>
                    <a:pt x="64973" y="30378"/>
                  </a:lnTo>
                  <a:lnTo>
                    <a:pt x="64617" y="30619"/>
                  </a:lnTo>
                  <a:lnTo>
                    <a:pt x="65138" y="30581"/>
                  </a:lnTo>
                  <a:lnTo>
                    <a:pt x="65214" y="30441"/>
                  </a:lnTo>
                  <a:close/>
                </a:path>
                <a:path w="86995" h="33019">
                  <a:moveTo>
                    <a:pt x="66357" y="29959"/>
                  </a:moveTo>
                  <a:lnTo>
                    <a:pt x="65773" y="29921"/>
                  </a:lnTo>
                  <a:lnTo>
                    <a:pt x="65544" y="29933"/>
                  </a:lnTo>
                  <a:lnTo>
                    <a:pt x="65455" y="30200"/>
                  </a:lnTo>
                  <a:lnTo>
                    <a:pt x="65671" y="30149"/>
                  </a:lnTo>
                  <a:lnTo>
                    <a:pt x="65862" y="30162"/>
                  </a:lnTo>
                  <a:lnTo>
                    <a:pt x="66357" y="29959"/>
                  </a:lnTo>
                  <a:close/>
                </a:path>
                <a:path w="86995" h="33019">
                  <a:moveTo>
                    <a:pt x="66738" y="21869"/>
                  </a:moveTo>
                  <a:lnTo>
                    <a:pt x="66484" y="21678"/>
                  </a:lnTo>
                  <a:lnTo>
                    <a:pt x="65976" y="21894"/>
                  </a:lnTo>
                  <a:lnTo>
                    <a:pt x="66408" y="22047"/>
                  </a:lnTo>
                  <a:lnTo>
                    <a:pt x="66725" y="21945"/>
                  </a:lnTo>
                  <a:close/>
                </a:path>
                <a:path w="86995" h="33019">
                  <a:moveTo>
                    <a:pt x="68313" y="28930"/>
                  </a:moveTo>
                  <a:lnTo>
                    <a:pt x="68186" y="28917"/>
                  </a:lnTo>
                  <a:lnTo>
                    <a:pt x="68199" y="29044"/>
                  </a:lnTo>
                  <a:close/>
                </a:path>
                <a:path w="86995" h="33019">
                  <a:moveTo>
                    <a:pt x="68592" y="29171"/>
                  </a:moveTo>
                  <a:lnTo>
                    <a:pt x="68122" y="29679"/>
                  </a:lnTo>
                  <a:lnTo>
                    <a:pt x="68491" y="29552"/>
                  </a:lnTo>
                  <a:lnTo>
                    <a:pt x="68592" y="29171"/>
                  </a:lnTo>
                  <a:close/>
                </a:path>
                <a:path w="86995" h="33019">
                  <a:moveTo>
                    <a:pt x="68681" y="28549"/>
                  </a:moveTo>
                  <a:lnTo>
                    <a:pt x="68516" y="28562"/>
                  </a:lnTo>
                  <a:lnTo>
                    <a:pt x="68414" y="28752"/>
                  </a:lnTo>
                  <a:lnTo>
                    <a:pt x="68351" y="28917"/>
                  </a:lnTo>
                  <a:lnTo>
                    <a:pt x="68529" y="28892"/>
                  </a:lnTo>
                  <a:lnTo>
                    <a:pt x="68656" y="28663"/>
                  </a:lnTo>
                  <a:close/>
                </a:path>
                <a:path w="86995" h="33019">
                  <a:moveTo>
                    <a:pt x="68872" y="29425"/>
                  </a:moveTo>
                  <a:lnTo>
                    <a:pt x="68491" y="29552"/>
                  </a:lnTo>
                  <a:lnTo>
                    <a:pt x="68440" y="29718"/>
                  </a:lnTo>
                  <a:lnTo>
                    <a:pt x="68567" y="29616"/>
                  </a:lnTo>
                  <a:lnTo>
                    <a:pt x="68872" y="29425"/>
                  </a:lnTo>
                  <a:close/>
                </a:path>
                <a:path w="86995" h="33019">
                  <a:moveTo>
                    <a:pt x="69075" y="30137"/>
                  </a:moveTo>
                  <a:lnTo>
                    <a:pt x="68376" y="29921"/>
                  </a:lnTo>
                  <a:lnTo>
                    <a:pt x="68694" y="29908"/>
                  </a:lnTo>
                  <a:lnTo>
                    <a:pt x="68580" y="29629"/>
                  </a:lnTo>
                  <a:lnTo>
                    <a:pt x="68414" y="29806"/>
                  </a:lnTo>
                  <a:lnTo>
                    <a:pt x="68097" y="29845"/>
                  </a:lnTo>
                  <a:lnTo>
                    <a:pt x="68148" y="30137"/>
                  </a:lnTo>
                  <a:lnTo>
                    <a:pt x="68821" y="30060"/>
                  </a:lnTo>
                  <a:lnTo>
                    <a:pt x="68795" y="30302"/>
                  </a:lnTo>
                  <a:lnTo>
                    <a:pt x="69075" y="30137"/>
                  </a:lnTo>
                  <a:close/>
                </a:path>
                <a:path w="86995" h="33019">
                  <a:moveTo>
                    <a:pt x="69430" y="31242"/>
                  </a:moveTo>
                  <a:lnTo>
                    <a:pt x="69138" y="30899"/>
                  </a:lnTo>
                  <a:lnTo>
                    <a:pt x="69265" y="30911"/>
                  </a:lnTo>
                  <a:lnTo>
                    <a:pt x="69418" y="30759"/>
                  </a:lnTo>
                  <a:lnTo>
                    <a:pt x="69024" y="30657"/>
                  </a:lnTo>
                  <a:lnTo>
                    <a:pt x="69075" y="30810"/>
                  </a:lnTo>
                  <a:lnTo>
                    <a:pt x="68999" y="31064"/>
                  </a:lnTo>
                  <a:lnTo>
                    <a:pt x="69189" y="31076"/>
                  </a:lnTo>
                  <a:lnTo>
                    <a:pt x="69265" y="31267"/>
                  </a:lnTo>
                  <a:lnTo>
                    <a:pt x="69430" y="31242"/>
                  </a:lnTo>
                  <a:close/>
                </a:path>
                <a:path w="86995" h="33019">
                  <a:moveTo>
                    <a:pt x="69481" y="7315"/>
                  </a:moveTo>
                  <a:lnTo>
                    <a:pt x="68567" y="7429"/>
                  </a:lnTo>
                  <a:lnTo>
                    <a:pt x="68732" y="7023"/>
                  </a:lnTo>
                  <a:lnTo>
                    <a:pt x="67703" y="7213"/>
                  </a:lnTo>
                  <a:lnTo>
                    <a:pt x="67932" y="6756"/>
                  </a:lnTo>
                  <a:lnTo>
                    <a:pt x="67106" y="6642"/>
                  </a:lnTo>
                  <a:lnTo>
                    <a:pt x="67030" y="7251"/>
                  </a:lnTo>
                  <a:lnTo>
                    <a:pt x="66751" y="7823"/>
                  </a:lnTo>
                  <a:lnTo>
                    <a:pt x="65278" y="8839"/>
                  </a:lnTo>
                  <a:lnTo>
                    <a:pt x="69481" y="7315"/>
                  </a:lnTo>
                  <a:close/>
                </a:path>
                <a:path w="86995" h="33019">
                  <a:moveTo>
                    <a:pt x="69596" y="28105"/>
                  </a:moveTo>
                  <a:lnTo>
                    <a:pt x="69062" y="28613"/>
                  </a:lnTo>
                  <a:lnTo>
                    <a:pt x="68770" y="28562"/>
                  </a:lnTo>
                  <a:lnTo>
                    <a:pt x="68592" y="29171"/>
                  </a:lnTo>
                  <a:lnTo>
                    <a:pt x="69126" y="28613"/>
                  </a:lnTo>
                  <a:lnTo>
                    <a:pt x="69596" y="28105"/>
                  </a:lnTo>
                  <a:close/>
                </a:path>
                <a:path w="86995" h="33019">
                  <a:moveTo>
                    <a:pt x="69913" y="30632"/>
                  </a:moveTo>
                  <a:lnTo>
                    <a:pt x="69837" y="30162"/>
                  </a:lnTo>
                  <a:lnTo>
                    <a:pt x="69481" y="30365"/>
                  </a:lnTo>
                  <a:lnTo>
                    <a:pt x="69507" y="30657"/>
                  </a:lnTo>
                  <a:lnTo>
                    <a:pt x="69913" y="30657"/>
                  </a:lnTo>
                  <a:close/>
                </a:path>
                <a:path w="86995" h="33019">
                  <a:moveTo>
                    <a:pt x="78155" y="22225"/>
                  </a:moveTo>
                  <a:lnTo>
                    <a:pt x="77774" y="22428"/>
                  </a:lnTo>
                  <a:lnTo>
                    <a:pt x="77787" y="22618"/>
                  </a:lnTo>
                  <a:lnTo>
                    <a:pt x="77495" y="22555"/>
                  </a:lnTo>
                  <a:lnTo>
                    <a:pt x="77546" y="22796"/>
                  </a:lnTo>
                  <a:lnTo>
                    <a:pt x="77304" y="22529"/>
                  </a:lnTo>
                  <a:lnTo>
                    <a:pt x="77419" y="22796"/>
                  </a:lnTo>
                  <a:lnTo>
                    <a:pt x="77216" y="22733"/>
                  </a:lnTo>
                  <a:lnTo>
                    <a:pt x="77254" y="23202"/>
                  </a:lnTo>
                  <a:lnTo>
                    <a:pt x="76733" y="23228"/>
                  </a:lnTo>
                  <a:lnTo>
                    <a:pt x="77190" y="23558"/>
                  </a:lnTo>
                  <a:lnTo>
                    <a:pt x="77622" y="23647"/>
                  </a:lnTo>
                  <a:lnTo>
                    <a:pt x="78155" y="22225"/>
                  </a:lnTo>
                  <a:close/>
                </a:path>
                <a:path w="86995" h="33019">
                  <a:moveTo>
                    <a:pt x="78320" y="19291"/>
                  </a:moveTo>
                  <a:lnTo>
                    <a:pt x="76987" y="19596"/>
                  </a:lnTo>
                  <a:lnTo>
                    <a:pt x="77406" y="19481"/>
                  </a:lnTo>
                  <a:lnTo>
                    <a:pt x="77216" y="19037"/>
                  </a:lnTo>
                  <a:lnTo>
                    <a:pt x="76784" y="18986"/>
                  </a:lnTo>
                  <a:lnTo>
                    <a:pt x="76835" y="18491"/>
                  </a:lnTo>
                  <a:lnTo>
                    <a:pt x="76936" y="18618"/>
                  </a:lnTo>
                  <a:lnTo>
                    <a:pt x="77190" y="18973"/>
                  </a:lnTo>
                  <a:lnTo>
                    <a:pt x="77177" y="18567"/>
                  </a:lnTo>
                  <a:lnTo>
                    <a:pt x="76974" y="18516"/>
                  </a:lnTo>
                  <a:lnTo>
                    <a:pt x="77381" y="17475"/>
                  </a:lnTo>
                  <a:lnTo>
                    <a:pt x="75933" y="16459"/>
                  </a:lnTo>
                  <a:lnTo>
                    <a:pt x="75501" y="15227"/>
                  </a:lnTo>
                  <a:lnTo>
                    <a:pt x="74942" y="14846"/>
                  </a:lnTo>
                  <a:lnTo>
                    <a:pt x="75069" y="14452"/>
                  </a:lnTo>
                  <a:lnTo>
                    <a:pt x="74688" y="14097"/>
                  </a:lnTo>
                  <a:lnTo>
                    <a:pt x="74206" y="14503"/>
                  </a:lnTo>
                  <a:lnTo>
                    <a:pt x="73875" y="15417"/>
                  </a:lnTo>
                  <a:lnTo>
                    <a:pt x="73621" y="15824"/>
                  </a:lnTo>
                  <a:lnTo>
                    <a:pt x="72974" y="16548"/>
                  </a:lnTo>
                  <a:lnTo>
                    <a:pt x="72199" y="24206"/>
                  </a:lnTo>
                  <a:lnTo>
                    <a:pt x="73113" y="22656"/>
                  </a:lnTo>
                  <a:lnTo>
                    <a:pt x="74599" y="21450"/>
                  </a:lnTo>
                  <a:lnTo>
                    <a:pt x="75438" y="22694"/>
                  </a:lnTo>
                  <a:lnTo>
                    <a:pt x="76187" y="21450"/>
                  </a:lnTo>
                  <a:lnTo>
                    <a:pt x="76415" y="21056"/>
                  </a:lnTo>
                  <a:lnTo>
                    <a:pt x="76479" y="22517"/>
                  </a:lnTo>
                  <a:lnTo>
                    <a:pt x="77317" y="21056"/>
                  </a:lnTo>
                  <a:lnTo>
                    <a:pt x="78155" y="19596"/>
                  </a:lnTo>
                  <a:lnTo>
                    <a:pt x="78320" y="19291"/>
                  </a:lnTo>
                  <a:close/>
                </a:path>
                <a:path w="86995" h="33019">
                  <a:moveTo>
                    <a:pt x="80022" y="23964"/>
                  </a:moveTo>
                  <a:lnTo>
                    <a:pt x="79146" y="22606"/>
                  </a:lnTo>
                  <a:lnTo>
                    <a:pt x="79273" y="21805"/>
                  </a:lnTo>
                  <a:lnTo>
                    <a:pt x="79197" y="22199"/>
                  </a:lnTo>
                  <a:lnTo>
                    <a:pt x="78701" y="22555"/>
                  </a:lnTo>
                  <a:lnTo>
                    <a:pt x="78841" y="22656"/>
                  </a:lnTo>
                  <a:lnTo>
                    <a:pt x="78981" y="22682"/>
                  </a:lnTo>
                  <a:lnTo>
                    <a:pt x="77863" y="24638"/>
                  </a:lnTo>
                  <a:lnTo>
                    <a:pt x="77038" y="25184"/>
                  </a:lnTo>
                  <a:lnTo>
                    <a:pt x="76847" y="25387"/>
                  </a:lnTo>
                  <a:lnTo>
                    <a:pt x="76085" y="25501"/>
                  </a:lnTo>
                  <a:lnTo>
                    <a:pt x="76060" y="24942"/>
                  </a:lnTo>
                  <a:lnTo>
                    <a:pt x="75374" y="24866"/>
                  </a:lnTo>
                  <a:lnTo>
                    <a:pt x="74422" y="25019"/>
                  </a:lnTo>
                  <a:lnTo>
                    <a:pt x="74231" y="25704"/>
                  </a:lnTo>
                  <a:lnTo>
                    <a:pt x="73812" y="25971"/>
                  </a:lnTo>
                  <a:lnTo>
                    <a:pt x="73012" y="25844"/>
                  </a:lnTo>
                  <a:lnTo>
                    <a:pt x="72885" y="25908"/>
                  </a:lnTo>
                  <a:lnTo>
                    <a:pt x="72847" y="26162"/>
                  </a:lnTo>
                  <a:lnTo>
                    <a:pt x="72580" y="26200"/>
                  </a:lnTo>
                  <a:lnTo>
                    <a:pt x="72351" y="26962"/>
                  </a:lnTo>
                  <a:lnTo>
                    <a:pt x="73177" y="26136"/>
                  </a:lnTo>
                  <a:lnTo>
                    <a:pt x="73279" y="26606"/>
                  </a:lnTo>
                  <a:lnTo>
                    <a:pt x="73787" y="26682"/>
                  </a:lnTo>
                  <a:lnTo>
                    <a:pt x="74104" y="27406"/>
                  </a:lnTo>
                  <a:lnTo>
                    <a:pt x="74942" y="27609"/>
                  </a:lnTo>
                  <a:lnTo>
                    <a:pt x="76860" y="27546"/>
                  </a:lnTo>
                  <a:lnTo>
                    <a:pt x="77025" y="26136"/>
                  </a:lnTo>
                  <a:lnTo>
                    <a:pt x="77050" y="25971"/>
                  </a:lnTo>
                  <a:lnTo>
                    <a:pt x="77152" y="25844"/>
                  </a:lnTo>
                  <a:lnTo>
                    <a:pt x="77660" y="25501"/>
                  </a:lnTo>
                  <a:lnTo>
                    <a:pt x="78117" y="25196"/>
                  </a:lnTo>
                  <a:lnTo>
                    <a:pt x="77762" y="25666"/>
                  </a:lnTo>
                  <a:lnTo>
                    <a:pt x="77978" y="25450"/>
                  </a:lnTo>
                  <a:lnTo>
                    <a:pt x="78359" y="25349"/>
                  </a:lnTo>
                  <a:lnTo>
                    <a:pt x="78409" y="25107"/>
                  </a:lnTo>
                  <a:lnTo>
                    <a:pt x="78473" y="24803"/>
                  </a:lnTo>
                  <a:lnTo>
                    <a:pt x="79019" y="24917"/>
                  </a:lnTo>
                  <a:lnTo>
                    <a:pt x="79146" y="24803"/>
                  </a:lnTo>
                  <a:lnTo>
                    <a:pt x="79425" y="24549"/>
                  </a:lnTo>
                  <a:lnTo>
                    <a:pt x="79590" y="24257"/>
                  </a:lnTo>
                  <a:lnTo>
                    <a:pt x="80022" y="23964"/>
                  </a:lnTo>
                  <a:close/>
                </a:path>
                <a:path w="86995" h="33019">
                  <a:moveTo>
                    <a:pt x="86398" y="32664"/>
                  </a:moveTo>
                  <a:lnTo>
                    <a:pt x="85547" y="31572"/>
                  </a:lnTo>
                  <a:lnTo>
                    <a:pt x="85432" y="30975"/>
                  </a:lnTo>
                  <a:lnTo>
                    <a:pt x="83718" y="30632"/>
                  </a:lnTo>
                  <a:lnTo>
                    <a:pt x="83731" y="32829"/>
                  </a:lnTo>
                  <a:lnTo>
                    <a:pt x="85420" y="32854"/>
                  </a:lnTo>
                  <a:lnTo>
                    <a:pt x="86398" y="32664"/>
                  </a:lnTo>
                  <a:close/>
                </a:path>
              </a:pathLst>
            </a:custGeom>
            <a:solidFill>
              <a:srgbClr val="E6E7E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" name="object 1774"/>
            <p:cNvSpPr/>
            <p:nvPr/>
          </p:nvSpPr>
          <p:spPr>
            <a:xfrm>
              <a:off x="5968568" y="3028568"/>
              <a:ext cx="74295" cy="34290"/>
            </a:xfrm>
            <a:custGeom>
              <a:avLst/>
              <a:gdLst/>
              <a:ahLst/>
              <a:cxnLst/>
              <a:rect l="l" t="t" r="r" b="b"/>
              <a:pathLst>
                <a:path w="74295" h="34289">
                  <a:moveTo>
                    <a:pt x="533" y="13004"/>
                  </a:moveTo>
                  <a:lnTo>
                    <a:pt x="304" y="12331"/>
                  </a:lnTo>
                  <a:lnTo>
                    <a:pt x="50" y="12192"/>
                  </a:lnTo>
                  <a:lnTo>
                    <a:pt x="0" y="12357"/>
                  </a:lnTo>
                  <a:lnTo>
                    <a:pt x="355" y="13246"/>
                  </a:lnTo>
                  <a:lnTo>
                    <a:pt x="533" y="13296"/>
                  </a:lnTo>
                  <a:lnTo>
                    <a:pt x="533" y="13004"/>
                  </a:lnTo>
                  <a:close/>
                </a:path>
                <a:path w="74295" h="34289">
                  <a:moveTo>
                    <a:pt x="2705" y="15011"/>
                  </a:moveTo>
                  <a:lnTo>
                    <a:pt x="1778" y="14363"/>
                  </a:lnTo>
                  <a:lnTo>
                    <a:pt x="1714" y="14744"/>
                  </a:lnTo>
                  <a:lnTo>
                    <a:pt x="1892" y="14820"/>
                  </a:lnTo>
                  <a:lnTo>
                    <a:pt x="2032" y="14947"/>
                  </a:lnTo>
                  <a:lnTo>
                    <a:pt x="2044" y="15074"/>
                  </a:lnTo>
                  <a:lnTo>
                    <a:pt x="2705" y="15011"/>
                  </a:lnTo>
                  <a:close/>
                </a:path>
                <a:path w="74295" h="34289">
                  <a:moveTo>
                    <a:pt x="4140" y="19875"/>
                  </a:moveTo>
                  <a:lnTo>
                    <a:pt x="3695" y="19126"/>
                  </a:lnTo>
                  <a:lnTo>
                    <a:pt x="2819" y="18923"/>
                  </a:lnTo>
                  <a:lnTo>
                    <a:pt x="3175" y="18161"/>
                  </a:lnTo>
                  <a:lnTo>
                    <a:pt x="1828" y="18338"/>
                  </a:lnTo>
                  <a:lnTo>
                    <a:pt x="1612" y="18415"/>
                  </a:lnTo>
                  <a:lnTo>
                    <a:pt x="1943" y="18745"/>
                  </a:lnTo>
                  <a:lnTo>
                    <a:pt x="1498" y="18669"/>
                  </a:lnTo>
                  <a:lnTo>
                    <a:pt x="1612" y="18897"/>
                  </a:lnTo>
                  <a:lnTo>
                    <a:pt x="2082" y="19278"/>
                  </a:lnTo>
                  <a:lnTo>
                    <a:pt x="1854" y="19418"/>
                  </a:lnTo>
                  <a:lnTo>
                    <a:pt x="1816" y="19862"/>
                  </a:lnTo>
                  <a:lnTo>
                    <a:pt x="2832" y="19812"/>
                  </a:lnTo>
                  <a:lnTo>
                    <a:pt x="3111" y="20447"/>
                  </a:lnTo>
                  <a:lnTo>
                    <a:pt x="3835" y="20548"/>
                  </a:lnTo>
                  <a:lnTo>
                    <a:pt x="4140" y="19875"/>
                  </a:lnTo>
                  <a:close/>
                </a:path>
                <a:path w="74295" h="34289">
                  <a:moveTo>
                    <a:pt x="12649" y="25946"/>
                  </a:moveTo>
                  <a:lnTo>
                    <a:pt x="12268" y="25666"/>
                  </a:lnTo>
                  <a:lnTo>
                    <a:pt x="12077" y="25577"/>
                  </a:lnTo>
                  <a:lnTo>
                    <a:pt x="11950" y="25336"/>
                  </a:lnTo>
                  <a:lnTo>
                    <a:pt x="11798" y="24993"/>
                  </a:lnTo>
                  <a:lnTo>
                    <a:pt x="11544" y="24853"/>
                  </a:lnTo>
                  <a:lnTo>
                    <a:pt x="11353" y="24511"/>
                  </a:lnTo>
                  <a:lnTo>
                    <a:pt x="12141" y="24625"/>
                  </a:lnTo>
                  <a:lnTo>
                    <a:pt x="12103" y="24041"/>
                  </a:lnTo>
                  <a:lnTo>
                    <a:pt x="11887" y="24168"/>
                  </a:lnTo>
                  <a:lnTo>
                    <a:pt x="10553" y="23990"/>
                  </a:lnTo>
                  <a:lnTo>
                    <a:pt x="10350" y="24117"/>
                  </a:lnTo>
                  <a:lnTo>
                    <a:pt x="10033" y="24879"/>
                  </a:lnTo>
                  <a:lnTo>
                    <a:pt x="10934" y="24777"/>
                  </a:lnTo>
                  <a:lnTo>
                    <a:pt x="10985" y="25057"/>
                  </a:lnTo>
                  <a:lnTo>
                    <a:pt x="11379" y="25336"/>
                  </a:lnTo>
                  <a:lnTo>
                    <a:pt x="12052" y="25781"/>
                  </a:lnTo>
                  <a:lnTo>
                    <a:pt x="12395" y="26174"/>
                  </a:lnTo>
                  <a:lnTo>
                    <a:pt x="12649" y="25946"/>
                  </a:lnTo>
                  <a:close/>
                </a:path>
                <a:path w="74295" h="34289">
                  <a:moveTo>
                    <a:pt x="14097" y="26619"/>
                  </a:moveTo>
                  <a:close/>
                </a:path>
                <a:path w="74295" h="34289">
                  <a:moveTo>
                    <a:pt x="16624" y="22326"/>
                  </a:moveTo>
                  <a:lnTo>
                    <a:pt x="15684" y="22517"/>
                  </a:lnTo>
                  <a:lnTo>
                    <a:pt x="15735" y="22377"/>
                  </a:lnTo>
                  <a:lnTo>
                    <a:pt x="15786" y="22250"/>
                  </a:lnTo>
                  <a:lnTo>
                    <a:pt x="15494" y="22199"/>
                  </a:lnTo>
                  <a:lnTo>
                    <a:pt x="15303" y="22021"/>
                  </a:lnTo>
                  <a:lnTo>
                    <a:pt x="15163" y="22377"/>
                  </a:lnTo>
                  <a:lnTo>
                    <a:pt x="14668" y="22225"/>
                  </a:lnTo>
                  <a:lnTo>
                    <a:pt x="14452" y="22377"/>
                  </a:lnTo>
                  <a:lnTo>
                    <a:pt x="14389" y="22517"/>
                  </a:lnTo>
                  <a:lnTo>
                    <a:pt x="14554" y="23088"/>
                  </a:lnTo>
                  <a:lnTo>
                    <a:pt x="16598" y="23088"/>
                  </a:lnTo>
                  <a:lnTo>
                    <a:pt x="16624" y="22517"/>
                  </a:lnTo>
                  <a:lnTo>
                    <a:pt x="16624" y="22326"/>
                  </a:lnTo>
                  <a:close/>
                </a:path>
                <a:path w="74295" h="34289">
                  <a:moveTo>
                    <a:pt x="18084" y="29349"/>
                  </a:moveTo>
                  <a:lnTo>
                    <a:pt x="17183" y="28295"/>
                  </a:lnTo>
                  <a:lnTo>
                    <a:pt x="16979" y="27305"/>
                  </a:lnTo>
                  <a:lnTo>
                    <a:pt x="16903" y="26428"/>
                  </a:lnTo>
                  <a:lnTo>
                    <a:pt x="16941" y="24231"/>
                  </a:lnTo>
                  <a:lnTo>
                    <a:pt x="16713" y="23837"/>
                  </a:lnTo>
                  <a:lnTo>
                    <a:pt x="16598" y="23291"/>
                  </a:lnTo>
                  <a:lnTo>
                    <a:pt x="14617" y="23291"/>
                  </a:lnTo>
                  <a:lnTo>
                    <a:pt x="13335" y="23291"/>
                  </a:lnTo>
                  <a:lnTo>
                    <a:pt x="13195" y="23736"/>
                  </a:lnTo>
                  <a:lnTo>
                    <a:pt x="12115" y="23837"/>
                  </a:lnTo>
                  <a:lnTo>
                    <a:pt x="12382" y="25158"/>
                  </a:lnTo>
                  <a:lnTo>
                    <a:pt x="13081" y="25361"/>
                  </a:lnTo>
                  <a:lnTo>
                    <a:pt x="12687" y="25527"/>
                  </a:lnTo>
                  <a:lnTo>
                    <a:pt x="12738" y="26238"/>
                  </a:lnTo>
                  <a:lnTo>
                    <a:pt x="13258" y="26454"/>
                  </a:lnTo>
                  <a:lnTo>
                    <a:pt x="13868" y="26695"/>
                  </a:lnTo>
                  <a:lnTo>
                    <a:pt x="13703" y="26187"/>
                  </a:lnTo>
                  <a:lnTo>
                    <a:pt x="13550" y="25933"/>
                  </a:lnTo>
                  <a:lnTo>
                    <a:pt x="14020" y="26517"/>
                  </a:lnTo>
                  <a:lnTo>
                    <a:pt x="13982" y="26758"/>
                  </a:lnTo>
                  <a:lnTo>
                    <a:pt x="14452" y="27305"/>
                  </a:lnTo>
                  <a:lnTo>
                    <a:pt x="14833" y="27508"/>
                  </a:lnTo>
                  <a:lnTo>
                    <a:pt x="15303" y="27851"/>
                  </a:lnTo>
                  <a:lnTo>
                    <a:pt x="16243" y="28473"/>
                  </a:lnTo>
                  <a:lnTo>
                    <a:pt x="16611" y="28765"/>
                  </a:lnTo>
                  <a:lnTo>
                    <a:pt x="16332" y="28930"/>
                  </a:lnTo>
                  <a:lnTo>
                    <a:pt x="17018" y="30175"/>
                  </a:lnTo>
                  <a:lnTo>
                    <a:pt x="17792" y="30099"/>
                  </a:lnTo>
                  <a:lnTo>
                    <a:pt x="18084" y="29349"/>
                  </a:lnTo>
                  <a:close/>
                </a:path>
                <a:path w="74295" h="34289">
                  <a:moveTo>
                    <a:pt x="18161" y="3175"/>
                  </a:moveTo>
                  <a:lnTo>
                    <a:pt x="18122" y="2971"/>
                  </a:lnTo>
                  <a:lnTo>
                    <a:pt x="17995" y="3175"/>
                  </a:lnTo>
                  <a:lnTo>
                    <a:pt x="18161" y="3175"/>
                  </a:lnTo>
                  <a:close/>
                </a:path>
                <a:path w="74295" h="34289">
                  <a:moveTo>
                    <a:pt x="18288" y="3060"/>
                  </a:moveTo>
                  <a:close/>
                </a:path>
                <a:path w="74295" h="34289">
                  <a:moveTo>
                    <a:pt x="18948" y="4737"/>
                  </a:moveTo>
                  <a:lnTo>
                    <a:pt x="18821" y="4495"/>
                  </a:lnTo>
                  <a:lnTo>
                    <a:pt x="18745" y="4064"/>
                  </a:lnTo>
                  <a:lnTo>
                    <a:pt x="18859" y="3911"/>
                  </a:lnTo>
                  <a:lnTo>
                    <a:pt x="18224" y="4038"/>
                  </a:lnTo>
                  <a:lnTo>
                    <a:pt x="18821" y="4610"/>
                  </a:lnTo>
                  <a:lnTo>
                    <a:pt x="18948" y="4737"/>
                  </a:lnTo>
                  <a:close/>
                </a:path>
                <a:path w="74295" h="34289">
                  <a:moveTo>
                    <a:pt x="19342" y="5080"/>
                  </a:moveTo>
                  <a:lnTo>
                    <a:pt x="19316" y="4800"/>
                  </a:lnTo>
                  <a:lnTo>
                    <a:pt x="19177" y="4851"/>
                  </a:lnTo>
                  <a:lnTo>
                    <a:pt x="19265" y="5118"/>
                  </a:lnTo>
                  <a:close/>
                </a:path>
                <a:path w="74295" h="34289">
                  <a:moveTo>
                    <a:pt x="19558" y="21120"/>
                  </a:moveTo>
                  <a:lnTo>
                    <a:pt x="15113" y="16344"/>
                  </a:lnTo>
                  <a:lnTo>
                    <a:pt x="13360" y="14744"/>
                  </a:lnTo>
                  <a:lnTo>
                    <a:pt x="12407" y="12750"/>
                  </a:lnTo>
                  <a:lnTo>
                    <a:pt x="10058" y="14897"/>
                  </a:lnTo>
                  <a:lnTo>
                    <a:pt x="9740" y="15074"/>
                  </a:lnTo>
                  <a:lnTo>
                    <a:pt x="9702" y="14617"/>
                  </a:lnTo>
                  <a:lnTo>
                    <a:pt x="9461" y="14541"/>
                  </a:lnTo>
                  <a:lnTo>
                    <a:pt x="8483" y="14795"/>
                  </a:lnTo>
                  <a:lnTo>
                    <a:pt x="8788" y="15354"/>
                  </a:lnTo>
                  <a:lnTo>
                    <a:pt x="7696" y="14681"/>
                  </a:lnTo>
                  <a:lnTo>
                    <a:pt x="6946" y="14541"/>
                  </a:lnTo>
                  <a:lnTo>
                    <a:pt x="6591" y="18402"/>
                  </a:lnTo>
                  <a:lnTo>
                    <a:pt x="6337" y="18770"/>
                  </a:lnTo>
                  <a:lnTo>
                    <a:pt x="6108" y="19291"/>
                  </a:lnTo>
                  <a:lnTo>
                    <a:pt x="8089" y="19723"/>
                  </a:lnTo>
                  <a:lnTo>
                    <a:pt x="8280" y="19926"/>
                  </a:lnTo>
                  <a:lnTo>
                    <a:pt x="11239" y="21234"/>
                  </a:lnTo>
                  <a:lnTo>
                    <a:pt x="19558" y="21120"/>
                  </a:lnTo>
                  <a:close/>
                </a:path>
                <a:path w="74295" h="34289">
                  <a:moveTo>
                    <a:pt x="21691" y="4241"/>
                  </a:moveTo>
                  <a:lnTo>
                    <a:pt x="20866" y="2552"/>
                  </a:lnTo>
                  <a:lnTo>
                    <a:pt x="20218" y="1752"/>
                  </a:lnTo>
                  <a:lnTo>
                    <a:pt x="19786" y="1498"/>
                  </a:lnTo>
                  <a:lnTo>
                    <a:pt x="19989" y="1765"/>
                  </a:lnTo>
                  <a:lnTo>
                    <a:pt x="19824" y="1943"/>
                  </a:lnTo>
                  <a:lnTo>
                    <a:pt x="19405" y="1422"/>
                  </a:lnTo>
                  <a:lnTo>
                    <a:pt x="19291" y="977"/>
                  </a:lnTo>
                  <a:lnTo>
                    <a:pt x="18910" y="990"/>
                  </a:lnTo>
                  <a:lnTo>
                    <a:pt x="18783" y="254"/>
                  </a:lnTo>
                  <a:lnTo>
                    <a:pt x="16370" y="508"/>
                  </a:lnTo>
                  <a:lnTo>
                    <a:pt x="17805" y="1079"/>
                  </a:lnTo>
                  <a:lnTo>
                    <a:pt x="17945" y="1663"/>
                  </a:lnTo>
                  <a:lnTo>
                    <a:pt x="18084" y="1765"/>
                  </a:lnTo>
                  <a:lnTo>
                    <a:pt x="17894" y="2108"/>
                  </a:lnTo>
                  <a:lnTo>
                    <a:pt x="18199" y="2184"/>
                  </a:lnTo>
                  <a:lnTo>
                    <a:pt x="18338" y="2324"/>
                  </a:lnTo>
                  <a:lnTo>
                    <a:pt x="18300" y="3086"/>
                  </a:lnTo>
                  <a:lnTo>
                    <a:pt x="18542" y="2794"/>
                  </a:lnTo>
                  <a:lnTo>
                    <a:pt x="18351" y="2857"/>
                  </a:lnTo>
                  <a:lnTo>
                    <a:pt x="18465" y="2324"/>
                  </a:lnTo>
                  <a:lnTo>
                    <a:pt x="18656" y="2527"/>
                  </a:lnTo>
                  <a:lnTo>
                    <a:pt x="18605" y="2146"/>
                  </a:lnTo>
                  <a:lnTo>
                    <a:pt x="18275" y="1206"/>
                  </a:lnTo>
                  <a:lnTo>
                    <a:pt x="18783" y="1917"/>
                  </a:lnTo>
                  <a:lnTo>
                    <a:pt x="19062" y="1905"/>
                  </a:lnTo>
                  <a:lnTo>
                    <a:pt x="18910" y="2006"/>
                  </a:lnTo>
                  <a:lnTo>
                    <a:pt x="19151" y="2095"/>
                  </a:lnTo>
                  <a:lnTo>
                    <a:pt x="18999" y="2628"/>
                  </a:lnTo>
                  <a:lnTo>
                    <a:pt x="19392" y="2768"/>
                  </a:lnTo>
                  <a:lnTo>
                    <a:pt x="19037" y="2908"/>
                  </a:lnTo>
                  <a:lnTo>
                    <a:pt x="18910" y="2933"/>
                  </a:lnTo>
                  <a:lnTo>
                    <a:pt x="18884" y="2628"/>
                  </a:lnTo>
                  <a:lnTo>
                    <a:pt x="18656" y="2578"/>
                  </a:lnTo>
                  <a:lnTo>
                    <a:pt x="18694" y="2971"/>
                  </a:lnTo>
                  <a:lnTo>
                    <a:pt x="18846" y="3289"/>
                  </a:lnTo>
                  <a:lnTo>
                    <a:pt x="19354" y="3365"/>
                  </a:lnTo>
                  <a:lnTo>
                    <a:pt x="19596" y="3556"/>
                  </a:lnTo>
                  <a:lnTo>
                    <a:pt x="20104" y="5143"/>
                  </a:lnTo>
                  <a:lnTo>
                    <a:pt x="19875" y="5194"/>
                  </a:lnTo>
                  <a:lnTo>
                    <a:pt x="19900" y="5486"/>
                  </a:lnTo>
                  <a:lnTo>
                    <a:pt x="19723" y="5168"/>
                  </a:lnTo>
                  <a:lnTo>
                    <a:pt x="19545" y="5130"/>
                  </a:lnTo>
                  <a:lnTo>
                    <a:pt x="19304" y="5435"/>
                  </a:lnTo>
                  <a:lnTo>
                    <a:pt x="19685" y="5626"/>
                  </a:lnTo>
                  <a:lnTo>
                    <a:pt x="19875" y="5689"/>
                  </a:lnTo>
                  <a:lnTo>
                    <a:pt x="19900" y="6477"/>
                  </a:lnTo>
                  <a:lnTo>
                    <a:pt x="21310" y="6426"/>
                  </a:lnTo>
                  <a:lnTo>
                    <a:pt x="21437" y="5600"/>
                  </a:lnTo>
                  <a:lnTo>
                    <a:pt x="21691" y="4241"/>
                  </a:lnTo>
                  <a:close/>
                </a:path>
                <a:path w="74295" h="34289">
                  <a:moveTo>
                    <a:pt x="22390" y="381"/>
                  </a:moveTo>
                  <a:lnTo>
                    <a:pt x="22288" y="177"/>
                  </a:lnTo>
                  <a:lnTo>
                    <a:pt x="21958" y="0"/>
                  </a:lnTo>
                  <a:lnTo>
                    <a:pt x="21856" y="177"/>
                  </a:lnTo>
                  <a:lnTo>
                    <a:pt x="21717" y="330"/>
                  </a:lnTo>
                  <a:lnTo>
                    <a:pt x="21894" y="279"/>
                  </a:lnTo>
                  <a:lnTo>
                    <a:pt x="21729" y="533"/>
                  </a:lnTo>
                  <a:lnTo>
                    <a:pt x="21615" y="1092"/>
                  </a:lnTo>
                  <a:lnTo>
                    <a:pt x="21932" y="1155"/>
                  </a:lnTo>
                  <a:lnTo>
                    <a:pt x="21971" y="965"/>
                  </a:lnTo>
                  <a:lnTo>
                    <a:pt x="22021" y="1092"/>
                  </a:lnTo>
                  <a:lnTo>
                    <a:pt x="22199" y="1231"/>
                  </a:lnTo>
                  <a:lnTo>
                    <a:pt x="22009" y="787"/>
                  </a:lnTo>
                  <a:lnTo>
                    <a:pt x="21920" y="596"/>
                  </a:lnTo>
                  <a:lnTo>
                    <a:pt x="22275" y="660"/>
                  </a:lnTo>
                  <a:lnTo>
                    <a:pt x="22390" y="381"/>
                  </a:lnTo>
                  <a:close/>
                </a:path>
                <a:path w="74295" h="34289">
                  <a:moveTo>
                    <a:pt x="23304" y="6108"/>
                  </a:moveTo>
                  <a:lnTo>
                    <a:pt x="22720" y="6858"/>
                  </a:lnTo>
                  <a:lnTo>
                    <a:pt x="23139" y="6743"/>
                  </a:lnTo>
                  <a:lnTo>
                    <a:pt x="23304" y="6108"/>
                  </a:lnTo>
                  <a:close/>
                </a:path>
                <a:path w="74295" h="34289">
                  <a:moveTo>
                    <a:pt x="24892" y="2032"/>
                  </a:moveTo>
                  <a:lnTo>
                    <a:pt x="24650" y="2108"/>
                  </a:lnTo>
                  <a:lnTo>
                    <a:pt x="24828" y="2197"/>
                  </a:lnTo>
                  <a:lnTo>
                    <a:pt x="24892" y="2032"/>
                  </a:lnTo>
                  <a:close/>
                </a:path>
                <a:path w="74295" h="34289">
                  <a:moveTo>
                    <a:pt x="26162" y="736"/>
                  </a:moveTo>
                  <a:lnTo>
                    <a:pt x="25209" y="1333"/>
                  </a:lnTo>
                  <a:lnTo>
                    <a:pt x="25844" y="1320"/>
                  </a:lnTo>
                  <a:lnTo>
                    <a:pt x="26073" y="1117"/>
                  </a:lnTo>
                  <a:lnTo>
                    <a:pt x="26162" y="736"/>
                  </a:lnTo>
                  <a:close/>
                </a:path>
                <a:path w="74295" h="34289">
                  <a:moveTo>
                    <a:pt x="26187" y="4114"/>
                  </a:moveTo>
                  <a:lnTo>
                    <a:pt x="25184" y="3924"/>
                  </a:lnTo>
                  <a:lnTo>
                    <a:pt x="25450" y="1993"/>
                  </a:lnTo>
                  <a:lnTo>
                    <a:pt x="23482" y="5003"/>
                  </a:lnTo>
                  <a:lnTo>
                    <a:pt x="23444" y="5867"/>
                  </a:lnTo>
                  <a:lnTo>
                    <a:pt x="24422" y="6057"/>
                  </a:lnTo>
                  <a:lnTo>
                    <a:pt x="26187" y="4114"/>
                  </a:lnTo>
                  <a:close/>
                </a:path>
                <a:path w="74295" h="34289">
                  <a:moveTo>
                    <a:pt x="32639" y="2921"/>
                  </a:moveTo>
                  <a:lnTo>
                    <a:pt x="32194" y="3098"/>
                  </a:lnTo>
                  <a:lnTo>
                    <a:pt x="32334" y="3759"/>
                  </a:lnTo>
                  <a:lnTo>
                    <a:pt x="32639" y="2921"/>
                  </a:lnTo>
                  <a:close/>
                </a:path>
                <a:path w="74295" h="34289">
                  <a:moveTo>
                    <a:pt x="32804" y="22288"/>
                  </a:moveTo>
                  <a:lnTo>
                    <a:pt x="32702" y="22136"/>
                  </a:lnTo>
                  <a:lnTo>
                    <a:pt x="32766" y="21856"/>
                  </a:lnTo>
                  <a:lnTo>
                    <a:pt x="32359" y="21882"/>
                  </a:lnTo>
                  <a:lnTo>
                    <a:pt x="32258" y="22148"/>
                  </a:lnTo>
                  <a:lnTo>
                    <a:pt x="32423" y="22402"/>
                  </a:lnTo>
                  <a:lnTo>
                    <a:pt x="32804" y="22288"/>
                  </a:lnTo>
                  <a:close/>
                </a:path>
                <a:path w="74295" h="34289">
                  <a:moveTo>
                    <a:pt x="33350" y="4368"/>
                  </a:moveTo>
                  <a:lnTo>
                    <a:pt x="32931" y="4127"/>
                  </a:lnTo>
                  <a:lnTo>
                    <a:pt x="32867" y="4368"/>
                  </a:lnTo>
                  <a:lnTo>
                    <a:pt x="33350" y="4368"/>
                  </a:lnTo>
                  <a:close/>
                </a:path>
                <a:path w="74295" h="34289">
                  <a:moveTo>
                    <a:pt x="33489" y="4445"/>
                  </a:moveTo>
                  <a:lnTo>
                    <a:pt x="33350" y="4381"/>
                  </a:lnTo>
                  <a:lnTo>
                    <a:pt x="33096" y="4406"/>
                  </a:lnTo>
                  <a:lnTo>
                    <a:pt x="33121" y="4559"/>
                  </a:lnTo>
                  <a:lnTo>
                    <a:pt x="33261" y="4445"/>
                  </a:lnTo>
                  <a:lnTo>
                    <a:pt x="33477" y="4521"/>
                  </a:lnTo>
                  <a:close/>
                </a:path>
                <a:path w="74295" h="34289">
                  <a:moveTo>
                    <a:pt x="33642" y="3556"/>
                  </a:moveTo>
                  <a:lnTo>
                    <a:pt x="33413" y="4406"/>
                  </a:lnTo>
                  <a:lnTo>
                    <a:pt x="33642" y="3556"/>
                  </a:lnTo>
                  <a:close/>
                </a:path>
                <a:path w="74295" h="34289">
                  <a:moveTo>
                    <a:pt x="33667" y="20789"/>
                  </a:moveTo>
                  <a:lnTo>
                    <a:pt x="33350" y="20802"/>
                  </a:lnTo>
                  <a:lnTo>
                    <a:pt x="33426" y="21336"/>
                  </a:lnTo>
                  <a:lnTo>
                    <a:pt x="33058" y="20891"/>
                  </a:lnTo>
                  <a:lnTo>
                    <a:pt x="32880" y="22199"/>
                  </a:lnTo>
                  <a:lnTo>
                    <a:pt x="32816" y="22491"/>
                  </a:lnTo>
                  <a:lnTo>
                    <a:pt x="32588" y="22898"/>
                  </a:lnTo>
                  <a:lnTo>
                    <a:pt x="33007" y="22199"/>
                  </a:lnTo>
                  <a:lnTo>
                    <a:pt x="33439" y="21386"/>
                  </a:lnTo>
                  <a:lnTo>
                    <a:pt x="33553" y="21170"/>
                  </a:lnTo>
                  <a:lnTo>
                    <a:pt x="33667" y="20789"/>
                  </a:lnTo>
                  <a:close/>
                </a:path>
                <a:path w="74295" h="34289">
                  <a:moveTo>
                    <a:pt x="33667" y="5765"/>
                  </a:moveTo>
                  <a:lnTo>
                    <a:pt x="32181" y="4953"/>
                  </a:lnTo>
                  <a:lnTo>
                    <a:pt x="32080" y="3200"/>
                  </a:lnTo>
                  <a:lnTo>
                    <a:pt x="31953" y="3200"/>
                  </a:lnTo>
                  <a:lnTo>
                    <a:pt x="32054" y="2705"/>
                  </a:lnTo>
                  <a:lnTo>
                    <a:pt x="32092" y="2832"/>
                  </a:lnTo>
                  <a:lnTo>
                    <a:pt x="32143" y="2705"/>
                  </a:lnTo>
                  <a:lnTo>
                    <a:pt x="32270" y="2387"/>
                  </a:lnTo>
                  <a:lnTo>
                    <a:pt x="32283" y="2247"/>
                  </a:lnTo>
                  <a:lnTo>
                    <a:pt x="32092" y="2133"/>
                  </a:lnTo>
                  <a:lnTo>
                    <a:pt x="32969" y="2133"/>
                  </a:lnTo>
                  <a:lnTo>
                    <a:pt x="32829" y="1638"/>
                  </a:lnTo>
                  <a:lnTo>
                    <a:pt x="32689" y="1282"/>
                  </a:lnTo>
                  <a:lnTo>
                    <a:pt x="32346" y="1041"/>
                  </a:lnTo>
                  <a:lnTo>
                    <a:pt x="31483" y="952"/>
                  </a:lnTo>
                  <a:lnTo>
                    <a:pt x="31496" y="812"/>
                  </a:lnTo>
                  <a:lnTo>
                    <a:pt x="31521" y="457"/>
                  </a:lnTo>
                  <a:lnTo>
                    <a:pt x="30759" y="571"/>
                  </a:lnTo>
                  <a:lnTo>
                    <a:pt x="30759" y="812"/>
                  </a:lnTo>
                  <a:lnTo>
                    <a:pt x="30149" y="787"/>
                  </a:lnTo>
                  <a:lnTo>
                    <a:pt x="30022" y="1282"/>
                  </a:lnTo>
                  <a:lnTo>
                    <a:pt x="29400" y="1003"/>
                  </a:lnTo>
                  <a:lnTo>
                    <a:pt x="29489" y="1866"/>
                  </a:lnTo>
                  <a:lnTo>
                    <a:pt x="29832" y="3187"/>
                  </a:lnTo>
                  <a:lnTo>
                    <a:pt x="29337" y="5092"/>
                  </a:lnTo>
                  <a:lnTo>
                    <a:pt x="29235" y="6883"/>
                  </a:lnTo>
                  <a:lnTo>
                    <a:pt x="29362" y="7747"/>
                  </a:lnTo>
                  <a:lnTo>
                    <a:pt x="29705" y="8267"/>
                  </a:lnTo>
                  <a:lnTo>
                    <a:pt x="30518" y="9093"/>
                  </a:lnTo>
                  <a:lnTo>
                    <a:pt x="31115" y="9601"/>
                  </a:lnTo>
                  <a:lnTo>
                    <a:pt x="31292" y="9893"/>
                  </a:lnTo>
                  <a:lnTo>
                    <a:pt x="31419" y="10515"/>
                  </a:lnTo>
                  <a:lnTo>
                    <a:pt x="31292" y="11049"/>
                  </a:lnTo>
                  <a:lnTo>
                    <a:pt x="31178" y="12560"/>
                  </a:lnTo>
                  <a:lnTo>
                    <a:pt x="31127" y="11772"/>
                  </a:lnTo>
                  <a:lnTo>
                    <a:pt x="31026" y="12534"/>
                  </a:lnTo>
                  <a:lnTo>
                    <a:pt x="31064" y="12750"/>
                  </a:lnTo>
                  <a:lnTo>
                    <a:pt x="31623" y="14693"/>
                  </a:lnTo>
                  <a:lnTo>
                    <a:pt x="31724" y="15354"/>
                  </a:lnTo>
                  <a:lnTo>
                    <a:pt x="31356" y="16078"/>
                  </a:lnTo>
                  <a:lnTo>
                    <a:pt x="31280" y="14693"/>
                  </a:lnTo>
                  <a:lnTo>
                    <a:pt x="31254" y="14465"/>
                  </a:lnTo>
                  <a:lnTo>
                    <a:pt x="31165" y="13639"/>
                  </a:lnTo>
                  <a:lnTo>
                    <a:pt x="30911" y="12611"/>
                  </a:lnTo>
                  <a:lnTo>
                    <a:pt x="31102" y="11353"/>
                  </a:lnTo>
                  <a:lnTo>
                    <a:pt x="31102" y="10071"/>
                  </a:lnTo>
                  <a:lnTo>
                    <a:pt x="31102" y="9893"/>
                  </a:lnTo>
                  <a:lnTo>
                    <a:pt x="30035" y="8890"/>
                  </a:lnTo>
                  <a:lnTo>
                    <a:pt x="30035" y="11468"/>
                  </a:lnTo>
                  <a:lnTo>
                    <a:pt x="29654" y="11544"/>
                  </a:lnTo>
                  <a:lnTo>
                    <a:pt x="29464" y="11150"/>
                  </a:lnTo>
                  <a:lnTo>
                    <a:pt x="29133" y="10642"/>
                  </a:lnTo>
                  <a:lnTo>
                    <a:pt x="29044" y="10071"/>
                  </a:lnTo>
                  <a:lnTo>
                    <a:pt x="29298" y="10591"/>
                  </a:lnTo>
                  <a:lnTo>
                    <a:pt x="29514" y="11150"/>
                  </a:lnTo>
                  <a:lnTo>
                    <a:pt x="29921" y="11379"/>
                  </a:lnTo>
                  <a:lnTo>
                    <a:pt x="30035" y="8890"/>
                  </a:lnTo>
                  <a:lnTo>
                    <a:pt x="28956" y="7874"/>
                  </a:lnTo>
                  <a:lnTo>
                    <a:pt x="28956" y="9893"/>
                  </a:lnTo>
                  <a:lnTo>
                    <a:pt x="27901" y="9347"/>
                  </a:lnTo>
                  <a:lnTo>
                    <a:pt x="27520" y="8382"/>
                  </a:lnTo>
                  <a:lnTo>
                    <a:pt x="27406" y="6743"/>
                  </a:lnTo>
                  <a:lnTo>
                    <a:pt x="27165" y="6502"/>
                  </a:lnTo>
                  <a:lnTo>
                    <a:pt x="27419" y="5486"/>
                  </a:lnTo>
                  <a:lnTo>
                    <a:pt x="28117" y="5372"/>
                  </a:lnTo>
                  <a:lnTo>
                    <a:pt x="27393" y="6388"/>
                  </a:lnTo>
                  <a:lnTo>
                    <a:pt x="27520" y="7086"/>
                  </a:lnTo>
                  <a:lnTo>
                    <a:pt x="28054" y="8978"/>
                  </a:lnTo>
                  <a:lnTo>
                    <a:pt x="28486" y="9093"/>
                  </a:lnTo>
                  <a:lnTo>
                    <a:pt x="28740" y="9461"/>
                  </a:lnTo>
                  <a:lnTo>
                    <a:pt x="28956" y="9893"/>
                  </a:lnTo>
                  <a:lnTo>
                    <a:pt x="28956" y="7874"/>
                  </a:lnTo>
                  <a:lnTo>
                    <a:pt x="28638" y="7569"/>
                  </a:lnTo>
                  <a:lnTo>
                    <a:pt x="29044" y="7620"/>
                  </a:lnTo>
                  <a:lnTo>
                    <a:pt x="29171" y="5372"/>
                  </a:lnTo>
                  <a:lnTo>
                    <a:pt x="29184" y="5092"/>
                  </a:lnTo>
                  <a:lnTo>
                    <a:pt x="29260" y="3835"/>
                  </a:lnTo>
                  <a:lnTo>
                    <a:pt x="28333" y="5092"/>
                  </a:lnTo>
                  <a:lnTo>
                    <a:pt x="28511" y="4610"/>
                  </a:lnTo>
                  <a:lnTo>
                    <a:pt x="28905" y="4102"/>
                  </a:lnTo>
                  <a:lnTo>
                    <a:pt x="29032" y="3835"/>
                  </a:lnTo>
                  <a:lnTo>
                    <a:pt x="29413" y="3670"/>
                  </a:lnTo>
                  <a:lnTo>
                    <a:pt x="29438" y="3009"/>
                  </a:lnTo>
                  <a:lnTo>
                    <a:pt x="29464" y="2400"/>
                  </a:lnTo>
                  <a:lnTo>
                    <a:pt x="29476" y="2057"/>
                  </a:lnTo>
                  <a:lnTo>
                    <a:pt x="29248" y="2400"/>
                  </a:lnTo>
                  <a:lnTo>
                    <a:pt x="29121" y="2298"/>
                  </a:lnTo>
                  <a:lnTo>
                    <a:pt x="28778" y="2159"/>
                  </a:lnTo>
                  <a:lnTo>
                    <a:pt x="28968" y="3009"/>
                  </a:lnTo>
                  <a:lnTo>
                    <a:pt x="28587" y="2705"/>
                  </a:lnTo>
                  <a:lnTo>
                    <a:pt x="28409" y="2311"/>
                  </a:lnTo>
                  <a:lnTo>
                    <a:pt x="28549" y="2387"/>
                  </a:lnTo>
                  <a:lnTo>
                    <a:pt x="28689" y="1866"/>
                  </a:lnTo>
                  <a:lnTo>
                    <a:pt x="29133" y="2286"/>
                  </a:lnTo>
                  <a:lnTo>
                    <a:pt x="29057" y="1866"/>
                  </a:lnTo>
                  <a:lnTo>
                    <a:pt x="28854" y="1282"/>
                  </a:lnTo>
                  <a:lnTo>
                    <a:pt x="28981" y="1295"/>
                  </a:lnTo>
                  <a:lnTo>
                    <a:pt x="28638" y="1054"/>
                  </a:lnTo>
                  <a:lnTo>
                    <a:pt x="29997" y="266"/>
                  </a:lnTo>
                  <a:lnTo>
                    <a:pt x="28117" y="368"/>
                  </a:lnTo>
                  <a:lnTo>
                    <a:pt x="28028" y="546"/>
                  </a:lnTo>
                  <a:lnTo>
                    <a:pt x="27546" y="228"/>
                  </a:lnTo>
                  <a:lnTo>
                    <a:pt x="27419" y="990"/>
                  </a:lnTo>
                  <a:lnTo>
                    <a:pt x="27190" y="1143"/>
                  </a:lnTo>
                  <a:lnTo>
                    <a:pt x="27368" y="1270"/>
                  </a:lnTo>
                  <a:lnTo>
                    <a:pt x="26822" y="4610"/>
                  </a:lnTo>
                  <a:lnTo>
                    <a:pt x="26365" y="5486"/>
                  </a:lnTo>
                  <a:lnTo>
                    <a:pt x="25438" y="6769"/>
                  </a:lnTo>
                  <a:lnTo>
                    <a:pt x="24574" y="8978"/>
                  </a:lnTo>
                  <a:lnTo>
                    <a:pt x="28143" y="12750"/>
                  </a:lnTo>
                  <a:lnTo>
                    <a:pt x="28232" y="13754"/>
                  </a:lnTo>
                  <a:lnTo>
                    <a:pt x="27978" y="14465"/>
                  </a:lnTo>
                  <a:lnTo>
                    <a:pt x="27863" y="13373"/>
                  </a:lnTo>
                  <a:lnTo>
                    <a:pt x="27559" y="12509"/>
                  </a:lnTo>
                  <a:lnTo>
                    <a:pt x="26085" y="12077"/>
                  </a:lnTo>
                  <a:lnTo>
                    <a:pt x="24409" y="10414"/>
                  </a:lnTo>
                  <a:lnTo>
                    <a:pt x="24511" y="7620"/>
                  </a:lnTo>
                  <a:lnTo>
                    <a:pt x="25641" y="6070"/>
                  </a:lnTo>
                  <a:lnTo>
                    <a:pt x="23139" y="6743"/>
                  </a:lnTo>
                  <a:lnTo>
                    <a:pt x="22555" y="8978"/>
                  </a:lnTo>
                  <a:lnTo>
                    <a:pt x="22529" y="9931"/>
                  </a:lnTo>
                  <a:lnTo>
                    <a:pt x="21767" y="10515"/>
                  </a:lnTo>
                  <a:lnTo>
                    <a:pt x="21424" y="11049"/>
                  </a:lnTo>
                  <a:lnTo>
                    <a:pt x="21082" y="12039"/>
                  </a:lnTo>
                  <a:lnTo>
                    <a:pt x="20802" y="13131"/>
                  </a:lnTo>
                  <a:lnTo>
                    <a:pt x="21920" y="13754"/>
                  </a:lnTo>
                  <a:lnTo>
                    <a:pt x="22377" y="14389"/>
                  </a:lnTo>
                  <a:lnTo>
                    <a:pt x="23507" y="15011"/>
                  </a:lnTo>
                  <a:lnTo>
                    <a:pt x="24142" y="15278"/>
                  </a:lnTo>
                  <a:lnTo>
                    <a:pt x="24409" y="15659"/>
                  </a:lnTo>
                  <a:lnTo>
                    <a:pt x="25031" y="16141"/>
                  </a:lnTo>
                  <a:lnTo>
                    <a:pt x="25819" y="16433"/>
                  </a:lnTo>
                  <a:lnTo>
                    <a:pt x="26822" y="17145"/>
                  </a:lnTo>
                  <a:lnTo>
                    <a:pt x="26885" y="16700"/>
                  </a:lnTo>
                  <a:lnTo>
                    <a:pt x="26962" y="16192"/>
                  </a:lnTo>
                  <a:lnTo>
                    <a:pt x="26987" y="16014"/>
                  </a:lnTo>
                  <a:lnTo>
                    <a:pt x="27051" y="15557"/>
                  </a:lnTo>
                  <a:lnTo>
                    <a:pt x="27546" y="14960"/>
                  </a:lnTo>
                  <a:lnTo>
                    <a:pt x="27711" y="14897"/>
                  </a:lnTo>
                  <a:lnTo>
                    <a:pt x="27889" y="14693"/>
                  </a:lnTo>
                  <a:lnTo>
                    <a:pt x="27470" y="15659"/>
                  </a:lnTo>
                  <a:lnTo>
                    <a:pt x="27000" y="16141"/>
                  </a:lnTo>
                  <a:lnTo>
                    <a:pt x="26936" y="16738"/>
                  </a:lnTo>
                  <a:lnTo>
                    <a:pt x="27559" y="17145"/>
                  </a:lnTo>
                  <a:lnTo>
                    <a:pt x="28092" y="17437"/>
                  </a:lnTo>
                  <a:lnTo>
                    <a:pt x="29349" y="17437"/>
                  </a:lnTo>
                  <a:lnTo>
                    <a:pt x="29641" y="16916"/>
                  </a:lnTo>
                  <a:lnTo>
                    <a:pt x="30086" y="16852"/>
                  </a:lnTo>
                  <a:lnTo>
                    <a:pt x="29337" y="17538"/>
                  </a:lnTo>
                  <a:lnTo>
                    <a:pt x="29845" y="17576"/>
                  </a:lnTo>
                  <a:lnTo>
                    <a:pt x="28638" y="17640"/>
                  </a:lnTo>
                  <a:lnTo>
                    <a:pt x="29578" y="19735"/>
                  </a:lnTo>
                  <a:lnTo>
                    <a:pt x="30276" y="19342"/>
                  </a:lnTo>
                  <a:lnTo>
                    <a:pt x="30441" y="18224"/>
                  </a:lnTo>
                  <a:lnTo>
                    <a:pt x="30924" y="17437"/>
                  </a:lnTo>
                  <a:lnTo>
                    <a:pt x="31038" y="17145"/>
                  </a:lnTo>
                  <a:lnTo>
                    <a:pt x="31115" y="16852"/>
                  </a:lnTo>
                  <a:lnTo>
                    <a:pt x="31254" y="16294"/>
                  </a:lnTo>
                  <a:lnTo>
                    <a:pt x="31369" y="16725"/>
                  </a:lnTo>
                  <a:lnTo>
                    <a:pt x="31508" y="16738"/>
                  </a:lnTo>
                  <a:lnTo>
                    <a:pt x="31838" y="16294"/>
                  </a:lnTo>
                  <a:lnTo>
                    <a:pt x="31953" y="16141"/>
                  </a:lnTo>
                  <a:lnTo>
                    <a:pt x="32054" y="16014"/>
                  </a:lnTo>
                  <a:lnTo>
                    <a:pt x="32181" y="15925"/>
                  </a:lnTo>
                  <a:lnTo>
                    <a:pt x="32410" y="15354"/>
                  </a:lnTo>
                  <a:lnTo>
                    <a:pt x="32537" y="14389"/>
                  </a:lnTo>
                  <a:lnTo>
                    <a:pt x="32562" y="14084"/>
                  </a:lnTo>
                  <a:lnTo>
                    <a:pt x="33096" y="13373"/>
                  </a:lnTo>
                  <a:lnTo>
                    <a:pt x="33274" y="12560"/>
                  </a:lnTo>
                  <a:lnTo>
                    <a:pt x="33401" y="12039"/>
                  </a:lnTo>
                  <a:lnTo>
                    <a:pt x="33286" y="11544"/>
                  </a:lnTo>
                  <a:lnTo>
                    <a:pt x="32702" y="9893"/>
                  </a:lnTo>
                  <a:lnTo>
                    <a:pt x="33528" y="8382"/>
                  </a:lnTo>
                  <a:lnTo>
                    <a:pt x="33655" y="6388"/>
                  </a:lnTo>
                  <a:lnTo>
                    <a:pt x="33667" y="5765"/>
                  </a:lnTo>
                  <a:close/>
                </a:path>
                <a:path w="74295" h="34289">
                  <a:moveTo>
                    <a:pt x="33731" y="21336"/>
                  </a:moveTo>
                  <a:lnTo>
                    <a:pt x="33705" y="21170"/>
                  </a:lnTo>
                  <a:lnTo>
                    <a:pt x="33655" y="21336"/>
                  </a:lnTo>
                  <a:close/>
                </a:path>
                <a:path w="74295" h="34289">
                  <a:moveTo>
                    <a:pt x="34137" y="20091"/>
                  </a:moveTo>
                  <a:lnTo>
                    <a:pt x="33756" y="20789"/>
                  </a:lnTo>
                  <a:lnTo>
                    <a:pt x="33705" y="21170"/>
                  </a:lnTo>
                  <a:lnTo>
                    <a:pt x="34137" y="20091"/>
                  </a:lnTo>
                  <a:close/>
                </a:path>
                <a:path w="74295" h="34289">
                  <a:moveTo>
                    <a:pt x="34302" y="1955"/>
                  </a:moveTo>
                  <a:lnTo>
                    <a:pt x="34061" y="2032"/>
                  </a:lnTo>
                  <a:lnTo>
                    <a:pt x="34239" y="2120"/>
                  </a:lnTo>
                  <a:lnTo>
                    <a:pt x="34302" y="1955"/>
                  </a:lnTo>
                  <a:close/>
                </a:path>
                <a:path w="74295" h="34289">
                  <a:moveTo>
                    <a:pt x="34391" y="2794"/>
                  </a:moveTo>
                  <a:lnTo>
                    <a:pt x="34163" y="2654"/>
                  </a:lnTo>
                  <a:lnTo>
                    <a:pt x="34251" y="2857"/>
                  </a:lnTo>
                  <a:lnTo>
                    <a:pt x="34226" y="3009"/>
                  </a:lnTo>
                  <a:lnTo>
                    <a:pt x="34353" y="2971"/>
                  </a:lnTo>
                  <a:lnTo>
                    <a:pt x="34391" y="2794"/>
                  </a:lnTo>
                  <a:close/>
                </a:path>
                <a:path w="74295" h="34289">
                  <a:moveTo>
                    <a:pt x="37084" y="11645"/>
                  </a:moveTo>
                  <a:lnTo>
                    <a:pt x="36182" y="10731"/>
                  </a:lnTo>
                  <a:lnTo>
                    <a:pt x="34239" y="11061"/>
                  </a:lnTo>
                  <a:lnTo>
                    <a:pt x="34188" y="9601"/>
                  </a:lnTo>
                  <a:lnTo>
                    <a:pt x="33261" y="10121"/>
                  </a:lnTo>
                  <a:lnTo>
                    <a:pt x="33997" y="12052"/>
                  </a:lnTo>
                  <a:lnTo>
                    <a:pt x="33756" y="13055"/>
                  </a:lnTo>
                  <a:lnTo>
                    <a:pt x="33299" y="15163"/>
                  </a:lnTo>
                  <a:lnTo>
                    <a:pt x="30937" y="18211"/>
                  </a:lnTo>
                  <a:lnTo>
                    <a:pt x="30327" y="19481"/>
                  </a:lnTo>
                  <a:lnTo>
                    <a:pt x="29502" y="22809"/>
                  </a:lnTo>
                  <a:lnTo>
                    <a:pt x="29273" y="24307"/>
                  </a:lnTo>
                  <a:lnTo>
                    <a:pt x="29718" y="23647"/>
                  </a:lnTo>
                  <a:lnTo>
                    <a:pt x="30302" y="23393"/>
                  </a:lnTo>
                  <a:lnTo>
                    <a:pt x="30835" y="22809"/>
                  </a:lnTo>
                  <a:lnTo>
                    <a:pt x="31978" y="22313"/>
                  </a:lnTo>
                  <a:lnTo>
                    <a:pt x="32131" y="19888"/>
                  </a:lnTo>
                  <a:lnTo>
                    <a:pt x="33083" y="19862"/>
                  </a:lnTo>
                  <a:lnTo>
                    <a:pt x="33197" y="20358"/>
                  </a:lnTo>
                  <a:lnTo>
                    <a:pt x="34201" y="19367"/>
                  </a:lnTo>
                  <a:lnTo>
                    <a:pt x="33528" y="19608"/>
                  </a:lnTo>
                  <a:lnTo>
                    <a:pt x="33185" y="19532"/>
                  </a:lnTo>
                  <a:lnTo>
                    <a:pt x="33972" y="18542"/>
                  </a:lnTo>
                  <a:lnTo>
                    <a:pt x="34023" y="18211"/>
                  </a:lnTo>
                  <a:lnTo>
                    <a:pt x="34620" y="17780"/>
                  </a:lnTo>
                  <a:lnTo>
                    <a:pt x="35052" y="16878"/>
                  </a:lnTo>
                  <a:lnTo>
                    <a:pt x="35788" y="15938"/>
                  </a:lnTo>
                  <a:lnTo>
                    <a:pt x="36537" y="15519"/>
                  </a:lnTo>
                  <a:lnTo>
                    <a:pt x="36842" y="14820"/>
                  </a:lnTo>
                  <a:lnTo>
                    <a:pt x="36499" y="13881"/>
                  </a:lnTo>
                  <a:lnTo>
                    <a:pt x="36817" y="12509"/>
                  </a:lnTo>
                  <a:lnTo>
                    <a:pt x="37084" y="11645"/>
                  </a:lnTo>
                  <a:close/>
                </a:path>
                <a:path w="74295" h="34289">
                  <a:moveTo>
                    <a:pt x="38239" y="3695"/>
                  </a:moveTo>
                  <a:lnTo>
                    <a:pt x="38188" y="3251"/>
                  </a:lnTo>
                  <a:lnTo>
                    <a:pt x="37896" y="3149"/>
                  </a:lnTo>
                  <a:lnTo>
                    <a:pt x="38011" y="3657"/>
                  </a:lnTo>
                  <a:lnTo>
                    <a:pt x="38087" y="3822"/>
                  </a:lnTo>
                  <a:lnTo>
                    <a:pt x="38239" y="3695"/>
                  </a:lnTo>
                  <a:close/>
                </a:path>
                <a:path w="74295" h="34289">
                  <a:moveTo>
                    <a:pt x="40728" y="23545"/>
                  </a:moveTo>
                  <a:lnTo>
                    <a:pt x="32410" y="23545"/>
                  </a:lnTo>
                  <a:lnTo>
                    <a:pt x="32169" y="23545"/>
                  </a:lnTo>
                  <a:lnTo>
                    <a:pt x="32283" y="23672"/>
                  </a:lnTo>
                  <a:lnTo>
                    <a:pt x="32461" y="23609"/>
                  </a:lnTo>
                  <a:lnTo>
                    <a:pt x="32575" y="23863"/>
                  </a:lnTo>
                  <a:lnTo>
                    <a:pt x="32359" y="23863"/>
                  </a:lnTo>
                  <a:lnTo>
                    <a:pt x="32423" y="24104"/>
                  </a:lnTo>
                  <a:lnTo>
                    <a:pt x="29324" y="28498"/>
                  </a:lnTo>
                  <a:lnTo>
                    <a:pt x="35293" y="26898"/>
                  </a:lnTo>
                  <a:lnTo>
                    <a:pt x="37388" y="25793"/>
                  </a:lnTo>
                  <a:lnTo>
                    <a:pt x="40627" y="23609"/>
                  </a:lnTo>
                  <a:close/>
                </a:path>
                <a:path w="74295" h="34289">
                  <a:moveTo>
                    <a:pt x="43764" y="10807"/>
                  </a:moveTo>
                  <a:lnTo>
                    <a:pt x="43408" y="11125"/>
                  </a:lnTo>
                  <a:lnTo>
                    <a:pt x="43700" y="11087"/>
                  </a:lnTo>
                  <a:lnTo>
                    <a:pt x="43675" y="10947"/>
                  </a:lnTo>
                  <a:lnTo>
                    <a:pt x="43764" y="10807"/>
                  </a:lnTo>
                  <a:close/>
                </a:path>
                <a:path w="74295" h="34289">
                  <a:moveTo>
                    <a:pt x="47282" y="33248"/>
                  </a:moveTo>
                  <a:lnTo>
                    <a:pt x="47231" y="32867"/>
                  </a:lnTo>
                  <a:lnTo>
                    <a:pt x="47040" y="33007"/>
                  </a:lnTo>
                  <a:lnTo>
                    <a:pt x="47002" y="33147"/>
                  </a:lnTo>
                  <a:lnTo>
                    <a:pt x="47091" y="33286"/>
                  </a:lnTo>
                  <a:lnTo>
                    <a:pt x="47282" y="33248"/>
                  </a:lnTo>
                  <a:close/>
                </a:path>
                <a:path w="74295" h="34289">
                  <a:moveTo>
                    <a:pt x="48056" y="2921"/>
                  </a:moveTo>
                  <a:lnTo>
                    <a:pt x="47866" y="2997"/>
                  </a:lnTo>
                  <a:lnTo>
                    <a:pt x="47726" y="3289"/>
                  </a:lnTo>
                  <a:lnTo>
                    <a:pt x="47967" y="3327"/>
                  </a:lnTo>
                  <a:lnTo>
                    <a:pt x="48056" y="2921"/>
                  </a:lnTo>
                  <a:close/>
                </a:path>
                <a:path w="74295" h="34289">
                  <a:moveTo>
                    <a:pt x="48196" y="3822"/>
                  </a:moveTo>
                  <a:lnTo>
                    <a:pt x="47866" y="3898"/>
                  </a:lnTo>
                  <a:lnTo>
                    <a:pt x="48107" y="3987"/>
                  </a:lnTo>
                  <a:lnTo>
                    <a:pt x="48196" y="3822"/>
                  </a:lnTo>
                  <a:close/>
                </a:path>
                <a:path w="74295" h="34289">
                  <a:moveTo>
                    <a:pt x="48387" y="4076"/>
                  </a:moveTo>
                  <a:lnTo>
                    <a:pt x="47828" y="4267"/>
                  </a:lnTo>
                  <a:lnTo>
                    <a:pt x="48133" y="4635"/>
                  </a:lnTo>
                  <a:lnTo>
                    <a:pt x="48260" y="4660"/>
                  </a:lnTo>
                  <a:lnTo>
                    <a:pt x="48183" y="4267"/>
                  </a:lnTo>
                  <a:lnTo>
                    <a:pt x="48387" y="4076"/>
                  </a:lnTo>
                  <a:close/>
                </a:path>
                <a:path w="74295" h="34289">
                  <a:moveTo>
                    <a:pt x="49453" y="4965"/>
                  </a:moveTo>
                  <a:lnTo>
                    <a:pt x="49123" y="5295"/>
                  </a:lnTo>
                  <a:lnTo>
                    <a:pt x="49060" y="5448"/>
                  </a:lnTo>
                  <a:lnTo>
                    <a:pt x="49250" y="5422"/>
                  </a:lnTo>
                  <a:lnTo>
                    <a:pt x="49339" y="5295"/>
                  </a:lnTo>
                  <a:lnTo>
                    <a:pt x="49453" y="4965"/>
                  </a:lnTo>
                  <a:close/>
                </a:path>
                <a:path w="74295" h="34289">
                  <a:moveTo>
                    <a:pt x="49491" y="3695"/>
                  </a:moveTo>
                  <a:lnTo>
                    <a:pt x="49149" y="3657"/>
                  </a:lnTo>
                  <a:lnTo>
                    <a:pt x="49060" y="3390"/>
                  </a:lnTo>
                  <a:lnTo>
                    <a:pt x="48882" y="3848"/>
                  </a:lnTo>
                  <a:lnTo>
                    <a:pt x="49098" y="3911"/>
                  </a:lnTo>
                  <a:lnTo>
                    <a:pt x="49072" y="4127"/>
                  </a:lnTo>
                  <a:lnTo>
                    <a:pt x="49098" y="4267"/>
                  </a:lnTo>
                  <a:lnTo>
                    <a:pt x="49364" y="4381"/>
                  </a:lnTo>
                  <a:lnTo>
                    <a:pt x="49415" y="4140"/>
                  </a:lnTo>
                  <a:lnTo>
                    <a:pt x="49479" y="3924"/>
                  </a:lnTo>
                  <a:lnTo>
                    <a:pt x="49326" y="4025"/>
                  </a:lnTo>
                  <a:lnTo>
                    <a:pt x="49326" y="4152"/>
                  </a:lnTo>
                  <a:lnTo>
                    <a:pt x="49237" y="4279"/>
                  </a:lnTo>
                  <a:lnTo>
                    <a:pt x="49326" y="4152"/>
                  </a:lnTo>
                  <a:lnTo>
                    <a:pt x="49326" y="4025"/>
                  </a:lnTo>
                  <a:lnTo>
                    <a:pt x="49491" y="3695"/>
                  </a:lnTo>
                  <a:close/>
                </a:path>
                <a:path w="74295" h="34289">
                  <a:moveTo>
                    <a:pt x="49504" y="4686"/>
                  </a:moveTo>
                  <a:lnTo>
                    <a:pt x="49288" y="4965"/>
                  </a:lnTo>
                  <a:lnTo>
                    <a:pt x="49466" y="4940"/>
                  </a:lnTo>
                  <a:lnTo>
                    <a:pt x="49504" y="4686"/>
                  </a:lnTo>
                  <a:close/>
                </a:path>
                <a:path w="74295" h="34289">
                  <a:moveTo>
                    <a:pt x="50774" y="33261"/>
                  </a:moveTo>
                  <a:lnTo>
                    <a:pt x="50050" y="31940"/>
                  </a:lnTo>
                  <a:lnTo>
                    <a:pt x="49530" y="32042"/>
                  </a:lnTo>
                  <a:lnTo>
                    <a:pt x="49491" y="32334"/>
                  </a:lnTo>
                  <a:lnTo>
                    <a:pt x="49212" y="32296"/>
                  </a:lnTo>
                  <a:lnTo>
                    <a:pt x="48920" y="32296"/>
                  </a:lnTo>
                  <a:lnTo>
                    <a:pt x="48933" y="33134"/>
                  </a:lnTo>
                  <a:lnTo>
                    <a:pt x="49123" y="33502"/>
                  </a:lnTo>
                  <a:lnTo>
                    <a:pt x="50139" y="33451"/>
                  </a:lnTo>
                  <a:lnTo>
                    <a:pt x="50774" y="33261"/>
                  </a:lnTo>
                  <a:close/>
                </a:path>
                <a:path w="74295" h="34289">
                  <a:moveTo>
                    <a:pt x="50787" y="6985"/>
                  </a:moveTo>
                  <a:lnTo>
                    <a:pt x="49695" y="7150"/>
                  </a:lnTo>
                  <a:lnTo>
                    <a:pt x="47879" y="8178"/>
                  </a:lnTo>
                  <a:lnTo>
                    <a:pt x="46964" y="8318"/>
                  </a:lnTo>
                  <a:lnTo>
                    <a:pt x="46913" y="8826"/>
                  </a:lnTo>
                  <a:lnTo>
                    <a:pt x="46456" y="9131"/>
                  </a:lnTo>
                  <a:lnTo>
                    <a:pt x="46240" y="9613"/>
                  </a:lnTo>
                  <a:lnTo>
                    <a:pt x="46939" y="9232"/>
                  </a:lnTo>
                  <a:lnTo>
                    <a:pt x="46951" y="8915"/>
                  </a:lnTo>
                  <a:lnTo>
                    <a:pt x="47104" y="9271"/>
                  </a:lnTo>
                  <a:lnTo>
                    <a:pt x="47091" y="8801"/>
                  </a:lnTo>
                  <a:lnTo>
                    <a:pt x="47434" y="8928"/>
                  </a:lnTo>
                  <a:lnTo>
                    <a:pt x="47637" y="8661"/>
                  </a:lnTo>
                  <a:lnTo>
                    <a:pt x="48221" y="8813"/>
                  </a:lnTo>
                  <a:lnTo>
                    <a:pt x="47383" y="9144"/>
                  </a:lnTo>
                  <a:lnTo>
                    <a:pt x="47929" y="9220"/>
                  </a:lnTo>
                  <a:lnTo>
                    <a:pt x="47993" y="9055"/>
                  </a:lnTo>
                  <a:lnTo>
                    <a:pt x="48247" y="8826"/>
                  </a:lnTo>
                  <a:lnTo>
                    <a:pt x="48920" y="8978"/>
                  </a:lnTo>
                  <a:lnTo>
                    <a:pt x="49149" y="8699"/>
                  </a:lnTo>
                  <a:lnTo>
                    <a:pt x="49568" y="8089"/>
                  </a:lnTo>
                  <a:lnTo>
                    <a:pt x="50241" y="7493"/>
                  </a:lnTo>
                  <a:lnTo>
                    <a:pt x="50787" y="6985"/>
                  </a:lnTo>
                  <a:close/>
                </a:path>
                <a:path w="74295" h="34289">
                  <a:moveTo>
                    <a:pt x="51460" y="3009"/>
                  </a:moveTo>
                  <a:lnTo>
                    <a:pt x="51142" y="3162"/>
                  </a:lnTo>
                  <a:lnTo>
                    <a:pt x="51269" y="2984"/>
                  </a:lnTo>
                  <a:lnTo>
                    <a:pt x="51003" y="2959"/>
                  </a:lnTo>
                  <a:lnTo>
                    <a:pt x="51244" y="3352"/>
                  </a:lnTo>
                  <a:lnTo>
                    <a:pt x="51371" y="3314"/>
                  </a:lnTo>
                  <a:lnTo>
                    <a:pt x="51460" y="3009"/>
                  </a:lnTo>
                  <a:close/>
                </a:path>
                <a:path w="74295" h="34289">
                  <a:moveTo>
                    <a:pt x="58534" y="29032"/>
                  </a:moveTo>
                  <a:lnTo>
                    <a:pt x="58508" y="28740"/>
                  </a:lnTo>
                  <a:lnTo>
                    <a:pt x="58242" y="28917"/>
                  </a:lnTo>
                  <a:lnTo>
                    <a:pt x="58534" y="29032"/>
                  </a:lnTo>
                  <a:close/>
                </a:path>
                <a:path w="74295" h="34289">
                  <a:moveTo>
                    <a:pt x="59270" y="31369"/>
                  </a:moveTo>
                  <a:lnTo>
                    <a:pt x="58775" y="31648"/>
                  </a:lnTo>
                  <a:lnTo>
                    <a:pt x="59258" y="31813"/>
                  </a:lnTo>
                  <a:lnTo>
                    <a:pt x="59270" y="31369"/>
                  </a:lnTo>
                  <a:close/>
                </a:path>
                <a:path w="74295" h="34289">
                  <a:moveTo>
                    <a:pt x="59448" y="32740"/>
                  </a:moveTo>
                  <a:lnTo>
                    <a:pt x="59385" y="32524"/>
                  </a:lnTo>
                  <a:lnTo>
                    <a:pt x="58813" y="31915"/>
                  </a:lnTo>
                  <a:lnTo>
                    <a:pt x="58572" y="31648"/>
                  </a:lnTo>
                  <a:lnTo>
                    <a:pt x="58762" y="31648"/>
                  </a:lnTo>
                  <a:lnTo>
                    <a:pt x="58585" y="31546"/>
                  </a:lnTo>
                  <a:lnTo>
                    <a:pt x="58216" y="30924"/>
                  </a:lnTo>
                  <a:lnTo>
                    <a:pt x="57302" y="31457"/>
                  </a:lnTo>
                  <a:lnTo>
                    <a:pt x="56540" y="31356"/>
                  </a:lnTo>
                  <a:lnTo>
                    <a:pt x="55918" y="31915"/>
                  </a:lnTo>
                  <a:lnTo>
                    <a:pt x="53987" y="31788"/>
                  </a:lnTo>
                  <a:lnTo>
                    <a:pt x="52692" y="32232"/>
                  </a:lnTo>
                  <a:lnTo>
                    <a:pt x="52641" y="32029"/>
                  </a:lnTo>
                  <a:lnTo>
                    <a:pt x="50101" y="31394"/>
                  </a:lnTo>
                  <a:lnTo>
                    <a:pt x="51168" y="32588"/>
                  </a:lnTo>
                  <a:lnTo>
                    <a:pt x="51841" y="33159"/>
                  </a:lnTo>
                  <a:lnTo>
                    <a:pt x="53314" y="33337"/>
                  </a:lnTo>
                  <a:lnTo>
                    <a:pt x="54508" y="33515"/>
                  </a:lnTo>
                  <a:lnTo>
                    <a:pt x="55384" y="33286"/>
                  </a:lnTo>
                  <a:lnTo>
                    <a:pt x="58928" y="33667"/>
                  </a:lnTo>
                  <a:lnTo>
                    <a:pt x="57835" y="33286"/>
                  </a:lnTo>
                  <a:lnTo>
                    <a:pt x="57962" y="32804"/>
                  </a:lnTo>
                  <a:lnTo>
                    <a:pt x="58953" y="32232"/>
                  </a:lnTo>
                  <a:lnTo>
                    <a:pt x="58394" y="32740"/>
                  </a:lnTo>
                  <a:lnTo>
                    <a:pt x="58280" y="32905"/>
                  </a:lnTo>
                  <a:lnTo>
                    <a:pt x="58737" y="32969"/>
                  </a:lnTo>
                  <a:lnTo>
                    <a:pt x="59055" y="32905"/>
                  </a:lnTo>
                  <a:lnTo>
                    <a:pt x="58978" y="33070"/>
                  </a:lnTo>
                  <a:lnTo>
                    <a:pt x="58851" y="33413"/>
                  </a:lnTo>
                  <a:lnTo>
                    <a:pt x="59131" y="33337"/>
                  </a:lnTo>
                  <a:lnTo>
                    <a:pt x="59334" y="32969"/>
                  </a:lnTo>
                  <a:lnTo>
                    <a:pt x="59093" y="33070"/>
                  </a:lnTo>
                  <a:lnTo>
                    <a:pt x="59105" y="32905"/>
                  </a:lnTo>
                  <a:lnTo>
                    <a:pt x="59118" y="32740"/>
                  </a:lnTo>
                  <a:lnTo>
                    <a:pt x="59296" y="32893"/>
                  </a:lnTo>
                  <a:lnTo>
                    <a:pt x="59448" y="32740"/>
                  </a:lnTo>
                  <a:close/>
                </a:path>
                <a:path w="74295" h="34289">
                  <a:moveTo>
                    <a:pt x="59651" y="28994"/>
                  </a:moveTo>
                  <a:lnTo>
                    <a:pt x="58877" y="29425"/>
                  </a:lnTo>
                  <a:lnTo>
                    <a:pt x="59143" y="29514"/>
                  </a:lnTo>
                  <a:lnTo>
                    <a:pt x="59347" y="29425"/>
                  </a:lnTo>
                  <a:lnTo>
                    <a:pt x="59448" y="29133"/>
                  </a:lnTo>
                  <a:lnTo>
                    <a:pt x="59651" y="29146"/>
                  </a:lnTo>
                  <a:lnTo>
                    <a:pt x="59651" y="28994"/>
                  </a:lnTo>
                  <a:close/>
                </a:path>
                <a:path w="74295" h="34289">
                  <a:moveTo>
                    <a:pt x="60528" y="29425"/>
                  </a:moveTo>
                  <a:lnTo>
                    <a:pt x="59055" y="29552"/>
                  </a:lnTo>
                  <a:lnTo>
                    <a:pt x="59296" y="30289"/>
                  </a:lnTo>
                  <a:lnTo>
                    <a:pt x="59537" y="30251"/>
                  </a:lnTo>
                  <a:lnTo>
                    <a:pt x="60337" y="29908"/>
                  </a:lnTo>
                  <a:lnTo>
                    <a:pt x="59740" y="29921"/>
                  </a:lnTo>
                  <a:lnTo>
                    <a:pt x="60528" y="29425"/>
                  </a:lnTo>
                  <a:close/>
                </a:path>
                <a:path w="74295" h="34289">
                  <a:moveTo>
                    <a:pt x="63652" y="13944"/>
                  </a:moveTo>
                  <a:lnTo>
                    <a:pt x="63195" y="13804"/>
                  </a:lnTo>
                  <a:lnTo>
                    <a:pt x="63360" y="12534"/>
                  </a:lnTo>
                  <a:lnTo>
                    <a:pt x="62649" y="12484"/>
                  </a:lnTo>
                  <a:lnTo>
                    <a:pt x="62344" y="11176"/>
                  </a:lnTo>
                  <a:lnTo>
                    <a:pt x="61595" y="11137"/>
                  </a:lnTo>
                  <a:lnTo>
                    <a:pt x="61556" y="10007"/>
                  </a:lnTo>
                  <a:lnTo>
                    <a:pt x="60566" y="9055"/>
                  </a:lnTo>
                  <a:lnTo>
                    <a:pt x="59524" y="8686"/>
                  </a:lnTo>
                  <a:lnTo>
                    <a:pt x="58267" y="8483"/>
                  </a:lnTo>
                  <a:lnTo>
                    <a:pt x="56730" y="9588"/>
                  </a:lnTo>
                  <a:lnTo>
                    <a:pt x="55257" y="10020"/>
                  </a:lnTo>
                  <a:lnTo>
                    <a:pt x="54419" y="11252"/>
                  </a:lnTo>
                  <a:lnTo>
                    <a:pt x="54013" y="11468"/>
                  </a:lnTo>
                  <a:lnTo>
                    <a:pt x="53517" y="12153"/>
                  </a:lnTo>
                  <a:lnTo>
                    <a:pt x="54114" y="11137"/>
                  </a:lnTo>
                  <a:lnTo>
                    <a:pt x="54190" y="10871"/>
                  </a:lnTo>
                  <a:lnTo>
                    <a:pt x="53835" y="10833"/>
                  </a:lnTo>
                  <a:lnTo>
                    <a:pt x="52222" y="11061"/>
                  </a:lnTo>
                  <a:lnTo>
                    <a:pt x="51828" y="11074"/>
                  </a:lnTo>
                  <a:lnTo>
                    <a:pt x="52514" y="10731"/>
                  </a:lnTo>
                  <a:lnTo>
                    <a:pt x="50800" y="10731"/>
                  </a:lnTo>
                  <a:lnTo>
                    <a:pt x="50622" y="10833"/>
                  </a:lnTo>
                  <a:lnTo>
                    <a:pt x="51308" y="11201"/>
                  </a:lnTo>
                  <a:lnTo>
                    <a:pt x="51041" y="11137"/>
                  </a:lnTo>
                  <a:lnTo>
                    <a:pt x="51041" y="24638"/>
                  </a:lnTo>
                  <a:lnTo>
                    <a:pt x="50342" y="25196"/>
                  </a:lnTo>
                  <a:lnTo>
                    <a:pt x="48704" y="25400"/>
                  </a:lnTo>
                  <a:lnTo>
                    <a:pt x="47942" y="25717"/>
                  </a:lnTo>
                  <a:lnTo>
                    <a:pt x="47840" y="26136"/>
                  </a:lnTo>
                  <a:lnTo>
                    <a:pt x="47332" y="26238"/>
                  </a:lnTo>
                  <a:lnTo>
                    <a:pt x="47561" y="25717"/>
                  </a:lnTo>
                  <a:lnTo>
                    <a:pt x="49199" y="24980"/>
                  </a:lnTo>
                  <a:lnTo>
                    <a:pt x="51041" y="24638"/>
                  </a:lnTo>
                  <a:lnTo>
                    <a:pt x="51041" y="11137"/>
                  </a:lnTo>
                  <a:lnTo>
                    <a:pt x="50342" y="10947"/>
                  </a:lnTo>
                  <a:lnTo>
                    <a:pt x="50342" y="11430"/>
                  </a:lnTo>
                  <a:lnTo>
                    <a:pt x="49872" y="11366"/>
                  </a:lnTo>
                  <a:lnTo>
                    <a:pt x="49936" y="11112"/>
                  </a:lnTo>
                  <a:lnTo>
                    <a:pt x="50292" y="11036"/>
                  </a:lnTo>
                  <a:lnTo>
                    <a:pt x="49758" y="10604"/>
                  </a:lnTo>
                  <a:lnTo>
                    <a:pt x="48742" y="12103"/>
                  </a:lnTo>
                  <a:lnTo>
                    <a:pt x="46926" y="12026"/>
                  </a:lnTo>
                  <a:lnTo>
                    <a:pt x="46926" y="27178"/>
                  </a:lnTo>
                  <a:lnTo>
                    <a:pt x="46799" y="28981"/>
                  </a:lnTo>
                  <a:lnTo>
                    <a:pt x="46139" y="28981"/>
                  </a:lnTo>
                  <a:lnTo>
                    <a:pt x="46926" y="27178"/>
                  </a:lnTo>
                  <a:lnTo>
                    <a:pt x="46926" y="12026"/>
                  </a:lnTo>
                  <a:lnTo>
                    <a:pt x="45466" y="11950"/>
                  </a:lnTo>
                  <a:lnTo>
                    <a:pt x="45986" y="15862"/>
                  </a:lnTo>
                  <a:lnTo>
                    <a:pt x="44716" y="16764"/>
                  </a:lnTo>
                  <a:lnTo>
                    <a:pt x="44221" y="17576"/>
                  </a:lnTo>
                  <a:lnTo>
                    <a:pt x="41478" y="17513"/>
                  </a:lnTo>
                  <a:lnTo>
                    <a:pt x="40932" y="18326"/>
                  </a:lnTo>
                  <a:lnTo>
                    <a:pt x="39852" y="19329"/>
                  </a:lnTo>
                  <a:lnTo>
                    <a:pt x="41592" y="20701"/>
                  </a:lnTo>
                  <a:lnTo>
                    <a:pt x="41249" y="22047"/>
                  </a:lnTo>
                  <a:lnTo>
                    <a:pt x="38354" y="21234"/>
                  </a:lnTo>
                  <a:lnTo>
                    <a:pt x="39522" y="17068"/>
                  </a:lnTo>
                  <a:lnTo>
                    <a:pt x="39611" y="16852"/>
                  </a:lnTo>
                  <a:lnTo>
                    <a:pt x="40640" y="15506"/>
                  </a:lnTo>
                  <a:lnTo>
                    <a:pt x="38925" y="15405"/>
                  </a:lnTo>
                  <a:lnTo>
                    <a:pt x="37630" y="15252"/>
                  </a:lnTo>
                  <a:lnTo>
                    <a:pt x="37198" y="15659"/>
                  </a:lnTo>
                  <a:lnTo>
                    <a:pt x="36817" y="16230"/>
                  </a:lnTo>
                  <a:lnTo>
                    <a:pt x="36563" y="16408"/>
                  </a:lnTo>
                  <a:lnTo>
                    <a:pt x="36449" y="17068"/>
                  </a:lnTo>
                  <a:lnTo>
                    <a:pt x="36283" y="16852"/>
                  </a:lnTo>
                  <a:lnTo>
                    <a:pt x="35890" y="16941"/>
                  </a:lnTo>
                  <a:lnTo>
                    <a:pt x="35750" y="17640"/>
                  </a:lnTo>
                  <a:lnTo>
                    <a:pt x="34378" y="19177"/>
                  </a:lnTo>
                  <a:lnTo>
                    <a:pt x="34594" y="20053"/>
                  </a:lnTo>
                  <a:lnTo>
                    <a:pt x="34467" y="20320"/>
                  </a:lnTo>
                  <a:lnTo>
                    <a:pt x="33731" y="21336"/>
                  </a:lnTo>
                  <a:lnTo>
                    <a:pt x="33312" y="22199"/>
                  </a:lnTo>
                  <a:lnTo>
                    <a:pt x="33020" y="22199"/>
                  </a:lnTo>
                  <a:lnTo>
                    <a:pt x="33096" y="22771"/>
                  </a:lnTo>
                  <a:lnTo>
                    <a:pt x="32753" y="22847"/>
                  </a:lnTo>
                  <a:lnTo>
                    <a:pt x="32702" y="23025"/>
                  </a:lnTo>
                  <a:lnTo>
                    <a:pt x="31915" y="23241"/>
                  </a:lnTo>
                  <a:lnTo>
                    <a:pt x="32346" y="23507"/>
                  </a:lnTo>
                  <a:lnTo>
                    <a:pt x="40779" y="23507"/>
                  </a:lnTo>
                  <a:lnTo>
                    <a:pt x="41084" y="23304"/>
                  </a:lnTo>
                  <a:lnTo>
                    <a:pt x="41033" y="23710"/>
                  </a:lnTo>
                  <a:lnTo>
                    <a:pt x="40144" y="24930"/>
                  </a:lnTo>
                  <a:lnTo>
                    <a:pt x="38912" y="25933"/>
                  </a:lnTo>
                  <a:lnTo>
                    <a:pt x="38709" y="26466"/>
                  </a:lnTo>
                  <a:lnTo>
                    <a:pt x="37706" y="26644"/>
                  </a:lnTo>
                  <a:lnTo>
                    <a:pt x="37871" y="27495"/>
                  </a:lnTo>
                  <a:lnTo>
                    <a:pt x="39179" y="28041"/>
                  </a:lnTo>
                  <a:lnTo>
                    <a:pt x="38506" y="28003"/>
                  </a:lnTo>
                  <a:lnTo>
                    <a:pt x="38354" y="28016"/>
                  </a:lnTo>
                  <a:lnTo>
                    <a:pt x="39065" y="28232"/>
                  </a:lnTo>
                  <a:lnTo>
                    <a:pt x="39204" y="28054"/>
                  </a:lnTo>
                  <a:lnTo>
                    <a:pt x="41059" y="28816"/>
                  </a:lnTo>
                  <a:lnTo>
                    <a:pt x="45745" y="29883"/>
                  </a:lnTo>
                  <a:lnTo>
                    <a:pt x="45859" y="29603"/>
                  </a:lnTo>
                  <a:lnTo>
                    <a:pt x="47155" y="29819"/>
                  </a:lnTo>
                  <a:lnTo>
                    <a:pt x="49034" y="30060"/>
                  </a:lnTo>
                  <a:lnTo>
                    <a:pt x="49593" y="30568"/>
                  </a:lnTo>
                  <a:lnTo>
                    <a:pt x="51092" y="30695"/>
                  </a:lnTo>
                  <a:lnTo>
                    <a:pt x="51904" y="31140"/>
                  </a:lnTo>
                  <a:lnTo>
                    <a:pt x="53022" y="31229"/>
                  </a:lnTo>
                  <a:lnTo>
                    <a:pt x="54406" y="30657"/>
                  </a:lnTo>
                  <a:lnTo>
                    <a:pt x="54838" y="30327"/>
                  </a:lnTo>
                  <a:lnTo>
                    <a:pt x="57264" y="30111"/>
                  </a:lnTo>
                  <a:lnTo>
                    <a:pt x="57188" y="29400"/>
                  </a:lnTo>
                  <a:lnTo>
                    <a:pt x="57645" y="29591"/>
                  </a:lnTo>
                  <a:lnTo>
                    <a:pt x="57746" y="29400"/>
                  </a:lnTo>
                  <a:lnTo>
                    <a:pt x="57873" y="29184"/>
                  </a:lnTo>
                  <a:lnTo>
                    <a:pt x="57975" y="28994"/>
                  </a:lnTo>
                  <a:lnTo>
                    <a:pt x="57581" y="29184"/>
                  </a:lnTo>
                  <a:lnTo>
                    <a:pt x="58013" y="28778"/>
                  </a:lnTo>
                  <a:lnTo>
                    <a:pt x="57975" y="28968"/>
                  </a:lnTo>
                  <a:lnTo>
                    <a:pt x="57924" y="29337"/>
                  </a:lnTo>
                  <a:lnTo>
                    <a:pt x="58089" y="29083"/>
                  </a:lnTo>
                  <a:lnTo>
                    <a:pt x="58242" y="28778"/>
                  </a:lnTo>
                  <a:lnTo>
                    <a:pt x="58686" y="28219"/>
                  </a:lnTo>
                  <a:lnTo>
                    <a:pt x="59182" y="28346"/>
                  </a:lnTo>
                  <a:lnTo>
                    <a:pt x="59080" y="28219"/>
                  </a:lnTo>
                  <a:lnTo>
                    <a:pt x="59804" y="27355"/>
                  </a:lnTo>
                  <a:lnTo>
                    <a:pt x="59677" y="27952"/>
                  </a:lnTo>
                  <a:lnTo>
                    <a:pt x="59486" y="27927"/>
                  </a:lnTo>
                  <a:lnTo>
                    <a:pt x="59537" y="28219"/>
                  </a:lnTo>
                  <a:lnTo>
                    <a:pt x="59296" y="28155"/>
                  </a:lnTo>
                  <a:lnTo>
                    <a:pt x="59588" y="28397"/>
                  </a:lnTo>
                  <a:lnTo>
                    <a:pt x="59842" y="28219"/>
                  </a:lnTo>
                  <a:lnTo>
                    <a:pt x="60210" y="27952"/>
                  </a:lnTo>
                  <a:lnTo>
                    <a:pt x="60363" y="27838"/>
                  </a:lnTo>
                  <a:lnTo>
                    <a:pt x="60452" y="27698"/>
                  </a:lnTo>
                  <a:lnTo>
                    <a:pt x="60464" y="27520"/>
                  </a:lnTo>
                  <a:lnTo>
                    <a:pt x="60096" y="27355"/>
                  </a:lnTo>
                  <a:lnTo>
                    <a:pt x="60185" y="27520"/>
                  </a:lnTo>
                  <a:lnTo>
                    <a:pt x="59867" y="27355"/>
                  </a:lnTo>
                  <a:lnTo>
                    <a:pt x="59639" y="27241"/>
                  </a:lnTo>
                  <a:lnTo>
                    <a:pt x="59575" y="26149"/>
                  </a:lnTo>
                  <a:lnTo>
                    <a:pt x="59436" y="25869"/>
                  </a:lnTo>
                  <a:lnTo>
                    <a:pt x="60452" y="25654"/>
                  </a:lnTo>
                  <a:lnTo>
                    <a:pt x="59397" y="25247"/>
                  </a:lnTo>
                  <a:lnTo>
                    <a:pt x="58915" y="25654"/>
                  </a:lnTo>
                  <a:lnTo>
                    <a:pt x="58737" y="25946"/>
                  </a:lnTo>
                  <a:lnTo>
                    <a:pt x="58572" y="26149"/>
                  </a:lnTo>
                  <a:lnTo>
                    <a:pt x="58305" y="26263"/>
                  </a:lnTo>
                  <a:lnTo>
                    <a:pt x="58242" y="28105"/>
                  </a:lnTo>
                  <a:lnTo>
                    <a:pt x="56654" y="28460"/>
                  </a:lnTo>
                  <a:lnTo>
                    <a:pt x="57137" y="28194"/>
                  </a:lnTo>
                  <a:lnTo>
                    <a:pt x="57873" y="27571"/>
                  </a:lnTo>
                  <a:lnTo>
                    <a:pt x="58000" y="26657"/>
                  </a:lnTo>
                  <a:lnTo>
                    <a:pt x="58026" y="26517"/>
                  </a:lnTo>
                  <a:lnTo>
                    <a:pt x="58369" y="25781"/>
                  </a:lnTo>
                  <a:lnTo>
                    <a:pt x="59194" y="25361"/>
                  </a:lnTo>
                  <a:lnTo>
                    <a:pt x="59296" y="24968"/>
                  </a:lnTo>
                  <a:lnTo>
                    <a:pt x="57988" y="25222"/>
                  </a:lnTo>
                  <a:lnTo>
                    <a:pt x="57950" y="25603"/>
                  </a:lnTo>
                  <a:lnTo>
                    <a:pt x="57708" y="25679"/>
                  </a:lnTo>
                  <a:lnTo>
                    <a:pt x="57645" y="25069"/>
                  </a:lnTo>
                  <a:lnTo>
                    <a:pt x="58191" y="24955"/>
                  </a:lnTo>
                  <a:lnTo>
                    <a:pt x="58648" y="24015"/>
                  </a:lnTo>
                  <a:lnTo>
                    <a:pt x="60109" y="25425"/>
                  </a:lnTo>
                  <a:lnTo>
                    <a:pt x="60121" y="24295"/>
                  </a:lnTo>
                  <a:lnTo>
                    <a:pt x="59880" y="24015"/>
                  </a:lnTo>
                  <a:lnTo>
                    <a:pt x="58940" y="22923"/>
                  </a:lnTo>
                  <a:lnTo>
                    <a:pt x="57937" y="21704"/>
                  </a:lnTo>
                  <a:lnTo>
                    <a:pt x="57569" y="21882"/>
                  </a:lnTo>
                  <a:lnTo>
                    <a:pt x="57569" y="25844"/>
                  </a:lnTo>
                  <a:lnTo>
                    <a:pt x="57200" y="26657"/>
                  </a:lnTo>
                  <a:lnTo>
                    <a:pt x="56959" y="25958"/>
                  </a:lnTo>
                  <a:lnTo>
                    <a:pt x="57569" y="25844"/>
                  </a:lnTo>
                  <a:lnTo>
                    <a:pt x="57569" y="21882"/>
                  </a:lnTo>
                  <a:lnTo>
                    <a:pt x="56438" y="22402"/>
                  </a:lnTo>
                  <a:lnTo>
                    <a:pt x="56438" y="28587"/>
                  </a:lnTo>
                  <a:lnTo>
                    <a:pt x="55676" y="29641"/>
                  </a:lnTo>
                  <a:lnTo>
                    <a:pt x="55727" y="29159"/>
                  </a:lnTo>
                  <a:lnTo>
                    <a:pt x="55905" y="28981"/>
                  </a:lnTo>
                  <a:lnTo>
                    <a:pt x="56121" y="28778"/>
                  </a:lnTo>
                  <a:lnTo>
                    <a:pt x="56438" y="28587"/>
                  </a:lnTo>
                  <a:lnTo>
                    <a:pt x="56438" y="22402"/>
                  </a:lnTo>
                  <a:lnTo>
                    <a:pt x="55905" y="22644"/>
                  </a:lnTo>
                  <a:lnTo>
                    <a:pt x="54114" y="22936"/>
                  </a:lnTo>
                  <a:lnTo>
                    <a:pt x="51879" y="23495"/>
                  </a:lnTo>
                  <a:lnTo>
                    <a:pt x="51384" y="24168"/>
                  </a:lnTo>
                  <a:lnTo>
                    <a:pt x="51892" y="23202"/>
                  </a:lnTo>
                  <a:lnTo>
                    <a:pt x="53809" y="22999"/>
                  </a:lnTo>
                  <a:lnTo>
                    <a:pt x="57886" y="20421"/>
                  </a:lnTo>
                  <a:lnTo>
                    <a:pt x="59397" y="22580"/>
                  </a:lnTo>
                  <a:lnTo>
                    <a:pt x="59766" y="22834"/>
                  </a:lnTo>
                  <a:lnTo>
                    <a:pt x="59829" y="23304"/>
                  </a:lnTo>
                  <a:lnTo>
                    <a:pt x="60629" y="23685"/>
                  </a:lnTo>
                  <a:lnTo>
                    <a:pt x="61175" y="23609"/>
                  </a:lnTo>
                  <a:lnTo>
                    <a:pt x="60998" y="23939"/>
                  </a:lnTo>
                  <a:lnTo>
                    <a:pt x="61823" y="23545"/>
                  </a:lnTo>
                  <a:lnTo>
                    <a:pt x="61950" y="23622"/>
                  </a:lnTo>
                  <a:lnTo>
                    <a:pt x="62268" y="22999"/>
                  </a:lnTo>
                  <a:lnTo>
                    <a:pt x="62268" y="20612"/>
                  </a:lnTo>
                  <a:lnTo>
                    <a:pt x="63588" y="15938"/>
                  </a:lnTo>
                  <a:lnTo>
                    <a:pt x="63652" y="13944"/>
                  </a:lnTo>
                  <a:close/>
                </a:path>
                <a:path w="74295" h="34289">
                  <a:moveTo>
                    <a:pt x="66840" y="24066"/>
                  </a:moveTo>
                  <a:lnTo>
                    <a:pt x="66624" y="22796"/>
                  </a:lnTo>
                  <a:lnTo>
                    <a:pt x="66395" y="22517"/>
                  </a:lnTo>
                  <a:lnTo>
                    <a:pt x="62344" y="23495"/>
                  </a:lnTo>
                  <a:lnTo>
                    <a:pt x="64554" y="24206"/>
                  </a:lnTo>
                  <a:lnTo>
                    <a:pt x="65214" y="23990"/>
                  </a:lnTo>
                  <a:lnTo>
                    <a:pt x="66840" y="24066"/>
                  </a:lnTo>
                  <a:close/>
                </a:path>
                <a:path w="74295" h="34289">
                  <a:moveTo>
                    <a:pt x="68389" y="22085"/>
                  </a:moveTo>
                  <a:lnTo>
                    <a:pt x="68262" y="21818"/>
                  </a:lnTo>
                  <a:lnTo>
                    <a:pt x="68135" y="22263"/>
                  </a:lnTo>
                  <a:lnTo>
                    <a:pt x="68275" y="22301"/>
                  </a:lnTo>
                  <a:lnTo>
                    <a:pt x="68313" y="22085"/>
                  </a:lnTo>
                  <a:close/>
                </a:path>
                <a:path w="74295" h="34289">
                  <a:moveTo>
                    <a:pt x="70497" y="23088"/>
                  </a:moveTo>
                  <a:lnTo>
                    <a:pt x="69570" y="23799"/>
                  </a:lnTo>
                  <a:lnTo>
                    <a:pt x="70256" y="23787"/>
                  </a:lnTo>
                  <a:lnTo>
                    <a:pt x="70231" y="23647"/>
                  </a:lnTo>
                  <a:lnTo>
                    <a:pt x="70497" y="23088"/>
                  </a:lnTo>
                  <a:close/>
                </a:path>
                <a:path w="74295" h="34289">
                  <a:moveTo>
                    <a:pt x="73126" y="26606"/>
                  </a:moveTo>
                  <a:lnTo>
                    <a:pt x="71399" y="27216"/>
                  </a:lnTo>
                  <a:lnTo>
                    <a:pt x="70751" y="27584"/>
                  </a:lnTo>
                  <a:lnTo>
                    <a:pt x="69202" y="27647"/>
                  </a:lnTo>
                  <a:lnTo>
                    <a:pt x="68313" y="27876"/>
                  </a:lnTo>
                  <a:lnTo>
                    <a:pt x="66725" y="29629"/>
                  </a:lnTo>
                  <a:lnTo>
                    <a:pt x="69189" y="29527"/>
                  </a:lnTo>
                  <a:lnTo>
                    <a:pt x="70269" y="30073"/>
                  </a:lnTo>
                  <a:lnTo>
                    <a:pt x="70332" y="29578"/>
                  </a:lnTo>
                  <a:lnTo>
                    <a:pt x="71323" y="29997"/>
                  </a:lnTo>
                  <a:lnTo>
                    <a:pt x="71640" y="29895"/>
                  </a:lnTo>
                  <a:lnTo>
                    <a:pt x="71716" y="29730"/>
                  </a:lnTo>
                  <a:lnTo>
                    <a:pt x="71882" y="29705"/>
                  </a:lnTo>
                  <a:lnTo>
                    <a:pt x="72021" y="29641"/>
                  </a:lnTo>
                  <a:lnTo>
                    <a:pt x="71945" y="28676"/>
                  </a:lnTo>
                  <a:lnTo>
                    <a:pt x="72148" y="28575"/>
                  </a:lnTo>
                  <a:lnTo>
                    <a:pt x="72110" y="28829"/>
                  </a:lnTo>
                  <a:lnTo>
                    <a:pt x="72250" y="28765"/>
                  </a:lnTo>
                  <a:lnTo>
                    <a:pt x="72275" y="28575"/>
                  </a:lnTo>
                  <a:lnTo>
                    <a:pt x="72224" y="27470"/>
                  </a:lnTo>
                  <a:lnTo>
                    <a:pt x="72440" y="27876"/>
                  </a:lnTo>
                  <a:lnTo>
                    <a:pt x="72669" y="27470"/>
                  </a:lnTo>
                  <a:lnTo>
                    <a:pt x="73126" y="26606"/>
                  </a:lnTo>
                  <a:close/>
                </a:path>
                <a:path w="74295" h="34289">
                  <a:moveTo>
                    <a:pt x="73482" y="28397"/>
                  </a:moveTo>
                  <a:lnTo>
                    <a:pt x="73380" y="28041"/>
                  </a:lnTo>
                  <a:lnTo>
                    <a:pt x="73355" y="27800"/>
                  </a:lnTo>
                  <a:lnTo>
                    <a:pt x="72478" y="27952"/>
                  </a:lnTo>
                  <a:lnTo>
                    <a:pt x="72732" y="28435"/>
                  </a:lnTo>
                  <a:lnTo>
                    <a:pt x="73228" y="27800"/>
                  </a:lnTo>
                  <a:lnTo>
                    <a:pt x="73164" y="28359"/>
                  </a:lnTo>
                  <a:lnTo>
                    <a:pt x="73482" y="28397"/>
                  </a:lnTo>
                  <a:close/>
                </a:path>
                <a:path w="74295" h="34289">
                  <a:moveTo>
                    <a:pt x="73609" y="28409"/>
                  </a:moveTo>
                  <a:lnTo>
                    <a:pt x="73482" y="28041"/>
                  </a:lnTo>
                  <a:lnTo>
                    <a:pt x="73558" y="28359"/>
                  </a:lnTo>
                  <a:close/>
                </a:path>
                <a:path w="74295" h="34289">
                  <a:moveTo>
                    <a:pt x="74091" y="29349"/>
                  </a:moveTo>
                  <a:lnTo>
                    <a:pt x="73583" y="28409"/>
                  </a:lnTo>
                  <a:lnTo>
                    <a:pt x="73482" y="28587"/>
                  </a:lnTo>
                  <a:lnTo>
                    <a:pt x="73152" y="28676"/>
                  </a:lnTo>
                  <a:lnTo>
                    <a:pt x="73444" y="28956"/>
                  </a:lnTo>
                  <a:lnTo>
                    <a:pt x="73406" y="29273"/>
                  </a:lnTo>
                  <a:lnTo>
                    <a:pt x="74091" y="29349"/>
                  </a:lnTo>
                  <a:close/>
                </a:path>
              </a:pathLst>
            </a:custGeom>
            <a:solidFill>
              <a:srgbClr val="E6E7E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75" name="object 1775"/>
          <p:cNvSpPr/>
          <p:nvPr/>
        </p:nvSpPr>
        <p:spPr>
          <a:xfrm>
            <a:off x="5787333" y="292308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79" y="0"/>
                </a:moveTo>
                <a:lnTo>
                  <a:pt x="165" y="139"/>
                </a:lnTo>
                <a:lnTo>
                  <a:pt x="0" y="139"/>
                </a:lnTo>
                <a:lnTo>
                  <a:pt x="127" y="304"/>
                </a:lnTo>
                <a:lnTo>
                  <a:pt x="520" y="457"/>
                </a:lnTo>
                <a:lnTo>
                  <a:pt x="749" y="571"/>
                </a:lnTo>
                <a:lnTo>
                  <a:pt x="107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5916838" y="302702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457" y="0"/>
                </a:moveTo>
                <a:lnTo>
                  <a:pt x="0" y="152"/>
                </a:lnTo>
                <a:lnTo>
                  <a:pt x="304" y="533"/>
                </a:lnTo>
                <a:lnTo>
                  <a:pt x="685" y="495"/>
                </a:lnTo>
                <a:lnTo>
                  <a:pt x="45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5706633" y="2925323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006" y="0"/>
                </a:moveTo>
                <a:lnTo>
                  <a:pt x="0" y="635"/>
                </a:lnTo>
                <a:lnTo>
                  <a:pt x="1206" y="762"/>
                </a:lnTo>
                <a:lnTo>
                  <a:pt x="1244" y="558"/>
                </a:lnTo>
                <a:lnTo>
                  <a:pt x="1562" y="533"/>
                </a:lnTo>
                <a:lnTo>
                  <a:pt x="1524" y="381"/>
                </a:lnTo>
                <a:lnTo>
                  <a:pt x="200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5938868" y="296641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814" y="1183"/>
                </a:moveTo>
                <a:lnTo>
                  <a:pt x="0" y="1854"/>
                </a:lnTo>
                <a:lnTo>
                  <a:pt x="1397" y="1943"/>
                </a:lnTo>
                <a:lnTo>
                  <a:pt x="1409" y="1790"/>
                </a:lnTo>
                <a:lnTo>
                  <a:pt x="1599" y="1676"/>
                </a:lnTo>
                <a:lnTo>
                  <a:pt x="1206" y="1676"/>
                </a:lnTo>
                <a:lnTo>
                  <a:pt x="1383" y="1346"/>
                </a:lnTo>
                <a:lnTo>
                  <a:pt x="1028" y="1346"/>
                </a:lnTo>
                <a:lnTo>
                  <a:pt x="814" y="1183"/>
                </a:lnTo>
                <a:close/>
              </a:path>
              <a:path w="2539" h="2539">
                <a:moveTo>
                  <a:pt x="1765" y="1117"/>
                </a:moveTo>
                <a:lnTo>
                  <a:pt x="1206" y="1676"/>
                </a:lnTo>
                <a:lnTo>
                  <a:pt x="1599" y="1676"/>
                </a:lnTo>
                <a:lnTo>
                  <a:pt x="1809" y="1549"/>
                </a:lnTo>
                <a:lnTo>
                  <a:pt x="1460" y="1549"/>
                </a:lnTo>
                <a:lnTo>
                  <a:pt x="1765" y="1117"/>
                </a:lnTo>
                <a:close/>
              </a:path>
              <a:path w="2539" h="2539">
                <a:moveTo>
                  <a:pt x="2082" y="1384"/>
                </a:moveTo>
                <a:lnTo>
                  <a:pt x="1460" y="1549"/>
                </a:lnTo>
                <a:lnTo>
                  <a:pt x="1809" y="1549"/>
                </a:lnTo>
                <a:lnTo>
                  <a:pt x="2082" y="1384"/>
                </a:lnTo>
                <a:close/>
              </a:path>
              <a:path w="2539" h="2539">
                <a:moveTo>
                  <a:pt x="1397" y="1320"/>
                </a:moveTo>
                <a:lnTo>
                  <a:pt x="1028" y="1346"/>
                </a:lnTo>
                <a:lnTo>
                  <a:pt x="1383" y="1346"/>
                </a:lnTo>
                <a:close/>
              </a:path>
              <a:path w="2539" h="2539">
                <a:moveTo>
                  <a:pt x="915" y="1003"/>
                </a:moveTo>
                <a:close/>
              </a:path>
              <a:path w="2539" h="2539">
                <a:moveTo>
                  <a:pt x="1244" y="0"/>
                </a:moveTo>
                <a:lnTo>
                  <a:pt x="901" y="317"/>
                </a:lnTo>
                <a:lnTo>
                  <a:pt x="870" y="1003"/>
                </a:lnTo>
                <a:lnTo>
                  <a:pt x="124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5621002" y="3002191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0" y="0"/>
                </a:moveTo>
                <a:lnTo>
                  <a:pt x="126" y="1003"/>
                </a:lnTo>
                <a:lnTo>
                  <a:pt x="2082" y="635"/>
                </a:lnTo>
                <a:lnTo>
                  <a:pt x="2171" y="787"/>
                </a:lnTo>
                <a:lnTo>
                  <a:pt x="4165" y="457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5690710" y="2936321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562" y="0"/>
                </a:moveTo>
                <a:lnTo>
                  <a:pt x="762" y="546"/>
                </a:lnTo>
                <a:lnTo>
                  <a:pt x="76" y="1181"/>
                </a:lnTo>
                <a:lnTo>
                  <a:pt x="0" y="2197"/>
                </a:lnTo>
                <a:lnTo>
                  <a:pt x="571" y="1625"/>
                </a:lnTo>
                <a:lnTo>
                  <a:pt x="1079" y="635"/>
                </a:lnTo>
                <a:lnTo>
                  <a:pt x="156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5924359" y="2964268"/>
            <a:ext cx="15875" cy="34290"/>
          </a:xfrm>
          <a:custGeom>
            <a:avLst/>
            <a:gdLst/>
            <a:ahLst/>
            <a:cxnLst/>
            <a:rect l="l" t="t" r="r" b="b"/>
            <a:pathLst>
              <a:path w="15875" h="34289">
                <a:moveTo>
                  <a:pt x="11010" y="23787"/>
                </a:moveTo>
                <a:lnTo>
                  <a:pt x="10629" y="21856"/>
                </a:lnTo>
                <a:lnTo>
                  <a:pt x="8343" y="21831"/>
                </a:lnTo>
                <a:lnTo>
                  <a:pt x="6883" y="23380"/>
                </a:lnTo>
                <a:lnTo>
                  <a:pt x="6426" y="23926"/>
                </a:lnTo>
                <a:lnTo>
                  <a:pt x="5676" y="24726"/>
                </a:lnTo>
                <a:lnTo>
                  <a:pt x="5372" y="25438"/>
                </a:lnTo>
                <a:lnTo>
                  <a:pt x="4813" y="26073"/>
                </a:lnTo>
                <a:lnTo>
                  <a:pt x="3937" y="26784"/>
                </a:lnTo>
                <a:lnTo>
                  <a:pt x="3708" y="27330"/>
                </a:lnTo>
                <a:lnTo>
                  <a:pt x="2997" y="27597"/>
                </a:lnTo>
                <a:lnTo>
                  <a:pt x="2959" y="28244"/>
                </a:lnTo>
                <a:lnTo>
                  <a:pt x="2095" y="28155"/>
                </a:lnTo>
                <a:lnTo>
                  <a:pt x="1371" y="28460"/>
                </a:lnTo>
                <a:lnTo>
                  <a:pt x="0" y="29781"/>
                </a:lnTo>
                <a:lnTo>
                  <a:pt x="1257" y="30162"/>
                </a:lnTo>
                <a:lnTo>
                  <a:pt x="1625" y="30340"/>
                </a:lnTo>
                <a:lnTo>
                  <a:pt x="1638" y="30670"/>
                </a:lnTo>
                <a:lnTo>
                  <a:pt x="1143" y="30441"/>
                </a:lnTo>
                <a:lnTo>
                  <a:pt x="1244" y="30873"/>
                </a:lnTo>
                <a:lnTo>
                  <a:pt x="787" y="30683"/>
                </a:lnTo>
                <a:lnTo>
                  <a:pt x="1028" y="31102"/>
                </a:lnTo>
                <a:lnTo>
                  <a:pt x="1638" y="31419"/>
                </a:lnTo>
                <a:lnTo>
                  <a:pt x="1295" y="32689"/>
                </a:lnTo>
                <a:lnTo>
                  <a:pt x="1803" y="33274"/>
                </a:lnTo>
                <a:lnTo>
                  <a:pt x="2413" y="33566"/>
                </a:lnTo>
                <a:lnTo>
                  <a:pt x="2971" y="34086"/>
                </a:lnTo>
                <a:lnTo>
                  <a:pt x="3581" y="33756"/>
                </a:lnTo>
                <a:lnTo>
                  <a:pt x="4051" y="33286"/>
                </a:lnTo>
                <a:lnTo>
                  <a:pt x="4330" y="32804"/>
                </a:lnTo>
                <a:lnTo>
                  <a:pt x="5029" y="32537"/>
                </a:lnTo>
                <a:lnTo>
                  <a:pt x="5715" y="32410"/>
                </a:lnTo>
                <a:lnTo>
                  <a:pt x="6616" y="32181"/>
                </a:lnTo>
                <a:lnTo>
                  <a:pt x="7137" y="32143"/>
                </a:lnTo>
                <a:lnTo>
                  <a:pt x="7632" y="31432"/>
                </a:lnTo>
                <a:lnTo>
                  <a:pt x="8204" y="32715"/>
                </a:lnTo>
                <a:lnTo>
                  <a:pt x="8305" y="31369"/>
                </a:lnTo>
                <a:lnTo>
                  <a:pt x="9525" y="31838"/>
                </a:lnTo>
                <a:lnTo>
                  <a:pt x="9842" y="29121"/>
                </a:lnTo>
                <a:lnTo>
                  <a:pt x="10375" y="27965"/>
                </a:lnTo>
                <a:lnTo>
                  <a:pt x="10160" y="28181"/>
                </a:lnTo>
                <a:lnTo>
                  <a:pt x="9525" y="29006"/>
                </a:lnTo>
                <a:lnTo>
                  <a:pt x="9575" y="27965"/>
                </a:lnTo>
                <a:lnTo>
                  <a:pt x="9982" y="27381"/>
                </a:lnTo>
                <a:lnTo>
                  <a:pt x="9829" y="25895"/>
                </a:lnTo>
                <a:lnTo>
                  <a:pt x="10718" y="25793"/>
                </a:lnTo>
                <a:lnTo>
                  <a:pt x="10985" y="26200"/>
                </a:lnTo>
                <a:lnTo>
                  <a:pt x="11010" y="23787"/>
                </a:lnTo>
                <a:close/>
              </a:path>
              <a:path w="15875" h="34289">
                <a:moveTo>
                  <a:pt x="13284" y="2527"/>
                </a:moveTo>
                <a:lnTo>
                  <a:pt x="13042" y="2527"/>
                </a:lnTo>
                <a:lnTo>
                  <a:pt x="12915" y="2641"/>
                </a:lnTo>
                <a:lnTo>
                  <a:pt x="13042" y="2667"/>
                </a:lnTo>
                <a:lnTo>
                  <a:pt x="13271" y="2654"/>
                </a:lnTo>
                <a:lnTo>
                  <a:pt x="13284" y="2527"/>
                </a:lnTo>
                <a:close/>
              </a:path>
              <a:path w="15875" h="34289">
                <a:moveTo>
                  <a:pt x="15074" y="3035"/>
                </a:moveTo>
                <a:lnTo>
                  <a:pt x="14922" y="2806"/>
                </a:lnTo>
                <a:lnTo>
                  <a:pt x="14795" y="2489"/>
                </a:lnTo>
                <a:lnTo>
                  <a:pt x="14401" y="2578"/>
                </a:lnTo>
                <a:lnTo>
                  <a:pt x="14566" y="2806"/>
                </a:lnTo>
                <a:lnTo>
                  <a:pt x="14287" y="2692"/>
                </a:lnTo>
                <a:lnTo>
                  <a:pt x="14351" y="3213"/>
                </a:lnTo>
                <a:lnTo>
                  <a:pt x="14173" y="3136"/>
                </a:lnTo>
                <a:lnTo>
                  <a:pt x="14655" y="3467"/>
                </a:lnTo>
                <a:lnTo>
                  <a:pt x="14262" y="3606"/>
                </a:lnTo>
                <a:lnTo>
                  <a:pt x="14122" y="3200"/>
                </a:lnTo>
                <a:lnTo>
                  <a:pt x="14109" y="3594"/>
                </a:lnTo>
                <a:lnTo>
                  <a:pt x="13614" y="3644"/>
                </a:lnTo>
                <a:lnTo>
                  <a:pt x="13563" y="3086"/>
                </a:lnTo>
                <a:lnTo>
                  <a:pt x="13233" y="3035"/>
                </a:lnTo>
                <a:lnTo>
                  <a:pt x="13411" y="2870"/>
                </a:lnTo>
                <a:lnTo>
                  <a:pt x="13639" y="2679"/>
                </a:lnTo>
                <a:lnTo>
                  <a:pt x="13169" y="2857"/>
                </a:lnTo>
                <a:lnTo>
                  <a:pt x="13385" y="2590"/>
                </a:lnTo>
                <a:lnTo>
                  <a:pt x="12903" y="2870"/>
                </a:lnTo>
                <a:lnTo>
                  <a:pt x="12839" y="2692"/>
                </a:lnTo>
                <a:lnTo>
                  <a:pt x="12954" y="2273"/>
                </a:lnTo>
                <a:lnTo>
                  <a:pt x="12788" y="2222"/>
                </a:lnTo>
                <a:lnTo>
                  <a:pt x="12585" y="2159"/>
                </a:lnTo>
                <a:lnTo>
                  <a:pt x="12471" y="2032"/>
                </a:lnTo>
                <a:lnTo>
                  <a:pt x="12687" y="1879"/>
                </a:lnTo>
                <a:lnTo>
                  <a:pt x="12128" y="2222"/>
                </a:lnTo>
                <a:lnTo>
                  <a:pt x="12001" y="2146"/>
                </a:lnTo>
                <a:lnTo>
                  <a:pt x="11950" y="1930"/>
                </a:lnTo>
                <a:lnTo>
                  <a:pt x="11595" y="1727"/>
                </a:lnTo>
                <a:lnTo>
                  <a:pt x="11887" y="1841"/>
                </a:lnTo>
                <a:lnTo>
                  <a:pt x="11887" y="1447"/>
                </a:lnTo>
                <a:lnTo>
                  <a:pt x="11887" y="1054"/>
                </a:lnTo>
                <a:lnTo>
                  <a:pt x="12166" y="1028"/>
                </a:lnTo>
                <a:lnTo>
                  <a:pt x="12014" y="0"/>
                </a:lnTo>
                <a:lnTo>
                  <a:pt x="11938" y="228"/>
                </a:lnTo>
                <a:lnTo>
                  <a:pt x="11734" y="1054"/>
                </a:lnTo>
                <a:lnTo>
                  <a:pt x="11557" y="1498"/>
                </a:lnTo>
                <a:lnTo>
                  <a:pt x="10947" y="2032"/>
                </a:lnTo>
                <a:lnTo>
                  <a:pt x="10871" y="2222"/>
                </a:lnTo>
                <a:lnTo>
                  <a:pt x="14566" y="5295"/>
                </a:lnTo>
                <a:lnTo>
                  <a:pt x="14960" y="3683"/>
                </a:lnTo>
                <a:lnTo>
                  <a:pt x="15074" y="3035"/>
                </a:lnTo>
                <a:close/>
              </a:path>
              <a:path w="15875" h="34289">
                <a:moveTo>
                  <a:pt x="15595" y="2311"/>
                </a:moveTo>
                <a:lnTo>
                  <a:pt x="15074" y="2527"/>
                </a:lnTo>
                <a:lnTo>
                  <a:pt x="15011" y="2984"/>
                </a:lnTo>
                <a:lnTo>
                  <a:pt x="15595" y="231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5613397" y="2992099"/>
            <a:ext cx="10795" cy="8890"/>
          </a:xfrm>
          <a:custGeom>
            <a:avLst/>
            <a:gdLst/>
            <a:ahLst/>
            <a:cxnLst/>
            <a:rect l="l" t="t" r="r" b="b"/>
            <a:pathLst>
              <a:path w="10795" h="8889">
                <a:moveTo>
                  <a:pt x="0" y="0"/>
                </a:moveTo>
                <a:lnTo>
                  <a:pt x="190" y="2463"/>
                </a:lnTo>
                <a:lnTo>
                  <a:pt x="736" y="2781"/>
                </a:lnTo>
                <a:lnTo>
                  <a:pt x="812" y="3911"/>
                </a:lnTo>
                <a:lnTo>
                  <a:pt x="1460" y="3987"/>
                </a:lnTo>
                <a:lnTo>
                  <a:pt x="1511" y="3644"/>
                </a:lnTo>
                <a:lnTo>
                  <a:pt x="2057" y="3975"/>
                </a:lnTo>
                <a:lnTo>
                  <a:pt x="3263" y="5765"/>
                </a:lnTo>
                <a:lnTo>
                  <a:pt x="5003" y="6781"/>
                </a:lnTo>
                <a:lnTo>
                  <a:pt x="6794" y="7708"/>
                </a:lnTo>
                <a:lnTo>
                  <a:pt x="10375" y="8635"/>
                </a:lnTo>
                <a:lnTo>
                  <a:pt x="6426" y="6248"/>
                </a:lnTo>
                <a:lnTo>
                  <a:pt x="5905" y="5689"/>
                </a:lnTo>
                <a:lnTo>
                  <a:pt x="5270" y="4660"/>
                </a:lnTo>
                <a:lnTo>
                  <a:pt x="4394" y="3987"/>
                </a:lnTo>
                <a:lnTo>
                  <a:pt x="3378" y="3378"/>
                </a:lnTo>
                <a:lnTo>
                  <a:pt x="2933" y="2451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6016655" y="303395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30" y="0"/>
                </a:moveTo>
                <a:lnTo>
                  <a:pt x="190" y="114"/>
                </a:lnTo>
                <a:lnTo>
                  <a:pt x="0" y="241"/>
                </a:lnTo>
                <a:lnTo>
                  <a:pt x="215" y="203"/>
                </a:lnTo>
                <a:lnTo>
                  <a:pt x="33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5721769" y="2915564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520" y="266"/>
                </a:moveTo>
                <a:lnTo>
                  <a:pt x="482" y="0"/>
                </a:lnTo>
                <a:lnTo>
                  <a:pt x="0" y="469"/>
                </a:lnTo>
                <a:lnTo>
                  <a:pt x="304" y="482"/>
                </a:lnTo>
                <a:lnTo>
                  <a:pt x="266" y="330"/>
                </a:lnTo>
                <a:lnTo>
                  <a:pt x="406" y="292"/>
                </a:lnTo>
                <a:close/>
              </a:path>
              <a:path w="2539" h="635">
                <a:moveTo>
                  <a:pt x="1943" y="0"/>
                </a:moveTo>
                <a:lnTo>
                  <a:pt x="1574" y="139"/>
                </a:lnTo>
                <a:lnTo>
                  <a:pt x="1765" y="203"/>
                </a:lnTo>
                <a:lnTo>
                  <a:pt x="194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5925541" y="2964256"/>
            <a:ext cx="11430" cy="20955"/>
          </a:xfrm>
          <a:custGeom>
            <a:avLst/>
            <a:gdLst/>
            <a:ahLst/>
            <a:cxnLst/>
            <a:rect l="l" t="t" r="r" b="b"/>
            <a:pathLst>
              <a:path w="11429" h="20955">
                <a:moveTo>
                  <a:pt x="7378" y="14224"/>
                </a:moveTo>
                <a:lnTo>
                  <a:pt x="7353" y="13411"/>
                </a:lnTo>
                <a:lnTo>
                  <a:pt x="6553" y="13042"/>
                </a:lnTo>
                <a:lnTo>
                  <a:pt x="6261" y="12065"/>
                </a:lnTo>
                <a:lnTo>
                  <a:pt x="5232" y="11836"/>
                </a:lnTo>
                <a:lnTo>
                  <a:pt x="4521" y="10655"/>
                </a:lnTo>
                <a:lnTo>
                  <a:pt x="3213" y="8839"/>
                </a:lnTo>
                <a:lnTo>
                  <a:pt x="1612" y="9652"/>
                </a:lnTo>
                <a:lnTo>
                  <a:pt x="1079" y="10033"/>
                </a:lnTo>
                <a:lnTo>
                  <a:pt x="1028" y="10833"/>
                </a:lnTo>
                <a:lnTo>
                  <a:pt x="1244" y="11544"/>
                </a:lnTo>
                <a:lnTo>
                  <a:pt x="723" y="12065"/>
                </a:lnTo>
                <a:lnTo>
                  <a:pt x="825" y="13030"/>
                </a:lnTo>
                <a:lnTo>
                  <a:pt x="546" y="13614"/>
                </a:lnTo>
                <a:lnTo>
                  <a:pt x="0" y="13690"/>
                </a:lnTo>
                <a:lnTo>
                  <a:pt x="381" y="15519"/>
                </a:lnTo>
                <a:lnTo>
                  <a:pt x="254" y="15963"/>
                </a:lnTo>
                <a:lnTo>
                  <a:pt x="927" y="16725"/>
                </a:lnTo>
                <a:lnTo>
                  <a:pt x="1371" y="18199"/>
                </a:lnTo>
                <a:lnTo>
                  <a:pt x="2260" y="19088"/>
                </a:lnTo>
                <a:lnTo>
                  <a:pt x="3289" y="20675"/>
                </a:lnTo>
                <a:lnTo>
                  <a:pt x="6197" y="20345"/>
                </a:lnTo>
                <a:lnTo>
                  <a:pt x="6477" y="18046"/>
                </a:lnTo>
                <a:lnTo>
                  <a:pt x="6438" y="17526"/>
                </a:lnTo>
                <a:lnTo>
                  <a:pt x="6477" y="15519"/>
                </a:lnTo>
                <a:lnTo>
                  <a:pt x="7302" y="15468"/>
                </a:lnTo>
                <a:lnTo>
                  <a:pt x="7378" y="14224"/>
                </a:lnTo>
                <a:close/>
              </a:path>
              <a:path w="11429" h="20955">
                <a:moveTo>
                  <a:pt x="10833" y="0"/>
                </a:moveTo>
                <a:lnTo>
                  <a:pt x="9817" y="215"/>
                </a:lnTo>
                <a:lnTo>
                  <a:pt x="9436" y="825"/>
                </a:lnTo>
                <a:lnTo>
                  <a:pt x="9321" y="1181"/>
                </a:lnTo>
                <a:lnTo>
                  <a:pt x="10147" y="1587"/>
                </a:lnTo>
                <a:lnTo>
                  <a:pt x="10426" y="1066"/>
                </a:lnTo>
                <a:lnTo>
                  <a:pt x="1083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5720203" y="291753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88" y="0"/>
                </a:moveTo>
                <a:lnTo>
                  <a:pt x="25" y="152"/>
                </a:lnTo>
                <a:lnTo>
                  <a:pt x="8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5932529" y="2969064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0"/>
                </a:moveTo>
                <a:lnTo>
                  <a:pt x="901" y="1473"/>
                </a:lnTo>
                <a:lnTo>
                  <a:pt x="1435" y="1295"/>
                </a:lnTo>
                <a:lnTo>
                  <a:pt x="1104" y="2260"/>
                </a:lnTo>
                <a:lnTo>
                  <a:pt x="1562" y="2285"/>
                </a:lnTo>
                <a:lnTo>
                  <a:pt x="1727" y="2552"/>
                </a:lnTo>
                <a:lnTo>
                  <a:pt x="1092" y="2412"/>
                </a:lnTo>
                <a:lnTo>
                  <a:pt x="1625" y="2590"/>
                </a:lnTo>
                <a:lnTo>
                  <a:pt x="6248" y="2336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5874240" y="294259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95" y="0"/>
                </a:moveTo>
                <a:lnTo>
                  <a:pt x="241" y="330"/>
                </a:lnTo>
                <a:lnTo>
                  <a:pt x="165" y="63"/>
                </a:lnTo>
                <a:lnTo>
                  <a:pt x="0" y="342"/>
                </a:lnTo>
                <a:lnTo>
                  <a:pt x="76" y="558"/>
                </a:lnTo>
                <a:lnTo>
                  <a:pt x="368" y="596"/>
                </a:lnTo>
                <a:lnTo>
                  <a:pt x="49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5912901" y="298822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495" y="0"/>
                </a:moveTo>
                <a:lnTo>
                  <a:pt x="253" y="241"/>
                </a:lnTo>
                <a:lnTo>
                  <a:pt x="0" y="520"/>
                </a:lnTo>
                <a:lnTo>
                  <a:pt x="444" y="635"/>
                </a:lnTo>
                <a:lnTo>
                  <a:pt x="647" y="800"/>
                </a:lnTo>
                <a:lnTo>
                  <a:pt x="49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6017730" y="3032416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19">
                <a:moveTo>
                  <a:pt x="622" y="596"/>
                </a:moveTo>
                <a:lnTo>
                  <a:pt x="482" y="635"/>
                </a:lnTo>
                <a:lnTo>
                  <a:pt x="508" y="774"/>
                </a:lnTo>
                <a:lnTo>
                  <a:pt x="622" y="596"/>
                </a:lnTo>
                <a:close/>
              </a:path>
              <a:path w="8889" h="7619">
                <a:moveTo>
                  <a:pt x="977" y="6934"/>
                </a:moveTo>
                <a:lnTo>
                  <a:pt x="444" y="6858"/>
                </a:lnTo>
                <a:lnTo>
                  <a:pt x="241" y="7035"/>
                </a:lnTo>
                <a:lnTo>
                  <a:pt x="0" y="7353"/>
                </a:lnTo>
                <a:lnTo>
                  <a:pt x="977" y="6934"/>
                </a:lnTo>
                <a:close/>
              </a:path>
              <a:path w="8889" h="7619">
                <a:moveTo>
                  <a:pt x="1130" y="6858"/>
                </a:moveTo>
                <a:lnTo>
                  <a:pt x="977" y="6934"/>
                </a:lnTo>
                <a:lnTo>
                  <a:pt x="1130" y="6946"/>
                </a:lnTo>
                <a:close/>
              </a:path>
              <a:path w="8889" h="7619">
                <a:moveTo>
                  <a:pt x="1270" y="6985"/>
                </a:moveTo>
                <a:lnTo>
                  <a:pt x="1130" y="6946"/>
                </a:lnTo>
                <a:lnTo>
                  <a:pt x="1270" y="6985"/>
                </a:lnTo>
                <a:close/>
              </a:path>
              <a:path w="8889" h="7619">
                <a:moveTo>
                  <a:pt x="4419" y="3479"/>
                </a:moveTo>
                <a:lnTo>
                  <a:pt x="4216" y="3505"/>
                </a:lnTo>
                <a:lnTo>
                  <a:pt x="4356" y="3530"/>
                </a:lnTo>
                <a:close/>
              </a:path>
              <a:path w="8889" h="7619">
                <a:moveTo>
                  <a:pt x="5905" y="5969"/>
                </a:moveTo>
                <a:lnTo>
                  <a:pt x="5715" y="5994"/>
                </a:lnTo>
                <a:lnTo>
                  <a:pt x="5905" y="5969"/>
                </a:lnTo>
                <a:close/>
              </a:path>
              <a:path w="8889" h="7619">
                <a:moveTo>
                  <a:pt x="6108" y="3530"/>
                </a:moveTo>
                <a:lnTo>
                  <a:pt x="5969" y="3086"/>
                </a:lnTo>
                <a:lnTo>
                  <a:pt x="5816" y="3441"/>
                </a:lnTo>
                <a:lnTo>
                  <a:pt x="5346" y="3454"/>
                </a:lnTo>
                <a:lnTo>
                  <a:pt x="6108" y="3530"/>
                </a:lnTo>
                <a:close/>
              </a:path>
              <a:path w="8889" h="7619">
                <a:moveTo>
                  <a:pt x="8305" y="2667"/>
                </a:moveTo>
                <a:lnTo>
                  <a:pt x="5943" y="2616"/>
                </a:lnTo>
                <a:lnTo>
                  <a:pt x="6591" y="3263"/>
                </a:lnTo>
                <a:lnTo>
                  <a:pt x="6705" y="4445"/>
                </a:lnTo>
                <a:lnTo>
                  <a:pt x="6388" y="3949"/>
                </a:lnTo>
                <a:lnTo>
                  <a:pt x="6210" y="3670"/>
                </a:lnTo>
                <a:lnTo>
                  <a:pt x="5435" y="3670"/>
                </a:lnTo>
                <a:lnTo>
                  <a:pt x="4165" y="3670"/>
                </a:lnTo>
                <a:lnTo>
                  <a:pt x="3505" y="3733"/>
                </a:lnTo>
                <a:lnTo>
                  <a:pt x="3302" y="3949"/>
                </a:lnTo>
                <a:lnTo>
                  <a:pt x="2679" y="3060"/>
                </a:lnTo>
                <a:lnTo>
                  <a:pt x="2108" y="4191"/>
                </a:lnTo>
                <a:lnTo>
                  <a:pt x="2108" y="6616"/>
                </a:lnTo>
                <a:lnTo>
                  <a:pt x="1803" y="6591"/>
                </a:lnTo>
                <a:lnTo>
                  <a:pt x="2032" y="6489"/>
                </a:lnTo>
                <a:lnTo>
                  <a:pt x="2108" y="6616"/>
                </a:lnTo>
                <a:lnTo>
                  <a:pt x="2108" y="4191"/>
                </a:lnTo>
                <a:lnTo>
                  <a:pt x="1422" y="5537"/>
                </a:lnTo>
                <a:lnTo>
                  <a:pt x="1041" y="6527"/>
                </a:lnTo>
                <a:lnTo>
                  <a:pt x="431" y="6616"/>
                </a:lnTo>
                <a:lnTo>
                  <a:pt x="914" y="6870"/>
                </a:lnTo>
                <a:lnTo>
                  <a:pt x="1092" y="6629"/>
                </a:lnTo>
                <a:lnTo>
                  <a:pt x="1143" y="6756"/>
                </a:lnTo>
                <a:lnTo>
                  <a:pt x="1257" y="6959"/>
                </a:lnTo>
                <a:lnTo>
                  <a:pt x="2171" y="6756"/>
                </a:lnTo>
                <a:lnTo>
                  <a:pt x="2349" y="6985"/>
                </a:lnTo>
                <a:lnTo>
                  <a:pt x="4279" y="6489"/>
                </a:lnTo>
                <a:lnTo>
                  <a:pt x="4635" y="6400"/>
                </a:lnTo>
                <a:lnTo>
                  <a:pt x="5168" y="6134"/>
                </a:lnTo>
                <a:lnTo>
                  <a:pt x="5613" y="6032"/>
                </a:lnTo>
                <a:lnTo>
                  <a:pt x="4648" y="6134"/>
                </a:lnTo>
                <a:lnTo>
                  <a:pt x="5461" y="5372"/>
                </a:lnTo>
                <a:lnTo>
                  <a:pt x="5689" y="6007"/>
                </a:lnTo>
                <a:lnTo>
                  <a:pt x="5943" y="5372"/>
                </a:lnTo>
                <a:lnTo>
                  <a:pt x="6248" y="5016"/>
                </a:lnTo>
                <a:lnTo>
                  <a:pt x="7239" y="4699"/>
                </a:lnTo>
                <a:lnTo>
                  <a:pt x="7556" y="4445"/>
                </a:lnTo>
                <a:lnTo>
                  <a:pt x="7810" y="4254"/>
                </a:lnTo>
                <a:lnTo>
                  <a:pt x="8128" y="3060"/>
                </a:lnTo>
                <a:lnTo>
                  <a:pt x="8305" y="2667"/>
                </a:lnTo>
                <a:close/>
              </a:path>
              <a:path w="8889" h="7619">
                <a:moveTo>
                  <a:pt x="8813" y="2133"/>
                </a:moveTo>
                <a:lnTo>
                  <a:pt x="6223" y="0"/>
                </a:lnTo>
                <a:lnTo>
                  <a:pt x="5753" y="1079"/>
                </a:lnTo>
                <a:lnTo>
                  <a:pt x="5778" y="571"/>
                </a:lnTo>
                <a:lnTo>
                  <a:pt x="5651" y="203"/>
                </a:lnTo>
                <a:lnTo>
                  <a:pt x="4889" y="152"/>
                </a:lnTo>
                <a:lnTo>
                  <a:pt x="4660" y="355"/>
                </a:lnTo>
                <a:lnTo>
                  <a:pt x="5232" y="1168"/>
                </a:lnTo>
                <a:lnTo>
                  <a:pt x="3873" y="3543"/>
                </a:lnTo>
                <a:lnTo>
                  <a:pt x="5600" y="2311"/>
                </a:lnTo>
                <a:lnTo>
                  <a:pt x="5613" y="2070"/>
                </a:lnTo>
                <a:lnTo>
                  <a:pt x="5689" y="1625"/>
                </a:lnTo>
                <a:lnTo>
                  <a:pt x="5702" y="1816"/>
                </a:lnTo>
                <a:lnTo>
                  <a:pt x="5537" y="2768"/>
                </a:lnTo>
                <a:lnTo>
                  <a:pt x="6172" y="1460"/>
                </a:lnTo>
                <a:lnTo>
                  <a:pt x="6604" y="1625"/>
                </a:lnTo>
                <a:lnTo>
                  <a:pt x="8813" y="213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5610424" y="3011512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612" y="0"/>
                </a:moveTo>
                <a:lnTo>
                  <a:pt x="863" y="749"/>
                </a:lnTo>
                <a:lnTo>
                  <a:pt x="165" y="863"/>
                </a:lnTo>
                <a:lnTo>
                  <a:pt x="0" y="2235"/>
                </a:lnTo>
                <a:lnTo>
                  <a:pt x="1130" y="1930"/>
                </a:lnTo>
                <a:lnTo>
                  <a:pt x="1244" y="1422"/>
                </a:lnTo>
                <a:lnTo>
                  <a:pt x="161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5732084" y="2915347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2032" y="0"/>
                </a:moveTo>
                <a:lnTo>
                  <a:pt x="2146" y="279"/>
                </a:lnTo>
                <a:lnTo>
                  <a:pt x="1930" y="12"/>
                </a:lnTo>
                <a:lnTo>
                  <a:pt x="1638" y="241"/>
                </a:lnTo>
                <a:lnTo>
                  <a:pt x="0" y="825"/>
                </a:lnTo>
                <a:lnTo>
                  <a:pt x="3797" y="444"/>
                </a:lnTo>
                <a:lnTo>
                  <a:pt x="3924" y="558"/>
                </a:lnTo>
                <a:lnTo>
                  <a:pt x="4051" y="279"/>
                </a:lnTo>
                <a:lnTo>
                  <a:pt x="2565" y="393"/>
                </a:lnTo>
                <a:lnTo>
                  <a:pt x="2374" y="266"/>
                </a:lnTo>
                <a:lnTo>
                  <a:pt x="2730" y="241"/>
                </a:lnTo>
                <a:lnTo>
                  <a:pt x="203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5576100" y="2769209"/>
            <a:ext cx="19050" cy="43815"/>
          </a:xfrm>
          <a:custGeom>
            <a:avLst/>
            <a:gdLst/>
            <a:ahLst/>
            <a:cxnLst/>
            <a:rect l="l" t="t" r="r" b="b"/>
            <a:pathLst>
              <a:path w="19050" h="43814">
                <a:moveTo>
                  <a:pt x="1320" y="42113"/>
                </a:moveTo>
                <a:lnTo>
                  <a:pt x="1003" y="41973"/>
                </a:lnTo>
                <a:lnTo>
                  <a:pt x="0" y="43434"/>
                </a:lnTo>
                <a:lnTo>
                  <a:pt x="1320" y="42113"/>
                </a:lnTo>
                <a:close/>
              </a:path>
              <a:path w="19050" h="43814">
                <a:moveTo>
                  <a:pt x="1790" y="40551"/>
                </a:moveTo>
                <a:lnTo>
                  <a:pt x="1333" y="42087"/>
                </a:lnTo>
                <a:lnTo>
                  <a:pt x="1676" y="41757"/>
                </a:lnTo>
                <a:lnTo>
                  <a:pt x="1790" y="40551"/>
                </a:lnTo>
                <a:close/>
              </a:path>
              <a:path w="19050" h="43814">
                <a:moveTo>
                  <a:pt x="12560" y="16040"/>
                </a:moveTo>
                <a:lnTo>
                  <a:pt x="12471" y="15265"/>
                </a:lnTo>
                <a:lnTo>
                  <a:pt x="12166" y="15938"/>
                </a:lnTo>
                <a:lnTo>
                  <a:pt x="10312" y="18681"/>
                </a:lnTo>
                <a:lnTo>
                  <a:pt x="10909" y="18529"/>
                </a:lnTo>
                <a:lnTo>
                  <a:pt x="11328" y="17881"/>
                </a:lnTo>
                <a:lnTo>
                  <a:pt x="12560" y="16040"/>
                </a:lnTo>
                <a:close/>
              </a:path>
              <a:path w="19050" h="43814">
                <a:moveTo>
                  <a:pt x="18021" y="6451"/>
                </a:moveTo>
                <a:lnTo>
                  <a:pt x="17500" y="5588"/>
                </a:lnTo>
                <a:lnTo>
                  <a:pt x="17729" y="6273"/>
                </a:lnTo>
                <a:lnTo>
                  <a:pt x="16789" y="7899"/>
                </a:lnTo>
                <a:lnTo>
                  <a:pt x="17018" y="8737"/>
                </a:lnTo>
                <a:lnTo>
                  <a:pt x="17259" y="7810"/>
                </a:lnTo>
                <a:lnTo>
                  <a:pt x="18021" y="6451"/>
                </a:lnTo>
                <a:close/>
              </a:path>
              <a:path w="19050" h="43814">
                <a:moveTo>
                  <a:pt x="18542" y="25"/>
                </a:moveTo>
                <a:lnTo>
                  <a:pt x="18211" y="0"/>
                </a:lnTo>
                <a:lnTo>
                  <a:pt x="18173" y="431"/>
                </a:lnTo>
                <a:lnTo>
                  <a:pt x="18338" y="495"/>
                </a:lnTo>
                <a:lnTo>
                  <a:pt x="18376" y="292"/>
                </a:lnTo>
                <a:lnTo>
                  <a:pt x="18542" y="25"/>
                </a:lnTo>
                <a:close/>
              </a:path>
              <a:path w="19050" h="43814">
                <a:moveTo>
                  <a:pt x="18910" y="584"/>
                </a:moveTo>
                <a:lnTo>
                  <a:pt x="18783" y="508"/>
                </a:lnTo>
                <a:lnTo>
                  <a:pt x="18732" y="1422"/>
                </a:lnTo>
                <a:lnTo>
                  <a:pt x="18326" y="2006"/>
                </a:lnTo>
                <a:lnTo>
                  <a:pt x="18186" y="2324"/>
                </a:lnTo>
                <a:lnTo>
                  <a:pt x="18503" y="3200"/>
                </a:lnTo>
                <a:lnTo>
                  <a:pt x="18148" y="3162"/>
                </a:lnTo>
                <a:lnTo>
                  <a:pt x="18592" y="3302"/>
                </a:lnTo>
                <a:lnTo>
                  <a:pt x="18872" y="2374"/>
                </a:lnTo>
                <a:lnTo>
                  <a:pt x="18897" y="1816"/>
                </a:lnTo>
                <a:lnTo>
                  <a:pt x="18796" y="1600"/>
                </a:lnTo>
                <a:lnTo>
                  <a:pt x="18910" y="68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5763760" y="2773212"/>
            <a:ext cx="1905" cy="8255"/>
          </a:xfrm>
          <a:custGeom>
            <a:avLst/>
            <a:gdLst/>
            <a:ahLst/>
            <a:cxnLst/>
            <a:rect l="l" t="t" r="r" b="b"/>
            <a:pathLst>
              <a:path w="1904" h="8255">
                <a:moveTo>
                  <a:pt x="1117" y="0"/>
                </a:moveTo>
                <a:lnTo>
                  <a:pt x="761" y="863"/>
                </a:lnTo>
                <a:lnTo>
                  <a:pt x="76" y="1346"/>
                </a:lnTo>
                <a:lnTo>
                  <a:pt x="1447" y="2324"/>
                </a:lnTo>
                <a:lnTo>
                  <a:pt x="1282" y="3124"/>
                </a:lnTo>
                <a:lnTo>
                  <a:pt x="1396" y="4444"/>
                </a:lnTo>
                <a:lnTo>
                  <a:pt x="1193" y="5791"/>
                </a:lnTo>
                <a:lnTo>
                  <a:pt x="914" y="6934"/>
                </a:lnTo>
                <a:lnTo>
                  <a:pt x="698" y="7073"/>
                </a:lnTo>
                <a:lnTo>
                  <a:pt x="558" y="7429"/>
                </a:lnTo>
                <a:lnTo>
                  <a:pt x="380" y="7569"/>
                </a:lnTo>
                <a:lnTo>
                  <a:pt x="0" y="7505"/>
                </a:lnTo>
                <a:lnTo>
                  <a:pt x="177" y="7619"/>
                </a:lnTo>
                <a:lnTo>
                  <a:pt x="228" y="7886"/>
                </a:lnTo>
                <a:lnTo>
                  <a:pt x="1485" y="7518"/>
                </a:lnTo>
                <a:lnTo>
                  <a:pt x="1803" y="4089"/>
                </a:lnTo>
                <a:lnTo>
                  <a:pt x="1549" y="2539"/>
                </a:lnTo>
                <a:lnTo>
                  <a:pt x="1473" y="2171"/>
                </a:lnTo>
                <a:lnTo>
                  <a:pt x="111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5592991" y="2772066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673" y="2667"/>
                </a:moveTo>
                <a:lnTo>
                  <a:pt x="165" y="2489"/>
                </a:lnTo>
                <a:lnTo>
                  <a:pt x="292" y="2730"/>
                </a:lnTo>
                <a:lnTo>
                  <a:pt x="0" y="3695"/>
                </a:lnTo>
                <a:lnTo>
                  <a:pt x="368" y="3797"/>
                </a:lnTo>
                <a:lnTo>
                  <a:pt x="355" y="3530"/>
                </a:lnTo>
                <a:lnTo>
                  <a:pt x="673" y="2667"/>
                </a:lnTo>
                <a:close/>
              </a:path>
              <a:path w="1904" h="3810">
                <a:moveTo>
                  <a:pt x="1397" y="76"/>
                </a:moveTo>
                <a:lnTo>
                  <a:pt x="1041" y="0"/>
                </a:lnTo>
                <a:lnTo>
                  <a:pt x="1079" y="215"/>
                </a:lnTo>
                <a:lnTo>
                  <a:pt x="1397" y="7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5521046" y="282609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01" y="0"/>
                </a:moveTo>
                <a:lnTo>
                  <a:pt x="0" y="279"/>
                </a:lnTo>
                <a:lnTo>
                  <a:pt x="139" y="355"/>
                </a:lnTo>
                <a:lnTo>
                  <a:pt x="127" y="203"/>
                </a:lnTo>
                <a:lnTo>
                  <a:pt x="10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5557101" y="2696565"/>
            <a:ext cx="6985" cy="14604"/>
          </a:xfrm>
          <a:custGeom>
            <a:avLst/>
            <a:gdLst/>
            <a:ahLst/>
            <a:cxnLst/>
            <a:rect l="l" t="t" r="r" b="b"/>
            <a:pathLst>
              <a:path w="6985" h="14605">
                <a:moveTo>
                  <a:pt x="876" y="13931"/>
                </a:moveTo>
                <a:lnTo>
                  <a:pt x="469" y="14122"/>
                </a:lnTo>
                <a:lnTo>
                  <a:pt x="50" y="14274"/>
                </a:lnTo>
                <a:lnTo>
                  <a:pt x="0" y="14414"/>
                </a:lnTo>
                <a:lnTo>
                  <a:pt x="584" y="14097"/>
                </a:lnTo>
                <a:lnTo>
                  <a:pt x="876" y="13931"/>
                </a:lnTo>
                <a:close/>
              </a:path>
              <a:path w="6985" h="14605">
                <a:moveTo>
                  <a:pt x="1587" y="13538"/>
                </a:moveTo>
                <a:lnTo>
                  <a:pt x="1346" y="13677"/>
                </a:lnTo>
                <a:lnTo>
                  <a:pt x="1104" y="13804"/>
                </a:lnTo>
                <a:lnTo>
                  <a:pt x="876" y="13931"/>
                </a:lnTo>
                <a:lnTo>
                  <a:pt x="1143" y="13817"/>
                </a:lnTo>
                <a:lnTo>
                  <a:pt x="1409" y="13690"/>
                </a:lnTo>
                <a:lnTo>
                  <a:pt x="1587" y="13538"/>
                </a:lnTo>
                <a:close/>
              </a:path>
              <a:path w="6985" h="14605">
                <a:moveTo>
                  <a:pt x="1752" y="13462"/>
                </a:moveTo>
                <a:lnTo>
                  <a:pt x="1612" y="13525"/>
                </a:lnTo>
                <a:lnTo>
                  <a:pt x="1752" y="13462"/>
                </a:lnTo>
                <a:close/>
              </a:path>
              <a:path w="6985" h="14605">
                <a:moveTo>
                  <a:pt x="6896" y="6604"/>
                </a:moveTo>
                <a:lnTo>
                  <a:pt x="3771" y="0"/>
                </a:lnTo>
                <a:lnTo>
                  <a:pt x="3149" y="1701"/>
                </a:lnTo>
                <a:lnTo>
                  <a:pt x="2082" y="2006"/>
                </a:lnTo>
                <a:lnTo>
                  <a:pt x="1803" y="2108"/>
                </a:lnTo>
                <a:lnTo>
                  <a:pt x="1600" y="2654"/>
                </a:lnTo>
                <a:lnTo>
                  <a:pt x="2070" y="2501"/>
                </a:lnTo>
                <a:lnTo>
                  <a:pt x="2209" y="2527"/>
                </a:lnTo>
                <a:lnTo>
                  <a:pt x="2070" y="2438"/>
                </a:lnTo>
                <a:lnTo>
                  <a:pt x="2209" y="2527"/>
                </a:lnTo>
                <a:lnTo>
                  <a:pt x="3403" y="3238"/>
                </a:lnTo>
                <a:lnTo>
                  <a:pt x="3708" y="7010"/>
                </a:lnTo>
                <a:lnTo>
                  <a:pt x="3898" y="8788"/>
                </a:lnTo>
                <a:lnTo>
                  <a:pt x="3962" y="10909"/>
                </a:lnTo>
                <a:lnTo>
                  <a:pt x="3708" y="12141"/>
                </a:lnTo>
                <a:lnTo>
                  <a:pt x="2362" y="13093"/>
                </a:lnTo>
                <a:lnTo>
                  <a:pt x="4038" y="12103"/>
                </a:lnTo>
                <a:lnTo>
                  <a:pt x="5626" y="10909"/>
                </a:lnTo>
                <a:lnTo>
                  <a:pt x="6375" y="9118"/>
                </a:lnTo>
                <a:lnTo>
                  <a:pt x="6896" y="660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5521343" y="282648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19" y="38"/>
                </a:moveTo>
                <a:lnTo>
                  <a:pt x="184" y="174"/>
                </a:lnTo>
                <a:lnTo>
                  <a:pt x="342" y="253"/>
                </a:lnTo>
                <a:lnTo>
                  <a:pt x="419" y="38"/>
                </a:lnTo>
                <a:close/>
              </a:path>
              <a:path w="635" h="635">
                <a:moveTo>
                  <a:pt x="190" y="0"/>
                </a:moveTo>
                <a:lnTo>
                  <a:pt x="0" y="38"/>
                </a:lnTo>
                <a:lnTo>
                  <a:pt x="128" y="174"/>
                </a:lnTo>
                <a:lnTo>
                  <a:pt x="19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5387073" y="285740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06" y="0"/>
                </a:moveTo>
                <a:lnTo>
                  <a:pt x="0" y="203"/>
                </a:lnTo>
                <a:lnTo>
                  <a:pt x="190" y="228"/>
                </a:lnTo>
                <a:lnTo>
                  <a:pt x="368" y="177"/>
                </a:lnTo>
                <a:lnTo>
                  <a:pt x="40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5471922" y="2728861"/>
            <a:ext cx="123189" cy="108585"/>
          </a:xfrm>
          <a:custGeom>
            <a:avLst/>
            <a:gdLst/>
            <a:ahLst/>
            <a:cxnLst/>
            <a:rect l="l" t="t" r="r" b="b"/>
            <a:pathLst>
              <a:path w="123189" h="108585">
                <a:moveTo>
                  <a:pt x="33693" y="41503"/>
                </a:moveTo>
                <a:lnTo>
                  <a:pt x="33566" y="41363"/>
                </a:lnTo>
                <a:lnTo>
                  <a:pt x="33439" y="41440"/>
                </a:lnTo>
                <a:lnTo>
                  <a:pt x="33578" y="41490"/>
                </a:lnTo>
                <a:close/>
              </a:path>
              <a:path w="123189" h="108585">
                <a:moveTo>
                  <a:pt x="35077" y="27559"/>
                </a:moveTo>
                <a:lnTo>
                  <a:pt x="34010" y="27101"/>
                </a:lnTo>
                <a:lnTo>
                  <a:pt x="34112" y="27686"/>
                </a:lnTo>
                <a:lnTo>
                  <a:pt x="34912" y="28194"/>
                </a:lnTo>
                <a:lnTo>
                  <a:pt x="35077" y="27559"/>
                </a:lnTo>
                <a:close/>
              </a:path>
              <a:path w="123189" h="108585">
                <a:moveTo>
                  <a:pt x="35826" y="32639"/>
                </a:moveTo>
                <a:lnTo>
                  <a:pt x="35496" y="32766"/>
                </a:lnTo>
                <a:lnTo>
                  <a:pt x="35674" y="32867"/>
                </a:lnTo>
                <a:lnTo>
                  <a:pt x="35826" y="32639"/>
                </a:lnTo>
                <a:close/>
              </a:path>
              <a:path w="123189" h="108585">
                <a:moveTo>
                  <a:pt x="50050" y="97269"/>
                </a:moveTo>
                <a:lnTo>
                  <a:pt x="49847" y="97320"/>
                </a:lnTo>
                <a:lnTo>
                  <a:pt x="49199" y="97104"/>
                </a:lnTo>
                <a:lnTo>
                  <a:pt x="49618" y="97523"/>
                </a:lnTo>
                <a:lnTo>
                  <a:pt x="49428" y="97243"/>
                </a:lnTo>
                <a:lnTo>
                  <a:pt x="50038" y="97510"/>
                </a:lnTo>
                <a:lnTo>
                  <a:pt x="50050" y="97269"/>
                </a:lnTo>
                <a:close/>
              </a:path>
              <a:path w="123189" h="108585">
                <a:moveTo>
                  <a:pt x="50292" y="97917"/>
                </a:moveTo>
                <a:lnTo>
                  <a:pt x="50088" y="97866"/>
                </a:lnTo>
                <a:lnTo>
                  <a:pt x="50292" y="97917"/>
                </a:lnTo>
                <a:close/>
              </a:path>
              <a:path w="123189" h="108585">
                <a:moveTo>
                  <a:pt x="50520" y="97967"/>
                </a:moveTo>
                <a:lnTo>
                  <a:pt x="50038" y="97955"/>
                </a:lnTo>
                <a:lnTo>
                  <a:pt x="49796" y="97955"/>
                </a:lnTo>
                <a:lnTo>
                  <a:pt x="50215" y="98018"/>
                </a:lnTo>
                <a:lnTo>
                  <a:pt x="50520" y="97967"/>
                </a:lnTo>
                <a:close/>
              </a:path>
              <a:path w="123189" h="108585">
                <a:moveTo>
                  <a:pt x="54140" y="98628"/>
                </a:moveTo>
                <a:lnTo>
                  <a:pt x="53771" y="98463"/>
                </a:lnTo>
                <a:lnTo>
                  <a:pt x="53568" y="98767"/>
                </a:lnTo>
                <a:lnTo>
                  <a:pt x="52806" y="98717"/>
                </a:lnTo>
                <a:lnTo>
                  <a:pt x="51727" y="98209"/>
                </a:lnTo>
                <a:lnTo>
                  <a:pt x="50977" y="98171"/>
                </a:lnTo>
                <a:lnTo>
                  <a:pt x="51777" y="98450"/>
                </a:lnTo>
                <a:lnTo>
                  <a:pt x="52959" y="98945"/>
                </a:lnTo>
                <a:lnTo>
                  <a:pt x="53822" y="98894"/>
                </a:lnTo>
                <a:lnTo>
                  <a:pt x="54140" y="98628"/>
                </a:lnTo>
                <a:close/>
              </a:path>
              <a:path w="123189" h="108585">
                <a:moveTo>
                  <a:pt x="105181" y="80200"/>
                </a:moveTo>
                <a:lnTo>
                  <a:pt x="104940" y="79997"/>
                </a:lnTo>
                <a:lnTo>
                  <a:pt x="103505" y="80098"/>
                </a:lnTo>
                <a:lnTo>
                  <a:pt x="104343" y="80314"/>
                </a:lnTo>
                <a:lnTo>
                  <a:pt x="104571" y="80225"/>
                </a:lnTo>
                <a:lnTo>
                  <a:pt x="105067" y="80454"/>
                </a:lnTo>
                <a:lnTo>
                  <a:pt x="105181" y="80200"/>
                </a:lnTo>
                <a:close/>
              </a:path>
              <a:path w="123189" h="108585">
                <a:moveTo>
                  <a:pt x="108077" y="58712"/>
                </a:moveTo>
                <a:lnTo>
                  <a:pt x="107772" y="58559"/>
                </a:lnTo>
                <a:lnTo>
                  <a:pt x="107772" y="58928"/>
                </a:lnTo>
                <a:lnTo>
                  <a:pt x="108077" y="58712"/>
                </a:lnTo>
                <a:close/>
              </a:path>
              <a:path w="123189" h="108585">
                <a:moveTo>
                  <a:pt x="108229" y="71501"/>
                </a:moveTo>
                <a:lnTo>
                  <a:pt x="107924" y="71628"/>
                </a:lnTo>
                <a:lnTo>
                  <a:pt x="107899" y="71755"/>
                </a:lnTo>
                <a:lnTo>
                  <a:pt x="108153" y="71755"/>
                </a:lnTo>
                <a:lnTo>
                  <a:pt x="108229" y="71501"/>
                </a:lnTo>
                <a:close/>
              </a:path>
              <a:path w="123189" h="108585">
                <a:moveTo>
                  <a:pt x="108737" y="59055"/>
                </a:moveTo>
                <a:lnTo>
                  <a:pt x="108508" y="58420"/>
                </a:lnTo>
                <a:lnTo>
                  <a:pt x="108077" y="58712"/>
                </a:lnTo>
                <a:lnTo>
                  <a:pt x="108737" y="59055"/>
                </a:lnTo>
                <a:close/>
              </a:path>
              <a:path w="123189" h="108585">
                <a:moveTo>
                  <a:pt x="109105" y="75946"/>
                </a:moveTo>
                <a:lnTo>
                  <a:pt x="108813" y="74676"/>
                </a:lnTo>
                <a:lnTo>
                  <a:pt x="108788" y="75946"/>
                </a:lnTo>
                <a:lnTo>
                  <a:pt x="108546" y="76923"/>
                </a:lnTo>
                <a:lnTo>
                  <a:pt x="108851" y="76454"/>
                </a:lnTo>
                <a:lnTo>
                  <a:pt x="109105" y="75946"/>
                </a:lnTo>
                <a:close/>
              </a:path>
              <a:path w="123189" h="108585">
                <a:moveTo>
                  <a:pt x="118465" y="53124"/>
                </a:moveTo>
                <a:lnTo>
                  <a:pt x="117741" y="53467"/>
                </a:lnTo>
                <a:lnTo>
                  <a:pt x="117944" y="54229"/>
                </a:lnTo>
                <a:lnTo>
                  <a:pt x="118465" y="53124"/>
                </a:lnTo>
                <a:close/>
              </a:path>
              <a:path w="123189" h="108585">
                <a:moveTo>
                  <a:pt x="119392" y="50927"/>
                </a:moveTo>
                <a:lnTo>
                  <a:pt x="119113" y="50800"/>
                </a:lnTo>
                <a:lnTo>
                  <a:pt x="118897" y="51943"/>
                </a:lnTo>
                <a:lnTo>
                  <a:pt x="118681" y="52070"/>
                </a:lnTo>
                <a:lnTo>
                  <a:pt x="118643" y="52324"/>
                </a:lnTo>
                <a:lnTo>
                  <a:pt x="118529" y="52705"/>
                </a:lnTo>
                <a:lnTo>
                  <a:pt x="118389" y="52451"/>
                </a:lnTo>
                <a:lnTo>
                  <a:pt x="118452" y="52705"/>
                </a:lnTo>
                <a:lnTo>
                  <a:pt x="118516" y="52971"/>
                </a:lnTo>
                <a:lnTo>
                  <a:pt x="118618" y="52705"/>
                </a:lnTo>
                <a:lnTo>
                  <a:pt x="118910" y="51943"/>
                </a:lnTo>
                <a:lnTo>
                  <a:pt x="119392" y="50927"/>
                </a:lnTo>
                <a:close/>
              </a:path>
              <a:path w="123189" h="108585">
                <a:moveTo>
                  <a:pt x="121831" y="30480"/>
                </a:moveTo>
                <a:lnTo>
                  <a:pt x="121640" y="28829"/>
                </a:lnTo>
                <a:lnTo>
                  <a:pt x="121539" y="27940"/>
                </a:lnTo>
                <a:lnTo>
                  <a:pt x="121437" y="27559"/>
                </a:lnTo>
                <a:lnTo>
                  <a:pt x="120218" y="25654"/>
                </a:lnTo>
                <a:lnTo>
                  <a:pt x="115735" y="18669"/>
                </a:lnTo>
                <a:lnTo>
                  <a:pt x="106781" y="12319"/>
                </a:lnTo>
                <a:lnTo>
                  <a:pt x="99275" y="10033"/>
                </a:lnTo>
                <a:lnTo>
                  <a:pt x="98450" y="9779"/>
                </a:lnTo>
                <a:lnTo>
                  <a:pt x="95948" y="9017"/>
                </a:lnTo>
                <a:lnTo>
                  <a:pt x="90271" y="9017"/>
                </a:lnTo>
                <a:lnTo>
                  <a:pt x="84226" y="9779"/>
                </a:lnTo>
                <a:lnTo>
                  <a:pt x="77939" y="9652"/>
                </a:lnTo>
                <a:lnTo>
                  <a:pt x="75984" y="10033"/>
                </a:lnTo>
                <a:lnTo>
                  <a:pt x="70345" y="8509"/>
                </a:lnTo>
                <a:lnTo>
                  <a:pt x="64719" y="6985"/>
                </a:lnTo>
                <a:lnTo>
                  <a:pt x="66662" y="8509"/>
                </a:lnTo>
                <a:lnTo>
                  <a:pt x="61963" y="7239"/>
                </a:lnTo>
                <a:lnTo>
                  <a:pt x="54051" y="5842"/>
                </a:lnTo>
                <a:lnTo>
                  <a:pt x="48082" y="4318"/>
                </a:lnTo>
                <a:lnTo>
                  <a:pt x="42913" y="2540"/>
                </a:lnTo>
                <a:lnTo>
                  <a:pt x="42049" y="2159"/>
                </a:lnTo>
                <a:lnTo>
                  <a:pt x="37172" y="0"/>
                </a:lnTo>
                <a:lnTo>
                  <a:pt x="31661" y="1778"/>
                </a:lnTo>
                <a:lnTo>
                  <a:pt x="31597" y="2159"/>
                </a:lnTo>
                <a:lnTo>
                  <a:pt x="30822" y="2032"/>
                </a:lnTo>
                <a:lnTo>
                  <a:pt x="31267" y="2286"/>
                </a:lnTo>
                <a:lnTo>
                  <a:pt x="32410" y="4318"/>
                </a:lnTo>
                <a:lnTo>
                  <a:pt x="31457" y="8509"/>
                </a:lnTo>
                <a:lnTo>
                  <a:pt x="31381" y="12319"/>
                </a:lnTo>
                <a:lnTo>
                  <a:pt x="31089" y="14478"/>
                </a:lnTo>
                <a:lnTo>
                  <a:pt x="31788" y="18161"/>
                </a:lnTo>
                <a:lnTo>
                  <a:pt x="31800" y="21209"/>
                </a:lnTo>
                <a:lnTo>
                  <a:pt x="32004" y="21717"/>
                </a:lnTo>
                <a:lnTo>
                  <a:pt x="32486" y="27940"/>
                </a:lnTo>
                <a:lnTo>
                  <a:pt x="33083" y="26708"/>
                </a:lnTo>
                <a:lnTo>
                  <a:pt x="34010" y="27101"/>
                </a:lnTo>
                <a:lnTo>
                  <a:pt x="33972" y="26797"/>
                </a:lnTo>
                <a:lnTo>
                  <a:pt x="33718" y="26670"/>
                </a:lnTo>
                <a:lnTo>
                  <a:pt x="33096" y="26670"/>
                </a:lnTo>
                <a:lnTo>
                  <a:pt x="33223" y="26416"/>
                </a:lnTo>
                <a:lnTo>
                  <a:pt x="33718" y="26670"/>
                </a:lnTo>
                <a:lnTo>
                  <a:pt x="34810" y="26670"/>
                </a:lnTo>
                <a:lnTo>
                  <a:pt x="34950" y="26416"/>
                </a:lnTo>
                <a:lnTo>
                  <a:pt x="35394" y="25654"/>
                </a:lnTo>
                <a:lnTo>
                  <a:pt x="38709" y="25654"/>
                </a:lnTo>
                <a:lnTo>
                  <a:pt x="36347" y="26162"/>
                </a:lnTo>
                <a:lnTo>
                  <a:pt x="35382" y="26924"/>
                </a:lnTo>
                <a:lnTo>
                  <a:pt x="36791" y="27940"/>
                </a:lnTo>
                <a:lnTo>
                  <a:pt x="36614" y="29083"/>
                </a:lnTo>
                <a:lnTo>
                  <a:pt x="36906" y="28829"/>
                </a:lnTo>
                <a:lnTo>
                  <a:pt x="38315" y="29337"/>
                </a:lnTo>
                <a:lnTo>
                  <a:pt x="38023" y="29972"/>
                </a:lnTo>
                <a:lnTo>
                  <a:pt x="37033" y="30480"/>
                </a:lnTo>
                <a:lnTo>
                  <a:pt x="121831" y="30480"/>
                </a:lnTo>
                <a:close/>
              </a:path>
              <a:path w="123189" h="108585">
                <a:moveTo>
                  <a:pt x="122821" y="39370"/>
                </a:moveTo>
                <a:lnTo>
                  <a:pt x="122364" y="35306"/>
                </a:lnTo>
                <a:lnTo>
                  <a:pt x="122326" y="34925"/>
                </a:lnTo>
                <a:lnTo>
                  <a:pt x="122161" y="33528"/>
                </a:lnTo>
                <a:lnTo>
                  <a:pt x="122123" y="33147"/>
                </a:lnTo>
                <a:lnTo>
                  <a:pt x="121856" y="30734"/>
                </a:lnTo>
                <a:lnTo>
                  <a:pt x="112356" y="30734"/>
                </a:lnTo>
                <a:lnTo>
                  <a:pt x="112356" y="55575"/>
                </a:lnTo>
                <a:lnTo>
                  <a:pt x="111315" y="55118"/>
                </a:lnTo>
                <a:lnTo>
                  <a:pt x="111594" y="54737"/>
                </a:lnTo>
                <a:lnTo>
                  <a:pt x="112356" y="55575"/>
                </a:lnTo>
                <a:lnTo>
                  <a:pt x="112356" y="30734"/>
                </a:lnTo>
                <a:lnTo>
                  <a:pt x="106045" y="30734"/>
                </a:lnTo>
                <a:lnTo>
                  <a:pt x="106045" y="75120"/>
                </a:lnTo>
                <a:lnTo>
                  <a:pt x="105879" y="75057"/>
                </a:lnTo>
                <a:lnTo>
                  <a:pt x="105841" y="75565"/>
                </a:lnTo>
                <a:lnTo>
                  <a:pt x="105714" y="74676"/>
                </a:lnTo>
                <a:lnTo>
                  <a:pt x="105918" y="74803"/>
                </a:lnTo>
                <a:lnTo>
                  <a:pt x="106045" y="75120"/>
                </a:lnTo>
                <a:lnTo>
                  <a:pt x="106045" y="30734"/>
                </a:lnTo>
                <a:lnTo>
                  <a:pt x="36931" y="30734"/>
                </a:lnTo>
                <a:lnTo>
                  <a:pt x="36220" y="30734"/>
                </a:lnTo>
                <a:lnTo>
                  <a:pt x="36372" y="31115"/>
                </a:lnTo>
                <a:lnTo>
                  <a:pt x="36918" y="31115"/>
                </a:lnTo>
                <a:lnTo>
                  <a:pt x="36677" y="31496"/>
                </a:lnTo>
                <a:lnTo>
                  <a:pt x="36258" y="31496"/>
                </a:lnTo>
                <a:lnTo>
                  <a:pt x="36487" y="33020"/>
                </a:lnTo>
                <a:lnTo>
                  <a:pt x="36118" y="33147"/>
                </a:lnTo>
                <a:lnTo>
                  <a:pt x="35674" y="32867"/>
                </a:lnTo>
                <a:lnTo>
                  <a:pt x="35242" y="33528"/>
                </a:lnTo>
                <a:lnTo>
                  <a:pt x="35166" y="34544"/>
                </a:lnTo>
                <a:lnTo>
                  <a:pt x="35039" y="35229"/>
                </a:lnTo>
                <a:lnTo>
                  <a:pt x="33693" y="36322"/>
                </a:lnTo>
                <a:lnTo>
                  <a:pt x="33134" y="38100"/>
                </a:lnTo>
                <a:lnTo>
                  <a:pt x="32410" y="38862"/>
                </a:lnTo>
                <a:lnTo>
                  <a:pt x="32397" y="42164"/>
                </a:lnTo>
                <a:lnTo>
                  <a:pt x="33439" y="41529"/>
                </a:lnTo>
                <a:lnTo>
                  <a:pt x="33147" y="41402"/>
                </a:lnTo>
                <a:lnTo>
                  <a:pt x="33439" y="41148"/>
                </a:lnTo>
                <a:lnTo>
                  <a:pt x="33172" y="41148"/>
                </a:lnTo>
                <a:lnTo>
                  <a:pt x="33108" y="40894"/>
                </a:lnTo>
                <a:lnTo>
                  <a:pt x="32575" y="40640"/>
                </a:lnTo>
                <a:lnTo>
                  <a:pt x="32905" y="40132"/>
                </a:lnTo>
                <a:lnTo>
                  <a:pt x="34175" y="40132"/>
                </a:lnTo>
                <a:lnTo>
                  <a:pt x="36385" y="43180"/>
                </a:lnTo>
                <a:lnTo>
                  <a:pt x="34645" y="43815"/>
                </a:lnTo>
                <a:lnTo>
                  <a:pt x="34950" y="43942"/>
                </a:lnTo>
                <a:lnTo>
                  <a:pt x="35445" y="43942"/>
                </a:lnTo>
                <a:lnTo>
                  <a:pt x="34747" y="44069"/>
                </a:lnTo>
                <a:lnTo>
                  <a:pt x="36029" y="44577"/>
                </a:lnTo>
                <a:lnTo>
                  <a:pt x="33223" y="45212"/>
                </a:lnTo>
                <a:lnTo>
                  <a:pt x="33020" y="45339"/>
                </a:lnTo>
                <a:lnTo>
                  <a:pt x="32308" y="45339"/>
                </a:lnTo>
                <a:lnTo>
                  <a:pt x="32270" y="45593"/>
                </a:lnTo>
                <a:lnTo>
                  <a:pt x="31788" y="45974"/>
                </a:lnTo>
                <a:lnTo>
                  <a:pt x="29819" y="45974"/>
                </a:lnTo>
                <a:lnTo>
                  <a:pt x="29591" y="46355"/>
                </a:lnTo>
                <a:lnTo>
                  <a:pt x="29006" y="46482"/>
                </a:lnTo>
                <a:lnTo>
                  <a:pt x="29070" y="47117"/>
                </a:lnTo>
                <a:lnTo>
                  <a:pt x="29806" y="47117"/>
                </a:lnTo>
                <a:lnTo>
                  <a:pt x="29286" y="48641"/>
                </a:lnTo>
                <a:lnTo>
                  <a:pt x="29552" y="48895"/>
                </a:lnTo>
                <a:lnTo>
                  <a:pt x="29324" y="49149"/>
                </a:lnTo>
                <a:lnTo>
                  <a:pt x="29337" y="50292"/>
                </a:lnTo>
                <a:lnTo>
                  <a:pt x="28625" y="50927"/>
                </a:lnTo>
                <a:lnTo>
                  <a:pt x="27444" y="51562"/>
                </a:lnTo>
                <a:lnTo>
                  <a:pt x="24358" y="51308"/>
                </a:lnTo>
                <a:lnTo>
                  <a:pt x="23101" y="51435"/>
                </a:lnTo>
                <a:lnTo>
                  <a:pt x="23177" y="52324"/>
                </a:lnTo>
                <a:lnTo>
                  <a:pt x="23685" y="52959"/>
                </a:lnTo>
                <a:lnTo>
                  <a:pt x="23533" y="52959"/>
                </a:lnTo>
                <a:lnTo>
                  <a:pt x="23279" y="53213"/>
                </a:lnTo>
                <a:lnTo>
                  <a:pt x="23228" y="53340"/>
                </a:lnTo>
                <a:lnTo>
                  <a:pt x="22860" y="53340"/>
                </a:lnTo>
                <a:lnTo>
                  <a:pt x="22860" y="53213"/>
                </a:lnTo>
                <a:lnTo>
                  <a:pt x="22834" y="53340"/>
                </a:lnTo>
                <a:lnTo>
                  <a:pt x="22783" y="53721"/>
                </a:lnTo>
                <a:lnTo>
                  <a:pt x="22580" y="53721"/>
                </a:lnTo>
                <a:lnTo>
                  <a:pt x="22504" y="53975"/>
                </a:lnTo>
                <a:lnTo>
                  <a:pt x="22123" y="53848"/>
                </a:lnTo>
                <a:lnTo>
                  <a:pt x="22174" y="53594"/>
                </a:lnTo>
                <a:lnTo>
                  <a:pt x="22212" y="53467"/>
                </a:lnTo>
                <a:lnTo>
                  <a:pt x="22834" y="52959"/>
                </a:lnTo>
                <a:lnTo>
                  <a:pt x="22072" y="53086"/>
                </a:lnTo>
                <a:lnTo>
                  <a:pt x="21996" y="53594"/>
                </a:lnTo>
                <a:lnTo>
                  <a:pt x="21170" y="53467"/>
                </a:lnTo>
                <a:lnTo>
                  <a:pt x="21272" y="53086"/>
                </a:lnTo>
                <a:lnTo>
                  <a:pt x="21310" y="52959"/>
                </a:lnTo>
                <a:lnTo>
                  <a:pt x="20866" y="53086"/>
                </a:lnTo>
                <a:lnTo>
                  <a:pt x="20916" y="52324"/>
                </a:lnTo>
                <a:lnTo>
                  <a:pt x="22021" y="51435"/>
                </a:lnTo>
                <a:lnTo>
                  <a:pt x="21234" y="51181"/>
                </a:lnTo>
                <a:lnTo>
                  <a:pt x="21209" y="51054"/>
                </a:lnTo>
                <a:lnTo>
                  <a:pt x="21107" y="50546"/>
                </a:lnTo>
                <a:lnTo>
                  <a:pt x="20662" y="50546"/>
                </a:lnTo>
                <a:lnTo>
                  <a:pt x="20599" y="49530"/>
                </a:lnTo>
                <a:lnTo>
                  <a:pt x="20243" y="49276"/>
                </a:lnTo>
                <a:lnTo>
                  <a:pt x="19824" y="48768"/>
                </a:lnTo>
                <a:lnTo>
                  <a:pt x="19748" y="48387"/>
                </a:lnTo>
                <a:lnTo>
                  <a:pt x="19494" y="48260"/>
                </a:lnTo>
                <a:lnTo>
                  <a:pt x="19240" y="48133"/>
                </a:lnTo>
                <a:lnTo>
                  <a:pt x="19100" y="47752"/>
                </a:lnTo>
                <a:lnTo>
                  <a:pt x="18592" y="47498"/>
                </a:lnTo>
                <a:lnTo>
                  <a:pt x="18478" y="47117"/>
                </a:lnTo>
                <a:lnTo>
                  <a:pt x="18224" y="46482"/>
                </a:lnTo>
                <a:lnTo>
                  <a:pt x="17843" y="46240"/>
                </a:lnTo>
                <a:lnTo>
                  <a:pt x="17589" y="45999"/>
                </a:lnTo>
                <a:lnTo>
                  <a:pt x="17589" y="46431"/>
                </a:lnTo>
                <a:lnTo>
                  <a:pt x="17411" y="46609"/>
                </a:lnTo>
                <a:lnTo>
                  <a:pt x="16941" y="46863"/>
                </a:lnTo>
                <a:lnTo>
                  <a:pt x="16992" y="47879"/>
                </a:lnTo>
                <a:lnTo>
                  <a:pt x="16878" y="48260"/>
                </a:lnTo>
                <a:lnTo>
                  <a:pt x="15989" y="47752"/>
                </a:lnTo>
                <a:lnTo>
                  <a:pt x="16167" y="47371"/>
                </a:lnTo>
                <a:lnTo>
                  <a:pt x="15735" y="46863"/>
                </a:lnTo>
                <a:lnTo>
                  <a:pt x="17589" y="46431"/>
                </a:lnTo>
                <a:lnTo>
                  <a:pt x="17589" y="45999"/>
                </a:lnTo>
                <a:lnTo>
                  <a:pt x="17437" y="45847"/>
                </a:lnTo>
                <a:lnTo>
                  <a:pt x="18249" y="46329"/>
                </a:lnTo>
                <a:lnTo>
                  <a:pt x="18567" y="46304"/>
                </a:lnTo>
                <a:lnTo>
                  <a:pt x="18757" y="46939"/>
                </a:lnTo>
                <a:lnTo>
                  <a:pt x="19646" y="47739"/>
                </a:lnTo>
                <a:lnTo>
                  <a:pt x="19989" y="48323"/>
                </a:lnTo>
                <a:lnTo>
                  <a:pt x="19824" y="47320"/>
                </a:lnTo>
                <a:lnTo>
                  <a:pt x="19329" y="46545"/>
                </a:lnTo>
                <a:lnTo>
                  <a:pt x="18288" y="46101"/>
                </a:lnTo>
                <a:lnTo>
                  <a:pt x="18313" y="45935"/>
                </a:lnTo>
                <a:lnTo>
                  <a:pt x="18008" y="45821"/>
                </a:lnTo>
                <a:lnTo>
                  <a:pt x="18008" y="45986"/>
                </a:lnTo>
                <a:lnTo>
                  <a:pt x="17767" y="45935"/>
                </a:lnTo>
                <a:lnTo>
                  <a:pt x="17576" y="45834"/>
                </a:lnTo>
                <a:lnTo>
                  <a:pt x="17805" y="45808"/>
                </a:lnTo>
                <a:lnTo>
                  <a:pt x="18008" y="45986"/>
                </a:lnTo>
                <a:lnTo>
                  <a:pt x="18008" y="45821"/>
                </a:lnTo>
                <a:lnTo>
                  <a:pt x="18529" y="45720"/>
                </a:lnTo>
                <a:lnTo>
                  <a:pt x="16941" y="45212"/>
                </a:lnTo>
                <a:lnTo>
                  <a:pt x="16738" y="44831"/>
                </a:lnTo>
                <a:lnTo>
                  <a:pt x="15709" y="44704"/>
                </a:lnTo>
                <a:lnTo>
                  <a:pt x="15544" y="44450"/>
                </a:lnTo>
                <a:lnTo>
                  <a:pt x="11036" y="42926"/>
                </a:lnTo>
                <a:lnTo>
                  <a:pt x="7340" y="45466"/>
                </a:lnTo>
                <a:lnTo>
                  <a:pt x="4572" y="48133"/>
                </a:lnTo>
                <a:lnTo>
                  <a:pt x="3162" y="49784"/>
                </a:lnTo>
                <a:lnTo>
                  <a:pt x="2882" y="50165"/>
                </a:lnTo>
                <a:lnTo>
                  <a:pt x="2679" y="51054"/>
                </a:lnTo>
                <a:lnTo>
                  <a:pt x="2286" y="50927"/>
                </a:lnTo>
                <a:lnTo>
                  <a:pt x="800" y="54483"/>
                </a:lnTo>
                <a:lnTo>
                  <a:pt x="736" y="54737"/>
                </a:lnTo>
                <a:lnTo>
                  <a:pt x="0" y="62230"/>
                </a:lnTo>
                <a:lnTo>
                  <a:pt x="4610" y="64223"/>
                </a:lnTo>
                <a:lnTo>
                  <a:pt x="3479" y="63627"/>
                </a:lnTo>
                <a:lnTo>
                  <a:pt x="3873" y="62865"/>
                </a:lnTo>
                <a:lnTo>
                  <a:pt x="5092" y="62738"/>
                </a:lnTo>
                <a:lnTo>
                  <a:pt x="5359" y="62230"/>
                </a:lnTo>
                <a:lnTo>
                  <a:pt x="5626" y="61976"/>
                </a:lnTo>
                <a:lnTo>
                  <a:pt x="5994" y="61468"/>
                </a:lnTo>
                <a:lnTo>
                  <a:pt x="6591" y="61214"/>
                </a:lnTo>
                <a:lnTo>
                  <a:pt x="7493" y="61595"/>
                </a:lnTo>
                <a:lnTo>
                  <a:pt x="7632" y="61214"/>
                </a:lnTo>
                <a:lnTo>
                  <a:pt x="7721" y="60960"/>
                </a:lnTo>
                <a:lnTo>
                  <a:pt x="7747" y="61925"/>
                </a:lnTo>
                <a:lnTo>
                  <a:pt x="8877" y="60960"/>
                </a:lnTo>
                <a:lnTo>
                  <a:pt x="9029" y="60833"/>
                </a:lnTo>
                <a:lnTo>
                  <a:pt x="8953" y="60325"/>
                </a:lnTo>
                <a:lnTo>
                  <a:pt x="9385" y="60706"/>
                </a:lnTo>
                <a:lnTo>
                  <a:pt x="9359" y="60325"/>
                </a:lnTo>
                <a:lnTo>
                  <a:pt x="9321" y="59817"/>
                </a:lnTo>
                <a:lnTo>
                  <a:pt x="9880" y="59817"/>
                </a:lnTo>
                <a:lnTo>
                  <a:pt x="9944" y="59563"/>
                </a:lnTo>
                <a:lnTo>
                  <a:pt x="10731" y="59436"/>
                </a:lnTo>
                <a:lnTo>
                  <a:pt x="9728" y="60579"/>
                </a:lnTo>
                <a:lnTo>
                  <a:pt x="9448" y="60706"/>
                </a:lnTo>
                <a:lnTo>
                  <a:pt x="9486" y="61468"/>
                </a:lnTo>
                <a:lnTo>
                  <a:pt x="8737" y="61468"/>
                </a:lnTo>
                <a:lnTo>
                  <a:pt x="8559" y="62103"/>
                </a:lnTo>
                <a:lnTo>
                  <a:pt x="7950" y="61976"/>
                </a:lnTo>
                <a:lnTo>
                  <a:pt x="7747" y="61925"/>
                </a:lnTo>
                <a:lnTo>
                  <a:pt x="7340" y="61849"/>
                </a:lnTo>
                <a:lnTo>
                  <a:pt x="7950" y="62865"/>
                </a:lnTo>
                <a:lnTo>
                  <a:pt x="7518" y="62611"/>
                </a:lnTo>
                <a:lnTo>
                  <a:pt x="7556" y="62484"/>
                </a:lnTo>
                <a:lnTo>
                  <a:pt x="7607" y="62357"/>
                </a:lnTo>
                <a:lnTo>
                  <a:pt x="7327" y="62484"/>
                </a:lnTo>
                <a:lnTo>
                  <a:pt x="7112" y="62230"/>
                </a:lnTo>
                <a:lnTo>
                  <a:pt x="7010" y="62103"/>
                </a:lnTo>
                <a:lnTo>
                  <a:pt x="6489" y="62230"/>
                </a:lnTo>
                <a:lnTo>
                  <a:pt x="5702" y="62357"/>
                </a:lnTo>
                <a:lnTo>
                  <a:pt x="5537" y="62992"/>
                </a:lnTo>
                <a:lnTo>
                  <a:pt x="4610" y="64223"/>
                </a:lnTo>
                <a:lnTo>
                  <a:pt x="3340" y="65913"/>
                </a:lnTo>
                <a:lnTo>
                  <a:pt x="8915" y="69723"/>
                </a:lnTo>
                <a:lnTo>
                  <a:pt x="13042" y="74676"/>
                </a:lnTo>
                <a:lnTo>
                  <a:pt x="16332" y="73787"/>
                </a:lnTo>
                <a:lnTo>
                  <a:pt x="19164" y="74549"/>
                </a:lnTo>
                <a:lnTo>
                  <a:pt x="20510" y="74041"/>
                </a:lnTo>
                <a:lnTo>
                  <a:pt x="23063" y="74676"/>
                </a:lnTo>
                <a:lnTo>
                  <a:pt x="24523" y="75819"/>
                </a:lnTo>
                <a:lnTo>
                  <a:pt x="27025" y="76962"/>
                </a:lnTo>
                <a:lnTo>
                  <a:pt x="28613" y="77597"/>
                </a:lnTo>
                <a:lnTo>
                  <a:pt x="30670" y="78740"/>
                </a:lnTo>
                <a:lnTo>
                  <a:pt x="34874" y="83566"/>
                </a:lnTo>
                <a:lnTo>
                  <a:pt x="38849" y="89027"/>
                </a:lnTo>
                <a:lnTo>
                  <a:pt x="43218" y="94107"/>
                </a:lnTo>
                <a:lnTo>
                  <a:pt x="48590" y="97409"/>
                </a:lnTo>
                <a:lnTo>
                  <a:pt x="48602" y="96901"/>
                </a:lnTo>
                <a:lnTo>
                  <a:pt x="48717" y="96774"/>
                </a:lnTo>
                <a:lnTo>
                  <a:pt x="48234" y="96774"/>
                </a:lnTo>
                <a:lnTo>
                  <a:pt x="48133" y="95885"/>
                </a:lnTo>
                <a:lnTo>
                  <a:pt x="47790" y="95885"/>
                </a:lnTo>
                <a:lnTo>
                  <a:pt x="47548" y="94996"/>
                </a:lnTo>
                <a:lnTo>
                  <a:pt x="48171" y="94488"/>
                </a:lnTo>
                <a:lnTo>
                  <a:pt x="49009" y="94742"/>
                </a:lnTo>
                <a:lnTo>
                  <a:pt x="49225" y="95250"/>
                </a:lnTo>
                <a:lnTo>
                  <a:pt x="49263" y="95631"/>
                </a:lnTo>
                <a:lnTo>
                  <a:pt x="49809" y="95631"/>
                </a:lnTo>
                <a:lnTo>
                  <a:pt x="50076" y="96266"/>
                </a:lnTo>
                <a:lnTo>
                  <a:pt x="50774" y="96901"/>
                </a:lnTo>
                <a:lnTo>
                  <a:pt x="51549" y="97028"/>
                </a:lnTo>
                <a:lnTo>
                  <a:pt x="51435" y="97663"/>
                </a:lnTo>
                <a:lnTo>
                  <a:pt x="51879" y="97663"/>
                </a:lnTo>
                <a:lnTo>
                  <a:pt x="52235" y="97917"/>
                </a:lnTo>
                <a:lnTo>
                  <a:pt x="55981" y="98298"/>
                </a:lnTo>
                <a:lnTo>
                  <a:pt x="60147" y="99822"/>
                </a:lnTo>
                <a:lnTo>
                  <a:pt x="63728" y="100584"/>
                </a:lnTo>
                <a:lnTo>
                  <a:pt x="67525" y="102616"/>
                </a:lnTo>
                <a:lnTo>
                  <a:pt x="70637" y="105791"/>
                </a:lnTo>
                <a:lnTo>
                  <a:pt x="74701" y="107061"/>
                </a:lnTo>
                <a:lnTo>
                  <a:pt x="75323" y="106807"/>
                </a:lnTo>
                <a:lnTo>
                  <a:pt x="76923" y="107442"/>
                </a:lnTo>
                <a:lnTo>
                  <a:pt x="77152" y="107188"/>
                </a:lnTo>
                <a:lnTo>
                  <a:pt x="77622" y="106680"/>
                </a:lnTo>
                <a:lnTo>
                  <a:pt x="77431" y="106553"/>
                </a:lnTo>
                <a:lnTo>
                  <a:pt x="76568" y="107188"/>
                </a:lnTo>
                <a:lnTo>
                  <a:pt x="76073" y="106934"/>
                </a:lnTo>
                <a:lnTo>
                  <a:pt x="75425" y="106807"/>
                </a:lnTo>
                <a:lnTo>
                  <a:pt x="76377" y="106172"/>
                </a:lnTo>
                <a:lnTo>
                  <a:pt x="76187" y="105664"/>
                </a:lnTo>
                <a:lnTo>
                  <a:pt x="76479" y="104902"/>
                </a:lnTo>
                <a:lnTo>
                  <a:pt x="75946" y="103632"/>
                </a:lnTo>
                <a:lnTo>
                  <a:pt x="76060" y="102997"/>
                </a:lnTo>
                <a:lnTo>
                  <a:pt x="78016" y="103378"/>
                </a:lnTo>
                <a:lnTo>
                  <a:pt x="76695" y="104521"/>
                </a:lnTo>
                <a:lnTo>
                  <a:pt x="77355" y="105664"/>
                </a:lnTo>
                <a:lnTo>
                  <a:pt x="77635" y="106553"/>
                </a:lnTo>
                <a:lnTo>
                  <a:pt x="79768" y="107188"/>
                </a:lnTo>
                <a:lnTo>
                  <a:pt x="80924" y="108077"/>
                </a:lnTo>
                <a:lnTo>
                  <a:pt x="83667" y="107315"/>
                </a:lnTo>
                <a:lnTo>
                  <a:pt x="85369" y="108331"/>
                </a:lnTo>
                <a:lnTo>
                  <a:pt x="86055" y="107315"/>
                </a:lnTo>
                <a:lnTo>
                  <a:pt x="87020" y="105918"/>
                </a:lnTo>
                <a:lnTo>
                  <a:pt x="88353" y="103124"/>
                </a:lnTo>
                <a:lnTo>
                  <a:pt x="88379" y="102997"/>
                </a:lnTo>
                <a:lnTo>
                  <a:pt x="89001" y="100076"/>
                </a:lnTo>
                <a:lnTo>
                  <a:pt x="89890" y="98425"/>
                </a:lnTo>
                <a:lnTo>
                  <a:pt x="90081" y="95631"/>
                </a:lnTo>
                <a:lnTo>
                  <a:pt x="90411" y="94488"/>
                </a:lnTo>
                <a:lnTo>
                  <a:pt x="90639" y="93726"/>
                </a:lnTo>
                <a:lnTo>
                  <a:pt x="91020" y="93472"/>
                </a:lnTo>
                <a:lnTo>
                  <a:pt x="91198" y="92964"/>
                </a:lnTo>
                <a:lnTo>
                  <a:pt x="91198" y="92583"/>
                </a:lnTo>
                <a:lnTo>
                  <a:pt x="91541" y="93599"/>
                </a:lnTo>
                <a:lnTo>
                  <a:pt x="91643" y="92583"/>
                </a:lnTo>
                <a:lnTo>
                  <a:pt x="91668" y="92329"/>
                </a:lnTo>
                <a:lnTo>
                  <a:pt x="91960" y="91821"/>
                </a:lnTo>
                <a:lnTo>
                  <a:pt x="92951" y="89535"/>
                </a:lnTo>
                <a:lnTo>
                  <a:pt x="92938" y="86233"/>
                </a:lnTo>
                <a:lnTo>
                  <a:pt x="94119" y="84074"/>
                </a:lnTo>
                <a:lnTo>
                  <a:pt x="98234" y="80264"/>
                </a:lnTo>
                <a:lnTo>
                  <a:pt x="103149" y="80137"/>
                </a:lnTo>
                <a:lnTo>
                  <a:pt x="102984" y="78994"/>
                </a:lnTo>
                <a:lnTo>
                  <a:pt x="101879" y="77724"/>
                </a:lnTo>
                <a:lnTo>
                  <a:pt x="103924" y="78359"/>
                </a:lnTo>
                <a:lnTo>
                  <a:pt x="104305" y="78740"/>
                </a:lnTo>
                <a:lnTo>
                  <a:pt x="104635" y="78486"/>
                </a:lnTo>
                <a:lnTo>
                  <a:pt x="104241" y="78232"/>
                </a:lnTo>
                <a:lnTo>
                  <a:pt x="104622" y="78105"/>
                </a:lnTo>
                <a:lnTo>
                  <a:pt x="105219" y="78486"/>
                </a:lnTo>
                <a:lnTo>
                  <a:pt x="105410" y="78105"/>
                </a:lnTo>
                <a:lnTo>
                  <a:pt x="105600" y="77724"/>
                </a:lnTo>
                <a:lnTo>
                  <a:pt x="105664" y="77597"/>
                </a:lnTo>
                <a:lnTo>
                  <a:pt x="105600" y="79121"/>
                </a:lnTo>
                <a:lnTo>
                  <a:pt x="106133" y="78359"/>
                </a:lnTo>
                <a:lnTo>
                  <a:pt x="107556" y="77978"/>
                </a:lnTo>
                <a:lnTo>
                  <a:pt x="107708" y="78105"/>
                </a:lnTo>
                <a:lnTo>
                  <a:pt x="107746" y="78359"/>
                </a:lnTo>
                <a:lnTo>
                  <a:pt x="106083" y="80137"/>
                </a:lnTo>
                <a:lnTo>
                  <a:pt x="106045" y="80391"/>
                </a:lnTo>
                <a:lnTo>
                  <a:pt x="106273" y="80759"/>
                </a:lnTo>
                <a:lnTo>
                  <a:pt x="106934" y="80276"/>
                </a:lnTo>
                <a:lnTo>
                  <a:pt x="107124" y="80137"/>
                </a:lnTo>
                <a:lnTo>
                  <a:pt x="106946" y="80264"/>
                </a:lnTo>
                <a:lnTo>
                  <a:pt x="107683" y="78994"/>
                </a:lnTo>
                <a:lnTo>
                  <a:pt x="107975" y="77978"/>
                </a:lnTo>
                <a:lnTo>
                  <a:pt x="108051" y="77724"/>
                </a:lnTo>
                <a:lnTo>
                  <a:pt x="108127" y="77597"/>
                </a:lnTo>
                <a:lnTo>
                  <a:pt x="108534" y="76962"/>
                </a:lnTo>
                <a:lnTo>
                  <a:pt x="108597" y="75946"/>
                </a:lnTo>
                <a:lnTo>
                  <a:pt x="108648" y="74930"/>
                </a:lnTo>
                <a:lnTo>
                  <a:pt x="107962" y="75438"/>
                </a:lnTo>
                <a:lnTo>
                  <a:pt x="107886" y="75946"/>
                </a:lnTo>
                <a:lnTo>
                  <a:pt x="106311" y="75946"/>
                </a:lnTo>
                <a:lnTo>
                  <a:pt x="106426" y="75565"/>
                </a:lnTo>
                <a:lnTo>
                  <a:pt x="106273" y="75311"/>
                </a:lnTo>
                <a:lnTo>
                  <a:pt x="106654" y="75311"/>
                </a:lnTo>
                <a:lnTo>
                  <a:pt x="107099" y="75565"/>
                </a:lnTo>
                <a:lnTo>
                  <a:pt x="107442" y="75819"/>
                </a:lnTo>
                <a:lnTo>
                  <a:pt x="107327" y="75438"/>
                </a:lnTo>
                <a:lnTo>
                  <a:pt x="107886" y="75438"/>
                </a:lnTo>
                <a:lnTo>
                  <a:pt x="107721" y="75057"/>
                </a:lnTo>
                <a:lnTo>
                  <a:pt x="107569" y="74676"/>
                </a:lnTo>
                <a:lnTo>
                  <a:pt x="107416" y="74295"/>
                </a:lnTo>
                <a:lnTo>
                  <a:pt x="107835" y="74549"/>
                </a:lnTo>
                <a:lnTo>
                  <a:pt x="107848" y="74295"/>
                </a:lnTo>
                <a:lnTo>
                  <a:pt x="107873" y="74041"/>
                </a:lnTo>
                <a:lnTo>
                  <a:pt x="107975" y="73787"/>
                </a:lnTo>
                <a:lnTo>
                  <a:pt x="108191" y="73279"/>
                </a:lnTo>
                <a:lnTo>
                  <a:pt x="108064" y="72390"/>
                </a:lnTo>
                <a:lnTo>
                  <a:pt x="108508" y="72390"/>
                </a:lnTo>
                <a:lnTo>
                  <a:pt x="108369" y="72263"/>
                </a:lnTo>
                <a:lnTo>
                  <a:pt x="108229" y="72136"/>
                </a:lnTo>
                <a:lnTo>
                  <a:pt x="107873" y="71831"/>
                </a:lnTo>
                <a:lnTo>
                  <a:pt x="107823" y="72136"/>
                </a:lnTo>
                <a:lnTo>
                  <a:pt x="107581" y="71767"/>
                </a:lnTo>
                <a:lnTo>
                  <a:pt x="107010" y="72009"/>
                </a:lnTo>
                <a:lnTo>
                  <a:pt x="107162" y="72136"/>
                </a:lnTo>
                <a:lnTo>
                  <a:pt x="106781" y="72263"/>
                </a:lnTo>
                <a:lnTo>
                  <a:pt x="107099" y="71755"/>
                </a:lnTo>
                <a:lnTo>
                  <a:pt x="107302" y="71755"/>
                </a:lnTo>
                <a:lnTo>
                  <a:pt x="107200" y="71501"/>
                </a:lnTo>
                <a:lnTo>
                  <a:pt x="107111" y="71374"/>
                </a:lnTo>
                <a:lnTo>
                  <a:pt x="106908" y="70612"/>
                </a:lnTo>
                <a:lnTo>
                  <a:pt x="107581" y="71767"/>
                </a:lnTo>
                <a:lnTo>
                  <a:pt x="107823" y="72136"/>
                </a:lnTo>
                <a:lnTo>
                  <a:pt x="107784" y="71678"/>
                </a:lnTo>
                <a:lnTo>
                  <a:pt x="107759" y="71247"/>
                </a:lnTo>
                <a:lnTo>
                  <a:pt x="108280" y="70993"/>
                </a:lnTo>
                <a:lnTo>
                  <a:pt x="107911" y="70993"/>
                </a:lnTo>
                <a:lnTo>
                  <a:pt x="108216" y="70739"/>
                </a:lnTo>
                <a:lnTo>
                  <a:pt x="107975" y="70612"/>
                </a:lnTo>
                <a:lnTo>
                  <a:pt x="108000" y="70485"/>
                </a:lnTo>
                <a:lnTo>
                  <a:pt x="108331" y="70612"/>
                </a:lnTo>
                <a:lnTo>
                  <a:pt x="108254" y="70485"/>
                </a:lnTo>
                <a:lnTo>
                  <a:pt x="108178" y="70358"/>
                </a:lnTo>
                <a:lnTo>
                  <a:pt x="108750" y="70485"/>
                </a:lnTo>
                <a:lnTo>
                  <a:pt x="108343" y="71247"/>
                </a:lnTo>
                <a:lnTo>
                  <a:pt x="108229" y="71501"/>
                </a:lnTo>
                <a:lnTo>
                  <a:pt x="109004" y="71628"/>
                </a:lnTo>
                <a:lnTo>
                  <a:pt x="108648" y="72263"/>
                </a:lnTo>
                <a:lnTo>
                  <a:pt x="108546" y="72771"/>
                </a:lnTo>
                <a:lnTo>
                  <a:pt x="109448" y="72771"/>
                </a:lnTo>
                <a:lnTo>
                  <a:pt x="109397" y="72644"/>
                </a:lnTo>
                <a:lnTo>
                  <a:pt x="109639" y="72517"/>
                </a:lnTo>
                <a:lnTo>
                  <a:pt x="109321" y="72390"/>
                </a:lnTo>
                <a:lnTo>
                  <a:pt x="109829" y="72491"/>
                </a:lnTo>
                <a:lnTo>
                  <a:pt x="109308" y="74295"/>
                </a:lnTo>
                <a:lnTo>
                  <a:pt x="109194" y="75057"/>
                </a:lnTo>
                <a:lnTo>
                  <a:pt x="110490" y="72517"/>
                </a:lnTo>
                <a:lnTo>
                  <a:pt x="110947" y="71628"/>
                </a:lnTo>
                <a:lnTo>
                  <a:pt x="111010" y="71501"/>
                </a:lnTo>
                <a:lnTo>
                  <a:pt x="111264" y="70993"/>
                </a:lnTo>
                <a:lnTo>
                  <a:pt x="111379" y="70358"/>
                </a:lnTo>
                <a:lnTo>
                  <a:pt x="110998" y="65024"/>
                </a:lnTo>
                <a:lnTo>
                  <a:pt x="112433" y="62865"/>
                </a:lnTo>
                <a:lnTo>
                  <a:pt x="112941" y="62103"/>
                </a:lnTo>
                <a:lnTo>
                  <a:pt x="113626" y="61087"/>
                </a:lnTo>
                <a:lnTo>
                  <a:pt x="113868" y="60452"/>
                </a:lnTo>
                <a:lnTo>
                  <a:pt x="114071" y="59944"/>
                </a:lnTo>
                <a:lnTo>
                  <a:pt x="114681" y="58420"/>
                </a:lnTo>
                <a:lnTo>
                  <a:pt x="112560" y="58928"/>
                </a:lnTo>
                <a:lnTo>
                  <a:pt x="110998" y="59563"/>
                </a:lnTo>
                <a:lnTo>
                  <a:pt x="110959" y="59944"/>
                </a:lnTo>
                <a:lnTo>
                  <a:pt x="110324" y="59563"/>
                </a:lnTo>
                <a:lnTo>
                  <a:pt x="110337" y="60071"/>
                </a:lnTo>
                <a:lnTo>
                  <a:pt x="110083" y="60248"/>
                </a:lnTo>
                <a:lnTo>
                  <a:pt x="110083" y="71628"/>
                </a:lnTo>
                <a:lnTo>
                  <a:pt x="109982" y="72517"/>
                </a:lnTo>
                <a:lnTo>
                  <a:pt x="109855" y="72390"/>
                </a:lnTo>
                <a:lnTo>
                  <a:pt x="109512" y="72009"/>
                </a:lnTo>
                <a:lnTo>
                  <a:pt x="109956" y="71882"/>
                </a:lnTo>
                <a:lnTo>
                  <a:pt x="110083" y="71628"/>
                </a:lnTo>
                <a:lnTo>
                  <a:pt x="110083" y="60248"/>
                </a:lnTo>
                <a:lnTo>
                  <a:pt x="109753" y="60452"/>
                </a:lnTo>
                <a:lnTo>
                  <a:pt x="109067" y="59944"/>
                </a:lnTo>
                <a:lnTo>
                  <a:pt x="108902" y="59817"/>
                </a:lnTo>
                <a:lnTo>
                  <a:pt x="108178" y="59944"/>
                </a:lnTo>
                <a:lnTo>
                  <a:pt x="106959" y="59690"/>
                </a:lnTo>
                <a:lnTo>
                  <a:pt x="107124" y="59436"/>
                </a:lnTo>
                <a:lnTo>
                  <a:pt x="107213" y="59309"/>
                </a:lnTo>
                <a:lnTo>
                  <a:pt x="107734" y="58547"/>
                </a:lnTo>
                <a:lnTo>
                  <a:pt x="107772" y="58166"/>
                </a:lnTo>
                <a:lnTo>
                  <a:pt x="107962" y="58547"/>
                </a:lnTo>
                <a:lnTo>
                  <a:pt x="108546" y="58166"/>
                </a:lnTo>
                <a:lnTo>
                  <a:pt x="107950" y="58166"/>
                </a:lnTo>
                <a:lnTo>
                  <a:pt x="107581" y="57785"/>
                </a:lnTo>
                <a:lnTo>
                  <a:pt x="108940" y="57912"/>
                </a:lnTo>
                <a:lnTo>
                  <a:pt x="108623" y="57785"/>
                </a:lnTo>
                <a:lnTo>
                  <a:pt x="108305" y="57658"/>
                </a:lnTo>
                <a:lnTo>
                  <a:pt x="108864" y="57531"/>
                </a:lnTo>
                <a:lnTo>
                  <a:pt x="107632" y="57404"/>
                </a:lnTo>
                <a:lnTo>
                  <a:pt x="108026" y="57023"/>
                </a:lnTo>
                <a:lnTo>
                  <a:pt x="108877" y="57277"/>
                </a:lnTo>
                <a:lnTo>
                  <a:pt x="108381" y="57023"/>
                </a:lnTo>
                <a:lnTo>
                  <a:pt x="107162" y="56388"/>
                </a:lnTo>
                <a:lnTo>
                  <a:pt x="108127" y="56515"/>
                </a:lnTo>
                <a:lnTo>
                  <a:pt x="108267" y="56642"/>
                </a:lnTo>
                <a:lnTo>
                  <a:pt x="108496" y="57023"/>
                </a:lnTo>
                <a:lnTo>
                  <a:pt x="108546" y="56769"/>
                </a:lnTo>
                <a:lnTo>
                  <a:pt x="108889" y="56896"/>
                </a:lnTo>
                <a:lnTo>
                  <a:pt x="108661" y="57150"/>
                </a:lnTo>
                <a:lnTo>
                  <a:pt x="109054" y="57150"/>
                </a:lnTo>
                <a:lnTo>
                  <a:pt x="109296" y="57404"/>
                </a:lnTo>
                <a:lnTo>
                  <a:pt x="109245" y="57277"/>
                </a:lnTo>
                <a:lnTo>
                  <a:pt x="109359" y="57404"/>
                </a:lnTo>
                <a:lnTo>
                  <a:pt x="109639" y="57277"/>
                </a:lnTo>
                <a:lnTo>
                  <a:pt x="109918" y="57150"/>
                </a:lnTo>
                <a:lnTo>
                  <a:pt x="109918" y="57531"/>
                </a:lnTo>
                <a:lnTo>
                  <a:pt x="110096" y="57658"/>
                </a:lnTo>
                <a:lnTo>
                  <a:pt x="110121" y="57277"/>
                </a:lnTo>
                <a:lnTo>
                  <a:pt x="110286" y="57404"/>
                </a:lnTo>
                <a:lnTo>
                  <a:pt x="110286" y="57277"/>
                </a:lnTo>
                <a:lnTo>
                  <a:pt x="110312" y="56769"/>
                </a:lnTo>
                <a:lnTo>
                  <a:pt x="110324" y="56388"/>
                </a:lnTo>
                <a:lnTo>
                  <a:pt x="112903" y="56299"/>
                </a:lnTo>
                <a:lnTo>
                  <a:pt x="114300" y="57023"/>
                </a:lnTo>
                <a:lnTo>
                  <a:pt x="114452" y="57277"/>
                </a:lnTo>
                <a:lnTo>
                  <a:pt x="114566" y="57912"/>
                </a:lnTo>
                <a:lnTo>
                  <a:pt x="115214" y="57277"/>
                </a:lnTo>
                <a:lnTo>
                  <a:pt x="115392" y="56896"/>
                </a:lnTo>
                <a:lnTo>
                  <a:pt x="116179" y="56515"/>
                </a:lnTo>
                <a:lnTo>
                  <a:pt x="116319" y="55372"/>
                </a:lnTo>
                <a:lnTo>
                  <a:pt x="116979" y="54864"/>
                </a:lnTo>
                <a:lnTo>
                  <a:pt x="117094" y="54737"/>
                </a:lnTo>
                <a:lnTo>
                  <a:pt x="117208" y="54610"/>
                </a:lnTo>
                <a:lnTo>
                  <a:pt x="117106" y="53975"/>
                </a:lnTo>
                <a:lnTo>
                  <a:pt x="116801" y="53213"/>
                </a:lnTo>
                <a:lnTo>
                  <a:pt x="117106" y="53340"/>
                </a:lnTo>
                <a:lnTo>
                  <a:pt x="117055" y="53213"/>
                </a:lnTo>
                <a:lnTo>
                  <a:pt x="117487" y="52578"/>
                </a:lnTo>
                <a:lnTo>
                  <a:pt x="117589" y="52705"/>
                </a:lnTo>
                <a:lnTo>
                  <a:pt x="117576" y="52578"/>
                </a:lnTo>
                <a:lnTo>
                  <a:pt x="117551" y="52070"/>
                </a:lnTo>
                <a:lnTo>
                  <a:pt x="118046" y="52705"/>
                </a:lnTo>
                <a:lnTo>
                  <a:pt x="118325" y="52451"/>
                </a:lnTo>
                <a:lnTo>
                  <a:pt x="118338" y="52197"/>
                </a:lnTo>
                <a:lnTo>
                  <a:pt x="118516" y="52324"/>
                </a:lnTo>
                <a:lnTo>
                  <a:pt x="118567" y="52197"/>
                </a:lnTo>
                <a:lnTo>
                  <a:pt x="118618" y="52070"/>
                </a:lnTo>
                <a:lnTo>
                  <a:pt x="118681" y="51562"/>
                </a:lnTo>
                <a:lnTo>
                  <a:pt x="118872" y="51054"/>
                </a:lnTo>
                <a:lnTo>
                  <a:pt x="118960" y="50800"/>
                </a:lnTo>
                <a:lnTo>
                  <a:pt x="118364" y="51054"/>
                </a:lnTo>
                <a:lnTo>
                  <a:pt x="118668" y="50800"/>
                </a:lnTo>
                <a:lnTo>
                  <a:pt x="118821" y="50800"/>
                </a:lnTo>
                <a:lnTo>
                  <a:pt x="118694" y="50546"/>
                </a:lnTo>
                <a:lnTo>
                  <a:pt x="118783" y="50038"/>
                </a:lnTo>
                <a:lnTo>
                  <a:pt x="119354" y="49403"/>
                </a:lnTo>
                <a:lnTo>
                  <a:pt x="119062" y="49149"/>
                </a:lnTo>
                <a:lnTo>
                  <a:pt x="118935" y="47625"/>
                </a:lnTo>
                <a:lnTo>
                  <a:pt x="118300" y="45974"/>
                </a:lnTo>
                <a:lnTo>
                  <a:pt x="118719" y="46482"/>
                </a:lnTo>
                <a:lnTo>
                  <a:pt x="118414" y="44831"/>
                </a:lnTo>
                <a:lnTo>
                  <a:pt x="118656" y="44831"/>
                </a:lnTo>
                <a:lnTo>
                  <a:pt x="118656" y="44450"/>
                </a:lnTo>
                <a:lnTo>
                  <a:pt x="118948" y="44450"/>
                </a:lnTo>
                <a:lnTo>
                  <a:pt x="119202" y="44196"/>
                </a:lnTo>
                <a:lnTo>
                  <a:pt x="118821" y="43942"/>
                </a:lnTo>
                <a:lnTo>
                  <a:pt x="119176" y="44069"/>
                </a:lnTo>
                <a:lnTo>
                  <a:pt x="119265" y="43434"/>
                </a:lnTo>
                <a:lnTo>
                  <a:pt x="118960" y="43053"/>
                </a:lnTo>
                <a:lnTo>
                  <a:pt x="118757" y="42545"/>
                </a:lnTo>
                <a:lnTo>
                  <a:pt x="119659" y="41910"/>
                </a:lnTo>
                <a:lnTo>
                  <a:pt x="119189" y="40132"/>
                </a:lnTo>
                <a:lnTo>
                  <a:pt x="118935" y="39116"/>
                </a:lnTo>
                <a:lnTo>
                  <a:pt x="120624" y="40386"/>
                </a:lnTo>
                <a:lnTo>
                  <a:pt x="121107" y="39370"/>
                </a:lnTo>
                <a:lnTo>
                  <a:pt x="120230" y="39370"/>
                </a:lnTo>
                <a:lnTo>
                  <a:pt x="120243" y="39243"/>
                </a:lnTo>
                <a:lnTo>
                  <a:pt x="120307" y="38862"/>
                </a:lnTo>
                <a:lnTo>
                  <a:pt x="119976" y="39243"/>
                </a:lnTo>
                <a:lnTo>
                  <a:pt x="119786" y="39116"/>
                </a:lnTo>
                <a:lnTo>
                  <a:pt x="119227" y="38735"/>
                </a:lnTo>
                <a:lnTo>
                  <a:pt x="120129" y="38862"/>
                </a:lnTo>
                <a:lnTo>
                  <a:pt x="120142" y="38735"/>
                </a:lnTo>
                <a:lnTo>
                  <a:pt x="120586" y="38481"/>
                </a:lnTo>
                <a:lnTo>
                  <a:pt x="120764" y="38608"/>
                </a:lnTo>
                <a:lnTo>
                  <a:pt x="120726" y="38481"/>
                </a:lnTo>
                <a:lnTo>
                  <a:pt x="120421" y="37338"/>
                </a:lnTo>
                <a:lnTo>
                  <a:pt x="120078" y="37211"/>
                </a:lnTo>
                <a:lnTo>
                  <a:pt x="119621" y="36576"/>
                </a:lnTo>
                <a:lnTo>
                  <a:pt x="119316" y="36068"/>
                </a:lnTo>
                <a:lnTo>
                  <a:pt x="118541" y="35560"/>
                </a:lnTo>
                <a:lnTo>
                  <a:pt x="118503" y="35433"/>
                </a:lnTo>
                <a:lnTo>
                  <a:pt x="117805" y="35052"/>
                </a:lnTo>
                <a:lnTo>
                  <a:pt x="117716" y="35941"/>
                </a:lnTo>
                <a:lnTo>
                  <a:pt x="116560" y="36068"/>
                </a:lnTo>
                <a:lnTo>
                  <a:pt x="116814" y="35687"/>
                </a:lnTo>
                <a:lnTo>
                  <a:pt x="115595" y="35052"/>
                </a:lnTo>
                <a:lnTo>
                  <a:pt x="117043" y="35052"/>
                </a:lnTo>
                <a:lnTo>
                  <a:pt x="117373" y="34417"/>
                </a:lnTo>
                <a:lnTo>
                  <a:pt x="117665" y="34671"/>
                </a:lnTo>
                <a:lnTo>
                  <a:pt x="118249" y="34544"/>
                </a:lnTo>
                <a:lnTo>
                  <a:pt x="118681" y="34925"/>
                </a:lnTo>
                <a:lnTo>
                  <a:pt x="119507" y="34925"/>
                </a:lnTo>
                <a:lnTo>
                  <a:pt x="119354" y="34544"/>
                </a:lnTo>
                <a:lnTo>
                  <a:pt x="119303" y="34417"/>
                </a:lnTo>
                <a:lnTo>
                  <a:pt x="118948" y="33528"/>
                </a:lnTo>
                <a:lnTo>
                  <a:pt x="119875" y="33909"/>
                </a:lnTo>
                <a:lnTo>
                  <a:pt x="119837" y="34163"/>
                </a:lnTo>
                <a:lnTo>
                  <a:pt x="120853" y="34925"/>
                </a:lnTo>
                <a:lnTo>
                  <a:pt x="120954" y="35306"/>
                </a:lnTo>
                <a:lnTo>
                  <a:pt x="121132" y="35433"/>
                </a:lnTo>
                <a:lnTo>
                  <a:pt x="121043" y="35179"/>
                </a:lnTo>
                <a:lnTo>
                  <a:pt x="121196" y="35280"/>
                </a:lnTo>
                <a:lnTo>
                  <a:pt x="121348" y="34925"/>
                </a:lnTo>
                <a:lnTo>
                  <a:pt x="121437" y="35306"/>
                </a:lnTo>
                <a:lnTo>
                  <a:pt x="121208" y="35229"/>
                </a:lnTo>
                <a:lnTo>
                  <a:pt x="121399" y="35433"/>
                </a:lnTo>
                <a:lnTo>
                  <a:pt x="121475" y="36068"/>
                </a:lnTo>
                <a:lnTo>
                  <a:pt x="122047" y="36703"/>
                </a:lnTo>
                <a:lnTo>
                  <a:pt x="122631" y="38100"/>
                </a:lnTo>
                <a:lnTo>
                  <a:pt x="122821" y="3937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5386423" y="2857653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0"/>
                </a:moveTo>
                <a:lnTo>
                  <a:pt x="253" y="152"/>
                </a:lnTo>
                <a:lnTo>
                  <a:pt x="711" y="177"/>
                </a:lnTo>
                <a:lnTo>
                  <a:pt x="1384" y="25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5749801" y="2765094"/>
            <a:ext cx="15240" cy="23495"/>
          </a:xfrm>
          <a:custGeom>
            <a:avLst/>
            <a:gdLst/>
            <a:ahLst/>
            <a:cxnLst/>
            <a:rect l="l" t="t" r="r" b="b"/>
            <a:pathLst>
              <a:path w="15239" h="23494">
                <a:moveTo>
                  <a:pt x="10718" y="0"/>
                </a:moveTo>
                <a:lnTo>
                  <a:pt x="7200" y="228"/>
                </a:lnTo>
                <a:lnTo>
                  <a:pt x="5689" y="1231"/>
                </a:lnTo>
                <a:lnTo>
                  <a:pt x="4882" y="3530"/>
                </a:lnTo>
                <a:lnTo>
                  <a:pt x="4267" y="5080"/>
                </a:lnTo>
                <a:lnTo>
                  <a:pt x="2650" y="8102"/>
                </a:lnTo>
                <a:lnTo>
                  <a:pt x="889" y="10985"/>
                </a:lnTo>
                <a:lnTo>
                  <a:pt x="736" y="14401"/>
                </a:lnTo>
                <a:lnTo>
                  <a:pt x="0" y="17754"/>
                </a:lnTo>
                <a:lnTo>
                  <a:pt x="2578" y="23406"/>
                </a:lnTo>
                <a:lnTo>
                  <a:pt x="6400" y="21539"/>
                </a:lnTo>
                <a:lnTo>
                  <a:pt x="4241" y="20548"/>
                </a:lnTo>
                <a:lnTo>
                  <a:pt x="1193" y="19227"/>
                </a:lnTo>
                <a:lnTo>
                  <a:pt x="1536" y="16154"/>
                </a:lnTo>
                <a:lnTo>
                  <a:pt x="1028" y="10883"/>
                </a:lnTo>
                <a:lnTo>
                  <a:pt x="4445" y="6362"/>
                </a:lnTo>
                <a:lnTo>
                  <a:pt x="6985" y="2070"/>
                </a:lnTo>
                <a:lnTo>
                  <a:pt x="8686" y="228"/>
                </a:lnTo>
                <a:lnTo>
                  <a:pt x="10901" y="228"/>
                </a:lnTo>
                <a:lnTo>
                  <a:pt x="10718" y="0"/>
                </a:lnTo>
                <a:close/>
              </a:path>
              <a:path w="15239" h="23494">
                <a:moveTo>
                  <a:pt x="14605" y="7429"/>
                </a:moveTo>
                <a:lnTo>
                  <a:pt x="14351" y="7429"/>
                </a:lnTo>
                <a:lnTo>
                  <a:pt x="14389" y="7810"/>
                </a:lnTo>
                <a:lnTo>
                  <a:pt x="14592" y="7747"/>
                </a:lnTo>
                <a:lnTo>
                  <a:pt x="14605" y="7429"/>
                </a:lnTo>
                <a:close/>
              </a:path>
              <a:path w="15239" h="23494">
                <a:moveTo>
                  <a:pt x="10901" y="228"/>
                </a:moveTo>
                <a:lnTo>
                  <a:pt x="8686" y="228"/>
                </a:lnTo>
                <a:lnTo>
                  <a:pt x="10287" y="2235"/>
                </a:lnTo>
                <a:lnTo>
                  <a:pt x="11328" y="3492"/>
                </a:lnTo>
                <a:lnTo>
                  <a:pt x="12674" y="3530"/>
                </a:lnTo>
                <a:lnTo>
                  <a:pt x="13055" y="4787"/>
                </a:lnTo>
                <a:lnTo>
                  <a:pt x="13550" y="5791"/>
                </a:lnTo>
                <a:lnTo>
                  <a:pt x="14058" y="6324"/>
                </a:lnTo>
                <a:lnTo>
                  <a:pt x="13709" y="7150"/>
                </a:lnTo>
                <a:lnTo>
                  <a:pt x="13654" y="7429"/>
                </a:lnTo>
                <a:lnTo>
                  <a:pt x="14236" y="7708"/>
                </a:lnTo>
                <a:lnTo>
                  <a:pt x="14351" y="7429"/>
                </a:lnTo>
                <a:lnTo>
                  <a:pt x="14605" y="7429"/>
                </a:lnTo>
                <a:lnTo>
                  <a:pt x="14617" y="7150"/>
                </a:lnTo>
                <a:lnTo>
                  <a:pt x="14363" y="6172"/>
                </a:lnTo>
                <a:lnTo>
                  <a:pt x="13258" y="3175"/>
                </a:lnTo>
                <a:lnTo>
                  <a:pt x="10901" y="22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5356479" y="2982645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3302" y="0"/>
                </a:moveTo>
                <a:lnTo>
                  <a:pt x="0" y="1155"/>
                </a:lnTo>
                <a:lnTo>
                  <a:pt x="1676" y="1701"/>
                </a:lnTo>
                <a:lnTo>
                  <a:pt x="2374" y="1600"/>
                </a:lnTo>
                <a:lnTo>
                  <a:pt x="2552" y="1536"/>
                </a:lnTo>
                <a:lnTo>
                  <a:pt x="3098" y="1270"/>
                </a:lnTo>
                <a:lnTo>
                  <a:pt x="3302" y="0"/>
                </a:lnTo>
                <a:close/>
              </a:path>
              <a:path w="11429" h="3810">
                <a:moveTo>
                  <a:pt x="8674" y="2273"/>
                </a:moveTo>
                <a:lnTo>
                  <a:pt x="8521" y="2222"/>
                </a:lnTo>
                <a:lnTo>
                  <a:pt x="8509" y="2349"/>
                </a:lnTo>
                <a:lnTo>
                  <a:pt x="8674" y="2273"/>
                </a:lnTo>
                <a:close/>
              </a:path>
              <a:path w="11429" h="3810">
                <a:moveTo>
                  <a:pt x="9410" y="2717"/>
                </a:moveTo>
                <a:lnTo>
                  <a:pt x="9004" y="2527"/>
                </a:lnTo>
                <a:lnTo>
                  <a:pt x="8978" y="2349"/>
                </a:lnTo>
                <a:lnTo>
                  <a:pt x="8724" y="2273"/>
                </a:lnTo>
                <a:lnTo>
                  <a:pt x="8610" y="2451"/>
                </a:lnTo>
                <a:lnTo>
                  <a:pt x="8204" y="2247"/>
                </a:lnTo>
                <a:lnTo>
                  <a:pt x="7874" y="2413"/>
                </a:lnTo>
                <a:lnTo>
                  <a:pt x="7645" y="2794"/>
                </a:lnTo>
                <a:lnTo>
                  <a:pt x="7823" y="3022"/>
                </a:lnTo>
                <a:lnTo>
                  <a:pt x="8140" y="3200"/>
                </a:lnTo>
                <a:lnTo>
                  <a:pt x="8178" y="3327"/>
                </a:lnTo>
                <a:lnTo>
                  <a:pt x="8648" y="3200"/>
                </a:lnTo>
                <a:lnTo>
                  <a:pt x="9410" y="2717"/>
                </a:lnTo>
                <a:close/>
              </a:path>
              <a:path w="11429" h="3810">
                <a:moveTo>
                  <a:pt x="10248" y="2489"/>
                </a:moveTo>
                <a:lnTo>
                  <a:pt x="9537" y="2032"/>
                </a:lnTo>
                <a:lnTo>
                  <a:pt x="9194" y="2133"/>
                </a:lnTo>
                <a:lnTo>
                  <a:pt x="9182" y="2476"/>
                </a:lnTo>
                <a:lnTo>
                  <a:pt x="9715" y="2311"/>
                </a:lnTo>
                <a:lnTo>
                  <a:pt x="9677" y="2552"/>
                </a:lnTo>
                <a:lnTo>
                  <a:pt x="10248" y="2489"/>
                </a:lnTo>
                <a:close/>
              </a:path>
              <a:path w="11429" h="3810">
                <a:moveTo>
                  <a:pt x="11366" y="2743"/>
                </a:moveTo>
                <a:lnTo>
                  <a:pt x="10934" y="2654"/>
                </a:lnTo>
                <a:lnTo>
                  <a:pt x="10553" y="2768"/>
                </a:lnTo>
                <a:lnTo>
                  <a:pt x="10502" y="2971"/>
                </a:lnTo>
                <a:lnTo>
                  <a:pt x="10693" y="2794"/>
                </a:lnTo>
                <a:lnTo>
                  <a:pt x="10833" y="2895"/>
                </a:lnTo>
                <a:lnTo>
                  <a:pt x="10756" y="3035"/>
                </a:lnTo>
                <a:lnTo>
                  <a:pt x="10934" y="3098"/>
                </a:lnTo>
                <a:lnTo>
                  <a:pt x="11366" y="274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7219328" y="3163938"/>
            <a:ext cx="13970" cy="4445"/>
          </a:xfrm>
          <a:custGeom>
            <a:avLst/>
            <a:gdLst/>
            <a:ahLst/>
            <a:cxnLst/>
            <a:rect l="l" t="t" r="r" b="b"/>
            <a:pathLst>
              <a:path w="13970" h="4444">
                <a:moveTo>
                  <a:pt x="596" y="3860"/>
                </a:moveTo>
                <a:lnTo>
                  <a:pt x="304" y="3314"/>
                </a:lnTo>
                <a:lnTo>
                  <a:pt x="152" y="3263"/>
                </a:lnTo>
                <a:lnTo>
                  <a:pt x="0" y="3517"/>
                </a:lnTo>
                <a:lnTo>
                  <a:pt x="596" y="3860"/>
                </a:lnTo>
                <a:close/>
              </a:path>
              <a:path w="13970" h="4444">
                <a:moveTo>
                  <a:pt x="3187" y="3187"/>
                </a:moveTo>
                <a:lnTo>
                  <a:pt x="2984" y="3149"/>
                </a:lnTo>
                <a:lnTo>
                  <a:pt x="2997" y="3302"/>
                </a:lnTo>
                <a:lnTo>
                  <a:pt x="3124" y="3213"/>
                </a:lnTo>
                <a:close/>
              </a:path>
              <a:path w="13970" h="4444">
                <a:moveTo>
                  <a:pt x="3251" y="2463"/>
                </a:moveTo>
                <a:lnTo>
                  <a:pt x="1816" y="2374"/>
                </a:lnTo>
                <a:lnTo>
                  <a:pt x="1917" y="2209"/>
                </a:lnTo>
                <a:lnTo>
                  <a:pt x="609" y="2590"/>
                </a:lnTo>
                <a:lnTo>
                  <a:pt x="482" y="2730"/>
                </a:lnTo>
                <a:lnTo>
                  <a:pt x="165" y="3263"/>
                </a:lnTo>
                <a:lnTo>
                  <a:pt x="876" y="3263"/>
                </a:lnTo>
                <a:lnTo>
                  <a:pt x="571" y="2870"/>
                </a:lnTo>
                <a:lnTo>
                  <a:pt x="1346" y="2730"/>
                </a:lnTo>
                <a:lnTo>
                  <a:pt x="1689" y="2590"/>
                </a:lnTo>
                <a:lnTo>
                  <a:pt x="1778" y="2438"/>
                </a:lnTo>
                <a:lnTo>
                  <a:pt x="1828" y="2641"/>
                </a:lnTo>
                <a:lnTo>
                  <a:pt x="1752" y="2819"/>
                </a:lnTo>
                <a:lnTo>
                  <a:pt x="1270" y="2832"/>
                </a:lnTo>
                <a:lnTo>
                  <a:pt x="1435" y="2895"/>
                </a:lnTo>
                <a:lnTo>
                  <a:pt x="1727" y="2895"/>
                </a:lnTo>
                <a:lnTo>
                  <a:pt x="1562" y="3314"/>
                </a:lnTo>
                <a:lnTo>
                  <a:pt x="2019" y="3124"/>
                </a:lnTo>
                <a:lnTo>
                  <a:pt x="3136" y="2641"/>
                </a:lnTo>
                <a:lnTo>
                  <a:pt x="3251" y="2463"/>
                </a:lnTo>
                <a:close/>
              </a:path>
              <a:path w="13970" h="4444">
                <a:moveTo>
                  <a:pt x="4089" y="2222"/>
                </a:moveTo>
                <a:lnTo>
                  <a:pt x="3225" y="2603"/>
                </a:lnTo>
                <a:lnTo>
                  <a:pt x="3098" y="2692"/>
                </a:lnTo>
                <a:lnTo>
                  <a:pt x="3263" y="2730"/>
                </a:lnTo>
                <a:lnTo>
                  <a:pt x="3479" y="2616"/>
                </a:lnTo>
                <a:lnTo>
                  <a:pt x="3759" y="2603"/>
                </a:lnTo>
                <a:lnTo>
                  <a:pt x="4089" y="2222"/>
                </a:lnTo>
                <a:close/>
              </a:path>
              <a:path w="13970" h="4444">
                <a:moveTo>
                  <a:pt x="4318" y="2489"/>
                </a:moveTo>
                <a:lnTo>
                  <a:pt x="3759" y="2603"/>
                </a:lnTo>
                <a:lnTo>
                  <a:pt x="3441" y="2959"/>
                </a:lnTo>
                <a:lnTo>
                  <a:pt x="4038" y="2641"/>
                </a:lnTo>
                <a:lnTo>
                  <a:pt x="4279" y="2654"/>
                </a:lnTo>
                <a:lnTo>
                  <a:pt x="4318" y="2489"/>
                </a:lnTo>
                <a:close/>
              </a:path>
              <a:path w="13970" h="4444">
                <a:moveTo>
                  <a:pt x="13462" y="914"/>
                </a:moveTo>
                <a:lnTo>
                  <a:pt x="13423" y="774"/>
                </a:lnTo>
                <a:lnTo>
                  <a:pt x="13271" y="787"/>
                </a:lnTo>
                <a:lnTo>
                  <a:pt x="13246" y="927"/>
                </a:lnTo>
                <a:lnTo>
                  <a:pt x="13411" y="901"/>
                </a:lnTo>
                <a:close/>
              </a:path>
              <a:path w="13970" h="4444">
                <a:moveTo>
                  <a:pt x="13804" y="546"/>
                </a:moveTo>
                <a:lnTo>
                  <a:pt x="12611" y="0"/>
                </a:lnTo>
                <a:lnTo>
                  <a:pt x="12852" y="419"/>
                </a:lnTo>
                <a:lnTo>
                  <a:pt x="12623" y="584"/>
                </a:lnTo>
                <a:lnTo>
                  <a:pt x="12903" y="469"/>
                </a:lnTo>
                <a:lnTo>
                  <a:pt x="13068" y="431"/>
                </a:lnTo>
                <a:lnTo>
                  <a:pt x="13500" y="546"/>
                </a:lnTo>
                <a:lnTo>
                  <a:pt x="12776" y="609"/>
                </a:lnTo>
                <a:lnTo>
                  <a:pt x="13284" y="635"/>
                </a:lnTo>
                <a:lnTo>
                  <a:pt x="13804" y="54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7305091" y="2863837"/>
            <a:ext cx="6985" cy="33655"/>
          </a:xfrm>
          <a:custGeom>
            <a:avLst/>
            <a:gdLst/>
            <a:ahLst/>
            <a:cxnLst/>
            <a:rect l="l" t="t" r="r" b="b"/>
            <a:pathLst>
              <a:path w="6984" h="33655">
                <a:moveTo>
                  <a:pt x="698" y="33350"/>
                </a:moveTo>
                <a:lnTo>
                  <a:pt x="139" y="33248"/>
                </a:lnTo>
                <a:lnTo>
                  <a:pt x="190" y="33058"/>
                </a:lnTo>
                <a:lnTo>
                  <a:pt x="0" y="33134"/>
                </a:lnTo>
                <a:lnTo>
                  <a:pt x="266" y="33388"/>
                </a:lnTo>
                <a:lnTo>
                  <a:pt x="698" y="33350"/>
                </a:lnTo>
                <a:close/>
              </a:path>
              <a:path w="6984" h="33655">
                <a:moveTo>
                  <a:pt x="3733" y="12128"/>
                </a:moveTo>
                <a:lnTo>
                  <a:pt x="3594" y="12077"/>
                </a:lnTo>
                <a:lnTo>
                  <a:pt x="3365" y="12153"/>
                </a:lnTo>
                <a:lnTo>
                  <a:pt x="3733" y="12128"/>
                </a:lnTo>
                <a:close/>
              </a:path>
              <a:path w="6984" h="33655">
                <a:moveTo>
                  <a:pt x="4597" y="9055"/>
                </a:moveTo>
                <a:lnTo>
                  <a:pt x="4546" y="8864"/>
                </a:lnTo>
                <a:lnTo>
                  <a:pt x="4356" y="8890"/>
                </a:lnTo>
                <a:lnTo>
                  <a:pt x="4597" y="9055"/>
                </a:lnTo>
                <a:close/>
              </a:path>
              <a:path w="6984" h="33655">
                <a:moveTo>
                  <a:pt x="4838" y="8547"/>
                </a:moveTo>
                <a:lnTo>
                  <a:pt x="4521" y="8547"/>
                </a:lnTo>
                <a:lnTo>
                  <a:pt x="4546" y="8864"/>
                </a:lnTo>
                <a:lnTo>
                  <a:pt x="4838" y="8547"/>
                </a:lnTo>
                <a:close/>
              </a:path>
              <a:path w="6984" h="33655">
                <a:moveTo>
                  <a:pt x="5372" y="8407"/>
                </a:moveTo>
                <a:lnTo>
                  <a:pt x="5334" y="8191"/>
                </a:lnTo>
                <a:lnTo>
                  <a:pt x="5054" y="8407"/>
                </a:lnTo>
                <a:lnTo>
                  <a:pt x="5257" y="8470"/>
                </a:lnTo>
                <a:close/>
              </a:path>
              <a:path w="6984" h="33655">
                <a:moveTo>
                  <a:pt x="5867" y="8051"/>
                </a:moveTo>
                <a:lnTo>
                  <a:pt x="5549" y="7899"/>
                </a:lnTo>
                <a:lnTo>
                  <a:pt x="5130" y="8013"/>
                </a:lnTo>
                <a:lnTo>
                  <a:pt x="5867" y="8051"/>
                </a:lnTo>
                <a:close/>
              </a:path>
              <a:path w="6984" h="33655">
                <a:moveTo>
                  <a:pt x="5880" y="5613"/>
                </a:moveTo>
                <a:lnTo>
                  <a:pt x="5740" y="5486"/>
                </a:lnTo>
                <a:lnTo>
                  <a:pt x="5778" y="5765"/>
                </a:lnTo>
                <a:lnTo>
                  <a:pt x="5880" y="5613"/>
                </a:lnTo>
                <a:close/>
              </a:path>
              <a:path w="6984" h="33655">
                <a:moveTo>
                  <a:pt x="5956" y="5372"/>
                </a:moveTo>
                <a:lnTo>
                  <a:pt x="5791" y="5257"/>
                </a:lnTo>
                <a:lnTo>
                  <a:pt x="5676" y="5473"/>
                </a:lnTo>
                <a:lnTo>
                  <a:pt x="5956" y="5372"/>
                </a:lnTo>
                <a:close/>
              </a:path>
              <a:path w="6984" h="33655">
                <a:moveTo>
                  <a:pt x="5956" y="4800"/>
                </a:moveTo>
                <a:lnTo>
                  <a:pt x="5803" y="4914"/>
                </a:lnTo>
                <a:lnTo>
                  <a:pt x="5956" y="4800"/>
                </a:lnTo>
                <a:close/>
              </a:path>
              <a:path w="6984" h="33655">
                <a:moveTo>
                  <a:pt x="6350" y="6616"/>
                </a:moveTo>
                <a:lnTo>
                  <a:pt x="6108" y="6629"/>
                </a:lnTo>
                <a:lnTo>
                  <a:pt x="6032" y="6756"/>
                </a:lnTo>
                <a:lnTo>
                  <a:pt x="6299" y="6845"/>
                </a:lnTo>
                <a:lnTo>
                  <a:pt x="6184" y="6705"/>
                </a:lnTo>
                <a:lnTo>
                  <a:pt x="6350" y="6616"/>
                </a:lnTo>
                <a:close/>
              </a:path>
              <a:path w="6984" h="33655">
                <a:moveTo>
                  <a:pt x="6629" y="114"/>
                </a:moveTo>
                <a:lnTo>
                  <a:pt x="6477" y="215"/>
                </a:lnTo>
                <a:lnTo>
                  <a:pt x="6629" y="114"/>
                </a:lnTo>
                <a:close/>
              </a:path>
              <a:path w="6984" h="33655">
                <a:moveTo>
                  <a:pt x="6781" y="2082"/>
                </a:moveTo>
                <a:lnTo>
                  <a:pt x="6057" y="2514"/>
                </a:lnTo>
                <a:lnTo>
                  <a:pt x="6578" y="2540"/>
                </a:lnTo>
                <a:lnTo>
                  <a:pt x="6781" y="208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7281812" y="3122497"/>
            <a:ext cx="40640" cy="16510"/>
          </a:xfrm>
          <a:custGeom>
            <a:avLst/>
            <a:gdLst/>
            <a:ahLst/>
            <a:cxnLst/>
            <a:rect l="l" t="t" r="r" b="b"/>
            <a:pathLst>
              <a:path w="40640" h="16510">
                <a:moveTo>
                  <a:pt x="508" y="16484"/>
                </a:moveTo>
                <a:lnTo>
                  <a:pt x="419" y="16306"/>
                </a:lnTo>
                <a:lnTo>
                  <a:pt x="177" y="15532"/>
                </a:lnTo>
                <a:lnTo>
                  <a:pt x="0" y="15608"/>
                </a:lnTo>
                <a:lnTo>
                  <a:pt x="101" y="15786"/>
                </a:lnTo>
                <a:lnTo>
                  <a:pt x="139" y="16459"/>
                </a:lnTo>
                <a:lnTo>
                  <a:pt x="508" y="16484"/>
                </a:lnTo>
                <a:close/>
              </a:path>
              <a:path w="40640" h="16510">
                <a:moveTo>
                  <a:pt x="40259" y="965"/>
                </a:moveTo>
                <a:lnTo>
                  <a:pt x="39979" y="406"/>
                </a:lnTo>
                <a:lnTo>
                  <a:pt x="40195" y="381"/>
                </a:lnTo>
                <a:lnTo>
                  <a:pt x="39814" y="0"/>
                </a:lnTo>
                <a:lnTo>
                  <a:pt x="39662" y="635"/>
                </a:lnTo>
                <a:lnTo>
                  <a:pt x="39789" y="1028"/>
                </a:lnTo>
                <a:lnTo>
                  <a:pt x="40259" y="96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7311136" y="2864065"/>
            <a:ext cx="1905" cy="8890"/>
          </a:xfrm>
          <a:custGeom>
            <a:avLst/>
            <a:gdLst/>
            <a:ahLst/>
            <a:cxnLst/>
            <a:rect l="l" t="t" r="r" b="b"/>
            <a:pathLst>
              <a:path w="1904" h="8889">
                <a:moveTo>
                  <a:pt x="431" y="3136"/>
                </a:moveTo>
                <a:lnTo>
                  <a:pt x="317" y="2908"/>
                </a:lnTo>
                <a:lnTo>
                  <a:pt x="0" y="2743"/>
                </a:lnTo>
                <a:lnTo>
                  <a:pt x="177" y="3263"/>
                </a:lnTo>
                <a:lnTo>
                  <a:pt x="431" y="3136"/>
                </a:lnTo>
                <a:close/>
              </a:path>
              <a:path w="1904" h="8889">
                <a:moveTo>
                  <a:pt x="444" y="2908"/>
                </a:moveTo>
                <a:lnTo>
                  <a:pt x="190" y="2743"/>
                </a:lnTo>
                <a:lnTo>
                  <a:pt x="317" y="2908"/>
                </a:lnTo>
                <a:lnTo>
                  <a:pt x="444" y="2908"/>
                </a:lnTo>
                <a:close/>
              </a:path>
              <a:path w="1904" h="8889">
                <a:moveTo>
                  <a:pt x="520" y="0"/>
                </a:moveTo>
                <a:lnTo>
                  <a:pt x="241" y="114"/>
                </a:lnTo>
                <a:lnTo>
                  <a:pt x="469" y="139"/>
                </a:lnTo>
                <a:lnTo>
                  <a:pt x="520" y="0"/>
                </a:lnTo>
                <a:close/>
              </a:path>
              <a:path w="1904" h="8889">
                <a:moveTo>
                  <a:pt x="685" y="2527"/>
                </a:moveTo>
                <a:lnTo>
                  <a:pt x="571" y="2908"/>
                </a:lnTo>
                <a:lnTo>
                  <a:pt x="685" y="2527"/>
                </a:lnTo>
                <a:close/>
              </a:path>
              <a:path w="1904" h="8889">
                <a:moveTo>
                  <a:pt x="927" y="8420"/>
                </a:moveTo>
                <a:lnTo>
                  <a:pt x="825" y="8216"/>
                </a:lnTo>
                <a:lnTo>
                  <a:pt x="368" y="8737"/>
                </a:lnTo>
                <a:lnTo>
                  <a:pt x="596" y="8826"/>
                </a:lnTo>
                <a:lnTo>
                  <a:pt x="927" y="8420"/>
                </a:lnTo>
                <a:close/>
              </a:path>
              <a:path w="1904" h="8889">
                <a:moveTo>
                  <a:pt x="1460" y="1054"/>
                </a:moveTo>
                <a:lnTo>
                  <a:pt x="889" y="1600"/>
                </a:lnTo>
                <a:lnTo>
                  <a:pt x="927" y="1409"/>
                </a:lnTo>
                <a:lnTo>
                  <a:pt x="1066" y="1181"/>
                </a:lnTo>
                <a:lnTo>
                  <a:pt x="812" y="1130"/>
                </a:lnTo>
                <a:lnTo>
                  <a:pt x="812" y="1409"/>
                </a:lnTo>
                <a:lnTo>
                  <a:pt x="812" y="1130"/>
                </a:lnTo>
                <a:lnTo>
                  <a:pt x="558" y="1066"/>
                </a:lnTo>
                <a:lnTo>
                  <a:pt x="279" y="1790"/>
                </a:lnTo>
                <a:lnTo>
                  <a:pt x="736" y="1460"/>
                </a:lnTo>
                <a:lnTo>
                  <a:pt x="723" y="1714"/>
                </a:lnTo>
                <a:lnTo>
                  <a:pt x="685" y="2527"/>
                </a:lnTo>
                <a:lnTo>
                  <a:pt x="812" y="2552"/>
                </a:lnTo>
                <a:lnTo>
                  <a:pt x="914" y="2209"/>
                </a:lnTo>
                <a:lnTo>
                  <a:pt x="1054" y="2209"/>
                </a:lnTo>
                <a:lnTo>
                  <a:pt x="1054" y="2032"/>
                </a:lnTo>
                <a:lnTo>
                  <a:pt x="914" y="1739"/>
                </a:lnTo>
                <a:lnTo>
                  <a:pt x="1143" y="1536"/>
                </a:lnTo>
                <a:lnTo>
                  <a:pt x="1358" y="1676"/>
                </a:lnTo>
                <a:lnTo>
                  <a:pt x="1384" y="1536"/>
                </a:lnTo>
                <a:lnTo>
                  <a:pt x="1460" y="1054"/>
                </a:lnTo>
                <a:close/>
              </a:path>
              <a:path w="1904" h="8889">
                <a:moveTo>
                  <a:pt x="1625" y="2819"/>
                </a:moveTo>
                <a:lnTo>
                  <a:pt x="1320" y="2032"/>
                </a:lnTo>
                <a:lnTo>
                  <a:pt x="1155" y="2070"/>
                </a:lnTo>
                <a:lnTo>
                  <a:pt x="1092" y="2362"/>
                </a:lnTo>
                <a:lnTo>
                  <a:pt x="1625" y="281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7052957" y="2277325"/>
            <a:ext cx="529590" cy="389890"/>
          </a:xfrm>
          <a:custGeom>
            <a:avLst/>
            <a:gdLst/>
            <a:ahLst/>
            <a:cxnLst/>
            <a:rect l="l" t="t" r="r" b="b"/>
            <a:pathLst>
              <a:path w="529590" h="389889">
                <a:moveTo>
                  <a:pt x="13246" y="174307"/>
                </a:moveTo>
                <a:lnTo>
                  <a:pt x="10833" y="172173"/>
                </a:lnTo>
                <a:lnTo>
                  <a:pt x="9893" y="172720"/>
                </a:lnTo>
                <a:lnTo>
                  <a:pt x="13246" y="174307"/>
                </a:lnTo>
                <a:close/>
              </a:path>
              <a:path w="529590" h="389889">
                <a:moveTo>
                  <a:pt x="14262" y="170180"/>
                </a:moveTo>
                <a:lnTo>
                  <a:pt x="12344" y="168910"/>
                </a:lnTo>
                <a:lnTo>
                  <a:pt x="11963" y="166370"/>
                </a:lnTo>
                <a:lnTo>
                  <a:pt x="10261" y="165100"/>
                </a:lnTo>
                <a:lnTo>
                  <a:pt x="6819" y="161290"/>
                </a:lnTo>
                <a:lnTo>
                  <a:pt x="3022" y="160362"/>
                </a:lnTo>
                <a:lnTo>
                  <a:pt x="3517" y="166370"/>
                </a:lnTo>
                <a:lnTo>
                  <a:pt x="10033" y="171450"/>
                </a:lnTo>
                <a:lnTo>
                  <a:pt x="10833" y="172173"/>
                </a:lnTo>
                <a:lnTo>
                  <a:pt x="14262" y="170180"/>
                </a:lnTo>
                <a:close/>
              </a:path>
              <a:path w="529590" h="389889">
                <a:moveTo>
                  <a:pt x="15240" y="175260"/>
                </a:moveTo>
                <a:lnTo>
                  <a:pt x="13246" y="174307"/>
                </a:lnTo>
                <a:lnTo>
                  <a:pt x="14312" y="175260"/>
                </a:lnTo>
                <a:lnTo>
                  <a:pt x="15240" y="175260"/>
                </a:lnTo>
                <a:close/>
              </a:path>
              <a:path w="529590" h="389889">
                <a:moveTo>
                  <a:pt x="16052" y="151130"/>
                </a:moveTo>
                <a:lnTo>
                  <a:pt x="13474" y="151130"/>
                </a:lnTo>
                <a:lnTo>
                  <a:pt x="12852" y="152400"/>
                </a:lnTo>
                <a:lnTo>
                  <a:pt x="11595" y="153670"/>
                </a:lnTo>
                <a:lnTo>
                  <a:pt x="9652" y="154940"/>
                </a:lnTo>
                <a:lnTo>
                  <a:pt x="8343" y="156210"/>
                </a:lnTo>
                <a:lnTo>
                  <a:pt x="1651" y="160020"/>
                </a:lnTo>
                <a:lnTo>
                  <a:pt x="3022" y="160362"/>
                </a:lnTo>
                <a:lnTo>
                  <a:pt x="2997" y="160020"/>
                </a:lnTo>
                <a:lnTo>
                  <a:pt x="8826" y="156210"/>
                </a:lnTo>
                <a:lnTo>
                  <a:pt x="16052" y="151130"/>
                </a:lnTo>
                <a:close/>
              </a:path>
              <a:path w="529590" h="389889">
                <a:moveTo>
                  <a:pt x="16510" y="214630"/>
                </a:moveTo>
                <a:close/>
              </a:path>
              <a:path w="529590" h="389889">
                <a:moveTo>
                  <a:pt x="16573" y="214172"/>
                </a:moveTo>
                <a:lnTo>
                  <a:pt x="16370" y="214464"/>
                </a:lnTo>
                <a:lnTo>
                  <a:pt x="16573" y="214172"/>
                </a:lnTo>
                <a:close/>
              </a:path>
              <a:path w="529590" h="389889">
                <a:moveTo>
                  <a:pt x="17119" y="177228"/>
                </a:moveTo>
                <a:lnTo>
                  <a:pt x="16306" y="175260"/>
                </a:lnTo>
                <a:lnTo>
                  <a:pt x="16802" y="176682"/>
                </a:lnTo>
                <a:lnTo>
                  <a:pt x="17119" y="177228"/>
                </a:lnTo>
                <a:close/>
              </a:path>
              <a:path w="529590" h="389889">
                <a:moveTo>
                  <a:pt x="17195" y="177800"/>
                </a:moveTo>
                <a:lnTo>
                  <a:pt x="16802" y="176682"/>
                </a:lnTo>
                <a:lnTo>
                  <a:pt x="16725" y="176530"/>
                </a:lnTo>
                <a:lnTo>
                  <a:pt x="15252" y="175260"/>
                </a:lnTo>
                <a:lnTo>
                  <a:pt x="17195" y="177800"/>
                </a:lnTo>
                <a:close/>
              </a:path>
              <a:path w="529590" h="389889">
                <a:moveTo>
                  <a:pt x="17399" y="177723"/>
                </a:moveTo>
                <a:lnTo>
                  <a:pt x="17119" y="177228"/>
                </a:lnTo>
                <a:lnTo>
                  <a:pt x="17335" y="177749"/>
                </a:lnTo>
                <a:close/>
              </a:path>
              <a:path w="529590" h="389889">
                <a:moveTo>
                  <a:pt x="18770" y="210820"/>
                </a:moveTo>
                <a:lnTo>
                  <a:pt x="18757" y="210616"/>
                </a:lnTo>
                <a:lnTo>
                  <a:pt x="16941" y="213360"/>
                </a:lnTo>
                <a:lnTo>
                  <a:pt x="16573" y="214172"/>
                </a:lnTo>
                <a:lnTo>
                  <a:pt x="18770" y="210820"/>
                </a:lnTo>
                <a:close/>
              </a:path>
              <a:path w="529590" h="389889">
                <a:moveTo>
                  <a:pt x="22148" y="163245"/>
                </a:moveTo>
                <a:lnTo>
                  <a:pt x="21056" y="161353"/>
                </a:lnTo>
                <a:lnTo>
                  <a:pt x="20916" y="161290"/>
                </a:lnTo>
                <a:lnTo>
                  <a:pt x="22136" y="163271"/>
                </a:lnTo>
                <a:close/>
              </a:path>
              <a:path w="529590" h="389889">
                <a:moveTo>
                  <a:pt x="26962" y="116840"/>
                </a:moveTo>
                <a:lnTo>
                  <a:pt x="25527" y="115570"/>
                </a:lnTo>
                <a:lnTo>
                  <a:pt x="25438" y="115862"/>
                </a:lnTo>
                <a:lnTo>
                  <a:pt x="26962" y="116840"/>
                </a:lnTo>
                <a:close/>
              </a:path>
              <a:path w="529590" h="389889">
                <a:moveTo>
                  <a:pt x="32321" y="97790"/>
                </a:moveTo>
                <a:lnTo>
                  <a:pt x="31750" y="95465"/>
                </a:lnTo>
                <a:lnTo>
                  <a:pt x="31076" y="97790"/>
                </a:lnTo>
                <a:lnTo>
                  <a:pt x="32143" y="100330"/>
                </a:lnTo>
                <a:lnTo>
                  <a:pt x="32321" y="97790"/>
                </a:lnTo>
                <a:close/>
              </a:path>
              <a:path w="529590" h="389889">
                <a:moveTo>
                  <a:pt x="32537" y="92710"/>
                </a:moveTo>
                <a:lnTo>
                  <a:pt x="32372" y="92405"/>
                </a:lnTo>
                <a:lnTo>
                  <a:pt x="30137" y="88900"/>
                </a:lnTo>
                <a:lnTo>
                  <a:pt x="31750" y="95465"/>
                </a:lnTo>
                <a:lnTo>
                  <a:pt x="32537" y="92710"/>
                </a:lnTo>
                <a:close/>
              </a:path>
              <a:path w="529590" h="389889">
                <a:moveTo>
                  <a:pt x="57670" y="54216"/>
                </a:moveTo>
                <a:lnTo>
                  <a:pt x="56362" y="54610"/>
                </a:lnTo>
                <a:lnTo>
                  <a:pt x="57035" y="54610"/>
                </a:lnTo>
                <a:lnTo>
                  <a:pt x="57670" y="54216"/>
                </a:lnTo>
                <a:close/>
              </a:path>
              <a:path w="529590" h="389889">
                <a:moveTo>
                  <a:pt x="60528" y="53340"/>
                </a:moveTo>
                <a:lnTo>
                  <a:pt x="59055" y="53340"/>
                </a:lnTo>
                <a:lnTo>
                  <a:pt x="57670" y="54216"/>
                </a:lnTo>
                <a:lnTo>
                  <a:pt x="60528" y="53340"/>
                </a:lnTo>
                <a:close/>
              </a:path>
              <a:path w="529590" h="389889">
                <a:moveTo>
                  <a:pt x="63055" y="50444"/>
                </a:moveTo>
                <a:lnTo>
                  <a:pt x="62014" y="52070"/>
                </a:lnTo>
                <a:lnTo>
                  <a:pt x="62458" y="52070"/>
                </a:lnTo>
                <a:lnTo>
                  <a:pt x="63055" y="50444"/>
                </a:lnTo>
                <a:close/>
              </a:path>
              <a:path w="529590" h="389889">
                <a:moveTo>
                  <a:pt x="63766" y="49339"/>
                </a:moveTo>
                <a:lnTo>
                  <a:pt x="63398" y="49530"/>
                </a:lnTo>
                <a:lnTo>
                  <a:pt x="63055" y="50444"/>
                </a:lnTo>
                <a:lnTo>
                  <a:pt x="63766" y="49339"/>
                </a:lnTo>
                <a:close/>
              </a:path>
              <a:path w="529590" h="389889">
                <a:moveTo>
                  <a:pt x="68059" y="43726"/>
                </a:moveTo>
                <a:lnTo>
                  <a:pt x="65430" y="46990"/>
                </a:lnTo>
                <a:lnTo>
                  <a:pt x="64465" y="48260"/>
                </a:lnTo>
                <a:lnTo>
                  <a:pt x="63766" y="49339"/>
                </a:lnTo>
                <a:lnTo>
                  <a:pt x="65849" y="48260"/>
                </a:lnTo>
                <a:lnTo>
                  <a:pt x="67271" y="45720"/>
                </a:lnTo>
                <a:lnTo>
                  <a:pt x="67754" y="44450"/>
                </a:lnTo>
                <a:lnTo>
                  <a:pt x="68059" y="43726"/>
                </a:lnTo>
                <a:close/>
              </a:path>
              <a:path w="529590" h="389889">
                <a:moveTo>
                  <a:pt x="68491" y="43180"/>
                </a:moveTo>
                <a:lnTo>
                  <a:pt x="68287" y="43180"/>
                </a:lnTo>
                <a:lnTo>
                  <a:pt x="68059" y="43726"/>
                </a:lnTo>
                <a:lnTo>
                  <a:pt x="68491" y="43180"/>
                </a:lnTo>
                <a:close/>
              </a:path>
              <a:path w="529590" h="389889">
                <a:moveTo>
                  <a:pt x="69519" y="41910"/>
                </a:moveTo>
                <a:lnTo>
                  <a:pt x="68491" y="43180"/>
                </a:lnTo>
                <a:lnTo>
                  <a:pt x="69075" y="43180"/>
                </a:lnTo>
                <a:lnTo>
                  <a:pt x="69519" y="41910"/>
                </a:lnTo>
                <a:close/>
              </a:path>
              <a:path w="529590" h="389889">
                <a:moveTo>
                  <a:pt x="73177" y="32308"/>
                </a:moveTo>
                <a:lnTo>
                  <a:pt x="69519" y="41910"/>
                </a:lnTo>
                <a:lnTo>
                  <a:pt x="72085" y="38100"/>
                </a:lnTo>
                <a:lnTo>
                  <a:pt x="72529" y="35560"/>
                </a:lnTo>
                <a:lnTo>
                  <a:pt x="72821" y="34290"/>
                </a:lnTo>
                <a:lnTo>
                  <a:pt x="73177" y="32308"/>
                </a:lnTo>
                <a:close/>
              </a:path>
              <a:path w="529590" h="389889">
                <a:moveTo>
                  <a:pt x="174180" y="333032"/>
                </a:moveTo>
                <a:lnTo>
                  <a:pt x="173888" y="332740"/>
                </a:lnTo>
                <a:lnTo>
                  <a:pt x="174129" y="333324"/>
                </a:lnTo>
                <a:lnTo>
                  <a:pt x="174180" y="333032"/>
                </a:lnTo>
                <a:close/>
              </a:path>
              <a:path w="529590" h="389889">
                <a:moveTo>
                  <a:pt x="174929" y="335280"/>
                </a:moveTo>
                <a:lnTo>
                  <a:pt x="174129" y="333324"/>
                </a:lnTo>
                <a:lnTo>
                  <a:pt x="174002" y="334010"/>
                </a:lnTo>
                <a:lnTo>
                  <a:pt x="174345" y="334010"/>
                </a:lnTo>
                <a:lnTo>
                  <a:pt x="174929" y="335280"/>
                </a:lnTo>
                <a:close/>
              </a:path>
              <a:path w="529590" h="389889">
                <a:moveTo>
                  <a:pt x="184416" y="73431"/>
                </a:moveTo>
                <a:lnTo>
                  <a:pt x="184289" y="73660"/>
                </a:lnTo>
                <a:lnTo>
                  <a:pt x="184416" y="73952"/>
                </a:lnTo>
                <a:lnTo>
                  <a:pt x="184416" y="73431"/>
                </a:lnTo>
                <a:close/>
              </a:path>
              <a:path w="529590" h="389889">
                <a:moveTo>
                  <a:pt x="185445" y="76200"/>
                </a:moveTo>
                <a:lnTo>
                  <a:pt x="184416" y="73952"/>
                </a:lnTo>
                <a:lnTo>
                  <a:pt x="184746" y="76200"/>
                </a:lnTo>
                <a:lnTo>
                  <a:pt x="183299" y="77470"/>
                </a:lnTo>
                <a:lnTo>
                  <a:pt x="185445" y="76200"/>
                </a:lnTo>
                <a:close/>
              </a:path>
              <a:path w="529590" h="389889">
                <a:moveTo>
                  <a:pt x="190182" y="349427"/>
                </a:moveTo>
                <a:lnTo>
                  <a:pt x="189344" y="347980"/>
                </a:lnTo>
                <a:lnTo>
                  <a:pt x="185394" y="347980"/>
                </a:lnTo>
                <a:lnTo>
                  <a:pt x="190182" y="349427"/>
                </a:lnTo>
                <a:close/>
              </a:path>
              <a:path w="529590" h="389889">
                <a:moveTo>
                  <a:pt x="191668" y="349872"/>
                </a:moveTo>
                <a:lnTo>
                  <a:pt x="190182" y="349427"/>
                </a:lnTo>
                <a:lnTo>
                  <a:pt x="190817" y="350520"/>
                </a:lnTo>
                <a:lnTo>
                  <a:pt x="191668" y="349872"/>
                </a:lnTo>
                <a:close/>
              </a:path>
              <a:path w="529590" h="389889">
                <a:moveTo>
                  <a:pt x="202476" y="347980"/>
                </a:moveTo>
                <a:lnTo>
                  <a:pt x="198653" y="347980"/>
                </a:lnTo>
                <a:lnTo>
                  <a:pt x="197307" y="349250"/>
                </a:lnTo>
                <a:lnTo>
                  <a:pt x="192481" y="349250"/>
                </a:lnTo>
                <a:lnTo>
                  <a:pt x="191668" y="349872"/>
                </a:lnTo>
                <a:lnTo>
                  <a:pt x="193814" y="350520"/>
                </a:lnTo>
                <a:lnTo>
                  <a:pt x="202476" y="347980"/>
                </a:lnTo>
                <a:close/>
              </a:path>
              <a:path w="529590" h="389889">
                <a:moveTo>
                  <a:pt x="202755" y="347980"/>
                </a:moveTo>
                <a:lnTo>
                  <a:pt x="202476" y="347980"/>
                </a:lnTo>
                <a:lnTo>
                  <a:pt x="202755" y="347980"/>
                </a:lnTo>
                <a:close/>
              </a:path>
              <a:path w="529590" h="389889">
                <a:moveTo>
                  <a:pt x="216547" y="120650"/>
                </a:moveTo>
                <a:lnTo>
                  <a:pt x="216446" y="120015"/>
                </a:lnTo>
                <a:lnTo>
                  <a:pt x="216268" y="120650"/>
                </a:lnTo>
                <a:lnTo>
                  <a:pt x="216547" y="120650"/>
                </a:lnTo>
                <a:close/>
              </a:path>
              <a:path w="529590" h="389889">
                <a:moveTo>
                  <a:pt x="216623" y="119380"/>
                </a:moveTo>
                <a:lnTo>
                  <a:pt x="216344" y="119380"/>
                </a:lnTo>
                <a:lnTo>
                  <a:pt x="216446" y="120015"/>
                </a:lnTo>
                <a:lnTo>
                  <a:pt x="216623" y="119380"/>
                </a:lnTo>
                <a:close/>
              </a:path>
              <a:path w="529590" h="389889">
                <a:moveTo>
                  <a:pt x="243319" y="147320"/>
                </a:moveTo>
                <a:lnTo>
                  <a:pt x="242735" y="147320"/>
                </a:lnTo>
                <a:lnTo>
                  <a:pt x="242849" y="148590"/>
                </a:lnTo>
                <a:lnTo>
                  <a:pt x="243039" y="148590"/>
                </a:lnTo>
                <a:lnTo>
                  <a:pt x="243319" y="147320"/>
                </a:lnTo>
                <a:close/>
              </a:path>
              <a:path w="529590" h="389889">
                <a:moveTo>
                  <a:pt x="245186" y="151130"/>
                </a:moveTo>
                <a:lnTo>
                  <a:pt x="245122" y="149860"/>
                </a:lnTo>
                <a:lnTo>
                  <a:pt x="244690" y="149860"/>
                </a:lnTo>
                <a:lnTo>
                  <a:pt x="244754" y="151130"/>
                </a:lnTo>
                <a:lnTo>
                  <a:pt x="245186" y="151130"/>
                </a:lnTo>
                <a:close/>
              </a:path>
              <a:path w="529590" h="389889">
                <a:moveTo>
                  <a:pt x="249809" y="147320"/>
                </a:moveTo>
                <a:close/>
              </a:path>
              <a:path w="529590" h="389889">
                <a:moveTo>
                  <a:pt x="250850" y="146050"/>
                </a:moveTo>
                <a:lnTo>
                  <a:pt x="248653" y="146050"/>
                </a:lnTo>
                <a:lnTo>
                  <a:pt x="249758" y="147269"/>
                </a:lnTo>
                <a:lnTo>
                  <a:pt x="250850" y="146050"/>
                </a:lnTo>
                <a:close/>
              </a:path>
              <a:path w="529590" h="389889">
                <a:moveTo>
                  <a:pt x="253593" y="147320"/>
                </a:moveTo>
                <a:lnTo>
                  <a:pt x="250863" y="146050"/>
                </a:lnTo>
                <a:lnTo>
                  <a:pt x="251053" y="147320"/>
                </a:lnTo>
                <a:lnTo>
                  <a:pt x="250913" y="148107"/>
                </a:lnTo>
                <a:lnTo>
                  <a:pt x="253593" y="147320"/>
                </a:lnTo>
                <a:close/>
              </a:path>
              <a:path w="529590" h="389889">
                <a:moveTo>
                  <a:pt x="286969" y="46990"/>
                </a:moveTo>
                <a:lnTo>
                  <a:pt x="283019" y="39370"/>
                </a:lnTo>
                <a:lnTo>
                  <a:pt x="272034" y="43180"/>
                </a:lnTo>
                <a:lnTo>
                  <a:pt x="265315" y="44450"/>
                </a:lnTo>
                <a:lnTo>
                  <a:pt x="262788" y="45720"/>
                </a:lnTo>
                <a:lnTo>
                  <a:pt x="257759" y="46990"/>
                </a:lnTo>
                <a:lnTo>
                  <a:pt x="286969" y="46990"/>
                </a:lnTo>
                <a:close/>
              </a:path>
              <a:path w="529590" h="389889">
                <a:moveTo>
                  <a:pt x="295071" y="53848"/>
                </a:moveTo>
                <a:lnTo>
                  <a:pt x="294982" y="53555"/>
                </a:lnTo>
                <a:lnTo>
                  <a:pt x="295071" y="53848"/>
                </a:lnTo>
                <a:close/>
              </a:path>
              <a:path w="529590" h="389889">
                <a:moveTo>
                  <a:pt x="295478" y="54267"/>
                </a:moveTo>
                <a:lnTo>
                  <a:pt x="295071" y="53848"/>
                </a:lnTo>
                <a:lnTo>
                  <a:pt x="295275" y="54610"/>
                </a:lnTo>
                <a:lnTo>
                  <a:pt x="295478" y="54267"/>
                </a:lnTo>
                <a:close/>
              </a:path>
              <a:path w="529590" h="389889">
                <a:moveTo>
                  <a:pt x="316763" y="316090"/>
                </a:moveTo>
                <a:lnTo>
                  <a:pt x="316509" y="314960"/>
                </a:lnTo>
                <a:lnTo>
                  <a:pt x="315963" y="314960"/>
                </a:lnTo>
                <a:lnTo>
                  <a:pt x="315379" y="313690"/>
                </a:lnTo>
                <a:lnTo>
                  <a:pt x="313715" y="313690"/>
                </a:lnTo>
                <a:lnTo>
                  <a:pt x="315810" y="314960"/>
                </a:lnTo>
                <a:lnTo>
                  <a:pt x="316763" y="316090"/>
                </a:lnTo>
                <a:close/>
              </a:path>
              <a:path w="529590" h="389889">
                <a:moveTo>
                  <a:pt x="317868" y="317169"/>
                </a:moveTo>
                <a:lnTo>
                  <a:pt x="317855" y="316230"/>
                </a:lnTo>
                <a:lnTo>
                  <a:pt x="317563" y="316230"/>
                </a:lnTo>
                <a:lnTo>
                  <a:pt x="317004" y="314960"/>
                </a:lnTo>
                <a:lnTo>
                  <a:pt x="317182" y="316230"/>
                </a:lnTo>
                <a:lnTo>
                  <a:pt x="316915" y="316230"/>
                </a:lnTo>
                <a:lnTo>
                  <a:pt x="316992" y="314960"/>
                </a:lnTo>
                <a:lnTo>
                  <a:pt x="316763" y="314960"/>
                </a:lnTo>
                <a:lnTo>
                  <a:pt x="316890" y="316230"/>
                </a:lnTo>
                <a:lnTo>
                  <a:pt x="317868" y="317169"/>
                </a:lnTo>
                <a:close/>
              </a:path>
              <a:path w="529590" h="389889">
                <a:moveTo>
                  <a:pt x="318389" y="45173"/>
                </a:moveTo>
                <a:lnTo>
                  <a:pt x="317614" y="44450"/>
                </a:lnTo>
                <a:lnTo>
                  <a:pt x="314210" y="38100"/>
                </a:lnTo>
                <a:lnTo>
                  <a:pt x="311924" y="35560"/>
                </a:lnTo>
                <a:lnTo>
                  <a:pt x="309384" y="31750"/>
                </a:lnTo>
                <a:lnTo>
                  <a:pt x="306590" y="29210"/>
                </a:lnTo>
                <a:lnTo>
                  <a:pt x="303352" y="25400"/>
                </a:lnTo>
                <a:lnTo>
                  <a:pt x="301599" y="20320"/>
                </a:lnTo>
                <a:lnTo>
                  <a:pt x="301167" y="19050"/>
                </a:lnTo>
                <a:lnTo>
                  <a:pt x="295567" y="17780"/>
                </a:lnTo>
                <a:lnTo>
                  <a:pt x="293497" y="17780"/>
                </a:lnTo>
                <a:lnTo>
                  <a:pt x="293497" y="44450"/>
                </a:lnTo>
                <a:lnTo>
                  <a:pt x="293281" y="44615"/>
                </a:lnTo>
                <a:lnTo>
                  <a:pt x="293382" y="44450"/>
                </a:lnTo>
                <a:lnTo>
                  <a:pt x="293497" y="17780"/>
                </a:lnTo>
                <a:lnTo>
                  <a:pt x="292227" y="17780"/>
                </a:lnTo>
                <a:lnTo>
                  <a:pt x="290322" y="17094"/>
                </a:lnTo>
                <a:lnTo>
                  <a:pt x="290322" y="40640"/>
                </a:lnTo>
                <a:lnTo>
                  <a:pt x="290283" y="39370"/>
                </a:lnTo>
                <a:lnTo>
                  <a:pt x="290322" y="40640"/>
                </a:lnTo>
                <a:lnTo>
                  <a:pt x="290322" y="17094"/>
                </a:lnTo>
                <a:lnTo>
                  <a:pt x="288721" y="16510"/>
                </a:lnTo>
                <a:lnTo>
                  <a:pt x="287362" y="15240"/>
                </a:lnTo>
                <a:lnTo>
                  <a:pt x="287629" y="15240"/>
                </a:lnTo>
                <a:lnTo>
                  <a:pt x="286258" y="14198"/>
                </a:lnTo>
                <a:lnTo>
                  <a:pt x="286016" y="13970"/>
                </a:lnTo>
                <a:lnTo>
                  <a:pt x="286054" y="16510"/>
                </a:lnTo>
                <a:lnTo>
                  <a:pt x="285800" y="15240"/>
                </a:lnTo>
                <a:lnTo>
                  <a:pt x="286054" y="16510"/>
                </a:lnTo>
                <a:lnTo>
                  <a:pt x="286054" y="14046"/>
                </a:lnTo>
                <a:lnTo>
                  <a:pt x="284861" y="13144"/>
                </a:lnTo>
                <a:lnTo>
                  <a:pt x="284861" y="16510"/>
                </a:lnTo>
                <a:lnTo>
                  <a:pt x="284568" y="15240"/>
                </a:lnTo>
                <a:lnTo>
                  <a:pt x="284365" y="16510"/>
                </a:lnTo>
                <a:lnTo>
                  <a:pt x="283959" y="16510"/>
                </a:lnTo>
                <a:lnTo>
                  <a:pt x="284200" y="15240"/>
                </a:lnTo>
                <a:lnTo>
                  <a:pt x="284568" y="15240"/>
                </a:lnTo>
                <a:lnTo>
                  <a:pt x="284797" y="15240"/>
                </a:lnTo>
                <a:lnTo>
                  <a:pt x="284861" y="16510"/>
                </a:lnTo>
                <a:lnTo>
                  <a:pt x="284861" y="13144"/>
                </a:lnTo>
                <a:lnTo>
                  <a:pt x="283667" y="12230"/>
                </a:lnTo>
                <a:lnTo>
                  <a:pt x="283667" y="16510"/>
                </a:lnTo>
                <a:lnTo>
                  <a:pt x="283603" y="17780"/>
                </a:lnTo>
                <a:lnTo>
                  <a:pt x="283489" y="16510"/>
                </a:lnTo>
                <a:lnTo>
                  <a:pt x="283171" y="17780"/>
                </a:lnTo>
                <a:lnTo>
                  <a:pt x="283527" y="17780"/>
                </a:lnTo>
                <a:lnTo>
                  <a:pt x="283629" y="19050"/>
                </a:lnTo>
                <a:lnTo>
                  <a:pt x="283235" y="19050"/>
                </a:lnTo>
                <a:lnTo>
                  <a:pt x="283197" y="20320"/>
                </a:lnTo>
                <a:lnTo>
                  <a:pt x="282905" y="20320"/>
                </a:lnTo>
                <a:lnTo>
                  <a:pt x="282981" y="19050"/>
                </a:lnTo>
                <a:lnTo>
                  <a:pt x="282562" y="20320"/>
                </a:lnTo>
                <a:lnTo>
                  <a:pt x="282168" y="20320"/>
                </a:lnTo>
                <a:lnTo>
                  <a:pt x="282435" y="19050"/>
                </a:lnTo>
                <a:lnTo>
                  <a:pt x="282181" y="17780"/>
                </a:lnTo>
                <a:lnTo>
                  <a:pt x="282752" y="17780"/>
                </a:lnTo>
                <a:lnTo>
                  <a:pt x="282549" y="16510"/>
                </a:lnTo>
                <a:lnTo>
                  <a:pt x="283489" y="16510"/>
                </a:lnTo>
                <a:lnTo>
                  <a:pt x="283667" y="16510"/>
                </a:lnTo>
                <a:lnTo>
                  <a:pt x="283667" y="12230"/>
                </a:lnTo>
                <a:lnTo>
                  <a:pt x="280949" y="10160"/>
                </a:lnTo>
                <a:lnTo>
                  <a:pt x="280174" y="8890"/>
                </a:lnTo>
                <a:lnTo>
                  <a:pt x="277990" y="6350"/>
                </a:lnTo>
                <a:lnTo>
                  <a:pt x="276898" y="5080"/>
                </a:lnTo>
                <a:lnTo>
                  <a:pt x="270141" y="0"/>
                </a:lnTo>
                <a:lnTo>
                  <a:pt x="271081" y="8890"/>
                </a:lnTo>
                <a:lnTo>
                  <a:pt x="272884" y="6350"/>
                </a:lnTo>
                <a:lnTo>
                  <a:pt x="272732" y="7620"/>
                </a:lnTo>
                <a:lnTo>
                  <a:pt x="275183" y="8890"/>
                </a:lnTo>
                <a:lnTo>
                  <a:pt x="278612" y="10160"/>
                </a:lnTo>
                <a:lnTo>
                  <a:pt x="276771" y="15240"/>
                </a:lnTo>
                <a:lnTo>
                  <a:pt x="277888" y="17780"/>
                </a:lnTo>
                <a:lnTo>
                  <a:pt x="279273" y="19050"/>
                </a:lnTo>
                <a:lnTo>
                  <a:pt x="280873" y="24130"/>
                </a:lnTo>
                <a:lnTo>
                  <a:pt x="282054" y="24130"/>
                </a:lnTo>
                <a:lnTo>
                  <a:pt x="282575" y="25400"/>
                </a:lnTo>
                <a:lnTo>
                  <a:pt x="282206" y="26670"/>
                </a:lnTo>
                <a:lnTo>
                  <a:pt x="284264" y="26670"/>
                </a:lnTo>
                <a:lnTo>
                  <a:pt x="284289" y="27940"/>
                </a:lnTo>
                <a:lnTo>
                  <a:pt x="284734" y="27940"/>
                </a:lnTo>
                <a:lnTo>
                  <a:pt x="284988" y="29210"/>
                </a:lnTo>
                <a:lnTo>
                  <a:pt x="285445" y="27940"/>
                </a:lnTo>
                <a:lnTo>
                  <a:pt x="285572" y="29210"/>
                </a:lnTo>
                <a:lnTo>
                  <a:pt x="284988" y="29210"/>
                </a:lnTo>
                <a:lnTo>
                  <a:pt x="283806" y="29210"/>
                </a:lnTo>
                <a:lnTo>
                  <a:pt x="283984" y="30480"/>
                </a:lnTo>
                <a:lnTo>
                  <a:pt x="284937" y="30480"/>
                </a:lnTo>
                <a:lnTo>
                  <a:pt x="285775" y="29210"/>
                </a:lnTo>
                <a:lnTo>
                  <a:pt x="285851" y="31750"/>
                </a:lnTo>
                <a:lnTo>
                  <a:pt x="287185" y="31750"/>
                </a:lnTo>
                <a:lnTo>
                  <a:pt x="286372" y="33020"/>
                </a:lnTo>
                <a:lnTo>
                  <a:pt x="286029" y="33020"/>
                </a:lnTo>
                <a:lnTo>
                  <a:pt x="286181" y="34290"/>
                </a:lnTo>
                <a:lnTo>
                  <a:pt x="285800" y="35560"/>
                </a:lnTo>
                <a:lnTo>
                  <a:pt x="285813" y="34290"/>
                </a:lnTo>
                <a:lnTo>
                  <a:pt x="286156" y="34290"/>
                </a:lnTo>
                <a:lnTo>
                  <a:pt x="285432" y="33020"/>
                </a:lnTo>
                <a:lnTo>
                  <a:pt x="285648" y="34290"/>
                </a:lnTo>
                <a:lnTo>
                  <a:pt x="284772" y="34290"/>
                </a:lnTo>
                <a:lnTo>
                  <a:pt x="286004" y="36830"/>
                </a:lnTo>
                <a:lnTo>
                  <a:pt x="286677" y="36830"/>
                </a:lnTo>
                <a:lnTo>
                  <a:pt x="286321" y="38100"/>
                </a:lnTo>
                <a:lnTo>
                  <a:pt x="286232" y="39370"/>
                </a:lnTo>
                <a:lnTo>
                  <a:pt x="287235" y="39370"/>
                </a:lnTo>
                <a:lnTo>
                  <a:pt x="287553" y="40640"/>
                </a:lnTo>
                <a:lnTo>
                  <a:pt x="288848" y="40640"/>
                </a:lnTo>
                <a:lnTo>
                  <a:pt x="289090" y="41910"/>
                </a:lnTo>
                <a:lnTo>
                  <a:pt x="288620" y="43180"/>
                </a:lnTo>
                <a:lnTo>
                  <a:pt x="291147" y="43180"/>
                </a:lnTo>
                <a:lnTo>
                  <a:pt x="291134" y="44450"/>
                </a:lnTo>
                <a:lnTo>
                  <a:pt x="292430" y="44450"/>
                </a:lnTo>
                <a:lnTo>
                  <a:pt x="292823" y="43180"/>
                </a:lnTo>
                <a:lnTo>
                  <a:pt x="292531" y="44450"/>
                </a:lnTo>
                <a:lnTo>
                  <a:pt x="292544" y="45173"/>
                </a:lnTo>
                <a:lnTo>
                  <a:pt x="292938" y="45173"/>
                </a:lnTo>
                <a:lnTo>
                  <a:pt x="318389" y="45173"/>
                </a:lnTo>
                <a:close/>
              </a:path>
              <a:path w="529590" h="389889">
                <a:moveTo>
                  <a:pt x="318439" y="316395"/>
                </a:moveTo>
                <a:lnTo>
                  <a:pt x="318046" y="317169"/>
                </a:lnTo>
                <a:lnTo>
                  <a:pt x="318109" y="317385"/>
                </a:lnTo>
                <a:lnTo>
                  <a:pt x="318376" y="316636"/>
                </a:lnTo>
                <a:lnTo>
                  <a:pt x="318439" y="316395"/>
                </a:lnTo>
                <a:close/>
              </a:path>
              <a:path w="529590" h="389889">
                <a:moveTo>
                  <a:pt x="327647" y="135890"/>
                </a:moveTo>
                <a:lnTo>
                  <a:pt x="326301" y="135890"/>
                </a:lnTo>
                <a:lnTo>
                  <a:pt x="327215" y="137160"/>
                </a:lnTo>
                <a:lnTo>
                  <a:pt x="327647" y="135890"/>
                </a:lnTo>
                <a:close/>
              </a:path>
              <a:path w="529590" h="389889">
                <a:moveTo>
                  <a:pt x="332955" y="137160"/>
                </a:moveTo>
                <a:lnTo>
                  <a:pt x="332790" y="137160"/>
                </a:lnTo>
                <a:lnTo>
                  <a:pt x="332727" y="138430"/>
                </a:lnTo>
                <a:lnTo>
                  <a:pt x="332955" y="137160"/>
                </a:lnTo>
                <a:close/>
              </a:path>
              <a:path w="529590" h="389889">
                <a:moveTo>
                  <a:pt x="336969" y="308254"/>
                </a:moveTo>
                <a:lnTo>
                  <a:pt x="336956" y="307340"/>
                </a:lnTo>
                <a:lnTo>
                  <a:pt x="336829" y="308444"/>
                </a:lnTo>
                <a:lnTo>
                  <a:pt x="336969" y="308610"/>
                </a:lnTo>
                <a:lnTo>
                  <a:pt x="336969" y="308254"/>
                </a:lnTo>
                <a:close/>
              </a:path>
              <a:path w="529590" h="389889">
                <a:moveTo>
                  <a:pt x="342214" y="124460"/>
                </a:moveTo>
                <a:lnTo>
                  <a:pt x="342150" y="123190"/>
                </a:lnTo>
                <a:lnTo>
                  <a:pt x="341566" y="123190"/>
                </a:lnTo>
                <a:lnTo>
                  <a:pt x="341896" y="123964"/>
                </a:lnTo>
                <a:lnTo>
                  <a:pt x="341947" y="123786"/>
                </a:lnTo>
                <a:lnTo>
                  <a:pt x="341909" y="123990"/>
                </a:lnTo>
                <a:lnTo>
                  <a:pt x="342112" y="124460"/>
                </a:lnTo>
                <a:close/>
              </a:path>
              <a:path w="529590" h="389889">
                <a:moveTo>
                  <a:pt x="342912" y="316230"/>
                </a:moveTo>
                <a:lnTo>
                  <a:pt x="342696" y="315925"/>
                </a:lnTo>
                <a:lnTo>
                  <a:pt x="342519" y="316230"/>
                </a:lnTo>
                <a:lnTo>
                  <a:pt x="342912" y="316230"/>
                </a:lnTo>
                <a:close/>
              </a:path>
              <a:path w="529590" h="389889">
                <a:moveTo>
                  <a:pt x="343954" y="321310"/>
                </a:moveTo>
                <a:lnTo>
                  <a:pt x="343928" y="320040"/>
                </a:lnTo>
                <a:lnTo>
                  <a:pt x="343928" y="321310"/>
                </a:lnTo>
                <a:close/>
              </a:path>
              <a:path w="529590" h="389889">
                <a:moveTo>
                  <a:pt x="352501" y="182880"/>
                </a:moveTo>
                <a:lnTo>
                  <a:pt x="352069" y="182880"/>
                </a:lnTo>
                <a:lnTo>
                  <a:pt x="352107" y="184150"/>
                </a:lnTo>
                <a:lnTo>
                  <a:pt x="352501" y="182880"/>
                </a:lnTo>
                <a:close/>
              </a:path>
              <a:path w="529590" h="389889">
                <a:moveTo>
                  <a:pt x="366242" y="334010"/>
                </a:moveTo>
                <a:lnTo>
                  <a:pt x="365340" y="334010"/>
                </a:lnTo>
                <a:lnTo>
                  <a:pt x="365734" y="335280"/>
                </a:lnTo>
                <a:lnTo>
                  <a:pt x="365937" y="335280"/>
                </a:lnTo>
                <a:lnTo>
                  <a:pt x="366242" y="334010"/>
                </a:lnTo>
                <a:close/>
              </a:path>
              <a:path w="529590" h="389889">
                <a:moveTo>
                  <a:pt x="366318" y="335013"/>
                </a:moveTo>
                <a:lnTo>
                  <a:pt x="365937" y="335280"/>
                </a:lnTo>
                <a:lnTo>
                  <a:pt x="366217" y="335280"/>
                </a:lnTo>
                <a:lnTo>
                  <a:pt x="366318" y="335013"/>
                </a:lnTo>
                <a:close/>
              </a:path>
              <a:path w="529590" h="389889">
                <a:moveTo>
                  <a:pt x="367753" y="334010"/>
                </a:moveTo>
                <a:lnTo>
                  <a:pt x="366712" y="334010"/>
                </a:lnTo>
                <a:lnTo>
                  <a:pt x="366318" y="335013"/>
                </a:lnTo>
                <a:lnTo>
                  <a:pt x="367753" y="334010"/>
                </a:lnTo>
                <a:close/>
              </a:path>
              <a:path w="529590" h="389889">
                <a:moveTo>
                  <a:pt x="367830" y="240118"/>
                </a:moveTo>
                <a:lnTo>
                  <a:pt x="364756" y="241300"/>
                </a:lnTo>
                <a:lnTo>
                  <a:pt x="367131" y="241300"/>
                </a:lnTo>
                <a:lnTo>
                  <a:pt x="367830" y="240118"/>
                </a:lnTo>
                <a:close/>
              </a:path>
              <a:path w="529590" h="389889">
                <a:moveTo>
                  <a:pt x="375386" y="328930"/>
                </a:moveTo>
                <a:lnTo>
                  <a:pt x="375373" y="327660"/>
                </a:lnTo>
                <a:lnTo>
                  <a:pt x="374662" y="327660"/>
                </a:lnTo>
                <a:lnTo>
                  <a:pt x="375386" y="328930"/>
                </a:lnTo>
                <a:close/>
              </a:path>
              <a:path w="529590" h="389889">
                <a:moveTo>
                  <a:pt x="375932" y="118110"/>
                </a:moveTo>
                <a:lnTo>
                  <a:pt x="375881" y="117944"/>
                </a:lnTo>
                <a:lnTo>
                  <a:pt x="375793" y="118110"/>
                </a:lnTo>
                <a:lnTo>
                  <a:pt x="375932" y="118110"/>
                </a:lnTo>
                <a:close/>
              </a:path>
              <a:path w="529590" h="389889">
                <a:moveTo>
                  <a:pt x="399745" y="87693"/>
                </a:moveTo>
                <a:lnTo>
                  <a:pt x="397319" y="88900"/>
                </a:lnTo>
                <a:lnTo>
                  <a:pt x="396151" y="90792"/>
                </a:lnTo>
                <a:lnTo>
                  <a:pt x="394754" y="91935"/>
                </a:lnTo>
                <a:lnTo>
                  <a:pt x="394563" y="92202"/>
                </a:lnTo>
                <a:lnTo>
                  <a:pt x="395236" y="91744"/>
                </a:lnTo>
                <a:lnTo>
                  <a:pt x="396049" y="91757"/>
                </a:lnTo>
                <a:lnTo>
                  <a:pt x="396100" y="91186"/>
                </a:lnTo>
                <a:lnTo>
                  <a:pt x="398373" y="89446"/>
                </a:lnTo>
                <a:lnTo>
                  <a:pt x="398576" y="89306"/>
                </a:lnTo>
                <a:lnTo>
                  <a:pt x="399097" y="88900"/>
                </a:lnTo>
                <a:lnTo>
                  <a:pt x="399745" y="87693"/>
                </a:lnTo>
                <a:close/>
              </a:path>
              <a:path w="529590" h="389889">
                <a:moveTo>
                  <a:pt x="527926" y="168910"/>
                </a:moveTo>
                <a:lnTo>
                  <a:pt x="527545" y="167640"/>
                </a:lnTo>
                <a:lnTo>
                  <a:pt x="526808" y="165100"/>
                </a:lnTo>
                <a:lnTo>
                  <a:pt x="524776" y="165100"/>
                </a:lnTo>
                <a:lnTo>
                  <a:pt x="524725" y="162560"/>
                </a:lnTo>
                <a:lnTo>
                  <a:pt x="524129" y="162560"/>
                </a:lnTo>
                <a:lnTo>
                  <a:pt x="524306" y="161353"/>
                </a:lnTo>
                <a:lnTo>
                  <a:pt x="524192" y="160020"/>
                </a:lnTo>
                <a:lnTo>
                  <a:pt x="523773" y="160020"/>
                </a:lnTo>
                <a:lnTo>
                  <a:pt x="522782" y="158750"/>
                </a:lnTo>
                <a:lnTo>
                  <a:pt x="517575" y="151130"/>
                </a:lnTo>
                <a:lnTo>
                  <a:pt x="510501" y="144780"/>
                </a:lnTo>
                <a:lnTo>
                  <a:pt x="502310" y="139700"/>
                </a:lnTo>
                <a:lnTo>
                  <a:pt x="496697" y="137160"/>
                </a:lnTo>
                <a:lnTo>
                  <a:pt x="493890" y="135890"/>
                </a:lnTo>
                <a:lnTo>
                  <a:pt x="487654" y="132080"/>
                </a:lnTo>
                <a:lnTo>
                  <a:pt x="487781" y="129540"/>
                </a:lnTo>
                <a:lnTo>
                  <a:pt x="485165" y="124460"/>
                </a:lnTo>
                <a:lnTo>
                  <a:pt x="480060" y="119380"/>
                </a:lnTo>
                <a:lnTo>
                  <a:pt x="477100" y="119380"/>
                </a:lnTo>
                <a:lnTo>
                  <a:pt x="471424" y="120650"/>
                </a:lnTo>
                <a:lnTo>
                  <a:pt x="462813" y="120650"/>
                </a:lnTo>
                <a:lnTo>
                  <a:pt x="459841" y="116840"/>
                </a:lnTo>
                <a:lnTo>
                  <a:pt x="457873" y="114300"/>
                </a:lnTo>
                <a:lnTo>
                  <a:pt x="454964" y="110490"/>
                </a:lnTo>
                <a:lnTo>
                  <a:pt x="453999" y="109220"/>
                </a:lnTo>
                <a:lnTo>
                  <a:pt x="451675" y="106680"/>
                </a:lnTo>
                <a:lnTo>
                  <a:pt x="450469" y="102870"/>
                </a:lnTo>
                <a:lnTo>
                  <a:pt x="446747" y="101600"/>
                </a:lnTo>
                <a:lnTo>
                  <a:pt x="446138" y="100330"/>
                </a:lnTo>
                <a:lnTo>
                  <a:pt x="445325" y="99060"/>
                </a:lnTo>
                <a:lnTo>
                  <a:pt x="443979" y="97790"/>
                </a:lnTo>
                <a:lnTo>
                  <a:pt x="442950" y="96520"/>
                </a:lnTo>
                <a:lnTo>
                  <a:pt x="442417" y="96520"/>
                </a:lnTo>
                <a:lnTo>
                  <a:pt x="438035" y="93980"/>
                </a:lnTo>
                <a:lnTo>
                  <a:pt x="434022" y="90170"/>
                </a:lnTo>
                <a:lnTo>
                  <a:pt x="429958" y="88900"/>
                </a:lnTo>
                <a:lnTo>
                  <a:pt x="428764" y="88290"/>
                </a:lnTo>
                <a:lnTo>
                  <a:pt x="428764" y="91440"/>
                </a:lnTo>
                <a:lnTo>
                  <a:pt x="427913" y="92710"/>
                </a:lnTo>
                <a:lnTo>
                  <a:pt x="427367" y="92710"/>
                </a:lnTo>
                <a:lnTo>
                  <a:pt x="428231" y="93980"/>
                </a:lnTo>
                <a:lnTo>
                  <a:pt x="426504" y="93980"/>
                </a:lnTo>
                <a:lnTo>
                  <a:pt x="427240" y="92710"/>
                </a:lnTo>
                <a:lnTo>
                  <a:pt x="427215" y="91440"/>
                </a:lnTo>
                <a:lnTo>
                  <a:pt x="427012" y="92710"/>
                </a:lnTo>
                <a:lnTo>
                  <a:pt x="426656" y="91440"/>
                </a:lnTo>
                <a:lnTo>
                  <a:pt x="427215" y="91440"/>
                </a:lnTo>
                <a:lnTo>
                  <a:pt x="427545" y="90170"/>
                </a:lnTo>
                <a:lnTo>
                  <a:pt x="427812" y="88900"/>
                </a:lnTo>
                <a:lnTo>
                  <a:pt x="428015" y="88900"/>
                </a:lnTo>
                <a:lnTo>
                  <a:pt x="428536" y="90170"/>
                </a:lnTo>
                <a:lnTo>
                  <a:pt x="428396" y="91440"/>
                </a:lnTo>
                <a:lnTo>
                  <a:pt x="428764" y="91440"/>
                </a:lnTo>
                <a:lnTo>
                  <a:pt x="428764" y="88290"/>
                </a:lnTo>
                <a:lnTo>
                  <a:pt x="427520" y="87630"/>
                </a:lnTo>
                <a:lnTo>
                  <a:pt x="427659" y="87985"/>
                </a:lnTo>
                <a:lnTo>
                  <a:pt x="427151" y="87630"/>
                </a:lnTo>
                <a:lnTo>
                  <a:pt x="426669" y="87630"/>
                </a:lnTo>
                <a:lnTo>
                  <a:pt x="422617" y="85090"/>
                </a:lnTo>
                <a:lnTo>
                  <a:pt x="417614" y="83820"/>
                </a:lnTo>
                <a:lnTo>
                  <a:pt x="413131" y="83820"/>
                </a:lnTo>
                <a:lnTo>
                  <a:pt x="406577" y="82550"/>
                </a:lnTo>
                <a:lnTo>
                  <a:pt x="402424" y="86360"/>
                </a:lnTo>
                <a:lnTo>
                  <a:pt x="399783" y="87680"/>
                </a:lnTo>
                <a:lnTo>
                  <a:pt x="399694" y="90170"/>
                </a:lnTo>
                <a:lnTo>
                  <a:pt x="399148" y="90170"/>
                </a:lnTo>
                <a:lnTo>
                  <a:pt x="398576" y="89306"/>
                </a:lnTo>
                <a:lnTo>
                  <a:pt x="398475" y="90170"/>
                </a:lnTo>
                <a:lnTo>
                  <a:pt x="398145" y="91440"/>
                </a:lnTo>
                <a:lnTo>
                  <a:pt x="397471" y="91440"/>
                </a:lnTo>
                <a:lnTo>
                  <a:pt x="397560" y="92710"/>
                </a:lnTo>
                <a:lnTo>
                  <a:pt x="398386" y="92710"/>
                </a:lnTo>
                <a:lnTo>
                  <a:pt x="399364" y="93980"/>
                </a:lnTo>
                <a:lnTo>
                  <a:pt x="399529" y="93980"/>
                </a:lnTo>
                <a:lnTo>
                  <a:pt x="399719" y="94742"/>
                </a:lnTo>
                <a:lnTo>
                  <a:pt x="399529" y="93980"/>
                </a:lnTo>
                <a:lnTo>
                  <a:pt x="399288" y="95250"/>
                </a:lnTo>
                <a:lnTo>
                  <a:pt x="397751" y="95250"/>
                </a:lnTo>
                <a:lnTo>
                  <a:pt x="395439" y="96520"/>
                </a:lnTo>
                <a:lnTo>
                  <a:pt x="396951" y="91440"/>
                </a:lnTo>
                <a:lnTo>
                  <a:pt x="395249" y="92710"/>
                </a:lnTo>
                <a:lnTo>
                  <a:pt x="394804" y="92710"/>
                </a:lnTo>
                <a:lnTo>
                  <a:pt x="394627" y="93980"/>
                </a:lnTo>
                <a:lnTo>
                  <a:pt x="393598" y="93980"/>
                </a:lnTo>
                <a:lnTo>
                  <a:pt x="393966" y="92710"/>
                </a:lnTo>
                <a:lnTo>
                  <a:pt x="393547" y="93091"/>
                </a:lnTo>
                <a:lnTo>
                  <a:pt x="393547" y="95250"/>
                </a:lnTo>
                <a:lnTo>
                  <a:pt x="393331" y="95250"/>
                </a:lnTo>
                <a:lnTo>
                  <a:pt x="393217" y="93980"/>
                </a:lnTo>
                <a:lnTo>
                  <a:pt x="393395" y="93980"/>
                </a:lnTo>
                <a:lnTo>
                  <a:pt x="393547" y="95250"/>
                </a:lnTo>
                <a:lnTo>
                  <a:pt x="393547" y="93091"/>
                </a:lnTo>
                <a:lnTo>
                  <a:pt x="392557" y="93980"/>
                </a:lnTo>
                <a:lnTo>
                  <a:pt x="390512" y="95250"/>
                </a:lnTo>
                <a:lnTo>
                  <a:pt x="389166" y="95250"/>
                </a:lnTo>
                <a:lnTo>
                  <a:pt x="387807" y="96520"/>
                </a:lnTo>
                <a:lnTo>
                  <a:pt x="388785" y="96520"/>
                </a:lnTo>
                <a:lnTo>
                  <a:pt x="384911" y="99060"/>
                </a:lnTo>
                <a:lnTo>
                  <a:pt x="384873" y="135890"/>
                </a:lnTo>
                <a:lnTo>
                  <a:pt x="384771" y="137160"/>
                </a:lnTo>
                <a:lnTo>
                  <a:pt x="384530" y="137160"/>
                </a:lnTo>
                <a:lnTo>
                  <a:pt x="384771" y="135890"/>
                </a:lnTo>
                <a:lnTo>
                  <a:pt x="384873" y="99047"/>
                </a:lnTo>
                <a:lnTo>
                  <a:pt x="379450" y="96520"/>
                </a:lnTo>
                <a:lnTo>
                  <a:pt x="375462" y="95250"/>
                </a:lnTo>
                <a:lnTo>
                  <a:pt x="371843" y="93980"/>
                </a:lnTo>
                <a:lnTo>
                  <a:pt x="369633" y="91440"/>
                </a:lnTo>
                <a:lnTo>
                  <a:pt x="366255" y="90170"/>
                </a:lnTo>
                <a:lnTo>
                  <a:pt x="358876" y="86360"/>
                </a:lnTo>
                <a:lnTo>
                  <a:pt x="354190" y="86360"/>
                </a:lnTo>
                <a:lnTo>
                  <a:pt x="341401" y="74930"/>
                </a:lnTo>
                <a:lnTo>
                  <a:pt x="338937" y="69850"/>
                </a:lnTo>
                <a:lnTo>
                  <a:pt x="337172" y="66040"/>
                </a:lnTo>
                <a:lnTo>
                  <a:pt x="333578" y="59690"/>
                </a:lnTo>
                <a:lnTo>
                  <a:pt x="328866" y="54610"/>
                </a:lnTo>
                <a:lnTo>
                  <a:pt x="323024" y="49530"/>
                </a:lnTo>
                <a:lnTo>
                  <a:pt x="318960" y="45720"/>
                </a:lnTo>
                <a:lnTo>
                  <a:pt x="292608" y="45720"/>
                </a:lnTo>
                <a:lnTo>
                  <a:pt x="291820" y="45720"/>
                </a:lnTo>
                <a:lnTo>
                  <a:pt x="294233" y="46990"/>
                </a:lnTo>
                <a:lnTo>
                  <a:pt x="294449" y="46990"/>
                </a:lnTo>
                <a:lnTo>
                  <a:pt x="295795" y="48260"/>
                </a:lnTo>
                <a:lnTo>
                  <a:pt x="293814" y="49530"/>
                </a:lnTo>
                <a:lnTo>
                  <a:pt x="296354" y="50800"/>
                </a:lnTo>
                <a:lnTo>
                  <a:pt x="296506" y="50800"/>
                </a:lnTo>
                <a:lnTo>
                  <a:pt x="296024" y="52070"/>
                </a:lnTo>
                <a:lnTo>
                  <a:pt x="296468" y="52070"/>
                </a:lnTo>
                <a:lnTo>
                  <a:pt x="296011" y="53340"/>
                </a:lnTo>
                <a:lnTo>
                  <a:pt x="295478" y="54267"/>
                </a:lnTo>
                <a:lnTo>
                  <a:pt x="295808" y="54610"/>
                </a:lnTo>
                <a:lnTo>
                  <a:pt x="295275" y="54610"/>
                </a:lnTo>
                <a:lnTo>
                  <a:pt x="294055" y="54610"/>
                </a:lnTo>
                <a:lnTo>
                  <a:pt x="294881" y="53670"/>
                </a:lnTo>
                <a:lnTo>
                  <a:pt x="294932" y="53340"/>
                </a:lnTo>
                <a:lnTo>
                  <a:pt x="294982" y="53555"/>
                </a:lnTo>
                <a:lnTo>
                  <a:pt x="295173" y="53340"/>
                </a:lnTo>
                <a:lnTo>
                  <a:pt x="294678" y="52070"/>
                </a:lnTo>
                <a:lnTo>
                  <a:pt x="292836" y="50800"/>
                </a:lnTo>
                <a:lnTo>
                  <a:pt x="288975" y="48260"/>
                </a:lnTo>
                <a:lnTo>
                  <a:pt x="255701" y="48260"/>
                </a:lnTo>
                <a:lnTo>
                  <a:pt x="252704" y="48260"/>
                </a:lnTo>
                <a:lnTo>
                  <a:pt x="252450" y="49530"/>
                </a:lnTo>
                <a:lnTo>
                  <a:pt x="251129" y="54610"/>
                </a:lnTo>
                <a:lnTo>
                  <a:pt x="249986" y="60960"/>
                </a:lnTo>
                <a:lnTo>
                  <a:pt x="248704" y="66040"/>
                </a:lnTo>
                <a:lnTo>
                  <a:pt x="248920" y="72390"/>
                </a:lnTo>
                <a:lnTo>
                  <a:pt x="251625" y="80010"/>
                </a:lnTo>
                <a:lnTo>
                  <a:pt x="252730" y="86360"/>
                </a:lnTo>
                <a:lnTo>
                  <a:pt x="250850" y="90170"/>
                </a:lnTo>
                <a:lnTo>
                  <a:pt x="251485" y="95250"/>
                </a:lnTo>
                <a:lnTo>
                  <a:pt x="253009" y="99060"/>
                </a:lnTo>
                <a:lnTo>
                  <a:pt x="253111" y="101600"/>
                </a:lnTo>
                <a:lnTo>
                  <a:pt x="256120" y="105410"/>
                </a:lnTo>
                <a:lnTo>
                  <a:pt x="255612" y="107950"/>
                </a:lnTo>
                <a:lnTo>
                  <a:pt x="256730" y="109220"/>
                </a:lnTo>
                <a:lnTo>
                  <a:pt x="254203" y="110490"/>
                </a:lnTo>
                <a:lnTo>
                  <a:pt x="254025" y="111760"/>
                </a:lnTo>
                <a:lnTo>
                  <a:pt x="254431" y="113030"/>
                </a:lnTo>
                <a:lnTo>
                  <a:pt x="254317" y="114300"/>
                </a:lnTo>
                <a:lnTo>
                  <a:pt x="254254" y="115862"/>
                </a:lnTo>
                <a:lnTo>
                  <a:pt x="254635" y="118110"/>
                </a:lnTo>
                <a:lnTo>
                  <a:pt x="254825" y="118110"/>
                </a:lnTo>
                <a:lnTo>
                  <a:pt x="254876" y="119380"/>
                </a:lnTo>
                <a:lnTo>
                  <a:pt x="255244" y="118110"/>
                </a:lnTo>
                <a:lnTo>
                  <a:pt x="255600" y="116840"/>
                </a:lnTo>
                <a:lnTo>
                  <a:pt x="256489" y="120650"/>
                </a:lnTo>
                <a:lnTo>
                  <a:pt x="256540" y="121920"/>
                </a:lnTo>
                <a:lnTo>
                  <a:pt x="257848" y="120650"/>
                </a:lnTo>
                <a:lnTo>
                  <a:pt x="258000" y="124460"/>
                </a:lnTo>
                <a:lnTo>
                  <a:pt x="258305" y="124460"/>
                </a:lnTo>
                <a:lnTo>
                  <a:pt x="261950" y="130810"/>
                </a:lnTo>
                <a:lnTo>
                  <a:pt x="266661" y="138430"/>
                </a:lnTo>
                <a:lnTo>
                  <a:pt x="264706" y="144780"/>
                </a:lnTo>
                <a:lnTo>
                  <a:pt x="262470" y="146050"/>
                </a:lnTo>
                <a:lnTo>
                  <a:pt x="259003" y="146050"/>
                </a:lnTo>
                <a:lnTo>
                  <a:pt x="256730" y="147320"/>
                </a:lnTo>
                <a:lnTo>
                  <a:pt x="256603" y="147320"/>
                </a:lnTo>
                <a:lnTo>
                  <a:pt x="255752" y="148590"/>
                </a:lnTo>
                <a:lnTo>
                  <a:pt x="250761" y="148590"/>
                </a:lnTo>
                <a:lnTo>
                  <a:pt x="250913" y="148107"/>
                </a:lnTo>
                <a:lnTo>
                  <a:pt x="249250" y="148590"/>
                </a:lnTo>
                <a:lnTo>
                  <a:pt x="250367" y="148590"/>
                </a:lnTo>
                <a:lnTo>
                  <a:pt x="249948" y="149860"/>
                </a:lnTo>
                <a:lnTo>
                  <a:pt x="250977" y="149860"/>
                </a:lnTo>
                <a:lnTo>
                  <a:pt x="251498" y="151130"/>
                </a:lnTo>
                <a:lnTo>
                  <a:pt x="250761" y="151130"/>
                </a:lnTo>
                <a:lnTo>
                  <a:pt x="250278" y="152400"/>
                </a:lnTo>
                <a:lnTo>
                  <a:pt x="249466" y="152400"/>
                </a:lnTo>
                <a:lnTo>
                  <a:pt x="249351" y="151130"/>
                </a:lnTo>
                <a:lnTo>
                  <a:pt x="248500" y="152400"/>
                </a:lnTo>
                <a:lnTo>
                  <a:pt x="247650" y="152400"/>
                </a:lnTo>
                <a:lnTo>
                  <a:pt x="247408" y="151130"/>
                </a:lnTo>
                <a:lnTo>
                  <a:pt x="247154" y="152400"/>
                </a:lnTo>
                <a:lnTo>
                  <a:pt x="246722" y="151130"/>
                </a:lnTo>
                <a:lnTo>
                  <a:pt x="246684" y="152400"/>
                </a:lnTo>
                <a:lnTo>
                  <a:pt x="245414" y="149860"/>
                </a:lnTo>
                <a:lnTo>
                  <a:pt x="245198" y="152400"/>
                </a:lnTo>
                <a:lnTo>
                  <a:pt x="244817" y="152400"/>
                </a:lnTo>
                <a:lnTo>
                  <a:pt x="244881" y="153670"/>
                </a:lnTo>
                <a:lnTo>
                  <a:pt x="244144" y="153670"/>
                </a:lnTo>
                <a:lnTo>
                  <a:pt x="244094" y="152400"/>
                </a:lnTo>
                <a:lnTo>
                  <a:pt x="243205" y="151130"/>
                </a:lnTo>
                <a:lnTo>
                  <a:pt x="244322" y="151130"/>
                </a:lnTo>
                <a:lnTo>
                  <a:pt x="244690" y="149860"/>
                </a:lnTo>
                <a:lnTo>
                  <a:pt x="244513" y="148590"/>
                </a:lnTo>
                <a:lnTo>
                  <a:pt x="244322" y="149860"/>
                </a:lnTo>
                <a:lnTo>
                  <a:pt x="243217" y="149860"/>
                </a:lnTo>
                <a:lnTo>
                  <a:pt x="243078" y="151130"/>
                </a:lnTo>
                <a:lnTo>
                  <a:pt x="243141" y="149860"/>
                </a:lnTo>
                <a:lnTo>
                  <a:pt x="242189" y="149860"/>
                </a:lnTo>
                <a:lnTo>
                  <a:pt x="242277" y="151130"/>
                </a:lnTo>
                <a:lnTo>
                  <a:pt x="241477" y="151130"/>
                </a:lnTo>
                <a:lnTo>
                  <a:pt x="241363" y="149860"/>
                </a:lnTo>
                <a:lnTo>
                  <a:pt x="241427" y="147320"/>
                </a:lnTo>
                <a:lnTo>
                  <a:pt x="241935" y="148590"/>
                </a:lnTo>
                <a:lnTo>
                  <a:pt x="242595" y="147320"/>
                </a:lnTo>
                <a:lnTo>
                  <a:pt x="241033" y="146050"/>
                </a:lnTo>
                <a:lnTo>
                  <a:pt x="240157" y="146050"/>
                </a:lnTo>
                <a:lnTo>
                  <a:pt x="239649" y="147320"/>
                </a:lnTo>
                <a:lnTo>
                  <a:pt x="239102" y="148590"/>
                </a:lnTo>
                <a:lnTo>
                  <a:pt x="236093" y="148590"/>
                </a:lnTo>
                <a:lnTo>
                  <a:pt x="236245" y="149860"/>
                </a:lnTo>
                <a:lnTo>
                  <a:pt x="235686" y="149860"/>
                </a:lnTo>
                <a:lnTo>
                  <a:pt x="235534" y="152400"/>
                </a:lnTo>
                <a:lnTo>
                  <a:pt x="234543" y="151130"/>
                </a:lnTo>
                <a:lnTo>
                  <a:pt x="234899" y="151130"/>
                </a:lnTo>
                <a:lnTo>
                  <a:pt x="234911" y="149860"/>
                </a:lnTo>
                <a:lnTo>
                  <a:pt x="234378" y="151130"/>
                </a:lnTo>
                <a:lnTo>
                  <a:pt x="234099" y="151130"/>
                </a:lnTo>
                <a:lnTo>
                  <a:pt x="233870" y="149860"/>
                </a:lnTo>
                <a:lnTo>
                  <a:pt x="233667" y="151130"/>
                </a:lnTo>
                <a:lnTo>
                  <a:pt x="233273" y="149860"/>
                </a:lnTo>
                <a:lnTo>
                  <a:pt x="233438" y="149860"/>
                </a:lnTo>
                <a:lnTo>
                  <a:pt x="233705" y="148590"/>
                </a:lnTo>
                <a:lnTo>
                  <a:pt x="234530" y="147320"/>
                </a:lnTo>
                <a:lnTo>
                  <a:pt x="233375" y="147320"/>
                </a:lnTo>
                <a:lnTo>
                  <a:pt x="233095" y="146050"/>
                </a:lnTo>
                <a:lnTo>
                  <a:pt x="232498" y="146050"/>
                </a:lnTo>
                <a:lnTo>
                  <a:pt x="232232" y="144780"/>
                </a:lnTo>
                <a:lnTo>
                  <a:pt x="231813" y="144780"/>
                </a:lnTo>
                <a:lnTo>
                  <a:pt x="230581" y="146050"/>
                </a:lnTo>
                <a:lnTo>
                  <a:pt x="228498" y="146050"/>
                </a:lnTo>
                <a:lnTo>
                  <a:pt x="227660" y="144780"/>
                </a:lnTo>
                <a:lnTo>
                  <a:pt x="227304" y="144780"/>
                </a:lnTo>
                <a:lnTo>
                  <a:pt x="227152" y="146050"/>
                </a:lnTo>
                <a:lnTo>
                  <a:pt x="226961" y="146050"/>
                </a:lnTo>
                <a:lnTo>
                  <a:pt x="226695" y="146621"/>
                </a:lnTo>
                <a:lnTo>
                  <a:pt x="226453" y="146050"/>
                </a:lnTo>
                <a:lnTo>
                  <a:pt x="226479" y="147066"/>
                </a:lnTo>
                <a:lnTo>
                  <a:pt x="226364" y="147320"/>
                </a:lnTo>
                <a:lnTo>
                  <a:pt x="226529" y="148590"/>
                </a:lnTo>
                <a:lnTo>
                  <a:pt x="225437" y="148590"/>
                </a:lnTo>
                <a:lnTo>
                  <a:pt x="224548" y="147320"/>
                </a:lnTo>
                <a:lnTo>
                  <a:pt x="223951" y="146050"/>
                </a:lnTo>
                <a:lnTo>
                  <a:pt x="223672" y="144780"/>
                </a:lnTo>
                <a:lnTo>
                  <a:pt x="220332" y="144780"/>
                </a:lnTo>
                <a:lnTo>
                  <a:pt x="219748" y="147320"/>
                </a:lnTo>
                <a:lnTo>
                  <a:pt x="218935" y="143510"/>
                </a:lnTo>
                <a:lnTo>
                  <a:pt x="216738" y="140970"/>
                </a:lnTo>
                <a:lnTo>
                  <a:pt x="217411" y="142240"/>
                </a:lnTo>
                <a:lnTo>
                  <a:pt x="215519" y="143510"/>
                </a:lnTo>
                <a:lnTo>
                  <a:pt x="213144" y="140970"/>
                </a:lnTo>
                <a:lnTo>
                  <a:pt x="217728" y="138430"/>
                </a:lnTo>
                <a:lnTo>
                  <a:pt x="216789" y="135890"/>
                </a:lnTo>
                <a:lnTo>
                  <a:pt x="213423" y="135890"/>
                </a:lnTo>
                <a:lnTo>
                  <a:pt x="214033" y="134620"/>
                </a:lnTo>
                <a:lnTo>
                  <a:pt x="213385" y="134620"/>
                </a:lnTo>
                <a:lnTo>
                  <a:pt x="213804" y="133350"/>
                </a:lnTo>
                <a:lnTo>
                  <a:pt x="214071" y="132080"/>
                </a:lnTo>
                <a:lnTo>
                  <a:pt x="213601" y="132080"/>
                </a:lnTo>
                <a:lnTo>
                  <a:pt x="213664" y="130810"/>
                </a:lnTo>
                <a:lnTo>
                  <a:pt x="214528" y="130810"/>
                </a:lnTo>
                <a:lnTo>
                  <a:pt x="214236" y="129540"/>
                </a:lnTo>
                <a:lnTo>
                  <a:pt x="213982" y="128422"/>
                </a:lnTo>
                <a:lnTo>
                  <a:pt x="214033" y="128270"/>
                </a:lnTo>
                <a:lnTo>
                  <a:pt x="214172" y="128270"/>
                </a:lnTo>
                <a:lnTo>
                  <a:pt x="214299" y="127000"/>
                </a:lnTo>
                <a:lnTo>
                  <a:pt x="213931" y="128270"/>
                </a:lnTo>
                <a:lnTo>
                  <a:pt x="213766" y="127000"/>
                </a:lnTo>
                <a:lnTo>
                  <a:pt x="214299" y="127000"/>
                </a:lnTo>
                <a:lnTo>
                  <a:pt x="214617" y="127000"/>
                </a:lnTo>
                <a:lnTo>
                  <a:pt x="214414" y="125730"/>
                </a:lnTo>
                <a:lnTo>
                  <a:pt x="215760" y="125730"/>
                </a:lnTo>
                <a:lnTo>
                  <a:pt x="215277" y="123190"/>
                </a:lnTo>
                <a:lnTo>
                  <a:pt x="216128" y="123190"/>
                </a:lnTo>
                <a:lnTo>
                  <a:pt x="216128" y="121920"/>
                </a:lnTo>
                <a:lnTo>
                  <a:pt x="216204" y="120650"/>
                </a:lnTo>
                <a:lnTo>
                  <a:pt x="216281" y="119380"/>
                </a:lnTo>
                <a:lnTo>
                  <a:pt x="216547" y="118110"/>
                </a:lnTo>
                <a:lnTo>
                  <a:pt x="216281" y="118110"/>
                </a:lnTo>
                <a:lnTo>
                  <a:pt x="216433" y="116840"/>
                </a:lnTo>
                <a:lnTo>
                  <a:pt x="216903" y="116840"/>
                </a:lnTo>
                <a:lnTo>
                  <a:pt x="216789" y="115570"/>
                </a:lnTo>
                <a:lnTo>
                  <a:pt x="216128" y="116840"/>
                </a:lnTo>
                <a:lnTo>
                  <a:pt x="216052" y="115570"/>
                </a:lnTo>
                <a:lnTo>
                  <a:pt x="215569" y="114300"/>
                </a:lnTo>
                <a:lnTo>
                  <a:pt x="215696" y="115570"/>
                </a:lnTo>
                <a:lnTo>
                  <a:pt x="214642" y="114300"/>
                </a:lnTo>
                <a:lnTo>
                  <a:pt x="214630" y="115570"/>
                </a:lnTo>
                <a:lnTo>
                  <a:pt x="214426" y="115570"/>
                </a:lnTo>
                <a:lnTo>
                  <a:pt x="214312" y="114300"/>
                </a:lnTo>
                <a:lnTo>
                  <a:pt x="213753" y="114300"/>
                </a:lnTo>
                <a:lnTo>
                  <a:pt x="213880" y="113030"/>
                </a:lnTo>
                <a:lnTo>
                  <a:pt x="213474" y="114300"/>
                </a:lnTo>
                <a:lnTo>
                  <a:pt x="213144" y="114300"/>
                </a:lnTo>
                <a:lnTo>
                  <a:pt x="213055" y="113030"/>
                </a:lnTo>
                <a:lnTo>
                  <a:pt x="213880" y="113030"/>
                </a:lnTo>
                <a:lnTo>
                  <a:pt x="216230" y="113030"/>
                </a:lnTo>
                <a:lnTo>
                  <a:pt x="216115" y="111760"/>
                </a:lnTo>
                <a:lnTo>
                  <a:pt x="217665" y="111760"/>
                </a:lnTo>
                <a:lnTo>
                  <a:pt x="218719" y="113030"/>
                </a:lnTo>
                <a:lnTo>
                  <a:pt x="219125" y="111760"/>
                </a:lnTo>
                <a:lnTo>
                  <a:pt x="220230" y="110490"/>
                </a:lnTo>
                <a:lnTo>
                  <a:pt x="218643" y="110490"/>
                </a:lnTo>
                <a:lnTo>
                  <a:pt x="218897" y="109220"/>
                </a:lnTo>
                <a:lnTo>
                  <a:pt x="220446" y="109220"/>
                </a:lnTo>
                <a:lnTo>
                  <a:pt x="219392" y="106680"/>
                </a:lnTo>
                <a:lnTo>
                  <a:pt x="218770" y="106680"/>
                </a:lnTo>
                <a:lnTo>
                  <a:pt x="218884" y="105410"/>
                </a:lnTo>
                <a:lnTo>
                  <a:pt x="219075" y="105410"/>
                </a:lnTo>
                <a:lnTo>
                  <a:pt x="218630" y="102870"/>
                </a:lnTo>
                <a:lnTo>
                  <a:pt x="214604" y="101600"/>
                </a:lnTo>
                <a:lnTo>
                  <a:pt x="209702" y="101600"/>
                </a:lnTo>
                <a:lnTo>
                  <a:pt x="206971" y="100330"/>
                </a:lnTo>
                <a:lnTo>
                  <a:pt x="204876" y="101600"/>
                </a:lnTo>
                <a:lnTo>
                  <a:pt x="202692" y="101600"/>
                </a:lnTo>
                <a:lnTo>
                  <a:pt x="202399" y="102870"/>
                </a:lnTo>
                <a:lnTo>
                  <a:pt x="203250" y="102870"/>
                </a:lnTo>
                <a:lnTo>
                  <a:pt x="202946" y="104140"/>
                </a:lnTo>
                <a:lnTo>
                  <a:pt x="202463" y="104140"/>
                </a:lnTo>
                <a:lnTo>
                  <a:pt x="202361" y="106400"/>
                </a:lnTo>
                <a:lnTo>
                  <a:pt x="202349" y="106680"/>
                </a:lnTo>
                <a:lnTo>
                  <a:pt x="201917" y="106680"/>
                </a:lnTo>
                <a:lnTo>
                  <a:pt x="200952" y="107950"/>
                </a:lnTo>
                <a:lnTo>
                  <a:pt x="200621" y="107950"/>
                </a:lnTo>
                <a:lnTo>
                  <a:pt x="200126" y="106680"/>
                </a:lnTo>
                <a:lnTo>
                  <a:pt x="200177" y="107950"/>
                </a:lnTo>
                <a:lnTo>
                  <a:pt x="199745" y="106680"/>
                </a:lnTo>
                <a:lnTo>
                  <a:pt x="199898" y="107950"/>
                </a:lnTo>
                <a:lnTo>
                  <a:pt x="197700" y="107950"/>
                </a:lnTo>
                <a:lnTo>
                  <a:pt x="197840" y="109220"/>
                </a:lnTo>
                <a:lnTo>
                  <a:pt x="196659" y="109220"/>
                </a:lnTo>
                <a:lnTo>
                  <a:pt x="196075" y="109220"/>
                </a:lnTo>
                <a:lnTo>
                  <a:pt x="196583" y="108534"/>
                </a:lnTo>
                <a:lnTo>
                  <a:pt x="196659" y="109220"/>
                </a:lnTo>
                <a:lnTo>
                  <a:pt x="196799" y="108229"/>
                </a:lnTo>
                <a:lnTo>
                  <a:pt x="196862" y="107950"/>
                </a:lnTo>
                <a:lnTo>
                  <a:pt x="197129" y="107950"/>
                </a:lnTo>
                <a:lnTo>
                  <a:pt x="197040" y="106680"/>
                </a:lnTo>
                <a:lnTo>
                  <a:pt x="198678" y="106680"/>
                </a:lnTo>
                <a:lnTo>
                  <a:pt x="199110" y="105410"/>
                </a:lnTo>
                <a:lnTo>
                  <a:pt x="199529" y="105410"/>
                </a:lnTo>
                <a:lnTo>
                  <a:pt x="199783" y="104140"/>
                </a:lnTo>
                <a:lnTo>
                  <a:pt x="200139" y="104140"/>
                </a:lnTo>
                <a:lnTo>
                  <a:pt x="199275" y="101600"/>
                </a:lnTo>
                <a:lnTo>
                  <a:pt x="199453" y="101600"/>
                </a:lnTo>
                <a:lnTo>
                  <a:pt x="198081" y="100330"/>
                </a:lnTo>
                <a:lnTo>
                  <a:pt x="196583" y="99402"/>
                </a:lnTo>
                <a:lnTo>
                  <a:pt x="196583" y="108508"/>
                </a:lnTo>
                <a:lnTo>
                  <a:pt x="196037" y="109220"/>
                </a:lnTo>
                <a:lnTo>
                  <a:pt x="195872" y="109220"/>
                </a:lnTo>
                <a:lnTo>
                  <a:pt x="196494" y="107950"/>
                </a:lnTo>
                <a:lnTo>
                  <a:pt x="196583" y="108508"/>
                </a:lnTo>
                <a:lnTo>
                  <a:pt x="196583" y="99402"/>
                </a:lnTo>
                <a:lnTo>
                  <a:pt x="194017" y="97790"/>
                </a:lnTo>
                <a:lnTo>
                  <a:pt x="193281" y="96520"/>
                </a:lnTo>
                <a:lnTo>
                  <a:pt x="190893" y="96520"/>
                </a:lnTo>
                <a:lnTo>
                  <a:pt x="190944" y="97790"/>
                </a:lnTo>
                <a:lnTo>
                  <a:pt x="190690" y="96520"/>
                </a:lnTo>
                <a:lnTo>
                  <a:pt x="190449" y="96520"/>
                </a:lnTo>
                <a:lnTo>
                  <a:pt x="190449" y="97790"/>
                </a:lnTo>
                <a:lnTo>
                  <a:pt x="189230" y="97790"/>
                </a:lnTo>
                <a:lnTo>
                  <a:pt x="188569" y="96520"/>
                </a:lnTo>
                <a:lnTo>
                  <a:pt x="188645" y="97790"/>
                </a:lnTo>
                <a:lnTo>
                  <a:pt x="186118" y="97790"/>
                </a:lnTo>
                <a:lnTo>
                  <a:pt x="188404" y="95250"/>
                </a:lnTo>
                <a:lnTo>
                  <a:pt x="189776" y="96520"/>
                </a:lnTo>
                <a:lnTo>
                  <a:pt x="188798" y="95250"/>
                </a:lnTo>
                <a:lnTo>
                  <a:pt x="191350" y="95250"/>
                </a:lnTo>
                <a:lnTo>
                  <a:pt x="188010" y="93980"/>
                </a:lnTo>
                <a:lnTo>
                  <a:pt x="185077" y="90170"/>
                </a:lnTo>
                <a:lnTo>
                  <a:pt x="184416" y="86360"/>
                </a:lnTo>
                <a:lnTo>
                  <a:pt x="183337" y="85090"/>
                </a:lnTo>
                <a:lnTo>
                  <a:pt x="180276" y="85090"/>
                </a:lnTo>
                <a:lnTo>
                  <a:pt x="178422" y="83820"/>
                </a:lnTo>
                <a:lnTo>
                  <a:pt x="177711" y="78740"/>
                </a:lnTo>
                <a:lnTo>
                  <a:pt x="177558" y="72390"/>
                </a:lnTo>
                <a:lnTo>
                  <a:pt x="184569" y="72390"/>
                </a:lnTo>
                <a:lnTo>
                  <a:pt x="184416" y="73431"/>
                </a:lnTo>
                <a:lnTo>
                  <a:pt x="184962" y="72390"/>
                </a:lnTo>
                <a:lnTo>
                  <a:pt x="185889" y="71120"/>
                </a:lnTo>
                <a:lnTo>
                  <a:pt x="187020" y="68580"/>
                </a:lnTo>
                <a:lnTo>
                  <a:pt x="187706" y="67310"/>
                </a:lnTo>
                <a:lnTo>
                  <a:pt x="189674" y="64770"/>
                </a:lnTo>
                <a:lnTo>
                  <a:pt x="187032" y="63500"/>
                </a:lnTo>
                <a:lnTo>
                  <a:pt x="185064" y="63500"/>
                </a:lnTo>
                <a:lnTo>
                  <a:pt x="179768" y="58420"/>
                </a:lnTo>
                <a:lnTo>
                  <a:pt x="171577" y="58420"/>
                </a:lnTo>
                <a:lnTo>
                  <a:pt x="165150" y="55880"/>
                </a:lnTo>
                <a:lnTo>
                  <a:pt x="160426" y="55880"/>
                </a:lnTo>
                <a:lnTo>
                  <a:pt x="160248" y="54610"/>
                </a:lnTo>
                <a:lnTo>
                  <a:pt x="159715" y="50800"/>
                </a:lnTo>
                <a:lnTo>
                  <a:pt x="158699" y="46990"/>
                </a:lnTo>
                <a:lnTo>
                  <a:pt x="156908" y="43180"/>
                </a:lnTo>
                <a:lnTo>
                  <a:pt x="153174" y="41910"/>
                </a:lnTo>
                <a:lnTo>
                  <a:pt x="151638" y="38100"/>
                </a:lnTo>
                <a:lnTo>
                  <a:pt x="149961" y="38100"/>
                </a:lnTo>
                <a:lnTo>
                  <a:pt x="146761" y="36830"/>
                </a:lnTo>
                <a:lnTo>
                  <a:pt x="144957" y="36830"/>
                </a:lnTo>
                <a:lnTo>
                  <a:pt x="137299" y="33020"/>
                </a:lnTo>
                <a:lnTo>
                  <a:pt x="135775" y="29210"/>
                </a:lnTo>
                <a:lnTo>
                  <a:pt x="134594" y="25400"/>
                </a:lnTo>
                <a:lnTo>
                  <a:pt x="131165" y="21590"/>
                </a:lnTo>
                <a:lnTo>
                  <a:pt x="129921" y="19050"/>
                </a:lnTo>
                <a:lnTo>
                  <a:pt x="127190" y="13970"/>
                </a:lnTo>
                <a:lnTo>
                  <a:pt x="123393" y="5080"/>
                </a:lnTo>
                <a:lnTo>
                  <a:pt x="127050" y="2540"/>
                </a:lnTo>
                <a:lnTo>
                  <a:pt x="128892" y="1270"/>
                </a:lnTo>
                <a:lnTo>
                  <a:pt x="133946" y="1270"/>
                </a:lnTo>
                <a:lnTo>
                  <a:pt x="132283" y="0"/>
                </a:lnTo>
                <a:lnTo>
                  <a:pt x="126339" y="1270"/>
                </a:lnTo>
                <a:lnTo>
                  <a:pt x="122377" y="2540"/>
                </a:lnTo>
                <a:lnTo>
                  <a:pt x="116039" y="0"/>
                </a:lnTo>
                <a:lnTo>
                  <a:pt x="108673" y="2540"/>
                </a:lnTo>
                <a:lnTo>
                  <a:pt x="102082" y="6350"/>
                </a:lnTo>
                <a:lnTo>
                  <a:pt x="96113" y="11430"/>
                </a:lnTo>
                <a:lnTo>
                  <a:pt x="90601" y="16510"/>
                </a:lnTo>
                <a:lnTo>
                  <a:pt x="87350" y="19050"/>
                </a:lnTo>
                <a:lnTo>
                  <a:pt x="82397" y="20320"/>
                </a:lnTo>
                <a:lnTo>
                  <a:pt x="78905" y="22860"/>
                </a:lnTo>
                <a:lnTo>
                  <a:pt x="74841" y="27940"/>
                </a:lnTo>
                <a:lnTo>
                  <a:pt x="73329" y="31902"/>
                </a:lnTo>
                <a:lnTo>
                  <a:pt x="73952" y="33020"/>
                </a:lnTo>
                <a:lnTo>
                  <a:pt x="75196" y="35560"/>
                </a:lnTo>
                <a:lnTo>
                  <a:pt x="75298" y="40640"/>
                </a:lnTo>
                <a:lnTo>
                  <a:pt x="72771" y="43180"/>
                </a:lnTo>
                <a:lnTo>
                  <a:pt x="72999" y="44450"/>
                </a:lnTo>
                <a:lnTo>
                  <a:pt x="73075" y="45720"/>
                </a:lnTo>
                <a:lnTo>
                  <a:pt x="72593" y="46990"/>
                </a:lnTo>
                <a:lnTo>
                  <a:pt x="71069" y="49530"/>
                </a:lnTo>
                <a:lnTo>
                  <a:pt x="70015" y="50800"/>
                </a:lnTo>
                <a:lnTo>
                  <a:pt x="70802" y="52070"/>
                </a:lnTo>
                <a:lnTo>
                  <a:pt x="70281" y="53340"/>
                </a:lnTo>
                <a:lnTo>
                  <a:pt x="69367" y="54610"/>
                </a:lnTo>
                <a:lnTo>
                  <a:pt x="66167" y="53340"/>
                </a:lnTo>
                <a:lnTo>
                  <a:pt x="66929" y="54610"/>
                </a:lnTo>
                <a:lnTo>
                  <a:pt x="67005" y="57150"/>
                </a:lnTo>
                <a:lnTo>
                  <a:pt x="66878" y="55880"/>
                </a:lnTo>
                <a:lnTo>
                  <a:pt x="65925" y="55880"/>
                </a:lnTo>
                <a:lnTo>
                  <a:pt x="66116" y="54610"/>
                </a:lnTo>
                <a:lnTo>
                  <a:pt x="64147" y="54610"/>
                </a:lnTo>
                <a:lnTo>
                  <a:pt x="64376" y="55880"/>
                </a:lnTo>
                <a:lnTo>
                  <a:pt x="64604" y="55880"/>
                </a:lnTo>
                <a:lnTo>
                  <a:pt x="65595" y="57150"/>
                </a:lnTo>
                <a:lnTo>
                  <a:pt x="64465" y="57150"/>
                </a:lnTo>
                <a:lnTo>
                  <a:pt x="65049" y="58420"/>
                </a:lnTo>
                <a:lnTo>
                  <a:pt x="64452" y="58420"/>
                </a:lnTo>
                <a:lnTo>
                  <a:pt x="63512" y="57150"/>
                </a:lnTo>
                <a:lnTo>
                  <a:pt x="64020" y="57150"/>
                </a:lnTo>
                <a:lnTo>
                  <a:pt x="63347" y="55880"/>
                </a:lnTo>
                <a:lnTo>
                  <a:pt x="62115" y="55880"/>
                </a:lnTo>
                <a:lnTo>
                  <a:pt x="62242" y="54610"/>
                </a:lnTo>
                <a:lnTo>
                  <a:pt x="60883" y="53340"/>
                </a:lnTo>
                <a:lnTo>
                  <a:pt x="60032" y="54610"/>
                </a:lnTo>
                <a:lnTo>
                  <a:pt x="59537" y="55880"/>
                </a:lnTo>
                <a:lnTo>
                  <a:pt x="58445" y="54610"/>
                </a:lnTo>
                <a:lnTo>
                  <a:pt x="57035" y="54610"/>
                </a:lnTo>
                <a:lnTo>
                  <a:pt x="55156" y="55880"/>
                </a:lnTo>
                <a:lnTo>
                  <a:pt x="48641" y="58420"/>
                </a:lnTo>
                <a:lnTo>
                  <a:pt x="50368" y="53340"/>
                </a:lnTo>
                <a:lnTo>
                  <a:pt x="45377" y="55880"/>
                </a:lnTo>
                <a:lnTo>
                  <a:pt x="41135" y="55880"/>
                </a:lnTo>
                <a:lnTo>
                  <a:pt x="38950" y="60960"/>
                </a:lnTo>
                <a:lnTo>
                  <a:pt x="32664" y="68580"/>
                </a:lnTo>
                <a:lnTo>
                  <a:pt x="28663" y="74930"/>
                </a:lnTo>
                <a:lnTo>
                  <a:pt x="28651" y="81280"/>
                </a:lnTo>
                <a:lnTo>
                  <a:pt x="27940" y="85090"/>
                </a:lnTo>
                <a:lnTo>
                  <a:pt x="30251" y="87630"/>
                </a:lnTo>
                <a:lnTo>
                  <a:pt x="31229" y="90170"/>
                </a:lnTo>
                <a:lnTo>
                  <a:pt x="32372" y="92405"/>
                </a:lnTo>
                <a:lnTo>
                  <a:pt x="35013" y="96520"/>
                </a:lnTo>
                <a:lnTo>
                  <a:pt x="35661" y="96520"/>
                </a:lnTo>
                <a:lnTo>
                  <a:pt x="35331" y="97790"/>
                </a:lnTo>
                <a:lnTo>
                  <a:pt x="35483" y="99060"/>
                </a:lnTo>
                <a:lnTo>
                  <a:pt x="37947" y="99060"/>
                </a:lnTo>
                <a:lnTo>
                  <a:pt x="37630" y="102870"/>
                </a:lnTo>
                <a:lnTo>
                  <a:pt x="38379" y="104140"/>
                </a:lnTo>
                <a:lnTo>
                  <a:pt x="39890" y="109220"/>
                </a:lnTo>
                <a:lnTo>
                  <a:pt x="37503" y="114300"/>
                </a:lnTo>
                <a:lnTo>
                  <a:pt x="32969" y="118110"/>
                </a:lnTo>
                <a:lnTo>
                  <a:pt x="28003" y="118110"/>
                </a:lnTo>
                <a:lnTo>
                  <a:pt x="26352" y="116840"/>
                </a:lnTo>
                <a:lnTo>
                  <a:pt x="25133" y="116840"/>
                </a:lnTo>
                <a:lnTo>
                  <a:pt x="25438" y="115862"/>
                </a:lnTo>
                <a:lnTo>
                  <a:pt x="24980" y="115570"/>
                </a:lnTo>
                <a:lnTo>
                  <a:pt x="24434" y="114300"/>
                </a:lnTo>
                <a:lnTo>
                  <a:pt x="22821" y="115570"/>
                </a:lnTo>
                <a:lnTo>
                  <a:pt x="18021" y="115570"/>
                </a:lnTo>
                <a:lnTo>
                  <a:pt x="16802" y="118110"/>
                </a:lnTo>
                <a:lnTo>
                  <a:pt x="15506" y="119380"/>
                </a:lnTo>
                <a:lnTo>
                  <a:pt x="12763" y="123190"/>
                </a:lnTo>
                <a:lnTo>
                  <a:pt x="11277" y="127000"/>
                </a:lnTo>
                <a:lnTo>
                  <a:pt x="11785" y="132080"/>
                </a:lnTo>
                <a:lnTo>
                  <a:pt x="12039" y="133350"/>
                </a:lnTo>
                <a:lnTo>
                  <a:pt x="17157" y="133350"/>
                </a:lnTo>
                <a:lnTo>
                  <a:pt x="15976" y="138430"/>
                </a:lnTo>
                <a:lnTo>
                  <a:pt x="16827" y="142240"/>
                </a:lnTo>
                <a:lnTo>
                  <a:pt x="17868" y="149860"/>
                </a:lnTo>
                <a:lnTo>
                  <a:pt x="16052" y="151130"/>
                </a:lnTo>
                <a:lnTo>
                  <a:pt x="20027" y="151130"/>
                </a:lnTo>
                <a:lnTo>
                  <a:pt x="20726" y="154940"/>
                </a:lnTo>
                <a:lnTo>
                  <a:pt x="18694" y="156210"/>
                </a:lnTo>
                <a:lnTo>
                  <a:pt x="18694" y="157480"/>
                </a:lnTo>
                <a:lnTo>
                  <a:pt x="20447" y="158750"/>
                </a:lnTo>
                <a:lnTo>
                  <a:pt x="20294" y="160020"/>
                </a:lnTo>
                <a:lnTo>
                  <a:pt x="21056" y="161353"/>
                </a:lnTo>
                <a:lnTo>
                  <a:pt x="24066" y="162560"/>
                </a:lnTo>
                <a:lnTo>
                  <a:pt x="23761" y="162560"/>
                </a:lnTo>
                <a:lnTo>
                  <a:pt x="23418" y="163220"/>
                </a:lnTo>
                <a:lnTo>
                  <a:pt x="23418" y="177800"/>
                </a:lnTo>
                <a:lnTo>
                  <a:pt x="22720" y="177800"/>
                </a:lnTo>
                <a:lnTo>
                  <a:pt x="21386" y="177800"/>
                </a:lnTo>
                <a:lnTo>
                  <a:pt x="21323" y="176530"/>
                </a:lnTo>
                <a:lnTo>
                  <a:pt x="22072" y="176530"/>
                </a:lnTo>
                <a:lnTo>
                  <a:pt x="22720" y="177800"/>
                </a:lnTo>
                <a:lnTo>
                  <a:pt x="23355" y="176530"/>
                </a:lnTo>
                <a:lnTo>
                  <a:pt x="23418" y="177800"/>
                </a:lnTo>
                <a:lnTo>
                  <a:pt x="23418" y="163220"/>
                </a:lnTo>
                <a:lnTo>
                  <a:pt x="23101" y="163830"/>
                </a:lnTo>
                <a:lnTo>
                  <a:pt x="22339" y="162560"/>
                </a:lnTo>
                <a:lnTo>
                  <a:pt x="22148" y="163245"/>
                </a:lnTo>
                <a:lnTo>
                  <a:pt x="22491" y="163830"/>
                </a:lnTo>
                <a:lnTo>
                  <a:pt x="22136" y="163271"/>
                </a:lnTo>
                <a:lnTo>
                  <a:pt x="21983" y="163830"/>
                </a:lnTo>
                <a:lnTo>
                  <a:pt x="19558" y="163830"/>
                </a:lnTo>
                <a:lnTo>
                  <a:pt x="19862" y="161290"/>
                </a:lnTo>
                <a:lnTo>
                  <a:pt x="18580" y="166370"/>
                </a:lnTo>
                <a:lnTo>
                  <a:pt x="18796" y="166370"/>
                </a:lnTo>
                <a:lnTo>
                  <a:pt x="17945" y="168910"/>
                </a:lnTo>
                <a:lnTo>
                  <a:pt x="15227" y="168910"/>
                </a:lnTo>
                <a:lnTo>
                  <a:pt x="15722" y="171450"/>
                </a:lnTo>
                <a:lnTo>
                  <a:pt x="15887" y="173990"/>
                </a:lnTo>
                <a:lnTo>
                  <a:pt x="18237" y="175260"/>
                </a:lnTo>
                <a:lnTo>
                  <a:pt x="20840" y="175260"/>
                </a:lnTo>
                <a:lnTo>
                  <a:pt x="21297" y="176530"/>
                </a:lnTo>
                <a:lnTo>
                  <a:pt x="20408" y="176530"/>
                </a:lnTo>
                <a:lnTo>
                  <a:pt x="17399" y="177723"/>
                </a:lnTo>
                <a:lnTo>
                  <a:pt x="17208" y="177800"/>
                </a:lnTo>
                <a:lnTo>
                  <a:pt x="18173" y="179070"/>
                </a:lnTo>
                <a:lnTo>
                  <a:pt x="17564" y="178015"/>
                </a:lnTo>
                <a:lnTo>
                  <a:pt x="22390" y="182880"/>
                </a:lnTo>
                <a:lnTo>
                  <a:pt x="25273" y="191770"/>
                </a:lnTo>
                <a:lnTo>
                  <a:pt x="18567" y="196850"/>
                </a:lnTo>
                <a:lnTo>
                  <a:pt x="14566" y="199390"/>
                </a:lnTo>
                <a:lnTo>
                  <a:pt x="14020" y="199390"/>
                </a:lnTo>
                <a:lnTo>
                  <a:pt x="16421" y="204470"/>
                </a:lnTo>
                <a:lnTo>
                  <a:pt x="18554" y="207010"/>
                </a:lnTo>
                <a:lnTo>
                  <a:pt x="18757" y="210616"/>
                </a:lnTo>
                <a:lnTo>
                  <a:pt x="20294" y="208280"/>
                </a:lnTo>
                <a:lnTo>
                  <a:pt x="23939" y="205740"/>
                </a:lnTo>
                <a:lnTo>
                  <a:pt x="27965" y="205740"/>
                </a:lnTo>
                <a:lnTo>
                  <a:pt x="32473" y="209550"/>
                </a:lnTo>
                <a:lnTo>
                  <a:pt x="36029" y="213334"/>
                </a:lnTo>
                <a:lnTo>
                  <a:pt x="35902" y="214630"/>
                </a:lnTo>
                <a:lnTo>
                  <a:pt x="35280" y="219710"/>
                </a:lnTo>
                <a:lnTo>
                  <a:pt x="32778" y="223520"/>
                </a:lnTo>
                <a:lnTo>
                  <a:pt x="32118" y="224790"/>
                </a:lnTo>
                <a:lnTo>
                  <a:pt x="29591" y="224790"/>
                </a:lnTo>
                <a:lnTo>
                  <a:pt x="28460" y="226060"/>
                </a:lnTo>
                <a:lnTo>
                  <a:pt x="27165" y="227330"/>
                </a:lnTo>
                <a:lnTo>
                  <a:pt x="25933" y="227330"/>
                </a:lnTo>
                <a:lnTo>
                  <a:pt x="23736" y="228155"/>
                </a:lnTo>
                <a:lnTo>
                  <a:pt x="23736" y="246380"/>
                </a:lnTo>
                <a:lnTo>
                  <a:pt x="22771" y="246380"/>
                </a:lnTo>
                <a:lnTo>
                  <a:pt x="23215" y="245186"/>
                </a:lnTo>
                <a:lnTo>
                  <a:pt x="23736" y="246380"/>
                </a:lnTo>
                <a:lnTo>
                  <a:pt x="23736" y="228155"/>
                </a:lnTo>
                <a:lnTo>
                  <a:pt x="22504" y="228600"/>
                </a:lnTo>
                <a:lnTo>
                  <a:pt x="21818" y="228396"/>
                </a:lnTo>
                <a:lnTo>
                  <a:pt x="21818" y="247650"/>
                </a:lnTo>
                <a:lnTo>
                  <a:pt x="21336" y="248920"/>
                </a:lnTo>
                <a:lnTo>
                  <a:pt x="20599" y="248920"/>
                </a:lnTo>
                <a:lnTo>
                  <a:pt x="20383" y="248602"/>
                </a:lnTo>
                <a:lnTo>
                  <a:pt x="21361" y="247650"/>
                </a:lnTo>
                <a:lnTo>
                  <a:pt x="21145" y="246380"/>
                </a:lnTo>
                <a:lnTo>
                  <a:pt x="21666" y="246380"/>
                </a:lnTo>
                <a:lnTo>
                  <a:pt x="21615" y="247650"/>
                </a:lnTo>
                <a:lnTo>
                  <a:pt x="21818" y="247650"/>
                </a:lnTo>
                <a:lnTo>
                  <a:pt x="21818" y="228396"/>
                </a:lnTo>
                <a:lnTo>
                  <a:pt x="19558" y="227711"/>
                </a:lnTo>
                <a:lnTo>
                  <a:pt x="19558" y="248094"/>
                </a:lnTo>
                <a:lnTo>
                  <a:pt x="19113" y="248920"/>
                </a:lnTo>
                <a:lnTo>
                  <a:pt x="17995" y="248920"/>
                </a:lnTo>
                <a:lnTo>
                  <a:pt x="17335" y="250190"/>
                </a:lnTo>
                <a:lnTo>
                  <a:pt x="16941" y="250190"/>
                </a:lnTo>
                <a:lnTo>
                  <a:pt x="17767" y="248920"/>
                </a:lnTo>
                <a:lnTo>
                  <a:pt x="19291" y="247650"/>
                </a:lnTo>
                <a:lnTo>
                  <a:pt x="19558" y="248094"/>
                </a:lnTo>
                <a:lnTo>
                  <a:pt x="19558" y="227711"/>
                </a:lnTo>
                <a:lnTo>
                  <a:pt x="18326" y="227330"/>
                </a:lnTo>
                <a:lnTo>
                  <a:pt x="16306" y="224790"/>
                </a:lnTo>
                <a:lnTo>
                  <a:pt x="15341" y="224066"/>
                </a:lnTo>
                <a:lnTo>
                  <a:pt x="15341" y="250190"/>
                </a:lnTo>
                <a:lnTo>
                  <a:pt x="15151" y="250367"/>
                </a:lnTo>
                <a:lnTo>
                  <a:pt x="15151" y="254000"/>
                </a:lnTo>
                <a:lnTo>
                  <a:pt x="13779" y="254000"/>
                </a:lnTo>
                <a:lnTo>
                  <a:pt x="12839" y="252730"/>
                </a:lnTo>
                <a:lnTo>
                  <a:pt x="11544" y="251460"/>
                </a:lnTo>
                <a:lnTo>
                  <a:pt x="10426" y="250190"/>
                </a:lnTo>
                <a:lnTo>
                  <a:pt x="9499" y="248920"/>
                </a:lnTo>
                <a:lnTo>
                  <a:pt x="8890" y="248920"/>
                </a:lnTo>
                <a:lnTo>
                  <a:pt x="8051" y="248920"/>
                </a:lnTo>
                <a:lnTo>
                  <a:pt x="6489" y="247650"/>
                </a:lnTo>
                <a:lnTo>
                  <a:pt x="5321" y="246697"/>
                </a:lnTo>
                <a:lnTo>
                  <a:pt x="5207" y="246380"/>
                </a:lnTo>
                <a:lnTo>
                  <a:pt x="6819" y="246380"/>
                </a:lnTo>
                <a:lnTo>
                  <a:pt x="7467" y="247650"/>
                </a:lnTo>
                <a:lnTo>
                  <a:pt x="7937" y="247650"/>
                </a:lnTo>
                <a:lnTo>
                  <a:pt x="8890" y="248920"/>
                </a:lnTo>
                <a:lnTo>
                  <a:pt x="9817" y="247650"/>
                </a:lnTo>
                <a:lnTo>
                  <a:pt x="9588" y="248920"/>
                </a:lnTo>
                <a:lnTo>
                  <a:pt x="10972" y="248920"/>
                </a:lnTo>
                <a:lnTo>
                  <a:pt x="11595" y="250190"/>
                </a:lnTo>
                <a:lnTo>
                  <a:pt x="12407" y="251460"/>
                </a:lnTo>
                <a:lnTo>
                  <a:pt x="12877" y="252730"/>
                </a:lnTo>
                <a:lnTo>
                  <a:pt x="14922" y="252730"/>
                </a:lnTo>
                <a:lnTo>
                  <a:pt x="15151" y="254000"/>
                </a:lnTo>
                <a:lnTo>
                  <a:pt x="15151" y="250367"/>
                </a:lnTo>
                <a:lnTo>
                  <a:pt x="13893" y="251460"/>
                </a:lnTo>
                <a:lnTo>
                  <a:pt x="14693" y="251460"/>
                </a:lnTo>
                <a:lnTo>
                  <a:pt x="14909" y="252653"/>
                </a:lnTo>
                <a:lnTo>
                  <a:pt x="13398" y="251460"/>
                </a:lnTo>
                <a:lnTo>
                  <a:pt x="14414" y="250190"/>
                </a:lnTo>
                <a:lnTo>
                  <a:pt x="15341" y="250190"/>
                </a:lnTo>
                <a:lnTo>
                  <a:pt x="15341" y="224066"/>
                </a:lnTo>
                <a:lnTo>
                  <a:pt x="12954" y="222250"/>
                </a:lnTo>
                <a:lnTo>
                  <a:pt x="11366" y="215900"/>
                </a:lnTo>
                <a:lnTo>
                  <a:pt x="15087" y="214630"/>
                </a:lnTo>
                <a:lnTo>
                  <a:pt x="16268" y="214630"/>
                </a:lnTo>
                <a:lnTo>
                  <a:pt x="16395" y="214630"/>
                </a:lnTo>
                <a:lnTo>
                  <a:pt x="16370" y="214464"/>
                </a:lnTo>
                <a:lnTo>
                  <a:pt x="15494" y="213360"/>
                </a:lnTo>
                <a:lnTo>
                  <a:pt x="13271" y="214630"/>
                </a:lnTo>
                <a:lnTo>
                  <a:pt x="10769" y="214630"/>
                </a:lnTo>
                <a:lnTo>
                  <a:pt x="8610" y="215900"/>
                </a:lnTo>
                <a:lnTo>
                  <a:pt x="7543" y="217170"/>
                </a:lnTo>
                <a:lnTo>
                  <a:pt x="4762" y="217170"/>
                </a:lnTo>
                <a:lnTo>
                  <a:pt x="3276" y="218440"/>
                </a:lnTo>
                <a:lnTo>
                  <a:pt x="2463" y="219710"/>
                </a:lnTo>
                <a:lnTo>
                  <a:pt x="1028" y="220980"/>
                </a:lnTo>
                <a:lnTo>
                  <a:pt x="0" y="222250"/>
                </a:lnTo>
                <a:lnTo>
                  <a:pt x="1955" y="226060"/>
                </a:lnTo>
                <a:lnTo>
                  <a:pt x="2095" y="227330"/>
                </a:lnTo>
                <a:lnTo>
                  <a:pt x="3073" y="232410"/>
                </a:lnTo>
                <a:lnTo>
                  <a:pt x="3467" y="234950"/>
                </a:lnTo>
                <a:lnTo>
                  <a:pt x="3556" y="237490"/>
                </a:lnTo>
                <a:lnTo>
                  <a:pt x="3200" y="241300"/>
                </a:lnTo>
                <a:lnTo>
                  <a:pt x="1447" y="241300"/>
                </a:lnTo>
                <a:lnTo>
                  <a:pt x="4940" y="246380"/>
                </a:lnTo>
                <a:lnTo>
                  <a:pt x="5753" y="248920"/>
                </a:lnTo>
                <a:lnTo>
                  <a:pt x="7251" y="250190"/>
                </a:lnTo>
                <a:lnTo>
                  <a:pt x="8991" y="252730"/>
                </a:lnTo>
                <a:lnTo>
                  <a:pt x="10541" y="255270"/>
                </a:lnTo>
                <a:lnTo>
                  <a:pt x="15392" y="264160"/>
                </a:lnTo>
                <a:lnTo>
                  <a:pt x="18148" y="271780"/>
                </a:lnTo>
                <a:lnTo>
                  <a:pt x="21069" y="278130"/>
                </a:lnTo>
                <a:lnTo>
                  <a:pt x="21717" y="279400"/>
                </a:lnTo>
                <a:lnTo>
                  <a:pt x="23990" y="280670"/>
                </a:lnTo>
                <a:lnTo>
                  <a:pt x="24879" y="283210"/>
                </a:lnTo>
                <a:lnTo>
                  <a:pt x="26581" y="285750"/>
                </a:lnTo>
                <a:lnTo>
                  <a:pt x="27927" y="288290"/>
                </a:lnTo>
                <a:lnTo>
                  <a:pt x="29095" y="290830"/>
                </a:lnTo>
                <a:lnTo>
                  <a:pt x="30365" y="290830"/>
                </a:lnTo>
                <a:lnTo>
                  <a:pt x="31508" y="292100"/>
                </a:lnTo>
                <a:lnTo>
                  <a:pt x="32283" y="293370"/>
                </a:lnTo>
                <a:lnTo>
                  <a:pt x="33007" y="294640"/>
                </a:lnTo>
                <a:lnTo>
                  <a:pt x="34277" y="294640"/>
                </a:lnTo>
                <a:lnTo>
                  <a:pt x="34937" y="295910"/>
                </a:lnTo>
                <a:lnTo>
                  <a:pt x="37020" y="297180"/>
                </a:lnTo>
                <a:lnTo>
                  <a:pt x="38658" y="298450"/>
                </a:lnTo>
                <a:lnTo>
                  <a:pt x="40411" y="300990"/>
                </a:lnTo>
                <a:lnTo>
                  <a:pt x="43357" y="300990"/>
                </a:lnTo>
                <a:lnTo>
                  <a:pt x="44513" y="302260"/>
                </a:lnTo>
                <a:lnTo>
                  <a:pt x="48361" y="304800"/>
                </a:lnTo>
                <a:lnTo>
                  <a:pt x="49974" y="306070"/>
                </a:lnTo>
                <a:lnTo>
                  <a:pt x="52349" y="309880"/>
                </a:lnTo>
                <a:lnTo>
                  <a:pt x="53505" y="311150"/>
                </a:lnTo>
                <a:lnTo>
                  <a:pt x="56388" y="312420"/>
                </a:lnTo>
                <a:lnTo>
                  <a:pt x="57746" y="313690"/>
                </a:lnTo>
                <a:lnTo>
                  <a:pt x="58407" y="314960"/>
                </a:lnTo>
                <a:lnTo>
                  <a:pt x="59182" y="316230"/>
                </a:lnTo>
                <a:lnTo>
                  <a:pt x="59550" y="317500"/>
                </a:lnTo>
                <a:lnTo>
                  <a:pt x="60388" y="316230"/>
                </a:lnTo>
                <a:lnTo>
                  <a:pt x="60845" y="317500"/>
                </a:lnTo>
                <a:lnTo>
                  <a:pt x="64046" y="321310"/>
                </a:lnTo>
                <a:lnTo>
                  <a:pt x="64922" y="327660"/>
                </a:lnTo>
                <a:lnTo>
                  <a:pt x="67221" y="335280"/>
                </a:lnTo>
                <a:lnTo>
                  <a:pt x="69494" y="336550"/>
                </a:lnTo>
                <a:lnTo>
                  <a:pt x="70256" y="344170"/>
                </a:lnTo>
                <a:lnTo>
                  <a:pt x="71145" y="342900"/>
                </a:lnTo>
                <a:lnTo>
                  <a:pt x="75882" y="351790"/>
                </a:lnTo>
                <a:lnTo>
                  <a:pt x="78790" y="356870"/>
                </a:lnTo>
                <a:lnTo>
                  <a:pt x="82029" y="361950"/>
                </a:lnTo>
                <a:lnTo>
                  <a:pt x="82791" y="360680"/>
                </a:lnTo>
                <a:lnTo>
                  <a:pt x="83261" y="360680"/>
                </a:lnTo>
                <a:lnTo>
                  <a:pt x="84010" y="361950"/>
                </a:lnTo>
                <a:lnTo>
                  <a:pt x="87668" y="361950"/>
                </a:lnTo>
                <a:lnTo>
                  <a:pt x="89560" y="363220"/>
                </a:lnTo>
                <a:lnTo>
                  <a:pt x="92024" y="363220"/>
                </a:lnTo>
                <a:lnTo>
                  <a:pt x="100291" y="368300"/>
                </a:lnTo>
                <a:lnTo>
                  <a:pt x="107721" y="367030"/>
                </a:lnTo>
                <a:lnTo>
                  <a:pt x="113842" y="370840"/>
                </a:lnTo>
                <a:lnTo>
                  <a:pt x="119532" y="373380"/>
                </a:lnTo>
                <a:lnTo>
                  <a:pt x="124815" y="377190"/>
                </a:lnTo>
                <a:lnTo>
                  <a:pt x="129451" y="381000"/>
                </a:lnTo>
                <a:lnTo>
                  <a:pt x="132384" y="383540"/>
                </a:lnTo>
                <a:lnTo>
                  <a:pt x="135102" y="387350"/>
                </a:lnTo>
                <a:lnTo>
                  <a:pt x="138836" y="388620"/>
                </a:lnTo>
                <a:lnTo>
                  <a:pt x="166166" y="360680"/>
                </a:lnTo>
                <a:lnTo>
                  <a:pt x="169773" y="344170"/>
                </a:lnTo>
                <a:lnTo>
                  <a:pt x="170599" y="342900"/>
                </a:lnTo>
                <a:lnTo>
                  <a:pt x="171424" y="341630"/>
                </a:lnTo>
                <a:lnTo>
                  <a:pt x="173291" y="340360"/>
                </a:lnTo>
                <a:lnTo>
                  <a:pt x="178904" y="336550"/>
                </a:lnTo>
                <a:lnTo>
                  <a:pt x="175387" y="334010"/>
                </a:lnTo>
                <a:lnTo>
                  <a:pt x="175069" y="332740"/>
                </a:lnTo>
                <a:lnTo>
                  <a:pt x="174231" y="332740"/>
                </a:lnTo>
                <a:lnTo>
                  <a:pt x="174180" y="333032"/>
                </a:lnTo>
                <a:lnTo>
                  <a:pt x="176504" y="335280"/>
                </a:lnTo>
                <a:lnTo>
                  <a:pt x="174320" y="336550"/>
                </a:lnTo>
                <a:lnTo>
                  <a:pt x="173901" y="336550"/>
                </a:lnTo>
                <a:lnTo>
                  <a:pt x="173278" y="337820"/>
                </a:lnTo>
                <a:lnTo>
                  <a:pt x="173050" y="339090"/>
                </a:lnTo>
                <a:lnTo>
                  <a:pt x="173189" y="339090"/>
                </a:lnTo>
                <a:lnTo>
                  <a:pt x="172783" y="340360"/>
                </a:lnTo>
                <a:lnTo>
                  <a:pt x="169506" y="340360"/>
                </a:lnTo>
                <a:lnTo>
                  <a:pt x="170624" y="339090"/>
                </a:lnTo>
                <a:lnTo>
                  <a:pt x="169303" y="337820"/>
                </a:lnTo>
                <a:lnTo>
                  <a:pt x="167982" y="336550"/>
                </a:lnTo>
                <a:lnTo>
                  <a:pt x="166878" y="337820"/>
                </a:lnTo>
                <a:lnTo>
                  <a:pt x="166535" y="336550"/>
                </a:lnTo>
                <a:lnTo>
                  <a:pt x="164541" y="334010"/>
                </a:lnTo>
                <a:lnTo>
                  <a:pt x="164693" y="332740"/>
                </a:lnTo>
                <a:lnTo>
                  <a:pt x="164884" y="330200"/>
                </a:lnTo>
                <a:lnTo>
                  <a:pt x="165366" y="328930"/>
                </a:lnTo>
                <a:lnTo>
                  <a:pt x="164719" y="326390"/>
                </a:lnTo>
                <a:lnTo>
                  <a:pt x="164858" y="325120"/>
                </a:lnTo>
                <a:lnTo>
                  <a:pt x="165404" y="325120"/>
                </a:lnTo>
                <a:lnTo>
                  <a:pt x="165468" y="323850"/>
                </a:lnTo>
                <a:lnTo>
                  <a:pt x="165315" y="321310"/>
                </a:lnTo>
                <a:lnTo>
                  <a:pt x="162775" y="323850"/>
                </a:lnTo>
                <a:lnTo>
                  <a:pt x="162356" y="320040"/>
                </a:lnTo>
                <a:lnTo>
                  <a:pt x="163017" y="320040"/>
                </a:lnTo>
                <a:lnTo>
                  <a:pt x="163207" y="321310"/>
                </a:lnTo>
                <a:lnTo>
                  <a:pt x="165315" y="321310"/>
                </a:lnTo>
                <a:lnTo>
                  <a:pt x="166217" y="321310"/>
                </a:lnTo>
                <a:lnTo>
                  <a:pt x="166395" y="320040"/>
                </a:lnTo>
                <a:lnTo>
                  <a:pt x="165582" y="320040"/>
                </a:lnTo>
                <a:lnTo>
                  <a:pt x="167005" y="318770"/>
                </a:lnTo>
                <a:lnTo>
                  <a:pt x="166255" y="317500"/>
                </a:lnTo>
                <a:lnTo>
                  <a:pt x="168770" y="317500"/>
                </a:lnTo>
                <a:lnTo>
                  <a:pt x="170675" y="316230"/>
                </a:lnTo>
                <a:lnTo>
                  <a:pt x="169329" y="313690"/>
                </a:lnTo>
                <a:lnTo>
                  <a:pt x="170802" y="311150"/>
                </a:lnTo>
                <a:lnTo>
                  <a:pt x="171742" y="309880"/>
                </a:lnTo>
                <a:lnTo>
                  <a:pt x="173393" y="308610"/>
                </a:lnTo>
                <a:lnTo>
                  <a:pt x="174053" y="311150"/>
                </a:lnTo>
                <a:lnTo>
                  <a:pt x="179095" y="309880"/>
                </a:lnTo>
                <a:lnTo>
                  <a:pt x="182092" y="316230"/>
                </a:lnTo>
                <a:lnTo>
                  <a:pt x="184416" y="318770"/>
                </a:lnTo>
                <a:lnTo>
                  <a:pt x="185966" y="321310"/>
                </a:lnTo>
                <a:lnTo>
                  <a:pt x="187693" y="317500"/>
                </a:lnTo>
                <a:lnTo>
                  <a:pt x="188937" y="321310"/>
                </a:lnTo>
                <a:lnTo>
                  <a:pt x="188683" y="321310"/>
                </a:lnTo>
                <a:lnTo>
                  <a:pt x="188772" y="323850"/>
                </a:lnTo>
                <a:lnTo>
                  <a:pt x="192405" y="323850"/>
                </a:lnTo>
                <a:lnTo>
                  <a:pt x="194551" y="325120"/>
                </a:lnTo>
                <a:lnTo>
                  <a:pt x="195414" y="327660"/>
                </a:lnTo>
                <a:lnTo>
                  <a:pt x="195681" y="327202"/>
                </a:lnTo>
                <a:lnTo>
                  <a:pt x="196202" y="328930"/>
                </a:lnTo>
                <a:lnTo>
                  <a:pt x="196659" y="328930"/>
                </a:lnTo>
                <a:lnTo>
                  <a:pt x="197866" y="331470"/>
                </a:lnTo>
                <a:lnTo>
                  <a:pt x="196456" y="334010"/>
                </a:lnTo>
                <a:lnTo>
                  <a:pt x="197116" y="337820"/>
                </a:lnTo>
                <a:lnTo>
                  <a:pt x="197548" y="339090"/>
                </a:lnTo>
                <a:lnTo>
                  <a:pt x="199224" y="340360"/>
                </a:lnTo>
                <a:lnTo>
                  <a:pt x="199555" y="341630"/>
                </a:lnTo>
                <a:lnTo>
                  <a:pt x="200291" y="342900"/>
                </a:lnTo>
                <a:lnTo>
                  <a:pt x="200406" y="344170"/>
                </a:lnTo>
                <a:lnTo>
                  <a:pt x="201028" y="345440"/>
                </a:lnTo>
                <a:lnTo>
                  <a:pt x="202006" y="346710"/>
                </a:lnTo>
                <a:lnTo>
                  <a:pt x="202717" y="347916"/>
                </a:lnTo>
                <a:lnTo>
                  <a:pt x="206806" y="346710"/>
                </a:lnTo>
                <a:lnTo>
                  <a:pt x="220052" y="340360"/>
                </a:lnTo>
                <a:lnTo>
                  <a:pt x="229247" y="335280"/>
                </a:lnTo>
                <a:lnTo>
                  <a:pt x="245059" y="327660"/>
                </a:lnTo>
                <a:lnTo>
                  <a:pt x="249224" y="326390"/>
                </a:lnTo>
                <a:lnTo>
                  <a:pt x="261721" y="322580"/>
                </a:lnTo>
                <a:lnTo>
                  <a:pt x="278587" y="318770"/>
                </a:lnTo>
                <a:lnTo>
                  <a:pt x="282689" y="317500"/>
                </a:lnTo>
                <a:lnTo>
                  <a:pt x="294995" y="313690"/>
                </a:lnTo>
                <a:lnTo>
                  <a:pt x="295503" y="312420"/>
                </a:lnTo>
                <a:lnTo>
                  <a:pt x="293598" y="309880"/>
                </a:lnTo>
                <a:lnTo>
                  <a:pt x="295338" y="308610"/>
                </a:lnTo>
                <a:lnTo>
                  <a:pt x="297751" y="306070"/>
                </a:lnTo>
                <a:lnTo>
                  <a:pt x="301625" y="307340"/>
                </a:lnTo>
                <a:lnTo>
                  <a:pt x="303110" y="306070"/>
                </a:lnTo>
                <a:lnTo>
                  <a:pt x="304609" y="304800"/>
                </a:lnTo>
                <a:lnTo>
                  <a:pt x="308495" y="300990"/>
                </a:lnTo>
                <a:lnTo>
                  <a:pt x="308457" y="295910"/>
                </a:lnTo>
                <a:lnTo>
                  <a:pt x="314185" y="297180"/>
                </a:lnTo>
                <a:lnTo>
                  <a:pt x="315633" y="297180"/>
                </a:lnTo>
                <a:lnTo>
                  <a:pt x="318338" y="298450"/>
                </a:lnTo>
                <a:lnTo>
                  <a:pt x="324535" y="298450"/>
                </a:lnTo>
                <a:lnTo>
                  <a:pt x="332790" y="295910"/>
                </a:lnTo>
                <a:lnTo>
                  <a:pt x="334835" y="290830"/>
                </a:lnTo>
                <a:lnTo>
                  <a:pt x="333184" y="303530"/>
                </a:lnTo>
                <a:lnTo>
                  <a:pt x="333375" y="303530"/>
                </a:lnTo>
                <a:lnTo>
                  <a:pt x="332955" y="304800"/>
                </a:lnTo>
                <a:lnTo>
                  <a:pt x="333971" y="304800"/>
                </a:lnTo>
                <a:lnTo>
                  <a:pt x="336753" y="308343"/>
                </a:lnTo>
                <a:lnTo>
                  <a:pt x="336956" y="307340"/>
                </a:lnTo>
                <a:lnTo>
                  <a:pt x="336969" y="308254"/>
                </a:lnTo>
                <a:lnTo>
                  <a:pt x="337642" y="307340"/>
                </a:lnTo>
                <a:lnTo>
                  <a:pt x="337908" y="308610"/>
                </a:lnTo>
                <a:lnTo>
                  <a:pt x="338797" y="308610"/>
                </a:lnTo>
                <a:lnTo>
                  <a:pt x="338213" y="309880"/>
                </a:lnTo>
                <a:lnTo>
                  <a:pt x="340080" y="309880"/>
                </a:lnTo>
                <a:lnTo>
                  <a:pt x="340956" y="311150"/>
                </a:lnTo>
                <a:lnTo>
                  <a:pt x="341579" y="311150"/>
                </a:lnTo>
                <a:lnTo>
                  <a:pt x="341617" y="309880"/>
                </a:lnTo>
                <a:lnTo>
                  <a:pt x="341782" y="311150"/>
                </a:lnTo>
                <a:lnTo>
                  <a:pt x="341325" y="313690"/>
                </a:lnTo>
                <a:lnTo>
                  <a:pt x="342011" y="314960"/>
                </a:lnTo>
                <a:lnTo>
                  <a:pt x="342696" y="315925"/>
                </a:lnTo>
                <a:lnTo>
                  <a:pt x="343242" y="314960"/>
                </a:lnTo>
                <a:lnTo>
                  <a:pt x="343979" y="314960"/>
                </a:lnTo>
                <a:lnTo>
                  <a:pt x="344157" y="313690"/>
                </a:lnTo>
                <a:lnTo>
                  <a:pt x="344258" y="314960"/>
                </a:lnTo>
                <a:lnTo>
                  <a:pt x="345643" y="313690"/>
                </a:lnTo>
                <a:lnTo>
                  <a:pt x="345020" y="314960"/>
                </a:lnTo>
                <a:lnTo>
                  <a:pt x="346189" y="317500"/>
                </a:lnTo>
                <a:lnTo>
                  <a:pt x="346519" y="316636"/>
                </a:lnTo>
                <a:lnTo>
                  <a:pt x="346621" y="316230"/>
                </a:lnTo>
                <a:lnTo>
                  <a:pt x="346621" y="316369"/>
                </a:lnTo>
                <a:lnTo>
                  <a:pt x="346671" y="316230"/>
                </a:lnTo>
                <a:lnTo>
                  <a:pt x="346633" y="317500"/>
                </a:lnTo>
                <a:lnTo>
                  <a:pt x="347408" y="317500"/>
                </a:lnTo>
                <a:lnTo>
                  <a:pt x="347014" y="318770"/>
                </a:lnTo>
                <a:lnTo>
                  <a:pt x="346773" y="320040"/>
                </a:lnTo>
                <a:lnTo>
                  <a:pt x="346468" y="320040"/>
                </a:lnTo>
                <a:lnTo>
                  <a:pt x="346862" y="321310"/>
                </a:lnTo>
                <a:lnTo>
                  <a:pt x="344487" y="321310"/>
                </a:lnTo>
                <a:lnTo>
                  <a:pt x="344551" y="322580"/>
                </a:lnTo>
                <a:lnTo>
                  <a:pt x="343992" y="322580"/>
                </a:lnTo>
                <a:lnTo>
                  <a:pt x="343928" y="321310"/>
                </a:lnTo>
                <a:lnTo>
                  <a:pt x="343611" y="320040"/>
                </a:lnTo>
                <a:lnTo>
                  <a:pt x="343433" y="320040"/>
                </a:lnTo>
                <a:lnTo>
                  <a:pt x="343712" y="318770"/>
                </a:lnTo>
                <a:lnTo>
                  <a:pt x="343395" y="318770"/>
                </a:lnTo>
                <a:lnTo>
                  <a:pt x="343039" y="317500"/>
                </a:lnTo>
                <a:lnTo>
                  <a:pt x="343738" y="317500"/>
                </a:lnTo>
                <a:lnTo>
                  <a:pt x="343674" y="316230"/>
                </a:lnTo>
                <a:lnTo>
                  <a:pt x="339026" y="320040"/>
                </a:lnTo>
                <a:lnTo>
                  <a:pt x="337985" y="316230"/>
                </a:lnTo>
                <a:lnTo>
                  <a:pt x="337667" y="316230"/>
                </a:lnTo>
                <a:lnTo>
                  <a:pt x="338048" y="314960"/>
                </a:lnTo>
                <a:lnTo>
                  <a:pt x="337807" y="313690"/>
                </a:lnTo>
                <a:lnTo>
                  <a:pt x="336804" y="313690"/>
                </a:lnTo>
                <a:lnTo>
                  <a:pt x="336524" y="312420"/>
                </a:lnTo>
                <a:lnTo>
                  <a:pt x="336054" y="312420"/>
                </a:lnTo>
                <a:lnTo>
                  <a:pt x="336435" y="311150"/>
                </a:lnTo>
                <a:lnTo>
                  <a:pt x="335749" y="311150"/>
                </a:lnTo>
                <a:lnTo>
                  <a:pt x="335711" y="309880"/>
                </a:lnTo>
                <a:lnTo>
                  <a:pt x="332549" y="308610"/>
                </a:lnTo>
                <a:lnTo>
                  <a:pt x="334873" y="308610"/>
                </a:lnTo>
                <a:lnTo>
                  <a:pt x="333171" y="307340"/>
                </a:lnTo>
                <a:lnTo>
                  <a:pt x="331216" y="307340"/>
                </a:lnTo>
                <a:lnTo>
                  <a:pt x="330441" y="306070"/>
                </a:lnTo>
                <a:lnTo>
                  <a:pt x="330047" y="304800"/>
                </a:lnTo>
                <a:lnTo>
                  <a:pt x="328282" y="304800"/>
                </a:lnTo>
                <a:lnTo>
                  <a:pt x="327152" y="303530"/>
                </a:lnTo>
                <a:lnTo>
                  <a:pt x="326186" y="304800"/>
                </a:lnTo>
                <a:lnTo>
                  <a:pt x="324815" y="306070"/>
                </a:lnTo>
                <a:lnTo>
                  <a:pt x="323088" y="307340"/>
                </a:lnTo>
                <a:lnTo>
                  <a:pt x="320979" y="306070"/>
                </a:lnTo>
                <a:lnTo>
                  <a:pt x="320611" y="307340"/>
                </a:lnTo>
                <a:lnTo>
                  <a:pt x="320535" y="308610"/>
                </a:lnTo>
                <a:lnTo>
                  <a:pt x="320268" y="311150"/>
                </a:lnTo>
                <a:lnTo>
                  <a:pt x="319735" y="312343"/>
                </a:lnTo>
                <a:lnTo>
                  <a:pt x="319735" y="318770"/>
                </a:lnTo>
                <a:lnTo>
                  <a:pt x="318909" y="317500"/>
                </a:lnTo>
                <a:lnTo>
                  <a:pt x="319049" y="317500"/>
                </a:lnTo>
                <a:lnTo>
                  <a:pt x="319735" y="318770"/>
                </a:lnTo>
                <a:lnTo>
                  <a:pt x="319735" y="312343"/>
                </a:lnTo>
                <a:lnTo>
                  <a:pt x="318947" y="313690"/>
                </a:lnTo>
                <a:lnTo>
                  <a:pt x="318960" y="314960"/>
                </a:lnTo>
                <a:lnTo>
                  <a:pt x="318884" y="316230"/>
                </a:lnTo>
                <a:lnTo>
                  <a:pt x="318757" y="316230"/>
                </a:lnTo>
                <a:lnTo>
                  <a:pt x="318566" y="316230"/>
                </a:lnTo>
                <a:lnTo>
                  <a:pt x="318795" y="314960"/>
                </a:lnTo>
                <a:lnTo>
                  <a:pt x="318287" y="316230"/>
                </a:lnTo>
                <a:lnTo>
                  <a:pt x="318439" y="316395"/>
                </a:lnTo>
                <a:lnTo>
                  <a:pt x="318516" y="316230"/>
                </a:lnTo>
                <a:lnTo>
                  <a:pt x="318541" y="316636"/>
                </a:lnTo>
                <a:lnTo>
                  <a:pt x="318249" y="317169"/>
                </a:lnTo>
                <a:lnTo>
                  <a:pt x="318236" y="317500"/>
                </a:lnTo>
                <a:lnTo>
                  <a:pt x="319570" y="318770"/>
                </a:lnTo>
                <a:lnTo>
                  <a:pt x="322262" y="321310"/>
                </a:lnTo>
                <a:lnTo>
                  <a:pt x="324053" y="323850"/>
                </a:lnTo>
                <a:lnTo>
                  <a:pt x="329018" y="328930"/>
                </a:lnTo>
                <a:lnTo>
                  <a:pt x="333921" y="332740"/>
                </a:lnTo>
                <a:lnTo>
                  <a:pt x="338912" y="337820"/>
                </a:lnTo>
                <a:lnTo>
                  <a:pt x="349389" y="345440"/>
                </a:lnTo>
                <a:lnTo>
                  <a:pt x="354749" y="345440"/>
                </a:lnTo>
                <a:lnTo>
                  <a:pt x="358825" y="340360"/>
                </a:lnTo>
                <a:lnTo>
                  <a:pt x="360260" y="339090"/>
                </a:lnTo>
                <a:lnTo>
                  <a:pt x="364566" y="335280"/>
                </a:lnTo>
                <a:lnTo>
                  <a:pt x="363537" y="332740"/>
                </a:lnTo>
                <a:lnTo>
                  <a:pt x="363601" y="334010"/>
                </a:lnTo>
                <a:lnTo>
                  <a:pt x="363029" y="334010"/>
                </a:lnTo>
                <a:lnTo>
                  <a:pt x="363169" y="335280"/>
                </a:lnTo>
                <a:lnTo>
                  <a:pt x="362991" y="335280"/>
                </a:lnTo>
                <a:lnTo>
                  <a:pt x="362102" y="336550"/>
                </a:lnTo>
                <a:lnTo>
                  <a:pt x="361327" y="337820"/>
                </a:lnTo>
                <a:lnTo>
                  <a:pt x="359994" y="339090"/>
                </a:lnTo>
                <a:lnTo>
                  <a:pt x="358394" y="336550"/>
                </a:lnTo>
                <a:lnTo>
                  <a:pt x="360730" y="335280"/>
                </a:lnTo>
                <a:lnTo>
                  <a:pt x="360680" y="334010"/>
                </a:lnTo>
                <a:lnTo>
                  <a:pt x="360641" y="332740"/>
                </a:lnTo>
                <a:lnTo>
                  <a:pt x="359765" y="334010"/>
                </a:lnTo>
                <a:lnTo>
                  <a:pt x="359752" y="332740"/>
                </a:lnTo>
                <a:lnTo>
                  <a:pt x="360146" y="332740"/>
                </a:lnTo>
                <a:lnTo>
                  <a:pt x="360045" y="331470"/>
                </a:lnTo>
                <a:lnTo>
                  <a:pt x="363601" y="331470"/>
                </a:lnTo>
                <a:lnTo>
                  <a:pt x="364794" y="330200"/>
                </a:lnTo>
                <a:lnTo>
                  <a:pt x="362991" y="328930"/>
                </a:lnTo>
                <a:lnTo>
                  <a:pt x="364413" y="327660"/>
                </a:lnTo>
                <a:lnTo>
                  <a:pt x="365188" y="326390"/>
                </a:lnTo>
                <a:lnTo>
                  <a:pt x="364617" y="325120"/>
                </a:lnTo>
                <a:lnTo>
                  <a:pt x="365252" y="323850"/>
                </a:lnTo>
                <a:lnTo>
                  <a:pt x="364401" y="323850"/>
                </a:lnTo>
                <a:lnTo>
                  <a:pt x="364121" y="322580"/>
                </a:lnTo>
                <a:lnTo>
                  <a:pt x="364312" y="323850"/>
                </a:lnTo>
                <a:lnTo>
                  <a:pt x="362483" y="323850"/>
                </a:lnTo>
                <a:lnTo>
                  <a:pt x="363143" y="322580"/>
                </a:lnTo>
                <a:lnTo>
                  <a:pt x="364007" y="322580"/>
                </a:lnTo>
                <a:lnTo>
                  <a:pt x="364756" y="321310"/>
                </a:lnTo>
                <a:lnTo>
                  <a:pt x="366014" y="321310"/>
                </a:lnTo>
                <a:lnTo>
                  <a:pt x="367538" y="322580"/>
                </a:lnTo>
                <a:lnTo>
                  <a:pt x="370979" y="322580"/>
                </a:lnTo>
                <a:lnTo>
                  <a:pt x="371475" y="323850"/>
                </a:lnTo>
                <a:lnTo>
                  <a:pt x="372859" y="323850"/>
                </a:lnTo>
                <a:lnTo>
                  <a:pt x="371970" y="325120"/>
                </a:lnTo>
                <a:lnTo>
                  <a:pt x="372846" y="325120"/>
                </a:lnTo>
                <a:lnTo>
                  <a:pt x="373786" y="326390"/>
                </a:lnTo>
                <a:lnTo>
                  <a:pt x="373507" y="328930"/>
                </a:lnTo>
                <a:lnTo>
                  <a:pt x="374421" y="328930"/>
                </a:lnTo>
                <a:lnTo>
                  <a:pt x="374662" y="327660"/>
                </a:lnTo>
                <a:lnTo>
                  <a:pt x="374040" y="327660"/>
                </a:lnTo>
                <a:lnTo>
                  <a:pt x="374129" y="326390"/>
                </a:lnTo>
                <a:lnTo>
                  <a:pt x="374573" y="325120"/>
                </a:lnTo>
                <a:lnTo>
                  <a:pt x="375843" y="325120"/>
                </a:lnTo>
                <a:lnTo>
                  <a:pt x="375920" y="326390"/>
                </a:lnTo>
                <a:lnTo>
                  <a:pt x="377367" y="326390"/>
                </a:lnTo>
                <a:lnTo>
                  <a:pt x="378358" y="327660"/>
                </a:lnTo>
                <a:lnTo>
                  <a:pt x="378498" y="323850"/>
                </a:lnTo>
                <a:lnTo>
                  <a:pt x="378269" y="323850"/>
                </a:lnTo>
                <a:lnTo>
                  <a:pt x="378460" y="322580"/>
                </a:lnTo>
                <a:lnTo>
                  <a:pt x="378917" y="321310"/>
                </a:lnTo>
                <a:lnTo>
                  <a:pt x="379488" y="321310"/>
                </a:lnTo>
                <a:lnTo>
                  <a:pt x="381165" y="320040"/>
                </a:lnTo>
                <a:lnTo>
                  <a:pt x="381609" y="321310"/>
                </a:lnTo>
                <a:lnTo>
                  <a:pt x="383590" y="321310"/>
                </a:lnTo>
                <a:lnTo>
                  <a:pt x="384479" y="322580"/>
                </a:lnTo>
                <a:lnTo>
                  <a:pt x="384695" y="323850"/>
                </a:lnTo>
                <a:lnTo>
                  <a:pt x="384835" y="325120"/>
                </a:lnTo>
                <a:lnTo>
                  <a:pt x="384340" y="325120"/>
                </a:lnTo>
                <a:lnTo>
                  <a:pt x="386638" y="326390"/>
                </a:lnTo>
                <a:lnTo>
                  <a:pt x="389064" y="323850"/>
                </a:lnTo>
                <a:lnTo>
                  <a:pt x="391414" y="325120"/>
                </a:lnTo>
                <a:lnTo>
                  <a:pt x="393026" y="325120"/>
                </a:lnTo>
                <a:lnTo>
                  <a:pt x="393839" y="323850"/>
                </a:lnTo>
                <a:lnTo>
                  <a:pt x="394652" y="322580"/>
                </a:lnTo>
                <a:lnTo>
                  <a:pt x="396303" y="322580"/>
                </a:lnTo>
                <a:lnTo>
                  <a:pt x="398653" y="321310"/>
                </a:lnTo>
                <a:lnTo>
                  <a:pt x="400913" y="322580"/>
                </a:lnTo>
                <a:lnTo>
                  <a:pt x="409117" y="322580"/>
                </a:lnTo>
                <a:lnTo>
                  <a:pt x="416115" y="321310"/>
                </a:lnTo>
                <a:lnTo>
                  <a:pt x="418261" y="316230"/>
                </a:lnTo>
                <a:lnTo>
                  <a:pt x="418807" y="314960"/>
                </a:lnTo>
                <a:lnTo>
                  <a:pt x="420522" y="313690"/>
                </a:lnTo>
                <a:lnTo>
                  <a:pt x="424637" y="312420"/>
                </a:lnTo>
                <a:lnTo>
                  <a:pt x="425284" y="308610"/>
                </a:lnTo>
                <a:lnTo>
                  <a:pt x="425869" y="307340"/>
                </a:lnTo>
                <a:lnTo>
                  <a:pt x="426453" y="306070"/>
                </a:lnTo>
                <a:lnTo>
                  <a:pt x="423837" y="302260"/>
                </a:lnTo>
                <a:lnTo>
                  <a:pt x="421678" y="299720"/>
                </a:lnTo>
                <a:lnTo>
                  <a:pt x="420547" y="298450"/>
                </a:lnTo>
                <a:lnTo>
                  <a:pt x="419430" y="297180"/>
                </a:lnTo>
                <a:lnTo>
                  <a:pt x="417474" y="293370"/>
                </a:lnTo>
                <a:lnTo>
                  <a:pt x="413727" y="294640"/>
                </a:lnTo>
                <a:lnTo>
                  <a:pt x="405422" y="298450"/>
                </a:lnTo>
                <a:lnTo>
                  <a:pt x="404291" y="293370"/>
                </a:lnTo>
                <a:lnTo>
                  <a:pt x="398564" y="288290"/>
                </a:lnTo>
                <a:lnTo>
                  <a:pt x="396011" y="287020"/>
                </a:lnTo>
                <a:lnTo>
                  <a:pt x="392899" y="287020"/>
                </a:lnTo>
                <a:lnTo>
                  <a:pt x="390664" y="285750"/>
                </a:lnTo>
                <a:lnTo>
                  <a:pt x="384797" y="280670"/>
                </a:lnTo>
                <a:lnTo>
                  <a:pt x="383336" y="279400"/>
                </a:lnTo>
                <a:lnTo>
                  <a:pt x="374548" y="279400"/>
                </a:lnTo>
                <a:lnTo>
                  <a:pt x="365163" y="280670"/>
                </a:lnTo>
                <a:lnTo>
                  <a:pt x="364185" y="275590"/>
                </a:lnTo>
                <a:lnTo>
                  <a:pt x="359194" y="271780"/>
                </a:lnTo>
                <a:lnTo>
                  <a:pt x="358787" y="270510"/>
                </a:lnTo>
                <a:lnTo>
                  <a:pt x="358292" y="265430"/>
                </a:lnTo>
                <a:lnTo>
                  <a:pt x="358216" y="264160"/>
                </a:lnTo>
                <a:lnTo>
                  <a:pt x="357860" y="262890"/>
                </a:lnTo>
                <a:lnTo>
                  <a:pt x="357327" y="261620"/>
                </a:lnTo>
                <a:lnTo>
                  <a:pt x="356997" y="261620"/>
                </a:lnTo>
                <a:lnTo>
                  <a:pt x="357225" y="262890"/>
                </a:lnTo>
                <a:lnTo>
                  <a:pt x="356958" y="261620"/>
                </a:lnTo>
                <a:lnTo>
                  <a:pt x="355650" y="261620"/>
                </a:lnTo>
                <a:lnTo>
                  <a:pt x="354888" y="260350"/>
                </a:lnTo>
                <a:lnTo>
                  <a:pt x="354584" y="259080"/>
                </a:lnTo>
                <a:lnTo>
                  <a:pt x="354164" y="259080"/>
                </a:lnTo>
                <a:lnTo>
                  <a:pt x="354164" y="257810"/>
                </a:lnTo>
                <a:lnTo>
                  <a:pt x="353872" y="257810"/>
                </a:lnTo>
                <a:lnTo>
                  <a:pt x="354101" y="256540"/>
                </a:lnTo>
                <a:lnTo>
                  <a:pt x="353758" y="256540"/>
                </a:lnTo>
                <a:lnTo>
                  <a:pt x="354177" y="254000"/>
                </a:lnTo>
                <a:lnTo>
                  <a:pt x="352755" y="254000"/>
                </a:lnTo>
                <a:lnTo>
                  <a:pt x="351599" y="252730"/>
                </a:lnTo>
                <a:lnTo>
                  <a:pt x="350037" y="251460"/>
                </a:lnTo>
                <a:lnTo>
                  <a:pt x="349427" y="250190"/>
                </a:lnTo>
                <a:lnTo>
                  <a:pt x="348399" y="250190"/>
                </a:lnTo>
                <a:lnTo>
                  <a:pt x="348272" y="247650"/>
                </a:lnTo>
                <a:lnTo>
                  <a:pt x="347573" y="246380"/>
                </a:lnTo>
                <a:lnTo>
                  <a:pt x="346913" y="245110"/>
                </a:lnTo>
                <a:lnTo>
                  <a:pt x="346621" y="245110"/>
                </a:lnTo>
                <a:lnTo>
                  <a:pt x="345986" y="243840"/>
                </a:lnTo>
                <a:lnTo>
                  <a:pt x="345732" y="242570"/>
                </a:lnTo>
                <a:lnTo>
                  <a:pt x="345046" y="241300"/>
                </a:lnTo>
                <a:lnTo>
                  <a:pt x="345262" y="240030"/>
                </a:lnTo>
                <a:lnTo>
                  <a:pt x="344906" y="238760"/>
                </a:lnTo>
                <a:lnTo>
                  <a:pt x="344284" y="238760"/>
                </a:lnTo>
                <a:lnTo>
                  <a:pt x="344220" y="237490"/>
                </a:lnTo>
                <a:lnTo>
                  <a:pt x="343839" y="237490"/>
                </a:lnTo>
                <a:lnTo>
                  <a:pt x="343941" y="235839"/>
                </a:lnTo>
                <a:lnTo>
                  <a:pt x="343750" y="234950"/>
                </a:lnTo>
                <a:lnTo>
                  <a:pt x="343306" y="233680"/>
                </a:lnTo>
                <a:lnTo>
                  <a:pt x="343458" y="233680"/>
                </a:lnTo>
                <a:lnTo>
                  <a:pt x="342430" y="232410"/>
                </a:lnTo>
                <a:lnTo>
                  <a:pt x="341147" y="229870"/>
                </a:lnTo>
                <a:lnTo>
                  <a:pt x="340258" y="228600"/>
                </a:lnTo>
                <a:lnTo>
                  <a:pt x="340055" y="227330"/>
                </a:lnTo>
                <a:lnTo>
                  <a:pt x="338531" y="228600"/>
                </a:lnTo>
                <a:lnTo>
                  <a:pt x="336918" y="227330"/>
                </a:lnTo>
                <a:lnTo>
                  <a:pt x="338404" y="226060"/>
                </a:lnTo>
                <a:lnTo>
                  <a:pt x="337858" y="224790"/>
                </a:lnTo>
                <a:lnTo>
                  <a:pt x="337781" y="223520"/>
                </a:lnTo>
                <a:lnTo>
                  <a:pt x="336219" y="223520"/>
                </a:lnTo>
                <a:lnTo>
                  <a:pt x="336080" y="222250"/>
                </a:lnTo>
                <a:lnTo>
                  <a:pt x="335394" y="222250"/>
                </a:lnTo>
                <a:lnTo>
                  <a:pt x="333590" y="223520"/>
                </a:lnTo>
                <a:lnTo>
                  <a:pt x="333590" y="217170"/>
                </a:lnTo>
                <a:lnTo>
                  <a:pt x="333984" y="217170"/>
                </a:lnTo>
                <a:lnTo>
                  <a:pt x="333654" y="215900"/>
                </a:lnTo>
                <a:lnTo>
                  <a:pt x="333832" y="215900"/>
                </a:lnTo>
                <a:lnTo>
                  <a:pt x="333908" y="214630"/>
                </a:lnTo>
                <a:lnTo>
                  <a:pt x="333400" y="215900"/>
                </a:lnTo>
                <a:lnTo>
                  <a:pt x="333413" y="214630"/>
                </a:lnTo>
                <a:lnTo>
                  <a:pt x="333082" y="214630"/>
                </a:lnTo>
                <a:lnTo>
                  <a:pt x="332828" y="213360"/>
                </a:lnTo>
                <a:lnTo>
                  <a:pt x="332689" y="213360"/>
                </a:lnTo>
                <a:lnTo>
                  <a:pt x="332460" y="212090"/>
                </a:lnTo>
                <a:lnTo>
                  <a:pt x="331508" y="210820"/>
                </a:lnTo>
                <a:lnTo>
                  <a:pt x="332117" y="209550"/>
                </a:lnTo>
                <a:lnTo>
                  <a:pt x="331736" y="208280"/>
                </a:lnTo>
                <a:lnTo>
                  <a:pt x="329260" y="209550"/>
                </a:lnTo>
                <a:lnTo>
                  <a:pt x="329399" y="205740"/>
                </a:lnTo>
                <a:lnTo>
                  <a:pt x="329450" y="204470"/>
                </a:lnTo>
                <a:lnTo>
                  <a:pt x="328930" y="203200"/>
                </a:lnTo>
                <a:lnTo>
                  <a:pt x="326898" y="201930"/>
                </a:lnTo>
                <a:lnTo>
                  <a:pt x="327660" y="199390"/>
                </a:lnTo>
                <a:lnTo>
                  <a:pt x="327507" y="196850"/>
                </a:lnTo>
                <a:lnTo>
                  <a:pt x="326491" y="196850"/>
                </a:lnTo>
                <a:lnTo>
                  <a:pt x="326313" y="194310"/>
                </a:lnTo>
                <a:lnTo>
                  <a:pt x="328358" y="191770"/>
                </a:lnTo>
                <a:lnTo>
                  <a:pt x="327952" y="189230"/>
                </a:lnTo>
                <a:lnTo>
                  <a:pt x="327126" y="186690"/>
                </a:lnTo>
                <a:lnTo>
                  <a:pt x="328295" y="184150"/>
                </a:lnTo>
                <a:lnTo>
                  <a:pt x="327596" y="182880"/>
                </a:lnTo>
                <a:lnTo>
                  <a:pt x="327152" y="181610"/>
                </a:lnTo>
                <a:lnTo>
                  <a:pt x="328091" y="181610"/>
                </a:lnTo>
                <a:lnTo>
                  <a:pt x="327139" y="180340"/>
                </a:lnTo>
                <a:lnTo>
                  <a:pt x="326478" y="179070"/>
                </a:lnTo>
                <a:lnTo>
                  <a:pt x="324764" y="179070"/>
                </a:lnTo>
                <a:lnTo>
                  <a:pt x="324954" y="177800"/>
                </a:lnTo>
                <a:lnTo>
                  <a:pt x="325145" y="176530"/>
                </a:lnTo>
                <a:lnTo>
                  <a:pt x="325196" y="175260"/>
                </a:lnTo>
                <a:lnTo>
                  <a:pt x="325539" y="173990"/>
                </a:lnTo>
                <a:lnTo>
                  <a:pt x="323430" y="173990"/>
                </a:lnTo>
                <a:lnTo>
                  <a:pt x="321602" y="171450"/>
                </a:lnTo>
                <a:lnTo>
                  <a:pt x="323672" y="168910"/>
                </a:lnTo>
                <a:lnTo>
                  <a:pt x="321818" y="166370"/>
                </a:lnTo>
                <a:lnTo>
                  <a:pt x="321335" y="166370"/>
                </a:lnTo>
                <a:lnTo>
                  <a:pt x="321195" y="165100"/>
                </a:lnTo>
                <a:lnTo>
                  <a:pt x="321360" y="163830"/>
                </a:lnTo>
                <a:lnTo>
                  <a:pt x="321233" y="163830"/>
                </a:lnTo>
                <a:lnTo>
                  <a:pt x="320497" y="162560"/>
                </a:lnTo>
                <a:lnTo>
                  <a:pt x="321411" y="162560"/>
                </a:lnTo>
                <a:lnTo>
                  <a:pt x="320382" y="161290"/>
                </a:lnTo>
                <a:lnTo>
                  <a:pt x="322618" y="162560"/>
                </a:lnTo>
                <a:lnTo>
                  <a:pt x="323570" y="161290"/>
                </a:lnTo>
                <a:lnTo>
                  <a:pt x="324434" y="161290"/>
                </a:lnTo>
                <a:lnTo>
                  <a:pt x="324612" y="160020"/>
                </a:lnTo>
                <a:lnTo>
                  <a:pt x="325031" y="158750"/>
                </a:lnTo>
                <a:lnTo>
                  <a:pt x="324281" y="158750"/>
                </a:lnTo>
                <a:lnTo>
                  <a:pt x="325767" y="154940"/>
                </a:lnTo>
                <a:lnTo>
                  <a:pt x="326047" y="153670"/>
                </a:lnTo>
                <a:lnTo>
                  <a:pt x="326745" y="153670"/>
                </a:lnTo>
                <a:lnTo>
                  <a:pt x="327063" y="152400"/>
                </a:lnTo>
                <a:lnTo>
                  <a:pt x="327279" y="151130"/>
                </a:lnTo>
                <a:lnTo>
                  <a:pt x="323240" y="151130"/>
                </a:lnTo>
                <a:lnTo>
                  <a:pt x="326009" y="148590"/>
                </a:lnTo>
                <a:lnTo>
                  <a:pt x="324764" y="148590"/>
                </a:lnTo>
                <a:lnTo>
                  <a:pt x="324065" y="149860"/>
                </a:lnTo>
                <a:lnTo>
                  <a:pt x="324002" y="148590"/>
                </a:lnTo>
                <a:lnTo>
                  <a:pt x="322389" y="148590"/>
                </a:lnTo>
                <a:lnTo>
                  <a:pt x="321348" y="147320"/>
                </a:lnTo>
                <a:lnTo>
                  <a:pt x="320675" y="148590"/>
                </a:lnTo>
                <a:lnTo>
                  <a:pt x="318985" y="148590"/>
                </a:lnTo>
                <a:lnTo>
                  <a:pt x="319062" y="149860"/>
                </a:lnTo>
                <a:lnTo>
                  <a:pt x="318071" y="149860"/>
                </a:lnTo>
                <a:lnTo>
                  <a:pt x="318490" y="151130"/>
                </a:lnTo>
                <a:lnTo>
                  <a:pt x="316649" y="151130"/>
                </a:lnTo>
                <a:lnTo>
                  <a:pt x="317271" y="149860"/>
                </a:lnTo>
                <a:lnTo>
                  <a:pt x="314299" y="148590"/>
                </a:lnTo>
                <a:lnTo>
                  <a:pt x="314109" y="148590"/>
                </a:lnTo>
                <a:lnTo>
                  <a:pt x="314540" y="146050"/>
                </a:lnTo>
                <a:lnTo>
                  <a:pt x="315150" y="144780"/>
                </a:lnTo>
                <a:lnTo>
                  <a:pt x="312788" y="146050"/>
                </a:lnTo>
                <a:lnTo>
                  <a:pt x="313118" y="144780"/>
                </a:lnTo>
                <a:lnTo>
                  <a:pt x="313258" y="144780"/>
                </a:lnTo>
                <a:lnTo>
                  <a:pt x="314159" y="143510"/>
                </a:lnTo>
                <a:lnTo>
                  <a:pt x="314210" y="144780"/>
                </a:lnTo>
                <a:lnTo>
                  <a:pt x="315150" y="144780"/>
                </a:lnTo>
                <a:lnTo>
                  <a:pt x="319227" y="144780"/>
                </a:lnTo>
                <a:lnTo>
                  <a:pt x="319341" y="146621"/>
                </a:lnTo>
                <a:lnTo>
                  <a:pt x="319493" y="147320"/>
                </a:lnTo>
                <a:lnTo>
                  <a:pt x="320713" y="146050"/>
                </a:lnTo>
                <a:lnTo>
                  <a:pt x="320560" y="146050"/>
                </a:lnTo>
                <a:lnTo>
                  <a:pt x="321716" y="144780"/>
                </a:lnTo>
                <a:lnTo>
                  <a:pt x="321856" y="146050"/>
                </a:lnTo>
                <a:lnTo>
                  <a:pt x="320713" y="146050"/>
                </a:lnTo>
                <a:lnTo>
                  <a:pt x="321868" y="147320"/>
                </a:lnTo>
                <a:lnTo>
                  <a:pt x="323075" y="146050"/>
                </a:lnTo>
                <a:lnTo>
                  <a:pt x="324040" y="146050"/>
                </a:lnTo>
                <a:lnTo>
                  <a:pt x="324713" y="147320"/>
                </a:lnTo>
                <a:lnTo>
                  <a:pt x="325335" y="147320"/>
                </a:lnTo>
                <a:lnTo>
                  <a:pt x="325704" y="146050"/>
                </a:lnTo>
                <a:lnTo>
                  <a:pt x="327507" y="146050"/>
                </a:lnTo>
                <a:lnTo>
                  <a:pt x="327787" y="144780"/>
                </a:lnTo>
                <a:lnTo>
                  <a:pt x="328714" y="144780"/>
                </a:lnTo>
                <a:lnTo>
                  <a:pt x="328650" y="143510"/>
                </a:lnTo>
                <a:lnTo>
                  <a:pt x="329869" y="143510"/>
                </a:lnTo>
                <a:lnTo>
                  <a:pt x="329971" y="142240"/>
                </a:lnTo>
                <a:lnTo>
                  <a:pt x="329996" y="143510"/>
                </a:lnTo>
                <a:lnTo>
                  <a:pt x="331838" y="143510"/>
                </a:lnTo>
                <a:lnTo>
                  <a:pt x="331355" y="142240"/>
                </a:lnTo>
                <a:lnTo>
                  <a:pt x="330390" y="139700"/>
                </a:lnTo>
                <a:lnTo>
                  <a:pt x="331685" y="139700"/>
                </a:lnTo>
                <a:lnTo>
                  <a:pt x="331190" y="138430"/>
                </a:lnTo>
                <a:lnTo>
                  <a:pt x="332016" y="138430"/>
                </a:lnTo>
                <a:lnTo>
                  <a:pt x="332790" y="137160"/>
                </a:lnTo>
                <a:lnTo>
                  <a:pt x="329984" y="137160"/>
                </a:lnTo>
                <a:lnTo>
                  <a:pt x="328993" y="135890"/>
                </a:lnTo>
                <a:lnTo>
                  <a:pt x="328295" y="135890"/>
                </a:lnTo>
                <a:lnTo>
                  <a:pt x="328282" y="137160"/>
                </a:lnTo>
                <a:lnTo>
                  <a:pt x="327215" y="137160"/>
                </a:lnTo>
                <a:lnTo>
                  <a:pt x="325259" y="137160"/>
                </a:lnTo>
                <a:lnTo>
                  <a:pt x="326097" y="135890"/>
                </a:lnTo>
                <a:lnTo>
                  <a:pt x="325920" y="134620"/>
                </a:lnTo>
                <a:lnTo>
                  <a:pt x="325043" y="135890"/>
                </a:lnTo>
                <a:lnTo>
                  <a:pt x="324281" y="134620"/>
                </a:lnTo>
                <a:lnTo>
                  <a:pt x="323227" y="134620"/>
                </a:lnTo>
                <a:lnTo>
                  <a:pt x="322859" y="133350"/>
                </a:lnTo>
                <a:lnTo>
                  <a:pt x="321957" y="133350"/>
                </a:lnTo>
                <a:lnTo>
                  <a:pt x="320497" y="134620"/>
                </a:lnTo>
                <a:lnTo>
                  <a:pt x="321411" y="137160"/>
                </a:lnTo>
                <a:lnTo>
                  <a:pt x="318490" y="137160"/>
                </a:lnTo>
                <a:lnTo>
                  <a:pt x="317868" y="138430"/>
                </a:lnTo>
                <a:lnTo>
                  <a:pt x="316903" y="138430"/>
                </a:lnTo>
                <a:lnTo>
                  <a:pt x="316382" y="137160"/>
                </a:lnTo>
                <a:lnTo>
                  <a:pt x="315353" y="137160"/>
                </a:lnTo>
                <a:lnTo>
                  <a:pt x="313093" y="135890"/>
                </a:lnTo>
                <a:lnTo>
                  <a:pt x="316395" y="133350"/>
                </a:lnTo>
                <a:lnTo>
                  <a:pt x="316039" y="133350"/>
                </a:lnTo>
                <a:lnTo>
                  <a:pt x="318122" y="130810"/>
                </a:lnTo>
                <a:lnTo>
                  <a:pt x="319989" y="130810"/>
                </a:lnTo>
                <a:lnTo>
                  <a:pt x="322110" y="129540"/>
                </a:lnTo>
                <a:lnTo>
                  <a:pt x="321678" y="132080"/>
                </a:lnTo>
                <a:lnTo>
                  <a:pt x="324205" y="133350"/>
                </a:lnTo>
                <a:lnTo>
                  <a:pt x="324650" y="132080"/>
                </a:lnTo>
                <a:lnTo>
                  <a:pt x="325589" y="132080"/>
                </a:lnTo>
                <a:lnTo>
                  <a:pt x="327875" y="133350"/>
                </a:lnTo>
                <a:lnTo>
                  <a:pt x="329755" y="132080"/>
                </a:lnTo>
                <a:lnTo>
                  <a:pt x="331101" y="133350"/>
                </a:lnTo>
                <a:lnTo>
                  <a:pt x="334251" y="133350"/>
                </a:lnTo>
                <a:lnTo>
                  <a:pt x="335368" y="134620"/>
                </a:lnTo>
                <a:lnTo>
                  <a:pt x="336956" y="134620"/>
                </a:lnTo>
                <a:lnTo>
                  <a:pt x="337096" y="133350"/>
                </a:lnTo>
                <a:lnTo>
                  <a:pt x="336346" y="133350"/>
                </a:lnTo>
                <a:lnTo>
                  <a:pt x="336981" y="132080"/>
                </a:lnTo>
                <a:lnTo>
                  <a:pt x="337667" y="132080"/>
                </a:lnTo>
                <a:lnTo>
                  <a:pt x="337769" y="133350"/>
                </a:lnTo>
                <a:lnTo>
                  <a:pt x="338696" y="133350"/>
                </a:lnTo>
                <a:lnTo>
                  <a:pt x="338836" y="132080"/>
                </a:lnTo>
                <a:lnTo>
                  <a:pt x="341249" y="132080"/>
                </a:lnTo>
                <a:lnTo>
                  <a:pt x="341198" y="130810"/>
                </a:lnTo>
                <a:lnTo>
                  <a:pt x="341579" y="130810"/>
                </a:lnTo>
                <a:lnTo>
                  <a:pt x="342277" y="129540"/>
                </a:lnTo>
                <a:lnTo>
                  <a:pt x="341706" y="128270"/>
                </a:lnTo>
                <a:lnTo>
                  <a:pt x="342493" y="128270"/>
                </a:lnTo>
                <a:lnTo>
                  <a:pt x="343090" y="127000"/>
                </a:lnTo>
                <a:lnTo>
                  <a:pt x="343242" y="125730"/>
                </a:lnTo>
                <a:lnTo>
                  <a:pt x="343014" y="125730"/>
                </a:lnTo>
                <a:lnTo>
                  <a:pt x="342722" y="127000"/>
                </a:lnTo>
                <a:lnTo>
                  <a:pt x="341452" y="127000"/>
                </a:lnTo>
                <a:lnTo>
                  <a:pt x="341261" y="126047"/>
                </a:lnTo>
                <a:lnTo>
                  <a:pt x="341261" y="127000"/>
                </a:lnTo>
                <a:lnTo>
                  <a:pt x="341185" y="128270"/>
                </a:lnTo>
                <a:lnTo>
                  <a:pt x="340423" y="127000"/>
                </a:lnTo>
                <a:lnTo>
                  <a:pt x="341261" y="127000"/>
                </a:lnTo>
                <a:lnTo>
                  <a:pt x="341261" y="126047"/>
                </a:lnTo>
                <a:lnTo>
                  <a:pt x="341198" y="125730"/>
                </a:lnTo>
                <a:lnTo>
                  <a:pt x="342544" y="125730"/>
                </a:lnTo>
                <a:lnTo>
                  <a:pt x="341795" y="124460"/>
                </a:lnTo>
                <a:lnTo>
                  <a:pt x="341122" y="124460"/>
                </a:lnTo>
                <a:lnTo>
                  <a:pt x="339801" y="125730"/>
                </a:lnTo>
                <a:lnTo>
                  <a:pt x="340080" y="123190"/>
                </a:lnTo>
                <a:lnTo>
                  <a:pt x="340410" y="123190"/>
                </a:lnTo>
                <a:lnTo>
                  <a:pt x="340245" y="121920"/>
                </a:lnTo>
                <a:lnTo>
                  <a:pt x="339648" y="121920"/>
                </a:lnTo>
                <a:lnTo>
                  <a:pt x="338670" y="123190"/>
                </a:lnTo>
                <a:lnTo>
                  <a:pt x="338302" y="121920"/>
                </a:lnTo>
                <a:lnTo>
                  <a:pt x="338086" y="121920"/>
                </a:lnTo>
                <a:lnTo>
                  <a:pt x="338416" y="120650"/>
                </a:lnTo>
                <a:lnTo>
                  <a:pt x="337693" y="120650"/>
                </a:lnTo>
                <a:lnTo>
                  <a:pt x="337096" y="121081"/>
                </a:lnTo>
                <a:lnTo>
                  <a:pt x="337096" y="121920"/>
                </a:lnTo>
                <a:lnTo>
                  <a:pt x="336588" y="124460"/>
                </a:lnTo>
                <a:lnTo>
                  <a:pt x="335432" y="124460"/>
                </a:lnTo>
                <a:lnTo>
                  <a:pt x="334873" y="124460"/>
                </a:lnTo>
                <a:lnTo>
                  <a:pt x="334924" y="123964"/>
                </a:lnTo>
                <a:lnTo>
                  <a:pt x="335432" y="124460"/>
                </a:lnTo>
                <a:lnTo>
                  <a:pt x="335826" y="123190"/>
                </a:lnTo>
                <a:lnTo>
                  <a:pt x="337096" y="121920"/>
                </a:lnTo>
                <a:lnTo>
                  <a:pt x="337096" y="121081"/>
                </a:lnTo>
                <a:lnTo>
                  <a:pt x="335915" y="121920"/>
                </a:lnTo>
                <a:lnTo>
                  <a:pt x="336359" y="120650"/>
                </a:lnTo>
                <a:lnTo>
                  <a:pt x="336270" y="119380"/>
                </a:lnTo>
                <a:lnTo>
                  <a:pt x="335635" y="120650"/>
                </a:lnTo>
                <a:lnTo>
                  <a:pt x="335318" y="121920"/>
                </a:lnTo>
                <a:lnTo>
                  <a:pt x="334860" y="123190"/>
                </a:lnTo>
                <a:lnTo>
                  <a:pt x="334162" y="123190"/>
                </a:lnTo>
                <a:lnTo>
                  <a:pt x="334670" y="123710"/>
                </a:lnTo>
                <a:lnTo>
                  <a:pt x="334060" y="124460"/>
                </a:lnTo>
                <a:lnTo>
                  <a:pt x="334632" y="124460"/>
                </a:lnTo>
                <a:lnTo>
                  <a:pt x="334149" y="125730"/>
                </a:lnTo>
                <a:lnTo>
                  <a:pt x="333946" y="124460"/>
                </a:lnTo>
                <a:lnTo>
                  <a:pt x="333806" y="124460"/>
                </a:lnTo>
                <a:lnTo>
                  <a:pt x="333476" y="125730"/>
                </a:lnTo>
                <a:lnTo>
                  <a:pt x="333629" y="125730"/>
                </a:lnTo>
                <a:lnTo>
                  <a:pt x="334162" y="127000"/>
                </a:lnTo>
                <a:lnTo>
                  <a:pt x="332308" y="127000"/>
                </a:lnTo>
                <a:lnTo>
                  <a:pt x="332232" y="128270"/>
                </a:lnTo>
                <a:lnTo>
                  <a:pt x="332625" y="128270"/>
                </a:lnTo>
                <a:lnTo>
                  <a:pt x="332079" y="129540"/>
                </a:lnTo>
                <a:lnTo>
                  <a:pt x="332155" y="128270"/>
                </a:lnTo>
                <a:lnTo>
                  <a:pt x="330758" y="128270"/>
                </a:lnTo>
                <a:lnTo>
                  <a:pt x="331114" y="127000"/>
                </a:lnTo>
                <a:lnTo>
                  <a:pt x="332232" y="127000"/>
                </a:lnTo>
                <a:lnTo>
                  <a:pt x="332613" y="125730"/>
                </a:lnTo>
                <a:lnTo>
                  <a:pt x="331800" y="125730"/>
                </a:lnTo>
                <a:lnTo>
                  <a:pt x="331571" y="124460"/>
                </a:lnTo>
                <a:lnTo>
                  <a:pt x="329171" y="120650"/>
                </a:lnTo>
                <a:lnTo>
                  <a:pt x="333032" y="121920"/>
                </a:lnTo>
                <a:lnTo>
                  <a:pt x="331800" y="116840"/>
                </a:lnTo>
                <a:lnTo>
                  <a:pt x="333108" y="116840"/>
                </a:lnTo>
                <a:lnTo>
                  <a:pt x="332524" y="119380"/>
                </a:lnTo>
                <a:lnTo>
                  <a:pt x="333997" y="119380"/>
                </a:lnTo>
                <a:lnTo>
                  <a:pt x="334175" y="118110"/>
                </a:lnTo>
                <a:lnTo>
                  <a:pt x="335546" y="118110"/>
                </a:lnTo>
                <a:lnTo>
                  <a:pt x="335686" y="116840"/>
                </a:lnTo>
                <a:lnTo>
                  <a:pt x="338988" y="116840"/>
                </a:lnTo>
                <a:lnTo>
                  <a:pt x="339318" y="115862"/>
                </a:lnTo>
                <a:lnTo>
                  <a:pt x="339420" y="114300"/>
                </a:lnTo>
                <a:lnTo>
                  <a:pt x="340753" y="114300"/>
                </a:lnTo>
                <a:lnTo>
                  <a:pt x="340423" y="113030"/>
                </a:lnTo>
                <a:lnTo>
                  <a:pt x="341503" y="113030"/>
                </a:lnTo>
                <a:lnTo>
                  <a:pt x="342760" y="114300"/>
                </a:lnTo>
                <a:lnTo>
                  <a:pt x="344360" y="114300"/>
                </a:lnTo>
                <a:lnTo>
                  <a:pt x="342696" y="118110"/>
                </a:lnTo>
                <a:lnTo>
                  <a:pt x="344081" y="116840"/>
                </a:lnTo>
                <a:lnTo>
                  <a:pt x="344614" y="116840"/>
                </a:lnTo>
                <a:lnTo>
                  <a:pt x="344335" y="115570"/>
                </a:lnTo>
                <a:lnTo>
                  <a:pt x="344728" y="115570"/>
                </a:lnTo>
                <a:lnTo>
                  <a:pt x="345338" y="116840"/>
                </a:lnTo>
                <a:lnTo>
                  <a:pt x="345694" y="115570"/>
                </a:lnTo>
                <a:lnTo>
                  <a:pt x="347040" y="115570"/>
                </a:lnTo>
                <a:lnTo>
                  <a:pt x="346925" y="116840"/>
                </a:lnTo>
                <a:lnTo>
                  <a:pt x="348234" y="116840"/>
                </a:lnTo>
                <a:lnTo>
                  <a:pt x="348729" y="118110"/>
                </a:lnTo>
                <a:lnTo>
                  <a:pt x="348183" y="118110"/>
                </a:lnTo>
                <a:lnTo>
                  <a:pt x="348996" y="119380"/>
                </a:lnTo>
                <a:lnTo>
                  <a:pt x="349681" y="118110"/>
                </a:lnTo>
                <a:lnTo>
                  <a:pt x="350227" y="116840"/>
                </a:lnTo>
                <a:lnTo>
                  <a:pt x="351739" y="118110"/>
                </a:lnTo>
                <a:lnTo>
                  <a:pt x="352132" y="116840"/>
                </a:lnTo>
                <a:lnTo>
                  <a:pt x="353301" y="116840"/>
                </a:lnTo>
                <a:lnTo>
                  <a:pt x="353898" y="115570"/>
                </a:lnTo>
                <a:lnTo>
                  <a:pt x="354507" y="115570"/>
                </a:lnTo>
                <a:lnTo>
                  <a:pt x="355041" y="114300"/>
                </a:lnTo>
                <a:lnTo>
                  <a:pt x="356336" y="114300"/>
                </a:lnTo>
                <a:lnTo>
                  <a:pt x="356374" y="115570"/>
                </a:lnTo>
                <a:lnTo>
                  <a:pt x="357009" y="115570"/>
                </a:lnTo>
                <a:lnTo>
                  <a:pt x="357390" y="114300"/>
                </a:lnTo>
                <a:lnTo>
                  <a:pt x="358444" y="114300"/>
                </a:lnTo>
                <a:lnTo>
                  <a:pt x="359575" y="113030"/>
                </a:lnTo>
                <a:lnTo>
                  <a:pt x="358762" y="114300"/>
                </a:lnTo>
                <a:lnTo>
                  <a:pt x="359092" y="114300"/>
                </a:lnTo>
                <a:lnTo>
                  <a:pt x="359613" y="115570"/>
                </a:lnTo>
                <a:lnTo>
                  <a:pt x="359740" y="114300"/>
                </a:lnTo>
                <a:lnTo>
                  <a:pt x="360667" y="114300"/>
                </a:lnTo>
                <a:lnTo>
                  <a:pt x="360756" y="113030"/>
                </a:lnTo>
                <a:lnTo>
                  <a:pt x="360057" y="113030"/>
                </a:lnTo>
                <a:lnTo>
                  <a:pt x="359498" y="111760"/>
                </a:lnTo>
                <a:lnTo>
                  <a:pt x="359283" y="113030"/>
                </a:lnTo>
                <a:lnTo>
                  <a:pt x="358889" y="113030"/>
                </a:lnTo>
                <a:lnTo>
                  <a:pt x="358648" y="111760"/>
                </a:lnTo>
                <a:lnTo>
                  <a:pt x="358317" y="113030"/>
                </a:lnTo>
                <a:lnTo>
                  <a:pt x="356806" y="113030"/>
                </a:lnTo>
                <a:lnTo>
                  <a:pt x="358241" y="111760"/>
                </a:lnTo>
                <a:lnTo>
                  <a:pt x="359537" y="110490"/>
                </a:lnTo>
                <a:lnTo>
                  <a:pt x="359740" y="111760"/>
                </a:lnTo>
                <a:lnTo>
                  <a:pt x="362000" y="111760"/>
                </a:lnTo>
                <a:lnTo>
                  <a:pt x="362826" y="114300"/>
                </a:lnTo>
                <a:lnTo>
                  <a:pt x="362419" y="115570"/>
                </a:lnTo>
                <a:lnTo>
                  <a:pt x="361823" y="115570"/>
                </a:lnTo>
                <a:lnTo>
                  <a:pt x="361937" y="116840"/>
                </a:lnTo>
                <a:lnTo>
                  <a:pt x="362572" y="118110"/>
                </a:lnTo>
                <a:lnTo>
                  <a:pt x="363664" y="116840"/>
                </a:lnTo>
                <a:lnTo>
                  <a:pt x="366598" y="116840"/>
                </a:lnTo>
                <a:lnTo>
                  <a:pt x="367423" y="118110"/>
                </a:lnTo>
                <a:lnTo>
                  <a:pt x="367995" y="116840"/>
                </a:lnTo>
                <a:lnTo>
                  <a:pt x="369087" y="115570"/>
                </a:lnTo>
                <a:lnTo>
                  <a:pt x="371652" y="116840"/>
                </a:lnTo>
                <a:lnTo>
                  <a:pt x="372922" y="115570"/>
                </a:lnTo>
                <a:lnTo>
                  <a:pt x="373545" y="116840"/>
                </a:lnTo>
                <a:lnTo>
                  <a:pt x="374510" y="118110"/>
                </a:lnTo>
                <a:lnTo>
                  <a:pt x="375513" y="118110"/>
                </a:lnTo>
                <a:lnTo>
                  <a:pt x="375564" y="116840"/>
                </a:lnTo>
                <a:lnTo>
                  <a:pt x="375881" y="117944"/>
                </a:lnTo>
                <a:lnTo>
                  <a:pt x="375958" y="116840"/>
                </a:lnTo>
                <a:lnTo>
                  <a:pt x="376491" y="116840"/>
                </a:lnTo>
                <a:lnTo>
                  <a:pt x="375932" y="117856"/>
                </a:lnTo>
                <a:lnTo>
                  <a:pt x="375932" y="118110"/>
                </a:lnTo>
                <a:lnTo>
                  <a:pt x="376821" y="118110"/>
                </a:lnTo>
                <a:lnTo>
                  <a:pt x="377190" y="119380"/>
                </a:lnTo>
                <a:lnTo>
                  <a:pt x="377482" y="118110"/>
                </a:lnTo>
                <a:lnTo>
                  <a:pt x="378244" y="119380"/>
                </a:lnTo>
                <a:lnTo>
                  <a:pt x="379234" y="119380"/>
                </a:lnTo>
                <a:lnTo>
                  <a:pt x="378866" y="120650"/>
                </a:lnTo>
                <a:lnTo>
                  <a:pt x="380390" y="120650"/>
                </a:lnTo>
                <a:lnTo>
                  <a:pt x="380898" y="121920"/>
                </a:lnTo>
                <a:lnTo>
                  <a:pt x="380199" y="123075"/>
                </a:lnTo>
                <a:lnTo>
                  <a:pt x="379603" y="121920"/>
                </a:lnTo>
                <a:lnTo>
                  <a:pt x="379742" y="123190"/>
                </a:lnTo>
                <a:lnTo>
                  <a:pt x="379222" y="123190"/>
                </a:lnTo>
                <a:lnTo>
                  <a:pt x="379069" y="124460"/>
                </a:lnTo>
                <a:lnTo>
                  <a:pt x="379653" y="125730"/>
                </a:lnTo>
                <a:lnTo>
                  <a:pt x="379437" y="125730"/>
                </a:lnTo>
                <a:lnTo>
                  <a:pt x="379831" y="127000"/>
                </a:lnTo>
                <a:lnTo>
                  <a:pt x="381457" y="127000"/>
                </a:lnTo>
                <a:lnTo>
                  <a:pt x="382511" y="128270"/>
                </a:lnTo>
                <a:lnTo>
                  <a:pt x="383070" y="128270"/>
                </a:lnTo>
                <a:lnTo>
                  <a:pt x="382651" y="130810"/>
                </a:lnTo>
                <a:lnTo>
                  <a:pt x="382854" y="132080"/>
                </a:lnTo>
                <a:lnTo>
                  <a:pt x="382651" y="133350"/>
                </a:lnTo>
                <a:lnTo>
                  <a:pt x="382816" y="134683"/>
                </a:lnTo>
                <a:lnTo>
                  <a:pt x="382955" y="135890"/>
                </a:lnTo>
                <a:lnTo>
                  <a:pt x="383667" y="140970"/>
                </a:lnTo>
                <a:lnTo>
                  <a:pt x="382968" y="140970"/>
                </a:lnTo>
                <a:lnTo>
                  <a:pt x="382917" y="143510"/>
                </a:lnTo>
                <a:lnTo>
                  <a:pt x="381635" y="145440"/>
                </a:lnTo>
                <a:lnTo>
                  <a:pt x="381635" y="158750"/>
                </a:lnTo>
                <a:lnTo>
                  <a:pt x="378955" y="157480"/>
                </a:lnTo>
                <a:lnTo>
                  <a:pt x="378079" y="157480"/>
                </a:lnTo>
                <a:lnTo>
                  <a:pt x="378739" y="156552"/>
                </a:lnTo>
                <a:lnTo>
                  <a:pt x="380009" y="157480"/>
                </a:lnTo>
                <a:lnTo>
                  <a:pt x="381406" y="157480"/>
                </a:lnTo>
                <a:lnTo>
                  <a:pt x="381635" y="158750"/>
                </a:lnTo>
                <a:lnTo>
                  <a:pt x="381635" y="145440"/>
                </a:lnTo>
                <a:lnTo>
                  <a:pt x="381228" y="146050"/>
                </a:lnTo>
                <a:lnTo>
                  <a:pt x="380339" y="148590"/>
                </a:lnTo>
                <a:lnTo>
                  <a:pt x="379704" y="149860"/>
                </a:lnTo>
                <a:lnTo>
                  <a:pt x="378688" y="154940"/>
                </a:lnTo>
                <a:lnTo>
                  <a:pt x="377571" y="154940"/>
                </a:lnTo>
                <a:lnTo>
                  <a:pt x="377571" y="156210"/>
                </a:lnTo>
                <a:lnTo>
                  <a:pt x="377520" y="156552"/>
                </a:lnTo>
                <a:lnTo>
                  <a:pt x="377405" y="156362"/>
                </a:lnTo>
                <a:lnTo>
                  <a:pt x="376135" y="157480"/>
                </a:lnTo>
                <a:lnTo>
                  <a:pt x="375437" y="157480"/>
                </a:lnTo>
                <a:lnTo>
                  <a:pt x="375246" y="157340"/>
                </a:lnTo>
                <a:lnTo>
                  <a:pt x="377317" y="156210"/>
                </a:lnTo>
                <a:lnTo>
                  <a:pt x="377405" y="156362"/>
                </a:lnTo>
                <a:lnTo>
                  <a:pt x="377571" y="156210"/>
                </a:lnTo>
                <a:lnTo>
                  <a:pt x="377571" y="154940"/>
                </a:lnTo>
                <a:lnTo>
                  <a:pt x="375297" y="154940"/>
                </a:lnTo>
                <a:lnTo>
                  <a:pt x="374484" y="156210"/>
                </a:lnTo>
                <a:lnTo>
                  <a:pt x="374713" y="156210"/>
                </a:lnTo>
                <a:lnTo>
                  <a:pt x="374878" y="157035"/>
                </a:lnTo>
                <a:lnTo>
                  <a:pt x="373862" y="156210"/>
                </a:lnTo>
                <a:lnTo>
                  <a:pt x="373913" y="157480"/>
                </a:lnTo>
                <a:lnTo>
                  <a:pt x="373456" y="157480"/>
                </a:lnTo>
                <a:lnTo>
                  <a:pt x="371614" y="160020"/>
                </a:lnTo>
                <a:lnTo>
                  <a:pt x="369709" y="160020"/>
                </a:lnTo>
                <a:lnTo>
                  <a:pt x="369404" y="161290"/>
                </a:lnTo>
                <a:lnTo>
                  <a:pt x="366801" y="162140"/>
                </a:lnTo>
                <a:lnTo>
                  <a:pt x="366801" y="233680"/>
                </a:lnTo>
                <a:lnTo>
                  <a:pt x="366356" y="234594"/>
                </a:lnTo>
                <a:lnTo>
                  <a:pt x="366268" y="233680"/>
                </a:lnTo>
                <a:lnTo>
                  <a:pt x="366801" y="233680"/>
                </a:lnTo>
                <a:lnTo>
                  <a:pt x="366801" y="162140"/>
                </a:lnTo>
                <a:lnTo>
                  <a:pt x="365506" y="162560"/>
                </a:lnTo>
                <a:lnTo>
                  <a:pt x="364032" y="166370"/>
                </a:lnTo>
                <a:lnTo>
                  <a:pt x="362140" y="168910"/>
                </a:lnTo>
                <a:lnTo>
                  <a:pt x="357759" y="172720"/>
                </a:lnTo>
                <a:lnTo>
                  <a:pt x="360426" y="175260"/>
                </a:lnTo>
                <a:lnTo>
                  <a:pt x="358063" y="179070"/>
                </a:lnTo>
                <a:lnTo>
                  <a:pt x="357454" y="181610"/>
                </a:lnTo>
                <a:lnTo>
                  <a:pt x="356514" y="181610"/>
                </a:lnTo>
                <a:lnTo>
                  <a:pt x="355612" y="180340"/>
                </a:lnTo>
                <a:lnTo>
                  <a:pt x="355295" y="179070"/>
                </a:lnTo>
                <a:lnTo>
                  <a:pt x="354406" y="180340"/>
                </a:lnTo>
                <a:lnTo>
                  <a:pt x="353707" y="180340"/>
                </a:lnTo>
                <a:lnTo>
                  <a:pt x="353771" y="181610"/>
                </a:lnTo>
                <a:lnTo>
                  <a:pt x="353453" y="182880"/>
                </a:lnTo>
                <a:lnTo>
                  <a:pt x="353250" y="182880"/>
                </a:lnTo>
                <a:lnTo>
                  <a:pt x="352107" y="184150"/>
                </a:lnTo>
                <a:lnTo>
                  <a:pt x="353593" y="185420"/>
                </a:lnTo>
                <a:lnTo>
                  <a:pt x="355282" y="185420"/>
                </a:lnTo>
                <a:lnTo>
                  <a:pt x="354342" y="191770"/>
                </a:lnTo>
                <a:lnTo>
                  <a:pt x="353060" y="191770"/>
                </a:lnTo>
                <a:lnTo>
                  <a:pt x="353491" y="194310"/>
                </a:lnTo>
                <a:lnTo>
                  <a:pt x="351409" y="198120"/>
                </a:lnTo>
                <a:lnTo>
                  <a:pt x="351231" y="200660"/>
                </a:lnTo>
                <a:lnTo>
                  <a:pt x="350469" y="200660"/>
                </a:lnTo>
                <a:lnTo>
                  <a:pt x="352450" y="201930"/>
                </a:lnTo>
                <a:lnTo>
                  <a:pt x="351828" y="203200"/>
                </a:lnTo>
                <a:lnTo>
                  <a:pt x="351155" y="204470"/>
                </a:lnTo>
                <a:lnTo>
                  <a:pt x="352018" y="204470"/>
                </a:lnTo>
                <a:lnTo>
                  <a:pt x="351193" y="205740"/>
                </a:lnTo>
                <a:lnTo>
                  <a:pt x="351434" y="205740"/>
                </a:lnTo>
                <a:lnTo>
                  <a:pt x="351904" y="207010"/>
                </a:lnTo>
                <a:lnTo>
                  <a:pt x="351358" y="207010"/>
                </a:lnTo>
                <a:lnTo>
                  <a:pt x="350532" y="208280"/>
                </a:lnTo>
                <a:lnTo>
                  <a:pt x="351078" y="210820"/>
                </a:lnTo>
                <a:lnTo>
                  <a:pt x="349719" y="212090"/>
                </a:lnTo>
                <a:lnTo>
                  <a:pt x="349885" y="213334"/>
                </a:lnTo>
                <a:lnTo>
                  <a:pt x="350278" y="212090"/>
                </a:lnTo>
                <a:lnTo>
                  <a:pt x="350418" y="213360"/>
                </a:lnTo>
                <a:lnTo>
                  <a:pt x="352767" y="213360"/>
                </a:lnTo>
                <a:lnTo>
                  <a:pt x="353745" y="214630"/>
                </a:lnTo>
                <a:lnTo>
                  <a:pt x="353885" y="215900"/>
                </a:lnTo>
                <a:lnTo>
                  <a:pt x="354558" y="215900"/>
                </a:lnTo>
                <a:lnTo>
                  <a:pt x="355320" y="218440"/>
                </a:lnTo>
                <a:lnTo>
                  <a:pt x="356298" y="217170"/>
                </a:lnTo>
                <a:lnTo>
                  <a:pt x="357771" y="218440"/>
                </a:lnTo>
                <a:lnTo>
                  <a:pt x="359397" y="218440"/>
                </a:lnTo>
                <a:lnTo>
                  <a:pt x="359778" y="219710"/>
                </a:lnTo>
                <a:lnTo>
                  <a:pt x="360426" y="218440"/>
                </a:lnTo>
                <a:lnTo>
                  <a:pt x="361416" y="219710"/>
                </a:lnTo>
                <a:lnTo>
                  <a:pt x="361835" y="219710"/>
                </a:lnTo>
                <a:lnTo>
                  <a:pt x="362254" y="220980"/>
                </a:lnTo>
                <a:lnTo>
                  <a:pt x="362597" y="222250"/>
                </a:lnTo>
                <a:lnTo>
                  <a:pt x="363689" y="222250"/>
                </a:lnTo>
                <a:lnTo>
                  <a:pt x="364172" y="223520"/>
                </a:lnTo>
                <a:lnTo>
                  <a:pt x="363499" y="224790"/>
                </a:lnTo>
                <a:lnTo>
                  <a:pt x="364020" y="226060"/>
                </a:lnTo>
                <a:lnTo>
                  <a:pt x="365175" y="224790"/>
                </a:lnTo>
                <a:lnTo>
                  <a:pt x="363562" y="227330"/>
                </a:lnTo>
                <a:lnTo>
                  <a:pt x="363118" y="227330"/>
                </a:lnTo>
                <a:lnTo>
                  <a:pt x="364528" y="228600"/>
                </a:lnTo>
                <a:lnTo>
                  <a:pt x="363588" y="231140"/>
                </a:lnTo>
                <a:lnTo>
                  <a:pt x="363956" y="232410"/>
                </a:lnTo>
                <a:lnTo>
                  <a:pt x="365379" y="232410"/>
                </a:lnTo>
                <a:lnTo>
                  <a:pt x="365340" y="233337"/>
                </a:lnTo>
                <a:lnTo>
                  <a:pt x="365226" y="233680"/>
                </a:lnTo>
                <a:lnTo>
                  <a:pt x="365442" y="233680"/>
                </a:lnTo>
                <a:lnTo>
                  <a:pt x="364032" y="234950"/>
                </a:lnTo>
                <a:lnTo>
                  <a:pt x="365760" y="235839"/>
                </a:lnTo>
                <a:lnTo>
                  <a:pt x="365582" y="236220"/>
                </a:lnTo>
                <a:lnTo>
                  <a:pt x="365874" y="235889"/>
                </a:lnTo>
                <a:lnTo>
                  <a:pt x="366534" y="236220"/>
                </a:lnTo>
                <a:lnTo>
                  <a:pt x="366433" y="235242"/>
                </a:lnTo>
                <a:lnTo>
                  <a:pt x="367792" y="233680"/>
                </a:lnTo>
                <a:lnTo>
                  <a:pt x="366458" y="237490"/>
                </a:lnTo>
                <a:lnTo>
                  <a:pt x="366090" y="237490"/>
                </a:lnTo>
                <a:lnTo>
                  <a:pt x="365963" y="238760"/>
                </a:lnTo>
                <a:lnTo>
                  <a:pt x="365760" y="238760"/>
                </a:lnTo>
                <a:lnTo>
                  <a:pt x="365798" y="240030"/>
                </a:lnTo>
                <a:lnTo>
                  <a:pt x="368058" y="240030"/>
                </a:lnTo>
                <a:lnTo>
                  <a:pt x="367931" y="240118"/>
                </a:lnTo>
                <a:lnTo>
                  <a:pt x="368668" y="241300"/>
                </a:lnTo>
                <a:lnTo>
                  <a:pt x="368884" y="240030"/>
                </a:lnTo>
                <a:lnTo>
                  <a:pt x="369951" y="240030"/>
                </a:lnTo>
                <a:lnTo>
                  <a:pt x="370293" y="241300"/>
                </a:lnTo>
                <a:lnTo>
                  <a:pt x="372668" y="241300"/>
                </a:lnTo>
                <a:lnTo>
                  <a:pt x="373583" y="242570"/>
                </a:lnTo>
                <a:lnTo>
                  <a:pt x="372694" y="247650"/>
                </a:lnTo>
                <a:lnTo>
                  <a:pt x="374256" y="247650"/>
                </a:lnTo>
                <a:lnTo>
                  <a:pt x="374891" y="248920"/>
                </a:lnTo>
                <a:lnTo>
                  <a:pt x="373976" y="251460"/>
                </a:lnTo>
                <a:lnTo>
                  <a:pt x="374662" y="252730"/>
                </a:lnTo>
                <a:lnTo>
                  <a:pt x="375805" y="254000"/>
                </a:lnTo>
                <a:lnTo>
                  <a:pt x="374789" y="256540"/>
                </a:lnTo>
                <a:lnTo>
                  <a:pt x="376885" y="256540"/>
                </a:lnTo>
                <a:lnTo>
                  <a:pt x="377101" y="257810"/>
                </a:lnTo>
                <a:lnTo>
                  <a:pt x="377266" y="257810"/>
                </a:lnTo>
                <a:lnTo>
                  <a:pt x="378206" y="257810"/>
                </a:lnTo>
                <a:lnTo>
                  <a:pt x="377863" y="259080"/>
                </a:lnTo>
                <a:lnTo>
                  <a:pt x="377266" y="257810"/>
                </a:lnTo>
                <a:lnTo>
                  <a:pt x="376389" y="260350"/>
                </a:lnTo>
                <a:lnTo>
                  <a:pt x="376008" y="260350"/>
                </a:lnTo>
                <a:lnTo>
                  <a:pt x="376123" y="261620"/>
                </a:lnTo>
                <a:lnTo>
                  <a:pt x="377977" y="261620"/>
                </a:lnTo>
                <a:lnTo>
                  <a:pt x="378269" y="262890"/>
                </a:lnTo>
                <a:lnTo>
                  <a:pt x="380098" y="262890"/>
                </a:lnTo>
                <a:lnTo>
                  <a:pt x="382981" y="260350"/>
                </a:lnTo>
                <a:lnTo>
                  <a:pt x="383311" y="261620"/>
                </a:lnTo>
                <a:lnTo>
                  <a:pt x="383438" y="261620"/>
                </a:lnTo>
                <a:lnTo>
                  <a:pt x="384022" y="262890"/>
                </a:lnTo>
                <a:lnTo>
                  <a:pt x="385559" y="261620"/>
                </a:lnTo>
                <a:lnTo>
                  <a:pt x="385165" y="262890"/>
                </a:lnTo>
                <a:lnTo>
                  <a:pt x="385673" y="264160"/>
                </a:lnTo>
                <a:lnTo>
                  <a:pt x="385038" y="265430"/>
                </a:lnTo>
                <a:lnTo>
                  <a:pt x="385394" y="265430"/>
                </a:lnTo>
                <a:lnTo>
                  <a:pt x="386041" y="266700"/>
                </a:lnTo>
                <a:lnTo>
                  <a:pt x="385470" y="269240"/>
                </a:lnTo>
                <a:lnTo>
                  <a:pt x="392290" y="269240"/>
                </a:lnTo>
                <a:lnTo>
                  <a:pt x="392988" y="270510"/>
                </a:lnTo>
                <a:lnTo>
                  <a:pt x="393611" y="270510"/>
                </a:lnTo>
                <a:lnTo>
                  <a:pt x="394347" y="271780"/>
                </a:lnTo>
                <a:lnTo>
                  <a:pt x="394931" y="273050"/>
                </a:lnTo>
                <a:lnTo>
                  <a:pt x="396455" y="274320"/>
                </a:lnTo>
                <a:lnTo>
                  <a:pt x="398576" y="275590"/>
                </a:lnTo>
                <a:lnTo>
                  <a:pt x="399808" y="276860"/>
                </a:lnTo>
                <a:lnTo>
                  <a:pt x="401789" y="279400"/>
                </a:lnTo>
                <a:lnTo>
                  <a:pt x="403339" y="283210"/>
                </a:lnTo>
                <a:lnTo>
                  <a:pt x="406717" y="281940"/>
                </a:lnTo>
                <a:lnTo>
                  <a:pt x="407758" y="281940"/>
                </a:lnTo>
                <a:lnTo>
                  <a:pt x="407720" y="283210"/>
                </a:lnTo>
                <a:lnTo>
                  <a:pt x="408559" y="283210"/>
                </a:lnTo>
                <a:lnTo>
                  <a:pt x="409524" y="281940"/>
                </a:lnTo>
                <a:lnTo>
                  <a:pt x="411695" y="281940"/>
                </a:lnTo>
                <a:lnTo>
                  <a:pt x="412623" y="280670"/>
                </a:lnTo>
                <a:lnTo>
                  <a:pt x="413219" y="281940"/>
                </a:lnTo>
                <a:lnTo>
                  <a:pt x="414832" y="280670"/>
                </a:lnTo>
                <a:lnTo>
                  <a:pt x="416521" y="279400"/>
                </a:lnTo>
                <a:lnTo>
                  <a:pt x="418325" y="278130"/>
                </a:lnTo>
                <a:lnTo>
                  <a:pt x="421157" y="278130"/>
                </a:lnTo>
                <a:lnTo>
                  <a:pt x="424472" y="279400"/>
                </a:lnTo>
                <a:lnTo>
                  <a:pt x="427240" y="278130"/>
                </a:lnTo>
                <a:lnTo>
                  <a:pt x="432130" y="278130"/>
                </a:lnTo>
                <a:lnTo>
                  <a:pt x="434378" y="279400"/>
                </a:lnTo>
                <a:lnTo>
                  <a:pt x="436740" y="279400"/>
                </a:lnTo>
                <a:lnTo>
                  <a:pt x="437896" y="280670"/>
                </a:lnTo>
                <a:lnTo>
                  <a:pt x="438912" y="280670"/>
                </a:lnTo>
                <a:lnTo>
                  <a:pt x="439293" y="284480"/>
                </a:lnTo>
                <a:lnTo>
                  <a:pt x="439394" y="285750"/>
                </a:lnTo>
                <a:lnTo>
                  <a:pt x="441934" y="287020"/>
                </a:lnTo>
                <a:lnTo>
                  <a:pt x="444931" y="288290"/>
                </a:lnTo>
                <a:lnTo>
                  <a:pt x="447395" y="289560"/>
                </a:lnTo>
                <a:lnTo>
                  <a:pt x="450684" y="292100"/>
                </a:lnTo>
                <a:lnTo>
                  <a:pt x="452831" y="284480"/>
                </a:lnTo>
                <a:lnTo>
                  <a:pt x="458419" y="283210"/>
                </a:lnTo>
                <a:lnTo>
                  <a:pt x="461010" y="281940"/>
                </a:lnTo>
                <a:lnTo>
                  <a:pt x="466890" y="281940"/>
                </a:lnTo>
                <a:lnTo>
                  <a:pt x="469696" y="279400"/>
                </a:lnTo>
                <a:lnTo>
                  <a:pt x="470090" y="278130"/>
                </a:lnTo>
                <a:lnTo>
                  <a:pt x="470890" y="275590"/>
                </a:lnTo>
                <a:lnTo>
                  <a:pt x="472833" y="273050"/>
                </a:lnTo>
                <a:lnTo>
                  <a:pt x="478243" y="267970"/>
                </a:lnTo>
                <a:lnTo>
                  <a:pt x="482587" y="261620"/>
                </a:lnTo>
                <a:lnTo>
                  <a:pt x="485495" y="259080"/>
                </a:lnTo>
                <a:lnTo>
                  <a:pt x="488403" y="256540"/>
                </a:lnTo>
                <a:lnTo>
                  <a:pt x="488391" y="252653"/>
                </a:lnTo>
                <a:lnTo>
                  <a:pt x="489343" y="247650"/>
                </a:lnTo>
                <a:lnTo>
                  <a:pt x="489762" y="242570"/>
                </a:lnTo>
                <a:lnTo>
                  <a:pt x="489953" y="241300"/>
                </a:lnTo>
                <a:lnTo>
                  <a:pt x="490588" y="240030"/>
                </a:lnTo>
                <a:lnTo>
                  <a:pt x="490740" y="238760"/>
                </a:lnTo>
                <a:lnTo>
                  <a:pt x="490931" y="237490"/>
                </a:lnTo>
                <a:lnTo>
                  <a:pt x="490397" y="236220"/>
                </a:lnTo>
                <a:lnTo>
                  <a:pt x="491083" y="234950"/>
                </a:lnTo>
                <a:lnTo>
                  <a:pt x="491553" y="233680"/>
                </a:lnTo>
                <a:lnTo>
                  <a:pt x="492988" y="233680"/>
                </a:lnTo>
                <a:lnTo>
                  <a:pt x="494220" y="232410"/>
                </a:lnTo>
                <a:lnTo>
                  <a:pt x="494182" y="229870"/>
                </a:lnTo>
                <a:lnTo>
                  <a:pt x="496963" y="228600"/>
                </a:lnTo>
                <a:lnTo>
                  <a:pt x="498309" y="227330"/>
                </a:lnTo>
                <a:lnTo>
                  <a:pt x="500722" y="227330"/>
                </a:lnTo>
                <a:lnTo>
                  <a:pt x="501599" y="226060"/>
                </a:lnTo>
                <a:lnTo>
                  <a:pt x="499719" y="226060"/>
                </a:lnTo>
                <a:lnTo>
                  <a:pt x="499795" y="224790"/>
                </a:lnTo>
                <a:lnTo>
                  <a:pt x="498703" y="223520"/>
                </a:lnTo>
                <a:lnTo>
                  <a:pt x="492836" y="220980"/>
                </a:lnTo>
                <a:lnTo>
                  <a:pt x="493852" y="217170"/>
                </a:lnTo>
                <a:lnTo>
                  <a:pt x="492963" y="212090"/>
                </a:lnTo>
                <a:lnTo>
                  <a:pt x="492696" y="210616"/>
                </a:lnTo>
                <a:lnTo>
                  <a:pt x="490791" y="201930"/>
                </a:lnTo>
                <a:lnTo>
                  <a:pt x="488124" y="198120"/>
                </a:lnTo>
                <a:lnTo>
                  <a:pt x="493750" y="189230"/>
                </a:lnTo>
                <a:lnTo>
                  <a:pt x="494880" y="185420"/>
                </a:lnTo>
                <a:lnTo>
                  <a:pt x="503605" y="181610"/>
                </a:lnTo>
                <a:lnTo>
                  <a:pt x="507034" y="177800"/>
                </a:lnTo>
                <a:lnTo>
                  <a:pt x="510032" y="175260"/>
                </a:lnTo>
                <a:lnTo>
                  <a:pt x="511111" y="170180"/>
                </a:lnTo>
                <a:lnTo>
                  <a:pt x="515188" y="170180"/>
                </a:lnTo>
                <a:lnTo>
                  <a:pt x="516407" y="168910"/>
                </a:lnTo>
                <a:lnTo>
                  <a:pt x="520522" y="168910"/>
                </a:lnTo>
                <a:lnTo>
                  <a:pt x="521779" y="167640"/>
                </a:lnTo>
                <a:lnTo>
                  <a:pt x="523087" y="168910"/>
                </a:lnTo>
                <a:lnTo>
                  <a:pt x="527926" y="168910"/>
                </a:lnTo>
                <a:close/>
              </a:path>
              <a:path w="529590" h="389889">
                <a:moveTo>
                  <a:pt x="529043" y="172720"/>
                </a:moveTo>
                <a:lnTo>
                  <a:pt x="528624" y="168910"/>
                </a:lnTo>
                <a:lnTo>
                  <a:pt x="527926" y="168910"/>
                </a:lnTo>
                <a:lnTo>
                  <a:pt x="529043" y="17272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7309142" y="2865399"/>
            <a:ext cx="2540" cy="8890"/>
          </a:xfrm>
          <a:custGeom>
            <a:avLst/>
            <a:gdLst/>
            <a:ahLst/>
            <a:cxnLst/>
            <a:rect l="l" t="t" r="r" b="b"/>
            <a:pathLst>
              <a:path w="2540" h="8889">
                <a:moveTo>
                  <a:pt x="203" y="8382"/>
                </a:moveTo>
                <a:lnTo>
                  <a:pt x="165" y="8242"/>
                </a:lnTo>
                <a:lnTo>
                  <a:pt x="25" y="8280"/>
                </a:lnTo>
                <a:lnTo>
                  <a:pt x="203" y="8382"/>
                </a:lnTo>
                <a:close/>
              </a:path>
              <a:path w="2540" h="8889">
                <a:moveTo>
                  <a:pt x="1562" y="4749"/>
                </a:moveTo>
                <a:lnTo>
                  <a:pt x="1435" y="4737"/>
                </a:lnTo>
                <a:lnTo>
                  <a:pt x="1447" y="4864"/>
                </a:lnTo>
                <a:close/>
              </a:path>
              <a:path w="2540" h="8889">
                <a:moveTo>
                  <a:pt x="1841" y="4927"/>
                </a:moveTo>
                <a:lnTo>
                  <a:pt x="1270" y="4927"/>
                </a:lnTo>
                <a:lnTo>
                  <a:pt x="1498" y="5080"/>
                </a:lnTo>
                <a:lnTo>
                  <a:pt x="1841" y="4927"/>
                </a:lnTo>
                <a:close/>
              </a:path>
              <a:path w="2540" h="8889">
                <a:moveTo>
                  <a:pt x="2387" y="317"/>
                </a:moveTo>
                <a:lnTo>
                  <a:pt x="1993" y="0"/>
                </a:lnTo>
                <a:lnTo>
                  <a:pt x="1892" y="863"/>
                </a:lnTo>
                <a:lnTo>
                  <a:pt x="1790" y="1193"/>
                </a:lnTo>
                <a:lnTo>
                  <a:pt x="1752" y="1536"/>
                </a:lnTo>
                <a:lnTo>
                  <a:pt x="2349" y="469"/>
                </a:lnTo>
                <a:lnTo>
                  <a:pt x="2387" y="317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7277913" y="3129512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2271" y="6537"/>
                </a:moveTo>
                <a:lnTo>
                  <a:pt x="2209" y="6680"/>
                </a:lnTo>
                <a:lnTo>
                  <a:pt x="2590" y="6756"/>
                </a:lnTo>
                <a:lnTo>
                  <a:pt x="2597" y="6565"/>
                </a:lnTo>
                <a:lnTo>
                  <a:pt x="2349" y="6565"/>
                </a:lnTo>
                <a:close/>
              </a:path>
              <a:path w="3175" h="6985">
                <a:moveTo>
                  <a:pt x="2239" y="6172"/>
                </a:moveTo>
                <a:lnTo>
                  <a:pt x="1904" y="6172"/>
                </a:lnTo>
                <a:lnTo>
                  <a:pt x="2082" y="6680"/>
                </a:lnTo>
                <a:lnTo>
                  <a:pt x="2070" y="6413"/>
                </a:lnTo>
                <a:lnTo>
                  <a:pt x="2199" y="6413"/>
                </a:lnTo>
                <a:lnTo>
                  <a:pt x="2239" y="6172"/>
                </a:lnTo>
                <a:close/>
              </a:path>
              <a:path w="3175" h="6985">
                <a:moveTo>
                  <a:pt x="2108" y="6476"/>
                </a:moveTo>
                <a:close/>
              </a:path>
              <a:path w="3175" h="6985">
                <a:moveTo>
                  <a:pt x="2603" y="6400"/>
                </a:moveTo>
                <a:lnTo>
                  <a:pt x="2418" y="6476"/>
                </a:lnTo>
                <a:lnTo>
                  <a:pt x="2597" y="6565"/>
                </a:lnTo>
                <a:lnTo>
                  <a:pt x="2603" y="6400"/>
                </a:lnTo>
                <a:close/>
              </a:path>
              <a:path w="3175" h="6985">
                <a:moveTo>
                  <a:pt x="2199" y="6413"/>
                </a:moveTo>
                <a:lnTo>
                  <a:pt x="2070" y="6413"/>
                </a:lnTo>
                <a:lnTo>
                  <a:pt x="2199" y="6413"/>
                </a:lnTo>
                <a:close/>
              </a:path>
              <a:path w="3175" h="6985">
                <a:moveTo>
                  <a:pt x="2298" y="5816"/>
                </a:moveTo>
                <a:lnTo>
                  <a:pt x="1841" y="6007"/>
                </a:lnTo>
                <a:lnTo>
                  <a:pt x="1701" y="6273"/>
                </a:lnTo>
                <a:lnTo>
                  <a:pt x="1904" y="6172"/>
                </a:lnTo>
                <a:lnTo>
                  <a:pt x="2239" y="6172"/>
                </a:lnTo>
                <a:lnTo>
                  <a:pt x="2298" y="5816"/>
                </a:lnTo>
                <a:close/>
              </a:path>
              <a:path w="3175" h="6985">
                <a:moveTo>
                  <a:pt x="1746" y="5575"/>
                </a:moveTo>
                <a:lnTo>
                  <a:pt x="1295" y="5575"/>
                </a:lnTo>
                <a:lnTo>
                  <a:pt x="1447" y="5753"/>
                </a:lnTo>
                <a:lnTo>
                  <a:pt x="1066" y="5816"/>
                </a:lnTo>
                <a:lnTo>
                  <a:pt x="1358" y="5854"/>
                </a:lnTo>
                <a:lnTo>
                  <a:pt x="1422" y="6108"/>
                </a:lnTo>
                <a:lnTo>
                  <a:pt x="1946" y="5867"/>
                </a:lnTo>
                <a:lnTo>
                  <a:pt x="1739" y="5867"/>
                </a:lnTo>
                <a:lnTo>
                  <a:pt x="1854" y="5638"/>
                </a:lnTo>
                <a:lnTo>
                  <a:pt x="1727" y="5638"/>
                </a:lnTo>
                <a:close/>
              </a:path>
              <a:path w="3175" h="6985">
                <a:moveTo>
                  <a:pt x="1803" y="5943"/>
                </a:moveTo>
                <a:close/>
              </a:path>
              <a:path w="3175" h="6985">
                <a:moveTo>
                  <a:pt x="1993" y="5841"/>
                </a:moveTo>
                <a:lnTo>
                  <a:pt x="1739" y="5867"/>
                </a:lnTo>
                <a:lnTo>
                  <a:pt x="1946" y="5867"/>
                </a:lnTo>
                <a:close/>
              </a:path>
              <a:path w="3175" h="6985">
                <a:moveTo>
                  <a:pt x="1142" y="5460"/>
                </a:moveTo>
                <a:lnTo>
                  <a:pt x="1155" y="5664"/>
                </a:lnTo>
                <a:lnTo>
                  <a:pt x="1295" y="5575"/>
                </a:lnTo>
                <a:lnTo>
                  <a:pt x="1746" y="5575"/>
                </a:lnTo>
                <a:lnTo>
                  <a:pt x="1142" y="5460"/>
                </a:lnTo>
                <a:close/>
              </a:path>
              <a:path w="3175" h="6985">
                <a:moveTo>
                  <a:pt x="1930" y="5486"/>
                </a:moveTo>
                <a:lnTo>
                  <a:pt x="1727" y="5638"/>
                </a:lnTo>
                <a:lnTo>
                  <a:pt x="1854" y="5638"/>
                </a:lnTo>
                <a:lnTo>
                  <a:pt x="1930" y="5486"/>
                </a:lnTo>
                <a:close/>
              </a:path>
              <a:path w="3175" h="6985">
                <a:moveTo>
                  <a:pt x="982" y="4688"/>
                </a:moveTo>
                <a:lnTo>
                  <a:pt x="1315" y="5410"/>
                </a:lnTo>
                <a:lnTo>
                  <a:pt x="1774" y="5486"/>
                </a:lnTo>
                <a:lnTo>
                  <a:pt x="1596" y="4749"/>
                </a:lnTo>
                <a:lnTo>
                  <a:pt x="1219" y="4749"/>
                </a:lnTo>
                <a:lnTo>
                  <a:pt x="982" y="4688"/>
                </a:lnTo>
                <a:close/>
              </a:path>
              <a:path w="3175" h="6985">
                <a:moveTo>
                  <a:pt x="952" y="4622"/>
                </a:moveTo>
                <a:lnTo>
                  <a:pt x="1219" y="4749"/>
                </a:lnTo>
                <a:lnTo>
                  <a:pt x="952" y="4622"/>
                </a:lnTo>
                <a:close/>
              </a:path>
              <a:path w="3175" h="6985">
                <a:moveTo>
                  <a:pt x="1586" y="4622"/>
                </a:moveTo>
                <a:lnTo>
                  <a:pt x="952" y="4622"/>
                </a:lnTo>
                <a:lnTo>
                  <a:pt x="1219" y="4749"/>
                </a:lnTo>
                <a:lnTo>
                  <a:pt x="1596" y="4749"/>
                </a:lnTo>
                <a:lnTo>
                  <a:pt x="1586" y="4622"/>
                </a:lnTo>
                <a:close/>
              </a:path>
              <a:path w="3175" h="6985">
                <a:moveTo>
                  <a:pt x="1601" y="4707"/>
                </a:moveTo>
                <a:close/>
              </a:path>
              <a:path w="3175" h="6985">
                <a:moveTo>
                  <a:pt x="1757" y="4270"/>
                </a:moveTo>
                <a:lnTo>
                  <a:pt x="1601" y="4707"/>
                </a:lnTo>
                <a:lnTo>
                  <a:pt x="1831" y="4648"/>
                </a:lnTo>
                <a:lnTo>
                  <a:pt x="1893" y="4368"/>
                </a:lnTo>
                <a:lnTo>
                  <a:pt x="1757" y="4270"/>
                </a:lnTo>
                <a:close/>
              </a:path>
              <a:path w="3175" h="6985">
                <a:moveTo>
                  <a:pt x="1659" y="3695"/>
                </a:moveTo>
                <a:lnTo>
                  <a:pt x="1168" y="3695"/>
                </a:lnTo>
                <a:lnTo>
                  <a:pt x="825" y="4648"/>
                </a:lnTo>
                <a:lnTo>
                  <a:pt x="982" y="4688"/>
                </a:lnTo>
                <a:lnTo>
                  <a:pt x="1586" y="4622"/>
                </a:lnTo>
                <a:lnTo>
                  <a:pt x="1460" y="4102"/>
                </a:lnTo>
                <a:lnTo>
                  <a:pt x="1748" y="3930"/>
                </a:lnTo>
                <a:lnTo>
                  <a:pt x="1659" y="3695"/>
                </a:lnTo>
                <a:close/>
              </a:path>
              <a:path w="3175" h="6985">
                <a:moveTo>
                  <a:pt x="1612" y="4165"/>
                </a:moveTo>
                <a:lnTo>
                  <a:pt x="1757" y="4270"/>
                </a:lnTo>
                <a:lnTo>
                  <a:pt x="1612" y="4165"/>
                </a:lnTo>
                <a:close/>
              </a:path>
              <a:path w="3175" h="6985">
                <a:moveTo>
                  <a:pt x="1993" y="3784"/>
                </a:moveTo>
                <a:lnTo>
                  <a:pt x="1825" y="4130"/>
                </a:lnTo>
                <a:lnTo>
                  <a:pt x="1993" y="3784"/>
                </a:lnTo>
                <a:close/>
              </a:path>
              <a:path w="3175" h="6985">
                <a:moveTo>
                  <a:pt x="1605" y="3555"/>
                </a:moveTo>
                <a:lnTo>
                  <a:pt x="977" y="3555"/>
                </a:lnTo>
                <a:lnTo>
                  <a:pt x="863" y="3809"/>
                </a:lnTo>
                <a:lnTo>
                  <a:pt x="1168" y="3695"/>
                </a:lnTo>
                <a:lnTo>
                  <a:pt x="1659" y="3695"/>
                </a:lnTo>
                <a:lnTo>
                  <a:pt x="1605" y="3555"/>
                </a:lnTo>
                <a:close/>
              </a:path>
              <a:path w="3175" h="6985">
                <a:moveTo>
                  <a:pt x="1634" y="3187"/>
                </a:moveTo>
                <a:lnTo>
                  <a:pt x="571" y="3187"/>
                </a:lnTo>
                <a:lnTo>
                  <a:pt x="279" y="3581"/>
                </a:lnTo>
                <a:lnTo>
                  <a:pt x="977" y="3555"/>
                </a:lnTo>
                <a:lnTo>
                  <a:pt x="1605" y="3555"/>
                </a:lnTo>
                <a:lnTo>
                  <a:pt x="1634" y="3187"/>
                </a:lnTo>
                <a:close/>
              </a:path>
              <a:path w="3175" h="6985">
                <a:moveTo>
                  <a:pt x="1229" y="2959"/>
                </a:moveTo>
                <a:lnTo>
                  <a:pt x="596" y="2959"/>
                </a:lnTo>
                <a:lnTo>
                  <a:pt x="469" y="3238"/>
                </a:lnTo>
                <a:lnTo>
                  <a:pt x="1634" y="3187"/>
                </a:lnTo>
                <a:lnTo>
                  <a:pt x="888" y="3111"/>
                </a:lnTo>
                <a:lnTo>
                  <a:pt x="1229" y="2959"/>
                </a:lnTo>
                <a:close/>
              </a:path>
              <a:path w="3175" h="6985">
                <a:moveTo>
                  <a:pt x="465" y="2666"/>
                </a:moveTo>
                <a:lnTo>
                  <a:pt x="253" y="2666"/>
                </a:lnTo>
                <a:lnTo>
                  <a:pt x="368" y="3200"/>
                </a:lnTo>
                <a:lnTo>
                  <a:pt x="596" y="2959"/>
                </a:lnTo>
                <a:lnTo>
                  <a:pt x="1229" y="2959"/>
                </a:lnTo>
                <a:lnTo>
                  <a:pt x="1054" y="2920"/>
                </a:lnTo>
                <a:lnTo>
                  <a:pt x="761" y="2844"/>
                </a:lnTo>
                <a:lnTo>
                  <a:pt x="465" y="2666"/>
                </a:lnTo>
                <a:close/>
              </a:path>
              <a:path w="3175" h="6985">
                <a:moveTo>
                  <a:pt x="1689" y="2997"/>
                </a:moveTo>
                <a:lnTo>
                  <a:pt x="888" y="3111"/>
                </a:lnTo>
                <a:lnTo>
                  <a:pt x="1656" y="3111"/>
                </a:lnTo>
                <a:close/>
              </a:path>
              <a:path w="3175" h="6985">
                <a:moveTo>
                  <a:pt x="0" y="2387"/>
                </a:moveTo>
                <a:lnTo>
                  <a:pt x="139" y="2933"/>
                </a:lnTo>
                <a:lnTo>
                  <a:pt x="253" y="2666"/>
                </a:lnTo>
                <a:lnTo>
                  <a:pt x="465" y="2666"/>
                </a:lnTo>
                <a:lnTo>
                  <a:pt x="0" y="2387"/>
                </a:lnTo>
                <a:close/>
              </a:path>
              <a:path w="3175" h="6985">
                <a:moveTo>
                  <a:pt x="1371" y="2895"/>
                </a:moveTo>
                <a:lnTo>
                  <a:pt x="1054" y="2920"/>
                </a:lnTo>
                <a:lnTo>
                  <a:pt x="1314" y="2920"/>
                </a:lnTo>
                <a:close/>
              </a:path>
              <a:path w="3175" h="6985">
                <a:moveTo>
                  <a:pt x="431" y="2387"/>
                </a:moveTo>
                <a:lnTo>
                  <a:pt x="761" y="2844"/>
                </a:lnTo>
                <a:lnTo>
                  <a:pt x="947" y="2844"/>
                </a:lnTo>
                <a:lnTo>
                  <a:pt x="862" y="2616"/>
                </a:lnTo>
                <a:lnTo>
                  <a:pt x="431" y="2387"/>
                </a:lnTo>
                <a:close/>
              </a:path>
              <a:path w="3175" h="6985">
                <a:moveTo>
                  <a:pt x="927" y="2616"/>
                </a:moveTo>
                <a:close/>
              </a:path>
              <a:path w="3175" h="6985">
                <a:moveTo>
                  <a:pt x="1147" y="2378"/>
                </a:moveTo>
                <a:lnTo>
                  <a:pt x="1054" y="2616"/>
                </a:lnTo>
                <a:lnTo>
                  <a:pt x="1473" y="2692"/>
                </a:lnTo>
                <a:lnTo>
                  <a:pt x="1447" y="2400"/>
                </a:lnTo>
                <a:lnTo>
                  <a:pt x="1147" y="2378"/>
                </a:lnTo>
                <a:close/>
              </a:path>
              <a:path w="3175" h="6985">
                <a:moveTo>
                  <a:pt x="203" y="444"/>
                </a:moveTo>
                <a:lnTo>
                  <a:pt x="1016" y="2616"/>
                </a:lnTo>
                <a:lnTo>
                  <a:pt x="901" y="2260"/>
                </a:lnTo>
                <a:lnTo>
                  <a:pt x="1137" y="2260"/>
                </a:lnTo>
                <a:lnTo>
                  <a:pt x="1028" y="1650"/>
                </a:lnTo>
                <a:lnTo>
                  <a:pt x="685" y="622"/>
                </a:lnTo>
                <a:lnTo>
                  <a:pt x="875" y="622"/>
                </a:lnTo>
                <a:lnTo>
                  <a:pt x="203" y="444"/>
                </a:lnTo>
                <a:close/>
              </a:path>
              <a:path w="3175" h="6985">
                <a:moveTo>
                  <a:pt x="1096" y="2416"/>
                </a:moveTo>
                <a:close/>
              </a:path>
              <a:path w="3175" h="6985">
                <a:moveTo>
                  <a:pt x="1104" y="2374"/>
                </a:moveTo>
                <a:close/>
              </a:path>
              <a:path w="3175" h="6985">
                <a:moveTo>
                  <a:pt x="1303" y="1646"/>
                </a:moveTo>
                <a:lnTo>
                  <a:pt x="1430" y="2378"/>
                </a:lnTo>
                <a:lnTo>
                  <a:pt x="1643" y="2298"/>
                </a:lnTo>
                <a:lnTo>
                  <a:pt x="1714" y="1993"/>
                </a:lnTo>
                <a:lnTo>
                  <a:pt x="1303" y="1646"/>
                </a:lnTo>
                <a:close/>
              </a:path>
              <a:path w="3175" h="6985">
                <a:moveTo>
                  <a:pt x="1147" y="2374"/>
                </a:moveTo>
                <a:close/>
              </a:path>
              <a:path w="3175" h="6985">
                <a:moveTo>
                  <a:pt x="1137" y="2260"/>
                </a:moveTo>
                <a:lnTo>
                  <a:pt x="901" y="2260"/>
                </a:lnTo>
                <a:lnTo>
                  <a:pt x="1044" y="2374"/>
                </a:lnTo>
                <a:close/>
              </a:path>
              <a:path w="3175" h="6985">
                <a:moveTo>
                  <a:pt x="1602" y="1549"/>
                </a:moveTo>
                <a:lnTo>
                  <a:pt x="1460" y="1549"/>
                </a:lnTo>
                <a:lnTo>
                  <a:pt x="1625" y="1676"/>
                </a:lnTo>
                <a:lnTo>
                  <a:pt x="1602" y="1549"/>
                </a:lnTo>
                <a:close/>
              </a:path>
              <a:path w="3175" h="6985">
                <a:moveTo>
                  <a:pt x="1137" y="1308"/>
                </a:moveTo>
                <a:lnTo>
                  <a:pt x="1137" y="1625"/>
                </a:lnTo>
                <a:lnTo>
                  <a:pt x="1137" y="1308"/>
                </a:lnTo>
                <a:close/>
              </a:path>
              <a:path w="3175" h="6985">
                <a:moveTo>
                  <a:pt x="1457" y="1549"/>
                </a:moveTo>
                <a:lnTo>
                  <a:pt x="1274" y="1568"/>
                </a:lnTo>
                <a:lnTo>
                  <a:pt x="1457" y="1549"/>
                </a:lnTo>
                <a:close/>
              </a:path>
              <a:path w="3175" h="6985">
                <a:moveTo>
                  <a:pt x="1562" y="1333"/>
                </a:moveTo>
                <a:lnTo>
                  <a:pt x="1289" y="1422"/>
                </a:lnTo>
                <a:lnTo>
                  <a:pt x="1460" y="1549"/>
                </a:lnTo>
                <a:lnTo>
                  <a:pt x="1602" y="1549"/>
                </a:lnTo>
                <a:lnTo>
                  <a:pt x="1562" y="1333"/>
                </a:lnTo>
                <a:close/>
              </a:path>
              <a:path w="3175" h="6985">
                <a:moveTo>
                  <a:pt x="1116" y="1291"/>
                </a:moveTo>
                <a:close/>
              </a:path>
              <a:path w="3175" h="6985">
                <a:moveTo>
                  <a:pt x="1206" y="0"/>
                </a:moveTo>
                <a:lnTo>
                  <a:pt x="1211" y="1117"/>
                </a:lnTo>
                <a:lnTo>
                  <a:pt x="1490" y="850"/>
                </a:lnTo>
                <a:lnTo>
                  <a:pt x="1416" y="673"/>
                </a:lnTo>
                <a:lnTo>
                  <a:pt x="1340" y="444"/>
                </a:lnTo>
                <a:lnTo>
                  <a:pt x="1206" y="0"/>
                </a:lnTo>
                <a:close/>
              </a:path>
              <a:path w="3175" h="6985">
                <a:moveTo>
                  <a:pt x="1104" y="1117"/>
                </a:moveTo>
                <a:close/>
              </a:path>
              <a:path w="3175" h="6985">
                <a:moveTo>
                  <a:pt x="1141" y="1117"/>
                </a:moveTo>
                <a:close/>
              </a:path>
              <a:path w="3175" h="6985">
                <a:moveTo>
                  <a:pt x="978" y="897"/>
                </a:moveTo>
                <a:lnTo>
                  <a:pt x="1059" y="1117"/>
                </a:lnTo>
                <a:lnTo>
                  <a:pt x="978" y="897"/>
                </a:lnTo>
                <a:close/>
              </a:path>
              <a:path w="3175" h="6985">
                <a:moveTo>
                  <a:pt x="1523" y="879"/>
                </a:moveTo>
                <a:lnTo>
                  <a:pt x="1498" y="1015"/>
                </a:lnTo>
                <a:lnTo>
                  <a:pt x="1739" y="1066"/>
                </a:lnTo>
                <a:lnTo>
                  <a:pt x="1523" y="879"/>
                </a:lnTo>
                <a:close/>
              </a:path>
              <a:path w="3175" h="6985">
                <a:moveTo>
                  <a:pt x="875" y="622"/>
                </a:moveTo>
                <a:lnTo>
                  <a:pt x="685" y="622"/>
                </a:lnTo>
                <a:lnTo>
                  <a:pt x="978" y="897"/>
                </a:lnTo>
                <a:lnTo>
                  <a:pt x="875" y="622"/>
                </a:lnTo>
                <a:close/>
              </a:path>
              <a:path w="3175" h="6985">
                <a:moveTo>
                  <a:pt x="1485" y="596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7309167" y="2871469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114" y="3086"/>
                </a:moveTo>
                <a:lnTo>
                  <a:pt x="63" y="2946"/>
                </a:lnTo>
                <a:lnTo>
                  <a:pt x="50" y="3111"/>
                </a:lnTo>
                <a:close/>
              </a:path>
              <a:path w="2540" h="3175">
                <a:moveTo>
                  <a:pt x="2362" y="25"/>
                </a:moveTo>
                <a:lnTo>
                  <a:pt x="2235" y="12"/>
                </a:lnTo>
                <a:lnTo>
                  <a:pt x="2362" y="2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7323525" y="312021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63" y="0"/>
                </a:moveTo>
                <a:lnTo>
                  <a:pt x="0" y="292"/>
                </a:lnTo>
                <a:lnTo>
                  <a:pt x="482" y="215"/>
                </a:lnTo>
                <a:lnTo>
                  <a:pt x="444" y="368"/>
                </a:lnTo>
                <a:lnTo>
                  <a:pt x="1015" y="241"/>
                </a:lnTo>
                <a:lnTo>
                  <a:pt x="177" y="139"/>
                </a:lnTo>
                <a:lnTo>
                  <a:pt x="6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7293639" y="319033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77" y="0"/>
                </a:moveTo>
                <a:lnTo>
                  <a:pt x="0" y="165"/>
                </a:lnTo>
                <a:lnTo>
                  <a:pt x="17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7308494" y="2866427"/>
            <a:ext cx="3810" cy="9525"/>
          </a:xfrm>
          <a:custGeom>
            <a:avLst/>
            <a:gdLst/>
            <a:ahLst/>
            <a:cxnLst/>
            <a:rect l="l" t="t" r="r" b="b"/>
            <a:pathLst>
              <a:path w="3809" h="9525">
                <a:moveTo>
                  <a:pt x="1130" y="8737"/>
                </a:moveTo>
                <a:lnTo>
                  <a:pt x="546" y="8572"/>
                </a:lnTo>
                <a:lnTo>
                  <a:pt x="279" y="8597"/>
                </a:lnTo>
                <a:lnTo>
                  <a:pt x="406" y="8763"/>
                </a:lnTo>
                <a:lnTo>
                  <a:pt x="241" y="8826"/>
                </a:lnTo>
                <a:lnTo>
                  <a:pt x="469" y="8890"/>
                </a:lnTo>
                <a:lnTo>
                  <a:pt x="0" y="9232"/>
                </a:lnTo>
                <a:lnTo>
                  <a:pt x="469" y="8991"/>
                </a:lnTo>
                <a:lnTo>
                  <a:pt x="292" y="9182"/>
                </a:lnTo>
                <a:lnTo>
                  <a:pt x="520" y="9144"/>
                </a:lnTo>
                <a:lnTo>
                  <a:pt x="457" y="9296"/>
                </a:lnTo>
                <a:lnTo>
                  <a:pt x="558" y="9131"/>
                </a:lnTo>
                <a:lnTo>
                  <a:pt x="609" y="8991"/>
                </a:lnTo>
                <a:lnTo>
                  <a:pt x="685" y="8813"/>
                </a:lnTo>
                <a:lnTo>
                  <a:pt x="1003" y="8750"/>
                </a:lnTo>
                <a:lnTo>
                  <a:pt x="1130" y="8737"/>
                </a:lnTo>
                <a:close/>
              </a:path>
              <a:path w="3809" h="9525">
                <a:moveTo>
                  <a:pt x="1231" y="9182"/>
                </a:moveTo>
                <a:lnTo>
                  <a:pt x="927" y="9144"/>
                </a:lnTo>
                <a:lnTo>
                  <a:pt x="1003" y="8763"/>
                </a:lnTo>
                <a:lnTo>
                  <a:pt x="495" y="9296"/>
                </a:lnTo>
                <a:lnTo>
                  <a:pt x="609" y="9512"/>
                </a:lnTo>
                <a:lnTo>
                  <a:pt x="1231" y="9182"/>
                </a:lnTo>
                <a:close/>
              </a:path>
              <a:path w="3809" h="9525">
                <a:moveTo>
                  <a:pt x="1244" y="7073"/>
                </a:moveTo>
                <a:lnTo>
                  <a:pt x="863" y="7162"/>
                </a:lnTo>
                <a:lnTo>
                  <a:pt x="952" y="7391"/>
                </a:lnTo>
                <a:lnTo>
                  <a:pt x="1155" y="7416"/>
                </a:lnTo>
                <a:lnTo>
                  <a:pt x="1244" y="7073"/>
                </a:lnTo>
                <a:close/>
              </a:path>
              <a:path w="3809" h="9525">
                <a:moveTo>
                  <a:pt x="1625" y="5715"/>
                </a:moveTo>
                <a:lnTo>
                  <a:pt x="736" y="5486"/>
                </a:lnTo>
                <a:lnTo>
                  <a:pt x="1003" y="5791"/>
                </a:lnTo>
                <a:lnTo>
                  <a:pt x="1143" y="5753"/>
                </a:lnTo>
                <a:lnTo>
                  <a:pt x="1460" y="5930"/>
                </a:lnTo>
                <a:lnTo>
                  <a:pt x="1625" y="5715"/>
                </a:lnTo>
                <a:close/>
              </a:path>
              <a:path w="3809" h="9525">
                <a:moveTo>
                  <a:pt x="1968" y="4000"/>
                </a:moveTo>
                <a:lnTo>
                  <a:pt x="1930" y="3797"/>
                </a:lnTo>
                <a:lnTo>
                  <a:pt x="1879" y="3517"/>
                </a:lnTo>
                <a:lnTo>
                  <a:pt x="1498" y="3441"/>
                </a:lnTo>
                <a:lnTo>
                  <a:pt x="1231" y="4152"/>
                </a:lnTo>
                <a:lnTo>
                  <a:pt x="1536" y="3797"/>
                </a:lnTo>
                <a:lnTo>
                  <a:pt x="1968" y="4000"/>
                </a:lnTo>
                <a:close/>
              </a:path>
              <a:path w="3809" h="9525">
                <a:moveTo>
                  <a:pt x="2247" y="3594"/>
                </a:moveTo>
                <a:lnTo>
                  <a:pt x="1841" y="3365"/>
                </a:lnTo>
                <a:lnTo>
                  <a:pt x="1879" y="3517"/>
                </a:lnTo>
                <a:lnTo>
                  <a:pt x="2247" y="3594"/>
                </a:lnTo>
                <a:close/>
              </a:path>
              <a:path w="3809" h="9525">
                <a:moveTo>
                  <a:pt x="2349" y="2781"/>
                </a:moveTo>
                <a:lnTo>
                  <a:pt x="1905" y="2590"/>
                </a:lnTo>
                <a:lnTo>
                  <a:pt x="1943" y="3022"/>
                </a:lnTo>
                <a:lnTo>
                  <a:pt x="1651" y="3073"/>
                </a:lnTo>
                <a:lnTo>
                  <a:pt x="2082" y="3060"/>
                </a:lnTo>
                <a:lnTo>
                  <a:pt x="2349" y="2781"/>
                </a:lnTo>
                <a:close/>
              </a:path>
              <a:path w="3809" h="9525">
                <a:moveTo>
                  <a:pt x="2514" y="4889"/>
                </a:moveTo>
                <a:lnTo>
                  <a:pt x="2298" y="4927"/>
                </a:lnTo>
                <a:lnTo>
                  <a:pt x="2273" y="5105"/>
                </a:lnTo>
                <a:lnTo>
                  <a:pt x="2514" y="5092"/>
                </a:lnTo>
                <a:lnTo>
                  <a:pt x="2514" y="4889"/>
                </a:lnTo>
                <a:close/>
              </a:path>
              <a:path w="3809" h="9525">
                <a:moveTo>
                  <a:pt x="3009" y="317"/>
                </a:moveTo>
                <a:lnTo>
                  <a:pt x="2959" y="190"/>
                </a:lnTo>
                <a:lnTo>
                  <a:pt x="2984" y="0"/>
                </a:lnTo>
                <a:lnTo>
                  <a:pt x="2832" y="203"/>
                </a:lnTo>
                <a:lnTo>
                  <a:pt x="2832" y="368"/>
                </a:lnTo>
                <a:lnTo>
                  <a:pt x="3009" y="317"/>
                </a:lnTo>
                <a:close/>
              </a:path>
              <a:path w="3809" h="9525">
                <a:moveTo>
                  <a:pt x="3251" y="3098"/>
                </a:moveTo>
                <a:lnTo>
                  <a:pt x="3175" y="2819"/>
                </a:lnTo>
                <a:lnTo>
                  <a:pt x="2971" y="2832"/>
                </a:lnTo>
                <a:lnTo>
                  <a:pt x="2933" y="2971"/>
                </a:lnTo>
                <a:lnTo>
                  <a:pt x="3060" y="2946"/>
                </a:lnTo>
                <a:lnTo>
                  <a:pt x="2806" y="3251"/>
                </a:lnTo>
                <a:lnTo>
                  <a:pt x="3200" y="316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7320633" y="312317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38" y="127"/>
                </a:lnTo>
                <a:lnTo>
                  <a:pt x="114" y="393"/>
                </a:lnTo>
                <a:lnTo>
                  <a:pt x="279" y="419"/>
                </a:lnTo>
                <a:lnTo>
                  <a:pt x="901" y="203"/>
                </a:lnTo>
                <a:lnTo>
                  <a:pt x="381" y="139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7309285" y="287310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5" y="0"/>
                </a:moveTo>
                <a:lnTo>
                  <a:pt x="114" y="139"/>
                </a:lnTo>
                <a:lnTo>
                  <a:pt x="2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7681900" y="31527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27" y="0"/>
                </a:moveTo>
                <a:lnTo>
                  <a:pt x="0" y="139"/>
                </a:lnTo>
                <a:lnTo>
                  <a:pt x="152" y="152"/>
                </a:lnTo>
                <a:lnTo>
                  <a:pt x="12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7309864" y="287052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431" y="0"/>
                </a:moveTo>
                <a:lnTo>
                  <a:pt x="165" y="25"/>
                </a:lnTo>
                <a:lnTo>
                  <a:pt x="0" y="317"/>
                </a:lnTo>
                <a:lnTo>
                  <a:pt x="368" y="292"/>
                </a:lnTo>
                <a:lnTo>
                  <a:pt x="507" y="355"/>
                </a:lnTo>
                <a:lnTo>
                  <a:pt x="43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7293302" y="319038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55" y="0"/>
                </a:moveTo>
                <a:lnTo>
                  <a:pt x="228" y="63"/>
                </a:lnTo>
                <a:lnTo>
                  <a:pt x="0" y="190"/>
                </a:lnTo>
                <a:lnTo>
                  <a:pt x="304" y="165"/>
                </a:lnTo>
                <a:lnTo>
                  <a:pt x="35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7308888" y="2867050"/>
            <a:ext cx="2540" cy="8255"/>
          </a:xfrm>
          <a:custGeom>
            <a:avLst/>
            <a:gdLst/>
            <a:ahLst/>
            <a:cxnLst/>
            <a:rect l="l" t="t" r="r" b="b"/>
            <a:pathLst>
              <a:path w="2540" h="8255">
                <a:moveTo>
                  <a:pt x="622" y="7670"/>
                </a:moveTo>
                <a:lnTo>
                  <a:pt x="546" y="7429"/>
                </a:lnTo>
                <a:lnTo>
                  <a:pt x="0" y="7696"/>
                </a:lnTo>
                <a:lnTo>
                  <a:pt x="0" y="7912"/>
                </a:lnTo>
                <a:lnTo>
                  <a:pt x="228" y="7810"/>
                </a:lnTo>
                <a:lnTo>
                  <a:pt x="482" y="7734"/>
                </a:lnTo>
                <a:lnTo>
                  <a:pt x="622" y="7670"/>
                </a:lnTo>
                <a:close/>
              </a:path>
              <a:path w="2540" h="8255">
                <a:moveTo>
                  <a:pt x="1104" y="6578"/>
                </a:moveTo>
                <a:lnTo>
                  <a:pt x="1041" y="6375"/>
                </a:lnTo>
                <a:lnTo>
                  <a:pt x="901" y="6565"/>
                </a:lnTo>
                <a:lnTo>
                  <a:pt x="1104" y="6578"/>
                </a:lnTo>
                <a:close/>
              </a:path>
              <a:path w="2540" h="8255">
                <a:moveTo>
                  <a:pt x="1397" y="2578"/>
                </a:moveTo>
                <a:lnTo>
                  <a:pt x="1384" y="2438"/>
                </a:lnTo>
                <a:lnTo>
                  <a:pt x="1181" y="2298"/>
                </a:lnTo>
                <a:lnTo>
                  <a:pt x="1219" y="2527"/>
                </a:lnTo>
                <a:lnTo>
                  <a:pt x="1346" y="2565"/>
                </a:lnTo>
                <a:close/>
              </a:path>
              <a:path w="2540" h="8255">
                <a:moveTo>
                  <a:pt x="1689" y="3378"/>
                </a:moveTo>
                <a:lnTo>
                  <a:pt x="1460" y="3441"/>
                </a:lnTo>
                <a:lnTo>
                  <a:pt x="1638" y="3543"/>
                </a:lnTo>
                <a:lnTo>
                  <a:pt x="1689" y="3378"/>
                </a:lnTo>
                <a:close/>
              </a:path>
              <a:path w="2540" h="8255">
                <a:moveTo>
                  <a:pt x="2273" y="3213"/>
                </a:moveTo>
                <a:lnTo>
                  <a:pt x="1701" y="3365"/>
                </a:lnTo>
                <a:lnTo>
                  <a:pt x="2070" y="3429"/>
                </a:lnTo>
                <a:lnTo>
                  <a:pt x="1803" y="3556"/>
                </a:lnTo>
                <a:lnTo>
                  <a:pt x="1930" y="3530"/>
                </a:lnTo>
                <a:lnTo>
                  <a:pt x="1485" y="4470"/>
                </a:lnTo>
                <a:lnTo>
                  <a:pt x="2120" y="4216"/>
                </a:lnTo>
                <a:lnTo>
                  <a:pt x="1993" y="3987"/>
                </a:lnTo>
                <a:lnTo>
                  <a:pt x="2171" y="4025"/>
                </a:lnTo>
                <a:lnTo>
                  <a:pt x="2171" y="3873"/>
                </a:lnTo>
                <a:lnTo>
                  <a:pt x="1968" y="3911"/>
                </a:lnTo>
                <a:lnTo>
                  <a:pt x="2108" y="3759"/>
                </a:lnTo>
                <a:lnTo>
                  <a:pt x="1981" y="3517"/>
                </a:lnTo>
                <a:lnTo>
                  <a:pt x="2159" y="3467"/>
                </a:lnTo>
                <a:lnTo>
                  <a:pt x="2273" y="3213"/>
                </a:lnTo>
                <a:close/>
              </a:path>
              <a:path w="2540" h="8255">
                <a:moveTo>
                  <a:pt x="2298" y="469"/>
                </a:moveTo>
                <a:lnTo>
                  <a:pt x="2006" y="406"/>
                </a:lnTo>
                <a:lnTo>
                  <a:pt x="2171" y="63"/>
                </a:lnTo>
                <a:lnTo>
                  <a:pt x="1943" y="177"/>
                </a:lnTo>
                <a:lnTo>
                  <a:pt x="1651" y="431"/>
                </a:lnTo>
                <a:lnTo>
                  <a:pt x="1739" y="990"/>
                </a:lnTo>
                <a:lnTo>
                  <a:pt x="1460" y="1384"/>
                </a:lnTo>
                <a:lnTo>
                  <a:pt x="1866" y="1181"/>
                </a:lnTo>
                <a:lnTo>
                  <a:pt x="1625" y="1625"/>
                </a:lnTo>
                <a:lnTo>
                  <a:pt x="1917" y="1511"/>
                </a:lnTo>
                <a:lnTo>
                  <a:pt x="2006" y="1206"/>
                </a:lnTo>
                <a:lnTo>
                  <a:pt x="2133" y="952"/>
                </a:lnTo>
                <a:lnTo>
                  <a:pt x="1955" y="571"/>
                </a:lnTo>
                <a:lnTo>
                  <a:pt x="2222" y="762"/>
                </a:lnTo>
                <a:lnTo>
                  <a:pt x="2298" y="469"/>
                </a:lnTo>
                <a:close/>
              </a:path>
              <a:path w="2540" h="8255">
                <a:moveTo>
                  <a:pt x="2311" y="2794"/>
                </a:moveTo>
                <a:lnTo>
                  <a:pt x="2184" y="2781"/>
                </a:lnTo>
                <a:lnTo>
                  <a:pt x="2197" y="290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7280599" y="3135852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" y="0"/>
                </a:moveTo>
                <a:lnTo>
                  <a:pt x="0" y="850"/>
                </a:lnTo>
                <a:lnTo>
                  <a:pt x="203" y="1143"/>
                </a:lnTo>
                <a:lnTo>
                  <a:pt x="647" y="1549"/>
                </a:lnTo>
                <a:lnTo>
                  <a:pt x="939" y="1930"/>
                </a:lnTo>
                <a:lnTo>
                  <a:pt x="800" y="1524"/>
                </a:lnTo>
                <a:lnTo>
                  <a:pt x="12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7263142" y="2747581"/>
            <a:ext cx="58419" cy="125095"/>
          </a:xfrm>
          <a:custGeom>
            <a:avLst/>
            <a:gdLst/>
            <a:ahLst/>
            <a:cxnLst/>
            <a:rect l="l" t="t" r="r" b="b"/>
            <a:pathLst>
              <a:path w="58420" h="125094">
                <a:moveTo>
                  <a:pt x="16090" y="3429"/>
                </a:moveTo>
                <a:lnTo>
                  <a:pt x="15798" y="3378"/>
                </a:lnTo>
                <a:lnTo>
                  <a:pt x="16090" y="3429"/>
                </a:lnTo>
                <a:close/>
              </a:path>
              <a:path w="58420" h="125094">
                <a:moveTo>
                  <a:pt x="16916" y="3238"/>
                </a:moveTo>
                <a:lnTo>
                  <a:pt x="16090" y="3429"/>
                </a:lnTo>
                <a:lnTo>
                  <a:pt x="16700" y="3517"/>
                </a:lnTo>
                <a:lnTo>
                  <a:pt x="16916" y="3238"/>
                </a:lnTo>
                <a:close/>
              </a:path>
              <a:path w="58420" h="125094">
                <a:moveTo>
                  <a:pt x="21361" y="82346"/>
                </a:moveTo>
                <a:lnTo>
                  <a:pt x="21209" y="82372"/>
                </a:lnTo>
                <a:lnTo>
                  <a:pt x="21158" y="82511"/>
                </a:lnTo>
                <a:lnTo>
                  <a:pt x="21323" y="82423"/>
                </a:lnTo>
                <a:close/>
              </a:path>
              <a:path w="58420" h="125094">
                <a:moveTo>
                  <a:pt x="46545" y="123456"/>
                </a:moveTo>
                <a:lnTo>
                  <a:pt x="46316" y="123405"/>
                </a:lnTo>
                <a:lnTo>
                  <a:pt x="46545" y="123532"/>
                </a:lnTo>
                <a:close/>
              </a:path>
              <a:path w="58420" h="125094">
                <a:moveTo>
                  <a:pt x="46888" y="123558"/>
                </a:moveTo>
                <a:lnTo>
                  <a:pt x="46532" y="123126"/>
                </a:lnTo>
                <a:lnTo>
                  <a:pt x="46545" y="123456"/>
                </a:lnTo>
                <a:lnTo>
                  <a:pt x="46888" y="123558"/>
                </a:lnTo>
                <a:close/>
              </a:path>
              <a:path w="58420" h="125094">
                <a:moveTo>
                  <a:pt x="47053" y="123952"/>
                </a:moveTo>
                <a:lnTo>
                  <a:pt x="46977" y="123786"/>
                </a:lnTo>
                <a:lnTo>
                  <a:pt x="46545" y="123532"/>
                </a:lnTo>
                <a:lnTo>
                  <a:pt x="46545" y="123672"/>
                </a:lnTo>
                <a:lnTo>
                  <a:pt x="46723" y="123786"/>
                </a:lnTo>
                <a:lnTo>
                  <a:pt x="46266" y="124498"/>
                </a:lnTo>
                <a:lnTo>
                  <a:pt x="46621" y="124002"/>
                </a:lnTo>
                <a:lnTo>
                  <a:pt x="47053" y="123952"/>
                </a:lnTo>
                <a:close/>
              </a:path>
              <a:path w="58420" h="125094">
                <a:moveTo>
                  <a:pt x="47205" y="123926"/>
                </a:moveTo>
                <a:lnTo>
                  <a:pt x="47167" y="123367"/>
                </a:lnTo>
                <a:lnTo>
                  <a:pt x="46913" y="123571"/>
                </a:lnTo>
                <a:lnTo>
                  <a:pt x="47028" y="123812"/>
                </a:lnTo>
                <a:lnTo>
                  <a:pt x="47053" y="123952"/>
                </a:lnTo>
                <a:lnTo>
                  <a:pt x="47205" y="123939"/>
                </a:lnTo>
                <a:close/>
              </a:path>
              <a:path w="58420" h="125094">
                <a:moveTo>
                  <a:pt x="58077" y="21996"/>
                </a:moveTo>
                <a:lnTo>
                  <a:pt x="56896" y="12636"/>
                </a:lnTo>
                <a:lnTo>
                  <a:pt x="52717" y="6032"/>
                </a:lnTo>
                <a:lnTo>
                  <a:pt x="52362" y="5473"/>
                </a:lnTo>
                <a:lnTo>
                  <a:pt x="52222" y="5397"/>
                </a:lnTo>
                <a:lnTo>
                  <a:pt x="52031" y="5283"/>
                </a:lnTo>
                <a:lnTo>
                  <a:pt x="45085" y="1168"/>
                </a:lnTo>
                <a:lnTo>
                  <a:pt x="35699" y="330"/>
                </a:lnTo>
                <a:lnTo>
                  <a:pt x="29464" y="0"/>
                </a:lnTo>
                <a:lnTo>
                  <a:pt x="17322" y="3073"/>
                </a:lnTo>
                <a:lnTo>
                  <a:pt x="17145" y="3175"/>
                </a:lnTo>
                <a:lnTo>
                  <a:pt x="16802" y="3517"/>
                </a:lnTo>
                <a:lnTo>
                  <a:pt x="16687" y="4381"/>
                </a:lnTo>
                <a:lnTo>
                  <a:pt x="16370" y="4483"/>
                </a:lnTo>
                <a:lnTo>
                  <a:pt x="16205" y="4597"/>
                </a:lnTo>
                <a:lnTo>
                  <a:pt x="16179" y="4978"/>
                </a:lnTo>
                <a:lnTo>
                  <a:pt x="15430" y="5321"/>
                </a:lnTo>
                <a:lnTo>
                  <a:pt x="15684" y="5295"/>
                </a:lnTo>
                <a:lnTo>
                  <a:pt x="15811" y="5283"/>
                </a:lnTo>
                <a:lnTo>
                  <a:pt x="15684" y="5295"/>
                </a:lnTo>
                <a:lnTo>
                  <a:pt x="15963" y="5549"/>
                </a:lnTo>
                <a:lnTo>
                  <a:pt x="16649" y="6019"/>
                </a:lnTo>
                <a:lnTo>
                  <a:pt x="16078" y="6032"/>
                </a:lnTo>
                <a:lnTo>
                  <a:pt x="15989" y="5842"/>
                </a:lnTo>
                <a:lnTo>
                  <a:pt x="15887" y="5651"/>
                </a:lnTo>
                <a:lnTo>
                  <a:pt x="15392" y="5549"/>
                </a:lnTo>
                <a:lnTo>
                  <a:pt x="15011" y="5842"/>
                </a:lnTo>
                <a:lnTo>
                  <a:pt x="15163" y="5651"/>
                </a:lnTo>
                <a:lnTo>
                  <a:pt x="15290" y="5295"/>
                </a:lnTo>
                <a:lnTo>
                  <a:pt x="15367" y="4381"/>
                </a:lnTo>
                <a:lnTo>
                  <a:pt x="15849" y="4457"/>
                </a:lnTo>
                <a:lnTo>
                  <a:pt x="16040" y="4216"/>
                </a:lnTo>
                <a:lnTo>
                  <a:pt x="15659" y="3810"/>
                </a:lnTo>
                <a:lnTo>
                  <a:pt x="16065" y="3975"/>
                </a:lnTo>
                <a:lnTo>
                  <a:pt x="16002" y="3810"/>
                </a:lnTo>
                <a:lnTo>
                  <a:pt x="15849" y="3479"/>
                </a:lnTo>
                <a:lnTo>
                  <a:pt x="14541" y="3759"/>
                </a:lnTo>
                <a:lnTo>
                  <a:pt x="12738" y="5130"/>
                </a:lnTo>
                <a:lnTo>
                  <a:pt x="10668" y="6108"/>
                </a:lnTo>
                <a:lnTo>
                  <a:pt x="3771" y="8978"/>
                </a:lnTo>
                <a:lnTo>
                  <a:pt x="368" y="16484"/>
                </a:lnTo>
                <a:lnTo>
                  <a:pt x="1333" y="24549"/>
                </a:lnTo>
                <a:lnTo>
                  <a:pt x="1409" y="30822"/>
                </a:lnTo>
                <a:lnTo>
                  <a:pt x="0" y="37020"/>
                </a:lnTo>
                <a:lnTo>
                  <a:pt x="508" y="43611"/>
                </a:lnTo>
                <a:lnTo>
                  <a:pt x="647" y="46012"/>
                </a:lnTo>
                <a:lnTo>
                  <a:pt x="1346" y="49314"/>
                </a:lnTo>
                <a:lnTo>
                  <a:pt x="2273" y="51904"/>
                </a:lnTo>
                <a:lnTo>
                  <a:pt x="2908" y="55029"/>
                </a:lnTo>
                <a:lnTo>
                  <a:pt x="4203" y="58623"/>
                </a:lnTo>
                <a:lnTo>
                  <a:pt x="6337" y="61023"/>
                </a:lnTo>
                <a:lnTo>
                  <a:pt x="10617" y="63703"/>
                </a:lnTo>
                <a:lnTo>
                  <a:pt x="10248" y="69621"/>
                </a:lnTo>
                <a:lnTo>
                  <a:pt x="12230" y="74561"/>
                </a:lnTo>
                <a:lnTo>
                  <a:pt x="14249" y="79006"/>
                </a:lnTo>
                <a:lnTo>
                  <a:pt x="24396" y="87947"/>
                </a:lnTo>
                <a:lnTo>
                  <a:pt x="30010" y="85496"/>
                </a:lnTo>
                <a:lnTo>
                  <a:pt x="29870" y="85471"/>
                </a:lnTo>
                <a:lnTo>
                  <a:pt x="29070" y="85331"/>
                </a:lnTo>
                <a:lnTo>
                  <a:pt x="28079" y="85356"/>
                </a:lnTo>
                <a:lnTo>
                  <a:pt x="26708" y="85471"/>
                </a:lnTo>
                <a:lnTo>
                  <a:pt x="25742" y="85267"/>
                </a:lnTo>
                <a:lnTo>
                  <a:pt x="25069" y="84543"/>
                </a:lnTo>
                <a:lnTo>
                  <a:pt x="24917" y="84378"/>
                </a:lnTo>
                <a:lnTo>
                  <a:pt x="24104" y="84543"/>
                </a:lnTo>
                <a:lnTo>
                  <a:pt x="23698" y="84175"/>
                </a:lnTo>
                <a:lnTo>
                  <a:pt x="24536" y="84404"/>
                </a:lnTo>
                <a:lnTo>
                  <a:pt x="24612" y="84175"/>
                </a:lnTo>
                <a:lnTo>
                  <a:pt x="24511" y="83731"/>
                </a:lnTo>
                <a:lnTo>
                  <a:pt x="23545" y="84162"/>
                </a:lnTo>
                <a:lnTo>
                  <a:pt x="23469" y="83616"/>
                </a:lnTo>
                <a:lnTo>
                  <a:pt x="22656" y="83464"/>
                </a:lnTo>
                <a:lnTo>
                  <a:pt x="22593" y="82981"/>
                </a:lnTo>
                <a:lnTo>
                  <a:pt x="22542" y="82715"/>
                </a:lnTo>
                <a:lnTo>
                  <a:pt x="22098" y="82511"/>
                </a:lnTo>
                <a:lnTo>
                  <a:pt x="22123" y="82943"/>
                </a:lnTo>
                <a:lnTo>
                  <a:pt x="21031" y="82829"/>
                </a:lnTo>
                <a:lnTo>
                  <a:pt x="20955" y="82981"/>
                </a:lnTo>
                <a:lnTo>
                  <a:pt x="20942" y="82816"/>
                </a:lnTo>
                <a:lnTo>
                  <a:pt x="20612" y="82778"/>
                </a:lnTo>
                <a:lnTo>
                  <a:pt x="20916" y="82626"/>
                </a:lnTo>
                <a:lnTo>
                  <a:pt x="20828" y="81762"/>
                </a:lnTo>
                <a:lnTo>
                  <a:pt x="20523" y="81648"/>
                </a:lnTo>
                <a:lnTo>
                  <a:pt x="21170" y="79603"/>
                </a:lnTo>
                <a:lnTo>
                  <a:pt x="23698" y="82080"/>
                </a:lnTo>
                <a:lnTo>
                  <a:pt x="25019" y="81203"/>
                </a:lnTo>
                <a:lnTo>
                  <a:pt x="25463" y="79603"/>
                </a:lnTo>
                <a:lnTo>
                  <a:pt x="25704" y="78740"/>
                </a:lnTo>
                <a:lnTo>
                  <a:pt x="27749" y="80035"/>
                </a:lnTo>
                <a:lnTo>
                  <a:pt x="27609" y="78740"/>
                </a:lnTo>
                <a:lnTo>
                  <a:pt x="27584" y="78574"/>
                </a:lnTo>
                <a:lnTo>
                  <a:pt x="27914" y="79184"/>
                </a:lnTo>
                <a:lnTo>
                  <a:pt x="28168" y="79248"/>
                </a:lnTo>
                <a:lnTo>
                  <a:pt x="28067" y="78574"/>
                </a:lnTo>
                <a:lnTo>
                  <a:pt x="28041" y="78447"/>
                </a:lnTo>
                <a:lnTo>
                  <a:pt x="29425" y="78473"/>
                </a:lnTo>
                <a:lnTo>
                  <a:pt x="30086" y="77355"/>
                </a:lnTo>
                <a:lnTo>
                  <a:pt x="31102" y="76911"/>
                </a:lnTo>
                <a:lnTo>
                  <a:pt x="31724" y="75958"/>
                </a:lnTo>
                <a:lnTo>
                  <a:pt x="32067" y="74333"/>
                </a:lnTo>
                <a:lnTo>
                  <a:pt x="33439" y="74269"/>
                </a:lnTo>
                <a:lnTo>
                  <a:pt x="34328" y="74295"/>
                </a:lnTo>
                <a:lnTo>
                  <a:pt x="34810" y="74129"/>
                </a:lnTo>
                <a:lnTo>
                  <a:pt x="35318" y="73545"/>
                </a:lnTo>
                <a:lnTo>
                  <a:pt x="35306" y="74409"/>
                </a:lnTo>
                <a:lnTo>
                  <a:pt x="36652" y="73621"/>
                </a:lnTo>
                <a:lnTo>
                  <a:pt x="37172" y="73723"/>
                </a:lnTo>
                <a:lnTo>
                  <a:pt x="37960" y="75145"/>
                </a:lnTo>
                <a:lnTo>
                  <a:pt x="38646" y="73621"/>
                </a:lnTo>
                <a:lnTo>
                  <a:pt x="39357" y="72021"/>
                </a:lnTo>
                <a:lnTo>
                  <a:pt x="39992" y="71335"/>
                </a:lnTo>
                <a:lnTo>
                  <a:pt x="40563" y="70612"/>
                </a:lnTo>
                <a:lnTo>
                  <a:pt x="41681" y="69938"/>
                </a:lnTo>
                <a:lnTo>
                  <a:pt x="42252" y="69113"/>
                </a:lnTo>
                <a:lnTo>
                  <a:pt x="44348" y="66636"/>
                </a:lnTo>
                <a:lnTo>
                  <a:pt x="47891" y="67500"/>
                </a:lnTo>
                <a:lnTo>
                  <a:pt x="49911" y="66636"/>
                </a:lnTo>
                <a:lnTo>
                  <a:pt x="50584" y="66344"/>
                </a:lnTo>
                <a:lnTo>
                  <a:pt x="52654" y="65646"/>
                </a:lnTo>
                <a:lnTo>
                  <a:pt x="52997" y="62865"/>
                </a:lnTo>
                <a:lnTo>
                  <a:pt x="54152" y="61277"/>
                </a:lnTo>
                <a:lnTo>
                  <a:pt x="55854" y="59131"/>
                </a:lnTo>
                <a:lnTo>
                  <a:pt x="55486" y="56337"/>
                </a:lnTo>
                <a:lnTo>
                  <a:pt x="55689" y="53733"/>
                </a:lnTo>
                <a:lnTo>
                  <a:pt x="56261" y="51219"/>
                </a:lnTo>
                <a:lnTo>
                  <a:pt x="57162" y="48412"/>
                </a:lnTo>
                <a:lnTo>
                  <a:pt x="56692" y="45821"/>
                </a:lnTo>
                <a:lnTo>
                  <a:pt x="56527" y="43611"/>
                </a:lnTo>
                <a:lnTo>
                  <a:pt x="55308" y="40932"/>
                </a:lnTo>
                <a:lnTo>
                  <a:pt x="56007" y="38823"/>
                </a:lnTo>
                <a:lnTo>
                  <a:pt x="54559" y="38188"/>
                </a:lnTo>
                <a:lnTo>
                  <a:pt x="53682" y="35966"/>
                </a:lnTo>
                <a:lnTo>
                  <a:pt x="54546" y="34569"/>
                </a:lnTo>
                <a:lnTo>
                  <a:pt x="56464" y="30797"/>
                </a:lnTo>
                <a:lnTo>
                  <a:pt x="57848" y="26428"/>
                </a:lnTo>
                <a:lnTo>
                  <a:pt x="58077" y="2199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7356544" y="258738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68" y="0"/>
                </a:moveTo>
                <a:lnTo>
                  <a:pt x="76" y="165"/>
                </a:lnTo>
                <a:lnTo>
                  <a:pt x="203" y="241"/>
                </a:lnTo>
                <a:lnTo>
                  <a:pt x="355" y="139"/>
                </a:lnTo>
                <a:lnTo>
                  <a:pt x="36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7305388" y="239331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444" y="0"/>
                </a:moveTo>
                <a:lnTo>
                  <a:pt x="101" y="342"/>
                </a:lnTo>
                <a:lnTo>
                  <a:pt x="253" y="355"/>
                </a:lnTo>
                <a:lnTo>
                  <a:pt x="44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7397963" y="239333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622" y="0"/>
                </a:moveTo>
                <a:lnTo>
                  <a:pt x="0" y="0"/>
                </a:lnTo>
                <a:lnTo>
                  <a:pt x="114" y="292"/>
                </a:lnTo>
                <a:lnTo>
                  <a:pt x="508" y="292"/>
                </a:lnTo>
                <a:lnTo>
                  <a:pt x="62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7276948" y="2418067"/>
            <a:ext cx="27305" cy="6350"/>
          </a:xfrm>
          <a:custGeom>
            <a:avLst/>
            <a:gdLst/>
            <a:ahLst/>
            <a:cxnLst/>
            <a:rect l="l" t="t" r="r" b="b"/>
            <a:pathLst>
              <a:path w="27304" h="6350">
                <a:moveTo>
                  <a:pt x="3048" y="2730"/>
                </a:moveTo>
                <a:lnTo>
                  <a:pt x="2667" y="2832"/>
                </a:lnTo>
                <a:lnTo>
                  <a:pt x="2082" y="2705"/>
                </a:lnTo>
                <a:lnTo>
                  <a:pt x="2806" y="3276"/>
                </a:lnTo>
                <a:lnTo>
                  <a:pt x="2997" y="2832"/>
                </a:lnTo>
                <a:close/>
              </a:path>
              <a:path w="27304" h="6350">
                <a:moveTo>
                  <a:pt x="3187" y="2489"/>
                </a:moveTo>
                <a:lnTo>
                  <a:pt x="3124" y="2146"/>
                </a:lnTo>
                <a:lnTo>
                  <a:pt x="2832" y="2235"/>
                </a:lnTo>
                <a:lnTo>
                  <a:pt x="3073" y="2679"/>
                </a:lnTo>
                <a:lnTo>
                  <a:pt x="3187" y="2489"/>
                </a:lnTo>
                <a:close/>
              </a:path>
              <a:path w="27304" h="6350">
                <a:moveTo>
                  <a:pt x="4572" y="1612"/>
                </a:moveTo>
                <a:lnTo>
                  <a:pt x="3987" y="1663"/>
                </a:lnTo>
                <a:lnTo>
                  <a:pt x="3416" y="787"/>
                </a:lnTo>
                <a:lnTo>
                  <a:pt x="0" y="0"/>
                </a:lnTo>
                <a:lnTo>
                  <a:pt x="1676" y="1739"/>
                </a:lnTo>
                <a:lnTo>
                  <a:pt x="1841" y="1943"/>
                </a:lnTo>
                <a:lnTo>
                  <a:pt x="1816" y="2692"/>
                </a:lnTo>
                <a:lnTo>
                  <a:pt x="2463" y="2362"/>
                </a:lnTo>
                <a:lnTo>
                  <a:pt x="2362" y="2641"/>
                </a:lnTo>
                <a:lnTo>
                  <a:pt x="2603" y="2641"/>
                </a:lnTo>
                <a:lnTo>
                  <a:pt x="2717" y="2362"/>
                </a:lnTo>
                <a:lnTo>
                  <a:pt x="2590" y="2298"/>
                </a:lnTo>
                <a:lnTo>
                  <a:pt x="2844" y="1701"/>
                </a:lnTo>
                <a:lnTo>
                  <a:pt x="3124" y="2146"/>
                </a:lnTo>
                <a:lnTo>
                  <a:pt x="3263" y="2349"/>
                </a:lnTo>
                <a:lnTo>
                  <a:pt x="3416" y="2070"/>
                </a:lnTo>
                <a:lnTo>
                  <a:pt x="3352" y="2489"/>
                </a:lnTo>
                <a:lnTo>
                  <a:pt x="3683" y="2413"/>
                </a:lnTo>
                <a:lnTo>
                  <a:pt x="3797" y="2146"/>
                </a:lnTo>
                <a:lnTo>
                  <a:pt x="4432" y="1701"/>
                </a:lnTo>
                <a:lnTo>
                  <a:pt x="4572" y="1612"/>
                </a:lnTo>
                <a:close/>
              </a:path>
              <a:path w="27304" h="6350">
                <a:moveTo>
                  <a:pt x="26720" y="5880"/>
                </a:moveTo>
                <a:lnTo>
                  <a:pt x="26644" y="5562"/>
                </a:lnTo>
                <a:lnTo>
                  <a:pt x="26504" y="5549"/>
                </a:lnTo>
                <a:lnTo>
                  <a:pt x="26581" y="5892"/>
                </a:lnTo>
                <a:lnTo>
                  <a:pt x="26720" y="588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7854377" y="250638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0" y="190"/>
                </a:lnTo>
                <a:lnTo>
                  <a:pt x="304" y="279"/>
                </a:lnTo>
                <a:lnTo>
                  <a:pt x="279" y="38"/>
                </a:lnTo>
                <a:lnTo>
                  <a:pt x="850" y="342"/>
                </a:lnTo>
                <a:lnTo>
                  <a:pt x="977" y="127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7393603" y="239570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432" y="103"/>
                </a:moveTo>
                <a:lnTo>
                  <a:pt x="0" y="292"/>
                </a:lnTo>
                <a:lnTo>
                  <a:pt x="469" y="253"/>
                </a:lnTo>
                <a:lnTo>
                  <a:pt x="432" y="103"/>
                </a:lnTo>
                <a:close/>
              </a:path>
              <a:path w="1270" h="635">
                <a:moveTo>
                  <a:pt x="596" y="0"/>
                </a:moveTo>
                <a:lnTo>
                  <a:pt x="647" y="190"/>
                </a:lnTo>
                <a:lnTo>
                  <a:pt x="59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7854614" y="261833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0"/>
                </a:moveTo>
                <a:lnTo>
                  <a:pt x="12" y="571"/>
                </a:lnTo>
                <a:lnTo>
                  <a:pt x="825" y="520"/>
                </a:lnTo>
                <a:lnTo>
                  <a:pt x="876" y="838"/>
                </a:lnTo>
                <a:lnTo>
                  <a:pt x="1371" y="914"/>
                </a:lnTo>
                <a:lnTo>
                  <a:pt x="889" y="596"/>
                </a:lnTo>
                <a:lnTo>
                  <a:pt x="1320" y="711"/>
                </a:lnTo>
                <a:lnTo>
                  <a:pt x="1117" y="444"/>
                </a:lnTo>
                <a:lnTo>
                  <a:pt x="406" y="342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7324801" y="2305151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30">
                <a:moveTo>
                  <a:pt x="1422" y="1079"/>
                </a:moveTo>
                <a:lnTo>
                  <a:pt x="1371" y="812"/>
                </a:lnTo>
                <a:lnTo>
                  <a:pt x="1130" y="368"/>
                </a:lnTo>
                <a:lnTo>
                  <a:pt x="1079" y="584"/>
                </a:lnTo>
                <a:lnTo>
                  <a:pt x="800" y="520"/>
                </a:lnTo>
                <a:lnTo>
                  <a:pt x="723" y="0"/>
                </a:lnTo>
                <a:lnTo>
                  <a:pt x="406" y="63"/>
                </a:lnTo>
                <a:lnTo>
                  <a:pt x="0" y="228"/>
                </a:lnTo>
                <a:lnTo>
                  <a:pt x="101" y="2692"/>
                </a:lnTo>
                <a:lnTo>
                  <a:pt x="406" y="3111"/>
                </a:lnTo>
                <a:lnTo>
                  <a:pt x="647" y="3060"/>
                </a:lnTo>
                <a:lnTo>
                  <a:pt x="698" y="2692"/>
                </a:lnTo>
                <a:lnTo>
                  <a:pt x="889" y="2667"/>
                </a:lnTo>
                <a:lnTo>
                  <a:pt x="1168" y="2489"/>
                </a:lnTo>
                <a:lnTo>
                  <a:pt x="977" y="2298"/>
                </a:lnTo>
                <a:lnTo>
                  <a:pt x="292" y="2692"/>
                </a:lnTo>
                <a:lnTo>
                  <a:pt x="647" y="812"/>
                </a:lnTo>
                <a:lnTo>
                  <a:pt x="850" y="812"/>
                </a:lnTo>
                <a:lnTo>
                  <a:pt x="1066" y="609"/>
                </a:lnTo>
                <a:lnTo>
                  <a:pt x="1016" y="850"/>
                </a:lnTo>
                <a:lnTo>
                  <a:pt x="736" y="927"/>
                </a:lnTo>
                <a:lnTo>
                  <a:pt x="1104" y="1574"/>
                </a:lnTo>
                <a:lnTo>
                  <a:pt x="1003" y="1079"/>
                </a:lnTo>
                <a:lnTo>
                  <a:pt x="1358" y="1231"/>
                </a:lnTo>
                <a:lnTo>
                  <a:pt x="1422" y="1079"/>
                </a:lnTo>
                <a:close/>
              </a:path>
              <a:path w="8890" h="11430">
                <a:moveTo>
                  <a:pt x="6705" y="10541"/>
                </a:moveTo>
                <a:lnTo>
                  <a:pt x="6299" y="10629"/>
                </a:lnTo>
                <a:lnTo>
                  <a:pt x="6311" y="9626"/>
                </a:lnTo>
                <a:lnTo>
                  <a:pt x="6489" y="9613"/>
                </a:lnTo>
                <a:lnTo>
                  <a:pt x="5194" y="9169"/>
                </a:lnTo>
                <a:lnTo>
                  <a:pt x="5435" y="11087"/>
                </a:lnTo>
                <a:lnTo>
                  <a:pt x="6057" y="11074"/>
                </a:lnTo>
                <a:lnTo>
                  <a:pt x="6451" y="10947"/>
                </a:lnTo>
                <a:lnTo>
                  <a:pt x="6616" y="10985"/>
                </a:lnTo>
                <a:lnTo>
                  <a:pt x="6680" y="10629"/>
                </a:lnTo>
                <a:close/>
              </a:path>
              <a:path w="8890" h="11430">
                <a:moveTo>
                  <a:pt x="8636" y="11125"/>
                </a:moveTo>
                <a:lnTo>
                  <a:pt x="7759" y="10223"/>
                </a:lnTo>
                <a:lnTo>
                  <a:pt x="7162" y="10236"/>
                </a:lnTo>
                <a:lnTo>
                  <a:pt x="7010" y="10414"/>
                </a:lnTo>
                <a:lnTo>
                  <a:pt x="6680" y="10998"/>
                </a:lnTo>
                <a:lnTo>
                  <a:pt x="7581" y="11214"/>
                </a:lnTo>
                <a:lnTo>
                  <a:pt x="8636" y="1112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7851433" y="261861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66" y="0"/>
                </a:moveTo>
                <a:lnTo>
                  <a:pt x="0" y="317"/>
                </a:lnTo>
                <a:lnTo>
                  <a:pt x="190" y="304"/>
                </a:lnTo>
                <a:lnTo>
                  <a:pt x="38" y="507"/>
                </a:lnTo>
                <a:lnTo>
                  <a:pt x="292" y="419"/>
                </a:lnTo>
                <a:lnTo>
                  <a:pt x="26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7350608" y="2587387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3129" y="613"/>
                </a:moveTo>
                <a:lnTo>
                  <a:pt x="2654" y="759"/>
                </a:lnTo>
                <a:lnTo>
                  <a:pt x="2578" y="1038"/>
                </a:lnTo>
                <a:lnTo>
                  <a:pt x="2781" y="873"/>
                </a:lnTo>
                <a:lnTo>
                  <a:pt x="3067" y="810"/>
                </a:lnTo>
                <a:lnTo>
                  <a:pt x="3129" y="613"/>
                </a:lnTo>
                <a:close/>
              </a:path>
              <a:path w="6350" h="1269">
                <a:moveTo>
                  <a:pt x="2691" y="430"/>
                </a:moveTo>
                <a:lnTo>
                  <a:pt x="0" y="924"/>
                </a:lnTo>
                <a:lnTo>
                  <a:pt x="1777" y="1013"/>
                </a:lnTo>
                <a:lnTo>
                  <a:pt x="1981" y="873"/>
                </a:lnTo>
                <a:lnTo>
                  <a:pt x="2349" y="784"/>
                </a:lnTo>
                <a:lnTo>
                  <a:pt x="2490" y="784"/>
                </a:lnTo>
                <a:lnTo>
                  <a:pt x="2691" y="430"/>
                </a:lnTo>
                <a:close/>
              </a:path>
              <a:path w="6350" h="1269">
                <a:moveTo>
                  <a:pt x="2490" y="784"/>
                </a:moveTo>
                <a:close/>
              </a:path>
              <a:path w="6350" h="1269">
                <a:moveTo>
                  <a:pt x="4424" y="0"/>
                </a:moveTo>
                <a:lnTo>
                  <a:pt x="3860" y="73"/>
                </a:lnTo>
                <a:lnTo>
                  <a:pt x="4165" y="175"/>
                </a:lnTo>
                <a:lnTo>
                  <a:pt x="4185" y="340"/>
                </a:lnTo>
                <a:lnTo>
                  <a:pt x="4025" y="556"/>
                </a:lnTo>
                <a:lnTo>
                  <a:pt x="3009" y="810"/>
                </a:lnTo>
                <a:lnTo>
                  <a:pt x="4593" y="470"/>
                </a:lnTo>
                <a:lnTo>
                  <a:pt x="4469" y="200"/>
                </a:lnTo>
                <a:lnTo>
                  <a:pt x="4424" y="0"/>
                </a:lnTo>
                <a:close/>
              </a:path>
              <a:path w="6350" h="1269">
                <a:moveTo>
                  <a:pt x="3479" y="35"/>
                </a:moveTo>
                <a:lnTo>
                  <a:pt x="2908" y="390"/>
                </a:lnTo>
                <a:lnTo>
                  <a:pt x="2746" y="420"/>
                </a:lnTo>
                <a:lnTo>
                  <a:pt x="2755" y="632"/>
                </a:lnTo>
                <a:lnTo>
                  <a:pt x="3093" y="556"/>
                </a:lnTo>
                <a:lnTo>
                  <a:pt x="3479" y="35"/>
                </a:lnTo>
                <a:close/>
              </a:path>
              <a:path w="6350" h="1269">
                <a:moveTo>
                  <a:pt x="3936" y="365"/>
                </a:moveTo>
                <a:lnTo>
                  <a:pt x="3175" y="537"/>
                </a:lnTo>
                <a:lnTo>
                  <a:pt x="3936" y="365"/>
                </a:lnTo>
                <a:close/>
              </a:path>
              <a:path w="6350" h="1269">
                <a:moveTo>
                  <a:pt x="4838" y="22"/>
                </a:moveTo>
                <a:lnTo>
                  <a:pt x="4727" y="441"/>
                </a:lnTo>
                <a:lnTo>
                  <a:pt x="5810" y="200"/>
                </a:lnTo>
                <a:lnTo>
                  <a:pt x="4940" y="200"/>
                </a:lnTo>
                <a:lnTo>
                  <a:pt x="4838" y="22"/>
                </a:lnTo>
                <a:close/>
              </a:path>
              <a:path w="6350" h="1269">
                <a:moveTo>
                  <a:pt x="5054" y="98"/>
                </a:moveTo>
                <a:lnTo>
                  <a:pt x="5270" y="200"/>
                </a:lnTo>
                <a:lnTo>
                  <a:pt x="5054" y="98"/>
                </a:lnTo>
                <a:close/>
              </a:path>
              <a:path w="6350" h="1269">
                <a:moveTo>
                  <a:pt x="6324" y="86"/>
                </a:moveTo>
                <a:lnTo>
                  <a:pt x="5270" y="200"/>
                </a:lnTo>
                <a:lnTo>
                  <a:pt x="5810" y="200"/>
                </a:lnTo>
                <a:lnTo>
                  <a:pt x="6324" y="8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7703817" y="246737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26" y="0"/>
                </a:moveTo>
                <a:lnTo>
                  <a:pt x="0" y="190"/>
                </a:lnTo>
                <a:lnTo>
                  <a:pt x="152" y="190"/>
                </a:lnTo>
                <a:lnTo>
                  <a:pt x="228" y="1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7356530" y="25868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79" y="0"/>
                </a:moveTo>
                <a:lnTo>
                  <a:pt x="0" y="190"/>
                </a:lnTo>
                <a:lnTo>
                  <a:pt x="190" y="241"/>
                </a:lnTo>
                <a:lnTo>
                  <a:pt x="27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7304567" y="241110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77" y="0"/>
                </a:moveTo>
                <a:lnTo>
                  <a:pt x="63" y="266"/>
                </a:lnTo>
                <a:lnTo>
                  <a:pt x="0" y="571"/>
                </a:lnTo>
                <a:lnTo>
                  <a:pt x="139" y="965"/>
                </a:lnTo>
                <a:lnTo>
                  <a:pt x="469" y="482"/>
                </a:lnTo>
                <a:lnTo>
                  <a:pt x="63" y="304"/>
                </a:lnTo>
                <a:lnTo>
                  <a:pt x="774" y="533"/>
                </a:lnTo>
                <a:lnTo>
                  <a:pt x="1143" y="38"/>
                </a:lnTo>
                <a:lnTo>
                  <a:pt x="254" y="279"/>
                </a:lnTo>
                <a:lnTo>
                  <a:pt x="17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7328834" y="2308818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190" y="1320"/>
                </a:lnTo>
                <a:lnTo>
                  <a:pt x="457" y="1574"/>
                </a:lnTo>
                <a:lnTo>
                  <a:pt x="558" y="1320"/>
                </a:lnTo>
                <a:lnTo>
                  <a:pt x="685" y="914"/>
                </a:lnTo>
                <a:lnTo>
                  <a:pt x="1041" y="1193"/>
                </a:lnTo>
                <a:lnTo>
                  <a:pt x="939" y="812"/>
                </a:lnTo>
                <a:lnTo>
                  <a:pt x="469" y="685"/>
                </a:lnTo>
                <a:lnTo>
                  <a:pt x="634" y="215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7702029" y="246376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65" y="0"/>
                </a:moveTo>
                <a:lnTo>
                  <a:pt x="0" y="177"/>
                </a:lnTo>
                <a:lnTo>
                  <a:pt x="330" y="177"/>
                </a:lnTo>
                <a:lnTo>
                  <a:pt x="16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7302720" y="229786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342" y="0"/>
                </a:moveTo>
                <a:lnTo>
                  <a:pt x="0" y="139"/>
                </a:lnTo>
                <a:lnTo>
                  <a:pt x="444" y="419"/>
                </a:lnTo>
                <a:lnTo>
                  <a:pt x="457" y="215"/>
                </a:lnTo>
                <a:lnTo>
                  <a:pt x="749" y="228"/>
                </a:lnTo>
                <a:lnTo>
                  <a:pt x="761" y="12"/>
                </a:lnTo>
                <a:lnTo>
                  <a:pt x="34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7861103" y="261392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0" y="0"/>
                </a:moveTo>
                <a:lnTo>
                  <a:pt x="38" y="12"/>
                </a:lnTo>
                <a:lnTo>
                  <a:pt x="19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7348652" y="2586812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2133" y="2247"/>
                </a:moveTo>
                <a:lnTo>
                  <a:pt x="1104" y="2641"/>
                </a:lnTo>
                <a:lnTo>
                  <a:pt x="0" y="3276"/>
                </a:lnTo>
                <a:lnTo>
                  <a:pt x="1930" y="2501"/>
                </a:lnTo>
                <a:lnTo>
                  <a:pt x="2133" y="2247"/>
                </a:lnTo>
                <a:close/>
              </a:path>
              <a:path w="10159" h="3810">
                <a:moveTo>
                  <a:pt x="2425" y="2311"/>
                </a:moveTo>
                <a:lnTo>
                  <a:pt x="1930" y="2501"/>
                </a:lnTo>
                <a:lnTo>
                  <a:pt x="1651" y="2882"/>
                </a:lnTo>
                <a:lnTo>
                  <a:pt x="2425" y="2311"/>
                </a:lnTo>
                <a:close/>
              </a:path>
              <a:path w="10159" h="3810">
                <a:moveTo>
                  <a:pt x="2628" y="1574"/>
                </a:moveTo>
                <a:lnTo>
                  <a:pt x="25" y="2540"/>
                </a:lnTo>
                <a:lnTo>
                  <a:pt x="2260" y="2070"/>
                </a:lnTo>
                <a:lnTo>
                  <a:pt x="2628" y="1574"/>
                </a:lnTo>
                <a:close/>
              </a:path>
              <a:path w="10159" h="3810">
                <a:moveTo>
                  <a:pt x="2717" y="1968"/>
                </a:moveTo>
                <a:lnTo>
                  <a:pt x="2260" y="2070"/>
                </a:lnTo>
                <a:lnTo>
                  <a:pt x="2133" y="2247"/>
                </a:lnTo>
                <a:lnTo>
                  <a:pt x="2679" y="2032"/>
                </a:lnTo>
                <a:close/>
              </a:path>
              <a:path w="10159" h="3810">
                <a:moveTo>
                  <a:pt x="2946" y="1917"/>
                </a:moveTo>
                <a:lnTo>
                  <a:pt x="2794" y="1955"/>
                </a:lnTo>
                <a:lnTo>
                  <a:pt x="2946" y="1917"/>
                </a:lnTo>
                <a:close/>
              </a:path>
              <a:path w="10159" h="3810">
                <a:moveTo>
                  <a:pt x="3124" y="2247"/>
                </a:moveTo>
                <a:lnTo>
                  <a:pt x="2997" y="2159"/>
                </a:lnTo>
                <a:lnTo>
                  <a:pt x="2794" y="2032"/>
                </a:lnTo>
                <a:lnTo>
                  <a:pt x="2425" y="2311"/>
                </a:lnTo>
                <a:lnTo>
                  <a:pt x="2794" y="2159"/>
                </a:lnTo>
                <a:lnTo>
                  <a:pt x="3124" y="2247"/>
                </a:lnTo>
                <a:close/>
              </a:path>
              <a:path w="10159" h="3810">
                <a:moveTo>
                  <a:pt x="4165" y="1917"/>
                </a:moveTo>
                <a:lnTo>
                  <a:pt x="3975" y="1625"/>
                </a:lnTo>
                <a:lnTo>
                  <a:pt x="3441" y="1549"/>
                </a:lnTo>
                <a:lnTo>
                  <a:pt x="2959" y="1917"/>
                </a:lnTo>
                <a:lnTo>
                  <a:pt x="4165" y="1917"/>
                </a:lnTo>
                <a:close/>
              </a:path>
              <a:path w="10159" h="3810">
                <a:moveTo>
                  <a:pt x="9537" y="190"/>
                </a:moveTo>
                <a:lnTo>
                  <a:pt x="9474" y="12"/>
                </a:lnTo>
                <a:lnTo>
                  <a:pt x="9398" y="266"/>
                </a:lnTo>
                <a:lnTo>
                  <a:pt x="9537" y="19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7417334" y="261109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114" y="190"/>
                </a:lnTo>
                <a:lnTo>
                  <a:pt x="139" y="12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7269785" y="2393386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5">
                <a:moveTo>
                  <a:pt x="1094" y="1257"/>
                </a:moveTo>
                <a:lnTo>
                  <a:pt x="965" y="1257"/>
                </a:lnTo>
                <a:lnTo>
                  <a:pt x="1104" y="1714"/>
                </a:lnTo>
                <a:lnTo>
                  <a:pt x="1094" y="1257"/>
                </a:lnTo>
                <a:close/>
              </a:path>
              <a:path w="2540" h="1905">
                <a:moveTo>
                  <a:pt x="1790" y="0"/>
                </a:moveTo>
                <a:lnTo>
                  <a:pt x="0" y="223"/>
                </a:lnTo>
                <a:lnTo>
                  <a:pt x="368" y="1612"/>
                </a:lnTo>
                <a:lnTo>
                  <a:pt x="508" y="1536"/>
                </a:lnTo>
                <a:lnTo>
                  <a:pt x="787" y="1498"/>
                </a:lnTo>
                <a:lnTo>
                  <a:pt x="609" y="1282"/>
                </a:lnTo>
                <a:lnTo>
                  <a:pt x="965" y="1257"/>
                </a:lnTo>
                <a:lnTo>
                  <a:pt x="1094" y="1257"/>
                </a:lnTo>
                <a:lnTo>
                  <a:pt x="1092" y="1130"/>
                </a:lnTo>
                <a:lnTo>
                  <a:pt x="1714" y="711"/>
                </a:lnTo>
                <a:lnTo>
                  <a:pt x="1996" y="711"/>
                </a:lnTo>
                <a:lnTo>
                  <a:pt x="1790" y="0"/>
                </a:lnTo>
                <a:close/>
              </a:path>
              <a:path w="2540" h="1905">
                <a:moveTo>
                  <a:pt x="1996" y="711"/>
                </a:moveTo>
                <a:lnTo>
                  <a:pt x="1714" y="711"/>
                </a:lnTo>
                <a:lnTo>
                  <a:pt x="2044" y="876"/>
                </a:lnTo>
                <a:lnTo>
                  <a:pt x="1996" y="71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7306233" y="2301226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279" y="1155"/>
                </a:moveTo>
                <a:lnTo>
                  <a:pt x="203" y="787"/>
                </a:lnTo>
                <a:lnTo>
                  <a:pt x="215" y="457"/>
                </a:lnTo>
                <a:lnTo>
                  <a:pt x="0" y="825"/>
                </a:lnTo>
                <a:lnTo>
                  <a:pt x="215" y="1117"/>
                </a:lnTo>
                <a:close/>
              </a:path>
              <a:path w="2540" h="1269">
                <a:moveTo>
                  <a:pt x="2387" y="571"/>
                </a:moveTo>
                <a:lnTo>
                  <a:pt x="2120" y="0"/>
                </a:lnTo>
                <a:lnTo>
                  <a:pt x="1498" y="863"/>
                </a:lnTo>
                <a:lnTo>
                  <a:pt x="2197" y="774"/>
                </a:lnTo>
                <a:lnTo>
                  <a:pt x="2209" y="647"/>
                </a:lnTo>
                <a:lnTo>
                  <a:pt x="2235" y="444"/>
                </a:lnTo>
                <a:lnTo>
                  <a:pt x="2387" y="57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/>
          <p:nvPr/>
        </p:nvSpPr>
        <p:spPr>
          <a:xfrm>
            <a:off x="7296260" y="242431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457" y="0"/>
                </a:moveTo>
                <a:lnTo>
                  <a:pt x="0" y="431"/>
                </a:lnTo>
                <a:lnTo>
                  <a:pt x="507" y="711"/>
                </a:lnTo>
                <a:lnTo>
                  <a:pt x="546" y="444"/>
                </a:lnTo>
                <a:lnTo>
                  <a:pt x="850" y="431"/>
                </a:lnTo>
                <a:lnTo>
                  <a:pt x="45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object 1845"/>
          <p:cNvSpPr/>
          <p:nvPr/>
        </p:nvSpPr>
        <p:spPr>
          <a:xfrm>
            <a:off x="7864761" y="250901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5" y="0"/>
                </a:moveTo>
                <a:lnTo>
                  <a:pt x="292" y="266"/>
                </a:lnTo>
                <a:lnTo>
                  <a:pt x="558" y="25"/>
                </a:lnTo>
                <a:lnTo>
                  <a:pt x="2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object 1846"/>
          <p:cNvSpPr/>
          <p:nvPr/>
        </p:nvSpPr>
        <p:spPr>
          <a:xfrm>
            <a:off x="7305796" y="239145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79" y="0"/>
                </a:moveTo>
                <a:lnTo>
                  <a:pt x="50" y="114"/>
                </a:lnTo>
                <a:lnTo>
                  <a:pt x="203" y="190"/>
                </a:lnTo>
                <a:lnTo>
                  <a:pt x="27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object 1847"/>
          <p:cNvSpPr/>
          <p:nvPr/>
        </p:nvSpPr>
        <p:spPr>
          <a:xfrm>
            <a:off x="7307355" y="230220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457" y="0"/>
                </a:moveTo>
                <a:lnTo>
                  <a:pt x="304" y="609"/>
                </a:lnTo>
                <a:lnTo>
                  <a:pt x="723" y="660"/>
                </a:lnTo>
                <a:lnTo>
                  <a:pt x="0" y="1104"/>
                </a:lnTo>
                <a:lnTo>
                  <a:pt x="711" y="965"/>
                </a:lnTo>
                <a:lnTo>
                  <a:pt x="914" y="584"/>
                </a:lnTo>
                <a:lnTo>
                  <a:pt x="45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object 1848"/>
          <p:cNvSpPr/>
          <p:nvPr/>
        </p:nvSpPr>
        <p:spPr>
          <a:xfrm>
            <a:off x="7427363" y="243327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" y="0"/>
                </a:moveTo>
                <a:lnTo>
                  <a:pt x="0" y="190"/>
                </a:lnTo>
                <a:lnTo>
                  <a:pt x="279" y="317"/>
                </a:lnTo>
                <a:lnTo>
                  <a:pt x="431" y="317"/>
                </a:lnTo>
                <a:lnTo>
                  <a:pt x="5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object 1849"/>
          <p:cNvSpPr/>
          <p:nvPr/>
        </p:nvSpPr>
        <p:spPr>
          <a:xfrm>
            <a:off x="7305150" y="2409633"/>
            <a:ext cx="6985" cy="7620"/>
          </a:xfrm>
          <a:custGeom>
            <a:avLst/>
            <a:gdLst/>
            <a:ahLst/>
            <a:cxnLst/>
            <a:rect l="l" t="t" r="r" b="b"/>
            <a:pathLst>
              <a:path w="6984" h="7619">
                <a:moveTo>
                  <a:pt x="5142" y="5346"/>
                </a:moveTo>
                <a:lnTo>
                  <a:pt x="3238" y="5346"/>
                </a:lnTo>
                <a:lnTo>
                  <a:pt x="2765" y="6235"/>
                </a:lnTo>
                <a:lnTo>
                  <a:pt x="2758" y="6438"/>
                </a:lnTo>
                <a:lnTo>
                  <a:pt x="3174" y="7594"/>
                </a:lnTo>
                <a:lnTo>
                  <a:pt x="4991" y="7200"/>
                </a:lnTo>
                <a:lnTo>
                  <a:pt x="4546" y="6756"/>
                </a:lnTo>
                <a:lnTo>
                  <a:pt x="5245" y="6438"/>
                </a:lnTo>
                <a:lnTo>
                  <a:pt x="4881" y="6324"/>
                </a:lnTo>
                <a:lnTo>
                  <a:pt x="5245" y="5778"/>
                </a:lnTo>
                <a:lnTo>
                  <a:pt x="4914" y="5778"/>
                </a:lnTo>
                <a:lnTo>
                  <a:pt x="5194" y="5575"/>
                </a:lnTo>
                <a:lnTo>
                  <a:pt x="5142" y="5346"/>
                </a:lnTo>
                <a:close/>
              </a:path>
              <a:path w="6984" h="7619">
                <a:moveTo>
                  <a:pt x="1600" y="4254"/>
                </a:moveTo>
                <a:lnTo>
                  <a:pt x="1988" y="5194"/>
                </a:lnTo>
                <a:lnTo>
                  <a:pt x="2247" y="5575"/>
                </a:lnTo>
                <a:lnTo>
                  <a:pt x="3238" y="5346"/>
                </a:lnTo>
                <a:lnTo>
                  <a:pt x="5142" y="5346"/>
                </a:lnTo>
                <a:lnTo>
                  <a:pt x="5003" y="5194"/>
                </a:lnTo>
                <a:lnTo>
                  <a:pt x="5168" y="4851"/>
                </a:lnTo>
                <a:lnTo>
                  <a:pt x="5262" y="4432"/>
                </a:lnTo>
                <a:lnTo>
                  <a:pt x="1866" y="4432"/>
                </a:lnTo>
                <a:lnTo>
                  <a:pt x="1600" y="4254"/>
                </a:lnTo>
                <a:close/>
              </a:path>
              <a:path w="6984" h="7619">
                <a:moveTo>
                  <a:pt x="6022" y="4368"/>
                </a:moveTo>
                <a:lnTo>
                  <a:pt x="4813" y="4368"/>
                </a:lnTo>
                <a:lnTo>
                  <a:pt x="5270" y="4394"/>
                </a:lnTo>
                <a:lnTo>
                  <a:pt x="6083" y="4483"/>
                </a:lnTo>
                <a:close/>
              </a:path>
              <a:path w="6984" h="7619">
                <a:moveTo>
                  <a:pt x="5785" y="3924"/>
                </a:moveTo>
                <a:lnTo>
                  <a:pt x="2285" y="3924"/>
                </a:lnTo>
                <a:lnTo>
                  <a:pt x="1866" y="4432"/>
                </a:lnTo>
                <a:lnTo>
                  <a:pt x="5262" y="4432"/>
                </a:lnTo>
                <a:lnTo>
                  <a:pt x="4813" y="4368"/>
                </a:lnTo>
                <a:lnTo>
                  <a:pt x="6022" y="4368"/>
                </a:lnTo>
                <a:lnTo>
                  <a:pt x="5785" y="3924"/>
                </a:lnTo>
                <a:close/>
              </a:path>
              <a:path w="6984" h="7619">
                <a:moveTo>
                  <a:pt x="4813" y="4368"/>
                </a:moveTo>
                <a:lnTo>
                  <a:pt x="5267" y="4409"/>
                </a:lnTo>
                <a:lnTo>
                  <a:pt x="4813" y="4368"/>
                </a:lnTo>
                <a:close/>
              </a:path>
              <a:path w="6984" h="7619">
                <a:moveTo>
                  <a:pt x="5378" y="3162"/>
                </a:moveTo>
                <a:lnTo>
                  <a:pt x="2285" y="3162"/>
                </a:lnTo>
                <a:lnTo>
                  <a:pt x="1917" y="4051"/>
                </a:lnTo>
                <a:lnTo>
                  <a:pt x="2285" y="3924"/>
                </a:lnTo>
                <a:lnTo>
                  <a:pt x="5785" y="3924"/>
                </a:lnTo>
                <a:lnTo>
                  <a:pt x="5378" y="3162"/>
                </a:lnTo>
                <a:close/>
              </a:path>
              <a:path w="6984" h="7619">
                <a:moveTo>
                  <a:pt x="2192" y="3213"/>
                </a:moveTo>
                <a:lnTo>
                  <a:pt x="609" y="3213"/>
                </a:lnTo>
                <a:lnTo>
                  <a:pt x="1206" y="3670"/>
                </a:lnTo>
                <a:lnTo>
                  <a:pt x="1066" y="3822"/>
                </a:lnTo>
                <a:lnTo>
                  <a:pt x="2192" y="3213"/>
                </a:lnTo>
                <a:close/>
              </a:path>
              <a:path w="6984" h="7619">
                <a:moveTo>
                  <a:pt x="0" y="2222"/>
                </a:moveTo>
                <a:lnTo>
                  <a:pt x="126" y="3289"/>
                </a:lnTo>
                <a:lnTo>
                  <a:pt x="685" y="3695"/>
                </a:lnTo>
                <a:lnTo>
                  <a:pt x="609" y="3213"/>
                </a:lnTo>
                <a:lnTo>
                  <a:pt x="2192" y="3213"/>
                </a:lnTo>
                <a:lnTo>
                  <a:pt x="5378" y="3162"/>
                </a:lnTo>
                <a:lnTo>
                  <a:pt x="660" y="3060"/>
                </a:lnTo>
                <a:lnTo>
                  <a:pt x="0" y="2222"/>
                </a:lnTo>
                <a:close/>
              </a:path>
              <a:path w="6984" h="7619">
                <a:moveTo>
                  <a:pt x="5295" y="3006"/>
                </a:moveTo>
                <a:close/>
              </a:path>
              <a:path w="6984" h="7619">
                <a:moveTo>
                  <a:pt x="1676" y="406"/>
                </a:moveTo>
                <a:lnTo>
                  <a:pt x="843" y="1130"/>
                </a:lnTo>
                <a:lnTo>
                  <a:pt x="723" y="1778"/>
                </a:lnTo>
                <a:lnTo>
                  <a:pt x="292" y="1778"/>
                </a:lnTo>
                <a:lnTo>
                  <a:pt x="520" y="2476"/>
                </a:lnTo>
                <a:lnTo>
                  <a:pt x="1498" y="2705"/>
                </a:lnTo>
                <a:lnTo>
                  <a:pt x="660" y="3060"/>
                </a:lnTo>
                <a:lnTo>
                  <a:pt x="5286" y="3060"/>
                </a:lnTo>
                <a:lnTo>
                  <a:pt x="4203" y="3035"/>
                </a:lnTo>
                <a:lnTo>
                  <a:pt x="4317" y="2908"/>
                </a:lnTo>
                <a:lnTo>
                  <a:pt x="4317" y="2514"/>
                </a:lnTo>
                <a:lnTo>
                  <a:pt x="5190" y="2514"/>
                </a:lnTo>
                <a:lnTo>
                  <a:pt x="5524" y="2425"/>
                </a:lnTo>
                <a:lnTo>
                  <a:pt x="5092" y="2425"/>
                </a:lnTo>
                <a:lnTo>
                  <a:pt x="5206" y="1511"/>
                </a:lnTo>
                <a:lnTo>
                  <a:pt x="6478" y="1511"/>
                </a:lnTo>
                <a:lnTo>
                  <a:pt x="3251" y="1473"/>
                </a:lnTo>
                <a:lnTo>
                  <a:pt x="2436" y="965"/>
                </a:lnTo>
                <a:lnTo>
                  <a:pt x="2082" y="571"/>
                </a:lnTo>
                <a:lnTo>
                  <a:pt x="1676" y="406"/>
                </a:lnTo>
                <a:close/>
              </a:path>
              <a:path w="6984" h="7619">
                <a:moveTo>
                  <a:pt x="5118" y="2832"/>
                </a:moveTo>
                <a:lnTo>
                  <a:pt x="4546" y="2984"/>
                </a:lnTo>
                <a:lnTo>
                  <a:pt x="4203" y="3035"/>
                </a:lnTo>
                <a:lnTo>
                  <a:pt x="5267" y="3035"/>
                </a:lnTo>
                <a:lnTo>
                  <a:pt x="5118" y="2832"/>
                </a:lnTo>
                <a:close/>
              </a:path>
              <a:path w="6984" h="7619">
                <a:moveTo>
                  <a:pt x="5816" y="2679"/>
                </a:moveTo>
                <a:lnTo>
                  <a:pt x="5295" y="2819"/>
                </a:lnTo>
                <a:lnTo>
                  <a:pt x="5295" y="2960"/>
                </a:lnTo>
                <a:lnTo>
                  <a:pt x="5816" y="2984"/>
                </a:lnTo>
                <a:lnTo>
                  <a:pt x="5816" y="2679"/>
                </a:lnTo>
                <a:close/>
              </a:path>
              <a:path w="6984" h="7619">
                <a:moveTo>
                  <a:pt x="5190" y="2514"/>
                </a:moveTo>
                <a:lnTo>
                  <a:pt x="4317" y="2514"/>
                </a:lnTo>
                <a:lnTo>
                  <a:pt x="4521" y="2692"/>
                </a:lnTo>
                <a:lnTo>
                  <a:pt x="5190" y="2514"/>
                </a:lnTo>
                <a:close/>
              </a:path>
              <a:path w="6984" h="7619">
                <a:moveTo>
                  <a:pt x="6478" y="1511"/>
                </a:moveTo>
                <a:lnTo>
                  <a:pt x="5206" y="1511"/>
                </a:lnTo>
                <a:lnTo>
                  <a:pt x="6591" y="1816"/>
                </a:lnTo>
                <a:lnTo>
                  <a:pt x="6478" y="1511"/>
                </a:lnTo>
                <a:close/>
              </a:path>
              <a:path w="6984" h="7619">
                <a:moveTo>
                  <a:pt x="4737" y="457"/>
                </a:moveTo>
                <a:lnTo>
                  <a:pt x="3616" y="571"/>
                </a:lnTo>
                <a:lnTo>
                  <a:pt x="3527" y="736"/>
                </a:lnTo>
                <a:lnTo>
                  <a:pt x="3644" y="1244"/>
                </a:lnTo>
                <a:lnTo>
                  <a:pt x="3251" y="1473"/>
                </a:lnTo>
                <a:lnTo>
                  <a:pt x="6464" y="1473"/>
                </a:lnTo>
                <a:lnTo>
                  <a:pt x="4965" y="1384"/>
                </a:lnTo>
                <a:lnTo>
                  <a:pt x="4917" y="1092"/>
                </a:lnTo>
                <a:lnTo>
                  <a:pt x="4216" y="1092"/>
                </a:lnTo>
                <a:lnTo>
                  <a:pt x="4737" y="457"/>
                </a:lnTo>
                <a:close/>
              </a:path>
              <a:path w="6984" h="7619">
                <a:moveTo>
                  <a:pt x="672" y="1206"/>
                </a:moveTo>
                <a:lnTo>
                  <a:pt x="507" y="1422"/>
                </a:lnTo>
                <a:lnTo>
                  <a:pt x="712" y="1244"/>
                </a:lnTo>
                <a:close/>
              </a:path>
              <a:path w="6984" h="7619">
                <a:moveTo>
                  <a:pt x="6210" y="787"/>
                </a:moveTo>
                <a:lnTo>
                  <a:pt x="5714" y="825"/>
                </a:lnTo>
                <a:lnTo>
                  <a:pt x="4991" y="1003"/>
                </a:lnTo>
                <a:lnTo>
                  <a:pt x="4965" y="1384"/>
                </a:lnTo>
                <a:lnTo>
                  <a:pt x="6431" y="1384"/>
                </a:lnTo>
                <a:lnTo>
                  <a:pt x="6210" y="787"/>
                </a:lnTo>
                <a:close/>
              </a:path>
              <a:path w="6984" h="7619">
                <a:moveTo>
                  <a:pt x="990" y="787"/>
                </a:moveTo>
                <a:lnTo>
                  <a:pt x="660" y="800"/>
                </a:lnTo>
                <a:lnTo>
                  <a:pt x="393" y="1130"/>
                </a:lnTo>
                <a:lnTo>
                  <a:pt x="672" y="1206"/>
                </a:lnTo>
                <a:lnTo>
                  <a:pt x="990" y="787"/>
                </a:lnTo>
                <a:close/>
              </a:path>
              <a:path w="6984" h="7619">
                <a:moveTo>
                  <a:pt x="4521" y="876"/>
                </a:moveTo>
                <a:lnTo>
                  <a:pt x="4216" y="1092"/>
                </a:lnTo>
                <a:lnTo>
                  <a:pt x="4917" y="1092"/>
                </a:lnTo>
                <a:lnTo>
                  <a:pt x="4521" y="876"/>
                </a:lnTo>
                <a:close/>
              </a:path>
              <a:path w="6984" h="7619">
                <a:moveTo>
                  <a:pt x="2302" y="881"/>
                </a:moveTo>
                <a:lnTo>
                  <a:pt x="2436" y="965"/>
                </a:lnTo>
                <a:lnTo>
                  <a:pt x="2302" y="881"/>
                </a:lnTo>
                <a:close/>
              </a:path>
              <a:path w="6984" h="7619">
                <a:moveTo>
                  <a:pt x="3403" y="0"/>
                </a:moveTo>
                <a:lnTo>
                  <a:pt x="2679" y="381"/>
                </a:lnTo>
                <a:lnTo>
                  <a:pt x="2146" y="381"/>
                </a:lnTo>
                <a:lnTo>
                  <a:pt x="2296" y="859"/>
                </a:lnTo>
                <a:lnTo>
                  <a:pt x="2959" y="736"/>
                </a:lnTo>
                <a:lnTo>
                  <a:pt x="340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object 1850"/>
          <p:cNvSpPr/>
          <p:nvPr/>
        </p:nvSpPr>
        <p:spPr>
          <a:xfrm>
            <a:off x="7844995" y="262242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609" y="0"/>
                </a:moveTo>
                <a:lnTo>
                  <a:pt x="0" y="698"/>
                </a:lnTo>
                <a:lnTo>
                  <a:pt x="330" y="660"/>
                </a:lnTo>
                <a:lnTo>
                  <a:pt x="469" y="495"/>
                </a:lnTo>
                <a:lnTo>
                  <a:pt x="60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object 1851"/>
          <p:cNvSpPr/>
          <p:nvPr/>
        </p:nvSpPr>
        <p:spPr>
          <a:xfrm>
            <a:off x="7689804" y="2477535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600" y="0"/>
                </a:moveTo>
                <a:lnTo>
                  <a:pt x="1054" y="393"/>
                </a:lnTo>
                <a:lnTo>
                  <a:pt x="736" y="838"/>
                </a:lnTo>
                <a:lnTo>
                  <a:pt x="165" y="1244"/>
                </a:lnTo>
                <a:lnTo>
                  <a:pt x="0" y="1828"/>
                </a:lnTo>
                <a:lnTo>
                  <a:pt x="63" y="2095"/>
                </a:lnTo>
                <a:lnTo>
                  <a:pt x="50" y="2235"/>
                </a:lnTo>
                <a:lnTo>
                  <a:pt x="203" y="2476"/>
                </a:lnTo>
                <a:lnTo>
                  <a:pt x="139" y="2070"/>
                </a:lnTo>
                <a:lnTo>
                  <a:pt x="368" y="1917"/>
                </a:lnTo>
                <a:lnTo>
                  <a:pt x="342" y="2235"/>
                </a:lnTo>
                <a:lnTo>
                  <a:pt x="469" y="2044"/>
                </a:lnTo>
                <a:lnTo>
                  <a:pt x="558" y="1181"/>
                </a:lnTo>
                <a:lnTo>
                  <a:pt x="838" y="787"/>
                </a:lnTo>
                <a:lnTo>
                  <a:pt x="1155" y="787"/>
                </a:lnTo>
                <a:lnTo>
                  <a:pt x="160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object 1852"/>
          <p:cNvSpPr/>
          <p:nvPr/>
        </p:nvSpPr>
        <p:spPr>
          <a:xfrm>
            <a:off x="7348539" y="258894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685" y="0"/>
                </a:moveTo>
                <a:lnTo>
                  <a:pt x="31" y="482"/>
                </a:lnTo>
                <a:lnTo>
                  <a:pt x="0" y="952"/>
                </a:lnTo>
                <a:lnTo>
                  <a:pt x="228" y="1003"/>
                </a:lnTo>
                <a:lnTo>
                  <a:pt x="330" y="317"/>
                </a:lnTo>
                <a:lnTo>
                  <a:pt x="698" y="317"/>
                </a:lnTo>
                <a:lnTo>
                  <a:pt x="914" y="266"/>
                </a:lnTo>
                <a:lnTo>
                  <a:pt x="685" y="0"/>
                </a:lnTo>
                <a:close/>
              </a:path>
              <a:path w="1270" h="1269">
                <a:moveTo>
                  <a:pt x="698" y="317"/>
                </a:moveTo>
                <a:lnTo>
                  <a:pt x="330" y="317"/>
                </a:lnTo>
                <a:lnTo>
                  <a:pt x="304" y="711"/>
                </a:lnTo>
                <a:lnTo>
                  <a:pt x="495" y="482"/>
                </a:lnTo>
                <a:lnTo>
                  <a:pt x="698" y="482"/>
                </a:lnTo>
                <a:lnTo>
                  <a:pt x="698" y="317"/>
                </a:lnTo>
                <a:close/>
              </a:path>
              <a:path w="1270" h="1269">
                <a:moveTo>
                  <a:pt x="977" y="393"/>
                </a:moveTo>
                <a:lnTo>
                  <a:pt x="814" y="482"/>
                </a:lnTo>
                <a:lnTo>
                  <a:pt x="977" y="393"/>
                </a:lnTo>
                <a:close/>
              </a:path>
              <a:path w="1270" h="1269">
                <a:moveTo>
                  <a:pt x="698" y="482"/>
                </a:moveTo>
                <a:lnTo>
                  <a:pt x="495" y="482"/>
                </a:lnTo>
                <a:lnTo>
                  <a:pt x="698" y="53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object 1853"/>
          <p:cNvSpPr/>
          <p:nvPr/>
        </p:nvSpPr>
        <p:spPr>
          <a:xfrm>
            <a:off x="7637263" y="246366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26" y="0"/>
                </a:moveTo>
                <a:lnTo>
                  <a:pt x="0" y="190"/>
                </a:lnTo>
                <a:lnTo>
                  <a:pt x="190" y="3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object 1854"/>
          <p:cNvSpPr/>
          <p:nvPr/>
        </p:nvSpPr>
        <p:spPr>
          <a:xfrm>
            <a:off x="7355747" y="25872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04" y="0"/>
                </a:moveTo>
                <a:lnTo>
                  <a:pt x="152" y="0"/>
                </a:lnTo>
                <a:lnTo>
                  <a:pt x="0" y="215"/>
                </a:lnTo>
                <a:lnTo>
                  <a:pt x="241" y="190"/>
                </a:lnTo>
                <a:lnTo>
                  <a:pt x="228" y="38"/>
                </a:lnTo>
                <a:lnTo>
                  <a:pt x="457" y="203"/>
                </a:lnTo>
                <a:lnTo>
                  <a:pt x="30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object 1855"/>
          <p:cNvSpPr/>
          <p:nvPr/>
        </p:nvSpPr>
        <p:spPr>
          <a:xfrm>
            <a:off x="7311496" y="2410232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317"/>
                </a:moveTo>
                <a:lnTo>
                  <a:pt x="6" y="630"/>
                </a:lnTo>
                <a:lnTo>
                  <a:pt x="203" y="762"/>
                </a:lnTo>
                <a:lnTo>
                  <a:pt x="282" y="419"/>
                </a:lnTo>
                <a:lnTo>
                  <a:pt x="0" y="317"/>
                </a:lnTo>
                <a:close/>
              </a:path>
              <a:path w="1904" h="1269">
                <a:moveTo>
                  <a:pt x="698" y="0"/>
                </a:moveTo>
                <a:lnTo>
                  <a:pt x="327" y="420"/>
                </a:lnTo>
                <a:lnTo>
                  <a:pt x="1346" y="431"/>
                </a:lnTo>
                <a:lnTo>
                  <a:pt x="787" y="342"/>
                </a:lnTo>
                <a:lnTo>
                  <a:pt x="698" y="0"/>
                </a:lnTo>
                <a:close/>
              </a:path>
              <a:path w="1904" h="1269">
                <a:moveTo>
                  <a:pt x="282" y="419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object 1856"/>
          <p:cNvSpPr/>
          <p:nvPr/>
        </p:nvSpPr>
        <p:spPr>
          <a:xfrm>
            <a:off x="7860780" y="261406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406" y="0"/>
                </a:moveTo>
                <a:lnTo>
                  <a:pt x="139" y="12"/>
                </a:lnTo>
                <a:lnTo>
                  <a:pt x="0" y="444"/>
                </a:lnTo>
                <a:lnTo>
                  <a:pt x="165" y="457"/>
                </a:lnTo>
                <a:lnTo>
                  <a:pt x="317" y="228"/>
                </a:lnTo>
                <a:lnTo>
                  <a:pt x="63" y="330"/>
                </a:lnTo>
                <a:lnTo>
                  <a:pt x="342" y="5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object 1857"/>
          <p:cNvSpPr/>
          <p:nvPr/>
        </p:nvSpPr>
        <p:spPr>
          <a:xfrm>
            <a:off x="7307678" y="240669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58" y="0"/>
                </a:moveTo>
                <a:lnTo>
                  <a:pt x="393" y="380"/>
                </a:lnTo>
                <a:lnTo>
                  <a:pt x="571" y="330"/>
                </a:lnTo>
                <a:lnTo>
                  <a:pt x="558" y="0"/>
                </a:lnTo>
                <a:close/>
              </a:path>
              <a:path w="634" h="635">
                <a:moveTo>
                  <a:pt x="0" y="38"/>
                </a:moveTo>
                <a:lnTo>
                  <a:pt x="283" y="285"/>
                </a:lnTo>
                <a:lnTo>
                  <a:pt x="304" y="76"/>
                </a:lnTo>
                <a:lnTo>
                  <a:pt x="0" y="3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object 1858"/>
          <p:cNvSpPr/>
          <p:nvPr/>
        </p:nvSpPr>
        <p:spPr>
          <a:xfrm>
            <a:off x="7301374" y="230395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673" y="0"/>
                </a:moveTo>
                <a:lnTo>
                  <a:pt x="558" y="228"/>
                </a:lnTo>
                <a:lnTo>
                  <a:pt x="0" y="457"/>
                </a:lnTo>
                <a:lnTo>
                  <a:pt x="228" y="673"/>
                </a:lnTo>
                <a:lnTo>
                  <a:pt x="800" y="634"/>
                </a:lnTo>
                <a:lnTo>
                  <a:pt x="660" y="342"/>
                </a:lnTo>
                <a:lnTo>
                  <a:pt x="67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object 1859"/>
          <p:cNvSpPr/>
          <p:nvPr/>
        </p:nvSpPr>
        <p:spPr>
          <a:xfrm>
            <a:off x="7850926" y="261892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54" y="0"/>
                </a:moveTo>
                <a:lnTo>
                  <a:pt x="0" y="381"/>
                </a:lnTo>
                <a:lnTo>
                  <a:pt x="342" y="355"/>
                </a:lnTo>
                <a:lnTo>
                  <a:pt x="317" y="165"/>
                </a:lnTo>
                <a:lnTo>
                  <a:pt x="520" y="317"/>
                </a:lnTo>
                <a:lnTo>
                  <a:pt x="495" y="127"/>
                </a:lnTo>
                <a:lnTo>
                  <a:pt x="25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object 1860"/>
          <p:cNvSpPr/>
          <p:nvPr/>
        </p:nvSpPr>
        <p:spPr>
          <a:xfrm>
            <a:off x="7706235" y="246585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320" y="0"/>
                </a:moveTo>
                <a:lnTo>
                  <a:pt x="0" y="2463"/>
                </a:lnTo>
                <a:lnTo>
                  <a:pt x="1485" y="2362"/>
                </a:lnTo>
                <a:lnTo>
                  <a:pt x="1904" y="2298"/>
                </a:lnTo>
                <a:lnTo>
                  <a:pt x="1714" y="2158"/>
                </a:lnTo>
                <a:lnTo>
                  <a:pt x="2146" y="2006"/>
                </a:lnTo>
                <a:lnTo>
                  <a:pt x="1904" y="1930"/>
                </a:lnTo>
                <a:lnTo>
                  <a:pt x="1701" y="1828"/>
                </a:lnTo>
                <a:lnTo>
                  <a:pt x="1841" y="1536"/>
                </a:lnTo>
                <a:lnTo>
                  <a:pt x="2082" y="1523"/>
                </a:lnTo>
                <a:lnTo>
                  <a:pt x="2044" y="1333"/>
                </a:lnTo>
                <a:lnTo>
                  <a:pt x="2197" y="1054"/>
                </a:lnTo>
                <a:lnTo>
                  <a:pt x="1320" y="0"/>
                </a:lnTo>
                <a:close/>
              </a:path>
              <a:path w="2540" h="2539">
                <a:moveTo>
                  <a:pt x="2128" y="1283"/>
                </a:moveTo>
                <a:close/>
              </a:path>
              <a:path w="2540" h="2539">
                <a:moveTo>
                  <a:pt x="2324" y="1168"/>
                </a:moveTo>
                <a:lnTo>
                  <a:pt x="2336" y="1320"/>
                </a:lnTo>
                <a:lnTo>
                  <a:pt x="2324" y="116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object 1861"/>
          <p:cNvSpPr/>
          <p:nvPr/>
        </p:nvSpPr>
        <p:spPr>
          <a:xfrm>
            <a:off x="7384808" y="2410315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25" y="0"/>
                </a:moveTo>
                <a:lnTo>
                  <a:pt x="0" y="368"/>
                </a:lnTo>
                <a:lnTo>
                  <a:pt x="1396" y="622"/>
                </a:lnTo>
                <a:lnTo>
                  <a:pt x="990" y="381"/>
                </a:lnTo>
                <a:lnTo>
                  <a:pt x="1879" y="139"/>
                </a:lnTo>
                <a:lnTo>
                  <a:pt x="2730" y="812"/>
                </a:lnTo>
                <a:lnTo>
                  <a:pt x="3187" y="762"/>
                </a:lnTo>
                <a:lnTo>
                  <a:pt x="2590" y="25"/>
                </a:lnTo>
                <a:lnTo>
                  <a:pt x="685" y="165"/>
                </a:lnTo>
                <a:lnTo>
                  <a:pt x="2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object 1862"/>
          <p:cNvSpPr/>
          <p:nvPr/>
        </p:nvSpPr>
        <p:spPr>
          <a:xfrm>
            <a:off x="7299931" y="2424861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1168" y="0"/>
                </a:moveTo>
                <a:lnTo>
                  <a:pt x="0" y="1866"/>
                </a:lnTo>
                <a:lnTo>
                  <a:pt x="495" y="2476"/>
                </a:lnTo>
                <a:lnTo>
                  <a:pt x="2235" y="2070"/>
                </a:lnTo>
                <a:lnTo>
                  <a:pt x="2692" y="1739"/>
                </a:lnTo>
                <a:lnTo>
                  <a:pt x="1663" y="673"/>
                </a:lnTo>
                <a:lnTo>
                  <a:pt x="116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object 1863"/>
          <p:cNvSpPr/>
          <p:nvPr/>
        </p:nvSpPr>
        <p:spPr>
          <a:xfrm>
            <a:off x="7427762" y="2602635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498" y="0"/>
                </a:moveTo>
                <a:lnTo>
                  <a:pt x="723" y="876"/>
                </a:lnTo>
                <a:lnTo>
                  <a:pt x="609" y="1130"/>
                </a:lnTo>
                <a:lnTo>
                  <a:pt x="0" y="1917"/>
                </a:lnTo>
                <a:lnTo>
                  <a:pt x="1460" y="1269"/>
                </a:lnTo>
                <a:lnTo>
                  <a:pt x="1612" y="952"/>
                </a:lnTo>
                <a:lnTo>
                  <a:pt x="149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" name="object 1864"/>
          <p:cNvSpPr/>
          <p:nvPr/>
        </p:nvSpPr>
        <p:spPr>
          <a:xfrm>
            <a:off x="7384873" y="2415344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495" y="0"/>
                </a:moveTo>
                <a:lnTo>
                  <a:pt x="571" y="1981"/>
                </a:lnTo>
                <a:lnTo>
                  <a:pt x="393" y="2057"/>
                </a:lnTo>
                <a:lnTo>
                  <a:pt x="342" y="2247"/>
                </a:lnTo>
                <a:lnTo>
                  <a:pt x="0" y="2108"/>
                </a:lnTo>
                <a:lnTo>
                  <a:pt x="215" y="2374"/>
                </a:lnTo>
                <a:lnTo>
                  <a:pt x="380" y="2400"/>
                </a:lnTo>
                <a:lnTo>
                  <a:pt x="3174" y="1168"/>
                </a:lnTo>
                <a:lnTo>
                  <a:pt x="49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" name="object 1865"/>
          <p:cNvSpPr/>
          <p:nvPr/>
        </p:nvSpPr>
        <p:spPr>
          <a:xfrm>
            <a:off x="7360932" y="2586116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1612" y="0"/>
                </a:moveTo>
                <a:lnTo>
                  <a:pt x="1295" y="177"/>
                </a:lnTo>
                <a:lnTo>
                  <a:pt x="990" y="444"/>
                </a:lnTo>
                <a:lnTo>
                  <a:pt x="1041" y="711"/>
                </a:lnTo>
                <a:lnTo>
                  <a:pt x="888" y="749"/>
                </a:lnTo>
                <a:lnTo>
                  <a:pt x="0" y="762"/>
                </a:lnTo>
                <a:lnTo>
                  <a:pt x="393" y="901"/>
                </a:lnTo>
                <a:lnTo>
                  <a:pt x="876" y="952"/>
                </a:lnTo>
                <a:lnTo>
                  <a:pt x="2019" y="342"/>
                </a:lnTo>
                <a:lnTo>
                  <a:pt x="161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" name="object 1866"/>
          <p:cNvSpPr/>
          <p:nvPr/>
        </p:nvSpPr>
        <p:spPr>
          <a:xfrm>
            <a:off x="7296391" y="2381427"/>
            <a:ext cx="8255" cy="44450"/>
          </a:xfrm>
          <a:custGeom>
            <a:avLst/>
            <a:gdLst/>
            <a:ahLst/>
            <a:cxnLst/>
            <a:rect l="l" t="t" r="r" b="b"/>
            <a:pathLst>
              <a:path w="8254" h="44450">
                <a:moveTo>
                  <a:pt x="2933" y="43802"/>
                </a:moveTo>
                <a:lnTo>
                  <a:pt x="2006" y="43053"/>
                </a:lnTo>
                <a:lnTo>
                  <a:pt x="1511" y="43116"/>
                </a:lnTo>
                <a:lnTo>
                  <a:pt x="0" y="42710"/>
                </a:lnTo>
                <a:lnTo>
                  <a:pt x="1600" y="44107"/>
                </a:lnTo>
                <a:lnTo>
                  <a:pt x="2311" y="44221"/>
                </a:lnTo>
                <a:lnTo>
                  <a:pt x="2933" y="43802"/>
                </a:lnTo>
                <a:close/>
              </a:path>
              <a:path w="8254" h="44450">
                <a:moveTo>
                  <a:pt x="7823" y="127"/>
                </a:moveTo>
                <a:lnTo>
                  <a:pt x="7696" y="0"/>
                </a:lnTo>
                <a:lnTo>
                  <a:pt x="7708" y="15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" name="object 1867"/>
          <p:cNvSpPr/>
          <p:nvPr/>
        </p:nvSpPr>
        <p:spPr>
          <a:xfrm>
            <a:off x="7390319" y="239480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485" y="0"/>
                </a:moveTo>
                <a:lnTo>
                  <a:pt x="1409" y="203"/>
                </a:lnTo>
                <a:lnTo>
                  <a:pt x="774" y="292"/>
                </a:lnTo>
                <a:lnTo>
                  <a:pt x="520" y="292"/>
                </a:lnTo>
                <a:lnTo>
                  <a:pt x="0" y="673"/>
                </a:lnTo>
                <a:lnTo>
                  <a:pt x="787" y="990"/>
                </a:lnTo>
                <a:lnTo>
                  <a:pt x="1168" y="876"/>
                </a:lnTo>
                <a:lnTo>
                  <a:pt x="1765" y="673"/>
                </a:lnTo>
                <a:lnTo>
                  <a:pt x="1714" y="419"/>
                </a:lnTo>
                <a:lnTo>
                  <a:pt x="148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" name="object 1868"/>
          <p:cNvSpPr/>
          <p:nvPr/>
        </p:nvSpPr>
        <p:spPr>
          <a:xfrm>
            <a:off x="7278021" y="2400649"/>
            <a:ext cx="15240" cy="22225"/>
          </a:xfrm>
          <a:custGeom>
            <a:avLst/>
            <a:gdLst/>
            <a:ahLst/>
            <a:cxnLst/>
            <a:rect l="l" t="t" r="r" b="b"/>
            <a:pathLst>
              <a:path w="15240" h="22225">
                <a:moveTo>
                  <a:pt x="736" y="0"/>
                </a:moveTo>
                <a:lnTo>
                  <a:pt x="0" y="2552"/>
                </a:lnTo>
                <a:lnTo>
                  <a:pt x="381" y="4330"/>
                </a:lnTo>
                <a:lnTo>
                  <a:pt x="1612" y="5524"/>
                </a:lnTo>
                <a:lnTo>
                  <a:pt x="3365" y="6476"/>
                </a:lnTo>
                <a:lnTo>
                  <a:pt x="3835" y="8254"/>
                </a:lnTo>
                <a:lnTo>
                  <a:pt x="3886" y="8724"/>
                </a:lnTo>
                <a:lnTo>
                  <a:pt x="4267" y="8813"/>
                </a:lnTo>
                <a:lnTo>
                  <a:pt x="4572" y="9067"/>
                </a:lnTo>
                <a:lnTo>
                  <a:pt x="4724" y="9702"/>
                </a:lnTo>
                <a:lnTo>
                  <a:pt x="4749" y="10185"/>
                </a:lnTo>
                <a:lnTo>
                  <a:pt x="4927" y="10744"/>
                </a:lnTo>
                <a:lnTo>
                  <a:pt x="4711" y="12725"/>
                </a:lnTo>
                <a:lnTo>
                  <a:pt x="2438" y="16230"/>
                </a:lnTo>
                <a:lnTo>
                  <a:pt x="3886" y="18313"/>
                </a:lnTo>
                <a:lnTo>
                  <a:pt x="5270" y="19278"/>
                </a:lnTo>
                <a:lnTo>
                  <a:pt x="8064" y="17703"/>
                </a:lnTo>
                <a:lnTo>
                  <a:pt x="8051" y="20345"/>
                </a:lnTo>
                <a:lnTo>
                  <a:pt x="8293" y="21780"/>
                </a:lnTo>
                <a:lnTo>
                  <a:pt x="9804" y="20231"/>
                </a:lnTo>
                <a:lnTo>
                  <a:pt x="9740" y="19380"/>
                </a:lnTo>
                <a:lnTo>
                  <a:pt x="9880" y="18884"/>
                </a:lnTo>
                <a:lnTo>
                  <a:pt x="10375" y="18567"/>
                </a:lnTo>
                <a:lnTo>
                  <a:pt x="10337" y="17995"/>
                </a:lnTo>
                <a:lnTo>
                  <a:pt x="10795" y="16776"/>
                </a:lnTo>
                <a:lnTo>
                  <a:pt x="12103" y="17564"/>
                </a:lnTo>
                <a:lnTo>
                  <a:pt x="12788" y="17119"/>
                </a:lnTo>
                <a:lnTo>
                  <a:pt x="15113" y="17424"/>
                </a:lnTo>
                <a:lnTo>
                  <a:pt x="14122" y="15481"/>
                </a:lnTo>
                <a:lnTo>
                  <a:pt x="14185" y="14058"/>
                </a:lnTo>
                <a:lnTo>
                  <a:pt x="15227" y="12903"/>
                </a:lnTo>
                <a:lnTo>
                  <a:pt x="14871" y="11099"/>
                </a:lnTo>
                <a:lnTo>
                  <a:pt x="13931" y="10058"/>
                </a:lnTo>
                <a:lnTo>
                  <a:pt x="13157" y="10236"/>
                </a:lnTo>
                <a:lnTo>
                  <a:pt x="12674" y="11328"/>
                </a:lnTo>
                <a:lnTo>
                  <a:pt x="11696" y="11175"/>
                </a:lnTo>
                <a:lnTo>
                  <a:pt x="11150" y="10286"/>
                </a:lnTo>
                <a:lnTo>
                  <a:pt x="12661" y="8737"/>
                </a:lnTo>
                <a:lnTo>
                  <a:pt x="10782" y="8712"/>
                </a:lnTo>
                <a:lnTo>
                  <a:pt x="10033" y="8559"/>
                </a:lnTo>
                <a:lnTo>
                  <a:pt x="9575" y="7353"/>
                </a:lnTo>
                <a:lnTo>
                  <a:pt x="8140" y="7645"/>
                </a:lnTo>
                <a:lnTo>
                  <a:pt x="7683" y="7327"/>
                </a:lnTo>
                <a:lnTo>
                  <a:pt x="7442" y="6769"/>
                </a:lnTo>
                <a:lnTo>
                  <a:pt x="5689" y="7607"/>
                </a:lnTo>
                <a:lnTo>
                  <a:pt x="4508" y="6134"/>
                </a:lnTo>
                <a:lnTo>
                  <a:pt x="4419" y="4406"/>
                </a:lnTo>
                <a:lnTo>
                  <a:pt x="3987" y="3467"/>
                </a:lnTo>
                <a:lnTo>
                  <a:pt x="3606" y="2146"/>
                </a:lnTo>
                <a:lnTo>
                  <a:pt x="2946" y="1422"/>
                </a:lnTo>
                <a:lnTo>
                  <a:pt x="73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" name="object 1869"/>
          <p:cNvSpPr/>
          <p:nvPr/>
        </p:nvSpPr>
        <p:spPr>
          <a:xfrm>
            <a:off x="7356905" y="258678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8" y="0"/>
                </a:moveTo>
                <a:lnTo>
                  <a:pt x="0" y="228"/>
                </a:lnTo>
                <a:lnTo>
                  <a:pt x="279" y="215"/>
                </a:lnTo>
                <a:lnTo>
                  <a:pt x="431" y="101"/>
                </a:lnTo>
                <a:lnTo>
                  <a:pt x="304" y="203"/>
                </a:lnTo>
                <a:lnTo>
                  <a:pt x="3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" name="object 1870"/>
          <p:cNvSpPr/>
          <p:nvPr/>
        </p:nvSpPr>
        <p:spPr>
          <a:xfrm>
            <a:off x="7391662" y="2395415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1079" y="0"/>
                </a:moveTo>
                <a:lnTo>
                  <a:pt x="1117" y="355"/>
                </a:lnTo>
                <a:lnTo>
                  <a:pt x="0" y="876"/>
                </a:lnTo>
                <a:lnTo>
                  <a:pt x="1320" y="609"/>
                </a:lnTo>
                <a:lnTo>
                  <a:pt x="1638" y="711"/>
                </a:lnTo>
                <a:lnTo>
                  <a:pt x="2438" y="711"/>
                </a:lnTo>
                <a:lnTo>
                  <a:pt x="107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object 1871"/>
          <p:cNvSpPr/>
          <p:nvPr/>
        </p:nvSpPr>
        <p:spPr>
          <a:xfrm>
            <a:off x="7637886" y="246318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228" y="114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" name="object 1872"/>
          <p:cNvSpPr/>
          <p:nvPr/>
        </p:nvSpPr>
        <p:spPr>
          <a:xfrm>
            <a:off x="7300056" y="230855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77" y="0"/>
                </a:moveTo>
                <a:lnTo>
                  <a:pt x="203" y="279"/>
                </a:lnTo>
                <a:lnTo>
                  <a:pt x="0" y="304"/>
                </a:lnTo>
                <a:lnTo>
                  <a:pt x="266" y="380"/>
                </a:lnTo>
                <a:lnTo>
                  <a:pt x="393" y="190"/>
                </a:lnTo>
                <a:lnTo>
                  <a:pt x="17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" name="object 1873"/>
          <p:cNvSpPr/>
          <p:nvPr/>
        </p:nvSpPr>
        <p:spPr>
          <a:xfrm>
            <a:off x="7839528" y="2622462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1778" y="0"/>
                </a:moveTo>
                <a:lnTo>
                  <a:pt x="1155" y="736"/>
                </a:lnTo>
                <a:lnTo>
                  <a:pt x="1320" y="825"/>
                </a:lnTo>
                <a:lnTo>
                  <a:pt x="774" y="1003"/>
                </a:lnTo>
                <a:lnTo>
                  <a:pt x="1409" y="1117"/>
                </a:lnTo>
                <a:lnTo>
                  <a:pt x="1143" y="1358"/>
                </a:lnTo>
                <a:lnTo>
                  <a:pt x="1397" y="1562"/>
                </a:lnTo>
                <a:lnTo>
                  <a:pt x="1485" y="1333"/>
                </a:lnTo>
                <a:lnTo>
                  <a:pt x="1803" y="1460"/>
                </a:lnTo>
                <a:lnTo>
                  <a:pt x="2311" y="2120"/>
                </a:lnTo>
                <a:lnTo>
                  <a:pt x="1473" y="2476"/>
                </a:lnTo>
                <a:lnTo>
                  <a:pt x="1168" y="2184"/>
                </a:lnTo>
                <a:lnTo>
                  <a:pt x="0" y="2209"/>
                </a:lnTo>
                <a:lnTo>
                  <a:pt x="1320" y="2730"/>
                </a:lnTo>
                <a:lnTo>
                  <a:pt x="1562" y="2920"/>
                </a:lnTo>
                <a:lnTo>
                  <a:pt x="1485" y="3378"/>
                </a:lnTo>
                <a:lnTo>
                  <a:pt x="2032" y="3632"/>
                </a:lnTo>
                <a:lnTo>
                  <a:pt x="2743" y="3771"/>
                </a:lnTo>
                <a:lnTo>
                  <a:pt x="4648" y="3594"/>
                </a:lnTo>
                <a:lnTo>
                  <a:pt x="2400" y="2412"/>
                </a:lnTo>
                <a:lnTo>
                  <a:pt x="2768" y="1549"/>
                </a:lnTo>
                <a:lnTo>
                  <a:pt x="4394" y="1371"/>
                </a:lnTo>
                <a:lnTo>
                  <a:pt x="2794" y="355"/>
                </a:lnTo>
                <a:lnTo>
                  <a:pt x="2438" y="165"/>
                </a:lnTo>
                <a:lnTo>
                  <a:pt x="2095" y="76"/>
                </a:lnTo>
                <a:lnTo>
                  <a:pt x="1993" y="317"/>
                </a:lnTo>
                <a:lnTo>
                  <a:pt x="1854" y="457"/>
                </a:lnTo>
                <a:lnTo>
                  <a:pt x="177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" name="object 1874"/>
          <p:cNvSpPr/>
          <p:nvPr/>
        </p:nvSpPr>
        <p:spPr>
          <a:xfrm>
            <a:off x="7707067" y="246955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76" y="0"/>
                </a:moveTo>
                <a:lnTo>
                  <a:pt x="25" y="165"/>
                </a:lnTo>
                <a:lnTo>
                  <a:pt x="0" y="330"/>
                </a:lnTo>
                <a:lnTo>
                  <a:pt x="139" y="304"/>
                </a:lnTo>
                <a:lnTo>
                  <a:pt x="7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" name="object 1875"/>
          <p:cNvSpPr/>
          <p:nvPr/>
        </p:nvSpPr>
        <p:spPr>
          <a:xfrm>
            <a:off x="7856008" y="261894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63" y="0"/>
                </a:moveTo>
                <a:lnTo>
                  <a:pt x="0" y="139"/>
                </a:lnTo>
                <a:lnTo>
                  <a:pt x="228" y="139"/>
                </a:lnTo>
                <a:lnTo>
                  <a:pt x="6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" name="object 1876"/>
          <p:cNvSpPr/>
          <p:nvPr/>
        </p:nvSpPr>
        <p:spPr>
          <a:xfrm>
            <a:off x="7347801" y="259014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7" y="0"/>
                </a:moveTo>
                <a:lnTo>
                  <a:pt x="0" y="165"/>
                </a:lnTo>
                <a:lnTo>
                  <a:pt x="241" y="215"/>
                </a:lnTo>
                <a:lnTo>
                  <a:pt x="571" y="215"/>
                </a:lnTo>
                <a:lnTo>
                  <a:pt x="50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object 1877"/>
          <p:cNvSpPr/>
          <p:nvPr/>
        </p:nvSpPr>
        <p:spPr>
          <a:xfrm>
            <a:off x="7304548" y="239127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0" y="0"/>
                </a:moveTo>
                <a:lnTo>
                  <a:pt x="38" y="38"/>
                </a:lnTo>
                <a:lnTo>
                  <a:pt x="0" y="241"/>
                </a:lnTo>
                <a:lnTo>
                  <a:pt x="190" y="190"/>
                </a:lnTo>
                <a:lnTo>
                  <a:pt x="19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object 1878"/>
          <p:cNvSpPr/>
          <p:nvPr/>
        </p:nvSpPr>
        <p:spPr>
          <a:xfrm>
            <a:off x="7258215" y="2247518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3175" y="762"/>
                </a:moveTo>
                <a:lnTo>
                  <a:pt x="3136" y="622"/>
                </a:lnTo>
                <a:lnTo>
                  <a:pt x="2933" y="596"/>
                </a:lnTo>
                <a:lnTo>
                  <a:pt x="2908" y="762"/>
                </a:lnTo>
                <a:lnTo>
                  <a:pt x="3175" y="762"/>
                </a:lnTo>
                <a:close/>
              </a:path>
              <a:path w="5079" h="5080">
                <a:moveTo>
                  <a:pt x="4470" y="3619"/>
                </a:moveTo>
                <a:lnTo>
                  <a:pt x="3149" y="3962"/>
                </a:lnTo>
                <a:lnTo>
                  <a:pt x="292" y="3086"/>
                </a:lnTo>
                <a:lnTo>
                  <a:pt x="1524" y="927"/>
                </a:lnTo>
                <a:lnTo>
                  <a:pt x="2933" y="596"/>
                </a:lnTo>
                <a:lnTo>
                  <a:pt x="3365" y="482"/>
                </a:lnTo>
                <a:lnTo>
                  <a:pt x="2870" y="0"/>
                </a:lnTo>
                <a:lnTo>
                  <a:pt x="1676" y="685"/>
                </a:lnTo>
                <a:lnTo>
                  <a:pt x="1168" y="1231"/>
                </a:lnTo>
                <a:lnTo>
                  <a:pt x="0" y="2844"/>
                </a:lnTo>
                <a:lnTo>
                  <a:pt x="1625" y="4203"/>
                </a:lnTo>
                <a:lnTo>
                  <a:pt x="2844" y="4749"/>
                </a:lnTo>
                <a:lnTo>
                  <a:pt x="3086" y="4445"/>
                </a:lnTo>
                <a:lnTo>
                  <a:pt x="4470" y="361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object 1879"/>
          <p:cNvSpPr/>
          <p:nvPr/>
        </p:nvSpPr>
        <p:spPr>
          <a:xfrm>
            <a:off x="7853732" y="261686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330" y="558"/>
                </a:lnTo>
                <a:lnTo>
                  <a:pt x="774" y="571"/>
                </a:lnTo>
                <a:lnTo>
                  <a:pt x="965" y="444"/>
                </a:lnTo>
                <a:lnTo>
                  <a:pt x="977" y="203"/>
                </a:lnTo>
                <a:lnTo>
                  <a:pt x="800" y="38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object 1880"/>
          <p:cNvSpPr/>
          <p:nvPr/>
        </p:nvSpPr>
        <p:spPr>
          <a:xfrm>
            <a:off x="7397151" y="239396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0" y="0"/>
                </a:moveTo>
                <a:lnTo>
                  <a:pt x="0" y="190"/>
                </a:lnTo>
                <a:lnTo>
                  <a:pt x="152" y="177"/>
                </a:lnTo>
                <a:lnTo>
                  <a:pt x="317" y="127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object 1881"/>
          <p:cNvSpPr/>
          <p:nvPr/>
        </p:nvSpPr>
        <p:spPr>
          <a:xfrm>
            <a:off x="7242670" y="2827210"/>
            <a:ext cx="241300" cy="161290"/>
          </a:xfrm>
          <a:custGeom>
            <a:avLst/>
            <a:gdLst/>
            <a:ahLst/>
            <a:cxnLst/>
            <a:rect l="l" t="t" r="r" b="b"/>
            <a:pathLst>
              <a:path w="241300" h="161289">
                <a:moveTo>
                  <a:pt x="31597" y="107226"/>
                </a:moveTo>
                <a:lnTo>
                  <a:pt x="31534" y="107061"/>
                </a:lnTo>
                <a:lnTo>
                  <a:pt x="31343" y="106972"/>
                </a:lnTo>
                <a:lnTo>
                  <a:pt x="31140" y="106921"/>
                </a:lnTo>
                <a:lnTo>
                  <a:pt x="31305" y="106997"/>
                </a:lnTo>
                <a:lnTo>
                  <a:pt x="31457" y="107099"/>
                </a:lnTo>
                <a:lnTo>
                  <a:pt x="31597" y="107226"/>
                </a:lnTo>
                <a:close/>
              </a:path>
              <a:path w="241300" h="161289">
                <a:moveTo>
                  <a:pt x="67322" y="46888"/>
                </a:moveTo>
                <a:lnTo>
                  <a:pt x="67233" y="45720"/>
                </a:lnTo>
                <a:lnTo>
                  <a:pt x="66929" y="45720"/>
                </a:lnTo>
                <a:lnTo>
                  <a:pt x="67322" y="46888"/>
                </a:lnTo>
                <a:close/>
              </a:path>
              <a:path w="241300" h="161289">
                <a:moveTo>
                  <a:pt x="239356" y="152400"/>
                </a:moveTo>
                <a:lnTo>
                  <a:pt x="239141" y="152400"/>
                </a:lnTo>
                <a:lnTo>
                  <a:pt x="238836" y="151130"/>
                </a:lnTo>
                <a:lnTo>
                  <a:pt x="238518" y="149860"/>
                </a:lnTo>
                <a:lnTo>
                  <a:pt x="236410" y="149860"/>
                </a:lnTo>
                <a:lnTo>
                  <a:pt x="235432" y="147320"/>
                </a:lnTo>
                <a:lnTo>
                  <a:pt x="235204" y="144780"/>
                </a:lnTo>
                <a:lnTo>
                  <a:pt x="233654" y="140970"/>
                </a:lnTo>
                <a:lnTo>
                  <a:pt x="233324" y="135890"/>
                </a:lnTo>
                <a:lnTo>
                  <a:pt x="231990" y="132080"/>
                </a:lnTo>
                <a:lnTo>
                  <a:pt x="231889" y="125730"/>
                </a:lnTo>
                <a:lnTo>
                  <a:pt x="231775" y="124460"/>
                </a:lnTo>
                <a:lnTo>
                  <a:pt x="231101" y="120650"/>
                </a:lnTo>
                <a:lnTo>
                  <a:pt x="230974" y="119380"/>
                </a:lnTo>
                <a:lnTo>
                  <a:pt x="231089" y="115570"/>
                </a:lnTo>
                <a:lnTo>
                  <a:pt x="231330" y="113030"/>
                </a:lnTo>
                <a:lnTo>
                  <a:pt x="231482" y="113030"/>
                </a:lnTo>
                <a:lnTo>
                  <a:pt x="230771" y="110490"/>
                </a:lnTo>
                <a:lnTo>
                  <a:pt x="231889" y="110490"/>
                </a:lnTo>
                <a:lnTo>
                  <a:pt x="231978" y="109220"/>
                </a:lnTo>
                <a:lnTo>
                  <a:pt x="231978" y="107950"/>
                </a:lnTo>
                <a:lnTo>
                  <a:pt x="231851" y="109220"/>
                </a:lnTo>
                <a:lnTo>
                  <a:pt x="231330" y="107950"/>
                </a:lnTo>
                <a:lnTo>
                  <a:pt x="231978" y="107950"/>
                </a:lnTo>
                <a:lnTo>
                  <a:pt x="232765" y="107950"/>
                </a:lnTo>
                <a:lnTo>
                  <a:pt x="231940" y="106680"/>
                </a:lnTo>
                <a:lnTo>
                  <a:pt x="231406" y="106680"/>
                </a:lnTo>
                <a:lnTo>
                  <a:pt x="232156" y="105410"/>
                </a:lnTo>
                <a:lnTo>
                  <a:pt x="231254" y="104140"/>
                </a:lnTo>
                <a:lnTo>
                  <a:pt x="231736" y="101600"/>
                </a:lnTo>
                <a:lnTo>
                  <a:pt x="230822" y="101600"/>
                </a:lnTo>
                <a:lnTo>
                  <a:pt x="230733" y="100330"/>
                </a:lnTo>
                <a:lnTo>
                  <a:pt x="231876" y="100330"/>
                </a:lnTo>
                <a:lnTo>
                  <a:pt x="231787" y="99060"/>
                </a:lnTo>
                <a:lnTo>
                  <a:pt x="232067" y="99060"/>
                </a:lnTo>
                <a:lnTo>
                  <a:pt x="232511" y="97790"/>
                </a:lnTo>
                <a:lnTo>
                  <a:pt x="232841" y="96520"/>
                </a:lnTo>
                <a:lnTo>
                  <a:pt x="234403" y="96520"/>
                </a:lnTo>
                <a:lnTo>
                  <a:pt x="233362" y="92710"/>
                </a:lnTo>
                <a:lnTo>
                  <a:pt x="231914" y="91440"/>
                </a:lnTo>
                <a:lnTo>
                  <a:pt x="229984" y="87630"/>
                </a:lnTo>
                <a:lnTo>
                  <a:pt x="229146" y="86360"/>
                </a:lnTo>
                <a:lnTo>
                  <a:pt x="228041" y="85090"/>
                </a:lnTo>
                <a:lnTo>
                  <a:pt x="227406" y="82550"/>
                </a:lnTo>
                <a:lnTo>
                  <a:pt x="225983" y="78740"/>
                </a:lnTo>
                <a:lnTo>
                  <a:pt x="224472" y="77470"/>
                </a:lnTo>
                <a:lnTo>
                  <a:pt x="222948" y="74930"/>
                </a:lnTo>
                <a:lnTo>
                  <a:pt x="221564" y="72390"/>
                </a:lnTo>
                <a:lnTo>
                  <a:pt x="219710" y="71120"/>
                </a:lnTo>
                <a:lnTo>
                  <a:pt x="217766" y="68580"/>
                </a:lnTo>
                <a:lnTo>
                  <a:pt x="215811" y="66040"/>
                </a:lnTo>
                <a:lnTo>
                  <a:pt x="214731" y="64770"/>
                </a:lnTo>
                <a:lnTo>
                  <a:pt x="213652" y="63500"/>
                </a:lnTo>
                <a:lnTo>
                  <a:pt x="210629" y="59690"/>
                </a:lnTo>
                <a:lnTo>
                  <a:pt x="206400" y="57150"/>
                </a:lnTo>
                <a:lnTo>
                  <a:pt x="203238" y="54610"/>
                </a:lnTo>
                <a:lnTo>
                  <a:pt x="203047" y="53340"/>
                </a:lnTo>
                <a:lnTo>
                  <a:pt x="201676" y="52070"/>
                </a:lnTo>
                <a:lnTo>
                  <a:pt x="200126" y="49530"/>
                </a:lnTo>
                <a:lnTo>
                  <a:pt x="198678" y="49530"/>
                </a:lnTo>
                <a:lnTo>
                  <a:pt x="197650" y="48260"/>
                </a:lnTo>
                <a:lnTo>
                  <a:pt x="196811" y="46990"/>
                </a:lnTo>
                <a:lnTo>
                  <a:pt x="196481" y="45720"/>
                </a:lnTo>
                <a:lnTo>
                  <a:pt x="195630" y="45720"/>
                </a:lnTo>
                <a:lnTo>
                  <a:pt x="195033" y="44450"/>
                </a:lnTo>
                <a:lnTo>
                  <a:pt x="193306" y="44450"/>
                </a:lnTo>
                <a:lnTo>
                  <a:pt x="192011" y="41910"/>
                </a:lnTo>
                <a:lnTo>
                  <a:pt x="190157" y="41910"/>
                </a:lnTo>
                <a:lnTo>
                  <a:pt x="188760" y="40640"/>
                </a:lnTo>
                <a:lnTo>
                  <a:pt x="187896" y="39370"/>
                </a:lnTo>
                <a:lnTo>
                  <a:pt x="187858" y="38100"/>
                </a:lnTo>
                <a:lnTo>
                  <a:pt x="187172" y="38100"/>
                </a:lnTo>
                <a:lnTo>
                  <a:pt x="186093" y="36830"/>
                </a:lnTo>
                <a:lnTo>
                  <a:pt x="184848" y="35560"/>
                </a:lnTo>
                <a:lnTo>
                  <a:pt x="183794" y="34290"/>
                </a:lnTo>
                <a:lnTo>
                  <a:pt x="182841" y="33020"/>
                </a:lnTo>
                <a:lnTo>
                  <a:pt x="181749" y="31750"/>
                </a:lnTo>
                <a:lnTo>
                  <a:pt x="181648" y="30480"/>
                </a:lnTo>
                <a:lnTo>
                  <a:pt x="181127" y="29210"/>
                </a:lnTo>
                <a:lnTo>
                  <a:pt x="180390" y="27940"/>
                </a:lnTo>
                <a:lnTo>
                  <a:pt x="179412" y="27940"/>
                </a:lnTo>
                <a:lnTo>
                  <a:pt x="177393" y="25400"/>
                </a:lnTo>
                <a:lnTo>
                  <a:pt x="176669" y="24130"/>
                </a:lnTo>
                <a:lnTo>
                  <a:pt x="175209" y="22860"/>
                </a:lnTo>
                <a:lnTo>
                  <a:pt x="171500" y="20320"/>
                </a:lnTo>
                <a:lnTo>
                  <a:pt x="169633" y="19050"/>
                </a:lnTo>
                <a:lnTo>
                  <a:pt x="168186" y="16510"/>
                </a:lnTo>
                <a:lnTo>
                  <a:pt x="161290" y="15240"/>
                </a:lnTo>
                <a:lnTo>
                  <a:pt x="159232" y="15240"/>
                </a:lnTo>
                <a:lnTo>
                  <a:pt x="157848" y="13970"/>
                </a:lnTo>
                <a:lnTo>
                  <a:pt x="153898" y="13970"/>
                </a:lnTo>
                <a:lnTo>
                  <a:pt x="152107" y="12700"/>
                </a:lnTo>
                <a:lnTo>
                  <a:pt x="150964" y="12700"/>
                </a:lnTo>
                <a:lnTo>
                  <a:pt x="150888" y="11430"/>
                </a:lnTo>
                <a:lnTo>
                  <a:pt x="149606" y="10160"/>
                </a:lnTo>
                <a:lnTo>
                  <a:pt x="148717" y="10160"/>
                </a:lnTo>
                <a:lnTo>
                  <a:pt x="148475" y="8890"/>
                </a:lnTo>
                <a:lnTo>
                  <a:pt x="147116" y="8890"/>
                </a:lnTo>
                <a:lnTo>
                  <a:pt x="146862" y="7620"/>
                </a:lnTo>
                <a:lnTo>
                  <a:pt x="145427" y="7620"/>
                </a:lnTo>
                <a:lnTo>
                  <a:pt x="144551" y="3810"/>
                </a:lnTo>
                <a:lnTo>
                  <a:pt x="141973" y="2540"/>
                </a:lnTo>
                <a:lnTo>
                  <a:pt x="139890" y="0"/>
                </a:lnTo>
                <a:lnTo>
                  <a:pt x="135064" y="2540"/>
                </a:lnTo>
                <a:lnTo>
                  <a:pt x="127165" y="2540"/>
                </a:lnTo>
                <a:lnTo>
                  <a:pt x="122453" y="5080"/>
                </a:lnTo>
                <a:lnTo>
                  <a:pt x="118478" y="6350"/>
                </a:lnTo>
                <a:lnTo>
                  <a:pt x="115481" y="7620"/>
                </a:lnTo>
                <a:lnTo>
                  <a:pt x="112903" y="7620"/>
                </a:lnTo>
                <a:lnTo>
                  <a:pt x="110020" y="10160"/>
                </a:lnTo>
                <a:lnTo>
                  <a:pt x="106807" y="11430"/>
                </a:lnTo>
                <a:lnTo>
                  <a:pt x="103263" y="13970"/>
                </a:lnTo>
                <a:lnTo>
                  <a:pt x="100330" y="16510"/>
                </a:lnTo>
                <a:lnTo>
                  <a:pt x="98539" y="17780"/>
                </a:lnTo>
                <a:lnTo>
                  <a:pt x="96088" y="17780"/>
                </a:lnTo>
                <a:lnTo>
                  <a:pt x="94754" y="19050"/>
                </a:lnTo>
                <a:lnTo>
                  <a:pt x="92798" y="17780"/>
                </a:lnTo>
                <a:lnTo>
                  <a:pt x="93751" y="20320"/>
                </a:lnTo>
                <a:lnTo>
                  <a:pt x="90551" y="20320"/>
                </a:lnTo>
                <a:lnTo>
                  <a:pt x="88188" y="16510"/>
                </a:lnTo>
                <a:lnTo>
                  <a:pt x="87350" y="16510"/>
                </a:lnTo>
                <a:lnTo>
                  <a:pt x="86893" y="15240"/>
                </a:lnTo>
                <a:lnTo>
                  <a:pt x="85585" y="15240"/>
                </a:lnTo>
                <a:lnTo>
                  <a:pt x="85471" y="13970"/>
                </a:lnTo>
                <a:lnTo>
                  <a:pt x="84442" y="13970"/>
                </a:lnTo>
                <a:lnTo>
                  <a:pt x="82791" y="15240"/>
                </a:lnTo>
                <a:lnTo>
                  <a:pt x="81546" y="15240"/>
                </a:lnTo>
                <a:lnTo>
                  <a:pt x="81254" y="16510"/>
                </a:lnTo>
                <a:lnTo>
                  <a:pt x="79959" y="16510"/>
                </a:lnTo>
                <a:lnTo>
                  <a:pt x="79946" y="17780"/>
                </a:lnTo>
                <a:lnTo>
                  <a:pt x="79730" y="16510"/>
                </a:lnTo>
                <a:lnTo>
                  <a:pt x="79527" y="17780"/>
                </a:lnTo>
                <a:lnTo>
                  <a:pt x="78943" y="17780"/>
                </a:lnTo>
                <a:lnTo>
                  <a:pt x="78828" y="19050"/>
                </a:lnTo>
                <a:lnTo>
                  <a:pt x="79019" y="19050"/>
                </a:lnTo>
                <a:lnTo>
                  <a:pt x="78244" y="20320"/>
                </a:lnTo>
                <a:lnTo>
                  <a:pt x="78524" y="21590"/>
                </a:lnTo>
                <a:lnTo>
                  <a:pt x="77939" y="20320"/>
                </a:lnTo>
                <a:lnTo>
                  <a:pt x="77343" y="21590"/>
                </a:lnTo>
                <a:lnTo>
                  <a:pt x="76746" y="21590"/>
                </a:lnTo>
                <a:lnTo>
                  <a:pt x="76060" y="22860"/>
                </a:lnTo>
                <a:lnTo>
                  <a:pt x="75526" y="22860"/>
                </a:lnTo>
                <a:lnTo>
                  <a:pt x="75831" y="25400"/>
                </a:lnTo>
                <a:lnTo>
                  <a:pt x="74777" y="25400"/>
                </a:lnTo>
                <a:lnTo>
                  <a:pt x="74383" y="26670"/>
                </a:lnTo>
                <a:lnTo>
                  <a:pt x="73863" y="26670"/>
                </a:lnTo>
                <a:lnTo>
                  <a:pt x="73863" y="48260"/>
                </a:lnTo>
                <a:lnTo>
                  <a:pt x="73761" y="49530"/>
                </a:lnTo>
                <a:lnTo>
                  <a:pt x="73482" y="49530"/>
                </a:lnTo>
                <a:lnTo>
                  <a:pt x="73520" y="48260"/>
                </a:lnTo>
                <a:lnTo>
                  <a:pt x="73863" y="48260"/>
                </a:lnTo>
                <a:lnTo>
                  <a:pt x="73863" y="26670"/>
                </a:lnTo>
                <a:lnTo>
                  <a:pt x="72618" y="26670"/>
                </a:lnTo>
                <a:lnTo>
                  <a:pt x="72644" y="27940"/>
                </a:lnTo>
                <a:lnTo>
                  <a:pt x="72364" y="27940"/>
                </a:lnTo>
                <a:lnTo>
                  <a:pt x="71297" y="30480"/>
                </a:lnTo>
                <a:lnTo>
                  <a:pt x="68757" y="34290"/>
                </a:lnTo>
                <a:lnTo>
                  <a:pt x="69202" y="36830"/>
                </a:lnTo>
                <a:lnTo>
                  <a:pt x="69583" y="36830"/>
                </a:lnTo>
                <a:lnTo>
                  <a:pt x="68567" y="38100"/>
                </a:lnTo>
                <a:lnTo>
                  <a:pt x="68478" y="39370"/>
                </a:lnTo>
                <a:lnTo>
                  <a:pt x="68795" y="39370"/>
                </a:lnTo>
                <a:lnTo>
                  <a:pt x="68630" y="38100"/>
                </a:lnTo>
                <a:lnTo>
                  <a:pt x="70053" y="38100"/>
                </a:lnTo>
                <a:lnTo>
                  <a:pt x="69824" y="39370"/>
                </a:lnTo>
                <a:lnTo>
                  <a:pt x="70091" y="39370"/>
                </a:lnTo>
                <a:lnTo>
                  <a:pt x="70053" y="40640"/>
                </a:lnTo>
                <a:lnTo>
                  <a:pt x="69710" y="40640"/>
                </a:lnTo>
                <a:lnTo>
                  <a:pt x="69697" y="41910"/>
                </a:lnTo>
                <a:lnTo>
                  <a:pt x="69608" y="40640"/>
                </a:lnTo>
                <a:lnTo>
                  <a:pt x="69469" y="40640"/>
                </a:lnTo>
                <a:lnTo>
                  <a:pt x="69469" y="43180"/>
                </a:lnTo>
                <a:lnTo>
                  <a:pt x="69011" y="43180"/>
                </a:lnTo>
                <a:lnTo>
                  <a:pt x="68795" y="43180"/>
                </a:lnTo>
                <a:lnTo>
                  <a:pt x="69202" y="41910"/>
                </a:lnTo>
                <a:lnTo>
                  <a:pt x="69011" y="43180"/>
                </a:lnTo>
                <a:lnTo>
                  <a:pt x="69380" y="41910"/>
                </a:lnTo>
                <a:lnTo>
                  <a:pt x="69469" y="43180"/>
                </a:lnTo>
                <a:lnTo>
                  <a:pt x="69469" y="40640"/>
                </a:lnTo>
                <a:lnTo>
                  <a:pt x="68541" y="40640"/>
                </a:lnTo>
                <a:lnTo>
                  <a:pt x="68300" y="41910"/>
                </a:lnTo>
                <a:lnTo>
                  <a:pt x="68567" y="41910"/>
                </a:lnTo>
                <a:lnTo>
                  <a:pt x="68618" y="43180"/>
                </a:lnTo>
                <a:lnTo>
                  <a:pt x="68961" y="44450"/>
                </a:lnTo>
                <a:lnTo>
                  <a:pt x="69303" y="44450"/>
                </a:lnTo>
                <a:lnTo>
                  <a:pt x="69367" y="45720"/>
                </a:lnTo>
                <a:lnTo>
                  <a:pt x="69507" y="46990"/>
                </a:lnTo>
                <a:lnTo>
                  <a:pt x="69126" y="46062"/>
                </a:lnTo>
                <a:lnTo>
                  <a:pt x="69062" y="46990"/>
                </a:lnTo>
                <a:lnTo>
                  <a:pt x="68630" y="46990"/>
                </a:lnTo>
                <a:lnTo>
                  <a:pt x="69430" y="48260"/>
                </a:lnTo>
                <a:lnTo>
                  <a:pt x="71399" y="46990"/>
                </a:lnTo>
                <a:lnTo>
                  <a:pt x="72301" y="48260"/>
                </a:lnTo>
                <a:lnTo>
                  <a:pt x="72847" y="48260"/>
                </a:lnTo>
                <a:lnTo>
                  <a:pt x="72999" y="49530"/>
                </a:lnTo>
                <a:lnTo>
                  <a:pt x="73355" y="49530"/>
                </a:lnTo>
                <a:lnTo>
                  <a:pt x="72694" y="50800"/>
                </a:lnTo>
                <a:lnTo>
                  <a:pt x="70383" y="48260"/>
                </a:lnTo>
                <a:lnTo>
                  <a:pt x="70218" y="48641"/>
                </a:lnTo>
                <a:lnTo>
                  <a:pt x="70218" y="54610"/>
                </a:lnTo>
                <a:lnTo>
                  <a:pt x="69900" y="54610"/>
                </a:lnTo>
                <a:lnTo>
                  <a:pt x="68249" y="53340"/>
                </a:lnTo>
                <a:lnTo>
                  <a:pt x="68681" y="53340"/>
                </a:lnTo>
                <a:lnTo>
                  <a:pt x="68732" y="52070"/>
                </a:lnTo>
                <a:lnTo>
                  <a:pt x="69291" y="52070"/>
                </a:lnTo>
                <a:lnTo>
                  <a:pt x="69240" y="53340"/>
                </a:lnTo>
                <a:lnTo>
                  <a:pt x="70218" y="54610"/>
                </a:lnTo>
                <a:lnTo>
                  <a:pt x="70218" y="48641"/>
                </a:lnTo>
                <a:lnTo>
                  <a:pt x="69824" y="49530"/>
                </a:lnTo>
                <a:lnTo>
                  <a:pt x="69862" y="48260"/>
                </a:lnTo>
                <a:lnTo>
                  <a:pt x="69342" y="49530"/>
                </a:lnTo>
                <a:lnTo>
                  <a:pt x="69100" y="49530"/>
                </a:lnTo>
                <a:lnTo>
                  <a:pt x="69811" y="50800"/>
                </a:lnTo>
                <a:lnTo>
                  <a:pt x="67665" y="48679"/>
                </a:lnTo>
                <a:lnTo>
                  <a:pt x="68021" y="48260"/>
                </a:lnTo>
                <a:lnTo>
                  <a:pt x="68897" y="48260"/>
                </a:lnTo>
                <a:lnTo>
                  <a:pt x="68630" y="46990"/>
                </a:lnTo>
                <a:lnTo>
                  <a:pt x="68465" y="46990"/>
                </a:lnTo>
                <a:lnTo>
                  <a:pt x="69024" y="46215"/>
                </a:lnTo>
                <a:lnTo>
                  <a:pt x="69126" y="46062"/>
                </a:lnTo>
                <a:lnTo>
                  <a:pt x="69367" y="45720"/>
                </a:lnTo>
                <a:lnTo>
                  <a:pt x="68986" y="45720"/>
                </a:lnTo>
                <a:lnTo>
                  <a:pt x="67398" y="45720"/>
                </a:lnTo>
                <a:lnTo>
                  <a:pt x="67348" y="46990"/>
                </a:lnTo>
                <a:lnTo>
                  <a:pt x="67792" y="46990"/>
                </a:lnTo>
                <a:lnTo>
                  <a:pt x="66598" y="48260"/>
                </a:lnTo>
                <a:lnTo>
                  <a:pt x="66967" y="49530"/>
                </a:lnTo>
                <a:lnTo>
                  <a:pt x="67538" y="48844"/>
                </a:lnTo>
                <a:lnTo>
                  <a:pt x="68567" y="50800"/>
                </a:lnTo>
                <a:lnTo>
                  <a:pt x="68795" y="50800"/>
                </a:lnTo>
                <a:lnTo>
                  <a:pt x="68643" y="52070"/>
                </a:lnTo>
                <a:lnTo>
                  <a:pt x="68008" y="52070"/>
                </a:lnTo>
                <a:lnTo>
                  <a:pt x="67995" y="50800"/>
                </a:lnTo>
                <a:lnTo>
                  <a:pt x="66865" y="50800"/>
                </a:lnTo>
                <a:lnTo>
                  <a:pt x="65303" y="52489"/>
                </a:lnTo>
                <a:lnTo>
                  <a:pt x="65303" y="63919"/>
                </a:lnTo>
                <a:lnTo>
                  <a:pt x="65189" y="63500"/>
                </a:lnTo>
                <a:lnTo>
                  <a:pt x="65303" y="63919"/>
                </a:lnTo>
                <a:lnTo>
                  <a:pt x="65303" y="52489"/>
                </a:lnTo>
                <a:lnTo>
                  <a:pt x="64503" y="53340"/>
                </a:lnTo>
                <a:lnTo>
                  <a:pt x="65290" y="57150"/>
                </a:lnTo>
                <a:lnTo>
                  <a:pt x="64566" y="59321"/>
                </a:lnTo>
                <a:lnTo>
                  <a:pt x="64566" y="63500"/>
                </a:lnTo>
                <a:lnTo>
                  <a:pt x="64173" y="64312"/>
                </a:lnTo>
                <a:lnTo>
                  <a:pt x="64173" y="68580"/>
                </a:lnTo>
                <a:lnTo>
                  <a:pt x="63601" y="68580"/>
                </a:lnTo>
                <a:lnTo>
                  <a:pt x="63423" y="67538"/>
                </a:lnTo>
                <a:lnTo>
                  <a:pt x="64173" y="68580"/>
                </a:lnTo>
                <a:lnTo>
                  <a:pt x="64173" y="64312"/>
                </a:lnTo>
                <a:lnTo>
                  <a:pt x="63944" y="64770"/>
                </a:lnTo>
                <a:lnTo>
                  <a:pt x="64262" y="63500"/>
                </a:lnTo>
                <a:lnTo>
                  <a:pt x="64566" y="63500"/>
                </a:lnTo>
                <a:lnTo>
                  <a:pt x="64566" y="59321"/>
                </a:lnTo>
                <a:lnTo>
                  <a:pt x="64439" y="59690"/>
                </a:lnTo>
                <a:lnTo>
                  <a:pt x="64135" y="62230"/>
                </a:lnTo>
                <a:lnTo>
                  <a:pt x="63207" y="63500"/>
                </a:lnTo>
                <a:lnTo>
                  <a:pt x="63957" y="63500"/>
                </a:lnTo>
                <a:lnTo>
                  <a:pt x="63182" y="64770"/>
                </a:lnTo>
                <a:lnTo>
                  <a:pt x="63017" y="67310"/>
                </a:lnTo>
                <a:lnTo>
                  <a:pt x="62750" y="67310"/>
                </a:lnTo>
                <a:lnTo>
                  <a:pt x="62407" y="68580"/>
                </a:lnTo>
                <a:lnTo>
                  <a:pt x="63182" y="69850"/>
                </a:lnTo>
                <a:lnTo>
                  <a:pt x="63690" y="71120"/>
                </a:lnTo>
                <a:lnTo>
                  <a:pt x="63601" y="72390"/>
                </a:lnTo>
                <a:lnTo>
                  <a:pt x="63030" y="71120"/>
                </a:lnTo>
                <a:lnTo>
                  <a:pt x="62420" y="71120"/>
                </a:lnTo>
                <a:lnTo>
                  <a:pt x="61810" y="72390"/>
                </a:lnTo>
                <a:lnTo>
                  <a:pt x="61417" y="72390"/>
                </a:lnTo>
                <a:lnTo>
                  <a:pt x="60312" y="73660"/>
                </a:lnTo>
                <a:lnTo>
                  <a:pt x="42405" y="101600"/>
                </a:lnTo>
                <a:lnTo>
                  <a:pt x="40932" y="102870"/>
                </a:lnTo>
                <a:lnTo>
                  <a:pt x="39966" y="104140"/>
                </a:lnTo>
                <a:lnTo>
                  <a:pt x="38354" y="105410"/>
                </a:lnTo>
                <a:lnTo>
                  <a:pt x="36652" y="107950"/>
                </a:lnTo>
                <a:lnTo>
                  <a:pt x="35356" y="107950"/>
                </a:lnTo>
                <a:lnTo>
                  <a:pt x="34505" y="109220"/>
                </a:lnTo>
                <a:lnTo>
                  <a:pt x="31813" y="109220"/>
                </a:lnTo>
                <a:lnTo>
                  <a:pt x="31546" y="107950"/>
                </a:lnTo>
                <a:lnTo>
                  <a:pt x="31140" y="107950"/>
                </a:lnTo>
                <a:lnTo>
                  <a:pt x="29044" y="106680"/>
                </a:lnTo>
                <a:lnTo>
                  <a:pt x="24447" y="109220"/>
                </a:lnTo>
                <a:lnTo>
                  <a:pt x="19202" y="109220"/>
                </a:lnTo>
                <a:lnTo>
                  <a:pt x="17030" y="110490"/>
                </a:lnTo>
                <a:lnTo>
                  <a:pt x="15087" y="110490"/>
                </a:lnTo>
                <a:lnTo>
                  <a:pt x="12776" y="109220"/>
                </a:lnTo>
                <a:lnTo>
                  <a:pt x="10591" y="110490"/>
                </a:lnTo>
                <a:lnTo>
                  <a:pt x="7721" y="109220"/>
                </a:lnTo>
                <a:lnTo>
                  <a:pt x="6248" y="110490"/>
                </a:lnTo>
                <a:lnTo>
                  <a:pt x="3708" y="110490"/>
                </a:lnTo>
                <a:lnTo>
                  <a:pt x="3454" y="111760"/>
                </a:lnTo>
                <a:lnTo>
                  <a:pt x="2387" y="111760"/>
                </a:lnTo>
                <a:lnTo>
                  <a:pt x="2349" y="113030"/>
                </a:lnTo>
                <a:lnTo>
                  <a:pt x="2882" y="114300"/>
                </a:lnTo>
                <a:lnTo>
                  <a:pt x="2438" y="114300"/>
                </a:lnTo>
                <a:lnTo>
                  <a:pt x="1168" y="115570"/>
                </a:lnTo>
                <a:lnTo>
                  <a:pt x="0" y="115570"/>
                </a:lnTo>
                <a:lnTo>
                  <a:pt x="279" y="116840"/>
                </a:lnTo>
                <a:lnTo>
                  <a:pt x="863" y="118110"/>
                </a:lnTo>
                <a:lnTo>
                  <a:pt x="1562" y="119380"/>
                </a:lnTo>
                <a:lnTo>
                  <a:pt x="2806" y="119380"/>
                </a:lnTo>
                <a:lnTo>
                  <a:pt x="2794" y="121920"/>
                </a:lnTo>
                <a:lnTo>
                  <a:pt x="3695" y="124460"/>
                </a:lnTo>
                <a:lnTo>
                  <a:pt x="4279" y="125730"/>
                </a:lnTo>
                <a:lnTo>
                  <a:pt x="4610" y="124460"/>
                </a:lnTo>
                <a:lnTo>
                  <a:pt x="4203" y="127000"/>
                </a:lnTo>
                <a:lnTo>
                  <a:pt x="6299" y="128270"/>
                </a:lnTo>
                <a:lnTo>
                  <a:pt x="5295" y="128270"/>
                </a:lnTo>
                <a:lnTo>
                  <a:pt x="6451" y="129540"/>
                </a:lnTo>
                <a:lnTo>
                  <a:pt x="8305" y="129540"/>
                </a:lnTo>
                <a:lnTo>
                  <a:pt x="10020" y="130810"/>
                </a:lnTo>
                <a:lnTo>
                  <a:pt x="11912" y="130810"/>
                </a:lnTo>
                <a:lnTo>
                  <a:pt x="13652" y="129540"/>
                </a:lnTo>
                <a:lnTo>
                  <a:pt x="15163" y="129540"/>
                </a:lnTo>
                <a:lnTo>
                  <a:pt x="18364" y="127000"/>
                </a:lnTo>
                <a:lnTo>
                  <a:pt x="20878" y="125730"/>
                </a:lnTo>
                <a:lnTo>
                  <a:pt x="23990" y="124460"/>
                </a:lnTo>
                <a:lnTo>
                  <a:pt x="26898" y="123190"/>
                </a:lnTo>
                <a:lnTo>
                  <a:pt x="34061" y="121920"/>
                </a:lnTo>
                <a:lnTo>
                  <a:pt x="30835" y="118110"/>
                </a:lnTo>
                <a:lnTo>
                  <a:pt x="44742" y="111760"/>
                </a:lnTo>
                <a:lnTo>
                  <a:pt x="52641" y="109220"/>
                </a:lnTo>
                <a:lnTo>
                  <a:pt x="60325" y="111760"/>
                </a:lnTo>
                <a:lnTo>
                  <a:pt x="65735" y="111760"/>
                </a:lnTo>
                <a:lnTo>
                  <a:pt x="71297" y="113030"/>
                </a:lnTo>
                <a:lnTo>
                  <a:pt x="75780" y="116840"/>
                </a:lnTo>
                <a:lnTo>
                  <a:pt x="77698" y="118110"/>
                </a:lnTo>
                <a:lnTo>
                  <a:pt x="79997" y="118110"/>
                </a:lnTo>
                <a:lnTo>
                  <a:pt x="81978" y="120650"/>
                </a:lnTo>
                <a:lnTo>
                  <a:pt x="82537" y="120650"/>
                </a:lnTo>
                <a:lnTo>
                  <a:pt x="84683" y="121920"/>
                </a:lnTo>
                <a:lnTo>
                  <a:pt x="85305" y="121920"/>
                </a:lnTo>
                <a:lnTo>
                  <a:pt x="85902" y="123190"/>
                </a:lnTo>
                <a:lnTo>
                  <a:pt x="86969" y="123190"/>
                </a:lnTo>
                <a:lnTo>
                  <a:pt x="87807" y="124460"/>
                </a:lnTo>
                <a:lnTo>
                  <a:pt x="89903" y="124460"/>
                </a:lnTo>
                <a:lnTo>
                  <a:pt x="90944" y="125730"/>
                </a:lnTo>
                <a:lnTo>
                  <a:pt x="92900" y="127000"/>
                </a:lnTo>
                <a:lnTo>
                  <a:pt x="93268" y="127000"/>
                </a:lnTo>
                <a:lnTo>
                  <a:pt x="93929" y="128270"/>
                </a:lnTo>
                <a:lnTo>
                  <a:pt x="94716" y="128270"/>
                </a:lnTo>
                <a:lnTo>
                  <a:pt x="96824" y="129540"/>
                </a:lnTo>
                <a:lnTo>
                  <a:pt x="97624" y="129540"/>
                </a:lnTo>
                <a:lnTo>
                  <a:pt x="99085" y="130810"/>
                </a:lnTo>
                <a:lnTo>
                  <a:pt x="100698" y="132080"/>
                </a:lnTo>
                <a:lnTo>
                  <a:pt x="102069" y="132080"/>
                </a:lnTo>
                <a:lnTo>
                  <a:pt x="103492" y="133350"/>
                </a:lnTo>
                <a:lnTo>
                  <a:pt x="105664" y="133350"/>
                </a:lnTo>
                <a:lnTo>
                  <a:pt x="107111" y="134620"/>
                </a:lnTo>
                <a:lnTo>
                  <a:pt x="108826" y="135890"/>
                </a:lnTo>
                <a:lnTo>
                  <a:pt x="111937" y="135890"/>
                </a:lnTo>
                <a:lnTo>
                  <a:pt x="113360" y="137160"/>
                </a:lnTo>
                <a:lnTo>
                  <a:pt x="114579" y="137160"/>
                </a:lnTo>
                <a:lnTo>
                  <a:pt x="116446" y="138430"/>
                </a:lnTo>
                <a:lnTo>
                  <a:pt x="117830" y="138430"/>
                </a:lnTo>
                <a:lnTo>
                  <a:pt x="119761" y="139700"/>
                </a:lnTo>
                <a:lnTo>
                  <a:pt x="124929" y="139700"/>
                </a:lnTo>
                <a:lnTo>
                  <a:pt x="126949" y="140970"/>
                </a:lnTo>
                <a:lnTo>
                  <a:pt x="130759" y="140970"/>
                </a:lnTo>
                <a:lnTo>
                  <a:pt x="131394" y="142240"/>
                </a:lnTo>
                <a:lnTo>
                  <a:pt x="131851" y="140970"/>
                </a:lnTo>
                <a:lnTo>
                  <a:pt x="134213" y="143510"/>
                </a:lnTo>
                <a:lnTo>
                  <a:pt x="139001" y="143510"/>
                </a:lnTo>
                <a:lnTo>
                  <a:pt x="139814" y="144780"/>
                </a:lnTo>
                <a:lnTo>
                  <a:pt x="139496" y="143510"/>
                </a:lnTo>
                <a:lnTo>
                  <a:pt x="139674" y="143510"/>
                </a:lnTo>
                <a:lnTo>
                  <a:pt x="140004" y="144780"/>
                </a:lnTo>
                <a:lnTo>
                  <a:pt x="140208" y="143510"/>
                </a:lnTo>
                <a:lnTo>
                  <a:pt x="140995" y="143510"/>
                </a:lnTo>
                <a:lnTo>
                  <a:pt x="142684" y="144780"/>
                </a:lnTo>
                <a:lnTo>
                  <a:pt x="142824" y="144780"/>
                </a:lnTo>
                <a:lnTo>
                  <a:pt x="147688" y="147320"/>
                </a:lnTo>
                <a:lnTo>
                  <a:pt x="158216" y="144780"/>
                </a:lnTo>
                <a:lnTo>
                  <a:pt x="162267" y="147320"/>
                </a:lnTo>
                <a:lnTo>
                  <a:pt x="164998" y="148590"/>
                </a:lnTo>
                <a:lnTo>
                  <a:pt x="167754" y="152400"/>
                </a:lnTo>
                <a:lnTo>
                  <a:pt x="174701" y="152400"/>
                </a:lnTo>
                <a:lnTo>
                  <a:pt x="179539" y="149860"/>
                </a:lnTo>
                <a:lnTo>
                  <a:pt x="187528" y="149860"/>
                </a:lnTo>
                <a:lnTo>
                  <a:pt x="192887" y="153670"/>
                </a:lnTo>
                <a:lnTo>
                  <a:pt x="197561" y="154940"/>
                </a:lnTo>
                <a:lnTo>
                  <a:pt x="200279" y="154940"/>
                </a:lnTo>
                <a:lnTo>
                  <a:pt x="204000" y="156210"/>
                </a:lnTo>
                <a:lnTo>
                  <a:pt x="206146" y="156210"/>
                </a:lnTo>
                <a:lnTo>
                  <a:pt x="212915" y="157480"/>
                </a:lnTo>
                <a:lnTo>
                  <a:pt x="217678" y="161290"/>
                </a:lnTo>
                <a:lnTo>
                  <a:pt x="224447" y="157480"/>
                </a:lnTo>
                <a:lnTo>
                  <a:pt x="227838" y="156210"/>
                </a:lnTo>
                <a:lnTo>
                  <a:pt x="231635" y="151130"/>
                </a:lnTo>
                <a:lnTo>
                  <a:pt x="236270" y="152400"/>
                </a:lnTo>
                <a:lnTo>
                  <a:pt x="236816" y="154940"/>
                </a:lnTo>
                <a:lnTo>
                  <a:pt x="237020" y="153670"/>
                </a:lnTo>
                <a:lnTo>
                  <a:pt x="238810" y="153670"/>
                </a:lnTo>
                <a:lnTo>
                  <a:pt x="239356" y="152400"/>
                </a:lnTo>
                <a:close/>
              </a:path>
              <a:path w="241300" h="161289">
                <a:moveTo>
                  <a:pt x="240880" y="152400"/>
                </a:moveTo>
                <a:lnTo>
                  <a:pt x="239788" y="152400"/>
                </a:lnTo>
                <a:lnTo>
                  <a:pt x="240068" y="153670"/>
                </a:lnTo>
                <a:lnTo>
                  <a:pt x="240880" y="15240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object 1882"/>
          <p:cNvSpPr/>
          <p:nvPr/>
        </p:nvSpPr>
        <p:spPr>
          <a:xfrm>
            <a:off x="7395997" y="239386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41" y="0"/>
                </a:moveTo>
                <a:lnTo>
                  <a:pt x="76" y="25"/>
                </a:lnTo>
                <a:lnTo>
                  <a:pt x="0" y="215"/>
                </a:lnTo>
                <a:lnTo>
                  <a:pt x="304" y="177"/>
                </a:lnTo>
                <a:lnTo>
                  <a:pt x="393" y="25"/>
                </a:lnTo>
                <a:lnTo>
                  <a:pt x="24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object 1883"/>
          <p:cNvSpPr/>
          <p:nvPr/>
        </p:nvSpPr>
        <p:spPr>
          <a:xfrm>
            <a:off x="7305012" y="23023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28" y="0"/>
                </a:moveTo>
                <a:lnTo>
                  <a:pt x="50" y="38"/>
                </a:lnTo>
                <a:lnTo>
                  <a:pt x="0" y="177"/>
                </a:lnTo>
                <a:lnTo>
                  <a:pt x="152" y="203"/>
                </a:lnTo>
                <a:lnTo>
                  <a:pt x="279" y="5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object 1884"/>
          <p:cNvSpPr/>
          <p:nvPr/>
        </p:nvSpPr>
        <p:spPr>
          <a:xfrm>
            <a:off x="7305362" y="239014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0" y="0"/>
                </a:moveTo>
                <a:lnTo>
                  <a:pt x="38" y="38"/>
                </a:lnTo>
                <a:lnTo>
                  <a:pt x="0" y="241"/>
                </a:lnTo>
                <a:lnTo>
                  <a:pt x="190" y="190"/>
                </a:lnTo>
                <a:lnTo>
                  <a:pt x="19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object 1885"/>
          <p:cNvSpPr/>
          <p:nvPr/>
        </p:nvSpPr>
        <p:spPr>
          <a:xfrm>
            <a:off x="7856515" y="261924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63" y="215"/>
                </a:lnTo>
                <a:lnTo>
                  <a:pt x="507" y="190"/>
                </a:lnTo>
                <a:lnTo>
                  <a:pt x="330" y="342"/>
                </a:lnTo>
                <a:lnTo>
                  <a:pt x="507" y="342"/>
                </a:lnTo>
                <a:lnTo>
                  <a:pt x="533" y="177"/>
                </a:lnTo>
                <a:lnTo>
                  <a:pt x="228" y="12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object 1886"/>
          <p:cNvSpPr/>
          <p:nvPr/>
        </p:nvSpPr>
        <p:spPr>
          <a:xfrm>
            <a:off x="7363524" y="2585605"/>
            <a:ext cx="10160" cy="6985"/>
          </a:xfrm>
          <a:custGeom>
            <a:avLst/>
            <a:gdLst/>
            <a:ahLst/>
            <a:cxnLst/>
            <a:rect l="l" t="t" r="r" b="b"/>
            <a:pathLst>
              <a:path w="10159" h="6985">
                <a:moveTo>
                  <a:pt x="952" y="762"/>
                </a:moveTo>
                <a:lnTo>
                  <a:pt x="533" y="0"/>
                </a:lnTo>
                <a:lnTo>
                  <a:pt x="0" y="215"/>
                </a:lnTo>
                <a:lnTo>
                  <a:pt x="952" y="762"/>
                </a:lnTo>
                <a:close/>
              </a:path>
              <a:path w="10159" h="6985">
                <a:moveTo>
                  <a:pt x="1473" y="1193"/>
                </a:moveTo>
                <a:lnTo>
                  <a:pt x="1384" y="1003"/>
                </a:lnTo>
                <a:lnTo>
                  <a:pt x="952" y="762"/>
                </a:lnTo>
                <a:lnTo>
                  <a:pt x="1206" y="1206"/>
                </a:lnTo>
                <a:lnTo>
                  <a:pt x="1473" y="1193"/>
                </a:lnTo>
                <a:close/>
              </a:path>
              <a:path w="10159" h="6985">
                <a:moveTo>
                  <a:pt x="1625" y="1498"/>
                </a:moveTo>
                <a:lnTo>
                  <a:pt x="1612" y="1181"/>
                </a:lnTo>
                <a:lnTo>
                  <a:pt x="1485" y="1206"/>
                </a:lnTo>
                <a:lnTo>
                  <a:pt x="1625" y="1498"/>
                </a:lnTo>
                <a:close/>
              </a:path>
              <a:path w="10159" h="6985">
                <a:moveTo>
                  <a:pt x="3683" y="4051"/>
                </a:moveTo>
                <a:lnTo>
                  <a:pt x="3517" y="3924"/>
                </a:lnTo>
                <a:lnTo>
                  <a:pt x="3073" y="3835"/>
                </a:lnTo>
                <a:lnTo>
                  <a:pt x="3683" y="4051"/>
                </a:lnTo>
                <a:close/>
              </a:path>
              <a:path w="10159" h="6985">
                <a:moveTo>
                  <a:pt x="4254" y="4064"/>
                </a:moveTo>
                <a:lnTo>
                  <a:pt x="3962" y="3924"/>
                </a:lnTo>
                <a:lnTo>
                  <a:pt x="3784" y="3797"/>
                </a:lnTo>
                <a:lnTo>
                  <a:pt x="3263" y="3543"/>
                </a:lnTo>
                <a:lnTo>
                  <a:pt x="3136" y="2857"/>
                </a:lnTo>
                <a:lnTo>
                  <a:pt x="2667" y="2463"/>
                </a:lnTo>
                <a:lnTo>
                  <a:pt x="2400" y="1981"/>
                </a:lnTo>
                <a:lnTo>
                  <a:pt x="1714" y="1689"/>
                </a:lnTo>
                <a:lnTo>
                  <a:pt x="2235" y="2692"/>
                </a:lnTo>
                <a:lnTo>
                  <a:pt x="3517" y="3924"/>
                </a:lnTo>
                <a:lnTo>
                  <a:pt x="4254" y="4064"/>
                </a:lnTo>
                <a:close/>
              </a:path>
              <a:path w="10159" h="6985">
                <a:moveTo>
                  <a:pt x="4686" y="4864"/>
                </a:moveTo>
                <a:lnTo>
                  <a:pt x="4533" y="4775"/>
                </a:lnTo>
                <a:lnTo>
                  <a:pt x="4686" y="4864"/>
                </a:lnTo>
                <a:close/>
              </a:path>
              <a:path w="10159" h="6985">
                <a:moveTo>
                  <a:pt x="4876" y="4800"/>
                </a:moveTo>
                <a:lnTo>
                  <a:pt x="4584" y="4724"/>
                </a:lnTo>
                <a:lnTo>
                  <a:pt x="4876" y="4800"/>
                </a:lnTo>
                <a:close/>
              </a:path>
              <a:path w="10159" h="6985">
                <a:moveTo>
                  <a:pt x="5410" y="4635"/>
                </a:moveTo>
                <a:lnTo>
                  <a:pt x="4254" y="4076"/>
                </a:lnTo>
                <a:lnTo>
                  <a:pt x="4584" y="4368"/>
                </a:lnTo>
                <a:lnTo>
                  <a:pt x="3683" y="4051"/>
                </a:lnTo>
                <a:lnTo>
                  <a:pt x="4229" y="4457"/>
                </a:lnTo>
                <a:lnTo>
                  <a:pt x="4533" y="4648"/>
                </a:lnTo>
                <a:lnTo>
                  <a:pt x="4762" y="4521"/>
                </a:lnTo>
                <a:lnTo>
                  <a:pt x="5067" y="4762"/>
                </a:lnTo>
                <a:lnTo>
                  <a:pt x="5194" y="4838"/>
                </a:lnTo>
                <a:lnTo>
                  <a:pt x="5410" y="4635"/>
                </a:lnTo>
                <a:close/>
              </a:path>
              <a:path w="10159" h="6985">
                <a:moveTo>
                  <a:pt x="5549" y="4864"/>
                </a:moveTo>
                <a:lnTo>
                  <a:pt x="5372" y="4851"/>
                </a:lnTo>
                <a:lnTo>
                  <a:pt x="5194" y="4838"/>
                </a:lnTo>
                <a:lnTo>
                  <a:pt x="4876" y="4800"/>
                </a:lnTo>
                <a:lnTo>
                  <a:pt x="5041" y="5067"/>
                </a:lnTo>
                <a:lnTo>
                  <a:pt x="5308" y="5219"/>
                </a:lnTo>
                <a:lnTo>
                  <a:pt x="5435" y="5245"/>
                </a:lnTo>
                <a:lnTo>
                  <a:pt x="5549" y="4864"/>
                </a:lnTo>
                <a:close/>
              </a:path>
              <a:path w="10159" h="6985">
                <a:moveTo>
                  <a:pt x="5740" y="4318"/>
                </a:moveTo>
                <a:lnTo>
                  <a:pt x="5410" y="4635"/>
                </a:lnTo>
                <a:lnTo>
                  <a:pt x="5600" y="4724"/>
                </a:lnTo>
                <a:lnTo>
                  <a:pt x="5740" y="4318"/>
                </a:lnTo>
                <a:close/>
              </a:path>
              <a:path w="10159" h="6985">
                <a:moveTo>
                  <a:pt x="6134" y="5689"/>
                </a:moveTo>
                <a:lnTo>
                  <a:pt x="5308" y="5219"/>
                </a:lnTo>
                <a:lnTo>
                  <a:pt x="5118" y="5181"/>
                </a:lnTo>
                <a:lnTo>
                  <a:pt x="4686" y="4864"/>
                </a:lnTo>
                <a:lnTo>
                  <a:pt x="5067" y="5346"/>
                </a:lnTo>
                <a:lnTo>
                  <a:pt x="5753" y="5702"/>
                </a:lnTo>
                <a:lnTo>
                  <a:pt x="6032" y="5892"/>
                </a:lnTo>
                <a:lnTo>
                  <a:pt x="6134" y="5689"/>
                </a:lnTo>
                <a:close/>
              </a:path>
              <a:path w="10159" h="6985">
                <a:moveTo>
                  <a:pt x="6502" y="6083"/>
                </a:moveTo>
                <a:lnTo>
                  <a:pt x="6438" y="5803"/>
                </a:lnTo>
                <a:lnTo>
                  <a:pt x="6057" y="5892"/>
                </a:lnTo>
                <a:lnTo>
                  <a:pt x="6324" y="6083"/>
                </a:lnTo>
                <a:lnTo>
                  <a:pt x="6502" y="6083"/>
                </a:lnTo>
                <a:close/>
              </a:path>
              <a:path w="10159" h="6985">
                <a:moveTo>
                  <a:pt x="7924" y="6502"/>
                </a:moveTo>
                <a:lnTo>
                  <a:pt x="6743" y="5803"/>
                </a:lnTo>
                <a:lnTo>
                  <a:pt x="6604" y="5892"/>
                </a:lnTo>
                <a:lnTo>
                  <a:pt x="6553" y="6096"/>
                </a:lnTo>
                <a:lnTo>
                  <a:pt x="7213" y="6121"/>
                </a:lnTo>
                <a:lnTo>
                  <a:pt x="7924" y="6502"/>
                </a:lnTo>
                <a:close/>
              </a:path>
              <a:path w="10159" h="6985">
                <a:moveTo>
                  <a:pt x="9855" y="5156"/>
                </a:moveTo>
                <a:lnTo>
                  <a:pt x="5867" y="4851"/>
                </a:lnTo>
                <a:lnTo>
                  <a:pt x="5600" y="4724"/>
                </a:lnTo>
                <a:lnTo>
                  <a:pt x="5562" y="4864"/>
                </a:lnTo>
                <a:lnTo>
                  <a:pt x="6934" y="4991"/>
                </a:lnTo>
                <a:lnTo>
                  <a:pt x="7416" y="5245"/>
                </a:lnTo>
                <a:lnTo>
                  <a:pt x="9855" y="515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object 1887"/>
          <p:cNvSpPr/>
          <p:nvPr/>
        </p:nvSpPr>
        <p:spPr>
          <a:xfrm>
            <a:off x="7301553" y="239303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50" y="165"/>
                </a:lnTo>
                <a:lnTo>
                  <a:pt x="38" y="2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object 1888"/>
          <p:cNvSpPr/>
          <p:nvPr/>
        </p:nvSpPr>
        <p:spPr>
          <a:xfrm>
            <a:off x="7297977" y="2301285"/>
            <a:ext cx="10795" cy="6985"/>
          </a:xfrm>
          <a:custGeom>
            <a:avLst/>
            <a:gdLst/>
            <a:ahLst/>
            <a:cxnLst/>
            <a:rect l="l" t="t" r="r" b="b"/>
            <a:pathLst>
              <a:path w="10795" h="6985">
                <a:moveTo>
                  <a:pt x="9006" y="5638"/>
                </a:moveTo>
                <a:lnTo>
                  <a:pt x="7264" y="5638"/>
                </a:lnTo>
                <a:lnTo>
                  <a:pt x="7429" y="6007"/>
                </a:lnTo>
                <a:lnTo>
                  <a:pt x="8115" y="6007"/>
                </a:lnTo>
                <a:lnTo>
                  <a:pt x="8039" y="6210"/>
                </a:lnTo>
                <a:lnTo>
                  <a:pt x="9105" y="6896"/>
                </a:lnTo>
                <a:lnTo>
                  <a:pt x="8762" y="6121"/>
                </a:lnTo>
                <a:lnTo>
                  <a:pt x="9191" y="6121"/>
                </a:lnTo>
                <a:lnTo>
                  <a:pt x="9226" y="5981"/>
                </a:lnTo>
                <a:lnTo>
                  <a:pt x="8991" y="5981"/>
                </a:lnTo>
                <a:lnTo>
                  <a:pt x="9006" y="5638"/>
                </a:lnTo>
                <a:close/>
              </a:path>
              <a:path w="10795" h="6985">
                <a:moveTo>
                  <a:pt x="9191" y="6121"/>
                </a:moveTo>
                <a:lnTo>
                  <a:pt x="8762" y="6121"/>
                </a:lnTo>
                <a:lnTo>
                  <a:pt x="9182" y="6159"/>
                </a:lnTo>
                <a:close/>
              </a:path>
              <a:path w="10795" h="6985">
                <a:moveTo>
                  <a:pt x="9258" y="5854"/>
                </a:moveTo>
                <a:lnTo>
                  <a:pt x="8991" y="5981"/>
                </a:lnTo>
                <a:lnTo>
                  <a:pt x="9226" y="5981"/>
                </a:lnTo>
                <a:lnTo>
                  <a:pt x="9258" y="5854"/>
                </a:lnTo>
                <a:close/>
              </a:path>
              <a:path w="10795" h="6985">
                <a:moveTo>
                  <a:pt x="9533" y="5245"/>
                </a:moveTo>
                <a:lnTo>
                  <a:pt x="6730" y="5245"/>
                </a:lnTo>
                <a:lnTo>
                  <a:pt x="6769" y="5422"/>
                </a:lnTo>
                <a:lnTo>
                  <a:pt x="7111" y="5918"/>
                </a:lnTo>
                <a:lnTo>
                  <a:pt x="7277" y="5892"/>
                </a:lnTo>
                <a:lnTo>
                  <a:pt x="7264" y="5638"/>
                </a:lnTo>
                <a:lnTo>
                  <a:pt x="9006" y="5638"/>
                </a:lnTo>
                <a:lnTo>
                  <a:pt x="9486" y="5334"/>
                </a:lnTo>
                <a:close/>
              </a:path>
              <a:path w="10795" h="6985">
                <a:moveTo>
                  <a:pt x="9581" y="4800"/>
                </a:moveTo>
                <a:lnTo>
                  <a:pt x="5981" y="4800"/>
                </a:lnTo>
                <a:lnTo>
                  <a:pt x="5892" y="5308"/>
                </a:lnTo>
                <a:lnTo>
                  <a:pt x="6299" y="5715"/>
                </a:lnTo>
                <a:lnTo>
                  <a:pt x="6730" y="5245"/>
                </a:lnTo>
                <a:lnTo>
                  <a:pt x="9533" y="5245"/>
                </a:lnTo>
                <a:lnTo>
                  <a:pt x="9334" y="5194"/>
                </a:lnTo>
                <a:lnTo>
                  <a:pt x="9581" y="4800"/>
                </a:lnTo>
                <a:close/>
              </a:path>
              <a:path w="10795" h="6985">
                <a:moveTo>
                  <a:pt x="4394" y="5295"/>
                </a:moveTo>
                <a:lnTo>
                  <a:pt x="4483" y="5702"/>
                </a:lnTo>
                <a:lnTo>
                  <a:pt x="5194" y="5422"/>
                </a:lnTo>
                <a:lnTo>
                  <a:pt x="4394" y="5295"/>
                </a:lnTo>
                <a:close/>
              </a:path>
              <a:path w="10795" h="6985">
                <a:moveTo>
                  <a:pt x="5267" y="1955"/>
                </a:moveTo>
                <a:lnTo>
                  <a:pt x="4140" y="1955"/>
                </a:lnTo>
                <a:lnTo>
                  <a:pt x="4267" y="2425"/>
                </a:lnTo>
                <a:lnTo>
                  <a:pt x="4622" y="2438"/>
                </a:lnTo>
                <a:lnTo>
                  <a:pt x="4406" y="2565"/>
                </a:lnTo>
                <a:lnTo>
                  <a:pt x="4272" y="3086"/>
                </a:lnTo>
                <a:lnTo>
                  <a:pt x="4617" y="3225"/>
                </a:lnTo>
                <a:lnTo>
                  <a:pt x="4597" y="3784"/>
                </a:lnTo>
                <a:lnTo>
                  <a:pt x="5025" y="4025"/>
                </a:lnTo>
                <a:lnTo>
                  <a:pt x="5027" y="5092"/>
                </a:lnTo>
                <a:lnTo>
                  <a:pt x="4902" y="5308"/>
                </a:lnTo>
                <a:lnTo>
                  <a:pt x="5260" y="5308"/>
                </a:lnTo>
                <a:lnTo>
                  <a:pt x="5384" y="5092"/>
                </a:lnTo>
                <a:lnTo>
                  <a:pt x="5981" y="4800"/>
                </a:lnTo>
                <a:lnTo>
                  <a:pt x="9581" y="4800"/>
                </a:lnTo>
                <a:lnTo>
                  <a:pt x="9524" y="4470"/>
                </a:lnTo>
                <a:lnTo>
                  <a:pt x="9397" y="4305"/>
                </a:lnTo>
                <a:lnTo>
                  <a:pt x="9919" y="4305"/>
                </a:lnTo>
                <a:lnTo>
                  <a:pt x="10069" y="4064"/>
                </a:lnTo>
                <a:lnTo>
                  <a:pt x="10170" y="2959"/>
                </a:lnTo>
                <a:lnTo>
                  <a:pt x="8978" y="2870"/>
                </a:lnTo>
                <a:lnTo>
                  <a:pt x="7785" y="2832"/>
                </a:lnTo>
                <a:lnTo>
                  <a:pt x="7066" y="2565"/>
                </a:lnTo>
                <a:lnTo>
                  <a:pt x="7085" y="2197"/>
                </a:lnTo>
                <a:lnTo>
                  <a:pt x="5245" y="2197"/>
                </a:lnTo>
                <a:lnTo>
                  <a:pt x="5267" y="1955"/>
                </a:lnTo>
                <a:close/>
              </a:path>
              <a:path w="10795" h="6985">
                <a:moveTo>
                  <a:pt x="9639" y="5041"/>
                </a:moveTo>
                <a:lnTo>
                  <a:pt x="9334" y="5194"/>
                </a:lnTo>
                <a:lnTo>
                  <a:pt x="9559" y="5194"/>
                </a:lnTo>
                <a:lnTo>
                  <a:pt x="9639" y="5041"/>
                </a:lnTo>
                <a:close/>
              </a:path>
              <a:path w="10795" h="6985">
                <a:moveTo>
                  <a:pt x="9919" y="4305"/>
                </a:moveTo>
                <a:lnTo>
                  <a:pt x="9397" y="4305"/>
                </a:lnTo>
                <a:lnTo>
                  <a:pt x="9817" y="4470"/>
                </a:lnTo>
                <a:lnTo>
                  <a:pt x="9919" y="4305"/>
                </a:lnTo>
                <a:close/>
              </a:path>
              <a:path w="10795" h="6985">
                <a:moveTo>
                  <a:pt x="2298" y="3441"/>
                </a:moveTo>
                <a:lnTo>
                  <a:pt x="1841" y="3441"/>
                </a:lnTo>
                <a:lnTo>
                  <a:pt x="1917" y="4025"/>
                </a:lnTo>
                <a:lnTo>
                  <a:pt x="2298" y="3441"/>
                </a:lnTo>
                <a:close/>
              </a:path>
              <a:path w="10795" h="6985">
                <a:moveTo>
                  <a:pt x="2805" y="3441"/>
                </a:moveTo>
                <a:lnTo>
                  <a:pt x="2298" y="3441"/>
                </a:lnTo>
                <a:lnTo>
                  <a:pt x="2184" y="3771"/>
                </a:lnTo>
                <a:lnTo>
                  <a:pt x="2805" y="3441"/>
                </a:lnTo>
                <a:close/>
              </a:path>
              <a:path w="10795" h="6985">
                <a:moveTo>
                  <a:pt x="1426" y="2362"/>
                </a:moveTo>
                <a:lnTo>
                  <a:pt x="634" y="2362"/>
                </a:lnTo>
                <a:lnTo>
                  <a:pt x="1104" y="2832"/>
                </a:lnTo>
                <a:lnTo>
                  <a:pt x="1175" y="2959"/>
                </a:lnTo>
                <a:lnTo>
                  <a:pt x="1371" y="3505"/>
                </a:lnTo>
                <a:lnTo>
                  <a:pt x="1841" y="3441"/>
                </a:lnTo>
                <a:lnTo>
                  <a:pt x="2805" y="3441"/>
                </a:lnTo>
                <a:lnTo>
                  <a:pt x="3211" y="3225"/>
                </a:lnTo>
                <a:lnTo>
                  <a:pt x="3086" y="2959"/>
                </a:lnTo>
                <a:lnTo>
                  <a:pt x="3301" y="2959"/>
                </a:lnTo>
                <a:lnTo>
                  <a:pt x="3124" y="2667"/>
                </a:lnTo>
                <a:lnTo>
                  <a:pt x="3340" y="2667"/>
                </a:lnTo>
                <a:lnTo>
                  <a:pt x="1333" y="2628"/>
                </a:lnTo>
                <a:lnTo>
                  <a:pt x="1426" y="2362"/>
                </a:lnTo>
                <a:close/>
              </a:path>
              <a:path w="10795" h="6985">
                <a:moveTo>
                  <a:pt x="1181" y="1016"/>
                </a:moveTo>
                <a:lnTo>
                  <a:pt x="584" y="1219"/>
                </a:lnTo>
                <a:lnTo>
                  <a:pt x="0" y="3086"/>
                </a:lnTo>
                <a:lnTo>
                  <a:pt x="507" y="3225"/>
                </a:lnTo>
                <a:lnTo>
                  <a:pt x="634" y="2362"/>
                </a:lnTo>
                <a:lnTo>
                  <a:pt x="1426" y="2362"/>
                </a:lnTo>
                <a:lnTo>
                  <a:pt x="1493" y="2171"/>
                </a:lnTo>
                <a:lnTo>
                  <a:pt x="901" y="2171"/>
                </a:lnTo>
                <a:lnTo>
                  <a:pt x="1181" y="1016"/>
                </a:lnTo>
                <a:close/>
              </a:path>
              <a:path w="10795" h="6985">
                <a:moveTo>
                  <a:pt x="3301" y="2959"/>
                </a:moveTo>
                <a:lnTo>
                  <a:pt x="3086" y="2959"/>
                </a:lnTo>
                <a:lnTo>
                  <a:pt x="3340" y="3022"/>
                </a:lnTo>
                <a:close/>
              </a:path>
              <a:path w="10795" h="6985">
                <a:moveTo>
                  <a:pt x="9423" y="2235"/>
                </a:moveTo>
                <a:lnTo>
                  <a:pt x="8978" y="2870"/>
                </a:lnTo>
                <a:lnTo>
                  <a:pt x="10245" y="2870"/>
                </a:lnTo>
                <a:lnTo>
                  <a:pt x="10227" y="2565"/>
                </a:lnTo>
                <a:lnTo>
                  <a:pt x="9486" y="2298"/>
                </a:lnTo>
                <a:close/>
              </a:path>
              <a:path w="10795" h="6985">
                <a:moveTo>
                  <a:pt x="7835" y="2374"/>
                </a:moveTo>
                <a:lnTo>
                  <a:pt x="7785" y="2832"/>
                </a:lnTo>
                <a:lnTo>
                  <a:pt x="8975" y="2832"/>
                </a:lnTo>
                <a:lnTo>
                  <a:pt x="8883" y="2565"/>
                </a:lnTo>
                <a:lnTo>
                  <a:pt x="7835" y="2374"/>
                </a:lnTo>
                <a:close/>
              </a:path>
              <a:path w="10795" h="6985">
                <a:moveTo>
                  <a:pt x="3902" y="2349"/>
                </a:moveTo>
                <a:lnTo>
                  <a:pt x="3606" y="2349"/>
                </a:lnTo>
                <a:lnTo>
                  <a:pt x="3695" y="2692"/>
                </a:lnTo>
                <a:lnTo>
                  <a:pt x="3902" y="2349"/>
                </a:lnTo>
                <a:close/>
              </a:path>
              <a:path w="10795" h="6985">
                <a:moveTo>
                  <a:pt x="3340" y="2667"/>
                </a:moveTo>
                <a:lnTo>
                  <a:pt x="3124" y="2667"/>
                </a:lnTo>
                <a:lnTo>
                  <a:pt x="3340" y="2679"/>
                </a:lnTo>
                <a:close/>
              </a:path>
              <a:path w="10795" h="6985">
                <a:moveTo>
                  <a:pt x="1955" y="1371"/>
                </a:moveTo>
                <a:lnTo>
                  <a:pt x="2024" y="1625"/>
                </a:lnTo>
                <a:lnTo>
                  <a:pt x="2146" y="2451"/>
                </a:lnTo>
                <a:lnTo>
                  <a:pt x="1333" y="2628"/>
                </a:lnTo>
                <a:lnTo>
                  <a:pt x="3340" y="2628"/>
                </a:lnTo>
                <a:lnTo>
                  <a:pt x="3340" y="2451"/>
                </a:lnTo>
                <a:lnTo>
                  <a:pt x="3630" y="2451"/>
                </a:lnTo>
                <a:lnTo>
                  <a:pt x="3902" y="2349"/>
                </a:lnTo>
                <a:lnTo>
                  <a:pt x="4140" y="1955"/>
                </a:lnTo>
                <a:lnTo>
                  <a:pt x="5267" y="1955"/>
                </a:lnTo>
                <a:lnTo>
                  <a:pt x="5245" y="1638"/>
                </a:lnTo>
                <a:lnTo>
                  <a:pt x="4686" y="1625"/>
                </a:lnTo>
                <a:lnTo>
                  <a:pt x="3670" y="1587"/>
                </a:lnTo>
                <a:lnTo>
                  <a:pt x="2717" y="1574"/>
                </a:lnTo>
                <a:lnTo>
                  <a:pt x="1955" y="1371"/>
                </a:lnTo>
                <a:close/>
              </a:path>
              <a:path w="10795" h="6985">
                <a:moveTo>
                  <a:pt x="3630" y="2451"/>
                </a:moveTo>
                <a:lnTo>
                  <a:pt x="3340" y="2451"/>
                </a:lnTo>
                <a:lnTo>
                  <a:pt x="3657" y="2565"/>
                </a:lnTo>
                <a:close/>
              </a:path>
              <a:path w="10795" h="6985">
                <a:moveTo>
                  <a:pt x="5308" y="1790"/>
                </a:moveTo>
                <a:lnTo>
                  <a:pt x="5410" y="1917"/>
                </a:lnTo>
                <a:lnTo>
                  <a:pt x="5499" y="2146"/>
                </a:lnTo>
                <a:lnTo>
                  <a:pt x="5245" y="2197"/>
                </a:lnTo>
                <a:lnTo>
                  <a:pt x="7085" y="2197"/>
                </a:lnTo>
                <a:lnTo>
                  <a:pt x="6642" y="2070"/>
                </a:lnTo>
                <a:lnTo>
                  <a:pt x="6539" y="1828"/>
                </a:lnTo>
                <a:lnTo>
                  <a:pt x="5638" y="1828"/>
                </a:lnTo>
                <a:lnTo>
                  <a:pt x="5308" y="1790"/>
                </a:lnTo>
                <a:close/>
              </a:path>
              <a:path w="10795" h="6985">
                <a:moveTo>
                  <a:pt x="1727" y="0"/>
                </a:moveTo>
                <a:lnTo>
                  <a:pt x="901" y="2171"/>
                </a:lnTo>
                <a:lnTo>
                  <a:pt x="1493" y="2171"/>
                </a:lnTo>
                <a:lnTo>
                  <a:pt x="1876" y="1778"/>
                </a:lnTo>
                <a:lnTo>
                  <a:pt x="1701" y="1778"/>
                </a:lnTo>
                <a:lnTo>
                  <a:pt x="1809" y="1625"/>
                </a:lnTo>
                <a:lnTo>
                  <a:pt x="1917" y="1397"/>
                </a:lnTo>
                <a:lnTo>
                  <a:pt x="1727" y="1397"/>
                </a:lnTo>
                <a:lnTo>
                  <a:pt x="1727" y="0"/>
                </a:lnTo>
                <a:close/>
              </a:path>
              <a:path w="10795" h="6985">
                <a:moveTo>
                  <a:pt x="6692" y="1625"/>
                </a:moveTo>
                <a:lnTo>
                  <a:pt x="6642" y="2070"/>
                </a:lnTo>
                <a:lnTo>
                  <a:pt x="7037" y="2070"/>
                </a:lnTo>
                <a:lnTo>
                  <a:pt x="6692" y="1625"/>
                </a:lnTo>
                <a:close/>
              </a:path>
              <a:path w="10795" h="6985">
                <a:moveTo>
                  <a:pt x="5473" y="1549"/>
                </a:moveTo>
                <a:lnTo>
                  <a:pt x="5638" y="1828"/>
                </a:lnTo>
                <a:lnTo>
                  <a:pt x="6539" y="1828"/>
                </a:lnTo>
                <a:lnTo>
                  <a:pt x="6463" y="1651"/>
                </a:lnTo>
                <a:lnTo>
                  <a:pt x="5727" y="1651"/>
                </a:lnTo>
                <a:lnTo>
                  <a:pt x="5473" y="1549"/>
                </a:lnTo>
                <a:close/>
              </a:path>
              <a:path w="10795" h="6985">
                <a:moveTo>
                  <a:pt x="1930" y="1727"/>
                </a:moveTo>
                <a:lnTo>
                  <a:pt x="1701" y="1778"/>
                </a:lnTo>
                <a:lnTo>
                  <a:pt x="1876" y="1778"/>
                </a:lnTo>
                <a:close/>
              </a:path>
              <a:path w="10795" h="6985">
                <a:moveTo>
                  <a:pt x="5918" y="1206"/>
                </a:moveTo>
                <a:lnTo>
                  <a:pt x="5816" y="1638"/>
                </a:lnTo>
                <a:lnTo>
                  <a:pt x="6463" y="1651"/>
                </a:lnTo>
                <a:lnTo>
                  <a:pt x="6341" y="1473"/>
                </a:lnTo>
                <a:lnTo>
                  <a:pt x="6159" y="1282"/>
                </a:lnTo>
                <a:lnTo>
                  <a:pt x="5918" y="1206"/>
                </a:lnTo>
                <a:close/>
              </a:path>
              <a:path w="10795" h="6985">
                <a:moveTo>
                  <a:pt x="4681" y="1505"/>
                </a:moveTo>
                <a:lnTo>
                  <a:pt x="3670" y="1587"/>
                </a:lnTo>
                <a:lnTo>
                  <a:pt x="4684" y="1587"/>
                </a:lnTo>
                <a:close/>
              </a:path>
              <a:path w="10795" h="6985">
                <a:moveTo>
                  <a:pt x="2743" y="495"/>
                </a:moveTo>
                <a:lnTo>
                  <a:pt x="2717" y="1574"/>
                </a:lnTo>
                <a:lnTo>
                  <a:pt x="3677" y="1574"/>
                </a:lnTo>
                <a:lnTo>
                  <a:pt x="3200" y="1536"/>
                </a:lnTo>
                <a:lnTo>
                  <a:pt x="2743" y="495"/>
                </a:lnTo>
                <a:close/>
              </a:path>
              <a:path w="10795" h="6985">
                <a:moveTo>
                  <a:pt x="3898" y="1206"/>
                </a:moveTo>
                <a:lnTo>
                  <a:pt x="3200" y="1536"/>
                </a:lnTo>
                <a:lnTo>
                  <a:pt x="3700" y="1536"/>
                </a:lnTo>
                <a:lnTo>
                  <a:pt x="3898" y="1206"/>
                </a:lnTo>
                <a:close/>
              </a:path>
              <a:path w="10795" h="6985">
                <a:moveTo>
                  <a:pt x="4356" y="800"/>
                </a:moveTo>
                <a:lnTo>
                  <a:pt x="4094" y="1016"/>
                </a:lnTo>
                <a:lnTo>
                  <a:pt x="4094" y="1219"/>
                </a:lnTo>
                <a:lnTo>
                  <a:pt x="4680" y="1464"/>
                </a:lnTo>
                <a:lnTo>
                  <a:pt x="4669" y="1193"/>
                </a:lnTo>
                <a:lnTo>
                  <a:pt x="4330" y="1193"/>
                </a:lnTo>
                <a:lnTo>
                  <a:pt x="4356" y="800"/>
                </a:lnTo>
                <a:close/>
              </a:path>
              <a:path w="10795" h="6985">
                <a:moveTo>
                  <a:pt x="4648" y="647"/>
                </a:moveTo>
                <a:lnTo>
                  <a:pt x="4622" y="1054"/>
                </a:lnTo>
                <a:lnTo>
                  <a:pt x="4330" y="1193"/>
                </a:lnTo>
                <a:lnTo>
                  <a:pt x="4669" y="1193"/>
                </a:lnTo>
                <a:lnTo>
                  <a:pt x="4648" y="647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object 1889"/>
          <p:cNvSpPr/>
          <p:nvPr/>
        </p:nvSpPr>
        <p:spPr>
          <a:xfrm>
            <a:off x="7295375" y="2389758"/>
            <a:ext cx="11430" cy="37465"/>
          </a:xfrm>
          <a:custGeom>
            <a:avLst/>
            <a:gdLst/>
            <a:ahLst/>
            <a:cxnLst/>
            <a:rect l="l" t="t" r="r" b="b"/>
            <a:pathLst>
              <a:path w="11429" h="37464">
                <a:moveTo>
                  <a:pt x="609" y="36842"/>
                </a:moveTo>
                <a:lnTo>
                  <a:pt x="520" y="36512"/>
                </a:lnTo>
                <a:lnTo>
                  <a:pt x="0" y="37033"/>
                </a:lnTo>
                <a:lnTo>
                  <a:pt x="292" y="37109"/>
                </a:lnTo>
                <a:lnTo>
                  <a:pt x="342" y="36969"/>
                </a:lnTo>
                <a:lnTo>
                  <a:pt x="419" y="36791"/>
                </a:lnTo>
                <a:lnTo>
                  <a:pt x="609" y="36842"/>
                </a:lnTo>
                <a:close/>
              </a:path>
              <a:path w="11429" h="37464">
                <a:moveTo>
                  <a:pt x="9385" y="2857"/>
                </a:moveTo>
                <a:lnTo>
                  <a:pt x="9080" y="2984"/>
                </a:lnTo>
                <a:lnTo>
                  <a:pt x="9207" y="3048"/>
                </a:lnTo>
                <a:lnTo>
                  <a:pt x="9385" y="2857"/>
                </a:lnTo>
                <a:close/>
              </a:path>
              <a:path w="11429" h="37464">
                <a:moveTo>
                  <a:pt x="10947" y="317"/>
                </a:moveTo>
                <a:lnTo>
                  <a:pt x="10896" y="139"/>
                </a:lnTo>
                <a:lnTo>
                  <a:pt x="10883" y="0"/>
                </a:lnTo>
                <a:lnTo>
                  <a:pt x="10680" y="127"/>
                </a:lnTo>
                <a:lnTo>
                  <a:pt x="10756" y="355"/>
                </a:lnTo>
                <a:lnTo>
                  <a:pt x="10947" y="317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object 1890"/>
          <p:cNvSpPr/>
          <p:nvPr/>
        </p:nvSpPr>
        <p:spPr>
          <a:xfrm>
            <a:off x="7303757" y="2318080"/>
            <a:ext cx="635" cy="8255"/>
          </a:xfrm>
          <a:custGeom>
            <a:avLst/>
            <a:gdLst/>
            <a:ahLst/>
            <a:cxnLst/>
            <a:rect l="l" t="t" r="r" b="b"/>
            <a:pathLst>
              <a:path w="634" h="8255">
                <a:moveTo>
                  <a:pt x="457" y="0"/>
                </a:moveTo>
                <a:lnTo>
                  <a:pt x="0" y="101"/>
                </a:lnTo>
                <a:lnTo>
                  <a:pt x="317" y="254"/>
                </a:lnTo>
                <a:lnTo>
                  <a:pt x="330" y="101"/>
                </a:lnTo>
                <a:lnTo>
                  <a:pt x="457" y="0"/>
                </a:lnTo>
                <a:close/>
              </a:path>
              <a:path w="634" h="8255">
                <a:moveTo>
                  <a:pt x="609" y="7874"/>
                </a:moveTo>
                <a:lnTo>
                  <a:pt x="469" y="7797"/>
                </a:lnTo>
                <a:lnTo>
                  <a:pt x="127" y="7899"/>
                </a:lnTo>
                <a:lnTo>
                  <a:pt x="457" y="7937"/>
                </a:lnTo>
                <a:lnTo>
                  <a:pt x="609" y="787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object 1891"/>
          <p:cNvSpPr/>
          <p:nvPr/>
        </p:nvSpPr>
        <p:spPr>
          <a:xfrm>
            <a:off x="7304103" y="2408563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530" y="0"/>
                </a:moveTo>
                <a:lnTo>
                  <a:pt x="1574" y="1143"/>
                </a:lnTo>
                <a:lnTo>
                  <a:pt x="1231" y="685"/>
                </a:lnTo>
                <a:lnTo>
                  <a:pt x="965" y="838"/>
                </a:lnTo>
                <a:lnTo>
                  <a:pt x="596" y="330"/>
                </a:lnTo>
                <a:lnTo>
                  <a:pt x="330" y="419"/>
                </a:lnTo>
                <a:lnTo>
                  <a:pt x="165" y="1295"/>
                </a:lnTo>
                <a:lnTo>
                  <a:pt x="0" y="1739"/>
                </a:lnTo>
                <a:lnTo>
                  <a:pt x="634" y="2286"/>
                </a:lnTo>
                <a:lnTo>
                  <a:pt x="1346" y="2324"/>
                </a:lnTo>
                <a:lnTo>
                  <a:pt x="1536" y="1435"/>
                </a:lnTo>
                <a:lnTo>
                  <a:pt x="2095" y="1574"/>
                </a:lnTo>
                <a:lnTo>
                  <a:pt x="2616" y="1320"/>
                </a:lnTo>
                <a:lnTo>
                  <a:pt x="2273" y="838"/>
                </a:lnTo>
                <a:lnTo>
                  <a:pt x="2984" y="1193"/>
                </a:lnTo>
                <a:lnTo>
                  <a:pt x="353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object 1892"/>
          <p:cNvSpPr/>
          <p:nvPr/>
        </p:nvSpPr>
        <p:spPr>
          <a:xfrm>
            <a:off x="7448577" y="236701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054" y="0"/>
                </a:moveTo>
                <a:lnTo>
                  <a:pt x="127" y="927"/>
                </a:lnTo>
                <a:lnTo>
                  <a:pt x="0" y="1473"/>
                </a:lnTo>
                <a:lnTo>
                  <a:pt x="558" y="1041"/>
                </a:lnTo>
                <a:lnTo>
                  <a:pt x="1117" y="469"/>
                </a:lnTo>
                <a:lnTo>
                  <a:pt x="1752" y="253"/>
                </a:lnTo>
                <a:lnTo>
                  <a:pt x="105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object 1893"/>
          <p:cNvSpPr/>
          <p:nvPr/>
        </p:nvSpPr>
        <p:spPr>
          <a:xfrm>
            <a:off x="7300108" y="230702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368" y="0"/>
                </a:moveTo>
                <a:lnTo>
                  <a:pt x="0" y="215"/>
                </a:lnTo>
                <a:lnTo>
                  <a:pt x="444" y="444"/>
                </a:lnTo>
                <a:lnTo>
                  <a:pt x="774" y="355"/>
                </a:lnTo>
                <a:lnTo>
                  <a:pt x="647" y="215"/>
                </a:lnTo>
                <a:lnTo>
                  <a:pt x="698" y="12"/>
                </a:lnTo>
                <a:lnTo>
                  <a:pt x="36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object 1894"/>
          <p:cNvSpPr/>
          <p:nvPr/>
        </p:nvSpPr>
        <p:spPr>
          <a:xfrm>
            <a:off x="7305671" y="240393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507" y="0"/>
                </a:moveTo>
                <a:lnTo>
                  <a:pt x="203" y="215"/>
                </a:lnTo>
                <a:lnTo>
                  <a:pt x="0" y="114"/>
                </a:lnTo>
                <a:lnTo>
                  <a:pt x="177" y="711"/>
                </a:lnTo>
                <a:lnTo>
                  <a:pt x="380" y="685"/>
                </a:lnTo>
                <a:lnTo>
                  <a:pt x="50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object 1895"/>
          <p:cNvSpPr/>
          <p:nvPr/>
        </p:nvSpPr>
        <p:spPr>
          <a:xfrm>
            <a:off x="7706779" y="247119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76" y="0"/>
                </a:moveTo>
                <a:lnTo>
                  <a:pt x="38" y="190"/>
                </a:lnTo>
                <a:lnTo>
                  <a:pt x="7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object 1896"/>
          <p:cNvSpPr/>
          <p:nvPr/>
        </p:nvSpPr>
        <p:spPr>
          <a:xfrm>
            <a:off x="7298029" y="2304643"/>
            <a:ext cx="30480" cy="2540"/>
          </a:xfrm>
          <a:custGeom>
            <a:avLst/>
            <a:gdLst/>
            <a:ahLst/>
            <a:cxnLst/>
            <a:rect l="l" t="t" r="r" b="b"/>
            <a:pathLst>
              <a:path w="30479" h="2539">
                <a:moveTo>
                  <a:pt x="1892" y="1689"/>
                </a:moveTo>
                <a:lnTo>
                  <a:pt x="1778" y="1320"/>
                </a:lnTo>
                <a:lnTo>
                  <a:pt x="1536" y="596"/>
                </a:lnTo>
                <a:lnTo>
                  <a:pt x="1333" y="0"/>
                </a:lnTo>
                <a:lnTo>
                  <a:pt x="1257" y="381"/>
                </a:lnTo>
                <a:lnTo>
                  <a:pt x="660" y="520"/>
                </a:lnTo>
                <a:lnTo>
                  <a:pt x="596" y="381"/>
                </a:lnTo>
                <a:lnTo>
                  <a:pt x="457" y="76"/>
                </a:lnTo>
                <a:lnTo>
                  <a:pt x="0" y="647"/>
                </a:lnTo>
                <a:lnTo>
                  <a:pt x="431" y="1295"/>
                </a:lnTo>
                <a:lnTo>
                  <a:pt x="203" y="1689"/>
                </a:lnTo>
                <a:lnTo>
                  <a:pt x="1320" y="2146"/>
                </a:lnTo>
                <a:lnTo>
                  <a:pt x="1016" y="1320"/>
                </a:lnTo>
                <a:lnTo>
                  <a:pt x="1892" y="1689"/>
                </a:lnTo>
                <a:close/>
              </a:path>
              <a:path w="30479" h="2539">
                <a:moveTo>
                  <a:pt x="29870" y="2209"/>
                </a:moveTo>
                <a:lnTo>
                  <a:pt x="29451" y="1511"/>
                </a:lnTo>
                <a:lnTo>
                  <a:pt x="28638" y="1333"/>
                </a:lnTo>
                <a:lnTo>
                  <a:pt x="28079" y="1511"/>
                </a:lnTo>
                <a:lnTo>
                  <a:pt x="28803" y="2247"/>
                </a:lnTo>
                <a:lnTo>
                  <a:pt x="29870" y="220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object 1897"/>
          <p:cNvSpPr/>
          <p:nvPr/>
        </p:nvSpPr>
        <p:spPr>
          <a:xfrm>
            <a:off x="7349575" y="258876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28" y="0"/>
                </a:moveTo>
                <a:lnTo>
                  <a:pt x="0" y="380"/>
                </a:lnTo>
                <a:lnTo>
                  <a:pt x="139" y="304"/>
                </a:lnTo>
                <a:lnTo>
                  <a:pt x="127" y="444"/>
                </a:lnTo>
                <a:lnTo>
                  <a:pt x="596" y="190"/>
                </a:lnTo>
                <a:lnTo>
                  <a:pt x="22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object 1898"/>
          <p:cNvSpPr/>
          <p:nvPr/>
        </p:nvSpPr>
        <p:spPr>
          <a:xfrm>
            <a:off x="7428237" y="260308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5" y="0"/>
                </a:moveTo>
                <a:lnTo>
                  <a:pt x="12" y="190"/>
                </a:lnTo>
                <a:lnTo>
                  <a:pt x="25" y="330"/>
                </a:lnTo>
                <a:lnTo>
                  <a:pt x="2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object 1899"/>
          <p:cNvSpPr/>
          <p:nvPr/>
        </p:nvSpPr>
        <p:spPr>
          <a:xfrm>
            <a:off x="7704801" y="2467916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1803" y="0"/>
                </a:moveTo>
                <a:lnTo>
                  <a:pt x="0" y="1854"/>
                </a:lnTo>
                <a:lnTo>
                  <a:pt x="1650" y="3403"/>
                </a:lnTo>
                <a:lnTo>
                  <a:pt x="1765" y="3213"/>
                </a:lnTo>
                <a:lnTo>
                  <a:pt x="1930" y="2959"/>
                </a:lnTo>
                <a:lnTo>
                  <a:pt x="2057" y="3060"/>
                </a:lnTo>
                <a:lnTo>
                  <a:pt x="180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object 1900"/>
          <p:cNvSpPr/>
          <p:nvPr/>
        </p:nvSpPr>
        <p:spPr>
          <a:xfrm>
            <a:off x="7855085" y="261914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" y="0"/>
                </a:moveTo>
                <a:lnTo>
                  <a:pt x="0" y="165"/>
                </a:lnTo>
                <a:lnTo>
                  <a:pt x="368" y="431"/>
                </a:lnTo>
                <a:lnTo>
                  <a:pt x="635" y="215"/>
                </a:lnTo>
                <a:lnTo>
                  <a:pt x="330" y="25"/>
                </a:lnTo>
                <a:lnTo>
                  <a:pt x="5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" name="object 1901"/>
          <p:cNvSpPr/>
          <p:nvPr/>
        </p:nvSpPr>
        <p:spPr>
          <a:xfrm>
            <a:off x="7308098" y="229954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2" y="0"/>
                </a:moveTo>
                <a:lnTo>
                  <a:pt x="0" y="215"/>
                </a:lnTo>
                <a:lnTo>
                  <a:pt x="215" y="203"/>
                </a:lnTo>
                <a:lnTo>
                  <a:pt x="34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" name="object 1902"/>
          <p:cNvSpPr/>
          <p:nvPr/>
        </p:nvSpPr>
        <p:spPr>
          <a:xfrm>
            <a:off x="7309071" y="2421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460" y="660"/>
                </a:moveTo>
                <a:lnTo>
                  <a:pt x="409" y="990"/>
                </a:lnTo>
                <a:lnTo>
                  <a:pt x="625" y="736"/>
                </a:lnTo>
                <a:lnTo>
                  <a:pt x="460" y="660"/>
                </a:lnTo>
                <a:close/>
              </a:path>
              <a:path w="1270" h="1269">
                <a:moveTo>
                  <a:pt x="683" y="736"/>
                </a:moveTo>
                <a:close/>
              </a:path>
              <a:path w="1270" h="1269">
                <a:moveTo>
                  <a:pt x="1184" y="0"/>
                </a:moveTo>
                <a:lnTo>
                  <a:pt x="28" y="330"/>
                </a:lnTo>
                <a:lnTo>
                  <a:pt x="0" y="511"/>
                </a:lnTo>
                <a:lnTo>
                  <a:pt x="91" y="749"/>
                </a:lnTo>
                <a:lnTo>
                  <a:pt x="261" y="660"/>
                </a:lnTo>
                <a:lnTo>
                  <a:pt x="460" y="279"/>
                </a:lnTo>
                <a:lnTo>
                  <a:pt x="777" y="139"/>
                </a:lnTo>
                <a:lnTo>
                  <a:pt x="968" y="139"/>
                </a:lnTo>
                <a:lnTo>
                  <a:pt x="1184" y="0"/>
                </a:lnTo>
                <a:close/>
              </a:path>
              <a:path w="1270" h="1269">
                <a:moveTo>
                  <a:pt x="1209" y="330"/>
                </a:moveTo>
                <a:lnTo>
                  <a:pt x="735" y="511"/>
                </a:lnTo>
                <a:lnTo>
                  <a:pt x="741" y="686"/>
                </a:lnTo>
                <a:lnTo>
                  <a:pt x="1044" y="749"/>
                </a:lnTo>
                <a:lnTo>
                  <a:pt x="1161" y="511"/>
                </a:lnTo>
                <a:lnTo>
                  <a:pt x="1209" y="330"/>
                </a:lnTo>
                <a:close/>
              </a:path>
              <a:path w="1270" h="1269">
                <a:moveTo>
                  <a:pt x="748" y="398"/>
                </a:moveTo>
                <a:lnTo>
                  <a:pt x="612" y="558"/>
                </a:lnTo>
                <a:lnTo>
                  <a:pt x="748" y="398"/>
                </a:lnTo>
                <a:close/>
              </a:path>
              <a:path w="1270" h="1269">
                <a:moveTo>
                  <a:pt x="968" y="139"/>
                </a:moveTo>
                <a:lnTo>
                  <a:pt x="777" y="139"/>
                </a:lnTo>
                <a:lnTo>
                  <a:pt x="748" y="398"/>
                </a:lnTo>
                <a:lnTo>
                  <a:pt x="968" y="13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" name="object 1903"/>
          <p:cNvSpPr/>
          <p:nvPr/>
        </p:nvSpPr>
        <p:spPr>
          <a:xfrm>
            <a:off x="7308030" y="230325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04" y="0"/>
                </a:moveTo>
                <a:lnTo>
                  <a:pt x="63" y="63"/>
                </a:lnTo>
                <a:lnTo>
                  <a:pt x="0" y="330"/>
                </a:lnTo>
                <a:lnTo>
                  <a:pt x="30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" name="object 1904"/>
          <p:cNvSpPr/>
          <p:nvPr/>
        </p:nvSpPr>
        <p:spPr>
          <a:xfrm>
            <a:off x="7427845" y="26029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65" y="63"/>
                </a:moveTo>
                <a:lnTo>
                  <a:pt x="241" y="292"/>
                </a:lnTo>
                <a:lnTo>
                  <a:pt x="368" y="152"/>
                </a:lnTo>
                <a:lnTo>
                  <a:pt x="165" y="63"/>
                </a:lnTo>
                <a:close/>
              </a:path>
              <a:path w="634" h="635">
                <a:moveTo>
                  <a:pt x="0" y="0"/>
                </a:moveTo>
                <a:lnTo>
                  <a:pt x="38" y="241"/>
                </a:lnTo>
                <a:lnTo>
                  <a:pt x="185" y="278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" name="object 1905"/>
          <p:cNvSpPr/>
          <p:nvPr/>
        </p:nvSpPr>
        <p:spPr>
          <a:xfrm>
            <a:off x="7775710" y="262004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419" y="0"/>
                </a:moveTo>
                <a:lnTo>
                  <a:pt x="241" y="0"/>
                </a:lnTo>
                <a:lnTo>
                  <a:pt x="0" y="101"/>
                </a:lnTo>
                <a:lnTo>
                  <a:pt x="342" y="11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" name="object 1906"/>
          <p:cNvSpPr/>
          <p:nvPr/>
        </p:nvSpPr>
        <p:spPr>
          <a:xfrm>
            <a:off x="7314489" y="2291054"/>
            <a:ext cx="24765" cy="23495"/>
          </a:xfrm>
          <a:custGeom>
            <a:avLst/>
            <a:gdLst/>
            <a:ahLst/>
            <a:cxnLst/>
            <a:rect l="l" t="t" r="r" b="b"/>
            <a:pathLst>
              <a:path w="24765" h="23494">
                <a:moveTo>
                  <a:pt x="8077" y="14414"/>
                </a:moveTo>
                <a:lnTo>
                  <a:pt x="6858" y="14033"/>
                </a:lnTo>
                <a:lnTo>
                  <a:pt x="6807" y="13119"/>
                </a:lnTo>
                <a:lnTo>
                  <a:pt x="6553" y="12014"/>
                </a:lnTo>
                <a:lnTo>
                  <a:pt x="5384" y="11061"/>
                </a:lnTo>
                <a:lnTo>
                  <a:pt x="3683" y="9956"/>
                </a:lnTo>
                <a:lnTo>
                  <a:pt x="2235" y="9448"/>
                </a:lnTo>
                <a:lnTo>
                  <a:pt x="0" y="8890"/>
                </a:lnTo>
                <a:lnTo>
                  <a:pt x="1447" y="12623"/>
                </a:lnTo>
                <a:lnTo>
                  <a:pt x="1663" y="13893"/>
                </a:lnTo>
                <a:lnTo>
                  <a:pt x="2222" y="14566"/>
                </a:lnTo>
                <a:lnTo>
                  <a:pt x="2692" y="12865"/>
                </a:lnTo>
                <a:lnTo>
                  <a:pt x="3467" y="14643"/>
                </a:lnTo>
                <a:lnTo>
                  <a:pt x="3568" y="16179"/>
                </a:lnTo>
                <a:lnTo>
                  <a:pt x="2616" y="17729"/>
                </a:lnTo>
                <a:lnTo>
                  <a:pt x="3949" y="19088"/>
                </a:lnTo>
                <a:lnTo>
                  <a:pt x="5410" y="20726"/>
                </a:lnTo>
                <a:lnTo>
                  <a:pt x="4343" y="17919"/>
                </a:lnTo>
                <a:lnTo>
                  <a:pt x="5372" y="17894"/>
                </a:lnTo>
                <a:lnTo>
                  <a:pt x="6807" y="23114"/>
                </a:lnTo>
                <a:lnTo>
                  <a:pt x="7721" y="16230"/>
                </a:lnTo>
                <a:lnTo>
                  <a:pt x="8077" y="14414"/>
                </a:lnTo>
                <a:close/>
              </a:path>
              <a:path w="24765" h="23494">
                <a:moveTo>
                  <a:pt x="24638" y="0"/>
                </a:moveTo>
                <a:lnTo>
                  <a:pt x="23761" y="12"/>
                </a:lnTo>
                <a:lnTo>
                  <a:pt x="24345" y="266"/>
                </a:lnTo>
                <a:lnTo>
                  <a:pt x="2463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object 1907"/>
          <p:cNvSpPr/>
          <p:nvPr/>
        </p:nvSpPr>
        <p:spPr>
          <a:xfrm>
            <a:off x="7348702" y="2586684"/>
            <a:ext cx="16510" cy="3810"/>
          </a:xfrm>
          <a:custGeom>
            <a:avLst/>
            <a:gdLst/>
            <a:ahLst/>
            <a:cxnLst/>
            <a:rect l="l" t="t" r="r" b="b"/>
            <a:pathLst>
              <a:path w="16509" h="3810">
                <a:moveTo>
                  <a:pt x="279" y="3187"/>
                </a:moveTo>
                <a:lnTo>
                  <a:pt x="0" y="3162"/>
                </a:lnTo>
                <a:lnTo>
                  <a:pt x="203" y="3340"/>
                </a:lnTo>
                <a:lnTo>
                  <a:pt x="279" y="3187"/>
                </a:lnTo>
                <a:close/>
              </a:path>
              <a:path w="16509" h="3810">
                <a:moveTo>
                  <a:pt x="8559" y="673"/>
                </a:moveTo>
                <a:lnTo>
                  <a:pt x="8432" y="685"/>
                </a:lnTo>
                <a:lnTo>
                  <a:pt x="8267" y="698"/>
                </a:lnTo>
                <a:lnTo>
                  <a:pt x="8483" y="850"/>
                </a:lnTo>
                <a:lnTo>
                  <a:pt x="8559" y="673"/>
                </a:lnTo>
                <a:close/>
              </a:path>
              <a:path w="16509" h="3810">
                <a:moveTo>
                  <a:pt x="16497" y="1270"/>
                </a:moveTo>
                <a:lnTo>
                  <a:pt x="16446" y="711"/>
                </a:lnTo>
                <a:lnTo>
                  <a:pt x="15570" y="330"/>
                </a:lnTo>
                <a:lnTo>
                  <a:pt x="15506" y="0"/>
                </a:lnTo>
                <a:lnTo>
                  <a:pt x="15214" y="203"/>
                </a:lnTo>
                <a:lnTo>
                  <a:pt x="16357" y="914"/>
                </a:lnTo>
                <a:lnTo>
                  <a:pt x="16497" y="127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object 1908"/>
          <p:cNvSpPr/>
          <p:nvPr/>
        </p:nvSpPr>
        <p:spPr>
          <a:xfrm>
            <a:off x="7395457" y="240024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523" y="0"/>
                </a:moveTo>
                <a:lnTo>
                  <a:pt x="1396" y="622"/>
                </a:lnTo>
                <a:lnTo>
                  <a:pt x="317" y="965"/>
                </a:lnTo>
                <a:lnTo>
                  <a:pt x="825" y="939"/>
                </a:lnTo>
                <a:lnTo>
                  <a:pt x="850" y="1371"/>
                </a:lnTo>
                <a:lnTo>
                  <a:pt x="393" y="1244"/>
                </a:lnTo>
                <a:lnTo>
                  <a:pt x="368" y="1460"/>
                </a:lnTo>
                <a:lnTo>
                  <a:pt x="0" y="1701"/>
                </a:lnTo>
                <a:lnTo>
                  <a:pt x="1003" y="2349"/>
                </a:lnTo>
                <a:lnTo>
                  <a:pt x="1396" y="2260"/>
                </a:lnTo>
                <a:lnTo>
                  <a:pt x="2158" y="1981"/>
                </a:lnTo>
                <a:lnTo>
                  <a:pt x="2197" y="1346"/>
                </a:lnTo>
                <a:lnTo>
                  <a:pt x="1917" y="749"/>
                </a:lnTo>
                <a:lnTo>
                  <a:pt x="2133" y="355"/>
                </a:lnTo>
                <a:lnTo>
                  <a:pt x="152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object 1909"/>
          <p:cNvSpPr/>
          <p:nvPr/>
        </p:nvSpPr>
        <p:spPr>
          <a:xfrm>
            <a:off x="7853633" y="250751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635" y="0"/>
                </a:moveTo>
                <a:lnTo>
                  <a:pt x="393" y="101"/>
                </a:lnTo>
                <a:lnTo>
                  <a:pt x="101" y="241"/>
                </a:lnTo>
                <a:lnTo>
                  <a:pt x="0" y="546"/>
                </a:lnTo>
                <a:lnTo>
                  <a:pt x="165" y="762"/>
                </a:lnTo>
                <a:lnTo>
                  <a:pt x="38" y="1257"/>
                </a:lnTo>
                <a:lnTo>
                  <a:pt x="469" y="1320"/>
                </a:lnTo>
                <a:lnTo>
                  <a:pt x="1485" y="1333"/>
                </a:lnTo>
                <a:lnTo>
                  <a:pt x="723" y="406"/>
                </a:lnTo>
                <a:lnTo>
                  <a:pt x="63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" name="object 1910"/>
          <p:cNvSpPr/>
          <p:nvPr/>
        </p:nvSpPr>
        <p:spPr>
          <a:xfrm>
            <a:off x="7380991" y="2412453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259" y="443"/>
                </a:moveTo>
                <a:lnTo>
                  <a:pt x="1282" y="1054"/>
                </a:lnTo>
                <a:lnTo>
                  <a:pt x="1803" y="1092"/>
                </a:lnTo>
                <a:lnTo>
                  <a:pt x="1371" y="711"/>
                </a:lnTo>
                <a:lnTo>
                  <a:pt x="1259" y="443"/>
                </a:lnTo>
                <a:close/>
              </a:path>
              <a:path w="1904" h="1269">
                <a:moveTo>
                  <a:pt x="952" y="0"/>
                </a:moveTo>
                <a:lnTo>
                  <a:pt x="749" y="63"/>
                </a:lnTo>
                <a:lnTo>
                  <a:pt x="58" y="393"/>
                </a:lnTo>
                <a:lnTo>
                  <a:pt x="253" y="520"/>
                </a:lnTo>
                <a:lnTo>
                  <a:pt x="418" y="443"/>
                </a:lnTo>
                <a:lnTo>
                  <a:pt x="584" y="228"/>
                </a:lnTo>
                <a:lnTo>
                  <a:pt x="825" y="126"/>
                </a:lnTo>
                <a:lnTo>
                  <a:pt x="1040" y="126"/>
                </a:lnTo>
                <a:lnTo>
                  <a:pt x="952" y="0"/>
                </a:lnTo>
                <a:close/>
              </a:path>
              <a:path w="1904" h="1269">
                <a:moveTo>
                  <a:pt x="1040" y="126"/>
                </a:moveTo>
                <a:lnTo>
                  <a:pt x="825" y="126"/>
                </a:lnTo>
                <a:lnTo>
                  <a:pt x="1200" y="358"/>
                </a:lnTo>
                <a:lnTo>
                  <a:pt x="1040" y="12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object 1911"/>
          <p:cNvSpPr/>
          <p:nvPr/>
        </p:nvSpPr>
        <p:spPr>
          <a:xfrm>
            <a:off x="7306678" y="240627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66" y="0"/>
                </a:moveTo>
                <a:lnTo>
                  <a:pt x="0" y="279"/>
                </a:lnTo>
                <a:lnTo>
                  <a:pt x="203" y="266"/>
                </a:lnTo>
                <a:lnTo>
                  <a:pt x="26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" name="object 1912"/>
          <p:cNvSpPr/>
          <p:nvPr/>
        </p:nvSpPr>
        <p:spPr>
          <a:xfrm>
            <a:off x="7351345" y="258825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41" y="0"/>
                </a:moveTo>
                <a:lnTo>
                  <a:pt x="50" y="63"/>
                </a:lnTo>
                <a:lnTo>
                  <a:pt x="24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object 1913"/>
          <p:cNvSpPr/>
          <p:nvPr/>
        </p:nvSpPr>
        <p:spPr>
          <a:xfrm>
            <a:off x="7302991" y="238459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495" y="0"/>
                </a:moveTo>
                <a:lnTo>
                  <a:pt x="0" y="165"/>
                </a:lnTo>
                <a:lnTo>
                  <a:pt x="546" y="482"/>
                </a:lnTo>
                <a:lnTo>
                  <a:pt x="558" y="279"/>
                </a:lnTo>
                <a:lnTo>
                  <a:pt x="736" y="88"/>
                </a:lnTo>
                <a:lnTo>
                  <a:pt x="49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" name="object 1914"/>
          <p:cNvSpPr/>
          <p:nvPr/>
        </p:nvSpPr>
        <p:spPr>
          <a:xfrm>
            <a:off x="7890040" y="2523184"/>
            <a:ext cx="22860" cy="8890"/>
          </a:xfrm>
          <a:custGeom>
            <a:avLst/>
            <a:gdLst/>
            <a:ahLst/>
            <a:cxnLst/>
            <a:rect l="l" t="t" r="r" b="b"/>
            <a:pathLst>
              <a:path w="22859" h="8889">
                <a:moveTo>
                  <a:pt x="190" y="76"/>
                </a:moveTo>
                <a:lnTo>
                  <a:pt x="50" y="0"/>
                </a:lnTo>
                <a:lnTo>
                  <a:pt x="152" y="139"/>
                </a:lnTo>
                <a:close/>
              </a:path>
              <a:path w="22859" h="8889">
                <a:moveTo>
                  <a:pt x="22326" y="7620"/>
                </a:moveTo>
                <a:lnTo>
                  <a:pt x="20586" y="8204"/>
                </a:lnTo>
                <a:lnTo>
                  <a:pt x="20955" y="8521"/>
                </a:lnTo>
                <a:lnTo>
                  <a:pt x="21120" y="8178"/>
                </a:lnTo>
                <a:lnTo>
                  <a:pt x="21729" y="8013"/>
                </a:lnTo>
                <a:lnTo>
                  <a:pt x="22009" y="8102"/>
                </a:lnTo>
                <a:lnTo>
                  <a:pt x="22326" y="762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" name="object 1915"/>
          <p:cNvSpPr/>
          <p:nvPr/>
        </p:nvSpPr>
        <p:spPr>
          <a:xfrm>
            <a:off x="7301551" y="2306910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407" y="1751"/>
                </a:moveTo>
                <a:lnTo>
                  <a:pt x="0" y="1765"/>
                </a:lnTo>
                <a:lnTo>
                  <a:pt x="1498" y="2286"/>
                </a:lnTo>
                <a:lnTo>
                  <a:pt x="2933" y="1892"/>
                </a:lnTo>
                <a:lnTo>
                  <a:pt x="393" y="1803"/>
                </a:lnTo>
                <a:close/>
              </a:path>
              <a:path w="3175" h="2539">
                <a:moveTo>
                  <a:pt x="2620" y="1447"/>
                </a:moveTo>
                <a:lnTo>
                  <a:pt x="1104" y="1447"/>
                </a:lnTo>
                <a:lnTo>
                  <a:pt x="1155" y="1727"/>
                </a:lnTo>
                <a:lnTo>
                  <a:pt x="503" y="1748"/>
                </a:lnTo>
                <a:lnTo>
                  <a:pt x="2871" y="1803"/>
                </a:lnTo>
                <a:lnTo>
                  <a:pt x="2620" y="1447"/>
                </a:lnTo>
                <a:close/>
              </a:path>
              <a:path w="3175" h="2539">
                <a:moveTo>
                  <a:pt x="1600" y="0"/>
                </a:moveTo>
                <a:lnTo>
                  <a:pt x="546" y="1219"/>
                </a:lnTo>
                <a:lnTo>
                  <a:pt x="407" y="1751"/>
                </a:lnTo>
                <a:lnTo>
                  <a:pt x="1104" y="1447"/>
                </a:lnTo>
                <a:lnTo>
                  <a:pt x="2620" y="1447"/>
                </a:lnTo>
                <a:lnTo>
                  <a:pt x="160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" name="object 1916"/>
          <p:cNvSpPr/>
          <p:nvPr/>
        </p:nvSpPr>
        <p:spPr>
          <a:xfrm>
            <a:off x="7890791" y="252452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190" y="228"/>
                </a:lnTo>
                <a:lnTo>
                  <a:pt x="431" y="1777"/>
                </a:lnTo>
                <a:lnTo>
                  <a:pt x="330" y="800"/>
                </a:lnTo>
                <a:lnTo>
                  <a:pt x="292" y="12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" name="object 1917"/>
          <p:cNvSpPr/>
          <p:nvPr/>
        </p:nvSpPr>
        <p:spPr>
          <a:xfrm>
            <a:off x="7853798" y="261898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127" y="698"/>
                </a:lnTo>
                <a:lnTo>
                  <a:pt x="304" y="1092"/>
                </a:lnTo>
                <a:lnTo>
                  <a:pt x="863" y="1219"/>
                </a:lnTo>
                <a:lnTo>
                  <a:pt x="698" y="419"/>
                </a:lnTo>
                <a:lnTo>
                  <a:pt x="596" y="177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" name="object 1918"/>
          <p:cNvSpPr/>
          <p:nvPr/>
        </p:nvSpPr>
        <p:spPr>
          <a:xfrm>
            <a:off x="7311052" y="287154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01" y="0"/>
                </a:moveTo>
                <a:lnTo>
                  <a:pt x="0" y="139"/>
                </a:lnTo>
                <a:lnTo>
                  <a:pt x="139" y="215"/>
                </a:lnTo>
                <a:lnTo>
                  <a:pt x="10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object 1919"/>
          <p:cNvSpPr/>
          <p:nvPr/>
        </p:nvSpPr>
        <p:spPr>
          <a:xfrm>
            <a:off x="7625042" y="2420975"/>
            <a:ext cx="306070" cy="207010"/>
          </a:xfrm>
          <a:custGeom>
            <a:avLst/>
            <a:gdLst/>
            <a:ahLst/>
            <a:cxnLst/>
            <a:rect l="l" t="t" r="r" b="b"/>
            <a:pathLst>
              <a:path w="306070" h="207010">
                <a:moveTo>
                  <a:pt x="9829" y="49530"/>
                </a:moveTo>
                <a:lnTo>
                  <a:pt x="9423" y="50736"/>
                </a:lnTo>
                <a:lnTo>
                  <a:pt x="9829" y="49530"/>
                </a:lnTo>
                <a:close/>
              </a:path>
              <a:path w="306070" h="207010">
                <a:moveTo>
                  <a:pt x="12319" y="43180"/>
                </a:moveTo>
                <a:lnTo>
                  <a:pt x="12103" y="43180"/>
                </a:lnTo>
                <a:lnTo>
                  <a:pt x="11988" y="44450"/>
                </a:lnTo>
                <a:lnTo>
                  <a:pt x="12319" y="43180"/>
                </a:lnTo>
                <a:close/>
              </a:path>
              <a:path w="306070" h="207010">
                <a:moveTo>
                  <a:pt x="66662" y="56934"/>
                </a:moveTo>
                <a:lnTo>
                  <a:pt x="66446" y="57150"/>
                </a:lnTo>
                <a:lnTo>
                  <a:pt x="66230" y="57150"/>
                </a:lnTo>
                <a:lnTo>
                  <a:pt x="65874" y="58420"/>
                </a:lnTo>
                <a:lnTo>
                  <a:pt x="66548" y="57150"/>
                </a:lnTo>
                <a:lnTo>
                  <a:pt x="66662" y="56934"/>
                </a:lnTo>
                <a:close/>
              </a:path>
              <a:path w="306070" h="207010">
                <a:moveTo>
                  <a:pt x="67348" y="56286"/>
                </a:moveTo>
                <a:lnTo>
                  <a:pt x="67233" y="55880"/>
                </a:lnTo>
                <a:lnTo>
                  <a:pt x="66662" y="56934"/>
                </a:lnTo>
                <a:lnTo>
                  <a:pt x="67348" y="56286"/>
                </a:lnTo>
                <a:close/>
              </a:path>
              <a:path w="306070" h="207010">
                <a:moveTo>
                  <a:pt x="67602" y="57150"/>
                </a:moveTo>
                <a:lnTo>
                  <a:pt x="67513" y="56121"/>
                </a:lnTo>
                <a:lnTo>
                  <a:pt x="67348" y="56286"/>
                </a:lnTo>
                <a:lnTo>
                  <a:pt x="67602" y="57150"/>
                </a:lnTo>
                <a:close/>
              </a:path>
              <a:path w="306070" h="207010">
                <a:moveTo>
                  <a:pt x="67767" y="55880"/>
                </a:moveTo>
                <a:lnTo>
                  <a:pt x="67500" y="55880"/>
                </a:lnTo>
                <a:lnTo>
                  <a:pt x="67513" y="56121"/>
                </a:lnTo>
                <a:lnTo>
                  <a:pt x="67767" y="55880"/>
                </a:lnTo>
                <a:close/>
              </a:path>
              <a:path w="306070" h="207010">
                <a:moveTo>
                  <a:pt x="68922" y="55880"/>
                </a:moveTo>
                <a:lnTo>
                  <a:pt x="68897" y="54749"/>
                </a:lnTo>
                <a:lnTo>
                  <a:pt x="68376" y="55880"/>
                </a:lnTo>
                <a:lnTo>
                  <a:pt x="68922" y="55880"/>
                </a:lnTo>
                <a:close/>
              </a:path>
              <a:path w="306070" h="207010">
                <a:moveTo>
                  <a:pt x="68973" y="54610"/>
                </a:moveTo>
                <a:lnTo>
                  <a:pt x="68897" y="54749"/>
                </a:lnTo>
                <a:lnTo>
                  <a:pt x="68973" y="54610"/>
                </a:lnTo>
                <a:close/>
              </a:path>
              <a:path w="306070" h="207010">
                <a:moveTo>
                  <a:pt x="79629" y="57442"/>
                </a:moveTo>
                <a:lnTo>
                  <a:pt x="79476" y="57150"/>
                </a:lnTo>
                <a:lnTo>
                  <a:pt x="79502" y="58420"/>
                </a:lnTo>
                <a:lnTo>
                  <a:pt x="79603" y="57772"/>
                </a:lnTo>
                <a:lnTo>
                  <a:pt x="79629" y="57442"/>
                </a:lnTo>
                <a:close/>
              </a:path>
              <a:path w="306070" h="207010">
                <a:moveTo>
                  <a:pt x="79705" y="57150"/>
                </a:moveTo>
                <a:lnTo>
                  <a:pt x="79502" y="57150"/>
                </a:lnTo>
                <a:lnTo>
                  <a:pt x="79654" y="57442"/>
                </a:lnTo>
                <a:lnTo>
                  <a:pt x="79705" y="57150"/>
                </a:lnTo>
                <a:close/>
              </a:path>
              <a:path w="306070" h="207010">
                <a:moveTo>
                  <a:pt x="80187" y="58420"/>
                </a:moveTo>
                <a:lnTo>
                  <a:pt x="79832" y="57810"/>
                </a:lnTo>
                <a:lnTo>
                  <a:pt x="79971" y="58420"/>
                </a:lnTo>
                <a:lnTo>
                  <a:pt x="80187" y="58420"/>
                </a:lnTo>
                <a:close/>
              </a:path>
              <a:path w="306070" h="207010">
                <a:moveTo>
                  <a:pt x="87693" y="41579"/>
                </a:moveTo>
                <a:lnTo>
                  <a:pt x="87185" y="40640"/>
                </a:lnTo>
                <a:lnTo>
                  <a:pt x="86969" y="41224"/>
                </a:lnTo>
                <a:lnTo>
                  <a:pt x="87693" y="41579"/>
                </a:lnTo>
                <a:close/>
              </a:path>
              <a:path w="306070" h="207010">
                <a:moveTo>
                  <a:pt x="88379" y="41910"/>
                </a:moveTo>
                <a:lnTo>
                  <a:pt x="87693" y="41579"/>
                </a:lnTo>
                <a:lnTo>
                  <a:pt x="87884" y="41910"/>
                </a:lnTo>
                <a:lnTo>
                  <a:pt x="88379" y="41910"/>
                </a:lnTo>
                <a:close/>
              </a:path>
              <a:path w="306070" h="207010">
                <a:moveTo>
                  <a:pt x="229387" y="196850"/>
                </a:moveTo>
                <a:close/>
              </a:path>
              <a:path w="306070" h="207010">
                <a:moveTo>
                  <a:pt x="230454" y="85788"/>
                </a:moveTo>
                <a:close/>
              </a:path>
              <a:path w="306070" h="207010">
                <a:moveTo>
                  <a:pt x="261975" y="106248"/>
                </a:moveTo>
                <a:lnTo>
                  <a:pt x="261429" y="104902"/>
                </a:lnTo>
                <a:lnTo>
                  <a:pt x="261175" y="105841"/>
                </a:lnTo>
                <a:lnTo>
                  <a:pt x="261366" y="105956"/>
                </a:lnTo>
                <a:lnTo>
                  <a:pt x="261467" y="106540"/>
                </a:lnTo>
                <a:lnTo>
                  <a:pt x="261899" y="106527"/>
                </a:lnTo>
                <a:lnTo>
                  <a:pt x="261975" y="106248"/>
                </a:lnTo>
                <a:close/>
              </a:path>
              <a:path w="306070" h="207010">
                <a:moveTo>
                  <a:pt x="264960" y="101815"/>
                </a:moveTo>
                <a:lnTo>
                  <a:pt x="264668" y="102044"/>
                </a:lnTo>
                <a:lnTo>
                  <a:pt x="264871" y="102057"/>
                </a:lnTo>
                <a:lnTo>
                  <a:pt x="264960" y="101815"/>
                </a:lnTo>
                <a:close/>
              </a:path>
              <a:path w="306070" h="207010">
                <a:moveTo>
                  <a:pt x="265569" y="104355"/>
                </a:moveTo>
                <a:lnTo>
                  <a:pt x="265544" y="103974"/>
                </a:lnTo>
                <a:lnTo>
                  <a:pt x="265137" y="102806"/>
                </a:lnTo>
                <a:lnTo>
                  <a:pt x="264909" y="103136"/>
                </a:lnTo>
                <a:lnTo>
                  <a:pt x="265277" y="103390"/>
                </a:lnTo>
                <a:lnTo>
                  <a:pt x="265176" y="104152"/>
                </a:lnTo>
                <a:lnTo>
                  <a:pt x="265569" y="104355"/>
                </a:lnTo>
                <a:close/>
              </a:path>
              <a:path w="306070" h="207010">
                <a:moveTo>
                  <a:pt x="265620" y="103035"/>
                </a:moveTo>
                <a:lnTo>
                  <a:pt x="265468" y="102768"/>
                </a:lnTo>
                <a:lnTo>
                  <a:pt x="265518" y="103098"/>
                </a:lnTo>
                <a:lnTo>
                  <a:pt x="265391" y="103162"/>
                </a:lnTo>
                <a:lnTo>
                  <a:pt x="265531" y="103124"/>
                </a:lnTo>
                <a:close/>
              </a:path>
              <a:path w="306070" h="207010">
                <a:moveTo>
                  <a:pt x="265811" y="103505"/>
                </a:moveTo>
                <a:lnTo>
                  <a:pt x="265760" y="103327"/>
                </a:lnTo>
                <a:lnTo>
                  <a:pt x="265620" y="103149"/>
                </a:lnTo>
                <a:lnTo>
                  <a:pt x="265531" y="103276"/>
                </a:lnTo>
                <a:lnTo>
                  <a:pt x="265671" y="103327"/>
                </a:lnTo>
                <a:lnTo>
                  <a:pt x="265671" y="103517"/>
                </a:lnTo>
                <a:lnTo>
                  <a:pt x="265811" y="103505"/>
                </a:lnTo>
                <a:close/>
              </a:path>
              <a:path w="306070" h="207010">
                <a:moveTo>
                  <a:pt x="281432" y="116840"/>
                </a:moveTo>
                <a:lnTo>
                  <a:pt x="280809" y="116840"/>
                </a:lnTo>
                <a:lnTo>
                  <a:pt x="281317" y="117538"/>
                </a:lnTo>
                <a:lnTo>
                  <a:pt x="281432" y="116840"/>
                </a:lnTo>
                <a:close/>
              </a:path>
              <a:path w="306070" h="207010">
                <a:moveTo>
                  <a:pt x="281482" y="115989"/>
                </a:moveTo>
                <a:lnTo>
                  <a:pt x="280797" y="115570"/>
                </a:lnTo>
                <a:lnTo>
                  <a:pt x="280644" y="116840"/>
                </a:lnTo>
                <a:lnTo>
                  <a:pt x="281482" y="115989"/>
                </a:lnTo>
                <a:close/>
              </a:path>
              <a:path w="306070" h="207010">
                <a:moveTo>
                  <a:pt x="281813" y="118110"/>
                </a:moveTo>
                <a:lnTo>
                  <a:pt x="281317" y="117538"/>
                </a:lnTo>
                <a:lnTo>
                  <a:pt x="281228" y="118110"/>
                </a:lnTo>
                <a:lnTo>
                  <a:pt x="281813" y="118110"/>
                </a:lnTo>
                <a:close/>
              </a:path>
              <a:path w="306070" h="207010">
                <a:moveTo>
                  <a:pt x="286270" y="113030"/>
                </a:moveTo>
                <a:lnTo>
                  <a:pt x="284797" y="113030"/>
                </a:lnTo>
                <a:lnTo>
                  <a:pt x="284099" y="114300"/>
                </a:lnTo>
                <a:lnTo>
                  <a:pt x="282422" y="114300"/>
                </a:lnTo>
                <a:lnTo>
                  <a:pt x="281889" y="115570"/>
                </a:lnTo>
                <a:lnTo>
                  <a:pt x="281482" y="115989"/>
                </a:lnTo>
                <a:lnTo>
                  <a:pt x="282917" y="116840"/>
                </a:lnTo>
                <a:lnTo>
                  <a:pt x="283806" y="115570"/>
                </a:lnTo>
                <a:lnTo>
                  <a:pt x="284441" y="114300"/>
                </a:lnTo>
                <a:lnTo>
                  <a:pt x="285381" y="114300"/>
                </a:lnTo>
                <a:lnTo>
                  <a:pt x="286270" y="113030"/>
                </a:lnTo>
                <a:close/>
              </a:path>
              <a:path w="306070" h="207010">
                <a:moveTo>
                  <a:pt x="288556" y="109969"/>
                </a:moveTo>
                <a:lnTo>
                  <a:pt x="288366" y="109867"/>
                </a:lnTo>
                <a:lnTo>
                  <a:pt x="287870" y="110324"/>
                </a:lnTo>
                <a:lnTo>
                  <a:pt x="287134" y="110566"/>
                </a:lnTo>
                <a:lnTo>
                  <a:pt x="287350" y="110578"/>
                </a:lnTo>
                <a:lnTo>
                  <a:pt x="288086" y="110477"/>
                </a:lnTo>
                <a:lnTo>
                  <a:pt x="288023" y="110324"/>
                </a:lnTo>
                <a:lnTo>
                  <a:pt x="288264" y="110299"/>
                </a:lnTo>
                <a:lnTo>
                  <a:pt x="288277" y="110109"/>
                </a:lnTo>
                <a:lnTo>
                  <a:pt x="288480" y="110134"/>
                </a:lnTo>
                <a:lnTo>
                  <a:pt x="288556" y="109969"/>
                </a:lnTo>
                <a:close/>
              </a:path>
              <a:path w="306070" h="207010">
                <a:moveTo>
                  <a:pt x="289052" y="109715"/>
                </a:moveTo>
                <a:lnTo>
                  <a:pt x="288658" y="109423"/>
                </a:lnTo>
                <a:lnTo>
                  <a:pt x="288785" y="109613"/>
                </a:lnTo>
                <a:lnTo>
                  <a:pt x="288658" y="109651"/>
                </a:lnTo>
                <a:lnTo>
                  <a:pt x="288531" y="109740"/>
                </a:lnTo>
                <a:lnTo>
                  <a:pt x="288556" y="109893"/>
                </a:lnTo>
                <a:lnTo>
                  <a:pt x="288899" y="109791"/>
                </a:lnTo>
                <a:lnTo>
                  <a:pt x="288632" y="109778"/>
                </a:lnTo>
                <a:lnTo>
                  <a:pt x="289052" y="109715"/>
                </a:lnTo>
                <a:close/>
              </a:path>
              <a:path w="306070" h="207010">
                <a:moveTo>
                  <a:pt x="289585" y="107505"/>
                </a:moveTo>
                <a:lnTo>
                  <a:pt x="288658" y="107924"/>
                </a:lnTo>
                <a:lnTo>
                  <a:pt x="288315" y="108432"/>
                </a:lnTo>
                <a:lnTo>
                  <a:pt x="287616" y="108064"/>
                </a:lnTo>
                <a:lnTo>
                  <a:pt x="288493" y="108712"/>
                </a:lnTo>
                <a:lnTo>
                  <a:pt x="288353" y="108458"/>
                </a:lnTo>
                <a:lnTo>
                  <a:pt x="289585" y="107505"/>
                </a:lnTo>
                <a:close/>
              </a:path>
              <a:path w="306070" h="207010">
                <a:moveTo>
                  <a:pt x="305892" y="107950"/>
                </a:moveTo>
                <a:lnTo>
                  <a:pt x="305498" y="104140"/>
                </a:lnTo>
                <a:lnTo>
                  <a:pt x="299326" y="102870"/>
                </a:lnTo>
                <a:lnTo>
                  <a:pt x="295770" y="104140"/>
                </a:lnTo>
                <a:lnTo>
                  <a:pt x="293344" y="105410"/>
                </a:lnTo>
                <a:lnTo>
                  <a:pt x="291274" y="106680"/>
                </a:lnTo>
                <a:lnTo>
                  <a:pt x="289445" y="107950"/>
                </a:lnTo>
                <a:lnTo>
                  <a:pt x="290944" y="107950"/>
                </a:lnTo>
                <a:lnTo>
                  <a:pt x="290728" y="109220"/>
                </a:lnTo>
                <a:lnTo>
                  <a:pt x="293128" y="109220"/>
                </a:lnTo>
                <a:lnTo>
                  <a:pt x="292798" y="110490"/>
                </a:lnTo>
                <a:lnTo>
                  <a:pt x="293141" y="110490"/>
                </a:lnTo>
                <a:lnTo>
                  <a:pt x="292493" y="111760"/>
                </a:lnTo>
                <a:lnTo>
                  <a:pt x="291719" y="111760"/>
                </a:lnTo>
                <a:lnTo>
                  <a:pt x="291731" y="113030"/>
                </a:lnTo>
                <a:lnTo>
                  <a:pt x="291109" y="113030"/>
                </a:lnTo>
                <a:lnTo>
                  <a:pt x="291147" y="114300"/>
                </a:lnTo>
                <a:lnTo>
                  <a:pt x="290207" y="114300"/>
                </a:lnTo>
                <a:lnTo>
                  <a:pt x="290271" y="115570"/>
                </a:lnTo>
                <a:lnTo>
                  <a:pt x="289737" y="114300"/>
                </a:lnTo>
                <a:lnTo>
                  <a:pt x="289318" y="115570"/>
                </a:lnTo>
                <a:lnTo>
                  <a:pt x="289191" y="115570"/>
                </a:lnTo>
                <a:lnTo>
                  <a:pt x="287832" y="116293"/>
                </a:lnTo>
                <a:lnTo>
                  <a:pt x="287832" y="116840"/>
                </a:lnTo>
                <a:lnTo>
                  <a:pt x="287401" y="118110"/>
                </a:lnTo>
                <a:lnTo>
                  <a:pt x="287007" y="119380"/>
                </a:lnTo>
                <a:lnTo>
                  <a:pt x="287172" y="116840"/>
                </a:lnTo>
                <a:lnTo>
                  <a:pt x="287832" y="116840"/>
                </a:lnTo>
                <a:lnTo>
                  <a:pt x="287832" y="116293"/>
                </a:lnTo>
                <a:lnTo>
                  <a:pt x="286791" y="116840"/>
                </a:lnTo>
                <a:lnTo>
                  <a:pt x="286689" y="118110"/>
                </a:lnTo>
                <a:lnTo>
                  <a:pt x="284759" y="118110"/>
                </a:lnTo>
                <a:lnTo>
                  <a:pt x="283972" y="119380"/>
                </a:lnTo>
                <a:lnTo>
                  <a:pt x="283654" y="119380"/>
                </a:lnTo>
                <a:lnTo>
                  <a:pt x="283502" y="118110"/>
                </a:lnTo>
                <a:lnTo>
                  <a:pt x="282943" y="118110"/>
                </a:lnTo>
                <a:lnTo>
                  <a:pt x="282397" y="119380"/>
                </a:lnTo>
                <a:lnTo>
                  <a:pt x="281749" y="119380"/>
                </a:lnTo>
                <a:lnTo>
                  <a:pt x="281216" y="120650"/>
                </a:lnTo>
                <a:lnTo>
                  <a:pt x="280809" y="120650"/>
                </a:lnTo>
                <a:lnTo>
                  <a:pt x="280809" y="119380"/>
                </a:lnTo>
                <a:lnTo>
                  <a:pt x="280314" y="119380"/>
                </a:lnTo>
                <a:lnTo>
                  <a:pt x="280060" y="120650"/>
                </a:lnTo>
                <a:lnTo>
                  <a:pt x="279895" y="120650"/>
                </a:lnTo>
                <a:lnTo>
                  <a:pt x="279641" y="119380"/>
                </a:lnTo>
                <a:lnTo>
                  <a:pt x="279781" y="120650"/>
                </a:lnTo>
                <a:lnTo>
                  <a:pt x="278536" y="119380"/>
                </a:lnTo>
                <a:lnTo>
                  <a:pt x="279603" y="119380"/>
                </a:lnTo>
                <a:lnTo>
                  <a:pt x="280022" y="118110"/>
                </a:lnTo>
                <a:lnTo>
                  <a:pt x="280962" y="119380"/>
                </a:lnTo>
                <a:lnTo>
                  <a:pt x="281101" y="118110"/>
                </a:lnTo>
                <a:lnTo>
                  <a:pt x="280924" y="118110"/>
                </a:lnTo>
                <a:lnTo>
                  <a:pt x="280809" y="116941"/>
                </a:lnTo>
                <a:lnTo>
                  <a:pt x="280682" y="116840"/>
                </a:lnTo>
                <a:lnTo>
                  <a:pt x="279476" y="118110"/>
                </a:lnTo>
                <a:lnTo>
                  <a:pt x="275793" y="115570"/>
                </a:lnTo>
                <a:lnTo>
                  <a:pt x="273418" y="113030"/>
                </a:lnTo>
                <a:lnTo>
                  <a:pt x="272046" y="113030"/>
                </a:lnTo>
                <a:lnTo>
                  <a:pt x="269925" y="111760"/>
                </a:lnTo>
                <a:lnTo>
                  <a:pt x="269011" y="110490"/>
                </a:lnTo>
                <a:lnTo>
                  <a:pt x="268922" y="109220"/>
                </a:lnTo>
                <a:lnTo>
                  <a:pt x="267030" y="107950"/>
                </a:lnTo>
                <a:lnTo>
                  <a:pt x="266026" y="106680"/>
                </a:lnTo>
                <a:lnTo>
                  <a:pt x="266166" y="105410"/>
                </a:lnTo>
                <a:lnTo>
                  <a:pt x="265315" y="106680"/>
                </a:lnTo>
                <a:lnTo>
                  <a:pt x="264160" y="105410"/>
                </a:lnTo>
                <a:lnTo>
                  <a:pt x="263398" y="106680"/>
                </a:lnTo>
                <a:lnTo>
                  <a:pt x="262801" y="106680"/>
                </a:lnTo>
                <a:lnTo>
                  <a:pt x="262801" y="107950"/>
                </a:lnTo>
                <a:lnTo>
                  <a:pt x="262153" y="107950"/>
                </a:lnTo>
                <a:lnTo>
                  <a:pt x="260959" y="107950"/>
                </a:lnTo>
                <a:lnTo>
                  <a:pt x="261061" y="106680"/>
                </a:lnTo>
                <a:lnTo>
                  <a:pt x="260642" y="106680"/>
                </a:lnTo>
                <a:lnTo>
                  <a:pt x="260515" y="105410"/>
                </a:lnTo>
                <a:lnTo>
                  <a:pt x="261023" y="105410"/>
                </a:lnTo>
                <a:lnTo>
                  <a:pt x="261734" y="104140"/>
                </a:lnTo>
                <a:lnTo>
                  <a:pt x="262826" y="105410"/>
                </a:lnTo>
                <a:lnTo>
                  <a:pt x="262394" y="104140"/>
                </a:lnTo>
                <a:lnTo>
                  <a:pt x="261861" y="104140"/>
                </a:lnTo>
                <a:lnTo>
                  <a:pt x="262509" y="102870"/>
                </a:lnTo>
                <a:lnTo>
                  <a:pt x="264528" y="102870"/>
                </a:lnTo>
                <a:lnTo>
                  <a:pt x="264655" y="101600"/>
                </a:lnTo>
                <a:lnTo>
                  <a:pt x="264337" y="97790"/>
                </a:lnTo>
                <a:lnTo>
                  <a:pt x="262674" y="96520"/>
                </a:lnTo>
                <a:lnTo>
                  <a:pt x="261023" y="95250"/>
                </a:lnTo>
                <a:lnTo>
                  <a:pt x="256844" y="92710"/>
                </a:lnTo>
                <a:lnTo>
                  <a:pt x="254876" y="91440"/>
                </a:lnTo>
                <a:lnTo>
                  <a:pt x="252679" y="90170"/>
                </a:lnTo>
                <a:lnTo>
                  <a:pt x="246849" y="90170"/>
                </a:lnTo>
                <a:lnTo>
                  <a:pt x="244729" y="88900"/>
                </a:lnTo>
                <a:lnTo>
                  <a:pt x="239560" y="88900"/>
                </a:lnTo>
                <a:lnTo>
                  <a:pt x="238213" y="87630"/>
                </a:lnTo>
                <a:lnTo>
                  <a:pt x="237185" y="88900"/>
                </a:lnTo>
                <a:lnTo>
                  <a:pt x="236791" y="88900"/>
                </a:lnTo>
                <a:lnTo>
                  <a:pt x="234734" y="87630"/>
                </a:lnTo>
                <a:lnTo>
                  <a:pt x="234327" y="87630"/>
                </a:lnTo>
                <a:lnTo>
                  <a:pt x="233680" y="88900"/>
                </a:lnTo>
                <a:lnTo>
                  <a:pt x="233489" y="87630"/>
                </a:lnTo>
                <a:lnTo>
                  <a:pt x="232321" y="87630"/>
                </a:lnTo>
                <a:lnTo>
                  <a:pt x="230822" y="86360"/>
                </a:lnTo>
                <a:lnTo>
                  <a:pt x="230632" y="86360"/>
                </a:lnTo>
                <a:lnTo>
                  <a:pt x="230111" y="87630"/>
                </a:lnTo>
                <a:lnTo>
                  <a:pt x="230441" y="88900"/>
                </a:lnTo>
                <a:lnTo>
                  <a:pt x="229768" y="88900"/>
                </a:lnTo>
                <a:lnTo>
                  <a:pt x="229552" y="90170"/>
                </a:lnTo>
                <a:lnTo>
                  <a:pt x="228676" y="88900"/>
                </a:lnTo>
                <a:lnTo>
                  <a:pt x="228269" y="88900"/>
                </a:lnTo>
                <a:lnTo>
                  <a:pt x="228473" y="87630"/>
                </a:lnTo>
                <a:lnTo>
                  <a:pt x="227952" y="87630"/>
                </a:lnTo>
                <a:lnTo>
                  <a:pt x="228269" y="86360"/>
                </a:lnTo>
                <a:lnTo>
                  <a:pt x="229819" y="86360"/>
                </a:lnTo>
                <a:lnTo>
                  <a:pt x="228206" y="85090"/>
                </a:lnTo>
                <a:lnTo>
                  <a:pt x="227368" y="85090"/>
                </a:lnTo>
                <a:lnTo>
                  <a:pt x="227368" y="88900"/>
                </a:lnTo>
                <a:lnTo>
                  <a:pt x="226695" y="88900"/>
                </a:lnTo>
                <a:lnTo>
                  <a:pt x="225247" y="88900"/>
                </a:lnTo>
                <a:lnTo>
                  <a:pt x="225488" y="87630"/>
                </a:lnTo>
                <a:lnTo>
                  <a:pt x="226695" y="88900"/>
                </a:lnTo>
                <a:lnTo>
                  <a:pt x="227355" y="88226"/>
                </a:lnTo>
                <a:lnTo>
                  <a:pt x="227368" y="88900"/>
                </a:lnTo>
                <a:lnTo>
                  <a:pt x="227368" y="85090"/>
                </a:lnTo>
                <a:lnTo>
                  <a:pt x="227152" y="85090"/>
                </a:lnTo>
                <a:lnTo>
                  <a:pt x="225107" y="83820"/>
                </a:lnTo>
                <a:lnTo>
                  <a:pt x="222973" y="83820"/>
                </a:lnTo>
                <a:lnTo>
                  <a:pt x="221107" y="81280"/>
                </a:lnTo>
                <a:lnTo>
                  <a:pt x="219024" y="81280"/>
                </a:lnTo>
                <a:lnTo>
                  <a:pt x="215747" y="80010"/>
                </a:lnTo>
                <a:lnTo>
                  <a:pt x="213169" y="80010"/>
                </a:lnTo>
                <a:lnTo>
                  <a:pt x="209575" y="78740"/>
                </a:lnTo>
                <a:lnTo>
                  <a:pt x="206070" y="76200"/>
                </a:lnTo>
                <a:lnTo>
                  <a:pt x="202438" y="78740"/>
                </a:lnTo>
                <a:lnTo>
                  <a:pt x="200469" y="78740"/>
                </a:lnTo>
                <a:lnTo>
                  <a:pt x="197307" y="81280"/>
                </a:lnTo>
                <a:lnTo>
                  <a:pt x="195300" y="81280"/>
                </a:lnTo>
                <a:lnTo>
                  <a:pt x="193675" y="82550"/>
                </a:lnTo>
                <a:lnTo>
                  <a:pt x="193484" y="82550"/>
                </a:lnTo>
                <a:lnTo>
                  <a:pt x="193484" y="86360"/>
                </a:lnTo>
                <a:lnTo>
                  <a:pt x="192722" y="86360"/>
                </a:lnTo>
                <a:lnTo>
                  <a:pt x="193230" y="88900"/>
                </a:lnTo>
                <a:lnTo>
                  <a:pt x="192824" y="88900"/>
                </a:lnTo>
                <a:lnTo>
                  <a:pt x="192722" y="87630"/>
                </a:lnTo>
                <a:lnTo>
                  <a:pt x="192417" y="87630"/>
                </a:lnTo>
                <a:lnTo>
                  <a:pt x="192392" y="86360"/>
                </a:lnTo>
                <a:lnTo>
                  <a:pt x="191668" y="86360"/>
                </a:lnTo>
                <a:lnTo>
                  <a:pt x="190157" y="87630"/>
                </a:lnTo>
                <a:lnTo>
                  <a:pt x="190030" y="87007"/>
                </a:lnTo>
                <a:lnTo>
                  <a:pt x="191020" y="86360"/>
                </a:lnTo>
                <a:lnTo>
                  <a:pt x="192963" y="85090"/>
                </a:lnTo>
                <a:lnTo>
                  <a:pt x="193484" y="86360"/>
                </a:lnTo>
                <a:lnTo>
                  <a:pt x="193484" y="82550"/>
                </a:lnTo>
                <a:lnTo>
                  <a:pt x="192112" y="82550"/>
                </a:lnTo>
                <a:lnTo>
                  <a:pt x="191439" y="83820"/>
                </a:lnTo>
                <a:lnTo>
                  <a:pt x="189865" y="86360"/>
                </a:lnTo>
                <a:lnTo>
                  <a:pt x="189649" y="86360"/>
                </a:lnTo>
                <a:lnTo>
                  <a:pt x="188391" y="87630"/>
                </a:lnTo>
                <a:lnTo>
                  <a:pt x="187439" y="86360"/>
                </a:lnTo>
                <a:lnTo>
                  <a:pt x="187121" y="87630"/>
                </a:lnTo>
                <a:lnTo>
                  <a:pt x="183934" y="87630"/>
                </a:lnTo>
                <a:lnTo>
                  <a:pt x="183934" y="92710"/>
                </a:lnTo>
                <a:lnTo>
                  <a:pt x="182968" y="93560"/>
                </a:lnTo>
                <a:lnTo>
                  <a:pt x="182968" y="93980"/>
                </a:lnTo>
                <a:lnTo>
                  <a:pt x="182600" y="94526"/>
                </a:lnTo>
                <a:lnTo>
                  <a:pt x="182638" y="93980"/>
                </a:lnTo>
                <a:lnTo>
                  <a:pt x="182968" y="93980"/>
                </a:lnTo>
                <a:lnTo>
                  <a:pt x="182968" y="93560"/>
                </a:lnTo>
                <a:lnTo>
                  <a:pt x="182473" y="93980"/>
                </a:lnTo>
                <a:lnTo>
                  <a:pt x="182054" y="93980"/>
                </a:lnTo>
                <a:lnTo>
                  <a:pt x="183007" y="92710"/>
                </a:lnTo>
                <a:lnTo>
                  <a:pt x="183934" y="92710"/>
                </a:lnTo>
                <a:lnTo>
                  <a:pt x="183934" y="87630"/>
                </a:lnTo>
                <a:lnTo>
                  <a:pt x="181622" y="87630"/>
                </a:lnTo>
                <a:lnTo>
                  <a:pt x="180848" y="88900"/>
                </a:lnTo>
                <a:lnTo>
                  <a:pt x="180289" y="88900"/>
                </a:lnTo>
                <a:lnTo>
                  <a:pt x="179730" y="90170"/>
                </a:lnTo>
                <a:lnTo>
                  <a:pt x="179019" y="91440"/>
                </a:lnTo>
                <a:lnTo>
                  <a:pt x="179463" y="91440"/>
                </a:lnTo>
                <a:lnTo>
                  <a:pt x="179984" y="90170"/>
                </a:lnTo>
                <a:lnTo>
                  <a:pt x="180403" y="91440"/>
                </a:lnTo>
                <a:lnTo>
                  <a:pt x="180860" y="91440"/>
                </a:lnTo>
                <a:lnTo>
                  <a:pt x="181368" y="92710"/>
                </a:lnTo>
                <a:lnTo>
                  <a:pt x="181076" y="92710"/>
                </a:lnTo>
                <a:lnTo>
                  <a:pt x="180873" y="92710"/>
                </a:lnTo>
                <a:lnTo>
                  <a:pt x="180835" y="93472"/>
                </a:lnTo>
                <a:lnTo>
                  <a:pt x="180809" y="93980"/>
                </a:lnTo>
                <a:lnTo>
                  <a:pt x="180530" y="93980"/>
                </a:lnTo>
                <a:lnTo>
                  <a:pt x="180873" y="92710"/>
                </a:lnTo>
                <a:lnTo>
                  <a:pt x="180390" y="92710"/>
                </a:lnTo>
                <a:lnTo>
                  <a:pt x="180454" y="93980"/>
                </a:lnTo>
                <a:lnTo>
                  <a:pt x="180047" y="93980"/>
                </a:lnTo>
                <a:lnTo>
                  <a:pt x="180149" y="92710"/>
                </a:lnTo>
                <a:lnTo>
                  <a:pt x="179349" y="92710"/>
                </a:lnTo>
                <a:lnTo>
                  <a:pt x="179311" y="93980"/>
                </a:lnTo>
                <a:lnTo>
                  <a:pt x="178917" y="92710"/>
                </a:lnTo>
                <a:lnTo>
                  <a:pt x="176885" y="91440"/>
                </a:lnTo>
                <a:lnTo>
                  <a:pt x="178066" y="92710"/>
                </a:lnTo>
                <a:lnTo>
                  <a:pt x="176517" y="92710"/>
                </a:lnTo>
                <a:lnTo>
                  <a:pt x="176441" y="91440"/>
                </a:lnTo>
                <a:lnTo>
                  <a:pt x="175564" y="91440"/>
                </a:lnTo>
                <a:lnTo>
                  <a:pt x="175425" y="92710"/>
                </a:lnTo>
                <a:lnTo>
                  <a:pt x="170205" y="92710"/>
                </a:lnTo>
                <a:lnTo>
                  <a:pt x="173253" y="93980"/>
                </a:lnTo>
                <a:lnTo>
                  <a:pt x="171589" y="95897"/>
                </a:lnTo>
                <a:lnTo>
                  <a:pt x="171589" y="204470"/>
                </a:lnTo>
                <a:lnTo>
                  <a:pt x="171500" y="204279"/>
                </a:lnTo>
                <a:lnTo>
                  <a:pt x="171513" y="204470"/>
                </a:lnTo>
                <a:lnTo>
                  <a:pt x="170738" y="204470"/>
                </a:lnTo>
                <a:lnTo>
                  <a:pt x="170561" y="203200"/>
                </a:lnTo>
                <a:lnTo>
                  <a:pt x="170141" y="203200"/>
                </a:lnTo>
                <a:lnTo>
                  <a:pt x="169837" y="204470"/>
                </a:lnTo>
                <a:lnTo>
                  <a:pt x="169837" y="200660"/>
                </a:lnTo>
                <a:lnTo>
                  <a:pt x="171500" y="204279"/>
                </a:lnTo>
                <a:lnTo>
                  <a:pt x="171462" y="203962"/>
                </a:lnTo>
                <a:lnTo>
                  <a:pt x="171589" y="204470"/>
                </a:lnTo>
                <a:lnTo>
                  <a:pt x="171589" y="95897"/>
                </a:lnTo>
                <a:lnTo>
                  <a:pt x="171437" y="96075"/>
                </a:lnTo>
                <a:lnTo>
                  <a:pt x="171437" y="203492"/>
                </a:lnTo>
                <a:lnTo>
                  <a:pt x="171234" y="203200"/>
                </a:lnTo>
                <a:lnTo>
                  <a:pt x="171424" y="203200"/>
                </a:lnTo>
                <a:lnTo>
                  <a:pt x="171437" y="203492"/>
                </a:lnTo>
                <a:lnTo>
                  <a:pt x="171437" y="96075"/>
                </a:lnTo>
                <a:lnTo>
                  <a:pt x="171043" y="96520"/>
                </a:lnTo>
                <a:lnTo>
                  <a:pt x="170548" y="96520"/>
                </a:lnTo>
                <a:lnTo>
                  <a:pt x="170484" y="96367"/>
                </a:lnTo>
                <a:lnTo>
                  <a:pt x="170484" y="96520"/>
                </a:lnTo>
                <a:lnTo>
                  <a:pt x="170167" y="97790"/>
                </a:lnTo>
                <a:lnTo>
                  <a:pt x="169748" y="96520"/>
                </a:lnTo>
                <a:lnTo>
                  <a:pt x="170484" y="96520"/>
                </a:lnTo>
                <a:lnTo>
                  <a:pt x="170484" y="96367"/>
                </a:lnTo>
                <a:lnTo>
                  <a:pt x="170040" y="95250"/>
                </a:lnTo>
                <a:lnTo>
                  <a:pt x="168871" y="95250"/>
                </a:lnTo>
                <a:lnTo>
                  <a:pt x="168897" y="93980"/>
                </a:lnTo>
                <a:lnTo>
                  <a:pt x="166166" y="93980"/>
                </a:lnTo>
                <a:lnTo>
                  <a:pt x="166039" y="95250"/>
                </a:lnTo>
                <a:lnTo>
                  <a:pt x="162521" y="95250"/>
                </a:lnTo>
                <a:lnTo>
                  <a:pt x="162585" y="93980"/>
                </a:lnTo>
                <a:lnTo>
                  <a:pt x="160248" y="93980"/>
                </a:lnTo>
                <a:lnTo>
                  <a:pt x="158699" y="95250"/>
                </a:lnTo>
                <a:lnTo>
                  <a:pt x="157289" y="92710"/>
                </a:lnTo>
                <a:lnTo>
                  <a:pt x="156591" y="91440"/>
                </a:lnTo>
                <a:lnTo>
                  <a:pt x="155460" y="90170"/>
                </a:lnTo>
                <a:lnTo>
                  <a:pt x="154241" y="90170"/>
                </a:lnTo>
                <a:lnTo>
                  <a:pt x="153898" y="91440"/>
                </a:lnTo>
                <a:lnTo>
                  <a:pt x="150317" y="91440"/>
                </a:lnTo>
                <a:lnTo>
                  <a:pt x="148805" y="90170"/>
                </a:lnTo>
                <a:lnTo>
                  <a:pt x="147535" y="90170"/>
                </a:lnTo>
                <a:lnTo>
                  <a:pt x="147789" y="92710"/>
                </a:lnTo>
                <a:lnTo>
                  <a:pt x="140728" y="92710"/>
                </a:lnTo>
                <a:lnTo>
                  <a:pt x="139903" y="88900"/>
                </a:lnTo>
                <a:lnTo>
                  <a:pt x="138950" y="87630"/>
                </a:lnTo>
                <a:lnTo>
                  <a:pt x="140373" y="86360"/>
                </a:lnTo>
                <a:lnTo>
                  <a:pt x="141554" y="86360"/>
                </a:lnTo>
                <a:lnTo>
                  <a:pt x="143065" y="83820"/>
                </a:lnTo>
                <a:lnTo>
                  <a:pt x="147777" y="83820"/>
                </a:lnTo>
                <a:lnTo>
                  <a:pt x="148247" y="82550"/>
                </a:lnTo>
                <a:lnTo>
                  <a:pt x="153047" y="82550"/>
                </a:lnTo>
                <a:lnTo>
                  <a:pt x="154533" y="81280"/>
                </a:lnTo>
                <a:lnTo>
                  <a:pt x="154063" y="77470"/>
                </a:lnTo>
                <a:lnTo>
                  <a:pt x="154038" y="76200"/>
                </a:lnTo>
                <a:lnTo>
                  <a:pt x="153593" y="74930"/>
                </a:lnTo>
                <a:lnTo>
                  <a:pt x="152882" y="74930"/>
                </a:lnTo>
                <a:lnTo>
                  <a:pt x="152831" y="73660"/>
                </a:lnTo>
                <a:lnTo>
                  <a:pt x="152425" y="72390"/>
                </a:lnTo>
                <a:lnTo>
                  <a:pt x="152120" y="72390"/>
                </a:lnTo>
                <a:lnTo>
                  <a:pt x="152234" y="71120"/>
                </a:lnTo>
                <a:lnTo>
                  <a:pt x="151612" y="71120"/>
                </a:lnTo>
                <a:lnTo>
                  <a:pt x="151688" y="69850"/>
                </a:lnTo>
                <a:lnTo>
                  <a:pt x="151650" y="68580"/>
                </a:lnTo>
                <a:lnTo>
                  <a:pt x="151231" y="67310"/>
                </a:lnTo>
                <a:lnTo>
                  <a:pt x="151841" y="66040"/>
                </a:lnTo>
                <a:lnTo>
                  <a:pt x="151752" y="64770"/>
                </a:lnTo>
                <a:lnTo>
                  <a:pt x="152450" y="64770"/>
                </a:lnTo>
                <a:lnTo>
                  <a:pt x="152133" y="63500"/>
                </a:lnTo>
                <a:lnTo>
                  <a:pt x="152552" y="63500"/>
                </a:lnTo>
                <a:lnTo>
                  <a:pt x="153022" y="62230"/>
                </a:lnTo>
                <a:lnTo>
                  <a:pt x="153771" y="60960"/>
                </a:lnTo>
                <a:lnTo>
                  <a:pt x="153504" y="60960"/>
                </a:lnTo>
                <a:lnTo>
                  <a:pt x="156514" y="59690"/>
                </a:lnTo>
                <a:lnTo>
                  <a:pt x="156044" y="54610"/>
                </a:lnTo>
                <a:lnTo>
                  <a:pt x="155727" y="53340"/>
                </a:lnTo>
                <a:lnTo>
                  <a:pt x="155409" y="52070"/>
                </a:lnTo>
                <a:lnTo>
                  <a:pt x="154635" y="50800"/>
                </a:lnTo>
                <a:lnTo>
                  <a:pt x="151930" y="50800"/>
                </a:lnTo>
                <a:lnTo>
                  <a:pt x="150329" y="49530"/>
                </a:lnTo>
                <a:lnTo>
                  <a:pt x="145808" y="46990"/>
                </a:lnTo>
                <a:lnTo>
                  <a:pt x="144373" y="44450"/>
                </a:lnTo>
                <a:lnTo>
                  <a:pt x="138925" y="44450"/>
                </a:lnTo>
                <a:lnTo>
                  <a:pt x="136156" y="45720"/>
                </a:lnTo>
                <a:lnTo>
                  <a:pt x="132003" y="45720"/>
                </a:lnTo>
                <a:lnTo>
                  <a:pt x="128968" y="46990"/>
                </a:lnTo>
                <a:lnTo>
                  <a:pt x="122402" y="49530"/>
                </a:lnTo>
                <a:lnTo>
                  <a:pt x="115773" y="48260"/>
                </a:lnTo>
                <a:lnTo>
                  <a:pt x="110617" y="44450"/>
                </a:lnTo>
                <a:lnTo>
                  <a:pt x="107962" y="41910"/>
                </a:lnTo>
                <a:lnTo>
                  <a:pt x="109054" y="40640"/>
                </a:lnTo>
                <a:lnTo>
                  <a:pt x="105079" y="39370"/>
                </a:lnTo>
                <a:lnTo>
                  <a:pt x="103009" y="39370"/>
                </a:lnTo>
                <a:lnTo>
                  <a:pt x="98221" y="38100"/>
                </a:lnTo>
                <a:lnTo>
                  <a:pt x="96913" y="36830"/>
                </a:lnTo>
                <a:lnTo>
                  <a:pt x="96596" y="38100"/>
                </a:lnTo>
                <a:lnTo>
                  <a:pt x="96761" y="36830"/>
                </a:lnTo>
                <a:lnTo>
                  <a:pt x="95694" y="36830"/>
                </a:lnTo>
                <a:lnTo>
                  <a:pt x="94576" y="35560"/>
                </a:lnTo>
                <a:lnTo>
                  <a:pt x="94157" y="36830"/>
                </a:lnTo>
                <a:lnTo>
                  <a:pt x="93040" y="36830"/>
                </a:lnTo>
                <a:lnTo>
                  <a:pt x="93179" y="38100"/>
                </a:lnTo>
                <a:lnTo>
                  <a:pt x="92595" y="38100"/>
                </a:lnTo>
                <a:lnTo>
                  <a:pt x="92125" y="39370"/>
                </a:lnTo>
                <a:lnTo>
                  <a:pt x="90855" y="39370"/>
                </a:lnTo>
                <a:lnTo>
                  <a:pt x="90601" y="40640"/>
                </a:lnTo>
                <a:lnTo>
                  <a:pt x="89255" y="41910"/>
                </a:lnTo>
                <a:lnTo>
                  <a:pt x="88925" y="41910"/>
                </a:lnTo>
                <a:lnTo>
                  <a:pt x="88925" y="49530"/>
                </a:lnTo>
                <a:lnTo>
                  <a:pt x="88760" y="50800"/>
                </a:lnTo>
                <a:lnTo>
                  <a:pt x="88607" y="49530"/>
                </a:lnTo>
                <a:lnTo>
                  <a:pt x="88925" y="49530"/>
                </a:lnTo>
                <a:lnTo>
                  <a:pt x="88925" y="41910"/>
                </a:lnTo>
                <a:lnTo>
                  <a:pt x="88417" y="41910"/>
                </a:lnTo>
                <a:lnTo>
                  <a:pt x="88849" y="43180"/>
                </a:lnTo>
                <a:lnTo>
                  <a:pt x="87706" y="43180"/>
                </a:lnTo>
                <a:lnTo>
                  <a:pt x="87706" y="41910"/>
                </a:lnTo>
                <a:lnTo>
                  <a:pt x="86969" y="41910"/>
                </a:lnTo>
                <a:lnTo>
                  <a:pt x="87109" y="43180"/>
                </a:lnTo>
                <a:lnTo>
                  <a:pt x="86271" y="43180"/>
                </a:lnTo>
                <a:lnTo>
                  <a:pt x="86728" y="41910"/>
                </a:lnTo>
                <a:lnTo>
                  <a:pt x="86969" y="41224"/>
                </a:lnTo>
                <a:lnTo>
                  <a:pt x="85763" y="40640"/>
                </a:lnTo>
                <a:lnTo>
                  <a:pt x="86055" y="40640"/>
                </a:lnTo>
                <a:lnTo>
                  <a:pt x="84810" y="39370"/>
                </a:lnTo>
                <a:lnTo>
                  <a:pt x="82029" y="39370"/>
                </a:lnTo>
                <a:lnTo>
                  <a:pt x="80149" y="40640"/>
                </a:lnTo>
                <a:lnTo>
                  <a:pt x="79197" y="40640"/>
                </a:lnTo>
                <a:lnTo>
                  <a:pt x="77355" y="41910"/>
                </a:lnTo>
                <a:lnTo>
                  <a:pt x="77292" y="43180"/>
                </a:lnTo>
                <a:lnTo>
                  <a:pt x="77444" y="43180"/>
                </a:lnTo>
                <a:lnTo>
                  <a:pt x="77787" y="41910"/>
                </a:lnTo>
                <a:lnTo>
                  <a:pt x="77889" y="43180"/>
                </a:lnTo>
                <a:lnTo>
                  <a:pt x="78041" y="43180"/>
                </a:lnTo>
                <a:lnTo>
                  <a:pt x="78054" y="41910"/>
                </a:lnTo>
                <a:lnTo>
                  <a:pt x="78282" y="43180"/>
                </a:lnTo>
                <a:lnTo>
                  <a:pt x="78841" y="43180"/>
                </a:lnTo>
                <a:lnTo>
                  <a:pt x="79629" y="44450"/>
                </a:lnTo>
                <a:lnTo>
                  <a:pt x="80175" y="43180"/>
                </a:lnTo>
                <a:lnTo>
                  <a:pt x="80467" y="43180"/>
                </a:lnTo>
                <a:lnTo>
                  <a:pt x="80822" y="44450"/>
                </a:lnTo>
                <a:lnTo>
                  <a:pt x="80467" y="44450"/>
                </a:lnTo>
                <a:lnTo>
                  <a:pt x="81737" y="45720"/>
                </a:lnTo>
                <a:lnTo>
                  <a:pt x="81737" y="44450"/>
                </a:lnTo>
                <a:lnTo>
                  <a:pt x="82080" y="45720"/>
                </a:lnTo>
                <a:lnTo>
                  <a:pt x="84493" y="45720"/>
                </a:lnTo>
                <a:lnTo>
                  <a:pt x="85267" y="46990"/>
                </a:lnTo>
                <a:lnTo>
                  <a:pt x="85420" y="46990"/>
                </a:lnTo>
                <a:lnTo>
                  <a:pt x="84963" y="48260"/>
                </a:lnTo>
                <a:lnTo>
                  <a:pt x="83756" y="48260"/>
                </a:lnTo>
                <a:lnTo>
                  <a:pt x="83947" y="49530"/>
                </a:lnTo>
                <a:lnTo>
                  <a:pt x="83743" y="49530"/>
                </a:lnTo>
                <a:lnTo>
                  <a:pt x="84696" y="50800"/>
                </a:lnTo>
                <a:lnTo>
                  <a:pt x="84848" y="49530"/>
                </a:lnTo>
                <a:lnTo>
                  <a:pt x="85775" y="49530"/>
                </a:lnTo>
                <a:lnTo>
                  <a:pt x="85090" y="48260"/>
                </a:lnTo>
                <a:lnTo>
                  <a:pt x="85242" y="48260"/>
                </a:lnTo>
                <a:lnTo>
                  <a:pt x="85775" y="49530"/>
                </a:lnTo>
                <a:lnTo>
                  <a:pt x="88074" y="49530"/>
                </a:lnTo>
                <a:lnTo>
                  <a:pt x="88252" y="50800"/>
                </a:lnTo>
                <a:lnTo>
                  <a:pt x="86233" y="50800"/>
                </a:lnTo>
                <a:lnTo>
                  <a:pt x="86283" y="52070"/>
                </a:lnTo>
                <a:lnTo>
                  <a:pt x="86207" y="50800"/>
                </a:lnTo>
                <a:lnTo>
                  <a:pt x="85674" y="50800"/>
                </a:lnTo>
                <a:lnTo>
                  <a:pt x="85394" y="52070"/>
                </a:lnTo>
                <a:lnTo>
                  <a:pt x="84569" y="52070"/>
                </a:lnTo>
                <a:lnTo>
                  <a:pt x="84150" y="53340"/>
                </a:lnTo>
                <a:lnTo>
                  <a:pt x="83489" y="53340"/>
                </a:lnTo>
                <a:lnTo>
                  <a:pt x="84137" y="52070"/>
                </a:lnTo>
                <a:lnTo>
                  <a:pt x="83591" y="52070"/>
                </a:lnTo>
                <a:lnTo>
                  <a:pt x="83616" y="50800"/>
                </a:lnTo>
                <a:lnTo>
                  <a:pt x="80022" y="50800"/>
                </a:lnTo>
                <a:lnTo>
                  <a:pt x="80479" y="49530"/>
                </a:lnTo>
                <a:lnTo>
                  <a:pt x="79781" y="49530"/>
                </a:lnTo>
                <a:lnTo>
                  <a:pt x="80518" y="48260"/>
                </a:lnTo>
                <a:lnTo>
                  <a:pt x="80429" y="45720"/>
                </a:lnTo>
                <a:lnTo>
                  <a:pt x="80098" y="45720"/>
                </a:lnTo>
                <a:lnTo>
                  <a:pt x="80098" y="46990"/>
                </a:lnTo>
                <a:lnTo>
                  <a:pt x="80060" y="48260"/>
                </a:lnTo>
                <a:lnTo>
                  <a:pt x="80098" y="46990"/>
                </a:lnTo>
                <a:lnTo>
                  <a:pt x="80098" y="45720"/>
                </a:lnTo>
                <a:lnTo>
                  <a:pt x="79387" y="45720"/>
                </a:lnTo>
                <a:lnTo>
                  <a:pt x="79629" y="46990"/>
                </a:lnTo>
                <a:lnTo>
                  <a:pt x="78943" y="46990"/>
                </a:lnTo>
                <a:lnTo>
                  <a:pt x="78930" y="45720"/>
                </a:lnTo>
                <a:lnTo>
                  <a:pt x="77508" y="45720"/>
                </a:lnTo>
                <a:lnTo>
                  <a:pt x="76212" y="46990"/>
                </a:lnTo>
                <a:lnTo>
                  <a:pt x="75984" y="50800"/>
                </a:lnTo>
                <a:lnTo>
                  <a:pt x="72415" y="54610"/>
                </a:lnTo>
                <a:lnTo>
                  <a:pt x="68973" y="54610"/>
                </a:lnTo>
                <a:lnTo>
                  <a:pt x="68948" y="54978"/>
                </a:lnTo>
                <a:lnTo>
                  <a:pt x="69176" y="55880"/>
                </a:lnTo>
                <a:lnTo>
                  <a:pt x="68922" y="55880"/>
                </a:lnTo>
                <a:lnTo>
                  <a:pt x="69316" y="57150"/>
                </a:lnTo>
                <a:lnTo>
                  <a:pt x="69469" y="58420"/>
                </a:lnTo>
                <a:lnTo>
                  <a:pt x="69189" y="58420"/>
                </a:lnTo>
                <a:lnTo>
                  <a:pt x="69303" y="59690"/>
                </a:lnTo>
                <a:lnTo>
                  <a:pt x="71615" y="59690"/>
                </a:lnTo>
                <a:lnTo>
                  <a:pt x="72326" y="58420"/>
                </a:lnTo>
                <a:lnTo>
                  <a:pt x="73266" y="57150"/>
                </a:lnTo>
                <a:lnTo>
                  <a:pt x="71983" y="58420"/>
                </a:lnTo>
                <a:lnTo>
                  <a:pt x="72085" y="57150"/>
                </a:lnTo>
                <a:lnTo>
                  <a:pt x="72517" y="57150"/>
                </a:lnTo>
                <a:lnTo>
                  <a:pt x="73228" y="55880"/>
                </a:lnTo>
                <a:lnTo>
                  <a:pt x="74968" y="55880"/>
                </a:lnTo>
                <a:lnTo>
                  <a:pt x="75565" y="54610"/>
                </a:lnTo>
                <a:lnTo>
                  <a:pt x="78282" y="54610"/>
                </a:lnTo>
                <a:lnTo>
                  <a:pt x="78943" y="52070"/>
                </a:lnTo>
                <a:lnTo>
                  <a:pt x="79463" y="53340"/>
                </a:lnTo>
                <a:lnTo>
                  <a:pt x="80086" y="54610"/>
                </a:lnTo>
                <a:lnTo>
                  <a:pt x="79286" y="54610"/>
                </a:lnTo>
                <a:lnTo>
                  <a:pt x="79997" y="55880"/>
                </a:lnTo>
                <a:lnTo>
                  <a:pt x="79984" y="57150"/>
                </a:lnTo>
                <a:lnTo>
                  <a:pt x="79705" y="57150"/>
                </a:lnTo>
                <a:lnTo>
                  <a:pt x="79832" y="57810"/>
                </a:lnTo>
                <a:lnTo>
                  <a:pt x="80187" y="58420"/>
                </a:lnTo>
                <a:lnTo>
                  <a:pt x="81711" y="58420"/>
                </a:lnTo>
                <a:lnTo>
                  <a:pt x="81368" y="59690"/>
                </a:lnTo>
                <a:lnTo>
                  <a:pt x="82346" y="59690"/>
                </a:lnTo>
                <a:lnTo>
                  <a:pt x="82918" y="60960"/>
                </a:lnTo>
                <a:lnTo>
                  <a:pt x="83718" y="60960"/>
                </a:lnTo>
                <a:lnTo>
                  <a:pt x="83337" y="62230"/>
                </a:lnTo>
                <a:lnTo>
                  <a:pt x="83959" y="62230"/>
                </a:lnTo>
                <a:lnTo>
                  <a:pt x="84912" y="62230"/>
                </a:lnTo>
                <a:lnTo>
                  <a:pt x="85166" y="64770"/>
                </a:lnTo>
                <a:lnTo>
                  <a:pt x="84518" y="64770"/>
                </a:lnTo>
                <a:lnTo>
                  <a:pt x="83997" y="63500"/>
                </a:lnTo>
                <a:lnTo>
                  <a:pt x="84493" y="63500"/>
                </a:lnTo>
                <a:lnTo>
                  <a:pt x="83959" y="62230"/>
                </a:lnTo>
                <a:lnTo>
                  <a:pt x="83172" y="63500"/>
                </a:lnTo>
                <a:lnTo>
                  <a:pt x="82715" y="63500"/>
                </a:lnTo>
                <a:lnTo>
                  <a:pt x="82410" y="62230"/>
                </a:lnTo>
                <a:lnTo>
                  <a:pt x="81775" y="60960"/>
                </a:lnTo>
                <a:lnTo>
                  <a:pt x="80378" y="60960"/>
                </a:lnTo>
                <a:lnTo>
                  <a:pt x="80581" y="59690"/>
                </a:lnTo>
                <a:lnTo>
                  <a:pt x="78968" y="59690"/>
                </a:lnTo>
                <a:lnTo>
                  <a:pt x="78917" y="60960"/>
                </a:lnTo>
                <a:lnTo>
                  <a:pt x="77774" y="60960"/>
                </a:lnTo>
                <a:lnTo>
                  <a:pt x="78181" y="59690"/>
                </a:lnTo>
                <a:lnTo>
                  <a:pt x="77508" y="58420"/>
                </a:lnTo>
                <a:lnTo>
                  <a:pt x="76377" y="60960"/>
                </a:lnTo>
                <a:lnTo>
                  <a:pt x="76746" y="59690"/>
                </a:lnTo>
                <a:lnTo>
                  <a:pt x="74904" y="59690"/>
                </a:lnTo>
                <a:lnTo>
                  <a:pt x="74549" y="60960"/>
                </a:lnTo>
                <a:lnTo>
                  <a:pt x="73367" y="60960"/>
                </a:lnTo>
                <a:lnTo>
                  <a:pt x="71996" y="62230"/>
                </a:lnTo>
                <a:lnTo>
                  <a:pt x="70510" y="63500"/>
                </a:lnTo>
                <a:lnTo>
                  <a:pt x="68935" y="64770"/>
                </a:lnTo>
                <a:lnTo>
                  <a:pt x="66776" y="67310"/>
                </a:lnTo>
                <a:lnTo>
                  <a:pt x="57670" y="67310"/>
                </a:lnTo>
                <a:lnTo>
                  <a:pt x="55676" y="66040"/>
                </a:lnTo>
                <a:lnTo>
                  <a:pt x="52247" y="66040"/>
                </a:lnTo>
                <a:lnTo>
                  <a:pt x="45466" y="62230"/>
                </a:lnTo>
                <a:lnTo>
                  <a:pt x="42265" y="57150"/>
                </a:lnTo>
                <a:lnTo>
                  <a:pt x="39890" y="54610"/>
                </a:lnTo>
                <a:lnTo>
                  <a:pt x="40259" y="53340"/>
                </a:lnTo>
                <a:lnTo>
                  <a:pt x="40627" y="52070"/>
                </a:lnTo>
                <a:lnTo>
                  <a:pt x="40500" y="52070"/>
                </a:lnTo>
                <a:lnTo>
                  <a:pt x="40119" y="50800"/>
                </a:lnTo>
                <a:lnTo>
                  <a:pt x="40119" y="49530"/>
                </a:lnTo>
                <a:lnTo>
                  <a:pt x="39801" y="48260"/>
                </a:lnTo>
                <a:lnTo>
                  <a:pt x="38976" y="46990"/>
                </a:lnTo>
                <a:lnTo>
                  <a:pt x="36271" y="44450"/>
                </a:lnTo>
                <a:lnTo>
                  <a:pt x="33680" y="40640"/>
                </a:lnTo>
                <a:lnTo>
                  <a:pt x="34290" y="36830"/>
                </a:lnTo>
                <a:lnTo>
                  <a:pt x="34772" y="34290"/>
                </a:lnTo>
                <a:lnTo>
                  <a:pt x="33655" y="31750"/>
                </a:lnTo>
                <a:lnTo>
                  <a:pt x="35306" y="30480"/>
                </a:lnTo>
                <a:lnTo>
                  <a:pt x="35775" y="29210"/>
                </a:lnTo>
                <a:lnTo>
                  <a:pt x="37465" y="29210"/>
                </a:lnTo>
                <a:lnTo>
                  <a:pt x="37858" y="27940"/>
                </a:lnTo>
                <a:lnTo>
                  <a:pt x="38773" y="26670"/>
                </a:lnTo>
                <a:lnTo>
                  <a:pt x="40500" y="25400"/>
                </a:lnTo>
                <a:lnTo>
                  <a:pt x="40551" y="21590"/>
                </a:lnTo>
                <a:lnTo>
                  <a:pt x="40030" y="17780"/>
                </a:lnTo>
                <a:lnTo>
                  <a:pt x="37338" y="13970"/>
                </a:lnTo>
                <a:lnTo>
                  <a:pt x="34925" y="10160"/>
                </a:lnTo>
                <a:lnTo>
                  <a:pt x="33477" y="8890"/>
                </a:lnTo>
                <a:lnTo>
                  <a:pt x="31788" y="8890"/>
                </a:lnTo>
                <a:lnTo>
                  <a:pt x="30645" y="7620"/>
                </a:lnTo>
                <a:lnTo>
                  <a:pt x="29438" y="5080"/>
                </a:lnTo>
                <a:lnTo>
                  <a:pt x="27292" y="3810"/>
                </a:lnTo>
                <a:lnTo>
                  <a:pt x="25895" y="2540"/>
                </a:lnTo>
                <a:lnTo>
                  <a:pt x="25133" y="0"/>
                </a:lnTo>
                <a:lnTo>
                  <a:pt x="21767" y="1270"/>
                </a:lnTo>
                <a:lnTo>
                  <a:pt x="20269" y="2540"/>
                </a:lnTo>
                <a:lnTo>
                  <a:pt x="15633" y="16510"/>
                </a:lnTo>
                <a:lnTo>
                  <a:pt x="19507" y="21590"/>
                </a:lnTo>
                <a:lnTo>
                  <a:pt x="19075" y="25400"/>
                </a:lnTo>
                <a:lnTo>
                  <a:pt x="17564" y="30480"/>
                </a:lnTo>
                <a:lnTo>
                  <a:pt x="17602" y="33020"/>
                </a:lnTo>
                <a:lnTo>
                  <a:pt x="17259" y="33020"/>
                </a:lnTo>
                <a:lnTo>
                  <a:pt x="17741" y="34290"/>
                </a:lnTo>
                <a:lnTo>
                  <a:pt x="17145" y="34290"/>
                </a:lnTo>
                <a:lnTo>
                  <a:pt x="16929" y="35560"/>
                </a:lnTo>
                <a:lnTo>
                  <a:pt x="16687" y="35560"/>
                </a:lnTo>
                <a:lnTo>
                  <a:pt x="16662" y="38100"/>
                </a:lnTo>
                <a:lnTo>
                  <a:pt x="16141" y="39370"/>
                </a:lnTo>
                <a:lnTo>
                  <a:pt x="15633" y="39370"/>
                </a:lnTo>
                <a:lnTo>
                  <a:pt x="15494" y="40640"/>
                </a:lnTo>
                <a:lnTo>
                  <a:pt x="14732" y="40640"/>
                </a:lnTo>
                <a:lnTo>
                  <a:pt x="14732" y="50800"/>
                </a:lnTo>
                <a:lnTo>
                  <a:pt x="13893" y="50800"/>
                </a:lnTo>
                <a:lnTo>
                  <a:pt x="13055" y="49606"/>
                </a:lnTo>
                <a:lnTo>
                  <a:pt x="13055" y="50800"/>
                </a:lnTo>
                <a:lnTo>
                  <a:pt x="12839" y="52070"/>
                </a:lnTo>
                <a:lnTo>
                  <a:pt x="12661" y="50800"/>
                </a:lnTo>
                <a:lnTo>
                  <a:pt x="12293" y="50800"/>
                </a:lnTo>
                <a:lnTo>
                  <a:pt x="12268" y="49530"/>
                </a:lnTo>
                <a:lnTo>
                  <a:pt x="12573" y="49530"/>
                </a:lnTo>
                <a:lnTo>
                  <a:pt x="12738" y="50800"/>
                </a:lnTo>
                <a:lnTo>
                  <a:pt x="13055" y="50800"/>
                </a:lnTo>
                <a:lnTo>
                  <a:pt x="13055" y="49606"/>
                </a:lnTo>
                <a:lnTo>
                  <a:pt x="13728" y="49530"/>
                </a:lnTo>
                <a:lnTo>
                  <a:pt x="14338" y="48260"/>
                </a:lnTo>
                <a:lnTo>
                  <a:pt x="14732" y="50800"/>
                </a:lnTo>
                <a:lnTo>
                  <a:pt x="14732" y="40640"/>
                </a:lnTo>
                <a:lnTo>
                  <a:pt x="14300" y="41910"/>
                </a:lnTo>
                <a:lnTo>
                  <a:pt x="13195" y="41910"/>
                </a:lnTo>
                <a:lnTo>
                  <a:pt x="13322" y="43180"/>
                </a:lnTo>
                <a:lnTo>
                  <a:pt x="12319" y="43180"/>
                </a:lnTo>
                <a:lnTo>
                  <a:pt x="12255" y="44450"/>
                </a:lnTo>
                <a:lnTo>
                  <a:pt x="11988" y="44450"/>
                </a:lnTo>
                <a:lnTo>
                  <a:pt x="11785" y="44450"/>
                </a:lnTo>
                <a:lnTo>
                  <a:pt x="9093" y="46990"/>
                </a:lnTo>
                <a:lnTo>
                  <a:pt x="9563" y="49530"/>
                </a:lnTo>
                <a:lnTo>
                  <a:pt x="9753" y="49530"/>
                </a:lnTo>
                <a:lnTo>
                  <a:pt x="10096" y="48260"/>
                </a:lnTo>
                <a:lnTo>
                  <a:pt x="11442" y="50800"/>
                </a:lnTo>
                <a:lnTo>
                  <a:pt x="10731" y="50800"/>
                </a:lnTo>
                <a:lnTo>
                  <a:pt x="10553" y="52070"/>
                </a:lnTo>
                <a:lnTo>
                  <a:pt x="10579" y="53340"/>
                </a:lnTo>
                <a:lnTo>
                  <a:pt x="10058" y="53340"/>
                </a:lnTo>
                <a:lnTo>
                  <a:pt x="10375" y="52070"/>
                </a:lnTo>
                <a:lnTo>
                  <a:pt x="10007" y="50800"/>
                </a:lnTo>
                <a:lnTo>
                  <a:pt x="9512" y="50800"/>
                </a:lnTo>
                <a:lnTo>
                  <a:pt x="7912" y="49530"/>
                </a:lnTo>
                <a:lnTo>
                  <a:pt x="9156" y="57150"/>
                </a:lnTo>
                <a:lnTo>
                  <a:pt x="9563" y="58420"/>
                </a:lnTo>
                <a:lnTo>
                  <a:pt x="9423" y="60960"/>
                </a:lnTo>
                <a:lnTo>
                  <a:pt x="10477" y="62230"/>
                </a:lnTo>
                <a:lnTo>
                  <a:pt x="11036" y="64770"/>
                </a:lnTo>
                <a:lnTo>
                  <a:pt x="10807" y="64770"/>
                </a:lnTo>
                <a:lnTo>
                  <a:pt x="12433" y="67310"/>
                </a:lnTo>
                <a:lnTo>
                  <a:pt x="12065" y="68580"/>
                </a:lnTo>
                <a:lnTo>
                  <a:pt x="11696" y="71120"/>
                </a:lnTo>
                <a:lnTo>
                  <a:pt x="12509" y="74930"/>
                </a:lnTo>
                <a:lnTo>
                  <a:pt x="13423" y="76200"/>
                </a:lnTo>
                <a:lnTo>
                  <a:pt x="13830" y="77470"/>
                </a:lnTo>
                <a:lnTo>
                  <a:pt x="13512" y="80010"/>
                </a:lnTo>
                <a:lnTo>
                  <a:pt x="12954" y="81280"/>
                </a:lnTo>
                <a:lnTo>
                  <a:pt x="12128" y="81280"/>
                </a:lnTo>
                <a:lnTo>
                  <a:pt x="11099" y="83820"/>
                </a:lnTo>
                <a:lnTo>
                  <a:pt x="10769" y="83820"/>
                </a:lnTo>
                <a:lnTo>
                  <a:pt x="9664" y="85090"/>
                </a:lnTo>
                <a:lnTo>
                  <a:pt x="8458" y="87630"/>
                </a:lnTo>
                <a:lnTo>
                  <a:pt x="6248" y="88900"/>
                </a:lnTo>
                <a:lnTo>
                  <a:pt x="0" y="83820"/>
                </a:lnTo>
                <a:lnTo>
                  <a:pt x="3200" y="92710"/>
                </a:lnTo>
                <a:lnTo>
                  <a:pt x="5867" y="95250"/>
                </a:lnTo>
                <a:lnTo>
                  <a:pt x="8128" y="97790"/>
                </a:lnTo>
                <a:lnTo>
                  <a:pt x="10680" y="101600"/>
                </a:lnTo>
                <a:lnTo>
                  <a:pt x="12763" y="102870"/>
                </a:lnTo>
                <a:lnTo>
                  <a:pt x="14478" y="104140"/>
                </a:lnTo>
                <a:lnTo>
                  <a:pt x="15443" y="106680"/>
                </a:lnTo>
                <a:lnTo>
                  <a:pt x="18199" y="107950"/>
                </a:lnTo>
                <a:lnTo>
                  <a:pt x="23964" y="107950"/>
                </a:lnTo>
                <a:lnTo>
                  <a:pt x="26225" y="110490"/>
                </a:lnTo>
                <a:lnTo>
                  <a:pt x="28600" y="111760"/>
                </a:lnTo>
                <a:lnTo>
                  <a:pt x="30784" y="111760"/>
                </a:lnTo>
                <a:lnTo>
                  <a:pt x="33185" y="114300"/>
                </a:lnTo>
                <a:lnTo>
                  <a:pt x="38036" y="118110"/>
                </a:lnTo>
                <a:lnTo>
                  <a:pt x="41732" y="119380"/>
                </a:lnTo>
                <a:lnTo>
                  <a:pt x="44691" y="121920"/>
                </a:lnTo>
                <a:lnTo>
                  <a:pt x="46812" y="124460"/>
                </a:lnTo>
                <a:lnTo>
                  <a:pt x="50850" y="127000"/>
                </a:lnTo>
                <a:lnTo>
                  <a:pt x="53060" y="129540"/>
                </a:lnTo>
                <a:lnTo>
                  <a:pt x="54940" y="130810"/>
                </a:lnTo>
                <a:lnTo>
                  <a:pt x="57010" y="132080"/>
                </a:lnTo>
                <a:lnTo>
                  <a:pt x="58686" y="133350"/>
                </a:lnTo>
                <a:lnTo>
                  <a:pt x="60452" y="134620"/>
                </a:lnTo>
                <a:lnTo>
                  <a:pt x="61556" y="137160"/>
                </a:lnTo>
                <a:lnTo>
                  <a:pt x="62903" y="139700"/>
                </a:lnTo>
                <a:lnTo>
                  <a:pt x="64693" y="140970"/>
                </a:lnTo>
                <a:lnTo>
                  <a:pt x="66192" y="143510"/>
                </a:lnTo>
                <a:lnTo>
                  <a:pt x="68516" y="144780"/>
                </a:lnTo>
                <a:lnTo>
                  <a:pt x="70726" y="146050"/>
                </a:lnTo>
                <a:lnTo>
                  <a:pt x="72974" y="146050"/>
                </a:lnTo>
                <a:lnTo>
                  <a:pt x="74968" y="147320"/>
                </a:lnTo>
                <a:lnTo>
                  <a:pt x="76238" y="147320"/>
                </a:lnTo>
                <a:lnTo>
                  <a:pt x="76796" y="148590"/>
                </a:lnTo>
                <a:lnTo>
                  <a:pt x="76962" y="147320"/>
                </a:lnTo>
                <a:lnTo>
                  <a:pt x="77368" y="148590"/>
                </a:lnTo>
                <a:lnTo>
                  <a:pt x="81851" y="151130"/>
                </a:lnTo>
                <a:lnTo>
                  <a:pt x="94716" y="151130"/>
                </a:lnTo>
                <a:lnTo>
                  <a:pt x="96545" y="152400"/>
                </a:lnTo>
                <a:lnTo>
                  <a:pt x="98996" y="152400"/>
                </a:lnTo>
                <a:lnTo>
                  <a:pt x="100596" y="153670"/>
                </a:lnTo>
                <a:lnTo>
                  <a:pt x="100926" y="153670"/>
                </a:lnTo>
                <a:lnTo>
                  <a:pt x="101396" y="154940"/>
                </a:lnTo>
                <a:lnTo>
                  <a:pt x="102450" y="154940"/>
                </a:lnTo>
                <a:lnTo>
                  <a:pt x="102870" y="156210"/>
                </a:lnTo>
                <a:lnTo>
                  <a:pt x="104203" y="157480"/>
                </a:lnTo>
                <a:lnTo>
                  <a:pt x="104330" y="157480"/>
                </a:lnTo>
                <a:lnTo>
                  <a:pt x="104368" y="158750"/>
                </a:lnTo>
                <a:lnTo>
                  <a:pt x="104508" y="158750"/>
                </a:lnTo>
                <a:lnTo>
                  <a:pt x="105384" y="160020"/>
                </a:lnTo>
                <a:lnTo>
                  <a:pt x="105041" y="158750"/>
                </a:lnTo>
                <a:lnTo>
                  <a:pt x="105473" y="158750"/>
                </a:lnTo>
                <a:lnTo>
                  <a:pt x="105549" y="160020"/>
                </a:lnTo>
                <a:lnTo>
                  <a:pt x="106083" y="160020"/>
                </a:lnTo>
                <a:lnTo>
                  <a:pt x="107035" y="161290"/>
                </a:lnTo>
                <a:lnTo>
                  <a:pt x="107530" y="161290"/>
                </a:lnTo>
                <a:lnTo>
                  <a:pt x="106946" y="162560"/>
                </a:lnTo>
                <a:lnTo>
                  <a:pt x="107784" y="162560"/>
                </a:lnTo>
                <a:lnTo>
                  <a:pt x="107746" y="163830"/>
                </a:lnTo>
                <a:lnTo>
                  <a:pt x="108077" y="165100"/>
                </a:lnTo>
                <a:lnTo>
                  <a:pt x="108356" y="165100"/>
                </a:lnTo>
                <a:lnTo>
                  <a:pt x="108585" y="166370"/>
                </a:lnTo>
                <a:lnTo>
                  <a:pt x="110147" y="166370"/>
                </a:lnTo>
                <a:lnTo>
                  <a:pt x="110782" y="167640"/>
                </a:lnTo>
                <a:lnTo>
                  <a:pt x="111594" y="167640"/>
                </a:lnTo>
                <a:lnTo>
                  <a:pt x="111785" y="168910"/>
                </a:lnTo>
                <a:lnTo>
                  <a:pt x="112179" y="168910"/>
                </a:lnTo>
                <a:lnTo>
                  <a:pt x="113080" y="170180"/>
                </a:lnTo>
                <a:lnTo>
                  <a:pt x="113474" y="170180"/>
                </a:lnTo>
                <a:lnTo>
                  <a:pt x="113868" y="171450"/>
                </a:lnTo>
                <a:lnTo>
                  <a:pt x="114719" y="171450"/>
                </a:lnTo>
                <a:lnTo>
                  <a:pt x="114935" y="172720"/>
                </a:lnTo>
                <a:lnTo>
                  <a:pt x="115557" y="172720"/>
                </a:lnTo>
                <a:lnTo>
                  <a:pt x="115849" y="173990"/>
                </a:lnTo>
                <a:lnTo>
                  <a:pt x="116573" y="172720"/>
                </a:lnTo>
                <a:lnTo>
                  <a:pt x="116865" y="173990"/>
                </a:lnTo>
                <a:lnTo>
                  <a:pt x="116573" y="173990"/>
                </a:lnTo>
                <a:lnTo>
                  <a:pt x="116878" y="175260"/>
                </a:lnTo>
                <a:lnTo>
                  <a:pt x="117348" y="173990"/>
                </a:lnTo>
                <a:lnTo>
                  <a:pt x="117195" y="175260"/>
                </a:lnTo>
                <a:lnTo>
                  <a:pt x="118376" y="175260"/>
                </a:lnTo>
                <a:lnTo>
                  <a:pt x="118795" y="176530"/>
                </a:lnTo>
                <a:lnTo>
                  <a:pt x="119100" y="176530"/>
                </a:lnTo>
                <a:lnTo>
                  <a:pt x="119456" y="177368"/>
                </a:lnTo>
                <a:lnTo>
                  <a:pt x="119494" y="177800"/>
                </a:lnTo>
                <a:lnTo>
                  <a:pt x="119646" y="177800"/>
                </a:lnTo>
                <a:lnTo>
                  <a:pt x="120434" y="177800"/>
                </a:lnTo>
                <a:lnTo>
                  <a:pt x="120370" y="179070"/>
                </a:lnTo>
                <a:lnTo>
                  <a:pt x="121272" y="180340"/>
                </a:lnTo>
                <a:lnTo>
                  <a:pt x="122885" y="182880"/>
                </a:lnTo>
                <a:lnTo>
                  <a:pt x="123139" y="184150"/>
                </a:lnTo>
                <a:lnTo>
                  <a:pt x="123380" y="185420"/>
                </a:lnTo>
                <a:lnTo>
                  <a:pt x="124180" y="185420"/>
                </a:lnTo>
                <a:lnTo>
                  <a:pt x="124358" y="186690"/>
                </a:lnTo>
                <a:lnTo>
                  <a:pt x="125463" y="186690"/>
                </a:lnTo>
                <a:lnTo>
                  <a:pt x="125717" y="187960"/>
                </a:lnTo>
                <a:lnTo>
                  <a:pt x="126504" y="187960"/>
                </a:lnTo>
                <a:lnTo>
                  <a:pt x="127863" y="189230"/>
                </a:lnTo>
                <a:lnTo>
                  <a:pt x="128130" y="189230"/>
                </a:lnTo>
                <a:lnTo>
                  <a:pt x="128587" y="190500"/>
                </a:lnTo>
                <a:lnTo>
                  <a:pt x="129476" y="190500"/>
                </a:lnTo>
                <a:lnTo>
                  <a:pt x="130060" y="193040"/>
                </a:lnTo>
                <a:lnTo>
                  <a:pt x="132334" y="193040"/>
                </a:lnTo>
                <a:lnTo>
                  <a:pt x="132448" y="194310"/>
                </a:lnTo>
                <a:lnTo>
                  <a:pt x="133451" y="194310"/>
                </a:lnTo>
                <a:lnTo>
                  <a:pt x="134327" y="195580"/>
                </a:lnTo>
                <a:lnTo>
                  <a:pt x="137604" y="195580"/>
                </a:lnTo>
                <a:lnTo>
                  <a:pt x="138201" y="196850"/>
                </a:lnTo>
                <a:lnTo>
                  <a:pt x="138861" y="198120"/>
                </a:lnTo>
                <a:lnTo>
                  <a:pt x="139395" y="198120"/>
                </a:lnTo>
                <a:lnTo>
                  <a:pt x="139966" y="196850"/>
                </a:lnTo>
                <a:lnTo>
                  <a:pt x="140525" y="198120"/>
                </a:lnTo>
                <a:lnTo>
                  <a:pt x="143268" y="198120"/>
                </a:lnTo>
                <a:lnTo>
                  <a:pt x="144221" y="199288"/>
                </a:lnTo>
                <a:lnTo>
                  <a:pt x="144259" y="198120"/>
                </a:lnTo>
                <a:lnTo>
                  <a:pt x="144424" y="198120"/>
                </a:lnTo>
                <a:lnTo>
                  <a:pt x="144475" y="199390"/>
                </a:lnTo>
                <a:lnTo>
                  <a:pt x="144424" y="198120"/>
                </a:lnTo>
                <a:lnTo>
                  <a:pt x="144310" y="199390"/>
                </a:lnTo>
                <a:lnTo>
                  <a:pt x="145351" y="200660"/>
                </a:lnTo>
                <a:lnTo>
                  <a:pt x="144881" y="199390"/>
                </a:lnTo>
                <a:lnTo>
                  <a:pt x="144741" y="199021"/>
                </a:lnTo>
                <a:lnTo>
                  <a:pt x="145415" y="198120"/>
                </a:lnTo>
                <a:lnTo>
                  <a:pt x="146240" y="198120"/>
                </a:lnTo>
                <a:lnTo>
                  <a:pt x="146088" y="196850"/>
                </a:lnTo>
                <a:lnTo>
                  <a:pt x="147066" y="196850"/>
                </a:lnTo>
                <a:lnTo>
                  <a:pt x="146405" y="198120"/>
                </a:lnTo>
                <a:lnTo>
                  <a:pt x="146964" y="198120"/>
                </a:lnTo>
                <a:lnTo>
                  <a:pt x="146697" y="199390"/>
                </a:lnTo>
                <a:lnTo>
                  <a:pt x="151015" y="199390"/>
                </a:lnTo>
                <a:lnTo>
                  <a:pt x="151955" y="200660"/>
                </a:lnTo>
                <a:lnTo>
                  <a:pt x="153098" y="200660"/>
                </a:lnTo>
                <a:lnTo>
                  <a:pt x="153212" y="201930"/>
                </a:lnTo>
                <a:lnTo>
                  <a:pt x="154457" y="200660"/>
                </a:lnTo>
                <a:lnTo>
                  <a:pt x="154724" y="201930"/>
                </a:lnTo>
                <a:lnTo>
                  <a:pt x="160693" y="201930"/>
                </a:lnTo>
                <a:lnTo>
                  <a:pt x="160782" y="203200"/>
                </a:lnTo>
                <a:lnTo>
                  <a:pt x="162839" y="203200"/>
                </a:lnTo>
                <a:lnTo>
                  <a:pt x="163042" y="204470"/>
                </a:lnTo>
                <a:lnTo>
                  <a:pt x="165747" y="204470"/>
                </a:lnTo>
                <a:lnTo>
                  <a:pt x="167360" y="205740"/>
                </a:lnTo>
                <a:lnTo>
                  <a:pt x="167944" y="204470"/>
                </a:lnTo>
                <a:lnTo>
                  <a:pt x="168465" y="205740"/>
                </a:lnTo>
                <a:lnTo>
                  <a:pt x="170256" y="204470"/>
                </a:lnTo>
                <a:lnTo>
                  <a:pt x="170916" y="205740"/>
                </a:lnTo>
                <a:lnTo>
                  <a:pt x="171767" y="204470"/>
                </a:lnTo>
                <a:lnTo>
                  <a:pt x="172148" y="204470"/>
                </a:lnTo>
                <a:lnTo>
                  <a:pt x="171729" y="203898"/>
                </a:lnTo>
                <a:lnTo>
                  <a:pt x="171907" y="203200"/>
                </a:lnTo>
                <a:lnTo>
                  <a:pt x="172224" y="201930"/>
                </a:lnTo>
                <a:lnTo>
                  <a:pt x="172148" y="204470"/>
                </a:lnTo>
                <a:lnTo>
                  <a:pt x="178257" y="204470"/>
                </a:lnTo>
                <a:lnTo>
                  <a:pt x="177952" y="205740"/>
                </a:lnTo>
                <a:lnTo>
                  <a:pt x="178295" y="204470"/>
                </a:lnTo>
                <a:lnTo>
                  <a:pt x="178650" y="204470"/>
                </a:lnTo>
                <a:lnTo>
                  <a:pt x="179362" y="205740"/>
                </a:lnTo>
                <a:lnTo>
                  <a:pt x="183007" y="205740"/>
                </a:lnTo>
                <a:lnTo>
                  <a:pt x="184607" y="207010"/>
                </a:lnTo>
                <a:lnTo>
                  <a:pt x="186423" y="207010"/>
                </a:lnTo>
                <a:lnTo>
                  <a:pt x="188099" y="205740"/>
                </a:lnTo>
                <a:lnTo>
                  <a:pt x="191147" y="207010"/>
                </a:lnTo>
                <a:lnTo>
                  <a:pt x="192405" y="205740"/>
                </a:lnTo>
                <a:lnTo>
                  <a:pt x="192925" y="207010"/>
                </a:lnTo>
                <a:lnTo>
                  <a:pt x="193929" y="207010"/>
                </a:lnTo>
                <a:lnTo>
                  <a:pt x="194970" y="205740"/>
                </a:lnTo>
                <a:lnTo>
                  <a:pt x="194932" y="207010"/>
                </a:lnTo>
                <a:lnTo>
                  <a:pt x="196748" y="207010"/>
                </a:lnTo>
                <a:lnTo>
                  <a:pt x="197091" y="205740"/>
                </a:lnTo>
                <a:lnTo>
                  <a:pt x="198932" y="205740"/>
                </a:lnTo>
                <a:lnTo>
                  <a:pt x="199250" y="204470"/>
                </a:lnTo>
                <a:lnTo>
                  <a:pt x="199885" y="204470"/>
                </a:lnTo>
                <a:lnTo>
                  <a:pt x="201536" y="205740"/>
                </a:lnTo>
                <a:lnTo>
                  <a:pt x="202438" y="205740"/>
                </a:lnTo>
                <a:lnTo>
                  <a:pt x="203441" y="204470"/>
                </a:lnTo>
                <a:lnTo>
                  <a:pt x="204698" y="204470"/>
                </a:lnTo>
                <a:lnTo>
                  <a:pt x="205498" y="203200"/>
                </a:lnTo>
                <a:lnTo>
                  <a:pt x="208521" y="203200"/>
                </a:lnTo>
                <a:lnTo>
                  <a:pt x="208521" y="201930"/>
                </a:lnTo>
                <a:lnTo>
                  <a:pt x="208889" y="203200"/>
                </a:lnTo>
                <a:lnTo>
                  <a:pt x="210781" y="203200"/>
                </a:lnTo>
                <a:lnTo>
                  <a:pt x="210921" y="201930"/>
                </a:lnTo>
                <a:lnTo>
                  <a:pt x="211264" y="201930"/>
                </a:lnTo>
                <a:lnTo>
                  <a:pt x="211315" y="203200"/>
                </a:lnTo>
                <a:lnTo>
                  <a:pt x="212496" y="203200"/>
                </a:lnTo>
                <a:lnTo>
                  <a:pt x="212559" y="201930"/>
                </a:lnTo>
                <a:lnTo>
                  <a:pt x="213080" y="201930"/>
                </a:lnTo>
                <a:lnTo>
                  <a:pt x="212991" y="200660"/>
                </a:lnTo>
                <a:lnTo>
                  <a:pt x="212979" y="199390"/>
                </a:lnTo>
                <a:lnTo>
                  <a:pt x="213309" y="200660"/>
                </a:lnTo>
                <a:lnTo>
                  <a:pt x="213029" y="200660"/>
                </a:lnTo>
                <a:lnTo>
                  <a:pt x="213639" y="201930"/>
                </a:lnTo>
                <a:lnTo>
                  <a:pt x="214858" y="201930"/>
                </a:lnTo>
                <a:lnTo>
                  <a:pt x="214744" y="200660"/>
                </a:lnTo>
                <a:lnTo>
                  <a:pt x="213423" y="199390"/>
                </a:lnTo>
                <a:lnTo>
                  <a:pt x="214820" y="199390"/>
                </a:lnTo>
                <a:lnTo>
                  <a:pt x="215011" y="200748"/>
                </a:lnTo>
                <a:lnTo>
                  <a:pt x="215226" y="201930"/>
                </a:lnTo>
                <a:lnTo>
                  <a:pt x="215480" y="200660"/>
                </a:lnTo>
                <a:lnTo>
                  <a:pt x="220713" y="200660"/>
                </a:lnTo>
                <a:lnTo>
                  <a:pt x="220878" y="201930"/>
                </a:lnTo>
                <a:lnTo>
                  <a:pt x="220916" y="200660"/>
                </a:lnTo>
                <a:lnTo>
                  <a:pt x="222199" y="200660"/>
                </a:lnTo>
                <a:lnTo>
                  <a:pt x="222516" y="199390"/>
                </a:lnTo>
                <a:lnTo>
                  <a:pt x="222770" y="199390"/>
                </a:lnTo>
                <a:lnTo>
                  <a:pt x="223672" y="198120"/>
                </a:lnTo>
                <a:lnTo>
                  <a:pt x="225501" y="199390"/>
                </a:lnTo>
                <a:lnTo>
                  <a:pt x="225958" y="198120"/>
                </a:lnTo>
                <a:lnTo>
                  <a:pt x="227507" y="198120"/>
                </a:lnTo>
                <a:lnTo>
                  <a:pt x="227533" y="199390"/>
                </a:lnTo>
                <a:lnTo>
                  <a:pt x="228866" y="199390"/>
                </a:lnTo>
                <a:lnTo>
                  <a:pt x="226695" y="196850"/>
                </a:lnTo>
                <a:lnTo>
                  <a:pt x="228295" y="196850"/>
                </a:lnTo>
                <a:lnTo>
                  <a:pt x="228079" y="198120"/>
                </a:lnTo>
                <a:lnTo>
                  <a:pt x="229108" y="198120"/>
                </a:lnTo>
                <a:lnTo>
                  <a:pt x="228777" y="196850"/>
                </a:lnTo>
                <a:lnTo>
                  <a:pt x="227063" y="195580"/>
                </a:lnTo>
                <a:lnTo>
                  <a:pt x="229323" y="196811"/>
                </a:lnTo>
                <a:lnTo>
                  <a:pt x="230657" y="195580"/>
                </a:lnTo>
                <a:lnTo>
                  <a:pt x="230466" y="195580"/>
                </a:lnTo>
                <a:lnTo>
                  <a:pt x="231140" y="194310"/>
                </a:lnTo>
                <a:lnTo>
                  <a:pt x="232308" y="194310"/>
                </a:lnTo>
                <a:lnTo>
                  <a:pt x="232829" y="193040"/>
                </a:lnTo>
                <a:lnTo>
                  <a:pt x="237655" y="193040"/>
                </a:lnTo>
                <a:lnTo>
                  <a:pt x="241439" y="189230"/>
                </a:lnTo>
                <a:lnTo>
                  <a:pt x="243928" y="187960"/>
                </a:lnTo>
                <a:lnTo>
                  <a:pt x="247243" y="187960"/>
                </a:lnTo>
                <a:lnTo>
                  <a:pt x="248894" y="185420"/>
                </a:lnTo>
                <a:lnTo>
                  <a:pt x="250190" y="184150"/>
                </a:lnTo>
                <a:lnTo>
                  <a:pt x="257746" y="182880"/>
                </a:lnTo>
                <a:lnTo>
                  <a:pt x="266255" y="180340"/>
                </a:lnTo>
                <a:lnTo>
                  <a:pt x="273685" y="177800"/>
                </a:lnTo>
                <a:lnTo>
                  <a:pt x="276923" y="176530"/>
                </a:lnTo>
                <a:lnTo>
                  <a:pt x="279285" y="172720"/>
                </a:lnTo>
                <a:lnTo>
                  <a:pt x="288302" y="172720"/>
                </a:lnTo>
                <a:lnTo>
                  <a:pt x="287426" y="170180"/>
                </a:lnTo>
                <a:lnTo>
                  <a:pt x="285686" y="170180"/>
                </a:lnTo>
                <a:lnTo>
                  <a:pt x="288213" y="166370"/>
                </a:lnTo>
                <a:lnTo>
                  <a:pt x="287807" y="165100"/>
                </a:lnTo>
                <a:lnTo>
                  <a:pt x="288150" y="161290"/>
                </a:lnTo>
                <a:lnTo>
                  <a:pt x="289356" y="153670"/>
                </a:lnTo>
                <a:lnTo>
                  <a:pt x="289775" y="152400"/>
                </a:lnTo>
                <a:lnTo>
                  <a:pt x="291185" y="148590"/>
                </a:lnTo>
                <a:lnTo>
                  <a:pt x="289750" y="148590"/>
                </a:lnTo>
                <a:lnTo>
                  <a:pt x="289801" y="147320"/>
                </a:lnTo>
                <a:lnTo>
                  <a:pt x="288975" y="147320"/>
                </a:lnTo>
                <a:lnTo>
                  <a:pt x="288937" y="146050"/>
                </a:lnTo>
                <a:lnTo>
                  <a:pt x="288150" y="144780"/>
                </a:lnTo>
                <a:lnTo>
                  <a:pt x="288277" y="144780"/>
                </a:lnTo>
                <a:lnTo>
                  <a:pt x="287655" y="138430"/>
                </a:lnTo>
                <a:lnTo>
                  <a:pt x="292481" y="133350"/>
                </a:lnTo>
                <a:lnTo>
                  <a:pt x="295452" y="129540"/>
                </a:lnTo>
                <a:lnTo>
                  <a:pt x="296938" y="127000"/>
                </a:lnTo>
                <a:lnTo>
                  <a:pt x="296100" y="124460"/>
                </a:lnTo>
                <a:lnTo>
                  <a:pt x="296824" y="123190"/>
                </a:lnTo>
                <a:lnTo>
                  <a:pt x="297370" y="120650"/>
                </a:lnTo>
                <a:lnTo>
                  <a:pt x="298475" y="115570"/>
                </a:lnTo>
                <a:lnTo>
                  <a:pt x="301980" y="113030"/>
                </a:lnTo>
                <a:lnTo>
                  <a:pt x="305892" y="10795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" name="object 1920"/>
          <p:cNvSpPr/>
          <p:nvPr/>
        </p:nvSpPr>
        <p:spPr>
          <a:xfrm>
            <a:off x="6966781" y="2761237"/>
            <a:ext cx="56515" cy="85725"/>
          </a:xfrm>
          <a:custGeom>
            <a:avLst/>
            <a:gdLst/>
            <a:ahLst/>
            <a:cxnLst/>
            <a:rect l="l" t="t" r="r" b="b"/>
            <a:pathLst>
              <a:path w="56515" h="85725">
                <a:moveTo>
                  <a:pt x="0" y="0"/>
                </a:moveTo>
                <a:lnTo>
                  <a:pt x="901" y="2501"/>
                </a:lnTo>
                <a:lnTo>
                  <a:pt x="546" y="4838"/>
                </a:lnTo>
                <a:lnTo>
                  <a:pt x="1181" y="5702"/>
                </a:lnTo>
                <a:lnTo>
                  <a:pt x="2184" y="7620"/>
                </a:lnTo>
                <a:lnTo>
                  <a:pt x="2514" y="11328"/>
                </a:lnTo>
                <a:lnTo>
                  <a:pt x="2514" y="15405"/>
                </a:lnTo>
                <a:lnTo>
                  <a:pt x="1638" y="19062"/>
                </a:lnTo>
                <a:lnTo>
                  <a:pt x="952" y="20586"/>
                </a:lnTo>
                <a:lnTo>
                  <a:pt x="3949" y="26403"/>
                </a:lnTo>
                <a:lnTo>
                  <a:pt x="5270" y="26441"/>
                </a:lnTo>
                <a:lnTo>
                  <a:pt x="8991" y="23355"/>
                </a:lnTo>
                <a:lnTo>
                  <a:pt x="17119" y="32626"/>
                </a:lnTo>
                <a:lnTo>
                  <a:pt x="19456" y="38468"/>
                </a:lnTo>
                <a:lnTo>
                  <a:pt x="18770" y="41313"/>
                </a:lnTo>
                <a:lnTo>
                  <a:pt x="21615" y="45186"/>
                </a:lnTo>
                <a:lnTo>
                  <a:pt x="20739" y="47663"/>
                </a:lnTo>
                <a:lnTo>
                  <a:pt x="22059" y="49339"/>
                </a:lnTo>
                <a:lnTo>
                  <a:pt x="25222" y="51282"/>
                </a:lnTo>
                <a:lnTo>
                  <a:pt x="27241" y="54457"/>
                </a:lnTo>
                <a:lnTo>
                  <a:pt x="29959" y="56832"/>
                </a:lnTo>
                <a:lnTo>
                  <a:pt x="33985" y="58420"/>
                </a:lnTo>
                <a:lnTo>
                  <a:pt x="43700" y="69469"/>
                </a:lnTo>
                <a:lnTo>
                  <a:pt x="40614" y="76339"/>
                </a:lnTo>
                <a:lnTo>
                  <a:pt x="43472" y="76682"/>
                </a:lnTo>
                <a:lnTo>
                  <a:pt x="46304" y="80987"/>
                </a:lnTo>
                <a:lnTo>
                  <a:pt x="48958" y="85496"/>
                </a:lnTo>
                <a:lnTo>
                  <a:pt x="51511" y="81229"/>
                </a:lnTo>
                <a:lnTo>
                  <a:pt x="51155" y="79641"/>
                </a:lnTo>
                <a:lnTo>
                  <a:pt x="52336" y="78422"/>
                </a:lnTo>
                <a:lnTo>
                  <a:pt x="53568" y="77558"/>
                </a:lnTo>
                <a:lnTo>
                  <a:pt x="53098" y="75996"/>
                </a:lnTo>
                <a:lnTo>
                  <a:pt x="55346" y="75247"/>
                </a:lnTo>
                <a:lnTo>
                  <a:pt x="56134" y="74676"/>
                </a:lnTo>
                <a:lnTo>
                  <a:pt x="56362" y="73177"/>
                </a:lnTo>
                <a:lnTo>
                  <a:pt x="55473" y="71335"/>
                </a:lnTo>
                <a:lnTo>
                  <a:pt x="55270" y="69913"/>
                </a:lnTo>
                <a:lnTo>
                  <a:pt x="55321" y="69126"/>
                </a:lnTo>
                <a:lnTo>
                  <a:pt x="55740" y="67830"/>
                </a:lnTo>
                <a:lnTo>
                  <a:pt x="54813" y="67449"/>
                </a:lnTo>
                <a:lnTo>
                  <a:pt x="53340" y="65773"/>
                </a:lnTo>
                <a:lnTo>
                  <a:pt x="52578" y="63334"/>
                </a:lnTo>
                <a:lnTo>
                  <a:pt x="53746" y="61264"/>
                </a:lnTo>
                <a:lnTo>
                  <a:pt x="55079" y="58242"/>
                </a:lnTo>
                <a:lnTo>
                  <a:pt x="48412" y="58610"/>
                </a:lnTo>
                <a:lnTo>
                  <a:pt x="45897" y="51396"/>
                </a:lnTo>
                <a:lnTo>
                  <a:pt x="42456" y="49491"/>
                </a:lnTo>
                <a:lnTo>
                  <a:pt x="43129" y="44132"/>
                </a:lnTo>
                <a:lnTo>
                  <a:pt x="41236" y="40843"/>
                </a:lnTo>
                <a:lnTo>
                  <a:pt x="39497" y="37160"/>
                </a:lnTo>
                <a:lnTo>
                  <a:pt x="33210" y="32880"/>
                </a:lnTo>
                <a:lnTo>
                  <a:pt x="30708" y="29565"/>
                </a:lnTo>
                <a:lnTo>
                  <a:pt x="27355" y="26416"/>
                </a:lnTo>
                <a:lnTo>
                  <a:pt x="19646" y="17106"/>
                </a:lnTo>
                <a:lnTo>
                  <a:pt x="16675" y="14084"/>
                </a:lnTo>
                <a:lnTo>
                  <a:pt x="14947" y="12598"/>
                </a:lnTo>
                <a:lnTo>
                  <a:pt x="11391" y="4813"/>
                </a:lnTo>
                <a:lnTo>
                  <a:pt x="9563" y="5676"/>
                </a:lnTo>
                <a:lnTo>
                  <a:pt x="7823" y="5638"/>
                </a:lnTo>
                <a:lnTo>
                  <a:pt x="5524" y="5092"/>
                </a:lnTo>
                <a:lnTo>
                  <a:pt x="3263" y="3365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object 1921"/>
          <p:cNvSpPr/>
          <p:nvPr/>
        </p:nvSpPr>
        <p:spPr>
          <a:xfrm>
            <a:off x="10234968" y="404834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0"/>
                </a:moveTo>
                <a:lnTo>
                  <a:pt x="279" y="558"/>
                </a:lnTo>
                <a:lnTo>
                  <a:pt x="571" y="469"/>
                </a:lnTo>
                <a:lnTo>
                  <a:pt x="965" y="660"/>
                </a:lnTo>
                <a:lnTo>
                  <a:pt x="1092" y="431"/>
                </a:lnTo>
                <a:lnTo>
                  <a:pt x="1028" y="139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" name="object 1922"/>
          <p:cNvSpPr/>
          <p:nvPr/>
        </p:nvSpPr>
        <p:spPr>
          <a:xfrm>
            <a:off x="10331612" y="4247648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1650" y="0"/>
                </a:moveTo>
                <a:lnTo>
                  <a:pt x="0" y="1739"/>
                </a:lnTo>
                <a:lnTo>
                  <a:pt x="1549" y="1511"/>
                </a:lnTo>
                <a:lnTo>
                  <a:pt x="1790" y="1422"/>
                </a:lnTo>
                <a:lnTo>
                  <a:pt x="2260" y="1549"/>
                </a:lnTo>
                <a:lnTo>
                  <a:pt x="2222" y="1168"/>
                </a:lnTo>
                <a:lnTo>
                  <a:pt x="2273" y="990"/>
                </a:lnTo>
                <a:lnTo>
                  <a:pt x="2641" y="787"/>
                </a:lnTo>
                <a:lnTo>
                  <a:pt x="2400" y="622"/>
                </a:lnTo>
                <a:lnTo>
                  <a:pt x="165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" name="object 1923"/>
          <p:cNvSpPr/>
          <p:nvPr/>
        </p:nvSpPr>
        <p:spPr>
          <a:xfrm>
            <a:off x="10244457" y="4389287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990" y="0"/>
                </a:moveTo>
                <a:lnTo>
                  <a:pt x="520" y="50"/>
                </a:lnTo>
                <a:lnTo>
                  <a:pt x="215" y="76"/>
                </a:lnTo>
                <a:lnTo>
                  <a:pt x="127" y="266"/>
                </a:lnTo>
                <a:lnTo>
                  <a:pt x="0" y="876"/>
                </a:lnTo>
                <a:lnTo>
                  <a:pt x="127" y="977"/>
                </a:lnTo>
                <a:lnTo>
                  <a:pt x="279" y="889"/>
                </a:lnTo>
                <a:lnTo>
                  <a:pt x="406" y="1066"/>
                </a:lnTo>
                <a:lnTo>
                  <a:pt x="533" y="1104"/>
                </a:lnTo>
                <a:lnTo>
                  <a:pt x="952" y="1066"/>
                </a:lnTo>
                <a:lnTo>
                  <a:pt x="1473" y="685"/>
                </a:lnTo>
                <a:lnTo>
                  <a:pt x="1206" y="215"/>
                </a:lnTo>
                <a:lnTo>
                  <a:pt x="99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" name="object 1924"/>
          <p:cNvSpPr/>
          <p:nvPr/>
        </p:nvSpPr>
        <p:spPr>
          <a:xfrm>
            <a:off x="10254640" y="4261027"/>
            <a:ext cx="12065" cy="2540"/>
          </a:xfrm>
          <a:custGeom>
            <a:avLst/>
            <a:gdLst/>
            <a:ahLst/>
            <a:cxnLst/>
            <a:rect l="l" t="t" r="r" b="b"/>
            <a:pathLst>
              <a:path w="12065" h="2539">
                <a:moveTo>
                  <a:pt x="635" y="1714"/>
                </a:moveTo>
                <a:lnTo>
                  <a:pt x="292" y="1054"/>
                </a:lnTo>
                <a:lnTo>
                  <a:pt x="381" y="1333"/>
                </a:lnTo>
                <a:lnTo>
                  <a:pt x="114" y="1828"/>
                </a:lnTo>
                <a:lnTo>
                  <a:pt x="0" y="1968"/>
                </a:lnTo>
                <a:lnTo>
                  <a:pt x="254" y="1892"/>
                </a:lnTo>
                <a:lnTo>
                  <a:pt x="419" y="1803"/>
                </a:lnTo>
                <a:lnTo>
                  <a:pt x="635" y="1714"/>
                </a:lnTo>
                <a:close/>
              </a:path>
              <a:path w="12065" h="2539">
                <a:moveTo>
                  <a:pt x="11836" y="368"/>
                </a:moveTo>
                <a:lnTo>
                  <a:pt x="11798" y="241"/>
                </a:lnTo>
                <a:lnTo>
                  <a:pt x="11785" y="0"/>
                </a:lnTo>
                <a:lnTo>
                  <a:pt x="11595" y="101"/>
                </a:lnTo>
                <a:lnTo>
                  <a:pt x="11772" y="342"/>
                </a:lnTo>
                <a:close/>
              </a:path>
              <a:path w="12065" h="2539">
                <a:moveTo>
                  <a:pt x="11887" y="546"/>
                </a:moveTo>
                <a:lnTo>
                  <a:pt x="11734" y="368"/>
                </a:lnTo>
                <a:lnTo>
                  <a:pt x="11531" y="190"/>
                </a:lnTo>
                <a:lnTo>
                  <a:pt x="11417" y="381"/>
                </a:lnTo>
                <a:lnTo>
                  <a:pt x="11303" y="152"/>
                </a:lnTo>
                <a:lnTo>
                  <a:pt x="11417" y="393"/>
                </a:lnTo>
                <a:lnTo>
                  <a:pt x="11569" y="381"/>
                </a:lnTo>
                <a:lnTo>
                  <a:pt x="11887" y="54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object 1925"/>
          <p:cNvSpPr/>
          <p:nvPr/>
        </p:nvSpPr>
        <p:spPr>
          <a:xfrm>
            <a:off x="10492947" y="426354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65" y="0"/>
                </a:moveTo>
                <a:lnTo>
                  <a:pt x="0" y="88"/>
                </a:lnTo>
                <a:lnTo>
                  <a:pt x="114" y="558"/>
                </a:lnTo>
                <a:lnTo>
                  <a:pt x="1041" y="419"/>
                </a:lnTo>
                <a:lnTo>
                  <a:pt x="368" y="165"/>
                </a:lnTo>
                <a:lnTo>
                  <a:pt x="838" y="50"/>
                </a:lnTo>
                <a:lnTo>
                  <a:pt x="16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" name="object 1926"/>
          <p:cNvSpPr/>
          <p:nvPr/>
        </p:nvSpPr>
        <p:spPr>
          <a:xfrm>
            <a:off x="10241418" y="438733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50" y="0"/>
                </a:moveTo>
                <a:lnTo>
                  <a:pt x="0" y="914"/>
                </a:lnTo>
                <a:lnTo>
                  <a:pt x="571" y="1003"/>
                </a:lnTo>
                <a:lnTo>
                  <a:pt x="1257" y="1092"/>
                </a:lnTo>
                <a:lnTo>
                  <a:pt x="1193" y="266"/>
                </a:lnTo>
                <a:lnTo>
                  <a:pt x="634" y="152"/>
                </a:lnTo>
                <a:lnTo>
                  <a:pt x="5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" name="object 1927"/>
          <p:cNvSpPr/>
          <p:nvPr/>
        </p:nvSpPr>
        <p:spPr>
          <a:xfrm>
            <a:off x="10468302" y="4234507"/>
            <a:ext cx="8890" cy="12065"/>
          </a:xfrm>
          <a:custGeom>
            <a:avLst/>
            <a:gdLst/>
            <a:ahLst/>
            <a:cxnLst/>
            <a:rect l="l" t="t" r="r" b="b"/>
            <a:pathLst>
              <a:path w="8890" h="12064">
                <a:moveTo>
                  <a:pt x="3530" y="0"/>
                </a:moveTo>
                <a:lnTo>
                  <a:pt x="3213" y="546"/>
                </a:lnTo>
                <a:lnTo>
                  <a:pt x="2882" y="114"/>
                </a:lnTo>
                <a:lnTo>
                  <a:pt x="2082" y="1435"/>
                </a:lnTo>
                <a:lnTo>
                  <a:pt x="1778" y="3289"/>
                </a:lnTo>
                <a:lnTo>
                  <a:pt x="1765" y="4914"/>
                </a:lnTo>
                <a:lnTo>
                  <a:pt x="1257" y="5981"/>
                </a:lnTo>
                <a:lnTo>
                  <a:pt x="1638" y="7251"/>
                </a:lnTo>
                <a:lnTo>
                  <a:pt x="901" y="8305"/>
                </a:lnTo>
                <a:lnTo>
                  <a:pt x="0" y="9055"/>
                </a:lnTo>
                <a:lnTo>
                  <a:pt x="2387" y="11061"/>
                </a:lnTo>
                <a:lnTo>
                  <a:pt x="3048" y="11506"/>
                </a:lnTo>
                <a:lnTo>
                  <a:pt x="3860" y="11811"/>
                </a:lnTo>
                <a:lnTo>
                  <a:pt x="4127" y="11150"/>
                </a:lnTo>
                <a:lnTo>
                  <a:pt x="4635" y="10756"/>
                </a:lnTo>
                <a:lnTo>
                  <a:pt x="6007" y="9817"/>
                </a:lnTo>
                <a:lnTo>
                  <a:pt x="5816" y="7823"/>
                </a:lnTo>
                <a:lnTo>
                  <a:pt x="6362" y="6413"/>
                </a:lnTo>
                <a:lnTo>
                  <a:pt x="7048" y="5816"/>
                </a:lnTo>
                <a:lnTo>
                  <a:pt x="7772" y="5295"/>
                </a:lnTo>
                <a:lnTo>
                  <a:pt x="7708" y="4254"/>
                </a:lnTo>
                <a:lnTo>
                  <a:pt x="8039" y="3479"/>
                </a:lnTo>
                <a:lnTo>
                  <a:pt x="8293" y="2628"/>
                </a:lnTo>
                <a:lnTo>
                  <a:pt x="7721" y="1104"/>
                </a:lnTo>
                <a:lnTo>
                  <a:pt x="6921" y="787"/>
                </a:lnTo>
                <a:lnTo>
                  <a:pt x="6261" y="876"/>
                </a:lnTo>
                <a:lnTo>
                  <a:pt x="5892" y="952"/>
                </a:lnTo>
                <a:lnTo>
                  <a:pt x="5867" y="355"/>
                </a:lnTo>
                <a:lnTo>
                  <a:pt x="5702" y="774"/>
                </a:lnTo>
                <a:lnTo>
                  <a:pt x="5080" y="889"/>
                </a:lnTo>
                <a:lnTo>
                  <a:pt x="4445" y="431"/>
                </a:lnTo>
                <a:lnTo>
                  <a:pt x="3848" y="254"/>
                </a:lnTo>
                <a:lnTo>
                  <a:pt x="353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object 1928"/>
          <p:cNvSpPr/>
          <p:nvPr/>
        </p:nvSpPr>
        <p:spPr>
          <a:xfrm>
            <a:off x="10216632" y="445244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8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" name="object 1929"/>
          <p:cNvSpPr/>
          <p:nvPr/>
        </p:nvSpPr>
        <p:spPr>
          <a:xfrm>
            <a:off x="10535784" y="4357965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5">
                <a:moveTo>
                  <a:pt x="2984" y="0"/>
                </a:moveTo>
                <a:lnTo>
                  <a:pt x="1638" y="558"/>
                </a:lnTo>
                <a:lnTo>
                  <a:pt x="1346" y="876"/>
                </a:lnTo>
                <a:lnTo>
                  <a:pt x="1244" y="1968"/>
                </a:lnTo>
                <a:lnTo>
                  <a:pt x="1269" y="2222"/>
                </a:lnTo>
                <a:lnTo>
                  <a:pt x="228" y="2565"/>
                </a:lnTo>
                <a:lnTo>
                  <a:pt x="0" y="2870"/>
                </a:lnTo>
                <a:lnTo>
                  <a:pt x="139" y="2870"/>
                </a:lnTo>
                <a:lnTo>
                  <a:pt x="215" y="3086"/>
                </a:lnTo>
                <a:lnTo>
                  <a:pt x="419" y="3340"/>
                </a:lnTo>
                <a:lnTo>
                  <a:pt x="850" y="3784"/>
                </a:lnTo>
                <a:lnTo>
                  <a:pt x="1244" y="3682"/>
                </a:lnTo>
                <a:lnTo>
                  <a:pt x="1523" y="3708"/>
                </a:lnTo>
                <a:lnTo>
                  <a:pt x="1816" y="3555"/>
                </a:lnTo>
                <a:lnTo>
                  <a:pt x="2082" y="3530"/>
                </a:lnTo>
                <a:lnTo>
                  <a:pt x="2425" y="3632"/>
                </a:lnTo>
                <a:lnTo>
                  <a:pt x="2832" y="3848"/>
                </a:lnTo>
                <a:lnTo>
                  <a:pt x="3149" y="3632"/>
                </a:lnTo>
                <a:lnTo>
                  <a:pt x="3009" y="2666"/>
                </a:lnTo>
                <a:lnTo>
                  <a:pt x="3111" y="1663"/>
                </a:lnTo>
                <a:lnTo>
                  <a:pt x="2959" y="812"/>
                </a:lnTo>
                <a:lnTo>
                  <a:pt x="298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" name="object 1930"/>
          <p:cNvSpPr/>
          <p:nvPr/>
        </p:nvSpPr>
        <p:spPr>
          <a:xfrm>
            <a:off x="10157524" y="4175759"/>
            <a:ext cx="3810" cy="6350"/>
          </a:xfrm>
          <a:custGeom>
            <a:avLst/>
            <a:gdLst/>
            <a:ahLst/>
            <a:cxnLst/>
            <a:rect l="l" t="t" r="r" b="b"/>
            <a:pathLst>
              <a:path w="3809" h="6350">
                <a:moveTo>
                  <a:pt x="1638" y="5359"/>
                </a:moveTo>
                <a:lnTo>
                  <a:pt x="1460" y="5562"/>
                </a:lnTo>
                <a:lnTo>
                  <a:pt x="1371" y="5321"/>
                </a:lnTo>
                <a:lnTo>
                  <a:pt x="1409" y="5562"/>
                </a:lnTo>
                <a:lnTo>
                  <a:pt x="1625" y="6172"/>
                </a:lnTo>
                <a:lnTo>
                  <a:pt x="1638" y="5359"/>
                </a:lnTo>
                <a:close/>
              </a:path>
              <a:path w="3809" h="6350">
                <a:moveTo>
                  <a:pt x="1663" y="5321"/>
                </a:moveTo>
                <a:close/>
              </a:path>
              <a:path w="3809" h="6350">
                <a:moveTo>
                  <a:pt x="3759" y="4737"/>
                </a:moveTo>
                <a:lnTo>
                  <a:pt x="3213" y="3060"/>
                </a:lnTo>
                <a:lnTo>
                  <a:pt x="2895" y="2387"/>
                </a:lnTo>
                <a:lnTo>
                  <a:pt x="2806" y="1816"/>
                </a:lnTo>
                <a:lnTo>
                  <a:pt x="2908" y="1231"/>
                </a:lnTo>
                <a:lnTo>
                  <a:pt x="2590" y="711"/>
                </a:lnTo>
                <a:lnTo>
                  <a:pt x="2260" y="431"/>
                </a:lnTo>
                <a:lnTo>
                  <a:pt x="1955" y="952"/>
                </a:lnTo>
                <a:lnTo>
                  <a:pt x="1600" y="1016"/>
                </a:lnTo>
                <a:lnTo>
                  <a:pt x="1092" y="1231"/>
                </a:lnTo>
                <a:lnTo>
                  <a:pt x="190" y="0"/>
                </a:lnTo>
                <a:lnTo>
                  <a:pt x="0" y="876"/>
                </a:lnTo>
                <a:lnTo>
                  <a:pt x="88" y="1447"/>
                </a:lnTo>
                <a:lnTo>
                  <a:pt x="393" y="2044"/>
                </a:lnTo>
                <a:lnTo>
                  <a:pt x="685" y="2552"/>
                </a:lnTo>
                <a:lnTo>
                  <a:pt x="1130" y="3098"/>
                </a:lnTo>
                <a:lnTo>
                  <a:pt x="1295" y="3733"/>
                </a:lnTo>
                <a:lnTo>
                  <a:pt x="647" y="4191"/>
                </a:lnTo>
                <a:lnTo>
                  <a:pt x="355" y="4813"/>
                </a:lnTo>
                <a:lnTo>
                  <a:pt x="1168" y="5397"/>
                </a:lnTo>
                <a:lnTo>
                  <a:pt x="1320" y="5168"/>
                </a:lnTo>
                <a:lnTo>
                  <a:pt x="1270" y="5321"/>
                </a:lnTo>
                <a:lnTo>
                  <a:pt x="1638" y="5321"/>
                </a:lnTo>
                <a:lnTo>
                  <a:pt x="1638" y="4876"/>
                </a:lnTo>
                <a:lnTo>
                  <a:pt x="2070" y="4927"/>
                </a:lnTo>
                <a:lnTo>
                  <a:pt x="2044" y="4660"/>
                </a:lnTo>
                <a:lnTo>
                  <a:pt x="1473" y="4940"/>
                </a:lnTo>
                <a:lnTo>
                  <a:pt x="1600" y="4762"/>
                </a:lnTo>
                <a:lnTo>
                  <a:pt x="2108" y="4457"/>
                </a:lnTo>
                <a:lnTo>
                  <a:pt x="2413" y="5067"/>
                </a:lnTo>
                <a:lnTo>
                  <a:pt x="2844" y="5105"/>
                </a:lnTo>
                <a:lnTo>
                  <a:pt x="3759" y="4737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" name="object 1931"/>
          <p:cNvSpPr/>
          <p:nvPr/>
        </p:nvSpPr>
        <p:spPr>
          <a:xfrm>
            <a:off x="10264000" y="4265485"/>
            <a:ext cx="10160" cy="31115"/>
          </a:xfrm>
          <a:custGeom>
            <a:avLst/>
            <a:gdLst/>
            <a:ahLst/>
            <a:cxnLst/>
            <a:rect l="l" t="t" r="r" b="b"/>
            <a:pathLst>
              <a:path w="10159" h="31114">
                <a:moveTo>
                  <a:pt x="1816" y="30187"/>
                </a:moveTo>
                <a:lnTo>
                  <a:pt x="1752" y="29108"/>
                </a:lnTo>
                <a:lnTo>
                  <a:pt x="1231" y="29514"/>
                </a:lnTo>
                <a:lnTo>
                  <a:pt x="1257" y="29781"/>
                </a:lnTo>
                <a:lnTo>
                  <a:pt x="1244" y="29997"/>
                </a:lnTo>
                <a:lnTo>
                  <a:pt x="1054" y="30060"/>
                </a:lnTo>
                <a:lnTo>
                  <a:pt x="1155" y="29832"/>
                </a:lnTo>
                <a:lnTo>
                  <a:pt x="1079" y="29705"/>
                </a:lnTo>
                <a:lnTo>
                  <a:pt x="1092" y="29578"/>
                </a:lnTo>
                <a:lnTo>
                  <a:pt x="965" y="29464"/>
                </a:lnTo>
                <a:lnTo>
                  <a:pt x="711" y="29489"/>
                </a:lnTo>
                <a:lnTo>
                  <a:pt x="520" y="29362"/>
                </a:lnTo>
                <a:lnTo>
                  <a:pt x="304" y="29337"/>
                </a:lnTo>
                <a:lnTo>
                  <a:pt x="368" y="29565"/>
                </a:lnTo>
                <a:lnTo>
                  <a:pt x="0" y="29565"/>
                </a:lnTo>
                <a:lnTo>
                  <a:pt x="152" y="29718"/>
                </a:lnTo>
                <a:lnTo>
                  <a:pt x="355" y="29832"/>
                </a:lnTo>
                <a:lnTo>
                  <a:pt x="1016" y="30162"/>
                </a:lnTo>
                <a:lnTo>
                  <a:pt x="1143" y="30175"/>
                </a:lnTo>
                <a:lnTo>
                  <a:pt x="1143" y="30530"/>
                </a:lnTo>
                <a:lnTo>
                  <a:pt x="1371" y="30467"/>
                </a:lnTo>
                <a:lnTo>
                  <a:pt x="1587" y="30429"/>
                </a:lnTo>
                <a:lnTo>
                  <a:pt x="1816" y="30187"/>
                </a:lnTo>
                <a:close/>
              </a:path>
              <a:path w="10159" h="31114">
                <a:moveTo>
                  <a:pt x="7835" y="254"/>
                </a:moveTo>
                <a:lnTo>
                  <a:pt x="7302" y="0"/>
                </a:lnTo>
                <a:lnTo>
                  <a:pt x="6985" y="152"/>
                </a:lnTo>
                <a:lnTo>
                  <a:pt x="7378" y="304"/>
                </a:lnTo>
                <a:lnTo>
                  <a:pt x="7531" y="533"/>
                </a:lnTo>
                <a:lnTo>
                  <a:pt x="7569" y="762"/>
                </a:lnTo>
                <a:lnTo>
                  <a:pt x="7683" y="1104"/>
                </a:lnTo>
                <a:lnTo>
                  <a:pt x="7645" y="762"/>
                </a:lnTo>
                <a:lnTo>
                  <a:pt x="7835" y="254"/>
                </a:lnTo>
                <a:close/>
              </a:path>
              <a:path w="10159" h="31114">
                <a:moveTo>
                  <a:pt x="9563" y="6921"/>
                </a:moveTo>
                <a:lnTo>
                  <a:pt x="9423" y="6858"/>
                </a:lnTo>
                <a:lnTo>
                  <a:pt x="9347" y="6718"/>
                </a:lnTo>
                <a:lnTo>
                  <a:pt x="9550" y="6680"/>
                </a:lnTo>
                <a:lnTo>
                  <a:pt x="9372" y="6527"/>
                </a:lnTo>
                <a:lnTo>
                  <a:pt x="9296" y="6921"/>
                </a:lnTo>
                <a:lnTo>
                  <a:pt x="9486" y="7010"/>
                </a:lnTo>
                <a:close/>
              </a:path>
              <a:path w="10159" h="31114">
                <a:moveTo>
                  <a:pt x="9563" y="6756"/>
                </a:moveTo>
                <a:close/>
              </a:path>
              <a:path w="10159" h="31114">
                <a:moveTo>
                  <a:pt x="9575" y="6629"/>
                </a:moveTo>
                <a:close/>
              </a:path>
              <a:path w="10159" h="31114">
                <a:moveTo>
                  <a:pt x="9652" y="6515"/>
                </a:moveTo>
                <a:close/>
              </a:path>
              <a:path w="10159" h="31114">
                <a:moveTo>
                  <a:pt x="9753" y="6743"/>
                </a:moveTo>
                <a:lnTo>
                  <a:pt x="9601" y="6858"/>
                </a:lnTo>
                <a:lnTo>
                  <a:pt x="9753" y="674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" name="object 1932"/>
          <p:cNvSpPr/>
          <p:nvPr/>
        </p:nvSpPr>
        <p:spPr>
          <a:xfrm>
            <a:off x="10328185" y="424521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266" y="0"/>
                </a:moveTo>
                <a:lnTo>
                  <a:pt x="0" y="355"/>
                </a:lnTo>
                <a:lnTo>
                  <a:pt x="177" y="546"/>
                </a:lnTo>
                <a:lnTo>
                  <a:pt x="381" y="673"/>
                </a:lnTo>
                <a:lnTo>
                  <a:pt x="673" y="698"/>
                </a:lnTo>
                <a:lnTo>
                  <a:pt x="711" y="304"/>
                </a:lnTo>
                <a:lnTo>
                  <a:pt x="26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" name="object 1933"/>
          <p:cNvSpPr/>
          <p:nvPr/>
        </p:nvSpPr>
        <p:spPr>
          <a:xfrm>
            <a:off x="10265727" y="4261586"/>
            <a:ext cx="11430" cy="31115"/>
          </a:xfrm>
          <a:custGeom>
            <a:avLst/>
            <a:gdLst/>
            <a:ahLst/>
            <a:cxnLst/>
            <a:rect l="l" t="t" r="r" b="b"/>
            <a:pathLst>
              <a:path w="11429" h="31114">
                <a:moveTo>
                  <a:pt x="190" y="38"/>
                </a:moveTo>
                <a:lnTo>
                  <a:pt x="88" y="165"/>
                </a:lnTo>
                <a:lnTo>
                  <a:pt x="190" y="38"/>
                </a:lnTo>
                <a:close/>
              </a:path>
              <a:path w="11429" h="31114">
                <a:moveTo>
                  <a:pt x="292" y="38"/>
                </a:moveTo>
                <a:close/>
              </a:path>
              <a:path w="11429" h="31114">
                <a:moveTo>
                  <a:pt x="11303" y="28625"/>
                </a:moveTo>
                <a:lnTo>
                  <a:pt x="11239" y="28054"/>
                </a:lnTo>
                <a:lnTo>
                  <a:pt x="10744" y="27851"/>
                </a:lnTo>
                <a:lnTo>
                  <a:pt x="10807" y="27279"/>
                </a:lnTo>
                <a:lnTo>
                  <a:pt x="10947" y="26568"/>
                </a:lnTo>
                <a:lnTo>
                  <a:pt x="9588" y="27736"/>
                </a:lnTo>
                <a:lnTo>
                  <a:pt x="9309" y="27813"/>
                </a:lnTo>
                <a:lnTo>
                  <a:pt x="9436" y="27965"/>
                </a:lnTo>
                <a:lnTo>
                  <a:pt x="9398" y="28194"/>
                </a:lnTo>
                <a:lnTo>
                  <a:pt x="9588" y="28257"/>
                </a:lnTo>
                <a:lnTo>
                  <a:pt x="9702" y="28435"/>
                </a:lnTo>
                <a:lnTo>
                  <a:pt x="9893" y="28613"/>
                </a:lnTo>
                <a:lnTo>
                  <a:pt x="9867" y="29057"/>
                </a:lnTo>
                <a:lnTo>
                  <a:pt x="9575" y="29235"/>
                </a:lnTo>
                <a:lnTo>
                  <a:pt x="9423" y="29425"/>
                </a:lnTo>
                <a:lnTo>
                  <a:pt x="9359" y="29819"/>
                </a:lnTo>
                <a:lnTo>
                  <a:pt x="9144" y="30454"/>
                </a:lnTo>
                <a:lnTo>
                  <a:pt x="9702" y="30454"/>
                </a:lnTo>
                <a:lnTo>
                  <a:pt x="9969" y="30607"/>
                </a:lnTo>
                <a:lnTo>
                  <a:pt x="10071" y="30429"/>
                </a:lnTo>
                <a:lnTo>
                  <a:pt x="10236" y="30403"/>
                </a:lnTo>
                <a:lnTo>
                  <a:pt x="10210" y="30124"/>
                </a:lnTo>
                <a:lnTo>
                  <a:pt x="10401" y="30111"/>
                </a:lnTo>
                <a:lnTo>
                  <a:pt x="10655" y="30162"/>
                </a:lnTo>
                <a:lnTo>
                  <a:pt x="10795" y="29921"/>
                </a:lnTo>
                <a:lnTo>
                  <a:pt x="10756" y="29692"/>
                </a:lnTo>
                <a:lnTo>
                  <a:pt x="10426" y="29286"/>
                </a:lnTo>
                <a:lnTo>
                  <a:pt x="10845" y="29260"/>
                </a:lnTo>
                <a:lnTo>
                  <a:pt x="11023" y="29057"/>
                </a:lnTo>
                <a:lnTo>
                  <a:pt x="11087" y="28803"/>
                </a:lnTo>
                <a:lnTo>
                  <a:pt x="11303" y="2862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" name="object 1934"/>
          <p:cNvSpPr/>
          <p:nvPr/>
        </p:nvSpPr>
        <p:spPr>
          <a:xfrm>
            <a:off x="10247134" y="4387748"/>
            <a:ext cx="19050" cy="24130"/>
          </a:xfrm>
          <a:custGeom>
            <a:avLst/>
            <a:gdLst/>
            <a:ahLst/>
            <a:cxnLst/>
            <a:rect l="l" t="t" r="r" b="b"/>
            <a:pathLst>
              <a:path w="19050" h="24129">
                <a:moveTo>
                  <a:pt x="1435" y="23749"/>
                </a:moveTo>
                <a:lnTo>
                  <a:pt x="1079" y="23469"/>
                </a:lnTo>
                <a:lnTo>
                  <a:pt x="838" y="23202"/>
                </a:lnTo>
                <a:lnTo>
                  <a:pt x="0" y="24041"/>
                </a:lnTo>
                <a:lnTo>
                  <a:pt x="622" y="24015"/>
                </a:lnTo>
                <a:lnTo>
                  <a:pt x="914" y="24015"/>
                </a:lnTo>
                <a:lnTo>
                  <a:pt x="1435" y="23749"/>
                </a:lnTo>
                <a:close/>
              </a:path>
              <a:path w="19050" h="24129">
                <a:moveTo>
                  <a:pt x="18796" y="0"/>
                </a:moveTo>
                <a:lnTo>
                  <a:pt x="16789" y="927"/>
                </a:lnTo>
                <a:lnTo>
                  <a:pt x="17233" y="1371"/>
                </a:lnTo>
                <a:lnTo>
                  <a:pt x="17513" y="1028"/>
                </a:lnTo>
                <a:lnTo>
                  <a:pt x="17983" y="698"/>
                </a:lnTo>
                <a:lnTo>
                  <a:pt x="18554" y="762"/>
                </a:lnTo>
                <a:lnTo>
                  <a:pt x="1879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" name="object 1935"/>
          <p:cNvSpPr/>
          <p:nvPr/>
        </p:nvSpPr>
        <p:spPr>
          <a:xfrm>
            <a:off x="10264956" y="426152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78" y="469"/>
                </a:moveTo>
                <a:close/>
              </a:path>
              <a:path w="634" h="635">
                <a:moveTo>
                  <a:pt x="87" y="178"/>
                </a:moveTo>
                <a:lnTo>
                  <a:pt x="174" y="469"/>
                </a:lnTo>
                <a:lnTo>
                  <a:pt x="149" y="190"/>
                </a:lnTo>
                <a:close/>
              </a:path>
              <a:path w="634" h="635">
                <a:moveTo>
                  <a:pt x="607" y="215"/>
                </a:moveTo>
                <a:lnTo>
                  <a:pt x="480" y="241"/>
                </a:lnTo>
                <a:lnTo>
                  <a:pt x="288" y="458"/>
                </a:lnTo>
                <a:lnTo>
                  <a:pt x="518" y="355"/>
                </a:lnTo>
                <a:lnTo>
                  <a:pt x="607" y="215"/>
                </a:lnTo>
                <a:close/>
              </a:path>
              <a:path w="634" h="635">
                <a:moveTo>
                  <a:pt x="60" y="88"/>
                </a:moveTo>
                <a:close/>
              </a:path>
              <a:path w="634" h="635">
                <a:moveTo>
                  <a:pt x="60" y="0"/>
                </a:moveTo>
                <a:close/>
              </a:path>
              <a:path w="634" h="635">
                <a:moveTo>
                  <a:pt x="137" y="12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" name="object 1936"/>
          <p:cNvSpPr/>
          <p:nvPr/>
        </p:nvSpPr>
        <p:spPr>
          <a:xfrm>
            <a:off x="10280190" y="43597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55" y="0"/>
                </a:moveTo>
                <a:lnTo>
                  <a:pt x="0" y="317"/>
                </a:lnTo>
                <a:lnTo>
                  <a:pt x="35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" name="object 1937"/>
          <p:cNvSpPr/>
          <p:nvPr/>
        </p:nvSpPr>
        <p:spPr>
          <a:xfrm>
            <a:off x="10253510" y="426238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39" y="190"/>
                </a:moveTo>
                <a:lnTo>
                  <a:pt x="114" y="38"/>
                </a:lnTo>
                <a:lnTo>
                  <a:pt x="139" y="190"/>
                </a:lnTo>
                <a:close/>
              </a:path>
              <a:path w="634" h="635">
                <a:moveTo>
                  <a:pt x="393" y="241"/>
                </a:moveTo>
                <a:lnTo>
                  <a:pt x="228" y="190"/>
                </a:lnTo>
                <a:lnTo>
                  <a:pt x="393" y="241"/>
                </a:lnTo>
                <a:close/>
              </a:path>
              <a:path w="634" h="635">
                <a:moveTo>
                  <a:pt x="558" y="355"/>
                </a:moveTo>
                <a:lnTo>
                  <a:pt x="393" y="241"/>
                </a:lnTo>
                <a:lnTo>
                  <a:pt x="457" y="39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" name="object 1938"/>
          <p:cNvSpPr/>
          <p:nvPr/>
        </p:nvSpPr>
        <p:spPr>
          <a:xfrm>
            <a:off x="10279559" y="436067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04" y="0"/>
                </a:moveTo>
                <a:lnTo>
                  <a:pt x="0" y="241"/>
                </a:lnTo>
                <a:lnTo>
                  <a:pt x="139" y="254"/>
                </a:lnTo>
                <a:lnTo>
                  <a:pt x="330" y="3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object 1939"/>
          <p:cNvSpPr/>
          <p:nvPr/>
        </p:nvSpPr>
        <p:spPr>
          <a:xfrm>
            <a:off x="10271307" y="406112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0" y="0"/>
                </a:moveTo>
                <a:lnTo>
                  <a:pt x="0" y="76"/>
                </a:lnTo>
                <a:lnTo>
                  <a:pt x="203" y="203"/>
                </a:lnTo>
                <a:lnTo>
                  <a:pt x="381" y="330"/>
                </a:lnTo>
                <a:lnTo>
                  <a:pt x="279" y="5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object 1940"/>
          <p:cNvSpPr/>
          <p:nvPr/>
        </p:nvSpPr>
        <p:spPr>
          <a:xfrm>
            <a:off x="10247414" y="4414126"/>
            <a:ext cx="26034" cy="9525"/>
          </a:xfrm>
          <a:custGeom>
            <a:avLst/>
            <a:gdLst/>
            <a:ahLst/>
            <a:cxnLst/>
            <a:rect l="l" t="t" r="r" b="b"/>
            <a:pathLst>
              <a:path w="26034" h="9525">
                <a:moveTo>
                  <a:pt x="18719" y="5499"/>
                </a:moveTo>
                <a:lnTo>
                  <a:pt x="18224" y="3822"/>
                </a:lnTo>
                <a:lnTo>
                  <a:pt x="17678" y="2997"/>
                </a:lnTo>
                <a:lnTo>
                  <a:pt x="16929" y="2286"/>
                </a:lnTo>
                <a:lnTo>
                  <a:pt x="16497" y="1244"/>
                </a:lnTo>
                <a:lnTo>
                  <a:pt x="15392" y="1066"/>
                </a:lnTo>
                <a:lnTo>
                  <a:pt x="13398" y="355"/>
                </a:lnTo>
                <a:lnTo>
                  <a:pt x="14427" y="1054"/>
                </a:lnTo>
                <a:lnTo>
                  <a:pt x="12865" y="1587"/>
                </a:lnTo>
                <a:lnTo>
                  <a:pt x="12446" y="1765"/>
                </a:lnTo>
                <a:lnTo>
                  <a:pt x="11506" y="1790"/>
                </a:lnTo>
                <a:lnTo>
                  <a:pt x="10858" y="2476"/>
                </a:lnTo>
                <a:lnTo>
                  <a:pt x="9728" y="3035"/>
                </a:lnTo>
                <a:lnTo>
                  <a:pt x="8750" y="2844"/>
                </a:lnTo>
                <a:lnTo>
                  <a:pt x="7835" y="2413"/>
                </a:lnTo>
                <a:lnTo>
                  <a:pt x="7429" y="1358"/>
                </a:lnTo>
                <a:lnTo>
                  <a:pt x="6324" y="1905"/>
                </a:lnTo>
                <a:lnTo>
                  <a:pt x="6121" y="2146"/>
                </a:lnTo>
                <a:lnTo>
                  <a:pt x="5854" y="2374"/>
                </a:lnTo>
                <a:lnTo>
                  <a:pt x="4724" y="2349"/>
                </a:lnTo>
                <a:lnTo>
                  <a:pt x="3581" y="1892"/>
                </a:lnTo>
                <a:lnTo>
                  <a:pt x="3517" y="1028"/>
                </a:lnTo>
                <a:lnTo>
                  <a:pt x="3289" y="546"/>
                </a:lnTo>
                <a:lnTo>
                  <a:pt x="3746" y="215"/>
                </a:lnTo>
                <a:lnTo>
                  <a:pt x="3149" y="76"/>
                </a:lnTo>
                <a:lnTo>
                  <a:pt x="2641" y="0"/>
                </a:lnTo>
                <a:lnTo>
                  <a:pt x="2311" y="723"/>
                </a:lnTo>
                <a:lnTo>
                  <a:pt x="1955" y="1041"/>
                </a:lnTo>
                <a:lnTo>
                  <a:pt x="1231" y="1524"/>
                </a:lnTo>
                <a:lnTo>
                  <a:pt x="1257" y="2286"/>
                </a:lnTo>
                <a:lnTo>
                  <a:pt x="977" y="3822"/>
                </a:lnTo>
                <a:lnTo>
                  <a:pt x="0" y="4673"/>
                </a:lnTo>
                <a:lnTo>
                  <a:pt x="698" y="5397"/>
                </a:lnTo>
                <a:lnTo>
                  <a:pt x="571" y="5105"/>
                </a:lnTo>
                <a:lnTo>
                  <a:pt x="762" y="5092"/>
                </a:lnTo>
                <a:lnTo>
                  <a:pt x="1193" y="5384"/>
                </a:lnTo>
                <a:lnTo>
                  <a:pt x="1676" y="5321"/>
                </a:lnTo>
                <a:lnTo>
                  <a:pt x="2146" y="5130"/>
                </a:lnTo>
                <a:lnTo>
                  <a:pt x="2603" y="5270"/>
                </a:lnTo>
                <a:lnTo>
                  <a:pt x="3022" y="5067"/>
                </a:lnTo>
                <a:lnTo>
                  <a:pt x="3467" y="5130"/>
                </a:lnTo>
                <a:lnTo>
                  <a:pt x="4013" y="5283"/>
                </a:lnTo>
                <a:lnTo>
                  <a:pt x="3898" y="5791"/>
                </a:lnTo>
                <a:lnTo>
                  <a:pt x="3924" y="6464"/>
                </a:lnTo>
                <a:lnTo>
                  <a:pt x="3822" y="6870"/>
                </a:lnTo>
                <a:lnTo>
                  <a:pt x="4152" y="7607"/>
                </a:lnTo>
                <a:lnTo>
                  <a:pt x="3568" y="7937"/>
                </a:lnTo>
                <a:lnTo>
                  <a:pt x="3911" y="7899"/>
                </a:lnTo>
                <a:lnTo>
                  <a:pt x="4305" y="8242"/>
                </a:lnTo>
                <a:lnTo>
                  <a:pt x="5295" y="8216"/>
                </a:lnTo>
                <a:lnTo>
                  <a:pt x="5702" y="7962"/>
                </a:lnTo>
                <a:lnTo>
                  <a:pt x="5930" y="8229"/>
                </a:lnTo>
                <a:lnTo>
                  <a:pt x="6197" y="8432"/>
                </a:lnTo>
                <a:lnTo>
                  <a:pt x="6604" y="8318"/>
                </a:lnTo>
                <a:lnTo>
                  <a:pt x="6946" y="8483"/>
                </a:lnTo>
                <a:lnTo>
                  <a:pt x="7581" y="8636"/>
                </a:lnTo>
                <a:lnTo>
                  <a:pt x="7823" y="8483"/>
                </a:lnTo>
                <a:lnTo>
                  <a:pt x="8115" y="8445"/>
                </a:lnTo>
                <a:lnTo>
                  <a:pt x="8432" y="8534"/>
                </a:lnTo>
                <a:lnTo>
                  <a:pt x="9042" y="8597"/>
                </a:lnTo>
                <a:lnTo>
                  <a:pt x="10134" y="8547"/>
                </a:lnTo>
                <a:lnTo>
                  <a:pt x="10642" y="8343"/>
                </a:lnTo>
                <a:lnTo>
                  <a:pt x="10820" y="8432"/>
                </a:lnTo>
                <a:lnTo>
                  <a:pt x="10985" y="8343"/>
                </a:lnTo>
                <a:lnTo>
                  <a:pt x="11125" y="8178"/>
                </a:lnTo>
                <a:lnTo>
                  <a:pt x="11620" y="8001"/>
                </a:lnTo>
                <a:lnTo>
                  <a:pt x="12217" y="8051"/>
                </a:lnTo>
                <a:lnTo>
                  <a:pt x="12725" y="8166"/>
                </a:lnTo>
                <a:lnTo>
                  <a:pt x="12827" y="8432"/>
                </a:lnTo>
                <a:lnTo>
                  <a:pt x="13004" y="8432"/>
                </a:lnTo>
                <a:lnTo>
                  <a:pt x="13246" y="8483"/>
                </a:lnTo>
                <a:lnTo>
                  <a:pt x="13385" y="8636"/>
                </a:lnTo>
                <a:lnTo>
                  <a:pt x="13309" y="8915"/>
                </a:lnTo>
                <a:lnTo>
                  <a:pt x="13627" y="8940"/>
                </a:lnTo>
                <a:lnTo>
                  <a:pt x="13893" y="9017"/>
                </a:lnTo>
                <a:lnTo>
                  <a:pt x="13995" y="8864"/>
                </a:lnTo>
                <a:lnTo>
                  <a:pt x="14833" y="8039"/>
                </a:lnTo>
                <a:lnTo>
                  <a:pt x="14516" y="9347"/>
                </a:lnTo>
                <a:lnTo>
                  <a:pt x="15976" y="8788"/>
                </a:lnTo>
                <a:lnTo>
                  <a:pt x="15798" y="7962"/>
                </a:lnTo>
                <a:lnTo>
                  <a:pt x="16217" y="7645"/>
                </a:lnTo>
                <a:lnTo>
                  <a:pt x="16598" y="7150"/>
                </a:lnTo>
                <a:lnTo>
                  <a:pt x="17145" y="6591"/>
                </a:lnTo>
                <a:lnTo>
                  <a:pt x="17767" y="6578"/>
                </a:lnTo>
                <a:lnTo>
                  <a:pt x="18059" y="6692"/>
                </a:lnTo>
                <a:lnTo>
                  <a:pt x="18034" y="6223"/>
                </a:lnTo>
                <a:lnTo>
                  <a:pt x="18224" y="6083"/>
                </a:lnTo>
                <a:lnTo>
                  <a:pt x="18719" y="5499"/>
                </a:lnTo>
                <a:close/>
              </a:path>
              <a:path w="26034" h="9525">
                <a:moveTo>
                  <a:pt x="25996" y="5308"/>
                </a:moveTo>
                <a:lnTo>
                  <a:pt x="25133" y="4902"/>
                </a:lnTo>
                <a:lnTo>
                  <a:pt x="24561" y="5397"/>
                </a:lnTo>
                <a:lnTo>
                  <a:pt x="24892" y="5600"/>
                </a:lnTo>
                <a:lnTo>
                  <a:pt x="25285" y="5753"/>
                </a:lnTo>
                <a:lnTo>
                  <a:pt x="25692" y="5930"/>
                </a:lnTo>
                <a:lnTo>
                  <a:pt x="25996" y="530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" name="object 1941"/>
          <p:cNvSpPr/>
          <p:nvPr/>
        </p:nvSpPr>
        <p:spPr>
          <a:xfrm>
            <a:off x="10160985" y="4173692"/>
            <a:ext cx="3810" cy="6985"/>
          </a:xfrm>
          <a:custGeom>
            <a:avLst/>
            <a:gdLst/>
            <a:ahLst/>
            <a:cxnLst/>
            <a:rect l="l" t="t" r="r" b="b"/>
            <a:pathLst>
              <a:path w="3809" h="6985">
                <a:moveTo>
                  <a:pt x="2324" y="0"/>
                </a:moveTo>
                <a:lnTo>
                  <a:pt x="2260" y="215"/>
                </a:lnTo>
                <a:lnTo>
                  <a:pt x="2095" y="127"/>
                </a:lnTo>
                <a:lnTo>
                  <a:pt x="2285" y="292"/>
                </a:lnTo>
                <a:lnTo>
                  <a:pt x="1993" y="152"/>
                </a:lnTo>
                <a:lnTo>
                  <a:pt x="1549" y="520"/>
                </a:lnTo>
                <a:lnTo>
                  <a:pt x="1816" y="609"/>
                </a:lnTo>
                <a:lnTo>
                  <a:pt x="1562" y="660"/>
                </a:lnTo>
                <a:lnTo>
                  <a:pt x="1219" y="850"/>
                </a:lnTo>
                <a:lnTo>
                  <a:pt x="1282" y="1168"/>
                </a:lnTo>
                <a:lnTo>
                  <a:pt x="1142" y="1473"/>
                </a:lnTo>
                <a:lnTo>
                  <a:pt x="990" y="1511"/>
                </a:lnTo>
                <a:lnTo>
                  <a:pt x="787" y="1460"/>
                </a:lnTo>
                <a:lnTo>
                  <a:pt x="571" y="2057"/>
                </a:lnTo>
                <a:lnTo>
                  <a:pt x="241" y="2387"/>
                </a:lnTo>
                <a:lnTo>
                  <a:pt x="76" y="2832"/>
                </a:lnTo>
                <a:lnTo>
                  <a:pt x="393" y="3162"/>
                </a:lnTo>
                <a:lnTo>
                  <a:pt x="0" y="3771"/>
                </a:lnTo>
                <a:lnTo>
                  <a:pt x="292" y="4114"/>
                </a:lnTo>
                <a:lnTo>
                  <a:pt x="457" y="4330"/>
                </a:lnTo>
                <a:lnTo>
                  <a:pt x="1282" y="6489"/>
                </a:lnTo>
                <a:lnTo>
                  <a:pt x="1346" y="5765"/>
                </a:lnTo>
                <a:lnTo>
                  <a:pt x="1447" y="5549"/>
                </a:lnTo>
                <a:lnTo>
                  <a:pt x="1142" y="5588"/>
                </a:lnTo>
                <a:lnTo>
                  <a:pt x="1714" y="4241"/>
                </a:lnTo>
                <a:lnTo>
                  <a:pt x="2146" y="3759"/>
                </a:lnTo>
                <a:lnTo>
                  <a:pt x="2654" y="2959"/>
                </a:lnTo>
                <a:lnTo>
                  <a:pt x="3149" y="2387"/>
                </a:lnTo>
                <a:lnTo>
                  <a:pt x="3187" y="1612"/>
                </a:lnTo>
                <a:lnTo>
                  <a:pt x="3263" y="1308"/>
                </a:lnTo>
                <a:lnTo>
                  <a:pt x="3365" y="520"/>
                </a:lnTo>
                <a:lnTo>
                  <a:pt x="2882" y="596"/>
                </a:lnTo>
                <a:lnTo>
                  <a:pt x="2578" y="584"/>
                </a:lnTo>
                <a:lnTo>
                  <a:pt x="2768" y="241"/>
                </a:lnTo>
                <a:lnTo>
                  <a:pt x="2565" y="190"/>
                </a:lnTo>
                <a:lnTo>
                  <a:pt x="232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" name="object 1942"/>
          <p:cNvSpPr/>
          <p:nvPr/>
        </p:nvSpPr>
        <p:spPr>
          <a:xfrm>
            <a:off x="10212413" y="4386427"/>
            <a:ext cx="78740" cy="43815"/>
          </a:xfrm>
          <a:custGeom>
            <a:avLst/>
            <a:gdLst/>
            <a:ahLst/>
            <a:cxnLst/>
            <a:rect l="l" t="t" r="r" b="b"/>
            <a:pathLst>
              <a:path w="78740" h="43814">
                <a:moveTo>
                  <a:pt x="800" y="42773"/>
                </a:moveTo>
                <a:lnTo>
                  <a:pt x="215" y="42786"/>
                </a:lnTo>
                <a:lnTo>
                  <a:pt x="0" y="42418"/>
                </a:lnTo>
                <a:lnTo>
                  <a:pt x="76" y="42646"/>
                </a:lnTo>
                <a:lnTo>
                  <a:pt x="228" y="43218"/>
                </a:lnTo>
                <a:lnTo>
                  <a:pt x="508" y="43167"/>
                </a:lnTo>
                <a:lnTo>
                  <a:pt x="800" y="42773"/>
                </a:lnTo>
                <a:close/>
              </a:path>
              <a:path w="78740" h="43814">
                <a:moveTo>
                  <a:pt x="40513" y="22072"/>
                </a:moveTo>
                <a:lnTo>
                  <a:pt x="40386" y="22085"/>
                </a:lnTo>
                <a:lnTo>
                  <a:pt x="40271" y="22415"/>
                </a:lnTo>
                <a:lnTo>
                  <a:pt x="40119" y="22491"/>
                </a:lnTo>
                <a:lnTo>
                  <a:pt x="39966" y="22466"/>
                </a:lnTo>
                <a:lnTo>
                  <a:pt x="40157" y="22491"/>
                </a:lnTo>
                <a:lnTo>
                  <a:pt x="40386" y="22415"/>
                </a:lnTo>
                <a:lnTo>
                  <a:pt x="40513" y="22072"/>
                </a:lnTo>
                <a:close/>
              </a:path>
              <a:path w="78740" h="43814">
                <a:moveTo>
                  <a:pt x="40995" y="22110"/>
                </a:moveTo>
                <a:lnTo>
                  <a:pt x="40601" y="21869"/>
                </a:lnTo>
                <a:lnTo>
                  <a:pt x="40513" y="22072"/>
                </a:lnTo>
                <a:lnTo>
                  <a:pt x="40652" y="22072"/>
                </a:lnTo>
                <a:lnTo>
                  <a:pt x="40995" y="22110"/>
                </a:lnTo>
                <a:close/>
              </a:path>
              <a:path w="78740" h="43814">
                <a:moveTo>
                  <a:pt x="64389" y="3556"/>
                </a:moveTo>
                <a:lnTo>
                  <a:pt x="64173" y="3429"/>
                </a:lnTo>
                <a:lnTo>
                  <a:pt x="63842" y="2019"/>
                </a:lnTo>
                <a:lnTo>
                  <a:pt x="63614" y="1041"/>
                </a:lnTo>
                <a:lnTo>
                  <a:pt x="60477" y="2019"/>
                </a:lnTo>
                <a:lnTo>
                  <a:pt x="60007" y="1790"/>
                </a:lnTo>
                <a:lnTo>
                  <a:pt x="59143" y="1371"/>
                </a:lnTo>
                <a:lnTo>
                  <a:pt x="57696" y="1790"/>
                </a:lnTo>
                <a:lnTo>
                  <a:pt x="55613" y="1689"/>
                </a:lnTo>
                <a:lnTo>
                  <a:pt x="57569" y="1689"/>
                </a:lnTo>
                <a:lnTo>
                  <a:pt x="56527" y="787"/>
                </a:lnTo>
                <a:lnTo>
                  <a:pt x="55422" y="0"/>
                </a:lnTo>
                <a:lnTo>
                  <a:pt x="54787" y="1689"/>
                </a:lnTo>
                <a:lnTo>
                  <a:pt x="53657" y="1676"/>
                </a:lnTo>
                <a:lnTo>
                  <a:pt x="53263" y="1676"/>
                </a:lnTo>
                <a:lnTo>
                  <a:pt x="53632" y="1790"/>
                </a:lnTo>
                <a:lnTo>
                  <a:pt x="53822" y="1701"/>
                </a:lnTo>
                <a:lnTo>
                  <a:pt x="53632" y="2413"/>
                </a:lnTo>
                <a:lnTo>
                  <a:pt x="52616" y="2908"/>
                </a:lnTo>
                <a:lnTo>
                  <a:pt x="52146" y="3556"/>
                </a:lnTo>
                <a:lnTo>
                  <a:pt x="64389" y="3556"/>
                </a:lnTo>
                <a:close/>
              </a:path>
              <a:path w="78740" h="43814">
                <a:moveTo>
                  <a:pt x="73215" y="8597"/>
                </a:moveTo>
                <a:lnTo>
                  <a:pt x="73075" y="8559"/>
                </a:lnTo>
                <a:lnTo>
                  <a:pt x="71120" y="6997"/>
                </a:lnTo>
                <a:lnTo>
                  <a:pt x="68694" y="6197"/>
                </a:lnTo>
                <a:lnTo>
                  <a:pt x="66573" y="4838"/>
                </a:lnTo>
                <a:lnTo>
                  <a:pt x="65468" y="4191"/>
                </a:lnTo>
                <a:lnTo>
                  <a:pt x="51409" y="4191"/>
                </a:lnTo>
                <a:lnTo>
                  <a:pt x="49580" y="4191"/>
                </a:lnTo>
                <a:lnTo>
                  <a:pt x="48336" y="5092"/>
                </a:lnTo>
                <a:lnTo>
                  <a:pt x="49085" y="7099"/>
                </a:lnTo>
                <a:lnTo>
                  <a:pt x="47866" y="7899"/>
                </a:lnTo>
                <a:lnTo>
                  <a:pt x="47815" y="8597"/>
                </a:lnTo>
                <a:lnTo>
                  <a:pt x="73215" y="8597"/>
                </a:lnTo>
                <a:close/>
              </a:path>
              <a:path w="78740" h="43814">
                <a:moveTo>
                  <a:pt x="78155" y="12700"/>
                </a:moveTo>
                <a:lnTo>
                  <a:pt x="77165" y="11722"/>
                </a:lnTo>
                <a:lnTo>
                  <a:pt x="76250" y="10820"/>
                </a:lnTo>
                <a:lnTo>
                  <a:pt x="75209" y="9359"/>
                </a:lnTo>
                <a:lnTo>
                  <a:pt x="74790" y="9017"/>
                </a:lnTo>
                <a:lnTo>
                  <a:pt x="73406" y="8648"/>
                </a:lnTo>
                <a:lnTo>
                  <a:pt x="47815" y="8648"/>
                </a:lnTo>
                <a:lnTo>
                  <a:pt x="46786" y="8648"/>
                </a:lnTo>
                <a:lnTo>
                  <a:pt x="46583" y="9283"/>
                </a:lnTo>
                <a:lnTo>
                  <a:pt x="45910" y="10160"/>
                </a:lnTo>
                <a:lnTo>
                  <a:pt x="45872" y="11023"/>
                </a:lnTo>
                <a:lnTo>
                  <a:pt x="45173" y="11836"/>
                </a:lnTo>
                <a:lnTo>
                  <a:pt x="43599" y="14185"/>
                </a:lnTo>
                <a:lnTo>
                  <a:pt x="43535" y="17576"/>
                </a:lnTo>
                <a:lnTo>
                  <a:pt x="41706" y="19875"/>
                </a:lnTo>
                <a:lnTo>
                  <a:pt x="41770" y="20459"/>
                </a:lnTo>
                <a:lnTo>
                  <a:pt x="41008" y="20472"/>
                </a:lnTo>
                <a:lnTo>
                  <a:pt x="41071" y="22123"/>
                </a:lnTo>
                <a:lnTo>
                  <a:pt x="41173" y="22390"/>
                </a:lnTo>
                <a:lnTo>
                  <a:pt x="41275" y="22682"/>
                </a:lnTo>
                <a:lnTo>
                  <a:pt x="41503" y="22517"/>
                </a:lnTo>
                <a:lnTo>
                  <a:pt x="41910" y="21628"/>
                </a:lnTo>
                <a:lnTo>
                  <a:pt x="42748" y="22415"/>
                </a:lnTo>
                <a:lnTo>
                  <a:pt x="43332" y="22606"/>
                </a:lnTo>
                <a:lnTo>
                  <a:pt x="44272" y="22479"/>
                </a:lnTo>
                <a:lnTo>
                  <a:pt x="44932" y="23749"/>
                </a:lnTo>
                <a:lnTo>
                  <a:pt x="43903" y="24218"/>
                </a:lnTo>
                <a:lnTo>
                  <a:pt x="44538" y="23964"/>
                </a:lnTo>
                <a:lnTo>
                  <a:pt x="45681" y="24079"/>
                </a:lnTo>
                <a:lnTo>
                  <a:pt x="45834" y="23964"/>
                </a:lnTo>
                <a:lnTo>
                  <a:pt x="46316" y="23609"/>
                </a:lnTo>
                <a:lnTo>
                  <a:pt x="46824" y="22707"/>
                </a:lnTo>
                <a:lnTo>
                  <a:pt x="48361" y="23037"/>
                </a:lnTo>
                <a:lnTo>
                  <a:pt x="48641" y="22707"/>
                </a:lnTo>
                <a:lnTo>
                  <a:pt x="48831" y="22479"/>
                </a:lnTo>
                <a:lnTo>
                  <a:pt x="49174" y="22072"/>
                </a:lnTo>
                <a:lnTo>
                  <a:pt x="49453" y="21628"/>
                </a:lnTo>
                <a:lnTo>
                  <a:pt x="49885" y="20955"/>
                </a:lnTo>
                <a:lnTo>
                  <a:pt x="51193" y="20777"/>
                </a:lnTo>
                <a:lnTo>
                  <a:pt x="53670" y="19964"/>
                </a:lnTo>
                <a:lnTo>
                  <a:pt x="56794" y="20370"/>
                </a:lnTo>
                <a:lnTo>
                  <a:pt x="59042" y="20193"/>
                </a:lnTo>
                <a:lnTo>
                  <a:pt x="59563" y="19964"/>
                </a:lnTo>
                <a:lnTo>
                  <a:pt x="61493" y="19138"/>
                </a:lnTo>
                <a:lnTo>
                  <a:pt x="63296" y="17132"/>
                </a:lnTo>
                <a:lnTo>
                  <a:pt x="65278" y="15367"/>
                </a:lnTo>
                <a:lnTo>
                  <a:pt x="66662" y="13804"/>
                </a:lnTo>
                <a:lnTo>
                  <a:pt x="68554" y="14185"/>
                </a:lnTo>
                <a:lnTo>
                  <a:pt x="70015" y="13804"/>
                </a:lnTo>
                <a:lnTo>
                  <a:pt x="70307" y="13728"/>
                </a:lnTo>
                <a:lnTo>
                  <a:pt x="71539" y="12979"/>
                </a:lnTo>
                <a:lnTo>
                  <a:pt x="72809" y="13741"/>
                </a:lnTo>
                <a:lnTo>
                  <a:pt x="73533" y="12979"/>
                </a:lnTo>
                <a:lnTo>
                  <a:pt x="73799" y="12700"/>
                </a:lnTo>
                <a:lnTo>
                  <a:pt x="74612" y="11722"/>
                </a:lnTo>
                <a:lnTo>
                  <a:pt x="78155" y="1270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" name="object 1943"/>
          <p:cNvSpPr/>
          <p:nvPr/>
        </p:nvSpPr>
        <p:spPr>
          <a:xfrm>
            <a:off x="10252862" y="4262780"/>
            <a:ext cx="17145" cy="1270"/>
          </a:xfrm>
          <a:custGeom>
            <a:avLst/>
            <a:gdLst/>
            <a:ahLst/>
            <a:cxnLst/>
            <a:rect l="l" t="t" r="r" b="b"/>
            <a:pathLst>
              <a:path w="17145" h="1270">
                <a:moveTo>
                  <a:pt x="1320" y="584"/>
                </a:moveTo>
                <a:lnTo>
                  <a:pt x="1193" y="584"/>
                </a:lnTo>
                <a:lnTo>
                  <a:pt x="901" y="584"/>
                </a:lnTo>
                <a:lnTo>
                  <a:pt x="139" y="685"/>
                </a:lnTo>
                <a:lnTo>
                  <a:pt x="0" y="850"/>
                </a:lnTo>
                <a:lnTo>
                  <a:pt x="266" y="736"/>
                </a:lnTo>
                <a:lnTo>
                  <a:pt x="558" y="774"/>
                </a:lnTo>
                <a:lnTo>
                  <a:pt x="800" y="622"/>
                </a:lnTo>
                <a:lnTo>
                  <a:pt x="1003" y="609"/>
                </a:lnTo>
                <a:lnTo>
                  <a:pt x="1155" y="660"/>
                </a:lnTo>
                <a:lnTo>
                  <a:pt x="1295" y="596"/>
                </a:lnTo>
                <a:close/>
              </a:path>
              <a:path w="17145" h="1270">
                <a:moveTo>
                  <a:pt x="1549" y="469"/>
                </a:moveTo>
                <a:lnTo>
                  <a:pt x="1409" y="419"/>
                </a:lnTo>
                <a:lnTo>
                  <a:pt x="1549" y="469"/>
                </a:lnTo>
                <a:close/>
              </a:path>
              <a:path w="17145" h="1270">
                <a:moveTo>
                  <a:pt x="2413" y="457"/>
                </a:moveTo>
                <a:lnTo>
                  <a:pt x="2273" y="406"/>
                </a:lnTo>
                <a:lnTo>
                  <a:pt x="2095" y="406"/>
                </a:lnTo>
                <a:lnTo>
                  <a:pt x="1587" y="304"/>
                </a:lnTo>
                <a:lnTo>
                  <a:pt x="1549" y="469"/>
                </a:lnTo>
                <a:lnTo>
                  <a:pt x="1320" y="520"/>
                </a:lnTo>
                <a:lnTo>
                  <a:pt x="1524" y="673"/>
                </a:lnTo>
                <a:lnTo>
                  <a:pt x="1943" y="457"/>
                </a:lnTo>
                <a:lnTo>
                  <a:pt x="2247" y="508"/>
                </a:lnTo>
                <a:lnTo>
                  <a:pt x="2413" y="457"/>
                </a:lnTo>
                <a:close/>
              </a:path>
              <a:path w="17145" h="1270">
                <a:moveTo>
                  <a:pt x="2590" y="139"/>
                </a:moveTo>
                <a:lnTo>
                  <a:pt x="2413" y="406"/>
                </a:lnTo>
                <a:lnTo>
                  <a:pt x="2540" y="406"/>
                </a:lnTo>
                <a:lnTo>
                  <a:pt x="2590" y="139"/>
                </a:lnTo>
                <a:close/>
              </a:path>
              <a:path w="17145" h="1270">
                <a:moveTo>
                  <a:pt x="2654" y="177"/>
                </a:moveTo>
                <a:lnTo>
                  <a:pt x="2603" y="330"/>
                </a:lnTo>
                <a:lnTo>
                  <a:pt x="2654" y="177"/>
                </a:lnTo>
                <a:close/>
              </a:path>
              <a:path w="17145" h="1270">
                <a:moveTo>
                  <a:pt x="2692" y="279"/>
                </a:moveTo>
                <a:lnTo>
                  <a:pt x="2540" y="406"/>
                </a:lnTo>
                <a:lnTo>
                  <a:pt x="2667" y="342"/>
                </a:lnTo>
                <a:close/>
              </a:path>
              <a:path w="17145" h="1270">
                <a:moveTo>
                  <a:pt x="3098" y="25"/>
                </a:moveTo>
                <a:lnTo>
                  <a:pt x="2946" y="177"/>
                </a:lnTo>
                <a:lnTo>
                  <a:pt x="3098" y="25"/>
                </a:lnTo>
                <a:close/>
              </a:path>
              <a:path w="17145" h="1270">
                <a:moveTo>
                  <a:pt x="3200" y="228"/>
                </a:moveTo>
                <a:lnTo>
                  <a:pt x="3124" y="0"/>
                </a:lnTo>
                <a:lnTo>
                  <a:pt x="3149" y="139"/>
                </a:lnTo>
                <a:close/>
              </a:path>
              <a:path w="17145" h="1270">
                <a:moveTo>
                  <a:pt x="17081" y="228"/>
                </a:moveTo>
                <a:lnTo>
                  <a:pt x="16967" y="520"/>
                </a:lnTo>
                <a:lnTo>
                  <a:pt x="17056" y="368"/>
                </a:lnTo>
                <a:lnTo>
                  <a:pt x="17081" y="22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" name="object 1944"/>
          <p:cNvSpPr/>
          <p:nvPr/>
        </p:nvSpPr>
        <p:spPr>
          <a:xfrm>
            <a:off x="10147567" y="406255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76" y="520"/>
                </a:moveTo>
                <a:close/>
              </a:path>
              <a:path w="1270" h="1270">
                <a:moveTo>
                  <a:pt x="508" y="584"/>
                </a:moveTo>
                <a:lnTo>
                  <a:pt x="279" y="419"/>
                </a:lnTo>
                <a:lnTo>
                  <a:pt x="330" y="736"/>
                </a:lnTo>
                <a:lnTo>
                  <a:pt x="330" y="482"/>
                </a:lnTo>
                <a:lnTo>
                  <a:pt x="508" y="584"/>
                </a:lnTo>
                <a:close/>
              </a:path>
              <a:path w="1270" h="1270">
                <a:moveTo>
                  <a:pt x="558" y="368"/>
                </a:moveTo>
                <a:lnTo>
                  <a:pt x="533" y="609"/>
                </a:lnTo>
                <a:lnTo>
                  <a:pt x="558" y="368"/>
                </a:lnTo>
                <a:close/>
              </a:path>
              <a:path w="1270" h="1270">
                <a:moveTo>
                  <a:pt x="939" y="0"/>
                </a:moveTo>
                <a:lnTo>
                  <a:pt x="660" y="0"/>
                </a:lnTo>
                <a:lnTo>
                  <a:pt x="723" y="304"/>
                </a:lnTo>
                <a:lnTo>
                  <a:pt x="93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" name="object 1945"/>
          <p:cNvSpPr/>
          <p:nvPr/>
        </p:nvSpPr>
        <p:spPr>
          <a:xfrm>
            <a:off x="10234919" y="441421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27" y="0"/>
                </a:moveTo>
                <a:lnTo>
                  <a:pt x="0" y="254"/>
                </a:lnTo>
                <a:lnTo>
                  <a:pt x="152" y="292"/>
                </a:lnTo>
                <a:lnTo>
                  <a:pt x="101" y="10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" name="object 1946"/>
          <p:cNvSpPr/>
          <p:nvPr/>
        </p:nvSpPr>
        <p:spPr>
          <a:xfrm>
            <a:off x="10254005" y="426257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495" y="0"/>
                </a:moveTo>
                <a:lnTo>
                  <a:pt x="469" y="254"/>
                </a:lnTo>
                <a:lnTo>
                  <a:pt x="253" y="152"/>
                </a:lnTo>
                <a:lnTo>
                  <a:pt x="0" y="76"/>
                </a:lnTo>
                <a:lnTo>
                  <a:pt x="228" y="165"/>
                </a:lnTo>
                <a:lnTo>
                  <a:pt x="380" y="215"/>
                </a:lnTo>
                <a:lnTo>
                  <a:pt x="673" y="88"/>
                </a:lnTo>
                <a:lnTo>
                  <a:pt x="49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" name="object 1947"/>
          <p:cNvSpPr/>
          <p:nvPr/>
        </p:nvSpPr>
        <p:spPr>
          <a:xfrm>
            <a:off x="10479341" y="4240455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3683" y="0"/>
                </a:moveTo>
                <a:lnTo>
                  <a:pt x="774" y="2311"/>
                </a:lnTo>
                <a:lnTo>
                  <a:pt x="0" y="3251"/>
                </a:lnTo>
                <a:lnTo>
                  <a:pt x="660" y="4610"/>
                </a:lnTo>
                <a:lnTo>
                  <a:pt x="495" y="6134"/>
                </a:lnTo>
                <a:lnTo>
                  <a:pt x="2679" y="6019"/>
                </a:lnTo>
                <a:lnTo>
                  <a:pt x="4711" y="6045"/>
                </a:lnTo>
                <a:lnTo>
                  <a:pt x="2870" y="3835"/>
                </a:lnTo>
                <a:lnTo>
                  <a:pt x="3213" y="2794"/>
                </a:lnTo>
                <a:lnTo>
                  <a:pt x="368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object 1948"/>
          <p:cNvSpPr/>
          <p:nvPr/>
        </p:nvSpPr>
        <p:spPr>
          <a:xfrm>
            <a:off x="10351000" y="412821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65" y="0"/>
                </a:moveTo>
                <a:lnTo>
                  <a:pt x="0" y="25"/>
                </a:lnTo>
                <a:lnTo>
                  <a:pt x="330" y="190"/>
                </a:lnTo>
                <a:lnTo>
                  <a:pt x="152" y="6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" name="object 1949"/>
          <p:cNvSpPr/>
          <p:nvPr/>
        </p:nvSpPr>
        <p:spPr>
          <a:xfrm>
            <a:off x="10462755" y="4594847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5" h="27939">
                <a:moveTo>
                  <a:pt x="1320" y="26543"/>
                </a:moveTo>
                <a:lnTo>
                  <a:pt x="711" y="26644"/>
                </a:lnTo>
                <a:lnTo>
                  <a:pt x="0" y="27406"/>
                </a:lnTo>
                <a:lnTo>
                  <a:pt x="1320" y="26543"/>
                </a:lnTo>
                <a:close/>
              </a:path>
              <a:path w="18415" h="27939">
                <a:moveTo>
                  <a:pt x="2451" y="25806"/>
                </a:moveTo>
                <a:lnTo>
                  <a:pt x="1320" y="26543"/>
                </a:lnTo>
                <a:lnTo>
                  <a:pt x="1981" y="26428"/>
                </a:lnTo>
                <a:lnTo>
                  <a:pt x="2451" y="25806"/>
                </a:lnTo>
                <a:close/>
              </a:path>
              <a:path w="18415" h="27939">
                <a:moveTo>
                  <a:pt x="2832" y="25552"/>
                </a:moveTo>
                <a:lnTo>
                  <a:pt x="2692" y="25654"/>
                </a:lnTo>
                <a:lnTo>
                  <a:pt x="2832" y="25654"/>
                </a:lnTo>
                <a:close/>
              </a:path>
              <a:path w="18415" h="27939">
                <a:moveTo>
                  <a:pt x="2946" y="25476"/>
                </a:moveTo>
                <a:lnTo>
                  <a:pt x="2819" y="25450"/>
                </a:lnTo>
                <a:lnTo>
                  <a:pt x="2946" y="25476"/>
                </a:lnTo>
                <a:close/>
              </a:path>
              <a:path w="18415" h="27939">
                <a:moveTo>
                  <a:pt x="3822" y="25247"/>
                </a:moveTo>
                <a:lnTo>
                  <a:pt x="3683" y="25196"/>
                </a:lnTo>
                <a:lnTo>
                  <a:pt x="3289" y="25260"/>
                </a:lnTo>
                <a:lnTo>
                  <a:pt x="2997" y="25450"/>
                </a:lnTo>
                <a:lnTo>
                  <a:pt x="3086" y="25615"/>
                </a:lnTo>
                <a:lnTo>
                  <a:pt x="2832" y="25654"/>
                </a:lnTo>
                <a:lnTo>
                  <a:pt x="2679" y="25679"/>
                </a:lnTo>
                <a:lnTo>
                  <a:pt x="2590" y="26047"/>
                </a:lnTo>
                <a:lnTo>
                  <a:pt x="3136" y="25704"/>
                </a:lnTo>
                <a:lnTo>
                  <a:pt x="3302" y="25603"/>
                </a:lnTo>
                <a:lnTo>
                  <a:pt x="3175" y="25742"/>
                </a:lnTo>
                <a:lnTo>
                  <a:pt x="3289" y="25908"/>
                </a:lnTo>
                <a:lnTo>
                  <a:pt x="3429" y="25603"/>
                </a:lnTo>
                <a:lnTo>
                  <a:pt x="3543" y="25349"/>
                </a:lnTo>
                <a:lnTo>
                  <a:pt x="3822" y="25247"/>
                </a:lnTo>
                <a:close/>
              </a:path>
              <a:path w="18415" h="27939">
                <a:moveTo>
                  <a:pt x="3924" y="25158"/>
                </a:moveTo>
                <a:lnTo>
                  <a:pt x="3695" y="25019"/>
                </a:lnTo>
                <a:lnTo>
                  <a:pt x="3683" y="24599"/>
                </a:lnTo>
                <a:lnTo>
                  <a:pt x="3187" y="24955"/>
                </a:lnTo>
                <a:lnTo>
                  <a:pt x="3683" y="25196"/>
                </a:lnTo>
                <a:lnTo>
                  <a:pt x="3924" y="25158"/>
                </a:lnTo>
                <a:close/>
              </a:path>
              <a:path w="18415" h="27939">
                <a:moveTo>
                  <a:pt x="4826" y="25019"/>
                </a:moveTo>
                <a:lnTo>
                  <a:pt x="3924" y="25158"/>
                </a:lnTo>
                <a:lnTo>
                  <a:pt x="4076" y="25247"/>
                </a:lnTo>
                <a:lnTo>
                  <a:pt x="4826" y="25019"/>
                </a:lnTo>
                <a:close/>
              </a:path>
              <a:path w="18415" h="27939">
                <a:moveTo>
                  <a:pt x="5118" y="24003"/>
                </a:moveTo>
                <a:lnTo>
                  <a:pt x="4826" y="24091"/>
                </a:lnTo>
                <a:lnTo>
                  <a:pt x="4000" y="24460"/>
                </a:lnTo>
                <a:lnTo>
                  <a:pt x="3695" y="24676"/>
                </a:lnTo>
                <a:lnTo>
                  <a:pt x="4089" y="24549"/>
                </a:lnTo>
                <a:lnTo>
                  <a:pt x="4724" y="24396"/>
                </a:lnTo>
                <a:lnTo>
                  <a:pt x="4991" y="24079"/>
                </a:lnTo>
                <a:lnTo>
                  <a:pt x="5118" y="24003"/>
                </a:lnTo>
                <a:close/>
              </a:path>
              <a:path w="18415" h="27939">
                <a:moveTo>
                  <a:pt x="5435" y="23964"/>
                </a:moveTo>
                <a:lnTo>
                  <a:pt x="5118" y="24003"/>
                </a:lnTo>
                <a:lnTo>
                  <a:pt x="5257" y="23964"/>
                </a:lnTo>
                <a:lnTo>
                  <a:pt x="5435" y="23964"/>
                </a:lnTo>
                <a:close/>
              </a:path>
              <a:path w="18415" h="27939">
                <a:moveTo>
                  <a:pt x="7112" y="317"/>
                </a:moveTo>
                <a:lnTo>
                  <a:pt x="6184" y="0"/>
                </a:lnTo>
                <a:lnTo>
                  <a:pt x="6413" y="533"/>
                </a:lnTo>
                <a:lnTo>
                  <a:pt x="7112" y="317"/>
                </a:lnTo>
                <a:close/>
              </a:path>
              <a:path w="18415" h="27939">
                <a:moveTo>
                  <a:pt x="7264" y="279"/>
                </a:moveTo>
                <a:lnTo>
                  <a:pt x="7112" y="317"/>
                </a:lnTo>
                <a:lnTo>
                  <a:pt x="7251" y="368"/>
                </a:lnTo>
                <a:close/>
              </a:path>
              <a:path w="18415" h="27939">
                <a:moveTo>
                  <a:pt x="10388" y="23660"/>
                </a:moveTo>
                <a:lnTo>
                  <a:pt x="9258" y="23660"/>
                </a:lnTo>
                <a:lnTo>
                  <a:pt x="8013" y="23660"/>
                </a:lnTo>
                <a:lnTo>
                  <a:pt x="8293" y="24206"/>
                </a:lnTo>
                <a:lnTo>
                  <a:pt x="7658" y="24206"/>
                </a:lnTo>
                <a:lnTo>
                  <a:pt x="7797" y="23545"/>
                </a:lnTo>
                <a:lnTo>
                  <a:pt x="7302" y="24320"/>
                </a:lnTo>
                <a:lnTo>
                  <a:pt x="6134" y="24003"/>
                </a:lnTo>
                <a:lnTo>
                  <a:pt x="5435" y="23964"/>
                </a:lnTo>
                <a:lnTo>
                  <a:pt x="5803" y="24625"/>
                </a:lnTo>
                <a:lnTo>
                  <a:pt x="5003" y="24180"/>
                </a:lnTo>
                <a:lnTo>
                  <a:pt x="4953" y="24676"/>
                </a:lnTo>
                <a:lnTo>
                  <a:pt x="4826" y="25019"/>
                </a:lnTo>
                <a:lnTo>
                  <a:pt x="7404" y="24625"/>
                </a:lnTo>
                <a:lnTo>
                  <a:pt x="8470" y="24460"/>
                </a:lnTo>
                <a:lnTo>
                  <a:pt x="8801" y="24320"/>
                </a:lnTo>
                <a:lnTo>
                  <a:pt x="9080" y="24206"/>
                </a:lnTo>
                <a:lnTo>
                  <a:pt x="10388" y="23660"/>
                </a:lnTo>
                <a:close/>
              </a:path>
              <a:path w="18415" h="27939">
                <a:moveTo>
                  <a:pt x="11798" y="23075"/>
                </a:moveTo>
                <a:lnTo>
                  <a:pt x="10642" y="23380"/>
                </a:lnTo>
                <a:lnTo>
                  <a:pt x="9626" y="23583"/>
                </a:lnTo>
                <a:lnTo>
                  <a:pt x="10579" y="23583"/>
                </a:lnTo>
                <a:lnTo>
                  <a:pt x="11798" y="23075"/>
                </a:lnTo>
                <a:close/>
              </a:path>
              <a:path w="18415" h="27939">
                <a:moveTo>
                  <a:pt x="18046" y="800"/>
                </a:moveTo>
                <a:lnTo>
                  <a:pt x="14185" y="787"/>
                </a:lnTo>
                <a:lnTo>
                  <a:pt x="9842" y="1282"/>
                </a:lnTo>
                <a:lnTo>
                  <a:pt x="8216" y="711"/>
                </a:lnTo>
                <a:lnTo>
                  <a:pt x="7251" y="368"/>
                </a:lnTo>
                <a:lnTo>
                  <a:pt x="7188" y="990"/>
                </a:lnTo>
                <a:lnTo>
                  <a:pt x="7493" y="774"/>
                </a:lnTo>
                <a:lnTo>
                  <a:pt x="7874" y="711"/>
                </a:lnTo>
                <a:lnTo>
                  <a:pt x="8089" y="1130"/>
                </a:lnTo>
                <a:lnTo>
                  <a:pt x="8394" y="1562"/>
                </a:lnTo>
                <a:lnTo>
                  <a:pt x="7391" y="1803"/>
                </a:lnTo>
                <a:lnTo>
                  <a:pt x="7950" y="1892"/>
                </a:lnTo>
                <a:lnTo>
                  <a:pt x="9613" y="2616"/>
                </a:lnTo>
                <a:lnTo>
                  <a:pt x="9194" y="2374"/>
                </a:lnTo>
                <a:lnTo>
                  <a:pt x="10947" y="1739"/>
                </a:lnTo>
                <a:lnTo>
                  <a:pt x="11785" y="1638"/>
                </a:lnTo>
                <a:lnTo>
                  <a:pt x="12293" y="2514"/>
                </a:lnTo>
                <a:lnTo>
                  <a:pt x="12992" y="2908"/>
                </a:lnTo>
                <a:lnTo>
                  <a:pt x="13690" y="2959"/>
                </a:lnTo>
                <a:lnTo>
                  <a:pt x="14528" y="2616"/>
                </a:lnTo>
                <a:lnTo>
                  <a:pt x="15240" y="2819"/>
                </a:lnTo>
                <a:lnTo>
                  <a:pt x="18008" y="4178"/>
                </a:lnTo>
                <a:lnTo>
                  <a:pt x="17246" y="3098"/>
                </a:lnTo>
                <a:lnTo>
                  <a:pt x="17411" y="2616"/>
                </a:lnTo>
                <a:lnTo>
                  <a:pt x="17754" y="1638"/>
                </a:lnTo>
                <a:lnTo>
                  <a:pt x="17881" y="1282"/>
                </a:lnTo>
                <a:lnTo>
                  <a:pt x="18046" y="80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50" name="object 1950"/>
          <p:cNvGrpSpPr/>
          <p:nvPr/>
        </p:nvGrpSpPr>
        <p:grpSpPr>
          <a:xfrm>
            <a:off x="303140" y="1960510"/>
            <a:ext cx="10130155" cy="5207000"/>
            <a:chOff x="303386" y="1929016"/>
            <a:chExt cx="10130155" cy="5207000"/>
          </a:xfrm>
        </p:grpSpPr>
        <p:sp>
          <p:nvSpPr>
            <p:cNvPr id="1951" name="object 1951"/>
            <p:cNvSpPr/>
            <p:nvPr/>
          </p:nvSpPr>
          <p:spPr>
            <a:xfrm>
              <a:off x="303377" y="1929028"/>
              <a:ext cx="10130155" cy="5207000"/>
            </a:xfrm>
            <a:custGeom>
              <a:avLst/>
              <a:gdLst/>
              <a:ahLst/>
              <a:cxnLst/>
              <a:rect l="l" t="t" r="r" b="b"/>
              <a:pathLst>
                <a:path w="10130155" h="5207000">
                  <a:moveTo>
                    <a:pt x="2997" y="3657511"/>
                  </a:moveTo>
                  <a:lnTo>
                    <a:pt x="2540" y="3644900"/>
                  </a:lnTo>
                  <a:lnTo>
                    <a:pt x="2946" y="3657600"/>
                  </a:lnTo>
                  <a:close/>
                </a:path>
                <a:path w="10130155" h="5207000">
                  <a:moveTo>
                    <a:pt x="70154" y="3302000"/>
                  </a:moveTo>
                  <a:lnTo>
                    <a:pt x="65735" y="3289300"/>
                  </a:lnTo>
                  <a:lnTo>
                    <a:pt x="64909" y="3302000"/>
                  </a:lnTo>
                  <a:lnTo>
                    <a:pt x="70154" y="3302000"/>
                  </a:lnTo>
                  <a:close/>
                </a:path>
                <a:path w="10130155" h="5207000">
                  <a:moveTo>
                    <a:pt x="235178" y="1892300"/>
                  </a:moveTo>
                  <a:lnTo>
                    <a:pt x="234899" y="1879600"/>
                  </a:lnTo>
                  <a:lnTo>
                    <a:pt x="234632" y="1879600"/>
                  </a:lnTo>
                  <a:lnTo>
                    <a:pt x="234645" y="1892300"/>
                  </a:lnTo>
                  <a:lnTo>
                    <a:pt x="235178" y="1892300"/>
                  </a:lnTo>
                  <a:close/>
                </a:path>
                <a:path w="10130155" h="5207000">
                  <a:moveTo>
                    <a:pt x="286956" y="2387600"/>
                  </a:moveTo>
                  <a:lnTo>
                    <a:pt x="286410" y="2387600"/>
                  </a:lnTo>
                  <a:lnTo>
                    <a:pt x="286715" y="2400300"/>
                  </a:lnTo>
                  <a:lnTo>
                    <a:pt x="286956" y="2387600"/>
                  </a:lnTo>
                  <a:close/>
                </a:path>
                <a:path w="10130155" h="5207000">
                  <a:moveTo>
                    <a:pt x="287540" y="2400300"/>
                  </a:moveTo>
                  <a:lnTo>
                    <a:pt x="287477" y="2387600"/>
                  </a:lnTo>
                  <a:lnTo>
                    <a:pt x="286956" y="2387600"/>
                  </a:lnTo>
                  <a:lnTo>
                    <a:pt x="287108" y="2400300"/>
                  </a:lnTo>
                  <a:lnTo>
                    <a:pt x="287540" y="2400300"/>
                  </a:lnTo>
                  <a:close/>
                </a:path>
                <a:path w="10130155" h="5207000">
                  <a:moveTo>
                    <a:pt x="289331" y="2400300"/>
                  </a:moveTo>
                  <a:lnTo>
                    <a:pt x="289064" y="2387600"/>
                  </a:lnTo>
                  <a:lnTo>
                    <a:pt x="288925" y="2400300"/>
                  </a:lnTo>
                  <a:lnTo>
                    <a:pt x="289331" y="2400300"/>
                  </a:lnTo>
                  <a:close/>
                </a:path>
                <a:path w="10130155" h="5207000">
                  <a:moveTo>
                    <a:pt x="296824" y="2425700"/>
                  </a:moveTo>
                  <a:lnTo>
                    <a:pt x="296786" y="2413000"/>
                  </a:lnTo>
                  <a:lnTo>
                    <a:pt x="296608" y="2413000"/>
                  </a:lnTo>
                  <a:lnTo>
                    <a:pt x="296824" y="2425700"/>
                  </a:lnTo>
                  <a:close/>
                </a:path>
                <a:path w="10130155" h="5207000">
                  <a:moveTo>
                    <a:pt x="310095" y="2425700"/>
                  </a:moveTo>
                  <a:lnTo>
                    <a:pt x="309854" y="2432748"/>
                  </a:lnTo>
                  <a:lnTo>
                    <a:pt x="309956" y="2438400"/>
                  </a:lnTo>
                  <a:lnTo>
                    <a:pt x="310095" y="2425700"/>
                  </a:lnTo>
                  <a:close/>
                </a:path>
                <a:path w="10130155" h="5207000">
                  <a:moveTo>
                    <a:pt x="319836" y="2038743"/>
                  </a:moveTo>
                  <a:lnTo>
                    <a:pt x="319747" y="2038959"/>
                  </a:lnTo>
                  <a:lnTo>
                    <a:pt x="319836" y="2038743"/>
                  </a:lnTo>
                  <a:close/>
                </a:path>
                <a:path w="10130155" h="5207000">
                  <a:moveTo>
                    <a:pt x="323176" y="2037588"/>
                  </a:moveTo>
                  <a:lnTo>
                    <a:pt x="322986" y="2037575"/>
                  </a:lnTo>
                  <a:lnTo>
                    <a:pt x="322948" y="2037765"/>
                  </a:lnTo>
                  <a:lnTo>
                    <a:pt x="323176" y="2037588"/>
                  </a:lnTo>
                  <a:close/>
                </a:path>
                <a:path w="10130155" h="5207000">
                  <a:moveTo>
                    <a:pt x="325399" y="2451100"/>
                  </a:moveTo>
                  <a:lnTo>
                    <a:pt x="325335" y="2438400"/>
                  </a:lnTo>
                  <a:lnTo>
                    <a:pt x="325208" y="2451100"/>
                  </a:lnTo>
                  <a:lnTo>
                    <a:pt x="325399" y="2451100"/>
                  </a:lnTo>
                  <a:close/>
                </a:path>
                <a:path w="10130155" h="5207000">
                  <a:moveTo>
                    <a:pt x="331939" y="2438400"/>
                  </a:moveTo>
                  <a:lnTo>
                    <a:pt x="331939" y="2443162"/>
                  </a:lnTo>
                  <a:lnTo>
                    <a:pt x="331939" y="2438400"/>
                  </a:lnTo>
                  <a:close/>
                </a:path>
                <a:path w="10130155" h="5207000">
                  <a:moveTo>
                    <a:pt x="334010" y="2438400"/>
                  </a:moveTo>
                  <a:lnTo>
                    <a:pt x="333679" y="2438400"/>
                  </a:lnTo>
                  <a:lnTo>
                    <a:pt x="333705" y="2451100"/>
                  </a:lnTo>
                  <a:lnTo>
                    <a:pt x="334010" y="2438400"/>
                  </a:lnTo>
                  <a:close/>
                </a:path>
                <a:path w="10130155" h="5207000">
                  <a:moveTo>
                    <a:pt x="336232" y="2451100"/>
                  </a:moveTo>
                  <a:lnTo>
                    <a:pt x="335953" y="2438400"/>
                  </a:lnTo>
                  <a:lnTo>
                    <a:pt x="335356" y="2438400"/>
                  </a:lnTo>
                  <a:lnTo>
                    <a:pt x="336232" y="2451100"/>
                  </a:lnTo>
                  <a:close/>
                </a:path>
                <a:path w="10130155" h="5207000">
                  <a:moveTo>
                    <a:pt x="349097" y="2476500"/>
                  </a:moveTo>
                  <a:lnTo>
                    <a:pt x="349072" y="2479040"/>
                  </a:lnTo>
                  <a:lnTo>
                    <a:pt x="349097" y="2476500"/>
                  </a:lnTo>
                  <a:close/>
                </a:path>
                <a:path w="10130155" h="5207000">
                  <a:moveTo>
                    <a:pt x="349135" y="2489200"/>
                  </a:moveTo>
                  <a:lnTo>
                    <a:pt x="349072" y="2479040"/>
                  </a:lnTo>
                  <a:lnTo>
                    <a:pt x="348983" y="2489200"/>
                  </a:lnTo>
                  <a:lnTo>
                    <a:pt x="349135" y="2489200"/>
                  </a:lnTo>
                  <a:close/>
                </a:path>
                <a:path w="10130155" h="5207000">
                  <a:moveTo>
                    <a:pt x="349656" y="2476500"/>
                  </a:moveTo>
                  <a:lnTo>
                    <a:pt x="349440" y="2489200"/>
                  </a:lnTo>
                  <a:lnTo>
                    <a:pt x="349656" y="2476500"/>
                  </a:lnTo>
                  <a:close/>
                </a:path>
                <a:path w="10130155" h="5207000">
                  <a:moveTo>
                    <a:pt x="350113" y="2476500"/>
                  </a:moveTo>
                  <a:lnTo>
                    <a:pt x="349542" y="2489200"/>
                  </a:lnTo>
                  <a:lnTo>
                    <a:pt x="350113" y="2476500"/>
                  </a:lnTo>
                  <a:close/>
                </a:path>
                <a:path w="10130155" h="5207000">
                  <a:moveTo>
                    <a:pt x="354838" y="2463800"/>
                  </a:moveTo>
                  <a:lnTo>
                    <a:pt x="351015" y="2463800"/>
                  </a:lnTo>
                  <a:lnTo>
                    <a:pt x="350888" y="2476500"/>
                  </a:lnTo>
                  <a:lnTo>
                    <a:pt x="354698" y="2476500"/>
                  </a:lnTo>
                  <a:lnTo>
                    <a:pt x="354838" y="2463800"/>
                  </a:lnTo>
                  <a:close/>
                </a:path>
                <a:path w="10130155" h="5207000">
                  <a:moveTo>
                    <a:pt x="356387" y="2463800"/>
                  </a:moveTo>
                  <a:lnTo>
                    <a:pt x="354838" y="2463800"/>
                  </a:lnTo>
                  <a:lnTo>
                    <a:pt x="355142" y="2476500"/>
                  </a:lnTo>
                  <a:lnTo>
                    <a:pt x="356184" y="2476500"/>
                  </a:lnTo>
                  <a:lnTo>
                    <a:pt x="356387" y="2463800"/>
                  </a:lnTo>
                  <a:close/>
                </a:path>
                <a:path w="10130155" h="5207000">
                  <a:moveTo>
                    <a:pt x="356527" y="2433739"/>
                  </a:moveTo>
                  <a:lnTo>
                    <a:pt x="356450" y="2425700"/>
                  </a:lnTo>
                  <a:lnTo>
                    <a:pt x="356209" y="2425700"/>
                  </a:lnTo>
                  <a:lnTo>
                    <a:pt x="356527" y="2433739"/>
                  </a:lnTo>
                  <a:close/>
                </a:path>
                <a:path w="10130155" h="5207000">
                  <a:moveTo>
                    <a:pt x="356704" y="2438400"/>
                  </a:moveTo>
                  <a:lnTo>
                    <a:pt x="356527" y="2433739"/>
                  </a:lnTo>
                  <a:lnTo>
                    <a:pt x="356565" y="2438400"/>
                  </a:lnTo>
                  <a:lnTo>
                    <a:pt x="356704" y="2438400"/>
                  </a:lnTo>
                  <a:close/>
                </a:path>
                <a:path w="10130155" h="5207000">
                  <a:moveTo>
                    <a:pt x="357466" y="2463800"/>
                  </a:moveTo>
                  <a:lnTo>
                    <a:pt x="357060" y="2463800"/>
                  </a:lnTo>
                  <a:lnTo>
                    <a:pt x="357238" y="2476500"/>
                  </a:lnTo>
                  <a:lnTo>
                    <a:pt x="357466" y="2463800"/>
                  </a:lnTo>
                  <a:close/>
                </a:path>
                <a:path w="10130155" h="5207000">
                  <a:moveTo>
                    <a:pt x="371690" y="2438400"/>
                  </a:moveTo>
                  <a:lnTo>
                    <a:pt x="371055" y="2425700"/>
                  </a:lnTo>
                  <a:lnTo>
                    <a:pt x="371233" y="2438400"/>
                  </a:lnTo>
                  <a:lnTo>
                    <a:pt x="371690" y="2438400"/>
                  </a:lnTo>
                  <a:close/>
                </a:path>
                <a:path w="10130155" h="5207000">
                  <a:moveTo>
                    <a:pt x="398119" y="4228401"/>
                  </a:moveTo>
                  <a:lnTo>
                    <a:pt x="397090" y="4229100"/>
                  </a:lnTo>
                  <a:lnTo>
                    <a:pt x="398056" y="4229100"/>
                  </a:lnTo>
                  <a:lnTo>
                    <a:pt x="398119" y="4228401"/>
                  </a:lnTo>
                  <a:close/>
                </a:path>
                <a:path w="10130155" h="5207000">
                  <a:moveTo>
                    <a:pt x="427761" y="2661501"/>
                  </a:moveTo>
                  <a:lnTo>
                    <a:pt x="427634" y="2661526"/>
                  </a:lnTo>
                  <a:lnTo>
                    <a:pt x="427761" y="2661501"/>
                  </a:lnTo>
                  <a:close/>
                </a:path>
                <a:path w="10130155" h="5207000">
                  <a:moveTo>
                    <a:pt x="430911" y="2616200"/>
                  </a:moveTo>
                  <a:lnTo>
                    <a:pt x="430364" y="2603500"/>
                  </a:lnTo>
                  <a:lnTo>
                    <a:pt x="430339" y="2605252"/>
                  </a:lnTo>
                  <a:lnTo>
                    <a:pt x="430911" y="2616200"/>
                  </a:lnTo>
                  <a:close/>
                </a:path>
                <a:path w="10130155" h="5207000">
                  <a:moveTo>
                    <a:pt x="439254" y="2578100"/>
                  </a:moveTo>
                  <a:lnTo>
                    <a:pt x="439064" y="2565400"/>
                  </a:lnTo>
                  <a:lnTo>
                    <a:pt x="438772" y="2565400"/>
                  </a:lnTo>
                  <a:lnTo>
                    <a:pt x="439254" y="2578100"/>
                  </a:lnTo>
                  <a:close/>
                </a:path>
                <a:path w="10130155" h="5207000">
                  <a:moveTo>
                    <a:pt x="442556" y="2590800"/>
                  </a:moveTo>
                  <a:lnTo>
                    <a:pt x="442518" y="2578100"/>
                  </a:lnTo>
                  <a:lnTo>
                    <a:pt x="442214" y="2590800"/>
                  </a:lnTo>
                  <a:lnTo>
                    <a:pt x="442556" y="2590800"/>
                  </a:lnTo>
                  <a:close/>
                </a:path>
                <a:path w="10130155" h="5207000">
                  <a:moveTo>
                    <a:pt x="443992" y="2590800"/>
                  </a:moveTo>
                  <a:lnTo>
                    <a:pt x="443877" y="2578100"/>
                  </a:lnTo>
                  <a:lnTo>
                    <a:pt x="443725" y="2578100"/>
                  </a:lnTo>
                  <a:lnTo>
                    <a:pt x="442963" y="2590800"/>
                  </a:lnTo>
                  <a:lnTo>
                    <a:pt x="443992" y="2590800"/>
                  </a:lnTo>
                  <a:close/>
                </a:path>
                <a:path w="10130155" h="5207000">
                  <a:moveTo>
                    <a:pt x="449148" y="2006600"/>
                  </a:moveTo>
                  <a:lnTo>
                    <a:pt x="448373" y="2006600"/>
                  </a:lnTo>
                  <a:lnTo>
                    <a:pt x="448437" y="2019300"/>
                  </a:lnTo>
                  <a:lnTo>
                    <a:pt x="449148" y="2006600"/>
                  </a:lnTo>
                  <a:close/>
                </a:path>
                <a:path w="10130155" h="5207000">
                  <a:moveTo>
                    <a:pt x="450621" y="2768600"/>
                  </a:moveTo>
                  <a:lnTo>
                    <a:pt x="450405" y="2755900"/>
                  </a:lnTo>
                  <a:lnTo>
                    <a:pt x="450164" y="2755900"/>
                  </a:lnTo>
                  <a:lnTo>
                    <a:pt x="450113" y="2768600"/>
                  </a:lnTo>
                  <a:lnTo>
                    <a:pt x="450481" y="2768600"/>
                  </a:lnTo>
                  <a:lnTo>
                    <a:pt x="450621" y="2768600"/>
                  </a:lnTo>
                  <a:close/>
                </a:path>
                <a:path w="10130155" h="5207000">
                  <a:moveTo>
                    <a:pt x="496798" y="2019300"/>
                  </a:moveTo>
                  <a:lnTo>
                    <a:pt x="496620" y="2019300"/>
                  </a:lnTo>
                  <a:lnTo>
                    <a:pt x="496773" y="2032000"/>
                  </a:lnTo>
                  <a:lnTo>
                    <a:pt x="496798" y="2019300"/>
                  </a:lnTo>
                  <a:close/>
                </a:path>
                <a:path w="10130155" h="5207000">
                  <a:moveTo>
                    <a:pt x="519684" y="2035962"/>
                  </a:moveTo>
                  <a:lnTo>
                    <a:pt x="519582" y="2036089"/>
                  </a:lnTo>
                  <a:lnTo>
                    <a:pt x="519633" y="2036241"/>
                  </a:lnTo>
                  <a:lnTo>
                    <a:pt x="519658" y="2036064"/>
                  </a:lnTo>
                  <a:close/>
                </a:path>
                <a:path w="10130155" h="5207000">
                  <a:moveTo>
                    <a:pt x="520547" y="2042287"/>
                  </a:moveTo>
                  <a:lnTo>
                    <a:pt x="520496" y="2042147"/>
                  </a:lnTo>
                  <a:lnTo>
                    <a:pt x="520369" y="2042375"/>
                  </a:lnTo>
                  <a:lnTo>
                    <a:pt x="520293" y="2042528"/>
                  </a:lnTo>
                  <a:lnTo>
                    <a:pt x="520458" y="2042363"/>
                  </a:lnTo>
                  <a:close/>
                </a:path>
                <a:path w="10130155" h="5207000">
                  <a:moveTo>
                    <a:pt x="538149" y="2692400"/>
                  </a:moveTo>
                  <a:lnTo>
                    <a:pt x="538010" y="2692400"/>
                  </a:lnTo>
                  <a:lnTo>
                    <a:pt x="537984" y="2701925"/>
                  </a:lnTo>
                  <a:lnTo>
                    <a:pt x="537972" y="2705100"/>
                  </a:lnTo>
                  <a:lnTo>
                    <a:pt x="538149" y="2692400"/>
                  </a:lnTo>
                  <a:close/>
                </a:path>
                <a:path w="10130155" h="5207000">
                  <a:moveTo>
                    <a:pt x="630593" y="4876800"/>
                  </a:moveTo>
                  <a:lnTo>
                    <a:pt x="618540" y="4864100"/>
                  </a:lnTo>
                  <a:lnTo>
                    <a:pt x="622122" y="4876800"/>
                  </a:lnTo>
                  <a:lnTo>
                    <a:pt x="630593" y="4876800"/>
                  </a:lnTo>
                  <a:close/>
                </a:path>
                <a:path w="10130155" h="5207000">
                  <a:moveTo>
                    <a:pt x="644639" y="2146300"/>
                  </a:moveTo>
                  <a:lnTo>
                    <a:pt x="644410" y="2146300"/>
                  </a:lnTo>
                  <a:lnTo>
                    <a:pt x="644588" y="2151494"/>
                  </a:lnTo>
                  <a:lnTo>
                    <a:pt x="644639" y="2146300"/>
                  </a:lnTo>
                  <a:close/>
                </a:path>
                <a:path w="10130155" h="5207000">
                  <a:moveTo>
                    <a:pt x="685457" y="4457700"/>
                  </a:moveTo>
                  <a:lnTo>
                    <a:pt x="685292" y="4457446"/>
                  </a:lnTo>
                  <a:lnTo>
                    <a:pt x="685063" y="4457700"/>
                  </a:lnTo>
                  <a:lnTo>
                    <a:pt x="685457" y="4457700"/>
                  </a:lnTo>
                  <a:close/>
                </a:path>
                <a:path w="10130155" h="5207000">
                  <a:moveTo>
                    <a:pt x="708926" y="4749800"/>
                  </a:moveTo>
                  <a:lnTo>
                    <a:pt x="708799" y="4749800"/>
                  </a:lnTo>
                  <a:lnTo>
                    <a:pt x="708825" y="4749927"/>
                  </a:lnTo>
                  <a:lnTo>
                    <a:pt x="708926" y="4749800"/>
                  </a:lnTo>
                  <a:close/>
                </a:path>
                <a:path w="10130155" h="5207000">
                  <a:moveTo>
                    <a:pt x="711733" y="4711700"/>
                  </a:moveTo>
                  <a:lnTo>
                    <a:pt x="711644" y="4711547"/>
                  </a:lnTo>
                  <a:lnTo>
                    <a:pt x="711492" y="4711700"/>
                  </a:lnTo>
                  <a:lnTo>
                    <a:pt x="711733" y="4711700"/>
                  </a:lnTo>
                  <a:close/>
                </a:path>
                <a:path w="10130155" h="5207000">
                  <a:moveTo>
                    <a:pt x="734669" y="2184400"/>
                  </a:moveTo>
                  <a:lnTo>
                    <a:pt x="734072" y="2184400"/>
                  </a:lnTo>
                  <a:lnTo>
                    <a:pt x="734263" y="2197100"/>
                  </a:lnTo>
                  <a:lnTo>
                    <a:pt x="734669" y="2184400"/>
                  </a:lnTo>
                  <a:close/>
                </a:path>
                <a:path w="10130155" h="5207000">
                  <a:moveTo>
                    <a:pt x="737450" y="2197100"/>
                  </a:moveTo>
                  <a:lnTo>
                    <a:pt x="737400" y="2184400"/>
                  </a:lnTo>
                  <a:lnTo>
                    <a:pt x="734669" y="2184400"/>
                  </a:lnTo>
                  <a:lnTo>
                    <a:pt x="734847" y="2197100"/>
                  </a:lnTo>
                  <a:lnTo>
                    <a:pt x="737450" y="2197100"/>
                  </a:lnTo>
                  <a:close/>
                </a:path>
                <a:path w="10130155" h="5207000">
                  <a:moveTo>
                    <a:pt x="738162" y="2197100"/>
                  </a:moveTo>
                  <a:lnTo>
                    <a:pt x="737920" y="2184400"/>
                  </a:lnTo>
                  <a:lnTo>
                    <a:pt x="737565" y="2184400"/>
                  </a:lnTo>
                  <a:lnTo>
                    <a:pt x="737450" y="2197100"/>
                  </a:lnTo>
                  <a:lnTo>
                    <a:pt x="738162" y="2197100"/>
                  </a:lnTo>
                  <a:close/>
                </a:path>
                <a:path w="10130155" h="5207000">
                  <a:moveTo>
                    <a:pt x="766216" y="2222500"/>
                  </a:moveTo>
                  <a:lnTo>
                    <a:pt x="765632" y="2222500"/>
                  </a:lnTo>
                  <a:lnTo>
                    <a:pt x="765937" y="2235060"/>
                  </a:lnTo>
                  <a:lnTo>
                    <a:pt x="766216" y="2222500"/>
                  </a:lnTo>
                  <a:close/>
                </a:path>
                <a:path w="10130155" h="5207000">
                  <a:moveTo>
                    <a:pt x="766876" y="2222500"/>
                  </a:moveTo>
                  <a:lnTo>
                    <a:pt x="765937" y="2235060"/>
                  </a:lnTo>
                  <a:lnTo>
                    <a:pt x="765937" y="2235200"/>
                  </a:lnTo>
                  <a:lnTo>
                    <a:pt x="766292" y="2235200"/>
                  </a:lnTo>
                  <a:lnTo>
                    <a:pt x="766876" y="2222500"/>
                  </a:lnTo>
                  <a:close/>
                </a:path>
                <a:path w="10130155" h="5207000">
                  <a:moveTo>
                    <a:pt x="767308" y="2235200"/>
                  </a:moveTo>
                  <a:lnTo>
                    <a:pt x="767067" y="2222500"/>
                  </a:lnTo>
                  <a:lnTo>
                    <a:pt x="766813" y="2235200"/>
                  </a:lnTo>
                  <a:lnTo>
                    <a:pt x="767308" y="2235200"/>
                  </a:lnTo>
                  <a:close/>
                </a:path>
                <a:path w="10130155" h="5207000">
                  <a:moveTo>
                    <a:pt x="767664" y="2235200"/>
                  </a:moveTo>
                  <a:lnTo>
                    <a:pt x="767334" y="2222500"/>
                  </a:lnTo>
                  <a:lnTo>
                    <a:pt x="767613" y="2235200"/>
                  </a:lnTo>
                  <a:close/>
                </a:path>
                <a:path w="10130155" h="5207000">
                  <a:moveTo>
                    <a:pt x="769073" y="2222500"/>
                  </a:moveTo>
                  <a:lnTo>
                    <a:pt x="767435" y="2222500"/>
                  </a:lnTo>
                  <a:lnTo>
                    <a:pt x="767664" y="2235200"/>
                  </a:lnTo>
                  <a:lnTo>
                    <a:pt x="768007" y="2235200"/>
                  </a:lnTo>
                  <a:lnTo>
                    <a:pt x="769073" y="2222500"/>
                  </a:lnTo>
                  <a:close/>
                </a:path>
                <a:path w="10130155" h="5207000">
                  <a:moveTo>
                    <a:pt x="770369" y="2235200"/>
                  </a:moveTo>
                  <a:lnTo>
                    <a:pt x="770305" y="2222500"/>
                  </a:lnTo>
                  <a:lnTo>
                    <a:pt x="769467" y="2222500"/>
                  </a:lnTo>
                  <a:lnTo>
                    <a:pt x="769505" y="2235200"/>
                  </a:lnTo>
                  <a:lnTo>
                    <a:pt x="770369" y="2235200"/>
                  </a:lnTo>
                  <a:close/>
                </a:path>
                <a:path w="10130155" h="5207000">
                  <a:moveTo>
                    <a:pt x="836714" y="2336800"/>
                  </a:moveTo>
                  <a:lnTo>
                    <a:pt x="836383" y="2336800"/>
                  </a:lnTo>
                  <a:lnTo>
                    <a:pt x="836345" y="2341257"/>
                  </a:lnTo>
                  <a:lnTo>
                    <a:pt x="836714" y="2336800"/>
                  </a:lnTo>
                  <a:close/>
                </a:path>
                <a:path w="10130155" h="5207000">
                  <a:moveTo>
                    <a:pt x="994219" y="2349500"/>
                  </a:moveTo>
                  <a:lnTo>
                    <a:pt x="994143" y="2349093"/>
                  </a:lnTo>
                  <a:lnTo>
                    <a:pt x="994067" y="2349500"/>
                  </a:lnTo>
                  <a:lnTo>
                    <a:pt x="994219" y="2349500"/>
                  </a:lnTo>
                  <a:close/>
                </a:path>
                <a:path w="10130155" h="5207000">
                  <a:moveTo>
                    <a:pt x="1113256" y="2379992"/>
                  </a:moveTo>
                  <a:lnTo>
                    <a:pt x="1113243" y="2374900"/>
                  </a:lnTo>
                  <a:lnTo>
                    <a:pt x="1113040" y="2379167"/>
                  </a:lnTo>
                  <a:lnTo>
                    <a:pt x="1113256" y="2379992"/>
                  </a:lnTo>
                  <a:close/>
                </a:path>
                <a:path w="10130155" h="5207000">
                  <a:moveTo>
                    <a:pt x="1115822" y="2131276"/>
                  </a:moveTo>
                  <a:lnTo>
                    <a:pt x="1111783" y="2120900"/>
                  </a:lnTo>
                  <a:lnTo>
                    <a:pt x="1106906" y="2120900"/>
                  </a:lnTo>
                  <a:lnTo>
                    <a:pt x="1109027" y="2128482"/>
                  </a:lnTo>
                  <a:lnTo>
                    <a:pt x="1115822" y="2131276"/>
                  </a:lnTo>
                  <a:close/>
                </a:path>
                <a:path w="10130155" h="5207000">
                  <a:moveTo>
                    <a:pt x="1121460" y="2133600"/>
                  </a:moveTo>
                  <a:lnTo>
                    <a:pt x="1115822" y="2131276"/>
                  </a:lnTo>
                  <a:lnTo>
                    <a:pt x="1116723" y="2133600"/>
                  </a:lnTo>
                  <a:lnTo>
                    <a:pt x="1121460" y="2133600"/>
                  </a:lnTo>
                  <a:close/>
                </a:path>
                <a:path w="10130155" h="5207000">
                  <a:moveTo>
                    <a:pt x="1291107" y="2222500"/>
                  </a:moveTo>
                  <a:lnTo>
                    <a:pt x="1288529" y="2209800"/>
                  </a:lnTo>
                  <a:lnTo>
                    <a:pt x="1286598" y="2209800"/>
                  </a:lnTo>
                  <a:lnTo>
                    <a:pt x="1284846" y="2222500"/>
                  </a:lnTo>
                  <a:lnTo>
                    <a:pt x="1291107" y="2222500"/>
                  </a:lnTo>
                  <a:close/>
                </a:path>
                <a:path w="10130155" h="5207000">
                  <a:moveTo>
                    <a:pt x="1364957" y="2185352"/>
                  </a:moveTo>
                  <a:lnTo>
                    <a:pt x="1364246" y="2187016"/>
                  </a:lnTo>
                  <a:lnTo>
                    <a:pt x="1364589" y="2197100"/>
                  </a:lnTo>
                  <a:lnTo>
                    <a:pt x="1364957" y="2185352"/>
                  </a:lnTo>
                  <a:close/>
                </a:path>
                <a:path w="10130155" h="5207000">
                  <a:moveTo>
                    <a:pt x="1365364" y="2184400"/>
                  </a:moveTo>
                  <a:lnTo>
                    <a:pt x="1364983" y="2184400"/>
                  </a:lnTo>
                  <a:lnTo>
                    <a:pt x="1364957" y="2185352"/>
                  </a:lnTo>
                  <a:lnTo>
                    <a:pt x="1365364" y="2184400"/>
                  </a:lnTo>
                  <a:close/>
                </a:path>
                <a:path w="10130155" h="5207000">
                  <a:moveTo>
                    <a:pt x="1504035" y="2108200"/>
                  </a:moveTo>
                  <a:lnTo>
                    <a:pt x="1503794" y="2095500"/>
                  </a:lnTo>
                  <a:lnTo>
                    <a:pt x="1501889" y="2095500"/>
                  </a:lnTo>
                  <a:lnTo>
                    <a:pt x="1504035" y="2108200"/>
                  </a:lnTo>
                  <a:close/>
                </a:path>
                <a:path w="10130155" h="5207000">
                  <a:moveTo>
                    <a:pt x="1509052" y="2120900"/>
                  </a:moveTo>
                  <a:lnTo>
                    <a:pt x="1508467" y="2110257"/>
                  </a:lnTo>
                  <a:lnTo>
                    <a:pt x="1508429" y="2108200"/>
                  </a:lnTo>
                  <a:lnTo>
                    <a:pt x="1507578" y="2108200"/>
                  </a:lnTo>
                  <a:lnTo>
                    <a:pt x="1507921" y="2112264"/>
                  </a:lnTo>
                  <a:lnTo>
                    <a:pt x="1507540" y="2115794"/>
                  </a:lnTo>
                  <a:lnTo>
                    <a:pt x="1507477" y="2120900"/>
                  </a:lnTo>
                  <a:lnTo>
                    <a:pt x="1508620" y="2120900"/>
                  </a:lnTo>
                  <a:lnTo>
                    <a:pt x="1509052" y="2120900"/>
                  </a:lnTo>
                  <a:close/>
                </a:path>
                <a:path w="10130155" h="5207000">
                  <a:moveTo>
                    <a:pt x="1509077" y="2120900"/>
                  </a:moveTo>
                  <a:lnTo>
                    <a:pt x="1509064" y="2120646"/>
                  </a:lnTo>
                  <a:lnTo>
                    <a:pt x="1509052" y="2120900"/>
                  </a:lnTo>
                  <a:close/>
                </a:path>
                <a:path w="10130155" h="5207000">
                  <a:moveTo>
                    <a:pt x="1514081" y="2108200"/>
                  </a:moveTo>
                  <a:lnTo>
                    <a:pt x="1513014" y="2108200"/>
                  </a:lnTo>
                  <a:lnTo>
                    <a:pt x="1512138" y="2115794"/>
                  </a:lnTo>
                  <a:lnTo>
                    <a:pt x="1512100" y="2116023"/>
                  </a:lnTo>
                  <a:lnTo>
                    <a:pt x="1512087" y="2108200"/>
                  </a:lnTo>
                  <a:lnTo>
                    <a:pt x="1509623" y="2108200"/>
                  </a:lnTo>
                  <a:lnTo>
                    <a:pt x="1509166" y="2118474"/>
                  </a:lnTo>
                  <a:lnTo>
                    <a:pt x="1509077" y="2120900"/>
                  </a:lnTo>
                  <a:lnTo>
                    <a:pt x="1511554" y="2120900"/>
                  </a:lnTo>
                  <a:lnTo>
                    <a:pt x="1512176" y="2120900"/>
                  </a:lnTo>
                  <a:lnTo>
                    <a:pt x="1513738" y="2120900"/>
                  </a:lnTo>
                  <a:lnTo>
                    <a:pt x="1514081" y="2108200"/>
                  </a:lnTo>
                  <a:close/>
                </a:path>
                <a:path w="10130155" h="5207000">
                  <a:moveTo>
                    <a:pt x="1518742" y="2120900"/>
                  </a:moveTo>
                  <a:lnTo>
                    <a:pt x="1515783" y="2108200"/>
                  </a:lnTo>
                  <a:lnTo>
                    <a:pt x="1514081" y="2108200"/>
                  </a:lnTo>
                  <a:lnTo>
                    <a:pt x="1514919" y="2120900"/>
                  </a:lnTo>
                  <a:lnTo>
                    <a:pt x="1518742" y="2120900"/>
                  </a:lnTo>
                  <a:close/>
                </a:path>
                <a:path w="10130155" h="5207000">
                  <a:moveTo>
                    <a:pt x="1596605" y="2133600"/>
                  </a:moveTo>
                  <a:lnTo>
                    <a:pt x="1596047" y="2120900"/>
                  </a:lnTo>
                  <a:lnTo>
                    <a:pt x="1595183" y="2133600"/>
                  </a:lnTo>
                  <a:lnTo>
                    <a:pt x="1596605" y="2133600"/>
                  </a:lnTo>
                  <a:close/>
                </a:path>
                <a:path w="10130155" h="5207000">
                  <a:moveTo>
                    <a:pt x="1598269" y="2133600"/>
                  </a:moveTo>
                  <a:lnTo>
                    <a:pt x="1596542" y="2120900"/>
                  </a:lnTo>
                  <a:lnTo>
                    <a:pt x="1596605" y="2133600"/>
                  </a:lnTo>
                  <a:lnTo>
                    <a:pt x="1598269" y="2133600"/>
                  </a:lnTo>
                  <a:close/>
                </a:path>
                <a:path w="10130155" h="5207000">
                  <a:moveTo>
                    <a:pt x="1617611" y="2057400"/>
                  </a:moveTo>
                  <a:lnTo>
                    <a:pt x="1615719" y="2044700"/>
                  </a:lnTo>
                  <a:lnTo>
                    <a:pt x="1614271" y="2044700"/>
                  </a:lnTo>
                  <a:lnTo>
                    <a:pt x="1617611" y="2057400"/>
                  </a:lnTo>
                  <a:close/>
                </a:path>
                <a:path w="10130155" h="5207000">
                  <a:moveTo>
                    <a:pt x="1623148" y="2146300"/>
                  </a:moveTo>
                  <a:lnTo>
                    <a:pt x="1622958" y="2146300"/>
                  </a:lnTo>
                  <a:lnTo>
                    <a:pt x="1622996" y="2149411"/>
                  </a:lnTo>
                  <a:lnTo>
                    <a:pt x="1623148" y="2146300"/>
                  </a:lnTo>
                  <a:close/>
                </a:path>
                <a:path w="10130155" h="5207000">
                  <a:moveTo>
                    <a:pt x="1642173" y="2019300"/>
                  </a:moveTo>
                  <a:lnTo>
                    <a:pt x="1621269" y="2019300"/>
                  </a:lnTo>
                  <a:lnTo>
                    <a:pt x="1600771" y="2032000"/>
                  </a:lnTo>
                  <a:lnTo>
                    <a:pt x="1637906" y="2032000"/>
                  </a:lnTo>
                  <a:lnTo>
                    <a:pt x="1642173" y="2019300"/>
                  </a:lnTo>
                  <a:close/>
                </a:path>
                <a:path w="10130155" h="5207000">
                  <a:moveTo>
                    <a:pt x="1830895" y="2057400"/>
                  </a:moveTo>
                  <a:lnTo>
                    <a:pt x="1824951" y="2057400"/>
                  </a:lnTo>
                  <a:lnTo>
                    <a:pt x="1818055" y="2070100"/>
                  </a:lnTo>
                  <a:lnTo>
                    <a:pt x="1829841" y="2070100"/>
                  </a:lnTo>
                  <a:lnTo>
                    <a:pt x="1830895" y="2057400"/>
                  </a:lnTo>
                  <a:close/>
                </a:path>
                <a:path w="10130155" h="5207000">
                  <a:moveTo>
                    <a:pt x="2029752" y="1879600"/>
                  </a:moveTo>
                  <a:lnTo>
                    <a:pt x="2029256" y="1879600"/>
                  </a:lnTo>
                  <a:lnTo>
                    <a:pt x="2028647" y="1892300"/>
                  </a:lnTo>
                  <a:lnTo>
                    <a:pt x="2029752" y="1879600"/>
                  </a:lnTo>
                  <a:close/>
                </a:path>
                <a:path w="10130155" h="5207000">
                  <a:moveTo>
                    <a:pt x="2152383" y="4013200"/>
                  </a:moveTo>
                  <a:lnTo>
                    <a:pt x="2152332" y="4012971"/>
                  </a:lnTo>
                  <a:lnTo>
                    <a:pt x="2152256" y="4013200"/>
                  </a:lnTo>
                  <a:lnTo>
                    <a:pt x="2152383" y="4013200"/>
                  </a:lnTo>
                  <a:close/>
                </a:path>
                <a:path w="10130155" h="5207000">
                  <a:moveTo>
                    <a:pt x="2399423" y="1676400"/>
                  </a:moveTo>
                  <a:lnTo>
                    <a:pt x="2398293" y="1676400"/>
                  </a:lnTo>
                  <a:lnTo>
                    <a:pt x="2397620" y="1689100"/>
                  </a:lnTo>
                  <a:lnTo>
                    <a:pt x="2399423" y="1676400"/>
                  </a:lnTo>
                  <a:close/>
                </a:path>
                <a:path w="10130155" h="5207000">
                  <a:moveTo>
                    <a:pt x="2437028" y="1701800"/>
                  </a:moveTo>
                  <a:lnTo>
                    <a:pt x="2432977" y="1714500"/>
                  </a:lnTo>
                  <a:lnTo>
                    <a:pt x="2436533" y="1705902"/>
                  </a:lnTo>
                  <a:lnTo>
                    <a:pt x="2437028" y="1701800"/>
                  </a:lnTo>
                  <a:close/>
                </a:path>
                <a:path w="10130155" h="5207000">
                  <a:moveTo>
                    <a:pt x="2468715" y="2073516"/>
                  </a:moveTo>
                  <a:lnTo>
                    <a:pt x="2468156" y="2070100"/>
                  </a:lnTo>
                  <a:lnTo>
                    <a:pt x="2467800" y="2070100"/>
                  </a:lnTo>
                  <a:lnTo>
                    <a:pt x="2468715" y="2073516"/>
                  </a:lnTo>
                  <a:close/>
                </a:path>
                <a:path w="10130155" h="5207000">
                  <a:moveTo>
                    <a:pt x="2508161" y="2108200"/>
                  </a:moveTo>
                  <a:lnTo>
                    <a:pt x="2505494" y="2108200"/>
                  </a:lnTo>
                  <a:lnTo>
                    <a:pt x="2506472" y="2120900"/>
                  </a:lnTo>
                  <a:lnTo>
                    <a:pt x="2508161" y="2108200"/>
                  </a:lnTo>
                  <a:close/>
                </a:path>
                <a:path w="10130155" h="5207000">
                  <a:moveTo>
                    <a:pt x="2553449" y="2019300"/>
                  </a:moveTo>
                  <a:lnTo>
                    <a:pt x="2551760" y="2006600"/>
                  </a:lnTo>
                  <a:lnTo>
                    <a:pt x="2550160" y="2019300"/>
                  </a:lnTo>
                  <a:lnTo>
                    <a:pt x="2553449" y="2019300"/>
                  </a:lnTo>
                  <a:close/>
                </a:path>
                <a:path w="10130155" h="5207000">
                  <a:moveTo>
                    <a:pt x="2576436" y="3860800"/>
                  </a:moveTo>
                  <a:lnTo>
                    <a:pt x="2576423" y="3859949"/>
                  </a:lnTo>
                  <a:lnTo>
                    <a:pt x="2576118" y="3860800"/>
                  </a:lnTo>
                  <a:lnTo>
                    <a:pt x="2576436" y="3860800"/>
                  </a:lnTo>
                  <a:close/>
                </a:path>
                <a:path w="10130155" h="5207000">
                  <a:moveTo>
                    <a:pt x="2719463" y="1257300"/>
                  </a:moveTo>
                  <a:lnTo>
                    <a:pt x="2715044" y="1257300"/>
                  </a:lnTo>
                  <a:lnTo>
                    <a:pt x="2718143" y="1270000"/>
                  </a:lnTo>
                  <a:lnTo>
                    <a:pt x="2719463" y="1257300"/>
                  </a:lnTo>
                  <a:close/>
                </a:path>
                <a:path w="10130155" h="5207000">
                  <a:moveTo>
                    <a:pt x="2729420" y="1259090"/>
                  </a:moveTo>
                  <a:lnTo>
                    <a:pt x="2728887" y="1257300"/>
                  </a:lnTo>
                  <a:lnTo>
                    <a:pt x="2728226" y="1257300"/>
                  </a:lnTo>
                  <a:lnTo>
                    <a:pt x="2728277" y="1257960"/>
                  </a:lnTo>
                  <a:lnTo>
                    <a:pt x="2729420" y="1259293"/>
                  </a:lnTo>
                  <a:lnTo>
                    <a:pt x="2729420" y="1259090"/>
                  </a:lnTo>
                  <a:close/>
                </a:path>
                <a:path w="10130155" h="5207000">
                  <a:moveTo>
                    <a:pt x="2807843" y="2209800"/>
                  </a:moveTo>
                  <a:lnTo>
                    <a:pt x="2806992" y="2197100"/>
                  </a:lnTo>
                  <a:lnTo>
                    <a:pt x="2807462" y="2209800"/>
                  </a:lnTo>
                  <a:lnTo>
                    <a:pt x="2807843" y="2209800"/>
                  </a:lnTo>
                  <a:close/>
                </a:path>
                <a:path w="10130155" h="5207000">
                  <a:moveTo>
                    <a:pt x="2810662" y="2202027"/>
                  </a:moveTo>
                  <a:lnTo>
                    <a:pt x="2809925" y="2200605"/>
                  </a:lnTo>
                  <a:lnTo>
                    <a:pt x="2810319" y="2209800"/>
                  </a:lnTo>
                  <a:lnTo>
                    <a:pt x="2810662" y="2202027"/>
                  </a:lnTo>
                  <a:close/>
                </a:path>
                <a:path w="10130155" h="5207000">
                  <a:moveTo>
                    <a:pt x="2811259" y="2203196"/>
                  </a:moveTo>
                  <a:lnTo>
                    <a:pt x="2810878" y="2197100"/>
                  </a:lnTo>
                  <a:lnTo>
                    <a:pt x="2810662" y="2202027"/>
                  </a:lnTo>
                  <a:lnTo>
                    <a:pt x="2811259" y="2203196"/>
                  </a:lnTo>
                  <a:close/>
                </a:path>
                <a:path w="10130155" h="5207000">
                  <a:moveTo>
                    <a:pt x="2814675" y="2209800"/>
                  </a:moveTo>
                  <a:lnTo>
                    <a:pt x="2811259" y="2203196"/>
                  </a:lnTo>
                  <a:lnTo>
                    <a:pt x="2811678" y="2209800"/>
                  </a:lnTo>
                  <a:lnTo>
                    <a:pt x="2814675" y="2209800"/>
                  </a:lnTo>
                  <a:close/>
                </a:path>
                <a:path w="10130155" h="5207000">
                  <a:moveTo>
                    <a:pt x="2945904" y="1308100"/>
                  </a:moveTo>
                  <a:lnTo>
                    <a:pt x="2944825" y="1308100"/>
                  </a:lnTo>
                  <a:lnTo>
                    <a:pt x="2944736" y="1320800"/>
                  </a:lnTo>
                  <a:lnTo>
                    <a:pt x="2945282" y="1320800"/>
                  </a:lnTo>
                  <a:lnTo>
                    <a:pt x="2945904" y="1308100"/>
                  </a:lnTo>
                  <a:close/>
                </a:path>
                <a:path w="10130155" h="5207000">
                  <a:moveTo>
                    <a:pt x="2987662" y="1422400"/>
                  </a:moveTo>
                  <a:lnTo>
                    <a:pt x="2984550" y="1435100"/>
                  </a:lnTo>
                  <a:lnTo>
                    <a:pt x="2986925" y="1430388"/>
                  </a:lnTo>
                  <a:lnTo>
                    <a:pt x="2987662" y="1422400"/>
                  </a:lnTo>
                  <a:close/>
                </a:path>
                <a:path w="10130155" h="5207000">
                  <a:moveTo>
                    <a:pt x="3062173" y="1383576"/>
                  </a:moveTo>
                  <a:lnTo>
                    <a:pt x="3061462" y="1371600"/>
                  </a:lnTo>
                  <a:lnTo>
                    <a:pt x="3062020" y="1384300"/>
                  </a:lnTo>
                  <a:lnTo>
                    <a:pt x="3062173" y="1383576"/>
                  </a:lnTo>
                  <a:close/>
                </a:path>
                <a:path w="10130155" h="5207000">
                  <a:moveTo>
                    <a:pt x="3066567" y="1551647"/>
                  </a:moveTo>
                  <a:lnTo>
                    <a:pt x="3065805" y="1562100"/>
                  </a:lnTo>
                  <a:lnTo>
                    <a:pt x="3066275" y="1562100"/>
                  </a:lnTo>
                  <a:lnTo>
                    <a:pt x="3066567" y="1551647"/>
                  </a:lnTo>
                  <a:close/>
                </a:path>
                <a:path w="10130155" h="5207000">
                  <a:moveTo>
                    <a:pt x="3144799" y="2209800"/>
                  </a:moveTo>
                  <a:lnTo>
                    <a:pt x="3144494" y="2208492"/>
                  </a:lnTo>
                  <a:lnTo>
                    <a:pt x="3144418" y="2208961"/>
                  </a:lnTo>
                  <a:lnTo>
                    <a:pt x="3144799" y="2209800"/>
                  </a:lnTo>
                  <a:close/>
                </a:path>
                <a:path w="10130155" h="5207000">
                  <a:moveTo>
                    <a:pt x="3246996" y="1092200"/>
                  </a:moveTo>
                  <a:lnTo>
                    <a:pt x="3246043" y="1079500"/>
                  </a:lnTo>
                  <a:lnTo>
                    <a:pt x="3245116" y="1079500"/>
                  </a:lnTo>
                  <a:lnTo>
                    <a:pt x="3245637" y="1092200"/>
                  </a:lnTo>
                  <a:lnTo>
                    <a:pt x="3246996" y="1092200"/>
                  </a:lnTo>
                  <a:close/>
                </a:path>
                <a:path w="10130155" h="5207000">
                  <a:moveTo>
                    <a:pt x="3249003" y="1193800"/>
                  </a:moveTo>
                  <a:lnTo>
                    <a:pt x="3248558" y="1181100"/>
                  </a:lnTo>
                  <a:lnTo>
                    <a:pt x="3248456" y="1193800"/>
                  </a:lnTo>
                  <a:lnTo>
                    <a:pt x="3249003" y="1193800"/>
                  </a:lnTo>
                  <a:close/>
                </a:path>
                <a:path w="10130155" h="5207000">
                  <a:moveTo>
                    <a:pt x="3298799" y="4305300"/>
                  </a:moveTo>
                  <a:lnTo>
                    <a:pt x="3298380" y="4304500"/>
                  </a:lnTo>
                  <a:lnTo>
                    <a:pt x="3297885" y="4305300"/>
                  </a:lnTo>
                  <a:lnTo>
                    <a:pt x="3298799" y="4305300"/>
                  </a:lnTo>
                  <a:close/>
                </a:path>
                <a:path w="10130155" h="5207000">
                  <a:moveTo>
                    <a:pt x="3575570" y="800100"/>
                  </a:moveTo>
                  <a:lnTo>
                    <a:pt x="3575253" y="787400"/>
                  </a:lnTo>
                  <a:lnTo>
                    <a:pt x="3571240" y="787400"/>
                  </a:lnTo>
                  <a:lnTo>
                    <a:pt x="3571938" y="774700"/>
                  </a:lnTo>
                  <a:lnTo>
                    <a:pt x="3564737" y="774700"/>
                  </a:lnTo>
                  <a:lnTo>
                    <a:pt x="3568001" y="787400"/>
                  </a:lnTo>
                  <a:lnTo>
                    <a:pt x="3562515" y="787400"/>
                  </a:lnTo>
                  <a:lnTo>
                    <a:pt x="3564813" y="800100"/>
                  </a:lnTo>
                  <a:lnTo>
                    <a:pt x="3575570" y="800100"/>
                  </a:lnTo>
                  <a:close/>
                </a:path>
                <a:path w="10130155" h="5207000">
                  <a:moveTo>
                    <a:pt x="3577183" y="800100"/>
                  </a:moveTo>
                  <a:lnTo>
                    <a:pt x="3576434" y="787400"/>
                  </a:lnTo>
                  <a:lnTo>
                    <a:pt x="3575570" y="800100"/>
                  </a:lnTo>
                  <a:lnTo>
                    <a:pt x="3577183" y="800100"/>
                  </a:lnTo>
                  <a:close/>
                </a:path>
                <a:path w="10130155" h="5207000">
                  <a:moveTo>
                    <a:pt x="3578580" y="800100"/>
                  </a:moveTo>
                  <a:lnTo>
                    <a:pt x="3578390" y="787400"/>
                  </a:lnTo>
                  <a:lnTo>
                    <a:pt x="3577361" y="787400"/>
                  </a:lnTo>
                  <a:lnTo>
                    <a:pt x="3577183" y="800100"/>
                  </a:lnTo>
                  <a:lnTo>
                    <a:pt x="3578580" y="800100"/>
                  </a:lnTo>
                  <a:close/>
                </a:path>
                <a:path w="10130155" h="5207000">
                  <a:moveTo>
                    <a:pt x="3588308" y="887120"/>
                  </a:moveTo>
                  <a:lnTo>
                    <a:pt x="3588131" y="876300"/>
                  </a:lnTo>
                  <a:lnTo>
                    <a:pt x="3583876" y="876300"/>
                  </a:lnTo>
                  <a:lnTo>
                    <a:pt x="3588308" y="887120"/>
                  </a:lnTo>
                  <a:close/>
                </a:path>
                <a:path w="10130155" h="5207000">
                  <a:moveTo>
                    <a:pt x="3589172" y="876300"/>
                  </a:moveTo>
                  <a:lnTo>
                    <a:pt x="3588435" y="876300"/>
                  </a:lnTo>
                  <a:lnTo>
                    <a:pt x="3588347" y="887222"/>
                  </a:lnTo>
                  <a:lnTo>
                    <a:pt x="3589070" y="889000"/>
                  </a:lnTo>
                  <a:lnTo>
                    <a:pt x="3589172" y="876300"/>
                  </a:lnTo>
                  <a:close/>
                </a:path>
                <a:path w="10130155" h="5207000">
                  <a:moveTo>
                    <a:pt x="3592728" y="876300"/>
                  </a:moveTo>
                  <a:lnTo>
                    <a:pt x="3590467" y="876300"/>
                  </a:lnTo>
                  <a:lnTo>
                    <a:pt x="3591153" y="888009"/>
                  </a:lnTo>
                  <a:lnTo>
                    <a:pt x="3592728" y="876300"/>
                  </a:lnTo>
                  <a:close/>
                </a:path>
                <a:path w="10130155" h="5207000">
                  <a:moveTo>
                    <a:pt x="3625138" y="876300"/>
                  </a:moveTo>
                  <a:lnTo>
                    <a:pt x="3624770" y="863600"/>
                  </a:lnTo>
                  <a:lnTo>
                    <a:pt x="3624389" y="876300"/>
                  </a:lnTo>
                  <a:lnTo>
                    <a:pt x="3625138" y="876300"/>
                  </a:lnTo>
                  <a:close/>
                </a:path>
                <a:path w="10130155" h="5207000">
                  <a:moveTo>
                    <a:pt x="3642512" y="889000"/>
                  </a:moveTo>
                  <a:lnTo>
                    <a:pt x="3642118" y="876300"/>
                  </a:lnTo>
                  <a:lnTo>
                    <a:pt x="3640315" y="889000"/>
                  </a:lnTo>
                  <a:lnTo>
                    <a:pt x="3642512" y="889000"/>
                  </a:lnTo>
                  <a:close/>
                </a:path>
                <a:path w="10130155" h="5207000">
                  <a:moveTo>
                    <a:pt x="3788943" y="622300"/>
                  </a:moveTo>
                  <a:lnTo>
                    <a:pt x="3787991" y="609600"/>
                  </a:lnTo>
                  <a:lnTo>
                    <a:pt x="3786530" y="609600"/>
                  </a:lnTo>
                  <a:lnTo>
                    <a:pt x="3788143" y="622300"/>
                  </a:lnTo>
                  <a:lnTo>
                    <a:pt x="3788943" y="622300"/>
                  </a:lnTo>
                  <a:close/>
                </a:path>
                <a:path w="10130155" h="5207000">
                  <a:moveTo>
                    <a:pt x="3805948" y="622300"/>
                  </a:moveTo>
                  <a:lnTo>
                    <a:pt x="3803421" y="622300"/>
                  </a:lnTo>
                  <a:lnTo>
                    <a:pt x="3803281" y="635000"/>
                  </a:lnTo>
                  <a:lnTo>
                    <a:pt x="3805948" y="622300"/>
                  </a:lnTo>
                  <a:close/>
                </a:path>
                <a:path w="10130155" h="5207000">
                  <a:moveTo>
                    <a:pt x="3926814" y="571500"/>
                  </a:moveTo>
                  <a:lnTo>
                    <a:pt x="3925709" y="571500"/>
                  </a:lnTo>
                  <a:lnTo>
                    <a:pt x="3925392" y="584200"/>
                  </a:lnTo>
                  <a:lnTo>
                    <a:pt x="3926814" y="571500"/>
                  </a:lnTo>
                  <a:close/>
                </a:path>
                <a:path w="10130155" h="5207000">
                  <a:moveTo>
                    <a:pt x="4005199" y="469900"/>
                  </a:moveTo>
                  <a:lnTo>
                    <a:pt x="4004475" y="469900"/>
                  </a:lnTo>
                  <a:lnTo>
                    <a:pt x="4004703" y="482600"/>
                  </a:lnTo>
                  <a:lnTo>
                    <a:pt x="4005199" y="469900"/>
                  </a:lnTo>
                  <a:close/>
                </a:path>
                <a:path w="10130155" h="5207000">
                  <a:moveTo>
                    <a:pt x="4372622" y="419100"/>
                  </a:moveTo>
                  <a:lnTo>
                    <a:pt x="4369841" y="406400"/>
                  </a:lnTo>
                  <a:lnTo>
                    <a:pt x="4366933" y="406400"/>
                  </a:lnTo>
                  <a:lnTo>
                    <a:pt x="4372622" y="419100"/>
                  </a:lnTo>
                  <a:close/>
                </a:path>
                <a:path w="10130155" h="5207000">
                  <a:moveTo>
                    <a:pt x="4391507" y="4368800"/>
                  </a:moveTo>
                  <a:lnTo>
                    <a:pt x="4391164" y="4356100"/>
                  </a:lnTo>
                  <a:lnTo>
                    <a:pt x="4389983" y="4356925"/>
                  </a:lnTo>
                  <a:lnTo>
                    <a:pt x="4391507" y="4368800"/>
                  </a:lnTo>
                  <a:close/>
                </a:path>
                <a:path w="10130155" h="5207000">
                  <a:moveTo>
                    <a:pt x="4403890" y="431800"/>
                  </a:moveTo>
                  <a:lnTo>
                    <a:pt x="4401236" y="419100"/>
                  </a:lnTo>
                  <a:lnTo>
                    <a:pt x="4394327" y="419100"/>
                  </a:lnTo>
                  <a:lnTo>
                    <a:pt x="4394428" y="431800"/>
                  </a:lnTo>
                  <a:lnTo>
                    <a:pt x="4403890" y="431800"/>
                  </a:lnTo>
                  <a:close/>
                </a:path>
                <a:path w="10130155" h="5207000">
                  <a:moveTo>
                    <a:pt x="4416730" y="444500"/>
                  </a:moveTo>
                  <a:lnTo>
                    <a:pt x="4415574" y="431800"/>
                  </a:lnTo>
                  <a:lnTo>
                    <a:pt x="4413923" y="431800"/>
                  </a:lnTo>
                  <a:lnTo>
                    <a:pt x="4412666" y="444500"/>
                  </a:lnTo>
                  <a:lnTo>
                    <a:pt x="4416730" y="444500"/>
                  </a:lnTo>
                  <a:close/>
                </a:path>
                <a:path w="10130155" h="5207000">
                  <a:moveTo>
                    <a:pt x="4624032" y="38100"/>
                  </a:moveTo>
                  <a:lnTo>
                    <a:pt x="4616450" y="38100"/>
                  </a:lnTo>
                  <a:lnTo>
                    <a:pt x="4615535" y="50800"/>
                  </a:lnTo>
                  <a:lnTo>
                    <a:pt x="4624032" y="38100"/>
                  </a:lnTo>
                  <a:close/>
                </a:path>
                <a:path w="10130155" h="5207000">
                  <a:moveTo>
                    <a:pt x="4800765" y="165100"/>
                  </a:moveTo>
                  <a:lnTo>
                    <a:pt x="4799698" y="165100"/>
                  </a:lnTo>
                  <a:lnTo>
                    <a:pt x="4800219" y="167957"/>
                  </a:lnTo>
                  <a:lnTo>
                    <a:pt x="4800765" y="165100"/>
                  </a:lnTo>
                  <a:close/>
                </a:path>
                <a:path w="10130155" h="5207000">
                  <a:moveTo>
                    <a:pt x="4801971" y="177800"/>
                  </a:moveTo>
                  <a:lnTo>
                    <a:pt x="4800219" y="167957"/>
                  </a:lnTo>
                  <a:lnTo>
                    <a:pt x="4798301" y="177800"/>
                  </a:lnTo>
                  <a:lnTo>
                    <a:pt x="4801971" y="177800"/>
                  </a:lnTo>
                  <a:close/>
                </a:path>
                <a:path w="10130155" h="5207000">
                  <a:moveTo>
                    <a:pt x="4821821" y="101600"/>
                  </a:moveTo>
                  <a:lnTo>
                    <a:pt x="4821593" y="88900"/>
                  </a:lnTo>
                  <a:lnTo>
                    <a:pt x="4820018" y="88900"/>
                  </a:lnTo>
                  <a:lnTo>
                    <a:pt x="4818088" y="101600"/>
                  </a:lnTo>
                  <a:lnTo>
                    <a:pt x="4821821" y="101600"/>
                  </a:lnTo>
                  <a:close/>
                </a:path>
                <a:path w="10130155" h="5207000">
                  <a:moveTo>
                    <a:pt x="4822799" y="88900"/>
                  </a:moveTo>
                  <a:lnTo>
                    <a:pt x="4821821" y="101600"/>
                  </a:lnTo>
                  <a:lnTo>
                    <a:pt x="4822622" y="101600"/>
                  </a:lnTo>
                  <a:lnTo>
                    <a:pt x="4822799" y="88900"/>
                  </a:lnTo>
                  <a:close/>
                </a:path>
                <a:path w="10130155" h="5207000">
                  <a:moveTo>
                    <a:pt x="4825212" y="88900"/>
                  </a:moveTo>
                  <a:lnTo>
                    <a:pt x="4823472" y="88900"/>
                  </a:lnTo>
                  <a:lnTo>
                    <a:pt x="4822926" y="101600"/>
                  </a:lnTo>
                  <a:lnTo>
                    <a:pt x="4825098" y="101600"/>
                  </a:lnTo>
                  <a:lnTo>
                    <a:pt x="4825212" y="88900"/>
                  </a:lnTo>
                  <a:close/>
                </a:path>
                <a:path w="10130155" h="5207000">
                  <a:moveTo>
                    <a:pt x="4850854" y="317500"/>
                  </a:moveTo>
                  <a:lnTo>
                    <a:pt x="4850358" y="317500"/>
                  </a:lnTo>
                  <a:lnTo>
                    <a:pt x="4850523" y="330200"/>
                  </a:lnTo>
                  <a:lnTo>
                    <a:pt x="4850854" y="317500"/>
                  </a:lnTo>
                  <a:close/>
                </a:path>
                <a:path w="10130155" h="5207000">
                  <a:moveTo>
                    <a:pt x="4860633" y="190500"/>
                  </a:moveTo>
                  <a:lnTo>
                    <a:pt x="4858664" y="177800"/>
                  </a:lnTo>
                  <a:lnTo>
                    <a:pt x="4854245" y="190500"/>
                  </a:lnTo>
                  <a:lnTo>
                    <a:pt x="4854867" y="190500"/>
                  </a:lnTo>
                  <a:lnTo>
                    <a:pt x="4857191" y="190500"/>
                  </a:lnTo>
                  <a:lnTo>
                    <a:pt x="4860633" y="190500"/>
                  </a:lnTo>
                  <a:close/>
                </a:path>
                <a:path w="10130155" h="5207000">
                  <a:moveTo>
                    <a:pt x="4973866" y="1026782"/>
                  </a:moveTo>
                  <a:lnTo>
                    <a:pt x="4973485" y="1028700"/>
                  </a:lnTo>
                  <a:lnTo>
                    <a:pt x="4973663" y="1028700"/>
                  </a:lnTo>
                  <a:lnTo>
                    <a:pt x="4973866" y="1026782"/>
                  </a:lnTo>
                  <a:close/>
                </a:path>
                <a:path w="10130155" h="5207000">
                  <a:moveTo>
                    <a:pt x="4983797" y="1014603"/>
                  </a:moveTo>
                  <a:lnTo>
                    <a:pt x="4983404" y="1016000"/>
                  </a:lnTo>
                  <a:lnTo>
                    <a:pt x="4983746" y="1016000"/>
                  </a:lnTo>
                  <a:lnTo>
                    <a:pt x="4983797" y="1014603"/>
                  </a:lnTo>
                  <a:close/>
                </a:path>
                <a:path w="10130155" h="5207000">
                  <a:moveTo>
                    <a:pt x="4990528" y="1104900"/>
                  </a:moveTo>
                  <a:lnTo>
                    <a:pt x="4983353" y="1092200"/>
                  </a:lnTo>
                  <a:lnTo>
                    <a:pt x="4977714" y="1104900"/>
                  </a:lnTo>
                  <a:lnTo>
                    <a:pt x="4990528" y="1104900"/>
                  </a:lnTo>
                  <a:close/>
                </a:path>
                <a:path w="10130155" h="5207000">
                  <a:moveTo>
                    <a:pt x="4991405" y="1104900"/>
                  </a:moveTo>
                  <a:lnTo>
                    <a:pt x="4990846" y="1104900"/>
                  </a:lnTo>
                  <a:lnTo>
                    <a:pt x="4991024" y="1117600"/>
                  </a:lnTo>
                  <a:lnTo>
                    <a:pt x="4991405" y="1104900"/>
                  </a:lnTo>
                  <a:close/>
                </a:path>
                <a:path w="10130155" h="5207000">
                  <a:moveTo>
                    <a:pt x="5044110" y="1054100"/>
                  </a:moveTo>
                  <a:lnTo>
                    <a:pt x="5042078" y="1041400"/>
                  </a:lnTo>
                  <a:lnTo>
                    <a:pt x="5037937" y="1041400"/>
                  </a:lnTo>
                  <a:lnTo>
                    <a:pt x="5037861" y="1054100"/>
                  </a:lnTo>
                  <a:lnTo>
                    <a:pt x="5041684" y="1054100"/>
                  </a:lnTo>
                  <a:lnTo>
                    <a:pt x="5044110" y="1054100"/>
                  </a:lnTo>
                  <a:close/>
                </a:path>
                <a:path w="10130155" h="5207000">
                  <a:moveTo>
                    <a:pt x="5054625" y="1066800"/>
                  </a:moveTo>
                  <a:lnTo>
                    <a:pt x="5050574" y="1054100"/>
                  </a:lnTo>
                  <a:lnTo>
                    <a:pt x="5049329" y="1054100"/>
                  </a:lnTo>
                  <a:lnTo>
                    <a:pt x="5050079" y="1066800"/>
                  </a:lnTo>
                  <a:lnTo>
                    <a:pt x="5054625" y="1066800"/>
                  </a:lnTo>
                  <a:close/>
                </a:path>
                <a:path w="10130155" h="5207000">
                  <a:moveTo>
                    <a:pt x="5102136" y="266700"/>
                  </a:moveTo>
                  <a:lnTo>
                    <a:pt x="5102047" y="254000"/>
                  </a:lnTo>
                  <a:lnTo>
                    <a:pt x="5101590" y="254000"/>
                  </a:lnTo>
                  <a:lnTo>
                    <a:pt x="5102136" y="266700"/>
                  </a:lnTo>
                  <a:close/>
                </a:path>
                <a:path w="10130155" h="5207000">
                  <a:moveTo>
                    <a:pt x="5103723" y="254000"/>
                  </a:moveTo>
                  <a:lnTo>
                    <a:pt x="5102707" y="254000"/>
                  </a:lnTo>
                  <a:lnTo>
                    <a:pt x="5102784" y="266700"/>
                  </a:lnTo>
                  <a:lnTo>
                    <a:pt x="5103723" y="254000"/>
                  </a:lnTo>
                  <a:close/>
                </a:path>
                <a:path w="10130155" h="5207000">
                  <a:moveTo>
                    <a:pt x="5238521" y="729589"/>
                  </a:moveTo>
                  <a:lnTo>
                    <a:pt x="5236476" y="736600"/>
                  </a:lnTo>
                  <a:lnTo>
                    <a:pt x="5238521" y="736600"/>
                  </a:lnTo>
                  <a:lnTo>
                    <a:pt x="5238521" y="729589"/>
                  </a:lnTo>
                  <a:close/>
                </a:path>
                <a:path w="10130155" h="5207000">
                  <a:moveTo>
                    <a:pt x="5268011" y="381000"/>
                  </a:moveTo>
                  <a:lnTo>
                    <a:pt x="5267795" y="381000"/>
                  </a:lnTo>
                  <a:lnTo>
                    <a:pt x="5267820" y="382371"/>
                  </a:lnTo>
                  <a:lnTo>
                    <a:pt x="5268011" y="381000"/>
                  </a:lnTo>
                  <a:close/>
                </a:path>
                <a:path w="10130155" h="5207000">
                  <a:moveTo>
                    <a:pt x="5282679" y="431800"/>
                  </a:moveTo>
                  <a:lnTo>
                    <a:pt x="5282552" y="419100"/>
                  </a:lnTo>
                  <a:lnTo>
                    <a:pt x="5282019" y="419100"/>
                  </a:lnTo>
                  <a:lnTo>
                    <a:pt x="5282425" y="431800"/>
                  </a:lnTo>
                  <a:lnTo>
                    <a:pt x="5281930" y="431800"/>
                  </a:lnTo>
                  <a:lnTo>
                    <a:pt x="5282311" y="436067"/>
                  </a:lnTo>
                  <a:lnTo>
                    <a:pt x="5282463" y="431800"/>
                  </a:lnTo>
                  <a:lnTo>
                    <a:pt x="5282679" y="431800"/>
                  </a:lnTo>
                  <a:close/>
                </a:path>
                <a:path w="10130155" h="5207000">
                  <a:moveTo>
                    <a:pt x="5303367" y="482600"/>
                  </a:moveTo>
                  <a:lnTo>
                    <a:pt x="5302821" y="482600"/>
                  </a:lnTo>
                  <a:lnTo>
                    <a:pt x="5301132" y="495300"/>
                  </a:lnTo>
                  <a:lnTo>
                    <a:pt x="5303342" y="484619"/>
                  </a:lnTo>
                  <a:lnTo>
                    <a:pt x="5303367" y="482600"/>
                  </a:lnTo>
                  <a:close/>
                </a:path>
                <a:path w="10130155" h="5207000">
                  <a:moveTo>
                    <a:pt x="5613031" y="1079500"/>
                  </a:moveTo>
                  <a:lnTo>
                    <a:pt x="5610377" y="1066800"/>
                  </a:lnTo>
                  <a:lnTo>
                    <a:pt x="5610123" y="1066800"/>
                  </a:lnTo>
                  <a:lnTo>
                    <a:pt x="5613031" y="1079500"/>
                  </a:lnTo>
                  <a:close/>
                </a:path>
                <a:path w="10130155" h="5207000">
                  <a:moveTo>
                    <a:pt x="5861875" y="1130300"/>
                  </a:moveTo>
                  <a:lnTo>
                    <a:pt x="5859386" y="1130300"/>
                  </a:lnTo>
                  <a:lnTo>
                    <a:pt x="5859780" y="1143000"/>
                  </a:lnTo>
                  <a:lnTo>
                    <a:pt x="5861761" y="1143000"/>
                  </a:lnTo>
                  <a:lnTo>
                    <a:pt x="5861875" y="1130300"/>
                  </a:lnTo>
                  <a:close/>
                </a:path>
                <a:path w="10130155" h="5207000">
                  <a:moveTo>
                    <a:pt x="5909792" y="1066800"/>
                  </a:moveTo>
                  <a:lnTo>
                    <a:pt x="5909424" y="1054100"/>
                  </a:lnTo>
                  <a:lnTo>
                    <a:pt x="5908065" y="1054100"/>
                  </a:lnTo>
                  <a:lnTo>
                    <a:pt x="5908472" y="1066800"/>
                  </a:lnTo>
                  <a:lnTo>
                    <a:pt x="5909792" y="1066800"/>
                  </a:lnTo>
                  <a:close/>
                </a:path>
                <a:path w="10130155" h="5207000">
                  <a:moveTo>
                    <a:pt x="5946114" y="990600"/>
                  </a:moveTo>
                  <a:lnTo>
                    <a:pt x="5946000" y="977900"/>
                  </a:lnTo>
                  <a:lnTo>
                    <a:pt x="5944387" y="977900"/>
                  </a:lnTo>
                  <a:lnTo>
                    <a:pt x="5944209" y="990600"/>
                  </a:lnTo>
                  <a:lnTo>
                    <a:pt x="5943536" y="990600"/>
                  </a:lnTo>
                  <a:lnTo>
                    <a:pt x="5945721" y="1003300"/>
                  </a:lnTo>
                  <a:lnTo>
                    <a:pt x="5945987" y="990600"/>
                  </a:lnTo>
                  <a:lnTo>
                    <a:pt x="5946114" y="990600"/>
                  </a:lnTo>
                  <a:close/>
                </a:path>
                <a:path w="10130155" h="5207000">
                  <a:moveTo>
                    <a:pt x="5949124" y="977900"/>
                  </a:moveTo>
                  <a:lnTo>
                    <a:pt x="5948997" y="965200"/>
                  </a:lnTo>
                  <a:lnTo>
                    <a:pt x="5946267" y="965200"/>
                  </a:lnTo>
                  <a:lnTo>
                    <a:pt x="5946254" y="977900"/>
                  </a:lnTo>
                  <a:lnTo>
                    <a:pt x="5949124" y="977900"/>
                  </a:lnTo>
                  <a:close/>
                </a:path>
                <a:path w="10130155" h="5207000">
                  <a:moveTo>
                    <a:pt x="5955106" y="965200"/>
                  </a:moveTo>
                  <a:lnTo>
                    <a:pt x="5954357" y="977900"/>
                  </a:lnTo>
                  <a:lnTo>
                    <a:pt x="5954903" y="977900"/>
                  </a:lnTo>
                  <a:lnTo>
                    <a:pt x="5955106" y="965200"/>
                  </a:lnTo>
                  <a:close/>
                </a:path>
                <a:path w="10130155" h="5207000">
                  <a:moveTo>
                    <a:pt x="5963869" y="965200"/>
                  </a:moveTo>
                  <a:lnTo>
                    <a:pt x="5963513" y="965200"/>
                  </a:lnTo>
                  <a:lnTo>
                    <a:pt x="5963564" y="977900"/>
                  </a:lnTo>
                  <a:lnTo>
                    <a:pt x="5963869" y="965200"/>
                  </a:lnTo>
                  <a:close/>
                </a:path>
                <a:path w="10130155" h="5207000">
                  <a:moveTo>
                    <a:pt x="5994793" y="3962400"/>
                  </a:moveTo>
                  <a:lnTo>
                    <a:pt x="5994692" y="3961930"/>
                  </a:lnTo>
                  <a:lnTo>
                    <a:pt x="5994565" y="3962400"/>
                  </a:lnTo>
                  <a:lnTo>
                    <a:pt x="5994793" y="3962400"/>
                  </a:lnTo>
                  <a:close/>
                </a:path>
                <a:path w="10130155" h="5207000">
                  <a:moveTo>
                    <a:pt x="6046724" y="1016000"/>
                  </a:moveTo>
                  <a:lnTo>
                    <a:pt x="6044019" y="1003300"/>
                  </a:lnTo>
                  <a:lnTo>
                    <a:pt x="6042393" y="1003300"/>
                  </a:lnTo>
                  <a:lnTo>
                    <a:pt x="6046724" y="1016000"/>
                  </a:lnTo>
                  <a:close/>
                </a:path>
                <a:path w="10130155" h="5207000">
                  <a:moveTo>
                    <a:pt x="6066853" y="1021880"/>
                  </a:moveTo>
                  <a:lnTo>
                    <a:pt x="6066777" y="1017943"/>
                  </a:lnTo>
                  <a:lnTo>
                    <a:pt x="6066726" y="1028700"/>
                  </a:lnTo>
                  <a:lnTo>
                    <a:pt x="6066853" y="1021880"/>
                  </a:lnTo>
                  <a:close/>
                </a:path>
                <a:path w="10130155" h="5207000">
                  <a:moveTo>
                    <a:pt x="6066955" y="1016000"/>
                  </a:moveTo>
                  <a:lnTo>
                    <a:pt x="6066777" y="1016000"/>
                  </a:lnTo>
                  <a:lnTo>
                    <a:pt x="6066828" y="1017943"/>
                  </a:lnTo>
                  <a:lnTo>
                    <a:pt x="6066904" y="1018971"/>
                  </a:lnTo>
                  <a:lnTo>
                    <a:pt x="6066955" y="1016000"/>
                  </a:lnTo>
                  <a:close/>
                </a:path>
                <a:path w="10130155" h="5207000">
                  <a:moveTo>
                    <a:pt x="6067107" y="1024928"/>
                  </a:moveTo>
                  <a:lnTo>
                    <a:pt x="6067006" y="1020229"/>
                  </a:lnTo>
                  <a:lnTo>
                    <a:pt x="6066904" y="1018971"/>
                  </a:lnTo>
                  <a:lnTo>
                    <a:pt x="6066955" y="1021880"/>
                  </a:lnTo>
                  <a:lnTo>
                    <a:pt x="6067107" y="1024928"/>
                  </a:lnTo>
                  <a:close/>
                </a:path>
                <a:path w="10130155" h="5207000">
                  <a:moveTo>
                    <a:pt x="6069647" y="990600"/>
                  </a:moveTo>
                  <a:lnTo>
                    <a:pt x="6068022" y="990600"/>
                  </a:lnTo>
                  <a:lnTo>
                    <a:pt x="6065837" y="1003300"/>
                  </a:lnTo>
                  <a:lnTo>
                    <a:pt x="6058205" y="1003300"/>
                  </a:lnTo>
                  <a:lnTo>
                    <a:pt x="6058205" y="1016000"/>
                  </a:lnTo>
                  <a:lnTo>
                    <a:pt x="6066028" y="1016000"/>
                  </a:lnTo>
                  <a:lnTo>
                    <a:pt x="6065990" y="1003300"/>
                  </a:lnTo>
                  <a:lnTo>
                    <a:pt x="6067526" y="1003300"/>
                  </a:lnTo>
                  <a:lnTo>
                    <a:pt x="6069647" y="990600"/>
                  </a:lnTo>
                  <a:close/>
                </a:path>
                <a:path w="10130155" h="5207000">
                  <a:moveTo>
                    <a:pt x="6192926" y="1026464"/>
                  </a:moveTo>
                  <a:close/>
                </a:path>
                <a:path w="10130155" h="5207000">
                  <a:moveTo>
                    <a:pt x="6198400" y="1028700"/>
                  </a:moveTo>
                  <a:lnTo>
                    <a:pt x="6197447" y="1028700"/>
                  </a:lnTo>
                  <a:lnTo>
                    <a:pt x="6197447" y="1039164"/>
                  </a:lnTo>
                  <a:lnTo>
                    <a:pt x="6198400" y="1028700"/>
                  </a:lnTo>
                  <a:close/>
                </a:path>
                <a:path w="10130155" h="5207000">
                  <a:moveTo>
                    <a:pt x="6208865" y="1028700"/>
                  </a:moveTo>
                  <a:lnTo>
                    <a:pt x="6208827" y="1028915"/>
                  </a:lnTo>
                  <a:lnTo>
                    <a:pt x="6208865" y="1028700"/>
                  </a:lnTo>
                  <a:close/>
                </a:path>
                <a:path w="10130155" h="5207000">
                  <a:moveTo>
                    <a:pt x="6227483" y="1054100"/>
                  </a:moveTo>
                  <a:lnTo>
                    <a:pt x="6227407" y="1054862"/>
                  </a:lnTo>
                  <a:lnTo>
                    <a:pt x="6227483" y="1054100"/>
                  </a:lnTo>
                  <a:close/>
                </a:path>
                <a:path w="10130155" h="5207000">
                  <a:moveTo>
                    <a:pt x="6228626" y="1054100"/>
                  </a:moveTo>
                  <a:lnTo>
                    <a:pt x="6227483" y="1054100"/>
                  </a:lnTo>
                  <a:lnTo>
                    <a:pt x="6227419" y="1055382"/>
                  </a:lnTo>
                  <a:lnTo>
                    <a:pt x="6227623" y="1066800"/>
                  </a:lnTo>
                  <a:lnTo>
                    <a:pt x="6228626" y="1054100"/>
                  </a:lnTo>
                  <a:close/>
                </a:path>
                <a:path w="10130155" h="5207000">
                  <a:moveTo>
                    <a:pt x="6230620" y="1054100"/>
                  </a:moveTo>
                  <a:lnTo>
                    <a:pt x="6230531" y="1055382"/>
                  </a:lnTo>
                  <a:lnTo>
                    <a:pt x="6230620" y="1054100"/>
                  </a:lnTo>
                  <a:close/>
                </a:path>
                <a:path w="10130155" h="5207000">
                  <a:moveTo>
                    <a:pt x="6235001" y="1145463"/>
                  </a:moveTo>
                  <a:lnTo>
                    <a:pt x="6234506" y="1143000"/>
                  </a:lnTo>
                  <a:lnTo>
                    <a:pt x="6233261" y="1155700"/>
                  </a:lnTo>
                  <a:lnTo>
                    <a:pt x="6234036" y="1155700"/>
                  </a:lnTo>
                  <a:lnTo>
                    <a:pt x="6235001" y="1145463"/>
                  </a:lnTo>
                  <a:close/>
                </a:path>
                <a:path w="10130155" h="5207000">
                  <a:moveTo>
                    <a:pt x="6237325" y="1155700"/>
                  </a:moveTo>
                  <a:lnTo>
                    <a:pt x="6235230" y="1143000"/>
                  </a:lnTo>
                  <a:lnTo>
                    <a:pt x="6235001" y="1145463"/>
                  </a:lnTo>
                  <a:lnTo>
                    <a:pt x="6237033" y="1155700"/>
                  </a:lnTo>
                  <a:lnTo>
                    <a:pt x="6237325" y="1155700"/>
                  </a:lnTo>
                  <a:close/>
                </a:path>
                <a:path w="10130155" h="5207000">
                  <a:moveTo>
                    <a:pt x="6252870" y="1117600"/>
                  </a:moveTo>
                  <a:lnTo>
                    <a:pt x="6251778" y="1117600"/>
                  </a:lnTo>
                  <a:lnTo>
                    <a:pt x="6251422" y="1130300"/>
                  </a:lnTo>
                  <a:lnTo>
                    <a:pt x="6252451" y="1130300"/>
                  </a:lnTo>
                  <a:lnTo>
                    <a:pt x="6252870" y="1117600"/>
                  </a:lnTo>
                  <a:close/>
                </a:path>
                <a:path w="10130155" h="5207000">
                  <a:moveTo>
                    <a:pt x="6265405" y="1079500"/>
                  </a:moveTo>
                  <a:lnTo>
                    <a:pt x="6264491" y="1079500"/>
                  </a:lnTo>
                  <a:lnTo>
                    <a:pt x="6264211" y="1092200"/>
                  </a:lnTo>
                  <a:lnTo>
                    <a:pt x="6264859" y="1092200"/>
                  </a:lnTo>
                  <a:lnTo>
                    <a:pt x="6265405" y="1079500"/>
                  </a:lnTo>
                  <a:close/>
                </a:path>
                <a:path w="10130155" h="5207000">
                  <a:moveTo>
                    <a:pt x="6532486" y="1333500"/>
                  </a:moveTo>
                  <a:lnTo>
                    <a:pt x="6531584" y="1333500"/>
                  </a:lnTo>
                  <a:lnTo>
                    <a:pt x="6532435" y="1345057"/>
                  </a:lnTo>
                  <a:lnTo>
                    <a:pt x="6532486" y="1333500"/>
                  </a:lnTo>
                  <a:close/>
                </a:path>
                <a:path w="10130155" h="5207000">
                  <a:moveTo>
                    <a:pt x="6532512" y="1346200"/>
                  </a:moveTo>
                  <a:lnTo>
                    <a:pt x="6532435" y="1345057"/>
                  </a:lnTo>
                  <a:lnTo>
                    <a:pt x="6532423" y="1346200"/>
                  </a:lnTo>
                  <a:close/>
                </a:path>
                <a:path w="10130155" h="5207000">
                  <a:moveTo>
                    <a:pt x="6540817" y="1352346"/>
                  </a:moveTo>
                  <a:lnTo>
                    <a:pt x="6540157" y="1346200"/>
                  </a:lnTo>
                  <a:lnTo>
                    <a:pt x="6538328" y="1346200"/>
                  </a:lnTo>
                  <a:lnTo>
                    <a:pt x="6540817" y="1352346"/>
                  </a:lnTo>
                  <a:close/>
                </a:path>
                <a:path w="10130155" h="5207000">
                  <a:moveTo>
                    <a:pt x="6543459" y="1358900"/>
                  </a:moveTo>
                  <a:lnTo>
                    <a:pt x="6540817" y="1352346"/>
                  </a:lnTo>
                  <a:lnTo>
                    <a:pt x="6541516" y="1358900"/>
                  </a:lnTo>
                  <a:lnTo>
                    <a:pt x="6543459" y="1358900"/>
                  </a:lnTo>
                  <a:close/>
                </a:path>
                <a:path w="10130155" h="5207000">
                  <a:moveTo>
                    <a:pt x="6619761" y="4953000"/>
                  </a:moveTo>
                  <a:lnTo>
                    <a:pt x="6618351" y="4950599"/>
                  </a:lnTo>
                  <a:lnTo>
                    <a:pt x="6615862" y="4953000"/>
                  </a:lnTo>
                  <a:lnTo>
                    <a:pt x="6619761" y="4953000"/>
                  </a:lnTo>
                  <a:close/>
                </a:path>
                <a:path w="10130155" h="5207000">
                  <a:moveTo>
                    <a:pt x="6729755" y="1397000"/>
                  </a:moveTo>
                  <a:lnTo>
                    <a:pt x="6729044" y="1397000"/>
                  </a:lnTo>
                  <a:lnTo>
                    <a:pt x="6729057" y="1408595"/>
                  </a:lnTo>
                  <a:lnTo>
                    <a:pt x="6729755" y="1397000"/>
                  </a:lnTo>
                  <a:close/>
                </a:path>
                <a:path w="10130155" h="5207000">
                  <a:moveTo>
                    <a:pt x="6730530" y="1397000"/>
                  </a:moveTo>
                  <a:lnTo>
                    <a:pt x="6730390" y="1397000"/>
                  </a:lnTo>
                  <a:lnTo>
                    <a:pt x="6730441" y="1409700"/>
                  </a:lnTo>
                  <a:lnTo>
                    <a:pt x="6730530" y="1397000"/>
                  </a:lnTo>
                  <a:close/>
                </a:path>
                <a:path w="10130155" h="5207000">
                  <a:moveTo>
                    <a:pt x="6765569" y="1422400"/>
                  </a:moveTo>
                  <a:lnTo>
                    <a:pt x="6763461" y="1409700"/>
                  </a:lnTo>
                  <a:lnTo>
                    <a:pt x="6763461" y="1410576"/>
                  </a:lnTo>
                  <a:lnTo>
                    <a:pt x="6765569" y="1422400"/>
                  </a:lnTo>
                  <a:close/>
                </a:path>
                <a:path w="10130155" h="5207000">
                  <a:moveTo>
                    <a:pt x="6808495" y="1460500"/>
                  </a:moveTo>
                  <a:lnTo>
                    <a:pt x="6807987" y="1447800"/>
                  </a:lnTo>
                  <a:lnTo>
                    <a:pt x="6807238" y="1447800"/>
                  </a:lnTo>
                  <a:lnTo>
                    <a:pt x="6807886" y="1460500"/>
                  </a:lnTo>
                  <a:lnTo>
                    <a:pt x="6808495" y="1460500"/>
                  </a:lnTo>
                  <a:close/>
                </a:path>
                <a:path w="10130155" h="5207000">
                  <a:moveTo>
                    <a:pt x="6824916" y="1473200"/>
                  </a:moveTo>
                  <a:lnTo>
                    <a:pt x="6824777" y="1460500"/>
                  </a:lnTo>
                  <a:lnTo>
                    <a:pt x="6824764" y="1473200"/>
                  </a:lnTo>
                  <a:lnTo>
                    <a:pt x="6824916" y="1473200"/>
                  </a:lnTo>
                  <a:close/>
                </a:path>
                <a:path w="10130155" h="5207000">
                  <a:moveTo>
                    <a:pt x="6826682" y="1460500"/>
                  </a:moveTo>
                  <a:lnTo>
                    <a:pt x="6826377" y="1460500"/>
                  </a:lnTo>
                  <a:lnTo>
                    <a:pt x="6826161" y="1467688"/>
                  </a:lnTo>
                  <a:lnTo>
                    <a:pt x="6825945" y="1460500"/>
                  </a:lnTo>
                  <a:lnTo>
                    <a:pt x="6825069" y="1460500"/>
                  </a:lnTo>
                  <a:lnTo>
                    <a:pt x="6825069" y="1473200"/>
                  </a:lnTo>
                  <a:lnTo>
                    <a:pt x="6825983" y="1473200"/>
                  </a:lnTo>
                  <a:lnTo>
                    <a:pt x="6826313" y="1473200"/>
                  </a:lnTo>
                  <a:lnTo>
                    <a:pt x="6826517" y="1473200"/>
                  </a:lnTo>
                  <a:lnTo>
                    <a:pt x="6826682" y="1460500"/>
                  </a:lnTo>
                  <a:close/>
                </a:path>
                <a:path w="10130155" h="5207000">
                  <a:moveTo>
                    <a:pt x="6828866" y="1473200"/>
                  </a:moveTo>
                  <a:lnTo>
                    <a:pt x="6828828" y="1460500"/>
                  </a:lnTo>
                  <a:lnTo>
                    <a:pt x="6827088" y="1460500"/>
                  </a:lnTo>
                  <a:lnTo>
                    <a:pt x="6826885" y="1473200"/>
                  </a:lnTo>
                  <a:lnTo>
                    <a:pt x="6828866" y="1473200"/>
                  </a:lnTo>
                  <a:close/>
                </a:path>
                <a:path w="10130155" h="5207000">
                  <a:moveTo>
                    <a:pt x="6832854" y="1485900"/>
                  </a:moveTo>
                  <a:lnTo>
                    <a:pt x="6832524" y="1473200"/>
                  </a:lnTo>
                  <a:lnTo>
                    <a:pt x="6831609" y="1473200"/>
                  </a:lnTo>
                  <a:lnTo>
                    <a:pt x="6832854" y="1485900"/>
                  </a:lnTo>
                  <a:close/>
                </a:path>
                <a:path w="10130155" h="5207000">
                  <a:moveTo>
                    <a:pt x="6834886" y="1435100"/>
                  </a:moveTo>
                  <a:lnTo>
                    <a:pt x="6830339" y="1435100"/>
                  </a:lnTo>
                  <a:lnTo>
                    <a:pt x="6830136" y="1447800"/>
                  </a:lnTo>
                  <a:lnTo>
                    <a:pt x="6833654" y="1447800"/>
                  </a:lnTo>
                  <a:lnTo>
                    <a:pt x="6834886" y="1435100"/>
                  </a:lnTo>
                  <a:close/>
                </a:path>
                <a:path w="10130155" h="5207000">
                  <a:moveTo>
                    <a:pt x="6835800" y="1475841"/>
                  </a:moveTo>
                  <a:lnTo>
                    <a:pt x="6835673" y="1473200"/>
                  </a:lnTo>
                  <a:lnTo>
                    <a:pt x="6835254" y="1473200"/>
                  </a:lnTo>
                  <a:lnTo>
                    <a:pt x="6835800" y="1475841"/>
                  </a:lnTo>
                  <a:close/>
                </a:path>
                <a:path w="10130155" h="5207000">
                  <a:moveTo>
                    <a:pt x="6876008" y="3848100"/>
                  </a:moveTo>
                  <a:lnTo>
                    <a:pt x="6857759" y="3848100"/>
                  </a:lnTo>
                  <a:lnTo>
                    <a:pt x="6849681" y="3860800"/>
                  </a:lnTo>
                  <a:lnTo>
                    <a:pt x="6842392" y="3860800"/>
                  </a:lnTo>
                  <a:lnTo>
                    <a:pt x="6836194" y="3873500"/>
                  </a:lnTo>
                  <a:lnTo>
                    <a:pt x="6848907" y="3873500"/>
                  </a:lnTo>
                  <a:lnTo>
                    <a:pt x="6849821" y="3874871"/>
                  </a:lnTo>
                  <a:lnTo>
                    <a:pt x="6849999" y="3873500"/>
                  </a:lnTo>
                  <a:lnTo>
                    <a:pt x="6853707" y="3873500"/>
                  </a:lnTo>
                  <a:lnTo>
                    <a:pt x="6858775" y="3860800"/>
                  </a:lnTo>
                  <a:lnTo>
                    <a:pt x="6859054" y="3873500"/>
                  </a:lnTo>
                  <a:lnTo>
                    <a:pt x="6860413" y="3873500"/>
                  </a:lnTo>
                  <a:lnTo>
                    <a:pt x="6876008" y="3848100"/>
                  </a:lnTo>
                  <a:close/>
                </a:path>
                <a:path w="10130155" h="5207000">
                  <a:moveTo>
                    <a:pt x="6918172" y="1244600"/>
                  </a:moveTo>
                  <a:lnTo>
                    <a:pt x="6918109" y="1231900"/>
                  </a:lnTo>
                  <a:lnTo>
                    <a:pt x="6918172" y="1244600"/>
                  </a:lnTo>
                  <a:close/>
                </a:path>
                <a:path w="10130155" h="5207000">
                  <a:moveTo>
                    <a:pt x="6918515" y="1320800"/>
                  </a:moveTo>
                  <a:lnTo>
                    <a:pt x="6913410" y="1333500"/>
                  </a:lnTo>
                  <a:lnTo>
                    <a:pt x="6918452" y="1333500"/>
                  </a:lnTo>
                  <a:lnTo>
                    <a:pt x="6918515" y="1320800"/>
                  </a:lnTo>
                  <a:close/>
                </a:path>
                <a:path w="10130155" h="5207000">
                  <a:moveTo>
                    <a:pt x="6921297" y="1333500"/>
                  </a:moveTo>
                  <a:lnTo>
                    <a:pt x="6921246" y="1320800"/>
                  </a:lnTo>
                  <a:lnTo>
                    <a:pt x="6919633" y="1320800"/>
                  </a:lnTo>
                  <a:lnTo>
                    <a:pt x="6919900" y="1333500"/>
                  </a:lnTo>
                  <a:lnTo>
                    <a:pt x="6921297" y="1333500"/>
                  </a:lnTo>
                  <a:close/>
                </a:path>
                <a:path w="10130155" h="5207000">
                  <a:moveTo>
                    <a:pt x="7309282" y="1257300"/>
                  </a:moveTo>
                  <a:lnTo>
                    <a:pt x="7308062" y="1257300"/>
                  </a:lnTo>
                  <a:lnTo>
                    <a:pt x="7307974" y="1260640"/>
                  </a:lnTo>
                  <a:lnTo>
                    <a:pt x="7308748" y="1270000"/>
                  </a:lnTo>
                  <a:lnTo>
                    <a:pt x="7309282" y="1257300"/>
                  </a:lnTo>
                  <a:close/>
                </a:path>
                <a:path w="10130155" h="5207000">
                  <a:moveTo>
                    <a:pt x="7328852" y="1285074"/>
                  </a:moveTo>
                  <a:lnTo>
                    <a:pt x="7323239" y="1295400"/>
                  </a:lnTo>
                  <a:lnTo>
                    <a:pt x="7328154" y="1295400"/>
                  </a:lnTo>
                  <a:lnTo>
                    <a:pt x="7328852" y="1285074"/>
                  </a:lnTo>
                  <a:close/>
                </a:path>
                <a:path w="10130155" h="5207000">
                  <a:moveTo>
                    <a:pt x="7330135" y="1282700"/>
                  </a:moveTo>
                  <a:lnTo>
                    <a:pt x="7329005" y="1282700"/>
                  </a:lnTo>
                  <a:lnTo>
                    <a:pt x="7328852" y="1285074"/>
                  </a:lnTo>
                  <a:lnTo>
                    <a:pt x="7330135" y="1282700"/>
                  </a:lnTo>
                  <a:close/>
                </a:path>
                <a:path w="10130155" h="5207000">
                  <a:moveTo>
                    <a:pt x="7343876" y="1282700"/>
                  </a:moveTo>
                  <a:lnTo>
                    <a:pt x="7342772" y="1270000"/>
                  </a:lnTo>
                  <a:lnTo>
                    <a:pt x="7343267" y="1282700"/>
                  </a:lnTo>
                  <a:lnTo>
                    <a:pt x="7343876" y="1282700"/>
                  </a:lnTo>
                  <a:close/>
                </a:path>
                <a:path w="10130155" h="5207000">
                  <a:moveTo>
                    <a:pt x="7345426" y="1295400"/>
                  </a:moveTo>
                  <a:lnTo>
                    <a:pt x="7337361" y="1295400"/>
                  </a:lnTo>
                  <a:lnTo>
                    <a:pt x="7335469" y="1308100"/>
                  </a:lnTo>
                  <a:lnTo>
                    <a:pt x="7331100" y="1308100"/>
                  </a:lnTo>
                  <a:lnTo>
                    <a:pt x="7331811" y="1295400"/>
                  </a:lnTo>
                  <a:lnTo>
                    <a:pt x="7329665" y="1295400"/>
                  </a:lnTo>
                  <a:lnTo>
                    <a:pt x="7328281" y="1308100"/>
                  </a:lnTo>
                  <a:lnTo>
                    <a:pt x="7329538" y="1320800"/>
                  </a:lnTo>
                  <a:lnTo>
                    <a:pt x="7329157" y="1320800"/>
                  </a:lnTo>
                  <a:lnTo>
                    <a:pt x="7326274" y="1333500"/>
                  </a:lnTo>
                  <a:lnTo>
                    <a:pt x="7330453" y="1333500"/>
                  </a:lnTo>
                  <a:lnTo>
                    <a:pt x="7334580" y="1320800"/>
                  </a:lnTo>
                  <a:lnTo>
                    <a:pt x="7339495" y="1320800"/>
                  </a:lnTo>
                  <a:lnTo>
                    <a:pt x="7343102" y="1308100"/>
                  </a:lnTo>
                  <a:lnTo>
                    <a:pt x="7345197" y="1308100"/>
                  </a:lnTo>
                  <a:lnTo>
                    <a:pt x="7345426" y="1295400"/>
                  </a:lnTo>
                  <a:close/>
                </a:path>
                <a:path w="10130155" h="5207000">
                  <a:moveTo>
                    <a:pt x="7385126" y="1244600"/>
                  </a:moveTo>
                  <a:lnTo>
                    <a:pt x="7351496" y="1244600"/>
                  </a:lnTo>
                  <a:lnTo>
                    <a:pt x="7351496" y="1295400"/>
                  </a:lnTo>
                  <a:lnTo>
                    <a:pt x="7349185" y="1282700"/>
                  </a:lnTo>
                  <a:lnTo>
                    <a:pt x="7351039" y="1282700"/>
                  </a:lnTo>
                  <a:lnTo>
                    <a:pt x="7351496" y="1295400"/>
                  </a:lnTo>
                  <a:lnTo>
                    <a:pt x="7351496" y="1244600"/>
                  </a:lnTo>
                  <a:lnTo>
                    <a:pt x="7329259" y="1244600"/>
                  </a:lnTo>
                  <a:lnTo>
                    <a:pt x="7313079" y="1257300"/>
                  </a:lnTo>
                  <a:lnTo>
                    <a:pt x="7313422" y="1257300"/>
                  </a:lnTo>
                  <a:lnTo>
                    <a:pt x="7313181" y="1270000"/>
                  </a:lnTo>
                  <a:lnTo>
                    <a:pt x="7313765" y="1270000"/>
                  </a:lnTo>
                  <a:lnTo>
                    <a:pt x="7315428" y="1282700"/>
                  </a:lnTo>
                  <a:lnTo>
                    <a:pt x="7316406" y="1270000"/>
                  </a:lnTo>
                  <a:lnTo>
                    <a:pt x="7316229" y="1270000"/>
                  </a:lnTo>
                  <a:lnTo>
                    <a:pt x="7316102" y="1257300"/>
                  </a:lnTo>
                  <a:lnTo>
                    <a:pt x="7320305" y="1257300"/>
                  </a:lnTo>
                  <a:lnTo>
                    <a:pt x="7320559" y="1270000"/>
                  </a:lnTo>
                  <a:lnTo>
                    <a:pt x="7326643" y="1270000"/>
                  </a:lnTo>
                  <a:lnTo>
                    <a:pt x="7326731" y="1282700"/>
                  </a:lnTo>
                  <a:lnTo>
                    <a:pt x="7328116" y="1270000"/>
                  </a:lnTo>
                  <a:lnTo>
                    <a:pt x="7331100" y="1270000"/>
                  </a:lnTo>
                  <a:lnTo>
                    <a:pt x="7330135" y="1282700"/>
                  </a:lnTo>
                  <a:lnTo>
                    <a:pt x="7331900" y="1270000"/>
                  </a:lnTo>
                  <a:lnTo>
                    <a:pt x="7336828" y="1270000"/>
                  </a:lnTo>
                  <a:lnTo>
                    <a:pt x="7338403" y="1282700"/>
                  </a:lnTo>
                  <a:lnTo>
                    <a:pt x="7339673" y="1270000"/>
                  </a:lnTo>
                  <a:lnTo>
                    <a:pt x="7342772" y="1270000"/>
                  </a:lnTo>
                  <a:lnTo>
                    <a:pt x="7344080" y="1270000"/>
                  </a:lnTo>
                  <a:lnTo>
                    <a:pt x="7343876" y="1282700"/>
                  </a:lnTo>
                  <a:lnTo>
                    <a:pt x="7347852" y="1282700"/>
                  </a:lnTo>
                  <a:lnTo>
                    <a:pt x="7347509" y="1295400"/>
                  </a:lnTo>
                  <a:lnTo>
                    <a:pt x="7345451" y="1295400"/>
                  </a:lnTo>
                  <a:lnTo>
                    <a:pt x="7345807" y="1308100"/>
                  </a:lnTo>
                  <a:lnTo>
                    <a:pt x="7351598" y="1308100"/>
                  </a:lnTo>
                  <a:lnTo>
                    <a:pt x="7354633" y="1295400"/>
                  </a:lnTo>
                  <a:lnTo>
                    <a:pt x="7362368" y="1295400"/>
                  </a:lnTo>
                  <a:lnTo>
                    <a:pt x="7367740" y="1282700"/>
                  </a:lnTo>
                  <a:lnTo>
                    <a:pt x="7372769" y="1270000"/>
                  </a:lnTo>
                  <a:lnTo>
                    <a:pt x="7378192" y="1257300"/>
                  </a:lnTo>
                  <a:lnTo>
                    <a:pt x="7380313" y="1257300"/>
                  </a:lnTo>
                  <a:lnTo>
                    <a:pt x="7385126" y="1244600"/>
                  </a:lnTo>
                  <a:close/>
                </a:path>
                <a:path w="10130155" h="5207000">
                  <a:moveTo>
                    <a:pt x="7712380" y="1498600"/>
                  </a:moveTo>
                  <a:lnTo>
                    <a:pt x="7712291" y="1485900"/>
                  </a:lnTo>
                  <a:lnTo>
                    <a:pt x="7712253" y="1498600"/>
                  </a:lnTo>
                  <a:lnTo>
                    <a:pt x="7712380" y="1498600"/>
                  </a:lnTo>
                  <a:close/>
                </a:path>
                <a:path w="10130155" h="5207000">
                  <a:moveTo>
                    <a:pt x="7815466" y="1511300"/>
                  </a:moveTo>
                  <a:lnTo>
                    <a:pt x="7812773" y="1511300"/>
                  </a:lnTo>
                  <a:lnTo>
                    <a:pt x="7813878" y="1524000"/>
                  </a:lnTo>
                  <a:lnTo>
                    <a:pt x="7815466" y="1511300"/>
                  </a:lnTo>
                  <a:close/>
                </a:path>
                <a:path w="10130155" h="5207000">
                  <a:moveTo>
                    <a:pt x="8258429" y="3060115"/>
                  </a:moveTo>
                  <a:lnTo>
                    <a:pt x="8249374" y="3048000"/>
                  </a:lnTo>
                  <a:lnTo>
                    <a:pt x="8258391" y="3060700"/>
                  </a:lnTo>
                  <a:lnTo>
                    <a:pt x="8258429" y="3060115"/>
                  </a:lnTo>
                  <a:close/>
                </a:path>
                <a:path w="10130155" h="5207000">
                  <a:moveTo>
                    <a:pt x="8261782" y="3933317"/>
                  </a:moveTo>
                  <a:lnTo>
                    <a:pt x="8260499" y="3932440"/>
                  </a:lnTo>
                  <a:lnTo>
                    <a:pt x="8261655" y="3937000"/>
                  </a:lnTo>
                  <a:lnTo>
                    <a:pt x="8261782" y="3933317"/>
                  </a:lnTo>
                  <a:close/>
                </a:path>
                <a:path w="10130155" h="5207000">
                  <a:moveTo>
                    <a:pt x="8267103" y="3937000"/>
                  </a:moveTo>
                  <a:lnTo>
                    <a:pt x="8265439" y="3924300"/>
                  </a:lnTo>
                  <a:lnTo>
                    <a:pt x="8262074" y="3924300"/>
                  </a:lnTo>
                  <a:lnTo>
                    <a:pt x="8261782" y="3933317"/>
                  </a:lnTo>
                  <a:lnTo>
                    <a:pt x="8267103" y="3937000"/>
                  </a:lnTo>
                  <a:close/>
                </a:path>
                <a:path w="10130155" h="5207000">
                  <a:moveTo>
                    <a:pt x="8507247" y="3175000"/>
                  </a:moveTo>
                  <a:lnTo>
                    <a:pt x="8503336" y="3162300"/>
                  </a:lnTo>
                  <a:lnTo>
                    <a:pt x="8499970" y="3162300"/>
                  </a:lnTo>
                  <a:lnTo>
                    <a:pt x="8507247" y="3175000"/>
                  </a:lnTo>
                  <a:close/>
                </a:path>
                <a:path w="10130155" h="5207000">
                  <a:moveTo>
                    <a:pt x="8876335" y="1695234"/>
                  </a:moveTo>
                  <a:lnTo>
                    <a:pt x="8876322" y="1692071"/>
                  </a:lnTo>
                  <a:lnTo>
                    <a:pt x="8876081" y="1695907"/>
                  </a:lnTo>
                  <a:lnTo>
                    <a:pt x="8876335" y="1695234"/>
                  </a:lnTo>
                  <a:close/>
                </a:path>
                <a:path w="10130155" h="5207000">
                  <a:moveTo>
                    <a:pt x="9040241" y="1666786"/>
                  </a:moveTo>
                  <a:lnTo>
                    <a:pt x="9039835" y="1663700"/>
                  </a:lnTo>
                  <a:lnTo>
                    <a:pt x="9039123" y="1663700"/>
                  </a:lnTo>
                  <a:lnTo>
                    <a:pt x="9039517" y="1675041"/>
                  </a:lnTo>
                  <a:lnTo>
                    <a:pt x="9040241" y="1666786"/>
                  </a:lnTo>
                  <a:close/>
                </a:path>
                <a:path w="10130155" h="5207000">
                  <a:moveTo>
                    <a:pt x="9041486" y="1676400"/>
                  </a:moveTo>
                  <a:lnTo>
                    <a:pt x="9040647" y="1663700"/>
                  </a:lnTo>
                  <a:lnTo>
                    <a:pt x="9040508" y="1663700"/>
                  </a:lnTo>
                  <a:lnTo>
                    <a:pt x="9040241" y="1666786"/>
                  </a:lnTo>
                  <a:lnTo>
                    <a:pt x="9041486" y="1676400"/>
                  </a:lnTo>
                  <a:close/>
                </a:path>
                <a:path w="10130155" h="5207000">
                  <a:moveTo>
                    <a:pt x="9267482" y="2844800"/>
                  </a:moveTo>
                  <a:lnTo>
                    <a:pt x="8562378" y="2844800"/>
                  </a:lnTo>
                  <a:lnTo>
                    <a:pt x="8562378" y="3136900"/>
                  </a:lnTo>
                  <a:lnTo>
                    <a:pt x="8557146" y="3149600"/>
                  </a:lnTo>
                  <a:lnTo>
                    <a:pt x="8557476" y="3136900"/>
                  </a:lnTo>
                  <a:lnTo>
                    <a:pt x="8562378" y="3136900"/>
                  </a:lnTo>
                  <a:lnTo>
                    <a:pt x="8562378" y="2844800"/>
                  </a:lnTo>
                  <a:lnTo>
                    <a:pt x="8555812" y="2844800"/>
                  </a:lnTo>
                  <a:lnTo>
                    <a:pt x="8513470" y="2844800"/>
                  </a:lnTo>
                  <a:lnTo>
                    <a:pt x="8496173" y="2857500"/>
                  </a:lnTo>
                  <a:lnTo>
                    <a:pt x="8491537" y="2933700"/>
                  </a:lnTo>
                  <a:lnTo>
                    <a:pt x="8480031" y="2946400"/>
                  </a:lnTo>
                  <a:lnTo>
                    <a:pt x="8478202" y="2946400"/>
                  </a:lnTo>
                  <a:lnTo>
                    <a:pt x="8475497" y="2959100"/>
                  </a:lnTo>
                  <a:lnTo>
                    <a:pt x="8473745" y="2971800"/>
                  </a:lnTo>
                  <a:lnTo>
                    <a:pt x="8487867" y="2971800"/>
                  </a:lnTo>
                  <a:lnTo>
                    <a:pt x="8491029" y="2984500"/>
                  </a:lnTo>
                  <a:lnTo>
                    <a:pt x="8485505" y="2997200"/>
                  </a:lnTo>
                  <a:lnTo>
                    <a:pt x="8477720" y="3009900"/>
                  </a:lnTo>
                  <a:lnTo>
                    <a:pt x="8468614" y="3009900"/>
                  </a:lnTo>
                  <a:lnTo>
                    <a:pt x="8459114" y="3022600"/>
                  </a:lnTo>
                  <a:lnTo>
                    <a:pt x="8476678" y="3035300"/>
                  </a:lnTo>
                  <a:lnTo>
                    <a:pt x="8475637" y="3035300"/>
                  </a:lnTo>
                  <a:lnTo>
                    <a:pt x="8472335" y="3048000"/>
                  </a:lnTo>
                  <a:lnTo>
                    <a:pt x="8460803" y="3048000"/>
                  </a:lnTo>
                  <a:lnTo>
                    <a:pt x="8455254" y="3060700"/>
                  </a:lnTo>
                  <a:lnTo>
                    <a:pt x="8449551" y="3060700"/>
                  </a:lnTo>
                  <a:lnTo>
                    <a:pt x="8450770" y="3048000"/>
                  </a:lnTo>
                  <a:lnTo>
                    <a:pt x="8446440" y="3060700"/>
                  </a:lnTo>
                  <a:lnTo>
                    <a:pt x="8440534" y="3048000"/>
                  </a:lnTo>
                  <a:lnTo>
                    <a:pt x="8437791" y="3060700"/>
                  </a:lnTo>
                  <a:lnTo>
                    <a:pt x="8423084" y="3060700"/>
                  </a:lnTo>
                  <a:lnTo>
                    <a:pt x="8414296" y="3073400"/>
                  </a:lnTo>
                  <a:lnTo>
                    <a:pt x="8408632" y="3086100"/>
                  </a:lnTo>
                  <a:lnTo>
                    <a:pt x="8399462" y="3086100"/>
                  </a:lnTo>
                  <a:lnTo>
                    <a:pt x="8364944" y="3098800"/>
                  </a:lnTo>
                  <a:lnTo>
                    <a:pt x="8364309" y="3124200"/>
                  </a:lnTo>
                  <a:lnTo>
                    <a:pt x="8360003" y="3136900"/>
                  </a:lnTo>
                  <a:lnTo>
                    <a:pt x="8351355" y="3136900"/>
                  </a:lnTo>
                  <a:lnTo>
                    <a:pt x="8337639" y="3149600"/>
                  </a:lnTo>
                  <a:lnTo>
                    <a:pt x="8326006" y="3175000"/>
                  </a:lnTo>
                  <a:lnTo>
                    <a:pt x="8312061" y="3187700"/>
                  </a:lnTo>
                  <a:lnTo>
                    <a:pt x="8295691" y="3200400"/>
                  </a:lnTo>
                  <a:lnTo>
                    <a:pt x="8276742" y="3213100"/>
                  </a:lnTo>
                  <a:lnTo>
                    <a:pt x="8268157" y="3238500"/>
                  </a:lnTo>
                  <a:lnTo>
                    <a:pt x="8250479" y="3251200"/>
                  </a:lnTo>
                  <a:lnTo>
                    <a:pt x="8234451" y="3276600"/>
                  </a:lnTo>
                  <a:lnTo>
                    <a:pt x="8230806" y="3302000"/>
                  </a:lnTo>
                  <a:lnTo>
                    <a:pt x="8213509" y="3327400"/>
                  </a:lnTo>
                  <a:lnTo>
                    <a:pt x="8191728" y="3352800"/>
                  </a:lnTo>
                  <a:lnTo>
                    <a:pt x="8168297" y="3378200"/>
                  </a:lnTo>
                  <a:lnTo>
                    <a:pt x="8146059" y="3390900"/>
                  </a:lnTo>
                  <a:lnTo>
                    <a:pt x="8135950" y="3403600"/>
                  </a:lnTo>
                  <a:lnTo>
                    <a:pt x="8106143" y="3403600"/>
                  </a:lnTo>
                  <a:lnTo>
                    <a:pt x="8092008" y="3429000"/>
                  </a:lnTo>
                  <a:lnTo>
                    <a:pt x="8052181" y="3429000"/>
                  </a:lnTo>
                  <a:lnTo>
                    <a:pt x="8050835" y="3441700"/>
                  </a:lnTo>
                  <a:lnTo>
                    <a:pt x="8058391" y="3441700"/>
                  </a:lnTo>
                  <a:lnTo>
                    <a:pt x="8062455" y="3454400"/>
                  </a:lnTo>
                  <a:lnTo>
                    <a:pt x="8064233" y="3467100"/>
                  </a:lnTo>
                  <a:lnTo>
                    <a:pt x="8064919" y="3479800"/>
                  </a:lnTo>
                  <a:lnTo>
                    <a:pt x="8050200" y="3517900"/>
                  </a:lnTo>
                  <a:lnTo>
                    <a:pt x="8038744" y="3505200"/>
                  </a:lnTo>
                  <a:lnTo>
                    <a:pt x="8015237" y="3543300"/>
                  </a:lnTo>
                  <a:lnTo>
                    <a:pt x="7998942" y="3594100"/>
                  </a:lnTo>
                  <a:lnTo>
                    <a:pt x="7988998" y="3632200"/>
                  </a:lnTo>
                  <a:lnTo>
                    <a:pt x="7984566" y="3670300"/>
                  </a:lnTo>
                  <a:lnTo>
                    <a:pt x="7984769" y="3721100"/>
                  </a:lnTo>
                  <a:lnTo>
                    <a:pt x="7988770" y="3771900"/>
                  </a:lnTo>
                  <a:lnTo>
                    <a:pt x="7995717" y="3810000"/>
                  </a:lnTo>
                  <a:lnTo>
                    <a:pt x="8004746" y="3860800"/>
                  </a:lnTo>
                  <a:lnTo>
                    <a:pt x="8014995" y="3911600"/>
                  </a:lnTo>
                  <a:lnTo>
                    <a:pt x="8025638" y="3949700"/>
                  </a:lnTo>
                  <a:lnTo>
                    <a:pt x="8035785" y="4000500"/>
                  </a:lnTo>
                  <a:lnTo>
                    <a:pt x="8044612" y="4038600"/>
                  </a:lnTo>
                  <a:lnTo>
                    <a:pt x="8051241" y="4089400"/>
                  </a:lnTo>
                  <a:lnTo>
                    <a:pt x="8054835" y="4127500"/>
                  </a:lnTo>
                  <a:lnTo>
                    <a:pt x="8064360" y="4140200"/>
                  </a:lnTo>
                  <a:lnTo>
                    <a:pt x="8067497" y="4152900"/>
                  </a:lnTo>
                  <a:lnTo>
                    <a:pt x="8066316" y="4152900"/>
                  </a:lnTo>
                  <a:lnTo>
                    <a:pt x="8062849" y="4165600"/>
                  </a:lnTo>
                  <a:lnTo>
                    <a:pt x="8093075" y="4140200"/>
                  </a:lnTo>
                  <a:lnTo>
                    <a:pt x="8109712" y="4114800"/>
                  </a:lnTo>
                  <a:lnTo>
                    <a:pt x="8117611" y="4102100"/>
                  </a:lnTo>
                  <a:lnTo>
                    <a:pt x="8135925" y="4089400"/>
                  </a:lnTo>
                  <a:lnTo>
                    <a:pt x="8150847" y="4076700"/>
                  </a:lnTo>
                  <a:lnTo>
                    <a:pt x="8161579" y="4051300"/>
                  </a:lnTo>
                  <a:lnTo>
                    <a:pt x="8167319" y="4025900"/>
                  </a:lnTo>
                  <a:lnTo>
                    <a:pt x="8172564" y="4025900"/>
                  </a:lnTo>
                  <a:lnTo>
                    <a:pt x="8179524" y="4013200"/>
                  </a:lnTo>
                  <a:lnTo>
                    <a:pt x="8167103" y="4013200"/>
                  </a:lnTo>
                  <a:lnTo>
                    <a:pt x="8171929" y="4000500"/>
                  </a:lnTo>
                  <a:lnTo>
                    <a:pt x="8171612" y="4000500"/>
                  </a:lnTo>
                  <a:lnTo>
                    <a:pt x="8166024" y="3987800"/>
                  </a:lnTo>
                  <a:lnTo>
                    <a:pt x="8179092" y="3987800"/>
                  </a:lnTo>
                  <a:lnTo>
                    <a:pt x="8173618" y="3975100"/>
                  </a:lnTo>
                  <a:lnTo>
                    <a:pt x="8175511" y="3975100"/>
                  </a:lnTo>
                  <a:lnTo>
                    <a:pt x="8181378" y="3962400"/>
                  </a:lnTo>
                  <a:lnTo>
                    <a:pt x="8168145" y="3962400"/>
                  </a:lnTo>
                  <a:lnTo>
                    <a:pt x="8166849" y="3949700"/>
                  </a:lnTo>
                  <a:lnTo>
                    <a:pt x="8180057" y="3949700"/>
                  </a:lnTo>
                  <a:lnTo>
                    <a:pt x="8182000" y="3962400"/>
                  </a:lnTo>
                  <a:lnTo>
                    <a:pt x="8184921" y="3962400"/>
                  </a:lnTo>
                  <a:lnTo>
                    <a:pt x="8198942" y="3949700"/>
                  </a:lnTo>
                  <a:lnTo>
                    <a:pt x="8215833" y="3937000"/>
                  </a:lnTo>
                  <a:lnTo>
                    <a:pt x="8234248" y="3924300"/>
                  </a:lnTo>
                  <a:lnTo>
                    <a:pt x="8248675" y="3924300"/>
                  </a:lnTo>
                  <a:lnTo>
                    <a:pt x="8260499" y="3932440"/>
                  </a:lnTo>
                  <a:lnTo>
                    <a:pt x="8258429" y="3924300"/>
                  </a:lnTo>
                  <a:lnTo>
                    <a:pt x="8262658" y="3911600"/>
                  </a:lnTo>
                  <a:lnTo>
                    <a:pt x="8257705" y="3911600"/>
                  </a:lnTo>
                  <a:lnTo>
                    <a:pt x="8251901" y="3898900"/>
                  </a:lnTo>
                  <a:lnTo>
                    <a:pt x="8261159" y="3898900"/>
                  </a:lnTo>
                  <a:lnTo>
                    <a:pt x="8254479" y="3873500"/>
                  </a:lnTo>
                  <a:lnTo>
                    <a:pt x="8255762" y="3860800"/>
                  </a:lnTo>
                  <a:lnTo>
                    <a:pt x="8269656" y="3822700"/>
                  </a:lnTo>
                  <a:lnTo>
                    <a:pt x="8298510" y="3797300"/>
                  </a:lnTo>
                  <a:lnTo>
                    <a:pt x="8315998" y="3784600"/>
                  </a:lnTo>
                  <a:lnTo>
                    <a:pt x="8338883" y="3784600"/>
                  </a:lnTo>
                  <a:lnTo>
                    <a:pt x="8346745" y="3797300"/>
                  </a:lnTo>
                  <a:lnTo>
                    <a:pt x="8355660" y="3797300"/>
                  </a:lnTo>
                  <a:lnTo>
                    <a:pt x="8366646" y="3784600"/>
                  </a:lnTo>
                  <a:lnTo>
                    <a:pt x="8393443" y="3759200"/>
                  </a:lnTo>
                  <a:lnTo>
                    <a:pt x="8392858" y="3746500"/>
                  </a:lnTo>
                  <a:lnTo>
                    <a:pt x="8385378" y="3733800"/>
                  </a:lnTo>
                  <a:lnTo>
                    <a:pt x="8370011" y="3708400"/>
                  </a:lnTo>
                  <a:lnTo>
                    <a:pt x="8367941" y="3695700"/>
                  </a:lnTo>
                  <a:lnTo>
                    <a:pt x="8371560" y="3670300"/>
                  </a:lnTo>
                  <a:lnTo>
                    <a:pt x="8378368" y="3644900"/>
                  </a:lnTo>
                  <a:lnTo>
                    <a:pt x="8385835" y="3619500"/>
                  </a:lnTo>
                  <a:lnTo>
                    <a:pt x="8418017" y="3594100"/>
                  </a:lnTo>
                  <a:lnTo>
                    <a:pt x="8405990" y="3581400"/>
                  </a:lnTo>
                  <a:lnTo>
                    <a:pt x="8414258" y="3581400"/>
                  </a:lnTo>
                  <a:lnTo>
                    <a:pt x="8420824" y="3568700"/>
                  </a:lnTo>
                  <a:lnTo>
                    <a:pt x="8427656" y="3568700"/>
                  </a:lnTo>
                  <a:lnTo>
                    <a:pt x="8436724" y="3581400"/>
                  </a:lnTo>
                  <a:lnTo>
                    <a:pt x="8440318" y="3568700"/>
                  </a:lnTo>
                  <a:lnTo>
                    <a:pt x="8446770" y="3568700"/>
                  </a:lnTo>
                  <a:lnTo>
                    <a:pt x="8438883" y="3581400"/>
                  </a:lnTo>
                  <a:lnTo>
                    <a:pt x="8436724" y="3581400"/>
                  </a:lnTo>
                  <a:lnTo>
                    <a:pt x="8430730" y="3581400"/>
                  </a:lnTo>
                  <a:lnTo>
                    <a:pt x="8423910" y="3594100"/>
                  </a:lnTo>
                  <a:lnTo>
                    <a:pt x="8420036" y="3606800"/>
                  </a:lnTo>
                  <a:lnTo>
                    <a:pt x="8424532" y="3606800"/>
                  </a:lnTo>
                  <a:lnTo>
                    <a:pt x="8430196" y="3619500"/>
                  </a:lnTo>
                  <a:lnTo>
                    <a:pt x="8444865" y="3619500"/>
                  </a:lnTo>
                  <a:lnTo>
                    <a:pt x="8456219" y="3606800"/>
                  </a:lnTo>
                  <a:lnTo>
                    <a:pt x="8463026" y="3606800"/>
                  </a:lnTo>
                  <a:lnTo>
                    <a:pt x="8463978" y="3594100"/>
                  </a:lnTo>
                  <a:lnTo>
                    <a:pt x="8457743" y="3581400"/>
                  </a:lnTo>
                  <a:lnTo>
                    <a:pt x="8457133" y="3568700"/>
                  </a:lnTo>
                  <a:lnTo>
                    <a:pt x="8455901" y="3543300"/>
                  </a:lnTo>
                  <a:lnTo>
                    <a:pt x="8427339" y="3543300"/>
                  </a:lnTo>
                  <a:lnTo>
                    <a:pt x="8429663" y="3517900"/>
                  </a:lnTo>
                  <a:lnTo>
                    <a:pt x="8430082" y="3505200"/>
                  </a:lnTo>
                  <a:lnTo>
                    <a:pt x="8426793" y="3467100"/>
                  </a:lnTo>
                  <a:lnTo>
                    <a:pt x="8437918" y="3467100"/>
                  </a:lnTo>
                  <a:lnTo>
                    <a:pt x="8446376" y="3454400"/>
                  </a:lnTo>
                  <a:lnTo>
                    <a:pt x="8452942" y="3441700"/>
                  </a:lnTo>
                  <a:lnTo>
                    <a:pt x="8458403" y="3429000"/>
                  </a:lnTo>
                  <a:lnTo>
                    <a:pt x="8451444" y="3416300"/>
                  </a:lnTo>
                  <a:lnTo>
                    <a:pt x="8434464" y="3416300"/>
                  </a:lnTo>
                  <a:lnTo>
                    <a:pt x="8425586" y="3403600"/>
                  </a:lnTo>
                  <a:lnTo>
                    <a:pt x="8411997" y="3403600"/>
                  </a:lnTo>
                  <a:lnTo>
                    <a:pt x="8409686" y="3416300"/>
                  </a:lnTo>
                  <a:lnTo>
                    <a:pt x="8409216" y="3429000"/>
                  </a:lnTo>
                  <a:lnTo>
                    <a:pt x="8398129" y="3441700"/>
                  </a:lnTo>
                  <a:lnTo>
                    <a:pt x="8401964" y="3429000"/>
                  </a:lnTo>
                  <a:lnTo>
                    <a:pt x="8399996" y="3416300"/>
                  </a:lnTo>
                  <a:lnTo>
                    <a:pt x="8384387" y="3416300"/>
                  </a:lnTo>
                  <a:lnTo>
                    <a:pt x="8376907" y="3378200"/>
                  </a:lnTo>
                  <a:lnTo>
                    <a:pt x="8387359" y="3340100"/>
                  </a:lnTo>
                  <a:lnTo>
                    <a:pt x="8409572" y="3314700"/>
                  </a:lnTo>
                  <a:lnTo>
                    <a:pt x="8437397" y="3276600"/>
                  </a:lnTo>
                  <a:lnTo>
                    <a:pt x="8428457" y="3263900"/>
                  </a:lnTo>
                  <a:lnTo>
                    <a:pt x="8449932" y="3263900"/>
                  </a:lnTo>
                  <a:lnTo>
                    <a:pt x="8438553" y="3251200"/>
                  </a:lnTo>
                  <a:lnTo>
                    <a:pt x="8447456" y="3251200"/>
                  </a:lnTo>
                  <a:lnTo>
                    <a:pt x="8452523" y="3238500"/>
                  </a:lnTo>
                  <a:lnTo>
                    <a:pt x="8454479" y="3238500"/>
                  </a:lnTo>
                  <a:lnTo>
                    <a:pt x="8454047" y="3225800"/>
                  </a:lnTo>
                  <a:lnTo>
                    <a:pt x="8444687" y="3213100"/>
                  </a:lnTo>
                  <a:lnTo>
                    <a:pt x="8452764" y="3213100"/>
                  </a:lnTo>
                  <a:lnTo>
                    <a:pt x="8456943" y="3200400"/>
                  </a:lnTo>
                  <a:lnTo>
                    <a:pt x="8457794" y="3200400"/>
                  </a:lnTo>
                  <a:lnTo>
                    <a:pt x="8455876" y="3187700"/>
                  </a:lnTo>
                  <a:lnTo>
                    <a:pt x="8459584" y="3175000"/>
                  </a:lnTo>
                  <a:lnTo>
                    <a:pt x="8475904" y="3175000"/>
                  </a:lnTo>
                  <a:lnTo>
                    <a:pt x="8479053" y="3162300"/>
                  </a:lnTo>
                  <a:lnTo>
                    <a:pt x="8482800" y="3162300"/>
                  </a:lnTo>
                  <a:lnTo>
                    <a:pt x="8488172" y="3149600"/>
                  </a:lnTo>
                  <a:lnTo>
                    <a:pt x="8496198" y="3149600"/>
                  </a:lnTo>
                  <a:lnTo>
                    <a:pt x="8508225" y="3162300"/>
                  </a:lnTo>
                  <a:lnTo>
                    <a:pt x="8509660" y="3162300"/>
                  </a:lnTo>
                  <a:lnTo>
                    <a:pt x="8514867" y="3149600"/>
                  </a:lnTo>
                  <a:lnTo>
                    <a:pt x="8512569" y="3149600"/>
                  </a:lnTo>
                  <a:lnTo>
                    <a:pt x="8521268" y="3136900"/>
                  </a:lnTo>
                  <a:lnTo>
                    <a:pt x="8532012" y="3149600"/>
                  </a:lnTo>
                  <a:lnTo>
                    <a:pt x="8538934" y="3162300"/>
                  </a:lnTo>
                  <a:lnTo>
                    <a:pt x="8543582" y="3162300"/>
                  </a:lnTo>
                  <a:lnTo>
                    <a:pt x="8547481" y="3175000"/>
                  </a:lnTo>
                  <a:lnTo>
                    <a:pt x="8562746" y="3175000"/>
                  </a:lnTo>
                  <a:lnTo>
                    <a:pt x="8565375" y="3162300"/>
                  </a:lnTo>
                  <a:lnTo>
                    <a:pt x="8568322" y="3162300"/>
                  </a:lnTo>
                  <a:lnTo>
                    <a:pt x="8569046" y="3149600"/>
                  </a:lnTo>
                  <a:lnTo>
                    <a:pt x="8564969" y="3149600"/>
                  </a:lnTo>
                  <a:lnTo>
                    <a:pt x="8566556" y="3136900"/>
                  </a:lnTo>
                  <a:lnTo>
                    <a:pt x="8576107" y="3136900"/>
                  </a:lnTo>
                  <a:lnTo>
                    <a:pt x="8604110" y="3111500"/>
                  </a:lnTo>
                  <a:lnTo>
                    <a:pt x="8629434" y="3098800"/>
                  </a:lnTo>
                  <a:lnTo>
                    <a:pt x="8631898" y="3098800"/>
                  </a:lnTo>
                  <a:lnTo>
                    <a:pt x="8636114" y="3124200"/>
                  </a:lnTo>
                  <a:lnTo>
                    <a:pt x="8631123" y="3136900"/>
                  </a:lnTo>
                  <a:lnTo>
                    <a:pt x="8627631" y="3149600"/>
                  </a:lnTo>
                  <a:lnTo>
                    <a:pt x="8625294" y="3162300"/>
                  </a:lnTo>
                  <a:lnTo>
                    <a:pt x="8623808" y="3175000"/>
                  </a:lnTo>
                  <a:lnTo>
                    <a:pt x="8636825" y="3175000"/>
                  </a:lnTo>
                  <a:lnTo>
                    <a:pt x="8644382" y="3162300"/>
                  </a:lnTo>
                  <a:lnTo>
                    <a:pt x="8654796" y="3149600"/>
                  </a:lnTo>
                  <a:lnTo>
                    <a:pt x="8664092" y="3136900"/>
                  </a:lnTo>
                  <a:lnTo>
                    <a:pt x="8668271" y="3124200"/>
                  </a:lnTo>
                  <a:lnTo>
                    <a:pt x="8674544" y="3111500"/>
                  </a:lnTo>
                  <a:lnTo>
                    <a:pt x="8682990" y="3111500"/>
                  </a:lnTo>
                  <a:lnTo>
                    <a:pt x="8681834" y="3098800"/>
                  </a:lnTo>
                  <a:lnTo>
                    <a:pt x="8691931" y="3111500"/>
                  </a:lnTo>
                  <a:lnTo>
                    <a:pt x="8700275" y="3098800"/>
                  </a:lnTo>
                  <a:lnTo>
                    <a:pt x="8713102" y="3098800"/>
                  </a:lnTo>
                  <a:lnTo>
                    <a:pt x="8724125" y="3086100"/>
                  </a:lnTo>
                  <a:lnTo>
                    <a:pt x="8744877" y="3086100"/>
                  </a:lnTo>
                  <a:lnTo>
                    <a:pt x="8756421" y="3073400"/>
                  </a:lnTo>
                  <a:lnTo>
                    <a:pt x="8801252" y="3073400"/>
                  </a:lnTo>
                  <a:lnTo>
                    <a:pt x="8828913" y="3086100"/>
                  </a:lnTo>
                  <a:lnTo>
                    <a:pt x="8849169" y="3098800"/>
                  </a:lnTo>
                  <a:lnTo>
                    <a:pt x="8864676" y="3136900"/>
                  </a:lnTo>
                  <a:lnTo>
                    <a:pt x="8886977" y="3149600"/>
                  </a:lnTo>
                  <a:lnTo>
                    <a:pt x="8893632" y="3149600"/>
                  </a:lnTo>
                  <a:lnTo>
                    <a:pt x="8898369" y="3111500"/>
                  </a:lnTo>
                  <a:lnTo>
                    <a:pt x="8905088" y="3111500"/>
                  </a:lnTo>
                  <a:lnTo>
                    <a:pt x="8907907" y="3098800"/>
                  </a:lnTo>
                  <a:lnTo>
                    <a:pt x="8906332" y="3086100"/>
                  </a:lnTo>
                  <a:lnTo>
                    <a:pt x="8915311" y="3086100"/>
                  </a:lnTo>
                  <a:lnTo>
                    <a:pt x="8932354" y="3073400"/>
                  </a:lnTo>
                  <a:lnTo>
                    <a:pt x="8947633" y="3060700"/>
                  </a:lnTo>
                  <a:lnTo>
                    <a:pt x="8959545" y="3060700"/>
                  </a:lnTo>
                  <a:lnTo>
                    <a:pt x="8964828" y="3048000"/>
                  </a:lnTo>
                  <a:lnTo>
                    <a:pt x="8968270" y="3048000"/>
                  </a:lnTo>
                  <a:lnTo>
                    <a:pt x="8970937" y="3035300"/>
                  </a:lnTo>
                  <a:lnTo>
                    <a:pt x="8983993" y="3035300"/>
                  </a:lnTo>
                  <a:lnTo>
                    <a:pt x="8988361" y="3022600"/>
                  </a:lnTo>
                  <a:lnTo>
                    <a:pt x="8992527" y="3035300"/>
                  </a:lnTo>
                  <a:lnTo>
                    <a:pt x="9001938" y="3022600"/>
                  </a:lnTo>
                  <a:lnTo>
                    <a:pt x="8989365" y="3009900"/>
                  </a:lnTo>
                  <a:lnTo>
                    <a:pt x="9012847" y="3009900"/>
                  </a:lnTo>
                  <a:lnTo>
                    <a:pt x="9012733" y="2997200"/>
                  </a:lnTo>
                  <a:lnTo>
                    <a:pt x="9013114" y="2997200"/>
                  </a:lnTo>
                  <a:lnTo>
                    <a:pt x="9008643" y="2984500"/>
                  </a:lnTo>
                  <a:lnTo>
                    <a:pt x="9027249" y="2997200"/>
                  </a:lnTo>
                  <a:lnTo>
                    <a:pt x="9032189" y="2984500"/>
                  </a:lnTo>
                  <a:lnTo>
                    <a:pt x="9036634" y="2984500"/>
                  </a:lnTo>
                  <a:lnTo>
                    <a:pt x="9032138" y="2971800"/>
                  </a:lnTo>
                  <a:lnTo>
                    <a:pt x="9043467" y="2984500"/>
                  </a:lnTo>
                  <a:lnTo>
                    <a:pt x="9045816" y="2971800"/>
                  </a:lnTo>
                  <a:lnTo>
                    <a:pt x="9041854" y="2971800"/>
                  </a:lnTo>
                  <a:lnTo>
                    <a:pt x="9034183" y="2959100"/>
                  </a:lnTo>
                  <a:lnTo>
                    <a:pt x="9058516" y="2959100"/>
                  </a:lnTo>
                  <a:lnTo>
                    <a:pt x="9070276" y="2946400"/>
                  </a:lnTo>
                  <a:lnTo>
                    <a:pt x="9076258" y="2946400"/>
                  </a:lnTo>
                  <a:lnTo>
                    <a:pt x="9079382" y="2933700"/>
                  </a:lnTo>
                  <a:lnTo>
                    <a:pt x="9082583" y="2921000"/>
                  </a:lnTo>
                  <a:lnTo>
                    <a:pt x="9089098" y="2908300"/>
                  </a:lnTo>
                  <a:lnTo>
                    <a:pt x="9096845" y="2921000"/>
                  </a:lnTo>
                  <a:lnTo>
                    <a:pt x="9100515" y="2933700"/>
                  </a:lnTo>
                  <a:lnTo>
                    <a:pt x="9105252" y="2921000"/>
                  </a:lnTo>
                  <a:lnTo>
                    <a:pt x="9111082" y="2921000"/>
                  </a:lnTo>
                  <a:lnTo>
                    <a:pt x="9114574" y="2908300"/>
                  </a:lnTo>
                  <a:lnTo>
                    <a:pt x="9133726" y="2908300"/>
                  </a:lnTo>
                  <a:lnTo>
                    <a:pt x="9143060" y="2895600"/>
                  </a:lnTo>
                  <a:lnTo>
                    <a:pt x="9150159" y="2895600"/>
                  </a:lnTo>
                  <a:lnTo>
                    <a:pt x="9151582" y="2908300"/>
                  </a:lnTo>
                  <a:lnTo>
                    <a:pt x="9151683" y="2895600"/>
                  </a:lnTo>
                  <a:lnTo>
                    <a:pt x="9153042" y="2895600"/>
                  </a:lnTo>
                  <a:lnTo>
                    <a:pt x="9153296" y="2908300"/>
                  </a:lnTo>
                  <a:lnTo>
                    <a:pt x="9151582" y="2908300"/>
                  </a:lnTo>
                  <a:lnTo>
                    <a:pt x="9151315" y="2908300"/>
                  </a:lnTo>
                  <a:lnTo>
                    <a:pt x="9153334" y="2921000"/>
                  </a:lnTo>
                  <a:lnTo>
                    <a:pt x="9155151" y="2908300"/>
                  </a:lnTo>
                  <a:lnTo>
                    <a:pt x="9171381" y="2908300"/>
                  </a:lnTo>
                  <a:lnTo>
                    <a:pt x="9178785" y="2895600"/>
                  </a:lnTo>
                  <a:lnTo>
                    <a:pt x="9195968" y="2882900"/>
                  </a:lnTo>
                  <a:lnTo>
                    <a:pt x="9203195" y="2882900"/>
                  </a:lnTo>
                  <a:lnTo>
                    <a:pt x="9217012" y="2870200"/>
                  </a:lnTo>
                  <a:lnTo>
                    <a:pt x="9233129" y="2857500"/>
                  </a:lnTo>
                  <a:lnTo>
                    <a:pt x="9250362" y="2857500"/>
                  </a:lnTo>
                  <a:lnTo>
                    <a:pt x="9267482" y="2844800"/>
                  </a:lnTo>
                  <a:close/>
                </a:path>
                <a:path w="10130155" h="5207000">
                  <a:moveTo>
                    <a:pt x="9386799" y="2558453"/>
                  </a:moveTo>
                  <a:lnTo>
                    <a:pt x="9386570" y="2552700"/>
                  </a:lnTo>
                  <a:lnTo>
                    <a:pt x="9384157" y="2552700"/>
                  </a:lnTo>
                  <a:lnTo>
                    <a:pt x="9386799" y="2558453"/>
                  </a:lnTo>
                  <a:close/>
                </a:path>
                <a:path w="10130155" h="5207000">
                  <a:moveTo>
                    <a:pt x="9450032" y="1795538"/>
                  </a:moveTo>
                  <a:lnTo>
                    <a:pt x="9449448" y="1790700"/>
                  </a:lnTo>
                  <a:lnTo>
                    <a:pt x="9447759" y="1790700"/>
                  </a:lnTo>
                  <a:lnTo>
                    <a:pt x="9447238" y="1792998"/>
                  </a:lnTo>
                  <a:lnTo>
                    <a:pt x="9450032" y="1795538"/>
                  </a:lnTo>
                  <a:close/>
                </a:path>
                <a:path w="10130155" h="5207000">
                  <a:moveTo>
                    <a:pt x="9462605" y="2730500"/>
                  </a:moveTo>
                  <a:lnTo>
                    <a:pt x="9459824" y="2730500"/>
                  </a:lnTo>
                  <a:lnTo>
                    <a:pt x="9460751" y="2743200"/>
                  </a:lnTo>
                  <a:lnTo>
                    <a:pt x="9462491" y="2743200"/>
                  </a:lnTo>
                  <a:lnTo>
                    <a:pt x="9462605" y="2730500"/>
                  </a:lnTo>
                  <a:close/>
                </a:path>
                <a:path w="10130155" h="5207000">
                  <a:moveTo>
                    <a:pt x="9505645" y="2276665"/>
                  </a:moveTo>
                  <a:lnTo>
                    <a:pt x="9504388" y="2286000"/>
                  </a:lnTo>
                  <a:lnTo>
                    <a:pt x="9505163" y="2286000"/>
                  </a:lnTo>
                  <a:lnTo>
                    <a:pt x="9505645" y="2276665"/>
                  </a:lnTo>
                  <a:close/>
                </a:path>
                <a:path w="10130155" h="5207000">
                  <a:moveTo>
                    <a:pt x="9627070" y="1930400"/>
                  </a:moveTo>
                  <a:lnTo>
                    <a:pt x="9621418" y="1918182"/>
                  </a:lnTo>
                  <a:lnTo>
                    <a:pt x="9621736" y="1930400"/>
                  </a:lnTo>
                  <a:lnTo>
                    <a:pt x="9627070" y="1930400"/>
                  </a:lnTo>
                  <a:close/>
                </a:path>
                <a:path w="10130155" h="5207000">
                  <a:moveTo>
                    <a:pt x="9627946" y="2387600"/>
                  </a:moveTo>
                  <a:lnTo>
                    <a:pt x="9627895" y="2381821"/>
                  </a:lnTo>
                  <a:lnTo>
                    <a:pt x="9627883" y="2387600"/>
                  </a:lnTo>
                  <a:close/>
                </a:path>
                <a:path w="10130155" h="5207000">
                  <a:moveTo>
                    <a:pt x="9681248" y="2362200"/>
                  </a:moveTo>
                  <a:lnTo>
                    <a:pt x="9672879" y="2349500"/>
                  </a:lnTo>
                  <a:lnTo>
                    <a:pt x="9674301" y="2362200"/>
                  </a:lnTo>
                  <a:lnTo>
                    <a:pt x="9681248" y="2362200"/>
                  </a:lnTo>
                  <a:close/>
                </a:path>
                <a:path w="10130155" h="5207000">
                  <a:moveTo>
                    <a:pt x="9681616" y="2362200"/>
                  </a:moveTo>
                  <a:lnTo>
                    <a:pt x="9675825" y="2349500"/>
                  </a:lnTo>
                  <a:lnTo>
                    <a:pt x="9681248" y="2362200"/>
                  </a:lnTo>
                  <a:lnTo>
                    <a:pt x="9681616" y="2362200"/>
                  </a:lnTo>
                  <a:close/>
                </a:path>
                <a:path w="10130155" h="5207000">
                  <a:moveTo>
                    <a:pt x="9683051" y="2360130"/>
                  </a:moveTo>
                  <a:lnTo>
                    <a:pt x="9682874" y="2362200"/>
                  </a:lnTo>
                  <a:lnTo>
                    <a:pt x="9683051" y="2360130"/>
                  </a:lnTo>
                  <a:close/>
                </a:path>
                <a:path w="10130155" h="5207000">
                  <a:moveTo>
                    <a:pt x="9683623" y="2353145"/>
                  </a:moveTo>
                  <a:lnTo>
                    <a:pt x="9683534" y="2349500"/>
                  </a:lnTo>
                  <a:lnTo>
                    <a:pt x="9683051" y="2360130"/>
                  </a:lnTo>
                  <a:lnTo>
                    <a:pt x="9683623" y="2353145"/>
                  </a:lnTo>
                  <a:close/>
                </a:path>
                <a:path w="10130155" h="5207000">
                  <a:moveTo>
                    <a:pt x="9739478" y="2388374"/>
                  </a:moveTo>
                  <a:lnTo>
                    <a:pt x="9739414" y="2387600"/>
                  </a:lnTo>
                  <a:lnTo>
                    <a:pt x="9739236" y="2387600"/>
                  </a:lnTo>
                  <a:lnTo>
                    <a:pt x="9739478" y="2388374"/>
                  </a:lnTo>
                  <a:close/>
                </a:path>
                <a:path w="10130155" h="5207000">
                  <a:moveTo>
                    <a:pt x="9743008" y="2400300"/>
                  </a:moveTo>
                  <a:lnTo>
                    <a:pt x="9739478" y="2388374"/>
                  </a:lnTo>
                  <a:lnTo>
                    <a:pt x="9740316" y="2400300"/>
                  </a:lnTo>
                  <a:lnTo>
                    <a:pt x="9743008" y="2400300"/>
                  </a:lnTo>
                  <a:close/>
                </a:path>
                <a:path w="10130155" h="5207000">
                  <a:moveTo>
                    <a:pt x="9746221" y="2413000"/>
                  </a:moveTo>
                  <a:lnTo>
                    <a:pt x="9744888" y="2403424"/>
                  </a:lnTo>
                  <a:lnTo>
                    <a:pt x="9744240" y="2413000"/>
                  </a:lnTo>
                  <a:lnTo>
                    <a:pt x="9746221" y="2413000"/>
                  </a:lnTo>
                  <a:close/>
                </a:path>
                <a:path w="10130155" h="5207000">
                  <a:moveTo>
                    <a:pt x="9807334" y="2087460"/>
                  </a:moveTo>
                  <a:lnTo>
                    <a:pt x="9807130" y="2082800"/>
                  </a:lnTo>
                  <a:lnTo>
                    <a:pt x="9806356" y="2082800"/>
                  </a:lnTo>
                  <a:lnTo>
                    <a:pt x="9807334" y="2087460"/>
                  </a:lnTo>
                  <a:close/>
                </a:path>
                <a:path w="10130155" h="5207000">
                  <a:moveTo>
                    <a:pt x="9807791" y="2095500"/>
                  </a:moveTo>
                  <a:lnTo>
                    <a:pt x="9807384" y="2087727"/>
                  </a:lnTo>
                  <a:lnTo>
                    <a:pt x="9807334" y="2087460"/>
                  </a:lnTo>
                  <a:lnTo>
                    <a:pt x="9807677" y="2095500"/>
                  </a:lnTo>
                  <a:close/>
                </a:path>
                <a:path w="10130155" h="5207000">
                  <a:moveTo>
                    <a:pt x="9807994" y="2090648"/>
                  </a:moveTo>
                  <a:lnTo>
                    <a:pt x="9807816" y="2082800"/>
                  </a:lnTo>
                  <a:lnTo>
                    <a:pt x="9807130" y="2082800"/>
                  </a:lnTo>
                  <a:lnTo>
                    <a:pt x="9807384" y="2087727"/>
                  </a:lnTo>
                  <a:lnTo>
                    <a:pt x="9807994" y="2090648"/>
                  </a:lnTo>
                  <a:close/>
                </a:path>
                <a:path w="10130155" h="5207000">
                  <a:moveTo>
                    <a:pt x="9809010" y="2095500"/>
                  </a:moveTo>
                  <a:lnTo>
                    <a:pt x="9807994" y="2090648"/>
                  </a:lnTo>
                  <a:lnTo>
                    <a:pt x="9808108" y="2095500"/>
                  </a:lnTo>
                  <a:lnTo>
                    <a:pt x="9809010" y="2095500"/>
                  </a:lnTo>
                  <a:close/>
                </a:path>
                <a:path w="10130155" h="5207000">
                  <a:moveTo>
                    <a:pt x="9811614" y="2101138"/>
                  </a:moveTo>
                  <a:lnTo>
                    <a:pt x="9811601" y="2095500"/>
                  </a:lnTo>
                  <a:lnTo>
                    <a:pt x="9811448" y="2095500"/>
                  </a:lnTo>
                  <a:lnTo>
                    <a:pt x="9811614" y="2101138"/>
                  </a:lnTo>
                  <a:close/>
                </a:path>
                <a:path w="10130155" h="5207000">
                  <a:moveTo>
                    <a:pt x="9811804" y="2108200"/>
                  </a:moveTo>
                  <a:lnTo>
                    <a:pt x="9811614" y="2101138"/>
                  </a:lnTo>
                  <a:lnTo>
                    <a:pt x="9811614" y="2108200"/>
                  </a:lnTo>
                  <a:lnTo>
                    <a:pt x="9811804" y="2108200"/>
                  </a:lnTo>
                  <a:close/>
                </a:path>
                <a:path w="10130155" h="5207000">
                  <a:moveTo>
                    <a:pt x="9813468" y="2171700"/>
                  </a:moveTo>
                  <a:lnTo>
                    <a:pt x="9811868" y="2171700"/>
                  </a:lnTo>
                  <a:lnTo>
                    <a:pt x="9813392" y="2178774"/>
                  </a:lnTo>
                  <a:lnTo>
                    <a:pt x="9813468" y="2171700"/>
                  </a:lnTo>
                  <a:close/>
                </a:path>
                <a:path w="10130155" h="5207000">
                  <a:moveTo>
                    <a:pt x="9814598" y="2184400"/>
                  </a:moveTo>
                  <a:lnTo>
                    <a:pt x="9813392" y="2178774"/>
                  </a:lnTo>
                  <a:lnTo>
                    <a:pt x="9813328" y="2184400"/>
                  </a:lnTo>
                  <a:lnTo>
                    <a:pt x="9814598" y="2184400"/>
                  </a:lnTo>
                  <a:close/>
                </a:path>
                <a:path w="10130155" h="5207000">
                  <a:moveTo>
                    <a:pt x="9841954" y="2146300"/>
                  </a:moveTo>
                  <a:lnTo>
                    <a:pt x="9838677" y="2133600"/>
                  </a:lnTo>
                  <a:lnTo>
                    <a:pt x="9839122" y="2146300"/>
                  </a:lnTo>
                  <a:lnTo>
                    <a:pt x="9841954" y="2146300"/>
                  </a:lnTo>
                  <a:close/>
                </a:path>
                <a:path w="10130155" h="5207000">
                  <a:moveTo>
                    <a:pt x="9841954" y="2120900"/>
                  </a:moveTo>
                  <a:lnTo>
                    <a:pt x="9833521" y="2120900"/>
                  </a:lnTo>
                  <a:lnTo>
                    <a:pt x="9830244" y="2133600"/>
                  </a:lnTo>
                  <a:lnTo>
                    <a:pt x="9838677" y="2133600"/>
                  </a:lnTo>
                  <a:lnTo>
                    <a:pt x="9841065" y="2133600"/>
                  </a:lnTo>
                  <a:lnTo>
                    <a:pt x="9841954" y="2120900"/>
                  </a:lnTo>
                  <a:close/>
                </a:path>
                <a:path w="10130155" h="5207000">
                  <a:moveTo>
                    <a:pt x="9843745" y="2138832"/>
                  </a:moveTo>
                  <a:lnTo>
                    <a:pt x="9841954" y="2146300"/>
                  </a:lnTo>
                  <a:lnTo>
                    <a:pt x="9843745" y="2146300"/>
                  </a:lnTo>
                  <a:lnTo>
                    <a:pt x="9843745" y="2138832"/>
                  </a:lnTo>
                  <a:close/>
                </a:path>
                <a:path w="10130155" h="5207000">
                  <a:moveTo>
                    <a:pt x="9853219" y="2145550"/>
                  </a:moveTo>
                  <a:lnTo>
                    <a:pt x="9853155" y="2143785"/>
                  </a:lnTo>
                  <a:lnTo>
                    <a:pt x="9853054" y="2146300"/>
                  </a:lnTo>
                  <a:lnTo>
                    <a:pt x="9853219" y="2145550"/>
                  </a:lnTo>
                  <a:close/>
                </a:path>
                <a:path w="10130155" h="5207000">
                  <a:moveTo>
                    <a:pt x="9853219" y="2142185"/>
                  </a:moveTo>
                  <a:lnTo>
                    <a:pt x="9853041" y="2140851"/>
                  </a:lnTo>
                  <a:lnTo>
                    <a:pt x="9853155" y="2143785"/>
                  </a:lnTo>
                  <a:lnTo>
                    <a:pt x="9853219" y="2142185"/>
                  </a:lnTo>
                  <a:close/>
                </a:path>
                <a:path w="10130155" h="5207000">
                  <a:moveTo>
                    <a:pt x="9853270" y="2140699"/>
                  </a:moveTo>
                  <a:lnTo>
                    <a:pt x="9853181" y="2138832"/>
                  </a:lnTo>
                  <a:lnTo>
                    <a:pt x="9852774" y="2133600"/>
                  </a:lnTo>
                  <a:lnTo>
                    <a:pt x="9853270" y="2140699"/>
                  </a:lnTo>
                  <a:close/>
                </a:path>
                <a:path w="10130155" h="5207000">
                  <a:moveTo>
                    <a:pt x="9853447" y="2144496"/>
                  </a:moveTo>
                  <a:lnTo>
                    <a:pt x="9853346" y="2144979"/>
                  </a:lnTo>
                  <a:lnTo>
                    <a:pt x="9853244" y="2146300"/>
                  </a:lnTo>
                  <a:lnTo>
                    <a:pt x="9853447" y="2144496"/>
                  </a:lnTo>
                  <a:close/>
                </a:path>
                <a:path w="10130155" h="5207000">
                  <a:moveTo>
                    <a:pt x="9853473" y="2144217"/>
                  </a:moveTo>
                  <a:lnTo>
                    <a:pt x="9853384" y="2142185"/>
                  </a:lnTo>
                  <a:lnTo>
                    <a:pt x="9853270" y="2140699"/>
                  </a:lnTo>
                  <a:lnTo>
                    <a:pt x="9853219" y="2142185"/>
                  </a:lnTo>
                  <a:lnTo>
                    <a:pt x="9853473" y="2144217"/>
                  </a:lnTo>
                  <a:close/>
                </a:path>
                <a:path w="10130155" h="5207000">
                  <a:moveTo>
                    <a:pt x="9853739" y="2146300"/>
                  </a:moveTo>
                  <a:lnTo>
                    <a:pt x="9853574" y="2144979"/>
                  </a:lnTo>
                  <a:lnTo>
                    <a:pt x="9853663" y="2146300"/>
                  </a:lnTo>
                  <a:close/>
                </a:path>
                <a:path w="10130155" h="5207000">
                  <a:moveTo>
                    <a:pt x="9863303" y="2247900"/>
                  </a:moveTo>
                  <a:lnTo>
                    <a:pt x="9862985" y="2235200"/>
                  </a:lnTo>
                  <a:lnTo>
                    <a:pt x="9863303" y="2247900"/>
                  </a:lnTo>
                  <a:close/>
                </a:path>
                <a:path w="10130155" h="5207000">
                  <a:moveTo>
                    <a:pt x="9973526" y="2136216"/>
                  </a:moveTo>
                  <a:lnTo>
                    <a:pt x="9973373" y="2133600"/>
                  </a:lnTo>
                  <a:lnTo>
                    <a:pt x="9972484" y="2133600"/>
                  </a:lnTo>
                  <a:lnTo>
                    <a:pt x="9973526" y="2136216"/>
                  </a:lnTo>
                  <a:close/>
                </a:path>
                <a:path w="10130155" h="5207000">
                  <a:moveTo>
                    <a:pt x="9980536" y="2368410"/>
                  </a:moveTo>
                  <a:lnTo>
                    <a:pt x="9979228" y="2374900"/>
                  </a:lnTo>
                  <a:lnTo>
                    <a:pt x="9979914" y="2374900"/>
                  </a:lnTo>
                  <a:lnTo>
                    <a:pt x="9980536" y="2368410"/>
                  </a:lnTo>
                  <a:close/>
                </a:path>
                <a:path w="10130155" h="5207000">
                  <a:moveTo>
                    <a:pt x="10129723" y="2273300"/>
                  </a:moveTo>
                  <a:lnTo>
                    <a:pt x="10129571" y="2260600"/>
                  </a:lnTo>
                  <a:lnTo>
                    <a:pt x="10103879" y="2260600"/>
                  </a:lnTo>
                  <a:lnTo>
                    <a:pt x="10100285" y="2247900"/>
                  </a:lnTo>
                  <a:lnTo>
                    <a:pt x="10097300" y="2247900"/>
                  </a:lnTo>
                  <a:lnTo>
                    <a:pt x="10092741" y="2235200"/>
                  </a:lnTo>
                  <a:lnTo>
                    <a:pt x="10070059" y="2235200"/>
                  </a:lnTo>
                  <a:lnTo>
                    <a:pt x="10070033" y="2222500"/>
                  </a:lnTo>
                  <a:lnTo>
                    <a:pt x="10064026" y="2222500"/>
                  </a:lnTo>
                  <a:lnTo>
                    <a:pt x="10059352" y="2209800"/>
                  </a:lnTo>
                  <a:lnTo>
                    <a:pt x="10045611" y="2209800"/>
                  </a:lnTo>
                  <a:lnTo>
                    <a:pt x="10045560" y="2197100"/>
                  </a:lnTo>
                  <a:lnTo>
                    <a:pt x="10045357" y="2209800"/>
                  </a:lnTo>
                  <a:lnTo>
                    <a:pt x="10045535" y="2197100"/>
                  </a:lnTo>
                  <a:lnTo>
                    <a:pt x="10037432" y="2197100"/>
                  </a:lnTo>
                  <a:lnTo>
                    <a:pt x="10037432" y="2336800"/>
                  </a:lnTo>
                  <a:lnTo>
                    <a:pt x="10032238" y="2336800"/>
                  </a:lnTo>
                  <a:lnTo>
                    <a:pt x="10032390" y="2324100"/>
                  </a:lnTo>
                  <a:lnTo>
                    <a:pt x="10031501" y="2336800"/>
                  </a:lnTo>
                  <a:lnTo>
                    <a:pt x="10030854" y="2327414"/>
                  </a:lnTo>
                  <a:lnTo>
                    <a:pt x="10030854" y="2336800"/>
                  </a:lnTo>
                  <a:lnTo>
                    <a:pt x="10027933" y="2336800"/>
                  </a:lnTo>
                  <a:lnTo>
                    <a:pt x="10028606" y="2324100"/>
                  </a:lnTo>
                  <a:lnTo>
                    <a:pt x="10029965" y="2324100"/>
                  </a:lnTo>
                  <a:lnTo>
                    <a:pt x="10030854" y="2336800"/>
                  </a:lnTo>
                  <a:lnTo>
                    <a:pt x="10030854" y="2327414"/>
                  </a:lnTo>
                  <a:lnTo>
                    <a:pt x="10030625" y="2324100"/>
                  </a:lnTo>
                  <a:lnTo>
                    <a:pt x="10032390" y="2324100"/>
                  </a:lnTo>
                  <a:lnTo>
                    <a:pt x="10037407" y="2324100"/>
                  </a:lnTo>
                  <a:lnTo>
                    <a:pt x="10037432" y="2336800"/>
                  </a:lnTo>
                  <a:lnTo>
                    <a:pt x="10037432" y="2197100"/>
                  </a:lnTo>
                  <a:lnTo>
                    <a:pt x="10034295" y="2197100"/>
                  </a:lnTo>
                  <a:lnTo>
                    <a:pt x="10029050" y="2184400"/>
                  </a:lnTo>
                  <a:lnTo>
                    <a:pt x="10025850" y="2184400"/>
                  </a:lnTo>
                  <a:lnTo>
                    <a:pt x="10025850" y="2324100"/>
                  </a:lnTo>
                  <a:lnTo>
                    <a:pt x="10020783" y="2324100"/>
                  </a:lnTo>
                  <a:lnTo>
                    <a:pt x="10022929" y="2311400"/>
                  </a:lnTo>
                  <a:lnTo>
                    <a:pt x="10024948" y="2311400"/>
                  </a:lnTo>
                  <a:lnTo>
                    <a:pt x="10025850" y="2324100"/>
                  </a:lnTo>
                  <a:lnTo>
                    <a:pt x="10025850" y="2184400"/>
                  </a:lnTo>
                  <a:lnTo>
                    <a:pt x="10020186" y="2184400"/>
                  </a:lnTo>
                  <a:lnTo>
                    <a:pt x="10020338" y="2171700"/>
                  </a:lnTo>
                  <a:lnTo>
                    <a:pt x="10014471" y="2171700"/>
                  </a:lnTo>
                  <a:lnTo>
                    <a:pt x="10008248" y="2159000"/>
                  </a:lnTo>
                  <a:lnTo>
                    <a:pt x="10000907" y="2159000"/>
                  </a:lnTo>
                  <a:lnTo>
                    <a:pt x="10000844" y="2146300"/>
                  </a:lnTo>
                  <a:lnTo>
                    <a:pt x="9998697" y="2146300"/>
                  </a:lnTo>
                  <a:lnTo>
                    <a:pt x="9998723" y="2133600"/>
                  </a:lnTo>
                  <a:lnTo>
                    <a:pt x="9998291" y="2133600"/>
                  </a:lnTo>
                  <a:lnTo>
                    <a:pt x="9998532" y="2146300"/>
                  </a:lnTo>
                  <a:lnTo>
                    <a:pt x="9997275" y="2146300"/>
                  </a:lnTo>
                  <a:lnTo>
                    <a:pt x="9997135" y="2133600"/>
                  </a:lnTo>
                  <a:lnTo>
                    <a:pt x="9993338" y="2133600"/>
                  </a:lnTo>
                  <a:lnTo>
                    <a:pt x="9995002" y="2146300"/>
                  </a:lnTo>
                  <a:lnTo>
                    <a:pt x="9986835" y="2133600"/>
                  </a:lnTo>
                  <a:lnTo>
                    <a:pt x="9982111" y="2133600"/>
                  </a:lnTo>
                  <a:lnTo>
                    <a:pt x="9982086" y="2146300"/>
                  </a:lnTo>
                  <a:lnTo>
                    <a:pt x="9977488" y="2146300"/>
                  </a:lnTo>
                  <a:lnTo>
                    <a:pt x="9973526" y="2136216"/>
                  </a:lnTo>
                  <a:lnTo>
                    <a:pt x="9974072" y="2146300"/>
                  </a:lnTo>
                  <a:lnTo>
                    <a:pt x="9970198" y="2146300"/>
                  </a:lnTo>
                  <a:lnTo>
                    <a:pt x="9968611" y="2133600"/>
                  </a:lnTo>
                  <a:lnTo>
                    <a:pt x="9968078" y="2146300"/>
                  </a:lnTo>
                  <a:lnTo>
                    <a:pt x="9967455" y="2133600"/>
                  </a:lnTo>
                  <a:lnTo>
                    <a:pt x="9933407" y="2133600"/>
                  </a:lnTo>
                  <a:lnTo>
                    <a:pt x="9933407" y="2527300"/>
                  </a:lnTo>
                  <a:lnTo>
                    <a:pt x="9927247" y="2527300"/>
                  </a:lnTo>
                  <a:lnTo>
                    <a:pt x="9925533" y="2514600"/>
                  </a:lnTo>
                  <a:lnTo>
                    <a:pt x="9933140" y="2514600"/>
                  </a:lnTo>
                  <a:lnTo>
                    <a:pt x="9933407" y="2527300"/>
                  </a:lnTo>
                  <a:lnTo>
                    <a:pt x="9933407" y="2133600"/>
                  </a:lnTo>
                  <a:lnTo>
                    <a:pt x="9927133" y="2133600"/>
                  </a:lnTo>
                  <a:lnTo>
                    <a:pt x="9927133" y="2463800"/>
                  </a:lnTo>
                  <a:lnTo>
                    <a:pt x="9926676" y="2476500"/>
                  </a:lnTo>
                  <a:lnTo>
                    <a:pt x="9924415" y="2476500"/>
                  </a:lnTo>
                  <a:lnTo>
                    <a:pt x="9923513" y="2463800"/>
                  </a:lnTo>
                  <a:lnTo>
                    <a:pt x="9927133" y="2463800"/>
                  </a:lnTo>
                  <a:lnTo>
                    <a:pt x="9927133" y="2133600"/>
                  </a:lnTo>
                  <a:lnTo>
                    <a:pt x="9914903" y="2133600"/>
                  </a:lnTo>
                  <a:lnTo>
                    <a:pt x="9913125" y="2130983"/>
                  </a:lnTo>
                  <a:lnTo>
                    <a:pt x="9913125" y="2527300"/>
                  </a:lnTo>
                  <a:lnTo>
                    <a:pt x="9909810" y="2527300"/>
                  </a:lnTo>
                  <a:lnTo>
                    <a:pt x="9908984" y="2520759"/>
                  </a:lnTo>
                  <a:lnTo>
                    <a:pt x="9908984" y="2527300"/>
                  </a:lnTo>
                  <a:lnTo>
                    <a:pt x="9908413" y="2540000"/>
                  </a:lnTo>
                  <a:lnTo>
                    <a:pt x="9905949" y="2540000"/>
                  </a:lnTo>
                  <a:lnTo>
                    <a:pt x="9907118" y="2527300"/>
                  </a:lnTo>
                  <a:lnTo>
                    <a:pt x="9908984" y="2527300"/>
                  </a:lnTo>
                  <a:lnTo>
                    <a:pt x="9908984" y="2520759"/>
                  </a:lnTo>
                  <a:lnTo>
                    <a:pt x="9908210" y="2514600"/>
                  </a:lnTo>
                  <a:lnTo>
                    <a:pt x="9907841" y="2514600"/>
                  </a:lnTo>
                  <a:lnTo>
                    <a:pt x="9907181" y="2501900"/>
                  </a:lnTo>
                  <a:lnTo>
                    <a:pt x="9911080" y="2501900"/>
                  </a:lnTo>
                  <a:lnTo>
                    <a:pt x="9910508" y="2514600"/>
                  </a:lnTo>
                  <a:lnTo>
                    <a:pt x="9912299" y="2514600"/>
                  </a:lnTo>
                  <a:lnTo>
                    <a:pt x="9913125" y="2527300"/>
                  </a:lnTo>
                  <a:lnTo>
                    <a:pt x="9913125" y="2130983"/>
                  </a:lnTo>
                  <a:lnTo>
                    <a:pt x="9906279" y="2120900"/>
                  </a:lnTo>
                  <a:lnTo>
                    <a:pt x="9841954" y="2120900"/>
                  </a:lnTo>
                  <a:lnTo>
                    <a:pt x="9843148" y="2133600"/>
                  </a:lnTo>
                  <a:lnTo>
                    <a:pt x="9843745" y="2133600"/>
                  </a:lnTo>
                  <a:lnTo>
                    <a:pt x="9843745" y="2138832"/>
                  </a:lnTo>
                  <a:lnTo>
                    <a:pt x="9845002" y="2133600"/>
                  </a:lnTo>
                  <a:lnTo>
                    <a:pt x="9847377" y="2133600"/>
                  </a:lnTo>
                  <a:lnTo>
                    <a:pt x="9852241" y="2146300"/>
                  </a:lnTo>
                  <a:lnTo>
                    <a:pt x="9850628" y="2133600"/>
                  </a:lnTo>
                  <a:lnTo>
                    <a:pt x="9852114" y="2133600"/>
                  </a:lnTo>
                  <a:lnTo>
                    <a:pt x="9853041" y="2140851"/>
                  </a:lnTo>
                  <a:lnTo>
                    <a:pt x="9852774" y="2133600"/>
                  </a:lnTo>
                  <a:lnTo>
                    <a:pt x="9853549" y="2133600"/>
                  </a:lnTo>
                  <a:lnTo>
                    <a:pt x="9853346" y="2138832"/>
                  </a:lnTo>
                  <a:lnTo>
                    <a:pt x="9853320" y="2140674"/>
                  </a:lnTo>
                  <a:lnTo>
                    <a:pt x="9853295" y="2140331"/>
                  </a:lnTo>
                  <a:lnTo>
                    <a:pt x="9853384" y="2142185"/>
                  </a:lnTo>
                  <a:lnTo>
                    <a:pt x="9853498" y="2143937"/>
                  </a:lnTo>
                  <a:lnTo>
                    <a:pt x="9853435" y="2142236"/>
                  </a:lnTo>
                  <a:lnTo>
                    <a:pt x="9853536" y="2143544"/>
                  </a:lnTo>
                  <a:lnTo>
                    <a:pt x="9853638" y="2142248"/>
                  </a:lnTo>
                  <a:lnTo>
                    <a:pt x="9853562" y="2143976"/>
                  </a:lnTo>
                  <a:lnTo>
                    <a:pt x="9855797" y="2133854"/>
                  </a:lnTo>
                  <a:lnTo>
                    <a:pt x="9855848" y="2133600"/>
                  </a:lnTo>
                  <a:lnTo>
                    <a:pt x="9856114" y="2146300"/>
                  </a:lnTo>
                  <a:lnTo>
                    <a:pt x="9855797" y="2133854"/>
                  </a:lnTo>
                  <a:lnTo>
                    <a:pt x="9853663" y="2143544"/>
                  </a:lnTo>
                  <a:lnTo>
                    <a:pt x="9853638" y="2144979"/>
                  </a:lnTo>
                  <a:lnTo>
                    <a:pt x="9853562" y="2143976"/>
                  </a:lnTo>
                  <a:lnTo>
                    <a:pt x="9853524" y="2144217"/>
                  </a:lnTo>
                  <a:lnTo>
                    <a:pt x="9853651" y="2145550"/>
                  </a:lnTo>
                  <a:lnTo>
                    <a:pt x="9853739" y="2146300"/>
                  </a:lnTo>
                  <a:lnTo>
                    <a:pt x="9854857" y="2146300"/>
                  </a:lnTo>
                  <a:lnTo>
                    <a:pt x="9857702" y="2159000"/>
                  </a:lnTo>
                  <a:lnTo>
                    <a:pt x="9859683" y="2159000"/>
                  </a:lnTo>
                  <a:lnTo>
                    <a:pt x="9860724" y="2171700"/>
                  </a:lnTo>
                  <a:lnTo>
                    <a:pt x="9860763" y="2184400"/>
                  </a:lnTo>
                  <a:lnTo>
                    <a:pt x="9861956" y="2184400"/>
                  </a:lnTo>
                  <a:lnTo>
                    <a:pt x="9858438" y="2197100"/>
                  </a:lnTo>
                  <a:lnTo>
                    <a:pt x="9845853" y="2197100"/>
                  </a:lnTo>
                  <a:lnTo>
                    <a:pt x="9841192" y="2209800"/>
                  </a:lnTo>
                  <a:lnTo>
                    <a:pt x="9869919" y="2209800"/>
                  </a:lnTo>
                  <a:lnTo>
                    <a:pt x="9870211" y="2222500"/>
                  </a:lnTo>
                  <a:lnTo>
                    <a:pt x="9876460" y="2222500"/>
                  </a:lnTo>
                  <a:lnTo>
                    <a:pt x="9875977" y="2235200"/>
                  </a:lnTo>
                  <a:lnTo>
                    <a:pt x="9864636" y="2235200"/>
                  </a:lnTo>
                  <a:lnTo>
                    <a:pt x="9865601" y="2247900"/>
                  </a:lnTo>
                  <a:lnTo>
                    <a:pt x="9863303" y="2247900"/>
                  </a:lnTo>
                  <a:lnTo>
                    <a:pt x="9862833" y="2247900"/>
                  </a:lnTo>
                  <a:lnTo>
                    <a:pt x="9862401" y="2260600"/>
                  </a:lnTo>
                  <a:lnTo>
                    <a:pt x="9853943" y="2260600"/>
                  </a:lnTo>
                  <a:lnTo>
                    <a:pt x="9853955" y="2247900"/>
                  </a:lnTo>
                  <a:lnTo>
                    <a:pt x="9859454" y="2247900"/>
                  </a:lnTo>
                  <a:lnTo>
                    <a:pt x="9860445" y="2235200"/>
                  </a:lnTo>
                  <a:lnTo>
                    <a:pt x="9859569" y="2235200"/>
                  </a:lnTo>
                  <a:lnTo>
                    <a:pt x="9858718" y="2222500"/>
                  </a:lnTo>
                  <a:lnTo>
                    <a:pt x="9849256" y="2222500"/>
                  </a:lnTo>
                  <a:lnTo>
                    <a:pt x="9848113" y="2235200"/>
                  </a:lnTo>
                  <a:lnTo>
                    <a:pt x="9840036" y="2235200"/>
                  </a:lnTo>
                  <a:lnTo>
                    <a:pt x="9839757" y="2247900"/>
                  </a:lnTo>
                  <a:lnTo>
                    <a:pt x="9829813" y="2247900"/>
                  </a:lnTo>
                  <a:lnTo>
                    <a:pt x="9829965" y="2235200"/>
                  </a:lnTo>
                  <a:lnTo>
                    <a:pt x="9828454" y="2235200"/>
                  </a:lnTo>
                  <a:lnTo>
                    <a:pt x="9828339" y="2222500"/>
                  </a:lnTo>
                  <a:lnTo>
                    <a:pt x="9831502" y="2222500"/>
                  </a:lnTo>
                  <a:lnTo>
                    <a:pt x="9830067" y="2209800"/>
                  </a:lnTo>
                  <a:lnTo>
                    <a:pt x="9821126" y="2209800"/>
                  </a:lnTo>
                  <a:lnTo>
                    <a:pt x="9816071" y="2197100"/>
                  </a:lnTo>
                  <a:lnTo>
                    <a:pt x="9811880" y="2197100"/>
                  </a:lnTo>
                  <a:lnTo>
                    <a:pt x="9807194" y="2209800"/>
                  </a:lnTo>
                  <a:lnTo>
                    <a:pt x="9809239" y="2197100"/>
                  </a:lnTo>
                  <a:lnTo>
                    <a:pt x="9805632" y="2197100"/>
                  </a:lnTo>
                  <a:lnTo>
                    <a:pt x="9805708" y="2209800"/>
                  </a:lnTo>
                  <a:lnTo>
                    <a:pt x="9805060" y="2197100"/>
                  </a:lnTo>
                  <a:lnTo>
                    <a:pt x="9796158" y="2197100"/>
                  </a:lnTo>
                  <a:lnTo>
                    <a:pt x="9797390" y="2184400"/>
                  </a:lnTo>
                  <a:lnTo>
                    <a:pt x="9806394" y="2184400"/>
                  </a:lnTo>
                  <a:lnTo>
                    <a:pt x="9806876" y="2171700"/>
                  </a:lnTo>
                  <a:lnTo>
                    <a:pt x="9808947" y="2184400"/>
                  </a:lnTo>
                  <a:lnTo>
                    <a:pt x="9808654" y="2171700"/>
                  </a:lnTo>
                  <a:lnTo>
                    <a:pt x="9811499" y="2171700"/>
                  </a:lnTo>
                  <a:lnTo>
                    <a:pt x="9810864" y="2159000"/>
                  </a:lnTo>
                  <a:lnTo>
                    <a:pt x="9808947" y="2159000"/>
                  </a:lnTo>
                  <a:lnTo>
                    <a:pt x="9807613" y="2146300"/>
                  </a:lnTo>
                  <a:lnTo>
                    <a:pt x="9802190" y="2146300"/>
                  </a:lnTo>
                  <a:lnTo>
                    <a:pt x="9802457" y="2133600"/>
                  </a:lnTo>
                  <a:lnTo>
                    <a:pt x="9799549" y="2133600"/>
                  </a:lnTo>
                  <a:lnTo>
                    <a:pt x="9799676" y="2120900"/>
                  </a:lnTo>
                  <a:lnTo>
                    <a:pt x="9799803" y="2120900"/>
                  </a:lnTo>
                  <a:lnTo>
                    <a:pt x="9800196" y="2108200"/>
                  </a:lnTo>
                  <a:lnTo>
                    <a:pt x="9799942" y="2105583"/>
                  </a:lnTo>
                  <a:lnTo>
                    <a:pt x="9799942" y="2108200"/>
                  </a:lnTo>
                  <a:lnTo>
                    <a:pt x="9799599" y="2120900"/>
                  </a:lnTo>
                  <a:lnTo>
                    <a:pt x="9799409" y="2120900"/>
                  </a:lnTo>
                  <a:lnTo>
                    <a:pt x="9799777" y="2108200"/>
                  </a:lnTo>
                  <a:lnTo>
                    <a:pt x="9799942" y="2108200"/>
                  </a:lnTo>
                  <a:lnTo>
                    <a:pt x="9799942" y="2105583"/>
                  </a:lnTo>
                  <a:lnTo>
                    <a:pt x="9798964" y="2095500"/>
                  </a:lnTo>
                  <a:lnTo>
                    <a:pt x="9802749" y="2095500"/>
                  </a:lnTo>
                  <a:lnTo>
                    <a:pt x="9802622" y="2082800"/>
                  </a:lnTo>
                  <a:lnTo>
                    <a:pt x="9804387" y="2082800"/>
                  </a:lnTo>
                  <a:lnTo>
                    <a:pt x="9799891" y="2070100"/>
                  </a:lnTo>
                  <a:lnTo>
                    <a:pt x="9795637" y="2070100"/>
                  </a:lnTo>
                  <a:lnTo>
                    <a:pt x="9795637" y="2184400"/>
                  </a:lnTo>
                  <a:lnTo>
                    <a:pt x="9795637" y="2197100"/>
                  </a:lnTo>
                  <a:lnTo>
                    <a:pt x="9795192" y="2188502"/>
                  </a:lnTo>
                  <a:lnTo>
                    <a:pt x="9795167" y="2194102"/>
                  </a:lnTo>
                  <a:lnTo>
                    <a:pt x="9795218" y="2197100"/>
                  </a:lnTo>
                  <a:lnTo>
                    <a:pt x="9794494" y="2197100"/>
                  </a:lnTo>
                  <a:lnTo>
                    <a:pt x="9795078" y="2189861"/>
                  </a:lnTo>
                  <a:lnTo>
                    <a:pt x="9794977" y="2184400"/>
                  </a:lnTo>
                  <a:lnTo>
                    <a:pt x="9795192" y="2188502"/>
                  </a:lnTo>
                  <a:lnTo>
                    <a:pt x="9795523" y="2184400"/>
                  </a:lnTo>
                  <a:lnTo>
                    <a:pt x="9795637" y="2070100"/>
                  </a:lnTo>
                  <a:lnTo>
                    <a:pt x="9794075" y="2070100"/>
                  </a:lnTo>
                  <a:lnTo>
                    <a:pt x="9787649" y="2057400"/>
                  </a:lnTo>
                  <a:lnTo>
                    <a:pt x="9778581" y="2057400"/>
                  </a:lnTo>
                  <a:lnTo>
                    <a:pt x="9775571" y="2044700"/>
                  </a:lnTo>
                  <a:lnTo>
                    <a:pt x="9772129" y="2044700"/>
                  </a:lnTo>
                  <a:lnTo>
                    <a:pt x="9772332" y="2032000"/>
                  </a:lnTo>
                  <a:lnTo>
                    <a:pt x="9767329" y="2032000"/>
                  </a:lnTo>
                  <a:lnTo>
                    <a:pt x="9764611" y="2019300"/>
                  </a:lnTo>
                  <a:lnTo>
                    <a:pt x="9752393" y="2019300"/>
                  </a:lnTo>
                  <a:lnTo>
                    <a:pt x="9746513" y="2006600"/>
                  </a:lnTo>
                  <a:lnTo>
                    <a:pt x="9738296" y="2006600"/>
                  </a:lnTo>
                  <a:lnTo>
                    <a:pt x="9727171" y="1993900"/>
                  </a:lnTo>
                  <a:lnTo>
                    <a:pt x="9725012" y="1993900"/>
                  </a:lnTo>
                  <a:lnTo>
                    <a:pt x="9707258" y="1981200"/>
                  </a:lnTo>
                  <a:lnTo>
                    <a:pt x="9690303" y="1968500"/>
                  </a:lnTo>
                  <a:lnTo>
                    <a:pt x="9673730" y="1955800"/>
                  </a:lnTo>
                  <a:lnTo>
                    <a:pt x="9657118" y="1955800"/>
                  </a:lnTo>
                  <a:lnTo>
                    <a:pt x="9656166" y="1943100"/>
                  </a:lnTo>
                  <a:lnTo>
                    <a:pt x="9620669" y="1943100"/>
                  </a:lnTo>
                  <a:lnTo>
                    <a:pt x="9621164" y="1931758"/>
                  </a:lnTo>
                  <a:lnTo>
                    <a:pt x="9621279" y="1930400"/>
                  </a:lnTo>
                  <a:lnTo>
                    <a:pt x="9621406" y="1918144"/>
                  </a:lnTo>
                  <a:lnTo>
                    <a:pt x="9621202" y="1917700"/>
                  </a:lnTo>
                  <a:lnTo>
                    <a:pt x="9610001" y="1917700"/>
                  </a:lnTo>
                  <a:lnTo>
                    <a:pt x="9604261" y="1905000"/>
                  </a:lnTo>
                  <a:lnTo>
                    <a:pt x="9596120" y="1905000"/>
                  </a:lnTo>
                  <a:lnTo>
                    <a:pt x="9587700" y="1892300"/>
                  </a:lnTo>
                  <a:lnTo>
                    <a:pt x="9579305" y="1892300"/>
                  </a:lnTo>
                  <a:lnTo>
                    <a:pt x="9571228" y="1879600"/>
                  </a:lnTo>
                  <a:lnTo>
                    <a:pt x="9564916" y="1879600"/>
                  </a:lnTo>
                  <a:lnTo>
                    <a:pt x="9558820" y="1866900"/>
                  </a:lnTo>
                  <a:lnTo>
                    <a:pt x="9552737" y="1866900"/>
                  </a:lnTo>
                  <a:lnTo>
                    <a:pt x="9546514" y="1854200"/>
                  </a:lnTo>
                  <a:lnTo>
                    <a:pt x="9536608" y="1841500"/>
                  </a:lnTo>
                  <a:lnTo>
                    <a:pt x="9527413" y="1841500"/>
                  </a:lnTo>
                  <a:lnTo>
                    <a:pt x="9527413" y="2260600"/>
                  </a:lnTo>
                  <a:lnTo>
                    <a:pt x="9521634" y="2260600"/>
                  </a:lnTo>
                  <a:lnTo>
                    <a:pt x="9522612" y="2247900"/>
                  </a:lnTo>
                  <a:lnTo>
                    <a:pt x="9527045" y="2247900"/>
                  </a:lnTo>
                  <a:lnTo>
                    <a:pt x="9527413" y="2260600"/>
                  </a:lnTo>
                  <a:lnTo>
                    <a:pt x="9527413" y="1841500"/>
                  </a:lnTo>
                  <a:lnTo>
                    <a:pt x="9525775" y="1841500"/>
                  </a:lnTo>
                  <a:lnTo>
                    <a:pt x="9515640" y="1828800"/>
                  </a:lnTo>
                  <a:lnTo>
                    <a:pt x="9482061" y="1828800"/>
                  </a:lnTo>
                  <a:lnTo>
                    <a:pt x="9477083" y="1816100"/>
                  </a:lnTo>
                  <a:lnTo>
                    <a:pt x="9472803" y="1816100"/>
                  </a:lnTo>
                  <a:lnTo>
                    <a:pt x="9468358" y="1808200"/>
                  </a:lnTo>
                  <a:lnTo>
                    <a:pt x="9468358" y="1816100"/>
                  </a:lnTo>
                  <a:lnTo>
                    <a:pt x="9466720" y="1816100"/>
                  </a:lnTo>
                  <a:lnTo>
                    <a:pt x="9466275" y="1810092"/>
                  </a:lnTo>
                  <a:lnTo>
                    <a:pt x="9468358" y="1816100"/>
                  </a:lnTo>
                  <a:lnTo>
                    <a:pt x="9468358" y="1808200"/>
                  </a:lnTo>
                  <a:lnTo>
                    <a:pt x="9465805" y="1803654"/>
                  </a:lnTo>
                  <a:lnTo>
                    <a:pt x="9465780" y="1803400"/>
                  </a:lnTo>
                  <a:lnTo>
                    <a:pt x="9465653" y="1803400"/>
                  </a:lnTo>
                  <a:lnTo>
                    <a:pt x="9463951" y="1803400"/>
                  </a:lnTo>
                  <a:lnTo>
                    <a:pt x="9463532" y="1803400"/>
                  </a:lnTo>
                  <a:lnTo>
                    <a:pt x="9463722" y="1816100"/>
                  </a:lnTo>
                  <a:lnTo>
                    <a:pt x="9462427" y="1816100"/>
                  </a:lnTo>
                  <a:lnTo>
                    <a:pt x="9462668" y="1803400"/>
                  </a:lnTo>
                  <a:lnTo>
                    <a:pt x="9461627" y="1803400"/>
                  </a:lnTo>
                  <a:lnTo>
                    <a:pt x="9462148" y="1816100"/>
                  </a:lnTo>
                  <a:lnTo>
                    <a:pt x="9453639" y="1816100"/>
                  </a:lnTo>
                  <a:lnTo>
                    <a:pt x="9453397" y="1803400"/>
                  </a:lnTo>
                  <a:lnTo>
                    <a:pt x="9458630" y="1803400"/>
                  </a:lnTo>
                  <a:lnTo>
                    <a:pt x="9450032" y="1795538"/>
                  </a:lnTo>
                  <a:lnTo>
                    <a:pt x="9450972" y="1803400"/>
                  </a:lnTo>
                  <a:lnTo>
                    <a:pt x="9444901" y="1803400"/>
                  </a:lnTo>
                  <a:lnTo>
                    <a:pt x="9447238" y="1792998"/>
                  </a:lnTo>
                  <a:lnTo>
                    <a:pt x="9444723" y="1790700"/>
                  </a:lnTo>
                  <a:lnTo>
                    <a:pt x="9443517" y="1790700"/>
                  </a:lnTo>
                  <a:lnTo>
                    <a:pt x="9443339" y="1778000"/>
                  </a:lnTo>
                  <a:lnTo>
                    <a:pt x="9431985" y="1778000"/>
                  </a:lnTo>
                  <a:lnTo>
                    <a:pt x="9430245" y="1765300"/>
                  </a:lnTo>
                  <a:lnTo>
                    <a:pt x="9419641" y="1765300"/>
                  </a:lnTo>
                  <a:lnTo>
                    <a:pt x="9405531" y="1752600"/>
                  </a:lnTo>
                  <a:lnTo>
                    <a:pt x="9390647" y="1739900"/>
                  </a:lnTo>
                  <a:lnTo>
                    <a:pt x="9374746" y="1739900"/>
                  </a:lnTo>
                  <a:lnTo>
                    <a:pt x="9367406" y="1727200"/>
                  </a:lnTo>
                  <a:lnTo>
                    <a:pt x="9359849" y="1739900"/>
                  </a:lnTo>
                  <a:lnTo>
                    <a:pt x="9352585" y="1727200"/>
                  </a:lnTo>
                  <a:lnTo>
                    <a:pt x="9332849" y="1727200"/>
                  </a:lnTo>
                  <a:lnTo>
                    <a:pt x="9323845" y="1714500"/>
                  </a:lnTo>
                  <a:lnTo>
                    <a:pt x="9317050" y="1708835"/>
                  </a:lnTo>
                  <a:lnTo>
                    <a:pt x="9317050" y="2463800"/>
                  </a:lnTo>
                  <a:lnTo>
                    <a:pt x="9315513" y="2476500"/>
                  </a:lnTo>
                  <a:lnTo>
                    <a:pt x="9314091" y="2476500"/>
                  </a:lnTo>
                  <a:lnTo>
                    <a:pt x="9312935" y="2463800"/>
                  </a:lnTo>
                  <a:lnTo>
                    <a:pt x="9317050" y="2463800"/>
                  </a:lnTo>
                  <a:lnTo>
                    <a:pt x="9317050" y="1708835"/>
                  </a:lnTo>
                  <a:lnTo>
                    <a:pt x="9311767" y="1704428"/>
                  </a:lnTo>
                  <a:lnTo>
                    <a:pt x="9311767" y="2489200"/>
                  </a:lnTo>
                  <a:lnTo>
                    <a:pt x="9311564" y="2501900"/>
                  </a:lnTo>
                  <a:lnTo>
                    <a:pt x="9308338" y="2501900"/>
                  </a:lnTo>
                  <a:lnTo>
                    <a:pt x="9310179" y="2489200"/>
                  </a:lnTo>
                  <a:lnTo>
                    <a:pt x="9311767" y="2489200"/>
                  </a:lnTo>
                  <a:lnTo>
                    <a:pt x="9311767" y="1704428"/>
                  </a:lnTo>
                  <a:lnTo>
                    <a:pt x="9308630" y="1701800"/>
                  </a:lnTo>
                  <a:lnTo>
                    <a:pt x="9307741" y="1703197"/>
                  </a:lnTo>
                  <a:lnTo>
                    <a:pt x="9307741" y="2463800"/>
                  </a:lnTo>
                  <a:lnTo>
                    <a:pt x="9305442" y="2463800"/>
                  </a:lnTo>
                  <a:lnTo>
                    <a:pt x="9305442" y="2501900"/>
                  </a:lnTo>
                  <a:lnTo>
                    <a:pt x="9304464" y="2501900"/>
                  </a:lnTo>
                  <a:lnTo>
                    <a:pt x="9302991" y="2514600"/>
                  </a:lnTo>
                  <a:lnTo>
                    <a:pt x="9294457" y="2514600"/>
                  </a:lnTo>
                  <a:lnTo>
                    <a:pt x="9293657" y="2527300"/>
                  </a:lnTo>
                  <a:lnTo>
                    <a:pt x="9285834" y="2527300"/>
                  </a:lnTo>
                  <a:lnTo>
                    <a:pt x="9282405" y="2514600"/>
                  </a:lnTo>
                  <a:lnTo>
                    <a:pt x="9266707" y="2514600"/>
                  </a:lnTo>
                  <a:lnTo>
                    <a:pt x="9263393" y="2527300"/>
                  </a:lnTo>
                  <a:lnTo>
                    <a:pt x="9258770" y="2527300"/>
                  </a:lnTo>
                  <a:lnTo>
                    <a:pt x="9254985" y="2514600"/>
                  </a:lnTo>
                  <a:lnTo>
                    <a:pt x="9265615" y="2514600"/>
                  </a:lnTo>
                  <a:lnTo>
                    <a:pt x="9265615" y="2501900"/>
                  </a:lnTo>
                  <a:lnTo>
                    <a:pt x="9257589" y="2501900"/>
                  </a:lnTo>
                  <a:lnTo>
                    <a:pt x="9256839" y="2489200"/>
                  </a:lnTo>
                  <a:lnTo>
                    <a:pt x="9254439" y="2489200"/>
                  </a:lnTo>
                  <a:lnTo>
                    <a:pt x="9254439" y="2527300"/>
                  </a:lnTo>
                  <a:lnTo>
                    <a:pt x="9253347" y="2514600"/>
                  </a:lnTo>
                  <a:lnTo>
                    <a:pt x="9254096" y="2514600"/>
                  </a:lnTo>
                  <a:lnTo>
                    <a:pt x="9254439" y="2527300"/>
                  </a:lnTo>
                  <a:lnTo>
                    <a:pt x="9254439" y="2489200"/>
                  </a:lnTo>
                  <a:lnTo>
                    <a:pt x="9252140" y="2489200"/>
                  </a:lnTo>
                  <a:lnTo>
                    <a:pt x="9252661" y="2476500"/>
                  </a:lnTo>
                  <a:lnTo>
                    <a:pt x="9258948" y="2476500"/>
                  </a:lnTo>
                  <a:lnTo>
                    <a:pt x="9261729" y="2489200"/>
                  </a:lnTo>
                  <a:lnTo>
                    <a:pt x="9263240" y="2476500"/>
                  </a:lnTo>
                  <a:lnTo>
                    <a:pt x="9264447" y="2489200"/>
                  </a:lnTo>
                  <a:lnTo>
                    <a:pt x="9278175" y="2489200"/>
                  </a:lnTo>
                  <a:lnTo>
                    <a:pt x="9280258" y="2476500"/>
                  </a:lnTo>
                  <a:lnTo>
                    <a:pt x="9281528" y="2489200"/>
                  </a:lnTo>
                  <a:lnTo>
                    <a:pt x="9304122" y="2489200"/>
                  </a:lnTo>
                  <a:lnTo>
                    <a:pt x="9305442" y="2501900"/>
                  </a:lnTo>
                  <a:lnTo>
                    <a:pt x="9305442" y="2463800"/>
                  </a:lnTo>
                  <a:lnTo>
                    <a:pt x="9300667" y="2463800"/>
                  </a:lnTo>
                  <a:lnTo>
                    <a:pt x="9301048" y="2451100"/>
                  </a:lnTo>
                  <a:lnTo>
                    <a:pt x="9299842" y="2463800"/>
                  </a:lnTo>
                  <a:lnTo>
                    <a:pt x="9296654" y="2463800"/>
                  </a:lnTo>
                  <a:lnTo>
                    <a:pt x="9293365" y="2451100"/>
                  </a:lnTo>
                  <a:lnTo>
                    <a:pt x="9291828" y="2463800"/>
                  </a:lnTo>
                  <a:lnTo>
                    <a:pt x="9280246" y="2463800"/>
                  </a:lnTo>
                  <a:lnTo>
                    <a:pt x="9286265" y="2451100"/>
                  </a:lnTo>
                  <a:lnTo>
                    <a:pt x="9293365" y="2451100"/>
                  </a:lnTo>
                  <a:lnTo>
                    <a:pt x="9301048" y="2451100"/>
                  </a:lnTo>
                  <a:lnTo>
                    <a:pt x="9307182" y="2451100"/>
                  </a:lnTo>
                  <a:lnTo>
                    <a:pt x="9307741" y="2463800"/>
                  </a:lnTo>
                  <a:lnTo>
                    <a:pt x="9307741" y="1703197"/>
                  </a:lnTo>
                  <a:lnTo>
                    <a:pt x="9300489" y="1714500"/>
                  </a:lnTo>
                  <a:lnTo>
                    <a:pt x="9292920" y="1714500"/>
                  </a:lnTo>
                  <a:lnTo>
                    <a:pt x="9279915" y="1701800"/>
                  </a:lnTo>
                  <a:lnTo>
                    <a:pt x="9274442" y="1701800"/>
                  </a:lnTo>
                  <a:lnTo>
                    <a:pt x="9274442" y="2463800"/>
                  </a:lnTo>
                  <a:lnTo>
                    <a:pt x="9265653" y="2463800"/>
                  </a:lnTo>
                  <a:lnTo>
                    <a:pt x="9265399" y="2451100"/>
                  </a:lnTo>
                  <a:lnTo>
                    <a:pt x="9263380" y="2463800"/>
                  </a:lnTo>
                  <a:lnTo>
                    <a:pt x="9263863" y="2451100"/>
                  </a:lnTo>
                  <a:lnTo>
                    <a:pt x="9265399" y="2451100"/>
                  </a:lnTo>
                  <a:lnTo>
                    <a:pt x="9273870" y="2451100"/>
                  </a:lnTo>
                  <a:lnTo>
                    <a:pt x="9274442" y="2463800"/>
                  </a:lnTo>
                  <a:lnTo>
                    <a:pt x="9274442" y="1701800"/>
                  </a:lnTo>
                  <a:lnTo>
                    <a:pt x="9267215" y="1701800"/>
                  </a:lnTo>
                  <a:lnTo>
                    <a:pt x="9254922" y="1689100"/>
                  </a:lnTo>
                  <a:lnTo>
                    <a:pt x="9243174" y="1689100"/>
                  </a:lnTo>
                  <a:lnTo>
                    <a:pt x="9238094" y="1676400"/>
                  </a:lnTo>
                  <a:lnTo>
                    <a:pt x="9233446" y="1676400"/>
                  </a:lnTo>
                  <a:lnTo>
                    <a:pt x="9229090" y="1663700"/>
                  </a:lnTo>
                  <a:lnTo>
                    <a:pt x="9161577" y="1663700"/>
                  </a:lnTo>
                  <a:lnTo>
                    <a:pt x="9156903" y="1676400"/>
                  </a:lnTo>
                  <a:lnTo>
                    <a:pt x="9154503" y="1663700"/>
                  </a:lnTo>
                  <a:lnTo>
                    <a:pt x="9150020" y="1676400"/>
                  </a:lnTo>
                  <a:lnTo>
                    <a:pt x="9143352" y="1676400"/>
                  </a:lnTo>
                  <a:lnTo>
                    <a:pt x="9138983" y="1663700"/>
                  </a:lnTo>
                  <a:lnTo>
                    <a:pt x="9083764" y="1663700"/>
                  </a:lnTo>
                  <a:lnTo>
                    <a:pt x="9083853" y="1676400"/>
                  </a:lnTo>
                  <a:lnTo>
                    <a:pt x="9080932" y="1676400"/>
                  </a:lnTo>
                  <a:lnTo>
                    <a:pt x="9080208" y="1663700"/>
                  </a:lnTo>
                  <a:lnTo>
                    <a:pt x="9075102" y="1663700"/>
                  </a:lnTo>
                  <a:lnTo>
                    <a:pt x="9074506" y="1676400"/>
                  </a:lnTo>
                  <a:lnTo>
                    <a:pt x="9070467" y="1676400"/>
                  </a:lnTo>
                  <a:lnTo>
                    <a:pt x="9069959" y="1663700"/>
                  </a:lnTo>
                  <a:lnTo>
                    <a:pt x="9062326" y="1663700"/>
                  </a:lnTo>
                  <a:lnTo>
                    <a:pt x="9060790" y="1651000"/>
                  </a:lnTo>
                  <a:lnTo>
                    <a:pt x="9050630" y="1651000"/>
                  </a:lnTo>
                  <a:lnTo>
                    <a:pt x="9044711" y="1663700"/>
                  </a:lnTo>
                  <a:lnTo>
                    <a:pt x="9054249" y="1663700"/>
                  </a:lnTo>
                  <a:lnTo>
                    <a:pt x="9054109" y="1676400"/>
                  </a:lnTo>
                  <a:lnTo>
                    <a:pt x="9059913" y="1676400"/>
                  </a:lnTo>
                  <a:lnTo>
                    <a:pt x="9057881" y="1689100"/>
                  </a:lnTo>
                  <a:lnTo>
                    <a:pt x="9040431" y="1689100"/>
                  </a:lnTo>
                  <a:lnTo>
                    <a:pt x="9040558" y="1676400"/>
                  </a:lnTo>
                  <a:lnTo>
                    <a:pt x="9039568" y="1676400"/>
                  </a:lnTo>
                  <a:lnTo>
                    <a:pt x="9039517" y="1675041"/>
                  </a:lnTo>
                  <a:lnTo>
                    <a:pt x="9039403" y="1676400"/>
                  </a:lnTo>
                  <a:lnTo>
                    <a:pt x="9031872" y="1676400"/>
                  </a:lnTo>
                  <a:lnTo>
                    <a:pt x="9027617" y="1663700"/>
                  </a:lnTo>
                  <a:lnTo>
                    <a:pt x="9013317" y="1663700"/>
                  </a:lnTo>
                  <a:lnTo>
                    <a:pt x="9014346" y="1651000"/>
                  </a:lnTo>
                  <a:lnTo>
                    <a:pt x="8954351" y="1651000"/>
                  </a:lnTo>
                  <a:lnTo>
                    <a:pt x="8946007" y="1638300"/>
                  </a:lnTo>
                  <a:lnTo>
                    <a:pt x="8908885" y="1638300"/>
                  </a:lnTo>
                  <a:lnTo>
                    <a:pt x="8902255" y="1625600"/>
                  </a:lnTo>
                  <a:lnTo>
                    <a:pt x="8896058" y="1625600"/>
                  </a:lnTo>
                  <a:lnTo>
                    <a:pt x="8886901" y="1638300"/>
                  </a:lnTo>
                  <a:lnTo>
                    <a:pt x="8884399" y="1625600"/>
                  </a:lnTo>
                  <a:lnTo>
                    <a:pt x="8873465" y="1625600"/>
                  </a:lnTo>
                  <a:lnTo>
                    <a:pt x="8877541" y="1638300"/>
                  </a:lnTo>
                  <a:lnTo>
                    <a:pt x="8872791" y="1638300"/>
                  </a:lnTo>
                  <a:lnTo>
                    <a:pt x="8873503" y="1651000"/>
                  </a:lnTo>
                  <a:lnTo>
                    <a:pt x="8872106" y="1663700"/>
                  </a:lnTo>
                  <a:lnTo>
                    <a:pt x="8873947" y="1663700"/>
                  </a:lnTo>
                  <a:lnTo>
                    <a:pt x="8877109" y="1676400"/>
                  </a:lnTo>
                  <a:lnTo>
                    <a:pt x="8873236" y="1676400"/>
                  </a:lnTo>
                  <a:lnTo>
                    <a:pt x="8876271" y="1689100"/>
                  </a:lnTo>
                  <a:lnTo>
                    <a:pt x="8876322" y="1692071"/>
                  </a:lnTo>
                  <a:lnTo>
                    <a:pt x="8876513" y="1689100"/>
                  </a:lnTo>
                  <a:lnTo>
                    <a:pt x="8878570" y="1689100"/>
                  </a:lnTo>
                  <a:lnTo>
                    <a:pt x="8876347" y="1695208"/>
                  </a:lnTo>
                  <a:lnTo>
                    <a:pt x="8876335" y="1701800"/>
                  </a:lnTo>
                  <a:lnTo>
                    <a:pt x="8875712" y="1701800"/>
                  </a:lnTo>
                  <a:lnTo>
                    <a:pt x="8876081" y="1695907"/>
                  </a:lnTo>
                  <a:lnTo>
                    <a:pt x="8873934" y="1701800"/>
                  </a:lnTo>
                  <a:lnTo>
                    <a:pt x="8852395" y="1701800"/>
                  </a:lnTo>
                  <a:lnTo>
                    <a:pt x="8852598" y="1714500"/>
                  </a:lnTo>
                  <a:lnTo>
                    <a:pt x="8849944" y="1714500"/>
                  </a:lnTo>
                  <a:lnTo>
                    <a:pt x="8847950" y="1727200"/>
                  </a:lnTo>
                  <a:lnTo>
                    <a:pt x="8881440" y="1727200"/>
                  </a:lnTo>
                  <a:lnTo>
                    <a:pt x="8884475" y="1739900"/>
                  </a:lnTo>
                  <a:lnTo>
                    <a:pt x="8884755" y="1739900"/>
                  </a:lnTo>
                  <a:lnTo>
                    <a:pt x="8888971" y="1752600"/>
                  </a:lnTo>
                  <a:lnTo>
                    <a:pt x="8889314" y="1752600"/>
                  </a:lnTo>
                  <a:lnTo>
                    <a:pt x="8890063" y="1759521"/>
                  </a:lnTo>
                  <a:lnTo>
                    <a:pt x="8889708" y="1765300"/>
                  </a:lnTo>
                  <a:lnTo>
                    <a:pt x="8889936" y="1765300"/>
                  </a:lnTo>
                  <a:lnTo>
                    <a:pt x="8890152" y="1760334"/>
                  </a:lnTo>
                  <a:lnTo>
                    <a:pt x="8890698" y="1765300"/>
                  </a:lnTo>
                  <a:lnTo>
                    <a:pt x="8898547" y="1765300"/>
                  </a:lnTo>
                  <a:lnTo>
                    <a:pt x="8898230" y="1778000"/>
                  </a:lnTo>
                  <a:lnTo>
                    <a:pt x="8901684" y="1778000"/>
                  </a:lnTo>
                  <a:lnTo>
                    <a:pt x="8901341" y="1790700"/>
                  </a:lnTo>
                  <a:lnTo>
                    <a:pt x="8898865" y="1790700"/>
                  </a:lnTo>
                  <a:lnTo>
                    <a:pt x="8897887" y="1803400"/>
                  </a:lnTo>
                  <a:lnTo>
                    <a:pt x="8907513" y="1803400"/>
                  </a:lnTo>
                  <a:lnTo>
                    <a:pt x="8908174" y="1816100"/>
                  </a:lnTo>
                  <a:lnTo>
                    <a:pt x="8904148" y="1816100"/>
                  </a:lnTo>
                  <a:lnTo>
                    <a:pt x="8903513" y="1828800"/>
                  </a:lnTo>
                  <a:lnTo>
                    <a:pt x="8894445" y="1828800"/>
                  </a:lnTo>
                  <a:lnTo>
                    <a:pt x="8894356" y="1841500"/>
                  </a:lnTo>
                  <a:lnTo>
                    <a:pt x="8880627" y="1841500"/>
                  </a:lnTo>
                  <a:lnTo>
                    <a:pt x="8880627" y="1854200"/>
                  </a:lnTo>
                  <a:lnTo>
                    <a:pt x="8880589" y="1866900"/>
                  </a:lnTo>
                  <a:lnTo>
                    <a:pt x="8879878" y="1866900"/>
                  </a:lnTo>
                  <a:lnTo>
                    <a:pt x="8879967" y="1854200"/>
                  </a:lnTo>
                  <a:lnTo>
                    <a:pt x="8880627" y="1854200"/>
                  </a:lnTo>
                  <a:lnTo>
                    <a:pt x="8880627" y="1841500"/>
                  </a:lnTo>
                  <a:lnTo>
                    <a:pt x="8879319" y="1841500"/>
                  </a:lnTo>
                  <a:lnTo>
                    <a:pt x="8878773" y="1854200"/>
                  </a:lnTo>
                  <a:lnTo>
                    <a:pt x="8878494" y="1854200"/>
                  </a:lnTo>
                  <a:lnTo>
                    <a:pt x="8877732" y="1841500"/>
                  </a:lnTo>
                  <a:lnTo>
                    <a:pt x="8877681" y="1854200"/>
                  </a:lnTo>
                  <a:lnTo>
                    <a:pt x="8873680" y="1854200"/>
                  </a:lnTo>
                  <a:lnTo>
                    <a:pt x="8878621" y="1866900"/>
                  </a:lnTo>
                  <a:lnTo>
                    <a:pt x="8870023" y="1866900"/>
                  </a:lnTo>
                  <a:lnTo>
                    <a:pt x="8870023" y="1854200"/>
                  </a:lnTo>
                  <a:lnTo>
                    <a:pt x="8858821" y="1854200"/>
                  </a:lnTo>
                  <a:lnTo>
                    <a:pt x="8851862" y="1866900"/>
                  </a:lnTo>
                  <a:lnTo>
                    <a:pt x="8810892" y="1866900"/>
                  </a:lnTo>
                  <a:lnTo>
                    <a:pt x="8809114" y="1854200"/>
                  </a:lnTo>
                  <a:lnTo>
                    <a:pt x="8806358" y="1854200"/>
                  </a:lnTo>
                  <a:lnTo>
                    <a:pt x="8806777" y="1841500"/>
                  </a:lnTo>
                  <a:lnTo>
                    <a:pt x="8808199" y="1841500"/>
                  </a:lnTo>
                  <a:lnTo>
                    <a:pt x="8807920" y="1828800"/>
                  </a:lnTo>
                  <a:lnTo>
                    <a:pt x="8806002" y="1828800"/>
                  </a:lnTo>
                  <a:lnTo>
                    <a:pt x="8802510" y="1816100"/>
                  </a:lnTo>
                  <a:lnTo>
                    <a:pt x="8783409" y="1816100"/>
                  </a:lnTo>
                  <a:lnTo>
                    <a:pt x="8781732" y="1803400"/>
                  </a:lnTo>
                  <a:lnTo>
                    <a:pt x="8765235" y="1803400"/>
                  </a:lnTo>
                  <a:lnTo>
                    <a:pt x="8764257" y="1790700"/>
                  </a:lnTo>
                  <a:lnTo>
                    <a:pt x="8733028" y="1790700"/>
                  </a:lnTo>
                  <a:lnTo>
                    <a:pt x="8731250" y="1778000"/>
                  </a:lnTo>
                  <a:lnTo>
                    <a:pt x="8730107" y="1778000"/>
                  </a:lnTo>
                  <a:lnTo>
                    <a:pt x="8729586" y="1765300"/>
                  </a:lnTo>
                  <a:lnTo>
                    <a:pt x="8730082" y="1765300"/>
                  </a:lnTo>
                  <a:lnTo>
                    <a:pt x="8729891" y="1752600"/>
                  </a:lnTo>
                  <a:lnTo>
                    <a:pt x="8731796" y="1752600"/>
                  </a:lnTo>
                  <a:lnTo>
                    <a:pt x="8733561" y="1739900"/>
                  </a:lnTo>
                  <a:lnTo>
                    <a:pt x="8732050" y="1739900"/>
                  </a:lnTo>
                  <a:lnTo>
                    <a:pt x="8732075" y="1727200"/>
                  </a:lnTo>
                  <a:lnTo>
                    <a:pt x="8722017" y="1727200"/>
                  </a:lnTo>
                  <a:lnTo>
                    <a:pt x="8714588" y="1714500"/>
                  </a:lnTo>
                  <a:lnTo>
                    <a:pt x="8720849" y="1714500"/>
                  </a:lnTo>
                  <a:lnTo>
                    <a:pt x="8719693" y="1701800"/>
                  </a:lnTo>
                  <a:lnTo>
                    <a:pt x="8711743" y="1701800"/>
                  </a:lnTo>
                  <a:lnTo>
                    <a:pt x="8710371" y="1689100"/>
                  </a:lnTo>
                  <a:lnTo>
                    <a:pt x="8707628" y="1689100"/>
                  </a:lnTo>
                  <a:lnTo>
                    <a:pt x="8707361" y="1701800"/>
                  </a:lnTo>
                  <a:lnTo>
                    <a:pt x="8705215" y="1701800"/>
                  </a:lnTo>
                  <a:lnTo>
                    <a:pt x="8704313" y="1689100"/>
                  </a:lnTo>
                  <a:lnTo>
                    <a:pt x="8696350" y="1689100"/>
                  </a:lnTo>
                  <a:lnTo>
                    <a:pt x="8695347" y="1701800"/>
                  </a:lnTo>
                  <a:lnTo>
                    <a:pt x="8693658" y="1701800"/>
                  </a:lnTo>
                  <a:lnTo>
                    <a:pt x="8677402" y="1714500"/>
                  </a:lnTo>
                  <a:lnTo>
                    <a:pt x="8668728" y="1727200"/>
                  </a:lnTo>
                  <a:lnTo>
                    <a:pt x="8659406" y="1739900"/>
                  </a:lnTo>
                  <a:lnTo>
                    <a:pt x="8653247" y="1739900"/>
                  </a:lnTo>
                  <a:lnTo>
                    <a:pt x="8651316" y="1752600"/>
                  </a:lnTo>
                  <a:lnTo>
                    <a:pt x="8644077" y="1752600"/>
                  </a:lnTo>
                  <a:lnTo>
                    <a:pt x="8644699" y="1739900"/>
                  </a:lnTo>
                  <a:lnTo>
                    <a:pt x="8642972" y="1752600"/>
                  </a:lnTo>
                  <a:lnTo>
                    <a:pt x="8625776" y="1752600"/>
                  </a:lnTo>
                  <a:lnTo>
                    <a:pt x="8624773" y="1739900"/>
                  </a:lnTo>
                  <a:lnTo>
                    <a:pt x="8590331" y="1739900"/>
                  </a:lnTo>
                  <a:lnTo>
                    <a:pt x="8577631" y="1727200"/>
                  </a:lnTo>
                  <a:lnTo>
                    <a:pt x="8541283" y="1727200"/>
                  </a:lnTo>
                  <a:lnTo>
                    <a:pt x="8523834" y="1739900"/>
                  </a:lnTo>
                  <a:lnTo>
                    <a:pt x="8508174" y="1739900"/>
                  </a:lnTo>
                  <a:lnTo>
                    <a:pt x="8493646" y="1727200"/>
                  </a:lnTo>
                  <a:lnTo>
                    <a:pt x="8479587" y="1714500"/>
                  </a:lnTo>
                  <a:lnTo>
                    <a:pt x="8473694" y="1714500"/>
                  </a:lnTo>
                  <a:lnTo>
                    <a:pt x="8473173" y="1701800"/>
                  </a:lnTo>
                  <a:lnTo>
                    <a:pt x="8460321" y="1701800"/>
                  </a:lnTo>
                  <a:lnTo>
                    <a:pt x="8455584" y="1714500"/>
                  </a:lnTo>
                  <a:lnTo>
                    <a:pt x="8401952" y="1714500"/>
                  </a:lnTo>
                  <a:lnTo>
                    <a:pt x="8399805" y="1727200"/>
                  </a:lnTo>
                  <a:lnTo>
                    <a:pt x="8383333" y="1727200"/>
                  </a:lnTo>
                  <a:lnTo>
                    <a:pt x="8377834" y="1714500"/>
                  </a:lnTo>
                  <a:lnTo>
                    <a:pt x="8373719" y="1714500"/>
                  </a:lnTo>
                  <a:lnTo>
                    <a:pt x="8373389" y="1727200"/>
                  </a:lnTo>
                  <a:lnTo>
                    <a:pt x="8372043" y="1714500"/>
                  </a:lnTo>
                  <a:lnTo>
                    <a:pt x="8371472" y="1727200"/>
                  </a:lnTo>
                  <a:lnTo>
                    <a:pt x="8351761" y="1727200"/>
                  </a:lnTo>
                  <a:lnTo>
                    <a:pt x="8352218" y="1739900"/>
                  </a:lnTo>
                  <a:lnTo>
                    <a:pt x="8344167" y="1739900"/>
                  </a:lnTo>
                  <a:lnTo>
                    <a:pt x="8335645" y="1727200"/>
                  </a:lnTo>
                  <a:lnTo>
                    <a:pt x="8308086" y="1727200"/>
                  </a:lnTo>
                  <a:lnTo>
                    <a:pt x="8296478" y="1739900"/>
                  </a:lnTo>
                  <a:lnTo>
                    <a:pt x="8282699" y="1739900"/>
                  </a:lnTo>
                  <a:lnTo>
                    <a:pt x="8280514" y="1727200"/>
                  </a:lnTo>
                  <a:lnTo>
                    <a:pt x="8278723" y="1727200"/>
                  </a:lnTo>
                  <a:lnTo>
                    <a:pt x="8278546" y="1739900"/>
                  </a:lnTo>
                  <a:lnTo>
                    <a:pt x="8265655" y="1739900"/>
                  </a:lnTo>
                  <a:lnTo>
                    <a:pt x="8264855" y="1727200"/>
                  </a:lnTo>
                  <a:lnTo>
                    <a:pt x="8262239" y="1727200"/>
                  </a:lnTo>
                  <a:lnTo>
                    <a:pt x="8262239" y="1752600"/>
                  </a:lnTo>
                  <a:lnTo>
                    <a:pt x="8261464" y="1752600"/>
                  </a:lnTo>
                  <a:lnTo>
                    <a:pt x="8261147" y="1739900"/>
                  </a:lnTo>
                  <a:lnTo>
                    <a:pt x="8261426" y="1739900"/>
                  </a:lnTo>
                  <a:lnTo>
                    <a:pt x="8262239" y="1752600"/>
                  </a:lnTo>
                  <a:lnTo>
                    <a:pt x="8262239" y="1727200"/>
                  </a:lnTo>
                  <a:lnTo>
                    <a:pt x="8259191" y="1727200"/>
                  </a:lnTo>
                  <a:lnTo>
                    <a:pt x="8258683" y="1739900"/>
                  </a:lnTo>
                  <a:lnTo>
                    <a:pt x="8258683" y="1752600"/>
                  </a:lnTo>
                  <a:lnTo>
                    <a:pt x="8257451" y="1752600"/>
                  </a:lnTo>
                  <a:lnTo>
                    <a:pt x="8257413" y="1750669"/>
                  </a:lnTo>
                  <a:lnTo>
                    <a:pt x="8257222" y="1752600"/>
                  </a:lnTo>
                  <a:lnTo>
                    <a:pt x="8257311" y="1746542"/>
                  </a:lnTo>
                  <a:lnTo>
                    <a:pt x="8257159" y="1739900"/>
                  </a:lnTo>
                  <a:lnTo>
                    <a:pt x="8257591" y="1739900"/>
                  </a:lnTo>
                  <a:lnTo>
                    <a:pt x="8257311" y="1746542"/>
                  </a:lnTo>
                  <a:lnTo>
                    <a:pt x="8257413" y="1750669"/>
                  </a:lnTo>
                  <a:lnTo>
                    <a:pt x="8258442" y="1739900"/>
                  </a:lnTo>
                  <a:lnTo>
                    <a:pt x="8258683" y="1739900"/>
                  </a:lnTo>
                  <a:lnTo>
                    <a:pt x="8258772" y="1727200"/>
                  </a:lnTo>
                  <a:lnTo>
                    <a:pt x="8250441" y="1727200"/>
                  </a:lnTo>
                  <a:lnTo>
                    <a:pt x="8254492" y="1739900"/>
                  </a:lnTo>
                  <a:lnTo>
                    <a:pt x="8251685" y="1739900"/>
                  </a:lnTo>
                  <a:lnTo>
                    <a:pt x="8250441" y="1727200"/>
                  </a:lnTo>
                  <a:lnTo>
                    <a:pt x="8241665" y="1727200"/>
                  </a:lnTo>
                  <a:lnTo>
                    <a:pt x="8242122" y="1739900"/>
                  </a:lnTo>
                  <a:lnTo>
                    <a:pt x="8241805" y="1739900"/>
                  </a:lnTo>
                  <a:lnTo>
                    <a:pt x="8240357" y="1727200"/>
                  </a:lnTo>
                  <a:lnTo>
                    <a:pt x="8229676" y="1727200"/>
                  </a:lnTo>
                  <a:lnTo>
                    <a:pt x="8228660" y="1714500"/>
                  </a:lnTo>
                  <a:lnTo>
                    <a:pt x="8222678" y="1714500"/>
                  </a:lnTo>
                  <a:lnTo>
                    <a:pt x="8222678" y="1727200"/>
                  </a:lnTo>
                  <a:lnTo>
                    <a:pt x="8219122" y="1727200"/>
                  </a:lnTo>
                  <a:lnTo>
                    <a:pt x="8218843" y="1726717"/>
                  </a:lnTo>
                  <a:lnTo>
                    <a:pt x="8218868" y="1727200"/>
                  </a:lnTo>
                  <a:lnTo>
                    <a:pt x="8216976" y="1727200"/>
                  </a:lnTo>
                  <a:lnTo>
                    <a:pt x="8216455" y="1722602"/>
                  </a:lnTo>
                  <a:lnTo>
                    <a:pt x="8218843" y="1726717"/>
                  </a:lnTo>
                  <a:lnTo>
                    <a:pt x="8218386" y="1717624"/>
                  </a:lnTo>
                  <a:lnTo>
                    <a:pt x="8222678" y="1727200"/>
                  </a:lnTo>
                  <a:lnTo>
                    <a:pt x="8222678" y="1714500"/>
                  </a:lnTo>
                  <a:lnTo>
                    <a:pt x="8218221" y="1714500"/>
                  </a:lnTo>
                  <a:lnTo>
                    <a:pt x="8216976" y="1714500"/>
                  </a:lnTo>
                  <a:lnTo>
                    <a:pt x="8215516" y="1714500"/>
                  </a:lnTo>
                  <a:lnTo>
                    <a:pt x="8211718" y="1714500"/>
                  </a:lnTo>
                  <a:lnTo>
                    <a:pt x="8201711" y="1714500"/>
                  </a:lnTo>
                  <a:lnTo>
                    <a:pt x="8200301" y="1701800"/>
                  </a:lnTo>
                  <a:lnTo>
                    <a:pt x="8195069" y="1701800"/>
                  </a:lnTo>
                  <a:lnTo>
                    <a:pt x="8190700" y="1689100"/>
                  </a:lnTo>
                  <a:lnTo>
                    <a:pt x="8194522" y="1689100"/>
                  </a:lnTo>
                  <a:lnTo>
                    <a:pt x="8195615" y="1676400"/>
                  </a:lnTo>
                  <a:lnTo>
                    <a:pt x="8203997" y="1676400"/>
                  </a:lnTo>
                  <a:lnTo>
                    <a:pt x="8202384" y="1663700"/>
                  </a:lnTo>
                  <a:lnTo>
                    <a:pt x="8204327" y="1663700"/>
                  </a:lnTo>
                  <a:lnTo>
                    <a:pt x="8207019" y="1651000"/>
                  </a:lnTo>
                  <a:lnTo>
                    <a:pt x="8206245" y="1651000"/>
                  </a:lnTo>
                  <a:lnTo>
                    <a:pt x="8209051" y="1638300"/>
                  </a:lnTo>
                  <a:lnTo>
                    <a:pt x="8213141" y="1625600"/>
                  </a:lnTo>
                  <a:lnTo>
                    <a:pt x="8215871" y="1625600"/>
                  </a:lnTo>
                  <a:lnTo>
                    <a:pt x="8200911" y="1574800"/>
                  </a:lnTo>
                  <a:lnTo>
                    <a:pt x="8187957" y="1557451"/>
                  </a:lnTo>
                  <a:lnTo>
                    <a:pt x="8187957" y="1695208"/>
                  </a:lnTo>
                  <a:lnTo>
                    <a:pt x="8186890" y="1689100"/>
                  </a:lnTo>
                  <a:lnTo>
                    <a:pt x="8187537" y="1689100"/>
                  </a:lnTo>
                  <a:lnTo>
                    <a:pt x="8187957" y="1695208"/>
                  </a:lnTo>
                  <a:lnTo>
                    <a:pt x="8187957" y="1557451"/>
                  </a:lnTo>
                  <a:lnTo>
                    <a:pt x="8172463" y="1536700"/>
                  </a:lnTo>
                  <a:lnTo>
                    <a:pt x="8132864" y="1498600"/>
                  </a:lnTo>
                  <a:lnTo>
                    <a:pt x="8084452" y="1485900"/>
                  </a:lnTo>
                  <a:lnTo>
                    <a:pt x="8067218" y="1485900"/>
                  </a:lnTo>
                  <a:lnTo>
                    <a:pt x="8058340" y="1473200"/>
                  </a:lnTo>
                  <a:lnTo>
                    <a:pt x="7935379" y="1473200"/>
                  </a:lnTo>
                  <a:lnTo>
                    <a:pt x="7933664" y="1485900"/>
                  </a:lnTo>
                  <a:lnTo>
                    <a:pt x="7931251" y="1485900"/>
                  </a:lnTo>
                  <a:lnTo>
                    <a:pt x="7929715" y="1473200"/>
                  </a:lnTo>
                  <a:lnTo>
                    <a:pt x="7919555" y="1485900"/>
                  </a:lnTo>
                  <a:lnTo>
                    <a:pt x="7892656" y="1485900"/>
                  </a:lnTo>
                  <a:lnTo>
                    <a:pt x="7869237" y="1498600"/>
                  </a:lnTo>
                  <a:lnTo>
                    <a:pt x="7846479" y="1511300"/>
                  </a:lnTo>
                  <a:lnTo>
                    <a:pt x="7821460" y="1511300"/>
                  </a:lnTo>
                  <a:lnTo>
                    <a:pt x="7821460" y="1524000"/>
                  </a:lnTo>
                  <a:lnTo>
                    <a:pt x="7820203" y="1524000"/>
                  </a:lnTo>
                  <a:lnTo>
                    <a:pt x="7820800" y="1516849"/>
                  </a:lnTo>
                  <a:lnTo>
                    <a:pt x="7821460" y="1524000"/>
                  </a:lnTo>
                  <a:lnTo>
                    <a:pt x="7821460" y="1511300"/>
                  </a:lnTo>
                  <a:lnTo>
                    <a:pt x="7821257" y="1511300"/>
                  </a:lnTo>
                  <a:lnTo>
                    <a:pt x="7820279" y="1511300"/>
                  </a:lnTo>
                  <a:lnTo>
                    <a:pt x="7817688" y="1511300"/>
                  </a:lnTo>
                  <a:lnTo>
                    <a:pt x="7817688" y="1524000"/>
                  </a:lnTo>
                  <a:lnTo>
                    <a:pt x="7817396" y="1536700"/>
                  </a:lnTo>
                  <a:lnTo>
                    <a:pt x="7816812" y="1524000"/>
                  </a:lnTo>
                  <a:lnTo>
                    <a:pt x="7817688" y="1524000"/>
                  </a:lnTo>
                  <a:lnTo>
                    <a:pt x="7817688" y="1511300"/>
                  </a:lnTo>
                  <a:lnTo>
                    <a:pt x="7815466" y="1511300"/>
                  </a:lnTo>
                  <a:lnTo>
                    <a:pt x="7816253" y="1524000"/>
                  </a:lnTo>
                  <a:lnTo>
                    <a:pt x="7813878" y="1524000"/>
                  </a:lnTo>
                  <a:lnTo>
                    <a:pt x="7743977" y="1524000"/>
                  </a:lnTo>
                  <a:lnTo>
                    <a:pt x="7744841" y="1536700"/>
                  </a:lnTo>
                  <a:lnTo>
                    <a:pt x="7742517" y="1536700"/>
                  </a:lnTo>
                  <a:lnTo>
                    <a:pt x="7742250" y="1524000"/>
                  </a:lnTo>
                  <a:lnTo>
                    <a:pt x="7721752" y="1524000"/>
                  </a:lnTo>
                  <a:lnTo>
                    <a:pt x="7720571" y="1511300"/>
                  </a:lnTo>
                  <a:lnTo>
                    <a:pt x="7694104" y="1511300"/>
                  </a:lnTo>
                  <a:lnTo>
                    <a:pt x="7694295" y="1498600"/>
                  </a:lnTo>
                  <a:lnTo>
                    <a:pt x="7693888" y="1511300"/>
                  </a:lnTo>
                  <a:lnTo>
                    <a:pt x="7693698" y="1511300"/>
                  </a:lnTo>
                  <a:lnTo>
                    <a:pt x="7693101" y="1498600"/>
                  </a:lnTo>
                  <a:lnTo>
                    <a:pt x="7694295" y="1498600"/>
                  </a:lnTo>
                  <a:lnTo>
                    <a:pt x="7712189" y="1498600"/>
                  </a:lnTo>
                  <a:lnTo>
                    <a:pt x="7712253" y="1485900"/>
                  </a:lnTo>
                  <a:lnTo>
                    <a:pt x="7705014" y="1485900"/>
                  </a:lnTo>
                  <a:lnTo>
                    <a:pt x="7705115" y="1473200"/>
                  </a:lnTo>
                  <a:lnTo>
                    <a:pt x="7704696" y="1485900"/>
                  </a:lnTo>
                  <a:lnTo>
                    <a:pt x="7704252" y="1485900"/>
                  </a:lnTo>
                  <a:lnTo>
                    <a:pt x="7704480" y="1473200"/>
                  </a:lnTo>
                  <a:lnTo>
                    <a:pt x="7704341" y="1473200"/>
                  </a:lnTo>
                  <a:lnTo>
                    <a:pt x="7699388" y="1473200"/>
                  </a:lnTo>
                  <a:lnTo>
                    <a:pt x="7698702" y="1460500"/>
                  </a:lnTo>
                  <a:lnTo>
                    <a:pt x="7697559" y="1460500"/>
                  </a:lnTo>
                  <a:lnTo>
                    <a:pt x="7699057" y="1473200"/>
                  </a:lnTo>
                  <a:lnTo>
                    <a:pt x="7697356" y="1473200"/>
                  </a:lnTo>
                  <a:lnTo>
                    <a:pt x="7697127" y="1460500"/>
                  </a:lnTo>
                  <a:lnTo>
                    <a:pt x="7692149" y="1460500"/>
                  </a:lnTo>
                  <a:lnTo>
                    <a:pt x="7691653" y="1456448"/>
                  </a:lnTo>
                  <a:lnTo>
                    <a:pt x="7691971" y="1460500"/>
                  </a:lnTo>
                  <a:lnTo>
                    <a:pt x="7691615" y="1456143"/>
                  </a:lnTo>
                  <a:lnTo>
                    <a:pt x="7691653" y="1456448"/>
                  </a:lnTo>
                  <a:lnTo>
                    <a:pt x="7690967" y="1447800"/>
                  </a:lnTo>
                  <a:lnTo>
                    <a:pt x="7691044" y="1451533"/>
                  </a:lnTo>
                  <a:lnTo>
                    <a:pt x="7690586" y="1447800"/>
                  </a:lnTo>
                  <a:lnTo>
                    <a:pt x="7686129" y="1447800"/>
                  </a:lnTo>
                  <a:lnTo>
                    <a:pt x="7685659" y="1435100"/>
                  </a:lnTo>
                  <a:lnTo>
                    <a:pt x="7685672" y="1447800"/>
                  </a:lnTo>
                  <a:lnTo>
                    <a:pt x="7685367" y="1435100"/>
                  </a:lnTo>
                  <a:lnTo>
                    <a:pt x="7665898" y="1435100"/>
                  </a:lnTo>
                  <a:lnTo>
                    <a:pt x="7663980" y="1422400"/>
                  </a:lnTo>
                  <a:lnTo>
                    <a:pt x="7630998" y="1422400"/>
                  </a:lnTo>
                  <a:lnTo>
                    <a:pt x="7631963" y="1435100"/>
                  </a:lnTo>
                  <a:lnTo>
                    <a:pt x="7625156" y="1435100"/>
                  </a:lnTo>
                  <a:lnTo>
                    <a:pt x="7624902" y="1447800"/>
                  </a:lnTo>
                  <a:lnTo>
                    <a:pt x="7624737" y="1435100"/>
                  </a:lnTo>
                  <a:lnTo>
                    <a:pt x="7623226" y="1447800"/>
                  </a:lnTo>
                  <a:lnTo>
                    <a:pt x="7622540" y="1447800"/>
                  </a:lnTo>
                  <a:lnTo>
                    <a:pt x="7622476" y="1435100"/>
                  </a:lnTo>
                  <a:lnTo>
                    <a:pt x="7624737" y="1435100"/>
                  </a:lnTo>
                  <a:lnTo>
                    <a:pt x="7624877" y="1435100"/>
                  </a:lnTo>
                  <a:lnTo>
                    <a:pt x="7626490" y="1422400"/>
                  </a:lnTo>
                  <a:lnTo>
                    <a:pt x="7630058" y="1422400"/>
                  </a:lnTo>
                  <a:lnTo>
                    <a:pt x="7630744" y="1409700"/>
                  </a:lnTo>
                  <a:lnTo>
                    <a:pt x="7629080" y="1409700"/>
                  </a:lnTo>
                  <a:lnTo>
                    <a:pt x="7626337" y="1422400"/>
                  </a:lnTo>
                  <a:lnTo>
                    <a:pt x="7621308" y="1422400"/>
                  </a:lnTo>
                  <a:lnTo>
                    <a:pt x="7619149" y="1435100"/>
                  </a:lnTo>
                  <a:lnTo>
                    <a:pt x="7615415" y="1435100"/>
                  </a:lnTo>
                  <a:lnTo>
                    <a:pt x="7617079" y="1422400"/>
                  </a:lnTo>
                  <a:lnTo>
                    <a:pt x="7619619" y="1422400"/>
                  </a:lnTo>
                  <a:lnTo>
                    <a:pt x="7621130" y="1409700"/>
                  </a:lnTo>
                  <a:lnTo>
                    <a:pt x="7624432" y="1409700"/>
                  </a:lnTo>
                  <a:lnTo>
                    <a:pt x="7624254" y="1397000"/>
                  </a:lnTo>
                  <a:lnTo>
                    <a:pt x="7612177" y="1397000"/>
                  </a:lnTo>
                  <a:lnTo>
                    <a:pt x="7612177" y="1447800"/>
                  </a:lnTo>
                  <a:lnTo>
                    <a:pt x="7604315" y="1447800"/>
                  </a:lnTo>
                  <a:lnTo>
                    <a:pt x="7605179" y="1435100"/>
                  </a:lnTo>
                  <a:lnTo>
                    <a:pt x="7611427" y="1435100"/>
                  </a:lnTo>
                  <a:lnTo>
                    <a:pt x="7612177" y="1447800"/>
                  </a:lnTo>
                  <a:lnTo>
                    <a:pt x="7612177" y="1397000"/>
                  </a:lnTo>
                  <a:lnTo>
                    <a:pt x="7597432" y="1397000"/>
                  </a:lnTo>
                  <a:lnTo>
                    <a:pt x="7598270" y="1384300"/>
                  </a:lnTo>
                  <a:lnTo>
                    <a:pt x="7594346" y="1384300"/>
                  </a:lnTo>
                  <a:lnTo>
                    <a:pt x="7593838" y="1397000"/>
                  </a:lnTo>
                  <a:lnTo>
                    <a:pt x="7590879" y="1397000"/>
                  </a:lnTo>
                  <a:lnTo>
                    <a:pt x="7588136" y="1409700"/>
                  </a:lnTo>
                  <a:lnTo>
                    <a:pt x="7586650" y="1397000"/>
                  </a:lnTo>
                  <a:lnTo>
                    <a:pt x="7584160" y="1397000"/>
                  </a:lnTo>
                  <a:lnTo>
                    <a:pt x="7581913" y="1385341"/>
                  </a:lnTo>
                  <a:lnTo>
                    <a:pt x="7581874" y="1384300"/>
                  </a:lnTo>
                  <a:lnTo>
                    <a:pt x="7581709" y="1384300"/>
                  </a:lnTo>
                  <a:lnTo>
                    <a:pt x="7580630" y="1384300"/>
                  </a:lnTo>
                  <a:lnTo>
                    <a:pt x="7580541" y="1371600"/>
                  </a:lnTo>
                  <a:lnTo>
                    <a:pt x="7539279" y="1371600"/>
                  </a:lnTo>
                  <a:lnTo>
                    <a:pt x="7537983" y="1358900"/>
                  </a:lnTo>
                  <a:lnTo>
                    <a:pt x="7536993" y="1358900"/>
                  </a:lnTo>
                  <a:lnTo>
                    <a:pt x="7536015" y="1371600"/>
                  </a:lnTo>
                  <a:lnTo>
                    <a:pt x="7530135" y="1371600"/>
                  </a:lnTo>
                  <a:lnTo>
                    <a:pt x="7526223" y="1358900"/>
                  </a:lnTo>
                  <a:lnTo>
                    <a:pt x="7525956" y="1358900"/>
                  </a:lnTo>
                  <a:lnTo>
                    <a:pt x="7525118" y="1371600"/>
                  </a:lnTo>
                  <a:lnTo>
                    <a:pt x="7517714" y="1371600"/>
                  </a:lnTo>
                  <a:lnTo>
                    <a:pt x="7509269" y="1371600"/>
                  </a:lnTo>
                  <a:lnTo>
                    <a:pt x="7511326" y="1358900"/>
                  </a:lnTo>
                  <a:lnTo>
                    <a:pt x="7516647" y="1358900"/>
                  </a:lnTo>
                  <a:lnTo>
                    <a:pt x="7517714" y="1371600"/>
                  </a:lnTo>
                  <a:lnTo>
                    <a:pt x="7518946" y="1358900"/>
                  </a:lnTo>
                  <a:lnTo>
                    <a:pt x="7522527" y="1358900"/>
                  </a:lnTo>
                  <a:lnTo>
                    <a:pt x="7523378" y="1346200"/>
                  </a:lnTo>
                  <a:lnTo>
                    <a:pt x="7531938" y="1346200"/>
                  </a:lnTo>
                  <a:lnTo>
                    <a:pt x="7532637" y="1333500"/>
                  </a:lnTo>
                  <a:lnTo>
                    <a:pt x="7542758" y="1333500"/>
                  </a:lnTo>
                  <a:lnTo>
                    <a:pt x="7541476" y="1320800"/>
                  </a:lnTo>
                  <a:lnTo>
                    <a:pt x="7549020" y="1320800"/>
                  </a:lnTo>
                  <a:lnTo>
                    <a:pt x="7550137" y="1333500"/>
                  </a:lnTo>
                  <a:lnTo>
                    <a:pt x="7554188" y="1333500"/>
                  </a:lnTo>
                  <a:lnTo>
                    <a:pt x="7553947" y="1346200"/>
                  </a:lnTo>
                  <a:lnTo>
                    <a:pt x="7559751" y="1346200"/>
                  </a:lnTo>
                  <a:lnTo>
                    <a:pt x="7560665" y="1358900"/>
                  </a:lnTo>
                  <a:lnTo>
                    <a:pt x="7562291" y="1346200"/>
                  </a:lnTo>
                  <a:lnTo>
                    <a:pt x="7572108" y="1346200"/>
                  </a:lnTo>
                  <a:lnTo>
                    <a:pt x="7577468" y="1333500"/>
                  </a:lnTo>
                  <a:lnTo>
                    <a:pt x="7583297" y="1333500"/>
                  </a:lnTo>
                  <a:lnTo>
                    <a:pt x="7582306" y="1308100"/>
                  </a:lnTo>
                  <a:lnTo>
                    <a:pt x="7564260" y="1282700"/>
                  </a:lnTo>
                  <a:lnTo>
                    <a:pt x="7538542" y="1270000"/>
                  </a:lnTo>
                  <a:lnTo>
                    <a:pt x="7514501" y="1257300"/>
                  </a:lnTo>
                  <a:lnTo>
                    <a:pt x="7505027" y="1257300"/>
                  </a:lnTo>
                  <a:lnTo>
                    <a:pt x="7501801" y="1244600"/>
                  </a:lnTo>
                  <a:lnTo>
                    <a:pt x="7396404" y="1244600"/>
                  </a:lnTo>
                  <a:lnTo>
                    <a:pt x="7394029" y="1257300"/>
                  </a:lnTo>
                  <a:lnTo>
                    <a:pt x="7387323" y="1257300"/>
                  </a:lnTo>
                  <a:lnTo>
                    <a:pt x="7381646" y="1270000"/>
                  </a:lnTo>
                  <a:lnTo>
                    <a:pt x="7377150" y="1282700"/>
                  </a:lnTo>
                  <a:lnTo>
                    <a:pt x="7373899" y="1282700"/>
                  </a:lnTo>
                  <a:lnTo>
                    <a:pt x="7370242" y="1295400"/>
                  </a:lnTo>
                  <a:lnTo>
                    <a:pt x="7367765" y="1295400"/>
                  </a:lnTo>
                  <a:lnTo>
                    <a:pt x="7363600" y="1308100"/>
                  </a:lnTo>
                  <a:lnTo>
                    <a:pt x="7361339" y="1308100"/>
                  </a:lnTo>
                  <a:lnTo>
                    <a:pt x="7357389" y="1320800"/>
                  </a:lnTo>
                  <a:lnTo>
                    <a:pt x="7351623" y="1320800"/>
                  </a:lnTo>
                  <a:lnTo>
                    <a:pt x="7347318" y="1333500"/>
                  </a:lnTo>
                  <a:lnTo>
                    <a:pt x="7342302" y="1346200"/>
                  </a:lnTo>
                  <a:lnTo>
                    <a:pt x="7336549" y="1346200"/>
                  </a:lnTo>
                  <a:lnTo>
                    <a:pt x="7330008" y="1358900"/>
                  </a:lnTo>
                  <a:lnTo>
                    <a:pt x="7320356" y="1358900"/>
                  </a:lnTo>
                  <a:lnTo>
                    <a:pt x="7315530" y="1371600"/>
                  </a:lnTo>
                  <a:lnTo>
                    <a:pt x="7311352" y="1358900"/>
                  </a:lnTo>
                  <a:lnTo>
                    <a:pt x="7310869" y="1358900"/>
                  </a:lnTo>
                  <a:lnTo>
                    <a:pt x="7309815" y="1371600"/>
                  </a:lnTo>
                  <a:lnTo>
                    <a:pt x="7308837" y="1358900"/>
                  </a:lnTo>
                  <a:lnTo>
                    <a:pt x="7307351" y="1371600"/>
                  </a:lnTo>
                  <a:lnTo>
                    <a:pt x="7293940" y="1371600"/>
                  </a:lnTo>
                  <a:lnTo>
                    <a:pt x="7288987" y="1384300"/>
                  </a:lnTo>
                  <a:lnTo>
                    <a:pt x="7290079" y="1371600"/>
                  </a:lnTo>
                  <a:lnTo>
                    <a:pt x="7284771" y="1371600"/>
                  </a:lnTo>
                  <a:lnTo>
                    <a:pt x="7281304" y="1384300"/>
                  </a:lnTo>
                  <a:lnTo>
                    <a:pt x="7278700" y="1371600"/>
                  </a:lnTo>
                  <a:lnTo>
                    <a:pt x="7275474" y="1371600"/>
                  </a:lnTo>
                  <a:lnTo>
                    <a:pt x="7274877" y="1384300"/>
                  </a:lnTo>
                  <a:lnTo>
                    <a:pt x="7272337" y="1384300"/>
                  </a:lnTo>
                  <a:lnTo>
                    <a:pt x="7272947" y="1371600"/>
                  </a:lnTo>
                  <a:lnTo>
                    <a:pt x="7265073" y="1371600"/>
                  </a:lnTo>
                  <a:lnTo>
                    <a:pt x="7264997" y="1358900"/>
                  </a:lnTo>
                  <a:lnTo>
                    <a:pt x="7273442" y="1358900"/>
                  </a:lnTo>
                  <a:lnTo>
                    <a:pt x="7273303" y="1346200"/>
                  </a:lnTo>
                  <a:lnTo>
                    <a:pt x="7283894" y="1346200"/>
                  </a:lnTo>
                  <a:lnTo>
                    <a:pt x="7281177" y="1333500"/>
                  </a:lnTo>
                  <a:lnTo>
                    <a:pt x="7267854" y="1333500"/>
                  </a:lnTo>
                  <a:lnTo>
                    <a:pt x="7268299" y="1320800"/>
                  </a:lnTo>
                  <a:lnTo>
                    <a:pt x="7282916" y="1320800"/>
                  </a:lnTo>
                  <a:lnTo>
                    <a:pt x="7282408" y="1333500"/>
                  </a:lnTo>
                  <a:lnTo>
                    <a:pt x="7302195" y="1333500"/>
                  </a:lnTo>
                  <a:lnTo>
                    <a:pt x="7305980" y="1320800"/>
                  </a:lnTo>
                  <a:lnTo>
                    <a:pt x="7313092" y="1320800"/>
                  </a:lnTo>
                  <a:lnTo>
                    <a:pt x="7313765" y="1333500"/>
                  </a:lnTo>
                  <a:lnTo>
                    <a:pt x="7314755" y="1333500"/>
                  </a:lnTo>
                  <a:lnTo>
                    <a:pt x="7316813" y="1320800"/>
                  </a:lnTo>
                  <a:lnTo>
                    <a:pt x="7320610" y="1320800"/>
                  </a:lnTo>
                  <a:lnTo>
                    <a:pt x="7319086" y="1308100"/>
                  </a:lnTo>
                  <a:lnTo>
                    <a:pt x="7318946" y="1308100"/>
                  </a:lnTo>
                  <a:lnTo>
                    <a:pt x="7317981" y="1295400"/>
                  </a:lnTo>
                  <a:lnTo>
                    <a:pt x="7315644" y="1295400"/>
                  </a:lnTo>
                  <a:lnTo>
                    <a:pt x="7314514" y="1308100"/>
                  </a:lnTo>
                  <a:lnTo>
                    <a:pt x="7312787" y="1295400"/>
                  </a:lnTo>
                  <a:lnTo>
                    <a:pt x="7312571" y="1308100"/>
                  </a:lnTo>
                  <a:lnTo>
                    <a:pt x="7306881" y="1308100"/>
                  </a:lnTo>
                  <a:lnTo>
                    <a:pt x="7308939" y="1295400"/>
                  </a:lnTo>
                  <a:lnTo>
                    <a:pt x="7308405" y="1295400"/>
                  </a:lnTo>
                  <a:lnTo>
                    <a:pt x="7306043" y="1295400"/>
                  </a:lnTo>
                  <a:lnTo>
                    <a:pt x="7306069" y="1282700"/>
                  </a:lnTo>
                  <a:lnTo>
                    <a:pt x="7308405" y="1295400"/>
                  </a:lnTo>
                  <a:lnTo>
                    <a:pt x="7308215" y="1282700"/>
                  </a:lnTo>
                  <a:lnTo>
                    <a:pt x="7309269" y="1282700"/>
                  </a:lnTo>
                  <a:lnTo>
                    <a:pt x="7313041" y="1270000"/>
                  </a:lnTo>
                  <a:lnTo>
                    <a:pt x="7308748" y="1270000"/>
                  </a:lnTo>
                  <a:lnTo>
                    <a:pt x="7307720" y="1270000"/>
                  </a:lnTo>
                  <a:lnTo>
                    <a:pt x="7307974" y="1260640"/>
                  </a:lnTo>
                  <a:lnTo>
                    <a:pt x="7307694" y="1257300"/>
                  </a:lnTo>
                  <a:lnTo>
                    <a:pt x="7307466" y="1270000"/>
                  </a:lnTo>
                  <a:lnTo>
                    <a:pt x="7306284" y="1270000"/>
                  </a:lnTo>
                  <a:lnTo>
                    <a:pt x="7305561" y="1257300"/>
                  </a:lnTo>
                  <a:lnTo>
                    <a:pt x="7264146" y="1257300"/>
                  </a:lnTo>
                  <a:lnTo>
                    <a:pt x="7257745" y="1270000"/>
                  </a:lnTo>
                  <a:lnTo>
                    <a:pt x="7243483" y="1270000"/>
                  </a:lnTo>
                  <a:lnTo>
                    <a:pt x="7238873" y="1282700"/>
                  </a:lnTo>
                  <a:lnTo>
                    <a:pt x="7227824" y="1282700"/>
                  </a:lnTo>
                  <a:lnTo>
                    <a:pt x="7226389" y="1270000"/>
                  </a:lnTo>
                  <a:lnTo>
                    <a:pt x="7219861" y="1270000"/>
                  </a:lnTo>
                  <a:lnTo>
                    <a:pt x="7219772" y="1257300"/>
                  </a:lnTo>
                  <a:lnTo>
                    <a:pt x="7232929" y="1257300"/>
                  </a:lnTo>
                  <a:lnTo>
                    <a:pt x="7232612" y="1270000"/>
                  </a:lnTo>
                  <a:lnTo>
                    <a:pt x="7235215" y="1257300"/>
                  </a:lnTo>
                  <a:lnTo>
                    <a:pt x="7239076" y="1257300"/>
                  </a:lnTo>
                  <a:lnTo>
                    <a:pt x="7242137" y="1244600"/>
                  </a:lnTo>
                  <a:lnTo>
                    <a:pt x="7244194" y="1244600"/>
                  </a:lnTo>
                  <a:lnTo>
                    <a:pt x="7248550" y="1231900"/>
                  </a:lnTo>
                  <a:lnTo>
                    <a:pt x="7248385" y="1231900"/>
                  </a:lnTo>
                  <a:lnTo>
                    <a:pt x="7251751" y="1219200"/>
                  </a:lnTo>
                  <a:lnTo>
                    <a:pt x="7255129" y="1219200"/>
                  </a:lnTo>
                  <a:lnTo>
                    <a:pt x="7258875" y="1206500"/>
                  </a:lnTo>
                  <a:lnTo>
                    <a:pt x="7263358" y="1193800"/>
                  </a:lnTo>
                  <a:lnTo>
                    <a:pt x="7249909" y="1193800"/>
                  </a:lnTo>
                  <a:lnTo>
                    <a:pt x="7243038" y="1181100"/>
                  </a:lnTo>
                  <a:lnTo>
                    <a:pt x="7184542" y="1181100"/>
                  </a:lnTo>
                  <a:lnTo>
                    <a:pt x="7163536" y="1168400"/>
                  </a:lnTo>
                  <a:lnTo>
                    <a:pt x="7067664" y="1168400"/>
                  </a:lnTo>
                  <a:lnTo>
                    <a:pt x="7053135" y="1155700"/>
                  </a:lnTo>
                  <a:lnTo>
                    <a:pt x="7042150" y="1143000"/>
                  </a:lnTo>
                  <a:lnTo>
                    <a:pt x="7014032" y="1143000"/>
                  </a:lnTo>
                  <a:lnTo>
                    <a:pt x="7012114" y="1130300"/>
                  </a:lnTo>
                  <a:lnTo>
                    <a:pt x="6994995" y="1130300"/>
                  </a:lnTo>
                  <a:lnTo>
                    <a:pt x="6995668" y="1143000"/>
                  </a:lnTo>
                  <a:lnTo>
                    <a:pt x="7000405" y="1143000"/>
                  </a:lnTo>
                  <a:lnTo>
                    <a:pt x="6998182" y="1155700"/>
                  </a:lnTo>
                  <a:lnTo>
                    <a:pt x="7005993" y="1155700"/>
                  </a:lnTo>
                  <a:lnTo>
                    <a:pt x="7008088" y="1168400"/>
                  </a:lnTo>
                  <a:lnTo>
                    <a:pt x="7015835" y="1168400"/>
                  </a:lnTo>
                  <a:lnTo>
                    <a:pt x="7015797" y="1181100"/>
                  </a:lnTo>
                  <a:lnTo>
                    <a:pt x="7017499" y="1181100"/>
                  </a:lnTo>
                  <a:lnTo>
                    <a:pt x="7018934" y="1168400"/>
                  </a:lnTo>
                  <a:lnTo>
                    <a:pt x="7020115" y="1181100"/>
                  </a:lnTo>
                  <a:lnTo>
                    <a:pt x="7024827" y="1181100"/>
                  </a:lnTo>
                  <a:lnTo>
                    <a:pt x="7025653" y="1193800"/>
                  </a:lnTo>
                  <a:lnTo>
                    <a:pt x="7019963" y="1193800"/>
                  </a:lnTo>
                  <a:lnTo>
                    <a:pt x="7019188" y="1206500"/>
                  </a:lnTo>
                  <a:lnTo>
                    <a:pt x="7004532" y="1206500"/>
                  </a:lnTo>
                  <a:lnTo>
                    <a:pt x="6998487" y="1219200"/>
                  </a:lnTo>
                  <a:lnTo>
                    <a:pt x="6987743" y="1219200"/>
                  </a:lnTo>
                  <a:lnTo>
                    <a:pt x="6987743" y="1270000"/>
                  </a:lnTo>
                  <a:lnTo>
                    <a:pt x="6987451" y="1282700"/>
                  </a:lnTo>
                  <a:lnTo>
                    <a:pt x="6985736" y="1282700"/>
                  </a:lnTo>
                  <a:lnTo>
                    <a:pt x="6985292" y="1270000"/>
                  </a:lnTo>
                  <a:lnTo>
                    <a:pt x="6983374" y="1282700"/>
                  </a:lnTo>
                  <a:lnTo>
                    <a:pt x="6979234" y="1282700"/>
                  </a:lnTo>
                  <a:lnTo>
                    <a:pt x="6976846" y="1282700"/>
                  </a:lnTo>
                  <a:lnTo>
                    <a:pt x="6977139" y="1270000"/>
                  </a:lnTo>
                  <a:lnTo>
                    <a:pt x="6978231" y="1270000"/>
                  </a:lnTo>
                  <a:lnTo>
                    <a:pt x="6979234" y="1282700"/>
                  </a:lnTo>
                  <a:lnTo>
                    <a:pt x="6980225" y="1270000"/>
                  </a:lnTo>
                  <a:lnTo>
                    <a:pt x="6985292" y="1270000"/>
                  </a:lnTo>
                  <a:lnTo>
                    <a:pt x="6987743" y="1270000"/>
                  </a:lnTo>
                  <a:lnTo>
                    <a:pt x="6987743" y="1219200"/>
                  </a:lnTo>
                  <a:lnTo>
                    <a:pt x="6924548" y="1219200"/>
                  </a:lnTo>
                  <a:lnTo>
                    <a:pt x="6921843" y="1231900"/>
                  </a:lnTo>
                  <a:lnTo>
                    <a:pt x="6918109" y="1231900"/>
                  </a:lnTo>
                  <a:lnTo>
                    <a:pt x="6920103" y="1244600"/>
                  </a:lnTo>
                  <a:lnTo>
                    <a:pt x="6918172" y="1244600"/>
                  </a:lnTo>
                  <a:lnTo>
                    <a:pt x="6910083" y="1244600"/>
                  </a:lnTo>
                  <a:lnTo>
                    <a:pt x="6909498" y="1257300"/>
                  </a:lnTo>
                  <a:lnTo>
                    <a:pt x="6908038" y="1257300"/>
                  </a:lnTo>
                  <a:lnTo>
                    <a:pt x="6905079" y="1270000"/>
                  </a:lnTo>
                  <a:lnTo>
                    <a:pt x="6902577" y="1270000"/>
                  </a:lnTo>
                  <a:lnTo>
                    <a:pt x="6902666" y="1282700"/>
                  </a:lnTo>
                  <a:lnTo>
                    <a:pt x="6917982" y="1282700"/>
                  </a:lnTo>
                  <a:lnTo>
                    <a:pt x="6920649" y="1295400"/>
                  </a:lnTo>
                  <a:lnTo>
                    <a:pt x="6920636" y="1282700"/>
                  </a:lnTo>
                  <a:lnTo>
                    <a:pt x="6925005" y="1282700"/>
                  </a:lnTo>
                  <a:lnTo>
                    <a:pt x="6927240" y="1270000"/>
                  </a:lnTo>
                  <a:lnTo>
                    <a:pt x="6956857" y="1270000"/>
                  </a:lnTo>
                  <a:lnTo>
                    <a:pt x="6956971" y="1257300"/>
                  </a:lnTo>
                  <a:lnTo>
                    <a:pt x="6958381" y="1257300"/>
                  </a:lnTo>
                  <a:lnTo>
                    <a:pt x="6958508" y="1270000"/>
                  </a:lnTo>
                  <a:lnTo>
                    <a:pt x="6972300" y="1270000"/>
                  </a:lnTo>
                  <a:lnTo>
                    <a:pt x="6971246" y="1282700"/>
                  </a:lnTo>
                  <a:lnTo>
                    <a:pt x="6968668" y="1282700"/>
                  </a:lnTo>
                  <a:lnTo>
                    <a:pt x="6964400" y="1295400"/>
                  </a:lnTo>
                  <a:lnTo>
                    <a:pt x="6963816" y="1295400"/>
                  </a:lnTo>
                  <a:lnTo>
                    <a:pt x="6963816" y="1422400"/>
                  </a:lnTo>
                  <a:lnTo>
                    <a:pt x="6963080" y="1409700"/>
                  </a:lnTo>
                  <a:lnTo>
                    <a:pt x="6962457" y="1422400"/>
                  </a:lnTo>
                  <a:lnTo>
                    <a:pt x="6960692" y="1422400"/>
                  </a:lnTo>
                  <a:lnTo>
                    <a:pt x="6960451" y="1409700"/>
                  </a:lnTo>
                  <a:lnTo>
                    <a:pt x="6963080" y="1409700"/>
                  </a:lnTo>
                  <a:lnTo>
                    <a:pt x="6963740" y="1409700"/>
                  </a:lnTo>
                  <a:lnTo>
                    <a:pt x="6963816" y="1422400"/>
                  </a:lnTo>
                  <a:lnTo>
                    <a:pt x="6963816" y="1295400"/>
                  </a:lnTo>
                  <a:lnTo>
                    <a:pt x="6959206" y="1295400"/>
                  </a:lnTo>
                  <a:lnTo>
                    <a:pt x="6959016" y="1282700"/>
                  </a:lnTo>
                  <a:lnTo>
                    <a:pt x="6950049" y="1282700"/>
                  </a:lnTo>
                  <a:lnTo>
                    <a:pt x="6949326" y="1295400"/>
                  </a:lnTo>
                  <a:lnTo>
                    <a:pt x="6947548" y="1295400"/>
                  </a:lnTo>
                  <a:lnTo>
                    <a:pt x="6947548" y="1346200"/>
                  </a:lnTo>
                  <a:lnTo>
                    <a:pt x="6946468" y="1346200"/>
                  </a:lnTo>
                  <a:lnTo>
                    <a:pt x="6945427" y="1333500"/>
                  </a:lnTo>
                  <a:lnTo>
                    <a:pt x="6946176" y="1333500"/>
                  </a:lnTo>
                  <a:lnTo>
                    <a:pt x="6947548" y="1346200"/>
                  </a:lnTo>
                  <a:lnTo>
                    <a:pt x="6947548" y="1295400"/>
                  </a:lnTo>
                  <a:lnTo>
                    <a:pt x="6945592" y="1295400"/>
                  </a:lnTo>
                  <a:lnTo>
                    <a:pt x="6941020" y="1308100"/>
                  </a:lnTo>
                  <a:lnTo>
                    <a:pt x="6938111" y="1308100"/>
                  </a:lnTo>
                  <a:lnTo>
                    <a:pt x="6939750" y="1320800"/>
                  </a:lnTo>
                  <a:lnTo>
                    <a:pt x="6939153" y="1333500"/>
                  </a:lnTo>
                  <a:lnTo>
                    <a:pt x="6942023" y="1333500"/>
                  </a:lnTo>
                  <a:lnTo>
                    <a:pt x="6942341" y="1346200"/>
                  </a:lnTo>
                  <a:lnTo>
                    <a:pt x="6942569" y="1339049"/>
                  </a:lnTo>
                  <a:lnTo>
                    <a:pt x="6942569" y="1346200"/>
                  </a:lnTo>
                  <a:lnTo>
                    <a:pt x="6942874" y="1346200"/>
                  </a:lnTo>
                  <a:lnTo>
                    <a:pt x="6943890" y="1358900"/>
                  </a:lnTo>
                  <a:lnTo>
                    <a:pt x="6944449" y="1358900"/>
                  </a:lnTo>
                  <a:lnTo>
                    <a:pt x="6945122" y="1371600"/>
                  </a:lnTo>
                  <a:lnTo>
                    <a:pt x="6944055" y="1371600"/>
                  </a:lnTo>
                  <a:lnTo>
                    <a:pt x="6944246" y="1384300"/>
                  </a:lnTo>
                  <a:lnTo>
                    <a:pt x="6948564" y="1384300"/>
                  </a:lnTo>
                  <a:lnTo>
                    <a:pt x="6949046" y="1397000"/>
                  </a:lnTo>
                  <a:lnTo>
                    <a:pt x="6955320" y="1397000"/>
                  </a:lnTo>
                  <a:lnTo>
                    <a:pt x="6955371" y="1409700"/>
                  </a:lnTo>
                  <a:lnTo>
                    <a:pt x="6958101" y="1409700"/>
                  </a:lnTo>
                  <a:lnTo>
                    <a:pt x="6957962" y="1422400"/>
                  </a:lnTo>
                  <a:lnTo>
                    <a:pt x="6946074" y="1422400"/>
                  </a:lnTo>
                  <a:lnTo>
                    <a:pt x="6946773" y="1435100"/>
                  </a:lnTo>
                  <a:lnTo>
                    <a:pt x="6945985" y="1422400"/>
                  </a:lnTo>
                  <a:lnTo>
                    <a:pt x="6924002" y="1422400"/>
                  </a:lnTo>
                  <a:lnTo>
                    <a:pt x="6924218" y="1435100"/>
                  </a:lnTo>
                  <a:lnTo>
                    <a:pt x="6909803" y="1435100"/>
                  </a:lnTo>
                  <a:lnTo>
                    <a:pt x="6909282" y="1422400"/>
                  </a:lnTo>
                  <a:lnTo>
                    <a:pt x="6906539" y="1422400"/>
                  </a:lnTo>
                  <a:lnTo>
                    <a:pt x="6905815" y="1409700"/>
                  </a:lnTo>
                  <a:lnTo>
                    <a:pt x="6905599" y="1397000"/>
                  </a:lnTo>
                  <a:lnTo>
                    <a:pt x="6904520" y="1397000"/>
                  </a:lnTo>
                  <a:lnTo>
                    <a:pt x="6903974" y="1409700"/>
                  </a:lnTo>
                  <a:lnTo>
                    <a:pt x="6903034" y="1409700"/>
                  </a:lnTo>
                  <a:lnTo>
                    <a:pt x="6902742" y="1397000"/>
                  </a:lnTo>
                  <a:lnTo>
                    <a:pt x="6862280" y="1397000"/>
                  </a:lnTo>
                  <a:lnTo>
                    <a:pt x="6862280" y="1460500"/>
                  </a:lnTo>
                  <a:lnTo>
                    <a:pt x="6856577" y="1460500"/>
                  </a:lnTo>
                  <a:lnTo>
                    <a:pt x="6856654" y="1447800"/>
                  </a:lnTo>
                  <a:lnTo>
                    <a:pt x="6861073" y="1447800"/>
                  </a:lnTo>
                  <a:lnTo>
                    <a:pt x="6862280" y="1460500"/>
                  </a:lnTo>
                  <a:lnTo>
                    <a:pt x="6862280" y="1397000"/>
                  </a:lnTo>
                  <a:lnTo>
                    <a:pt x="6853834" y="1397000"/>
                  </a:lnTo>
                  <a:lnTo>
                    <a:pt x="6851155" y="1409700"/>
                  </a:lnTo>
                  <a:lnTo>
                    <a:pt x="6846011" y="1409700"/>
                  </a:lnTo>
                  <a:lnTo>
                    <a:pt x="6845643" y="1397000"/>
                  </a:lnTo>
                  <a:lnTo>
                    <a:pt x="6845478" y="1409700"/>
                  </a:lnTo>
                  <a:lnTo>
                    <a:pt x="6845097" y="1409700"/>
                  </a:lnTo>
                  <a:lnTo>
                    <a:pt x="6844868" y="1397000"/>
                  </a:lnTo>
                  <a:lnTo>
                    <a:pt x="6844563" y="1397000"/>
                  </a:lnTo>
                  <a:lnTo>
                    <a:pt x="6844817" y="1409700"/>
                  </a:lnTo>
                  <a:lnTo>
                    <a:pt x="6844512" y="1409700"/>
                  </a:lnTo>
                  <a:lnTo>
                    <a:pt x="6844131" y="1397000"/>
                  </a:lnTo>
                  <a:lnTo>
                    <a:pt x="6842176" y="1397000"/>
                  </a:lnTo>
                  <a:lnTo>
                    <a:pt x="6843865" y="1409700"/>
                  </a:lnTo>
                  <a:lnTo>
                    <a:pt x="6842785" y="1409700"/>
                  </a:lnTo>
                  <a:lnTo>
                    <a:pt x="6842176" y="1397000"/>
                  </a:lnTo>
                  <a:lnTo>
                    <a:pt x="6841896" y="1397000"/>
                  </a:lnTo>
                  <a:lnTo>
                    <a:pt x="6841591" y="1397000"/>
                  </a:lnTo>
                  <a:lnTo>
                    <a:pt x="6841134" y="1397000"/>
                  </a:lnTo>
                  <a:lnTo>
                    <a:pt x="6840131" y="1409700"/>
                  </a:lnTo>
                  <a:lnTo>
                    <a:pt x="6841566" y="1399362"/>
                  </a:lnTo>
                  <a:lnTo>
                    <a:pt x="6841464" y="1409700"/>
                  </a:lnTo>
                  <a:lnTo>
                    <a:pt x="6841299" y="1422400"/>
                  </a:lnTo>
                  <a:lnTo>
                    <a:pt x="6839471" y="1422400"/>
                  </a:lnTo>
                  <a:lnTo>
                    <a:pt x="6838429" y="1435100"/>
                  </a:lnTo>
                  <a:lnTo>
                    <a:pt x="6835800" y="1435100"/>
                  </a:lnTo>
                  <a:lnTo>
                    <a:pt x="6835178" y="1447800"/>
                  </a:lnTo>
                  <a:lnTo>
                    <a:pt x="6838747" y="1447800"/>
                  </a:lnTo>
                  <a:lnTo>
                    <a:pt x="6840106" y="1460500"/>
                  </a:lnTo>
                  <a:lnTo>
                    <a:pt x="6840969" y="1447800"/>
                  </a:lnTo>
                  <a:lnTo>
                    <a:pt x="6842798" y="1447800"/>
                  </a:lnTo>
                  <a:lnTo>
                    <a:pt x="6842620" y="1460500"/>
                  </a:lnTo>
                  <a:lnTo>
                    <a:pt x="6848894" y="1447800"/>
                  </a:lnTo>
                  <a:lnTo>
                    <a:pt x="6848043" y="1460500"/>
                  </a:lnTo>
                  <a:lnTo>
                    <a:pt x="6848488" y="1460500"/>
                  </a:lnTo>
                  <a:lnTo>
                    <a:pt x="6849135" y="1447800"/>
                  </a:lnTo>
                  <a:lnTo>
                    <a:pt x="6852336" y="1460500"/>
                  </a:lnTo>
                  <a:lnTo>
                    <a:pt x="6856336" y="1447800"/>
                  </a:lnTo>
                  <a:lnTo>
                    <a:pt x="6855231" y="1460500"/>
                  </a:lnTo>
                  <a:lnTo>
                    <a:pt x="6855053" y="1460500"/>
                  </a:lnTo>
                  <a:lnTo>
                    <a:pt x="6854914" y="1473200"/>
                  </a:lnTo>
                  <a:lnTo>
                    <a:pt x="6839585" y="1473200"/>
                  </a:lnTo>
                  <a:lnTo>
                    <a:pt x="6839648" y="1485900"/>
                  </a:lnTo>
                  <a:lnTo>
                    <a:pt x="6845020" y="1485900"/>
                  </a:lnTo>
                  <a:lnTo>
                    <a:pt x="6845236" y="1488236"/>
                  </a:lnTo>
                  <a:lnTo>
                    <a:pt x="6845300" y="1485900"/>
                  </a:lnTo>
                  <a:lnTo>
                    <a:pt x="6845363" y="1489570"/>
                  </a:lnTo>
                  <a:lnTo>
                    <a:pt x="6845935" y="1495793"/>
                  </a:lnTo>
                  <a:lnTo>
                    <a:pt x="6846100" y="1485900"/>
                  </a:lnTo>
                  <a:lnTo>
                    <a:pt x="6846468" y="1485900"/>
                  </a:lnTo>
                  <a:lnTo>
                    <a:pt x="6846189" y="1498600"/>
                  </a:lnTo>
                  <a:lnTo>
                    <a:pt x="6845935" y="1495793"/>
                  </a:lnTo>
                  <a:lnTo>
                    <a:pt x="6845884" y="1498600"/>
                  </a:lnTo>
                  <a:lnTo>
                    <a:pt x="6845503" y="1498600"/>
                  </a:lnTo>
                  <a:lnTo>
                    <a:pt x="6845363" y="1489570"/>
                  </a:lnTo>
                  <a:lnTo>
                    <a:pt x="6845236" y="1488236"/>
                  </a:lnTo>
                  <a:lnTo>
                    <a:pt x="6844957" y="1498600"/>
                  </a:lnTo>
                  <a:lnTo>
                    <a:pt x="6839458" y="1498600"/>
                  </a:lnTo>
                  <a:lnTo>
                    <a:pt x="6839420" y="1485900"/>
                  </a:lnTo>
                  <a:lnTo>
                    <a:pt x="6837858" y="1485900"/>
                  </a:lnTo>
                  <a:lnTo>
                    <a:pt x="6835800" y="1475841"/>
                  </a:lnTo>
                  <a:lnTo>
                    <a:pt x="6836270" y="1485900"/>
                  </a:lnTo>
                  <a:lnTo>
                    <a:pt x="6837629" y="1498600"/>
                  </a:lnTo>
                  <a:lnTo>
                    <a:pt x="6835114" y="1498600"/>
                  </a:lnTo>
                  <a:lnTo>
                    <a:pt x="6834860" y="1485900"/>
                  </a:lnTo>
                  <a:lnTo>
                    <a:pt x="6832854" y="1485900"/>
                  </a:lnTo>
                  <a:lnTo>
                    <a:pt x="6831533" y="1485900"/>
                  </a:lnTo>
                  <a:lnTo>
                    <a:pt x="6831609" y="1473200"/>
                  </a:lnTo>
                  <a:lnTo>
                    <a:pt x="6830708" y="1473200"/>
                  </a:lnTo>
                  <a:lnTo>
                    <a:pt x="6831000" y="1485900"/>
                  </a:lnTo>
                  <a:lnTo>
                    <a:pt x="6831444" y="1485900"/>
                  </a:lnTo>
                  <a:lnTo>
                    <a:pt x="6831419" y="1498600"/>
                  </a:lnTo>
                  <a:lnTo>
                    <a:pt x="6826466" y="1498600"/>
                  </a:lnTo>
                  <a:lnTo>
                    <a:pt x="6827025" y="1485900"/>
                  </a:lnTo>
                  <a:lnTo>
                    <a:pt x="6822338" y="1485900"/>
                  </a:lnTo>
                  <a:lnTo>
                    <a:pt x="6821843" y="1476387"/>
                  </a:lnTo>
                  <a:lnTo>
                    <a:pt x="6822681" y="1473200"/>
                  </a:lnTo>
                  <a:lnTo>
                    <a:pt x="6824027" y="1473200"/>
                  </a:lnTo>
                  <a:lnTo>
                    <a:pt x="6824104" y="1460500"/>
                  </a:lnTo>
                  <a:lnTo>
                    <a:pt x="6820738" y="1460500"/>
                  </a:lnTo>
                  <a:lnTo>
                    <a:pt x="6820751" y="1473200"/>
                  </a:lnTo>
                  <a:lnTo>
                    <a:pt x="6820344" y="1460500"/>
                  </a:lnTo>
                  <a:lnTo>
                    <a:pt x="6820128" y="1460500"/>
                  </a:lnTo>
                  <a:lnTo>
                    <a:pt x="6820725" y="1473200"/>
                  </a:lnTo>
                  <a:lnTo>
                    <a:pt x="6820217" y="1473200"/>
                  </a:lnTo>
                  <a:lnTo>
                    <a:pt x="6820217" y="1482509"/>
                  </a:lnTo>
                  <a:lnTo>
                    <a:pt x="6819684" y="1485900"/>
                  </a:lnTo>
                  <a:lnTo>
                    <a:pt x="6819316" y="1485900"/>
                  </a:lnTo>
                  <a:lnTo>
                    <a:pt x="6820217" y="1482509"/>
                  </a:lnTo>
                  <a:lnTo>
                    <a:pt x="6820217" y="1473200"/>
                  </a:lnTo>
                  <a:lnTo>
                    <a:pt x="6810743" y="1473200"/>
                  </a:lnTo>
                  <a:lnTo>
                    <a:pt x="6810718" y="1460500"/>
                  </a:lnTo>
                  <a:lnTo>
                    <a:pt x="6810438" y="1460500"/>
                  </a:lnTo>
                  <a:lnTo>
                    <a:pt x="6810413" y="1473200"/>
                  </a:lnTo>
                  <a:lnTo>
                    <a:pt x="6809702" y="1473200"/>
                  </a:lnTo>
                  <a:lnTo>
                    <a:pt x="6809918" y="1460500"/>
                  </a:lnTo>
                  <a:lnTo>
                    <a:pt x="6809626" y="1460500"/>
                  </a:lnTo>
                  <a:lnTo>
                    <a:pt x="6809295" y="1473200"/>
                  </a:lnTo>
                  <a:lnTo>
                    <a:pt x="6809118" y="1460500"/>
                  </a:lnTo>
                  <a:lnTo>
                    <a:pt x="6808787" y="1460500"/>
                  </a:lnTo>
                  <a:lnTo>
                    <a:pt x="6808292" y="1473200"/>
                  </a:lnTo>
                  <a:lnTo>
                    <a:pt x="6807670" y="1473200"/>
                  </a:lnTo>
                  <a:lnTo>
                    <a:pt x="6807670" y="1460500"/>
                  </a:lnTo>
                  <a:lnTo>
                    <a:pt x="6806044" y="1460500"/>
                  </a:lnTo>
                  <a:lnTo>
                    <a:pt x="6804901" y="1447800"/>
                  </a:lnTo>
                  <a:lnTo>
                    <a:pt x="6799021" y="1447800"/>
                  </a:lnTo>
                  <a:lnTo>
                    <a:pt x="6798577" y="1456143"/>
                  </a:lnTo>
                  <a:lnTo>
                    <a:pt x="6798704" y="1447800"/>
                  </a:lnTo>
                  <a:lnTo>
                    <a:pt x="6797561" y="1447800"/>
                  </a:lnTo>
                  <a:lnTo>
                    <a:pt x="6797218" y="1458315"/>
                  </a:lnTo>
                  <a:lnTo>
                    <a:pt x="6796087" y="1447800"/>
                  </a:lnTo>
                  <a:lnTo>
                    <a:pt x="6795325" y="1435100"/>
                  </a:lnTo>
                  <a:lnTo>
                    <a:pt x="6794690" y="1447800"/>
                  </a:lnTo>
                  <a:lnTo>
                    <a:pt x="6793243" y="1435100"/>
                  </a:lnTo>
                  <a:lnTo>
                    <a:pt x="6774243" y="1435100"/>
                  </a:lnTo>
                  <a:lnTo>
                    <a:pt x="6772122" y="1422400"/>
                  </a:lnTo>
                  <a:lnTo>
                    <a:pt x="6772034" y="1435100"/>
                  </a:lnTo>
                  <a:lnTo>
                    <a:pt x="6769989" y="1422400"/>
                  </a:lnTo>
                  <a:lnTo>
                    <a:pt x="6765569" y="1422400"/>
                  </a:lnTo>
                  <a:lnTo>
                    <a:pt x="6763347" y="1422400"/>
                  </a:lnTo>
                  <a:lnTo>
                    <a:pt x="6763296" y="1409700"/>
                  </a:lnTo>
                  <a:lnTo>
                    <a:pt x="6761327" y="1409700"/>
                  </a:lnTo>
                  <a:lnTo>
                    <a:pt x="6760146" y="1409700"/>
                  </a:lnTo>
                  <a:lnTo>
                    <a:pt x="6760184" y="1422400"/>
                  </a:lnTo>
                  <a:lnTo>
                    <a:pt x="6759346" y="1422400"/>
                  </a:lnTo>
                  <a:lnTo>
                    <a:pt x="6758775" y="1409700"/>
                  </a:lnTo>
                  <a:lnTo>
                    <a:pt x="6758533" y="1422400"/>
                  </a:lnTo>
                  <a:lnTo>
                    <a:pt x="6758432" y="1409700"/>
                  </a:lnTo>
                  <a:lnTo>
                    <a:pt x="6754177" y="1409700"/>
                  </a:lnTo>
                  <a:lnTo>
                    <a:pt x="6753822" y="1422400"/>
                  </a:lnTo>
                  <a:lnTo>
                    <a:pt x="6750494" y="1422400"/>
                  </a:lnTo>
                  <a:lnTo>
                    <a:pt x="6750139" y="1435100"/>
                  </a:lnTo>
                  <a:lnTo>
                    <a:pt x="6747535" y="1435100"/>
                  </a:lnTo>
                  <a:lnTo>
                    <a:pt x="6748005" y="1422400"/>
                  </a:lnTo>
                  <a:lnTo>
                    <a:pt x="6746291" y="1422400"/>
                  </a:lnTo>
                  <a:lnTo>
                    <a:pt x="6747751" y="1409700"/>
                  </a:lnTo>
                  <a:lnTo>
                    <a:pt x="6730441" y="1409700"/>
                  </a:lnTo>
                  <a:lnTo>
                    <a:pt x="6730022" y="1409700"/>
                  </a:lnTo>
                  <a:lnTo>
                    <a:pt x="6729819" y="1397000"/>
                  </a:lnTo>
                  <a:lnTo>
                    <a:pt x="6729743" y="1409700"/>
                  </a:lnTo>
                  <a:lnTo>
                    <a:pt x="6729082" y="1409700"/>
                  </a:lnTo>
                  <a:lnTo>
                    <a:pt x="6729057" y="1408595"/>
                  </a:lnTo>
                  <a:lnTo>
                    <a:pt x="6728993" y="1409700"/>
                  </a:lnTo>
                  <a:lnTo>
                    <a:pt x="6729006" y="1405991"/>
                  </a:lnTo>
                  <a:lnTo>
                    <a:pt x="6728828" y="1397000"/>
                  </a:lnTo>
                  <a:lnTo>
                    <a:pt x="6713995" y="1397000"/>
                  </a:lnTo>
                  <a:lnTo>
                    <a:pt x="6713995" y="4419600"/>
                  </a:lnTo>
                  <a:lnTo>
                    <a:pt x="6713474" y="4432300"/>
                  </a:lnTo>
                  <a:lnTo>
                    <a:pt x="6713271" y="4432300"/>
                  </a:lnTo>
                  <a:lnTo>
                    <a:pt x="6713918" y="4419600"/>
                  </a:lnTo>
                  <a:lnTo>
                    <a:pt x="6713995" y="1397000"/>
                  </a:lnTo>
                  <a:lnTo>
                    <a:pt x="6712648" y="1397000"/>
                  </a:lnTo>
                  <a:lnTo>
                    <a:pt x="6712648" y="4432300"/>
                  </a:lnTo>
                  <a:lnTo>
                    <a:pt x="6710019" y="4437380"/>
                  </a:lnTo>
                  <a:lnTo>
                    <a:pt x="6712598" y="4432300"/>
                  </a:lnTo>
                  <a:lnTo>
                    <a:pt x="6712648" y="1397000"/>
                  </a:lnTo>
                  <a:lnTo>
                    <a:pt x="6706095" y="1397000"/>
                  </a:lnTo>
                  <a:lnTo>
                    <a:pt x="6706095" y="4444936"/>
                  </a:lnTo>
                  <a:lnTo>
                    <a:pt x="6696850" y="4432300"/>
                  </a:lnTo>
                  <a:lnTo>
                    <a:pt x="6706095" y="4444936"/>
                  </a:lnTo>
                  <a:lnTo>
                    <a:pt x="6706095" y="1397000"/>
                  </a:lnTo>
                  <a:lnTo>
                    <a:pt x="6680124" y="1397000"/>
                  </a:lnTo>
                  <a:lnTo>
                    <a:pt x="6680086" y="1409700"/>
                  </a:lnTo>
                  <a:lnTo>
                    <a:pt x="6679527" y="1397000"/>
                  </a:lnTo>
                  <a:lnTo>
                    <a:pt x="6679463" y="1409700"/>
                  </a:lnTo>
                  <a:lnTo>
                    <a:pt x="6679412" y="1397000"/>
                  </a:lnTo>
                  <a:lnTo>
                    <a:pt x="6679235" y="1397000"/>
                  </a:lnTo>
                  <a:lnTo>
                    <a:pt x="6679311" y="1409700"/>
                  </a:lnTo>
                  <a:lnTo>
                    <a:pt x="6659105" y="1409700"/>
                  </a:lnTo>
                  <a:lnTo>
                    <a:pt x="6658000" y="1422400"/>
                  </a:lnTo>
                  <a:lnTo>
                    <a:pt x="6643878" y="1422400"/>
                  </a:lnTo>
                  <a:lnTo>
                    <a:pt x="6644957" y="1435100"/>
                  </a:lnTo>
                  <a:lnTo>
                    <a:pt x="6641668" y="1435100"/>
                  </a:lnTo>
                  <a:lnTo>
                    <a:pt x="6641135" y="1422400"/>
                  </a:lnTo>
                  <a:lnTo>
                    <a:pt x="6640360" y="1422400"/>
                  </a:lnTo>
                  <a:lnTo>
                    <a:pt x="6640347" y="1435100"/>
                  </a:lnTo>
                  <a:lnTo>
                    <a:pt x="6639865" y="1435100"/>
                  </a:lnTo>
                  <a:lnTo>
                    <a:pt x="6641401" y="1447800"/>
                  </a:lnTo>
                  <a:lnTo>
                    <a:pt x="6640970" y="1435100"/>
                  </a:lnTo>
                  <a:lnTo>
                    <a:pt x="6642087" y="1447800"/>
                  </a:lnTo>
                  <a:lnTo>
                    <a:pt x="6641401" y="1447800"/>
                  </a:lnTo>
                  <a:lnTo>
                    <a:pt x="6639433" y="1447800"/>
                  </a:lnTo>
                  <a:lnTo>
                    <a:pt x="6639331" y="1460500"/>
                  </a:lnTo>
                  <a:lnTo>
                    <a:pt x="6637236" y="1460500"/>
                  </a:lnTo>
                  <a:lnTo>
                    <a:pt x="6636906" y="1447800"/>
                  </a:lnTo>
                  <a:lnTo>
                    <a:pt x="6635356" y="1447800"/>
                  </a:lnTo>
                  <a:lnTo>
                    <a:pt x="6635356" y="1473200"/>
                  </a:lnTo>
                  <a:lnTo>
                    <a:pt x="6633565" y="1473200"/>
                  </a:lnTo>
                  <a:lnTo>
                    <a:pt x="6633019" y="1463014"/>
                  </a:lnTo>
                  <a:lnTo>
                    <a:pt x="6635356" y="1473200"/>
                  </a:lnTo>
                  <a:lnTo>
                    <a:pt x="6635356" y="1447800"/>
                  </a:lnTo>
                  <a:lnTo>
                    <a:pt x="6572097" y="1447800"/>
                  </a:lnTo>
                  <a:lnTo>
                    <a:pt x="6559740" y="1435100"/>
                  </a:lnTo>
                  <a:lnTo>
                    <a:pt x="6547904" y="1422400"/>
                  </a:lnTo>
                  <a:lnTo>
                    <a:pt x="6537706" y="1422400"/>
                  </a:lnTo>
                  <a:lnTo>
                    <a:pt x="6530276" y="1409700"/>
                  </a:lnTo>
                  <a:lnTo>
                    <a:pt x="6529667" y="1397000"/>
                  </a:lnTo>
                  <a:lnTo>
                    <a:pt x="6524676" y="1397000"/>
                  </a:lnTo>
                  <a:lnTo>
                    <a:pt x="6522098" y="1384300"/>
                  </a:lnTo>
                  <a:lnTo>
                    <a:pt x="6520916" y="1371600"/>
                  </a:lnTo>
                  <a:lnTo>
                    <a:pt x="6514706" y="1384300"/>
                  </a:lnTo>
                  <a:lnTo>
                    <a:pt x="6509690" y="1384300"/>
                  </a:lnTo>
                  <a:lnTo>
                    <a:pt x="6505816" y="1371600"/>
                  </a:lnTo>
                  <a:lnTo>
                    <a:pt x="6503810" y="1371600"/>
                  </a:lnTo>
                  <a:lnTo>
                    <a:pt x="6509829" y="1358900"/>
                  </a:lnTo>
                  <a:lnTo>
                    <a:pt x="6508369" y="1358900"/>
                  </a:lnTo>
                  <a:lnTo>
                    <a:pt x="6504914" y="1346200"/>
                  </a:lnTo>
                  <a:lnTo>
                    <a:pt x="6515201" y="1346200"/>
                  </a:lnTo>
                  <a:lnTo>
                    <a:pt x="6521056" y="1333500"/>
                  </a:lnTo>
                  <a:lnTo>
                    <a:pt x="6514782" y="1333500"/>
                  </a:lnTo>
                  <a:lnTo>
                    <a:pt x="6503200" y="1346200"/>
                  </a:lnTo>
                  <a:lnTo>
                    <a:pt x="6495783" y="1346200"/>
                  </a:lnTo>
                  <a:lnTo>
                    <a:pt x="6490843" y="1358900"/>
                  </a:lnTo>
                  <a:lnTo>
                    <a:pt x="6486741" y="1371600"/>
                  </a:lnTo>
                  <a:lnTo>
                    <a:pt x="6476936" y="1397000"/>
                  </a:lnTo>
                  <a:lnTo>
                    <a:pt x="6471171" y="1422400"/>
                  </a:lnTo>
                  <a:lnTo>
                    <a:pt x="6466853" y="1447800"/>
                  </a:lnTo>
                  <a:lnTo>
                    <a:pt x="6461417" y="1473200"/>
                  </a:lnTo>
                  <a:lnTo>
                    <a:pt x="6462141" y="1473200"/>
                  </a:lnTo>
                  <a:lnTo>
                    <a:pt x="6460414" y="1485900"/>
                  </a:lnTo>
                  <a:lnTo>
                    <a:pt x="6465786" y="1473200"/>
                  </a:lnTo>
                  <a:lnTo>
                    <a:pt x="6466548" y="1485900"/>
                  </a:lnTo>
                  <a:lnTo>
                    <a:pt x="6460414" y="1485900"/>
                  </a:lnTo>
                  <a:lnTo>
                    <a:pt x="6455334" y="1485900"/>
                  </a:lnTo>
                  <a:lnTo>
                    <a:pt x="6454788" y="1498600"/>
                  </a:lnTo>
                  <a:lnTo>
                    <a:pt x="6450876" y="1498600"/>
                  </a:lnTo>
                  <a:lnTo>
                    <a:pt x="6447625" y="1511300"/>
                  </a:lnTo>
                  <a:lnTo>
                    <a:pt x="6447155" y="1511300"/>
                  </a:lnTo>
                  <a:lnTo>
                    <a:pt x="6448996" y="1536700"/>
                  </a:lnTo>
                  <a:lnTo>
                    <a:pt x="6441224" y="1536700"/>
                  </a:lnTo>
                  <a:lnTo>
                    <a:pt x="6441554" y="1549400"/>
                  </a:lnTo>
                  <a:lnTo>
                    <a:pt x="6439370" y="1536700"/>
                  </a:lnTo>
                  <a:lnTo>
                    <a:pt x="6440373" y="1549400"/>
                  </a:lnTo>
                  <a:lnTo>
                    <a:pt x="6436284" y="1549400"/>
                  </a:lnTo>
                  <a:lnTo>
                    <a:pt x="6432575" y="1562100"/>
                  </a:lnTo>
                  <a:lnTo>
                    <a:pt x="6426644" y="1574800"/>
                  </a:lnTo>
                  <a:lnTo>
                    <a:pt x="6418504" y="1574800"/>
                  </a:lnTo>
                  <a:lnTo>
                    <a:pt x="6408191" y="1587500"/>
                  </a:lnTo>
                  <a:lnTo>
                    <a:pt x="6405524" y="1574800"/>
                  </a:lnTo>
                  <a:lnTo>
                    <a:pt x="6400724" y="1574800"/>
                  </a:lnTo>
                  <a:lnTo>
                    <a:pt x="6399873" y="1562100"/>
                  </a:lnTo>
                  <a:lnTo>
                    <a:pt x="6397536" y="1549400"/>
                  </a:lnTo>
                  <a:lnTo>
                    <a:pt x="6395504" y="1549400"/>
                  </a:lnTo>
                  <a:lnTo>
                    <a:pt x="6395618" y="1536700"/>
                  </a:lnTo>
                  <a:lnTo>
                    <a:pt x="6395085" y="1549400"/>
                  </a:lnTo>
                  <a:lnTo>
                    <a:pt x="6390246" y="1536700"/>
                  </a:lnTo>
                  <a:lnTo>
                    <a:pt x="6387960" y="1536700"/>
                  </a:lnTo>
                  <a:lnTo>
                    <a:pt x="6389217" y="1549400"/>
                  </a:lnTo>
                  <a:lnTo>
                    <a:pt x="6387833" y="1549400"/>
                  </a:lnTo>
                  <a:lnTo>
                    <a:pt x="6384023" y="1562100"/>
                  </a:lnTo>
                  <a:lnTo>
                    <a:pt x="6378016" y="1549400"/>
                  </a:lnTo>
                  <a:lnTo>
                    <a:pt x="6376962" y="1562100"/>
                  </a:lnTo>
                  <a:lnTo>
                    <a:pt x="6375984" y="1549400"/>
                  </a:lnTo>
                  <a:lnTo>
                    <a:pt x="6374816" y="1549400"/>
                  </a:lnTo>
                  <a:lnTo>
                    <a:pt x="6377686" y="1536700"/>
                  </a:lnTo>
                  <a:lnTo>
                    <a:pt x="6371476" y="1549400"/>
                  </a:lnTo>
                  <a:lnTo>
                    <a:pt x="6361747" y="1549400"/>
                  </a:lnTo>
                  <a:lnTo>
                    <a:pt x="6362979" y="1536700"/>
                  </a:lnTo>
                  <a:lnTo>
                    <a:pt x="6360719" y="1536700"/>
                  </a:lnTo>
                  <a:lnTo>
                    <a:pt x="6359614" y="1536700"/>
                  </a:lnTo>
                  <a:lnTo>
                    <a:pt x="6354572" y="1524000"/>
                  </a:lnTo>
                  <a:lnTo>
                    <a:pt x="6353264" y="1524000"/>
                  </a:lnTo>
                  <a:lnTo>
                    <a:pt x="6351435" y="1511300"/>
                  </a:lnTo>
                  <a:lnTo>
                    <a:pt x="6342951" y="1511300"/>
                  </a:lnTo>
                  <a:lnTo>
                    <a:pt x="6341351" y="1524000"/>
                  </a:lnTo>
                  <a:lnTo>
                    <a:pt x="6340081" y="1511300"/>
                  </a:lnTo>
                  <a:lnTo>
                    <a:pt x="6329235" y="1511300"/>
                  </a:lnTo>
                  <a:lnTo>
                    <a:pt x="6322974" y="1485900"/>
                  </a:lnTo>
                  <a:lnTo>
                    <a:pt x="6314770" y="1473200"/>
                  </a:lnTo>
                  <a:lnTo>
                    <a:pt x="6306159" y="1460500"/>
                  </a:lnTo>
                  <a:lnTo>
                    <a:pt x="6298704" y="1435100"/>
                  </a:lnTo>
                  <a:lnTo>
                    <a:pt x="6295428" y="1435100"/>
                  </a:lnTo>
                  <a:lnTo>
                    <a:pt x="6295631" y="1422400"/>
                  </a:lnTo>
                  <a:lnTo>
                    <a:pt x="6291021" y="1422400"/>
                  </a:lnTo>
                  <a:lnTo>
                    <a:pt x="6289116" y="1409700"/>
                  </a:lnTo>
                  <a:lnTo>
                    <a:pt x="6271171" y="1409700"/>
                  </a:lnTo>
                  <a:lnTo>
                    <a:pt x="6271145" y="1409915"/>
                  </a:lnTo>
                  <a:lnTo>
                    <a:pt x="6274422" y="1422400"/>
                  </a:lnTo>
                  <a:lnTo>
                    <a:pt x="6269317" y="1422400"/>
                  </a:lnTo>
                  <a:lnTo>
                    <a:pt x="6271044" y="1410576"/>
                  </a:lnTo>
                  <a:lnTo>
                    <a:pt x="6271082" y="1409700"/>
                  </a:lnTo>
                  <a:lnTo>
                    <a:pt x="6264389" y="1409700"/>
                  </a:lnTo>
                  <a:lnTo>
                    <a:pt x="6266802" y="1397000"/>
                  </a:lnTo>
                  <a:lnTo>
                    <a:pt x="6289256" y="1397000"/>
                  </a:lnTo>
                  <a:lnTo>
                    <a:pt x="6290818" y="1384300"/>
                  </a:lnTo>
                  <a:lnTo>
                    <a:pt x="6301206" y="1384300"/>
                  </a:lnTo>
                  <a:lnTo>
                    <a:pt x="6302159" y="1397000"/>
                  </a:lnTo>
                  <a:lnTo>
                    <a:pt x="6314452" y="1397000"/>
                  </a:lnTo>
                  <a:lnTo>
                    <a:pt x="6312065" y="1384300"/>
                  </a:lnTo>
                  <a:lnTo>
                    <a:pt x="6304635" y="1384300"/>
                  </a:lnTo>
                  <a:lnTo>
                    <a:pt x="6299187" y="1371600"/>
                  </a:lnTo>
                  <a:lnTo>
                    <a:pt x="6296317" y="1371600"/>
                  </a:lnTo>
                  <a:lnTo>
                    <a:pt x="6295809" y="1358900"/>
                  </a:lnTo>
                  <a:lnTo>
                    <a:pt x="6291516" y="1358900"/>
                  </a:lnTo>
                  <a:lnTo>
                    <a:pt x="6286995" y="1346200"/>
                  </a:lnTo>
                  <a:lnTo>
                    <a:pt x="6282588" y="1333500"/>
                  </a:lnTo>
                  <a:lnTo>
                    <a:pt x="6276695" y="1333500"/>
                  </a:lnTo>
                  <a:lnTo>
                    <a:pt x="6278829" y="1346200"/>
                  </a:lnTo>
                  <a:lnTo>
                    <a:pt x="6279604" y="1346200"/>
                  </a:lnTo>
                  <a:lnTo>
                    <a:pt x="6280188" y="1358900"/>
                  </a:lnTo>
                  <a:lnTo>
                    <a:pt x="6282537" y="1358900"/>
                  </a:lnTo>
                  <a:lnTo>
                    <a:pt x="6285344" y="1371600"/>
                  </a:lnTo>
                  <a:lnTo>
                    <a:pt x="6284684" y="1371600"/>
                  </a:lnTo>
                  <a:lnTo>
                    <a:pt x="6279045" y="1384300"/>
                  </a:lnTo>
                  <a:lnTo>
                    <a:pt x="6256032" y="1384300"/>
                  </a:lnTo>
                  <a:lnTo>
                    <a:pt x="6258484" y="1371600"/>
                  </a:lnTo>
                  <a:lnTo>
                    <a:pt x="6256769" y="1371600"/>
                  </a:lnTo>
                  <a:lnTo>
                    <a:pt x="6252921" y="1358900"/>
                  </a:lnTo>
                  <a:lnTo>
                    <a:pt x="6247142" y="1358900"/>
                  </a:lnTo>
                  <a:lnTo>
                    <a:pt x="6243586" y="1346200"/>
                  </a:lnTo>
                  <a:lnTo>
                    <a:pt x="6243117" y="1333500"/>
                  </a:lnTo>
                  <a:lnTo>
                    <a:pt x="6240983" y="1320800"/>
                  </a:lnTo>
                  <a:lnTo>
                    <a:pt x="6230658" y="1320800"/>
                  </a:lnTo>
                  <a:lnTo>
                    <a:pt x="6228791" y="1308100"/>
                  </a:lnTo>
                  <a:lnTo>
                    <a:pt x="6218352" y="1308100"/>
                  </a:lnTo>
                  <a:lnTo>
                    <a:pt x="6214122" y="1295400"/>
                  </a:lnTo>
                  <a:lnTo>
                    <a:pt x="6205855" y="1295400"/>
                  </a:lnTo>
                  <a:lnTo>
                    <a:pt x="6206045" y="1282700"/>
                  </a:lnTo>
                  <a:lnTo>
                    <a:pt x="6200787" y="1282700"/>
                  </a:lnTo>
                  <a:lnTo>
                    <a:pt x="6199263" y="1270000"/>
                  </a:lnTo>
                  <a:lnTo>
                    <a:pt x="6189065" y="1270000"/>
                  </a:lnTo>
                  <a:lnTo>
                    <a:pt x="6186144" y="1257300"/>
                  </a:lnTo>
                  <a:lnTo>
                    <a:pt x="6185090" y="1257300"/>
                  </a:lnTo>
                  <a:lnTo>
                    <a:pt x="6176950" y="1270000"/>
                  </a:lnTo>
                  <a:lnTo>
                    <a:pt x="6176518" y="1257300"/>
                  </a:lnTo>
                  <a:lnTo>
                    <a:pt x="6173940" y="1270000"/>
                  </a:lnTo>
                  <a:lnTo>
                    <a:pt x="6175057" y="1257300"/>
                  </a:lnTo>
                  <a:lnTo>
                    <a:pt x="6122619" y="1257300"/>
                  </a:lnTo>
                  <a:lnTo>
                    <a:pt x="6118758" y="1244600"/>
                  </a:lnTo>
                  <a:lnTo>
                    <a:pt x="6120536" y="1244600"/>
                  </a:lnTo>
                  <a:lnTo>
                    <a:pt x="6118961" y="1231900"/>
                  </a:lnTo>
                  <a:lnTo>
                    <a:pt x="6124841" y="1244600"/>
                  </a:lnTo>
                  <a:lnTo>
                    <a:pt x="6124232" y="1231900"/>
                  </a:lnTo>
                  <a:lnTo>
                    <a:pt x="6145200" y="1231900"/>
                  </a:lnTo>
                  <a:lnTo>
                    <a:pt x="6147270" y="1219200"/>
                  </a:lnTo>
                  <a:lnTo>
                    <a:pt x="6158331" y="1219200"/>
                  </a:lnTo>
                  <a:lnTo>
                    <a:pt x="6158763" y="1206500"/>
                  </a:lnTo>
                  <a:lnTo>
                    <a:pt x="6163602" y="1206500"/>
                  </a:lnTo>
                  <a:lnTo>
                    <a:pt x="6165240" y="1193800"/>
                  </a:lnTo>
                  <a:lnTo>
                    <a:pt x="6173965" y="1193800"/>
                  </a:lnTo>
                  <a:lnTo>
                    <a:pt x="6172949" y="1206500"/>
                  </a:lnTo>
                  <a:lnTo>
                    <a:pt x="6186221" y="1206500"/>
                  </a:lnTo>
                  <a:lnTo>
                    <a:pt x="6186741" y="1193800"/>
                  </a:lnTo>
                  <a:lnTo>
                    <a:pt x="6189459" y="1193800"/>
                  </a:lnTo>
                  <a:lnTo>
                    <a:pt x="6189904" y="1206500"/>
                  </a:lnTo>
                  <a:lnTo>
                    <a:pt x="6192139" y="1206500"/>
                  </a:lnTo>
                  <a:lnTo>
                    <a:pt x="6193104" y="1193800"/>
                  </a:lnTo>
                  <a:lnTo>
                    <a:pt x="6192151" y="1193800"/>
                  </a:lnTo>
                  <a:lnTo>
                    <a:pt x="6196101" y="1181100"/>
                  </a:lnTo>
                  <a:lnTo>
                    <a:pt x="6210262" y="1181100"/>
                  </a:lnTo>
                  <a:lnTo>
                    <a:pt x="6211303" y="1193800"/>
                  </a:lnTo>
                  <a:lnTo>
                    <a:pt x="6213310" y="1181100"/>
                  </a:lnTo>
                  <a:lnTo>
                    <a:pt x="6219749" y="1181100"/>
                  </a:lnTo>
                  <a:lnTo>
                    <a:pt x="6225019" y="1168400"/>
                  </a:lnTo>
                  <a:lnTo>
                    <a:pt x="6224054" y="1168400"/>
                  </a:lnTo>
                  <a:lnTo>
                    <a:pt x="6225044" y="1155700"/>
                  </a:lnTo>
                  <a:lnTo>
                    <a:pt x="6231941" y="1155700"/>
                  </a:lnTo>
                  <a:lnTo>
                    <a:pt x="6230810" y="1143000"/>
                  </a:lnTo>
                  <a:lnTo>
                    <a:pt x="6234506" y="1143000"/>
                  </a:lnTo>
                  <a:lnTo>
                    <a:pt x="6235230" y="1143000"/>
                  </a:lnTo>
                  <a:lnTo>
                    <a:pt x="6235662" y="1143000"/>
                  </a:lnTo>
                  <a:lnTo>
                    <a:pt x="6237122" y="1130300"/>
                  </a:lnTo>
                  <a:lnTo>
                    <a:pt x="6238506" y="1143000"/>
                  </a:lnTo>
                  <a:lnTo>
                    <a:pt x="6241262" y="1143000"/>
                  </a:lnTo>
                  <a:lnTo>
                    <a:pt x="6241974" y="1143000"/>
                  </a:lnTo>
                  <a:lnTo>
                    <a:pt x="6241986" y="1137843"/>
                  </a:lnTo>
                  <a:lnTo>
                    <a:pt x="6243053" y="1130300"/>
                  </a:lnTo>
                  <a:lnTo>
                    <a:pt x="6249771" y="1130300"/>
                  </a:lnTo>
                  <a:lnTo>
                    <a:pt x="6250775" y="1117600"/>
                  </a:lnTo>
                  <a:lnTo>
                    <a:pt x="6251575" y="1117600"/>
                  </a:lnTo>
                  <a:lnTo>
                    <a:pt x="6252527" y="1104900"/>
                  </a:lnTo>
                  <a:lnTo>
                    <a:pt x="6254343" y="1104900"/>
                  </a:lnTo>
                  <a:lnTo>
                    <a:pt x="6254166" y="1117600"/>
                  </a:lnTo>
                  <a:lnTo>
                    <a:pt x="6255944" y="1117600"/>
                  </a:lnTo>
                  <a:lnTo>
                    <a:pt x="6256629" y="1104900"/>
                  </a:lnTo>
                  <a:lnTo>
                    <a:pt x="6261163" y="1104900"/>
                  </a:lnTo>
                  <a:lnTo>
                    <a:pt x="6262179" y="1104900"/>
                  </a:lnTo>
                  <a:lnTo>
                    <a:pt x="6261976" y="1094028"/>
                  </a:lnTo>
                  <a:lnTo>
                    <a:pt x="6262090" y="1092200"/>
                  </a:lnTo>
                  <a:lnTo>
                    <a:pt x="6262827" y="1092200"/>
                  </a:lnTo>
                  <a:lnTo>
                    <a:pt x="6262763" y="1079500"/>
                  </a:lnTo>
                  <a:lnTo>
                    <a:pt x="6257988" y="1079500"/>
                  </a:lnTo>
                  <a:lnTo>
                    <a:pt x="6257988" y="1092200"/>
                  </a:lnTo>
                  <a:lnTo>
                    <a:pt x="6255817" y="1104900"/>
                  </a:lnTo>
                  <a:lnTo>
                    <a:pt x="6255410" y="1104900"/>
                  </a:lnTo>
                  <a:lnTo>
                    <a:pt x="6257976" y="1092200"/>
                  </a:lnTo>
                  <a:lnTo>
                    <a:pt x="6257988" y="1079500"/>
                  </a:lnTo>
                  <a:lnTo>
                    <a:pt x="6255397" y="1079500"/>
                  </a:lnTo>
                  <a:lnTo>
                    <a:pt x="6255397" y="1100620"/>
                  </a:lnTo>
                  <a:lnTo>
                    <a:pt x="6255245" y="1104900"/>
                  </a:lnTo>
                  <a:lnTo>
                    <a:pt x="6254826" y="1104900"/>
                  </a:lnTo>
                  <a:lnTo>
                    <a:pt x="6255397" y="1100620"/>
                  </a:lnTo>
                  <a:lnTo>
                    <a:pt x="6255397" y="1079500"/>
                  </a:lnTo>
                  <a:lnTo>
                    <a:pt x="6251626" y="1079500"/>
                  </a:lnTo>
                  <a:lnTo>
                    <a:pt x="6254788" y="1066800"/>
                  </a:lnTo>
                  <a:lnTo>
                    <a:pt x="6246203" y="1079500"/>
                  </a:lnTo>
                  <a:lnTo>
                    <a:pt x="6240640" y="1079500"/>
                  </a:lnTo>
                  <a:lnTo>
                    <a:pt x="6241199" y="1066800"/>
                  </a:lnTo>
                  <a:lnTo>
                    <a:pt x="6240488" y="1066800"/>
                  </a:lnTo>
                  <a:lnTo>
                    <a:pt x="6240437" y="1079500"/>
                  </a:lnTo>
                  <a:lnTo>
                    <a:pt x="6239281" y="1066800"/>
                  </a:lnTo>
                  <a:lnTo>
                    <a:pt x="6238849" y="1066800"/>
                  </a:lnTo>
                  <a:lnTo>
                    <a:pt x="6239154" y="1079500"/>
                  </a:lnTo>
                  <a:lnTo>
                    <a:pt x="6233592" y="1079500"/>
                  </a:lnTo>
                  <a:lnTo>
                    <a:pt x="6232309" y="1066800"/>
                  </a:lnTo>
                  <a:lnTo>
                    <a:pt x="6236246" y="1066800"/>
                  </a:lnTo>
                  <a:lnTo>
                    <a:pt x="6236297" y="1054100"/>
                  </a:lnTo>
                  <a:lnTo>
                    <a:pt x="6230836" y="1054100"/>
                  </a:lnTo>
                  <a:lnTo>
                    <a:pt x="6230556" y="1066800"/>
                  </a:lnTo>
                  <a:lnTo>
                    <a:pt x="6230531" y="1055382"/>
                  </a:lnTo>
                  <a:lnTo>
                    <a:pt x="6229655" y="1066800"/>
                  </a:lnTo>
                  <a:lnTo>
                    <a:pt x="6228804" y="1066800"/>
                  </a:lnTo>
                  <a:lnTo>
                    <a:pt x="6228893" y="1054100"/>
                  </a:lnTo>
                  <a:lnTo>
                    <a:pt x="6228626" y="1054100"/>
                  </a:lnTo>
                  <a:lnTo>
                    <a:pt x="6228766" y="1066800"/>
                  </a:lnTo>
                  <a:lnTo>
                    <a:pt x="6227623" y="1066800"/>
                  </a:lnTo>
                  <a:lnTo>
                    <a:pt x="6226251" y="1066800"/>
                  </a:lnTo>
                  <a:lnTo>
                    <a:pt x="6227356" y="1055382"/>
                  </a:lnTo>
                  <a:lnTo>
                    <a:pt x="6227394" y="1054100"/>
                  </a:lnTo>
                  <a:lnTo>
                    <a:pt x="6224524" y="1054100"/>
                  </a:lnTo>
                  <a:lnTo>
                    <a:pt x="6224524" y="1079500"/>
                  </a:lnTo>
                  <a:lnTo>
                    <a:pt x="6223216" y="1079500"/>
                  </a:lnTo>
                  <a:lnTo>
                    <a:pt x="6223051" y="1066800"/>
                  </a:lnTo>
                  <a:lnTo>
                    <a:pt x="6224486" y="1066800"/>
                  </a:lnTo>
                  <a:lnTo>
                    <a:pt x="6224524" y="1079500"/>
                  </a:lnTo>
                  <a:lnTo>
                    <a:pt x="6224524" y="1054100"/>
                  </a:lnTo>
                  <a:lnTo>
                    <a:pt x="6220803" y="1054100"/>
                  </a:lnTo>
                  <a:lnTo>
                    <a:pt x="6223432" y="1041400"/>
                  </a:lnTo>
                  <a:lnTo>
                    <a:pt x="6220206" y="1041400"/>
                  </a:lnTo>
                  <a:lnTo>
                    <a:pt x="6217094" y="1054100"/>
                  </a:lnTo>
                  <a:lnTo>
                    <a:pt x="6210490" y="1054100"/>
                  </a:lnTo>
                  <a:lnTo>
                    <a:pt x="6209690" y="1041400"/>
                  </a:lnTo>
                  <a:lnTo>
                    <a:pt x="6207684" y="1041400"/>
                  </a:lnTo>
                  <a:lnTo>
                    <a:pt x="6208827" y="1028915"/>
                  </a:lnTo>
                  <a:lnTo>
                    <a:pt x="6206223" y="1041400"/>
                  </a:lnTo>
                  <a:lnTo>
                    <a:pt x="6197447" y="1041400"/>
                  </a:lnTo>
                  <a:lnTo>
                    <a:pt x="6197447" y="1039164"/>
                  </a:lnTo>
                  <a:lnTo>
                    <a:pt x="6197397" y="1039723"/>
                  </a:lnTo>
                  <a:lnTo>
                    <a:pt x="6197447" y="1028700"/>
                  </a:lnTo>
                  <a:lnTo>
                    <a:pt x="6164999" y="1028700"/>
                  </a:lnTo>
                  <a:lnTo>
                    <a:pt x="6164897" y="1041400"/>
                  </a:lnTo>
                  <a:lnTo>
                    <a:pt x="6162840" y="1028700"/>
                  </a:lnTo>
                  <a:lnTo>
                    <a:pt x="6163018" y="1028700"/>
                  </a:lnTo>
                  <a:lnTo>
                    <a:pt x="6162294" y="1016000"/>
                  </a:lnTo>
                  <a:lnTo>
                    <a:pt x="6135611" y="1016000"/>
                  </a:lnTo>
                  <a:lnTo>
                    <a:pt x="6136919" y="1028700"/>
                  </a:lnTo>
                  <a:lnTo>
                    <a:pt x="6136564" y="1028700"/>
                  </a:lnTo>
                  <a:lnTo>
                    <a:pt x="6137199" y="1041400"/>
                  </a:lnTo>
                  <a:lnTo>
                    <a:pt x="6134659" y="1041400"/>
                  </a:lnTo>
                  <a:lnTo>
                    <a:pt x="6134900" y="1039812"/>
                  </a:lnTo>
                  <a:lnTo>
                    <a:pt x="6135052" y="1038771"/>
                  </a:lnTo>
                  <a:lnTo>
                    <a:pt x="6136538" y="1028700"/>
                  </a:lnTo>
                  <a:lnTo>
                    <a:pt x="6135205" y="1033932"/>
                  </a:lnTo>
                  <a:lnTo>
                    <a:pt x="6135370" y="1028700"/>
                  </a:lnTo>
                  <a:lnTo>
                    <a:pt x="6134405" y="1028700"/>
                  </a:lnTo>
                  <a:lnTo>
                    <a:pt x="6134722" y="1035824"/>
                  </a:lnTo>
                  <a:lnTo>
                    <a:pt x="6133300" y="1041400"/>
                  </a:lnTo>
                  <a:lnTo>
                    <a:pt x="6130569" y="1041400"/>
                  </a:lnTo>
                  <a:lnTo>
                    <a:pt x="6132195" y="1028700"/>
                  </a:lnTo>
                  <a:lnTo>
                    <a:pt x="6125743" y="1028700"/>
                  </a:lnTo>
                  <a:lnTo>
                    <a:pt x="6126302" y="1041400"/>
                  </a:lnTo>
                  <a:lnTo>
                    <a:pt x="6119546" y="1041400"/>
                  </a:lnTo>
                  <a:lnTo>
                    <a:pt x="6118352" y="1028700"/>
                  </a:lnTo>
                  <a:lnTo>
                    <a:pt x="6117336" y="1028700"/>
                  </a:lnTo>
                  <a:lnTo>
                    <a:pt x="6117158" y="1041400"/>
                  </a:lnTo>
                  <a:lnTo>
                    <a:pt x="6118618" y="1041400"/>
                  </a:lnTo>
                  <a:lnTo>
                    <a:pt x="6118466" y="1054100"/>
                  </a:lnTo>
                  <a:lnTo>
                    <a:pt x="6115596" y="1054100"/>
                  </a:lnTo>
                  <a:lnTo>
                    <a:pt x="6116637" y="1041400"/>
                  </a:lnTo>
                  <a:lnTo>
                    <a:pt x="6113475" y="1041400"/>
                  </a:lnTo>
                  <a:lnTo>
                    <a:pt x="6114504" y="1054100"/>
                  </a:lnTo>
                  <a:lnTo>
                    <a:pt x="6111405" y="1054100"/>
                  </a:lnTo>
                  <a:lnTo>
                    <a:pt x="6108674" y="1041400"/>
                  </a:lnTo>
                  <a:lnTo>
                    <a:pt x="6105576" y="1041400"/>
                  </a:lnTo>
                  <a:lnTo>
                    <a:pt x="6106388" y="1028700"/>
                  </a:lnTo>
                  <a:lnTo>
                    <a:pt x="6106071" y="1028700"/>
                  </a:lnTo>
                  <a:lnTo>
                    <a:pt x="6103899" y="1041400"/>
                  </a:lnTo>
                  <a:lnTo>
                    <a:pt x="6105931" y="1028954"/>
                  </a:lnTo>
                  <a:lnTo>
                    <a:pt x="6105817" y="1020229"/>
                  </a:lnTo>
                  <a:lnTo>
                    <a:pt x="6105728" y="1016000"/>
                  </a:lnTo>
                  <a:lnTo>
                    <a:pt x="6079820" y="1016000"/>
                  </a:lnTo>
                  <a:lnTo>
                    <a:pt x="6083643" y="1028700"/>
                  </a:lnTo>
                  <a:lnTo>
                    <a:pt x="6077597" y="1028700"/>
                  </a:lnTo>
                  <a:lnTo>
                    <a:pt x="6075794" y="1016000"/>
                  </a:lnTo>
                  <a:lnTo>
                    <a:pt x="6067907" y="1016000"/>
                  </a:lnTo>
                  <a:lnTo>
                    <a:pt x="6068873" y="1028700"/>
                  </a:lnTo>
                  <a:lnTo>
                    <a:pt x="6067780" y="1016000"/>
                  </a:lnTo>
                  <a:lnTo>
                    <a:pt x="6067158" y="1016000"/>
                  </a:lnTo>
                  <a:lnTo>
                    <a:pt x="6067120" y="1021880"/>
                  </a:lnTo>
                  <a:lnTo>
                    <a:pt x="6067641" y="1028700"/>
                  </a:lnTo>
                  <a:lnTo>
                    <a:pt x="6067285" y="1028700"/>
                  </a:lnTo>
                  <a:lnTo>
                    <a:pt x="6067107" y="1024928"/>
                  </a:lnTo>
                  <a:lnTo>
                    <a:pt x="6067082" y="1028700"/>
                  </a:lnTo>
                  <a:lnTo>
                    <a:pt x="6066726" y="1028700"/>
                  </a:lnTo>
                  <a:lnTo>
                    <a:pt x="6061291" y="1028700"/>
                  </a:lnTo>
                  <a:lnTo>
                    <a:pt x="6057379" y="1016000"/>
                  </a:lnTo>
                  <a:lnTo>
                    <a:pt x="6046724" y="1016000"/>
                  </a:lnTo>
                  <a:lnTo>
                    <a:pt x="6044565" y="1016000"/>
                  </a:lnTo>
                  <a:lnTo>
                    <a:pt x="6042393" y="1003300"/>
                  </a:lnTo>
                  <a:lnTo>
                    <a:pt x="6033986" y="1003300"/>
                  </a:lnTo>
                  <a:lnTo>
                    <a:pt x="6036145" y="1016000"/>
                  </a:lnTo>
                  <a:lnTo>
                    <a:pt x="6032665" y="1003300"/>
                  </a:lnTo>
                  <a:lnTo>
                    <a:pt x="6028677" y="1016000"/>
                  </a:lnTo>
                  <a:lnTo>
                    <a:pt x="6027788" y="1003300"/>
                  </a:lnTo>
                  <a:lnTo>
                    <a:pt x="6028525" y="1003300"/>
                  </a:lnTo>
                  <a:lnTo>
                    <a:pt x="6030620" y="990600"/>
                  </a:lnTo>
                  <a:lnTo>
                    <a:pt x="6023572" y="990600"/>
                  </a:lnTo>
                  <a:lnTo>
                    <a:pt x="6028321" y="977900"/>
                  </a:lnTo>
                  <a:lnTo>
                    <a:pt x="6018174" y="977900"/>
                  </a:lnTo>
                  <a:lnTo>
                    <a:pt x="6021146" y="990600"/>
                  </a:lnTo>
                  <a:lnTo>
                    <a:pt x="6018060" y="990600"/>
                  </a:lnTo>
                  <a:lnTo>
                    <a:pt x="6015609" y="977900"/>
                  </a:lnTo>
                  <a:lnTo>
                    <a:pt x="5992901" y="977900"/>
                  </a:lnTo>
                  <a:lnTo>
                    <a:pt x="5991987" y="965200"/>
                  </a:lnTo>
                  <a:lnTo>
                    <a:pt x="5987745" y="977900"/>
                  </a:lnTo>
                  <a:lnTo>
                    <a:pt x="5984989" y="977900"/>
                  </a:lnTo>
                  <a:lnTo>
                    <a:pt x="5986437" y="965200"/>
                  </a:lnTo>
                  <a:lnTo>
                    <a:pt x="5982424" y="977900"/>
                  </a:lnTo>
                  <a:lnTo>
                    <a:pt x="5981370" y="965200"/>
                  </a:lnTo>
                  <a:lnTo>
                    <a:pt x="5978449" y="965200"/>
                  </a:lnTo>
                  <a:lnTo>
                    <a:pt x="5978017" y="952500"/>
                  </a:lnTo>
                  <a:lnTo>
                    <a:pt x="5977648" y="952500"/>
                  </a:lnTo>
                  <a:lnTo>
                    <a:pt x="5976709" y="965200"/>
                  </a:lnTo>
                  <a:lnTo>
                    <a:pt x="5963894" y="965200"/>
                  </a:lnTo>
                  <a:lnTo>
                    <a:pt x="5963818" y="977900"/>
                  </a:lnTo>
                  <a:lnTo>
                    <a:pt x="5963564" y="977900"/>
                  </a:lnTo>
                  <a:lnTo>
                    <a:pt x="5955550" y="977900"/>
                  </a:lnTo>
                  <a:lnTo>
                    <a:pt x="5955741" y="990600"/>
                  </a:lnTo>
                  <a:lnTo>
                    <a:pt x="5954954" y="990600"/>
                  </a:lnTo>
                  <a:lnTo>
                    <a:pt x="5954153" y="977900"/>
                  </a:lnTo>
                  <a:lnTo>
                    <a:pt x="5953226" y="977900"/>
                  </a:lnTo>
                  <a:lnTo>
                    <a:pt x="5952261" y="965200"/>
                  </a:lnTo>
                  <a:lnTo>
                    <a:pt x="5951182" y="965200"/>
                  </a:lnTo>
                  <a:lnTo>
                    <a:pt x="5951728" y="977900"/>
                  </a:lnTo>
                  <a:lnTo>
                    <a:pt x="5952439" y="977900"/>
                  </a:lnTo>
                  <a:lnTo>
                    <a:pt x="5952426" y="990600"/>
                  </a:lnTo>
                  <a:lnTo>
                    <a:pt x="5951321" y="990600"/>
                  </a:lnTo>
                  <a:lnTo>
                    <a:pt x="5951575" y="1003300"/>
                  </a:lnTo>
                  <a:lnTo>
                    <a:pt x="5945721" y="1003300"/>
                  </a:lnTo>
                  <a:lnTo>
                    <a:pt x="5942482" y="1003300"/>
                  </a:lnTo>
                  <a:lnTo>
                    <a:pt x="5943536" y="990600"/>
                  </a:lnTo>
                  <a:lnTo>
                    <a:pt x="5939180" y="990600"/>
                  </a:lnTo>
                  <a:lnTo>
                    <a:pt x="5939815" y="1003300"/>
                  </a:lnTo>
                  <a:lnTo>
                    <a:pt x="5933986" y="1003300"/>
                  </a:lnTo>
                  <a:lnTo>
                    <a:pt x="5932843" y="1000594"/>
                  </a:lnTo>
                  <a:lnTo>
                    <a:pt x="5932005" y="990600"/>
                  </a:lnTo>
                  <a:lnTo>
                    <a:pt x="5934570" y="990600"/>
                  </a:lnTo>
                  <a:lnTo>
                    <a:pt x="5935586" y="977900"/>
                  </a:lnTo>
                  <a:lnTo>
                    <a:pt x="5928969" y="990600"/>
                  </a:lnTo>
                  <a:lnTo>
                    <a:pt x="5925363" y="977900"/>
                  </a:lnTo>
                  <a:lnTo>
                    <a:pt x="5924943" y="977900"/>
                  </a:lnTo>
                  <a:lnTo>
                    <a:pt x="5927179" y="990600"/>
                  </a:lnTo>
                  <a:lnTo>
                    <a:pt x="5922937" y="977900"/>
                  </a:lnTo>
                  <a:lnTo>
                    <a:pt x="5922848" y="990600"/>
                  </a:lnTo>
                  <a:lnTo>
                    <a:pt x="5912967" y="990600"/>
                  </a:lnTo>
                  <a:lnTo>
                    <a:pt x="5913996" y="1003300"/>
                  </a:lnTo>
                  <a:lnTo>
                    <a:pt x="5915850" y="1016000"/>
                  </a:lnTo>
                  <a:lnTo>
                    <a:pt x="5906998" y="1016000"/>
                  </a:lnTo>
                  <a:lnTo>
                    <a:pt x="5908129" y="1028700"/>
                  </a:lnTo>
                  <a:lnTo>
                    <a:pt x="5908370" y="1028700"/>
                  </a:lnTo>
                  <a:lnTo>
                    <a:pt x="5905817" y="1041400"/>
                  </a:lnTo>
                  <a:lnTo>
                    <a:pt x="5906757" y="1041400"/>
                  </a:lnTo>
                  <a:lnTo>
                    <a:pt x="5907075" y="1054100"/>
                  </a:lnTo>
                  <a:lnTo>
                    <a:pt x="5907684" y="1054100"/>
                  </a:lnTo>
                  <a:lnTo>
                    <a:pt x="5907125" y="1041400"/>
                  </a:lnTo>
                  <a:lnTo>
                    <a:pt x="5907684" y="1041400"/>
                  </a:lnTo>
                  <a:lnTo>
                    <a:pt x="5909513" y="1054100"/>
                  </a:lnTo>
                  <a:lnTo>
                    <a:pt x="5909983" y="1054100"/>
                  </a:lnTo>
                  <a:lnTo>
                    <a:pt x="5911774" y="1079500"/>
                  </a:lnTo>
                  <a:lnTo>
                    <a:pt x="5913742" y="1074623"/>
                  </a:lnTo>
                  <a:lnTo>
                    <a:pt x="5914466" y="1079500"/>
                  </a:lnTo>
                  <a:lnTo>
                    <a:pt x="5917831" y="1079500"/>
                  </a:lnTo>
                  <a:lnTo>
                    <a:pt x="5914771" y="1072083"/>
                  </a:lnTo>
                  <a:lnTo>
                    <a:pt x="5916917" y="1066800"/>
                  </a:lnTo>
                  <a:lnTo>
                    <a:pt x="5917831" y="1079500"/>
                  </a:lnTo>
                  <a:lnTo>
                    <a:pt x="5920219" y="1079500"/>
                  </a:lnTo>
                  <a:lnTo>
                    <a:pt x="5919787" y="1092200"/>
                  </a:lnTo>
                  <a:lnTo>
                    <a:pt x="5922886" y="1092200"/>
                  </a:lnTo>
                  <a:lnTo>
                    <a:pt x="5922391" y="1104900"/>
                  </a:lnTo>
                  <a:lnTo>
                    <a:pt x="5921070" y="1104900"/>
                  </a:lnTo>
                  <a:lnTo>
                    <a:pt x="5919978" y="1104900"/>
                  </a:lnTo>
                  <a:lnTo>
                    <a:pt x="5919063" y="1104900"/>
                  </a:lnTo>
                  <a:lnTo>
                    <a:pt x="5917095" y="1117600"/>
                  </a:lnTo>
                  <a:lnTo>
                    <a:pt x="5919292" y="1112888"/>
                  </a:lnTo>
                  <a:lnTo>
                    <a:pt x="5918238" y="1117600"/>
                  </a:lnTo>
                  <a:lnTo>
                    <a:pt x="5917095" y="1117600"/>
                  </a:lnTo>
                  <a:lnTo>
                    <a:pt x="5916854" y="1117600"/>
                  </a:lnTo>
                  <a:lnTo>
                    <a:pt x="5915025" y="1130300"/>
                  </a:lnTo>
                  <a:lnTo>
                    <a:pt x="5914085" y="1130300"/>
                  </a:lnTo>
                  <a:lnTo>
                    <a:pt x="5917628" y="1143000"/>
                  </a:lnTo>
                  <a:lnTo>
                    <a:pt x="5911507" y="1143000"/>
                  </a:lnTo>
                  <a:lnTo>
                    <a:pt x="5913552" y="1155700"/>
                  </a:lnTo>
                  <a:lnTo>
                    <a:pt x="5910872" y="1155700"/>
                  </a:lnTo>
                  <a:lnTo>
                    <a:pt x="5904509" y="1168400"/>
                  </a:lnTo>
                  <a:lnTo>
                    <a:pt x="5903061" y="1155700"/>
                  </a:lnTo>
                  <a:lnTo>
                    <a:pt x="5901753" y="1155700"/>
                  </a:lnTo>
                  <a:lnTo>
                    <a:pt x="5892482" y="1146594"/>
                  </a:lnTo>
                  <a:lnTo>
                    <a:pt x="5892482" y="1155700"/>
                  </a:lnTo>
                  <a:lnTo>
                    <a:pt x="5885573" y="1168400"/>
                  </a:lnTo>
                  <a:lnTo>
                    <a:pt x="5881217" y="1155852"/>
                  </a:lnTo>
                  <a:lnTo>
                    <a:pt x="5881205" y="1155700"/>
                  </a:lnTo>
                  <a:lnTo>
                    <a:pt x="5892482" y="1155700"/>
                  </a:lnTo>
                  <a:lnTo>
                    <a:pt x="5892482" y="1146594"/>
                  </a:lnTo>
                  <a:lnTo>
                    <a:pt x="5888837" y="1143000"/>
                  </a:lnTo>
                  <a:lnTo>
                    <a:pt x="5886259" y="1143000"/>
                  </a:lnTo>
                  <a:lnTo>
                    <a:pt x="5888101" y="1130300"/>
                  </a:lnTo>
                  <a:lnTo>
                    <a:pt x="5885904" y="1130300"/>
                  </a:lnTo>
                  <a:lnTo>
                    <a:pt x="5886069" y="1143000"/>
                  </a:lnTo>
                  <a:lnTo>
                    <a:pt x="5880062" y="1143000"/>
                  </a:lnTo>
                  <a:lnTo>
                    <a:pt x="5880252" y="1130300"/>
                  </a:lnTo>
                  <a:lnTo>
                    <a:pt x="5862459" y="1130300"/>
                  </a:lnTo>
                  <a:lnTo>
                    <a:pt x="5861888" y="1143000"/>
                  </a:lnTo>
                  <a:lnTo>
                    <a:pt x="5868632" y="1143000"/>
                  </a:lnTo>
                  <a:lnTo>
                    <a:pt x="5869025" y="1155700"/>
                  </a:lnTo>
                  <a:lnTo>
                    <a:pt x="5863234" y="1155700"/>
                  </a:lnTo>
                  <a:lnTo>
                    <a:pt x="5862142" y="1168400"/>
                  </a:lnTo>
                  <a:lnTo>
                    <a:pt x="5845403" y="1168400"/>
                  </a:lnTo>
                  <a:lnTo>
                    <a:pt x="5843155" y="1155700"/>
                  </a:lnTo>
                  <a:lnTo>
                    <a:pt x="5824804" y="1155700"/>
                  </a:lnTo>
                  <a:lnTo>
                    <a:pt x="5811151" y="1143000"/>
                  </a:lnTo>
                  <a:lnTo>
                    <a:pt x="5799747" y="1143000"/>
                  </a:lnTo>
                  <a:lnTo>
                    <a:pt x="5788190" y="1155700"/>
                  </a:lnTo>
                  <a:lnTo>
                    <a:pt x="5764022" y="1155700"/>
                  </a:lnTo>
                  <a:lnTo>
                    <a:pt x="5754344" y="1143000"/>
                  </a:lnTo>
                  <a:lnTo>
                    <a:pt x="5686818" y="1143000"/>
                  </a:lnTo>
                  <a:lnTo>
                    <a:pt x="5677573" y="1130300"/>
                  </a:lnTo>
                  <a:lnTo>
                    <a:pt x="5651144" y="1130300"/>
                  </a:lnTo>
                  <a:lnTo>
                    <a:pt x="5640463" y="1117600"/>
                  </a:lnTo>
                  <a:lnTo>
                    <a:pt x="5627929" y="1117600"/>
                  </a:lnTo>
                  <a:lnTo>
                    <a:pt x="5619026" y="1104900"/>
                  </a:lnTo>
                  <a:lnTo>
                    <a:pt x="5609082" y="1104900"/>
                  </a:lnTo>
                  <a:lnTo>
                    <a:pt x="5609374" y="1092200"/>
                  </a:lnTo>
                  <a:lnTo>
                    <a:pt x="5605221" y="1092200"/>
                  </a:lnTo>
                  <a:lnTo>
                    <a:pt x="5606859" y="1079500"/>
                  </a:lnTo>
                  <a:lnTo>
                    <a:pt x="5609348" y="1079500"/>
                  </a:lnTo>
                  <a:lnTo>
                    <a:pt x="5609793" y="1066800"/>
                  </a:lnTo>
                  <a:lnTo>
                    <a:pt x="5604357" y="1066800"/>
                  </a:lnTo>
                  <a:lnTo>
                    <a:pt x="5605297" y="1054100"/>
                  </a:lnTo>
                  <a:lnTo>
                    <a:pt x="5608104" y="1054100"/>
                  </a:lnTo>
                  <a:lnTo>
                    <a:pt x="5612600" y="1041400"/>
                  </a:lnTo>
                  <a:lnTo>
                    <a:pt x="5620207" y="1041400"/>
                  </a:lnTo>
                  <a:lnTo>
                    <a:pt x="5618785" y="1054100"/>
                  </a:lnTo>
                  <a:lnTo>
                    <a:pt x="5623712" y="1054100"/>
                  </a:lnTo>
                  <a:lnTo>
                    <a:pt x="5624627" y="1041400"/>
                  </a:lnTo>
                  <a:lnTo>
                    <a:pt x="5625122" y="1041400"/>
                  </a:lnTo>
                  <a:lnTo>
                    <a:pt x="5624500" y="1054100"/>
                  </a:lnTo>
                  <a:lnTo>
                    <a:pt x="5628475" y="1054100"/>
                  </a:lnTo>
                  <a:lnTo>
                    <a:pt x="5628716" y="1054100"/>
                  </a:lnTo>
                  <a:lnTo>
                    <a:pt x="5628716" y="1047394"/>
                  </a:lnTo>
                  <a:lnTo>
                    <a:pt x="5628640" y="1049274"/>
                  </a:lnTo>
                  <a:lnTo>
                    <a:pt x="5628703" y="1041400"/>
                  </a:lnTo>
                  <a:lnTo>
                    <a:pt x="5628716" y="1047394"/>
                  </a:lnTo>
                  <a:lnTo>
                    <a:pt x="5628919" y="1041400"/>
                  </a:lnTo>
                  <a:lnTo>
                    <a:pt x="5632945" y="1041400"/>
                  </a:lnTo>
                  <a:lnTo>
                    <a:pt x="5634367" y="1054100"/>
                  </a:lnTo>
                  <a:lnTo>
                    <a:pt x="5633072" y="1041400"/>
                  </a:lnTo>
                  <a:lnTo>
                    <a:pt x="5644667" y="1041400"/>
                  </a:lnTo>
                  <a:lnTo>
                    <a:pt x="5634837" y="1028700"/>
                  </a:lnTo>
                  <a:lnTo>
                    <a:pt x="5616435" y="1028700"/>
                  </a:lnTo>
                  <a:lnTo>
                    <a:pt x="5605932" y="1016000"/>
                  </a:lnTo>
                  <a:lnTo>
                    <a:pt x="5554040" y="1016000"/>
                  </a:lnTo>
                  <a:lnTo>
                    <a:pt x="5542572" y="1028700"/>
                  </a:lnTo>
                  <a:lnTo>
                    <a:pt x="5537428" y="1016000"/>
                  </a:lnTo>
                  <a:lnTo>
                    <a:pt x="5514848" y="1016000"/>
                  </a:lnTo>
                  <a:lnTo>
                    <a:pt x="5504180" y="1003300"/>
                  </a:lnTo>
                  <a:lnTo>
                    <a:pt x="5434889" y="1003300"/>
                  </a:lnTo>
                  <a:lnTo>
                    <a:pt x="5432831" y="990600"/>
                  </a:lnTo>
                  <a:lnTo>
                    <a:pt x="5419217" y="990600"/>
                  </a:lnTo>
                  <a:lnTo>
                    <a:pt x="5415026" y="1003300"/>
                  </a:lnTo>
                  <a:lnTo>
                    <a:pt x="5411711" y="1003300"/>
                  </a:lnTo>
                  <a:lnTo>
                    <a:pt x="5408765" y="990600"/>
                  </a:lnTo>
                  <a:lnTo>
                    <a:pt x="5405526" y="1003300"/>
                  </a:lnTo>
                  <a:lnTo>
                    <a:pt x="5401754" y="1003300"/>
                  </a:lnTo>
                  <a:lnTo>
                    <a:pt x="5401843" y="1004697"/>
                  </a:lnTo>
                  <a:lnTo>
                    <a:pt x="5401488" y="1003300"/>
                  </a:lnTo>
                  <a:lnTo>
                    <a:pt x="5401957" y="1006475"/>
                  </a:lnTo>
                  <a:lnTo>
                    <a:pt x="5402465" y="1014514"/>
                  </a:lnTo>
                  <a:lnTo>
                    <a:pt x="5395684" y="1003300"/>
                  </a:lnTo>
                  <a:lnTo>
                    <a:pt x="5394020" y="1003300"/>
                  </a:lnTo>
                  <a:lnTo>
                    <a:pt x="5390972" y="1016000"/>
                  </a:lnTo>
                  <a:lnTo>
                    <a:pt x="5382552" y="1016000"/>
                  </a:lnTo>
                  <a:lnTo>
                    <a:pt x="5376202" y="1028700"/>
                  </a:lnTo>
                  <a:lnTo>
                    <a:pt x="5324221" y="1028700"/>
                  </a:lnTo>
                  <a:lnTo>
                    <a:pt x="5317731" y="1041400"/>
                  </a:lnTo>
                  <a:lnTo>
                    <a:pt x="5304091" y="1041400"/>
                  </a:lnTo>
                  <a:lnTo>
                    <a:pt x="5298846" y="1054100"/>
                  </a:lnTo>
                  <a:lnTo>
                    <a:pt x="5301539" y="1054100"/>
                  </a:lnTo>
                  <a:lnTo>
                    <a:pt x="5303990" y="1066800"/>
                  </a:lnTo>
                  <a:lnTo>
                    <a:pt x="5317172" y="1066800"/>
                  </a:lnTo>
                  <a:lnTo>
                    <a:pt x="5319065" y="1079500"/>
                  </a:lnTo>
                  <a:lnTo>
                    <a:pt x="5314721" y="1079500"/>
                  </a:lnTo>
                  <a:lnTo>
                    <a:pt x="5311914" y="1092200"/>
                  </a:lnTo>
                  <a:lnTo>
                    <a:pt x="5312918" y="1092200"/>
                  </a:lnTo>
                  <a:lnTo>
                    <a:pt x="5304282" y="1104900"/>
                  </a:lnTo>
                  <a:lnTo>
                    <a:pt x="5305145" y="1104900"/>
                  </a:lnTo>
                  <a:lnTo>
                    <a:pt x="5307914" y="1117600"/>
                  </a:lnTo>
                  <a:lnTo>
                    <a:pt x="5305869" y="1117600"/>
                  </a:lnTo>
                  <a:lnTo>
                    <a:pt x="5304536" y="1130300"/>
                  </a:lnTo>
                  <a:lnTo>
                    <a:pt x="5302453" y="1117600"/>
                  </a:lnTo>
                  <a:lnTo>
                    <a:pt x="5302326" y="1117600"/>
                  </a:lnTo>
                  <a:lnTo>
                    <a:pt x="5301005" y="1104900"/>
                  </a:lnTo>
                  <a:lnTo>
                    <a:pt x="5300357" y="1104900"/>
                  </a:lnTo>
                  <a:lnTo>
                    <a:pt x="5303253" y="1092200"/>
                  </a:lnTo>
                  <a:lnTo>
                    <a:pt x="5304599" y="1092200"/>
                  </a:lnTo>
                  <a:lnTo>
                    <a:pt x="5304282" y="1079500"/>
                  </a:lnTo>
                  <a:lnTo>
                    <a:pt x="5293461" y="1079500"/>
                  </a:lnTo>
                  <a:lnTo>
                    <a:pt x="5288953" y="1066800"/>
                  </a:lnTo>
                  <a:lnTo>
                    <a:pt x="5284267" y="1066800"/>
                  </a:lnTo>
                  <a:lnTo>
                    <a:pt x="5282971" y="1054100"/>
                  </a:lnTo>
                  <a:lnTo>
                    <a:pt x="5283670" y="1054100"/>
                  </a:lnTo>
                  <a:lnTo>
                    <a:pt x="5284101" y="1041400"/>
                  </a:lnTo>
                  <a:lnTo>
                    <a:pt x="5285714" y="1041400"/>
                  </a:lnTo>
                  <a:lnTo>
                    <a:pt x="5288546" y="1028700"/>
                  </a:lnTo>
                  <a:lnTo>
                    <a:pt x="5295443" y="1028700"/>
                  </a:lnTo>
                  <a:lnTo>
                    <a:pt x="5292814" y="1003300"/>
                  </a:lnTo>
                  <a:lnTo>
                    <a:pt x="5286984" y="990600"/>
                  </a:lnTo>
                  <a:lnTo>
                    <a:pt x="5280545" y="977900"/>
                  </a:lnTo>
                  <a:lnTo>
                    <a:pt x="5276062" y="965200"/>
                  </a:lnTo>
                  <a:lnTo>
                    <a:pt x="5269077" y="952500"/>
                  </a:lnTo>
                  <a:lnTo>
                    <a:pt x="5263083" y="952500"/>
                  </a:lnTo>
                  <a:lnTo>
                    <a:pt x="5257952" y="939800"/>
                  </a:lnTo>
                  <a:lnTo>
                    <a:pt x="5253685" y="939800"/>
                  </a:lnTo>
                  <a:lnTo>
                    <a:pt x="5256022" y="952500"/>
                  </a:lnTo>
                  <a:lnTo>
                    <a:pt x="5259197" y="965200"/>
                  </a:lnTo>
                  <a:lnTo>
                    <a:pt x="5262194" y="965200"/>
                  </a:lnTo>
                  <a:lnTo>
                    <a:pt x="5258549" y="990600"/>
                  </a:lnTo>
                  <a:lnTo>
                    <a:pt x="5235968" y="1003300"/>
                  </a:lnTo>
                  <a:lnTo>
                    <a:pt x="5206593" y="1003300"/>
                  </a:lnTo>
                  <a:lnTo>
                    <a:pt x="5182565" y="990600"/>
                  </a:lnTo>
                  <a:lnTo>
                    <a:pt x="5178437" y="990600"/>
                  </a:lnTo>
                  <a:lnTo>
                    <a:pt x="5172976" y="977900"/>
                  </a:lnTo>
                  <a:lnTo>
                    <a:pt x="5167427" y="977900"/>
                  </a:lnTo>
                  <a:lnTo>
                    <a:pt x="5168862" y="965200"/>
                  </a:lnTo>
                  <a:lnTo>
                    <a:pt x="5161318" y="965200"/>
                  </a:lnTo>
                  <a:lnTo>
                    <a:pt x="5159349" y="952500"/>
                  </a:lnTo>
                  <a:lnTo>
                    <a:pt x="5157698" y="952500"/>
                  </a:lnTo>
                  <a:lnTo>
                    <a:pt x="5157305" y="939800"/>
                  </a:lnTo>
                  <a:lnTo>
                    <a:pt x="5182133" y="939800"/>
                  </a:lnTo>
                  <a:lnTo>
                    <a:pt x="5180711" y="927100"/>
                  </a:lnTo>
                  <a:lnTo>
                    <a:pt x="5157889" y="927100"/>
                  </a:lnTo>
                  <a:lnTo>
                    <a:pt x="5151844" y="939800"/>
                  </a:lnTo>
                  <a:lnTo>
                    <a:pt x="5148389" y="939800"/>
                  </a:lnTo>
                  <a:lnTo>
                    <a:pt x="5148123" y="952500"/>
                  </a:lnTo>
                  <a:lnTo>
                    <a:pt x="5148973" y="952500"/>
                  </a:lnTo>
                  <a:lnTo>
                    <a:pt x="5148173" y="965200"/>
                  </a:lnTo>
                  <a:lnTo>
                    <a:pt x="5139042" y="965200"/>
                  </a:lnTo>
                  <a:lnTo>
                    <a:pt x="5136959" y="952500"/>
                  </a:lnTo>
                  <a:lnTo>
                    <a:pt x="5137505" y="965200"/>
                  </a:lnTo>
                  <a:lnTo>
                    <a:pt x="5136299" y="952500"/>
                  </a:lnTo>
                  <a:lnTo>
                    <a:pt x="5124272" y="952500"/>
                  </a:lnTo>
                  <a:lnTo>
                    <a:pt x="5124501" y="939800"/>
                  </a:lnTo>
                  <a:lnTo>
                    <a:pt x="5123815" y="952500"/>
                  </a:lnTo>
                  <a:lnTo>
                    <a:pt x="5124437" y="939800"/>
                  </a:lnTo>
                  <a:lnTo>
                    <a:pt x="5079924" y="939800"/>
                  </a:lnTo>
                  <a:lnTo>
                    <a:pt x="5077269" y="952500"/>
                  </a:lnTo>
                  <a:lnTo>
                    <a:pt x="5075999" y="952500"/>
                  </a:lnTo>
                  <a:lnTo>
                    <a:pt x="5075517" y="965200"/>
                  </a:lnTo>
                  <a:lnTo>
                    <a:pt x="5073129" y="965200"/>
                  </a:lnTo>
                  <a:lnTo>
                    <a:pt x="5068468" y="977900"/>
                  </a:lnTo>
                  <a:lnTo>
                    <a:pt x="5053279" y="977900"/>
                  </a:lnTo>
                  <a:lnTo>
                    <a:pt x="5054524" y="990600"/>
                  </a:lnTo>
                  <a:lnTo>
                    <a:pt x="5055628" y="990600"/>
                  </a:lnTo>
                  <a:lnTo>
                    <a:pt x="5055921" y="1003300"/>
                  </a:lnTo>
                  <a:lnTo>
                    <a:pt x="5060518" y="1003300"/>
                  </a:lnTo>
                  <a:lnTo>
                    <a:pt x="5061166" y="1016000"/>
                  </a:lnTo>
                  <a:lnTo>
                    <a:pt x="5073281" y="1016000"/>
                  </a:lnTo>
                  <a:lnTo>
                    <a:pt x="5074082" y="1003300"/>
                  </a:lnTo>
                  <a:lnTo>
                    <a:pt x="5077549" y="1016000"/>
                  </a:lnTo>
                  <a:lnTo>
                    <a:pt x="5077460" y="1003300"/>
                  </a:lnTo>
                  <a:lnTo>
                    <a:pt x="5080724" y="1016000"/>
                  </a:lnTo>
                  <a:lnTo>
                    <a:pt x="5081575" y="1016000"/>
                  </a:lnTo>
                  <a:lnTo>
                    <a:pt x="5081587" y="1003300"/>
                  </a:lnTo>
                  <a:lnTo>
                    <a:pt x="5095672" y="1003300"/>
                  </a:lnTo>
                  <a:lnTo>
                    <a:pt x="5097665" y="1016000"/>
                  </a:lnTo>
                  <a:lnTo>
                    <a:pt x="5102199" y="1016000"/>
                  </a:lnTo>
                  <a:lnTo>
                    <a:pt x="5103431" y="1003300"/>
                  </a:lnTo>
                  <a:lnTo>
                    <a:pt x="5114112" y="1003300"/>
                  </a:lnTo>
                  <a:lnTo>
                    <a:pt x="5114036" y="990600"/>
                  </a:lnTo>
                  <a:lnTo>
                    <a:pt x="5133784" y="990600"/>
                  </a:lnTo>
                  <a:lnTo>
                    <a:pt x="5131574" y="1003300"/>
                  </a:lnTo>
                  <a:lnTo>
                    <a:pt x="5141607" y="1003300"/>
                  </a:lnTo>
                  <a:lnTo>
                    <a:pt x="5141798" y="1016000"/>
                  </a:lnTo>
                  <a:lnTo>
                    <a:pt x="5125199" y="1016000"/>
                  </a:lnTo>
                  <a:lnTo>
                    <a:pt x="5123688" y="1028700"/>
                  </a:lnTo>
                  <a:lnTo>
                    <a:pt x="5121237" y="1028700"/>
                  </a:lnTo>
                  <a:lnTo>
                    <a:pt x="5116614" y="1016000"/>
                  </a:lnTo>
                  <a:lnTo>
                    <a:pt x="5114048" y="1028700"/>
                  </a:lnTo>
                  <a:lnTo>
                    <a:pt x="5110023" y="1028700"/>
                  </a:lnTo>
                  <a:lnTo>
                    <a:pt x="5109273" y="1041400"/>
                  </a:lnTo>
                  <a:lnTo>
                    <a:pt x="5108270" y="1028700"/>
                  </a:lnTo>
                  <a:lnTo>
                    <a:pt x="5107533" y="1041400"/>
                  </a:lnTo>
                  <a:lnTo>
                    <a:pt x="5096434" y="1041400"/>
                  </a:lnTo>
                  <a:lnTo>
                    <a:pt x="5097018" y="1054100"/>
                  </a:lnTo>
                  <a:lnTo>
                    <a:pt x="5096294" y="1054100"/>
                  </a:lnTo>
                  <a:lnTo>
                    <a:pt x="5096434" y="1041400"/>
                  </a:lnTo>
                  <a:lnTo>
                    <a:pt x="5096141" y="1054100"/>
                  </a:lnTo>
                  <a:lnTo>
                    <a:pt x="5096408" y="1041400"/>
                  </a:lnTo>
                  <a:lnTo>
                    <a:pt x="5096014" y="1041400"/>
                  </a:lnTo>
                  <a:lnTo>
                    <a:pt x="5095329" y="1041400"/>
                  </a:lnTo>
                  <a:lnTo>
                    <a:pt x="5095341" y="1049274"/>
                  </a:lnTo>
                  <a:lnTo>
                    <a:pt x="5094935" y="1054100"/>
                  </a:lnTo>
                  <a:lnTo>
                    <a:pt x="5084584" y="1054100"/>
                  </a:lnTo>
                  <a:lnTo>
                    <a:pt x="5084318" y="1066800"/>
                  </a:lnTo>
                  <a:lnTo>
                    <a:pt x="5054765" y="1066800"/>
                  </a:lnTo>
                  <a:lnTo>
                    <a:pt x="5053431" y="1079500"/>
                  </a:lnTo>
                  <a:lnTo>
                    <a:pt x="5050358" y="1079500"/>
                  </a:lnTo>
                  <a:lnTo>
                    <a:pt x="5049736" y="1066800"/>
                  </a:lnTo>
                  <a:lnTo>
                    <a:pt x="5046129" y="1066800"/>
                  </a:lnTo>
                  <a:lnTo>
                    <a:pt x="5041684" y="1054100"/>
                  </a:lnTo>
                  <a:lnTo>
                    <a:pt x="5040922" y="1066800"/>
                  </a:lnTo>
                  <a:lnTo>
                    <a:pt x="5042840" y="1066800"/>
                  </a:lnTo>
                  <a:lnTo>
                    <a:pt x="5043627" y="1079500"/>
                  </a:lnTo>
                  <a:lnTo>
                    <a:pt x="5027244" y="1079500"/>
                  </a:lnTo>
                  <a:lnTo>
                    <a:pt x="5023955" y="1092200"/>
                  </a:lnTo>
                  <a:lnTo>
                    <a:pt x="4997081" y="1092200"/>
                  </a:lnTo>
                  <a:lnTo>
                    <a:pt x="4993995" y="1104900"/>
                  </a:lnTo>
                  <a:lnTo>
                    <a:pt x="4992382" y="1104900"/>
                  </a:lnTo>
                  <a:lnTo>
                    <a:pt x="4991443" y="1117600"/>
                  </a:lnTo>
                  <a:lnTo>
                    <a:pt x="4991024" y="1117600"/>
                  </a:lnTo>
                  <a:lnTo>
                    <a:pt x="4965217" y="1117600"/>
                  </a:lnTo>
                  <a:lnTo>
                    <a:pt x="4960556" y="1130300"/>
                  </a:lnTo>
                  <a:lnTo>
                    <a:pt x="4905692" y="1130300"/>
                  </a:lnTo>
                  <a:lnTo>
                    <a:pt x="4900561" y="1143000"/>
                  </a:lnTo>
                  <a:lnTo>
                    <a:pt x="4897361" y="1143000"/>
                  </a:lnTo>
                  <a:lnTo>
                    <a:pt x="4891417" y="1130300"/>
                  </a:lnTo>
                  <a:lnTo>
                    <a:pt x="4865268" y="1130300"/>
                  </a:lnTo>
                  <a:lnTo>
                    <a:pt x="4865890" y="1143000"/>
                  </a:lnTo>
                  <a:lnTo>
                    <a:pt x="4858550" y="1143000"/>
                  </a:lnTo>
                  <a:lnTo>
                    <a:pt x="4858867" y="1155700"/>
                  </a:lnTo>
                  <a:lnTo>
                    <a:pt x="4860823" y="1155700"/>
                  </a:lnTo>
                  <a:lnTo>
                    <a:pt x="4860722" y="1168400"/>
                  </a:lnTo>
                  <a:lnTo>
                    <a:pt x="4866614" y="1168400"/>
                  </a:lnTo>
                  <a:lnTo>
                    <a:pt x="4866335" y="1181100"/>
                  </a:lnTo>
                  <a:lnTo>
                    <a:pt x="4865522" y="1181100"/>
                  </a:lnTo>
                  <a:lnTo>
                    <a:pt x="4868253" y="1193800"/>
                  </a:lnTo>
                  <a:lnTo>
                    <a:pt x="4865535" y="1193800"/>
                  </a:lnTo>
                  <a:lnTo>
                    <a:pt x="4863020" y="1181100"/>
                  </a:lnTo>
                  <a:lnTo>
                    <a:pt x="4846129" y="1181100"/>
                  </a:lnTo>
                  <a:lnTo>
                    <a:pt x="4845228" y="1193800"/>
                  </a:lnTo>
                  <a:lnTo>
                    <a:pt x="4834217" y="1193800"/>
                  </a:lnTo>
                  <a:lnTo>
                    <a:pt x="4834039" y="1206500"/>
                  </a:lnTo>
                  <a:lnTo>
                    <a:pt x="4824527" y="1206500"/>
                  </a:lnTo>
                  <a:lnTo>
                    <a:pt x="4824196" y="1219200"/>
                  </a:lnTo>
                  <a:lnTo>
                    <a:pt x="4808296" y="1219200"/>
                  </a:lnTo>
                  <a:lnTo>
                    <a:pt x="4808486" y="1206500"/>
                  </a:lnTo>
                  <a:lnTo>
                    <a:pt x="4818431" y="1206500"/>
                  </a:lnTo>
                  <a:lnTo>
                    <a:pt x="4819142" y="1193800"/>
                  </a:lnTo>
                  <a:lnTo>
                    <a:pt x="4830292" y="1193800"/>
                  </a:lnTo>
                  <a:lnTo>
                    <a:pt x="4831639" y="1181100"/>
                  </a:lnTo>
                  <a:lnTo>
                    <a:pt x="4830546" y="1181100"/>
                  </a:lnTo>
                  <a:lnTo>
                    <a:pt x="4834864" y="1168400"/>
                  </a:lnTo>
                  <a:lnTo>
                    <a:pt x="4841316" y="1168400"/>
                  </a:lnTo>
                  <a:lnTo>
                    <a:pt x="4840617" y="1155700"/>
                  </a:lnTo>
                  <a:lnTo>
                    <a:pt x="4840808" y="1155700"/>
                  </a:lnTo>
                  <a:lnTo>
                    <a:pt x="4838357" y="1143000"/>
                  </a:lnTo>
                  <a:lnTo>
                    <a:pt x="4847501" y="1143000"/>
                  </a:lnTo>
                  <a:lnTo>
                    <a:pt x="4848288" y="1130300"/>
                  </a:lnTo>
                  <a:lnTo>
                    <a:pt x="4847768" y="1130300"/>
                  </a:lnTo>
                  <a:lnTo>
                    <a:pt x="4852047" y="1117600"/>
                  </a:lnTo>
                  <a:lnTo>
                    <a:pt x="4849126" y="1117600"/>
                  </a:lnTo>
                  <a:lnTo>
                    <a:pt x="4851514" y="1104900"/>
                  </a:lnTo>
                  <a:lnTo>
                    <a:pt x="4860137" y="1104900"/>
                  </a:lnTo>
                  <a:lnTo>
                    <a:pt x="4861331" y="1092200"/>
                  </a:lnTo>
                  <a:lnTo>
                    <a:pt x="4869027" y="1092200"/>
                  </a:lnTo>
                  <a:lnTo>
                    <a:pt x="4869878" y="1104900"/>
                  </a:lnTo>
                  <a:lnTo>
                    <a:pt x="4884547" y="1104900"/>
                  </a:lnTo>
                  <a:lnTo>
                    <a:pt x="4892827" y="1092200"/>
                  </a:lnTo>
                  <a:lnTo>
                    <a:pt x="4898999" y="1092200"/>
                  </a:lnTo>
                  <a:lnTo>
                    <a:pt x="4895888" y="1079500"/>
                  </a:lnTo>
                  <a:lnTo>
                    <a:pt x="4899368" y="1079500"/>
                  </a:lnTo>
                  <a:lnTo>
                    <a:pt x="4899152" y="1066800"/>
                  </a:lnTo>
                  <a:lnTo>
                    <a:pt x="4905756" y="1066800"/>
                  </a:lnTo>
                  <a:lnTo>
                    <a:pt x="4907292" y="1054100"/>
                  </a:lnTo>
                  <a:lnTo>
                    <a:pt x="4916868" y="1054100"/>
                  </a:lnTo>
                  <a:lnTo>
                    <a:pt x="4915420" y="1041400"/>
                  </a:lnTo>
                  <a:lnTo>
                    <a:pt x="4920005" y="1041400"/>
                  </a:lnTo>
                  <a:lnTo>
                    <a:pt x="4916678" y="1028700"/>
                  </a:lnTo>
                  <a:lnTo>
                    <a:pt x="4963807" y="1028700"/>
                  </a:lnTo>
                  <a:lnTo>
                    <a:pt x="4964036" y="1016000"/>
                  </a:lnTo>
                  <a:lnTo>
                    <a:pt x="4974971" y="1016000"/>
                  </a:lnTo>
                  <a:lnTo>
                    <a:pt x="4973866" y="1026782"/>
                  </a:lnTo>
                  <a:lnTo>
                    <a:pt x="4975974" y="1016000"/>
                  </a:lnTo>
                  <a:lnTo>
                    <a:pt x="4979568" y="1016000"/>
                  </a:lnTo>
                  <a:lnTo>
                    <a:pt x="4984064" y="1006157"/>
                  </a:lnTo>
                  <a:lnTo>
                    <a:pt x="4983797" y="1014603"/>
                  </a:lnTo>
                  <a:lnTo>
                    <a:pt x="4986947" y="1003300"/>
                  </a:lnTo>
                  <a:lnTo>
                    <a:pt x="4994135" y="1003300"/>
                  </a:lnTo>
                  <a:lnTo>
                    <a:pt x="4993132" y="990600"/>
                  </a:lnTo>
                  <a:lnTo>
                    <a:pt x="4993932" y="990600"/>
                  </a:lnTo>
                  <a:lnTo>
                    <a:pt x="5000155" y="977900"/>
                  </a:lnTo>
                  <a:lnTo>
                    <a:pt x="5008638" y="965200"/>
                  </a:lnTo>
                  <a:lnTo>
                    <a:pt x="5019421" y="952500"/>
                  </a:lnTo>
                  <a:lnTo>
                    <a:pt x="5032527" y="927100"/>
                  </a:lnTo>
                  <a:lnTo>
                    <a:pt x="5058740" y="927100"/>
                  </a:lnTo>
                  <a:lnTo>
                    <a:pt x="5060632" y="914400"/>
                  </a:lnTo>
                  <a:lnTo>
                    <a:pt x="5069116" y="914400"/>
                  </a:lnTo>
                  <a:lnTo>
                    <a:pt x="5075072" y="901700"/>
                  </a:lnTo>
                  <a:lnTo>
                    <a:pt x="5078742" y="901700"/>
                  </a:lnTo>
                  <a:lnTo>
                    <a:pt x="5077853" y="889000"/>
                  </a:lnTo>
                  <a:lnTo>
                    <a:pt x="5079377" y="889000"/>
                  </a:lnTo>
                  <a:lnTo>
                    <a:pt x="5080813" y="876300"/>
                  </a:lnTo>
                  <a:lnTo>
                    <a:pt x="5074336" y="876300"/>
                  </a:lnTo>
                  <a:lnTo>
                    <a:pt x="5074666" y="863600"/>
                  </a:lnTo>
                  <a:lnTo>
                    <a:pt x="5088636" y="863600"/>
                  </a:lnTo>
                  <a:lnTo>
                    <a:pt x="5089004" y="850900"/>
                  </a:lnTo>
                  <a:lnTo>
                    <a:pt x="5088953" y="863600"/>
                  </a:lnTo>
                  <a:lnTo>
                    <a:pt x="5095532" y="863600"/>
                  </a:lnTo>
                  <a:lnTo>
                    <a:pt x="5099101" y="850900"/>
                  </a:lnTo>
                  <a:lnTo>
                    <a:pt x="5110810" y="850900"/>
                  </a:lnTo>
                  <a:lnTo>
                    <a:pt x="5106682" y="838200"/>
                  </a:lnTo>
                  <a:lnTo>
                    <a:pt x="5105171" y="838200"/>
                  </a:lnTo>
                  <a:lnTo>
                    <a:pt x="5105539" y="827290"/>
                  </a:lnTo>
                  <a:lnTo>
                    <a:pt x="5108245" y="838200"/>
                  </a:lnTo>
                  <a:lnTo>
                    <a:pt x="5108968" y="825500"/>
                  </a:lnTo>
                  <a:lnTo>
                    <a:pt x="5109070" y="838200"/>
                  </a:lnTo>
                  <a:lnTo>
                    <a:pt x="5119548" y="838200"/>
                  </a:lnTo>
                  <a:lnTo>
                    <a:pt x="5121681" y="825500"/>
                  </a:lnTo>
                  <a:lnTo>
                    <a:pt x="5138661" y="825500"/>
                  </a:lnTo>
                  <a:lnTo>
                    <a:pt x="5138890" y="812800"/>
                  </a:lnTo>
                  <a:lnTo>
                    <a:pt x="5139487" y="825500"/>
                  </a:lnTo>
                  <a:lnTo>
                    <a:pt x="5140223" y="825500"/>
                  </a:lnTo>
                  <a:lnTo>
                    <a:pt x="5141442" y="812800"/>
                  </a:lnTo>
                  <a:lnTo>
                    <a:pt x="5143919" y="812800"/>
                  </a:lnTo>
                  <a:lnTo>
                    <a:pt x="5142623" y="825500"/>
                  </a:lnTo>
                  <a:lnTo>
                    <a:pt x="5143652" y="825500"/>
                  </a:lnTo>
                  <a:lnTo>
                    <a:pt x="5145138" y="812800"/>
                  </a:lnTo>
                  <a:lnTo>
                    <a:pt x="5152060" y="812800"/>
                  </a:lnTo>
                  <a:lnTo>
                    <a:pt x="5152441" y="800100"/>
                  </a:lnTo>
                  <a:lnTo>
                    <a:pt x="5158232" y="800100"/>
                  </a:lnTo>
                  <a:lnTo>
                    <a:pt x="5162435" y="787400"/>
                  </a:lnTo>
                  <a:lnTo>
                    <a:pt x="5188432" y="787400"/>
                  </a:lnTo>
                  <a:lnTo>
                    <a:pt x="5190121" y="800100"/>
                  </a:lnTo>
                  <a:lnTo>
                    <a:pt x="5190591" y="800100"/>
                  </a:lnTo>
                  <a:lnTo>
                    <a:pt x="5191811" y="787400"/>
                  </a:lnTo>
                  <a:lnTo>
                    <a:pt x="5192865" y="787400"/>
                  </a:lnTo>
                  <a:lnTo>
                    <a:pt x="5201056" y="774700"/>
                  </a:lnTo>
                  <a:lnTo>
                    <a:pt x="5200027" y="774700"/>
                  </a:lnTo>
                  <a:lnTo>
                    <a:pt x="5204015" y="762000"/>
                  </a:lnTo>
                  <a:lnTo>
                    <a:pt x="5207432" y="749300"/>
                  </a:lnTo>
                  <a:lnTo>
                    <a:pt x="5212029" y="749300"/>
                  </a:lnTo>
                  <a:lnTo>
                    <a:pt x="5219497" y="736600"/>
                  </a:lnTo>
                  <a:lnTo>
                    <a:pt x="5236146" y="736600"/>
                  </a:lnTo>
                  <a:lnTo>
                    <a:pt x="5237772" y="723900"/>
                  </a:lnTo>
                  <a:lnTo>
                    <a:pt x="5238521" y="723900"/>
                  </a:lnTo>
                  <a:lnTo>
                    <a:pt x="5238521" y="729589"/>
                  </a:lnTo>
                  <a:lnTo>
                    <a:pt x="5240185" y="723900"/>
                  </a:lnTo>
                  <a:lnTo>
                    <a:pt x="5251437" y="723900"/>
                  </a:lnTo>
                  <a:lnTo>
                    <a:pt x="5252974" y="711200"/>
                  </a:lnTo>
                  <a:lnTo>
                    <a:pt x="5259349" y="711200"/>
                  </a:lnTo>
                  <a:lnTo>
                    <a:pt x="5259476" y="698500"/>
                  </a:lnTo>
                  <a:lnTo>
                    <a:pt x="5259641" y="711200"/>
                  </a:lnTo>
                  <a:lnTo>
                    <a:pt x="5260200" y="698500"/>
                  </a:lnTo>
                  <a:lnTo>
                    <a:pt x="5266220" y="698500"/>
                  </a:lnTo>
                  <a:lnTo>
                    <a:pt x="5276240" y="685800"/>
                  </a:lnTo>
                  <a:lnTo>
                    <a:pt x="5287683" y="660400"/>
                  </a:lnTo>
                  <a:lnTo>
                    <a:pt x="5297094" y="647700"/>
                  </a:lnTo>
                  <a:lnTo>
                    <a:pt x="5301043" y="635000"/>
                  </a:lnTo>
                  <a:lnTo>
                    <a:pt x="5300865" y="622300"/>
                  </a:lnTo>
                  <a:lnTo>
                    <a:pt x="5292382" y="622300"/>
                  </a:lnTo>
                  <a:lnTo>
                    <a:pt x="5292788" y="609600"/>
                  </a:lnTo>
                  <a:lnTo>
                    <a:pt x="5305374" y="609600"/>
                  </a:lnTo>
                  <a:lnTo>
                    <a:pt x="5304129" y="596900"/>
                  </a:lnTo>
                  <a:lnTo>
                    <a:pt x="5300078" y="584200"/>
                  </a:lnTo>
                  <a:lnTo>
                    <a:pt x="5294503" y="596900"/>
                  </a:lnTo>
                  <a:lnTo>
                    <a:pt x="5286794" y="584200"/>
                  </a:lnTo>
                  <a:lnTo>
                    <a:pt x="5292407" y="584200"/>
                  </a:lnTo>
                  <a:lnTo>
                    <a:pt x="5297208" y="571500"/>
                  </a:lnTo>
                  <a:lnTo>
                    <a:pt x="5300738" y="558800"/>
                  </a:lnTo>
                  <a:lnTo>
                    <a:pt x="5303037" y="558800"/>
                  </a:lnTo>
                  <a:lnTo>
                    <a:pt x="5304142" y="546100"/>
                  </a:lnTo>
                  <a:lnTo>
                    <a:pt x="5306974" y="533400"/>
                  </a:lnTo>
                  <a:lnTo>
                    <a:pt x="5310213" y="520700"/>
                  </a:lnTo>
                  <a:lnTo>
                    <a:pt x="5311978" y="508000"/>
                  </a:lnTo>
                  <a:lnTo>
                    <a:pt x="5310225" y="508000"/>
                  </a:lnTo>
                  <a:lnTo>
                    <a:pt x="5310289" y="495300"/>
                  </a:lnTo>
                  <a:lnTo>
                    <a:pt x="5308524" y="495300"/>
                  </a:lnTo>
                  <a:lnTo>
                    <a:pt x="5308625" y="482600"/>
                  </a:lnTo>
                  <a:lnTo>
                    <a:pt x="5303761" y="482600"/>
                  </a:lnTo>
                  <a:lnTo>
                    <a:pt x="5303342" y="484619"/>
                  </a:lnTo>
                  <a:lnTo>
                    <a:pt x="5303202" y="495300"/>
                  </a:lnTo>
                  <a:lnTo>
                    <a:pt x="5301132" y="495300"/>
                  </a:lnTo>
                  <a:lnTo>
                    <a:pt x="5299621" y="495300"/>
                  </a:lnTo>
                  <a:lnTo>
                    <a:pt x="5299405" y="482600"/>
                  </a:lnTo>
                  <a:lnTo>
                    <a:pt x="5295887" y="482600"/>
                  </a:lnTo>
                  <a:lnTo>
                    <a:pt x="5295887" y="558800"/>
                  </a:lnTo>
                  <a:lnTo>
                    <a:pt x="5288839" y="571500"/>
                  </a:lnTo>
                  <a:lnTo>
                    <a:pt x="5280660" y="571500"/>
                  </a:lnTo>
                  <a:lnTo>
                    <a:pt x="5281841" y="584200"/>
                  </a:lnTo>
                  <a:lnTo>
                    <a:pt x="5276570" y="584200"/>
                  </a:lnTo>
                  <a:lnTo>
                    <a:pt x="5276253" y="571500"/>
                  </a:lnTo>
                  <a:lnTo>
                    <a:pt x="5274399" y="571500"/>
                  </a:lnTo>
                  <a:lnTo>
                    <a:pt x="5275288" y="558800"/>
                  </a:lnTo>
                  <a:lnTo>
                    <a:pt x="5273395" y="558800"/>
                  </a:lnTo>
                  <a:lnTo>
                    <a:pt x="5274119" y="546100"/>
                  </a:lnTo>
                  <a:lnTo>
                    <a:pt x="5289512" y="546100"/>
                  </a:lnTo>
                  <a:lnTo>
                    <a:pt x="5293004" y="558800"/>
                  </a:lnTo>
                  <a:lnTo>
                    <a:pt x="5295887" y="558800"/>
                  </a:lnTo>
                  <a:lnTo>
                    <a:pt x="5295887" y="482600"/>
                  </a:lnTo>
                  <a:lnTo>
                    <a:pt x="5295544" y="482600"/>
                  </a:lnTo>
                  <a:lnTo>
                    <a:pt x="5294909" y="495300"/>
                  </a:lnTo>
                  <a:lnTo>
                    <a:pt x="5295735" y="495300"/>
                  </a:lnTo>
                  <a:lnTo>
                    <a:pt x="5295303" y="508000"/>
                  </a:lnTo>
                  <a:lnTo>
                    <a:pt x="5291798" y="508000"/>
                  </a:lnTo>
                  <a:lnTo>
                    <a:pt x="5292420" y="495300"/>
                  </a:lnTo>
                  <a:lnTo>
                    <a:pt x="5294909" y="495300"/>
                  </a:lnTo>
                  <a:lnTo>
                    <a:pt x="5293576" y="482600"/>
                  </a:lnTo>
                  <a:lnTo>
                    <a:pt x="5289626" y="482600"/>
                  </a:lnTo>
                  <a:lnTo>
                    <a:pt x="5289969" y="495300"/>
                  </a:lnTo>
                  <a:lnTo>
                    <a:pt x="5288216" y="495300"/>
                  </a:lnTo>
                  <a:lnTo>
                    <a:pt x="5288153" y="482600"/>
                  </a:lnTo>
                  <a:lnTo>
                    <a:pt x="5287505" y="495300"/>
                  </a:lnTo>
                  <a:lnTo>
                    <a:pt x="5286997" y="495300"/>
                  </a:lnTo>
                  <a:lnTo>
                    <a:pt x="5286832" y="482600"/>
                  </a:lnTo>
                  <a:lnTo>
                    <a:pt x="5286159" y="482600"/>
                  </a:lnTo>
                  <a:lnTo>
                    <a:pt x="5285752" y="469900"/>
                  </a:lnTo>
                  <a:lnTo>
                    <a:pt x="5287924" y="469900"/>
                  </a:lnTo>
                  <a:lnTo>
                    <a:pt x="5287149" y="457200"/>
                  </a:lnTo>
                  <a:lnTo>
                    <a:pt x="5284648" y="457200"/>
                  </a:lnTo>
                  <a:lnTo>
                    <a:pt x="5284648" y="495300"/>
                  </a:lnTo>
                  <a:lnTo>
                    <a:pt x="5283898" y="495300"/>
                  </a:lnTo>
                  <a:lnTo>
                    <a:pt x="5283822" y="482600"/>
                  </a:lnTo>
                  <a:lnTo>
                    <a:pt x="5284063" y="482600"/>
                  </a:lnTo>
                  <a:lnTo>
                    <a:pt x="5284648" y="495300"/>
                  </a:lnTo>
                  <a:lnTo>
                    <a:pt x="5284648" y="457200"/>
                  </a:lnTo>
                  <a:lnTo>
                    <a:pt x="5284546" y="469900"/>
                  </a:lnTo>
                  <a:lnTo>
                    <a:pt x="5284305" y="482600"/>
                  </a:lnTo>
                  <a:lnTo>
                    <a:pt x="5284114" y="469900"/>
                  </a:lnTo>
                  <a:lnTo>
                    <a:pt x="5284546" y="469900"/>
                  </a:lnTo>
                  <a:lnTo>
                    <a:pt x="5284546" y="457200"/>
                  </a:lnTo>
                  <a:lnTo>
                    <a:pt x="5283670" y="457200"/>
                  </a:lnTo>
                  <a:lnTo>
                    <a:pt x="5286654" y="444500"/>
                  </a:lnTo>
                  <a:lnTo>
                    <a:pt x="5283047" y="444500"/>
                  </a:lnTo>
                  <a:lnTo>
                    <a:pt x="5282311" y="436067"/>
                  </a:lnTo>
                  <a:lnTo>
                    <a:pt x="5281993" y="444500"/>
                  </a:lnTo>
                  <a:lnTo>
                    <a:pt x="5281422" y="444500"/>
                  </a:lnTo>
                  <a:lnTo>
                    <a:pt x="5281422" y="431800"/>
                  </a:lnTo>
                  <a:lnTo>
                    <a:pt x="5280647" y="431800"/>
                  </a:lnTo>
                  <a:lnTo>
                    <a:pt x="5279974" y="419100"/>
                  </a:lnTo>
                  <a:lnTo>
                    <a:pt x="5280152" y="406400"/>
                  </a:lnTo>
                  <a:lnTo>
                    <a:pt x="5273129" y="406400"/>
                  </a:lnTo>
                  <a:lnTo>
                    <a:pt x="5273129" y="427685"/>
                  </a:lnTo>
                  <a:lnTo>
                    <a:pt x="5273116" y="431800"/>
                  </a:lnTo>
                  <a:lnTo>
                    <a:pt x="5272824" y="431800"/>
                  </a:lnTo>
                  <a:lnTo>
                    <a:pt x="5273129" y="427685"/>
                  </a:lnTo>
                  <a:lnTo>
                    <a:pt x="5273129" y="406400"/>
                  </a:lnTo>
                  <a:lnTo>
                    <a:pt x="5271414" y="406400"/>
                  </a:lnTo>
                  <a:lnTo>
                    <a:pt x="5271414" y="546100"/>
                  </a:lnTo>
                  <a:lnTo>
                    <a:pt x="5269852" y="558800"/>
                  </a:lnTo>
                  <a:lnTo>
                    <a:pt x="5260060" y="558800"/>
                  </a:lnTo>
                  <a:lnTo>
                    <a:pt x="5256568" y="571500"/>
                  </a:lnTo>
                  <a:lnTo>
                    <a:pt x="5259298" y="571500"/>
                  </a:lnTo>
                  <a:lnTo>
                    <a:pt x="5259794" y="584200"/>
                  </a:lnTo>
                  <a:lnTo>
                    <a:pt x="5244782" y="584200"/>
                  </a:lnTo>
                  <a:lnTo>
                    <a:pt x="5245697" y="571500"/>
                  </a:lnTo>
                  <a:lnTo>
                    <a:pt x="5249710" y="571500"/>
                  </a:lnTo>
                  <a:lnTo>
                    <a:pt x="5249875" y="558800"/>
                  </a:lnTo>
                  <a:lnTo>
                    <a:pt x="5245722" y="558800"/>
                  </a:lnTo>
                  <a:lnTo>
                    <a:pt x="5245265" y="546100"/>
                  </a:lnTo>
                  <a:lnTo>
                    <a:pt x="5250040" y="546100"/>
                  </a:lnTo>
                  <a:lnTo>
                    <a:pt x="5249710" y="533400"/>
                  </a:lnTo>
                  <a:lnTo>
                    <a:pt x="5236680" y="533400"/>
                  </a:lnTo>
                  <a:lnTo>
                    <a:pt x="5238140" y="520700"/>
                  </a:lnTo>
                  <a:lnTo>
                    <a:pt x="5247233" y="520700"/>
                  </a:lnTo>
                  <a:lnTo>
                    <a:pt x="5249811" y="533400"/>
                  </a:lnTo>
                  <a:lnTo>
                    <a:pt x="5261572" y="533400"/>
                  </a:lnTo>
                  <a:lnTo>
                    <a:pt x="5261572" y="546100"/>
                  </a:lnTo>
                  <a:lnTo>
                    <a:pt x="5264658" y="546100"/>
                  </a:lnTo>
                  <a:lnTo>
                    <a:pt x="5262702" y="533400"/>
                  </a:lnTo>
                  <a:lnTo>
                    <a:pt x="5270525" y="546100"/>
                  </a:lnTo>
                  <a:lnTo>
                    <a:pt x="5271414" y="546100"/>
                  </a:lnTo>
                  <a:lnTo>
                    <a:pt x="5271414" y="406400"/>
                  </a:lnTo>
                  <a:lnTo>
                    <a:pt x="5271071" y="406400"/>
                  </a:lnTo>
                  <a:lnTo>
                    <a:pt x="5272036" y="393700"/>
                  </a:lnTo>
                  <a:lnTo>
                    <a:pt x="5267972" y="393700"/>
                  </a:lnTo>
                  <a:lnTo>
                    <a:pt x="5267820" y="382371"/>
                  </a:lnTo>
                  <a:lnTo>
                    <a:pt x="5266194" y="393700"/>
                  </a:lnTo>
                  <a:lnTo>
                    <a:pt x="5266067" y="393700"/>
                  </a:lnTo>
                  <a:lnTo>
                    <a:pt x="5265915" y="381000"/>
                  </a:lnTo>
                  <a:lnTo>
                    <a:pt x="5263019" y="381000"/>
                  </a:lnTo>
                  <a:lnTo>
                    <a:pt x="5262169" y="393700"/>
                  </a:lnTo>
                  <a:lnTo>
                    <a:pt x="5250764" y="393700"/>
                  </a:lnTo>
                  <a:lnTo>
                    <a:pt x="5251818" y="406400"/>
                  </a:lnTo>
                  <a:lnTo>
                    <a:pt x="5266410" y="406400"/>
                  </a:lnTo>
                  <a:lnTo>
                    <a:pt x="5267439" y="419100"/>
                  </a:lnTo>
                  <a:lnTo>
                    <a:pt x="5267503" y="406400"/>
                  </a:lnTo>
                  <a:lnTo>
                    <a:pt x="5268188" y="406400"/>
                  </a:lnTo>
                  <a:lnTo>
                    <a:pt x="5268798" y="419100"/>
                  </a:lnTo>
                  <a:lnTo>
                    <a:pt x="5267439" y="419100"/>
                  </a:lnTo>
                  <a:lnTo>
                    <a:pt x="5253926" y="419100"/>
                  </a:lnTo>
                  <a:lnTo>
                    <a:pt x="5254345" y="431800"/>
                  </a:lnTo>
                  <a:lnTo>
                    <a:pt x="5245824" y="431800"/>
                  </a:lnTo>
                  <a:lnTo>
                    <a:pt x="5245151" y="444500"/>
                  </a:lnTo>
                  <a:lnTo>
                    <a:pt x="5238420" y="444500"/>
                  </a:lnTo>
                  <a:lnTo>
                    <a:pt x="5239423" y="431800"/>
                  </a:lnTo>
                  <a:lnTo>
                    <a:pt x="5238013" y="437515"/>
                  </a:lnTo>
                  <a:lnTo>
                    <a:pt x="5238013" y="520700"/>
                  </a:lnTo>
                  <a:lnTo>
                    <a:pt x="5223942" y="520700"/>
                  </a:lnTo>
                  <a:lnTo>
                    <a:pt x="5224640" y="508000"/>
                  </a:lnTo>
                  <a:lnTo>
                    <a:pt x="5235105" y="508000"/>
                  </a:lnTo>
                  <a:lnTo>
                    <a:pt x="5238013" y="520700"/>
                  </a:lnTo>
                  <a:lnTo>
                    <a:pt x="5238013" y="437515"/>
                  </a:lnTo>
                  <a:lnTo>
                    <a:pt x="5236286" y="444500"/>
                  </a:lnTo>
                  <a:lnTo>
                    <a:pt x="5235981" y="444500"/>
                  </a:lnTo>
                  <a:lnTo>
                    <a:pt x="5236934" y="431800"/>
                  </a:lnTo>
                  <a:lnTo>
                    <a:pt x="5239423" y="431800"/>
                  </a:lnTo>
                  <a:lnTo>
                    <a:pt x="5241887" y="431800"/>
                  </a:lnTo>
                  <a:lnTo>
                    <a:pt x="5238458" y="419100"/>
                  </a:lnTo>
                  <a:lnTo>
                    <a:pt x="5237607" y="419100"/>
                  </a:lnTo>
                  <a:lnTo>
                    <a:pt x="5237162" y="406400"/>
                  </a:lnTo>
                  <a:lnTo>
                    <a:pt x="5231917" y="406400"/>
                  </a:lnTo>
                  <a:lnTo>
                    <a:pt x="5231917" y="393700"/>
                  </a:lnTo>
                  <a:lnTo>
                    <a:pt x="5233428" y="393700"/>
                  </a:lnTo>
                  <a:lnTo>
                    <a:pt x="5232463" y="381000"/>
                  </a:lnTo>
                  <a:lnTo>
                    <a:pt x="5233416" y="381000"/>
                  </a:lnTo>
                  <a:lnTo>
                    <a:pt x="5237137" y="368300"/>
                  </a:lnTo>
                  <a:lnTo>
                    <a:pt x="5231206" y="368300"/>
                  </a:lnTo>
                  <a:lnTo>
                    <a:pt x="5231206" y="406400"/>
                  </a:lnTo>
                  <a:lnTo>
                    <a:pt x="5224640" y="406400"/>
                  </a:lnTo>
                  <a:lnTo>
                    <a:pt x="5224030" y="393700"/>
                  </a:lnTo>
                  <a:lnTo>
                    <a:pt x="5223332" y="406400"/>
                  </a:lnTo>
                  <a:lnTo>
                    <a:pt x="5223611" y="393700"/>
                  </a:lnTo>
                  <a:lnTo>
                    <a:pt x="5224030" y="393700"/>
                  </a:lnTo>
                  <a:lnTo>
                    <a:pt x="5229263" y="393700"/>
                  </a:lnTo>
                  <a:lnTo>
                    <a:pt x="5231206" y="406400"/>
                  </a:lnTo>
                  <a:lnTo>
                    <a:pt x="5231206" y="368300"/>
                  </a:lnTo>
                  <a:lnTo>
                    <a:pt x="5227383" y="368300"/>
                  </a:lnTo>
                  <a:lnTo>
                    <a:pt x="5226964" y="355600"/>
                  </a:lnTo>
                  <a:lnTo>
                    <a:pt x="5215547" y="355600"/>
                  </a:lnTo>
                  <a:lnTo>
                    <a:pt x="5213769" y="342900"/>
                  </a:lnTo>
                  <a:lnTo>
                    <a:pt x="5200218" y="342900"/>
                  </a:lnTo>
                  <a:lnTo>
                    <a:pt x="5200637" y="330200"/>
                  </a:lnTo>
                  <a:lnTo>
                    <a:pt x="5198478" y="330200"/>
                  </a:lnTo>
                  <a:lnTo>
                    <a:pt x="5198478" y="342900"/>
                  </a:lnTo>
                  <a:lnTo>
                    <a:pt x="5198262" y="355600"/>
                  </a:lnTo>
                  <a:lnTo>
                    <a:pt x="5192674" y="355600"/>
                  </a:lnTo>
                  <a:lnTo>
                    <a:pt x="5191684" y="342900"/>
                  </a:lnTo>
                  <a:lnTo>
                    <a:pt x="5198478" y="342900"/>
                  </a:lnTo>
                  <a:lnTo>
                    <a:pt x="5198478" y="330200"/>
                  </a:lnTo>
                  <a:lnTo>
                    <a:pt x="5193741" y="330200"/>
                  </a:lnTo>
                  <a:lnTo>
                    <a:pt x="5192865" y="317500"/>
                  </a:lnTo>
                  <a:lnTo>
                    <a:pt x="5191582" y="317500"/>
                  </a:lnTo>
                  <a:lnTo>
                    <a:pt x="5191582" y="355600"/>
                  </a:lnTo>
                  <a:lnTo>
                    <a:pt x="5190934" y="368300"/>
                  </a:lnTo>
                  <a:lnTo>
                    <a:pt x="5188407" y="368300"/>
                  </a:lnTo>
                  <a:lnTo>
                    <a:pt x="5186870" y="355600"/>
                  </a:lnTo>
                  <a:lnTo>
                    <a:pt x="5191582" y="355600"/>
                  </a:lnTo>
                  <a:lnTo>
                    <a:pt x="5191582" y="317500"/>
                  </a:lnTo>
                  <a:lnTo>
                    <a:pt x="5186985" y="317500"/>
                  </a:lnTo>
                  <a:lnTo>
                    <a:pt x="5186718" y="330200"/>
                  </a:lnTo>
                  <a:lnTo>
                    <a:pt x="5186350" y="330200"/>
                  </a:lnTo>
                  <a:lnTo>
                    <a:pt x="5186515" y="317500"/>
                  </a:lnTo>
                  <a:lnTo>
                    <a:pt x="5185702" y="317500"/>
                  </a:lnTo>
                  <a:lnTo>
                    <a:pt x="5185715" y="304800"/>
                  </a:lnTo>
                  <a:lnTo>
                    <a:pt x="5168747" y="304800"/>
                  </a:lnTo>
                  <a:lnTo>
                    <a:pt x="5168354" y="292100"/>
                  </a:lnTo>
                  <a:lnTo>
                    <a:pt x="5167528" y="292100"/>
                  </a:lnTo>
                  <a:lnTo>
                    <a:pt x="5166563" y="304800"/>
                  </a:lnTo>
                  <a:lnTo>
                    <a:pt x="5164912" y="292100"/>
                  </a:lnTo>
                  <a:lnTo>
                    <a:pt x="5162042" y="292100"/>
                  </a:lnTo>
                  <a:lnTo>
                    <a:pt x="5161902" y="304800"/>
                  </a:lnTo>
                  <a:lnTo>
                    <a:pt x="5157597" y="304800"/>
                  </a:lnTo>
                  <a:lnTo>
                    <a:pt x="5157559" y="292100"/>
                  </a:lnTo>
                  <a:lnTo>
                    <a:pt x="5159540" y="292100"/>
                  </a:lnTo>
                  <a:lnTo>
                    <a:pt x="5160099" y="279400"/>
                  </a:lnTo>
                  <a:lnTo>
                    <a:pt x="5135219" y="279400"/>
                  </a:lnTo>
                  <a:lnTo>
                    <a:pt x="5135194" y="266700"/>
                  </a:lnTo>
                  <a:lnTo>
                    <a:pt x="5136489" y="266700"/>
                  </a:lnTo>
                  <a:lnTo>
                    <a:pt x="5137188" y="254000"/>
                  </a:lnTo>
                  <a:lnTo>
                    <a:pt x="5131359" y="254000"/>
                  </a:lnTo>
                  <a:lnTo>
                    <a:pt x="5131359" y="266700"/>
                  </a:lnTo>
                  <a:lnTo>
                    <a:pt x="5131066" y="279400"/>
                  </a:lnTo>
                  <a:lnTo>
                    <a:pt x="5130736" y="266700"/>
                  </a:lnTo>
                  <a:lnTo>
                    <a:pt x="5131359" y="266700"/>
                  </a:lnTo>
                  <a:lnTo>
                    <a:pt x="5131359" y="254000"/>
                  </a:lnTo>
                  <a:lnTo>
                    <a:pt x="5126228" y="254000"/>
                  </a:lnTo>
                  <a:lnTo>
                    <a:pt x="5122494" y="266700"/>
                  </a:lnTo>
                  <a:lnTo>
                    <a:pt x="5102784" y="266700"/>
                  </a:lnTo>
                  <a:lnTo>
                    <a:pt x="5102136" y="266700"/>
                  </a:lnTo>
                  <a:lnTo>
                    <a:pt x="5101514" y="266700"/>
                  </a:lnTo>
                  <a:lnTo>
                    <a:pt x="5101590" y="254000"/>
                  </a:lnTo>
                  <a:lnTo>
                    <a:pt x="5095875" y="254000"/>
                  </a:lnTo>
                  <a:lnTo>
                    <a:pt x="5089779" y="266700"/>
                  </a:lnTo>
                  <a:lnTo>
                    <a:pt x="5071465" y="266700"/>
                  </a:lnTo>
                  <a:lnTo>
                    <a:pt x="5071415" y="279400"/>
                  </a:lnTo>
                  <a:lnTo>
                    <a:pt x="5070373" y="266700"/>
                  </a:lnTo>
                  <a:lnTo>
                    <a:pt x="5069649" y="266700"/>
                  </a:lnTo>
                  <a:lnTo>
                    <a:pt x="5069421" y="279400"/>
                  </a:lnTo>
                  <a:lnTo>
                    <a:pt x="5057813" y="279400"/>
                  </a:lnTo>
                  <a:lnTo>
                    <a:pt x="5057813" y="867219"/>
                  </a:lnTo>
                  <a:lnTo>
                    <a:pt x="5057508" y="863600"/>
                  </a:lnTo>
                  <a:lnTo>
                    <a:pt x="5057711" y="863600"/>
                  </a:lnTo>
                  <a:lnTo>
                    <a:pt x="5057813" y="867219"/>
                  </a:lnTo>
                  <a:lnTo>
                    <a:pt x="5057813" y="279400"/>
                  </a:lnTo>
                  <a:lnTo>
                    <a:pt x="5048237" y="279400"/>
                  </a:lnTo>
                  <a:lnTo>
                    <a:pt x="5043182" y="266700"/>
                  </a:lnTo>
                  <a:lnTo>
                    <a:pt x="5023231" y="266700"/>
                  </a:lnTo>
                  <a:lnTo>
                    <a:pt x="5022608" y="254000"/>
                  </a:lnTo>
                  <a:lnTo>
                    <a:pt x="5022202" y="266700"/>
                  </a:lnTo>
                  <a:lnTo>
                    <a:pt x="4998834" y="266700"/>
                  </a:lnTo>
                  <a:lnTo>
                    <a:pt x="4991100" y="279400"/>
                  </a:lnTo>
                  <a:lnTo>
                    <a:pt x="4966246" y="279400"/>
                  </a:lnTo>
                  <a:lnTo>
                    <a:pt x="4965611" y="266700"/>
                  </a:lnTo>
                  <a:lnTo>
                    <a:pt x="4964760" y="266700"/>
                  </a:lnTo>
                  <a:lnTo>
                    <a:pt x="4964442" y="279400"/>
                  </a:lnTo>
                  <a:lnTo>
                    <a:pt x="4960556" y="279400"/>
                  </a:lnTo>
                  <a:lnTo>
                    <a:pt x="4961267" y="266700"/>
                  </a:lnTo>
                  <a:lnTo>
                    <a:pt x="4959299" y="279400"/>
                  </a:lnTo>
                  <a:lnTo>
                    <a:pt x="4954143" y="279400"/>
                  </a:lnTo>
                  <a:lnTo>
                    <a:pt x="4954765" y="266700"/>
                  </a:lnTo>
                  <a:lnTo>
                    <a:pt x="4932807" y="266700"/>
                  </a:lnTo>
                  <a:lnTo>
                    <a:pt x="4934394" y="279400"/>
                  </a:lnTo>
                  <a:lnTo>
                    <a:pt x="4934978" y="279400"/>
                  </a:lnTo>
                  <a:lnTo>
                    <a:pt x="4930889" y="292100"/>
                  </a:lnTo>
                  <a:lnTo>
                    <a:pt x="4936414" y="292100"/>
                  </a:lnTo>
                  <a:lnTo>
                    <a:pt x="4936553" y="304800"/>
                  </a:lnTo>
                  <a:lnTo>
                    <a:pt x="4933696" y="317500"/>
                  </a:lnTo>
                  <a:lnTo>
                    <a:pt x="4928197" y="330200"/>
                  </a:lnTo>
                  <a:lnTo>
                    <a:pt x="4912220" y="330200"/>
                  </a:lnTo>
                  <a:lnTo>
                    <a:pt x="4912220" y="1041400"/>
                  </a:lnTo>
                  <a:lnTo>
                    <a:pt x="4910861" y="1041400"/>
                  </a:lnTo>
                  <a:lnTo>
                    <a:pt x="4907394" y="1041400"/>
                  </a:lnTo>
                  <a:lnTo>
                    <a:pt x="4906823" y="1028700"/>
                  </a:lnTo>
                  <a:lnTo>
                    <a:pt x="4910302" y="1028700"/>
                  </a:lnTo>
                  <a:lnTo>
                    <a:pt x="4910861" y="1041400"/>
                  </a:lnTo>
                  <a:lnTo>
                    <a:pt x="4911877" y="1028700"/>
                  </a:lnTo>
                  <a:lnTo>
                    <a:pt x="4912220" y="1041400"/>
                  </a:lnTo>
                  <a:lnTo>
                    <a:pt x="4912220" y="330200"/>
                  </a:lnTo>
                  <a:lnTo>
                    <a:pt x="4907699" y="330200"/>
                  </a:lnTo>
                  <a:lnTo>
                    <a:pt x="4901565" y="318312"/>
                  </a:lnTo>
                  <a:lnTo>
                    <a:pt x="4901565" y="1041400"/>
                  </a:lnTo>
                  <a:lnTo>
                    <a:pt x="4900574" y="1041400"/>
                  </a:lnTo>
                  <a:lnTo>
                    <a:pt x="4899164" y="1028700"/>
                  </a:lnTo>
                  <a:lnTo>
                    <a:pt x="4900066" y="1028700"/>
                  </a:lnTo>
                  <a:lnTo>
                    <a:pt x="4901565" y="1041400"/>
                  </a:lnTo>
                  <a:lnTo>
                    <a:pt x="4901565" y="318312"/>
                  </a:lnTo>
                  <a:lnTo>
                    <a:pt x="4901146" y="317500"/>
                  </a:lnTo>
                  <a:lnTo>
                    <a:pt x="4897526" y="330200"/>
                  </a:lnTo>
                  <a:lnTo>
                    <a:pt x="4866005" y="330200"/>
                  </a:lnTo>
                  <a:lnTo>
                    <a:pt x="4868088" y="342900"/>
                  </a:lnTo>
                  <a:lnTo>
                    <a:pt x="4861014" y="342900"/>
                  </a:lnTo>
                  <a:lnTo>
                    <a:pt x="4860544" y="330200"/>
                  </a:lnTo>
                  <a:lnTo>
                    <a:pt x="4850523" y="330200"/>
                  </a:lnTo>
                  <a:lnTo>
                    <a:pt x="4849698" y="330200"/>
                  </a:lnTo>
                  <a:lnTo>
                    <a:pt x="4849533" y="342900"/>
                  </a:lnTo>
                  <a:lnTo>
                    <a:pt x="4848136" y="342900"/>
                  </a:lnTo>
                  <a:lnTo>
                    <a:pt x="4848771" y="330200"/>
                  </a:lnTo>
                  <a:lnTo>
                    <a:pt x="4844237" y="330200"/>
                  </a:lnTo>
                  <a:lnTo>
                    <a:pt x="4843538" y="342900"/>
                  </a:lnTo>
                  <a:lnTo>
                    <a:pt x="4843386" y="342900"/>
                  </a:lnTo>
                  <a:lnTo>
                    <a:pt x="4844148" y="330200"/>
                  </a:lnTo>
                  <a:lnTo>
                    <a:pt x="4841646" y="330200"/>
                  </a:lnTo>
                  <a:lnTo>
                    <a:pt x="4840744" y="317500"/>
                  </a:lnTo>
                  <a:lnTo>
                    <a:pt x="4837938" y="317500"/>
                  </a:lnTo>
                  <a:lnTo>
                    <a:pt x="4838192" y="304800"/>
                  </a:lnTo>
                  <a:lnTo>
                    <a:pt x="4848276" y="304800"/>
                  </a:lnTo>
                  <a:lnTo>
                    <a:pt x="4851641" y="317500"/>
                  </a:lnTo>
                  <a:lnTo>
                    <a:pt x="4856581" y="317500"/>
                  </a:lnTo>
                  <a:lnTo>
                    <a:pt x="4856594" y="304800"/>
                  </a:lnTo>
                  <a:lnTo>
                    <a:pt x="4859286" y="304800"/>
                  </a:lnTo>
                  <a:lnTo>
                    <a:pt x="4859121" y="292100"/>
                  </a:lnTo>
                  <a:lnTo>
                    <a:pt x="4862627" y="304800"/>
                  </a:lnTo>
                  <a:lnTo>
                    <a:pt x="4859680" y="292100"/>
                  </a:lnTo>
                  <a:lnTo>
                    <a:pt x="4863592" y="292100"/>
                  </a:lnTo>
                  <a:lnTo>
                    <a:pt x="4863973" y="279400"/>
                  </a:lnTo>
                  <a:lnTo>
                    <a:pt x="4862995" y="279400"/>
                  </a:lnTo>
                  <a:lnTo>
                    <a:pt x="4862284" y="272338"/>
                  </a:lnTo>
                  <a:lnTo>
                    <a:pt x="4860645" y="279400"/>
                  </a:lnTo>
                  <a:lnTo>
                    <a:pt x="4858613" y="279400"/>
                  </a:lnTo>
                  <a:lnTo>
                    <a:pt x="4858664" y="266700"/>
                  </a:lnTo>
                  <a:lnTo>
                    <a:pt x="4861712" y="266700"/>
                  </a:lnTo>
                  <a:lnTo>
                    <a:pt x="4862284" y="272338"/>
                  </a:lnTo>
                  <a:lnTo>
                    <a:pt x="4863592" y="266700"/>
                  </a:lnTo>
                  <a:lnTo>
                    <a:pt x="4864328" y="266700"/>
                  </a:lnTo>
                  <a:lnTo>
                    <a:pt x="4865268" y="279400"/>
                  </a:lnTo>
                  <a:lnTo>
                    <a:pt x="4870247" y="279400"/>
                  </a:lnTo>
                  <a:lnTo>
                    <a:pt x="4867694" y="266700"/>
                  </a:lnTo>
                  <a:lnTo>
                    <a:pt x="4875034" y="266700"/>
                  </a:lnTo>
                  <a:lnTo>
                    <a:pt x="4875911" y="254000"/>
                  </a:lnTo>
                  <a:lnTo>
                    <a:pt x="4890478" y="254000"/>
                  </a:lnTo>
                  <a:lnTo>
                    <a:pt x="4889119" y="241300"/>
                  </a:lnTo>
                  <a:lnTo>
                    <a:pt x="4892738" y="241300"/>
                  </a:lnTo>
                  <a:lnTo>
                    <a:pt x="4895316" y="233832"/>
                  </a:lnTo>
                  <a:lnTo>
                    <a:pt x="4896028" y="241300"/>
                  </a:lnTo>
                  <a:lnTo>
                    <a:pt x="4896434" y="230581"/>
                  </a:lnTo>
                  <a:lnTo>
                    <a:pt x="4897120" y="228600"/>
                  </a:lnTo>
                  <a:lnTo>
                    <a:pt x="4903584" y="228600"/>
                  </a:lnTo>
                  <a:lnTo>
                    <a:pt x="4902301" y="215900"/>
                  </a:lnTo>
                  <a:lnTo>
                    <a:pt x="4891900" y="215900"/>
                  </a:lnTo>
                  <a:lnTo>
                    <a:pt x="4888636" y="203200"/>
                  </a:lnTo>
                  <a:lnTo>
                    <a:pt x="4888611" y="195681"/>
                  </a:lnTo>
                  <a:lnTo>
                    <a:pt x="4889093" y="203200"/>
                  </a:lnTo>
                  <a:lnTo>
                    <a:pt x="4889678" y="190500"/>
                  </a:lnTo>
                  <a:lnTo>
                    <a:pt x="4888649" y="190500"/>
                  </a:lnTo>
                  <a:lnTo>
                    <a:pt x="4888281" y="190500"/>
                  </a:lnTo>
                  <a:lnTo>
                    <a:pt x="4884445" y="190500"/>
                  </a:lnTo>
                  <a:lnTo>
                    <a:pt x="4885448" y="203200"/>
                  </a:lnTo>
                  <a:lnTo>
                    <a:pt x="4881727" y="203200"/>
                  </a:lnTo>
                  <a:lnTo>
                    <a:pt x="4882616" y="190500"/>
                  </a:lnTo>
                  <a:lnTo>
                    <a:pt x="4882032" y="190500"/>
                  </a:lnTo>
                  <a:lnTo>
                    <a:pt x="4881550" y="203200"/>
                  </a:lnTo>
                  <a:lnTo>
                    <a:pt x="4880775" y="203200"/>
                  </a:lnTo>
                  <a:lnTo>
                    <a:pt x="4881727" y="190500"/>
                  </a:lnTo>
                  <a:lnTo>
                    <a:pt x="4877473" y="190500"/>
                  </a:lnTo>
                  <a:lnTo>
                    <a:pt x="4877701" y="203200"/>
                  </a:lnTo>
                  <a:lnTo>
                    <a:pt x="4872304" y="203200"/>
                  </a:lnTo>
                  <a:lnTo>
                    <a:pt x="4872926" y="190500"/>
                  </a:lnTo>
                  <a:lnTo>
                    <a:pt x="4862766" y="190500"/>
                  </a:lnTo>
                  <a:lnTo>
                    <a:pt x="4862398" y="177800"/>
                  </a:lnTo>
                  <a:lnTo>
                    <a:pt x="4860633" y="190500"/>
                  </a:lnTo>
                  <a:lnTo>
                    <a:pt x="4860214" y="203200"/>
                  </a:lnTo>
                  <a:lnTo>
                    <a:pt x="4856962" y="203200"/>
                  </a:lnTo>
                  <a:lnTo>
                    <a:pt x="4857191" y="190500"/>
                  </a:lnTo>
                  <a:lnTo>
                    <a:pt x="4855845" y="203200"/>
                  </a:lnTo>
                  <a:lnTo>
                    <a:pt x="4854867" y="190500"/>
                  </a:lnTo>
                  <a:lnTo>
                    <a:pt x="4850790" y="203200"/>
                  </a:lnTo>
                  <a:lnTo>
                    <a:pt x="4848250" y="203200"/>
                  </a:lnTo>
                  <a:lnTo>
                    <a:pt x="4848441" y="190500"/>
                  </a:lnTo>
                  <a:lnTo>
                    <a:pt x="4844046" y="190500"/>
                  </a:lnTo>
                  <a:lnTo>
                    <a:pt x="4844326" y="203200"/>
                  </a:lnTo>
                  <a:lnTo>
                    <a:pt x="4839614" y="203200"/>
                  </a:lnTo>
                  <a:lnTo>
                    <a:pt x="4838852" y="190500"/>
                  </a:lnTo>
                  <a:lnTo>
                    <a:pt x="4826241" y="190500"/>
                  </a:lnTo>
                  <a:lnTo>
                    <a:pt x="4825060" y="177800"/>
                  </a:lnTo>
                  <a:lnTo>
                    <a:pt x="4819231" y="177800"/>
                  </a:lnTo>
                  <a:lnTo>
                    <a:pt x="4819332" y="190500"/>
                  </a:lnTo>
                  <a:lnTo>
                    <a:pt x="4808321" y="190500"/>
                  </a:lnTo>
                  <a:lnTo>
                    <a:pt x="4807763" y="203200"/>
                  </a:lnTo>
                  <a:lnTo>
                    <a:pt x="4778743" y="203200"/>
                  </a:lnTo>
                  <a:lnTo>
                    <a:pt x="4779950" y="215900"/>
                  </a:lnTo>
                  <a:lnTo>
                    <a:pt x="4778908" y="215900"/>
                  </a:lnTo>
                  <a:lnTo>
                    <a:pt x="4778553" y="203200"/>
                  </a:lnTo>
                  <a:lnTo>
                    <a:pt x="4775238" y="203200"/>
                  </a:lnTo>
                  <a:lnTo>
                    <a:pt x="4775797" y="190500"/>
                  </a:lnTo>
                  <a:lnTo>
                    <a:pt x="4794262" y="190500"/>
                  </a:lnTo>
                  <a:lnTo>
                    <a:pt x="4797209" y="177800"/>
                  </a:lnTo>
                  <a:lnTo>
                    <a:pt x="4790452" y="177800"/>
                  </a:lnTo>
                  <a:lnTo>
                    <a:pt x="4786769" y="165100"/>
                  </a:lnTo>
                  <a:lnTo>
                    <a:pt x="4781004" y="177800"/>
                  </a:lnTo>
                  <a:lnTo>
                    <a:pt x="4754550" y="177800"/>
                  </a:lnTo>
                  <a:lnTo>
                    <a:pt x="4753216" y="190500"/>
                  </a:lnTo>
                  <a:lnTo>
                    <a:pt x="4750536" y="177800"/>
                  </a:lnTo>
                  <a:lnTo>
                    <a:pt x="4747895" y="177800"/>
                  </a:lnTo>
                  <a:lnTo>
                    <a:pt x="4747031" y="190500"/>
                  </a:lnTo>
                  <a:lnTo>
                    <a:pt x="4744720" y="190500"/>
                  </a:lnTo>
                  <a:lnTo>
                    <a:pt x="4743615" y="177800"/>
                  </a:lnTo>
                  <a:lnTo>
                    <a:pt x="4743704" y="190500"/>
                  </a:lnTo>
                  <a:lnTo>
                    <a:pt x="4741049" y="190500"/>
                  </a:lnTo>
                  <a:lnTo>
                    <a:pt x="4741989" y="177800"/>
                  </a:lnTo>
                  <a:lnTo>
                    <a:pt x="4732604" y="177800"/>
                  </a:lnTo>
                  <a:lnTo>
                    <a:pt x="4732274" y="165100"/>
                  </a:lnTo>
                  <a:lnTo>
                    <a:pt x="4731321" y="165100"/>
                  </a:lnTo>
                  <a:lnTo>
                    <a:pt x="4731016" y="177800"/>
                  </a:lnTo>
                  <a:lnTo>
                    <a:pt x="4729899" y="165100"/>
                  </a:lnTo>
                  <a:lnTo>
                    <a:pt x="4729353" y="177800"/>
                  </a:lnTo>
                  <a:lnTo>
                    <a:pt x="4702238" y="177800"/>
                  </a:lnTo>
                  <a:lnTo>
                    <a:pt x="4703635" y="165100"/>
                  </a:lnTo>
                  <a:lnTo>
                    <a:pt x="4714913" y="165100"/>
                  </a:lnTo>
                  <a:lnTo>
                    <a:pt x="4715891" y="159232"/>
                  </a:lnTo>
                  <a:lnTo>
                    <a:pt x="4715446" y="165100"/>
                  </a:lnTo>
                  <a:lnTo>
                    <a:pt x="4720831" y="165100"/>
                  </a:lnTo>
                  <a:lnTo>
                    <a:pt x="4721479" y="152400"/>
                  </a:lnTo>
                  <a:lnTo>
                    <a:pt x="4737849" y="152400"/>
                  </a:lnTo>
                  <a:lnTo>
                    <a:pt x="4741354" y="165100"/>
                  </a:lnTo>
                  <a:lnTo>
                    <a:pt x="4743475" y="152400"/>
                  </a:lnTo>
                  <a:lnTo>
                    <a:pt x="4764443" y="152400"/>
                  </a:lnTo>
                  <a:lnTo>
                    <a:pt x="4765179" y="139700"/>
                  </a:lnTo>
                  <a:lnTo>
                    <a:pt x="4778984" y="139700"/>
                  </a:lnTo>
                  <a:lnTo>
                    <a:pt x="4780546" y="127000"/>
                  </a:lnTo>
                  <a:lnTo>
                    <a:pt x="4783379" y="127000"/>
                  </a:lnTo>
                  <a:lnTo>
                    <a:pt x="4787976" y="114300"/>
                  </a:lnTo>
                  <a:lnTo>
                    <a:pt x="4791532" y="114300"/>
                  </a:lnTo>
                  <a:lnTo>
                    <a:pt x="4796028" y="101600"/>
                  </a:lnTo>
                  <a:lnTo>
                    <a:pt x="4797196" y="88900"/>
                  </a:lnTo>
                  <a:lnTo>
                    <a:pt x="4796294" y="101600"/>
                  </a:lnTo>
                  <a:lnTo>
                    <a:pt x="4818088" y="101600"/>
                  </a:lnTo>
                  <a:lnTo>
                    <a:pt x="4817973" y="88900"/>
                  </a:lnTo>
                  <a:lnTo>
                    <a:pt x="4806975" y="88900"/>
                  </a:lnTo>
                  <a:lnTo>
                    <a:pt x="4807356" y="76200"/>
                  </a:lnTo>
                  <a:lnTo>
                    <a:pt x="4801819" y="76200"/>
                  </a:lnTo>
                  <a:lnTo>
                    <a:pt x="4802467" y="63500"/>
                  </a:lnTo>
                  <a:lnTo>
                    <a:pt x="4799863" y="63500"/>
                  </a:lnTo>
                  <a:lnTo>
                    <a:pt x="4802403" y="50800"/>
                  </a:lnTo>
                  <a:lnTo>
                    <a:pt x="4797526" y="50800"/>
                  </a:lnTo>
                  <a:lnTo>
                    <a:pt x="4799076" y="38100"/>
                  </a:lnTo>
                  <a:lnTo>
                    <a:pt x="4782566" y="38100"/>
                  </a:lnTo>
                  <a:lnTo>
                    <a:pt x="4783315" y="50800"/>
                  </a:lnTo>
                  <a:lnTo>
                    <a:pt x="4765002" y="50800"/>
                  </a:lnTo>
                  <a:lnTo>
                    <a:pt x="4760950" y="38100"/>
                  </a:lnTo>
                  <a:lnTo>
                    <a:pt x="4735868" y="38100"/>
                  </a:lnTo>
                  <a:lnTo>
                    <a:pt x="4737163" y="25400"/>
                  </a:lnTo>
                  <a:lnTo>
                    <a:pt x="4734611" y="38100"/>
                  </a:lnTo>
                  <a:lnTo>
                    <a:pt x="4731359" y="25400"/>
                  </a:lnTo>
                  <a:lnTo>
                    <a:pt x="4731055" y="25400"/>
                  </a:lnTo>
                  <a:lnTo>
                    <a:pt x="4730216" y="12700"/>
                  </a:lnTo>
                  <a:lnTo>
                    <a:pt x="4724895" y="12700"/>
                  </a:lnTo>
                  <a:lnTo>
                    <a:pt x="4723930" y="0"/>
                  </a:lnTo>
                  <a:lnTo>
                    <a:pt x="4721085" y="0"/>
                  </a:lnTo>
                  <a:lnTo>
                    <a:pt x="4720387" y="12700"/>
                  </a:lnTo>
                  <a:lnTo>
                    <a:pt x="4718418" y="0"/>
                  </a:lnTo>
                  <a:lnTo>
                    <a:pt x="4718850" y="12700"/>
                  </a:lnTo>
                  <a:lnTo>
                    <a:pt x="4699089" y="12700"/>
                  </a:lnTo>
                  <a:lnTo>
                    <a:pt x="4698365" y="0"/>
                  </a:lnTo>
                  <a:lnTo>
                    <a:pt x="4679937" y="0"/>
                  </a:lnTo>
                  <a:lnTo>
                    <a:pt x="4678642" y="12700"/>
                  </a:lnTo>
                  <a:lnTo>
                    <a:pt x="4667186" y="12700"/>
                  </a:lnTo>
                  <a:lnTo>
                    <a:pt x="4666170" y="25400"/>
                  </a:lnTo>
                  <a:lnTo>
                    <a:pt x="4631525" y="25400"/>
                  </a:lnTo>
                  <a:lnTo>
                    <a:pt x="4627524" y="38100"/>
                  </a:lnTo>
                  <a:lnTo>
                    <a:pt x="4624032" y="38100"/>
                  </a:lnTo>
                  <a:lnTo>
                    <a:pt x="4617885" y="50800"/>
                  </a:lnTo>
                  <a:lnTo>
                    <a:pt x="4615535" y="50800"/>
                  </a:lnTo>
                  <a:lnTo>
                    <a:pt x="4612246" y="50800"/>
                  </a:lnTo>
                  <a:lnTo>
                    <a:pt x="4608893" y="63500"/>
                  </a:lnTo>
                  <a:lnTo>
                    <a:pt x="4595673" y="63500"/>
                  </a:lnTo>
                  <a:lnTo>
                    <a:pt x="4592485" y="76200"/>
                  </a:lnTo>
                  <a:lnTo>
                    <a:pt x="4587379" y="76200"/>
                  </a:lnTo>
                  <a:lnTo>
                    <a:pt x="4586071" y="88900"/>
                  </a:lnTo>
                  <a:lnTo>
                    <a:pt x="4582465" y="88900"/>
                  </a:lnTo>
                  <a:lnTo>
                    <a:pt x="4581741" y="101600"/>
                  </a:lnTo>
                  <a:lnTo>
                    <a:pt x="4572698" y="101600"/>
                  </a:lnTo>
                  <a:lnTo>
                    <a:pt x="4572444" y="114300"/>
                  </a:lnTo>
                  <a:lnTo>
                    <a:pt x="4559198" y="114300"/>
                  </a:lnTo>
                  <a:lnTo>
                    <a:pt x="4554918" y="127000"/>
                  </a:lnTo>
                  <a:lnTo>
                    <a:pt x="4549902" y="127000"/>
                  </a:lnTo>
                  <a:lnTo>
                    <a:pt x="4545177" y="139700"/>
                  </a:lnTo>
                  <a:lnTo>
                    <a:pt x="4540656" y="139700"/>
                  </a:lnTo>
                  <a:lnTo>
                    <a:pt x="4536110" y="152400"/>
                  </a:lnTo>
                  <a:lnTo>
                    <a:pt x="4531969" y="152400"/>
                  </a:lnTo>
                  <a:lnTo>
                    <a:pt x="4528629" y="165100"/>
                  </a:lnTo>
                  <a:lnTo>
                    <a:pt x="4524667" y="165100"/>
                  </a:lnTo>
                  <a:lnTo>
                    <a:pt x="4519879" y="177800"/>
                  </a:lnTo>
                  <a:lnTo>
                    <a:pt x="4516145" y="190500"/>
                  </a:lnTo>
                  <a:lnTo>
                    <a:pt x="4519536" y="190500"/>
                  </a:lnTo>
                  <a:lnTo>
                    <a:pt x="4516526" y="203200"/>
                  </a:lnTo>
                  <a:lnTo>
                    <a:pt x="4518215" y="203200"/>
                  </a:lnTo>
                  <a:lnTo>
                    <a:pt x="4516526" y="215900"/>
                  </a:lnTo>
                  <a:lnTo>
                    <a:pt x="4512703" y="215900"/>
                  </a:lnTo>
                  <a:lnTo>
                    <a:pt x="4516348" y="228600"/>
                  </a:lnTo>
                  <a:lnTo>
                    <a:pt x="4510265" y="228600"/>
                  </a:lnTo>
                  <a:lnTo>
                    <a:pt x="4508589" y="215900"/>
                  </a:lnTo>
                  <a:lnTo>
                    <a:pt x="4501477" y="215900"/>
                  </a:lnTo>
                  <a:lnTo>
                    <a:pt x="4501604" y="228600"/>
                  </a:lnTo>
                  <a:lnTo>
                    <a:pt x="4499584" y="228600"/>
                  </a:lnTo>
                  <a:lnTo>
                    <a:pt x="4496663" y="241300"/>
                  </a:lnTo>
                  <a:lnTo>
                    <a:pt x="4494161" y="241300"/>
                  </a:lnTo>
                  <a:lnTo>
                    <a:pt x="4494949" y="254000"/>
                  </a:lnTo>
                  <a:lnTo>
                    <a:pt x="4497019" y="254000"/>
                  </a:lnTo>
                  <a:lnTo>
                    <a:pt x="4499864" y="266700"/>
                  </a:lnTo>
                  <a:lnTo>
                    <a:pt x="4504055" y="266700"/>
                  </a:lnTo>
                  <a:lnTo>
                    <a:pt x="4503077" y="279400"/>
                  </a:lnTo>
                  <a:lnTo>
                    <a:pt x="4506315" y="279400"/>
                  </a:lnTo>
                  <a:lnTo>
                    <a:pt x="4509414" y="266700"/>
                  </a:lnTo>
                  <a:lnTo>
                    <a:pt x="4512297" y="279400"/>
                  </a:lnTo>
                  <a:lnTo>
                    <a:pt x="4520565" y="279400"/>
                  </a:lnTo>
                  <a:lnTo>
                    <a:pt x="4522686" y="292100"/>
                  </a:lnTo>
                  <a:lnTo>
                    <a:pt x="4511052" y="292100"/>
                  </a:lnTo>
                  <a:lnTo>
                    <a:pt x="4510875" y="304800"/>
                  </a:lnTo>
                  <a:lnTo>
                    <a:pt x="4510519" y="304800"/>
                  </a:lnTo>
                  <a:lnTo>
                    <a:pt x="4510113" y="317500"/>
                  </a:lnTo>
                  <a:lnTo>
                    <a:pt x="4506582" y="317500"/>
                  </a:lnTo>
                  <a:lnTo>
                    <a:pt x="4510024" y="330200"/>
                  </a:lnTo>
                  <a:lnTo>
                    <a:pt x="4497883" y="330200"/>
                  </a:lnTo>
                  <a:lnTo>
                    <a:pt x="4498645" y="342900"/>
                  </a:lnTo>
                  <a:lnTo>
                    <a:pt x="4484687" y="342900"/>
                  </a:lnTo>
                  <a:lnTo>
                    <a:pt x="4478934" y="355600"/>
                  </a:lnTo>
                  <a:lnTo>
                    <a:pt x="4426128" y="355600"/>
                  </a:lnTo>
                  <a:lnTo>
                    <a:pt x="4425721" y="368300"/>
                  </a:lnTo>
                  <a:lnTo>
                    <a:pt x="4424324" y="368300"/>
                  </a:lnTo>
                  <a:lnTo>
                    <a:pt x="4423969" y="355600"/>
                  </a:lnTo>
                  <a:lnTo>
                    <a:pt x="4420476" y="355600"/>
                  </a:lnTo>
                  <a:lnTo>
                    <a:pt x="4420654" y="368300"/>
                  </a:lnTo>
                  <a:lnTo>
                    <a:pt x="4420184" y="355600"/>
                  </a:lnTo>
                  <a:lnTo>
                    <a:pt x="4389107" y="355600"/>
                  </a:lnTo>
                  <a:lnTo>
                    <a:pt x="4382224" y="342900"/>
                  </a:lnTo>
                  <a:lnTo>
                    <a:pt x="4370997" y="342900"/>
                  </a:lnTo>
                  <a:lnTo>
                    <a:pt x="4366641" y="355600"/>
                  </a:lnTo>
                  <a:lnTo>
                    <a:pt x="4373016" y="355600"/>
                  </a:lnTo>
                  <a:lnTo>
                    <a:pt x="4373651" y="368300"/>
                  </a:lnTo>
                  <a:lnTo>
                    <a:pt x="4379353" y="368300"/>
                  </a:lnTo>
                  <a:lnTo>
                    <a:pt x="4380839" y="381000"/>
                  </a:lnTo>
                  <a:lnTo>
                    <a:pt x="4382135" y="381000"/>
                  </a:lnTo>
                  <a:lnTo>
                    <a:pt x="4384814" y="393700"/>
                  </a:lnTo>
                  <a:lnTo>
                    <a:pt x="4390529" y="381000"/>
                  </a:lnTo>
                  <a:lnTo>
                    <a:pt x="4398911" y="381000"/>
                  </a:lnTo>
                  <a:lnTo>
                    <a:pt x="4400283" y="393700"/>
                  </a:lnTo>
                  <a:lnTo>
                    <a:pt x="4404169" y="393700"/>
                  </a:lnTo>
                  <a:lnTo>
                    <a:pt x="4403191" y="406400"/>
                  </a:lnTo>
                  <a:lnTo>
                    <a:pt x="4416107" y="406400"/>
                  </a:lnTo>
                  <a:lnTo>
                    <a:pt x="4415879" y="419100"/>
                  </a:lnTo>
                  <a:lnTo>
                    <a:pt x="4416285" y="419100"/>
                  </a:lnTo>
                  <a:lnTo>
                    <a:pt x="4419955" y="431800"/>
                  </a:lnTo>
                  <a:lnTo>
                    <a:pt x="4427156" y="431800"/>
                  </a:lnTo>
                  <a:lnTo>
                    <a:pt x="4427461" y="444500"/>
                  </a:lnTo>
                  <a:lnTo>
                    <a:pt x="4432617" y="444500"/>
                  </a:lnTo>
                  <a:lnTo>
                    <a:pt x="4433278" y="457200"/>
                  </a:lnTo>
                  <a:lnTo>
                    <a:pt x="4407166" y="457200"/>
                  </a:lnTo>
                  <a:lnTo>
                    <a:pt x="4407141" y="444500"/>
                  </a:lnTo>
                  <a:lnTo>
                    <a:pt x="4390555" y="444500"/>
                  </a:lnTo>
                  <a:lnTo>
                    <a:pt x="4390682" y="431800"/>
                  </a:lnTo>
                  <a:lnTo>
                    <a:pt x="4391622" y="431800"/>
                  </a:lnTo>
                  <a:lnTo>
                    <a:pt x="4391457" y="419100"/>
                  </a:lnTo>
                  <a:lnTo>
                    <a:pt x="4376928" y="419100"/>
                  </a:lnTo>
                  <a:lnTo>
                    <a:pt x="4376217" y="431800"/>
                  </a:lnTo>
                  <a:lnTo>
                    <a:pt x="4375048" y="419100"/>
                  </a:lnTo>
                  <a:lnTo>
                    <a:pt x="4372622" y="431800"/>
                  </a:lnTo>
                  <a:lnTo>
                    <a:pt x="4371937" y="431800"/>
                  </a:lnTo>
                  <a:lnTo>
                    <a:pt x="4372165" y="419100"/>
                  </a:lnTo>
                  <a:lnTo>
                    <a:pt x="4369752" y="419100"/>
                  </a:lnTo>
                  <a:lnTo>
                    <a:pt x="4369016" y="431800"/>
                  </a:lnTo>
                  <a:lnTo>
                    <a:pt x="4367949" y="419100"/>
                  </a:lnTo>
                  <a:lnTo>
                    <a:pt x="4368254" y="419100"/>
                  </a:lnTo>
                  <a:lnTo>
                    <a:pt x="4367796" y="414705"/>
                  </a:lnTo>
                  <a:lnTo>
                    <a:pt x="4367796" y="419100"/>
                  </a:lnTo>
                  <a:lnTo>
                    <a:pt x="4366958" y="431800"/>
                  </a:lnTo>
                  <a:lnTo>
                    <a:pt x="4367098" y="419100"/>
                  </a:lnTo>
                  <a:lnTo>
                    <a:pt x="4367796" y="419100"/>
                  </a:lnTo>
                  <a:lnTo>
                    <a:pt x="4367796" y="414705"/>
                  </a:lnTo>
                  <a:lnTo>
                    <a:pt x="4366933" y="406400"/>
                  </a:lnTo>
                  <a:lnTo>
                    <a:pt x="4363986" y="406400"/>
                  </a:lnTo>
                  <a:lnTo>
                    <a:pt x="4358691" y="419100"/>
                  </a:lnTo>
                  <a:lnTo>
                    <a:pt x="4350842" y="419100"/>
                  </a:lnTo>
                  <a:lnTo>
                    <a:pt x="4350855" y="431800"/>
                  </a:lnTo>
                  <a:lnTo>
                    <a:pt x="4328947" y="431800"/>
                  </a:lnTo>
                  <a:lnTo>
                    <a:pt x="4327525" y="444500"/>
                  </a:lnTo>
                  <a:lnTo>
                    <a:pt x="4326420" y="444500"/>
                  </a:lnTo>
                  <a:lnTo>
                    <a:pt x="4326204" y="431800"/>
                  </a:lnTo>
                  <a:lnTo>
                    <a:pt x="4323981" y="444500"/>
                  </a:lnTo>
                  <a:lnTo>
                    <a:pt x="4324350" y="444500"/>
                  </a:lnTo>
                  <a:lnTo>
                    <a:pt x="4324299" y="447675"/>
                  </a:lnTo>
                  <a:lnTo>
                    <a:pt x="4324299" y="457200"/>
                  </a:lnTo>
                  <a:lnTo>
                    <a:pt x="4324197" y="469900"/>
                  </a:lnTo>
                  <a:lnTo>
                    <a:pt x="4323639" y="469900"/>
                  </a:lnTo>
                  <a:lnTo>
                    <a:pt x="4324083" y="461302"/>
                  </a:lnTo>
                  <a:lnTo>
                    <a:pt x="4324299" y="457200"/>
                  </a:lnTo>
                  <a:lnTo>
                    <a:pt x="4324299" y="447675"/>
                  </a:lnTo>
                  <a:lnTo>
                    <a:pt x="4324147" y="457200"/>
                  </a:lnTo>
                  <a:lnTo>
                    <a:pt x="4323537" y="457200"/>
                  </a:lnTo>
                  <a:lnTo>
                    <a:pt x="4323346" y="469900"/>
                  </a:lnTo>
                  <a:lnTo>
                    <a:pt x="4319536" y="469900"/>
                  </a:lnTo>
                  <a:lnTo>
                    <a:pt x="4319943" y="457200"/>
                  </a:lnTo>
                  <a:lnTo>
                    <a:pt x="4320870" y="457200"/>
                  </a:lnTo>
                  <a:lnTo>
                    <a:pt x="4321480" y="444500"/>
                  </a:lnTo>
                  <a:lnTo>
                    <a:pt x="4319905" y="444500"/>
                  </a:lnTo>
                  <a:lnTo>
                    <a:pt x="4319790" y="457200"/>
                  </a:lnTo>
                  <a:lnTo>
                    <a:pt x="4318330" y="457200"/>
                  </a:lnTo>
                  <a:lnTo>
                    <a:pt x="4318736" y="469900"/>
                  </a:lnTo>
                  <a:lnTo>
                    <a:pt x="4311104" y="469900"/>
                  </a:lnTo>
                  <a:lnTo>
                    <a:pt x="4309453" y="457200"/>
                  </a:lnTo>
                  <a:lnTo>
                    <a:pt x="4299623" y="457200"/>
                  </a:lnTo>
                  <a:lnTo>
                    <a:pt x="4293197" y="469900"/>
                  </a:lnTo>
                  <a:lnTo>
                    <a:pt x="4307090" y="469900"/>
                  </a:lnTo>
                  <a:lnTo>
                    <a:pt x="4306024" y="482600"/>
                  </a:lnTo>
                  <a:lnTo>
                    <a:pt x="4277792" y="482600"/>
                  </a:lnTo>
                  <a:lnTo>
                    <a:pt x="4276826" y="495300"/>
                  </a:lnTo>
                  <a:lnTo>
                    <a:pt x="4271759" y="495300"/>
                  </a:lnTo>
                  <a:lnTo>
                    <a:pt x="4271594" y="482600"/>
                  </a:lnTo>
                  <a:lnTo>
                    <a:pt x="4271111" y="495300"/>
                  </a:lnTo>
                  <a:lnTo>
                    <a:pt x="4270591" y="495300"/>
                  </a:lnTo>
                  <a:lnTo>
                    <a:pt x="4270794" y="482600"/>
                  </a:lnTo>
                  <a:lnTo>
                    <a:pt x="4271594" y="482600"/>
                  </a:lnTo>
                  <a:lnTo>
                    <a:pt x="4276852" y="482600"/>
                  </a:lnTo>
                  <a:lnTo>
                    <a:pt x="4277347" y="469900"/>
                  </a:lnTo>
                  <a:lnTo>
                    <a:pt x="4275975" y="469900"/>
                  </a:lnTo>
                  <a:lnTo>
                    <a:pt x="4276268" y="457200"/>
                  </a:lnTo>
                  <a:lnTo>
                    <a:pt x="4260824" y="457200"/>
                  </a:lnTo>
                  <a:lnTo>
                    <a:pt x="4260913" y="469900"/>
                  </a:lnTo>
                  <a:lnTo>
                    <a:pt x="4245864" y="469900"/>
                  </a:lnTo>
                  <a:lnTo>
                    <a:pt x="4245445" y="482600"/>
                  </a:lnTo>
                  <a:lnTo>
                    <a:pt x="4255516" y="482600"/>
                  </a:lnTo>
                  <a:lnTo>
                    <a:pt x="4255122" y="495300"/>
                  </a:lnTo>
                  <a:lnTo>
                    <a:pt x="4248455" y="495300"/>
                  </a:lnTo>
                  <a:lnTo>
                    <a:pt x="4248137" y="508000"/>
                  </a:lnTo>
                  <a:lnTo>
                    <a:pt x="4229417" y="508000"/>
                  </a:lnTo>
                  <a:lnTo>
                    <a:pt x="4229608" y="495300"/>
                  </a:lnTo>
                  <a:lnTo>
                    <a:pt x="4237063" y="495300"/>
                  </a:lnTo>
                  <a:lnTo>
                    <a:pt x="4237253" y="482600"/>
                  </a:lnTo>
                  <a:lnTo>
                    <a:pt x="4214787" y="482600"/>
                  </a:lnTo>
                  <a:lnTo>
                    <a:pt x="4214774" y="495300"/>
                  </a:lnTo>
                  <a:lnTo>
                    <a:pt x="4213961" y="482600"/>
                  </a:lnTo>
                  <a:lnTo>
                    <a:pt x="4213974" y="495300"/>
                  </a:lnTo>
                  <a:lnTo>
                    <a:pt x="4191444" y="495300"/>
                  </a:lnTo>
                  <a:lnTo>
                    <a:pt x="4194657" y="508000"/>
                  </a:lnTo>
                  <a:lnTo>
                    <a:pt x="4183189" y="508000"/>
                  </a:lnTo>
                  <a:lnTo>
                    <a:pt x="4182008" y="520700"/>
                  </a:lnTo>
                  <a:lnTo>
                    <a:pt x="4169613" y="520700"/>
                  </a:lnTo>
                  <a:lnTo>
                    <a:pt x="4170248" y="508000"/>
                  </a:lnTo>
                  <a:lnTo>
                    <a:pt x="4178566" y="508000"/>
                  </a:lnTo>
                  <a:lnTo>
                    <a:pt x="4179811" y="495300"/>
                  </a:lnTo>
                  <a:lnTo>
                    <a:pt x="4188587" y="495300"/>
                  </a:lnTo>
                  <a:lnTo>
                    <a:pt x="4187787" y="482600"/>
                  </a:lnTo>
                  <a:lnTo>
                    <a:pt x="4194264" y="482600"/>
                  </a:lnTo>
                  <a:lnTo>
                    <a:pt x="4197299" y="469900"/>
                  </a:lnTo>
                  <a:lnTo>
                    <a:pt x="4194822" y="469900"/>
                  </a:lnTo>
                  <a:lnTo>
                    <a:pt x="4195203" y="457200"/>
                  </a:lnTo>
                  <a:lnTo>
                    <a:pt x="4192181" y="457200"/>
                  </a:lnTo>
                  <a:lnTo>
                    <a:pt x="4191800" y="444500"/>
                  </a:lnTo>
                  <a:lnTo>
                    <a:pt x="4151566" y="444500"/>
                  </a:lnTo>
                  <a:lnTo>
                    <a:pt x="4151795" y="457200"/>
                  </a:lnTo>
                  <a:lnTo>
                    <a:pt x="4144861" y="457200"/>
                  </a:lnTo>
                  <a:lnTo>
                    <a:pt x="4144340" y="444500"/>
                  </a:lnTo>
                  <a:lnTo>
                    <a:pt x="4143476" y="457200"/>
                  </a:lnTo>
                  <a:lnTo>
                    <a:pt x="4143083" y="444500"/>
                  </a:lnTo>
                  <a:lnTo>
                    <a:pt x="4142536" y="444500"/>
                  </a:lnTo>
                  <a:lnTo>
                    <a:pt x="4142651" y="457200"/>
                  </a:lnTo>
                  <a:lnTo>
                    <a:pt x="4127703" y="457200"/>
                  </a:lnTo>
                  <a:lnTo>
                    <a:pt x="4127423" y="444500"/>
                  </a:lnTo>
                  <a:lnTo>
                    <a:pt x="4116057" y="444500"/>
                  </a:lnTo>
                  <a:lnTo>
                    <a:pt x="4116463" y="457200"/>
                  </a:lnTo>
                  <a:lnTo>
                    <a:pt x="4111345" y="457200"/>
                  </a:lnTo>
                  <a:lnTo>
                    <a:pt x="4111193" y="469900"/>
                  </a:lnTo>
                  <a:lnTo>
                    <a:pt x="4110329" y="469900"/>
                  </a:lnTo>
                  <a:lnTo>
                    <a:pt x="4108132" y="457200"/>
                  </a:lnTo>
                  <a:lnTo>
                    <a:pt x="4102265" y="457200"/>
                  </a:lnTo>
                  <a:lnTo>
                    <a:pt x="4101401" y="469900"/>
                  </a:lnTo>
                  <a:lnTo>
                    <a:pt x="4098226" y="469900"/>
                  </a:lnTo>
                  <a:lnTo>
                    <a:pt x="4098023" y="457200"/>
                  </a:lnTo>
                  <a:lnTo>
                    <a:pt x="4094708" y="457200"/>
                  </a:lnTo>
                  <a:lnTo>
                    <a:pt x="4094543" y="444500"/>
                  </a:lnTo>
                  <a:lnTo>
                    <a:pt x="4091152" y="444500"/>
                  </a:lnTo>
                  <a:lnTo>
                    <a:pt x="4090505" y="457200"/>
                  </a:lnTo>
                  <a:lnTo>
                    <a:pt x="4089857" y="457200"/>
                  </a:lnTo>
                  <a:lnTo>
                    <a:pt x="4089552" y="444500"/>
                  </a:lnTo>
                  <a:lnTo>
                    <a:pt x="4089336" y="457200"/>
                  </a:lnTo>
                  <a:lnTo>
                    <a:pt x="4081475" y="457200"/>
                  </a:lnTo>
                  <a:lnTo>
                    <a:pt x="4081475" y="508000"/>
                  </a:lnTo>
                  <a:lnTo>
                    <a:pt x="4077017" y="508000"/>
                  </a:lnTo>
                  <a:lnTo>
                    <a:pt x="4075861" y="508000"/>
                  </a:lnTo>
                  <a:lnTo>
                    <a:pt x="4076522" y="495300"/>
                  </a:lnTo>
                  <a:lnTo>
                    <a:pt x="4077017" y="508000"/>
                  </a:lnTo>
                  <a:lnTo>
                    <a:pt x="4077017" y="495300"/>
                  </a:lnTo>
                  <a:lnTo>
                    <a:pt x="4081462" y="495300"/>
                  </a:lnTo>
                  <a:lnTo>
                    <a:pt x="4081475" y="508000"/>
                  </a:lnTo>
                  <a:lnTo>
                    <a:pt x="4081475" y="457200"/>
                  </a:lnTo>
                  <a:lnTo>
                    <a:pt x="4075671" y="457200"/>
                  </a:lnTo>
                  <a:lnTo>
                    <a:pt x="4075531" y="444500"/>
                  </a:lnTo>
                  <a:lnTo>
                    <a:pt x="4075277" y="457200"/>
                  </a:lnTo>
                  <a:lnTo>
                    <a:pt x="4074718" y="457200"/>
                  </a:lnTo>
                  <a:lnTo>
                    <a:pt x="4074604" y="444500"/>
                  </a:lnTo>
                  <a:lnTo>
                    <a:pt x="4074299" y="457200"/>
                  </a:lnTo>
                  <a:lnTo>
                    <a:pt x="4063301" y="457200"/>
                  </a:lnTo>
                  <a:lnTo>
                    <a:pt x="4063301" y="520700"/>
                  </a:lnTo>
                  <a:lnTo>
                    <a:pt x="4060647" y="508000"/>
                  </a:lnTo>
                  <a:lnTo>
                    <a:pt x="4061053" y="520700"/>
                  </a:lnTo>
                  <a:lnTo>
                    <a:pt x="4050042" y="520700"/>
                  </a:lnTo>
                  <a:lnTo>
                    <a:pt x="4042664" y="520700"/>
                  </a:lnTo>
                  <a:lnTo>
                    <a:pt x="4042245" y="508000"/>
                  </a:lnTo>
                  <a:lnTo>
                    <a:pt x="4041432" y="508000"/>
                  </a:lnTo>
                  <a:lnTo>
                    <a:pt x="4041127" y="495300"/>
                  </a:lnTo>
                  <a:lnTo>
                    <a:pt x="4044226" y="495300"/>
                  </a:lnTo>
                  <a:lnTo>
                    <a:pt x="4044810" y="508000"/>
                  </a:lnTo>
                  <a:lnTo>
                    <a:pt x="4049166" y="508000"/>
                  </a:lnTo>
                  <a:lnTo>
                    <a:pt x="4050042" y="520700"/>
                  </a:lnTo>
                  <a:lnTo>
                    <a:pt x="4050373" y="508000"/>
                  </a:lnTo>
                  <a:lnTo>
                    <a:pt x="4060647" y="508000"/>
                  </a:lnTo>
                  <a:lnTo>
                    <a:pt x="4062882" y="508000"/>
                  </a:lnTo>
                  <a:lnTo>
                    <a:pt x="4063301" y="520700"/>
                  </a:lnTo>
                  <a:lnTo>
                    <a:pt x="4063301" y="457200"/>
                  </a:lnTo>
                  <a:lnTo>
                    <a:pt x="4060863" y="457200"/>
                  </a:lnTo>
                  <a:lnTo>
                    <a:pt x="4061422" y="469900"/>
                  </a:lnTo>
                  <a:lnTo>
                    <a:pt x="4042270" y="469900"/>
                  </a:lnTo>
                  <a:lnTo>
                    <a:pt x="4043718" y="482600"/>
                  </a:lnTo>
                  <a:lnTo>
                    <a:pt x="4035666" y="482600"/>
                  </a:lnTo>
                  <a:lnTo>
                    <a:pt x="4035602" y="469900"/>
                  </a:lnTo>
                  <a:lnTo>
                    <a:pt x="4034269" y="469900"/>
                  </a:lnTo>
                  <a:lnTo>
                    <a:pt x="4035475" y="457200"/>
                  </a:lnTo>
                  <a:lnTo>
                    <a:pt x="4030053" y="457200"/>
                  </a:lnTo>
                  <a:lnTo>
                    <a:pt x="4030053" y="495300"/>
                  </a:lnTo>
                  <a:lnTo>
                    <a:pt x="4029887" y="495300"/>
                  </a:lnTo>
                  <a:lnTo>
                    <a:pt x="4028910" y="482600"/>
                  </a:lnTo>
                  <a:lnTo>
                    <a:pt x="4030053" y="495300"/>
                  </a:lnTo>
                  <a:lnTo>
                    <a:pt x="4030053" y="457200"/>
                  </a:lnTo>
                  <a:lnTo>
                    <a:pt x="4024566" y="457200"/>
                  </a:lnTo>
                  <a:lnTo>
                    <a:pt x="4025227" y="469900"/>
                  </a:lnTo>
                  <a:lnTo>
                    <a:pt x="4026865" y="469900"/>
                  </a:lnTo>
                  <a:lnTo>
                    <a:pt x="4022483" y="482600"/>
                  </a:lnTo>
                  <a:lnTo>
                    <a:pt x="4009415" y="482600"/>
                  </a:lnTo>
                  <a:lnTo>
                    <a:pt x="4009631" y="469900"/>
                  </a:lnTo>
                  <a:lnTo>
                    <a:pt x="4009377" y="469900"/>
                  </a:lnTo>
                  <a:lnTo>
                    <a:pt x="4009301" y="482600"/>
                  </a:lnTo>
                  <a:lnTo>
                    <a:pt x="4008844" y="482600"/>
                  </a:lnTo>
                  <a:lnTo>
                    <a:pt x="4009377" y="469900"/>
                  </a:lnTo>
                  <a:lnTo>
                    <a:pt x="4005199" y="469900"/>
                  </a:lnTo>
                  <a:lnTo>
                    <a:pt x="4005465" y="482600"/>
                  </a:lnTo>
                  <a:lnTo>
                    <a:pt x="4004957" y="495300"/>
                  </a:lnTo>
                  <a:lnTo>
                    <a:pt x="4001427" y="495300"/>
                  </a:lnTo>
                  <a:lnTo>
                    <a:pt x="4001224" y="508000"/>
                  </a:lnTo>
                  <a:lnTo>
                    <a:pt x="3999357" y="508000"/>
                  </a:lnTo>
                  <a:lnTo>
                    <a:pt x="3999458" y="520700"/>
                  </a:lnTo>
                  <a:lnTo>
                    <a:pt x="4002214" y="520700"/>
                  </a:lnTo>
                  <a:lnTo>
                    <a:pt x="4002709" y="508000"/>
                  </a:lnTo>
                  <a:lnTo>
                    <a:pt x="4011015" y="508000"/>
                  </a:lnTo>
                  <a:lnTo>
                    <a:pt x="4010990" y="520700"/>
                  </a:lnTo>
                  <a:lnTo>
                    <a:pt x="4014025" y="520700"/>
                  </a:lnTo>
                  <a:lnTo>
                    <a:pt x="4014317" y="508000"/>
                  </a:lnTo>
                  <a:lnTo>
                    <a:pt x="4013174" y="508000"/>
                  </a:lnTo>
                  <a:lnTo>
                    <a:pt x="4011269" y="508000"/>
                  </a:lnTo>
                  <a:lnTo>
                    <a:pt x="4012298" y="495300"/>
                  </a:lnTo>
                  <a:lnTo>
                    <a:pt x="4013174" y="508000"/>
                  </a:lnTo>
                  <a:lnTo>
                    <a:pt x="4014101" y="495300"/>
                  </a:lnTo>
                  <a:lnTo>
                    <a:pt x="4024325" y="495300"/>
                  </a:lnTo>
                  <a:lnTo>
                    <a:pt x="4024198" y="508000"/>
                  </a:lnTo>
                  <a:lnTo>
                    <a:pt x="4025239" y="508000"/>
                  </a:lnTo>
                  <a:lnTo>
                    <a:pt x="4025912" y="495300"/>
                  </a:lnTo>
                  <a:lnTo>
                    <a:pt x="4027627" y="508000"/>
                  </a:lnTo>
                  <a:lnTo>
                    <a:pt x="4034358" y="508000"/>
                  </a:lnTo>
                  <a:lnTo>
                    <a:pt x="4034625" y="520700"/>
                  </a:lnTo>
                  <a:lnTo>
                    <a:pt x="4034028" y="520700"/>
                  </a:lnTo>
                  <a:lnTo>
                    <a:pt x="4038892" y="533400"/>
                  </a:lnTo>
                  <a:lnTo>
                    <a:pt x="4006177" y="533400"/>
                  </a:lnTo>
                  <a:lnTo>
                    <a:pt x="4004246" y="546100"/>
                  </a:lnTo>
                  <a:lnTo>
                    <a:pt x="4003129" y="533400"/>
                  </a:lnTo>
                  <a:lnTo>
                    <a:pt x="4002176" y="546100"/>
                  </a:lnTo>
                  <a:lnTo>
                    <a:pt x="4000335" y="546100"/>
                  </a:lnTo>
                  <a:lnTo>
                    <a:pt x="3999484" y="533400"/>
                  </a:lnTo>
                  <a:lnTo>
                    <a:pt x="3998493" y="533400"/>
                  </a:lnTo>
                  <a:lnTo>
                    <a:pt x="3998950" y="546100"/>
                  </a:lnTo>
                  <a:lnTo>
                    <a:pt x="3973766" y="546100"/>
                  </a:lnTo>
                  <a:lnTo>
                    <a:pt x="3972915" y="558800"/>
                  </a:lnTo>
                  <a:lnTo>
                    <a:pt x="3972864" y="546100"/>
                  </a:lnTo>
                  <a:lnTo>
                    <a:pt x="3972725" y="558800"/>
                  </a:lnTo>
                  <a:lnTo>
                    <a:pt x="3928859" y="558800"/>
                  </a:lnTo>
                  <a:lnTo>
                    <a:pt x="3928072" y="571500"/>
                  </a:lnTo>
                  <a:lnTo>
                    <a:pt x="3926814" y="571500"/>
                  </a:lnTo>
                  <a:lnTo>
                    <a:pt x="3926065" y="584200"/>
                  </a:lnTo>
                  <a:lnTo>
                    <a:pt x="3925392" y="584200"/>
                  </a:lnTo>
                  <a:lnTo>
                    <a:pt x="3916197" y="584200"/>
                  </a:lnTo>
                  <a:lnTo>
                    <a:pt x="3915549" y="571500"/>
                  </a:lnTo>
                  <a:lnTo>
                    <a:pt x="3914927" y="584200"/>
                  </a:lnTo>
                  <a:lnTo>
                    <a:pt x="3899319" y="584200"/>
                  </a:lnTo>
                  <a:lnTo>
                    <a:pt x="3898023" y="571500"/>
                  </a:lnTo>
                  <a:lnTo>
                    <a:pt x="3892600" y="571500"/>
                  </a:lnTo>
                  <a:lnTo>
                    <a:pt x="3893642" y="584200"/>
                  </a:lnTo>
                  <a:lnTo>
                    <a:pt x="3882707" y="584200"/>
                  </a:lnTo>
                  <a:lnTo>
                    <a:pt x="3884333" y="596900"/>
                  </a:lnTo>
                  <a:lnTo>
                    <a:pt x="3881374" y="596900"/>
                  </a:lnTo>
                  <a:lnTo>
                    <a:pt x="3881691" y="584200"/>
                  </a:lnTo>
                  <a:lnTo>
                    <a:pt x="3879951" y="584200"/>
                  </a:lnTo>
                  <a:lnTo>
                    <a:pt x="3880332" y="571500"/>
                  </a:lnTo>
                  <a:lnTo>
                    <a:pt x="3878897" y="571500"/>
                  </a:lnTo>
                  <a:lnTo>
                    <a:pt x="3877818" y="584200"/>
                  </a:lnTo>
                  <a:lnTo>
                    <a:pt x="3864826" y="584200"/>
                  </a:lnTo>
                  <a:lnTo>
                    <a:pt x="3864991" y="596900"/>
                  </a:lnTo>
                  <a:lnTo>
                    <a:pt x="3862184" y="596900"/>
                  </a:lnTo>
                  <a:lnTo>
                    <a:pt x="3860876" y="584200"/>
                  </a:lnTo>
                  <a:lnTo>
                    <a:pt x="3861981" y="596900"/>
                  </a:lnTo>
                  <a:lnTo>
                    <a:pt x="3858603" y="596900"/>
                  </a:lnTo>
                  <a:lnTo>
                    <a:pt x="3858831" y="584200"/>
                  </a:lnTo>
                  <a:lnTo>
                    <a:pt x="3858323" y="596900"/>
                  </a:lnTo>
                  <a:lnTo>
                    <a:pt x="3830396" y="596900"/>
                  </a:lnTo>
                  <a:lnTo>
                    <a:pt x="3830396" y="622300"/>
                  </a:lnTo>
                  <a:lnTo>
                    <a:pt x="3825468" y="622300"/>
                  </a:lnTo>
                  <a:lnTo>
                    <a:pt x="3825189" y="609600"/>
                  </a:lnTo>
                  <a:lnTo>
                    <a:pt x="3829685" y="609600"/>
                  </a:lnTo>
                  <a:lnTo>
                    <a:pt x="3830396" y="622300"/>
                  </a:lnTo>
                  <a:lnTo>
                    <a:pt x="3830396" y="596900"/>
                  </a:lnTo>
                  <a:lnTo>
                    <a:pt x="3824363" y="596900"/>
                  </a:lnTo>
                  <a:lnTo>
                    <a:pt x="3823627" y="609600"/>
                  </a:lnTo>
                  <a:lnTo>
                    <a:pt x="3821849" y="596900"/>
                  </a:lnTo>
                  <a:lnTo>
                    <a:pt x="3822852" y="609600"/>
                  </a:lnTo>
                  <a:lnTo>
                    <a:pt x="3823589" y="609600"/>
                  </a:lnTo>
                  <a:lnTo>
                    <a:pt x="3822814" y="622300"/>
                  </a:lnTo>
                  <a:lnTo>
                    <a:pt x="3805948" y="622300"/>
                  </a:lnTo>
                  <a:lnTo>
                    <a:pt x="3806253" y="635000"/>
                  </a:lnTo>
                  <a:lnTo>
                    <a:pt x="3803281" y="635000"/>
                  </a:lnTo>
                  <a:lnTo>
                    <a:pt x="3790111" y="635000"/>
                  </a:lnTo>
                  <a:lnTo>
                    <a:pt x="3789921" y="622300"/>
                  </a:lnTo>
                  <a:lnTo>
                    <a:pt x="3789337" y="622300"/>
                  </a:lnTo>
                  <a:lnTo>
                    <a:pt x="3788943" y="635000"/>
                  </a:lnTo>
                  <a:lnTo>
                    <a:pt x="3784346" y="635000"/>
                  </a:lnTo>
                  <a:lnTo>
                    <a:pt x="3783927" y="622300"/>
                  </a:lnTo>
                  <a:lnTo>
                    <a:pt x="3781221" y="635000"/>
                  </a:lnTo>
                  <a:lnTo>
                    <a:pt x="3781831" y="622300"/>
                  </a:lnTo>
                  <a:lnTo>
                    <a:pt x="3783927" y="622300"/>
                  </a:lnTo>
                  <a:lnTo>
                    <a:pt x="3784511" y="622300"/>
                  </a:lnTo>
                  <a:lnTo>
                    <a:pt x="3781679" y="609600"/>
                  </a:lnTo>
                  <a:lnTo>
                    <a:pt x="3781539" y="609600"/>
                  </a:lnTo>
                  <a:lnTo>
                    <a:pt x="3781539" y="622300"/>
                  </a:lnTo>
                  <a:lnTo>
                    <a:pt x="3780015" y="635000"/>
                  </a:lnTo>
                  <a:lnTo>
                    <a:pt x="3779863" y="622300"/>
                  </a:lnTo>
                  <a:lnTo>
                    <a:pt x="3781539" y="622300"/>
                  </a:lnTo>
                  <a:lnTo>
                    <a:pt x="3781539" y="609600"/>
                  </a:lnTo>
                  <a:lnTo>
                    <a:pt x="3778529" y="609600"/>
                  </a:lnTo>
                  <a:lnTo>
                    <a:pt x="3778491" y="622300"/>
                  </a:lnTo>
                  <a:lnTo>
                    <a:pt x="3772319" y="622300"/>
                  </a:lnTo>
                  <a:lnTo>
                    <a:pt x="3772141" y="635000"/>
                  </a:lnTo>
                  <a:lnTo>
                    <a:pt x="3764800" y="635000"/>
                  </a:lnTo>
                  <a:lnTo>
                    <a:pt x="3765816" y="647700"/>
                  </a:lnTo>
                  <a:lnTo>
                    <a:pt x="3760152" y="647700"/>
                  </a:lnTo>
                  <a:lnTo>
                    <a:pt x="3761968" y="635000"/>
                  </a:lnTo>
                  <a:lnTo>
                    <a:pt x="3758171" y="635000"/>
                  </a:lnTo>
                  <a:lnTo>
                    <a:pt x="3753942" y="647700"/>
                  </a:lnTo>
                  <a:lnTo>
                    <a:pt x="3746779" y="647700"/>
                  </a:lnTo>
                  <a:lnTo>
                    <a:pt x="3746335" y="660400"/>
                  </a:lnTo>
                  <a:lnTo>
                    <a:pt x="3740708" y="660400"/>
                  </a:lnTo>
                  <a:lnTo>
                    <a:pt x="3740708" y="685800"/>
                  </a:lnTo>
                  <a:lnTo>
                    <a:pt x="3737114" y="685800"/>
                  </a:lnTo>
                  <a:lnTo>
                    <a:pt x="3736505" y="673100"/>
                  </a:lnTo>
                  <a:lnTo>
                    <a:pt x="3739007" y="673100"/>
                  </a:lnTo>
                  <a:lnTo>
                    <a:pt x="3740708" y="685800"/>
                  </a:lnTo>
                  <a:lnTo>
                    <a:pt x="3740708" y="660400"/>
                  </a:lnTo>
                  <a:lnTo>
                    <a:pt x="3735819" y="660400"/>
                  </a:lnTo>
                  <a:lnTo>
                    <a:pt x="3736327" y="673100"/>
                  </a:lnTo>
                  <a:lnTo>
                    <a:pt x="3730015" y="673100"/>
                  </a:lnTo>
                  <a:lnTo>
                    <a:pt x="3729710" y="685800"/>
                  </a:lnTo>
                  <a:lnTo>
                    <a:pt x="3722459" y="685800"/>
                  </a:lnTo>
                  <a:lnTo>
                    <a:pt x="3719779" y="698500"/>
                  </a:lnTo>
                  <a:lnTo>
                    <a:pt x="3721544" y="698500"/>
                  </a:lnTo>
                  <a:lnTo>
                    <a:pt x="3721658" y="711200"/>
                  </a:lnTo>
                  <a:lnTo>
                    <a:pt x="3714432" y="711200"/>
                  </a:lnTo>
                  <a:lnTo>
                    <a:pt x="3714432" y="736600"/>
                  </a:lnTo>
                  <a:lnTo>
                    <a:pt x="3714331" y="734745"/>
                  </a:lnTo>
                  <a:lnTo>
                    <a:pt x="3714331" y="736600"/>
                  </a:lnTo>
                  <a:lnTo>
                    <a:pt x="3713823" y="736600"/>
                  </a:lnTo>
                  <a:lnTo>
                    <a:pt x="3713759" y="723900"/>
                  </a:lnTo>
                  <a:lnTo>
                    <a:pt x="3714331" y="734745"/>
                  </a:lnTo>
                  <a:lnTo>
                    <a:pt x="3714292" y="729589"/>
                  </a:lnTo>
                  <a:lnTo>
                    <a:pt x="3714165" y="723900"/>
                  </a:lnTo>
                  <a:lnTo>
                    <a:pt x="3714356" y="723900"/>
                  </a:lnTo>
                  <a:lnTo>
                    <a:pt x="3714432" y="736600"/>
                  </a:lnTo>
                  <a:lnTo>
                    <a:pt x="3714432" y="711200"/>
                  </a:lnTo>
                  <a:lnTo>
                    <a:pt x="3710660" y="711200"/>
                  </a:lnTo>
                  <a:lnTo>
                    <a:pt x="3710787" y="723900"/>
                  </a:lnTo>
                  <a:lnTo>
                    <a:pt x="3709822" y="723900"/>
                  </a:lnTo>
                  <a:lnTo>
                    <a:pt x="3709632" y="711200"/>
                  </a:lnTo>
                  <a:lnTo>
                    <a:pt x="3690061" y="711200"/>
                  </a:lnTo>
                  <a:lnTo>
                    <a:pt x="3690061" y="749300"/>
                  </a:lnTo>
                  <a:lnTo>
                    <a:pt x="3689540" y="749300"/>
                  </a:lnTo>
                  <a:lnTo>
                    <a:pt x="3689489" y="736600"/>
                  </a:lnTo>
                  <a:lnTo>
                    <a:pt x="3689731" y="736600"/>
                  </a:lnTo>
                  <a:lnTo>
                    <a:pt x="3690061" y="749300"/>
                  </a:lnTo>
                  <a:lnTo>
                    <a:pt x="3690061" y="711200"/>
                  </a:lnTo>
                  <a:lnTo>
                    <a:pt x="3634321" y="711200"/>
                  </a:lnTo>
                  <a:lnTo>
                    <a:pt x="3632416" y="723900"/>
                  </a:lnTo>
                  <a:lnTo>
                    <a:pt x="3634028" y="736600"/>
                  </a:lnTo>
                  <a:lnTo>
                    <a:pt x="3637534" y="736600"/>
                  </a:lnTo>
                  <a:lnTo>
                    <a:pt x="3637826" y="723900"/>
                  </a:lnTo>
                  <a:lnTo>
                    <a:pt x="3648227" y="723900"/>
                  </a:lnTo>
                  <a:lnTo>
                    <a:pt x="3651745" y="736600"/>
                  </a:lnTo>
                  <a:lnTo>
                    <a:pt x="3661283" y="736600"/>
                  </a:lnTo>
                  <a:lnTo>
                    <a:pt x="3683927" y="736600"/>
                  </a:lnTo>
                  <a:lnTo>
                    <a:pt x="3686911" y="749300"/>
                  </a:lnTo>
                  <a:lnTo>
                    <a:pt x="3676180" y="749300"/>
                  </a:lnTo>
                  <a:lnTo>
                    <a:pt x="3676180" y="762000"/>
                  </a:lnTo>
                  <a:lnTo>
                    <a:pt x="3671303" y="762000"/>
                  </a:lnTo>
                  <a:lnTo>
                    <a:pt x="3672598" y="752995"/>
                  </a:lnTo>
                  <a:lnTo>
                    <a:pt x="3676180" y="762000"/>
                  </a:lnTo>
                  <a:lnTo>
                    <a:pt x="3676180" y="749300"/>
                  </a:lnTo>
                  <a:lnTo>
                    <a:pt x="3673119" y="749300"/>
                  </a:lnTo>
                  <a:lnTo>
                    <a:pt x="3671112" y="749300"/>
                  </a:lnTo>
                  <a:lnTo>
                    <a:pt x="3668763" y="749300"/>
                  </a:lnTo>
                  <a:lnTo>
                    <a:pt x="3665182" y="762000"/>
                  </a:lnTo>
                  <a:lnTo>
                    <a:pt x="3664572" y="762000"/>
                  </a:lnTo>
                  <a:lnTo>
                    <a:pt x="3664407" y="749300"/>
                  </a:lnTo>
                  <a:lnTo>
                    <a:pt x="3663035" y="749300"/>
                  </a:lnTo>
                  <a:lnTo>
                    <a:pt x="3663035" y="901700"/>
                  </a:lnTo>
                  <a:lnTo>
                    <a:pt x="3662845" y="901700"/>
                  </a:lnTo>
                  <a:lnTo>
                    <a:pt x="3661918" y="889000"/>
                  </a:lnTo>
                  <a:lnTo>
                    <a:pt x="3657879" y="901700"/>
                  </a:lnTo>
                  <a:lnTo>
                    <a:pt x="3657257" y="889000"/>
                  </a:lnTo>
                  <a:lnTo>
                    <a:pt x="3661918" y="889000"/>
                  </a:lnTo>
                  <a:lnTo>
                    <a:pt x="3662997" y="889000"/>
                  </a:lnTo>
                  <a:lnTo>
                    <a:pt x="3663035" y="901700"/>
                  </a:lnTo>
                  <a:lnTo>
                    <a:pt x="3663035" y="749300"/>
                  </a:lnTo>
                  <a:lnTo>
                    <a:pt x="3659314" y="749300"/>
                  </a:lnTo>
                  <a:lnTo>
                    <a:pt x="3661283" y="736600"/>
                  </a:lnTo>
                  <a:lnTo>
                    <a:pt x="3658806" y="749300"/>
                  </a:lnTo>
                  <a:lnTo>
                    <a:pt x="3655212" y="749300"/>
                  </a:lnTo>
                  <a:lnTo>
                    <a:pt x="3657371" y="762000"/>
                  </a:lnTo>
                  <a:lnTo>
                    <a:pt x="3656025" y="762000"/>
                  </a:lnTo>
                  <a:lnTo>
                    <a:pt x="3655961" y="774700"/>
                  </a:lnTo>
                  <a:lnTo>
                    <a:pt x="3650996" y="774700"/>
                  </a:lnTo>
                  <a:lnTo>
                    <a:pt x="3650996" y="863600"/>
                  </a:lnTo>
                  <a:lnTo>
                    <a:pt x="3650831" y="876300"/>
                  </a:lnTo>
                  <a:lnTo>
                    <a:pt x="3650323" y="876300"/>
                  </a:lnTo>
                  <a:lnTo>
                    <a:pt x="3650183" y="863600"/>
                  </a:lnTo>
                  <a:lnTo>
                    <a:pt x="3650996" y="863600"/>
                  </a:lnTo>
                  <a:lnTo>
                    <a:pt x="3650996" y="774700"/>
                  </a:lnTo>
                  <a:lnTo>
                    <a:pt x="3649980" y="774700"/>
                  </a:lnTo>
                  <a:lnTo>
                    <a:pt x="3649980" y="901700"/>
                  </a:lnTo>
                  <a:lnTo>
                    <a:pt x="3649878" y="914400"/>
                  </a:lnTo>
                  <a:lnTo>
                    <a:pt x="3649154" y="914400"/>
                  </a:lnTo>
                  <a:lnTo>
                    <a:pt x="3649980" y="901700"/>
                  </a:lnTo>
                  <a:lnTo>
                    <a:pt x="3649980" y="774700"/>
                  </a:lnTo>
                  <a:lnTo>
                    <a:pt x="3648633" y="774700"/>
                  </a:lnTo>
                  <a:lnTo>
                    <a:pt x="3648633" y="914400"/>
                  </a:lnTo>
                  <a:lnTo>
                    <a:pt x="3644176" y="914400"/>
                  </a:lnTo>
                  <a:lnTo>
                    <a:pt x="3643579" y="914400"/>
                  </a:lnTo>
                  <a:lnTo>
                    <a:pt x="3643134" y="901700"/>
                  </a:lnTo>
                  <a:lnTo>
                    <a:pt x="3644176" y="914400"/>
                  </a:lnTo>
                  <a:lnTo>
                    <a:pt x="3644760" y="901700"/>
                  </a:lnTo>
                  <a:lnTo>
                    <a:pt x="3643515" y="901700"/>
                  </a:lnTo>
                  <a:lnTo>
                    <a:pt x="3643236" y="889000"/>
                  </a:lnTo>
                  <a:lnTo>
                    <a:pt x="3641521" y="901700"/>
                  </a:lnTo>
                  <a:lnTo>
                    <a:pt x="3635641" y="901700"/>
                  </a:lnTo>
                  <a:lnTo>
                    <a:pt x="3636568" y="889000"/>
                  </a:lnTo>
                  <a:lnTo>
                    <a:pt x="3634067" y="889000"/>
                  </a:lnTo>
                  <a:lnTo>
                    <a:pt x="3634067" y="901700"/>
                  </a:lnTo>
                  <a:lnTo>
                    <a:pt x="3633127" y="911593"/>
                  </a:lnTo>
                  <a:lnTo>
                    <a:pt x="3633076" y="914400"/>
                  </a:lnTo>
                  <a:lnTo>
                    <a:pt x="3633051" y="912469"/>
                  </a:lnTo>
                  <a:lnTo>
                    <a:pt x="3632860" y="914400"/>
                  </a:lnTo>
                  <a:lnTo>
                    <a:pt x="3632860" y="901700"/>
                  </a:lnTo>
                  <a:lnTo>
                    <a:pt x="3633051" y="912469"/>
                  </a:lnTo>
                  <a:lnTo>
                    <a:pt x="3633127" y="911593"/>
                  </a:lnTo>
                  <a:lnTo>
                    <a:pt x="3633305" y="901700"/>
                  </a:lnTo>
                  <a:lnTo>
                    <a:pt x="3634067" y="901700"/>
                  </a:lnTo>
                  <a:lnTo>
                    <a:pt x="3634067" y="889000"/>
                  </a:lnTo>
                  <a:lnTo>
                    <a:pt x="3627615" y="889000"/>
                  </a:lnTo>
                  <a:lnTo>
                    <a:pt x="3628428" y="876300"/>
                  </a:lnTo>
                  <a:lnTo>
                    <a:pt x="3642118" y="876300"/>
                  </a:lnTo>
                  <a:lnTo>
                    <a:pt x="3646500" y="876300"/>
                  </a:lnTo>
                  <a:lnTo>
                    <a:pt x="3645776" y="889000"/>
                  </a:lnTo>
                  <a:lnTo>
                    <a:pt x="3645979" y="889000"/>
                  </a:lnTo>
                  <a:lnTo>
                    <a:pt x="3645065" y="901700"/>
                  </a:lnTo>
                  <a:lnTo>
                    <a:pt x="3648405" y="901700"/>
                  </a:lnTo>
                  <a:lnTo>
                    <a:pt x="3648633" y="914400"/>
                  </a:lnTo>
                  <a:lnTo>
                    <a:pt x="3648633" y="774700"/>
                  </a:lnTo>
                  <a:lnTo>
                    <a:pt x="3645865" y="774700"/>
                  </a:lnTo>
                  <a:lnTo>
                    <a:pt x="3646208" y="787400"/>
                  </a:lnTo>
                  <a:lnTo>
                    <a:pt x="3644100" y="787400"/>
                  </a:lnTo>
                  <a:lnTo>
                    <a:pt x="3643503" y="800100"/>
                  </a:lnTo>
                  <a:lnTo>
                    <a:pt x="3644811" y="800100"/>
                  </a:lnTo>
                  <a:lnTo>
                    <a:pt x="3644900" y="812800"/>
                  </a:lnTo>
                  <a:lnTo>
                    <a:pt x="3640988" y="812800"/>
                  </a:lnTo>
                  <a:lnTo>
                    <a:pt x="3640404" y="800100"/>
                  </a:lnTo>
                  <a:lnTo>
                    <a:pt x="3638931" y="800100"/>
                  </a:lnTo>
                  <a:lnTo>
                    <a:pt x="3639007" y="812800"/>
                  </a:lnTo>
                  <a:lnTo>
                    <a:pt x="3635794" y="800100"/>
                  </a:lnTo>
                  <a:lnTo>
                    <a:pt x="3630434" y="800100"/>
                  </a:lnTo>
                  <a:lnTo>
                    <a:pt x="3630599" y="812800"/>
                  </a:lnTo>
                  <a:lnTo>
                    <a:pt x="3629164" y="812800"/>
                  </a:lnTo>
                  <a:lnTo>
                    <a:pt x="3631031" y="825500"/>
                  </a:lnTo>
                  <a:lnTo>
                    <a:pt x="3635121" y="825500"/>
                  </a:lnTo>
                  <a:lnTo>
                    <a:pt x="3635362" y="838200"/>
                  </a:lnTo>
                  <a:lnTo>
                    <a:pt x="3623602" y="838200"/>
                  </a:lnTo>
                  <a:lnTo>
                    <a:pt x="3622383" y="825500"/>
                  </a:lnTo>
                  <a:lnTo>
                    <a:pt x="3620566" y="825500"/>
                  </a:lnTo>
                  <a:lnTo>
                    <a:pt x="3620122" y="812800"/>
                  </a:lnTo>
                  <a:lnTo>
                    <a:pt x="3600031" y="812800"/>
                  </a:lnTo>
                  <a:lnTo>
                    <a:pt x="3595916" y="800100"/>
                  </a:lnTo>
                  <a:lnTo>
                    <a:pt x="3594646" y="800100"/>
                  </a:lnTo>
                  <a:lnTo>
                    <a:pt x="3595027" y="787400"/>
                  </a:lnTo>
                  <a:lnTo>
                    <a:pt x="3591801" y="787400"/>
                  </a:lnTo>
                  <a:lnTo>
                    <a:pt x="3591166" y="800100"/>
                  </a:lnTo>
                  <a:lnTo>
                    <a:pt x="3586835" y="800100"/>
                  </a:lnTo>
                  <a:lnTo>
                    <a:pt x="3586594" y="787400"/>
                  </a:lnTo>
                  <a:lnTo>
                    <a:pt x="3579660" y="787400"/>
                  </a:lnTo>
                  <a:lnTo>
                    <a:pt x="3579634" y="800100"/>
                  </a:lnTo>
                  <a:lnTo>
                    <a:pt x="3584308" y="800100"/>
                  </a:lnTo>
                  <a:lnTo>
                    <a:pt x="3584067" y="812800"/>
                  </a:lnTo>
                  <a:lnTo>
                    <a:pt x="3571290" y="812800"/>
                  </a:lnTo>
                  <a:lnTo>
                    <a:pt x="3573094" y="825500"/>
                  </a:lnTo>
                  <a:lnTo>
                    <a:pt x="3566515" y="825500"/>
                  </a:lnTo>
                  <a:lnTo>
                    <a:pt x="3567938" y="838200"/>
                  </a:lnTo>
                  <a:lnTo>
                    <a:pt x="3603307" y="838200"/>
                  </a:lnTo>
                  <a:lnTo>
                    <a:pt x="3602647" y="850900"/>
                  </a:lnTo>
                  <a:lnTo>
                    <a:pt x="3606876" y="850900"/>
                  </a:lnTo>
                  <a:lnTo>
                    <a:pt x="3607587" y="838200"/>
                  </a:lnTo>
                  <a:lnTo>
                    <a:pt x="3608946" y="850900"/>
                  </a:lnTo>
                  <a:lnTo>
                    <a:pt x="3611384" y="838200"/>
                  </a:lnTo>
                  <a:lnTo>
                    <a:pt x="3611753" y="850900"/>
                  </a:lnTo>
                  <a:lnTo>
                    <a:pt x="3616541" y="850900"/>
                  </a:lnTo>
                  <a:lnTo>
                    <a:pt x="3617252" y="863600"/>
                  </a:lnTo>
                  <a:lnTo>
                    <a:pt x="3624770" y="863600"/>
                  </a:lnTo>
                  <a:lnTo>
                    <a:pt x="3625024" y="863600"/>
                  </a:lnTo>
                  <a:lnTo>
                    <a:pt x="3625138" y="876300"/>
                  </a:lnTo>
                  <a:lnTo>
                    <a:pt x="3626320" y="876300"/>
                  </a:lnTo>
                  <a:lnTo>
                    <a:pt x="3626231" y="889000"/>
                  </a:lnTo>
                  <a:lnTo>
                    <a:pt x="3621405" y="889000"/>
                  </a:lnTo>
                  <a:lnTo>
                    <a:pt x="3621455" y="876300"/>
                  </a:lnTo>
                  <a:lnTo>
                    <a:pt x="3620884" y="876300"/>
                  </a:lnTo>
                  <a:lnTo>
                    <a:pt x="3620744" y="889000"/>
                  </a:lnTo>
                  <a:lnTo>
                    <a:pt x="3619830" y="889000"/>
                  </a:lnTo>
                  <a:lnTo>
                    <a:pt x="3619804" y="876300"/>
                  </a:lnTo>
                  <a:lnTo>
                    <a:pt x="3616083" y="876300"/>
                  </a:lnTo>
                  <a:lnTo>
                    <a:pt x="3615766" y="863600"/>
                  </a:lnTo>
                  <a:lnTo>
                    <a:pt x="3607752" y="863600"/>
                  </a:lnTo>
                  <a:lnTo>
                    <a:pt x="3610279" y="876300"/>
                  </a:lnTo>
                  <a:lnTo>
                    <a:pt x="3601783" y="876300"/>
                  </a:lnTo>
                  <a:lnTo>
                    <a:pt x="3601783" y="901700"/>
                  </a:lnTo>
                  <a:lnTo>
                    <a:pt x="3595420" y="901700"/>
                  </a:lnTo>
                  <a:lnTo>
                    <a:pt x="3596182" y="889000"/>
                  </a:lnTo>
                  <a:lnTo>
                    <a:pt x="3601758" y="889000"/>
                  </a:lnTo>
                  <a:lnTo>
                    <a:pt x="3601783" y="901700"/>
                  </a:lnTo>
                  <a:lnTo>
                    <a:pt x="3601783" y="876300"/>
                  </a:lnTo>
                  <a:lnTo>
                    <a:pt x="3592728" y="876300"/>
                  </a:lnTo>
                  <a:lnTo>
                    <a:pt x="3593236" y="889000"/>
                  </a:lnTo>
                  <a:lnTo>
                    <a:pt x="3591204" y="889000"/>
                  </a:lnTo>
                  <a:lnTo>
                    <a:pt x="3591153" y="888009"/>
                  </a:lnTo>
                  <a:lnTo>
                    <a:pt x="3591014" y="889000"/>
                  </a:lnTo>
                  <a:lnTo>
                    <a:pt x="3589070" y="889000"/>
                  </a:lnTo>
                  <a:lnTo>
                    <a:pt x="3576624" y="889000"/>
                  </a:lnTo>
                  <a:lnTo>
                    <a:pt x="3575024" y="901700"/>
                  </a:lnTo>
                  <a:lnTo>
                    <a:pt x="3577844" y="901700"/>
                  </a:lnTo>
                  <a:lnTo>
                    <a:pt x="3578301" y="914400"/>
                  </a:lnTo>
                  <a:lnTo>
                    <a:pt x="3610025" y="914400"/>
                  </a:lnTo>
                  <a:lnTo>
                    <a:pt x="3610191" y="927100"/>
                  </a:lnTo>
                  <a:lnTo>
                    <a:pt x="3612604" y="927100"/>
                  </a:lnTo>
                  <a:lnTo>
                    <a:pt x="3615156" y="914400"/>
                  </a:lnTo>
                  <a:lnTo>
                    <a:pt x="3617671" y="927100"/>
                  </a:lnTo>
                  <a:lnTo>
                    <a:pt x="3621367" y="914400"/>
                  </a:lnTo>
                  <a:lnTo>
                    <a:pt x="3623043" y="927100"/>
                  </a:lnTo>
                  <a:lnTo>
                    <a:pt x="3630104" y="927100"/>
                  </a:lnTo>
                  <a:lnTo>
                    <a:pt x="3631768" y="939800"/>
                  </a:lnTo>
                  <a:lnTo>
                    <a:pt x="3630942" y="939800"/>
                  </a:lnTo>
                  <a:lnTo>
                    <a:pt x="3627932" y="952500"/>
                  </a:lnTo>
                  <a:lnTo>
                    <a:pt x="3633559" y="952500"/>
                  </a:lnTo>
                  <a:lnTo>
                    <a:pt x="3634803" y="965200"/>
                  </a:lnTo>
                  <a:lnTo>
                    <a:pt x="3642525" y="965200"/>
                  </a:lnTo>
                  <a:lnTo>
                    <a:pt x="3642156" y="977900"/>
                  </a:lnTo>
                  <a:lnTo>
                    <a:pt x="3648570" y="977900"/>
                  </a:lnTo>
                  <a:lnTo>
                    <a:pt x="3650005" y="990600"/>
                  </a:lnTo>
                  <a:lnTo>
                    <a:pt x="3651415" y="990600"/>
                  </a:lnTo>
                  <a:lnTo>
                    <a:pt x="3651135" y="977900"/>
                  </a:lnTo>
                  <a:lnTo>
                    <a:pt x="3652659" y="990600"/>
                  </a:lnTo>
                  <a:lnTo>
                    <a:pt x="3655999" y="990600"/>
                  </a:lnTo>
                  <a:lnTo>
                    <a:pt x="3656419" y="1003300"/>
                  </a:lnTo>
                  <a:lnTo>
                    <a:pt x="3591382" y="1003300"/>
                  </a:lnTo>
                  <a:lnTo>
                    <a:pt x="3586175" y="1016000"/>
                  </a:lnTo>
                  <a:lnTo>
                    <a:pt x="3561486" y="1016000"/>
                  </a:lnTo>
                  <a:lnTo>
                    <a:pt x="3560013" y="1028700"/>
                  </a:lnTo>
                  <a:lnTo>
                    <a:pt x="3555339" y="1028700"/>
                  </a:lnTo>
                  <a:lnTo>
                    <a:pt x="3555301" y="1028954"/>
                  </a:lnTo>
                  <a:lnTo>
                    <a:pt x="3559784" y="1041400"/>
                  </a:lnTo>
                  <a:lnTo>
                    <a:pt x="3553574" y="1041400"/>
                  </a:lnTo>
                  <a:lnTo>
                    <a:pt x="3555301" y="1028954"/>
                  </a:lnTo>
                  <a:lnTo>
                    <a:pt x="3555212" y="1028700"/>
                  </a:lnTo>
                  <a:lnTo>
                    <a:pt x="3553282" y="1041400"/>
                  </a:lnTo>
                  <a:lnTo>
                    <a:pt x="3542322" y="1041400"/>
                  </a:lnTo>
                  <a:lnTo>
                    <a:pt x="3535934" y="1054100"/>
                  </a:lnTo>
                  <a:lnTo>
                    <a:pt x="3531971" y="1041400"/>
                  </a:lnTo>
                  <a:lnTo>
                    <a:pt x="3519195" y="1041400"/>
                  </a:lnTo>
                  <a:lnTo>
                    <a:pt x="3517404" y="1028700"/>
                  </a:lnTo>
                  <a:lnTo>
                    <a:pt x="3508527" y="1028700"/>
                  </a:lnTo>
                  <a:lnTo>
                    <a:pt x="3501898" y="1041400"/>
                  </a:lnTo>
                  <a:lnTo>
                    <a:pt x="3472129" y="1041400"/>
                  </a:lnTo>
                  <a:lnTo>
                    <a:pt x="3466046" y="1054100"/>
                  </a:lnTo>
                  <a:lnTo>
                    <a:pt x="3434296" y="1054100"/>
                  </a:lnTo>
                  <a:lnTo>
                    <a:pt x="3426002" y="1066800"/>
                  </a:lnTo>
                  <a:lnTo>
                    <a:pt x="3306102" y="1066800"/>
                  </a:lnTo>
                  <a:lnTo>
                    <a:pt x="3303270" y="1079500"/>
                  </a:lnTo>
                  <a:lnTo>
                    <a:pt x="3269919" y="1079500"/>
                  </a:lnTo>
                  <a:lnTo>
                    <a:pt x="3269602" y="1092200"/>
                  </a:lnTo>
                  <a:lnTo>
                    <a:pt x="3264712" y="1092200"/>
                  </a:lnTo>
                  <a:lnTo>
                    <a:pt x="3264484" y="1079500"/>
                  </a:lnTo>
                  <a:lnTo>
                    <a:pt x="3260737" y="1079500"/>
                  </a:lnTo>
                  <a:lnTo>
                    <a:pt x="3260737" y="1117600"/>
                  </a:lnTo>
                  <a:lnTo>
                    <a:pt x="3256838" y="1117600"/>
                  </a:lnTo>
                  <a:lnTo>
                    <a:pt x="3258667" y="1104900"/>
                  </a:lnTo>
                  <a:lnTo>
                    <a:pt x="3260737" y="1117600"/>
                  </a:lnTo>
                  <a:lnTo>
                    <a:pt x="3260737" y="1079500"/>
                  </a:lnTo>
                  <a:lnTo>
                    <a:pt x="3256229" y="1079500"/>
                  </a:lnTo>
                  <a:lnTo>
                    <a:pt x="3256229" y="1104900"/>
                  </a:lnTo>
                  <a:lnTo>
                    <a:pt x="3255822" y="1104900"/>
                  </a:lnTo>
                  <a:lnTo>
                    <a:pt x="3254464" y="1092200"/>
                  </a:lnTo>
                  <a:lnTo>
                    <a:pt x="3256076" y="1092200"/>
                  </a:lnTo>
                  <a:lnTo>
                    <a:pt x="3256229" y="1104900"/>
                  </a:lnTo>
                  <a:lnTo>
                    <a:pt x="3256229" y="1079500"/>
                  </a:lnTo>
                  <a:lnTo>
                    <a:pt x="3247263" y="1079500"/>
                  </a:lnTo>
                  <a:lnTo>
                    <a:pt x="3246996" y="1092200"/>
                  </a:lnTo>
                  <a:lnTo>
                    <a:pt x="3247237" y="1092200"/>
                  </a:lnTo>
                  <a:lnTo>
                    <a:pt x="3247339" y="1104900"/>
                  </a:lnTo>
                  <a:lnTo>
                    <a:pt x="3253816" y="1104900"/>
                  </a:lnTo>
                  <a:lnTo>
                    <a:pt x="3253524" y="1117600"/>
                  </a:lnTo>
                  <a:lnTo>
                    <a:pt x="3248164" y="1117600"/>
                  </a:lnTo>
                  <a:lnTo>
                    <a:pt x="3248469" y="1130300"/>
                  </a:lnTo>
                  <a:lnTo>
                    <a:pt x="3246704" y="1130300"/>
                  </a:lnTo>
                  <a:lnTo>
                    <a:pt x="3246412" y="1117600"/>
                  </a:lnTo>
                  <a:lnTo>
                    <a:pt x="3246094" y="1130300"/>
                  </a:lnTo>
                  <a:lnTo>
                    <a:pt x="3239998" y="1130300"/>
                  </a:lnTo>
                  <a:lnTo>
                    <a:pt x="3239782" y="1143000"/>
                  </a:lnTo>
                  <a:lnTo>
                    <a:pt x="3253549" y="1143000"/>
                  </a:lnTo>
                  <a:lnTo>
                    <a:pt x="3254057" y="1155700"/>
                  </a:lnTo>
                  <a:lnTo>
                    <a:pt x="3257677" y="1155700"/>
                  </a:lnTo>
                  <a:lnTo>
                    <a:pt x="3256089" y="1168400"/>
                  </a:lnTo>
                  <a:lnTo>
                    <a:pt x="3258020" y="1155700"/>
                  </a:lnTo>
                  <a:lnTo>
                    <a:pt x="3261258" y="1155700"/>
                  </a:lnTo>
                  <a:lnTo>
                    <a:pt x="3261309" y="1168400"/>
                  </a:lnTo>
                  <a:lnTo>
                    <a:pt x="3256089" y="1168400"/>
                  </a:lnTo>
                  <a:lnTo>
                    <a:pt x="3252609" y="1168400"/>
                  </a:lnTo>
                  <a:lnTo>
                    <a:pt x="3251733" y="1155700"/>
                  </a:lnTo>
                  <a:lnTo>
                    <a:pt x="3250565" y="1168400"/>
                  </a:lnTo>
                  <a:lnTo>
                    <a:pt x="3242983" y="1168400"/>
                  </a:lnTo>
                  <a:lnTo>
                    <a:pt x="3244812" y="1181100"/>
                  </a:lnTo>
                  <a:lnTo>
                    <a:pt x="3248558" y="1181100"/>
                  </a:lnTo>
                  <a:lnTo>
                    <a:pt x="3249168" y="1181100"/>
                  </a:lnTo>
                  <a:lnTo>
                    <a:pt x="3249003" y="1193800"/>
                  </a:lnTo>
                  <a:lnTo>
                    <a:pt x="3251314" y="1193800"/>
                  </a:lnTo>
                  <a:lnTo>
                    <a:pt x="3250666" y="1181100"/>
                  </a:lnTo>
                  <a:lnTo>
                    <a:pt x="3251606" y="1181100"/>
                  </a:lnTo>
                  <a:lnTo>
                    <a:pt x="3251314" y="1193800"/>
                  </a:lnTo>
                  <a:lnTo>
                    <a:pt x="3252228" y="1193800"/>
                  </a:lnTo>
                  <a:lnTo>
                    <a:pt x="3251936" y="1181100"/>
                  </a:lnTo>
                  <a:lnTo>
                    <a:pt x="3255759" y="1181100"/>
                  </a:lnTo>
                  <a:lnTo>
                    <a:pt x="3252228" y="1193800"/>
                  </a:lnTo>
                  <a:lnTo>
                    <a:pt x="3268992" y="1193800"/>
                  </a:lnTo>
                  <a:lnTo>
                    <a:pt x="3265932" y="1206500"/>
                  </a:lnTo>
                  <a:lnTo>
                    <a:pt x="3268141" y="1206500"/>
                  </a:lnTo>
                  <a:lnTo>
                    <a:pt x="3270859" y="1219200"/>
                  </a:lnTo>
                  <a:lnTo>
                    <a:pt x="3270656" y="1219200"/>
                  </a:lnTo>
                  <a:lnTo>
                    <a:pt x="3268611" y="1231900"/>
                  </a:lnTo>
                  <a:lnTo>
                    <a:pt x="3270072" y="1231900"/>
                  </a:lnTo>
                  <a:lnTo>
                    <a:pt x="3268129" y="1244600"/>
                  </a:lnTo>
                  <a:lnTo>
                    <a:pt x="3268649" y="1244600"/>
                  </a:lnTo>
                  <a:lnTo>
                    <a:pt x="3268942" y="1257300"/>
                  </a:lnTo>
                  <a:lnTo>
                    <a:pt x="3260433" y="1257300"/>
                  </a:lnTo>
                  <a:lnTo>
                    <a:pt x="3259886" y="1270000"/>
                  </a:lnTo>
                  <a:lnTo>
                    <a:pt x="3261817" y="1270000"/>
                  </a:lnTo>
                  <a:lnTo>
                    <a:pt x="3261080" y="1282700"/>
                  </a:lnTo>
                  <a:lnTo>
                    <a:pt x="3270808" y="1282700"/>
                  </a:lnTo>
                  <a:lnTo>
                    <a:pt x="3272472" y="1291602"/>
                  </a:lnTo>
                  <a:lnTo>
                    <a:pt x="3272269" y="1282700"/>
                  </a:lnTo>
                  <a:lnTo>
                    <a:pt x="3272536" y="1282700"/>
                  </a:lnTo>
                  <a:lnTo>
                    <a:pt x="3272548" y="1292034"/>
                  </a:lnTo>
                  <a:lnTo>
                    <a:pt x="3273171" y="1295400"/>
                  </a:lnTo>
                  <a:lnTo>
                    <a:pt x="3271659" y="1295400"/>
                  </a:lnTo>
                  <a:lnTo>
                    <a:pt x="3271850" y="1308100"/>
                  </a:lnTo>
                  <a:lnTo>
                    <a:pt x="3269577" y="1308100"/>
                  </a:lnTo>
                  <a:lnTo>
                    <a:pt x="3269780" y="1320800"/>
                  </a:lnTo>
                  <a:lnTo>
                    <a:pt x="3274707" y="1320800"/>
                  </a:lnTo>
                  <a:lnTo>
                    <a:pt x="3274555" y="1333500"/>
                  </a:lnTo>
                  <a:lnTo>
                    <a:pt x="3293605" y="1333500"/>
                  </a:lnTo>
                  <a:lnTo>
                    <a:pt x="3294913" y="1346200"/>
                  </a:lnTo>
                  <a:lnTo>
                    <a:pt x="3343313" y="1346200"/>
                  </a:lnTo>
                  <a:lnTo>
                    <a:pt x="3345472" y="1358900"/>
                  </a:lnTo>
                  <a:lnTo>
                    <a:pt x="3359251" y="1358900"/>
                  </a:lnTo>
                  <a:lnTo>
                    <a:pt x="3360267" y="1346200"/>
                  </a:lnTo>
                  <a:lnTo>
                    <a:pt x="3363290" y="1346200"/>
                  </a:lnTo>
                  <a:lnTo>
                    <a:pt x="3361867" y="1358900"/>
                  </a:lnTo>
                  <a:lnTo>
                    <a:pt x="3364128" y="1358900"/>
                  </a:lnTo>
                  <a:lnTo>
                    <a:pt x="3366973" y="1371600"/>
                  </a:lnTo>
                  <a:lnTo>
                    <a:pt x="3368421" y="1371600"/>
                  </a:lnTo>
                  <a:lnTo>
                    <a:pt x="3367798" y="1384300"/>
                  </a:lnTo>
                  <a:lnTo>
                    <a:pt x="3361004" y="1384300"/>
                  </a:lnTo>
                  <a:lnTo>
                    <a:pt x="3360953" y="1397000"/>
                  </a:lnTo>
                  <a:lnTo>
                    <a:pt x="3372205" y="1397000"/>
                  </a:lnTo>
                  <a:lnTo>
                    <a:pt x="3377057" y="1409700"/>
                  </a:lnTo>
                  <a:lnTo>
                    <a:pt x="3380854" y="1409700"/>
                  </a:lnTo>
                  <a:lnTo>
                    <a:pt x="3383584" y="1422400"/>
                  </a:lnTo>
                  <a:lnTo>
                    <a:pt x="3387610" y="1422400"/>
                  </a:lnTo>
                  <a:lnTo>
                    <a:pt x="3388131" y="1435100"/>
                  </a:lnTo>
                  <a:lnTo>
                    <a:pt x="3429355" y="1435100"/>
                  </a:lnTo>
                  <a:lnTo>
                    <a:pt x="3430943" y="1447800"/>
                  </a:lnTo>
                  <a:lnTo>
                    <a:pt x="3437229" y="1447800"/>
                  </a:lnTo>
                  <a:lnTo>
                    <a:pt x="3439198" y="1460500"/>
                  </a:lnTo>
                  <a:lnTo>
                    <a:pt x="3435540" y="1460500"/>
                  </a:lnTo>
                  <a:lnTo>
                    <a:pt x="3429190" y="1473200"/>
                  </a:lnTo>
                  <a:lnTo>
                    <a:pt x="3424339" y="1473200"/>
                  </a:lnTo>
                  <a:lnTo>
                    <a:pt x="3424123" y="1460500"/>
                  </a:lnTo>
                  <a:lnTo>
                    <a:pt x="3378162" y="1460500"/>
                  </a:lnTo>
                  <a:lnTo>
                    <a:pt x="3371354" y="1473200"/>
                  </a:lnTo>
                  <a:lnTo>
                    <a:pt x="3325164" y="1473200"/>
                  </a:lnTo>
                  <a:lnTo>
                    <a:pt x="3310331" y="1460500"/>
                  </a:lnTo>
                  <a:lnTo>
                    <a:pt x="3302965" y="1460500"/>
                  </a:lnTo>
                  <a:lnTo>
                    <a:pt x="3301695" y="1447800"/>
                  </a:lnTo>
                  <a:lnTo>
                    <a:pt x="3296348" y="1447800"/>
                  </a:lnTo>
                  <a:lnTo>
                    <a:pt x="3291852" y="1435100"/>
                  </a:lnTo>
                  <a:lnTo>
                    <a:pt x="3287242" y="1435100"/>
                  </a:lnTo>
                  <a:lnTo>
                    <a:pt x="3281730" y="1422400"/>
                  </a:lnTo>
                  <a:lnTo>
                    <a:pt x="3273425" y="1422400"/>
                  </a:lnTo>
                  <a:lnTo>
                    <a:pt x="3273679" y="1409700"/>
                  </a:lnTo>
                  <a:lnTo>
                    <a:pt x="3272942" y="1409700"/>
                  </a:lnTo>
                  <a:lnTo>
                    <a:pt x="3271913" y="1397000"/>
                  </a:lnTo>
                  <a:lnTo>
                    <a:pt x="3271177" y="1397000"/>
                  </a:lnTo>
                  <a:lnTo>
                    <a:pt x="3271380" y="1409700"/>
                  </a:lnTo>
                  <a:lnTo>
                    <a:pt x="3263493" y="1409700"/>
                  </a:lnTo>
                  <a:lnTo>
                    <a:pt x="3263836" y="1397000"/>
                  </a:lnTo>
                  <a:lnTo>
                    <a:pt x="3259518" y="1397000"/>
                  </a:lnTo>
                  <a:lnTo>
                    <a:pt x="3246564" y="1384300"/>
                  </a:lnTo>
                  <a:lnTo>
                    <a:pt x="3233750" y="1384300"/>
                  </a:lnTo>
                  <a:lnTo>
                    <a:pt x="3221215" y="1371600"/>
                  </a:lnTo>
                  <a:lnTo>
                    <a:pt x="3209950" y="1371600"/>
                  </a:lnTo>
                  <a:lnTo>
                    <a:pt x="3205111" y="1358900"/>
                  </a:lnTo>
                  <a:lnTo>
                    <a:pt x="3199803" y="1358900"/>
                  </a:lnTo>
                  <a:lnTo>
                    <a:pt x="3191345" y="1346669"/>
                  </a:lnTo>
                  <a:lnTo>
                    <a:pt x="3191345" y="2222500"/>
                  </a:lnTo>
                  <a:lnTo>
                    <a:pt x="3191281" y="2235200"/>
                  </a:lnTo>
                  <a:lnTo>
                    <a:pt x="3190392" y="2222500"/>
                  </a:lnTo>
                  <a:lnTo>
                    <a:pt x="3187674" y="2235200"/>
                  </a:lnTo>
                  <a:lnTo>
                    <a:pt x="3187319" y="2230437"/>
                  </a:lnTo>
                  <a:lnTo>
                    <a:pt x="3187636" y="2235200"/>
                  </a:lnTo>
                  <a:lnTo>
                    <a:pt x="3186709" y="2235200"/>
                  </a:lnTo>
                  <a:lnTo>
                    <a:pt x="3186290" y="2222500"/>
                  </a:lnTo>
                  <a:lnTo>
                    <a:pt x="3186709" y="2222500"/>
                  </a:lnTo>
                  <a:lnTo>
                    <a:pt x="3187319" y="2230437"/>
                  </a:lnTo>
                  <a:lnTo>
                    <a:pt x="3186773" y="2222500"/>
                  </a:lnTo>
                  <a:lnTo>
                    <a:pt x="3190392" y="2222500"/>
                  </a:lnTo>
                  <a:lnTo>
                    <a:pt x="3191345" y="2222500"/>
                  </a:lnTo>
                  <a:lnTo>
                    <a:pt x="3191345" y="1346669"/>
                  </a:lnTo>
                  <a:lnTo>
                    <a:pt x="3191027" y="1346200"/>
                  </a:lnTo>
                  <a:lnTo>
                    <a:pt x="3175241" y="1346200"/>
                  </a:lnTo>
                  <a:lnTo>
                    <a:pt x="3175241" y="2222500"/>
                  </a:lnTo>
                  <a:lnTo>
                    <a:pt x="3161868" y="2222500"/>
                  </a:lnTo>
                  <a:lnTo>
                    <a:pt x="3161868" y="2235200"/>
                  </a:lnTo>
                  <a:lnTo>
                    <a:pt x="3161665" y="2235200"/>
                  </a:lnTo>
                  <a:lnTo>
                    <a:pt x="3161449" y="2232114"/>
                  </a:lnTo>
                  <a:lnTo>
                    <a:pt x="3161868" y="2235200"/>
                  </a:lnTo>
                  <a:lnTo>
                    <a:pt x="3161868" y="2222500"/>
                  </a:lnTo>
                  <a:lnTo>
                    <a:pt x="3160953" y="2222500"/>
                  </a:lnTo>
                  <a:lnTo>
                    <a:pt x="3160738" y="2222500"/>
                  </a:lnTo>
                  <a:lnTo>
                    <a:pt x="3160865" y="2224189"/>
                  </a:lnTo>
                  <a:lnTo>
                    <a:pt x="3160712" y="2226907"/>
                  </a:lnTo>
                  <a:lnTo>
                    <a:pt x="3160738" y="2222500"/>
                  </a:lnTo>
                  <a:lnTo>
                    <a:pt x="3160103" y="2222500"/>
                  </a:lnTo>
                  <a:lnTo>
                    <a:pt x="3157778" y="2222500"/>
                  </a:lnTo>
                  <a:lnTo>
                    <a:pt x="3154540" y="2222500"/>
                  </a:lnTo>
                  <a:lnTo>
                    <a:pt x="3157474" y="2209800"/>
                  </a:lnTo>
                  <a:lnTo>
                    <a:pt x="3174022" y="2209800"/>
                  </a:lnTo>
                  <a:lnTo>
                    <a:pt x="3175241" y="2222500"/>
                  </a:lnTo>
                  <a:lnTo>
                    <a:pt x="3175241" y="1346200"/>
                  </a:lnTo>
                  <a:lnTo>
                    <a:pt x="3168789" y="1346200"/>
                  </a:lnTo>
                  <a:lnTo>
                    <a:pt x="3168789" y="1625600"/>
                  </a:lnTo>
                  <a:lnTo>
                    <a:pt x="3162465" y="1625600"/>
                  </a:lnTo>
                  <a:lnTo>
                    <a:pt x="3163468" y="1612900"/>
                  </a:lnTo>
                  <a:lnTo>
                    <a:pt x="3167837" y="1612900"/>
                  </a:lnTo>
                  <a:lnTo>
                    <a:pt x="3168789" y="1625600"/>
                  </a:lnTo>
                  <a:lnTo>
                    <a:pt x="3168789" y="1346200"/>
                  </a:lnTo>
                  <a:lnTo>
                    <a:pt x="3162350" y="1346200"/>
                  </a:lnTo>
                  <a:lnTo>
                    <a:pt x="3162350" y="1638300"/>
                  </a:lnTo>
                  <a:lnTo>
                    <a:pt x="3159341" y="1633194"/>
                  </a:lnTo>
                  <a:lnTo>
                    <a:pt x="3159341" y="1638300"/>
                  </a:lnTo>
                  <a:lnTo>
                    <a:pt x="3157867" y="1638300"/>
                  </a:lnTo>
                  <a:lnTo>
                    <a:pt x="3157537" y="1633181"/>
                  </a:lnTo>
                  <a:lnTo>
                    <a:pt x="3159341" y="1638300"/>
                  </a:lnTo>
                  <a:lnTo>
                    <a:pt x="3159341" y="1633194"/>
                  </a:lnTo>
                  <a:lnTo>
                    <a:pt x="3157321" y="1629752"/>
                  </a:lnTo>
                  <a:lnTo>
                    <a:pt x="3157055" y="1625600"/>
                  </a:lnTo>
                  <a:lnTo>
                    <a:pt x="3161220" y="1625600"/>
                  </a:lnTo>
                  <a:lnTo>
                    <a:pt x="3162350" y="1638300"/>
                  </a:lnTo>
                  <a:lnTo>
                    <a:pt x="3162350" y="1346200"/>
                  </a:lnTo>
                  <a:lnTo>
                    <a:pt x="3156178" y="1346200"/>
                  </a:lnTo>
                  <a:lnTo>
                    <a:pt x="3156178" y="1612900"/>
                  </a:lnTo>
                  <a:lnTo>
                    <a:pt x="3154984" y="1625600"/>
                  </a:lnTo>
                  <a:lnTo>
                    <a:pt x="3150146" y="1625600"/>
                  </a:lnTo>
                  <a:lnTo>
                    <a:pt x="3150387" y="1612900"/>
                  </a:lnTo>
                  <a:lnTo>
                    <a:pt x="3156178" y="1612900"/>
                  </a:lnTo>
                  <a:lnTo>
                    <a:pt x="3156178" y="1346200"/>
                  </a:lnTo>
                  <a:lnTo>
                    <a:pt x="3145650" y="1346200"/>
                  </a:lnTo>
                  <a:lnTo>
                    <a:pt x="3145650" y="1625600"/>
                  </a:lnTo>
                  <a:lnTo>
                    <a:pt x="3144050" y="1633296"/>
                  </a:lnTo>
                  <a:lnTo>
                    <a:pt x="3144050" y="2206574"/>
                  </a:lnTo>
                  <a:lnTo>
                    <a:pt x="3141853" y="2197100"/>
                  </a:lnTo>
                  <a:lnTo>
                    <a:pt x="3143389" y="2197100"/>
                  </a:lnTo>
                  <a:lnTo>
                    <a:pt x="3144050" y="2206574"/>
                  </a:lnTo>
                  <a:lnTo>
                    <a:pt x="3144050" y="1633296"/>
                  </a:lnTo>
                  <a:lnTo>
                    <a:pt x="3143008" y="1638300"/>
                  </a:lnTo>
                  <a:lnTo>
                    <a:pt x="3141167" y="1625600"/>
                  </a:lnTo>
                  <a:lnTo>
                    <a:pt x="3145650" y="1625600"/>
                  </a:lnTo>
                  <a:lnTo>
                    <a:pt x="3145650" y="1346200"/>
                  </a:lnTo>
                  <a:lnTo>
                    <a:pt x="3135109" y="1346200"/>
                  </a:lnTo>
                  <a:lnTo>
                    <a:pt x="3135109" y="1612900"/>
                  </a:lnTo>
                  <a:lnTo>
                    <a:pt x="3134182" y="1612900"/>
                  </a:lnTo>
                  <a:lnTo>
                    <a:pt x="3134182" y="1600200"/>
                  </a:lnTo>
                  <a:lnTo>
                    <a:pt x="3134906" y="1600200"/>
                  </a:lnTo>
                  <a:lnTo>
                    <a:pt x="3135109" y="1612900"/>
                  </a:lnTo>
                  <a:lnTo>
                    <a:pt x="3135109" y="1346200"/>
                  </a:lnTo>
                  <a:lnTo>
                    <a:pt x="3133407" y="1346200"/>
                  </a:lnTo>
                  <a:lnTo>
                    <a:pt x="3133407" y="1625600"/>
                  </a:lnTo>
                  <a:lnTo>
                    <a:pt x="3133001" y="1638300"/>
                  </a:lnTo>
                  <a:lnTo>
                    <a:pt x="3131947" y="1638300"/>
                  </a:lnTo>
                  <a:lnTo>
                    <a:pt x="3131655" y="1625600"/>
                  </a:lnTo>
                  <a:lnTo>
                    <a:pt x="3133407" y="1625600"/>
                  </a:lnTo>
                  <a:lnTo>
                    <a:pt x="3133407" y="1346200"/>
                  </a:lnTo>
                  <a:lnTo>
                    <a:pt x="3116567" y="1346200"/>
                  </a:lnTo>
                  <a:lnTo>
                    <a:pt x="3117215" y="1358900"/>
                  </a:lnTo>
                  <a:lnTo>
                    <a:pt x="3115907" y="1358900"/>
                  </a:lnTo>
                  <a:lnTo>
                    <a:pt x="3115894" y="1346200"/>
                  </a:lnTo>
                  <a:lnTo>
                    <a:pt x="3091523" y="1346200"/>
                  </a:lnTo>
                  <a:lnTo>
                    <a:pt x="3094596" y="1358900"/>
                  </a:lnTo>
                  <a:lnTo>
                    <a:pt x="3087560" y="1358900"/>
                  </a:lnTo>
                  <a:lnTo>
                    <a:pt x="3087090" y="1371600"/>
                  </a:lnTo>
                  <a:lnTo>
                    <a:pt x="3078518" y="1371600"/>
                  </a:lnTo>
                  <a:lnTo>
                    <a:pt x="3078924" y="1384300"/>
                  </a:lnTo>
                  <a:lnTo>
                    <a:pt x="3078403" y="1384300"/>
                  </a:lnTo>
                  <a:lnTo>
                    <a:pt x="3078010" y="1371600"/>
                  </a:lnTo>
                  <a:lnTo>
                    <a:pt x="3077934" y="1384300"/>
                  </a:lnTo>
                  <a:lnTo>
                    <a:pt x="3068358" y="1384300"/>
                  </a:lnTo>
                  <a:lnTo>
                    <a:pt x="3067481" y="1371600"/>
                  </a:lnTo>
                  <a:lnTo>
                    <a:pt x="3064662" y="1371600"/>
                  </a:lnTo>
                  <a:lnTo>
                    <a:pt x="3062173" y="1383576"/>
                  </a:lnTo>
                  <a:lnTo>
                    <a:pt x="3062211" y="1384300"/>
                  </a:lnTo>
                  <a:lnTo>
                    <a:pt x="3063976" y="1384300"/>
                  </a:lnTo>
                  <a:lnTo>
                    <a:pt x="3062186" y="1397000"/>
                  </a:lnTo>
                  <a:lnTo>
                    <a:pt x="3058033" y="1397000"/>
                  </a:lnTo>
                  <a:lnTo>
                    <a:pt x="3058757" y="1409700"/>
                  </a:lnTo>
                  <a:lnTo>
                    <a:pt x="3072752" y="1409700"/>
                  </a:lnTo>
                  <a:lnTo>
                    <a:pt x="3079356" y="1397000"/>
                  </a:lnTo>
                  <a:lnTo>
                    <a:pt x="3094278" y="1397000"/>
                  </a:lnTo>
                  <a:lnTo>
                    <a:pt x="3100921" y="1409700"/>
                  </a:lnTo>
                  <a:lnTo>
                    <a:pt x="3106445" y="1409700"/>
                  </a:lnTo>
                  <a:lnTo>
                    <a:pt x="3110230" y="1422400"/>
                  </a:lnTo>
                  <a:lnTo>
                    <a:pt x="3111652" y="1435100"/>
                  </a:lnTo>
                  <a:lnTo>
                    <a:pt x="3106229" y="1435100"/>
                  </a:lnTo>
                  <a:lnTo>
                    <a:pt x="3104604" y="1447800"/>
                  </a:lnTo>
                  <a:lnTo>
                    <a:pt x="3103245" y="1447800"/>
                  </a:lnTo>
                  <a:lnTo>
                    <a:pt x="3103245" y="1549400"/>
                  </a:lnTo>
                  <a:lnTo>
                    <a:pt x="3098863" y="1549400"/>
                  </a:lnTo>
                  <a:lnTo>
                    <a:pt x="3097098" y="1536700"/>
                  </a:lnTo>
                  <a:lnTo>
                    <a:pt x="3103245" y="1549400"/>
                  </a:lnTo>
                  <a:lnTo>
                    <a:pt x="3103245" y="1447800"/>
                  </a:lnTo>
                  <a:lnTo>
                    <a:pt x="3090075" y="1447800"/>
                  </a:lnTo>
                  <a:lnTo>
                    <a:pt x="3087776" y="1460500"/>
                  </a:lnTo>
                  <a:lnTo>
                    <a:pt x="3069488" y="1460500"/>
                  </a:lnTo>
                  <a:lnTo>
                    <a:pt x="3066986" y="1447800"/>
                  </a:lnTo>
                  <a:lnTo>
                    <a:pt x="3059722" y="1447800"/>
                  </a:lnTo>
                  <a:lnTo>
                    <a:pt x="3056051" y="1435100"/>
                  </a:lnTo>
                  <a:lnTo>
                    <a:pt x="3048076" y="1435100"/>
                  </a:lnTo>
                  <a:lnTo>
                    <a:pt x="3045053" y="1422400"/>
                  </a:lnTo>
                  <a:lnTo>
                    <a:pt x="3030880" y="1422400"/>
                  </a:lnTo>
                  <a:lnTo>
                    <a:pt x="3030664" y="1409700"/>
                  </a:lnTo>
                  <a:lnTo>
                    <a:pt x="3030004" y="1422400"/>
                  </a:lnTo>
                  <a:lnTo>
                    <a:pt x="3030067" y="1409700"/>
                  </a:lnTo>
                  <a:lnTo>
                    <a:pt x="3013926" y="1409700"/>
                  </a:lnTo>
                  <a:lnTo>
                    <a:pt x="3003804" y="1422400"/>
                  </a:lnTo>
                  <a:lnTo>
                    <a:pt x="2990964" y="1422400"/>
                  </a:lnTo>
                  <a:lnTo>
                    <a:pt x="2986925" y="1430388"/>
                  </a:lnTo>
                  <a:lnTo>
                    <a:pt x="2986494" y="1435100"/>
                  </a:lnTo>
                  <a:lnTo>
                    <a:pt x="2984550" y="1435100"/>
                  </a:lnTo>
                  <a:lnTo>
                    <a:pt x="2974302" y="1435100"/>
                  </a:lnTo>
                  <a:lnTo>
                    <a:pt x="2972257" y="1447800"/>
                  </a:lnTo>
                  <a:lnTo>
                    <a:pt x="2979229" y="1447800"/>
                  </a:lnTo>
                  <a:lnTo>
                    <a:pt x="2978594" y="1460500"/>
                  </a:lnTo>
                  <a:lnTo>
                    <a:pt x="2980563" y="1460500"/>
                  </a:lnTo>
                  <a:lnTo>
                    <a:pt x="2980296" y="1473200"/>
                  </a:lnTo>
                  <a:lnTo>
                    <a:pt x="2983763" y="1473200"/>
                  </a:lnTo>
                  <a:lnTo>
                    <a:pt x="2983611" y="1485900"/>
                  </a:lnTo>
                  <a:lnTo>
                    <a:pt x="2991078" y="1485900"/>
                  </a:lnTo>
                  <a:lnTo>
                    <a:pt x="2991497" y="1498600"/>
                  </a:lnTo>
                  <a:lnTo>
                    <a:pt x="2988576" y="1498600"/>
                  </a:lnTo>
                  <a:lnTo>
                    <a:pt x="2992945" y="1511300"/>
                  </a:lnTo>
                  <a:lnTo>
                    <a:pt x="3005671" y="1511300"/>
                  </a:lnTo>
                  <a:lnTo>
                    <a:pt x="3008045" y="1524000"/>
                  </a:lnTo>
                  <a:lnTo>
                    <a:pt x="3020441" y="1524000"/>
                  </a:lnTo>
                  <a:lnTo>
                    <a:pt x="3023819" y="1536700"/>
                  </a:lnTo>
                  <a:lnTo>
                    <a:pt x="3045523" y="1536700"/>
                  </a:lnTo>
                  <a:lnTo>
                    <a:pt x="3047936" y="1549400"/>
                  </a:lnTo>
                  <a:lnTo>
                    <a:pt x="3052483" y="1549400"/>
                  </a:lnTo>
                  <a:lnTo>
                    <a:pt x="3058388" y="1562100"/>
                  </a:lnTo>
                  <a:lnTo>
                    <a:pt x="3061639" y="1562100"/>
                  </a:lnTo>
                  <a:lnTo>
                    <a:pt x="3062986" y="1549400"/>
                  </a:lnTo>
                  <a:lnTo>
                    <a:pt x="3066732" y="1549400"/>
                  </a:lnTo>
                  <a:lnTo>
                    <a:pt x="3066719" y="1551647"/>
                  </a:lnTo>
                  <a:lnTo>
                    <a:pt x="3067088" y="1562100"/>
                  </a:lnTo>
                  <a:lnTo>
                    <a:pt x="3068942" y="1562100"/>
                  </a:lnTo>
                  <a:lnTo>
                    <a:pt x="3069094" y="1549400"/>
                  </a:lnTo>
                  <a:lnTo>
                    <a:pt x="3069818" y="1562100"/>
                  </a:lnTo>
                  <a:lnTo>
                    <a:pt x="3083407" y="1562100"/>
                  </a:lnTo>
                  <a:lnTo>
                    <a:pt x="3083598" y="1549400"/>
                  </a:lnTo>
                  <a:lnTo>
                    <a:pt x="3088602" y="1549400"/>
                  </a:lnTo>
                  <a:lnTo>
                    <a:pt x="3089300" y="1562100"/>
                  </a:lnTo>
                  <a:lnTo>
                    <a:pt x="3092615" y="1549400"/>
                  </a:lnTo>
                  <a:lnTo>
                    <a:pt x="3096666" y="1549400"/>
                  </a:lnTo>
                  <a:lnTo>
                    <a:pt x="3094291" y="1562100"/>
                  </a:lnTo>
                  <a:lnTo>
                    <a:pt x="3093961" y="1562100"/>
                  </a:lnTo>
                  <a:lnTo>
                    <a:pt x="3095015" y="1574800"/>
                  </a:lnTo>
                  <a:lnTo>
                    <a:pt x="3096755" y="1574800"/>
                  </a:lnTo>
                  <a:lnTo>
                    <a:pt x="3097936" y="1562100"/>
                  </a:lnTo>
                  <a:lnTo>
                    <a:pt x="3116872" y="1562100"/>
                  </a:lnTo>
                  <a:lnTo>
                    <a:pt x="3121190" y="1574800"/>
                  </a:lnTo>
                  <a:lnTo>
                    <a:pt x="3118764" y="1574800"/>
                  </a:lnTo>
                  <a:lnTo>
                    <a:pt x="3119170" y="1587500"/>
                  </a:lnTo>
                  <a:lnTo>
                    <a:pt x="3116415" y="1587500"/>
                  </a:lnTo>
                  <a:lnTo>
                    <a:pt x="3118523" y="1600200"/>
                  </a:lnTo>
                  <a:lnTo>
                    <a:pt x="3124504" y="1600200"/>
                  </a:lnTo>
                  <a:lnTo>
                    <a:pt x="3125317" y="1612900"/>
                  </a:lnTo>
                  <a:lnTo>
                    <a:pt x="3128251" y="1612900"/>
                  </a:lnTo>
                  <a:lnTo>
                    <a:pt x="3130143" y="1600200"/>
                  </a:lnTo>
                  <a:lnTo>
                    <a:pt x="3132404" y="1612900"/>
                  </a:lnTo>
                  <a:lnTo>
                    <a:pt x="3130537" y="1612900"/>
                  </a:lnTo>
                  <a:lnTo>
                    <a:pt x="3128530" y="1625600"/>
                  </a:lnTo>
                  <a:lnTo>
                    <a:pt x="3127730" y="1638300"/>
                  </a:lnTo>
                  <a:lnTo>
                    <a:pt x="3126422" y="1638300"/>
                  </a:lnTo>
                  <a:lnTo>
                    <a:pt x="3125889" y="1625600"/>
                  </a:lnTo>
                  <a:lnTo>
                    <a:pt x="3125025" y="1631556"/>
                  </a:lnTo>
                  <a:lnTo>
                    <a:pt x="3123946" y="1625600"/>
                  </a:lnTo>
                  <a:lnTo>
                    <a:pt x="3117151" y="1625600"/>
                  </a:lnTo>
                  <a:lnTo>
                    <a:pt x="3116656" y="1637030"/>
                  </a:lnTo>
                  <a:lnTo>
                    <a:pt x="3116923" y="1625600"/>
                  </a:lnTo>
                  <a:lnTo>
                    <a:pt x="3108871" y="1625600"/>
                  </a:lnTo>
                  <a:lnTo>
                    <a:pt x="3108553" y="1625600"/>
                  </a:lnTo>
                  <a:lnTo>
                    <a:pt x="3108553" y="1631581"/>
                  </a:lnTo>
                  <a:lnTo>
                    <a:pt x="3108464" y="1638300"/>
                  </a:lnTo>
                  <a:lnTo>
                    <a:pt x="3108223" y="1638300"/>
                  </a:lnTo>
                  <a:lnTo>
                    <a:pt x="3108464" y="1633562"/>
                  </a:lnTo>
                  <a:lnTo>
                    <a:pt x="3108553" y="1631581"/>
                  </a:lnTo>
                  <a:lnTo>
                    <a:pt x="3108553" y="1625600"/>
                  </a:lnTo>
                  <a:lnTo>
                    <a:pt x="3095980" y="1625600"/>
                  </a:lnTo>
                  <a:lnTo>
                    <a:pt x="3096437" y="1612900"/>
                  </a:lnTo>
                  <a:lnTo>
                    <a:pt x="3095955" y="1612900"/>
                  </a:lnTo>
                  <a:lnTo>
                    <a:pt x="3093859" y="1600200"/>
                  </a:lnTo>
                  <a:lnTo>
                    <a:pt x="3092539" y="1587500"/>
                  </a:lnTo>
                  <a:lnTo>
                    <a:pt x="3042602" y="1587500"/>
                  </a:lnTo>
                  <a:lnTo>
                    <a:pt x="3041853" y="1574800"/>
                  </a:lnTo>
                  <a:lnTo>
                    <a:pt x="3035681" y="1587500"/>
                  </a:lnTo>
                  <a:lnTo>
                    <a:pt x="3026613" y="1587500"/>
                  </a:lnTo>
                  <a:lnTo>
                    <a:pt x="3026575" y="1574800"/>
                  </a:lnTo>
                  <a:lnTo>
                    <a:pt x="3026168" y="1587500"/>
                  </a:lnTo>
                  <a:lnTo>
                    <a:pt x="3025229" y="1574800"/>
                  </a:lnTo>
                  <a:lnTo>
                    <a:pt x="3025013" y="1587500"/>
                  </a:lnTo>
                  <a:lnTo>
                    <a:pt x="3020009" y="1587500"/>
                  </a:lnTo>
                  <a:lnTo>
                    <a:pt x="3019107" y="1574800"/>
                  </a:lnTo>
                  <a:lnTo>
                    <a:pt x="3011309" y="1574800"/>
                  </a:lnTo>
                  <a:lnTo>
                    <a:pt x="3011043" y="1587500"/>
                  </a:lnTo>
                  <a:lnTo>
                    <a:pt x="3005099" y="1587500"/>
                  </a:lnTo>
                  <a:lnTo>
                    <a:pt x="3000019" y="1574800"/>
                  </a:lnTo>
                  <a:lnTo>
                    <a:pt x="2952064" y="1574800"/>
                  </a:lnTo>
                  <a:lnTo>
                    <a:pt x="2951746" y="1562100"/>
                  </a:lnTo>
                  <a:lnTo>
                    <a:pt x="2931515" y="1562100"/>
                  </a:lnTo>
                  <a:lnTo>
                    <a:pt x="2931376" y="1549400"/>
                  </a:lnTo>
                  <a:lnTo>
                    <a:pt x="2927134" y="1549400"/>
                  </a:lnTo>
                  <a:lnTo>
                    <a:pt x="2927375" y="1536700"/>
                  </a:lnTo>
                  <a:lnTo>
                    <a:pt x="2938399" y="1536700"/>
                  </a:lnTo>
                  <a:lnTo>
                    <a:pt x="2937967" y="1524000"/>
                  </a:lnTo>
                  <a:lnTo>
                    <a:pt x="2947771" y="1524000"/>
                  </a:lnTo>
                  <a:lnTo>
                    <a:pt x="2937687" y="1511300"/>
                  </a:lnTo>
                  <a:lnTo>
                    <a:pt x="2937281" y="1511300"/>
                  </a:lnTo>
                  <a:lnTo>
                    <a:pt x="2938094" y="1498600"/>
                  </a:lnTo>
                  <a:lnTo>
                    <a:pt x="2943453" y="1498600"/>
                  </a:lnTo>
                  <a:lnTo>
                    <a:pt x="2939453" y="1485900"/>
                  </a:lnTo>
                  <a:lnTo>
                    <a:pt x="2936964" y="1485900"/>
                  </a:lnTo>
                  <a:lnTo>
                    <a:pt x="2936964" y="1511300"/>
                  </a:lnTo>
                  <a:lnTo>
                    <a:pt x="2934754" y="1511300"/>
                  </a:lnTo>
                  <a:lnTo>
                    <a:pt x="2935630" y="1498600"/>
                  </a:lnTo>
                  <a:lnTo>
                    <a:pt x="2936532" y="1498600"/>
                  </a:lnTo>
                  <a:lnTo>
                    <a:pt x="2936964" y="1511300"/>
                  </a:lnTo>
                  <a:lnTo>
                    <a:pt x="2936964" y="1485900"/>
                  </a:lnTo>
                  <a:lnTo>
                    <a:pt x="2929064" y="1485900"/>
                  </a:lnTo>
                  <a:lnTo>
                    <a:pt x="2926524" y="1473200"/>
                  </a:lnTo>
                  <a:lnTo>
                    <a:pt x="2921952" y="1473200"/>
                  </a:lnTo>
                  <a:lnTo>
                    <a:pt x="2925407" y="1460500"/>
                  </a:lnTo>
                  <a:lnTo>
                    <a:pt x="2923641" y="1460500"/>
                  </a:lnTo>
                  <a:lnTo>
                    <a:pt x="2923235" y="1447800"/>
                  </a:lnTo>
                  <a:lnTo>
                    <a:pt x="2926600" y="1447800"/>
                  </a:lnTo>
                  <a:lnTo>
                    <a:pt x="2923616" y="1435100"/>
                  </a:lnTo>
                  <a:lnTo>
                    <a:pt x="2934309" y="1435100"/>
                  </a:lnTo>
                  <a:lnTo>
                    <a:pt x="2937624" y="1422400"/>
                  </a:lnTo>
                  <a:lnTo>
                    <a:pt x="2935020" y="1422400"/>
                  </a:lnTo>
                  <a:lnTo>
                    <a:pt x="2935490" y="1409700"/>
                  </a:lnTo>
                  <a:lnTo>
                    <a:pt x="2939313" y="1409700"/>
                  </a:lnTo>
                  <a:lnTo>
                    <a:pt x="2938399" y="1397000"/>
                  </a:lnTo>
                  <a:lnTo>
                    <a:pt x="2939631" y="1384300"/>
                  </a:lnTo>
                  <a:lnTo>
                    <a:pt x="2942132" y="1384300"/>
                  </a:lnTo>
                  <a:lnTo>
                    <a:pt x="2946006" y="1371600"/>
                  </a:lnTo>
                  <a:lnTo>
                    <a:pt x="2952750" y="1371600"/>
                  </a:lnTo>
                  <a:lnTo>
                    <a:pt x="2950426" y="1358900"/>
                  </a:lnTo>
                  <a:lnTo>
                    <a:pt x="2946730" y="1358900"/>
                  </a:lnTo>
                  <a:lnTo>
                    <a:pt x="2939923" y="1346200"/>
                  </a:lnTo>
                  <a:lnTo>
                    <a:pt x="2942107" y="1346200"/>
                  </a:lnTo>
                  <a:lnTo>
                    <a:pt x="2942171" y="1333500"/>
                  </a:lnTo>
                  <a:lnTo>
                    <a:pt x="2939694" y="1333500"/>
                  </a:lnTo>
                  <a:lnTo>
                    <a:pt x="2936151" y="1320800"/>
                  </a:lnTo>
                  <a:lnTo>
                    <a:pt x="2942526" y="1320800"/>
                  </a:lnTo>
                  <a:lnTo>
                    <a:pt x="2944825" y="1308100"/>
                  </a:lnTo>
                  <a:lnTo>
                    <a:pt x="2942691" y="1308100"/>
                  </a:lnTo>
                  <a:lnTo>
                    <a:pt x="2937522" y="1295400"/>
                  </a:lnTo>
                  <a:lnTo>
                    <a:pt x="2932442" y="1295400"/>
                  </a:lnTo>
                  <a:lnTo>
                    <a:pt x="2928658" y="1282700"/>
                  </a:lnTo>
                  <a:lnTo>
                    <a:pt x="2926080" y="1282700"/>
                  </a:lnTo>
                  <a:lnTo>
                    <a:pt x="2926156" y="1270000"/>
                  </a:lnTo>
                  <a:lnTo>
                    <a:pt x="2928378" y="1270000"/>
                  </a:lnTo>
                  <a:lnTo>
                    <a:pt x="2928797" y="1282700"/>
                  </a:lnTo>
                  <a:lnTo>
                    <a:pt x="2929598" y="1273695"/>
                  </a:lnTo>
                  <a:lnTo>
                    <a:pt x="2929725" y="1282700"/>
                  </a:lnTo>
                  <a:lnTo>
                    <a:pt x="2931693" y="1282700"/>
                  </a:lnTo>
                  <a:lnTo>
                    <a:pt x="2937027" y="1270000"/>
                  </a:lnTo>
                  <a:lnTo>
                    <a:pt x="2929940" y="1270000"/>
                  </a:lnTo>
                  <a:lnTo>
                    <a:pt x="2925203" y="1257300"/>
                  </a:lnTo>
                  <a:lnTo>
                    <a:pt x="2911424" y="1257300"/>
                  </a:lnTo>
                  <a:lnTo>
                    <a:pt x="2910040" y="1244600"/>
                  </a:lnTo>
                  <a:lnTo>
                    <a:pt x="2898711" y="1244600"/>
                  </a:lnTo>
                  <a:lnTo>
                    <a:pt x="2894774" y="1257300"/>
                  </a:lnTo>
                  <a:lnTo>
                    <a:pt x="2891294" y="1257300"/>
                  </a:lnTo>
                  <a:lnTo>
                    <a:pt x="2906776" y="1308100"/>
                  </a:lnTo>
                  <a:lnTo>
                    <a:pt x="2913227" y="1346200"/>
                  </a:lnTo>
                  <a:lnTo>
                    <a:pt x="2904325" y="1397000"/>
                  </a:lnTo>
                  <a:lnTo>
                    <a:pt x="2873756" y="1435100"/>
                  </a:lnTo>
                  <a:lnTo>
                    <a:pt x="2858528" y="1435100"/>
                  </a:lnTo>
                  <a:lnTo>
                    <a:pt x="2841358" y="1447800"/>
                  </a:lnTo>
                  <a:lnTo>
                    <a:pt x="2825724" y="1460500"/>
                  </a:lnTo>
                  <a:lnTo>
                    <a:pt x="2815094" y="1473200"/>
                  </a:lnTo>
                  <a:lnTo>
                    <a:pt x="2816491" y="1473200"/>
                  </a:lnTo>
                  <a:lnTo>
                    <a:pt x="2819108" y="1485900"/>
                  </a:lnTo>
                  <a:lnTo>
                    <a:pt x="2817965" y="1498600"/>
                  </a:lnTo>
                  <a:lnTo>
                    <a:pt x="2814663" y="1498600"/>
                  </a:lnTo>
                  <a:lnTo>
                    <a:pt x="2810776" y="1511300"/>
                  </a:lnTo>
                  <a:lnTo>
                    <a:pt x="2808274" y="1511300"/>
                  </a:lnTo>
                  <a:lnTo>
                    <a:pt x="2805061" y="1524000"/>
                  </a:lnTo>
                  <a:lnTo>
                    <a:pt x="2803360" y="1524000"/>
                  </a:lnTo>
                  <a:lnTo>
                    <a:pt x="2794457" y="1536700"/>
                  </a:lnTo>
                  <a:lnTo>
                    <a:pt x="2790634" y="1536700"/>
                  </a:lnTo>
                  <a:lnTo>
                    <a:pt x="2788818" y="1549400"/>
                  </a:lnTo>
                  <a:lnTo>
                    <a:pt x="2793149" y="1549400"/>
                  </a:lnTo>
                  <a:lnTo>
                    <a:pt x="2806966" y="1562100"/>
                  </a:lnTo>
                  <a:lnTo>
                    <a:pt x="2822206" y="1574800"/>
                  </a:lnTo>
                  <a:lnTo>
                    <a:pt x="2830817" y="1600200"/>
                  </a:lnTo>
                  <a:lnTo>
                    <a:pt x="2834652" y="1612900"/>
                  </a:lnTo>
                  <a:lnTo>
                    <a:pt x="2841371" y="1625600"/>
                  </a:lnTo>
                  <a:lnTo>
                    <a:pt x="2846501" y="1625600"/>
                  </a:lnTo>
                  <a:lnTo>
                    <a:pt x="2845600" y="1638300"/>
                  </a:lnTo>
                  <a:lnTo>
                    <a:pt x="2844215" y="1638300"/>
                  </a:lnTo>
                  <a:lnTo>
                    <a:pt x="2846197" y="1651000"/>
                  </a:lnTo>
                  <a:lnTo>
                    <a:pt x="2850883" y="1651000"/>
                  </a:lnTo>
                  <a:lnTo>
                    <a:pt x="2855366" y="1663700"/>
                  </a:lnTo>
                  <a:lnTo>
                    <a:pt x="2860103" y="1663700"/>
                  </a:lnTo>
                  <a:lnTo>
                    <a:pt x="2864358" y="1676400"/>
                  </a:lnTo>
                  <a:lnTo>
                    <a:pt x="2871495" y="1689100"/>
                  </a:lnTo>
                  <a:lnTo>
                    <a:pt x="2873641" y="1701800"/>
                  </a:lnTo>
                  <a:lnTo>
                    <a:pt x="2870631" y="1727200"/>
                  </a:lnTo>
                  <a:lnTo>
                    <a:pt x="2862275" y="1739900"/>
                  </a:lnTo>
                  <a:lnTo>
                    <a:pt x="2858020" y="1752600"/>
                  </a:lnTo>
                  <a:lnTo>
                    <a:pt x="2851340" y="1765300"/>
                  </a:lnTo>
                  <a:lnTo>
                    <a:pt x="2844431" y="1765300"/>
                  </a:lnTo>
                  <a:lnTo>
                    <a:pt x="2839491" y="1778000"/>
                  </a:lnTo>
                  <a:lnTo>
                    <a:pt x="2838716" y="1778000"/>
                  </a:lnTo>
                  <a:lnTo>
                    <a:pt x="2837154" y="1790700"/>
                  </a:lnTo>
                  <a:lnTo>
                    <a:pt x="2842450" y="1790700"/>
                  </a:lnTo>
                  <a:lnTo>
                    <a:pt x="2843339" y="1803400"/>
                  </a:lnTo>
                  <a:lnTo>
                    <a:pt x="2842069" y="1803400"/>
                  </a:lnTo>
                  <a:lnTo>
                    <a:pt x="2840190" y="1816100"/>
                  </a:lnTo>
                  <a:lnTo>
                    <a:pt x="2844304" y="1816100"/>
                  </a:lnTo>
                  <a:lnTo>
                    <a:pt x="2839593" y="1828800"/>
                  </a:lnTo>
                  <a:lnTo>
                    <a:pt x="2837764" y="1828800"/>
                  </a:lnTo>
                  <a:lnTo>
                    <a:pt x="2837484" y="1841500"/>
                  </a:lnTo>
                  <a:lnTo>
                    <a:pt x="2831096" y="1841500"/>
                  </a:lnTo>
                  <a:lnTo>
                    <a:pt x="2830855" y="1854200"/>
                  </a:lnTo>
                  <a:lnTo>
                    <a:pt x="2829483" y="1854200"/>
                  </a:lnTo>
                  <a:lnTo>
                    <a:pt x="2832150" y="1866900"/>
                  </a:lnTo>
                  <a:lnTo>
                    <a:pt x="2833852" y="1866900"/>
                  </a:lnTo>
                  <a:lnTo>
                    <a:pt x="2836214" y="1879600"/>
                  </a:lnTo>
                  <a:lnTo>
                    <a:pt x="2840939" y="1879600"/>
                  </a:lnTo>
                  <a:lnTo>
                    <a:pt x="2845930" y="1892300"/>
                  </a:lnTo>
                  <a:lnTo>
                    <a:pt x="2849372" y="1892300"/>
                  </a:lnTo>
                  <a:lnTo>
                    <a:pt x="2851797" y="1905000"/>
                  </a:lnTo>
                  <a:lnTo>
                    <a:pt x="2853740" y="1917700"/>
                  </a:lnTo>
                  <a:lnTo>
                    <a:pt x="2853893" y="1930400"/>
                  </a:lnTo>
                  <a:lnTo>
                    <a:pt x="2850426" y="1943100"/>
                  </a:lnTo>
                  <a:lnTo>
                    <a:pt x="2847467" y="1955800"/>
                  </a:lnTo>
                  <a:lnTo>
                    <a:pt x="2849130" y="1955800"/>
                  </a:lnTo>
                  <a:lnTo>
                    <a:pt x="2851607" y="1968500"/>
                  </a:lnTo>
                  <a:lnTo>
                    <a:pt x="2856776" y="1968500"/>
                  </a:lnTo>
                  <a:lnTo>
                    <a:pt x="2864777" y="1981200"/>
                  </a:lnTo>
                  <a:lnTo>
                    <a:pt x="2869527" y="1968500"/>
                  </a:lnTo>
                  <a:lnTo>
                    <a:pt x="2931134" y="1968500"/>
                  </a:lnTo>
                  <a:lnTo>
                    <a:pt x="2931388" y="1955800"/>
                  </a:lnTo>
                  <a:lnTo>
                    <a:pt x="2943009" y="1955800"/>
                  </a:lnTo>
                  <a:lnTo>
                    <a:pt x="2942767" y="1943100"/>
                  </a:lnTo>
                  <a:lnTo>
                    <a:pt x="2999613" y="1943100"/>
                  </a:lnTo>
                  <a:lnTo>
                    <a:pt x="3004680" y="1955800"/>
                  </a:lnTo>
                  <a:lnTo>
                    <a:pt x="3022917" y="1955800"/>
                  </a:lnTo>
                  <a:lnTo>
                    <a:pt x="3025991" y="1968500"/>
                  </a:lnTo>
                  <a:lnTo>
                    <a:pt x="3025432" y="1955800"/>
                  </a:lnTo>
                  <a:lnTo>
                    <a:pt x="3031363" y="1955800"/>
                  </a:lnTo>
                  <a:lnTo>
                    <a:pt x="3032175" y="1968500"/>
                  </a:lnTo>
                  <a:lnTo>
                    <a:pt x="3035465" y="1968500"/>
                  </a:lnTo>
                  <a:lnTo>
                    <a:pt x="3041751" y="1981200"/>
                  </a:lnTo>
                  <a:lnTo>
                    <a:pt x="3064167" y="1981200"/>
                  </a:lnTo>
                  <a:lnTo>
                    <a:pt x="3066326" y="1993900"/>
                  </a:lnTo>
                  <a:lnTo>
                    <a:pt x="3088475" y="1993900"/>
                  </a:lnTo>
                  <a:lnTo>
                    <a:pt x="3094177" y="2006600"/>
                  </a:lnTo>
                  <a:lnTo>
                    <a:pt x="3091777" y="2006600"/>
                  </a:lnTo>
                  <a:lnTo>
                    <a:pt x="3092246" y="2019300"/>
                  </a:lnTo>
                  <a:lnTo>
                    <a:pt x="3095040" y="2019300"/>
                  </a:lnTo>
                  <a:lnTo>
                    <a:pt x="3096514" y="2032000"/>
                  </a:lnTo>
                  <a:lnTo>
                    <a:pt x="3096806" y="2032000"/>
                  </a:lnTo>
                  <a:lnTo>
                    <a:pt x="3095587" y="2044700"/>
                  </a:lnTo>
                  <a:lnTo>
                    <a:pt x="3095167" y="2044700"/>
                  </a:lnTo>
                  <a:lnTo>
                    <a:pt x="3095688" y="2057400"/>
                  </a:lnTo>
                  <a:lnTo>
                    <a:pt x="3099282" y="2057400"/>
                  </a:lnTo>
                  <a:lnTo>
                    <a:pt x="3098952" y="2070100"/>
                  </a:lnTo>
                  <a:lnTo>
                    <a:pt x="3100971" y="2070100"/>
                  </a:lnTo>
                  <a:lnTo>
                    <a:pt x="3102787" y="2057400"/>
                  </a:lnTo>
                  <a:lnTo>
                    <a:pt x="3111182" y="2057400"/>
                  </a:lnTo>
                  <a:lnTo>
                    <a:pt x="3109772" y="2070100"/>
                  </a:lnTo>
                  <a:lnTo>
                    <a:pt x="3107042" y="2070100"/>
                  </a:lnTo>
                  <a:lnTo>
                    <a:pt x="3108401" y="2082800"/>
                  </a:lnTo>
                  <a:lnTo>
                    <a:pt x="3109341" y="2082800"/>
                  </a:lnTo>
                  <a:lnTo>
                    <a:pt x="3114840" y="2095500"/>
                  </a:lnTo>
                  <a:lnTo>
                    <a:pt x="3120847" y="2095500"/>
                  </a:lnTo>
                  <a:lnTo>
                    <a:pt x="3121202" y="2108200"/>
                  </a:lnTo>
                  <a:lnTo>
                    <a:pt x="3120860" y="2095500"/>
                  </a:lnTo>
                  <a:lnTo>
                    <a:pt x="3121088" y="2095500"/>
                  </a:lnTo>
                  <a:lnTo>
                    <a:pt x="3121393" y="2108200"/>
                  </a:lnTo>
                  <a:lnTo>
                    <a:pt x="3121202" y="2108200"/>
                  </a:lnTo>
                  <a:lnTo>
                    <a:pt x="3106102" y="2108200"/>
                  </a:lnTo>
                  <a:lnTo>
                    <a:pt x="3100438" y="2120900"/>
                  </a:lnTo>
                  <a:lnTo>
                    <a:pt x="3090621" y="2120900"/>
                  </a:lnTo>
                  <a:lnTo>
                    <a:pt x="3090621" y="2159000"/>
                  </a:lnTo>
                  <a:lnTo>
                    <a:pt x="3090151" y="2171700"/>
                  </a:lnTo>
                  <a:lnTo>
                    <a:pt x="3089618" y="2171700"/>
                  </a:lnTo>
                  <a:lnTo>
                    <a:pt x="3088779" y="2159000"/>
                  </a:lnTo>
                  <a:lnTo>
                    <a:pt x="3090621" y="2159000"/>
                  </a:lnTo>
                  <a:lnTo>
                    <a:pt x="3090621" y="2120900"/>
                  </a:lnTo>
                  <a:lnTo>
                    <a:pt x="3088271" y="2120900"/>
                  </a:lnTo>
                  <a:lnTo>
                    <a:pt x="3085490" y="2133600"/>
                  </a:lnTo>
                  <a:lnTo>
                    <a:pt x="3084538" y="2133600"/>
                  </a:lnTo>
                  <a:lnTo>
                    <a:pt x="3085693" y="2146300"/>
                  </a:lnTo>
                  <a:lnTo>
                    <a:pt x="3085185" y="2146300"/>
                  </a:lnTo>
                  <a:lnTo>
                    <a:pt x="3080575" y="2159000"/>
                  </a:lnTo>
                  <a:lnTo>
                    <a:pt x="3087052" y="2159000"/>
                  </a:lnTo>
                  <a:lnTo>
                    <a:pt x="3084576" y="2171700"/>
                  </a:lnTo>
                  <a:lnTo>
                    <a:pt x="3082810" y="2171700"/>
                  </a:lnTo>
                  <a:lnTo>
                    <a:pt x="3082988" y="2184400"/>
                  </a:lnTo>
                  <a:lnTo>
                    <a:pt x="3081007" y="2184400"/>
                  </a:lnTo>
                  <a:lnTo>
                    <a:pt x="3085846" y="2197100"/>
                  </a:lnTo>
                  <a:lnTo>
                    <a:pt x="3101022" y="2197100"/>
                  </a:lnTo>
                  <a:lnTo>
                    <a:pt x="3101289" y="2197100"/>
                  </a:lnTo>
                  <a:lnTo>
                    <a:pt x="3101187" y="2194102"/>
                  </a:lnTo>
                  <a:lnTo>
                    <a:pt x="3100832" y="2184400"/>
                  </a:lnTo>
                  <a:lnTo>
                    <a:pt x="3101695" y="2184400"/>
                  </a:lnTo>
                  <a:lnTo>
                    <a:pt x="3101403" y="2189861"/>
                  </a:lnTo>
                  <a:lnTo>
                    <a:pt x="3101289" y="2197100"/>
                  </a:lnTo>
                  <a:lnTo>
                    <a:pt x="3107944" y="2197100"/>
                  </a:lnTo>
                  <a:lnTo>
                    <a:pt x="3106851" y="2209800"/>
                  </a:lnTo>
                  <a:lnTo>
                    <a:pt x="3110839" y="2209800"/>
                  </a:lnTo>
                  <a:lnTo>
                    <a:pt x="3111309" y="2197100"/>
                  </a:lnTo>
                  <a:lnTo>
                    <a:pt x="3112376" y="2209800"/>
                  </a:lnTo>
                  <a:lnTo>
                    <a:pt x="3112871" y="2197100"/>
                  </a:lnTo>
                  <a:lnTo>
                    <a:pt x="3116796" y="2197100"/>
                  </a:lnTo>
                  <a:lnTo>
                    <a:pt x="3121545" y="2209800"/>
                  </a:lnTo>
                  <a:lnTo>
                    <a:pt x="3132696" y="2209800"/>
                  </a:lnTo>
                  <a:lnTo>
                    <a:pt x="3134855" y="2197100"/>
                  </a:lnTo>
                  <a:lnTo>
                    <a:pt x="3139427" y="2209800"/>
                  </a:lnTo>
                  <a:lnTo>
                    <a:pt x="3140887" y="2209800"/>
                  </a:lnTo>
                  <a:lnTo>
                    <a:pt x="3138982" y="2197100"/>
                  </a:lnTo>
                  <a:lnTo>
                    <a:pt x="3144189" y="2208453"/>
                  </a:lnTo>
                  <a:lnTo>
                    <a:pt x="3144278" y="2209800"/>
                  </a:lnTo>
                  <a:lnTo>
                    <a:pt x="3144418" y="2208961"/>
                  </a:lnTo>
                  <a:lnTo>
                    <a:pt x="3144482" y="2208479"/>
                  </a:lnTo>
                  <a:lnTo>
                    <a:pt x="3146387" y="2197100"/>
                  </a:lnTo>
                  <a:lnTo>
                    <a:pt x="3146069" y="2209800"/>
                  </a:lnTo>
                  <a:lnTo>
                    <a:pt x="3149384" y="2209800"/>
                  </a:lnTo>
                  <a:lnTo>
                    <a:pt x="3153092" y="2222500"/>
                  </a:lnTo>
                  <a:lnTo>
                    <a:pt x="3142869" y="2222500"/>
                  </a:lnTo>
                  <a:lnTo>
                    <a:pt x="3133394" y="2235200"/>
                  </a:lnTo>
                  <a:lnTo>
                    <a:pt x="3132696" y="2222500"/>
                  </a:lnTo>
                  <a:lnTo>
                    <a:pt x="3113633" y="2222500"/>
                  </a:lnTo>
                  <a:lnTo>
                    <a:pt x="3103638" y="2209800"/>
                  </a:lnTo>
                  <a:lnTo>
                    <a:pt x="3092361" y="2209800"/>
                  </a:lnTo>
                  <a:lnTo>
                    <a:pt x="3082137" y="2197100"/>
                  </a:lnTo>
                  <a:lnTo>
                    <a:pt x="3075343" y="2197100"/>
                  </a:lnTo>
                  <a:lnTo>
                    <a:pt x="3076232" y="2184400"/>
                  </a:lnTo>
                  <a:lnTo>
                    <a:pt x="3068459" y="2197100"/>
                  </a:lnTo>
                  <a:lnTo>
                    <a:pt x="3061284" y="2197100"/>
                  </a:lnTo>
                  <a:lnTo>
                    <a:pt x="3059785" y="2184400"/>
                  </a:lnTo>
                  <a:lnTo>
                    <a:pt x="3069183" y="2184400"/>
                  </a:lnTo>
                  <a:lnTo>
                    <a:pt x="3069399" y="2171700"/>
                  </a:lnTo>
                  <a:lnTo>
                    <a:pt x="3054019" y="2171700"/>
                  </a:lnTo>
                  <a:lnTo>
                    <a:pt x="3050857" y="2184400"/>
                  </a:lnTo>
                  <a:lnTo>
                    <a:pt x="3043872" y="2184400"/>
                  </a:lnTo>
                  <a:lnTo>
                    <a:pt x="3039922" y="2171700"/>
                  </a:lnTo>
                  <a:lnTo>
                    <a:pt x="3035185" y="2184400"/>
                  </a:lnTo>
                  <a:lnTo>
                    <a:pt x="3013964" y="2184400"/>
                  </a:lnTo>
                  <a:lnTo>
                    <a:pt x="3011665" y="2171700"/>
                  </a:lnTo>
                  <a:lnTo>
                    <a:pt x="3006102" y="2171700"/>
                  </a:lnTo>
                  <a:lnTo>
                    <a:pt x="3005264" y="2159000"/>
                  </a:lnTo>
                  <a:lnTo>
                    <a:pt x="3000451" y="2159000"/>
                  </a:lnTo>
                  <a:lnTo>
                    <a:pt x="2998584" y="2146300"/>
                  </a:lnTo>
                  <a:lnTo>
                    <a:pt x="2996158" y="2159000"/>
                  </a:lnTo>
                  <a:lnTo>
                    <a:pt x="2982163" y="2159000"/>
                  </a:lnTo>
                  <a:lnTo>
                    <a:pt x="2976727" y="2146300"/>
                  </a:lnTo>
                  <a:lnTo>
                    <a:pt x="2969628" y="2146300"/>
                  </a:lnTo>
                  <a:lnTo>
                    <a:pt x="2968053" y="2133600"/>
                  </a:lnTo>
                  <a:lnTo>
                    <a:pt x="2961817" y="2133600"/>
                  </a:lnTo>
                  <a:lnTo>
                    <a:pt x="2957004" y="2120900"/>
                  </a:lnTo>
                  <a:lnTo>
                    <a:pt x="2949994" y="2120900"/>
                  </a:lnTo>
                  <a:lnTo>
                    <a:pt x="2949054" y="2108200"/>
                  </a:lnTo>
                  <a:lnTo>
                    <a:pt x="2950108" y="2108200"/>
                  </a:lnTo>
                  <a:lnTo>
                    <a:pt x="2951543" y="2095500"/>
                  </a:lnTo>
                  <a:lnTo>
                    <a:pt x="2951772" y="2095500"/>
                  </a:lnTo>
                  <a:lnTo>
                    <a:pt x="2947784" y="2082800"/>
                  </a:lnTo>
                  <a:lnTo>
                    <a:pt x="2949879" y="2082800"/>
                  </a:lnTo>
                  <a:lnTo>
                    <a:pt x="2947225" y="2070100"/>
                  </a:lnTo>
                  <a:lnTo>
                    <a:pt x="2945066" y="2057400"/>
                  </a:lnTo>
                  <a:lnTo>
                    <a:pt x="2962491" y="2057400"/>
                  </a:lnTo>
                  <a:lnTo>
                    <a:pt x="2962884" y="2070100"/>
                  </a:lnTo>
                  <a:lnTo>
                    <a:pt x="2998089" y="2070100"/>
                  </a:lnTo>
                  <a:lnTo>
                    <a:pt x="2997619" y="2057400"/>
                  </a:lnTo>
                  <a:lnTo>
                    <a:pt x="3002762" y="2057400"/>
                  </a:lnTo>
                  <a:lnTo>
                    <a:pt x="3004045" y="2044700"/>
                  </a:lnTo>
                  <a:lnTo>
                    <a:pt x="3007233" y="2044700"/>
                  </a:lnTo>
                  <a:lnTo>
                    <a:pt x="3008922" y="2032000"/>
                  </a:lnTo>
                  <a:lnTo>
                    <a:pt x="3004616" y="2032000"/>
                  </a:lnTo>
                  <a:lnTo>
                    <a:pt x="3000476" y="2019300"/>
                  </a:lnTo>
                  <a:lnTo>
                    <a:pt x="2989999" y="2019300"/>
                  </a:lnTo>
                  <a:lnTo>
                    <a:pt x="2988716" y="2006600"/>
                  </a:lnTo>
                  <a:lnTo>
                    <a:pt x="2972054" y="2006600"/>
                  </a:lnTo>
                  <a:lnTo>
                    <a:pt x="2972117" y="1993900"/>
                  </a:lnTo>
                  <a:lnTo>
                    <a:pt x="2971304" y="1993900"/>
                  </a:lnTo>
                  <a:lnTo>
                    <a:pt x="2965475" y="2006600"/>
                  </a:lnTo>
                  <a:lnTo>
                    <a:pt x="2932099" y="2006600"/>
                  </a:lnTo>
                  <a:lnTo>
                    <a:pt x="2913088" y="2019300"/>
                  </a:lnTo>
                  <a:lnTo>
                    <a:pt x="2897327" y="2032000"/>
                  </a:lnTo>
                  <a:lnTo>
                    <a:pt x="2891078" y="2044700"/>
                  </a:lnTo>
                  <a:lnTo>
                    <a:pt x="2892323" y="2057400"/>
                  </a:lnTo>
                  <a:lnTo>
                    <a:pt x="2893047" y="2070100"/>
                  </a:lnTo>
                  <a:lnTo>
                    <a:pt x="2891155" y="2082800"/>
                  </a:lnTo>
                  <a:lnTo>
                    <a:pt x="2884551" y="2095500"/>
                  </a:lnTo>
                  <a:lnTo>
                    <a:pt x="2889631" y="2095500"/>
                  </a:lnTo>
                  <a:lnTo>
                    <a:pt x="2892895" y="2108200"/>
                  </a:lnTo>
                  <a:lnTo>
                    <a:pt x="2899295" y="2108200"/>
                  </a:lnTo>
                  <a:lnTo>
                    <a:pt x="2902470" y="2120900"/>
                  </a:lnTo>
                  <a:lnTo>
                    <a:pt x="2905544" y="2120900"/>
                  </a:lnTo>
                  <a:lnTo>
                    <a:pt x="2908198" y="2133600"/>
                  </a:lnTo>
                  <a:lnTo>
                    <a:pt x="2910560" y="2133600"/>
                  </a:lnTo>
                  <a:lnTo>
                    <a:pt x="2912783" y="2146300"/>
                  </a:lnTo>
                  <a:lnTo>
                    <a:pt x="2915780" y="2146300"/>
                  </a:lnTo>
                  <a:lnTo>
                    <a:pt x="2917253" y="2159000"/>
                  </a:lnTo>
                  <a:lnTo>
                    <a:pt x="2917507" y="2159000"/>
                  </a:lnTo>
                  <a:lnTo>
                    <a:pt x="2916834" y="2171700"/>
                  </a:lnTo>
                  <a:lnTo>
                    <a:pt x="2917317" y="2171700"/>
                  </a:lnTo>
                  <a:lnTo>
                    <a:pt x="2917012" y="2184400"/>
                  </a:lnTo>
                  <a:lnTo>
                    <a:pt x="2913824" y="2209800"/>
                  </a:lnTo>
                  <a:lnTo>
                    <a:pt x="2901708" y="2222500"/>
                  </a:lnTo>
                  <a:lnTo>
                    <a:pt x="2886151" y="2235200"/>
                  </a:lnTo>
                  <a:lnTo>
                    <a:pt x="2872625" y="2260600"/>
                  </a:lnTo>
                  <a:lnTo>
                    <a:pt x="2869527" y="2260600"/>
                  </a:lnTo>
                  <a:lnTo>
                    <a:pt x="2866390" y="2273300"/>
                  </a:lnTo>
                  <a:lnTo>
                    <a:pt x="2863989" y="2273300"/>
                  </a:lnTo>
                  <a:lnTo>
                    <a:pt x="2866644" y="2286000"/>
                  </a:lnTo>
                  <a:lnTo>
                    <a:pt x="2866059" y="2286000"/>
                  </a:lnTo>
                  <a:lnTo>
                    <a:pt x="2864764" y="2298700"/>
                  </a:lnTo>
                  <a:lnTo>
                    <a:pt x="2865285" y="2311400"/>
                  </a:lnTo>
                  <a:lnTo>
                    <a:pt x="2862770" y="2311400"/>
                  </a:lnTo>
                  <a:lnTo>
                    <a:pt x="2861894" y="2324100"/>
                  </a:lnTo>
                  <a:lnTo>
                    <a:pt x="2851543" y="2324100"/>
                  </a:lnTo>
                  <a:lnTo>
                    <a:pt x="2846794" y="2336800"/>
                  </a:lnTo>
                  <a:lnTo>
                    <a:pt x="2843657" y="2336800"/>
                  </a:lnTo>
                  <a:lnTo>
                    <a:pt x="2843479" y="2349500"/>
                  </a:lnTo>
                  <a:lnTo>
                    <a:pt x="2827363" y="2349500"/>
                  </a:lnTo>
                  <a:lnTo>
                    <a:pt x="2818333" y="2362200"/>
                  </a:lnTo>
                  <a:lnTo>
                    <a:pt x="2806776" y="2362200"/>
                  </a:lnTo>
                  <a:lnTo>
                    <a:pt x="2809798" y="2374900"/>
                  </a:lnTo>
                  <a:lnTo>
                    <a:pt x="2798267" y="2374900"/>
                  </a:lnTo>
                  <a:lnTo>
                    <a:pt x="2791879" y="2387600"/>
                  </a:lnTo>
                  <a:lnTo>
                    <a:pt x="2775635" y="2387600"/>
                  </a:lnTo>
                  <a:lnTo>
                    <a:pt x="2774035" y="2400300"/>
                  </a:lnTo>
                  <a:lnTo>
                    <a:pt x="2770632" y="2400300"/>
                  </a:lnTo>
                  <a:lnTo>
                    <a:pt x="2769882" y="2413000"/>
                  </a:lnTo>
                  <a:lnTo>
                    <a:pt x="2773870" y="2413000"/>
                  </a:lnTo>
                  <a:lnTo>
                    <a:pt x="2773921" y="2425700"/>
                  </a:lnTo>
                  <a:lnTo>
                    <a:pt x="2767558" y="2425700"/>
                  </a:lnTo>
                  <a:lnTo>
                    <a:pt x="2767190" y="2438400"/>
                  </a:lnTo>
                  <a:lnTo>
                    <a:pt x="2766720" y="2438400"/>
                  </a:lnTo>
                  <a:lnTo>
                    <a:pt x="2767292" y="2425700"/>
                  </a:lnTo>
                  <a:lnTo>
                    <a:pt x="2765996" y="2425700"/>
                  </a:lnTo>
                  <a:lnTo>
                    <a:pt x="2766364" y="2438400"/>
                  </a:lnTo>
                  <a:lnTo>
                    <a:pt x="2750350" y="2438400"/>
                  </a:lnTo>
                  <a:lnTo>
                    <a:pt x="2748267" y="2451100"/>
                  </a:lnTo>
                  <a:lnTo>
                    <a:pt x="2748292" y="2438400"/>
                  </a:lnTo>
                  <a:lnTo>
                    <a:pt x="2729001" y="2438400"/>
                  </a:lnTo>
                  <a:lnTo>
                    <a:pt x="2726194" y="2425700"/>
                  </a:lnTo>
                  <a:lnTo>
                    <a:pt x="2722727" y="2425700"/>
                  </a:lnTo>
                  <a:lnTo>
                    <a:pt x="2722829" y="2438400"/>
                  </a:lnTo>
                  <a:lnTo>
                    <a:pt x="2719362" y="2425700"/>
                  </a:lnTo>
                  <a:lnTo>
                    <a:pt x="2617317" y="2425700"/>
                  </a:lnTo>
                  <a:lnTo>
                    <a:pt x="2613952" y="2413000"/>
                  </a:lnTo>
                  <a:lnTo>
                    <a:pt x="2588018" y="2413000"/>
                  </a:lnTo>
                  <a:lnTo>
                    <a:pt x="2582176" y="2400300"/>
                  </a:lnTo>
                  <a:lnTo>
                    <a:pt x="2575102" y="2400300"/>
                  </a:lnTo>
                  <a:lnTo>
                    <a:pt x="2571013" y="2387600"/>
                  </a:lnTo>
                  <a:lnTo>
                    <a:pt x="2567330" y="2400300"/>
                  </a:lnTo>
                  <a:lnTo>
                    <a:pt x="2564244" y="2400300"/>
                  </a:lnTo>
                  <a:lnTo>
                    <a:pt x="2559862" y="2387600"/>
                  </a:lnTo>
                  <a:lnTo>
                    <a:pt x="2561259" y="2387600"/>
                  </a:lnTo>
                  <a:lnTo>
                    <a:pt x="2559850" y="2374900"/>
                  </a:lnTo>
                  <a:lnTo>
                    <a:pt x="2561348" y="2374900"/>
                  </a:lnTo>
                  <a:lnTo>
                    <a:pt x="2569502" y="2362200"/>
                  </a:lnTo>
                  <a:lnTo>
                    <a:pt x="2556141" y="2362200"/>
                  </a:lnTo>
                  <a:lnTo>
                    <a:pt x="2555316" y="2349500"/>
                  </a:lnTo>
                  <a:lnTo>
                    <a:pt x="2566327" y="2349500"/>
                  </a:lnTo>
                  <a:lnTo>
                    <a:pt x="2566174" y="2336800"/>
                  </a:lnTo>
                  <a:lnTo>
                    <a:pt x="2572004" y="2336800"/>
                  </a:lnTo>
                  <a:lnTo>
                    <a:pt x="2570848" y="2349500"/>
                  </a:lnTo>
                  <a:lnTo>
                    <a:pt x="2598928" y="2349500"/>
                  </a:lnTo>
                  <a:lnTo>
                    <a:pt x="2600198" y="2362200"/>
                  </a:lnTo>
                  <a:lnTo>
                    <a:pt x="2605328" y="2362200"/>
                  </a:lnTo>
                  <a:lnTo>
                    <a:pt x="2603677" y="2349500"/>
                  </a:lnTo>
                  <a:lnTo>
                    <a:pt x="2604960" y="2349500"/>
                  </a:lnTo>
                  <a:lnTo>
                    <a:pt x="2605379" y="2362200"/>
                  </a:lnTo>
                  <a:lnTo>
                    <a:pt x="2608910" y="2362200"/>
                  </a:lnTo>
                  <a:lnTo>
                    <a:pt x="2610408" y="2349500"/>
                  </a:lnTo>
                  <a:lnTo>
                    <a:pt x="2612009" y="2362200"/>
                  </a:lnTo>
                  <a:lnTo>
                    <a:pt x="2615019" y="2362200"/>
                  </a:lnTo>
                  <a:lnTo>
                    <a:pt x="2615895" y="2349500"/>
                  </a:lnTo>
                  <a:lnTo>
                    <a:pt x="2622258" y="2349500"/>
                  </a:lnTo>
                  <a:lnTo>
                    <a:pt x="2620670" y="2362200"/>
                  </a:lnTo>
                  <a:lnTo>
                    <a:pt x="2672880" y="2362200"/>
                  </a:lnTo>
                  <a:lnTo>
                    <a:pt x="2673540" y="2349500"/>
                  </a:lnTo>
                  <a:lnTo>
                    <a:pt x="2700185" y="2349500"/>
                  </a:lnTo>
                  <a:lnTo>
                    <a:pt x="2700578" y="2336800"/>
                  </a:lnTo>
                  <a:lnTo>
                    <a:pt x="2704554" y="2336800"/>
                  </a:lnTo>
                  <a:lnTo>
                    <a:pt x="2708745" y="2324100"/>
                  </a:lnTo>
                  <a:lnTo>
                    <a:pt x="2711018" y="2324100"/>
                  </a:lnTo>
                  <a:lnTo>
                    <a:pt x="2713202" y="2336800"/>
                  </a:lnTo>
                  <a:lnTo>
                    <a:pt x="2733306" y="2336800"/>
                  </a:lnTo>
                  <a:lnTo>
                    <a:pt x="2731439" y="2324100"/>
                  </a:lnTo>
                  <a:lnTo>
                    <a:pt x="2742882" y="2324100"/>
                  </a:lnTo>
                  <a:lnTo>
                    <a:pt x="2741942" y="2311400"/>
                  </a:lnTo>
                  <a:lnTo>
                    <a:pt x="2741447" y="2298700"/>
                  </a:lnTo>
                  <a:lnTo>
                    <a:pt x="2741193" y="2311400"/>
                  </a:lnTo>
                  <a:lnTo>
                    <a:pt x="2739758" y="2311400"/>
                  </a:lnTo>
                  <a:lnTo>
                    <a:pt x="2739669" y="2298700"/>
                  </a:lnTo>
                  <a:lnTo>
                    <a:pt x="2741447" y="2298700"/>
                  </a:lnTo>
                  <a:lnTo>
                    <a:pt x="2743009" y="2298700"/>
                  </a:lnTo>
                  <a:lnTo>
                    <a:pt x="2742158" y="2311400"/>
                  </a:lnTo>
                  <a:lnTo>
                    <a:pt x="2743847" y="2311400"/>
                  </a:lnTo>
                  <a:lnTo>
                    <a:pt x="2743860" y="2298700"/>
                  </a:lnTo>
                  <a:lnTo>
                    <a:pt x="2754846" y="2298700"/>
                  </a:lnTo>
                  <a:lnTo>
                    <a:pt x="2755557" y="2298700"/>
                  </a:lnTo>
                  <a:lnTo>
                    <a:pt x="2760319" y="2298700"/>
                  </a:lnTo>
                  <a:lnTo>
                    <a:pt x="2757576" y="2286000"/>
                  </a:lnTo>
                  <a:lnTo>
                    <a:pt x="2754541" y="2286000"/>
                  </a:lnTo>
                  <a:lnTo>
                    <a:pt x="2754719" y="2293264"/>
                  </a:lnTo>
                  <a:lnTo>
                    <a:pt x="2753588" y="2286000"/>
                  </a:lnTo>
                  <a:lnTo>
                    <a:pt x="2746997" y="2286000"/>
                  </a:lnTo>
                  <a:lnTo>
                    <a:pt x="2747213" y="2273300"/>
                  </a:lnTo>
                  <a:lnTo>
                    <a:pt x="2770594" y="2273300"/>
                  </a:lnTo>
                  <a:lnTo>
                    <a:pt x="2770962" y="2260600"/>
                  </a:lnTo>
                  <a:lnTo>
                    <a:pt x="2770327" y="2260600"/>
                  </a:lnTo>
                  <a:lnTo>
                    <a:pt x="2769311" y="2247900"/>
                  </a:lnTo>
                  <a:lnTo>
                    <a:pt x="2775610" y="2247900"/>
                  </a:lnTo>
                  <a:lnTo>
                    <a:pt x="2778074" y="2235200"/>
                  </a:lnTo>
                  <a:lnTo>
                    <a:pt x="2776283" y="2235200"/>
                  </a:lnTo>
                  <a:lnTo>
                    <a:pt x="2776245" y="2222500"/>
                  </a:lnTo>
                  <a:lnTo>
                    <a:pt x="2775648" y="2235200"/>
                  </a:lnTo>
                  <a:lnTo>
                    <a:pt x="2775813" y="2222500"/>
                  </a:lnTo>
                  <a:lnTo>
                    <a:pt x="2776245" y="2222500"/>
                  </a:lnTo>
                  <a:lnTo>
                    <a:pt x="2797365" y="2222500"/>
                  </a:lnTo>
                  <a:lnTo>
                    <a:pt x="2797860" y="2209800"/>
                  </a:lnTo>
                  <a:lnTo>
                    <a:pt x="2805658" y="2209800"/>
                  </a:lnTo>
                  <a:lnTo>
                    <a:pt x="2805023" y="2197100"/>
                  </a:lnTo>
                  <a:lnTo>
                    <a:pt x="2806357" y="2197100"/>
                  </a:lnTo>
                  <a:lnTo>
                    <a:pt x="2806636" y="2209800"/>
                  </a:lnTo>
                  <a:lnTo>
                    <a:pt x="2806979" y="2209800"/>
                  </a:lnTo>
                  <a:lnTo>
                    <a:pt x="2806966" y="2197100"/>
                  </a:lnTo>
                  <a:lnTo>
                    <a:pt x="2808109" y="2197100"/>
                  </a:lnTo>
                  <a:lnTo>
                    <a:pt x="2809925" y="2200605"/>
                  </a:lnTo>
                  <a:lnTo>
                    <a:pt x="2809773" y="2197100"/>
                  </a:lnTo>
                  <a:lnTo>
                    <a:pt x="2808554" y="2197100"/>
                  </a:lnTo>
                  <a:lnTo>
                    <a:pt x="2811094" y="2184400"/>
                  </a:lnTo>
                  <a:lnTo>
                    <a:pt x="2816631" y="2184400"/>
                  </a:lnTo>
                  <a:lnTo>
                    <a:pt x="2816479" y="2171700"/>
                  </a:lnTo>
                  <a:lnTo>
                    <a:pt x="2815209" y="2171700"/>
                  </a:lnTo>
                  <a:lnTo>
                    <a:pt x="2810408" y="2159000"/>
                  </a:lnTo>
                  <a:lnTo>
                    <a:pt x="2806242" y="2146300"/>
                  </a:lnTo>
                  <a:lnTo>
                    <a:pt x="2806839" y="2133600"/>
                  </a:lnTo>
                  <a:lnTo>
                    <a:pt x="2808541" y="2133600"/>
                  </a:lnTo>
                  <a:lnTo>
                    <a:pt x="2809849" y="2121039"/>
                  </a:lnTo>
                  <a:lnTo>
                    <a:pt x="2809900" y="2120900"/>
                  </a:lnTo>
                  <a:lnTo>
                    <a:pt x="2815069" y="2120900"/>
                  </a:lnTo>
                  <a:lnTo>
                    <a:pt x="2814967" y="2108200"/>
                  </a:lnTo>
                  <a:lnTo>
                    <a:pt x="2824175" y="2108200"/>
                  </a:lnTo>
                  <a:lnTo>
                    <a:pt x="2828074" y="2095500"/>
                  </a:lnTo>
                  <a:lnTo>
                    <a:pt x="2829191" y="2095500"/>
                  </a:lnTo>
                  <a:lnTo>
                    <a:pt x="2829014" y="2082800"/>
                  </a:lnTo>
                  <a:lnTo>
                    <a:pt x="2837662" y="2082800"/>
                  </a:lnTo>
                  <a:lnTo>
                    <a:pt x="2834754" y="2070100"/>
                  </a:lnTo>
                  <a:lnTo>
                    <a:pt x="2814434" y="2044700"/>
                  </a:lnTo>
                  <a:lnTo>
                    <a:pt x="2789885" y="2019300"/>
                  </a:lnTo>
                  <a:lnTo>
                    <a:pt x="2774315" y="2006600"/>
                  </a:lnTo>
                  <a:lnTo>
                    <a:pt x="2770238" y="1993900"/>
                  </a:lnTo>
                  <a:lnTo>
                    <a:pt x="2767266" y="1981200"/>
                  </a:lnTo>
                  <a:lnTo>
                    <a:pt x="2766314" y="1968500"/>
                  </a:lnTo>
                  <a:lnTo>
                    <a:pt x="2768346" y="1955800"/>
                  </a:lnTo>
                  <a:lnTo>
                    <a:pt x="2774226" y="1943100"/>
                  </a:lnTo>
                  <a:lnTo>
                    <a:pt x="2776182" y="1943100"/>
                  </a:lnTo>
                  <a:lnTo>
                    <a:pt x="2771775" y="1930400"/>
                  </a:lnTo>
                  <a:lnTo>
                    <a:pt x="2770848" y="1930400"/>
                  </a:lnTo>
                  <a:lnTo>
                    <a:pt x="2770530" y="1917700"/>
                  </a:lnTo>
                  <a:lnTo>
                    <a:pt x="2774886" y="1917700"/>
                  </a:lnTo>
                  <a:lnTo>
                    <a:pt x="2776448" y="1905000"/>
                  </a:lnTo>
                  <a:lnTo>
                    <a:pt x="2773324" y="1892300"/>
                  </a:lnTo>
                  <a:lnTo>
                    <a:pt x="2769616" y="1892300"/>
                  </a:lnTo>
                  <a:lnTo>
                    <a:pt x="2768422" y="1879600"/>
                  </a:lnTo>
                  <a:lnTo>
                    <a:pt x="2766187" y="1879600"/>
                  </a:lnTo>
                  <a:lnTo>
                    <a:pt x="2767825" y="1866900"/>
                  </a:lnTo>
                  <a:lnTo>
                    <a:pt x="2771178" y="1866900"/>
                  </a:lnTo>
                  <a:lnTo>
                    <a:pt x="2773997" y="1854200"/>
                  </a:lnTo>
                  <a:lnTo>
                    <a:pt x="2775623" y="1854200"/>
                  </a:lnTo>
                  <a:lnTo>
                    <a:pt x="2775051" y="1841500"/>
                  </a:lnTo>
                  <a:lnTo>
                    <a:pt x="2773045" y="1828800"/>
                  </a:lnTo>
                  <a:lnTo>
                    <a:pt x="2767673" y="1828800"/>
                  </a:lnTo>
                  <a:lnTo>
                    <a:pt x="2763266" y="1816100"/>
                  </a:lnTo>
                  <a:lnTo>
                    <a:pt x="2764167" y="1803400"/>
                  </a:lnTo>
                  <a:lnTo>
                    <a:pt x="2766276" y="1803400"/>
                  </a:lnTo>
                  <a:lnTo>
                    <a:pt x="2765882" y="1790700"/>
                  </a:lnTo>
                  <a:lnTo>
                    <a:pt x="2767800" y="1790700"/>
                  </a:lnTo>
                  <a:lnTo>
                    <a:pt x="2766898" y="1778000"/>
                  </a:lnTo>
                  <a:lnTo>
                    <a:pt x="2760764" y="1778000"/>
                  </a:lnTo>
                  <a:lnTo>
                    <a:pt x="2758833" y="1765300"/>
                  </a:lnTo>
                  <a:lnTo>
                    <a:pt x="2757284" y="1765300"/>
                  </a:lnTo>
                  <a:lnTo>
                    <a:pt x="2757551" y="1752600"/>
                  </a:lnTo>
                  <a:lnTo>
                    <a:pt x="2765171" y="1752600"/>
                  </a:lnTo>
                  <a:lnTo>
                    <a:pt x="2766745" y="1739900"/>
                  </a:lnTo>
                  <a:lnTo>
                    <a:pt x="2778810" y="1739900"/>
                  </a:lnTo>
                  <a:lnTo>
                    <a:pt x="2776118" y="1727200"/>
                  </a:lnTo>
                  <a:lnTo>
                    <a:pt x="2776550" y="1714500"/>
                  </a:lnTo>
                  <a:lnTo>
                    <a:pt x="2773248" y="1714500"/>
                  </a:lnTo>
                  <a:lnTo>
                    <a:pt x="2772283" y="1701800"/>
                  </a:lnTo>
                  <a:lnTo>
                    <a:pt x="2771152" y="1701800"/>
                  </a:lnTo>
                  <a:lnTo>
                    <a:pt x="2773616" y="1689100"/>
                  </a:lnTo>
                  <a:lnTo>
                    <a:pt x="2775737" y="1689100"/>
                  </a:lnTo>
                  <a:lnTo>
                    <a:pt x="2776093" y="1676400"/>
                  </a:lnTo>
                  <a:lnTo>
                    <a:pt x="2776575" y="1663700"/>
                  </a:lnTo>
                  <a:lnTo>
                    <a:pt x="2779293" y="1651000"/>
                  </a:lnTo>
                  <a:lnTo>
                    <a:pt x="2772105" y="1638300"/>
                  </a:lnTo>
                  <a:lnTo>
                    <a:pt x="2765983" y="1638300"/>
                  </a:lnTo>
                  <a:lnTo>
                    <a:pt x="2765475" y="1625600"/>
                  </a:lnTo>
                  <a:lnTo>
                    <a:pt x="2763634" y="1625600"/>
                  </a:lnTo>
                  <a:lnTo>
                    <a:pt x="2765107" y="1612900"/>
                  </a:lnTo>
                  <a:lnTo>
                    <a:pt x="2767380" y="1612900"/>
                  </a:lnTo>
                  <a:lnTo>
                    <a:pt x="2763012" y="1600200"/>
                  </a:lnTo>
                  <a:lnTo>
                    <a:pt x="2757817" y="1600200"/>
                  </a:lnTo>
                  <a:lnTo>
                    <a:pt x="2752496" y="1587500"/>
                  </a:lnTo>
                  <a:lnTo>
                    <a:pt x="2740533" y="1587500"/>
                  </a:lnTo>
                  <a:lnTo>
                    <a:pt x="2737307" y="1574800"/>
                  </a:lnTo>
                  <a:lnTo>
                    <a:pt x="2729115" y="1574800"/>
                  </a:lnTo>
                  <a:lnTo>
                    <a:pt x="2726855" y="1562100"/>
                  </a:lnTo>
                  <a:lnTo>
                    <a:pt x="2727706" y="1562100"/>
                  </a:lnTo>
                  <a:lnTo>
                    <a:pt x="2723273" y="1549400"/>
                  </a:lnTo>
                  <a:lnTo>
                    <a:pt x="2716758" y="1536700"/>
                  </a:lnTo>
                  <a:lnTo>
                    <a:pt x="2713736" y="1536700"/>
                  </a:lnTo>
                  <a:lnTo>
                    <a:pt x="2719806" y="1524000"/>
                  </a:lnTo>
                  <a:lnTo>
                    <a:pt x="2720949" y="1511300"/>
                  </a:lnTo>
                  <a:lnTo>
                    <a:pt x="2721140" y="1524000"/>
                  </a:lnTo>
                  <a:lnTo>
                    <a:pt x="2722842" y="1524000"/>
                  </a:lnTo>
                  <a:lnTo>
                    <a:pt x="2722626" y="1511300"/>
                  </a:lnTo>
                  <a:lnTo>
                    <a:pt x="2734907" y="1511300"/>
                  </a:lnTo>
                  <a:lnTo>
                    <a:pt x="2733649" y="1498600"/>
                  </a:lnTo>
                  <a:lnTo>
                    <a:pt x="2738729" y="1498600"/>
                  </a:lnTo>
                  <a:lnTo>
                    <a:pt x="2741066" y="1485900"/>
                  </a:lnTo>
                  <a:lnTo>
                    <a:pt x="2743504" y="1485900"/>
                  </a:lnTo>
                  <a:lnTo>
                    <a:pt x="2743289" y="1473200"/>
                  </a:lnTo>
                  <a:lnTo>
                    <a:pt x="2743022" y="1473200"/>
                  </a:lnTo>
                  <a:lnTo>
                    <a:pt x="2741676" y="1460500"/>
                  </a:lnTo>
                  <a:lnTo>
                    <a:pt x="2748076" y="1460500"/>
                  </a:lnTo>
                  <a:lnTo>
                    <a:pt x="2749207" y="1447800"/>
                  </a:lnTo>
                  <a:lnTo>
                    <a:pt x="2753093" y="1447800"/>
                  </a:lnTo>
                  <a:lnTo>
                    <a:pt x="2754757" y="1435100"/>
                  </a:lnTo>
                  <a:lnTo>
                    <a:pt x="2755569" y="1435100"/>
                  </a:lnTo>
                  <a:lnTo>
                    <a:pt x="2756865" y="1422400"/>
                  </a:lnTo>
                  <a:lnTo>
                    <a:pt x="2757627" y="1422400"/>
                  </a:lnTo>
                  <a:lnTo>
                    <a:pt x="2757716" y="1409700"/>
                  </a:lnTo>
                  <a:lnTo>
                    <a:pt x="2765958" y="1409700"/>
                  </a:lnTo>
                  <a:lnTo>
                    <a:pt x="2765704" y="1397000"/>
                  </a:lnTo>
                  <a:lnTo>
                    <a:pt x="2764980" y="1397000"/>
                  </a:lnTo>
                  <a:lnTo>
                    <a:pt x="2764383" y="1384300"/>
                  </a:lnTo>
                  <a:lnTo>
                    <a:pt x="2769870" y="1384300"/>
                  </a:lnTo>
                  <a:lnTo>
                    <a:pt x="2772511" y="1371600"/>
                  </a:lnTo>
                  <a:lnTo>
                    <a:pt x="2773375" y="1371600"/>
                  </a:lnTo>
                  <a:lnTo>
                    <a:pt x="2770898" y="1358900"/>
                  </a:lnTo>
                  <a:lnTo>
                    <a:pt x="2769412" y="1358900"/>
                  </a:lnTo>
                  <a:lnTo>
                    <a:pt x="2769997" y="1346200"/>
                  </a:lnTo>
                  <a:lnTo>
                    <a:pt x="2769793" y="1346200"/>
                  </a:lnTo>
                  <a:lnTo>
                    <a:pt x="2767177" y="1333500"/>
                  </a:lnTo>
                  <a:lnTo>
                    <a:pt x="2769832" y="1333500"/>
                  </a:lnTo>
                  <a:lnTo>
                    <a:pt x="2770187" y="1320800"/>
                  </a:lnTo>
                  <a:lnTo>
                    <a:pt x="2765666" y="1320800"/>
                  </a:lnTo>
                  <a:lnTo>
                    <a:pt x="2764942" y="1308100"/>
                  </a:lnTo>
                  <a:lnTo>
                    <a:pt x="2772130" y="1308100"/>
                  </a:lnTo>
                  <a:lnTo>
                    <a:pt x="2769400" y="1295400"/>
                  </a:lnTo>
                  <a:lnTo>
                    <a:pt x="2764917" y="1295400"/>
                  </a:lnTo>
                  <a:lnTo>
                    <a:pt x="2762567" y="1282700"/>
                  </a:lnTo>
                  <a:lnTo>
                    <a:pt x="2761069" y="1282700"/>
                  </a:lnTo>
                  <a:lnTo>
                    <a:pt x="2749994" y="1270000"/>
                  </a:lnTo>
                  <a:lnTo>
                    <a:pt x="2738590" y="1270000"/>
                  </a:lnTo>
                  <a:lnTo>
                    <a:pt x="2729522" y="1259420"/>
                  </a:lnTo>
                  <a:lnTo>
                    <a:pt x="2732671" y="1270000"/>
                  </a:lnTo>
                  <a:lnTo>
                    <a:pt x="2729344" y="1270000"/>
                  </a:lnTo>
                  <a:lnTo>
                    <a:pt x="2729420" y="1259293"/>
                  </a:lnTo>
                  <a:lnTo>
                    <a:pt x="2729039" y="1270000"/>
                  </a:lnTo>
                  <a:lnTo>
                    <a:pt x="2728277" y="1257960"/>
                  </a:lnTo>
                  <a:lnTo>
                    <a:pt x="2727693" y="1257300"/>
                  </a:lnTo>
                  <a:lnTo>
                    <a:pt x="2722118" y="1257300"/>
                  </a:lnTo>
                  <a:lnTo>
                    <a:pt x="2722359" y="1270000"/>
                  </a:lnTo>
                  <a:lnTo>
                    <a:pt x="2718143" y="1270000"/>
                  </a:lnTo>
                  <a:lnTo>
                    <a:pt x="2709494" y="1270000"/>
                  </a:lnTo>
                  <a:lnTo>
                    <a:pt x="2709519" y="1257300"/>
                  </a:lnTo>
                  <a:lnTo>
                    <a:pt x="2705811" y="1257300"/>
                  </a:lnTo>
                  <a:lnTo>
                    <a:pt x="2700020" y="1244600"/>
                  </a:lnTo>
                  <a:lnTo>
                    <a:pt x="2665399" y="1244600"/>
                  </a:lnTo>
                  <a:lnTo>
                    <a:pt x="2665209" y="1257300"/>
                  </a:lnTo>
                  <a:lnTo>
                    <a:pt x="2665209" y="1244600"/>
                  </a:lnTo>
                  <a:lnTo>
                    <a:pt x="2663139" y="1244600"/>
                  </a:lnTo>
                  <a:lnTo>
                    <a:pt x="2662009" y="1255826"/>
                  </a:lnTo>
                  <a:lnTo>
                    <a:pt x="2661678" y="1244600"/>
                  </a:lnTo>
                  <a:lnTo>
                    <a:pt x="2657716" y="1244600"/>
                  </a:lnTo>
                  <a:lnTo>
                    <a:pt x="2656802" y="1257300"/>
                  </a:lnTo>
                  <a:lnTo>
                    <a:pt x="2653969" y="1257300"/>
                  </a:lnTo>
                  <a:lnTo>
                    <a:pt x="2650998" y="1244600"/>
                  </a:lnTo>
                  <a:lnTo>
                    <a:pt x="2647391" y="1244600"/>
                  </a:lnTo>
                  <a:lnTo>
                    <a:pt x="2643555" y="1257300"/>
                  </a:lnTo>
                  <a:lnTo>
                    <a:pt x="2639644" y="1257300"/>
                  </a:lnTo>
                  <a:lnTo>
                    <a:pt x="2625293" y="1244600"/>
                  </a:lnTo>
                  <a:lnTo>
                    <a:pt x="2605811" y="1244600"/>
                  </a:lnTo>
                  <a:lnTo>
                    <a:pt x="2598407" y="1257300"/>
                  </a:lnTo>
                  <a:lnTo>
                    <a:pt x="2565577" y="1257300"/>
                  </a:lnTo>
                  <a:lnTo>
                    <a:pt x="2566606" y="1244600"/>
                  </a:lnTo>
                  <a:lnTo>
                    <a:pt x="2582583" y="1244600"/>
                  </a:lnTo>
                  <a:lnTo>
                    <a:pt x="2579306" y="1231900"/>
                  </a:lnTo>
                  <a:lnTo>
                    <a:pt x="2555900" y="1231900"/>
                  </a:lnTo>
                  <a:lnTo>
                    <a:pt x="2552750" y="1244600"/>
                  </a:lnTo>
                  <a:lnTo>
                    <a:pt x="2550553" y="1257300"/>
                  </a:lnTo>
                  <a:lnTo>
                    <a:pt x="2548763" y="1257300"/>
                  </a:lnTo>
                  <a:lnTo>
                    <a:pt x="2546781" y="1270000"/>
                  </a:lnTo>
                  <a:lnTo>
                    <a:pt x="2542819" y="1282700"/>
                  </a:lnTo>
                  <a:lnTo>
                    <a:pt x="2537485" y="1282700"/>
                  </a:lnTo>
                  <a:lnTo>
                    <a:pt x="2532913" y="1295400"/>
                  </a:lnTo>
                  <a:lnTo>
                    <a:pt x="2531237" y="1295400"/>
                  </a:lnTo>
                  <a:lnTo>
                    <a:pt x="2525738" y="1346200"/>
                  </a:lnTo>
                  <a:lnTo>
                    <a:pt x="2519946" y="1384300"/>
                  </a:lnTo>
                  <a:lnTo>
                    <a:pt x="2513749" y="1422400"/>
                  </a:lnTo>
                  <a:lnTo>
                    <a:pt x="2507069" y="1460500"/>
                  </a:lnTo>
                  <a:lnTo>
                    <a:pt x="2506395" y="1460500"/>
                  </a:lnTo>
                  <a:lnTo>
                    <a:pt x="2506561" y="1473200"/>
                  </a:lnTo>
                  <a:lnTo>
                    <a:pt x="2502903" y="1473200"/>
                  </a:lnTo>
                  <a:lnTo>
                    <a:pt x="2501239" y="1485900"/>
                  </a:lnTo>
                  <a:lnTo>
                    <a:pt x="2498140" y="1485900"/>
                  </a:lnTo>
                  <a:lnTo>
                    <a:pt x="2497150" y="1498600"/>
                  </a:lnTo>
                  <a:lnTo>
                    <a:pt x="2494483" y="1498600"/>
                  </a:lnTo>
                  <a:lnTo>
                    <a:pt x="2494483" y="1917700"/>
                  </a:lnTo>
                  <a:lnTo>
                    <a:pt x="2494394" y="1918512"/>
                  </a:lnTo>
                  <a:lnTo>
                    <a:pt x="2494457" y="1917700"/>
                  </a:lnTo>
                  <a:lnTo>
                    <a:pt x="2494483" y="1498600"/>
                  </a:lnTo>
                  <a:lnTo>
                    <a:pt x="2493695" y="1498600"/>
                  </a:lnTo>
                  <a:lnTo>
                    <a:pt x="2492794" y="1511300"/>
                  </a:lnTo>
                  <a:lnTo>
                    <a:pt x="2485466" y="1511300"/>
                  </a:lnTo>
                  <a:lnTo>
                    <a:pt x="2484882" y="1524000"/>
                  </a:lnTo>
                  <a:lnTo>
                    <a:pt x="2479573" y="1524000"/>
                  </a:lnTo>
                  <a:lnTo>
                    <a:pt x="2479586" y="1536700"/>
                  </a:lnTo>
                  <a:lnTo>
                    <a:pt x="2462492" y="1536700"/>
                  </a:lnTo>
                  <a:lnTo>
                    <a:pt x="2457081" y="1549400"/>
                  </a:lnTo>
                  <a:lnTo>
                    <a:pt x="2451303" y="1549400"/>
                  </a:lnTo>
                  <a:lnTo>
                    <a:pt x="2443721" y="1562100"/>
                  </a:lnTo>
                  <a:lnTo>
                    <a:pt x="2434082" y="1562100"/>
                  </a:lnTo>
                  <a:lnTo>
                    <a:pt x="2423045" y="1574800"/>
                  </a:lnTo>
                  <a:lnTo>
                    <a:pt x="2411247" y="1574800"/>
                  </a:lnTo>
                  <a:lnTo>
                    <a:pt x="2409037" y="1587500"/>
                  </a:lnTo>
                  <a:lnTo>
                    <a:pt x="2406954" y="1600200"/>
                  </a:lnTo>
                  <a:lnTo>
                    <a:pt x="2404516" y="1600200"/>
                  </a:lnTo>
                  <a:lnTo>
                    <a:pt x="2401214" y="1612900"/>
                  </a:lnTo>
                  <a:lnTo>
                    <a:pt x="2410485" y="1612900"/>
                  </a:lnTo>
                  <a:lnTo>
                    <a:pt x="2412238" y="1612900"/>
                  </a:lnTo>
                  <a:lnTo>
                    <a:pt x="2413520" y="1625600"/>
                  </a:lnTo>
                  <a:lnTo>
                    <a:pt x="2412987" y="1625600"/>
                  </a:lnTo>
                  <a:lnTo>
                    <a:pt x="2410485" y="1612900"/>
                  </a:lnTo>
                  <a:lnTo>
                    <a:pt x="2410891" y="1625600"/>
                  </a:lnTo>
                  <a:lnTo>
                    <a:pt x="2409825" y="1625600"/>
                  </a:lnTo>
                  <a:lnTo>
                    <a:pt x="2409901" y="1638300"/>
                  </a:lnTo>
                  <a:lnTo>
                    <a:pt x="2403881" y="1638300"/>
                  </a:lnTo>
                  <a:lnTo>
                    <a:pt x="2403894" y="1646961"/>
                  </a:lnTo>
                  <a:lnTo>
                    <a:pt x="2403627" y="1645716"/>
                  </a:lnTo>
                  <a:lnTo>
                    <a:pt x="2403259" y="1638300"/>
                  </a:lnTo>
                  <a:lnTo>
                    <a:pt x="2403449" y="1644815"/>
                  </a:lnTo>
                  <a:lnTo>
                    <a:pt x="2402078" y="1638300"/>
                  </a:lnTo>
                  <a:lnTo>
                    <a:pt x="2403297" y="1651000"/>
                  </a:lnTo>
                  <a:lnTo>
                    <a:pt x="2401201" y="1651000"/>
                  </a:lnTo>
                  <a:lnTo>
                    <a:pt x="2391194" y="1663700"/>
                  </a:lnTo>
                  <a:lnTo>
                    <a:pt x="2400566" y="1663700"/>
                  </a:lnTo>
                  <a:lnTo>
                    <a:pt x="2401519" y="1676400"/>
                  </a:lnTo>
                  <a:lnTo>
                    <a:pt x="2421636" y="1676400"/>
                  </a:lnTo>
                  <a:lnTo>
                    <a:pt x="2421458" y="1663700"/>
                  </a:lnTo>
                  <a:lnTo>
                    <a:pt x="2435047" y="1663700"/>
                  </a:lnTo>
                  <a:lnTo>
                    <a:pt x="2435364" y="1676400"/>
                  </a:lnTo>
                  <a:lnTo>
                    <a:pt x="2440482" y="1676400"/>
                  </a:lnTo>
                  <a:lnTo>
                    <a:pt x="2439530" y="1689100"/>
                  </a:lnTo>
                  <a:lnTo>
                    <a:pt x="2440165" y="1689100"/>
                  </a:lnTo>
                  <a:lnTo>
                    <a:pt x="2440838" y="1701800"/>
                  </a:lnTo>
                  <a:lnTo>
                    <a:pt x="2438235" y="1701800"/>
                  </a:lnTo>
                  <a:lnTo>
                    <a:pt x="2436533" y="1705902"/>
                  </a:lnTo>
                  <a:lnTo>
                    <a:pt x="2435504" y="1714500"/>
                  </a:lnTo>
                  <a:lnTo>
                    <a:pt x="2436203" y="1727200"/>
                  </a:lnTo>
                  <a:lnTo>
                    <a:pt x="2438285" y="1727200"/>
                  </a:lnTo>
                  <a:lnTo>
                    <a:pt x="2438057" y="1739900"/>
                  </a:lnTo>
                  <a:lnTo>
                    <a:pt x="2437269" y="1739900"/>
                  </a:lnTo>
                  <a:lnTo>
                    <a:pt x="2430526" y="1752600"/>
                  </a:lnTo>
                  <a:lnTo>
                    <a:pt x="2433472" y="1752600"/>
                  </a:lnTo>
                  <a:lnTo>
                    <a:pt x="2431948" y="1765300"/>
                  </a:lnTo>
                  <a:lnTo>
                    <a:pt x="2429002" y="1778000"/>
                  </a:lnTo>
                  <a:lnTo>
                    <a:pt x="2429484" y="1778000"/>
                  </a:lnTo>
                  <a:lnTo>
                    <a:pt x="2428748" y="1790700"/>
                  </a:lnTo>
                  <a:lnTo>
                    <a:pt x="2431542" y="1778000"/>
                  </a:lnTo>
                  <a:lnTo>
                    <a:pt x="2432304" y="1778000"/>
                  </a:lnTo>
                  <a:lnTo>
                    <a:pt x="2433142" y="1790700"/>
                  </a:lnTo>
                  <a:lnTo>
                    <a:pt x="2432926" y="1778000"/>
                  </a:lnTo>
                  <a:lnTo>
                    <a:pt x="2433332" y="1778000"/>
                  </a:lnTo>
                  <a:lnTo>
                    <a:pt x="2433815" y="1790700"/>
                  </a:lnTo>
                  <a:lnTo>
                    <a:pt x="2434158" y="1778000"/>
                  </a:lnTo>
                  <a:lnTo>
                    <a:pt x="2434323" y="1778000"/>
                  </a:lnTo>
                  <a:lnTo>
                    <a:pt x="2434336" y="1790700"/>
                  </a:lnTo>
                  <a:lnTo>
                    <a:pt x="2434526" y="1778000"/>
                  </a:lnTo>
                  <a:lnTo>
                    <a:pt x="2435949" y="1778000"/>
                  </a:lnTo>
                  <a:lnTo>
                    <a:pt x="2435949" y="1790700"/>
                  </a:lnTo>
                  <a:lnTo>
                    <a:pt x="2439670" y="1790700"/>
                  </a:lnTo>
                  <a:lnTo>
                    <a:pt x="2440762" y="1803400"/>
                  </a:lnTo>
                  <a:lnTo>
                    <a:pt x="2444051" y="1803400"/>
                  </a:lnTo>
                  <a:lnTo>
                    <a:pt x="2444915" y="1816100"/>
                  </a:lnTo>
                  <a:lnTo>
                    <a:pt x="2438882" y="1816100"/>
                  </a:lnTo>
                  <a:lnTo>
                    <a:pt x="2438933" y="1828800"/>
                  </a:lnTo>
                  <a:lnTo>
                    <a:pt x="2418918" y="1828800"/>
                  </a:lnTo>
                  <a:lnTo>
                    <a:pt x="2417699" y="1816100"/>
                  </a:lnTo>
                  <a:lnTo>
                    <a:pt x="2416619" y="1816100"/>
                  </a:lnTo>
                  <a:lnTo>
                    <a:pt x="2414955" y="1828800"/>
                  </a:lnTo>
                  <a:lnTo>
                    <a:pt x="2411831" y="1841500"/>
                  </a:lnTo>
                  <a:lnTo>
                    <a:pt x="2410383" y="1866900"/>
                  </a:lnTo>
                  <a:lnTo>
                    <a:pt x="2410917" y="1879600"/>
                  </a:lnTo>
                  <a:lnTo>
                    <a:pt x="2413762" y="1905000"/>
                  </a:lnTo>
                  <a:lnTo>
                    <a:pt x="2418969" y="1905000"/>
                  </a:lnTo>
                  <a:lnTo>
                    <a:pt x="2417826" y="1892300"/>
                  </a:lnTo>
                  <a:lnTo>
                    <a:pt x="2425725" y="1892300"/>
                  </a:lnTo>
                  <a:lnTo>
                    <a:pt x="2423985" y="1879600"/>
                  </a:lnTo>
                  <a:lnTo>
                    <a:pt x="2422995" y="1879600"/>
                  </a:lnTo>
                  <a:lnTo>
                    <a:pt x="2426601" y="1866900"/>
                  </a:lnTo>
                  <a:lnTo>
                    <a:pt x="2428583" y="1879600"/>
                  </a:lnTo>
                  <a:lnTo>
                    <a:pt x="2439060" y="1879600"/>
                  </a:lnTo>
                  <a:lnTo>
                    <a:pt x="2439974" y="1892300"/>
                  </a:lnTo>
                  <a:lnTo>
                    <a:pt x="2467216" y="1892300"/>
                  </a:lnTo>
                  <a:lnTo>
                    <a:pt x="2467787" y="1905000"/>
                  </a:lnTo>
                  <a:lnTo>
                    <a:pt x="2481846" y="1905000"/>
                  </a:lnTo>
                  <a:lnTo>
                    <a:pt x="2483104" y="1917700"/>
                  </a:lnTo>
                  <a:lnTo>
                    <a:pt x="2484983" y="1917700"/>
                  </a:lnTo>
                  <a:lnTo>
                    <a:pt x="2487942" y="1905000"/>
                  </a:lnTo>
                  <a:lnTo>
                    <a:pt x="2487460" y="1917700"/>
                  </a:lnTo>
                  <a:lnTo>
                    <a:pt x="2489060" y="1917700"/>
                  </a:lnTo>
                  <a:lnTo>
                    <a:pt x="2489047" y="1905000"/>
                  </a:lnTo>
                  <a:lnTo>
                    <a:pt x="2493619" y="1905000"/>
                  </a:lnTo>
                  <a:lnTo>
                    <a:pt x="2493924" y="1917700"/>
                  </a:lnTo>
                  <a:lnTo>
                    <a:pt x="2493645" y="1917700"/>
                  </a:lnTo>
                  <a:lnTo>
                    <a:pt x="2493518" y="1926513"/>
                  </a:lnTo>
                  <a:lnTo>
                    <a:pt x="2493086" y="1930400"/>
                  </a:lnTo>
                  <a:lnTo>
                    <a:pt x="2488628" y="1930400"/>
                  </a:lnTo>
                  <a:lnTo>
                    <a:pt x="2487917" y="1943100"/>
                  </a:lnTo>
                  <a:lnTo>
                    <a:pt x="2491270" y="1955800"/>
                  </a:lnTo>
                  <a:lnTo>
                    <a:pt x="2492044" y="1943100"/>
                  </a:lnTo>
                  <a:lnTo>
                    <a:pt x="2494064" y="1943100"/>
                  </a:lnTo>
                  <a:lnTo>
                    <a:pt x="2492083" y="1955800"/>
                  </a:lnTo>
                  <a:lnTo>
                    <a:pt x="2497213" y="1968500"/>
                  </a:lnTo>
                  <a:lnTo>
                    <a:pt x="2504643" y="1968500"/>
                  </a:lnTo>
                  <a:lnTo>
                    <a:pt x="2509520" y="1981200"/>
                  </a:lnTo>
                  <a:lnTo>
                    <a:pt x="2512822" y="1993900"/>
                  </a:lnTo>
                  <a:lnTo>
                    <a:pt x="2515654" y="1993900"/>
                  </a:lnTo>
                  <a:lnTo>
                    <a:pt x="2519603" y="2006600"/>
                  </a:lnTo>
                  <a:lnTo>
                    <a:pt x="2536990" y="2006600"/>
                  </a:lnTo>
                  <a:lnTo>
                    <a:pt x="2540470" y="2019300"/>
                  </a:lnTo>
                  <a:lnTo>
                    <a:pt x="2542019" y="2006600"/>
                  </a:lnTo>
                  <a:lnTo>
                    <a:pt x="2551760" y="2006600"/>
                  </a:lnTo>
                  <a:lnTo>
                    <a:pt x="2555964" y="2006600"/>
                  </a:lnTo>
                  <a:lnTo>
                    <a:pt x="2555925" y="2019300"/>
                  </a:lnTo>
                  <a:lnTo>
                    <a:pt x="2558516" y="2019300"/>
                  </a:lnTo>
                  <a:lnTo>
                    <a:pt x="2560637" y="2032000"/>
                  </a:lnTo>
                  <a:lnTo>
                    <a:pt x="2553703" y="2032000"/>
                  </a:lnTo>
                  <a:lnTo>
                    <a:pt x="2551823" y="2044700"/>
                  </a:lnTo>
                  <a:lnTo>
                    <a:pt x="2551049" y="2044700"/>
                  </a:lnTo>
                  <a:lnTo>
                    <a:pt x="2551049" y="2349500"/>
                  </a:lnTo>
                  <a:lnTo>
                    <a:pt x="2549931" y="2349500"/>
                  </a:lnTo>
                  <a:lnTo>
                    <a:pt x="2549906" y="2336800"/>
                  </a:lnTo>
                  <a:lnTo>
                    <a:pt x="2551049" y="2349500"/>
                  </a:lnTo>
                  <a:lnTo>
                    <a:pt x="2551049" y="2044700"/>
                  </a:lnTo>
                  <a:lnTo>
                    <a:pt x="2550528" y="2044700"/>
                  </a:lnTo>
                  <a:lnTo>
                    <a:pt x="2549817" y="2050008"/>
                  </a:lnTo>
                  <a:lnTo>
                    <a:pt x="2549817" y="2336800"/>
                  </a:lnTo>
                  <a:lnTo>
                    <a:pt x="2549741" y="2349500"/>
                  </a:lnTo>
                  <a:lnTo>
                    <a:pt x="2549410" y="2336800"/>
                  </a:lnTo>
                  <a:lnTo>
                    <a:pt x="2549245" y="2349500"/>
                  </a:lnTo>
                  <a:lnTo>
                    <a:pt x="2548496" y="2349500"/>
                  </a:lnTo>
                  <a:lnTo>
                    <a:pt x="2548559" y="2336800"/>
                  </a:lnTo>
                  <a:lnTo>
                    <a:pt x="2549410" y="2336800"/>
                  </a:lnTo>
                  <a:lnTo>
                    <a:pt x="2549817" y="2336800"/>
                  </a:lnTo>
                  <a:lnTo>
                    <a:pt x="2549817" y="2050008"/>
                  </a:lnTo>
                  <a:lnTo>
                    <a:pt x="2548826" y="2057400"/>
                  </a:lnTo>
                  <a:lnTo>
                    <a:pt x="2548229" y="2057400"/>
                  </a:lnTo>
                  <a:lnTo>
                    <a:pt x="2548229" y="2349500"/>
                  </a:lnTo>
                  <a:lnTo>
                    <a:pt x="2547924" y="2349500"/>
                  </a:lnTo>
                  <a:lnTo>
                    <a:pt x="2547937" y="2336800"/>
                  </a:lnTo>
                  <a:lnTo>
                    <a:pt x="2548229" y="2349500"/>
                  </a:lnTo>
                  <a:lnTo>
                    <a:pt x="2548229" y="2057400"/>
                  </a:lnTo>
                  <a:lnTo>
                    <a:pt x="2546807" y="2057400"/>
                  </a:lnTo>
                  <a:lnTo>
                    <a:pt x="2541460" y="2070100"/>
                  </a:lnTo>
                  <a:lnTo>
                    <a:pt x="2536990" y="2082800"/>
                  </a:lnTo>
                  <a:lnTo>
                    <a:pt x="2530983" y="2095500"/>
                  </a:lnTo>
                  <a:lnTo>
                    <a:pt x="2527820" y="2108200"/>
                  </a:lnTo>
                  <a:lnTo>
                    <a:pt x="2528074" y="2108200"/>
                  </a:lnTo>
                  <a:lnTo>
                    <a:pt x="2531211" y="2108200"/>
                  </a:lnTo>
                  <a:lnTo>
                    <a:pt x="2532126" y="2120900"/>
                  </a:lnTo>
                  <a:lnTo>
                    <a:pt x="2530462" y="2120900"/>
                  </a:lnTo>
                  <a:lnTo>
                    <a:pt x="2528074" y="2108200"/>
                  </a:lnTo>
                  <a:lnTo>
                    <a:pt x="2527350" y="2120900"/>
                  </a:lnTo>
                  <a:lnTo>
                    <a:pt x="2519794" y="2120900"/>
                  </a:lnTo>
                  <a:lnTo>
                    <a:pt x="2518968" y="2133600"/>
                  </a:lnTo>
                  <a:lnTo>
                    <a:pt x="2501392" y="2133600"/>
                  </a:lnTo>
                  <a:lnTo>
                    <a:pt x="2502319" y="2120900"/>
                  </a:lnTo>
                  <a:lnTo>
                    <a:pt x="2503233" y="2120900"/>
                  </a:lnTo>
                  <a:lnTo>
                    <a:pt x="2503246" y="2108200"/>
                  </a:lnTo>
                  <a:lnTo>
                    <a:pt x="2503500" y="2118474"/>
                  </a:lnTo>
                  <a:lnTo>
                    <a:pt x="2503233" y="2120900"/>
                  </a:lnTo>
                  <a:lnTo>
                    <a:pt x="2503551" y="2120900"/>
                  </a:lnTo>
                  <a:lnTo>
                    <a:pt x="2505646" y="2120900"/>
                  </a:lnTo>
                  <a:lnTo>
                    <a:pt x="2504630" y="2108568"/>
                  </a:lnTo>
                  <a:lnTo>
                    <a:pt x="2504656" y="2108200"/>
                  </a:lnTo>
                  <a:lnTo>
                    <a:pt x="2503551" y="2108200"/>
                  </a:lnTo>
                  <a:lnTo>
                    <a:pt x="2502585" y="2095500"/>
                  </a:lnTo>
                  <a:lnTo>
                    <a:pt x="2490063" y="2095500"/>
                  </a:lnTo>
                  <a:lnTo>
                    <a:pt x="2483523" y="2082800"/>
                  </a:lnTo>
                  <a:lnTo>
                    <a:pt x="2478735" y="2095500"/>
                  </a:lnTo>
                  <a:lnTo>
                    <a:pt x="2477986" y="2095500"/>
                  </a:lnTo>
                  <a:lnTo>
                    <a:pt x="2475534" y="2082800"/>
                  </a:lnTo>
                  <a:lnTo>
                    <a:pt x="2471191" y="2082800"/>
                  </a:lnTo>
                  <a:lnTo>
                    <a:pt x="2468715" y="2073516"/>
                  </a:lnTo>
                  <a:lnTo>
                    <a:pt x="2470239" y="2082800"/>
                  </a:lnTo>
                  <a:lnTo>
                    <a:pt x="2469489" y="2082800"/>
                  </a:lnTo>
                  <a:lnTo>
                    <a:pt x="2467254" y="2070100"/>
                  </a:lnTo>
                  <a:lnTo>
                    <a:pt x="2457488" y="2070100"/>
                  </a:lnTo>
                  <a:lnTo>
                    <a:pt x="2453055" y="2057400"/>
                  </a:lnTo>
                  <a:lnTo>
                    <a:pt x="2443327" y="2057400"/>
                  </a:lnTo>
                  <a:lnTo>
                    <a:pt x="2440152" y="2044700"/>
                  </a:lnTo>
                  <a:lnTo>
                    <a:pt x="2430894" y="2044700"/>
                  </a:lnTo>
                  <a:lnTo>
                    <a:pt x="2431046" y="2032000"/>
                  </a:lnTo>
                  <a:lnTo>
                    <a:pt x="2435847" y="2032000"/>
                  </a:lnTo>
                  <a:lnTo>
                    <a:pt x="2424976" y="2019300"/>
                  </a:lnTo>
                  <a:lnTo>
                    <a:pt x="2402484" y="2019300"/>
                  </a:lnTo>
                  <a:lnTo>
                    <a:pt x="2392121" y="2006600"/>
                  </a:lnTo>
                  <a:lnTo>
                    <a:pt x="2375255" y="2006600"/>
                  </a:lnTo>
                  <a:lnTo>
                    <a:pt x="2374811" y="1993900"/>
                  </a:lnTo>
                  <a:lnTo>
                    <a:pt x="2349563" y="1993900"/>
                  </a:lnTo>
                  <a:lnTo>
                    <a:pt x="2347811" y="1981200"/>
                  </a:lnTo>
                  <a:lnTo>
                    <a:pt x="2347684" y="1993900"/>
                  </a:lnTo>
                  <a:lnTo>
                    <a:pt x="2345131" y="1993900"/>
                  </a:lnTo>
                  <a:lnTo>
                    <a:pt x="2345398" y="1981200"/>
                  </a:lnTo>
                  <a:lnTo>
                    <a:pt x="2336635" y="1981200"/>
                  </a:lnTo>
                  <a:lnTo>
                    <a:pt x="2326068" y="1968500"/>
                  </a:lnTo>
                  <a:lnTo>
                    <a:pt x="2316035" y="1968500"/>
                  </a:lnTo>
                  <a:lnTo>
                    <a:pt x="2306929" y="1955800"/>
                  </a:lnTo>
                  <a:lnTo>
                    <a:pt x="2295880" y="1955800"/>
                  </a:lnTo>
                  <a:lnTo>
                    <a:pt x="2292464" y="1943100"/>
                  </a:lnTo>
                  <a:lnTo>
                    <a:pt x="2293861" y="1943100"/>
                  </a:lnTo>
                  <a:lnTo>
                    <a:pt x="2259114" y="1917700"/>
                  </a:lnTo>
                  <a:lnTo>
                    <a:pt x="2251189" y="1912861"/>
                  </a:lnTo>
                  <a:lnTo>
                    <a:pt x="2251189" y="3975100"/>
                  </a:lnTo>
                  <a:lnTo>
                    <a:pt x="2250973" y="3981335"/>
                  </a:lnTo>
                  <a:lnTo>
                    <a:pt x="2250478" y="3975100"/>
                  </a:lnTo>
                  <a:lnTo>
                    <a:pt x="2251189" y="3975100"/>
                  </a:lnTo>
                  <a:lnTo>
                    <a:pt x="2251189" y="1912861"/>
                  </a:lnTo>
                  <a:lnTo>
                    <a:pt x="2217585" y="1892300"/>
                  </a:lnTo>
                  <a:lnTo>
                    <a:pt x="2172309" y="1879600"/>
                  </a:lnTo>
                  <a:lnTo>
                    <a:pt x="2107908" y="1879600"/>
                  </a:lnTo>
                  <a:lnTo>
                    <a:pt x="2107908" y="4013200"/>
                  </a:lnTo>
                  <a:lnTo>
                    <a:pt x="2100084" y="4025900"/>
                  </a:lnTo>
                  <a:lnTo>
                    <a:pt x="2105139" y="4013200"/>
                  </a:lnTo>
                  <a:lnTo>
                    <a:pt x="2107908" y="4013200"/>
                  </a:lnTo>
                  <a:lnTo>
                    <a:pt x="2107908" y="1879600"/>
                  </a:lnTo>
                  <a:lnTo>
                    <a:pt x="2097900" y="1879600"/>
                  </a:lnTo>
                  <a:lnTo>
                    <a:pt x="2096376" y="1866900"/>
                  </a:lnTo>
                  <a:lnTo>
                    <a:pt x="2055774" y="1866900"/>
                  </a:lnTo>
                  <a:lnTo>
                    <a:pt x="2055634" y="1854200"/>
                  </a:lnTo>
                  <a:lnTo>
                    <a:pt x="2052294" y="1854200"/>
                  </a:lnTo>
                  <a:lnTo>
                    <a:pt x="2052561" y="1866900"/>
                  </a:lnTo>
                  <a:lnTo>
                    <a:pt x="2050211" y="1866900"/>
                  </a:lnTo>
                  <a:lnTo>
                    <a:pt x="2050186" y="1854200"/>
                  </a:lnTo>
                  <a:lnTo>
                    <a:pt x="2038413" y="1854200"/>
                  </a:lnTo>
                  <a:lnTo>
                    <a:pt x="2036635" y="1866900"/>
                  </a:lnTo>
                  <a:lnTo>
                    <a:pt x="2034857" y="1854200"/>
                  </a:lnTo>
                  <a:lnTo>
                    <a:pt x="2033905" y="1854200"/>
                  </a:lnTo>
                  <a:lnTo>
                    <a:pt x="2034032" y="1866900"/>
                  </a:lnTo>
                  <a:lnTo>
                    <a:pt x="2031873" y="1866900"/>
                  </a:lnTo>
                  <a:lnTo>
                    <a:pt x="2033612" y="1879600"/>
                  </a:lnTo>
                  <a:lnTo>
                    <a:pt x="2029752" y="1879600"/>
                  </a:lnTo>
                  <a:lnTo>
                    <a:pt x="2030653" y="1892300"/>
                  </a:lnTo>
                  <a:lnTo>
                    <a:pt x="2028647" y="1892300"/>
                  </a:lnTo>
                  <a:lnTo>
                    <a:pt x="2000605" y="1892300"/>
                  </a:lnTo>
                  <a:lnTo>
                    <a:pt x="2000377" y="1905000"/>
                  </a:lnTo>
                  <a:lnTo>
                    <a:pt x="1998789" y="1905000"/>
                  </a:lnTo>
                  <a:lnTo>
                    <a:pt x="1999145" y="1917700"/>
                  </a:lnTo>
                  <a:lnTo>
                    <a:pt x="2003463" y="1917700"/>
                  </a:lnTo>
                  <a:lnTo>
                    <a:pt x="2003615" y="1930400"/>
                  </a:lnTo>
                  <a:lnTo>
                    <a:pt x="2011159" y="1930400"/>
                  </a:lnTo>
                  <a:lnTo>
                    <a:pt x="2012175" y="1943100"/>
                  </a:lnTo>
                  <a:lnTo>
                    <a:pt x="2018220" y="1943100"/>
                  </a:lnTo>
                  <a:lnTo>
                    <a:pt x="2020506" y="1955800"/>
                  </a:lnTo>
                  <a:lnTo>
                    <a:pt x="2025243" y="1955800"/>
                  </a:lnTo>
                  <a:lnTo>
                    <a:pt x="2027377" y="1968500"/>
                  </a:lnTo>
                  <a:lnTo>
                    <a:pt x="2028698" y="1968500"/>
                  </a:lnTo>
                  <a:lnTo>
                    <a:pt x="2028596" y="1981200"/>
                  </a:lnTo>
                  <a:lnTo>
                    <a:pt x="2030145" y="1993900"/>
                  </a:lnTo>
                  <a:lnTo>
                    <a:pt x="2035683" y="1993900"/>
                  </a:lnTo>
                  <a:lnTo>
                    <a:pt x="2035670" y="1981200"/>
                  </a:lnTo>
                  <a:lnTo>
                    <a:pt x="2044585" y="1981200"/>
                  </a:lnTo>
                  <a:lnTo>
                    <a:pt x="2045893" y="1993900"/>
                  </a:lnTo>
                  <a:lnTo>
                    <a:pt x="2047849" y="1993900"/>
                  </a:lnTo>
                  <a:lnTo>
                    <a:pt x="2047989" y="2006600"/>
                  </a:lnTo>
                  <a:lnTo>
                    <a:pt x="2050084" y="2006600"/>
                  </a:lnTo>
                  <a:lnTo>
                    <a:pt x="2049373" y="2019300"/>
                  </a:lnTo>
                  <a:lnTo>
                    <a:pt x="2052129" y="2019300"/>
                  </a:lnTo>
                  <a:lnTo>
                    <a:pt x="2053082" y="2032000"/>
                  </a:lnTo>
                  <a:lnTo>
                    <a:pt x="2054606" y="2019300"/>
                  </a:lnTo>
                  <a:lnTo>
                    <a:pt x="2055609" y="2032000"/>
                  </a:lnTo>
                  <a:lnTo>
                    <a:pt x="2053082" y="2032000"/>
                  </a:lnTo>
                  <a:lnTo>
                    <a:pt x="2038273" y="2032000"/>
                  </a:lnTo>
                  <a:lnTo>
                    <a:pt x="2037067" y="2044700"/>
                  </a:lnTo>
                  <a:lnTo>
                    <a:pt x="2032469" y="2044700"/>
                  </a:lnTo>
                  <a:lnTo>
                    <a:pt x="2029269" y="2057400"/>
                  </a:lnTo>
                  <a:lnTo>
                    <a:pt x="2011680" y="2057400"/>
                  </a:lnTo>
                  <a:lnTo>
                    <a:pt x="2004745" y="2070100"/>
                  </a:lnTo>
                  <a:lnTo>
                    <a:pt x="1992807" y="2070100"/>
                  </a:lnTo>
                  <a:lnTo>
                    <a:pt x="1991868" y="2057400"/>
                  </a:lnTo>
                  <a:lnTo>
                    <a:pt x="1987372" y="2057400"/>
                  </a:lnTo>
                  <a:lnTo>
                    <a:pt x="1984489" y="2070100"/>
                  </a:lnTo>
                  <a:lnTo>
                    <a:pt x="1979053" y="2070100"/>
                  </a:lnTo>
                  <a:lnTo>
                    <a:pt x="1981568" y="2082800"/>
                  </a:lnTo>
                  <a:lnTo>
                    <a:pt x="1985175" y="2082800"/>
                  </a:lnTo>
                  <a:lnTo>
                    <a:pt x="1989340" y="2095500"/>
                  </a:lnTo>
                  <a:lnTo>
                    <a:pt x="1990877" y="2095500"/>
                  </a:lnTo>
                  <a:lnTo>
                    <a:pt x="1990775" y="2108200"/>
                  </a:lnTo>
                  <a:lnTo>
                    <a:pt x="1984895" y="2108200"/>
                  </a:lnTo>
                  <a:lnTo>
                    <a:pt x="1985645" y="2120900"/>
                  </a:lnTo>
                  <a:lnTo>
                    <a:pt x="1972640" y="2120900"/>
                  </a:lnTo>
                  <a:lnTo>
                    <a:pt x="1973668" y="2133600"/>
                  </a:lnTo>
                  <a:lnTo>
                    <a:pt x="1971192" y="2120900"/>
                  </a:lnTo>
                  <a:lnTo>
                    <a:pt x="1938223" y="2120900"/>
                  </a:lnTo>
                  <a:lnTo>
                    <a:pt x="1937169" y="2108200"/>
                  </a:lnTo>
                  <a:lnTo>
                    <a:pt x="1936369" y="2108200"/>
                  </a:lnTo>
                  <a:lnTo>
                    <a:pt x="1937905" y="2095500"/>
                  </a:lnTo>
                  <a:lnTo>
                    <a:pt x="1932101" y="2095500"/>
                  </a:lnTo>
                  <a:lnTo>
                    <a:pt x="1936965" y="2082800"/>
                  </a:lnTo>
                  <a:lnTo>
                    <a:pt x="1939785" y="2082800"/>
                  </a:lnTo>
                  <a:lnTo>
                    <a:pt x="1939734" y="2070100"/>
                  </a:lnTo>
                  <a:lnTo>
                    <a:pt x="1961248" y="2070100"/>
                  </a:lnTo>
                  <a:lnTo>
                    <a:pt x="1957209" y="2057400"/>
                  </a:lnTo>
                  <a:lnTo>
                    <a:pt x="1945817" y="2057400"/>
                  </a:lnTo>
                  <a:lnTo>
                    <a:pt x="1944801" y="2044700"/>
                  </a:lnTo>
                  <a:lnTo>
                    <a:pt x="1945906" y="2044700"/>
                  </a:lnTo>
                  <a:lnTo>
                    <a:pt x="1944560" y="2032000"/>
                  </a:lnTo>
                  <a:lnTo>
                    <a:pt x="1923110" y="2032000"/>
                  </a:lnTo>
                  <a:lnTo>
                    <a:pt x="1922106" y="2019300"/>
                  </a:lnTo>
                  <a:lnTo>
                    <a:pt x="1920748" y="2032000"/>
                  </a:lnTo>
                  <a:lnTo>
                    <a:pt x="1920582" y="2032000"/>
                  </a:lnTo>
                  <a:lnTo>
                    <a:pt x="1921624" y="2019300"/>
                  </a:lnTo>
                  <a:lnTo>
                    <a:pt x="1906511" y="2019300"/>
                  </a:lnTo>
                  <a:lnTo>
                    <a:pt x="1895017" y="2032000"/>
                  </a:lnTo>
                  <a:lnTo>
                    <a:pt x="1880285" y="2032000"/>
                  </a:lnTo>
                  <a:lnTo>
                    <a:pt x="1872767" y="2044700"/>
                  </a:lnTo>
                  <a:lnTo>
                    <a:pt x="1867852" y="2044700"/>
                  </a:lnTo>
                  <a:lnTo>
                    <a:pt x="1868855" y="2057400"/>
                  </a:lnTo>
                  <a:lnTo>
                    <a:pt x="1863953" y="2057400"/>
                  </a:lnTo>
                  <a:lnTo>
                    <a:pt x="1863471" y="2044700"/>
                  </a:lnTo>
                  <a:lnTo>
                    <a:pt x="1858581" y="2044700"/>
                  </a:lnTo>
                  <a:lnTo>
                    <a:pt x="1855025" y="2057400"/>
                  </a:lnTo>
                  <a:lnTo>
                    <a:pt x="1842274" y="2057400"/>
                  </a:lnTo>
                  <a:lnTo>
                    <a:pt x="1841423" y="2070100"/>
                  </a:lnTo>
                  <a:lnTo>
                    <a:pt x="1840293" y="2070100"/>
                  </a:lnTo>
                  <a:lnTo>
                    <a:pt x="1835010" y="2082800"/>
                  </a:lnTo>
                  <a:lnTo>
                    <a:pt x="1834464" y="2082800"/>
                  </a:lnTo>
                  <a:lnTo>
                    <a:pt x="1827745" y="2095500"/>
                  </a:lnTo>
                  <a:lnTo>
                    <a:pt x="1791931" y="2095500"/>
                  </a:lnTo>
                  <a:lnTo>
                    <a:pt x="1793887" y="2082800"/>
                  </a:lnTo>
                  <a:lnTo>
                    <a:pt x="1728914" y="2082800"/>
                  </a:lnTo>
                  <a:lnTo>
                    <a:pt x="1727835" y="2095500"/>
                  </a:lnTo>
                  <a:lnTo>
                    <a:pt x="1697164" y="2095500"/>
                  </a:lnTo>
                  <a:lnTo>
                    <a:pt x="1696059" y="2108200"/>
                  </a:lnTo>
                  <a:lnTo>
                    <a:pt x="1687855" y="2108200"/>
                  </a:lnTo>
                  <a:lnTo>
                    <a:pt x="1682889" y="2120900"/>
                  </a:lnTo>
                  <a:lnTo>
                    <a:pt x="1679092" y="2120900"/>
                  </a:lnTo>
                  <a:lnTo>
                    <a:pt x="1677390" y="2133600"/>
                  </a:lnTo>
                  <a:lnTo>
                    <a:pt x="1671497" y="2133600"/>
                  </a:lnTo>
                  <a:lnTo>
                    <a:pt x="1674634" y="2146300"/>
                  </a:lnTo>
                  <a:lnTo>
                    <a:pt x="1673186" y="2146300"/>
                  </a:lnTo>
                  <a:lnTo>
                    <a:pt x="1673301" y="2159000"/>
                  </a:lnTo>
                  <a:lnTo>
                    <a:pt x="1657858" y="2159000"/>
                  </a:lnTo>
                  <a:lnTo>
                    <a:pt x="1656816" y="2146300"/>
                  </a:lnTo>
                  <a:lnTo>
                    <a:pt x="1652117" y="2146300"/>
                  </a:lnTo>
                  <a:lnTo>
                    <a:pt x="1651533" y="2133600"/>
                  </a:lnTo>
                  <a:lnTo>
                    <a:pt x="1649183" y="2133600"/>
                  </a:lnTo>
                  <a:lnTo>
                    <a:pt x="1648828" y="2133600"/>
                  </a:lnTo>
                  <a:lnTo>
                    <a:pt x="1646034" y="2146300"/>
                  </a:lnTo>
                  <a:lnTo>
                    <a:pt x="1640992" y="2133600"/>
                  </a:lnTo>
                  <a:lnTo>
                    <a:pt x="1628648" y="2133600"/>
                  </a:lnTo>
                  <a:lnTo>
                    <a:pt x="1628432" y="2146300"/>
                  </a:lnTo>
                  <a:lnTo>
                    <a:pt x="1623148" y="2146300"/>
                  </a:lnTo>
                  <a:lnTo>
                    <a:pt x="1623110" y="2159000"/>
                  </a:lnTo>
                  <a:lnTo>
                    <a:pt x="1622526" y="2159000"/>
                  </a:lnTo>
                  <a:lnTo>
                    <a:pt x="1622894" y="2151494"/>
                  </a:lnTo>
                  <a:lnTo>
                    <a:pt x="1622958" y="2146300"/>
                  </a:lnTo>
                  <a:lnTo>
                    <a:pt x="1621688" y="2146300"/>
                  </a:lnTo>
                  <a:lnTo>
                    <a:pt x="1622259" y="2159000"/>
                  </a:lnTo>
                  <a:lnTo>
                    <a:pt x="1620824" y="2159000"/>
                  </a:lnTo>
                  <a:lnTo>
                    <a:pt x="1620126" y="2146300"/>
                  </a:lnTo>
                  <a:lnTo>
                    <a:pt x="1619669" y="2146300"/>
                  </a:lnTo>
                  <a:lnTo>
                    <a:pt x="1619707" y="2159000"/>
                  </a:lnTo>
                  <a:lnTo>
                    <a:pt x="1614195" y="2159000"/>
                  </a:lnTo>
                  <a:lnTo>
                    <a:pt x="1614004" y="2146300"/>
                  </a:lnTo>
                  <a:lnTo>
                    <a:pt x="1612671" y="2146300"/>
                  </a:lnTo>
                  <a:lnTo>
                    <a:pt x="1610842" y="2159000"/>
                  </a:lnTo>
                  <a:lnTo>
                    <a:pt x="1610715" y="2146300"/>
                  </a:lnTo>
                  <a:lnTo>
                    <a:pt x="1579067" y="2146300"/>
                  </a:lnTo>
                  <a:lnTo>
                    <a:pt x="1574825" y="2159000"/>
                  </a:lnTo>
                  <a:lnTo>
                    <a:pt x="1573771" y="2146300"/>
                  </a:lnTo>
                  <a:lnTo>
                    <a:pt x="1572907" y="2146300"/>
                  </a:lnTo>
                  <a:lnTo>
                    <a:pt x="1571396" y="2146300"/>
                  </a:lnTo>
                  <a:lnTo>
                    <a:pt x="1571548" y="2133600"/>
                  </a:lnTo>
                  <a:lnTo>
                    <a:pt x="1572323" y="2133600"/>
                  </a:lnTo>
                  <a:lnTo>
                    <a:pt x="1572907" y="2146300"/>
                  </a:lnTo>
                  <a:lnTo>
                    <a:pt x="1573085" y="2133600"/>
                  </a:lnTo>
                  <a:lnTo>
                    <a:pt x="1583702" y="2133600"/>
                  </a:lnTo>
                  <a:lnTo>
                    <a:pt x="1583766" y="2120900"/>
                  </a:lnTo>
                  <a:lnTo>
                    <a:pt x="1584109" y="2120900"/>
                  </a:lnTo>
                  <a:lnTo>
                    <a:pt x="1584769" y="2133600"/>
                  </a:lnTo>
                  <a:lnTo>
                    <a:pt x="1585137" y="2133600"/>
                  </a:lnTo>
                  <a:lnTo>
                    <a:pt x="1592935" y="2133600"/>
                  </a:lnTo>
                  <a:lnTo>
                    <a:pt x="1593189" y="2120900"/>
                  </a:lnTo>
                  <a:lnTo>
                    <a:pt x="1593621" y="2120900"/>
                  </a:lnTo>
                  <a:lnTo>
                    <a:pt x="1594421" y="2133600"/>
                  </a:lnTo>
                  <a:lnTo>
                    <a:pt x="1594243" y="2120900"/>
                  </a:lnTo>
                  <a:lnTo>
                    <a:pt x="1596047" y="2120900"/>
                  </a:lnTo>
                  <a:lnTo>
                    <a:pt x="1596542" y="2120900"/>
                  </a:lnTo>
                  <a:lnTo>
                    <a:pt x="1601152" y="2120900"/>
                  </a:lnTo>
                  <a:lnTo>
                    <a:pt x="1601914" y="2133600"/>
                  </a:lnTo>
                  <a:lnTo>
                    <a:pt x="1605851" y="2133600"/>
                  </a:lnTo>
                  <a:lnTo>
                    <a:pt x="1608455" y="2120900"/>
                  </a:lnTo>
                  <a:lnTo>
                    <a:pt x="1606702" y="2133600"/>
                  </a:lnTo>
                  <a:lnTo>
                    <a:pt x="1610499" y="2120900"/>
                  </a:lnTo>
                  <a:lnTo>
                    <a:pt x="1613306" y="2120900"/>
                  </a:lnTo>
                  <a:lnTo>
                    <a:pt x="1613446" y="2108200"/>
                  </a:lnTo>
                  <a:lnTo>
                    <a:pt x="1611477" y="2108200"/>
                  </a:lnTo>
                  <a:lnTo>
                    <a:pt x="1610791" y="2095500"/>
                  </a:lnTo>
                  <a:lnTo>
                    <a:pt x="1601076" y="2095500"/>
                  </a:lnTo>
                  <a:lnTo>
                    <a:pt x="1600758" y="2082800"/>
                  </a:lnTo>
                  <a:lnTo>
                    <a:pt x="1600009" y="2095500"/>
                  </a:lnTo>
                  <a:lnTo>
                    <a:pt x="1600441" y="2082800"/>
                  </a:lnTo>
                  <a:lnTo>
                    <a:pt x="1600758" y="2082800"/>
                  </a:lnTo>
                  <a:lnTo>
                    <a:pt x="1603743" y="2082800"/>
                  </a:lnTo>
                  <a:lnTo>
                    <a:pt x="1604860" y="2070100"/>
                  </a:lnTo>
                  <a:lnTo>
                    <a:pt x="1606016" y="2070100"/>
                  </a:lnTo>
                  <a:lnTo>
                    <a:pt x="1606029" y="2057400"/>
                  </a:lnTo>
                  <a:lnTo>
                    <a:pt x="1613916" y="2057400"/>
                  </a:lnTo>
                  <a:lnTo>
                    <a:pt x="1614271" y="2044700"/>
                  </a:lnTo>
                  <a:lnTo>
                    <a:pt x="1593215" y="2044700"/>
                  </a:lnTo>
                  <a:lnTo>
                    <a:pt x="1593253" y="2032000"/>
                  </a:lnTo>
                  <a:lnTo>
                    <a:pt x="1590903" y="2032000"/>
                  </a:lnTo>
                  <a:lnTo>
                    <a:pt x="1590141" y="2041601"/>
                  </a:lnTo>
                  <a:lnTo>
                    <a:pt x="1590509" y="2032000"/>
                  </a:lnTo>
                  <a:lnTo>
                    <a:pt x="1581416" y="2032000"/>
                  </a:lnTo>
                  <a:lnTo>
                    <a:pt x="1571320" y="2039188"/>
                  </a:lnTo>
                  <a:lnTo>
                    <a:pt x="1571320" y="2146300"/>
                  </a:lnTo>
                  <a:lnTo>
                    <a:pt x="1570926" y="2146300"/>
                  </a:lnTo>
                  <a:lnTo>
                    <a:pt x="1571307" y="2133600"/>
                  </a:lnTo>
                  <a:lnTo>
                    <a:pt x="1571320" y="2146300"/>
                  </a:lnTo>
                  <a:lnTo>
                    <a:pt x="1571320" y="2039188"/>
                  </a:lnTo>
                  <a:lnTo>
                    <a:pt x="1563560" y="2044700"/>
                  </a:lnTo>
                  <a:lnTo>
                    <a:pt x="1552003" y="2057400"/>
                  </a:lnTo>
                  <a:lnTo>
                    <a:pt x="1531670" y="2070100"/>
                  </a:lnTo>
                  <a:lnTo>
                    <a:pt x="1514729" y="2082800"/>
                  </a:lnTo>
                  <a:lnTo>
                    <a:pt x="1513382" y="2095500"/>
                  </a:lnTo>
                  <a:lnTo>
                    <a:pt x="1521294" y="2095500"/>
                  </a:lnTo>
                  <a:lnTo>
                    <a:pt x="1521828" y="2082800"/>
                  </a:lnTo>
                  <a:lnTo>
                    <a:pt x="1522234" y="2082800"/>
                  </a:lnTo>
                  <a:lnTo>
                    <a:pt x="1522336" y="2095500"/>
                  </a:lnTo>
                  <a:lnTo>
                    <a:pt x="1528127" y="2095500"/>
                  </a:lnTo>
                  <a:lnTo>
                    <a:pt x="1528711" y="2108200"/>
                  </a:lnTo>
                  <a:lnTo>
                    <a:pt x="1539506" y="2108200"/>
                  </a:lnTo>
                  <a:lnTo>
                    <a:pt x="1539227" y="2120900"/>
                  </a:lnTo>
                  <a:lnTo>
                    <a:pt x="1528635" y="2120900"/>
                  </a:lnTo>
                  <a:lnTo>
                    <a:pt x="1527924" y="2133600"/>
                  </a:lnTo>
                  <a:lnTo>
                    <a:pt x="1505127" y="2133600"/>
                  </a:lnTo>
                  <a:lnTo>
                    <a:pt x="1504175" y="2120900"/>
                  </a:lnTo>
                  <a:lnTo>
                    <a:pt x="1507007" y="2120900"/>
                  </a:lnTo>
                  <a:lnTo>
                    <a:pt x="1507477" y="2120900"/>
                  </a:lnTo>
                  <a:lnTo>
                    <a:pt x="1507515" y="2116048"/>
                  </a:lnTo>
                  <a:lnTo>
                    <a:pt x="1507578" y="2108200"/>
                  </a:lnTo>
                  <a:lnTo>
                    <a:pt x="1504035" y="2108200"/>
                  </a:lnTo>
                  <a:lnTo>
                    <a:pt x="1502524" y="2108200"/>
                  </a:lnTo>
                  <a:lnTo>
                    <a:pt x="1501889" y="2095500"/>
                  </a:lnTo>
                  <a:lnTo>
                    <a:pt x="1498041" y="2095500"/>
                  </a:lnTo>
                  <a:lnTo>
                    <a:pt x="1488414" y="2108200"/>
                  </a:lnTo>
                  <a:lnTo>
                    <a:pt x="1463738" y="2108200"/>
                  </a:lnTo>
                  <a:lnTo>
                    <a:pt x="1463967" y="2120900"/>
                  </a:lnTo>
                  <a:lnTo>
                    <a:pt x="1461008" y="2120900"/>
                  </a:lnTo>
                  <a:lnTo>
                    <a:pt x="1460639" y="2108200"/>
                  </a:lnTo>
                  <a:lnTo>
                    <a:pt x="1447863" y="2108200"/>
                  </a:lnTo>
                  <a:lnTo>
                    <a:pt x="1436776" y="2120900"/>
                  </a:lnTo>
                  <a:lnTo>
                    <a:pt x="1452613" y="2120900"/>
                  </a:lnTo>
                  <a:lnTo>
                    <a:pt x="1452575" y="2133600"/>
                  </a:lnTo>
                  <a:lnTo>
                    <a:pt x="1429092" y="2133600"/>
                  </a:lnTo>
                  <a:lnTo>
                    <a:pt x="1429232" y="2120900"/>
                  </a:lnTo>
                  <a:lnTo>
                    <a:pt x="1427302" y="2120900"/>
                  </a:lnTo>
                  <a:lnTo>
                    <a:pt x="1419390" y="2133600"/>
                  </a:lnTo>
                  <a:lnTo>
                    <a:pt x="1418450" y="2133600"/>
                  </a:lnTo>
                  <a:lnTo>
                    <a:pt x="1409242" y="2146300"/>
                  </a:lnTo>
                  <a:lnTo>
                    <a:pt x="1398943" y="2159000"/>
                  </a:lnTo>
                  <a:lnTo>
                    <a:pt x="1388071" y="2171700"/>
                  </a:lnTo>
                  <a:lnTo>
                    <a:pt x="1375727" y="2171700"/>
                  </a:lnTo>
                  <a:lnTo>
                    <a:pt x="1374940" y="2184400"/>
                  </a:lnTo>
                  <a:lnTo>
                    <a:pt x="1373225" y="2184400"/>
                  </a:lnTo>
                  <a:lnTo>
                    <a:pt x="1373555" y="2197100"/>
                  </a:lnTo>
                  <a:lnTo>
                    <a:pt x="1372654" y="2197100"/>
                  </a:lnTo>
                  <a:lnTo>
                    <a:pt x="1371650" y="2184400"/>
                  </a:lnTo>
                  <a:lnTo>
                    <a:pt x="1368386" y="2184400"/>
                  </a:lnTo>
                  <a:lnTo>
                    <a:pt x="1368450" y="2197100"/>
                  </a:lnTo>
                  <a:lnTo>
                    <a:pt x="1364589" y="2197100"/>
                  </a:lnTo>
                  <a:lnTo>
                    <a:pt x="1363954" y="2197100"/>
                  </a:lnTo>
                  <a:lnTo>
                    <a:pt x="1364119" y="2187333"/>
                  </a:lnTo>
                  <a:lnTo>
                    <a:pt x="1359941" y="2197100"/>
                  </a:lnTo>
                  <a:lnTo>
                    <a:pt x="1348498" y="2197100"/>
                  </a:lnTo>
                  <a:lnTo>
                    <a:pt x="1337017" y="2209800"/>
                  </a:lnTo>
                  <a:lnTo>
                    <a:pt x="1325156" y="2222500"/>
                  </a:lnTo>
                  <a:lnTo>
                    <a:pt x="1294218" y="2222500"/>
                  </a:lnTo>
                  <a:lnTo>
                    <a:pt x="1296911" y="2235200"/>
                  </a:lnTo>
                  <a:lnTo>
                    <a:pt x="1298524" y="2235200"/>
                  </a:lnTo>
                  <a:lnTo>
                    <a:pt x="1291424" y="2247900"/>
                  </a:lnTo>
                  <a:lnTo>
                    <a:pt x="1282839" y="2247900"/>
                  </a:lnTo>
                  <a:lnTo>
                    <a:pt x="1280668" y="2260600"/>
                  </a:lnTo>
                  <a:lnTo>
                    <a:pt x="1269898" y="2260600"/>
                  </a:lnTo>
                  <a:lnTo>
                    <a:pt x="1268933" y="2247900"/>
                  </a:lnTo>
                  <a:lnTo>
                    <a:pt x="1268247" y="2247900"/>
                  </a:lnTo>
                  <a:lnTo>
                    <a:pt x="1268463" y="2260600"/>
                  </a:lnTo>
                  <a:lnTo>
                    <a:pt x="1254048" y="2260600"/>
                  </a:lnTo>
                  <a:lnTo>
                    <a:pt x="1254150" y="2273300"/>
                  </a:lnTo>
                  <a:lnTo>
                    <a:pt x="1252372" y="2260600"/>
                  </a:lnTo>
                  <a:lnTo>
                    <a:pt x="1240675" y="2260600"/>
                  </a:lnTo>
                  <a:lnTo>
                    <a:pt x="1238643" y="2273300"/>
                  </a:lnTo>
                  <a:lnTo>
                    <a:pt x="1239570" y="2273300"/>
                  </a:lnTo>
                  <a:lnTo>
                    <a:pt x="1240294" y="2286000"/>
                  </a:lnTo>
                  <a:lnTo>
                    <a:pt x="1244485" y="2286000"/>
                  </a:lnTo>
                  <a:lnTo>
                    <a:pt x="1242860" y="2298700"/>
                  </a:lnTo>
                  <a:lnTo>
                    <a:pt x="1239456" y="2298700"/>
                  </a:lnTo>
                  <a:lnTo>
                    <a:pt x="1235773" y="2311400"/>
                  </a:lnTo>
                  <a:lnTo>
                    <a:pt x="1234249" y="2311400"/>
                  </a:lnTo>
                  <a:lnTo>
                    <a:pt x="1233881" y="2324100"/>
                  </a:lnTo>
                  <a:lnTo>
                    <a:pt x="1230947" y="2324100"/>
                  </a:lnTo>
                  <a:lnTo>
                    <a:pt x="1230261" y="2336800"/>
                  </a:lnTo>
                  <a:lnTo>
                    <a:pt x="1234948" y="2336800"/>
                  </a:lnTo>
                  <a:lnTo>
                    <a:pt x="1233970" y="2349500"/>
                  </a:lnTo>
                  <a:lnTo>
                    <a:pt x="1234821" y="2349500"/>
                  </a:lnTo>
                  <a:lnTo>
                    <a:pt x="1233220" y="2362200"/>
                  </a:lnTo>
                  <a:lnTo>
                    <a:pt x="1230185" y="2362200"/>
                  </a:lnTo>
                  <a:lnTo>
                    <a:pt x="1230109" y="2364143"/>
                  </a:lnTo>
                  <a:lnTo>
                    <a:pt x="1230414" y="2374900"/>
                  </a:lnTo>
                  <a:lnTo>
                    <a:pt x="1229868" y="2374900"/>
                  </a:lnTo>
                  <a:lnTo>
                    <a:pt x="1230020" y="2364600"/>
                  </a:lnTo>
                  <a:lnTo>
                    <a:pt x="1229271" y="2374900"/>
                  </a:lnTo>
                  <a:lnTo>
                    <a:pt x="1206233" y="2374900"/>
                  </a:lnTo>
                  <a:lnTo>
                    <a:pt x="1203718" y="2387600"/>
                  </a:lnTo>
                  <a:lnTo>
                    <a:pt x="1166812" y="2387600"/>
                  </a:lnTo>
                  <a:lnTo>
                    <a:pt x="1128750" y="2387600"/>
                  </a:lnTo>
                  <a:lnTo>
                    <a:pt x="1126883" y="2398763"/>
                  </a:lnTo>
                  <a:lnTo>
                    <a:pt x="1128102" y="2387600"/>
                  </a:lnTo>
                  <a:lnTo>
                    <a:pt x="1115237" y="2387600"/>
                  </a:lnTo>
                  <a:lnTo>
                    <a:pt x="1113256" y="2379992"/>
                  </a:lnTo>
                  <a:lnTo>
                    <a:pt x="1113269" y="2387600"/>
                  </a:lnTo>
                  <a:lnTo>
                    <a:pt x="1112634" y="2387600"/>
                  </a:lnTo>
                  <a:lnTo>
                    <a:pt x="1113002" y="2379992"/>
                  </a:lnTo>
                  <a:lnTo>
                    <a:pt x="1112926" y="2378710"/>
                  </a:lnTo>
                  <a:lnTo>
                    <a:pt x="1111923" y="2374900"/>
                  </a:lnTo>
                  <a:lnTo>
                    <a:pt x="1110259" y="2374900"/>
                  </a:lnTo>
                  <a:lnTo>
                    <a:pt x="1106322" y="2362200"/>
                  </a:lnTo>
                  <a:lnTo>
                    <a:pt x="1101712" y="2362200"/>
                  </a:lnTo>
                  <a:lnTo>
                    <a:pt x="1100785" y="2349500"/>
                  </a:lnTo>
                  <a:lnTo>
                    <a:pt x="1101280" y="2349500"/>
                  </a:lnTo>
                  <a:lnTo>
                    <a:pt x="1098080" y="2336800"/>
                  </a:lnTo>
                  <a:lnTo>
                    <a:pt x="1080236" y="2336800"/>
                  </a:lnTo>
                  <a:lnTo>
                    <a:pt x="1072616" y="2324100"/>
                  </a:lnTo>
                  <a:lnTo>
                    <a:pt x="1063421" y="2324100"/>
                  </a:lnTo>
                  <a:lnTo>
                    <a:pt x="1059383" y="2311400"/>
                  </a:lnTo>
                  <a:lnTo>
                    <a:pt x="1058837" y="2311400"/>
                  </a:lnTo>
                  <a:lnTo>
                    <a:pt x="1058202" y="2324100"/>
                  </a:lnTo>
                  <a:lnTo>
                    <a:pt x="1057783" y="2324100"/>
                  </a:lnTo>
                  <a:lnTo>
                    <a:pt x="1057656" y="2311400"/>
                  </a:lnTo>
                  <a:lnTo>
                    <a:pt x="1056297" y="2311400"/>
                  </a:lnTo>
                  <a:lnTo>
                    <a:pt x="1055624" y="2298700"/>
                  </a:lnTo>
                  <a:lnTo>
                    <a:pt x="1057021" y="2298700"/>
                  </a:lnTo>
                  <a:lnTo>
                    <a:pt x="1060234" y="2286000"/>
                  </a:lnTo>
                  <a:lnTo>
                    <a:pt x="1063510" y="2286000"/>
                  </a:lnTo>
                  <a:lnTo>
                    <a:pt x="1068133" y="2273300"/>
                  </a:lnTo>
                  <a:lnTo>
                    <a:pt x="1081633" y="2273300"/>
                  </a:lnTo>
                  <a:lnTo>
                    <a:pt x="1083144" y="2260600"/>
                  </a:lnTo>
                  <a:lnTo>
                    <a:pt x="1078674" y="2260600"/>
                  </a:lnTo>
                  <a:lnTo>
                    <a:pt x="1083703" y="2247900"/>
                  </a:lnTo>
                  <a:lnTo>
                    <a:pt x="1114069" y="2247900"/>
                  </a:lnTo>
                  <a:lnTo>
                    <a:pt x="1120813" y="2235200"/>
                  </a:lnTo>
                  <a:lnTo>
                    <a:pt x="1165542" y="2235200"/>
                  </a:lnTo>
                  <a:lnTo>
                    <a:pt x="1166228" y="2222500"/>
                  </a:lnTo>
                  <a:lnTo>
                    <a:pt x="1162418" y="2222500"/>
                  </a:lnTo>
                  <a:lnTo>
                    <a:pt x="1162608" y="2209800"/>
                  </a:lnTo>
                  <a:lnTo>
                    <a:pt x="1162151" y="2217902"/>
                  </a:lnTo>
                  <a:lnTo>
                    <a:pt x="1161732" y="2209800"/>
                  </a:lnTo>
                  <a:lnTo>
                    <a:pt x="1157541" y="2209800"/>
                  </a:lnTo>
                  <a:lnTo>
                    <a:pt x="1154950" y="2197100"/>
                  </a:lnTo>
                  <a:lnTo>
                    <a:pt x="1153414" y="2197100"/>
                  </a:lnTo>
                  <a:lnTo>
                    <a:pt x="1153617" y="2184400"/>
                  </a:lnTo>
                  <a:lnTo>
                    <a:pt x="1151686" y="2184400"/>
                  </a:lnTo>
                  <a:lnTo>
                    <a:pt x="1149718" y="2171700"/>
                  </a:lnTo>
                  <a:lnTo>
                    <a:pt x="1136700" y="2171700"/>
                  </a:lnTo>
                  <a:lnTo>
                    <a:pt x="1132293" y="2159000"/>
                  </a:lnTo>
                  <a:lnTo>
                    <a:pt x="1128217" y="2159000"/>
                  </a:lnTo>
                  <a:lnTo>
                    <a:pt x="1126947" y="2146300"/>
                  </a:lnTo>
                  <a:lnTo>
                    <a:pt x="1121181" y="2146300"/>
                  </a:lnTo>
                  <a:lnTo>
                    <a:pt x="1116685" y="2133600"/>
                  </a:lnTo>
                  <a:lnTo>
                    <a:pt x="1110449" y="2133600"/>
                  </a:lnTo>
                  <a:lnTo>
                    <a:pt x="1109027" y="2128482"/>
                  </a:lnTo>
                  <a:lnTo>
                    <a:pt x="1090561" y="2120900"/>
                  </a:lnTo>
                  <a:lnTo>
                    <a:pt x="1060551" y="2108200"/>
                  </a:lnTo>
                  <a:lnTo>
                    <a:pt x="1029779" y="2108200"/>
                  </a:lnTo>
                  <a:lnTo>
                    <a:pt x="996619" y="2120900"/>
                  </a:lnTo>
                  <a:lnTo>
                    <a:pt x="990282" y="2108200"/>
                  </a:lnTo>
                  <a:lnTo>
                    <a:pt x="976312" y="2108200"/>
                  </a:lnTo>
                  <a:lnTo>
                    <a:pt x="973759" y="2095500"/>
                  </a:lnTo>
                  <a:lnTo>
                    <a:pt x="951992" y="2095500"/>
                  </a:lnTo>
                  <a:lnTo>
                    <a:pt x="952017" y="2108200"/>
                  </a:lnTo>
                  <a:lnTo>
                    <a:pt x="954786" y="2108200"/>
                  </a:lnTo>
                  <a:lnTo>
                    <a:pt x="963980" y="2120900"/>
                  </a:lnTo>
                  <a:lnTo>
                    <a:pt x="974153" y="2120900"/>
                  </a:lnTo>
                  <a:lnTo>
                    <a:pt x="984681" y="2133600"/>
                  </a:lnTo>
                  <a:lnTo>
                    <a:pt x="994956" y="2146300"/>
                  </a:lnTo>
                  <a:lnTo>
                    <a:pt x="1003668" y="2146300"/>
                  </a:lnTo>
                  <a:lnTo>
                    <a:pt x="1007643" y="2158784"/>
                  </a:lnTo>
                  <a:lnTo>
                    <a:pt x="1007757" y="2159304"/>
                  </a:lnTo>
                  <a:lnTo>
                    <a:pt x="1009637" y="2171700"/>
                  </a:lnTo>
                  <a:lnTo>
                    <a:pt x="1009764" y="2171700"/>
                  </a:lnTo>
                  <a:lnTo>
                    <a:pt x="1008430" y="2184400"/>
                  </a:lnTo>
                  <a:lnTo>
                    <a:pt x="1005928" y="2197100"/>
                  </a:lnTo>
                  <a:lnTo>
                    <a:pt x="1006792" y="2197100"/>
                  </a:lnTo>
                  <a:lnTo>
                    <a:pt x="1005573" y="2209800"/>
                  </a:lnTo>
                  <a:lnTo>
                    <a:pt x="1007008" y="2209800"/>
                  </a:lnTo>
                  <a:lnTo>
                    <a:pt x="1006525" y="2222500"/>
                  </a:lnTo>
                  <a:lnTo>
                    <a:pt x="1004506" y="2222500"/>
                  </a:lnTo>
                  <a:lnTo>
                    <a:pt x="1004227" y="2235200"/>
                  </a:lnTo>
                  <a:lnTo>
                    <a:pt x="1007237" y="2235200"/>
                  </a:lnTo>
                  <a:lnTo>
                    <a:pt x="1006195" y="2247900"/>
                  </a:lnTo>
                  <a:lnTo>
                    <a:pt x="1004328" y="2260600"/>
                  </a:lnTo>
                  <a:lnTo>
                    <a:pt x="1006919" y="2260600"/>
                  </a:lnTo>
                  <a:lnTo>
                    <a:pt x="1006309" y="2273185"/>
                  </a:lnTo>
                  <a:lnTo>
                    <a:pt x="1003998" y="2260600"/>
                  </a:lnTo>
                  <a:lnTo>
                    <a:pt x="1001890" y="2260600"/>
                  </a:lnTo>
                  <a:lnTo>
                    <a:pt x="998220" y="2273300"/>
                  </a:lnTo>
                  <a:lnTo>
                    <a:pt x="993597" y="2286000"/>
                  </a:lnTo>
                  <a:lnTo>
                    <a:pt x="989380" y="2298700"/>
                  </a:lnTo>
                  <a:lnTo>
                    <a:pt x="986955" y="2311400"/>
                  </a:lnTo>
                  <a:lnTo>
                    <a:pt x="987132" y="2311400"/>
                  </a:lnTo>
                  <a:lnTo>
                    <a:pt x="986751" y="2324100"/>
                  </a:lnTo>
                  <a:lnTo>
                    <a:pt x="985799" y="2324100"/>
                  </a:lnTo>
                  <a:lnTo>
                    <a:pt x="983881" y="2336800"/>
                  </a:lnTo>
                  <a:lnTo>
                    <a:pt x="991781" y="2336800"/>
                  </a:lnTo>
                  <a:lnTo>
                    <a:pt x="994143" y="2349093"/>
                  </a:lnTo>
                  <a:lnTo>
                    <a:pt x="996442" y="2336800"/>
                  </a:lnTo>
                  <a:lnTo>
                    <a:pt x="1003833" y="2336800"/>
                  </a:lnTo>
                  <a:lnTo>
                    <a:pt x="1011707" y="2349500"/>
                  </a:lnTo>
                  <a:lnTo>
                    <a:pt x="1013040" y="2349500"/>
                  </a:lnTo>
                  <a:lnTo>
                    <a:pt x="1019708" y="2362200"/>
                  </a:lnTo>
                  <a:lnTo>
                    <a:pt x="1024483" y="2362200"/>
                  </a:lnTo>
                  <a:lnTo>
                    <a:pt x="1027099" y="2374900"/>
                  </a:lnTo>
                  <a:lnTo>
                    <a:pt x="1032179" y="2374900"/>
                  </a:lnTo>
                  <a:lnTo>
                    <a:pt x="1032967" y="2387600"/>
                  </a:lnTo>
                  <a:lnTo>
                    <a:pt x="1032560" y="2387600"/>
                  </a:lnTo>
                  <a:lnTo>
                    <a:pt x="1032421" y="2387600"/>
                  </a:lnTo>
                  <a:lnTo>
                    <a:pt x="1031252" y="2400300"/>
                  </a:lnTo>
                  <a:lnTo>
                    <a:pt x="1032687" y="2393683"/>
                  </a:lnTo>
                  <a:lnTo>
                    <a:pt x="1032827" y="2400300"/>
                  </a:lnTo>
                  <a:lnTo>
                    <a:pt x="1031252" y="2400300"/>
                  </a:lnTo>
                  <a:lnTo>
                    <a:pt x="1025105" y="2400300"/>
                  </a:lnTo>
                  <a:lnTo>
                    <a:pt x="1025677" y="2413000"/>
                  </a:lnTo>
                  <a:lnTo>
                    <a:pt x="1029601" y="2413000"/>
                  </a:lnTo>
                  <a:lnTo>
                    <a:pt x="1031176" y="2425700"/>
                  </a:lnTo>
                  <a:lnTo>
                    <a:pt x="1026172" y="2425700"/>
                  </a:lnTo>
                  <a:lnTo>
                    <a:pt x="1026134" y="2438400"/>
                  </a:lnTo>
                  <a:lnTo>
                    <a:pt x="1026693" y="2451100"/>
                  </a:lnTo>
                  <a:lnTo>
                    <a:pt x="1018349" y="2451100"/>
                  </a:lnTo>
                  <a:lnTo>
                    <a:pt x="1018362" y="2463800"/>
                  </a:lnTo>
                  <a:lnTo>
                    <a:pt x="1016723" y="2463800"/>
                  </a:lnTo>
                  <a:lnTo>
                    <a:pt x="1016723" y="2540000"/>
                  </a:lnTo>
                  <a:lnTo>
                    <a:pt x="1016533" y="2552700"/>
                  </a:lnTo>
                  <a:lnTo>
                    <a:pt x="1013510" y="2540000"/>
                  </a:lnTo>
                  <a:lnTo>
                    <a:pt x="1013002" y="2540000"/>
                  </a:lnTo>
                  <a:lnTo>
                    <a:pt x="1012977" y="2527300"/>
                  </a:lnTo>
                  <a:lnTo>
                    <a:pt x="1014463" y="2527300"/>
                  </a:lnTo>
                  <a:lnTo>
                    <a:pt x="1014552" y="2540000"/>
                  </a:lnTo>
                  <a:lnTo>
                    <a:pt x="1016723" y="2540000"/>
                  </a:lnTo>
                  <a:lnTo>
                    <a:pt x="1016723" y="2463800"/>
                  </a:lnTo>
                  <a:lnTo>
                    <a:pt x="1015682" y="2463800"/>
                  </a:lnTo>
                  <a:lnTo>
                    <a:pt x="1014590" y="2468448"/>
                  </a:lnTo>
                  <a:lnTo>
                    <a:pt x="1014590" y="2514600"/>
                  </a:lnTo>
                  <a:lnTo>
                    <a:pt x="1014336" y="2501900"/>
                  </a:lnTo>
                  <a:lnTo>
                    <a:pt x="1014590" y="2514600"/>
                  </a:lnTo>
                  <a:lnTo>
                    <a:pt x="1014590" y="2468448"/>
                  </a:lnTo>
                  <a:lnTo>
                    <a:pt x="1012698" y="2476500"/>
                  </a:lnTo>
                  <a:lnTo>
                    <a:pt x="1010094" y="2476500"/>
                  </a:lnTo>
                  <a:lnTo>
                    <a:pt x="1008507" y="2489200"/>
                  </a:lnTo>
                  <a:lnTo>
                    <a:pt x="1008697" y="2489200"/>
                  </a:lnTo>
                  <a:lnTo>
                    <a:pt x="1008799" y="2501900"/>
                  </a:lnTo>
                  <a:lnTo>
                    <a:pt x="1013244" y="2501900"/>
                  </a:lnTo>
                  <a:lnTo>
                    <a:pt x="1013688" y="2514600"/>
                  </a:lnTo>
                  <a:lnTo>
                    <a:pt x="1014539" y="2514600"/>
                  </a:lnTo>
                  <a:lnTo>
                    <a:pt x="1012050" y="2527300"/>
                  </a:lnTo>
                  <a:lnTo>
                    <a:pt x="1005840" y="2527300"/>
                  </a:lnTo>
                  <a:lnTo>
                    <a:pt x="1006970" y="2514600"/>
                  </a:lnTo>
                  <a:lnTo>
                    <a:pt x="999350" y="2514600"/>
                  </a:lnTo>
                  <a:lnTo>
                    <a:pt x="999629" y="2501900"/>
                  </a:lnTo>
                  <a:lnTo>
                    <a:pt x="993762" y="2501900"/>
                  </a:lnTo>
                  <a:lnTo>
                    <a:pt x="994105" y="2489200"/>
                  </a:lnTo>
                  <a:lnTo>
                    <a:pt x="992657" y="2501900"/>
                  </a:lnTo>
                  <a:lnTo>
                    <a:pt x="989279" y="2489200"/>
                  </a:lnTo>
                  <a:lnTo>
                    <a:pt x="988872" y="2501900"/>
                  </a:lnTo>
                  <a:lnTo>
                    <a:pt x="986929" y="2501900"/>
                  </a:lnTo>
                  <a:lnTo>
                    <a:pt x="987348" y="2489200"/>
                  </a:lnTo>
                  <a:lnTo>
                    <a:pt x="986434" y="2489200"/>
                  </a:lnTo>
                  <a:lnTo>
                    <a:pt x="986612" y="2501900"/>
                  </a:lnTo>
                  <a:lnTo>
                    <a:pt x="974305" y="2501900"/>
                  </a:lnTo>
                  <a:lnTo>
                    <a:pt x="975563" y="2489200"/>
                  </a:lnTo>
                  <a:lnTo>
                    <a:pt x="979982" y="2489200"/>
                  </a:lnTo>
                  <a:lnTo>
                    <a:pt x="980122" y="2476500"/>
                  </a:lnTo>
                  <a:lnTo>
                    <a:pt x="973404" y="2476500"/>
                  </a:lnTo>
                  <a:lnTo>
                    <a:pt x="973404" y="2527300"/>
                  </a:lnTo>
                  <a:lnTo>
                    <a:pt x="972985" y="2527300"/>
                  </a:lnTo>
                  <a:lnTo>
                    <a:pt x="972540" y="2533370"/>
                  </a:lnTo>
                  <a:lnTo>
                    <a:pt x="972273" y="2527300"/>
                  </a:lnTo>
                  <a:lnTo>
                    <a:pt x="972248" y="2537345"/>
                  </a:lnTo>
                  <a:lnTo>
                    <a:pt x="972121" y="2538984"/>
                  </a:lnTo>
                  <a:lnTo>
                    <a:pt x="970038" y="2527300"/>
                  </a:lnTo>
                  <a:lnTo>
                    <a:pt x="972248" y="2537345"/>
                  </a:lnTo>
                  <a:lnTo>
                    <a:pt x="972248" y="2527300"/>
                  </a:lnTo>
                  <a:lnTo>
                    <a:pt x="971257" y="2527300"/>
                  </a:lnTo>
                  <a:lnTo>
                    <a:pt x="971308" y="2514600"/>
                  </a:lnTo>
                  <a:lnTo>
                    <a:pt x="971410" y="2515171"/>
                  </a:lnTo>
                  <a:lnTo>
                    <a:pt x="973404" y="2527300"/>
                  </a:lnTo>
                  <a:lnTo>
                    <a:pt x="973404" y="2476500"/>
                  </a:lnTo>
                  <a:lnTo>
                    <a:pt x="971804" y="2476500"/>
                  </a:lnTo>
                  <a:lnTo>
                    <a:pt x="971804" y="2501900"/>
                  </a:lnTo>
                  <a:lnTo>
                    <a:pt x="967409" y="2514600"/>
                  </a:lnTo>
                  <a:lnTo>
                    <a:pt x="967917" y="2514600"/>
                  </a:lnTo>
                  <a:lnTo>
                    <a:pt x="967549" y="2527300"/>
                  </a:lnTo>
                  <a:lnTo>
                    <a:pt x="964920" y="2527300"/>
                  </a:lnTo>
                  <a:lnTo>
                    <a:pt x="962926" y="2514600"/>
                  </a:lnTo>
                  <a:lnTo>
                    <a:pt x="965441" y="2514600"/>
                  </a:lnTo>
                  <a:lnTo>
                    <a:pt x="967613" y="2501900"/>
                  </a:lnTo>
                  <a:lnTo>
                    <a:pt x="971804" y="2501900"/>
                  </a:lnTo>
                  <a:lnTo>
                    <a:pt x="971804" y="2476500"/>
                  </a:lnTo>
                  <a:lnTo>
                    <a:pt x="963472" y="2476500"/>
                  </a:lnTo>
                  <a:lnTo>
                    <a:pt x="960958" y="2463800"/>
                  </a:lnTo>
                  <a:lnTo>
                    <a:pt x="918146" y="2463800"/>
                  </a:lnTo>
                  <a:lnTo>
                    <a:pt x="917651" y="2451100"/>
                  </a:lnTo>
                  <a:lnTo>
                    <a:pt x="911263" y="2461704"/>
                  </a:lnTo>
                  <a:lnTo>
                    <a:pt x="911263" y="2463800"/>
                  </a:lnTo>
                  <a:lnTo>
                    <a:pt x="910666" y="2476500"/>
                  </a:lnTo>
                  <a:lnTo>
                    <a:pt x="910183" y="2476500"/>
                  </a:lnTo>
                  <a:lnTo>
                    <a:pt x="910818" y="2463800"/>
                  </a:lnTo>
                  <a:lnTo>
                    <a:pt x="911263" y="2463800"/>
                  </a:lnTo>
                  <a:lnTo>
                    <a:pt x="911263" y="2461704"/>
                  </a:lnTo>
                  <a:lnTo>
                    <a:pt x="909993" y="2463800"/>
                  </a:lnTo>
                  <a:lnTo>
                    <a:pt x="905903" y="2451100"/>
                  </a:lnTo>
                  <a:lnTo>
                    <a:pt x="900887" y="2451100"/>
                  </a:lnTo>
                  <a:lnTo>
                    <a:pt x="892886" y="2438400"/>
                  </a:lnTo>
                  <a:lnTo>
                    <a:pt x="887501" y="2451100"/>
                  </a:lnTo>
                  <a:lnTo>
                    <a:pt x="881621" y="2451100"/>
                  </a:lnTo>
                  <a:lnTo>
                    <a:pt x="880745" y="2463800"/>
                  </a:lnTo>
                  <a:lnTo>
                    <a:pt x="878141" y="2463800"/>
                  </a:lnTo>
                  <a:lnTo>
                    <a:pt x="877189" y="2476500"/>
                  </a:lnTo>
                  <a:lnTo>
                    <a:pt x="869200" y="2476500"/>
                  </a:lnTo>
                  <a:lnTo>
                    <a:pt x="867879" y="2489200"/>
                  </a:lnTo>
                  <a:lnTo>
                    <a:pt x="864743" y="2489200"/>
                  </a:lnTo>
                  <a:lnTo>
                    <a:pt x="859866" y="2501900"/>
                  </a:lnTo>
                  <a:lnTo>
                    <a:pt x="858367" y="2501900"/>
                  </a:lnTo>
                  <a:lnTo>
                    <a:pt x="858367" y="2514600"/>
                  </a:lnTo>
                  <a:lnTo>
                    <a:pt x="857605" y="2514600"/>
                  </a:lnTo>
                  <a:lnTo>
                    <a:pt x="856678" y="2505938"/>
                  </a:lnTo>
                  <a:lnTo>
                    <a:pt x="858367" y="2514600"/>
                  </a:lnTo>
                  <a:lnTo>
                    <a:pt x="858367" y="2501900"/>
                  </a:lnTo>
                  <a:lnTo>
                    <a:pt x="856246" y="2501900"/>
                  </a:lnTo>
                  <a:lnTo>
                    <a:pt x="855891" y="2501900"/>
                  </a:lnTo>
                  <a:lnTo>
                    <a:pt x="851712" y="2501900"/>
                  </a:lnTo>
                  <a:lnTo>
                    <a:pt x="850836" y="2514600"/>
                  </a:lnTo>
                  <a:lnTo>
                    <a:pt x="843432" y="2514600"/>
                  </a:lnTo>
                  <a:lnTo>
                    <a:pt x="834059" y="2527300"/>
                  </a:lnTo>
                  <a:lnTo>
                    <a:pt x="802398" y="2527300"/>
                  </a:lnTo>
                  <a:lnTo>
                    <a:pt x="800290" y="2540000"/>
                  </a:lnTo>
                  <a:lnTo>
                    <a:pt x="793165" y="2540000"/>
                  </a:lnTo>
                  <a:lnTo>
                    <a:pt x="792886" y="2552700"/>
                  </a:lnTo>
                  <a:lnTo>
                    <a:pt x="786536" y="2552700"/>
                  </a:lnTo>
                  <a:lnTo>
                    <a:pt x="785152" y="2565400"/>
                  </a:lnTo>
                  <a:lnTo>
                    <a:pt x="772160" y="2565400"/>
                  </a:lnTo>
                  <a:lnTo>
                    <a:pt x="771118" y="2578100"/>
                  </a:lnTo>
                  <a:lnTo>
                    <a:pt x="758875" y="2578100"/>
                  </a:lnTo>
                  <a:lnTo>
                    <a:pt x="756793" y="2590800"/>
                  </a:lnTo>
                  <a:lnTo>
                    <a:pt x="743432" y="2590800"/>
                  </a:lnTo>
                  <a:lnTo>
                    <a:pt x="742721" y="2603500"/>
                  </a:lnTo>
                  <a:lnTo>
                    <a:pt x="739952" y="2603500"/>
                  </a:lnTo>
                  <a:lnTo>
                    <a:pt x="739317" y="2616200"/>
                  </a:lnTo>
                  <a:lnTo>
                    <a:pt x="738987" y="2616200"/>
                  </a:lnTo>
                  <a:lnTo>
                    <a:pt x="739368" y="2628900"/>
                  </a:lnTo>
                  <a:lnTo>
                    <a:pt x="743292" y="2628900"/>
                  </a:lnTo>
                  <a:lnTo>
                    <a:pt x="743813" y="2641600"/>
                  </a:lnTo>
                  <a:lnTo>
                    <a:pt x="752868" y="2641600"/>
                  </a:lnTo>
                  <a:lnTo>
                    <a:pt x="753122" y="2654300"/>
                  </a:lnTo>
                  <a:lnTo>
                    <a:pt x="760514" y="2654300"/>
                  </a:lnTo>
                  <a:lnTo>
                    <a:pt x="760831" y="2667000"/>
                  </a:lnTo>
                  <a:lnTo>
                    <a:pt x="765683" y="2667000"/>
                  </a:lnTo>
                  <a:lnTo>
                    <a:pt x="764413" y="2679700"/>
                  </a:lnTo>
                  <a:lnTo>
                    <a:pt x="762609" y="2679700"/>
                  </a:lnTo>
                  <a:lnTo>
                    <a:pt x="758177" y="2692400"/>
                  </a:lnTo>
                  <a:lnTo>
                    <a:pt x="755497" y="2705100"/>
                  </a:lnTo>
                  <a:lnTo>
                    <a:pt x="753706" y="2705100"/>
                  </a:lnTo>
                  <a:lnTo>
                    <a:pt x="751649" y="2717800"/>
                  </a:lnTo>
                  <a:lnTo>
                    <a:pt x="745731" y="2717800"/>
                  </a:lnTo>
                  <a:lnTo>
                    <a:pt x="741768" y="2730500"/>
                  </a:lnTo>
                  <a:lnTo>
                    <a:pt x="737603" y="2730500"/>
                  </a:lnTo>
                  <a:lnTo>
                    <a:pt x="734949" y="2743200"/>
                  </a:lnTo>
                  <a:lnTo>
                    <a:pt x="719416" y="2743200"/>
                  </a:lnTo>
                  <a:lnTo>
                    <a:pt x="718985" y="2730500"/>
                  </a:lnTo>
                  <a:lnTo>
                    <a:pt x="695426" y="2730500"/>
                  </a:lnTo>
                  <a:lnTo>
                    <a:pt x="694944" y="2717800"/>
                  </a:lnTo>
                  <a:lnTo>
                    <a:pt x="656640" y="2717800"/>
                  </a:lnTo>
                  <a:lnTo>
                    <a:pt x="657225" y="2705100"/>
                  </a:lnTo>
                  <a:lnTo>
                    <a:pt x="653376" y="2705100"/>
                  </a:lnTo>
                  <a:lnTo>
                    <a:pt x="653376" y="2717800"/>
                  </a:lnTo>
                  <a:lnTo>
                    <a:pt x="652894" y="2730500"/>
                  </a:lnTo>
                  <a:lnTo>
                    <a:pt x="641477" y="2730500"/>
                  </a:lnTo>
                  <a:lnTo>
                    <a:pt x="641019" y="2743200"/>
                  </a:lnTo>
                  <a:lnTo>
                    <a:pt x="640232" y="2743200"/>
                  </a:lnTo>
                  <a:lnTo>
                    <a:pt x="640410" y="2730500"/>
                  </a:lnTo>
                  <a:lnTo>
                    <a:pt x="636193" y="2730500"/>
                  </a:lnTo>
                  <a:lnTo>
                    <a:pt x="635977" y="2717800"/>
                  </a:lnTo>
                  <a:lnTo>
                    <a:pt x="653376" y="2717800"/>
                  </a:lnTo>
                  <a:lnTo>
                    <a:pt x="653376" y="2705100"/>
                  </a:lnTo>
                  <a:lnTo>
                    <a:pt x="627164" y="2705100"/>
                  </a:lnTo>
                  <a:lnTo>
                    <a:pt x="624065" y="2692400"/>
                  </a:lnTo>
                  <a:lnTo>
                    <a:pt x="616458" y="2692400"/>
                  </a:lnTo>
                  <a:lnTo>
                    <a:pt x="616762" y="2679700"/>
                  </a:lnTo>
                  <a:lnTo>
                    <a:pt x="600722" y="2679700"/>
                  </a:lnTo>
                  <a:lnTo>
                    <a:pt x="600075" y="2667000"/>
                  </a:lnTo>
                  <a:lnTo>
                    <a:pt x="563714" y="2667000"/>
                  </a:lnTo>
                  <a:lnTo>
                    <a:pt x="563410" y="2679700"/>
                  </a:lnTo>
                  <a:lnTo>
                    <a:pt x="561644" y="2679700"/>
                  </a:lnTo>
                  <a:lnTo>
                    <a:pt x="561174" y="2692400"/>
                  </a:lnTo>
                  <a:lnTo>
                    <a:pt x="551510" y="2692400"/>
                  </a:lnTo>
                  <a:lnTo>
                    <a:pt x="551688" y="2705100"/>
                  </a:lnTo>
                  <a:lnTo>
                    <a:pt x="544156" y="2705100"/>
                  </a:lnTo>
                  <a:lnTo>
                    <a:pt x="544347" y="2692400"/>
                  </a:lnTo>
                  <a:lnTo>
                    <a:pt x="538302" y="2692400"/>
                  </a:lnTo>
                  <a:lnTo>
                    <a:pt x="538314" y="2705100"/>
                  </a:lnTo>
                  <a:lnTo>
                    <a:pt x="542861" y="2705100"/>
                  </a:lnTo>
                  <a:lnTo>
                    <a:pt x="543585" y="2717800"/>
                  </a:lnTo>
                  <a:lnTo>
                    <a:pt x="544817" y="2717800"/>
                  </a:lnTo>
                  <a:lnTo>
                    <a:pt x="545452" y="2730500"/>
                  </a:lnTo>
                  <a:lnTo>
                    <a:pt x="559028" y="2730500"/>
                  </a:lnTo>
                  <a:lnTo>
                    <a:pt x="559206" y="2743200"/>
                  </a:lnTo>
                  <a:lnTo>
                    <a:pt x="565188" y="2743200"/>
                  </a:lnTo>
                  <a:lnTo>
                    <a:pt x="566432" y="2755900"/>
                  </a:lnTo>
                  <a:lnTo>
                    <a:pt x="571474" y="2755900"/>
                  </a:lnTo>
                  <a:lnTo>
                    <a:pt x="575284" y="2768600"/>
                  </a:lnTo>
                  <a:lnTo>
                    <a:pt x="581787" y="2768600"/>
                  </a:lnTo>
                  <a:lnTo>
                    <a:pt x="584212" y="2781300"/>
                  </a:lnTo>
                  <a:lnTo>
                    <a:pt x="613651" y="2781300"/>
                  </a:lnTo>
                  <a:lnTo>
                    <a:pt x="615200" y="2768600"/>
                  </a:lnTo>
                  <a:lnTo>
                    <a:pt x="623671" y="2768600"/>
                  </a:lnTo>
                  <a:lnTo>
                    <a:pt x="623887" y="2781300"/>
                  </a:lnTo>
                  <a:lnTo>
                    <a:pt x="637743" y="2781300"/>
                  </a:lnTo>
                  <a:lnTo>
                    <a:pt x="638098" y="2794000"/>
                  </a:lnTo>
                  <a:lnTo>
                    <a:pt x="630250" y="2794000"/>
                  </a:lnTo>
                  <a:lnTo>
                    <a:pt x="632079" y="2806700"/>
                  </a:lnTo>
                  <a:lnTo>
                    <a:pt x="638594" y="2806700"/>
                  </a:lnTo>
                  <a:lnTo>
                    <a:pt x="638721" y="2819400"/>
                  </a:lnTo>
                  <a:lnTo>
                    <a:pt x="641134" y="2819400"/>
                  </a:lnTo>
                  <a:lnTo>
                    <a:pt x="641388" y="2832100"/>
                  </a:lnTo>
                  <a:lnTo>
                    <a:pt x="638708" y="2832100"/>
                  </a:lnTo>
                  <a:lnTo>
                    <a:pt x="639089" y="2844800"/>
                  </a:lnTo>
                  <a:lnTo>
                    <a:pt x="616686" y="2844800"/>
                  </a:lnTo>
                  <a:lnTo>
                    <a:pt x="617093" y="2857500"/>
                  </a:lnTo>
                  <a:lnTo>
                    <a:pt x="591769" y="2857500"/>
                  </a:lnTo>
                  <a:lnTo>
                    <a:pt x="590550" y="2844800"/>
                  </a:lnTo>
                  <a:lnTo>
                    <a:pt x="551268" y="2844800"/>
                  </a:lnTo>
                  <a:lnTo>
                    <a:pt x="551484" y="2832100"/>
                  </a:lnTo>
                  <a:lnTo>
                    <a:pt x="551167" y="2844800"/>
                  </a:lnTo>
                  <a:lnTo>
                    <a:pt x="549325" y="2844800"/>
                  </a:lnTo>
                  <a:lnTo>
                    <a:pt x="549338" y="2844368"/>
                  </a:lnTo>
                  <a:lnTo>
                    <a:pt x="549313" y="2844800"/>
                  </a:lnTo>
                  <a:lnTo>
                    <a:pt x="544296" y="2844800"/>
                  </a:lnTo>
                  <a:lnTo>
                    <a:pt x="543966" y="2832100"/>
                  </a:lnTo>
                  <a:lnTo>
                    <a:pt x="530186" y="2832100"/>
                  </a:lnTo>
                  <a:lnTo>
                    <a:pt x="530059" y="2819400"/>
                  </a:lnTo>
                  <a:lnTo>
                    <a:pt x="527608" y="2819400"/>
                  </a:lnTo>
                  <a:lnTo>
                    <a:pt x="527202" y="2806700"/>
                  </a:lnTo>
                  <a:lnTo>
                    <a:pt x="508469" y="2806700"/>
                  </a:lnTo>
                  <a:lnTo>
                    <a:pt x="507199" y="2794000"/>
                  </a:lnTo>
                  <a:lnTo>
                    <a:pt x="503212" y="2794000"/>
                  </a:lnTo>
                  <a:lnTo>
                    <a:pt x="502285" y="2788018"/>
                  </a:lnTo>
                  <a:lnTo>
                    <a:pt x="502259" y="2781300"/>
                  </a:lnTo>
                  <a:lnTo>
                    <a:pt x="501408" y="2781300"/>
                  </a:lnTo>
                  <a:lnTo>
                    <a:pt x="501434" y="2782633"/>
                  </a:lnTo>
                  <a:lnTo>
                    <a:pt x="501370" y="2782151"/>
                  </a:lnTo>
                  <a:lnTo>
                    <a:pt x="501230" y="2781300"/>
                  </a:lnTo>
                  <a:lnTo>
                    <a:pt x="501332" y="2782697"/>
                  </a:lnTo>
                  <a:lnTo>
                    <a:pt x="500735" y="2794000"/>
                  </a:lnTo>
                  <a:lnTo>
                    <a:pt x="500684" y="2781300"/>
                  </a:lnTo>
                  <a:lnTo>
                    <a:pt x="499135" y="2781300"/>
                  </a:lnTo>
                  <a:lnTo>
                    <a:pt x="497916" y="2794000"/>
                  </a:lnTo>
                  <a:lnTo>
                    <a:pt x="497370" y="2781300"/>
                  </a:lnTo>
                  <a:lnTo>
                    <a:pt x="489343" y="2781300"/>
                  </a:lnTo>
                  <a:lnTo>
                    <a:pt x="487870" y="2794000"/>
                  </a:lnTo>
                  <a:lnTo>
                    <a:pt x="486346" y="2794000"/>
                  </a:lnTo>
                  <a:lnTo>
                    <a:pt x="485546" y="2781300"/>
                  </a:lnTo>
                  <a:lnTo>
                    <a:pt x="484149" y="2781300"/>
                  </a:lnTo>
                  <a:lnTo>
                    <a:pt x="484009" y="2794000"/>
                  </a:lnTo>
                  <a:lnTo>
                    <a:pt x="483590" y="2781300"/>
                  </a:lnTo>
                  <a:lnTo>
                    <a:pt x="483273" y="2781300"/>
                  </a:lnTo>
                  <a:lnTo>
                    <a:pt x="483514" y="2794000"/>
                  </a:lnTo>
                  <a:lnTo>
                    <a:pt x="470725" y="2794000"/>
                  </a:lnTo>
                  <a:lnTo>
                    <a:pt x="470700" y="2781300"/>
                  </a:lnTo>
                  <a:lnTo>
                    <a:pt x="457758" y="2781300"/>
                  </a:lnTo>
                  <a:lnTo>
                    <a:pt x="457758" y="2768600"/>
                  </a:lnTo>
                  <a:lnTo>
                    <a:pt x="457123" y="2768600"/>
                  </a:lnTo>
                  <a:lnTo>
                    <a:pt x="457174" y="2781300"/>
                  </a:lnTo>
                  <a:lnTo>
                    <a:pt x="455650" y="2781300"/>
                  </a:lnTo>
                  <a:lnTo>
                    <a:pt x="455536" y="2768600"/>
                  </a:lnTo>
                  <a:lnTo>
                    <a:pt x="455244" y="2768600"/>
                  </a:lnTo>
                  <a:lnTo>
                    <a:pt x="455383" y="2781300"/>
                  </a:lnTo>
                  <a:lnTo>
                    <a:pt x="451129" y="2781300"/>
                  </a:lnTo>
                  <a:lnTo>
                    <a:pt x="451624" y="2768600"/>
                  </a:lnTo>
                  <a:lnTo>
                    <a:pt x="450761" y="2768600"/>
                  </a:lnTo>
                  <a:lnTo>
                    <a:pt x="450189" y="2781300"/>
                  </a:lnTo>
                  <a:lnTo>
                    <a:pt x="450481" y="2768600"/>
                  </a:lnTo>
                  <a:lnTo>
                    <a:pt x="449872" y="2781300"/>
                  </a:lnTo>
                  <a:lnTo>
                    <a:pt x="449872" y="2768600"/>
                  </a:lnTo>
                  <a:lnTo>
                    <a:pt x="448868" y="2768600"/>
                  </a:lnTo>
                  <a:lnTo>
                    <a:pt x="448779" y="2755900"/>
                  </a:lnTo>
                  <a:lnTo>
                    <a:pt x="448310" y="2768600"/>
                  </a:lnTo>
                  <a:lnTo>
                    <a:pt x="440093" y="2768600"/>
                  </a:lnTo>
                  <a:lnTo>
                    <a:pt x="439204" y="2755900"/>
                  </a:lnTo>
                  <a:lnTo>
                    <a:pt x="439115" y="2763062"/>
                  </a:lnTo>
                  <a:lnTo>
                    <a:pt x="438759" y="2755900"/>
                  </a:lnTo>
                  <a:lnTo>
                    <a:pt x="439204" y="2755900"/>
                  </a:lnTo>
                  <a:lnTo>
                    <a:pt x="445325" y="2755900"/>
                  </a:lnTo>
                  <a:lnTo>
                    <a:pt x="445249" y="2743200"/>
                  </a:lnTo>
                  <a:lnTo>
                    <a:pt x="439089" y="2743200"/>
                  </a:lnTo>
                  <a:lnTo>
                    <a:pt x="439635" y="2730500"/>
                  </a:lnTo>
                  <a:lnTo>
                    <a:pt x="440321" y="2730500"/>
                  </a:lnTo>
                  <a:lnTo>
                    <a:pt x="440563" y="2717800"/>
                  </a:lnTo>
                  <a:lnTo>
                    <a:pt x="440842" y="2730500"/>
                  </a:lnTo>
                  <a:lnTo>
                    <a:pt x="442214" y="2717800"/>
                  </a:lnTo>
                  <a:lnTo>
                    <a:pt x="442683" y="2717800"/>
                  </a:lnTo>
                  <a:lnTo>
                    <a:pt x="443255" y="2705100"/>
                  </a:lnTo>
                  <a:lnTo>
                    <a:pt x="434594" y="2705100"/>
                  </a:lnTo>
                  <a:lnTo>
                    <a:pt x="434759" y="2692400"/>
                  </a:lnTo>
                  <a:lnTo>
                    <a:pt x="434898" y="2679700"/>
                  </a:lnTo>
                  <a:lnTo>
                    <a:pt x="433971" y="2679700"/>
                  </a:lnTo>
                  <a:lnTo>
                    <a:pt x="433971" y="2705100"/>
                  </a:lnTo>
                  <a:lnTo>
                    <a:pt x="433362" y="2692666"/>
                  </a:lnTo>
                  <a:lnTo>
                    <a:pt x="433362" y="2705100"/>
                  </a:lnTo>
                  <a:lnTo>
                    <a:pt x="431342" y="2705100"/>
                  </a:lnTo>
                  <a:lnTo>
                    <a:pt x="431495" y="2692400"/>
                  </a:lnTo>
                  <a:lnTo>
                    <a:pt x="433247" y="2692400"/>
                  </a:lnTo>
                  <a:lnTo>
                    <a:pt x="433362" y="2705100"/>
                  </a:lnTo>
                  <a:lnTo>
                    <a:pt x="433362" y="2692666"/>
                  </a:lnTo>
                  <a:lnTo>
                    <a:pt x="433349" y="2692400"/>
                  </a:lnTo>
                  <a:lnTo>
                    <a:pt x="433908" y="2692400"/>
                  </a:lnTo>
                  <a:lnTo>
                    <a:pt x="433971" y="2705100"/>
                  </a:lnTo>
                  <a:lnTo>
                    <a:pt x="433971" y="2679700"/>
                  </a:lnTo>
                  <a:lnTo>
                    <a:pt x="431380" y="2679700"/>
                  </a:lnTo>
                  <a:lnTo>
                    <a:pt x="431380" y="2692400"/>
                  </a:lnTo>
                  <a:lnTo>
                    <a:pt x="431152" y="2702344"/>
                  </a:lnTo>
                  <a:lnTo>
                    <a:pt x="431152" y="2755900"/>
                  </a:lnTo>
                  <a:lnTo>
                    <a:pt x="431088" y="2768600"/>
                  </a:lnTo>
                  <a:lnTo>
                    <a:pt x="430911" y="2768600"/>
                  </a:lnTo>
                  <a:lnTo>
                    <a:pt x="430720" y="2755900"/>
                  </a:lnTo>
                  <a:lnTo>
                    <a:pt x="430517" y="2768600"/>
                  </a:lnTo>
                  <a:lnTo>
                    <a:pt x="430339" y="2755900"/>
                  </a:lnTo>
                  <a:lnTo>
                    <a:pt x="430720" y="2755900"/>
                  </a:lnTo>
                  <a:lnTo>
                    <a:pt x="431152" y="2755900"/>
                  </a:lnTo>
                  <a:lnTo>
                    <a:pt x="431152" y="2702344"/>
                  </a:lnTo>
                  <a:lnTo>
                    <a:pt x="431088" y="2705100"/>
                  </a:lnTo>
                  <a:lnTo>
                    <a:pt x="431165" y="2692400"/>
                  </a:lnTo>
                  <a:lnTo>
                    <a:pt x="431380" y="2692400"/>
                  </a:lnTo>
                  <a:lnTo>
                    <a:pt x="431380" y="2679700"/>
                  </a:lnTo>
                  <a:lnTo>
                    <a:pt x="430872" y="2679700"/>
                  </a:lnTo>
                  <a:lnTo>
                    <a:pt x="430872" y="2692400"/>
                  </a:lnTo>
                  <a:lnTo>
                    <a:pt x="430555" y="2705100"/>
                  </a:lnTo>
                  <a:lnTo>
                    <a:pt x="430403" y="2692400"/>
                  </a:lnTo>
                  <a:lnTo>
                    <a:pt x="430872" y="2692400"/>
                  </a:lnTo>
                  <a:lnTo>
                    <a:pt x="430872" y="2679700"/>
                  </a:lnTo>
                  <a:lnTo>
                    <a:pt x="427850" y="2679700"/>
                  </a:lnTo>
                  <a:lnTo>
                    <a:pt x="427774" y="2667000"/>
                  </a:lnTo>
                  <a:lnTo>
                    <a:pt x="426542" y="2667000"/>
                  </a:lnTo>
                  <a:lnTo>
                    <a:pt x="425907" y="2679700"/>
                  </a:lnTo>
                  <a:lnTo>
                    <a:pt x="425742" y="2679700"/>
                  </a:lnTo>
                  <a:lnTo>
                    <a:pt x="426224" y="2667000"/>
                  </a:lnTo>
                  <a:lnTo>
                    <a:pt x="425094" y="2667000"/>
                  </a:lnTo>
                  <a:lnTo>
                    <a:pt x="425094" y="2705100"/>
                  </a:lnTo>
                  <a:lnTo>
                    <a:pt x="424738" y="2705100"/>
                  </a:lnTo>
                  <a:lnTo>
                    <a:pt x="424713" y="2692400"/>
                  </a:lnTo>
                  <a:lnTo>
                    <a:pt x="424992" y="2692400"/>
                  </a:lnTo>
                  <a:lnTo>
                    <a:pt x="425094" y="2705100"/>
                  </a:lnTo>
                  <a:lnTo>
                    <a:pt x="425094" y="2667000"/>
                  </a:lnTo>
                  <a:lnTo>
                    <a:pt x="423811" y="2667000"/>
                  </a:lnTo>
                  <a:lnTo>
                    <a:pt x="423303" y="2654300"/>
                  </a:lnTo>
                  <a:lnTo>
                    <a:pt x="414083" y="2654300"/>
                  </a:lnTo>
                  <a:lnTo>
                    <a:pt x="414324" y="2641600"/>
                  </a:lnTo>
                  <a:lnTo>
                    <a:pt x="411429" y="2641600"/>
                  </a:lnTo>
                  <a:lnTo>
                    <a:pt x="411657" y="2628900"/>
                  </a:lnTo>
                  <a:lnTo>
                    <a:pt x="424980" y="2628900"/>
                  </a:lnTo>
                  <a:lnTo>
                    <a:pt x="426072" y="2628900"/>
                  </a:lnTo>
                  <a:lnTo>
                    <a:pt x="426212" y="2616619"/>
                  </a:lnTo>
                  <a:lnTo>
                    <a:pt x="426250" y="2616200"/>
                  </a:lnTo>
                  <a:lnTo>
                    <a:pt x="430199" y="2616200"/>
                  </a:lnTo>
                  <a:lnTo>
                    <a:pt x="430237" y="2603500"/>
                  </a:lnTo>
                  <a:lnTo>
                    <a:pt x="430339" y="2605252"/>
                  </a:lnTo>
                  <a:lnTo>
                    <a:pt x="430352" y="2603500"/>
                  </a:lnTo>
                  <a:lnTo>
                    <a:pt x="430339" y="2590800"/>
                  </a:lnTo>
                  <a:lnTo>
                    <a:pt x="429983" y="2590800"/>
                  </a:lnTo>
                  <a:lnTo>
                    <a:pt x="429869" y="2603500"/>
                  </a:lnTo>
                  <a:lnTo>
                    <a:pt x="429641" y="2590800"/>
                  </a:lnTo>
                  <a:lnTo>
                    <a:pt x="429285" y="2590800"/>
                  </a:lnTo>
                  <a:lnTo>
                    <a:pt x="429298" y="2603500"/>
                  </a:lnTo>
                  <a:lnTo>
                    <a:pt x="429221" y="2590800"/>
                  </a:lnTo>
                  <a:lnTo>
                    <a:pt x="427532" y="2590800"/>
                  </a:lnTo>
                  <a:lnTo>
                    <a:pt x="427151" y="2578100"/>
                  </a:lnTo>
                  <a:lnTo>
                    <a:pt x="426593" y="2590800"/>
                  </a:lnTo>
                  <a:lnTo>
                    <a:pt x="426643" y="2578100"/>
                  </a:lnTo>
                  <a:lnTo>
                    <a:pt x="426453" y="2590800"/>
                  </a:lnTo>
                  <a:lnTo>
                    <a:pt x="425704" y="2590800"/>
                  </a:lnTo>
                  <a:lnTo>
                    <a:pt x="425665" y="2578100"/>
                  </a:lnTo>
                  <a:lnTo>
                    <a:pt x="426643" y="2578100"/>
                  </a:lnTo>
                  <a:lnTo>
                    <a:pt x="427151" y="2578100"/>
                  </a:lnTo>
                  <a:lnTo>
                    <a:pt x="436638" y="2578100"/>
                  </a:lnTo>
                  <a:lnTo>
                    <a:pt x="436435" y="2590800"/>
                  </a:lnTo>
                  <a:lnTo>
                    <a:pt x="442214" y="2590800"/>
                  </a:lnTo>
                  <a:lnTo>
                    <a:pt x="441985" y="2578100"/>
                  </a:lnTo>
                  <a:lnTo>
                    <a:pt x="439254" y="2578100"/>
                  </a:lnTo>
                  <a:lnTo>
                    <a:pt x="438391" y="2578100"/>
                  </a:lnTo>
                  <a:lnTo>
                    <a:pt x="438404" y="2565400"/>
                  </a:lnTo>
                  <a:lnTo>
                    <a:pt x="434162" y="2565400"/>
                  </a:lnTo>
                  <a:lnTo>
                    <a:pt x="434187" y="2552700"/>
                  </a:lnTo>
                  <a:lnTo>
                    <a:pt x="426504" y="2552700"/>
                  </a:lnTo>
                  <a:lnTo>
                    <a:pt x="426377" y="2540000"/>
                  </a:lnTo>
                  <a:lnTo>
                    <a:pt x="425970" y="2540000"/>
                  </a:lnTo>
                  <a:lnTo>
                    <a:pt x="425970" y="2560815"/>
                  </a:lnTo>
                  <a:lnTo>
                    <a:pt x="425945" y="2565400"/>
                  </a:lnTo>
                  <a:lnTo>
                    <a:pt x="425665" y="2565400"/>
                  </a:lnTo>
                  <a:lnTo>
                    <a:pt x="424929" y="2565400"/>
                  </a:lnTo>
                  <a:lnTo>
                    <a:pt x="424789" y="2578100"/>
                  </a:lnTo>
                  <a:lnTo>
                    <a:pt x="424180" y="2578100"/>
                  </a:lnTo>
                  <a:lnTo>
                    <a:pt x="424154" y="2565400"/>
                  </a:lnTo>
                  <a:lnTo>
                    <a:pt x="424561" y="2565400"/>
                  </a:lnTo>
                  <a:lnTo>
                    <a:pt x="425259" y="2552700"/>
                  </a:lnTo>
                  <a:lnTo>
                    <a:pt x="425716" y="2552700"/>
                  </a:lnTo>
                  <a:lnTo>
                    <a:pt x="425665" y="2565400"/>
                  </a:lnTo>
                  <a:lnTo>
                    <a:pt x="425970" y="2560815"/>
                  </a:lnTo>
                  <a:lnTo>
                    <a:pt x="425970" y="2540000"/>
                  </a:lnTo>
                  <a:lnTo>
                    <a:pt x="424180" y="2540000"/>
                  </a:lnTo>
                  <a:lnTo>
                    <a:pt x="424637" y="2552700"/>
                  </a:lnTo>
                  <a:lnTo>
                    <a:pt x="424180" y="2540000"/>
                  </a:lnTo>
                  <a:lnTo>
                    <a:pt x="417931" y="2540000"/>
                  </a:lnTo>
                  <a:lnTo>
                    <a:pt x="417918" y="2527300"/>
                  </a:lnTo>
                  <a:lnTo>
                    <a:pt x="417068" y="2527300"/>
                  </a:lnTo>
                  <a:lnTo>
                    <a:pt x="417029" y="2540000"/>
                  </a:lnTo>
                  <a:lnTo>
                    <a:pt x="416052" y="2540000"/>
                  </a:lnTo>
                  <a:lnTo>
                    <a:pt x="415594" y="2527300"/>
                  </a:lnTo>
                  <a:lnTo>
                    <a:pt x="408825" y="2527300"/>
                  </a:lnTo>
                  <a:lnTo>
                    <a:pt x="408825" y="2641600"/>
                  </a:lnTo>
                  <a:lnTo>
                    <a:pt x="406349" y="2641600"/>
                  </a:lnTo>
                  <a:lnTo>
                    <a:pt x="402856" y="2641600"/>
                  </a:lnTo>
                  <a:lnTo>
                    <a:pt x="402374" y="2628900"/>
                  </a:lnTo>
                  <a:lnTo>
                    <a:pt x="405117" y="2628900"/>
                  </a:lnTo>
                  <a:lnTo>
                    <a:pt x="406349" y="2641600"/>
                  </a:lnTo>
                  <a:lnTo>
                    <a:pt x="406412" y="2628900"/>
                  </a:lnTo>
                  <a:lnTo>
                    <a:pt x="408063" y="2628900"/>
                  </a:lnTo>
                  <a:lnTo>
                    <a:pt x="408825" y="2641600"/>
                  </a:lnTo>
                  <a:lnTo>
                    <a:pt x="408825" y="2527300"/>
                  </a:lnTo>
                  <a:lnTo>
                    <a:pt x="403847" y="2527300"/>
                  </a:lnTo>
                  <a:lnTo>
                    <a:pt x="403428" y="2514600"/>
                  </a:lnTo>
                  <a:lnTo>
                    <a:pt x="390423" y="2514600"/>
                  </a:lnTo>
                  <a:lnTo>
                    <a:pt x="390639" y="2501900"/>
                  </a:lnTo>
                  <a:lnTo>
                    <a:pt x="390245" y="2501900"/>
                  </a:lnTo>
                  <a:lnTo>
                    <a:pt x="390207" y="2514600"/>
                  </a:lnTo>
                  <a:lnTo>
                    <a:pt x="390017" y="2501900"/>
                  </a:lnTo>
                  <a:lnTo>
                    <a:pt x="377748" y="2501900"/>
                  </a:lnTo>
                  <a:lnTo>
                    <a:pt x="377291" y="2514600"/>
                  </a:lnTo>
                  <a:lnTo>
                    <a:pt x="374713" y="2514600"/>
                  </a:lnTo>
                  <a:lnTo>
                    <a:pt x="374827" y="2501900"/>
                  </a:lnTo>
                  <a:lnTo>
                    <a:pt x="357149" y="2501900"/>
                  </a:lnTo>
                  <a:lnTo>
                    <a:pt x="357403" y="2489200"/>
                  </a:lnTo>
                  <a:lnTo>
                    <a:pt x="350240" y="2489200"/>
                  </a:lnTo>
                  <a:lnTo>
                    <a:pt x="351320" y="2501900"/>
                  </a:lnTo>
                  <a:lnTo>
                    <a:pt x="345186" y="2501900"/>
                  </a:lnTo>
                  <a:lnTo>
                    <a:pt x="346303" y="2489200"/>
                  </a:lnTo>
                  <a:lnTo>
                    <a:pt x="348983" y="2489200"/>
                  </a:lnTo>
                  <a:lnTo>
                    <a:pt x="348843" y="2476500"/>
                  </a:lnTo>
                  <a:lnTo>
                    <a:pt x="344932" y="2476500"/>
                  </a:lnTo>
                  <a:lnTo>
                    <a:pt x="344932" y="2501900"/>
                  </a:lnTo>
                  <a:lnTo>
                    <a:pt x="341414" y="2501900"/>
                  </a:lnTo>
                  <a:lnTo>
                    <a:pt x="340410" y="2489200"/>
                  </a:lnTo>
                  <a:lnTo>
                    <a:pt x="340067" y="2501900"/>
                  </a:lnTo>
                  <a:lnTo>
                    <a:pt x="337350" y="2501900"/>
                  </a:lnTo>
                  <a:lnTo>
                    <a:pt x="337451" y="2489200"/>
                  </a:lnTo>
                  <a:lnTo>
                    <a:pt x="340410" y="2489200"/>
                  </a:lnTo>
                  <a:lnTo>
                    <a:pt x="344779" y="2489200"/>
                  </a:lnTo>
                  <a:lnTo>
                    <a:pt x="344932" y="2501900"/>
                  </a:lnTo>
                  <a:lnTo>
                    <a:pt x="344932" y="2476500"/>
                  </a:lnTo>
                  <a:lnTo>
                    <a:pt x="341477" y="2476500"/>
                  </a:lnTo>
                  <a:lnTo>
                    <a:pt x="341312" y="2463800"/>
                  </a:lnTo>
                  <a:lnTo>
                    <a:pt x="344297" y="2463800"/>
                  </a:lnTo>
                  <a:lnTo>
                    <a:pt x="343966" y="2451100"/>
                  </a:lnTo>
                  <a:lnTo>
                    <a:pt x="341058" y="2451100"/>
                  </a:lnTo>
                  <a:lnTo>
                    <a:pt x="341058" y="2463800"/>
                  </a:lnTo>
                  <a:lnTo>
                    <a:pt x="340410" y="2476500"/>
                  </a:lnTo>
                  <a:lnTo>
                    <a:pt x="340156" y="2463800"/>
                  </a:lnTo>
                  <a:lnTo>
                    <a:pt x="341058" y="2463800"/>
                  </a:lnTo>
                  <a:lnTo>
                    <a:pt x="341058" y="2451100"/>
                  </a:lnTo>
                  <a:lnTo>
                    <a:pt x="336232" y="2451100"/>
                  </a:lnTo>
                  <a:lnTo>
                    <a:pt x="335305" y="2451100"/>
                  </a:lnTo>
                  <a:lnTo>
                    <a:pt x="335356" y="2438400"/>
                  </a:lnTo>
                  <a:lnTo>
                    <a:pt x="334010" y="2438400"/>
                  </a:lnTo>
                  <a:lnTo>
                    <a:pt x="334048" y="2451100"/>
                  </a:lnTo>
                  <a:lnTo>
                    <a:pt x="333705" y="2451100"/>
                  </a:lnTo>
                  <a:lnTo>
                    <a:pt x="333565" y="2451100"/>
                  </a:lnTo>
                  <a:lnTo>
                    <a:pt x="333489" y="2438400"/>
                  </a:lnTo>
                  <a:lnTo>
                    <a:pt x="333438" y="2451100"/>
                  </a:lnTo>
                  <a:lnTo>
                    <a:pt x="331990" y="2451100"/>
                  </a:lnTo>
                  <a:lnTo>
                    <a:pt x="331939" y="2443162"/>
                  </a:lnTo>
                  <a:lnTo>
                    <a:pt x="331927" y="2451100"/>
                  </a:lnTo>
                  <a:lnTo>
                    <a:pt x="331635" y="2451100"/>
                  </a:lnTo>
                  <a:lnTo>
                    <a:pt x="336270" y="2463800"/>
                  </a:lnTo>
                  <a:lnTo>
                    <a:pt x="324929" y="2463800"/>
                  </a:lnTo>
                  <a:lnTo>
                    <a:pt x="324967" y="2451100"/>
                  </a:lnTo>
                  <a:lnTo>
                    <a:pt x="325208" y="2451100"/>
                  </a:lnTo>
                  <a:lnTo>
                    <a:pt x="325259" y="2438400"/>
                  </a:lnTo>
                  <a:lnTo>
                    <a:pt x="321119" y="2438400"/>
                  </a:lnTo>
                  <a:lnTo>
                    <a:pt x="321119" y="2451100"/>
                  </a:lnTo>
                  <a:lnTo>
                    <a:pt x="320878" y="2463800"/>
                  </a:lnTo>
                  <a:lnTo>
                    <a:pt x="320382" y="2463800"/>
                  </a:lnTo>
                  <a:lnTo>
                    <a:pt x="320090" y="2451100"/>
                  </a:lnTo>
                  <a:lnTo>
                    <a:pt x="321119" y="2451100"/>
                  </a:lnTo>
                  <a:lnTo>
                    <a:pt x="321119" y="2438400"/>
                  </a:lnTo>
                  <a:lnTo>
                    <a:pt x="309956" y="2438400"/>
                  </a:lnTo>
                  <a:lnTo>
                    <a:pt x="309651" y="2438400"/>
                  </a:lnTo>
                  <a:lnTo>
                    <a:pt x="309854" y="2432748"/>
                  </a:lnTo>
                  <a:lnTo>
                    <a:pt x="309714" y="2425700"/>
                  </a:lnTo>
                  <a:lnTo>
                    <a:pt x="307340" y="2425700"/>
                  </a:lnTo>
                  <a:lnTo>
                    <a:pt x="307657" y="2438400"/>
                  </a:lnTo>
                  <a:lnTo>
                    <a:pt x="305371" y="2438400"/>
                  </a:lnTo>
                  <a:lnTo>
                    <a:pt x="305308" y="2425700"/>
                  </a:lnTo>
                  <a:lnTo>
                    <a:pt x="305269" y="2438400"/>
                  </a:lnTo>
                  <a:lnTo>
                    <a:pt x="305054" y="2438400"/>
                  </a:lnTo>
                  <a:lnTo>
                    <a:pt x="304406" y="2425700"/>
                  </a:lnTo>
                  <a:lnTo>
                    <a:pt x="298500" y="2425700"/>
                  </a:lnTo>
                  <a:lnTo>
                    <a:pt x="298310" y="2413000"/>
                  </a:lnTo>
                  <a:lnTo>
                    <a:pt x="297510" y="2413000"/>
                  </a:lnTo>
                  <a:lnTo>
                    <a:pt x="297865" y="2425700"/>
                  </a:lnTo>
                  <a:lnTo>
                    <a:pt x="296824" y="2425700"/>
                  </a:lnTo>
                  <a:lnTo>
                    <a:pt x="296481" y="2425700"/>
                  </a:lnTo>
                  <a:lnTo>
                    <a:pt x="296506" y="2413000"/>
                  </a:lnTo>
                  <a:lnTo>
                    <a:pt x="290004" y="2413000"/>
                  </a:lnTo>
                  <a:lnTo>
                    <a:pt x="290004" y="2451100"/>
                  </a:lnTo>
                  <a:lnTo>
                    <a:pt x="289826" y="2463800"/>
                  </a:lnTo>
                  <a:lnTo>
                    <a:pt x="289699" y="2463800"/>
                  </a:lnTo>
                  <a:lnTo>
                    <a:pt x="289648" y="2451100"/>
                  </a:lnTo>
                  <a:lnTo>
                    <a:pt x="290004" y="2451100"/>
                  </a:lnTo>
                  <a:lnTo>
                    <a:pt x="290004" y="2413000"/>
                  </a:lnTo>
                  <a:lnTo>
                    <a:pt x="282194" y="2413000"/>
                  </a:lnTo>
                  <a:lnTo>
                    <a:pt x="282194" y="2463800"/>
                  </a:lnTo>
                  <a:lnTo>
                    <a:pt x="280238" y="2476500"/>
                  </a:lnTo>
                  <a:lnTo>
                    <a:pt x="282143" y="2463800"/>
                  </a:lnTo>
                  <a:lnTo>
                    <a:pt x="282194" y="2413000"/>
                  </a:lnTo>
                  <a:lnTo>
                    <a:pt x="279958" y="2413000"/>
                  </a:lnTo>
                  <a:lnTo>
                    <a:pt x="280111" y="2400300"/>
                  </a:lnTo>
                  <a:lnTo>
                    <a:pt x="286397" y="2400300"/>
                  </a:lnTo>
                  <a:lnTo>
                    <a:pt x="286410" y="2387600"/>
                  </a:lnTo>
                  <a:lnTo>
                    <a:pt x="280212" y="2387600"/>
                  </a:lnTo>
                  <a:lnTo>
                    <a:pt x="279946" y="2374900"/>
                  </a:lnTo>
                  <a:lnTo>
                    <a:pt x="279730" y="2387600"/>
                  </a:lnTo>
                  <a:lnTo>
                    <a:pt x="279514" y="2387600"/>
                  </a:lnTo>
                  <a:lnTo>
                    <a:pt x="279450" y="2374900"/>
                  </a:lnTo>
                  <a:lnTo>
                    <a:pt x="279311" y="2374900"/>
                  </a:lnTo>
                  <a:lnTo>
                    <a:pt x="279120" y="2387600"/>
                  </a:lnTo>
                  <a:lnTo>
                    <a:pt x="278866" y="2374900"/>
                  </a:lnTo>
                  <a:lnTo>
                    <a:pt x="278663" y="2374900"/>
                  </a:lnTo>
                  <a:lnTo>
                    <a:pt x="278320" y="2385961"/>
                  </a:lnTo>
                  <a:lnTo>
                    <a:pt x="278320" y="2489200"/>
                  </a:lnTo>
                  <a:lnTo>
                    <a:pt x="278155" y="2489200"/>
                  </a:lnTo>
                  <a:lnTo>
                    <a:pt x="277215" y="2476500"/>
                  </a:lnTo>
                  <a:lnTo>
                    <a:pt x="277342" y="2476500"/>
                  </a:lnTo>
                  <a:lnTo>
                    <a:pt x="278320" y="2489200"/>
                  </a:lnTo>
                  <a:lnTo>
                    <a:pt x="278320" y="2385961"/>
                  </a:lnTo>
                  <a:lnTo>
                    <a:pt x="278269" y="2387600"/>
                  </a:lnTo>
                  <a:lnTo>
                    <a:pt x="278003" y="2374900"/>
                  </a:lnTo>
                  <a:lnTo>
                    <a:pt x="277304" y="2387600"/>
                  </a:lnTo>
                  <a:lnTo>
                    <a:pt x="276809" y="2374900"/>
                  </a:lnTo>
                  <a:lnTo>
                    <a:pt x="276352" y="2387600"/>
                  </a:lnTo>
                  <a:lnTo>
                    <a:pt x="275831" y="2387600"/>
                  </a:lnTo>
                  <a:lnTo>
                    <a:pt x="275386" y="2374900"/>
                  </a:lnTo>
                  <a:lnTo>
                    <a:pt x="274104" y="2374900"/>
                  </a:lnTo>
                  <a:lnTo>
                    <a:pt x="273735" y="2387600"/>
                  </a:lnTo>
                  <a:lnTo>
                    <a:pt x="273354" y="2387600"/>
                  </a:lnTo>
                  <a:lnTo>
                    <a:pt x="273037" y="2374900"/>
                  </a:lnTo>
                  <a:lnTo>
                    <a:pt x="273062" y="2387600"/>
                  </a:lnTo>
                  <a:lnTo>
                    <a:pt x="272719" y="2387600"/>
                  </a:lnTo>
                  <a:lnTo>
                    <a:pt x="272694" y="2374900"/>
                  </a:lnTo>
                  <a:lnTo>
                    <a:pt x="268655" y="2374900"/>
                  </a:lnTo>
                  <a:lnTo>
                    <a:pt x="268579" y="2369718"/>
                  </a:lnTo>
                  <a:lnTo>
                    <a:pt x="268516" y="2374900"/>
                  </a:lnTo>
                  <a:lnTo>
                    <a:pt x="268478" y="2362200"/>
                  </a:lnTo>
                  <a:lnTo>
                    <a:pt x="268579" y="2369718"/>
                  </a:lnTo>
                  <a:lnTo>
                    <a:pt x="268681" y="2362200"/>
                  </a:lnTo>
                  <a:lnTo>
                    <a:pt x="282968" y="2362200"/>
                  </a:lnTo>
                  <a:lnTo>
                    <a:pt x="282968" y="2374900"/>
                  </a:lnTo>
                  <a:lnTo>
                    <a:pt x="283387" y="2374900"/>
                  </a:lnTo>
                  <a:lnTo>
                    <a:pt x="283972" y="2362200"/>
                  </a:lnTo>
                  <a:lnTo>
                    <a:pt x="286524" y="2362200"/>
                  </a:lnTo>
                  <a:lnTo>
                    <a:pt x="286258" y="2374900"/>
                  </a:lnTo>
                  <a:lnTo>
                    <a:pt x="287058" y="2374900"/>
                  </a:lnTo>
                  <a:lnTo>
                    <a:pt x="286969" y="2362200"/>
                  </a:lnTo>
                  <a:lnTo>
                    <a:pt x="287121" y="2362200"/>
                  </a:lnTo>
                  <a:lnTo>
                    <a:pt x="287223" y="2374900"/>
                  </a:lnTo>
                  <a:lnTo>
                    <a:pt x="287197" y="2362200"/>
                  </a:lnTo>
                  <a:lnTo>
                    <a:pt x="287528" y="2362200"/>
                  </a:lnTo>
                  <a:lnTo>
                    <a:pt x="287743" y="2374900"/>
                  </a:lnTo>
                  <a:lnTo>
                    <a:pt x="287883" y="2362200"/>
                  </a:lnTo>
                  <a:lnTo>
                    <a:pt x="293077" y="2362200"/>
                  </a:lnTo>
                  <a:lnTo>
                    <a:pt x="292912" y="2374900"/>
                  </a:lnTo>
                  <a:lnTo>
                    <a:pt x="293395" y="2362200"/>
                  </a:lnTo>
                  <a:lnTo>
                    <a:pt x="293065" y="2374900"/>
                  </a:lnTo>
                  <a:lnTo>
                    <a:pt x="303453" y="2374900"/>
                  </a:lnTo>
                  <a:lnTo>
                    <a:pt x="302310" y="2387600"/>
                  </a:lnTo>
                  <a:lnTo>
                    <a:pt x="308279" y="2387600"/>
                  </a:lnTo>
                  <a:lnTo>
                    <a:pt x="308902" y="2400300"/>
                  </a:lnTo>
                  <a:lnTo>
                    <a:pt x="320332" y="2400300"/>
                  </a:lnTo>
                  <a:lnTo>
                    <a:pt x="321500" y="2413000"/>
                  </a:lnTo>
                  <a:lnTo>
                    <a:pt x="334378" y="2413000"/>
                  </a:lnTo>
                  <a:lnTo>
                    <a:pt x="335838" y="2425700"/>
                  </a:lnTo>
                  <a:lnTo>
                    <a:pt x="351891" y="2425700"/>
                  </a:lnTo>
                  <a:lnTo>
                    <a:pt x="351612" y="2413000"/>
                  </a:lnTo>
                  <a:lnTo>
                    <a:pt x="352183" y="2425700"/>
                  </a:lnTo>
                  <a:lnTo>
                    <a:pt x="351917" y="2413000"/>
                  </a:lnTo>
                  <a:lnTo>
                    <a:pt x="354431" y="2413000"/>
                  </a:lnTo>
                  <a:lnTo>
                    <a:pt x="354634" y="2425700"/>
                  </a:lnTo>
                  <a:lnTo>
                    <a:pt x="355473" y="2413635"/>
                  </a:lnTo>
                  <a:lnTo>
                    <a:pt x="355434" y="2413000"/>
                  </a:lnTo>
                  <a:lnTo>
                    <a:pt x="355473" y="2413635"/>
                  </a:lnTo>
                  <a:lnTo>
                    <a:pt x="356082" y="2425700"/>
                  </a:lnTo>
                  <a:lnTo>
                    <a:pt x="355625" y="2413000"/>
                  </a:lnTo>
                  <a:lnTo>
                    <a:pt x="361086" y="2413000"/>
                  </a:lnTo>
                  <a:lnTo>
                    <a:pt x="361645" y="2425700"/>
                  </a:lnTo>
                  <a:lnTo>
                    <a:pt x="371055" y="2425700"/>
                  </a:lnTo>
                  <a:lnTo>
                    <a:pt x="373405" y="2425700"/>
                  </a:lnTo>
                  <a:lnTo>
                    <a:pt x="374611" y="2438400"/>
                  </a:lnTo>
                  <a:lnTo>
                    <a:pt x="381635" y="2438400"/>
                  </a:lnTo>
                  <a:lnTo>
                    <a:pt x="381520" y="2425700"/>
                  </a:lnTo>
                  <a:lnTo>
                    <a:pt x="382955" y="2425700"/>
                  </a:lnTo>
                  <a:lnTo>
                    <a:pt x="383413" y="2438400"/>
                  </a:lnTo>
                  <a:lnTo>
                    <a:pt x="385343" y="2438400"/>
                  </a:lnTo>
                  <a:lnTo>
                    <a:pt x="384911" y="2425700"/>
                  </a:lnTo>
                  <a:lnTo>
                    <a:pt x="385191" y="2425700"/>
                  </a:lnTo>
                  <a:lnTo>
                    <a:pt x="385368" y="2438400"/>
                  </a:lnTo>
                  <a:lnTo>
                    <a:pt x="387045" y="2438400"/>
                  </a:lnTo>
                  <a:lnTo>
                    <a:pt x="387197" y="2425700"/>
                  </a:lnTo>
                  <a:lnTo>
                    <a:pt x="388353" y="2425700"/>
                  </a:lnTo>
                  <a:lnTo>
                    <a:pt x="388607" y="2438400"/>
                  </a:lnTo>
                  <a:lnTo>
                    <a:pt x="389585" y="2438400"/>
                  </a:lnTo>
                  <a:lnTo>
                    <a:pt x="390029" y="2425700"/>
                  </a:lnTo>
                  <a:lnTo>
                    <a:pt x="389813" y="2438400"/>
                  </a:lnTo>
                  <a:lnTo>
                    <a:pt x="390664" y="2438400"/>
                  </a:lnTo>
                  <a:lnTo>
                    <a:pt x="390601" y="2425700"/>
                  </a:lnTo>
                  <a:lnTo>
                    <a:pt x="390817" y="2425700"/>
                  </a:lnTo>
                  <a:lnTo>
                    <a:pt x="391083" y="2438400"/>
                  </a:lnTo>
                  <a:lnTo>
                    <a:pt x="393712" y="2438400"/>
                  </a:lnTo>
                  <a:lnTo>
                    <a:pt x="394550" y="2425700"/>
                  </a:lnTo>
                  <a:lnTo>
                    <a:pt x="395325" y="2425700"/>
                  </a:lnTo>
                  <a:lnTo>
                    <a:pt x="394131" y="2438400"/>
                  </a:lnTo>
                  <a:lnTo>
                    <a:pt x="401599" y="2438400"/>
                  </a:lnTo>
                  <a:lnTo>
                    <a:pt x="401497" y="2425700"/>
                  </a:lnTo>
                  <a:lnTo>
                    <a:pt x="401637" y="2438400"/>
                  </a:lnTo>
                  <a:lnTo>
                    <a:pt x="402869" y="2438400"/>
                  </a:lnTo>
                  <a:lnTo>
                    <a:pt x="403186" y="2451100"/>
                  </a:lnTo>
                  <a:lnTo>
                    <a:pt x="408597" y="2451100"/>
                  </a:lnTo>
                  <a:lnTo>
                    <a:pt x="409981" y="2463800"/>
                  </a:lnTo>
                  <a:lnTo>
                    <a:pt x="412597" y="2451100"/>
                  </a:lnTo>
                  <a:lnTo>
                    <a:pt x="446798" y="2451100"/>
                  </a:lnTo>
                  <a:lnTo>
                    <a:pt x="447459" y="2463800"/>
                  </a:lnTo>
                  <a:lnTo>
                    <a:pt x="464705" y="2463800"/>
                  </a:lnTo>
                  <a:lnTo>
                    <a:pt x="464947" y="2476500"/>
                  </a:lnTo>
                  <a:lnTo>
                    <a:pt x="493979" y="2476500"/>
                  </a:lnTo>
                  <a:lnTo>
                    <a:pt x="493382" y="2489200"/>
                  </a:lnTo>
                  <a:lnTo>
                    <a:pt x="562521" y="2489200"/>
                  </a:lnTo>
                  <a:lnTo>
                    <a:pt x="567194" y="2501900"/>
                  </a:lnTo>
                  <a:lnTo>
                    <a:pt x="596315" y="2501900"/>
                  </a:lnTo>
                  <a:lnTo>
                    <a:pt x="596988" y="2514600"/>
                  </a:lnTo>
                  <a:lnTo>
                    <a:pt x="623684" y="2514600"/>
                  </a:lnTo>
                  <a:lnTo>
                    <a:pt x="624230" y="2527300"/>
                  </a:lnTo>
                  <a:lnTo>
                    <a:pt x="624395" y="2514600"/>
                  </a:lnTo>
                  <a:lnTo>
                    <a:pt x="624522" y="2527300"/>
                  </a:lnTo>
                  <a:lnTo>
                    <a:pt x="680440" y="2527300"/>
                  </a:lnTo>
                  <a:lnTo>
                    <a:pt x="682625" y="2514600"/>
                  </a:lnTo>
                  <a:lnTo>
                    <a:pt x="716775" y="2514600"/>
                  </a:lnTo>
                  <a:lnTo>
                    <a:pt x="718540" y="2501900"/>
                  </a:lnTo>
                  <a:lnTo>
                    <a:pt x="747128" y="2501900"/>
                  </a:lnTo>
                  <a:lnTo>
                    <a:pt x="747661" y="2489200"/>
                  </a:lnTo>
                  <a:lnTo>
                    <a:pt x="764540" y="2489200"/>
                  </a:lnTo>
                  <a:lnTo>
                    <a:pt x="764501" y="2476500"/>
                  </a:lnTo>
                  <a:lnTo>
                    <a:pt x="779767" y="2476500"/>
                  </a:lnTo>
                  <a:lnTo>
                    <a:pt x="779818" y="2463800"/>
                  </a:lnTo>
                  <a:lnTo>
                    <a:pt x="779907" y="2476500"/>
                  </a:lnTo>
                  <a:lnTo>
                    <a:pt x="780224" y="2476500"/>
                  </a:lnTo>
                  <a:lnTo>
                    <a:pt x="780148" y="2463800"/>
                  </a:lnTo>
                  <a:lnTo>
                    <a:pt x="780465" y="2476500"/>
                  </a:lnTo>
                  <a:lnTo>
                    <a:pt x="780961" y="2476500"/>
                  </a:lnTo>
                  <a:lnTo>
                    <a:pt x="781062" y="2463800"/>
                  </a:lnTo>
                  <a:lnTo>
                    <a:pt x="790346" y="2463800"/>
                  </a:lnTo>
                  <a:lnTo>
                    <a:pt x="790663" y="2451100"/>
                  </a:lnTo>
                  <a:lnTo>
                    <a:pt x="797483" y="2451100"/>
                  </a:lnTo>
                  <a:lnTo>
                    <a:pt x="797750" y="2438400"/>
                  </a:lnTo>
                  <a:lnTo>
                    <a:pt x="797839" y="2451100"/>
                  </a:lnTo>
                  <a:lnTo>
                    <a:pt x="798004" y="2438400"/>
                  </a:lnTo>
                  <a:lnTo>
                    <a:pt x="806335" y="2438400"/>
                  </a:lnTo>
                  <a:lnTo>
                    <a:pt x="805916" y="2425700"/>
                  </a:lnTo>
                  <a:lnTo>
                    <a:pt x="816038" y="2425700"/>
                  </a:lnTo>
                  <a:lnTo>
                    <a:pt x="815797" y="2413000"/>
                  </a:lnTo>
                  <a:lnTo>
                    <a:pt x="825906" y="2413000"/>
                  </a:lnTo>
                  <a:lnTo>
                    <a:pt x="825855" y="2400300"/>
                  </a:lnTo>
                  <a:lnTo>
                    <a:pt x="831189" y="2400300"/>
                  </a:lnTo>
                  <a:lnTo>
                    <a:pt x="831011" y="2387600"/>
                  </a:lnTo>
                  <a:lnTo>
                    <a:pt x="833869" y="2387600"/>
                  </a:lnTo>
                  <a:lnTo>
                    <a:pt x="833196" y="2374900"/>
                  </a:lnTo>
                  <a:lnTo>
                    <a:pt x="836333" y="2374900"/>
                  </a:lnTo>
                  <a:lnTo>
                    <a:pt x="836498" y="2362200"/>
                  </a:lnTo>
                  <a:lnTo>
                    <a:pt x="838987" y="2362200"/>
                  </a:lnTo>
                  <a:lnTo>
                    <a:pt x="839177" y="2349500"/>
                  </a:lnTo>
                  <a:lnTo>
                    <a:pt x="836282" y="2349500"/>
                  </a:lnTo>
                  <a:lnTo>
                    <a:pt x="836345" y="2341257"/>
                  </a:lnTo>
                  <a:lnTo>
                    <a:pt x="835748" y="2348585"/>
                  </a:lnTo>
                  <a:lnTo>
                    <a:pt x="835901" y="2349500"/>
                  </a:lnTo>
                  <a:lnTo>
                    <a:pt x="835672" y="2349500"/>
                  </a:lnTo>
                  <a:lnTo>
                    <a:pt x="835748" y="2348585"/>
                  </a:lnTo>
                  <a:lnTo>
                    <a:pt x="833742" y="2336800"/>
                  </a:lnTo>
                  <a:lnTo>
                    <a:pt x="819823" y="2336800"/>
                  </a:lnTo>
                  <a:lnTo>
                    <a:pt x="819886" y="2324100"/>
                  </a:lnTo>
                  <a:lnTo>
                    <a:pt x="820839" y="2324100"/>
                  </a:lnTo>
                  <a:lnTo>
                    <a:pt x="821474" y="2311400"/>
                  </a:lnTo>
                  <a:lnTo>
                    <a:pt x="820839" y="2311400"/>
                  </a:lnTo>
                  <a:lnTo>
                    <a:pt x="820356" y="2298700"/>
                  </a:lnTo>
                  <a:lnTo>
                    <a:pt x="819823" y="2311400"/>
                  </a:lnTo>
                  <a:lnTo>
                    <a:pt x="819658" y="2311400"/>
                  </a:lnTo>
                  <a:lnTo>
                    <a:pt x="819658" y="2336800"/>
                  </a:lnTo>
                  <a:lnTo>
                    <a:pt x="819518" y="2336800"/>
                  </a:lnTo>
                  <a:lnTo>
                    <a:pt x="819277" y="2324100"/>
                  </a:lnTo>
                  <a:lnTo>
                    <a:pt x="819658" y="2336800"/>
                  </a:lnTo>
                  <a:lnTo>
                    <a:pt x="819658" y="2311400"/>
                  </a:lnTo>
                  <a:lnTo>
                    <a:pt x="819340" y="2311400"/>
                  </a:lnTo>
                  <a:lnTo>
                    <a:pt x="819365" y="2298700"/>
                  </a:lnTo>
                  <a:lnTo>
                    <a:pt x="814082" y="2298700"/>
                  </a:lnTo>
                  <a:lnTo>
                    <a:pt x="813777" y="2286000"/>
                  </a:lnTo>
                  <a:lnTo>
                    <a:pt x="814184" y="2286000"/>
                  </a:lnTo>
                  <a:lnTo>
                    <a:pt x="814387" y="2273300"/>
                  </a:lnTo>
                  <a:lnTo>
                    <a:pt x="813727" y="2286000"/>
                  </a:lnTo>
                  <a:lnTo>
                    <a:pt x="814019" y="2273300"/>
                  </a:lnTo>
                  <a:lnTo>
                    <a:pt x="813866" y="2260600"/>
                  </a:lnTo>
                  <a:lnTo>
                    <a:pt x="813828" y="2273300"/>
                  </a:lnTo>
                  <a:lnTo>
                    <a:pt x="813803" y="2260600"/>
                  </a:lnTo>
                  <a:lnTo>
                    <a:pt x="813676" y="2273300"/>
                  </a:lnTo>
                  <a:lnTo>
                    <a:pt x="813447" y="2273300"/>
                  </a:lnTo>
                  <a:lnTo>
                    <a:pt x="813752" y="2260600"/>
                  </a:lnTo>
                  <a:lnTo>
                    <a:pt x="798309" y="2260600"/>
                  </a:lnTo>
                  <a:lnTo>
                    <a:pt x="798169" y="2247900"/>
                  </a:lnTo>
                  <a:lnTo>
                    <a:pt x="797775" y="2247900"/>
                  </a:lnTo>
                  <a:lnTo>
                    <a:pt x="797623" y="2260600"/>
                  </a:lnTo>
                  <a:lnTo>
                    <a:pt x="797560" y="2247900"/>
                  </a:lnTo>
                  <a:lnTo>
                    <a:pt x="784796" y="2247900"/>
                  </a:lnTo>
                  <a:lnTo>
                    <a:pt x="783907" y="2260600"/>
                  </a:lnTo>
                  <a:lnTo>
                    <a:pt x="775462" y="2260600"/>
                  </a:lnTo>
                  <a:lnTo>
                    <a:pt x="771537" y="2247900"/>
                  </a:lnTo>
                  <a:lnTo>
                    <a:pt x="768692" y="2247900"/>
                  </a:lnTo>
                  <a:lnTo>
                    <a:pt x="763651" y="2235200"/>
                  </a:lnTo>
                  <a:lnTo>
                    <a:pt x="765289" y="2235200"/>
                  </a:lnTo>
                  <a:lnTo>
                    <a:pt x="765632" y="2222500"/>
                  </a:lnTo>
                  <a:lnTo>
                    <a:pt x="754113" y="2222500"/>
                  </a:lnTo>
                  <a:lnTo>
                    <a:pt x="754164" y="2209800"/>
                  </a:lnTo>
                  <a:lnTo>
                    <a:pt x="745324" y="2209800"/>
                  </a:lnTo>
                  <a:lnTo>
                    <a:pt x="745286" y="2197100"/>
                  </a:lnTo>
                  <a:lnTo>
                    <a:pt x="739114" y="2197100"/>
                  </a:lnTo>
                  <a:lnTo>
                    <a:pt x="739267" y="2209800"/>
                  </a:lnTo>
                  <a:lnTo>
                    <a:pt x="727964" y="2209800"/>
                  </a:lnTo>
                  <a:lnTo>
                    <a:pt x="728218" y="2197100"/>
                  </a:lnTo>
                  <a:lnTo>
                    <a:pt x="727163" y="2209800"/>
                  </a:lnTo>
                  <a:lnTo>
                    <a:pt x="719150" y="2209800"/>
                  </a:lnTo>
                  <a:lnTo>
                    <a:pt x="719010" y="2197100"/>
                  </a:lnTo>
                  <a:lnTo>
                    <a:pt x="717410" y="2197100"/>
                  </a:lnTo>
                  <a:lnTo>
                    <a:pt x="705421" y="2197100"/>
                  </a:lnTo>
                  <a:lnTo>
                    <a:pt x="705548" y="2184400"/>
                  </a:lnTo>
                  <a:lnTo>
                    <a:pt x="704773" y="2184400"/>
                  </a:lnTo>
                  <a:lnTo>
                    <a:pt x="704659" y="2197100"/>
                  </a:lnTo>
                  <a:lnTo>
                    <a:pt x="704634" y="2184400"/>
                  </a:lnTo>
                  <a:lnTo>
                    <a:pt x="690257" y="2184400"/>
                  </a:lnTo>
                  <a:lnTo>
                    <a:pt x="690308" y="2171700"/>
                  </a:lnTo>
                  <a:lnTo>
                    <a:pt x="689673" y="2171700"/>
                  </a:lnTo>
                  <a:lnTo>
                    <a:pt x="689546" y="2184400"/>
                  </a:lnTo>
                  <a:lnTo>
                    <a:pt x="689419" y="2184400"/>
                  </a:lnTo>
                  <a:lnTo>
                    <a:pt x="689521" y="2171700"/>
                  </a:lnTo>
                  <a:lnTo>
                    <a:pt x="679894" y="2171700"/>
                  </a:lnTo>
                  <a:lnTo>
                    <a:pt x="679805" y="2159000"/>
                  </a:lnTo>
                  <a:lnTo>
                    <a:pt x="679792" y="2171700"/>
                  </a:lnTo>
                  <a:lnTo>
                    <a:pt x="679716" y="2159000"/>
                  </a:lnTo>
                  <a:lnTo>
                    <a:pt x="679653" y="2171700"/>
                  </a:lnTo>
                  <a:lnTo>
                    <a:pt x="679551" y="2159000"/>
                  </a:lnTo>
                  <a:lnTo>
                    <a:pt x="679526" y="2171700"/>
                  </a:lnTo>
                  <a:lnTo>
                    <a:pt x="679526" y="2159000"/>
                  </a:lnTo>
                  <a:lnTo>
                    <a:pt x="679386" y="2171700"/>
                  </a:lnTo>
                  <a:lnTo>
                    <a:pt x="679323" y="2159000"/>
                  </a:lnTo>
                  <a:lnTo>
                    <a:pt x="667118" y="2159000"/>
                  </a:lnTo>
                  <a:lnTo>
                    <a:pt x="668185" y="2171700"/>
                  </a:lnTo>
                  <a:lnTo>
                    <a:pt x="663054" y="2171700"/>
                  </a:lnTo>
                  <a:lnTo>
                    <a:pt x="663117" y="2159000"/>
                  </a:lnTo>
                  <a:lnTo>
                    <a:pt x="663067" y="2146300"/>
                  </a:lnTo>
                  <a:lnTo>
                    <a:pt x="662813" y="2159000"/>
                  </a:lnTo>
                  <a:lnTo>
                    <a:pt x="662762" y="2171700"/>
                  </a:lnTo>
                  <a:lnTo>
                    <a:pt x="662190" y="2171700"/>
                  </a:lnTo>
                  <a:lnTo>
                    <a:pt x="662190" y="2168766"/>
                  </a:lnTo>
                  <a:lnTo>
                    <a:pt x="662038" y="2171700"/>
                  </a:lnTo>
                  <a:lnTo>
                    <a:pt x="661416" y="2171700"/>
                  </a:lnTo>
                  <a:lnTo>
                    <a:pt x="661530" y="2159000"/>
                  </a:lnTo>
                  <a:lnTo>
                    <a:pt x="662152" y="2159000"/>
                  </a:lnTo>
                  <a:lnTo>
                    <a:pt x="662190" y="2168766"/>
                  </a:lnTo>
                  <a:lnTo>
                    <a:pt x="662660" y="2159000"/>
                  </a:lnTo>
                  <a:lnTo>
                    <a:pt x="662813" y="2159000"/>
                  </a:lnTo>
                  <a:lnTo>
                    <a:pt x="662279" y="2146300"/>
                  </a:lnTo>
                  <a:lnTo>
                    <a:pt x="660539" y="2146300"/>
                  </a:lnTo>
                  <a:lnTo>
                    <a:pt x="659803" y="2159000"/>
                  </a:lnTo>
                  <a:lnTo>
                    <a:pt x="649668" y="2159000"/>
                  </a:lnTo>
                  <a:lnTo>
                    <a:pt x="649681" y="2159304"/>
                  </a:lnTo>
                  <a:lnTo>
                    <a:pt x="650379" y="2171700"/>
                  </a:lnTo>
                  <a:lnTo>
                    <a:pt x="649871" y="2171700"/>
                  </a:lnTo>
                  <a:lnTo>
                    <a:pt x="649655" y="2159000"/>
                  </a:lnTo>
                  <a:lnTo>
                    <a:pt x="648665" y="2159000"/>
                  </a:lnTo>
                  <a:lnTo>
                    <a:pt x="648779" y="2146300"/>
                  </a:lnTo>
                  <a:lnTo>
                    <a:pt x="648030" y="2159000"/>
                  </a:lnTo>
                  <a:lnTo>
                    <a:pt x="648042" y="2146300"/>
                  </a:lnTo>
                  <a:lnTo>
                    <a:pt x="647903" y="2159000"/>
                  </a:lnTo>
                  <a:lnTo>
                    <a:pt x="647687" y="2146300"/>
                  </a:lnTo>
                  <a:lnTo>
                    <a:pt x="647560" y="2159000"/>
                  </a:lnTo>
                  <a:lnTo>
                    <a:pt x="647382" y="2159000"/>
                  </a:lnTo>
                  <a:lnTo>
                    <a:pt x="647674" y="2146300"/>
                  </a:lnTo>
                  <a:lnTo>
                    <a:pt x="646226" y="2146300"/>
                  </a:lnTo>
                  <a:lnTo>
                    <a:pt x="645490" y="2159000"/>
                  </a:lnTo>
                  <a:lnTo>
                    <a:pt x="644842" y="2159000"/>
                  </a:lnTo>
                  <a:lnTo>
                    <a:pt x="644588" y="2151494"/>
                  </a:lnTo>
                  <a:lnTo>
                    <a:pt x="644512" y="2159000"/>
                  </a:lnTo>
                  <a:lnTo>
                    <a:pt x="643420" y="2159000"/>
                  </a:lnTo>
                  <a:lnTo>
                    <a:pt x="644410" y="2146300"/>
                  </a:lnTo>
                  <a:lnTo>
                    <a:pt x="637781" y="2146300"/>
                  </a:lnTo>
                  <a:lnTo>
                    <a:pt x="637578" y="2133600"/>
                  </a:lnTo>
                  <a:lnTo>
                    <a:pt x="637273" y="2146300"/>
                  </a:lnTo>
                  <a:lnTo>
                    <a:pt x="637070" y="2133600"/>
                  </a:lnTo>
                  <a:lnTo>
                    <a:pt x="636244" y="2133600"/>
                  </a:lnTo>
                  <a:lnTo>
                    <a:pt x="635825" y="2146300"/>
                  </a:lnTo>
                  <a:lnTo>
                    <a:pt x="634847" y="2146300"/>
                  </a:lnTo>
                  <a:lnTo>
                    <a:pt x="634911" y="2133600"/>
                  </a:lnTo>
                  <a:lnTo>
                    <a:pt x="625233" y="2133600"/>
                  </a:lnTo>
                  <a:lnTo>
                    <a:pt x="625424" y="2120900"/>
                  </a:lnTo>
                  <a:lnTo>
                    <a:pt x="614934" y="2120900"/>
                  </a:lnTo>
                  <a:lnTo>
                    <a:pt x="614921" y="2108200"/>
                  </a:lnTo>
                  <a:lnTo>
                    <a:pt x="614578" y="2108200"/>
                  </a:lnTo>
                  <a:lnTo>
                    <a:pt x="614527" y="2120900"/>
                  </a:lnTo>
                  <a:lnTo>
                    <a:pt x="613321" y="2120900"/>
                  </a:lnTo>
                  <a:lnTo>
                    <a:pt x="613029" y="2108200"/>
                  </a:lnTo>
                  <a:lnTo>
                    <a:pt x="610184" y="2108200"/>
                  </a:lnTo>
                  <a:lnTo>
                    <a:pt x="610069" y="2120900"/>
                  </a:lnTo>
                  <a:lnTo>
                    <a:pt x="609752" y="2120900"/>
                  </a:lnTo>
                  <a:lnTo>
                    <a:pt x="609663" y="2108200"/>
                  </a:lnTo>
                  <a:lnTo>
                    <a:pt x="602716" y="2108200"/>
                  </a:lnTo>
                  <a:lnTo>
                    <a:pt x="602462" y="2095500"/>
                  </a:lnTo>
                  <a:lnTo>
                    <a:pt x="584441" y="2095500"/>
                  </a:lnTo>
                  <a:lnTo>
                    <a:pt x="584492" y="2082800"/>
                  </a:lnTo>
                  <a:lnTo>
                    <a:pt x="570814" y="2082800"/>
                  </a:lnTo>
                  <a:lnTo>
                    <a:pt x="571004" y="2070100"/>
                  </a:lnTo>
                  <a:lnTo>
                    <a:pt x="570750" y="2070100"/>
                  </a:lnTo>
                  <a:lnTo>
                    <a:pt x="570598" y="2082800"/>
                  </a:lnTo>
                  <a:lnTo>
                    <a:pt x="570458" y="2070100"/>
                  </a:lnTo>
                  <a:lnTo>
                    <a:pt x="552818" y="2070100"/>
                  </a:lnTo>
                  <a:lnTo>
                    <a:pt x="552551" y="2057400"/>
                  </a:lnTo>
                  <a:lnTo>
                    <a:pt x="537997" y="2057400"/>
                  </a:lnTo>
                  <a:lnTo>
                    <a:pt x="538810" y="2044700"/>
                  </a:lnTo>
                  <a:lnTo>
                    <a:pt x="517525" y="2044700"/>
                  </a:lnTo>
                  <a:lnTo>
                    <a:pt x="517652" y="2032000"/>
                  </a:lnTo>
                  <a:lnTo>
                    <a:pt x="517207" y="2044700"/>
                  </a:lnTo>
                  <a:lnTo>
                    <a:pt x="517296" y="2032000"/>
                  </a:lnTo>
                  <a:lnTo>
                    <a:pt x="516661" y="2032000"/>
                  </a:lnTo>
                  <a:lnTo>
                    <a:pt x="516750" y="2044700"/>
                  </a:lnTo>
                  <a:lnTo>
                    <a:pt x="514997" y="2044700"/>
                  </a:lnTo>
                  <a:lnTo>
                    <a:pt x="514819" y="2032000"/>
                  </a:lnTo>
                  <a:lnTo>
                    <a:pt x="498563" y="2032000"/>
                  </a:lnTo>
                  <a:lnTo>
                    <a:pt x="498538" y="2019300"/>
                  </a:lnTo>
                  <a:lnTo>
                    <a:pt x="496798" y="2019300"/>
                  </a:lnTo>
                  <a:lnTo>
                    <a:pt x="496862" y="2032000"/>
                  </a:lnTo>
                  <a:lnTo>
                    <a:pt x="495109" y="2032000"/>
                  </a:lnTo>
                  <a:lnTo>
                    <a:pt x="495198" y="2019300"/>
                  </a:lnTo>
                  <a:lnTo>
                    <a:pt x="494830" y="2019300"/>
                  </a:lnTo>
                  <a:lnTo>
                    <a:pt x="494804" y="2032000"/>
                  </a:lnTo>
                  <a:lnTo>
                    <a:pt x="494830" y="2019300"/>
                  </a:lnTo>
                  <a:lnTo>
                    <a:pt x="494626" y="2019300"/>
                  </a:lnTo>
                  <a:lnTo>
                    <a:pt x="494538" y="2032000"/>
                  </a:lnTo>
                  <a:lnTo>
                    <a:pt x="494499" y="2019300"/>
                  </a:lnTo>
                  <a:lnTo>
                    <a:pt x="475602" y="2019300"/>
                  </a:lnTo>
                  <a:lnTo>
                    <a:pt x="475691" y="2006600"/>
                  </a:lnTo>
                  <a:lnTo>
                    <a:pt x="475157" y="2019300"/>
                  </a:lnTo>
                  <a:lnTo>
                    <a:pt x="472757" y="2019300"/>
                  </a:lnTo>
                  <a:lnTo>
                    <a:pt x="472186" y="2006600"/>
                  </a:lnTo>
                  <a:lnTo>
                    <a:pt x="471843" y="2006600"/>
                  </a:lnTo>
                  <a:lnTo>
                    <a:pt x="472008" y="2019300"/>
                  </a:lnTo>
                  <a:lnTo>
                    <a:pt x="471665" y="2006600"/>
                  </a:lnTo>
                  <a:lnTo>
                    <a:pt x="471893" y="2019300"/>
                  </a:lnTo>
                  <a:lnTo>
                    <a:pt x="471525" y="2019300"/>
                  </a:lnTo>
                  <a:lnTo>
                    <a:pt x="471512" y="2006815"/>
                  </a:lnTo>
                  <a:lnTo>
                    <a:pt x="470814" y="2019300"/>
                  </a:lnTo>
                  <a:lnTo>
                    <a:pt x="471512" y="2006600"/>
                  </a:lnTo>
                  <a:lnTo>
                    <a:pt x="468172" y="2006600"/>
                  </a:lnTo>
                  <a:lnTo>
                    <a:pt x="468731" y="2019300"/>
                  </a:lnTo>
                  <a:lnTo>
                    <a:pt x="468464" y="2019300"/>
                  </a:lnTo>
                  <a:lnTo>
                    <a:pt x="468109" y="2006600"/>
                  </a:lnTo>
                  <a:lnTo>
                    <a:pt x="468147" y="2019300"/>
                  </a:lnTo>
                  <a:lnTo>
                    <a:pt x="467690" y="2019300"/>
                  </a:lnTo>
                  <a:lnTo>
                    <a:pt x="467271" y="2006600"/>
                  </a:lnTo>
                  <a:lnTo>
                    <a:pt x="449148" y="2006600"/>
                  </a:lnTo>
                  <a:lnTo>
                    <a:pt x="448957" y="2019300"/>
                  </a:lnTo>
                  <a:lnTo>
                    <a:pt x="448437" y="2019300"/>
                  </a:lnTo>
                  <a:lnTo>
                    <a:pt x="441363" y="2019300"/>
                  </a:lnTo>
                  <a:lnTo>
                    <a:pt x="441566" y="2032000"/>
                  </a:lnTo>
                  <a:lnTo>
                    <a:pt x="440753" y="2032000"/>
                  </a:lnTo>
                  <a:lnTo>
                    <a:pt x="440728" y="2019300"/>
                  </a:lnTo>
                  <a:lnTo>
                    <a:pt x="435076" y="2019300"/>
                  </a:lnTo>
                  <a:lnTo>
                    <a:pt x="435114" y="2006600"/>
                  </a:lnTo>
                  <a:lnTo>
                    <a:pt x="430288" y="2006600"/>
                  </a:lnTo>
                  <a:lnTo>
                    <a:pt x="431609" y="2019300"/>
                  </a:lnTo>
                  <a:lnTo>
                    <a:pt x="429704" y="2019300"/>
                  </a:lnTo>
                  <a:lnTo>
                    <a:pt x="429514" y="2006600"/>
                  </a:lnTo>
                  <a:lnTo>
                    <a:pt x="428320" y="2006600"/>
                  </a:lnTo>
                  <a:lnTo>
                    <a:pt x="428155" y="2019300"/>
                  </a:lnTo>
                  <a:lnTo>
                    <a:pt x="426834" y="2019300"/>
                  </a:lnTo>
                  <a:lnTo>
                    <a:pt x="426808" y="2019109"/>
                  </a:lnTo>
                  <a:lnTo>
                    <a:pt x="426808" y="2019300"/>
                  </a:lnTo>
                  <a:lnTo>
                    <a:pt x="424573" y="2019300"/>
                  </a:lnTo>
                  <a:lnTo>
                    <a:pt x="425348" y="2008974"/>
                  </a:lnTo>
                  <a:lnTo>
                    <a:pt x="426808" y="2019109"/>
                  </a:lnTo>
                  <a:lnTo>
                    <a:pt x="426681" y="2006600"/>
                  </a:lnTo>
                  <a:lnTo>
                    <a:pt x="425526" y="2006600"/>
                  </a:lnTo>
                  <a:lnTo>
                    <a:pt x="425005" y="2006600"/>
                  </a:lnTo>
                  <a:lnTo>
                    <a:pt x="393192" y="2006600"/>
                  </a:lnTo>
                  <a:lnTo>
                    <a:pt x="393344" y="1993900"/>
                  </a:lnTo>
                  <a:lnTo>
                    <a:pt x="389420" y="1993900"/>
                  </a:lnTo>
                  <a:lnTo>
                    <a:pt x="389420" y="2425700"/>
                  </a:lnTo>
                  <a:lnTo>
                    <a:pt x="389089" y="2425700"/>
                  </a:lnTo>
                  <a:lnTo>
                    <a:pt x="388962" y="2413000"/>
                  </a:lnTo>
                  <a:lnTo>
                    <a:pt x="389407" y="2413000"/>
                  </a:lnTo>
                  <a:lnTo>
                    <a:pt x="389420" y="2425700"/>
                  </a:lnTo>
                  <a:lnTo>
                    <a:pt x="389420" y="1993900"/>
                  </a:lnTo>
                  <a:lnTo>
                    <a:pt x="357479" y="1993900"/>
                  </a:lnTo>
                  <a:lnTo>
                    <a:pt x="357733" y="2006600"/>
                  </a:lnTo>
                  <a:lnTo>
                    <a:pt x="355739" y="2006600"/>
                  </a:lnTo>
                  <a:lnTo>
                    <a:pt x="356069" y="1993900"/>
                  </a:lnTo>
                  <a:lnTo>
                    <a:pt x="355447" y="1993900"/>
                  </a:lnTo>
                  <a:lnTo>
                    <a:pt x="355612" y="2006600"/>
                  </a:lnTo>
                  <a:lnTo>
                    <a:pt x="355142" y="1993900"/>
                  </a:lnTo>
                  <a:lnTo>
                    <a:pt x="354952" y="1993900"/>
                  </a:lnTo>
                  <a:lnTo>
                    <a:pt x="355053" y="2006600"/>
                  </a:lnTo>
                  <a:lnTo>
                    <a:pt x="354863" y="1993900"/>
                  </a:lnTo>
                  <a:lnTo>
                    <a:pt x="353885" y="1993900"/>
                  </a:lnTo>
                  <a:lnTo>
                    <a:pt x="354114" y="2006600"/>
                  </a:lnTo>
                  <a:lnTo>
                    <a:pt x="353618" y="2006600"/>
                  </a:lnTo>
                  <a:lnTo>
                    <a:pt x="353758" y="1993900"/>
                  </a:lnTo>
                  <a:lnTo>
                    <a:pt x="352501" y="2006600"/>
                  </a:lnTo>
                  <a:lnTo>
                    <a:pt x="351002" y="2006600"/>
                  </a:lnTo>
                  <a:lnTo>
                    <a:pt x="351409" y="1993900"/>
                  </a:lnTo>
                  <a:lnTo>
                    <a:pt x="347624" y="1993900"/>
                  </a:lnTo>
                  <a:lnTo>
                    <a:pt x="347421" y="2006600"/>
                  </a:lnTo>
                  <a:lnTo>
                    <a:pt x="346367" y="2006600"/>
                  </a:lnTo>
                  <a:lnTo>
                    <a:pt x="347078" y="1993900"/>
                  </a:lnTo>
                  <a:lnTo>
                    <a:pt x="341071" y="1993900"/>
                  </a:lnTo>
                  <a:lnTo>
                    <a:pt x="340436" y="2006600"/>
                  </a:lnTo>
                  <a:lnTo>
                    <a:pt x="341274" y="2006600"/>
                  </a:lnTo>
                  <a:lnTo>
                    <a:pt x="341071" y="2019300"/>
                  </a:lnTo>
                  <a:lnTo>
                    <a:pt x="341884" y="2019300"/>
                  </a:lnTo>
                  <a:lnTo>
                    <a:pt x="342455" y="2032000"/>
                  </a:lnTo>
                  <a:lnTo>
                    <a:pt x="341515" y="2032000"/>
                  </a:lnTo>
                  <a:lnTo>
                    <a:pt x="339344" y="2019300"/>
                  </a:lnTo>
                  <a:lnTo>
                    <a:pt x="339547" y="2032000"/>
                  </a:lnTo>
                  <a:lnTo>
                    <a:pt x="335318" y="2032000"/>
                  </a:lnTo>
                  <a:lnTo>
                    <a:pt x="335508" y="2019300"/>
                  </a:lnTo>
                  <a:lnTo>
                    <a:pt x="332054" y="2019300"/>
                  </a:lnTo>
                  <a:lnTo>
                    <a:pt x="332130" y="2006600"/>
                  </a:lnTo>
                  <a:lnTo>
                    <a:pt x="331952" y="2019300"/>
                  </a:lnTo>
                  <a:lnTo>
                    <a:pt x="331851" y="2044700"/>
                  </a:lnTo>
                  <a:lnTo>
                    <a:pt x="329234" y="2044700"/>
                  </a:lnTo>
                  <a:lnTo>
                    <a:pt x="329044" y="2032000"/>
                  </a:lnTo>
                  <a:lnTo>
                    <a:pt x="331762" y="2032000"/>
                  </a:lnTo>
                  <a:lnTo>
                    <a:pt x="331851" y="2044700"/>
                  </a:lnTo>
                  <a:lnTo>
                    <a:pt x="331851" y="2019300"/>
                  </a:lnTo>
                  <a:lnTo>
                    <a:pt x="328447" y="2019300"/>
                  </a:lnTo>
                  <a:lnTo>
                    <a:pt x="329209" y="2006600"/>
                  </a:lnTo>
                  <a:lnTo>
                    <a:pt x="328739" y="2006600"/>
                  </a:lnTo>
                  <a:lnTo>
                    <a:pt x="329095" y="1993900"/>
                  </a:lnTo>
                  <a:lnTo>
                    <a:pt x="333019" y="1993900"/>
                  </a:lnTo>
                  <a:lnTo>
                    <a:pt x="333514" y="1981200"/>
                  </a:lnTo>
                  <a:lnTo>
                    <a:pt x="328129" y="1981200"/>
                  </a:lnTo>
                  <a:lnTo>
                    <a:pt x="328129" y="2006600"/>
                  </a:lnTo>
                  <a:lnTo>
                    <a:pt x="328066" y="2008022"/>
                  </a:lnTo>
                  <a:lnTo>
                    <a:pt x="328066" y="2032000"/>
                  </a:lnTo>
                  <a:lnTo>
                    <a:pt x="327888" y="2044700"/>
                  </a:lnTo>
                  <a:lnTo>
                    <a:pt x="327469" y="2044700"/>
                  </a:lnTo>
                  <a:lnTo>
                    <a:pt x="326898" y="2032000"/>
                  </a:lnTo>
                  <a:lnTo>
                    <a:pt x="326872" y="2044700"/>
                  </a:lnTo>
                  <a:lnTo>
                    <a:pt x="320294" y="2044700"/>
                  </a:lnTo>
                  <a:lnTo>
                    <a:pt x="319544" y="2044700"/>
                  </a:lnTo>
                  <a:lnTo>
                    <a:pt x="319112" y="2044700"/>
                  </a:lnTo>
                  <a:lnTo>
                    <a:pt x="319278" y="2032000"/>
                  </a:lnTo>
                  <a:lnTo>
                    <a:pt x="319544" y="2044700"/>
                  </a:lnTo>
                  <a:lnTo>
                    <a:pt x="319671" y="2032000"/>
                  </a:lnTo>
                  <a:lnTo>
                    <a:pt x="319913" y="2032000"/>
                  </a:lnTo>
                  <a:lnTo>
                    <a:pt x="320294" y="2044700"/>
                  </a:lnTo>
                  <a:lnTo>
                    <a:pt x="321144" y="2032000"/>
                  </a:lnTo>
                  <a:lnTo>
                    <a:pt x="326898" y="2032000"/>
                  </a:lnTo>
                  <a:lnTo>
                    <a:pt x="328066" y="2032000"/>
                  </a:lnTo>
                  <a:lnTo>
                    <a:pt x="328066" y="2008022"/>
                  </a:lnTo>
                  <a:lnTo>
                    <a:pt x="327558" y="2019300"/>
                  </a:lnTo>
                  <a:lnTo>
                    <a:pt x="327317" y="2019300"/>
                  </a:lnTo>
                  <a:lnTo>
                    <a:pt x="327761" y="2006600"/>
                  </a:lnTo>
                  <a:lnTo>
                    <a:pt x="328129" y="2006600"/>
                  </a:lnTo>
                  <a:lnTo>
                    <a:pt x="328129" y="1981200"/>
                  </a:lnTo>
                  <a:lnTo>
                    <a:pt x="318274" y="1981200"/>
                  </a:lnTo>
                  <a:lnTo>
                    <a:pt x="318274" y="2032000"/>
                  </a:lnTo>
                  <a:lnTo>
                    <a:pt x="318198" y="2044700"/>
                  </a:lnTo>
                  <a:lnTo>
                    <a:pt x="318046" y="2044700"/>
                  </a:lnTo>
                  <a:lnTo>
                    <a:pt x="318274" y="2032000"/>
                  </a:lnTo>
                  <a:lnTo>
                    <a:pt x="318274" y="1981200"/>
                  </a:lnTo>
                  <a:lnTo>
                    <a:pt x="310807" y="1981200"/>
                  </a:lnTo>
                  <a:lnTo>
                    <a:pt x="310807" y="2044700"/>
                  </a:lnTo>
                  <a:lnTo>
                    <a:pt x="310769" y="2057400"/>
                  </a:lnTo>
                  <a:lnTo>
                    <a:pt x="309372" y="2057400"/>
                  </a:lnTo>
                  <a:lnTo>
                    <a:pt x="309333" y="2070100"/>
                  </a:lnTo>
                  <a:lnTo>
                    <a:pt x="307784" y="2070100"/>
                  </a:lnTo>
                  <a:lnTo>
                    <a:pt x="308000" y="2057400"/>
                  </a:lnTo>
                  <a:lnTo>
                    <a:pt x="307670" y="2057400"/>
                  </a:lnTo>
                  <a:lnTo>
                    <a:pt x="307759" y="2044700"/>
                  </a:lnTo>
                  <a:lnTo>
                    <a:pt x="310807" y="2044700"/>
                  </a:lnTo>
                  <a:lnTo>
                    <a:pt x="310807" y="1981200"/>
                  </a:lnTo>
                  <a:lnTo>
                    <a:pt x="310286" y="1981200"/>
                  </a:lnTo>
                  <a:lnTo>
                    <a:pt x="310299" y="1993900"/>
                  </a:lnTo>
                  <a:lnTo>
                    <a:pt x="309803" y="1993900"/>
                  </a:lnTo>
                  <a:lnTo>
                    <a:pt x="310057" y="1981200"/>
                  </a:lnTo>
                  <a:lnTo>
                    <a:pt x="306628" y="1981200"/>
                  </a:lnTo>
                  <a:lnTo>
                    <a:pt x="306057" y="1993900"/>
                  </a:lnTo>
                  <a:lnTo>
                    <a:pt x="300939" y="1993900"/>
                  </a:lnTo>
                  <a:lnTo>
                    <a:pt x="301180" y="1981200"/>
                  </a:lnTo>
                  <a:lnTo>
                    <a:pt x="300291" y="1981200"/>
                  </a:lnTo>
                  <a:lnTo>
                    <a:pt x="300291" y="1993900"/>
                  </a:lnTo>
                  <a:lnTo>
                    <a:pt x="300240" y="2006600"/>
                  </a:lnTo>
                  <a:lnTo>
                    <a:pt x="298526" y="2006600"/>
                  </a:lnTo>
                  <a:lnTo>
                    <a:pt x="298488" y="1993900"/>
                  </a:lnTo>
                  <a:lnTo>
                    <a:pt x="300291" y="1993900"/>
                  </a:lnTo>
                  <a:lnTo>
                    <a:pt x="300291" y="1981200"/>
                  </a:lnTo>
                  <a:lnTo>
                    <a:pt x="297942" y="1981200"/>
                  </a:lnTo>
                  <a:lnTo>
                    <a:pt x="297942" y="2006600"/>
                  </a:lnTo>
                  <a:lnTo>
                    <a:pt x="297205" y="2006600"/>
                  </a:lnTo>
                  <a:lnTo>
                    <a:pt x="297129" y="1993900"/>
                  </a:lnTo>
                  <a:lnTo>
                    <a:pt x="297942" y="2006600"/>
                  </a:lnTo>
                  <a:lnTo>
                    <a:pt x="297942" y="1981200"/>
                  </a:lnTo>
                  <a:lnTo>
                    <a:pt x="296672" y="1981200"/>
                  </a:lnTo>
                  <a:lnTo>
                    <a:pt x="296672" y="1993900"/>
                  </a:lnTo>
                  <a:lnTo>
                    <a:pt x="296113" y="2006600"/>
                  </a:lnTo>
                  <a:lnTo>
                    <a:pt x="295846" y="1993900"/>
                  </a:lnTo>
                  <a:lnTo>
                    <a:pt x="296672" y="1993900"/>
                  </a:lnTo>
                  <a:lnTo>
                    <a:pt x="296672" y="1981200"/>
                  </a:lnTo>
                  <a:lnTo>
                    <a:pt x="293204" y="1981200"/>
                  </a:lnTo>
                  <a:lnTo>
                    <a:pt x="292569" y="1993900"/>
                  </a:lnTo>
                  <a:lnTo>
                    <a:pt x="292366" y="1981200"/>
                  </a:lnTo>
                  <a:lnTo>
                    <a:pt x="291693" y="1981200"/>
                  </a:lnTo>
                  <a:lnTo>
                    <a:pt x="291693" y="2006600"/>
                  </a:lnTo>
                  <a:lnTo>
                    <a:pt x="291338" y="1993900"/>
                  </a:lnTo>
                  <a:lnTo>
                    <a:pt x="291693" y="2006600"/>
                  </a:lnTo>
                  <a:lnTo>
                    <a:pt x="291693" y="1981200"/>
                  </a:lnTo>
                  <a:lnTo>
                    <a:pt x="287489" y="1981200"/>
                  </a:lnTo>
                  <a:lnTo>
                    <a:pt x="293789" y="1968500"/>
                  </a:lnTo>
                  <a:lnTo>
                    <a:pt x="280720" y="1968500"/>
                  </a:lnTo>
                  <a:lnTo>
                    <a:pt x="280377" y="1981200"/>
                  </a:lnTo>
                  <a:lnTo>
                    <a:pt x="279933" y="1981200"/>
                  </a:lnTo>
                  <a:lnTo>
                    <a:pt x="279996" y="1968500"/>
                  </a:lnTo>
                  <a:lnTo>
                    <a:pt x="269481" y="1968500"/>
                  </a:lnTo>
                  <a:lnTo>
                    <a:pt x="269176" y="1981200"/>
                  </a:lnTo>
                  <a:lnTo>
                    <a:pt x="268401" y="1981200"/>
                  </a:lnTo>
                  <a:lnTo>
                    <a:pt x="268401" y="2362200"/>
                  </a:lnTo>
                  <a:lnTo>
                    <a:pt x="268363" y="2374900"/>
                  </a:lnTo>
                  <a:lnTo>
                    <a:pt x="268224" y="2362200"/>
                  </a:lnTo>
                  <a:lnTo>
                    <a:pt x="268401" y="2362200"/>
                  </a:lnTo>
                  <a:lnTo>
                    <a:pt x="268401" y="1981200"/>
                  </a:lnTo>
                  <a:lnTo>
                    <a:pt x="267906" y="1981200"/>
                  </a:lnTo>
                  <a:lnTo>
                    <a:pt x="267906" y="2362200"/>
                  </a:lnTo>
                  <a:lnTo>
                    <a:pt x="267766" y="2374900"/>
                  </a:lnTo>
                  <a:lnTo>
                    <a:pt x="263740" y="2374900"/>
                  </a:lnTo>
                  <a:lnTo>
                    <a:pt x="263944" y="2362200"/>
                  </a:lnTo>
                  <a:lnTo>
                    <a:pt x="267906" y="2362200"/>
                  </a:lnTo>
                  <a:lnTo>
                    <a:pt x="267906" y="1981200"/>
                  </a:lnTo>
                  <a:lnTo>
                    <a:pt x="265150" y="1981200"/>
                  </a:lnTo>
                  <a:lnTo>
                    <a:pt x="264896" y="1968500"/>
                  </a:lnTo>
                  <a:lnTo>
                    <a:pt x="264896" y="1981200"/>
                  </a:lnTo>
                  <a:lnTo>
                    <a:pt x="264223" y="1981200"/>
                  </a:lnTo>
                  <a:lnTo>
                    <a:pt x="264045" y="1968500"/>
                  </a:lnTo>
                  <a:lnTo>
                    <a:pt x="264642" y="1968500"/>
                  </a:lnTo>
                  <a:lnTo>
                    <a:pt x="264896" y="1981200"/>
                  </a:lnTo>
                  <a:lnTo>
                    <a:pt x="264896" y="1968500"/>
                  </a:lnTo>
                  <a:lnTo>
                    <a:pt x="266344" y="1968500"/>
                  </a:lnTo>
                  <a:lnTo>
                    <a:pt x="266649" y="1955800"/>
                  </a:lnTo>
                  <a:lnTo>
                    <a:pt x="262966" y="1955800"/>
                  </a:lnTo>
                  <a:lnTo>
                    <a:pt x="262966" y="2362200"/>
                  </a:lnTo>
                  <a:lnTo>
                    <a:pt x="262890" y="2374900"/>
                  </a:lnTo>
                  <a:lnTo>
                    <a:pt x="261429" y="2374900"/>
                  </a:lnTo>
                  <a:lnTo>
                    <a:pt x="261251" y="2374900"/>
                  </a:lnTo>
                  <a:lnTo>
                    <a:pt x="261150" y="2362200"/>
                  </a:lnTo>
                  <a:lnTo>
                    <a:pt x="261429" y="2374900"/>
                  </a:lnTo>
                  <a:lnTo>
                    <a:pt x="261493" y="2362200"/>
                  </a:lnTo>
                  <a:lnTo>
                    <a:pt x="262966" y="2362200"/>
                  </a:lnTo>
                  <a:lnTo>
                    <a:pt x="262966" y="1955800"/>
                  </a:lnTo>
                  <a:lnTo>
                    <a:pt x="261899" y="1955800"/>
                  </a:lnTo>
                  <a:lnTo>
                    <a:pt x="260870" y="1968500"/>
                  </a:lnTo>
                  <a:lnTo>
                    <a:pt x="260705" y="1968500"/>
                  </a:lnTo>
                  <a:lnTo>
                    <a:pt x="261823" y="1955800"/>
                  </a:lnTo>
                  <a:lnTo>
                    <a:pt x="254685" y="1955800"/>
                  </a:lnTo>
                  <a:lnTo>
                    <a:pt x="254685" y="2362200"/>
                  </a:lnTo>
                  <a:lnTo>
                    <a:pt x="254609" y="2374900"/>
                  </a:lnTo>
                  <a:lnTo>
                    <a:pt x="254419" y="2374900"/>
                  </a:lnTo>
                  <a:lnTo>
                    <a:pt x="254685" y="2362200"/>
                  </a:lnTo>
                  <a:lnTo>
                    <a:pt x="254685" y="1955800"/>
                  </a:lnTo>
                  <a:lnTo>
                    <a:pt x="254000" y="1955800"/>
                  </a:lnTo>
                  <a:lnTo>
                    <a:pt x="254000" y="2362200"/>
                  </a:lnTo>
                  <a:lnTo>
                    <a:pt x="253961" y="2374900"/>
                  </a:lnTo>
                  <a:lnTo>
                    <a:pt x="250139" y="2374900"/>
                  </a:lnTo>
                  <a:lnTo>
                    <a:pt x="250101" y="2362200"/>
                  </a:lnTo>
                  <a:lnTo>
                    <a:pt x="254000" y="2362200"/>
                  </a:lnTo>
                  <a:lnTo>
                    <a:pt x="254000" y="1955800"/>
                  </a:lnTo>
                  <a:lnTo>
                    <a:pt x="250037" y="1955800"/>
                  </a:lnTo>
                  <a:lnTo>
                    <a:pt x="250037" y="1993900"/>
                  </a:lnTo>
                  <a:lnTo>
                    <a:pt x="249986" y="2362200"/>
                  </a:lnTo>
                  <a:lnTo>
                    <a:pt x="249847" y="2374900"/>
                  </a:lnTo>
                  <a:lnTo>
                    <a:pt x="249961" y="2362200"/>
                  </a:lnTo>
                  <a:lnTo>
                    <a:pt x="249986" y="1993900"/>
                  </a:lnTo>
                  <a:lnTo>
                    <a:pt x="249478" y="1981200"/>
                  </a:lnTo>
                  <a:lnTo>
                    <a:pt x="250037" y="1993900"/>
                  </a:lnTo>
                  <a:lnTo>
                    <a:pt x="250037" y="1955800"/>
                  </a:lnTo>
                  <a:lnTo>
                    <a:pt x="245084" y="1955800"/>
                  </a:lnTo>
                  <a:lnTo>
                    <a:pt x="244868" y="1943100"/>
                  </a:lnTo>
                  <a:lnTo>
                    <a:pt x="247637" y="1943100"/>
                  </a:lnTo>
                  <a:lnTo>
                    <a:pt x="248754" y="1930400"/>
                  </a:lnTo>
                  <a:lnTo>
                    <a:pt x="247357" y="1930400"/>
                  </a:lnTo>
                  <a:lnTo>
                    <a:pt x="247992" y="1917700"/>
                  </a:lnTo>
                  <a:lnTo>
                    <a:pt x="249796" y="1917700"/>
                  </a:lnTo>
                  <a:lnTo>
                    <a:pt x="249999" y="1930400"/>
                  </a:lnTo>
                  <a:lnTo>
                    <a:pt x="251625" y="1930400"/>
                  </a:lnTo>
                  <a:lnTo>
                    <a:pt x="251485" y="1943100"/>
                  </a:lnTo>
                  <a:lnTo>
                    <a:pt x="281139" y="1943100"/>
                  </a:lnTo>
                  <a:lnTo>
                    <a:pt x="281559" y="1955800"/>
                  </a:lnTo>
                  <a:lnTo>
                    <a:pt x="300774" y="1955800"/>
                  </a:lnTo>
                  <a:lnTo>
                    <a:pt x="301790" y="1943100"/>
                  </a:lnTo>
                  <a:lnTo>
                    <a:pt x="310197" y="1943100"/>
                  </a:lnTo>
                  <a:lnTo>
                    <a:pt x="309524" y="1930400"/>
                  </a:lnTo>
                  <a:lnTo>
                    <a:pt x="310032" y="1930400"/>
                  </a:lnTo>
                  <a:lnTo>
                    <a:pt x="310692" y="1917700"/>
                  </a:lnTo>
                  <a:lnTo>
                    <a:pt x="272948" y="1917700"/>
                  </a:lnTo>
                  <a:lnTo>
                    <a:pt x="272821" y="1905000"/>
                  </a:lnTo>
                  <a:lnTo>
                    <a:pt x="262610" y="1905000"/>
                  </a:lnTo>
                  <a:lnTo>
                    <a:pt x="262318" y="1892300"/>
                  </a:lnTo>
                  <a:lnTo>
                    <a:pt x="244144" y="1892300"/>
                  </a:lnTo>
                  <a:lnTo>
                    <a:pt x="243700" y="1879600"/>
                  </a:lnTo>
                  <a:lnTo>
                    <a:pt x="243674" y="1892300"/>
                  </a:lnTo>
                  <a:lnTo>
                    <a:pt x="240322" y="1892300"/>
                  </a:lnTo>
                  <a:lnTo>
                    <a:pt x="238531" y="1879600"/>
                  </a:lnTo>
                  <a:lnTo>
                    <a:pt x="235140" y="1879600"/>
                  </a:lnTo>
                  <a:lnTo>
                    <a:pt x="235178" y="1892300"/>
                  </a:lnTo>
                  <a:lnTo>
                    <a:pt x="240017" y="1892300"/>
                  </a:lnTo>
                  <a:lnTo>
                    <a:pt x="239788" y="1905000"/>
                  </a:lnTo>
                  <a:lnTo>
                    <a:pt x="243636" y="1905000"/>
                  </a:lnTo>
                  <a:lnTo>
                    <a:pt x="243776" y="1917700"/>
                  </a:lnTo>
                  <a:lnTo>
                    <a:pt x="234797" y="1917700"/>
                  </a:lnTo>
                  <a:lnTo>
                    <a:pt x="233705" y="1905000"/>
                  </a:lnTo>
                  <a:lnTo>
                    <a:pt x="224434" y="1905000"/>
                  </a:lnTo>
                  <a:lnTo>
                    <a:pt x="223266" y="1917700"/>
                  </a:lnTo>
                  <a:lnTo>
                    <a:pt x="224040" y="1930400"/>
                  </a:lnTo>
                  <a:lnTo>
                    <a:pt x="229006" y="1930400"/>
                  </a:lnTo>
                  <a:lnTo>
                    <a:pt x="229298" y="1943100"/>
                  </a:lnTo>
                  <a:lnTo>
                    <a:pt x="224066" y="1943100"/>
                  </a:lnTo>
                  <a:lnTo>
                    <a:pt x="223913" y="1930400"/>
                  </a:lnTo>
                  <a:lnTo>
                    <a:pt x="222084" y="1930400"/>
                  </a:lnTo>
                  <a:lnTo>
                    <a:pt x="221615" y="1943100"/>
                  </a:lnTo>
                  <a:lnTo>
                    <a:pt x="220243" y="1943100"/>
                  </a:lnTo>
                  <a:lnTo>
                    <a:pt x="220345" y="1930400"/>
                  </a:lnTo>
                  <a:lnTo>
                    <a:pt x="220116" y="1930400"/>
                  </a:lnTo>
                  <a:lnTo>
                    <a:pt x="219252" y="1943100"/>
                  </a:lnTo>
                  <a:lnTo>
                    <a:pt x="219633" y="1930400"/>
                  </a:lnTo>
                  <a:lnTo>
                    <a:pt x="212191" y="1930400"/>
                  </a:lnTo>
                  <a:lnTo>
                    <a:pt x="212191" y="1943100"/>
                  </a:lnTo>
                  <a:lnTo>
                    <a:pt x="209981" y="1943100"/>
                  </a:lnTo>
                  <a:lnTo>
                    <a:pt x="211582" y="1931758"/>
                  </a:lnTo>
                  <a:lnTo>
                    <a:pt x="212191" y="1943100"/>
                  </a:lnTo>
                  <a:lnTo>
                    <a:pt x="212191" y="1930400"/>
                  </a:lnTo>
                  <a:lnTo>
                    <a:pt x="208622" y="1930400"/>
                  </a:lnTo>
                  <a:lnTo>
                    <a:pt x="208483" y="1943100"/>
                  </a:lnTo>
                  <a:lnTo>
                    <a:pt x="206565" y="1943100"/>
                  </a:lnTo>
                  <a:lnTo>
                    <a:pt x="205549" y="1930400"/>
                  </a:lnTo>
                  <a:lnTo>
                    <a:pt x="200520" y="1930400"/>
                  </a:lnTo>
                  <a:lnTo>
                    <a:pt x="200520" y="1955800"/>
                  </a:lnTo>
                  <a:lnTo>
                    <a:pt x="197866" y="1955800"/>
                  </a:lnTo>
                  <a:lnTo>
                    <a:pt x="198234" y="1943100"/>
                  </a:lnTo>
                  <a:lnTo>
                    <a:pt x="199707" y="1943100"/>
                  </a:lnTo>
                  <a:lnTo>
                    <a:pt x="200520" y="1955800"/>
                  </a:lnTo>
                  <a:lnTo>
                    <a:pt x="200520" y="1930400"/>
                  </a:lnTo>
                  <a:lnTo>
                    <a:pt x="194856" y="1930400"/>
                  </a:lnTo>
                  <a:lnTo>
                    <a:pt x="194767" y="1917700"/>
                  </a:lnTo>
                  <a:lnTo>
                    <a:pt x="192976" y="1917700"/>
                  </a:lnTo>
                  <a:lnTo>
                    <a:pt x="193001" y="1930400"/>
                  </a:lnTo>
                  <a:lnTo>
                    <a:pt x="192582" y="1917700"/>
                  </a:lnTo>
                  <a:lnTo>
                    <a:pt x="191960" y="1917700"/>
                  </a:lnTo>
                  <a:lnTo>
                    <a:pt x="191566" y="1930400"/>
                  </a:lnTo>
                  <a:lnTo>
                    <a:pt x="191173" y="1930400"/>
                  </a:lnTo>
                  <a:lnTo>
                    <a:pt x="190842" y="1917700"/>
                  </a:lnTo>
                  <a:lnTo>
                    <a:pt x="190512" y="1917700"/>
                  </a:lnTo>
                  <a:lnTo>
                    <a:pt x="190182" y="1930400"/>
                  </a:lnTo>
                  <a:lnTo>
                    <a:pt x="190017" y="1917700"/>
                  </a:lnTo>
                  <a:lnTo>
                    <a:pt x="170751" y="1917700"/>
                  </a:lnTo>
                  <a:lnTo>
                    <a:pt x="170878" y="1930400"/>
                  </a:lnTo>
                  <a:lnTo>
                    <a:pt x="174637" y="1930400"/>
                  </a:lnTo>
                  <a:lnTo>
                    <a:pt x="174548" y="1943100"/>
                  </a:lnTo>
                  <a:lnTo>
                    <a:pt x="174955" y="1943100"/>
                  </a:lnTo>
                  <a:lnTo>
                    <a:pt x="174790" y="1930400"/>
                  </a:lnTo>
                  <a:lnTo>
                    <a:pt x="175221" y="1930400"/>
                  </a:lnTo>
                  <a:lnTo>
                    <a:pt x="175120" y="1943100"/>
                  </a:lnTo>
                  <a:lnTo>
                    <a:pt x="175298" y="1943100"/>
                  </a:lnTo>
                  <a:lnTo>
                    <a:pt x="175272" y="1930400"/>
                  </a:lnTo>
                  <a:lnTo>
                    <a:pt x="175780" y="1930400"/>
                  </a:lnTo>
                  <a:lnTo>
                    <a:pt x="175628" y="1943100"/>
                  </a:lnTo>
                  <a:lnTo>
                    <a:pt x="175983" y="1943100"/>
                  </a:lnTo>
                  <a:lnTo>
                    <a:pt x="176288" y="1955800"/>
                  </a:lnTo>
                  <a:lnTo>
                    <a:pt x="169583" y="1955800"/>
                  </a:lnTo>
                  <a:lnTo>
                    <a:pt x="169430" y="1968500"/>
                  </a:lnTo>
                  <a:lnTo>
                    <a:pt x="163499" y="1968500"/>
                  </a:lnTo>
                  <a:lnTo>
                    <a:pt x="162013" y="1955800"/>
                  </a:lnTo>
                  <a:lnTo>
                    <a:pt x="139890" y="1955800"/>
                  </a:lnTo>
                  <a:lnTo>
                    <a:pt x="138696" y="1954491"/>
                  </a:lnTo>
                  <a:lnTo>
                    <a:pt x="138696" y="2298700"/>
                  </a:lnTo>
                  <a:lnTo>
                    <a:pt x="133375" y="2286000"/>
                  </a:lnTo>
                  <a:lnTo>
                    <a:pt x="135686" y="2286000"/>
                  </a:lnTo>
                  <a:lnTo>
                    <a:pt x="138696" y="2298700"/>
                  </a:lnTo>
                  <a:lnTo>
                    <a:pt x="138696" y="1954491"/>
                  </a:lnTo>
                  <a:lnTo>
                    <a:pt x="128320" y="1943100"/>
                  </a:lnTo>
                  <a:lnTo>
                    <a:pt x="126466" y="1943100"/>
                  </a:lnTo>
                  <a:lnTo>
                    <a:pt x="127012" y="1955800"/>
                  </a:lnTo>
                  <a:lnTo>
                    <a:pt x="128663" y="1955800"/>
                  </a:lnTo>
                  <a:lnTo>
                    <a:pt x="128828" y="1968500"/>
                  </a:lnTo>
                  <a:lnTo>
                    <a:pt x="124752" y="1968500"/>
                  </a:lnTo>
                  <a:lnTo>
                    <a:pt x="124053" y="1981200"/>
                  </a:lnTo>
                  <a:lnTo>
                    <a:pt x="105029" y="1981200"/>
                  </a:lnTo>
                  <a:lnTo>
                    <a:pt x="104902" y="1993900"/>
                  </a:lnTo>
                  <a:lnTo>
                    <a:pt x="93535" y="1993900"/>
                  </a:lnTo>
                  <a:lnTo>
                    <a:pt x="92494" y="2006600"/>
                  </a:lnTo>
                  <a:lnTo>
                    <a:pt x="73037" y="2006600"/>
                  </a:lnTo>
                  <a:lnTo>
                    <a:pt x="73012" y="2019300"/>
                  </a:lnTo>
                  <a:lnTo>
                    <a:pt x="74726" y="2019300"/>
                  </a:lnTo>
                  <a:lnTo>
                    <a:pt x="74980" y="2032000"/>
                  </a:lnTo>
                  <a:lnTo>
                    <a:pt x="71526" y="2032000"/>
                  </a:lnTo>
                  <a:lnTo>
                    <a:pt x="72136" y="2044700"/>
                  </a:lnTo>
                  <a:lnTo>
                    <a:pt x="64909" y="2044700"/>
                  </a:lnTo>
                  <a:lnTo>
                    <a:pt x="60807" y="2057400"/>
                  </a:lnTo>
                  <a:lnTo>
                    <a:pt x="57607" y="2057400"/>
                  </a:lnTo>
                  <a:lnTo>
                    <a:pt x="52692" y="2044700"/>
                  </a:lnTo>
                  <a:lnTo>
                    <a:pt x="49098" y="2057400"/>
                  </a:lnTo>
                  <a:lnTo>
                    <a:pt x="41567" y="2057400"/>
                  </a:lnTo>
                  <a:lnTo>
                    <a:pt x="35039" y="2070100"/>
                  </a:lnTo>
                  <a:lnTo>
                    <a:pt x="21272" y="2070100"/>
                  </a:lnTo>
                  <a:lnTo>
                    <a:pt x="22834" y="2082800"/>
                  </a:lnTo>
                  <a:lnTo>
                    <a:pt x="45529" y="2082800"/>
                  </a:lnTo>
                  <a:lnTo>
                    <a:pt x="43954" y="2095500"/>
                  </a:lnTo>
                  <a:lnTo>
                    <a:pt x="40894" y="2108200"/>
                  </a:lnTo>
                  <a:lnTo>
                    <a:pt x="38938" y="2108200"/>
                  </a:lnTo>
                  <a:lnTo>
                    <a:pt x="28232" y="2133854"/>
                  </a:lnTo>
                  <a:lnTo>
                    <a:pt x="23164" y="2146300"/>
                  </a:lnTo>
                  <a:lnTo>
                    <a:pt x="26784" y="2146300"/>
                  </a:lnTo>
                  <a:lnTo>
                    <a:pt x="28867" y="2159000"/>
                  </a:lnTo>
                  <a:lnTo>
                    <a:pt x="33210" y="2171700"/>
                  </a:lnTo>
                  <a:lnTo>
                    <a:pt x="35280" y="2184400"/>
                  </a:lnTo>
                  <a:lnTo>
                    <a:pt x="37096" y="2197100"/>
                  </a:lnTo>
                  <a:lnTo>
                    <a:pt x="49949" y="2197100"/>
                  </a:lnTo>
                  <a:lnTo>
                    <a:pt x="74002" y="2209800"/>
                  </a:lnTo>
                  <a:lnTo>
                    <a:pt x="81902" y="2222500"/>
                  </a:lnTo>
                  <a:lnTo>
                    <a:pt x="87401" y="2222500"/>
                  </a:lnTo>
                  <a:lnTo>
                    <a:pt x="98374" y="2247900"/>
                  </a:lnTo>
                  <a:lnTo>
                    <a:pt x="103835" y="2260600"/>
                  </a:lnTo>
                  <a:lnTo>
                    <a:pt x="125971" y="2286000"/>
                  </a:lnTo>
                  <a:lnTo>
                    <a:pt x="124942" y="2286000"/>
                  </a:lnTo>
                  <a:lnTo>
                    <a:pt x="123342" y="2298700"/>
                  </a:lnTo>
                  <a:lnTo>
                    <a:pt x="121983" y="2311400"/>
                  </a:lnTo>
                  <a:lnTo>
                    <a:pt x="116954" y="2311400"/>
                  </a:lnTo>
                  <a:lnTo>
                    <a:pt x="112598" y="2324100"/>
                  </a:lnTo>
                  <a:lnTo>
                    <a:pt x="107480" y="2324100"/>
                  </a:lnTo>
                  <a:lnTo>
                    <a:pt x="107137" y="2336800"/>
                  </a:lnTo>
                  <a:lnTo>
                    <a:pt x="97256" y="2336800"/>
                  </a:lnTo>
                  <a:lnTo>
                    <a:pt x="96964" y="2349500"/>
                  </a:lnTo>
                  <a:lnTo>
                    <a:pt x="93535" y="2349500"/>
                  </a:lnTo>
                  <a:lnTo>
                    <a:pt x="89763" y="2362200"/>
                  </a:lnTo>
                  <a:lnTo>
                    <a:pt x="82067" y="2374900"/>
                  </a:lnTo>
                  <a:lnTo>
                    <a:pt x="77457" y="2387600"/>
                  </a:lnTo>
                  <a:lnTo>
                    <a:pt x="72555" y="2387600"/>
                  </a:lnTo>
                  <a:lnTo>
                    <a:pt x="69126" y="2400300"/>
                  </a:lnTo>
                  <a:lnTo>
                    <a:pt x="68884" y="2413000"/>
                  </a:lnTo>
                  <a:lnTo>
                    <a:pt x="71424" y="2413000"/>
                  </a:lnTo>
                  <a:lnTo>
                    <a:pt x="74358" y="2425700"/>
                  </a:lnTo>
                  <a:lnTo>
                    <a:pt x="76339" y="2425700"/>
                  </a:lnTo>
                  <a:lnTo>
                    <a:pt x="80010" y="2438400"/>
                  </a:lnTo>
                  <a:lnTo>
                    <a:pt x="83820" y="2438400"/>
                  </a:lnTo>
                  <a:lnTo>
                    <a:pt x="88722" y="2451100"/>
                  </a:lnTo>
                  <a:lnTo>
                    <a:pt x="93853" y="2451100"/>
                  </a:lnTo>
                  <a:lnTo>
                    <a:pt x="93802" y="2463800"/>
                  </a:lnTo>
                  <a:lnTo>
                    <a:pt x="99288" y="2463800"/>
                  </a:lnTo>
                  <a:lnTo>
                    <a:pt x="104038" y="2476500"/>
                  </a:lnTo>
                  <a:lnTo>
                    <a:pt x="112242" y="2501900"/>
                  </a:lnTo>
                  <a:lnTo>
                    <a:pt x="112458" y="2501900"/>
                  </a:lnTo>
                  <a:lnTo>
                    <a:pt x="114998" y="2514600"/>
                  </a:lnTo>
                  <a:lnTo>
                    <a:pt x="120789" y="2514600"/>
                  </a:lnTo>
                  <a:lnTo>
                    <a:pt x="125539" y="2527300"/>
                  </a:lnTo>
                  <a:lnTo>
                    <a:pt x="129006" y="2540000"/>
                  </a:lnTo>
                  <a:lnTo>
                    <a:pt x="131292" y="2540000"/>
                  </a:lnTo>
                  <a:lnTo>
                    <a:pt x="132549" y="2552700"/>
                  </a:lnTo>
                  <a:lnTo>
                    <a:pt x="136194" y="2565400"/>
                  </a:lnTo>
                  <a:lnTo>
                    <a:pt x="138366" y="2565400"/>
                  </a:lnTo>
                  <a:lnTo>
                    <a:pt x="139814" y="2578100"/>
                  </a:lnTo>
                  <a:lnTo>
                    <a:pt x="141338" y="2590800"/>
                  </a:lnTo>
                  <a:lnTo>
                    <a:pt x="142341" y="2590800"/>
                  </a:lnTo>
                  <a:lnTo>
                    <a:pt x="140360" y="2603500"/>
                  </a:lnTo>
                  <a:lnTo>
                    <a:pt x="134912" y="2590800"/>
                  </a:lnTo>
                  <a:lnTo>
                    <a:pt x="130073" y="2590800"/>
                  </a:lnTo>
                  <a:lnTo>
                    <a:pt x="129425" y="2603500"/>
                  </a:lnTo>
                  <a:lnTo>
                    <a:pt x="117932" y="2603500"/>
                  </a:lnTo>
                  <a:lnTo>
                    <a:pt x="123520" y="2616200"/>
                  </a:lnTo>
                  <a:lnTo>
                    <a:pt x="120891" y="2616200"/>
                  </a:lnTo>
                  <a:lnTo>
                    <a:pt x="119329" y="2628900"/>
                  </a:lnTo>
                  <a:lnTo>
                    <a:pt x="117525" y="2628900"/>
                  </a:lnTo>
                  <a:lnTo>
                    <a:pt x="117348" y="2641600"/>
                  </a:lnTo>
                  <a:lnTo>
                    <a:pt x="119164" y="2641600"/>
                  </a:lnTo>
                  <a:lnTo>
                    <a:pt x="119367" y="2654300"/>
                  </a:lnTo>
                  <a:lnTo>
                    <a:pt x="109550" y="2654300"/>
                  </a:lnTo>
                  <a:lnTo>
                    <a:pt x="110921" y="2667000"/>
                  </a:lnTo>
                  <a:lnTo>
                    <a:pt x="130949" y="2667000"/>
                  </a:lnTo>
                  <a:lnTo>
                    <a:pt x="121577" y="2679700"/>
                  </a:lnTo>
                  <a:lnTo>
                    <a:pt x="119697" y="2679700"/>
                  </a:lnTo>
                  <a:lnTo>
                    <a:pt x="117043" y="2692400"/>
                  </a:lnTo>
                  <a:lnTo>
                    <a:pt x="112953" y="2692400"/>
                  </a:lnTo>
                  <a:lnTo>
                    <a:pt x="111163" y="2705100"/>
                  </a:lnTo>
                  <a:lnTo>
                    <a:pt x="113055" y="2705100"/>
                  </a:lnTo>
                  <a:lnTo>
                    <a:pt x="113665" y="2717800"/>
                  </a:lnTo>
                  <a:lnTo>
                    <a:pt x="119443" y="2717800"/>
                  </a:lnTo>
                  <a:lnTo>
                    <a:pt x="116954" y="2730500"/>
                  </a:lnTo>
                  <a:lnTo>
                    <a:pt x="140258" y="2730500"/>
                  </a:lnTo>
                  <a:lnTo>
                    <a:pt x="141922" y="2743200"/>
                  </a:lnTo>
                  <a:lnTo>
                    <a:pt x="145021" y="2743200"/>
                  </a:lnTo>
                  <a:lnTo>
                    <a:pt x="146062" y="2755900"/>
                  </a:lnTo>
                  <a:lnTo>
                    <a:pt x="138417" y="2755900"/>
                  </a:lnTo>
                  <a:lnTo>
                    <a:pt x="137655" y="2768600"/>
                  </a:lnTo>
                  <a:lnTo>
                    <a:pt x="141338" y="2768600"/>
                  </a:lnTo>
                  <a:lnTo>
                    <a:pt x="142214" y="2781300"/>
                  </a:lnTo>
                  <a:lnTo>
                    <a:pt x="141376" y="2781300"/>
                  </a:lnTo>
                  <a:lnTo>
                    <a:pt x="145948" y="2794000"/>
                  </a:lnTo>
                  <a:lnTo>
                    <a:pt x="162191" y="2794000"/>
                  </a:lnTo>
                  <a:lnTo>
                    <a:pt x="160274" y="2806700"/>
                  </a:lnTo>
                  <a:lnTo>
                    <a:pt x="168744" y="2806700"/>
                  </a:lnTo>
                  <a:lnTo>
                    <a:pt x="173926" y="2819400"/>
                  </a:lnTo>
                  <a:lnTo>
                    <a:pt x="172948" y="2832100"/>
                  </a:lnTo>
                  <a:lnTo>
                    <a:pt x="167881" y="2844800"/>
                  </a:lnTo>
                  <a:lnTo>
                    <a:pt x="160782" y="2857500"/>
                  </a:lnTo>
                  <a:lnTo>
                    <a:pt x="158026" y="2870200"/>
                  </a:lnTo>
                  <a:lnTo>
                    <a:pt x="148056" y="2870200"/>
                  </a:lnTo>
                  <a:lnTo>
                    <a:pt x="139623" y="2882900"/>
                  </a:lnTo>
                  <a:lnTo>
                    <a:pt x="148336" y="2882900"/>
                  </a:lnTo>
                  <a:lnTo>
                    <a:pt x="151117" y="2895600"/>
                  </a:lnTo>
                  <a:lnTo>
                    <a:pt x="158318" y="2895600"/>
                  </a:lnTo>
                  <a:lnTo>
                    <a:pt x="166319" y="2908300"/>
                  </a:lnTo>
                  <a:lnTo>
                    <a:pt x="169672" y="2908300"/>
                  </a:lnTo>
                  <a:lnTo>
                    <a:pt x="173837" y="2921000"/>
                  </a:lnTo>
                  <a:lnTo>
                    <a:pt x="194627" y="2921000"/>
                  </a:lnTo>
                  <a:lnTo>
                    <a:pt x="195630" y="2933700"/>
                  </a:lnTo>
                  <a:lnTo>
                    <a:pt x="206578" y="2933700"/>
                  </a:lnTo>
                  <a:lnTo>
                    <a:pt x="208000" y="2946400"/>
                  </a:lnTo>
                  <a:lnTo>
                    <a:pt x="220687" y="2946400"/>
                  </a:lnTo>
                  <a:lnTo>
                    <a:pt x="220624" y="2959100"/>
                  </a:lnTo>
                  <a:lnTo>
                    <a:pt x="223875" y="2971800"/>
                  </a:lnTo>
                  <a:lnTo>
                    <a:pt x="236918" y="2971800"/>
                  </a:lnTo>
                  <a:lnTo>
                    <a:pt x="231813" y="2984500"/>
                  </a:lnTo>
                  <a:lnTo>
                    <a:pt x="241350" y="2984500"/>
                  </a:lnTo>
                  <a:lnTo>
                    <a:pt x="242862" y="2997200"/>
                  </a:lnTo>
                  <a:lnTo>
                    <a:pt x="243497" y="2997200"/>
                  </a:lnTo>
                  <a:lnTo>
                    <a:pt x="233946" y="3009900"/>
                  </a:lnTo>
                  <a:lnTo>
                    <a:pt x="232879" y="3009900"/>
                  </a:lnTo>
                  <a:lnTo>
                    <a:pt x="233299" y="3022600"/>
                  </a:lnTo>
                  <a:lnTo>
                    <a:pt x="230238" y="3022600"/>
                  </a:lnTo>
                  <a:lnTo>
                    <a:pt x="226860" y="3035300"/>
                  </a:lnTo>
                  <a:lnTo>
                    <a:pt x="225437" y="3035300"/>
                  </a:lnTo>
                  <a:lnTo>
                    <a:pt x="222796" y="3048000"/>
                  </a:lnTo>
                  <a:lnTo>
                    <a:pt x="218338" y="3048000"/>
                  </a:lnTo>
                  <a:lnTo>
                    <a:pt x="218528" y="3060700"/>
                  </a:lnTo>
                  <a:lnTo>
                    <a:pt x="213817" y="3060700"/>
                  </a:lnTo>
                  <a:lnTo>
                    <a:pt x="208953" y="3073400"/>
                  </a:lnTo>
                  <a:lnTo>
                    <a:pt x="198501" y="3073400"/>
                  </a:lnTo>
                  <a:lnTo>
                    <a:pt x="197192" y="3086100"/>
                  </a:lnTo>
                  <a:lnTo>
                    <a:pt x="198958" y="3086100"/>
                  </a:lnTo>
                  <a:lnTo>
                    <a:pt x="198145" y="3098800"/>
                  </a:lnTo>
                  <a:lnTo>
                    <a:pt x="204749" y="3098800"/>
                  </a:lnTo>
                  <a:lnTo>
                    <a:pt x="202742" y="3111500"/>
                  </a:lnTo>
                  <a:lnTo>
                    <a:pt x="205054" y="3111500"/>
                  </a:lnTo>
                  <a:lnTo>
                    <a:pt x="205181" y="3098800"/>
                  </a:lnTo>
                  <a:lnTo>
                    <a:pt x="206768" y="3098800"/>
                  </a:lnTo>
                  <a:lnTo>
                    <a:pt x="208318" y="3111500"/>
                  </a:lnTo>
                  <a:lnTo>
                    <a:pt x="214261" y="3111500"/>
                  </a:lnTo>
                  <a:lnTo>
                    <a:pt x="214947" y="3124200"/>
                  </a:lnTo>
                  <a:lnTo>
                    <a:pt x="218135" y="3124200"/>
                  </a:lnTo>
                  <a:lnTo>
                    <a:pt x="220510" y="3136900"/>
                  </a:lnTo>
                  <a:lnTo>
                    <a:pt x="223126" y="3124200"/>
                  </a:lnTo>
                  <a:lnTo>
                    <a:pt x="226339" y="3136900"/>
                  </a:lnTo>
                  <a:lnTo>
                    <a:pt x="245338" y="3136900"/>
                  </a:lnTo>
                  <a:lnTo>
                    <a:pt x="248310" y="3149600"/>
                  </a:lnTo>
                  <a:lnTo>
                    <a:pt x="246545" y="3149600"/>
                  </a:lnTo>
                  <a:lnTo>
                    <a:pt x="245795" y="3162300"/>
                  </a:lnTo>
                  <a:lnTo>
                    <a:pt x="279895" y="3162300"/>
                  </a:lnTo>
                  <a:lnTo>
                    <a:pt x="280454" y="3175000"/>
                  </a:lnTo>
                  <a:lnTo>
                    <a:pt x="283286" y="3175000"/>
                  </a:lnTo>
                  <a:lnTo>
                    <a:pt x="288963" y="3187700"/>
                  </a:lnTo>
                  <a:lnTo>
                    <a:pt x="289661" y="3187700"/>
                  </a:lnTo>
                  <a:lnTo>
                    <a:pt x="290499" y="3200400"/>
                  </a:lnTo>
                  <a:lnTo>
                    <a:pt x="294411" y="3200400"/>
                  </a:lnTo>
                  <a:lnTo>
                    <a:pt x="295833" y="3213100"/>
                  </a:lnTo>
                  <a:lnTo>
                    <a:pt x="290830" y="3213100"/>
                  </a:lnTo>
                  <a:lnTo>
                    <a:pt x="287858" y="3225800"/>
                  </a:lnTo>
                  <a:lnTo>
                    <a:pt x="284378" y="3225800"/>
                  </a:lnTo>
                  <a:lnTo>
                    <a:pt x="279857" y="3238500"/>
                  </a:lnTo>
                  <a:lnTo>
                    <a:pt x="275463" y="3238500"/>
                  </a:lnTo>
                  <a:lnTo>
                    <a:pt x="270954" y="3251314"/>
                  </a:lnTo>
                  <a:lnTo>
                    <a:pt x="266242" y="3263900"/>
                  </a:lnTo>
                  <a:lnTo>
                    <a:pt x="192290" y="3238500"/>
                  </a:lnTo>
                  <a:lnTo>
                    <a:pt x="173012" y="3231324"/>
                  </a:lnTo>
                  <a:lnTo>
                    <a:pt x="173012" y="3416300"/>
                  </a:lnTo>
                  <a:lnTo>
                    <a:pt x="172847" y="3416300"/>
                  </a:lnTo>
                  <a:lnTo>
                    <a:pt x="160489" y="3403600"/>
                  </a:lnTo>
                  <a:lnTo>
                    <a:pt x="148132" y="3390900"/>
                  </a:lnTo>
                  <a:lnTo>
                    <a:pt x="148310" y="3390900"/>
                  </a:lnTo>
                  <a:lnTo>
                    <a:pt x="173012" y="3416300"/>
                  </a:lnTo>
                  <a:lnTo>
                    <a:pt x="173012" y="3231324"/>
                  </a:lnTo>
                  <a:lnTo>
                    <a:pt x="158216" y="3225800"/>
                  </a:lnTo>
                  <a:lnTo>
                    <a:pt x="130530" y="3225800"/>
                  </a:lnTo>
                  <a:lnTo>
                    <a:pt x="110261" y="3200400"/>
                  </a:lnTo>
                  <a:lnTo>
                    <a:pt x="80340" y="3225800"/>
                  </a:lnTo>
                  <a:lnTo>
                    <a:pt x="70256" y="3251200"/>
                  </a:lnTo>
                  <a:lnTo>
                    <a:pt x="62776" y="3251200"/>
                  </a:lnTo>
                  <a:lnTo>
                    <a:pt x="17945" y="3302000"/>
                  </a:lnTo>
                  <a:lnTo>
                    <a:pt x="45783" y="3314700"/>
                  </a:lnTo>
                  <a:lnTo>
                    <a:pt x="43942" y="3302000"/>
                  </a:lnTo>
                  <a:lnTo>
                    <a:pt x="55206" y="3302000"/>
                  </a:lnTo>
                  <a:lnTo>
                    <a:pt x="53314" y="3289300"/>
                  </a:lnTo>
                  <a:lnTo>
                    <a:pt x="65735" y="3289300"/>
                  </a:lnTo>
                  <a:lnTo>
                    <a:pt x="68580" y="3289300"/>
                  </a:lnTo>
                  <a:lnTo>
                    <a:pt x="74155" y="3276600"/>
                  </a:lnTo>
                  <a:lnTo>
                    <a:pt x="76403" y="3289300"/>
                  </a:lnTo>
                  <a:lnTo>
                    <a:pt x="71234" y="3289300"/>
                  </a:lnTo>
                  <a:lnTo>
                    <a:pt x="74396" y="3302000"/>
                  </a:lnTo>
                  <a:lnTo>
                    <a:pt x="74549" y="3302000"/>
                  </a:lnTo>
                  <a:lnTo>
                    <a:pt x="74307" y="3313912"/>
                  </a:lnTo>
                  <a:lnTo>
                    <a:pt x="58420" y="3302000"/>
                  </a:lnTo>
                  <a:lnTo>
                    <a:pt x="69811" y="3327400"/>
                  </a:lnTo>
                  <a:lnTo>
                    <a:pt x="73990" y="3327400"/>
                  </a:lnTo>
                  <a:lnTo>
                    <a:pt x="80213" y="3340100"/>
                  </a:lnTo>
                  <a:lnTo>
                    <a:pt x="81699" y="3327400"/>
                  </a:lnTo>
                  <a:lnTo>
                    <a:pt x="89535" y="3340100"/>
                  </a:lnTo>
                  <a:lnTo>
                    <a:pt x="95897" y="3352800"/>
                  </a:lnTo>
                  <a:lnTo>
                    <a:pt x="119456" y="3352800"/>
                  </a:lnTo>
                  <a:lnTo>
                    <a:pt x="133337" y="3340100"/>
                  </a:lnTo>
                  <a:lnTo>
                    <a:pt x="133464" y="3340100"/>
                  </a:lnTo>
                  <a:lnTo>
                    <a:pt x="119621" y="3352800"/>
                  </a:lnTo>
                  <a:lnTo>
                    <a:pt x="152044" y="3352800"/>
                  </a:lnTo>
                  <a:lnTo>
                    <a:pt x="155079" y="3365500"/>
                  </a:lnTo>
                  <a:lnTo>
                    <a:pt x="162560" y="3378200"/>
                  </a:lnTo>
                  <a:lnTo>
                    <a:pt x="169633" y="3378200"/>
                  </a:lnTo>
                  <a:lnTo>
                    <a:pt x="167894" y="3390900"/>
                  </a:lnTo>
                  <a:lnTo>
                    <a:pt x="153111" y="3390900"/>
                  </a:lnTo>
                  <a:lnTo>
                    <a:pt x="144894" y="3378200"/>
                  </a:lnTo>
                  <a:lnTo>
                    <a:pt x="138341" y="3378200"/>
                  </a:lnTo>
                  <a:lnTo>
                    <a:pt x="135483" y="3390900"/>
                  </a:lnTo>
                  <a:lnTo>
                    <a:pt x="138163" y="3378200"/>
                  </a:lnTo>
                  <a:lnTo>
                    <a:pt x="95440" y="3378200"/>
                  </a:lnTo>
                  <a:lnTo>
                    <a:pt x="96621" y="3390900"/>
                  </a:lnTo>
                  <a:lnTo>
                    <a:pt x="93103" y="3390900"/>
                  </a:lnTo>
                  <a:lnTo>
                    <a:pt x="85051" y="3403600"/>
                  </a:lnTo>
                  <a:lnTo>
                    <a:pt x="74282" y="3403600"/>
                  </a:lnTo>
                  <a:lnTo>
                    <a:pt x="67729" y="3390900"/>
                  </a:lnTo>
                  <a:lnTo>
                    <a:pt x="63195" y="3390900"/>
                  </a:lnTo>
                  <a:lnTo>
                    <a:pt x="60312" y="3403600"/>
                  </a:lnTo>
                  <a:lnTo>
                    <a:pt x="58331" y="3416300"/>
                  </a:lnTo>
                  <a:lnTo>
                    <a:pt x="46545" y="3416300"/>
                  </a:lnTo>
                  <a:lnTo>
                    <a:pt x="44881" y="3403600"/>
                  </a:lnTo>
                  <a:lnTo>
                    <a:pt x="36715" y="3403600"/>
                  </a:lnTo>
                  <a:lnTo>
                    <a:pt x="33616" y="3416300"/>
                  </a:lnTo>
                  <a:lnTo>
                    <a:pt x="39776" y="3429000"/>
                  </a:lnTo>
                  <a:lnTo>
                    <a:pt x="37782" y="3429000"/>
                  </a:lnTo>
                  <a:lnTo>
                    <a:pt x="38544" y="3441700"/>
                  </a:lnTo>
                  <a:lnTo>
                    <a:pt x="41884" y="3441700"/>
                  </a:lnTo>
                  <a:lnTo>
                    <a:pt x="47574" y="3454400"/>
                  </a:lnTo>
                  <a:lnTo>
                    <a:pt x="35572" y="3467100"/>
                  </a:lnTo>
                  <a:lnTo>
                    <a:pt x="27762" y="3467100"/>
                  </a:lnTo>
                  <a:lnTo>
                    <a:pt x="22606" y="3479800"/>
                  </a:lnTo>
                  <a:lnTo>
                    <a:pt x="18491" y="3505200"/>
                  </a:lnTo>
                  <a:lnTo>
                    <a:pt x="6819" y="3517900"/>
                  </a:lnTo>
                  <a:lnTo>
                    <a:pt x="3924" y="3530600"/>
                  </a:lnTo>
                  <a:lnTo>
                    <a:pt x="6223" y="3543300"/>
                  </a:lnTo>
                  <a:lnTo>
                    <a:pt x="10109" y="3568700"/>
                  </a:lnTo>
                  <a:lnTo>
                    <a:pt x="7099" y="3581400"/>
                  </a:lnTo>
                  <a:lnTo>
                    <a:pt x="7518" y="3594100"/>
                  </a:lnTo>
                  <a:lnTo>
                    <a:pt x="11315" y="3594100"/>
                  </a:lnTo>
                  <a:lnTo>
                    <a:pt x="18427" y="3606800"/>
                  </a:lnTo>
                  <a:lnTo>
                    <a:pt x="18935" y="3606800"/>
                  </a:lnTo>
                  <a:lnTo>
                    <a:pt x="19888" y="3619500"/>
                  </a:lnTo>
                  <a:lnTo>
                    <a:pt x="22567" y="3632200"/>
                  </a:lnTo>
                  <a:lnTo>
                    <a:pt x="14732" y="3632200"/>
                  </a:lnTo>
                  <a:lnTo>
                    <a:pt x="11176" y="3644900"/>
                  </a:lnTo>
                  <a:lnTo>
                    <a:pt x="10274" y="3644900"/>
                  </a:lnTo>
                  <a:lnTo>
                    <a:pt x="2997" y="3657511"/>
                  </a:lnTo>
                  <a:lnTo>
                    <a:pt x="0" y="3670300"/>
                  </a:lnTo>
                  <a:lnTo>
                    <a:pt x="11798" y="3670300"/>
                  </a:lnTo>
                  <a:lnTo>
                    <a:pt x="11074" y="3683000"/>
                  </a:lnTo>
                  <a:lnTo>
                    <a:pt x="15303" y="3683000"/>
                  </a:lnTo>
                  <a:lnTo>
                    <a:pt x="22809" y="3695700"/>
                  </a:lnTo>
                  <a:lnTo>
                    <a:pt x="31915" y="3695700"/>
                  </a:lnTo>
                  <a:lnTo>
                    <a:pt x="30924" y="3708400"/>
                  </a:lnTo>
                  <a:lnTo>
                    <a:pt x="27584" y="3721100"/>
                  </a:lnTo>
                  <a:lnTo>
                    <a:pt x="23876" y="3733800"/>
                  </a:lnTo>
                  <a:lnTo>
                    <a:pt x="21780" y="3746500"/>
                  </a:lnTo>
                  <a:lnTo>
                    <a:pt x="44018" y="3746500"/>
                  </a:lnTo>
                  <a:lnTo>
                    <a:pt x="36766" y="3759200"/>
                  </a:lnTo>
                  <a:lnTo>
                    <a:pt x="38658" y="3759200"/>
                  </a:lnTo>
                  <a:lnTo>
                    <a:pt x="41821" y="3771900"/>
                  </a:lnTo>
                  <a:lnTo>
                    <a:pt x="46151" y="3771900"/>
                  </a:lnTo>
                  <a:lnTo>
                    <a:pt x="51498" y="3784600"/>
                  </a:lnTo>
                  <a:lnTo>
                    <a:pt x="50241" y="3784600"/>
                  </a:lnTo>
                  <a:lnTo>
                    <a:pt x="52476" y="3797300"/>
                  </a:lnTo>
                  <a:lnTo>
                    <a:pt x="56057" y="3797300"/>
                  </a:lnTo>
                  <a:lnTo>
                    <a:pt x="58813" y="3810000"/>
                  </a:lnTo>
                  <a:lnTo>
                    <a:pt x="59448" y="3810000"/>
                  </a:lnTo>
                  <a:lnTo>
                    <a:pt x="55511" y="3822700"/>
                  </a:lnTo>
                  <a:lnTo>
                    <a:pt x="54698" y="3822700"/>
                  </a:lnTo>
                  <a:lnTo>
                    <a:pt x="60794" y="3835400"/>
                  </a:lnTo>
                  <a:lnTo>
                    <a:pt x="86461" y="3835400"/>
                  </a:lnTo>
                  <a:lnTo>
                    <a:pt x="89446" y="3848100"/>
                  </a:lnTo>
                  <a:lnTo>
                    <a:pt x="92964" y="3848100"/>
                  </a:lnTo>
                  <a:lnTo>
                    <a:pt x="110756" y="3835400"/>
                  </a:lnTo>
                  <a:lnTo>
                    <a:pt x="116687" y="3835400"/>
                  </a:lnTo>
                  <a:lnTo>
                    <a:pt x="127977" y="3848100"/>
                  </a:lnTo>
                  <a:lnTo>
                    <a:pt x="132524" y="3848100"/>
                  </a:lnTo>
                  <a:lnTo>
                    <a:pt x="131597" y="3860800"/>
                  </a:lnTo>
                  <a:lnTo>
                    <a:pt x="131089" y="3860800"/>
                  </a:lnTo>
                  <a:lnTo>
                    <a:pt x="132549" y="3873500"/>
                  </a:lnTo>
                  <a:lnTo>
                    <a:pt x="142011" y="3873500"/>
                  </a:lnTo>
                  <a:lnTo>
                    <a:pt x="146989" y="3860800"/>
                  </a:lnTo>
                  <a:lnTo>
                    <a:pt x="158851" y="3860800"/>
                  </a:lnTo>
                  <a:lnTo>
                    <a:pt x="159283" y="3848100"/>
                  </a:lnTo>
                  <a:lnTo>
                    <a:pt x="167398" y="3848100"/>
                  </a:lnTo>
                  <a:lnTo>
                    <a:pt x="174218" y="3860800"/>
                  </a:lnTo>
                  <a:lnTo>
                    <a:pt x="202539" y="3860800"/>
                  </a:lnTo>
                  <a:lnTo>
                    <a:pt x="210578" y="3873500"/>
                  </a:lnTo>
                  <a:lnTo>
                    <a:pt x="217474" y="3886200"/>
                  </a:lnTo>
                  <a:lnTo>
                    <a:pt x="227253" y="3886200"/>
                  </a:lnTo>
                  <a:lnTo>
                    <a:pt x="229235" y="3873500"/>
                  </a:lnTo>
                  <a:lnTo>
                    <a:pt x="228180" y="3886200"/>
                  </a:lnTo>
                  <a:lnTo>
                    <a:pt x="227926" y="3886200"/>
                  </a:lnTo>
                  <a:lnTo>
                    <a:pt x="228346" y="3898900"/>
                  </a:lnTo>
                  <a:lnTo>
                    <a:pt x="229336" y="3898900"/>
                  </a:lnTo>
                  <a:lnTo>
                    <a:pt x="224866" y="3911600"/>
                  </a:lnTo>
                  <a:lnTo>
                    <a:pt x="224269" y="3911600"/>
                  </a:lnTo>
                  <a:lnTo>
                    <a:pt x="227063" y="3924300"/>
                  </a:lnTo>
                  <a:lnTo>
                    <a:pt x="232816" y="3924300"/>
                  </a:lnTo>
                  <a:lnTo>
                    <a:pt x="235165" y="3937000"/>
                  </a:lnTo>
                  <a:lnTo>
                    <a:pt x="233248" y="3949700"/>
                  </a:lnTo>
                  <a:lnTo>
                    <a:pt x="222084" y="3949700"/>
                  </a:lnTo>
                  <a:lnTo>
                    <a:pt x="222288" y="3962400"/>
                  </a:lnTo>
                  <a:lnTo>
                    <a:pt x="219938" y="3975100"/>
                  </a:lnTo>
                  <a:lnTo>
                    <a:pt x="234556" y="3975100"/>
                  </a:lnTo>
                  <a:lnTo>
                    <a:pt x="235038" y="3987800"/>
                  </a:lnTo>
                  <a:lnTo>
                    <a:pt x="248272" y="3987800"/>
                  </a:lnTo>
                  <a:lnTo>
                    <a:pt x="241998" y="4000500"/>
                  </a:lnTo>
                  <a:lnTo>
                    <a:pt x="244055" y="4000500"/>
                  </a:lnTo>
                  <a:lnTo>
                    <a:pt x="250380" y="4013200"/>
                  </a:lnTo>
                  <a:lnTo>
                    <a:pt x="256933" y="4025900"/>
                  </a:lnTo>
                  <a:lnTo>
                    <a:pt x="275551" y="4038600"/>
                  </a:lnTo>
                  <a:lnTo>
                    <a:pt x="286918" y="4051300"/>
                  </a:lnTo>
                  <a:lnTo>
                    <a:pt x="290385" y="4051300"/>
                  </a:lnTo>
                  <a:lnTo>
                    <a:pt x="285292" y="4076700"/>
                  </a:lnTo>
                  <a:lnTo>
                    <a:pt x="328955" y="4076700"/>
                  </a:lnTo>
                  <a:lnTo>
                    <a:pt x="328383" y="4102100"/>
                  </a:lnTo>
                  <a:lnTo>
                    <a:pt x="338264" y="4102100"/>
                  </a:lnTo>
                  <a:lnTo>
                    <a:pt x="344576" y="4114800"/>
                  </a:lnTo>
                  <a:lnTo>
                    <a:pt x="348195" y="4114800"/>
                  </a:lnTo>
                  <a:lnTo>
                    <a:pt x="349173" y="4127500"/>
                  </a:lnTo>
                  <a:lnTo>
                    <a:pt x="332994" y="4127500"/>
                  </a:lnTo>
                  <a:lnTo>
                    <a:pt x="328498" y="4140200"/>
                  </a:lnTo>
                  <a:lnTo>
                    <a:pt x="320852" y="4140200"/>
                  </a:lnTo>
                  <a:lnTo>
                    <a:pt x="310438" y="4152900"/>
                  </a:lnTo>
                  <a:lnTo>
                    <a:pt x="297649" y="4152900"/>
                  </a:lnTo>
                  <a:lnTo>
                    <a:pt x="290677" y="4140200"/>
                  </a:lnTo>
                  <a:lnTo>
                    <a:pt x="266026" y="4140200"/>
                  </a:lnTo>
                  <a:lnTo>
                    <a:pt x="260934" y="4152900"/>
                  </a:lnTo>
                  <a:lnTo>
                    <a:pt x="256438" y="4152900"/>
                  </a:lnTo>
                  <a:lnTo>
                    <a:pt x="259702" y="4165600"/>
                  </a:lnTo>
                  <a:lnTo>
                    <a:pt x="277863" y="4178300"/>
                  </a:lnTo>
                  <a:lnTo>
                    <a:pt x="274193" y="4191000"/>
                  </a:lnTo>
                  <a:lnTo>
                    <a:pt x="277317" y="4203700"/>
                  </a:lnTo>
                  <a:lnTo>
                    <a:pt x="282359" y="4203700"/>
                  </a:lnTo>
                  <a:lnTo>
                    <a:pt x="278282" y="4216400"/>
                  </a:lnTo>
                  <a:lnTo>
                    <a:pt x="279133" y="4216400"/>
                  </a:lnTo>
                  <a:lnTo>
                    <a:pt x="282105" y="4229100"/>
                  </a:lnTo>
                  <a:lnTo>
                    <a:pt x="284314" y="4241800"/>
                  </a:lnTo>
                  <a:lnTo>
                    <a:pt x="291541" y="4241800"/>
                  </a:lnTo>
                  <a:lnTo>
                    <a:pt x="293154" y="4254500"/>
                  </a:lnTo>
                  <a:lnTo>
                    <a:pt x="308559" y="4254500"/>
                  </a:lnTo>
                  <a:lnTo>
                    <a:pt x="325310" y="4241800"/>
                  </a:lnTo>
                  <a:lnTo>
                    <a:pt x="326821" y="4241800"/>
                  </a:lnTo>
                  <a:lnTo>
                    <a:pt x="327710" y="4229100"/>
                  </a:lnTo>
                  <a:lnTo>
                    <a:pt x="363804" y="4229100"/>
                  </a:lnTo>
                  <a:lnTo>
                    <a:pt x="377990" y="4216400"/>
                  </a:lnTo>
                  <a:lnTo>
                    <a:pt x="399275" y="4216400"/>
                  </a:lnTo>
                  <a:lnTo>
                    <a:pt x="398119" y="4228401"/>
                  </a:lnTo>
                  <a:lnTo>
                    <a:pt x="416090" y="4216400"/>
                  </a:lnTo>
                  <a:lnTo>
                    <a:pt x="417576" y="4216400"/>
                  </a:lnTo>
                  <a:lnTo>
                    <a:pt x="430631" y="4241800"/>
                  </a:lnTo>
                  <a:lnTo>
                    <a:pt x="435000" y="4241800"/>
                  </a:lnTo>
                  <a:lnTo>
                    <a:pt x="434086" y="4254500"/>
                  </a:lnTo>
                  <a:lnTo>
                    <a:pt x="435216" y="4254500"/>
                  </a:lnTo>
                  <a:lnTo>
                    <a:pt x="449173" y="4267200"/>
                  </a:lnTo>
                  <a:lnTo>
                    <a:pt x="456450" y="4267200"/>
                  </a:lnTo>
                  <a:lnTo>
                    <a:pt x="456107" y="4279900"/>
                  </a:lnTo>
                  <a:lnTo>
                    <a:pt x="456476" y="4279900"/>
                  </a:lnTo>
                  <a:lnTo>
                    <a:pt x="435737" y="4292600"/>
                  </a:lnTo>
                  <a:lnTo>
                    <a:pt x="442468" y="4292600"/>
                  </a:lnTo>
                  <a:lnTo>
                    <a:pt x="447421" y="4305300"/>
                  </a:lnTo>
                  <a:lnTo>
                    <a:pt x="448741" y="4305300"/>
                  </a:lnTo>
                  <a:lnTo>
                    <a:pt x="444550" y="4318000"/>
                  </a:lnTo>
                  <a:lnTo>
                    <a:pt x="451485" y="4318000"/>
                  </a:lnTo>
                  <a:lnTo>
                    <a:pt x="447878" y="4330700"/>
                  </a:lnTo>
                  <a:lnTo>
                    <a:pt x="471843" y="4330700"/>
                  </a:lnTo>
                  <a:lnTo>
                    <a:pt x="475551" y="4343400"/>
                  </a:lnTo>
                  <a:lnTo>
                    <a:pt x="483400" y="4343400"/>
                  </a:lnTo>
                  <a:lnTo>
                    <a:pt x="492582" y="4330700"/>
                  </a:lnTo>
                  <a:lnTo>
                    <a:pt x="500151" y="4330700"/>
                  </a:lnTo>
                  <a:lnTo>
                    <a:pt x="505917" y="4343400"/>
                  </a:lnTo>
                  <a:lnTo>
                    <a:pt x="522097" y="4343400"/>
                  </a:lnTo>
                  <a:lnTo>
                    <a:pt x="518248" y="4356100"/>
                  </a:lnTo>
                  <a:lnTo>
                    <a:pt x="516356" y="4356100"/>
                  </a:lnTo>
                  <a:lnTo>
                    <a:pt x="519099" y="4368800"/>
                  </a:lnTo>
                  <a:lnTo>
                    <a:pt x="523379" y="4381500"/>
                  </a:lnTo>
                  <a:lnTo>
                    <a:pt x="526072" y="4381500"/>
                  </a:lnTo>
                  <a:lnTo>
                    <a:pt x="520433" y="4394200"/>
                  </a:lnTo>
                  <a:lnTo>
                    <a:pt x="523659" y="4394200"/>
                  </a:lnTo>
                  <a:lnTo>
                    <a:pt x="530288" y="4406900"/>
                  </a:lnTo>
                  <a:lnTo>
                    <a:pt x="534860" y="4419600"/>
                  </a:lnTo>
                  <a:lnTo>
                    <a:pt x="541997" y="4419600"/>
                  </a:lnTo>
                  <a:lnTo>
                    <a:pt x="544639" y="4406900"/>
                  </a:lnTo>
                  <a:lnTo>
                    <a:pt x="562102" y="4406900"/>
                  </a:lnTo>
                  <a:lnTo>
                    <a:pt x="575995" y="4419600"/>
                  </a:lnTo>
                  <a:lnTo>
                    <a:pt x="586384" y="4419600"/>
                  </a:lnTo>
                  <a:lnTo>
                    <a:pt x="599224" y="4432300"/>
                  </a:lnTo>
                  <a:lnTo>
                    <a:pt x="607999" y="4419600"/>
                  </a:lnTo>
                  <a:lnTo>
                    <a:pt x="622338" y="4419600"/>
                  </a:lnTo>
                  <a:lnTo>
                    <a:pt x="637806" y="4406900"/>
                  </a:lnTo>
                  <a:lnTo>
                    <a:pt x="649960" y="4406900"/>
                  </a:lnTo>
                  <a:lnTo>
                    <a:pt x="648563" y="4419600"/>
                  </a:lnTo>
                  <a:lnTo>
                    <a:pt x="660361" y="4419600"/>
                  </a:lnTo>
                  <a:lnTo>
                    <a:pt x="662241" y="4432300"/>
                  </a:lnTo>
                  <a:lnTo>
                    <a:pt x="668629" y="4432300"/>
                  </a:lnTo>
                  <a:lnTo>
                    <a:pt x="677176" y="4445000"/>
                  </a:lnTo>
                  <a:lnTo>
                    <a:pt x="685292" y="4457446"/>
                  </a:lnTo>
                  <a:lnTo>
                    <a:pt x="696861" y="4445000"/>
                  </a:lnTo>
                  <a:lnTo>
                    <a:pt x="710742" y="4445000"/>
                  </a:lnTo>
                  <a:lnTo>
                    <a:pt x="727138" y="4457700"/>
                  </a:lnTo>
                  <a:lnTo>
                    <a:pt x="725957" y="4445000"/>
                  </a:lnTo>
                  <a:lnTo>
                    <a:pt x="743521" y="4470400"/>
                  </a:lnTo>
                  <a:lnTo>
                    <a:pt x="747788" y="4457700"/>
                  </a:lnTo>
                  <a:lnTo>
                    <a:pt x="759968" y="4457700"/>
                  </a:lnTo>
                  <a:lnTo>
                    <a:pt x="765048" y="4470400"/>
                  </a:lnTo>
                  <a:lnTo>
                    <a:pt x="783932" y="4470400"/>
                  </a:lnTo>
                  <a:lnTo>
                    <a:pt x="785355" y="4483100"/>
                  </a:lnTo>
                  <a:lnTo>
                    <a:pt x="821448" y="4483100"/>
                  </a:lnTo>
                  <a:lnTo>
                    <a:pt x="821715" y="4521200"/>
                  </a:lnTo>
                  <a:lnTo>
                    <a:pt x="810958" y="4521200"/>
                  </a:lnTo>
                  <a:lnTo>
                    <a:pt x="807491" y="4533900"/>
                  </a:lnTo>
                  <a:lnTo>
                    <a:pt x="789330" y="4533900"/>
                  </a:lnTo>
                  <a:lnTo>
                    <a:pt x="794893" y="4546600"/>
                  </a:lnTo>
                  <a:lnTo>
                    <a:pt x="816368" y="4546600"/>
                  </a:lnTo>
                  <a:lnTo>
                    <a:pt x="812076" y="4559300"/>
                  </a:lnTo>
                  <a:lnTo>
                    <a:pt x="797801" y="4559300"/>
                  </a:lnTo>
                  <a:lnTo>
                    <a:pt x="789673" y="4572000"/>
                  </a:lnTo>
                  <a:lnTo>
                    <a:pt x="801789" y="4584700"/>
                  </a:lnTo>
                  <a:lnTo>
                    <a:pt x="803871" y="4584700"/>
                  </a:lnTo>
                  <a:lnTo>
                    <a:pt x="806513" y="4597400"/>
                  </a:lnTo>
                  <a:lnTo>
                    <a:pt x="806945" y="4597400"/>
                  </a:lnTo>
                  <a:lnTo>
                    <a:pt x="802386" y="4610100"/>
                  </a:lnTo>
                  <a:lnTo>
                    <a:pt x="808418" y="4610100"/>
                  </a:lnTo>
                  <a:lnTo>
                    <a:pt x="811796" y="4597400"/>
                  </a:lnTo>
                  <a:lnTo>
                    <a:pt x="813066" y="4610100"/>
                  </a:lnTo>
                  <a:lnTo>
                    <a:pt x="811060" y="4610100"/>
                  </a:lnTo>
                  <a:lnTo>
                    <a:pt x="808367" y="4622800"/>
                  </a:lnTo>
                  <a:lnTo>
                    <a:pt x="804722" y="4635500"/>
                  </a:lnTo>
                  <a:lnTo>
                    <a:pt x="806157" y="4635500"/>
                  </a:lnTo>
                  <a:lnTo>
                    <a:pt x="798652" y="4648200"/>
                  </a:lnTo>
                  <a:lnTo>
                    <a:pt x="743178" y="4648200"/>
                  </a:lnTo>
                  <a:lnTo>
                    <a:pt x="736447" y="4660900"/>
                  </a:lnTo>
                  <a:lnTo>
                    <a:pt x="713320" y="4673600"/>
                  </a:lnTo>
                  <a:lnTo>
                    <a:pt x="707796" y="4673600"/>
                  </a:lnTo>
                  <a:lnTo>
                    <a:pt x="708406" y="4686300"/>
                  </a:lnTo>
                  <a:lnTo>
                    <a:pt x="703681" y="4699000"/>
                  </a:lnTo>
                  <a:lnTo>
                    <a:pt x="711644" y="4711547"/>
                  </a:lnTo>
                  <a:lnTo>
                    <a:pt x="724001" y="4699000"/>
                  </a:lnTo>
                  <a:lnTo>
                    <a:pt x="738416" y="4699000"/>
                  </a:lnTo>
                  <a:lnTo>
                    <a:pt x="724585" y="4711700"/>
                  </a:lnTo>
                  <a:lnTo>
                    <a:pt x="748042" y="4711700"/>
                  </a:lnTo>
                  <a:lnTo>
                    <a:pt x="749236" y="4699000"/>
                  </a:lnTo>
                  <a:lnTo>
                    <a:pt x="762190" y="4699000"/>
                  </a:lnTo>
                  <a:lnTo>
                    <a:pt x="767461" y="4711700"/>
                  </a:lnTo>
                  <a:lnTo>
                    <a:pt x="769010" y="4711700"/>
                  </a:lnTo>
                  <a:lnTo>
                    <a:pt x="770826" y="4724400"/>
                  </a:lnTo>
                  <a:lnTo>
                    <a:pt x="750760" y="4724400"/>
                  </a:lnTo>
                  <a:lnTo>
                    <a:pt x="740168" y="4737100"/>
                  </a:lnTo>
                  <a:lnTo>
                    <a:pt x="715937" y="4737100"/>
                  </a:lnTo>
                  <a:lnTo>
                    <a:pt x="716026" y="4749800"/>
                  </a:lnTo>
                  <a:lnTo>
                    <a:pt x="728827" y="4749800"/>
                  </a:lnTo>
                  <a:lnTo>
                    <a:pt x="728014" y="4762500"/>
                  </a:lnTo>
                  <a:lnTo>
                    <a:pt x="711187" y="4762500"/>
                  </a:lnTo>
                  <a:lnTo>
                    <a:pt x="708825" y="4749927"/>
                  </a:lnTo>
                  <a:lnTo>
                    <a:pt x="699503" y="4762500"/>
                  </a:lnTo>
                  <a:lnTo>
                    <a:pt x="673938" y="4762500"/>
                  </a:lnTo>
                  <a:lnTo>
                    <a:pt x="684491" y="4775200"/>
                  </a:lnTo>
                  <a:lnTo>
                    <a:pt x="686320" y="4787900"/>
                  </a:lnTo>
                  <a:lnTo>
                    <a:pt x="707047" y="4787900"/>
                  </a:lnTo>
                  <a:lnTo>
                    <a:pt x="717359" y="4800600"/>
                  </a:lnTo>
                  <a:lnTo>
                    <a:pt x="726236" y="4813300"/>
                  </a:lnTo>
                  <a:lnTo>
                    <a:pt x="716165" y="4813300"/>
                  </a:lnTo>
                  <a:lnTo>
                    <a:pt x="709320" y="4800600"/>
                  </a:lnTo>
                  <a:lnTo>
                    <a:pt x="704850" y="4813300"/>
                  </a:lnTo>
                  <a:lnTo>
                    <a:pt x="699604" y="4826000"/>
                  </a:lnTo>
                  <a:lnTo>
                    <a:pt x="699795" y="4813300"/>
                  </a:lnTo>
                  <a:lnTo>
                    <a:pt x="691070" y="4813300"/>
                  </a:lnTo>
                  <a:lnTo>
                    <a:pt x="688060" y="4826000"/>
                  </a:lnTo>
                  <a:lnTo>
                    <a:pt x="684504" y="4838700"/>
                  </a:lnTo>
                  <a:lnTo>
                    <a:pt x="678853" y="4838700"/>
                  </a:lnTo>
                  <a:lnTo>
                    <a:pt x="669556" y="4851400"/>
                  </a:lnTo>
                  <a:lnTo>
                    <a:pt x="665949" y="4876800"/>
                  </a:lnTo>
                  <a:lnTo>
                    <a:pt x="634403" y="4876800"/>
                  </a:lnTo>
                  <a:lnTo>
                    <a:pt x="631736" y="4889500"/>
                  </a:lnTo>
                  <a:lnTo>
                    <a:pt x="607402" y="4889500"/>
                  </a:lnTo>
                  <a:lnTo>
                    <a:pt x="614426" y="4902200"/>
                  </a:lnTo>
                  <a:lnTo>
                    <a:pt x="638759" y="4902200"/>
                  </a:lnTo>
                  <a:lnTo>
                    <a:pt x="647687" y="4914900"/>
                  </a:lnTo>
                  <a:lnTo>
                    <a:pt x="663638" y="4940300"/>
                  </a:lnTo>
                  <a:lnTo>
                    <a:pt x="680212" y="4940300"/>
                  </a:lnTo>
                  <a:lnTo>
                    <a:pt x="683412" y="4927600"/>
                  </a:lnTo>
                  <a:lnTo>
                    <a:pt x="697725" y="4940300"/>
                  </a:lnTo>
                  <a:lnTo>
                    <a:pt x="710679" y="4953000"/>
                  </a:lnTo>
                  <a:lnTo>
                    <a:pt x="725665" y="4965700"/>
                  </a:lnTo>
                  <a:lnTo>
                    <a:pt x="746036" y="4965700"/>
                  </a:lnTo>
                  <a:lnTo>
                    <a:pt x="820204" y="5041900"/>
                  </a:lnTo>
                  <a:lnTo>
                    <a:pt x="826249" y="5041900"/>
                  </a:lnTo>
                  <a:lnTo>
                    <a:pt x="828001" y="5029200"/>
                  </a:lnTo>
                  <a:lnTo>
                    <a:pt x="866457" y="5029200"/>
                  </a:lnTo>
                  <a:lnTo>
                    <a:pt x="867333" y="5016500"/>
                  </a:lnTo>
                  <a:lnTo>
                    <a:pt x="867079" y="5029200"/>
                  </a:lnTo>
                  <a:lnTo>
                    <a:pt x="867460" y="5029200"/>
                  </a:lnTo>
                  <a:lnTo>
                    <a:pt x="886968" y="5041900"/>
                  </a:lnTo>
                  <a:lnTo>
                    <a:pt x="910577" y="5041900"/>
                  </a:lnTo>
                  <a:lnTo>
                    <a:pt x="925017" y="5054600"/>
                  </a:lnTo>
                  <a:lnTo>
                    <a:pt x="982306" y="5054600"/>
                  </a:lnTo>
                  <a:lnTo>
                    <a:pt x="987933" y="5067300"/>
                  </a:lnTo>
                  <a:lnTo>
                    <a:pt x="997013" y="5054600"/>
                  </a:lnTo>
                  <a:lnTo>
                    <a:pt x="1003668" y="5054600"/>
                  </a:lnTo>
                  <a:lnTo>
                    <a:pt x="1010196" y="5067300"/>
                  </a:lnTo>
                  <a:lnTo>
                    <a:pt x="1018171" y="5067300"/>
                  </a:lnTo>
                  <a:lnTo>
                    <a:pt x="1027201" y="5080000"/>
                  </a:lnTo>
                  <a:lnTo>
                    <a:pt x="1036916" y="5080000"/>
                  </a:lnTo>
                  <a:lnTo>
                    <a:pt x="1060399" y="5092700"/>
                  </a:lnTo>
                  <a:lnTo>
                    <a:pt x="1058037" y="5092700"/>
                  </a:lnTo>
                  <a:lnTo>
                    <a:pt x="1058481" y="5105400"/>
                  </a:lnTo>
                  <a:lnTo>
                    <a:pt x="1070533" y="5105400"/>
                  </a:lnTo>
                  <a:lnTo>
                    <a:pt x="1089329" y="5092700"/>
                  </a:lnTo>
                  <a:lnTo>
                    <a:pt x="1146124" y="5092700"/>
                  </a:lnTo>
                  <a:lnTo>
                    <a:pt x="1156042" y="5105400"/>
                  </a:lnTo>
                  <a:lnTo>
                    <a:pt x="1170876" y="5105400"/>
                  </a:lnTo>
                  <a:lnTo>
                    <a:pt x="1184402" y="5118100"/>
                  </a:lnTo>
                  <a:lnTo>
                    <a:pt x="1183144" y="5118100"/>
                  </a:lnTo>
                  <a:lnTo>
                    <a:pt x="1185887" y="5130800"/>
                  </a:lnTo>
                  <a:lnTo>
                    <a:pt x="1176096" y="5130800"/>
                  </a:lnTo>
                  <a:lnTo>
                    <a:pt x="1182014" y="5143500"/>
                  </a:lnTo>
                  <a:lnTo>
                    <a:pt x="1195755" y="5143500"/>
                  </a:lnTo>
                  <a:lnTo>
                    <a:pt x="1223403" y="5156200"/>
                  </a:lnTo>
                  <a:lnTo>
                    <a:pt x="1228763" y="5156200"/>
                  </a:lnTo>
                  <a:lnTo>
                    <a:pt x="1232966" y="5168900"/>
                  </a:lnTo>
                  <a:lnTo>
                    <a:pt x="1238237" y="5168900"/>
                  </a:lnTo>
                  <a:lnTo>
                    <a:pt x="1246784" y="5156200"/>
                  </a:lnTo>
                  <a:lnTo>
                    <a:pt x="1263319" y="5181600"/>
                  </a:lnTo>
                  <a:lnTo>
                    <a:pt x="1269860" y="5181600"/>
                  </a:lnTo>
                  <a:lnTo>
                    <a:pt x="1277493" y="5194300"/>
                  </a:lnTo>
                  <a:lnTo>
                    <a:pt x="1286802" y="5207000"/>
                  </a:lnTo>
                  <a:lnTo>
                    <a:pt x="1318094" y="5207000"/>
                  </a:lnTo>
                  <a:lnTo>
                    <a:pt x="1323314" y="5194300"/>
                  </a:lnTo>
                  <a:lnTo>
                    <a:pt x="1329042" y="5194300"/>
                  </a:lnTo>
                  <a:lnTo>
                    <a:pt x="1337398" y="5181600"/>
                  </a:lnTo>
                  <a:lnTo>
                    <a:pt x="1350416" y="5181600"/>
                  </a:lnTo>
                  <a:lnTo>
                    <a:pt x="1355496" y="5156200"/>
                  </a:lnTo>
                  <a:lnTo>
                    <a:pt x="1348117" y="5156200"/>
                  </a:lnTo>
                  <a:lnTo>
                    <a:pt x="1339900" y="5143500"/>
                  </a:lnTo>
                  <a:lnTo>
                    <a:pt x="1327734" y="5118100"/>
                  </a:lnTo>
                  <a:lnTo>
                    <a:pt x="1305775" y="5092700"/>
                  </a:lnTo>
                  <a:lnTo>
                    <a:pt x="1304442" y="5080000"/>
                  </a:lnTo>
                  <a:lnTo>
                    <a:pt x="1302067" y="5080000"/>
                  </a:lnTo>
                  <a:lnTo>
                    <a:pt x="1296987" y="5067300"/>
                  </a:lnTo>
                  <a:lnTo>
                    <a:pt x="1287500" y="5054600"/>
                  </a:lnTo>
                  <a:lnTo>
                    <a:pt x="1296339" y="5041900"/>
                  </a:lnTo>
                  <a:lnTo>
                    <a:pt x="1296797" y="5041900"/>
                  </a:lnTo>
                  <a:lnTo>
                    <a:pt x="1288516" y="5029200"/>
                  </a:lnTo>
                  <a:lnTo>
                    <a:pt x="1288199" y="5029200"/>
                  </a:lnTo>
                  <a:lnTo>
                    <a:pt x="1304671" y="4991100"/>
                  </a:lnTo>
                  <a:lnTo>
                    <a:pt x="1296606" y="4991100"/>
                  </a:lnTo>
                  <a:lnTo>
                    <a:pt x="1286814" y="5016500"/>
                  </a:lnTo>
                  <a:lnTo>
                    <a:pt x="1282420" y="5016500"/>
                  </a:lnTo>
                  <a:lnTo>
                    <a:pt x="1288249" y="5003800"/>
                  </a:lnTo>
                  <a:lnTo>
                    <a:pt x="1286903" y="4991100"/>
                  </a:lnTo>
                  <a:lnTo>
                    <a:pt x="1280452" y="4978400"/>
                  </a:lnTo>
                  <a:lnTo>
                    <a:pt x="1270977" y="4965700"/>
                  </a:lnTo>
                  <a:lnTo>
                    <a:pt x="1260411" y="4965700"/>
                  </a:lnTo>
                  <a:lnTo>
                    <a:pt x="1260678" y="4953000"/>
                  </a:lnTo>
                  <a:lnTo>
                    <a:pt x="1257401" y="4940300"/>
                  </a:lnTo>
                  <a:lnTo>
                    <a:pt x="1241742" y="4940300"/>
                  </a:lnTo>
                  <a:lnTo>
                    <a:pt x="1247025" y="4927600"/>
                  </a:lnTo>
                  <a:lnTo>
                    <a:pt x="1244447" y="4927600"/>
                  </a:lnTo>
                  <a:lnTo>
                    <a:pt x="1244003" y="4914900"/>
                  </a:lnTo>
                  <a:lnTo>
                    <a:pt x="1245565" y="4914900"/>
                  </a:lnTo>
                  <a:lnTo>
                    <a:pt x="1248994" y="4902200"/>
                  </a:lnTo>
                  <a:lnTo>
                    <a:pt x="1253959" y="4914900"/>
                  </a:lnTo>
                  <a:lnTo>
                    <a:pt x="1256245" y="4902200"/>
                  </a:lnTo>
                  <a:lnTo>
                    <a:pt x="1258341" y="4902200"/>
                  </a:lnTo>
                  <a:lnTo>
                    <a:pt x="1262722" y="4914900"/>
                  </a:lnTo>
                  <a:lnTo>
                    <a:pt x="1264894" y="4902200"/>
                  </a:lnTo>
                  <a:lnTo>
                    <a:pt x="1274953" y="4902200"/>
                  </a:lnTo>
                  <a:lnTo>
                    <a:pt x="1278407" y="4889500"/>
                  </a:lnTo>
                  <a:lnTo>
                    <a:pt x="1280401" y="4889500"/>
                  </a:lnTo>
                  <a:lnTo>
                    <a:pt x="1280452" y="4876800"/>
                  </a:lnTo>
                  <a:lnTo>
                    <a:pt x="1286725" y="4876800"/>
                  </a:lnTo>
                  <a:lnTo>
                    <a:pt x="1290980" y="4851400"/>
                  </a:lnTo>
                  <a:lnTo>
                    <a:pt x="1291437" y="4851400"/>
                  </a:lnTo>
                  <a:lnTo>
                    <a:pt x="1290967" y="4838700"/>
                  </a:lnTo>
                  <a:lnTo>
                    <a:pt x="1290078" y="4838700"/>
                  </a:lnTo>
                  <a:lnTo>
                    <a:pt x="1290574" y="4826000"/>
                  </a:lnTo>
                  <a:lnTo>
                    <a:pt x="1296339" y="4826000"/>
                  </a:lnTo>
                  <a:lnTo>
                    <a:pt x="1302283" y="4838700"/>
                  </a:lnTo>
                  <a:lnTo>
                    <a:pt x="1332801" y="4838700"/>
                  </a:lnTo>
                  <a:lnTo>
                    <a:pt x="1335684" y="4826000"/>
                  </a:lnTo>
                  <a:lnTo>
                    <a:pt x="1346885" y="4826000"/>
                  </a:lnTo>
                  <a:lnTo>
                    <a:pt x="1345247" y="4813300"/>
                  </a:lnTo>
                  <a:lnTo>
                    <a:pt x="1350492" y="4813300"/>
                  </a:lnTo>
                  <a:lnTo>
                    <a:pt x="1365745" y="4826000"/>
                  </a:lnTo>
                  <a:lnTo>
                    <a:pt x="1356575" y="4800600"/>
                  </a:lnTo>
                  <a:lnTo>
                    <a:pt x="1369402" y="4813300"/>
                  </a:lnTo>
                  <a:lnTo>
                    <a:pt x="1367751" y="4800600"/>
                  </a:lnTo>
                  <a:lnTo>
                    <a:pt x="1376641" y="4800600"/>
                  </a:lnTo>
                  <a:lnTo>
                    <a:pt x="1382610" y="4787900"/>
                  </a:lnTo>
                  <a:lnTo>
                    <a:pt x="1386890" y="4787900"/>
                  </a:lnTo>
                  <a:lnTo>
                    <a:pt x="1390751" y="4775200"/>
                  </a:lnTo>
                  <a:lnTo>
                    <a:pt x="1343228" y="4737100"/>
                  </a:lnTo>
                  <a:lnTo>
                    <a:pt x="1375676" y="4737100"/>
                  </a:lnTo>
                  <a:lnTo>
                    <a:pt x="1357998" y="4699000"/>
                  </a:lnTo>
                  <a:lnTo>
                    <a:pt x="1349400" y="4673600"/>
                  </a:lnTo>
                  <a:lnTo>
                    <a:pt x="1335214" y="4673600"/>
                  </a:lnTo>
                  <a:lnTo>
                    <a:pt x="1318094" y="4648200"/>
                  </a:lnTo>
                  <a:lnTo>
                    <a:pt x="1296835" y="4648200"/>
                  </a:lnTo>
                  <a:lnTo>
                    <a:pt x="1273733" y="4635500"/>
                  </a:lnTo>
                  <a:lnTo>
                    <a:pt x="1272755" y="4648200"/>
                  </a:lnTo>
                  <a:lnTo>
                    <a:pt x="1259382" y="4648200"/>
                  </a:lnTo>
                  <a:lnTo>
                    <a:pt x="1249006" y="4622800"/>
                  </a:lnTo>
                  <a:lnTo>
                    <a:pt x="1260703" y="4610100"/>
                  </a:lnTo>
                  <a:lnTo>
                    <a:pt x="1253693" y="4610100"/>
                  </a:lnTo>
                  <a:lnTo>
                    <a:pt x="1251597" y="4597400"/>
                  </a:lnTo>
                  <a:lnTo>
                    <a:pt x="1241183" y="4597400"/>
                  </a:lnTo>
                  <a:lnTo>
                    <a:pt x="1227404" y="4584700"/>
                  </a:lnTo>
                  <a:lnTo>
                    <a:pt x="1215212" y="4584700"/>
                  </a:lnTo>
                  <a:lnTo>
                    <a:pt x="1220520" y="4559300"/>
                  </a:lnTo>
                  <a:lnTo>
                    <a:pt x="1224216" y="4559300"/>
                  </a:lnTo>
                  <a:lnTo>
                    <a:pt x="1227315" y="4546600"/>
                  </a:lnTo>
                  <a:lnTo>
                    <a:pt x="1231861" y="4533900"/>
                  </a:lnTo>
                  <a:lnTo>
                    <a:pt x="1237462" y="4533900"/>
                  </a:lnTo>
                  <a:lnTo>
                    <a:pt x="1242326" y="4521200"/>
                  </a:lnTo>
                  <a:lnTo>
                    <a:pt x="1246098" y="4521200"/>
                  </a:lnTo>
                  <a:lnTo>
                    <a:pt x="1248397" y="4508500"/>
                  </a:lnTo>
                  <a:lnTo>
                    <a:pt x="1248727" y="4508500"/>
                  </a:lnTo>
                  <a:lnTo>
                    <a:pt x="1231163" y="4495800"/>
                  </a:lnTo>
                  <a:lnTo>
                    <a:pt x="1235341" y="4457700"/>
                  </a:lnTo>
                  <a:lnTo>
                    <a:pt x="1236726" y="4445000"/>
                  </a:lnTo>
                  <a:lnTo>
                    <a:pt x="1245679" y="4445000"/>
                  </a:lnTo>
                  <a:lnTo>
                    <a:pt x="1256296" y="4432300"/>
                  </a:lnTo>
                  <a:lnTo>
                    <a:pt x="1262634" y="4419600"/>
                  </a:lnTo>
                  <a:lnTo>
                    <a:pt x="1258735" y="4419600"/>
                  </a:lnTo>
                  <a:lnTo>
                    <a:pt x="1258735" y="4406900"/>
                  </a:lnTo>
                  <a:lnTo>
                    <a:pt x="1263459" y="4394200"/>
                  </a:lnTo>
                  <a:lnTo>
                    <a:pt x="1291221" y="4394200"/>
                  </a:lnTo>
                  <a:lnTo>
                    <a:pt x="1302575" y="4406900"/>
                  </a:lnTo>
                  <a:lnTo>
                    <a:pt x="1310970" y="4419600"/>
                  </a:lnTo>
                  <a:lnTo>
                    <a:pt x="1314272" y="4432300"/>
                  </a:lnTo>
                  <a:lnTo>
                    <a:pt x="1317967" y="4445000"/>
                  </a:lnTo>
                  <a:lnTo>
                    <a:pt x="1346949" y="4445000"/>
                  </a:lnTo>
                  <a:lnTo>
                    <a:pt x="1354582" y="4432300"/>
                  </a:lnTo>
                  <a:lnTo>
                    <a:pt x="1359725" y="4432300"/>
                  </a:lnTo>
                  <a:lnTo>
                    <a:pt x="1351788" y="4419600"/>
                  </a:lnTo>
                  <a:lnTo>
                    <a:pt x="1348155" y="4394200"/>
                  </a:lnTo>
                  <a:lnTo>
                    <a:pt x="1344942" y="4381500"/>
                  </a:lnTo>
                  <a:lnTo>
                    <a:pt x="1338262" y="4368800"/>
                  </a:lnTo>
                  <a:lnTo>
                    <a:pt x="1361605" y="4368800"/>
                  </a:lnTo>
                  <a:lnTo>
                    <a:pt x="1370457" y="4356100"/>
                  </a:lnTo>
                  <a:lnTo>
                    <a:pt x="1390700" y="4343400"/>
                  </a:lnTo>
                  <a:lnTo>
                    <a:pt x="1387602" y="4343400"/>
                  </a:lnTo>
                  <a:lnTo>
                    <a:pt x="1386166" y="4330700"/>
                  </a:lnTo>
                  <a:lnTo>
                    <a:pt x="1386979" y="4330700"/>
                  </a:lnTo>
                  <a:lnTo>
                    <a:pt x="1390624" y="4318000"/>
                  </a:lnTo>
                  <a:lnTo>
                    <a:pt x="1417040" y="4318000"/>
                  </a:lnTo>
                  <a:lnTo>
                    <a:pt x="1427251" y="4305300"/>
                  </a:lnTo>
                  <a:lnTo>
                    <a:pt x="1438656" y="4305300"/>
                  </a:lnTo>
                  <a:lnTo>
                    <a:pt x="1448955" y="4292600"/>
                  </a:lnTo>
                  <a:lnTo>
                    <a:pt x="1446809" y="4292600"/>
                  </a:lnTo>
                  <a:lnTo>
                    <a:pt x="1457629" y="4279900"/>
                  </a:lnTo>
                  <a:lnTo>
                    <a:pt x="1457756" y="4279900"/>
                  </a:lnTo>
                  <a:lnTo>
                    <a:pt x="1457490" y="4267200"/>
                  </a:lnTo>
                  <a:lnTo>
                    <a:pt x="1472272" y="4267200"/>
                  </a:lnTo>
                  <a:lnTo>
                    <a:pt x="1471307" y="4254500"/>
                  </a:lnTo>
                  <a:lnTo>
                    <a:pt x="1480870" y="4254500"/>
                  </a:lnTo>
                  <a:lnTo>
                    <a:pt x="1490992" y="4267200"/>
                  </a:lnTo>
                  <a:lnTo>
                    <a:pt x="1503172" y="4267200"/>
                  </a:lnTo>
                  <a:lnTo>
                    <a:pt x="1502841" y="4279900"/>
                  </a:lnTo>
                  <a:lnTo>
                    <a:pt x="1517853" y="4279900"/>
                  </a:lnTo>
                  <a:lnTo>
                    <a:pt x="1522920" y="4267441"/>
                  </a:lnTo>
                  <a:lnTo>
                    <a:pt x="1529664" y="4279900"/>
                  </a:lnTo>
                  <a:lnTo>
                    <a:pt x="1539544" y="4279900"/>
                  </a:lnTo>
                  <a:lnTo>
                    <a:pt x="1534756" y="4267200"/>
                  </a:lnTo>
                  <a:lnTo>
                    <a:pt x="1539036" y="4267200"/>
                  </a:lnTo>
                  <a:lnTo>
                    <a:pt x="1543888" y="4254500"/>
                  </a:lnTo>
                  <a:lnTo>
                    <a:pt x="1549590" y="4267200"/>
                  </a:lnTo>
                  <a:lnTo>
                    <a:pt x="1556092" y="4267200"/>
                  </a:lnTo>
                  <a:lnTo>
                    <a:pt x="1569859" y="4254500"/>
                  </a:lnTo>
                  <a:lnTo>
                    <a:pt x="1584528" y="4279900"/>
                  </a:lnTo>
                  <a:lnTo>
                    <a:pt x="1637131" y="4279900"/>
                  </a:lnTo>
                  <a:lnTo>
                    <a:pt x="1652130" y="4292600"/>
                  </a:lnTo>
                  <a:lnTo>
                    <a:pt x="1654352" y="4292600"/>
                  </a:lnTo>
                  <a:lnTo>
                    <a:pt x="1658975" y="4305300"/>
                  </a:lnTo>
                  <a:lnTo>
                    <a:pt x="1677530" y="4305300"/>
                  </a:lnTo>
                  <a:lnTo>
                    <a:pt x="1683092" y="4318000"/>
                  </a:lnTo>
                  <a:lnTo>
                    <a:pt x="1689328" y="4330700"/>
                  </a:lnTo>
                  <a:lnTo>
                    <a:pt x="1697342" y="4330700"/>
                  </a:lnTo>
                  <a:lnTo>
                    <a:pt x="1708188" y="4343400"/>
                  </a:lnTo>
                  <a:lnTo>
                    <a:pt x="1708315" y="4343400"/>
                  </a:lnTo>
                  <a:lnTo>
                    <a:pt x="1703108" y="4356100"/>
                  </a:lnTo>
                  <a:lnTo>
                    <a:pt x="1707553" y="4368800"/>
                  </a:lnTo>
                  <a:lnTo>
                    <a:pt x="1716684" y="4368800"/>
                  </a:lnTo>
                  <a:lnTo>
                    <a:pt x="1722031" y="4356100"/>
                  </a:lnTo>
                  <a:lnTo>
                    <a:pt x="1720367" y="4356100"/>
                  </a:lnTo>
                  <a:lnTo>
                    <a:pt x="1718576" y="4343400"/>
                  </a:lnTo>
                  <a:lnTo>
                    <a:pt x="1718030" y="4343400"/>
                  </a:lnTo>
                  <a:lnTo>
                    <a:pt x="1720126" y="4330700"/>
                  </a:lnTo>
                  <a:lnTo>
                    <a:pt x="1727009" y="4343400"/>
                  </a:lnTo>
                  <a:lnTo>
                    <a:pt x="1731657" y="4343400"/>
                  </a:lnTo>
                  <a:lnTo>
                    <a:pt x="1735874" y="4330700"/>
                  </a:lnTo>
                  <a:lnTo>
                    <a:pt x="1741462" y="4330700"/>
                  </a:lnTo>
                  <a:lnTo>
                    <a:pt x="1743341" y="4343400"/>
                  </a:lnTo>
                  <a:lnTo>
                    <a:pt x="1748040" y="4343400"/>
                  </a:lnTo>
                  <a:lnTo>
                    <a:pt x="1754365" y="4356100"/>
                  </a:lnTo>
                  <a:lnTo>
                    <a:pt x="1777542" y="4356100"/>
                  </a:lnTo>
                  <a:lnTo>
                    <a:pt x="1782292" y="4368800"/>
                  </a:lnTo>
                  <a:lnTo>
                    <a:pt x="1792516" y="4356100"/>
                  </a:lnTo>
                  <a:lnTo>
                    <a:pt x="1802257" y="4343400"/>
                  </a:lnTo>
                  <a:lnTo>
                    <a:pt x="1809521" y="4343400"/>
                  </a:lnTo>
                  <a:lnTo>
                    <a:pt x="1812251" y="4330700"/>
                  </a:lnTo>
                  <a:lnTo>
                    <a:pt x="1828711" y="4330700"/>
                  </a:lnTo>
                  <a:lnTo>
                    <a:pt x="1831238" y="4318000"/>
                  </a:lnTo>
                  <a:lnTo>
                    <a:pt x="1831035" y="4305554"/>
                  </a:lnTo>
                  <a:lnTo>
                    <a:pt x="1845894" y="4318000"/>
                  </a:lnTo>
                  <a:lnTo>
                    <a:pt x="1867535" y="4318000"/>
                  </a:lnTo>
                  <a:lnTo>
                    <a:pt x="1873681" y="4305300"/>
                  </a:lnTo>
                  <a:lnTo>
                    <a:pt x="1877237" y="4318000"/>
                  </a:lnTo>
                  <a:lnTo>
                    <a:pt x="1882190" y="4318000"/>
                  </a:lnTo>
                  <a:lnTo>
                    <a:pt x="1888096" y="4330700"/>
                  </a:lnTo>
                  <a:lnTo>
                    <a:pt x="1905419" y="4330700"/>
                  </a:lnTo>
                  <a:lnTo>
                    <a:pt x="1908302" y="4318000"/>
                  </a:lnTo>
                  <a:lnTo>
                    <a:pt x="1909089" y="4305300"/>
                  </a:lnTo>
                  <a:lnTo>
                    <a:pt x="1913978" y="4305300"/>
                  </a:lnTo>
                  <a:lnTo>
                    <a:pt x="1925815" y="4318000"/>
                  </a:lnTo>
                  <a:lnTo>
                    <a:pt x="1929904" y="4305300"/>
                  </a:lnTo>
                  <a:lnTo>
                    <a:pt x="1937194" y="4318000"/>
                  </a:lnTo>
                  <a:lnTo>
                    <a:pt x="1936940" y="4305300"/>
                  </a:lnTo>
                  <a:lnTo>
                    <a:pt x="1956282" y="4305300"/>
                  </a:lnTo>
                  <a:lnTo>
                    <a:pt x="1960118" y="4318000"/>
                  </a:lnTo>
                  <a:lnTo>
                    <a:pt x="1962442" y="4330700"/>
                  </a:lnTo>
                  <a:lnTo>
                    <a:pt x="1974545" y="4330700"/>
                  </a:lnTo>
                  <a:lnTo>
                    <a:pt x="1977948" y="4343400"/>
                  </a:lnTo>
                  <a:lnTo>
                    <a:pt x="2017522" y="4343400"/>
                  </a:lnTo>
                  <a:lnTo>
                    <a:pt x="2020239" y="4356100"/>
                  </a:lnTo>
                  <a:lnTo>
                    <a:pt x="2039734" y="4356100"/>
                  </a:lnTo>
                  <a:lnTo>
                    <a:pt x="2046097" y="4343400"/>
                  </a:lnTo>
                  <a:lnTo>
                    <a:pt x="2052027" y="4330700"/>
                  </a:lnTo>
                  <a:lnTo>
                    <a:pt x="2059266" y="4330700"/>
                  </a:lnTo>
                  <a:lnTo>
                    <a:pt x="2069566" y="4343400"/>
                  </a:lnTo>
                  <a:lnTo>
                    <a:pt x="2101494" y="4343400"/>
                  </a:lnTo>
                  <a:lnTo>
                    <a:pt x="2138451" y="4330700"/>
                  </a:lnTo>
                  <a:lnTo>
                    <a:pt x="2140216" y="4318000"/>
                  </a:lnTo>
                  <a:lnTo>
                    <a:pt x="2143048" y="4305300"/>
                  </a:lnTo>
                  <a:lnTo>
                    <a:pt x="2147138" y="4292600"/>
                  </a:lnTo>
                  <a:lnTo>
                    <a:pt x="2152675" y="4279900"/>
                  </a:lnTo>
                  <a:lnTo>
                    <a:pt x="2144306" y="4279900"/>
                  </a:lnTo>
                  <a:lnTo>
                    <a:pt x="2139378" y="4267200"/>
                  </a:lnTo>
                  <a:lnTo>
                    <a:pt x="2108758" y="4267200"/>
                  </a:lnTo>
                  <a:lnTo>
                    <a:pt x="2104771" y="4254500"/>
                  </a:lnTo>
                  <a:lnTo>
                    <a:pt x="2077008" y="4254500"/>
                  </a:lnTo>
                  <a:lnTo>
                    <a:pt x="2068372" y="4241800"/>
                  </a:lnTo>
                  <a:lnTo>
                    <a:pt x="2074519" y="4241800"/>
                  </a:lnTo>
                  <a:lnTo>
                    <a:pt x="2079371" y="4229100"/>
                  </a:lnTo>
                  <a:lnTo>
                    <a:pt x="2053221" y="4229100"/>
                  </a:lnTo>
                  <a:lnTo>
                    <a:pt x="2049907" y="4216400"/>
                  </a:lnTo>
                  <a:lnTo>
                    <a:pt x="2060511" y="4216400"/>
                  </a:lnTo>
                  <a:lnTo>
                    <a:pt x="2067458" y="4203700"/>
                  </a:lnTo>
                  <a:lnTo>
                    <a:pt x="2073884" y="4203700"/>
                  </a:lnTo>
                  <a:lnTo>
                    <a:pt x="2079066" y="4191000"/>
                  </a:lnTo>
                  <a:lnTo>
                    <a:pt x="2105152" y="4191000"/>
                  </a:lnTo>
                  <a:lnTo>
                    <a:pt x="2112276" y="4178300"/>
                  </a:lnTo>
                  <a:lnTo>
                    <a:pt x="2106307" y="4165600"/>
                  </a:lnTo>
                  <a:lnTo>
                    <a:pt x="2098446" y="4165600"/>
                  </a:lnTo>
                  <a:lnTo>
                    <a:pt x="2097239" y="4152900"/>
                  </a:lnTo>
                  <a:lnTo>
                    <a:pt x="2088883" y="4140200"/>
                  </a:lnTo>
                  <a:lnTo>
                    <a:pt x="2092502" y="4140200"/>
                  </a:lnTo>
                  <a:lnTo>
                    <a:pt x="2101875" y="4127500"/>
                  </a:lnTo>
                  <a:lnTo>
                    <a:pt x="2110829" y="4114800"/>
                  </a:lnTo>
                  <a:lnTo>
                    <a:pt x="2110333" y="4114800"/>
                  </a:lnTo>
                  <a:lnTo>
                    <a:pt x="2120646" y="4102100"/>
                  </a:lnTo>
                  <a:lnTo>
                    <a:pt x="2126157" y="4114800"/>
                  </a:lnTo>
                  <a:lnTo>
                    <a:pt x="2128863" y="4114800"/>
                  </a:lnTo>
                  <a:lnTo>
                    <a:pt x="2134527" y="4102100"/>
                  </a:lnTo>
                  <a:lnTo>
                    <a:pt x="2141220" y="4114800"/>
                  </a:lnTo>
                  <a:lnTo>
                    <a:pt x="2176970" y="4114800"/>
                  </a:lnTo>
                  <a:lnTo>
                    <a:pt x="2174964" y="4102100"/>
                  </a:lnTo>
                  <a:lnTo>
                    <a:pt x="2167725" y="4102100"/>
                  </a:lnTo>
                  <a:lnTo>
                    <a:pt x="2159787" y="4089400"/>
                  </a:lnTo>
                  <a:lnTo>
                    <a:pt x="2124291" y="4089400"/>
                  </a:lnTo>
                  <a:lnTo>
                    <a:pt x="2116620" y="4076700"/>
                  </a:lnTo>
                  <a:lnTo>
                    <a:pt x="2113711" y="4076700"/>
                  </a:lnTo>
                  <a:lnTo>
                    <a:pt x="2116544" y="4064000"/>
                  </a:lnTo>
                  <a:lnTo>
                    <a:pt x="2136495" y="4064000"/>
                  </a:lnTo>
                  <a:lnTo>
                    <a:pt x="2139518" y="4051300"/>
                  </a:lnTo>
                  <a:lnTo>
                    <a:pt x="2099183" y="4051300"/>
                  </a:lnTo>
                  <a:lnTo>
                    <a:pt x="2098116" y="4038600"/>
                  </a:lnTo>
                  <a:lnTo>
                    <a:pt x="2114804" y="4038600"/>
                  </a:lnTo>
                  <a:lnTo>
                    <a:pt x="2116137" y="4025900"/>
                  </a:lnTo>
                  <a:lnTo>
                    <a:pt x="2112149" y="4013200"/>
                  </a:lnTo>
                  <a:lnTo>
                    <a:pt x="2119160" y="4013200"/>
                  </a:lnTo>
                  <a:lnTo>
                    <a:pt x="2117267" y="4000500"/>
                  </a:lnTo>
                  <a:lnTo>
                    <a:pt x="2127135" y="4000500"/>
                  </a:lnTo>
                  <a:lnTo>
                    <a:pt x="2140775" y="4013200"/>
                  </a:lnTo>
                  <a:lnTo>
                    <a:pt x="2141016" y="4013200"/>
                  </a:lnTo>
                  <a:lnTo>
                    <a:pt x="2148459" y="4000500"/>
                  </a:lnTo>
                  <a:lnTo>
                    <a:pt x="2149068" y="4000500"/>
                  </a:lnTo>
                  <a:lnTo>
                    <a:pt x="2152332" y="4012971"/>
                  </a:lnTo>
                  <a:lnTo>
                    <a:pt x="2156345" y="4000500"/>
                  </a:lnTo>
                  <a:lnTo>
                    <a:pt x="2157145" y="4013200"/>
                  </a:lnTo>
                  <a:lnTo>
                    <a:pt x="2164435" y="4013200"/>
                  </a:lnTo>
                  <a:lnTo>
                    <a:pt x="2169515" y="4000500"/>
                  </a:lnTo>
                  <a:lnTo>
                    <a:pt x="2187816" y="4000500"/>
                  </a:lnTo>
                  <a:lnTo>
                    <a:pt x="2192439" y="4013200"/>
                  </a:lnTo>
                  <a:lnTo>
                    <a:pt x="2199995" y="4013200"/>
                  </a:lnTo>
                  <a:lnTo>
                    <a:pt x="2212517" y="4000500"/>
                  </a:lnTo>
                  <a:lnTo>
                    <a:pt x="2220404" y="3987800"/>
                  </a:lnTo>
                  <a:lnTo>
                    <a:pt x="2250744" y="3987800"/>
                  </a:lnTo>
                  <a:lnTo>
                    <a:pt x="2251481" y="3987800"/>
                  </a:lnTo>
                  <a:lnTo>
                    <a:pt x="2251430" y="3987177"/>
                  </a:lnTo>
                  <a:lnTo>
                    <a:pt x="2265019" y="3975100"/>
                  </a:lnTo>
                  <a:lnTo>
                    <a:pt x="2282444" y="3975100"/>
                  </a:lnTo>
                  <a:lnTo>
                    <a:pt x="2300338" y="3962400"/>
                  </a:lnTo>
                  <a:lnTo>
                    <a:pt x="2345169" y="3962400"/>
                  </a:lnTo>
                  <a:lnTo>
                    <a:pt x="2349601" y="3949700"/>
                  </a:lnTo>
                  <a:lnTo>
                    <a:pt x="2352624" y="3962400"/>
                  </a:lnTo>
                  <a:lnTo>
                    <a:pt x="2364994" y="3962400"/>
                  </a:lnTo>
                  <a:lnTo>
                    <a:pt x="2363762" y="3949700"/>
                  </a:lnTo>
                  <a:lnTo>
                    <a:pt x="2363901" y="3949700"/>
                  </a:lnTo>
                  <a:lnTo>
                    <a:pt x="2368461" y="3937000"/>
                  </a:lnTo>
                  <a:lnTo>
                    <a:pt x="2396883" y="3937000"/>
                  </a:lnTo>
                  <a:lnTo>
                    <a:pt x="2408250" y="3924300"/>
                  </a:lnTo>
                  <a:lnTo>
                    <a:pt x="2408694" y="3924300"/>
                  </a:lnTo>
                  <a:lnTo>
                    <a:pt x="2413470" y="3937000"/>
                  </a:lnTo>
                  <a:lnTo>
                    <a:pt x="2413863" y="3937000"/>
                  </a:lnTo>
                  <a:lnTo>
                    <a:pt x="2423134" y="3924300"/>
                  </a:lnTo>
                  <a:lnTo>
                    <a:pt x="2466251" y="3911600"/>
                  </a:lnTo>
                  <a:lnTo>
                    <a:pt x="2492997" y="3911600"/>
                  </a:lnTo>
                  <a:lnTo>
                    <a:pt x="2502116" y="3898900"/>
                  </a:lnTo>
                  <a:lnTo>
                    <a:pt x="2527998" y="3898900"/>
                  </a:lnTo>
                  <a:lnTo>
                    <a:pt x="2535986" y="3886200"/>
                  </a:lnTo>
                  <a:lnTo>
                    <a:pt x="2548559" y="3898900"/>
                  </a:lnTo>
                  <a:lnTo>
                    <a:pt x="2551760" y="3886200"/>
                  </a:lnTo>
                  <a:lnTo>
                    <a:pt x="2552547" y="3886200"/>
                  </a:lnTo>
                  <a:lnTo>
                    <a:pt x="2550820" y="3873500"/>
                  </a:lnTo>
                  <a:lnTo>
                    <a:pt x="2567927" y="3873500"/>
                  </a:lnTo>
                  <a:lnTo>
                    <a:pt x="2574353" y="3860800"/>
                  </a:lnTo>
                  <a:lnTo>
                    <a:pt x="2576195" y="3848100"/>
                  </a:lnTo>
                  <a:lnTo>
                    <a:pt x="2576423" y="3859949"/>
                  </a:lnTo>
                  <a:lnTo>
                    <a:pt x="2580652" y="3848100"/>
                  </a:lnTo>
                  <a:lnTo>
                    <a:pt x="2589631" y="3848100"/>
                  </a:lnTo>
                  <a:lnTo>
                    <a:pt x="2597708" y="3860800"/>
                  </a:lnTo>
                  <a:lnTo>
                    <a:pt x="2593035" y="3848100"/>
                  </a:lnTo>
                  <a:lnTo>
                    <a:pt x="2591435" y="3848100"/>
                  </a:lnTo>
                  <a:lnTo>
                    <a:pt x="2593810" y="3835590"/>
                  </a:lnTo>
                  <a:lnTo>
                    <a:pt x="2609558" y="3848100"/>
                  </a:lnTo>
                  <a:lnTo>
                    <a:pt x="2638768" y="3848100"/>
                  </a:lnTo>
                  <a:lnTo>
                    <a:pt x="2655011" y="3860800"/>
                  </a:lnTo>
                  <a:lnTo>
                    <a:pt x="2664523" y="3873500"/>
                  </a:lnTo>
                  <a:lnTo>
                    <a:pt x="2674480" y="3860800"/>
                  </a:lnTo>
                  <a:lnTo>
                    <a:pt x="2692057" y="3860800"/>
                  </a:lnTo>
                  <a:lnTo>
                    <a:pt x="2710561" y="3848100"/>
                  </a:lnTo>
                  <a:lnTo>
                    <a:pt x="2717711" y="3860800"/>
                  </a:lnTo>
                  <a:lnTo>
                    <a:pt x="2722702" y="3873500"/>
                  </a:lnTo>
                  <a:lnTo>
                    <a:pt x="2725699" y="3898900"/>
                  </a:lnTo>
                  <a:lnTo>
                    <a:pt x="2726893" y="3911600"/>
                  </a:lnTo>
                  <a:lnTo>
                    <a:pt x="2742311" y="3924300"/>
                  </a:lnTo>
                  <a:lnTo>
                    <a:pt x="2736177" y="3924300"/>
                  </a:lnTo>
                  <a:lnTo>
                    <a:pt x="2737167" y="3949700"/>
                  </a:lnTo>
                  <a:lnTo>
                    <a:pt x="2725420" y="3949700"/>
                  </a:lnTo>
                  <a:lnTo>
                    <a:pt x="2734221" y="3975100"/>
                  </a:lnTo>
                  <a:lnTo>
                    <a:pt x="2772283" y="3975100"/>
                  </a:lnTo>
                  <a:lnTo>
                    <a:pt x="2772194" y="3962400"/>
                  </a:lnTo>
                  <a:lnTo>
                    <a:pt x="2786621" y="3962400"/>
                  </a:lnTo>
                  <a:lnTo>
                    <a:pt x="2792679" y="3975100"/>
                  </a:lnTo>
                  <a:lnTo>
                    <a:pt x="2797911" y="3975100"/>
                  </a:lnTo>
                  <a:lnTo>
                    <a:pt x="2794330" y="3962400"/>
                  </a:lnTo>
                  <a:lnTo>
                    <a:pt x="2790660" y="3949700"/>
                  </a:lnTo>
                  <a:lnTo>
                    <a:pt x="2803055" y="3949700"/>
                  </a:lnTo>
                  <a:lnTo>
                    <a:pt x="2806255" y="3962400"/>
                  </a:lnTo>
                  <a:lnTo>
                    <a:pt x="2811602" y="3975100"/>
                  </a:lnTo>
                  <a:lnTo>
                    <a:pt x="2809938" y="3975100"/>
                  </a:lnTo>
                  <a:lnTo>
                    <a:pt x="2810472" y="3987800"/>
                  </a:lnTo>
                  <a:lnTo>
                    <a:pt x="2809621" y="4000500"/>
                  </a:lnTo>
                  <a:lnTo>
                    <a:pt x="2817787" y="4000500"/>
                  </a:lnTo>
                  <a:lnTo>
                    <a:pt x="2821876" y="3987800"/>
                  </a:lnTo>
                  <a:lnTo>
                    <a:pt x="2829725" y="3987800"/>
                  </a:lnTo>
                  <a:lnTo>
                    <a:pt x="2830677" y="3975100"/>
                  </a:lnTo>
                  <a:lnTo>
                    <a:pt x="2819857" y="3987800"/>
                  </a:lnTo>
                  <a:lnTo>
                    <a:pt x="2824480" y="3975100"/>
                  </a:lnTo>
                  <a:lnTo>
                    <a:pt x="2830677" y="3975100"/>
                  </a:lnTo>
                  <a:lnTo>
                    <a:pt x="2848406" y="3975100"/>
                  </a:lnTo>
                  <a:lnTo>
                    <a:pt x="2852280" y="3987800"/>
                  </a:lnTo>
                  <a:lnTo>
                    <a:pt x="2885021" y="3987800"/>
                  </a:lnTo>
                  <a:lnTo>
                    <a:pt x="2888983" y="3975100"/>
                  </a:lnTo>
                  <a:lnTo>
                    <a:pt x="2896412" y="3975100"/>
                  </a:lnTo>
                  <a:lnTo>
                    <a:pt x="2893225" y="4000500"/>
                  </a:lnTo>
                  <a:lnTo>
                    <a:pt x="2877299" y="4000500"/>
                  </a:lnTo>
                  <a:lnTo>
                    <a:pt x="2874568" y="4013200"/>
                  </a:lnTo>
                  <a:lnTo>
                    <a:pt x="2871051" y="4013200"/>
                  </a:lnTo>
                  <a:lnTo>
                    <a:pt x="2866847" y="4025900"/>
                  </a:lnTo>
                  <a:lnTo>
                    <a:pt x="2870390" y="4038600"/>
                  </a:lnTo>
                  <a:lnTo>
                    <a:pt x="2879267" y="4038600"/>
                  </a:lnTo>
                  <a:lnTo>
                    <a:pt x="2879077" y="4051300"/>
                  </a:lnTo>
                  <a:lnTo>
                    <a:pt x="2892488" y="4025900"/>
                  </a:lnTo>
                  <a:lnTo>
                    <a:pt x="2928213" y="4025900"/>
                  </a:lnTo>
                  <a:lnTo>
                    <a:pt x="2929737" y="4038600"/>
                  </a:lnTo>
                  <a:lnTo>
                    <a:pt x="2938640" y="4038600"/>
                  </a:lnTo>
                  <a:lnTo>
                    <a:pt x="2942132" y="4025900"/>
                  </a:lnTo>
                  <a:lnTo>
                    <a:pt x="2945930" y="4013200"/>
                  </a:lnTo>
                  <a:lnTo>
                    <a:pt x="2952165" y="4013200"/>
                  </a:lnTo>
                  <a:lnTo>
                    <a:pt x="2962999" y="4000500"/>
                  </a:lnTo>
                  <a:lnTo>
                    <a:pt x="2984792" y="4000500"/>
                  </a:lnTo>
                  <a:lnTo>
                    <a:pt x="2994012" y="3987800"/>
                  </a:lnTo>
                  <a:lnTo>
                    <a:pt x="3003677" y="3987800"/>
                  </a:lnTo>
                  <a:lnTo>
                    <a:pt x="2999879" y="3975100"/>
                  </a:lnTo>
                  <a:lnTo>
                    <a:pt x="3017329" y="3975100"/>
                  </a:lnTo>
                  <a:lnTo>
                    <a:pt x="3049803" y="3949700"/>
                  </a:lnTo>
                  <a:lnTo>
                    <a:pt x="3072993" y="3949700"/>
                  </a:lnTo>
                  <a:lnTo>
                    <a:pt x="3082531" y="3937000"/>
                  </a:lnTo>
                  <a:lnTo>
                    <a:pt x="3085541" y="3937000"/>
                  </a:lnTo>
                  <a:lnTo>
                    <a:pt x="3089770" y="3949700"/>
                  </a:lnTo>
                  <a:lnTo>
                    <a:pt x="3085503" y="3962400"/>
                  </a:lnTo>
                  <a:lnTo>
                    <a:pt x="3062516" y="3962400"/>
                  </a:lnTo>
                  <a:lnTo>
                    <a:pt x="3073679" y="3975100"/>
                  </a:lnTo>
                  <a:lnTo>
                    <a:pt x="3104184" y="4013200"/>
                  </a:lnTo>
                  <a:lnTo>
                    <a:pt x="3136912" y="4038600"/>
                  </a:lnTo>
                  <a:lnTo>
                    <a:pt x="3154756" y="4051300"/>
                  </a:lnTo>
                  <a:lnTo>
                    <a:pt x="3156661" y="4051300"/>
                  </a:lnTo>
                  <a:lnTo>
                    <a:pt x="3158121" y="4038600"/>
                  </a:lnTo>
                  <a:lnTo>
                    <a:pt x="3168459" y="4076700"/>
                  </a:lnTo>
                  <a:lnTo>
                    <a:pt x="3196272" y="4127500"/>
                  </a:lnTo>
                  <a:lnTo>
                    <a:pt x="3225139" y="4165600"/>
                  </a:lnTo>
                  <a:lnTo>
                    <a:pt x="3238614" y="4191000"/>
                  </a:lnTo>
                  <a:lnTo>
                    <a:pt x="3298380" y="4304500"/>
                  </a:lnTo>
                  <a:lnTo>
                    <a:pt x="3305708" y="4292600"/>
                  </a:lnTo>
                  <a:lnTo>
                    <a:pt x="3305987" y="4292600"/>
                  </a:lnTo>
                  <a:lnTo>
                    <a:pt x="3317811" y="4279900"/>
                  </a:lnTo>
                  <a:lnTo>
                    <a:pt x="3322002" y="4279900"/>
                  </a:lnTo>
                  <a:lnTo>
                    <a:pt x="3321735" y="4267200"/>
                  </a:lnTo>
                  <a:lnTo>
                    <a:pt x="3320211" y="4254500"/>
                  </a:lnTo>
                  <a:lnTo>
                    <a:pt x="3338169" y="4254500"/>
                  </a:lnTo>
                  <a:lnTo>
                    <a:pt x="3358159" y="4267200"/>
                  </a:lnTo>
                  <a:lnTo>
                    <a:pt x="3362426" y="4254500"/>
                  </a:lnTo>
                  <a:lnTo>
                    <a:pt x="3362058" y="4267200"/>
                  </a:lnTo>
                  <a:lnTo>
                    <a:pt x="3360064" y="4279900"/>
                  </a:lnTo>
                  <a:lnTo>
                    <a:pt x="3379419" y="4279900"/>
                  </a:lnTo>
                  <a:lnTo>
                    <a:pt x="3381768" y="4292600"/>
                  </a:lnTo>
                  <a:lnTo>
                    <a:pt x="3384169" y="4305300"/>
                  </a:lnTo>
                  <a:lnTo>
                    <a:pt x="3409607" y="4292600"/>
                  </a:lnTo>
                  <a:lnTo>
                    <a:pt x="3424174" y="4305300"/>
                  </a:lnTo>
                  <a:lnTo>
                    <a:pt x="3441687" y="4305300"/>
                  </a:lnTo>
                  <a:lnTo>
                    <a:pt x="3456406" y="4292600"/>
                  </a:lnTo>
                  <a:lnTo>
                    <a:pt x="3462566" y="4279900"/>
                  </a:lnTo>
                  <a:lnTo>
                    <a:pt x="3480676" y="4279900"/>
                  </a:lnTo>
                  <a:lnTo>
                    <a:pt x="3485565" y="4267200"/>
                  </a:lnTo>
                  <a:lnTo>
                    <a:pt x="3504552" y="4279900"/>
                  </a:lnTo>
                  <a:lnTo>
                    <a:pt x="3520414" y="4279900"/>
                  </a:lnTo>
                  <a:lnTo>
                    <a:pt x="3556228" y="4318000"/>
                  </a:lnTo>
                  <a:lnTo>
                    <a:pt x="3558527" y="4343400"/>
                  </a:lnTo>
                  <a:lnTo>
                    <a:pt x="3564255" y="4356100"/>
                  </a:lnTo>
                  <a:lnTo>
                    <a:pt x="3573170" y="4343400"/>
                  </a:lnTo>
                  <a:lnTo>
                    <a:pt x="3586048" y="4356100"/>
                  </a:lnTo>
                  <a:lnTo>
                    <a:pt x="3607651" y="4368800"/>
                  </a:lnTo>
                  <a:lnTo>
                    <a:pt x="3606800" y="4368800"/>
                  </a:lnTo>
                  <a:lnTo>
                    <a:pt x="3602926" y="4381500"/>
                  </a:lnTo>
                  <a:lnTo>
                    <a:pt x="3613721" y="4381500"/>
                  </a:lnTo>
                  <a:lnTo>
                    <a:pt x="3622332" y="4406900"/>
                  </a:lnTo>
                  <a:lnTo>
                    <a:pt x="3665182" y="4406900"/>
                  </a:lnTo>
                  <a:lnTo>
                    <a:pt x="3667175" y="4419600"/>
                  </a:lnTo>
                  <a:lnTo>
                    <a:pt x="3680879" y="4419600"/>
                  </a:lnTo>
                  <a:lnTo>
                    <a:pt x="3684994" y="4406900"/>
                  </a:lnTo>
                  <a:lnTo>
                    <a:pt x="3696576" y="4406900"/>
                  </a:lnTo>
                  <a:lnTo>
                    <a:pt x="3702304" y="4394200"/>
                  </a:lnTo>
                  <a:lnTo>
                    <a:pt x="3708019" y="4394200"/>
                  </a:lnTo>
                  <a:lnTo>
                    <a:pt x="3719563" y="4381500"/>
                  </a:lnTo>
                  <a:lnTo>
                    <a:pt x="3719766" y="4381500"/>
                  </a:lnTo>
                  <a:lnTo>
                    <a:pt x="3709543" y="4406900"/>
                  </a:lnTo>
                  <a:lnTo>
                    <a:pt x="3720007" y="4406900"/>
                  </a:lnTo>
                  <a:lnTo>
                    <a:pt x="3729418" y="4432300"/>
                  </a:lnTo>
                  <a:lnTo>
                    <a:pt x="3737572" y="4432300"/>
                  </a:lnTo>
                  <a:lnTo>
                    <a:pt x="3745344" y="4445000"/>
                  </a:lnTo>
                  <a:lnTo>
                    <a:pt x="3751821" y="4445000"/>
                  </a:lnTo>
                  <a:lnTo>
                    <a:pt x="3756063" y="4457700"/>
                  </a:lnTo>
                  <a:lnTo>
                    <a:pt x="3765435" y="4457700"/>
                  </a:lnTo>
                  <a:lnTo>
                    <a:pt x="3779964" y="4445000"/>
                  </a:lnTo>
                  <a:lnTo>
                    <a:pt x="3793210" y="4445000"/>
                  </a:lnTo>
                  <a:lnTo>
                    <a:pt x="3798735" y="4432300"/>
                  </a:lnTo>
                  <a:lnTo>
                    <a:pt x="3801072" y="4432300"/>
                  </a:lnTo>
                  <a:lnTo>
                    <a:pt x="3808895" y="4419600"/>
                  </a:lnTo>
                  <a:lnTo>
                    <a:pt x="3825240" y="4419600"/>
                  </a:lnTo>
                  <a:lnTo>
                    <a:pt x="3833990" y="4406900"/>
                  </a:lnTo>
                  <a:lnTo>
                    <a:pt x="3840353" y="4419600"/>
                  </a:lnTo>
                  <a:lnTo>
                    <a:pt x="3848697" y="4419600"/>
                  </a:lnTo>
                  <a:lnTo>
                    <a:pt x="3850030" y="4407281"/>
                  </a:lnTo>
                  <a:lnTo>
                    <a:pt x="3856494" y="4419600"/>
                  </a:lnTo>
                  <a:lnTo>
                    <a:pt x="3864876" y="4406900"/>
                  </a:lnTo>
                  <a:lnTo>
                    <a:pt x="3872661" y="4406900"/>
                  </a:lnTo>
                  <a:lnTo>
                    <a:pt x="3871506" y="4394200"/>
                  </a:lnTo>
                  <a:lnTo>
                    <a:pt x="3878669" y="4406900"/>
                  </a:lnTo>
                  <a:lnTo>
                    <a:pt x="3885146" y="4394200"/>
                  </a:lnTo>
                  <a:lnTo>
                    <a:pt x="3898862" y="4394200"/>
                  </a:lnTo>
                  <a:lnTo>
                    <a:pt x="3900589" y="4381500"/>
                  </a:lnTo>
                  <a:lnTo>
                    <a:pt x="3894899" y="4381500"/>
                  </a:lnTo>
                  <a:lnTo>
                    <a:pt x="3893858" y="4368800"/>
                  </a:lnTo>
                  <a:lnTo>
                    <a:pt x="3902684" y="4368800"/>
                  </a:lnTo>
                  <a:lnTo>
                    <a:pt x="3914038" y="4356100"/>
                  </a:lnTo>
                  <a:lnTo>
                    <a:pt x="3938574" y="4356100"/>
                  </a:lnTo>
                  <a:lnTo>
                    <a:pt x="3943299" y="4343400"/>
                  </a:lnTo>
                  <a:lnTo>
                    <a:pt x="3963873" y="4343400"/>
                  </a:lnTo>
                  <a:lnTo>
                    <a:pt x="3962044" y="4330700"/>
                  </a:lnTo>
                  <a:lnTo>
                    <a:pt x="3959504" y="4330700"/>
                  </a:lnTo>
                  <a:lnTo>
                    <a:pt x="3962565" y="4318000"/>
                  </a:lnTo>
                  <a:lnTo>
                    <a:pt x="4005630" y="4318000"/>
                  </a:lnTo>
                  <a:lnTo>
                    <a:pt x="4006151" y="4305300"/>
                  </a:lnTo>
                  <a:lnTo>
                    <a:pt x="4018711" y="4305300"/>
                  </a:lnTo>
                  <a:lnTo>
                    <a:pt x="4022064" y="4292600"/>
                  </a:lnTo>
                  <a:lnTo>
                    <a:pt x="4058120" y="4292600"/>
                  </a:lnTo>
                  <a:lnTo>
                    <a:pt x="4063187" y="4267200"/>
                  </a:lnTo>
                  <a:lnTo>
                    <a:pt x="4067352" y="4279900"/>
                  </a:lnTo>
                  <a:lnTo>
                    <a:pt x="4073169" y="4279900"/>
                  </a:lnTo>
                  <a:lnTo>
                    <a:pt x="4079951" y="4292600"/>
                  </a:lnTo>
                  <a:lnTo>
                    <a:pt x="4086987" y="4292600"/>
                  </a:lnTo>
                  <a:lnTo>
                    <a:pt x="4090390" y="4279900"/>
                  </a:lnTo>
                  <a:lnTo>
                    <a:pt x="4103103" y="4279900"/>
                  </a:lnTo>
                  <a:lnTo>
                    <a:pt x="4102519" y="4292600"/>
                  </a:lnTo>
                  <a:lnTo>
                    <a:pt x="4103954" y="4292600"/>
                  </a:lnTo>
                  <a:lnTo>
                    <a:pt x="4109555" y="4305300"/>
                  </a:lnTo>
                  <a:lnTo>
                    <a:pt x="4182364" y="4305300"/>
                  </a:lnTo>
                  <a:lnTo>
                    <a:pt x="4185145" y="4318000"/>
                  </a:lnTo>
                  <a:lnTo>
                    <a:pt x="4189666" y="4330700"/>
                  </a:lnTo>
                  <a:lnTo>
                    <a:pt x="4196219" y="4343400"/>
                  </a:lnTo>
                  <a:lnTo>
                    <a:pt x="4205135" y="4356100"/>
                  </a:lnTo>
                  <a:lnTo>
                    <a:pt x="4213504" y="4356100"/>
                  </a:lnTo>
                  <a:lnTo>
                    <a:pt x="4221162" y="4343400"/>
                  </a:lnTo>
                  <a:lnTo>
                    <a:pt x="4228262" y="4356100"/>
                  </a:lnTo>
                  <a:lnTo>
                    <a:pt x="4272077" y="4356100"/>
                  </a:lnTo>
                  <a:lnTo>
                    <a:pt x="4280687" y="4343400"/>
                  </a:lnTo>
                  <a:lnTo>
                    <a:pt x="4285716" y="4356100"/>
                  </a:lnTo>
                  <a:lnTo>
                    <a:pt x="4333659" y="4356100"/>
                  </a:lnTo>
                  <a:lnTo>
                    <a:pt x="4332465" y="4368800"/>
                  </a:lnTo>
                  <a:lnTo>
                    <a:pt x="4341215" y="4356100"/>
                  </a:lnTo>
                  <a:lnTo>
                    <a:pt x="4356201" y="4368800"/>
                  </a:lnTo>
                  <a:lnTo>
                    <a:pt x="4373118" y="4368800"/>
                  </a:lnTo>
                  <a:lnTo>
                    <a:pt x="4389983" y="4356925"/>
                  </a:lnTo>
                  <a:lnTo>
                    <a:pt x="4389869" y="4356100"/>
                  </a:lnTo>
                  <a:lnTo>
                    <a:pt x="4391164" y="4356100"/>
                  </a:lnTo>
                  <a:lnTo>
                    <a:pt x="4393476" y="4356100"/>
                  </a:lnTo>
                  <a:lnTo>
                    <a:pt x="4404068" y="4343400"/>
                  </a:lnTo>
                  <a:lnTo>
                    <a:pt x="4407827" y="4356100"/>
                  </a:lnTo>
                  <a:lnTo>
                    <a:pt x="4418508" y="4343400"/>
                  </a:lnTo>
                  <a:lnTo>
                    <a:pt x="4426851" y="4330700"/>
                  </a:lnTo>
                  <a:lnTo>
                    <a:pt x="4432312" y="4318000"/>
                  </a:lnTo>
                  <a:lnTo>
                    <a:pt x="4434281" y="4292600"/>
                  </a:lnTo>
                  <a:lnTo>
                    <a:pt x="4425607" y="4292600"/>
                  </a:lnTo>
                  <a:lnTo>
                    <a:pt x="4416818" y="4279900"/>
                  </a:lnTo>
                  <a:lnTo>
                    <a:pt x="4411827" y="4279900"/>
                  </a:lnTo>
                  <a:lnTo>
                    <a:pt x="4414532" y="4267200"/>
                  </a:lnTo>
                  <a:lnTo>
                    <a:pt x="4415066" y="4267200"/>
                  </a:lnTo>
                  <a:lnTo>
                    <a:pt x="4403001" y="4254500"/>
                  </a:lnTo>
                  <a:lnTo>
                    <a:pt x="4402340" y="4254500"/>
                  </a:lnTo>
                  <a:lnTo>
                    <a:pt x="4403966" y="4241800"/>
                  </a:lnTo>
                  <a:lnTo>
                    <a:pt x="4406773" y="4229100"/>
                  </a:lnTo>
                  <a:lnTo>
                    <a:pt x="4410481" y="4216400"/>
                  </a:lnTo>
                  <a:lnTo>
                    <a:pt x="4414875" y="4203700"/>
                  </a:lnTo>
                  <a:lnTo>
                    <a:pt x="4427906" y="4203700"/>
                  </a:lnTo>
                  <a:lnTo>
                    <a:pt x="4428934" y="4191000"/>
                  </a:lnTo>
                  <a:lnTo>
                    <a:pt x="4430725" y="4178300"/>
                  </a:lnTo>
                  <a:lnTo>
                    <a:pt x="4446702" y="4178300"/>
                  </a:lnTo>
                  <a:lnTo>
                    <a:pt x="4454855" y="4165600"/>
                  </a:lnTo>
                  <a:lnTo>
                    <a:pt x="4459478" y="4152900"/>
                  </a:lnTo>
                  <a:lnTo>
                    <a:pt x="4464824" y="4140200"/>
                  </a:lnTo>
                  <a:lnTo>
                    <a:pt x="4474883" y="4140200"/>
                  </a:lnTo>
                  <a:lnTo>
                    <a:pt x="4481842" y="4152900"/>
                  </a:lnTo>
                  <a:lnTo>
                    <a:pt x="4496041" y="4152900"/>
                  </a:lnTo>
                  <a:lnTo>
                    <a:pt x="4518088" y="4165600"/>
                  </a:lnTo>
                  <a:lnTo>
                    <a:pt x="4530293" y="4165600"/>
                  </a:lnTo>
                  <a:lnTo>
                    <a:pt x="4541571" y="4178300"/>
                  </a:lnTo>
                  <a:lnTo>
                    <a:pt x="4578578" y="4178300"/>
                  </a:lnTo>
                  <a:lnTo>
                    <a:pt x="4595482" y="4191000"/>
                  </a:lnTo>
                  <a:lnTo>
                    <a:pt x="4611992" y="4191000"/>
                  </a:lnTo>
                  <a:lnTo>
                    <a:pt x="4621898" y="4203700"/>
                  </a:lnTo>
                  <a:lnTo>
                    <a:pt x="4665954" y="4203700"/>
                  </a:lnTo>
                  <a:lnTo>
                    <a:pt x="4669167" y="4216400"/>
                  </a:lnTo>
                  <a:lnTo>
                    <a:pt x="4670603" y="4216400"/>
                  </a:lnTo>
                  <a:lnTo>
                    <a:pt x="4673168" y="4229100"/>
                  </a:lnTo>
                  <a:lnTo>
                    <a:pt x="4676000" y="4241800"/>
                  </a:lnTo>
                  <a:lnTo>
                    <a:pt x="4677549" y="4254500"/>
                  </a:lnTo>
                  <a:lnTo>
                    <a:pt x="4676279" y="4267200"/>
                  </a:lnTo>
                  <a:lnTo>
                    <a:pt x="4683620" y="4267200"/>
                  </a:lnTo>
                  <a:lnTo>
                    <a:pt x="4683811" y="4279900"/>
                  </a:lnTo>
                  <a:lnTo>
                    <a:pt x="4681664" y="4279900"/>
                  </a:lnTo>
                  <a:lnTo>
                    <a:pt x="4693234" y="4292600"/>
                  </a:lnTo>
                  <a:lnTo>
                    <a:pt x="4708410" y="4305300"/>
                  </a:lnTo>
                  <a:lnTo>
                    <a:pt x="4724781" y="4305300"/>
                  </a:lnTo>
                  <a:lnTo>
                    <a:pt x="4739881" y="4318000"/>
                  </a:lnTo>
                  <a:lnTo>
                    <a:pt x="4739513" y="4305300"/>
                  </a:lnTo>
                  <a:lnTo>
                    <a:pt x="4745494" y="4318000"/>
                  </a:lnTo>
                  <a:lnTo>
                    <a:pt x="4745977" y="4318000"/>
                  </a:lnTo>
                  <a:lnTo>
                    <a:pt x="4761433" y="4330700"/>
                  </a:lnTo>
                  <a:lnTo>
                    <a:pt x="4769231" y="4330700"/>
                  </a:lnTo>
                  <a:lnTo>
                    <a:pt x="4776063" y="4318000"/>
                  </a:lnTo>
                  <a:lnTo>
                    <a:pt x="4803991" y="4318000"/>
                  </a:lnTo>
                  <a:lnTo>
                    <a:pt x="4813198" y="4305300"/>
                  </a:lnTo>
                  <a:lnTo>
                    <a:pt x="4843767" y="4305300"/>
                  </a:lnTo>
                  <a:lnTo>
                    <a:pt x="4861268" y="4292600"/>
                  </a:lnTo>
                  <a:lnTo>
                    <a:pt x="4915116" y="4292600"/>
                  </a:lnTo>
                  <a:lnTo>
                    <a:pt x="4923320" y="4305300"/>
                  </a:lnTo>
                  <a:lnTo>
                    <a:pt x="4959159" y="4305300"/>
                  </a:lnTo>
                  <a:lnTo>
                    <a:pt x="4969446" y="4318000"/>
                  </a:lnTo>
                  <a:lnTo>
                    <a:pt x="4978057" y="4318000"/>
                  </a:lnTo>
                  <a:lnTo>
                    <a:pt x="4984496" y="4330700"/>
                  </a:lnTo>
                  <a:lnTo>
                    <a:pt x="5020449" y="4330700"/>
                  </a:lnTo>
                  <a:lnTo>
                    <a:pt x="5022139" y="4343400"/>
                  </a:lnTo>
                  <a:lnTo>
                    <a:pt x="5036312" y="4343400"/>
                  </a:lnTo>
                  <a:lnTo>
                    <a:pt x="5035093" y="4368800"/>
                  </a:lnTo>
                  <a:lnTo>
                    <a:pt x="5073167" y="4394200"/>
                  </a:lnTo>
                  <a:lnTo>
                    <a:pt x="5115103" y="4394200"/>
                  </a:lnTo>
                  <a:lnTo>
                    <a:pt x="5135384" y="4406900"/>
                  </a:lnTo>
                  <a:lnTo>
                    <a:pt x="5213134" y="4406900"/>
                  </a:lnTo>
                  <a:lnTo>
                    <a:pt x="5230482" y="4394200"/>
                  </a:lnTo>
                  <a:lnTo>
                    <a:pt x="5246382" y="4394200"/>
                  </a:lnTo>
                  <a:lnTo>
                    <a:pt x="5263350" y="4381500"/>
                  </a:lnTo>
                  <a:lnTo>
                    <a:pt x="5283924" y="4381500"/>
                  </a:lnTo>
                  <a:lnTo>
                    <a:pt x="5319547" y="4368800"/>
                  </a:lnTo>
                  <a:lnTo>
                    <a:pt x="5353316" y="4368800"/>
                  </a:lnTo>
                  <a:lnTo>
                    <a:pt x="5358193" y="4356100"/>
                  </a:lnTo>
                  <a:lnTo>
                    <a:pt x="5361470" y="4343400"/>
                  </a:lnTo>
                  <a:lnTo>
                    <a:pt x="5374602" y="4330700"/>
                  </a:lnTo>
                  <a:lnTo>
                    <a:pt x="5395011" y="4318000"/>
                  </a:lnTo>
                  <a:lnTo>
                    <a:pt x="5416258" y="4305300"/>
                  </a:lnTo>
                  <a:lnTo>
                    <a:pt x="5431853" y="4292600"/>
                  </a:lnTo>
                  <a:lnTo>
                    <a:pt x="5470423" y="4305300"/>
                  </a:lnTo>
                  <a:lnTo>
                    <a:pt x="5490108" y="4318000"/>
                  </a:lnTo>
                  <a:lnTo>
                    <a:pt x="5505970" y="4330700"/>
                  </a:lnTo>
                  <a:lnTo>
                    <a:pt x="5523903" y="4330700"/>
                  </a:lnTo>
                  <a:lnTo>
                    <a:pt x="5549785" y="4318000"/>
                  </a:lnTo>
                  <a:lnTo>
                    <a:pt x="5562536" y="4318000"/>
                  </a:lnTo>
                  <a:lnTo>
                    <a:pt x="5574246" y="4330700"/>
                  </a:lnTo>
                  <a:lnTo>
                    <a:pt x="5584812" y="4330700"/>
                  </a:lnTo>
                  <a:lnTo>
                    <a:pt x="5594108" y="4343400"/>
                  </a:lnTo>
                  <a:lnTo>
                    <a:pt x="5629910" y="4356100"/>
                  </a:lnTo>
                  <a:lnTo>
                    <a:pt x="5667451" y="4356100"/>
                  </a:lnTo>
                  <a:lnTo>
                    <a:pt x="5694934" y="4318000"/>
                  </a:lnTo>
                  <a:lnTo>
                    <a:pt x="5734164" y="4318000"/>
                  </a:lnTo>
                  <a:lnTo>
                    <a:pt x="5741682" y="4305300"/>
                  </a:lnTo>
                  <a:lnTo>
                    <a:pt x="5742419" y="4292600"/>
                  </a:lnTo>
                  <a:lnTo>
                    <a:pt x="5742978" y="4292600"/>
                  </a:lnTo>
                  <a:lnTo>
                    <a:pt x="5739523" y="4279900"/>
                  </a:lnTo>
                  <a:lnTo>
                    <a:pt x="5728220" y="4279900"/>
                  </a:lnTo>
                  <a:lnTo>
                    <a:pt x="5735764" y="4267200"/>
                  </a:lnTo>
                  <a:lnTo>
                    <a:pt x="5736501" y="4267200"/>
                  </a:lnTo>
                  <a:lnTo>
                    <a:pt x="5739346" y="4254500"/>
                  </a:lnTo>
                  <a:lnTo>
                    <a:pt x="5743956" y="4254500"/>
                  </a:lnTo>
                  <a:lnTo>
                    <a:pt x="5749963" y="4241800"/>
                  </a:lnTo>
                  <a:lnTo>
                    <a:pt x="5750699" y="4229100"/>
                  </a:lnTo>
                  <a:lnTo>
                    <a:pt x="5754205" y="4229100"/>
                  </a:lnTo>
                  <a:lnTo>
                    <a:pt x="5759488" y="4216400"/>
                  </a:lnTo>
                  <a:lnTo>
                    <a:pt x="5765533" y="4203700"/>
                  </a:lnTo>
                  <a:lnTo>
                    <a:pt x="5767946" y="4191000"/>
                  </a:lnTo>
                  <a:lnTo>
                    <a:pt x="5771743" y="4191000"/>
                  </a:lnTo>
                  <a:lnTo>
                    <a:pt x="5776214" y="4178300"/>
                  </a:lnTo>
                  <a:lnTo>
                    <a:pt x="5782475" y="4165600"/>
                  </a:lnTo>
                  <a:lnTo>
                    <a:pt x="5792597" y="4140200"/>
                  </a:lnTo>
                  <a:lnTo>
                    <a:pt x="5806224" y="4127500"/>
                  </a:lnTo>
                  <a:lnTo>
                    <a:pt x="5823013" y="4114800"/>
                  </a:lnTo>
                  <a:lnTo>
                    <a:pt x="5824131" y="4102100"/>
                  </a:lnTo>
                  <a:lnTo>
                    <a:pt x="5824817" y="4102100"/>
                  </a:lnTo>
                  <a:lnTo>
                    <a:pt x="5822861" y="4089400"/>
                  </a:lnTo>
                  <a:lnTo>
                    <a:pt x="5816016" y="4076700"/>
                  </a:lnTo>
                  <a:lnTo>
                    <a:pt x="5822353" y="4064000"/>
                  </a:lnTo>
                  <a:lnTo>
                    <a:pt x="5811253" y="4051300"/>
                  </a:lnTo>
                  <a:lnTo>
                    <a:pt x="5792927" y="4051300"/>
                  </a:lnTo>
                  <a:lnTo>
                    <a:pt x="5781205" y="4064000"/>
                  </a:lnTo>
                  <a:lnTo>
                    <a:pt x="5778627" y="4038600"/>
                  </a:lnTo>
                  <a:lnTo>
                    <a:pt x="5791289" y="4025900"/>
                  </a:lnTo>
                  <a:lnTo>
                    <a:pt x="5806046" y="4013200"/>
                  </a:lnTo>
                  <a:lnTo>
                    <a:pt x="5819876" y="4000500"/>
                  </a:lnTo>
                  <a:lnTo>
                    <a:pt x="5829719" y="3987800"/>
                  </a:lnTo>
                  <a:lnTo>
                    <a:pt x="5843841" y="3987800"/>
                  </a:lnTo>
                  <a:lnTo>
                    <a:pt x="5860923" y="3975100"/>
                  </a:lnTo>
                  <a:lnTo>
                    <a:pt x="5877699" y="3975100"/>
                  </a:lnTo>
                  <a:lnTo>
                    <a:pt x="5890857" y="3962400"/>
                  </a:lnTo>
                  <a:lnTo>
                    <a:pt x="5951321" y="3962400"/>
                  </a:lnTo>
                  <a:lnTo>
                    <a:pt x="5976632" y="3949700"/>
                  </a:lnTo>
                  <a:lnTo>
                    <a:pt x="5981154" y="3949700"/>
                  </a:lnTo>
                  <a:lnTo>
                    <a:pt x="5986564" y="3962400"/>
                  </a:lnTo>
                  <a:lnTo>
                    <a:pt x="5990818" y="3962400"/>
                  </a:lnTo>
                  <a:lnTo>
                    <a:pt x="5991834" y="3949700"/>
                  </a:lnTo>
                  <a:lnTo>
                    <a:pt x="5994692" y="3961930"/>
                  </a:lnTo>
                  <a:lnTo>
                    <a:pt x="5997918" y="3949700"/>
                  </a:lnTo>
                  <a:lnTo>
                    <a:pt x="6001931" y="3962400"/>
                  </a:lnTo>
                  <a:lnTo>
                    <a:pt x="6014910" y="3962400"/>
                  </a:lnTo>
                  <a:lnTo>
                    <a:pt x="6031357" y="3975100"/>
                  </a:lnTo>
                  <a:lnTo>
                    <a:pt x="6047333" y="3975100"/>
                  </a:lnTo>
                  <a:lnTo>
                    <a:pt x="6051397" y="3987800"/>
                  </a:lnTo>
                  <a:lnTo>
                    <a:pt x="6073495" y="3987800"/>
                  </a:lnTo>
                  <a:lnTo>
                    <a:pt x="6079312" y="4000500"/>
                  </a:lnTo>
                  <a:lnTo>
                    <a:pt x="6080290" y="3987800"/>
                  </a:lnTo>
                  <a:lnTo>
                    <a:pt x="6094476" y="3987800"/>
                  </a:lnTo>
                  <a:lnTo>
                    <a:pt x="6118822" y="4000500"/>
                  </a:lnTo>
                  <a:lnTo>
                    <a:pt x="6128994" y="4000500"/>
                  </a:lnTo>
                  <a:lnTo>
                    <a:pt x="6133325" y="4013200"/>
                  </a:lnTo>
                  <a:lnTo>
                    <a:pt x="6129858" y="4013200"/>
                  </a:lnTo>
                  <a:lnTo>
                    <a:pt x="6131534" y="4025900"/>
                  </a:lnTo>
                  <a:lnTo>
                    <a:pt x="6139446" y="4013200"/>
                  </a:lnTo>
                  <a:lnTo>
                    <a:pt x="6142355" y="4025900"/>
                  </a:lnTo>
                  <a:lnTo>
                    <a:pt x="6156261" y="4025900"/>
                  </a:lnTo>
                  <a:lnTo>
                    <a:pt x="6154623" y="4038600"/>
                  </a:lnTo>
                  <a:lnTo>
                    <a:pt x="6151219" y="4038600"/>
                  </a:lnTo>
                  <a:lnTo>
                    <a:pt x="6148984" y="4051300"/>
                  </a:lnTo>
                  <a:lnTo>
                    <a:pt x="6162891" y="4051300"/>
                  </a:lnTo>
                  <a:lnTo>
                    <a:pt x="6160694" y="4064000"/>
                  </a:lnTo>
                  <a:lnTo>
                    <a:pt x="6172543" y="4064000"/>
                  </a:lnTo>
                  <a:lnTo>
                    <a:pt x="6171958" y="4076700"/>
                  </a:lnTo>
                  <a:lnTo>
                    <a:pt x="6178829" y="4076700"/>
                  </a:lnTo>
                  <a:lnTo>
                    <a:pt x="6172035" y="4089400"/>
                  </a:lnTo>
                  <a:lnTo>
                    <a:pt x="6186538" y="4089400"/>
                  </a:lnTo>
                  <a:lnTo>
                    <a:pt x="6180671" y="4102100"/>
                  </a:lnTo>
                  <a:lnTo>
                    <a:pt x="6183477" y="4114800"/>
                  </a:lnTo>
                  <a:lnTo>
                    <a:pt x="6190691" y="4127500"/>
                  </a:lnTo>
                  <a:lnTo>
                    <a:pt x="6198032" y="4140200"/>
                  </a:lnTo>
                  <a:lnTo>
                    <a:pt x="6194730" y="4152900"/>
                  </a:lnTo>
                  <a:lnTo>
                    <a:pt x="6205283" y="4152900"/>
                  </a:lnTo>
                  <a:lnTo>
                    <a:pt x="6202934" y="4165600"/>
                  </a:lnTo>
                  <a:lnTo>
                    <a:pt x="6210859" y="4165600"/>
                  </a:lnTo>
                  <a:lnTo>
                    <a:pt x="6203620" y="4178300"/>
                  </a:lnTo>
                  <a:lnTo>
                    <a:pt x="6214580" y="4178300"/>
                  </a:lnTo>
                  <a:lnTo>
                    <a:pt x="6212675" y="4191000"/>
                  </a:lnTo>
                  <a:lnTo>
                    <a:pt x="6216358" y="4203700"/>
                  </a:lnTo>
                  <a:lnTo>
                    <a:pt x="6224511" y="4216400"/>
                  </a:lnTo>
                  <a:lnTo>
                    <a:pt x="6236017" y="4229100"/>
                  </a:lnTo>
                  <a:lnTo>
                    <a:pt x="6239522" y="4267200"/>
                  </a:lnTo>
                  <a:lnTo>
                    <a:pt x="6238837" y="4267200"/>
                  </a:lnTo>
                  <a:lnTo>
                    <a:pt x="6255994" y="4279900"/>
                  </a:lnTo>
                  <a:lnTo>
                    <a:pt x="6252654" y="4292600"/>
                  </a:lnTo>
                  <a:lnTo>
                    <a:pt x="6250508" y="4304500"/>
                  </a:lnTo>
                  <a:lnTo>
                    <a:pt x="6250394" y="4305554"/>
                  </a:lnTo>
                  <a:lnTo>
                    <a:pt x="6252032" y="4318000"/>
                  </a:lnTo>
                  <a:lnTo>
                    <a:pt x="6260592" y="4318000"/>
                  </a:lnTo>
                  <a:lnTo>
                    <a:pt x="6262763" y="4330700"/>
                  </a:lnTo>
                  <a:lnTo>
                    <a:pt x="6266396" y="4330700"/>
                  </a:lnTo>
                  <a:lnTo>
                    <a:pt x="6271907" y="4343400"/>
                  </a:lnTo>
                  <a:lnTo>
                    <a:pt x="6331191" y="4343400"/>
                  </a:lnTo>
                  <a:lnTo>
                    <a:pt x="6329794" y="4356100"/>
                  </a:lnTo>
                  <a:lnTo>
                    <a:pt x="6374765" y="4356100"/>
                  </a:lnTo>
                  <a:lnTo>
                    <a:pt x="6380505" y="4368800"/>
                  </a:lnTo>
                  <a:lnTo>
                    <a:pt x="6391707" y="4368800"/>
                  </a:lnTo>
                  <a:lnTo>
                    <a:pt x="6403772" y="4394200"/>
                  </a:lnTo>
                  <a:lnTo>
                    <a:pt x="6419443" y="4406900"/>
                  </a:lnTo>
                  <a:lnTo>
                    <a:pt x="6451308" y="4406900"/>
                  </a:lnTo>
                  <a:lnTo>
                    <a:pt x="6442303" y="4432300"/>
                  </a:lnTo>
                  <a:lnTo>
                    <a:pt x="6446139" y="4432300"/>
                  </a:lnTo>
                  <a:lnTo>
                    <a:pt x="6446291" y="4445000"/>
                  </a:lnTo>
                  <a:lnTo>
                    <a:pt x="6460198" y="4445000"/>
                  </a:lnTo>
                  <a:lnTo>
                    <a:pt x="6460287" y="4457700"/>
                  </a:lnTo>
                  <a:lnTo>
                    <a:pt x="6457328" y="4470400"/>
                  </a:lnTo>
                  <a:lnTo>
                    <a:pt x="6451447" y="4470400"/>
                  </a:lnTo>
                  <a:lnTo>
                    <a:pt x="6475958" y="4508500"/>
                  </a:lnTo>
                  <a:lnTo>
                    <a:pt x="6501663" y="4508500"/>
                  </a:lnTo>
                  <a:lnTo>
                    <a:pt x="6510185" y="4521200"/>
                  </a:lnTo>
                  <a:lnTo>
                    <a:pt x="6513741" y="4508500"/>
                  </a:lnTo>
                  <a:lnTo>
                    <a:pt x="6519405" y="4508500"/>
                  </a:lnTo>
                  <a:lnTo>
                    <a:pt x="6534302" y="4521200"/>
                  </a:lnTo>
                  <a:lnTo>
                    <a:pt x="6542672" y="4508500"/>
                  </a:lnTo>
                  <a:lnTo>
                    <a:pt x="6571132" y="4508500"/>
                  </a:lnTo>
                  <a:lnTo>
                    <a:pt x="6577177" y="4483100"/>
                  </a:lnTo>
                  <a:lnTo>
                    <a:pt x="6596139" y="4483100"/>
                  </a:lnTo>
                  <a:lnTo>
                    <a:pt x="6604559" y="4470400"/>
                  </a:lnTo>
                  <a:lnTo>
                    <a:pt x="6628739" y="4470400"/>
                  </a:lnTo>
                  <a:lnTo>
                    <a:pt x="6651460" y="4457700"/>
                  </a:lnTo>
                  <a:lnTo>
                    <a:pt x="6656451" y="4457700"/>
                  </a:lnTo>
                  <a:lnTo>
                    <a:pt x="6661836" y="4445000"/>
                  </a:lnTo>
                  <a:lnTo>
                    <a:pt x="6684658" y="4445000"/>
                  </a:lnTo>
                  <a:lnTo>
                    <a:pt x="6695541" y="4445000"/>
                  </a:lnTo>
                  <a:lnTo>
                    <a:pt x="6701815" y="4457700"/>
                  </a:lnTo>
                  <a:lnTo>
                    <a:pt x="6700037" y="4470400"/>
                  </a:lnTo>
                  <a:lnTo>
                    <a:pt x="6694195" y="4483100"/>
                  </a:lnTo>
                  <a:lnTo>
                    <a:pt x="6708711" y="4508500"/>
                  </a:lnTo>
                  <a:lnTo>
                    <a:pt x="6698628" y="4521200"/>
                  </a:lnTo>
                  <a:lnTo>
                    <a:pt x="6690703" y="4533900"/>
                  </a:lnTo>
                  <a:lnTo>
                    <a:pt x="6682829" y="4533900"/>
                  </a:lnTo>
                  <a:lnTo>
                    <a:pt x="6672834" y="4546600"/>
                  </a:lnTo>
                  <a:lnTo>
                    <a:pt x="6674625" y="4546600"/>
                  </a:lnTo>
                  <a:lnTo>
                    <a:pt x="6674891" y="4559300"/>
                  </a:lnTo>
                  <a:lnTo>
                    <a:pt x="6672567" y="4572000"/>
                  </a:lnTo>
                  <a:lnTo>
                    <a:pt x="6666560" y="4572000"/>
                  </a:lnTo>
                  <a:lnTo>
                    <a:pt x="6664287" y="4597400"/>
                  </a:lnTo>
                  <a:lnTo>
                    <a:pt x="6660718" y="4610100"/>
                  </a:lnTo>
                  <a:lnTo>
                    <a:pt x="6656984" y="4610100"/>
                  </a:lnTo>
                  <a:lnTo>
                    <a:pt x="6655956" y="4622800"/>
                  </a:lnTo>
                  <a:lnTo>
                    <a:pt x="6660451" y="4622800"/>
                  </a:lnTo>
                  <a:lnTo>
                    <a:pt x="6655397" y="4635500"/>
                  </a:lnTo>
                  <a:lnTo>
                    <a:pt x="6658750" y="4635500"/>
                  </a:lnTo>
                  <a:lnTo>
                    <a:pt x="6645237" y="4648200"/>
                  </a:lnTo>
                  <a:lnTo>
                    <a:pt x="6647777" y="4660900"/>
                  </a:lnTo>
                  <a:lnTo>
                    <a:pt x="6645351" y="4660900"/>
                  </a:lnTo>
                  <a:lnTo>
                    <a:pt x="6639776" y="4673600"/>
                  </a:lnTo>
                  <a:lnTo>
                    <a:pt x="6632892" y="4673600"/>
                  </a:lnTo>
                  <a:lnTo>
                    <a:pt x="6633108" y="4699000"/>
                  </a:lnTo>
                  <a:lnTo>
                    <a:pt x="6625412" y="4699000"/>
                  </a:lnTo>
                  <a:lnTo>
                    <a:pt x="6620142" y="4711700"/>
                  </a:lnTo>
                  <a:lnTo>
                    <a:pt x="6612141" y="4711700"/>
                  </a:lnTo>
                  <a:lnTo>
                    <a:pt x="6610858" y="4724400"/>
                  </a:lnTo>
                  <a:lnTo>
                    <a:pt x="6610820" y="4737100"/>
                  </a:lnTo>
                  <a:lnTo>
                    <a:pt x="6613080" y="4737100"/>
                  </a:lnTo>
                  <a:lnTo>
                    <a:pt x="6607467" y="4749800"/>
                  </a:lnTo>
                  <a:lnTo>
                    <a:pt x="6595542" y="4749800"/>
                  </a:lnTo>
                  <a:lnTo>
                    <a:pt x="6585826" y="4775200"/>
                  </a:lnTo>
                  <a:lnTo>
                    <a:pt x="6581064" y="4787900"/>
                  </a:lnTo>
                  <a:lnTo>
                    <a:pt x="6572212" y="4787900"/>
                  </a:lnTo>
                  <a:lnTo>
                    <a:pt x="6550203" y="4775200"/>
                  </a:lnTo>
                  <a:lnTo>
                    <a:pt x="6554216" y="4762500"/>
                  </a:lnTo>
                  <a:lnTo>
                    <a:pt x="6551511" y="4749800"/>
                  </a:lnTo>
                  <a:lnTo>
                    <a:pt x="6547523" y="4737100"/>
                  </a:lnTo>
                  <a:lnTo>
                    <a:pt x="6542100" y="4724400"/>
                  </a:lnTo>
                  <a:lnTo>
                    <a:pt x="6535128" y="4724400"/>
                  </a:lnTo>
                  <a:lnTo>
                    <a:pt x="6528651" y="4737100"/>
                  </a:lnTo>
                  <a:lnTo>
                    <a:pt x="6522428" y="4737100"/>
                  </a:lnTo>
                  <a:lnTo>
                    <a:pt x="6522885" y="4749800"/>
                  </a:lnTo>
                  <a:lnTo>
                    <a:pt x="6514058" y="4749800"/>
                  </a:lnTo>
                  <a:lnTo>
                    <a:pt x="6508661" y="4762500"/>
                  </a:lnTo>
                  <a:lnTo>
                    <a:pt x="6481508" y="4762500"/>
                  </a:lnTo>
                  <a:lnTo>
                    <a:pt x="6479972" y="4775200"/>
                  </a:lnTo>
                  <a:lnTo>
                    <a:pt x="6487503" y="4787900"/>
                  </a:lnTo>
                  <a:lnTo>
                    <a:pt x="6494094" y="4800600"/>
                  </a:lnTo>
                  <a:lnTo>
                    <a:pt x="6498145" y="4826000"/>
                  </a:lnTo>
                  <a:lnTo>
                    <a:pt x="6498806" y="4851400"/>
                  </a:lnTo>
                  <a:lnTo>
                    <a:pt x="6495186" y="4876800"/>
                  </a:lnTo>
                  <a:lnTo>
                    <a:pt x="6501295" y="4889500"/>
                  </a:lnTo>
                  <a:lnTo>
                    <a:pt x="6500038" y="4902200"/>
                  </a:lnTo>
                  <a:lnTo>
                    <a:pt x="6495504" y="4927600"/>
                  </a:lnTo>
                  <a:lnTo>
                    <a:pt x="6491757" y="4940300"/>
                  </a:lnTo>
                  <a:lnTo>
                    <a:pt x="6466027" y="4940300"/>
                  </a:lnTo>
                  <a:lnTo>
                    <a:pt x="6455232" y="4953000"/>
                  </a:lnTo>
                  <a:lnTo>
                    <a:pt x="6458966" y="4953000"/>
                  </a:lnTo>
                  <a:lnTo>
                    <a:pt x="6461328" y="4965700"/>
                  </a:lnTo>
                  <a:lnTo>
                    <a:pt x="6458674" y="4965700"/>
                  </a:lnTo>
                  <a:lnTo>
                    <a:pt x="6466256" y="4991100"/>
                  </a:lnTo>
                  <a:lnTo>
                    <a:pt x="6471564" y="4978400"/>
                  </a:lnTo>
                  <a:lnTo>
                    <a:pt x="6475273" y="4965700"/>
                  </a:lnTo>
                  <a:lnTo>
                    <a:pt x="6473926" y="4965700"/>
                  </a:lnTo>
                  <a:lnTo>
                    <a:pt x="6464046" y="4953000"/>
                  </a:lnTo>
                  <a:lnTo>
                    <a:pt x="6474688" y="4953000"/>
                  </a:lnTo>
                  <a:lnTo>
                    <a:pt x="6481191" y="4965700"/>
                  </a:lnTo>
                  <a:lnTo>
                    <a:pt x="6487503" y="4953000"/>
                  </a:lnTo>
                  <a:lnTo>
                    <a:pt x="6495008" y="4953000"/>
                  </a:lnTo>
                  <a:lnTo>
                    <a:pt x="6499593" y="4965700"/>
                  </a:lnTo>
                  <a:lnTo>
                    <a:pt x="6500381" y="4953000"/>
                  </a:lnTo>
                  <a:lnTo>
                    <a:pt x="6502082" y="4953000"/>
                  </a:lnTo>
                  <a:lnTo>
                    <a:pt x="6506273" y="4940300"/>
                  </a:lnTo>
                  <a:lnTo>
                    <a:pt x="6509017" y="4940300"/>
                  </a:lnTo>
                  <a:lnTo>
                    <a:pt x="6508267" y="4927600"/>
                  </a:lnTo>
                  <a:lnTo>
                    <a:pt x="6516675" y="4927600"/>
                  </a:lnTo>
                  <a:lnTo>
                    <a:pt x="6533362" y="4902200"/>
                  </a:lnTo>
                  <a:lnTo>
                    <a:pt x="6551079" y="4902200"/>
                  </a:lnTo>
                  <a:lnTo>
                    <a:pt x="6542049" y="4914900"/>
                  </a:lnTo>
                  <a:lnTo>
                    <a:pt x="6542697" y="4927600"/>
                  </a:lnTo>
                  <a:lnTo>
                    <a:pt x="6565671" y="4903978"/>
                  </a:lnTo>
                  <a:lnTo>
                    <a:pt x="6571145" y="4914900"/>
                  </a:lnTo>
                  <a:lnTo>
                    <a:pt x="6566941" y="4914900"/>
                  </a:lnTo>
                  <a:lnTo>
                    <a:pt x="6565620" y="4927600"/>
                  </a:lnTo>
                  <a:lnTo>
                    <a:pt x="6566128" y="4927600"/>
                  </a:lnTo>
                  <a:lnTo>
                    <a:pt x="6567398" y="4940300"/>
                  </a:lnTo>
                  <a:lnTo>
                    <a:pt x="6574828" y="4927600"/>
                  </a:lnTo>
                  <a:lnTo>
                    <a:pt x="6583108" y="4940300"/>
                  </a:lnTo>
                  <a:lnTo>
                    <a:pt x="6597917" y="4940300"/>
                  </a:lnTo>
                  <a:lnTo>
                    <a:pt x="6600609" y="4953000"/>
                  </a:lnTo>
                  <a:lnTo>
                    <a:pt x="6602311" y="4940300"/>
                  </a:lnTo>
                  <a:lnTo>
                    <a:pt x="6612280" y="4940300"/>
                  </a:lnTo>
                  <a:lnTo>
                    <a:pt x="6618351" y="4950599"/>
                  </a:lnTo>
                  <a:lnTo>
                    <a:pt x="6629019" y="4940300"/>
                  </a:lnTo>
                  <a:lnTo>
                    <a:pt x="6658076" y="4940300"/>
                  </a:lnTo>
                  <a:lnTo>
                    <a:pt x="6663118" y="4927600"/>
                  </a:lnTo>
                  <a:lnTo>
                    <a:pt x="6667195" y="4940300"/>
                  </a:lnTo>
                  <a:lnTo>
                    <a:pt x="6680225" y="4914900"/>
                  </a:lnTo>
                  <a:lnTo>
                    <a:pt x="6701942" y="4902200"/>
                  </a:lnTo>
                  <a:lnTo>
                    <a:pt x="6724878" y="4889500"/>
                  </a:lnTo>
                  <a:lnTo>
                    <a:pt x="6741515" y="4876800"/>
                  </a:lnTo>
                  <a:lnTo>
                    <a:pt x="6744690" y="4864100"/>
                  </a:lnTo>
                  <a:lnTo>
                    <a:pt x="6748907" y="4864100"/>
                  </a:lnTo>
                  <a:lnTo>
                    <a:pt x="6751206" y="4851400"/>
                  </a:lnTo>
                  <a:lnTo>
                    <a:pt x="6749605" y="4864100"/>
                  </a:lnTo>
                  <a:lnTo>
                    <a:pt x="6755879" y="4864100"/>
                  </a:lnTo>
                  <a:lnTo>
                    <a:pt x="6762763" y="4851400"/>
                  </a:lnTo>
                  <a:lnTo>
                    <a:pt x="6764579" y="4838700"/>
                  </a:lnTo>
                  <a:lnTo>
                    <a:pt x="6760464" y="4851400"/>
                  </a:lnTo>
                  <a:lnTo>
                    <a:pt x="6759854" y="4838700"/>
                  </a:lnTo>
                  <a:lnTo>
                    <a:pt x="6759626" y="4838700"/>
                  </a:lnTo>
                  <a:lnTo>
                    <a:pt x="6770852" y="4826000"/>
                  </a:lnTo>
                  <a:lnTo>
                    <a:pt x="6771183" y="4826000"/>
                  </a:lnTo>
                  <a:lnTo>
                    <a:pt x="6775069" y="4813300"/>
                  </a:lnTo>
                  <a:lnTo>
                    <a:pt x="6780479" y="4800600"/>
                  </a:lnTo>
                  <a:lnTo>
                    <a:pt x="6784848" y="4800600"/>
                  </a:lnTo>
                  <a:lnTo>
                    <a:pt x="6801993" y="4787900"/>
                  </a:lnTo>
                  <a:lnTo>
                    <a:pt x="6804939" y="4787900"/>
                  </a:lnTo>
                  <a:lnTo>
                    <a:pt x="6808470" y="4775200"/>
                  </a:lnTo>
                  <a:lnTo>
                    <a:pt x="6813270" y="4762500"/>
                  </a:lnTo>
                  <a:lnTo>
                    <a:pt x="6820027" y="4762500"/>
                  </a:lnTo>
                  <a:lnTo>
                    <a:pt x="6827266" y="4749800"/>
                  </a:lnTo>
                  <a:lnTo>
                    <a:pt x="6836956" y="4737100"/>
                  </a:lnTo>
                  <a:lnTo>
                    <a:pt x="6848538" y="4724400"/>
                  </a:lnTo>
                  <a:lnTo>
                    <a:pt x="6861480" y="4711700"/>
                  </a:lnTo>
                  <a:lnTo>
                    <a:pt x="6867296" y="4699000"/>
                  </a:lnTo>
                  <a:lnTo>
                    <a:pt x="6875704" y="4686300"/>
                  </a:lnTo>
                  <a:lnTo>
                    <a:pt x="6885279" y="4686300"/>
                  </a:lnTo>
                  <a:lnTo>
                    <a:pt x="6894563" y="4673600"/>
                  </a:lnTo>
                  <a:lnTo>
                    <a:pt x="6919430" y="4635500"/>
                  </a:lnTo>
                  <a:lnTo>
                    <a:pt x="6920878" y="4622800"/>
                  </a:lnTo>
                  <a:lnTo>
                    <a:pt x="6923125" y="4622800"/>
                  </a:lnTo>
                  <a:lnTo>
                    <a:pt x="6927101" y="4610100"/>
                  </a:lnTo>
                  <a:lnTo>
                    <a:pt x="6933730" y="4610100"/>
                  </a:lnTo>
                  <a:lnTo>
                    <a:pt x="6935927" y="4584700"/>
                  </a:lnTo>
                  <a:lnTo>
                    <a:pt x="6944550" y="4572000"/>
                  </a:lnTo>
                  <a:lnTo>
                    <a:pt x="6957365" y="4546600"/>
                  </a:lnTo>
                  <a:lnTo>
                    <a:pt x="6972122" y="4533900"/>
                  </a:lnTo>
                  <a:lnTo>
                    <a:pt x="6973875" y="4533900"/>
                  </a:lnTo>
                  <a:lnTo>
                    <a:pt x="6972884" y="4521200"/>
                  </a:lnTo>
                  <a:lnTo>
                    <a:pt x="6975703" y="4521200"/>
                  </a:lnTo>
                  <a:lnTo>
                    <a:pt x="6979831" y="4508500"/>
                  </a:lnTo>
                  <a:lnTo>
                    <a:pt x="6988734" y="4495800"/>
                  </a:lnTo>
                  <a:lnTo>
                    <a:pt x="7042886" y="4432300"/>
                  </a:lnTo>
                  <a:lnTo>
                    <a:pt x="7042785" y="4419600"/>
                  </a:lnTo>
                  <a:lnTo>
                    <a:pt x="7042671" y="4406900"/>
                  </a:lnTo>
                  <a:lnTo>
                    <a:pt x="7055040" y="4381500"/>
                  </a:lnTo>
                  <a:lnTo>
                    <a:pt x="7051370" y="4368800"/>
                  </a:lnTo>
                  <a:lnTo>
                    <a:pt x="7044385" y="4381500"/>
                  </a:lnTo>
                  <a:lnTo>
                    <a:pt x="7048081" y="4368800"/>
                  </a:lnTo>
                  <a:lnTo>
                    <a:pt x="7051357" y="4368800"/>
                  </a:lnTo>
                  <a:lnTo>
                    <a:pt x="7049414" y="4356100"/>
                  </a:lnTo>
                  <a:lnTo>
                    <a:pt x="7055980" y="4343400"/>
                  </a:lnTo>
                  <a:lnTo>
                    <a:pt x="7061644" y="4318000"/>
                  </a:lnTo>
                  <a:lnTo>
                    <a:pt x="7062165" y="4305300"/>
                  </a:lnTo>
                  <a:lnTo>
                    <a:pt x="7053300" y="4292600"/>
                  </a:lnTo>
                  <a:lnTo>
                    <a:pt x="7055739" y="4292600"/>
                  </a:lnTo>
                  <a:lnTo>
                    <a:pt x="7060095" y="4279900"/>
                  </a:lnTo>
                  <a:lnTo>
                    <a:pt x="7065378" y="4279900"/>
                  </a:lnTo>
                  <a:lnTo>
                    <a:pt x="7070636" y="4267200"/>
                  </a:lnTo>
                  <a:lnTo>
                    <a:pt x="7059193" y="4267200"/>
                  </a:lnTo>
                  <a:lnTo>
                    <a:pt x="7052996" y="4216400"/>
                  </a:lnTo>
                  <a:lnTo>
                    <a:pt x="7059816" y="4191000"/>
                  </a:lnTo>
                  <a:lnTo>
                    <a:pt x="7064324" y="4191000"/>
                  </a:lnTo>
                  <a:lnTo>
                    <a:pt x="7066508" y="4178300"/>
                  </a:lnTo>
                  <a:lnTo>
                    <a:pt x="7066356" y="4152900"/>
                  </a:lnTo>
                  <a:lnTo>
                    <a:pt x="7073506" y="4152900"/>
                  </a:lnTo>
                  <a:lnTo>
                    <a:pt x="7077964" y="4140200"/>
                  </a:lnTo>
                  <a:lnTo>
                    <a:pt x="7082688" y="4140200"/>
                  </a:lnTo>
                  <a:lnTo>
                    <a:pt x="7079043" y="4127500"/>
                  </a:lnTo>
                  <a:lnTo>
                    <a:pt x="7078561" y="4114800"/>
                  </a:lnTo>
                  <a:lnTo>
                    <a:pt x="7092658" y="4114800"/>
                  </a:lnTo>
                  <a:lnTo>
                    <a:pt x="7098639" y="4102100"/>
                  </a:lnTo>
                  <a:lnTo>
                    <a:pt x="7105129" y="4089400"/>
                  </a:lnTo>
                  <a:lnTo>
                    <a:pt x="7108901" y="4089400"/>
                  </a:lnTo>
                  <a:lnTo>
                    <a:pt x="7106742" y="4076700"/>
                  </a:lnTo>
                  <a:lnTo>
                    <a:pt x="7118820" y="4064000"/>
                  </a:lnTo>
                  <a:lnTo>
                    <a:pt x="7117956" y="4051300"/>
                  </a:lnTo>
                  <a:lnTo>
                    <a:pt x="7117639" y="4064000"/>
                  </a:lnTo>
                  <a:lnTo>
                    <a:pt x="7108850" y="4064000"/>
                  </a:lnTo>
                  <a:lnTo>
                    <a:pt x="7091794" y="4038600"/>
                  </a:lnTo>
                  <a:lnTo>
                    <a:pt x="7088695" y="4038600"/>
                  </a:lnTo>
                  <a:lnTo>
                    <a:pt x="7095769" y="4025900"/>
                  </a:lnTo>
                  <a:lnTo>
                    <a:pt x="7100392" y="4025900"/>
                  </a:lnTo>
                  <a:lnTo>
                    <a:pt x="7097992" y="4013200"/>
                  </a:lnTo>
                  <a:lnTo>
                    <a:pt x="7095363" y="4013200"/>
                  </a:lnTo>
                  <a:lnTo>
                    <a:pt x="7094652" y="4000500"/>
                  </a:lnTo>
                  <a:lnTo>
                    <a:pt x="7097928" y="4000500"/>
                  </a:lnTo>
                  <a:lnTo>
                    <a:pt x="7090067" y="3987800"/>
                  </a:lnTo>
                  <a:lnTo>
                    <a:pt x="7081710" y="3987800"/>
                  </a:lnTo>
                  <a:lnTo>
                    <a:pt x="7078205" y="3975100"/>
                  </a:lnTo>
                  <a:lnTo>
                    <a:pt x="7067982" y="3975100"/>
                  </a:lnTo>
                  <a:lnTo>
                    <a:pt x="7064845" y="3962400"/>
                  </a:lnTo>
                  <a:lnTo>
                    <a:pt x="7095223" y="3975100"/>
                  </a:lnTo>
                  <a:lnTo>
                    <a:pt x="7105320" y="3975100"/>
                  </a:lnTo>
                  <a:lnTo>
                    <a:pt x="7108990" y="3962400"/>
                  </a:lnTo>
                  <a:lnTo>
                    <a:pt x="7104113" y="3962400"/>
                  </a:lnTo>
                  <a:lnTo>
                    <a:pt x="7107783" y="3949700"/>
                  </a:lnTo>
                  <a:lnTo>
                    <a:pt x="7094347" y="3949700"/>
                  </a:lnTo>
                  <a:lnTo>
                    <a:pt x="7087311" y="3937000"/>
                  </a:lnTo>
                  <a:lnTo>
                    <a:pt x="7075589" y="3937000"/>
                  </a:lnTo>
                  <a:lnTo>
                    <a:pt x="7077469" y="3924300"/>
                  </a:lnTo>
                  <a:lnTo>
                    <a:pt x="7058101" y="3924300"/>
                  </a:lnTo>
                  <a:lnTo>
                    <a:pt x="7036371" y="3898900"/>
                  </a:lnTo>
                  <a:lnTo>
                    <a:pt x="7036460" y="3886200"/>
                  </a:lnTo>
                  <a:lnTo>
                    <a:pt x="7033933" y="3873500"/>
                  </a:lnTo>
                  <a:lnTo>
                    <a:pt x="7004393" y="3860800"/>
                  </a:lnTo>
                  <a:lnTo>
                    <a:pt x="7000748" y="3848100"/>
                  </a:lnTo>
                  <a:lnTo>
                    <a:pt x="6973925" y="3860800"/>
                  </a:lnTo>
                  <a:lnTo>
                    <a:pt x="6966369" y="3860800"/>
                  </a:lnTo>
                  <a:lnTo>
                    <a:pt x="6953440" y="3848100"/>
                  </a:lnTo>
                  <a:lnTo>
                    <a:pt x="6937337" y="3848100"/>
                  </a:lnTo>
                  <a:lnTo>
                    <a:pt x="6937324" y="3860800"/>
                  </a:lnTo>
                  <a:lnTo>
                    <a:pt x="6935635" y="3873500"/>
                  </a:lnTo>
                  <a:lnTo>
                    <a:pt x="6941210" y="3873500"/>
                  </a:lnTo>
                  <a:lnTo>
                    <a:pt x="6940791" y="3886200"/>
                  </a:lnTo>
                  <a:lnTo>
                    <a:pt x="6937400" y="3898900"/>
                  </a:lnTo>
                  <a:lnTo>
                    <a:pt x="6935305" y="3911600"/>
                  </a:lnTo>
                  <a:lnTo>
                    <a:pt x="6923672" y="3937000"/>
                  </a:lnTo>
                  <a:lnTo>
                    <a:pt x="6911302" y="3937000"/>
                  </a:lnTo>
                  <a:lnTo>
                    <a:pt x="6914070" y="3924300"/>
                  </a:lnTo>
                  <a:lnTo>
                    <a:pt x="6923049" y="3911600"/>
                  </a:lnTo>
                  <a:lnTo>
                    <a:pt x="6929323" y="3898900"/>
                  </a:lnTo>
                  <a:lnTo>
                    <a:pt x="6929666" y="3886200"/>
                  </a:lnTo>
                  <a:lnTo>
                    <a:pt x="6917131" y="3898900"/>
                  </a:lnTo>
                  <a:lnTo>
                    <a:pt x="6914756" y="3898900"/>
                  </a:lnTo>
                  <a:lnTo>
                    <a:pt x="6910298" y="3911600"/>
                  </a:lnTo>
                  <a:lnTo>
                    <a:pt x="6891502" y="3924300"/>
                  </a:lnTo>
                  <a:lnTo>
                    <a:pt x="6866826" y="3924300"/>
                  </a:lnTo>
                  <a:lnTo>
                    <a:pt x="6852399" y="3937000"/>
                  </a:lnTo>
                  <a:lnTo>
                    <a:pt x="6844297" y="3924300"/>
                  </a:lnTo>
                  <a:lnTo>
                    <a:pt x="6848754" y="3924300"/>
                  </a:lnTo>
                  <a:lnTo>
                    <a:pt x="6855828" y="3911600"/>
                  </a:lnTo>
                  <a:lnTo>
                    <a:pt x="6866039" y="3911600"/>
                  </a:lnTo>
                  <a:lnTo>
                    <a:pt x="6871106" y="3898900"/>
                  </a:lnTo>
                  <a:lnTo>
                    <a:pt x="6877494" y="3886200"/>
                  </a:lnTo>
                  <a:lnTo>
                    <a:pt x="6857276" y="3886200"/>
                  </a:lnTo>
                  <a:lnTo>
                    <a:pt x="6849821" y="3874871"/>
                  </a:lnTo>
                  <a:lnTo>
                    <a:pt x="6848335" y="3886200"/>
                  </a:lnTo>
                  <a:lnTo>
                    <a:pt x="6845909" y="3898900"/>
                  </a:lnTo>
                  <a:lnTo>
                    <a:pt x="6828015" y="3898900"/>
                  </a:lnTo>
                  <a:lnTo>
                    <a:pt x="6820827" y="3911600"/>
                  </a:lnTo>
                  <a:lnTo>
                    <a:pt x="6817271" y="3911600"/>
                  </a:lnTo>
                  <a:lnTo>
                    <a:pt x="6814794" y="3898900"/>
                  </a:lnTo>
                  <a:lnTo>
                    <a:pt x="6810845" y="3898900"/>
                  </a:lnTo>
                  <a:lnTo>
                    <a:pt x="6819354" y="3873500"/>
                  </a:lnTo>
                  <a:lnTo>
                    <a:pt x="6818262" y="3860800"/>
                  </a:lnTo>
                  <a:lnTo>
                    <a:pt x="6815633" y="3848100"/>
                  </a:lnTo>
                  <a:lnTo>
                    <a:pt x="6814845" y="3848100"/>
                  </a:lnTo>
                  <a:lnTo>
                    <a:pt x="6819239" y="3835400"/>
                  </a:lnTo>
                  <a:lnTo>
                    <a:pt x="6817969" y="3835400"/>
                  </a:lnTo>
                  <a:lnTo>
                    <a:pt x="6819989" y="3822700"/>
                  </a:lnTo>
                  <a:lnTo>
                    <a:pt x="6821513" y="3822700"/>
                  </a:lnTo>
                  <a:lnTo>
                    <a:pt x="6818719" y="3810000"/>
                  </a:lnTo>
                  <a:lnTo>
                    <a:pt x="6753809" y="3822700"/>
                  </a:lnTo>
                  <a:lnTo>
                    <a:pt x="6746227" y="3810000"/>
                  </a:lnTo>
                  <a:lnTo>
                    <a:pt x="6719862" y="3810000"/>
                  </a:lnTo>
                  <a:lnTo>
                    <a:pt x="6715557" y="3797300"/>
                  </a:lnTo>
                  <a:lnTo>
                    <a:pt x="6726390" y="3784600"/>
                  </a:lnTo>
                  <a:lnTo>
                    <a:pt x="6741858" y="3771900"/>
                  </a:lnTo>
                  <a:lnTo>
                    <a:pt x="6758686" y="3759200"/>
                  </a:lnTo>
                  <a:lnTo>
                    <a:pt x="6773596" y="3746500"/>
                  </a:lnTo>
                  <a:lnTo>
                    <a:pt x="6790576" y="3721100"/>
                  </a:lnTo>
                  <a:lnTo>
                    <a:pt x="6794690" y="3708400"/>
                  </a:lnTo>
                  <a:lnTo>
                    <a:pt x="6811353" y="3708400"/>
                  </a:lnTo>
                  <a:lnTo>
                    <a:pt x="6818173" y="3695700"/>
                  </a:lnTo>
                  <a:lnTo>
                    <a:pt x="6829857" y="3683000"/>
                  </a:lnTo>
                  <a:lnTo>
                    <a:pt x="6841934" y="3670300"/>
                  </a:lnTo>
                  <a:lnTo>
                    <a:pt x="6851485" y="3670300"/>
                  </a:lnTo>
                  <a:lnTo>
                    <a:pt x="6856692" y="3657600"/>
                  </a:lnTo>
                  <a:lnTo>
                    <a:pt x="6863537" y="3657600"/>
                  </a:lnTo>
                  <a:lnTo>
                    <a:pt x="6869963" y="3644900"/>
                  </a:lnTo>
                  <a:lnTo>
                    <a:pt x="6873024" y="3644900"/>
                  </a:lnTo>
                  <a:lnTo>
                    <a:pt x="6877139" y="3632200"/>
                  </a:lnTo>
                  <a:lnTo>
                    <a:pt x="6882511" y="3619500"/>
                  </a:lnTo>
                  <a:lnTo>
                    <a:pt x="6899376" y="3619500"/>
                  </a:lnTo>
                  <a:lnTo>
                    <a:pt x="6902132" y="3606800"/>
                  </a:lnTo>
                  <a:lnTo>
                    <a:pt x="6892963" y="3606800"/>
                  </a:lnTo>
                  <a:lnTo>
                    <a:pt x="6900392" y="3594100"/>
                  </a:lnTo>
                  <a:lnTo>
                    <a:pt x="6905625" y="3594100"/>
                  </a:lnTo>
                  <a:lnTo>
                    <a:pt x="6909359" y="3581400"/>
                  </a:lnTo>
                  <a:lnTo>
                    <a:pt x="6912216" y="3568700"/>
                  </a:lnTo>
                  <a:lnTo>
                    <a:pt x="6919658" y="3568700"/>
                  </a:lnTo>
                  <a:lnTo>
                    <a:pt x="6921335" y="3581400"/>
                  </a:lnTo>
                  <a:lnTo>
                    <a:pt x="6921944" y="3568700"/>
                  </a:lnTo>
                  <a:lnTo>
                    <a:pt x="6924408" y="3556000"/>
                  </a:lnTo>
                  <a:lnTo>
                    <a:pt x="6930237" y="3556000"/>
                  </a:lnTo>
                  <a:lnTo>
                    <a:pt x="6940893" y="3543300"/>
                  </a:lnTo>
                  <a:lnTo>
                    <a:pt x="6942569" y="3543300"/>
                  </a:lnTo>
                  <a:lnTo>
                    <a:pt x="6939407" y="3530600"/>
                  </a:lnTo>
                  <a:lnTo>
                    <a:pt x="6953555" y="3530600"/>
                  </a:lnTo>
                  <a:lnTo>
                    <a:pt x="6959447" y="3517900"/>
                  </a:lnTo>
                  <a:lnTo>
                    <a:pt x="6976681" y="3517900"/>
                  </a:lnTo>
                  <a:lnTo>
                    <a:pt x="6980872" y="3505200"/>
                  </a:lnTo>
                  <a:lnTo>
                    <a:pt x="6981965" y="3492500"/>
                  </a:lnTo>
                  <a:lnTo>
                    <a:pt x="6994792" y="3492500"/>
                  </a:lnTo>
                  <a:lnTo>
                    <a:pt x="7000265" y="3479800"/>
                  </a:lnTo>
                  <a:lnTo>
                    <a:pt x="7005066" y="3479800"/>
                  </a:lnTo>
                  <a:lnTo>
                    <a:pt x="7012584" y="3467100"/>
                  </a:lnTo>
                  <a:lnTo>
                    <a:pt x="7026173" y="3467100"/>
                  </a:lnTo>
                  <a:lnTo>
                    <a:pt x="7038314" y="3441700"/>
                  </a:lnTo>
                  <a:lnTo>
                    <a:pt x="7046277" y="3416300"/>
                  </a:lnTo>
                  <a:lnTo>
                    <a:pt x="7054863" y="3403600"/>
                  </a:lnTo>
                  <a:lnTo>
                    <a:pt x="7068820" y="3378200"/>
                  </a:lnTo>
                  <a:lnTo>
                    <a:pt x="7099617" y="3352800"/>
                  </a:lnTo>
                  <a:lnTo>
                    <a:pt x="7108533" y="3340100"/>
                  </a:lnTo>
                  <a:lnTo>
                    <a:pt x="7117448" y="3327400"/>
                  </a:lnTo>
                  <a:lnTo>
                    <a:pt x="7133412" y="3314700"/>
                  </a:lnTo>
                  <a:lnTo>
                    <a:pt x="7158634" y="3289300"/>
                  </a:lnTo>
                  <a:lnTo>
                    <a:pt x="7181405" y="3276600"/>
                  </a:lnTo>
                  <a:lnTo>
                    <a:pt x="7203656" y="3264192"/>
                  </a:lnTo>
                  <a:lnTo>
                    <a:pt x="7218566" y="3276600"/>
                  </a:lnTo>
                  <a:lnTo>
                    <a:pt x="7236625" y="3263900"/>
                  </a:lnTo>
                  <a:lnTo>
                    <a:pt x="7310704" y="3263900"/>
                  </a:lnTo>
                  <a:lnTo>
                    <a:pt x="7355459" y="3251314"/>
                  </a:lnTo>
                  <a:lnTo>
                    <a:pt x="7362520" y="3263900"/>
                  </a:lnTo>
                  <a:lnTo>
                    <a:pt x="7362799" y="3263900"/>
                  </a:lnTo>
                  <a:lnTo>
                    <a:pt x="7364184" y="3251200"/>
                  </a:lnTo>
                  <a:lnTo>
                    <a:pt x="7373315" y="3251200"/>
                  </a:lnTo>
                  <a:lnTo>
                    <a:pt x="7364933" y="3276600"/>
                  </a:lnTo>
                  <a:lnTo>
                    <a:pt x="7364311" y="3276600"/>
                  </a:lnTo>
                  <a:lnTo>
                    <a:pt x="7378751" y="3289300"/>
                  </a:lnTo>
                  <a:lnTo>
                    <a:pt x="7389673" y="3276600"/>
                  </a:lnTo>
                  <a:lnTo>
                    <a:pt x="7396874" y="3276600"/>
                  </a:lnTo>
                  <a:lnTo>
                    <a:pt x="7393838" y="3263900"/>
                  </a:lnTo>
                  <a:lnTo>
                    <a:pt x="7393470" y="3263900"/>
                  </a:lnTo>
                  <a:lnTo>
                    <a:pt x="7402373" y="3251200"/>
                  </a:lnTo>
                  <a:lnTo>
                    <a:pt x="7419264" y="3251200"/>
                  </a:lnTo>
                  <a:lnTo>
                    <a:pt x="7429449" y="3263900"/>
                  </a:lnTo>
                  <a:lnTo>
                    <a:pt x="7459916" y="3263900"/>
                  </a:lnTo>
                  <a:lnTo>
                    <a:pt x="7472718" y="3276600"/>
                  </a:lnTo>
                  <a:lnTo>
                    <a:pt x="7478230" y="3263900"/>
                  </a:lnTo>
                  <a:lnTo>
                    <a:pt x="7485786" y="3263900"/>
                  </a:lnTo>
                  <a:lnTo>
                    <a:pt x="7491831" y="3251200"/>
                  </a:lnTo>
                  <a:lnTo>
                    <a:pt x="7527988" y="3251200"/>
                  </a:lnTo>
                  <a:lnTo>
                    <a:pt x="7525956" y="3263900"/>
                  </a:lnTo>
                  <a:lnTo>
                    <a:pt x="7547026" y="3263900"/>
                  </a:lnTo>
                  <a:lnTo>
                    <a:pt x="7548804" y="3276600"/>
                  </a:lnTo>
                  <a:lnTo>
                    <a:pt x="7553401" y="3263900"/>
                  </a:lnTo>
                  <a:lnTo>
                    <a:pt x="7553820" y="3263900"/>
                  </a:lnTo>
                  <a:lnTo>
                    <a:pt x="7558875" y="3276600"/>
                  </a:lnTo>
                  <a:lnTo>
                    <a:pt x="7560856" y="3263900"/>
                  </a:lnTo>
                  <a:lnTo>
                    <a:pt x="7561262" y="3251200"/>
                  </a:lnTo>
                  <a:lnTo>
                    <a:pt x="7558265" y="3251200"/>
                  </a:lnTo>
                  <a:lnTo>
                    <a:pt x="7545400" y="3251200"/>
                  </a:lnTo>
                  <a:lnTo>
                    <a:pt x="7546518" y="3238500"/>
                  </a:lnTo>
                  <a:lnTo>
                    <a:pt x="7554569" y="3238500"/>
                  </a:lnTo>
                  <a:lnTo>
                    <a:pt x="7558265" y="3251200"/>
                  </a:lnTo>
                  <a:lnTo>
                    <a:pt x="7563879" y="3238500"/>
                  </a:lnTo>
                  <a:lnTo>
                    <a:pt x="7576629" y="3238500"/>
                  </a:lnTo>
                  <a:lnTo>
                    <a:pt x="7565022" y="3225800"/>
                  </a:lnTo>
                  <a:lnTo>
                    <a:pt x="7572362" y="3213100"/>
                  </a:lnTo>
                  <a:lnTo>
                    <a:pt x="7591996" y="3213100"/>
                  </a:lnTo>
                  <a:lnTo>
                    <a:pt x="7601013" y="3200400"/>
                  </a:lnTo>
                  <a:lnTo>
                    <a:pt x="7643584" y="3213100"/>
                  </a:lnTo>
                  <a:lnTo>
                    <a:pt x="7650239" y="3225800"/>
                  </a:lnTo>
                  <a:lnTo>
                    <a:pt x="7672337" y="3225800"/>
                  </a:lnTo>
                  <a:lnTo>
                    <a:pt x="7655674" y="3238500"/>
                  </a:lnTo>
                  <a:lnTo>
                    <a:pt x="7682547" y="3238500"/>
                  </a:lnTo>
                  <a:lnTo>
                    <a:pt x="7681341" y="3225800"/>
                  </a:lnTo>
                  <a:lnTo>
                    <a:pt x="7718666" y="3225800"/>
                  </a:lnTo>
                  <a:lnTo>
                    <a:pt x="7727302" y="3238500"/>
                  </a:lnTo>
                  <a:lnTo>
                    <a:pt x="7733500" y="3251200"/>
                  </a:lnTo>
                  <a:lnTo>
                    <a:pt x="7733131" y="3263900"/>
                  </a:lnTo>
                  <a:lnTo>
                    <a:pt x="7739520" y="3251200"/>
                  </a:lnTo>
                  <a:lnTo>
                    <a:pt x="7745489" y="3263900"/>
                  </a:lnTo>
                  <a:lnTo>
                    <a:pt x="7769873" y="3263900"/>
                  </a:lnTo>
                  <a:lnTo>
                    <a:pt x="7752435" y="3276600"/>
                  </a:lnTo>
                  <a:lnTo>
                    <a:pt x="7719454" y="3276600"/>
                  </a:lnTo>
                  <a:lnTo>
                    <a:pt x="7701699" y="3289300"/>
                  </a:lnTo>
                  <a:lnTo>
                    <a:pt x="7694447" y="3289300"/>
                  </a:lnTo>
                  <a:lnTo>
                    <a:pt x="7710386" y="3314700"/>
                  </a:lnTo>
                  <a:lnTo>
                    <a:pt x="7755255" y="3314700"/>
                  </a:lnTo>
                  <a:lnTo>
                    <a:pt x="7758658" y="3302000"/>
                  </a:lnTo>
                  <a:lnTo>
                    <a:pt x="7762786" y="3302000"/>
                  </a:lnTo>
                  <a:lnTo>
                    <a:pt x="7768349" y="3289300"/>
                  </a:lnTo>
                  <a:lnTo>
                    <a:pt x="7776083" y="3289300"/>
                  </a:lnTo>
                  <a:lnTo>
                    <a:pt x="7796047" y="3302000"/>
                  </a:lnTo>
                  <a:lnTo>
                    <a:pt x="7809166" y="3302000"/>
                  </a:lnTo>
                  <a:lnTo>
                    <a:pt x="7811097" y="3289300"/>
                  </a:lnTo>
                  <a:lnTo>
                    <a:pt x="7826578" y="3289300"/>
                  </a:lnTo>
                  <a:lnTo>
                    <a:pt x="7832839" y="3276600"/>
                  </a:lnTo>
                  <a:lnTo>
                    <a:pt x="7836090" y="3276600"/>
                  </a:lnTo>
                  <a:lnTo>
                    <a:pt x="7834554" y="3263900"/>
                  </a:lnTo>
                  <a:lnTo>
                    <a:pt x="7857896" y="3263900"/>
                  </a:lnTo>
                  <a:lnTo>
                    <a:pt x="7865567" y="3276600"/>
                  </a:lnTo>
                  <a:lnTo>
                    <a:pt x="7877594" y="3289300"/>
                  </a:lnTo>
                  <a:lnTo>
                    <a:pt x="7896822" y="3276600"/>
                  </a:lnTo>
                  <a:lnTo>
                    <a:pt x="7894091" y="3263900"/>
                  </a:lnTo>
                  <a:lnTo>
                    <a:pt x="7907680" y="3263900"/>
                  </a:lnTo>
                  <a:lnTo>
                    <a:pt x="7924787" y="3276600"/>
                  </a:lnTo>
                  <a:lnTo>
                    <a:pt x="7926222" y="3263900"/>
                  </a:lnTo>
                  <a:lnTo>
                    <a:pt x="7948739" y="3263900"/>
                  </a:lnTo>
                  <a:lnTo>
                    <a:pt x="7949260" y="3251200"/>
                  </a:lnTo>
                  <a:lnTo>
                    <a:pt x="7941602" y="3238500"/>
                  </a:lnTo>
                  <a:lnTo>
                    <a:pt x="7933931" y="3225800"/>
                  </a:lnTo>
                  <a:lnTo>
                    <a:pt x="7922768" y="3238500"/>
                  </a:lnTo>
                  <a:lnTo>
                    <a:pt x="7914830" y="3225800"/>
                  </a:lnTo>
                  <a:lnTo>
                    <a:pt x="7898968" y="3225800"/>
                  </a:lnTo>
                  <a:lnTo>
                    <a:pt x="7906359" y="3238500"/>
                  </a:lnTo>
                  <a:lnTo>
                    <a:pt x="7899057" y="3238500"/>
                  </a:lnTo>
                  <a:lnTo>
                    <a:pt x="7898485" y="3225800"/>
                  </a:lnTo>
                  <a:lnTo>
                    <a:pt x="7897723" y="3225800"/>
                  </a:lnTo>
                  <a:lnTo>
                    <a:pt x="7892402" y="3238500"/>
                  </a:lnTo>
                  <a:lnTo>
                    <a:pt x="7879728" y="3238500"/>
                  </a:lnTo>
                  <a:lnTo>
                    <a:pt x="7877734" y="3225800"/>
                  </a:lnTo>
                  <a:lnTo>
                    <a:pt x="7882204" y="3225800"/>
                  </a:lnTo>
                  <a:lnTo>
                    <a:pt x="7884960" y="3213100"/>
                  </a:lnTo>
                  <a:lnTo>
                    <a:pt x="7888719" y="3213100"/>
                  </a:lnTo>
                  <a:lnTo>
                    <a:pt x="7896199" y="3225800"/>
                  </a:lnTo>
                  <a:lnTo>
                    <a:pt x="7892059" y="3213100"/>
                  </a:lnTo>
                  <a:lnTo>
                    <a:pt x="7888402" y="3200400"/>
                  </a:lnTo>
                  <a:lnTo>
                    <a:pt x="7886078" y="3187700"/>
                  </a:lnTo>
                  <a:lnTo>
                    <a:pt x="7902499" y="3187700"/>
                  </a:lnTo>
                  <a:lnTo>
                    <a:pt x="7897304" y="3162300"/>
                  </a:lnTo>
                  <a:lnTo>
                    <a:pt x="7905001" y="3162300"/>
                  </a:lnTo>
                  <a:lnTo>
                    <a:pt x="7912151" y="3149600"/>
                  </a:lnTo>
                  <a:lnTo>
                    <a:pt x="7918107" y="3136900"/>
                  </a:lnTo>
                  <a:lnTo>
                    <a:pt x="7922146" y="3136900"/>
                  </a:lnTo>
                  <a:lnTo>
                    <a:pt x="7928927" y="3124200"/>
                  </a:lnTo>
                  <a:lnTo>
                    <a:pt x="7940129" y="3111500"/>
                  </a:lnTo>
                  <a:lnTo>
                    <a:pt x="7951711" y="3098800"/>
                  </a:lnTo>
                  <a:lnTo>
                    <a:pt x="7964932" y="3098800"/>
                  </a:lnTo>
                  <a:lnTo>
                    <a:pt x="7973111" y="3086100"/>
                  </a:lnTo>
                  <a:lnTo>
                    <a:pt x="7981797" y="3073400"/>
                  </a:lnTo>
                  <a:lnTo>
                    <a:pt x="7988528" y="3073400"/>
                  </a:lnTo>
                  <a:lnTo>
                    <a:pt x="7989354" y="3048000"/>
                  </a:lnTo>
                  <a:lnTo>
                    <a:pt x="7996161" y="3035300"/>
                  </a:lnTo>
                  <a:lnTo>
                    <a:pt x="8007871" y="3035300"/>
                  </a:lnTo>
                  <a:lnTo>
                    <a:pt x="8023365" y="3009900"/>
                  </a:lnTo>
                  <a:lnTo>
                    <a:pt x="8033067" y="3009900"/>
                  </a:lnTo>
                  <a:lnTo>
                    <a:pt x="8033728" y="2971800"/>
                  </a:lnTo>
                  <a:lnTo>
                    <a:pt x="8047761" y="2971800"/>
                  </a:lnTo>
                  <a:lnTo>
                    <a:pt x="8052194" y="2959100"/>
                  </a:lnTo>
                  <a:lnTo>
                    <a:pt x="8057680" y="2959100"/>
                  </a:lnTo>
                  <a:lnTo>
                    <a:pt x="8074888" y="2946400"/>
                  </a:lnTo>
                  <a:lnTo>
                    <a:pt x="8083448" y="2933700"/>
                  </a:lnTo>
                  <a:lnTo>
                    <a:pt x="8110512" y="2933700"/>
                  </a:lnTo>
                  <a:lnTo>
                    <a:pt x="8117764" y="2946400"/>
                  </a:lnTo>
                  <a:lnTo>
                    <a:pt x="8131149" y="2933700"/>
                  </a:lnTo>
                  <a:lnTo>
                    <a:pt x="8165135" y="2933700"/>
                  </a:lnTo>
                  <a:lnTo>
                    <a:pt x="8168653" y="2921000"/>
                  </a:lnTo>
                  <a:lnTo>
                    <a:pt x="8198904" y="2921000"/>
                  </a:lnTo>
                  <a:lnTo>
                    <a:pt x="8198434" y="2933700"/>
                  </a:lnTo>
                  <a:lnTo>
                    <a:pt x="8203882" y="2933700"/>
                  </a:lnTo>
                  <a:lnTo>
                    <a:pt x="8213433" y="2921000"/>
                  </a:lnTo>
                  <a:lnTo>
                    <a:pt x="8212315" y="2933700"/>
                  </a:lnTo>
                  <a:lnTo>
                    <a:pt x="8211134" y="2933700"/>
                  </a:lnTo>
                  <a:lnTo>
                    <a:pt x="8211210" y="2946400"/>
                  </a:lnTo>
                  <a:lnTo>
                    <a:pt x="8230463" y="2946400"/>
                  </a:lnTo>
                  <a:lnTo>
                    <a:pt x="8235264" y="2933700"/>
                  </a:lnTo>
                  <a:lnTo>
                    <a:pt x="8238198" y="2933700"/>
                  </a:lnTo>
                  <a:lnTo>
                    <a:pt x="8241932" y="2921000"/>
                  </a:lnTo>
                  <a:lnTo>
                    <a:pt x="8259216" y="2908300"/>
                  </a:lnTo>
                  <a:lnTo>
                    <a:pt x="8261947" y="2921000"/>
                  </a:lnTo>
                  <a:lnTo>
                    <a:pt x="8264233" y="2933700"/>
                  </a:lnTo>
                  <a:lnTo>
                    <a:pt x="8263382" y="2933700"/>
                  </a:lnTo>
                  <a:lnTo>
                    <a:pt x="8256689" y="2946400"/>
                  </a:lnTo>
                  <a:lnTo>
                    <a:pt x="8263395" y="2946400"/>
                  </a:lnTo>
                  <a:lnTo>
                    <a:pt x="8257362" y="2959100"/>
                  </a:lnTo>
                  <a:lnTo>
                    <a:pt x="8254187" y="2959100"/>
                  </a:lnTo>
                  <a:lnTo>
                    <a:pt x="8247901" y="2971800"/>
                  </a:lnTo>
                  <a:lnTo>
                    <a:pt x="8247227" y="2971800"/>
                  </a:lnTo>
                  <a:lnTo>
                    <a:pt x="8246034" y="2984500"/>
                  </a:lnTo>
                  <a:lnTo>
                    <a:pt x="8239366" y="2984500"/>
                  </a:lnTo>
                  <a:lnTo>
                    <a:pt x="8236585" y="2997200"/>
                  </a:lnTo>
                  <a:lnTo>
                    <a:pt x="8236318" y="2997200"/>
                  </a:lnTo>
                  <a:lnTo>
                    <a:pt x="8241830" y="3022600"/>
                  </a:lnTo>
                  <a:lnTo>
                    <a:pt x="8229422" y="3048000"/>
                  </a:lnTo>
                  <a:lnTo>
                    <a:pt x="8236407" y="3048000"/>
                  </a:lnTo>
                  <a:lnTo>
                    <a:pt x="8236750" y="3035300"/>
                  </a:lnTo>
                  <a:lnTo>
                    <a:pt x="8250212" y="3035300"/>
                  </a:lnTo>
                  <a:lnTo>
                    <a:pt x="8254301" y="3022600"/>
                  </a:lnTo>
                  <a:lnTo>
                    <a:pt x="8264753" y="3022600"/>
                  </a:lnTo>
                  <a:lnTo>
                    <a:pt x="8268348" y="3035300"/>
                  </a:lnTo>
                  <a:lnTo>
                    <a:pt x="8267890" y="3035300"/>
                  </a:lnTo>
                  <a:lnTo>
                    <a:pt x="8266214" y="3048000"/>
                  </a:lnTo>
                  <a:lnTo>
                    <a:pt x="8259254" y="3048000"/>
                  </a:lnTo>
                  <a:lnTo>
                    <a:pt x="8258429" y="3060115"/>
                  </a:lnTo>
                  <a:lnTo>
                    <a:pt x="8258861" y="3060700"/>
                  </a:lnTo>
                  <a:lnTo>
                    <a:pt x="8258937" y="3073400"/>
                  </a:lnTo>
                  <a:lnTo>
                    <a:pt x="8253222" y="3073400"/>
                  </a:lnTo>
                  <a:lnTo>
                    <a:pt x="8251939" y="3086100"/>
                  </a:lnTo>
                  <a:lnTo>
                    <a:pt x="8261210" y="3086100"/>
                  </a:lnTo>
                  <a:lnTo>
                    <a:pt x="8269160" y="3060700"/>
                  </a:lnTo>
                  <a:lnTo>
                    <a:pt x="8272119" y="3073400"/>
                  </a:lnTo>
                  <a:lnTo>
                    <a:pt x="8276069" y="3060700"/>
                  </a:lnTo>
                  <a:lnTo>
                    <a:pt x="8276831" y="3060700"/>
                  </a:lnTo>
                  <a:lnTo>
                    <a:pt x="8283143" y="3073400"/>
                  </a:lnTo>
                  <a:lnTo>
                    <a:pt x="8286432" y="3060700"/>
                  </a:lnTo>
                  <a:lnTo>
                    <a:pt x="8287093" y="3060700"/>
                  </a:lnTo>
                  <a:lnTo>
                    <a:pt x="8292427" y="3073400"/>
                  </a:lnTo>
                  <a:lnTo>
                    <a:pt x="8294967" y="3060700"/>
                  </a:lnTo>
                  <a:lnTo>
                    <a:pt x="8297494" y="3048000"/>
                  </a:lnTo>
                  <a:lnTo>
                    <a:pt x="8307438" y="3035300"/>
                  </a:lnTo>
                  <a:lnTo>
                    <a:pt x="8319744" y="3022600"/>
                  </a:lnTo>
                  <a:lnTo>
                    <a:pt x="8331924" y="3009900"/>
                  </a:lnTo>
                  <a:lnTo>
                    <a:pt x="8344014" y="3009900"/>
                  </a:lnTo>
                  <a:lnTo>
                    <a:pt x="8337880" y="2997200"/>
                  </a:lnTo>
                  <a:lnTo>
                    <a:pt x="8351799" y="2997200"/>
                  </a:lnTo>
                  <a:lnTo>
                    <a:pt x="8352879" y="2984500"/>
                  </a:lnTo>
                  <a:lnTo>
                    <a:pt x="8359229" y="2984500"/>
                  </a:lnTo>
                  <a:lnTo>
                    <a:pt x="8357692" y="2971800"/>
                  </a:lnTo>
                  <a:lnTo>
                    <a:pt x="8360892" y="2984500"/>
                  </a:lnTo>
                  <a:lnTo>
                    <a:pt x="8366417" y="2984500"/>
                  </a:lnTo>
                  <a:lnTo>
                    <a:pt x="8365388" y="2971800"/>
                  </a:lnTo>
                  <a:lnTo>
                    <a:pt x="8373453" y="2971800"/>
                  </a:lnTo>
                  <a:lnTo>
                    <a:pt x="8374989" y="2959100"/>
                  </a:lnTo>
                  <a:lnTo>
                    <a:pt x="8377466" y="2959100"/>
                  </a:lnTo>
                  <a:lnTo>
                    <a:pt x="8384603" y="2946400"/>
                  </a:lnTo>
                  <a:lnTo>
                    <a:pt x="8390750" y="2946400"/>
                  </a:lnTo>
                  <a:lnTo>
                    <a:pt x="8411502" y="2959100"/>
                  </a:lnTo>
                  <a:lnTo>
                    <a:pt x="8405038" y="2946400"/>
                  </a:lnTo>
                  <a:lnTo>
                    <a:pt x="8407819" y="2946400"/>
                  </a:lnTo>
                  <a:lnTo>
                    <a:pt x="8415337" y="2933700"/>
                  </a:lnTo>
                  <a:lnTo>
                    <a:pt x="8420887" y="2946400"/>
                  </a:lnTo>
                  <a:lnTo>
                    <a:pt x="8418703" y="2946400"/>
                  </a:lnTo>
                  <a:lnTo>
                    <a:pt x="8418081" y="2959100"/>
                  </a:lnTo>
                  <a:lnTo>
                    <a:pt x="8431416" y="2959100"/>
                  </a:lnTo>
                  <a:lnTo>
                    <a:pt x="8429523" y="2946400"/>
                  </a:lnTo>
                  <a:lnTo>
                    <a:pt x="8446389" y="2946400"/>
                  </a:lnTo>
                  <a:lnTo>
                    <a:pt x="8445411" y="2933700"/>
                  </a:lnTo>
                  <a:lnTo>
                    <a:pt x="8429422" y="2933700"/>
                  </a:lnTo>
                  <a:lnTo>
                    <a:pt x="8423859" y="2921000"/>
                  </a:lnTo>
                  <a:lnTo>
                    <a:pt x="8433664" y="2895600"/>
                  </a:lnTo>
                  <a:lnTo>
                    <a:pt x="8435251" y="2895600"/>
                  </a:lnTo>
                  <a:lnTo>
                    <a:pt x="8432216" y="2882900"/>
                  </a:lnTo>
                  <a:lnTo>
                    <a:pt x="8428152" y="2870200"/>
                  </a:lnTo>
                  <a:lnTo>
                    <a:pt x="8447011" y="2857500"/>
                  </a:lnTo>
                  <a:lnTo>
                    <a:pt x="8443824" y="2857500"/>
                  </a:lnTo>
                  <a:lnTo>
                    <a:pt x="8438566" y="2844800"/>
                  </a:lnTo>
                  <a:lnTo>
                    <a:pt x="8440407" y="2832100"/>
                  </a:lnTo>
                  <a:lnTo>
                    <a:pt x="8449348" y="2832100"/>
                  </a:lnTo>
                  <a:lnTo>
                    <a:pt x="8460803" y="2819400"/>
                  </a:lnTo>
                  <a:lnTo>
                    <a:pt x="8485391" y="2819400"/>
                  </a:lnTo>
                  <a:lnTo>
                    <a:pt x="8493976" y="2806700"/>
                  </a:lnTo>
                  <a:lnTo>
                    <a:pt x="8525192" y="2806700"/>
                  </a:lnTo>
                  <a:lnTo>
                    <a:pt x="8529472" y="2819400"/>
                  </a:lnTo>
                  <a:lnTo>
                    <a:pt x="8533359" y="2819400"/>
                  </a:lnTo>
                  <a:lnTo>
                    <a:pt x="8562111" y="2832100"/>
                  </a:lnTo>
                  <a:lnTo>
                    <a:pt x="9278595" y="2832100"/>
                  </a:lnTo>
                  <a:lnTo>
                    <a:pt x="9289694" y="2819400"/>
                  </a:lnTo>
                  <a:lnTo>
                    <a:pt x="9317723" y="2806700"/>
                  </a:lnTo>
                  <a:lnTo>
                    <a:pt x="9379433" y="2806700"/>
                  </a:lnTo>
                  <a:lnTo>
                    <a:pt x="9379941" y="2819400"/>
                  </a:lnTo>
                  <a:lnTo>
                    <a:pt x="9404921" y="2819400"/>
                  </a:lnTo>
                  <a:lnTo>
                    <a:pt x="9408630" y="2832100"/>
                  </a:lnTo>
                  <a:lnTo>
                    <a:pt x="9438691" y="2832100"/>
                  </a:lnTo>
                  <a:lnTo>
                    <a:pt x="9440024" y="2844800"/>
                  </a:lnTo>
                  <a:lnTo>
                    <a:pt x="9447670" y="2844800"/>
                  </a:lnTo>
                  <a:lnTo>
                    <a:pt x="9447771" y="2832100"/>
                  </a:lnTo>
                  <a:lnTo>
                    <a:pt x="9444926" y="2832100"/>
                  </a:lnTo>
                  <a:lnTo>
                    <a:pt x="9443250" y="2819400"/>
                  </a:lnTo>
                  <a:lnTo>
                    <a:pt x="9461843" y="2819400"/>
                  </a:lnTo>
                  <a:lnTo>
                    <a:pt x="9461640" y="2806700"/>
                  </a:lnTo>
                  <a:lnTo>
                    <a:pt x="9462529" y="2806700"/>
                  </a:lnTo>
                  <a:lnTo>
                    <a:pt x="9464954" y="2794000"/>
                  </a:lnTo>
                  <a:lnTo>
                    <a:pt x="9473882" y="2794000"/>
                  </a:lnTo>
                  <a:lnTo>
                    <a:pt x="9475229" y="2781300"/>
                  </a:lnTo>
                  <a:lnTo>
                    <a:pt x="9471533" y="2781300"/>
                  </a:lnTo>
                  <a:lnTo>
                    <a:pt x="9469717" y="2768600"/>
                  </a:lnTo>
                  <a:lnTo>
                    <a:pt x="9470390" y="2768600"/>
                  </a:lnTo>
                  <a:lnTo>
                    <a:pt x="9466555" y="2755900"/>
                  </a:lnTo>
                  <a:lnTo>
                    <a:pt x="9465970" y="2768600"/>
                  </a:lnTo>
                  <a:lnTo>
                    <a:pt x="9460827" y="2768600"/>
                  </a:lnTo>
                  <a:lnTo>
                    <a:pt x="9459595" y="2755900"/>
                  </a:lnTo>
                  <a:lnTo>
                    <a:pt x="9451746" y="2755900"/>
                  </a:lnTo>
                  <a:lnTo>
                    <a:pt x="9451594" y="2743200"/>
                  </a:lnTo>
                  <a:lnTo>
                    <a:pt x="9453842" y="2743200"/>
                  </a:lnTo>
                  <a:lnTo>
                    <a:pt x="9458731" y="2730500"/>
                  </a:lnTo>
                  <a:lnTo>
                    <a:pt x="9457842" y="2730500"/>
                  </a:lnTo>
                  <a:lnTo>
                    <a:pt x="9457093" y="2717800"/>
                  </a:lnTo>
                  <a:lnTo>
                    <a:pt x="9446120" y="2717800"/>
                  </a:lnTo>
                  <a:lnTo>
                    <a:pt x="9422333" y="2679700"/>
                  </a:lnTo>
                  <a:lnTo>
                    <a:pt x="9417596" y="2641600"/>
                  </a:lnTo>
                  <a:lnTo>
                    <a:pt x="9415285" y="2628900"/>
                  </a:lnTo>
                  <a:lnTo>
                    <a:pt x="9412059" y="2616200"/>
                  </a:lnTo>
                  <a:lnTo>
                    <a:pt x="9407449" y="2603500"/>
                  </a:lnTo>
                  <a:lnTo>
                    <a:pt x="9400718" y="2590800"/>
                  </a:lnTo>
                  <a:lnTo>
                    <a:pt x="9395206" y="2578100"/>
                  </a:lnTo>
                  <a:lnTo>
                    <a:pt x="9389999" y="2565400"/>
                  </a:lnTo>
                  <a:lnTo>
                    <a:pt x="9386799" y="2558453"/>
                  </a:lnTo>
                  <a:lnTo>
                    <a:pt x="9387078" y="2565400"/>
                  </a:lnTo>
                  <a:lnTo>
                    <a:pt x="9375877" y="2565400"/>
                  </a:lnTo>
                  <a:lnTo>
                    <a:pt x="9373121" y="2578100"/>
                  </a:lnTo>
                  <a:lnTo>
                    <a:pt x="9357220" y="2578100"/>
                  </a:lnTo>
                  <a:lnTo>
                    <a:pt x="9351391" y="2565400"/>
                  </a:lnTo>
                  <a:lnTo>
                    <a:pt x="9348279" y="2552700"/>
                  </a:lnTo>
                  <a:lnTo>
                    <a:pt x="9334589" y="2552700"/>
                  </a:lnTo>
                  <a:lnTo>
                    <a:pt x="9331566" y="2540000"/>
                  </a:lnTo>
                  <a:lnTo>
                    <a:pt x="9329153" y="2540000"/>
                  </a:lnTo>
                  <a:lnTo>
                    <a:pt x="9328175" y="2527300"/>
                  </a:lnTo>
                  <a:lnTo>
                    <a:pt x="9328353" y="2527300"/>
                  </a:lnTo>
                  <a:lnTo>
                    <a:pt x="9331909" y="2514600"/>
                  </a:lnTo>
                  <a:lnTo>
                    <a:pt x="9328747" y="2514600"/>
                  </a:lnTo>
                  <a:lnTo>
                    <a:pt x="9338094" y="2501900"/>
                  </a:lnTo>
                  <a:lnTo>
                    <a:pt x="9335021" y="2501900"/>
                  </a:lnTo>
                  <a:lnTo>
                    <a:pt x="9338640" y="2491498"/>
                  </a:lnTo>
                  <a:lnTo>
                    <a:pt x="9338386" y="2489200"/>
                  </a:lnTo>
                  <a:lnTo>
                    <a:pt x="9333852" y="2501900"/>
                  </a:lnTo>
                  <a:lnTo>
                    <a:pt x="9313075" y="2501900"/>
                  </a:lnTo>
                  <a:lnTo>
                    <a:pt x="9315691" y="2489200"/>
                  </a:lnTo>
                  <a:lnTo>
                    <a:pt x="9316720" y="2489200"/>
                  </a:lnTo>
                  <a:lnTo>
                    <a:pt x="9318422" y="2476500"/>
                  </a:lnTo>
                  <a:lnTo>
                    <a:pt x="9332290" y="2476500"/>
                  </a:lnTo>
                  <a:lnTo>
                    <a:pt x="9333776" y="2489200"/>
                  </a:lnTo>
                  <a:lnTo>
                    <a:pt x="9338386" y="2489200"/>
                  </a:lnTo>
                  <a:lnTo>
                    <a:pt x="9339440" y="2489200"/>
                  </a:lnTo>
                  <a:lnTo>
                    <a:pt x="9338640" y="2491498"/>
                  </a:lnTo>
                  <a:lnTo>
                    <a:pt x="9339770" y="2501900"/>
                  </a:lnTo>
                  <a:lnTo>
                    <a:pt x="9351874" y="2501900"/>
                  </a:lnTo>
                  <a:lnTo>
                    <a:pt x="9355988" y="2514600"/>
                  </a:lnTo>
                  <a:lnTo>
                    <a:pt x="9361132" y="2501900"/>
                  </a:lnTo>
                  <a:lnTo>
                    <a:pt x="9365043" y="2501900"/>
                  </a:lnTo>
                  <a:lnTo>
                    <a:pt x="9367088" y="2514600"/>
                  </a:lnTo>
                  <a:lnTo>
                    <a:pt x="9373616" y="2514600"/>
                  </a:lnTo>
                  <a:lnTo>
                    <a:pt x="9373679" y="2501900"/>
                  </a:lnTo>
                  <a:lnTo>
                    <a:pt x="9383852" y="2514600"/>
                  </a:lnTo>
                  <a:lnTo>
                    <a:pt x="9396692" y="2514600"/>
                  </a:lnTo>
                  <a:lnTo>
                    <a:pt x="9398800" y="2527300"/>
                  </a:lnTo>
                  <a:lnTo>
                    <a:pt x="9400807" y="2527300"/>
                  </a:lnTo>
                  <a:lnTo>
                    <a:pt x="9397657" y="2514600"/>
                  </a:lnTo>
                  <a:lnTo>
                    <a:pt x="9398673" y="2514600"/>
                  </a:lnTo>
                  <a:lnTo>
                    <a:pt x="9400807" y="2527300"/>
                  </a:lnTo>
                  <a:lnTo>
                    <a:pt x="9401746" y="2527300"/>
                  </a:lnTo>
                  <a:lnTo>
                    <a:pt x="9408922" y="2514600"/>
                  </a:lnTo>
                  <a:lnTo>
                    <a:pt x="9403791" y="2514600"/>
                  </a:lnTo>
                  <a:lnTo>
                    <a:pt x="9406623" y="2501900"/>
                  </a:lnTo>
                  <a:lnTo>
                    <a:pt x="9414523" y="2501900"/>
                  </a:lnTo>
                  <a:lnTo>
                    <a:pt x="9414370" y="2514600"/>
                  </a:lnTo>
                  <a:lnTo>
                    <a:pt x="9418701" y="2514600"/>
                  </a:lnTo>
                  <a:lnTo>
                    <a:pt x="9423895" y="2501900"/>
                  </a:lnTo>
                  <a:lnTo>
                    <a:pt x="9429128" y="2501900"/>
                  </a:lnTo>
                  <a:lnTo>
                    <a:pt x="9434881" y="2489200"/>
                  </a:lnTo>
                  <a:lnTo>
                    <a:pt x="9459214" y="2489200"/>
                  </a:lnTo>
                  <a:lnTo>
                    <a:pt x="9462795" y="2476500"/>
                  </a:lnTo>
                  <a:lnTo>
                    <a:pt x="9468320" y="2476500"/>
                  </a:lnTo>
                  <a:lnTo>
                    <a:pt x="9473349" y="2463800"/>
                  </a:lnTo>
                  <a:lnTo>
                    <a:pt x="9477553" y="2463800"/>
                  </a:lnTo>
                  <a:lnTo>
                    <a:pt x="9481083" y="2451100"/>
                  </a:lnTo>
                  <a:lnTo>
                    <a:pt x="9488767" y="2451100"/>
                  </a:lnTo>
                  <a:lnTo>
                    <a:pt x="9489453" y="2438400"/>
                  </a:lnTo>
                  <a:lnTo>
                    <a:pt x="9489923" y="2438400"/>
                  </a:lnTo>
                  <a:lnTo>
                    <a:pt x="9490519" y="2451100"/>
                  </a:lnTo>
                  <a:lnTo>
                    <a:pt x="9491497" y="2451100"/>
                  </a:lnTo>
                  <a:lnTo>
                    <a:pt x="9492323" y="2438400"/>
                  </a:lnTo>
                  <a:lnTo>
                    <a:pt x="9502318" y="2438400"/>
                  </a:lnTo>
                  <a:lnTo>
                    <a:pt x="9505112" y="2425700"/>
                  </a:lnTo>
                  <a:lnTo>
                    <a:pt x="9508604" y="2425700"/>
                  </a:lnTo>
                  <a:lnTo>
                    <a:pt x="9508579" y="2438400"/>
                  </a:lnTo>
                  <a:lnTo>
                    <a:pt x="9508960" y="2425700"/>
                  </a:lnTo>
                  <a:lnTo>
                    <a:pt x="9515246" y="2425700"/>
                  </a:lnTo>
                  <a:lnTo>
                    <a:pt x="9515958" y="2413000"/>
                  </a:lnTo>
                  <a:lnTo>
                    <a:pt x="9517786" y="2413000"/>
                  </a:lnTo>
                  <a:lnTo>
                    <a:pt x="9517062" y="2400300"/>
                  </a:lnTo>
                  <a:lnTo>
                    <a:pt x="9519831" y="2400300"/>
                  </a:lnTo>
                  <a:lnTo>
                    <a:pt x="9520504" y="2387600"/>
                  </a:lnTo>
                  <a:lnTo>
                    <a:pt x="9526435" y="2387600"/>
                  </a:lnTo>
                  <a:lnTo>
                    <a:pt x="9531845" y="2374900"/>
                  </a:lnTo>
                  <a:lnTo>
                    <a:pt x="9530931" y="2374900"/>
                  </a:lnTo>
                  <a:lnTo>
                    <a:pt x="9526486" y="2362200"/>
                  </a:lnTo>
                  <a:lnTo>
                    <a:pt x="9529889" y="2362200"/>
                  </a:lnTo>
                  <a:lnTo>
                    <a:pt x="9528150" y="2349500"/>
                  </a:lnTo>
                  <a:lnTo>
                    <a:pt x="9524428" y="2349500"/>
                  </a:lnTo>
                  <a:lnTo>
                    <a:pt x="9523324" y="2362200"/>
                  </a:lnTo>
                  <a:lnTo>
                    <a:pt x="9522968" y="2349500"/>
                  </a:lnTo>
                  <a:lnTo>
                    <a:pt x="9522422" y="2349500"/>
                  </a:lnTo>
                  <a:lnTo>
                    <a:pt x="9521596" y="2362200"/>
                  </a:lnTo>
                  <a:lnTo>
                    <a:pt x="9519539" y="2362200"/>
                  </a:lnTo>
                  <a:lnTo>
                    <a:pt x="9519679" y="2349500"/>
                  </a:lnTo>
                  <a:lnTo>
                    <a:pt x="9512681" y="2349500"/>
                  </a:lnTo>
                  <a:lnTo>
                    <a:pt x="9510255" y="2336800"/>
                  </a:lnTo>
                  <a:lnTo>
                    <a:pt x="9503270" y="2336800"/>
                  </a:lnTo>
                  <a:lnTo>
                    <a:pt x="9503245" y="2324100"/>
                  </a:lnTo>
                  <a:lnTo>
                    <a:pt x="9500883" y="2324100"/>
                  </a:lnTo>
                  <a:lnTo>
                    <a:pt x="9499092" y="2311400"/>
                  </a:lnTo>
                  <a:lnTo>
                    <a:pt x="9498978" y="2298700"/>
                  </a:lnTo>
                  <a:lnTo>
                    <a:pt x="9500895" y="2298700"/>
                  </a:lnTo>
                  <a:lnTo>
                    <a:pt x="9498940" y="2286000"/>
                  </a:lnTo>
                  <a:lnTo>
                    <a:pt x="9504388" y="2286000"/>
                  </a:lnTo>
                  <a:lnTo>
                    <a:pt x="9504680" y="2273300"/>
                  </a:lnTo>
                  <a:lnTo>
                    <a:pt x="9505823" y="2273300"/>
                  </a:lnTo>
                  <a:lnTo>
                    <a:pt x="9505645" y="2276665"/>
                  </a:lnTo>
                  <a:lnTo>
                    <a:pt x="9506102" y="2273300"/>
                  </a:lnTo>
                  <a:lnTo>
                    <a:pt x="9511246" y="2273300"/>
                  </a:lnTo>
                  <a:lnTo>
                    <a:pt x="9512973" y="2286000"/>
                  </a:lnTo>
                  <a:lnTo>
                    <a:pt x="9524594" y="2286000"/>
                  </a:lnTo>
                  <a:lnTo>
                    <a:pt x="9530766" y="2273300"/>
                  </a:lnTo>
                  <a:lnTo>
                    <a:pt x="9531337" y="2273300"/>
                  </a:lnTo>
                  <a:lnTo>
                    <a:pt x="9530829" y="2260600"/>
                  </a:lnTo>
                  <a:lnTo>
                    <a:pt x="9539745" y="2260600"/>
                  </a:lnTo>
                  <a:lnTo>
                    <a:pt x="9538449" y="2247900"/>
                  </a:lnTo>
                  <a:lnTo>
                    <a:pt x="9543224" y="2247900"/>
                  </a:lnTo>
                  <a:lnTo>
                    <a:pt x="9543504" y="2260600"/>
                  </a:lnTo>
                  <a:lnTo>
                    <a:pt x="9543694" y="2260600"/>
                  </a:lnTo>
                  <a:lnTo>
                    <a:pt x="9544621" y="2273300"/>
                  </a:lnTo>
                  <a:lnTo>
                    <a:pt x="9563976" y="2273300"/>
                  </a:lnTo>
                  <a:lnTo>
                    <a:pt x="9564827" y="2260600"/>
                  </a:lnTo>
                  <a:lnTo>
                    <a:pt x="9570187" y="2260600"/>
                  </a:lnTo>
                  <a:lnTo>
                    <a:pt x="9570466" y="2247900"/>
                  </a:lnTo>
                  <a:lnTo>
                    <a:pt x="9575432" y="2247900"/>
                  </a:lnTo>
                  <a:lnTo>
                    <a:pt x="9574924" y="2235200"/>
                  </a:lnTo>
                  <a:lnTo>
                    <a:pt x="9582302" y="2235200"/>
                  </a:lnTo>
                  <a:lnTo>
                    <a:pt x="9578162" y="2247900"/>
                  </a:lnTo>
                  <a:lnTo>
                    <a:pt x="9581629" y="2247900"/>
                  </a:lnTo>
                  <a:lnTo>
                    <a:pt x="9580855" y="2260600"/>
                  </a:lnTo>
                  <a:lnTo>
                    <a:pt x="9580029" y="2273300"/>
                  </a:lnTo>
                  <a:lnTo>
                    <a:pt x="9579458" y="2286000"/>
                  </a:lnTo>
                  <a:lnTo>
                    <a:pt x="9569602" y="2286000"/>
                  </a:lnTo>
                  <a:lnTo>
                    <a:pt x="9567989" y="2298700"/>
                  </a:lnTo>
                  <a:lnTo>
                    <a:pt x="9558299" y="2298700"/>
                  </a:lnTo>
                  <a:lnTo>
                    <a:pt x="9557601" y="2311400"/>
                  </a:lnTo>
                  <a:lnTo>
                    <a:pt x="9559315" y="2311400"/>
                  </a:lnTo>
                  <a:lnTo>
                    <a:pt x="9563798" y="2324100"/>
                  </a:lnTo>
                  <a:lnTo>
                    <a:pt x="9568396" y="2324100"/>
                  </a:lnTo>
                  <a:lnTo>
                    <a:pt x="9566288" y="2336800"/>
                  </a:lnTo>
                  <a:lnTo>
                    <a:pt x="9570275" y="2336800"/>
                  </a:lnTo>
                  <a:lnTo>
                    <a:pt x="9573006" y="2324100"/>
                  </a:lnTo>
                  <a:lnTo>
                    <a:pt x="9572117" y="2336800"/>
                  </a:lnTo>
                  <a:lnTo>
                    <a:pt x="9584957" y="2336800"/>
                  </a:lnTo>
                  <a:lnTo>
                    <a:pt x="9585833" y="2349500"/>
                  </a:lnTo>
                  <a:lnTo>
                    <a:pt x="9583674" y="2349500"/>
                  </a:lnTo>
                  <a:lnTo>
                    <a:pt x="9583877" y="2362200"/>
                  </a:lnTo>
                  <a:lnTo>
                    <a:pt x="9582048" y="2362200"/>
                  </a:lnTo>
                  <a:lnTo>
                    <a:pt x="9581896" y="2374900"/>
                  </a:lnTo>
                  <a:lnTo>
                    <a:pt x="9589071" y="2374900"/>
                  </a:lnTo>
                  <a:lnTo>
                    <a:pt x="9589465" y="2387600"/>
                  </a:lnTo>
                  <a:lnTo>
                    <a:pt x="9592272" y="2387600"/>
                  </a:lnTo>
                  <a:lnTo>
                    <a:pt x="9594215" y="2374900"/>
                  </a:lnTo>
                  <a:lnTo>
                    <a:pt x="9595790" y="2387600"/>
                  </a:lnTo>
                  <a:lnTo>
                    <a:pt x="9598622" y="2387600"/>
                  </a:lnTo>
                  <a:lnTo>
                    <a:pt x="9599447" y="2374900"/>
                  </a:lnTo>
                  <a:lnTo>
                    <a:pt x="9600882" y="2374900"/>
                  </a:lnTo>
                  <a:lnTo>
                    <a:pt x="9603283" y="2387600"/>
                  </a:lnTo>
                  <a:lnTo>
                    <a:pt x="9601517" y="2374900"/>
                  </a:lnTo>
                  <a:lnTo>
                    <a:pt x="9608185" y="2374900"/>
                  </a:lnTo>
                  <a:lnTo>
                    <a:pt x="9610712" y="2387600"/>
                  </a:lnTo>
                  <a:lnTo>
                    <a:pt x="9612008" y="2387600"/>
                  </a:lnTo>
                  <a:lnTo>
                    <a:pt x="9613240" y="2374900"/>
                  </a:lnTo>
                  <a:lnTo>
                    <a:pt x="9615970" y="2387600"/>
                  </a:lnTo>
                  <a:lnTo>
                    <a:pt x="9617227" y="2374900"/>
                  </a:lnTo>
                  <a:lnTo>
                    <a:pt x="9617710" y="2374900"/>
                  </a:lnTo>
                  <a:lnTo>
                    <a:pt x="9618231" y="2387600"/>
                  </a:lnTo>
                  <a:lnTo>
                    <a:pt x="9618866" y="2374900"/>
                  </a:lnTo>
                  <a:lnTo>
                    <a:pt x="9618866" y="2387600"/>
                  </a:lnTo>
                  <a:lnTo>
                    <a:pt x="9619983" y="2387600"/>
                  </a:lnTo>
                  <a:lnTo>
                    <a:pt x="9619945" y="2374900"/>
                  </a:lnTo>
                  <a:lnTo>
                    <a:pt x="9625940" y="2374900"/>
                  </a:lnTo>
                  <a:lnTo>
                    <a:pt x="9625940" y="2387600"/>
                  </a:lnTo>
                  <a:lnTo>
                    <a:pt x="9627768" y="2387600"/>
                  </a:lnTo>
                  <a:lnTo>
                    <a:pt x="9627832" y="2374900"/>
                  </a:lnTo>
                  <a:lnTo>
                    <a:pt x="9627883" y="2377351"/>
                  </a:lnTo>
                  <a:lnTo>
                    <a:pt x="9627908" y="2374900"/>
                  </a:lnTo>
                  <a:lnTo>
                    <a:pt x="9627972" y="2381821"/>
                  </a:lnTo>
                  <a:lnTo>
                    <a:pt x="9628086" y="2387600"/>
                  </a:lnTo>
                  <a:lnTo>
                    <a:pt x="9628403" y="2387600"/>
                  </a:lnTo>
                  <a:lnTo>
                    <a:pt x="9628962" y="2374900"/>
                  </a:lnTo>
                  <a:lnTo>
                    <a:pt x="9629750" y="2387600"/>
                  </a:lnTo>
                  <a:lnTo>
                    <a:pt x="9630359" y="2387600"/>
                  </a:lnTo>
                  <a:lnTo>
                    <a:pt x="9631566" y="2374900"/>
                  </a:lnTo>
                  <a:lnTo>
                    <a:pt x="9658642" y="2374900"/>
                  </a:lnTo>
                  <a:lnTo>
                    <a:pt x="9660344" y="2362200"/>
                  </a:lnTo>
                  <a:lnTo>
                    <a:pt x="9670301" y="2362200"/>
                  </a:lnTo>
                  <a:lnTo>
                    <a:pt x="9671240" y="2349500"/>
                  </a:lnTo>
                  <a:lnTo>
                    <a:pt x="9672879" y="2349500"/>
                  </a:lnTo>
                  <a:lnTo>
                    <a:pt x="9675825" y="2349500"/>
                  </a:lnTo>
                  <a:lnTo>
                    <a:pt x="9683534" y="2349500"/>
                  </a:lnTo>
                  <a:lnTo>
                    <a:pt x="9683928" y="2349500"/>
                  </a:lnTo>
                  <a:lnTo>
                    <a:pt x="9683623" y="2353145"/>
                  </a:lnTo>
                  <a:lnTo>
                    <a:pt x="9683852" y="2362200"/>
                  </a:lnTo>
                  <a:lnTo>
                    <a:pt x="9703346" y="2362200"/>
                  </a:lnTo>
                  <a:lnTo>
                    <a:pt x="9710915" y="2374900"/>
                  </a:lnTo>
                  <a:lnTo>
                    <a:pt x="9735299" y="2374900"/>
                  </a:lnTo>
                  <a:lnTo>
                    <a:pt x="9741611" y="2387600"/>
                  </a:lnTo>
                  <a:lnTo>
                    <a:pt x="9744735" y="2387600"/>
                  </a:lnTo>
                  <a:lnTo>
                    <a:pt x="9745027" y="2400300"/>
                  </a:lnTo>
                  <a:lnTo>
                    <a:pt x="9744443" y="2400300"/>
                  </a:lnTo>
                  <a:lnTo>
                    <a:pt x="9744888" y="2403424"/>
                  </a:lnTo>
                  <a:lnTo>
                    <a:pt x="9745091" y="2400300"/>
                  </a:lnTo>
                  <a:lnTo>
                    <a:pt x="9749396" y="2400300"/>
                  </a:lnTo>
                  <a:lnTo>
                    <a:pt x="9746221" y="2413000"/>
                  </a:lnTo>
                  <a:lnTo>
                    <a:pt x="9749752" y="2413000"/>
                  </a:lnTo>
                  <a:lnTo>
                    <a:pt x="9758604" y="2425700"/>
                  </a:lnTo>
                  <a:lnTo>
                    <a:pt x="9752305" y="2425700"/>
                  </a:lnTo>
                  <a:lnTo>
                    <a:pt x="9751758" y="2438400"/>
                  </a:lnTo>
                  <a:lnTo>
                    <a:pt x="9746971" y="2438400"/>
                  </a:lnTo>
                  <a:lnTo>
                    <a:pt x="9746450" y="2451100"/>
                  </a:lnTo>
                  <a:lnTo>
                    <a:pt x="9761855" y="2451100"/>
                  </a:lnTo>
                  <a:lnTo>
                    <a:pt x="9761156" y="2463800"/>
                  </a:lnTo>
                  <a:lnTo>
                    <a:pt x="9773514" y="2463800"/>
                  </a:lnTo>
                  <a:lnTo>
                    <a:pt x="9778111" y="2476500"/>
                  </a:lnTo>
                  <a:lnTo>
                    <a:pt x="9775190" y="2463800"/>
                  </a:lnTo>
                  <a:lnTo>
                    <a:pt x="9780460" y="2463800"/>
                  </a:lnTo>
                  <a:lnTo>
                    <a:pt x="9779952" y="2476500"/>
                  </a:lnTo>
                  <a:lnTo>
                    <a:pt x="9824123" y="2476500"/>
                  </a:lnTo>
                  <a:lnTo>
                    <a:pt x="9824987" y="2489200"/>
                  </a:lnTo>
                  <a:lnTo>
                    <a:pt x="9840671" y="2489200"/>
                  </a:lnTo>
                  <a:lnTo>
                    <a:pt x="9841484" y="2501900"/>
                  </a:lnTo>
                  <a:lnTo>
                    <a:pt x="9855835" y="2501900"/>
                  </a:lnTo>
                  <a:lnTo>
                    <a:pt x="9860636" y="2514600"/>
                  </a:lnTo>
                  <a:lnTo>
                    <a:pt x="9864420" y="2514600"/>
                  </a:lnTo>
                  <a:lnTo>
                    <a:pt x="9864103" y="2527300"/>
                  </a:lnTo>
                  <a:lnTo>
                    <a:pt x="9875228" y="2527300"/>
                  </a:lnTo>
                  <a:lnTo>
                    <a:pt x="9877793" y="2540000"/>
                  </a:lnTo>
                  <a:lnTo>
                    <a:pt x="9902495" y="2540000"/>
                  </a:lnTo>
                  <a:lnTo>
                    <a:pt x="9902888" y="2527300"/>
                  </a:lnTo>
                  <a:lnTo>
                    <a:pt x="9906749" y="2527300"/>
                  </a:lnTo>
                  <a:lnTo>
                    <a:pt x="9905657" y="2540000"/>
                  </a:lnTo>
                  <a:lnTo>
                    <a:pt x="9905848" y="2540000"/>
                  </a:lnTo>
                  <a:lnTo>
                    <a:pt x="9906419" y="2552700"/>
                  </a:lnTo>
                  <a:lnTo>
                    <a:pt x="9908870" y="2540000"/>
                  </a:lnTo>
                  <a:lnTo>
                    <a:pt x="9910267" y="2540000"/>
                  </a:lnTo>
                  <a:lnTo>
                    <a:pt x="9913302" y="2552700"/>
                  </a:lnTo>
                  <a:lnTo>
                    <a:pt x="9933419" y="2552700"/>
                  </a:lnTo>
                  <a:lnTo>
                    <a:pt x="9933457" y="2540000"/>
                  </a:lnTo>
                  <a:lnTo>
                    <a:pt x="9938626" y="2540000"/>
                  </a:lnTo>
                  <a:lnTo>
                    <a:pt x="9941979" y="2540000"/>
                  </a:lnTo>
                  <a:lnTo>
                    <a:pt x="9940201" y="2528633"/>
                  </a:lnTo>
                  <a:lnTo>
                    <a:pt x="9940379" y="2527300"/>
                  </a:lnTo>
                  <a:lnTo>
                    <a:pt x="9939985" y="2527300"/>
                  </a:lnTo>
                  <a:lnTo>
                    <a:pt x="9939668" y="2514600"/>
                  </a:lnTo>
                  <a:lnTo>
                    <a:pt x="9944583" y="2514600"/>
                  </a:lnTo>
                  <a:lnTo>
                    <a:pt x="9946907" y="2527300"/>
                  </a:lnTo>
                  <a:lnTo>
                    <a:pt x="9970833" y="2527300"/>
                  </a:lnTo>
                  <a:lnTo>
                    <a:pt x="9966985" y="2514600"/>
                  </a:lnTo>
                  <a:lnTo>
                    <a:pt x="9964445" y="2514600"/>
                  </a:lnTo>
                  <a:lnTo>
                    <a:pt x="9965525" y="2501900"/>
                  </a:lnTo>
                  <a:lnTo>
                    <a:pt x="9963404" y="2501900"/>
                  </a:lnTo>
                  <a:lnTo>
                    <a:pt x="9962121" y="2514600"/>
                  </a:lnTo>
                  <a:lnTo>
                    <a:pt x="9962134" y="2501900"/>
                  </a:lnTo>
                  <a:lnTo>
                    <a:pt x="9939553" y="2501900"/>
                  </a:lnTo>
                  <a:lnTo>
                    <a:pt x="9939553" y="2514600"/>
                  </a:lnTo>
                  <a:lnTo>
                    <a:pt x="9938804" y="2527300"/>
                  </a:lnTo>
                  <a:lnTo>
                    <a:pt x="9936937" y="2514600"/>
                  </a:lnTo>
                  <a:lnTo>
                    <a:pt x="9939553" y="2514600"/>
                  </a:lnTo>
                  <a:lnTo>
                    <a:pt x="9939553" y="2501900"/>
                  </a:lnTo>
                  <a:lnTo>
                    <a:pt x="9936251" y="2501900"/>
                  </a:lnTo>
                  <a:lnTo>
                    <a:pt x="9936251" y="2514600"/>
                  </a:lnTo>
                  <a:lnTo>
                    <a:pt x="9935604" y="2527300"/>
                  </a:lnTo>
                  <a:lnTo>
                    <a:pt x="9934804" y="2527300"/>
                  </a:lnTo>
                  <a:lnTo>
                    <a:pt x="9934511" y="2514600"/>
                  </a:lnTo>
                  <a:lnTo>
                    <a:pt x="9936251" y="2514600"/>
                  </a:lnTo>
                  <a:lnTo>
                    <a:pt x="9936251" y="2501900"/>
                  </a:lnTo>
                  <a:lnTo>
                    <a:pt x="9935642" y="2501900"/>
                  </a:lnTo>
                  <a:lnTo>
                    <a:pt x="9936315" y="2489200"/>
                  </a:lnTo>
                  <a:lnTo>
                    <a:pt x="9937839" y="2489200"/>
                  </a:lnTo>
                  <a:lnTo>
                    <a:pt x="9936848" y="2476500"/>
                  </a:lnTo>
                  <a:lnTo>
                    <a:pt x="9937559" y="2476500"/>
                  </a:lnTo>
                  <a:lnTo>
                    <a:pt x="9936023" y="2463800"/>
                  </a:lnTo>
                  <a:lnTo>
                    <a:pt x="9936277" y="2476500"/>
                  </a:lnTo>
                  <a:lnTo>
                    <a:pt x="9935273" y="2463800"/>
                  </a:lnTo>
                  <a:lnTo>
                    <a:pt x="9936023" y="2463800"/>
                  </a:lnTo>
                  <a:lnTo>
                    <a:pt x="9953473" y="2463800"/>
                  </a:lnTo>
                  <a:lnTo>
                    <a:pt x="9955060" y="2451100"/>
                  </a:lnTo>
                  <a:lnTo>
                    <a:pt x="9973412" y="2451100"/>
                  </a:lnTo>
                  <a:lnTo>
                    <a:pt x="9974123" y="2438400"/>
                  </a:lnTo>
                  <a:lnTo>
                    <a:pt x="9979558" y="2438400"/>
                  </a:lnTo>
                  <a:lnTo>
                    <a:pt x="9983826" y="2425700"/>
                  </a:lnTo>
                  <a:lnTo>
                    <a:pt x="9979723" y="2425700"/>
                  </a:lnTo>
                  <a:lnTo>
                    <a:pt x="9976561" y="2413000"/>
                  </a:lnTo>
                  <a:lnTo>
                    <a:pt x="9974974" y="2413000"/>
                  </a:lnTo>
                  <a:lnTo>
                    <a:pt x="9976320" y="2400300"/>
                  </a:lnTo>
                  <a:lnTo>
                    <a:pt x="9976053" y="2400300"/>
                  </a:lnTo>
                  <a:lnTo>
                    <a:pt x="9977704" y="2387600"/>
                  </a:lnTo>
                  <a:lnTo>
                    <a:pt x="9974618" y="2400300"/>
                  </a:lnTo>
                  <a:lnTo>
                    <a:pt x="9974174" y="2387600"/>
                  </a:lnTo>
                  <a:lnTo>
                    <a:pt x="9974948" y="2387600"/>
                  </a:lnTo>
                  <a:lnTo>
                    <a:pt x="9976790" y="2374900"/>
                  </a:lnTo>
                  <a:lnTo>
                    <a:pt x="9974847" y="2374900"/>
                  </a:lnTo>
                  <a:lnTo>
                    <a:pt x="9964953" y="2387600"/>
                  </a:lnTo>
                  <a:lnTo>
                    <a:pt x="9961880" y="2374900"/>
                  </a:lnTo>
                  <a:lnTo>
                    <a:pt x="9968611" y="2374900"/>
                  </a:lnTo>
                  <a:lnTo>
                    <a:pt x="9967976" y="2362200"/>
                  </a:lnTo>
                  <a:lnTo>
                    <a:pt x="9962159" y="2362200"/>
                  </a:lnTo>
                  <a:lnTo>
                    <a:pt x="9962553" y="2349500"/>
                  </a:lnTo>
                  <a:lnTo>
                    <a:pt x="9946449" y="2349500"/>
                  </a:lnTo>
                  <a:lnTo>
                    <a:pt x="9947338" y="2336800"/>
                  </a:lnTo>
                  <a:lnTo>
                    <a:pt x="9969919" y="2336800"/>
                  </a:lnTo>
                  <a:lnTo>
                    <a:pt x="9969957" y="2349500"/>
                  </a:lnTo>
                  <a:lnTo>
                    <a:pt x="9974110" y="2349500"/>
                  </a:lnTo>
                  <a:lnTo>
                    <a:pt x="9972357" y="2362200"/>
                  </a:lnTo>
                  <a:lnTo>
                    <a:pt x="9981133" y="2362200"/>
                  </a:lnTo>
                  <a:lnTo>
                    <a:pt x="9980536" y="2368410"/>
                  </a:lnTo>
                  <a:lnTo>
                    <a:pt x="9981794" y="2362200"/>
                  </a:lnTo>
                  <a:lnTo>
                    <a:pt x="9982632" y="2362200"/>
                  </a:lnTo>
                  <a:lnTo>
                    <a:pt x="9981921" y="2374900"/>
                  </a:lnTo>
                  <a:lnTo>
                    <a:pt x="9988334" y="2374900"/>
                  </a:lnTo>
                  <a:lnTo>
                    <a:pt x="9987509" y="2362200"/>
                  </a:lnTo>
                  <a:lnTo>
                    <a:pt x="9989375" y="2362200"/>
                  </a:lnTo>
                  <a:lnTo>
                    <a:pt x="9988334" y="2374900"/>
                  </a:lnTo>
                  <a:lnTo>
                    <a:pt x="9991065" y="2374900"/>
                  </a:lnTo>
                  <a:lnTo>
                    <a:pt x="9989934" y="2362200"/>
                  </a:lnTo>
                  <a:lnTo>
                    <a:pt x="9991941" y="2362200"/>
                  </a:lnTo>
                  <a:lnTo>
                    <a:pt x="9991065" y="2374900"/>
                  </a:lnTo>
                  <a:lnTo>
                    <a:pt x="9992804" y="2374900"/>
                  </a:lnTo>
                  <a:lnTo>
                    <a:pt x="9992703" y="2362200"/>
                  </a:lnTo>
                  <a:lnTo>
                    <a:pt x="9995319" y="2362200"/>
                  </a:lnTo>
                  <a:lnTo>
                    <a:pt x="9992804" y="2374900"/>
                  </a:lnTo>
                  <a:lnTo>
                    <a:pt x="9994100" y="2374900"/>
                  </a:lnTo>
                  <a:lnTo>
                    <a:pt x="9998253" y="2362200"/>
                  </a:lnTo>
                  <a:lnTo>
                    <a:pt x="10043427" y="2362200"/>
                  </a:lnTo>
                  <a:lnTo>
                    <a:pt x="10046017" y="2374900"/>
                  </a:lnTo>
                  <a:lnTo>
                    <a:pt x="10046830" y="2374900"/>
                  </a:lnTo>
                  <a:lnTo>
                    <a:pt x="10047097" y="2362200"/>
                  </a:lnTo>
                  <a:lnTo>
                    <a:pt x="10050475" y="2362200"/>
                  </a:lnTo>
                  <a:lnTo>
                    <a:pt x="10051720" y="2349500"/>
                  </a:lnTo>
                  <a:lnTo>
                    <a:pt x="10042715" y="2349500"/>
                  </a:lnTo>
                  <a:lnTo>
                    <a:pt x="10042207" y="2336800"/>
                  </a:lnTo>
                  <a:lnTo>
                    <a:pt x="10058108" y="2336800"/>
                  </a:lnTo>
                  <a:lnTo>
                    <a:pt x="10057968" y="2349500"/>
                  </a:lnTo>
                  <a:lnTo>
                    <a:pt x="10058286" y="2349500"/>
                  </a:lnTo>
                  <a:lnTo>
                    <a:pt x="10058489" y="2336800"/>
                  </a:lnTo>
                  <a:lnTo>
                    <a:pt x="10058997" y="2336800"/>
                  </a:lnTo>
                  <a:lnTo>
                    <a:pt x="10058794" y="2349500"/>
                  </a:lnTo>
                  <a:lnTo>
                    <a:pt x="10078263" y="2349500"/>
                  </a:lnTo>
                  <a:lnTo>
                    <a:pt x="10077425" y="2336800"/>
                  </a:lnTo>
                  <a:lnTo>
                    <a:pt x="10078860" y="2336800"/>
                  </a:lnTo>
                  <a:lnTo>
                    <a:pt x="10079584" y="2324100"/>
                  </a:lnTo>
                  <a:lnTo>
                    <a:pt x="10080485" y="2311400"/>
                  </a:lnTo>
                  <a:lnTo>
                    <a:pt x="10079241" y="2311400"/>
                  </a:lnTo>
                  <a:lnTo>
                    <a:pt x="10079698" y="2298700"/>
                  </a:lnTo>
                  <a:lnTo>
                    <a:pt x="10094455" y="2298700"/>
                  </a:lnTo>
                  <a:lnTo>
                    <a:pt x="10095217" y="2286000"/>
                  </a:lnTo>
                  <a:lnTo>
                    <a:pt x="10108120" y="2286000"/>
                  </a:lnTo>
                  <a:lnTo>
                    <a:pt x="10107905" y="2273300"/>
                  </a:lnTo>
                  <a:lnTo>
                    <a:pt x="10108425" y="2273300"/>
                  </a:lnTo>
                  <a:lnTo>
                    <a:pt x="10109352" y="2286000"/>
                  </a:lnTo>
                  <a:lnTo>
                    <a:pt x="10109987" y="2286000"/>
                  </a:lnTo>
                  <a:lnTo>
                    <a:pt x="10111410" y="2273300"/>
                  </a:lnTo>
                  <a:lnTo>
                    <a:pt x="10116871" y="2273300"/>
                  </a:lnTo>
                  <a:lnTo>
                    <a:pt x="10116998" y="2286000"/>
                  </a:lnTo>
                  <a:lnTo>
                    <a:pt x="10128656" y="2286000"/>
                  </a:lnTo>
                  <a:lnTo>
                    <a:pt x="10128987" y="2273300"/>
                  </a:lnTo>
                  <a:lnTo>
                    <a:pt x="10129723" y="2273300"/>
                  </a:lnTo>
                  <a:close/>
                </a:path>
              </a:pathLst>
            </a:custGeom>
            <a:solidFill>
              <a:srgbClr val="E6E7E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2" name="object 1952"/>
            <p:cNvSpPr/>
            <p:nvPr/>
          </p:nvSpPr>
          <p:spPr>
            <a:xfrm>
              <a:off x="507987" y="2900159"/>
              <a:ext cx="9765030" cy="1909445"/>
            </a:xfrm>
            <a:custGeom>
              <a:avLst/>
              <a:gdLst/>
              <a:ahLst/>
              <a:cxnLst/>
              <a:rect l="l" t="t" r="r" b="b"/>
              <a:pathLst>
                <a:path w="9765030" h="1909445">
                  <a:moveTo>
                    <a:pt x="1308" y="1013498"/>
                  </a:moveTo>
                  <a:lnTo>
                    <a:pt x="1181" y="1013637"/>
                  </a:lnTo>
                  <a:lnTo>
                    <a:pt x="749" y="1014374"/>
                  </a:lnTo>
                  <a:lnTo>
                    <a:pt x="0" y="1015796"/>
                  </a:lnTo>
                  <a:lnTo>
                    <a:pt x="825" y="1014272"/>
                  </a:lnTo>
                  <a:lnTo>
                    <a:pt x="1308" y="1013498"/>
                  </a:lnTo>
                  <a:close/>
                </a:path>
                <a:path w="9765030" h="1909445">
                  <a:moveTo>
                    <a:pt x="1981" y="1013396"/>
                  </a:moveTo>
                  <a:lnTo>
                    <a:pt x="1689" y="1013396"/>
                  </a:lnTo>
                  <a:lnTo>
                    <a:pt x="1549" y="1013409"/>
                  </a:lnTo>
                  <a:lnTo>
                    <a:pt x="1689" y="1013434"/>
                  </a:lnTo>
                  <a:lnTo>
                    <a:pt x="1841" y="1013421"/>
                  </a:lnTo>
                  <a:lnTo>
                    <a:pt x="1981" y="1013396"/>
                  </a:lnTo>
                  <a:close/>
                </a:path>
                <a:path w="9765030" h="1909445">
                  <a:moveTo>
                    <a:pt x="3238" y="1012888"/>
                  </a:moveTo>
                  <a:lnTo>
                    <a:pt x="3073" y="1012888"/>
                  </a:lnTo>
                  <a:lnTo>
                    <a:pt x="3200" y="1012939"/>
                  </a:lnTo>
                  <a:close/>
                </a:path>
                <a:path w="9765030" h="1909445">
                  <a:moveTo>
                    <a:pt x="31711" y="986472"/>
                  </a:moveTo>
                  <a:lnTo>
                    <a:pt x="31572" y="986650"/>
                  </a:lnTo>
                  <a:lnTo>
                    <a:pt x="31242" y="986955"/>
                  </a:lnTo>
                  <a:lnTo>
                    <a:pt x="31432" y="986853"/>
                  </a:lnTo>
                  <a:lnTo>
                    <a:pt x="31584" y="986675"/>
                  </a:lnTo>
                  <a:lnTo>
                    <a:pt x="31711" y="986472"/>
                  </a:lnTo>
                  <a:close/>
                </a:path>
                <a:path w="9765030" h="1909445">
                  <a:moveTo>
                    <a:pt x="34467" y="985088"/>
                  </a:moveTo>
                  <a:lnTo>
                    <a:pt x="34328" y="985012"/>
                  </a:lnTo>
                  <a:lnTo>
                    <a:pt x="34467" y="985088"/>
                  </a:lnTo>
                  <a:close/>
                </a:path>
                <a:path w="9765030" h="1909445">
                  <a:moveTo>
                    <a:pt x="34785" y="985418"/>
                  </a:moveTo>
                  <a:close/>
                </a:path>
                <a:path w="9765030" h="1909445">
                  <a:moveTo>
                    <a:pt x="36029" y="984275"/>
                  </a:moveTo>
                  <a:lnTo>
                    <a:pt x="35928" y="984516"/>
                  </a:lnTo>
                  <a:lnTo>
                    <a:pt x="35826" y="984745"/>
                  </a:lnTo>
                  <a:lnTo>
                    <a:pt x="35737" y="984961"/>
                  </a:lnTo>
                  <a:lnTo>
                    <a:pt x="35890" y="984961"/>
                  </a:lnTo>
                  <a:lnTo>
                    <a:pt x="35966" y="984631"/>
                  </a:lnTo>
                  <a:lnTo>
                    <a:pt x="36029" y="984275"/>
                  </a:lnTo>
                  <a:close/>
                </a:path>
                <a:path w="9765030" h="1909445">
                  <a:moveTo>
                    <a:pt x="37007" y="982535"/>
                  </a:moveTo>
                  <a:lnTo>
                    <a:pt x="36855" y="982738"/>
                  </a:lnTo>
                  <a:lnTo>
                    <a:pt x="36715" y="982954"/>
                  </a:lnTo>
                  <a:lnTo>
                    <a:pt x="36576" y="983183"/>
                  </a:lnTo>
                  <a:lnTo>
                    <a:pt x="36741" y="982980"/>
                  </a:lnTo>
                  <a:lnTo>
                    <a:pt x="36893" y="982764"/>
                  </a:lnTo>
                  <a:lnTo>
                    <a:pt x="37007" y="982535"/>
                  </a:lnTo>
                  <a:close/>
                </a:path>
                <a:path w="9765030" h="1909445">
                  <a:moveTo>
                    <a:pt x="43307" y="1008087"/>
                  </a:moveTo>
                  <a:lnTo>
                    <a:pt x="43256" y="1007922"/>
                  </a:lnTo>
                  <a:lnTo>
                    <a:pt x="43218" y="1007757"/>
                  </a:lnTo>
                  <a:lnTo>
                    <a:pt x="43192" y="1007592"/>
                  </a:lnTo>
                  <a:lnTo>
                    <a:pt x="43192" y="1007745"/>
                  </a:lnTo>
                  <a:lnTo>
                    <a:pt x="43230" y="1007897"/>
                  </a:lnTo>
                  <a:lnTo>
                    <a:pt x="43307" y="1008087"/>
                  </a:lnTo>
                  <a:close/>
                </a:path>
                <a:path w="9765030" h="1909445">
                  <a:moveTo>
                    <a:pt x="43815" y="1008621"/>
                  </a:moveTo>
                  <a:lnTo>
                    <a:pt x="43649" y="1008507"/>
                  </a:lnTo>
                  <a:lnTo>
                    <a:pt x="43522" y="1008443"/>
                  </a:lnTo>
                  <a:lnTo>
                    <a:pt x="43649" y="1008583"/>
                  </a:lnTo>
                  <a:lnTo>
                    <a:pt x="43815" y="1008621"/>
                  </a:lnTo>
                  <a:close/>
                </a:path>
                <a:path w="9765030" h="1909445">
                  <a:moveTo>
                    <a:pt x="47701" y="1013980"/>
                  </a:moveTo>
                  <a:lnTo>
                    <a:pt x="47663" y="1013841"/>
                  </a:lnTo>
                  <a:lnTo>
                    <a:pt x="47688" y="1014044"/>
                  </a:lnTo>
                  <a:close/>
                </a:path>
                <a:path w="9765030" h="1909445">
                  <a:moveTo>
                    <a:pt x="48552" y="1013726"/>
                  </a:moveTo>
                  <a:lnTo>
                    <a:pt x="48247" y="1013726"/>
                  </a:lnTo>
                  <a:lnTo>
                    <a:pt x="48552" y="1013726"/>
                  </a:lnTo>
                  <a:close/>
                </a:path>
                <a:path w="9765030" h="1909445">
                  <a:moveTo>
                    <a:pt x="49149" y="1013802"/>
                  </a:moveTo>
                  <a:lnTo>
                    <a:pt x="48971" y="1013815"/>
                  </a:lnTo>
                  <a:lnTo>
                    <a:pt x="49110" y="1013841"/>
                  </a:lnTo>
                  <a:close/>
                </a:path>
                <a:path w="9765030" h="1909445">
                  <a:moveTo>
                    <a:pt x="49390" y="1013523"/>
                  </a:moveTo>
                  <a:lnTo>
                    <a:pt x="49237" y="1013523"/>
                  </a:lnTo>
                  <a:lnTo>
                    <a:pt x="49225" y="1013701"/>
                  </a:lnTo>
                  <a:lnTo>
                    <a:pt x="49390" y="1013523"/>
                  </a:lnTo>
                  <a:close/>
                </a:path>
                <a:path w="9765030" h="1909445">
                  <a:moveTo>
                    <a:pt x="49669" y="1013612"/>
                  </a:moveTo>
                  <a:lnTo>
                    <a:pt x="49441" y="1013523"/>
                  </a:lnTo>
                  <a:lnTo>
                    <a:pt x="49669" y="1013612"/>
                  </a:lnTo>
                  <a:close/>
                </a:path>
                <a:path w="9765030" h="1909445">
                  <a:moveTo>
                    <a:pt x="82727" y="1018565"/>
                  </a:moveTo>
                  <a:lnTo>
                    <a:pt x="82550" y="1018667"/>
                  </a:lnTo>
                  <a:lnTo>
                    <a:pt x="82651" y="1018895"/>
                  </a:lnTo>
                  <a:lnTo>
                    <a:pt x="82664" y="1018692"/>
                  </a:lnTo>
                  <a:lnTo>
                    <a:pt x="82727" y="1018565"/>
                  </a:lnTo>
                  <a:close/>
                </a:path>
                <a:path w="9765030" h="1909445">
                  <a:moveTo>
                    <a:pt x="88709" y="1022985"/>
                  </a:moveTo>
                  <a:lnTo>
                    <a:pt x="88569" y="1023124"/>
                  </a:lnTo>
                  <a:lnTo>
                    <a:pt x="88430" y="1023213"/>
                  </a:lnTo>
                  <a:lnTo>
                    <a:pt x="88214" y="1023226"/>
                  </a:lnTo>
                  <a:lnTo>
                    <a:pt x="88442" y="1023289"/>
                  </a:lnTo>
                  <a:lnTo>
                    <a:pt x="88595" y="1023162"/>
                  </a:lnTo>
                  <a:lnTo>
                    <a:pt x="88709" y="1022985"/>
                  </a:lnTo>
                  <a:close/>
                </a:path>
                <a:path w="9765030" h="1909445">
                  <a:moveTo>
                    <a:pt x="89179" y="1022604"/>
                  </a:moveTo>
                  <a:lnTo>
                    <a:pt x="89027" y="1022591"/>
                  </a:lnTo>
                  <a:lnTo>
                    <a:pt x="89179" y="1022604"/>
                  </a:lnTo>
                  <a:close/>
                </a:path>
                <a:path w="9765030" h="1909445">
                  <a:moveTo>
                    <a:pt x="89941" y="1022908"/>
                  </a:moveTo>
                  <a:lnTo>
                    <a:pt x="89789" y="1022946"/>
                  </a:lnTo>
                  <a:lnTo>
                    <a:pt x="89649" y="1022896"/>
                  </a:lnTo>
                  <a:lnTo>
                    <a:pt x="89509" y="1022807"/>
                  </a:lnTo>
                  <a:lnTo>
                    <a:pt x="89649" y="1022946"/>
                  </a:lnTo>
                  <a:lnTo>
                    <a:pt x="89789" y="1022972"/>
                  </a:lnTo>
                  <a:lnTo>
                    <a:pt x="89941" y="1022908"/>
                  </a:lnTo>
                  <a:close/>
                </a:path>
                <a:path w="9765030" h="1909445">
                  <a:moveTo>
                    <a:pt x="97282" y="1024890"/>
                  </a:moveTo>
                  <a:lnTo>
                    <a:pt x="97129" y="1024686"/>
                  </a:lnTo>
                  <a:lnTo>
                    <a:pt x="97167" y="1024864"/>
                  </a:lnTo>
                  <a:close/>
                </a:path>
                <a:path w="9765030" h="1909445">
                  <a:moveTo>
                    <a:pt x="101244" y="1078395"/>
                  </a:moveTo>
                  <a:lnTo>
                    <a:pt x="100723" y="1078598"/>
                  </a:lnTo>
                  <a:lnTo>
                    <a:pt x="100203" y="1078788"/>
                  </a:lnTo>
                  <a:lnTo>
                    <a:pt x="99707" y="1078928"/>
                  </a:lnTo>
                  <a:lnTo>
                    <a:pt x="100203" y="1078814"/>
                  </a:lnTo>
                  <a:lnTo>
                    <a:pt x="100723" y="1078611"/>
                  </a:lnTo>
                  <a:lnTo>
                    <a:pt x="101244" y="1078395"/>
                  </a:lnTo>
                  <a:close/>
                </a:path>
                <a:path w="9765030" h="1909445">
                  <a:moveTo>
                    <a:pt x="107188" y="1094066"/>
                  </a:moveTo>
                  <a:lnTo>
                    <a:pt x="107099" y="1094270"/>
                  </a:lnTo>
                  <a:lnTo>
                    <a:pt x="107175" y="1094105"/>
                  </a:lnTo>
                  <a:close/>
                </a:path>
                <a:path w="9765030" h="1909445">
                  <a:moveTo>
                    <a:pt x="107391" y="1093698"/>
                  </a:moveTo>
                  <a:lnTo>
                    <a:pt x="107213" y="1093978"/>
                  </a:lnTo>
                  <a:lnTo>
                    <a:pt x="107391" y="1093698"/>
                  </a:lnTo>
                  <a:close/>
                </a:path>
                <a:path w="9765030" h="1909445">
                  <a:moveTo>
                    <a:pt x="107746" y="1094524"/>
                  </a:moveTo>
                  <a:lnTo>
                    <a:pt x="107619" y="1094460"/>
                  </a:lnTo>
                  <a:lnTo>
                    <a:pt x="107429" y="1094422"/>
                  </a:lnTo>
                  <a:lnTo>
                    <a:pt x="107175" y="1094435"/>
                  </a:lnTo>
                  <a:lnTo>
                    <a:pt x="107530" y="1094511"/>
                  </a:lnTo>
                  <a:lnTo>
                    <a:pt x="107746" y="1094524"/>
                  </a:lnTo>
                  <a:close/>
                </a:path>
                <a:path w="9765030" h="1909445">
                  <a:moveTo>
                    <a:pt x="109283" y="1095032"/>
                  </a:moveTo>
                  <a:lnTo>
                    <a:pt x="109156" y="1095006"/>
                  </a:lnTo>
                  <a:lnTo>
                    <a:pt x="109004" y="1095044"/>
                  </a:lnTo>
                  <a:lnTo>
                    <a:pt x="108851" y="1095146"/>
                  </a:lnTo>
                  <a:lnTo>
                    <a:pt x="109131" y="1095095"/>
                  </a:lnTo>
                  <a:lnTo>
                    <a:pt x="109283" y="1095032"/>
                  </a:lnTo>
                  <a:close/>
                </a:path>
                <a:path w="9765030" h="1909445">
                  <a:moveTo>
                    <a:pt x="109753" y="1071003"/>
                  </a:moveTo>
                  <a:lnTo>
                    <a:pt x="109575" y="1070889"/>
                  </a:lnTo>
                  <a:lnTo>
                    <a:pt x="109753" y="1071003"/>
                  </a:lnTo>
                  <a:close/>
                </a:path>
                <a:path w="9765030" h="1909445">
                  <a:moveTo>
                    <a:pt x="191249" y="1836661"/>
                  </a:moveTo>
                  <a:lnTo>
                    <a:pt x="191147" y="1837042"/>
                  </a:lnTo>
                  <a:lnTo>
                    <a:pt x="191147" y="1837448"/>
                  </a:lnTo>
                  <a:lnTo>
                    <a:pt x="191211" y="1837829"/>
                  </a:lnTo>
                  <a:lnTo>
                    <a:pt x="191173" y="1837410"/>
                  </a:lnTo>
                  <a:lnTo>
                    <a:pt x="191185" y="1837029"/>
                  </a:lnTo>
                  <a:lnTo>
                    <a:pt x="191249" y="1836661"/>
                  </a:lnTo>
                  <a:close/>
                </a:path>
                <a:path w="9765030" h="1909445">
                  <a:moveTo>
                    <a:pt x="250672" y="1884819"/>
                  </a:moveTo>
                  <a:lnTo>
                    <a:pt x="250545" y="1884756"/>
                  </a:lnTo>
                  <a:lnTo>
                    <a:pt x="250355" y="1884616"/>
                  </a:lnTo>
                  <a:lnTo>
                    <a:pt x="250329" y="1884794"/>
                  </a:lnTo>
                  <a:lnTo>
                    <a:pt x="250469" y="1884807"/>
                  </a:lnTo>
                  <a:lnTo>
                    <a:pt x="250672" y="1884819"/>
                  </a:lnTo>
                  <a:close/>
                </a:path>
                <a:path w="9765030" h="1909445">
                  <a:moveTo>
                    <a:pt x="328485" y="1908848"/>
                  </a:moveTo>
                  <a:lnTo>
                    <a:pt x="328002" y="1908835"/>
                  </a:lnTo>
                  <a:lnTo>
                    <a:pt x="327329" y="1908860"/>
                  </a:lnTo>
                  <a:lnTo>
                    <a:pt x="326504" y="1908924"/>
                  </a:lnTo>
                  <a:lnTo>
                    <a:pt x="328485" y="1908848"/>
                  </a:lnTo>
                  <a:close/>
                </a:path>
                <a:path w="9765030" h="1909445">
                  <a:moveTo>
                    <a:pt x="4933035" y="14020"/>
                  </a:moveTo>
                  <a:lnTo>
                    <a:pt x="4932629" y="13677"/>
                  </a:lnTo>
                  <a:lnTo>
                    <a:pt x="4932807" y="13906"/>
                  </a:lnTo>
                  <a:lnTo>
                    <a:pt x="4932934" y="14147"/>
                  </a:lnTo>
                  <a:lnTo>
                    <a:pt x="4932921" y="14020"/>
                  </a:lnTo>
                  <a:close/>
                </a:path>
                <a:path w="9765030" h="1909445">
                  <a:moveTo>
                    <a:pt x="5797931" y="0"/>
                  </a:moveTo>
                  <a:lnTo>
                    <a:pt x="5797893" y="190"/>
                  </a:lnTo>
                  <a:lnTo>
                    <a:pt x="5797842" y="571"/>
                  </a:lnTo>
                  <a:lnTo>
                    <a:pt x="5797905" y="406"/>
                  </a:lnTo>
                  <a:lnTo>
                    <a:pt x="5797931" y="215"/>
                  </a:lnTo>
                  <a:lnTo>
                    <a:pt x="5797931" y="0"/>
                  </a:lnTo>
                  <a:close/>
                </a:path>
                <a:path w="9765030" h="1909445">
                  <a:moveTo>
                    <a:pt x="9764903" y="1371409"/>
                  </a:moveTo>
                  <a:close/>
                </a:path>
              </a:pathLst>
            </a:custGeom>
            <a:solidFill>
              <a:srgbClr val="E6E7E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53" name="object 1953"/>
          <p:cNvSpPr/>
          <p:nvPr/>
        </p:nvSpPr>
        <p:spPr>
          <a:xfrm>
            <a:off x="0" y="5878280"/>
            <a:ext cx="34925" cy="78105"/>
          </a:xfrm>
          <a:custGeom>
            <a:avLst/>
            <a:gdLst/>
            <a:ahLst/>
            <a:cxnLst/>
            <a:rect l="l" t="t" r="r" b="b"/>
            <a:pathLst>
              <a:path w="34925" h="78104">
                <a:moveTo>
                  <a:pt x="6354" y="0"/>
                </a:moveTo>
                <a:lnTo>
                  <a:pt x="0" y="1301"/>
                </a:lnTo>
                <a:lnTo>
                  <a:pt x="0" y="77742"/>
                </a:lnTo>
                <a:lnTo>
                  <a:pt x="28583" y="75028"/>
                </a:lnTo>
                <a:lnTo>
                  <a:pt x="25866" y="66466"/>
                </a:lnTo>
                <a:lnTo>
                  <a:pt x="23495" y="55886"/>
                </a:lnTo>
                <a:lnTo>
                  <a:pt x="22656" y="45264"/>
                </a:lnTo>
                <a:lnTo>
                  <a:pt x="24532" y="36573"/>
                </a:lnTo>
                <a:lnTo>
                  <a:pt x="34743" y="29842"/>
                </a:lnTo>
                <a:lnTo>
                  <a:pt x="33892" y="28457"/>
                </a:lnTo>
                <a:lnTo>
                  <a:pt x="31314" y="17218"/>
                </a:lnTo>
                <a:lnTo>
                  <a:pt x="16917" y="5800"/>
                </a:lnTo>
                <a:lnTo>
                  <a:pt x="13274" y="170"/>
                </a:lnTo>
                <a:lnTo>
                  <a:pt x="635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" name="object 1954"/>
          <p:cNvSpPr/>
          <p:nvPr/>
        </p:nvSpPr>
        <p:spPr>
          <a:xfrm>
            <a:off x="8919919" y="5613215"/>
            <a:ext cx="59055" cy="72390"/>
          </a:xfrm>
          <a:custGeom>
            <a:avLst/>
            <a:gdLst/>
            <a:ahLst/>
            <a:cxnLst/>
            <a:rect l="l" t="t" r="r" b="b"/>
            <a:pathLst>
              <a:path w="59054" h="72389">
                <a:moveTo>
                  <a:pt x="14554" y="0"/>
                </a:moveTo>
                <a:lnTo>
                  <a:pt x="7855" y="2388"/>
                </a:lnTo>
                <a:lnTo>
                  <a:pt x="0" y="7858"/>
                </a:lnTo>
                <a:lnTo>
                  <a:pt x="10917" y="12717"/>
                </a:lnTo>
                <a:lnTo>
                  <a:pt x="17827" y="21510"/>
                </a:lnTo>
                <a:lnTo>
                  <a:pt x="22627" y="32218"/>
                </a:lnTo>
                <a:lnTo>
                  <a:pt x="27216" y="42821"/>
                </a:lnTo>
                <a:lnTo>
                  <a:pt x="31221" y="47314"/>
                </a:lnTo>
                <a:lnTo>
                  <a:pt x="36193" y="52504"/>
                </a:lnTo>
                <a:lnTo>
                  <a:pt x="41819" y="56105"/>
                </a:lnTo>
                <a:lnTo>
                  <a:pt x="47790" y="55826"/>
                </a:lnTo>
                <a:lnTo>
                  <a:pt x="43510" y="60525"/>
                </a:lnTo>
                <a:lnTo>
                  <a:pt x="56489" y="68957"/>
                </a:lnTo>
                <a:lnTo>
                  <a:pt x="58547" y="71866"/>
                </a:lnTo>
                <a:lnTo>
                  <a:pt x="57011" y="57749"/>
                </a:lnTo>
                <a:lnTo>
                  <a:pt x="51100" y="45945"/>
                </a:lnTo>
                <a:lnTo>
                  <a:pt x="42657" y="35436"/>
                </a:lnTo>
                <a:lnTo>
                  <a:pt x="33528" y="25206"/>
                </a:lnTo>
                <a:lnTo>
                  <a:pt x="30937" y="2181"/>
                </a:lnTo>
                <a:lnTo>
                  <a:pt x="21709" y="121"/>
                </a:lnTo>
                <a:lnTo>
                  <a:pt x="1455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955" name="object 195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65222" y="5168812"/>
            <a:ext cx="78089" cy="96266"/>
          </a:xfrm>
          <a:prstGeom prst="rect">
            <a:avLst/>
          </a:prstGeom>
        </p:spPr>
      </p:pic>
      <p:pic>
        <p:nvPicPr>
          <p:cNvPr id="1956" name="object 195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70386" y="6670945"/>
            <a:ext cx="247688" cy="159381"/>
          </a:xfrm>
          <a:prstGeom prst="rect">
            <a:avLst/>
          </a:prstGeom>
        </p:spPr>
      </p:pic>
      <p:sp>
        <p:nvSpPr>
          <p:cNvPr id="1957" name="object 1957"/>
          <p:cNvSpPr/>
          <p:nvPr/>
        </p:nvSpPr>
        <p:spPr>
          <a:xfrm>
            <a:off x="3541970" y="611123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" name="object 1958"/>
          <p:cNvSpPr/>
          <p:nvPr/>
        </p:nvSpPr>
        <p:spPr>
          <a:xfrm>
            <a:off x="8515512" y="485346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" name="object 1959"/>
          <p:cNvSpPr/>
          <p:nvPr/>
        </p:nvSpPr>
        <p:spPr>
          <a:xfrm>
            <a:off x="8433917" y="4856619"/>
            <a:ext cx="28575" cy="10795"/>
          </a:xfrm>
          <a:custGeom>
            <a:avLst/>
            <a:gdLst/>
            <a:ahLst/>
            <a:cxnLst/>
            <a:rect l="l" t="t" r="r" b="b"/>
            <a:pathLst>
              <a:path w="28575" h="10795">
                <a:moveTo>
                  <a:pt x="38" y="10617"/>
                </a:moveTo>
                <a:close/>
              </a:path>
              <a:path w="28575" h="10795">
                <a:moveTo>
                  <a:pt x="25628" y="114"/>
                </a:moveTo>
                <a:close/>
              </a:path>
              <a:path w="28575" h="10795">
                <a:moveTo>
                  <a:pt x="28143" y="1511"/>
                </a:moveTo>
                <a:close/>
              </a:path>
              <a:path w="28575" h="10795">
                <a:moveTo>
                  <a:pt x="28308" y="1447"/>
                </a:moveTo>
                <a:close/>
              </a:path>
              <a:path w="28575" h="10795">
                <a:moveTo>
                  <a:pt x="28435" y="1473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object 1960"/>
          <p:cNvSpPr/>
          <p:nvPr/>
        </p:nvSpPr>
        <p:spPr>
          <a:xfrm>
            <a:off x="8367354" y="488925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2" y="0"/>
                </a:moveTo>
                <a:lnTo>
                  <a:pt x="177" y="190"/>
                </a:lnTo>
                <a:lnTo>
                  <a:pt x="0" y="584"/>
                </a:lnTo>
                <a:lnTo>
                  <a:pt x="584" y="393"/>
                </a:lnTo>
                <a:lnTo>
                  <a:pt x="34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" name="object 1961"/>
          <p:cNvSpPr/>
          <p:nvPr/>
        </p:nvSpPr>
        <p:spPr>
          <a:xfrm>
            <a:off x="8427854" y="486476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76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" name="object 1962"/>
          <p:cNvSpPr/>
          <p:nvPr/>
        </p:nvSpPr>
        <p:spPr>
          <a:xfrm>
            <a:off x="8529835" y="487460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5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" name="object 1963"/>
          <p:cNvSpPr/>
          <p:nvPr/>
        </p:nvSpPr>
        <p:spPr>
          <a:xfrm>
            <a:off x="8428761" y="4865992"/>
            <a:ext cx="5715" cy="1270"/>
          </a:xfrm>
          <a:custGeom>
            <a:avLst/>
            <a:gdLst/>
            <a:ahLst/>
            <a:cxnLst/>
            <a:rect l="l" t="t" r="r" b="b"/>
            <a:pathLst>
              <a:path w="5715" h="1270">
                <a:moveTo>
                  <a:pt x="139" y="25"/>
                </a:moveTo>
                <a:lnTo>
                  <a:pt x="0" y="88"/>
                </a:lnTo>
                <a:lnTo>
                  <a:pt x="139" y="25"/>
                </a:lnTo>
                <a:close/>
              </a:path>
              <a:path w="5715" h="1270">
                <a:moveTo>
                  <a:pt x="5346" y="1270"/>
                </a:moveTo>
                <a:lnTo>
                  <a:pt x="5194" y="1193"/>
                </a:lnTo>
                <a:lnTo>
                  <a:pt x="5016" y="1257"/>
                </a:lnTo>
                <a:lnTo>
                  <a:pt x="5245" y="121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object 1964"/>
          <p:cNvSpPr/>
          <p:nvPr/>
        </p:nvSpPr>
        <p:spPr>
          <a:xfrm>
            <a:off x="8527148" y="4866741"/>
            <a:ext cx="20320" cy="6350"/>
          </a:xfrm>
          <a:custGeom>
            <a:avLst/>
            <a:gdLst/>
            <a:ahLst/>
            <a:cxnLst/>
            <a:rect l="l" t="t" r="r" b="b"/>
            <a:pathLst>
              <a:path w="20320" h="6350">
                <a:moveTo>
                  <a:pt x="76" y="6261"/>
                </a:moveTo>
                <a:close/>
              </a:path>
              <a:path w="20320" h="6350">
                <a:moveTo>
                  <a:pt x="19786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" name="object 1965"/>
          <p:cNvSpPr/>
          <p:nvPr/>
        </p:nvSpPr>
        <p:spPr>
          <a:xfrm>
            <a:off x="8434250" y="486742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88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" name="object 1966"/>
          <p:cNvSpPr/>
          <p:nvPr/>
        </p:nvSpPr>
        <p:spPr>
          <a:xfrm>
            <a:off x="8526818" y="4867859"/>
            <a:ext cx="13970" cy="5715"/>
          </a:xfrm>
          <a:custGeom>
            <a:avLst/>
            <a:gdLst/>
            <a:ahLst/>
            <a:cxnLst/>
            <a:rect l="l" t="t" r="r" b="b"/>
            <a:pathLst>
              <a:path w="13970" h="5714">
                <a:moveTo>
                  <a:pt x="76" y="4813"/>
                </a:moveTo>
                <a:close/>
              </a:path>
              <a:path w="13970" h="5714">
                <a:moveTo>
                  <a:pt x="685" y="5092"/>
                </a:moveTo>
                <a:close/>
              </a:path>
              <a:path w="13970" h="5714">
                <a:moveTo>
                  <a:pt x="13525" y="0"/>
                </a:moveTo>
                <a:lnTo>
                  <a:pt x="13373" y="88"/>
                </a:lnTo>
                <a:lnTo>
                  <a:pt x="1352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" name="object 1967"/>
          <p:cNvSpPr/>
          <p:nvPr/>
        </p:nvSpPr>
        <p:spPr>
          <a:xfrm>
            <a:off x="8433790" y="486714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01" y="12"/>
                </a:moveTo>
                <a:close/>
              </a:path>
              <a:path w="634" h="635">
                <a:moveTo>
                  <a:pt x="190" y="12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" name="object 1968"/>
          <p:cNvSpPr/>
          <p:nvPr/>
        </p:nvSpPr>
        <p:spPr>
          <a:xfrm>
            <a:off x="8513724" y="4843741"/>
            <a:ext cx="50800" cy="29845"/>
          </a:xfrm>
          <a:custGeom>
            <a:avLst/>
            <a:gdLst/>
            <a:ahLst/>
            <a:cxnLst/>
            <a:rect l="l" t="t" r="r" b="b"/>
            <a:pathLst>
              <a:path w="50800" h="29845">
                <a:moveTo>
                  <a:pt x="406" y="10934"/>
                </a:moveTo>
                <a:lnTo>
                  <a:pt x="254" y="10960"/>
                </a:lnTo>
                <a:lnTo>
                  <a:pt x="406" y="10934"/>
                </a:lnTo>
                <a:close/>
              </a:path>
              <a:path w="50800" h="29845">
                <a:moveTo>
                  <a:pt x="584" y="10642"/>
                </a:moveTo>
                <a:lnTo>
                  <a:pt x="431" y="10414"/>
                </a:lnTo>
                <a:lnTo>
                  <a:pt x="279" y="10541"/>
                </a:lnTo>
                <a:lnTo>
                  <a:pt x="241" y="10668"/>
                </a:lnTo>
                <a:lnTo>
                  <a:pt x="0" y="10642"/>
                </a:lnTo>
                <a:lnTo>
                  <a:pt x="50" y="10795"/>
                </a:lnTo>
                <a:lnTo>
                  <a:pt x="266" y="10706"/>
                </a:lnTo>
                <a:lnTo>
                  <a:pt x="177" y="10883"/>
                </a:lnTo>
                <a:lnTo>
                  <a:pt x="355" y="10896"/>
                </a:lnTo>
                <a:lnTo>
                  <a:pt x="368" y="10668"/>
                </a:lnTo>
                <a:lnTo>
                  <a:pt x="584" y="10642"/>
                </a:lnTo>
                <a:close/>
              </a:path>
              <a:path w="50800" h="29845">
                <a:moveTo>
                  <a:pt x="838" y="9994"/>
                </a:moveTo>
                <a:close/>
              </a:path>
              <a:path w="50800" h="29845">
                <a:moveTo>
                  <a:pt x="1079" y="9956"/>
                </a:moveTo>
                <a:close/>
              </a:path>
              <a:path w="50800" h="29845">
                <a:moveTo>
                  <a:pt x="1422" y="9944"/>
                </a:moveTo>
                <a:close/>
              </a:path>
              <a:path w="50800" h="29845">
                <a:moveTo>
                  <a:pt x="10769" y="25107"/>
                </a:moveTo>
                <a:lnTo>
                  <a:pt x="10629" y="25107"/>
                </a:lnTo>
                <a:lnTo>
                  <a:pt x="10604" y="25273"/>
                </a:lnTo>
                <a:lnTo>
                  <a:pt x="10769" y="25107"/>
                </a:lnTo>
                <a:close/>
              </a:path>
              <a:path w="50800" h="29845">
                <a:moveTo>
                  <a:pt x="10883" y="25095"/>
                </a:moveTo>
                <a:lnTo>
                  <a:pt x="10795" y="25234"/>
                </a:lnTo>
                <a:lnTo>
                  <a:pt x="10883" y="25095"/>
                </a:lnTo>
                <a:close/>
              </a:path>
              <a:path w="50800" h="29845">
                <a:moveTo>
                  <a:pt x="18148" y="29743"/>
                </a:moveTo>
                <a:lnTo>
                  <a:pt x="18072" y="29527"/>
                </a:lnTo>
                <a:lnTo>
                  <a:pt x="18059" y="29718"/>
                </a:lnTo>
                <a:close/>
              </a:path>
              <a:path w="50800" h="29845">
                <a:moveTo>
                  <a:pt x="43446" y="7861"/>
                </a:moveTo>
                <a:lnTo>
                  <a:pt x="43421" y="7645"/>
                </a:lnTo>
                <a:lnTo>
                  <a:pt x="43078" y="7759"/>
                </a:lnTo>
                <a:lnTo>
                  <a:pt x="43180" y="7937"/>
                </a:lnTo>
                <a:lnTo>
                  <a:pt x="43446" y="7861"/>
                </a:lnTo>
                <a:close/>
              </a:path>
              <a:path w="50800" h="29845">
                <a:moveTo>
                  <a:pt x="50507" y="88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" name="object 1969"/>
          <p:cNvSpPr/>
          <p:nvPr/>
        </p:nvSpPr>
        <p:spPr>
          <a:xfrm>
            <a:off x="8314006" y="5465141"/>
            <a:ext cx="6985" cy="8890"/>
          </a:xfrm>
          <a:custGeom>
            <a:avLst/>
            <a:gdLst/>
            <a:ahLst/>
            <a:cxnLst/>
            <a:rect l="l" t="t" r="r" b="b"/>
            <a:pathLst>
              <a:path w="6984" h="8889">
                <a:moveTo>
                  <a:pt x="6375" y="0"/>
                </a:moveTo>
                <a:lnTo>
                  <a:pt x="0" y="8407"/>
                </a:lnTo>
                <a:lnTo>
                  <a:pt x="1168" y="7302"/>
                </a:lnTo>
                <a:lnTo>
                  <a:pt x="3848" y="4838"/>
                </a:lnTo>
                <a:lnTo>
                  <a:pt x="4673" y="3213"/>
                </a:lnTo>
                <a:lnTo>
                  <a:pt x="5511" y="1600"/>
                </a:lnTo>
                <a:lnTo>
                  <a:pt x="637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" name="object 1970"/>
          <p:cNvSpPr/>
          <p:nvPr/>
        </p:nvSpPr>
        <p:spPr>
          <a:xfrm>
            <a:off x="8603298" y="3412959"/>
            <a:ext cx="74295" cy="59055"/>
          </a:xfrm>
          <a:custGeom>
            <a:avLst/>
            <a:gdLst/>
            <a:ahLst/>
            <a:cxnLst/>
            <a:rect l="l" t="t" r="r" b="b"/>
            <a:pathLst>
              <a:path w="74295" h="59054">
                <a:moveTo>
                  <a:pt x="863" y="8343"/>
                </a:moveTo>
                <a:lnTo>
                  <a:pt x="673" y="8267"/>
                </a:lnTo>
                <a:lnTo>
                  <a:pt x="342" y="8166"/>
                </a:lnTo>
                <a:lnTo>
                  <a:pt x="0" y="8318"/>
                </a:lnTo>
                <a:lnTo>
                  <a:pt x="330" y="8483"/>
                </a:lnTo>
                <a:lnTo>
                  <a:pt x="571" y="8534"/>
                </a:lnTo>
                <a:lnTo>
                  <a:pt x="800" y="8483"/>
                </a:lnTo>
                <a:lnTo>
                  <a:pt x="863" y="8343"/>
                </a:lnTo>
                <a:close/>
              </a:path>
              <a:path w="74295" h="59054">
                <a:moveTo>
                  <a:pt x="15532" y="8318"/>
                </a:moveTo>
                <a:lnTo>
                  <a:pt x="13423" y="9448"/>
                </a:lnTo>
                <a:lnTo>
                  <a:pt x="12877" y="7137"/>
                </a:lnTo>
                <a:lnTo>
                  <a:pt x="11849" y="6515"/>
                </a:lnTo>
                <a:lnTo>
                  <a:pt x="11404" y="8509"/>
                </a:lnTo>
                <a:lnTo>
                  <a:pt x="10388" y="7734"/>
                </a:lnTo>
                <a:lnTo>
                  <a:pt x="9093" y="6692"/>
                </a:lnTo>
                <a:lnTo>
                  <a:pt x="7023" y="3302"/>
                </a:lnTo>
                <a:lnTo>
                  <a:pt x="9004" y="2540"/>
                </a:lnTo>
                <a:lnTo>
                  <a:pt x="9207" y="1981"/>
                </a:lnTo>
                <a:lnTo>
                  <a:pt x="8458" y="1689"/>
                </a:lnTo>
                <a:lnTo>
                  <a:pt x="8216" y="1244"/>
                </a:lnTo>
                <a:lnTo>
                  <a:pt x="7950" y="939"/>
                </a:lnTo>
                <a:lnTo>
                  <a:pt x="8407" y="546"/>
                </a:lnTo>
                <a:lnTo>
                  <a:pt x="8001" y="266"/>
                </a:lnTo>
                <a:lnTo>
                  <a:pt x="6794" y="0"/>
                </a:lnTo>
                <a:lnTo>
                  <a:pt x="4521" y="952"/>
                </a:lnTo>
                <a:lnTo>
                  <a:pt x="3505" y="1257"/>
                </a:lnTo>
                <a:lnTo>
                  <a:pt x="4991" y="1930"/>
                </a:lnTo>
                <a:lnTo>
                  <a:pt x="5105" y="2476"/>
                </a:lnTo>
                <a:lnTo>
                  <a:pt x="5880" y="2565"/>
                </a:lnTo>
                <a:lnTo>
                  <a:pt x="5689" y="3721"/>
                </a:lnTo>
                <a:lnTo>
                  <a:pt x="5270" y="4216"/>
                </a:lnTo>
                <a:lnTo>
                  <a:pt x="5168" y="4648"/>
                </a:lnTo>
                <a:lnTo>
                  <a:pt x="5549" y="5549"/>
                </a:lnTo>
                <a:lnTo>
                  <a:pt x="4787" y="5778"/>
                </a:lnTo>
                <a:lnTo>
                  <a:pt x="4508" y="6223"/>
                </a:lnTo>
                <a:lnTo>
                  <a:pt x="4927" y="6705"/>
                </a:lnTo>
                <a:lnTo>
                  <a:pt x="4699" y="7188"/>
                </a:lnTo>
                <a:lnTo>
                  <a:pt x="4914" y="7480"/>
                </a:lnTo>
                <a:lnTo>
                  <a:pt x="4254" y="7810"/>
                </a:lnTo>
                <a:lnTo>
                  <a:pt x="4660" y="8077"/>
                </a:lnTo>
                <a:lnTo>
                  <a:pt x="5372" y="8382"/>
                </a:lnTo>
                <a:lnTo>
                  <a:pt x="5842" y="8915"/>
                </a:lnTo>
                <a:lnTo>
                  <a:pt x="6540" y="9080"/>
                </a:lnTo>
                <a:lnTo>
                  <a:pt x="7023" y="8712"/>
                </a:lnTo>
                <a:lnTo>
                  <a:pt x="7620" y="8153"/>
                </a:lnTo>
                <a:lnTo>
                  <a:pt x="8242" y="7975"/>
                </a:lnTo>
                <a:lnTo>
                  <a:pt x="8902" y="8128"/>
                </a:lnTo>
                <a:lnTo>
                  <a:pt x="9626" y="7899"/>
                </a:lnTo>
                <a:lnTo>
                  <a:pt x="10248" y="8115"/>
                </a:lnTo>
                <a:lnTo>
                  <a:pt x="10795" y="8445"/>
                </a:lnTo>
                <a:lnTo>
                  <a:pt x="11290" y="8826"/>
                </a:lnTo>
                <a:lnTo>
                  <a:pt x="11938" y="8851"/>
                </a:lnTo>
                <a:lnTo>
                  <a:pt x="13296" y="9906"/>
                </a:lnTo>
                <a:lnTo>
                  <a:pt x="14020" y="9410"/>
                </a:lnTo>
                <a:lnTo>
                  <a:pt x="15532" y="8318"/>
                </a:lnTo>
                <a:close/>
              </a:path>
              <a:path w="74295" h="59054">
                <a:moveTo>
                  <a:pt x="23050" y="36080"/>
                </a:moveTo>
                <a:lnTo>
                  <a:pt x="22669" y="35179"/>
                </a:lnTo>
                <a:lnTo>
                  <a:pt x="22656" y="35864"/>
                </a:lnTo>
                <a:lnTo>
                  <a:pt x="23050" y="36080"/>
                </a:lnTo>
                <a:close/>
              </a:path>
              <a:path w="74295" h="59054">
                <a:moveTo>
                  <a:pt x="23304" y="49758"/>
                </a:moveTo>
                <a:lnTo>
                  <a:pt x="22860" y="49758"/>
                </a:lnTo>
                <a:lnTo>
                  <a:pt x="22555" y="49364"/>
                </a:lnTo>
                <a:lnTo>
                  <a:pt x="22580" y="48729"/>
                </a:lnTo>
                <a:lnTo>
                  <a:pt x="22428" y="48285"/>
                </a:lnTo>
                <a:lnTo>
                  <a:pt x="22580" y="47713"/>
                </a:lnTo>
                <a:lnTo>
                  <a:pt x="22390" y="46494"/>
                </a:lnTo>
                <a:lnTo>
                  <a:pt x="21805" y="46291"/>
                </a:lnTo>
                <a:lnTo>
                  <a:pt x="21475" y="46266"/>
                </a:lnTo>
                <a:lnTo>
                  <a:pt x="21183" y="46367"/>
                </a:lnTo>
                <a:lnTo>
                  <a:pt x="20929" y="46088"/>
                </a:lnTo>
                <a:lnTo>
                  <a:pt x="21285" y="46901"/>
                </a:lnTo>
                <a:lnTo>
                  <a:pt x="20713" y="48145"/>
                </a:lnTo>
                <a:lnTo>
                  <a:pt x="20485" y="48920"/>
                </a:lnTo>
                <a:lnTo>
                  <a:pt x="20205" y="49225"/>
                </a:lnTo>
                <a:lnTo>
                  <a:pt x="20751" y="49288"/>
                </a:lnTo>
                <a:lnTo>
                  <a:pt x="20675" y="49644"/>
                </a:lnTo>
                <a:lnTo>
                  <a:pt x="20777" y="50038"/>
                </a:lnTo>
                <a:lnTo>
                  <a:pt x="20383" y="51015"/>
                </a:lnTo>
                <a:lnTo>
                  <a:pt x="20675" y="51168"/>
                </a:lnTo>
                <a:lnTo>
                  <a:pt x="21132" y="50774"/>
                </a:lnTo>
                <a:lnTo>
                  <a:pt x="21882" y="50774"/>
                </a:lnTo>
                <a:lnTo>
                  <a:pt x="22440" y="50825"/>
                </a:lnTo>
                <a:lnTo>
                  <a:pt x="23253" y="51219"/>
                </a:lnTo>
                <a:lnTo>
                  <a:pt x="23177" y="50520"/>
                </a:lnTo>
                <a:lnTo>
                  <a:pt x="23114" y="50190"/>
                </a:lnTo>
                <a:lnTo>
                  <a:pt x="23304" y="49758"/>
                </a:lnTo>
                <a:close/>
              </a:path>
              <a:path w="74295" h="59054">
                <a:moveTo>
                  <a:pt x="23355" y="40055"/>
                </a:moveTo>
                <a:lnTo>
                  <a:pt x="22301" y="38646"/>
                </a:lnTo>
                <a:lnTo>
                  <a:pt x="22199" y="38328"/>
                </a:lnTo>
                <a:lnTo>
                  <a:pt x="22517" y="37630"/>
                </a:lnTo>
                <a:lnTo>
                  <a:pt x="22644" y="36741"/>
                </a:lnTo>
                <a:lnTo>
                  <a:pt x="22656" y="35864"/>
                </a:lnTo>
                <a:lnTo>
                  <a:pt x="21145" y="35026"/>
                </a:lnTo>
                <a:lnTo>
                  <a:pt x="20078" y="33413"/>
                </a:lnTo>
                <a:lnTo>
                  <a:pt x="19507" y="31457"/>
                </a:lnTo>
                <a:lnTo>
                  <a:pt x="19380" y="30556"/>
                </a:lnTo>
                <a:lnTo>
                  <a:pt x="19304" y="28714"/>
                </a:lnTo>
                <a:lnTo>
                  <a:pt x="19418" y="27228"/>
                </a:lnTo>
                <a:lnTo>
                  <a:pt x="20396" y="28524"/>
                </a:lnTo>
                <a:lnTo>
                  <a:pt x="21653" y="27990"/>
                </a:lnTo>
                <a:lnTo>
                  <a:pt x="21678" y="27228"/>
                </a:lnTo>
                <a:lnTo>
                  <a:pt x="21691" y="26885"/>
                </a:lnTo>
                <a:lnTo>
                  <a:pt x="21755" y="25311"/>
                </a:lnTo>
                <a:lnTo>
                  <a:pt x="21615" y="26187"/>
                </a:lnTo>
                <a:lnTo>
                  <a:pt x="19748" y="26885"/>
                </a:lnTo>
                <a:lnTo>
                  <a:pt x="18503" y="26543"/>
                </a:lnTo>
                <a:lnTo>
                  <a:pt x="18402" y="25234"/>
                </a:lnTo>
                <a:lnTo>
                  <a:pt x="18351" y="24599"/>
                </a:lnTo>
                <a:lnTo>
                  <a:pt x="17399" y="24384"/>
                </a:lnTo>
                <a:lnTo>
                  <a:pt x="17386" y="25234"/>
                </a:lnTo>
                <a:lnTo>
                  <a:pt x="16167" y="24599"/>
                </a:lnTo>
                <a:lnTo>
                  <a:pt x="15798" y="24295"/>
                </a:lnTo>
                <a:lnTo>
                  <a:pt x="15748" y="23977"/>
                </a:lnTo>
                <a:lnTo>
                  <a:pt x="15697" y="23647"/>
                </a:lnTo>
                <a:lnTo>
                  <a:pt x="14947" y="23977"/>
                </a:lnTo>
                <a:lnTo>
                  <a:pt x="13741" y="23901"/>
                </a:lnTo>
                <a:lnTo>
                  <a:pt x="12687" y="22479"/>
                </a:lnTo>
                <a:lnTo>
                  <a:pt x="12712" y="21666"/>
                </a:lnTo>
                <a:lnTo>
                  <a:pt x="12446" y="21234"/>
                </a:lnTo>
                <a:lnTo>
                  <a:pt x="11963" y="21831"/>
                </a:lnTo>
                <a:lnTo>
                  <a:pt x="11684" y="22009"/>
                </a:lnTo>
                <a:lnTo>
                  <a:pt x="9207" y="22479"/>
                </a:lnTo>
                <a:lnTo>
                  <a:pt x="12014" y="22796"/>
                </a:lnTo>
                <a:lnTo>
                  <a:pt x="11353" y="24295"/>
                </a:lnTo>
                <a:lnTo>
                  <a:pt x="11239" y="24599"/>
                </a:lnTo>
                <a:lnTo>
                  <a:pt x="11074" y="25501"/>
                </a:lnTo>
                <a:lnTo>
                  <a:pt x="10439" y="26543"/>
                </a:lnTo>
                <a:lnTo>
                  <a:pt x="9982" y="27216"/>
                </a:lnTo>
                <a:lnTo>
                  <a:pt x="9385" y="27228"/>
                </a:lnTo>
                <a:lnTo>
                  <a:pt x="9740" y="27724"/>
                </a:lnTo>
                <a:lnTo>
                  <a:pt x="9842" y="28575"/>
                </a:lnTo>
                <a:lnTo>
                  <a:pt x="9537" y="28816"/>
                </a:lnTo>
                <a:lnTo>
                  <a:pt x="9436" y="29616"/>
                </a:lnTo>
                <a:lnTo>
                  <a:pt x="9613" y="30340"/>
                </a:lnTo>
                <a:lnTo>
                  <a:pt x="9982" y="30556"/>
                </a:lnTo>
                <a:lnTo>
                  <a:pt x="10591" y="30264"/>
                </a:lnTo>
                <a:lnTo>
                  <a:pt x="11239" y="31457"/>
                </a:lnTo>
                <a:lnTo>
                  <a:pt x="11734" y="30873"/>
                </a:lnTo>
                <a:lnTo>
                  <a:pt x="12077" y="30264"/>
                </a:lnTo>
                <a:lnTo>
                  <a:pt x="12966" y="28714"/>
                </a:lnTo>
                <a:lnTo>
                  <a:pt x="15532" y="31292"/>
                </a:lnTo>
                <a:lnTo>
                  <a:pt x="15646" y="31457"/>
                </a:lnTo>
                <a:lnTo>
                  <a:pt x="16408" y="32791"/>
                </a:lnTo>
                <a:lnTo>
                  <a:pt x="17284" y="33439"/>
                </a:lnTo>
                <a:lnTo>
                  <a:pt x="18376" y="34124"/>
                </a:lnTo>
                <a:lnTo>
                  <a:pt x="18694" y="35280"/>
                </a:lnTo>
                <a:lnTo>
                  <a:pt x="18948" y="35712"/>
                </a:lnTo>
                <a:lnTo>
                  <a:pt x="19100" y="36080"/>
                </a:lnTo>
                <a:lnTo>
                  <a:pt x="19227" y="36741"/>
                </a:lnTo>
                <a:lnTo>
                  <a:pt x="20459" y="36918"/>
                </a:lnTo>
                <a:lnTo>
                  <a:pt x="20650" y="37630"/>
                </a:lnTo>
                <a:lnTo>
                  <a:pt x="20955" y="37820"/>
                </a:lnTo>
                <a:lnTo>
                  <a:pt x="21069" y="38328"/>
                </a:lnTo>
                <a:lnTo>
                  <a:pt x="21234" y="38646"/>
                </a:lnTo>
                <a:lnTo>
                  <a:pt x="22250" y="38658"/>
                </a:lnTo>
                <a:lnTo>
                  <a:pt x="22390" y="39306"/>
                </a:lnTo>
                <a:lnTo>
                  <a:pt x="22656" y="39776"/>
                </a:lnTo>
                <a:lnTo>
                  <a:pt x="22555" y="40487"/>
                </a:lnTo>
                <a:lnTo>
                  <a:pt x="22821" y="40906"/>
                </a:lnTo>
                <a:lnTo>
                  <a:pt x="23355" y="40055"/>
                </a:lnTo>
                <a:close/>
              </a:path>
              <a:path w="74295" h="59054">
                <a:moveTo>
                  <a:pt x="73672" y="53187"/>
                </a:moveTo>
                <a:lnTo>
                  <a:pt x="72059" y="52870"/>
                </a:lnTo>
                <a:lnTo>
                  <a:pt x="71132" y="52920"/>
                </a:lnTo>
                <a:lnTo>
                  <a:pt x="71107" y="53886"/>
                </a:lnTo>
                <a:lnTo>
                  <a:pt x="70129" y="53136"/>
                </a:lnTo>
                <a:lnTo>
                  <a:pt x="69646" y="53327"/>
                </a:lnTo>
                <a:lnTo>
                  <a:pt x="68795" y="53060"/>
                </a:lnTo>
                <a:lnTo>
                  <a:pt x="67881" y="52984"/>
                </a:lnTo>
                <a:lnTo>
                  <a:pt x="67500" y="52133"/>
                </a:lnTo>
                <a:lnTo>
                  <a:pt x="66852" y="51917"/>
                </a:lnTo>
                <a:lnTo>
                  <a:pt x="66255" y="51993"/>
                </a:lnTo>
                <a:lnTo>
                  <a:pt x="65773" y="51498"/>
                </a:lnTo>
                <a:lnTo>
                  <a:pt x="63195" y="50952"/>
                </a:lnTo>
                <a:lnTo>
                  <a:pt x="65303" y="52971"/>
                </a:lnTo>
                <a:lnTo>
                  <a:pt x="64122" y="53555"/>
                </a:lnTo>
                <a:lnTo>
                  <a:pt x="63119" y="54203"/>
                </a:lnTo>
                <a:lnTo>
                  <a:pt x="61899" y="54749"/>
                </a:lnTo>
                <a:lnTo>
                  <a:pt x="60820" y="54190"/>
                </a:lnTo>
                <a:lnTo>
                  <a:pt x="60032" y="54521"/>
                </a:lnTo>
                <a:lnTo>
                  <a:pt x="58902" y="53911"/>
                </a:lnTo>
                <a:lnTo>
                  <a:pt x="58420" y="53251"/>
                </a:lnTo>
                <a:lnTo>
                  <a:pt x="58724" y="52933"/>
                </a:lnTo>
                <a:lnTo>
                  <a:pt x="58470" y="52578"/>
                </a:lnTo>
                <a:lnTo>
                  <a:pt x="58585" y="52197"/>
                </a:lnTo>
                <a:lnTo>
                  <a:pt x="57937" y="51181"/>
                </a:lnTo>
                <a:lnTo>
                  <a:pt x="58153" y="52692"/>
                </a:lnTo>
                <a:lnTo>
                  <a:pt x="57696" y="52438"/>
                </a:lnTo>
                <a:lnTo>
                  <a:pt x="57391" y="52438"/>
                </a:lnTo>
                <a:lnTo>
                  <a:pt x="57264" y="52755"/>
                </a:lnTo>
                <a:lnTo>
                  <a:pt x="57010" y="52781"/>
                </a:lnTo>
                <a:lnTo>
                  <a:pt x="56705" y="52666"/>
                </a:lnTo>
                <a:lnTo>
                  <a:pt x="56032" y="52781"/>
                </a:lnTo>
                <a:lnTo>
                  <a:pt x="56629" y="53035"/>
                </a:lnTo>
                <a:lnTo>
                  <a:pt x="57302" y="54203"/>
                </a:lnTo>
                <a:lnTo>
                  <a:pt x="57861" y="53022"/>
                </a:lnTo>
                <a:lnTo>
                  <a:pt x="58432" y="53606"/>
                </a:lnTo>
                <a:lnTo>
                  <a:pt x="59093" y="54089"/>
                </a:lnTo>
                <a:lnTo>
                  <a:pt x="59385" y="54991"/>
                </a:lnTo>
                <a:lnTo>
                  <a:pt x="59905" y="55511"/>
                </a:lnTo>
                <a:lnTo>
                  <a:pt x="60375" y="55460"/>
                </a:lnTo>
                <a:lnTo>
                  <a:pt x="60642" y="55753"/>
                </a:lnTo>
                <a:lnTo>
                  <a:pt x="60858" y="56159"/>
                </a:lnTo>
                <a:lnTo>
                  <a:pt x="61328" y="56654"/>
                </a:lnTo>
                <a:lnTo>
                  <a:pt x="62661" y="57213"/>
                </a:lnTo>
                <a:lnTo>
                  <a:pt x="63157" y="57632"/>
                </a:lnTo>
                <a:lnTo>
                  <a:pt x="63754" y="57048"/>
                </a:lnTo>
                <a:lnTo>
                  <a:pt x="64236" y="57099"/>
                </a:lnTo>
                <a:lnTo>
                  <a:pt x="66027" y="58597"/>
                </a:lnTo>
                <a:lnTo>
                  <a:pt x="66154" y="55422"/>
                </a:lnTo>
                <a:lnTo>
                  <a:pt x="67627" y="54965"/>
                </a:lnTo>
                <a:lnTo>
                  <a:pt x="68199" y="54686"/>
                </a:lnTo>
                <a:lnTo>
                  <a:pt x="68745" y="55156"/>
                </a:lnTo>
                <a:lnTo>
                  <a:pt x="69329" y="55105"/>
                </a:lnTo>
                <a:lnTo>
                  <a:pt x="69786" y="55130"/>
                </a:lnTo>
                <a:lnTo>
                  <a:pt x="69608" y="55638"/>
                </a:lnTo>
                <a:lnTo>
                  <a:pt x="69989" y="55702"/>
                </a:lnTo>
                <a:lnTo>
                  <a:pt x="71589" y="56222"/>
                </a:lnTo>
                <a:lnTo>
                  <a:pt x="71374" y="55549"/>
                </a:lnTo>
                <a:lnTo>
                  <a:pt x="71462" y="54279"/>
                </a:lnTo>
                <a:lnTo>
                  <a:pt x="71666" y="53936"/>
                </a:lnTo>
                <a:lnTo>
                  <a:pt x="72136" y="54013"/>
                </a:lnTo>
                <a:lnTo>
                  <a:pt x="72478" y="53924"/>
                </a:lnTo>
                <a:lnTo>
                  <a:pt x="73672" y="53187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" name="object 1971"/>
          <p:cNvSpPr/>
          <p:nvPr/>
        </p:nvSpPr>
        <p:spPr>
          <a:xfrm>
            <a:off x="8642287" y="3647985"/>
            <a:ext cx="8255" cy="6985"/>
          </a:xfrm>
          <a:custGeom>
            <a:avLst/>
            <a:gdLst/>
            <a:ahLst/>
            <a:cxnLst/>
            <a:rect l="l" t="t" r="r" b="b"/>
            <a:pathLst>
              <a:path w="8254" h="6985">
                <a:moveTo>
                  <a:pt x="2209" y="3721"/>
                </a:moveTo>
                <a:lnTo>
                  <a:pt x="1117" y="3073"/>
                </a:lnTo>
                <a:lnTo>
                  <a:pt x="0" y="3327"/>
                </a:lnTo>
                <a:lnTo>
                  <a:pt x="393" y="5435"/>
                </a:lnTo>
                <a:lnTo>
                  <a:pt x="330" y="6375"/>
                </a:lnTo>
                <a:lnTo>
                  <a:pt x="1104" y="5803"/>
                </a:lnTo>
                <a:lnTo>
                  <a:pt x="2209" y="3721"/>
                </a:lnTo>
                <a:close/>
              </a:path>
              <a:path w="8254" h="6985">
                <a:moveTo>
                  <a:pt x="4165" y="3263"/>
                </a:moveTo>
                <a:lnTo>
                  <a:pt x="3886" y="2717"/>
                </a:lnTo>
                <a:lnTo>
                  <a:pt x="3670" y="1295"/>
                </a:lnTo>
                <a:lnTo>
                  <a:pt x="2755" y="1765"/>
                </a:lnTo>
                <a:lnTo>
                  <a:pt x="2463" y="2273"/>
                </a:lnTo>
                <a:lnTo>
                  <a:pt x="2895" y="2908"/>
                </a:lnTo>
                <a:lnTo>
                  <a:pt x="2946" y="3441"/>
                </a:lnTo>
                <a:lnTo>
                  <a:pt x="3086" y="3797"/>
                </a:lnTo>
                <a:lnTo>
                  <a:pt x="2552" y="4368"/>
                </a:lnTo>
                <a:lnTo>
                  <a:pt x="3009" y="4546"/>
                </a:lnTo>
                <a:lnTo>
                  <a:pt x="3441" y="4229"/>
                </a:lnTo>
                <a:lnTo>
                  <a:pt x="4064" y="3860"/>
                </a:lnTo>
                <a:lnTo>
                  <a:pt x="4165" y="3263"/>
                </a:lnTo>
                <a:close/>
              </a:path>
              <a:path w="8254" h="6985">
                <a:moveTo>
                  <a:pt x="5194" y="2400"/>
                </a:moveTo>
                <a:lnTo>
                  <a:pt x="5016" y="1905"/>
                </a:lnTo>
                <a:lnTo>
                  <a:pt x="4648" y="1854"/>
                </a:lnTo>
                <a:lnTo>
                  <a:pt x="4546" y="2044"/>
                </a:lnTo>
                <a:lnTo>
                  <a:pt x="4686" y="2882"/>
                </a:lnTo>
                <a:lnTo>
                  <a:pt x="4953" y="2679"/>
                </a:lnTo>
                <a:lnTo>
                  <a:pt x="5194" y="2400"/>
                </a:lnTo>
                <a:close/>
              </a:path>
              <a:path w="8254" h="6985">
                <a:moveTo>
                  <a:pt x="7658" y="558"/>
                </a:moveTo>
                <a:lnTo>
                  <a:pt x="7378" y="0"/>
                </a:lnTo>
                <a:lnTo>
                  <a:pt x="6997" y="215"/>
                </a:lnTo>
                <a:lnTo>
                  <a:pt x="6972" y="368"/>
                </a:lnTo>
                <a:lnTo>
                  <a:pt x="7048" y="609"/>
                </a:lnTo>
                <a:lnTo>
                  <a:pt x="7213" y="660"/>
                </a:lnTo>
                <a:lnTo>
                  <a:pt x="7658" y="55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" name="object 1972"/>
          <p:cNvSpPr/>
          <p:nvPr/>
        </p:nvSpPr>
        <p:spPr>
          <a:xfrm>
            <a:off x="9149536" y="3625601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79">
                <a:moveTo>
                  <a:pt x="2552" y="0"/>
                </a:moveTo>
                <a:lnTo>
                  <a:pt x="0" y="3403"/>
                </a:lnTo>
                <a:lnTo>
                  <a:pt x="2654" y="3949"/>
                </a:lnTo>
                <a:lnTo>
                  <a:pt x="3289" y="4051"/>
                </a:lnTo>
                <a:lnTo>
                  <a:pt x="4381" y="4521"/>
                </a:lnTo>
                <a:lnTo>
                  <a:pt x="5003" y="4216"/>
                </a:lnTo>
                <a:lnTo>
                  <a:pt x="5664" y="3911"/>
                </a:lnTo>
                <a:lnTo>
                  <a:pt x="6159" y="3937"/>
                </a:lnTo>
                <a:lnTo>
                  <a:pt x="4965" y="3695"/>
                </a:lnTo>
                <a:lnTo>
                  <a:pt x="3873" y="2870"/>
                </a:lnTo>
                <a:lnTo>
                  <a:pt x="5537" y="2006"/>
                </a:lnTo>
                <a:lnTo>
                  <a:pt x="4229" y="1066"/>
                </a:lnTo>
                <a:lnTo>
                  <a:pt x="255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" name="object 1973"/>
          <p:cNvSpPr/>
          <p:nvPr/>
        </p:nvSpPr>
        <p:spPr>
          <a:xfrm>
            <a:off x="8559558" y="3644506"/>
            <a:ext cx="38100" cy="13335"/>
          </a:xfrm>
          <a:custGeom>
            <a:avLst/>
            <a:gdLst/>
            <a:ahLst/>
            <a:cxnLst/>
            <a:rect l="l" t="t" r="r" b="b"/>
            <a:pathLst>
              <a:path w="38100" h="13335">
                <a:moveTo>
                  <a:pt x="368" y="6807"/>
                </a:moveTo>
                <a:lnTo>
                  <a:pt x="203" y="6769"/>
                </a:lnTo>
                <a:lnTo>
                  <a:pt x="0" y="6718"/>
                </a:lnTo>
                <a:lnTo>
                  <a:pt x="63" y="6883"/>
                </a:lnTo>
                <a:lnTo>
                  <a:pt x="266" y="7023"/>
                </a:lnTo>
                <a:lnTo>
                  <a:pt x="368" y="6807"/>
                </a:lnTo>
                <a:close/>
              </a:path>
              <a:path w="38100" h="13335">
                <a:moveTo>
                  <a:pt x="6997" y="5219"/>
                </a:moveTo>
                <a:lnTo>
                  <a:pt x="6286" y="5143"/>
                </a:lnTo>
                <a:lnTo>
                  <a:pt x="6096" y="4965"/>
                </a:lnTo>
                <a:lnTo>
                  <a:pt x="5956" y="4800"/>
                </a:lnTo>
                <a:lnTo>
                  <a:pt x="3860" y="4406"/>
                </a:lnTo>
                <a:lnTo>
                  <a:pt x="3441" y="4114"/>
                </a:lnTo>
                <a:lnTo>
                  <a:pt x="2590" y="3860"/>
                </a:lnTo>
                <a:lnTo>
                  <a:pt x="1968" y="3340"/>
                </a:lnTo>
                <a:lnTo>
                  <a:pt x="1117" y="3352"/>
                </a:lnTo>
                <a:lnTo>
                  <a:pt x="622" y="2984"/>
                </a:lnTo>
                <a:lnTo>
                  <a:pt x="1079" y="3644"/>
                </a:lnTo>
                <a:lnTo>
                  <a:pt x="850" y="3886"/>
                </a:lnTo>
                <a:lnTo>
                  <a:pt x="660" y="4025"/>
                </a:lnTo>
                <a:lnTo>
                  <a:pt x="355" y="4038"/>
                </a:lnTo>
                <a:lnTo>
                  <a:pt x="266" y="4305"/>
                </a:lnTo>
                <a:lnTo>
                  <a:pt x="241" y="4800"/>
                </a:lnTo>
                <a:lnTo>
                  <a:pt x="571" y="5270"/>
                </a:lnTo>
                <a:lnTo>
                  <a:pt x="660" y="5753"/>
                </a:lnTo>
                <a:lnTo>
                  <a:pt x="762" y="5943"/>
                </a:lnTo>
                <a:lnTo>
                  <a:pt x="457" y="6527"/>
                </a:lnTo>
                <a:lnTo>
                  <a:pt x="787" y="6489"/>
                </a:lnTo>
                <a:lnTo>
                  <a:pt x="1079" y="6248"/>
                </a:lnTo>
                <a:lnTo>
                  <a:pt x="1447" y="5753"/>
                </a:lnTo>
                <a:lnTo>
                  <a:pt x="1879" y="6159"/>
                </a:lnTo>
                <a:lnTo>
                  <a:pt x="2209" y="6248"/>
                </a:lnTo>
                <a:lnTo>
                  <a:pt x="2286" y="6083"/>
                </a:lnTo>
                <a:lnTo>
                  <a:pt x="2400" y="6477"/>
                </a:lnTo>
                <a:lnTo>
                  <a:pt x="2717" y="6108"/>
                </a:lnTo>
                <a:lnTo>
                  <a:pt x="2451" y="6642"/>
                </a:lnTo>
                <a:lnTo>
                  <a:pt x="2844" y="6604"/>
                </a:lnTo>
                <a:lnTo>
                  <a:pt x="2844" y="6819"/>
                </a:lnTo>
                <a:lnTo>
                  <a:pt x="3073" y="6858"/>
                </a:lnTo>
                <a:lnTo>
                  <a:pt x="2933" y="7061"/>
                </a:lnTo>
                <a:lnTo>
                  <a:pt x="3111" y="7213"/>
                </a:lnTo>
                <a:lnTo>
                  <a:pt x="3162" y="7429"/>
                </a:lnTo>
                <a:lnTo>
                  <a:pt x="3416" y="7607"/>
                </a:lnTo>
                <a:lnTo>
                  <a:pt x="3670" y="7277"/>
                </a:lnTo>
                <a:lnTo>
                  <a:pt x="3479" y="7010"/>
                </a:lnTo>
                <a:lnTo>
                  <a:pt x="4127" y="5207"/>
                </a:lnTo>
                <a:lnTo>
                  <a:pt x="4660" y="6197"/>
                </a:lnTo>
                <a:lnTo>
                  <a:pt x="5842" y="5448"/>
                </a:lnTo>
                <a:lnTo>
                  <a:pt x="5994" y="5156"/>
                </a:lnTo>
                <a:lnTo>
                  <a:pt x="6019" y="5321"/>
                </a:lnTo>
                <a:lnTo>
                  <a:pt x="5969" y="5549"/>
                </a:lnTo>
                <a:lnTo>
                  <a:pt x="6197" y="5397"/>
                </a:lnTo>
                <a:lnTo>
                  <a:pt x="6997" y="5219"/>
                </a:lnTo>
                <a:close/>
              </a:path>
              <a:path w="38100" h="13335">
                <a:moveTo>
                  <a:pt x="23393" y="12433"/>
                </a:moveTo>
                <a:lnTo>
                  <a:pt x="21628" y="9359"/>
                </a:lnTo>
                <a:lnTo>
                  <a:pt x="21628" y="11531"/>
                </a:lnTo>
                <a:lnTo>
                  <a:pt x="21424" y="11734"/>
                </a:lnTo>
                <a:lnTo>
                  <a:pt x="21590" y="11379"/>
                </a:lnTo>
                <a:lnTo>
                  <a:pt x="21628" y="11531"/>
                </a:lnTo>
                <a:lnTo>
                  <a:pt x="21628" y="9359"/>
                </a:lnTo>
                <a:lnTo>
                  <a:pt x="20993" y="8242"/>
                </a:lnTo>
                <a:lnTo>
                  <a:pt x="21386" y="10439"/>
                </a:lnTo>
                <a:lnTo>
                  <a:pt x="20777" y="10083"/>
                </a:lnTo>
                <a:lnTo>
                  <a:pt x="20688" y="9944"/>
                </a:lnTo>
                <a:lnTo>
                  <a:pt x="20408" y="9271"/>
                </a:lnTo>
                <a:lnTo>
                  <a:pt x="20256" y="9537"/>
                </a:lnTo>
                <a:lnTo>
                  <a:pt x="20256" y="11709"/>
                </a:lnTo>
                <a:lnTo>
                  <a:pt x="19926" y="11036"/>
                </a:lnTo>
                <a:lnTo>
                  <a:pt x="19964" y="10477"/>
                </a:lnTo>
                <a:lnTo>
                  <a:pt x="20053" y="10833"/>
                </a:lnTo>
                <a:lnTo>
                  <a:pt x="20116" y="11404"/>
                </a:lnTo>
                <a:lnTo>
                  <a:pt x="20256" y="11709"/>
                </a:lnTo>
                <a:lnTo>
                  <a:pt x="20256" y="9537"/>
                </a:lnTo>
                <a:lnTo>
                  <a:pt x="20091" y="9817"/>
                </a:lnTo>
                <a:lnTo>
                  <a:pt x="19748" y="9563"/>
                </a:lnTo>
                <a:lnTo>
                  <a:pt x="19748" y="9067"/>
                </a:lnTo>
                <a:lnTo>
                  <a:pt x="19126" y="8572"/>
                </a:lnTo>
                <a:lnTo>
                  <a:pt x="18427" y="8153"/>
                </a:lnTo>
                <a:lnTo>
                  <a:pt x="17576" y="8267"/>
                </a:lnTo>
                <a:lnTo>
                  <a:pt x="16446" y="7950"/>
                </a:lnTo>
                <a:lnTo>
                  <a:pt x="17437" y="9105"/>
                </a:lnTo>
                <a:lnTo>
                  <a:pt x="18288" y="10223"/>
                </a:lnTo>
                <a:lnTo>
                  <a:pt x="18148" y="11353"/>
                </a:lnTo>
                <a:lnTo>
                  <a:pt x="18872" y="11849"/>
                </a:lnTo>
                <a:lnTo>
                  <a:pt x="18630" y="11722"/>
                </a:lnTo>
                <a:lnTo>
                  <a:pt x="18364" y="11633"/>
                </a:lnTo>
                <a:lnTo>
                  <a:pt x="18224" y="11633"/>
                </a:lnTo>
                <a:lnTo>
                  <a:pt x="17729" y="12560"/>
                </a:lnTo>
                <a:lnTo>
                  <a:pt x="19113" y="12649"/>
                </a:lnTo>
                <a:lnTo>
                  <a:pt x="19583" y="13195"/>
                </a:lnTo>
                <a:lnTo>
                  <a:pt x="19761" y="13131"/>
                </a:lnTo>
                <a:lnTo>
                  <a:pt x="19570" y="12534"/>
                </a:lnTo>
                <a:lnTo>
                  <a:pt x="19304" y="12560"/>
                </a:lnTo>
                <a:lnTo>
                  <a:pt x="19494" y="12369"/>
                </a:lnTo>
                <a:lnTo>
                  <a:pt x="19342" y="12153"/>
                </a:lnTo>
                <a:lnTo>
                  <a:pt x="19075" y="11976"/>
                </a:lnTo>
                <a:lnTo>
                  <a:pt x="19202" y="12026"/>
                </a:lnTo>
                <a:lnTo>
                  <a:pt x="19354" y="12065"/>
                </a:lnTo>
                <a:lnTo>
                  <a:pt x="19532" y="12090"/>
                </a:lnTo>
                <a:lnTo>
                  <a:pt x="19773" y="12026"/>
                </a:lnTo>
                <a:lnTo>
                  <a:pt x="19964" y="12166"/>
                </a:lnTo>
                <a:lnTo>
                  <a:pt x="21082" y="12471"/>
                </a:lnTo>
                <a:lnTo>
                  <a:pt x="21234" y="12141"/>
                </a:lnTo>
                <a:lnTo>
                  <a:pt x="21615" y="12407"/>
                </a:lnTo>
                <a:lnTo>
                  <a:pt x="23393" y="12433"/>
                </a:lnTo>
                <a:close/>
              </a:path>
              <a:path w="38100" h="13335">
                <a:moveTo>
                  <a:pt x="25361" y="2933"/>
                </a:moveTo>
                <a:lnTo>
                  <a:pt x="24295" y="2082"/>
                </a:lnTo>
                <a:lnTo>
                  <a:pt x="23964" y="2336"/>
                </a:lnTo>
                <a:lnTo>
                  <a:pt x="23647" y="2667"/>
                </a:lnTo>
                <a:lnTo>
                  <a:pt x="24358" y="3200"/>
                </a:lnTo>
                <a:lnTo>
                  <a:pt x="24726" y="3098"/>
                </a:lnTo>
                <a:lnTo>
                  <a:pt x="25361" y="2933"/>
                </a:lnTo>
                <a:close/>
              </a:path>
              <a:path w="38100" h="13335">
                <a:moveTo>
                  <a:pt x="25488" y="5410"/>
                </a:moveTo>
                <a:lnTo>
                  <a:pt x="24434" y="4470"/>
                </a:lnTo>
                <a:lnTo>
                  <a:pt x="23710" y="4330"/>
                </a:lnTo>
                <a:lnTo>
                  <a:pt x="22072" y="4851"/>
                </a:lnTo>
                <a:lnTo>
                  <a:pt x="24117" y="6642"/>
                </a:lnTo>
                <a:lnTo>
                  <a:pt x="25120" y="6286"/>
                </a:lnTo>
                <a:lnTo>
                  <a:pt x="25488" y="5410"/>
                </a:lnTo>
                <a:close/>
              </a:path>
              <a:path w="38100" h="13335">
                <a:moveTo>
                  <a:pt x="25615" y="0"/>
                </a:moveTo>
                <a:lnTo>
                  <a:pt x="23202" y="342"/>
                </a:lnTo>
                <a:lnTo>
                  <a:pt x="24218" y="1117"/>
                </a:lnTo>
                <a:lnTo>
                  <a:pt x="24511" y="1130"/>
                </a:lnTo>
                <a:lnTo>
                  <a:pt x="24930" y="990"/>
                </a:lnTo>
                <a:lnTo>
                  <a:pt x="25209" y="901"/>
                </a:lnTo>
                <a:lnTo>
                  <a:pt x="25615" y="0"/>
                </a:lnTo>
                <a:close/>
              </a:path>
              <a:path w="38100" h="13335">
                <a:moveTo>
                  <a:pt x="27076" y="6781"/>
                </a:moveTo>
                <a:lnTo>
                  <a:pt x="26162" y="6400"/>
                </a:lnTo>
                <a:lnTo>
                  <a:pt x="25806" y="6146"/>
                </a:lnTo>
                <a:lnTo>
                  <a:pt x="25565" y="6134"/>
                </a:lnTo>
                <a:lnTo>
                  <a:pt x="25869" y="6781"/>
                </a:lnTo>
                <a:lnTo>
                  <a:pt x="26085" y="6781"/>
                </a:lnTo>
                <a:lnTo>
                  <a:pt x="27076" y="6781"/>
                </a:lnTo>
                <a:close/>
              </a:path>
              <a:path w="38100" h="13335">
                <a:moveTo>
                  <a:pt x="35572" y="4635"/>
                </a:moveTo>
                <a:lnTo>
                  <a:pt x="34950" y="4432"/>
                </a:lnTo>
                <a:lnTo>
                  <a:pt x="34683" y="4343"/>
                </a:lnTo>
                <a:lnTo>
                  <a:pt x="30162" y="2844"/>
                </a:lnTo>
                <a:lnTo>
                  <a:pt x="30175" y="2527"/>
                </a:lnTo>
                <a:lnTo>
                  <a:pt x="30251" y="1447"/>
                </a:lnTo>
                <a:lnTo>
                  <a:pt x="27025" y="2311"/>
                </a:lnTo>
                <a:lnTo>
                  <a:pt x="26962" y="2527"/>
                </a:lnTo>
                <a:lnTo>
                  <a:pt x="26898" y="2311"/>
                </a:lnTo>
                <a:lnTo>
                  <a:pt x="27025" y="2311"/>
                </a:lnTo>
                <a:lnTo>
                  <a:pt x="27254" y="1435"/>
                </a:lnTo>
                <a:lnTo>
                  <a:pt x="26784" y="1206"/>
                </a:lnTo>
                <a:lnTo>
                  <a:pt x="26784" y="2425"/>
                </a:lnTo>
                <a:lnTo>
                  <a:pt x="26543" y="2794"/>
                </a:lnTo>
                <a:lnTo>
                  <a:pt x="26187" y="2616"/>
                </a:lnTo>
                <a:lnTo>
                  <a:pt x="26035" y="2425"/>
                </a:lnTo>
                <a:lnTo>
                  <a:pt x="26784" y="2425"/>
                </a:lnTo>
                <a:lnTo>
                  <a:pt x="26784" y="1206"/>
                </a:lnTo>
                <a:lnTo>
                  <a:pt x="26555" y="1079"/>
                </a:lnTo>
                <a:lnTo>
                  <a:pt x="26708" y="1638"/>
                </a:lnTo>
                <a:lnTo>
                  <a:pt x="26606" y="1435"/>
                </a:lnTo>
                <a:lnTo>
                  <a:pt x="26428" y="1155"/>
                </a:lnTo>
                <a:lnTo>
                  <a:pt x="26352" y="698"/>
                </a:lnTo>
                <a:lnTo>
                  <a:pt x="26200" y="1054"/>
                </a:lnTo>
                <a:lnTo>
                  <a:pt x="26022" y="1231"/>
                </a:lnTo>
                <a:lnTo>
                  <a:pt x="25704" y="1511"/>
                </a:lnTo>
                <a:lnTo>
                  <a:pt x="24815" y="1993"/>
                </a:lnTo>
                <a:lnTo>
                  <a:pt x="25539" y="2260"/>
                </a:lnTo>
                <a:lnTo>
                  <a:pt x="25704" y="1778"/>
                </a:lnTo>
                <a:lnTo>
                  <a:pt x="25971" y="1333"/>
                </a:lnTo>
                <a:lnTo>
                  <a:pt x="25806" y="2209"/>
                </a:lnTo>
                <a:lnTo>
                  <a:pt x="25857" y="2425"/>
                </a:lnTo>
                <a:lnTo>
                  <a:pt x="25806" y="2209"/>
                </a:lnTo>
                <a:lnTo>
                  <a:pt x="25501" y="2425"/>
                </a:lnTo>
                <a:lnTo>
                  <a:pt x="25450" y="2908"/>
                </a:lnTo>
                <a:lnTo>
                  <a:pt x="26403" y="3175"/>
                </a:lnTo>
                <a:lnTo>
                  <a:pt x="26619" y="3695"/>
                </a:lnTo>
                <a:lnTo>
                  <a:pt x="26771" y="3886"/>
                </a:lnTo>
                <a:lnTo>
                  <a:pt x="26873" y="4508"/>
                </a:lnTo>
                <a:lnTo>
                  <a:pt x="27038" y="4419"/>
                </a:lnTo>
                <a:lnTo>
                  <a:pt x="27203" y="4343"/>
                </a:lnTo>
                <a:lnTo>
                  <a:pt x="27038" y="4419"/>
                </a:lnTo>
                <a:lnTo>
                  <a:pt x="27584" y="5054"/>
                </a:lnTo>
                <a:lnTo>
                  <a:pt x="27508" y="5499"/>
                </a:lnTo>
                <a:lnTo>
                  <a:pt x="28155" y="5791"/>
                </a:lnTo>
                <a:lnTo>
                  <a:pt x="30746" y="5880"/>
                </a:lnTo>
                <a:lnTo>
                  <a:pt x="35572" y="4635"/>
                </a:lnTo>
                <a:close/>
              </a:path>
              <a:path w="38100" h="13335">
                <a:moveTo>
                  <a:pt x="37503" y="10782"/>
                </a:moveTo>
                <a:lnTo>
                  <a:pt x="35928" y="8051"/>
                </a:lnTo>
                <a:lnTo>
                  <a:pt x="34874" y="8102"/>
                </a:lnTo>
                <a:lnTo>
                  <a:pt x="34201" y="8636"/>
                </a:lnTo>
                <a:lnTo>
                  <a:pt x="34150" y="8293"/>
                </a:lnTo>
                <a:lnTo>
                  <a:pt x="35179" y="6362"/>
                </a:lnTo>
                <a:lnTo>
                  <a:pt x="30518" y="7645"/>
                </a:lnTo>
                <a:lnTo>
                  <a:pt x="30162" y="7734"/>
                </a:lnTo>
                <a:lnTo>
                  <a:pt x="29464" y="7810"/>
                </a:lnTo>
                <a:lnTo>
                  <a:pt x="28473" y="8826"/>
                </a:lnTo>
                <a:lnTo>
                  <a:pt x="28168" y="9029"/>
                </a:lnTo>
                <a:lnTo>
                  <a:pt x="27660" y="8928"/>
                </a:lnTo>
                <a:lnTo>
                  <a:pt x="27597" y="9372"/>
                </a:lnTo>
                <a:lnTo>
                  <a:pt x="28092" y="11176"/>
                </a:lnTo>
                <a:lnTo>
                  <a:pt x="29921" y="10998"/>
                </a:lnTo>
                <a:lnTo>
                  <a:pt x="31051" y="9931"/>
                </a:lnTo>
                <a:lnTo>
                  <a:pt x="31711" y="9512"/>
                </a:lnTo>
                <a:lnTo>
                  <a:pt x="31203" y="8089"/>
                </a:lnTo>
                <a:lnTo>
                  <a:pt x="33502" y="9525"/>
                </a:lnTo>
                <a:lnTo>
                  <a:pt x="34137" y="9652"/>
                </a:lnTo>
                <a:lnTo>
                  <a:pt x="34150" y="9486"/>
                </a:lnTo>
                <a:lnTo>
                  <a:pt x="34175" y="9702"/>
                </a:lnTo>
                <a:lnTo>
                  <a:pt x="35166" y="10033"/>
                </a:lnTo>
                <a:lnTo>
                  <a:pt x="35471" y="10502"/>
                </a:lnTo>
                <a:lnTo>
                  <a:pt x="35483" y="11239"/>
                </a:lnTo>
                <a:lnTo>
                  <a:pt x="36245" y="11163"/>
                </a:lnTo>
                <a:lnTo>
                  <a:pt x="37503" y="1078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" name="object 1974"/>
          <p:cNvSpPr/>
          <p:nvPr/>
        </p:nvSpPr>
        <p:spPr>
          <a:xfrm>
            <a:off x="8756599" y="4776838"/>
            <a:ext cx="13970" cy="8255"/>
          </a:xfrm>
          <a:custGeom>
            <a:avLst/>
            <a:gdLst/>
            <a:ahLst/>
            <a:cxnLst/>
            <a:rect l="l" t="t" r="r" b="b"/>
            <a:pathLst>
              <a:path w="13970" h="8254">
                <a:moveTo>
                  <a:pt x="38" y="8153"/>
                </a:moveTo>
                <a:close/>
              </a:path>
              <a:path w="13970" h="8254">
                <a:moveTo>
                  <a:pt x="13817" y="38"/>
                </a:moveTo>
                <a:lnTo>
                  <a:pt x="13665" y="0"/>
                </a:lnTo>
                <a:lnTo>
                  <a:pt x="13538" y="177"/>
                </a:lnTo>
                <a:lnTo>
                  <a:pt x="13728" y="15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" name="object 1975"/>
          <p:cNvSpPr/>
          <p:nvPr/>
        </p:nvSpPr>
        <p:spPr>
          <a:xfrm>
            <a:off x="8852969" y="3653932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459" y="163"/>
                </a:moveTo>
                <a:lnTo>
                  <a:pt x="1130" y="711"/>
                </a:lnTo>
                <a:lnTo>
                  <a:pt x="1524" y="876"/>
                </a:lnTo>
                <a:lnTo>
                  <a:pt x="1536" y="546"/>
                </a:lnTo>
                <a:lnTo>
                  <a:pt x="459" y="163"/>
                </a:lnTo>
                <a:close/>
              </a:path>
              <a:path w="1904" h="1270">
                <a:moveTo>
                  <a:pt x="0" y="0"/>
                </a:moveTo>
                <a:lnTo>
                  <a:pt x="38" y="596"/>
                </a:lnTo>
                <a:lnTo>
                  <a:pt x="319" y="163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" name="object 1976"/>
          <p:cNvSpPr/>
          <p:nvPr/>
        </p:nvSpPr>
        <p:spPr>
          <a:xfrm>
            <a:off x="9146727" y="3612380"/>
            <a:ext cx="20955" cy="15240"/>
          </a:xfrm>
          <a:custGeom>
            <a:avLst/>
            <a:gdLst/>
            <a:ahLst/>
            <a:cxnLst/>
            <a:rect l="l" t="t" r="r" b="b"/>
            <a:pathLst>
              <a:path w="20954" h="15239">
                <a:moveTo>
                  <a:pt x="12223" y="9982"/>
                </a:moveTo>
                <a:lnTo>
                  <a:pt x="7594" y="9982"/>
                </a:lnTo>
                <a:lnTo>
                  <a:pt x="7734" y="10058"/>
                </a:lnTo>
                <a:lnTo>
                  <a:pt x="7838" y="10426"/>
                </a:lnTo>
                <a:lnTo>
                  <a:pt x="7950" y="10629"/>
                </a:lnTo>
                <a:lnTo>
                  <a:pt x="8229" y="10718"/>
                </a:lnTo>
                <a:lnTo>
                  <a:pt x="8788" y="11582"/>
                </a:lnTo>
                <a:lnTo>
                  <a:pt x="8864" y="12763"/>
                </a:lnTo>
                <a:lnTo>
                  <a:pt x="9258" y="13754"/>
                </a:lnTo>
                <a:lnTo>
                  <a:pt x="9651" y="14897"/>
                </a:lnTo>
                <a:lnTo>
                  <a:pt x="11985" y="10299"/>
                </a:lnTo>
                <a:lnTo>
                  <a:pt x="12223" y="9982"/>
                </a:lnTo>
                <a:close/>
              </a:path>
              <a:path w="20954" h="15239">
                <a:moveTo>
                  <a:pt x="6904" y="10013"/>
                </a:moveTo>
                <a:lnTo>
                  <a:pt x="6845" y="10426"/>
                </a:lnTo>
                <a:lnTo>
                  <a:pt x="7340" y="10350"/>
                </a:lnTo>
                <a:lnTo>
                  <a:pt x="7569" y="10172"/>
                </a:lnTo>
                <a:lnTo>
                  <a:pt x="6904" y="10013"/>
                </a:lnTo>
                <a:close/>
              </a:path>
              <a:path w="20954" h="15239">
                <a:moveTo>
                  <a:pt x="12479" y="9639"/>
                </a:moveTo>
                <a:lnTo>
                  <a:pt x="5245" y="9639"/>
                </a:lnTo>
                <a:lnTo>
                  <a:pt x="6362" y="10299"/>
                </a:lnTo>
                <a:lnTo>
                  <a:pt x="6465" y="10172"/>
                </a:lnTo>
                <a:lnTo>
                  <a:pt x="6362" y="9994"/>
                </a:lnTo>
                <a:lnTo>
                  <a:pt x="6095" y="9906"/>
                </a:lnTo>
                <a:lnTo>
                  <a:pt x="6083" y="9677"/>
                </a:lnTo>
                <a:lnTo>
                  <a:pt x="6299" y="9664"/>
                </a:lnTo>
                <a:lnTo>
                  <a:pt x="12460" y="9664"/>
                </a:lnTo>
                <a:close/>
              </a:path>
              <a:path w="20954" h="15239">
                <a:moveTo>
                  <a:pt x="12289" y="9893"/>
                </a:moveTo>
                <a:lnTo>
                  <a:pt x="6921" y="9893"/>
                </a:lnTo>
                <a:lnTo>
                  <a:pt x="7200" y="9956"/>
                </a:lnTo>
                <a:lnTo>
                  <a:pt x="7378" y="10058"/>
                </a:lnTo>
                <a:lnTo>
                  <a:pt x="7594" y="9982"/>
                </a:lnTo>
                <a:lnTo>
                  <a:pt x="12223" y="9982"/>
                </a:lnTo>
                <a:close/>
              </a:path>
              <a:path w="20954" h="15239">
                <a:moveTo>
                  <a:pt x="6912" y="9956"/>
                </a:moveTo>
                <a:lnTo>
                  <a:pt x="6667" y="9956"/>
                </a:lnTo>
                <a:lnTo>
                  <a:pt x="6904" y="10013"/>
                </a:lnTo>
                <a:close/>
              </a:path>
              <a:path w="20954" h="15239">
                <a:moveTo>
                  <a:pt x="12460" y="9664"/>
                </a:moveTo>
                <a:lnTo>
                  <a:pt x="6299" y="9664"/>
                </a:lnTo>
                <a:lnTo>
                  <a:pt x="6730" y="9677"/>
                </a:lnTo>
                <a:lnTo>
                  <a:pt x="6400" y="9906"/>
                </a:lnTo>
                <a:lnTo>
                  <a:pt x="6921" y="9893"/>
                </a:lnTo>
                <a:lnTo>
                  <a:pt x="12289" y="9893"/>
                </a:lnTo>
                <a:lnTo>
                  <a:pt x="12460" y="9664"/>
                </a:lnTo>
                <a:close/>
              </a:path>
              <a:path w="20954" h="15239">
                <a:moveTo>
                  <a:pt x="3263" y="5943"/>
                </a:moveTo>
                <a:lnTo>
                  <a:pt x="2933" y="6388"/>
                </a:lnTo>
                <a:lnTo>
                  <a:pt x="2169" y="7029"/>
                </a:lnTo>
                <a:lnTo>
                  <a:pt x="1714" y="7734"/>
                </a:lnTo>
                <a:lnTo>
                  <a:pt x="1841" y="8940"/>
                </a:lnTo>
                <a:lnTo>
                  <a:pt x="3098" y="9626"/>
                </a:lnTo>
                <a:lnTo>
                  <a:pt x="2400" y="9842"/>
                </a:lnTo>
                <a:lnTo>
                  <a:pt x="4889" y="9347"/>
                </a:lnTo>
                <a:lnTo>
                  <a:pt x="12698" y="9347"/>
                </a:lnTo>
                <a:lnTo>
                  <a:pt x="13388" y="8432"/>
                </a:lnTo>
                <a:lnTo>
                  <a:pt x="14223" y="7391"/>
                </a:lnTo>
                <a:lnTo>
                  <a:pt x="14535" y="6197"/>
                </a:lnTo>
                <a:lnTo>
                  <a:pt x="3289" y="6197"/>
                </a:lnTo>
                <a:lnTo>
                  <a:pt x="3263" y="5943"/>
                </a:lnTo>
                <a:close/>
              </a:path>
              <a:path w="20954" h="15239">
                <a:moveTo>
                  <a:pt x="12698" y="9347"/>
                </a:moveTo>
                <a:lnTo>
                  <a:pt x="4889" y="9347"/>
                </a:lnTo>
                <a:lnTo>
                  <a:pt x="4838" y="9728"/>
                </a:lnTo>
                <a:lnTo>
                  <a:pt x="5245" y="9639"/>
                </a:lnTo>
                <a:lnTo>
                  <a:pt x="12489" y="9626"/>
                </a:lnTo>
                <a:lnTo>
                  <a:pt x="12698" y="9347"/>
                </a:lnTo>
                <a:close/>
              </a:path>
              <a:path w="20954" h="15239">
                <a:moveTo>
                  <a:pt x="2945" y="6040"/>
                </a:moveTo>
                <a:lnTo>
                  <a:pt x="761" y="7848"/>
                </a:lnTo>
                <a:lnTo>
                  <a:pt x="0" y="9080"/>
                </a:lnTo>
                <a:lnTo>
                  <a:pt x="888" y="8432"/>
                </a:lnTo>
                <a:lnTo>
                  <a:pt x="1709" y="7738"/>
                </a:lnTo>
                <a:lnTo>
                  <a:pt x="1736" y="7391"/>
                </a:lnTo>
                <a:lnTo>
                  <a:pt x="2169" y="7029"/>
                </a:lnTo>
                <a:lnTo>
                  <a:pt x="2336" y="6769"/>
                </a:lnTo>
                <a:lnTo>
                  <a:pt x="2514" y="6705"/>
                </a:lnTo>
                <a:lnTo>
                  <a:pt x="2945" y="6040"/>
                </a:lnTo>
                <a:close/>
              </a:path>
              <a:path w="20954" h="15239">
                <a:moveTo>
                  <a:pt x="2169" y="7029"/>
                </a:moveTo>
                <a:lnTo>
                  <a:pt x="1736" y="7391"/>
                </a:lnTo>
                <a:lnTo>
                  <a:pt x="1709" y="7738"/>
                </a:lnTo>
                <a:lnTo>
                  <a:pt x="2169" y="7029"/>
                </a:lnTo>
                <a:close/>
              </a:path>
              <a:path w="20954" h="15239">
                <a:moveTo>
                  <a:pt x="3124" y="5892"/>
                </a:moveTo>
                <a:lnTo>
                  <a:pt x="2938" y="6318"/>
                </a:lnTo>
                <a:lnTo>
                  <a:pt x="3124" y="5892"/>
                </a:lnTo>
                <a:close/>
              </a:path>
              <a:path w="20954" h="15239">
                <a:moveTo>
                  <a:pt x="14740" y="5626"/>
                </a:moveTo>
                <a:lnTo>
                  <a:pt x="3746" y="5626"/>
                </a:lnTo>
                <a:lnTo>
                  <a:pt x="3289" y="6197"/>
                </a:lnTo>
                <a:lnTo>
                  <a:pt x="14535" y="6197"/>
                </a:lnTo>
                <a:lnTo>
                  <a:pt x="14661" y="5803"/>
                </a:lnTo>
                <a:lnTo>
                  <a:pt x="14740" y="5626"/>
                </a:lnTo>
                <a:close/>
              </a:path>
              <a:path w="20954" h="15239">
                <a:moveTo>
                  <a:pt x="3352" y="5638"/>
                </a:moveTo>
                <a:lnTo>
                  <a:pt x="3314" y="5803"/>
                </a:lnTo>
                <a:lnTo>
                  <a:pt x="3352" y="5638"/>
                </a:lnTo>
                <a:close/>
              </a:path>
              <a:path w="20954" h="15239">
                <a:moveTo>
                  <a:pt x="17246" y="0"/>
                </a:moveTo>
                <a:lnTo>
                  <a:pt x="11226" y="762"/>
                </a:lnTo>
                <a:lnTo>
                  <a:pt x="7150" y="2768"/>
                </a:lnTo>
                <a:lnTo>
                  <a:pt x="5638" y="3657"/>
                </a:lnTo>
                <a:lnTo>
                  <a:pt x="4660" y="4775"/>
                </a:lnTo>
                <a:lnTo>
                  <a:pt x="3517" y="5499"/>
                </a:lnTo>
                <a:lnTo>
                  <a:pt x="3506" y="5724"/>
                </a:lnTo>
                <a:lnTo>
                  <a:pt x="3746" y="5626"/>
                </a:lnTo>
                <a:lnTo>
                  <a:pt x="14740" y="5626"/>
                </a:lnTo>
                <a:lnTo>
                  <a:pt x="15125" y="4762"/>
                </a:lnTo>
                <a:lnTo>
                  <a:pt x="15430" y="3441"/>
                </a:lnTo>
                <a:lnTo>
                  <a:pt x="15634" y="2768"/>
                </a:lnTo>
                <a:lnTo>
                  <a:pt x="15620" y="2413"/>
                </a:lnTo>
                <a:lnTo>
                  <a:pt x="15328" y="1473"/>
                </a:lnTo>
                <a:lnTo>
                  <a:pt x="15735" y="1346"/>
                </a:lnTo>
                <a:lnTo>
                  <a:pt x="16167" y="927"/>
                </a:lnTo>
                <a:lnTo>
                  <a:pt x="18664" y="927"/>
                </a:lnTo>
                <a:lnTo>
                  <a:pt x="17246" y="0"/>
                </a:lnTo>
                <a:close/>
              </a:path>
              <a:path w="20954" h="15239">
                <a:moveTo>
                  <a:pt x="15773" y="2044"/>
                </a:moveTo>
                <a:lnTo>
                  <a:pt x="15620" y="2413"/>
                </a:lnTo>
                <a:lnTo>
                  <a:pt x="15773" y="2044"/>
                </a:lnTo>
                <a:close/>
              </a:path>
              <a:path w="20954" h="15239">
                <a:moveTo>
                  <a:pt x="18664" y="927"/>
                </a:moveTo>
                <a:lnTo>
                  <a:pt x="16167" y="927"/>
                </a:lnTo>
                <a:lnTo>
                  <a:pt x="16725" y="1270"/>
                </a:lnTo>
                <a:lnTo>
                  <a:pt x="17208" y="1358"/>
                </a:lnTo>
                <a:lnTo>
                  <a:pt x="18529" y="1384"/>
                </a:lnTo>
                <a:lnTo>
                  <a:pt x="19735" y="1651"/>
                </a:lnTo>
                <a:lnTo>
                  <a:pt x="20878" y="2374"/>
                </a:lnTo>
                <a:lnTo>
                  <a:pt x="18664" y="927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" name="object 1977"/>
          <p:cNvSpPr/>
          <p:nvPr/>
        </p:nvSpPr>
        <p:spPr>
          <a:xfrm>
            <a:off x="8756779" y="478488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" name="object 1978"/>
          <p:cNvSpPr/>
          <p:nvPr/>
        </p:nvSpPr>
        <p:spPr>
          <a:xfrm>
            <a:off x="9095523" y="3584924"/>
            <a:ext cx="13335" cy="7620"/>
          </a:xfrm>
          <a:custGeom>
            <a:avLst/>
            <a:gdLst/>
            <a:ahLst/>
            <a:cxnLst/>
            <a:rect l="l" t="t" r="r" b="b"/>
            <a:pathLst>
              <a:path w="13334" h="7620">
                <a:moveTo>
                  <a:pt x="342" y="0"/>
                </a:moveTo>
                <a:lnTo>
                  <a:pt x="0" y="444"/>
                </a:lnTo>
                <a:lnTo>
                  <a:pt x="1079" y="774"/>
                </a:lnTo>
                <a:lnTo>
                  <a:pt x="1270" y="1155"/>
                </a:lnTo>
                <a:lnTo>
                  <a:pt x="1968" y="3048"/>
                </a:lnTo>
                <a:lnTo>
                  <a:pt x="4127" y="4152"/>
                </a:lnTo>
                <a:lnTo>
                  <a:pt x="5994" y="3733"/>
                </a:lnTo>
                <a:lnTo>
                  <a:pt x="8064" y="4191"/>
                </a:lnTo>
                <a:lnTo>
                  <a:pt x="8610" y="4546"/>
                </a:lnTo>
                <a:lnTo>
                  <a:pt x="8877" y="4914"/>
                </a:lnTo>
                <a:lnTo>
                  <a:pt x="9525" y="5549"/>
                </a:lnTo>
                <a:lnTo>
                  <a:pt x="9931" y="4889"/>
                </a:lnTo>
                <a:lnTo>
                  <a:pt x="10769" y="5715"/>
                </a:lnTo>
                <a:lnTo>
                  <a:pt x="13068" y="7531"/>
                </a:lnTo>
                <a:lnTo>
                  <a:pt x="10007" y="4343"/>
                </a:lnTo>
                <a:lnTo>
                  <a:pt x="5727" y="1612"/>
                </a:lnTo>
                <a:lnTo>
                  <a:pt x="34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" name="object 1979"/>
          <p:cNvSpPr/>
          <p:nvPr/>
        </p:nvSpPr>
        <p:spPr>
          <a:xfrm>
            <a:off x="9645332" y="442544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41" y="0"/>
                </a:moveTo>
                <a:lnTo>
                  <a:pt x="0" y="126"/>
                </a:lnTo>
                <a:lnTo>
                  <a:pt x="304" y="8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object 1980"/>
          <p:cNvSpPr/>
          <p:nvPr/>
        </p:nvSpPr>
        <p:spPr>
          <a:xfrm>
            <a:off x="8770241" y="47749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761" y="0"/>
                </a:moveTo>
                <a:lnTo>
                  <a:pt x="634" y="114"/>
                </a:lnTo>
                <a:lnTo>
                  <a:pt x="825" y="253"/>
                </a:lnTo>
                <a:lnTo>
                  <a:pt x="495" y="304"/>
                </a:lnTo>
                <a:lnTo>
                  <a:pt x="469" y="431"/>
                </a:lnTo>
                <a:lnTo>
                  <a:pt x="380" y="584"/>
                </a:lnTo>
                <a:lnTo>
                  <a:pt x="292" y="800"/>
                </a:lnTo>
                <a:lnTo>
                  <a:pt x="342" y="952"/>
                </a:lnTo>
                <a:lnTo>
                  <a:pt x="330" y="1168"/>
                </a:lnTo>
                <a:lnTo>
                  <a:pt x="253" y="1358"/>
                </a:lnTo>
                <a:lnTo>
                  <a:pt x="507" y="1308"/>
                </a:lnTo>
                <a:lnTo>
                  <a:pt x="292" y="1523"/>
                </a:lnTo>
                <a:lnTo>
                  <a:pt x="152" y="1562"/>
                </a:lnTo>
                <a:lnTo>
                  <a:pt x="0" y="1612"/>
                </a:lnTo>
                <a:lnTo>
                  <a:pt x="126" y="1739"/>
                </a:lnTo>
                <a:lnTo>
                  <a:pt x="279" y="1892"/>
                </a:lnTo>
                <a:lnTo>
                  <a:pt x="419" y="1739"/>
                </a:lnTo>
                <a:lnTo>
                  <a:pt x="622" y="1739"/>
                </a:lnTo>
                <a:lnTo>
                  <a:pt x="787" y="1739"/>
                </a:lnTo>
                <a:lnTo>
                  <a:pt x="939" y="1676"/>
                </a:lnTo>
                <a:lnTo>
                  <a:pt x="1181" y="1866"/>
                </a:lnTo>
                <a:lnTo>
                  <a:pt x="1015" y="2044"/>
                </a:lnTo>
                <a:lnTo>
                  <a:pt x="1460" y="2044"/>
                </a:lnTo>
                <a:lnTo>
                  <a:pt x="1650" y="2095"/>
                </a:lnTo>
                <a:lnTo>
                  <a:pt x="1803" y="1930"/>
                </a:lnTo>
                <a:lnTo>
                  <a:pt x="1917" y="1714"/>
                </a:lnTo>
                <a:lnTo>
                  <a:pt x="1981" y="1498"/>
                </a:lnTo>
                <a:lnTo>
                  <a:pt x="1955" y="1358"/>
                </a:lnTo>
                <a:lnTo>
                  <a:pt x="2019" y="1206"/>
                </a:lnTo>
                <a:lnTo>
                  <a:pt x="1968" y="1015"/>
                </a:lnTo>
                <a:lnTo>
                  <a:pt x="1879" y="850"/>
                </a:lnTo>
                <a:lnTo>
                  <a:pt x="1930" y="711"/>
                </a:lnTo>
                <a:lnTo>
                  <a:pt x="1892" y="533"/>
                </a:lnTo>
                <a:lnTo>
                  <a:pt x="1968" y="330"/>
                </a:lnTo>
                <a:lnTo>
                  <a:pt x="1828" y="368"/>
                </a:lnTo>
                <a:lnTo>
                  <a:pt x="1727" y="215"/>
                </a:lnTo>
                <a:lnTo>
                  <a:pt x="1600" y="152"/>
                </a:lnTo>
                <a:lnTo>
                  <a:pt x="1447" y="38"/>
                </a:lnTo>
                <a:lnTo>
                  <a:pt x="1308" y="139"/>
                </a:lnTo>
                <a:lnTo>
                  <a:pt x="1142" y="139"/>
                </a:lnTo>
                <a:lnTo>
                  <a:pt x="977" y="215"/>
                </a:lnTo>
                <a:lnTo>
                  <a:pt x="723" y="203"/>
                </a:lnTo>
                <a:lnTo>
                  <a:pt x="76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" name="object 1981"/>
          <p:cNvSpPr/>
          <p:nvPr/>
        </p:nvSpPr>
        <p:spPr>
          <a:xfrm>
            <a:off x="8845102" y="475051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79" y="0"/>
                </a:moveTo>
                <a:lnTo>
                  <a:pt x="165" y="177"/>
                </a:lnTo>
                <a:lnTo>
                  <a:pt x="0" y="241"/>
                </a:lnTo>
                <a:lnTo>
                  <a:pt x="152" y="241"/>
                </a:lnTo>
                <a:lnTo>
                  <a:pt x="393" y="266"/>
                </a:lnTo>
                <a:lnTo>
                  <a:pt x="27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" name="object 1982"/>
          <p:cNvSpPr/>
          <p:nvPr/>
        </p:nvSpPr>
        <p:spPr>
          <a:xfrm>
            <a:off x="8770239" y="4773155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5">
                <a:moveTo>
                  <a:pt x="139" y="3937"/>
                </a:moveTo>
                <a:lnTo>
                  <a:pt x="0" y="3975"/>
                </a:lnTo>
                <a:lnTo>
                  <a:pt x="139" y="3937"/>
                </a:lnTo>
                <a:close/>
              </a:path>
              <a:path w="3175" h="4445">
                <a:moveTo>
                  <a:pt x="2082" y="508"/>
                </a:moveTo>
                <a:lnTo>
                  <a:pt x="2032" y="330"/>
                </a:lnTo>
                <a:lnTo>
                  <a:pt x="1790" y="266"/>
                </a:lnTo>
                <a:lnTo>
                  <a:pt x="1993" y="660"/>
                </a:lnTo>
                <a:lnTo>
                  <a:pt x="2082" y="508"/>
                </a:lnTo>
                <a:close/>
              </a:path>
              <a:path w="3175" h="4445">
                <a:moveTo>
                  <a:pt x="2667" y="254"/>
                </a:moveTo>
                <a:lnTo>
                  <a:pt x="2120" y="0"/>
                </a:lnTo>
                <a:lnTo>
                  <a:pt x="2120" y="393"/>
                </a:lnTo>
                <a:lnTo>
                  <a:pt x="2247" y="393"/>
                </a:lnTo>
                <a:lnTo>
                  <a:pt x="2425" y="393"/>
                </a:lnTo>
                <a:lnTo>
                  <a:pt x="2667" y="25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" name="object 1983"/>
          <p:cNvSpPr/>
          <p:nvPr/>
        </p:nvSpPr>
        <p:spPr>
          <a:xfrm>
            <a:off x="8849266" y="475906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65" y="0"/>
                </a:moveTo>
                <a:lnTo>
                  <a:pt x="0" y="177"/>
                </a:lnTo>
                <a:lnTo>
                  <a:pt x="165" y="11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" name="object 1984"/>
          <p:cNvSpPr/>
          <p:nvPr/>
        </p:nvSpPr>
        <p:spPr>
          <a:xfrm>
            <a:off x="9079116" y="3581513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2336" y="457"/>
                </a:moveTo>
                <a:lnTo>
                  <a:pt x="177" y="38"/>
                </a:lnTo>
                <a:lnTo>
                  <a:pt x="0" y="165"/>
                </a:lnTo>
                <a:lnTo>
                  <a:pt x="2235" y="495"/>
                </a:lnTo>
                <a:close/>
              </a:path>
              <a:path w="3809" h="1270">
                <a:moveTo>
                  <a:pt x="3238" y="660"/>
                </a:moveTo>
                <a:lnTo>
                  <a:pt x="2514" y="609"/>
                </a:lnTo>
                <a:lnTo>
                  <a:pt x="2362" y="711"/>
                </a:lnTo>
                <a:lnTo>
                  <a:pt x="3073" y="774"/>
                </a:lnTo>
                <a:lnTo>
                  <a:pt x="3238" y="66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" name="object 1985"/>
          <p:cNvSpPr/>
          <p:nvPr/>
        </p:nvSpPr>
        <p:spPr>
          <a:xfrm>
            <a:off x="9039065" y="3679540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523" y="0"/>
                </a:moveTo>
                <a:lnTo>
                  <a:pt x="787" y="368"/>
                </a:lnTo>
                <a:lnTo>
                  <a:pt x="1142" y="1092"/>
                </a:lnTo>
                <a:lnTo>
                  <a:pt x="787" y="990"/>
                </a:lnTo>
                <a:lnTo>
                  <a:pt x="292" y="673"/>
                </a:lnTo>
                <a:lnTo>
                  <a:pt x="0" y="190"/>
                </a:lnTo>
                <a:lnTo>
                  <a:pt x="342" y="1016"/>
                </a:lnTo>
                <a:lnTo>
                  <a:pt x="634" y="1003"/>
                </a:lnTo>
                <a:lnTo>
                  <a:pt x="558" y="1435"/>
                </a:lnTo>
                <a:lnTo>
                  <a:pt x="507" y="1765"/>
                </a:lnTo>
                <a:lnTo>
                  <a:pt x="749" y="2044"/>
                </a:lnTo>
                <a:lnTo>
                  <a:pt x="1130" y="1778"/>
                </a:lnTo>
                <a:lnTo>
                  <a:pt x="152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object 1986"/>
          <p:cNvSpPr/>
          <p:nvPr/>
        </p:nvSpPr>
        <p:spPr>
          <a:xfrm>
            <a:off x="9078290" y="3581260"/>
            <a:ext cx="6985" cy="1905"/>
          </a:xfrm>
          <a:custGeom>
            <a:avLst/>
            <a:gdLst/>
            <a:ahLst/>
            <a:cxnLst/>
            <a:rect l="l" t="t" r="r" b="b"/>
            <a:pathLst>
              <a:path w="6984" h="1904">
                <a:moveTo>
                  <a:pt x="571" y="63"/>
                </a:moveTo>
                <a:lnTo>
                  <a:pt x="190" y="0"/>
                </a:lnTo>
                <a:lnTo>
                  <a:pt x="0" y="114"/>
                </a:lnTo>
                <a:lnTo>
                  <a:pt x="571" y="165"/>
                </a:lnTo>
                <a:close/>
              </a:path>
              <a:path w="6984" h="1904">
                <a:moveTo>
                  <a:pt x="6908" y="1409"/>
                </a:moveTo>
                <a:lnTo>
                  <a:pt x="4318" y="1155"/>
                </a:lnTo>
                <a:lnTo>
                  <a:pt x="4089" y="1028"/>
                </a:lnTo>
                <a:lnTo>
                  <a:pt x="3911" y="1181"/>
                </a:lnTo>
                <a:lnTo>
                  <a:pt x="6794" y="1689"/>
                </a:lnTo>
                <a:lnTo>
                  <a:pt x="6908" y="140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7" name="object 1987"/>
          <p:cNvSpPr/>
          <p:nvPr/>
        </p:nvSpPr>
        <p:spPr>
          <a:xfrm>
            <a:off x="8938331" y="3668049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203" y="0"/>
                </a:moveTo>
                <a:lnTo>
                  <a:pt x="0" y="1155"/>
                </a:lnTo>
                <a:lnTo>
                  <a:pt x="685" y="2184"/>
                </a:lnTo>
                <a:lnTo>
                  <a:pt x="990" y="4190"/>
                </a:lnTo>
                <a:lnTo>
                  <a:pt x="2514" y="4102"/>
                </a:lnTo>
                <a:lnTo>
                  <a:pt x="3771" y="3467"/>
                </a:lnTo>
                <a:lnTo>
                  <a:pt x="2628" y="1904"/>
                </a:lnTo>
                <a:lnTo>
                  <a:pt x="3200" y="850"/>
                </a:lnTo>
                <a:lnTo>
                  <a:pt x="2285" y="431"/>
                </a:lnTo>
                <a:lnTo>
                  <a:pt x="2095" y="1968"/>
                </a:lnTo>
                <a:lnTo>
                  <a:pt x="1231" y="1600"/>
                </a:lnTo>
                <a:lnTo>
                  <a:pt x="1320" y="761"/>
                </a:lnTo>
                <a:lnTo>
                  <a:pt x="20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object 1988"/>
          <p:cNvSpPr/>
          <p:nvPr/>
        </p:nvSpPr>
        <p:spPr>
          <a:xfrm>
            <a:off x="8787717" y="3638610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79">
                <a:moveTo>
                  <a:pt x="0" y="0"/>
                </a:moveTo>
                <a:lnTo>
                  <a:pt x="1206" y="1676"/>
                </a:lnTo>
                <a:lnTo>
                  <a:pt x="2463" y="3606"/>
                </a:lnTo>
                <a:lnTo>
                  <a:pt x="4140" y="4787"/>
                </a:lnTo>
                <a:lnTo>
                  <a:pt x="2540" y="3136"/>
                </a:lnTo>
                <a:lnTo>
                  <a:pt x="1549" y="1727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object 1989"/>
          <p:cNvSpPr/>
          <p:nvPr/>
        </p:nvSpPr>
        <p:spPr>
          <a:xfrm>
            <a:off x="9071305" y="3579494"/>
            <a:ext cx="78105" cy="50800"/>
          </a:xfrm>
          <a:custGeom>
            <a:avLst/>
            <a:gdLst/>
            <a:ahLst/>
            <a:cxnLst/>
            <a:rect l="l" t="t" r="r" b="b"/>
            <a:pathLst>
              <a:path w="78104" h="50800">
                <a:moveTo>
                  <a:pt x="2755" y="787"/>
                </a:moveTo>
                <a:lnTo>
                  <a:pt x="2540" y="571"/>
                </a:lnTo>
                <a:lnTo>
                  <a:pt x="838" y="457"/>
                </a:lnTo>
                <a:lnTo>
                  <a:pt x="457" y="114"/>
                </a:lnTo>
                <a:lnTo>
                  <a:pt x="0" y="0"/>
                </a:lnTo>
                <a:lnTo>
                  <a:pt x="660" y="533"/>
                </a:lnTo>
                <a:lnTo>
                  <a:pt x="1879" y="711"/>
                </a:lnTo>
                <a:lnTo>
                  <a:pt x="2755" y="787"/>
                </a:lnTo>
                <a:close/>
              </a:path>
              <a:path w="78104" h="50800">
                <a:moveTo>
                  <a:pt x="5448" y="1231"/>
                </a:moveTo>
                <a:lnTo>
                  <a:pt x="5232" y="1295"/>
                </a:lnTo>
                <a:lnTo>
                  <a:pt x="5435" y="1422"/>
                </a:lnTo>
                <a:lnTo>
                  <a:pt x="5448" y="1231"/>
                </a:lnTo>
                <a:close/>
              </a:path>
              <a:path w="78104" h="50800">
                <a:moveTo>
                  <a:pt x="6680" y="5207"/>
                </a:moveTo>
                <a:lnTo>
                  <a:pt x="5308" y="4940"/>
                </a:lnTo>
                <a:lnTo>
                  <a:pt x="4775" y="5486"/>
                </a:lnTo>
                <a:lnTo>
                  <a:pt x="4457" y="6438"/>
                </a:lnTo>
                <a:lnTo>
                  <a:pt x="5740" y="6667"/>
                </a:lnTo>
                <a:lnTo>
                  <a:pt x="6515" y="6337"/>
                </a:lnTo>
                <a:lnTo>
                  <a:pt x="6680" y="5207"/>
                </a:lnTo>
                <a:close/>
              </a:path>
              <a:path w="78104" h="50800">
                <a:moveTo>
                  <a:pt x="33337" y="50292"/>
                </a:moveTo>
                <a:lnTo>
                  <a:pt x="33134" y="49809"/>
                </a:lnTo>
                <a:lnTo>
                  <a:pt x="33121" y="50101"/>
                </a:lnTo>
                <a:lnTo>
                  <a:pt x="33197" y="50304"/>
                </a:lnTo>
                <a:lnTo>
                  <a:pt x="33337" y="50292"/>
                </a:lnTo>
                <a:close/>
              </a:path>
              <a:path w="78104" h="50800">
                <a:moveTo>
                  <a:pt x="37820" y="13792"/>
                </a:moveTo>
                <a:lnTo>
                  <a:pt x="37414" y="13017"/>
                </a:lnTo>
                <a:lnTo>
                  <a:pt x="36931" y="13055"/>
                </a:lnTo>
                <a:lnTo>
                  <a:pt x="37820" y="13792"/>
                </a:lnTo>
                <a:close/>
              </a:path>
              <a:path w="78104" h="50800">
                <a:moveTo>
                  <a:pt x="38366" y="14147"/>
                </a:moveTo>
                <a:lnTo>
                  <a:pt x="38265" y="14287"/>
                </a:lnTo>
                <a:lnTo>
                  <a:pt x="38366" y="14147"/>
                </a:lnTo>
                <a:close/>
              </a:path>
              <a:path w="78104" h="50800">
                <a:moveTo>
                  <a:pt x="39763" y="15887"/>
                </a:moveTo>
                <a:lnTo>
                  <a:pt x="39674" y="16027"/>
                </a:lnTo>
                <a:lnTo>
                  <a:pt x="39763" y="15887"/>
                </a:lnTo>
                <a:close/>
              </a:path>
              <a:path w="78104" h="50800">
                <a:moveTo>
                  <a:pt x="40081" y="16484"/>
                </a:moveTo>
                <a:lnTo>
                  <a:pt x="39966" y="16205"/>
                </a:lnTo>
                <a:lnTo>
                  <a:pt x="39852" y="16344"/>
                </a:lnTo>
                <a:lnTo>
                  <a:pt x="40081" y="16484"/>
                </a:lnTo>
                <a:close/>
              </a:path>
              <a:path w="78104" h="50800">
                <a:moveTo>
                  <a:pt x="77584" y="42697"/>
                </a:moveTo>
                <a:lnTo>
                  <a:pt x="77457" y="42506"/>
                </a:lnTo>
                <a:lnTo>
                  <a:pt x="77470" y="42164"/>
                </a:lnTo>
                <a:lnTo>
                  <a:pt x="77063" y="42164"/>
                </a:lnTo>
                <a:lnTo>
                  <a:pt x="76822" y="42799"/>
                </a:lnTo>
                <a:lnTo>
                  <a:pt x="77584" y="42697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object 1990"/>
          <p:cNvSpPr/>
          <p:nvPr/>
        </p:nvSpPr>
        <p:spPr>
          <a:xfrm>
            <a:off x="8786648" y="3637279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1066" y="1295"/>
                </a:moveTo>
                <a:lnTo>
                  <a:pt x="939" y="1066"/>
                </a:lnTo>
                <a:lnTo>
                  <a:pt x="685" y="800"/>
                </a:lnTo>
                <a:lnTo>
                  <a:pt x="381" y="50"/>
                </a:lnTo>
                <a:lnTo>
                  <a:pt x="0" y="0"/>
                </a:lnTo>
                <a:lnTo>
                  <a:pt x="355" y="241"/>
                </a:lnTo>
                <a:lnTo>
                  <a:pt x="520" y="1028"/>
                </a:lnTo>
                <a:lnTo>
                  <a:pt x="889" y="1066"/>
                </a:lnTo>
                <a:lnTo>
                  <a:pt x="952" y="132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1" name="object 1991"/>
          <p:cNvSpPr/>
          <p:nvPr/>
        </p:nvSpPr>
        <p:spPr>
          <a:xfrm>
            <a:off x="9076982" y="3580688"/>
            <a:ext cx="12065" cy="3810"/>
          </a:xfrm>
          <a:custGeom>
            <a:avLst/>
            <a:gdLst/>
            <a:ahLst/>
            <a:cxnLst/>
            <a:rect l="l" t="t" r="r" b="b"/>
            <a:pathLst>
              <a:path w="12065" h="3810">
                <a:moveTo>
                  <a:pt x="279" y="76"/>
                </a:moveTo>
                <a:lnTo>
                  <a:pt x="12" y="0"/>
                </a:lnTo>
                <a:lnTo>
                  <a:pt x="0" y="139"/>
                </a:lnTo>
                <a:lnTo>
                  <a:pt x="177" y="215"/>
                </a:lnTo>
                <a:lnTo>
                  <a:pt x="279" y="76"/>
                </a:lnTo>
                <a:close/>
              </a:path>
              <a:path w="12065" h="3810">
                <a:moveTo>
                  <a:pt x="11747" y="3340"/>
                </a:moveTo>
                <a:lnTo>
                  <a:pt x="11010" y="2959"/>
                </a:lnTo>
                <a:lnTo>
                  <a:pt x="9029" y="2209"/>
                </a:lnTo>
                <a:lnTo>
                  <a:pt x="8255" y="2413"/>
                </a:lnTo>
                <a:lnTo>
                  <a:pt x="8940" y="2349"/>
                </a:lnTo>
                <a:lnTo>
                  <a:pt x="10909" y="3238"/>
                </a:lnTo>
                <a:lnTo>
                  <a:pt x="11747" y="334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2" name="object 1992"/>
          <p:cNvSpPr/>
          <p:nvPr/>
        </p:nvSpPr>
        <p:spPr>
          <a:xfrm>
            <a:off x="8941765" y="3667962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79">
                <a:moveTo>
                  <a:pt x="736" y="4292"/>
                </a:moveTo>
                <a:lnTo>
                  <a:pt x="647" y="4470"/>
                </a:lnTo>
                <a:lnTo>
                  <a:pt x="279" y="4660"/>
                </a:lnTo>
                <a:lnTo>
                  <a:pt x="711" y="4648"/>
                </a:lnTo>
                <a:lnTo>
                  <a:pt x="711" y="4521"/>
                </a:lnTo>
                <a:lnTo>
                  <a:pt x="736" y="4292"/>
                </a:lnTo>
                <a:close/>
              </a:path>
              <a:path w="6350" h="5079">
                <a:moveTo>
                  <a:pt x="762" y="4216"/>
                </a:moveTo>
                <a:close/>
              </a:path>
              <a:path w="6350" h="5079">
                <a:moveTo>
                  <a:pt x="3924" y="2171"/>
                </a:moveTo>
                <a:lnTo>
                  <a:pt x="3454" y="304"/>
                </a:lnTo>
                <a:lnTo>
                  <a:pt x="2298" y="0"/>
                </a:lnTo>
                <a:lnTo>
                  <a:pt x="1790" y="1562"/>
                </a:lnTo>
                <a:lnTo>
                  <a:pt x="952" y="1892"/>
                </a:lnTo>
                <a:lnTo>
                  <a:pt x="533" y="2400"/>
                </a:lnTo>
                <a:lnTo>
                  <a:pt x="0" y="4597"/>
                </a:lnTo>
                <a:lnTo>
                  <a:pt x="749" y="4216"/>
                </a:lnTo>
                <a:lnTo>
                  <a:pt x="990" y="2476"/>
                </a:lnTo>
                <a:lnTo>
                  <a:pt x="2463" y="3975"/>
                </a:lnTo>
                <a:lnTo>
                  <a:pt x="3416" y="3035"/>
                </a:lnTo>
                <a:lnTo>
                  <a:pt x="3924" y="2171"/>
                </a:lnTo>
                <a:close/>
              </a:path>
              <a:path w="6350" h="5079">
                <a:moveTo>
                  <a:pt x="6172" y="800"/>
                </a:moveTo>
                <a:lnTo>
                  <a:pt x="4965" y="1143"/>
                </a:lnTo>
                <a:lnTo>
                  <a:pt x="4711" y="1219"/>
                </a:lnTo>
                <a:lnTo>
                  <a:pt x="4394" y="1905"/>
                </a:lnTo>
                <a:lnTo>
                  <a:pt x="5321" y="1282"/>
                </a:lnTo>
                <a:lnTo>
                  <a:pt x="5486" y="1130"/>
                </a:lnTo>
                <a:lnTo>
                  <a:pt x="6172" y="80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3" name="object 1993"/>
          <p:cNvSpPr/>
          <p:nvPr/>
        </p:nvSpPr>
        <p:spPr>
          <a:xfrm>
            <a:off x="9074696" y="3580460"/>
            <a:ext cx="20955" cy="7620"/>
          </a:xfrm>
          <a:custGeom>
            <a:avLst/>
            <a:gdLst/>
            <a:ahLst/>
            <a:cxnLst/>
            <a:rect l="l" t="t" r="r" b="b"/>
            <a:pathLst>
              <a:path w="20954" h="7620">
                <a:moveTo>
                  <a:pt x="952" y="25"/>
                </a:moveTo>
                <a:lnTo>
                  <a:pt x="0" y="0"/>
                </a:lnTo>
                <a:lnTo>
                  <a:pt x="800" y="177"/>
                </a:lnTo>
                <a:lnTo>
                  <a:pt x="952" y="25"/>
                </a:lnTo>
                <a:close/>
              </a:path>
              <a:path w="20954" h="7620">
                <a:moveTo>
                  <a:pt x="13652" y="6972"/>
                </a:moveTo>
                <a:lnTo>
                  <a:pt x="13449" y="6896"/>
                </a:lnTo>
                <a:lnTo>
                  <a:pt x="13157" y="6997"/>
                </a:lnTo>
                <a:lnTo>
                  <a:pt x="13144" y="7213"/>
                </a:lnTo>
                <a:lnTo>
                  <a:pt x="13652" y="6972"/>
                </a:lnTo>
                <a:close/>
              </a:path>
              <a:path w="20954" h="7620">
                <a:moveTo>
                  <a:pt x="20535" y="5765"/>
                </a:moveTo>
                <a:lnTo>
                  <a:pt x="20383" y="4114"/>
                </a:lnTo>
                <a:lnTo>
                  <a:pt x="19481" y="3911"/>
                </a:lnTo>
                <a:lnTo>
                  <a:pt x="16548" y="3086"/>
                </a:lnTo>
                <a:lnTo>
                  <a:pt x="16040" y="3517"/>
                </a:lnTo>
                <a:lnTo>
                  <a:pt x="16992" y="3530"/>
                </a:lnTo>
                <a:lnTo>
                  <a:pt x="20535" y="576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4" name="object 1994"/>
          <p:cNvSpPr/>
          <p:nvPr/>
        </p:nvSpPr>
        <p:spPr>
          <a:xfrm>
            <a:off x="8579518" y="365694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571" y="0"/>
                </a:moveTo>
                <a:lnTo>
                  <a:pt x="152" y="253"/>
                </a:lnTo>
                <a:lnTo>
                  <a:pt x="0" y="634"/>
                </a:lnTo>
                <a:lnTo>
                  <a:pt x="317" y="736"/>
                </a:lnTo>
                <a:lnTo>
                  <a:pt x="609" y="647"/>
                </a:lnTo>
                <a:lnTo>
                  <a:pt x="1206" y="215"/>
                </a:lnTo>
                <a:lnTo>
                  <a:pt x="57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" name="object 1995"/>
          <p:cNvSpPr/>
          <p:nvPr/>
        </p:nvSpPr>
        <p:spPr>
          <a:xfrm>
            <a:off x="9068461" y="3578466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89">
                <a:moveTo>
                  <a:pt x="1041" y="292"/>
                </a:moveTo>
                <a:lnTo>
                  <a:pt x="12" y="12"/>
                </a:lnTo>
                <a:lnTo>
                  <a:pt x="38" y="215"/>
                </a:lnTo>
                <a:lnTo>
                  <a:pt x="812" y="304"/>
                </a:lnTo>
                <a:lnTo>
                  <a:pt x="965" y="355"/>
                </a:lnTo>
                <a:close/>
              </a:path>
              <a:path w="19050" h="8889">
                <a:moveTo>
                  <a:pt x="1536" y="469"/>
                </a:moveTo>
                <a:lnTo>
                  <a:pt x="1168" y="342"/>
                </a:lnTo>
                <a:lnTo>
                  <a:pt x="1028" y="431"/>
                </a:lnTo>
                <a:lnTo>
                  <a:pt x="1498" y="533"/>
                </a:lnTo>
                <a:close/>
              </a:path>
              <a:path w="19050" h="8889">
                <a:moveTo>
                  <a:pt x="18580" y="7708"/>
                </a:moveTo>
                <a:lnTo>
                  <a:pt x="17703" y="7607"/>
                </a:lnTo>
                <a:lnTo>
                  <a:pt x="17513" y="7378"/>
                </a:lnTo>
                <a:lnTo>
                  <a:pt x="18059" y="7391"/>
                </a:lnTo>
                <a:lnTo>
                  <a:pt x="17703" y="7366"/>
                </a:lnTo>
                <a:lnTo>
                  <a:pt x="17564" y="6997"/>
                </a:lnTo>
                <a:lnTo>
                  <a:pt x="16865" y="6705"/>
                </a:lnTo>
                <a:lnTo>
                  <a:pt x="17513" y="7975"/>
                </a:lnTo>
                <a:lnTo>
                  <a:pt x="17678" y="7645"/>
                </a:lnTo>
                <a:lnTo>
                  <a:pt x="17576" y="8051"/>
                </a:lnTo>
                <a:lnTo>
                  <a:pt x="17894" y="8369"/>
                </a:lnTo>
                <a:lnTo>
                  <a:pt x="18389" y="8420"/>
                </a:lnTo>
                <a:lnTo>
                  <a:pt x="18580" y="770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6" name="object 1996"/>
          <p:cNvSpPr/>
          <p:nvPr/>
        </p:nvSpPr>
        <p:spPr>
          <a:xfrm>
            <a:off x="9746913" y="339053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54" y="0"/>
                </a:moveTo>
                <a:lnTo>
                  <a:pt x="0" y="368"/>
                </a:lnTo>
                <a:lnTo>
                  <a:pt x="165" y="355"/>
                </a:lnTo>
                <a:lnTo>
                  <a:pt x="139" y="228"/>
                </a:lnTo>
                <a:lnTo>
                  <a:pt x="25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7" name="object 1997"/>
          <p:cNvSpPr/>
          <p:nvPr/>
        </p:nvSpPr>
        <p:spPr>
          <a:xfrm>
            <a:off x="9076763" y="358080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65" y="0"/>
                </a:moveTo>
                <a:lnTo>
                  <a:pt x="0" y="165"/>
                </a:lnTo>
                <a:lnTo>
                  <a:pt x="177" y="152"/>
                </a:lnTo>
                <a:lnTo>
                  <a:pt x="203" y="1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8" name="object 1998"/>
          <p:cNvSpPr/>
          <p:nvPr/>
        </p:nvSpPr>
        <p:spPr>
          <a:xfrm>
            <a:off x="9751979" y="338538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152" y="12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9" name="object 1999"/>
          <p:cNvSpPr/>
          <p:nvPr/>
        </p:nvSpPr>
        <p:spPr>
          <a:xfrm>
            <a:off x="9748324" y="327398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2423" y="2122"/>
                </a:moveTo>
                <a:lnTo>
                  <a:pt x="2171" y="2590"/>
                </a:lnTo>
                <a:lnTo>
                  <a:pt x="1435" y="3187"/>
                </a:lnTo>
                <a:lnTo>
                  <a:pt x="996" y="4076"/>
                </a:lnTo>
                <a:lnTo>
                  <a:pt x="609" y="4330"/>
                </a:lnTo>
                <a:lnTo>
                  <a:pt x="0" y="4889"/>
                </a:lnTo>
                <a:lnTo>
                  <a:pt x="190" y="5283"/>
                </a:lnTo>
                <a:lnTo>
                  <a:pt x="406" y="4724"/>
                </a:lnTo>
                <a:lnTo>
                  <a:pt x="901" y="4533"/>
                </a:lnTo>
                <a:lnTo>
                  <a:pt x="1219" y="4000"/>
                </a:lnTo>
                <a:lnTo>
                  <a:pt x="1807" y="3987"/>
                </a:lnTo>
                <a:lnTo>
                  <a:pt x="1282" y="3987"/>
                </a:lnTo>
                <a:lnTo>
                  <a:pt x="1473" y="3657"/>
                </a:lnTo>
                <a:lnTo>
                  <a:pt x="2095" y="3568"/>
                </a:lnTo>
                <a:lnTo>
                  <a:pt x="2423" y="2122"/>
                </a:lnTo>
                <a:close/>
              </a:path>
              <a:path w="5715" h="5714">
                <a:moveTo>
                  <a:pt x="1794" y="4000"/>
                </a:moveTo>
                <a:lnTo>
                  <a:pt x="1219" y="4000"/>
                </a:lnTo>
                <a:lnTo>
                  <a:pt x="1168" y="4254"/>
                </a:lnTo>
                <a:lnTo>
                  <a:pt x="1536" y="4241"/>
                </a:lnTo>
                <a:lnTo>
                  <a:pt x="1794" y="4000"/>
                </a:lnTo>
                <a:close/>
              </a:path>
              <a:path w="5715" h="5714">
                <a:moveTo>
                  <a:pt x="1943" y="3860"/>
                </a:moveTo>
                <a:lnTo>
                  <a:pt x="1282" y="3987"/>
                </a:lnTo>
                <a:lnTo>
                  <a:pt x="1807" y="3987"/>
                </a:lnTo>
                <a:lnTo>
                  <a:pt x="1943" y="3860"/>
                </a:lnTo>
                <a:close/>
              </a:path>
              <a:path w="5715" h="5714">
                <a:moveTo>
                  <a:pt x="2831" y="1652"/>
                </a:moveTo>
                <a:lnTo>
                  <a:pt x="3200" y="3035"/>
                </a:lnTo>
                <a:lnTo>
                  <a:pt x="2831" y="1652"/>
                </a:lnTo>
                <a:close/>
              </a:path>
              <a:path w="5715" h="5714">
                <a:moveTo>
                  <a:pt x="2628" y="1219"/>
                </a:moveTo>
                <a:lnTo>
                  <a:pt x="2423" y="2122"/>
                </a:lnTo>
                <a:lnTo>
                  <a:pt x="2616" y="1765"/>
                </a:lnTo>
                <a:lnTo>
                  <a:pt x="2774" y="1682"/>
                </a:lnTo>
                <a:lnTo>
                  <a:pt x="2628" y="1219"/>
                </a:lnTo>
                <a:close/>
              </a:path>
              <a:path w="5715" h="5714">
                <a:moveTo>
                  <a:pt x="2654" y="990"/>
                </a:moveTo>
                <a:lnTo>
                  <a:pt x="2831" y="1652"/>
                </a:lnTo>
                <a:lnTo>
                  <a:pt x="3416" y="1346"/>
                </a:lnTo>
                <a:lnTo>
                  <a:pt x="3582" y="1105"/>
                </a:lnTo>
                <a:lnTo>
                  <a:pt x="2654" y="990"/>
                </a:lnTo>
                <a:close/>
              </a:path>
              <a:path w="5715" h="5714">
                <a:moveTo>
                  <a:pt x="4343" y="0"/>
                </a:moveTo>
                <a:lnTo>
                  <a:pt x="3582" y="1105"/>
                </a:lnTo>
                <a:lnTo>
                  <a:pt x="4089" y="1168"/>
                </a:lnTo>
                <a:lnTo>
                  <a:pt x="4838" y="419"/>
                </a:lnTo>
                <a:lnTo>
                  <a:pt x="5045" y="304"/>
                </a:lnTo>
                <a:lnTo>
                  <a:pt x="4343" y="0"/>
                </a:lnTo>
                <a:close/>
              </a:path>
              <a:path w="5715" h="5714">
                <a:moveTo>
                  <a:pt x="5129" y="341"/>
                </a:moveTo>
                <a:lnTo>
                  <a:pt x="5245" y="698"/>
                </a:lnTo>
                <a:lnTo>
                  <a:pt x="5308" y="419"/>
                </a:lnTo>
                <a:lnTo>
                  <a:pt x="5129" y="34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0" name="object 2000"/>
          <p:cNvSpPr/>
          <p:nvPr/>
        </p:nvSpPr>
        <p:spPr>
          <a:xfrm>
            <a:off x="9712548" y="4518723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114" y="215"/>
                </a:lnTo>
                <a:lnTo>
                  <a:pt x="101" y="673"/>
                </a:lnTo>
                <a:lnTo>
                  <a:pt x="203" y="800"/>
                </a:lnTo>
                <a:lnTo>
                  <a:pt x="292" y="609"/>
                </a:lnTo>
                <a:lnTo>
                  <a:pt x="177" y="139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1" name="object 2001"/>
          <p:cNvSpPr/>
          <p:nvPr/>
        </p:nvSpPr>
        <p:spPr>
          <a:xfrm>
            <a:off x="9743841" y="32838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52" y="0"/>
                </a:moveTo>
                <a:lnTo>
                  <a:pt x="0" y="0"/>
                </a:lnTo>
                <a:lnTo>
                  <a:pt x="15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2" name="object 2002"/>
          <p:cNvSpPr/>
          <p:nvPr/>
        </p:nvSpPr>
        <p:spPr>
          <a:xfrm>
            <a:off x="9731334" y="339577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28" y="0"/>
                </a:moveTo>
                <a:lnTo>
                  <a:pt x="0" y="0"/>
                </a:lnTo>
                <a:lnTo>
                  <a:pt x="177" y="7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3" name="object 2003"/>
          <p:cNvSpPr/>
          <p:nvPr/>
        </p:nvSpPr>
        <p:spPr>
          <a:xfrm>
            <a:off x="9385186" y="3583254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1181" y="9779"/>
                </a:moveTo>
                <a:lnTo>
                  <a:pt x="101" y="9182"/>
                </a:lnTo>
                <a:lnTo>
                  <a:pt x="50" y="9398"/>
                </a:lnTo>
                <a:lnTo>
                  <a:pt x="12" y="9588"/>
                </a:lnTo>
                <a:lnTo>
                  <a:pt x="279" y="9423"/>
                </a:lnTo>
                <a:lnTo>
                  <a:pt x="355" y="10007"/>
                </a:lnTo>
                <a:lnTo>
                  <a:pt x="698" y="10020"/>
                </a:lnTo>
                <a:lnTo>
                  <a:pt x="1181" y="9779"/>
                </a:lnTo>
                <a:close/>
              </a:path>
              <a:path w="26670" h="10160">
                <a:moveTo>
                  <a:pt x="1219" y="9372"/>
                </a:moveTo>
                <a:lnTo>
                  <a:pt x="1016" y="9080"/>
                </a:lnTo>
                <a:lnTo>
                  <a:pt x="635" y="9207"/>
                </a:lnTo>
                <a:lnTo>
                  <a:pt x="596" y="9385"/>
                </a:lnTo>
                <a:lnTo>
                  <a:pt x="749" y="9347"/>
                </a:lnTo>
                <a:lnTo>
                  <a:pt x="749" y="9474"/>
                </a:lnTo>
                <a:lnTo>
                  <a:pt x="1219" y="9372"/>
                </a:lnTo>
                <a:close/>
              </a:path>
              <a:path w="26670" h="10160">
                <a:moveTo>
                  <a:pt x="17957" y="25"/>
                </a:moveTo>
                <a:lnTo>
                  <a:pt x="17614" y="38"/>
                </a:lnTo>
                <a:lnTo>
                  <a:pt x="17462" y="76"/>
                </a:lnTo>
                <a:lnTo>
                  <a:pt x="17919" y="177"/>
                </a:lnTo>
                <a:lnTo>
                  <a:pt x="17957" y="25"/>
                </a:lnTo>
                <a:close/>
              </a:path>
              <a:path w="26670" h="10160">
                <a:moveTo>
                  <a:pt x="26466" y="2438"/>
                </a:moveTo>
                <a:lnTo>
                  <a:pt x="24777" y="2171"/>
                </a:lnTo>
                <a:lnTo>
                  <a:pt x="26390" y="254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4" name="object 2004"/>
          <p:cNvSpPr/>
          <p:nvPr/>
        </p:nvSpPr>
        <p:spPr>
          <a:xfrm>
            <a:off x="9109727" y="359399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0"/>
                </a:moveTo>
                <a:lnTo>
                  <a:pt x="431" y="406"/>
                </a:lnTo>
                <a:lnTo>
                  <a:pt x="774" y="876"/>
                </a:lnTo>
                <a:lnTo>
                  <a:pt x="1244" y="1219"/>
                </a:lnTo>
                <a:lnTo>
                  <a:pt x="914" y="838"/>
                </a:lnTo>
                <a:lnTo>
                  <a:pt x="355" y="50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object 2005"/>
          <p:cNvSpPr/>
          <p:nvPr/>
        </p:nvSpPr>
        <p:spPr>
          <a:xfrm>
            <a:off x="9757674" y="337869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77" y="0"/>
                </a:moveTo>
                <a:lnTo>
                  <a:pt x="0" y="127"/>
                </a:lnTo>
                <a:lnTo>
                  <a:pt x="139" y="203"/>
                </a:lnTo>
                <a:lnTo>
                  <a:pt x="17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6" name="object 2006"/>
          <p:cNvSpPr/>
          <p:nvPr/>
        </p:nvSpPr>
        <p:spPr>
          <a:xfrm>
            <a:off x="9382560" y="3583882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70">
                <a:moveTo>
                  <a:pt x="2705" y="0"/>
                </a:moveTo>
                <a:lnTo>
                  <a:pt x="0" y="584"/>
                </a:lnTo>
                <a:lnTo>
                  <a:pt x="139" y="723"/>
                </a:lnTo>
                <a:lnTo>
                  <a:pt x="2692" y="317"/>
                </a:lnTo>
                <a:lnTo>
                  <a:pt x="270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object 2007"/>
          <p:cNvSpPr/>
          <p:nvPr/>
        </p:nvSpPr>
        <p:spPr>
          <a:xfrm>
            <a:off x="9726192" y="368793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65" y="0"/>
                </a:moveTo>
                <a:lnTo>
                  <a:pt x="0" y="114"/>
                </a:lnTo>
                <a:lnTo>
                  <a:pt x="190" y="215"/>
                </a:lnTo>
                <a:lnTo>
                  <a:pt x="393" y="177"/>
                </a:lnTo>
                <a:lnTo>
                  <a:pt x="16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8" name="object 2008"/>
          <p:cNvSpPr/>
          <p:nvPr/>
        </p:nvSpPr>
        <p:spPr>
          <a:xfrm>
            <a:off x="9714950" y="443207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323" y="410"/>
                </a:moveTo>
                <a:lnTo>
                  <a:pt x="419" y="838"/>
                </a:lnTo>
                <a:lnTo>
                  <a:pt x="812" y="736"/>
                </a:lnTo>
                <a:lnTo>
                  <a:pt x="323" y="410"/>
                </a:lnTo>
                <a:close/>
              </a:path>
              <a:path w="1270" h="1270">
                <a:moveTo>
                  <a:pt x="0" y="0"/>
                </a:moveTo>
                <a:lnTo>
                  <a:pt x="281" y="357"/>
                </a:lnTo>
                <a:lnTo>
                  <a:pt x="495" y="431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9" name="object 2009"/>
          <p:cNvSpPr/>
          <p:nvPr/>
        </p:nvSpPr>
        <p:spPr>
          <a:xfrm>
            <a:off x="9729881" y="339543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01" y="0"/>
                </a:moveTo>
                <a:lnTo>
                  <a:pt x="0" y="203"/>
                </a:lnTo>
                <a:lnTo>
                  <a:pt x="228" y="342"/>
                </a:lnTo>
                <a:lnTo>
                  <a:pt x="10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0" name="object 2010"/>
          <p:cNvSpPr/>
          <p:nvPr/>
        </p:nvSpPr>
        <p:spPr>
          <a:xfrm>
            <a:off x="9393466" y="3582974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889" y="228"/>
                </a:moveTo>
                <a:lnTo>
                  <a:pt x="139" y="393"/>
                </a:lnTo>
                <a:lnTo>
                  <a:pt x="0" y="482"/>
                </a:lnTo>
                <a:lnTo>
                  <a:pt x="850" y="381"/>
                </a:lnTo>
                <a:lnTo>
                  <a:pt x="889" y="228"/>
                </a:lnTo>
                <a:close/>
              </a:path>
              <a:path w="5079" h="635">
                <a:moveTo>
                  <a:pt x="4927" y="0"/>
                </a:moveTo>
                <a:lnTo>
                  <a:pt x="4406" y="63"/>
                </a:lnTo>
                <a:lnTo>
                  <a:pt x="4749" y="127"/>
                </a:lnTo>
                <a:lnTo>
                  <a:pt x="492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1" name="object 2011"/>
          <p:cNvSpPr/>
          <p:nvPr/>
        </p:nvSpPr>
        <p:spPr>
          <a:xfrm>
            <a:off x="9737395" y="3276244"/>
            <a:ext cx="18415" cy="12065"/>
          </a:xfrm>
          <a:custGeom>
            <a:avLst/>
            <a:gdLst/>
            <a:ahLst/>
            <a:cxnLst/>
            <a:rect l="l" t="t" r="r" b="b"/>
            <a:pathLst>
              <a:path w="18415" h="12064">
                <a:moveTo>
                  <a:pt x="3505" y="8890"/>
                </a:moveTo>
                <a:lnTo>
                  <a:pt x="2527" y="9639"/>
                </a:lnTo>
                <a:lnTo>
                  <a:pt x="2260" y="10236"/>
                </a:lnTo>
                <a:lnTo>
                  <a:pt x="1562" y="10579"/>
                </a:lnTo>
                <a:lnTo>
                  <a:pt x="1155" y="11125"/>
                </a:lnTo>
                <a:lnTo>
                  <a:pt x="0" y="11823"/>
                </a:lnTo>
                <a:lnTo>
                  <a:pt x="330" y="11887"/>
                </a:lnTo>
                <a:lnTo>
                  <a:pt x="2603" y="10083"/>
                </a:lnTo>
                <a:lnTo>
                  <a:pt x="3505" y="8890"/>
                </a:lnTo>
                <a:close/>
              </a:path>
              <a:path w="18415" h="12064">
                <a:moveTo>
                  <a:pt x="3784" y="8509"/>
                </a:moveTo>
                <a:lnTo>
                  <a:pt x="3505" y="8890"/>
                </a:lnTo>
                <a:lnTo>
                  <a:pt x="3657" y="8763"/>
                </a:lnTo>
                <a:lnTo>
                  <a:pt x="3784" y="8509"/>
                </a:lnTo>
                <a:close/>
              </a:path>
              <a:path w="18415" h="12064">
                <a:moveTo>
                  <a:pt x="5689" y="6489"/>
                </a:moveTo>
                <a:lnTo>
                  <a:pt x="4330" y="7429"/>
                </a:lnTo>
                <a:lnTo>
                  <a:pt x="3784" y="8509"/>
                </a:lnTo>
                <a:lnTo>
                  <a:pt x="4013" y="8204"/>
                </a:lnTo>
                <a:lnTo>
                  <a:pt x="5689" y="6489"/>
                </a:lnTo>
                <a:close/>
              </a:path>
              <a:path w="18415" h="12064">
                <a:moveTo>
                  <a:pt x="5829" y="8318"/>
                </a:moveTo>
                <a:lnTo>
                  <a:pt x="5600" y="8445"/>
                </a:lnTo>
                <a:lnTo>
                  <a:pt x="5600" y="8597"/>
                </a:lnTo>
                <a:lnTo>
                  <a:pt x="5765" y="8572"/>
                </a:lnTo>
                <a:lnTo>
                  <a:pt x="5829" y="8318"/>
                </a:lnTo>
                <a:close/>
              </a:path>
              <a:path w="18415" h="12064">
                <a:moveTo>
                  <a:pt x="17843" y="304"/>
                </a:moveTo>
                <a:lnTo>
                  <a:pt x="17703" y="0"/>
                </a:lnTo>
                <a:lnTo>
                  <a:pt x="17475" y="406"/>
                </a:lnTo>
                <a:lnTo>
                  <a:pt x="17437" y="596"/>
                </a:lnTo>
                <a:lnTo>
                  <a:pt x="17653" y="558"/>
                </a:lnTo>
                <a:lnTo>
                  <a:pt x="17589" y="228"/>
                </a:lnTo>
                <a:lnTo>
                  <a:pt x="17843" y="30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2" name="object 2012"/>
          <p:cNvSpPr/>
          <p:nvPr/>
        </p:nvSpPr>
        <p:spPr>
          <a:xfrm>
            <a:off x="9386577" y="359230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26" y="0"/>
                </a:moveTo>
                <a:lnTo>
                  <a:pt x="50" y="228"/>
                </a:lnTo>
                <a:lnTo>
                  <a:pt x="355" y="317"/>
                </a:lnTo>
                <a:lnTo>
                  <a:pt x="393" y="152"/>
                </a:lnTo>
                <a:lnTo>
                  <a:pt x="12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3" name="object 2013"/>
          <p:cNvSpPr/>
          <p:nvPr/>
        </p:nvSpPr>
        <p:spPr>
          <a:xfrm>
            <a:off x="9714885" y="443219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88" y="0"/>
                </a:moveTo>
                <a:lnTo>
                  <a:pt x="38" y="228"/>
                </a:lnTo>
                <a:lnTo>
                  <a:pt x="8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" name="object 2014"/>
          <p:cNvSpPr/>
          <p:nvPr/>
        </p:nvSpPr>
        <p:spPr>
          <a:xfrm>
            <a:off x="9754044" y="338099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76" y="3060"/>
                </a:moveTo>
                <a:lnTo>
                  <a:pt x="0" y="3187"/>
                </a:lnTo>
                <a:lnTo>
                  <a:pt x="76" y="3060"/>
                </a:lnTo>
                <a:close/>
              </a:path>
              <a:path w="1270" h="3810">
                <a:moveTo>
                  <a:pt x="952" y="431"/>
                </a:moveTo>
                <a:lnTo>
                  <a:pt x="927" y="0"/>
                </a:lnTo>
                <a:lnTo>
                  <a:pt x="673" y="279"/>
                </a:lnTo>
                <a:lnTo>
                  <a:pt x="952" y="431"/>
                </a:lnTo>
                <a:close/>
              </a:path>
              <a:path w="1270" h="3810">
                <a:moveTo>
                  <a:pt x="965" y="800"/>
                </a:moveTo>
                <a:lnTo>
                  <a:pt x="952" y="520"/>
                </a:lnTo>
                <a:lnTo>
                  <a:pt x="342" y="419"/>
                </a:lnTo>
                <a:lnTo>
                  <a:pt x="508" y="863"/>
                </a:lnTo>
                <a:lnTo>
                  <a:pt x="965" y="800"/>
                </a:lnTo>
                <a:close/>
              </a:path>
              <a:path w="1270" h="3810">
                <a:moveTo>
                  <a:pt x="1168" y="546"/>
                </a:moveTo>
                <a:lnTo>
                  <a:pt x="952" y="431"/>
                </a:lnTo>
                <a:lnTo>
                  <a:pt x="1168" y="54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5" name="object 2015"/>
          <p:cNvSpPr/>
          <p:nvPr/>
        </p:nvSpPr>
        <p:spPr>
          <a:xfrm>
            <a:off x="9755305" y="327643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09" y="0"/>
                </a:moveTo>
                <a:lnTo>
                  <a:pt x="0" y="139"/>
                </a:lnTo>
                <a:lnTo>
                  <a:pt x="139" y="11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6" name="object 2016"/>
          <p:cNvSpPr/>
          <p:nvPr/>
        </p:nvSpPr>
        <p:spPr>
          <a:xfrm>
            <a:off x="9727165" y="368831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101" y="342"/>
                </a:lnTo>
                <a:lnTo>
                  <a:pt x="444" y="330"/>
                </a:lnTo>
                <a:lnTo>
                  <a:pt x="1054" y="482"/>
                </a:lnTo>
                <a:lnTo>
                  <a:pt x="876" y="114"/>
                </a:lnTo>
                <a:lnTo>
                  <a:pt x="406" y="50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" name="object 2017"/>
          <p:cNvSpPr/>
          <p:nvPr/>
        </p:nvSpPr>
        <p:spPr>
          <a:xfrm>
            <a:off x="9745221" y="328307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2" y="0"/>
                </a:moveTo>
                <a:lnTo>
                  <a:pt x="0" y="228"/>
                </a:lnTo>
                <a:lnTo>
                  <a:pt x="190" y="152"/>
                </a:lnTo>
                <a:lnTo>
                  <a:pt x="1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" name="object 2018"/>
          <p:cNvSpPr/>
          <p:nvPr/>
        </p:nvSpPr>
        <p:spPr>
          <a:xfrm>
            <a:off x="9754602" y="338104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152" y="12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9" name="object 2019"/>
          <p:cNvSpPr/>
          <p:nvPr/>
        </p:nvSpPr>
        <p:spPr>
          <a:xfrm>
            <a:off x="9401065" y="358314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65"/>
                </a:lnTo>
                <a:lnTo>
                  <a:pt x="165" y="76"/>
                </a:lnTo>
                <a:lnTo>
                  <a:pt x="38" y="3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0" name="object 2020"/>
          <p:cNvSpPr/>
          <p:nvPr/>
        </p:nvSpPr>
        <p:spPr>
          <a:xfrm>
            <a:off x="9149077" y="362204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79" y="0"/>
                </a:moveTo>
                <a:lnTo>
                  <a:pt x="139" y="12"/>
                </a:lnTo>
                <a:lnTo>
                  <a:pt x="0" y="88"/>
                </a:lnTo>
                <a:lnTo>
                  <a:pt x="254" y="8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1" name="object 2021"/>
          <p:cNvSpPr/>
          <p:nvPr/>
        </p:nvSpPr>
        <p:spPr>
          <a:xfrm>
            <a:off x="9744990" y="32836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84" y="0"/>
                </a:moveTo>
                <a:lnTo>
                  <a:pt x="0" y="266"/>
                </a:lnTo>
                <a:lnTo>
                  <a:pt x="330" y="241"/>
                </a:lnTo>
                <a:lnTo>
                  <a:pt x="469" y="203"/>
                </a:lnTo>
                <a:lnTo>
                  <a:pt x="58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2" name="object 2022"/>
          <p:cNvSpPr/>
          <p:nvPr/>
        </p:nvSpPr>
        <p:spPr>
          <a:xfrm>
            <a:off x="9755398" y="338086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444" y="0"/>
                </a:moveTo>
                <a:lnTo>
                  <a:pt x="0" y="114"/>
                </a:lnTo>
                <a:lnTo>
                  <a:pt x="253" y="203"/>
                </a:lnTo>
                <a:lnTo>
                  <a:pt x="44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3" name="object 2023"/>
          <p:cNvSpPr/>
          <p:nvPr/>
        </p:nvSpPr>
        <p:spPr>
          <a:xfrm>
            <a:off x="9751646" y="327801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65" y="0"/>
                </a:moveTo>
                <a:lnTo>
                  <a:pt x="101" y="126"/>
                </a:lnTo>
                <a:lnTo>
                  <a:pt x="16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4" name="object 2024"/>
          <p:cNvSpPr/>
          <p:nvPr/>
        </p:nvSpPr>
        <p:spPr>
          <a:xfrm>
            <a:off x="9712161" y="4433704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0" y="0"/>
                </a:moveTo>
                <a:lnTo>
                  <a:pt x="101" y="533"/>
                </a:lnTo>
                <a:lnTo>
                  <a:pt x="406" y="1168"/>
                </a:lnTo>
                <a:lnTo>
                  <a:pt x="863" y="1523"/>
                </a:lnTo>
                <a:lnTo>
                  <a:pt x="723" y="1066"/>
                </a:lnTo>
                <a:lnTo>
                  <a:pt x="647" y="76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5" name="object 2025"/>
          <p:cNvSpPr/>
          <p:nvPr/>
        </p:nvSpPr>
        <p:spPr>
          <a:xfrm>
            <a:off x="9395766" y="358294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952" y="0"/>
                </a:moveTo>
                <a:lnTo>
                  <a:pt x="0" y="228"/>
                </a:lnTo>
                <a:lnTo>
                  <a:pt x="292" y="254"/>
                </a:lnTo>
                <a:lnTo>
                  <a:pt x="711" y="127"/>
                </a:lnTo>
                <a:lnTo>
                  <a:pt x="863" y="11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object 2026"/>
          <p:cNvSpPr/>
          <p:nvPr/>
        </p:nvSpPr>
        <p:spPr>
          <a:xfrm>
            <a:off x="9743147" y="3279454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2542" y="753"/>
                </a:moveTo>
                <a:lnTo>
                  <a:pt x="0" y="2946"/>
                </a:lnTo>
                <a:lnTo>
                  <a:pt x="88" y="3327"/>
                </a:lnTo>
                <a:lnTo>
                  <a:pt x="1104" y="2438"/>
                </a:lnTo>
                <a:lnTo>
                  <a:pt x="2542" y="753"/>
                </a:lnTo>
                <a:close/>
              </a:path>
              <a:path w="4445" h="3810">
                <a:moveTo>
                  <a:pt x="3416" y="0"/>
                </a:moveTo>
                <a:lnTo>
                  <a:pt x="2765" y="561"/>
                </a:lnTo>
                <a:lnTo>
                  <a:pt x="4178" y="1701"/>
                </a:lnTo>
                <a:lnTo>
                  <a:pt x="3416" y="0"/>
                </a:lnTo>
                <a:close/>
              </a:path>
              <a:path w="4445" h="3810">
                <a:moveTo>
                  <a:pt x="2730" y="533"/>
                </a:moveTo>
                <a:lnTo>
                  <a:pt x="2542" y="753"/>
                </a:lnTo>
                <a:lnTo>
                  <a:pt x="2765" y="56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7" name="object 2027"/>
          <p:cNvSpPr/>
          <p:nvPr/>
        </p:nvSpPr>
        <p:spPr>
          <a:xfrm>
            <a:off x="9726968" y="3394773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70">
                <a:moveTo>
                  <a:pt x="177" y="0"/>
                </a:moveTo>
                <a:lnTo>
                  <a:pt x="0" y="114"/>
                </a:lnTo>
                <a:lnTo>
                  <a:pt x="127" y="101"/>
                </a:lnTo>
                <a:close/>
              </a:path>
              <a:path w="14604" h="1270">
                <a:moveTo>
                  <a:pt x="14376" y="406"/>
                </a:moveTo>
                <a:lnTo>
                  <a:pt x="14211" y="304"/>
                </a:lnTo>
                <a:lnTo>
                  <a:pt x="14262" y="723"/>
                </a:lnTo>
                <a:lnTo>
                  <a:pt x="14351" y="571"/>
                </a:lnTo>
                <a:lnTo>
                  <a:pt x="14376" y="40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8" name="object 2028"/>
          <p:cNvSpPr/>
          <p:nvPr/>
        </p:nvSpPr>
        <p:spPr>
          <a:xfrm>
            <a:off x="9742039" y="328498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01" y="0"/>
                </a:moveTo>
                <a:lnTo>
                  <a:pt x="0" y="228"/>
                </a:lnTo>
                <a:lnTo>
                  <a:pt x="152" y="3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9" name="object 2029"/>
          <p:cNvSpPr/>
          <p:nvPr/>
        </p:nvSpPr>
        <p:spPr>
          <a:xfrm>
            <a:off x="9412345" y="3586006"/>
            <a:ext cx="3810" cy="1905"/>
          </a:xfrm>
          <a:custGeom>
            <a:avLst/>
            <a:gdLst/>
            <a:ahLst/>
            <a:cxnLst/>
            <a:rect l="l" t="t" r="r" b="b"/>
            <a:pathLst>
              <a:path w="3809" h="1904">
                <a:moveTo>
                  <a:pt x="330" y="0"/>
                </a:moveTo>
                <a:lnTo>
                  <a:pt x="139" y="76"/>
                </a:lnTo>
                <a:lnTo>
                  <a:pt x="0" y="266"/>
                </a:lnTo>
                <a:lnTo>
                  <a:pt x="3490" y="1561"/>
                </a:lnTo>
                <a:lnTo>
                  <a:pt x="3467" y="1422"/>
                </a:lnTo>
                <a:lnTo>
                  <a:pt x="33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0" name="object 2030"/>
          <p:cNvSpPr/>
          <p:nvPr/>
        </p:nvSpPr>
        <p:spPr>
          <a:xfrm>
            <a:off x="9728999" y="339512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203" y="673"/>
                </a:lnTo>
                <a:lnTo>
                  <a:pt x="431" y="546"/>
                </a:lnTo>
                <a:lnTo>
                  <a:pt x="419" y="381"/>
                </a:lnTo>
                <a:lnTo>
                  <a:pt x="292" y="215"/>
                </a:lnTo>
                <a:lnTo>
                  <a:pt x="190" y="12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1" name="object 2031"/>
          <p:cNvSpPr/>
          <p:nvPr/>
        </p:nvSpPr>
        <p:spPr>
          <a:xfrm>
            <a:off x="9743491" y="3277793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279" y="6210"/>
                </a:moveTo>
                <a:lnTo>
                  <a:pt x="0" y="6388"/>
                </a:lnTo>
                <a:lnTo>
                  <a:pt x="139" y="6286"/>
                </a:lnTo>
                <a:lnTo>
                  <a:pt x="279" y="6210"/>
                </a:lnTo>
                <a:close/>
              </a:path>
              <a:path w="7620" h="6985">
                <a:moveTo>
                  <a:pt x="7086" y="152"/>
                </a:moveTo>
                <a:lnTo>
                  <a:pt x="6769" y="254"/>
                </a:lnTo>
                <a:lnTo>
                  <a:pt x="6807" y="12"/>
                </a:lnTo>
                <a:lnTo>
                  <a:pt x="6604" y="0"/>
                </a:lnTo>
                <a:lnTo>
                  <a:pt x="6578" y="368"/>
                </a:lnTo>
                <a:lnTo>
                  <a:pt x="6794" y="342"/>
                </a:lnTo>
                <a:lnTo>
                  <a:pt x="7086" y="15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2" name="object 2032"/>
          <p:cNvSpPr/>
          <p:nvPr/>
        </p:nvSpPr>
        <p:spPr>
          <a:xfrm>
            <a:off x="9394862" y="358301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647" y="0"/>
                </a:moveTo>
                <a:lnTo>
                  <a:pt x="0" y="25"/>
                </a:lnTo>
                <a:lnTo>
                  <a:pt x="12" y="228"/>
                </a:lnTo>
                <a:lnTo>
                  <a:pt x="228" y="190"/>
                </a:lnTo>
                <a:lnTo>
                  <a:pt x="457" y="165"/>
                </a:lnTo>
                <a:lnTo>
                  <a:pt x="673" y="266"/>
                </a:lnTo>
                <a:lnTo>
                  <a:pt x="64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3" name="object 2033"/>
          <p:cNvSpPr/>
          <p:nvPr/>
        </p:nvSpPr>
        <p:spPr>
          <a:xfrm>
            <a:off x="9745478" y="328341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88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4" name="object 2034"/>
          <p:cNvSpPr/>
          <p:nvPr/>
        </p:nvSpPr>
        <p:spPr>
          <a:xfrm>
            <a:off x="9731461" y="339574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53" y="0"/>
                </a:moveTo>
                <a:lnTo>
                  <a:pt x="0" y="114"/>
                </a:lnTo>
                <a:lnTo>
                  <a:pt x="203" y="10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5" name="object 2035"/>
          <p:cNvSpPr/>
          <p:nvPr/>
        </p:nvSpPr>
        <p:spPr>
          <a:xfrm>
            <a:off x="9400611" y="358298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03" y="0"/>
                </a:moveTo>
                <a:lnTo>
                  <a:pt x="0" y="330"/>
                </a:lnTo>
                <a:lnTo>
                  <a:pt x="228" y="279"/>
                </a:lnTo>
                <a:lnTo>
                  <a:pt x="20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6" name="object 2036"/>
          <p:cNvSpPr/>
          <p:nvPr/>
        </p:nvSpPr>
        <p:spPr>
          <a:xfrm>
            <a:off x="9680054" y="3253765"/>
            <a:ext cx="245745" cy="160020"/>
          </a:xfrm>
          <a:custGeom>
            <a:avLst/>
            <a:gdLst/>
            <a:ahLst/>
            <a:cxnLst/>
            <a:rect l="l" t="t" r="r" b="b"/>
            <a:pathLst>
              <a:path w="245745" h="160020">
                <a:moveTo>
                  <a:pt x="52895" y="145796"/>
                </a:moveTo>
                <a:lnTo>
                  <a:pt x="52171" y="144780"/>
                </a:lnTo>
                <a:lnTo>
                  <a:pt x="50457" y="144780"/>
                </a:lnTo>
                <a:lnTo>
                  <a:pt x="49225" y="143510"/>
                </a:lnTo>
                <a:lnTo>
                  <a:pt x="48920" y="143510"/>
                </a:lnTo>
                <a:lnTo>
                  <a:pt x="48196" y="142862"/>
                </a:lnTo>
                <a:lnTo>
                  <a:pt x="48209" y="143510"/>
                </a:lnTo>
                <a:lnTo>
                  <a:pt x="48399" y="143510"/>
                </a:lnTo>
                <a:lnTo>
                  <a:pt x="48856" y="144780"/>
                </a:lnTo>
                <a:lnTo>
                  <a:pt x="52895" y="145796"/>
                </a:lnTo>
                <a:close/>
              </a:path>
              <a:path w="245745" h="160020">
                <a:moveTo>
                  <a:pt x="53886" y="146050"/>
                </a:moveTo>
                <a:lnTo>
                  <a:pt x="52895" y="145796"/>
                </a:lnTo>
                <a:lnTo>
                  <a:pt x="53073" y="146050"/>
                </a:lnTo>
                <a:lnTo>
                  <a:pt x="53886" y="146050"/>
                </a:lnTo>
                <a:close/>
              </a:path>
              <a:path w="245745" h="160020">
                <a:moveTo>
                  <a:pt x="54279" y="145884"/>
                </a:moveTo>
                <a:lnTo>
                  <a:pt x="53886" y="146050"/>
                </a:lnTo>
                <a:lnTo>
                  <a:pt x="54241" y="146050"/>
                </a:lnTo>
                <a:lnTo>
                  <a:pt x="54279" y="145884"/>
                </a:lnTo>
                <a:close/>
              </a:path>
              <a:path w="245745" h="160020">
                <a:moveTo>
                  <a:pt x="56832" y="144780"/>
                </a:moveTo>
                <a:lnTo>
                  <a:pt x="54508" y="144780"/>
                </a:lnTo>
                <a:lnTo>
                  <a:pt x="54279" y="145884"/>
                </a:lnTo>
                <a:lnTo>
                  <a:pt x="56832" y="144780"/>
                </a:lnTo>
                <a:close/>
              </a:path>
              <a:path w="245745" h="160020">
                <a:moveTo>
                  <a:pt x="58369" y="144119"/>
                </a:moveTo>
                <a:lnTo>
                  <a:pt x="56832" y="144780"/>
                </a:lnTo>
                <a:lnTo>
                  <a:pt x="57264" y="144780"/>
                </a:lnTo>
                <a:lnTo>
                  <a:pt x="58369" y="144119"/>
                </a:lnTo>
                <a:close/>
              </a:path>
              <a:path w="245745" h="160020">
                <a:moveTo>
                  <a:pt x="59563" y="140970"/>
                </a:moveTo>
                <a:lnTo>
                  <a:pt x="58801" y="142240"/>
                </a:lnTo>
                <a:lnTo>
                  <a:pt x="59563" y="140970"/>
                </a:lnTo>
                <a:close/>
              </a:path>
              <a:path w="245745" h="160020">
                <a:moveTo>
                  <a:pt x="59791" y="143510"/>
                </a:moveTo>
                <a:lnTo>
                  <a:pt x="59397" y="143510"/>
                </a:lnTo>
                <a:lnTo>
                  <a:pt x="58369" y="144119"/>
                </a:lnTo>
                <a:lnTo>
                  <a:pt x="59791" y="143510"/>
                </a:lnTo>
                <a:close/>
              </a:path>
              <a:path w="245745" h="160020">
                <a:moveTo>
                  <a:pt x="61849" y="142240"/>
                </a:moveTo>
                <a:lnTo>
                  <a:pt x="61607" y="142240"/>
                </a:lnTo>
                <a:lnTo>
                  <a:pt x="59791" y="143510"/>
                </a:lnTo>
                <a:lnTo>
                  <a:pt x="61226" y="143510"/>
                </a:lnTo>
                <a:lnTo>
                  <a:pt x="61849" y="142240"/>
                </a:lnTo>
                <a:close/>
              </a:path>
              <a:path w="245745" h="160020">
                <a:moveTo>
                  <a:pt x="65849" y="139293"/>
                </a:moveTo>
                <a:lnTo>
                  <a:pt x="65709" y="139382"/>
                </a:lnTo>
                <a:lnTo>
                  <a:pt x="65455" y="139700"/>
                </a:lnTo>
                <a:lnTo>
                  <a:pt x="65849" y="139293"/>
                </a:lnTo>
                <a:close/>
              </a:path>
              <a:path w="245745" h="160020">
                <a:moveTo>
                  <a:pt x="69697" y="135890"/>
                </a:moveTo>
                <a:lnTo>
                  <a:pt x="69151" y="135890"/>
                </a:lnTo>
                <a:lnTo>
                  <a:pt x="65849" y="139293"/>
                </a:lnTo>
                <a:lnTo>
                  <a:pt x="68986" y="137160"/>
                </a:lnTo>
                <a:lnTo>
                  <a:pt x="69697" y="135890"/>
                </a:lnTo>
                <a:close/>
              </a:path>
              <a:path w="245745" h="160020">
                <a:moveTo>
                  <a:pt x="70637" y="133350"/>
                </a:moveTo>
                <a:lnTo>
                  <a:pt x="70396" y="134391"/>
                </a:lnTo>
                <a:lnTo>
                  <a:pt x="70396" y="134620"/>
                </a:lnTo>
                <a:lnTo>
                  <a:pt x="70637" y="133350"/>
                </a:lnTo>
                <a:close/>
              </a:path>
              <a:path w="245745" h="160020">
                <a:moveTo>
                  <a:pt x="70916" y="134620"/>
                </a:moveTo>
                <a:lnTo>
                  <a:pt x="70599" y="134620"/>
                </a:lnTo>
                <a:lnTo>
                  <a:pt x="69951" y="135890"/>
                </a:lnTo>
                <a:lnTo>
                  <a:pt x="70332" y="135890"/>
                </a:lnTo>
                <a:lnTo>
                  <a:pt x="70916" y="134620"/>
                </a:lnTo>
                <a:close/>
              </a:path>
              <a:path w="245745" h="160020">
                <a:moveTo>
                  <a:pt x="70942" y="30480"/>
                </a:moveTo>
                <a:lnTo>
                  <a:pt x="70739" y="30480"/>
                </a:lnTo>
                <a:lnTo>
                  <a:pt x="70612" y="31496"/>
                </a:lnTo>
                <a:lnTo>
                  <a:pt x="70942" y="30480"/>
                </a:lnTo>
                <a:close/>
              </a:path>
              <a:path w="245745" h="160020">
                <a:moveTo>
                  <a:pt x="70980" y="25400"/>
                </a:moveTo>
                <a:lnTo>
                  <a:pt x="70891" y="24130"/>
                </a:lnTo>
                <a:lnTo>
                  <a:pt x="70650" y="25400"/>
                </a:lnTo>
                <a:lnTo>
                  <a:pt x="70980" y="25400"/>
                </a:lnTo>
                <a:close/>
              </a:path>
              <a:path w="245745" h="160020">
                <a:moveTo>
                  <a:pt x="71297" y="25400"/>
                </a:moveTo>
                <a:lnTo>
                  <a:pt x="70840" y="26670"/>
                </a:lnTo>
                <a:lnTo>
                  <a:pt x="71158" y="26327"/>
                </a:lnTo>
                <a:lnTo>
                  <a:pt x="71297" y="25400"/>
                </a:lnTo>
                <a:close/>
              </a:path>
              <a:path w="245745" h="160020">
                <a:moveTo>
                  <a:pt x="72021" y="25400"/>
                </a:moveTo>
                <a:lnTo>
                  <a:pt x="71793" y="25400"/>
                </a:lnTo>
                <a:lnTo>
                  <a:pt x="71805" y="25628"/>
                </a:lnTo>
                <a:lnTo>
                  <a:pt x="72021" y="25400"/>
                </a:lnTo>
                <a:close/>
              </a:path>
              <a:path w="245745" h="160020">
                <a:moveTo>
                  <a:pt x="73634" y="132753"/>
                </a:moveTo>
                <a:lnTo>
                  <a:pt x="73279" y="133350"/>
                </a:lnTo>
                <a:lnTo>
                  <a:pt x="73533" y="133350"/>
                </a:lnTo>
                <a:lnTo>
                  <a:pt x="73634" y="132753"/>
                </a:lnTo>
                <a:close/>
              </a:path>
              <a:path w="245745" h="160020">
                <a:moveTo>
                  <a:pt x="74688" y="18605"/>
                </a:moveTo>
                <a:lnTo>
                  <a:pt x="73240" y="19050"/>
                </a:lnTo>
                <a:lnTo>
                  <a:pt x="74650" y="20320"/>
                </a:lnTo>
                <a:lnTo>
                  <a:pt x="74688" y="18605"/>
                </a:lnTo>
                <a:close/>
              </a:path>
              <a:path w="245745" h="160020">
                <a:moveTo>
                  <a:pt x="74828" y="130810"/>
                </a:moveTo>
                <a:lnTo>
                  <a:pt x="73825" y="130810"/>
                </a:lnTo>
                <a:lnTo>
                  <a:pt x="73761" y="132080"/>
                </a:lnTo>
                <a:lnTo>
                  <a:pt x="73634" y="132753"/>
                </a:lnTo>
                <a:lnTo>
                  <a:pt x="74828" y="130810"/>
                </a:lnTo>
                <a:close/>
              </a:path>
              <a:path w="245745" h="160020">
                <a:moveTo>
                  <a:pt x="74993" y="130657"/>
                </a:moveTo>
                <a:lnTo>
                  <a:pt x="74828" y="130810"/>
                </a:lnTo>
                <a:lnTo>
                  <a:pt x="74993" y="130657"/>
                </a:lnTo>
                <a:close/>
              </a:path>
              <a:path w="245745" h="160020">
                <a:moveTo>
                  <a:pt x="75653" y="22390"/>
                </a:moveTo>
                <a:lnTo>
                  <a:pt x="75425" y="22453"/>
                </a:lnTo>
                <a:lnTo>
                  <a:pt x="75590" y="22542"/>
                </a:lnTo>
                <a:lnTo>
                  <a:pt x="75653" y="22390"/>
                </a:lnTo>
                <a:close/>
              </a:path>
              <a:path w="245745" h="160020">
                <a:moveTo>
                  <a:pt x="77546" y="17526"/>
                </a:moveTo>
                <a:lnTo>
                  <a:pt x="77254" y="17780"/>
                </a:lnTo>
                <a:lnTo>
                  <a:pt x="74701" y="17780"/>
                </a:lnTo>
                <a:lnTo>
                  <a:pt x="74688" y="18605"/>
                </a:lnTo>
                <a:lnTo>
                  <a:pt x="77419" y="17780"/>
                </a:lnTo>
                <a:lnTo>
                  <a:pt x="77546" y="17526"/>
                </a:lnTo>
                <a:close/>
              </a:path>
              <a:path w="245745" h="160020">
                <a:moveTo>
                  <a:pt x="77647" y="127584"/>
                </a:moveTo>
                <a:lnTo>
                  <a:pt x="75882" y="129540"/>
                </a:lnTo>
                <a:lnTo>
                  <a:pt x="75399" y="129540"/>
                </a:lnTo>
                <a:lnTo>
                  <a:pt x="74993" y="130657"/>
                </a:lnTo>
                <a:lnTo>
                  <a:pt x="76301" y="129540"/>
                </a:lnTo>
                <a:lnTo>
                  <a:pt x="77647" y="127584"/>
                </a:lnTo>
                <a:close/>
              </a:path>
              <a:path w="245745" h="160020">
                <a:moveTo>
                  <a:pt x="78181" y="127000"/>
                </a:moveTo>
                <a:lnTo>
                  <a:pt x="77965" y="127127"/>
                </a:lnTo>
                <a:lnTo>
                  <a:pt x="77647" y="127584"/>
                </a:lnTo>
                <a:lnTo>
                  <a:pt x="78181" y="127000"/>
                </a:lnTo>
                <a:close/>
              </a:path>
              <a:path w="245745" h="160020">
                <a:moveTo>
                  <a:pt x="78460" y="124460"/>
                </a:moveTo>
                <a:lnTo>
                  <a:pt x="78079" y="125730"/>
                </a:lnTo>
                <a:lnTo>
                  <a:pt x="77444" y="125730"/>
                </a:lnTo>
                <a:lnTo>
                  <a:pt x="77431" y="127000"/>
                </a:lnTo>
                <a:lnTo>
                  <a:pt x="77177" y="127000"/>
                </a:lnTo>
                <a:lnTo>
                  <a:pt x="73914" y="129540"/>
                </a:lnTo>
                <a:lnTo>
                  <a:pt x="77965" y="127127"/>
                </a:lnTo>
                <a:lnTo>
                  <a:pt x="78054" y="127000"/>
                </a:lnTo>
                <a:lnTo>
                  <a:pt x="78460" y="124460"/>
                </a:lnTo>
                <a:close/>
              </a:path>
              <a:path w="245745" h="160020">
                <a:moveTo>
                  <a:pt x="78714" y="16510"/>
                </a:moveTo>
                <a:lnTo>
                  <a:pt x="78054" y="16510"/>
                </a:lnTo>
                <a:lnTo>
                  <a:pt x="77546" y="17526"/>
                </a:lnTo>
                <a:lnTo>
                  <a:pt x="78714" y="16510"/>
                </a:lnTo>
                <a:close/>
              </a:path>
              <a:path w="245745" h="160020">
                <a:moveTo>
                  <a:pt x="84836" y="15240"/>
                </a:moveTo>
                <a:lnTo>
                  <a:pt x="84556" y="15240"/>
                </a:lnTo>
                <a:lnTo>
                  <a:pt x="84785" y="15532"/>
                </a:lnTo>
                <a:lnTo>
                  <a:pt x="84836" y="15240"/>
                </a:lnTo>
                <a:close/>
              </a:path>
              <a:path w="245745" h="160020">
                <a:moveTo>
                  <a:pt x="103682" y="5080"/>
                </a:moveTo>
                <a:lnTo>
                  <a:pt x="103670" y="3810"/>
                </a:lnTo>
                <a:lnTo>
                  <a:pt x="103581" y="5080"/>
                </a:lnTo>
                <a:lnTo>
                  <a:pt x="103416" y="5080"/>
                </a:lnTo>
                <a:lnTo>
                  <a:pt x="103365" y="6350"/>
                </a:lnTo>
                <a:lnTo>
                  <a:pt x="103568" y="6350"/>
                </a:lnTo>
                <a:lnTo>
                  <a:pt x="103644" y="5080"/>
                </a:lnTo>
                <a:close/>
              </a:path>
              <a:path w="245745" h="160020">
                <a:moveTo>
                  <a:pt x="113449" y="142240"/>
                </a:moveTo>
                <a:lnTo>
                  <a:pt x="113334" y="140970"/>
                </a:lnTo>
                <a:lnTo>
                  <a:pt x="113195" y="140970"/>
                </a:lnTo>
                <a:lnTo>
                  <a:pt x="113284" y="142240"/>
                </a:lnTo>
                <a:lnTo>
                  <a:pt x="113449" y="142240"/>
                </a:lnTo>
                <a:close/>
              </a:path>
              <a:path w="245745" h="160020">
                <a:moveTo>
                  <a:pt x="116116" y="8890"/>
                </a:moveTo>
                <a:lnTo>
                  <a:pt x="115811" y="7924"/>
                </a:lnTo>
                <a:lnTo>
                  <a:pt x="116078" y="8890"/>
                </a:lnTo>
                <a:close/>
              </a:path>
              <a:path w="245745" h="160020">
                <a:moveTo>
                  <a:pt x="116420" y="142240"/>
                </a:moveTo>
                <a:lnTo>
                  <a:pt x="115887" y="140970"/>
                </a:lnTo>
                <a:lnTo>
                  <a:pt x="114414" y="140970"/>
                </a:lnTo>
                <a:lnTo>
                  <a:pt x="114528" y="139700"/>
                </a:lnTo>
                <a:lnTo>
                  <a:pt x="114249" y="139700"/>
                </a:lnTo>
                <a:lnTo>
                  <a:pt x="114033" y="140970"/>
                </a:lnTo>
                <a:lnTo>
                  <a:pt x="113703" y="140970"/>
                </a:lnTo>
                <a:lnTo>
                  <a:pt x="113449" y="142240"/>
                </a:lnTo>
                <a:lnTo>
                  <a:pt x="116420" y="142240"/>
                </a:lnTo>
                <a:close/>
              </a:path>
              <a:path w="245745" h="160020">
                <a:moveTo>
                  <a:pt x="118579" y="140970"/>
                </a:moveTo>
                <a:lnTo>
                  <a:pt x="116662" y="140970"/>
                </a:lnTo>
                <a:lnTo>
                  <a:pt x="116420" y="142240"/>
                </a:lnTo>
                <a:lnTo>
                  <a:pt x="117563" y="142240"/>
                </a:lnTo>
                <a:lnTo>
                  <a:pt x="118579" y="140970"/>
                </a:lnTo>
                <a:close/>
              </a:path>
              <a:path w="245745" h="160020">
                <a:moveTo>
                  <a:pt x="119011" y="140055"/>
                </a:moveTo>
                <a:lnTo>
                  <a:pt x="118579" y="140970"/>
                </a:lnTo>
                <a:lnTo>
                  <a:pt x="118808" y="140970"/>
                </a:lnTo>
                <a:lnTo>
                  <a:pt x="119011" y="140055"/>
                </a:lnTo>
                <a:close/>
              </a:path>
              <a:path w="245745" h="160020">
                <a:moveTo>
                  <a:pt x="119176" y="139700"/>
                </a:moveTo>
                <a:lnTo>
                  <a:pt x="119011" y="140055"/>
                </a:lnTo>
                <a:lnTo>
                  <a:pt x="119176" y="139700"/>
                </a:lnTo>
                <a:close/>
              </a:path>
              <a:path w="245745" h="160020">
                <a:moveTo>
                  <a:pt x="120396" y="138430"/>
                </a:moveTo>
                <a:lnTo>
                  <a:pt x="120256" y="138430"/>
                </a:lnTo>
                <a:lnTo>
                  <a:pt x="119456" y="139700"/>
                </a:lnTo>
                <a:lnTo>
                  <a:pt x="119722" y="139700"/>
                </a:lnTo>
                <a:lnTo>
                  <a:pt x="120396" y="138430"/>
                </a:lnTo>
                <a:close/>
              </a:path>
              <a:path w="245745" h="160020">
                <a:moveTo>
                  <a:pt x="122377" y="137871"/>
                </a:moveTo>
                <a:lnTo>
                  <a:pt x="121500" y="137160"/>
                </a:lnTo>
                <a:lnTo>
                  <a:pt x="120980" y="137160"/>
                </a:lnTo>
                <a:lnTo>
                  <a:pt x="121132" y="138430"/>
                </a:lnTo>
                <a:lnTo>
                  <a:pt x="122364" y="138430"/>
                </a:lnTo>
                <a:lnTo>
                  <a:pt x="122377" y="137871"/>
                </a:lnTo>
                <a:close/>
              </a:path>
              <a:path w="245745" h="160020">
                <a:moveTo>
                  <a:pt x="122402" y="137160"/>
                </a:moveTo>
                <a:lnTo>
                  <a:pt x="122402" y="137299"/>
                </a:lnTo>
                <a:lnTo>
                  <a:pt x="122402" y="137160"/>
                </a:lnTo>
                <a:close/>
              </a:path>
              <a:path w="245745" h="160020">
                <a:moveTo>
                  <a:pt x="123063" y="138430"/>
                </a:moveTo>
                <a:lnTo>
                  <a:pt x="122402" y="137299"/>
                </a:lnTo>
                <a:lnTo>
                  <a:pt x="122377" y="137871"/>
                </a:lnTo>
                <a:lnTo>
                  <a:pt x="123063" y="138430"/>
                </a:lnTo>
                <a:close/>
              </a:path>
              <a:path w="245745" h="160020">
                <a:moveTo>
                  <a:pt x="123609" y="139700"/>
                </a:moveTo>
                <a:lnTo>
                  <a:pt x="123507" y="138430"/>
                </a:lnTo>
                <a:lnTo>
                  <a:pt x="123037" y="139700"/>
                </a:lnTo>
                <a:lnTo>
                  <a:pt x="123609" y="139700"/>
                </a:lnTo>
                <a:close/>
              </a:path>
              <a:path w="245745" h="160020">
                <a:moveTo>
                  <a:pt x="123901" y="135890"/>
                </a:moveTo>
                <a:lnTo>
                  <a:pt x="123520" y="135890"/>
                </a:lnTo>
                <a:lnTo>
                  <a:pt x="123278" y="137160"/>
                </a:lnTo>
                <a:lnTo>
                  <a:pt x="123799" y="137160"/>
                </a:lnTo>
                <a:lnTo>
                  <a:pt x="123901" y="135890"/>
                </a:lnTo>
                <a:close/>
              </a:path>
              <a:path w="245745" h="160020">
                <a:moveTo>
                  <a:pt x="124218" y="137160"/>
                </a:moveTo>
                <a:lnTo>
                  <a:pt x="123952" y="137160"/>
                </a:lnTo>
                <a:lnTo>
                  <a:pt x="123710" y="138430"/>
                </a:lnTo>
                <a:lnTo>
                  <a:pt x="124104" y="138430"/>
                </a:lnTo>
                <a:lnTo>
                  <a:pt x="124218" y="137160"/>
                </a:lnTo>
                <a:close/>
              </a:path>
              <a:path w="245745" h="160020">
                <a:moveTo>
                  <a:pt x="124218" y="135521"/>
                </a:moveTo>
                <a:lnTo>
                  <a:pt x="124206" y="135890"/>
                </a:lnTo>
                <a:lnTo>
                  <a:pt x="124218" y="135521"/>
                </a:lnTo>
                <a:close/>
              </a:path>
              <a:path w="245745" h="160020">
                <a:moveTo>
                  <a:pt x="125793" y="139700"/>
                </a:moveTo>
                <a:lnTo>
                  <a:pt x="125666" y="138430"/>
                </a:lnTo>
                <a:lnTo>
                  <a:pt x="125488" y="139700"/>
                </a:lnTo>
                <a:lnTo>
                  <a:pt x="125793" y="139700"/>
                </a:lnTo>
                <a:close/>
              </a:path>
              <a:path w="245745" h="160020">
                <a:moveTo>
                  <a:pt x="126631" y="139700"/>
                </a:moveTo>
                <a:lnTo>
                  <a:pt x="126517" y="138430"/>
                </a:lnTo>
                <a:lnTo>
                  <a:pt x="126187" y="138430"/>
                </a:lnTo>
                <a:lnTo>
                  <a:pt x="126225" y="139700"/>
                </a:lnTo>
                <a:lnTo>
                  <a:pt x="126631" y="139700"/>
                </a:lnTo>
                <a:close/>
              </a:path>
              <a:path w="245745" h="160020">
                <a:moveTo>
                  <a:pt x="130797" y="137160"/>
                </a:moveTo>
                <a:lnTo>
                  <a:pt x="130263" y="137160"/>
                </a:lnTo>
                <a:lnTo>
                  <a:pt x="129298" y="138430"/>
                </a:lnTo>
                <a:lnTo>
                  <a:pt x="126733" y="138430"/>
                </a:lnTo>
                <a:lnTo>
                  <a:pt x="126631" y="139700"/>
                </a:lnTo>
                <a:lnTo>
                  <a:pt x="128092" y="139700"/>
                </a:lnTo>
                <a:lnTo>
                  <a:pt x="130797" y="137160"/>
                </a:lnTo>
                <a:close/>
              </a:path>
              <a:path w="245745" h="160020">
                <a:moveTo>
                  <a:pt x="131838" y="10160"/>
                </a:moveTo>
                <a:lnTo>
                  <a:pt x="131419" y="10160"/>
                </a:lnTo>
                <a:lnTo>
                  <a:pt x="131610" y="11430"/>
                </a:lnTo>
                <a:lnTo>
                  <a:pt x="131838" y="10160"/>
                </a:lnTo>
                <a:close/>
              </a:path>
              <a:path w="245745" h="160020">
                <a:moveTo>
                  <a:pt x="132105" y="135915"/>
                </a:moveTo>
                <a:lnTo>
                  <a:pt x="130797" y="137160"/>
                </a:lnTo>
                <a:lnTo>
                  <a:pt x="131864" y="137160"/>
                </a:lnTo>
                <a:lnTo>
                  <a:pt x="132105" y="135915"/>
                </a:lnTo>
                <a:close/>
              </a:path>
              <a:path w="245745" h="160020">
                <a:moveTo>
                  <a:pt x="132486" y="136448"/>
                </a:moveTo>
                <a:lnTo>
                  <a:pt x="132143" y="135890"/>
                </a:lnTo>
                <a:lnTo>
                  <a:pt x="132372" y="137160"/>
                </a:lnTo>
                <a:lnTo>
                  <a:pt x="132486" y="136448"/>
                </a:lnTo>
                <a:close/>
              </a:path>
              <a:path w="245745" h="160020">
                <a:moveTo>
                  <a:pt x="132753" y="135890"/>
                </a:moveTo>
                <a:lnTo>
                  <a:pt x="132575" y="135890"/>
                </a:lnTo>
                <a:lnTo>
                  <a:pt x="132486" y="136448"/>
                </a:lnTo>
                <a:lnTo>
                  <a:pt x="132613" y="136652"/>
                </a:lnTo>
                <a:lnTo>
                  <a:pt x="132753" y="135890"/>
                </a:lnTo>
                <a:close/>
              </a:path>
              <a:path w="245745" h="160020">
                <a:moveTo>
                  <a:pt x="132918" y="137160"/>
                </a:moveTo>
                <a:lnTo>
                  <a:pt x="132613" y="136652"/>
                </a:lnTo>
                <a:lnTo>
                  <a:pt x="132524" y="137160"/>
                </a:lnTo>
                <a:lnTo>
                  <a:pt x="132918" y="137160"/>
                </a:lnTo>
                <a:close/>
              </a:path>
              <a:path w="245745" h="160020">
                <a:moveTo>
                  <a:pt x="134569" y="137160"/>
                </a:moveTo>
                <a:lnTo>
                  <a:pt x="134467" y="135890"/>
                </a:lnTo>
                <a:lnTo>
                  <a:pt x="134569" y="137160"/>
                </a:lnTo>
                <a:close/>
              </a:path>
              <a:path w="245745" h="160020">
                <a:moveTo>
                  <a:pt x="134823" y="137160"/>
                </a:moveTo>
                <a:lnTo>
                  <a:pt x="134785" y="135890"/>
                </a:lnTo>
                <a:lnTo>
                  <a:pt x="134594" y="137160"/>
                </a:lnTo>
                <a:lnTo>
                  <a:pt x="134823" y="137160"/>
                </a:lnTo>
                <a:close/>
              </a:path>
              <a:path w="245745" h="160020">
                <a:moveTo>
                  <a:pt x="135305" y="136956"/>
                </a:moveTo>
                <a:lnTo>
                  <a:pt x="134861" y="137147"/>
                </a:lnTo>
                <a:lnTo>
                  <a:pt x="135305" y="137160"/>
                </a:lnTo>
                <a:lnTo>
                  <a:pt x="135305" y="136956"/>
                </a:lnTo>
                <a:close/>
              </a:path>
              <a:path w="245745" h="160020">
                <a:moveTo>
                  <a:pt x="135343" y="135890"/>
                </a:moveTo>
                <a:lnTo>
                  <a:pt x="135305" y="136956"/>
                </a:lnTo>
                <a:lnTo>
                  <a:pt x="135343" y="135890"/>
                </a:lnTo>
                <a:close/>
              </a:path>
              <a:path w="245745" h="160020">
                <a:moveTo>
                  <a:pt x="135763" y="137160"/>
                </a:moveTo>
                <a:lnTo>
                  <a:pt x="135724" y="136791"/>
                </a:lnTo>
                <a:lnTo>
                  <a:pt x="135356" y="136944"/>
                </a:lnTo>
                <a:lnTo>
                  <a:pt x="135356" y="137160"/>
                </a:lnTo>
                <a:lnTo>
                  <a:pt x="135763" y="137160"/>
                </a:lnTo>
                <a:close/>
              </a:path>
              <a:path w="245745" h="160020">
                <a:moveTo>
                  <a:pt x="142697" y="88"/>
                </a:moveTo>
                <a:lnTo>
                  <a:pt x="141922" y="1270"/>
                </a:lnTo>
                <a:lnTo>
                  <a:pt x="142697" y="88"/>
                </a:lnTo>
                <a:close/>
              </a:path>
              <a:path w="245745" h="160020">
                <a:moveTo>
                  <a:pt x="144576" y="5080"/>
                </a:moveTo>
                <a:lnTo>
                  <a:pt x="144386" y="5867"/>
                </a:lnTo>
                <a:lnTo>
                  <a:pt x="144564" y="5867"/>
                </a:lnTo>
                <a:lnTo>
                  <a:pt x="144576" y="5080"/>
                </a:lnTo>
                <a:close/>
              </a:path>
              <a:path w="245745" h="160020">
                <a:moveTo>
                  <a:pt x="145402" y="2540"/>
                </a:moveTo>
                <a:lnTo>
                  <a:pt x="142786" y="88"/>
                </a:lnTo>
                <a:lnTo>
                  <a:pt x="143116" y="1270"/>
                </a:lnTo>
                <a:lnTo>
                  <a:pt x="143852" y="1270"/>
                </a:lnTo>
                <a:lnTo>
                  <a:pt x="144310" y="2540"/>
                </a:lnTo>
                <a:lnTo>
                  <a:pt x="145402" y="2540"/>
                </a:lnTo>
                <a:close/>
              </a:path>
              <a:path w="245745" h="160020">
                <a:moveTo>
                  <a:pt x="149885" y="1270"/>
                </a:moveTo>
                <a:lnTo>
                  <a:pt x="149072" y="1270"/>
                </a:lnTo>
                <a:lnTo>
                  <a:pt x="149847" y="2540"/>
                </a:lnTo>
                <a:lnTo>
                  <a:pt x="149885" y="1270"/>
                </a:lnTo>
                <a:close/>
              </a:path>
              <a:path w="245745" h="160020">
                <a:moveTo>
                  <a:pt x="185610" y="119380"/>
                </a:moveTo>
                <a:lnTo>
                  <a:pt x="185153" y="119037"/>
                </a:lnTo>
                <a:lnTo>
                  <a:pt x="182270" y="118110"/>
                </a:lnTo>
                <a:lnTo>
                  <a:pt x="181914" y="119380"/>
                </a:lnTo>
                <a:lnTo>
                  <a:pt x="181787" y="119380"/>
                </a:lnTo>
                <a:lnTo>
                  <a:pt x="181991" y="120650"/>
                </a:lnTo>
                <a:lnTo>
                  <a:pt x="183997" y="119380"/>
                </a:lnTo>
                <a:lnTo>
                  <a:pt x="185610" y="119380"/>
                </a:lnTo>
                <a:close/>
              </a:path>
              <a:path w="245745" h="160020">
                <a:moveTo>
                  <a:pt x="185813" y="119253"/>
                </a:moveTo>
                <a:lnTo>
                  <a:pt x="185737" y="119037"/>
                </a:lnTo>
                <a:lnTo>
                  <a:pt x="184454" y="118110"/>
                </a:lnTo>
                <a:lnTo>
                  <a:pt x="183921" y="118110"/>
                </a:lnTo>
                <a:lnTo>
                  <a:pt x="185153" y="119037"/>
                </a:lnTo>
                <a:lnTo>
                  <a:pt x="185813" y="119253"/>
                </a:lnTo>
                <a:close/>
              </a:path>
              <a:path w="245745" h="160020">
                <a:moveTo>
                  <a:pt x="185864" y="118110"/>
                </a:moveTo>
                <a:lnTo>
                  <a:pt x="185686" y="118110"/>
                </a:lnTo>
                <a:lnTo>
                  <a:pt x="185839" y="118770"/>
                </a:lnTo>
                <a:lnTo>
                  <a:pt x="185864" y="118110"/>
                </a:lnTo>
                <a:close/>
              </a:path>
              <a:path w="245745" h="160020">
                <a:moveTo>
                  <a:pt x="185978" y="119380"/>
                </a:moveTo>
                <a:lnTo>
                  <a:pt x="185813" y="119253"/>
                </a:lnTo>
                <a:lnTo>
                  <a:pt x="185813" y="119380"/>
                </a:lnTo>
                <a:lnTo>
                  <a:pt x="185978" y="119380"/>
                </a:lnTo>
                <a:close/>
              </a:path>
              <a:path w="245745" h="160020">
                <a:moveTo>
                  <a:pt x="186220" y="119380"/>
                </a:moveTo>
                <a:lnTo>
                  <a:pt x="185991" y="119303"/>
                </a:lnTo>
                <a:lnTo>
                  <a:pt x="186220" y="119380"/>
                </a:lnTo>
                <a:close/>
              </a:path>
              <a:path w="245745" h="160020">
                <a:moveTo>
                  <a:pt x="186613" y="119380"/>
                </a:moveTo>
                <a:lnTo>
                  <a:pt x="186169" y="118110"/>
                </a:lnTo>
                <a:lnTo>
                  <a:pt x="186105" y="119291"/>
                </a:lnTo>
                <a:lnTo>
                  <a:pt x="186613" y="119380"/>
                </a:lnTo>
                <a:close/>
              </a:path>
              <a:path w="245745" h="160020">
                <a:moveTo>
                  <a:pt x="187388" y="119037"/>
                </a:moveTo>
                <a:lnTo>
                  <a:pt x="186791" y="118110"/>
                </a:lnTo>
                <a:lnTo>
                  <a:pt x="186512" y="118110"/>
                </a:lnTo>
                <a:lnTo>
                  <a:pt x="186613" y="119380"/>
                </a:lnTo>
                <a:lnTo>
                  <a:pt x="187032" y="119380"/>
                </a:lnTo>
                <a:lnTo>
                  <a:pt x="187363" y="119164"/>
                </a:lnTo>
                <a:lnTo>
                  <a:pt x="187388" y="119037"/>
                </a:lnTo>
                <a:close/>
              </a:path>
              <a:path w="245745" h="160020">
                <a:moveTo>
                  <a:pt x="187604" y="119380"/>
                </a:moveTo>
                <a:lnTo>
                  <a:pt x="187502" y="119087"/>
                </a:lnTo>
                <a:lnTo>
                  <a:pt x="187502" y="119214"/>
                </a:lnTo>
                <a:lnTo>
                  <a:pt x="187604" y="119380"/>
                </a:lnTo>
                <a:close/>
              </a:path>
              <a:path w="245745" h="160020">
                <a:moveTo>
                  <a:pt x="189090" y="118110"/>
                </a:moveTo>
                <a:lnTo>
                  <a:pt x="187159" y="118110"/>
                </a:lnTo>
                <a:lnTo>
                  <a:pt x="187502" y="119087"/>
                </a:lnTo>
                <a:lnTo>
                  <a:pt x="189090" y="118110"/>
                </a:lnTo>
                <a:close/>
              </a:path>
              <a:path w="245745" h="160020">
                <a:moveTo>
                  <a:pt x="190131" y="117462"/>
                </a:moveTo>
                <a:lnTo>
                  <a:pt x="189090" y="118110"/>
                </a:lnTo>
                <a:lnTo>
                  <a:pt x="189941" y="118110"/>
                </a:lnTo>
                <a:lnTo>
                  <a:pt x="190131" y="117462"/>
                </a:lnTo>
                <a:close/>
              </a:path>
              <a:path w="245745" h="160020">
                <a:moveTo>
                  <a:pt x="191147" y="116840"/>
                </a:moveTo>
                <a:lnTo>
                  <a:pt x="190474" y="116840"/>
                </a:lnTo>
                <a:lnTo>
                  <a:pt x="190309" y="116840"/>
                </a:lnTo>
                <a:lnTo>
                  <a:pt x="190131" y="117462"/>
                </a:lnTo>
                <a:lnTo>
                  <a:pt x="191147" y="116840"/>
                </a:lnTo>
                <a:close/>
              </a:path>
              <a:path w="245745" h="160020">
                <a:moveTo>
                  <a:pt x="193268" y="116840"/>
                </a:moveTo>
                <a:lnTo>
                  <a:pt x="192671" y="116014"/>
                </a:lnTo>
                <a:lnTo>
                  <a:pt x="191147" y="116840"/>
                </a:lnTo>
                <a:lnTo>
                  <a:pt x="193268" y="116840"/>
                </a:lnTo>
                <a:close/>
              </a:path>
              <a:path w="245745" h="160020">
                <a:moveTo>
                  <a:pt x="194132" y="20320"/>
                </a:moveTo>
                <a:lnTo>
                  <a:pt x="193865" y="19050"/>
                </a:lnTo>
                <a:lnTo>
                  <a:pt x="194094" y="20269"/>
                </a:lnTo>
                <a:close/>
              </a:path>
              <a:path w="245745" h="160020">
                <a:moveTo>
                  <a:pt x="194932" y="16510"/>
                </a:moveTo>
                <a:lnTo>
                  <a:pt x="194779" y="16510"/>
                </a:lnTo>
                <a:lnTo>
                  <a:pt x="194627" y="17780"/>
                </a:lnTo>
                <a:lnTo>
                  <a:pt x="194932" y="16510"/>
                </a:lnTo>
                <a:close/>
              </a:path>
              <a:path w="245745" h="160020">
                <a:moveTo>
                  <a:pt x="195072" y="16510"/>
                </a:moveTo>
                <a:lnTo>
                  <a:pt x="195033" y="16129"/>
                </a:lnTo>
                <a:lnTo>
                  <a:pt x="194932" y="16510"/>
                </a:lnTo>
                <a:lnTo>
                  <a:pt x="195072" y="16510"/>
                </a:lnTo>
                <a:close/>
              </a:path>
              <a:path w="245745" h="160020">
                <a:moveTo>
                  <a:pt x="195084" y="15887"/>
                </a:moveTo>
                <a:lnTo>
                  <a:pt x="194576" y="15240"/>
                </a:lnTo>
                <a:lnTo>
                  <a:pt x="194106" y="15240"/>
                </a:lnTo>
                <a:lnTo>
                  <a:pt x="195033" y="16129"/>
                </a:lnTo>
                <a:lnTo>
                  <a:pt x="195084" y="15887"/>
                </a:lnTo>
                <a:close/>
              </a:path>
              <a:path w="245745" h="160020">
                <a:moveTo>
                  <a:pt x="195567" y="16510"/>
                </a:moveTo>
                <a:lnTo>
                  <a:pt x="195148" y="15963"/>
                </a:lnTo>
                <a:lnTo>
                  <a:pt x="195110" y="16217"/>
                </a:lnTo>
                <a:lnTo>
                  <a:pt x="195414" y="16510"/>
                </a:lnTo>
                <a:lnTo>
                  <a:pt x="195567" y="16510"/>
                </a:lnTo>
                <a:close/>
              </a:path>
              <a:path w="245745" h="160020">
                <a:moveTo>
                  <a:pt x="195592" y="20320"/>
                </a:moveTo>
                <a:lnTo>
                  <a:pt x="195376" y="20320"/>
                </a:lnTo>
                <a:lnTo>
                  <a:pt x="195478" y="21590"/>
                </a:lnTo>
                <a:lnTo>
                  <a:pt x="195592" y="20320"/>
                </a:lnTo>
                <a:close/>
              </a:path>
              <a:path w="245745" h="160020">
                <a:moveTo>
                  <a:pt x="196176" y="15240"/>
                </a:moveTo>
                <a:lnTo>
                  <a:pt x="195567" y="16510"/>
                </a:lnTo>
                <a:lnTo>
                  <a:pt x="195872" y="16510"/>
                </a:lnTo>
                <a:lnTo>
                  <a:pt x="196176" y="15240"/>
                </a:lnTo>
                <a:close/>
              </a:path>
              <a:path w="245745" h="160020">
                <a:moveTo>
                  <a:pt x="198107" y="17780"/>
                </a:moveTo>
                <a:lnTo>
                  <a:pt x="197358" y="16510"/>
                </a:lnTo>
                <a:lnTo>
                  <a:pt x="197078" y="16510"/>
                </a:lnTo>
                <a:lnTo>
                  <a:pt x="196875" y="17780"/>
                </a:lnTo>
                <a:lnTo>
                  <a:pt x="198107" y="17780"/>
                </a:lnTo>
                <a:close/>
              </a:path>
              <a:path w="245745" h="160020">
                <a:moveTo>
                  <a:pt x="206336" y="24904"/>
                </a:moveTo>
                <a:lnTo>
                  <a:pt x="206197" y="24130"/>
                </a:lnTo>
                <a:lnTo>
                  <a:pt x="206197" y="24765"/>
                </a:lnTo>
                <a:lnTo>
                  <a:pt x="206336" y="24904"/>
                </a:lnTo>
                <a:close/>
              </a:path>
              <a:path w="245745" h="160020">
                <a:moveTo>
                  <a:pt x="206413" y="25400"/>
                </a:moveTo>
                <a:lnTo>
                  <a:pt x="206197" y="24765"/>
                </a:lnTo>
                <a:lnTo>
                  <a:pt x="206044" y="24587"/>
                </a:lnTo>
                <a:lnTo>
                  <a:pt x="205943" y="24904"/>
                </a:lnTo>
                <a:lnTo>
                  <a:pt x="205841" y="25400"/>
                </a:lnTo>
                <a:lnTo>
                  <a:pt x="206413" y="25400"/>
                </a:lnTo>
                <a:close/>
              </a:path>
              <a:path w="245745" h="160020">
                <a:moveTo>
                  <a:pt x="207124" y="25400"/>
                </a:moveTo>
                <a:lnTo>
                  <a:pt x="206806" y="25400"/>
                </a:lnTo>
                <a:lnTo>
                  <a:pt x="206476" y="25044"/>
                </a:lnTo>
                <a:lnTo>
                  <a:pt x="206425" y="25400"/>
                </a:lnTo>
                <a:lnTo>
                  <a:pt x="206565" y="25400"/>
                </a:lnTo>
                <a:lnTo>
                  <a:pt x="206349" y="26517"/>
                </a:lnTo>
                <a:lnTo>
                  <a:pt x="207124" y="25400"/>
                </a:lnTo>
                <a:close/>
              </a:path>
              <a:path w="245745" h="160020">
                <a:moveTo>
                  <a:pt x="209372" y="29210"/>
                </a:moveTo>
                <a:lnTo>
                  <a:pt x="208635" y="30480"/>
                </a:lnTo>
                <a:lnTo>
                  <a:pt x="209346" y="30480"/>
                </a:lnTo>
                <a:lnTo>
                  <a:pt x="209372" y="29210"/>
                </a:lnTo>
                <a:close/>
              </a:path>
              <a:path w="245745" h="160020">
                <a:moveTo>
                  <a:pt x="209626" y="33020"/>
                </a:moveTo>
                <a:lnTo>
                  <a:pt x="209283" y="33020"/>
                </a:lnTo>
                <a:lnTo>
                  <a:pt x="209283" y="33451"/>
                </a:lnTo>
                <a:lnTo>
                  <a:pt x="209626" y="33020"/>
                </a:lnTo>
                <a:close/>
              </a:path>
              <a:path w="245745" h="160020">
                <a:moveTo>
                  <a:pt x="209651" y="36830"/>
                </a:moveTo>
                <a:lnTo>
                  <a:pt x="209511" y="36830"/>
                </a:lnTo>
                <a:lnTo>
                  <a:pt x="209651" y="36830"/>
                </a:lnTo>
                <a:close/>
              </a:path>
              <a:path w="245745" h="160020">
                <a:moveTo>
                  <a:pt x="210007" y="36258"/>
                </a:moveTo>
                <a:lnTo>
                  <a:pt x="209562" y="35560"/>
                </a:lnTo>
                <a:lnTo>
                  <a:pt x="209207" y="35560"/>
                </a:lnTo>
                <a:lnTo>
                  <a:pt x="209613" y="36715"/>
                </a:lnTo>
                <a:lnTo>
                  <a:pt x="210007" y="36258"/>
                </a:lnTo>
                <a:close/>
              </a:path>
              <a:path w="245745" h="160020">
                <a:moveTo>
                  <a:pt x="210362" y="36830"/>
                </a:moveTo>
                <a:lnTo>
                  <a:pt x="210350" y="35852"/>
                </a:lnTo>
                <a:lnTo>
                  <a:pt x="210007" y="36258"/>
                </a:lnTo>
                <a:lnTo>
                  <a:pt x="210362" y="36830"/>
                </a:lnTo>
                <a:close/>
              </a:path>
              <a:path w="245745" h="160020">
                <a:moveTo>
                  <a:pt x="210413" y="40284"/>
                </a:moveTo>
                <a:lnTo>
                  <a:pt x="210185" y="39370"/>
                </a:lnTo>
                <a:lnTo>
                  <a:pt x="210299" y="40424"/>
                </a:lnTo>
                <a:lnTo>
                  <a:pt x="210413" y="40284"/>
                </a:lnTo>
                <a:close/>
              </a:path>
              <a:path w="245745" h="160020">
                <a:moveTo>
                  <a:pt x="211709" y="34290"/>
                </a:moveTo>
                <a:lnTo>
                  <a:pt x="210350" y="35560"/>
                </a:lnTo>
                <a:lnTo>
                  <a:pt x="210350" y="35852"/>
                </a:lnTo>
                <a:lnTo>
                  <a:pt x="211709" y="34290"/>
                </a:lnTo>
                <a:close/>
              </a:path>
              <a:path w="245745" h="160020">
                <a:moveTo>
                  <a:pt x="216928" y="36830"/>
                </a:moveTo>
                <a:lnTo>
                  <a:pt x="215798" y="34290"/>
                </a:lnTo>
                <a:lnTo>
                  <a:pt x="216293" y="35560"/>
                </a:lnTo>
                <a:lnTo>
                  <a:pt x="216877" y="36830"/>
                </a:lnTo>
                <a:close/>
              </a:path>
              <a:path w="245745" h="160020">
                <a:moveTo>
                  <a:pt x="218211" y="39370"/>
                </a:moveTo>
                <a:lnTo>
                  <a:pt x="217309" y="36830"/>
                </a:lnTo>
                <a:lnTo>
                  <a:pt x="216928" y="36830"/>
                </a:lnTo>
                <a:lnTo>
                  <a:pt x="217525" y="38125"/>
                </a:lnTo>
                <a:lnTo>
                  <a:pt x="217944" y="39370"/>
                </a:lnTo>
                <a:lnTo>
                  <a:pt x="218211" y="39370"/>
                </a:lnTo>
                <a:close/>
              </a:path>
              <a:path w="245745" h="160020">
                <a:moveTo>
                  <a:pt x="218287" y="39585"/>
                </a:moveTo>
                <a:lnTo>
                  <a:pt x="218236" y="39370"/>
                </a:lnTo>
                <a:lnTo>
                  <a:pt x="218287" y="39585"/>
                </a:lnTo>
                <a:close/>
              </a:path>
              <a:path w="245745" h="160020">
                <a:moveTo>
                  <a:pt x="218668" y="40640"/>
                </a:moveTo>
                <a:lnTo>
                  <a:pt x="218287" y="39585"/>
                </a:lnTo>
                <a:lnTo>
                  <a:pt x="218567" y="40640"/>
                </a:lnTo>
                <a:close/>
              </a:path>
              <a:path w="245745" h="160020">
                <a:moveTo>
                  <a:pt x="218871" y="40932"/>
                </a:moveTo>
                <a:lnTo>
                  <a:pt x="218808" y="40640"/>
                </a:lnTo>
                <a:lnTo>
                  <a:pt x="218668" y="40640"/>
                </a:lnTo>
                <a:lnTo>
                  <a:pt x="218871" y="40932"/>
                </a:lnTo>
                <a:close/>
              </a:path>
              <a:path w="245745" h="160020">
                <a:moveTo>
                  <a:pt x="219570" y="41910"/>
                </a:moveTo>
                <a:lnTo>
                  <a:pt x="218871" y="40932"/>
                </a:lnTo>
                <a:lnTo>
                  <a:pt x="219113" y="41910"/>
                </a:lnTo>
                <a:lnTo>
                  <a:pt x="219570" y="41910"/>
                </a:lnTo>
                <a:close/>
              </a:path>
              <a:path w="245745" h="160020">
                <a:moveTo>
                  <a:pt x="219773" y="42189"/>
                </a:moveTo>
                <a:lnTo>
                  <a:pt x="219748" y="41910"/>
                </a:lnTo>
                <a:lnTo>
                  <a:pt x="219570" y="41910"/>
                </a:lnTo>
                <a:lnTo>
                  <a:pt x="219773" y="42189"/>
                </a:lnTo>
                <a:close/>
              </a:path>
              <a:path w="245745" h="160020">
                <a:moveTo>
                  <a:pt x="220916" y="43700"/>
                </a:moveTo>
                <a:lnTo>
                  <a:pt x="220484" y="43180"/>
                </a:lnTo>
                <a:lnTo>
                  <a:pt x="219773" y="42189"/>
                </a:lnTo>
                <a:lnTo>
                  <a:pt x="219887" y="43180"/>
                </a:lnTo>
                <a:lnTo>
                  <a:pt x="220091" y="43180"/>
                </a:lnTo>
                <a:lnTo>
                  <a:pt x="220916" y="43700"/>
                </a:lnTo>
                <a:close/>
              </a:path>
              <a:path w="245745" h="160020">
                <a:moveTo>
                  <a:pt x="222389" y="45491"/>
                </a:moveTo>
                <a:lnTo>
                  <a:pt x="222084" y="44450"/>
                </a:lnTo>
                <a:lnTo>
                  <a:pt x="220916" y="43700"/>
                </a:lnTo>
                <a:lnTo>
                  <a:pt x="222389" y="45491"/>
                </a:lnTo>
                <a:close/>
              </a:path>
              <a:path w="245745" h="160020">
                <a:moveTo>
                  <a:pt x="245427" y="68580"/>
                </a:moveTo>
                <a:lnTo>
                  <a:pt x="244957" y="68580"/>
                </a:lnTo>
                <a:lnTo>
                  <a:pt x="244919" y="67310"/>
                </a:lnTo>
                <a:lnTo>
                  <a:pt x="244500" y="67310"/>
                </a:lnTo>
                <a:lnTo>
                  <a:pt x="244868" y="66040"/>
                </a:lnTo>
                <a:lnTo>
                  <a:pt x="244475" y="67310"/>
                </a:lnTo>
                <a:lnTo>
                  <a:pt x="244627" y="66040"/>
                </a:lnTo>
                <a:lnTo>
                  <a:pt x="240677" y="66040"/>
                </a:lnTo>
                <a:lnTo>
                  <a:pt x="239356" y="63500"/>
                </a:lnTo>
                <a:lnTo>
                  <a:pt x="240169" y="62230"/>
                </a:lnTo>
                <a:lnTo>
                  <a:pt x="240919" y="62230"/>
                </a:lnTo>
                <a:lnTo>
                  <a:pt x="240728" y="60960"/>
                </a:lnTo>
                <a:lnTo>
                  <a:pt x="240169" y="60960"/>
                </a:lnTo>
                <a:lnTo>
                  <a:pt x="239814" y="59690"/>
                </a:lnTo>
                <a:lnTo>
                  <a:pt x="239229" y="59690"/>
                </a:lnTo>
                <a:lnTo>
                  <a:pt x="238950" y="60960"/>
                </a:lnTo>
                <a:lnTo>
                  <a:pt x="236715" y="60960"/>
                </a:lnTo>
                <a:lnTo>
                  <a:pt x="236385" y="63500"/>
                </a:lnTo>
                <a:lnTo>
                  <a:pt x="232397" y="60960"/>
                </a:lnTo>
                <a:lnTo>
                  <a:pt x="231394" y="59690"/>
                </a:lnTo>
                <a:lnTo>
                  <a:pt x="230809" y="58420"/>
                </a:lnTo>
                <a:lnTo>
                  <a:pt x="229082" y="54610"/>
                </a:lnTo>
                <a:lnTo>
                  <a:pt x="229133" y="58420"/>
                </a:lnTo>
                <a:lnTo>
                  <a:pt x="228485" y="57150"/>
                </a:lnTo>
                <a:lnTo>
                  <a:pt x="225247" y="50800"/>
                </a:lnTo>
                <a:lnTo>
                  <a:pt x="223888" y="48260"/>
                </a:lnTo>
                <a:lnTo>
                  <a:pt x="222580" y="45720"/>
                </a:lnTo>
                <a:lnTo>
                  <a:pt x="222389" y="45491"/>
                </a:lnTo>
                <a:lnTo>
                  <a:pt x="223215" y="48260"/>
                </a:lnTo>
                <a:lnTo>
                  <a:pt x="224396" y="49530"/>
                </a:lnTo>
                <a:lnTo>
                  <a:pt x="228358" y="57150"/>
                </a:lnTo>
                <a:lnTo>
                  <a:pt x="225082" y="53340"/>
                </a:lnTo>
                <a:lnTo>
                  <a:pt x="224396" y="52070"/>
                </a:lnTo>
                <a:lnTo>
                  <a:pt x="224040" y="50800"/>
                </a:lnTo>
                <a:lnTo>
                  <a:pt x="222986" y="50800"/>
                </a:lnTo>
                <a:lnTo>
                  <a:pt x="223100" y="49530"/>
                </a:lnTo>
                <a:lnTo>
                  <a:pt x="222250" y="49530"/>
                </a:lnTo>
                <a:lnTo>
                  <a:pt x="222186" y="46990"/>
                </a:lnTo>
                <a:lnTo>
                  <a:pt x="221615" y="48260"/>
                </a:lnTo>
                <a:lnTo>
                  <a:pt x="221145" y="48260"/>
                </a:lnTo>
                <a:lnTo>
                  <a:pt x="221361" y="49530"/>
                </a:lnTo>
                <a:lnTo>
                  <a:pt x="220687" y="49530"/>
                </a:lnTo>
                <a:lnTo>
                  <a:pt x="220687" y="48260"/>
                </a:lnTo>
                <a:lnTo>
                  <a:pt x="220954" y="48260"/>
                </a:lnTo>
                <a:lnTo>
                  <a:pt x="220992" y="46990"/>
                </a:lnTo>
                <a:lnTo>
                  <a:pt x="220827" y="46990"/>
                </a:lnTo>
                <a:lnTo>
                  <a:pt x="220738" y="45720"/>
                </a:lnTo>
                <a:lnTo>
                  <a:pt x="220459" y="45720"/>
                </a:lnTo>
                <a:lnTo>
                  <a:pt x="220459" y="44450"/>
                </a:lnTo>
                <a:lnTo>
                  <a:pt x="220167" y="44450"/>
                </a:lnTo>
                <a:lnTo>
                  <a:pt x="220167" y="48260"/>
                </a:lnTo>
                <a:lnTo>
                  <a:pt x="219722" y="48260"/>
                </a:lnTo>
                <a:lnTo>
                  <a:pt x="219659" y="46990"/>
                </a:lnTo>
                <a:lnTo>
                  <a:pt x="220167" y="48260"/>
                </a:lnTo>
                <a:lnTo>
                  <a:pt x="220167" y="44450"/>
                </a:lnTo>
                <a:lnTo>
                  <a:pt x="218897" y="44450"/>
                </a:lnTo>
                <a:lnTo>
                  <a:pt x="217614" y="43180"/>
                </a:lnTo>
                <a:lnTo>
                  <a:pt x="217373" y="41910"/>
                </a:lnTo>
                <a:lnTo>
                  <a:pt x="216623" y="41910"/>
                </a:lnTo>
                <a:lnTo>
                  <a:pt x="215798" y="40640"/>
                </a:lnTo>
                <a:lnTo>
                  <a:pt x="216103" y="40640"/>
                </a:lnTo>
                <a:lnTo>
                  <a:pt x="216039" y="39370"/>
                </a:lnTo>
                <a:lnTo>
                  <a:pt x="214909" y="39370"/>
                </a:lnTo>
                <a:lnTo>
                  <a:pt x="214744" y="38100"/>
                </a:lnTo>
                <a:lnTo>
                  <a:pt x="214249" y="38100"/>
                </a:lnTo>
                <a:lnTo>
                  <a:pt x="214833" y="36830"/>
                </a:lnTo>
                <a:lnTo>
                  <a:pt x="212839" y="36830"/>
                </a:lnTo>
                <a:lnTo>
                  <a:pt x="212839" y="40640"/>
                </a:lnTo>
                <a:lnTo>
                  <a:pt x="211721" y="41617"/>
                </a:lnTo>
                <a:lnTo>
                  <a:pt x="210947" y="40640"/>
                </a:lnTo>
                <a:lnTo>
                  <a:pt x="212839" y="40640"/>
                </a:lnTo>
                <a:lnTo>
                  <a:pt x="212839" y="36830"/>
                </a:lnTo>
                <a:lnTo>
                  <a:pt x="211162" y="36830"/>
                </a:lnTo>
                <a:lnTo>
                  <a:pt x="211162" y="39370"/>
                </a:lnTo>
                <a:lnTo>
                  <a:pt x="210413" y="40284"/>
                </a:lnTo>
                <a:lnTo>
                  <a:pt x="210324" y="40640"/>
                </a:lnTo>
                <a:lnTo>
                  <a:pt x="210299" y="40424"/>
                </a:lnTo>
                <a:lnTo>
                  <a:pt x="210134" y="40640"/>
                </a:lnTo>
                <a:lnTo>
                  <a:pt x="209765" y="40640"/>
                </a:lnTo>
                <a:lnTo>
                  <a:pt x="209791" y="39370"/>
                </a:lnTo>
                <a:lnTo>
                  <a:pt x="210185" y="39370"/>
                </a:lnTo>
                <a:lnTo>
                  <a:pt x="211162" y="39370"/>
                </a:lnTo>
                <a:lnTo>
                  <a:pt x="211162" y="36830"/>
                </a:lnTo>
                <a:lnTo>
                  <a:pt x="210362" y="36830"/>
                </a:lnTo>
                <a:lnTo>
                  <a:pt x="209651" y="36830"/>
                </a:lnTo>
                <a:lnTo>
                  <a:pt x="208445" y="38100"/>
                </a:lnTo>
                <a:lnTo>
                  <a:pt x="207835" y="36830"/>
                </a:lnTo>
                <a:lnTo>
                  <a:pt x="208076" y="36830"/>
                </a:lnTo>
                <a:lnTo>
                  <a:pt x="208165" y="35560"/>
                </a:lnTo>
                <a:lnTo>
                  <a:pt x="207772" y="36830"/>
                </a:lnTo>
                <a:lnTo>
                  <a:pt x="207429" y="36830"/>
                </a:lnTo>
                <a:lnTo>
                  <a:pt x="206883" y="35560"/>
                </a:lnTo>
                <a:lnTo>
                  <a:pt x="206248" y="36830"/>
                </a:lnTo>
                <a:lnTo>
                  <a:pt x="206552" y="35560"/>
                </a:lnTo>
                <a:lnTo>
                  <a:pt x="205701" y="35560"/>
                </a:lnTo>
                <a:lnTo>
                  <a:pt x="205219" y="34290"/>
                </a:lnTo>
                <a:lnTo>
                  <a:pt x="205498" y="34290"/>
                </a:lnTo>
                <a:lnTo>
                  <a:pt x="207137" y="35560"/>
                </a:lnTo>
                <a:lnTo>
                  <a:pt x="207987" y="35560"/>
                </a:lnTo>
                <a:lnTo>
                  <a:pt x="208000" y="34290"/>
                </a:lnTo>
                <a:lnTo>
                  <a:pt x="208038" y="34620"/>
                </a:lnTo>
                <a:lnTo>
                  <a:pt x="208051" y="34290"/>
                </a:lnTo>
                <a:lnTo>
                  <a:pt x="208127" y="35560"/>
                </a:lnTo>
                <a:lnTo>
                  <a:pt x="208229" y="34290"/>
                </a:lnTo>
                <a:lnTo>
                  <a:pt x="208330" y="35560"/>
                </a:lnTo>
                <a:lnTo>
                  <a:pt x="208902" y="34290"/>
                </a:lnTo>
                <a:lnTo>
                  <a:pt x="209283" y="34290"/>
                </a:lnTo>
                <a:lnTo>
                  <a:pt x="209283" y="33451"/>
                </a:lnTo>
                <a:lnTo>
                  <a:pt x="208622" y="34290"/>
                </a:lnTo>
                <a:lnTo>
                  <a:pt x="208711" y="33020"/>
                </a:lnTo>
                <a:lnTo>
                  <a:pt x="206273" y="33020"/>
                </a:lnTo>
                <a:lnTo>
                  <a:pt x="205536" y="31750"/>
                </a:lnTo>
                <a:lnTo>
                  <a:pt x="205790" y="30480"/>
                </a:lnTo>
                <a:lnTo>
                  <a:pt x="207289" y="30480"/>
                </a:lnTo>
                <a:lnTo>
                  <a:pt x="207784" y="31750"/>
                </a:lnTo>
                <a:lnTo>
                  <a:pt x="208191" y="30480"/>
                </a:lnTo>
                <a:lnTo>
                  <a:pt x="208635" y="30480"/>
                </a:lnTo>
                <a:lnTo>
                  <a:pt x="208216" y="29210"/>
                </a:lnTo>
                <a:lnTo>
                  <a:pt x="207975" y="29210"/>
                </a:lnTo>
                <a:lnTo>
                  <a:pt x="208178" y="28143"/>
                </a:lnTo>
                <a:lnTo>
                  <a:pt x="208368" y="29210"/>
                </a:lnTo>
                <a:lnTo>
                  <a:pt x="209372" y="29210"/>
                </a:lnTo>
                <a:lnTo>
                  <a:pt x="210337" y="29210"/>
                </a:lnTo>
                <a:lnTo>
                  <a:pt x="209130" y="27940"/>
                </a:lnTo>
                <a:lnTo>
                  <a:pt x="208876" y="27940"/>
                </a:lnTo>
                <a:lnTo>
                  <a:pt x="208635" y="26670"/>
                </a:lnTo>
                <a:lnTo>
                  <a:pt x="206324" y="26670"/>
                </a:lnTo>
                <a:lnTo>
                  <a:pt x="206349" y="26517"/>
                </a:lnTo>
                <a:lnTo>
                  <a:pt x="206260" y="26670"/>
                </a:lnTo>
                <a:lnTo>
                  <a:pt x="206095" y="26441"/>
                </a:lnTo>
                <a:lnTo>
                  <a:pt x="206095" y="26962"/>
                </a:lnTo>
                <a:lnTo>
                  <a:pt x="205930" y="27940"/>
                </a:lnTo>
                <a:lnTo>
                  <a:pt x="205803" y="27940"/>
                </a:lnTo>
                <a:lnTo>
                  <a:pt x="206095" y="26962"/>
                </a:lnTo>
                <a:lnTo>
                  <a:pt x="206095" y="26441"/>
                </a:lnTo>
                <a:lnTo>
                  <a:pt x="205422" y="25400"/>
                </a:lnTo>
                <a:lnTo>
                  <a:pt x="205181" y="25400"/>
                </a:lnTo>
                <a:lnTo>
                  <a:pt x="204939" y="25400"/>
                </a:lnTo>
                <a:lnTo>
                  <a:pt x="204584" y="24130"/>
                </a:lnTo>
                <a:lnTo>
                  <a:pt x="205181" y="25400"/>
                </a:lnTo>
                <a:lnTo>
                  <a:pt x="205092" y="24130"/>
                </a:lnTo>
                <a:lnTo>
                  <a:pt x="205473" y="25400"/>
                </a:lnTo>
                <a:lnTo>
                  <a:pt x="205778" y="25400"/>
                </a:lnTo>
                <a:lnTo>
                  <a:pt x="205663" y="24523"/>
                </a:lnTo>
                <a:lnTo>
                  <a:pt x="205816" y="25273"/>
                </a:lnTo>
                <a:lnTo>
                  <a:pt x="206044" y="24587"/>
                </a:lnTo>
                <a:lnTo>
                  <a:pt x="205994" y="24130"/>
                </a:lnTo>
                <a:lnTo>
                  <a:pt x="205600" y="24130"/>
                </a:lnTo>
                <a:lnTo>
                  <a:pt x="205117" y="24130"/>
                </a:lnTo>
                <a:lnTo>
                  <a:pt x="205638" y="22860"/>
                </a:lnTo>
                <a:lnTo>
                  <a:pt x="204558" y="22860"/>
                </a:lnTo>
                <a:lnTo>
                  <a:pt x="204558" y="34290"/>
                </a:lnTo>
                <a:lnTo>
                  <a:pt x="204025" y="35128"/>
                </a:lnTo>
                <a:lnTo>
                  <a:pt x="203923" y="35293"/>
                </a:lnTo>
                <a:lnTo>
                  <a:pt x="203758" y="35560"/>
                </a:lnTo>
                <a:lnTo>
                  <a:pt x="203123" y="34290"/>
                </a:lnTo>
                <a:lnTo>
                  <a:pt x="203923" y="35293"/>
                </a:lnTo>
                <a:lnTo>
                  <a:pt x="203835" y="34290"/>
                </a:lnTo>
                <a:lnTo>
                  <a:pt x="204558" y="34290"/>
                </a:lnTo>
                <a:lnTo>
                  <a:pt x="204558" y="22860"/>
                </a:lnTo>
                <a:lnTo>
                  <a:pt x="204038" y="22860"/>
                </a:lnTo>
                <a:lnTo>
                  <a:pt x="203682" y="21590"/>
                </a:lnTo>
                <a:lnTo>
                  <a:pt x="203657" y="26022"/>
                </a:lnTo>
                <a:lnTo>
                  <a:pt x="203644" y="26670"/>
                </a:lnTo>
                <a:lnTo>
                  <a:pt x="202361" y="26670"/>
                </a:lnTo>
                <a:lnTo>
                  <a:pt x="203657" y="26022"/>
                </a:lnTo>
                <a:lnTo>
                  <a:pt x="203657" y="21590"/>
                </a:lnTo>
                <a:lnTo>
                  <a:pt x="202742" y="21590"/>
                </a:lnTo>
                <a:lnTo>
                  <a:pt x="202628" y="22860"/>
                </a:lnTo>
                <a:lnTo>
                  <a:pt x="202145" y="22860"/>
                </a:lnTo>
                <a:lnTo>
                  <a:pt x="201460" y="21590"/>
                </a:lnTo>
                <a:lnTo>
                  <a:pt x="201218" y="21590"/>
                </a:lnTo>
                <a:lnTo>
                  <a:pt x="200228" y="19050"/>
                </a:lnTo>
                <a:lnTo>
                  <a:pt x="200596" y="20320"/>
                </a:lnTo>
                <a:lnTo>
                  <a:pt x="199961" y="21590"/>
                </a:lnTo>
                <a:lnTo>
                  <a:pt x="200583" y="21590"/>
                </a:lnTo>
                <a:lnTo>
                  <a:pt x="200698" y="22860"/>
                </a:lnTo>
                <a:lnTo>
                  <a:pt x="201790" y="22860"/>
                </a:lnTo>
                <a:lnTo>
                  <a:pt x="200050" y="24130"/>
                </a:lnTo>
                <a:lnTo>
                  <a:pt x="199580" y="24130"/>
                </a:lnTo>
                <a:lnTo>
                  <a:pt x="199517" y="22860"/>
                </a:lnTo>
                <a:lnTo>
                  <a:pt x="198945" y="24130"/>
                </a:lnTo>
                <a:lnTo>
                  <a:pt x="199199" y="22860"/>
                </a:lnTo>
                <a:lnTo>
                  <a:pt x="198882" y="22860"/>
                </a:lnTo>
                <a:lnTo>
                  <a:pt x="198310" y="24130"/>
                </a:lnTo>
                <a:lnTo>
                  <a:pt x="198056" y="24130"/>
                </a:lnTo>
                <a:lnTo>
                  <a:pt x="198081" y="22860"/>
                </a:lnTo>
                <a:lnTo>
                  <a:pt x="196926" y="24130"/>
                </a:lnTo>
                <a:lnTo>
                  <a:pt x="196456" y="24130"/>
                </a:lnTo>
                <a:lnTo>
                  <a:pt x="196557" y="22860"/>
                </a:lnTo>
                <a:lnTo>
                  <a:pt x="195275" y="22860"/>
                </a:lnTo>
                <a:lnTo>
                  <a:pt x="195097" y="24130"/>
                </a:lnTo>
                <a:lnTo>
                  <a:pt x="194729" y="25400"/>
                </a:lnTo>
                <a:lnTo>
                  <a:pt x="193929" y="24130"/>
                </a:lnTo>
                <a:lnTo>
                  <a:pt x="192786" y="24130"/>
                </a:lnTo>
                <a:lnTo>
                  <a:pt x="193040" y="22860"/>
                </a:lnTo>
                <a:lnTo>
                  <a:pt x="193192" y="22860"/>
                </a:lnTo>
                <a:lnTo>
                  <a:pt x="194398" y="24130"/>
                </a:lnTo>
                <a:lnTo>
                  <a:pt x="194360" y="22860"/>
                </a:lnTo>
                <a:lnTo>
                  <a:pt x="194691" y="21590"/>
                </a:lnTo>
                <a:lnTo>
                  <a:pt x="194208" y="21590"/>
                </a:lnTo>
                <a:lnTo>
                  <a:pt x="195376" y="20320"/>
                </a:lnTo>
                <a:lnTo>
                  <a:pt x="194132" y="20320"/>
                </a:lnTo>
                <a:lnTo>
                  <a:pt x="193268" y="19050"/>
                </a:lnTo>
                <a:lnTo>
                  <a:pt x="193001" y="20320"/>
                </a:lnTo>
                <a:lnTo>
                  <a:pt x="193154" y="19050"/>
                </a:lnTo>
                <a:lnTo>
                  <a:pt x="191731" y="19050"/>
                </a:lnTo>
                <a:lnTo>
                  <a:pt x="191465" y="17780"/>
                </a:lnTo>
                <a:lnTo>
                  <a:pt x="190385" y="19050"/>
                </a:lnTo>
                <a:lnTo>
                  <a:pt x="190957" y="17780"/>
                </a:lnTo>
                <a:lnTo>
                  <a:pt x="191122" y="17780"/>
                </a:lnTo>
                <a:lnTo>
                  <a:pt x="190169" y="16510"/>
                </a:lnTo>
                <a:lnTo>
                  <a:pt x="189699" y="16510"/>
                </a:lnTo>
                <a:lnTo>
                  <a:pt x="189153" y="15240"/>
                </a:lnTo>
                <a:lnTo>
                  <a:pt x="189623" y="15240"/>
                </a:lnTo>
                <a:lnTo>
                  <a:pt x="189509" y="14020"/>
                </a:lnTo>
                <a:lnTo>
                  <a:pt x="188899" y="15240"/>
                </a:lnTo>
                <a:lnTo>
                  <a:pt x="189052" y="13970"/>
                </a:lnTo>
                <a:lnTo>
                  <a:pt x="189509" y="13970"/>
                </a:lnTo>
                <a:lnTo>
                  <a:pt x="189661" y="15240"/>
                </a:lnTo>
                <a:lnTo>
                  <a:pt x="189877" y="13970"/>
                </a:lnTo>
                <a:lnTo>
                  <a:pt x="190169" y="15240"/>
                </a:lnTo>
                <a:lnTo>
                  <a:pt x="190258" y="13970"/>
                </a:lnTo>
                <a:lnTo>
                  <a:pt x="190360" y="15240"/>
                </a:lnTo>
                <a:lnTo>
                  <a:pt x="190411" y="13970"/>
                </a:lnTo>
                <a:lnTo>
                  <a:pt x="191985" y="13970"/>
                </a:lnTo>
                <a:lnTo>
                  <a:pt x="191795" y="15240"/>
                </a:lnTo>
                <a:lnTo>
                  <a:pt x="193789" y="15240"/>
                </a:lnTo>
                <a:lnTo>
                  <a:pt x="193065" y="13970"/>
                </a:lnTo>
                <a:lnTo>
                  <a:pt x="192189" y="13970"/>
                </a:lnTo>
                <a:lnTo>
                  <a:pt x="191630" y="12700"/>
                </a:lnTo>
                <a:lnTo>
                  <a:pt x="190119" y="12700"/>
                </a:lnTo>
                <a:lnTo>
                  <a:pt x="186232" y="11430"/>
                </a:lnTo>
                <a:lnTo>
                  <a:pt x="183045" y="8890"/>
                </a:lnTo>
                <a:lnTo>
                  <a:pt x="180708" y="7620"/>
                </a:lnTo>
                <a:lnTo>
                  <a:pt x="178371" y="6350"/>
                </a:lnTo>
                <a:lnTo>
                  <a:pt x="174815" y="5537"/>
                </a:lnTo>
                <a:lnTo>
                  <a:pt x="174815" y="7620"/>
                </a:lnTo>
                <a:lnTo>
                  <a:pt x="174663" y="7620"/>
                </a:lnTo>
                <a:lnTo>
                  <a:pt x="174586" y="6350"/>
                </a:lnTo>
                <a:lnTo>
                  <a:pt x="174764" y="6350"/>
                </a:lnTo>
                <a:lnTo>
                  <a:pt x="174815" y="7620"/>
                </a:lnTo>
                <a:lnTo>
                  <a:pt x="174815" y="5537"/>
                </a:lnTo>
                <a:lnTo>
                  <a:pt x="173913" y="5321"/>
                </a:lnTo>
                <a:lnTo>
                  <a:pt x="173913" y="6350"/>
                </a:lnTo>
                <a:lnTo>
                  <a:pt x="173672" y="7620"/>
                </a:lnTo>
                <a:lnTo>
                  <a:pt x="173609" y="6350"/>
                </a:lnTo>
                <a:lnTo>
                  <a:pt x="173062" y="6350"/>
                </a:lnTo>
                <a:lnTo>
                  <a:pt x="173291" y="5613"/>
                </a:lnTo>
                <a:lnTo>
                  <a:pt x="173913" y="6350"/>
                </a:lnTo>
                <a:lnTo>
                  <a:pt x="173913" y="5321"/>
                </a:lnTo>
                <a:lnTo>
                  <a:pt x="173418" y="5207"/>
                </a:lnTo>
                <a:lnTo>
                  <a:pt x="173456" y="5080"/>
                </a:lnTo>
                <a:lnTo>
                  <a:pt x="172821" y="5080"/>
                </a:lnTo>
                <a:lnTo>
                  <a:pt x="172351" y="5080"/>
                </a:lnTo>
                <a:lnTo>
                  <a:pt x="171145" y="4660"/>
                </a:lnTo>
                <a:lnTo>
                  <a:pt x="171145" y="5080"/>
                </a:lnTo>
                <a:lnTo>
                  <a:pt x="171018" y="6350"/>
                </a:lnTo>
                <a:lnTo>
                  <a:pt x="170853" y="5080"/>
                </a:lnTo>
                <a:lnTo>
                  <a:pt x="171145" y="5080"/>
                </a:lnTo>
                <a:lnTo>
                  <a:pt x="171145" y="4660"/>
                </a:lnTo>
                <a:lnTo>
                  <a:pt x="169722" y="4152"/>
                </a:lnTo>
                <a:lnTo>
                  <a:pt x="169722" y="6350"/>
                </a:lnTo>
                <a:lnTo>
                  <a:pt x="168249" y="7620"/>
                </a:lnTo>
                <a:lnTo>
                  <a:pt x="169176" y="6350"/>
                </a:lnTo>
                <a:lnTo>
                  <a:pt x="169138" y="5080"/>
                </a:lnTo>
                <a:lnTo>
                  <a:pt x="169291" y="5080"/>
                </a:lnTo>
                <a:lnTo>
                  <a:pt x="169722" y="6350"/>
                </a:lnTo>
                <a:lnTo>
                  <a:pt x="169722" y="4152"/>
                </a:lnTo>
                <a:lnTo>
                  <a:pt x="165201" y="2540"/>
                </a:lnTo>
                <a:lnTo>
                  <a:pt x="165481" y="3403"/>
                </a:lnTo>
                <a:lnTo>
                  <a:pt x="165290" y="3124"/>
                </a:lnTo>
                <a:lnTo>
                  <a:pt x="165290" y="5080"/>
                </a:lnTo>
                <a:lnTo>
                  <a:pt x="164439" y="5080"/>
                </a:lnTo>
                <a:lnTo>
                  <a:pt x="165163" y="4152"/>
                </a:lnTo>
                <a:lnTo>
                  <a:pt x="165290" y="5080"/>
                </a:lnTo>
                <a:lnTo>
                  <a:pt x="165290" y="3124"/>
                </a:lnTo>
                <a:lnTo>
                  <a:pt x="164896" y="2540"/>
                </a:lnTo>
                <a:lnTo>
                  <a:pt x="160578" y="2540"/>
                </a:lnTo>
                <a:lnTo>
                  <a:pt x="160362" y="1270"/>
                </a:lnTo>
                <a:lnTo>
                  <a:pt x="159613" y="2540"/>
                </a:lnTo>
                <a:lnTo>
                  <a:pt x="157568" y="2540"/>
                </a:lnTo>
                <a:lnTo>
                  <a:pt x="157657" y="3810"/>
                </a:lnTo>
                <a:lnTo>
                  <a:pt x="157429" y="3810"/>
                </a:lnTo>
                <a:lnTo>
                  <a:pt x="156883" y="2540"/>
                </a:lnTo>
                <a:lnTo>
                  <a:pt x="154800" y="2540"/>
                </a:lnTo>
                <a:lnTo>
                  <a:pt x="155448" y="3810"/>
                </a:lnTo>
                <a:lnTo>
                  <a:pt x="154940" y="5080"/>
                </a:lnTo>
                <a:lnTo>
                  <a:pt x="154495" y="5080"/>
                </a:lnTo>
                <a:lnTo>
                  <a:pt x="155155" y="3810"/>
                </a:lnTo>
                <a:lnTo>
                  <a:pt x="154800" y="3810"/>
                </a:lnTo>
                <a:lnTo>
                  <a:pt x="153403" y="2540"/>
                </a:lnTo>
                <a:lnTo>
                  <a:pt x="154622" y="1270"/>
                </a:lnTo>
                <a:lnTo>
                  <a:pt x="153289" y="1270"/>
                </a:lnTo>
                <a:lnTo>
                  <a:pt x="153035" y="2540"/>
                </a:lnTo>
                <a:lnTo>
                  <a:pt x="152019" y="2540"/>
                </a:lnTo>
                <a:lnTo>
                  <a:pt x="151853" y="2540"/>
                </a:lnTo>
                <a:lnTo>
                  <a:pt x="150355" y="2540"/>
                </a:lnTo>
                <a:lnTo>
                  <a:pt x="150228" y="1270"/>
                </a:lnTo>
                <a:lnTo>
                  <a:pt x="150075" y="2540"/>
                </a:lnTo>
                <a:lnTo>
                  <a:pt x="149847" y="2540"/>
                </a:lnTo>
                <a:lnTo>
                  <a:pt x="149225" y="2540"/>
                </a:lnTo>
                <a:lnTo>
                  <a:pt x="149072" y="1270"/>
                </a:lnTo>
                <a:lnTo>
                  <a:pt x="146481" y="1270"/>
                </a:lnTo>
                <a:lnTo>
                  <a:pt x="146748" y="0"/>
                </a:lnTo>
                <a:lnTo>
                  <a:pt x="146278" y="0"/>
                </a:lnTo>
                <a:lnTo>
                  <a:pt x="145402" y="2540"/>
                </a:lnTo>
                <a:lnTo>
                  <a:pt x="145834" y="2540"/>
                </a:lnTo>
                <a:lnTo>
                  <a:pt x="145884" y="3810"/>
                </a:lnTo>
                <a:lnTo>
                  <a:pt x="145580" y="3810"/>
                </a:lnTo>
                <a:lnTo>
                  <a:pt x="145935" y="5080"/>
                </a:lnTo>
                <a:lnTo>
                  <a:pt x="143916" y="3810"/>
                </a:lnTo>
                <a:lnTo>
                  <a:pt x="143751" y="5080"/>
                </a:lnTo>
                <a:lnTo>
                  <a:pt x="143446" y="5080"/>
                </a:lnTo>
                <a:lnTo>
                  <a:pt x="143205" y="5080"/>
                </a:lnTo>
                <a:lnTo>
                  <a:pt x="143789" y="6350"/>
                </a:lnTo>
                <a:lnTo>
                  <a:pt x="143967" y="5867"/>
                </a:lnTo>
                <a:lnTo>
                  <a:pt x="144272" y="5080"/>
                </a:lnTo>
                <a:lnTo>
                  <a:pt x="144576" y="5080"/>
                </a:lnTo>
                <a:lnTo>
                  <a:pt x="145186" y="5080"/>
                </a:lnTo>
                <a:lnTo>
                  <a:pt x="144830" y="6350"/>
                </a:lnTo>
                <a:lnTo>
                  <a:pt x="144551" y="7620"/>
                </a:lnTo>
                <a:lnTo>
                  <a:pt x="144564" y="6350"/>
                </a:lnTo>
                <a:lnTo>
                  <a:pt x="144284" y="6350"/>
                </a:lnTo>
                <a:lnTo>
                  <a:pt x="143789" y="6350"/>
                </a:lnTo>
                <a:lnTo>
                  <a:pt x="142786" y="7620"/>
                </a:lnTo>
                <a:lnTo>
                  <a:pt x="141909" y="7620"/>
                </a:lnTo>
                <a:lnTo>
                  <a:pt x="141605" y="6350"/>
                </a:lnTo>
                <a:lnTo>
                  <a:pt x="141744" y="5080"/>
                </a:lnTo>
                <a:lnTo>
                  <a:pt x="140449" y="5080"/>
                </a:lnTo>
                <a:lnTo>
                  <a:pt x="139776" y="6350"/>
                </a:lnTo>
                <a:lnTo>
                  <a:pt x="140208" y="5080"/>
                </a:lnTo>
                <a:lnTo>
                  <a:pt x="139407" y="5080"/>
                </a:lnTo>
                <a:lnTo>
                  <a:pt x="138849" y="3810"/>
                </a:lnTo>
                <a:lnTo>
                  <a:pt x="138493" y="5080"/>
                </a:lnTo>
                <a:lnTo>
                  <a:pt x="138569" y="3810"/>
                </a:lnTo>
                <a:lnTo>
                  <a:pt x="138404" y="5080"/>
                </a:lnTo>
                <a:lnTo>
                  <a:pt x="137299" y="5080"/>
                </a:lnTo>
                <a:lnTo>
                  <a:pt x="137210" y="7747"/>
                </a:lnTo>
                <a:lnTo>
                  <a:pt x="136169" y="8890"/>
                </a:lnTo>
                <a:lnTo>
                  <a:pt x="135089" y="8890"/>
                </a:lnTo>
                <a:lnTo>
                  <a:pt x="134797" y="9626"/>
                </a:lnTo>
                <a:lnTo>
                  <a:pt x="134797" y="11430"/>
                </a:lnTo>
                <a:lnTo>
                  <a:pt x="134454" y="12700"/>
                </a:lnTo>
                <a:lnTo>
                  <a:pt x="134315" y="12700"/>
                </a:lnTo>
                <a:lnTo>
                  <a:pt x="134404" y="11430"/>
                </a:lnTo>
                <a:lnTo>
                  <a:pt x="134797" y="11430"/>
                </a:lnTo>
                <a:lnTo>
                  <a:pt x="134797" y="9626"/>
                </a:lnTo>
                <a:lnTo>
                  <a:pt x="134581" y="10160"/>
                </a:lnTo>
                <a:lnTo>
                  <a:pt x="134200" y="10160"/>
                </a:lnTo>
                <a:lnTo>
                  <a:pt x="134048" y="11430"/>
                </a:lnTo>
                <a:lnTo>
                  <a:pt x="133705" y="11430"/>
                </a:lnTo>
                <a:lnTo>
                  <a:pt x="133896" y="10160"/>
                </a:lnTo>
                <a:lnTo>
                  <a:pt x="132575" y="10160"/>
                </a:lnTo>
                <a:lnTo>
                  <a:pt x="132461" y="11430"/>
                </a:lnTo>
                <a:lnTo>
                  <a:pt x="132295" y="11430"/>
                </a:lnTo>
                <a:lnTo>
                  <a:pt x="131800" y="12700"/>
                </a:lnTo>
                <a:lnTo>
                  <a:pt x="131267" y="12700"/>
                </a:lnTo>
                <a:lnTo>
                  <a:pt x="132207" y="11430"/>
                </a:lnTo>
                <a:lnTo>
                  <a:pt x="131610" y="11430"/>
                </a:lnTo>
                <a:lnTo>
                  <a:pt x="131483" y="11430"/>
                </a:lnTo>
                <a:lnTo>
                  <a:pt x="131419" y="10160"/>
                </a:lnTo>
                <a:lnTo>
                  <a:pt x="130962" y="10160"/>
                </a:lnTo>
                <a:lnTo>
                  <a:pt x="131267" y="8890"/>
                </a:lnTo>
                <a:lnTo>
                  <a:pt x="130746" y="8890"/>
                </a:lnTo>
                <a:lnTo>
                  <a:pt x="130644" y="10160"/>
                </a:lnTo>
                <a:lnTo>
                  <a:pt x="129908" y="10160"/>
                </a:lnTo>
                <a:lnTo>
                  <a:pt x="129476" y="11430"/>
                </a:lnTo>
                <a:lnTo>
                  <a:pt x="129171" y="11430"/>
                </a:lnTo>
                <a:lnTo>
                  <a:pt x="127482" y="12700"/>
                </a:lnTo>
                <a:lnTo>
                  <a:pt x="127482" y="13157"/>
                </a:lnTo>
                <a:lnTo>
                  <a:pt x="127546" y="12700"/>
                </a:lnTo>
                <a:lnTo>
                  <a:pt x="128460" y="12700"/>
                </a:lnTo>
                <a:lnTo>
                  <a:pt x="128041" y="13970"/>
                </a:lnTo>
                <a:lnTo>
                  <a:pt x="127558" y="12738"/>
                </a:lnTo>
                <a:lnTo>
                  <a:pt x="127482" y="13157"/>
                </a:lnTo>
                <a:lnTo>
                  <a:pt x="127406" y="13970"/>
                </a:lnTo>
                <a:lnTo>
                  <a:pt x="127279" y="12700"/>
                </a:lnTo>
                <a:lnTo>
                  <a:pt x="126809" y="12700"/>
                </a:lnTo>
                <a:lnTo>
                  <a:pt x="127990" y="11430"/>
                </a:lnTo>
                <a:lnTo>
                  <a:pt x="125730" y="11430"/>
                </a:lnTo>
                <a:lnTo>
                  <a:pt x="126352" y="10160"/>
                </a:lnTo>
                <a:lnTo>
                  <a:pt x="125704" y="10160"/>
                </a:lnTo>
                <a:lnTo>
                  <a:pt x="125437" y="8890"/>
                </a:lnTo>
                <a:lnTo>
                  <a:pt x="124396" y="8890"/>
                </a:lnTo>
                <a:lnTo>
                  <a:pt x="124764" y="7620"/>
                </a:lnTo>
                <a:lnTo>
                  <a:pt x="124142" y="8890"/>
                </a:lnTo>
                <a:lnTo>
                  <a:pt x="124079" y="7620"/>
                </a:lnTo>
                <a:lnTo>
                  <a:pt x="123698" y="7620"/>
                </a:lnTo>
                <a:lnTo>
                  <a:pt x="123063" y="8890"/>
                </a:lnTo>
                <a:lnTo>
                  <a:pt x="122008" y="8890"/>
                </a:lnTo>
                <a:lnTo>
                  <a:pt x="120688" y="6350"/>
                </a:lnTo>
                <a:lnTo>
                  <a:pt x="119989" y="8890"/>
                </a:lnTo>
                <a:lnTo>
                  <a:pt x="119443" y="7620"/>
                </a:lnTo>
                <a:lnTo>
                  <a:pt x="118795" y="7620"/>
                </a:lnTo>
                <a:lnTo>
                  <a:pt x="118402" y="8890"/>
                </a:lnTo>
                <a:lnTo>
                  <a:pt x="117094" y="8890"/>
                </a:lnTo>
                <a:lnTo>
                  <a:pt x="116636" y="10160"/>
                </a:lnTo>
                <a:lnTo>
                  <a:pt x="116141" y="10160"/>
                </a:lnTo>
                <a:lnTo>
                  <a:pt x="116052" y="8890"/>
                </a:lnTo>
                <a:lnTo>
                  <a:pt x="115874" y="8890"/>
                </a:lnTo>
                <a:lnTo>
                  <a:pt x="115760" y="7810"/>
                </a:lnTo>
                <a:lnTo>
                  <a:pt x="115747" y="8077"/>
                </a:lnTo>
                <a:lnTo>
                  <a:pt x="115747" y="11430"/>
                </a:lnTo>
                <a:lnTo>
                  <a:pt x="115443" y="11430"/>
                </a:lnTo>
                <a:lnTo>
                  <a:pt x="115227" y="11430"/>
                </a:lnTo>
                <a:lnTo>
                  <a:pt x="115481" y="10350"/>
                </a:lnTo>
                <a:lnTo>
                  <a:pt x="115531" y="10160"/>
                </a:lnTo>
                <a:lnTo>
                  <a:pt x="115443" y="11430"/>
                </a:lnTo>
                <a:lnTo>
                  <a:pt x="115722" y="10160"/>
                </a:lnTo>
                <a:lnTo>
                  <a:pt x="115747" y="11430"/>
                </a:lnTo>
                <a:lnTo>
                  <a:pt x="115747" y="8077"/>
                </a:lnTo>
                <a:lnTo>
                  <a:pt x="115671" y="8890"/>
                </a:lnTo>
                <a:lnTo>
                  <a:pt x="115519" y="8890"/>
                </a:lnTo>
                <a:lnTo>
                  <a:pt x="115468" y="7620"/>
                </a:lnTo>
                <a:lnTo>
                  <a:pt x="115468" y="8890"/>
                </a:lnTo>
                <a:lnTo>
                  <a:pt x="114960" y="10160"/>
                </a:lnTo>
                <a:lnTo>
                  <a:pt x="114795" y="10160"/>
                </a:lnTo>
                <a:lnTo>
                  <a:pt x="115138" y="8890"/>
                </a:lnTo>
                <a:lnTo>
                  <a:pt x="114820" y="7658"/>
                </a:lnTo>
                <a:lnTo>
                  <a:pt x="114719" y="8890"/>
                </a:lnTo>
                <a:lnTo>
                  <a:pt x="114820" y="7620"/>
                </a:lnTo>
                <a:lnTo>
                  <a:pt x="115214" y="7620"/>
                </a:lnTo>
                <a:lnTo>
                  <a:pt x="115468" y="8890"/>
                </a:lnTo>
                <a:lnTo>
                  <a:pt x="115468" y="7620"/>
                </a:lnTo>
                <a:lnTo>
                  <a:pt x="116065" y="7620"/>
                </a:lnTo>
                <a:lnTo>
                  <a:pt x="116293" y="6350"/>
                </a:lnTo>
                <a:lnTo>
                  <a:pt x="114401" y="6350"/>
                </a:lnTo>
                <a:lnTo>
                  <a:pt x="113893" y="7620"/>
                </a:lnTo>
                <a:lnTo>
                  <a:pt x="113550" y="7620"/>
                </a:lnTo>
                <a:lnTo>
                  <a:pt x="112318" y="8890"/>
                </a:lnTo>
                <a:lnTo>
                  <a:pt x="111290" y="7620"/>
                </a:lnTo>
                <a:lnTo>
                  <a:pt x="110642" y="6350"/>
                </a:lnTo>
                <a:lnTo>
                  <a:pt x="109689" y="6350"/>
                </a:lnTo>
                <a:lnTo>
                  <a:pt x="109677" y="5080"/>
                </a:lnTo>
                <a:lnTo>
                  <a:pt x="109537" y="5080"/>
                </a:lnTo>
                <a:lnTo>
                  <a:pt x="109524" y="3810"/>
                </a:lnTo>
                <a:lnTo>
                  <a:pt x="109740" y="2540"/>
                </a:lnTo>
                <a:lnTo>
                  <a:pt x="108470" y="2540"/>
                </a:lnTo>
                <a:lnTo>
                  <a:pt x="108699" y="3403"/>
                </a:lnTo>
                <a:lnTo>
                  <a:pt x="108724" y="4152"/>
                </a:lnTo>
                <a:lnTo>
                  <a:pt x="108216" y="6350"/>
                </a:lnTo>
                <a:lnTo>
                  <a:pt x="106972" y="7620"/>
                </a:lnTo>
                <a:lnTo>
                  <a:pt x="105448" y="6350"/>
                </a:lnTo>
                <a:lnTo>
                  <a:pt x="105333" y="7620"/>
                </a:lnTo>
                <a:lnTo>
                  <a:pt x="105664" y="7620"/>
                </a:lnTo>
                <a:lnTo>
                  <a:pt x="105575" y="8890"/>
                </a:lnTo>
                <a:lnTo>
                  <a:pt x="105041" y="8890"/>
                </a:lnTo>
                <a:lnTo>
                  <a:pt x="104495" y="10160"/>
                </a:lnTo>
                <a:lnTo>
                  <a:pt x="103200" y="10160"/>
                </a:lnTo>
                <a:lnTo>
                  <a:pt x="102870" y="8890"/>
                </a:lnTo>
                <a:lnTo>
                  <a:pt x="102438" y="8890"/>
                </a:lnTo>
                <a:lnTo>
                  <a:pt x="102412" y="7620"/>
                </a:lnTo>
                <a:lnTo>
                  <a:pt x="102222" y="6350"/>
                </a:lnTo>
                <a:lnTo>
                  <a:pt x="102577" y="5080"/>
                </a:lnTo>
                <a:lnTo>
                  <a:pt x="103022" y="5080"/>
                </a:lnTo>
                <a:lnTo>
                  <a:pt x="103606" y="3810"/>
                </a:lnTo>
                <a:lnTo>
                  <a:pt x="102603" y="3810"/>
                </a:lnTo>
                <a:lnTo>
                  <a:pt x="102222" y="5080"/>
                </a:lnTo>
                <a:lnTo>
                  <a:pt x="100063" y="5080"/>
                </a:lnTo>
                <a:lnTo>
                  <a:pt x="100076" y="6350"/>
                </a:lnTo>
                <a:lnTo>
                  <a:pt x="99529" y="8890"/>
                </a:lnTo>
                <a:lnTo>
                  <a:pt x="99326" y="10160"/>
                </a:lnTo>
                <a:lnTo>
                  <a:pt x="98920" y="10160"/>
                </a:lnTo>
                <a:lnTo>
                  <a:pt x="98920" y="13970"/>
                </a:lnTo>
                <a:lnTo>
                  <a:pt x="98844" y="15240"/>
                </a:lnTo>
                <a:lnTo>
                  <a:pt x="98653" y="13970"/>
                </a:lnTo>
                <a:lnTo>
                  <a:pt x="98653" y="15240"/>
                </a:lnTo>
                <a:lnTo>
                  <a:pt x="98094" y="14579"/>
                </a:lnTo>
                <a:lnTo>
                  <a:pt x="98221" y="14808"/>
                </a:lnTo>
                <a:lnTo>
                  <a:pt x="98564" y="15240"/>
                </a:lnTo>
                <a:lnTo>
                  <a:pt x="98132" y="15240"/>
                </a:lnTo>
                <a:lnTo>
                  <a:pt x="97942" y="15240"/>
                </a:lnTo>
                <a:lnTo>
                  <a:pt x="98132" y="15240"/>
                </a:lnTo>
                <a:lnTo>
                  <a:pt x="97967" y="15138"/>
                </a:lnTo>
                <a:lnTo>
                  <a:pt x="97282" y="14744"/>
                </a:lnTo>
                <a:lnTo>
                  <a:pt x="97421" y="14579"/>
                </a:lnTo>
                <a:lnTo>
                  <a:pt x="97396" y="14808"/>
                </a:lnTo>
                <a:lnTo>
                  <a:pt x="97967" y="15138"/>
                </a:lnTo>
                <a:lnTo>
                  <a:pt x="98044" y="14579"/>
                </a:lnTo>
                <a:lnTo>
                  <a:pt x="97739" y="14185"/>
                </a:lnTo>
                <a:lnTo>
                  <a:pt x="97586" y="14300"/>
                </a:lnTo>
                <a:lnTo>
                  <a:pt x="97561" y="13970"/>
                </a:lnTo>
                <a:lnTo>
                  <a:pt x="97701" y="14135"/>
                </a:lnTo>
                <a:lnTo>
                  <a:pt x="97815" y="13970"/>
                </a:lnTo>
                <a:lnTo>
                  <a:pt x="97739" y="14173"/>
                </a:lnTo>
                <a:lnTo>
                  <a:pt x="97917" y="13970"/>
                </a:lnTo>
                <a:lnTo>
                  <a:pt x="97853" y="14300"/>
                </a:lnTo>
                <a:lnTo>
                  <a:pt x="98094" y="14579"/>
                </a:lnTo>
                <a:lnTo>
                  <a:pt x="98234" y="13970"/>
                </a:lnTo>
                <a:lnTo>
                  <a:pt x="98526" y="13970"/>
                </a:lnTo>
                <a:lnTo>
                  <a:pt x="98653" y="15240"/>
                </a:lnTo>
                <a:lnTo>
                  <a:pt x="98653" y="13970"/>
                </a:lnTo>
                <a:lnTo>
                  <a:pt x="98920" y="13970"/>
                </a:lnTo>
                <a:lnTo>
                  <a:pt x="98920" y="10160"/>
                </a:lnTo>
                <a:lnTo>
                  <a:pt x="94818" y="10160"/>
                </a:lnTo>
                <a:lnTo>
                  <a:pt x="94538" y="8890"/>
                </a:lnTo>
                <a:lnTo>
                  <a:pt x="94297" y="7620"/>
                </a:lnTo>
                <a:lnTo>
                  <a:pt x="93497" y="8890"/>
                </a:lnTo>
                <a:lnTo>
                  <a:pt x="92265" y="10160"/>
                </a:lnTo>
                <a:lnTo>
                  <a:pt x="91909" y="12700"/>
                </a:lnTo>
                <a:lnTo>
                  <a:pt x="94526" y="12700"/>
                </a:lnTo>
                <a:lnTo>
                  <a:pt x="94919" y="13970"/>
                </a:lnTo>
                <a:lnTo>
                  <a:pt x="95516" y="13970"/>
                </a:lnTo>
                <a:lnTo>
                  <a:pt x="96202" y="14300"/>
                </a:lnTo>
                <a:lnTo>
                  <a:pt x="96888" y="15240"/>
                </a:lnTo>
                <a:lnTo>
                  <a:pt x="97231" y="14808"/>
                </a:lnTo>
                <a:lnTo>
                  <a:pt x="96951" y="15240"/>
                </a:lnTo>
                <a:lnTo>
                  <a:pt x="94335" y="15240"/>
                </a:lnTo>
                <a:lnTo>
                  <a:pt x="93891" y="13970"/>
                </a:lnTo>
                <a:lnTo>
                  <a:pt x="93548" y="13970"/>
                </a:lnTo>
                <a:lnTo>
                  <a:pt x="93484" y="15240"/>
                </a:lnTo>
                <a:lnTo>
                  <a:pt x="93179" y="15240"/>
                </a:lnTo>
                <a:lnTo>
                  <a:pt x="93357" y="13970"/>
                </a:lnTo>
                <a:lnTo>
                  <a:pt x="91960" y="13970"/>
                </a:lnTo>
                <a:lnTo>
                  <a:pt x="91757" y="15240"/>
                </a:lnTo>
                <a:lnTo>
                  <a:pt x="90652" y="15240"/>
                </a:lnTo>
                <a:lnTo>
                  <a:pt x="90474" y="16510"/>
                </a:lnTo>
                <a:lnTo>
                  <a:pt x="90449" y="15240"/>
                </a:lnTo>
                <a:lnTo>
                  <a:pt x="89687" y="15240"/>
                </a:lnTo>
                <a:lnTo>
                  <a:pt x="89281" y="13970"/>
                </a:lnTo>
                <a:lnTo>
                  <a:pt x="86918" y="13970"/>
                </a:lnTo>
                <a:lnTo>
                  <a:pt x="86550" y="15240"/>
                </a:lnTo>
                <a:lnTo>
                  <a:pt x="85686" y="13970"/>
                </a:lnTo>
                <a:lnTo>
                  <a:pt x="85788" y="15240"/>
                </a:lnTo>
                <a:lnTo>
                  <a:pt x="85458" y="15240"/>
                </a:lnTo>
                <a:lnTo>
                  <a:pt x="85534" y="13970"/>
                </a:lnTo>
                <a:lnTo>
                  <a:pt x="85039" y="13970"/>
                </a:lnTo>
                <a:lnTo>
                  <a:pt x="84836" y="15240"/>
                </a:lnTo>
                <a:lnTo>
                  <a:pt x="85217" y="15240"/>
                </a:lnTo>
                <a:lnTo>
                  <a:pt x="85585" y="16510"/>
                </a:lnTo>
                <a:lnTo>
                  <a:pt x="84785" y="15532"/>
                </a:lnTo>
                <a:lnTo>
                  <a:pt x="84455" y="17526"/>
                </a:lnTo>
                <a:lnTo>
                  <a:pt x="84353" y="19050"/>
                </a:lnTo>
                <a:lnTo>
                  <a:pt x="84112" y="24130"/>
                </a:lnTo>
                <a:lnTo>
                  <a:pt x="84023" y="33020"/>
                </a:lnTo>
                <a:lnTo>
                  <a:pt x="83007" y="14173"/>
                </a:lnTo>
                <a:lnTo>
                  <a:pt x="83019" y="13868"/>
                </a:lnTo>
                <a:lnTo>
                  <a:pt x="83362" y="12700"/>
                </a:lnTo>
                <a:lnTo>
                  <a:pt x="82702" y="12700"/>
                </a:lnTo>
                <a:lnTo>
                  <a:pt x="82296" y="13970"/>
                </a:lnTo>
                <a:lnTo>
                  <a:pt x="81191" y="13970"/>
                </a:lnTo>
                <a:lnTo>
                  <a:pt x="80505" y="15240"/>
                </a:lnTo>
                <a:lnTo>
                  <a:pt x="79260" y="15240"/>
                </a:lnTo>
                <a:lnTo>
                  <a:pt x="79070" y="16510"/>
                </a:lnTo>
                <a:lnTo>
                  <a:pt x="79616" y="16510"/>
                </a:lnTo>
                <a:lnTo>
                  <a:pt x="80048" y="19050"/>
                </a:lnTo>
                <a:lnTo>
                  <a:pt x="79298" y="19050"/>
                </a:lnTo>
                <a:lnTo>
                  <a:pt x="79336" y="20320"/>
                </a:lnTo>
                <a:lnTo>
                  <a:pt x="79159" y="19050"/>
                </a:lnTo>
                <a:lnTo>
                  <a:pt x="78701" y="19050"/>
                </a:lnTo>
                <a:lnTo>
                  <a:pt x="77343" y="20320"/>
                </a:lnTo>
                <a:lnTo>
                  <a:pt x="77330" y="19050"/>
                </a:lnTo>
                <a:lnTo>
                  <a:pt x="77317" y="20320"/>
                </a:lnTo>
                <a:lnTo>
                  <a:pt x="78232" y="22860"/>
                </a:lnTo>
                <a:lnTo>
                  <a:pt x="76885" y="24130"/>
                </a:lnTo>
                <a:lnTo>
                  <a:pt x="75565" y="24130"/>
                </a:lnTo>
                <a:lnTo>
                  <a:pt x="75069" y="25400"/>
                </a:lnTo>
                <a:lnTo>
                  <a:pt x="74574" y="25400"/>
                </a:lnTo>
                <a:lnTo>
                  <a:pt x="75285" y="24130"/>
                </a:lnTo>
                <a:lnTo>
                  <a:pt x="72885" y="24130"/>
                </a:lnTo>
                <a:lnTo>
                  <a:pt x="72948" y="25400"/>
                </a:lnTo>
                <a:lnTo>
                  <a:pt x="73228" y="25400"/>
                </a:lnTo>
                <a:lnTo>
                  <a:pt x="72199" y="26670"/>
                </a:lnTo>
                <a:lnTo>
                  <a:pt x="71869" y="26670"/>
                </a:lnTo>
                <a:lnTo>
                  <a:pt x="71805" y="25628"/>
                </a:lnTo>
                <a:lnTo>
                  <a:pt x="71158" y="26327"/>
                </a:lnTo>
                <a:lnTo>
                  <a:pt x="71107" y="26670"/>
                </a:lnTo>
                <a:lnTo>
                  <a:pt x="71297" y="26670"/>
                </a:lnTo>
                <a:lnTo>
                  <a:pt x="73190" y="27940"/>
                </a:lnTo>
                <a:lnTo>
                  <a:pt x="71818" y="27940"/>
                </a:lnTo>
                <a:lnTo>
                  <a:pt x="71501" y="29210"/>
                </a:lnTo>
                <a:lnTo>
                  <a:pt x="71475" y="30480"/>
                </a:lnTo>
                <a:lnTo>
                  <a:pt x="70942" y="30480"/>
                </a:lnTo>
                <a:lnTo>
                  <a:pt x="70866" y="31750"/>
                </a:lnTo>
                <a:lnTo>
                  <a:pt x="70535" y="31750"/>
                </a:lnTo>
                <a:lnTo>
                  <a:pt x="70510" y="31496"/>
                </a:lnTo>
                <a:lnTo>
                  <a:pt x="70205" y="30480"/>
                </a:lnTo>
                <a:lnTo>
                  <a:pt x="70358" y="31750"/>
                </a:lnTo>
                <a:lnTo>
                  <a:pt x="68783" y="31750"/>
                </a:lnTo>
                <a:lnTo>
                  <a:pt x="65582" y="33020"/>
                </a:lnTo>
                <a:lnTo>
                  <a:pt x="65151" y="30480"/>
                </a:lnTo>
                <a:lnTo>
                  <a:pt x="64998" y="31750"/>
                </a:lnTo>
                <a:lnTo>
                  <a:pt x="63220" y="30480"/>
                </a:lnTo>
                <a:lnTo>
                  <a:pt x="63182" y="31750"/>
                </a:lnTo>
                <a:lnTo>
                  <a:pt x="62395" y="31750"/>
                </a:lnTo>
                <a:lnTo>
                  <a:pt x="62395" y="140970"/>
                </a:lnTo>
                <a:lnTo>
                  <a:pt x="62382" y="141147"/>
                </a:lnTo>
                <a:lnTo>
                  <a:pt x="62255" y="141414"/>
                </a:lnTo>
                <a:lnTo>
                  <a:pt x="62331" y="140970"/>
                </a:lnTo>
                <a:lnTo>
                  <a:pt x="62395" y="31750"/>
                </a:lnTo>
                <a:lnTo>
                  <a:pt x="62039" y="31750"/>
                </a:lnTo>
                <a:lnTo>
                  <a:pt x="61518" y="33020"/>
                </a:lnTo>
                <a:lnTo>
                  <a:pt x="59613" y="33020"/>
                </a:lnTo>
                <a:lnTo>
                  <a:pt x="58775" y="34290"/>
                </a:lnTo>
                <a:lnTo>
                  <a:pt x="58178" y="35560"/>
                </a:lnTo>
                <a:lnTo>
                  <a:pt x="57378" y="35560"/>
                </a:lnTo>
                <a:lnTo>
                  <a:pt x="52171" y="34290"/>
                </a:lnTo>
                <a:lnTo>
                  <a:pt x="49961" y="43180"/>
                </a:lnTo>
                <a:lnTo>
                  <a:pt x="46316" y="46990"/>
                </a:lnTo>
                <a:lnTo>
                  <a:pt x="44970" y="52070"/>
                </a:lnTo>
                <a:lnTo>
                  <a:pt x="42557" y="53340"/>
                </a:lnTo>
                <a:lnTo>
                  <a:pt x="38747" y="57150"/>
                </a:lnTo>
                <a:lnTo>
                  <a:pt x="37477" y="59690"/>
                </a:lnTo>
                <a:lnTo>
                  <a:pt x="35991" y="64770"/>
                </a:lnTo>
                <a:lnTo>
                  <a:pt x="32448" y="67310"/>
                </a:lnTo>
                <a:lnTo>
                  <a:pt x="27901" y="69850"/>
                </a:lnTo>
                <a:lnTo>
                  <a:pt x="20853" y="72390"/>
                </a:lnTo>
                <a:lnTo>
                  <a:pt x="16827" y="76200"/>
                </a:lnTo>
                <a:lnTo>
                  <a:pt x="16230" y="81280"/>
                </a:lnTo>
                <a:lnTo>
                  <a:pt x="14655" y="87630"/>
                </a:lnTo>
                <a:lnTo>
                  <a:pt x="10045" y="90170"/>
                </a:lnTo>
                <a:lnTo>
                  <a:pt x="8432" y="95250"/>
                </a:lnTo>
                <a:lnTo>
                  <a:pt x="3060" y="99060"/>
                </a:lnTo>
                <a:lnTo>
                  <a:pt x="685" y="104140"/>
                </a:lnTo>
                <a:lnTo>
                  <a:pt x="0" y="106680"/>
                </a:lnTo>
                <a:lnTo>
                  <a:pt x="977" y="109220"/>
                </a:lnTo>
                <a:lnTo>
                  <a:pt x="812" y="110490"/>
                </a:lnTo>
                <a:lnTo>
                  <a:pt x="762" y="115570"/>
                </a:lnTo>
                <a:lnTo>
                  <a:pt x="863" y="119380"/>
                </a:lnTo>
                <a:lnTo>
                  <a:pt x="4330" y="128270"/>
                </a:lnTo>
                <a:lnTo>
                  <a:pt x="7569" y="134620"/>
                </a:lnTo>
                <a:lnTo>
                  <a:pt x="9880" y="140970"/>
                </a:lnTo>
                <a:lnTo>
                  <a:pt x="12763" y="151130"/>
                </a:lnTo>
                <a:lnTo>
                  <a:pt x="11518" y="158750"/>
                </a:lnTo>
                <a:lnTo>
                  <a:pt x="15748" y="160020"/>
                </a:lnTo>
                <a:lnTo>
                  <a:pt x="20713" y="152400"/>
                </a:lnTo>
                <a:lnTo>
                  <a:pt x="24599" y="149860"/>
                </a:lnTo>
                <a:lnTo>
                  <a:pt x="29794" y="146050"/>
                </a:lnTo>
                <a:lnTo>
                  <a:pt x="35661" y="143510"/>
                </a:lnTo>
                <a:lnTo>
                  <a:pt x="41694" y="142240"/>
                </a:lnTo>
                <a:lnTo>
                  <a:pt x="46913" y="142240"/>
                </a:lnTo>
                <a:lnTo>
                  <a:pt x="47498" y="142240"/>
                </a:lnTo>
                <a:lnTo>
                  <a:pt x="48196" y="142862"/>
                </a:lnTo>
                <a:lnTo>
                  <a:pt x="48183" y="142240"/>
                </a:lnTo>
                <a:lnTo>
                  <a:pt x="54076" y="142240"/>
                </a:lnTo>
                <a:lnTo>
                  <a:pt x="54838" y="140970"/>
                </a:lnTo>
                <a:lnTo>
                  <a:pt x="51130" y="140970"/>
                </a:lnTo>
                <a:lnTo>
                  <a:pt x="52324" y="139700"/>
                </a:lnTo>
                <a:lnTo>
                  <a:pt x="53962" y="139700"/>
                </a:lnTo>
                <a:lnTo>
                  <a:pt x="53822" y="138430"/>
                </a:lnTo>
                <a:lnTo>
                  <a:pt x="55676" y="139623"/>
                </a:lnTo>
                <a:lnTo>
                  <a:pt x="55803" y="139700"/>
                </a:lnTo>
                <a:lnTo>
                  <a:pt x="57010" y="139700"/>
                </a:lnTo>
                <a:lnTo>
                  <a:pt x="56781" y="140970"/>
                </a:lnTo>
                <a:lnTo>
                  <a:pt x="57137" y="140970"/>
                </a:lnTo>
                <a:lnTo>
                  <a:pt x="57226" y="139700"/>
                </a:lnTo>
                <a:lnTo>
                  <a:pt x="57962" y="139700"/>
                </a:lnTo>
                <a:lnTo>
                  <a:pt x="57467" y="140970"/>
                </a:lnTo>
                <a:lnTo>
                  <a:pt x="57912" y="140970"/>
                </a:lnTo>
                <a:lnTo>
                  <a:pt x="58242" y="139700"/>
                </a:lnTo>
                <a:lnTo>
                  <a:pt x="59372" y="139700"/>
                </a:lnTo>
                <a:lnTo>
                  <a:pt x="59461" y="140970"/>
                </a:lnTo>
                <a:lnTo>
                  <a:pt x="59512" y="139700"/>
                </a:lnTo>
                <a:lnTo>
                  <a:pt x="59664" y="140970"/>
                </a:lnTo>
                <a:lnTo>
                  <a:pt x="59334" y="142240"/>
                </a:lnTo>
                <a:lnTo>
                  <a:pt x="59690" y="140970"/>
                </a:lnTo>
                <a:lnTo>
                  <a:pt x="60096" y="140970"/>
                </a:lnTo>
                <a:lnTo>
                  <a:pt x="60248" y="142240"/>
                </a:lnTo>
                <a:lnTo>
                  <a:pt x="60947" y="142240"/>
                </a:lnTo>
                <a:lnTo>
                  <a:pt x="61087" y="142240"/>
                </a:lnTo>
                <a:lnTo>
                  <a:pt x="61150" y="141909"/>
                </a:lnTo>
                <a:lnTo>
                  <a:pt x="61201" y="141706"/>
                </a:lnTo>
                <a:lnTo>
                  <a:pt x="61353" y="140970"/>
                </a:lnTo>
                <a:lnTo>
                  <a:pt x="61760" y="140970"/>
                </a:lnTo>
                <a:lnTo>
                  <a:pt x="61201" y="141846"/>
                </a:lnTo>
                <a:lnTo>
                  <a:pt x="61087" y="142240"/>
                </a:lnTo>
                <a:lnTo>
                  <a:pt x="61607" y="142240"/>
                </a:lnTo>
                <a:lnTo>
                  <a:pt x="61976" y="141986"/>
                </a:lnTo>
                <a:lnTo>
                  <a:pt x="61849" y="142240"/>
                </a:lnTo>
                <a:lnTo>
                  <a:pt x="62103" y="142240"/>
                </a:lnTo>
                <a:lnTo>
                  <a:pt x="62166" y="141846"/>
                </a:lnTo>
                <a:lnTo>
                  <a:pt x="62191" y="141706"/>
                </a:lnTo>
                <a:lnTo>
                  <a:pt x="62166" y="141846"/>
                </a:lnTo>
                <a:lnTo>
                  <a:pt x="62344" y="141719"/>
                </a:lnTo>
                <a:lnTo>
                  <a:pt x="62471" y="140970"/>
                </a:lnTo>
                <a:lnTo>
                  <a:pt x="62369" y="141706"/>
                </a:lnTo>
                <a:lnTo>
                  <a:pt x="65709" y="139382"/>
                </a:lnTo>
                <a:lnTo>
                  <a:pt x="66497" y="138430"/>
                </a:lnTo>
                <a:lnTo>
                  <a:pt x="66941" y="135890"/>
                </a:lnTo>
                <a:lnTo>
                  <a:pt x="67068" y="137160"/>
                </a:lnTo>
                <a:lnTo>
                  <a:pt x="67386" y="135890"/>
                </a:lnTo>
                <a:lnTo>
                  <a:pt x="68973" y="135890"/>
                </a:lnTo>
                <a:lnTo>
                  <a:pt x="69456" y="134620"/>
                </a:lnTo>
                <a:lnTo>
                  <a:pt x="70345" y="134620"/>
                </a:lnTo>
                <a:lnTo>
                  <a:pt x="70396" y="133350"/>
                </a:lnTo>
                <a:lnTo>
                  <a:pt x="70637" y="133350"/>
                </a:lnTo>
                <a:lnTo>
                  <a:pt x="71691" y="133350"/>
                </a:lnTo>
                <a:lnTo>
                  <a:pt x="71323" y="134620"/>
                </a:lnTo>
                <a:lnTo>
                  <a:pt x="73279" y="133350"/>
                </a:lnTo>
                <a:lnTo>
                  <a:pt x="71793" y="133350"/>
                </a:lnTo>
                <a:lnTo>
                  <a:pt x="71843" y="132080"/>
                </a:lnTo>
                <a:lnTo>
                  <a:pt x="72288" y="132080"/>
                </a:lnTo>
                <a:lnTo>
                  <a:pt x="72377" y="130810"/>
                </a:lnTo>
                <a:lnTo>
                  <a:pt x="72085" y="130810"/>
                </a:lnTo>
                <a:lnTo>
                  <a:pt x="71932" y="129540"/>
                </a:lnTo>
                <a:lnTo>
                  <a:pt x="72682" y="129540"/>
                </a:lnTo>
                <a:lnTo>
                  <a:pt x="72707" y="128270"/>
                </a:lnTo>
                <a:lnTo>
                  <a:pt x="73202" y="128270"/>
                </a:lnTo>
                <a:lnTo>
                  <a:pt x="73266" y="127000"/>
                </a:lnTo>
                <a:lnTo>
                  <a:pt x="74053" y="127000"/>
                </a:lnTo>
                <a:lnTo>
                  <a:pt x="73304" y="125730"/>
                </a:lnTo>
                <a:lnTo>
                  <a:pt x="75107" y="125730"/>
                </a:lnTo>
                <a:lnTo>
                  <a:pt x="76111" y="124460"/>
                </a:lnTo>
                <a:lnTo>
                  <a:pt x="78460" y="124460"/>
                </a:lnTo>
                <a:lnTo>
                  <a:pt x="78663" y="123190"/>
                </a:lnTo>
                <a:lnTo>
                  <a:pt x="81178" y="123190"/>
                </a:lnTo>
                <a:lnTo>
                  <a:pt x="84251" y="124460"/>
                </a:lnTo>
                <a:lnTo>
                  <a:pt x="84505" y="123190"/>
                </a:lnTo>
                <a:lnTo>
                  <a:pt x="85750" y="116840"/>
                </a:lnTo>
                <a:lnTo>
                  <a:pt x="86321" y="106680"/>
                </a:lnTo>
                <a:lnTo>
                  <a:pt x="86969" y="116840"/>
                </a:lnTo>
                <a:lnTo>
                  <a:pt x="87604" y="121920"/>
                </a:lnTo>
                <a:lnTo>
                  <a:pt x="88023" y="120650"/>
                </a:lnTo>
                <a:lnTo>
                  <a:pt x="93941" y="119380"/>
                </a:lnTo>
                <a:lnTo>
                  <a:pt x="100050" y="124460"/>
                </a:lnTo>
                <a:lnTo>
                  <a:pt x="105524" y="125730"/>
                </a:lnTo>
                <a:lnTo>
                  <a:pt x="107950" y="125730"/>
                </a:lnTo>
                <a:lnTo>
                  <a:pt x="108940" y="127000"/>
                </a:lnTo>
                <a:lnTo>
                  <a:pt x="109435" y="127000"/>
                </a:lnTo>
                <a:lnTo>
                  <a:pt x="109829" y="128270"/>
                </a:lnTo>
                <a:lnTo>
                  <a:pt x="111531" y="128270"/>
                </a:lnTo>
                <a:lnTo>
                  <a:pt x="111937" y="129540"/>
                </a:lnTo>
                <a:lnTo>
                  <a:pt x="113372" y="130810"/>
                </a:lnTo>
                <a:lnTo>
                  <a:pt x="115100" y="133350"/>
                </a:lnTo>
                <a:lnTo>
                  <a:pt x="117208" y="134620"/>
                </a:lnTo>
                <a:lnTo>
                  <a:pt x="118300" y="135915"/>
                </a:lnTo>
                <a:lnTo>
                  <a:pt x="120040" y="137160"/>
                </a:lnTo>
                <a:lnTo>
                  <a:pt x="120408" y="137160"/>
                </a:lnTo>
                <a:lnTo>
                  <a:pt x="120573" y="135890"/>
                </a:lnTo>
                <a:lnTo>
                  <a:pt x="122072" y="135890"/>
                </a:lnTo>
                <a:lnTo>
                  <a:pt x="121539" y="134620"/>
                </a:lnTo>
                <a:lnTo>
                  <a:pt x="124282" y="134620"/>
                </a:lnTo>
                <a:lnTo>
                  <a:pt x="124218" y="135890"/>
                </a:lnTo>
                <a:lnTo>
                  <a:pt x="124650" y="135890"/>
                </a:lnTo>
                <a:lnTo>
                  <a:pt x="124472" y="137160"/>
                </a:lnTo>
                <a:lnTo>
                  <a:pt x="124790" y="135890"/>
                </a:lnTo>
                <a:lnTo>
                  <a:pt x="125336" y="135890"/>
                </a:lnTo>
                <a:lnTo>
                  <a:pt x="125031" y="134620"/>
                </a:lnTo>
                <a:lnTo>
                  <a:pt x="126580" y="134620"/>
                </a:lnTo>
                <a:lnTo>
                  <a:pt x="126492" y="135890"/>
                </a:lnTo>
                <a:lnTo>
                  <a:pt x="126657" y="135890"/>
                </a:lnTo>
                <a:lnTo>
                  <a:pt x="126784" y="134620"/>
                </a:lnTo>
                <a:lnTo>
                  <a:pt x="130200" y="134620"/>
                </a:lnTo>
                <a:lnTo>
                  <a:pt x="130390" y="133350"/>
                </a:lnTo>
                <a:lnTo>
                  <a:pt x="130886" y="133350"/>
                </a:lnTo>
                <a:lnTo>
                  <a:pt x="131051" y="134620"/>
                </a:lnTo>
                <a:lnTo>
                  <a:pt x="132410" y="134620"/>
                </a:lnTo>
                <a:lnTo>
                  <a:pt x="132930" y="133350"/>
                </a:lnTo>
                <a:lnTo>
                  <a:pt x="133629" y="134620"/>
                </a:lnTo>
                <a:lnTo>
                  <a:pt x="133756" y="133350"/>
                </a:lnTo>
                <a:lnTo>
                  <a:pt x="133985" y="134620"/>
                </a:lnTo>
                <a:lnTo>
                  <a:pt x="133832" y="133350"/>
                </a:lnTo>
                <a:lnTo>
                  <a:pt x="136766" y="133350"/>
                </a:lnTo>
                <a:lnTo>
                  <a:pt x="136461" y="134620"/>
                </a:lnTo>
                <a:lnTo>
                  <a:pt x="138087" y="134620"/>
                </a:lnTo>
                <a:lnTo>
                  <a:pt x="137756" y="135890"/>
                </a:lnTo>
                <a:lnTo>
                  <a:pt x="135623" y="135890"/>
                </a:lnTo>
                <a:lnTo>
                  <a:pt x="135724" y="136791"/>
                </a:lnTo>
                <a:lnTo>
                  <a:pt x="141046" y="134620"/>
                </a:lnTo>
                <a:lnTo>
                  <a:pt x="142862" y="133350"/>
                </a:lnTo>
                <a:lnTo>
                  <a:pt x="146494" y="130810"/>
                </a:lnTo>
                <a:lnTo>
                  <a:pt x="152603" y="128270"/>
                </a:lnTo>
                <a:lnTo>
                  <a:pt x="155181" y="127000"/>
                </a:lnTo>
                <a:lnTo>
                  <a:pt x="157873" y="127000"/>
                </a:lnTo>
                <a:lnTo>
                  <a:pt x="162712" y="124460"/>
                </a:lnTo>
                <a:lnTo>
                  <a:pt x="165963" y="121920"/>
                </a:lnTo>
                <a:lnTo>
                  <a:pt x="172339" y="121920"/>
                </a:lnTo>
                <a:lnTo>
                  <a:pt x="172834" y="120650"/>
                </a:lnTo>
                <a:lnTo>
                  <a:pt x="177584" y="120650"/>
                </a:lnTo>
                <a:lnTo>
                  <a:pt x="178193" y="119380"/>
                </a:lnTo>
                <a:lnTo>
                  <a:pt x="179311" y="119380"/>
                </a:lnTo>
                <a:lnTo>
                  <a:pt x="180022" y="118110"/>
                </a:lnTo>
                <a:lnTo>
                  <a:pt x="181610" y="118110"/>
                </a:lnTo>
                <a:lnTo>
                  <a:pt x="182981" y="116840"/>
                </a:lnTo>
                <a:lnTo>
                  <a:pt x="184785" y="116840"/>
                </a:lnTo>
                <a:lnTo>
                  <a:pt x="186042" y="115570"/>
                </a:lnTo>
                <a:lnTo>
                  <a:pt x="188264" y="115570"/>
                </a:lnTo>
                <a:lnTo>
                  <a:pt x="190474" y="116840"/>
                </a:lnTo>
                <a:lnTo>
                  <a:pt x="192354" y="115570"/>
                </a:lnTo>
                <a:lnTo>
                  <a:pt x="192671" y="116014"/>
                </a:lnTo>
                <a:lnTo>
                  <a:pt x="193509" y="115570"/>
                </a:lnTo>
                <a:lnTo>
                  <a:pt x="197548" y="113030"/>
                </a:lnTo>
                <a:lnTo>
                  <a:pt x="200571" y="110490"/>
                </a:lnTo>
                <a:lnTo>
                  <a:pt x="204711" y="111760"/>
                </a:lnTo>
                <a:lnTo>
                  <a:pt x="208026" y="110490"/>
                </a:lnTo>
                <a:lnTo>
                  <a:pt x="211226" y="109220"/>
                </a:lnTo>
                <a:lnTo>
                  <a:pt x="215684" y="109220"/>
                </a:lnTo>
                <a:lnTo>
                  <a:pt x="218401" y="106680"/>
                </a:lnTo>
                <a:lnTo>
                  <a:pt x="220954" y="105410"/>
                </a:lnTo>
                <a:lnTo>
                  <a:pt x="222504" y="102870"/>
                </a:lnTo>
                <a:lnTo>
                  <a:pt x="225183" y="100330"/>
                </a:lnTo>
                <a:lnTo>
                  <a:pt x="226237" y="100330"/>
                </a:lnTo>
                <a:lnTo>
                  <a:pt x="227393" y="101600"/>
                </a:lnTo>
                <a:lnTo>
                  <a:pt x="228307" y="100330"/>
                </a:lnTo>
                <a:lnTo>
                  <a:pt x="229235" y="99060"/>
                </a:lnTo>
                <a:lnTo>
                  <a:pt x="228371" y="96520"/>
                </a:lnTo>
                <a:lnTo>
                  <a:pt x="229438" y="99060"/>
                </a:lnTo>
                <a:lnTo>
                  <a:pt x="230886" y="97790"/>
                </a:lnTo>
                <a:lnTo>
                  <a:pt x="231546" y="96520"/>
                </a:lnTo>
                <a:lnTo>
                  <a:pt x="232473" y="95250"/>
                </a:lnTo>
                <a:lnTo>
                  <a:pt x="233680" y="93980"/>
                </a:lnTo>
                <a:lnTo>
                  <a:pt x="234315" y="93980"/>
                </a:lnTo>
                <a:lnTo>
                  <a:pt x="235864" y="92710"/>
                </a:lnTo>
                <a:lnTo>
                  <a:pt x="237197" y="93980"/>
                </a:lnTo>
                <a:lnTo>
                  <a:pt x="237210" y="92710"/>
                </a:lnTo>
                <a:lnTo>
                  <a:pt x="237236" y="90170"/>
                </a:lnTo>
                <a:lnTo>
                  <a:pt x="237604" y="90170"/>
                </a:lnTo>
                <a:lnTo>
                  <a:pt x="238163" y="88900"/>
                </a:lnTo>
                <a:lnTo>
                  <a:pt x="238645" y="87630"/>
                </a:lnTo>
                <a:lnTo>
                  <a:pt x="239509" y="85090"/>
                </a:lnTo>
                <a:lnTo>
                  <a:pt x="239903" y="85090"/>
                </a:lnTo>
                <a:lnTo>
                  <a:pt x="240131" y="83820"/>
                </a:lnTo>
                <a:lnTo>
                  <a:pt x="241046" y="83820"/>
                </a:lnTo>
                <a:lnTo>
                  <a:pt x="241439" y="82550"/>
                </a:lnTo>
                <a:lnTo>
                  <a:pt x="243547" y="82550"/>
                </a:lnTo>
                <a:lnTo>
                  <a:pt x="243293" y="81280"/>
                </a:lnTo>
                <a:lnTo>
                  <a:pt x="243674" y="80010"/>
                </a:lnTo>
                <a:lnTo>
                  <a:pt x="242824" y="69850"/>
                </a:lnTo>
                <a:lnTo>
                  <a:pt x="245338" y="69850"/>
                </a:lnTo>
                <a:lnTo>
                  <a:pt x="245427" y="6858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7" name="object 2037"/>
          <p:cNvSpPr/>
          <p:nvPr/>
        </p:nvSpPr>
        <p:spPr>
          <a:xfrm>
            <a:off x="9398886" y="358267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673" y="0"/>
                </a:moveTo>
                <a:lnTo>
                  <a:pt x="0" y="253"/>
                </a:lnTo>
                <a:lnTo>
                  <a:pt x="38" y="495"/>
                </a:lnTo>
                <a:lnTo>
                  <a:pt x="241" y="380"/>
                </a:lnTo>
                <a:lnTo>
                  <a:pt x="482" y="228"/>
                </a:lnTo>
                <a:lnTo>
                  <a:pt x="736" y="253"/>
                </a:lnTo>
                <a:lnTo>
                  <a:pt x="67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8" name="object 2038"/>
          <p:cNvSpPr/>
          <p:nvPr/>
        </p:nvSpPr>
        <p:spPr>
          <a:xfrm>
            <a:off x="9319102" y="357166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422" y="0"/>
                </a:moveTo>
                <a:lnTo>
                  <a:pt x="749" y="203"/>
                </a:lnTo>
                <a:lnTo>
                  <a:pt x="914" y="673"/>
                </a:lnTo>
                <a:lnTo>
                  <a:pt x="0" y="1866"/>
                </a:lnTo>
                <a:lnTo>
                  <a:pt x="698" y="1562"/>
                </a:lnTo>
                <a:lnTo>
                  <a:pt x="977" y="1308"/>
                </a:lnTo>
                <a:lnTo>
                  <a:pt x="1003" y="939"/>
                </a:lnTo>
                <a:lnTo>
                  <a:pt x="1435" y="952"/>
                </a:lnTo>
                <a:lnTo>
                  <a:pt x="1828" y="317"/>
                </a:lnTo>
                <a:lnTo>
                  <a:pt x="142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9" name="object 2039"/>
          <p:cNvSpPr/>
          <p:nvPr/>
        </p:nvSpPr>
        <p:spPr>
          <a:xfrm>
            <a:off x="9808377" y="425615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88" y="0"/>
                </a:moveTo>
                <a:lnTo>
                  <a:pt x="114" y="279"/>
                </a:lnTo>
                <a:lnTo>
                  <a:pt x="8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0" name="object 2040"/>
          <p:cNvSpPr/>
          <p:nvPr/>
        </p:nvSpPr>
        <p:spPr>
          <a:xfrm>
            <a:off x="10103043" y="411322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77" y="0"/>
                </a:moveTo>
                <a:lnTo>
                  <a:pt x="0" y="673"/>
                </a:lnTo>
                <a:lnTo>
                  <a:pt x="152" y="660"/>
                </a:lnTo>
                <a:lnTo>
                  <a:pt x="393" y="139"/>
                </a:lnTo>
                <a:lnTo>
                  <a:pt x="203" y="292"/>
                </a:lnTo>
                <a:lnTo>
                  <a:pt x="17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1" name="object 2041"/>
          <p:cNvSpPr/>
          <p:nvPr/>
        </p:nvSpPr>
        <p:spPr>
          <a:xfrm>
            <a:off x="10046228" y="4321330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27" y="0"/>
                </a:moveTo>
                <a:lnTo>
                  <a:pt x="355" y="330"/>
                </a:lnTo>
                <a:lnTo>
                  <a:pt x="0" y="533"/>
                </a:lnTo>
                <a:lnTo>
                  <a:pt x="520" y="444"/>
                </a:lnTo>
                <a:lnTo>
                  <a:pt x="1308" y="241"/>
                </a:lnTo>
                <a:lnTo>
                  <a:pt x="482" y="12"/>
                </a:lnTo>
                <a:lnTo>
                  <a:pt x="12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2" name="object 2042"/>
          <p:cNvSpPr/>
          <p:nvPr/>
        </p:nvSpPr>
        <p:spPr>
          <a:xfrm>
            <a:off x="10108578" y="4104665"/>
            <a:ext cx="29845" cy="60325"/>
          </a:xfrm>
          <a:custGeom>
            <a:avLst/>
            <a:gdLst/>
            <a:ahLst/>
            <a:cxnLst/>
            <a:rect l="l" t="t" r="r" b="b"/>
            <a:pathLst>
              <a:path w="29845" h="60325">
                <a:moveTo>
                  <a:pt x="1054" y="20523"/>
                </a:moveTo>
                <a:lnTo>
                  <a:pt x="571" y="19850"/>
                </a:lnTo>
                <a:lnTo>
                  <a:pt x="0" y="20408"/>
                </a:lnTo>
                <a:lnTo>
                  <a:pt x="127" y="20675"/>
                </a:lnTo>
                <a:lnTo>
                  <a:pt x="1054" y="20523"/>
                </a:lnTo>
                <a:close/>
              </a:path>
              <a:path w="29845" h="60325">
                <a:moveTo>
                  <a:pt x="6159" y="190"/>
                </a:moveTo>
                <a:lnTo>
                  <a:pt x="6070" y="0"/>
                </a:lnTo>
                <a:lnTo>
                  <a:pt x="6108" y="165"/>
                </a:lnTo>
                <a:close/>
              </a:path>
              <a:path w="29845" h="60325">
                <a:moveTo>
                  <a:pt x="29654" y="59601"/>
                </a:moveTo>
                <a:lnTo>
                  <a:pt x="28968" y="59385"/>
                </a:lnTo>
                <a:lnTo>
                  <a:pt x="28994" y="59055"/>
                </a:lnTo>
                <a:lnTo>
                  <a:pt x="29057" y="58089"/>
                </a:lnTo>
                <a:lnTo>
                  <a:pt x="28778" y="57835"/>
                </a:lnTo>
                <a:lnTo>
                  <a:pt x="28257" y="58750"/>
                </a:lnTo>
                <a:lnTo>
                  <a:pt x="28270" y="58902"/>
                </a:lnTo>
                <a:lnTo>
                  <a:pt x="28219" y="59105"/>
                </a:lnTo>
                <a:lnTo>
                  <a:pt x="28168" y="59232"/>
                </a:lnTo>
                <a:lnTo>
                  <a:pt x="28321" y="59055"/>
                </a:lnTo>
                <a:lnTo>
                  <a:pt x="28473" y="59397"/>
                </a:lnTo>
                <a:lnTo>
                  <a:pt x="28613" y="59778"/>
                </a:lnTo>
                <a:lnTo>
                  <a:pt x="28651" y="60007"/>
                </a:lnTo>
                <a:lnTo>
                  <a:pt x="28892" y="60236"/>
                </a:lnTo>
                <a:lnTo>
                  <a:pt x="29044" y="60198"/>
                </a:lnTo>
                <a:lnTo>
                  <a:pt x="29273" y="60071"/>
                </a:lnTo>
                <a:lnTo>
                  <a:pt x="29413" y="59969"/>
                </a:lnTo>
                <a:lnTo>
                  <a:pt x="29654" y="5960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3" name="object 2043"/>
          <p:cNvSpPr/>
          <p:nvPr/>
        </p:nvSpPr>
        <p:spPr>
          <a:xfrm>
            <a:off x="10111995" y="405818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14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4" name="object 2044"/>
          <p:cNvSpPr/>
          <p:nvPr/>
        </p:nvSpPr>
        <p:spPr>
          <a:xfrm>
            <a:off x="10103577" y="411007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774" y="0"/>
                </a:moveTo>
                <a:lnTo>
                  <a:pt x="0" y="1206"/>
                </a:lnTo>
                <a:lnTo>
                  <a:pt x="431" y="1142"/>
                </a:lnTo>
                <a:lnTo>
                  <a:pt x="381" y="914"/>
                </a:lnTo>
                <a:lnTo>
                  <a:pt x="495" y="787"/>
                </a:lnTo>
                <a:lnTo>
                  <a:pt x="77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5" name="object 2045"/>
          <p:cNvSpPr/>
          <p:nvPr/>
        </p:nvSpPr>
        <p:spPr>
          <a:xfrm>
            <a:off x="9802205" y="338984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2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6" name="object 2046"/>
          <p:cNvSpPr/>
          <p:nvPr/>
        </p:nvSpPr>
        <p:spPr>
          <a:xfrm>
            <a:off x="10111918" y="4018305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29">
                <a:moveTo>
                  <a:pt x="190" y="0"/>
                </a:moveTo>
                <a:lnTo>
                  <a:pt x="0" y="88"/>
                </a:lnTo>
                <a:lnTo>
                  <a:pt x="177" y="50"/>
                </a:lnTo>
                <a:close/>
              </a:path>
              <a:path w="4445" h="11429">
                <a:moveTo>
                  <a:pt x="3327" y="10782"/>
                </a:moveTo>
                <a:lnTo>
                  <a:pt x="3314" y="10617"/>
                </a:lnTo>
                <a:lnTo>
                  <a:pt x="3200" y="11099"/>
                </a:lnTo>
                <a:lnTo>
                  <a:pt x="3327" y="10782"/>
                </a:lnTo>
                <a:close/>
              </a:path>
              <a:path w="4445" h="11429">
                <a:moveTo>
                  <a:pt x="3657" y="9702"/>
                </a:moveTo>
                <a:lnTo>
                  <a:pt x="3492" y="9791"/>
                </a:lnTo>
                <a:lnTo>
                  <a:pt x="3378" y="9918"/>
                </a:lnTo>
                <a:lnTo>
                  <a:pt x="3556" y="9791"/>
                </a:lnTo>
                <a:close/>
              </a:path>
              <a:path w="4445" h="11429">
                <a:moveTo>
                  <a:pt x="3822" y="9753"/>
                </a:moveTo>
                <a:lnTo>
                  <a:pt x="3695" y="9715"/>
                </a:lnTo>
                <a:lnTo>
                  <a:pt x="3492" y="10121"/>
                </a:lnTo>
                <a:lnTo>
                  <a:pt x="3378" y="10591"/>
                </a:lnTo>
                <a:lnTo>
                  <a:pt x="3416" y="10718"/>
                </a:lnTo>
                <a:lnTo>
                  <a:pt x="3517" y="10591"/>
                </a:lnTo>
                <a:lnTo>
                  <a:pt x="3556" y="10147"/>
                </a:lnTo>
                <a:lnTo>
                  <a:pt x="3721" y="9779"/>
                </a:lnTo>
                <a:close/>
              </a:path>
              <a:path w="4445" h="11429">
                <a:moveTo>
                  <a:pt x="4241" y="9321"/>
                </a:moveTo>
                <a:lnTo>
                  <a:pt x="3606" y="10121"/>
                </a:lnTo>
                <a:lnTo>
                  <a:pt x="4241" y="932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7" name="object 2047"/>
          <p:cNvSpPr/>
          <p:nvPr/>
        </p:nvSpPr>
        <p:spPr>
          <a:xfrm>
            <a:off x="9868726" y="421093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30" y="139"/>
                </a:moveTo>
                <a:lnTo>
                  <a:pt x="0" y="203"/>
                </a:lnTo>
                <a:lnTo>
                  <a:pt x="127" y="279"/>
                </a:lnTo>
                <a:lnTo>
                  <a:pt x="266" y="266"/>
                </a:lnTo>
                <a:lnTo>
                  <a:pt x="330" y="139"/>
                </a:lnTo>
                <a:close/>
              </a:path>
              <a:path w="634" h="635">
                <a:moveTo>
                  <a:pt x="546" y="76"/>
                </a:moveTo>
                <a:lnTo>
                  <a:pt x="406" y="63"/>
                </a:lnTo>
                <a:lnTo>
                  <a:pt x="546" y="7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8" name="object 2048"/>
          <p:cNvSpPr/>
          <p:nvPr/>
        </p:nvSpPr>
        <p:spPr>
          <a:xfrm>
            <a:off x="9805441" y="4256036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4" h="19685">
                <a:moveTo>
                  <a:pt x="698" y="0"/>
                </a:moveTo>
                <a:lnTo>
                  <a:pt x="571" y="76"/>
                </a:lnTo>
                <a:lnTo>
                  <a:pt x="0" y="114"/>
                </a:lnTo>
                <a:lnTo>
                  <a:pt x="114" y="317"/>
                </a:lnTo>
                <a:lnTo>
                  <a:pt x="241" y="228"/>
                </a:lnTo>
                <a:lnTo>
                  <a:pt x="647" y="139"/>
                </a:lnTo>
                <a:lnTo>
                  <a:pt x="698" y="0"/>
                </a:lnTo>
                <a:close/>
              </a:path>
              <a:path w="19684" h="19685">
                <a:moveTo>
                  <a:pt x="19519" y="19418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9" name="object 2049"/>
          <p:cNvSpPr/>
          <p:nvPr/>
        </p:nvSpPr>
        <p:spPr>
          <a:xfrm>
            <a:off x="9816110" y="338702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664" y="549"/>
                </a:moveTo>
                <a:lnTo>
                  <a:pt x="807" y="673"/>
                </a:lnTo>
                <a:lnTo>
                  <a:pt x="997" y="774"/>
                </a:lnTo>
                <a:lnTo>
                  <a:pt x="858" y="584"/>
                </a:lnTo>
                <a:lnTo>
                  <a:pt x="664" y="549"/>
                </a:lnTo>
                <a:close/>
              </a:path>
              <a:path w="1270" h="1270">
                <a:moveTo>
                  <a:pt x="197" y="0"/>
                </a:moveTo>
                <a:lnTo>
                  <a:pt x="0" y="190"/>
                </a:lnTo>
                <a:lnTo>
                  <a:pt x="235" y="571"/>
                </a:lnTo>
                <a:lnTo>
                  <a:pt x="423" y="393"/>
                </a:lnTo>
                <a:lnTo>
                  <a:pt x="337" y="254"/>
                </a:lnTo>
                <a:lnTo>
                  <a:pt x="197" y="0"/>
                </a:lnTo>
                <a:close/>
              </a:path>
              <a:path w="1270" h="1270">
                <a:moveTo>
                  <a:pt x="429" y="402"/>
                </a:moveTo>
                <a:lnTo>
                  <a:pt x="664" y="549"/>
                </a:lnTo>
                <a:lnTo>
                  <a:pt x="429" y="402"/>
                </a:lnTo>
                <a:close/>
              </a:path>
              <a:path w="1270" h="1270">
                <a:moveTo>
                  <a:pt x="423" y="393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0" name="object 2050"/>
          <p:cNvSpPr/>
          <p:nvPr/>
        </p:nvSpPr>
        <p:spPr>
          <a:xfrm>
            <a:off x="9766687" y="326523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372" y="190"/>
                </a:moveTo>
                <a:lnTo>
                  <a:pt x="228" y="190"/>
                </a:lnTo>
                <a:lnTo>
                  <a:pt x="372" y="190"/>
                </a:lnTo>
                <a:close/>
              </a:path>
              <a:path w="1270" h="635">
                <a:moveTo>
                  <a:pt x="0" y="165"/>
                </a:moveTo>
                <a:lnTo>
                  <a:pt x="192" y="250"/>
                </a:lnTo>
                <a:lnTo>
                  <a:pt x="0" y="165"/>
                </a:lnTo>
                <a:close/>
              </a:path>
              <a:path w="1270" h="635">
                <a:moveTo>
                  <a:pt x="228" y="114"/>
                </a:moveTo>
                <a:close/>
              </a:path>
              <a:path w="1270" h="635">
                <a:moveTo>
                  <a:pt x="558" y="0"/>
                </a:moveTo>
                <a:lnTo>
                  <a:pt x="342" y="190"/>
                </a:lnTo>
                <a:lnTo>
                  <a:pt x="609" y="76"/>
                </a:lnTo>
                <a:lnTo>
                  <a:pt x="749" y="76"/>
                </a:lnTo>
                <a:lnTo>
                  <a:pt x="558" y="0"/>
                </a:lnTo>
                <a:close/>
              </a:path>
              <a:path w="1270" h="635">
                <a:moveTo>
                  <a:pt x="838" y="0"/>
                </a:moveTo>
                <a:lnTo>
                  <a:pt x="901" y="177"/>
                </a:lnTo>
                <a:lnTo>
                  <a:pt x="838" y="0"/>
                </a:lnTo>
                <a:close/>
              </a:path>
              <a:path w="1270" h="635">
                <a:moveTo>
                  <a:pt x="749" y="76"/>
                </a:moveTo>
                <a:lnTo>
                  <a:pt x="609" y="76"/>
                </a:lnTo>
                <a:lnTo>
                  <a:pt x="761" y="8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1" name="object 2051"/>
          <p:cNvSpPr/>
          <p:nvPr/>
        </p:nvSpPr>
        <p:spPr>
          <a:xfrm>
            <a:off x="9802051" y="3387216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50" y="2882"/>
                </a:moveTo>
                <a:close/>
              </a:path>
              <a:path w="12700" h="3810">
                <a:moveTo>
                  <a:pt x="203" y="2832"/>
                </a:moveTo>
                <a:lnTo>
                  <a:pt x="50" y="2882"/>
                </a:lnTo>
                <a:lnTo>
                  <a:pt x="203" y="2832"/>
                </a:lnTo>
                <a:close/>
              </a:path>
              <a:path w="12700" h="3810">
                <a:moveTo>
                  <a:pt x="2235" y="965"/>
                </a:moveTo>
                <a:close/>
              </a:path>
              <a:path w="12700" h="3810">
                <a:moveTo>
                  <a:pt x="2286" y="1244"/>
                </a:moveTo>
                <a:lnTo>
                  <a:pt x="2235" y="1066"/>
                </a:lnTo>
                <a:lnTo>
                  <a:pt x="2286" y="1244"/>
                </a:lnTo>
                <a:close/>
              </a:path>
              <a:path w="12700" h="3810">
                <a:moveTo>
                  <a:pt x="3746" y="1549"/>
                </a:moveTo>
                <a:lnTo>
                  <a:pt x="3606" y="1638"/>
                </a:lnTo>
                <a:lnTo>
                  <a:pt x="3746" y="1549"/>
                </a:lnTo>
                <a:close/>
              </a:path>
              <a:path w="12700" h="3810">
                <a:moveTo>
                  <a:pt x="3886" y="2984"/>
                </a:moveTo>
                <a:lnTo>
                  <a:pt x="3670" y="2984"/>
                </a:lnTo>
                <a:lnTo>
                  <a:pt x="3530" y="3098"/>
                </a:lnTo>
                <a:lnTo>
                  <a:pt x="3327" y="3251"/>
                </a:lnTo>
                <a:lnTo>
                  <a:pt x="2959" y="3390"/>
                </a:lnTo>
                <a:lnTo>
                  <a:pt x="2832" y="3086"/>
                </a:lnTo>
                <a:lnTo>
                  <a:pt x="2908" y="3492"/>
                </a:lnTo>
                <a:lnTo>
                  <a:pt x="2667" y="3467"/>
                </a:lnTo>
                <a:lnTo>
                  <a:pt x="2806" y="3543"/>
                </a:lnTo>
                <a:lnTo>
                  <a:pt x="3009" y="3530"/>
                </a:lnTo>
                <a:lnTo>
                  <a:pt x="3162" y="3632"/>
                </a:lnTo>
                <a:lnTo>
                  <a:pt x="3289" y="3644"/>
                </a:lnTo>
                <a:lnTo>
                  <a:pt x="3429" y="3505"/>
                </a:lnTo>
                <a:lnTo>
                  <a:pt x="3441" y="3276"/>
                </a:lnTo>
                <a:lnTo>
                  <a:pt x="3568" y="3111"/>
                </a:lnTo>
                <a:lnTo>
                  <a:pt x="3797" y="3009"/>
                </a:lnTo>
                <a:close/>
              </a:path>
              <a:path w="12700" h="3810">
                <a:moveTo>
                  <a:pt x="4330" y="1447"/>
                </a:moveTo>
                <a:lnTo>
                  <a:pt x="4140" y="1371"/>
                </a:lnTo>
                <a:lnTo>
                  <a:pt x="4000" y="1498"/>
                </a:lnTo>
                <a:lnTo>
                  <a:pt x="4330" y="1447"/>
                </a:lnTo>
                <a:close/>
              </a:path>
              <a:path w="12700" h="3810">
                <a:moveTo>
                  <a:pt x="9029" y="2095"/>
                </a:moveTo>
                <a:close/>
              </a:path>
              <a:path w="12700" h="3810">
                <a:moveTo>
                  <a:pt x="9359" y="2108"/>
                </a:moveTo>
                <a:lnTo>
                  <a:pt x="9220" y="2095"/>
                </a:lnTo>
                <a:lnTo>
                  <a:pt x="9029" y="2095"/>
                </a:lnTo>
                <a:lnTo>
                  <a:pt x="9359" y="2108"/>
                </a:lnTo>
                <a:close/>
              </a:path>
              <a:path w="12700" h="3810">
                <a:moveTo>
                  <a:pt x="10591" y="990"/>
                </a:moveTo>
                <a:lnTo>
                  <a:pt x="10299" y="876"/>
                </a:lnTo>
                <a:lnTo>
                  <a:pt x="10541" y="990"/>
                </a:lnTo>
                <a:close/>
              </a:path>
              <a:path w="12700" h="3810">
                <a:moveTo>
                  <a:pt x="12471" y="190"/>
                </a:moveTo>
                <a:lnTo>
                  <a:pt x="12293" y="317"/>
                </a:lnTo>
                <a:lnTo>
                  <a:pt x="12103" y="292"/>
                </a:lnTo>
                <a:lnTo>
                  <a:pt x="11912" y="127"/>
                </a:lnTo>
                <a:lnTo>
                  <a:pt x="11823" y="812"/>
                </a:lnTo>
                <a:lnTo>
                  <a:pt x="11315" y="1066"/>
                </a:lnTo>
                <a:lnTo>
                  <a:pt x="11214" y="1193"/>
                </a:lnTo>
                <a:lnTo>
                  <a:pt x="11074" y="1257"/>
                </a:lnTo>
                <a:lnTo>
                  <a:pt x="11023" y="1041"/>
                </a:lnTo>
                <a:lnTo>
                  <a:pt x="10896" y="1041"/>
                </a:lnTo>
                <a:lnTo>
                  <a:pt x="10706" y="1130"/>
                </a:lnTo>
                <a:lnTo>
                  <a:pt x="10604" y="990"/>
                </a:lnTo>
                <a:lnTo>
                  <a:pt x="10591" y="1130"/>
                </a:lnTo>
                <a:lnTo>
                  <a:pt x="10490" y="1511"/>
                </a:lnTo>
                <a:lnTo>
                  <a:pt x="10121" y="1536"/>
                </a:lnTo>
                <a:lnTo>
                  <a:pt x="9766" y="1714"/>
                </a:lnTo>
                <a:lnTo>
                  <a:pt x="9677" y="1384"/>
                </a:lnTo>
                <a:lnTo>
                  <a:pt x="9715" y="1625"/>
                </a:lnTo>
                <a:lnTo>
                  <a:pt x="9461" y="1651"/>
                </a:lnTo>
                <a:lnTo>
                  <a:pt x="9258" y="1816"/>
                </a:lnTo>
                <a:lnTo>
                  <a:pt x="9207" y="1689"/>
                </a:lnTo>
                <a:lnTo>
                  <a:pt x="9055" y="1778"/>
                </a:lnTo>
                <a:lnTo>
                  <a:pt x="9017" y="1600"/>
                </a:lnTo>
                <a:lnTo>
                  <a:pt x="8839" y="1587"/>
                </a:lnTo>
                <a:lnTo>
                  <a:pt x="8801" y="1739"/>
                </a:lnTo>
                <a:lnTo>
                  <a:pt x="8636" y="1435"/>
                </a:lnTo>
                <a:lnTo>
                  <a:pt x="8521" y="1816"/>
                </a:lnTo>
                <a:lnTo>
                  <a:pt x="8737" y="1892"/>
                </a:lnTo>
                <a:lnTo>
                  <a:pt x="8978" y="2044"/>
                </a:lnTo>
                <a:lnTo>
                  <a:pt x="9093" y="1892"/>
                </a:lnTo>
                <a:lnTo>
                  <a:pt x="9258" y="1866"/>
                </a:lnTo>
                <a:lnTo>
                  <a:pt x="9385" y="1816"/>
                </a:lnTo>
                <a:lnTo>
                  <a:pt x="9512" y="1689"/>
                </a:lnTo>
                <a:lnTo>
                  <a:pt x="9601" y="1905"/>
                </a:lnTo>
                <a:lnTo>
                  <a:pt x="9766" y="1790"/>
                </a:lnTo>
                <a:lnTo>
                  <a:pt x="9906" y="1854"/>
                </a:lnTo>
                <a:lnTo>
                  <a:pt x="9982" y="1727"/>
                </a:lnTo>
                <a:lnTo>
                  <a:pt x="10134" y="1828"/>
                </a:lnTo>
                <a:lnTo>
                  <a:pt x="10350" y="1828"/>
                </a:lnTo>
                <a:lnTo>
                  <a:pt x="10464" y="1651"/>
                </a:lnTo>
                <a:lnTo>
                  <a:pt x="10604" y="1739"/>
                </a:lnTo>
                <a:lnTo>
                  <a:pt x="10731" y="2006"/>
                </a:lnTo>
                <a:lnTo>
                  <a:pt x="10845" y="1651"/>
                </a:lnTo>
                <a:lnTo>
                  <a:pt x="11036" y="1549"/>
                </a:lnTo>
                <a:lnTo>
                  <a:pt x="11303" y="1562"/>
                </a:lnTo>
                <a:lnTo>
                  <a:pt x="11303" y="1257"/>
                </a:lnTo>
                <a:lnTo>
                  <a:pt x="11290" y="1117"/>
                </a:lnTo>
                <a:lnTo>
                  <a:pt x="11595" y="1155"/>
                </a:lnTo>
                <a:lnTo>
                  <a:pt x="11785" y="927"/>
                </a:lnTo>
                <a:lnTo>
                  <a:pt x="11722" y="1143"/>
                </a:lnTo>
                <a:lnTo>
                  <a:pt x="11950" y="1130"/>
                </a:lnTo>
                <a:lnTo>
                  <a:pt x="12026" y="292"/>
                </a:lnTo>
                <a:lnTo>
                  <a:pt x="12166" y="431"/>
                </a:lnTo>
                <a:lnTo>
                  <a:pt x="12293" y="431"/>
                </a:lnTo>
                <a:lnTo>
                  <a:pt x="12471" y="190"/>
                </a:lnTo>
                <a:close/>
              </a:path>
              <a:path w="12700" h="3810">
                <a:moveTo>
                  <a:pt x="12547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2" name="object 2052"/>
          <p:cNvSpPr/>
          <p:nvPr/>
        </p:nvSpPr>
        <p:spPr>
          <a:xfrm>
            <a:off x="10030019" y="3283300"/>
            <a:ext cx="15240" cy="12065"/>
          </a:xfrm>
          <a:custGeom>
            <a:avLst/>
            <a:gdLst/>
            <a:ahLst/>
            <a:cxnLst/>
            <a:rect l="l" t="t" r="r" b="b"/>
            <a:pathLst>
              <a:path w="15240" h="12064">
                <a:moveTo>
                  <a:pt x="0" y="0"/>
                </a:moveTo>
                <a:lnTo>
                  <a:pt x="355" y="584"/>
                </a:lnTo>
                <a:lnTo>
                  <a:pt x="1435" y="1117"/>
                </a:lnTo>
                <a:lnTo>
                  <a:pt x="2006" y="1689"/>
                </a:lnTo>
                <a:lnTo>
                  <a:pt x="3009" y="2260"/>
                </a:lnTo>
                <a:lnTo>
                  <a:pt x="2895" y="3721"/>
                </a:lnTo>
                <a:lnTo>
                  <a:pt x="3314" y="4673"/>
                </a:lnTo>
                <a:lnTo>
                  <a:pt x="4102" y="5460"/>
                </a:lnTo>
                <a:lnTo>
                  <a:pt x="5194" y="6007"/>
                </a:lnTo>
                <a:lnTo>
                  <a:pt x="5702" y="7035"/>
                </a:lnTo>
                <a:lnTo>
                  <a:pt x="8204" y="6616"/>
                </a:lnTo>
                <a:lnTo>
                  <a:pt x="8153" y="7226"/>
                </a:lnTo>
                <a:lnTo>
                  <a:pt x="9410" y="8902"/>
                </a:lnTo>
                <a:lnTo>
                  <a:pt x="9486" y="9613"/>
                </a:lnTo>
                <a:lnTo>
                  <a:pt x="9423" y="10299"/>
                </a:lnTo>
                <a:lnTo>
                  <a:pt x="9944" y="10756"/>
                </a:lnTo>
                <a:lnTo>
                  <a:pt x="10134" y="11950"/>
                </a:lnTo>
                <a:lnTo>
                  <a:pt x="10274" y="9829"/>
                </a:lnTo>
                <a:lnTo>
                  <a:pt x="10845" y="9982"/>
                </a:lnTo>
                <a:lnTo>
                  <a:pt x="12090" y="10464"/>
                </a:lnTo>
                <a:lnTo>
                  <a:pt x="11950" y="10642"/>
                </a:lnTo>
                <a:lnTo>
                  <a:pt x="12954" y="9715"/>
                </a:lnTo>
                <a:lnTo>
                  <a:pt x="13868" y="9232"/>
                </a:lnTo>
                <a:lnTo>
                  <a:pt x="14287" y="8432"/>
                </a:lnTo>
                <a:lnTo>
                  <a:pt x="14185" y="7353"/>
                </a:lnTo>
                <a:lnTo>
                  <a:pt x="14795" y="6007"/>
                </a:lnTo>
                <a:lnTo>
                  <a:pt x="13042" y="5956"/>
                </a:lnTo>
                <a:lnTo>
                  <a:pt x="12001" y="6515"/>
                </a:lnTo>
                <a:lnTo>
                  <a:pt x="9867" y="6908"/>
                </a:lnTo>
                <a:lnTo>
                  <a:pt x="7543" y="5549"/>
                </a:lnTo>
                <a:lnTo>
                  <a:pt x="5981" y="4444"/>
                </a:lnTo>
                <a:lnTo>
                  <a:pt x="5283" y="4343"/>
                </a:lnTo>
                <a:lnTo>
                  <a:pt x="5054" y="3517"/>
                </a:lnTo>
                <a:lnTo>
                  <a:pt x="4457" y="2578"/>
                </a:lnTo>
                <a:lnTo>
                  <a:pt x="3365" y="2273"/>
                </a:lnTo>
                <a:lnTo>
                  <a:pt x="3111" y="1854"/>
                </a:lnTo>
                <a:lnTo>
                  <a:pt x="2184" y="1181"/>
                </a:lnTo>
                <a:lnTo>
                  <a:pt x="1054" y="88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3" name="object 2053"/>
          <p:cNvSpPr/>
          <p:nvPr/>
        </p:nvSpPr>
        <p:spPr>
          <a:xfrm>
            <a:off x="10136778" y="417166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028" y="0"/>
                </a:moveTo>
                <a:lnTo>
                  <a:pt x="888" y="254"/>
                </a:lnTo>
                <a:lnTo>
                  <a:pt x="495" y="165"/>
                </a:lnTo>
                <a:lnTo>
                  <a:pt x="0" y="609"/>
                </a:lnTo>
                <a:lnTo>
                  <a:pt x="533" y="431"/>
                </a:lnTo>
                <a:lnTo>
                  <a:pt x="419" y="647"/>
                </a:lnTo>
                <a:lnTo>
                  <a:pt x="165" y="647"/>
                </a:lnTo>
                <a:lnTo>
                  <a:pt x="88" y="876"/>
                </a:lnTo>
                <a:lnTo>
                  <a:pt x="0" y="1117"/>
                </a:lnTo>
                <a:lnTo>
                  <a:pt x="469" y="1358"/>
                </a:lnTo>
                <a:lnTo>
                  <a:pt x="558" y="1079"/>
                </a:lnTo>
                <a:lnTo>
                  <a:pt x="685" y="723"/>
                </a:lnTo>
                <a:lnTo>
                  <a:pt x="1422" y="1003"/>
                </a:lnTo>
                <a:lnTo>
                  <a:pt x="1371" y="533"/>
                </a:lnTo>
                <a:lnTo>
                  <a:pt x="1181" y="393"/>
                </a:lnTo>
                <a:lnTo>
                  <a:pt x="1384" y="101"/>
                </a:lnTo>
                <a:lnTo>
                  <a:pt x="1155" y="50"/>
                </a:lnTo>
                <a:lnTo>
                  <a:pt x="1244" y="279"/>
                </a:lnTo>
                <a:lnTo>
                  <a:pt x="102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4" name="object 2054"/>
          <p:cNvSpPr/>
          <p:nvPr/>
        </p:nvSpPr>
        <p:spPr>
          <a:xfrm>
            <a:off x="9806214" y="425595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8" y="0"/>
                </a:moveTo>
                <a:lnTo>
                  <a:pt x="304" y="38"/>
                </a:lnTo>
                <a:lnTo>
                  <a:pt x="101" y="139"/>
                </a:lnTo>
                <a:lnTo>
                  <a:pt x="0" y="292"/>
                </a:lnTo>
                <a:lnTo>
                  <a:pt x="241" y="228"/>
                </a:lnTo>
                <a:lnTo>
                  <a:pt x="50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5" name="object 2055"/>
          <p:cNvSpPr/>
          <p:nvPr/>
        </p:nvSpPr>
        <p:spPr>
          <a:xfrm>
            <a:off x="9871405" y="3268344"/>
            <a:ext cx="24130" cy="19050"/>
          </a:xfrm>
          <a:custGeom>
            <a:avLst/>
            <a:gdLst/>
            <a:ahLst/>
            <a:cxnLst/>
            <a:rect l="l" t="t" r="r" b="b"/>
            <a:pathLst>
              <a:path w="24129" h="19050">
                <a:moveTo>
                  <a:pt x="1689" y="215"/>
                </a:moveTo>
                <a:lnTo>
                  <a:pt x="520" y="215"/>
                </a:lnTo>
                <a:lnTo>
                  <a:pt x="673" y="0"/>
                </a:lnTo>
                <a:lnTo>
                  <a:pt x="0" y="38"/>
                </a:lnTo>
                <a:lnTo>
                  <a:pt x="800" y="520"/>
                </a:lnTo>
                <a:lnTo>
                  <a:pt x="1206" y="406"/>
                </a:lnTo>
                <a:lnTo>
                  <a:pt x="1689" y="215"/>
                </a:lnTo>
                <a:close/>
              </a:path>
              <a:path w="24129" h="19050">
                <a:moveTo>
                  <a:pt x="8077" y="7912"/>
                </a:moveTo>
                <a:lnTo>
                  <a:pt x="7962" y="7772"/>
                </a:lnTo>
                <a:lnTo>
                  <a:pt x="7835" y="7988"/>
                </a:lnTo>
                <a:lnTo>
                  <a:pt x="8026" y="7962"/>
                </a:lnTo>
                <a:close/>
              </a:path>
              <a:path w="24129" h="19050">
                <a:moveTo>
                  <a:pt x="23850" y="18173"/>
                </a:moveTo>
                <a:lnTo>
                  <a:pt x="23431" y="17449"/>
                </a:lnTo>
                <a:lnTo>
                  <a:pt x="23228" y="17221"/>
                </a:lnTo>
                <a:lnTo>
                  <a:pt x="23355" y="17691"/>
                </a:lnTo>
                <a:lnTo>
                  <a:pt x="23672" y="18161"/>
                </a:lnTo>
                <a:lnTo>
                  <a:pt x="23850" y="18554"/>
                </a:lnTo>
                <a:lnTo>
                  <a:pt x="23850" y="1817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6" name="object 2056"/>
          <p:cNvSpPr/>
          <p:nvPr/>
        </p:nvSpPr>
        <p:spPr>
          <a:xfrm>
            <a:off x="9818547" y="3257016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76" y="38"/>
                </a:moveTo>
                <a:lnTo>
                  <a:pt x="0" y="165"/>
                </a:lnTo>
                <a:lnTo>
                  <a:pt x="76" y="38"/>
                </a:lnTo>
                <a:close/>
              </a:path>
              <a:path w="4445" h="3810">
                <a:moveTo>
                  <a:pt x="4279" y="3708"/>
                </a:moveTo>
                <a:lnTo>
                  <a:pt x="3937" y="2286"/>
                </a:lnTo>
                <a:lnTo>
                  <a:pt x="4267" y="2616"/>
                </a:lnTo>
                <a:lnTo>
                  <a:pt x="3644" y="1485"/>
                </a:lnTo>
                <a:lnTo>
                  <a:pt x="3911" y="2997"/>
                </a:lnTo>
                <a:lnTo>
                  <a:pt x="3771" y="3657"/>
                </a:lnTo>
                <a:lnTo>
                  <a:pt x="4279" y="370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7" name="object 2057"/>
          <p:cNvSpPr/>
          <p:nvPr/>
        </p:nvSpPr>
        <p:spPr>
          <a:xfrm>
            <a:off x="9768433" y="3250513"/>
            <a:ext cx="50800" cy="16510"/>
          </a:xfrm>
          <a:custGeom>
            <a:avLst/>
            <a:gdLst/>
            <a:ahLst/>
            <a:cxnLst/>
            <a:rect l="l" t="t" r="r" b="b"/>
            <a:pathLst>
              <a:path w="50800" h="16510">
                <a:moveTo>
                  <a:pt x="215" y="15709"/>
                </a:moveTo>
                <a:lnTo>
                  <a:pt x="0" y="15951"/>
                </a:lnTo>
                <a:lnTo>
                  <a:pt x="215" y="15709"/>
                </a:lnTo>
                <a:close/>
              </a:path>
              <a:path w="50800" h="16510">
                <a:moveTo>
                  <a:pt x="35064" y="850"/>
                </a:moveTo>
                <a:lnTo>
                  <a:pt x="33096" y="825"/>
                </a:lnTo>
                <a:lnTo>
                  <a:pt x="33578" y="2260"/>
                </a:lnTo>
                <a:lnTo>
                  <a:pt x="33997" y="1104"/>
                </a:lnTo>
                <a:lnTo>
                  <a:pt x="33705" y="2997"/>
                </a:lnTo>
                <a:lnTo>
                  <a:pt x="34899" y="1104"/>
                </a:lnTo>
                <a:lnTo>
                  <a:pt x="35064" y="850"/>
                </a:lnTo>
                <a:close/>
              </a:path>
              <a:path w="50800" h="16510">
                <a:moveTo>
                  <a:pt x="36106" y="863"/>
                </a:moveTo>
                <a:lnTo>
                  <a:pt x="35623" y="0"/>
                </a:lnTo>
                <a:lnTo>
                  <a:pt x="35064" y="850"/>
                </a:lnTo>
                <a:lnTo>
                  <a:pt x="36106" y="863"/>
                </a:lnTo>
                <a:close/>
              </a:path>
              <a:path w="50800" h="16510">
                <a:moveTo>
                  <a:pt x="36639" y="1841"/>
                </a:moveTo>
                <a:lnTo>
                  <a:pt x="36360" y="2070"/>
                </a:lnTo>
                <a:lnTo>
                  <a:pt x="36639" y="1841"/>
                </a:lnTo>
                <a:close/>
              </a:path>
              <a:path w="50800" h="16510">
                <a:moveTo>
                  <a:pt x="39484" y="1714"/>
                </a:moveTo>
                <a:lnTo>
                  <a:pt x="39420" y="1397"/>
                </a:lnTo>
                <a:lnTo>
                  <a:pt x="39179" y="1333"/>
                </a:lnTo>
                <a:lnTo>
                  <a:pt x="37452" y="1422"/>
                </a:lnTo>
                <a:lnTo>
                  <a:pt x="38481" y="1435"/>
                </a:lnTo>
                <a:lnTo>
                  <a:pt x="39484" y="1714"/>
                </a:lnTo>
                <a:close/>
              </a:path>
              <a:path w="50800" h="16510">
                <a:moveTo>
                  <a:pt x="40297" y="1219"/>
                </a:moveTo>
                <a:lnTo>
                  <a:pt x="40259" y="1092"/>
                </a:lnTo>
                <a:lnTo>
                  <a:pt x="40297" y="1219"/>
                </a:lnTo>
                <a:close/>
              </a:path>
              <a:path w="50800" h="16510">
                <a:moveTo>
                  <a:pt x="40551" y="927"/>
                </a:moveTo>
                <a:lnTo>
                  <a:pt x="36106" y="863"/>
                </a:lnTo>
                <a:lnTo>
                  <a:pt x="36588" y="1752"/>
                </a:lnTo>
                <a:lnTo>
                  <a:pt x="36703" y="1600"/>
                </a:lnTo>
                <a:lnTo>
                  <a:pt x="36550" y="1295"/>
                </a:lnTo>
                <a:lnTo>
                  <a:pt x="37236" y="1447"/>
                </a:lnTo>
                <a:lnTo>
                  <a:pt x="37363" y="1295"/>
                </a:lnTo>
                <a:lnTo>
                  <a:pt x="37299" y="1460"/>
                </a:lnTo>
                <a:lnTo>
                  <a:pt x="37426" y="1295"/>
                </a:lnTo>
                <a:lnTo>
                  <a:pt x="37376" y="1435"/>
                </a:lnTo>
                <a:lnTo>
                  <a:pt x="37998" y="1155"/>
                </a:lnTo>
                <a:lnTo>
                  <a:pt x="38773" y="1168"/>
                </a:lnTo>
                <a:lnTo>
                  <a:pt x="38963" y="1143"/>
                </a:lnTo>
                <a:lnTo>
                  <a:pt x="40551" y="927"/>
                </a:lnTo>
                <a:close/>
              </a:path>
              <a:path w="50800" h="16510">
                <a:moveTo>
                  <a:pt x="43637" y="2997"/>
                </a:moveTo>
                <a:lnTo>
                  <a:pt x="43421" y="2971"/>
                </a:lnTo>
                <a:lnTo>
                  <a:pt x="43243" y="3352"/>
                </a:lnTo>
                <a:lnTo>
                  <a:pt x="42773" y="4013"/>
                </a:lnTo>
                <a:lnTo>
                  <a:pt x="43637" y="2997"/>
                </a:lnTo>
                <a:close/>
              </a:path>
              <a:path w="50800" h="16510">
                <a:moveTo>
                  <a:pt x="43751" y="2184"/>
                </a:moveTo>
                <a:lnTo>
                  <a:pt x="43053" y="1841"/>
                </a:lnTo>
                <a:lnTo>
                  <a:pt x="42811" y="1727"/>
                </a:lnTo>
                <a:lnTo>
                  <a:pt x="42303" y="1447"/>
                </a:lnTo>
                <a:lnTo>
                  <a:pt x="42291" y="1612"/>
                </a:lnTo>
                <a:lnTo>
                  <a:pt x="41846" y="1727"/>
                </a:lnTo>
                <a:lnTo>
                  <a:pt x="41897" y="1485"/>
                </a:lnTo>
                <a:lnTo>
                  <a:pt x="41706" y="1663"/>
                </a:lnTo>
                <a:lnTo>
                  <a:pt x="39497" y="1841"/>
                </a:lnTo>
                <a:lnTo>
                  <a:pt x="37731" y="1600"/>
                </a:lnTo>
                <a:lnTo>
                  <a:pt x="37363" y="1460"/>
                </a:lnTo>
                <a:lnTo>
                  <a:pt x="37236" y="1447"/>
                </a:lnTo>
                <a:lnTo>
                  <a:pt x="36944" y="1778"/>
                </a:lnTo>
                <a:lnTo>
                  <a:pt x="36741" y="2019"/>
                </a:lnTo>
                <a:lnTo>
                  <a:pt x="36918" y="2362"/>
                </a:lnTo>
                <a:lnTo>
                  <a:pt x="37515" y="4013"/>
                </a:lnTo>
                <a:lnTo>
                  <a:pt x="37401" y="3314"/>
                </a:lnTo>
                <a:lnTo>
                  <a:pt x="37287" y="3035"/>
                </a:lnTo>
                <a:lnTo>
                  <a:pt x="37553" y="2959"/>
                </a:lnTo>
                <a:lnTo>
                  <a:pt x="37934" y="3314"/>
                </a:lnTo>
                <a:lnTo>
                  <a:pt x="38125" y="2959"/>
                </a:lnTo>
                <a:lnTo>
                  <a:pt x="38277" y="2679"/>
                </a:lnTo>
                <a:lnTo>
                  <a:pt x="38887" y="2336"/>
                </a:lnTo>
                <a:lnTo>
                  <a:pt x="39598" y="2184"/>
                </a:lnTo>
                <a:lnTo>
                  <a:pt x="41008" y="2311"/>
                </a:lnTo>
                <a:lnTo>
                  <a:pt x="41897" y="2705"/>
                </a:lnTo>
                <a:lnTo>
                  <a:pt x="42125" y="3670"/>
                </a:lnTo>
                <a:lnTo>
                  <a:pt x="42176" y="4013"/>
                </a:lnTo>
                <a:lnTo>
                  <a:pt x="41986" y="4699"/>
                </a:lnTo>
                <a:lnTo>
                  <a:pt x="42316" y="3810"/>
                </a:lnTo>
                <a:lnTo>
                  <a:pt x="42557" y="3987"/>
                </a:lnTo>
                <a:lnTo>
                  <a:pt x="42557" y="3810"/>
                </a:lnTo>
                <a:lnTo>
                  <a:pt x="42214" y="3670"/>
                </a:lnTo>
                <a:lnTo>
                  <a:pt x="42125" y="3314"/>
                </a:lnTo>
                <a:lnTo>
                  <a:pt x="42202" y="2844"/>
                </a:lnTo>
                <a:lnTo>
                  <a:pt x="43421" y="2971"/>
                </a:lnTo>
                <a:lnTo>
                  <a:pt x="43472" y="2844"/>
                </a:lnTo>
                <a:lnTo>
                  <a:pt x="43751" y="2184"/>
                </a:lnTo>
                <a:close/>
              </a:path>
              <a:path w="50800" h="16510">
                <a:moveTo>
                  <a:pt x="44284" y="2451"/>
                </a:moveTo>
                <a:lnTo>
                  <a:pt x="44157" y="1727"/>
                </a:lnTo>
                <a:lnTo>
                  <a:pt x="43992" y="1663"/>
                </a:lnTo>
                <a:lnTo>
                  <a:pt x="43776" y="2197"/>
                </a:lnTo>
                <a:lnTo>
                  <a:pt x="44284" y="2451"/>
                </a:lnTo>
                <a:close/>
              </a:path>
              <a:path w="50800" h="16510">
                <a:moveTo>
                  <a:pt x="44297" y="1752"/>
                </a:moveTo>
                <a:lnTo>
                  <a:pt x="44119" y="1511"/>
                </a:lnTo>
                <a:lnTo>
                  <a:pt x="44196" y="1727"/>
                </a:lnTo>
                <a:close/>
              </a:path>
              <a:path w="50800" h="16510">
                <a:moveTo>
                  <a:pt x="45123" y="2019"/>
                </a:moveTo>
                <a:lnTo>
                  <a:pt x="44297" y="1752"/>
                </a:lnTo>
                <a:lnTo>
                  <a:pt x="44716" y="2362"/>
                </a:lnTo>
                <a:lnTo>
                  <a:pt x="45123" y="2019"/>
                </a:lnTo>
                <a:close/>
              </a:path>
              <a:path w="50800" h="16510">
                <a:moveTo>
                  <a:pt x="46443" y="2425"/>
                </a:moveTo>
                <a:lnTo>
                  <a:pt x="46177" y="2260"/>
                </a:lnTo>
                <a:lnTo>
                  <a:pt x="46050" y="2159"/>
                </a:lnTo>
                <a:lnTo>
                  <a:pt x="45783" y="1460"/>
                </a:lnTo>
                <a:lnTo>
                  <a:pt x="45123" y="2019"/>
                </a:lnTo>
                <a:lnTo>
                  <a:pt x="46380" y="2425"/>
                </a:lnTo>
                <a:close/>
              </a:path>
              <a:path w="50800" h="16510">
                <a:moveTo>
                  <a:pt x="50177" y="2438"/>
                </a:moveTo>
                <a:lnTo>
                  <a:pt x="48323" y="2425"/>
                </a:lnTo>
                <a:lnTo>
                  <a:pt x="48399" y="2159"/>
                </a:lnTo>
                <a:lnTo>
                  <a:pt x="47764" y="2463"/>
                </a:lnTo>
                <a:lnTo>
                  <a:pt x="47790" y="2336"/>
                </a:lnTo>
                <a:lnTo>
                  <a:pt x="47828" y="2159"/>
                </a:lnTo>
                <a:lnTo>
                  <a:pt x="47548" y="2336"/>
                </a:lnTo>
                <a:lnTo>
                  <a:pt x="47332" y="2159"/>
                </a:lnTo>
                <a:lnTo>
                  <a:pt x="46977" y="2070"/>
                </a:lnTo>
                <a:lnTo>
                  <a:pt x="46951" y="1790"/>
                </a:lnTo>
                <a:lnTo>
                  <a:pt x="46443" y="2425"/>
                </a:lnTo>
                <a:lnTo>
                  <a:pt x="47053" y="2641"/>
                </a:lnTo>
                <a:lnTo>
                  <a:pt x="48615" y="2946"/>
                </a:lnTo>
                <a:lnTo>
                  <a:pt x="50152" y="2870"/>
                </a:lnTo>
                <a:lnTo>
                  <a:pt x="50177" y="246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8" name="object 2058"/>
          <p:cNvSpPr/>
          <p:nvPr/>
        </p:nvSpPr>
        <p:spPr>
          <a:xfrm>
            <a:off x="9763989" y="3249828"/>
            <a:ext cx="137795" cy="48895"/>
          </a:xfrm>
          <a:custGeom>
            <a:avLst/>
            <a:gdLst/>
            <a:ahLst/>
            <a:cxnLst/>
            <a:rect l="l" t="t" r="r" b="b"/>
            <a:pathLst>
              <a:path w="137795" h="48895">
                <a:moveTo>
                  <a:pt x="1117" y="15875"/>
                </a:moveTo>
                <a:lnTo>
                  <a:pt x="0" y="19062"/>
                </a:lnTo>
                <a:lnTo>
                  <a:pt x="749" y="17614"/>
                </a:lnTo>
                <a:lnTo>
                  <a:pt x="889" y="17475"/>
                </a:lnTo>
                <a:lnTo>
                  <a:pt x="1104" y="17449"/>
                </a:lnTo>
                <a:lnTo>
                  <a:pt x="1117" y="15875"/>
                </a:lnTo>
                <a:close/>
              </a:path>
              <a:path w="137795" h="48895">
                <a:moveTo>
                  <a:pt x="1257" y="16662"/>
                </a:moveTo>
                <a:lnTo>
                  <a:pt x="1117" y="16967"/>
                </a:lnTo>
                <a:lnTo>
                  <a:pt x="1257" y="16662"/>
                </a:lnTo>
                <a:close/>
              </a:path>
              <a:path w="137795" h="48895">
                <a:moveTo>
                  <a:pt x="1346" y="16306"/>
                </a:moveTo>
                <a:lnTo>
                  <a:pt x="1257" y="16662"/>
                </a:lnTo>
                <a:lnTo>
                  <a:pt x="1346" y="16471"/>
                </a:lnTo>
                <a:lnTo>
                  <a:pt x="1346" y="16306"/>
                </a:lnTo>
                <a:close/>
              </a:path>
              <a:path w="137795" h="48895">
                <a:moveTo>
                  <a:pt x="1587" y="15671"/>
                </a:moveTo>
                <a:lnTo>
                  <a:pt x="1231" y="15722"/>
                </a:lnTo>
                <a:lnTo>
                  <a:pt x="1206" y="16040"/>
                </a:lnTo>
                <a:lnTo>
                  <a:pt x="1346" y="16306"/>
                </a:lnTo>
                <a:lnTo>
                  <a:pt x="1435" y="16002"/>
                </a:lnTo>
                <a:lnTo>
                  <a:pt x="1587" y="15671"/>
                </a:lnTo>
                <a:close/>
              </a:path>
              <a:path w="137795" h="48895">
                <a:moveTo>
                  <a:pt x="4419" y="15328"/>
                </a:moveTo>
                <a:lnTo>
                  <a:pt x="4343" y="15151"/>
                </a:lnTo>
                <a:lnTo>
                  <a:pt x="3695" y="15074"/>
                </a:lnTo>
                <a:lnTo>
                  <a:pt x="3733" y="15316"/>
                </a:lnTo>
                <a:lnTo>
                  <a:pt x="3924" y="15138"/>
                </a:lnTo>
                <a:lnTo>
                  <a:pt x="4229" y="15240"/>
                </a:lnTo>
                <a:lnTo>
                  <a:pt x="4419" y="15328"/>
                </a:lnTo>
                <a:close/>
              </a:path>
              <a:path w="137795" h="48895">
                <a:moveTo>
                  <a:pt x="31572" y="3162"/>
                </a:moveTo>
                <a:lnTo>
                  <a:pt x="31140" y="2806"/>
                </a:lnTo>
                <a:lnTo>
                  <a:pt x="27838" y="3276"/>
                </a:lnTo>
                <a:lnTo>
                  <a:pt x="27381" y="4229"/>
                </a:lnTo>
                <a:lnTo>
                  <a:pt x="27927" y="4089"/>
                </a:lnTo>
                <a:lnTo>
                  <a:pt x="28257" y="3835"/>
                </a:lnTo>
                <a:lnTo>
                  <a:pt x="28498" y="4165"/>
                </a:lnTo>
                <a:lnTo>
                  <a:pt x="28651" y="3835"/>
                </a:lnTo>
                <a:lnTo>
                  <a:pt x="28905" y="3263"/>
                </a:lnTo>
                <a:lnTo>
                  <a:pt x="30873" y="3048"/>
                </a:lnTo>
                <a:lnTo>
                  <a:pt x="31191" y="3467"/>
                </a:lnTo>
                <a:lnTo>
                  <a:pt x="31572" y="3162"/>
                </a:lnTo>
                <a:close/>
              </a:path>
              <a:path w="137795" h="48895">
                <a:moveTo>
                  <a:pt x="32308" y="3505"/>
                </a:moveTo>
                <a:lnTo>
                  <a:pt x="31711" y="3162"/>
                </a:lnTo>
                <a:lnTo>
                  <a:pt x="31915" y="3759"/>
                </a:lnTo>
                <a:lnTo>
                  <a:pt x="32308" y="3505"/>
                </a:lnTo>
                <a:close/>
              </a:path>
              <a:path w="137795" h="48895">
                <a:moveTo>
                  <a:pt x="40868" y="10769"/>
                </a:moveTo>
                <a:lnTo>
                  <a:pt x="40741" y="10807"/>
                </a:lnTo>
                <a:lnTo>
                  <a:pt x="40767" y="10934"/>
                </a:lnTo>
                <a:lnTo>
                  <a:pt x="40868" y="10769"/>
                </a:lnTo>
                <a:close/>
              </a:path>
              <a:path w="137795" h="48895">
                <a:moveTo>
                  <a:pt x="45389" y="1930"/>
                </a:moveTo>
                <a:lnTo>
                  <a:pt x="45186" y="1828"/>
                </a:lnTo>
                <a:lnTo>
                  <a:pt x="45364" y="1905"/>
                </a:lnTo>
                <a:close/>
              </a:path>
              <a:path w="137795" h="48895">
                <a:moveTo>
                  <a:pt x="46202" y="1854"/>
                </a:moveTo>
                <a:lnTo>
                  <a:pt x="45847" y="1917"/>
                </a:lnTo>
                <a:lnTo>
                  <a:pt x="45986" y="1981"/>
                </a:lnTo>
                <a:lnTo>
                  <a:pt x="46202" y="1981"/>
                </a:lnTo>
                <a:lnTo>
                  <a:pt x="46202" y="1854"/>
                </a:lnTo>
                <a:close/>
              </a:path>
              <a:path w="137795" h="48895">
                <a:moveTo>
                  <a:pt x="46824" y="1930"/>
                </a:moveTo>
                <a:lnTo>
                  <a:pt x="46367" y="1879"/>
                </a:lnTo>
                <a:lnTo>
                  <a:pt x="46507" y="1993"/>
                </a:lnTo>
                <a:lnTo>
                  <a:pt x="46824" y="1930"/>
                </a:lnTo>
                <a:close/>
              </a:path>
              <a:path w="137795" h="48895">
                <a:moveTo>
                  <a:pt x="47472" y="4330"/>
                </a:moveTo>
                <a:lnTo>
                  <a:pt x="46939" y="4559"/>
                </a:lnTo>
                <a:lnTo>
                  <a:pt x="47205" y="4572"/>
                </a:lnTo>
                <a:lnTo>
                  <a:pt x="47193" y="4419"/>
                </a:lnTo>
                <a:lnTo>
                  <a:pt x="47447" y="4457"/>
                </a:lnTo>
                <a:lnTo>
                  <a:pt x="47472" y="4330"/>
                </a:lnTo>
                <a:close/>
              </a:path>
              <a:path w="137795" h="48895">
                <a:moveTo>
                  <a:pt x="47561" y="1816"/>
                </a:moveTo>
                <a:lnTo>
                  <a:pt x="47536" y="1689"/>
                </a:lnTo>
                <a:lnTo>
                  <a:pt x="47231" y="1612"/>
                </a:lnTo>
                <a:lnTo>
                  <a:pt x="47396" y="1714"/>
                </a:lnTo>
                <a:lnTo>
                  <a:pt x="47561" y="1816"/>
                </a:lnTo>
                <a:close/>
              </a:path>
              <a:path w="137795" h="48895">
                <a:moveTo>
                  <a:pt x="47840" y="1638"/>
                </a:moveTo>
                <a:lnTo>
                  <a:pt x="47815" y="1447"/>
                </a:lnTo>
                <a:lnTo>
                  <a:pt x="47764" y="1651"/>
                </a:lnTo>
                <a:lnTo>
                  <a:pt x="47586" y="1651"/>
                </a:lnTo>
                <a:lnTo>
                  <a:pt x="47726" y="1562"/>
                </a:lnTo>
                <a:lnTo>
                  <a:pt x="47523" y="1587"/>
                </a:lnTo>
                <a:lnTo>
                  <a:pt x="47612" y="1739"/>
                </a:lnTo>
                <a:lnTo>
                  <a:pt x="47777" y="1727"/>
                </a:lnTo>
                <a:close/>
              </a:path>
              <a:path w="137795" h="48895">
                <a:moveTo>
                  <a:pt x="48869" y="12115"/>
                </a:moveTo>
                <a:lnTo>
                  <a:pt x="48412" y="12268"/>
                </a:lnTo>
                <a:lnTo>
                  <a:pt x="47586" y="12242"/>
                </a:lnTo>
                <a:lnTo>
                  <a:pt x="47383" y="12611"/>
                </a:lnTo>
                <a:lnTo>
                  <a:pt x="47853" y="12319"/>
                </a:lnTo>
                <a:lnTo>
                  <a:pt x="48704" y="12306"/>
                </a:lnTo>
                <a:lnTo>
                  <a:pt x="48869" y="12115"/>
                </a:lnTo>
                <a:close/>
              </a:path>
              <a:path w="137795" h="48895">
                <a:moveTo>
                  <a:pt x="49199" y="1308"/>
                </a:moveTo>
                <a:lnTo>
                  <a:pt x="48996" y="850"/>
                </a:lnTo>
                <a:lnTo>
                  <a:pt x="48945" y="1231"/>
                </a:lnTo>
                <a:lnTo>
                  <a:pt x="49199" y="1308"/>
                </a:lnTo>
                <a:close/>
              </a:path>
              <a:path w="137795" h="48895">
                <a:moveTo>
                  <a:pt x="49555" y="1422"/>
                </a:moveTo>
                <a:lnTo>
                  <a:pt x="49453" y="1117"/>
                </a:lnTo>
                <a:lnTo>
                  <a:pt x="49479" y="1346"/>
                </a:lnTo>
                <a:lnTo>
                  <a:pt x="49187" y="1587"/>
                </a:lnTo>
                <a:lnTo>
                  <a:pt x="49555" y="1422"/>
                </a:lnTo>
                <a:close/>
              </a:path>
              <a:path w="137795" h="48895">
                <a:moveTo>
                  <a:pt x="49847" y="660"/>
                </a:moveTo>
                <a:lnTo>
                  <a:pt x="49733" y="800"/>
                </a:lnTo>
                <a:lnTo>
                  <a:pt x="49606" y="1155"/>
                </a:lnTo>
                <a:lnTo>
                  <a:pt x="49631" y="1282"/>
                </a:lnTo>
                <a:lnTo>
                  <a:pt x="49682" y="1155"/>
                </a:lnTo>
                <a:lnTo>
                  <a:pt x="49847" y="660"/>
                </a:lnTo>
                <a:close/>
              </a:path>
              <a:path w="137795" h="48895">
                <a:moveTo>
                  <a:pt x="50863" y="749"/>
                </a:moveTo>
                <a:lnTo>
                  <a:pt x="50711" y="736"/>
                </a:lnTo>
                <a:lnTo>
                  <a:pt x="50838" y="812"/>
                </a:lnTo>
                <a:close/>
              </a:path>
              <a:path w="137795" h="48895">
                <a:moveTo>
                  <a:pt x="52463" y="622"/>
                </a:moveTo>
                <a:lnTo>
                  <a:pt x="51854" y="584"/>
                </a:lnTo>
                <a:lnTo>
                  <a:pt x="51689" y="596"/>
                </a:lnTo>
                <a:lnTo>
                  <a:pt x="52463" y="622"/>
                </a:lnTo>
                <a:close/>
              </a:path>
              <a:path w="137795" h="48895">
                <a:moveTo>
                  <a:pt x="52971" y="850"/>
                </a:moveTo>
                <a:lnTo>
                  <a:pt x="52806" y="635"/>
                </a:lnTo>
                <a:lnTo>
                  <a:pt x="52463" y="622"/>
                </a:lnTo>
                <a:lnTo>
                  <a:pt x="52412" y="850"/>
                </a:lnTo>
                <a:lnTo>
                  <a:pt x="52971" y="850"/>
                </a:lnTo>
                <a:close/>
              </a:path>
              <a:path w="137795" h="48895">
                <a:moveTo>
                  <a:pt x="54851" y="7010"/>
                </a:moveTo>
                <a:lnTo>
                  <a:pt x="54648" y="7150"/>
                </a:lnTo>
                <a:lnTo>
                  <a:pt x="54851" y="7010"/>
                </a:lnTo>
                <a:close/>
              </a:path>
              <a:path w="137795" h="48895">
                <a:moveTo>
                  <a:pt x="54914" y="6680"/>
                </a:moveTo>
                <a:lnTo>
                  <a:pt x="54902" y="6832"/>
                </a:lnTo>
                <a:lnTo>
                  <a:pt x="54914" y="6680"/>
                </a:lnTo>
                <a:close/>
              </a:path>
              <a:path w="137795" h="48895">
                <a:moveTo>
                  <a:pt x="55194" y="6565"/>
                </a:moveTo>
                <a:lnTo>
                  <a:pt x="55041" y="6553"/>
                </a:lnTo>
                <a:lnTo>
                  <a:pt x="55168" y="6629"/>
                </a:lnTo>
                <a:close/>
              </a:path>
              <a:path w="137795" h="48895">
                <a:moveTo>
                  <a:pt x="56870" y="1206"/>
                </a:moveTo>
                <a:lnTo>
                  <a:pt x="54787" y="533"/>
                </a:lnTo>
                <a:lnTo>
                  <a:pt x="54597" y="469"/>
                </a:lnTo>
                <a:lnTo>
                  <a:pt x="54000" y="279"/>
                </a:lnTo>
                <a:lnTo>
                  <a:pt x="53136" y="0"/>
                </a:lnTo>
                <a:lnTo>
                  <a:pt x="48094" y="177"/>
                </a:lnTo>
                <a:lnTo>
                  <a:pt x="44475" y="1612"/>
                </a:lnTo>
                <a:lnTo>
                  <a:pt x="44018" y="2070"/>
                </a:lnTo>
                <a:lnTo>
                  <a:pt x="44589" y="1892"/>
                </a:lnTo>
                <a:lnTo>
                  <a:pt x="44538" y="1651"/>
                </a:lnTo>
                <a:lnTo>
                  <a:pt x="44932" y="1739"/>
                </a:lnTo>
                <a:lnTo>
                  <a:pt x="45008" y="1422"/>
                </a:lnTo>
                <a:lnTo>
                  <a:pt x="45300" y="1549"/>
                </a:lnTo>
                <a:lnTo>
                  <a:pt x="45478" y="1422"/>
                </a:lnTo>
                <a:lnTo>
                  <a:pt x="46507" y="990"/>
                </a:lnTo>
                <a:lnTo>
                  <a:pt x="46151" y="1612"/>
                </a:lnTo>
                <a:lnTo>
                  <a:pt x="46431" y="1282"/>
                </a:lnTo>
                <a:lnTo>
                  <a:pt x="46545" y="1600"/>
                </a:lnTo>
                <a:lnTo>
                  <a:pt x="46634" y="1282"/>
                </a:lnTo>
                <a:lnTo>
                  <a:pt x="46609" y="1041"/>
                </a:lnTo>
                <a:lnTo>
                  <a:pt x="47028" y="1358"/>
                </a:lnTo>
                <a:lnTo>
                  <a:pt x="47396" y="1308"/>
                </a:lnTo>
                <a:lnTo>
                  <a:pt x="47510" y="1041"/>
                </a:lnTo>
                <a:lnTo>
                  <a:pt x="47523" y="736"/>
                </a:lnTo>
                <a:lnTo>
                  <a:pt x="47586" y="1308"/>
                </a:lnTo>
                <a:lnTo>
                  <a:pt x="47739" y="1130"/>
                </a:lnTo>
                <a:lnTo>
                  <a:pt x="47917" y="1193"/>
                </a:lnTo>
                <a:lnTo>
                  <a:pt x="47929" y="876"/>
                </a:lnTo>
                <a:lnTo>
                  <a:pt x="48234" y="889"/>
                </a:lnTo>
                <a:lnTo>
                  <a:pt x="48310" y="1549"/>
                </a:lnTo>
                <a:lnTo>
                  <a:pt x="48463" y="876"/>
                </a:lnTo>
                <a:lnTo>
                  <a:pt x="48602" y="800"/>
                </a:lnTo>
                <a:lnTo>
                  <a:pt x="48704" y="1308"/>
                </a:lnTo>
                <a:lnTo>
                  <a:pt x="48869" y="1346"/>
                </a:lnTo>
                <a:lnTo>
                  <a:pt x="48717" y="800"/>
                </a:lnTo>
                <a:lnTo>
                  <a:pt x="48996" y="850"/>
                </a:lnTo>
                <a:lnTo>
                  <a:pt x="48895" y="635"/>
                </a:lnTo>
                <a:lnTo>
                  <a:pt x="49301" y="660"/>
                </a:lnTo>
                <a:lnTo>
                  <a:pt x="49339" y="850"/>
                </a:lnTo>
                <a:lnTo>
                  <a:pt x="49542" y="1079"/>
                </a:lnTo>
                <a:lnTo>
                  <a:pt x="49669" y="635"/>
                </a:lnTo>
                <a:lnTo>
                  <a:pt x="49923" y="419"/>
                </a:lnTo>
                <a:lnTo>
                  <a:pt x="49847" y="660"/>
                </a:lnTo>
                <a:lnTo>
                  <a:pt x="50038" y="419"/>
                </a:lnTo>
                <a:lnTo>
                  <a:pt x="50152" y="279"/>
                </a:lnTo>
                <a:lnTo>
                  <a:pt x="49923" y="939"/>
                </a:lnTo>
                <a:lnTo>
                  <a:pt x="50774" y="469"/>
                </a:lnTo>
                <a:lnTo>
                  <a:pt x="51422" y="571"/>
                </a:lnTo>
                <a:lnTo>
                  <a:pt x="51854" y="584"/>
                </a:lnTo>
                <a:lnTo>
                  <a:pt x="53924" y="533"/>
                </a:lnTo>
                <a:lnTo>
                  <a:pt x="53568" y="774"/>
                </a:lnTo>
                <a:lnTo>
                  <a:pt x="54648" y="800"/>
                </a:lnTo>
                <a:lnTo>
                  <a:pt x="55867" y="1193"/>
                </a:lnTo>
                <a:lnTo>
                  <a:pt x="56870" y="1206"/>
                </a:lnTo>
                <a:close/>
              </a:path>
              <a:path w="137795" h="48895">
                <a:moveTo>
                  <a:pt x="58356" y="1803"/>
                </a:moveTo>
                <a:lnTo>
                  <a:pt x="58013" y="1562"/>
                </a:lnTo>
                <a:lnTo>
                  <a:pt x="57619" y="1270"/>
                </a:lnTo>
                <a:lnTo>
                  <a:pt x="57137" y="1219"/>
                </a:lnTo>
                <a:lnTo>
                  <a:pt x="56972" y="1206"/>
                </a:lnTo>
                <a:lnTo>
                  <a:pt x="57416" y="1371"/>
                </a:lnTo>
                <a:lnTo>
                  <a:pt x="57899" y="1574"/>
                </a:lnTo>
                <a:lnTo>
                  <a:pt x="58356" y="1803"/>
                </a:lnTo>
                <a:close/>
              </a:path>
              <a:path w="137795" h="48895">
                <a:moveTo>
                  <a:pt x="59791" y="2260"/>
                </a:moveTo>
                <a:lnTo>
                  <a:pt x="58940" y="2070"/>
                </a:lnTo>
                <a:lnTo>
                  <a:pt x="58762" y="1968"/>
                </a:lnTo>
                <a:lnTo>
                  <a:pt x="58547" y="1892"/>
                </a:lnTo>
                <a:lnTo>
                  <a:pt x="58356" y="1803"/>
                </a:lnTo>
                <a:lnTo>
                  <a:pt x="58508" y="1905"/>
                </a:lnTo>
                <a:lnTo>
                  <a:pt x="58661" y="1993"/>
                </a:lnTo>
                <a:lnTo>
                  <a:pt x="58801" y="2044"/>
                </a:lnTo>
                <a:lnTo>
                  <a:pt x="59397" y="2374"/>
                </a:lnTo>
                <a:lnTo>
                  <a:pt x="59791" y="2260"/>
                </a:lnTo>
                <a:close/>
              </a:path>
              <a:path w="137795" h="48895">
                <a:moveTo>
                  <a:pt x="60845" y="2336"/>
                </a:moveTo>
                <a:lnTo>
                  <a:pt x="60693" y="2349"/>
                </a:lnTo>
                <a:lnTo>
                  <a:pt x="60375" y="2400"/>
                </a:lnTo>
                <a:lnTo>
                  <a:pt x="60540" y="2692"/>
                </a:lnTo>
                <a:lnTo>
                  <a:pt x="60769" y="2717"/>
                </a:lnTo>
                <a:lnTo>
                  <a:pt x="60845" y="2336"/>
                </a:lnTo>
                <a:close/>
              </a:path>
              <a:path w="137795" h="48895">
                <a:moveTo>
                  <a:pt x="62674" y="2171"/>
                </a:moveTo>
                <a:lnTo>
                  <a:pt x="62141" y="2171"/>
                </a:lnTo>
                <a:lnTo>
                  <a:pt x="61607" y="2159"/>
                </a:lnTo>
                <a:lnTo>
                  <a:pt x="61074" y="2171"/>
                </a:lnTo>
                <a:lnTo>
                  <a:pt x="61188" y="2374"/>
                </a:lnTo>
                <a:lnTo>
                  <a:pt x="61493" y="2209"/>
                </a:lnTo>
                <a:lnTo>
                  <a:pt x="62115" y="2336"/>
                </a:lnTo>
                <a:lnTo>
                  <a:pt x="62141" y="2590"/>
                </a:lnTo>
                <a:lnTo>
                  <a:pt x="62217" y="2362"/>
                </a:lnTo>
                <a:lnTo>
                  <a:pt x="62407" y="2235"/>
                </a:lnTo>
                <a:lnTo>
                  <a:pt x="62674" y="2171"/>
                </a:lnTo>
                <a:close/>
              </a:path>
              <a:path w="137795" h="48895">
                <a:moveTo>
                  <a:pt x="64528" y="2222"/>
                </a:moveTo>
                <a:lnTo>
                  <a:pt x="63893" y="2120"/>
                </a:lnTo>
                <a:lnTo>
                  <a:pt x="63157" y="2044"/>
                </a:lnTo>
                <a:lnTo>
                  <a:pt x="62674" y="2171"/>
                </a:lnTo>
                <a:lnTo>
                  <a:pt x="63284" y="2171"/>
                </a:lnTo>
                <a:lnTo>
                  <a:pt x="64528" y="2222"/>
                </a:lnTo>
                <a:close/>
              </a:path>
              <a:path w="137795" h="48895">
                <a:moveTo>
                  <a:pt x="65608" y="2362"/>
                </a:moveTo>
                <a:lnTo>
                  <a:pt x="64528" y="2222"/>
                </a:lnTo>
                <a:lnTo>
                  <a:pt x="65379" y="2374"/>
                </a:lnTo>
                <a:lnTo>
                  <a:pt x="65608" y="2362"/>
                </a:lnTo>
                <a:close/>
              </a:path>
              <a:path w="137795" h="48895">
                <a:moveTo>
                  <a:pt x="66090" y="2413"/>
                </a:moveTo>
                <a:lnTo>
                  <a:pt x="65608" y="2362"/>
                </a:lnTo>
                <a:lnTo>
                  <a:pt x="66090" y="2413"/>
                </a:lnTo>
                <a:close/>
              </a:path>
              <a:path w="137795" h="48895">
                <a:moveTo>
                  <a:pt x="67017" y="2540"/>
                </a:moveTo>
                <a:lnTo>
                  <a:pt x="66090" y="2413"/>
                </a:lnTo>
                <a:lnTo>
                  <a:pt x="66128" y="2540"/>
                </a:lnTo>
                <a:lnTo>
                  <a:pt x="66255" y="2717"/>
                </a:lnTo>
                <a:lnTo>
                  <a:pt x="66433" y="2806"/>
                </a:lnTo>
                <a:lnTo>
                  <a:pt x="67017" y="2540"/>
                </a:lnTo>
                <a:close/>
              </a:path>
              <a:path w="137795" h="48895">
                <a:moveTo>
                  <a:pt x="67754" y="2628"/>
                </a:moveTo>
                <a:lnTo>
                  <a:pt x="67081" y="2540"/>
                </a:lnTo>
                <a:lnTo>
                  <a:pt x="67132" y="2895"/>
                </a:lnTo>
                <a:lnTo>
                  <a:pt x="67475" y="2870"/>
                </a:lnTo>
                <a:lnTo>
                  <a:pt x="67754" y="2628"/>
                </a:lnTo>
                <a:close/>
              </a:path>
              <a:path w="137795" h="48895">
                <a:moveTo>
                  <a:pt x="68338" y="2705"/>
                </a:moveTo>
                <a:lnTo>
                  <a:pt x="68122" y="2311"/>
                </a:lnTo>
                <a:lnTo>
                  <a:pt x="67754" y="2628"/>
                </a:lnTo>
                <a:lnTo>
                  <a:pt x="68338" y="2705"/>
                </a:lnTo>
                <a:close/>
              </a:path>
              <a:path w="137795" h="48895">
                <a:moveTo>
                  <a:pt x="76733" y="5105"/>
                </a:moveTo>
                <a:lnTo>
                  <a:pt x="76504" y="5130"/>
                </a:lnTo>
                <a:lnTo>
                  <a:pt x="76555" y="5283"/>
                </a:lnTo>
                <a:lnTo>
                  <a:pt x="76720" y="5359"/>
                </a:lnTo>
                <a:lnTo>
                  <a:pt x="76733" y="5105"/>
                </a:lnTo>
                <a:close/>
              </a:path>
              <a:path w="137795" h="48895">
                <a:moveTo>
                  <a:pt x="77762" y="4533"/>
                </a:moveTo>
                <a:lnTo>
                  <a:pt x="72059" y="3162"/>
                </a:lnTo>
                <a:lnTo>
                  <a:pt x="68351" y="2717"/>
                </a:lnTo>
                <a:lnTo>
                  <a:pt x="73025" y="3632"/>
                </a:lnTo>
                <a:lnTo>
                  <a:pt x="75615" y="4191"/>
                </a:lnTo>
                <a:lnTo>
                  <a:pt x="76034" y="4394"/>
                </a:lnTo>
                <a:lnTo>
                  <a:pt x="77762" y="4533"/>
                </a:lnTo>
                <a:close/>
              </a:path>
              <a:path w="137795" h="48895">
                <a:moveTo>
                  <a:pt x="95173" y="10236"/>
                </a:moveTo>
                <a:lnTo>
                  <a:pt x="87566" y="7467"/>
                </a:lnTo>
                <a:lnTo>
                  <a:pt x="79768" y="5003"/>
                </a:lnTo>
                <a:lnTo>
                  <a:pt x="77762" y="4533"/>
                </a:lnTo>
                <a:lnTo>
                  <a:pt x="79222" y="5016"/>
                </a:lnTo>
                <a:lnTo>
                  <a:pt x="83642" y="6883"/>
                </a:lnTo>
                <a:lnTo>
                  <a:pt x="90043" y="8636"/>
                </a:lnTo>
                <a:lnTo>
                  <a:pt x="95173" y="10236"/>
                </a:lnTo>
                <a:close/>
              </a:path>
              <a:path w="137795" h="48895">
                <a:moveTo>
                  <a:pt x="98691" y="11569"/>
                </a:moveTo>
                <a:lnTo>
                  <a:pt x="98120" y="11264"/>
                </a:lnTo>
                <a:lnTo>
                  <a:pt x="97840" y="11087"/>
                </a:lnTo>
                <a:lnTo>
                  <a:pt x="97015" y="10807"/>
                </a:lnTo>
                <a:lnTo>
                  <a:pt x="96100" y="10528"/>
                </a:lnTo>
                <a:lnTo>
                  <a:pt x="95173" y="10236"/>
                </a:lnTo>
                <a:lnTo>
                  <a:pt x="97536" y="11125"/>
                </a:lnTo>
                <a:lnTo>
                  <a:pt x="98691" y="11569"/>
                </a:lnTo>
                <a:close/>
              </a:path>
              <a:path w="137795" h="48895">
                <a:moveTo>
                  <a:pt x="101536" y="12649"/>
                </a:moveTo>
                <a:lnTo>
                  <a:pt x="98704" y="11569"/>
                </a:lnTo>
                <a:lnTo>
                  <a:pt x="100215" y="12331"/>
                </a:lnTo>
                <a:lnTo>
                  <a:pt x="101536" y="12649"/>
                </a:lnTo>
                <a:close/>
              </a:path>
              <a:path w="137795" h="48895">
                <a:moveTo>
                  <a:pt x="101892" y="12788"/>
                </a:moveTo>
                <a:lnTo>
                  <a:pt x="101536" y="12649"/>
                </a:lnTo>
                <a:lnTo>
                  <a:pt x="101892" y="12788"/>
                </a:lnTo>
                <a:close/>
              </a:path>
              <a:path w="137795" h="48895">
                <a:moveTo>
                  <a:pt x="104178" y="13665"/>
                </a:moveTo>
                <a:lnTo>
                  <a:pt x="103581" y="13423"/>
                </a:lnTo>
                <a:lnTo>
                  <a:pt x="101892" y="12788"/>
                </a:lnTo>
                <a:lnTo>
                  <a:pt x="103047" y="13817"/>
                </a:lnTo>
                <a:lnTo>
                  <a:pt x="103466" y="14312"/>
                </a:lnTo>
                <a:lnTo>
                  <a:pt x="104178" y="13665"/>
                </a:lnTo>
                <a:close/>
              </a:path>
              <a:path w="137795" h="48895">
                <a:moveTo>
                  <a:pt x="104952" y="13995"/>
                </a:moveTo>
                <a:lnTo>
                  <a:pt x="104559" y="13322"/>
                </a:lnTo>
                <a:lnTo>
                  <a:pt x="104178" y="13665"/>
                </a:lnTo>
                <a:lnTo>
                  <a:pt x="104952" y="13995"/>
                </a:lnTo>
                <a:close/>
              </a:path>
              <a:path w="137795" h="48895">
                <a:moveTo>
                  <a:pt x="105664" y="14058"/>
                </a:moveTo>
                <a:lnTo>
                  <a:pt x="104978" y="13690"/>
                </a:lnTo>
                <a:lnTo>
                  <a:pt x="105105" y="14058"/>
                </a:lnTo>
                <a:lnTo>
                  <a:pt x="105244" y="14109"/>
                </a:lnTo>
                <a:lnTo>
                  <a:pt x="105664" y="14058"/>
                </a:lnTo>
                <a:close/>
              </a:path>
              <a:path w="137795" h="48895">
                <a:moveTo>
                  <a:pt x="109105" y="18783"/>
                </a:moveTo>
                <a:lnTo>
                  <a:pt x="108800" y="18783"/>
                </a:lnTo>
                <a:lnTo>
                  <a:pt x="109067" y="18961"/>
                </a:lnTo>
                <a:lnTo>
                  <a:pt x="109105" y="18783"/>
                </a:lnTo>
                <a:close/>
              </a:path>
              <a:path w="137795" h="48895">
                <a:moveTo>
                  <a:pt x="110439" y="15646"/>
                </a:moveTo>
                <a:lnTo>
                  <a:pt x="110350" y="15354"/>
                </a:lnTo>
                <a:lnTo>
                  <a:pt x="109562" y="15049"/>
                </a:lnTo>
                <a:lnTo>
                  <a:pt x="109296" y="14693"/>
                </a:lnTo>
                <a:lnTo>
                  <a:pt x="108864" y="14363"/>
                </a:lnTo>
                <a:lnTo>
                  <a:pt x="108686" y="14224"/>
                </a:lnTo>
                <a:lnTo>
                  <a:pt x="108038" y="13728"/>
                </a:lnTo>
                <a:lnTo>
                  <a:pt x="105664" y="14058"/>
                </a:lnTo>
                <a:lnTo>
                  <a:pt x="106146" y="14312"/>
                </a:lnTo>
                <a:lnTo>
                  <a:pt x="106273" y="14605"/>
                </a:lnTo>
                <a:lnTo>
                  <a:pt x="106718" y="14224"/>
                </a:lnTo>
                <a:lnTo>
                  <a:pt x="106946" y="14452"/>
                </a:lnTo>
                <a:lnTo>
                  <a:pt x="107162" y="14528"/>
                </a:lnTo>
                <a:lnTo>
                  <a:pt x="107264" y="14833"/>
                </a:lnTo>
                <a:lnTo>
                  <a:pt x="107315" y="14300"/>
                </a:lnTo>
                <a:lnTo>
                  <a:pt x="108343" y="14693"/>
                </a:lnTo>
                <a:lnTo>
                  <a:pt x="108254" y="15125"/>
                </a:lnTo>
                <a:lnTo>
                  <a:pt x="108534" y="14363"/>
                </a:lnTo>
                <a:lnTo>
                  <a:pt x="110439" y="15646"/>
                </a:lnTo>
                <a:close/>
              </a:path>
              <a:path w="137795" h="48895">
                <a:moveTo>
                  <a:pt x="110731" y="16052"/>
                </a:moveTo>
                <a:lnTo>
                  <a:pt x="110655" y="15786"/>
                </a:lnTo>
                <a:lnTo>
                  <a:pt x="110439" y="15646"/>
                </a:lnTo>
                <a:lnTo>
                  <a:pt x="110502" y="15824"/>
                </a:lnTo>
                <a:lnTo>
                  <a:pt x="110680" y="16040"/>
                </a:lnTo>
                <a:close/>
              </a:path>
              <a:path w="137795" h="48895">
                <a:moveTo>
                  <a:pt x="111264" y="16090"/>
                </a:moveTo>
                <a:lnTo>
                  <a:pt x="110731" y="16052"/>
                </a:lnTo>
                <a:lnTo>
                  <a:pt x="110871" y="16446"/>
                </a:lnTo>
                <a:lnTo>
                  <a:pt x="111264" y="16090"/>
                </a:lnTo>
                <a:close/>
              </a:path>
              <a:path w="137795" h="48895">
                <a:moveTo>
                  <a:pt x="113525" y="17894"/>
                </a:moveTo>
                <a:lnTo>
                  <a:pt x="111518" y="15925"/>
                </a:lnTo>
                <a:lnTo>
                  <a:pt x="111150" y="16764"/>
                </a:lnTo>
                <a:lnTo>
                  <a:pt x="112445" y="17195"/>
                </a:lnTo>
                <a:lnTo>
                  <a:pt x="113525" y="17894"/>
                </a:lnTo>
                <a:close/>
              </a:path>
              <a:path w="137795" h="48895">
                <a:moveTo>
                  <a:pt x="114363" y="18643"/>
                </a:moveTo>
                <a:lnTo>
                  <a:pt x="113880" y="18135"/>
                </a:lnTo>
                <a:lnTo>
                  <a:pt x="113525" y="17894"/>
                </a:lnTo>
                <a:lnTo>
                  <a:pt x="114223" y="18592"/>
                </a:lnTo>
                <a:lnTo>
                  <a:pt x="114363" y="18643"/>
                </a:lnTo>
                <a:close/>
              </a:path>
              <a:path w="137795" h="48895">
                <a:moveTo>
                  <a:pt x="115163" y="19126"/>
                </a:moveTo>
                <a:lnTo>
                  <a:pt x="114769" y="18821"/>
                </a:lnTo>
                <a:lnTo>
                  <a:pt x="114363" y="18643"/>
                </a:lnTo>
                <a:lnTo>
                  <a:pt x="114706" y="19024"/>
                </a:lnTo>
                <a:lnTo>
                  <a:pt x="115163" y="19126"/>
                </a:lnTo>
                <a:close/>
              </a:path>
              <a:path w="137795" h="48895">
                <a:moveTo>
                  <a:pt x="115874" y="19685"/>
                </a:moveTo>
                <a:lnTo>
                  <a:pt x="115227" y="19177"/>
                </a:lnTo>
                <a:lnTo>
                  <a:pt x="115290" y="20447"/>
                </a:lnTo>
                <a:lnTo>
                  <a:pt x="115773" y="20739"/>
                </a:lnTo>
                <a:lnTo>
                  <a:pt x="115811" y="20447"/>
                </a:lnTo>
                <a:lnTo>
                  <a:pt x="115874" y="19685"/>
                </a:lnTo>
                <a:close/>
              </a:path>
              <a:path w="137795" h="48895">
                <a:moveTo>
                  <a:pt x="116547" y="20612"/>
                </a:moveTo>
                <a:lnTo>
                  <a:pt x="115938" y="19583"/>
                </a:lnTo>
                <a:lnTo>
                  <a:pt x="115912" y="19735"/>
                </a:lnTo>
                <a:lnTo>
                  <a:pt x="116547" y="20612"/>
                </a:lnTo>
                <a:close/>
              </a:path>
              <a:path w="137795" h="48895">
                <a:moveTo>
                  <a:pt x="118186" y="21996"/>
                </a:moveTo>
                <a:lnTo>
                  <a:pt x="117475" y="21488"/>
                </a:lnTo>
                <a:lnTo>
                  <a:pt x="116890" y="21094"/>
                </a:lnTo>
                <a:lnTo>
                  <a:pt x="116547" y="20612"/>
                </a:lnTo>
                <a:lnTo>
                  <a:pt x="116763" y="20967"/>
                </a:lnTo>
                <a:lnTo>
                  <a:pt x="116878" y="21755"/>
                </a:lnTo>
                <a:lnTo>
                  <a:pt x="117081" y="21907"/>
                </a:lnTo>
                <a:lnTo>
                  <a:pt x="116903" y="21170"/>
                </a:lnTo>
                <a:lnTo>
                  <a:pt x="117030" y="21615"/>
                </a:lnTo>
                <a:lnTo>
                  <a:pt x="117398" y="21488"/>
                </a:lnTo>
                <a:lnTo>
                  <a:pt x="117576" y="22440"/>
                </a:lnTo>
                <a:lnTo>
                  <a:pt x="117563" y="21996"/>
                </a:lnTo>
                <a:lnTo>
                  <a:pt x="117602" y="22250"/>
                </a:lnTo>
                <a:lnTo>
                  <a:pt x="118186" y="22059"/>
                </a:lnTo>
                <a:close/>
              </a:path>
              <a:path w="137795" h="48895">
                <a:moveTo>
                  <a:pt x="118719" y="22428"/>
                </a:moveTo>
                <a:lnTo>
                  <a:pt x="118503" y="21958"/>
                </a:lnTo>
                <a:lnTo>
                  <a:pt x="118237" y="22047"/>
                </a:lnTo>
                <a:lnTo>
                  <a:pt x="118719" y="22428"/>
                </a:lnTo>
                <a:close/>
              </a:path>
              <a:path w="137795" h="48895">
                <a:moveTo>
                  <a:pt x="118872" y="24828"/>
                </a:moveTo>
                <a:lnTo>
                  <a:pt x="118719" y="24968"/>
                </a:lnTo>
                <a:lnTo>
                  <a:pt x="118554" y="25019"/>
                </a:lnTo>
                <a:lnTo>
                  <a:pt x="118694" y="24993"/>
                </a:lnTo>
                <a:lnTo>
                  <a:pt x="118859" y="24980"/>
                </a:lnTo>
                <a:lnTo>
                  <a:pt x="118872" y="24828"/>
                </a:lnTo>
                <a:close/>
              </a:path>
              <a:path w="137795" h="48895">
                <a:moveTo>
                  <a:pt x="120726" y="24142"/>
                </a:moveTo>
                <a:lnTo>
                  <a:pt x="120396" y="23837"/>
                </a:lnTo>
                <a:lnTo>
                  <a:pt x="119849" y="23342"/>
                </a:lnTo>
                <a:lnTo>
                  <a:pt x="118719" y="22428"/>
                </a:lnTo>
                <a:lnTo>
                  <a:pt x="119138" y="23380"/>
                </a:lnTo>
                <a:lnTo>
                  <a:pt x="119888" y="23660"/>
                </a:lnTo>
                <a:lnTo>
                  <a:pt x="119926" y="24091"/>
                </a:lnTo>
                <a:lnTo>
                  <a:pt x="120345" y="23837"/>
                </a:lnTo>
                <a:lnTo>
                  <a:pt x="120421" y="24282"/>
                </a:lnTo>
                <a:lnTo>
                  <a:pt x="120726" y="24142"/>
                </a:lnTo>
                <a:close/>
              </a:path>
              <a:path w="137795" h="48895">
                <a:moveTo>
                  <a:pt x="122161" y="25476"/>
                </a:moveTo>
                <a:lnTo>
                  <a:pt x="120929" y="24320"/>
                </a:lnTo>
                <a:lnTo>
                  <a:pt x="120738" y="24142"/>
                </a:lnTo>
                <a:lnTo>
                  <a:pt x="120650" y="24333"/>
                </a:lnTo>
                <a:lnTo>
                  <a:pt x="120827" y="24320"/>
                </a:lnTo>
                <a:lnTo>
                  <a:pt x="120878" y="24688"/>
                </a:lnTo>
                <a:lnTo>
                  <a:pt x="121081" y="24701"/>
                </a:lnTo>
                <a:lnTo>
                  <a:pt x="121373" y="24828"/>
                </a:lnTo>
                <a:lnTo>
                  <a:pt x="121361" y="25019"/>
                </a:lnTo>
                <a:lnTo>
                  <a:pt x="121539" y="25196"/>
                </a:lnTo>
                <a:lnTo>
                  <a:pt x="122161" y="25476"/>
                </a:lnTo>
                <a:close/>
              </a:path>
              <a:path w="137795" h="48895">
                <a:moveTo>
                  <a:pt x="122529" y="25654"/>
                </a:moveTo>
                <a:lnTo>
                  <a:pt x="122161" y="25476"/>
                </a:lnTo>
                <a:lnTo>
                  <a:pt x="122453" y="25781"/>
                </a:lnTo>
                <a:lnTo>
                  <a:pt x="122529" y="25654"/>
                </a:lnTo>
                <a:close/>
              </a:path>
              <a:path w="137795" h="48895">
                <a:moveTo>
                  <a:pt x="122567" y="25895"/>
                </a:moveTo>
                <a:lnTo>
                  <a:pt x="122262" y="26123"/>
                </a:lnTo>
                <a:lnTo>
                  <a:pt x="122567" y="25895"/>
                </a:lnTo>
                <a:close/>
              </a:path>
              <a:path w="137795" h="48895">
                <a:moveTo>
                  <a:pt x="122885" y="26200"/>
                </a:moveTo>
                <a:lnTo>
                  <a:pt x="122707" y="25793"/>
                </a:lnTo>
                <a:lnTo>
                  <a:pt x="122567" y="25895"/>
                </a:lnTo>
                <a:lnTo>
                  <a:pt x="122885" y="26200"/>
                </a:lnTo>
                <a:close/>
              </a:path>
              <a:path w="137795" h="48895">
                <a:moveTo>
                  <a:pt x="123418" y="26733"/>
                </a:moveTo>
                <a:lnTo>
                  <a:pt x="122885" y="26200"/>
                </a:lnTo>
                <a:lnTo>
                  <a:pt x="123063" y="26606"/>
                </a:lnTo>
                <a:lnTo>
                  <a:pt x="123418" y="26733"/>
                </a:lnTo>
                <a:close/>
              </a:path>
              <a:path w="137795" h="48895">
                <a:moveTo>
                  <a:pt x="125133" y="28498"/>
                </a:moveTo>
                <a:lnTo>
                  <a:pt x="124536" y="27851"/>
                </a:lnTo>
                <a:lnTo>
                  <a:pt x="123456" y="26771"/>
                </a:lnTo>
                <a:lnTo>
                  <a:pt x="124066" y="27901"/>
                </a:lnTo>
                <a:lnTo>
                  <a:pt x="125133" y="28498"/>
                </a:lnTo>
                <a:close/>
              </a:path>
              <a:path w="137795" h="48895">
                <a:moveTo>
                  <a:pt x="125247" y="32715"/>
                </a:moveTo>
                <a:lnTo>
                  <a:pt x="125234" y="32588"/>
                </a:lnTo>
                <a:lnTo>
                  <a:pt x="125095" y="32600"/>
                </a:lnTo>
                <a:lnTo>
                  <a:pt x="124942" y="32677"/>
                </a:lnTo>
                <a:lnTo>
                  <a:pt x="125222" y="32689"/>
                </a:lnTo>
                <a:close/>
              </a:path>
              <a:path w="137795" h="48895">
                <a:moveTo>
                  <a:pt x="125717" y="29108"/>
                </a:moveTo>
                <a:lnTo>
                  <a:pt x="125133" y="28498"/>
                </a:lnTo>
                <a:lnTo>
                  <a:pt x="125691" y="29527"/>
                </a:lnTo>
                <a:lnTo>
                  <a:pt x="125717" y="29108"/>
                </a:lnTo>
                <a:close/>
              </a:path>
              <a:path w="137795" h="48895">
                <a:moveTo>
                  <a:pt x="126441" y="34645"/>
                </a:moveTo>
                <a:lnTo>
                  <a:pt x="125996" y="34620"/>
                </a:lnTo>
                <a:lnTo>
                  <a:pt x="125704" y="34556"/>
                </a:lnTo>
                <a:lnTo>
                  <a:pt x="126136" y="34950"/>
                </a:lnTo>
                <a:lnTo>
                  <a:pt x="126276" y="35039"/>
                </a:lnTo>
                <a:lnTo>
                  <a:pt x="126441" y="34645"/>
                </a:lnTo>
                <a:close/>
              </a:path>
              <a:path w="137795" h="48895">
                <a:moveTo>
                  <a:pt x="127419" y="35306"/>
                </a:moveTo>
                <a:lnTo>
                  <a:pt x="127114" y="35560"/>
                </a:lnTo>
                <a:lnTo>
                  <a:pt x="126669" y="35306"/>
                </a:lnTo>
                <a:lnTo>
                  <a:pt x="126593" y="35471"/>
                </a:lnTo>
                <a:lnTo>
                  <a:pt x="127101" y="35687"/>
                </a:lnTo>
                <a:lnTo>
                  <a:pt x="127419" y="35306"/>
                </a:lnTo>
                <a:close/>
              </a:path>
              <a:path w="137795" h="48895">
                <a:moveTo>
                  <a:pt x="129755" y="33807"/>
                </a:moveTo>
                <a:lnTo>
                  <a:pt x="129667" y="33629"/>
                </a:lnTo>
                <a:lnTo>
                  <a:pt x="129565" y="33401"/>
                </a:lnTo>
                <a:lnTo>
                  <a:pt x="126657" y="30187"/>
                </a:lnTo>
                <a:lnTo>
                  <a:pt x="125869" y="29286"/>
                </a:lnTo>
                <a:lnTo>
                  <a:pt x="126377" y="30340"/>
                </a:lnTo>
                <a:lnTo>
                  <a:pt x="126555" y="30187"/>
                </a:lnTo>
                <a:lnTo>
                  <a:pt x="126631" y="30581"/>
                </a:lnTo>
                <a:lnTo>
                  <a:pt x="127101" y="30746"/>
                </a:lnTo>
                <a:lnTo>
                  <a:pt x="127203" y="31076"/>
                </a:lnTo>
                <a:lnTo>
                  <a:pt x="127850" y="31838"/>
                </a:lnTo>
                <a:lnTo>
                  <a:pt x="128714" y="32562"/>
                </a:lnTo>
                <a:lnTo>
                  <a:pt x="129197" y="33629"/>
                </a:lnTo>
                <a:lnTo>
                  <a:pt x="128790" y="33578"/>
                </a:lnTo>
                <a:lnTo>
                  <a:pt x="129755" y="33807"/>
                </a:lnTo>
                <a:close/>
              </a:path>
              <a:path w="137795" h="48895">
                <a:moveTo>
                  <a:pt x="130162" y="34671"/>
                </a:moveTo>
                <a:lnTo>
                  <a:pt x="129794" y="33883"/>
                </a:lnTo>
                <a:lnTo>
                  <a:pt x="129730" y="34328"/>
                </a:lnTo>
                <a:lnTo>
                  <a:pt x="129984" y="34340"/>
                </a:lnTo>
                <a:lnTo>
                  <a:pt x="129628" y="34455"/>
                </a:lnTo>
                <a:lnTo>
                  <a:pt x="129730" y="34632"/>
                </a:lnTo>
                <a:lnTo>
                  <a:pt x="130162" y="34671"/>
                </a:lnTo>
                <a:close/>
              </a:path>
              <a:path w="137795" h="48895">
                <a:moveTo>
                  <a:pt x="130302" y="34683"/>
                </a:moveTo>
                <a:lnTo>
                  <a:pt x="130162" y="34671"/>
                </a:lnTo>
                <a:lnTo>
                  <a:pt x="130289" y="34912"/>
                </a:lnTo>
                <a:lnTo>
                  <a:pt x="130302" y="34683"/>
                </a:lnTo>
                <a:close/>
              </a:path>
              <a:path w="137795" h="48895">
                <a:moveTo>
                  <a:pt x="130657" y="35687"/>
                </a:moveTo>
                <a:lnTo>
                  <a:pt x="130289" y="34912"/>
                </a:lnTo>
                <a:lnTo>
                  <a:pt x="130263" y="35382"/>
                </a:lnTo>
                <a:lnTo>
                  <a:pt x="130657" y="35687"/>
                </a:lnTo>
                <a:close/>
              </a:path>
              <a:path w="137795" h="48895">
                <a:moveTo>
                  <a:pt x="137223" y="48348"/>
                </a:moveTo>
                <a:lnTo>
                  <a:pt x="136893" y="48145"/>
                </a:lnTo>
                <a:lnTo>
                  <a:pt x="136766" y="48107"/>
                </a:lnTo>
                <a:lnTo>
                  <a:pt x="136690" y="48323"/>
                </a:lnTo>
                <a:lnTo>
                  <a:pt x="137083" y="48285"/>
                </a:lnTo>
                <a:lnTo>
                  <a:pt x="137045" y="48425"/>
                </a:lnTo>
                <a:lnTo>
                  <a:pt x="137223" y="48348"/>
                </a:lnTo>
                <a:close/>
              </a:path>
              <a:path w="137795" h="48895">
                <a:moveTo>
                  <a:pt x="137426" y="47993"/>
                </a:moveTo>
                <a:lnTo>
                  <a:pt x="137071" y="48082"/>
                </a:lnTo>
                <a:lnTo>
                  <a:pt x="137248" y="48310"/>
                </a:lnTo>
                <a:lnTo>
                  <a:pt x="137426" y="4799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9" name="object 2059"/>
          <p:cNvSpPr/>
          <p:nvPr/>
        </p:nvSpPr>
        <p:spPr>
          <a:xfrm>
            <a:off x="9795271" y="339444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close/>
              </a:path>
              <a:path w="634" h="635">
                <a:moveTo>
                  <a:pt x="19" y="12"/>
                </a:moveTo>
                <a:close/>
              </a:path>
              <a:path w="634" h="635">
                <a:moveTo>
                  <a:pt x="21" y="14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0" name="object 2060"/>
          <p:cNvSpPr/>
          <p:nvPr/>
        </p:nvSpPr>
        <p:spPr>
          <a:xfrm>
            <a:off x="9765595" y="326478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304" y="685"/>
                </a:moveTo>
                <a:close/>
              </a:path>
              <a:path w="1904" h="1270">
                <a:moveTo>
                  <a:pt x="584" y="634"/>
                </a:moveTo>
                <a:lnTo>
                  <a:pt x="444" y="711"/>
                </a:lnTo>
                <a:lnTo>
                  <a:pt x="584" y="736"/>
                </a:lnTo>
                <a:close/>
              </a:path>
              <a:path w="1904" h="1270">
                <a:moveTo>
                  <a:pt x="54" y="586"/>
                </a:moveTo>
                <a:lnTo>
                  <a:pt x="254" y="685"/>
                </a:lnTo>
                <a:lnTo>
                  <a:pt x="54" y="586"/>
                </a:lnTo>
                <a:close/>
              </a:path>
              <a:path w="1904" h="1270">
                <a:moveTo>
                  <a:pt x="495" y="0"/>
                </a:moveTo>
                <a:lnTo>
                  <a:pt x="299" y="139"/>
                </a:lnTo>
                <a:lnTo>
                  <a:pt x="189" y="279"/>
                </a:lnTo>
                <a:lnTo>
                  <a:pt x="77" y="534"/>
                </a:lnTo>
                <a:lnTo>
                  <a:pt x="406" y="431"/>
                </a:lnTo>
                <a:lnTo>
                  <a:pt x="749" y="368"/>
                </a:lnTo>
                <a:lnTo>
                  <a:pt x="921" y="368"/>
                </a:lnTo>
                <a:lnTo>
                  <a:pt x="1155" y="215"/>
                </a:lnTo>
                <a:lnTo>
                  <a:pt x="889" y="215"/>
                </a:lnTo>
                <a:lnTo>
                  <a:pt x="495" y="0"/>
                </a:lnTo>
                <a:close/>
              </a:path>
              <a:path w="1904" h="1270">
                <a:moveTo>
                  <a:pt x="629" y="406"/>
                </a:moveTo>
                <a:close/>
              </a:path>
              <a:path w="1904" h="1270">
                <a:moveTo>
                  <a:pt x="921" y="368"/>
                </a:moveTo>
                <a:lnTo>
                  <a:pt x="749" y="368"/>
                </a:lnTo>
                <a:lnTo>
                  <a:pt x="919" y="395"/>
                </a:lnTo>
                <a:close/>
              </a:path>
              <a:path w="1904" h="1270">
                <a:moveTo>
                  <a:pt x="1308" y="177"/>
                </a:moveTo>
                <a:lnTo>
                  <a:pt x="889" y="215"/>
                </a:lnTo>
                <a:lnTo>
                  <a:pt x="1155" y="215"/>
                </a:lnTo>
                <a:lnTo>
                  <a:pt x="1143" y="355"/>
                </a:lnTo>
                <a:lnTo>
                  <a:pt x="1308" y="177"/>
                </a:lnTo>
                <a:close/>
              </a:path>
              <a:path w="1904" h="1270">
                <a:moveTo>
                  <a:pt x="1435" y="0"/>
                </a:moveTo>
                <a:lnTo>
                  <a:pt x="901" y="139"/>
                </a:lnTo>
                <a:lnTo>
                  <a:pt x="1111" y="139"/>
                </a:lnTo>
                <a:lnTo>
                  <a:pt x="1364" y="76"/>
                </a:lnTo>
                <a:close/>
              </a:path>
              <a:path w="1904" h="1270">
                <a:moveTo>
                  <a:pt x="1364" y="76"/>
                </a:moveTo>
                <a:lnTo>
                  <a:pt x="1206" y="76"/>
                </a:lnTo>
                <a:lnTo>
                  <a:pt x="1364" y="7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1" name="object 2061"/>
          <p:cNvSpPr/>
          <p:nvPr/>
        </p:nvSpPr>
        <p:spPr>
          <a:xfrm>
            <a:off x="9795249" y="33944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2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2" name="object 2062"/>
          <p:cNvSpPr/>
          <p:nvPr/>
        </p:nvSpPr>
        <p:spPr>
          <a:xfrm>
            <a:off x="9861837" y="337065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948" y="622"/>
                </a:moveTo>
                <a:lnTo>
                  <a:pt x="981" y="939"/>
                </a:lnTo>
                <a:lnTo>
                  <a:pt x="948" y="622"/>
                </a:lnTo>
                <a:close/>
              </a:path>
              <a:path w="1270" h="1270">
                <a:moveTo>
                  <a:pt x="914" y="622"/>
                </a:moveTo>
                <a:lnTo>
                  <a:pt x="654" y="632"/>
                </a:lnTo>
                <a:lnTo>
                  <a:pt x="816" y="812"/>
                </a:lnTo>
                <a:lnTo>
                  <a:pt x="914" y="622"/>
                </a:lnTo>
                <a:close/>
              </a:path>
              <a:path w="1270" h="1270">
                <a:moveTo>
                  <a:pt x="765" y="0"/>
                </a:moveTo>
                <a:lnTo>
                  <a:pt x="752" y="355"/>
                </a:lnTo>
                <a:lnTo>
                  <a:pt x="41" y="368"/>
                </a:lnTo>
                <a:lnTo>
                  <a:pt x="0" y="508"/>
                </a:lnTo>
                <a:lnTo>
                  <a:pt x="181" y="635"/>
                </a:lnTo>
                <a:lnTo>
                  <a:pt x="603" y="558"/>
                </a:lnTo>
                <a:lnTo>
                  <a:pt x="879" y="457"/>
                </a:lnTo>
                <a:lnTo>
                  <a:pt x="765" y="228"/>
                </a:lnTo>
                <a:lnTo>
                  <a:pt x="765" y="0"/>
                </a:lnTo>
                <a:close/>
              </a:path>
              <a:path w="1270" h="1270">
                <a:moveTo>
                  <a:pt x="956" y="457"/>
                </a:moveTo>
                <a:lnTo>
                  <a:pt x="914" y="622"/>
                </a:lnTo>
                <a:lnTo>
                  <a:pt x="956" y="457"/>
                </a:lnTo>
                <a:close/>
              </a:path>
              <a:path w="1270" h="1270">
                <a:moveTo>
                  <a:pt x="603" y="558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" name="object 2063"/>
          <p:cNvSpPr/>
          <p:nvPr/>
        </p:nvSpPr>
        <p:spPr>
          <a:xfrm>
            <a:off x="9938360" y="3859110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2209" y="2133"/>
                </a:moveTo>
                <a:lnTo>
                  <a:pt x="2006" y="1778"/>
                </a:lnTo>
                <a:lnTo>
                  <a:pt x="1663" y="1574"/>
                </a:lnTo>
                <a:lnTo>
                  <a:pt x="1397" y="1346"/>
                </a:lnTo>
                <a:lnTo>
                  <a:pt x="0" y="1435"/>
                </a:lnTo>
                <a:lnTo>
                  <a:pt x="1993" y="2997"/>
                </a:lnTo>
                <a:lnTo>
                  <a:pt x="2209" y="2133"/>
                </a:lnTo>
                <a:close/>
              </a:path>
              <a:path w="7620" h="3175">
                <a:moveTo>
                  <a:pt x="7086" y="952"/>
                </a:moveTo>
                <a:lnTo>
                  <a:pt x="5461" y="25"/>
                </a:lnTo>
                <a:lnTo>
                  <a:pt x="5156" y="0"/>
                </a:lnTo>
                <a:lnTo>
                  <a:pt x="5372" y="139"/>
                </a:lnTo>
                <a:lnTo>
                  <a:pt x="5676" y="368"/>
                </a:lnTo>
                <a:lnTo>
                  <a:pt x="5829" y="660"/>
                </a:lnTo>
                <a:lnTo>
                  <a:pt x="5829" y="850"/>
                </a:lnTo>
                <a:lnTo>
                  <a:pt x="6464" y="825"/>
                </a:lnTo>
                <a:lnTo>
                  <a:pt x="6375" y="1117"/>
                </a:lnTo>
                <a:lnTo>
                  <a:pt x="7086" y="95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" name="object 2064"/>
          <p:cNvSpPr/>
          <p:nvPr/>
        </p:nvSpPr>
        <p:spPr>
          <a:xfrm>
            <a:off x="9867875" y="4290212"/>
            <a:ext cx="101600" cy="16510"/>
          </a:xfrm>
          <a:custGeom>
            <a:avLst/>
            <a:gdLst/>
            <a:ahLst/>
            <a:cxnLst/>
            <a:rect l="l" t="t" r="r" b="b"/>
            <a:pathLst>
              <a:path w="101600" h="16510">
                <a:moveTo>
                  <a:pt x="5397" y="13055"/>
                </a:moveTo>
                <a:lnTo>
                  <a:pt x="5156" y="12915"/>
                </a:lnTo>
                <a:lnTo>
                  <a:pt x="5194" y="13068"/>
                </a:lnTo>
                <a:lnTo>
                  <a:pt x="5397" y="13055"/>
                </a:lnTo>
                <a:close/>
              </a:path>
              <a:path w="101600" h="16510">
                <a:moveTo>
                  <a:pt x="6807" y="13271"/>
                </a:moveTo>
                <a:lnTo>
                  <a:pt x="6604" y="13068"/>
                </a:lnTo>
                <a:lnTo>
                  <a:pt x="6223" y="13042"/>
                </a:lnTo>
                <a:lnTo>
                  <a:pt x="5842" y="13017"/>
                </a:lnTo>
                <a:lnTo>
                  <a:pt x="5461" y="13042"/>
                </a:lnTo>
                <a:lnTo>
                  <a:pt x="5575" y="13335"/>
                </a:lnTo>
                <a:lnTo>
                  <a:pt x="5753" y="13042"/>
                </a:lnTo>
                <a:lnTo>
                  <a:pt x="5956" y="13182"/>
                </a:lnTo>
                <a:lnTo>
                  <a:pt x="6807" y="13271"/>
                </a:lnTo>
                <a:close/>
              </a:path>
              <a:path w="101600" h="16510">
                <a:moveTo>
                  <a:pt x="7912" y="14046"/>
                </a:moveTo>
                <a:lnTo>
                  <a:pt x="5549" y="13373"/>
                </a:lnTo>
                <a:lnTo>
                  <a:pt x="5283" y="13373"/>
                </a:lnTo>
                <a:lnTo>
                  <a:pt x="5219" y="13119"/>
                </a:lnTo>
                <a:lnTo>
                  <a:pt x="4330" y="13119"/>
                </a:lnTo>
                <a:lnTo>
                  <a:pt x="2933" y="12776"/>
                </a:lnTo>
                <a:lnTo>
                  <a:pt x="1663" y="11950"/>
                </a:lnTo>
                <a:lnTo>
                  <a:pt x="0" y="12852"/>
                </a:lnTo>
                <a:lnTo>
                  <a:pt x="7912" y="14046"/>
                </a:lnTo>
                <a:close/>
              </a:path>
              <a:path w="101600" h="16510">
                <a:moveTo>
                  <a:pt x="11188" y="14973"/>
                </a:moveTo>
                <a:lnTo>
                  <a:pt x="9982" y="14351"/>
                </a:lnTo>
                <a:lnTo>
                  <a:pt x="7912" y="14046"/>
                </a:lnTo>
                <a:lnTo>
                  <a:pt x="11188" y="14973"/>
                </a:lnTo>
                <a:close/>
              </a:path>
              <a:path w="101600" h="16510">
                <a:moveTo>
                  <a:pt x="24599" y="16192"/>
                </a:moveTo>
                <a:lnTo>
                  <a:pt x="18173" y="16154"/>
                </a:lnTo>
                <a:lnTo>
                  <a:pt x="11620" y="15087"/>
                </a:lnTo>
                <a:lnTo>
                  <a:pt x="11188" y="14973"/>
                </a:lnTo>
                <a:lnTo>
                  <a:pt x="11430" y="15087"/>
                </a:lnTo>
                <a:lnTo>
                  <a:pt x="15773" y="16027"/>
                </a:lnTo>
                <a:lnTo>
                  <a:pt x="20180" y="16281"/>
                </a:lnTo>
                <a:lnTo>
                  <a:pt x="24599" y="16192"/>
                </a:lnTo>
                <a:close/>
              </a:path>
              <a:path w="101600" h="16510">
                <a:moveTo>
                  <a:pt x="32689" y="15773"/>
                </a:moveTo>
                <a:lnTo>
                  <a:pt x="25425" y="16179"/>
                </a:lnTo>
                <a:lnTo>
                  <a:pt x="30403" y="16040"/>
                </a:lnTo>
                <a:lnTo>
                  <a:pt x="32689" y="15773"/>
                </a:lnTo>
                <a:close/>
              </a:path>
              <a:path w="101600" h="16510">
                <a:moveTo>
                  <a:pt x="47371" y="15494"/>
                </a:moveTo>
                <a:lnTo>
                  <a:pt x="44615" y="14947"/>
                </a:lnTo>
                <a:lnTo>
                  <a:pt x="40068" y="14046"/>
                </a:lnTo>
                <a:lnTo>
                  <a:pt x="32791" y="15760"/>
                </a:lnTo>
                <a:lnTo>
                  <a:pt x="40284" y="14947"/>
                </a:lnTo>
                <a:lnTo>
                  <a:pt x="42646" y="15227"/>
                </a:lnTo>
                <a:lnTo>
                  <a:pt x="45008" y="15392"/>
                </a:lnTo>
                <a:lnTo>
                  <a:pt x="47371" y="15494"/>
                </a:lnTo>
                <a:close/>
              </a:path>
              <a:path w="101600" h="16510">
                <a:moveTo>
                  <a:pt x="48615" y="15544"/>
                </a:moveTo>
                <a:lnTo>
                  <a:pt x="47777" y="15519"/>
                </a:lnTo>
                <a:lnTo>
                  <a:pt x="47371" y="15494"/>
                </a:lnTo>
                <a:lnTo>
                  <a:pt x="47764" y="15570"/>
                </a:lnTo>
                <a:lnTo>
                  <a:pt x="48044" y="15557"/>
                </a:lnTo>
                <a:lnTo>
                  <a:pt x="48336" y="15557"/>
                </a:lnTo>
                <a:lnTo>
                  <a:pt x="48615" y="15544"/>
                </a:lnTo>
                <a:close/>
              </a:path>
              <a:path w="101600" h="16510">
                <a:moveTo>
                  <a:pt x="88950" y="10477"/>
                </a:moveTo>
                <a:lnTo>
                  <a:pt x="79552" y="13970"/>
                </a:lnTo>
                <a:lnTo>
                  <a:pt x="69342" y="15303"/>
                </a:lnTo>
                <a:lnTo>
                  <a:pt x="58902" y="15481"/>
                </a:lnTo>
                <a:lnTo>
                  <a:pt x="48615" y="15544"/>
                </a:lnTo>
                <a:lnTo>
                  <a:pt x="54102" y="15722"/>
                </a:lnTo>
                <a:lnTo>
                  <a:pt x="59613" y="15570"/>
                </a:lnTo>
                <a:lnTo>
                  <a:pt x="65100" y="15532"/>
                </a:lnTo>
                <a:lnTo>
                  <a:pt x="72593" y="15214"/>
                </a:lnTo>
                <a:lnTo>
                  <a:pt x="80048" y="14033"/>
                </a:lnTo>
                <a:lnTo>
                  <a:pt x="87096" y="11645"/>
                </a:lnTo>
                <a:lnTo>
                  <a:pt x="88950" y="10477"/>
                </a:lnTo>
                <a:close/>
              </a:path>
              <a:path w="101600" h="16510">
                <a:moveTo>
                  <a:pt x="95440" y="6146"/>
                </a:moveTo>
                <a:lnTo>
                  <a:pt x="93421" y="7658"/>
                </a:lnTo>
                <a:lnTo>
                  <a:pt x="88950" y="10477"/>
                </a:lnTo>
                <a:lnTo>
                  <a:pt x="89115" y="10414"/>
                </a:lnTo>
                <a:lnTo>
                  <a:pt x="91821" y="8839"/>
                </a:lnTo>
                <a:lnTo>
                  <a:pt x="95110" y="6743"/>
                </a:lnTo>
                <a:lnTo>
                  <a:pt x="95440" y="6146"/>
                </a:lnTo>
                <a:close/>
              </a:path>
              <a:path w="101600" h="16510">
                <a:moveTo>
                  <a:pt x="96685" y="622"/>
                </a:moveTo>
                <a:lnTo>
                  <a:pt x="96253" y="190"/>
                </a:lnTo>
                <a:lnTo>
                  <a:pt x="94767" y="0"/>
                </a:lnTo>
                <a:lnTo>
                  <a:pt x="96685" y="622"/>
                </a:lnTo>
                <a:close/>
              </a:path>
              <a:path w="101600" h="16510">
                <a:moveTo>
                  <a:pt x="98171" y="1104"/>
                </a:moveTo>
                <a:lnTo>
                  <a:pt x="96685" y="622"/>
                </a:lnTo>
                <a:lnTo>
                  <a:pt x="97294" y="1244"/>
                </a:lnTo>
                <a:lnTo>
                  <a:pt x="97574" y="1206"/>
                </a:lnTo>
                <a:lnTo>
                  <a:pt x="98171" y="1104"/>
                </a:lnTo>
                <a:close/>
              </a:path>
              <a:path w="101600" h="16510">
                <a:moveTo>
                  <a:pt x="101574" y="558"/>
                </a:moveTo>
                <a:lnTo>
                  <a:pt x="98171" y="1104"/>
                </a:lnTo>
                <a:lnTo>
                  <a:pt x="97574" y="1206"/>
                </a:lnTo>
                <a:lnTo>
                  <a:pt x="98285" y="1574"/>
                </a:lnTo>
                <a:lnTo>
                  <a:pt x="97917" y="2400"/>
                </a:lnTo>
                <a:lnTo>
                  <a:pt x="97282" y="2654"/>
                </a:lnTo>
                <a:lnTo>
                  <a:pt x="97320" y="3314"/>
                </a:lnTo>
                <a:lnTo>
                  <a:pt x="96659" y="3568"/>
                </a:lnTo>
                <a:lnTo>
                  <a:pt x="96431" y="4279"/>
                </a:lnTo>
                <a:lnTo>
                  <a:pt x="95440" y="6146"/>
                </a:lnTo>
                <a:lnTo>
                  <a:pt x="97104" y="4216"/>
                </a:lnTo>
                <a:lnTo>
                  <a:pt x="98780" y="2514"/>
                </a:lnTo>
                <a:lnTo>
                  <a:pt x="101574" y="55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5" name="object 2065"/>
          <p:cNvSpPr/>
          <p:nvPr/>
        </p:nvSpPr>
        <p:spPr>
          <a:xfrm>
            <a:off x="9924796" y="3850665"/>
            <a:ext cx="19050" cy="17145"/>
          </a:xfrm>
          <a:custGeom>
            <a:avLst/>
            <a:gdLst/>
            <a:ahLst/>
            <a:cxnLst/>
            <a:rect l="l" t="t" r="r" b="b"/>
            <a:pathLst>
              <a:path w="19050" h="17145">
                <a:moveTo>
                  <a:pt x="1803" y="11988"/>
                </a:moveTo>
                <a:lnTo>
                  <a:pt x="1193" y="10998"/>
                </a:lnTo>
                <a:lnTo>
                  <a:pt x="1206" y="10477"/>
                </a:lnTo>
                <a:lnTo>
                  <a:pt x="1511" y="9994"/>
                </a:lnTo>
                <a:lnTo>
                  <a:pt x="1143" y="9398"/>
                </a:lnTo>
                <a:lnTo>
                  <a:pt x="1092" y="9093"/>
                </a:lnTo>
                <a:lnTo>
                  <a:pt x="495" y="9296"/>
                </a:lnTo>
                <a:lnTo>
                  <a:pt x="0" y="9880"/>
                </a:lnTo>
                <a:lnTo>
                  <a:pt x="584" y="10375"/>
                </a:lnTo>
                <a:lnTo>
                  <a:pt x="990" y="10795"/>
                </a:lnTo>
                <a:lnTo>
                  <a:pt x="889" y="11836"/>
                </a:lnTo>
                <a:lnTo>
                  <a:pt x="1117" y="12280"/>
                </a:lnTo>
                <a:lnTo>
                  <a:pt x="1803" y="11988"/>
                </a:lnTo>
                <a:close/>
              </a:path>
              <a:path w="19050" h="17145">
                <a:moveTo>
                  <a:pt x="2324" y="10502"/>
                </a:moveTo>
                <a:lnTo>
                  <a:pt x="2032" y="9410"/>
                </a:lnTo>
                <a:lnTo>
                  <a:pt x="1866" y="9753"/>
                </a:lnTo>
                <a:lnTo>
                  <a:pt x="1866" y="10515"/>
                </a:lnTo>
                <a:lnTo>
                  <a:pt x="2324" y="10502"/>
                </a:lnTo>
                <a:close/>
              </a:path>
              <a:path w="19050" h="17145">
                <a:moveTo>
                  <a:pt x="3759" y="25"/>
                </a:moveTo>
                <a:close/>
              </a:path>
              <a:path w="19050" h="17145">
                <a:moveTo>
                  <a:pt x="4051" y="76"/>
                </a:moveTo>
                <a:close/>
              </a:path>
              <a:path w="19050" h="17145">
                <a:moveTo>
                  <a:pt x="8801" y="16941"/>
                </a:moveTo>
                <a:lnTo>
                  <a:pt x="8382" y="15925"/>
                </a:lnTo>
                <a:lnTo>
                  <a:pt x="8356" y="15494"/>
                </a:lnTo>
                <a:lnTo>
                  <a:pt x="7937" y="15214"/>
                </a:lnTo>
                <a:lnTo>
                  <a:pt x="8039" y="15417"/>
                </a:lnTo>
                <a:lnTo>
                  <a:pt x="8140" y="15900"/>
                </a:lnTo>
                <a:lnTo>
                  <a:pt x="8064" y="15697"/>
                </a:lnTo>
                <a:lnTo>
                  <a:pt x="7937" y="15214"/>
                </a:lnTo>
                <a:lnTo>
                  <a:pt x="7797" y="14579"/>
                </a:lnTo>
                <a:lnTo>
                  <a:pt x="7162" y="14681"/>
                </a:lnTo>
                <a:lnTo>
                  <a:pt x="7353" y="15214"/>
                </a:lnTo>
                <a:lnTo>
                  <a:pt x="7366" y="15836"/>
                </a:lnTo>
                <a:lnTo>
                  <a:pt x="7239" y="16827"/>
                </a:lnTo>
                <a:lnTo>
                  <a:pt x="8089" y="17030"/>
                </a:lnTo>
                <a:lnTo>
                  <a:pt x="8597" y="16649"/>
                </a:lnTo>
                <a:lnTo>
                  <a:pt x="8318" y="16332"/>
                </a:lnTo>
                <a:lnTo>
                  <a:pt x="8178" y="15925"/>
                </a:lnTo>
                <a:lnTo>
                  <a:pt x="8801" y="16941"/>
                </a:lnTo>
                <a:close/>
              </a:path>
              <a:path w="19050" h="17145">
                <a:moveTo>
                  <a:pt x="18465" y="8293"/>
                </a:moveTo>
                <a:lnTo>
                  <a:pt x="18122" y="7848"/>
                </a:lnTo>
                <a:lnTo>
                  <a:pt x="15265" y="7962"/>
                </a:lnTo>
                <a:lnTo>
                  <a:pt x="16065" y="8699"/>
                </a:lnTo>
                <a:lnTo>
                  <a:pt x="15989" y="8191"/>
                </a:lnTo>
                <a:lnTo>
                  <a:pt x="18415" y="8559"/>
                </a:lnTo>
                <a:lnTo>
                  <a:pt x="18465" y="829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6" name="object 2066"/>
          <p:cNvSpPr/>
          <p:nvPr/>
        </p:nvSpPr>
        <p:spPr>
          <a:xfrm>
            <a:off x="10099853" y="4104906"/>
            <a:ext cx="15875" cy="10795"/>
          </a:xfrm>
          <a:custGeom>
            <a:avLst/>
            <a:gdLst/>
            <a:ahLst/>
            <a:cxnLst/>
            <a:rect l="l" t="t" r="r" b="b"/>
            <a:pathLst>
              <a:path w="15875" h="10795">
                <a:moveTo>
                  <a:pt x="558" y="9042"/>
                </a:moveTo>
                <a:lnTo>
                  <a:pt x="419" y="8813"/>
                </a:lnTo>
                <a:lnTo>
                  <a:pt x="152" y="8775"/>
                </a:lnTo>
                <a:lnTo>
                  <a:pt x="88" y="9194"/>
                </a:lnTo>
                <a:lnTo>
                  <a:pt x="0" y="9398"/>
                </a:lnTo>
                <a:lnTo>
                  <a:pt x="254" y="9474"/>
                </a:lnTo>
                <a:lnTo>
                  <a:pt x="558" y="9042"/>
                </a:lnTo>
                <a:close/>
              </a:path>
              <a:path w="15875" h="10795">
                <a:moveTo>
                  <a:pt x="3505" y="9486"/>
                </a:moveTo>
                <a:close/>
              </a:path>
              <a:path w="15875" h="10795">
                <a:moveTo>
                  <a:pt x="3517" y="9207"/>
                </a:moveTo>
                <a:lnTo>
                  <a:pt x="3251" y="8864"/>
                </a:lnTo>
                <a:lnTo>
                  <a:pt x="3213" y="9182"/>
                </a:lnTo>
                <a:lnTo>
                  <a:pt x="3454" y="9372"/>
                </a:lnTo>
                <a:lnTo>
                  <a:pt x="3340" y="9144"/>
                </a:lnTo>
                <a:lnTo>
                  <a:pt x="3479" y="9309"/>
                </a:lnTo>
                <a:close/>
              </a:path>
              <a:path w="15875" h="10795">
                <a:moveTo>
                  <a:pt x="3848" y="6997"/>
                </a:moveTo>
                <a:lnTo>
                  <a:pt x="3505" y="7416"/>
                </a:lnTo>
                <a:lnTo>
                  <a:pt x="3238" y="8140"/>
                </a:lnTo>
                <a:lnTo>
                  <a:pt x="3505" y="8521"/>
                </a:lnTo>
                <a:lnTo>
                  <a:pt x="3517" y="7886"/>
                </a:lnTo>
                <a:lnTo>
                  <a:pt x="3683" y="7810"/>
                </a:lnTo>
                <a:lnTo>
                  <a:pt x="3797" y="7366"/>
                </a:lnTo>
                <a:lnTo>
                  <a:pt x="3848" y="6997"/>
                </a:lnTo>
                <a:close/>
              </a:path>
              <a:path w="15875" h="10795">
                <a:moveTo>
                  <a:pt x="4038" y="9169"/>
                </a:moveTo>
                <a:lnTo>
                  <a:pt x="2946" y="10033"/>
                </a:lnTo>
                <a:lnTo>
                  <a:pt x="3517" y="10071"/>
                </a:lnTo>
                <a:lnTo>
                  <a:pt x="3378" y="10223"/>
                </a:lnTo>
                <a:lnTo>
                  <a:pt x="3505" y="10375"/>
                </a:lnTo>
                <a:lnTo>
                  <a:pt x="4038" y="9169"/>
                </a:lnTo>
                <a:close/>
              </a:path>
              <a:path w="15875" h="10795">
                <a:moveTo>
                  <a:pt x="4114" y="6578"/>
                </a:moveTo>
                <a:lnTo>
                  <a:pt x="3949" y="7416"/>
                </a:lnTo>
                <a:lnTo>
                  <a:pt x="3708" y="7810"/>
                </a:lnTo>
                <a:lnTo>
                  <a:pt x="3835" y="7759"/>
                </a:lnTo>
                <a:lnTo>
                  <a:pt x="4013" y="7416"/>
                </a:lnTo>
                <a:lnTo>
                  <a:pt x="4114" y="6578"/>
                </a:lnTo>
                <a:close/>
              </a:path>
              <a:path w="15875" h="10795">
                <a:moveTo>
                  <a:pt x="15570" y="342"/>
                </a:moveTo>
                <a:lnTo>
                  <a:pt x="15443" y="241"/>
                </a:lnTo>
                <a:lnTo>
                  <a:pt x="15011" y="228"/>
                </a:lnTo>
                <a:lnTo>
                  <a:pt x="14884" y="0"/>
                </a:lnTo>
                <a:lnTo>
                  <a:pt x="14973" y="215"/>
                </a:lnTo>
                <a:lnTo>
                  <a:pt x="15341" y="419"/>
                </a:lnTo>
                <a:lnTo>
                  <a:pt x="15570" y="34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7" name="object 2067"/>
          <p:cNvSpPr/>
          <p:nvPr/>
        </p:nvSpPr>
        <p:spPr>
          <a:xfrm>
            <a:off x="10116704" y="3981707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4">
                <a:moveTo>
                  <a:pt x="25" y="0"/>
                </a:moveTo>
                <a:lnTo>
                  <a:pt x="63" y="393"/>
                </a:lnTo>
                <a:lnTo>
                  <a:pt x="127" y="800"/>
                </a:lnTo>
                <a:lnTo>
                  <a:pt x="698" y="850"/>
                </a:lnTo>
                <a:lnTo>
                  <a:pt x="850" y="1270"/>
                </a:lnTo>
                <a:lnTo>
                  <a:pt x="927" y="1473"/>
                </a:lnTo>
                <a:lnTo>
                  <a:pt x="774" y="1790"/>
                </a:lnTo>
                <a:lnTo>
                  <a:pt x="1016" y="2006"/>
                </a:lnTo>
                <a:lnTo>
                  <a:pt x="812" y="2184"/>
                </a:lnTo>
                <a:lnTo>
                  <a:pt x="774" y="2438"/>
                </a:lnTo>
                <a:lnTo>
                  <a:pt x="939" y="2578"/>
                </a:lnTo>
                <a:lnTo>
                  <a:pt x="977" y="2730"/>
                </a:lnTo>
                <a:lnTo>
                  <a:pt x="1003" y="3416"/>
                </a:lnTo>
                <a:lnTo>
                  <a:pt x="1917" y="3708"/>
                </a:lnTo>
                <a:lnTo>
                  <a:pt x="1879" y="4368"/>
                </a:lnTo>
                <a:lnTo>
                  <a:pt x="1892" y="4724"/>
                </a:lnTo>
                <a:lnTo>
                  <a:pt x="2044" y="5092"/>
                </a:lnTo>
                <a:lnTo>
                  <a:pt x="2324" y="5321"/>
                </a:lnTo>
                <a:lnTo>
                  <a:pt x="2374" y="5448"/>
                </a:lnTo>
                <a:lnTo>
                  <a:pt x="2184" y="5372"/>
                </a:lnTo>
                <a:lnTo>
                  <a:pt x="2451" y="5435"/>
                </a:lnTo>
                <a:lnTo>
                  <a:pt x="2743" y="5575"/>
                </a:lnTo>
                <a:lnTo>
                  <a:pt x="3022" y="5549"/>
                </a:lnTo>
                <a:lnTo>
                  <a:pt x="3340" y="5473"/>
                </a:lnTo>
                <a:lnTo>
                  <a:pt x="3429" y="5207"/>
                </a:lnTo>
                <a:lnTo>
                  <a:pt x="3670" y="5041"/>
                </a:lnTo>
                <a:lnTo>
                  <a:pt x="3530" y="4940"/>
                </a:lnTo>
                <a:lnTo>
                  <a:pt x="3619" y="4775"/>
                </a:lnTo>
                <a:lnTo>
                  <a:pt x="3606" y="4521"/>
                </a:lnTo>
                <a:lnTo>
                  <a:pt x="3670" y="4368"/>
                </a:lnTo>
                <a:lnTo>
                  <a:pt x="3670" y="4216"/>
                </a:lnTo>
                <a:lnTo>
                  <a:pt x="3619" y="4089"/>
                </a:lnTo>
                <a:lnTo>
                  <a:pt x="4025" y="4013"/>
                </a:lnTo>
                <a:lnTo>
                  <a:pt x="3886" y="3962"/>
                </a:lnTo>
                <a:lnTo>
                  <a:pt x="3848" y="3797"/>
                </a:lnTo>
                <a:lnTo>
                  <a:pt x="4114" y="3784"/>
                </a:lnTo>
                <a:lnTo>
                  <a:pt x="3924" y="3784"/>
                </a:lnTo>
                <a:lnTo>
                  <a:pt x="4051" y="3670"/>
                </a:lnTo>
                <a:lnTo>
                  <a:pt x="4000" y="3517"/>
                </a:lnTo>
                <a:lnTo>
                  <a:pt x="3949" y="3340"/>
                </a:lnTo>
                <a:lnTo>
                  <a:pt x="3771" y="3213"/>
                </a:lnTo>
                <a:lnTo>
                  <a:pt x="3886" y="3073"/>
                </a:lnTo>
                <a:lnTo>
                  <a:pt x="3733" y="3098"/>
                </a:lnTo>
                <a:lnTo>
                  <a:pt x="3759" y="2921"/>
                </a:lnTo>
                <a:lnTo>
                  <a:pt x="3937" y="2971"/>
                </a:lnTo>
                <a:lnTo>
                  <a:pt x="3771" y="2794"/>
                </a:lnTo>
                <a:lnTo>
                  <a:pt x="3530" y="2755"/>
                </a:lnTo>
                <a:lnTo>
                  <a:pt x="3530" y="2578"/>
                </a:lnTo>
                <a:lnTo>
                  <a:pt x="3276" y="2463"/>
                </a:lnTo>
                <a:lnTo>
                  <a:pt x="3263" y="2311"/>
                </a:lnTo>
                <a:lnTo>
                  <a:pt x="3111" y="2171"/>
                </a:lnTo>
                <a:lnTo>
                  <a:pt x="2921" y="2108"/>
                </a:lnTo>
                <a:lnTo>
                  <a:pt x="2743" y="1930"/>
                </a:lnTo>
                <a:lnTo>
                  <a:pt x="2679" y="1752"/>
                </a:lnTo>
                <a:lnTo>
                  <a:pt x="2489" y="1689"/>
                </a:lnTo>
                <a:lnTo>
                  <a:pt x="2628" y="1612"/>
                </a:lnTo>
                <a:lnTo>
                  <a:pt x="2501" y="1651"/>
                </a:lnTo>
                <a:lnTo>
                  <a:pt x="2387" y="1511"/>
                </a:lnTo>
                <a:lnTo>
                  <a:pt x="2235" y="1422"/>
                </a:lnTo>
                <a:lnTo>
                  <a:pt x="2070" y="1384"/>
                </a:lnTo>
                <a:lnTo>
                  <a:pt x="1943" y="1193"/>
                </a:lnTo>
                <a:lnTo>
                  <a:pt x="1739" y="1143"/>
                </a:lnTo>
                <a:lnTo>
                  <a:pt x="1536" y="1193"/>
                </a:lnTo>
                <a:lnTo>
                  <a:pt x="1701" y="1104"/>
                </a:lnTo>
                <a:lnTo>
                  <a:pt x="1447" y="1066"/>
                </a:lnTo>
                <a:lnTo>
                  <a:pt x="1638" y="1079"/>
                </a:lnTo>
                <a:lnTo>
                  <a:pt x="1397" y="1054"/>
                </a:lnTo>
                <a:lnTo>
                  <a:pt x="1536" y="787"/>
                </a:lnTo>
                <a:lnTo>
                  <a:pt x="1320" y="850"/>
                </a:lnTo>
                <a:lnTo>
                  <a:pt x="1282" y="673"/>
                </a:lnTo>
                <a:lnTo>
                  <a:pt x="1092" y="660"/>
                </a:lnTo>
                <a:lnTo>
                  <a:pt x="812" y="635"/>
                </a:lnTo>
                <a:lnTo>
                  <a:pt x="622" y="520"/>
                </a:lnTo>
                <a:lnTo>
                  <a:pt x="444" y="317"/>
                </a:lnTo>
                <a:lnTo>
                  <a:pt x="279" y="355"/>
                </a:lnTo>
                <a:lnTo>
                  <a:pt x="368" y="228"/>
                </a:lnTo>
                <a:lnTo>
                  <a:pt x="2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8" name="object 2068"/>
          <p:cNvSpPr/>
          <p:nvPr/>
        </p:nvSpPr>
        <p:spPr>
          <a:xfrm>
            <a:off x="10103726" y="4111180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165" y="139"/>
                </a:moveTo>
                <a:lnTo>
                  <a:pt x="152" y="0"/>
                </a:lnTo>
                <a:lnTo>
                  <a:pt x="0" y="190"/>
                </a:lnTo>
                <a:lnTo>
                  <a:pt x="127" y="177"/>
                </a:lnTo>
                <a:close/>
              </a:path>
              <a:path w="10159" h="13970">
                <a:moveTo>
                  <a:pt x="4076" y="11988"/>
                </a:moveTo>
                <a:lnTo>
                  <a:pt x="4051" y="11811"/>
                </a:lnTo>
                <a:lnTo>
                  <a:pt x="3975" y="11658"/>
                </a:lnTo>
                <a:lnTo>
                  <a:pt x="4025" y="12052"/>
                </a:lnTo>
                <a:close/>
              </a:path>
              <a:path w="10159" h="13970">
                <a:moveTo>
                  <a:pt x="4787" y="11925"/>
                </a:moveTo>
                <a:lnTo>
                  <a:pt x="4445" y="12052"/>
                </a:lnTo>
                <a:lnTo>
                  <a:pt x="4432" y="11861"/>
                </a:lnTo>
                <a:lnTo>
                  <a:pt x="4330" y="12052"/>
                </a:lnTo>
                <a:lnTo>
                  <a:pt x="4203" y="11709"/>
                </a:lnTo>
                <a:lnTo>
                  <a:pt x="4203" y="12014"/>
                </a:lnTo>
                <a:lnTo>
                  <a:pt x="4165" y="12141"/>
                </a:lnTo>
                <a:lnTo>
                  <a:pt x="4508" y="12230"/>
                </a:lnTo>
                <a:lnTo>
                  <a:pt x="4787" y="11925"/>
                </a:lnTo>
                <a:close/>
              </a:path>
              <a:path w="10159" h="13970">
                <a:moveTo>
                  <a:pt x="5600" y="12065"/>
                </a:moveTo>
                <a:lnTo>
                  <a:pt x="5105" y="11087"/>
                </a:lnTo>
                <a:lnTo>
                  <a:pt x="4762" y="12242"/>
                </a:lnTo>
                <a:lnTo>
                  <a:pt x="5600" y="12065"/>
                </a:lnTo>
                <a:close/>
              </a:path>
              <a:path w="10159" h="13970">
                <a:moveTo>
                  <a:pt x="5892" y="13766"/>
                </a:moveTo>
                <a:lnTo>
                  <a:pt x="5791" y="13538"/>
                </a:lnTo>
                <a:lnTo>
                  <a:pt x="5613" y="13563"/>
                </a:lnTo>
                <a:lnTo>
                  <a:pt x="5575" y="13804"/>
                </a:lnTo>
                <a:lnTo>
                  <a:pt x="5588" y="13957"/>
                </a:lnTo>
                <a:lnTo>
                  <a:pt x="5791" y="13881"/>
                </a:lnTo>
                <a:close/>
              </a:path>
              <a:path w="10159" h="13970">
                <a:moveTo>
                  <a:pt x="6286" y="13246"/>
                </a:moveTo>
                <a:lnTo>
                  <a:pt x="6019" y="12827"/>
                </a:lnTo>
                <a:lnTo>
                  <a:pt x="5600" y="12065"/>
                </a:lnTo>
                <a:lnTo>
                  <a:pt x="5702" y="12928"/>
                </a:lnTo>
                <a:lnTo>
                  <a:pt x="6286" y="13246"/>
                </a:lnTo>
                <a:close/>
              </a:path>
              <a:path w="10159" h="13970">
                <a:moveTo>
                  <a:pt x="6819" y="13563"/>
                </a:moveTo>
                <a:lnTo>
                  <a:pt x="6464" y="13373"/>
                </a:lnTo>
                <a:lnTo>
                  <a:pt x="6286" y="13284"/>
                </a:lnTo>
                <a:lnTo>
                  <a:pt x="6375" y="13550"/>
                </a:lnTo>
                <a:lnTo>
                  <a:pt x="6591" y="13716"/>
                </a:lnTo>
                <a:lnTo>
                  <a:pt x="6819" y="13881"/>
                </a:lnTo>
                <a:lnTo>
                  <a:pt x="6819" y="13563"/>
                </a:lnTo>
                <a:close/>
              </a:path>
              <a:path w="10159" h="13970">
                <a:moveTo>
                  <a:pt x="10033" y="12319"/>
                </a:moveTo>
                <a:lnTo>
                  <a:pt x="10020" y="12192"/>
                </a:lnTo>
                <a:lnTo>
                  <a:pt x="9982" y="11823"/>
                </a:lnTo>
                <a:lnTo>
                  <a:pt x="9385" y="12661"/>
                </a:lnTo>
                <a:lnTo>
                  <a:pt x="9486" y="13373"/>
                </a:lnTo>
                <a:lnTo>
                  <a:pt x="9525" y="12852"/>
                </a:lnTo>
                <a:lnTo>
                  <a:pt x="9753" y="13271"/>
                </a:lnTo>
                <a:lnTo>
                  <a:pt x="9931" y="13131"/>
                </a:lnTo>
                <a:lnTo>
                  <a:pt x="9956" y="1236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9" name="object 2069"/>
          <p:cNvSpPr/>
          <p:nvPr/>
        </p:nvSpPr>
        <p:spPr>
          <a:xfrm>
            <a:off x="10111461" y="4024617"/>
            <a:ext cx="3810" cy="34290"/>
          </a:xfrm>
          <a:custGeom>
            <a:avLst/>
            <a:gdLst/>
            <a:ahLst/>
            <a:cxnLst/>
            <a:rect l="l" t="t" r="r" b="b"/>
            <a:pathLst>
              <a:path w="3809" h="34289">
                <a:moveTo>
                  <a:pt x="63" y="33756"/>
                </a:moveTo>
                <a:close/>
              </a:path>
              <a:path w="3809" h="34289">
                <a:moveTo>
                  <a:pt x="317" y="33743"/>
                </a:moveTo>
                <a:lnTo>
                  <a:pt x="190" y="33718"/>
                </a:lnTo>
                <a:lnTo>
                  <a:pt x="317" y="33743"/>
                </a:lnTo>
                <a:close/>
              </a:path>
              <a:path w="3809" h="34289">
                <a:moveTo>
                  <a:pt x="1231" y="33375"/>
                </a:moveTo>
                <a:lnTo>
                  <a:pt x="558" y="33502"/>
                </a:lnTo>
                <a:lnTo>
                  <a:pt x="673" y="33629"/>
                </a:lnTo>
                <a:lnTo>
                  <a:pt x="1231" y="33451"/>
                </a:lnTo>
                <a:close/>
              </a:path>
              <a:path w="3809" h="34289">
                <a:moveTo>
                  <a:pt x="1612" y="33274"/>
                </a:moveTo>
                <a:lnTo>
                  <a:pt x="1295" y="33286"/>
                </a:lnTo>
                <a:lnTo>
                  <a:pt x="1422" y="33312"/>
                </a:lnTo>
                <a:lnTo>
                  <a:pt x="1612" y="33274"/>
                </a:lnTo>
                <a:close/>
              </a:path>
              <a:path w="3809" h="34289">
                <a:moveTo>
                  <a:pt x="2374" y="10528"/>
                </a:moveTo>
                <a:lnTo>
                  <a:pt x="2247" y="10033"/>
                </a:lnTo>
                <a:lnTo>
                  <a:pt x="1968" y="10553"/>
                </a:lnTo>
                <a:lnTo>
                  <a:pt x="2082" y="10782"/>
                </a:lnTo>
                <a:lnTo>
                  <a:pt x="2222" y="10947"/>
                </a:lnTo>
                <a:lnTo>
                  <a:pt x="1968" y="11582"/>
                </a:lnTo>
                <a:lnTo>
                  <a:pt x="2235" y="11493"/>
                </a:lnTo>
                <a:lnTo>
                  <a:pt x="2235" y="11303"/>
                </a:lnTo>
                <a:lnTo>
                  <a:pt x="2362" y="11315"/>
                </a:lnTo>
                <a:lnTo>
                  <a:pt x="2362" y="11049"/>
                </a:lnTo>
                <a:lnTo>
                  <a:pt x="2222" y="10769"/>
                </a:lnTo>
                <a:lnTo>
                  <a:pt x="2374" y="10528"/>
                </a:lnTo>
                <a:close/>
              </a:path>
              <a:path w="3809" h="34289">
                <a:moveTo>
                  <a:pt x="3517" y="228"/>
                </a:moveTo>
                <a:lnTo>
                  <a:pt x="3289" y="342"/>
                </a:lnTo>
                <a:lnTo>
                  <a:pt x="3429" y="63"/>
                </a:lnTo>
                <a:lnTo>
                  <a:pt x="3251" y="342"/>
                </a:lnTo>
                <a:lnTo>
                  <a:pt x="3517" y="22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0" name="object 2070"/>
          <p:cNvSpPr/>
          <p:nvPr/>
        </p:nvSpPr>
        <p:spPr>
          <a:xfrm>
            <a:off x="10042080" y="3924566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79">
                <a:moveTo>
                  <a:pt x="215" y="4635"/>
                </a:moveTo>
                <a:lnTo>
                  <a:pt x="152" y="4394"/>
                </a:lnTo>
                <a:lnTo>
                  <a:pt x="139" y="4610"/>
                </a:lnTo>
                <a:lnTo>
                  <a:pt x="0" y="4597"/>
                </a:lnTo>
                <a:lnTo>
                  <a:pt x="177" y="4686"/>
                </a:lnTo>
                <a:close/>
              </a:path>
              <a:path w="3809" h="5079">
                <a:moveTo>
                  <a:pt x="3797" y="88"/>
                </a:moveTo>
                <a:lnTo>
                  <a:pt x="3606" y="0"/>
                </a:lnTo>
                <a:lnTo>
                  <a:pt x="3670" y="190"/>
                </a:lnTo>
                <a:lnTo>
                  <a:pt x="3797" y="8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1" name="object 2071"/>
          <p:cNvSpPr/>
          <p:nvPr/>
        </p:nvSpPr>
        <p:spPr>
          <a:xfrm>
            <a:off x="10111816" y="4025734"/>
            <a:ext cx="19050" cy="33020"/>
          </a:xfrm>
          <a:custGeom>
            <a:avLst/>
            <a:gdLst/>
            <a:ahLst/>
            <a:cxnLst/>
            <a:rect l="l" t="t" r="r" b="b"/>
            <a:pathLst>
              <a:path w="19050" h="33020">
                <a:moveTo>
                  <a:pt x="190" y="32499"/>
                </a:moveTo>
                <a:lnTo>
                  <a:pt x="0" y="32512"/>
                </a:lnTo>
                <a:lnTo>
                  <a:pt x="165" y="32562"/>
                </a:lnTo>
                <a:close/>
              </a:path>
              <a:path w="19050" h="33020">
                <a:moveTo>
                  <a:pt x="914" y="23977"/>
                </a:moveTo>
                <a:lnTo>
                  <a:pt x="838" y="24104"/>
                </a:lnTo>
                <a:lnTo>
                  <a:pt x="914" y="23977"/>
                </a:lnTo>
                <a:close/>
              </a:path>
              <a:path w="19050" h="33020">
                <a:moveTo>
                  <a:pt x="1003" y="32181"/>
                </a:moveTo>
                <a:close/>
              </a:path>
              <a:path w="19050" h="33020">
                <a:moveTo>
                  <a:pt x="1041" y="24218"/>
                </a:moveTo>
                <a:lnTo>
                  <a:pt x="571" y="24053"/>
                </a:lnTo>
                <a:lnTo>
                  <a:pt x="673" y="23291"/>
                </a:lnTo>
                <a:lnTo>
                  <a:pt x="1016" y="21386"/>
                </a:lnTo>
                <a:lnTo>
                  <a:pt x="558" y="21983"/>
                </a:lnTo>
                <a:lnTo>
                  <a:pt x="558" y="24206"/>
                </a:lnTo>
                <a:lnTo>
                  <a:pt x="1041" y="24218"/>
                </a:lnTo>
                <a:close/>
              </a:path>
              <a:path w="19050" h="33020">
                <a:moveTo>
                  <a:pt x="1625" y="20624"/>
                </a:moveTo>
                <a:lnTo>
                  <a:pt x="1549" y="19926"/>
                </a:lnTo>
                <a:lnTo>
                  <a:pt x="1397" y="19380"/>
                </a:lnTo>
                <a:lnTo>
                  <a:pt x="1016" y="21386"/>
                </a:lnTo>
                <a:lnTo>
                  <a:pt x="1625" y="20624"/>
                </a:lnTo>
                <a:close/>
              </a:path>
              <a:path w="19050" h="33020">
                <a:moveTo>
                  <a:pt x="2082" y="13182"/>
                </a:moveTo>
                <a:lnTo>
                  <a:pt x="1968" y="13030"/>
                </a:lnTo>
                <a:lnTo>
                  <a:pt x="1816" y="12941"/>
                </a:lnTo>
                <a:lnTo>
                  <a:pt x="2082" y="13182"/>
                </a:lnTo>
                <a:close/>
              </a:path>
              <a:path w="19050" h="33020">
                <a:moveTo>
                  <a:pt x="2171" y="31762"/>
                </a:moveTo>
                <a:lnTo>
                  <a:pt x="977" y="31927"/>
                </a:lnTo>
                <a:lnTo>
                  <a:pt x="1460" y="32283"/>
                </a:lnTo>
                <a:lnTo>
                  <a:pt x="2171" y="31762"/>
                </a:lnTo>
                <a:close/>
              </a:path>
              <a:path w="19050" h="33020">
                <a:moveTo>
                  <a:pt x="2222" y="13398"/>
                </a:moveTo>
                <a:lnTo>
                  <a:pt x="2159" y="13258"/>
                </a:lnTo>
                <a:lnTo>
                  <a:pt x="2222" y="13398"/>
                </a:lnTo>
                <a:close/>
              </a:path>
              <a:path w="19050" h="33020">
                <a:moveTo>
                  <a:pt x="2400" y="16052"/>
                </a:moveTo>
                <a:lnTo>
                  <a:pt x="2133" y="16217"/>
                </a:lnTo>
                <a:lnTo>
                  <a:pt x="2387" y="16154"/>
                </a:lnTo>
                <a:close/>
              </a:path>
              <a:path w="19050" h="33020">
                <a:moveTo>
                  <a:pt x="2438" y="17221"/>
                </a:moveTo>
                <a:lnTo>
                  <a:pt x="2362" y="17094"/>
                </a:lnTo>
                <a:lnTo>
                  <a:pt x="2273" y="16967"/>
                </a:lnTo>
                <a:lnTo>
                  <a:pt x="2209" y="17094"/>
                </a:lnTo>
                <a:lnTo>
                  <a:pt x="2108" y="17259"/>
                </a:lnTo>
                <a:lnTo>
                  <a:pt x="2438" y="17221"/>
                </a:lnTo>
                <a:close/>
              </a:path>
              <a:path w="19050" h="33020">
                <a:moveTo>
                  <a:pt x="2438" y="16878"/>
                </a:moveTo>
                <a:lnTo>
                  <a:pt x="2286" y="16662"/>
                </a:lnTo>
                <a:lnTo>
                  <a:pt x="2286" y="16929"/>
                </a:lnTo>
                <a:lnTo>
                  <a:pt x="2438" y="16878"/>
                </a:lnTo>
                <a:close/>
              </a:path>
              <a:path w="19050" h="33020">
                <a:moveTo>
                  <a:pt x="2438" y="15252"/>
                </a:moveTo>
                <a:lnTo>
                  <a:pt x="2374" y="15049"/>
                </a:lnTo>
                <a:lnTo>
                  <a:pt x="2298" y="15201"/>
                </a:lnTo>
                <a:lnTo>
                  <a:pt x="2171" y="15659"/>
                </a:lnTo>
                <a:lnTo>
                  <a:pt x="2413" y="15392"/>
                </a:lnTo>
                <a:lnTo>
                  <a:pt x="2438" y="15252"/>
                </a:lnTo>
                <a:close/>
              </a:path>
              <a:path w="19050" h="33020">
                <a:moveTo>
                  <a:pt x="2489" y="13830"/>
                </a:moveTo>
                <a:lnTo>
                  <a:pt x="2324" y="13525"/>
                </a:lnTo>
                <a:lnTo>
                  <a:pt x="2235" y="14122"/>
                </a:lnTo>
                <a:lnTo>
                  <a:pt x="2019" y="13830"/>
                </a:lnTo>
                <a:lnTo>
                  <a:pt x="1968" y="14122"/>
                </a:lnTo>
                <a:lnTo>
                  <a:pt x="1841" y="14439"/>
                </a:lnTo>
                <a:lnTo>
                  <a:pt x="2247" y="14871"/>
                </a:lnTo>
                <a:lnTo>
                  <a:pt x="2362" y="14211"/>
                </a:lnTo>
                <a:lnTo>
                  <a:pt x="2489" y="13830"/>
                </a:lnTo>
                <a:close/>
              </a:path>
              <a:path w="19050" h="33020">
                <a:moveTo>
                  <a:pt x="2527" y="14706"/>
                </a:moveTo>
                <a:lnTo>
                  <a:pt x="2400" y="14871"/>
                </a:lnTo>
                <a:lnTo>
                  <a:pt x="2374" y="14998"/>
                </a:lnTo>
                <a:lnTo>
                  <a:pt x="2451" y="14871"/>
                </a:lnTo>
                <a:lnTo>
                  <a:pt x="2527" y="14706"/>
                </a:lnTo>
                <a:close/>
              </a:path>
              <a:path w="19050" h="33020">
                <a:moveTo>
                  <a:pt x="2603" y="16192"/>
                </a:moveTo>
                <a:lnTo>
                  <a:pt x="2451" y="16281"/>
                </a:lnTo>
                <a:lnTo>
                  <a:pt x="2578" y="16383"/>
                </a:lnTo>
                <a:lnTo>
                  <a:pt x="2603" y="16192"/>
                </a:lnTo>
                <a:close/>
              </a:path>
              <a:path w="19050" h="33020">
                <a:moveTo>
                  <a:pt x="2654" y="15113"/>
                </a:moveTo>
                <a:lnTo>
                  <a:pt x="2527" y="14884"/>
                </a:lnTo>
                <a:lnTo>
                  <a:pt x="2438" y="15252"/>
                </a:lnTo>
                <a:lnTo>
                  <a:pt x="2654" y="15113"/>
                </a:lnTo>
                <a:close/>
              </a:path>
              <a:path w="19050" h="33020">
                <a:moveTo>
                  <a:pt x="2844" y="10223"/>
                </a:moveTo>
                <a:lnTo>
                  <a:pt x="2019" y="10579"/>
                </a:lnTo>
                <a:lnTo>
                  <a:pt x="2222" y="11925"/>
                </a:lnTo>
                <a:lnTo>
                  <a:pt x="2095" y="12484"/>
                </a:lnTo>
                <a:lnTo>
                  <a:pt x="2222" y="12509"/>
                </a:lnTo>
                <a:lnTo>
                  <a:pt x="2197" y="12090"/>
                </a:lnTo>
                <a:lnTo>
                  <a:pt x="2324" y="11925"/>
                </a:lnTo>
                <a:lnTo>
                  <a:pt x="2235" y="12446"/>
                </a:lnTo>
                <a:lnTo>
                  <a:pt x="2209" y="12598"/>
                </a:lnTo>
                <a:lnTo>
                  <a:pt x="2286" y="12446"/>
                </a:lnTo>
                <a:lnTo>
                  <a:pt x="2260" y="12814"/>
                </a:lnTo>
                <a:lnTo>
                  <a:pt x="2349" y="12446"/>
                </a:lnTo>
                <a:lnTo>
                  <a:pt x="2463" y="11925"/>
                </a:lnTo>
                <a:lnTo>
                  <a:pt x="2844" y="10223"/>
                </a:lnTo>
                <a:close/>
              </a:path>
              <a:path w="19050" h="33020">
                <a:moveTo>
                  <a:pt x="3238" y="6172"/>
                </a:moveTo>
                <a:lnTo>
                  <a:pt x="3048" y="5981"/>
                </a:lnTo>
                <a:lnTo>
                  <a:pt x="3149" y="5600"/>
                </a:lnTo>
                <a:lnTo>
                  <a:pt x="2921" y="5600"/>
                </a:lnTo>
                <a:lnTo>
                  <a:pt x="2717" y="5689"/>
                </a:lnTo>
                <a:lnTo>
                  <a:pt x="2730" y="6146"/>
                </a:lnTo>
                <a:lnTo>
                  <a:pt x="2705" y="6362"/>
                </a:lnTo>
                <a:lnTo>
                  <a:pt x="2552" y="6680"/>
                </a:lnTo>
                <a:lnTo>
                  <a:pt x="2844" y="7099"/>
                </a:lnTo>
                <a:lnTo>
                  <a:pt x="2844" y="7302"/>
                </a:lnTo>
                <a:lnTo>
                  <a:pt x="2679" y="7518"/>
                </a:lnTo>
                <a:lnTo>
                  <a:pt x="2641" y="7785"/>
                </a:lnTo>
                <a:lnTo>
                  <a:pt x="2654" y="8064"/>
                </a:lnTo>
                <a:lnTo>
                  <a:pt x="2527" y="8407"/>
                </a:lnTo>
                <a:lnTo>
                  <a:pt x="2730" y="8051"/>
                </a:lnTo>
                <a:lnTo>
                  <a:pt x="2857" y="7454"/>
                </a:lnTo>
                <a:lnTo>
                  <a:pt x="3009" y="6946"/>
                </a:lnTo>
                <a:lnTo>
                  <a:pt x="3022" y="6299"/>
                </a:lnTo>
                <a:lnTo>
                  <a:pt x="3124" y="6134"/>
                </a:lnTo>
                <a:close/>
              </a:path>
              <a:path w="19050" h="33020">
                <a:moveTo>
                  <a:pt x="3302" y="2679"/>
                </a:moveTo>
                <a:lnTo>
                  <a:pt x="3213" y="2374"/>
                </a:lnTo>
                <a:lnTo>
                  <a:pt x="3263" y="2679"/>
                </a:lnTo>
                <a:close/>
              </a:path>
              <a:path w="19050" h="33020">
                <a:moveTo>
                  <a:pt x="3454" y="622"/>
                </a:moveTo>
                <a:lnTo>
                  <a:pt x="3124" y="495"/>
                </a:lnTo>
                <a:lnTo>
                  <a:pt x="3314" y="368"/>
                </a:lnTo>
                <a:lnTo>
                  <a:pt x="3302" y="152"/>
                </a:lnTo>
                <a:lnTo>
                  <a:pt x="3162" y="0"/>
                </a:lnTo>
                <a:lnTo>
                  <a:pt x="3111" y="495"/>
                </a:lnTo>
                <a:lnTo>
                  <a:pt x="2781" y="711"/>
                </a:lnTo>
                <a:lnTo>
                  <a:pt x="2755" y="1206"/>
                </a:lnTo>
                <a:lnTo>
                  <a:pt x="2857" y="1435"/>
                </a:lnTo>
                <a:lnTo>
                  <a:pt x="2628" y="1206"/>
                </a:lnTo>
                <a:lnTo>
                  <a:pt x="2895" y="1943"/>
                </a:lnTo>
                <a:lnTo>
                  <a:pt x="3022" y="2184"/>
                </a:lnTo>
                <a:lnTo>
                  <a:pt x="3213" y="2374"/>
                </a:lnTo>
                <a:lnTo>
                  <a:pt x="3314" y="1981"/>
                </a:lnTo>
                <a:lnTo>
                  <a:pt x="3327" y="2120"/>
                </a:lnTo>
                <a:lnTo>
                  <a:pt x="3340" y="1943"/>
                </a:lnTo>
                <a:lnTo>
                  <a:pt x="3276" y="1181"/>
                </a:lnTo>
                <a:lnTo>
                  <a:pt x="3136" y="1892"/>
                </a:lnTo>
                <a:lnTo>
                  <a:pt x="3213" y="1435"/>
                </a:lnTo>
                <a:lnTo>
                  <a:pt x="3251" y="1130"/>
                </a:lnTo>
                <a:lnTo>
                  <a:pt x="3276" y="914"/>
                </a:lnTo>
                <a:lnTo>
                  <a:pt x="3378" y="711"/>
                </a:lnTo>
                <a:close/>
              </a:path>
              <a:path w="19050" h="33020">
                <a:moveTo>
                  <a:pt x="3492" y="3873"/>
                </a:moveTo>
                <a:lnTo>
                  <a:pt x="3276" y="3556"/>
                </a:lnTo>
                <a:lnTo>
                  <a:pt x="3251" y="3911"/>
                </a:lnTo>
                <a:lnTo>
                  <a:pt x="3124" y="3238"/>
                </a:lnTo>
                <a:lnTo>
                  <a:pt x="2108" y="4445"/>
                </a:lnTo>
                <a:lnTo>
                  <a:pt x="2857" y="4203"/>
                </a:lnTo>
                <a:lnTo>
                  <a:pt x="3048" y="4191"/>
                </a:lnTo>
                <a:lnTo>
                  <a:pt x="3492" y="3911"/>
                </a:lnTo>
                <a:close/>
              </a:path>
              <a:path w="19050" h="33020">
                <a:moveTo>
                  <a:pt x="3556" y="2730"/>
                </a:moveTo>
                <a:lnTo>
                  <a:pt x="3314" y="2476"/>
                </a:lnTo>
                <a:lnTo>
                  <a:pt x="3302" y="2679"/>
                </a:lnTo>
                <a:lnTo>
                  <a:pt x="3124" y="3238"/>
                </a:lnTo>
                <a:lnTo>
                  <a:pt x="3556" y="2730"/>
                </a:lnTo>
                <a:close/>
              </a:path>
              <a:path w="19050" h="33020">
                <a:moveTo>
                  <a:pt x="3822" y="3695"/>
                </a:moveTo>
                <a:lnTo>
                  <a:pt x="3492" y="3873"/>
                </a:lnTo>
                <a:lnTo>
                  <a:pt x="3822" y="3695"/>
                </a:lnTo>
                <a:close/>
              </a:path>
              <a:path w="19050" h="33020">
                <a:moveTo>
                  <a:pt x="3937" y="7747"/>
                </a:moveTo>
                <a:lnTo>
                  <a:pt x="3441" y="8051"/>
                </a:lnTo>
                <a:lnTo>
                  <a:pt x="3251" y="8280"/>
                </a:lnTo>
                <a:lnTo>
                  <a:pt x="3060" y="8636"/>
                </a:lnTo>
                <a:lnTo>
                  <a:pt x="2717" y="8674"/>
                </a:lnTo>
                <a:lnTo>
                  <a:pt x="2451" y="8699"/>
                </a:lnTo>
                <a:lnTo>
                  <a:pt x="2870" y="8775"/>
                </a:lnTo>
                <a:lnTo>
                  <a:pt x="3200" y="8623"/>
                </a:lnTo>
                <a:lnTo>
                  <a:pt x="3937" y="7747"/>
                </a:lnTo>
                <a:close/>
              </a:path>
              <a:path w="19050" h="33020">
                <a:moveTo>
                  <a:pt x="5346" y="22885"/>
                </a:moveTo>
                <a:lnTo>
                  <a:pt x="4940" y="22034"/>
                </a:lnTo>
                <a:lnTo>
                  <a:pt x="4546" y="21196"/>
                </a:lnTo>
                <a:lnTo>
                  <a:pt x="4064" y="19926"/>
                </a:lnTo>
                <a:lnTo>
                  <a:pt x="3098" y="18643"/>
                </a:lnTo>
                <a:lnTo>
                  <a:pt x="2971" y="17716"/>
                </a:lnTo>
                <a:lnTo>
                  <a:pt x="2946" y="17208"/>
                </a:lnTo>
                <a:lnTo>
                  <a:pt x="3035" y="16891"/>
                </a:lnTo>
                <a:lnTo>
                  <a:pt x="3187" y="16370"/>
                </a:lnTo>
                <a:lnTo>
                  <a:pt x="3187" y="15722"/>
                </a:lnTo>
                <a:lnTo>
                  <a:pt x="3136" y="15252"/>
                </a:lnTo>
                <a:lnTo>
                  <a:pt x="3048" y="14947"/>
                </a:lnTo>
                <a:lnTo>
                  <a:pt x="2565" y="13906"/>
                </a:lnTo>
                <a:lnTo>
                  <a:pt x="2705" y="15138"/>
                </a:lnTo>
                <a:lnTo>
                  <a:pt x="2755" y="14947"/>
                </a:lnTo>
                <a:lnTo>
                  <a:pt x="2794" y="15392"/>
                </a:lnTo>
                <a:lnTo>
                  <a:pt x="2921" y="15252"/>
                </a:lnTo>
                <a:lnTo>
                  <a:pt x="2768" y="15519"/>
                </a:lnTo>
                <a:lnTo>
                  <a:pt x="2959" y="15608"/>
                </a:lnTo>
                <a:lnTo>
                  <a:pt x="2540" y="15659"/>
                </a:lnTo>
                <a:lnTo>
                  <a:pt x="2476" y="15849"/>
                </a:lnTo>
                <a:lnTo>
                  <a:pt x="2438" y="15989"/>
                </a:lnTo>
                <a:lnTo>
                  <a:pt x="2501" y="15849"/>
                </a:lnTo>
                <a:lnTo>
                  <a:pt x="2565" y="15697"/>
                </a:lnTo>
                <a:lnTo>
                  <a:pt x="2679" y="15849"/>
                </a:lnTo>
                <a:lnTo>
                  <a:pt x="2501" y="15849"/>
                </a:lnTo>
                <a:lnTo>
                  <a:pt x="2501" y="16052"/>
                </a:lnTo>
                <a:lnTo>
                  <a:pt x="2603" y="16192"/>
                </a:lnTo>
                <a:lnTo>
                  <a:pt x="2705" y="15849"/>
                </a:lnTo>
                <a:lnTo>
                  <a:pt x="2717" y="15722"/>
                </a:lnTo>
                <a:lnTo>
                  <a:pt x="2806" y="15989"/>
                </a:lnTo>
                <a:lnTo>
                  <a:pt x="2692" y="16141"/>
                </a:lnTo>
                <a:lnTo>
                  <a:pt x="2578" y="16497"/>
                </a:lnTo>
                <a:lnTo>
                  <a:pt x="2463" y="16738"/>
                </a:lnTo>
                <a:lnTo>
                  <a:pt x="2628" y="16789"/>
                </a:lnTo>
                <a:lnTo>
                  <a:pt x="2413" y="17106"/>
                </a:lnTo>
                <a:lnTo>
                  <a:pt x="2628" y="16891"/>
                </a:lnTo>
                <a:lnTo>
                  <a:pt x="2451" y="17221"/>
                </a:lnTo>
                <a:lnTo>
                  <a:pt x="2667" y="17221"/>
                </a:lnTo>
                <a:lnTo>
                  <a:pt x="2565" y="17373"/>
                </a:lnTo>
                <a:lnTo>
                  <a:pt x="2692" y="17716"/>
                </a:lnTo>
                <a:lnTo>
                  <a:pt x="2489" y="17322"/>
                </a:lnTo>
                <a:lnTo>
                  <a:pt x="1574" y="17907"/>
                </a:lnTo>
                <a:lnTo>
                  <a:pt x="1765" y="18364"/>
                </a:lnTo>
                <a:lnTo>
                  <a:pt x="1727" y="20624"/>
                </a:lnTo>
                <a:lnTo>
                  <a:pt x="1993" y="21615"/>
                </a:lnTo>
                <a:lnTo>
                  <a:pt x="2260" y="21196"/>
                </a:lnTo>
                <a:lnTo>
                  <a:pt x="2171" y="22212"/>
                </a:lnTo>
                <a:lnTo>
                  <a:pt x="2298" y="22034"/>
                </a:lnTo>
                <a:lnTo>
                  <a:pt x="2679" y="22885"/>
                </a:lnTo>
                <a:lnTo>
                  <a:pt x="5346" y="22885"/>
                </a:lnTo>
                <a:close/>
              </a:path>
              <a:path w="19050" h="33020">
                <a:moveTo>
                  <a:pt x="5702" y="24053"/>
                </a:moveTo>
                <a:lnTo>
                  <a:pt x="5600" y="23418"/>
                </a:lnTo>
                <a:lnTo>
                  <a:pt x="5397" y="22987"/>
                </a:lnTo>
                <a:lnTo>
                  <a:pt x="2730" y="22987"/>
                </a:lnTo>
                <a:lnTo>
                  <a:pt x="2578" y="22987"/>
                </a:lnTo>
                <a:lnTo>
                  <a:pt x="2755" y="23304"/>
                </a:lnTo>
                <a:lnTo>
                  <a:pt x="3492" y="23418"/>
                </a:lnTo>
                <a:lnTo>
                  <a:pt x="3314" y="24295"/>
                </a:lnTo>
                <a:lnTo>
                  <a:pt x="3619" y="25006"/>
                </a:lnTo>
                <a:lnTo>
                  <a:pt x="4025" y="26365"/>
                </a:lnTo>
                <a:lnTo>
                  <a:pt x="2870" y="27863"/>
                </a:lnTo>
                <a:lnTo>
                  <a:pt x="2146" y="28663"/>
                </a:lnTo>
                <a:lnTo>
                  <a:pt x="1282" y="29184"/>
                </a:lnTo>
                <a:lnTo>
                  <a:pt x="2832" y="31203"/>
                </a:lnTo>
                <a:lnTo>
                  <a:pt x="2235" y="31711"/>
                </a:lnTo>
                <a:lnTo>
                  <a:pt x="2667" y="31445"/>
                </a:lnTo>
                <a:lnTo>
                  <a:pt x="3657" y="31648"/>
                </a:lnTo>
                <a:lnTo>
                  <a:pt x="4076" y="31445"/>
                </a:lnTo>
                <a:lnTo>
                  <a:pt x="4622" y="30695"/>
                </a:lnTo>
                <a:lnTo>
                  <a:pt x="5676" y="30162"/>
                </a:lnTo>
                <a:lnTo>
                  <a:pt x="5651" y="28663"/>
                </a:lnTo>
                <a:lnTo>
                  <a:pt x="5537" y="27863"/>
                </a:lnTo>
                <a:lnTo>
                  <a:pt x="5422" y="26365"/>
                </a:lnTo>
                <a:lnTo>
                  <a:pt x="5702" y="24053"/>
                </a:lnTo>
                <a:close/>
              </a:path>
              <a:path w="19050" h="33020">
                <a:moveTo>
                  <a:pt x="12471" y="28435"/>
                </a:moveTo>
                <a:lnTo>
                  <a:pt x="12407" y="28194"/>
                </a:lnTo>
                <a:lnTo>
                  <a:pt x="12255" y="28244"/>
                </a:lnTo>
                <a:lnTo>
                  <a:pt x="12357" y="28397"/>
                </a:lnTo>
                <a:close/>
              </a:path>
              <a:path w="19050" h="33020">
                <a:moveTo>
                  <a:pt x="18796" y="23520"/>
                </a:moveTo>
                <a:lnTo>
                  <a:pt x="18630" y="23571"/>
                </a:lnTo>
                <a:lnTo>
                  <a:pt x="18796" y="2352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2" name="object 2072"/>
          <p:cNvSpPr/>
          <p:nvPr/>
        </p:nvSpPr>
        <p:spPr>
          <a:xfrm>
            <a:off x="9882378" y="4299292"/>
            <a:ext cx="36195" cy="5715"/>
          </a:xfrm>
          <a:custGeom>
            <a:avLst/>
            <a:gdLst/>
            <a:ahLst/>
            <a:cxnLst/>
            <a:rect l="l" t="t" r="r" b="b"/>
            <a:pathLst>
              <a:path w="36195" h="5714">
                <a:moveTo>
                  <a:pt x="165" y="660"/>
                </a:moveTo>
                <a:lnTo>
                  <a:pt x="152" y="533"/>
                </a:lnTo>
                <a:lnTo>
                  <a:pt x="63" y="304"/>
                </a:lnTo>
                <a:lnTo>
                  <a:pt x="0" y="0"/>
                </a:lnTo>
                <a:lnTo>
                  <a:pt x="12" y="901"/>
                </a:lnTo>
                <a:lnTo>
                  <a:pt x="165" y="660"/>
                </a:lnTo>
                <a:close/>
              </a:path>
              <a:path w="36195" h="5714">
                <a:moveTo>
                  <a:pt x="35826" y="4826"/>
                </a:moveTo>
                <a:lnTo>
                  <a:pt x="35471" y="5168"/>
                </a:lnTo>
                <a:lnTo>
                  <a:pt x="35610" y="5194"/>
                </a:lnTo>
                <a:lnTo>
                  <a:pt x="35737" y="5067"/>
                </a:lnTo>
                <a:lnTo>
                  <a:pt x="35826" y="482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3" name="object 2073"/>
          <p:cNvSpPr/>
          <p:nvPr/>
        </p:nvSpPr>
        <p:spPr>
          <a:xfrm>
            <a:off x="9870948" y="4207586"/>
            <a:ext cx="6985" cy="1905"/>
          </a:xfrm>
          <a:custGeom>
            <a:avLst/>
            <a:gdLst/>
            <a:ahLst/>
            <a:cxnLst/>
            <a:rect l="l" t="t" r="r" b="b"/>
            <a:pathLst>
              <a:path w="6984" h="1904">
                <a:moveTo>
                  <a:pt x="342" y="1117"/>
                </a:moveTo>
                <a:lnTo>
                  <a:pt x="38" y="1371"/>
                </a:lnTo>
                <a:lnTo>
                  <a:pt x="0" y="1689"/>
                </a:lnTo>
                <a:lnTo>
                  <a:pt x="342" y="1117"/>
                </a:lnTo>
                <a:close/>
              </a:path>
              <a:path w="6984" h="1904">
                <a:moveTo>
                  <a:pt x="2006" y="228"/>
                </a:moveTo>
                <a:lnTo>
                  <a:pt x="1003" y="558"/>
                </a:lnTo>
                <a:lnTo>
                  <a:pt x="368" y="1092"/>
                </a:lnTo>
                <a:lnTo>
                  <a:pt x="533" y="1117"/>
                </a:lnTo>
                <a:lnTo>
                  <a:pt x="1308" y="749"/>
                </a:lnTo>
                <a:lnTo>
                  <a:pt x="2006" y="228"/>
                </a:lnTo>
                <a:close/>
              </a:path>
              <a:path w="6984" h="1904">
                <a:moveTo>
                  <a:pt x="2882" y="76"/>
                </a:moveTo>
                <a:lnTo>
                  <a:pt x="2311" y="0"/>
                </a:lnTo>
                <a:lnTo>
                  <a:pt x="2006" y="228"/>
                </a:lnTo>
                <a:lnTo>
                  <a:pt x="2362" y="114"/>
                </a:lnTo>
                <a:lnTo>
                  <a:pt x="2882" y="76"/>
                </a:lnTo>
                <a:close/>
              </a:path>
              <a:path w="6984" h="1904">
                <a:moveTo>
                  <a:pt x="3543" y="266"/>
                </a:moveTo>
                <a:lnTo>
                  <a:pt x="3327" y="292"/>
                </a:lnTo>
                <a:lnTo>
                  <a:pt x="3543" y="266"/>
                </a:lnTo>
                <a:close/>
              </a:path>
              <a:path w="6984" h="1904">
                <a:moveTo>
                  <a:pt x="3556" y="25"/>
                </a:moveTo>
                <a:lnTo>
                  <a:pt x="2882" y="76"/>
                </a:lnTo>
                <a:lnTo>
                  <a:pt x="3441" y="152"/>
                </a:lnTo>
                <a:lnTo>
                  <a:pt x="3556" y="25"/>
                </a:lnTo>
                <a:close/>
              </a:path>
              <a:path w="6984" h="1904">
                <a:moveTo>
                  <a:pt x="3746" y="495"/>
                </a:moveTo>
                <a:lnTo>
                  <a:pt x="3721" y="241"/>
                </a:lnTo>
                <a:lnTo>
                  <a:pt x="3543" y="266"/>
                </a:lnTo>
                <a:lnTo>
                  <a:pt x="3746" y="495"/>
                </a:lnTo>
                <a:close/>
              </a:path>
              <a:path w="6984" h="1904">
                <a:moveTo>
                  <a:pt x="6794" y="812"/>
                </a:moveTo>
                <a:lnTo>
                  <a:pt x="6743" y="977"/>
                </a:lnTo>
                <a:lnTo>
                  <a:pt x="6794" y="83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4" name="object 2074"/>
          <p:cNvSpPr/>
          <p:nvPr/>
        </p:nvSpPr>
        <p:spPr>
          <a:xfrm>
            <a:off x="9935007" y="4271873"/>
            <a:ext cx="50800" cy="32384"/>
          </a:xfrm>
          <a:custGeom>
            <a:avLst/>
            <a:gdLst/>
            <a:ahLst/>
            <a:cxnLst/>
            <a:rect l="l" t="t" r="r" b="b"/>
            <a:pathLst>
              <a:path w="50800" h="32385">
                <a:moveTo>
                  <a:pt x="127" y="32131"/>
                </a:moveTo>
                <a:lnTo>
                  <a:pt x="0" y="32194"/>
                </a:lnTo>
                <a:lnTo>
                  <a:pt x="127" y="32131"/>
                </a:lnTo>
                <a:close/>
              </a:path>
              <a:path w="50800" h="32385">
                <a:moveTo>
                  <a:pt x="304" y="32042"/>
                </a:moveTo>
                <a:lnTo>
                  <a:pt x="165" y="32118"/>
                </a:lnTo>
                <a:lnTo>
                  <a:pt x="304" y="32042"/>
                </a:lnTo>
                <a:close/>
              </a:path>
              <a:path w="50800" h="32385">
                <a:moveTo>
                  <a:pt x="774" y="31915"/>
                </a:moveTo>
                <a:lnTo>
                  <a:pt x="355" y="31953"/>
                </a:lnTo>
                <a:lnTo>
                  <a:pt x="495" y="32016"/>
                </a:lnTo>
                <a:lnTo>
                  <a:pt x="774" y="32004"/>
                </a:lnTo>
                <a:close/>
              </a:path>
              <a:path w="50800" h="32385">
                <a:moveTo>
                  <a:pt x="43040" y="4660"/>
                </a:moveTo>
                <a:lnTo>
                  <a:pt x="43002" y="4419"/>
                </a:lnTo>
                <a:lnTo>
                  <a:pt x="42875" y="4648"/>
                </a:lnTo>
                <a:lnTo>
                  <a:pt x="43040" y="4660"/>
                </a:lnTo>
                <a:close/>
              </a:path>
              <a:path w="50800" h="32385">
                <a:moveTo>
                  <a:pt x="43281" y="5232"/>
                </a:moveTo>
                <a:lnTo>
                  <a:pt x="43002" y="4953"/>
                </a:lnTo>
                <a:lnTo>
                  <a:pt x="42811" y="5143"/>
                </a:lnTo>
                <a:lnTo>
                  <a:pt x="42951" y="5105"/>
                </a:lnTo>
                <a:lnTo>
                  <a:pt x="42926" y="5232"/>
                </a:lnTo>
                <a:lnTo>
                  <a:pt x="43281" y="5232"/>
                </a:lnTo>
                <a:close/>
              </a:path>
              <a:path w="50800" h="32385">
                <a:moveTo>
                  <a:pt x="43281" y="1917"/>
                </a:moveTo>
                <a:lnTo>
                  <a:pt x="43040" y="2095"/>
                </a:lnTo>
                <a:lnTo>
                  <a:pt x="43180" y="2108"/>
                </a:lnTo>
                <a:lnTo>
                  <a:pt x="43281" y="1917"/>
                </a:lnTo>
                <a:close/>
              </a:path>
              <a:path w="50800" h="32385">
                <a:moveTo>
                  <a:pt x="43637" y="3937"/>
                </a:moveTo>
                <a:lnTo>
                  <a:pt x="43548" y="3619"/>
                </a:lnTo>
                <a:lnTo>
                  <a:pt x="43535" y="3937"/>
                </a:lnTo>
                <a:close/>
              </a:path>
              <a:path w="50800" h="32385">
                <a:moveTo>
                  <a:pt x="43764" y="4241"/>
                </a:moveTo>
                <a:lnTo>
                  <a:pt x="43624" y="4318"/>
                </a:lnTo>
                <a:lnTo>
                  <a:pt x="43764" y="4241"/>
                </a:lnTo>
                <a:close/>
              </a:path>
              <a:path w="50800" h="32385">
                <a:moveTo>
                  <a:pt x="50228" y="25"/>
                </a:moveTo>
                <a:lnTo>
                  <a:pt x="49415" y="0"/>
                </a:lnTo>
                <a:lnTo>
                  <a:pt x="49022" y="50"/>
                </a:lnTo>
                <a:lnTo>
                  <a:pt x="49288" y="165"/>
                </a:lnTo>
                <a:lnTo>
                  <a:pt x="49199" y="520"/>
                </a:lnTo>
                <a:lnTo>
                  <a:pt x="49530" y="495"/>
                </a:lnTo>
                <a:lnTo>
                  <a:pt x="50228" y="2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5" name="object 2075"/>
          <p:cNvSpPr/>
          <p:nvPr/>
        </p:nvSpPr>
        <p:spPr>
          <a:xfrm>
            <a:off x="9844874" y="418521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88" y="0"/>
                </a:moveTo>
                <a:lnTo>
                  <a:pt x="0" y="540"/>
                </a:lnTo>
                <a:lnTo>
                  <a:pt x="377" y="254"/>
                </a:lnTo>
                <a:lnTo>
                  <a:pt x="28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6" name="object 2076"/>
          <p:cNvSpPr/>
          <p:nvPr/>
        </p:nvSpPr>
        <p:spPr>
          <a:xfrm>
            <a:off x="9973956" y="428071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53" y="0"/>
                </a:moveTo>
                <a:lnTo>
                  <a:pt x="0" y="63"/>
                </a:lnTo>
                <a:lnTo>
                  <a:pt x="215" y="7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7" name="object 2077"/>
          <p:cNvSpPr/>
          <p:nvPr/>
        </p:nvSpPr>
        <p:spPr>
          <a:xfrm>
            <a:off x="9882271" y="426211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28" y="0"/>
                </a:moveTo>
                <a:lnTo>
                  <a:pt x="63" y="139"/>
                </a:lnTo>
                <a:lnTo>
                  <a:pt x="22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8" name="object 2078"/>
          <p:cNvSpPr/>
          <p:nvPr/>
        </p:nvSpPr>
        <p:spPr>
          <a:xfrm>
            <a:off x="9808424" y="4204060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215" y="0"/>
                </a:moveTo>
                <a:lnTo>
                  <a:pt x="0" y="457"/>
                </a:lnTo>
                <a:lnTo>
                  <a:pt x="622" y="380"/>
                </a:lnTo>
                <a:lnTo>
                  <a:pt x="812" y="380"/>
                </a:lnTo>
                <a:lnTo>
                  <a:pt x="666" y="165"/>
                </a:lnTo>
                <a:lnTo>
                  <a:pt x="507" y="165"/>
                </a:lnTo>
                <a:lnTo>
                  <a:pt x="215" y="0"/>
                </a:lnTo>
                <a:close/>
              </a:path>
              <a:path w="1904" h="635">
                <a:moveTo>
                  <a:pt x="1320" y="88"/>
                </a:moveTo>
                <a:lnTo>
                  <a:pt x="825" y="101"/>
                </a:lnTo>
                <a:lnTo>
                  <a:pt x="998" y="274"/>
                </a:lnTo>
                <a:lnTo>
                  <a:pt x="1320" y="88"/>
                </a:lnTo>
                <a:close/>
              </a:path>
              <a:path w="1904" h="635">
                <a:moveTo>
                  <a:pt x="584" y="126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9" name="object 2079"/>
          <p:cNvSpPr/>
          <p:nvPr/>
        </p:nvSpPr>
        <p:spPr>
          <a:xfrm>
            <a:off x="9869027" y="420997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550" y="140"/>
                </a:moveTo>
                <a:lnTo>
                  <a:pt x="292" y="292"/>
                </a:lnTo>
                <a:lnTo>
                  <a:pt x="76" y="495"/>
                </a:lnTo>
                <a:lnTo>
                  <a:pt x="0" y="736"/>
                </a:lnTo>
                <a:lnTo>
                  <a:pt x="444" y="241"/>
                </a:lnTo>
                <a:lnTo>
                  <a:pt x="584" y="241"/>
                </a:lnTo>
                <a:close/>
              </a:path>
              <a:path w="1270" h="1270">
                <a:moveTo>
                  <a:pt x="977" y="0"/>
                </a:moveTo>
                <a:lnTo>
                  <a:pt x="723" y="38"/>
                </a:lnTo>
                <a:lnTo>
                  <a:pt x="990" y="165"/>
                </a:lnTo>
                <a:lnTo>
                  <a:pt x="97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0" name="object 2080"/>
          <p:cNvSpPr/>
          <p:nvPr/>
        </p:nvSpPr>
        <p:spPr>
          <a:xfrm>
            <a:off x="9912322" y="430352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8" y="0"/>
                </a:moveTo>
                <a:lnTo>
                  <a:pt x="203" y="101"/>
                </a:lnTo>
                <a:lnTo>
                  <a:pt x="3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1" name="object 2081"/>
          <p:cNvSpPr/>
          <p:nvPr/>
        </p:nvSpPr>
        <p:spPr>
          <a:xfrm>
            <a:off x="9934270" y="4280788"/>
            <a:ext cx="40005" cy="24130"/>
          </a:xfrm>
          <a:custGeom>
            <a:avLst/>
            <a:gdLst/>
            <a:ahLst/>
            <a:cxnLst/>
            <a:rect l="l" t="t" r="r" b="b"/>
            <a:pathLst>
              <a:path w="40004" h="24129">
                <a:moveTo>
                  <a:pt x="127" y="23444"/>
                </a:moveTo>
                <a:lnTo>
                  <a:pt x="0" y="23431"/>
                </a:lnTo>
                <a:lnTo>
                  <a:pt x="127" y="23444"/>
                </a:lnTo>
                <a:close/>
              </a:path>
              <a:path w="40004" h="24129">
                <a:moveTo>
                  <a:pt x="1955" y="22948"/>
                </a:moveTo>
                <a:lnTo>
                  <a:pt x="1676" y="22974"/>
                </a:lnTo>
                <a:lnTo>
                  <a:pt x="1955" y="22948"/>
                </a:lnTo>
                <a:close/>
              </a:path>
              <a:path w="40004" h="24129">
                <a:moveTo>
                  <a:pt x="39763" y="12"/>
                </a:moveTo>
                <a:lnTo>
                  <a:pt x="39585" y="0"/>
                </a:lnTo>
                <a:lnTo>
                  <a:pt x="39725" y="7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2" name="object 2082"/>
          <p:cNvSpPr/>
          <p:nvPr/>
        </p:nvSpPr>
        <p:spPr>
          <a:xfrm>
            <a:off x="9809459" y="420054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88" y="0"/>
                </a:moveTo>
                <a:lnTo>
                  <a:pt x="0" y="241"/>
                </a:lnTo>
                <a:lnTo>
                  <a:pt x="139" y="203"/>
                </a:lnTo>
                <a:lnTo>
                  <a:pt x="8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3" name="object 2083"/>
          <p:cNvSpPr/>
          <p:nvPr/>
        </p:nvSpPr>
        <p:spPr>
          <a:xfrm>
            <a:off x="9979090" y="427653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2" y="0"/>
                </a:moveTo>
                <a:lnTo>
                  <a:pt x="0" y="190"/>
                </a:lnTo>
                <a:lnTo>
                  <a:pt x="177" y="126"/>
                </a:lnTo>
                <a:lnTo>
                  <a:pt x="1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4" name="object 2084"/>
          <p:cNvSpPr/>
          <p:nvPr/>
        </p:nvSpPr>
        <p:spPr>
          <a:xfrm>
            <a:off x="9809697" y="420052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5" name="object 2085"/>
          <p:cNvSpPr/>
          <p:nvPr/>
        </p:nvSpPr>
        <p:spPr>
          <a:xfrm>
            <a:off x="9934333" y="4278757"/>
            <a:ext cx="41910" cy="26034"/>
          </a:xfrm>
          <a:custGeom>
            <a:avLst/>
            <a:gdLst/>
            <a:ahLst/>
            <a:cxnLst/>
            <a:rect l="l" t="t" r="r" b="b"/>
            <a:pathLst>
              <a:path w="41909" h="26035">
                <a:moveTo>
                  <a:pt x="647" y="25311"/>
                </a:moveTo>
                <a:lnTo>
                  <a:pt x="0" y="25463"/>
                </a:lnTo>
                <a:lnTo>
                  <a:pt x="304" y="25476"/>
                </a:lnTo>
                <a:lnTo>
                  <a:pt x="635" y="25400"/>
                </a:lnTo>
                <a:close/>
              </a:path>
              <a:path w="41909" h="26035">
                <a:moveTo>
                  <a:pt x="40106" y="1828"/>
                </a:moveTo>
                <a:close/>
              </a:path>
              <a:path w="41909" h="26035">
                <a:moveTo>
                  <a:pt x="41808" y="38"/>
                </a:moveTo>
                <a:lnTo>
                  <a:pt x="41668" y="0"/>
                </a:lnTo>
                <a:lnTo>
                  <a:pt x="41808" y="3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6" name="object 2086"/>
          <p:cNvSpPr/>
          <p:nvPr/>
        </p:nvSpPr>
        <p:spPr>
          <a:xfrm>
            <a:off x="9866948" y="4208271"/>
            <a:ext cx="6350" cy="18415"/>
          </a:xfrm>
          <a:custGeom>
            <a:avLst/>
            <a:gdLst/>
            <a:ahLst/>
            <a:cxnLst/>
            <a:rect l="l" t="t" r="r" b="b"/>
            <a:pathLst>
              <a:path w="6350" h="18414">
                <a:moveTo>
                  <a:pt x="660" y="17297"/>
                </a:moveTo>
                <a:lnTo>
                  <a:pt x="444" y="17386"/>
                </a:lnTo>
                <a:lnTo>
                  <a:pt x="139" y="17716"/>
                </a:lnTo>
                <a:lnTo>
                  <a:pt x="0" y="17932"/>
                </a:lnTo>
                <a:lnTo>
                  <a:pt x="228" y="17754"/>
                </a:lnTo>
                <a:lnTo>
                  <a:pt x="431" y="17487"/>
                </a:lnTo>
                <a:lnTo>
                  <a:pt x="660" y="17297"/>
                </a:lnTo>
                <a:close/>
              </a:path>
              <a:path w="6350" h="18414">
                <a:moveTo>
                  <a:pt x="1854" y="2997"/>
                </a:moveTo>
                <a:lnTo>
                  <a:pt x="1689" y="2971"/>
                </a:lnTo>
                <a:lnTo>
                  <a:pt x="495" y="3441"/>
                </a:lnTo>
                <a:lnTo>
                  <a:pt x="876" y="3657"/>
                </a:lnTo>
                <a:lnTo>
                  <a:pt x="965" y="3302"/>
                </a:lnTo>
                <a:lnTo>
                  <a:pt x="1536" y="3187"/>
                </a:lnTo>
                <a:lnTo>
                  <a:pt x="1854" y="2997"/>
                </a:lnTo>
                <a:close/>
              </a:path>
              <a:path w="6350" h="18414">
                <a:moveTo>
                  <a:pt x="5549" y="292"/>
                </a:moveTo>
                <a:lnTo>
                  <a:pt x="5245" y="279"/>
                </a:lnTo>
                <a:lnTo>
                  <a:pt x="5067" y="482"/>
                </a:lnTo>
                <a:lnTo>
                  <a:pt x="4787" y="647"/>
                </a:lnTo>
                <a:lnTo>
                  <a:pt x="5461" y="317"/>
                </a:lnTo>
                <a:close/>
              </a:path>
              <a:path w="6350" h="18414">
                <a:moveTo>
                  <a:pt x="5689" y="292"/>
                </a:moveTo>
                <a:lnTo>
                  <a:pt x="5549" y="292"/>
                </a:lnTo>
                <a:lnTo>
                  <a:pt x="5016" y="698"/>
                </a:lnTo>
                <a:lnTo>
                  <a:pt x="5689" y="482"/>
                </a:lnTo>
                <a:lnTo>
                  <a:pt x="5689" y="292"/>
                </a:lnTo>
                <a:close/>
              </a:path>
              <a:path w="6350" h="18414">
                <a:moveTo>
                  <a:pt x="5816" y="0"/>
                </a:moveTo>
                <a:lnTo>
                  <a:pt x="5689" y="25"/>
                </a:lnTo>
                <a:lnTo>
                  <a:pt x="5676" y="215"/>
                </a:lnTo>
                <a:lnTo>
                  <a:pt x="581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7" name="object 2087"/>
          <p:cNvSpPr/>
          <p:nvPr/>
        </p:nvSpPr>
        <p:spPr>
          <a:xfrm>
            <a:off x="9967840" y="428421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2" y="0"/>
                </a:moveTo>
                <a:lnTo>
                  <a:pt x="0" y="393"/>
                </a:lnTo>
                <a:lnTo>
                  <a:pt x="0" y="533"/>
                </a:lnTo>
                <a:lnTo>
                  <a:pt x="127" y="380"/>
                </a:lnTo>
                <a:lnTo>
                  <a:pt x="1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8" name="object 2088"/>
          <p:cNvSpPr/>
          <p:nvPr/>
        </p:nvSpPr>
        <p:spPr>
          <a:xfrm>
            <a:off x="9870926" y="420937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0" y="0"/>
                </a:moveTo>
                <a:lnTo>
                  <a:pt x="0" y="279"/>
                </a:lnTo>
                <a:lnTo>
                  <a:pt x="203" y="177"/>
                </a:lnTo>
                <a:lnTo>
                  <a:pt x="19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9" name="object 2089"/>
          <p:cNvSpPr/>
          <p:nvPr/>
        </p:nvSpPr>
        <p:spPr>
          <a:xfrm>
            <a:off x="9934154" y="430424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0" name="object 2090"/>
          <p:cNvSpPr/>
          <p:nvPr/>
        </p:nvSpPr>
        <p:spPr>
          <a:xfrm>
            <a:off x="9805332" y="4256292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584" y="114"/>
                </a:moveTo>
                <a:lnTo>
                  <a:pt x="368" y="165"/>
                </a:lnTo>
                <a:lnTo>
                  <a:pt x="0" y="825"/>
                </a:lnTo>
                <a:lnTo>
                  <a:pt x="723" y="673"/>
                </a:lnTo>
                <a:lnTo>
                  <a:pt x="679" y="507"/>
                </a:lnTo>
                <a:lnTo>
                  <a:pt x="457" y="507"/>
                </a:lnTo>
                <a:lnTo>
                  <a:pt x="545" y="165"/>
                </a:lnTo>
                <a:close/>
              </a:path>
              <a:path w="1904" h="1270">
                <a:moveTo>
                  <a:pt x="965" y="444"/>
                </a:moveTo>
                <a:lnTo>
                  <a:pt x="812" y="596"/>
                </a:lnTo>
                <a:lnTo>
                  <a:pt x="1054" y="546"/>
                </a:lnTo>
                <a:lnTo>
                  <a:pt x="1456" y="546"/>
                </a:lnTo>
                <a:lnTo>
                  <a:pt x="965" y="444"/>
                </a:lnTo>
                <a:close/>
              </a:path>
              <a:path w="1904" h="1270">
                <a:moveTo>
                  <a:pt x="1456" y="546"/>
                </a:moveTo>
                <a:lnTo>
                  <a:pt x="1054" y="546"/>
                </a:lnTo>
                <a:lnTo>
                  <a:pt x="1701" y="596"/>
                </a:lnTo>
                <a:lnTo>
                  <a:pt x="1456" y="546"/>
                </a:lnTo>
                <a:close/>
              </a:path>
              <a:path w="1904" h="1270">
                <a:moveTo>
                  <a:pt x="584" y="444"/>
                </a:moveTo>
                <a:lnTo>
                  <a:pt x="457" y="507"/>
                </a:lnTo>
                <a:lnTo>
                  <a:pt x="679" y="507"/>
                </a:lnTo>
                <a:close/>
              </a:path>
              <a:path w="1904" h="1270">
                <a:moveTo>
                  <a:pt x="635" y="0"/>
                </a:moveTo>
                <a:lnTo>
                  <a:pt x="500" y="381"/>
                </a:lnTo>
                <a:lnTo>
                  <a:pt x="749" y="393"/>
                </a:lnTo>
                <a:lnTo>
                  <a:pt x="63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1" name="object 2091"/>
          <p:cNvSpPr/>
          <p:nvPr/>
        </p:nvSpPr>
        <p:spPr>
          <a:xfrm>
            <a:off x="9870613" y="420938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03" y="0"/>
                </a:moveTo>
                <a:lnTo>
                  <a:pt x="63" y="50"/>
                </a:lnTo>
                <a:lnTo>
                  <a:pt x="139" y="215"/>
                </a:lnTo>
                <a:lnTo>
                  <a:pt x="20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" name="object 2092"/>
          <p:cNvSpPr/>
          <p:nvPr/>
        </p:nvSpPr>
        <p:spPr>
          <a:xfrm>
            <a:off x="9975651" y="427868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" y="0"/>
                </a:moveTo>
                <a:lnTo>
                  <a:pt x="292" y="114"/>
                </a:lnTo>
                <a:lnTo>
                  <a:pt x="101" y="2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3" name="object 2093"/>
          <p:cNvSpPr/>
          <p:nvPr/>
        </p:nvSpPr>
        <p:spPr>
          <a:xfrm>
            <a:off x="9871100" y="420891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634" y="0"/>
                </a:moveTo>
                <a:lnTo>
                  <a:pt x="0" y="482"/>
                </a:lnTo>
                <a:lnTo>
                  <a:pt x="241" y="342"/>
                </a:lnTo>
                <a:lnTo>
                  <a:pt x="520" y="254"/>
                </a:lnTo>
                <a:lnTo>
                  <a:pt x="63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4" name="object 2094"/>
          <p:cNvSpPr/>
          <p:nvPr/>
        </p:nvSpPr>
        <p:spPr>
          <a:xfrm>
            <a:off x="9162335" y="362329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76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5" name="object 2095"/>
          <p:cNvSpPr/>
          <p:nvPr/>
        </p:nvSpPr>
        <p:spPr>
          <a:xfrm>
            <a:off x="9005058" y="3569660"/>
            <a:ext cx="105410" cy="86360"/>
          </a:xfrm>
          <a:custGeom>
            <a:avLst/>
            <a:gdLst/>
            <a:ahLst/>
            <a:cxnLst/>
            <a:rect l="l" t="t" r="r" b="b"/>
            <a:pathLst>
              <a:path w="105409" h="86360">
                <a:moveTo>
                  <a:pt x="90959" y="80823"/>
                </a:moveTo>
                <a:lnTo>
                  <a:pt x="56515" y="80823"/>
                </a:lnTo>
                <a:lnTo>
                  <a:pt x="58750" y="82296"/>
                </a:lnTo>
                <a:lnTo>
                  <a:pt x="61722" y="82550"/>
                </a:lnTo>
                <a:lnTo>
                  <a:pt x="64084" y="83350"/>
                </a:lnTo>
                <a:lnTo>
                  <a:pt x="66573" y="84328"/>
                </a:lnTo>
                <a:lnTo>
                  <a:pt x="69583" y="85128"/>
                </a:lnTo>
                <a:lnTo>
                  <a:pt x="72250" y="85611"/>
                </a:lnTo>
                <a:lnTo>
                  <a:pt x="74688" y="85789"/>
                </a:lnTo>
                <a:lnTo>
                  <a:pt x="76479" y="84138"/>
                </a:lnTo>
                <a:lnTo>
                  <a:pt x="78651" y="83592"/>
                </a:lnTo>
                <a:lnTo>
                  <a:pt x="89280" y="83592"/>
                </a:lnTo>
                <a:lnTo>
                  <a:pt x="90462" y="81966"/>
                </a:lnTo>
                <a:lnTo>
                  <a:pt x="90959" y="80823"/>
                </a:lnTo>
                <a:close/>
              </a:path>
              <a:path w="105409" h="86360">
                <a:moveTo>
                  <a:pt x="88624" y="84493"/>
                </a:moveTo>
                <a:lnTo>
                  <a:pt x="84975" y="84493"/>
                </a:lnTo>
                <a:lnTo>
                  <a:pt x="87922" y="85459"/>
                </a:lnTo>
                <a:lnTo>
                  <a:pt x="88624" y="84493"/>
                </a:lnTo>
                <a:close/>
              </a:path>
              <a:path w="105409" h="86360">
                <a:moveTo>
                  <a:pt x="89280" y="83592"/>
                </a:moveTo>
                <a:lnTo>
                  <a:pt x="78651" y="83592"/>
                </a:lnTo>
                <a:lnTo>
                  <a:pt x="81394" y="84735"/>
                </a:lnTo>
                <a:lnTo>
                  <a:pt x="84975" y="84493"/>
                </a:lnTo>
                <a:lnTo>
                  <a:pt x="88624" y="84493"/>
                </a:lnTo>
                <a:lnTo>
                  <a:pt x="89280" y="83592"/>
                </a:lnTo>
                <a:close/>
              </a:path>
              <a:path w="105409" h="86360">
                <a:moveTo>
                  <a:pt x="92540" y="76759"/>
                </a:moveTo>
                <a:lnTo>
                  <a:pt x="48768" y="76759"/>
                </a:lnTo>
                <a:lnTo>
                  <a:pt x="49936" y="77483"/>
                </a:lnTo>
                <a:lnTo>
                  <a:pt x="50838" y="79020"/>
                </a:lnTo>
                <a:lnTo>
                  <a:pt x="54902" y="81191"/>
                </a:lnTo>
                <a:lnTo>
                  <a:pt x="56515" y="80823"/>
                </a:lnTo>
                <a:lnTo>
                  <a:pt x="90959" y="80823"/>
                </a:lnTo>
                <a:lnTo>
                  <a:pt x="92164" y="78054"/>
                </a:lnTo>
                <a:lnTo>
                  <a:pt x="92540" y="76759"/>
                </a:lnTo>
                <a:close/>
              </a:path>
              <a:path w="105409" h="86360">
                <a:moveTo>
                  <a:pt x="94870" y="70511"/>
                </a:moveTo>
                <a:lnTo>
                  <a:pt x="34709" y="70511"/>
                </a:lnTo>
                <a:lnTo>
                  <a:pt x="36385" y="71552"/>
                </a:lnTo>
                <a:lnTo>
                  <a:pt x="38316" y="72200"/>
                </a:lnTo>
                <a:lnTo>
                  <a:pt x="40119" y="72911"/>
                </a:lnTo>
                <a:lnTo>
                  <a:pt x="41948" y="74105"/>
                </a:lnTo>
                <a:lnTo>
                  <a:pt x="44196" y="75413"/>
                </a:lnTo>
                <a:lnTo>
                  <a:pt x="46127" y="76759"/>
                </a:lnTo>
                <a:lnTo>
                  <a:pt x="47167" y="77445"/>
                </a:lnTo>
                <a:lnTo>
                  <a:pt x="48768" y="76759"/>
                </a:lnTo>
                <a:lnTo>
                  <a:pt x="92540" y="76759"/>
                </a:lnTo>
                <a:lnTo>
                  <a:pt x="93370" y="73902"/>
                </a:lnTo>
                <a:lnTo>
                  <a:pt x="94870" y="70511"/>
                </a:lnTo>
                <a:close/>
              </a:path>
              <a:path w="105409" h="86360">
                <a:moveTo>
                  <a:pt x="32499" y="69901"/>
                </a:moveTo>
                <a:lnTo>
                  <a:pt x="31258" y="70701"/>
                </a:lnTo>
                <a:lnTo>
                  <a:pt x="31251" y="70841"/>
                </a:lnTo>
                <a:lnTo>
                  <a:pt x="32931" y="71806"/>
                </a:lnTo>
                <a:lnTo>
                  <a:pt x="34188" y="72047"/>
                </a:lnTo>
                <a:lnTo>
                  <a:pt x="34391" y="71882"/>
                </a:lnTo>
                <a:lnTo>
                  <a:pt x="34556" y="71628"/>
                </a:lnTo>
                <a:lnTo>
                  <a:pt x="34695" y="71628"/>
                </a:lnTo>
                <a:lnTo>
                  <a:pt x="34887" y="71387"/>
                </a:lnTo>
                <a:lnTo>
                  <a:pt x="35131" y="71387"/>
                </a:lnTo>
                <a:lnTo>
                  <a:pt x="34848" y="71120"/>
                </a:lnTo>
                <a:lnTo>
                  <a:pt x="35179" y="70917"/>
                </a:lnTo>
                <a:lnTo>
                  <a:pt x="34823" y="70879"/>
                </a:lnTo>
                <a:lnTo>
                  <a:pt x="34099" y="70841"/>
                </a:lnTo>
                <a:lnTo>
                  <a:pt x="32842" y="70155"/>
                </a:lnTo>
                <a:lnTo>
                  <a:pt x="32499" y="69901"/>
                </a:lnTo>
                <a:close/>
              </a:path>
              <a:path w="105409" h="86360">
                <a:moveTo>
                  <a:pt x="34695" y="71628"/>
                </a:moveTo>
                <a:lnTo>
                  <a:pt x="34556" y="71628"/>
                </a:lnTo>
                <a:lnTo>
                  <a:pt x="34544" y="71819"/>
                </a:lnTo>
                <a:lnTo>
                  <a:pt x="34695" y="71628"/>
                </a:lnTo>
                <a:close/>
              </a:path>
              <a:path w="105409" h="86360">
                <a:moveTo>
                  <a:pt x="35131" y="71387"/>
                </a:moveTo>
                <a:lnTo>
                  <a:pt x="34887" y="71387"/>
                </a:lnTo>
                <a:lnTo>
                  <a:pt x="35115" y="71527"/>
                </a:lnTo>
                <a:lnTo>
                  <a:pt x="35131" y="71387"/>
                </a:lnTo>
                <a:close/>
              </a:path>
              <a:path w="105409" h="86360">
                <a:moveTo>
                  <a:pt x="95432" y="68771"/>
                </a:moveTo>
                <a:lnTo>
                  <a:pt x="32613" y="68771"/>
                </a:lnTo>
                <a:lnTo>
                  <a:pt x="33147" y="69368"/>
                </a:lnTo>
                <a:lnTo>
                  <a:pt x="33787" y="69901"/>
                </a:lnTo>
                <a:lnTo>
                  <a:pt x="34160" y="70155"/>
                </a:lnTo>
                <a:lnTo>
                  <a:pt x="34279" y="70511"/>
                </a:lnTo>
                <a:lnTo>
                  <a:pt x="34099" y="70841"/>
                </a:lnTo>
                <a:lnTo>
                  <a:pt x="34801" y="70841"/>
                </a:lnTo>
                <a:lnTo>
                  <a:pt x="34709" y="70511"/>
                </a:lnTo>
                <a:lnTo>
                  <a:pt x="94870" y="70511"/>
                </a:lnTo>
                <a:lnTo>
                  <a:pt x="95376" y="69368"/>
                </a:lnTo>
                <a:lnTo>
                  <a:pt x="95432" y="68771"/>
                </a:lnTo>
                <a:close/>
              </a:path>
              <a:path w="105409" h="86360">
                <a:moveTo>
                  <a:pt x="95043" y="64224"/>
                </a:moveTo>
                <a:lnTo>
                  <a:pt x="25577" y="64224"/>
                </a:lnTo>
                <a:lnTo>
                  <a:pt x="27762" y="65875"/>
                </a:lnTo>
                <a:lnTo>
                  <a:pt x="30200" y="67361"/>
                </a:lnTo>
                <a:lnTo>
                  <a:pt x="32461" y="68618"/>
                </a:lnTo>
                <a:lnTo>
                  <a:pt x="32505" y="68814"/>
                </a:lnTo>
                <a:lnTo>
                  <a:pt x="95432" y="68771"/>
                </a:lnTo>
                <a:lnTo>
                  <a:pt x="95043" y="64224"/>
                </a:lnTo>
                <a:close/>
              </a:path>
              <a:path w="105409" h="86360">
                <a:moveTo>
                  <a:pt x="100834" y="45555"/>
                </a:moveTo>
                <a:lnTo>
                  <a:pt x="7747" y="45555"/>
                </a:lnTo>
                <a:lnTo>
                  <a:pt x="9410" y="47143"/>
                </a:lnTo>
                <a:lnTo>
                  <a:pt x="11061" y="48184"/>
                </a:lnTo>
                <a:lnTo>
                  <a:pt x="14198" y="49632"/>
                </a:lnTo>
                <a:lnTo>
                  <a:pt x="19227" y="50661"/>
                </a:lnTo>
                <a:lnTo>
                  <a:pt x="19977" y="54140"/>
                </a:lnTo>
                <a:lnTo>
                  <a:pt x="19960" y="55029"/>
                </a:lnTo>
                <a:lnTo>
                  <a:pt x="19661" y="57239"/>
                </a:lnTo>
                <a:lnTo>
                  <a:pt x="19606" y="57963"/>
                </a:lnTo>
                <a:lnTo>
                  <a:pt x="21729" y="60973"/>
                </a:lnTo>
                <a:lnTo>
                  <a:pt x="23208" y="63818"/>
                </a:lnTo>
                <a:lnTo>
                  <a:pt x="23533" y="64669"/>
                </a:lnTo>
                <a:lnTo>
                  <a:pt x="26403" y="66104"/>
                </a:lnTo>
                <a:lnTo>
                  <a:pt x="25476" y="64592"/>
                </a:lnTo>
                <a:lnTo>
                  <a:pt x="25184" y="64059"/>
                </a:lnTo>
                <a:lnTo>
                  <a:pt x="95029" y="64059"/>
                </a:lnTo>
                <a:lnTo>
                  <a:pt x="95008" y="63818"/>
                </a:lnTo>
                <a:lnTo>
                  <a:pt x="93573" y="58903"/>
                </a:lnTo>
                <a:lnTo>
                  <a:pt x="93459" y="57963"/>
                </a:lnTo>
                <a:lnTo>
                  <a:pt x="91567" y="57239"/>
                </a:lnTo>
                <a:lnTo>
                  <a:pt x="92392" y="56172"/>
                </a:lnTo>
                <a:lnTo>
                  <a:pt x="92875" y="55029"/>
                </a:lnTo>
                <a:lnTo>
                  <a:pt x="94183" y="54140"/>
                </a:lnTo>
                <a:lnTo>
                  <a:pt x="95466" y="54140"/>
                </a:lnTo>
                <a:lnTo>
                  <a:pt x="94513" y="53378"/>
                </a:lnTo>
                <a:lnTo>
                  <a:pt x="93307" y="52032"/>
                </a:lnTo>
                <a:lnTo>
                  <a:pt x="92926" y="50280"/>
                </a:lnTo>
                <a:lnTo>
                  <a:pt x="92379" y="49848"/>
                </a:lnTo>
                <a:lnTo>
                  <a:pt x="92087" y="49581"/>
                </a:lnTo>
                <a:lnTo>
                  <a:pt x="92495" y="48933"/>
                </a:lnTo>
                <a:lnTo>
                  <a:pt x="92227" y="48933"/>
                </a:lnTo>
                <a:lnTo>
                  <a:pt x="92926" y="47905"/>
                </a:lnTo>
                <a:lnTo>
                  <a:pt x="93499" y="47905"/>
                </a:lnTo>
                <a:lnTo>
                  <a:pt x="93459" y="47663"/>
                </a:lnTo>
                <a:lnTo>
                  <a:pt x="96537" y="47663"/>
                </a:lnTo>
                <a:lnTo>
                  <a:pt x="96964" y="47384"/>
                </a:lnTo>
                <a:lnTo>
                  <a:pt x="101259" y="47384"/>
                </a:lnTo>
                <a:lnTo>
                  <a:pt x="101092" y="46622"/>
                </a:lnTo>
                <a:lnTo>
                  <a:pt x="100380" y="46317"/>
                </a:lnTo>
                <a:lnTo>
                  <a:pt x="100834" y="45555"/>
                </a:lnTo>
                <a:close/>
              </a:path>
              <a:path w="105409" h="86360">
                <a:moveTo>
                  <a:pt x="95029" y="64059"/>
                </a:moveTo>
                <a:lnTo>
                  <a:pt x="25184" y="64059"/>
                </a:lnTo>
                <a:lnTo>
                  <a:pt x="25870" y="64669"/>
                </a:lnTo>
                <a:lnTo>
                  <a:pt x="25577" y="64224"/>
                </a:lnTo>
                <a:lnTo>
                  <a:pt x="95043" y="64224"/>
                </a:lnTo>
                <a:lnTo>
                  <a:pt x="95029" y="64059"/>
                </a:lnTo>
                <a:close/>
              </a:path>
              <a:path w="105409" h="86360">
                <a:moveTo>
                  <a:pt x="95466" y="54140"/>
                </a:moveTo>
                <a:lnTo>
                  <a:pt x="94183" y="54140"/>
                </a:lnTo>
                <a:lnTo>
                  <a:pt x="95529" y="54191"/>
                </a:lnTo>
                <a:close/>
              </a:path>
              <a:path w="105409" h="86360">
                <a:moveTo>
                  <a:pt x="101259" y="47384"/>
                </a:moveTo>
                <a:lnTo>
                  <a:pt x="96964" y="47384"/>
                </a:lnTo>
                <a:lnTo>
                  <a:pt x="102031" y="50902"/>
                </a:lnTo>
                <a:lnTo>
                  <a:pt x="101259" y="47384"/>
                </a:lnTo>
                <a:close/>
              </a:path>
              <a:path w="105409" h="86360">
                <a:moveTo>
                  <a:pt x="92583" y="48794"/>
                </a:moveTo>
                <a:lnTo>
                  <a:pt x="92227" y="48933"/>
                </a:lnTo>
                <a:lnTo>
                  <a:pt x="92495" y="48933"/>
                </a:lnTo>
                <a:lnTo>
                  <a:pt x="92583" y="48794"/>
                </a:lnTo>
                <a:close/>
              </a:path>
              <a:path w="105409" h="86360">
                <a:moveTo>
                  <a:pt x="96537" y="47663"/>
                </a:moveTo>
                <a:lnTo>
                  <a:pt x="93459" y="47663"/>
                </a:lnTo>
                <a:lnTo>
                  <a:pt x="93599" y="48260"/>
                </a:lnTo>
                <a:lnTo>
                  <a:pt x="94577" y="48527"/>
                </a:lnTo>
                <a:lnTo>
                  <a:pt x="94945" y="48705"/>
                </a:lnTo>
                <a:lnTo>
                  <a:pt x="96537" y="47663"/>
                </a:lnTo>
                <a:close/>
              </a:path>
              <a:path w="105409" h="86360">
                <a:moveTo>
                  <a:pt x="93499" y="47905"/>
                </a:moveTo>
                <a:lnTo>
                  <a:pt x="92926" y="47905"/>
                </a:lnTo>
                <a:lnTo>
                  <a:pt x="93268" y="48603"/>
                </a:lnTo>
                <a:lnTo>
                  <a:pt x="93399" y="48260"/>
                </a:lnTo>
                <a:lnTo>
                  <a:pt x="93499" y="47905"/>
                </a:lnTo>
                <a:close/>
              </a:path>
              <a:path w="105409" h="86360">
                <a:moveTo>
                  <a:pt x="40765" y="0"/>
                </a:moveTo>
                <a:lnTo>
                  <a:pt x="34582" y="2274"/>
                </a:lnTo>
                <a:lnTo>
                  <a:pt x="30657" y="4039"/>
                </a:lnTo>
                <a:lnTo>
                  <a:pt x="25603" y="4433"/>
                </a:lnTo>
                <a:lnTo>
                  <a:pt x="21882" y="6630"/>
                </a:lnTo>
                <a:lnTo>
                  <a:pt x="16129" y="10922"/>
                </a:lnTo>
                <a:lnTo>
                  <a:pt x="12037" y="17298"/>
                </a:lnTo>
                <a:lnTo>
                  <a:pt x="7645" y="22809"/>
                </a:lnTo>
                <a:lnTo>
                  <a:pt x="5295" y="27483"/>
                </a:lnTo>
                <a:lnTo>
                  <a:pt x="2160" y="33482"/>
                </a:lnTo>
                <a:lnTo>
                  <a:pt x="0" y="39424"/>
                </a:lnTo>
                <a:lnTo>
                  <a:pt x="1079" y="43904"/>
                </a:lnTo>
                <a:lnTo>
                  <a:pt x="2044" y="44374"/>
                </a:lnTo>
                <a:lnTo>
                  <a:pt x="3098" y="44755"/>
                </a:lnTo>
                <a:lnTo>
                  <a:pt x="2541" y="45555"/>
                </a:lnTo>
                <a:lnTo>
                  <a:pt x="2162" y="46317"/>
                </a:lnTo>
                <a:lnTo>
                  <a:pt x="2121" y="46939"/>
                </a:lnTo>
                <a:lnTo>
                  <a:pt x="2921" y="46470"/>
                </a:lnTo>
                <a:lnTo>
                  <a:pt x="3815" y="45898"/>
                </a:lnTo>
                <a:lnTo>
                  <a:pt x="4356" y="45161"/>
                </a:lnTo>
                <a:lnTo>
                  <a:pt x="101068" y="45161"/>
                </a:lnTo>
                <a:lnTo>
                  <a:pt x="101219" y="44907"/>
                </a:lnTo>
                <a:lnTo>
                  <a:pt x="101923" y="44907"/>
                </a:lnTo>
                <a:lnTo>
                  <a:pt x="102324" y="42075"/>
                </a:lnTo>
                <a:lnTo>
                  <a:pt x="104876" y="41351"/>
                </a:lnTo>
                <a:lnTo>
                  <a:pt x="103428" y="37618"/>
                </a:lnTo>
                <a:lnTo>
                  <a:pt x="103890" y="37618"/>
                </a:lnTo>
                <a:lnTo>
                  <a:pt x="103174" y="36081"/>
                </a:lnTo>
                <a:lnTo>
                  <a:pt x="103670" y="36081"/>
                </a:lnTo>
                <a:lnTo>
                  <a:pt x="103530" y="35090"/>
                </a:lnTo>
                <a:lnTo>
                  <a:pt x="102895" y="34278"/>
                </a:lnTo>
                <a:lnTo>
                  <a:pt x="103505" y="33579"/>
                </a:lnTo>
                <a:lnTo>
                  <a:pt x="103466" y="33300"/>
                </a:lnTo>
                <a:lnTo>
                  <a:pt x="102832" y="33300"/>
                </a:lnTo>
                <a:lnTo>
                  <a:pt x="102603" y="32893"/>
                </a:lnTo>
                <a:lnTo>
                  <a:pt x="103365" y="31826"/>
                </a:lnTo>
                <a:lnTo>
                  <a:pt x="101447" y="29604"/>
                </a:lnTo>
                <a:lnTo>
                  <a:pt x="100050" y="29058"/>
                </a:lnTo>
                <a:lnTo>
                  <a:pt x="96964" y="27483"/>
                </a:lnTo>
                <a:lnTo>
                  <a:pt x="91249" y="26518"/>
                </a:lnTo>
                <a:lnTo>
                  <a:pt x="89508" y="24232"/>
                </a:lnTo>
                <a:lnTo>
                  <a:pt x="86449" y="24232"/>
                </a:lnTo>
                <a:lnTo>
                  <a:pt x="85765" y="23902"/>
                </a:lnTo>
                <a:lnTo>
                  <a:pt x="85280" y="23902"/>
                </a:lnTo>
                <a:lnTo>
                  <a:pt x="82562" y="23432"/>
                </a:lnTo>
                <a:lnTo>
                  <a:pt x="82397" y="23178"/>
                </a:lnTo>
                <a:lnTo>
                  <a:pt x="82092" y="22987"/>
                </a:lnTo>
                <a:lnTo>
                  <a:pt x="81961" y="22352"/>
                </a:lnTo>
                <a:lnTo>
                  <a:pt x="81407" y="22352"/>
                </a:lnTo>
                <a:lnTo>
                  <a:pt x="81266" y="21539"/>
                </a:lnTo>
                <a:lnTo>
                  <a:pt x="64160" y="21539"/>
                </a:lnTo>
                <a:lnTo>
                  <a:pt x="63576" y="11595"/>
                </a:lnTo>
                <a:lnTo>
                  <a:pt x="57124" y="8636"/>
                </a:lnTo>
                <a:lnTo>
                  <a:pt x="51370" y="5681"/>
                </a:lnTo>
                <a:lnTo>
                  <a:pt x="46139" y="1969"/>
                </a:lnTo>
                <a:lnTo>
                  <a:pt x="40765" y="0"/>
                </a:lnTo>
                <a:close/>
              </a:path>
              <a:path w="105409" h="86360">
                <a:moveTo>
                  <a:pt x="101068" y="45161"/>
                </a:moveTo>
                <a:lnTo>
                  <a:pt x="4356" y="45161"/>
                </a:lnTo>
                <a:lnTo>
                  <a:pt x="5397" y="45479"/>
                </a:lnTo>
                <a:lnTo>
                  <a:pt x="5702" y="45606"/>
                </a:lnTo>
                <a:lnTo>
                  <a:pt x="5245" y="45758"/>
                </a:lnTo>
                <a:lnTo>
                  <a:pt x="4915" y="45936"/>
                </a:lnTo>
                <a:lnTo>
                  <a:pt x="5257" y="46025"/>
                </a:lnTo>
                <a:lnTo>
                  <a:pt x="5956" y="45898"/>
                </a:lnTo>
                <a:lnTo>
                  <a:pt x="6297" y="45885"/>
                </a:lnTo>
                <a:lnTo>
                  <a:pt x="7747" y="45555"/>
                </a:lnTo>
                <a:lnTo>
                  <a:pt x="100834" y="45555"/>
                </a:lnTo>
                <a:lnTo>
                  <a:pt x="101068" y="45161"/>
                </a:lnTo>
                <a:close/>
              </a:path>
              <a:path w="105409" h="86360">
                <a:moveTo>
                  <a:pt x="6242" y="45898"/>
                </a:moveTo>
                <a:lnTo>
                  <a:pt x="5956" y="45898"/>
                </a:lnTo>
                <a:lnTo>
                  <a:pt x="5740" y="46012"/>
                </a:lnTo>
                <a:lnTo>
                  <a:pt x="6242" y="45898"/>
                </a:lnTo>
                <a:close/>
              </a:path>
              <a:path w="105409" h="86360">
                <a:moveTo>
                  <a:pt x="101923" y="44907"/>
                </a:moveTo>
                <a:lnTo>
                  <a:pt x="101219" y="44907"/>
                </a:lnTo>
                <a:lnTo>
                  <a:pt x="101917" y="44946"/>
                </a:lnTo>
                <a:close/>
              </a:path>
              <a:path w="105409" h="86360">
                <a:moveTo>
                  <a:pt x="103890" y="37618"/>
                </a:moveTo>
                <a:lnTo>
                  <a:pt x="103428" y="37618"/>
                </a:lnTo>
                <a:lnTo>
                  <a:pt x="104546" y="39027"/>
                </a:lnTo>
                <a:lnTo>
                  <a:pt x="103890" y="37618"/>
                </a:lnTo>
                <a:close/>
              </a:path>
              <a:path w="105409" h="86360">
                <a:moveTo>
                  <a:pt x="103416" y="32944"/>
                </a:moveTo>
                <a:lnTo>
                  <a:pt x="102832" y="33300"/>
                </a:lnTo>
                <a:lnTo>
                  <a:pt x="103466" y="33300"/>
                </a:lnTo>
                <a:lnTo>
                  <a:pt x="103416" y="32944"/>
                </a:lnTo>
                <a:close/>
              </a:path>
              <a:path w="105409" h="86360">
                <a:moveTo>
                  <a:pt x="88442" y="23381"/>
                </a:moveTo>
                <a:lnTo>
                  <a:pt x="86449" y="24232"/>
                </a:lnTo>
                <a:lnTo>
                  <a:pt x="89508" y="24232"/>
                </a:lnTo>
                <a:lnTo>
                  <a:pt x="89382" y="24067"/>
                </a:lnTo>
                <a:lnTo>
                  <a:pt x="88442" y="23381"/>
                </a:lnTo>
                <a:close/>
              </a:path>
              <a:path w="105409" h="86360">
                <a:moveTo>
                  <a:pt x="85712" y="23876"/>
                </a:moveTo>
                <a:lnTo>
                  <a:pt x="85280" y="23902"/>
                </a:lnTo>
                <a:lnTo>
                  <a:pt x="85765" y="23902"/>
                </a:lnTo>
                <a:close/>
              </a:path>
              <a:path w="105409" h="86360">
                <a:moveTo>
                  <a:pt x="81864" y="21882"/>
                </a:moveTo>
                <a:lnTo>
                  <a:pt x="81407" y="22352"/>
                </a:lnTo>
                <a:lnTo>
                  <a:pt x="81961" y="22352"/>
                </a:lnTo>
                <a:lnTo>
                  <a:pt x="81864" y="21882"/>
                </a:lnTo>
                <a:close/>
              </a:path>
              <a:path w="105409" h="86360">
                <a:moveTo>
                  <a:pt x="72644" y="17196"/>
                </a:moveTo>
                <a:lnTo>
                  <a:pt x="72225" y="17552"/>
                </a:lnTo>
                <a:lnTo>
                  <a:pt x="72126" y="17933"/>
                </a:lnTo>
                <a:lnTo>
                  <a:pt x="72428" y="18301"/>
                </a:lnTo>
                <a:lnTo>
                  <a:pt x="71963" y="18453"/>
                </a:lnTo>
                <a:lnTo>
                  <a:pt x="64160" y="21539"/>
                </a:lnTo>
                <a:lnTo>
                  <a:pt x="81266" y="21539"/>
                </a:lnTo>
                <a:lnTo>
                  <a:pt x="81242" y="21400"/>
                </a:lnTo>
                <a:lnTo>
                  <a:pt x="80669" y="20955"/>
                </a:lnTo>
                <a:lnTo>
                  <a:pt x="79705" y="20955"/>
                </a:lnTo>
                <a:lnTo>
                  <a:pt x="78663" y="20892"/>
                </a:lnTo>
                <a:lnTo>
                  <a:pt x="78341" y="20638"/>
                </a:lnTo>
                <a:lnTo>
                  <a:pt x="78302" y="19393"/>
                </a:lnTo>
                <a:lnTo>
                  <a:pt x="75044" y="19393"/>
                </a:lnTo>
                <a:lnTo>
                  <a:pt x="74866" y="19355"/>
                </a:lnTo>
                <a:lnTo>
                  <a:pt x="74960" y="18999"/>
                </a:lnTo>
                <a:lnTo>
                  <a:pt x="74739" y="18999"/>
                </a:lnTo>
                <a:lnTo>
                  <a:pt x="74866" y="18949"/>
                </a:lnTo>
                <a:lnTo>
                  <a:pt x="74955" y="18733"/>
                </a:lnTo>
                <a:lnTo>
                  <a:pt x="74218" y="18733"/>
                </a:lnTo>
                <a:lnTo>
                  <a:pt x="73202" y="17552"/>
                </a:lnTo>
                <a:lnTo>
                  <a:pt x="72745" y="17298"/>
                </a:lnTo>
                <a:close/>
              </a:path>
              <a:path w="105409" h="86360">
                <a:moveTo>
                  <a:pt x="80505" y="20828"/>
                </a:moveTo>
                <a:lnTo>
                  <a:pt x="79705" y="20955"/>
                </a:lnTo>
                <a:lnTo>
                  <a:pt x="80669" y="20955"/>
                </a:lnTo>
                <a:lnTo>
                  <a:pt x="80505" y="20828"/>
                </a:lnTo>
                <a:close/>
              </a:path>
              <a:path w="105409" h="86360">
                <a:moveTo>
                  <a:pt x="78981" y="20371"/>
                </a:moveTo>
                <a:lnTo>
                  <a:pt x="78663" y="20892"/>
                </a:lnTo>
                <a:lnTo>
                  <a:pt x="79672" y="20892"/>
                </a:lnTo>
                <a:lnTo>
                  <a:pt x="79540" y="20638"/>
                </a:lnTo>
                <a:lnTo>
                  <a:pt x="78981" y="20371"/>
                </a:lnTo>
                <a:close/>
              </a:path>
              <a:path w="105409" h="86360">
                <a:moveTo>
                  <a:pt x="77838" y="17729"/>
                </a:moveTo>
                <a:lnTo>
                  <a:pt x="76377" y="18809"/>
                </a:lnTo>
                <a:lnTo>
                  <a:pt x="75628" y="18898"/>
                </a:lnTo>
                <a:lnTo>
                  <a:pt x="75577" y="19076"/>
                </a:lnTo>
                <a:lnTo>
                  <a:pt x="75019" y="19126"/>
                </a:lnTo>
                <a:lnTo>
                  <a:pt x="75044" y="19393"/>
                </a:lnTo>
                <a:lnTo>
                  <a:pt x="78302" y="19393"/>
                </a:lnTo>
                <a:lnTo>
                  <a:pt x="77660" y="19355"/>
                </a:lnTo>
                <a:lnTo>
                  <a:pt x="77838" y="17729"/>
                </a:lnTo>
                <a:close/>
              </a:path>
              <a:path w="105409" h="86360">
                <a:moveTo>
                  <a:pt x="78308" y="19279"/>
                </a:moveTo>
                <a:lnTo>
                  <a:pt x="77660" y="19355"/>
                </a:lnTo>
                <a:lnTo>
                  <a:pt x="78304" y="19355"/>
                </a:lnTo>
                <a:close/>
              </a:path>
              <a:path w="105409" h="86360">
                <a:moveTo>
                  <a:pt x="74980" y="18923"/>
                </a:moveTo>
                <a:lnTo>
                  <a:pt x="74739" y="18999"/>
                </a:lnTo>
                <a:lnTo>
                  <a:pt x="74960" y="18999"/>
                </a:lnTo>
                <a:close/>
              </a:path>
              <a:path w="105409" h="86360">
                <a:moveTo>
                  <a:pt x="75082" y="17933"/>
                </a:moveTo>
                <a:lnTo>
                  <a:pt x="74688" y="17971"/>
                </a:lnTo>
                <a:lnTo>
                  <a:pt x="74218" y="18733"/>
                </a:lnTo>
                <a:lnTo>
                  <a:pt x="74955" y="18733"/>
                </a:lnTo>
                <a:lnTo>
                  <a:pt x="75069" y="18453"/>
                </a:lnTo>
                <a:lnTo>
                  <a:pt x="74765" y="18403"/>
                </a:lnTo>
                <a:lnTo>
                  <a:pt x="74561" y="18187"/>
                </a:lnTo>
                <a:lnTo>
                  <a:pt x="75082" y="1793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6" name="object 2096"/>
          <p:cNvSpPr/>
          <p:nvPr/>
        </p:nvSpPr>
        <p:spPr>
          <a:xfrm>
            <a:off x="10116102" y="402804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14" y="0"/>
                </a:moveTo>
                <a:lnTo>
                  <a:pt x="0" y="139"/>
                </a:lnTo>
                <a:lnTo>
                  <a:pt x="11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7" name="object 2097"/>
          <p:cNvSpPr/>
          <p:nvPr/>
        </p:nvSpPr>
        <p:spPr>
          <a:xfrm>
            <a:off x="10216274" y="445127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65" y="381"/>
                </a:moveTo>
                <a:lnTo>
                  <a:pt x="12" y="444"/>
                </a:lnTo>
                <a:lnTo>
                  <a:pt x="139" y="444"/>
                </a:lnTo>
                <a:close/>
              </a:path>
              <a:path w="634" h="635">
                <a:moveTo>
                  <a:pt x="203" y="203"/>
                </a:moveTo>
                <a:lnTo>
                  <a:pt x="101" y="63"/>
                </a:lnTo>
                <a:lnTo>
                  <a:pt x="165" y="26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8" name="object 2098"/>
          <p:cNvSpPr/>
          <p:nvPr/>
        </p:nvSpPr>
        <p:spPr>
          <a:xfrm>
            <a:off x="9874321" y="425678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9" name="object 2099"/>
          <p:cNvSpPr/>
          <p:nvPr/>
        </p:nvSpPr>
        <p:spPr>
          <a:xfrm>
            <a:off x="7294080" y="319166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65" y="0"/>
                </a:moveTo>
                <a:lnTo>
                  <a:pt x="0" y="0"/>
                </a:lnTo>
                <a:lnTo>
                  <a:pt x="139" y="76"/>
                </a:lnTo>
                <a:close/>
              </a:path>
              <a:path w="634" h="635">
                <a:moveTo>
                  <a:pt x="457" y="114"/>
                </a:moveTo>
                <a:lnTo>
                  <a:pt x="215" y="406"/>
                </a:lnTo>
                <a:lnTo>
                  <a:pt x="406" y="330"/>
                </a:lnTo>
                <a:lnTo>
                  <a:pt x="457" y="11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0" name="object 2100"/>
          <p:cNvSpPr/>
          <p:nvPr/>
        </p:nvSpPr>
        <p:spPr>
          <a:xfrm>
            <a:off x="7602032" y="329720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" y="0"/>
                </a:moveTo>
                <a:lnTo>
                  <a:pt x="190" y="253"/>
                </a:lnTo>
                <a:lnTo>
                  <a:pt x="139" y="3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1" name="object 2101"/>
          <p:cNvSpPr/>
          <p:nvPr/>
        </p:nvSpPr>
        <p:spPr>
          <a:xfrm>
            <a:off x="6558445" y="3231933"/>
            <a:ext cx="38735" cy="13335"/>
          </a:xfrm>
          <a:custGeom>
            <a:avLst/>
            <a:gdLst/>
            <a:ahLst/>
            <a:cxnLst/>
            <a:rect l="l" t="t" r="r" b="b"/>
            <a:pathLst>
              <a:path w="38734" h="13335">
                <a:moveTo>
                  <a:pt x="9220" y="3848"/>
                </a:moveTo>
                <a:lnTo>
                  <a:pt x="8597" y="3314"/>
                </a:lnTo>
                <a:lnTo>
                  <a:pt x="8483" y="3086"/>
                </a:lnTo>
                <a:lnTo>
                  <a:pt x="8077" y="2781"/>
                </a:lnTo>
                <a:lnTo>
                  <a:pt x="7759" y="3086"/>
                </a:lnTo>
                <a:lnTo>
                  <a:pt x="7759" y="2832"/>
                </a:lnTo>
                <a:lnTo>
                  <a:pt x="7239" y="2794"/>
                </a:lnTo>
                <a:lnTo>
                  <a:pt x="7175" y="2527"/>
                </a:lnTo>
                <a:lnTo>
                  <a:pt x="6870" y="2336"/>
                </a:lnTo>
                <a:lnTo>
                  <a:pt x="6184" y="1905"/>
                </a:lnTo>
                <a:lnTo>
                  <a:pt x="4381" y="1206"/>
                </a:lnTo>
                <a:lnTo>
                  <a:pt x="3175" y="927"/>
                </a:lnTo>
                <a:lnTo>
                  <a:pt x="2667" y="0"/>
                </a:lnTo>
                <a:lnTo>
                  <a:pt x="673" y="330"/>
                </a:lnTo>
                <a:lnTo>
                  <a:pt x="0" y="762"/>
                </a:lnTo>
                <a:lnTo>
                  <a:pt x="508" y="1511"/>
                </a:lnTo>
                <a:lnTo>
                  <a:pt x="1701" y="1943"/>
                </a:lnTo>
                <a:lnTo>
                  <a:pt x="1879" y="3086"/>
                </a:lnTo>
                <a:lnTo>
                  <a:pt x="2933" y="4495"/>
                </a:lnTo>
                <a:lnTo>
                  <a:pt x="6197" y="2336"/>
                </a:lnTo>
                <a:lnTo>
                  <a:pt x="7315" y="3975"/>
                </a:lnTo>
                <a:lnTo>
                  <a:pt x="9080" y="4775"/>
                </a:lnTo>
                <a:lnTo>
                  <a:pt x="9220" y="3848"/>
                </a:lnTo>
                <a:close/>
              </a:path>
              <a:path w="38734" h="13335">
                <a:moveTo>
                  <a:pt x="9232" y="4838"/>
                </a:moveTo>
                <a:lnTo>
                  <a:pt x="9080" y="4775"/>
                </a:lnTo>
                <a:lnTo>
                  <a:pt x="8953" y="5854"/>
                </a:lnTo>
                <a:lnTo>
                  <a:pt x="9232" y="4838"/>
                </a:lnTo>
                <a:close/>
              </a:path>
              <a:path w="38734" h="13335">
                <a:moveTo>
                  <a:pt x="10744" y="9271"/>
                </a:moveTo>
                <a:lnTo>
                  <a:pt x="10160" y="8089"/>
                </a:lnTo>
                <a:lnTo>
                  <a:pt x="9093" y="6807"/>
                </a:lnTo>
                <a:lnTo>
                  <a:pt x="8953" y="5854"/>
                </a:lnTo>
                <a:lnTo>
                  <a:pt x="8013" y="9118"/>
                </a:lnTo>
                <a:lnTo>
                  <a:pt x="10744" y="9271"/>
                </a:lnTo>
                <a:close/>
              </a:path>
              <a:path w="38734" h="13335">
                <a:moveTo>
                  <a:pt x="35242" y="11010"/>
                </a:moveTo>
                <a:lnTo>
                  <a:pt x="34239" y="10223"/>
                </a:lnTo>
                <a:lnTo>
                  <a:pt x="33769" y="10223"/>
                </a:lnTo>
                <a:lnTo>
                  <a:pt x="32956" y="9918"/>
                </a:lnTo>
                <a:lnTo>
                  <a:pt x="31356" y="9093"/>
                </a:lnTo>
                <a:lnTo>
                  <a:pt x="30962" y="9842"/>
                </a:lnTo>
                <a:lnTo>
                  <a:pt x="32512" y="10363"/>
                </a:lnTo>
                <a:lnTo>
                  <a:pt x="30099" y="11836"/>
                </a:lnTo>
                <a:lnTo>
                  <a:pt x="32435" y="12839"/>
                </a:lnTo>
                <a:lnTo>
                  <a:pt x="32766" y="12750"/>
                </a:lnTo>
                <a:lnTo>
                  <a:pt x="32296" y="12382"/>
                </a:lnTo>
                <a:lnTo>
                  <a:pt x="33058" y="12217"/>
                </a:lnTo>
                <a:lnTo>
                  <a:pt x="33553" y="12141"/>
                </a:lnTo>
                <a:lnTo>
                  <a:pt x="33972" y="11734"/>
                </a:lnTo>
                <a:lnTo>
                  <a:pt x="34455" y="11671"/>
                </a:lnTo>
                <a:lnTo>
                  <a:pt x="34937" y="11518"/>
                </a:lnTo>
                <a:lnTo>
                  <a:pt x="35064" y="11379"/>
                </a:lnTo>
                <a:lnTo>
                  <a:pt x="35242" y="11188"/>
                </a:lnTo>
                <a:lnTo>
                  <a:pt x="34747" y="11379"/>
                </a:lnTo>
                <a:lnTo>
                  <a:pt x="34747" y="11125"/>
                </a:lnTo>
                <a:lnTo>
                  <a:pt x="35242" y="11010"/>
                </a:lnTo>
                <a:close/>
              </a:path>
              <a:path w="38734" h="13335">
                <a:moveTo>
                  <a:pt x="38341" y="9232"/>
                </a:moveTo>
                <a:lnTo>
                  <a:pt x="36055" y="9017"/>
                </a:lnTo>
                <a:lnTo>
                  <a:pt x="36131" y="9321"/>
                </a:lnTo>
                <a:lnTo>
                  <a:pt x="36995" y="9588"/>
                </a:lnTo>
                <a:lnTo>
                  <a:pt x="37465" y="9499"/>
                </a:lnTo>
                <a:lnTo>
                  <a:pt x="37998" y="9753"/>
                </a:lnTo>
                <a:lnTo>
                  <a:pt x="38341" y="923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2" name="object 2102"/>
          <p:cNvSpPr/>
          <p:nvPr/>
        </p:nvSpPr>
        <p:spPr>
          <a:xfrm>
            <a:off x="6577203" y="3308883"/>
            <a:ext cx="28575" cy="31115"/>
          </a:xfrm>
          <a:custGeom>
            <a:avLst/>
            <a:gdLst/>
            <a:ahLst/>
            <a:cxnLst/>
            <a:rect l="l" t="t" r="r" b="b"/>
            <a:pathLst>
              <a:path w="28575" h="31114">
                <a:moveTo>
                  <a:pt x="127" y="0"/>
                </a:moveTo>
                <a:lnTo>
                  <a:pt x="0" y="25"/>
                </a:lnTo>
                <a:lnTo>
                  <a:pt x="101" y="177"/>
                </a:lnTo>
                <a:lnTo>
                  <a:pt x="127" y="0"/>
                </a:lnTo>
                <a:close/>
              </a:path>
              <a:path w="28575" h="31114">
                <a:moveTo>
                  <a:pt x="28384" y="31026"/>
                </a:moveTo>
                <a:lnTo>
                  <a:pt x="28346" y="30734"/>
                </a:lnTo>
                <a:lnTo>
                  <a:pt x="28257" y="30886"/>
                </a:lnTo>
                <a:lnTo>
                  <a:pt x="28384" y="3102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3" name="object 2103"/>
          <p:cNvSpPr/>
          <p:nvPr/>
        </p:nvSpPr>
        <p:spPr>
          <a:xfrm>
            <a:off x="7160746" y="3261944"/>
            <a:ext cx="27305" cy="18415"/>
          </a:xfrm>
          <a:custGeom>
            <a:avLst/>
            <a:gdLst/>
            <a:ahLst/>
            <a:cxnLst/>
            <a:rect l="l" t="t" r="r" b="b"/>
            <a:pathLst>
              <a:path w="27304" h="18414">
                <a:moveTo>
                  <a:pt x="17912" y="17462"/>
                </a:moveTo>
                <a:lnTo>
                  <a:pt x="14338" y="18110"/>
                </a:lnTo>
                <a:lnTo>
                  <a:pt x="17830" y="18008"/>
                </a:lnTo>
                <a:lnTo>
                  <a:pt x="17912" y="17462"/>
                </a:lnTo>
                <a:close/>
              </a:path>
              <a:path w="27304" h="18414">
                <a:moveTo>
                  <a:pt x="24648" y="9880"/>
                </a:moveTo>
                <a:lnTo>
                  <a:pt x="21005" y="9880"/>
                </a:lnTo>
                <a:lnTo>
                  <a:pt x="18872" y="12484"/>
                </a:lnTo>
                <a:lnTo>
                  <a:pt x="17310" y="14782"/>
                </a:lnTo>
                <a:lnTo>
                  <a:pt x="17940" y="17279"/>
                </a:lnTo>
                <a:lnTo>
                  <a:pt x="18249" y="15214"/>
                </a:lnTo>
                <a:lnTo>
                  <a:pt x="19977" y="13017"/>
                </a:lnTo>
                <a:lnTo>
                  <a:pt x="21361" y="11925"/>
                </a:lnTo>
                <a:lnTo>
                  <a:pt x="23088" y="10845"/>
                </a:lnTo>
                <a:lnTo>
                  <a:pt x="24688" y="10185"/>
                </a:lnTo>
                <a:lnTo>
                  <a:pt x="24648" y="9880"/>
                </a:lnTo>
                <a:close/>
              </a:path>
              <a:path w="27304" h="18414">
                <a:moveTo>
                  <a:pt x="10174" y="11506"/>
                </a:moveTo>
                <a:lnTo>
                  <a:pt x="6807" y="11506"/>
                </a:lnTo>
                <a:lnTo>
                  <a:pt x="7086" y="12788"/>
                </a:lnTo>
                <a:lnTo>
                  <a:pt x="8483" y="11950"/>
                </a:lnTo>
                <a:lnTo>
                  <a:pt x="9296" y="11734"/>
                </a:lnTo>
                <a:lnTo>
                  <a:pt x="10121" y="11633"/>
                </a:lnTo>
                <a:lnTo>
                  <a:pt x="10174" y="11506"/>
                </a:lnTo>
                <a:close/>
              </a:path>
              <a:path w="27304" h="18414">
                <a:moveTo>
                  <a:pt x="10300" y="11201"/>
                </a:moveTo>
                <a:lnTo>
                  <a:pt x="5080" y="11201"/>
                </a:lnTo>
                <a:lnTo>
                  <a:pt x="5689" y="12153"/>
                </a:lnTo>
                <a:lnTo>
                  <a:pt x="5981" y="12255"/>
                </a:lnTo>
                <a:lnTo>
                  <a:pt x="6591" y="12230"/>
                </a:lnTo>
                <a:lnTo>
                  <a:pt x="6146" y="11823"/>
                </a:lnTo>
                <a:lnTo>
                  <a:pt x="6807" y="11506"/>
                </a:lnTo>
                <a:lnTo>
                  <a:pt x="10174" y="11506"/>
                </a:lnTo>
                <a:lnTo>
                  <a:pt x="10300" y="11201"/>
                </a:lnTo>
                <a:close/>
              </a:path>
              <a:path w="27304" h="18414">
                <a:moveTo>
                  <a:pt x="3898" y="11023"/>
                </a:moveTo>
                <a:lnTo>
                  <a:pt x="3708" y="11277"/>
                </a:lnTo>
                <a:lnTo>
                  <a:pt x="4000" y="11404"/>
                </a:lnTo>
                <a:lnTo>
                  <a:pt x="5080" y="11201"/>
                </a:lnTo>
                <a:lnTo>
                  <a:pt x="10300" y="11201"/>
                </a:lnTo>
                <a:lnTo>
                  <a:pt x="10357" y="11061"/>
                </a:lnTo>
                <a:lnTo>
                  <a:pt x="4068" y="11049"/>
                </a:lnTo>
                <a:lnTo>
                  <a:pt x="3898" y="11023"/>
                </a:lnTo>
                <a:close/>
              </a:path>
              <a:path w="27304" h="18414">
                <a:moveTo>
                  <a:pt x="8064" y="76"/>
                </a:moveTo>
                <a:lnTo>
                  <a:pt x="3742" y="7416"/>
                </a:lnTo>
                <a:lnTo>
                  <a:pt x="3642" y="7734"/>
                </a:lnTo>
                <a:lnTo>
                  <a:pt x="0" y="11239"/>
                </a:lnTo>
                <a:lnTo>
                  <a:pt x="3505" y="10909"/>
                </a:lnTo>
                <a:lnTo>
                  <a:pt x="3770" y="10909"/>
                </a:lnTo>
                <a:lnTo>
                  <a:pt x="4216" y="10756"/>
                </a:lnTo>
                <a:lnTo>
                  <a:pt x="11344" y="10756"/>
                </a:lnTo>
                <a:lnTo>
                  <a:pt x="11343" y="10617"/>
                </a:lnTo>
                <a:lnTo>
                  <a:pt x="10934" y="10477"/>
                </a:lnTo>
                <a:lnTo>
                  <a:pt x="11582" y="9499"/>
                </a:lnTo>
                <a:lnTo>
                  <a:pt x="12342" y="9499"/>
                </a:lnTo>
                <a:lnTo>
                  <a:pt x="11925" y="9131"/>
                </a:lnTo>
                <a:lnTo>
                  <a:pt x="12291" y="8953"/>
                </a:lnTo>
                <a:lnTo>
                  <a:pt x="12407" y="8648"/>
                </a:lnTo>
                <a:lnTo>
                  <a:pt x="12887" y="8585"/>
                </a:lnTo>
                <a:lnTo>
                  <a:pt x="13008" y="8420"/>
                </a:lnTo>
                <a:lnTo>
                  <a:pt x="13042" y="8204"/>
                </a:lnTo>
                <a:lnTo>
                  <a:pt x="13284" y="8128"/>
                </a:lnTo>
                <a:lnTo>
                  <a:pt x="13360" y="7658"/>
                </a:lnTo>
                <a:lnTo>
                  <a:pt x="17295" y="7658"/>
                </a:lnTo>
                <a:lnTo>
                  <a:pt x="17310" y="7416"/>
                </a:lnTo>
                <a:lnTo>
                  <a:pt x="21563" y="7416"/>
                </a:lnTo>
                <a:lnTo>
                  <a:pt x="21625" y="7073"/>
                </a:lnTo>
                <a:lnTo>
                  <a:pt x="19075" y="7073"/>
                </a:lnTo>
                <a:lnTo>
                  <a:pt x="18834" y="6819"/>
                </a:lnTo>
                <a:lnTo>
                  <a:pt x="18551" y="6781"/>
                </a:lnTo>
                <a:lnTo>
                  <a:pt x="18262" y="6654"/>
                </a:lnTo>
                <a:lnTo>
                  <a:pt x="18174" y="6273"/>
                </a:lnTo>
                <a:lnTo>
                  <a:pt x="17703" y="6273"/>
                </a:lnTo>
                <a:lnTo>
                  <a:pt x="17683" y="6134"/>
                </a:lnTo>
                <a:lnTo>
                  <a:pt x="17068" y="6134"/>
                </a:lnTo>
                <a:lnTo>
                  <a:pt x="17018" y="5638"/>
                </a:lnTo>
                <a:lnTo>
                  <a:pt x="17195" y="5168"/>
                </a:lnTo>
                <a:lnTo>
                  <a:pt x="16573" y="4749"/>
                </a:lnTo>
                <a:lnTo>
                  <a:pt x="16370" y="4330"/>
                </a:lnTo>
                <a:lnTo>
                  <a:pt x="16930" y="4330"/>
                </a:lnTo>
                <a:lnTo>
                  <a:pt x="16846" y="4152"/>
                </a:lnTo>
                <a:lnTo>
                  <a:pt x="15405" y="4152"/>
                </a:lnTo>
                <a:lnTo>
                  <a:pt x="16167" y="3543"/>
                </a:lnTo>
                <a:lnTo>
                  <a:pt x="15951" y="3187"/>
                </a:lnTo>
                <a:lnTo>
                  <a:pt x="14960" y="3009"/>
                </a:lnTo>
                <a:lnTo>
                  <a:pt x="14630" y="2590"/>
                </a:lnTo>
                <a:lnTo>
                  <a:pt x="14224" y="1663"/>
                </a:lnTo>
                <a:lnTo>
                  <a:pt x="12903" y="1663"/>
                </a:lnTo>
                <a:lnTo>
                  <a:pt x="12077" y="1371"/>
                </a:lnTo>
                <a:lnTo>
                  <a:pt x="11010" y="901"/>
                </a:lnTo>
                <a:lnTo>
                  <a:pt x="9578" y="419"/>
                </a:lnTo>
                <a:lnTo>
                  <a:pt x="8394" y="419"/>
                </a:lnTo>
                <a:lnTo>
                  <a:pt x="8204" y="330"/>
                </a:lnTo>
                <a:lnTo>
                  <a:pt x="8064" y="76"/>
                </a:lnTo>
                <a:close/>
              </a:path>
              <a:path w="27304" h="18414">
                <a:moveTo>
                  <a:pt x="11156" y="11049"/>
                </a:moveTo>
                <a:lnTo>
                  <a:pt x="10363" y="11049"/>
                </a:lnTo>
                <a:lnTo>
                  <a:pt x="11099" y="11137"/>
                </a:lnTo>
                <a:close/>
              </a:path>
              <a:path w="27304" h="18414">
                <a:moveTo>
                  <a:pt x="11344" y="10756"/>
                </a:moveTo>
                <a:lnTo>
                  <a:pt x="4216" y="10756"/>
                </a:lnTo>
                <a:lnTo>
                  <a:pt x="4152" y="11061"/>
                </a:lnTo>
                <a:lnTo>
                  <a:pt x="10363" y="11049"/>
                </a:lnTo>
                <a:lnTo>
                  <a:pt x="11156" y="11049"/>
                </a:lnTo>
                <a:lnTo>
                  <a:pt x="11344" y="10756"/>
                </a:lnTo>
                <a:close/>
              </a:path>
              <a:path w="27304" h="18414">
                <a:moveTo>
                  <a:pt x="3770" y="10909"/>
                </a:moveTo>
                <a:lnTo>
                  <a:pt x="3505" y="10909"/>
                </a:lnTo>
                <a:lnTo>
                  <a:pt x="3695" y="10934"/>
                </a:lnTo>
                <a:close/>
              </a:path>
              <a:path w="27304" h="18414">
                <a:moveTo>
                  <a:pt x="22202" y="8636"/>
                </a:moveTo>
                <a:lnTo>
                  <a:pt x="19570" y="8636"/>
                </a:lnTo>
                <a:lnTo>
                  <a:pt x="19719" y="9131"/>
                </a:lnTo>
                <a:lnTo>
                  <a:pt x="19227" y="10617"/>
                </a:lnTo>
                <a:lnTo>
                  <a:pt x="21005" y="9880"/>
                </a:lnTo>
                <a:lnTo>
                  <a:pt x="24648" y="9880"/>
                </a:lnTo>
                <a:lnTo>
                  <a:pt x="24561" y="9232"/>
                </a:lnTo>
                <a:lnTo>
                  <a:pt x="22631" y="9232"/>
                </a:lnTo>
                <a:lnTo>
                  <a:pt x="22202" y="8636"/>
                </a:lnTo>
                <a:close/>
              </a:path>
              <a:path w="27304" h="18414">
                <a:moveTo>
                  <a:pt x="17602" y="8590"/>
                </a:moveTo>
                <a:lnTo>
                  <a:pt x="17716" y="9359"/>
                </a:lnTo>
                <a:lnTo>
                  <a:pt x="18161" y="9652"/>
                </a:lnTo>
                <a:lnTo>
                  <a:pt x="18719" y="9779"/>
                </a:lnTo>
                <a:lnTo>
                  <a:pt x="17907" y="8877"/>
                </a:lnTo>
                <a:lnTo>
                  <a:pt x="17602" y="8590"/>
                </a:lnTo>
                <a:close/>
              </a:path>
              <a:path w="27304" h="18414">
                <a:moveTo>
                  <a:pt x="12342" y="9499"/>
                </a:moveTo>
                <a:lnTo>
                  <a:pt x="11582" y="9499"/>
                </a:lnTo>
                <a:lnTo>
                  <a:pt x="12039" y="9753"/>
                </a:lnTo>
                <a:lnTo>
                  <a:pt x="12357" y="9512"/>
                </a:lnTo>
                <a:close/>
              </a:path>
              <a:path w="27304" h="18414">
                <a:moveTo>
                  <a:pt x="26835" y="7188"/>
                </a:moveTo>
                <a:lnTo>
                  <a:pt x="24904" y="7759"/>
                </a:lnTo>
                <a:lnTo>
                  <a:pt x="24485" y="8305"/>
                </a:lnTo>
                <a:lnTo>
                  <a:pt x="23825" y="8305"/>
                </a:lnTo>
                <a:lnTo>
                  <a:pt x="23326" y="8597"/>
                </a:lnTo>
                <a:lnTo>
                  <a:pt x="22631" y="9232"/>
                </a:lnTo>
                <a:lnTo>
                  <a:pt x="24561" y="9232"/>
                </a:lnTo>
                <a:lnTo>
                  <a:pt x="26835" y="7188"/>
                </a:lnTo>
                <a:close/>
              </a:path>
              <a:path w="27304" h="18414">
                <a:moveTo>
                  <a:pt x="17295" y="7658"/>
                </a:moveTo>
                <a:lnTo>
                  <a:pt x="13360" y="7658"/>
                </a:lnTo>
                <a:lnTo>
                  <a:pt x="13563" y="7734"/>
                </a:lnTo>
                <a:lnTo>
                  <a:pt x="13556" y="8305"/>
                </a:lnTo>
                <a:lnTo>
                  <a:pt x="13758" y="8445"/>
                </a:lnTo>
                <a:lnTo>
                  <a:pt x="14719" y="8953"/>
                </a:lnTo>
                <a:lnTo>
                  <a:pt x="15002" y="8699"/>
                </a:lnTo>
                <a:lnTo>
                  <a:pt x="15024" y="8128"/>
                </a:lnTo>
                <a:lnTo>
                  <a:pt x="15339" y="8128"/>
                </a:lnTo>
                <a:lnTo>
                  <a:pt x="15557" y="7823"/>
                </a:lnTo>
                <a:lnTo>
                  <a:pt x="17285" y="7823"/>
                </a:lnTo>
                <a:lnTo>
                  <a:pt x="17295" y="7658"/>
                </a:lnTo>
                <a:close/>
              </a:path>
              <a:path w="27304" h="18414">
                <a:moveTo>
                  <a:pt x="22013" y="8242"/>
                </a:moveTo>
                <a:lnTo>
                  <a:pt x="18580" y="8242"/>
                </a:lnTo>
                <a:lnTo>
                  <a:pt x="18621" y="8407"/>
                </a:lnTo>
                <a:lnTo>
                  <a:pt x="18745" y="8699"/>
                </a:lnTo>
                <a:lnTo>
                  <a:pt x="18872" y="8915"/>
                </a:lnTo>
                <a:lnTo>
                  <a:pt x="19570" y="8636"/>
                </a:lnTo>
                <a:lnTo>
                  <a:pt x="22202" y="8636"/>
                </a:lnTo>
                <a:lnTo>
                  <a:pt x="22078" y="8420"/>
                </a:lnTo>
                <a:lnTo>
                  <a:pt x="22013" y="8242"/>
                </a:lnTo>
                <a:close/>
              </a:path>
              <a:path w="27304" h="18414">
                <a:moveTo>
                  <a:pt x="16659" y="8115"/>
                </a:moveTo>
                <a:lnTo>
                  <a:pt x="16205" y="8115"/>
                </a:lnTo>
                <a:lnTo>
                  <a:pt x="16421" y="8699"/>
                </a:lnTo>
                <a:lnTo>
                  <a:pt x="16527" y="8547"/>
                </a:lnTo>
                <a:lnTo>
                  <a:pt x="16648" y="8204"/>
                </a:lnTo>
                <a:close/>
              </a:path>
              <a:path w="27304" h="18414">
                <a:moveTo>
                  <a:pt x="17576" y="8420"/>
                </a:moveTo>
                <a:lnTo>
                  <a:pt x="17602" y="8590"/>
                </a:lnTo>
                <a:lnTo>
                  <a:pt x="17576" y="8420"/>
                </a:lnTo>
                <a:close/>
              </a:path>
              <a:path w="27304" h="18414">
                <a:moveTo>
                  <a:pt x="17285" y="7823"/>
                </a:moveTo>
                <a:lnTo>
                  <a:pt x="15557" y="7823"/>
                </a:lnTo>
                <a:lnTo>
                  <a:pt x="15780" y="7975"/>
                </a:lnTo>
                <a:lnTo>
                  <a:pt x="16078" y="8559"/>
                </a:lnTo>
                <a:lnTo>
                  <a:pt x="16205" y="8115"/>
                </a:lnTo>
                <a:lnTo>
                  <a:pt x="16659" y="8115"/>
                </a:lnTo>
                <a:lnTo>
                  <a:pt x="17275" y="7988"/>
                </a:lnTo>
                <a:lnTo>
                  <a:pt x="17285" y="7823"/>
                </a:lnTo>
                <a:close/>
              </a:path>
              <a:path w="27304" h="18414">
                <a:moveTo>
                  <a:pt x="17275" y="7988"/>
                </a:moveTo>
                <a:lnTo>
                  <a:pt x="16675" y="7988"/>
                </a:lnTo>
                <a:lnTo>
                  <a:pt x="16744" y="8204"/>
                </a:lnTo>
                <a:lnTo>
                  <a:pt x="16856" y="8423"/>
                </a:lnTo>
                <a:lnTo>
                  <a:pt x="17424" y="8423"/>
                </a:lnTo>
                <a:lnTo>
                  <a:pt x="17275" y="7988"/>
                </a:lnTo>
                <a:close/>
              </a:path>
              <a:path w="27304" h="18414">
                <a:moveTo>
                  <a:pt x="21563" y="7416"/>
                </a:moveTo>
                <a:lnTo>
                  <a:pt x="17310" y="7416"/>
                </a:lnTo>
                <a:lnTo>
                  <a:pt x="18186" y="8204"/>
                </a:lnTo>
                <a:lnTo>
                  <a:pt x="18453" y="8267"/>
                </a:lnTo>
                <a:lnTo>
                  <a:pt x="18580" y="8242"/>
                </a:lnTo>
                <a:lnTo>
                  <a:pt x="22013" y="8242"/>
                </a:lnTo>
                <a:lnTo>
                  <a:pt x="21915" y="7975"/>
                </a:lnTo>
                <a:lnTo>
                  <a:pt x="21792" y="7759"/>
                </a:lnTo>
                <a:lnTo>
                  <a:pt x="21551" y="7480"/>
                </a:lnTo>
                <a:close/>
              </a:path>
              <a:path w="27304" h="18414">
                <a:moveTo>
                  <a:pt x="15339" y="8128"/>
                </a:moveTo>
                <a:lnTo>
                  <a:pt x="15024" y="8128"/>
                </a:lnTo>
                <a:lnTo>
                  <a:pt x="15278" y="8229"/>
                </a:lnTo>
                <a:close/>
              </a:path>
              <a:path w="27304" h="18414">
                <a:moveTo>
                  <a:pt x="19608" y="6591"/>
                </a:moveTo>
                <a:lnTo>
                  <a:pt x="19672" y="7061"/>
                </a:lnTo>
                <a:lnTo>
                  <a:pt x="19075" y="7073"/>
                </a:lnTo>
                <a:lnTo>
                  <a:pt x="21628" y="7061"/>
                </a:lnTo>
                <a:lnTo>
                  <a:pt x="19672" y="7061"/>
                </a:lnTo>
                <a:lnTo>
                  <a:pt x="19431" y="7035"/>
                </a:lnTo>
                <a:lnTo>
                  <a:pt x="21632" y="7035"/>
                </a:lnTo>
                <a:lnTo>
                  <a:pt x="21671" y="6819"/>
                </a:lnTo>
                <a:lnTo>
                  <a:pt x="20091" y="6819"/>
                </a:lnTo>
                <a:lnTo>
                  <a:pt x="19837" y="6616"/>
                </a:lnTo>
                <a:lnTo>
                  <a:pt x="19608" y="6591"/>
                </a:lnTo>
                <a:close/>
              </a:path>
              <a:path w="27304" h="18414">
                <a:moveTo>
                  <a:pt x="20777" y="6540"/>
                </a:moveTo>
                <a:lnTo>
                  <a:pt x="20574" y="6591"/>
                </a:lnTo>
                <a:lnTo>
                  <a:pt x="20294" y="6781"/>
                </a:lnTo>
                <a:lnTo>
                  <a:pt x="20091" y="6819"/>
                </a:lnTo>
                <a:lnTo>
                  <a:pt x="21671" y="6819"/>
                </a:lnTo>
                <a:lnTo>
                  <a:pt x="21701" y="6654"/>
                </a:lnTo>
                <a:lnTo>
                  <a:pt x="21120" y="6654"/>
                </a:lnTo>
                <a:lnTo>
                  <a:pt x="20777" y="6540"/>
                </a:lnTo>
                <a:close/>
              </a:path>
              <a:path w="27304" h="18414">
                <a:moveTo>
                  <a:pt x="21805" y="6083"/>
                </a:moveTo>
                <a:lnTo>
                  <a:pt x="21158" y="6350"/>
                </a:lnTo>
                <a:lnTo>
                  <a:pt x="21120" y="6654"/>
                </a:lnTo>
                <a:lnTo>
                  <a:pt x="21701" y="6654"/>
                </a:lnTo>
                <a:lnTo>
                  <a:pt x="21805" y="6083"/>
                </a:lnTo>
                <a:close/>
              </a:path>
              <a:path w="27304" h="18414">
                <a:moveTo>
                  <a:pt x="18148" y="6159"/>
                </a:moveTo>
                <a:lnTo>
                  <a:pt x="17703" y="6273"/>
                </a:lnTo>
                <a:lnTo>
                  <a:pt x="18174" y="6273"/>
                </a:lnTo>
                <a:close/>
              </a:path>
              <a:path w="27304" h="18414">
                <a:moveTo>
                  <a:pt x="17640" y="5829"/>
                </a:moveTo>
                <a:lnTo>
                  <a:pt x="17068" y="6134"/>
                </a:lnTo>
                <a:lnTo>
                  <a:pt x="17683" y="6134"/>
                </a:lnTo>
                <a:lnTo>
                  <a:pt x="17640" y="5829"/>
                </a:lnTo>
                <a:close/>
              </a:path>
              <a:path w="27304" h="18414">
                <a:moveTo>
                  <a:pt x="16930" y="4330"/>
                </a:moveTo>
                <a:lnTo>
                  <a:pt x="16370" y="4330"/>
                </a:lnTo>
                <a:lnTo>
                  <a:pt x="16954" y="4381"/>
                </a:lnTo>
                <a:close/>
              </a:path>
              <a:path w="27304" h="18414">
                <a:moveTo>
                  <a:pt x="16256" y="3848"/>
                </a:moveTo>
                <a:lnTo>
                  <a:pt x="15405" y="4152"/>
                </a:lnTo>
                <a:lnTo>
                  <a:pt x="16846" y="4152"/>
                </a:lnTo>
                <a:lnTo>
                  <a:pt x="16725" y="3898"/>
                </a:lnTo>
                <a:lnTo>
                  <a:pt x="16256" y="3848"/>
                </a:lnTo>
                <a:close/>
              </a:path>
              <a:path w="27304" h="18414">
                <a:moveTo>
                  <a:pt x="8458" y="0"/>
                </a:moveTo>
                <a:lnTo>
                  <a:pt x="8394" y="419"/>
                </a:lnTo>
                <a:lnTo>
                  <a:pt x="9578" y="419"/>
                </a:lnTo>
                <a:lnTo>
                  <a:pt x="8712" y="127"/>
                </a:lnTo>
                <a:lnTo>
                  <a:pt x="845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4" name="object 2104"/>
          <p:cNvSpPr/>
          <p:nvPr/>
        </p:nvSpPr>
        <p:spPr>
          <a:xfrm>
            <a:off x="7023776" y="3318024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558" y="0"/>
                </a:moveTo>
                <a:lnTo>
                  <a:pt x="0" y="279"/>
                </a:lnTo>
                <a:lnTo>
                  <a:pt x="177" y="1193"/>
                </a:lnTo>
                <a:lnTo>
                  <a:pt x="1193" y="1612"/>
                </a:lnTo>
                <a:lnTo>
                  <a:pt x="2019" y="1295"/>
                </a:lnTo>
                <a:lnTo>
                  <a:pt x="2044" y="660"/>
                </a:lnTo>
                <a:lnTo>
                  <a:pt x="55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105" name="object 2105"/>
          <p:cNvGrpSpPr/>
          <p:nvPr/>
        </p:nvGrpSpPr>
        <p:grpSpPr>
          <a:xfrm>
            <a:off x="6530881" y="3204057"/>
            <a:ext cx="64135" cy="75565"/>
            <a:chOff x="6530881" y="3204057"/>
            <a:chExt cx="64135" cy="75565"/>
          </a:xfrm>
        </p:grpSpPr>
        <p:sp>
          <p:nvSpPr>
            <p:cNvPr id="2106" name="object 2106"/>
            <p:cNvSpPr/>
            <p:nvPr/>
          </p:nvSpPr>
          <p:spPr>
            <a:xfrm>
              <a:off x="6531902" y="3204057"/>
              <a:ext cx="60960" cy="75565"/>
            </a:xfrm>
            <a:custGeom>
              <a:avLst/>
              <a:gdLst/>
              <a:ahLst/>
              <a:cxnLst/>
              <a:rect l="l" t="t" r="r" b="b"/>
              <a:pathLst>
                <a:path w="60959" h="75564">
                  <a:moveTo>
                    <a:pt x="5397" y="9969"/>
                  </a:moveTo>
                  <a:lnTo>
                    <a:pt x="5194" y="9728"/>
                  </a:lnTo>
                  <a:lnTo>
                    <a:pt x="5118" y="9969"/>
                  </a:lnTo>
                  <a:lnTo>
                    <a:pt x="3708" y="9461"/>
                  </a:lnTo>
                  <a:lnTo>
                    <a:pt x="4394" y="9474"/>
                  </a:lnTo>
                  <a:lnTo>
                    <a:pt x="3314" y="8877"/>
                  </a:lnTo>
                  <a:lnTo>
                    <a:pt x="3771" y="8902"/>
                  </a:lnTo>
                  <a:lnTo>
                    <a:pt x="5118" y="9969"/>
                  </a:lnTo>
                  <a:lnTo>
                    <a:pt x="5118" y="9715"/>
                  </a:lnTo>
                  <a:lnTo>
                    <a:pt x="4787" y="9296"/>
                  </a:lnTo>
                  <a:lnTo>
                    <a:pt x="4533" y="8636"/>
                  </a:lnTo>
                  <a:lnTo>
                    <a:pt x="4191" y="8343"/>
                  </a:lnTo>
                  <a:lnTo>
                    <a:pt x="3949" y="7734"/>
                  </a:lnTo>
                  <a:lnTo>
                    <a:pt x="3937" y="7188"/>
                  </a:lnTo>
                  <a:lnTo>
                    <a:pt x="4356" y="6172"/>
                  </a:lnTo>
                  <a:lnTo>
                    <a:pt x="3695" y="5537"/>
                  </a:lnTo>
                  <a:lnTo>
                    <a:pt x="3797" y="4711"/>
                  </a:lnTo>
                  <a:lnTo>
                    <a:pt x="2057" y="5448"/>
                  </a:lnTo>
                  <a:lnTo>
                    <a:pt x="2184" y="4914"/>
                  </a:lnTo>
                  <a:lnTo>
                    <a:pt x="1663" y="5334"/>
                  </a:lnTo>
                  <a:lnTo>
                    <a:pt x="1625" y="7391"/>
                  </a:lnTo>
                  <a:lnTo>
                    <a:pt x="1384" y="7404"/>
                  </a:lnTo>
                  <a:lnTo>
                    <a:pt x="1536" y="7353"/>
                  </a:lnTo>
                  <a:lnTo>
                    <a:pt x="1485" y="7188"/>
                  </a:lnTo>
                  <a:lnTo>
                    <a:pt x="1625" y="7391"/>
                  </a:lnTo>
                  <a:lnTo>
                    <a:pt x="1625" y="5346"/>
                  </a:lnTo>
                  <a:lnTo>
                    <a:pt x="1155" y="5473"/>
                  </a:lnTo>
                  <a:lnTo>
                    <a:pt x="0" y="6197"/>
                  </a:lnTo>
                  <a:lnTo>
                    <a:pt x="825" y="6667"/>
                  </a:lnTo>
                  <a:lnTo>
                    <a:pt x="1231" y="7518"/>
                  </a:lnTo>
                  <a:lnTo>
                    <a:pt x="1371" y="7416"/>
                  </a:lnTo>
                  <a:lnTo>
                    <a:pt x="1346" y="7620"/>
                  </a:lnTo>
                  <a:lnTo>
                    <a:pt x="1625" y="7734"/>
                  </a:lnTo>
                  <a:lnTo>
                    <a:pt x="1625" y="7416"/>
                  </a:lnTo>
                  <a:lnTo>
                    <a:pt x="1930" y="7823"/>
                  </a:lnTo>
                  <a:lnTo>
                    <a:pt x="2628" y="8064"/>
                  </a:lnTo>
                  <a:lnTo>
                    <a:pt x="2679" y="8356"/>
                  </a:lnTo>
                  <a:lnTo>
                    <a:pt x="3403" y="8636"/>
                  </a:lnTo>
                  <a:lnTo>
                    <a:pt x="3302" y="8864"/>
                  </a:lnTo>
                  <a:lnTo>
                    <a:pt x="3073" y="8724"/>
                  </a:lnTo>
                  <a:lnTo>
                    <a:pt x="2794" y="8712"/>
                  </a:lnTo>
                  <a:lnTo>
                    <a:pt x="2679" y="8356"/>
                  </a:lnTo>
                  <a:lnTo>
                    <a:pt x="2120" y="8458"/>
                  </a:lnTo>
                  <a:lnTo>
                    <a:pt x="2628" y="8636"/>
                  </a:lnTo>
                  <a:lnTo>
                    <a:pt x="3340" y="9144"/>
                  </a:lnTo>
                  <a:lnTo>
                    <a:pt x="4229" y="10909"/>
                  </a:lnTo>
                  <a:lnTo>
                    <a:pt x="5295" y="10134"/>
                  </a:lnTo>
                  <a:lnTo>
                    <a:pt x="5397" y="9969"/>
                  </a:lnTo>
                  <a:close/>
                </a:path>
                <a:path w="60959" h="75564">
                  <a:moveTo>
                    <a:pt x="8115" y="13576"/>
                  </a:moveTo>
                  <a:lnTo>
                    <a:pt x="7797" y="13525"/>
                  </a:lnTo>
                  <a:lnTo>
                    <a:pt x="7874" y="13817"/>
                  </a:lnTo>
                  <a:lnTo>
                    <a:pt x="8115" y="13576"/>
                  </a:lnTo>
                  <a:close/>
                </a:path>
                <a:path w="60959" h="75564">
                  <a:moveTo>
                    <a:pt x="8877" y="16840"/>
                  </a:moveTo>
                  <a:lnTo>
                    <a:pt x="8636" y="17056"/>
                  </a:lnTo>
                  <a:lnTo>
                    <a:pt x="8877" y="16840"/>
                  </a:lnTo>
                  <a:close/>
                </a:path>
                <a:path w="60959" h="75564">
                  <a:moveTo>
                    <a:pt x="9194" y="19939"/>
                  </a:moveTo>
                  <a:lnTo>
                    <a:pt x="8877" y="19659"/>
                  </a:lnTo>
                  <a:lnTo>
                    <a:pt x="8712" y="20015"/>
                  </a:lnTo>
                  <a:lnTo>
                    <a:pt x="8432" y="20015"/>
                  </a:lnTo>
                  <a:lnTo>
                    <a:pt x="8813" y="20091"/>
                  </a:lnTo>
                  <a:lnTo>
                    <a:pt x="8902" y="19939"/>
                  </a:lnTo>
                  <a:lnTo>
                    <a:pt x="9067" y="20015"/>
                  </a:lnTo>
                  <a:lnTo>
                    <a:pt x="8877" y="20116"/>
                  </a:lnTo>
                  <a:lnTo>
                    <a:pt x="9118" y="20269"/>
                  </a:lnTo>
                  <a:lnTo>
                    <a:pt x="9194" y="19939"/>
                  </a:lnTo>
                  <a:close/>
                </a:path>
                <a:path w="60959" h="75564">
                  <a:moveTo>
                    <a:pt x="9321" y="20345"/>
                  </a:moveTo>
                  <a:lnTo>
                    <a:pt x="9169" y="20485"/>
                  </a:lnTo>
                  <a:lnTo>
                    <a:pt x="9321" y="20345"/>
                  </a:lnTo>
                  <a:close/>
                </a:path>
                <a:path w="60959" h="75564">
                  <a:moveTo>
                    <a:pt x="9550" y="14503"/>
                  </a:moveTo>
                  <a:lnTo>
                    <a:pt x="9207" y="14439"/>
                  </a:lnTo>
                  <a:lnTo>
                    <a:pt x="9296" y="14630"/>
                  </a:lnTo>
                  <a:lnTo>
                    <a:pt x="9423" y="14566"/>
                  </a:lnTo>
                  <a:lnTo>
                    <a:pt x="9550" y="14503"/>
                  </a:lnTo>
                  <a:close/>
                </a:path>
                <a:path w="60959" h="75564">
                  <a:moveTo>
                    <a:pt x="9550" y="13830"/>
                  </a:moveTo>
                  <a:lnTo>
                    <a:pt x="9512" y="13614"/>
                  </a:lnTo>
                  <a:lnTo>
                    <a:pt x="9512" y="13436"/>
                  </a:lnTo>
                  <a:lnTo>
                    <a:pt x="9525" y="13271"/>
                  </a:lnTo>
                  <a:lnTo>
                    <a:pt x="9436" y="12725"/>
                  </a:lnTo>
                  <a:lnTo>
                    <a:pt x="8813" y="13271"/>
                  </a:lnTo>
                  <a:lnTo>
                    <a:pt x="8432" y="13208"/>
                  </a:lnTo>
                  <a:lnTo>
                    <a:pt x="8890" y="13436"/>
                  </a:lnTo>
                  <a:lnTo>
                    <a:pt x="8178" y="13373"/>
                  </a:lnTo>
                  <a:lnTo>
                    <a:pt x="8369" y="13614"/>
                  </a:lnTo>
                  <a:lnTo>
                    <a:pt x="8204" y="13589"/>
                  </a:lnTo>
                  <a:lnTo>
                    <a:pt x="8229" y="13830"/>
                  </a:lnTo>
                  <a:lnTo>
                    <a:pt x="7797" y="13843"/>
                  </a:lnTo>
                  <a:lnTo>
                    <a:pt x="8547" y="13843"/>
                  </a:lnTo>
                  <a:lnTo>
                    <a:pt x="9550" y="13830"/>
                  </a:lnTo>
                  <a:close/>
                </a:path>
                <a:path w="60959" h="75564">
                  <a:moveTo>
                    <a:pt x="9880" y="20256"/>
                  </a:moveTo>
                  <a:lnTo>
                    <a:pt x="9372" y="20218"/>
                  </a:lnTo>
                  <a:lnTo>
                    <a:pt x="9131" y="20269"/>
                  </a:lnTo>
                  <a:lnTo>
                    <a:pt x="9372" y="20307"/>
                  </a:lnTo>
                  <a:lnTo>
                    <a:pt x="9398" y="20485"/>
                  </a:lnTo>
                  <a:lnTo>
                    <a:pt x="9499" y="20662"/>
                  </a:lnTo>
                  <a:lnTo>
                    <a:pt x="9740" y="20574"/>
                  </a:lnTo>
                  <a:lnTo>
                    <a:pt x="9880" y="20256"/>
                  </a:lnTo>
                  <a:close/>
                </a:path>
                <a:path w="60959" h="75564">
                  <a:moveTo>
                    <a:pt x="10261" y="14770"/>
                  </a:moveTo>
                  <a:lnTo>
                    <a:pt x="10121" y="14592"/>
                  </a:lnTo>
                  <a:lnTo>
                    <a:pt x="9664" y="13982"/>
                  </a:lnTo>
                  <a:lnTo>
                    <a:pt x="9550" y="13830"/>
                  </a:lnTo>
                  <a:lnTo>
                    <a:pt x="8547" y="13843"/>
                  </a:lnTo>
                  <a:lnTo>
                    <a:pt x="8356" y="13995"/>
                  </a:lnTo>
                  <a:lnTo>
                    <a:pt x="8521" y="13982"/>
                  </a:lnTo>
                  <a:lnTo>
                    <a:pt x="9969" y="14579"/>
                  </a:lnTo>
                  <a:lnTo>
                    <a:pt x="9550" y="14503"/>
                  </a:lnTo>
                  <a:lnTo>
                    <a:pt x="9664" y="14668"/>
                  </a:lnTo>
                  <a:lnTo>
                    <a:pt x="9423" y="14566"/>
                  </a:lnTo>
                  <a:lnTo>
                    <a:pt x="9588" y="14820"/>
                  </a:lnTo>
                  <a:lnTo>
                    <a:pt x="9740" y="14782"/>
                  </a:lnTo>
                  <a:lnTo>
                    <a:pt x="10261" y="14770"/>
                  </a:lnTo>
                  <a:close/>
                </a:path>
                <a:path w="60959" h="75564">
                  <a:moveTo>
                    <a:pt x="10452" y="32004"/>
                  </a:moveTo>
                  <a:lnTo>
                    <a:pt x="10312" y="32105"/>
                  </a:lnTo>
                  <a:lnTo>
                    <a:pt x="10452" y="32004"/>
                  </a:lnTo>
                  <a:close/>
                </a:path>
                <a:path w="60959" h="75564">
                  <a:moveTo>
                    <a:pt x="10515" y="32207"/>
                  </a:moveTo>
                  <a:lnTo>
                    <a:pt x="10172" y="32321"/>
                  </a:lnTo>
                  <a:lnTo>
                    <a:pt x="10502" y="32308"/>
                  </a:lnTo>
                  <a:close/>
                </a:path>
                <a:path w="60959" h="75564">
                  <a:moveTo>
                    <a:pt x="10668" y="32169"/>
                  </a:moveTo>
                  <a:lnTo>
                    <a:pt x="10642" y="32029"/>
                  </a:lnTo>
                  <a:lnTo>
                    <a:pt x="10502" y="32131"/>
                  </a:lnTo>
                  <a:lnTo>
                    <a:pt x="10668" y="32169"/>
                  </a:lnTo>
                  <a:close/>
                </a:path>
                <a:path w="60959" h="75564">
                  <a:moveTo>
                    <a:pt x="10782" y="32245"/>
                  </a:moveTo>
                  <a:lnTo>
                    <a:pt x="10502" y="32283"/>
                  </a:lnTo>
                  <a:lnTo>
                    <a:pt x="10782" y="32245"/>
                  </a:lnTo>
                  <a:close/>
                </a:path>
                <a:path w="60959" h="75564">
                  <a:moveTo>
                    <a:pt x="11010" y="10820"/>
                  </a:moveTo>
                  <a:lnTo>
                    <a:pt x="10795" y="10541"/>
                  </a:lnTo>
                  <a:lnTo>
                    <a:pt x="10223" y="10541"/>
                  </a:lnTo>
                  <a:lnTo>
                    <a:pt x="10147" y="10121"/>
                  </a:lnTo>
                  <a:lnTo>
                    <a:pt x="10007" y="9994"/>
                  </a:lnTo>
                  <a:lnTo>
                    <a:pt x="9258" y="9779"/>
                  </a:lnTo>
                  <a:lnTo>
                    <a:pt x="9626" y="10083"/>
                  </a:lnTo>
                  <a:lnTo>
                    <a:pt x="8864" y="10287"/>
                  </a:lnTo>
                  <a:lnTo>
                    <a:pt x="10350" y="11950"/>
                  </a:lnTo>
                  <a:lnTo>
                    <a:pt x="10731" y="11925"/>
                  </a:lnTo>
                  <a:lnTo>
                    <a:pt x="10934" y="11734"/>
                  </a:lnTo>
                  <a:lnTo>
                    <a:pt x="10541" y="11226"/>
                  </a:lnTo>
                  <a:lnTo>
                    <a:pt x="10490" y="11049"/>
                  </a:lnTo>
                  <a:lnTo>
                    <a:pt x="10845" y="11125"/>
                  </a:lnTo>
                  <a:lnTo>
                    <a:pt x="10858" y="10909"/>
                  </a:lnTo>
                  <a:lnTo>
                    <a:pt x="11010" y="10820"/>
                  </a:lnTo>
                  <a:close/>
                </a:path>
                <a:path w="60959" h="75564">
                  <a:moveTo>
                    <a:pt x="12014" y="12903"/>
                  </a:moveTo>
                  <a:lnTo>
                    <a:pt x="11861" y="12966"/>
                  </a:lnTo>
                  <a:lnTo>
                    <a:pt x="11341" y="12776"/>
                  </a:lnTo>
                  <a:lnTo>
                    <a:pt x="11785" y="13093"/>
                  </a:lnTo>
                  <a:lnTo>
                    <a:pt x="11950" y="13042"/>
                  </a:lnTo>
                  <a:lnTo>
                    <a:pt x="12014" y="12903"/>
                  </a:lnTo>
                  <a:close/>
                </a:path>
                <a:path w="60959" h="75564">
                  <a:moveTo>
                    <a:pt x="12026" y="13042"/>
                  </a:moveTo>
                  <a:close/>
                </a:path>
                <a:path w="60959" h="75564">
                  <a:moveTo>
                    <a:pt x="12458" y="31851"/>
                  </a:moveTo>
                  <a:lnTo>
                    <a:pt x="12166" y="31369"/>
                  </a:lnTo>
                  <a:lnTo>
                    <a:pt x="12255" y="31203"/>
                  </a:lnTo>
                  <a:lnTo>
                    <a:pt x="11963" y="31229"/>
                  </a:lnTo>
                  <a:lnTo>
                    <a:pt x="11531" y="31127"/>
                  </a:lnTo>
                  <a:lnTo>
                    <a:pt x="11531" y="31381"/>
                  </a:lnTo>
                  <a:lnTo>
                    <a:pt x="11290" y="31292"/>
                  </a:lnTo>
                  <a:lnTo>
                    <a:pt x="11531" y="31381"/>
                  </a:lnTo>
                  <a:lnTo>
                    <a:pt x="11531" y="31127"/>
                  </a:lnTo>
                  <a:lnTo>
                    <a:pt x="11188" y="31038"/>
                  </a:lnTo>
                  <a:lnTo>
                    <a:pt x="10934" y="30924"/>
                  </a:lnTo>
                  <a:lnTo>
                    <a:pt x="10934" y="31102"/>
                  </a:lnTo>
                  <a:lnTo>
                    <a:pt x="10820" y="31356"/>
                  </a:lnTo>
                  <a:lnTo>
                    <a:pt x="10693" y="31318"/>
                  </a:lnTo>
                  <a:lnTo>
                    <a:pt x="10820" y="31356"/>
                  </a:lnTo>
                  <a:lnTo>
                    <a:pt x="10820" y="31216"/>
                  </a:lnTo>
                  <a:lnTo>
                    <a:pt x="10579" y="31102"/>
                  </a:lnTo>
                  <a:lnTo>
                    <a:pt x="10680" y="31318"/>
                  </a:lnTo>
                  <a:lnTo>
                    <a:pt x="10363" y="31330"/>
                  </a:lnTo>
                  <a:lnTo>
                    <a:pt x="10325" y="31470"/>
                  </a:lnTo>
                  <a:lnTo>
                    <a:pt x="10502" y="31838"/>
                  </a:lnTo>
                  <a:lnTo>
                    <a:pt x="10147" y="31864"/>
                  </a:lnTo>
                  <a:lnTo>
                    <a:pt x="10668" y="31877"/>
                  </a:lnTo>
                  <a:lnTo>
                    <a:pt x="10617" y="31496"/>
                  </a:lnTo>
                  <a:lnTo>
                    <a:pt x="10972" y="31508"/>
                  </a:lnTo>
                  <a:lnTo>
                    <a:pt x="10871" y="31788"/>
                  </a:lnTo>
                  <a:lnTo>
                    <a:pt x="10693" y="31965"/>
                  </a:lnTo>
                  <a:lnTo>
                    <a:pt x="10833" y="32004"/>
                  </a:lnTo>
                  <a:lnTo>
                    <a:pt x="10782" y="32245"/>
                  </a:lnTo>
                  <a:lnTo>
                    <a:pt x="11163" y="32207"/>
                  </a:lnTo>
                  <a:lnTo>
                    <a:pt x="11036" y="31965"/>
                  </a:lnTo>
                  <a:lnTo>
                    <a:pt x="10883" y="31800"/>
                  </a:lnTo>
                  <a:lnTo>
                    <a:pt x="11188" y="31864"/>
                  </a:lnTo>
                  <a:lnTo>
                    <a:pt x="11137" y="31584"/>
                  </a:lnTo>
                  <a:lnTo>
                    <a:pt x="11836" y="31978"/>
                  </a:lnTo>
                  <a:lnTo>
                    <a:pt x="11963" y="32029"/>
                  </a:lnTo>
                  <a:lnTo>
                    <a:pt x="11188" y="31965"/>
                  </a:lnTo>
                  <a:lnTo>
                    <a:pt x="11252" y="32194"/>
                  </a:lnTo>
                  <a:lnTo>
                    <a:pt x="12420" y="32054"/>
                  </a:lnTo>
                  <a:lnTo>
                    <a:pt x="12026" y="32029"/>
                  </a:lnTo>
                  <a:lnTo>
                    <a:pt x="12192" y="31737"/>
                  </a:lnTo>
                  <a:lnTo>
                    <a:pt x="12458" y="31851"/>
                  </a:lnTo>
                  <a:close/>
                </a:path>
                <a:path w="60959" h="75564">
                  <a:moveTo>
                    <a:pt x="12700" y="24561"/>
                  </a:moveTo>
                  <a:lnTo>
                    <a:pt x="12534" y="24536"/>
                  </a:lnTo>
                  <a:lnTo>
                    <a:pt x="12700" y="24561"/>
                  </a:lnTo>
                  <a:close/>
                </a:path>
                <a:path w="60959" h="75564">
                  <a:moveTo>
                    <a:pt x="12827" y="23901"/>
                  </a:moveTo>
                  <a:lnTo>
                    <a:pt x="12725" y="23710"/>
                  </a:lnTo>
                  <a:lnTo>
                    <a:pt x="12446" y="23761"/>
                  </a:lnTo>
                  <a:lnTo>
                    <a:pt x="12750" y="23901"/>
                  </a:lnTo>
                  <a:close/>
                </a:path>
                <a:path w="60959" h="75564">
                  <a:moveTo>
                    <a:pt x="12979" y="16878"/>
                  </a:moveTo>
                  <a:lnTo>
                    <a:pt x="12827" y="16751"/>
                  </a:lnTo>
                  <a:lnTo>
                    <a:pt x="12598" y="16611"/>
                  </a:lnTo>
                  <a:lnTo>
                    <a:pt x="11709" y="17068"/>
                  </a:lnTo>
                  <a:lnTo>
                    <a:pt x="11379" y="16814"/>
                  </a:lnTo>
                  <a:lnTo>
                    <a:pt x="11493" y="16979"/>
                  </a:lnTo>
                  <a:lnTo>
                    <a:pt x="10591" y="16789"/>
                  </a:lnTo>
                  <a:lnTo>
                    <a:pt x="10528" y="17030"/>
                  </a:lnTo>
                  <a:lnTo>
                    <a:pt x="10147" y="17068"/>
                  </a:lnTo>
                  <a:lnTo>
                    <a:pt x="10299" y="16751"/>
                  </a:lnTo>
                  <a:lnTo>
                    <a:pt x="10134" y="16840"/>
                  </a:lnTo>
                  <a:lnTo>
                    <a:pt x="10058" y="17068"/>
                  </a:lnTo>
                  <a:lnTo>
                    <a:pt x="10020" y="17272"/>
                  </a:lnTo>
                  <a:lnTo>
                    <a:pt x="8890" y="17018"/>
                  </a:lnTo>
                  <a:lnTo>
                    <a:pt x="8521" y="17233"/>
                  </a:lnTo>
                  <a:lnTo>
                    <a:pt x="8636" y="17106"/>
                  </a:lnTo>
                  <a:lnTo>
                    <a:pt x="8255" y="16979"/>
                  </a:lnTo>
                  <a:lnTo>
                    <a:pt x="8432" y="17056"/>
                  </a:lnTo>
                  <a:lnTo>
                    <a:pt x="8496" y="17183"/>
                  </a:lnTo>
                  <a:lnTo>
                    <a:pt x="8331" y="17272"/>
                  </a:lnTo>
                  <a:lnTo>
                    <a:pt x="8204" y="16979"/>
                  </a:lnTo>
                  <a:lnTo>
                    <a:pt x="8204" y="17183"/>
                  </a:lnTo>
                  <a:lnTo>
                    <a:pt x="7988" y="17183"/>
                  </a:lnTo>
                  <a:lnTo>
                    <a:pt x="7785" y="17284"/>
                  </a:lnTo>
                  <a:lnTo>
                    <a:pt x="7912" y="17183"/>
                  </a:lnTo>
                  <a:lnTo>
                    <a:pt x="8051" y="16979"/>
                  </a:lnTo>
                  <a:lnTo>
                    <a:pt x="7366" y="17106"/>
                  </a:lnTo>
                  <a:lnTo>
                    <a:pt x="7302" y="17272"/>
                  </a:lnTo>
                  <a:lnTo>
                    <a:pt x="7874" y="18249"/>
                  </a:lnTo>
                  <a:lnTo>
                    <a:pt x="8470" y="18478"/>
                  </a:lnTo>
                  <a:lnTo>
                    <a:pt x="7874" y="18808"/>
                  </a:lnTo>
                  <a:lnTo>
                    <a:pt x="8801" y="19558"/>
                  </a:lnTo>
                  <a:lnTo>
                    <a:pt x="9436" y="19278"/>
                  </a:lnTo>
                  <a:lnTo>
                    <a:pt x="9220" y="19558"/>
                  </a:lnTo>
                  <a:lnTo>
                    <a:pt x="9220" y="19697"/>
                  </a:lnTo>
                  <a:lnTo>
                    <a:pt x="9613" y="19926"/>
                  </a:lnTo>
                  <a:lnTo>
                    <a:pt x="10147" y="20434"/>
                  </a:lnTo>
                  <a:lnTo>
                    <a:pt x="11480" y="19278"/>
                  </a:lnTo>
                  <a:lnTo>
                    <a:pt x="11912" y="18897"/>
                  </a:lnTo>
                  <a:lnTo>
                    <a:pt x="12204" y="18643"/>
                  </a:lnTo>
                  <a:lnTo>
                    <a:pt x="11290" y="18897"/>
                  </a:lnTo>
                  <a:lnTo>
                    <a:pt x="12001" y="18567"/>
                  </a:lnTo>
                  <a:lnTo>
                    <a:pt x="11722" y="18338"/>
                  </a:lnTo>
                  <a:lnTo>
                    <a:pt x="11010" y="18338"/>
                  </a:lnTo>
                  <a:lnTo>
                    <a:pt x="11582" y="18224"/>
                  </a:lnTo>
                  <a:lnTo>
                    <a:pt x="12547" y="17868"/>
                  </a:lnTo>
                  <a:lnTo>
                    <a:pt x="11442" y="17500"/>
                  </a:lnTo>
                  <a:lnTo>
                    <a:pt x="11341" y="17297"/>
                  </a:lnTo>
                  <a:lnTo>
                    <a:pt x="11290" y="17145"/>
                  </a:lnTo>
                  <a:lnTo>
                    <a:pt x="11963" y="17297"/>
                  </a:lnTo>
                  <a:lnTo>
                    <a:pt x="12077" y="17576"/>
                  </a:lnTo>
                  <a:lnTo>
                    <a:pt x="12280" y="17487"/>
                  </a:lnTo>
                  <a:lnTo>
                    <a:pt x="12674" y="17145"/>
                  </a:lnTo>
                  <a:lnTo>
                    <a:pt x="12979" y="16878"/>
                  </a:lnTo>
                  <a:close/>
                </a:path>
                <a:path w="60959" h="75564">
                  <a:moveTo>
                    <a:pt x="13017" y="24879"/>
                  </a:moveTo>
                  <a:lnTo>
                    <a:pt x="12852" y="24790"/>
                  </a:lnTo>
                  <a:lnTo>
                    <a:pt x="12585" y="24638"/>
                  </a:lnTo>
                  <a:lnTo>
                    <a:pt x="12700" y="24904"/>
                  </a:lnTo>
                  <a:lnTo>
                    <a:pt x="13017" y="24879"/>
                  </a:lnTo>
                  <a:close/>
                </a:path>
                <a:path w="60959" h="75564">
                  <a:moveTo>
                    <a:pt x="13017" y="24231"/>
                  </a:moveTo>
                  <a:lnTo>
                    <a:pt x="13004" y="23787"/>
                  </a:lnTo>
                  <a:lnTo>
                    <a:pt x="12827" y="23901"/>
                  </a:lnTo>
                  <a:lnTo>
                    <a:pt x="12966" y="24003"/>
                  </a:lnTo>
                  <a:lnTo>
                    <a:pt x="12471" y="24168"/>
                  </a:lnTo>
                  <a:lnTo>
                    <a:pt x="12725" y="24193"/>
                  </a:lnTo>
                  <a:lnTo>
                    <a:pt x="12585" y="24384"/>
                  </a:lnTo>
                  <a:lnTo>
                    <a:pt x="12814" y="24320"/>
                  </a:lnTo>
                  <a:lnTo>
                    <a:pt x="12941" y="24282"/>
                  </a:lnTo>
                  <a:close/>
                </a:path>
                <a:path w="60959" h="75564">
                  <a:moveTo>
                    <a:pt x="13055" y="24460"/>
                  </a:moveTo>
                  <a:lnTo>
                    <a:pt x="12992" y="24320"/>
                  </a:lnTo>
                  <a:lnTo>
                    <a:pt x="12827" y="24511"/>
                  </a:lnTo>
                  <a:lnTo>
                    <a:pt x="13055" y="24460"/>
                  </a:lnTo>
                  <a:close/>
                </a:path>
                <a:path w="60959" h="75564">
                  <a:moveTo>
                    <a:pt x="13119" y="23431"/>
                  </a:moveTo>
                  <a:lnTo>
                    <a:pt x="12585" y="23355"/>
                  </a:lnTo>
                  <a:lnTo>
                    <a:pt x="12827" y="23647"/>
                  </a:lnTo>
                  <a:lnTo>
                    <a:pt x="13004" y="23787"/>
                  </a:lnTo>
                  <a:lnTo>
                    <a:pt x="13030" y="23647"/>
                  </a:lnTo>
                  <a:lnTo>
                    <a:pt x="12865" y="23482"/>
                  </a:lnTo>
                  <a:lnTo>
                    <a:pt x="13119" y="23431"/>
                  </a:lnTo>
                  <a:close/>
                </a:path>
                <a:path w="60959" h="75564">
                  <a:moveTo>
                    <a:pt x="13246" y="14770"/>
                  </a:moveTo>
                  <a:lnTo>
                    <a:pt x="12966" y="14820"/>
                  </a:lnTo>
                  <a:lnTo>
                    <a:pt x="13144" y="14998"/>
                  </a:lnTo>
                  <a:lnTo>
                    <a:pt x="13246" y="14770"/>
                  </a:lnTo>
                  <a:close/>
                </a:path>
                <a:path w="60959" h="75564">
                  <a:moveTo>
                    <a:pt x="13284" y="23914"/>
                  </a:moveTo>
                  <a:lnTo>
                    <a:pt x="13144" y="23761"/>
                  </a:lnTo>
                  <a:lnTo>
                    <a:pt x="13284" y="23914"/>
                  </a:lnTo>
                  <a:close/>
                </a:path>
                <a:path w="60959" h="75564">
                  <a:moveTo>
                    <a:pt x="13525" y="29235"/>
                  </a:moveTo>
                  <a:lnTo>
                    <a:pt x="13436" y="28905"/>
                  </a:lnTo>
                  <a:lnTo>
                    <a:pt x="13093" y="28663"/>
                  </a:lnTo>
                  <a:lnTo>
                    <a:pt x="13322" y="28905"/>
                  </a:lnTo>
                  <a:lnTo>
                    <a:pt x="13436" y="29184"/>
                  </a:lnTo>
                  <a:close/>
                </a:path>
                <a:path w="60959" h="75564">
                  <a:moveTo>
                    <a:pt x="13538" y="24853"/>
                  </a:moveTo>
                  <a:lnTo>
                    <a:pt x="13385" y="24866"/>
                  </a:lnTo>
                  <a:lnTo>
                    <a:pt x="13538" y="24930"/>
                  </a:lnTo>
                  <a:close/>
                </a:path>
                <a:path w="60959" h="75564">
                  <a:moveTo>
                    <a:pt x="13944" y="14528"/>
                  </a:moveTo>
                  <a:close/>
                </a:path>
                <a:path w="60959" h="75564">
                  <a:moveTo>
                    <a:pt x="14058" y="29311"/>
                  </a:moveTo>
                  <a:lnTo>
                    <a:pt x="13957" y="28968"/>
                  </a:lnTo>
                  <a:lnTo>
                    <a:pt x="14058" y="29311"/>
                  </a:lnTo>
                  <a:close/>
                </a:path>
                <a:path w="60959" h="75564">
                  <a:moveTo>
                    <a:pt x="14262" y="13601"/>
                  </a:moveTo>
                  <a:lnTo>
                    <a:pt x="14046" y="13843"/>
                  </a:lnTo>
                  <a:lnTo>
                    <a:pt x="14211" y="13779"/>
                  </a:lnTo>
                  <a:lnTo>
                    <a:pt x="14262" y="13601"/>
                  </a:lnTo>
                  <a:close/>
                </a:path>
                <a:path w="60959" h="75564">
                  <a:moveTo>
                    <a:pt x="14287" y="19519"/>
                  </a:moveTo>
                  <a:lnTo>
                    <a:pt x="14224" y="19215"/>
                  </a:lnTo>
                  <a:lnTo>
                    <a:pt x="14185" y="19519"/>
                  </a:lnTo>
                  <a:close/>
                </a:path>
                <a:path w="60959" h="75564">
                  <a:moveTo>
                    <a:pt x="14300" y="25730"/>
                  </a:moveTo>
                  <a:lnTo>
                    <a:pt x="14058" y="25488"/>
                  </a:lnTo>
                  <a:lnTo>
                    <a:pt x="14147" y="25730"/>
                  </a:lnTo>
                  <a:lnTo>
                    <a:pt x="14300" y="25730"/>
                  </a:lnTo>
                  <a:close/>
                </a:path>
                <a:path w="60959" h="75564">
                  <a:moveTo>
                    <a:pt x="14439" y="25869"/>
                  </a:moveTo>
                  <a:lnTo>
                    <a:pt x="14376" y="25730"/>
                  </a:lnTo>
                  <a:lnTo>
                    <a:pt x="14439" y="25869"/>
                  </a:lnTo>
                  <a:close/>
                </a:path>
                <a:path w="60959" h="75564">
                  <a:moveTo>
                    <a:pt x="14452" y="13804"/>
                  </a:moveTo>
                  <a:lnTo>
                    <a:pt x="14097" y="13843"/>
                  </a:lnTo>
                  <a:lnTo>
                    <a:pt x="14300" y="14008"/>
                  </a:lnTo>
                  <a:lnTo>
                    <a:pt x="14452" y="13804"/>
                  </a:lnTo>
                  <a:close/>
                </a:path>
                <a:path w="60959" h="75564">
                  <a:moveTo>
                    <a:pt x="14630" y="26695"/>
                  </a:moveTo>
                  <a:lnTo>
                    <a:pt x="14389" y="26873"/>
                  </a:lnTo>
                  <a:lnTo>
                    <a:pt x="14617" y="26809"/>
                  </a:lnTo>
                  <a:close/>
                </a:path>
                <a:path w="60959" h="75564">
                  <a:moveTo>
                    <a:pt x="14643" y="14528"/>
                  </a:moveTo>
                  <a:lnTo>
                    <a:pt x="14528" y="14376"/>
                  </a:lnTo>
                  <a:lnTo>
                    <a:pt x="14274" y="14185"/>
                  </a:lnTo>
                  <a:lnTo>
                    <a:pt x="13919" y="13919"/>
                  </a:lnTo>
                  <a:lnTo>
                    <a:pt x="14046" y="13385"/>
                  </a:lnTo>
                  <a:lnTo>
                    <a:pt x="14262" y="13589"/>
                  </a:lnTo>
                  <a:lnTo>
                    <a:pt x="14465" y="13779"/>
                  </a:lnTo>
                  <a:lnTo>
                    <a:pt x="14325" y="13589"/>
                  </a:lnTo>
                  <a:lnTo>
                    <a:pt x="14185" y="13385"/>
                  </a:lnTo>
                  <a:lnTo>
                    <a:pt x="13601" y="13144"/>
                  </a:lnTo>
                  <a:lnTo>
                    <a:pt x="13601" y="13830"/>
                  </a:lnTo>
                  <a:lnTo>
                    <a:pt x="12509" y="13754"/>
                  </a:lnTo>
                  <a:lnTo>
                    <a:pt x="13030" y="13474"/>
                  </a:lnTo>
                  <a:lnTo>
                    <a:pt x="13055" y="13639"/>
                  </a:lnTo>
                  <a:lnTo>
                    <a:pt x="13576" y="13779"/>
                  </a:lnTo>
                  <a:lnTo>
                    <a:pt x="13601" y="13144"/>
                  </a:lnTo>
                  <a:lnTo>
                    <a:pt x="13385" y="12966"/>
                  </a:lnTo>
                  <a:lnTo>
                    <a:pt x="13195" y="12547"/>
                  </a:lnTo>
                  <a:lnTo>
                    <a:pt x="13322" y="12560"/>
                  </a:lnTo>
                  <a:lnTo>
                    <a:pt x="13119" y="11823"/>
                  </a:lnTo>
                  <a:lnTo>
                    <a:pt x="11493" y="11912"/>
                  </a:lnTo>
                  <a:lnTo>
                    <a:pt x="11176" y="12484"/>
                  </a:lnTo>
                  <a:lnTo>
                    <a:pt x="11684" y="12598"/>
                  </a:lnTo>
                  <a:lnTo>
                    <a:pt x="12649" y="12446"/>
                  </a:lnTo>
                  <a:lnTo>
                    <a:pt x="12852" y="12484"/>
                  </a:lnTo>
                  <a:lnTo>
                    <a:pt x="12382" y="12700"/>
                  </a:lnTo>
                  <a:lnTo>
                    <a:pt x="12954" y="12839"/>
                  </a:lnTo>
                  <a:lnTo>
                    <a:pt x="13004" y="13309"/>
                  </a:lnTo>
                  <a:lnTo>
                    <a:pt x="12966" y="13093"/>
                  </a:lnTo>
                  <a:lnTo>
                    <a:pt x="12534" y="13093"/>
                  </a:lnTo>
                  <a:lnTo>
                    <a:pt x="12446" y="12903"/>
                  </a:lnTo>
                  <a:lnTo>
                    <a:pt x="12280" y="12915"/>
                  </a:lnTo>
                  <a:lnTo>
                    <a:pt x="12306" y="13322"/>
                  </a:lnTo>
                  <a:lnTo>
                    <a:pt x="12166" y="13004"/>
                  </a:lnTo>
                  <a:lnTo>
                    <a:pt x="12014" y="13271"/>
                  </a:lnTo>
                  <a:lnTo>
                    <a:pt x="12001" y="13144"/>
                  </a:lnTo>
                  <a:lnTo>
                    <a:pt x="11874" y="13144"/>
                  </a:lnTo>
                  <a:lnTo>
                    <a:pt x="10820" y="13322"/>
                  </a:lnTo>
                  <a:lnTo>
                    <a:pt x="10998" y="13423"/>
                  </a:lnTo>
                  <a:lnTo>
                    <a:pt x="11290" y="13360"/>
                  </a:lnTo>
                  <a:lnTo>
                    <a:pt x="11430" y="13563"/>
                  </a:lnTo>
                  <a:lnTo>
                    <a:pt x="11112" y="13576"/>
                  </a:lnTo>
                  <a:lnTo>
                    <a:pt x="11595" y="13716"/>
                  </a:lnTo>
                  <a:lnTo>
                    <a:pt x="11569" y="14236"/>
                  </a:lnTo>
                  <a:lnTo>
                    <a:pt x="12280" y="14274"/>
                  </a:lnTo>
                  <a:lnTo>
                    <a:pt x="12230" y="14465"/>
                  </a:lnTo>
                  <a:lnTo>
                    <a:pt x="12446" y="14401"/>
                  </a:lnTo>
                  <a:lnTo>
                    <a:pt x="12496" y="14528"/>
                  </a:lnTo>
                  <a:lnTo>
                    <a:pt x="12331" y="14478"/>
                  </a:lnTo>
                  <a:lnTo>
                    <a:pt x="12357" y="14795"/>
                  </a:lnTo>
                  <a:lnTo>
                    <a:pt x="12496" y="14732"/>
                  </a:lnTo>
                  <a:lnTo>
                    <a:pt x="12496" y="15240"/>
                  </a:lnTo>
                  <a:lnTo>
                    <a:pt x="12839" y="15113"/>
                  </a:lnTo>
                  <a:lnTo>
                    <a:pt x="13131" y="15113"/>
                  </a:lnTo>
                  <a:lnTo>
                    <a:pt x="12839" y="14871"/>
                  </a:lnTo>
                  <a:lnTo>
                    <a:pt x="12700" y="14871"/>
                  </a:lnTo>
                  <a:lnTo>
                    <a:pt x="12674" y="14732"/>
                  </a:lnTo>
                  <a:lnTo>
                    <a:pt x="12801" y="14528"/>
                  </a:lnTo>
                  <a:lnTo>
                    <a:pt x="12890" y="14401"/>
                  </a:lnTo>
                  <a:lnTo>
                    <a:pt x="13614" y="15011"/>
                  </a:lnTo>
                  <a:lnTo>
                    <a:pt x="13792" y="14871"/>
                  </a:lnTo>
                  <a:lnTo>
                    <a:pt x="13919" y="14732"/>
                  </a:lnTo>
                  <a:lnTo>
                    <a:pt x="13881" y="14541"/>
                  </a:lnTo>
                  <a:lnTo>
                    <a:pt x="13957" y="14401"/>
                  </a:lnTo>
                  <a:lnTo>
                    <a:pt x="13449" y="14185"/>
                  </a:lnTo>
                  <a:lnTo>
                    <a:pt x="14109" y="14351"/>
                  </a:lnTo>
                  <a:lnTo>
                    <a:pt x="13944" y="14528"/>
                  </a:lnTo>
                  <a:lnTo>
                    <a:pt x="14427" y="14376"/>
                  </a:lnTo>
                  <a:lnTo>
                    <a:pt x="14325" y="14617"/>
                  </a:lnTo>
                  <a:lnTo>
                    <a:pt x="14643" y="14528"/>
                  </a:lnTo>
                  <a:close/>
                </a:path>
                <a:path w="60959" h="75564">
                  <a:moveTo>
                    <a:pt x="14693" y="26644"/>
                  </a:moveTo>
                  <a:lnTo>
                    <a:pt x="14566" y="26517"/>
                  </a:lnTo>
                  <a:lnTo>
                    <a:pt x="14630" y="26695"/>
                  </a:lnTo>
                  <a:close/>
                </a:path>
                <a:path w="60959" h="75564">
                  <a:moveTo>
                    <a:pt x="15074" y="27609"/>
                  </a:moveTo>
                  <a:lnTo>
                    <a:pt x="14909" y="27609"/>
                  </a:lnTo>
                  <a:lnTo>
                    <a:pt x="15049" y="27673"/>
                  </a:lnTo>
                  <a:close/>
                </a:path>
                <a:path w="60959" h="75564">
                  <a:moveTo>
                    <a:pt x="15189" y="29654"/>
                  </a:moveTo>
                  <a:lnTo>
                    <a:pt x="14795" y="29375"/>
                  </a:lnTo>
                  <a:lnTo>
                    <a:pt x="14681" y="28994"/>
                  </a:lnTo>
                  <a:lnTo>
                    <a:pt x="14389" y="29324"/>
                  </a:lnTo>
                  <a:lnTo>
                    <a:pt x="14338" y="28841"/>
                  </a:lnTo>
                  <a:lnTo>
                    <a:pt x="14020" y="28905"/>
                  </a:lnTo>
                  <a:lnTo>
                    <a:pt x="14058" y="29311"/>
                  </a:lnTo>
                  <a:lnTo>
                    <a:pt x="13563" y="28981"/>
                  </a:lnTo>
                  <a:lnTo>
                    <a:pt x="13601" y="29616"/>
                  </a:lnTo>
                  <a:lnTo>
                    <a:pt x="13792" y="29438"/>
                  </a:lnTo>
                  <a:lnTo>
                    <a:pt x="13944" y="29743"/>
                  </a:lnTo>
                  <a:lnTo>
                    <a:pt x="14592" y="29895"/>
                  </a:lnTo>
                  <a:lnTo>
                    <a:pt x="14935" y="29667"/>
                  </a:lnTo>
                  <a:lnTo>
                    <a:pt x="14465" y="29629"/>
                  </a:lnTo>
                  <a:lnTo>
                    <a:pt x="14516" y="29438"/>
                  </a:lnTo>
                  <a:lnTo>
                    <a:pt x="15189" y="29654"/>
                  </a:lnTo>
                  <a:close/>
                </a:path>
                <a:path w="60959" h="75564">
                  <a:moveTo>
                    <a:pt x="15405" y="27495"/>
                  </a:moveTo>
                  <a:lnTo>
                    <a:pt x="15138" y="27457"/>
                  </a:lnTo>
                  <a:lnTo>
                    <a:pt x="15074" y="27673"/>
                  </a:lnTo>
                  <a:lnTo>
                    <a:pt x="15201" y="27609"/>
                  </a:lnTo>
                  <a:lnTo>
                    <a:pt x="15405" y="27495"/>
                  </a:lnTo>
                  <a:close/>
                </a:path>
                <a:path w="60959" h="75564">
                  <a:moveTo>
                    <a:pt x="15519" y="19418"/>
                  </a:moveTo>
                  <a:lnTo>
                    <a:pt x="15468" y="19100"/>
                  </a:lnTo>
                  <a:lnTo>
                    <a:pt x="15367" y="19469"/>
                  </a:lnTo>
                  <a:lnTo>
                    <a:pt x="15519" y="19418"/>
                  </a:lnTo>
                  <a:close/>
                </a:path>
                <a:path w="60959" h="75564">
                  <a:moveTo>
                    <a:pt x="15633" y="19062"/>
                  </a:moveTo>
                  <a:lnTo>
                    <a:pt x="15494" y="19227"/>
                  </a:lnTo>
                  <a:lnTo>
                    <a:pt x="15633" y="19062"/>
                  </a:lnTo>
                  <a:close/>
                </a:path>
                <a:path w="60959" h="75564">
                  <a:moveTo>
                    <a:pt x="15684" y="18859"/>
                  </a:moveTo>
                  <a:lnTo>
                    <a:pt x="15544" y="18364"/>
                  </a:lnTo>
                  <a:lnTo>
                    <a:pt x="15468" y="18211"/>
                  </a:lnTo>
                  <a:lnTo>
                    <a:pt x="15125" y="18948"/>
                  </a:lnTo>
                  <a:lnTo>
                    <a:pt x="14998" y="18364"/>
                  </a:lnTo>
                  <a:lnTo>
                    <a:pt x="14909" y="18161"/>
                  </a:lnTo>
                  <a:lnTo>
                    <a:pt x="14427" y="18656"/>
                  </a:lnTo>
                  <a:lnTo>
                    <a:pt x="14312" y="18999"/>
                  </a:lnTo>
                  <a:lnTo>
                    <a:pt x="14592" y="19075"/>
                  </a:lnTo>
                  <a:lnTo>
                    <a:pt x="14681" y="19215"/>
                  </a:lnTo>
                  <a:lnTo>
                    <a:pt x="14325" y="19177"/>
                  </a:lnTo>
                  <a:lnTo>
                    <a:pt x="14414" y="19494"/>
                  </a:lnTo>
                  <a:lnTo>
                    <a:pt x="14287" y="19519"/>
                  </a:lnTo>
                  <a:lnTo>
                    <a:pt x="14084" y="19519"/>
                  </a:lnTo>
                  <a:lnTo>
                    <a:pt x="14058" y="19151"/>
                  </a:lnTo>
                  <a:lnTo>
                    <a:pt x="14224" y="19215"/>
                  </a:lnTo>
                  <a:lnTo>
                    <a:pt x="14236" y="18986"/>
                  </a:lnTo>
                  <a:lnTo>
                    <a:pt x="14338" y="18783"/>
                  </a:lnTo>
                  <a:lnTo>
                    <a:pt x="14566" y="18364"/>
                  </a:lnTo>
                  <a:lnTo>
                    <a:pt x="14198" y="18211"/>
                  </a:lnTo>
                  <a:lnTo>
                    <a:pt x="13601" y="19951"/>
                  </a:lnTo>
                  <a:lnTo>
                    <a:pt x="14135" y="19634"/>
                  </a:lnTo>
                  <a:lnTo>
                    <a:pt x="14236" y="19875"/>
                  </a:lnTo>
                  <a:lnTo>
                    <a:pt x="14617" y="20015"/>
                  </a:lnTo>
                  <a:lnTo>
                    <a:pt x="14300" y="19735"/>
                  </a:lnTo>
                  <a:lnTo>
                    <a:pt x="15100" y="19748"/>
                  </a:lnTo>
                  <a:lnTo>
                    <a:pt x="15354" y="19748"/>
                  </a:lnTo>
                  <a:lnTo>
                    <a:pt x="15303" y="19519"/>
                  </a:lnTo>
                  <a:lnTo>
                    <a:pt x="15163" y="19608"/>
                  </a:lnTo>
                  <a:lnTo>
                    <a:pt x="15087" y="19735"/>
                  </a:lnTo>
                  <a:lnTo>
                    <a:pt x="15163" y="19608"/>
                  </a:lnTo>
                  <a:lnTo>
                    <a:pt x="15290" y="19519"/>
                  </a:lnTo>
                  <a:lnTo>
                    <a:pt x="15303" y="19138"/>
                  </a:lnTo>
                  <a:lnTo>
                    <a:pt x="15379" y="18948"/>
                  </a:lnTo>
                  <a:lnTo>
                    <a:pt x="15468" y="19100"/>
                  </a:lnTo>
                  <a:lnTo>
                    <a:pt x="15684" y="18859"/>
                  </a:lnTo>
                  <a:close/>
                </a:path>
                <a:path w="60959" h="75564">
                  <a:moveTo>
                    <a:pt x="16370" y="17335"/>
                  </a:moveTo>
                  <a:lnTo>
                    <a:pt x="16192" y="17170"/>
                  </a:lnTo>
                  <a:lnTo>
                    <a:pt x="16268" y="17335"/>
                  </a:lnTo>
                  <a:close/>
                </a:path>
                <a:path w="60959" h="75564">
                  <a:moveTo>
                    <a:pt x="16484" y="13106"/>
                  </a:moveTo>
                  <a:lnTo>
                    <a:pt x="16294" y="13347"/>
                  </a:lnTo>
                  <a:lnTo>
                    <a:pt x="16446" y="13182"/>
                  </a:lnTo>
                  <a:close/>
                </a:path>
                <a:path w="60959" h="75564">
                  <a:moveTo>
                    <a:pt x="17081" y="15887"/>
                  </a:moveTo>
                  <a:lnTo>
                    <a:pt x="15875" y="16344"/>
                  </a:lnTo>
                  <a:lnTo>
                    <a:pt x="14922" y="16992"/>
                  </a:lnTo>
                  <a:lnTo>
                    <a:pt x="14452" y="18326"/>
                  </a:lnTo>
                  <a:lnTo>
                    <a:pt x="15087" y="17894"/>
                  </a:lnTo>
                  <a:lnTo>
                    <a:pt x="15595" y="17449"/>
                  </a:lnTo>
                  <a:lnTo>
                    <a:pt x="15887" y="16916"/>
                  </a:lnTo>
                  <a:lnTo>
                    <a:pt x="16243" y="16497"/>
                  </a:lnTo>
                  <a:lnTo>
                    <a:pt x="16903" y="16319"/>
                  </a:lnTo>
                  <a:lnTo>
                    <a:pt x="17081" y="15887"/>
                  </a:lnTo>
                  <a:close/>
                </a:path>
                <a:path w="60959" h="75564">
                  <a:moveTo>
                    <a:pt x="17945" y="33578"/>
                  </a:moveTo>
                  <a:lnTo>
                    <a:pt x="13919" y="34036"/>
                  </a:lnTo>
                  <a:lnTo>
                    <a:pt x="13652" y="33451"/>
                  </a:lnTo>
                  <a:lnTo>
                    <a:pt x="13982" y="34836"/>
                  </a:lnTo>
                  <a:lnTo>
                    <a:pt x="15951" y="34582"/>
                  </a:lnTo>
                  <a:lnTo>
                    <a:pt x="17145" y="34798"/>
                  </a:lnTo>
                  <a:lnTo>
                    <a:pt x="17945" y="33578"/>
                  </a:lnTo>
                  <a:close/>
                </a:path>
                <a:path w="60959" h="75564">
                  <a:moveTo>
                    <a:pt x="18567" y="14998"/>
                  </a:moveTo>
                  <a:lnTo>
                    <a:pt x="18110" y="13893"/>
                  </a:lnTo>
                  <a:lnTo>
                    <a:pt x="15798" y="15316"/>
                  </a:lnTo>
                  <a:lnTo>
                    <a:pt x="18059" y="15405"/>
                  </a:lnTo>
                  <a:lnTo>
                    <a:pt x="18046" y="15189"/>
                  </a:lnTo>
                  <a:lnTo>
                    <a:pt x="18262" y="14820"/>
                  </a:lnTo>
                  <a:lnTo>
                    <a:pt x="18364" y="15163"/>
                  </a:lnTo>
                  <a:lnTo>
                    <a:pt x="18338" y="14935"/>
                  </a:lnTo>
                  <a:lnTo>
                    <a:pt x="18567" y="14998"/>
                  </a:lnTo>
                  <a:close/>
                </a:path>
                <a:path w="60959" h="75564">
                  <a:moveTo>
                    <a:pt x="20015" y="38862"/>
                  </a:moveTo>
                  <a:lnTo>
                    <a:pt x="19494" y="38468"/>
                  </a:lnTo>
                  <a:lnTo>
                    <a:pt x="19126" y="38112"/>
                  </a:lnTo>
                  <a:lnTo>
                    <a:pt x="18935" y="37528"/>
                  </a:lnTo>
                  <a:lnTo>
                    <a:pt x="18326" y="37528"/>
                  </a:lnTo>
                  <a:lnTo>
                    <a:pt x="18618" y="37236"/>
                  </a:lnTo>
                  <a:lnTo>
                    <a:pt x="18072" y="37338"/>
                  </a:lnTo>
                  <a:lnTo>
                    <a:pt x="18453" y="38468"/>
                  </a:lnTo>
                  <a:lnTo>
                    <a:pt x="18910" y="38862"/>
                  </a:lnTo>
                  <a:lnTo>
                    <a:pt x="19672" y="39090"/>
                  </a:lnTo>
                  <a:lnTo>
                    <a:pt x="20015" y="38862"/>
                  </a:lnTo>
                  <a:close/>
                </a:path>
                <a:path w="60959" h="75564">
                  <a:moveTo>
                    <a:pt x="20104" y="59766"/>
                  </a:moveTo>
                  <a:lnTo>
                    <a:pt x="19812" y="59601"/>
                  </a:lnTo>
                  <a:lnTo>
                    <a:pt x="19761" y="59410"/>
                  </a:lnTo>
                  <a:lnTo>
                    <a:pt x="19570" y="59118"/>
                  </a:lnTo>
                  <a:lnTo>
                    <a:pt x="19278" y="59067"/>
                  </a:lnTo>
                  <a:lnTo>
                    <a:pt x="19265" y="60960"/>
                  </a:lnTo>
                  <a:lnTo>
                    <a:pt x="19710" y="60452"/>
                  </a:lnTo>
                  <a:lnTo>
                    <a:pt x="19723" y="60134"/>
                  </a:lnTo>
                  <a:lnTo>
                    <a:pt x="19659" y="59639"/>
                  </a:lnTo>
                  <a:lnTo>
                    <a:pt x="20104" y="59766"/>
                  </a:lnTo>
                  <a:close/>
                </a:path>
                <a:path w="60959" h="75564">
                  <a:moveTo>
                    <a:pt x="20205" y="33985"/>
                  </a:moveTo>
                  <a:lnTo>
                    <a:pt x="20027" y="33972"/>
                  </a:lnTo>
                  <a:lnTo>
                    <a:pt x="19761" y="33959"/>
                  </a:lnTo>
                  <a:lnTo>
                    <a:pt x="19913" y="33794"/>
                  </a:lnTo>
                  <a:lnTo>
                    <a:pt x="20027" y="33972"/>
                  </a:lnTo>
                  <a:lnTo>
                    <a:pt x="20002" y="33782"/>
                  </a:lnTo>
                  <a:lnTo>
                    <a:pt x="19367" y="33667"/>
                  </a:lnTo>
                  <a:lnTo>
                    <a:pt x="19354" y="34505"/>
                  </a:lnTo>
                  <a:lnTo>
                    <a:pt x="20205" y="34696"/>
                  </a:lnTo>
                  <a:lnTo>
                    <a:pt x="20205" y="34036"/>
                  </a:lnTo>
                  <a:close/>
                </a:path>
                <a:path w="60959" h="75564">
                  <a:moveTo>
                    <a:pt x="20218" y="39014"/>
                  </a:moveTo>
                  <a:lnTo>
                    <a:pt x="20053" y="38823"/>
                  </a:lnTo>
                  <a:lnTo>
                    <a:pt x="20218" y="39014"/>
                  </a:lnTo>
                  <a:close/>
                </a:path>
                <a:path w="60959" h="75564">
                  <a:moveTo>
                    <a:pt x="21577" y="15430"/>
                  </a:moveTo>
                  <a:lnTo>
                    <a:pt x="19659" y="14846"/>
                  </a:lnTo>
                  <a:lnTo>
                    <a:pt x="19367" y="15392"/>
                  </a:lnTo>
                  <a:lnTo>
                    <a:pt x="19405" y="15659"/>
                  </a:lnTo>
                  <a:lnTo>
                    <a:pt x="19888" y="15544"/>
                  </a:lnTo>
                  <a:lnTo>
                    <a:pt x="19329" y="16141"/>
                  </a:lnTo>
                  <a:lnTo>
                    <a:pt x="20853" y="16459"/>
                  </a:lnTo>
                  <a:lnTo>
                    <a:pt x="21374" y="16319"/>
                  </a:lnTo>
                  <a:lnTo>
                    <a:pt x="21577" y="15430"/>
                  </a:lnTo>
                  <a:close/>
                </a:path>
                <a:path w="60959" h="75564">
                  <a:moveTo>
                    <a:pt x="22123" y="17805"/>
                  </a:moveTo>
                  <a:lnTo>
                    <a:pt x="21844" y="17564"/>
                  </a:lnTo>
                  <a:lnTo>
                    <a:pt x="21666" y="17399"/>
                  </a:lnTo>
                  <a:lnTo>
                    <a:pt x="21018" y="16586"/>
                  </a:lnTo>
                  <a:lnTo>
                    <a:pt x="19850" y="17284"/>
                  </a:lnTo>
                  <a:lnTo>
                    <a:pt x="19253" y="17399"/>
                  </a:lnTo>
                  <a:lnTo>
                    <a:pt x="19202" y="17030"/>
                  </a:lnTo>
                  <a:lnTo>
                    <a:pt x="19151" y="16560"/>
                  </a:lnTo>
                  <a:lnTo>
                    <a:pt x="18669" y="16586"/>
                  </a:lnTo>
                  <a:lnTo>
                    <a:pt x="18262" y="17030"/>
                  </a:lnTo>
                  <a:lnTo>
                    <a:pt x="17513" y="16497"/>
                  </a:lnTo>
                  <a:lnTo>
                    <a:pt x="17386" y="16916"/>
                  </a:lnTo>
                  <a:lnTo>
                    <a:pt x="17132" y="16992"/>
                  </a:lnTo>
                  <a:lnTo>
                    <a:pt x="17106" y="17564"/>
                  </a:lnTo>
                  <a:lnTo>
                    <a:pt x="16865" y="17500"/>
                  </a:lnTo>
                  <a:lnTo>
                    <a:pt x="16725" y="17462"/>
                  </a:lnTo>
                  <a:lnTo>
                    <a:pt x="16713" y="16992"/>
                  </a:lnTo>
                  <a:lnTo>
                    <a:pt x="16344" y="17005"/>
                  </a:lnTo>
                  <a:lnTo>
                    <a:pt x="16370" y="17335"/>
                  </a:lnTo>
                  <a:lnTo>
                    <a:pt x="16357" y="17500"/>
                  </a:lnTo>
                  <a:lnTo>
                    <a:pt x="15824" y="17411"/>
                  </a:lnTo>
                  <a:lnTo>
                    <a:pt x="15862" y="17805"/>
                  </a:lnTo>
                  <a:lnTo>
                    <a:pt x="22123" y="17805"/>
                  </a:lnTo>
                  <a:close/>
                </a:path>
                <a:path w="60959" h="75564">
                  <a:moveTo>
                    <a:pt x="23037" y="18656"/>
                  </a:moveTo>
                  <a:lnTo>
                    <a:pt x="22631" y="18262"/>
                  </a:lnTo>
                  <a:lnTo>
                    <a:pt x="22720" y="18542"/>
                  </a:lnTo>
                  <a:lnTo>
                    <a:pt x="22275" y="18643"/>
                  </a:lnTo>
                  <a:lnTo>
                    <a:pt x="20840" y="18999"/>
                  </a:lnTo>
                  <a:lnTo>
                    <a:pt x="20180" y="18605"/>
                  </a:lnTo>
                  <a:lnTo>
                    <a:pt x="22275" y="18643"/>
                  </a:lnTo>
                  <a:lnTo>
                    <a:pt x="22428" y="18605"/>
                  </a:lnTo>
                  <a:lnTo>
                    <a:pt x="22720" y="18542"/>
                  </a:lnTo>
                  <a:lnTo>
                    <a:pt x="22656" y="18364"/>
                  </a:lnTo>
                  <a:lnTo>
                    <a:pt x="22555" y="18186"/>
                  </a:lnTo>
                  <a:lnTo>
                    <a:pt x="22161" y="17843"/>
                  </a:lnTo>
                  <a:lnTo>
                    <a:pt x="15875" y="17843"/>
                  </a:lnTo>
                  <a:lnTo>
                    <a:pt x="15659" y="17843"/>
                  </a:lnTo>
                  <a:lnTo>
                    <a:pt x="15468" y="18046"/>
                  </a:lnTo>
                  <a:lnTo>
                    <a:pt x="15468" y="18211"/>
                  </a:lnTo>
                  <a:lnTo>
                    <a:pt x="15646" y="18364"/>
                  </a:lnTo>
                  <a:lnTo>
                    <a:pt x="15671" y="18745"/>
                  </a:lnTo>
                  <a:lnTo>
                    <a:pt x="15938" y="18364"/>
                  </a:lnTo>
                  <a:lnTo>
                    <a:pt x="15684" y="19062"/>
                  </a:lnTo>
                  <a:lnTo>
                    <a:pt x="15811" y="19062"/>
                  </a:lnTo>
                  <a:lnTo>
                    <a:pt x="15659" y="19075"/>
                  </a:lnTo>
                  <a:lnTo>
                    <a:pt x="15849" y="19316"/>
                  </a:lnTo>
                  <a:lnTo>
                    <a:pt x="16510" y="19100"/>
                  </a:lnTo>
                  <a:lnTo>
                    <a:pt x="22923" y="19088"/>
                  </a:lnTo>
                  <a:lnTo>
                    <a:pt x="22758" y="18656"/>
                  </a:lnTo>
                  <a:lnTo>
                    <a:pt x="23037" y="18656"/>
                  </a:lnTo>
                  <a:close/>
                </a:path>
                <a:path w="60959" h="75564">
                  <a:moveTo>
                    <a:pt x="24358" y="41236"/>
                  </a:moveTo>
                  <a:lnTo>
                    <a:pt x="24079" y="39738"/>
                  </a:lnTo>
                  <a:lnTo>
                    <a:pt x="23329" y="39674"/>
                  </a:lnTo>
                  <a:lnTo>
                    <a:pt x="23075" y="40055"/>
                  </a:lnTo>
                  <a:lnTo>
                    <a:pt x="22606" y="39344"/>
                  </a:lnTo>
                  <a:lnTo>
                    <a:pt x="22377" y="39116"/>
                  </a:lnTo>
                  <a:lnTo>
                    <a:pt x="21488" y="38696"/>
                  </a:lnTo>
                  <a:lnTo>
                    <a:pt x="22148" y="39878"/>
                  </a:lnTo>
                  <a:lnTo>
                    <a:pt x="22136" y="40322"/>
                  </a:lnTo>
                  <a:lnTo>
                    <a:pt x="22148" y="40754"/>
                  </a:lnTo>
                  <a:lnTo>
                    <a:pt x="23368" y="40843"/>
                  </a:lnTo>
                  <a:lnTo>
                    <a:pt x="23431" y="41160"/>
                  </a:lnTo>
                  <a:lnTo>
                    <a:pt x="24358" y="41236"/>
                  </a:lnTo>
                  <a:close/>
                </a:path>
                <a:path w="60959" h="75564">
                  <a:moveTo>
                    <a:pt x="25171" y="7988"/>
                  </a:moveTo>
                  <a:lnTo>
                    <a:pt x="24904" y="8140"/>
                  </a:lnTo>
                  <a:lnTo>
                    <a:pt x="25171" y="7988"/>
                  </a:lnTo>
                  <a:close/>
                </a:path>
                <a:path w="60959" h="75564">
                  <a:moveTo>
                    <a:pt x="26162" y="52603"/>
                  </a:moveTo>
                  <a:lnTo>
                    <a:pt x="26098" y="52184"/>
                  </a:lnTo>
                  <a:lnTo>
                    <a:pt x="25869" y="51866"/>
                  </a:lnTo>
                  <a:lnTo>
                    <a:pt x="25908" y="52438"/>
                  </a:lnTo>
                  <a:lnTo>
                    <a:pt x="26162" y="52603"/>
                  </a:lnTo>
                  <a:close/>
                </a:path>
                <a:path w="60959" h="75564">
                  <a:moveTo>
                    <a:pt x="26301" y="5753"/>
                  </a:moveTo>
                  <a:lnTo>
                    <a:pt x="25806" y="5753"/>
                  </a:lnTo>
                  <a:lnTo>
                    <a:pt x="26276" y="5791"/>
                  </a:lnTo>
                  <a:close/>
                </a:path>
                <a:path w="60959" h="75564">
                  <a:moveTo>
                    <a:pt x="26555" y="34734"/>
                  </a:moveTo>
                  <a:lnTo>
                    <a:pt x="26047" y="33870"/>
                  </a:lnTo>
                  <a:lnTo>
                    <a:pt x="25933" y="33604"/>
                  </a:lnTo>
                  <a:lnTo>
                    <a:pt x="25501" y="33578"/>
                  </a:lnTo>
                  <a:lnTo>
                    <a:pt x="25692" y="33032"/>
                  </a:lnTo>
                  <a:lnTo>
                    <a:pt x="25539" y="32677"/>
                  </a:lnTo>
                  <a:lnTo>
                    <a:pt x="25234" y="32664"/>
                  </a:lnTo>
                  <a:lnTo>
                    <a:pt x="25209" y="32410"/>
                  </a:lnTo>
                  <a:lnTo>
                    <a:pt x="23977" y="32550"/>
                  </a:lnTo>
                  <a:lnTo>
                    <a:pt x="24447" y="32639"/>
                  </a:lnTo>
                  <a:lnTo>
                    <a:pt x="24904" y="33032"/>
                  </a:lnTo>
                  <a:lnTo>
                    <a:pt x="24917" y="34709"/>
                  </a:lnTo>
                  <a:lnTo>
                    <a:pt x="25971" y="34823"/>
                  </a:lnTo>
                  <a:lnTo>
                    <a:pt x="26555" y="34734"/>
                  </a:lnTo>
                  <a:close/>
                </a:path>
                <a:path w="60959" h="75564">
                  <a:moveTo>
                    <a:pt x="26847" y="16002"/>
                  </a:moveTo>
                  <a:lnTo>
                    <a:pt x="26670" y="15519"/>
                  </a:lnTo>
                  <a:lnTo>
                    <a:pt x="26517" y="15481"/>
                  </a:lnTo>
                  <a:lnTo>
                    <a:pt x="26733" y="15836"/>
                  </a:lnTo>
                  <a:lnTo>
                    <a:pt x="26809" y="15976"/>
                  </a:lnTo>
                  <a:close/>
                </a:path>
                <a:path w="60959" h="75564">
                  <a:moveTo>
                    <a:pt x="27051" y="54851"/>
                  </a:moveTo>
                  <a:lnTo>
                    <a:pt x="26543" y="54025"/>
                  </a:lnTo>
                  <a:lnTo>
                    <a:pt x="25844" y="52400"/>
                  </a:lnTo>
                  <a:lnTo>
                    <a:pt x="25311" y="51803"/>
                  </a:lnTo>
                  <a:lnTo>
                    <a:pt x="25793" y="51777"/>
                  </a:lnTo>
                  <a:lnTo>
                    <a:pt x="25615" y="51536"/>
                  </a:lnTo>
                  <a:lnTo>
                    <a:pt x="23482" y="50165"/>
                  </a:lnTo>
                  <a:lnTo>
                    <a:pt x="24091" y="52260"/>
                  </a:lnTo>
                  <a:lnTo>
                    <a:pt x="24942" y="53162"/>
                  </a:lnTo>
                  <a:lnTo>
                    <a:pt x="25603" y="53822"/>
                  </a:lnTo>
                  <a:lnTo>
                    <a:pt x="26200" y="54330"/>
                  </a:lnTo>
                  <a:lnTo>
                    <a:pt x="27051" y="54851"/>
                  </a:lnTo>
                  <a:close/>
                </a:path>
                <a:path w="60959" h="75564">
                  <a:moveTo>
                    <a:pt x="27533" y="54610"/>
                  </a:moveTo>
                  <a:lnTo>
                    <a:pt x="27292" y="54114"/>
                  </a:lnTo>
                  <a:lnTo>
                    <a:pt x="27520" y="54190"/>
                  </a:lnTo>
                  <a:lnTo>
                    <a:pt x="27470" y="53911"/>
                  </a:lnTo>
                  <a:lnTo>
                    <a:pt x="27292" y="53911"/>
                  </a:lnTo>
                  <a:lnTo>
                    <a:pt x="26758" y="53619"/>
                  </a:lnTo>
                  <a:lnTo>
                    <a:pt x="26695" y="53238"/>
                  </a:lnTo>
                  <a:lnTo>
                    <a:pt x="26670" y="53809"/>
                  </a:lnTo>
                  <a:lnTo>
                    <a:pt x="26987" y="54394"/>
                  </a:lnTo>
                  <a:lnTo>
                    <a:pt x="27203" y="54610"/>
                  </a:lnTo>
                  <a:lnTo>
                    <a:pt x="27533" y="54610"/>
                  </a:lnTo>
                  <a:close/>
                </a:path>
                <a:path w="60959" h="75564">
                  <a:moveTo>
                    <a:pt x="27851" y="4775"/>
                  </a:moveTo>
                  <a:lnTo>
                    <a:pt x="27533" y="4737"/>
                  </a:lnTo>
                  <a:lnTo>
                    <a:pt x="25704" y="5524"/>
                  </a:lnTo>
                  <a:lnTo>
                    <a:pt x="26263" y="5664"/>
                  </a:lnTo>
                  <a:lnTo>
                    <a:pt x="27165" y="5765"/>
                  </a:lnTo>
                  <a:lnTo>
                    <a:pt x="27089" y="5422"/>
                  </a:lnTo>
                  <a:lnTo>
                    <a:pt x="27495" y="5359"/>
                  </a:lnTo>
                  <a:lnTo>
                    <a:pt x="27724" y="5207"/>
                  </a:lnTo>
                  <a:lnTo>
                    <a:pt x="27851" y="4775"/>
                  </a:lnTo>
                  <a:close/>
                </a:path>
                <a:path w="60959" h="75564">
                  <a:moveTo>
                    <a:pt x="28435" y="37896"/>
                  </a:moveTo>
                  <a:lnTo>
                    <a:pt x="27355" y="37553"/>
                  </a:lnTo>
                  <a:lnTo>
                    <a:pt x="27419" y="37414"/>
                  </a:lnTo>
                  <a:lnTo>
                    <a:pt x="27584" y="37122"/>
                  </a:lnTo>
                  <a:lnTo>
                    <a:pt x="27228" y="37045"/>
                  </a:lnTo>
                  <a:lnTo>
                    <a:pt x="26543" y="36728"/>
                  </a:lnTo>
                  <a:lnTo>
                    <a:pt x="26809" y="38735"/>
                  </a:lnTo>
                  <a:lnTo>
                    <a:pt x="27393" y="38798"/>
                  </a:lnTo>
                  <a:lnTo>
                    <a:pt x="27571" y="38265"/>
                  </a:lnTo>
                  <a:lnTo>
                    <a:pt x="28435" y="37896"/>
                  </a:lnTo>
                  <a:close/>
                </a:path>
                <a:path w="60959" h="75564">
                  <a:moveTo>
                    <a:pt x="29273" y="39370"/>
                  </a:moveTo>
                  <a:lnTo>
                    <a:pt x="28816" y="38785"/>
                  </a:lnTo>
                  <a:lnTo>
                    <a:pt x="28067" y="39039"/>
                  </a:lnTo>
                  <a:lnTo>
                    <a:pt x="28003" y="39573"/>
                  </a:lnTo>
                  <a:lnTo>
                    <a:pt x="28625" y="39890"/>
                  </a:lnTo>
                  <a:lnTo>
                    <a:pt x="29083" y="39992"/>
                  </a:lnTo>
                  <a:lnTo>
                    <a:pt x="29273" y="39370"/>
                  </a:lnTo>
                  <a:close/>
                </a:path>
                <a:path w="60959" h="75564">
                  <a:moveTo>
                    <a:pt x="29857" y="41694"/>
                  </a:moveTo>
                  <a:lnTo>
                    <a:pt x="27559" y="39712"/>
                  </a:lnTo>
                  <a:lnTo>
                    <a:pt x="27406" y="39319"/>
                  </a:lnTo>
                  <a:lnTo>
                    <a:pt x="26009" y="38849"/>
                  </a:lnTo>
                  <a:lnTo>
                    <a:pt x="25590" y="37884"/>
                  </a:lnTo>
                  <a:lnTo>
                    <a:pt x="25819" y="37642"/>
                  </a:lnTo>
                  <a:lnTo>
                    <a:pt x="26517" y="37160"/>
                  </a:lnTo>
                  <a:lnTo>
                    <a:pt x="26225" y="36601"/>
                  </a:lnTo>
                  <a:lnTo>
                    <a:pt x="25120" y="36245"/>
                  </a:lnTo>
                  <a:lnTo>
                    <a:pt x="25120" y="37693"/>
                  </a:lnTo>
                  <a:lnTo>
                    <a:pt x="24130" y="37338"/>
                  </a:lnTo>
                  <a:lnTo>
                    <a:pt x="24511" y="37109"/>
                  </a:lnTo>
                  <a:lnTo>
                    <a:pt x="24384" y="37363"/>
                  </a:lnTo>
                  <a:lnTo>
                    <a:pt x="25120" y="37693"/>
                  </a:lnTo>
                  <a:lnTo>
                    <a:pt x="25120" y="36245"/>
                  </a:lnTo>
                  <a:lnTo>
                    <a:pt x="24993" y="36195"/>
                  </a:lnTo>
                  <a:lnTo>
                    <a:pt x="24536" y="37058"/>
                  </a:lnTo>
                  <a:lnTo>
                    <a:pt x="24384" y="37058"/>
                  </a:lnTo>
                  <a:lnTo>
                    <a:pt x="24269" y="36766"/>
                  </a:lnTo>
                  <a:lnTo>
                    <a:pt x="23202" y="36626"/>
                  </a:lnTo>
                  <a:lnTo>
                    <a:pt x="21996" y="36029"/>
                  </a:lnTo>
                  <a:lnTo>
                    <a:pt x="21666" y="35090"/>
                  </a:lnTo>
                  <a:lnTo>
                    <a:pt x="18846" y="34836"/>
                  </a:lnTo>
                  <a:lnTo>
                    <a:pt x="21183" y="36156"/>
                  </a:lnTo>
                  <a:lnTo>
                    <a:pt x="22098" y="37249"/>
                  </a:lnTo>
                  <a:lnTo>
                    <a:pt x="22860" y="38404"/>
                  </a:lnTo>
                  <a:lnTo>
                    <a:pt x="23342" y="38874"/>
                  </a:lnTo>
                  <a:lnTo>
                    <a:pt x="23444" y="39166"/>
                  </a:lnTo>
                  <a:lnTo>
                    <a:pt x="24206" y="38925"/>
                  </a:lnTo>
                  <a:lnTo>
                    <a:pt x="24091" y="39255"/>
                  </a:lnTo>
                  <a:lnTo>
                    <a:pt x="24536" y="39789"/>
                  </a:lnTo>
                  <a:lnTo>
                    <a:pt x="24472" y="41516"/>
                  </a:lnTo>
                  <a:lnTo>
                    <a:pt x="25768" y="41617"/>
                  </a:lnTo>
                  <a:lnTo>
                    <a:pt x="26568" y="42037"/>
                  </a:lnTo>
                  <a:lnTo>
                    <a:pt x="27889" y="41427"/>
                  </a:lnTo>
                  <a:lnTo>
                    <a:pt x="28549" y="41402"/>
                  </a:lnTo>
                  <a:lnTo>
                    <a:pt x="29857" y="41694"/>
                  </a:lnTo>
                  <a:close/>
                </a:path>
                <a:path w="60959" h="75564">
                  <a:moveTo>
                    <a:pt x="30200" y="6096"/>
                  </a:moveTo>
                  <a:lnTo>
                    <a:pt x="30060" y="5829"/>
                  </a:lnTo>
                  <a:lnTo>
                    <a:pt x="26784" y="5829"/>
                  </a:lnTo>
                  <a:lnTo>
                    <a:pt x="26250" y="5829"/>
                  </a:lnTo>
                  <a:lnTo>
                    <a:pt x="26035" y="6108"/>
                  </a:lnTo>
                  <a:lnTo>
                    <a:pt x="30200" y="6096"/>
                  </a:lnTo>
                  <a:close/>
                </a:path>
                <a:path w="60959" h="75564">
                  <a:moveTo>
                    <a:pt x="30238" y="60134"/>
                  </a:moveTo>
                  <a:lnTo>
                    <a:pt x="30149" y="59829"/>
                  </a:lnTo>
                  <a:lnTo>
                    <a:pt x="29972" y="59575"/>
                  </a:lnTo>
                  <a:lnTo>
                    <a:pt x="29222" y="59537"/>
                  </a:lnTo>
                  <a:lnTo>
                    <a:pt x="30238" y="60134"/>
                  </a:lnTo>
                  <a:close/>
                </a:path>
                <a:path w="60959" h="75564">
                  <a:moveTo>
                    <a:pt x="30251" y="17183"/>
                  </a:moveTo>
                  <a:lnTo>
                    <a:pt x="29984" y="17030"/>
                  </a:lnTo>
                  <a:lnTo>
                    <a:pt x="29083" y="16637"/>
                  </a:lnTo>
                  <a:lnTo>
                    <a:pt x="29108" y="17221"/>
                  </a:lnTo>
                  <a:lnTo>
                    <a:pt x="29235" y="17411"/>
                  </a:lnTo>
                  <a:lnTo>
                    <a:pt x="29578" y="17500"/>
                  </a:lnTo>
                  <a:lnTo>
                    <a:pt x="29794" y="17487"/>
                  </a:lnTo>
                  <a:lnTo>
                    <a:pt x="30099" y="17526"/>
                  </a:lnTo>
                  <a:lnTo>
                    <a:pt x="29972" y="17259"/>
                  </a:lnTo>
                  <a:lnTo>
                    <a:pt x="30251" y="17183"/>
                  </a:lnTo>
                  <a:close/>
                </a:path>
                <a:path w="60959" h="75564">
                  <a:moveTo>
                    <a:pt x="31064" y="40652"/>
                  </a:moveTo>
                  <a:lnTo>
                    <a:pt x="30949" y="40436"/>
                  </a:lnTo>
                  <a:lnTo>
                    <a:pt x="30594" y="40309"/>
                  </a:lnTo>
                  <a:lnTo>
                    <a:pt x="30480" y="40043"/>
                  </a:lnTo>
                  <a:lnTo>
                    <a:pt x="29984" y="40106"/>
                  </a:lnTo>
                  <a:lnTo>
                    <a:pt x="30797" y="40728"/>
                  </a:lnTo>
                  <a:lnTo>
                    <a:pt x="31064" y="40652"/>
                  </a:lnTo>
                  <a:close/>
                </a:path>
                <a:path w="60959" h="75564">
                  <a:moveTo>
                    <a:pt x="31089" y="56883"/>
                  </a:moveTo>
                  <a:lnTo>
                    <a:pt x="30340" y="55892"/>
                  </a:lnTo>
                  <a:lnTo>
                    <a:pt x="31038" y="56896"/>
                  </a:lnTo>
                  <a:close/>
                </a:path>
                <a:path w="60959" h="75564">
                  <a:moveTo>
                    <a:pt x="32956" y="75285"/>
                  </a:moveTo>
                  <a:lnTo>
                    <a:pt x="32804" y="73774"/>
                  </a:lnTo>
                  <a:lnTo>
                    <a:pt x="31483" y="73253"/>
                  </a:lnTo>
                  <a:lnTo>
                    <a:pt x="29603" y="73444"/>
                  </a:lnTo>
                  <a:lnTo>
                    <a:pt x="28282" y="72644"/>
                  </a:lnTo>
                  <a:lnTo>
                    <a:pt x="27711" y="73406"/>
                  </a:lnTo>
                  <a:lnTo>
                    <a:pt x="32956" y="75285"/>
                  </a:lnTo>
                  <a:close/>
                </a:path>
                <a:path w="60959" h="75564">
                  <a:moveTo>
                    <a:pt x="33210" y="70205"/>
                  </a:moveTo>
                  <a:lnTo>
                    <a:pt x="32270" y="70053"/>
                  </a:lnTo>
                  <a:lnTo>
                    <a:pt x="32600" y="69532"/>
                  </a:lnTo>
                  <a:lnTo>
                    <a:pt x="32664" y="69278"/>
                  </a:lnTo>
                  <a:lnTo>
                    <a:pt x="32727" y="69075"/>
                  </a:lnTo>
                  <a:lnTo>
                    <a:pt x="32981" y="68148"/>
                  </a:lnTo>
                  <a:lnTo>
                    <a:pt x="31877" y="68084"/>
                  </a:lnTo>
                  <a:lnTo>
                    <a:pt x="31762" y="67271"/>
                  </a:lnTo>
                  <a:lnTo>
                    <a:pt x="30810" y="68084"/>
                  </a:lnTo>
                  <a:lnTo>
                    <a:pt x="31254" y="68643"/>
                  </a:lnTo>
                  <a:lnTo>
                    <a:pt x="30899" y="69075"/>
                  </a:lnTo>
                  <a:lnTo>
                    <a:pt x="30124" y="68846"/>
                  </a:lnTo>
                  <a:lnTo>
                    <a:pt x="29794" y="68745"/>
                  </a:lnTo>
                  <a:lnTo>
                    <a:pt x="29197" y="68846"/>
                  </a:lnTo>
                  <a:lnTo>
                    <a:pt x="28625" y="67716"/>
                  </a:lnTo>
                  <a:lnTo>
                    <a:pt x="27317" y="67106"/>
                  </a:lnTo>
                  <a:lnTo>
                    <a:pt x="26898" y="66751"/>
                  </a:lnTo>
                  <a:lnTo>
                    <a:pt x="26390" y="66306"/>
                  </a:lnTo>
                  <a:lnTo>
                    <a:pt x="25095" y="65963"/>
                  </a:lnTo>
                  <a:lnTo>
                    <a:pt x="24853" y="65836"/>
                  </a:lnTo>
                  <a:lnTo>
                    <a:pt x="23837" y="65278"/>
                  </a:lnTo>
                  <a:lnTo>
                    <a:pt x="23088" y="64300"/>
                  </a:lnTo>
                  <a:lnTo>
                    <a:pt x="22961" y="63868"/>
                  </a:lnTo>
                  <a:lnTo>
                    <a:pt x="23710" y="64871"/>
                  </a:lnTo>
                  <a:lnTo>
                    <a:pt x="24803" y="65811"/>
                  </a:lnTo>
                  <a:lnTo>
                    <a:pt x="24180" y="63868"/>
                  </a:lnTo>
                  <a:lnTo>
                    <a:pt x="24041" y="63423"/>
                  </a:lnTo>
                  <a:lnTo>
                    <a:pt x="23774" y="63195"/>
                  </a:lnTo>
                  <a:lnTo>
                    <a:pt x="23228" y="63017"/>
                  </a:lnTo>
                  <a:lnTo>
                    <a:pt x="23164" y="62852"/>
                  </a:lnTo>
                  <a:lnTo>
                    <a:pt x="22923" y="62141"/>
                  </a:lnTo>
                  <a:lnTo>
                    <a:pt x="22694" y="61734"/>
                  </a:lnTo>
                  <a:lnTo>
                    <a:pt x="22669" y="61341"/>
                  </a:lnTo>
                  <a:lnTo>
                    <a:pt x="21882" y="61010"/>
                  </a:lnTo>
                  <a:lnTo>
                    <a:pt x="21488" y="61010"/>
                  </a:lnTo>
                  <a:lnTo>
                    <a:pt x="20497" y="59131"/>
                  </a:lnTo>
                  <a:lnTo>
                    <a:pt x="20447" y="58928"/>
                  </a:lnTo>
                  <a:lnTo>
                    <a:pt x="19608" y="57289"/>
                  </a:lnTo>
                  <a:lnTo>
                    <a:pt x="19227" y="58483"/>
                  </a:lnTo>
                  <a:lnTo>
                    <a:pt x="19900" y="59512"/>
                  </a:lnTo>
                  <a:lnTo>
                    <a:pt x="20421" y="59740"/>
                  </a:lnTo>
                  <a:lnTo>
                    <a:pt x="20548" y="59829"/>
                  </a:lnTo>
                  <a:lnTo>
                    <a:pt x="20650" y="60413"/>
                  </a:lnTo>
                  <a:lnTo>
                    <a:pt x="20828" y="60490"/>
                  </a:lnTo>
                  <a:lnTo>
                    <a:pt x="21805" y="64795"/>
                  </a:lnTo>
                  <a:lnTo>
                    <a:pt x="21729" y="62852"/>
                  </a:lnTo>
                  <a:lnTo>
                    <a:pt x="22072" y="63169"/>
                  </a:lnTo>
                  <a:lnTo>
                    <a:pt x="22618" y="64528"/>
                  </a:lnTo>
                  <a:lnTo>
                    <a:pt x="23190" y="65278"/>
                  </a:lnTo>
                  <a:lnTo>
                    <a:pt x="23558" y="65811"/>
                  </a:lnTo>
                  <a:lnTo>
                    <a:pt x="23634" y="66306"/>
                  </a:lnTo>
                  <a:lnTo>
                    <a:pt x="23952" y="67030"/>
                  </a:lnTo>
                  <a:lnTo>
                    <a:pt x="24244" y="66751"/>
                  </a:lnTo>
                  <a:lnTo>
                    <a:pt x="26797" y="70408"/>
                  </a:lnTo>
                  <a:lnTo>
                    <a:pt x="26708" y="69278"/>
                  </a:lnTo>
                  <a:lnTo>
                    <a:pt x="28194" y="70294"/>
                  </a:lnTo>
                  <a:lnTo>
                    <a:pt x="29705" y="71691"/>
                  </a:lnTo>
                  <a:lnTo>
                    <a:pt x="31648" y="71361"/>
                  </a:lnTo>
                  <a:lnTo>
                    <a:pt x="31813" y="71005"/>
                  </a:lnTo>
                  <a:lnTo>
                    <a:pt x="33210" y="70205"/>
                  </a:lnTo>
                  <a:close/>
                </a:path>
                <a:path w="60959" h="75564">
                  <a:moveTo>
                    <a:pt x="33655" y="72047"/>
                  </a:moveTo>
                  <a:lnTo>
                    <a:pt x="32905" y="70942"/>
                  </a:lnTo>
                  <a:lnTo>
                    <a:pt x="32524" y="70866"/>
                  </a:lnTo>
                  <a:lnTo>
                    <a:pt x="31584" y="71424"/>
                  </a:lnTo>
                  <a:lnTo>
                    <a:pt x="31623" y="71729"/>
                  </a:lnTo>
                  <a:lnTo>
                    <a:pt x="32524" y="72288"/>
                  </a:lnTo>
                  <a:lnTo>
                    <a:pt x="33655" y="72047"/>
                  </a:lnTo>
                  <a:close/>
                </a:path>
                <a:path w="60959" h="75564">
                  <a:moveTo>
                    <a:pt x="37579" y="39192"/>
                  </a:moveTo>
                  <a:lnTo>
                    <a:pt x="36703" y="38036"/>
                  </a:lnTo>
                  <a:lnTo>
                    <a:pt x="36499" y="38633"/>
                  </a:lnTo>
                  <a:lnTo>
                    <a:pt x="36385" y="38798"/>
                  </a:lnTo>
                  <a:lnTo>
                    <a:pt x="36283" y="38201"/>
                  </a:lnTo>
                  <a:lnTo>
                    <a:pt x="35877" y="37884"/>
                  </a:lnTo>
                  <a:lnTo>
                    <a:pt x="35648" y="37680"/>
                  </a:lnTo>
                  <a:lnTo>
                    <a:pt x="35471" y="37414"/>
                  </a:lnTo>
                  <a:lnTo>
                    <a:pt x="34798" y="36550"/>
                  </a:lnTo>
                  <a:lnTo>
                    <a:pt x="33845" y="35852"/>
                  </a:lnTo>
                  <a:lnTo>
                    <a:pt x="34099" y="34620"/>
                  </a:lnTo>
                  <a:lnTo>
                    <a:pt x="34759" y="35204"/>
                  </a:lnTo>
                  <a:lnTo>
                    <a:pt x="34251" y="33629"/>
                  </a:lnTo>
                  <a:lnTo>
                    <a:pt x="34010" y="33350"/>
                  </a:lnTo>
                  <a:lnTo>
                    <a:pt x="33324" y="33007"/>
                  </a:lnTo>
                  <a:lnTo>
                    <a:pt x="32448" y="32664"/>
                  </a:lnTo>
                  <a:lnTo>
                    <a:pt x="32448" y="38354"/>
                  </a:lnTo>
                  <a:lnTo>
                    <a:pt x="32448" y="39814"/>
                  </a:lnTo>
                  <a:lnTo>
                    <a:pt x="31877" y="39890"/>
                  </a:lnTo>
                  <a:lnTo>
                    <a:pt x="30949" y="39624"/>
                  </a:lnTo>
                  <a:lnTo>
                    <a:pt x="32448" y="39814"/>
                  </a:lnTo>
                  <a:lnTo>
                    <a:pt x="32448" y="38354"/>
                  </a:lnTo>
                  <a:lnTo>
                    <a:pt x="31356" y="37807"/>
                  </a:lnTo>
                  <a:lnTo>
                    <a:pt x="31965" y="37896"/>
                  </a:lnTo>
                  <a:lnTo>
                    <a:pt x="32448" y="38354"/>
                  </a:lnTo>
                  <a:lnTo>
                    <a:pt x="32448" y="32664"/>
                  </a:lnTo>
                  <a:lnTo>
                    <a:pt x="31318" y="32194"/>
                  </a:lnTo>
                  <a:lnTo>
                    <a:pt x="30518" y="32727"/>
                  </a:lnTo>
                  <a:lnTo>
                    <a:pt x="30010" y="34213"/>
                  </a:lnTo>
                  <a:lnTo>
                    <a:pt x="28054" y="33464"/>
                  </a:lnTo>
                  <a:lnTo>
                    <a:pt x="28359" y="33401"/>
                  </a:lnTo>
                  <a:lnTo>
                    <a:pt x="29159" y="33312"/>
                  </a:lnTo>
                  <a:lnTo>
                    <a:pt x="29946" y="33108"/>
                  </a:lnTo>
                  <a:lnTo>
                    <a:pt x="30403" y="32486"/>
                  </a:lnTo>
                  <a:lnTo>
                    <a:pt x="30607" y="32169"/>
                  </a:lnTo>
                  <a:lnTo>
                    <a:pt x="29311" y="32397"/>
                  </a:lnTo>
                  <a:lnTo>
                    <a:pt x="28968" y="32042"/>
                  </a:lnTo>
                  <a:lnTo>
                    <a:pt x="28600" y="31915"/>
                  </a:lnTo>
                  <a:lnTo>
                    <a:pt x="28346" y="31559"/>
                  </a:lnTo>
                  <a:lnTo>
                    <a:pt x="26860" y="30988"/>
                  </a:lnTo>
                  <a:lnTo>
                    <a:pt x="26847" y="28282"/>
                  </a:lnTo>
                  <a:lnTo>
                    <a:pt x="24498" y="29552"/>
                  </a:lnTo>
                  <a:lnTo>
                    <a:pt x="24295" y="30073"/>
                  </a:lnTo>
                  <a:lnTo>
                    <a:pt x="23622" y="29946"/>
                  </a:lnTo>
                  <a:lnTo>
                    <a:pt x="23672" y="27800"/>
                  </a:lnTo>
                  <a:lnTo>
                    <a:pt x="27940" y="28028"/>
                  </a:lnTo>
                  <a:lnTo>
                    <a:pt x="27863" y="27800"/>
                  </a:lnTo>
                  <a:lnTo>
                    <a:pt x="26568" y="26377"/>
                  </a:lnTo>
                  <a:lnTo>
                    <a:pt x="26441" y="26200"/>
                  </a:lnTo>
                  <a:lnTo>
                    <a:pt x="25996" y="25425"/>
                  </a:lnTo>
                  <a:lnTo>
                    <a:pt x="25641" y="24828"/>
                  </a:lnTo>
                  <a:lnTo>
                    <a:pt x="25501" y="24599"/>
                  </a:lnTo>
                  <a:lnTo>
                    <a:pt x="25323" y="24282"/>
                  </a:lnTo>
                  <a:lnTo>
                    <a:pt x="24841" y="23431"/>
                  </a:lnTo>
                  <a:lnTo>
                    <a:pt x="24358" y="22644"/>
                  </a:lnTo>
                  <a:lnTo>
                    <a:pt x="23025" y="22440"/>
                  </a:lnTo>
                  <a:lnTo>
                    <a:pt x="22834" y="22377"/>
                  </a:lnTo>
                  <a:lnTo>
                    <a:pt x="22834" y="30886"/>
                  </a:lnTo>
                  <a:lnTo>
                    <a:pt x="21018" y="31153"/>
                  </a:lnTo>
                  <a:lnTo>
                    <a:pt x="21463" y="32524"/>
                  </a:lnTo>
                  <a:lnTo>
                    <a:pt x="20726" y="31864"/>
                  </a:lnTo>
                  <a:lnTo>
                    <a:pt x="20853" y="31432"/>
                  </a:lnTo>
                  <a:lnTo>
                    <a:pt x="21132" y="30797"/>
                  </a:lnTo>
                  <a:lnTo>
                    <a:pt x="19977" y="31115"/>
                  </a:lnTo>
                  <a:lnTo>
                    <a:pt x="19723" y="31051"/>
                  </a:lnTo>
                  <a:lnTo>
                    <a:pt x="19773" y="31851"/>
                  </a:lnTo>
                  <a:lnTo>
                    <a:pt x="20091" y="32575"/>
                  </a:lnTo>
                  <a:lnTo>
                    <a:pt x="19812" y="32613"/>
                  </a:lnTo>
                  <a:lnTo>
                    <a:pt x="19723" y="32385"/>
                  </a:lnTo>
                  <a:lnTo>
                    <a:pt x="19456" y="32385"/>
                  </a:lnTo>
                  <a:lnTo>
                    <a:pt x="19519" y="32207"/>
                  </a:lnTo>
                  <a:lnTo>
                    <a:pt x="19659" y="31851"/>
                  </a:lnTo>
                  <a:lnTo>
                    <a:pt x="19761" y="32296"/>
                  </a:lnTo>
                  <a:lnTo>
                    <a:pt x="19812" y="32118"/>
                  </a:lnTo>
                  <a:lnTo>
                    <a:pt x="19672" y="31826"/>
                  </a:lnTo>
                  <a:lnTo>
                    <a:pt x="19596" y="31673"/>
                  </a:lnTo>
                  <a:lnTo>
                    <a:pt x="19354" y="31165"/>
                  </a:lnTo>
                  <a:lnTo>
                    <a:pt x="19659" y="31280"/>
                  </a:lnTo>
                  <a:lnTo>
                    <a:pt x="19558" y="31115"/>
                  </a:lnTo>
                  <a:lnTo>
                    <a:pt x="19710" y="30949"/>
                  </a:lnTo>
                  <a:lnTo>
                    <a:pt x="20180" y="30848"/>
                  </a:lnTo>
                  <a:lnTo>
                    <a:pt x="18592" y="30734"/>
                  </a:lnTo>
                  <a:lnTo>
                    <a:pt x="18503" y="30086"/>
                  </a:lnTo>
                  <a:lnTo>
                    <a:pt x="18542" y="29908"/>
                  </a:lnTo>
                  <a:lnTo>
                    <a:pt x="18008" y="29756"/>
                  </a:lnTo>
                  <a:lnTo>
                    <a:pt x="17856" y="29603"/>
                  </a:lnTo>
                  <a:lnTo>
                    <a:pt x="17881" y="29730"/>
                  </a:lnTo>
                  <a:lnTo>
                    <a:pt x="17919" y="30086"/>
                  </a:lnTo>
                  <a:lnTo>
                    <a:pt x="16294" y="29184"/>
                  </a:lnTo>
                  <a:lnTo>
                    <a:pt x="16497" y="29083"/>
                  </a:lnTo>
                  <a:lnTo>
                    <a:pt x="15875" y="28613"/>
                  </a:lnTo>
                  <a:lnTo>
                    <a:pt x="16929" y="28943"/>
                  </a:lnTo>
                  <a:lnTo>
                    <a:pt x="17106" y="28905"/>
                  </a:lnTo>
                  <a:lnTo>
                    <a:pt x="17132" y="28613"/>
                  </a:lnTo>
                  <a:lnTo>
                    <a:pt x="17157" y="28409"/>
                  </a:lnTo>
                  <a:lnTo>
                    <a:pt x="18288" y="28765"/>
                  </a:lnTo>
                  <a:lnTo>
                    <a:pt x="18389" y="28498"/>
                  </a:lnTo>
                  <a:lnTo>
                    <a:pt x="18567" y="28600"/>
                  </a:lnTo>
                  <a:lnTo>
                    <a:pt x="19710" y="29298"/>
                  </a:lnTo>
                  <a:lnTo>
                    <a:pt x="20904" y="30581"/>
                  </a:lnTo>
                  <a:lnTo>
                    <a:pt x="22517" y="30797"/>
                  </a:lnTo>
                  <a:lnTo>
                    <a:pt x="22517" y="30530"/>
                  </a:lnTo>
                  <a:lnTo>
                    <a:pt x="22339" y="30619"/>
                  </a:lnTo>
                  <a:lnTo>
                    <a:pt x="22174" y="30683"/>
                  </a:lnTo>
                  <a:lnTo>
                    <a:pt x="22263" y="30403"/>
                  </a:lnTo>
                  <a:lnTo>
                    <a:pt x="22415" y="30035"/>
                  </a:lnTo>
                  <a:lnTo>
                    <a:pt x="22275" y="29667"/>
                  </a:lnTo>
                  <a:lnTo>
                    <a:pt x="21526" y="29819"/>
                  </a:lnTo>
                  <a:lnTo>
                    <a:pt x="21386" y="28790"/>
                  </a:lnTo>
                  <a:lnTo>
                    <a:pt x="20421" y="28524"/>
                  </a:lnTo>
                  <a:lnTo>
                    <a:pt x="20104" y="27825"/>
                  </a:lnTo>
                  <a:lnTo>
                    <a:pt x="19354" y="27457"/>
                  </a:lnTo>
                  <a:lnTo>
                    <a:pt x="19240" y="27114"/>
                  </a:lnTo>
                  <a:lnTo>
                    <a:pt x="19164" y="26797"/>
                  </a:lnTo>
                  <a:lnTo>
                    <a:pt x="19316" y="26733"/>
                  </a:lnTo>
                  <a:lnTo>
                    <a:pt x="19253" y="27139"/>
                  </a:lnTo>
                  <a:lnTo>
                    <a:pt x="19418" y="27012"/>
                  </a:lnTo>
                  <a:lnTo>
                    <a:pt x="19456" y="26733"/>
                  </a:lnTo>
                  <a:lnTo>
                    <a:pt x="19405" y="26492"/>
                  </a:lnTo>
                  <a:lnTo>
                    <a:pt x="19380" y="26327"/>
                  </a:lnTo>
                  <a:lnTo>
                    <a:pt x="19964" y="27520"/>
                  </a:lnTo>
                  <a:lnTo>
                    <a:pt x="20167" y="26924"/>
                  </a:lnTo>
                  <a:lnTo>
                    <a:pt x="22606" y="29870"/>
                  </a:lnTo>
                  <a:lnTo>
                    <a:pt x="22631" y="30441"/>
                  </a:lnTo>
                  <a:lnTo>
                    <a:pt x="22834" y="30886"/>
                  </a:lnTo>
                  <a:lnTo>
                    <a:pt x="22834" y="22377"/>
                  </a:lnTo>
                  <a:lnTo>
                    <a:pt x="22402" y="22225"/>
                  </a:lnTo>
                  <a:lnTo>
                    <a:pt x="21869" y="22034"/>
                  </a:lnTo>
                  <a:lnTo>
                    <a:pt x="21996" y="21920"/>
                  </a:lnTo>
                  <a:lnTo>
                    <a:pt x="22364" y="22161"/>
                  </a:lnTo>
                  <a:lnTo>
                    <a:pt x="22466" y="21894"/>
                  </a:lnTo>
                  <a:lnTo>
                    <a:pt x="21678" y="21793"/>
                  </a:lnTo>
                  <a:lnTo>
                    <a:pt x="21272" y="21488"/>
                  </a:lnTo>
                  <a:lnTo>
                    <a:pt x="20878" y="21196"/>
                  </a:lnTo>
                  <a:lnTo>
                    <a:pt x="20586" y="21170"/>
                  </a:lnTo>
                  <a:lnTo>
                    <a:pt x="20180" y="21145"/>
                  </a:lnTo>
                  <a:lnTo>
                    <a:pt x="20764" y="21005"/>
                  </a:lnTo>
                  <a:lnTo>
                    <a:pt x="20586" y="21170"/>
                  </a:lnTo>
                  <a:lnTo>
                    <a:pt x="20853" y="21005"/>
                  </a:lnTo>
                  <a:lnTo>
                    <a:pt x="21056" y="20878"/>
                  </a:lnTo>
                  <a:lnTo>
                    <a:pt x="21501" y="20612"/>
                  </a:lnTo>
                  <a:lnTo>
                    <a:pt x="23456" y="21856"/>
                  </a:lnTo>
                  <a:lnTo>
                    <a:pt x="23329" y="21932"/>
                  </a:lnTo>
                  <a:lnTo>
                    <a:pt x="23291" y="22174"/>
                  </a:lnTo>
                  <a:lnTo>
                    <a:pt x="23774" y="22250"/>
                  </a:lnTo>
                  <a:lnTo>
                    <a:pt x="23964" y="22301"/>
                  </a:lnTo>
                  <a:lnTo>
                    <a:pt x="23952" y="22174"/>
                  </a:lnTo>
                  <a:lnTo>
                    <a:pt x="24447" y="22479"/>
                  </a:lnTo>
                  <a:lnTo>
                    <a:pt x="23533" y="20612"/>
                  </a:lnTo>
                  <a:lnTo>
                    <a:pt x="23317" y="20167"/>
                  </a:lnTo>
                  <a:lnTo>
                    <a:pt x="23253" y="20015"/>
                  </a:lnTo>
                  <a:lnTo>
                    <a:pt x="22923" y="19088"/>
                  </a:lnTo>
                  <a:lnTo>
                    <a:pt x="19151" y="19100"/>
                  </a:lnTo>
                  <a:lnTo>
                    <a:pt x="19151" y="27482"/>
                  </a:lnTo>
                  <a:lnTo>
                    <a:pt x="18643" y="27571"/>
                  </a:lnTo>
                  <a:lnTo>
                    <a:pt x="18643" y="28321"/>
                  </a:lnTo>
                  <a:lnTo>
                    <a:pt x="18567" y="28562"/>
                  </a:lnTo>
                  <a:lnTo>
                    <a:pt x="18529" y="28409"/>
                  </a:lnTo>
                  <a:lnTo>
                    <a:pt x="18478" y="28257"/>
                  </a:lnTo>
                  <a:lnTo>
                    <a:pt x="18402" y="28016"/>
                  </a:lnTo>
                  <a:lnTo>
                    <a:pt x="18300" y="28168"/>
                  </a:lnTo>
                  <a:lnTo>
                    <a:pt x="18338" y="27901"/>
                  </a:lnTo>
                  <a:lnTo>
                    <a:pt x="18643" y="28321"/>
                  </a:lnTo>
                  <a:lnTo>
                    <a:pt x="18643" y="27571"/>
                  </a:lnTo>
                  <a:lnTo>
                    <a:pt x="18415" y="27609"/>
                  </a:lnTo>
                  <a:lnTo>
                    <a:pt x="18326" y="27749"/>
                  </a:lnTo>
                  <a:lnTo>
                    <a:pt x="18300" y="27546"/>
                  </a:lnTo>
                  <a:lnTo>
                    <a:pt x="17729" y="27292"/>
                  </a:lnTo>
                  <a:lnTo>
                    <a:pt x="18021" y="27114"/>
                  </a:lnTo>
                  <a:lnTo>
                    <a:pt x="19151" y="27482"/>
                  </a:lnTo>
                  <a:lnTo>
                    <a:pt x="19151" y="19100"/>
                  </a:lnTo>
                  <a:lnTo>
                    <a:pt x="16535" y="19100"/>
                  </a:lnTo>
                  <a:lnTo>
                    <a:pt x="15786" y="19634"/>
                  </a:lnTo>
                  <a:lnTo>
                    <a:pt x="16383" y="19875"/>
                  </a:lnTo>
                  <a:lnTo>
                    <a:pt x="15824" y="20015"/>
                  </a:lnTo>
                  <a:lnTo>
                    <a:pt x="15722" y="19837"/>
                  </a:lnTo>
                  <a:lnTo>
                    <a:pt x="15481" y="19837"/>
                  </a:lnTo>
                  <a:lnTo>
                    <a:pt x="15709" y="19672"/>
                  </a:lnTo>
                  <a:lnTo>
                    <a:pt x="15481" y="19519"/>
                  </a:lnTo>
                  <a:lnTo>
                    <a:pt x="15379" y="19837"/>
                  </a:lnTo>
                  <a:lnTo>
                    <a:pt x="15176" y="19850"/>
                  </a:lnTo>
                  <a:lnTo>
                    <a:pt x="14998" y="19850"/>
                  </a:lnTo>
                  <a:lnTo>
                    <a:pt x="14744" y="19773"/>
                  </a:lnTo>
                  <a:lnTo>
                    <a:pt x="14681" y="20878"/>
                  </a:lnTo>
                  <a:lnTo>
                    <a:pt x="14490" y="20789"/>
                  </a:lnTo>
                  <a:lnTo>
                    <a:pt x="14147" y="20624"/>
                  </a:lnTo>
                  <a:lnTo>
                    <a:pt x="13766" y="20802"/>
                  </a:lnTo>
                  <a:lnTo>
                    <a:pt x="14097" y="20789"/>
                  </a:lnTo>
                  <a:lnTo>
                    <a:pt x="14084" y="21145"/>
                  </a:lnTo>
                  <a:lnTo>
                    <a:pt x="13817" y="20980"/>
                  </a:lnTo>
                  <a:lnTo>
                    <a:pt x="13919" y="21196"/>
                  </a:lnTo>
                  <a:lnTo>
                    <a:pt x="14071" y="21247"/>
                  </a:lnTo>
                  <a:lnTo>
                    <a:pt x="14135" y="21488"/>
                  </a:lnTo>
                  <a:lnTo>
                    <a:pt x="13995" y="21259"/>
                  </a:lnTo>
                  <a:lnTo>
                    <a:pt x="13817" y="21475"/>
                  </a:lnTo>
                  <a:lnTo>
                    <a:pt x="13970" y="21374"/>
                  </a:lnTo>
                  <a:lnTo>
                    <a:pt x="13995" y="21551"/>
                  </a:lnTo>
                  <a:lnTo>
                    <a:pt x="13804" y="21551"/>
                  </a:lnTo>
                  <a:lnTo>
                    <a:pt x="13792" y="21793"/>
                  </a:lnTo>
                  <a:lnTo>
                    <a:pt x="13944" y="21920"/>
                  </a:lnTo>
                  <a:lnTo>
                    <a:pt x="13639" y="21793"/>
                  </a:lnTo>
                  <a:lnTo>
                    <a:pt x="13677" y="21932"/>
                  </a:lnTo>
                  <a:lnTo>
                    <a:pt x="14033" y="22225"/>
                  </a:lnTo>
                  <a:lnTo>
                    <a:pt x="13703" y="22098"/>
                  </a:lnTo>
                  <a:lnTo>
                    <a:pt x="13385" y="22440"/>
                  </a:lnTo>
                  <a:lnTo>
                    <a:pt x="13423" y="22644"/>
                  </a:lnTo>
                  <a:lnTo>
                    <a:pt x="13766" y="23431"/>
                  </a:lnTo>
                  <a:lnTo>
                    <a:pt x="13398" y="23774"/>
                  </a:lnTo>
                  <a:lnTo>
                    <a:pt x="13830" y="23787"/>
                  </a:lnTo>
                  <a:lnTo>
                    <a:pt x="13474" y="23964"/>
                  </a:lnTo>
                  <a:lnTo>
                    <a:pt x="13728" y="24231"/>
                  </a:lnTo>
                  <a:lnTo>
                    <a:pt x="13550" y="24193"/>
                  </a:lnTo>
                  <a:lnTo>
                    <a:pt x="13690" y="24282"/>
                  </a:lnTo>
                  <a:lnTo>
                    <a:pt x="13893" y="24574"/>
                  </a:lnTo>
                  <a:lnTo>
                    <a:pt x="13690" y="24599"/>
                  </a:lnTo>
                  <a:lnTo>
                    <a:pt x="13550" y="24320"/>
                  </a:lnTo>
                  <a:lnTo>
                    <a:pt x="13538" y="24853"/>
                  </a:lnTo>
                  <a:lnTo>
                    <a:pt x="14198" y="24828"/>
                  </a:lnTo>
                  <a:lnTo>
                    <a:pt x="13779" y="25527"/>
                  </a:lnTo>
                  <a:lnTo>
                    <a:pt x="14008" y="25488"/>
                  </a:lnTo>
                  <a:lnTo>
                    <a:pt x="13919" y="25336"/>
                  </a:lnTo>
                  <a:lnTo>
                    <a:pt x="14058" y="25488"/>
                  </a:lnTo>
                  <a:lnTo>
                    <a:pt x="14427" y="25425"/>
                  </a:lnTo>
                  <a:lnTo>
                    <a:pt x="14528" y="26289"/>
                  </a:lnTo>
                  <a:lnTo>
                    <a:pt x="14757" y="26492"/>
                  </a:lnTo>
                  <a:lnTo>
                    <a:pt x="14528" y="26377"/>
                  </a:lnTo>
                  <a:lnTo>
                    <a:pt x="14884" y="26517"/>
                  </a:lnTo>
                  <a:lnTo>
                    <a:pt x="14782" y="26733"/>
                  </a:lnTo>
                  <a:lnTo>
                    <a:pt x="14909" y="27012"/>
                  </a:lnTo>
                  <a:lnTo>
                    <a:pt x="15062" y="27012"/>
                  </a:lnTo>
                  <a:lnTo>
                    <a:pt x="14973" y="27152"/>
                  </a:lnTo>
                  <a:lnTo>
                    <a:pt x="15392" y="27038"/>
                  </a:lnTo>
                  <a:lnTo>
                    <a:pt x="15087" y="27292"/>
                  </a:lnTo>
                  <a:lnTo>
                    <a:pt x="14986" y="27470"/>
                  </a:lnTo>
                  <a:lnTo>
                    <a:pt x="15265" y="27254"/>
                  </a:lnTo>
                  <a:lnTo>
                    <a:pt x="15684" y="27546"/>
                  </a:lnTo>
                  <a:lnTo>
                    <a:pt x="15468" y="27508"/>
                  </a:lnTo>
                  <a:lnTo>
                    <a:pt x="15201" y="27609"/>
                  </a:lnTo>
                  <a:lnTo>
                    <a:pt x="15379" y="27800"/>
                  </a:lnTo>
                  <a:lnTo>
                    <a:pt x="15544" y="27889"/>
                  </a:lnTo>
                  <a:lnTo>
                    <a:pt x="15621" y="28219"/>
                  </a:lnTo>
                  <a:lnTo>
                    <a:pt x="15633" y="27889"/>
                  </a:lnTo>
                  <a:lnTo>
                    <a:pt x="16040" y="27952"/>
                  </a:lnTo>
                  <a:lnTo>
                    <a:pt x="15875" y="28257"/>
                  </a:lnTo>
                  <a:lnTo>
                    <a:pt x="15316" y="28244"/>
                  </a:lnTo>
                  <a:lnTo>
                    <a:pt x="15811" y="29248"/>
                  </a:lnTo>
                  <a:lnTo>
                    <a:pt x="15608" y="29375"/>
                  </a:lnTo>
                  <a:lnTo>
                    <a:pt x="15582" y="30251"/>
                  </a:lnTo>
                  <a:lnTo>
                    <a:pt x="16306" y="31115"/>
                  </a:lnTo>
                  <a:lnTo>
                    <a:pt x="16370" y="31584"/>
                  </a:lnTo>
                  <a:lnTo>
                    <a:pt x="16243" y="31470"/>
                  </a:lnTo>
                  <a:lnTo>
                    <a:pt x="15875" y="31165"/>
                  </a:lnTo>
                  <a:lnTo>
                    <a:pt x="15938" y="31496"/>
                  </a:lnTo>
                  <a:lnTo>
                    <a:pt x="16103" y="31470"/>
                  </a:lnTo>
                  <a:lnTo>
                    <a:pt x="16370" y="31711"/>
                  </a:lnTo>
                  <a:lnTo>
                    <a:pt x="16624" y="31673"/>
                  </a:lnTo>
                  <a:lnTo>
                    <a:pt x="16738" y="32321"/>
                  </a:lnTo>
                  <a:lnTo>
                    <a:pt x="17259" y="32118"/>
                  </a:lnTo>
                  <a:lnTo>
                    <a:pt x="17665" y="32346"/>
                  </a:lnTo>
                  <a:lnTo>
                    <a:pt x="17780" y="32207"/>
                  </a:lnTo>
                  <a:lnTo>
                    <a:pt x="20802" y="33223"/>
                  </a:lnTo>
                  <a:lnTo>
                    <a:pt x="19773" y="32715"/>
                  </a:lnTo>
                  <a:lnTo>
                    <a:pt x="20053" y="32613"/>
                  </a:lnTo>
                  <a:lnTo>
                    <a:pt x="20180" y="32740"/>
                  </a:lnTo>
                  <a:lnTo>
                    <a:pt x="20980" y="33007"/>
                  </a:lnTo>
                  <a:lnTo>
                    <a:pt x="21234" y="32893"/>
                  </a:lnTo>
                  <a:lnTo>
                    <a:pt x="21793" y="33362"/>
                  </a:lnTo>
                  <a:lnTo>
                    <a:pt x="21336" y="32867"/>
                  </a:lnTo>
                  <a:lnTo>
                    <a:pt x="21564" y="32854"/>
                  </a:lnTo>
                  <a:lnTo>
                    <a:pt x="21704" y="33261"/>
                  </a:lnTo>
                  <a:lnTo>
                    <a:pt x="22948" y="34391"/>
                  </a:lnTo>
                  <a:lnTo>
                    <a:pt x="24333" y="34696"/>
                  </a:lnTo>
                  <a:lnTo>
                    <a:pt x="23901" y="35039"/>
                  </a:lnTo>
                  <a:lnTo>
                    <a:pt x="22898" y="34480"/>
                  </a:lnTo>
                  <a:lnTo>
                    <a:pt x="23253" y="34925"/>
                  </a:lnTo>
                  <a:lnTo>
                    <a:pt x="23495" y="35521"/>
                  </a:lnTo>
                  <a:lnTo>
                    <a:pt x="24257" y="35636"/>
                  </a:lnTo>
                  <a:lnTo>
                    <a:pt x="23926" y="35737"/>
                  </a:lnTo>
                  <a:lnTo>
                    <a:pt x="24396" y="35991"/>
                  </a:lnTo>
                  <a:lnTo>
                    <a:pt x="24485" y="35521"/>
                  </a:lnTo>
                  <a:lnTo>
                    <a:pt x="24511" y="35280"/>
                  </a:lnTo>
                  <a:lnTo>
                    <a:pt x="24739" y="35255"/>
                  </a:lnTo>
                  <a:lnTo>
                    <a:pt x="24663" y="35039"/>
                  </a:lnTo>
                  <a:lnTo>
                    <a:pt x="24536" y="34734"/>
                  </a:lnTo>
                  <a:lnTo>
                    <a:pt x="24726" y="34772"/>
                  </a:lnTo>
                  <a:lnTo>
                    <a:pt x="24765" y="34569"/>
                  </a:lnTo>
                  <a:lnTo>
                    <a:pt x="24142" y="33731"/>
                  </a:lnTo>
                  <a:lnTo>
                    <a:pt x="24803" y="34099"/>
                  </a:lnTo>
                  <a:lnTo>
                    <a:pt x="24726" y="33858"/>
                  </a:lnTo>
                  <a:lnTo>
                    <a:pt x="24574" y="33769"/>
                  </a:lnTo>
                  <a:lnTo>
                    <a:pt x="24625" y="33477"/>
                  </a:lnTo>
                  <a:lnTo>
                    <a:pt x="24447" y="33502"/>
                  </a:lnTo>
                  <a:lnTo>
                    <a:pt x="24307" y="32829"/>
                  </a:lnTo>
                  <a:lnTo>
                    <a:pt x="24028" y="32753"/>
                  </a:lnTo>
                  <a:lnTo>
                    <a:pt x="23685" y="32512"/>
                  </a:lnTo>
                  <a:lnTo>
                    <a:pt x="24079" y="32461"/>
                  </a:lnTo>
                  <a:lnTo>
                    <a:pt x="22593" y="31661"/>
                  </a:lnTo>
                  <a:lnTo>
                    <a:pt x="22974" y="31191"/>
                  </a:lnTo>
                  <a:lnTo>
                    <a:pt x="23063" y="31356"/>
                  </a:lnTo>
                  <a:lnTo>
                    <a:pt x="23736" y="32258"/>
                  </a:lnTo>
                  <a:lnTo>
                    <a:pt x="24841" y="32156"/>
                  </a:lnTo>
                  <a:lnTo>
                    <a:pt x="26098" y="32423"/>
                  </a:lnTo>
                  <a:lnTo>
                    <a:pt x="26276" y="33832"/>
                  </a:lnTo>
                  <a:lnTo>
                    <a:pt x="26466" y="33794"/>
                  </a:lnTo>
                  <a:lnTo>
                    <a:pt x="26466" y="34201"/>
                  </a:lnTo>
                  <a:lnTo>
                    <a:pt x="26885" y="35255"/>
                  </a:lnTo>
                  <a:lnTo>
                    <a:pt x="27381" y="35826"/>
                  </a:lnTo>
                  <a:lnTo>
                    <a:pt x="27012" y="35636"/>
                  </a:lnTo>
                  <a:lnTo>
                    <a:pt x="29070" y="37858"/>
                  </a:lnTo>
                  <a:lnTo>
                    <a:pt x="30746" y="39560"/>
                  </a:lnTo>
                  <a:lnTo>
                    <a:pt x="29578" y="39217"/>
                  </a:lnTo>
                  <a:lnTo>
                    <a:pt x="30899" y="40030"/>
                  </a:lnTo>
                  <a:lnTo>
                    <a:pt x="30949" y="40424"/>
                  </a:lnTo>
                  <a:lnTo>
                    <a:pt x="32042" y="40538"/>
                  </a:lnTo>
                  <a:lnTo>
                    <a:pt x="32054" y="40233"/>
                  </a:lnTo>
                  <a:lnTo>
                    <a:pt x="32918" y="40043"/>
                  </a:lnTo>
                  <a:lnTo>
                    <a:pt x="32651" y="39890"/>
                  </a:lnTo>
                  <a:lnTo>
                    <a:pt x="32512" y="39814"/>
                  </a:lnTo>
                  <a:lnTo>
                    <a:pt x="33108" y="39865"/>
                  </a:lnTo>
                  <a:lnTo>
                    <a:pt x="33083" y="39116"/>
                  </a:lnTo>
                  <a:lnTo>
                    <a:pt x="33375" y="39306"/>
                  </a:lnTo>
                  <a:lnTo>
                    <a:pt x="33985" y="39420"/>
                  </a:lnTo>
                  <a:lnTo>
                    <a:pt x="33794" y="39116"/>
                  </a:lnTo>
                  <a:lnTo>
                    <a:pt x="33693" y="38963"/>
                  </a:lnTo>
                  <a:lnTo>
                    <a:pt x="32550" y="38404"/>
                  </a:lnTo>
                  <a:lnTo>
                    <a:pt x="36525" y="39865"/>
                  </a:lnTo>
                  <a:lnTo>
                    <a:pt x="35204" y="38608"/>
                  </a:lnTo>
                  <a:lnTo>
                    <a:pt x="35445" y="38138"/>
                  </a:lnTo>
                  <a:lnTo>
                    <a:pt x="35852" y="39027"/>
                  </a:lnTo>
                  <a:lnTo>
                    <a:pt x="36296" y="38912"/>
                  </a:lnTo>
                  <a:lnTo>
                    <a:pt x="36512" y="39408"/>
                  </a:lnTo>
                  <a:lnTo>
                    <a:pt x="36436" y="39014"/>
                  </a:lnTo>
                  <a:lnTo>
                    <a:pt x="37160" y="39395"/>
                  </a:lnTo>
                  <a:lnTo>
                    <a:pt x="37503" y="39484"/>
                  </a:lnTo>
                  <a:lnTo>
                    <a:pt x="37579" y="39192"/>
                  </a:lnTo>
                  <a:close/>
                </a:path>
                <a:path w="60959" h="75564">
                  <a:moveTo>
                    <a:pt x="39319" y="12928"/>
                  </a:moveTo>
                  <a:lnTo>
                    <a:pt x="39077" y="13055"/>
                  </a:lnTo>
                  <a:lnTo>
                    <a:pt x="39217" y="13055"/>
                  </a:lnTo>
                  <a:lnTo>
                    <a:pt x="39319" y="12928"/>
                  </a:lnTo>
                  <a:close/>
                </a:path>
                <a:path w="60959" h="75564">
                  <a:moveTo>
                    <a:pt x="41135" y="12712"/>
                  </a:moveTo>
                  <a:lnTo>
                    <a:pt x="40817" y="12573"/>
                  </a:lnTo>
                  <a:lnTo>
                    <a:pt x="41135" y="12712"/>
                  </a:lnTo>
                  <a:close/>
                </a:path>
                <a:path w="60959" h="75564">
                  <a:moveTo>
                    <a:pt x="41313" y="62623"/>
                  </a:moveTo>
                  <a:lnTo>
                    <a:pt x="40970" y="61861"/>
                  </a:lnTo>
                  <a:lnTo>
                    <a:pt x="40373" y="61150"/>
                  </a:lnTo>
                  <a:lnTo>
                    <a:pt x="37617" y="61849"/>
                  </a:lnTo>
                  <a:lnTo>
                    <a:pt x="39281" y="62357"/>
                  </a:lnTo>
                  <a:lnTo>
                    <a:pt x="39801" y="62204"/>
                  </a:lnTo>
                  <a:lnTo>
                    <a:pt x="41313" y="62623"/>
                  </a:lnTo>
                  <a:close/>
                </a:path>
                <a:path w="60959" h="75564">
                  <a:moveTo>
                    <a:pt x="43434" y="62204"/>
                  </a:moveTo>
                  <a:lnTo>
                    <a:pt x="42887" y="61201"/>
                  </a:lnTo>
                  <a:lnTo>
                    <a:pt x="42799" y="60566"/>
                  </a:lnTo>
                  <a:lnTo>
                    <a:pt x="43345" y="58369"/>
                  </a:lnTo>
                  <a:lnTo>
                    <a:pt x="41821" y="59537"/>
                  </a:lnTo>
                  <a:lnTo>
                    <a:pt x="41122" y="58597"/>
                  </a:lnTo>
                  <a:lnTo>
                    <a:pt x="41122" y="60071"/>
                  </a:lnTo>
                  <a:lnTo>
                    <a:pt x="40932" y="60210"/>
                  </a:lnTo>
                  <a:lnTo>
                    <a:pt x="40614" y="60159"/>
                  </a:lnTo>
                  <a:lnTo>
                    <a:pt x="40119" y="60261"/>
                  </a:lnTo>
                  <a:lnTo>
                    <a:pt x="40347" y="60058"/>
                  </a:lnTo>
                  <a:lnTo>
                    <a:pt x="41122" y="60071"/>
                  </a:lnTo>
                  <a:lnTo>
                    <a:pt x="41122" y="58597"/>
                  </a:lnTo>
                  <a:lnTo>
                    <a:pt x="41033" y="58470"/>
                  </a:lnTo>
                  <a:lnTo>
                    <a:pt x="40208" y="57759"/>
                  </a:lnTo>
                  <a:lnTo>
                    <a:pt x="39217" y="56972"/>
                  </a:lnTo>
                  <a:lnTo>
                    <a:pt x="38328" y="55422"/>
                  </a:lnTo>
                  <a:lnTo>
                    <a:pt x="40284" y="56984"/>
                  </a:lnTo>
                  <a:lnTo>
                    <a:pt x="40424" y="57150"/>
                  </a:lnTo>
                  <a:lnTo>
                    <a:pt x="41135" y="56756"/>
                  </a:lnTo>
                  <a:lnTo>
                    <a:pt x="39738" y="54978"/>
                  </a:lnTo>
                  <a:lnTo>
                    <a:pt x="39001" y="54762"/>
                  </a:lnTo>
                  <a:lnTo>
                    <a:pt x="37465" y="54698"/>
                  </a:lnTo>
                  <a:lnTo>
                    <a:pt x="37884" y="55041"/>
                  </a:lnTo>
                  <a:lnTo>
                    <a:pt x="37376" y="55422"/>
                  </a:lnTo>
                  <a:lnTo>
                    <a:pt x="37071" y="54317"/>
                  </a:lnTo>
                  <a:lnTo>
                    <a:pt x="36537" y="54000"/>
                  </a:lnTo>
                  <a:lnTo>
                    <a:pt x="36080" y="53543"/>
                  </a:lnTo>
                  <a:lnTo>
                    <a:pt x="35331" y="53340"/>
                  </a:lnTo>
                  <a:lnTo>
                    <a:pt x="34632" y="53543"/>
                  </a:lnTo>
                  <a:lnTo>
                    <a:pt x="34290" y="53403"/>
                  </a:lnTo>
                  <a:lnTo>
                    <a:pt x="33680" y="53149"/>
                  </a:lnTo>
                  <a:lnTo>
                    <a:pt x="33439" y="53047"/>
                  </a:lnTo>
                  <a:lnTo>
                    <a:pt x="32664" y="52438"/>
                  </a:lnTo>
                  <a:lnTo>
                    <a:pt x="32131" y="52235"/>
                  </a:lnTo>
                  <a:lnTo>
                    <a:pt x="32131" y="58191"/>
                  </a:lnTo>
                  <a:lnTo>
                    <a:pt x="29375" y="55460"/>
                  </a:lnTo>
                  <a:lnTo>
                    <a:pt x="30226" y="55727"/>
                  </a:lnTo>
                  <a:lnTo>
                    <a:pt x="30607" y="56007"/>
                  </a:lnTo>
                  <a:lnTo>
                    <a:pt x="32131" y="58191"/>
                  </a:lnTo>
                  <a:lnTo>
                    <a:pt x="32131" y="52235"/>
                  </a:lnTo>
                  <a:lnTo>
                    <a:pt x="31572" y="52019"/>
                  </a:lnTo>
                  <a:lnTo>
                    <a:pt x="31800" y="51739"/>
                  </a:lnTo>
                  <a:lnTo>
                    <a:pt x="31496" y="51803"/>
                  </a:lnTo>
                  <a:lnTo>
                    <a:pt x="31521" y="51231"/>
                  </a:lnTo>
                  <a:lnTo>
                    <a:pt x="31534" y="51003"/>
                  </a:lnTo>
                  <a:lnTo>
                    <a:pt x="31546" y="50800"/>
                  </a:lnTo>
                  <a:lnTo>
                    <a:pt x="32334" y="51054"/>
                  </a:lnTo>
                  <a:lnTo>
                    <a:pt x="32524" y="51155"/>
                  </a:lnTo>
                  <a:lnTo>
                    <a:pt x="32740" y="51473"/>
                  </a:lnTo>
                  <a:lnTo>
                    <a:pt x="32931" y="51574"/>
                  </a:lnTo>
                  <a:lnTo>
                    <a:pt x="32766" y="51003"/>
                  </a:lnTo>
                  <a:lnTo>
                    <a:pt x="32626" y="51003"/>
                  </a:lnTo>
                  <a:lnTo>
                    <a:pt x="32512" y="50800"/>
                  </a:lnTo>
                  <a:lnTo>
                    <a:pt x="32181" y="50215"/>
                  </a:lnTo>
                  <a:lnTo>
                    <a:pt x="31292" y="49682"/>
                  </a:lnTo>
                  <a:lnTo>
                    <a:pt x="31292" y="51854"/>
                  </a:lnTo>
                  <a:lnTo>
                    <a:pt x="30695" y="51981"/>
                  </a:lnTo>
                  <a:lnTo>
                    <a:pt x="30988" y="51625"/>
                  </a:lnTo>
                  <a:lnTo>
                    <a:pt x="31000" y="51231"/>
                  </a:lnTo>
                  <a:lnTo>
                    <a:pt x="31292" y="51854"/>
                  </a:lnTo>
                  <a:lnTo>
                    <a:pt x="31292" y="49682"/>
                  </a:lnTo>
                  <a:lnTo>
                    <a:pt x="30302" y="49098"/>
                  </a:lnTo>
                  <a:lnTo>
                    <a:pt x="29756" y="50266"/>
                  </a:lnTo>
                  <a:lnTo>
                    <a:pt x="30441" y="50241"/>
                  </a:lnTo>
                  <a:lnTo>
                    <a:pt x="30581" y="50215"/>
                  </a:lnTo>
                  <a:lnTo>
                    <a:pt x="30899" y="50292"/>
                  </a:lnTo>
                  <a:lnTo>
                    <a:pt x="30937" y="51003"/>
                  </a:lnTo>
                  <a:lnTo>
                    <a:pt x="30810" y="50609"/>
                  </a:lnTo>
                  <a:lnTo>
                    <a:pt x="30607" y="50253"/>
                  </a:lnTo>
                  <a:lnTo>
                    <a:pt x="30276" y="50355"/>
                  </a:lnTo>
                  <a:lnTo>
                    <a:pt x="28181" y="51625"/>
                  </a:lnTo>
                  <a:lnTo>
                    <a:pt x="23304" y="47891"/>
                  </a:lnTo>
                  <a:lnTo>
                    <a:pt x="24701" y="50609"/>
                  </a:lnTo>
                  <a:lnTo>
                    <a:pt x="25946" y="51041"/>
                  </a:lnTo>
                  <a:lnTo>
                    <a:pt x="26720" y="51981"/>
                  </a:lnTo>
                  <a:lnTo>
                    <a:pt x="26822" y="52209"/>
                  </a:lnTo>
                  <a:lnTo>
                    <a:pt x="26695" y="53238"/>
                  </a:lnTo>
                  <a:lnTo>
                    <a:pt x="26835" y="53403"/>
                  </a:lnTo>
                  <a:lnTo>
                    <a:pt x="27190" y="53809"/>
                  </a:lnTo>
                  <a:lnTo>
                    <a:pt x="27330" y="53403"/>
                  </a:lnTo>
                  <a:lnTo>
                    <a:pt x="27559" y="54051"/>
                  </a:lnTo>
                  <a:lnTo>
                    <a:pt x="28473" y="55156"/>
                  </a:lnTo>
                  <a:lnTo>
                    <a:pt x="28778" y="55257"/>
                  </a:lnTo>
                  <a:lnTo>
                    <a:pt x="28460" y="55257"/>
                  </a:lnTo>
                  <a:lnTo>
                    <a:pt x="29108" y="56197"/>
                  </a:lnTo>
                  <a:lnTo>
                    <a:pt x="30238" y="57416"/>
                  </a:lnTo>
                  <a:lnTo>
                    <a:pt x="30975" y="58242"/>
                  </a:lnTo>
                  <a:lnTo>
                    <a:pt x="32080" y="58991"/>
                  </a:lnTo>
                  <a:lnTo>
                    <a:pt x="31013" y="57912"/>
                  </a:lnTo>
                  <a:lnTo>
                    <a:pt x="30734" y="57505"/>
                  </a:lnTo>
                  <a:lnTo>
                    <a:pt x="32346" y="58534"/>
                  </a:lnTo>
                  <a:lnTo>
                    <a:pt x="34480" y="61937"/>
                  </a:lnTo>
                  <a:lnTo>
                    <a:pt x="37846" y="60947"/>
                  </a:lnTo>
                  <a:lnTo>
                    <a:pt x="38277" y="61112"/>
                  </a:lnTo>
                  <a:lnTo>
                    <a:pt x="38087" y="61125"/>
                  </a:lnTo>
                  <a:lnTo>
                    <a:pt x="38188" y="61341"/>
                  </a:lnTo>
                  <a:lnTo>
                    <a:pt x="38379" y="61379"/>
                  </a:lnTo>
                  <a:lnTo>
                    <a:pt x="38582" y="61214"/>
                  </a:lnTo>
                  <a:lnTo>
                    <a:pt x="38696" y="61074"/>
                  </a:lnTo>
                  <a:lnTo>
                    <a:pt x="38544" y="61074"/>
                  </a:lnTo>
                  <a:lnTo>
                    <a:pt x="38354" y="61099"/>
                  </a:lnTo>
                  <a:lnTo>
                    <a:pt x="38404" y="60947"/>
                  </a:lnTo>
                  <a:lnTo>
                    <a:pt x="38646" y="60604"/>
                  </a:lnTo>
                  <a:lnTo>
                    <a:pt x="39128" y="60706"/>
                  </a:lnTo>
                  <a:lnTo>
                    <a:pt x="39433" y="60604"/>
                  </a:lnTo>
                  <a:lnTo>
                    <a:pt x="39903" y="60452"/>
                  </a:lnTo>
                  <a:lnTo>
                    <a:pt x="40220" y="60744"/>
                  </a:lnTo>
                  <a:lnTo>
                    <a:pt x="41490" y="61633"/>
                  </a:lnTo>
                  <a:lnTo>
                    <a:pt x="41630" y="61899"/>
                  </a:lnTo>
                  <a:lnTo>
                    <a:pt x="41935" y="62585"/>
                  </a:lnTo>
                  <a:lnTo>
                    <a:pt x="42595" y="62712"/>
                  </a:lnTo>
                  <a:lnTo>
                    <a:pt x="43434" y="62204"/>
                  </a:lnTo>
                  <a:close/>
                </a:path>
                <a:path w="60959" h="75564">
                  <a:moveTo>
                    <a:pt x="44996" y="40995"/>
                  </a:moveTo>
                  <a:lnTo>
                    <a:pt x="44424" y="40982"/>
                  </a:lnTo>
                  <a:lnTo>
                    <a:pt x="43840" y="40767"/>
                  </a:lnTo>
                  <a:lnTo>
                    <a:pt x="43319" y="40652"/>
                  </a:lnTo>
                  <a:lnTo>
                    <a:pt x="42976" y="41452"/>
                  </a:lnTo>
                  <a:lnTo>
                    <a:pt x="44627" y="41757"/>
                  </a:lnTo>
                  <a:lnTo>
                    <a:pt x="44996" y="40995"/>
                  </a:lnTo>
                  <a:close/>
                </a:path>
                <a:path w="60959" h="75564">
                  <a:moveTo>
                    <a:pt x="57708" y="17665"/>
                  </a:moveTo>
                  <a:lnTo>
                    <a:pt x="52768" y="16954"/>
                  </a:lnTo>
                  <a:lnTo>
                    <a:pt x="51727" y="17487"/>
                  </a:lnTo>
                  <a:lnTo>
                    <a:pt x="48755" y="15976"/>
                  </a:lnTo>
                  <a:lnTo>
                    <a:pt x="47701" y="17119"/>
                  </a:lnTo>
                  <a:lnTo>
                    <a:pt x="44792" y="17119"/>
                  </a:lnTo>
                  <a:lnTo>
                    <a:pt x="44462" y="17145"/>
                  </a:lnTo>
                  <a:lnTo>
                    <a:pt x="43878" y="17297"/>
                  </a:lnTo>
                  <a:lnTo>
                    <a:pt x="44208" y="16738"/>
                  </a:lnTo>
                  <a:lnTo>
                    <a:pt x="43446" y="16510"/>
                  </a:lnTo>
                  <a:lnTo>
                    <a:pt x="42964" y="16687"/>
                  </a:lnTo>
                  <a:lnTo>
                    <a:pt x="42964" y="18427"/>
                  </a:lnTo>
                  <a:lnTo>
                    <a:pt x="42392" y="18656"/>
                  </a:lnTo>
                  <a:lnTo>
                    <a:pt x="41973" y="18554"/>
                  </a:lnTo>
                  <a:lnTo>
                    <a:pt x="42964" y="18427"/>
                  </a:lnTo>
                  <a:lnTo>
                    <a:pt x="42964" y="16687"/>
                  </a:lnTo>
                  <a:lnTo>
                    <a:pt x="42481" y="16852"/>
                  </a:lnTo>
                  <a:lnTo>
                    <a:pt x="42849" y="17373"/>
                  </a:lnTo>
                  <a:lnTo>
                    <a:pt x="41973" y="16687"/>
                  </a:lnTo>
                  <a:lnTo>
                    <a:pt x="42291" y="16802"/>
                  </a:lnTo>
                  <a:lnTo>
                    <a:pt x="42443" y="16281"/>
                  </a:lnTo>
                  <a:lnTo>
                    <a:pt x="42633" y="16256"/>
                  </a:lnTo>
                  <a:lnTo>
                    <a:pt x="42799" y="16611"/>
                  </a:lnTo>
                  <a:lnTo>
                    <a:pt x="42913" y="16256"/>
                  </a:lnTo>
                  <a:lnTo>
                    <a:pt x="43649" y="15836"/>
                  </a:lnTo>
                  <a:lnTo>
                    <a:pt x="44881" y="16764"/>
                  </a:lnTo>
                  <a:lnTo>
                    <a:pt x="45046" y="16687"/>
                  </a:lnTo>
                  <a:lnTo>
                    <a:pt x="44653" y="16421"/>
                  </a:lnTo>
                  <a:lnTo>
                    <a:pt x="47282" y="16294"/>
                  </a:lnTo>
                  <a:lnTo>
                    <a:pt x="47574" y="16129"/>
                  </a:lnTo>
                  <a:lnTo>
                    <a:pt x="47371" y="15836"/>
                  </a:lnTo>
                  <a:lnTo>
                    <a:pt x="46786" y="14998"/>
                  </a:lnTo>
                  <a:lnTo>
                    <a:pt x="49123" y="14998"/>
                  </a:lnTo>
                  <a:lnTo>
                    <a:pt x="50165" y="15328"/>
                  </a:lnTo>
                  <a:lnTo>
                    <a:pt x="50203" y="15113"/>
                  </a:lnTo>
                  <a:lnTo>
                    <a:pt x="50368" y="14986"/>
                  </a:lnTo>
                  <a:lnTo>
                    <a:pt x="50787" y="14947"/>
                  </a:lnTo>
                  <a:lnTo>
                    <a:pt x="50812" y="14770"/>
                  </a:lnTo>
                  <a:lnTo>
                    <a:pt x="50850" y="14528"/>
                  </a:lnTo>
                  <a:lnTo>
                    <a:pt x="49834" y="14770"/>
                  </a:lnTo>
                  <a:lnTo>
                    <a:pt x="49834" y="14401"/>
                  </a:lnTo>
                  <a:lnTo>
                    <a:pt x="48552" y="13881"/>
                  </a:lnTo>
                  <a:lnTo>
                    <a:pt x="47396" y="13093"/>
                  </a:lnTo>
                  <a:lnTo>
                    <a:pt x="46837" y="12712"/>
                  </a:lnTo>
                  <a:lnTo>
                    <a:pt x="45046" y="13081"/>
                  </a:lnTo>
                  <a:lnTo>
                    <a:pt x="44754" y="13093"/>
                  </a:lnTo>
                  <a:lnTo>
                    <a:pt x="43942" y="13093"/>
                  </a:lnTo>
                  <a:lnTo>
                    <a:pt x="42570" y="12915"/>
                  </a:lnTo>
                  <a:lnTo>
                    <a:pt x="42570" y="14655"/>
                  </a:lnTo>
                  <a:lnTo>
                    <a:pt x="42164" y="14516"/>
                  </a:lnTo>
                  <a:lnTo>
                    <a:pt x="42125" y="14846"/>
                  </a:lnTo>
                  <a:lnTo>
                    <a:pt x="41275" y="13944"/>
                  </a:lnTo>
                  <a:lnTo>
                    <a:pt x="41173" y="18592"/>
                  </a:lnTo>
                  <a:lnTo>
                    <a:pt x="40779" y="18757"/>
                  </a:lnTo>
                  <a:lnTo>
                    <a:pt x="40309" y="18745"/>
                  </a:lnTo>
                  <a:lnTo>
                    <a:pt x="39674" y="18745"/>
                  </a:lnTo>
                  <a:lnTo>
                    <a:pt x="39725" y="18503"/>
                  </a:lnTo>
                  <a:lnTo>
                    <a:pt x="40297" y="18643"/>
                  </a:lnTo>
                  <a:lnTo>
                    <a:pt x="41173" y="18592"/>
                  </a:lnTo>
                  <a:lnTo>
                    <a:pt x="41173" y="13931"/>
                  </a:lnTo>
                  <a:lnTo>
                    <a:pt x="40716" y="13589"/>
                  </a:lnTo>
                  <a:lnTo>
                    <a:pt x="40779" y="13462"/>
                  </a:lnTo>
                  <a:lnTo>
                    <a:pt x="42138" y="14338"/>
                  </a:lnTo>
                  <a:lnTo>
                    <a:pt x="42367" y="14427"/>
                  </a:lnTo>
                  <a:lnTo>
                    <a:pt x="42570" y="14655"/>
                  </a:lnTo>
                  <a:lnTo>
                    <a:pt x="42570" y="12915"/>
                  </a:lnTo>
                  <a:lnTo>
                    <a:pt x="41135" y="12712"/>
                  </a:lnTo>
                  <a:lnTo>
                    <a:pt x="40741" y="12661"/>
                  </a:lnTo>
                  <a:lnTo>
                    <a:pt x="40043" y="12573"/>
                  </a:lnTo>
                  <a:lnTo>
                    <a:pt x="40043" y="13144"/>
                  </a:lnTo>
                  <a:lnTo>
                    <a:pt x="39001" y="13716"/>
                  </a:lnTo>
                  <a:lnTo>
                    <a:pt x="35902" y="15659"/>
                  </a:lnTo>
                  <a:lnTo>
                    <a:pt x="36347" y="15062"/>
                  </a:lnTo>
                  <a:lnTo>
                    <a:pt x="36652" y="14706"/>
                  </a:lnTo>
                  <a:lnTo>
                    <a:pt x="37122" y="14160"/>
                  </a:lnTo>
                  <a:lnTo>
                    <a:pt x="38506" y="13385"/>
                  </a:lnTo>
                  <a:lnTo>
                    <a:pt x="39077" y="13055"/>
                  </a:lnTo>
                  <a:lnTo>
                    <a:pt x="38138" y="13093"/>
                  </a:lnTo>
                  <a:lnTo>
                    <a:pt x="39217" y="12623"/>
                  </a:lnTo>
                  <a:lnTo>
                    <a:pt x="39966" y="12928"/>
                  </a:lnTo>
                  <a:lnTo>
                    <a:pt x="39992" y="13081"/>
                  </a:lnTo>
                  <a:lnTo>
                    <a:pt x="40043" y="12573"/>
                  </a:lnTo>
                  <a:lnTo>
                    <a:pt x="39370" y="12484"/>
                  </a:lnTo>
                  <a:lnTo>
                    <a:pt x="39497" y="12331"/>
                  </a:lnTo>
                  <a:lnTo>
                    <a:pt x="39700" y="12077"/>
                  </a:lnTo>
                  <a:lnTo>
                    <a:pt x="37414" y="12319"/>
                  </a:lnTo>
                  <a:lnTo>
                    <a:pt x="37084" y="12153"/>
                  </a:lnTo>
                  <a:lnTo>
                    <a:pt x="37084" y="13385"/>
                  </a:lnTo>
                  <a:lnTo>
                    <a:pt x="36588" y="13322"/>
                  </a:lnTo>
                  <a:lnTo>
                    <a:pt x="36728" y="13144"/>
                  </a:lnTo>
                  <a:lnTo>
                    <a:pt x="36931" y="13284"/>
                  </a:lnTo>
                  <a:lnTo>
                    <a:pt x="37084" y="13385"/>
                  </a:lnTo>
                  <a:lnTo>
                    <a:pt x="37084" y="12153"/>
                  </a:lnTo>
                  <a:lnTo>
                    <a:pt x="36271" y="11988"/>
                  </a:lnTo>
                  <a:lnTo>
                    <a:pt x="35788" y="11696"/>
                  </a:lnTo>
                  <a:lnTo>
                    <a:pt x="35788" y="13804"/>
                  </a:lnTo>
                  <a:lnTo>
                    <a:pt x="35356" y="13309"/>
                  </a:lnTo>
                  <a:lnTo>
                    <a:pt x="35306" y="13614"/>
                  </a:lnTo>
                  <a:lnTo>
                    <a:pt x="35280" y="13487"/>
                  </a:lnTo>
                  <a:lnTo>
                    <a:pt x="35280" y="13830"/>
                  </a:lnTo>
                  <a:lnTo>
                    <a:pt x="35204" y="14376"/>
                  </a:lnTo>
                  <a:lnTo>
                    <a:pt x="33858" y="14706"/>
                  </a:lnTo>
                  <a:lnTo>
                    <a:pt x="35153" y="13830"/>
                  </a:lnTo>
                  <a:lnTo>
                    <a:pt x="35280" y="13830"/>
                  </a:lnTo>
                  <a:lnTo>
                    <a:pt x="35280" y="13487"/>
                  </a:lnTo>
                  <a:lnTo>
                    <a:pt x="35217" y="13144"/>
                  </a:lnTo>
                  <a:lnTo>
                    <a:pt x="34518" y="12331"/>
                  </a:lnTo>
                  <a:lnTo>
                    <a:pt x="35369" y="13208"/>
                  </a:lnTo>
                  <a:lnTo>
                    <a:pt x="35445" y="13411"/>
                  </a:lnTo>
                  <a:lnTo>
                    <a:pt x="35788" y="13804"/>
                  </a:lnTo>
                  <a:lnTo>
                    <a:pt x="35788" y="11696"/>
                  </a:lnTo>
                  <a:lnTo>
                    <a:pt x="35204" y="11328"/>
                  </a:lnTo>
                  <a:lnTo>
                    <a:pt x="34201" y="11061"/>
                  </a:lnTo>
                  <a:lnTo>
                    <a:pt x="33362" y="10274"/>
                  </a:lnTo>
                  <a:lnTo>
                    <a:pt x="32512" y="9702"/>
                  </a:lnTo>
                  <a:lnTo>
                    <a:pt x="33121" y="9817"/>
                  </a:lnTo>
                  <a:lnTo>
                    <a:pt x="33959" y="9855"/>
                  </a:lnTo>
                  <a:lnTo>
                    <a:pt x="34696" y="10566"/>
                  </a:lnTo>
                  <a:lnTo>
                    <a:pt x="35293" y="11010"/>
                  </a:lnTo>
                  <a:lnTo>
                    <a:pt x="35902" y="11049"/>
                  </a:lnTo>
                  <a:lnTo>
                    <a:pt x="37376" y="11696"/>
                  </a:lnTo>
                  <a:lnTo>
                    <a:pt x="37592" y="11442"/>
                  </a:lnTo>
                  <a:lnTo>
                    <a:pt x="40868" y="11887"/>
                  </a:lnTo>
                  <a:lnTo>
                    <a:pt x="42684" y="12204"/>
                  </a:lnTo>
                  <a:lnTo>
                    <a:pt x="42760" y="12649"/>
                  </a:lnTo>
                  <a:lnTo>
                    <a:pt x="44869" y="12395"/>
                  </a:lnTo>
                  <a:lnTo>
                    <a:pt x="44246" y="12204"/>
                  </a:lnTo>
                  <a:lnTo>
                    <a:pt x="44005" y="11912"/>
                  </a:lnTo>
                  <a:lnTo>
                    <a:pt x="43878" y="11760"/>
                  </a:lnTo>
                  <a:lnTo>
                    <a:pt x="42583" y="11912"/>
                  </a:lnTo>
                  <a:lnTo>
                    <a:pt x="42811" y="10883"/>
                  </a:lnTo>
                  <a:lnTo>
                    <a:pt x="41478" y="10236"/>
                  </a:lnTo>
                  <a:lnTo>
                    <a:pt x="41490" y="9817"/>
                  </a:lnTo>
                  <a:lnTo>
                    <a:pt x="41630" y="8686"/>
                  </a:lnTo>
                  <a:lnTo>
                    <a:pt x="41554" y="8470"/>
                  </a:lnTo>
                  <a:lnTo>
                    <a:pt x="40995" y="7429"/>
                  </a:lnTo>
                  <a:lnTo>
                    <a:pt x="40690" y="7353"/>
                  </a:lnTo>
                  <a:lnTo>
                    <a:pt x="40551" y="6819"/>
                  </a:lnTo>
                  <a:lnTo>
                    <a:pt x="40132" y="6769"/>
                  </a:lnTo>
                  <a:lnTo>
                    <a:pt x="40386" y="6616"/>
                  </a:lnTo>
                  <a:lnTo>
                    <a:pt x="40132" y="6426"/>
                  </a:lnTo>
                  <a:lnTo>
                    <a:pt x="40068" y="6197"/>
                  </a:lnTo>
                  <a:lnTo>
                    <a:pt x="39471" y="6070"/>
                  </a:lnTo>
                  <a:lnTo>
                    <a:pt x="40106" y="5778"/>
                  </a:lnTo>
                  <a:lnTo>
                    <a:pt x="39839" y="5473"/>
                  </a:lnTo>
                  <a:lnTo>
                    <a:pt x="38557" y="5118"/>
                  </a:lnTo>
                  <a:lnTo>
                    <a:pt x="38950" y="4483"/>
                  </a:lnTo>
                  <a:lnTo>
                    <a:pt x="39077" y="4279"/>
                  </a:lnTo>
                  <a:lnTo>
                    <a:pt x="38366" y="3467"/>
                  </a:lnTo>
                  <a:lnTo>
                    <a:pt x="37592" y="3378"/>
                  </a:lnTo>
                  <a:lnTo>
                    <a:pt x="37274" y="4483"/>
                  </a:lnTo>
                  <a:lnTo>
                    <a:pt x="36677" y="4216"/>
                  </a:lnTo>
                  <a:lnTo>
                    <a:pt x="36499" y="4140"/>
                  </a:lnTo>
                  <a:lnTo>
                    <a:pt x="36499" y="5397"/>
                  </a:lnTo>
                  <a:lnTo>
                    <a:pt x="36169" y="5295"/>
                  </a:lnTo>
                  <a:lnTo>
                    <a:pt x="35966" y="5257"/>
                  </a:lnTo>
                  <a:lnTo>
                    <a:pt x="35826" y="5003"/>
                  </a:lnTo>
                  <a:lnTo>
                    <a:pt x="36499" y="5397"/>
                  </a:lnTo>
                  <a:lnTo>
                    <a:pt x="36499" y="4140"/>
                  </a:lnTo>
                  <a:lnTo>
                    <a:pt x="36080" y="3949"/>
                  </a:lnTo>
                  <a:lnTo>
                    <a:pt x="36169" y="3721"/>
                  </a:lnTo>
                  <a:lnTo>
                    <a:pt x="37236" y="1104"/>
                  </a:lnTo>
                  <a:lnTo>
                    <a:pt x="33959" y="3721"/>
                  </a:lnTo>
                  <a:lnTo>
                    <a:pt x="33502" y="2501"/>
                  </a:lnTo>
                  <a:lnTo>
                    <a:pt x="33312" y="1981"/>
                  </a:lnTo>
                  <a:lnTo>
                    <a:pt x="30607" y="0"/>
                  </a:lnTo>
                  <a:lnTo>
                    <a:pt x="31140" y="1803"/>
                  </a:lnTo>
                  <a:lnTo>
                    <a:pt x="29133" y="2324"/>
                  </a:lnTo>
                  <a:lnTo>
                    <a:pt x="28016" y="2501"/>
                  </a:lnTo>
                  <a:lnTo>
                    <a:pt x="25158" y="2209"/>
                  </a:lnTo>
                  <a:lnTo>
                    <a:pt x="24104" y="2324"/>
                  </a:lnTo>
                  <a:lnTo>
                    <a:pt x="24295" y="2832"/>
                  </a:lnTo>
                  <a:lnTo>
                    <a:pt x="24117" y="2895"/>
                  </a:lnTo>
                  <a:lnTo>
                    <a:pt x="23685" y="4279"/>
                  </a:lnTo>
                  <a:lnTo>
                    <a:pt x="25666" y="5029"/>
                  </a:lnTo>
                  <a:lnTo>
                    <a:pt x="26339" y="5105"/>
                  </a:lnTo>
                  <a:lnTo>
                    <a:pt x="26987" y="4521"/>
                  </a:lnTo>
                  <a:lnTo>
                    <a:pt x="28397" y="4279"/>
                  </a:lnTo>
                  <a:lnTo>
                    <a:pt x="27647" y="5664"/>
                  </a:lnTo>
                  <a:lnTo>
                    <a:pt x="27165" y="5791"/>
                  </a:lnTo>
                  <a:lnTo>
                    <a:pt x="30035" y="5791"/>
                  </a:lnTo>
                  <a:lnTo>
                    <a:pt x="30162" y="5664"/>
                  </a:lnTo>
                  <a:lnTo>
                    <a:pt x="28727" y="5245"/>
                  </a:lnTo>
                  <a:lnTo>
                    <a:pt x="29121" y="5207"/>
                  </a:lnTo>
                  <a:lnTo>
                    <a:pt x="28841" y="4330"/>
                  </a:lnTo>
                  <a:lnTo>
                    <a:pt x="29311" y="4775"/>
                  </a:lnTo>
                  <a:lnTo>
                    <a:pt x="29565" y="5232"/>
                  </a:lnTo>
                  <a:lnTo>
                    <a:pt x="29845" y="5461"/>
                  </a:lnTo>
                  <a:lnTo>
                    <a:pt x="30480" y="5549"/>
                  </a:lnTo>
                  <a:lnTo>
                    <a:pt x="30670" y="6502"/>
                  </a:lnTo>
                  <a:lnTo>
                    <a:pt x="31242" y="7200"/>
                  </a:lnTo>
                  <a:lnTo>
                    <a:pt x="32245" y="7696"/>
                  </a:lnTo>
                  <a:lnTo>
                    <a:pt x="33439" y="7556"/>
                  </a:lnTo>
                  <a:lnTo>
                    <a:pt x="33794" y="8013"/>
                  </a:lnTo>
                  <a:lnTo>
                    <a:pt x="34378" y="9118"/>
                  </a:lnTo>
                  <a:lnTo>
                    <a:pt x="35382" y="8839"/>
                  </a:lnTo>
                  <a:lnTo>
                    <a:pt x="35699" y="8115"/>
                  </a:lnTo>
                  <a:lnTo>
                    <a:pt x="35839" y="7797"/>
                  </a:lnTo>
                  <a:lnTo>
                    <a:pt x="35661" y="7696"/>
                  </a:lnTo>
                  <a:lnTo>
                    <a:pt x="35267" y="8115"/>
                  </a:lnTo>
                  <a:lnTo>
                    <a:pt x="35191" y="7797"/>
                  </a:lnTo>
                  <a:lnTo>
                    <a:pt x="35483" y="7696"/>
                  </a:lnTo>
                  <a:lnTo>
                    <a:pt x="35661" y="7556"/>
                  </a:lnTo>
                  <a:lnTo>
                    <a:pt x="35915" y="7353"/>
                  </a:lnTo>
                  <a:lnTo>
                    <a:pt x="36766" y="6845"/>
                  </a:lnTo>
                  <a:lnTo>
                    <a:pt x="37630" y="6057"/>
                  </a:lnTo>
                  <a:lnTo>
                    <a:pt x="36893" y="5575"/>
                  </a:lnTo>
                  <a:lnTo>
                    <a:pt x="37922" y="5829"/>
                  </a:lnTo>
                  <a:lnTo>
                    <a:pt x="37630" y="6400"/>
                  </a:lnTo>
                  <a:lnTo>
                    <a:pt x="36753" y="7023"/>
                  </a:lnTo>
                  <a:lnTo>
                    <a:pt x="35090" y="9817"/>
                  </a:lnTo>
                  <a:lnTo>
                    <a:pt x="34988" y="10058"/>
                  </a:lnTo>
                  <a:lnTo>
                    <a:pt x="36245" y="10325"/>
                  </a:lnTo>
                  <a:lnTo>
                    <a:pt x="37045" y="11226"/>
                  </a:lnTo>
                  <a:lnTo>
                    <a:pt x="35267" y="10236"/>
                  </a:lnTo>
                  <a:lnTo>
                    <a:pt x="34950" y="10058"/>
                  </a:lnTo>
                  <a:lnTo>
                    <a:pt x="34848" y="10236"/>
                  </a:lnTo>
                  <a:lnTo>
                    <a:pt x="33655" y="8470"/>
                  </a:lnTo>
                  <a:lnTo>
                    <a:pt x="32181" y="7721"/>
                  </a:lnTo>
                  <a:lnTo>
                    <a:pt x="32181" y="9918"/>
                  </a:lnTo>
                  <a:lnTo>
                    <a:pt x="31699" y="11239"/>
                  </a:lnTo>
                  <a:lnTo>
                    <a:pt x="30721" y="11633"/>
                  </a:lnTo>
                  <a:lnTo>
                    <a:pt x="29692" y="11633"/>
                  </a:lnTo>
                  <a:lnTo>
                    <a:pt x="29464" y="11176"/>
                  </a:lnTo>
                  <a:lnTo>
                    <a:pt x="29464" y="12217"/>
                  </a:lnTo>
                  <a:lnTo>
                    <a:pt x="29337" y="12623"/>
                  </a:lnTo>
                  <a:lnTo>
                    <a:pt x="26492" y="13614"/>
                  </a:lnTo>
                  <a:lnTo>
                    <a:pt x="26720" y="12471"/>
                  </a:lnTo>
                  <a:lnTo>
                    <a:pt x="27000" y="11061"/>
                  </a:lnTo>
                  <a:lnTo>
                    <a:pt x="27038" y="10795"/>
                  </a:lnTo>
                  <a:lnTo>
                    <a:pt x="27000" y="11239"/>
                  </a:lnTo>
                  <a:lnTo>
                    <a:pt x="27203" y="11976"/>
                  </a:lnTo>
                  <a:lnTo>
                    <a:pt x="27673" y="12585"/>
                  </a:lnTo>
                  <a:lnTo>
                    <a:pt x="28663" y="12458"/>
                  </a:lnTo>
                  <a:lnTo>
                    <a:pt x="29464" y="12217"/>
                  </a:lnTo>
                  <a:lnTo>
                    <a:pt x="29464" y="11176"/>
                  </a:lnTo>
                  <a:lnTo>
                    <a:pt x="29349" y="10934"/>
                  </a:lnTo>
                  <a:lnTo>
                    <a:pt x="30746" y="11404"/>
                  </a:lnTo>
                  <a:lnTo>
                    <a:pt x="30543" y="10960"/>
                  </a:lnTo>
                  <a:lnTo>
                    <a:pt x="30734" y="10833"/>
                  </a:lnTo>
                  <a:lnTo>
                    <a:pt x="32131" y="9944"/>
                  </a:lnTo>
                  <a:lnTo>
                    <a:pt x="32181" y="7721"/>
                  </a:lnTo>
                  <a:lnTo>
                    <a:pt x="30568" y="6883"/>
                  </a:lnTo>
                  <a:lnTo>
                    <a:pt x="30213" y="6108"/>
                  </a:lnTo>
                  <a:lnTo>
                    <a:pt x="30187" y="9029"/>
                  </a:lnTo>
                  <a:lnTo>
                    <a:pt x="28981" y="8890"/>
                  </a:lnTo>
                  <a:lnTo>
                    <a:pt x="28981" y="10833"/>
                  </a:lnTo>
                  <a:lnTo>
                    <a:pt x="28206" y="11353"/>
                  </a:lnTo>
                  <a:lnTo>
                    <a:pt x="27800" y="11442"/>
                  </a:lnTo>
                  <a:lnTo>
                    <a:pt x="27127" y="10807"/>
                  </a:lnTo>
                  <a:lnTo>
                    <a:pt x="28092" y="10998"/>
                  </a:lnTo>
                  <a:lnTo>
                    <a:pt x="28917" y="10833"/>
                  </a:lnTo>
                  <a:lnTo>
                    <a:pt x="28981" y="8890"/>
                  </a:lnTo>
                  <a:lnTo>
                    <a:pt x="28130" y="8788"/>
                  </a:lnTo>
                  <a:lnTo>
                    <a:pt x="28397" y="8191"/>
                  </a:lnTo>
                  <a:lnTo>
                    <a:pt x="30187" y="9029"/>
                  </a:lnTo>
                  <a:lnTo>
                    <a:pt x="30187" y="6108"/>
                  </a:lnTo>
                  <a:lnTo>
                    <a:pt x="26416" y="6108"/>
                  </a:lnTo>
                  <a:lnTo>
                    <a:pt x="26416" y="10287"/>
                  </a:lnTo>
                  <a:lnTo>
                    <a:pt x="25387" y="9740"/>
                  </a:lnTo>
                  <a:lnTo>
                    <a:pt x="23990" y="9588"/>
                  </a:lnTo>
                  <a:lnTo>
                    <a:pt x="23177" y="9740"/>
                  </a:lnTo>
                  <a:lnTo>
                    <a:pt x="24803" y="8636"/>
                  </a:lnTo>
                  <a:lnTo>
                    <a:pt x="24930" y="8559"/>
                  </a:lnTo>
                  <a:lnTo>
                    <a:pt x="25577" y="9283"/>
                  </a:lnTo>
                  <a:lnTo>
                    <a:pt x="25590" y="8801"/>
                  </a:lnTo>
                  <a:lnTo>
                    <a:pt x="25387" y="8534"/>
                  </a:lnTo>
                  <a:lnTo>
                    <a:pt x="25209" y="8293"/>
                  </a:lnTo>
                  <a:lnTo>
                    <a:pt x="24866" y="8293"/>
                  </a:lnTo>
                  <a:lnTo>
                    <a:pt x="24904" y="8140"/>
                  </a:lnTo>
                  <a:lnTo>
                    <a:pt x="24663" y="7962"/>
                  </a:lnTo>
                  <a:lnTo>
                    <a:pt x="25095" y="7950"/>
                  </a:lnTo>
                  <a:lnTo>
                    <a:pt x="24930" y="7683"/>
                  </a:lnTo>
                  <a:lnTo>
                    <a:pt x="24587" y="7696"/>
                  </a:lnTo>
                  <a:lnTo>
                    <a:pt x="24574" y="7899"/>
                  </a:lnTo>
                  <a:lnTo>
                    <a:pt x="24307" y="7708"/>
                  </a:lnTo>
                  <a:lnTo>
                    <a:pt x="24168" y="7607"/>
                  </a:lnTo>
                  <a:lnTo>
                    <a:pt x="23025" y="7708"/>
                  </a:lnTo>
                  <a:lnTo>
                    <a:pt x="22225" y="7454"/>
                  </a:lnTo>
                  <a:lnTo>
                    <a:pt x="22123" y="6883"/>
                  </a:lnTo>
                  <a:lnTo>
                    <a:pt x="22110" y="8801"/>
                  </a:lnTo>
                  <a:lnTo>
                    <a:pt x="21069" y="9080"/>
                  </a:lnTo>
                  <a:lnTo>
                    <a:pt x="20142" y="9067"/>
                  </a:lnTo>
                  <a:lnTo>
                    <a:pt x="20916" y="8636"/>
                  </a:lnTo>
                  <a:lnTo>
                    <a:pt x="22110" y="8801"/>
                  </a:lnTo>
                  <a:lnTo>
                    <a:pt x="22110" y="6883"/>
                  </a:lnTo>
                  <a:lnTo>
                    <a:pt x="21069" y="6819"/>
                  </a:lnTo>
                  <a:lnTo>
                    <a:pt x="20840" y="6464"/>
                  </a:lnTo>
                  <a:lnTo>
                    <a:pt x="20472" y="6286"/>
                  </a:lnTo>
                  <a:lnTo>
                    <a:pt x="21463" y="6502"/>
                  </a:lnTo>
                  <a:lnTo>
                    <a:pt x="21310" y="6286"/>
                  </a:lnTo>
                  <a:lnTo>
                    <a:pt x="21196" y="6134"/>
                  </a:lnTo>
                  <a:lnTo>
                    <a:pt x="20904" y="6032"/>
                  </a:lnTo>
                  <a:lnTo>
                    <a:pt x="20434" y="6096"/>
                  </a:lnTo>
                  <a:lnTo>
                    <a:pt x="20408" y="5740"/>
                  </a:lnTo>
                  <a:lnTo>
                    <a:pt x="19812" y="5740"/>
                  </a:lnTo>
                  <a:lnTo>
                    <a:pt x="19812" y="9258"/>
                  </a:lnTo>
                  <a:lnTo>
                    <a:pt x="19748" y="10096"/>
                  </a:lnTo>
                  <a:lnTo>
                    <a:pt x="19380" y="9753"/>
                  </a:lnTo>
                  <a:lnTo>
                    <a:pt x="18376" y="9245"/>
                  </a:lnTo>
                  <a:lnTo>
                    <a:pt x="18249" y="9055"/>
                  </a:lnTo>
                  <a:lnTo>
                    <a:pt x="18034" y="8686"/>
                  </a:lnTo>
                  <a:lnTo>
                    <a:pt x="18199" y="8636"/>
                  </a:lnTo>
                  <a:lnTo>
                    <a:pt x="18948" y="8559"/>
                  </a:lnTo>
                  <a:lnTo>
                    <a:pt x="19507" y="9423"/>
                  </a:lnTo>
                  <a:lnTo>
                    <a:pt x="19812" y="9258"/>
                  </a:lnTo>
                  <a:lnTo>
                    <a:pt x="19812" y="5740"/>
                  </a:lnTo>
                  <a:lnTo>
                    <a:pt x="19596" y="5740"/>
                  </a:lnTo>
                  <a:lnTo>
                    <a:pt x="19189" y="5575"/>
                  </a:lnTo>
                  <a:lnTo>
                    <a:pt x="19138" y="5410"/>
                  </a:lnTo>
                  <a:lnTo>
                    <a:pt x="19659" y="5638"/>
                  </a:lnTo>
                  <a:lnTo>
                    <a:pt x="20396" y="5689"/>
                  </a:lnTo>
                  <a:lnTo>
                    <a:pt x="20904" y="5791"/>
                  </a:lnTo>
                  <a:lnTo>
                    <a:pt x="22174" y="5829"/>
                  </a:lnTo>
                  <a:lnTo>
                    <a:pt x="22860" y="6502"/>
                  </a:lnTo>
                  <a:lnTo>
                    <a:pt x="22275" y="6946"/>
                  </a:lnTo>
                  <a:lnTo>
                    <a:pt x="22237" y="7378"/>
                  </a:lnTo>
                  <a:lnTo>
                    <a:pt x="23533" y="7607"/>
                  </a:lnTo>
                  <a:lnTo>
                    <a:pt x="23152" y="7378"/>
                  </a:lnTo>
                  <a:lnTo>
                    <a:pt x="23037" y="7200"/>
                  </a:lnTo>
                  <a:lnTo>
                    <a:pt x="22834" y="7200"/>
                  </a:lnTo>
                  <a:lnTo>
                    <a:pt x="22974" y="7150"/>
                  </a:lnTo>
                  <a:lnTo>
                    <a:pt x="23456" y="7150"/>
                  </a:lnTo>
                  <a:lnTo>
                    <a:pt x="23279" y="7429"/>
                  </a:lnTo>
                  <a:lnTo>
                    <a:pt x="23825" y="7429"/>
                  </a:lnTo>
                  <a:lnTo>
                    <a:pt x="24041" y="7137"/>
                  </a:lnTo>
                  <a:lnTo>
                    <a:pt x="23710" y="7137"/>
                  </a:lnTo>
                  <a:lnTo>
                    <a:pt x="24041" y="7124"/>
                  </a:lnTo>
                  <a:lnTo>
                    <a:pt x="24231" y="6870"/>
                  </a:lnTo>
                  <a:lnTo>
                    <a:pt x="24523" y="7099"/>
                  </a:lnTo>
                  <a:lnTo>
                    <a:pt x="24714" y="7010"/>
                  </a:lnTo>
                  <a:lnTo>
                    <a:pt x="24904" y="7429"/>
                  </a:lnTo>
                  <a:lnTo>
                    <a:pt x="24942" y="7010"/>
                  </a:lnTo>
                  <a:lnTo>
                    <a:pt x="25107" y="7289"/>
                  </a:lnTo>
                  <a:lnTo>
                    <a:pt x="25260" y="7264"/>
                  </a:lnTo>
                  <a:lnTo>
                    <a:pt x="25641" y="7353"/>
                  </a:lnTo>
                  <a:lnTo>
                    <a:pt x="26136" y="9372"/>
                  </a:lnTo>
                  <a:lnTo>
                    <a:pt x="26416" y="10287"/>
                  </a:lnTo>
                  <a:lnTo>
                    <a:pt x="26416" y="6108"/>
                  </a:lnTo>
                  <a:lnTo>
                    <a:pt x="26035" y="6108"/>
                  </a:lnTo>
                  <a:lnTo>
                    <a:pt x="23355" y="6108"/>
                  </a:lnTo>
                  <a:lnTo>
                    <a:pt x="23545" y="6286"/>
                  </a:lnTo>
                  <a:lnTo>
                    <a:pt x="23241" y="6324"/>
                  </a:lnTo>
                  <a:lnTo>
                    <a:pt x="22923" y="6032"/>
                  </a:lnTo>
                  <a:lnTo>
                    <a:pt x="23876" y="5867"/>
                  </a:lnTo>
                  <a:lnTo>
                    <a:pt x="22453" y="5765"/>
                  </a:lnTo>
                  <a:lnTo>
                    <a:pt x="22275" y="5537"/>
                  </a:lnTo>
                  <a:lnTo>
                    <a:pt x="23279" y="5575"/>
                  </a:lnTo>
                  <a:lnTo>
                    <a:pt x="22390" y="5067"/>
                  </a:lnTo>
                  <a:lnTo>
                    <a:pt x="21894" y="5130"/>
                  </a:lnTo>
                  <a:lnTo>
                    <a:pt x="21932" y="5575"/>
                  </a:lnTo>
                  <a:lnTo>
                    <a:pt x="22059" y="5715"/>
                  </a:lnTo>
                  <a:lnTo>
                    <a:pt x="21488" y="5575"/>
                  </a:lnTo>
                  <a:lnTo>
                    <a:pt x="20383" y="5321"/>
                  </a:lnTo>
                  <a:lnTo>
                    <a:pt x="20408" y="4965"/>
                  </a:lnTo>
                  <a:lnTo>
                    <a:pt x="18592" y="5168"/>
                  </a:lnTo>
                  <a:lnTo>
                    <a:pt x="18872" y="5295"/>
                  </a:lnTo>
                  <a:lnTo>
                    <a:pt x="18288" y="5372"/>
                  </a:lnTo>
                  <a:lnTo>
                    <a:pt x="17538" y="5308"/>
                  </a:lnTo>
                  <a:lnTo>
                    <a:pt x="17538" y="12369"/>
                  </a:lnTo>
                  <a:lnTo>
                    <a:pt x="17246" y="12738"/>
                  </a:lnTo>
                  <a:lnTo>
                    <a:pt x="17005" y="12014"/>
                  </a:lnTo>
                  <a:lnTo>
                    <a:pt x="17462" y="12115"/>
                  </a:lnTo>
                  <a:lnTo>
                    <a:pt x="17538" y="12369"/>
                  </a:lnTo>
                  <a:lnTo>
                    <a:pt x="17538" y="5308"/>
                  </a:lnTo>
                  <a:lnTo>
                    <a:pt x="14897" y="5029"/>
                  </a:lnTo>
                  <a:lnTo>
                    <a:pt x="15925" y="5270"/>
                  </a:lnTo>
                  <a:lnTo>
                    <a:pt x="17500" y="7302"/>
                  </a:lnTo>
                  <a:lnTo>
                    <a:pt x="17335" y="8204"/>
                  </a:lnTo>
                  <a:lnTo>
                    <a:pt x="17157" y="8013"/>
                  </a:lnTo>
                  <a:lnTo>
                    <a:pt x="17056" y="8839"/>
                  </a:lnTo>
                  <a:lnTo>
                    <a:pt x="17208" y="8915"/>
                  </a:lnTo>
                  <a:lnTo>
                    <a:pt x="16725" y="9131"/>
                  </a:lnTo>
                  <a:lnTo>
                    <a:pt x="17195" y="9055"/>
                  </a:lnTo>
                  <a:lnTo>
                    <a:pt x="17119" y="9245"/>
                  </a:lnTo>
                  <a:lnTo>
                    <a:pt x="16954" y="9461"/>
                  </a:lnTo>
                  <a:lnTo>
                    <a:pt x="16764" y="9525"/>
                  </a:lnTo>
                  <a:lnTo>
                    <a:pt x="16573" y="11391"/>
                  </a:lnTo>
                  <a:lnTo>
                    <a:pt x="16243" y="11061"/>
                  </a:lnTo>
                  <a:lnTo>
                    <a:pt x="14287" y="10033"/>
                  </a:lnTo>
                  <a:lnTo>
                    <a:pt x="14528" y="11976"/>
                  </a:lnTo>
                  <a:lnTo>
                    <a:pt x="15621" y="12852"/>
                  </a:lnTo>
                  <a:lnTo>
                    <a:pt x="15722" y="13182"/>
                  </a:lnTo>
                  <a:lnTo>
                    <a:pt x="15963" y="13335"/>
                  </a:lnTo>
                  <a:lnTo>
                    <a:pt x="16243" y="13385"/>
                  </a:lnTo>
                  <a:lnTo>
                    <a:pt x="16141" y="13030"/>
                  </a:lnTo>
                  <a:lnTo>
                    <a:pt x="16421" y="13144"/>
                  </a:lnTo>
                  <a:lnTo>
                    <a:pt x="16586" y="13030"/>
                  </a:lnTo>
                  <a:lnTo>
                    <a:pt x="16510" y="13182"/>
                  </a:lnTo>
                  <a:lnTo>
                    <a:pt x="16624" y="13449"/>
                  </a:lnTo>
                  <a:lnTo>
                    <a:pt x="17208" y="13208"/>
                  </a:lnTo>
                  <a:lnTo>
                    <a:pt x="18897" y="13512"/>
                  </a:lnTo>
                  <a:lnTo>
                    <a:pt x="19608" y="13474"/>
                  </a:lnTo>
                  <a:lnTo>
                    <a:pt x="19964" y="13296"/>
                  </a:lnTo>
                  <a:lnTo>
                    <a:pt x="19799" y="13030"/>
                  </a:lnTo>
                  <a:lnTo>
                    <a:pt x="19697" y="13258"/>
                  </a:lnTo>
                  <a:lnTo>
                    <a:pt x="17741" y="12179"/>
                  </a:lnTo>
                  <a:lnTo>
                    <a:pt x="18910" y="12420"/>
                  </a:lnTo>
                  <a:lnTo>
                    <a:pt x="21005" y="13271"/>
                  </a:lnTo>
                  <a:lnTo>
                    <a:pt x="21958" y="13322"/>
                  </a:lnTo>
                  <a:lnTo>
                    <a:pt x="20307" y="11569"/>
                  </a:lnTo>
                  <a:lnTo>
                    <a:pt x="20510" y="10807"/>
                  </a:lnTo>
                  <a:lnTo>
                    <a:pt x="19989" y="10299"/>
                  </a:lnTo>
                  <a:lnTo>
                    <a:pt x="21399" y="10198"/>
                  </a:lnTo>
                  <a:lnTo>
                    <a:pt x="21094" y="10287"/>
                  </a:lnTo>
                  <a:lnTo>
                    <a:pt x="20447" y="10604"/>
                  </a:lnTo>
                  <a:lnTo>
                    <a:pt x="21653" y="12573"/>
                  </a:lnTo>
                  <a:lnTo>
                    <a:pt x="22085" y="12509"/>
                  </a:lnTo>
                  <a:lnTo>
                    <a:pt x="22656" y="12915"/>
                  </a:lnTo>
                  <a:lnTo>
                    <a:pt x="23837" y="12509"/>
                  </a:lnTo>
                  <a:lnTo>
                    <a:pt x="24892" y="13411"/>
                  </a:lnTo>
                  <a:lnTo>
                    <a:pt x="25209" y="13754"/>
                  </a:lnTo>
                  <a:lnTo>
                    <a:pt x="26352" y="14008"/>
                  </a:lnTo>
                  <a:lnTo>
                    <a:pt x="26720" y="14706"/>
                  </a:lnTo>
                  <a:lnTo>
                    <a:pt x="26797" y="14897"/>
                  </a:lnTo>
                  <a:lnTo>
                    <a:pt x="28003" y="15900"/>
                  </a:lnTo>
                  <a:lnTo>
                    <a:pt x="29959" y="16687"/>
                  </a:lnTo>
                  <a:lnTo>
                    <a:pt x="31661" y="17018"/>
                  </a:lnTo>
                  <a:lnTo>
                    <a:pt x="32016" y="16852"/>
                  </a:lnTo>
                  <a:lnTo>
                    <a:pt x="31572" y="16687"/>
                  </a:lnTo>
                  <a:lnTo>
                    <a:pt x="31546" y="16471"/>
                  </a:lnTo>
                  <a:lnTo>
                    <a:pt x="32080" y="16408"/>
                  </a:lnTo>
                  <a:lnTo>
                    <a:pt x="32842" y="16624"/>
                  </a:lnTo>
                  <a:lnTo>
                    <a:pt x="33312" y="16649"/>
                  </a:lnTo>
                  <a:lnTo>
                    <a:pt x="34759" y="17195"/>
                  </a:lnTo>
                  <a:lnTo>
                    <a:pt x="35839" y="18808"/>
                  </a:lnTo>
                  <a:lnTo>
                    <a:pt x="36944" y="19265"/>
                  </a:lnTo>
                  <a:lnTo>
                    <a:pt x="37630" y="19964"/>
                  </a:lnTo>
                  <a:lnTo>
                    <a:pt x="38265" y="21056"/>
                  </a:lnTo>
                  <a:lnTo>
                    <a:pt x="39243" y="20916"/>
                  </a:lnTo>
                  <a:lnTo>
                    <a:pt x="40398" y="20167"/>
                  </a:lnTo>
                  <a:lnTo>
                    <a:pt x="40703" y="19888"/>
                  </a:lnTo>
                  <a:lnTo>
                    <a:pt x="41402" y="19443"/>
                  </a:lnTo>
                  <a:lnTo>
                    <a:pt x="41109" y="20142"/>
                  </a:lnTo>
                  <a:lnTo>
                    <a:pt x="44551" y="18719"/>
                  </a:lnTo>
                  <a:lnTo>
                    <a:pt x="44780" y="18592"/>
                  </a:lnTo>
                  <a:lnTo>
                    <a:pt x="44551" y="18313"/>
                  </a:lnTo>
                  <a:lnTo>
                    <a:pt x="46990" y="18440"/>
                  </a:lnTo>
                  <a:lnTo>
                    <a:pt x="51079" y="17653"/>
                  </a:lnTo>
                  <a:lnTo>
                    <a:pt x="52946" y="20408"/>
                  </a:lnTo>
                  <a:lnTo>
                    <a:pt x="55575" y="20916"/>
                  </a:lnTo>
                  <a:lnTo>
                    <a:pt x="53936" y="20180"/>
                  </a:lnTo>
                  <a:lnTo>
                    <a:pt x="54940" y="18897"/>
                  </a:lnTo>
                  <a:lnTo>
                    <a:pt x="57708" y="17665"/>
                  </a:lnTo>
                  <a:close/>
                </a:path>
                <a:path w="60959" h="75564">
                  <a:moveTo>
                    <a:pt x="60490" y="27266"/>
                  </a:moveTo>
                  <a:lnTo>
                    <a:pt x="60312" y="26035"/>
                  </a:lnTo>
                  <a:lnTo>
                    <a:pt x="58318" y="25133"/>
                  </a:lnTo>
                  <a:lnTo>
                    <a:pt x="57200" y="24485"/>
                  </a:lnTo>
                  <a:lnTo>
                    <a:pt x="55651" y="24041"/>
                  </a:lnTo>
                  <a:lnTo>
                    <a:pt x="53936" y="23431"/>
                  </a:lnTo>
                  <a:lnTo>
                    <a:pt x="52882" y="22034"/>
                  </a:lnTo>
                  <a:lnTo>
                    <a:pt x="52171" y="21513"/>
                  </a:lnTo>
                  <a:lnTo>
                    <a:pt x="51587" y="22225"/>
                  </a:lnTo>
                  <a:lnTo>
                    <a:pt x="50952" y="22440"/>
                  </a:lnTo>
                  <a:lnTo>
                    <a:pt x="49352" y="22326"/>
                  </a:lnTo>
                  <a:lnTo>
                    <a:pt x="47650" y="22390"/>
                  </a:lnTo>
                  <a:lnTo>
                    <a:pt x="45339" y="21488"/>
                  </a:lnTo>
                  <a:lnTo>
                    <a:pt x="44869" y="20574"/>
                  </a:lnTo>
                  <a:lnTo>
                    <a:pt x="44056" y="20320"/>
                  </a:lnTo>
                  <a:lnTo>
                    <a:pt x="42341" y="20447"/>
                  </a:lnTo>
                  <a:lnTo>
                    <a:pt x="39255" y="21285"/>
                  </a:lnTo>
                  <a:lnTo>
                    <a:pt x="39255" y="30873"/>
                  </a:lnTo>
                  <a:lnTo>
                    <a:pt x="38341" y="30264"/>
                  </a:lnTo>
                  <a:lnTo>
                    <a:pt x="39141" y="30302"/>
                  </a:lnTo>
                  <a:lnTo>
                    <a:pt x="39255" y="30873"/>
                  </a:lnTo>
                  <a:lnTo>
                    <a:pt x="39255" y="21285"/>
                  </a:lnTo>
                  <a:lnTo>
                    <a:pt x="38404" y="21501"/>
                  </a:lnTo>
                  <a:lnTo>
                    <a:pt x="37071" y="20967"/>
                  </a:lnTo>
                  <a:lnTo>
                    <a:pt x="35763" y="20154"/>
                  </a:lnTo>
                  <a:lnTo>
                    <a:pt x="34302" y="19951"/>
                  </a:lnTo>
                  <a:lnTo>
                    <a:pt x="33451" y="19900"/>
                  </a:lnTo>
                  <a:lnTo>
                    <a:pt x="33070" y="19113"/>
                  </a:lnTo>
                  <a:lnTo>
                    <a:pt x="33070" y="21526"/>
                  </a:lnTo>
                  <a:lnTo>
                    <a:pt x="31902" y="21882"/>
                  </a:lnTo>
                  <a:lnTo>
                    <a:pt x="31673" y="21475"/>
                  </a:lnTo>
                  <a:lnTo>
                    <a:pt x="32626" y="21361"/>
                  </a:lnTo>
                  <a:lnTo>
                    <a:pt x="33070" y="21526"/>
                  </a:lnTo>
                  <a:lnTo>
                    <a:pt x="33070" y="19113"/>
                  </a:lnTo>
                  <a:lnTo>
                    <a:pt x="33604" y="19418"/>
                  </a:lnTo>
                  <a:lnTo>
                    <a:pt x="34378" y="19443"/>
                  </a:lnTo>
                  <a:lnTo>
                    <a:pt x="35280" y="19685"/>
                  </a:lnTo>
                  <a:lnTo>
                    <a:pt x="35852" y="20066"/>
                  </a:lnTo>
                  <a:lnTo>
                    <a:pt x="35331" y="19037"/>
                  </a:lnTo>
                  <a:lnTo>
                    <a:pt x="35026" y="18732"/>
                  </a:lnTo>
                  <a:lnTo>
                    <a:pt x="34823" y="18529"/>
                  </a:lnTo>
                  <a:lnTo>
                    <a:pt x="34569" y="18275"/>
                  </a:lnTo>
                  <a:lnTo>
                    <a:pt x="33756" y="18478"/>
                  </a:lnTo>
                  <a:lnTo>
                    <a:pt x="33096" y="18059"/>
                  </a:lnTo>
                  <a:lnTo>
                    <a:pt x="32270" y="18249"/>
                  </a:lnTo>
                  <a:lnTo>
                    <a:pt x="32270" y="18821"/>
                  </a:lnTo>
                  <a:lnTo>
                    <a:pt x="31661" y="19608"/>
                  </a:lnTo>
                  <a:lnTo>
                    <a:pt x="30797" y="20320"/>
                  </a:lnTo>
                  <a:lnTo>
                    <a:pt x="30594" y="20091"/>
                  </a:lnTo>
                  <a:lnTo>
                    <a:pt x="31775" y="18732"/>
                  </a:lnTo>
                  <a:lnTo>
                    <a:pt x="32270" y="18821"/>
                  </a:lnTo>
                  <a:lnTo>
                    <a:pt x="32270" y="18249"/>
                  </a:lnTo>
                  <a:lnTo>
                    <a:pt x="31838" y="18338"/>
                  </a:lnTo>
                  <a:lnTo>
                    <a:pt x="29806" y="18427"/>
                  </a:lnTo>
                  <a:lnTo>
                    <a:pt x="28575" y="18529"/>
                  </a:lnTo>
                  <a:lnTo>
                    <a:pt x="28714" y="18237"/>
                  </a:lnTo>
                  <a:lnTo>
                    <a:pt x="28968" y="18021"/>
                  </a:lnTo>
                  <a:lnTo>
                    <a:pt x="28714" y="17691"/>
                  </a:lnTo>
                  <a:lnTo>
                    <a:pt x="27749" y="17208"/>
                  </a:lnTo>
                  <a:lnTo>
                    <a:pt x="27419" y="16217"/>
                  </a:lnTo>
                  <a:lnTo>
                    <a:pt x="27127" y="16103"/>
                  </a:lnTo>
                  <a:lnTo>
                    <a:pt x="26847" y="16002"/>
                  </a:lnTo>
                  <a:lnTo>
                    <a:pt x="26466" y="15836"/>
                  </a:lnTo>
                  <a:lnTo>
                    <a:pt x="26504" y="15468"/>
                  </a:lnTo>
                  <a:lnTo>
                    <a:pt x="26250" y="15392"/>
                  </a:lnTo>
                  <a:lnTo>
                    <a:pt x="26123" y="14706"/>
                  </a:lnTo>
                  <a:lnTo>
                    <a:pt x="25755" y="14681"/>
                  </a:lnTo>
                  <a:lnTo>
                    <a:pt x="25387" y="14414"/>
                  </a:lnTo>
                  <a:lnTo>
                    <a:pt x="24955" y="14097"/>
                  </a:lnTo>
                  <a:lnTo>
                    <a:pt x="24066" y="13576"/>
                  </a:lnTo>
                  <a:lnTo>
                    <a:pt x="23075" y="13982"/>
                  </a:lnTo>
                  <a:lnTo>
                    <a:pt x="22580" y="14414"/>
                  </a:lnTo>
                  <a:lnTo>
                    <a:pt x="20447" y="14097"/>
                  </a:lnTo>
                  <a:lnTo>
                    <a:pt x="21691" y="14897"/>
                  </a:lnTo>
                  <a:lnTo>
                    <a:pt x="22174" y="15544"/>
                  </a:lnTo>
                  <a:lnTo>
                    <a:pt x="23279" y="16002"/>
                  </a:lnTo>
                  <a:lnTo>
                    <a:pt x="24015" y="16344"/>
                  </a:lnTo>
                  <a:lnTo>
                    <a:pt x="23393" y="18021"/>
                  </a:lnTo>
                  <a:lnTo>
                    <a:pt x="23329" y="18478"/>
                  </a:lnTo>
                  <a:lnTo>
                    <a:pt x="25679" y="20332"/>
                  </a:lnTo>
                  <a:lnTo>
                    <a:pt x="27457" y="21120"/>
                  </a:lnTo>
                  <a:lnTo>
                    <a:pt x="27825" y="21717"/>
                  </a:lnTo>
                  <a:lnTo>
                    <a:pt x="28879" y="22072"/>
                  </a:lnTo>
                  <a:lnTo>
                    <a:pt x="29908" y="21882"/>
                  </a:lnTo>
                  <a:lnTo>
                    <a:pt x="29857" y="21399"/>
                  </a:lnTo>
                  <a:lnTo>
                    <a:pt x="28981" y="21297"/>
                  </a:lnTo>
                  <a:lnTo>
                    <a:pt x="28727" y="20764"/>
                  </a:lnTo>
                  <a:lnTo>
                    <a:pt x="29921" y="20802"/>
                  </a:lnTo>
                  <a:lnTo>
                    <a:pt x="32346" y="23444"/>
                  </a:lnTo>
                  <a:lnTo>
                    <a:pt x="33921" y="22491"/>
                  </a:lnTo>
                  <a:lnTo>
                    <a:pt x="33667" y="21882"/>
                  </a:lnTo>
                  <a:lnTo>
                    <a:pt x="33591" y="21704"/>
                  </a:lnTo>
                  <a:lnTo>
                    <a:pt x="34632" y="22466"/>
                  </a:lnTo>
                  <a:lnTo>
                    <a:pt x="35420" y="22885"/>
                  </a:lnTo>
                  <a:lnTo>
                    <a:pt x="36499" y="27076"/>
                  </a:lnTo>
                  <a:lnTo>
                    <a:pt x="37236" y="28549"/>
                  </a:lnTo>
                  <a:lnTo>
                    <a:pt x="36969" y="28155"/>
                  </a:lnTo>
                  <a:lnTo>
                    <a:pt x="36741" y="27635"/>
                  </a:lnTo>
                  <a:lnTo>
                    <a:pt x="36245" y="27774"/>
                  </a:lnTo>
                  <a:lnTo>
                    <a:pt x="35991" y="32080"/>
                  </a:lnTo>
                  <a:lnTo>
                    <a:pt x="38811" y="35344"/>
                  </a:lnTo>
                  <a:lnTo>
                    <a:pt x="41554" y="37884"/>
                  </a:lnTo>
                  <a:lnTo>
                    <a:pt x="43027" y="39014"/>
                  </a:lnTo>
                  <a:lnTo>
                    <a:pt x="41859" y="39027"/>
                  </a:lnTo>
                  <a:lnTo>
                    <a:pt x="44170" y="40881"/>
                  </a:lnTo>
                  <a:lnTo>
                    <a:pt x="45110" y="40601"/>
                  </a:lnTo>
                  <a:lnTo>
                    <a:pt x="46177" y="40373"/>
                  </a:lnTo>
                  <a:lnTo>
                    <a:pt x="46990" y="39382"/>
                  </a:lnTo>
                  <a:lnTo>
                    <a:pt x="47967" y="38938"/>
                  </a:lnTo>
                  <a:lnTo>
                    <a:pt x="48374" y="37998"/>
                  </a:lnTo>
                  <a:lnTo>
                    <a:pt x="49212" y="38138"/>
                  </a:lnTo>
                  <a:lnTo>
                    <a:pt x="50774" y="37795"/>
                  </a:lnTo>
                  <a:lnTo>
                    <a:pt x="51943" y="37426"/>
                  </a:lnTo>
                  <a:lnTo>
                    <a:pt x="54165" y="37617"/>
                  </a:lnTo>
                  <a:lnTo>
                    <a:pt x="55499" y="36918"/>
                  </a:lnTo>
                  <a:lnTo>
                    <a:pt x="52412" y="36957"/>
                  </a:lnTo>
                  <a:lnTo>
                    <a:pt x="54127" y="36753"/>
                  </a:lnTo>
                  <a:lnTo>
                    <a:pt x="50660" y="35293"/>
                  </a:lnTo>
                  <a:lnTo>
                    <a:pt x="50012" y="34696"/>
                  </a:lnTo>
                  <a:lnTo>
                    <a:pt x="48361" y="33896"/>
                  </a:lnTo>
                  <a:lnTo>
                    <a:pt x="47574" y="34899"/>
                  </a:lnTo>
                  <a:lnTo>
                    <a:pt x="47574" y="37846"/>
                  </a:lnTo>
                  <a:lnTo>
                    <a:pt x="44856" y="39331"/>
                  </a:lnTo>
                  <a:lnTo>
                    <a:pt x="43751" y="39027"/>
                  </a:lnTo>
                  <a:lnTo>
                    <a:pt x="45402" y="37985"/>
                  </a:lnTo>
                  <a:lnTo>
                    <a:pt x="47307" y="37795"/>
                  </a:lnTo>
                  <a:lnTo>
                    <a:pt x="47574" y="37846"/>
                  </a:lnTo>
                  <a:lnTo>
                    <a:pt x="47574" y="34899"/>
                  </a:lnTo>
                  <a:lnTo>
                    <a:pt x="46418" y="36347"/>
                  </a:lnTo>
                  <a:lnTo>
                    <a:pt x="43853" y="33693"/>
                  </a:lnTo>
                  <a:lnTo>
                    <a:pt x="47040" y="31661"/>
                  </a:lnTo>
                  <a:lnTo>
                    <a:pt x="48209" y="31915"/>
                  </a:lnTo>
                  <a:lnTo>
                    <a:pt x="47536" y="31343"/>
                  </a:lnTo>
                  <a:lnTo>
                    <a:pt x="48196" y="30924"/>
                  </a:lnTo>
                  <a:lnTo>
                    <a:pt x="47434" y="31267"/>
                  </a:lnTo>
                  <a:lnTo>
                    <a:pt x="46697" y="30645"/>
                  </a:lnTo>
                  <a:lnTo>
                    <a:pt x="46697" y="31584"/>
                  </a:lnTo>
                  <a:lnTo>
                    <a:pt x="42989" y="33235"/>
                  </a:lnTo>
                  <a:lnTo>
                    <a:pt x="41059" y="33058"/>
                  </a:lnTo>
                  <a:lnTo>
                    <a:pt x="39852" y="31242"/>
                  </a:lnTo>
                  <a:lnTo>
                    <a:pt x="41186" y="31242"/>
                  </a:lnTo>
                  <a:lnTo>
                    <a:pt x="41922" y="31838"/>
                  </a:lnTo>
                  <a:lnTo>
                    <a:pt x="42100" y="32080"/>
                  </a:lnTo>
                  <a:lnTo>
                    <a:pt x="41859" y="31915"/>
                  </a:lnTo>
                  <a:lnTo>
                    <a:pt x="41211" y="31737"/>
                  </a:lnTo>
                  <a:lnTo>
                    <a:pt x="42265" y="32778"/>
                  </a:lnTo>
                  <a:lnTo>
                    <a:pt x="42557" y="32880"/>
                  </a:lnTo>
                  <a:lnTo>
                    <a:pt x="44183" y="32461"/>
                  </a:lnTo>
                  <a:lnTo>
                    <a:pt x="43357" y="32372"/>
                  </a:lnTo>
                  <a:lnTo>
                    <a:pt x="44843" y="31648"/>
                  </a:lnTo>
                  <a:lnTo>
                    <a:pt x="44716" y="31762"/>
                  </a:lnTo>
                  <a:lnTo>
                    <a:pt x="45453" y="31584"/>
                  </a:lnTo>
                  <a:lnTo>
                    <a:pt x="44881" y="31584"/>
                  </a:lnTo>
                  <a:lnTo>
                    <a:pt x="45021" y="31470"/>
                  </a:lnTo>
                  <a:lnTo>
                    <a:pt x="45478" y="31521"/>
                  </a:lnTo>
                  <a:lnTo>
                    <a:pt x="45326" y="31280"/>
                  </a:lnTo>
                  <a:lnTo>
                    <a:pt x="43281" y="31254"/>
                  </a:lnTo>
                  <a:lnTo>
                    <a:pt x="40741" y="30518"/>
                  </a:lnTo>
                  <a:lnTo>
                    <a:pt x="40589" y="30467"/>
                  </a:lnTo>
                  <a:lnTo>
                    <a:pt x="42862" y="30721"/>
                  </a:lnTo>
                  <a:lnTo>
                    <a:pt x="45326" y="31280"/>
                  </a:lnTo>
                  <a:lnTo>
                    <a:pt x="46697" y="31584"/>
                  </a:lnTo>
                  <a:lnTo>
                    <a:pt x="46697" y="30645"/>
                  </a:lnTo>
                  <a:lnTo>
                    <a:pt x="43802" y="28155"/>
                  </a:lnTo>
                  <a:lnTo>
                    <a:pt x="48387" y="29552"/>
                  </a:lnTo>
                  <a:lnTo>
                    <a:pt x="49174" y="29616"/>
                  </a:lnTo>
                  <a:lnTo>
                    <a:pt x="50050" y="29464"/>
                  </a:lnTo>
                  <a:lnTo>
                    <a:pt x="50685" y="28994"/>
                  </a:lnTo>
                  <a:lnTo>
                    <a:pt x="51714" y="28943"/>
                  </a:lnTo>
                  <a:lnTo>
                    <a:pt x="52832" y="29362"/>
                  </a:lnTo>
                  <a:lnTo>
                    <a:pt x="53860" y="29438"/>
                  </a:lnTo>
                  <a:lnTo>
                    <a:pt x="56324" y="29730"/>
                  </a:lnTo>
                  <a:lnTo>
                    <a:pt x="59397" y="29019"/>
                  </a:lnTo>
                  <a:lnTo>
                    <a:pt x="60490" y="27266"/>
                  </a:lnTo>
                  <a:close/>
                </a:path>
              </a:pathLst>
            </a:custGeom>
            <a:solidFill>
              <a:srgbClr val="E6E7E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7" name="object 2107"/>
            <p:cNvSpPr/>
            <p:nvPr/>
          </p:nvSpPr>
          <p:spPr>
            <a:xfrm>
              <a:off x="6530873" y="3207130"/>
              <a:ext cx="64135" cy="66040"/>
            </a:xfrm>
            <a:custGeom>
              <a:avLst/>
              <a:gdLst/>
              <a:ahLst/>
              <a:cxnLst/>
              <a:rect l="l" t="t" r="r" b="b"/>
              <a:pathLst>
                <a:path w="64134" h="66039">
                  <a:moveTo>
                    <a:pt x="850" y="6451"/>
                  </a:moveTo>
                  <a:lnTo>
                    <a:pt x="520" y="6350"/>
                  </a:lnTo>
                  <a:lnTo>
                    <a:pt x="190" y="6464"/>
                  </a:lnTo>
                  <a:lnTo>
                    <a:pt x="0" y="6756"/>
                  </a:lnTo>
                  <a:lnTo>
                    <a:pt x="317" y="6769"/>
                  </a:lnTo>
                  <a:lnTo>
                    <a:pt x="622" y="6731"/>
                  </a:lnTo>
                  <a:lnTo>
                    <a:pt x="850" y="6451"/>
                  </a:lnTo>
                  <a:close/>
                </a:path>
                <a:path w="64134" h="66039">
                  <a:moveTo>
                    <a:pt x="8966" y="32435"/>
                  </a:moveTo>
                  <a:lnTo>
                    <a:pt x="8623" y="32486"/>
                  </a:lnTo>
                  <a:lnTo>
                    <a:pt x="8839" y="32740"/>
                  </a:lnTo>
                  <a:lnTo>
                    <a:pt x="8890" y="33502"/>
                  </a:lnTo>
                  <a:lnTo>
                    <a:pt x="8966" y="32435"/>
                  </a:lnTo>
                  <a:close/>
                </a:path>
                <a:path w="64134" h="66039">
                  <a:moveTo>
                    <a:pt x="9423" y="33667"/>
                  </a:moveTo>
                  <a:lnTo>
                    <a:pt x="9169" y="33477"/>
                  </a:lnTo>
                  <a:lnTo>
                    <a:pt x="9245" y="33743"/>
                  </a:lnTo>
                  <a:lnTo>
                    <a:pt x="9423" y="33667"/>
                  </a:lnTo>
                  <a:close/>
                </a:path>
                <a:path w="64134" h="66039">
                  <a:moveTo>
                    <a:pt x="12039" y="7747"/>
                  </a:moveTo>
                  <a:lnTo>
                    <a:pt x="11823" y="7467"/>
                  </a:lnTo>
                  <a:lnTo>
                    <a:pt x="11252" y="7467"/>
                  </a:lnTo>
                  <a:lnTo>
                    <a:pt x="11176" y="7048"/>
                  </a:lnTo>
                  <a:lnTo>
                    <a:pt x="11036" y="6921"/>
                  </a:lnTo>
                  <a:lnTo>
                    <a:pt x="10287" y="6705"/>
                  </a:lnTo>
                  <a:lnTo>
                    <a:pt x="10655" y="7010"/>
                  </a:lnTo>
                  <a:lnTo>
                    <a:pt x="9893" y="7213"/>
                  </a:lnTo>
                  <a:lnTo>
                    <a:pt x="11379" y="8877"/>
                  </a:lnTo>
                  <a:lnTo>
                    <a:pt x="11760" y="8851"/>
                  </a:lnTo>
                  <a:lnTo>
                    <a:pt x="11963" y="8661"/>
                  </a:lnTo>
                  <a:lnTo>
                    <a:pt x="11569" y="8153"/>
                  </a:lnTo>
                  <a:lnTo>
                    <a:pt x="11518" y="7975"/>
                  </a:lnTo>
                  <a:lnTo>
                    <a:pt x="11874" y="8051"/>
                  </a:lnTo>
                  <a:lnTo>
                    <a:pt x="11887" y="7835"/>
                  </a:lnTo>
                  <a:lnTo>
                    <a:pt x="12039" y="7747"/>
                  </a:lnTo>
                  <a:close/>
                </a:path>
                <a:path w="64134" h="66039">
                  <a:moveTo>
                    <a:pt x="15417" y="14478"/>
                  </a:moveTo>
                  <a:lnTo>
                    <a:pt x="14947" y="14465"/>
                  </a:lnTo>
                  <a:lnTo>
                    <a:pt x="14757" y="14312"/>
                  </a:lnTo>
                  <a:lnTo>
                    <a:pt x="14376" y="14846"/>
                  </a:lnTo>
                  <a:lnTo>
                    <a:pt x="14528" y="14401"/>
                  </a:lnTo>
                  <a:lnTo>
                    <a:pt x="14528" y="13728"/>
                  </a:lnTo>
                  <a:lnTo>
                    <a:pt x="14020" y="15049"/>
                  </a:lnTo>
                  <a:lnTo>
                    <a:pt x="14490" y="14947"/>
                  </a:lnTo>
                  <a:lnTo>
                    <a:pt x="14541" y="14795"/>
                  </a:lnTo>
                  <a:lnTo>
                    <a:pt x="15417" y="14478"/>
                  </a:lnTo>
                  <a:close/>
                </a:path>
                <a:path w="64134" h="66039">
                  <a:moveTo>
                    <a:pt x="15963" y="8775"/>
                  </a:moveTo>
                  <a:lnTo>
                    <a:pt x="13690" y="9347"/>
                  </a:lnTo>
                  <a:lnTo>
                    <a:pt x="14922" y="9601"/>
                  </a:lnTo>
                  <a:lnTo>
                    <a:pt x="15557" y="9309"/>
                  </a:lnTo>
                  <a:lnTo>
                    <a:pt x="15963" y="8775"/>
                  </a:lnTo>
                  <a:close/>
                </a:path>
                <a:path w="64134" h="66039">
                  <a:moveTo>
                    <a:pt x="17741" y="4178"/>
                  </a:moveTo>
                  <a:lnTo>
                    <a:pt x="17614" y="4318"/>
                  </a:lnTo>
                  <a:lnTo>
                    <a:pt x="17576" y="4711"/>
                  </a:lnTo>
                  <a:lnTo>
                    <a:pt x="17272" y="4343"/>
                  </a:lnTo>
                  <a:lnTo>
                    <a:pt x="17183" y="4127"/>
                  </a:lnTo>
                  <a:lnTo>
                    <a:pt x="16421" y="3708"/>
                  </a:lnTo>
                  <a:lnTo>
                    <a:pt x="15468" y="3530"/>
                  </a:lnTo>
                  <a:lnTo>
                    <a:pt x="14795" y="2374"/>
                  </a:lnTo>
                  <a:lnTo>
                    <a:pt x="13703" y="1524"/>
                  </a:lnTo>
                  <a:lnTo>
                    <a:pt x="13296" y="1028"/>
                  </a:lnTo>
                  <a:lnTo>
                    <a:pt x="9753" y="1663"/>
                  </a:lnTo>
                  <a:lnTo>
                    <a:pt x="10261" y="495"/>
                  </a:lnTo>
                  <a:lnTo>
                    <a:pt x="9918" y="520"/>
                  </a:lnTo>
                  <a:lnTo>
                    <a:pt x="10121" y="457"/>
                  </a:lnTo>
                  <a:lnTo>
                    <a:pt x="10147" y="292"/>
                  </a:lnTo>
                  <a:lnTo>
                    <a:pt x="9893" y="431"/>
                  </a:lnTo>
                  <a:lnTo>
                    <a:pt x="9715" y="101"/>
                  </a:lnTo>
                  <a:lnTo>
                    <a:pt x="9207" y="38"/>
                  </a:lnTo>
                  <a:lnTo>
                    <a:pt x="7962" y="88"/>
                  </a:lnTo>
                  <a:lnTo>
                    <a:pt x="8013" y="520"/>
                  </a:lnTo>
                  <a:lnTo>
                    <a:pt x="8382" y="381"/>
                  </a:lnTo>
                  <a:lnTo>
                    <a:pt x="9194" y="304"/>
                  </a:lnTo>
                  <a:lnTo>
                    <a:pt x="9220" y="685"/>
                  </a:lnTo>
                  <a:lnTo>
                    <a:pt x="8902" y="685"/>
                  </a:lnTo>
                  <a:lnTo>
                    <a:pt x="8420" y="939"/>
                  </a:lnTo>
                  <a:lnTo>
                    <a:pt x="8191" y="939"/>
                  </a:lnTo>
                  <a:lnTo>
                    <a:pt x="8940" y="469"/>
                  </a:lnTo>
                  <a:lnTo>
                    <a:pt x="7162" y="736"/>
                  </a:lnTo>
                  <a:lnTo>
                    <a:pt x="7594" y="1117"/>
                  </a:lnTo>
                  <a:lnTo>
                    <a:pt x="7518" y="1600"/>
                  </a:lnTo>
                  <a:lnTo>
                    <a:pt x="6921" y="1587"/>
                  </a:lnTo>
                  <a:lnTo>
                    <a:pt x="6540" y="1752"/>
                  </a:lnTo>
                  <a:lnTo>
                    <a:pt x="6413" y="1968"/>
                  </a:lnTo>
                  <a:lnTo>
                    <a:pt x="5295" y="2641"/>
                  </a:lnTo>
                  <a:lnTo>
                    <a:pt x="5740" y="2590"/>
                  </a:lnTo>
                  <a:lnTo>
                    <a:pt x="5499" y="2692"/>
                  </a:lnTo>
                  <a:lnTo>
                    <a:pt x="5549" y="3556"/>
                  </a:lnTo>
                  <a:lnTo>
                    <a:pt x="5359" y="3657"/>
                  </a:lnTo>
                  <a:lnTo>
                    <a:pt x="5575" y="4076"/>
                  </a:lnTo>
                  <a:lnTo>
                    <a:pt x="6045" y="5207"/>
                  </a:lnTo>
                  <a:lnTo>
                    <a:pt x="6642" y="5854"/>
                  </a:lnTo>
                  <a:lnTo>
                    <a:pt x="6997" y="5816"/>
                  </a:lnTo>
                  <a:lnTo>
                    <a:pt x="7315" y="6324"/>
                  </a:lnTo>
                  <a:lnTo>
                    <a:pt x="7607" y="6527"/>
                  </a:lnTo>
                  <a:lnTo>
                    <a:pt x="7861" y="6400"/>
                  </a:lnTo>
                  <a:lnTo>
                    <a:pt x="8026" y="7061"/>
                  </a:lnTo>
                  <a:lnTo>
                    <a:pt x="8115" y="6743"/>
                  </a:lnTo>
                  <a:lnTo>
                    <a:pt x="8305" y="7112"/>
                  </a:lnTo>
                  <a:lnTo>
                    <a:pt x="8648" y="6908"/>
                  </a:lnTo>
                  <a:lnTo>
                    <a:pt x="8864" y="6819"/>
                  </a:lnTo>
                  <a:lnTo>
                    <a:pt x="8534" y="6591"/>
                  </a:lnTo>
                  <a:lnTo>
                    <a:pt x="9067" y="6553"/>
                  </a:lnTo>
                  <a:lnTo>
                    <a:pt x="9105" y="6413"/>
                  </a:lnTo>
                  <a:lnTo>
                    <a:pt x="9232" y="6438"/>
                  </a:lnTo>
                  <a:lnTo>
                    <a:pt x="9423" y="6388"/>
                  </a:lnTo>
                  <a:lnTo>
                    <a:pt x="9271" y="6515"/>
                  </a:lnTo>
                  <a:lnTo>
                    <a:pt x="9537" y="6489"/>
                  </a:lnTo>
                  <a:lnTo>
                    <a:pt x="9486" y="6299"/>
                  </a:lnTo>
                  <a:lnTo>
                    <a:pt x="10147" y="6248"/>
                  </a:lnTo>
                  <a:lnTo>
                    <a:pt x="10045" y="6045"/>
                  </a:lnTo>
                  <a:lnTo>
                    <a:pt x="9766" y="6045"/>
                  </a:lnTo>
                  <a:lnTo>
                    <a:pt x="10071" y="5969"/>
                  </a:lnTo>
                  <a:lnTo>
                    <a:pt x="10477" y="5549"/>
                  </a:lnTo>
                  <a:lnTo>
                    <a:pt x="12407" y="6477"/>
                  </a:lnTo>
                  <a:lnTo>
                    <a:pt x="12992" y="6705"/>
                  </a:lnTo>
                  <a:lnTo>
                    <a:pt x="13601" y="6527"/>
                  </a:lnTo>
                  <a:lnTo>
                    <a:pt x="14579" y="6324"/>
                  </a:lnTo>
                  <a:lnTo>
                    <a:pt x="15240" y="6705"/>
                  </a:lnTo>
                  <a:lnTo>
                    <a:pt x="15582" y="6934"/>
                  </a:lnTo>
                  <a:lnTo>
                    <a:pt x="16573" y="7454"/>
                  </a:lnTo>
                  <a:lnTo>
                    <a:pt x="16954" y="7429"/>
                  </a:lnTo>
                  <a:lnTo>
                    <a:pt x="16840" y="7239"/>
                  </a:lnTo>
                  <a:lnTo>
                    <a:pt x="16344" y="7188"/>
                  </a:lnTo>
                  <a:lnTo>
                    <a:pt x="16941" y="7112"/>
                  </a:lnTo>
                  <a:lnTo>
                    <a:pt x="16929" y="6540"/>
                  </a:lnTo>
                  <a:lnTo>
                    <a:pt x="17119" y="6743"/>
                  </a:lnTo>
                  <a:lnTo>
                    <a:pt x="17551" y="8191"/>
                  </a:lnTo>
                  <a:lnTo>
                    <a:pt x="17741" y="4178"/>
                  </a:lnTo>
                  <a:close/>
                </a:path>
                <a:path w="64134" h="66039">
                  <a:moveTo>
                    <a:pt x="18237" y="47231"/>
                  </a:moveTo>
                  <a:lnTo>
                    <a:pt x="18224" y="47028"/>
                  </a:lnTo>
                  <a:lnTo>
                    <a:pt x="17995" y="47180"/>
                  </a:lnTo>
                  <a:lnTo>
                    <a:pt x="18237" y="47231"/>
                  </a:lnTo>
                  <a:close/>
                </a:path>
                <a:path w="64134" h="66039">
                  <a:moveTo>
                    <a:pt x="18427" y="45923"/>
                  </a:moveTo>
                  <a:lnTo>
                    <a:pt x="18135" y="45821"/>
                  </a:lnTo>
                  <a:lnTo>
                    <a:pt x="18300" y="46202"/>
                  </a:lnTo>
                  <a:lnTo>
                    <a:pt x="18415" y="46037"/>
                  </a:lnTo>
                  <a:close/>
                </a:path>
                <a:path w="64134" h="66039">
                  <a:moveTo>
                    <a:pt x="18440" y="46926"/>
                  </a:moveTo>
                  <a:lnTo>
                    <a:pt x="18313" y="47180"/>
                  </a:lnTo>
                  <a:lnTo>
                    <a:pt x="18440" y="46926"/>
                  </a:lnTo>
                  <a:close/>
                </a:path>
                <a:path w="64134" h="66039">
                  <a:moveTo>
                    <a:pt x="18719" y="47459"/>
                  </a:moveTo>
                  <a:lnTo>
                    <a:pt x="18364" y="47205"/>
                  </a:lnTo>
                  <a:lnTo>
                    <a:pt x="18364" y="47345"/>
                  </a:lnTo>
                  <a:lnTo>
                    <a:pt x="18719" y="47459"/>
                  </a:lnTo>
                  <a:close/>
                </a:path>
                <a:path w="64134" h="66039">
                  <a:moveTo>
                    <a:pt x="22644" y="34937"/>
                  </a:moveTo>
                  <a:lnTo>
                    <a:pt x="21805" y="34747"/>
                  </a:lnTo>
                  <a:lnTo>
                    <a:pt x="21666" y="34518"/>
                  </a:lnTo>
                  <a:lnTo>
                    <a:pt x="21463" y="34404"/>
                  </a:lnTo>
                  <a:lnTo>
                    <a:pt x="22288" y="34594"/>
                  </a:lnTo>
                  <a:lnTo>
                    <a:pt x="22377" y="34366"/>
                  </a:lnTo>
                  <a:lnTo>
                    <a:pt x="21767" y="34251"/>
                  </a:lnTo>
                  <a:lnTo>
                    <a:pt x="21577" y="34175"/>
                  </a:lnTo>
                  <a:lnTo>
                    <a:pt x="21437" y="34391"/>
                  </a:lnTo>
                  <a:lnTo>
                    <a:pt x="20510" y="33807"/>
                  </a:lnTo>
                  <a:lnTo>
                    <a:pt x="20332" y="34175"/>
                  </a:lnTo>
                  <a:lnTo>
                    <a:pt x="20027" y="34290"/>
                  </a:lnTo>
                  <a:lnTo>
                    <a:pt x="21120" y="35775"/>
                  </a:lnTo>
                  <a:lnTo>
                    <a:pt x="21894" y="35864"/>
                  </a:lnTo>
                  <a:lnTo>
                    <a:pt x="22237" y="35877"/>
                  </a:lnTo>
                  <a:lnTo>
                    <a:pt x="21983" y="35483"/>
                  </a:lnTo>
                  <a:lnTo>
                    <a:pt x="21831" y="35471"/>
                  </a:lnTo>
                  <a:lnTo>
                    <a:pt x="22326" y="35153"/>
                  </a:lnTo>
                  <a:lnTo>
                    <a:pt x="22644" y="34937"/>
                  </a:lnTo>
                  <a:close/>
                </a:path>
                <a:path w="64134" h="66039">
                  <a:moveTo>
                    <a:pt x="25298" y="41211"/>
                  </a:moveTo>
                  <a:lnTo>
                    <a:pt x="25069" y="41363"/>
                  </a:lnTo>
                  <a:lnTo>
                    <a:pt x="25285" y="41579"/>
                  </a:lnTo>
                  <a:lnTo>
                    <a:pt x="25298" y="41211"/>
                  </a:lnTo>
                  <a:close/>
                </a:path>
                <a:path w="64134" h="66039">
                  <a:moveTo>
                    <a:pt x="33299" y="28575"/>
                  </a:moveTo>
                  <a:lnTo>
                    <a:pt x="32372" y="28333"/>
                  </a:lnTo>
                  <a:lnTo>
                    <a:pt x="32296" y="28549"/>
                  </a:lnTo>
                  <a:lnTo>
                    <a:pt x="32270" y="28702"/>
                  </a:lnTo>
                  <a:lnTo>
                    <a:pt x="32486" y="28752"/>
                  </a:lnTo>
                  <a:lnTo>
                    <a:pt x="32715" y="28765"/>
                  </a:lnTo>
                  <a:lnTo>
                    <a:pt x="33299" y="28575"/>
                  </a:lnTo>
                  <a:close/>
                </a:path>
                <a:path w="64134" h="66039">
                  <a:moveTo>
                    <a:pt x="36715" y="48564"/>
                  </a:moveTo>
                  <a:lnTo>
                    <a:pt x="36220" y="47752"/>
                  </a:lnTo>
                  <a:lnTo>
                    <a:pt x="36004" y="47307"/>
                  </a:lnTo>
                  <a:lnTo>
                    <a:pt x="35255" y="47117"/>
                  </a:lnTo>
                  <a:lnTo>
                    <a:pt x="34709" y="47078"/>
                  </a:lnTo>
                  <a:lnTo>
                    <a:pt x="34620" y="47866"/>
                  </a:lnTo>
                  <a:lnTo>
                    <a:pt x="36715" y="48564"/>
                  </a:lnTo>
                  <a:close/>
                </a:path>
                <a:path w="64134" h="66039">
                  <a:moveTo>
                    <a:pt x="36842" y="20256"/>
                  </a:moveTo>
                  <a:lnTo>
                    <a:pt x="35026" y="20599"/>
                  </a:lnTo>
                  <a:lnTo>
                    <a:pt x="33667" y="20688"/>
                  </a:lnTo>
                  <a:lnTo>
                    <a:pt x="33464" y="20688"/>
                  </a:lnTo>
                  <a:lnTo>
                    <a:pt x="33197" y="20535"/>
                  </a:lnTo>
                  <a:lnTo>
                    <a:pt x="31953" y="19799"/>
                  </a:lnTo>
                  <a:lnTo>
                    <a:pt x="29552" y="19786"/>
                  </a:lnTo>
                  <a:lnTo>
                    <a:pt x="29552" y="21793"/>
                  </a:lnTo>
                  <a:lnTo>
                    <a:pt x="29552" y="22009"/>
                  </a:lnTo>
                  <a:lnTo>
                    <a:pt x="29425" y="21818"/>
                  </a:lnTo>
                  <a:lnTo>
                    <a:pt x="28524" y="20675"/>
                  </a:lnTo>
                  <a:lnTo>
                    <a:pt x="28829" y="20535"/>
                  </a:lnTo>
                  <a:lnTo>
                    <a:pt x="29552" y="21793"/>
                  </a:lnTo>
                  <a:lnTo>
                    <a:pt x="29552" y="19786"/>
                  </a:lnTo>
                  <a:lnTo>
                    <a:pt x="28651" y="19773"/>
                  </a:lnTo>
                  <a:lnTo>
                    <a:pt x="27139" y="18148"/>
                  </a:lnTo>
                  <a:lnTo>
                    <a:pt x="24676" y="16395"/>
                  </a:lnTo>
                  <a:lnTo>
                    <a:pt x="27762" y="22199"/>
                  </a:lnTo>
                  <a:lnTo>
                    <a:pt x="28270" y="22479"/>
                  </a:lnTo>
                  <a:lnTo>
                    <a:pt x="28270" y="22644"/>
                  </a:lnTo>
                  <a:lnTo>
                    <a:pt x="29400" y="23622"/>
                  </a:lnTo>
                  <a:lnTo>
                    <a:pt x="29425" y="23075"/>
                  </a:lnTo>
                  <a:lnTo>
                    <a:pt x="29222" y="22999"/>
                  </a:lnTo>
                  <a:lnTo>
                    <a:pt x="29070" y="22821"/>
                  </a:lnTo>
                  <a:lnTo>
                    <a:pt x="28892" y="22771"/>
                  </a:lnTo>
                  <a:lnTo>
                    <a:pt x="28943" y="21818"/>
                  </a:lnTo>
                  <a:lnTo>
                    <a:pt x="29197" y="22326"/>
                  </a:lnTo>
                  <a:lnTo>
                    <a:pt x="29565" y="22212"/>
                  </a:lnTo>
                  <a:lnTo>
                    <a:pt x="29667" y="23774"/>
                  </a:lnTo>
                  <a:lnTo>
                    <a:pt x="31381" y="24257"/>
                  </a:lnTo>
                  <a:lnTo>
                    <a:pt x="32346" y="25984"/>
                  </a:lnTo>
                  <a:lnTo>
                    <a:pt x="34353" y="25171"/>
                  </a:lnTo>
                  <a:lnTo>
                    <a:pt x="35737" y="25742"/>
                  </a:lnTo>
                  <a:lnTo>
                    <a:pt x="35826" y="25171"/>
                  </a:lnTo>
                  <a:lnTo>
                    <a:pt x="35890" y="24739"/>
                  </a:lnTo>
                  <a:lnTo>
                    <a:pt x="36055" y="25565"/>
                  </a:lnTo>
                  <a:lnTo>
                    <a:pt x="36309" y="25171"/>
                  </a:lnTo>
                  <a:lnTo>
                    <a:pt x="36423" y="24739"/>
                  </a:lnTo>
                  <a:lnTo>
                    <a:pt x="36563" y="23431"/>
                  </a:lnTo>
                  <a:lnTo>
                    <a:pt x="35890" y="22174"/>
                  </a:lnTo>
                  <a:lnTo>
                    <a:pt x="34569" y="21259"/>
                  </a:lnTo>
                  <a:lnTo>
                    <a:pt x="34950" y="21120"/>
                  </a:lnTo>
                  <a:lnTo>
                    <a:pt x="35623" y="21793"/>
                  </a:lnTo>
                  <a:lnTo>
                    <a:pt x="36131" y="21691"/>
                  </a:lnTo>
                  <a:lnTo>
                    <a:pt x="36258" y="22834"/>
                  </a:lnTo>
                  <a:lnTo>
                    <a:pt x="36525" y="22580"/>
                  </a:lnTo>
                  <a:lnTo>
                    <a:pt x="36639" y="22174"/>
                  </a:lnTo>
                  <a:lnTo>
                    <a:pt x="36690" y="21691"/>
                  </a:lnTo>
                  <a:lnTo>
                    <a:pt x="36753" y="21120"/>
                  </a:lnTo>
                  <a:lnTo>
                    <a:pt x="36791" y="20688"/>
                  </a:lnTo>
                  <a:lnTo>
                    <a:pt x="36842" y="20256"/>
                  </a:lnTo>
                  <a:close/>
                </a:path>
                <a:path w="64134" h="66039">
                  <a:moveTo>
                    <a:pt x="40703" y="63715"/>
                  </a:moveTo>
                  <a:lnTo>
                    <a:pt x="39001" y="63309"/>
                  </a:lnTo>
                  <a:lnTo>
                    <a:pt x="38569" y="63817"/>
                  </a:lnTo>
                  <a:lnTo>
                    <a:pt x="37973" y="63931"/>
                  </a:lnTo>
                  <a:lnTo>
                    <a:pt x="38735" y="63601"/>
                  </a:lnTo>
                  <a:lnTo>
                    <a:pt x="38481" y="62928"/>
                  </a:lnTo>
                  <a:lnTo>
                    <a:pt x="37960" y="61683"/>
                  </a:lnTo>
                  <a:lnTo>
                    <a:pt x="31521" y="59309"/>
                  </a:lnTo>
                  <a:lnTo>
                    <a:pt x="32905" y="58712"/>
                  </a:lnTo>
                  <a:lnTo>
                    <a:pt x="32029" y="57772"/>
                  </a:lnTo>
                  <a:lnTo>
                    <a:pt x="32016" y="59067"/>
                  </a:lnTo>
                  <a:lnTo>
                    <a:pt x="31800" y="57492"/>
                  </a:lnTo>
                  <a:lnTo>
                    <a:pt x="30238" y="56921"/>
                  </a:lnTo>
                  <a:lnTo>
                    <a:pt x="30873" y="56299"/>
                  </a:lnTo>
                  <a:lnTo>
                    <a:pt x="30060" y="55372"/>
                  </a:lnTo>
                  <a:lnTo>
                    <a:pt x="29032" y="54368"/>
                  </a:lnTo>
                  <a:lnTo>
                    <a:pt x="27254" y="53327"/>
                  </a:lnTo>
                  <a:lnTo>
                    <a:pt x="26593" y="51714"/>
                  </a:lnTo>
                  <a:lnTo>
                    <a:pt x="24980" y="50406"/>
                  </a:lnTo>
                  <a:lnTo>
                    <a:pt x="24511" y="49403"/>
                  </a:lnTo>
                  <a:lnTo>
                    <a:pt x="24091" y="48844"/>
                  </a:lnTo>
                  <a:lnTo>
                    <a:pt x="21704" y="46850"/>
                  </a:lnTo>
                  <a:lnTo>
                    <a:pt x="22186" y="46990"/>
                  </a:lnTo>
                  <a:lnTo>
                    <a:pt x="22034" y="46812"/>
                  </a:lnTo>
                  <a:lnTo>
                    <a:pt x="21907" y="46507"/>
                  </a:lnTo>
                  <a:lnTo>
                    <a:pt x="22072" y="46278"/>
                  </a:lnTo>
                  <a:lnTo>
                    <a:pt x="22034" y="46812"/>
                  </a:lnTo>
                  <a:lnTo>
                    <a:pt x="22225" y="46596"/>
                  </a:lnTo>
                  <a:lnTo>
                    <a:pt x="22237" y="46278"/>
                  </a:lnTo>
                  <a:lnTo>
                    <a:pt x="22225" y="45694"/>
                  </a:lnTo>
                  <a:lnTo>
                    <a:pt x="22212" y="44970"/>
                  </a:lnTo>
                  <a:lnTo>
                    <a:pt x="24523" y="47815"/>
                  </a:lnTo>
                  <a:lnTo>
                    <a:pt x="25120" y="47866"/>
                  </a:lnTo>
                  <a:lnTo>
                    <a:pt x="25006" y="47409"/>
                  </a:lnTo>
                  <a:lnTo>
                    <a:pt x="25095" y="46672"/>
                  </a:lnTo>
                  <a:lnTo>
                    <a:pt x="25400" y="46278"/>
                  </a:lnTo>
                  <a:lnTo>
                    <a:pt x="25323" y="45402"/>
                  </a:lnTo>
                  <a:lnTo>
                    <a:pt x="24993" y="44970"/>
                  </a:lnTo>
                  <a:lnTo>
                    <a:pt x="23812" y="43942"/>
                  </a:lnTo>
                  <a:lnTo>
                    <a:pt x="24587" y="43929"/>
                  </a:lnTo>
                  <a:lnTo>
                    <a:pt x="24676" y="44361"/>
                  </a:lnTo>
                  <a:lnTo>
                    <a:pt x="25285" y="44538"/>
                  </a:lnTo>
                  <a:lnTo>
                    <a:pt x="25590" y="44831"/>
                  </a:lnTo>
                  <a:lnTo>
                    <a:pt x="25641" y="45402"/>
                  </a:lnTo>
                  <a:lnTo>
                    <a:pt x="27114" y="47459"/>
                  </a:lnTo>
                  <a:lnTo>
                    <a:pt x="27000" y="45402"/>
                  </a:lnTo>
                  <a:lnTo>
                    <a:pt x="26720" y="44691"/>
                  </a:lnTo>
                  <a:lnTo>
                    <a:pt x="27597" y="46507"/>
                  </a:lnTo>
                  <a:lnTo>
                    <a:pt x="27698" y="46037"/>
                  </a:lnTo>
                  <a:lnTo>
                    <a:pt x="27813" y="44691"/>
                  </a:lnTo>
                  <a:lnTo>
                    <a:pt x="27787" y="44538"/>
                  </a:lnTo>
                  <a:lnTo>
                    <a:pt x="27406" y="43929"/>
                  </a:lnTo>
                  <a:lnTo>
                    <a:pt x="26987" y="43256"/>
                  </a:lnTo>
                  <a:lnTo>
                    <a:pt x="26606" y="43167"/>
                  </a:lnTo>
                  <a:lnTo>
                    <a:pt x="25895" y="43002"/>
                  </a:lnTo>
                  <a:lnTo>
                    <a:pt x="25768" y="42900"/>
                  </a:lnTo>
                  <a:lnTo>
                    <a:pt x="24638" y="42875"/>
                  </a:lnTo>
                  <a:lnTo>
                    <a:pt x="24853" y="42646"/>
                  </a:lnTo>
                  <a:lnTo>
                    <a:pt x="25311" y="42684"/>
                  </a:lnTo>
                  <a:lnTo>
                    <a:pt x="25323" y="42240"/>
                  </a:lnTo>
                  <a:lnTo>
                    <a:pt x="25247" y="42037"/>
                  </a:lnTo>
                  <a:lnTo>
                    <a:pt x="25095" y="42240"/>
                  </a:lnTo>
                  <a:lnTo>
                    <a:pt x="25069" y="41363"/>
                  </a:lnTo>
                  <a:lnTo>
                    <a:pt x="24688" y="41617"/>
                  </a:lnTo>
                  <a:lnTo>
                    <a:pt x="24612" y="41833"/>
                  </a:lnTo>
                  <a:lnTo>
                    <a:pt x="24358" y="41846"/>
                  </a:lnTo>
                  <a:lnTo>
                    <a:pt x="23050" y="42252"/>
                  </a:lnTo>
                  <a:lnTo>
                    <a:pt x="22936" y="42430"/>
                  </a:lnTo>
                  <a:lnTo>
                    <a:pt x="22212" y="42621"/>
                  </a:lnTo>
                  <a:lnTo>
                    <a:pt x="21386" y="42760"/>
                  </a:lnTo>
                  <a:lnTo>
                    <a:pt x="21386" y="46748"/>
                  </a:lnTo>
                  <a:lnTo>
                    <a:pt x="21094" y="47447"/>
                  </a:lnTo>
                  <a:lnTo>
                    <a:pt x="20624" y="48628"/>
                  </a:lnTo>
                  <a:lnTo>
                    <a:pt x="20472" y="48437"/>
                  </a:lnTo>
                  <a:lnTo>
                    <a:pt x="20104" y="48361"/>
                  </a:lnTo>
                  <a:lnTo>
                    <a:pt x="20535" y="48196"/>
                  </a:lnTo>
                  <a:lnTo>
                    <a:pt x="20574" y="47815"/>
                  </a:lnTo>
                  <a:lnTo>
                    <a:pt x="20726" y="47777"/>
                  </a:lnTo>
                  <a:lnTo>
                    <a:pt x="20802" y="47561"/>
                  </a:lnTo>
                  <a:lnTo>
                    <a:pt x="20650" y="47561"/>
                  </a:lnTo>
                  <a:lnTo>
                    <a:pt x="20777" y="47485"/>
                  </a:lnTo>
                  <a:lnTo>
                    <a:pt x="20904" y="47447"/>
                  </a:lnTo>
                  <a:lnTo>
                    <a:pt x="21018" y="47205"/>
                  </a:lnTo>
                  <a:lnTo>
                    <a:pt x="21234" y="47053"/>
                  </a:lnTo>
                  <a:lnTo>
                    <a:pt x="21361" y="46812"/>
                  </a:lnTo>
                  <a:lnTo>
                    <a:pt x="21386" y="42760"/>
                  </a:lnTo>
                  <a:lnTo>
                    <a:pt x="20320" y="42913"/>
                  </a:lnTo>
                  <a:lnTo>
                    <a:pt x="19545" y="43167"/>
                  </a:lnTo>
                  <a:lnTo>
                    <a:pt x="19062" y="42887"/>
                  </a:lnTo>
                  <a:lnTo>
                    <a:pt x="18072" y="45313"/>
                  </a:lnTo>
                  <a:lnTo>
                    <a:pt x="18084" y="45631"/>
                  </a:lnTo>
                  <a:lnTo>
                    <a:pt x="18427" y="45923"/>
                  </a:lnTo>
                  <a:lnTo>
                    <a:pt x="18656" y="45694"/>
                  </a:lnTo>
                  <a:lnTo>
                    <a:pt x="18453" y="46202"/>
                  </a:lnTo>
                  <a:lnTo>
                    <a:pt x="18326" y="46875"/>
                  </a:lnTo>
                  <a:lnTo>
                    <a:pt x="18161" y="46837"/>
                  </a:lnTo>
                  <a:lnTo>
                    <a:pt x="18173" y="46990"/>
                  </a:lnTo>
                  <a:lnTo>
                    <a:pt x="18389" y="46939"/>
                  </a:lnTo>
                  <a:lnTo>
                    <a:pt x="18719" y="47459"/>
                  </a:lnTo>
                  <a:lnTo>
                    <a:pt x="19240" y="48615"/>
                  </a:lnTo>
                  <a:lnTo>
                    <a:pt x="19545" y="47815"/>
                  </a:lnTo>
                  <a:lnTo>
                    <a:pt x="19672" y="48653"/>
                  </a:lnTo>
                  <a:lnTo>
                    <a:pt x="19786" y="48844"/>
                  </a:lnTo>
                  <a:lnTo>
                    <a:pt x="20599" y="48666"/>
                  </a:lnTo>
                  <a:lnTo>
                    <a:pt x="20040" y="50076"/>
                  </a:lnTo>
                  <a:lnTo>
                    <a:pt x="20116" y="49707"/>
                  </a:lnTo>
                  <a:lnTo>
                    <a:pt x="20396" y="49098"/>
                  </a:lnTo>
                  <a:lnTo>
                    <a:pt x="20256" y="48869"/>
                  </a:lnTo>
                  <a:lnTo>
                    <a:pt x="20027" y="48882"/>
                  </a:lnTo>
                  <a:lnTo>
                    <a:pt x="20027" y="49911"/>
                  </a:lnTo>
                  <a:lnTo>
                    <a:pt x="20027" y="50114"/>
                  </a:lnTo>
                  <a:lnTo>
                    <a:pt x="20027" y="49911"/>
                  </a:lnTo>
                  <a:lnTo>
                    <a:pt x="19977" y="50088"/>
                  </a:lnTo>
                  <a:lnTo>
                    <a:pt x="19532" y="49707"/>
                  </a:lnTo>
                  <a:lnTo>
                    <a:pt x="20027" y="49911"/>
                  </a:lnTo>
                  <a:lnTo>
                    <a:pt x="20027" y="48882"/>
                  </a:lnTo>
                  <a:lnTo>
                    <a:pt x="19253" y="48920"/>
                  </a:lnTo>
                  <a:lnTo>
                    <a:pt x="19392" y="49707"/>
                  </a:lnTo>
                  <a:lnTo>
                    <a:pt x="19735" y="50228"/>
                  </a:lnTo>
                  <a:lnTo>
                    <a:pt x="19456" y="50228"/>
                  </a:lnTo>
                  <a:lnTo>
                    <a:pt x="19824" y="50431"/>
                  </a:lnTo>
                  <a:lnTo>
                    <a:pt x="19900" y="50228"/>
                  </a:lnTo>
                  <a:lnTo>
                    <a:pt x="19748" y="50139"/>
                  </a:lnTo>
                  <a:lnTo>
                    <a:pt x="19989" y="50228"/>
                  </a:lnTo>
                  <a:lnTo>
                    <a:pt x="20980" y="54470"/>
                  </a:lnTo>
                  <a:lnTo>
                    <a:pt x="22123" y="56857"/>
                  </a:lnTo>
                  <a:lnTo>
                    <a:pt x="22136" y="57772"/>
                  </a:lnTo>
                  <a:lnTo>
                    <a:pt x="23698" y="57975"/>
                  </a:lnTo>
                  <a:lnTo>
                    <a:pt x="23774" y="58458"/>
                  </a:lnTo>
                  <a:lnTo>
                    <a:pt x="24206" y="58801"/>
                  </a:lnTo>
                  <a:lnTo>
                    <a:pt x="24358" y="59905"/>
                  </a:lnTo>
                  <a:lnTo>
                    <a:pt x="24853" y="59918"/>
                  </a:lnTo>
                  <a:lnTo>
                    <a:pt x="25247" y="60032"/>
                  </a:lnTo>
                  <a:lnTo>
                    <a:pt x="25438" y="61950"/>
                  </a:lnTo>
                  <a:lnTo>
                    <a:pt x="25742" y="62153"/>
                  </a:lnTo>
                  <a:lnTo>
                    <a:pt x="26136" y="62865"/>
                  </a:lnTo>
                  <a:lnTo>
                    <a:pt x="28105" y="62903"/>
                  </a:lnTo>
                  <a:lnTo>
                    <a:pt x="28765" y="63804"/>
                  </a:lnTo>
                  <a:lnTo>
                    <a:pt x="29743" y="64147"/>
                  </a:lnTo>
                  <a:lnTo>
                    <a:pt x="30086" y="65684"/>
                  </a:lnTo>
                  <a:lnTo>
                    <a:pt x="31216" y="65532"/>
                  </a:lnTo>
                  <a:lnTo>
                    <a:pt x="31445" y="65582"/>
                  </a:lnTo>
                  <a:lnTo>
                    <a:pt x="32169" y="65189"/>
                  </a:lnTo>
                  <a:lnTo>
                    <a:pt x="31673" y="65189"/>
                  </a:lnTo>
                  <a:lnTo>
                    <a:pt x="31216" y="65303"/>
                  </a:lnTo>
                  <a:lnTo>
                    <a:pt x="31076" y="64947"/>
                  </a:lnTo>
                  <a:lnTo>
                    <a:pt x="30746" y="64897"/>
                  </a:lnTo>
                  <a:lnTo>
                    <a:pt x="30403" y="64274"/>
                  </a:lnTo>
                  <a:lnTo>
                    <a:pt x="30911" y="63754"/>
                  </a:lnTo>
                  <a:lnTo>
                    <a:pt x="31356" y="64541"/>
                  </a:lnTo>
                  <a:lnTo>
                    <a:pt x="31661" y="62395"/>
                  </a:lnTo>
                  <a:lnTo>
                    <a:pt x="32626" y="63931"/>
                  </a:lnTo>
                  <a:lnTo>
                    <a:pt x="33782" y="64363"/>
                  </a:lnTo>
                  <a:lnTo>
                    <a:pt x="34721" y="64185"/>
                  </a:lnTo>
                  <a:lnTo>
                    <a:pt x="35356" y="63334"/>
                  </a:lnTo>
                  <a:lnTo>
                    <a:pt x="36283" y="63055"/>
                  </a:lnTo>
                  <a:lnTo>
                    <a:pt x="36855" y="62953"/>
                  </a:lnTo>
                  <a:lnTo>
                    <a:pt x="37795" y="62966"/>
                  </a:lnTo>
                  <a:lnTo>
                    <a:pt x="37325" y="63652"/>
                  </a:lnTo>
                  <a:lnTo>
                    <a:pt x="37604" y="64033"/>
                  </a:lnTo>
                  <a:lnTo>
                    <a:pt x="37376" y="64096"/>
                  </a:lnTo>
                  <a:lnTo>
                    <a:pt x="37325" y="64706"/>
                  </a:lnTo>
                  <a:lnTo>
                    <a:pt x="38315" y="64477"/>
                  </a:lnTo>
                  <a:lnTo>
                    <a:pt x="38646" y="64262"/>
                  </a:lnTo>
                  <a:lnTo>
                    <a:pt x="39624" y="63982"/>
                  </a:lnTo>
                  <a:lnTo>
                    <a:pt x="40703" y="63715"/>
                  </a:lnTo>
                  <a:close/>
                </a:path>
                <a:path w="64134" h="66039">
                  <a:moveTo>
                    <a:pt x="42481" y="62217"/>
                  </a:moveTo>
                  <a:lnTo>
                    <a:pt x="41948" y="60337"/>
                  </a:lnTo>
                  <a:lnTo>
                    <a:pt x="41744" y="60629"/>
                  </a:lnTo>
                  <a:lnTo>
                    <a:pt x="41744" y="59855"/>
                  </a:lnTo>
                  <a:lnTo>
                    <a:pt x="41414" y="59893"/>
                  </a:lnTo>
                  <a:lnTo>
                    <a:pt x="40919" y="59601"/>
                  </a:lnTo>
                  <a:lnTo>
                    <a:pt x="39852" y="59867"/>
                  </a:lnTo>
                  <a:lnTo>
                    <a:pt x="39331" y="60210"/>
                  </a:lnTo>
                  <a:lnTo>
                    <a:pt x="37439" y="59690"/>
                  </a:lnTo>
                  <a:lnTo>
                    <a:pt x="38823" y="60744"/>
                  </a:lnTo>
                  <a:lnTo>
                    <a:pt x="39560" y="61480"/>
                  </a:lnTo>
                  <a:lnTo>
                    <a:pt x="40741" y="63195"/>
                  </a:lnTo>
                  <a:lnTo>
                    <a:pt x="42481" y="62217"/>
                  </a:lnTo>
                  <a:close/>
                </a:path>
                <a:path w="64134" h="66039">
                  <a:moveTo>
                    <a:pt x="42887" y="36220"/>
                  </a:moveTo>
                  <a:lnTo>
                    <a:pt x="41148" y="35267"/>
                  </a:lnTo>
                  <a:lnTo>
                    <a:pt x="39814" y="35102"/>
                  </a:lnTo>
                  <a:lnTo>
                    <a:pt x="40525" y="37769"/>
                  </a:lnTo>
                  <a:lnTo>
                    <a:pt x="41376" y="37960"/>
                  </a:lnTo>
                  <a:lnTo>
                    <a:pt x="42176" y="36741"/>
                  </a:lnTo>
                  <a:lnTo>
                    <a:pt x="42887" y="36220"/>
                  </a:lnTo>
                  <a:close/>
                </a:path>
                <a:path w="64134" h="66039">
                  <a:moveTo>
                    <a:pt x="48183" y="49568"/>
                  </a:moveTo>
                  <a:lnTo>
                    <a:pt x="47548" y="48971"/>
                  </a:lnTo>
                  <a:lnTo>
                    <a:pt x="47040" y="48488"/>
                  </a:lnTo>
                  <a:lnTo>
                    <a:pt x="46736" y="48120"/>
                  </a:lnTo>
                  <a:lnTo>
                    <a:pt x="46443" y="47586"/>
                  </a:lnTo>
                  <a:lnTo>
                    <a:pt x="46126" y="47586"/>
                  </a:lnTo>
                  <a:lnTo>
                    <a:pt x="45681" y="47332"/>
                  </a:lnTo>
                  <a:lnTo>
                    <a:pt x="44424" y="46609"/>
                  </a:lnTo>
                  <a:lnTo>
                    <a:pt x="43751" y="46228"/>
                  </a:lnTo>
                  <a:lnTo>
                    <a:pt x="38976" y="46609"/>
                  </a:lnTo>
                  <a:lnTo>
                    <a:pt x="37668" y="45389"/>
                  </a:lnTo>
                  <a:lnTo>
                    <a:pt x="36906" y="44678"/>
                  </a:lnTo>
                  <a:lnTo>
                    <a:pt x="36753" y="44069"/>
                  </a:lnTo>
                  <a:lnTo>
                    <a:pt x="35953" y="43916"/>
                  </a:lnTo>
                  <a:lnTo>
                    <a:pt x="32893" y="43332"/>
                  </a:lnTo>
                  <a:lnTo>
                    <a:pt x="33743" y="43230"/>
                  </a:lnTo>
                  <a:lnTo>
                    <a:pt x="33616" y="42951"/>
                  </a:lnTo>
                  <a:lnTo>
                    <a:pt x="33337" y="42875"/>
                  </a:lnTo>
                  <a:lnTo>
                    <a:pt x="33070" y="42672"/>
                  </a:lnTo>
                  <a:lnTo>
                    <a:pt x="32943" y="42468"/>
                  </a:lnTo>
                  <a:lnTo>
                    <a:pt x="33134" y="42087"/>
                  </a:lnTo>
                  <a:lnTo>
                    <a:pt x="32854" y="42062"/>
                  </a:lnTo>
                  <a:lnTo>
                    <a:pt x="32562" y="41402"/>
                  </a:lnTo>
                  <a:lnTo>
                    <a:pt x="31330" y="40995"/>
                  </a:lnTo>
                  <a:lnTo>
                    <a:pt x="31102" y="40919"/>
                  </a:lnTo>
                  <a:lnTo>
                    <a:pt x="30543" y="40995"/>
                  </a:lnTo>
                  <a:lnTo>
                    <a:pt x="28790" y="40868"/>
                  </a:lnTo>
                  <a:lnTo>
                    <a:pt x="25527" y="41173"/>
                  </a:lnTo>
                  <a:lnTo>
                    <a:pt x="28270" y="42875"/>
                  </a:lnTo>
                  <a:lnTo>
                    <a:pt x="28689" y="43700"/>
                  </a:lnTo>
                  <a:lnTo>
                    <a:pt x="28346" y="43535"/>
                  </a:lnTo>
                  <a:lnTo>
                    <a:pt x="29019" y="44742"/>
                  </a:lnTo>
                  <a:lnTo>
                    <a:pt x="29210" y="44869"/>
                  </a:lnTo>
                  <a:lnTo>
                    <a:pt x="29260" y="45262"/>
                  </a:lnTo>
                  <a:lnTo>
                    <a:pt x="30645" y="46113"/>
                  </a:lnTo>
                  <a:lnTo>
                    <a:pt x="30734" y="45389"/>
                  </a:lnTo>
                  <a:lnTo>
                    <a:pt x="31483" y="45580"/>
                  </a:lnTo>
                  <a:lnTo>
                    <a:pt x="34048" y="46113"/>
                  </a:lnTo>
                  <a:lnTo>
                    <a:pt x="34531" y="46456"/>
                  </a:lnTo>
                  <a:lnTo>
                    <a:pt x="34721" y="46977"/>
                  </a:lnTo>
                  <a:lnTo>
                    <a:pt x="36017" y="47218"/>
                  </a:lnTo>
                  <a:lnTo>
                    <a:pt x="36525" y="47637"/>
                  </a:lnTo>
                  <a:lnTo>
                    <a:pt x="37109" y="47637"/>
                  </a:lnTo>
                  <a:lnTo>
                    <a:pt x="36741" y="47383"/>
                  </a:lnTo>
                  <a:lnTo>
                    <a:pt x="36995" y="47332"/>
                  </a:lnTo>
                  <a:lnTo>
                    <a:pt x="37299" y="47510"/>
                  </a:lnTo>
                  <a:lnTo>
                    <a:pt x="37490" y="47663"/>
                  </a:lnTo>
                  <a:lnTo>
                    <a:pt x="39001" y="49187"/>
                  </a:lnTo>
                  <a:lnTo>
                    <a:pt x="41770" y="48971"/>
                  </a:lnTo>
                  <a:lnTo>
                    <a:pt x="43586" y="50342"/>
                  </a:lnTo>
                  <a:lnTo>
                    <a:pt x="45313" y="50609"/>
                  </a:lnTo>
                  <a:lnTo>
                    <a:pt x="45986" y="50901"/>
                  </a:lnTo>
                  <a:lnTo>
                    <a:pt x="47472" y="49834"/>
                  </a:lnTo>
                  <a:lnTo>
                    <a:pt x="48183" y="49568"/>
                  </a:lnTo>
                  <a:close/>
                </a:path>
                <a:path w="64134" h="66039">
                  <a:moveTo>
                    <a:pt x="61633" y="24472"/>
                  </a:moveTo>
                  <a:lnTo>
                    <a:pt x="60680" y="25120"/>
                  </a:lnTo>
                  <a:lnTo>
                    <a:pt x="60337" y="25387"/>
                  </a:lnTo>
                  <a:lnTo>
                    <a:pt x="59893" y="26047"/>
                  </a:lnTo>
                  <a:lnTo>
                    <a:pt x="61353" y="25514"/>
                  </a:lnTo>
                  <a:lnTo>
                    <a:pt x="61391" y="25349"/>
                  </a:lnTo>
                  <a:lnTo>
                    <a:pt x="61633" y="24472"/>
                  </a:lnTo>
                  <a:close/>
                </a:path>
                <a:path w="64134" h="66039">
                  <a:moveTo>
                    <a:pt x="64058" y="3416"/>
                  </a:moveTo>
                  <a:lnTo>
                    <a:pt x="61671" y="3695"/>
                  </a:lnTo>
                  <a:lnTo>
                    <a:pt x="60515" y="3746"/>
                  </a:lnTo>
                  <a:lnTo>
                    <a:pt x="58788" y="3175"/>
                  </a:lnTo>
                  <a:lnTo>
                    <a:pt x="57277" y="5448"/>
                  </a:lnTo>
                  <a:lnTo>
                    <a:pt x="55397" y="5105"/>
                  </a:lnTo>
                  <a:lnTo>
                    <a:pt x="55753" y="3695"/>
                  </a:lnTo>
                  <a:lnTo>
                    <a:pt x="52006" y="4775"/>
                  </a:lnTo>
                  <a:lnTo>
                    <a:pt x="51765" y="5715"/>
                  </a:lnTo>
                  <a:lnTo>
                    <a:pt x="51358" y="5816"/>
                  </a:lnTo>
                  <a:lnTo>
                    <a:pt x="51003" y="6134"/>
                  </a:lnTo>
                  <a:lnTo>
                    <a:pt x="50787" y="6426"/>
                  </a:lnTo>
                  <a:lnTo>
                    <a:pt x="50368" y="6477"/>
                  </a:lnTo>
                  <a:lnTo>
                    <a:pt x="49644" y="6794"/>
                  </a:lnTo>
                  <a:lnTo>
                    <a:pt x="49504" y="7137"/>
                  </a:lnTo>
                  <a:lnTo>
                    <a:pt x="49415" y="7010"/>
                  </a:lnTo>
                  <a:lnTo>
                    <a:pt x="48679" y="6781"/>
                  </a:lnTo>
                  <a:lnTo>
                    <a:pt x="49136" y="7086"/>
                  </a:lnTo>
                  <a:lnTo>
                    <a:pt x="48983" y="7327"/>
                  </a:lnTo>
                  <a:lnTo>
                    <a:pt x="48209" y="8026"/>
                  </a:lnTo>
                  <a:lnTo>
                    <a:pt x="48539" y="8255"/>
                  </a:lnTo>
                  <a:lnTo>
                    <a:pt x="49745" y="8013"/>
                  </a:lnTo>
                  <a:lnTo>
                    <a:pt x="52247" y="9156"/>
                  </a:lnTo>
                  <a:lnTo>
                    <a:pt x="53454" y="8597"/>
                  </a:lnTo>
                  <a:lnTo>
                    <a:pt x="55295" y="7404"/>
                  </a:lnTo>
                  <a:lnTo>
                    <a:pt x="57696" y="7797"/>
                  </a:lnTo>
                  <a:lnTo>
                    <a:pt x="59677" y="7099"/>
                  </a:lnTo>
                  <a:lnTo>
                    <a:pt x="60693" y="6096"/>
                  </a:lnTo>
                  <a:lnTo>
                    <a:pt x="61569" y="5981"/>
                  </a:lnTo>
                  <a:lnTo>
                    <a:pt x="61150" y="6286"/>
                  </a:lnTo>
                  <a:lnTo>
                    <a:pt x="61874" y="6197"/>
                  </a:lnTo>
                  <a:lnTo>
                    <a:pt x="62725" y="6146"/>
                  </a:lnTo>
                  <a:lnTo>
                    <a:pt x="63271" y="5600"/>
                  </a:lnTo>
                  <a:lnTo>
                    <a:pt x="62585" y="5829"/>
                  </a:lnTo>
                  <a:lnTo>
                    <a:pt x="62242" y="5842"/>
                  </a:lnTo>
                  <a:lnTo>
                    <a:pt x="63284" y="5232"/>
                  </a:lnTo>
                  <a:lnTo>
                    <a:pt x="64058" y="3416"/>
                  </a:lnTo>
                  <a:close/>
                </a:path>
              </a:pathLst>
            </a:custGeom>
            <a:solidFill>
              <a:srgbClr val="E6E7E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08" name="object 2108"/>
          <p:cNvSpPr/>
          <p:nvPr/>
        </p:nvSpPr>
        <p:spPr>
          <a:xfrm>
            <a:off x="6632092" y="3429736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869" y="457"/>
                </a:moveTo>
                <a:lnTo>
                  <a:pt x="770" y="812"/>
                </a:lnTo>
                <a:lnTo>
                  <a:pt x="1155" y="1219"/>
                </a:lnTo>
                <a:lnTo>
                  <a:pt x="1549" y="1206"/>
                </a:lnTo>
                <a:lnTo>
                  <a:pt x="1732" y="952"/>
                </a:lnTo>
                <a:lnTo>
                  <a:pt x="1181" y="952"/>
                </a:lnTo>
                <a:lnTo>
                  <a:pt x="909" y="482"/>
                </a:lnTo>
                <a:close/>
              </a:path>
              <a:path w="2540" h="1270">
                <a:moveTo>
                  <a:pt x="1739" y="317"/>
                </a:moveTo>
                <a:lnTo>
                  <a:pt x="1447" y="355"/>
                </a:lnTo>
                <a:lnTo>
                  <a:pt x="1181" y="952"/>
                </a:lnTo>
                <a:lnTo>
                  <a:pt x="1732" y="952"/>
                </a:lnTo>
                <a:lnTo>
                  <a:pt x="1930" y="812"/>
                </a:lnTo>
                <a:lnTo>
                  <a:pt x="1739" y="317"/>
                </a:lnTo>
                <a:close/>
              </a:path>
              <a:path w="2540" h="1270">
                <a:moveTo>
                  <a:pt x="0" y="0"/>
                </a:moveTo>
                <a:lnTo>
                  <a:pt x="686" y="723"/>
                </a:lnTo>
                <a:lnTo>
                  <a:pt x="651" y="469"/>
                </a:lnTo>
                <a:lnTo>
                  <a:pt x="457" y="444"/>
                </a:lnTo>
                <a:lnTo>
                  <a:pt x="774" y="444"/>
                </a:lnTo>
                <a:lnTo>
                  <a:pt x="666" y="317"/>
                </a:lnTo>
                <a:lnTo>
                  <a:pt x="0" y="0"/>
                </a:lnTo>
                <a:close/>
              </a:path>
              <a:path w="2540" h="1270">
                <a:moveTo>
                  <a:pt x="774" y="455"/>
                </a:moveTo>
                <a:close/>
              </a:path>
              <a:path w="2540" h="1270">
                <a:moveTo>
                  <a:pt x="830" y="441"/>
                </a:moveTo>
                <a:close/>
              </a:path>
              <a:path w="2540" h="1270">
                <a:moveTo>
                  <a:pt x="774" y="444"/>
                </a:moveTo>
                <a:lnTo>
                  <a:pt x="457" y="444"/>
                </a:lnTo>
                <a:lnTo>
                  <a:pt x="774" y="455"/>
                </a:lnTo>
                <a:close/>
              </a:path>
              <a:path w="2540" h="1270">
                <a:moveTo>
                  <a:pt x="819" y="419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9" name="object 2109"/>
          <p:cNvSpPr/>
          <p:nvPr/>
        </p:nvSpPr>
        <p:spPr>
          <a:xfrm>
            <a:off x="6576504" y="3207930"/>
            <a:ext cx="34925" cy="40005"/>
          </a:xfrm>
          <a:custGeom>
            <a:avLst/>
            <a:gdLst/>
            <a:ahLst/>
            <a:cxnLst/>
            <a:rect l="l" t="t" r="r" b="b"/>
            <a:pathLst>
              <a:path w="34925" h="40005">
                <a:moveTo>
                  <a:pt x="2209" y="7480"/>
                </a:moveTo>
                <a:lnTo>
                  <a:pt x="0" y="8724"/>
                </a:lnTo>
                <a:lnTo>
                  <a:pt x="1587" y="8826"/>
                </a:lnTo>
                <a:lnTo>
                  <a:pt x="1803" y="8724"/>
                </a:lnTo>
                <a:lnTo>
                  <a:pt x="2070" y="8470"/>
                </a:lnTo>
                <a:lnTo>
                  <a:pt x="2197" y="8369"/>
                </a:lnTo>
                <a:lnTo>
                  <a:pt x="2209" y="7480"/>
                </a:lnTo>
                <a:close/>
              </a:path>
              <a:path w="34925" h="40005">
                <a:moveTo>
                  <a:pt x="10160" y="27584"/>
                </a:moveTo>
                <a:lnTo>
                  <a:pt x="10007" y="27355"/>
                </a:lnTo>
                <a:lnTo>
                  <a:pt x="9982" y="27178"/>
                </a:lnTo>
                <a:lnTo>
                  <a:pt x="10147" y="27063"/>
                </a:lnTo>
                <a:lnTo>
                  <a:pt x="9182" y="27165"/>
                </a:lnTo>
                <a:lnTo>
                  <a:pt x="9105" y="27749"/>
                </a:lnTo>
                <a:lnTo>
                  <a:pt x="10160" y="27584"/>
                </a:lnTo>
                <a:close/>
              </a:path>
              <a:path w="34925" h="40005">
                <a:moveTo>
                  <a:pt x="10591" y="32512"/>
                </a:moveTo>
                <a:lnTo>
                  <a:pt x="8978" y="33007"/>
                </a:lnTo>
                <a:lnTo>
                  <a:pt x="9982" y="32994"/>
                </a:lnTo>
                <a:lnTo>
                  <a:pt x="10452" y="32994"/>
                </a:lnTo>
                <a:lnTo>
                  <a:pt x="10591" y="32512"/>
                </a:lnTo>
                <a:close/>
              </a:path>
              <a:path w="34925" h="40005">
                <a:moveTo>
                  <a:pt x="12852" y="35661"/>
                </a:moveTo>
                <a:lnTo>
                  <a:pt x="11772" y="35547"/>
                </a:lnTo>
                <a:lnTo>
                  <a:pt x="12090" y="34188"/>
                </a:lnTo>
                <a:lnTo>
                  <a:pt x="10045" y="34836"/>
                </a:lnTo>
                <a:lnTo>
                  <a:pt x="9093" y="34823"/>
                </a:lnTo>
                <a:lnTo>
                  <a:pt x="10477" y="34163"/>
                </a:lnTo>
                <a:lnTo>
                  <a:pt x="9131" y="34353"/>
                </a:lnTo>
                <a:lnTo>
                  <a:pt x="8382" y="34620"/>
                </a:lnTo>
                <a:lnTo>
                  <a:pt x="7264" y="34569"/>
                </a:lnTo>
                <a:lnTo>
                  <a:pt x="6032" y="35801"/>
                </a:lnTo>
                <a:lnTo>
                  <a:pt x="7620" y="35890"/>
                </a:lnTo>
                <a:lnTo>
                  <a:pt x="8559" y="35140"/>
                </a:lnTo>
                <a:lnTo>
                  <a:pt x="10464" y="35331"/>
                </a:lnTo>
                <a:lnTo>
                  <a:pt x="11074" y="35471"/>
                </a:lnTo>
                <a:lnTo>
                  <a:pt x="8737" y="35204"/>
                </a:lnTo>
                <a:lnTo>
                  <a:pt x="7835" y="36296"/>
                </a:lnTo>
                <a:lnTo>
                  <a:pt x="7162" y="36131"/>
                </a:lnTo>
                <a:lnTo>
                  <a:pt x="6781" y="36791"/>
                </a:lnTo>
                <a:lnTo>
                  <a:pt x="7391" y="37033"/>
                </a:lnTo>
                <a:lnTo>
                  <a:pt x="7264" y="37744"/>
                </a:lnTo>
                <a:lnTo>
                  <a:pt x="7861" y="37807"/>
                </a:lnTo>
                <a:lnTo>
                  <a:pt x="8128" y="37998"/>
                </a:lnTo>
                <a:lnTo>
                  <a:pt x="11125" y="39141"/>
                </a:lnTo>
                <a:lnTo>
                  <a:pt x="9817" y="39192"/>
                </a:lnTo>
                <a:lnTo>
                  <a:pt x="8089" y="38366"/>
                </a:lnTo>
                <a:lnTo>
                  <a:pt x="8013" y="39357"/>
                </a:lnTo>
                <a:lnTo>
                  <a:pt x="10782" y="39484"/>
                </a:lnTo>
                <a:lnTo>
                  <a:pt x="12153" y="39535"/>
                </a:lnTo>
                <a:lnTo>
                  <a:pt x="12471" y="39065"/>
                </a:lnTo>
                <a:lnTo>
                  <a:pt x="11823" y="38277"/>
                </a:lnTo>
                <a:lnTo>
                  <a:pt x="11493" y="38023"/>
                </a:lnTo>
                <a:lnTo>
                  <a:pt x="11722" y="38036"/>
                </a:lnTo>
                <a:lnTo>
                  <a:pt x="11531" y="37934"/>
                </a:lnTo>
                <a:lnTo>
                  <a:pt x="11430" y="37261"/>
                </a:lnTo>
                <a:lnTo>
                  <a:pt x="11493" y="37668"/>
                </a:lnTo>
                <a:lnTo>
                  <a:pt x="12852" y="35661"/>
                </a:lnTo>
                <a:close/>
              </a:path>
              <a:path w="34925" h="40005">
                <a:moveTo>
                  <a:pt x="15328" y="20624"/>
                </a:moveTo>
                <a:lnTo>
                  <a:pt x="13246" y="19456"/>
                </a:lnTo>
                <a:lnTo>
                  <a:pt x="12979" y="17157"/>
                </a:lnTo>
                <a:lnTo>
                  <a:pt x="15151" y="18580"/>
                </a:lnTo>
                <a:lnTo>
                  <a:pt x="13868" y="17157"/>
                </a:lnTo>
                <a:lnTo>
                  <a:pt x="12344" y="16395"/>
                </a:lnTo>
                <a:lnTo>
                  <a:pt x="10858" y="17538"/>
                </a:lnTo>
                <a:lnTo>
                  <a:pt x="9461" y="17716"/>
                </a:lnTo>
                <a:lnTo>
                  <a:pt x="8737" y="18643"/>
                </a:lnTo>
                <a:lnTo>
                  <a:pt x="11569" y="19138"/>
                </a:lnTo>
                <a:lnTo>
                  <a:pt x="12166" y="19900"/>
                </a:lnTo>
                <a:lnTo>
                  <a:pt x="13423" y="20066"/>
                </a:lnTo>
                <a:lnTo>
                  <a:pt x="15328" y="20624"/>
                </a:lnTo>
                <a:close/>
              </a:path>
              <a:path w="34925" h="40005">
                <a:moveTo>
                  <a:pt x="18186" y="3111"/>
                </a:moveTo>
                <a:lnTo>
                  <a:pt x="17018" y="2501"/>
                </a:lnTo>
                <a:lnTo>
                  <a:pt x="16611" y="1752"/>
                </a:lnTo>
                <a:lnTo>
                  <a:pt x="16433" y="1651"/>
                </a:lnTo>
                <a:lnTo>
                  <a:pt x="16510" y="1409"/>
                </a:lnTo>
                <a:lnTo>
                  <a:pt x="16764" y="1485"/>
                </a:lnTo>
                <a:lnTo>
                  <a:pt x="16992" y="1041"/>
                </a:lnTo>
                <a:lnTo>
                  <a:pt x="16243" y="723"/>
                </a:lnTo>
                <a:lnTo>
                  <a:pt x="16167" y="292"/>
                </a:lnTo>
                <a:lnTo>
                  <a:pt x="15278" y="0"/>
                </a:lnTo>
                <a:lnTo>
                  <a:pt x="14922" y="1206"/>
                </a:lnTo>
                <a:lnTo>
                  <a:pt x="14630" y="1739"/>
                </a:lnTo>
                <a:lnTo>
                  <a:pt x="14351" y="1854"/>
                </a:lnTo>
                <a:lnTo>
                  <a:pt x="13385" y="3187"/>
                </a:lnTo>
                <a:lnTo>
                  <a:pt x="14224" y="2654"/>
                </a:lnTo>
                <a:lnTo>
                  <a:pt x="14998" y="3035"/>
                </a:lnTo>
                <a:lnTo>
                  <a:pt x="15811" y="2552"/>
                </a:lnTo>
                <a:lnTo>
                  <a:pt x="16560" y="2832"/>
                </a:lnTo>
                <a:lnTo>
                  <a:pt x="18186" y="3111"/>
                </a:lnTo>
                <a:close/>
              </a:path>
              <a:path w="34925" h="40005">
                <a:moveTo>
                  <a:pt x="20828" y="18122"/>
                </a:moveTo>
                <a:lnTo>
                  <a:pt x="20637" y="18173"/>
                </a:lnTo>
                <a:lnTo>
                  <a:pt x="20828" y="18122"/>
                </a:lnTo>
                <a:close/>
              </a:path>
              <a:path w="34925" h="40005">
                <a:moveTo>
                  <a:pt x="22174" y="16370"/>
                </a:moveTo>
                <a:lnTo>
                  <a:pt x="21932" y="16827"/>
                </a:lnTo>
                <a:lnTo>
                  <a:pt x="21793" y="16840"/>
                </a:lnTo>
                <a:lnTo>
                  <a:pt x="20739" y="17399"/>
                </a:lnTo>
                <a:lnTo>
                  <a:pt x="20485" y="17513"/>
                </a:lnTo>
                <a:lnTo>
                  <a:pt x="19608" y="17564"/>
                </a:lnTo>
                <a:lnTo>
                  <a:pt x="20180" y="17907"/>
                </a:lnTo>
                <a:lnTo>
                  <a:pt x="20510" y="17995"/>
                </a:lnTo>
                <a:lnTo>
                  <a:pt x="20777" y="18097"/>
                </a:lnTo>
                <a:lnTo>
                  <a:pt x="21971" y="17513"/>
                </a:lnTo>
                <a:lnTo>
                  <a:pt x="21945" y="17348"/>
                </a:lnTo>
                <a:lnTo>
                  <a:pt x="21539" y="17399"/>
                </a:lnTo>
                <a:lnTo>
                  <a:pt x="21894" y="17272"/>
                </a:lnTo>
                <a:lnTo>
                  <a:pt x="22148" y="17106"/>
                </a:lnTo>
                <a:lnTo>
                  <a:pt x="22174" y="16370"/>
                </a:lnTo>
                <a:close/>
              </a:path>
              <a:path w="34925" h="40005">
                <a:moveTo>
                  <a:pt x="22313" y="17741"/>
                </a:moveTo>
                <a:lnTo>
                  <a:pt x="20828" y="18122"/>
                </a:lnTo>
                <a:lnTo>
                  <a:pt x="21285" y="18300"/>
                </a:lnTo>
                <a:lnTo>
                  <a:pt x="22313" y="17741"/>
                </a:lnTo>
                <a:close/>
              </a:path>
              <a:path w="34925" h="40005">
                <a:moveTo>
                  <a:pt x="23456" y="15786"/>
                </a:moveTo>
                <a:lnTo>
                  <a:pt x="15557" y="15786"/>
                </a:lnTo>
                <a:lnTo>
                  <a:pt x="16294" y="15951"/>
                </a:lnTo>
                <a:lnTo>
                  <a:pt x="17805" y="16878"/>
                </a:lnTo>
                <a:lnTo>
                  <a:pt x="18656" y="16916"/>
                </a:lnTo>
                <a:lnTo>
                  <a:pt x="23355" y="15951"/>
                </a:lnTo>
                <a:lnTo>
                  <a:pt x="23456" y="15786"/>
                </a:lnTo>
                <a:close/>
              </a:path>
              <a:path w="34925" h="40005">
                <a:moveTo>
                  <a:pt x="25031" y="12700"/>
                </a:moveTo>
                <a:lnTo>
                  <a:pt x="25019" y="12331"/>
                </a:lnTo>
                <a:lnTo>
                  <a:pt x="24942" y="12700"/>
                </a:lnTo>
                <a:close/>
              </a:path>
              <a:path w="34925" h="40005">
                <a:moveTo>
                  <a:pt x="26860" y="13411"/>
                </a:moveTo>
                <a:lnTo>
                  <a:pt x="25755" y="13081"/>
                </a:lnTo>
                <a:lnTo>
                  <a:pt x="25577" y="12788"/>
                </a:lnTo>
                <a:lnTo>
                  <a:pt x="26123" y="12954"/>
                </a:lnTo>
                <a:lnTo>
                  <a:pt x="26047" y="12788"/>
                </a:lnTo>
                <a:lnTo>
                  <a:pt x="25882" y="12534"/>
                </a:lnTo>
                <a:lnTo>
                  <a:pt x="25755" y="12407"/>
                </a:lnTo>
                <a:lnTo>
                  <a:pt x="25044" y="13081"/>
                </a:lnTo>
                <a:lnTo>
                  <a:pt x="24942" y="12700"/>
                </a:lnTo>
                <a:lnTo>
                  <a:pt x="24726" y="12433"/>
                </a:lnTo>
                <a:lnTo>
                  <a:pt x="24638" y="11976"/>
                </a:lnTo>
                <a:lnTo>
                  <a:pt x="24434" y="11963"/>
                </a:lnTo>
                <a:lnTo>
                  <a:pt x="24231" y="12585"/>
                </a:lnTo>
                <a:lnTo>
                  <a:pt x="24142" y="12319"/>
                </a:lnTo>
                <a:lnTo>
                  <a:pt x="24015" y="11988"/>
                </a:lnTo>
                <a:lnTo>
                  <a:pt x="23533" y="12319"/>
                </a:lnTo>
                <a:lnTo>
                  <a:pt x="23914" y="11506"/>
                </a:lnTo>
                <a:lnTo>
                  <a:pt x="23431" y="11531"/>
                </a:lnTo>
                <a:lnTo>
                  <a:pt x="23253" y="11950"/>
                </a:lnTo>
                <a:lnTo>
                  <a:pt x="23063" y="12534"/>
                </a:lnTo>
                <a:lnTo>
                  <a:pt x="22948" y="12293"/>
                </a:lnTo>
                <a:lnTo>
                  <a:pt x="22771" y="11950"/>
                </a:lnTo>
                <a:lnTo>
                  <a:pt x="22453" y="11811"/>
                </a:lnTo>
                <a:lnTo>
                  <a:pt x="22707" y="11811"/>
                </a:lnTo>
                <a:lnTo>
                  <a:pt x="22860" y="11722"/>
                </a:lnTo>
                <a:lnTo>
                  <a:pt x="23101" y="11582"/>
                </a:lnTo>
                <a:lnTo>
                  <a:pt x="23355" y="11176"/>
                </a:lnTo>
                <a:lnTo>
                  <a:pt x="24257" y="10274"/>
                </a:lnTo>
                <a:lnTo>
                  <a:pt x="24269" y="11404"/>
                </a:lnTo>
                <a:lnTo>
                  <a:pt x="24638" y="11264"/>
                </a:lnTo>
                <a:lnTo>
                  <a:pt x="24663" y="10274"/>
                </a:lnTo>
                <a:lnTo>
                  <a:pt x="24676" y="9779"/>
                </a:lnTo>
                <a:lnTo>
                  <a:pt x="24930" y="10972"/>
                </a:lnTo>
                <a:lnTo>
                  <a:pt x="25184" y="10922"/>
                </a:lnTo>
                <a:lnTo>
                  <a:pt x="24879" y="10223"/>
                </a:lnTo>
                <a:lnTo>
                  <a:pt x="25069" y="10083"/>
                </a:lnTo>
                <a:lnTo>
                  <a:pt x="25514" y="10236"/>
                </a:lnTo>
                <a:lnTo>
                  <a:pt x="25603" y="10083"/>
                </a:lnTo>
                <a:lnTo>
                  <a:pt x="25781" y="9779"/>
                </a:lnTo>
                <a:lnTo>
                  <a:pt x="26187" y="9055"/>
                </a:lnTo>
                <a:lnTo>
                  <a:pt x="26238" y="8928"/>
                </a:lnTo>
                <a:lnTo>
                  <a:pt x="23926" y="8636"/>
                </a:lnTo>
                <a:lnTo>
                  <a:pt x="23025" y="9055"/>
                </a:lnTo>
                <a:lnTo>
                  <a:pt x="22250" y="9474"/>
                </a:lnTo>
                <a:lnTo>
                  <a:pt x="22250" y="11798"/>
                </a:lnTo>
                <a:lnTo>
                  <a:pt x="22161" y="12293"/>
                </a:lnTo>
                <a:lnTo>
                  <a:pt x="21755" y="12268"/>
                </a:lnTo>
                <a:lnTo>
                  <a:pt x="22021" y="11798"/>
                </a:lnTo>
                <a:lnTo>
                  <a:pt x="22250" y="11798"/>
                </a:lnTo>
                <a:lnTo>
                  <a:pt x="22250" y="9474"/>
                </a:lnTo>
                <a:lnTo>
                  <a:pt x="18465" y="11506"/>
                </a:lnTo>
                <a:lnTo>
                  <a:pt x="18973" y="14465"/>
                </a:lnTo>
                <a:lnTo>
                  <a:pt x="13538" y="11963"/>
                </a:lnTo>
                <a:lnTo>
                  <a:pt x="13119" y="11760"/>
                </a:lnTo>
                <a:lnTo>
                  <a:pt x="12458" y="11760"/>
                </a:lnTo>
                <a:lnTo>
                  <a:pt x="11303" y="10477"/>
                </a:lnTo>
                <a:lnTo>
                  <a:pt x="10922" y="11176"/>
                </a:lnTo>
                <a:lnTo>
                  <a:pt x="11544" y="11353"/>
                </a:lnTo>
                <a:lnTo>
                  <a:pt x="11912" y="11988"/>
                </a:lnTo>
                <a:lnTo>
                  <a:pt x="6273" y="12547"/>
                </a:lnTo>
                <a:lnTo>
                  <a:pt x="6057" y="12280"/>
                </a:lnTo>
                <a:lnTo>
                  <a:pt x="5232" y="12458"/>
                </a:lnTo>
                <a:lnTo>
                  <a:pt x="3962" y="11137"/>
                </a:lnTo>
                <a:lnTo>
                  <a:pt x="3454" y="12344"/>
                </a:lnTo>
                <a:lnTo>
                  <a:pt x="3289" y="12954"/>
                </a:lnTo>
                <a:lnTo>
                  <a:pt x="3860" y="12522"/>
                </a:lnTo>
                <a:lnTo>
                  <a:pt x="4178" y="12611"/>
                </a:lnTo>
                <a:lnTo>
                  <a:pt x="4978" y="12623"/>
                </a:lnTo>
                <a:lnTo>
                  <a:pt x="5854" y="13055"/>
                </a:lnTo>
                <a:lnTo>
                  <a:pt x="6642" y="13296"/>
                </a:lnTo>
                <a:lnTo>
                  <a:pt x="7327" y="13703"/>
                </a:lnTo>
                <a:lnTo>
                  <a:pt x="8026" y="13157"/>
                </a:lnTo>
                <a:lnTo>
                  <a:pt x="9347" y="13220"/>
                </a:lnTo>
                <a:lnTo>
                  <a:pt x="9994" y="13665"/>
                </a:lnTo>
                <a:lnTo>
                  <a:pt x="10642" y="13601"/>
                </a:lnTo>
                <a:lnTo>
                  <a:pt x="12433" y="12585"/>
                </a:lnTo>
                <a:lnTo>
                  <a:pt x="12903" y="13093"/>
                </a:lnTo>
                <a:lnTo>
                  <a:pt x="13716" y="13944"/>
                </a:lnTo>
                <a:lnTo>
                  <a:pt x="13792" y="14325"/>
                </a:lnTo>
                <a:lnTo>
                  <a:pt x="12700" y="15773"/>
                </a:lnTo>
                <a:lnTo>
                  <a:pt x="15455" y="15862"/>
                </a:lnTo>
                <a:lnTo>
                  <a:pt x="15697" y="16141"/>
                </a:lnTo>
                <a:lnTo>
                  <a:pt x="15709" y="15862"/>
                </a:lnTo>
                <a:lnTo>
                  <a:pt x="15557" y="15786"/>
                </a:lnTo>
                <a:lnTo>
                  <a:pt x="23456" y="15773"/>
                </a:lnTo>
                <a:lnTo>
                  <a:pt x="24244" y="14465"/>
                </a:lnTo>
                <a:lnTo>
                  <a:pt x="24320" y="14325"/>
                </a:lnTo>
                <a:lnTo>
                  <a:pt x="24879" y="13944"/>
                </a:lnTo>
                <a:lnTo>
                  <a:pt x="26860" y="13411"/>
                </a:lnTo>
                <a:close/>
              </a:path>
              <a:path w="34925" h="40005">
                <a:moveTo>
                  <a:pt x="28054" y="9156"/>
                </a:moveTo>
                <a:lnTo>
                  <a:pt x="26263" y="8928"/>
                </a:lnTo>
                <a:lnTo>
                  <a:pt x="26428" y="10007"/>
                </a:lnTo>
                <a:lnTo>
                  <a:pt x="28054" y="9156"/>
                </a:lnTo>
                <a:close/>
              </a:path>
              <a:path w="34925" h="40005">
                <a:moveTo>
                  <a:pt x="30340" y="24777"/>
                </a:moveTo>
                <a:lnTo>
                  <a:pt x="30086" y="24701"/>
                </a:lnTo>
                <a:lnTo>
                  <a:pt x="29832" y="24561"/>
                </a:lnTo>
                <a:lnTo>
                  <a:pt x="30213" y="25133"/>
                </a:lnTo>
                <a:lnTo>
                  <a:pt x="30340" y="24777"/>
                </a:lnTo>
                <a:close/>
              </a:path>
              <a:path w="34925" h="40005">
                <a:moveTo>
                  <a:pt x="30835" y="26035"/>
                </a:moveTo>
                <a:lnTo>
                  <a:pt x="30708" y="25057"/>
                </a:lnTo>
                <a:lnTo>
                  <a:pt x="30302" y="25133"/>
                </a:lnTo>
                <a:lnTo>
                  <a:pt x="30835" y="26035"/>
                </a:lnTo>
                <a:close/>
              </a:path>
              <a:path w="34925" h="40005">
                <a:moveTo>
                  <a:pt x="32499" y="23202"/>
                </a:moveTo>
                <a:lnTo>
                  <a:pt x="18948" y="23202"/>
                </a:lnTo>
                <a:lnTo>
                  <a:pt x="13589" y="23202"/>
                </a:lnTo>
                <a:lnTo>
                  <a:pt x="19164" y="25069"/>
                </a:lnTo>
                <a:lnTo>
                  <a:pt x="20726" y="25920"/>
                </a:lnTo>
                <a:lnTo>
                  <a:pt x="21793" y="26339"/>
                </a:lnTo>
                <a:lnTo>
                  <a:pt x="22834" y="25730"/>
                </a:lnTo>
                <a:lnTo>
                  <a:pt x="23520" y="25425"/>
                </a:lnTo>
                <a:lnTo>
                  <a:pt x="23888" y="25057"/>
                </a:lnTo>
                <a:lnTo>
                  <a:pt x="26568" y="25730"/>
                </a:lnTo>
                <a:lnTo>
                  <a:pt x="25450" y="25247"/>
                </a:lnTo>
                <a:lnTo>
                  <a:pt x="25361" y="25057"/>
                </a:lnTo>
                <a:lnTo>
                  <a:pt x="25298" y="24892"/>
                </a:lnTo>
                <a:lnTo>
                  <a:pt x="24282" y="24790"/>
                </a:lnTo>
                <a:lnTo>
                  <a:pt x="23812" y="24841"/>
                </a:lnTo>
                <a:lnTo>
                  <a:pt x="23837" y="23964"/>
                </a:lnTo>
                <a:lnTo>
                  <a:pt x="25196" y="24828"/>
                </a:lnTo>
                <a:lnTo>
                  <a:pt x="25463" y="24993"/>
                </a:lnTo>
                <a:lnTo>
                  <a:pt x="25869" y="25247"/>
                </a:lnTo>
                <a:lnTo>
                  <a:pt x="26263" y="25400"/>
                </a:lnTo>
                <a:lnTo>
                  <a:pt x="26428" y="25425"/>
                </a:lnTo>
                <a:lnTo>
                  <a:pt x="26606" y="25615"/>
                </a:lnTo>
                <a:lnTo>
                  <a:pt x="26682" y="25781"/>
                </a:lnTo>
                <a:lnTo>
                  <a:pt x="27012" y="25895"/>
                </a:lnTo>
                <a:lnTo>
                  <a:pt x="26987" y="26339"/>
                </a:lnTo>
                <a:lnTo>
                  <a:pt x="27127" y="26733"/>
                </a:lnTo>
                <a:lnTo>
                  <a:pt x="28168" y="26720"/>
                </a:lnTo>
                <a:lnTo>
                  <a:pt x="28371" y="27305"/>
                </a:lnTo>
                <a:lnTo>
                  <a:pt x="28625" y="27393"/>
                </a:lnTo>
                <a:lnTo>
                  <a:pt x="29908" y="27114"/>
                </a:lnTo>
                <a:lnTo>
                  <a:pt x="29616" y="26720"/>
                </a:lnTo>
                <a:lnTo>
                  <a:pt x="29845" y="26250"/>
                </a:lnTo>
                <a:lnTo>
                  <a:pt x="30467" y="26035"/>
                </a:lnTo>
                <a:lnTo>
                  <a:pt x="30340" y="25615"/>
                </a:lnTo>
                <a:lnTo>
                  <a:pt x="30238" y="25349"/>
                </a:lnTo>
                <a:lnTo>
                  <a:pt x="29806" y="24549"/>
                </a:lnTo>
                <a:lnTo>
                  <a:pt x="29222" y="24244"/>
                </a:lnTo>
                <a:lnTo>
                  <a:pt x="29667" y="24218"/>
                </a:lnTo>
                <a:lnTo>
                  <a:pt x="29489" y="24142"/>
                </a:lnTo>
                <a:lnTo>
                  <a:pt x="29400" y="23964"/>
                </a:lnTo>
                <a:lnTo>
                  <a:pt x="29425" y="23825"/>
                </a:lnTo>
                <a:lnTo>
                  <a:pt x="29552" y="23749"/>
                </a:lnTo>
                <a:lnTo>
                  <a:pt x="29502" y="23939"/>
                </a:lnTo>
                <a:lnTo>
                  <a:pt x="29679" y="23850"/>
                </a:lnTo>
                <a:lnTo>
                  <a:pt x="29667" y="24003"/>
                </a:lnTo>
                <a:lnTo>
                  <a:pt x="30060" y="24320"/>
                </a:lnTo>
                <a:lnTo>
                  <a:pt x="30518" y="24574"/>
                </a:lnTo>
                <a:lnTo>
                  <a:pt x="30924" y="24993"/>
                </a:lnTo>
                <a:lnTo>
                  <a:pt x="31089" y="24993"/>
                </a:lnTo>
                <a:lnTo>
                  <a:pt x="31559" y="24777"/>
                </a:lnTo>
                <a:lnTo>
                  <a:pt x="31242" y="24714"/>
                </a:lnTo>
                <a:lnTo>
                  <a:pt x="31216" y="24523"/>
                </a:lnTo>
                <a:lnTo>
                  <a:pt x="31559" y="24777"/>
                </a:lnTo>
                <a:lnTo>
                  <a:pt x="31496" y="24549"/>
                </a:lnTo>
                <a:lnTo>
                  <a:pt x="31877" y="24523"/>
                </a:lnTo>
                <a:lnTo>
                  <a:pt x="32270" y="24498"/>
                </a:lnTo>
                <a:lnTo>
                  <a:pt x="32270" y="23850"/>
                </a:lnTo>
                <a:lnTo>
                  <a:pt x="32461" y="23533"/>
                </a:lnTo>
                <a:lnTo>
                  <a:pt x="32499" y="23202"/>
                </a:lnTo>
                <a:close/>
              </a:path>
              <a:path w="34925" h="40005">
                <a:moveTo>
                  <a:pt x="34404" y="22098"/>
                </a:moveTo>
                <a:lnTo>
                  <a:pt x="34290" y="21526"/>
                </a:lnTo>
                <a:lnTo>
                  <a:pt x="34277" y="21031"/>
                </a:lnTo>
                <a:lnTo>
                  <a:pt x="34302" y="20853"/>
                </a:lnTo>
                <a:lnTo>
                  <a:pt x="33743" y="19951"/>
                </a:lnTo>
                <a:lnTo>
                  <a:pt x="33210" y="19062"/>
                </a:lnTo>
                <a:lnTo>
                  <a:pt x="30289" y="19951"/>
                </a:lnTo>
                <a:lnTo>
                  <a:pt x="28803" y="19342"/>
                </a:lnTo>
                <a:lnTo>
                  <a:pt x="28511" y="17500"/>
                </a:lnTo>
                <a:lnTo>
                  <a:pt x="26492" y="18237"/>
                </a:lnTo>
                <a:lnTo>
                  <a:pt x="25412" y="19100"/>
                </a:lnTo>
                <a:lnTo>
                  <a:pt x="25412" y="21437"/>
                </a:lnTo>
                <a:lnTo>
                  <a:pt x="24739" y="21526"/>
                </a:lnTo>
                <a:lnTo>
                  <a:pt x="24041" y="21297"/>
                </a:lnTo>
                <a:lnTo>
                  <a:pt x="25412" y="21437"/>
                </a:lnTo>
                <a:lnTo>
                  <a:pt x="25412" y="19100"/>
                </a:lnTo>
                <a:lnTo>
                  <a:pt x="24803" y="19570"/>
                </a:lnTo>
                <a:lnTo>
                  <a:pt x="22999" y="21056"/>
                </a:lnTo>
                <a:lnTo>
                  <a:pt x="22631" y="21158"/>
                </a:lnTo>
                <a:lnTo>
                  <a:pt x="22987" y="21196"/>
                </a:lnTo>
                <a:lnTo>
                  <a:pt x="22669" y="21437"/>
                </a:lnTo>
                <a:lnTo>
                  <a:pt x="22555" y="21767"/>
                </a:lnTo>
                <a:lnTo>
                  <a:pt x="21894" y="21767"/>
                </a:lnTo>
                <a:lnTo>
                  <a:pt x="21780" y="22186"/>
                </a:lnTo>
                <a:lnTo>
                  <a:pt x="21463" y="22504"/>
                </a:lnTo>
                <a:lnTo>
                  <a:pt x="21361" y="22364"/>
                </a:lnTo>
                <a:lnTo>
                  <a:pt x="20853" y="22390"/>
                </a:lnTo>
                <a:lnTo>
                  <a:pt x="20180" y="22821"/>
                </a:lnTo>
                <a:lnTo>
                  <a:pt x="19850" y="23152"/>
                </a:lnTo>
                <a:lnTo>
                  <a:pt x="18948" y="23202"/>
                </a:lnTo>
                <a:lnTo>
                  <a:pt x="32499" y="23190"/>
                </a:lnTo>
                <a:lnTo>
                  <a:pt x="32473" y="22504"/>
                </a:lnTo>
                <a:lnTo>
                  <a:pt x="32461" y="22313"/>
                </a:lnTo>
                <a:lnTo>
                  <a:pt x="32905" y="22339"/>
                </a:lnTo>
                <a:lnTo>
                  <a:pt x="32880" y="22694"/>
                </a:lnTo>
                <a:lnTo>
                  <a:pt x="33108" y="23139"/>
                </a:lnTo>
                <a:lnTo>
                  <a:pt x="33172" y="22694"/>
                </a:lnTo>
                <a:lnTo>
                  <a:pt x="33401" y="22948"/>
                </a:lnTo>
                <a:lnTo>
                  <a:pt x="33540" y="22694"/>
                </a:lnTo>
                <a:lnTo>
                  <a:pt x="33743" y="22313"/>
                </a:lnTo>
                <a:lnTo>
                  <a:pt x="33832" y="22059"/>
                </a:lnTo>
                <a:lnTo>
                  <a:pt x="34404" y="2209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0" name="object 2110"/>
          <p:cNvSpPr/>
          <p:nvPr/>
        </p:nvSpPr>
        <p:spPr>
          <a:xfrm>
            <a:off x="6580871" y="3322693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838" y="228"/>
                </a:moveTo>
                <a:lnTo>
                  <a:pt x="571" y="254"/>
                </a:lnTo>
                <a:lnTo>
                  <a:pt x="369" y="434"/>
                </a:lnTo>
                <a:lnTo>
                  <a:pt x="558" y="469"/>
                </a:lnTo>
                <a:lnTo>
                  <a:pt x="546" y="1778"/>
                </a:lnTo>
                <a:lnTo>
                  <a:pt x="889" y="2197"/>
                </a:lnTo>
                <a:lnTo>
                  <a:pt x="1099" y="2628"/>
                </a:lnTo>
                <a:lnTo>
                  <a:pt x="1225" y="2806"/>
                </a:lnTo>
                <a:lnTo>
                  <a:pt x="1651" y="3263"/>
                </a:lnTo>
                <a:lnTo>
                  <a:pt x="1714" y="3848"/>
                </a:lnTo>
                <a:lnTo>
                  <a:pt x="1968" y="3517"/>
                </a:lnTo>
                <a:lnTo>
                  <a:pt x="2540" y="3441"/>
                </a:lnTo>
                <a:lnTo>
                  <a:pt x="2679" y="3009"/>
                </a:lnTo>
                <a:lnTo>
                  <a:pt x="2895" y="2806"/>
                </a:lnTo>
                <a:lnTo>
                  <a:pt x="3276" y="2628"/>
                </a:lnTo>
                <a:lnTo>
                  <a:pt x="3200" y="1384"/>
                </a:lnTo>
                <a:lnTo>
                  <a:pt x="2311" y="1155"/>
                </a:lnTo>
                <a:lnTo>
                  <a:pt x="1878" y="673"/>
                </a:lnTo>
                <a:lnTo>
                  <a:pt x="1043" y="660"/>
                </a:lnTo>
                <a:lnTo>
                  <a:pt x="863" y="596"/>
                </a:lnTo>
                <a:lnTo>
                  <a:pt x="838" y="228"/>
                </a:lnTo>
                <a:close/>
              </a:path>
              <a:path w="3809" h="4445">
                <a:moveTo>
                  <a:pt x="1384" y="406"/>
                </a:moveTo>
                <a:lnTo>
                  <a:pt x="1079" y="673"/>
                </a:lnTo>
                <a:lnTo>
                  <a:pt x="1878" y="673"/>
                </a:lnTo>
                <a:lnTo>
                  <a:pt x="1549" y="558"/>
                </a:lnTo>
                <a:lnTo>
                  <a:pt x="1384" y="406"/>
                </a:lnTo>
                <a:close/>
              </a:path>
              <a:path w="3809" h="4445">
                <a:moveTo>
                  <a:pt x="0" y="0"/>
                </a:moveTo>
                <a:lnTo>
                  <a:pt x="12" y="368"/>
                </a:lnTo>
                <a:lnTo>
                  <a:pt x="295" y="420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1" name="object 2111"/>
          <p:cNvSpPr/>
          <p:nvPr/>
        </p:nvSpPr>
        <p:spPr>
          <a:xfrm>
            <a:off x="6576682" y="3199802"/>
            <a:ext cx="36195" cy="56515"/>
          </a:xfrm>
          <a:custGeom>
            <a:avLst/>
            <a:gdLst/>
            <a:ahLst/>
            <a:cxnLst/>
            <a:rect l="l" t="t" r="r" b="b"/>
            <a:pathLst>
              <a:path w="36195" h="56514">
                <a:moveTo>
                  <a:pt x="7213" y="25857"/>
                </a:moveTo>
                <a:lnTo>
                  <a:pt x="6438" y="25095"/>
                </a:lnTo>
                <a:lnTo>
                  <a:pt x="5854" y="24028"/>
                </a:lnTo>
                <a:lnTo>
                  <a:pt x="4572" y="24434"/>
                </a:lnTo>
                <a:lnTo>
                  <a:pt x="4622" y="23850"/>
                </a:lnTo>
                <a:lnTo>
                  <a:pt x="1612" y="24079"/>
                </a:lnTo>
                <a:lnTo>
                  <a:pt x="355" y="24409"/>
                </a:lnTo>
                <a:lnTo>
                  <a:pt x="0" y="26581"/>
                </a:lnTo>
                <a:lnTo>
                  <a:pt x="6019" y="26987"/>
                </a:lnTo>
                <a:lnTo>
                  <a:pt x="7213" y="25857"/>
                </a:lnTo>
                <a:close/>
              </a:path>
              <a:path w="36195" h="56514">
                <a:moveTo>
                  <a:pt x="9652" y="34505"/>
                </a:moveTo>
                <a:lnTo>
                  <a:pt x="5969" y="32804"/>
                </a:lnTo>
                <a:lnTo>
                  <a:pt x="5194" y="34074"/>
                </a:lnTo>
                <a:lnTo>
                  <a:pt x="5080" y="34378"/>
                </a:lnTo>
                <a:lnTo>
                  <a:pt x="5207" y="35001"/>
                </a:lnTo>
                <a:lnTo>
                  <a:pt x="8724" y="36550"/>
                </a:lnTo>
                <a:lnTo>
                  <a:pt x="8585" y="34759"/>
                </a:lnTo>
                <a:lnTo>
                  <a:pt x="9652" y="34505"/>
                </a:lnTo>
                <a:close/>
              </a:path>
              <a:path w="36195" h="56514">
                <a:moveTo>
                  <a:pt x="10477" y="34378"/>
                </a:moveTo>
                <a:lnTo>
                  <a:pt x="9652" y="34505"/>
                </a:lnTo>
                <a:lnTo>
                  <a:pt x="9969" y="34645"/>
                </a:lnTo>
                <a:lnTo>
                  <a:pt x="10477" y="34378"/>
                </a:lnTo>
                <a:close/>
              </a:path>
              <a:path w="36195" h="56514">
                <a:moveTo>
                  <a:pt x="13995" y="9499"/>
                </a:moveTo>
                <a:lnTo>
                  <a:pt x="13589" y="9055"/>
                </a:lnTo>
                <a:lnTo>
                  <a:pt x="12496" y="9258"/>
                </a:lnTo>
                <a:lnTo>
                  <a:pt x="10617" y="9956"/>
                </a:lnTo>
                <a:lnTo>
                  <a:pt x="9715" y="10515"/>
                </a:lnTo>
                <a:lnTo>
                  <a:pt x="9283" y="10617"/>
                </a:lnTo>
                <a:lnTo>
                  <a:pt x="11379" y="11303"/>
                </a:lnTo>
                <a:lnTo>
                  <a:pt x="11607" y="11328"/>
                </a:lnTo>
                <a:lnTo>
                  <a:pt x="11950" y="11214"/>
                </a:lnTo>
                <a:lnTo>
                  <a:pt x="13995" y="9499"/>
                </a:lnTo>
                <a:close/>
              </a:path>
              <a:path w="36195" h="56514">
                <a:moveTo>
                  <a:pt x="15405" y="55613"/>
                </a:moveTo>
                <a:lnTo>
                  <a:pt x="15214" y="54775"/>
                </a:lnTo>
                <a:lnTo>
                  <a:pt x="13919" y="56045"/>
                </a:lnTo>
                <a:lnTo>
                  <a:pt x="14008" y="56438"/>
                </a:lnTo>
                <a:lnTo>
                  <a:pt x="14439" y="56172"/>
                </a:lnTo>
                <a:lnTo>
                  <a:pt x="14884" y="55753"/>
                </a:lnTo>
                <a:lnTo>
                  <a:pt x="15405" y="55613"/>
                </a:lnTo>
                <a:close/>
              </a:path>
              <a:path w="36195" h="56514">
                <a:moveTo>
                  <a:pt x="18262" y="29489"/>
                </a:moveTo>
                <a:lnTo>
                  <a:pt x="18122" y="29641"/>
                </a:lnTo>
                <a:lnTo>
                  <a:pt x="18262" y="29489"/>
                </a:lnTo>
                <a:close/>
              </a:path>
              <a:path w="36195" h="56514">
                <a:moveTo>
                  <a:pt x="19710" y="34467"/>
                </a:moveTo>
                <a:lnTo>
                  <a:pt x="19100" y="33909"/>
                </a:lnTo>
                <a:lnTo>
                  <a:pt x="19443" y="34467"/>
                </a:lnTo>
                <a:lnTo>
                  <a:pt x="19710" y="34467"/>
                </a:lnTo>
                <a:close/>
              </a:path>
              <a:path w="36195" h="56514">
                <a:moveTo>
                  <a:pt x="20993" y="27305"/>
                </a:moveTo>
                <a:lnTo>
                  <a:pt x="20866" y="27101"/>
                </a:lnTo>
                <a:lnTo>
                  <a:pt x="20751" y="26898"/>
                </a:lnTo>
                <a:lnTo>
                  <a:pt x="20129" y="26543"/>
                </a:lnTo>
                <a:lnTo>
                  <a:pt x="19088" y="26250"/>
                </a:lnTo>
                <a:lnTo>
                  <a:pt x="18249" y="26250"/>
                </a:lnTo>
                <a:lnTo>
                  <a:pt x="17373" y="26111"/>
                </a:lnTo>
                <a:lnTo>
                  <a:pt x="14617" y="24142"/>
                </a:lnTo>
                <a:lnTo>
                  <a:pt x="15100" y="26289"/>
                </a:lnTo>
                <a:lnTo>
                  <a:pt x="15913" y="27787"/>
                </a:lnTo>
                <a:lnTo>
                  <a:pt x="16103" y="29095"/>
                </a:lnTo>
                <a:lnTo>
                  <a:pt x="16205" y="29311"/>
                </a:lnTo>
                <a:lnTo>
                  <a:pt x="17741" y="29641"/>
                </a:lnTo>
                <a:lnTo>
                  <a:pt x="18059" y="29489"/>
                </a:lnTo>
                <a:lnTo>
                  <a:pt x="17894" y="29095"/>
                </a:lnTo>
                <a:lnTo>
                  <a:pt x="18237" y="29400"/>
                </a:lnTo>
                <a:lnTo>
                  <a:pt x="18402" y="29298"/>
                </a:lnTo>
                <a:lnTo>
                  <a:pt x="18478" y="29095"/>
                </a:lnTo>
                <a:lnTo>
                  <a:pt x="18656" y="28676"/>
                </a:lnTo>
                <a:lnTo>
                  <a:pt x="19024" y="28702"/>
                </a:lnTo>
                <a:lnTo>
                  <a:pt x="19951" y="28232"/>
                </a:lnTo>
                <a:lnTo>
                  <a:pt x="19380" y="27863"/>
                </a:lnTo>
                <a:lnTo>
                  <a:pt x="19773" y="27330"/>
                </a:lnTo>
                <a:lnTo>
                  <a:pt x="19723" y="27101"/>
                </a:lnTo>
                <a:lnTo>
                  <a:pt x="20993" y="27305"/>
                </a:lnTo>
                <a:close/>
              </a:path>
              <a:path w="36195" h="56514">
                <a:moveTo>
                  <a:pt x="22440" y="40436"/>
                </a:moveTo>
                <a:lnTo>
                  <a:pt x="22313" y="40157"/>
                </a:lnTo>
                <a:lnTo>
                  <a:pt x="21094" y="40005"/>
                </a:lnTo>
                <a:lnTo>
                  <a:pt x="21551" y="40424"/>
                </a:lnTo>
                <a:lnTo>
                  <a:pt x="22440" y="40576"/>
                </a:lnTo>
                <a:lnTo>
                  <a:pt x="22440" y="40436"/>
                </a:lnTo>
                <a:close/>
              </a:path>
              <a:path w="36195" h="56514">
                <a:moveTo>
                  <a:pt x="22707" y="53174"/>
                </a:moveTo>
                <a:lnTo>
                  <a:pt x="21793" y="51765"/>
                </a:lnTo>
                <a:lnTo>
                  <a:pt x="20662" y="50863"/>
                </a:lnTo>
                <a:lnTo>
                  <a:pt x="18605" y="50177"/>
                </a:lnTo>
                <a:lnTo>
                  <a:pt x="19456" y="49936"/>
                </a:lnTo>
                <a:lnTo>
                  <a:pt x="20967" y="49276"/>
                </a:lnTo>
                <a:lnTo>
                  <a:pt x="22021" y="50190"/>
                </a:lnTo>
                <a:lnTo>
                  <a:pt x="21958" y="49872"/>
                </a:lnTo>
                <a:lnTo>
                  <a:pt x="21983" y="49098"/>
                </a:lnTo>
                <a:lnTo>
                  <a:pt x="22263" y="49593"/>
                </a:lnTo>
                <a:lnTo>
                  <a:pt x="22174" y="49314"/>
                </a:lnTo>
                <a:lnTo>
                  <a:pt x="22225" y="48958"/>
                </a:lnTo>
                <a:lnTo>
                  <a:pt x="21831" y="48920"/>
                </a:lnTo>
                <a:lnTo>
                  <a:pt x="21005" y="48679"/>
                </a:lnTo>
                <a:lnTo>
                  <a:pt x="18110" y="49098"/>
                </a:lnTo>
                <a:lnTo>
                  <a:pt x="18313" y="50076"/>
                </a:lnTo>
                <a:lnTo>
                  <a:pt x="17500" y="49796"/>
                </a:lnTo>
                <a:lnTo>
                  <a:pt x="18135" y="52260"/>
                </a:lnTo>
                <a:lnTo>
                  <a:pt x="18554" y="53543"/>
                </a:lnTo>
                <a:lnTo>
                  <a:pt x="18821" y="55333"/>
                </a:lnTo>
                <a:lnTo>
                  <a:pt x="20370" y="55676"/>
                </a:lnTo>
                <a:lnTo>
                  <a:pt x="20053" y="55689"/>
                </a:lnTo>
                <a:lnTo>
                  <a:pt x="20535" y="55765"/>
                </a:lnTo>
                <a:lnTo>
                  <a:pt x="19964" y="54508"/>
                </a:lnTo>
                <a:lnTo>
                  <a:pt x="22707" y="53174"/>
                </a:lnTo>
                <a:close/>
              </a:path>
              <a:path w="36195" h="56514">
                <a:moveTo>
                  <a:pt x="23368" y="37376"/>
                </a:moveTo>
                <a:lnTo>
                  <a:pt x="23355" y="37071"/>
                </a:lnTo>
                <a:lnTo>
                  <a:pt x="23152" y="37185"/>
                </a:lnTo>
                <a:lnTo>
                  <a:pt x="23164" y="36931"/>
                </a:lnTo>
                <a:lnTo>
                  <a:pt x="22860" y="37071"/>
                </a:lnTo>
                <a:lnTo>
                  <a:pt x="23139" y="37185"/>
                </a:lnTo>
                <a:lnTo>
                  <a:pt x="23291" y="37249"/>
                </a:lnTo>
                <a:lnTo>
                  <a:pt x="23368" y="37376"/>
                </a:lnTo>
                <a:close/>
              </a:path>
              <a:path w="36195" h="56514">
                <a:moveTo>
                  <a:pt x="25273" y="39573"/>
                </a:moveTo>
                <a:lnTo>
                  <a:pt x="25171" y="39357"/>
                </a:lnTo>
                <a:lnTo>
                  <a:pt x="24968" y="39243"/>
                </a:lnTo>
                <a:lnTo>
                  <a:pt x="24904" y="39103"/>
                </a:lnTo>
                <a:lnTo>
                  <a:pt x="24549" y="38862"/>
                </a:lnTo>
                <a:lnTo>
                  <a:pt x="24345" y="38735"/>
                </a:lnTo>
                <a:lnTo>
                  <a:pt x="24777" y="39103"/>
                </a:lnTo>
                <a:lnTo>
                  <a:pt x="24434" y="39027"/>
                </a:lnTo>
                <a:lnTo>
                  <a:pt x="23672" y="38862"/>
                </a:lnTo>
                <a:lnTo>
                  <a:pt x="23736" y="38049"/>
                </a:lnTo>
                <a:lnTo>
                  <a:pt x="23761" y="37731"/>
                </a:lnTo>
                <a:lnTo>
                  <a:pt x="23774" y="37490"/>
                </a:lnTo>
                <a:lnTo>
                  <a:pt x="23368" y="37376"/>
                </a:lnTo>
                <a:lnTo>
                  <a:pt x="22631" y="37350"/>
                </a:lnTo>
                <a:lnTo>
                  <a:pt x="20980" y="37172"/>
                </a:lnTo>
                <a:lnTo>
                  <a:pt x="21996" y="36715"/>
                </a:lnTo>
                <a:lnTo>
                  <a:pt x="22847" y="37071"/>
                </a:lnTo>
                <a:lnTo>
                  <a:pt x="22999" y="36741"/>
                </a:lnTo>
                <a:lnTo>
                  <a:pt x="23164" y="36931"/>
                </a:lnTo>
                <a:lnTo>
                  <a:pt x="23355" y="37071"/>
                </a:lnTo>
                <a:lnTo>
                  <a:pt x="23329" y="36741"/>
                </a:lnTo>
                <a:lnTo>
                  <a:pt x="23177" y="36258"/>
                </a:lnTo>
                <a:lnTo>
                  <a:pt x="22860" y="35318"/>
                </a:lnTo>
                <a:lnTo>
                  <a:pt x="22796" y="35128"/>
                </a:lnTo>
                <a:lnTo>
                  <a:pt x="22733" y="34925"/>
                </a:lnTo>
                <a:lnTo>
                  <a:pt x="21983" y="35001"/>
                </a:lnTo>
                <a:lnTo>
                  <a:pt x="21704" y="34493"/>
                </a:lnTo>
                <a:lnTo>
                  <a:pt x="19710" y="34467"/>
                </a:lnTo>
                <a:lnTo>
                  <a:pt x="20129" y="34861"/>
                </a:lnTo>
                <a:lnTo>
                  <a:pt x="21666" y="35026"/>
                </a:lnTo>
                <a:lnTo>
                  <a:pt x="20599" y="35128"/>
                </a:lnTo>
                <a:lnTo>
                  <a:pt x="19062" y="34467"/>
                </a:lnTo>
                <a:lnTo>
                  <a:pt x="19062" y="37528"/>
                </a:lnTo>
                <a:lnTo>
                  <a:pt x="16624" y="38049"/>
                </a:lnTo>
                <a:lnTo>
                  <a:pt x="15811" y="36918"/>
                </a:lnTo>
                <a:lnTo>
                  <a:pt x="15405" y="36347"/>
                </a:lnTo>
                <a:lnTo>
                  <a:pt x="13703" y="35318"/>
                </a:lnTo>
                <a:lnTo>
                  <a:pt x="14503" y="35496"/>
                </a:lnTo>
                <a:lnTo>
                  <a:pt x="15405" y="36347"/>
                </a:lnTo>
                <a:lnTo>
                  <a:pt x="15582" y="36512"/>
                </a:lnTo>
                <a:lnTo>
                  <a:pt x="16789" y="37007"/>
                </a:lnTo>
                <a:lnTo>
                  <a:pt x="18275" y="37261"/>
                </a:lnTo>
                <a:lnTo>
                  <a:pt x="19062" y="37528"/>
                </a:lnTo>
                <a:lnTo>
                  <a:pt x="19062" y="34467"/>
                </a:lnTo>
                <a:lnTo>
                  <a:pt x="18618" y="34264"/>
                </a:lnTo>
                <a:lnTo>
                  <a:pt x="17653" y="33337"/>
                </a:lnTo>
                <a:lnTo>
                  <a:pt x="19050" y="33883"/>
                </a:lnTo>
                <a:lnTo>
                  <a:pt x="18923" y="33693"/>
                </a:lnTo>
                <a:lnTo>
                  <a:pt x="17805" y="33223"/>
                </a:lnTo>
                <a:lnTo>
                  <a:pt x="17487" y="33121"/>
                </a:lnTo>
                <a:lnTo>
                  <a:pt x="17030" y="32715"/>
                </a:lnTo>
                <a:lnTo>
                  <a:pt x="16840" y="32778"/>
                </a:lnTo>
                <a:lnTo>
                  <a:pt x="16294" y="31877"/>
                </a:lnTo>
                <a:lnTo>
                  <a:pt x="14820" y="33223"/>
                </a:lnTo>
                <a:lnTo>
                  <a:pt x="15481" y="33185"/>
                </a:lnTo>
                <a:lnTo>
                  <a:pt x="12814" y="33972"/>
                </a:lnTo>
                <a:lnTo>
                  <a:pt x="11036" y="34074"/>
                </a:lnTo>
                <a:lnTo>
                  <a:pt x="10629" y="34290"/>
                </a:lnTo>
                <a:lnTo>
                  <a:pt x="10515" y="34505"/>
                </a:lnTo>
                <a:lnTo>
                  <a:pt x="10833" y="35687"/>
                </a:lnTo>
                <a:lnTo>
                  <a:pt x="12230" y="36322"/>
                </a:lnTo>
                <a:lnTo>
                  <a:pt x="12877" y="36372"/>
                </a:lnTo>
                <a:lnTo>
                  <a:pt x="11861" y="36398"/>
                </a:lnTo>
                <a:lnTo>
                  <a:pt x="12166" y="36537"/>
                </a:lnTo>
                <a:lnTo>
                  <a:pt x="12280" y="37007"/>
                </a:lnTo>
                <a:lnTo>
                  <a:pt x="12509" y="36918"/>
                </a:lnTo>
                <a:lnTo>
                  <a:pt x="13258" y="37642"/>
                </a:lnTo>
                <a:lnTo>
                  <a:pt x="14211" y="38252"/>
                </a:lnTo>
                <a:lnTo>
                  <a:pt x="14706" y="39128"/>
                </a:lnTo>
                <a:lnTo>
                  <a:pt x="14820" y="39560"/>
                </a:lnTo>
                <a:lnTo>
                  <a:pt x="15113" y="39636"/>
                </a:lnTo>
                <a:lnTo>
                  <a:pt x="14922" y="39306"/>
                </a:lnTo>
                <a:lnTo>
                  <a:pt x="15570" y="39687"/>
                </a:lnTo>
                <a:lnTo>
                  <a:pt x="15214" y="39687"/>
                </a:lnTo>
                <a:lnTo>
                  <a:pt x="15138" y="39890"/>
                </a:lnTo>
                <a:lnTo>
                  <a:pt x="15697" y="40005"/>
                </a:lnTo>
                <a:lnTo>
                  <a:pt x="15379" y="39839"/>
                </a:lnTo>
                <a:lnTo>
                  <a:pt x="15900" y="39827"/>
                </a:lnTo>
                <a:lnTo>
                  <a:pt x="20828" y="41071"/>
                </a:lnTo>
                <a:lnTo>
                  <a:pt x="18453" y="39827"/>
                </a:lnTo>
                <a:lnTo>
                  <a:pt x="18059" y="39624"/>
                </a:lnTo>
                <a:lnTo>
                  <a:pt x="19646" y="39865"/>
                </a:lnTo>
                <a:lnTo>
                  <a:pt x="22364" y="40093"/>
                </a:lnTo>
                <a:lnTo>
                  <a:pt x="23761" y="39712"/>
                </a:lnTo>
                <a:lnTo>
                  <a:pt x="23774" y="40182"/>
                </a:lnTo>
                <a:lnTo>
                  <a:pt x="24104" y="39712"/>
                </a:lnTo>
                <a:lnTo>
                  <a:pt x="24104" y="39458"/>
                </a:lnTo>
                <a:lnTo>
                  <a:pt x="23901" y="39306"/>
                </a:lnTo>
                <a:lnTo>
                  <a:pt x="24015" y="39103"/>
                </a:lnTo>
                <a:lnTo>
                  <a:pt x="24282" y="39560"/>
                </a:lnTo>
                <a:lnTo>
                  <a:pt x="24777" y="39293"/>
                </a:lnTo>
                <a:lnTo>
                  <a:pt x="24942" y="39357"/>
                </a:lnTo>
                <a:lnTo>
                  <a:pt x="24968" y="39624"/>
                </a:lnTo>
                <a:lnTo>
                  <a:pt x="25273" y="39573"/>
                </a:lnTo>
                <a:close/>
              </a:path>
              <a:path w="36195" h="56514">
                <a:moveTo>
                  <a:pt x="35763" y="11303"/>
                </a:moveTo>
                <a:lnTo>
                  <a:pt x="35204" y="11239"/>
                </a:lnTo>
                <a:lnTo>
                  <a:pt x="34785" y="10693"/>
                </a:lnTo>
                <a:lnTo>
                  <a:pt x="33388" y="10401"/>
                </a:lnTo>
                <a:lnTo>
                  <a:pt x="33210" y="10134"/>
                </a:lnTo>
                <a:lnTo>
                  <a:pt x="33096" y="9969"/>
                </a:lnTo>
                <a:lnTo>
                  <a:pt x="32829" y="9918"/>
                </a:lnTo>
                <a:lnTo>
                  <a:pt x="32639" y="9880"/>
                </a:lnTo>
                <a:lnTo>
                  <a:pt x="31635" y="9918"/>
                </a:lnTo>
                <a:lnTo>
                  <a:pt x="31572" y="9258"/>
                </a:lnTo>
                <a:lnTo>
                  <a:pt x="30149" y="10363"/>
                </a:lnTo>
                <a:lnTo>
                  <a:pt x="27749" y="10007"/>
                </a:lnTo>
                <a:lnTo>
                  <a:pt x="26136" y="9385"/>
                </a:lnTo>
                <a:lnTo>
                  <a:pt x="24320" y="8178"/>
                </a:lnTo>
                <a:lnTo>
                  <a:pt x="25361" y="7581"/>
                </a:lnTo>
                <a:lnTo>
                  <a:pt x="25450" y="6083"/>
                </a:lnTo>
                <a:lnTo>
                  <a:pt x="24307" y="5308"/>
                </a:lnTo>
                <a:lnTo>
                  <a:pt x="23304" y="6210"/>
                </a:lnTo>
                <a:lnTo>
                  <a:pt x="22631" y="6705"/>
                </a:lnTo>
                <a:lnTo>
                  <a:pt x="22161" y="7581"/>
                </a:lnTo>
                <a:lnTo>
                  <a:pt x="21551" y="8318"/>
                </a:lnTo>
                <a:lnTo>
                  <a:pt x="20701" y="8953"/>
                </a:lnTo>
                <a:lnTo>
                  <a:pt x="20447" y="9613"/>
                </a:lnTo>
                <a:lnTo>
                  <a:pt x="19126" y="10718"/>
                </a:lnTo>
                <a:lnTo>
                  <a:pt x="18884" y="10795"/>
                </a:lnTo>
                <a:lnTo>
                  <a:pt x="20586" y="7950"/>
                </a:lnTo>
                <a:lnTo>
                  <a:pt x="20650" y="6273"/>
                </a:lnTo>
                <a:lnTo>
                  <a:pt x="20510" y="5511"/>
                </a:lnTo>
                <a:lnTo>
                  <a:pt x="19583" y="5207"/>
                </a:lnTo>
                <a:lnTo>
                  <a:pt x="19405" y="4394"/>
                </a:lnTo>
                <a:lnTo>
                  <a:pt x="19939" y="3479"/>
                </a:lnTo>
                <a:lnTo>
                  <a:pt x="20027" y="1714"/>
                </a:lnTo>
                <a:lnTo>
                  <a:pt x="21056" y="1358"/>
                </a:lnTo>
                <a:lnTo>
                  <a:pt x="23647" y="520"/>
                </a:lnTo>
                <a:lnTo>
                  <a:pt x="18821" y="889"/>
                </a:lnTo>
                <a:lnTo>
                  <a:pt x="18021" y="1155"/>
                </a:lnTo>
                <a:lnTo>
                  <a:pt x="19964" y="0"/>
                </a:lnTo>
                <a:lnTo>
                  <a:pt x="16789" y="850"/>
                </a:lnTo>
                <a:lnTo>
                  <a:pt x="16560" y="1498"/>
                </a:lnTo>
                <a:lnTo>
                  <a:pt x="16129" y="1905"/>
                </a:lnTo>
                <a:lnTo>
                  <a:pt x="16002" y="3670"/>
                </a:lnTo>
                <a:lnTo>
                  <a:pt x="15468" y="3886"/>
                </a:lnTo>
                <a:lnTo>
                  <a:pt x="14147" y="4927"/>
                </a:lnTo>
                <a:lnTo>
                  <a:pt x="14897" y="6045"/>
                </a:lnTo>
                <a:lnTo>
                  <a:pt x="15544" y="7442"/>
                </a:lnTo>
                <a:lnTo>
                  <a:pt x="16446" y="7454"/>
                </a:lnTo>
                <a:lnTo>
                  <a:pt x="16357" y="8597"/>
                </a:lnTo>
                <a:lnTo>
                  <a:pt x="17030" y="8928"/>
                </a:lnTo>
                <a:lnTo>
                  <a:pt x="18821" y="10807"/>
                </a:lnTo>
                <a:lnTo>
                  <a:pt x="18059" y="11023"/>
                </a:lnTo>
                <a:lnTo>
                  <a:pt x="17856" y="11239"/>
                </a:lnTo>
                <a:lnTo>
                  <a:pt x="17754" y="11633"/>
                </a:lnTo>
                <a:lnTo>
                  <a:pt x="17881" y="12661"/>
                </a:lnTo>
                <a:lnTo>
                  <a:pt x="17399" y="12928"/>
                </a:lnTo>
                <a:lnTo>
                  <a:pt x="18834" y="13360"/>
                </a:lnTo>
                <a:lnTo>
                  <a:pt x="19977" y="14211"/>
                </a:lnTo>
                <a:lnTo>
                  <a:pt x="20866" y="13550"/>
                </a:lnTo>
                <a:lnTo>
                  <a:pt x="21551" y="12903"/>
                </a:lnTo>
                <a:lnTo>
                  <a:pt x="22466" y="13398"/>
                </a:lnTo>
                <a:lnTo>
                  <a:pt x="22783" y="14020"/>
                </a:lnTo>
                <a:lnTo>
                  <a:pt x="23444" y="14376"/>
                </a:lnTo>
                <a:lnTo>
                  <a:pt x="24079" y="14884"/>
                </a:lnTo>
                <a:lnTo>
                  <a:pt x="24688" y="15138"/>
                </a:lnTo>
                <a:lnTo>
                  <a:pt x="24853" y="15735"/>
                </a:lnTo>
                <a:lnTo>
                  <a:pt x="28651" y="15595"/>
                </a:lnTo>
                <a:lnTo>
                  <a:pt x="28790" y="14693"/>
                </a:lnTo>
                <a:lnTo>
                  <a:pt x="30099" y="13652"/>
                </a:lnTo>
                <a:lnTo>
                  <a:pt x="31584" y="13017"/>
                </a:lnTo>
                <a:lnTo>
                  <a:pt x="31724" y="12903"/>
                </a:lnTo>
                <a:lnTo>
                  <a:pt x="32727" y="12065"/>
                </a:lnTo>
                <a:lnTo>
                  <a:pt x="33045" y="11379"/>
                </a:lnTo>
                <a:lnTo>
                  <a:pt x="32740" y="11137"/>
                </a:lnTo>
                <a:lnTo>
                  <a:pt x="32016" y="11137"/>
                </a:lnTo>
                <a:lnTo>
                  <a:pt x="32258" y="10934"/>
                </a:lnTo>
                <a:lnTo>
                  <a:pt x="31788" y="10363"/>
                </a:lnTo>
                <a:lnTo>
                  <a:pt x="31597" y="10134"/>
                </a:lnTo>
                <a:lnTo>
                  <a:pt x="33858" y="11633"/>
                </a:lnTo>
                <a:lnTo>
                  <a:pt x="34226" y="11722"/>
                </a:lnTo>
                <a:lnTo>
                  <a:pt x="34544" y="12763"/>
                </a:lnTo>
                <a:lnTo>
                  <a:pt x="35026" y="13804"/>
                </a:lnTo>
                <a:lnTo>
                  <a:pt x="35750" y="12585"/>
                </a:lnTo>
                <a:lnTo>
                  <a:pt x="35763" y="11303"/>
                </a:lnTo>
                <a:close/>
              </a:path>
              <a:path w="36195" h="56514">
                <a:moveTo>
                  <a:pt x="35979" y="25158"/>
                </a:moveTo>
                <a:lnTo>
                  <a:pt x="35026" y="25514"/>
                </a:lnTo>
                <a:lnTo>
                  <a:pt x="35572" y="23977"/>
                </a:lnTo>
                <a:lnTo>
                  <a:pt x="34848" y="23901"/>
                </a:lnTo>
                <a:lnTo>
                  <a:pt x="34848" y="25590"/>
                </a:lnTo>
                <a:lnTo>
                  <a:pt x="33693" y="26009"/>
                </a:lnTo>
                <a:lnTo>
                  <a:pt x="32448" y="25514"/>
                </a:lnTo>
                <a:lnTo>
                  <a:pt x="34290" y="25171"/>
                </a:lnTo>
                <a:lnTo>
                  <a:pt x="34848" y="25590"/>
                </a:lnTo>
                <a:lnTo>
                  <a:pt x="34848" y="23901"/>
                </a:lnTo>
                <a:lnTo>
                  <a:pt x="32778" y="23672"/>
                </a:lnTo>
                <a:lnTo>
                  <a:pt x="31889" y="24701"/>
                </a:lnTo>
                <a:lnTo>
                  <a:pt x="31254" y="25717"/>
                </a:lnTo>
                <a:lnTo>
                  <a:pt x="28422" y="27000"/>
                </a:lnTo>
                <a:lnTo>
                  <a:pt x="31521" y="26835"/>
                </a:lnTo>
                <a:lnTo>
                  <a:pt x="34048" y="26835"/>
                </a:lnTo>
                <a:lnTo>
                  <a:pt x="34950" y="27533"/>
                </a:lnTo>
                <a:lnTo>
                  <a:pt x="35979" y="2515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2" name="object 2112"/>
          <p:cNvSpPr/>
          <p:nvPr/>
        </p:nvSpPr>
        <p:spPr>
          <a:xfrm>
            <a:off x="6638759" y="333211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0"/>
                </a:moveTo>
                <a:lnTo>
                  <a:pt x="1016" y="1422"/>
                </a:lnTo>
                <a:lnTo>
                  <a:pt x="2324" y="3073"/>
                </a:lnTo>
                <a:lnTo>
                  <a:pt x="3200" y="4686"/>
                </a:lnTo>
                <a:lnTo>
                  <a:pt x="4152" y="7086"/>
                </a:lnTo>
                <a:lnTo>
                  <a:pt x="5346" y="9474"/>
                </a:lnTo>
                <a:lnTo>
                  <a:pt x="5651" y="12090"/>
                </a:lnTo>
                <a:lnTo>
                  <a:pt x="5892" y="11188"/>
                </a:lnTo>
                <a:lnTo>
                  <a:pt x="5638" y="9817"/>
                </a:lnTo>
                <a:lnTo>
                  <a:pt x="5664" y="8801"/>
                </a:lnTo>
                <a:lnTo>
                  <a:pt x="4699" y="5575"/>
                </a:lnTo>
                <a:lnTo>
                  <a:pt x="3352" y="1358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3" name="object 2113"/>
          <p:cNvSpPr/>
          <p:nvPr/>
        </p:nvSpPr>
        <p:spPr>
          <a:xfrm>
            <a:off x="6580921" y="3211944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292" y="0"/>
                </a:moveTo>
                <a:lnTo>
                  <a:pt x="0" y="749"/>
                </a:lnTo>
                <a:lnTo>
                  <a:pt x="673" y="723"/>
                </a:lnTo>
                <a:lnTo>
                  <a:pt x="698" y="520"/>
                </a:lnTo>
                <a:lnTo>
                  <a:pt x="1295" y="634"/>
                </a:lnTo>
                <a:lnTo>
                  <a:pt x="812" y="38"/>
                </a:lnTo>
                <a:lnTo>
                  <a:pt x="29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4" name="object 2114"/>
          <p:cNvSpPr/>
          <p:nvPr/>
        </p:nvSpPr>
        <p:spPr>
          <a:xfrm>
            <a:off x="6636326" y="343304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825" y="0"/>
                </a:moveTo>
                <a:lnTo>
                  <a:pt x="0" y="101"/>
                </a:lnTo>
                <a:lnTo>
                  <a:pt x="546" y="444"/>
                </a:lnTo>
                <a:lnTo>
                  <a:pt x="736" y="355"/>
                </a:lnTo>
                <a:lnTo>
                  <a:pt x="1130" y="304"/>
                </a:lnTo>
                <a:lnTo>
                  <a:pt x="736" y="165"/>
                </a:lnTo>
                <a:lnTo>
                  <a:pt x="82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5" name="object 2115"/>
          <p:cNvSpPr/>
          <p:nvPr/>
        </p:nvSpPr>
        <p:spPr>
          <a:xfrm>
            <a:off x="6577709" y="3232914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88" y="0"/>
                </a:moveTo>
                <a:lnTo>
                  <a:pt x="0" y="2146"/>
                </a:lnTo>
                <a:lnTo>
                  <a:pt x="1270" y="2641"/>
                </a:lnTo>
                <a:lnTo>
                  <a:pt x="5994" y="914"/>
                </a:lnTo>
                <a:lnTo>
                  <a:pt x="2654" y="863"/>
                </a:lnTo>
                <a:lnTo>
                  <a:pt x="1104" y="685"/>
                </a:lnTo>
                <a:lnTo>
                  <a:pt x="8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6" name="object 2116"/>
          <p:cNvSpPr/>
          <p:nvPr/>
        </p:nvSpPr>
        <p:spPr>
          <a:xfrm>
            <a:off x="6632133" y="342911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65" y="0"/>
                </a:moveTo>
                <a:lnTo>
                  <a:pt x="0" y="25"/>
                </a:lnTo>
                <a:lnTo>
                  <a:pt x="177" y="558"/>
                </a:lnTo>
                <a:lnTo>
                  <a:pt x="355" y="558"/>
                </a:lnTo>
                <a:lnTo>
                  <a:pt x="279" y="393"/>
                </a:lnTo>
                <a:lnTo>
                  <a:pt x="16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7" name="object 2117"/>
          <p:cNvSpPr/>
          <p:nvPr/>
        </p:nvSpPr>
        <p:spPr>
          <a:xfrm>
            <a:off x="6583055" y="3210814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1587" y="0"/>
                </a:moveTo>
                <a:lnTo>
                  <a:pt x="0" y="368"/>
                </a:lnTo>
                <a:lnTo>
                  <a:pt x="444" y="990"/>
                </a:lnTo>
                <a:lnTo>
                  <a:pt x="2235" y="635"/>
                </a:lnTo>
                <a:lnTo>
                  <a:pt x="2108" y="457"/>
                </a:lnTo>
                <a:lnTo>
                  <a:pt x="158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8" name="object 2118"/>
          <p:cNvSpPr/>
          <p:nvPr/>
        </p:nvSpPr>
        <p:spPr>
          <a:xfrm>
            <a:off x="6643329" y="34353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647" y="0"/>
                </a:moveTo>
                <a:lnTo>
                  <a:pt x="469" y="0"/>
                </a:lnTo>
                <a:lnTo>
                  <a:pt x="838" y="368"/>
                </a:lnTo>
                <a:lnTo>
                  <a:pt x="647" y="0"/>
                </a:lnTo>
                <a:close/>
              </a:path>
              <a:path w="1270" h="635">
                <a:moveTo>
                  <a:pt x="401" y="14"/>
                </a:moveTo>
                <a:lnTo>
                  <a:pt x="0" y="101"/>
                </a:lnTo>
                <a:lnTo>
                  <a:pt x="444" y="203"/>
                </a:lnTo>
                <a:lnTo>
                  <a:pt x="401" y="1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9" name="object 2119"/>
          <p:cNvSpPr/>
          <p:nvPr/>
        </p:nvSpPr>
        <p:spPr>
          <a:xfrm>
            <a:off x="6574129" y="3211664"/>
            <a:ext cx="32384" cy="37465"/>
          </a:xfrm>
          <a:custGeom>
            <a:avLst/>
            <a:gdLst/>
            <a:ahLst/>
            <a:cxnLst/>
            <a:rect l="l" t="t" r="r" b="b"/>
            <a:pathLst>
              <a:path w="32384" h="37464">
                <a:moveTo>
                  <a:pt x="8013" y="6311"/>
                </a:moveTo>
                <a:lnTo>
                  <a:pt x="7696" y="6070"/>
                </a:lnTo>
                <a:lnTo>
                  <a:pt x="8013" y="6311"/>
                </a:lnTo>
                <a:close/>
              </a:path>
              <a:path w="32384" h="37464">
                <a:moveTo>
                  <a:pt x="8026" y="6654"/>
                </a:moveTo>
                <a:lnTo>
                  <a:pt x="7797" y="6248"/>
                </a:lnTo>
                <a:lnTo>
                  <a:pt x="6946" y="5867"/>
                </a:lnTo>
                <a:lnTo>
                  <a:pt x="6972" y="6070"/>
                </a:lnTo>
                <a:lnTo>
                  <a:pt x="7099" y="6172"/>
                </a:lnTo>
                <a:lnTo>
                  <a:pt x="8026" y="6654"/>
                </a:lnTo>
                <a:close/>
              </a:path>
              <a:path w="32384" h="37464">
                <a:moveTo>
                  <a:pt x="8102" y="6350"/>
                </a:moveTo>
                <a:lnTo>
                  <a:pt x="7899" y="6375"/>
                </a:lnTo>
                <a:lnTo>
                  <a:pt x="8102" y="6350"/>
                </a:lnTo>
                <a:close/>
              </a:path>
              <a:path w="32384" h="37464">
                <a:moveTo>
                  <a:pt x="8394" y="6464"/>
                </a:moveTo>
                <a:lnTo>
                  <a:pt x="8166" y="6337"/>
                </a:lnTo>
                <a:lnTo>
                  <a:pt x="8394" y="6464"/>
                </a:lnTo>
                <a:close/>
              </a:path>
              <a:path w="32384" h="37464">
                <a:moveTo>
                  <a:pt x="8534" y="33223"/>
                </a:moveTo>
                <a:lnTo>
                  <a:pt x="8305" y="32270"/>
                </a:lnTo>
                <a:lnTo>
                  <a:pt x="8115" y="31546"/>
                </a:lnTo>
                <a:lnTo>
                  <a:pt x="7353" y="32270"/>
                </a:lnTo>
                <a:lnTo>
                  <a:pt x="5943" y="31813"/>
                </a:lnTo>
                <a:lnTo>
                  <a:pt x="4775" y="34163"/>
                </a:lnTo>
                <a:lnTo>
                  <a:pt x="4572" y="34213"/>
                </a:lnTo>
                <a:lnTo>
                  <a:pt x="4572" y="35483"/>
                </a:lnTo>
                <a:lnTo>
                  <a:pt x="3022" y="35483"/>
                </a:lnTo>
                <a:lnTo>
                  <a:pt x="3873" y="35356"/>
                </a:lnTo>
                <a:lnTo>
                  <a:pt x="4572" y="35483"/>
                </a:lnTo>
                <a:lnTo>
                  <a:pt x="4572" y="34213"/>
                </a:lnTo>
                <a:lnTo>
                  <a:pt x="3378" y="34480"/>
                </a:lnTo>
                <a:lnTo>
                  <a:pt x="2654" y="34747"/>
                </a:lnTo>
                <a:lnTo>
                  <a:pt x="1917" y="34226"/>
                </a:lnTo>
                <a:lnTo>
                  <a:pt x="0" y="35191"/>
                </a:lnTo>
                <a:lnTo>
                  <a:pt x="1727" y="36398"/>
                </a:lnTo>
                <a:lnTo>
                  <a:pt x="2438" y="36614"/>
                </a:lnTo>
                <a:lnTo>
                  <a:pt x="3632" y="37071"/>
                </a:lnTo>
                <a:lnTo>
                  <a:pt x="5854" y="36474"/>
                </a:lnTo>
                <a:lnTo>
                  <a:pt x="6819" y="36017"/>
                </a:lnTo>
                <a:lnTo>
                  <a:pt x="6781" y="35547"/>
                </a:lnTo>
                <a:lnTo>
                  <a:pt x="6311" y="35966"/>
                </a:lnTo>
                <a:lnTo>
                  <a:pt x="6045" y="35775"/>
                </a:lnTo>
                <a:lnTo>
                  <a:pt x="5969" y="35356"/>
                </a:lnTo>
                <a:lnTo>
                  <a:pt x="5194" y="35699"/>
                </a:lnTo>
                <a:lnTo>
                  <a:pt x="4991" y="35483"/>
                </a:lnTo>
                <a:lnTo>
                  <a:pt x="4864" y="35356"/>
                </a:lnTo>
                <a:lnTo>
                  <a:pt x="4660" y="35458"/>
                </a:lnTo>
                <a:lnTo>
                  <a:pt x="4889" y="34925"/>
                </a:lnTo>
                <a:lnTo>
                  <a:pt x="6350" y="35077"/>
                </a:lnTo>
                <a:lnTo>
                  <a:pt x="7734" y="34480"/>
                </a:lnTo>
                <a:lnTo>
                  <a:pt x="7721" y="33502"/>
                </a:lnTo>
                <a:lnTo>
                  <a:pt x="8534" y="33223"/>
                </a:lnTo>
                <a:close/>
              </a:path>
              <a:path w="32384" h="37464">
                <a:moveTo>
                  <a:pt x="15570" y="27266"/>
                </a:moveTo>
                <a:lnTo>
                  <a:pt x="15125" y="26593"/>
                </a:lnTo>
                <a:lnTo>
                  <a:pt x="14935" y="26301"/>
                </a:lnTo>
                <a:lnTo>
                  <a:pt x="14401" y="25844"/>
                </a:lnTo>
                <a:lnTo>
                  <a:pt x="13957" y="25171"/>
                </a:lnTo>
                <a:lnTo>
                  <a:pt x="13690" y="24866"/>
                </a:lnTo>
                <a:lnTo>
                  <a:pt x="13385" y="24511"/>
                </a:lnTo>
                <a:lnTo>
                  <a:pt x="12192" y="23710"/>
                </a:lnTo>
                <a:lnTo>
                  <a:pt x="11518" y="24257"/>
                </a:lnTo>
                <a:lnTo>
                  <a:pt x="10325" y="24866"/>
                </a:lnTo>
                <a:lnTo>
                  <a:pt x="8166" y="24358"/>
                </a:lnTo>
                <a:lnTo>
                  <a:pt x="5168" y="24168"/>
                </a:lnTo>
                <a:lnTo>
                  <a:pt x="3327" y="24523"/>
                </a:lnTo>
                <a:lnTo>
                  <a:pt x="3733" y="25361"/>
                </a:lnTo>
                <a:lnTo>
                  <a:pt x="2908" y="26009"/>
                </a:lnTo>
                <a:lnTo>
                  <a:pt x="2806" y="26289"/>
                </a:lnTo>
                <a:lnTo>
                  <a:pt x="2730" y="27000"/>
                </a:lnTo>
                <a:lnTo>
                  <a:pt x="3238" y="28486"/>
                </a:lnTo>
                <a:lnTo>
                  <a:pt x="4787" y="27101"/>
                </a:lnTo>
                <a:lnTo>
                  <a:pt x="5994" y="27000"/>
                </a:lnTo>
                <a:lnTo>
                  <a:pt x="7226" y="26301"/>
                </a:lnTo>
                <a:lnTo>
                  <a:pt x="8255" y="27165"/>
                </a:lnTo>
                <a:lnTo>
                  <a:pt x="9321" y="27724"/>
                </a:lnTo>
                <a:lnTo>
                  <a:pt x="9944" y="27965"/>
                </a:lnTo>
                <a:lnTo>
                  <a:pt x="10858" y="28067"/>
                </a:lnTo>
                <a:lnTo>
                  <a:pt x="11049" y="28765"/>
                </a:lnTo>
                <a:lnTo>
                  <a:pt x="13970" y="28803"/>
                </a:lnTo>
                <a:lnTo>
                  <a:pt x="11544" y="28003"/>
                </a:lnTo>
                <a:lnTo>
                  <a:pt x="13042" y="27825"/>
                </a:lnTo>
                <a:lnTo>
                  <a:pt x="14109" y="27368"/>
                </a:lnTo>
                <a:lnTo>
                  <a:pt x="15557" y="28562"/>
                </a:lnTo>
                <a:lnTo>
                  <a:pt x="15138" y="27368"/>
                </a:lnTo>
                <a:lnTo>
                  <a:pt x="15049" y="27101"/>
                </a:lnTo>
                <a:lnTo>
                  <a:pt x="14973" y="26974"/>
                </a:lnTo>
                <a:lnTo>
                  <a:pt x="15570" y="27266"/>
                </a:lnTo>
                <a:close/>
              </a:path>
              <a:path w="32384" h="37464">
                <a:moveTo>
                  <a:pt x="23545" y="28892"/>
                </a:moveTo>
                <a:lnTo>
                  <a:pt x="23444" y="28575"/>
                </a:lnTo>
                <a:lnTo>
                  <a:pt x="22136" y="28206"/>
                </a:lnTo>
                <a:lnTo>
                  <a:pt x="22352" y="28613"/>
                </a:lnTo>
                <a:lnTo>
                  <a:pt x="22974" y="28473"/>
                </a:lnTo>
                <a:lnTo>
                  <a:pt x="22987" y="28829"/>
                </a:lnTo>
                <a:lnTo>
                  <a:pt x="23545" y="28892"/>
                </a:lnTo>
                <a:close/>
              </a:path>
              <a:path w="32384" h="37464">
                <a:moveTo>
                  <a:pt x="27520" y="3962"/>
                </a:moveTo>
                <a:lnTo>
                  <a:pt x="26987" y="3543"/>
                </a:lnTo>
                <a:lnTo>
                  <a:pt x="26289" y="3022"/>
                </a:lnTo>
                <a:lnTo>
                  <a:pt x="25654" y="2425"/>
                </a:lnTo>
                <a:lnTo>
                  <a:pt x="22733" y="0"/>
                </a:lnTo>
                <a:lnTo>
                  <a:pt x="24523" y="3492"/>
                </a:lnTo>
                <a:lnTo>
                  <a:pt x="23583" y="2997"/>
                </a:lnTo>
                <a:lnTo>
                  <a:pt x="23583" y="4978"/>
                </a:lnTo>
                <a:lnTo>
                  <a:pt x="22453" y="6553"/>
                </a:lnTo>
                <a:lnTo>
                  <a:pt x="22517" y="6172"/>
                </a:lnTo>
                <a:lnTo>
                  <a:pt x="22720" y="5029"/>
                </a:lnTo>
                <a:lnTo>
                  <a:pt x="23583" y="4978"/>
                </a:lnTo>
                <a:lnTo>
                  <a:pt x="23583" y="2997"/>
                </a:lnTo>
                <a:lnTo>
                  <a:pt x="20256" y="1219"/>
                </a:lnTo>
                <a:lnTo>
                  <a:pt x="19024" y="1752"/>
                </a:lnTo>
                <a:lnTo>
                  <a:pt x="17627" y="1943"/>
                </a:lnTo>
                <a:lnTo>
                  <a:pt x="16383" y="2819"/>
                </a:lnTo>
                <a:lnTo>
                  <a:pt x="15125" y="3543"/>
                </a:lnTo>
                <a:lnTo>
                  <a:pt x="13233" y="3022"/>
                </a:lnTo>
                <a:lnTo>
                  <a:pt x="11899" y="3556"/>
                </a:lnTo>
                <a:lnTo>
                  <a:pt x="11036" y="4102"/>
                </a:lnTo>
                <a:lnTo>
                  <a:pt x="9156" y="4584"/>
                </a:lnTo>
                <a:lnTo>
                  <a:pt x="7277" y="3911"/>
                </a:lnTo>
                <a:lnTo>
                  <a:pt x="6769" y="3708"/>
                </a:lnTo>
                <a:lnTo>
                  <a:pt x="3175" y="3314"/>
                </a:lnTo>
                <a:lnTo>
                  <a:pt x="5778" y="5092"/>
                </a:lnTo>
                <a:lnTo>
                  <a:pt x="6057" y="5156"/>
                </a:lnTo>
                <a:lnTo>
                  <a:pt x="7696" y="6070"/>
                </a:lnTo>
                <a:lnTo>
                  <a:pt x="8051" y="6248"/>
                </a:lnTo>
                <a:lnTo>
                  <a:pt x="8343" y="6096"/>
                </a:lnTo>
                <a:lnTo>
                  <a:pt x="8166" y="6337"/>
                </a:lnTo>
                <a:lnTo>
                  <a:pt x="9144" y="6172"/>
                </a:lnTo>
                <a:lnTo>
                  <a:pt x="9944" y="6223"/>
                </a:lnTo>
                <a:lnTo>
                  <a:pt x="11366" y="7251"/>
                </a:lnTo>
                <a:lnTo>
                  <a:pt x="13487" y="7696"/>
                </a:lnTo>
                <a:lnTo>
                  <a:pt x="12458" y="7150"/>
                </a:lnTo>
                <a:lnTo>
                  <a:pt x="12522" y="6921"/>
                </a:lnTo>
                <a:lnTo>
                  <a:pt x="12065" y="7124"/>
                </a:lnTo>
                <a:lnTo>
                  <a:pt x="12242" y="6870"/>
                </a:lnTo>
                <a:lnTo>
                  <a:pt x="14516" y="6908"/>
                </a:lnTo>
                <a:lnTo>
                  <a:pt x="16637" y="8051"/>
                </a:lnTo>
                <a:lnTo>
                  <a:pt x="18745" y="8851"/>
                </a:lnTo>
                <a:lnTo>
                  <a:pt x="20180" y="9232"/>
                </a:lnTo>
                <a:lnTo>
                  <a:pt x="21742" y="7696"/>
                </a:lnTo>
                <a:lnTo>
                  <a:pt x="22225" y="6921"/>
                </a:lnTo>
                <a:lnTo>
                  <a:pt x="22948" y="6553"/>
                </a:lnTo>
                <a:lnTo>
                  <a:pt x="24130" y="5956"/>
                </a:lnTo>
                <a:lnTo>
                  <a:pt x="25133" y="4876"/>
                </a:lnTo>
                <a:lnTo>
                  <a:pt x="25361" y="4864"/>
                </a:lnTo>
                <a:lnTo>
                  <a:pt x="26352" y="4216"/>
                </a:lnTo>
                <a:lnTo>
                  <a:pt x="25666" y="4356"/>
                </a:lnTo>
                <a:lnTo>
                  <a:pt x="25971" y="3962"/>
                </a:lnTo>
                <a:lnTo>
                  <a:pt x="26454" y="4152"/>
                </a:lnTo>
                <a:lnTo>
                  <a:pt x="27520" y="3962"/>
                </a:lnTo>
                <a:close/>
              </a:path>
              <a:path w="32384" h="37464">
                <a:moveTo>
                  <a:pt x="27876" y="3962"/>
                </a:moveTo>
                <a:lnTo>
                  <a:pt x="27749" y="3949"/>
                </a:lnTo>
                <a:lnTo>
                  <a:pt x="27876" y="3962"/>
                </a:lnTo>
                <a:close/>
              </a:path>
              <a:path w="32384" h="37464">
                <a:moveTo>
                  <a:pt x="28752" y="3670"/>
                </a:moveTo>
                <a:lnTo>
                  <a:pt x="27863" y="3911"/>
                </a:lnTo>
                <a:lnTo>
                  <a:pt x="28244" y="3860"/>
                </a:lnTo>
                <a:lnTo>
                  <a:pt x="28752" y="3670"/>
                </a:lnTo>
                <a:close/>
              </a:path>
              <a:path w="32384" h="37464">
                <a:moveTo>
                  <a:pt x="30670" y="4394"/>
                </a:moveTo>
                <a:lnTo>
                  <a:pt x="29845" y="4267"/>
                </a:lnTo>
                <a:lnTo>
                  <a:pt x="28028" y="3987"/>
                </a:lnTo>
                <a:lnTo>
                  <a:pt x="27597" y="3987"/>
                </a:lnTo>
                <a:lnTo>
                  <a:pt x="27393" y="4000"/>
                </a:lnTo>
                <a:lnTo>
                  <a:pt x="26670" y="4152"/>
                </a:lnTo>
                <a:lnTo>
                  <a:pt x="28879" y="5105"/>
                </a:lnTo>
                <a:lnTo>
                  <a:pt x="29857" y="5283"/>
                </a:lnTo>
                <a:lnTo>
                  <a:pt x="29476" y="7073"/>
                </a:lnTo>
                <a:lnTo>
                  <a:pt x="30086" y="5003"/>
                </a:lnTo>
                <a:lnTo>
                  <a:pt x="30340" y="4940"/>
                </a:lnTo>
                <a:lnTo>
                  <a:pt x="30581" y="4584"/>
                </a:lnTo>
                <a:lnTo>
                  <a:pt x="30670" y="4394"/>
                </a:lnTo>
                <a:close/>
              </a:path>
              <a:path w="32384" h="37464">
                <a:moveTo>
                  <a:pt x="30708" y="4394"/>
                </a:moveTo>
                <a:lnTo>
                  <a:pt x="30581" y="4051"/>
                </a:lnTo>
                <a:lnTo>
                  <a:pt x="30429" y="4000"/>
                </a:lnTo>
                <a:lnTo>
                  <a:pt x="30670" y="4394"/>
                </a:lnTo>
                <a:close/>
              </a:path>
              <a:path w="32384" h="37464">
                <a:moveTo>
                  <a:pt x="31826" y="23926"/>
                </a:moveTo>
                <a:lnTo>
                  <a:pt x="29616" y="23368"/>
                </a:lnTo>
                <a:lnTo>
                  <a:pt x="29705" y="22961"/>
                </a:lnTo>
                <a:lnTo>
                  <a:pt x="28714" y="22783"/>
                </a:lnTo>
                <a:lnTo>
                  <a:pt x="28740" y="21590"/>
                </a:lnTo>
                <a:lnTo>
                  <a:pt x="27076" y="21869"/>
                </a:lnTo>
                <a:lnTo>
                  <a:pt x="26644" y="21323"/>
                </a:lnTo>
                <a:lnTo>
                  <a:pt x="24980" y="22326"/>
                </a:lnTo>
                <a:lnTo>
                  <a:pt x="24447" y="22694"/>
                </a:lnTo>
                <a:lnTo>
                  <a:pt x="24752" y="22860"/>
                </a:lnTo>
                <a:lnTo>
                  <a:pt x="25006" y="23342"/>
                </a:lnTo>
                <a:lnTo>
                  <a:pt x="25349" y="23253"/>
                </a:lnTo>
                <a:lnTo>
                  <a:pt x="25857" y="23964"/>
                </a:lnTo>
                <a:lnTo>
                  <a:pt x="26974" y="25654"/>
                </a:lnTo>
                <a:lnTo>
                  <a:pt x="27368" y="26123"/>
                </a:lnTo>
                <a:lnTo>
                  <a:pt x="27825" y="26149"/>
                </a:lnTo>
                <a:lnTo>
                  <a:pt x="28575" y="26619"/>
                </a:lnTo>
                <a:lnTo>
                  <a:pt x="29095" y="26479"/>
                </a:lnTo>
                <a:lnTo>
                  <a:pt x="29794" y="26022"/>
                </a:lnTo>
                <a:lnTo>
                  <a:pt x="30060" y="25057"/>
                </a:lnTo>
                <a:lnTo>
                  <a:pt x="30556" y="24396"/>
                </a:lnTo>
                <a:lnTo>
                  <a:pt x="30264" y="24384"/>
                </a:lnTo>
                <a:lnTo>
                  <a:pt x="30632" y="24142"/>
                </a:lnTo>
                <a:lnTo>
                  <a:pt x="30492" y="23977"/>
                </a:lnTo>
                <a:lnTo>
                  <a:pt x="30632" y="24003"/>
                </a:lnTo>
                <a:lnTo>
                  <a:pt x="30772" y="24371"/>
                </a:lnTo>
                <a:lnTo>
                  <a:pt x="30861" y="24053"/>
                </a:lnTo>
                <a:lnTo>
                  <a:pt x="31826" y="2392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0" name="object 2120"/>
          <p:cNvSpPr/>
          <p:nvPr/>
        </p:nvSpPr>
        <p:spPr>
          <a:xfrm>
            <a:off x="6821103" y="326332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0"/>
                </a:moveTo>
                <a:lnTo>
                  <a:pt x="139" y="330"/>
                </a:lnTo>
                <a:lnTo>
                  <a:pt x="368" y="635"/>
                </a:lnTo>
                <a:lnTo>
                  <a:pt x="127" y="1130"/>
                </a:lnTo>
                <a:lnTo>
                  <a:pt x="469" y="1244"/>
                </a:lnTo>
                <a:lnTo>
                  <a:pt x="673" y="1079"/>
                </a:lnTo>
                <a:lnTo>
                  <a:pt x="914" y="977"/>
                </a:lnTo>
                <a:lnTo>
                  <a:pt x="952" y="723"/>
                </a:lnTo>
                <a:lnTo>
                  <a:pt x="749" y="698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1" name="object 2121"/>
          <p:cNvSpPr/>
          <p:nvPr/>
        </p:nvSpPr>
        <p:spPr>
          <a:xfrm>
            <a:off x="7053095" y="3324252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3162" y="431"/>
                </a:moveTo>
                <a:lnTo>
                  <a:pt x="2603" y="558"/>
                </a:lnTo>
                <a:lnTo>
                  <a:pt x="1562" y="889"/>
                </a:lnTo>
                <a:lnTo>
                  <a:pt x="1653" y="2044"/>
                </a:lnTo>
                <a:lnTo>
                  <a:pt x="1003" y="2514"/>
                </a:lnTo>
                <a:lnTo>
                  <a:pt x="0" y="3810"/>
                </a:lnTo>
                <a:lnTo>
                  <a:pt x="2545" y="4267"/>
                </a:lnTo>
                <a:lnTo>
                  <a:pt x="2589" y="4406"/>
                </a:lnTo>
                <a:lnTo>
                  <a:pt x="2463" y="5003"/>
                </a:lnTo>
                <a:lnTo>
                  <a:pt x="2348" y="5880"/>
                </a:lnTo>
                <a:lnTo>
                  <a:pt x="2717" y="7391"/>
                </a:lnTo>
                <a:lnTo>
                  <a:pt x="3200" y="11417"/>
                </a:lnTo>
                <a:lnTo>
                  <a:pt x="5448" y="9067"/>
                </a:lnTo>
                <a:lnTo>
                  <a:pt x="6197" y="7924"/>
                </a:lnTo>
                <a:lnTo>
                  <a:pt x="7162" y="7721"/>
                </a:lnTo>
                <a:lnTo>
                  <a:pt x="8216" y="6819"/>
                </a:lnTo>
                <a:lnTo>
                  <a:pt x="8470" y="6756"/>
                </a:lnTo>
                <a:lnTo>
                  <a:pt x="8712" y="6527"/>
                </a:lnTo>
                <a:lnTo>
                  <a:pt x="9048" y="6527"/>
                </a:lnTo>
                <a:lnTo>
                  <a:pt x="9118" y="6375"/>
                </a:lnTo>
                <a:lnTo>
                  <a:pt x="7912" y="6210"/>
                </a:lnTo>
                <a:lnTo>
                  <a:pt x="8216" y="6007"/>
                </a:lnTo>
                <a:lnTo>
                  <a:pt x="8064" y="5702"/>
                </a:lnTo>
                <a:lnTo>
                  <a:pt x="8503" y="5702"/>
                </a:lnTo>
                <a:lnTo>
                  <a:pt x="8496" y="5524"/>
                </a:lnTo>
                <a:lnTo>
                  <a:pt x="8737" y="5499"/>
                </a:lnTo>
                <a:lnTo>
                  <a:pt x="8547" y="5321"/>
                </a:lnTo>
                <a:lnTo>
                  <a:pt x="9718" y="5321"/>
                </a:lnTo>
                <a:lnTo>
                  <a:pt x="8026" y="5270"/>
                </a:lnTo>
                <a:lnTo>
                  <a:pt x="8011" y="4889"/>
                </a:lnTo>
                <a:lnTo>
                  <a:pt x="7721" y="4889"/>
                </a:lnTo>
                <a:lnTo>
                  <a:pt x="7752" y="4610"/>
                </a:lnTo>
                <a:lnTo>
                  <a:pt x="7429" y="4406"/>
                </a:lnTo>
                <a:lnTo>
                  <a:pt x="7886" y="4267"/>
                </a:lnTo>
                <a:lnTo>
                  <a:pt x="7454" y="3429"/>
                </a:lnTo>
                <a:lnTo>
                  <a:pt x="8065" y="3429"/>
                </a:lnTo>
                <a:lnTo>
                  <a:pt x="8028" y="3276"/>
                </a:lnTo>
                <a:lnTo>
                  <a:pt x="6273" y="3276"/>
                </a:lnTo>
                <a:lnTo>
                  <a:pt x="5931" y="2667"/>
                </a:lnTo>
                <a:lnTo>
                  <a:pt x="5397" y="2667"/>
                </a:lnTo>
                <a:lnTo>
                  <a:pt x="4521" y="2260"/>
                </a:lnTo>
                <a:lnTo>
                  <a:pt x="4318" y="1981"/>
                </a:lnTo>
                <a:lnTo>
                  <a:pt x="4724" y="1600"/>
                </a:lnTo>
                <a:lnTo>
                  <a:pt x="5131" y="1600"/>
                </a:lnTo>
                <a:lnTo>
                  <a:pt x="4697" y="1498"/>
                </a:lnTo>
                <a:lnTo>
                  <a:pt x="4154" y="1028"/>
                </a:lnTo>
                <a:lnTo>
                  <a:pt x="3594" y="1028"/>
                </a:lnTo>
                <a:lnTo>
                  <a:pt x="3467" y="558"/>
                </a:lnTo>
                <a:lnTo>
                  <a:pt x="3162" y="431"/>
                </a:lnTo>
                <a:close/>
              </a:path>
              <a:path w="10159" h="11429">
                <a:moveTo>
                  <a:pt x="9048" y="6527"/>
                </a:moveTo>
                <a:lnTo>
                  <a:pt x="8712" y="6527"/>
                </a:lnTo>
                <a:lnTo>
                  <a:pt x="9042" y="6540"/>
                </a:lnTo>
                <a:close/>
              </a:path>
              <a:path w="10159" h="11429">
                <a:moveTo>
                  <a:pt x="9718" y="5321"/>
                </a:moveTo>
                <a:lnTo>
                  <a:pt x="8547" y="5321"/>
                </a:lnTo>
                <a:lnTo>
                  <a:pt x="8940" y="5435"/>
                </a:lnTo>
                <a:lnTo>
                  <a:pt x="9042" y="5994"/>
                </a:lnTo>
                <a:lnTo>
                  <a:pt x="9372" y="5346"/>
                </a:lnTo>
                <a:lnTo>
                  <a:pt x="9723" y="5346"/>
                </a:lnTo>
                <a:close/>
              </a:path>
              <a:path w="10159" h="11429">
                <a:moveTo>
                  <a:pt x="9742" y="5816"/>
                </a:moveTo>
                <a:lnTo>
                  <a:pt x="9537" y="5816"/>
                </a:lnTo>
                <a:lnTo>
                  <a:pt x="9779" y="5880"/>
                </a:lnTo>
                <a:close/>
              </a:path>
              <a:path w="10159" h="11429">
                <a:moveTo>
                  <a:pt x="8503" y="5702"/>
                </a:moveTo>
                <a:lnTo>
                  <a:pt x="8064" y="5702"/>
                </a:lnTo>
                <a:lnTo>
                  <a:pt x="8509" y="5854"/>
                </a:lnTo>
                <a:lnTo>
                  <a:pt x="8503" y="5702"/>
                </a:lnTo>
                <a:close/>
              </a:path>
              <a:path w="10159" h="11429">
                <a:moveTo>
                  <a:pt x="8778" y="5499"/>
                </a:moveTo>
                <a:lnTo>
                  <a:pt x="8637" y="5613"/>
                </a:lnTo>
                <a:lnTo>
                  <a:pt x="8737" y="5854"/>
                </a:lnTo>
                <a:lnTo>
                  <a:pt x="8974" y="5778"/>
                </a:lnTo>
                <a:lnTo>
                  <a:pt x="8927" y="5613"/>
                </a:lnTo>
                <a:lnTo>
                  <a:pt x="8778" y="5499"/>
                </a:lnTo>
                <a:close/>
              </a:path>
              <a:path w="10159" h="11429">
                <a:moveTo>
                  <a:pt x="9749" y="5473"/>
                </a:moveTo>
                <a:lnTo>
                  <a:pt x="9512" y="5473"/>
                </a:lnTo>
                <a:lnTo>
                  <a:pt x="9385" y="5842"/>
                </a:lnTo>
                <a:lnTo>
                  <a:pt x="9537" y="5816"/>
                </a:lnTo>
                <a:lnTo>
                  <a:pt x="9742" y="5816"/>
                </a:lnTo>
                <a:lnTo>
                  <a:pt x="9639" y="5638"/>
                </a:lnTo>
                <a:lnTo>
                  <a:pt x="9749" y="5473"/>
                </a:lnTo>
                <a:close/>
              </a:path>
              <a:path w="10159" h="11429">
                <a:moveTo>
                  <a:pt x="9723" y="5346"/>
                </a:moveTo>
                <a:lnTo>
                  <a:pt x="9372" y="5346"/>
                </a:lnTo>
                <a:lnTo>
                  <a:pt x="9321" y="5651"/>
                </a:lnTo>
                <a:lnTo>
                  <a:pt x="9512" y="5473"/>
                </a:lnTo>
                <a:lnTo>
                  <a:pt x="9749" y="5473"/>
                </a:lnTo>
                <a:lnTo>
                  <a:pt x="9723" y="5346"/>
                </a:lnTo>
                <a:close/>
              </a:path>
              <a:path w="10159" h="11429">
                <a:moveTo>
                  <a:pt x="8775" y="4775"/>
                </a:moveTo>
                <a:lnTo>
                  <a:pt x="8026" y="5270"/>
                </a:lnTo>
                <a:lnTo>
                  <a:pt x="9398" y="5270"/>
                </a:lnTo>
                <a:lnTo>
                  <a:pt x="8775" y="4775"/>
                </a:lnTo>
                <a:close/>
              </a:path>
              <a:path w="10159" h="11429">
                <a:moveTo>
                  <a:pt x="9652" y="5003"/>
                </a:moveTo>
                <a:lnTo>
                  <a:pt x="9398" y="5270"/>
                </a:lnTo>
                <a:lnTo>
                  <a:pt x="9707" y="5270"/>
                </a:lnTo>
                <a:lnTo>
                  <a:pt x="9652" y="5003"/>
                </a:lnTo>
                <a:close/>
              </a:path>
              <a:path w="10159" h="11429">
                <a:moveTo>
                  <a:pt x="8001" y="4610"/>
                </a:moveTo>
                <a:lnTo>
                  <a:pt x="7752" y="4729"/>
                </a:lnTo>
                <a:lnTo>
                  <a:pt x="7721" y="4889"/>
                </a:lnTo>
                <a:lnTo>
                  <a:pt x="8011" y="4889"/>
                </a:lnTo>
                <a:lnTo>
                  <a:pt x="8001" y="4610"/>
                </a:lnTo>
                <a:close/>
              </a:path>
              <a:path w="10159" h="11429">
                <a:moveTo>
                  <a:pt x="8065" y="3429"/>
                </a:moveTo>
                <a:lnTo>
                  <a:pt x="7454" y="3429"/>
                </a:lnTo>
                <a:lnTo>
                  <a:pt x="8178" y="3886"/>
                </a:lnTo>
                <a:lnTo>
                  <a:pt x="8065" y="3429"/>
                </a:lnTo>
                <a:close/>
              </a:path>
              <a:path w="10159" h="11429">
                <a:moveTo>
                  <a:pt x="7937" y="2908"/>
                </a:moveTo>
                <a:lnTo>
                  <a:pt x="6273" y="3276"/>
                </a:lnTo>
                <a:lnTo>
                  <a:pt x="8028" y="3276"/>
                </a:lnTo>
                <a:lnTo>
                  <a:pt x="7937" y="2908"/>
                </a:lnTo>
                <a:close/>
              </a:path>
              <a:path w="10159" h="11429">
                <a:moveTo>
                  <a:pt x="5753" y="2349"/>
                </a:moveTo>
                <a:lnTo>
                  <a:pt x="5397" y="2667"/>
                </a:lnTo>
                <a:lnTo>
                  <a:pt x="5931" y="2667"/>
                </a:lnTo>
                <a:lnTo>
                  <a:pt x="5753" y="2349"/>
                </a:lnTo>
                <a:close/>
              </a:path>
              <a:path w="10159" h="11429">
                <a:moveTo>
                  <a:pt x="5131" y="1600"/>
                </a:moveTo>
                <a:lnTo>
                  <a:pt x="4724" y="1600"/>
                </a:lnTo>
                <a:lnTo>
                  <a:pt x="5689" y="2044"/>
                </a:lnTo>
                <a:lnTo>
                  <a:pt x="5131" y="1600"/>
                </a:lnTo>
                <a:close/>
              </a:path>
              <a:path w="10159" h="11429">
                <a:moveTo>
                  <a:pt x="5003" y="1498"/>
                </a:moveTo>
                <a:lnTo>
                  <a:pt x="4711" y="1511"/>
                </a:lnTo>
                <a:lnTo>
                  <a:pt x="5019" y="1511"/>
                </a:lnTo>
                <a:close/>
              </a:path>
              <a:path w="10159" h="11429">
                <a:moveTo>
                  <a:pt x="4051" y="939"/>
                </a:moveTo>
                <a:lnTo>
                  <a:pt x="3594" y="1028"/>
                </a:lnTo>
                <a:lnTo>
                  <a:pt x="4154" y="1028"/>
                </a:lnTo>
                <a:close/>
              </a:path>
              <a:path w="10159" h="11429">
                <a:moveTo>
                  <a:pt x="2527" y="0"/>
                </a:moveTo>
                <a:lnTo>
                  <a:pt x="2197" y="63"/>
                </a:lnTo>
                <a:lnTo>
                  <a:pt x="2095" y="342"/>
                </a:lnTo>
                <a:lnTo>
                  <a:pt x="2032" y="635"/>
                </a:lnTo>
                <a:lnTo>
                  <a:pt x="2171" y="622"/>
                </a:lnTo>
                <a:lnTo>
                  <a:pt x="2565" y="482"/>
                </a:lnTo>
                <a:lnTo>
                  <a:pt x="2717" y="152"/>
                </a:lnTo>
                <a:lnTo>
                  <a:pt x="3136" y="12"/>
                </a:lnTo>
                <a:lnTo>
                  <a:pt x="2527" y="0"/>
                </a:lnTo>
                <a:close/>
              </a:path>
              <a:path w="10159" h="11429">
                <a:moveTo>
                  <a:pt x="2624" y="482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2" name="object 2122"/>
          <p:cNvSpPr/>
          <p:nvPr/>
        </p:nvSpPr>
        <p:spPr>
          <a:xfrm>
            <a:off x="6828094" y="3267814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70">
                <a:moveTo>
                  <a:pt x="0" y="0"/>
                </a:moveTo>
                <a:lnTo>
                  <a:pt x="507" y="965"/>
                </a:lnTo>
                <a:lnTo>
                  <a:pt x="698" y="990"/>
                </a:lnTo>
                <a:lnTo>
                  <a:pt x="660" y="1168"/>
                </a:lnTo>
                <a:lnTo>
                  <a:pt x="2641" y="1181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3" name="object 2123"/>
          <p:cNvSpPr/>
          <p:nvPr/>
        </p:nvSpPr>
        <p:spPr>
          <a:xfrm>
            <a:off x="6705803" y="348921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39" y="0"/>
                </a:moveTo>
                <a:lnTo>
                  <a:pt x="0" y="12"/>
                </a:lnTo>
                <a:lnTo>
                  <a:pt x="114" y="406"/>
                </a:lnTo>
                <a:lnTo>
                  <a:pt x="279" y="342"/>
                </a:lnTo>
                <a:lnTo>
                  <a:pt x="127" y="152"/>
                </a:lnTo>
                <a:lnTo>
                  <a:pt x="13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4" name="object 2124"/>
          <p:cNvSpPr/>
          <p:nvPr/>
        </p:nvSpPr>
        <p:spPr>
          <a:xfrm>
            <a:off x="7121379" y="3323209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293" y="660"/>
                </a:moveTo>
                <a:lnTo>
                  <a:pt x="139" y="977"/>
                </a:lnTo>
                <a:lnTo>
                  <a:pt x="482" y="876"/>
                </a:lnTo>
                <a:lnTo>
                  <a:pt x="293" y="660"/>
                </a:lnTo>
                <a:close/>
              </a:path>
              <a:path w="1904" h="1270">
                <a:moveTo>
                  <a:pt x="738" y="444"/>
                </a:moveTo>
                <a:lnTo>
                  <a:pt x="673" y="812"/>
                </a:lnTo>
                <a:lnTo>
                  <a:pt x="927" y="800"/>
                </a:lnTo>
                <a:lnTo>
                  <a:pt x="761" y="622"/>
                </a:lnTo>
                <a:lnTo>
                  <a:pt x="738" y="444"/>
                </a:lnTo>
                <a:close/>
              </a:path>
              <a:path w="1904" h="1270">
                <a:moveTo>
                  <a:pt x="253" y="339"/>
                </a:moveTo>
                <a:lnTo>
                  <a:pt x="280" y="515"/>
                </a:lnTo>
                <a:lnTo>
                  <a:pt x="469" y="698"/>
                </a:lnTo>
                <a:lnTo>
                  <a:pt x="647" y="749"/>
                </a:lnTo>
                <a:lnTo>
                  <a:pt x="735" y="419"/>
                </a:lnTo>
                <a:lnTo>
                  <a:pt x="466" y="413"/>
                </a:lnTo>
                <a:lnTo>
                  <a:pt x="253" y="339"/>
                </a:lnTo>
                <a:close/>
              </a:path>
              <a:path w="1904" h="1270">
                <a:moveTo>
                  <a:pt x="1152" y="317"/>
                </a:moveTo>
                <a:lnTo>
                  <a:pt x="897" y="339"/>
                </a:lnTo>
                <a:lnTo>
                  <a:pt x="939" y="673"/>
                </a:lnTo>
                <a:lnTo>
                  <a:pt x="1199" y="419"/>
                </a:lnTo>
                <a:lnTo>
                  <a:pt x="1054" y="419"/>
                </a:lnTo>
                <a:close/>
              </a:path>
              <a:path w="1904" h="1270">
                <a:moveTo>
                  <a:pt x="324" y="558"/>
                </a:moveTo>
                <a:close/>
              </a:path>
              <a:path w="1904" h="1270">
                <a:moveTo>
                  <a:pt x="232" y="552"/>
                </a:moveTo>
                <a:close/>
              </a:path>
              <a:path w="1904" h="1270">
                <a:moveTo>
                  <a:pt x="291" y="555"/>
                </a:moveTo>
                <a:close/>
              </a:path>
              <a:path w="1904" h="1270">
                <a:moveTo>
                  <a:pt x="0" y="253"/>
                </a:moveTo>
                <a:lnTo>
                  <a:pt x="113" y="515"/>
                </a:lnTo>
                <a:lnTo>
                  <a:pt x="109" y="368"/>
                </a:lnTo>
                <a:close/>
              </a:path>
              <a:path w="1904" h="1270">
                <a:moveTo>
                  <a:pt x="723" y="330"/>
                </a:moveTo>
                <a:lnTo>
                  <a:pt x="482" y="419"/>
                </a:lnTo>
                <a:lnTo>
                  <a:pt x="735" y="419"/>
                </a:lnTo>
                <a:close/>
              </a:path>
              <a:path w="1904" h="1270">
                <a:moveTo>
                  <a:pt x="1244" y="355"/>
                </a:moveTo>
                <a:lnTo>
                  <a:pt x="1054" y="419"/>
                </a:lnTo>
                <a:lnTo>
                  <a:pt x="1199" y="419"/>
                </a:lnTo>
                <a:close/>
              </a:path>
              <a:path w="1904" h="1270">
                <a:moveTo>
                  <a:pt x="1460" y="0"/>
                </a:moveTo>
                <a:lnTo>
                  <a:pt x="114" y="342"/>
                </a:lnTo>
                <a:lnTo>
                  <a:pt x="1041" y="317"/>
                </a:lnTo>
                <a:lnTo>
                  <a:pt x="146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5" name="object 2125"/>
          <p:cNvSpPr/>
          <p:nvPr/>
        </p:nvSpPr>
        <p:spPr>
          <a:xfrm>
            <a:off x="6705534" y="3489462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254" y="0"/>
                </a:moveTo>
                <a:lnTo>
                  <a:pt x="114" y="165"/>
                </a:lnTo>
                <a:lnTo>
                  <a:pt x="0" y="1727"/>
                </a:lnTo>
                <a:lnTo>
                  <a:pt x="584" y="1892"/>
                </a:lnTo>
                <a:lnTo>
                  <a:pt x="546" y="1600"/>
                </a:lnTo>
                <a:lnTo>
                  <a:pt x="749" y="1612"/>
                </a:lnTo>
                <a:lnTo>
                  <a:pt x="406" y="1397"/>
                </a:lnTo>
                <a:lnTo>
                  <a:pt x="838" y="673"/>
                </a:lnTo>
                <a:lnTo>
                  <a:pt x="685" y="444"/>
                </a:lnTo>
                <a:lnTo>
                  <a:pt x="457" y="736"/>
                </a:lnTo>
                <a:lnTo>
                  <a:pt x="254" y="292"/>
                </a:lnTo>
                <a:lnTo>
                  <a:pt x="25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6" name="object 2126"/>
          <p:cNvSpPr/>
          <p:nvPr/>
        </p:nvSpPr>
        <p:spPr>
          <a:xfrm>
            <a:off x="7086653" y="334670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901" y="0"/>
                </a:moveTo>
                <a:lnTo>
                  <a:pt x="0" y="292"/>
                </a:lnTo>
                <a:lnTo>
                  <a:pt x="508" y="380"/>
                </a:lnTo>
                <a:lnTo>
                  <a:pt x="431" y="203"/>
                </a:lnTo>
                <a:lnTo>
                  <a:pt x="673" y="342"/>
                </a:lnTo>
                <a:lnTo>
                  <a:pt x="647" y="215"/>
                </a:lnTo>
                <a:lnTo>
                  <a:pt x="90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7" name="object 2127"/>
          <p:cNvSpPr/>
          <p:nvPr/>
        </p:nvSpPr>
        <p:spPr>
          <a:xfrm>
            <a:off x="7190776" y="3297538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1371" y="0"/>
                </a:moveTo>
                <a:lnTo>
                  <a:pt x="0" y="1358"/>
                </a:lnTo>
                <a:lnTo>
                  <a:pt x="1358" y="1320"/>
                </a:lnTo>
                <a:lnTo>
                  <a:pt x="1155" y="1066"/>
                </a:lnTo>
                <a:lnTo>
                  <a:pt x="1663" y="1270"/>
                </a:lnTo>
                <a:lnTo>
                  <a:pt x="1536" y="1003"/>
                </a:lnTo>
                <a:lnTo>
                  <a:pt x="1625" y="673"/>
                </a:lnTo>
                <a:lnTo>
                  <a:pt x="1930" y="774"/>
                </a:lnTo>
                <a:lnTo>
                  <a:pt x="137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8" name="object 2128"/>
          <p:cNvSpPr/>
          <p:nvPr/>
        </p:nvSpPr>
        <p:spPr>
          <a:xfrm>
            <a:off x="7083056" y="3324910"/>
            <a:ext cx="64769" cy="64769"/>
          </a:xfrm>
          <a:custGeom>
            <a:avLst/>
            <a:gdLst/>
            <a:ahLst/>
            <a:cxnLst/>
            <a:rect l="l" t="t" r="r" b="b"/>
            <a:pathLst>
              <a:path w="64770" h="64770">
                <a:moveTo>
                  <a:pt x="4432" y="20993"/>
                </a:moveTo>
                <a:lnTo>
                  <a:pt x="1625" y="20815"/>
                </a:lnTo>
                <a:lnTo>
                  <a:pt x="1739" y="21056"/>
                </a:lnTo>
                <a:lnTo>
                  <a:pt x="0" y="21996"/>
                </a:lnTo>
                <a:lnTo>
                  <a:pt x="2032" y="22821"/>
                </a:lnTo>
                <a:lnTo>
                  <a:pt x="2882" y="22034"/>
                </a:lnTo>
                <a:lnTo>
                  <a:pt x="3149" y="22072"/>
                </a:lnTo>
                <a:lnTo>
                  <a:pt x="3124" y="21704"/>
                </a:lnTo>
                <a:lnTo>
                  <a:pt x="3213" y="21551"/>
                </a:lnTo>
                <a:lnTo>
                  <a:pt x="3327" y="21399"/>
                </a:lnTo>
                <a:lnTo>
                  <a:pt x="3594" y="21310"/>
                </a:lnTo>
                <a:lnTo>
                  <a:pt x="3606" y="21158"/>
                </a:lnTo>
                <a:lnTo>
                  <a:pt x="4432" y="20993"/>
                </a:lnTo>
                <a:close/>
              </a:path>
              <a:path w="64770" h="64770">
                <a:moveTo>
                  <a:pt x="13119" y="34658"/>
                </a:moveTo>
                <a:lnTo>
                  <a:pt x="13017" y="34391"/>
                </a:lnTo>
                <a:lnTo>
                  <a:pt x="12903" y="34531"/>
                </a:lnTo>
                <a:lnTo>
                  <a:pt x="12865" y="34658"/>
                </a:lnTo>
                <a:lnTo>
                  <a:pt x="13042" y="34632"/>
                </a:lnTo>
                <a:close/>
              </a:path>
              <a:path w="64770" h="64770">
                <a:moveTo>
                  <a:pt x="34620" y="48602"/>
                </a:moveTo>
                <a:lnTo>
                  <a:pt x="34328" y="48526"/>
                </a:lnTo>
                <a:lnTo>
                  <a:pt x="34124" y="48768"/>
                </a:lnTo>
                <a:lnTo>
                  <a:pt x="33997" y="48704"/>
                </a:lnTo>
                <a:lnTo>
                  <a:pt x="34099" y="48844"/>
                </a:lnTo>
                <a:lnTo>
                  <a:pt x="33743" y="48818"/>
                </a:lnTo>
                <a:lnTo>
                  <a:pt x="33832" y="49123"/>
                </a:lnTo>
                <a:lnTo>
                  <a:pt x="33439" y="49276"/>
                </a:lnTo>
                <a:lnTo>
                  <a:pt x="33439" y="49479"/>
                </a:lnTo>
                <a:lnTo>
                  <a:pt x="33909" y="49415"/>
                </a:lnTo>
                <a:lnTo>
                  <a:pt x="33896" y="48907"/>
                </a:lnTo>
                <a:lnTo>
                  <a:pt x="34378" y="48780"/>
                </a:lnTo>
                <a:lnTo>
                  <a:pt x="34620" y="48602"/>
                </a:lnTo>
                <a:close/>
              </a:path>
              <a:path w="64770" h="64770">
                <a:moveTo>
                  <a:pt x="40005" y="1054"/>
                </a:moveTo>
                <a:lnTo>
                  <a:pt x="39878" y="660"/>
                </a:lnTo>
                <a:lnTo>
                  <a:pt x="39827" y="330"/>
                </a:lnTo>
                <a:lnTo>
                  <a:pt x="39814" y="0"/>
                </a:lnTo>
                <a:lnTo>
                  <a:pt x="39560" y="127"/>
                </a:lnTo>
                <a:lnTo>
                  <a:pt x="39395" y="1079"/>
                </a:lnTo>
                <a:lnTo>
                  <a:pt x="40005" y="1054"/>
                </a:lnTo>
                <a:close/>
              </a:path>
              <a:path w="64770" h="64770">
                <a:moveTo>
                  <a:pt x="64744" y="62331"/>
                </a:moveTo>
                <a:lnTo>
                  <a:pt x="63436" y="62242"/>
                </a:lnTo>
                <a:lnTo>
                  <a:pt x="63220" y="61772"/>
                </a:lnTo>
                <a:lnTo>
                  <a:pt x="62230" y="61379"/>
                </a:lnTo>
                <a:lnTo>
                  <a:pt x="60731" y="62547"/>
                </a:lnTo>
                <a:lnTo>
                  <a:pt x="61544" y="63347"/>
                </a:lnTo>
                <a:lnTo>
                  <a:pt x="61760" y="63817"/>
                </a:lnTo>
                <a:lnTo>
                  <a:pt x="61214" y="63614"/>
                </a:lnTo>
                <a:lnTo>
                  <a:pt x="61112" y="63474"/>
                </a:lnTo>
                <a:lnTo>
                  <a:pt x="60642" y="63373"/>
                </a:lnTo>
                <a:lnTo>
                  <a:pt x="60477" y="63385"/>
                </a:lnTo>
                <a:lnTo>
                  <a:pt x="60198" y="63195"/>
                </a:lnTo>
                <a:lnTo>
                  <a:pt x="60147" y="64566"/>
                </a:lnTo>
                <a:lnTo>
                  <a:pt x="60413" y="64579"/>
                </a:lnTo>
                <a:lnTo>
                  <a:pt x="61214" y="64185"/>
                </a:lnTo>
                <a:lnTo>
                  <a:pt x="61823" y="64135"/>
                </a:lnTo>
                <a:lnTo>
                  <a:pt x="62090" y="64236"/>
                </a:lnTo>
                <a:lnTo>
                  <a:pt x="62839" y="64566"/>
                </a:lnTo>
                <a:lnTo>
                  <a:pt x="63169" y="64401"/>
                </a:lnTo>
                <a:lnTo>
                  <a:pt x="63296" y="64274"/>
                </a:lnTo>
                <a:lnTo>
                  <a:pt x="63601" y="64135"/>
                </a:lnTo>
                <a:lnTo>
                  <a:pt x="63690" y="63754"/>
                </a:lnTo>
                <a:lnTo>
                  <a:pt x="63690" y="63512"/>
                </a:lnTo>
                <a:lnTo>
                  <a:pt x="64122" y="63449"/>
                </a:lnTo>
                <a:lnTo>
                  <a:pt x="63347" y="63017"/>
                </a:lnTo>
                <a:lnTo>
                  <a:pt x="63995" y="63309"/>
                </a:lnTo>
                <a:lnTo>
                  <a:pt x="64147" y="62877"/>
                </a:lnTo>
                <a:lnTo>
                  <a:pt x="64744" y="6233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9" name="object 2129"/>
          <p:cNvSpPr/>
          <p:nvPr/>
        </p:nvSpPr>
        <p:spPr>
          <a:xfrm>
            <a:off x="6823419" y="3269127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342" y="0"/>
                </a:moveTo>
                <a:lnTo>
                  <a:pt x="0" y="787"/>
                </a:lnTo>
                <a:lnTo>
                  <a:pt x="127" y="965"/>
                </a:lnTo>
                <a:lnTo>
                  <a:pt x="444" y="1155"/>
                </a:lnTo>
                <a:lnTo>
                  <a:pt x="469" y="1333"/>
                </a:lnTo>
                <a:lnTo>
                  <a:pt x="342" y="1625"/>
                </a:lnTo>
                <a:lnTo>
                  <a:pt x="647" y="1473"/>
                </a:lnTo>
                <a:lnTo>
                  <a:pt x="406" y="1752"/>
                </a:lnTo>
                <a:lnTo>
                  <a:pt x="279" y="1955"/>
                </a:lnTo>
                <a:lnTo>
                  <a:pt x="723" y="2146"/>
                </a:lnTo>
                <a:lnTo>
                  <a:pt x="457" y="1803"/>
                </a:lnTo>
                <a:lnTo>
                  <a:pt x="1016" y="1993"/>
                </a:lnTo>
                <a:lnTo>
                  <a:pt x="914" y="1663"/>
                </a:lnTo>
                <a:lnTo>
                  <a:pt x="977" y="1803"/>
                </a:lnTo>
                <a:lnTo>
                  <a:pt x="1143" y="1803"/>
                </a:lnTo>
                <a:lnTo>
                  <a:pt x="927" y="1257"/>
                </a:lnTo>
                <a:lnTo>
                  <a:pt x="34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0" name="object 2130"/>
          <p:cNvSpPr/>
          <p:nvPr/>
        </p:nvSpPr>
        <p:spPr>
          <a:xfrm>
            <a:off x="7082396" y="3331273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90" h="34289">
                <a:moveTo>
                  <a:pt x="9144" y="609"/>
                </a:moveTo>
                <a:lnTo>
                  <a:pt x="6642" y="0"/>
                </a:lnTo>
                <a:lnTo>
                  <a:pt x="7302" y="838"/>
                </a:lnTo>
                <a:lnTo>
                  <a:pt x="7480" y="736"/>
                </a:lnTo>
                <a:lnTo>
                  <a:pt x="7632" y="736"/>
                </a:lnTo>
                <a:lnTo>
                  <a:pt x="7759" y="850"/>
                </a:lnTo>
                <a:lnTo>
                  <a:pt x="7747" y="660"/>
                </a:lnTo>
                <a:lnTo>
                  <a:pt x="9144" y="609"/>
                </a:lnTo>
                <a:close/>
              </a:path>
              <a:path w="34290" h="34289">
                <a:moveTo>
                  <a:pt x="9245" y="2438"/>
                </a:moveTo>
                <a:lnTo>
                  <a:pt x="8978" y="2057"/>
                </a:lnTo>
                <a:lnTo>
                  <a:pt x="8039" y="1968"/>
                </a:lnTo>
                <a:lnTo>
                  <a:pt x="7264" y="1447"/>
                </a:lnTo>
                <a:lnTo>
                  <a:pt x="6540" y="1917"/>
                </a:lnTo>
                <a:lnTo>
                  <a:pt x="7467" y="1270"/>
                </a:lnTo>
                <a:lnTo>
                  <a:pt x="4038" y="1701"/>
                </a:lnTo>
                <a:lnTo>
                  <a:pt x="5092" y="2120"/>
                </a:lnTo>
                <a:lnTo>
                  <a:pt x="6642" y="2171"/>
                </a:lnTo>
                <a:lnTo>
                  <a:pt x="5041" y="2489"/>
                </a:lnTo>
                <a:lnTo>
                  <a:pt x="9169" y="2489"/>
                </a:lnTo>
                <a:close/>
              </a:path>
              <a:path w="34290" h="34289">
                <a:moveTo>
                  <a:pt x="19151" y="12166"/>
                </a:moveTo>
                <a:lnTo>
                  <a:pt x="19088" y="11963"/>
                </a:lnTo>
                <a:lnTo>
                  <a:pt x="18986" y="11658"/>
                </a:lnTo>
                <a:lnTo>
                  <a:pt x="18313" y="11480"/>
                </a:lnTo>
                <a:lnTo>
                  <a:pt x="18148" y="10998"/>
                </a:lnTo>
                <a:lnTo>
                  <a:pt x="18034" y="10756"/>
                </a:lnTo>
                <a:lnTo>
                  <a:pt x="17703" y="10464"/>
                </a:lnTo>
                <a:lnTo>
                  <a:pt x="16471" y="10998"/>
                </a:lnTo>
                <a:lnTo>
                  <a:pt x="16421" y="10388"/>
                </a:lnTo>
                <a:lnTo>
                  <a:pt x="16179" y="9982"/>
                </a:lnTo>
                <a:lnTo>
                  <a:pt x="15722" y="9664"/>
                </a:lnTo>
                <a:lnTo>
                  <a:pt x="15074" y="9893"/>
                </a:lnTo>
                <a:lnTo>
                  <a:pt x="15074" y="9156"/>
                </a:lnTo>
                <a:lnTo>
                  <a:pt x="15074" y="8851"/>
                </a:lnTo>
                <a:lnTo>
                  <a:pt x="13360" y="9156"/>
                </a:lnTo>
                <a:lnTo>
                  <a:pt x="12573" y="9004"/>
                </a:lnTo>
                <a:lnTo>
                  <a:pt x="12598" y="8674"/>
                </a:lnTo>
                <a:lnTo>
                  <a:pt x="11938" y="8559"/>
                </a:lnTo>
                <a:lnTo>
                  <a:pt x="11785" y="8509"/>
                </a:lnTo>
                <a:lnTo>
                  <a:pt x="11760" y="8356"/>
                </a:lnTo>
                <a:lnTo>
                  <a:pt x="11899" y="7975"/>
                </a:lnTo>
                <a:lnTo>
                  <a:pt x="11950" y="7823"/>
                </a:lnTo>
                <a:lnTo>
                  <a:pt x="10604" y="7048"/>
                </a:lnTo>
                <a:lnTo>
                  <a:pt x="11684" y="6896"/>
                </a:lnTo>
                <a:lnTo>
                  <a:pt x="12534" y="6388"/>
                </a:lnTo>
                <a:lnTo>
                  <a:pt x="10820" y="6350"/>
                </a:lnTo>
                <a:lnTo>
                  <a:pt x="10744" y="6045"/>
                </a:lnTo>
                <a:lnTo>
                  <a:pt x="10337" y="5651"/>
                </a:lnTo>
                <a:lnTo>
                  <a:pt x="8877" y="3251"/>
                </a:lnTo>
                <a:lnTo>
                  <a:pt x="8229" y="3619"/>
                </a:lnTo>
                <a:lnTo>
                  <a:pt x="8877" y="2946"/>
                </a:lnTo>
                <a:lnTo>
                  <a:pt x="8597" y="2946"/>
                </a:lnTo>
                <a:lnTo>
                  <a:pt x="8813" y="2755"/>
                </a:lnTo>
                <a:lnTo>
                  <a:pt x="9055" y="2578"/>
                </a:lnTo>
                <a:lnTo>
                  <a:pt x="3975" y="2578"/>
                </a:lnTo>
                <a:lnTo>
                  <a:pt x="3454" y="2578"/>
                </a:lnTo>
                <a:lnTo>
                  <a:pt x="2857" y="3162"/>
                </a:lnTo>
                <a:lnTo>
                  <a:pt x="2552" y="3187"/>
                </a:lnTo>
                <a:lnTo>
                  <a:pt x="2413" y="3606"/>
                </a:lnTo>
                <a:lnTo>
                  <a:pt x="2286" y="4064"/>
                </a:lnTo>
                <a:lnTo>
                  <a:pt x="2057" y="3606"/>
                </a:lnTo>
                <a:lnTo>
                  <a:pt x="1752" y="3606"/>
                </a:lnTo>
                <a:lnTo>
                  <a:pt x="1955" y="3467"/>
                </a:lnTo>
                <a:lnTo>
                  <a:pt x="1955" y="3289"/>
                </a:lnTo>
                <a:lnTo>
                  <a:pt x="1778" y="3467"/>
                </a:lnTo>
                <a:lnTo>
                  <a:pt x="1181" y="3530"/>
                </a:lnTo>
                <a:lnTo>
                  <a:pt x="762" y="4216"/>
                </a:lnTo>
                <a:lnTo>
                  <a:pt x="355" y="4508"/>
                </a:lnTo>
                <a:lnTo>
                  <a:pt x="0" y="5372"/>
                </a:lnTo>
                <a:lnTo>
                  <a:pt x="406" y="6286"/>
                </a:lnTo>
                <a:lnTo>
                  <a:pt x="431" y="7277"/>
                </a:lnTo>
                <a:lnTo>
                  <a:pt x="939" y="8864"/>
                </a:lnTo>
                <a:lnTo>
                  <a:pt x="1841" y="8864"/>
                </a:lnTo>
                <a:lnTo>
                  <a:pt x="2806" y="9982"/>
                </a:lnTo>
                <a:lnTo>
                  <a:pt x="3492" y="8991"/>
                </a:lnTo>
                <a:lnTo>
                  <a:pt x="3860" y="8128"/>
                </a:lnTo>
                <a:lnTo>
                  <a:pt x="3733" y="7975"/>
                </a:lnTo>
                <a:lnTo>
                  <a:pt x="4470" y="8509"/>
                </a:lnTo>
                <a:lnTo>
                  <a:pt x="4902" y="8356"/>
                </a:lnTo>
                <a:lnTo>
                  <a:pt x="5524" y="8623"/>
                </a:lnTo>
                <a:lnTo>
                  <a:pt x="6210" y="9537"/>
                </a:lnTo>
                <a:lnTo>
                  <a:pt x="5867" y="10160"/>
                </a:lnTo>
                <a:lnTo>
                  <a:pt x="5600" y="10756"/>
                </a:lnTo>
                <a:lnTo>
                  <a:pt x="7010" y="10388"/>
                </a:lnTo>
                <a:lnTo>
                  <a:pt x="7175" y="10706"/>
                </a:lnTo>
                <a:lnTo>
                  <a:pt x="8509" y="11709"/>
                </a:lnTo>
                <a:lnTo>
                  <a:pt x="8788" y="11658"/>
                </a:lnTo>
                <a:lnTo>
                  <a:pt x="8699" y="13271"/>
                </a:lnTo>
                <a:lnTo>
                  <a:pt x="9334" y="11963"/>
                </a:lnTo>
                <a:lnTo>
                  <a:pt x="12331" y="13195"/>
                </a:lnTo>
                <a:lnTo>
                  <a:pt x="12941" y="13766"/>
                </a:lnTo>
                <a:lnTo>
                  <a:pt x="14973" y="13944"/>
                </a:lnTo>
                <a:lnTo>
                  <a:pt x="15925" y="13944"/>
                </a:lnTo>
                <a:lnTo>
                  <a:pt x="17272" y="13944"/>
                </a:lnTo>
                <a:lnTo>
                  <a:pt x="16865" y="13550"/>
                </a:lnTo>
                <a:lnTo>
                  <a:pt x="17424" y="13208"/>
                </a:lnTo>
                <a:lnTo>
                  <a:pt x="19151" y="12166"/>
                </a:lnTo>
                <a:close/>
              </a:path>
              <a:path w="34290" h="34289">
                <a:moveTo>
                  <a:pt x="19672" y="29540"/>
                </a:moveTo>
                <a:lnTo>
                  <a:pt x="19519" y="29654"/>
                </a:lnTo>
                <a:lnTo>
                  <a:pt x="19558" y="29502"/>
                </a:lnTo>
                <a:lnTo>
                  <a:pt x="19431" y="29540"/>
                </a:lnTo>
                <a:lnTo>
                  <a:pt x="19545" y="29718"/>
                </a:lnTo>
                <a:lnTo>
                  <a:pt x="19672" y="29641"/>
                </a:lnTo>
                <a:close/>
              </a:path>
              <a:path w="34290" h="34289">
                <a:moveTo>
                  <a:pt x="20332" y="16802"/>
                </a:moveTo>
                <a:lnTo>
                  <a:pt x="17373" y="14033"/>
                </a:lnTo>
                <a:lnTo>
                  <a:pt x="16103" y="14033"/>
                </a:lnTo>
                <a:lnTo>
                  <a:pt x="15036" y="14033"/>
                </a:lnTo>
                <a:lnTo>
                  <a:pt x="16433" y="16230"/>
                </a:lnTo>
                <a:lnTo>
                  <a:pt x="20332" y="16802"/>
                </a:lnTo>
                <a:close/>
              </a:path>
              <a:path w="34290" h="34289">
                <a:moveTo>
                  <a:pt x="30099" y="31115"/>
                </a:moveTo>
                <a:lnTo>
                  <a:pt x="29616" y="30683"/>
                </a:lnTo>
                <a:lnTo>
                  <a:pt x="29921" y="31153"/>
                </a:lnTo>
                <a:lnTo>
                  <a:pt x="30099" y="31115"/>
                </a:lnTo>
                <a:close/>
              </a:path>
              <a:path w="34290" h="34289">
                <a:moveTo>
                  <a:pt x="30327" y="31318"/>
                </a:moveTo>
                <a:lnTo>
                  <a:pt x="30314" y="31076"/>
                </a:lnTo>
                <a:lnTo>
                  <a:pt x="30226" y="31229"/>
                </a:lnTo>
                <a:close/>
              </a:path>
              <a:path w="34290" h="34289">
                <a:moveTo>
                  <a:pt x="31991" y="29654"/>
                </a:moveTo>
                <a:lnTo>
                  <a:pt x="31762" y="29692"/>
                </a:lnTo>
                <a:lnTo>
                  <a:pt x="31991" y="29654"/>
                </a:lnTo>
                <a:close/>
              </a:path>
              <a:path w="34290" h="34289">
                <a:moveTo>
                  <a:pt x="33197" y="29400"/>
                </a:moveTo>
                <a:lnTo>
                  <a:pt x="32575" y="29248"/>
                </a:lnTo>
                <a:lnTo>
                  <a:pt x="32359" y="29502"/>
                </a:lnTo>
                <a:lnTo>
                  <a:pt x="31991" y="29654"/>
                </a:lnTo>
                <a:lnTo>
                  <a:pt x="33185" y="29425"/>
                </a:lnTo>
                <a:close/>
              </a:path>
              <a:path w="34290" h="34289">
                <a:moveTo>
                  <a:pt x="33743" y="30683"/>
                </a:moveTo>
                <a:lnTo>
                  <a:pt x="33591" y="30594"/>
                </a:lnTo>
                <a:lnTo>
                  <a:pt x="33413" y="30327"/>
                </a:lnTo>
                <a:lnTo>
                  <a:pt x="32931" y="30213"/>
                </a:lnTo>
                <a:lnTo>
                  <a:pt x="31623" y="30581"/>
                </a:lnTo>
                <a:lnTo>
                  <a:pt x="31597" y="30187"/>
                </a:lnTo>
                <a:lnTo>
                  <a:pt x="31711" y="29857"/>
                </a:lnTo>
                <a:lnTo>
                  <a:pt x="31521" y="29857"/>
                </a:lnTo>
                <a:lnTo>
                  <a:pt x="31356" y="29806"/>
                </a:lnTo>
                <a:lnTo>
                  <a:pt x="30861" y="29654"/>
                </a:lnTo>
                <a:lnTo>
                  <a:pt x="30657" y="29806"/>
                </a:lnTo>
                <a:lnTo>
                  <a:pt x="30556" y="29641"/>
                </a:lnTo>
                <a:lnTo>
                  <a:pt x="30784" y="29425"/>
                </a:lnTo>
                <a:lnTo>
                  <a:pt x="30797" y="29641"/>
                </a:lnTo>
                <a:lnTo>
                  <a:pt x="31165" y="29641"/>
                </a:lnTo>
                <a:lnTo>
                  <a:pt x="31203" y="29464"/>
                </a:lnTo>
                <a:lnTo>
                  <a:pt x="31254" y="29197"/>
                </a:lnTo>
                <a:lnTo>
                  <a:pt x="31394" y="29121"/>
                </a:lnTo>
                <a:lnTo>
                  <a:pt x="31343" y="28765"/>
                </a:lnTo>
                <a:lnTo>
                  <a:pt x="31051" y="29464"/>
                </a:lnTo>
                <a:lnTo>
                  <a:pt x="31051" y="29121"/>
                </a:lnTo>
                <a:lnTo>
                  <a:pt x="30695" y="29413"/>
                </a:lnTo>
                <a:lnTo>
                  <a:pt x="30086" y="29692"/>
                </a:lnTo>
                <a:lnTo>
                  <a:pt x="29997" y="29857"/>
                </a:lnTo>
                <a:lnTo>
                  <a:pt x="30289" y="30187"/>
                </a:lnTo>
                <a:lnTo>
                  <a:pt x="30149" y="30073"/>
                </a:lnTo>
                <a:lnTo>
                  <a:pt x="28943" y="29108"/>
                </a:lnTo>
                <a:lnTo>
                  <a:pt x="26962" y="30632"/>
                </a:lnTo>
                <a:lnTo>
                  <a:pt x="25857" y="31737"/>
                </a:lnTo>
                <a:lnTo>
                  <a:pt x="24841" y="31788"/>
                </a:lnTo>
                <a:lnTo>
                  <a:pt x="25412" y="30505"/>
                </a:lnTo>
                <a:lnTo>
                  <a:pt x="25717" y="30022"/>
                </a:lnTo>
                <a:lnTo>
                  <a:pt x="26009" y="30060"/>
                </a:lnTo>
                <a:lnTo>
                  <a:pt x="25844" y="29857"/>
                </a:lnTo>
                <a:lnTo>
                  <a:pt x="25057" y="30213"/>
                </a:lnTo>
                <a:lnTo>
                  <a:pt x="24371" y="30568"/>
                </a:lnTo>
                <a:lnTo>
                  <a:pt x="24269" y="31419"/>
                </a:lnTo>
                <a:lnTo>
                  <a:pt x="23952" y="31546"/>
                </a:lnTo>
                <a:lnTo>
                  <a:pt x="23888" y="31711"/>
                </a:lnTo>
                <a:lnTo>
                  <a:pt x="24117" y="32232"/>
                </a:lnTo>
                <a:lnTo>
                  <a:pt x="24206" y="32473"/>
                </a:lnTo>
                <a:lnTo>
                  <a:pt x="24320" y="32677"/>
                </a:lnTo>
                <a:lnTo>
                  <a:pt x="24955" y="32943"/>
                </a:lnTo>
                <a:lnTo>
                  <a:pt x="25336" y="33248"/>
                </a:lnTo>
                <a:lnTo>
                  <a:pt x="25488" y="33769"/>
                </a:lnTo>
                <a:lnTo>
                  <a:pt x="25704" y="33553"/>
                </a:lnTo>
                <a:lnTo>
                  <a:pt x="25717" y="33337"/>
                </a:lnTo>
                <a:lnTo>
                  <a:pt x="26911" y="33464"/>
                </a:lnTo>
                <a:lnTo>
                  <a:pt x="26809" y="33337"/>
                </a:lnTo>
                <a:lnTo>
                  <a:pt x="27203" y="33489"/>
                </a:lnTo>
                <a:lnTo>
                  <a:pt x="27609" y="33248"/>
                </a:lnTo>
                <a:lnTo>
                  <a:pt x="28194" y="32943"/>
                </a:lnTo>
                <a:lnTo>
                  <a:pt x="28308" y="32651"/>
                </a:lnTo>
                <a:lnTo>
                  <a:pt x="28384" y="32232"/>
                </a:lnTo>
                <a:lnTo>
                  <a:pt x="28689" y="32067"/>
                </a:lnTo>
                <a:lnTo>
                  <a:pt x="28879" y="31788"/>
                </a:lnTo>
                <a:lnTo>
                  <a:pt x="29006" y="31597"/>
                </a:lnTo>
                <a:lnTo>
                  <a:pt x="29997" y="31889"/>
                </a:lnTo>
                <a:lnTo>
                  <a:pt x="29895" y="31597"/>
                </a:lnTo>
                <a:lnTo>
                  <a:pt x="29298" y="30073"/>
                </a:lnTo>
                <a:lnTo>
                  <a:pt x="30213" y="30746"/>
                </a:lnTo>
                <a:lnTo>
                  <a:pt x="30314" y="31076"/>
                </a:lnTo>
                <a:lnTo>
                  <a:pt x="30391" y="31381"/>
                </a:lnTo>
                <a:lnTo>
                  <a:pt x="30099" y="31737"/>
                </a:lnTo>
                <a:lnTo>
                  <a:pt x="30518" y="31889"/>
                </a:lnTo>
                <a:lnTo>
                  <a:pt x="30619" y="32092"/>
                </a:lnTo>
                <a:lnTo>
                  <a:pt x="30746" y="32677"/>
                </a:lnTo>
                <a:lnTo>
                  <a:pt x="31165" y="32880"/>
                </a:lnTo>
                <a:lnTo>
                  <a:pt x="30911" y="32473"/>
                </a:lnTo>
                <a:lnTo>
                  <a:pt x="31381" y="32270"/>
                </a:lnTo>
                <a:lnTo>
                  <a:pt x="31470" y="32067"/>
                </a:lnTo>
                <a:lnTo>
                  <a:pt x="31394" y="31711"/>
                </a:lnTo>
                <a:lnTo>
                  <a:pt x="31318" y="31572"/>
                </a:lnTo>
                <a:lnTo>
                  <a:pt x="31940" y="31775"/>
                </a:lnTo>
                <a:lnTo>
                  <a:pt x="31813" y="31572"/>
                </a:lnTo>
                <a:lnTo>
                  <a:pt x="31699" y="31419"/>
                </a:lnTo>
                <a:lnTo>
                  <a:pt x="31889" y="31521"/>
                </a:lnTo>
                <a:lnTo>
                  <a:pt x="32181" y="31521"/>
                </a:lnTo>
                <a:lnTo>
                  <a:pt x="32346" y="31369"/>
                </a:lnTo>
                <a:lnTo>
                  <a:pt x="32258" y="31610"/>
                </a:lnTo>
                <a:lnTo>
                  <a:pt x="32448" y="31369"/>
                </a:lnTo>
                <a:lnTo>
                  <a:pt x="32702" y="31254"/>
                </a:lnTo>
                <a:lnTo>
                  <a:pt x="33401" y="31064"/>
                </a:lnTo>
                <a:lnTo>
                  <a:pt x="33235" y="30594"/>
                </a:lnTo>
                <a:lnTo>
                  <a:pt x="33743" y="3068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1" name="object 2131"/>
          <p:cNvSpPr/>
          <p:nvPr/>
        </p:nvSpPr>
        <p:spPr>
          <a:xfrm>
            <a:off x="6705596" y="348854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52" y="0"/>
                </a:moveTo>
                <a:lnTo>
                  <a:pt x="0" y="139"/>
                </a:lnTo>
                <a:lnTo>
                  <a:pt x="0" y="304"/>
                </a:lnTo>
                <a:lnTo>
                  <a:pt x="152" y="11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2" name="object 2132"/>
          <p:cNvSpPr/>
          <p:nvPr/>
        </p:nvSpPr>
        <p:spPr>
          <a:xfrm>
            <a:off x="7072084" y="3334156"/>
            <a:ext cx="20320" cy="23495"/>
          </a:xfrm>
          <a:custGeom>
            <a:avLst/>
            <a:gdLst/>
            <a:ahLst/>
            <a:cxnLst/>
            <a:rect l="l" t="t" r="r" b="b"/>
            <a:pathLst>
              <a:path w="20320" h="23495">
                <a:moveTo>
                  <a:pt x="2946" y="4724"/>
                </a:moveTo>
                <a:lnTo>
                  <a:pt x="0" y="0"/>
                </a:lnTo>
                <a:lnTo>
                  <a:pt x="1219" y="3911"/>
                </a:lnTo>
                <a:lnTo>
                  <a:pt x="1816" y="4279"/>
                </a:lnTo>
                <a:lnTo>
                  <a:pt x="1828" y="6273"/>
                </a:lnTo>
                <a:lnTo>
                  <a:pt x="2857" y="6235"/>
                </a:lnTo>
                <a:lnTo>
                  <a:pt x="2946" y="4724"/>
                </a:lnTo>
                <a:close/>
              </a:path>
              <a:path w="20320" h="23495">
                <a:moveTo>
                  <a:pt x="16395" y="22948"/>
                </a:moveTo>
                <a:lnTo>
                  <a:pt x="16370" y="22783"/>
                </a:lnTo>
                <a:lnTo>
                  <a:pt x="16116" y="22821"/>
                </a:lnTo>
                <a:lnTo>
                  <a:pt x="15455" y="22072"/>
                </a:lnTo>
                <a:lnTo>
                  <a:pt x="15316" y="22733"/>
                </a:lnTo>
                <a:lnTo>
                  <a:pt x="14160" y="22110"/>
                </a:lnTo>
                <a:lnTo>
                  <a:pt x="14846" y="23317"/>
                </a:lnTo>
                <a:lnTo>
                  <a:pt x="15709" y="23228"/>
                </a:lnTo>
                <a:lnTo>
                  <a:pt x="15824" y="22974"/>
                </a:lnTo>
                <a:lnTo>
                  <a:pt x="16395" y="22948"/>
                </a:lnTo>
                <a:close/>
              </a:path>
              <a:path w="20320" h="23495">
                <a:moveTo>
                  <a:pt x="20091" y="22301"/>
                </a:moveTo>
                <a:lnTo>
                  <a:pt x="19850" y="22123"/>
                </a:lnTo>
                <a:lnTo>
                  <a:pt x="19837" y="22275"/>
                </a:lnTo>
                <a:lnTo>
                  <a:pt x="20091" y="2230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" name="object 2133"/>
          <p:cNvSpPr/>
          <p:nvPr/>
        </p:nvSpPr>
        <p:spPr>
          <a:xfrm>
            <a:off x="7254693" y="334728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88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4" name="object 2134"/>
          <p:cNvSpPr/>
          <p:nvPr/>
        </p:nvSpPr>
        <p:spPr>
          <a:xfrm>
            <a:off x="6824860" y="326941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52" y="0"/>
                </a:moveTo>
                <a:lnTo>
                  <a:pt x="0" y="152"/>
                </a:lnTo>
                <a:lnTo>
                  <a:pt x="152" y="127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5" name="object 2135"/>
          <p:cNvSpPr/>
          <p:nvPr/>
        </p:nvSpPr>
        <p:spPr>
          <a:xfrm>
            <a:off x="7133949" y="3322640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4">
                <a:moveTo>
                  <a:pt x="203" y="0"/>
                </a:moveTo>
                <a:lnTo>
                  <a:pt x="0" y="990"/>
                </a:lnTo>
                <a:lnTo>
                  <a:pt x="1993" y="1219"/>
                </a:lnTo>
                <a:lnTo>
                  <a:pt x="2895" y="1498"/>
                </a:lnTo>
                <a:lnTo>
                  <a:pt x="3937" y="1282"/>
                </a:lnTo>
                <a:lnTo>
                  <a:pt x="2578" y="1003"/>
                </a:lnTo>
                <a:lnTo>
                  <a:pt x="2184" y="762"/>
                </a:lnTo>
                <a:lnTo>
                  <a:pt x="1511" y="241"/>
                </a:lnTo>
                <a:lnTo>
                  <a:pt x="787" y="25"/>
                </a:lnTo>
                <a:lnTo>
                  <a:pt x="20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6" name="object 2136"/>
          <p:cNvSpPr/>
          <p:nvPr/>
        </p:nvSpPr>
        <p:spPr>
          <a:xfrm>
            <a:off x="6837258" y="325745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77" y="0"/>
                </a:moveTo>
                <a:lnTo>
                  <a:pt x="0" y="126"/>
                </a:lnTo>
                <a:lnTo>
                  <a:pt x="343" y="596"/>
                </a:lnTo>
                <a:lnTo>
                  <a:pt x="17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7" name="object 2137"/>
          <p:cNvSpPr/>
          <p:nvPr/>
        </p:nvSpPr>
        <p:spPr>
          <a:xfrm>
            <a:off x="6705827" y="348812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14" y="0"/>
                </a:moveTo>
                <a:lnTo>
                  <a:pt x="114" y="215"/>
                </a:lnTo>
                <a:lnTo>
                  <a:pt x="11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8" name="object 2138"/>
          <p:cNvSpPr/>
          <p:nvPr/>
        </p:nvSpPr>
        <p:spPr>
          <a:xfrm>
            <a:off x="6824967" y="3256851"/>
            <a:ext cx="12065" cy="14604"/>
          </a:xfrm>
          <a:custGeom>
            <a:avLst/>
            <a:gdLst/>
            <a:ahLst/>
            <a:cxnLst/>
            <a:rect l="l" t="t" r="r" b="b"/>
            <a:pathLst>
              <a:path w="12065" h="14604">
                <a:moveTo>
                  <a:pt x="1333" y="13995"/>
                </a:moveTo>
                <a:lnTo>
                  <a:pt x="1320" y="13741"/>
                </a:lnTo>
                <a:lnTo>
                  <a:pt x="0" y="13512"/>
                </a:lnTo>
                <a:lnTo>
                  <a:pt x="101" y="13893"/>
                </a:lnTo>
                <a:lnTo>
                  <a:pt x="1270" y="14020"/>
                </a:lnTo>
                <a:close/>
              </a:path>
              <a:path w="12065" h="14604">
                <a:moveTo>
                  <a:pt x="11925" y="952"/>
                </a:moveTo>
                <a:lnTo>
                  <a:pt x="10541" y="749"/>
                </a:lnTo>
                <a:lnTo>
                  <a:pt x="10439" y="177"/>
                </a:lnTo>
                <a:lnTo>
                  <a:pt x="10210" y="0"/>
                </a:lnTo>
                <a:lnTo>
                  <a:pt x="10109" y="469"/>
                </a:lnTo>
                <a:lnTo>
                  <a:pt x="10083" y="723"/>
                </a:lnTo>
                <a:lnTo>
                  <a:pt x="10426" y="711"/>
                </a:lnTo>
                <a:lnTo>
                  <a:pt x="10896" y="1485"/>
                </a:lnTo>
                <a:lnTo>
                  <a:pt x="11061" y="1282"/>
                </a:lnTo>
                <a:lnTo>
                  <a:pt x="11214" y="1574"/>
                </a:lnTo>
                <a:lnTo>
                  <a:pt x="11366" y="1689"/>
                </a:lnTo>
                <a:lnTo>
                  <a:pt x="11658" y="1803"/>
                </a:lnTo>
                <a:lnTo>
                  <a:pt x="11925" y="95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9" name="object 2139"/>
          <p:cNvSpPr/>
          <p:nvPr/>
        </p:nvSpPr>
        <p:spPr>
          <a:xfrm>
            <a:off x="7258748" y="334461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65" y="0"/>
                </a:moveTo>
                <a:lnTo>
                  <a:pt x="0" y="0"/>
                </a:lnTo>
                <a:lnTo>
                  <a:pt x="139" y="7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0" name="object 2140"/>
          <p:cNvSpPr/>
          <p:nvPr/>
        </p:nvSpPr>
        <p:spPr>
          <a:xfrm>
            <a:off x="7096138" y="3358895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4038" y="254"/>
                </a:moveTo>
                <a:lnTo>
                  <a:pt x="2641" y="88"/>
                </a:lnTo>
                <a:lnTo>
                  <a:pt x="2400" y="25"/>
                </a:lnTo>
                <a:lnTo>
                  <a:pt x="1130" y="25"/>
                </a:lnTo>
                <a:lnTo>
                  <a:pt x="927" y="38"/>
                </a:lnTo>
                <a:lnTo>
                  <a:pt x="673" y="0"/>
                </a:lnTo>
                <a:lnTo>
                  <a:pt x="393" y="381"/>
                </a:lnTo>
                <a:lnTo>
                  <a:pt x="0" y="317"/>
                </a:lnTo>
                <a:lnTo>
                  <a:pt x="50" y="571"/>
                </a:lnTo>
                <a:lnTo>
                  <a:pt x="254" y="952"/>
                </a:lnTo>
                <a:lnTo>
                  <a:pt x="609" y="927"/>
                </a:lnTo>
                <a:lnTo>
                  <a:pt x="762" y="533"/>
                </a:lnTo>
                <a:lnTo>
                  <a:pt x="1460" y="876"/>
                </a:lnTo>
                <a:lnTo>
                  <a:pt x="1790" y="711"/>
                </a:lnTo>
                <a:lnTo>
                  <a:pt x="1485" y="215"/>
                </a:lnTo>
                <a:lnTo>
                  <a:pt x="4038" y="254"/>
                </a:lnTo>
                <a:close/>
              </a:path>
              <a:path w="6350" h="2539">
                <a:moveTo>
                  <a:pt x="5943" y="2159"/>
                </a:moveTo>
                <a:lnTo>
                  <a:pt x="5854" y="2032"/>
                </a:lnTo>
                <a:lnTo>
                  <a:pt x="5867" y="2197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1" name="object 2141"/>
          <p:cNvSpPr/>
          <p:nvPr/>
        </p:nvSpPr>
        <p:spPr>
          <a:xfrm>
            <a:off x="7254960" y="334277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850" y="0"/>
                </a:moveTo>
                <a:lnTo>
                  <a:pt x="0" y="1282"/>
                </a:lnTo>
                <a:lnTo>
                  <a:pt x="1193" y="1435"/>
                </a:lnTo>
                <a:lnTo>
                  <a:pt x="1308" y="1219"/>
                </a:lnTo>
                <a:lnTo>
                  <a:pt x="1701" y="1206"/>
                </a:lnTo>
                <a:lnTo>
                  <a:pt x="1663" y="914"/>
                </a:lnTo>
                <a:lnTo>
                  <a:pt x="85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2" name="object 2142"/>
          <p:cNvSpPr/>
          <p:nvPr/>
        </p:nvSpPr>
        <p:spPr>
          <a:xfrm>
            <a:off x="7135878" y="3378789"/>
            <a:ext cx="5715" cy="3810"/>
          </a:xfrm>
          <a:custGeom>
            <a:avLst/>
            <a:gdLst/>
            <a:ahLst/>
            <a:cxnLst/>
            <a:rect l="l" t="t" r="r" b="b"/>
            <a:pathLst>
              <a:path w="5715" h="3810">
                <a:moveTo>
                  <a:pt x="3898" y="2819"/>
                </a:moveTo>
                <a:lnTo>
                  <a:pt x="3975" y="3238"/>
                </a:lnTo>
                <a:lnTo>
                  <a:pt x="3835" y="3251"/>
                </a:lnTo>
                <a:lnTo>
                  <a:pt x="3880" y="3378"/>
                </a:lnTo>
                <a:lnTo>
                  <a:pt x="4013" y="3619"/>
                </a:lnTo>
                <a:lnTo>
                  <a:pt x="4215" y="3048"/>
                </a:lnTo>
                <a:lnTo>
                  <a:pt x="3898" y="2819"/>
                </a:lnTo>
                <a:close/>
              </a:path>
              <a:path w="5715" h="3810">
                <a:moveTo>
                  <a:pt x="1892" y="0"/>
                </a:moveTo>
                <a:lnTo>
                  <a:pt x="1181" y="88"/>
                </a:lnTo>
                <a:lnTo>
                  <a:pt x="927" y="584"/>
                </a:lnTo>
                <a:lnTo>
                  <a:pt x="0" y="1714"/>
                </a:lnTo>
                <a:lnTo>
                  <a:pt x="3174" y="3149"/>
                </a:lnTo>
                <a:lnTo>
                  <a:pt x="3543" y="3378"/>
                </a:lnTo>
                <a:lnTo>
                  <a:pt x="3530" y="3238"/>
                </a:lnTo>
                <a:lnTo>
                  <a:pt x="3804" y="3238"/>
                </a:lnTo>
                <a:lnTo>
                  <a:pt x="3233" y="2197"/>
                </a:lnTo>
                <a:lnTo>
                  <a:pt x="3204" y="1193"/>
                </a:lnTo>
                <a:lnTo>
                  <a:pt x="3009" y="1193"/>
                </a:lnTo>
                <a:lnTo>
                  <a:pt x="2501" y="571"/>
                </a:lnTo>
                <a:lnTo>
                  <a:pt x="2824" y="571"/>
                </a:lnTo>
                <a:lnTo>
                  <a:pt x="3482" y="507"/>
                </a:lnTo>
                <a:lnTo>
                  <a:pt x="2552" y="507"/>
                </a:lnTo>
                <a:lnTo>
                  <a:pt x="2500" y="228"/>
                </a:lnTo>
                <a:lnTo>
                  <a:pt x="2235" y="228"/>
                </a:lnTo>
                <a:lnTo>
                  <a:pt x="2336" y="76"/>
                </a:lnTo>
                <a:lnTo>
                  <a:pt x="1892" y="0"/>
                </a:lnTo>
                <a:close/>
              </a:path>
              <a:path w="5715" h="3810">
                <a:moveTo>
                  <a:pt x="3810" y="3250"/>
                </a:moveTo>
                <a:close/>
              </a:path>
              <a:path w="5715" h="3810">
                <a:moveTo>
                  <a:pt x="4533" y="2146"/>
                </a:moveTo>
                <a:lnTo>
                  <a:pt x="4331" y="2717"/>
                </a:lnTo>
                <a:lnTo>
                  <a:pt x="4250" y="3073"/>
                </a:lnTo>
                <a:lnTo>
                  <a:pt x="4495" y="3251"/>
                </a:lnTo>
                <a:lnTo>
                  <a:pt x="4642" y="3048"/>
                </a:lnTo>
                <a:lnTo>
                  <a:pt x="5067" y="2717"/>
                </a:lnTo>
                <a:lnTo>
                  <a:pt x="5499" y="2197"/>
                </a:lnTo>
                <a:lnTo>
                  <a:pt x="4533" y="2146"/>
                </a:lnTo>
                <a:close/>
              </a:path>
              <a:path w="5715" h="3810">
                <a:moveTo>
                  <a:pt x="3804" y="3238"/>
                </a:moveTo>
                <a:lnTo>
                  <a:pt x="3530" y="3238"/>
                </a:lnTo>
                <a:lnTo>
                  <a:pt x="3810" y="3250"/>
                </a:lnTo>
                <a:close/>
              </a:path>
              <a:path w="5715" h="3810">
                <a:moveTo>
                  <a:pt x="3213" y="1054"/>
                </a:moveTo>
                <a:lnTo>
                  <a:pt x="3009" y="1193"/>
                </a:lnTo>
                <a:lnTo>
                  <a:pt x="3204" y="1193"/>
                </a:lnTo>
                <a:lnTo>
                  <a:pt x="3213" y="1054"/>
                </a:lnTo>
                <a:close/>
              </a:path>
              <a:path w="5715" h="3810">
                <a:moveTo>
                  <a:pt x="2824" y="571"/>
                </a:moveTo>
                <a:lnTo>
                  <a:pt x="2501" y="571"/>
                </a:lnTo>
                <a:lnTo>
                  <a:pt x="3086" y="761"/>
                </a:lnTo>
                <a:lnTo>
                  <a:pt x="2824" y="571"/>
                </a:lnTo>
                <a:close/>
              </a:path>
              <a:path w="5715" h="3810">
                <a:moveTo>
                  <a:pt x="3543" y="228"/>
                </a:moveTo>
                <a:lnTo>
                  <a:pt x="3073" y="431"/>
                </a:lnTo>
                <a:lnTo>
                  <a:pt x="2781" y="431"/>
                </a:lnTo>
                <a:lnTo>
                  <a:pt x="3482" y="507"/>
                </a:lnTo>
                <a:lnTo>
                  <a:pt x="3073" y="431"/>
                </a:lnTo>
                <a:lnTo>
                  <a:pt x="2908" y="304"/>
                </a:lnTo>
                <a:lnTo>
                  <a:pt x="3526" y="304"/>
                </a:lnTo>
                <a:close/>
              </a:path>
              <a:path w="5715" h="3810">
                <a:moveTo>
                  <a:pt x="2489" y="165"/>
                </a:moveTo>
                <a:lnTo>
                  <a:pt x="2362" y="165"/>
                </a:lnTo>
                <a:lnTo>
                  <a:pt x="2235" y="228"/>
                </a:lnTo>
                <a:lnTo>
                  <a:pt x="2500" y="22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3" name="object 2143"/>
          <p:cNvSpPr/>
          <p:nvPr/>
        </p:nvSpPr>
        <p:spPr>
          <a:xfrm>
            <a:off x="6837742" y="325753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77" y="0"/>
                </a:moveTo>
                <a:lnTo>
                  <a:pt x="0" y="101"/>
                </a:lnTo>
                <a:lnTo>
                  <a:pt x="533" y="1041"/>
                </a:lnTo>
                <a:lnTo>
                  <a:pt x="469" y="495"/>
                </a:lnTo>
                <a:lnTo>
                  <a:pt x="17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4" name="object 2144"/>
          <p:cNvSpPr/>
          <p:nvPr/>
        </p:nvSpPr>
        <p:spPr>
          <a:xfrm>
            <a:off x="7107328" y="3345699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6921" y="2400"/>
                </a:moveTo>
                <a:lnTo>
                  <a:pt x="5359" y="2400"/>
                </a:lnTo>
                <a:lnTo>
                  <a:pt x="5880" y="2451"/>
                </a:lnTo>
                <a:lnTo>
                  <a:pt x="6464" y="3136"/>
                </a:lnTo>
                <a:lnTo>
                  <a:pt x="7124" y="3136"/>
                </a:lnTo>
                <a:lnTo>
                  <a:pt x="7247" y="2755"/>
                </a:lnTo>
                <a:lnTo>
                  <a:pt x="6921" y="2400"/>
                </a:lnTo>
                <a:close/>
              </a:path>
              <a:path w="7620" h="3175">
                <a:moveTo>
                  <a:pt x="2736" y="1981"/>
                </a:moveTo>
                <a:lnTo>
                  <a:pt x="2476" y="1981"/>
                </a:lnTo>
                <a:lnTo>
                  <a:pt x="2713" y="2082"/>
                </a:lnTo>
                <a:lnTo>
                  <a:pt x="2754" y="2705"/>
                </a:lnTo>
                <a:lnTo>
                  <a:pt x="3721" y="2870"/>
                </a:lnTo>
                <a:lnTo>
                  <a:pt x="3843" y="2400"/>
                </a:lnTo>
                <a:lnTo>
                  <a:pt x="4229" y="2349"/>
                </a:lnTo>
                <a:lnTo>
                  <a:pt x="6870" y="2349"/>
                </a:lnTo>
                <a:lnTo>
                  <a:pt x="6680" y="2158"/>
                </a:lnTo>
                <a:lnTo>
                  <a:pt x="3403" y="2158"/>
                </a:lnTo>
                <a:lnTo>
                  <a:pt x="2755" y="2044"/>
                </a:lnTo>
                <a:close/>
              </a:path>
              <a:path w="7620" h="3175">
                <a:moveTo>
                  <a:pt x="2120" y="0"/>
                </a:moveTo>
                <a:lnTo>
                  <a:pt x="0" y="2806"/>
                </a:lnTo>
                <a:lnTo>
                  <a:pt x="2108" y="2755"/>
                </a:lnTo>
                <a:lnTo>
                  <a:pt x="1612" y="2082"/>
                </a:lnTo>
                <a:lnTo>
                  <a:pt x="2498" y="2082"/>
                </a:lnTo>
                <a:lnTo>
                  <a:pt x="2736" y="1981"/>
                </a:lnTo>
                <a:lnTo>
                  <a:pt x="2120" y="0"/>
                </a:lnTo>
                <a:close/>
              </a:path>
              <a:path w="7620" h="3175">
                <a:moveTo>
                  <a:pt x="2498" y="2082"/>
                </a:moveTo>
                <a:lnTo>
                  <a:pt x="1612" y="2082"/>
                </a:lnTo>
                <a:lnTo>
                  <a:pt x="2501" y="2806"/>
                </a:lnTo>
                <a:lnTo>
                  <a:pt x="2498" y="2082"/>
                </a:lnTo>
                <a:close/>
              </a:path>
              <a:path w="7620" h="3175">
                <a:moveTo>
                  <a:pt x="7404" y="2273"/>
                </a:moveTo>
                <a:lnTo>
                  <a:pt x="7175" y="2654"/>
                </a:lnTo>
                <a:lnTo>
                  <a:pt x="7404" y="2273"/>
                </a:lnTo>
                <a:close/>
              </a:path>
              <a:path w="7620" h="3175">
                <a:moveTo>
                  <a:pt x="6870" y="2349"/>
                </a:moveTo>
                <a:lnTo>
                  <a:pt x="4229" y="2349"/>
                </a:lnTo>
                <a:lnTo>
                  <a:pt x="4851" y="2501"/>
                </a:lnTo>
                <a:lnTo>
                  <a:pt x="5359" y="2400"/>
                </a:lnTo>
                <a:lnTo>
                  <a:pt x="6921" y="2400"/>
                </a:lnTo>
                <a:close/>
              </a:path>
              <a:path w="7620" h="3175">
                <a:moveTo>
                  <a:pt x="3848" y="1752"/>
                </a:moveTo>
                <a:lnTo>
                  <a:pt x="3873" y="2146"/>
                </a:lnTo>
                <a:lnTo>
                  <a:pt x="3403" y="2158"/>
                </a:lnTo>
                <a:lnTo>
                  <a:pt x="6680" y="2158"/>
                </a:lnTo>
                <a:lnTo>
                  <a:pt x="6223" y="1981"/>
                </a:lnTo>
                <a:lnTo>
                  <a:pt x="5435" y="1981"/>
                </a:lnTo>
                <a:lnTo>
                  <a:pt x="3848" y="1752"/>
                </a:lnTo>
                <a:close/>
              </a:path>
              <a:path w="7620" h="3175">
                <a:moveTo>
                  <a:pt x="2654" y="1193"/>
                </a:moveTo>
                <a:lnTo>
                  <a:pt x="2755" y="2044"/>
                </a:lnTo>
                <a:lnTo>
                  <a:pt x="3314" y="2044"/>
                </a:lnTo>
                <a:lnTo>
                  <a:pt x="2654" y="1193"/>
                </a:lnTo>
                <a:close/>
              </a:path>
              <a:path w="7620" h="3175">
                <a:moveTo>
                  <a:pt x="6197" y="838"/>
                </a:moveTo>
                <a:lnTo>
                  <a:pt x="5270" y="1422"/>
                </a:lnTo>
                <a:lnTo>
                  <a:pt x="5435" y="1981"/>
                </a:lnTo>
                <a:lnTo>
                  <a:pt x="6223" y="1981"/>
                </a:lnTo>
                <a:lnTo>
                  <a:pt x="6197" y="83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5" name="object 2145"/>
          <p:cNvSpPr/>
          <p:nvPr/>
        </p:nvSpPr>
        <p:spPr>
          <a:xfrm>
            <a:off x="7144822" y="34084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12" y="165"/>
                </a:lnTo>
                <a:lnTo>
                  <a:pt x="76" y="2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6" name="object 2146"/>
          <p:cNvSpPr/>
          <p:nvPr/>
        </p:nvSpPr>
        <p:spPr>
          <a:xfrm>
            <a:off x="6705917" y="348845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88" y="0"/>
                </a:moveTo>
                <a:lnTo>
                  <a:pt x="0" y="215"/>
                </a:lnTo>
                <a:lnTo>
                  <a:pt x="8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7" name="object 2147"/>
          <p:cNvSpPr/>
          <p:nvPr/>
        </p:nvSpPr>
        <p:spPr>
          <a:xfrm>
            <a:off x="6837125" y="325895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299" y="265"/>
                </a:moveTo>
                <a:lnTo>
                  <a:pt x="698" y="736"/>
                </a:lnTo>
                <a:lnTo>
                  <a:pt x="711" y="406"/>
                </a:lnTo>
                <a:lnTo>
                  <a:pt x="299" y="265"/>
                </a:lnTo>
                <a:close/>
              </a:path>
              <a:path w="1270" h="1270">
                <a:moveTo>
                  <a:pt x="317" y="0"/>
                </a:moveTo>
                <a:lnTo>
                  <a:pt x="88" y="88"/>
                </a:lnTo>
                <a:lnTo>
                  <a:pt x="270" y="236"/>
                </a:lnTo>
                <a:lnTo>
                  <a:pt x="31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8" name="object 2148"/>
          <p:cNvSpPr/>
          <p:nvPr/>
        </p:nvSpPr>
        <p:spPr>
          <a:xfrm>
            <a:off x="7254761" y="3337686"/>
            <a:ext cx="8255" cy="10795"/>
          </a:xfrm>
          <a:custGeom>
            <a:avLst/>
            <a:gdLst/>
            <a:ahLst/>
            <a:cxnLst/>
            <a:rect l="l" t="t" r="r" b="b"/>
            <a:pathLst>
              <a:path w="8254" h="10795">
                <a:moveTo>
                  <a:pt x="76" y="10553"/>
                </a:moveTo>
                <a:lnTo>
                  <a:pt x="0" y="10693"/>
                </a:lnTo>
                <a:lnTo>
                  <a:pt x="76" y="10553"/>
                </a:lnTo>
                <a:close/>
              </a:path>
              <a:path w="8254" h="10795">
                <a:moveTo>
                  <a:pt x="8115" y="0"/>
                </a:moveTo>
                <a:lnTo>
                  <a:pt x="7759" y="12"/>
                </a:lnTo>
                <a:lnTo>
                  <a:pt x="8039" y="139"/>
                </a:lnTo>
                <a:lnTo>
                  <a:pt x="811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9" name="object 2149"/>
          <p:cNvSpPr/>
          <p:nvPr/>
        </p:nvSpPr>
        <p:spPr>
          <a:xfrm>
            <a:off x="7075932" y="3337724"/>
            <a:ext cx="34925" cy="19685"/>
          </a:xfrm>
          <a:custGeom>
            <a:avLst/>
            <a:gdLst/>
            <a:ahLst/>
            <a:cxnLst/>
            <a:rect l="l" t="t" r="r" b="b"/>
            <a:pathLst>
              <a:path w="34925" h="19685">
                <a:moveTo>
                  <a:pt x="1104" y="1422"/>
                </a:moveTo>
                <a:lnTo>
                  <a:pt x="863" y="431"/>
                </a:lnTo>
                <a:lnTo>
                  <a:pt x="838" y="0"/>
                </a:lnTo>
                <a:lnTo>
                  <a:pt x="317" y="266"/>
                </a:lnTo>
                <a:lnTo>
                  <a:pt x="0" y="1066"/>
                </a:lnTo>
                <a:lnTo>
                  <a:pt x="520" y="1460"/>
                </a:lnTo>
                <a:lnTo>
                  <a:pt x="1104" y="1422"/>
                </a:lnTo>
                <a:close/>
              </a:path>
              <a:path w="34925" h="19685">
                <a:moveTo>
                  <a:pt x="21729" y="7531"/>
                </a:moveTo>
                <a:lnTo>
                  <a:pt x="21386" y="7442"/>
                </a:lnTo>
                <a:lnTo>
                  <a:pt x="21424" y="7683"/>
                </a:lnTo>
                <a:lnTo>
                  <a:pt x="21729" y="7531"/>
                </a:lnTo>
                <a:close/>
              </a:path>
              <a:path w="34925" h="19685">
                <a:moveTo>
                  <a:pt x="34861" y="12052"/>
                </a:moveTo>
                <a:lnTo>
                  <a:pt x="34264" y="11925"/>
                </a:lnTo>
                <a:lnTo>
                  <a:pt x="34086" y="11798"/>
                </a:lnTo>
                <a:lnTo>
                  <a:pt x="33959" y="11696"/>
                </a:lnTo>
                <a:lnTo>
                  <a:pt x="33807" y="11303"/>
                </a:lnTo>
                <a:lnTo>
                  <a:pt x="33680" y="11137"/>
                </a:lnTo>
                <a:lnTo>
                  <a:pt x="33680" y="16408"/>
                </a:lnTo>
                <a:lnTo>
                  <a:pt x="33502" y="16116"/>
                </a:lnTo>
                <a:lnTo>
                  <a:pt x="33197" y="16548"/>
                </a:lnTo>
                <a:lnTo>
                  <a:pt x="32778" y="16395"/>
                </a:lnTo>
                <a:lnTo>
                  <a:pt x="32905" y="16256"/>
                </a:lnTo>
                <a:lnTo>
                  <a:pt x="33108" y="16052"/>
                </a:lnTo>
                <a:lnTo>
                  <a:pt x="32321" y="15811"/>
                </a:lnTo>
                <a:lnTo>
                  <a:pt x="31407" y="15227"/>
                </a:lnTo>
                <a:lnTo>
                  <a:pt x="31203" y="15100"/>
                </a:lnTo>
                <a:lnTo>
                  <a:pt x="30568" y="14986"/>
                </a:lnTo>
                <a:lnTo>
                  <a:pt x="30289" y="14935"/>
                </a:lnTo>
                <a:lnTo>
                  <a:pt x="32613" y="14592"/>
                </a:lnTo>
                <a:lnTo>
                  <a:pt x="33502" y="16116"/>
                </a:lnTo>
                <a:lnTo>
                  <a:pt x="33591" y="16256"/>
                </a:lnTo>
                <a:lnTo>
                  <a:pt x="33680" y="16408"/>
                </a:lnTo>
                <a:lnTo>
                  <a:pt x="33680" y="11137"/>
                </a:lnTo>
                <a:lnTo>
                  <a:pt x="31889" y="10706"/>
                </a:lnTo>
                <a:lnTo>
                  <a:pt x="31953" y="10401"/>
                </a:lnTo>
                <a:lnTo>
                  <a:pt x="31635" y="11798"/>
                </a:lnTo>
                <a:lnTo>
                  <a:pt x="31280" y="11480"/>
                </a:lnTo>
                <a:lnTo>
                  <a:pt x="31318" y="12179"/>
                </a:lnTo>
                <a:lnTo>
                  <a:pt x="30645" y="12369"/>
                </a:lnTo>
                <a:lnTo>
                  <a:pt x="29908" y="12407"/>
                </a:lnTo>
                <a:lnTo>
                  <a:pt x="29972" y="11544"/>
                </a:lnTo>
                <a:lnTo>
                  <a:pt x="30454" y="11163"/>
                </a:lnTo>
                <a:lnTo>
                  <a:pt x="30327" y="10502"/>
                </a:lnTo>
                <a:lnTo>
                  <a:pt x="30327" y="10121"/>
                </a:lnTo>
                <a:lnTo>
                  <a:pt x="30759" y="10033"/>
                </a:lnTo>
                <a:lnTo>
                  <a:pt x="30492" y="9766"/>
                </a:lnTo>
                <a:lnTo>
                  <a:pt x="30302" y="9563"/>
                </a:lnTo>
                <a:lnTo>
                  <a:pt x="30035" y="9563"/>
                </a:lnTo>
                <a:lnTo>
                  <a:pt x="30099" y="8826"/>
                </a:lnTo>
                <a:lnTo>
                  <a:pt x="29464" y="8763"/>
                </a:lnTo>
                <a:lnTo>
                  <a:pt x="29438" y="8585"/>
                </a:lnTo>
                <a:lnTo>
                  <a:pt x="29591" y="8572"/>
                </a:lnTo>
                <a:lnTo>
                  <a:pt x="29476" y="8356"/>
                </a:lnTo>
                <a:lnTo>
                  <a:pt x="28956" y="8318"/>
                </a:lnTo>
                <a:lnTo>
                  <a:pt x="29425" y="8890"/>
                </a:lnTo>
                <a:lnTo>
                  <a:pt x="29032" y="9004"/>
                </a:lnTo>
                <a:lnTo>
                  <a:pt x="29260" y="9715"/>
                </a:lnTo>
                <a:lnTo>
                  <a:pt x="27813" y="9220"/>
                </a:lnTo>
                <a:lnTo>
                  <a:pt x="28232" y="9677"/>
                </a:lnTo>
                <a:lnTo>
                  <a:pt x="27470" y="9766"/>
                </a:lnTo>
                <a:lnTo>
                  <a:pt x="26860" y="9004"/>
                </a:lnTo>
                <a:lnTo>
                  <a:pt x="26835" y="8674"/>
                </a:lnTo>
                <a:lnTo>
                  <a:pt x="27051" y="8267"/>
                </a:lnTo>
                <a:lnTo>
                  <a:pt x="27393" y="8343"/>
                </a:lnTo>
                <a:lnTo>
                  <a:pt x="27266" y="8140"/>
                </a:lnTo>
                <a:lnTo>
                  <a:pt x="27165" y="7797"/>
                </a:lnTo>
                <a:lnTo>
                  <a:pt x="26695" y="7797"/>
                </a:lnTo>
                <a:lnTo>
                  <a:pt x="26365" y="8674"/>
                </a:lnTo>
                <a:lnTo>
                  <a:pt x="26098" y="8343"/>
                </a:lnTo>
                <a:lnTo>
                  <a:pt x="24498" y="8140"/>
                </a:lnTo>
                <a:lnTo>
                  <a:pt x="25806" y="10160"/>
                </a:lnTo>
                <a:lnTo>
                  <a:pt x="24028" y="10490"/>
                </a:lnTo>
                <a:lnTo>
                  <a:pt x="24117" y="9956"/>
                </a:lnTo>
                <a:lnTo>
                  <a:pt x="23025" y="10502"/>
                </a:lnTo>
                <a:lnTo>
                  <a:pt x="22440" y="9563"/>
                </a:lnTo>
                <a:lnTo>
                  <a:pt x="21678" y="8763"/>
                </a:lnTo>
                <a:lnTo>
                  <a:pt x="21577" y="8559"/>
                </a:lnTo>
                <a:lnTo>
                  <a:pt x="21513" y="8166"/>
                </a:lnTo>
                <a:lnTo>
                  <a:pt x="21424" y="7683"/>
                </a:lnTo>
                <a:lnTo>
                  <a:pt x="20447" y="8166"/>
                </a:lnTo>
                <a:lnTo>
                  <a:pt x="19494" y="7340"/>
                </a:lnTo>
                <a:lnTo>
                  <a:pt x="17399" y="7340"/>
                </a:lnTo>
                <a:lnTo>
                  <a:pt x="16383" y="6654"/>
                </a:lnTo>
                <a:lnTo>
                  <a:pt x="15227" y="6578"/>
                </a:lnTo>
                <a:lnTo>
                  <a:pt x="15201" y="7962"/>
                </a:lnTo>
                <a:lnTo>
                  <a:pt x="15532" y="8420"/>
                </a:lnTo>
                <a:lnTo>
                  <a:pt x="15633" y="8648"/>
                </a:lnTo>
                <a:lnTo>
                  <a:pt x="16814" y="8559"/>
                </a:lnTo>
                <a:lnTo>
                  <a:pt x="17119" y="8763"/>
                </a:lnTo>
                <a:lnTo>
                  <a:pt x="18059" y="9144"/>
                </a:lnTo>
                <a:lnTo>
                  <a:pt x="17780" y="10502"/>
                </a:lnTo>
                <a:lnTo>
                  <a:pt x="18669" y="10934"/>
                </a:lnTo>
                <a:lnTo>
                  <a:pt x="20916" y="11163"/>
                </a:lnTo>
                <a:lnTo>
                  <a:pt x="23075" y="12446"/>
                </a:lnTo>
                <a:lnTo>
                  <a:pt x="24155" y="13804"/>
                </a:lnTo>
                <a:lnTo>
                  <a:pt x="24384" y="14020"/>
                </a:lnTo>
                <a:lnTo>
                  <a:pt x="25031" y="14566"/>
                </a:lnTo>
                <a:lnTo>
                  <a:pt x="25565" y="14389"/>
                </a:lnTo>
                <a:lnTo>
                  <a:pt x="25857" y="15074"/>
                </a:lnTo>
                <a:lnTo>
                  <a:pt x="26631" y="14986"/>
                </a:lnTo>
                <a:lnTo>
                  <a:pt x="27279" y="15227"/>
                </a:lnTo>
                <a:lnTo>
                  <a:pt x="26771" y="15087"/>
                </a:lnTo>
                <a:lnTo>
                  <a:pt x="27025" y="15621"/>
                </a:lnTo>
                <a:lnTo>
                  <a:pt x="27012" y="15925"/>
                </a:lnTo>
                <a:lnTo>
                  <a:pt x="26593" y="15989"/>
                </a:lnTo>
                <a:lnTo>
                  <a:pt x="27012" y="16878"/>
                </a:lnTo>
                <a:lnTo>
                  <a:pt x="27139" y="16840"/>
                </a:lnTo>
                <a:lnTo>
                  <a:pt x="29146" y="18427"/>
                </a:lnTo>
                <a:lnTo>
                  <a:pt x="30391" y="19202"/>
                </a:lnTo>
                <a:lnTo>
                  <a:pt x="31115" y="19570"/>
                </a:lnTo>
                <a:lnTo>
                  <a:pt x="32626" y="19431"/>
                </a:lnTo>
                <a:lnTo>
                  <a:pt x="32943" y="19532"/>
                </a:lnTo>
                <a:lnTo>
                  <a:pt x="32943" y="19392"/>
                </a:lnTo>
                <a:lnTo>
                  <a:pt x="33108" y="19316"/>
                </a:lnTo>
                <a:lnTo>
                  <a:pt x="33147" y="19494"/>
                </a:lnTo>
                <a:lnTo>
                  <a:pt x="33489" y="19469"/>
                </a:lnTo>
                <a:lnTo>
                  <a:pt x="33159" y="19316"/>
                </a:lnTo>
                <a:lnTo>
                  <a:pt x="32905" y="19202"/>
                </a:lnTo>
                <a:lnTo>
                  <a:pt x="32715" y="19202"/>
                </a:lnTo>
                <a:lnTo>
                  <a:pt x="32740" y="19037"/>
                </a:lnTo>
                <a:lnTo>
                  <a:pt x="33299" y="19126"/>
                </a:lnTo>
                <a:lnTo>
                  <a:pt x="33134" y="18808"/>
                </a:lnTo>
                <a:lnTo>
                  <a:pt x="34175" y="18821"/>
                </a:lnTo>
                <a:lnTo>
                  <a:pt x="33693" y="17716"/>
                </a:lnTo>
                <a:lnTo>
                  <a:pt x="33718" y="17056"/>
                </a:lnTo>
                <a:lnTo>
                  <a:pt x="33845" y="16840"/>
                </a:lnTo>
                <a:lnTo>
                  <a:pt x="33769" y="16560"/>
                </a:lnTo>
                <a:lnTo>
                  <a:pt x="33896" y="16764"/>
                </a:lnTo>
                <a:lnTo>
                  <a:pt x="34290" y="17437"/>
                </a:lnTo>
                <a:lnTo>
                  <a:pt x="34226" y="16078"/>
                </a:lnTo>
                <a:lnTo>
                  <a:pt x="34150" y="14592"/>
                </a:lnTo>
                <a:lnTo>
                  <a:pt x="34137" y="14389"/>
                </a:lnTo>
                <a:lnTo>
                  <a:pt x="34112" y="12623"/>
                </a:lnTo>
                <a:lnTo>
                  <a:pt x="34391" y="12407"/>
                </a:lnTo>
                <a:lnTo>
                  <a:pt x="34861" y="1205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0" name="object 2150"/>
          <p:cNvSpPr/>
          <p:nvPr/>
        </p:nvSpPr>
        <p:spPr>
          <a:xfrm>
            <a:off x="6645495" y="343619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76" y="0"/>
                </a:moveTo>
                <a:lnTo>
                  <a:pt x="38" y="165"/>
                </a:lnTo>
                <a:lnTo>
                  <a:pt x="7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1" name="object 2151"/>
          <p:cNvSpPr/>
          <p:nvPr/>
        </p:nvSpPr>
        <p:spPr>
          <a:xfrm>
            <a:off x="7258442" y="334480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14" y="0"/>
                </a:moveTo>
                <a:lnTo>
                  <a:pt x="12" y="165"/>
                </a:lnTo>
                <a:lnTo>
                  <a:pt x="203" y="241"/>
                </a:lnTo>
                <a:lnTo>
                  <a:pt x="11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2" name="object 2152"/>
          <p:cNvSpPr/>
          <p:nvPr/>
        </p:nvSpPr>
        <p:spPr>
          <a:xfrm>
            <a:off x="7084203" y="3347599"/>
            <a:ext cx="14604" cy="8890"/>
          </a:xfrm>
          <a:custGeom>
            <a:avLst/>
            <a:gdLst/>
            <a:ahLst/>
            <a:cxnLst/>
            <a:rect l="l" t="t" r="r" b="b"/>
            <a:pathLst>
              <a:path w="14604" h="8889">
                <a:moveTo>
                  <a:pt x="10932" y="3721"/>
                </a:moveTo>
                <a:lnTo>
                  <a:pt x="3721" y="3721"/>
                </a:lnTo>
                <a:lnTo>
                  <a:pt x="5422" y="5092"/>
                </a:lnTo>
                <a:lnTo>
                  <a:pt x="5461" y="5410"/>
                </a:lnTo>
                <a:lnTo>
                  <a:pt x="5854" y="5638"/>
                </a:lnTo>
                <a:lnTo>
                  <a:pt x="6172" y="6692"/>
                </a:lnTo>
                <a:lnTo>
                  <a:pt x="6461" y="6921"/>
                </a:lnTo>
                <a:lnTo>
                  <a:pt x="6985" y="7251"/>
                </a:lnTo>
                <a:lnTo>
                  <a:pt x="7645" y="7492"/>
                </a:lnTo>
                <a:lnTo>
                  <a:pt x="8343" y="7670"/>
                </a:lnTo>
                <a:lnTo>
                  <a:pt x="7620" y="7708"/>
                </a:lnTo>
                <a:lnTo>
                  <a:pt x="6997" y="8470"/>
                </a:lnTo>
                <a:lnTo>
                  <a:pt x="8369" y="8737"/>
                </a:lnTo>
                <a:lnTo>
                  <a:pt x="8610" y="8559"/>
                </a:lnTo>
                <a:lnTo>
                  <a:pt x="8699" y="8115"/>
                </a:lnTo>
                <a:lnTo>
                  <a:pt x="9055" y="7950"/>
                </a:lnTo>
                <a:lnTo>
                  <a:pt x="8864" y="7797"/>
                </a:lnTo>
                <a:lnTo>
                  <a:pt x="13477" y="7797"/>
                </a:lnTo>
                <a:lnTo>
                  <a:pt x="13474" y="7479"/>
                </a:lnTo>
                <a:lnTo>
                  <a:pt x="13004" y="7454"/>
                </a:lnTo>
                <a:lnTo>
                  <a:pt x="13309" y="7124"/>
                </a:lnTo>
                <a:lnTo>
                  <a:pt x="13690" y="6819"/>
                </a:lnTo>
                <a:lnTo>
                  <a:pt x="14325" y="6819"/>
                </a:lnTo>
                <a:lnTo>
                  <a:pt x="13246" y="6032"/>
                </a:lnTo>
                <a:lnTo>
                  <a:pt x="12750" y="5918"/>
                </a:lnTo>
                <a:lnTo>
                  <a:pt x="12649" y="5397"/>
                </a:lnTo>
                <a:lnTo>
                  <a:pt x="12166" y="4851"/>
                </a:lnTo>
                <a:lnTo>
                  <a:pt x="11684" y="4749"/>
                </a:lnTo>
                <a:lnTo>
                  <a:pt x="11811" y="4267"/>
                </a:lnTo>
                <a:lnTo>
                  <a:pt x="11214" y="4267"/>
                </a:lnTo>
                <a:lnTo>
                  <a:pt x="11193" y="4114"/>
                </a:lnTo>
                <a:lnTo>
                  <a:pt x="11023" y="4114"/>
                </a:lnTo>
                <a:lnTo>
                  <a:pt x="10932" y="3721"/>
                </a:lnTo>
                <a:close/>
              </a:path>
              <a:path w="14604" h="8889">
                <a:moveTo>
                  <a:pt x="13477" y="7797"/>
                </a:moveTo>
                <a:lnTo>
                  <a:pt x="8864" y="7797"/>
                </a:lnTo>
                <a:lnTo>
                  <a:pt x="10337" y="8077"/>
                </a:lnTo>
                <a:lnTo>
                  <a:pt x="11938" y="8039"/>
                </a:lnTo>
                <a:lnTo>
                  <a:pt x="13474" y="7886"/>
                </a:lnTo>
                <a:close/>
              </a:path>
              <a:path w="14604" h="8889">
                <a:moveTo>
                  <a:pt x="14325" y="6819"/>
                </a:moveTo>
                <a:lnTo>
                  <a:pt x="13690" y="6819"/>
                </a:lnTo>
                <a:lnTo>
                  <a:pt x="13590" y="7124"/>
                </a:lnTo>
                <a:lnTo>
                  <a:pt x="13512" y="7759"/>
                </a:lnTo>
                <a:lnTo>
                  <a:pt x="13677" y="7734"/>
                </a:lnTo>
                <a:lnTo>
                  <a:pt x="13774" y="7454"/>
                </a:lnTo>
                <a:lnTo>
                  <a:pt x="14465" y="6921"/>
                </a:lnTo>
                <a:lnTo>
                  <a:pt x="14325" y="6819"/>
                </a:lnTo>
                <a:close/>
              </a:path>
              <a:path w="14604" h="8889">
                <a:moveTo>
                  <a:pt x="1231" y="0"/>
                </a:moveTo>
                <a:lnTo>
                  <a:pt x="0" y="1003"/>
                </a:lnTo>
                <a:lnTo>
                  <a:pt x="4381" y="4546"/>
                </a:lnTo>
                <a:lnTo>
                  <a:pt x="3721" y="3721"/>
                </a:lnTo>
                <a:lnTo>
                  <a:pt x="10932" y="3721"/>
                </a:lnTo>
                <a:lnTo>
                  <a:pt x="10837" y="3428"/>
                </a:lnTo>
                <a:lnTo>
                  <a:pt x="10638" y="3416"/>
                </a:lnTo>
                <a:lnTo>
                  <a:pt x="10439" y="3263"/>
                </a:lnTo>
                <a:lnTo>
                  <a:pt x="9626" y="2984"/>
                </a:lnTo>
                <a:lnTo>
                  <a:pt x="9169" y="2209"/>
                </a:lnTo>
                <a:lnTo>
                  <a:pt x="8547" y="1650"/>
                </a:lnTo>
                <a:lnTo>
                  <a:pt x="8242" y="1485"/>
                </a:lnTo>
                <a:lnTo>
                  <a:pt x="6489" y="1485"/>
                </a:lnTo>
                <a:lnTo>
                  <a:pt x="6692" y="711"/>
                </a:lnTo>
                <a:lnTo>
                  <a:pt x="1231" y="0"/>
                </a:lnTo>
                <a:close/>
              </a:path>
              <a:path w="14604" h="8889">
                <a:moveTo>
                  <a:pt x="11176" y="3987"/>
                </a:moveTo>
                <a:lnTo>
                  <a:pt x="11023" y="4114"/>
                </a:lnTo>
                <a:lnTo>
                  <a:pt x="11193" y="4114"/>
                </a:lnTo>
                <a:lnTo>
                  <a:pt x="11176" y="3987"/>
                </a:lnTo>
                <a:close/>
              </a:path>
              <a:path w="14604" h="8889">
                <a:moveTo>
                  <a:pt x="10820" y="3416"/>
                </a:moveTo>
                <a:lnTo>
                  <a:pt x="10655" y="3428"/>
                </a:lnTo>
                <a:lnTo>
                  <a:pt x="10837" y="3428"/>
                </a:lnTo>
                <a:close/>
              </a:path>
              <a:path w="14604" h="8889">
                <a:moveTo>
                  <a:pt x="8102" y="1409"/>
                </a:moveTo>
                <a:lnTo>
                  <a:pt x="6489" y="1485"/>
                </a:lnTo>
                <a:lnTo>
                  <a:pt x="8242" y="1485"/>
                </a:lnTo>
                <a:lnTo>
                  <a:pt x="8102" y="140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3" name="object 2153"/>
          <p:cNvSpPr/>
          <p:nvPr/>
        </p:nvSpPr>
        <p:spPr>
          <a:xfrm>
            <a:off x="7174141" y="3297592"/>
            <a:ext cx="26670" cy="15240"/>
          </a:xfrm>
          <a:custGeom>
            <a:avLst/>
            <a:gdLst/>
            <a:ahLst/>
            <a:cxnLst/>
            <a:rect l="l" t="t" r="r" b="b"/>
            <a:pathLst>
              <a:path w="26670" h="15239">
                <a:moveTo>
                  <a:pt x="3327" y="685"/>
                </a:moveTo>
                <a:lnTo>
                  <a:pt x="2540" y="1041"/>
                </a:lnTo>
                <a:lnTo>
                  <a:pt x="2362" y="533"/>
                </a:lnTo>
                <a:lnTo>
                  <a:pt x="2463" y="0"/>
                </a:lnTo>
                <a:lnTo>
                  <a:pt x="1879" y="215"/>
                </a:lnTo>
                <a:lnTo>
                  <a:pt x="2108" y="812"/>
                </a:lnTo>
                <a:lnTo>
                  <a:pt x="1231" y="800"/>
                </a:lnTo>
                <a:lnTo>
                  <a:pt x="1181" y="1384"/>
                </a:lnTo>
                <a:lnTo>
                  <a:pt x="0" y="1485"/>
                </a:lnTo>
                <a:lnTo>
                  <a:pt x="2362" y="2006"/>
                </a:lnTo>
                <a:lnTo>
                  <a:pt x="3327" y="685"/>
                </a:lnTo>
                <a:close/>
              </a:path>
              <a:path w="26670" h="15239">
                <a:moveTo>
                  <a:pt x="26619" y="14605"/>
                </a:moveTo>
                <a:lnTo>
                  <a:pt x="26174" y="14401"/>
                </a:lnTo>
                <a:lnTo>
                  <a:pt x="25920" y="14668"/>
                </a:lnTo>
                <a:lnTo>
                  <a:pt x="25869" y="14935"/>
                </a:lnTo>
                <a:lnTo>
                  <a:pt x="26263" y="14935"/>
                </a:lnTo>
                <a:lnTo>
                  <a:pt x="26441" y="14960"/>
                </a:lnTo>
                <a:lnTo>
                  <a:pt x="26619" y="1460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4" name="object 2154"/>
          <p:cNvSpPr/>
          <p:nvPr/>
        </p:nvSpPr>
        <p:spPr>
          <a:xfrm>
            <a:off x="7115751" y="335187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143" y="0"/>
                </a:moveTo>
                <a:lnTo>
                  <a:pt x="1003" y="342"/>
                </a:lnTo>
                <a:lnTo>
                  <a:pt x="889" y="863"/>
                </a:lnTo>
                <a:lnTo>
                  <a:pt x="0" y="1447"/>
                </a:lnTo>
                <a:lnTo>
                  <a:pt x="850" y="1562"/>
                </a:lnTo>
                <a:lnTo>
                  <a:pt x="990" y="1092"/>
                </a:lnTo>
                <a:lnTo>
                  <a:pt x="1219" y="1181"/>
                </a:lnTo>
                <a:lnTo>
                  <a:pt x="1435" y="419"/>
                </a:lnTo>
                <a:lnTo>
                  <a:pt x="1435" y="203"/>
                </a:lnTo>
                <a:lnTo>
                  <a:pt x="1828" y="114"/>
                </a:lnTo>
                <a:lnTo>
                  <a:pt x="114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5" name="object 2155"/>
          <p:cNvSpPr/>
          <p:nvPr/>
        </p:nvSpPr>
        <p:spPr>
          <a:xfrm>
            <a:off x="7136490" y="340461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39" y="0"/>
                </a:moveTo>
                <a:lnTo>
                  <a:pt x="0" y="165"/>
                </a:lnTo>
                <a:lnTo>
                  <a:pt x="177" y="8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6" name="object 2156"/>
          <p:cNvSpPr/>
          <p:nvPr/>
        </p:nvSpPr>
        <p:spPr>
          <a:xfrm>
            <a:off x="7118012" y="334881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317" y="0"/>
                </a:moveTo>
                <a:lnTo>
                  <a:pt x="0" y="101"/>
                </a:lnTo>
                <a:lnTo>
                  <a:pt x="761" y="1066"/>
                </a:lnTo>
                <a:lnTo>
                  <a:pt x="1104" y="939"/>
                </a:lnTo>
                <a:lnTo>
                  <a:pt x="1142" y="736"/>
                </a:lnTo>
                <a:lnTo>
                  <a:pt x="952" y="698"/>
                </a:lnTo>
                <a:lnTo>
                  <a:pt x="787" y="622"/>
                </a:lnTo>
                <a:lnTo>
                  <a:pt x="558" y="241"/>
                </a:lnTo>
                <a:lnTo>
                  <a:pt x="31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7" name="object 2157"/>
          <p:cNvSpPr/>
          <p:nvPr/>
        </p:nvSpPr>
        <p:spPr>
          <a:xfrm>
            <a:off x="6839180" y="3260463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50" y="0"/>
                </a:moveTo>
                <a:lnTo>
                  <a:pt x="50" y="330"/>
                </a:lnTo>
                <a:lnTo>
                  <a:pt x="139" y="711"/>
                </a:lnTo>
                <a:lnTo>
                  <a:pt x="380" y="749"/>
                </a:lnTo>
                <a:lnTo>
                  <a:pt x="5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8" name="object 2158"/>
          <p:cNvSpPr/>
          <p:nvPr/>
        </p:nvSpPr>
        <p:spPr>
          <a:xfrm>
            <a:off x="7089814" y="3331945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1562" y="0"/>
                </a:moveTo>
                <a:lnTo>
                  <a:pt x="838" y="101"/>
                </a:lnTo>
                <a:lnTo>
                  <a:pt x="0" y="673"/>
                </a:lnTo>
                <a:lnTo>
                  <a:pt x="1041" y="990"/>
                </a:lnTo>
                <a:lnTo>
                  <a:pt x="1625" y="965"/>
                </a:lnTo>
                <a:lnTo>
                  <a:pt x="2082" y="533"/>
                </a:lnTo>
                <a:lnTo>
                  <a:pt x="156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9" name="object 2159"/>
          <p:cNvSpPr/>
          <p:nvPr/>
        </p:nvSpPr>
        <p:spPr>
          <a:xfrm>
            <a:off x="7171835" y="3301253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2908" y="0"/>
                </a:moveTo>
                <a:lnTo>
                  <a:pt x="2641" y="1193"/>
                </a:lnTo>
                <a:lnTo>
                  <a:pt x="2247" y="1015"/>
                </a:lnTo>
                <a:lnTo>
                  <a:pt x="1117" y="292"/>
                </a:lnTo>
                <a:lnTo>
                  <a:pt x="0" y="1981"/>
                </a:lnTo>
                <a:lnTo>
                  <a:pt x="1955" y="1904"/>
                </a:lnTo>
                <a:lnTo>
                  <a:pt x="2413" y="1981"/>
                </a:lnTo>
                <a:lnTo>
                  <a:pt x="2260" y="1473"/>
                </a:lnTo>
                <a:lnTo>
                  <a:pt x="2628" y="1422"/>
                </a:lnTo>
                <a:lnTo>
                  <a:pt x="3213" y="1981"/>
                </a:lnTo>
                <a:lnTo>
                  <a:pt x="4191" y="1282"/>
                </a:lnTo>
                <a:lnTo>
                  <a:pt x="3797" y="660"/>
                </a:lnTo>
                <a:lnTo>
                  <a:pt x="290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0" name="object 2160"/>
          <p:cNvSpPr/>
          <p:nvPr/>
        </p:nvSpPr>
        <p:spPr>
          <a:xfrm>
            <a:off x="7119099" y="3348494"/>
            <a:ext cx="3810" cy="34925"/>
          </a:xfrm>
          <a:custGeom>
            <a:avLst/>
            <a:gdLst/>
            <a:ahLst/>
            <a:cxnLst/>
            <a:rect l="l" t="t" r="r" b="b"/>
            <a:pathLst>
              <a:path w="3809" h="34925">
                <a:moveTo>
                  <a:pt x="482" y="33362"/>
                </a:moveTo>
                <a:lnTo>
                  <a:pt x="152" y="32270"/>
                </a:lnTo>
                <a:lnTo>
                  <a:pt x="50" y="32740"/>
                </a:lnTo>
                <a:lnTo>
                  <a:pt x="0" y="33362"/>
                </a:lnTo>
                <a:lnTo>
                  <a:pt x="177" y="34378"/>
                </a:lnTo>
                <a:lnTo>
                  <a:pt x="482" y="33362"/>
                </a:lnTo>
                <a:close/>
              </a:path>
              <a:path w="3809" h="34925">
                <a:moveTo>
                  <a:pt x="622" y="25"/>
                </a:moveTo>
                <a:close/>
              </a:path>
              <a:path w="3809" h="34925">
                <a:moveTo>
                  <a:pt x="1549" y="29946"/>
                </a:moveTo>
                <a:lnTo>
                  <a:pt x="1168" y="30149"/>
                </a:lnTo>
                <a:lnTo>
                  <a:pt x="406" y="31089"/>
                </a:lnTo>
                <a:lnTo>
                  <a:pt x="165" y="32207"/>
                </a:lnTo>
                <a:lnTo>
                  <a:pt x="1054" y="31762"/>
                </a:lnTo>
                <a:lnTo>
                  <a:pt x="1549" y="29946"/>
                </a:lnTo>
                <a:close/>
              </a:path>
              <a:path w="3809" h="34925">
                <a:moveTo>
                  <a:pt x="2311" y="30124"/>
                </a:moveTo>
                <a:lnTo>
                  <a:pt x="2120" y="29425"/>
                </a:lnTo>
                <a:lnTo>
                  <a:pt x="1905" y="28651"/>
                </a:lnTo>
                <a:lnTo>
                  <a:pt x="1549" y="29946"/>
                </a:lnTo>
                <a:lnTo>
                  <a:pt x="2032" y="30340"/>
                </a:lnTo>
                <a:lnTo>
                  <a:pt x="2070" y="29883"/>
                </a:lnTo>
                <a:lnTo>
                  <a:pt x="2108" y="29476"/>
                </a:lnTo>
                <a:lnTo>
                  <a:pt x="2209" y="29946"/>
                </a:lnTo>
                <a:lnTo>
                  <a:pt x="2311" y="30124"/>
                </a:lnTo>
                <a:close/>
              </a:path>
              <a:path w="3809" h="34925">
                <a:moveTo>
                  <a:pt x="3136" y="29362"/>
                </a:moveTo>
                <a:lnTo>
                  <a:pt x="2654" y="28600"/>
                </a:lnTo>
                <a:lnTo>
                  <a:pt x="2794" y="29083"/>
                </a:lnTo>
                <a:lnTo>
                  <a:pt x="3048" y="29362"/>
                </a:lnTo>
                <a:close/>
              </a:path>
              <a:path w="3809" h="34925">
                <a:moveTo>
                  <a:pt x="3302" y="29806"/>
                </a:moveTo>
                <a:lnTo>
                  <a:pt x="2692" y="29832"/>
                </a:lnTo>
                <a:lnTo>
                  <a:pt x="2438" y="30340"/>
                </a:lnTo>
                <a:lnTo>
                  <a:pt x="2311" y="30124"/>
                </a:lnTo>
                <a:lnTo>
                  <a:pt x="2374" y="30340"/>
                </a:lnTo>
                <a:lnTo>
                  <a:pt x="3035" y="32740"/>
                </a:lnTo>
                <a:lnTo>
                  <a:pt x="3136" y="30060"/>
                </a:lnTo>
                <a:lnTo>
                  <a:pt x="3302" y="29806"/>
                </a:lnTo>
                <a:close/>
              </a:path>
              <a:path w="3809" h="34925">
                <a:moveTo>
                  <a:pt x="3441" y="29222"/>
                </a:moveTo>
                <a:lnTo>
                  <a:pt x="3136" y="29362"/>
                </a:lnTo>
                <a:lnTo>
                  <a:pt x="3352" y="29718"/>
                </a:lnTo>
                <a:lnTo>
                  <a:pt x="3441" y="2922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1" name="object 2161"/>
          <p:cNvSpPr/>
          <p:nvPr/>
        </p:nvSpPr>
        <p:spPr>
          <a:xfrm>
            <a:off x="7198880" y="331177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685" y="0"/>
                </a:moveTo>
                <a:lnTo>
                  <a:pt x="355" y="190"/>
                </a:lnTo>
                <a:lnTo>
                  <a:pt x="0" y="431"/>
                </a:lnTo>
                <a:lnTo>
                  <a:pt x="393" y="660"/>
                </a:lnTo>
                <a:lnTo>
                  <a:pt x="685" y="622"/>
                </a:lnTo>
                <a:lnTo>
                  <a:pt x="990" y="469"/>
                </a:lnTo>
                <a:lnTo>
                  <a:pt x="68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2" name="object 2162"/>
          <p:cNvSpPr/>
          <p:nvPr/>
        </p:nvSpPr>
        <p:spPr>
          <a:xfrm>
            <a:off x="7144538" y="340850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15" y="0"/>
                </a:moveTo>
                <a:lnTo>
                  <a:pt x="0" y="317"/>
                </a:lnTo>
                <a:lnTo>
                  <a:pt x="139" y="292"/>
                </a:lnTo>
                <a:lnTo>
                  <a:pt x="21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3" name="object 2163"/>
          <p:cNvSpPr/>
          <p:nvPr/>
        </p:nvSpPr>
        <p:spPr>
          <a:xfrm>
            <a:off x="6645605" y="343618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" y="0"/>
                </a:moveTo>
                <a:lnTo>
                  <a:pt x="0" y="152"/>
                </a:lnTo>
                <a:lnTo>
                  <a:pt x="165" y="11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4" name="object 2164"/>
          <p:cNvSpPr/>
          <p:nvPr/>
        </p:nvSpPr>
        <p:spPr>
          <a:xfrm>
            <a:off x="7257840" y="334450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66" y="0"/>
                </a:moveTo>
                <a:lnTo>
                  <a:pt x="0" y="355"/>
                </a:lnTo>
                <a:lnTo>
                  <a:pt x="304" y="317"/>
                </a:lnTo>
                <a:lnTo>
                  <a:pt x="165" y="152"/>
                </a:lnTo>
                <a:lnTo>
                  <a:pt x="342" y="165"/>
                </a:lnTo>
                <a:lnTo>
                  <a:pt x="26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5" name="object 2165"/>
          <p:cNvSpPr/>
          <p:nvPr/>
        </p:nvSpPr>
        <p:spPr>
          <a:xfrm>
            <a:off x="6823939" y="3256368"/>
            <a:ext cx="14604" cy="15240"/>
          </a:xfrm>
          <a:custGeom>
            <a:avLst/>
            <a:gdLst/>
            <a:ahLst/>
            <a:cxnLst/>
            <a:rect l="l" t="t" r="r" b="b"/>
            <a:pathLst>
              <a:path w="14604" h="15239">
                <a:moveTo>
                  <a:pt x="1968" y="12928"/>
                </a:moveTo>
                <a:lnTo>
                  <a:pt x="1917" y="12128"/>
                </a:lnTo>
                <a:lnTo>
                  <a:pt x="1651" y="12065"/>
                </a:lnTo>
                <a:lnTo>
                  <a:pt x="889" y="11341"/>
                </a:lnTo>
                <a:lnTo>
                  <a:pt x="254" y="12293"/>
                </a:lnTo>
                <a:lnTo>
                  <a:pt x="0" y="12128"/>
                </a:lnTo>
                <a:lnTo>
                  <a:pt x="50" y="12382"/>
                </a:lnTo>
                <a:lnTo>
                  <a:pt x="342" y="13284"/>
                </a:lnTo>
                <a:lnTo>
                  <a:pt x="673" y="13030"/>
                </a:lnTo>
                <a:lnTo>
                  <a:pt x="330" y="13004"/>
                </a:lnTo>
                <a:lnTo>
                  <a:pt x="1244" y="13004"/>
                </a:lnTo>
                <a:lnTo>
                  <a:pt x="1155" y="12293"/>
                </a:lnTo>
                <a:lnTo>
                  <a:pt x="1130" y="12026"/>
                </a:lnTo>
                <a:lnTo>
                  <a:pt x="1511" y="12890"/>
                </a:lnTo>
                <a:lnTo>
                  <a:pt x="1968" y="12928"/>
                </a:lnTo>
                <a:close/>
              </a:path>
              <a:path w="14604" h="15239">
                <a:moveTo>
                  <a:pt x="5892" y="13500"/>
                </a:moveTo>
                <a:lnTo>
                  <a:pt x="4559" y="13449"/>
                </a:lnTo>
                <a:lnTo>
                  <a:pt x="4686" y="13792"/>
                </a:lnTo>
                <a:lnTo>
                  <a:pt x="4914" y="13766"/>
                </a:lnTo>
                <a:lnTo>
                  <a:pt x="4800" y="14020"/>
                </a:lnTo>
                <a:lnTo>
                  <a:pt x="4546" y="13817"/>
                </a:lnTo>
                <a:lnTo>
                  <a:pt x="4559" y="13652"/>
                </a:lnTo>
                <a:lnTo>
                  <a:pt x="4305" y="13817"/>
                </a:lnTo>
                <a:lnTo>
                  <a:pt x="4457" y="13284"/>
                </a:lnTo>
                <a:lnTo>
                  <a:pt x="4508" y="13119"/>
                </a:lnTo>
                <a:lnTo>
                  <a:pt x="4318" y="13284"/>
                </a:lnTo>
                <a:lnTo>
                  <a:pt x="4114" y="13208"/>
                </a:lnTo>
                <a:lnTo>
                  <a:pt x="3632" y="12814"/>
                </a:lnTo>
                <a:lnTo>
                  <a:pt x="3213" y="12725"/>
                </a:lnTo>
                <a:lnTo>
                  <a:pt x="4610" y="12763"/>
                </a:lnTo>
                <a:lnTo>
                  <a:pt x="4445" y="12725"/>
                </a:lnTo>
                <a:lnTo>
                  <a:pt x="2070" y="12166"/>
                </a:lnTo>
                <a:lnTo>
                  <a:pt x="2476" y="13449"/>
                </a:lnTo>
                <a:lnTo>
                  <a:pt x="2578" y="14135"/>
                </a:lnTo>
                <a:lnTo>
                  <a:pt x="2857" y="14389"/>
                </a:lnTo>
                <a:lnTo>
                  <a:pt x="3289" y="14312"/>
                </a:lnTo>
                <a:lnTo>
                  <a:pt x="3441" y="14528"/>
                </a:lnTo>
                <a:lnTo>
                  <a:pt x="4165" y="14744"/>
                </a:lnTo>
                <a:lnTo>
                  <a:pt x="4762" y="14312"/>
                </a:lnTo>
                <a:lnTo>
                  <a:pt x="5168" y="14020"/>
                </a:lnTo>
                <a:lnTo>
                  <a:pt x="5524" y="13766"/>
                </a:lnTo>
                <a:lnTo>
                  <a:pt x="5892" y="13500"/>
                </a:lnTo>
                <a:close/>
              </a:path>
              <a:path w="14604" h="15239">
                <a:moveTo>
                  <a:pt x="12992" y="1181"/>
                </a:moveTo>
                <a:lnTo>
                  <a:pt x="12915" y="800"/>
                </a:lnTo>
                <a:lnTo>
                  <a:pt x="11722" y="0"/>
                </a:lnTo>
                <a:lnTo>
                  <a:pt x="12153" y="419"/>
                </a:lnTo>
                <a:lnTo>
                  <a:pt x="11836" y="444"/>
                </a:lnTo>
                <a:lnTo>
                  <a:pt x="12890" y="965"/>
                </a:lnTo>
                <a:lnTo>
                  <a:pt x="12992" y="1181"/>
                </a:lnTo>
                <a:close/>
              </a:path>
              <a:path w="14604" h="15239">
                <a:moveTo>
                  <a:pt x="13131" y="2590"/>
                </a:moveTo>
                <a:lnTo>
                  <a:pt x="13068" y="2222"/>
                </a:lnTo>
                <a:lnTo>
                  <a:pt x="13017" y="1943"/>
                </a:lnTo>
                <a:lnTo>
                  <a:pt x="12788" y="2209"/>
                </a:lnTo>
                <a:lnTo>
                  <a:pt x="12992" y="2222"/>
                </a:lnTo>
                <a:lnTo>
                  <a:pt x="13017" y="2540"/>
                </a:lnTo>
                <a:close/>
              </a:path>
              <a:path w="14604" h="15239">
                <a:moveTo>
                  <a:pt x="14300" y="3098"/>
                </a:moveTo>
                <a:lnTo>
                  <a:pt x="14173" y="2946"/>
                </a:lnTo>
                <a:lnTo>
                  <a:pt x="14147" y="2451"/>
                </a:lnTo>
                <a:lnTo>
                  <a:pt x="13970" y="2514"/>
                </a:lnTo>
                <a:lnTo>
                  <a:pt x="14097" y="2679"/>
                </a:lnTo>
                <a:lnTo>
                  <a:pt x="14147" y="2984"/>
                </a:lnTo>
                <a:lnTo>
                  <a:pt x="14300" y="309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6" name="object 2166"/>
          <p:cNvSpPr/>
          <p:nvPr/>
        </p:nvSpPr>
        <p:spPr>
          <a:xfrm>
            <a:off x="7115369" y="3376814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363" y="1197"/>
                </a:moveTo>
                <a:lnTo>
                  <a:pt x="0" y="1409"/>
                </a:lnTo>
                <a:lnTo>
                  <a:pt x="380" y="1358"/>
                </a:lnTo>
                <a:lnTo>
                  <a:pt x="363" y="1197"/>
                </a:lnTo>
                <a:close/>
              </a:path>
              <a:path w="1270" h="1904">
                <a:moveTo>
                  <a:pt x="439" y="944"/>
                </a:moveTo>
                <a:lnTo>
                  <a:pt x="363" y="1197"/>
                </a:lnTo>
                <a:lnTo>
                  <a:pt x="609" y="1054"/>
                </a:lnTo>
                <a:lnTo>
                  <a:pt x="439" y="944"/>
                </a:lnTo>
                <a:close/>
              </a:path>
              <a:path w="1270" h="1904">
                <a:moveTo>
                  <a:pt x="546" y="589"/>
                </a:moveTo>
                <a:lnTo>
                  <a:pt x="165" y="647"/>
                </a:lnTo>
                <a:lnTo>
                  <a:pt x="253" y="825"/>
                </a:lnTo>
                <a:lnTo>
                  <a:pt x="439" y="944"/>
                </a:lnTo>
                <a:lnTo>
                  <a:pt x="546" y="589"/>
                </a:lnTo>
                <a:close/>
              </a:path>
              <a:path w="1270" h="1904">
                <a:moveTo>
                  <a:pt x="723" y="0"/>
                </a:moveTo>
                <a:lnTo>
                  <a:pt x="368" y="558"/>
                </a:lnTo>
                <a:lnTo>
                  <a:pt x="555" y="558"/>
                </a:lnTo>
                <a:lnTo>
                  <a:pt x="72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7" name="object 2167"/>
          <p:cNvSpPr/>
          <p:nvPr/>
        </p:nvSpPr>
        <p:spPr>
          <a:xfrm>
            <a:off x="6824615" y="327047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2" y="0"/>
                </a:moveTo>
                <a:lnTo>
                  <a:pt x="25" y="253"/>
                </a:lnTo>
                <a:lnTo>
                  <a:pt x="63" y="101"/>
                </a:lnTo>
                <a:lnTo>
                  <a:pt x="304" y="88"/>
                </a:lnTo>
                <a:lnTo>
                  <a:pt x="114" y="6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8" name="object 2168"/>
          <p:cNvSpPr/>
          <p:nvPr/>
        </p:nvSpPr>
        <p:spPr>
          <a:xfrm>
            <a:off x="7094242" y="3339231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0" y="0"/>
                </a:moveTo>
                <a:lnTo>
                  <a:pt x="25" y="406"/>
                </a:lnTo>
                <a:lnTo>
                  <a:pt x="736" y="888"/>
                </a:lnTo>
                <a:lnTo>
                  <a:pt x="1320" y="990"/>
                </a:lnTo>
                <a:lnTo>
                  <a:pt x="2197" y="990"/>
                </a:lnTo>
                <a:lnTo>
                  <a:pt x="2133" y="165"/>
                </a:lnTo>
                <a:lnTo>
                  <a:pt x="1409" y="368"/>
                </a:lnTo>
                <a:lnTo>
                  <a:pt x="838" y="533"/>
                </a:lnTo>
                <a:lnTo>
                  <a:pt x="774" y="114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9" name="object 2169"/>
          <p:cNvSpPr/>
          <p:nvPr/>
        </p:nvSpPr>
        <p:spPr>
          <a:xfrm>
            <a:off x="7142091" y="341112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88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0" name="object 2170"/>
          <p:cNvSpPr/>
          <p:nvPr/>
        </p:nvSpPr>
        <p:spPr>
          <a:xfrm>
            <a:off x="7087806" y="3353511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495" y="215"/>
                </a:moveTo>
                <a:lnTo>
                  <a:pt x="241" y="241"/>
                </a:lnTo>
                <a:lnTo>
                  <a:pt x="190" y="0"/>
                </a:lnTo>
                <a:lnTo>
                  <a:pt x="0" y="12"/>
                </a:lnTo>
                <a:lnTo>
                  <a:pt x="254" y="482"/>
                </a:lnTo>
                <a:lnTo>
                  <a:pt x="495" y="215"/>
                </a:lnTo>
                <a:close/>
              </a:path>
              <a:path w="5079" h="3175">
                <a:moveTo>
                  <a:pt x="5080" y="3035"/>
                </a:moveTo>
                <a:lnTo>
                  <a:pt x="5016" y="2844"/>
                </a:lnTo>
                <a:lnTo>
                  <a:pt x="4851" y="2895"/>
                </a:lnTo>
                <a:lnTo>
                  <a:pt x="4902" y="3111"/>
                </a:lnTo>
                <a:lnTo>
                  <a:pt x="5080" y="303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1" name="object 2171"/>
          <p:cNvSpPr/>
          <p:nvPr/>
        </p:nvSpPr>
        <p:spPr>
          <a:xfrm>
            <a:off x="7160870" y="3303013"/>
            <a:ext cx="5715" cy="3175"/>
          </a:xfrm>
          <a:custGeom>
            <a:avLst/>
            <a:gdLst/>
            <a:ahLst/>
            <a:cxnLst/>
            <a:rect l="l" t="t" r="r" b="b"/>
            <a:pathLst>
              <a:path w="5715" h="3175">
                <a:moveTo>
                  <a:pt x="2679" y="0"/>
                </a:moveTo>
                <a:lnTo>
                  <a:pt x="1333" y="114"/>
                </a:lnTo>
                <a:lnTo>
                  <a:pt x="0" y="1600"/>
                </a:lnTo>
                <a:lnTo>
                  <a:pt x="850" y="2501"/>
                </a:lnTo>
                <a:lnTo>
                  <a:pt x="1625" y="2679"/>
                </a:lnTo>
                <a:lnTo>
                  <a:pt x="2641" y="2387"/>
                </a:lnTo>
                <a:lnTo>
                  <a:pt x="3492" y="2794"/>
                </a:lnTo>
                <a:lnTo>
                  <a:pt x="3848" y="2133"/>
                </a:lnTo>
                <a:lnTo>
                  <a:pt x="5435" y="2603"/>
                </a:lnTo>
                <a:lnTo>
                  <a:pt x="5067" y="1651"/>
                </a:lnTo>
                <a:lnTo>
                  <a:pt x="4241" y="1041"/>
                </a:lnTo>
                <a:lnTo>
                  <a:pt x="3759" y="152"/>
                </a:lnTo>
                <a:lnTo>
                  <a:pt x="267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2" name="object 2172"/>
          <p:cNvSpPr/>
          <p:nvPr/>
        </p:nvSpPr>
        <p:spPr>
          <a:xfrm>
            <a:off x="7089127" y="3306076"/>
            <a:ext cx="102235" cy="59690"/>
          </a:xfrm>
          <a:custGeom>
            <a:avLst/>
            <a:gdLst/>
            <a:ahLst/>
            <a:cxnLst/>
            <a:rect l="l" t="t" r="r" b="b"/>
            <a:pathLst>
              <a:path w="102234" h="59689">
                <a:moveTo>
                  <a:pt x="16891" y="39420"/>
                </a:moveTo>
                <a:lnTo>
                  <a:pt x="16725" y="39382"/>
                </a:lnTo>
                <a:lnTo>
                  <a:pt x="16891" y="39420"/>
                </a:lnTo>
                <a:close/>
              </a:path>
              <a:path w="102234" h="59689">
                <a:moveTo>
                  <a:pt x="18973" y="40640"/>
                </a:moveTo>
                <a:lnTo>
                  <a:pt x="18694" y="40132"/>
                </a:lnTo>
                <a:lnTo>
                  <a:pt x="18440" y="40005"/>
                </a:lnTo>
                <a:lnTo>
                  <a:pt x="18288" y="40005"/>
                </a:lnTo>
                <a:lnTo>
                  <a:pt x="18313" y="39878"/>
                </a:lnTo>
                <a:lnTo>
                  <a:pt x="18300" y="39624"/>
                </a:lnTo>
                <a:lnTo>
                  <a:pt x="17322" y="39370"/>
                </a:lnTo>
                <a:lnTo>
                  <a:pt x="17653" y="39116"/>
                </a:lnTo>
                <a:lnTo>
                  <a:pt x="16891" y="39420"/>
                </a:lnTo>
                <a:lnTo>
                  <a:pt x="17259" y="39497"/>
                </a:lnTo>
                <a:lnTo>
                  <a:pt x="17589" y="40005"/>
                </a:lnTo>
                <a:lnTo>
                  <a:pt x="18224" y="39878"/>
                </a:lnTo>
                <a:lnTo>
                  <a:pt x="18224" y="40005"/>
                </a:lnTo>
                <a:lnTo>
                  <a:pt x="18973" y="40640"/>
                </a:lnTo>
                <a:close/>
              </a:path>
              <a:path w="102234" h="59689">
                <a:moveTo>
                  <a:pt x="21323" y="39827"/>
                </a:moveTo>
                <a:lnTo>
                  <a:pt x="21196" y="39878"/>
                </a:lnTo>
                <a:lnTo>
                  <a:pt x="21323" y="39827"/>
                </a:lnTo>
                <a:close/>
              </a:path>
              <a:path w="102234" h="59689">
                <a:moveTo>
                  <a:pt x="28498" y="57505"/>
                </a:moveTo>
                <a:lnTo>
                  <a:pt x="28435" y="57785"/>
                </a:lnTo>
                <a:lnTo>
                  <a:pt x="28498" y="57505"/>
                </a:lnTo>
                <a:close/>
              </a:path>
              <a:path w="102234" h="59689">
                <a:moveTo>
                  <a:pt x="29286" y="56870"/>
                </a:moveTo>
                <a:lnTo>
                  <a:pt x="28295" y="57010"/>
                </a:lnTo>
                <a:lnTo>
                  <a:pt x="28511" y="57238"/>
                </a:lnTo>
                <a:lnTo>
                  <a:pt x="29286" y="56870"/>
                </a:lnTo>
                <a:close/>
              </a:path>
              <a:path w="102234" h="59689">
                <a:moveTo>
                  <a:pt x="29883" y="19431"/>
                </a:moveTo>
                <a:lnTo>
                  <a:pt x="29667" y="19532"/>
                </a:lnTo>
                <a:lnTo>
                  <a:pt x="29883" y="19431"/>
                </a:lnTo>
                <a:close/>
              </a:path>
              <a:path w="102234" h="59689">
                <a:moveTo>
                  <a:pt x="29933" y="18669"/>
                </a:moveTo>
                <a:lnTo>
                  <a:pt x="29730" y="18669"/>
                </a:lnTo>
                <a:lnTo>
                  <a:pt x="29857" y="19316"/>
                </a:lnTo>
                <a:lnTo>
                  <a:pt x="29933" y="19050"/>
                </a:lnTo>
                <a:lnTo>
                  <a:pt x="29933" y="18669"/>
                </a:lnTo>
                <a:close/>
              </a:path>
              <a:path w="102234" h="59689">
                <a:moveTo>
                  <a:pt x="29997" y="55778"/>
                </a:moveTo>
                <a:lnTo>
                  <a:pt x="29222" y="55867"/>
                </a:lnTo>
                <a:lnTo>
                  <a:pt x="29133" y="55676"/>
                </a:lnTo>
                <a:lnTo>
                  <a:pt x="29070" y="55537"/>
                </a:lnTo>
                <a:lnTo>
                  <a:pt x="27990" y="55702"/>
                </a:lnTo>
                <a:lnTo>
                  <a:pt x="28257" y="56248"/>
                </a:lnTo>
                <a:lnTo>
                  <a:pt x="27622" y="56299"/>
                </a:lnTo>
                <a:lnTo>
                  <a:pt x="28232" y="56946"/>
                </a:lnTo>
                <a:lnTo>
                  <a:pt x="28397" y="56781"/>
                </a:lnTo>
                <a:lnTo>
                  <a:pt x="28625" y="56857"/>
                </a:lnTo>
                <a:lnTo>
                  <a:pt x="28359" y="56527"/>
                </a:lnTo>
                <a:lnTo>
                  <a:pt x="28879" y="56515"/>
                </a:lnTo>
                <a:lnTo>
                  <a:pt x="28829" y="55676"/>
                </a:lnTo>
                <a:lnTo>
                  <a:pt x="29108" y="55867"/>
                </a:lnTo>
                <a:lnTo>
                  <a:pt x="29286" y="55981"/>
                </a:lnTo>
                <a:lnTo>
                  <a:pt x="29997" y="55778"/>
                </a:lnTo>
                <a:close/>
              </a:path>
              <a:path w="102234" h="59689">
                <a:moveTo>
                  <a:pt x="30530" y="20955"/>
                </a:moveTo>
                <a:close/>
              </a:path>
              <a:path w="102234" h="59689">
                <a:moveTo>
                  <a:pt x="30607" y="59055"/>
                </a:moveTo>
                <a:lnTo>
                  <a:pt x="30314" y="58483"/>
                </a:lnTo>
                <a:lnTo>
                  <a:pt x="30111" y="58064"/>
                </a:lnTo>
                <a:lnTo>
                  <a:pt x="29984" y="57823"/>
                </a:lnTo>
                <a:lnTo>
                  <a:pt x="29768" y="57518"/>
                </a:lnTo>
                <a:lnTo>
                  <a:pt x="29641" y="57785"/>
                </a:lnTo>
                <a:lnTo>
                  <a:pt x="29756" y="58013"/>
                </a:lnTo>
                <a:lnTo>
                  <a:pt x="29438" y="57848"/>
                </a:lnTo>
                <a:lnTo>
                  <a:pt x="29298" y="57353"/>
                </a:lnTo>
                <a:lnTo>
                  <a:pt x="28498" y="57785"/>
                </a:lnTo>
                <a:lnTo>
                  <a:pt x="28371" y="58013"/>
                </a:lnTo>
                <a:lnTo>
                  <a:pt x="28206" y="58724"/>
                </a:lnTo>
                <a:lnTo>
                  <a:pt x="28016" y="59080"/>
                </a:lnTo>
                <a:lnTo>
                  <a:pt x="29298" y="59143"/>
                </a:lnTo>
                <a:lnTo>
                  <a:pt x="28740" y="58483"/>
                </a:lnTo>
                <a:lnTo>
                  <a:pt x="30607" y="59055"/>
                </a:lnTo>
                <a:close/>
              </a:path>
              <a:path w="102234" h="59689">
                <a:moveTo>
                  <a:pt x="35483" y="21564"/>
                </a:moveTo>
                <a:lnTo>
                  <a:pt x="35471" y="21361"/>
                </a:lnTo>
                <a:lnTo>
                  <a:pt x="35407" y="21590"/>
                </a:lnTo>
                <a:close/>
              </a:path>
              <a:path w="102234" h="59689">
                <a:moveTo>
                  <a:pt x="35598" y="17653"/>
                </a:moveTo>
                <a:lnTo>
                  <a:pt x="35445" y="17526"/>
                </a:lnTo>
                <a:lnTo>
                  <a:pt x="34963" y="17653"/>
                </a:lnTo>
                <a:lnTo>
                  <a:pt x="34937" y="18034"/>
                </a:lnTo>
                <a:lnTo>
                  <a:pt x="35598" y="17653"/>
                </a:lnTo>
                <a:close/>
              </a:path>
              <a:path w="102234" h="59689">
                <a:moveTo>
                  <a:pt x="35877" y="20066"/>
                </a:moveTo>
                <a:lnTo>
                  <a:pt x="35458" y="20066"/>
                </a:lnTo>
                <a:lnTo>
                  <a:pt x="35547" y="19812"/>
                </a:lnTo>
                <a:lnTo>
                  <a:pt x="35064" y="20066"/>
                </a:lnTo>
                <a:lnTo>
                  <a:pt x="35191" y="20193"/>
                </a:lnTo>
                <a:lnTo>
                  <a:pt x="35318" y="20193"/>
                </a:lnTo>
                <a:lnTo>
                  <a:pt x="35153" y="20320"/>
                </a:lnTo>
                <a:lnTo>
                  <a:pt x="34912" y="20447"/>
                </a:lnTo>
                <a:lnTo>
                  <a:pt x="34798" y="21209"/>
                </a:lnTo>
                <a:lnTo>
                  <a:pt x="34975" y="21082"/>
                </a:lnTo>
                <a:lnTo>
                  <a:pt x="35191" y="21209"/>
                </a:lnTo>
                <a:lnTo>
                  <a:pt x="35102" y="21082"/>
                </a:lnTo>
                <a:lnTo>
                  <a:pt x="35064" y="20828"/>
                </a:lnTo>
                <a:lnTo>
                  <a:pt x="35242" y="21082"/>
                </a:lnTo>
                <a:lnTo>
                  <a:pt x="35433" y="21082"/>
                </a:lnTo>
                <a:lnTo>
                  <a:pt x="35306" y="21209"/>
                </a:lnTo>
                <a:lnTo>
                  <a:pt x="35471" y="21361"/>
                </a:lnTo>
                <a:lnTo>
                  <a:pt x="35572" y="20955"/>
                </a:lnTo>
                <a:lnTo>
                  <a:pt x="35547" y="21082"/>
                </a:lnTo>
                <a:lnTo>
                  <a:pt x="35877" y="21082"/>
                </a:lnTo>
                <a:lnTo>
                  <a:pt x="35788" y="20955"/>
                </a:lnTo>
                <a:lnTo>
                  <a:pt x="35661" y="20955"/>
                </a:lnTo>
                <a:lnTo>
                  <a:pt x="35598" y="20828"/>
                </a:lnTo>
                <a:lnTo>
                  <a:pt x="35039" y="20447"/>
                </a:lnTo>
                <a:lnTo>
                  <a:pt x="35509" y="20320"/>
                </a:lnTo>
                <a:lnTo>
                  <a:pt x="35572" y="20574"/>
                </a:lnTo>
                <a:lnTo>
                  <a:pt x="35674" y="20891"/>
                </a:lnTo>
                <a:lnTo>
                  <a:pt x="35814" y="20320"/>
                </a:lnTo>
                <a:lnTo>
                  <a:pt x="35877" y="20066"/>
                </a:lnTo>
                <a:close/>
              </a:path>
              <a:path w="102234" h="59689">
                <a:moveTo>
                  <a:pt x="35966" y="21082"/>
                </a:moveTo>
                <a:close/>
              </a:path>
              <a:path w="102234" h="59689">
                <a:moveTo>
                  <a:pt x="36207" y="20624"/>
                </a:moveTo>
                <a:lnTo>
                  <a:pt x="36017" y="20574"/>
                </a:lnTo>
                <a:lnTo>
                  <a:pt x="35941" y="21056"/>
                </a:lnTo>
                <a:lnTo>
                  <a:pt x="36207" y="20624"/>
                </a:lnTo>
                <a:close/>
              </a:path>
              <a:path w="102234" h="59689">
                <a:moveTo>
                  <a:pt x="36360" y="20662"/>
                </a:moveTo>
                <a:lnTo>
                  <a:pt x="36322" y="20447"/>
                </a:lnTo>
                <a:lnTo>
                  <a:pt x="36207" y="20624"/>
                </a:lnTo>
                <a:lnTo>
                  <a:pt x="36360" y="20662"/>
                </a:lnTo>
                <a:close/>
              </a:path>
              <a:path w="102234" h="59689">
                <a:moveTo>
                  <a:pt x="36588" y="19939"/>
                </a:moveTo>
                <a:lnTo>
                  <a:pt x="36436" y="20066"/>
                </a:lnTo>
                <a:lnTo>
                  <a:pt x="36588" y="19977"/>
                </a:lnTo>
                <a:close/>
              </a:path>
              <a:path w="102234" h="59689">
                <a:moveTo>
                  <a:pt x="36855" y="19304"/>
                </a:moveTo>
                <a:lnTo>
                  <a:pt x="36664" y="19304"/>
                </a:lnTo>
                <a:lnTo>
                  <a:pt x="36779" y="19519"/>
                </a:lnTo>
                <a:lnTo>
                  <a:pt x="36855" y="19304"/>
                </a:lnTo>
                <a:close/>
              </a:path>
              <a:path w="102234" h="59689">
                <a:moveTo>
                  <a:pt x="36868" y="18796"/>
                </a:moveTo>
                <a:lnTo>
                  <a:pt x="35890" y="18973"/>
                </a:lnTo>
                <a:lnTo>
                  <a:pt x="35763" y="18999"/>
                </a:lnTo>
                <a:lnTo>
                  <a:pt x="35483" y="19050"/>
                </a:lnTo>
                <a:lnTo>
                  <a:pt x="35636" y="19050"/>
                </a:lnTo>
                <a:lnTo>
                  <a:pt x="35115" y="19304"/>
                </a:lnTo>
                <a:lnTo>
                  <a:pt x="35534" y="19558"/>
                </a:lnTo>
                <a:lnTo>
                  <a:pt x="35788" y="19177"/>
                </a:lnTo>
                <a:lnTo>
                  <a:pt x="35902" y="19304"/>
                </a:lnTo>
                <a:lnTo>
                  <a:pt x="36017" y="20066"/>
                </a:lnTo>
                <a:lnTo>
                  <a:pt x="36588" y="19939"/>
                </a:lnTo>
                <a:lnTo>
                  <a:pt x="36461" y="19431"/>
                </a:lnTo>
                <a:lnTo>
                  <a:pt x="36271" y="19177"/>
                </a:lnTo>
                <a:lnTo>
                  <a:pt x="36182" y="19050"/>
                </a:lnTo>
                <a:lnTo>
                  <a:pt x="36652" y="19177"/>
                </a:lnTo>
                <a:lnTo>
                  <a:pt x="36868" y="18796"/>
                </a:lnTo>
                <a:close/>
              </a:path>
              <a:path w="102234" h="59689">
                <a:moveTo>
                  <a:pt x="50139" y="42926"/>
                </a:moveTo>
                <a:lnTo>
                  <a:pt x="31076" y="42926"/>
                </a:lnTo>
                <a:lnTo>
                  <a:pt x="30670" y="42926"/>
                </a:lnTo>
                <a:lnTo>
                  <a:pt x="30734" y="43053"/>
                </a:lnTo>
                <a:lnTo>
                  <a:pt x="31127" y="43434"/>
                </a:lnTo>
                <a:lnTo>
                  <a:pt x="30670" y="43561"/>
                </a:lnTo>
                <a:lnTo>
                  <a:pt x="31000" y="43815"/>
                </a:lnTo>
                <a:lnTo>
                  <a:pt x="30797" y="44196"/>
                </a:lnTo>
                <a:lnTo>
                  <a:pt x="31051" y="44577"/>
                </a:lnTo>
                <a:lnTo>
                  <a:pt x="32499" y="44958"/>
                </a:lnTo>
                <a:lnTo>
                  <a:pt x="29514" y="47244"/>
                </a:lnTo>
                <a:lnTo>
                  <a:pt x="31864" y="47371"/>
                </a:lnTo>
                <a:lnTo>
                  <a:pt x="32258" y="48006"/>
                </a:lnTo>
                <a:lnTo>
                  <a:pt x="33147" y="48768"/>
                </a:lnTo>
                <a:lnTo>
                  <a:pt x="33909" y="48768"/>
                </a:lnTo>
                <a:lnTo>
                  <a:pt x="34912" y="49149"/>
                </a:lnTo>
                <a:lnTo>
                  <a:pt x="35153" y="51308"/>
                </a:lnTo>
                <a:lnTo>
                  <a:pt x="35521" y="52070"/>
                </a:lnTo>
                <a:lnTo>
                  <a:pt x="35636" y="51562"/>
                </a:lnTo>
                <a:lnTo>
                  <a:pt x="35902" y="51181"/>
                </a:lnTo>
                <a:lnTo>
                  <a:pt x="36461" y="51181"/>
                </a:lnTo>
                <a:lnTo>
                  <a:pt x="36537" y="50673"/>
                </a:lnTo>
                <a:lnTo>
                  <a:pt x="36652" y="50546"/>
                </a:lnTo>
                <a:lnTo>
                  <a:pt x="37122" y="50673"/>
                </a:lnTo>
                <a:lnTo>
                  <a:pt x="38455" y="51181"/>
                </a:lnTo>
                <a:lnTo>
                  <a:pt x="37426" y="51308"/>
                </a:lnTo>
                <a:lnTo>
                  <a:pt x="37985" y="51816"/>
                </a:lnTo>
                <a:lnTo>
                  <a:pt x="38100" y="52070"/>
                </a:lnTo>
                <a:lnTo>
                  <a:pt x="37884" y="52959"/>
                </a:lnTo>
                <a:lnTo>
                  <a:pt x="37515" y="53213"/>
                </a:lnTo>
                <a:lnTo>
                  <a:pt x="38773" y="53213"/>
                </a:lnTo>
                <a:lnTo>
                  <a:pt x="40119" y="53721"/>
                </a:lnTo>
                <a:lnTo>
                  <a:pt x="41313" y="51816"/>
                </a:lnTo>
                <a:lnTo>
                  <a:pt x="42341" y="51181"/>
                </a:lnTo>
                <a:lnTo>
                  <a:pt x="42608" y="50800"/>
                </a:lnTo>
                <a:lnTo>
                  <a:pt x="42252" y="50800"/>
                </a:lnTo>
                <a:lnTo>
                  <a:pt x="42252" y="50673"/>
                </a:lnTo>
                <a:lnTo>
                  <a:pt x="42824" y="50673"/>
                </a:lnTo>
                <a:lnTo>
                  <a:pt x="42862" y="50546"/>
                </a:lnTo>
                <a:lnTo>
                  <a:pt x="42938" y="50292"/>
                </a:lnTo>
                <a:lnTo>
                  <a:pt x="42227" y="49657"/>
                </a:lnTo>
                <a:lnTo>
                  <a:pt x="42926" y="50165"/>
                </a:lnTo>
                <a:lnTo>
                  <a:pt x="43268" y="49657"/>
                </a:lnTo>
                <a:lnTo>
                  <a:pt x="43357" y="49530"/>
                </a:lnTo>
                <a:lnTo>
                  <a:pt x="43065" y="49276"/>
                </a:lnTo>
                <a:lnTo>
                  <a:pt x="45046" y="48895"/>
                </a:lnTo>
                <a:lnTo>
                  <a:pt x="43980" y="48895"/>
                </a:lnTo>
                <a:lnTo>
                  <a:pt x="45478" y="47752"/>
                </a:lnTo>
                <a:lnTo>
                  <a:pt x="47853" y="47625"/>
                </a:lnTo>
                <a:lnTo>
                  <a:pt x="48221" y="45212"/>
                </a:lnTo>
                <a:lnTo>
                  <a:pt x="48628" y="44450"/>
                </a:lnTo>
                <a:lnTo>
                  <a:pt x="49161" y="43815"/>
                </a:lnTo>
                <a:lnTo>
                  <a:pt x="50139" y="42926"/>
                </a:lnTo>
                <a:close/>
              </a:path>
              <a:path w="102234" h="59689">
                <a:moveTo>
                  <a:pt x="53225" y="23622"/>
                </a:moveTo>
                <a:lnTo>
                  <a:pt x="53149" y="23749"/>
                </a:lnTo>
                <a:lnTo>
                  <a:pt x="53225" y="23622"/>
                </a:lnTo>
                <a:close/>
              </a:path>
              <a:path w="102234" h="59689">
                <a:moveTo>
                  <a:pt x="53594" y="23622"/>
                </a:moveTo>
                <a:lnTo>
                  <a:pt x="53352" y="23114"/>
                </a:lnTo>
                <a:lnTo>
                  <a:pt x="53225" y="23622"/>
                </a:lnTo>
                <a:lnTo>
                  <a:pt x="53594" y="23622"/>
                </a:lnTo>
                <a:close/>
              </a:path>
              <a:path w="102234" h="59689">
                <a:moveTo>
                  <a:pt x="54419" y="24980"/>
                </a:moveTo>
                <a:lnTo>
                  <a:pt x="54330" y="24511"/>
                </a:lnTo>
                <a:lnTo>
                  <a:pt x="53644" y="24930"/>
                </a:lnTo>
                <a:lnTo>
                  <a:pt x="54419" y="24980"/>
                </a:lnTo>
                <a:close/>
              </a:path>
              <a:path w="102234" h="59689">
                <a:moveTo>
                  <a:pt x="55079" y="29972"/>
                </a:moveTo>
                <a:lnTo>
                  <a:pt x="55041" y="28448"/>
                </a:lnTo>
                <a:lnTo>
                  <a:pt x="54813" y="27178"/>
                </a:lnTo>
                <a:lnTo>
                  <a:pt x="54635" y="26162"/>
                </a:lnTo>
                <a:lnTo>
                  <a:pt x="54419" y="25019"/>
                </a:lnTo>
                <a:lnTo>
                  <a:pt x="53632" y="25019"/>
                </a:lnTo>
                <a:lnTo>
                  <a:pt x="53505" y="25019"/>
                </a:lnTo>
                <a:lnTo>
                  <a:pt x="51638" y="26162"/>
                </a:lnTo>
                <a:lnTo>
                  <a:pt x="51511" y="25654"/>
                </a:lnTo>
                <a:lnTo>
                  <a:pt x="51473" y="25527"/>
                </a:lnTo>
                <a:lnTo>
                  <a:pt x="51104" y="24130"/>
                </a:lnTo>
                <a:lnTo>
                  <a:pt x="51866" y="24511"/>
                </a:lnTo>
                <a:lnTo>
                  <a:pt x="53238" y="24765"/>
                </a:lnTo>
                <a:lnTo>
                  <a:pt x="53568" y="24980"/>
                </a:lnTo>
                <a:lnTo>
                  <a:pt x="53682" y="24765"/>
                </a:lnTo>
                <a:lnTo>
                  <a:pt x="53721" y="24511"/>
                </a:lnTo>
                <a:lnTo>
                  <a:pt x="53441" y="24130"/>
                </a:lnTo>
                <a:lnTo>
                  <a:pt x="53149" y="23749"/>
                </a:lnTo>
                <a:lnTo>
                  <a:pt x="53060" y="23622"/>
                </a:lnTo>
                <a:lnTo>
                  <a:pt x="53301" y="22860"/>
                </a:lnTo>
                <a:lnTo>
                  <a:pt x="53327" y="22733"/>
                </a:lnTo>
                <a:lnTo>
                  <a:pt x="52451" y="22860"/>
                </a:lnTo>
                <a:lnTo>
                  <a:pt x="52336" y="22352"/>
                </a:lnTo>
                <a:lnTo>
                  <a:pt x="52628" y="22098"/>
                </a:lnTo>
                <a:lnTo>
                  <a:pt x="53200" y="21590"/>
                </a:lnTo>
                <a:lnTo>
                  <a:pt x="52209" y="20701"/>
                </a:lnTo>
                <a:lnTo>
                  <a:pt x="51917" y="20447"/>
                </a:lnTo>
                <a:lnTo>
                  <a:pt x="51028" y="20320"/>
                </a:lnTo>
                <a:lnTo>
                  <a:pt x="50965" y="20066"/>
                </a:lnTo>
                <a:lnTo>
                  <a:pt x="50939" y="19939"/>
                </a:lnTo>
                <a:lnTo>
                  <a:pt x="49149" y="19939"/>
                </a:lnTo>
                <a:lnTo>
                  <a:pt x="49403" y="19558"/>
                </a:lnTo>
                <a:lnTo>
                  <a:pt x="49491" y="19431"/>
                </a:lnTo>
                <a:lnTo>
                  <a:pt x="48526" y="19177"/>
                </a:lnTo>
                <a:lnTo>
                  <a:pt x="48044" y="19050"/>
                </a:lnTo>
                <a:lnTo>
                  <a:pt x="47777" y="18796"/>
                </a:lnTo>
                <a:lnTo>
                  <a:pt x="47510" y="18542"/>
                </a:lnTo>
                <a:lnTo>
                  <a:pt x="46697" y="17780"/>
                </a:lnTo>
                <a:lnTo>
                  <a:pt x="45364" y="18542"/>
                </a:lnTo>
                <a:lnTo>
                  <a:pt x="45262" y="18288"/>
                </a:lnTo>
                <a:lnTo>
                  <a:pt x="44030" y="17907"/>
                </a:lnTo>
                <a:lnTo>
                  <a:pt x="43548" y="17907"/>
                </a:lnTo>
                <a:lnTo>
                  <a:pt x="43307" y="17780"/>
                </a:lnTo>
                <a:lnTo>
                  <a:pt x="43065" y="17653"/>
                </a:lnTo>
                <a:lnTo>
                  <a:pt x="44107" y="17780"/>
                </a:lnTo>
                <a:lnTo>
                  <a:pt x="44005" y="17653"/>
                </a:lnTo>
                <a:lnTo>
                  <a:pt x="43802" y="17399"/>
                </a:lnTo>
                <a:lnTo>
                  <a:pt x="44107" y="17653"/>
                </a:lnTo>
                <a:lnTo>
                  <a:pt x="44043" y="17399"/>
                </a:lnTo>
                <a:lnTo>
                  <a:pt x="44018" y="17272"/>
                </a:lnTo>
                <a:lnTo>
                  <a:pt x="44361" y="17272"/>
                </a:lnTo>
                <a:lnTo>
                  <a:pt x="44170" y="17018"/>
                </a:lnTo>
                <a:lnTo>
                  <a:pt x="43916" y="16891"/>
                </a:lnTo>
                <a:lnTo>
                  <a:pt x="43662" y="16764"/>
                </a:lnTo>
                <a:lnTo>
                  <a:pt x="43167" y="16891"/>
                </a:lnTo>
                <a:lnTo>
                  <a:pt x="43103" y="16764"/>
                </a:lnTo>
                <a:lnTo>
                  <a:pt x="42913" y="16383"/>
                </a:lnTo>
                <a:lnTo>
                  <a:pt x="41287" y="16764"/>
                </a:lnTo>
                <a:lnTo>
                  <a:pt x="41554" y="16510"/>
                </a:lnTo>
                <a:lnTo>
                  <a:pt x="41148" y="16383"/>
                </a:lnTo>
                <a:lnTo>
                  <a:pt x="40716" y="16510"/>
                </a:lnTo>
                <a:lnTo>
                  <a:pt x="40373" y="16383"/>
                </a:lnTo>
                <a:lnTo>
                  <a:pt x="40030" y="16256"/>
                </a:lnTo>
                <a:lnTo>
                  <a:pt x="39789" y="16002"/>
                </a:lnTo>
                <a:lnTo>
                  <a:pt x="39700" y="16637"/>
                </a:lnTo>
                <a:lnTo>
                  <a:pt x="39243" y="16383"/>
                </a:lnTo>
                <a:lnTo>
                  <a:pt x="39700" y="16637"/>
                </a:lnTo>
                <a:lnTo>
                  <a:pt x="39700" y="16002"/>
                </a:lnTo>
                <a:lnTo>
                  <a:pt x="38036" y="15875"/>
                </a:lnTo>
                <a:lnTo>
                  <a:pt x="38722" y="16510"/>
                </a:lnTo>
                <a:lnTo>
                  <a:pt x="38747" y="16357"/>
                </a:lnTo>
                <a:lnTo>
                  <a:pt x="38798" y="16637"/>
                </a:lnTo>
                <a:lnTo>
                  <a:pt x="39027" y="16510"/>
                </a:lnTo>
                <a:lnTo>
                  <a:pt x="38798" y="16129"/>
                </a:lnTo>
                <a:lnTo>
                  <a:pt x="38722" y="16002"/>
                </a:lnTo>
                <a:lnTo>
                  <a:pt x="39484" y="16637"/>
                </a:lnTo>
                <a:lnTo>
                  <a:pt x="39522" y="16891"/>
                </a:lnTo>
                <a:lnTo>
                  <a:pt x="39700" y="16789"/>
                </a:lnTo>
                <a:lnTo>
                  <a:pt x="39725" y="17272"/>
                </a:lnTo>
                <a:lnTo>
                  <a:pt x="39420" y="17272"/>
                </a:lnTo>
                <a:lnTo>
                  <a:pt x="39027" y="17145"/>
                </a:lnTo>
                <a:lnTo>
                  <a:pt x="38989" y="16891"/>
                </a:lnTo>
                <a:lnTo>
                  <a:pt x="37668" y="17145"/>
                </a:lnTo>
                <a:lnTo>
                  <a:pt x="36995" y="17018"/>
                </a:lnTo>
                <a:lnTo>
                  <a:pt x="37045" y="16764"/>
                </a:lnTo>
                <a:lnTo>
                  <a:pt x="36639" y="17272"/>
                </a:lnTo>
                <a:lnTo>
                  <a:pt x="36410" y="17272"/>
                </a:lnTo>
                <a:lnTo>
                  <a:pt x="36423" y="17018"/>
                </a:lnTo>
                <a:lnTo>
                  <a:pt x="35966" y="17526"/>
                </a:lnTo>
                <a:lnTo>
                  <a:pt x="36080" y="17653"/>
                </a:lnTo>
                <a:lnTo>
                  <a:pt x="35915" y="17907"/>
                </a:lnTo>
                <a:lnTo>
                  <a:pt x="35598" y="17653"/>
                </a:lnTo>
                <a:lnTo>
                  <a:pt x="35572" y="18034"/>
                </a:lnTo>
                <a:lnTo>
                  <a:pt x="35826" y="18034"/>
                </a:lnTo>
                <a:lnTo>
                  <a:pt x="36626" y="18161"/>
                </a:lnTo>
                <a:lnTo>
                  <a:pt x="36487" y="18415"/>
                </a:lnTo>
                <a:lnTo>
                  <a:pt x="35953" y="18288"/>
                </a:lnTo>
                <a:lnTo>
                  <a:pt x="35344" y="17907"/>
                </a:lnTo>
                <a:lnTo>
                  <a:pt x="35140" y="18542"/>
                </a:lnTo>
                <a:lnTo>
                  <a:pt x="35191" y="18161"/>
                </a:lnTo>
                <a:lnTo>
                  <a:pt x="34061" y="18161"/>
                </a:lnTo>
                <a:lnTo>
                  <a:pt x="34531" y="18542"/>
                </a:lnTo>
                <a:lnTo>
                  <a:pt x="35763" y="18999"/>
                </a:lnTo>
                <a:lnTo>
                  <a:pt x="35521" y="18796"/>
                </a:lnTo>
                <a:lnTo>
                  <a:pt x="35877" y="18669"/>
                </a:lnTo>
                <a:lnTo>
                  <a:pt x="36106" y="18923"/>
                </a:lnTo>
                <a:lnTo>
                  <a:pt x="36995" y="18669"/>
                </a:lnTo>
                <a:lnTo>
                  <a:pt x="36944" y="18542"/>
                </a:lnTo>
                <a:lnTo>
                  <a:pt x="36906" y="18415"/>
                </a:lnTo>
                <a:lnTo>
                  <a:pt x="36715" y="17907"/>
                </a:lnTo>
                <a:lnTo>
                  <a:pt x="36664" y="17780"/>
                </a:lnTo>
                <a:lnTo>
                  <a:pt x="37147" y="18161"/>
                </a:lnTo>
                <a:lnTo>
                  <a:pt x="37261" y="18415"/>
                </a:lnTo>
                <a:lnTo>
                  <a:pt x="37058" y="19177"/>
                </a:lnTo>
                <a:lnTo>
                  <a:pt x="37388" y="19050"/>
                </a:lnTo>
                <a:lnTo>
                  <a:pt x="37503" y="18923"/>
                </a:lnTo>
                <a:lnTo>
                  <a:pt x="37706" y="18923"/>
                </a:lnTo>
                <a:lnTo>
                  <a:pt x="38036" y="18796"/>
                </a:lnTo>
                <a:lnTo>
                  <a:pt x="38239" y="18923"/>
                </a:lnTo>
                <a:lnTo>
                  <a:pt x="38201" y="19177"/>
                </a:lnTo>
                <a:lnTo>
                  <a:pt x="37680" y="19050"/>
                </a:lnTo>
                <a:lnTo>
                  <a:pt x="37541" y="18999"/>
                </a:lnTo>
                <a:lnTo>
                  <a:pt x="37426" y="19177"/>
                </a:lnTo>
                <a:lnTo>
                  <a:pt x="36931" y="19304"/>
                </a:lnTo>
                <a:lnTo>
                  <a:pt x="36880" y="19685"/>
                </a:lnTo>
                <a:lnTo>
                  <a:pt x="37490" y="19558"/>
                </a:lnTo>
                <a:lnTo>
                  <a:pt x="36880" y="20066"/>
                </a:lnTo>
                <a:lnTo>
                  <a:pt x="36779" y="19519"/>
                </a:lnTo>
                <a:lnTo>
                  <a:pt x="36664" y="19888"/>
                </a:lnTo>
                <a:lnTo>
                  <a:pt x="36550" y="20701"/>
                </a:lnTo>
                <a:lnTo>
                  <a:pt x="36360" y="20662"/>
                </a:lnTo>
                <a:lnTo>
                  <a:pt x="36309" y="20853"/>
                </a:lnTo>
                <a:lnTo>
                  <a:pt x="36029" y="20955"/>
                </a:lnTo>
                <a:lnTo>
                  <a:pt x="35966" y="21082"/>
                </a:lnTo>
                <a:lnTo>
                  <a:pt x="35852" y="21361"/>
                </a:lnTo>
                <a:lnTo>
                  <a:pt x="35725" y="21463"/>
                </a:lnTo>
                <a:lnTo>
                  <a:pt x="35712" y="21590"/>
                </a:lnTo>
                <a:lnTo>
                  <a:pt x="35839" y="21717"/>
                </a:lnTo>
                <a:lnTo>
                  <a:pt x="35242" y="22098"/>
                </a:lnTo>
                <a:lnTo>
                  <a:pt x="34607" y="21971"/>
                </a:lnTo>
                <a:lnTo>
                  <a:pt x="34378" y="21971"/>
                </a:lnTo>
                <a:lnTo>
                  <a:pt x="34747" y="20828"/>
                </a:lnTo>
                <a:lnTo>
                  <a:pt x="34798" y="20701"/>
                </a:lnTo>
                <a:lnTo>
                  <a:pt x="34874" y="20447"/>
                </a:lnTo>
                <a:lnTo>
                  <a:pt x="34734" y="20447"/>
                </a:lnTo>
                <a:lnTo>
                  <a:pt x="34823" y="20320"/>
                </a:lnTo>
                <a:lnTo>
                  <a:pt x="34899" y="20193"/>
                </a:lnTo>
                <a:lnTo>
                  <a:pt x="34251" y="20320"/>
                </a:lnTo>
                <a:lnTo>
                  <a:pt x="34836" y="20193"/>
                </a:lnTo>
                <a:lnTo>
                  <a:pt x="34861" y="19939"/>
                </a:lnTo>
                <a:lnTo>
                  <a:pt x="34023" y="20193"/>
                </a:lnTo>
                <a:lnTo>
                  <a:pt x="33921" y="20320"/>
                </a:lnTo>
                <a:lnTo>
                  <a:pt x="34671" y="20701"/>
                </a:lnTo>
                <a:lnTo>
                  <a:pt x="34493" y="20701"/>
                </a:lnTo>
                <a:lnTo>
                  <a:pt x="33909" y="20828"/>
                </a:lnTo>
                <a:lnTo>
                  <a:pt x="33858" y="20574"/>
                </a:lnTo>
                <a:lnTo>
                  <a:pt x="33667" y="20701"/>
                </a:lnTo>
                <a:lnTo>
                  <a:pt x="33845" y="20574"/>
                </a:lnTo>
                <a:lnTo>
                  <a:pt x="33807" y="20193"/>
                </a:lnTo>
                <a:lnTo>
                  <a:pt x="33578" y="20193"/>
                </a:lnTo>
                <a:lnTo>
                  <a:pt x="33439" y="20066"/>
                </a:lnTo>
                <a:lnTo>
                  <a:pt x="33032" y="20193"/>
                </a:lnTo>
                <a:lnTo>
                  <a:pt x="33274" y="19431"/>
                </a:lnTo>
                <a:lnTo>
                  <a:pt x="33261" y="18923"/>
                </a:lnTo>
                <a:lnTo>
                  <a:pt x="33134" y="18796"/>
                </a:lnTo>
                <a:lnTo>
                  <a:pt x="32740" y="18923"/>
                </a:lnTo>
                <a:lnTo>
                  <a:pt x="32473" y="19316"/>
                </a:lnTo>
                <a:lnTo>
                  <a:pt x="32346" y="19558"/>
                </a:lnTo>
                <a:lnTo>
                  <a:pt x="30505" y="18669"/>
                </a:lnTo>
                <a:lnTo>
                  <a:pt x="31038" y="20701"/>
                </a:lnTo>
                <a:lnTo>
                  <a:pt x="31623" y="19558"/>
                </a:lnTo>
                <a:lnTo>
                  <a:pt x="32143" y="20066"/>
                </a:lnTo>
                <a:lnTo>
                  <a:pt x="31191" y="20828"/>
                </a:lnTo>
                <a:lnTo>
                  <a:pt x="32321" y="20701"/>
                </a:lnTo>
                <a:lnTo>
                  <a:pt x="33096" y="21971"/>
                </a:lnTo>
                <a:lnTo>
                  <a:pt x="32524" y="21717"/>
                </a:lnTo>
                <a:lnTo>
                  <a:pt x="30568" y="20853"/>
                </a:lnTo>
                <a:lnTo>
                  <a:pt x="30429" y="21590"/>
                </a:lnTo>
                <a:lnTo>
                  <a:pt x="29591" y="21717"/>
                </a:lnTo>
                <a:lnTo>
                  <a:pt x="30124" y="21082"/>
                </a:lnTo>
                <a:lnTo>
                  <a:pt x="30327" y="20828"/>
                </a:lnTo>
                <a:lnTo>
                  <a:pt x="30492" y="20929"/>
                </a:lnTo>
                <a:lnTo>
                  <a:pt x="30619" y="20701"/>
                </a:lnTo>
                <a:lnTo>
                  <a:pt x="30670" y="20574"/>
                </a:lnTo>
                <a:lnTo>
                  <a:pt x="29895" y="20447"/>
                </a:lnTo>
                <a:lnTo>
                  <a:pt x="29514" y="20320"/>
                </a:lnTo>
                <a:lnTo>
                  <a:pt x="29527" y="20193"/>
                </a:lnTo>
                <a:lnTo>
                  <a:pt x="29806" y="20066"/>
                </a:lnTo>
                <a:lnTo>
                  <a:pt x="29730" y="19812"/>
                </a:lnTo>
                <a:lnTo>
                  <a:pt x="29514" y="19812"/>
                </a:lnTo>
                <a:lnTo>
                  <a:pt x="29552" y="19659"/>
                </a:lnTo>
                <a:lnTo>
                  <a:pt x="29667" y="19532"/>
                </a:lnTo>
                <a:lnTo>
                  <a:pt x="29502" y="19558"/>
                </a:lnTo>
                <a:lnTo>
                  <a:pt x="29502" y="19900"/>
                </a:lnTo>
                <a:lnTo>
                  <a:pt x="29451" y="20701"/>
                </a:lnTo>
                <a:lnTo>
                  <a:pt x="29108" y="20320"/>
                </a:lnTo>
                <a:lnTo>
                  <a:pt x="29476" y="20066"/>
                </a:lnTo>
                <a:lnTo>
                  <a:pt x="29502" y="19900"/>
                </a:lnTo>
                <a:lnTo>
                  <a:pt x="29502" y="19558"/>
                </a:lnTo>
                <a:lnTo>
                  <a:pt x="29438" y="19431"/>
                </a:lnTo>
                <a:lnTo>
                  <a:pt x="29349" y="19177"/>
                </a:lnTo>
                <a:lnTo>
                  <a:pt x="29006" y="19050"/>
                </a:lnTo>
                <a:lnTo>
                  <a:pt x="29019" y="18923"/>
                </a:lnTo>
                <a:lnTo>
                  <a:pt x="28981" y="18669"/>
                </a:lnTo>
                <a:lnTo>
                  <a:pt x="28816" y="18288"/>
                </a:lnTo>
                <a:lnTo>
                  <a:pt x="28765" y="18161"/>
                </a:lnTo>
                <a:lnTo>
                  <a:pt x="28587" y="18288"/>
                </a:lnTo>
                <a:lnTo>
                  <a:pt x="28244" y="17780"/>
                </a:lnTo>
                <a:lnTo>
                  <a:pt x="28371" y="18415"/>
                </a:lnTo>
                <a:lnTo>
                  <a:pt x="28613" y="18542"/>
                </a:lnTo>
                <a:lnTo>
                  <a:pt x="27940" y="18669"/>
                </a:lnTo>
                <a:lnTo>
                  <a:pt x="28092" y="18415"/>
                </a:lnTo>
                <a:lnTo>
                  <a:pt x="28244" y="18161"/>
                </a:lnTo>
                <a:lnTo>
                  <a:pt x="28054" y="18034"/>
                </a:lnTo>
                <a:lnTo>
                  <a:pt x="27609" y="18034"/>
                </a:lnTo>
                <a:lnTo>
                  <a:pt x="27266" y="18034"/>
                </a:lnTo>
                <a:lnTo>
                  <a:pt x="27470" y="18288"/>
                </a:lnTo>
                <a:lnTo>
                  <a:pt x="27076" y="18415"/>
                </a:lnTo>
                <a:lnTo>
                  <a:pt x="26873" y="17907"/>
                </a:lnTo>
                <a:lnTo>
                  <a:pt x="26441" y="18161"/>
                </a:lnTo>
                <a:lnTo>
                  <a:pt x="26416" y="18796"/>
                </a:lnTo>
                <a:lnTo>
                  <a:pt x="26492" y="18923"/>
                </a:lnTo>
                <a:lnTo>
                  <a:pt x="26123" y="18796"/>
                </a:lnTo>
                <a:lnTo>
                  <a:pt x="26136" y="19431"/>
                </a:lnTo>
                <a:lnTo>
                  <a:pt x="26073" y="19177"/>
                </a:lnTo>
                <a:lnTo>
                  <a:pt x="25679" y="18796"/>
                </a:lnTo>
                <a:lnTo>
                  <a:pt x="24892" y="18034"/>
                </a:lnTo>
                <a:lnTo>
                  <a:pt x="24371" y="17526"/>
                </a:lnTo>
                <a:lnTo>
                  <a:pt x="20955" y="18034"/>
                </a:lnTo>
                <a:lnTo>
                  <a:pt x="18630" y="17907"/>
                </a:lnTo>
                <a:lnTo>
                  <a:pt x="18161" y="18288"/>
                </a:lnTo>
                <a:lnTo>
                  <a:pt x="18122" y="18415"/>
                </a:lnTo>
                <a:lnTo>
                  <a:pt x="18300" y="18415"/>
                </a:lnTo>
                <a:lnTo>
                  <a:pt x="18503" y="18542"/>
                </a:lnTo>
                <a:lnTo>
                  <a:pt x="18542" y="18796"/>
                </a:lnTo>
                <a:lnTo>
                  <a:pt x="17767" y="18542"/>
                </a:lnTo>
                <a:lnTo>
                  <a:pt x="17995" y="18796"/>
                </a:lnTo>
                <a:lnTo>
                  <a:pt x="18097" y="19431"/>
                </a:lnTo>
                <a:lnTo>
                  <a:pt x="17526" y="19431"/>
                </a:lnTo>
                <a:lnTo>
                  <a:pt x="15354" y="17907"/>
                </a:lnTo>
                <a:lnTo>
                  <a:pt x="13893" y="18669"/>
                </a:lnTo>
                <a:lnTo>
                  <a:pt x="12915" y="19431"/>
                </a:lnTo>
                <a:lnTo>
                  <a:pt x="10909" y="19177"/>
                </a:lnTo>
                <a:lnTo>
                  <a:pt x="10718" y="20701"/>
                </a:lnTo>
                <a:lnTo>
                  <a:pt x="10591" y="21082"/>
                </a:lnTo>
                <a:lnTo>
                  <a:pt x="10515" y="20193"/>
                </a:lnTo>
                <a:lnTo>
                  <a:pt x="9855" y="20193"/>
                </a:lnTo>
                <a:lnTo>
                  <a:pt x="8940" y="20447"/>
                </a:lnTo>
                <a:lnTo>
                  <a:pt x="8420" y="20955"/>
                </a:lnTo>
                <a:lnTo>
                  <a:pt x="6807" y="21564"/>
                </a:lnTo>
                <a:lnTo>
                  <a:pt x="6375" y="22606"/>
                </a:lnTo>
                <a:lnTo>
                  <a:pt x="5854" y="22987"/>
                </a:lnTo>
                <a:lnTo>
                  <a:pt x="4864" y="23241"/>
                </a:lnTo>
                <a:lnTo>
                  <a:pt x="4800" y="23622"/>
                </a:lnTo>
                <a:lnTo>
                  <a:pt x="4584" y="23622"/>
                </a:lnTo>
                <a:lnTo>
                  <a:pt x="4686" y="23495"/>
                </a:lnTo>
                <a:lnTo>
                  <a:pt x="3162" y="23495"/>
                </a:lnTo>
                <a:lnTo>
                  <a:pt x="3594" y="25527"/>
                </a:lnTo>
                <a:lnTo>
                  <a:pt x="0" y="25400"/>
                </a:lnTo>
                <a:lnTo>
                  <a:pt x="2578" y="25908"/>
                </a:lnTo>
                <a:lnTo>
                  <a:pt x="3086" y="25654"/>
                </a:lnTo>
                <a:lnTo>
                  <a:pt x="3416" y="25908"/>
                </a:lnTo>
                <a:lnTo>
                  <a:pt x="2679" y="26035"/>
                </a:lnTo>
                <a:lnTo>
                  <a:pt x="2679" y="26416"/>
                </a:lnTo>
                <a:lnTo>
                  <a:pt x="2298" y="27305"/>
                </a:lnTo>
                <a:lnTo>
                  <a:pt x="2933" y="27178"/>
                </a:lnTo>
                <a:lnTo>
                  <a:pt x="2857" y="27305"/>
                </a:lnTo>
                <a:lnTo>
                  <a:pt x="2755" y="27813"/>
                </a:lnTo>
                <a:lnTo>
                  <a:pt x="2120" y="28448"/>
                </a:lnTo>
                <a:lnTo>
                  <a:pt x="3657" y="28829"/>
                </a:lnTo>
                <a:lnTo>
                  <a:pt x="3314" y="29083"/>
                </a:lnTo>
                <a:lnTo>
                  <a:pt x="3467" y="29337"/>
                </a:lnTo>
                <a:lnTo>
                  <a:pt x="3302" y="29591"/>
                </a:lnTo>
                <a:lnTo>
                  <a:pt x="3568" y="29718"/>
                </a:lnTo>
                <a:lnTo>
                  <a:pt x="3708" y="29718"/>
                </a:lnTo>
                <a:lnTo>
                  <a:pt x="4114" y="29972"/>
                </a:lnTo>
                <a:lnTo>
                  <a:pt x="55079" y="29972"/>
                </a:lnTo>
                <a:close/>
              </a:path>
              <a:path w="102234" h="59689">
                <a:moveTo>
                  <a:pt x="55092" y="30099"/>
                </a:moveTo>
                <a:lnTo>
                  <a:pt x="4330" y="30099"/>
                </a:lnTo>
                <a:lnTo>
                  <a:pt x="3810" y="30099"/>
                </a:lnTo>
                <a:lnTo>
                  <a:pt x="3911" y="30734"/>
                </a:lnTo>
                <a:lnTo>
                  <a:pt x="4279" y="31496"/>
                </a:lnTo>
                <a:lnTo>
                  <a:pt x="5245" y="31496"/>
                </a:lnTo>
                <a:lnTo>
                  <a:pt x="5715" y="32258"/>
                </a:lnTo>
                <a:lnTo>
                  <a:pt x="5549" y="32385"/>
                </a:lnTo>
                <a:lnTo>
                  <a:pt x="4724" y="32512"/>
                </a:lnTo>
                <a:lnTo>
                  <a:pt x="4787" y="32766"/>
                </a:lnTo>
                <a:lnTo>
                  <a:pt x="5080" y="32893"/>
                </a:lnTo>
                <a:lnTo>
                  <a:pt x="5245" y="33147"/>
                </a:lnTo>
                <a:lnTo>
                  <a:pt x="6197" y="33401"/>
                </a:lnTo>
                <a:lnTo>
                  <a:pt x="5854" y="33782"/>
                </a:lnTo>
                <a:lnTo>
                  <a:pt x="6972" y="33401"/>
                </a:lnTo>
                <a:lnTo>
                  <a:pt x="7213" y="34290"/>
                </a:lnTo>
                <a:lnTo>
                  <a:pt x="8242" y="34290"/>
                </a:lnTo>
                <a:lnTo>
                  <a:pt x="8585" y="35052"/>
                </a:lnTo>
                <a:lnTo>
                  <a:pt x="9448" y="34925"/>
                </a:lnTo>
                <a:lnTo>
                  <a:pt x="9791" y="35433"/>
                </a:lnTo>
                <a:lnTo>
                  <a:pt x="10706" y="36449"/>
                </a:lnTo>
                <a:lnTo>
                  <a:pt x="13030" y="35306"/>
                </a:lnTo>
                <a:lnTo>
                  <a:pt x="13868" y="36703"/>
                </a:lnTo>
                <a:lnTo>
                  <a:pt x="12331" y="37846"/>
                </a:lnTo>
                <a:lnTo>
                  <a:pt x="15049" y="37211"/>
                </a:lnTo>
                <a:lnTo>
                  <a:pt x="15875" y="38354"/>
                </a:lnTo>
                <a:lnTo>
                  <a:pt x="16383" y="38354"/>
                </a:lnTo>
                <a:lnTo>
                  <a:pt x="16624" y="38608"/>
                </a:lnTo>
                <a:lnTo>
                  <a:pt x="16725" y="39382"/>
                </a:lnTo>
                <a:lnTo>
                  <a:pt x="16840" y="38735"/>
                </a:lnTo>
                <a:lnTo>
                  <a:pt x="16764" y="37846"/>
                </a:lnTo>
                <a:lnTo>
                  <a:pt x="16700" y="37719"/>
                </a:lnTo>
                <a:lnTo>
                  <a:pt x="17043" y="37211"/>
                </a:lnTo>
                <a:lnTo>
                  <a:pt x="17119" y="37084"/>
                </a:lnTo>
                <a:lnTo>
                  <a:pt x="18491" y="37084"/>
                </a:lnTo>
                <a:lnTo>
                  <a:pt x="18872" y="37465"/>
                </a:lnTo>
                <a:lnTo>
                  <a:pt x="18605" y="37846"/>
                </a:lnTo>
                <a:lnTo>
                  <a:pt x="18224" y="37719"/>
                </a:lnTo>
                <a:lnTo>
                  <a:pt x="18237" y="38608"/>
                </a:lnTo>
                <a:lnTo>
                  <a:pt x="19100" y="39243"/>
                </a:lnTo>
                <a:lnTo>
                  <a:pt x="18948" y="39370"/>
                </a:lnTo>
                <a:lnTo>
                  <a:pt x="18923" y="39751"/>
                </a:lnTo>
                <a:lnTo>
                  <a:pt x="19037" y="40005"/>
                </a:lnTo>
                <a:lnTo>
                  <a:pt x="19469" y="39243"/>
                </a:lnTo>
                <a:lnTo>
                  <a:pt x="19735" y="39243"/>
                </a:lnTo>
                <a:lnTo>
                  <a:pt x="20396" y="39751"/>
                </a:lnTo>
                <a:lnTo>
                  <a:pt x="20434" y="39243"/>
                </a:lnTo>
                <a:lnTo>
                  <a:pt x="19596" y="38862"/>
                </a:lnTo>
                <a:lnTo>
                  <a:pt x="21323" y="38608"/>
                </a:lnTo>
                <a:lnTo>
                  <a:pt x="21450" y="39243"/>
                </a:lnTo>
                <a:lnTo>
                  <a:pt x="20840" y="39243"/>
                </a:lnTo>
                <a:lnTo>
                  <a:pt x="21209" y="39497"/>
                </a:lnTo>
                <a:lnTo>
                  <a:pt x="21323" y="39827"/>
                </a:lnTo>
                <a:lnTo>
                  <a:pt x="24053" y="38608"/>
                </a:lnTo>
                <a:lnTo>
                  <a:pt x="24117" y="39878"/>
                </a:lnTo>
                <a:lnTo>
                  <a:pt x="24396" y="39878"/>
                </a:lnTo>
                <a:lnTo>
                  <a:pt x="24371" y="40259"/>
                </a:lnTo>
                <a:lnTo>
                  <a:pt x="24638" y="40259"/>
                </a:lnTo>
                <a:lnTo>
                  <a:pt x="24536" y="40894"/>
                </a:lnTo>
                <a:lnTo>
                  <a:pt x="24282" y="41402"/>
                </a:lnTo>
                <a:lnTo>
                  <a:pt x="24930" y="41148"/>
                </a:lnTo>
                <a:lnTo>
                  <a:pt x="24955" y="40767"/>
                </a:lnTo>
                <a:lnTo>
                  <a:pt x="25349" y="40894"/>
                </a:lnTo>
                <a:lnTo>
                  <a:pt x="25628" y="41021"/>
                </a:lnTo>
                <a:lnTo>
                  <a:pt x="25958" y="40894"/>
                </a:lnTo>
                <a:lnTo>
                  <a:pt x="25958" y="40767"/>
                </a:lnTo>
                <a:lnTo>
                  <a:pt x="25946" y="40386"/>
                </a:lnTo>
                <a:lnTo>
                  <a:pt x="26492" y="40513"/>
                </a:lnTo>
                <a:lnTo>
                  <a:pt x="27101" y="40767"/>
                </a:lnTo>
                <a:lnTo>
                  <a:pt x="27838" y="40386"/>
                </a:lnTo>
                <a:lnTo>
                  <a:pt x="28079" y="40259"/>
                </a:lnTo>
                <a:lnTo>
                  <a:pt x="28867" y="40640"/>
                </a:lnTo>
                <a:lnTo>
                  <a:pt x="28956" y="40132"/>
                </a:lnTo>
                <a:lnTo>
                  <a:pt x="30124" y="40894"/>
                </a:lnTo>
                <a:lnTo>
                  <a:pt x="29946" y="41021"/>
                </a:lnTo>
                <a:lnTo>
                  <a:pt x="29870" y="41910"/>
                </a:lnTo>
                <a:lnTo>
                  <a:pt x="30530" y="42545"/>
                </a:lnTo>
                <a:lnTo>
                  <a:pt x="31216" y="42291"/>
                </a:lnTo>
                <a:lnTo>
                  <a:pt x="31127" y="42545"/>
                </a:lnTo>
                <a:lnTo>
                  <a:pt x="31089" y="42799"/>
                </a:lnTo>
                <a:lnTo>
                  <a:pt x="50279" y="42799"/>
                </a:lnTo>
                <a:lnTo>
                  <a:pt x="50571" y="42545"/>
                </a:lnTo>
                <a:lnTo>
                  <a:pt x="50609" y="42291"/>
                </a:lnTo>
                <a:lnTo>
                  <a:pt x="50888" y="40132"/>
                </a:lnTo>
                <a:lnTo>
                  <a:pt x="50965" y="39827"/>
                </a:lnTo>
                <a:lnTo>
                  <a:pt x="51498" y="39116"/>
                </a:lnTo>
                <a:lnTo>
                  <a:pt x="51803" y="38608"/>
                </a:lnTo>
                <a:lnTo>
                  <a:pt x="52260" y="37846"/>
                </a:lnTo>
                <a:lnTo>
                  <a:pt x="52679" y="37084"/>
                </a:lnTo>
                <a:lnTo>
                  <a:pt x="52755" y="36957"/>
                </a:lnTo>
                <a:lnTo>
                  <a:pt x="53797" y="36322"/>
                </a:lnTo>
                <a:lnTo>
                  <a:pt x="54584" y="35433"/>
                </a:lnTo>
                <a:lnTo>
                  <a:pt x="54597" y="35306"/>
                </a:lnTo>
                <a:lnTo>
                  <a:pt x="54635" y="34925"/>
                </a:lnTo>
                <a:lnTo>
                  <a:pt x="54787" y="33401"/>
                </a:lnTo>
                <a:lnTo>
                  <a:pt x="54978" y="31496"/>
                </a:lnTo>
                <a:lnTo>
                  <a:pt x="55092" y="30099"/>
                </a:lnTo>
                <a:close/>
              </a:path>
              <a:path w="102234" h="59689">
                <a:moveTo>
                  <a:pt x="101727" y="0"/>
                </a:moveTo>
                <a:lnTo>
                  <a:pt x="99428" y="2108"/>
                </a:lnTo>
                <a:lnTo>
                  <a:pt x="98958" y="2146"/>
                </a:lnTo>
                <a:lnTo>
                  <a:pt x="98615" y="2387"/>
                </a:lnTo>
                <a:lnTo>
                  <a:pt x="97967" y="2540"/>
                </a:lnTo>
                <a:lnTo>
                  <a:pt x="97840" y="2933"/>
                </a:lnTo>
                <a:lnTo>
                  <a:pt x="97701" y="2946"/>
                </a:lnTo>
                <a:lnTo>
                  <a:pt x="97510" y="4368"/>
                </a:lnTo>
                <a:lnTo>
                  <a:pt x="98069" y="4051"/>
                </a:lnTo>
                <a:lnTo>
                  <a:pt x="98513" y="3898"/>
                </a:lnTo>
                <a:lnTo>
                  <a:pt x="99402" y="3530"/>
                </a:lnTo>
                <a:lnTo>
                  <a:pt x="99364" y="3035"/>
                </a:lnTo>
                <a:lnTo>
                  <a:pt x="98729" y="3556"/>
                </a:lnTo>
                <a:lnTo>
                  <a:pt x="98983" y="2362"/>
                </a:lnTo>
                <a:lnTo>
                  <a:pt x="99364" y="2247"/>
                </a:lnTo>
                <a:lnTo>
                  <a:pt x="99580" y="2946"/>
                </a:lnTo>
                <a:lnTo>
                  <a:pt x="101130" y="2324"/>
                </a:lnTo>
                <a:lnTo>
                  <a:pt x="100164" y="1968"/>
                </a:lnTo>
                <a:lnTo>
                  <a:pt x="100901" y="1308"/>
                </a:lnTo>
                <a:lnTo>
                  <a:pt x="101384" y="1079"/>
                </a:lnTo>
                <a:lnTo>
                  <a:pt x="10172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3" name="object 2173"/>
          <p:cNvSpPr/>
          <p:nvPr/>
        </p:nvSpPr>
        <p:spPr>
          <a:xfrm>
            <a:off x="6818539" y="3263235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152" y="2481"/>
                </a:moveTo>
                <a:lnTo>
                  <a:pt x="1320" y="2578"/>
                </a:lnTo>
                <a:lnTo>
                  <a:pt x="1651" y="2489"/>
                </a:lnTo>
                <a:lnTo>
                  <a:pt x="1152" y="2481"/>
                </a:lnTo>
                <a:close/>
              </a:path>
              <a:path w="1904" h="3175">
                <a:moveTo>
                  <a:pt x="820" y="2430"/>
                </a:moveTo>
                <a:lnTo>
                  <a:pt x="1152" y="2481"/>
                </a:lnTo>
                <a:lnTo>
                  <a:pt x="825" y="2451"/>
                </a:lnTo>
                <a:close/>
              </a:path>
              <a:path w="1904" h="3175">
                <a:moveTo>
                  <a:pt x="779" y="2081"/>
                </a:moveTo>
                <a:lnTo>
                  <a:pt x="820" y="2430"/>
                </a:lnTo>
                <a:lnTo>
                  <a:pt x="1041" y="2209"/>
                </a:lnTo>
                <a:lnTo>
                  <a:pt x="779" y="2081"/>
                </a:lnTo>
                <a:close/>
              </a:path>
              <a:path w="1904" h="3175">
                <a:moveTo>
                  <a:pt x="787" y="1778"/>
                </a:moveTo>
                <a:lnTo>
                  <a:pt x="546" y="1828"/>
                </a:lnTo>
                <a:lnTo>
                  <a:pt x="419" y="1905"/>
                </a:lnTo>
                <a:lnTo>
                  <a:pt x="779" y="2081"/>
                </a:lnTo>
                <a:lnTo>
                  <a:pt x="787" y="1778"/>
                </a:lnTo>
                <a:close/>
              </a:path>
              <a:path w="1904" h="3175">
                <a:moveTo>
                  <a:pt x="556" y="1497"/>
                </a:moveTo>
                <a:lnTo>
                  <a:pt x="444" y="1828"/>
                </a:lnTo>
                <a:lnTo>
                  <a:pt x="723" y="1625"/>
                </a:lnTo>
                <a:lnTo>
                  <a:pt x="556" y="1497"/>
                </a:lnTo>
                <a:close/>
              </a:path>
              <a:path w="1904" h="3175">
                <a:moveTo>
                  <a:pt x="0" y="0"/>
                </a:moveTo>
                <a:lnTo>
                  <a:pt x="711" y="838"/>
                </a:lnTo>
                <a:lnTo>
                  <a:pt x="469" y="1206"/>
                </a:lnTo>
                <a:lnTo>
                  <a:pt x="173" y="1206"/>
                </a:lnTo>
                <a:lnTo>
                  <a:pt x="556" y="1497"/>
                </a:lnTo>
                <a:lnTo>
                  <a:pt x="654" y="1206"/>
                </a:lnTo>
                <a:lnTo>
                  <a:pt x="139" y="1181"/>
                </a:lnTo>
                <a:lnTo>
                  <a:pt x="662" y="1181"/>
                </a:lnTo>
                <a:lnTo>
                  <a:pt x="876" y="546"/>
                </a:lnTo>
                <a:lnTo>
                  <a:pt x="660" y="139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4" name="object 2174"/>
          <p:cNvSpPr/>
          <p:nvPr/>
        </p:nvSpPr>
        <p:spPr>
          <a:xfrm>
            <a:off x="7258207" y="334464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12" y="165"/>
                </a:lnTo>
                <a:lnTo>
                  <a:pt x="76" y="2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5" name="object 2175"/>
          <p:cNvSpPr/>
          <p:nvPr/>
        </p:nvSpPr>
        <p:spPr>
          <a:xfrm>
            <a:off x="7123683" y="3368063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65" y="2311"/>
                </a:lnTo>
                <a:lnTo>
                  <a:pt x="1066" y="2870"/>
                </a:lnTo>
                <a:lnTo>
                  <a:pt x="1752" y="2108"/>
                </a:lnTo>
                <a:lnTo>
                  <a:pt x="1854" y="800"/>
                </a:lnTo>
                <a:lnTo>
                  <a:pt x="1257" y="304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6" name="object 2176"/>
          <p:cNvSpPr/>
          <p:nvPr/>
        </p:nvSpPr>
        <p:spPr>
          <a:xfrm>
            <a:off x="7062678" y="3335026"/>
            <a:ext cx="6985" cy="1270"/>
          </a:xfrm>
          <a:custGeom>
            <a:avLst/>
            <a:gdLst/>
            <a:ahLst/>
            <a:cxnLst/>
            <a:rect l="l" t="t" r="r" b="b"/>
            <a:pathLst>
              <a:path w="6984" h="1270">
                <a:moveTo>
                  <a:pt x="0" y="0"/>
                </a:moveTo>
                <a:lnTo>
                  <a:pt x="1841" y="1206"/>
                </a:lnTo>
                <a:lnTo>
                  <a:pt x="2209" y="876"/>
                </a:lnTo>
                <a:lnTo>
                  <a:pt x="3632" y="952"/>
                </a:lnTo>
                <a:lnTo>
                  <a:pt x="3492" y="685"/>
                </a:lnTo>
                <a:lnTo>
                  <a:pt x="3428" y="419"/>
                </a:lnTo>
                <a:lnTo>
                  <a:pt x="3619" y="571"/>
                </a:lnTo>
                <a:lnTo>
                  <a:pt x="3670" y="723"/>
                </a:lnTo>
                <a:lnTo>
                  <a:pt x="6642" y="520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7" name="object 2177"/>
          <p:cNvSpPr/>
          <p:nvPr/>
        </p:nvSpPr>
        <p:spPr>
          <a:xfrm>
            <a:off x="6816792" y="3265684"/>
            <a:ext cx="5715" cy="4445"/>
          </a:xfrm>
          <a:custGeom>
            <a:avLst/>
            <a:gdLst/>
            <a:ahLst/>
            <a:cxnLst/>
            <a:rect l="l" t="t" r="r" b="b"/>
            <a:pathLst>
              <a:path w="5715" h="4445">
                <a:moveTo>
                  <a:pt x="0" y="0"/>
                </a:moveTo>
                <a:lnTo>
                  <a:pt x="3682" y="3759"/>
                </a:lnTo>
                <a:lnTo>
                  <a:pt x="4483" y="3962"/>
                </a:lnTo>
                <a:lnTo>
                  <a:pt x="5321" y="3771"/>
                </a:lnTo>
                <a:lnTo>
                  <a:pt x="4546" y="3251"/>
                </a:lnTo>
                <a:lnTo>
                  <a:pt x="4152" y="3251"/>
                </a:lnTo>
                <a:lnTo>
                  <a:pt x="3555" y="2527"/>
                </a:lnTo>
                <a:lnTo>
                  <a:pt x="3563" y="1663"/>
                </a:lnTo>
                <a:lnTo>
                  <a:pt x="2971" y="1663"/>
                </a:lnTo>
                <a:lnTo>
                  <a:pt x="2768" y="1422"/>
                </a:lnTo>
                <a:lnTo>
                  <a:pt x="2628" y="1346"/>
                </a:lnTo>
                <a:lnTo>
                  <a:pt x="2708" y="1092"/>
                </a:lnTo>
                <a:lnTo>
                  <a:pt x="2539" y="1092"/>
                </a:lnTo>
                <a:lnTo>
                  <a:pt x="0" y="0"/>
                </a:lnTo>
                <a:close/>
              </a:path>
              <a:path w="5715" h="4445">
                <a:moveTo>
                  <a:pt x="4470" y="3200"/>
                </a:moveTo>
                <a:lnTo>
                  <a:pt x="4152" y="3251"/>
                </a:lnTo>
                <a:lnTo>
                  <a:pt x="4546" y="3251"/>
                </a:lnTo>
                <a:close/>
              </a:path>
              <a:path w="5715" h="4445">
                <a:moveTo>
                  <a:pt x="3390" y="190"/>
                </a:moveTo>
                <a:lnTo>
                  <a:pt x="3378" y="965"/>
                </a:lnTo>
                <a:lnTo>
                  <a:pt x="3136" y="1009"/>
                </a:lnTo>
                <a:lnTo>
                  <a:pt x="3077" y="1143"/>
                </a:lnTo>
                <a:lnTo>
                  <a:pt x="2971" y="1663"/>
                </a:lnTo>
                <a:lnTo>
                  <a:pt x="3563" y="1663"/>
                </a:lnTo>
                <a:lnTo>
                  <a:pt x="3530" y="939"/>
                </a:lnTo>
                <a:lnTo>
                  <a:pt x="3390" y="190"/>
                </a:lnTo>
                <a:close/>
              </a:path>
              <a:path w="5715" h="4445">
                <a:moveTo>
                  <a:pt x="2819" y="939"/>
                </a:moveTo>
                <a:lnTo>
                  <a:pt x="2539" y="1092"/>
                </a:lnTo>
                <a:lnTo>
                  <a:pt x="2708" y="1092"/>
                </a:lnTo>
                <a:lnTo>
                  <a:pt x="2819" y="939"/>
                </a:lnTo>
                <a:close/>
              </a:path>
              <a:path w="5715" h="4445">
                <a:moveTo>
                  <a:pt x="3162" y="952"/>
                </a:moveTo>
                <a:lnTo>
                  <a:pt x="2895" y="1054"/>
                </a:lnTo>
                <a:lnTo>
                  <a:pt x="3136" y="100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8" name="object 2178"/>
          <p:cNvSpPr/>
          <p:nvPr/>
        </p:nvSpPr>
        <p:spPr>
          <a:xfrm>
            <a:off x="7087895" y="3352435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812" y="0"/>
                </a:moveTo>
                <a:lnTo>
                  <a:pt x="0" y="152"/>
                </a:lnTo>
                <a:lnTo>
                  <a:pt x="1371" y="774"/>
                </a:lnTo>
                <a:lnTo>
                  <a:pt x="1689" y="774"/>
                </a:lnTo>
                <a:lnTo>
                  <a:pt x="1587" y="393"/>
                </a:lnTo>
                <a:lnTo>
                  <a:pt x="977" y="304"/>
                </a:lnTo>
                <a:lnTo>
                  <a:pt x="81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9" name="object 2179"/>
          <p:cNvSpPr/>
          <p:nvPr/>
        </p:nvSpPr>
        <p:spPr>
          <a:xfrm>
            <a:off x="7200328" y="3300173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1397" y="0"/>
                </a:moveTo>
                <a:lnTo>
                  <a:pt x="812" y="190"/>
                </a:lnTo>
                <a:lnTo>
                  <a:pt x="0" y="723"/>
                </a:lnTo>
                <a:lnTo>
                  <a:pt x="1092" y="888"/>
                </a:lnTo>
                <a:lnTo>
                  <a:pt x="1892" y="914"/>
                </a:lnTo>
                <a:lnTo>
                  <a:pt x="2324" y="292"/>
                </a:lnTo>
                <a:lnTo>
                  <a:pt x="139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0" name="object 2180"/>
          <p:cNvSpPr/>
          <p:nvPr/>
        </p:nvSpPr>
        <p:spPr>
          <a:xfrm>
            <a:off x="6819544" y="3264280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1689" y="279"/>
                </a:moveTo>
                <a:lnTo>
                  <a:pt x="0" y="0"/>
                </a:lnTo>
                <a:lnTo>
                  <a:pt x="482" y="381"/>
                </a:lnTo>
                <a:lnTo>
                  <a:pt x="850" y="279"/>
                </a:lnTo>
                <a:lnTo>
                  <a:pt x="736" y="419"/>
                </a:lnTo>
                <a:lnTo>
                  <a:pt x="1028" y="508"/>
                </a:lnTo>
                <a:lnTo>
                  <a:pt x="1371" y="508"/>
                </a:lnTo>
                <a:lnTo>
                  <a:pt x="1625" y="469"/>
                </a:lnTo>
                <a:lnTo>
                  <a:pt x="1689" y="279"/>
                </a:lnTo>
                <a:close/>
              </a:path>
              <a:path w="4445" h="3175">
                <a:moveTo>
                  <a:pt x="1689" y="241"/>
                </a:moveTo>
                <a:close/>
              </a:path>
              <a:path w="4445" h="3175">
                <a:moveTo>
                  <a:pt x="4279" y="1638"/>
                </a:moveTo>
                <a:lnTo>
                  <a:pt x="3213" y="1104"/>
                </a:lnTo>
                <a:lnTo>
                  <a:pt x="1727" y="1155"/>
                </a:lnTo>
                <a:lnTo>
                  <a:pt x="2336" y="2755"/>
                </a:lnTo>
                <a:lnTo>
                  <a:pt x="2552" y="2616"/>
                </a:lnTo>
                <a:lnTo>
                  <a:pt x="2527" y="2946"/>
                </a:lnTo>
                <a:lnTo>
                  <a:pt x="2743" y="2921"/>
                </a:lnTo>
                <a:lnTo>
                  <a:pt x="3175" y="2362"/>
                </a:lnTo>
                <a:lnTo>
                  <a:pt x="4102" y="2159"/>
                </a:lnTo>
                <a:lnTo>
                  <a:pt x="4279" y="163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1" name="object 2181"/>
          <p:cNvSpPr/>
          <p:nvPr/>
        </p:nvSpPr>
        <p:spPr>
          <a:xfrm>
            <a:off x="7088429" y="3322777"/>
            <a:ext cx="35560" cy="50800"/>
          </a:xfrm>
          <a:custGeom>
            <a:avLst/>
            <a:gdLst/>
            <a:ahLst/>
            <a:cxnLst/>
            <a:rect l="l" t="t" r="r" b="b"/>
            <a:pathLst>
              <a:path w="35559" h="50800">
                <a:moveTo>
                  <a:pt x="330" y="31178"/>
                </a:moveTo>
                <a:lnTo>
                  <a:pt x="76" y="30962"/>
                </a:lnTo>
                <a:lnTo>
                  <a:pt x="114" y="31191"/>
                </a:lnTo>
                <a:lnTo>
                  <a:pt x="165" y="31394"/>
                </a:lnTo>
                <a:lnTo>
                  <a:pt x="330" y="31178"/>
                </a:lnTo>
                <a:close/>
              </a:path>
              <a:path w="35559" h="50800">
                <a:moveTo>
                  <a:pt x="25514" y="28473"/>
                </a:moveTo>
                <a:lnTo>
                  <a:pt x="25336" y="28409"/>
                </a:lnTo>
                <a:lnTo>
                  <a:pt x="25285" y="28752"/>
                </a:lnTo>
                <a:lnTo>
                  <a:pt x="25438" y="28752"/>
                </a:lnTo>
                <a:lnTo>
                  <a:pt x="25488" y="28562"/>
                </a:lnTo>
                <a:close/>
              </a:path>
              <a:path w="35559" h="50800">
                <a:moveTo>
                  <a:pt x="32854" y="46875"/>
                </a:moveTo>
                <a:lnTo>
                  <a:pt x="32245" y="46139"/>
                </a:lnTo>
                <a:lnTo>
                  <a:pt x="31813" y="46164"/>
                </a:lnTo>
                <a:lnTo>
                  <a:pt x="31711" y="45732"/>
                </a:lnTo>
                <a:lnTo>
                  <a:pt x="31407" y="46355"/>
                </a:lnTo>
                <a:lnTo>
                  <a:pt x="30556" y="45847"/>
                </a:lnTo>
                <a:lnTo>
                  <a:pt x="29972" y="45885"/>
                </a:lnTo>
                <a:lnTo>
                  <a:pt x="29438" y="46215"/>
                </a:lnTo>
                <a:lnTo>
                  <a:pt x="29946" y="46812"/>
                </a:lnTo>
                <a:lnTo>
                  <a:pt x="30111" y="47320"/>
                </a:lnTo>
                <a:lnTo>
                  <a:pt x="30099" y="47713"/>
                </a:lnTo>
                <a:lnTo>
                  <a:pt x="29832" y="48666"/>
                </a:lnTo>
                <a:lnTo>
                  <a:pt x="30213" y="48768"/>
                </a:lnTo>
                <a:lnTo>
                  <a:pt x="29972" y="48729"/>
                </a:lnTo>
                <a:lnTo>
                  <a:pt x="30035" y="49733"/>
                </a:lnTo>
                <a:lnTo>
                  <a:pt x="30010" y="49987"/>
                </a:lnTo>
                <a:lnTo>
                  <a:pt x="29603" y="50076"/>
                </a:lnTo>
                <a:lnTo>
                  <a:pt x="29794" y="50736"/>
                </a:lnTo>
                <a:lnTo>
                  <a:pt x="30124" y="50749"/>
                </a:lnTo>
                <a:lnTo>
                  <a:pt x="30619" y="50761"/>
                </a:lnTo>
                <a:lnTo>
                  <a:pt x="30441" y="49504"/>
                </a:lnTo>
                <a:lnTo>
                  <a:pt x="30480" y="49047"/>
                </a:lnTo>
                <a:lnTo>
                  <a:pt x="31127" y="49034"/>
                </a:lnTo>
                <a:lnTo>
                  <a:pt x="31445" y="48501"/>
                </a:lnTo>
                <a:lnTo>
                  <a:pt x="31559" y="48107"/>
                </a:lnTo>
                <a:lnTo>
                  <a:pt x="32029" y="47764"/>
                </a:lnTo>
                <a:lnTo>
                  <a:pt x="32854" y="46875"/>
                </a:lnTo>
                <a:close/>
              </a:path>
              <a:path w="35559" h="50800">
                <a:moveTo>
                  <a:pt x="34074" y="2032"/>
                </a:moveTo>
                <a:close/>
              </a:path>
              <a:path w="35559" h="50800">
                <a:moveTo>
                  <a:pt x="34594" y="1358"/>
                </a:moveTo>
                <a:lnTo>
                  <a:pt x="34442" y="1435"/>
                </a:lnTo>
                <a:lnTo>
                  <a:pt x="34594" y="1358"/>
                </a:lnTo>
                <a:close/>
              </a:path>
              <a:path w="35559" h="50800">
                <a:moveTo>
                  <a:pt x="34683" y="1143"/>
                </a:moveTo>
                <a:lnTo>
                  <a:pt x="34582" y="838"/>
                </a:lnTo>
                <a:lnTo>
                  <a:pt x="34480" y="1143"/>
                </a:lnTo>
                <a:lnTo>
                  <a:pt x="34683" y="1143"/>
                </a:lnTo>
                <a:close/>
              </a:path>
              <a:path w="35559" h="50800">
                <a:moveTo>
                  <a:pt x="34899" y="1384"/>
                </a:moveTo>
                <a:lnTo>
                  <a:pt x="34696" y="1143"/>
                </a:lnTo>
                <a:lnTo>
                  <a:pt x="34772" y="1397"/>
                </a:lnTo>
                <a:lnTo>
                  <a:pt x="34899" y="1384"/>
                </a:lnTo>
                <a:close/>
              </a:path>
              <a:path w="35559" h="50800">
                <a:moveTo>
                  <a:pt x="35039" y="1676"/>
                </a:moveTo>
                <a:lnTo>
                  <a:pt x="34912" y="1384"/>
                </a:lnTo>
                <a:lnTo>
                  <a:pt x="34988" y="1612"/>
                </a:lnTo>
                <a:lnTo>
                  <a:pt x="34353" y="1625"/>
                </a:lnTo>
                <a:lnTo>
                  <a:pt x="34442" y="1460"/>
                </a:lnTo>
                <a:lnTo>
                  <a:pt x="34480" y="1270"/>
                </a:lnTo>
                <a:lnTo>
                  <a:pt x="33680" y="1092"/>
                </a:lnTo>
                <a:lnTo>
                  <a:pt x="33794" y="1524"/>
                </a:lnTo>
                <a:lnTo>
                  <a:pt x="33477" y="1308"/>
                </a:lnTo>
                <a:lnTo>
                  <a:pt x="33528" y="1524"/>
                </a:lnTo>
                <a:lnTo>
                  <a:pt x="33743" y="1841"/>
                </a:lnTo>
                <a:lnTo>
                  <a:pt x="34074" y="1841"/>
                </a:lnTo>
                <a:lnTo>
                  <a:pt x="34074" y="2032"/>
                </a:lnTo>
                <a:lnTo>
                  <a:pt x="34150" y="2159"/>
                </a:lnTo>
                <a:lnTo>
                  <a:pt x="34607" y="2032"/>
                </a:lnTo>
                <a:lnTo>
                  <a:pt x="34366" y="1676"/>
                </a:lnTo>
                <a:lnTo>
                  <a:pt x="34785" y="1828"/>
                </a:lnTo>
                <a:lnTo>
                  <a:pt x="35039" y="1676"/>
                </a:lnTo>
                <a:close/>
              </a:path>
              <a:path w="35559" h="50800">
                <a:moveTo>
                  <a:pt x="35255" y="698"/>
                </a:moveTo>
                <a:lnTo>
                  <a:pt x="34836" y="0"/>
                </a:lnTo>
                <a:lnTo>
                  <a:pt x="35179" y="1587"/>
                </a:lnTo>
                <a:lnTo>
                  <a:pt x="35255" y="69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2" name="object 2182"/>
          <p:cNvSpPr/>
          <p:nvPr/>
        </p:nvSpPr>
        <p:spPr>
          <a:xfrm>
            <a:off x="6647394" y="343698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92" y="0"/>
                </a:moveTo>
                <a:lnTo>
                  <a:pt x="88" y="12"/>
                </a:lnTo>
                <a:lnTo>
                  <a:pt x="63" y="152"/>
                </a:lnTo>
                <a:lnTo>
                  <a:pt x="0" y="355"/>
                </a:lnTo>
                <a:lnTo>
                  <a:pt x="228" y="406"/>
                </a:lnTo>
                <a:lnTo>
                  <a:pt x="29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3" name="object 2183"/>
          <p:cNvSpPr/>
          <p:nvPr/>
        </p:nvSpPr>
        <p:spPr>
          <a:xfrm>
            <a:off x="7167727" y="3299078"/>
            <a:ext cx="8255" cy="6350"/>
          </a:xfrm>
          <a:custGeom>
            <a:avLst/>
            <a:gdLst/>
            <a:ahLst/>
            <a:cxnLst/>
            <a:rect l="l" t="t" r="r" b="b"/>
            <a:pathLst>
              <a:path w="8254" h="6350">
                <a:moveTo>
                  <a:pt x="2120" y="5346"/>
                </a:moveTo>
                <a:lnTo>
                  <a:pt x="1600" y="5080"/>
                </a:lnTo>
                <a:lnTo>
                  <a:pt x="1155" y="4978"/>
                </a:lnTo>
                <a:lnTo>
                  <a:pt x="0" y="5765"/>
                </a:lnTo>
                <a:lnTo>
                  <a:pt x="1028" y="5600"/>
                </a:lnTo>
                <a:lnTo>
                  <a:pt x="1143" y="5740"/>
                </a:lnTo>
                <a:lnTo>
                  <a:pt x="1485" y="5702"/>
                </a:lnTo>
                <a:lnTo>
                  <a:pt x="2120" y="5346"/>
                </a:lnTo>
                <a:close/>
              </a:path>
              <a:path w="8254" h="6350">
                <a:moveTo>
                  <a:pt x="8077" y="1701"/>
                </a:moveTo>
                <a:lnTo>
                  <a:pt x="7899" y="1384"/>
                </a:lnTo>
                <a:lnTo>
                  <a:pt x="7531" y="1841"/>
                </a:lnTo>
                <a:lnTo>
                  <a:pt x="6997" y="0"/>
                </a:lnTo>
                <a:lnTo>
                  <a:pt x="5816" y="2120"/>
                </a:lnTo>
                <a:lnTo>
                  <a:pt x="8064" y="2209"/>
                </a:lnTo>
                <a:lnTo>
                  <a:pt x="8077" y="170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4" name="object 2184"/>
          <p:cNvSpPr/>
          <p:nvPr/>
        </p:nvSpPr>
        <p:spPr>
          <a:xfrm>
            <a:off x="7136695" y="340452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673" y="0"/>
                </a:moveTo>
                <a:lnTo>
                  <a:pt x="457" y="444"/>
                </a:lnTo>
                <a:lnTo>
                  <a:pt x="0" y="546"/>
                </a:lnTo>
                <a:lnTo>
                  <a:pt x="342" y="685"/>
                </a:lnTo>
                <a:lnTo>
                  <a:pt x="495" y="889"/>
                </a:lnTo>
                <a:lnTo>
                  <a:pt x="495" y="673"/>
                </a:lnTo>
                <a:lnTo>
                  <a:pt x="67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5" name="object 2185"/>
          <p:cNvSpPr/>
          <p:nvPr/>
        </p:nvSpPr>
        <p:spPr>
          <a:xfrm>
            <a:off x="7111466" y="3351782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2514" y="0"/>
                </a:moveTo>
                <a:lnTo>
                  <a:pt x="2032" y="76"/>
                </a:lnTo>
                <a:lnTo>
                  <a:pt x="1816" y="368"/>
                </a:lnTo>
                <a:lnTo>
                  <a:pt x="1752" y="965"/>
                </a:lnTo>
                <a:lnTo>
                  <a:pt x="1727" y="1143"/>
                </a:lnTo>
                <a:lnTo>
                  <a:pt x="1422" y="1270"/>
                </a:lnTo>
                <a:lnTo>
                  <a:pt x="1193" y="1676"/>
                </a:lnTo>
                <a:lnTo>
                  <a:pt x="1092" y="2095"/>
                </a:lnTo>
                <a:lnTo>
                  <a:pt x="0" y="1498"/>
                </a:lnTo>
                <a:lnTo>
                  <a:pt x="774" y="2933"/>
                </a:lnTo>
                <a:lnTo>
                  <a:pt x="723" y="3530"/>
                </a:lnTo>
                <a:lnTo>
                  <a:pt x="1016" y="3492"/>
                </a:lnTo>
                <a:lnTo>
                  <a:pt x="1130" y="3225"/>
                </a:lnTo>
                <a:lnTo>
                  <a:pt x="1333" y="3035"/>
                </a:lnTo>
                <a:lnTo>
                  <a:pt x="1612" y="3238"/>
                </a:lnTo>
                <a:lnTo>
                  <a:pt x="1752" y="2997"/>
                </a:lnTo>
                <a:lnTo>
                  <a:pt x="1930" y="3035"/>
                </a:lnTo>
                <a:lnTo>
                  <a:pt x="2044" y="3187"/>
                </a:lnTo>
                <a:lnTo>
                  <a:pt x="2120" y="3581"/>
                </a:lnTo>
                <a:lnTo>
                  <a:pt x="1816" y="3441"/>
                </a:lnTo>
                <a:lnTo>
                  <a:pt x="2209" y="3810"/>
                </a:lnTo>
                <a:lnTo>
                  <a:pt x="2870" y="4140"/>
                </a:lnTo>
                <a:lnTo>
                  <a:pt x="3581" y="4178"/>
                </a:lnTo>
                <a:lnTo>
                  <a:pt x="3962" y="3606"/>
                </a:lnTo>
                <a:lnTo>
                  <a:pt x="3708" y="2616"/>
                </a:lnTo>
                <a:lnTo>
                  <a:pt x="4267" y="2184"/>
                </a:lnTo>
                <a:lnTo>
                  <a:pt x="4191" y="1511"/>
                </a:lnTo>
                <a:lnTo>
                  <a:pt x="2959" y="2006"/>
                </a:lnTo>
                <a:lnTo>
                  <a:pt x="2654" y="1511"/>
                </a:lnTo>
                <a:lnTo>
                  <a:pt x="2628" y="1346"/>
                </a:lnTo>
                <a:lnTo>
                  <a:pt x="2298" y="990"/>
                </a:lnTo>
                <a:lnTo>
                  <a:pt x="2209" y="647"/>
                </a:lnTo>
                <a:lnTo>
                  <a:pt x="2095" y="342"/>
                </a:lnTo>
                <a:lnTo>
                  <a:pt x="251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6" name="object 2186"/>
          <p:cNvSpPr/>
          <p:nvPr/>
        </p:nvSpPr>
        <p:spPr>
          <a:xfrm>
            <a:off x="7258499" y="334435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139" y="88"/>
                </a:lnTo>
                <a:lnTo>
                  <a:pt x="101" y="241"/>
                </a:lnTo>
                <a:lnTo>
                  <a:pt x="292" y="76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7" name="object 2187"/>
          <p:cNvSpPr/>
          <p:nvPr/>
        </p:nvSpPr>
        <p:spPr>
          <a:xfrm>
            <a:off x="7073672" y="3335349"/>
            <a:ext cx="36830" cy="22225"/>
          </a:xfrm>
          <a:custGeom>
            <a:avLst/>
            <a:gdLst/>
            <a:ahLst/>
            <a:cxnLst/>
            <a:rect l="l" t="t" r="r" b="b"/>
            <a:pathLst>
              <a:path w="36829" h="22225">
                <a:moveTo>
                  <a:pt x="1270" y="2908"/>
                </a:moveTo>
                <a:close/>
              </a:path>
              <a:path w="36829" h="22225">
                <a:moveTo>
                  <a:pt x="1498" y="2628"/>
                </a:moveTo>
                <a:lnTo>
                  <a:pt x="1282" y="2489"/>
                </a:lnTo>
                <a:lnTo>
                  <a:pt x="1168" y="2108"/>
                </a:lnTo>
                <a:lnTo>
                  <a:pt x="1066" y="1435"/>
                </a:lnTo>
                <a:lnTo>
                  <a:pt x="0" y="0"/>
                </a:lnTo>
                <a:lnTo>
                  <a:pt x="215" y="3479"/>
                </a:lnTo>
                <a:lnTo>
                  <a:pt x="787" y="2908"/>
                </a:lnTo>
                <a:lnTo>
                  <a:pt x="1219" y="2489"/>
                </a:lnTo>
                <a:lnTo>
                  <a:pt x="812" y="2895"/>
                </a:lnTo>
                <a:lnTo>
                  <a:pt x="1231" y="2730"/>
                </a:lnTo>
                <a:lnTo>
                  <a:pt x="1397" y="2730"/>
                </a:lnTo>
                <a:close/>
              </a:path>
              <a:path w="36829" h="22225">
                <a:moveTo>
                  <a:pt x="2654" y="2108"/>
                </a:moveTo>
                <a:lnTo>
                  <a:pt x="2108" y="1574"/>
                </a:lnTo>
                <a:lnTo>
                  <a:pt x="1778" y="1397"/>
                </a:lnTo>
                <a:lnTo>
                  <a:pt x="1663" y="2730"/>
                </a:lnTo>
                <a:lnTo>
                  <a:pt x="1409" y="2908"/>
                </a:lnTo>
                <a:lnTo>
                  <a:pt x="1397" y="3327"/>
                </a:lnTo>
                <a:lnTo>
                  <a:pt x="1422" y="4279"/>
                </a:lnTo>
                <a:lnTo>
                  <a:pt x="1778" y="5295"/>
                </a:lnTo>
                <a:lnTo>
                  <a:pt x="2374" y="6057"/>
                </a:lnTo>
                <a:lnTo>
                  <a:pt x="2413" y="5181"/>
                </a:lnTo>
                <a:lnTo>
                  <a:pt x="2628" y="4229"/>
                </a:lnTo>
                <a:lnTo>
                  <a:pt x="2374" y="3479"/>
                </a:lnTo>
                <a:lnTo>
                  <a:pt x="2374" y="3327"/>
                </a:lnTo>
                <a:lnTo>
                  <a:pt x="2578" y="2908"/>
                </a:lnTo>
                <a:lnTo>
                  <a:pt x="2654" y="2108"/>
                </a:lnTo>
                <a:close/>
              </a:path>
              <a:path w="36829" h="22225">
                <a:moveTo>
                  <a:pt x="23291" y="10210"/>
                </a:moveTo>
                <a:lnTo>
                  <a:pt x="22669" y="9664"/>
                </a:lnTo>
                <a:lnTo>
                  <a:pt x="22339" y="9893"/>
                </a:lnTo>
                <a:lnTo>
                  <a:pt x="22580" y="10261"/>
                </a:lnTo>
                <a:lnTo>
                  <a:pt x="23291" y="10210"/>
                </a:lnTo>
                <a:close/>
              </a:path>
              <a:path w="36829" h="22225">
                <a:moveTo>
                  <a:pt x="36080" y="22186"/>
                </a:moveTo>
                <a:lnTo>
                  <a:pt x="35877" y="21780"/>
                </a:lnTo>
                <a:lnTo>
                  <a:pt x="35648" y="21971"/>
                </a:lnTo>
                <a:lnTo>
                  <a:pt x="36080" y="22186"/>
                </a:lnTo>
                <a:close/>
              </a:path>
              <a:path w="36829" h="22225">
                <a:moveTo>
                  <a:pt x="36106" y="21590"/>
                </a:moveTo>
                <a:lnTo>
                  <a:pt x="35814" y="21640"/>
                </a:lnTo>
                <a:lnTo>
                  <a:pt x="35877" y="21780"/>
                </a:lnTo>
                <a:lnTo>
                  <a:pt x="36106" y="21590"/>
                </a:lnTo>
                <a:close/>
              </a:path>
              <a:path w="36829" h="22225">
                <a:moveTo>
                  <a:pt x="36703" y="21501"/>
                </a:moveTo>
                <a:lnTo>
                  <a:pt x="36588" y="20993"/>
                </a:lnTo>
                <a:lnTo>
                  <a:pt x="36309" y="20993"/>
                </a:lnTo>
                <a:lnTo>
                  <a:pt x="36588" y="21196"/>
                </a:lnTo>
                <a:lnTo>
                  <a:pt x="36106" y="21590"/>
                </a:lnTo>
                <a:lnTo>
                  <a:pt x="36703" y="2150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8" name="object 2188"/>
          <p:cNvSpPr/>
          <p:nvPr/>
        </p:nvSpPr>
        <p:spPr>
          <a:xfrm>
            <a:off x="7175319" y="330377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90" y="0"/>
                </a:moveTo>
                <a:lnTo>
                  <a:pt x="12" y="393"/>
                </a:lnTo>
                <a:lnTo>
                  <a:pt x="457" y="584"/>
                </a:lnTo>
                <a:lnTo>
                  <a:pt x="1066" y="254"/>
                </a:lnTo>
                <a:lnTo>
                  <a:pt x="19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9" name="object 2189"/>
          <p:cNvSpPr/>
          <p:nvPr/>
        </p:nvSpPr>
        <p:spPr>
          <a:xfrm>
            <a:off x="7119297" y="334958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52" y="0"/>
                </a:moveTo>
                <a:lnTo>
                  <a:pt x="0" y="165"/>
                </a:lnTo>
                <a:lnTo>
                  <a:pt x="15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0" name="object 2190"/>
          <p:cNvSpPr/>
          <p:nvPr/>
        </p:nvSpPr>
        <p:spPr>
          <a:xfrm>
            <a:off x="7652169" y="3225152"/>
            <a:ext cx="6350" cy="22860"/>
          </a:xfrm>
          <a:custGeom>
            <a:avLst/>
            <a:gdLst/>
            <a:ahLst/>
            <a:cxnLst/>
            <a:rect l="l" t="t" r="r" b="b"/>
            <a:pathLst>
              <a:path w="6350" h="22860">
                <a:moveTo>
                  <a:pt x="1536" y="19532"/>
                </a:moveTo>
                <a:lnTo>
                  <a:pt x="1130" y="20015"/>
                </a:lnTo>
                <a:lnTo>
                  <a:pt x="0" y="21640"/>
                </a:lnTo>
                <a:lnTo>
                  <a:pt x="241" y="22313"/>
                </a:lnTo>
                <a:lnTo>
                  <a:pt x="1181" y="21971"/>
                </a:lnTo>
                <a:lnTo>
                  <a:pt x="1270" y="20269"/>
                </a:lnTo>
                <a:lnTo>
                  <a:pt x="1536" y="19532"/>
                </a:lnTo>
                <a:close/>
              </a:path>
              <a:path w="6350" h="22860">
                <a:moveTo>
                  <a:pt x="5803" y="0"/>
                </a:moveTo>
                <a:lnTo>
                  <a:pt x="5524" y="12"/>
                </a:lnTo>
                <a:lnTo>
                  <a:pt x="5549" y="139"/>
                </a:lnTo>
                <a:lnTo>
                  <a:pt x="5715" y="228"/>
                </a:lnTo>
                <a:lnTo>
                  <a:pt x="5651" y="38"/>
                </a:lnTo>
                <a:lnTo>
                  <a:pt x="580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1" name="object 2191"/>
          <p:cNvSpPr/>
          <p:nvPr/>
        </p:nvSpPr>
        <p:spPr>
          <a:xfrm>
            <a:off x="7293392" y="319124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685" y="0"/>
                </a:moveTo>
                <a:lnTo>
                  <a:pt x="25" y="317"/>
                </a:lnTo>
                <a:lnTo>
                  <a:pt x="0" y="558"/>
                </a:lnTo>
                <a:lnTo>
                  <a:pt x="152" y="571"/>
                </a:lnTo>
                <a:lnTo>
                  <a:pt x="736" y="368"/>
                </a:lnTo>
                <a:lnTo>
                  <a:pt x="68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2" name="object 2192"/>
          <p:cNvSpPr/>
          <p:nvPr/>
        </p:nvSpPr>
        <p:spPr>
          <a:xfrm>
            <a:off x="7643876" y="3195383"/>
            <a:ext cx="29845" cy="15240"/>
          </a:xfrm>
          <a:custGeom>
            <a:avLst/>
            <a:gdLst/>
            <a:ahLst/>
            <a:cxnLst/>
            <a:rect l="l" t="t" r="r" b="b"/>
            <a:pathLst>
              <a:path w="29845" h="15239">
                <a:moveTo>
                  <a:pt x="800" y="863"/>
                </a:moveTo>
                <a:lnTo>
                  <a:pt x="241" y="0"/>
                </a:lnTo>
                <a:lnTo>
                  <a:pt x="228" y="965"/>
                </a:lnTo>
                <a:lnTo>
                  <a:pt x="431" y="990"/>
                </a:lnTo>
                <a:lnTo>
                  <a:pt x="0" y="1498"/>
                </a:lnTo>
                <a:lnTo>
                  <a:pt x="622" y="1460"/>
                </a:lnTo>
                <a:lnTo>
                  <a:pt x="800" y="863"/>
                </a:lnTo>
                <a:close/>
              </a:path>
              <a:path w="29845" h="15239">
                <a:moveTo>
                  <a:pt x="29552" y="14605"/>
                </a:moveTo>
                <a:lnTo>
                  <a:pt x="29248" y="15087"/>
                </a:lnTo>
                <a:lnTo>
                  <a:pt x="29375" y="14884"/>
                </a:lnTo>
                <a:lnTo>
                  <a:pt x="29514" y="14757"/>
                </a:lnTo>
                <a:lnTo>
                  <a:pt x="29552" y="1460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3" name="object 2193"/>
          <p:cNvSpPr/>
          <p:nvPr/>
        </p:nvSpPr>
        <p:spPr>
          <a:xfrm>
            <a:off x="7168288" y="3294674"/>
            <a:ext cx="32384" cy="17780"/>
          </a:xfrm>
          <a:custGeom>
            <a:avLst/>
            <a:gdLst/>
            <a:ahLst/>
            <a:cxnLst/>
            <a:rect l="l" t="t" r="r" b="b"/>
            <a:pathLst>
              <a:path w="32384" h="17779">
                <a:moveTo>
                  <a:pt x="15830" y="16129"/>
                </a:moveTo>
                <a:lnTo>
                  <a:pt x="14160" y="16129"/>
                </a:lnTo>
                <a:lnTo>
                  <a:pt x="13893" y="16891"/>
                </a:lnTo>
                <a:lnTo>
                  <a:pt x="14147" y="17018"/>
                </a:lnTo>
                <a:lnTo>
                  <a:pt x="13423" y="17272"/>
                </a:lnTo>
                <a:lnTo>
                  <a:pt x="13906" y="17272"/>
                </a:lnTo>
                <a:lnTo>
                  <a:pt x="14439" y="16891"/>
                </a:lnTo>
                <a:lnTo>
                  <a:pt x="15265" y="16510"/>
                </a:lnTo>
                <a:lnTo>
                  <a:pt x="15760" y="16256"/>
                </a:lnTo>
                <a:lnTo>
                  <a:pt x="15830" y="16129"/>
                </a:lnTo>
                <a:close/>
              </a:path>
              <a:path w="32384" h="17779">
                <a:moveTo>
                  <a:pt x="18094" y="14097"/>
                </a:moveTo>
                <a:lnTo>
                  <a:pt x="16344" y="14097"/>
                </a:lnTo>
                <a:lnTo>
                  <a:pt x="16637" y="14351"/>
                </a:lnTo>
                <a:lnTo>
                  <a:pt x="16637" y="14859"/>
                </a:lnTo>
                <a:lnTo>
                  <a:pt x="14643" y="15367"/>
                </a:lnTo>
                <a:lnTo>
                  <a:pt x="14249" y="15621"/>
                </a:lnTo>
                <a:lnTo>
                  <a:pt x="14109" y="15748"/>
                </a:lnTo>
                <a:lnTo>
                  <a:pt x="16192" y="15748"/>
                </a:lnTo>
                <a:lnTo>
                  <a:pt x="16256" y="16129"/>
                </a:lnTo>
                <a:lnTo>
                  <a:pt x="16040" y="16637"/>
                </a:lnTo>
                <a:lnTo>
                  <a:pt x="16306" y="17018"/>
                </a:lnTo>
                <a:lnTo>
                  <a:pt x="17094" y="16002"/>
                </a:lnTo>
                <a:lnTo>
                  <a:pt x="17513" y="15875"/>
                </a:lnTo>
                <a:lnTo>
                  <a:pt x="17868" y="15367"/>
                </a:lnTo>
                <a:lnTo>
                  <a:pt x="17988" y="14986"/>
                </a:lnTo>
                <a:lnTo>
                  <a:pt x="18094" y="14097"/>
                </a:lnTo>
                <a:close/>
              </a:path>
              <a:path w="32384" h="17779">
                <a:moveTo>
                  <a:pt x="8737" y="16214"/>
                </a:moveTo>
                <a:lnTo>
                  <a:pt x="8636" y="16637"/>
                </a:lnTo>
                <a:lnTo>
                  <a:pt x="8483" y="16637"/>
                </a:lnTo>
                <a:lnTo>
                  <a:pt x="9258" y="16764"/>
                </a:lnTo>
                <a:lnTo>
                  <a:pt x="8877" y="16510"/>
                </a:lnTo>
                <a:lnTo>
                  <a:pt x="9105" y="16510"/>
                </a:lnTo>
                <a:lnTo>
                  <a:pt x="9194" y="16256"/>
                </a:lnTo>
                <a:lnTo>
                  <a:pt x="8840" y="16248"/>
                </a:lnTo>
                <a:close/>
              </a:path>
              <a:path w="32384" h="17779">
                <a:moveTo>
                  <a:pt x="6831" y="15621"/>
                </a:moveTo>
                <a:lnTo>
                  <a:pt x="5626" y="15621"/>
                </a:lnTo>
                <a:lnTo>
                  <a:pt x="6591" y="16637"/>
                </a:lnTo>
                <a:lnTo>
                  <a:pt x="6831" y="15621"/>
                </a:lnTo>
                <a:close/>
              </a:path>
              <a:path w="32384" h="17779">
                <a:moveTo>
                  <a:pt x="9804" y="15113"/>
                </a:moveTo>
                <a:lnTo>
                  <a:pt x="4673" y="15113"/>
                </a:lnTo>
                <a:lnTo>
                  <a:pt x="4577" y="15367"/>
                </a:lnTo>
                <a:lnTo>
                  <a:pt x="4490" y="15875"/>
                </a:lnTo>
                <a:lnTo>
                  <a:pt x="4724" y="16383"/>
                </a:lnTo>
                <a:lnTo>
                  <a:pt x="5524" y="16002"/>
                </a:lnTo>
                <a:lnTo>
                  <a:pt x="5461" y="15748"/>
                </a:lnTo>
                <a:lnTo>
                  <a:pt x="5232" y="15621"/>
                </a:lnTo>
                <a:lnTo>
                  <a:pt x="6831" y="15621"/>
                </a:lnTo>
                <a:lnTo>
                  <a:pt x="6921" y="15240"/>
                </a:lnTo>
                <a:lnTo>
                  <a:pt x="9575" y="15240"/>
                </a:lnTo>
                <a:lnTo>
                  <a:pt x="9804" y="15113"/>
                </a:lnTo>
                <a:close/>
              </a:path>
              <a:path w="32384" h="17779">
                <a:moveTo>
                  <a:pt x="9090" y="15621"/>
                </a:moveTo>
                <a:lnTo>
                  <a:pt x="8013" y="15621"/>
                </a:lnTo>
                <a:lnTo>
                  <a:pt x="8093" y="16002"/>
                </a:lnTo>
                <a:lnTo>
                  <a:pt x="8331" y="16383"/>
                </a:lnTo>
                <a:lnTo>
                  <a:pt x="8610" y="16383"/>
                </a:lnTo>
                <a:lnTo>
                  <a:pt x="8695" y="16201"/>
                </a:lnTo>
                <a:lnTo>
                  <a:pt x="8470" y="16129"/>
                </a:lnTo>
                <a:lnTo>
                  <a:pt x="8559" y="16002"/>
                </a:lnTo>
                <a:lnTo>
                  <a:pt x="8940" y="16002"/>
                </a:lnTo>
                <a:lnTo>
                  <a:pt x="8928" y="15748"/>
                </a:lnTo>
                <a:lnTo>
                  <a:pt x="9090" y="15621"/>
                </a:lnTo>
                <a:close/>
              </a:path>
              <a:path w="32384" h="17779">
                <a:moveTo>
                  <a:pt x="13716" y="16129"/>
                </a:moveTo>
                <a:lnTo>
                  <a:pt x="13347" y="16383"/>
                </a:lnTo>
                <a:lnTo>
                  <a:pt x="13754" y="16256"/>
                </a:lnTo>
                <a:lnTo>
                  <a:pt x="13716" y="16129"/>
                </a:lnTo>
                <a:close/>
              </a:path>
              <a:path w="32384" h="17779">
                <a:moveTo>
                  <a:pt x="8077" y="16002"/>
                </a:moveTo>
                <a:lnTo>
                  <a:pt x="7666" y="16002"/>
                </a:lnTo>
                <a:lnTo>
                  <a:pt x="7759" y="16256"/>
                </a:lnTo>
                <a:lnTo>
                  <a:pt x="8102" y="16256"/>
                </a:lnTo>
                <a:lnTo>
                  <a:pt x="8077" y="16002"/>
                </a:lnTo>
                <a:close/>
              </a:path>
              <a:path w="32384" h="17779">
                <a:moveTo>
                  <a:pt x="9283" y="16002"/>
                </a:moveTo>
                <a:lnTo>
                  <a:pt x="8864" y="16256"/>
                </a:lnTo>
                <a:lnTo>
                  <a:pt x="9194" y="16256"/>
                </a:lnTo>
                <a:lnTo>
                  <a:pt x="9283" y="16002"/>
                </a:lnTo>
                <a:close/>
              </a:path>
              <a:path w="32384" h="17779">
                <a:moveTo>
                  <a:pt x="16192" y="15748"/>
                </a:moveTo>
                <a:lnTo>
                  <a:pt x="13728" y="15748"/>
                </a:lnTo>
                <a:lnTo>
                  <a:pt x="13778" y="16248"/>
                </a:lnTo>
                <a:lnTo>
                  <a:pt x="14160" y="16129"/>
                </a:lnTo>
                <a:lnTo>
                  <a:pt x="15830" y="16129"/>
                </a:lnTo>
                <a:lnTo>
                  <a:pt x="16192" y="15748"/>
                </a:lnTo>
                <a:close/>
              </a:path>
              <a:path w="32384" h="17779">
                <a:moveTo>
                  <a:pt x="9575" y="15240"/>
                </a:moveTo>
                <a:lnTo>
                  <a:pt x="6921" y="15240"/>
                </a:lnTo>
                <a:lnTo>
                  <a:pt x="7696" y="15494"/>
                </a:lnTo>
                <a:lnTo>
                  <a:pt x="8394" y="15494"/>
                </a:lnTo>
                <a:lnTo>
                  <a:pt x="7073" y="15748"/>
                </a:lnTo>
                <a:lnTo>
                  <a:pt x="7620" y="15875"/>
                </a:lnTo>
                <a:lnTo>
                  <a:pt x="7666" y="16002"/>
                </a:lnTo>
                <a:lnTo>
                  <a:pt x="8013" y="15621"/>
                </a:lnTo>
                <a:lnTo>
                  <a:pt x="9090" y="15621"/>
                </a:lnTo>
                <a:lnTo>
                  <a:pt x="9575" y="15240"/>
                </a:lnTo>
                <a:close/>
              </a:path>
              <a:path w="32384" h="17779">
                <a:moveTo>
                  <a:pt x="4191" y="14605"/>
                </a:moveTo>
                <a:lnTo>
                  <a:pt x="3733" y="14859"/>
                </a:lnTo>
                <a:lnTo>
                  <a:pt x="3403" y="15367"/>
                </a:lnTo>
                <a:lnTo>
                  <a:pt x="4165" y="15748"/>
                </a:lnTo>
                <a:lnTo>
                  <a:pt x="3886" y="15494"/>
                </a:lnTo>
                <a:lnTo>
                  <a:pt x="4305" y="15494"/>
                </a:lnTo>
                <a:lnTo>
                  <a:pt x="3797" y="15367"/>
                </a:lnTo>
                <a:lnTo>
                  <a:pt x="4483" y="15240"/>
                </a:lnTo>
                <a:lnTo>
                  <a:pt x="4673" y="15113"/>
                </a:lnTo>
                <a:lnTo>
                  <a:pt x="10452" y="15113"/>
                </a:lnTo>
                <a:lnTo>
                  <a:pt x="10477" y="14986"/>
                </a:lnTo>
                <a:lnTo>
                  <a:pt x="10947" y="14859"/>
                </a:lnTo>
                <a:lnTo>
                  <a:pt x="10858" y="14732"/>
                </a:lnTo>
                <a:lnTo>
                  <a:pt x="4800" y="14732"/>
                </a:lnTo>
                <a:lnTo>
                  <a:pt x="4191" y="14605"/>
                </a:lnTo>
                <a:close/>
              </a:path>
              <a:path w="32384" h="17779">
                <a:moveTo>
                  <a:pt x="14091" y="15562"/>
                </a:moveTo>
                <a:close/>
              </a:path>
              <a:path w="32384" h="17779">
                <a:moveTo>
                  <a:pt x="13652" y="15113"/>
                </a:moveTo>
                <a:lnTo>
                  <a:pt x="14091" y="15562"/>
                </a:lnTo>
                <a:lnTo>
                  <a:pt x="14020" y="15240"/>
                </a:lnTo>
                <a:lnTo>
                  <a:pt x="13652" y="15113"/>
                </a:lnTo>
                <a:close/>
              </a:path>
              <a:path w="32384" h="17779">
                <a:moveTo>
                  <a:pt x="10452" y="15113"/>
                </a:moveTo>
                <a:lnTo>
                  <a:pt x="9804" y="15113"/>
                </a:lnTo>
                <a:lnTo>
                  <a:pt x="10426" y="15240"/>
                </a:lnTo>
                <a:lnTo>
                  <a:pt x="10452" y="15113"/>
                </a:lnTo>
                <a:close/>
              </a:path>
              <a:path w="32384" h="17779">
                <a:moveTo>
                  <a:pt x="14173" y="14859"/>
                </a:moveTo>
                <a:lnTo>
                  <a:pt x="14020" y="15240"/>
                </a:lnTo>
                <a:lnTo>
                  <a:pt x="14173" y="14859"/>
                </a:lnTo>
                <a:close/>
              </a:path>
              <a:path w="32384" h="17779">
                <a:moveTo>
                  <a:pt x="18827" y="13081"/>
                </a:moveTo>
                <a:lnTo>
                  <a:pt x="16141" y="13081"/>
                </a:lnTo>
                <a:lnTo>
                  <a:pt x="16133" y="13208"/>
                </a:lnTo>
                <a:lnTo>
                  <a:pt x="16011" y="13716"/>
                </a:lnTo>
                <a:lnTo>
                  <a:pt x="15697" y="14478"/>
                </a:lnTo>
                <a:lnTo>
                  <a:pt x="15455" y="14605"/>
                </a:lnTo>
                <a:lnTo>
                  <a:pt x="15519" y="14986"/>
                </a:lnTo>
                <a:lnTo>
                  <a:pt x="16344" y="14097"/>
                </a:lnTo>
                <a:lnTo>
                  <a:pt x="18094" y="14097"/>
                </a:lnTo>
                <a:lnTo>
                  <a:pt x="18110" y="13970"/>
                </a:lnTo>
                <a:lnTo>
                  <a:pt x="18618" y="13208"/>
                </a:lnTo>
                <a:lnTo>
                  <a:pt x="18770" y="13208"/>
                </a:lnTo>
                <a:lnTo>
                  <a:pt x="18827" y="13081"/>
                </a:lnTo>
                <a:close/>
              </a:path>
              <a:path w="32384" h="17779">
                <a:moveTo>
                  <a:pt x="15664" y="13716"/>
                </a:moveTo>
                <a:lnTo>
                  <a:pt x="4838" y="13716"/>
                </a:lnTo>
                <a:lnTo>
                  <a:pt x="4415" y="13970"/>
                </a:lnTo>
                <a:lnTo>
                  <a:pt x="4323" y="14224"/>
                </a:lnTo>
                <a:lnTo>
                  <a:pt x="4800" y="14732"/>
                </a:lnTo>
                <a:lnTo>
                  <a:pt x="10858" y="14732"/>
                </a:lnTo>
                <a:lnTo>
                  <a:pt x="11264" y="14605"/>
                </a:lnTo>
                <a:lnTo>
                  <a:pt x="11188" y="14224"/>
                </a:lnTo>
                <a:lnTo>
                  <a:pt x="11874" y="14224"/>
                </a:lnTo>
                <a:lnTo>
                  <a:pt x="11633" y="13970"/>
                </a:lnTo>
                <a:lnTo>
                  <a:pt x="15568" y="13970"/>
                </a:lnTo>
                <a:lnTo>
                  <a:pt x="15664" y="13716"/>
                </a:lnTo>
                <a:close/>
              </a:path>
              <a:path w="32384" h="17779">
                <a:moveTo>
                  <a:pt x="13741" y="14478"/>
                </a:moveTo>
                <a:lnTo>
                  <a:pt x="13627" y="14605"/>
                </a:lnTo>
                <a:lnTo>
                  <a:pt x="13741" y="14478"/>
                </a:lnTo>
                <a:close/>
              </a:path>
              <a:path w="32384" h="17779">
                <a:moveTo>
                  <a:pt x="15568" y="13970"/>
                </a:moveTo>
                <a:lnTo>
                  <a:pt x="14198" y="13970"/>
                </a:lnTo>
                <a:lnTo>
                  <a:pt x="13741" y="14478"/>
                </a:lnTo>
                <a:lnTo>
                  <a:pt x="14478" y="14478"/>
                </a:lnTo>
                <a:lnTo>
                  <a:pt x="15328" y="14605"/>
                </a:lnTo>
                <a:lnTo>
                  <a:pt x="15568" y="13970"/>
                </a:lnTo>
                <a:close/>
              </a:path>
              <a:path w="32384" h="17779">
                <a:moveTo>
                  <a:pt x="11874" y="14224"/>
                </a:moveTo>
                <a:lnTo>
                  <a:pt x="11188" y="14224"/>
                </a:lnTo>
                <a:lnTo>
                  <a:pt x="11328" y="14478"/>
                </a:lnTo>
                <a:lnTo>
                  <a:pt x="12115" y="14478"/>
                </a:lnTo>
                <a:lnTo>
                  <a:pt x="11874" y="14224"/>
                </a:lnTo>
                <a:close/>
              </a:path>
              <a:path w="32384" h="17779">
                <a:moveTo>
                  <a:pt x="12788" y="13970"/>
                </a:moveTo>
                <a:lnTo>
                  <a:pt x="12090" y="13970"/>
                </a:lnTo>
                <a:lnTo>
                  <a:pt x="12001" y="14351"/>
                </a:lnTo>
                <a:lnTo>
                  <a:pt x="12649" y="14478"/>
                </a:lnTo>
                <a:lnTo>
                  <a:pt x="12573" y="14097"/>
                </a:lnTo>
                <a:lnTo>
                  <a:pt x="12788" y="13970"/>
                </a:lnTo>
                <a:close/>
              </a:path>
              <a:path w="32384" h="17779">
                <a:moveTo>
                  <a:pt x="13944" y="13970"/>
                </a:moveTo>
                <a:lnTo>
                  <a:pt x="12788" y="13970"/>
                </a:lnTo>
                <a:lnTo>
                  <a:pt x="12712" y="14097"/>
                </a:lnTo>
                <a:lnTo>
                  <a:pt x="13030" y="14097"/>
                </a:lnTo>
                <a:lnTo>
                  <a:pt x="12712" y="14351"/>
                </a:lnTo>
                <a:lnTo>
                  <a:pt x="13944" y="13970"/>
                </a:lnTo>
                <a:close/>
              </a:path>
              <a:path w="32384" h="17779">
                <a:moveTo>
                  <a:pt x="19185" y="12573"/>
                </a:moveTo>
                <a:lnTo>
                  <a:pt x="1638" y="12573"/>
                </a:lnTo>
                <a:lnTo>
                  <a:pt x="1917" y="12700"/>
                </a:lnTo>
                <a:lnTo>
                  <a:pt x="2514" y="12700"/>
                </a:lnTo>
                <a:lnTo>
                  <a:pt x="3276" y="13081"/>
                </a:lnTo>
                <a:lnTo>
                  <a:pt x="3594" y="13462"/>
                </a:lnTo>
                <a:lnTo>
                  <a:pt x="3517" y="13970"/>
                </a:lnTo>
                <a:lnTo>
                  <a:pt x="4838" y="13716"/>
                </a:lnTo>
                <a:lnTo>
                  <a:pt x="15664" y="13716"/>
                </a:lnTo>
                <a:lnTo>
                  <a:pt x="15760" y="13462"/>
                </a:lnTo>
                <a:lnTo>
                  <a:pt x="16141" y="13081"/>
                </a:lnTo>
                <a:lnTo>
                  <a:pt x="18827" y="13081"/>
                </a:lnTo>
                <a:lnTo>
                  <a:pt x="18762" y="12954"/>
                </a:lnTo>
                <a:lnTo>
                  <a:pt x="18592" y="12827"/>
                </a:lnTo>
                <a:lnTo>
                  <a:pt x="19151" y="12827"/>
                </a:lnTo>
                <a:lnTo>
                  <a:pt x="19185" y="12573"/>
                </a:lnTo>
                <a:close/>
              </a:path>
              <a:path w="32384" h="17779">
                <a:moveTo>
                  <a:pt x="18770" y="13208"/>
                </a:moveTo>
                <a:lnTo>
                  <a:pt x="18618" y="13208"/>
                </a:lnTo>
                <a:lnTo>
                  <a:pt x="18542" y="13716"/>
                </a:lnTo>
                <a:lnTo>
                  <a:pt x="18770" y="13208"/>
                </a:lnTo>
                <a:close/>
              </a:path>
              <a:path w="32384" h="17779">
                <a:moveTo>
                  <a:pt x="19151" y="12827"/>
                </a:moveTo>
                <a:lnTo>
                  <a:pt x="18592" y="12827"/>
                </a:lnTo>
                <a:lnTo>
                  <a:pt x="18884" y="12954"/>
                </a:lnTo>
                <a:lnTo>
                  <a:pt x="18931" y="13081"/>
                </a:lnTo>
                <a:lnTo>
                  <a:pt x="19100" y="13208"/>
                </a:lnTo>
                <a:lnTo>
                  <a:pt x="19151" y="12827"/>
                </a:lnTo>
                <a:close/>
              </a:path>
              <a:path w="32384" h="17779">
                <a:moveTo>
                  <a:pt x="18592" y="12827"/>
                </a:moveTo>
                <a:lnTo>
                  <a:pt x="18853" y="13022"/>
                </a:lnTo>
                <a:lnTo>
                  <a:pt x="18592" y="12827"/>
                </a:lnTo>
                <a:close/>
              </a:path>
              <a:path w="32384" h="17779">
                <a:moveTo>
                  <a:pt x="19685" y="11811"/>
                </a:moveTo>
                <a:lnTo>
                  <a:pt x="660" y="11811"/>
                </a:lnTo>
                <a:lnTo>
                  <a:pt x="1219" y="12446"/>
                </a:lnTo>
                <a:lnTo>
                  <a:pt x="1219" y="12700"/>
                </a:lnTo>
                <a:lnTo>
                  <a:pt x="1638" y="12573"/>
                </a:lnTo>
                <a:lnTo>
                  <a:pt x="19185" y="12573"/>
                </a:lnTo>
                <a:lnTo>
                  <a:pt x="19253" y="12065"/>
                </a:lnTo>
                <a:lnTo>
                  <a:pt x="19685" y="11811"/>
                </a:lnTo>
                <a:close/>
              </a:path>
              <a:path w="32384" h="17779">
                <a:moveTo>
                  <a:pt x="800" y="10414"/>
                </a:moveTo>
                <a:lnTo>
                  <a:pt x="0" y="10795"/>
                </a:lnTo>
                <a:lnTo>
                  <a:pt x="152" y="11684"/>
                </a:lnTo>
                <a:lnTo>
                  <a:pt x="558" y="12192"/>
                </a:lnTo>
                <a:lnTo>
                  <a:pt x="660" y="11811"/>
                </a:lnTo>
                <a:lnTo>
                  <a:pt x="19685" y="11811"/>
                </a:lnTo>
                <a:lnTo>
                  <a:pt x="22402" y="11176"/>
                </a:lnTo>
                <a:lnTo>
                  <a:pt x="5334" y="11176"/>
                </a:lnTo>
                <a:lnTo>
                  <a:pt x="3822" y="10795"/>
                </a:lnTo>
                <a:lnTo>
                  <a:pt x="584" y="10795"/>
                </a:lnTo>
                <a:lnTo>
                  <a:pt x="800" y="10414"/>
                </a:lnTo>
                <a:close/>
              </a:path>
              <a:path w="32384" h="17779">
                <a:moveTo>
                  <a:pt x="5549" y="10287"/>
                </a:moveTo>
                <a:lnTo>
                  <a:pt x="5334" y="11176"/>
                </a:lnTo>
                <a:lnTo>
                  <a:pt x="22402" y="11176"/>
                </a:lnTo>
                <a:lnTo>
                  <a:pt x="23207" y="10668"/>
                </a:lnTo>
                <a:lnTo>
                  <a:pt x="6858" y="10668"/>
                </a:lnTo>
                <a:lnTo>
                  <a:pt x="5549" y="10287"/>
                </a:lnTo>
                <a:close/>
              </a:path>
              <a:path w="32384" h="17779">
                <a:moveTo>
                  <a:pt x="1295" y="10033"/>
                </a:moveTo>
                <a:lnTo>
                  <a:pt x="999" y="10287"/>
                </a:lnTo>
                <a:lnTo>
                  <a:pt x="927" y="10541"/>
                </a:lnTo>
                <a:lnTo>
                  <a:pt x="1003" y="10668"/>
                </a:lnTo>
                <a:lnTo>
                  <a:pt x="584" y="10795"/>
                </a:lnTo>
                <a:lnTo>
                  <a:pt x="3822" y="10795"/>
                </a:lnTo>
                <a:lnTo>
                  <a:pt x="3708" y="10668"/>
                </a:lnTo>
                <a:lnTo>
                  <a:pt x="1879" y="10668"/>
                </a:lnTo>
                <a:lnTo>
                  <a:pt x="1295" y="10033"/>
                </a:lnTo>
                <a:close/>
              </a:path>
              <a:path w="32384" h="17779">
                <a:moveTo>
                  <a:pt x="2044" y="10033"/>
                </a:moveTo>
                <a:lnTo>
                  <a:pt x="1879" y="10668"/>
                </a:lnTo>
                <a:lnTo>
                  <a:pt x="3708" y="10668"/>
                </a:lnTo>
                <a:lnTo>
                  <a:pt x="3594" y="10541"/>
                </a:lnTo>
                <a:lnTo>
                  <a:pt x="2044" y="10033"/>
                </a:lnTo>
                <a:close/>
              </a:path>
              <a:path w="32384" h="17779">
                <a:moveTo>
                  <a:pt x="7277" y="10414"/>
                </a:moveTo>
                <a:lnTo>
                  <a:pt x="6858" y="10668"/>
                </a:lnTo>
                <a:lnTo>
                  <a:pt x="8521" y="10668"/>
                </a:lnTo>
                <a:lnTo>
                  <a:pt x="7277" y="10414"/>
                </a:lnTo>
                <a:close/>
              </a:path>
              <a:path w="32384" h="17779">
                <a:moveTo>
                  <a:pt x="25556" y="8763"/>
                </a:moveTo>
                <a:lnTo>
                  <a:pt x="8382" y="8763"/>
                </a:lnTo>
                <a:lnTo>
                  <a:pt x="7975" y="9906"/>
                </a:lnTo>
                <a:lnTo>
                  <a:pt x="8534" y="10033"/>
                </a:lnTo>
                <a:lnTo>
                  <a:pt x="8521" y="10668"/>
                </a:lnTo>
                <a:lnTo>
                  <a:pt x="23207" y="10668"/>
                </a:lnTo>
                <a:lnTo>
                  <a:pt x="24815" y="9652"/>
                </a:lnTo>
                <a:lnTo>
                  <a:pt x="25556" y="8763"/>
                </a:lnTo>
                <a:close/>
              </a:path>
              <a:path w="32384" h="17779">
                <a:moveTo>
                  <a:pt x="28282" y="7239"/>
                </a:moveTo>
                <a:lnTo>
                  <a:pt x="10033" y="7239"/>
                </a:lnTo>
                <a:lnTo>
                  <a:pt x="9398" y="7747"/>
                </a:lnTo>
                <a:lnTo>
                  <a:pt x="9055" y="7747"/>
                </a:lnTo>
                <a:lnTo>
                  <a:pt x="9144" y="8128"/>
                </a:lnTo>
                <a:lnTo>
                  <a:pt x="8318" y="8128"/>
                </a:lnTo>
                <a:lnTo>
                  <a:pt x="7556" y="8382"/>
                </a:lnTo>
                <a:lnTo>
                  <a:pt x="5054" y="8509"/>
                </a:lnTo>
                <a:lnTo>
                  <a:pt x="7366" y="9017"/>
                </a:lnTo>
                <a:lnTo>
                  <a:pt x="8382" y="8763"/>
                </a:lnTo>
                <a:lnTo>
                  <a:pt x="25556" y="8763"/>
                </a:lnTo>
                <a:lnTo>
                  <a:pt x="26085" y="8128"/>
                </a:lnTo>
                <a:lnTo>
                  <a:pt x="9144" y="8128"/>
                </a:lnTo>
                <a:lnTo>
                  <a:pt x="8483" y="7747"/>
                </a:lnTo>
                <a:lnTo>
                  <a:pt x="26403" y="7747"/>
                </a:lnTo>
                <a:lnTo>
                  <a:pt x="26962" y="7366"/>
                </a:lnTo>
                <a:lnTo>
                  <a:pt x="28282" y="7239"/>
                </a:lnTo>
                <a:close/>
              </a:path>
              <a:path w="32384" h="17779">
                <a:moveTo>
                  <a:pt x="27774" y="6985"/>
                </a:moveTo>
                <a:lnTo>
                  <a:pt x="9563" y="6985"/>
                </a:lnTo>
                <a:lnTo>
                  <a:pt x="9544" y="7239"/>
                </a:lnTo>
                <a:lnTo>
                  <a:pt x="9436" y="7366"/>
                </a:lnTo>
                <a:lnTo>
                  <a:pt x="10033" y="7239"/>
                </a:lnTo>
                <a:lnTo>
                  <a:pt x="28282" y="7239"/>
                </a:lnTo>
                <a:lnTo>
                  <a:pt x="27774" y="6985"/>
                </a:lnTo>
                <a:close/>
              </a:path>
              <a:path w="32384" h="17779">
                <a:moveTo>
                  <a:pt x="10261" y="3683"/>
                </a:moveTo>
                <a:lnTo>
                  <a:pt x="9791" y="3683"/>
                </a:lnTo>
                <a:lnTo>
                  <a:pt x="9829" y="5588"/>
                </a:lnTo>
                <a:lnTo>
                  <a:pt x="9385" y="5715"/>
                </a:lnTo>
                <a:lnTo>
                  <a:pt x="9118" y="6731"/>
                </a:lnTo>
                <a:lnTo>
                  <a:pt x="9817" y="6858"/>
                </a:lnTo>
                <a:lnTo>
                  <a:pt x="9969" y="6985"/>
                </a:lnTo>
                <a:lnTo>
                  <a:pt x="27724" y="6985"/>
                </a:lnTo>
                <a:lnTo>
                  <a:pt x="27266" y="6731"/>
                </a:lnTo>
                <a:lnTo>
                  <a:pt x="28321" y="6731"/>
                </a:lnTo>
                <a:lnTo>
                  <a:pt x="28549" y="6477"/>
                </a:lnTo>
                <a:lnTo>
                  <a:pt x="29083" y="6223"/>
                </a:lnTo>
                <a:lnTo>
                  <a:pt x="28843" y="5588"/>
                </a:lnTo>
                <a:lnTo>
                  <a:pt x="17386" y="5588"/>
                </a:lnTo>
                <a:lnTo>
                  <a:pt x="17138" y="5461"/>
                </a:lnTo>
                <a:lnTo>
                  <a:pt x="14808" y="5461"/>
                </a:lnTo>
                <a:lnTo>
                  <a:pt x="13487" y="5334"/>
                </a:lnTo>
                <a:lnTo>
                  <a:pt x="13398" y="4953"/>
                </a:lnTo>
                <a:lnTo>
                  <a:pt x="13068" y="4826"/>
                </a:lnTo>
                <a:lnTo>
                  <a:pt x="12306" y="4826"/>
                </a:lnTo>
                <a:lnTo>
                  <a:pt x="12357" y="4699"/>
                </a:lnTo>
                <a:lnTo>
                  <a:pt x="12084" y="4265"/>
                </a:lnTo>
                <a:lnTo>
                  <a:pt x="11912" y="4064"/>
                </a:lnTo>
                <a:lnTo>
                  <a:pt x="10261" y="3683"/>
                </a:lnTo>
                <a:close/>
              </a:path>
              <a:path w="32384" h="17779">
                <a:moveTo>
                  <a:pt x="27266" y="6731"/>
                </a:moveTo>
                <a:lnTo>
                  <a:pt x="27724" y="6985"/>
                </a:lnTo>
                <a:lnTo>
                  <a:pt x="27266" y="6731"/>
                </a:lnTo>
                <a:close/>
              </a:path>
              <a:path w="32384" h="17779">
                <a:moveTo>
                  <a:pt x="27751" y="6973"/>
                </a:moveTo>
                <a:close/>
              </a:path>
              <a:path w="32384" h="17779">
                <a:moveTo>
                  <a:pt x="28321" y="6731"/>
                </a:moveTo>
                <a:lnTo>
                  <a:pt x="27266" y="6731"/>
                </a:lnTo>
                <a:lnTo>
                  <a:pt x="27751" y="6973"/>
                </a:lnTo>
                <a:lnTo>
                  <a:pt x="28321" y="6731"/>
                </a:lnTo>
                <a:close/>
              </a:path>
              <a:path w="32384" h="17779">
                <a:moveTo>
                  <a:pt x="17526" y="5080"/>
                </a:moveTo>
                <a:lnTo>
                  <a:pt x="17487" y="5588"/>
                </a:lnTo>
                <a:lnTo>
                  <a:pt x="28843" y="5588"/>
                </a:lnTo>
                <a:lnTo>
                  <a:pt x="28699" y="5207"/>
                </a:lnTo>
                <a:lnTo>
                  <a:pt x="17983" y="5207"/>
                </a:lnTo>
                <a:lnTo>
                  <a:pt x="17526" y="5080"/>
                </a:lnTo>
                <a:close/>
              </a:path>
              <a:path w="32384" h="17779">
                <a:moveTo>
                  <a:pt x="16141" y="4953"/>
                </a:moveTo>
                <a:lnTo>
                  <a:pt x="15798" y="4953"/>
                </a:lnTo>
                <a:lnTo>
                  <a:pt x="15671" y="5334"/>
                </a:lnTo>
                <a:lnTo>
                  <a:pt x="15328" y="5334"/>
                </a:lnTo>
                <a:lnTo>
                  <a:pt x="14808" y="5461"/>
                </a:lnTo>
                <a:lnTo>
                  <a:pt x="17138" y="5461"/>
                </a:lnTo>
                <a:lnTo>
                  <a:pt x="16891" y="5334"/>
                </a:lnTo>
                <a:lnTo>
                  <a:pt x="16916" y="5080"/>
                </a:lnTo>
                <a:lnTo>
                  <a:pt x="16510" y="5080"/>
                </a:lnTo>
                <a:lnTo>
                  <a:pt x="16141" y="4953"/>
                </a:lnTo>
                <a:close/>
              </a:path>
              <a:path w="32384" h="17779">
                <a:moveTo>
                  <a:pt x="13817" y="4953"/>
                </a:moveTo>
                <a:lnTo>
                  <a:pt x="13728" y="5334"/>
                </a:lnTo>
                <a:lnTo>
                  <a:pt x="14814" y="5334"/>
                </a:lnTo>
                <a:lnTo>
                  <a:pt x="14820" y="5207"/>
                </a:lnTo>
                <a:lnTo>
                  <a:pt x="14516" y="5207"/>
                </a:lnTo>
                <a:lnTo>
                  <a:pt x="13817" y="4953"/>
                </a:lnTo>
                <a:close/>
              </a:path>
              <a:path w="32384" h="17779">
                <a:moveTo>
                  <a:pt x="14833" y="4953"/>
                </a:moveTo>
                <a:lnTo>
                  <a:pt x="14516" y="5207"/>
                </a:lnTo>
                <a:lnTo>
                  <a:pt x="14820" y="5207"/>
                </a:lnTo>
                <a:lnTo>
                  <a:pt x="14833" y="4953"/>
                </a:lnTo>
                <a:close/>
              </a:path>
              <a:path w="32384" h="17779">
                <a:moveTo>
                  <a:pt x="17322" y="4953"/>
                </a:moveTo>
                <a:lnTo>
                  <a:pt x="17057" y="5119"/>
                </a:lnTo>
                <a:lnTo>
                  <a:pt x="17373" y="5207"/>
                </a:lnTo>
                <a:lnTo>
                  <a:pt x="17322" y="4953"/>
                </a:lnTo>
                <a:close/>
              </a:path>
              <a:path w="32384" h="17779">
                <a:moveTo>
                  <a:pt x="17767" y="4318"/>
                </a:moveTo>
                <a:lnTo>
                  <a:pt x="17530" y="4318"/>
                </a:lnTo>
                <a:lnTo>
                  <a:pt x="17533" y="4699"/>
                </a:lnTo>
                <a:lnTo>
                  <a:pt x="17983" y="5207"/>
                </a:lnTo>
                <a:lnTo>
                  <a:pt x="19011" y="5207"/>
                </a:lnTo>
                <a:lnTo>
                  <a:pt x="18526" y="5105"/>
                </a:lnTo>
                <a:lnTo>
                  <a:pt x="18288" y="4953"/>
                </a:lnTo>
                <a:lnTo>
                  <a:pt x="18053" y="4718"/>
                </a:lnTo>
                <a:lnTo>
                  <a:pt x="17767" y="4318"/>
                </a:lnTo>
                <a:close/>
              </a:path>
              <a:path w="32384" h="17779">
                <a:moveTo>
                  <a:pt x="18454" y="5011"/>
                </a:moveTo>
                <a:lnTo>
                  <a:pt x="19011" y="5207"/>
                </a:lnTo>
                <a:lnTo>
                  <a:pt x="18454" y="5011"/>
                </a:lnTo>
                <a:close/>
              </a:path>
              <a:path w="32384" h="17779">
                <a:moveTo>
                  <a:pt x="18568" y="4718"/>
                </a:moveTo>
                <a:lnTo>
                  <a:pt x="18505" y="5029"/>
                </a:lnTo>
                <a:lnTo>
                  <a:pt x="19011" y="5207"/>
                </a:lnTo>
                <a:lnTo>
                  <a:pt x="22834" y="5207"/>
                </a:lnTo>
                <a:lnTo>
                  <a:pt x="22707" y="5080"/>
                </a:lnTo>
                <a:lnTo>
                  <a:pt x="20751" y="5080"/>
                </a:lnTo>
                <a:lnTo>
                  <a:pt x="20269" y="4826"/>
                </a:lnTo>
                <a:lnTo>
                  <a:pt x="19041" y="4818"/>
                </a:lnTo>
                <a:lnTo>
                  <a:pt x="18568" y="4718"/>
                </a:lnTo>
                <a:close/>
              </a:path>
              <a:path w="32384" h="17779">
                <a:moveTo>
                  <a:pt x="23126" y="4445"/>
                </a:moveTo>
                <a:lnTo>
                  <a:pt x="23266" y="4953"/>
                </a:lnTo>
                <a:lnTo>
                  <a:pt x="23003" y="4953"/>
                </a:lnTo>
                <a:lnTo>
                  <a:pt x="22834" y="5207"/>
                </a:lnTo>
                <a:lnTo>
                  <a:pt x="24269" y="5207"/>
                </a:lnTo>
                <a:lnTo>
                  <a:pt x="23126" y="4445"/>
                </a:lnTo>
                <a:close/>
              </a:path>
              <a:path w="32384" h="17779">
                <a:moveTo>
                  <a:pt x="23876" y="4191"/>
                </a:moveTo>
                <a:lnTo>
                  <a:pt x="24142" y="4699"/>
                </a:lnTo>
                <a:lnTo>
                  <a:pt x="23787" y="4699"/>
                </a:lnTo>
                <a:lnTo>
                  <a:pt x="23837" y="4826"/>
                </a:lnTo>
                <a:lnTo>
                  <a:pt x="24130" y="4826"/>
                </a:lnTo>
                <a:lnTo>
                  <a:pt x="24269" y="5207"/>
                </a:lnTo>
                <a:lnTo>
                  <a:pt x="28699" y="5207"/>
                </a:lnTo>
                <a:lnTo>
                  <a:pt x="28765" y="4953"/>
                </a:lnTo>
                <a:lnTo>
                  <a:pt x="29108" y="4572"/>
                </a:lnTo>
                <a:lnTo>
                  <a:pt x="29260" y="4318"/>
                </a:lnTo>
                <a:lnTo>
                  <a:pt x="24104" y="4318"/>
                </a:lnTo>
                <a:lnTo>
                  <a:pt x="23876" y="4191"/>
                </a:lnTo>
                <a:close/>
              </a:path>
              <a:path w="32384" h="17779">
                <a:moveTo>
                  <a:pt x="16941" y="4699"/>
                </a:moveTo>
                <a:lnTo>
                  <a:pt x="16498" y="4818"/>
                </a:lnTo>
                <a:lnTo>
                  <a:pt x="16510" y="5080"/>
                </a:lnTo>
                <a:lnTo>
                  <a:pt x="16916" y="5080"/>
                </a:lnTo>
                <a:lnTo>
                  <a:pt x="17149" y="4953"/>
                </a:lnTo>
                <a:lnTo>
                  <a:pt x="16967" y="4953"/>
                </a:lnTo>
                <a:lnTo>
                  <a:pt x="16941" y="4699"/>
                </a:lnTo>
                <a:close/>
              </a:path>
              <a:path w="32384" h="17779">
                <a:moveTo>
                  <a:pt x="18412" y="5029"/>
                </a:moveTo>
                <a:close/>
              </a:path>
              <a:path w="32384" h="17779">
                <a:moveTo>
                  <a:pt x="21170" y="4572"/>
                </a:moveTo>
                <a:lnTo>
                  <a:pt x="20751" y="5080"/>
                </a:lnTo>
                <a:lnTo>
                  <a:pt x="21234" y="5080"/>
                </a:lnTo>
                <a:lnTo>
                  <a:pt x="21170" y="4572"/>
                </a:lnTo>
                <a:close/>
              </a:path>
              <a:path w="32384" h="17779">
                <a:moveTo>
                  <a:pt x="21551" y="4572"/>
                </a:moveTo>
                <a:lnTo>
                  <a:pt x="21234" y="5080"/>
                </a:lnTo>
                <a:lnTo>
                  <a:pt x="22707" y="5080"/>
                </a:lnTo>
                <a:lnTo>
                  <a:pt x="22580" y="4953"/>
                </a:lnTo>
                <a:lnTo>
                  <a:pt x="21894" y="4953"/>
                </a:lnTo>
                <a:lnTo>
                  <a:pt x="21590" y="4826"/>
                </a:lnTo>
                <a:lnTo>
                  <a:pt x="21551" y="4572"/>
                </a:lnTo>
                <a:close/>
              </a:path>
              <a:path w="32384" h="17779">
                <a:moveTo>
                  <a:pt x="18774" y="4191"/>
                </a:moveTo>
                <a:lnTo>
                  <a:pt x="18161" y="4191"/>
                </a:lnTo>
                <a:lnTo>
                  <a:pt x="18418" y="4998"/>
                </a:lnTo>
                <a:lnTo>
                  <a:pt x="18478" y="4699"/>
                </a:lnTo>
                <a:lnTo>
                  <a:pt x="18774" y="4191"/>
                </a:lnTo>
                <a:close/>
              </a:path>
              <a:path w="32384" h="17779">
                <a:moveTo>
                  <a:pt x="17272" y="4818"/>
                </a:moveTo>
                <a:lnTo>
                  <a:pt x="17149" y="4953"/>
                </a:lnTo>
                <a:lnTo>
                  <a:pt x="17399" y="4953"/>
                </a:lnTo>
                <a:lnTo>
                  <a:pt x="17272" y="4818"/>
                </a:lnTo>
                <a:close/>
              </a:path>
              <a:path w="32384" h="17779">
                <a:moveTo>
                  <a:pt x="23088" y="4826"/>
                </a:moveTo>
                <a:lnTo>
                  <a:pt x="22974" y="4953"/>
                </a:lnTo>
                <a:lnTo>
                  <a:pt x="23088" y="4826"/>
                </a:lnTo>
                <a:close/>
              </a:path>
              <a:path w="32384" h="17779">
                <a:moveTo>
                  <a:pt x="19977" y="4191"/>
                </a:moveTo>
                <a:lnTo>
                  <a:pt x="19075" y="4826"/>
                </a:lnTo>
                <a:lnTo>
                  <a:pt x="20269" y="4826"/>
                </a:lnTo>
                <a:lnTo>
                  <a:pt x="19977" y="4191"/>
                </a:lnTo>
                <a:close/>
              </a:path>
              <a:path w="32384" h="17779">
                <a:moveTo>
                  <a:pt x="22631" y="4445"/>
                </a:moveTo>
                <a:lnTo>
                  <a:pt x="21996" y="4826"/>
                </a:lnTo>
                <a:lnTo>
                  <a:pt x="22993" y="4826"/>
                </a:lnTo>
                <a:lnTo>
                  <a:pt x="23012" y="4699"/>
                </a:lnTo>
                <a:lnTo>
                  <a:pt x="22593" y="4699"/>
                </a:lnTo>
                <a:lnTo>
                  <a:pt x="22631" y="4445"/>
                </a:lnTo>
                <a:close/>
              </a:path>
              <a:path w="32384" h="17779">
                <a:moveTo>
                  <a:pt x="16776" y="3937"/>
                </a:moveTo>
                <a:lnTo>
                  <a:pt x="16680" y="4191"/>
                </a:lnTo>
                <a:lnTo>
                  <a:pt x="17272" y="4818"/>
                </a:lnTo>
                <a:lnTo>
                  <a:pt x="17308" y="4445"/>
                </a:lnTo>
                <a:lnTo>
                  <a:pt x="17195" y="4318"/>
                </a:lnTo>
                <a:lnTo>
                  <a:pt x="17530" y="4318"/>
                </a:lnTo>
                <a:lnTo>
                  <a:pt x="17360" y="4064"/>
                </a:lnTo>
                <a:lnTo>
                  <a:pt x="16776" y="3937"/>
                </a:lnTo>
                <a:close/>
              </a:path>
              <a:path w="32384" h="17779">
                <a:moveTo>
                  <a:pt x="18576" y="4699"/>
                </a:moveTo>
                <a:close/>
              </a:path>
              <a:path w="32384" h="17779">
                <a:moveTo>
                  <a:pt x="12700" y="4318"/>
                </a:moveTo>
                <a:lnTo>
                  <a:pt x="12357" y="4699"/>
                </a:lnTo>
                <a:lnTo>
                  <a:pt x="12700" y="4318"/>
                </a:lnTo>
                <a:close/>
              </a:path>
              <a:path w="32384" h="17779">
                <a:moveTo>
                  <a:pt x="16599" y="4164"/>
                </a:moveTo>
                <a:lnTo>
                  <a:pt x="16281" y="4572"/>
                </a:lnTo>
                <a:lnTo>
                  <a:pt x="16802" y="4699"/>
                </a:lnTo>
                <a:lnTo>
                  <a:pt x="16599" y="4164"/>
                </a:lnTo>
                <a:close/>
              </a:path>
              <a:path w="32384" h="17779">
                <a:moveTo>
                  <a:pt x="17530" y="4318"/>
                </a:moveTo>
                <a:lnTo>
                  <a:pt x="17195" y="4318"/>
                </a:lnTo>
                <a:lnTo>
                  <a:pt x="17458" y="4615"/>
                </a:lnTo>
                <a:lnTo>
                  <a:pt x="17530" y="4318"/>
                </a:lnTo>
                <a:close/>
              </a:path>
              <a:path w="32384" h="17779">
                <a:moveTo>
                  <a:pt x="17589" y="3937"/>
                </a:moveTo>
                <a:lnTo>
                  <a:pt x="17678" y="4318"/>
                </a:lnTo>
                <a:lnTo>
                  <a:pt x="17929" y="4265"/>
                </a:lnTo>
                <a:lnTo>
                  <a:pt x="17589" y="3937"/>
                </a:lnTo>
                <a:close/>
              </a:path>
              <a:path w="32384" h="17779">
                <a:moveTo>
                  <a:pt x="24904" y="2667"/>
                </a:moveTo>
                <a:lnTo>
                  <a:pt x="24633" y="2875"/>
                </a:lnTo>
                <a:lnTo>
                  <a:pt x="24028" y="3683"/>
                </a:lnTo>
                <a:lnTo>
                  <a:pt x="25374" y="3937"/>
                </a:lnTo>
                <a:lnTo>
                  <a:pt x="24104" y="4191"/>
                </a:lnTo>
                <a:lnTo>
                  <a:pt x="24104" y="4318"/>
                </a:lnTo>
                <a:lnTo>
                  <a:pt x="29260" y="4318"/>
                </a:lnTo>
                <a:lnTo>
                  <a:pt x="29744" y="3995"/>
                </a:lnTo>
                <a:lnTo>
                  <a:pt x="29108" y="3810"/>
                </a:lnTo>
                <a:lnTo>
                  <a:pt x="30304" y="3810"/>
                </a:lnTo>
                <a:lnTo>
                  <a:pt x="30229" y="3556"/>
                </a:lnTo>
                <a:lnTo>
                  <a:pt x="25323" y="3556"/>
                </a:lnTo>
                <a:lnTo>
                  <a:pt x="24904" y="2667"/>
                </a:lnTo>
                <a:close/>
              </a:path>
              <a:path w="32384" h="17779">
                <a:moveTo>
                  <a:pt x="18923" y="3810"/>
                </a:moveTo>
                <a:lnTo>
                  <a:pt x="17970" y="4064"/>
                </a:lnTo>
                <a:lnTo>
                  <a:pt x="17979" y="4249"/>
                </a:lnTo>
                <a:lnTo>
                  <a:pt x="18161" y="4191"/>
                </a:lnTo>
                <a:lnTo>
                  <a:pt x="18774" y="4191"/>
                </a:lnTo>
                <a:lnTo>
                  <a:pt x="18923" y="3810"/>
                </a:lnTo>
                <a:close/>
              </a:path>
              <a:path w="32384" h="17779">
                <a:moveTo>
                  <a:pt x="30304" y="3810"/>
                </a:moveTo>
                <a:lnTo>
                  <a:pt x="29108" y="3810"/>
                </a:lnTo>
                <a:lnTo>
                  <a:pt x="29832" y="3937"/>
                </a:lnTo>
                <a:lnTo>
                  <a:pt x="30416" y="4191"/>
                </a:lnTo>
                <a:lnTo>
                  <a:pt x="30304" y="3810"/>
                </a:lnTo>
                <a:close/>
              </a:path>
              <a:path w="32384" h="17779">
                <a:moveTo>
                  <a:pt x="29108" y="3810"/>
                </a:moveTo>
                <a:lnTo>
                  <a:pt x="29744" y="3995"/>
                </a:lnTo>
                <a:lnTo>
                  <a:pt x="29108" y="3810"/>
                </a:lnTo>
                <a:close/>
              </a:path>
              <a:path w="32384" h="17779">
                <a:moveTo>
                  <a:pt x="25590" y="2921"/>
                </a:moveTo>
                <a:lnTo>
                  <a:pt x="25445" y="2989"/>
                </a:lnTo>
                <a:lnTo>
                  <a:pt x="25323" y="3556"/>
                </a:lnTo>
                <a:lnTo>
                  <a:pt x="30229" y="3556"/>
                </a:lnTo>
                <a:lnTo>
                  <a:pt x="30155" y="3302"/>
                </a:lnTo>
                <a:lnTo>
                  <a:pt x="25768" y="3302"/>
                </a:lnTo>
                <a:lnTo>
                  <a:pt x="25933" y="3175"/>
                </a:lnTo>
                <a:lnTo>
                  <a:pt x="25565" y="3175"/>
                </a:lnTo>
                <a:lnTo>
                  <a:pt x="25590" y="2921"/>
                </a:lnTo>
                <a:close/>
              </a:path>
              <a:path w="32384" h="17779">
                <a:moveTo>
                  <a:pt x="26479" y="2667"/>
                </a:moveTo>
                <a:lnTo>
                  <a:pt x="26238" y="2667"/>
                </a:lnTo>
                <a:lnTo>
                  <a:pt x="26136" y="3175"/>
                </a:lnTo>
                <a:lnTo>
                  <a:pt x="25768" y="3302"/>
                </a:lnTo>
                <a:lnTo>
                  <a:pt x="30155" y="3302"/>
                </a:lnTo>
                <a:lnTo>
                  <a:pt x="30043" y="2921"/>
                </a:lnTo>
                <a:lnTo>
                  <a:pt x="26441" y="2921"/>
                </a:lnTo>
                <a:lnTo>
                  <a:pt x="26479" y="2667"/>
                </a:lnTo>
                <a:close/>
              </a:path>
              <a:path w="32384" h="17779">
                <a:moveTo>
                  <a:pt x="25704" y="3048"/>
                </a:moveTo>
                <a:lnTo>
                  <a:pt x="25565" y="3175"/>
                </a:lnTo>
                <a:lnTo>
                  <a:pt x="25742" y="3175"/>
                </a:lnTo>
                <a:lnTo>
                  <a:pt x="25704" y="3048"/>
                </a:lnTo>
                <a:close/>
              </a:path>
              <a:path w="32384" h="17779">
                <a:moveTo>
                  <a:pt x="25895" y="3048"/>
                </a:moveTo>
                <a:lnTo>
                  <a:pt x="26073" y="3175"/>
                </a:lnTo>
                <a:lnTo>
                  <a:pt x="25895" y="3048"/>
                </a:lnTo>
                <a:close/>
              </a:path>
              <a:path w="32384" h="17779">
                <a:moveTo>
                  <a:pt x="25958" y="2794"/>
                </a:moveTo>
                <a:lnTo>
                  <a:pt x="25742" y="2794"/>
                </a:lnTo>
                <a:lnTo>
                  <a:pt x="25673" y="3048"/>
                </a:lnTo>
                <a:lnTo>
                  <a:pt x="25958" y="2794"/>
                </a:lnTo>
                <a:close/>
              </a:path>
              <a:path w="32384" h="17779">
                <a:moveTo>
                  <a:pt x="25425" y="2794"/>
                </a:moveTo>
                <a:lnTo>
                  <a:pt x="25399" y="2989"/>
                </a:lnTo>
                <a:lnTo>
                  <a:pt x="25425" y="2794"/>
                </a:lnTo>
                <a:close/>
              </a:path>
              <a:path w="32384" h="17779">
                <a:moveTo>
                  <a:pt x="26593" y="2667"/>
                </a:moveTo>
                <a:lnTo>
                  <a:pt x="26441" y="2921"/>
                </a:lnTo>
                <a:lnTo>
                  <a:pt x="26682" y="2921"/>
                </a:lnTo>
                <a:lnTo>
                  <a:pt x="26593" y="2667"/>
                </a:lnTo>
                <a:close/>
              </a:path>
              <a:path w="32384" h="17779">
                <a:moveTo>
                  <a:pt x="27349" y="695"/>
                </a:moveTo>
                <a:lnTo>
                  <a:pt x="27508" y="2286"/>
                </a:lnTo>
                <a:lnTo>
                  <a:pt x="26797" y="2286"/>
                </a:lnTo>
                <a:lnTo>
                  <a:pt x="26777" y="2794"/>
                </a:lnTo>
                <a:lnTo>
                  <a:pt x="26682" y="2921"/>
                </a:lnTo>
                <a:lnTo>
                  <a:pt x="30043" y="2921"/>
                </a:lnTo>
                <a:lnTo>
                  <a:pt x="29819" y="2159"/>
                </a:lnTo>
                <a:lnTo>
                  <a:pt x="30454" y="1651"/>
                </a:lnTo>
                <a:lnTo>
                  <a:pt x="30587" y="1651"/>
                </a:lnTo>
                <a:lnTo>
                  <a:pt x="30949" y="1270"/>
                </a:lnTo>
                <a:lnTo>
                  <a:pt x="30403" y="1270"/>
                </a:lnTo>
                <a:lnTo>
                  <a:pt x="29756" y="889"/>
                </a:lnTo>
                <a:lnTo>
                  <a:pt x="28206" y="889"/>
                </a:lnTo>
                <a:lnTo>
                  <a:pt x="27349" y="695"/>
                </a:lnTo>
                <a:close/>
              </a:path>
              <a:path w="32384" h="17779">
                <a:moveTo>
                  <a:pt x="25679" y="2667"/>
                </a:moveTo>
                <a:lnTo>
                  <a:pt x="25527" y="2667"/>
                </a:lnTo>
                <a:lnTo>
                  <a:pt x="25588" y="2844"/>
                </a:lnTo>
                <a:lnTo>
                  <a:pt x="25679" y="2667"/>
                </a:lnTo>
                <a:close/>
              </a:path>
              <a:path w="32384" h="17779">
                <a:moveTo>
                  <a:pt x="26486" y="2619"/>
                </a:moveTo>
                <a:close/>
              </a:path>
              <a:path w="32384" h="17779">
                <a:moveTo>
                  <a:pt x="26568" y="2286"/>
                </a:moveTo>
                <a:lnTo>
                  <a:pt x="26327" y="2540"/>
                </a:lnTo>
                <a:lnTo>
                  <a:pt x="26486" y="2619"/>
                </a:lnTo>
                <a:lnTo>
                  <a:pt x="26568" y="2286"/>
                </a:lnTo>
                <a:close/>
              </a:path>
              <a:path w="32384" h="17779">
                <a:moveTo>
                  <a:pt x="30587" y="1651"/>
                </a:moveTo>
                <a:lnTo>
                  <a:pt x="30454" y="1651"/>
                </a:lnTo>
                <a:lnTo>
                  <a:pt x="30467" y="1778"/>
                </a:lnTo>
                <a:lnTo>
                  <a:pt x="30587" y="1651"/>
                </a:lnTo>
                <a:close/>
              </a:path>
              <a:path w="32384" h="17779">
                <a:moveTo>
                  <a:pt x="31889" y="381"/>
                </a:moveTo>
                <a:lnTo>
                  <a:pt x="31103" y="836"/>
                </a:lnTo>
                <a:lnTo>
                  <a:pt x="31305" y="889"/>
                </a:lnTo>
                <a:lnTo>
                  <a:pt x="30403" y="1270"/>
                </a:lnTo>
                <a:lnTo>
                  <a:pt x="30949" y="1270"/>
                </a:lnTo>
                <a:lnTo>
                  <a:pt x="31343" y="1397"/>
                </a:lnTo>
                <a:lnTo>
                  <a:pt x="31610" y="635"/>
                </a:lnTo>
                <a:lnTo>
                  <a:pt x="31889" y="381"/>
                </a:lnTo>
                <a:close/>
              </a:path>
              <a:path w="32384" h="17779">
                <a:moveTo>
                  <a:pt x="30790" y="755"/>
                </a:moveTo>
                <a:lnTo>
                  <a:pt x="30695" y="1143"/>
                </a:lnTo>
                <a:lnTo>
                  <a:pt x="31103" y="836"/>
                </a:lnTo>
                <a:lnTo>
                  <a:pt x="30790" y="755"/>
                </a:lnTo>
                <a:close/>
              </a:path>
              <a:path w="32384" h="17779">
                <a:moveTo>
                  <a:pt x="29705" y="254"/>
                </a:moveTo>
                <a:lnTo>
                  <a:pt x="29197" y="254"/>
                </a:lnTo>
                <a:lnTo>
                  <a:pt x="29159" y="508"/>
                </a:lnTo>
                <a:lnTo>
                  <a:pt x="28587" y="762"/>
                </a:lnTo>
                <a:lnTo>
                  <a:pt x="27940" y="762"/>
                </a:lnTo>
                <a:lnTo>
                  <a:pt x="28206" y="889"/>
                </a:lnTo>
                <a:lnTo>
                  <a:pt x="29756" y="889"/>
                </a:lnTo>
                <a:lnTo>
                  <a:pt x="29806" y="635"/>
                </a:lnTo>
                <a:lnTo>
                  <a:pt x="30048" y="508"/>
                </a:lnTo>
                <a:lnTo>
                  <a:pt x="29705" y="254"/>
                </a:lnTo>
                <a:close/>
              </a:path>
              <a:path w="32384" h="17779">
                <a:moveTo>
                  <a:pt x="30975" y="0"/>
                </a:moveTo>
                <a:lnTo>
                  <a:pt x="30327" y="635"/>
                </a:lnTo>
                <a:lnTo>
                  <a:pt x="30790" y="755"/>
                </a:lnTo>
                <a:lnTo>
                  <a:pt x="30975" y="0"/>
                </a:lnTo>
                <a:close/>
              </a:path>
              <a:path w="32384" h="17779">
                <a:moveTo>
                  <a:pt x="27330" y="508"/>
                </a:moveTo>
                <a:lnTo>
                  <a:pt x="26517" y="508"/>
                </a:lnTo>
                <a:lnTo>
                  <a:pt x="27349" y="695"/>
                </a:lnTo>
                <a:lnTo>
                  <a:pt x="27330" y="50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4" name="object 2194"/>
          <p:cNvSpPr/>
          <p:nvPr/>
        </p:nvSpPr>
        <p:spPr>
          <a:xfrm>
            <a:off x="7673337" y="320954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5" y="0"/>
                </a:moveTo>
                <a:lnTo>
                  <a:pt x="0" y="406"/>
                </a:lnTo>
                <a:lnTo>
                  <a:pt x="165" y="342"/>
                </a:lnTo>
                <a:lnTo>
                  <a:pt x="177" y="152"/>
                </a:lnTo>
                <a:lnTo>
                  <a:pt x="2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5" name="object 2195"/>
          <p:cNvSpPr/>
          <p:nvPr/>
        </p:nvSpPr>
        <p:spPr>
          <a:xfrm>
            <a:off x="7036940" y="3324369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1275" y="648"/>
                </a:moveTo>
                <a:lnTo>
                  <a:pt x="1054" y="927"/>
                </a:lnTo>
                <a:lnTo>
                  <a:pt x="0" y="1651"/>
                </a:lnTo>
                <a:lnTo>
                  <a:pt x="1993" y="1397"/>
                </a:lnTo>
                <a:lnTo>
                  <a:pt x="2133" y="1295"/>
                </a:lnTo>
                <a:lnTo>
                  <a:pt x="2394" y="927"/>
                </a:lnTo>
                <a:lnTo>
                  <a:pt x="2057" y="927"/>
                </a:lnTo>
                <a:lnTo>
                  <a:pt x="1587" y="889"/>
                </a:lnTo>
                <a:lnTo>
                  <a:pt x="1275" y="648"/>
                </a:lnTo>
                <a:close/>
              </a:path>
              <a:path w="3175" h="1904">
                <a:moveTo>
                  <a:pt x="2082" y="1397"/>
                </a:moveTo>
                <a:lnTo>
                  <a:pt x="1803" y="1498"/>
                </a:lnTo>
                <a:lnTo>
                  <a:pt x="2006" y="1549"/>
                </a:lnTo>
                <a:lnTo>
                  <a:pt x="2082" y="1397"/>
                </a:lnTo>
                <a:close/>
              </a:path>
              <a:path w="3175" h="1904">
                <a:moveTo>
                  <a:pt x="2095" y="622"/>
                </a:moveTo>
                <a:lnTo>
                  <a:pt x="2057" y="927"/>
                </a:lnTo>
                <a:lnTo>
                  <a:pt x="2394" y="927"/>
                </a:lnTo>
                <a:lnTo>
                  <a:pt x="2492" y="787"/>
                </a:lnTo>
                <a:lnTo>
                  <a:pt x="2095" y="622"/>
                </a:lnTo>
                <a:close/>
              </a:path>
              <a:path w="3175" h="1904">
                <a:moveTo>
                  <a:pt x="1549" y="533"/>
                </a:moveTo>
                <a:lnTo>
                  <a:pt x="1587" y="889"/>
                </a:lnTo>
                <a:lnTo>
                  <a:pt x="2008" y="889"/>
                </a:lnTo>
                <a:lnTo>
                  <a:pt x="1549" y="533"/>
                </a:lnTo>
                <a:close/>
              </a:path>
              <a:path w="3175" h="1904">
                <a:moveTo>
                  <a:pt x="1778" y="304"/>
                </a:moveTo>
                <a:lnTo>
                  <a:pt x="1801" y="616"/>
                </a:lnTo>
                <a:lnTo>
                  <a:pt x="1973" y="825"/>
                </a:lnTo>
                <a:lnTo>
                  <a:pt x="1955" y="381"/>
                </a:lnTo>
                <a:lnTo>
                  <a:pt x="1778" y="304"/>
                </a:lnTo>
                <a:close/>
              </a:path>
              <a:path w="3175" h="1904">
                <a:moveTo>
                  <a:pt x="2870" y="254"/>
                </a:moveTo>
                <a:lnTo>
                  <a:pt x="2314" y="342"/>
                </a:lnTo>
                <a:lnTo>
                  <a:pt x="2347" y="533"/>
                </a:lnTo>
                <a:lnTo>
                  <a:pt x="2451" y="698"/>
                </a:lnTo>
                <a:lnTo>
                  <a:pt x="2870" y="254"/>
                </a:lnTo>
                <a:close/>
              </a:path>
              <a:path w="3175" h="1904">
                <a:moveTo>
                  <a:pt x="1465" y="409"/>
                </a:moveTo>
                <a:lnTo>
                  <a:pt x="1300" y="616"/>
                </a:lnTo>
                <a:lnTo>
                  <a:pt x="1498" y="533"/>
                </a:lnTo>
                <a:close/>
              </a:path>
              <a:path w="3175" h="1904">
                <a:moveTo>
                  <a:pt x="1790" y="0"/>
                </a:moveTo>
                <a:lnTo>
                  <a:pt x="1557" y="293"/>
                </a:lnTo>
                <a:lnTo>
                  <a:pt x="1955" y="114"/>
                </a:lnTo>
                <a:lnTo>
                  <a:pt x="179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6" name="object 2196"/>
          <p:cNvSpPr/>
          <p:nvPr/>
        </p:nvSpPr>
        <p:spPr>
          <a:xfrm>
            <a:off x="7294480" y="319149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66" y="0"/>
                </a:moveTo>
                <a:lnTo>
                  <a:pt x="0" y="215"/>
                </a:lnTo>
                <a:lnTo>
                  <a:pt x="165" y="215"/>
                </a:lnTo>
                <a:lnTo>
                  <a:pt x="26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7" name="object 2197"/>
          <p:cNvSpPr/>
          <p:nvPr/>
        </p:nvSpPr>
        <p:spPr>
          <a:xfrm>
            <a:off x="7667600" y="3214547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4">
                <a:moveTo>
                  <a:pt x="3238" y="266"/>
                </a:moveTo>
                <a:lnTo>
                  <a:pt x="3060" y="0"/>
                </a:lnTo>
                <a:lnTo>
                  <a:pt x="2959" y="381"/>
                </a:lnTo>
                <a:lnTo>
                  <a:pt x="3111" y="342"/>
                </a:lnTo>
                <a:lnTo>
                  <a:pt x="3136" y="152"/>
                </a:lnTo>
                <a:close/>
              </a:path>
              <a:path w="3809" h="4444">
                <a:moveTo>
                  <a:pt x="3327" y="876"/>
                </a:moveTo>
                <a:lnTo>
                  <a:pt x="2768" y="279"/>
                </a:lnTo>
                <a:lnTo>
                  <a:pt x="1765" y="1295"/>
                </a:lnTo>
                <a:lnTo>
                  <a:pt x="304" y="2882"/>
                </a:lnTo>
                <a:lnTo>
                  <a:pt x="0" y="3949"/>
                </a:lnTo>
                <a:lnTo>
                  <a:pt x="723" y="3200"/>
                </a:lnTo>
                <a:lnTo>
                  <a:pt x="3327" y="87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8" name="object 2198"/>
          <p:cNvSpPr/>
          <p:nvPr/>
        </p:nvSpPr>
        <p:spPr>
          <a:xfrm>
            <a:off x="7265669" y="320574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14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9" name="object 2199"/>
          <p:cNvSpPr/>
          <p:nvPr/>
        </p:nvSpPr>
        <p:spPr>
          <a:xfrm>
            <a:off x="7654569" y="3209378"/>
            <a:ext cx="19050" cy="34290"/>
          </a:xfrm>
          <a:custGeom>
            <a:avLst/>
            <a:gdLst/>
            <a:ahLst/>
            <a:cxnLst/>
            <a:rect l="l" t="t" r="r" b="b"/>
            <a:pathLst>
              <a:path w="19050" h="34289">
                <a:moveTo>
                  <a:pt x="1790" y="33058"/>
                </a:moveTo>
                <a:lnTo>
                  <a:pt x="1651" y="32156"/>
                </a:lnTo>
                <a:lnTo>
                  <a:pt x="863" y="32512"/>
                </a:lnTo>
                <a:lnTo>
                  <a:pt x="381" y="33223"/>
                </a:lnTo>
                <a:lnTo>
                  <a:pt x="0" y="33959"/>
                </a:lnTo>
                <a:lnTo>
                  <a:pt x="850" y="33743"/>
                </a:lnTo>
                <a:lnTo>
                  <a:pt x="1790" y="33058"/>
                </a:lnTo>
                <a:close/>
              </a:path>
              <a:path w="19050" h="34289">
                <a:moveTo>
                  <a:pt x="9804" y="13411"/>
                </a:moveTo>
                <a:lnTo>
                  <a:pt x="9753" y="13195"/>
                </a:lnTo>
                <a:lnTo>
                  <a:pt x="9715" y="13385"/>
                </a:lnTo>
                <a:lnTo>
                  <a:pt x="9283" y="13779"/>
                </a:lnTo>
                <a:lnTo>
                  <a:pt x="9613" y="13779"/>
                </a:lnTo>
                <a:lnTo>
                  <a:pt x="9804" y="13411"/>
                </a:lnTo>
                <a:close/>
              </a:path>
              <a:path w="19050" h="34289">
                <a:moveTo>
                  <a:pt x="18669" y="1168"/>
                </a:moveTo>
                <a:lnTo>
                  <a:pt x="18491" y="1219"/>
                </a:lnTo>
                <a:lnTo>
                  <a:pt x="18249" y="1460"/>
                </a:lnTo>
                <a:lnTo>
                  <a:pt x="18427" y="1625"/>
                </a:lnTo>
                <a:lnTo>
                  <a:pt x="18453" y="1460"/>
                </a:lnTo>
                <a:lnTo>
                  <a:pt x="18618" y="1231"/>
                </a:lnTo>
                <a:close/>
              </a:path>
              <a:path w="19050" h="34289">
                <a:moveTo>
                  <a:pt x="18948" y="203"/>
                </a:moveTo>
                <a:lnTo>
                  <a:pt x="18923" y="0"/>
                </a:lnTo>
                <a:lnTo>
                  <a:pt x="18846" y="127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0" name="object 2200"/>
          <p:cNvSpPr/>
          <p:nvPr/>
        </p:nvSpPr>
        <p:spPr>
          <a:xfrm>
            <a:off x="7266229" y="3191687"/>
            <a:ext cx="27940" cy="15875"/>
          </a:xfrm>
          <a:custGeom>
            <a:avLst/>
            <a:gdLst/>
            <a:ahLst/>
            <a:cxnLst/>
            <a:rect l="l" t="t" r="r" b="b"/>
            <a:pathLst>
              <a:path w="27940" h="15875">
                <a:moveTo>
                  <a:pt x="2400" y="14986"/>
                </a:moveTo>
                <a:lnTo>
                  <a:pt x="2171" y="14871"/>
                </a:lnTo>
                <a:lnTo>
                  <a:pt x="1117" y="14325"/>
                </a:lnTo>
                <a:lnTo>
                  <a:pt x="520" y="14020"/>
                </a:lnTo>
                <a:lnTo>
                  <a:pt x="0" y="14338"/>
                </a:lnTo>
                <a:lnTo>
                  <a:pt x="838" y="14325"/>
                </a:lnTo>
                <a:lnTo>
                  <a:pt x="1295" y="14986"/>
                </a:lnTo>
                <a:lnTo>
                  <a:pt x="2374" y="15125"/>
                </a:lnTo>
                <a:lnTo>
                  <a:pt x="2400" y="14986"/>
                </a:lnTo>
                <a:close/>
              </a:path>
              <a:path w="27940" h="15875">
                <a:moveTo>
                  <a:pt x="2438" y="15227"/>
                </a:moveTo>
                <a:lnTo>
                  <a:pt x="1371" y="15062"/>
                </a:lnTo>
                <a:lnTo>
                  <a:pt x="1714" y="15405"/>
                </a:lnTo>
                <a:lnTo>
                  <a:pt x="2438" y="15227"/>
                </a:lnTo>
                <a:close/>
              </a:path>
              <a:path w="27940" h="15875">
                <a:moveTo>
                  <a:pt x="3060" y="13995"/>
                </a:moveTo>
                <a:lnTo>
                  <a:pt x="2489" y="14566"/>
                </a:lnTo>
                <a:lnTo>
                  <a:pt x="2463" y="15024"/>
                </a:lnTo>
                <a:lnTo>
                  <a:pt x="3060" y="13995"/>
                </a:lnTo>
                <a:close/>
              </a:path>
              <a:path w="27940" h="15875">
                <a:moveTo>
                  <a:pt x="27647" y="0"/>
                </a:moveTo>
                <a:lnTo>
                  <a:pt x="27279" y="177"/>
                </a:lnTo>
                <a:lnTo>
                  <a:pt x="27482" y="228"/>
                </a:lnTo>
                <a:lnTo>
                  <a:pt x="2764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1" name="object 2201"/>
          <p:cNvSpPr/>
          <p:nvPr/>
        </p:nvSpPr>
        <p:spPr>
          <a:xfrm>
            <a:off x="7577342" y="3286409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851" y="0"/>
                </a:moveTo>
                <a:lnTo>
                  <a:pt x="0" y="3975"/>
                </a:lnTo>
                <a:lnTo>
                  <a:pt x="1739" y="3987"/>
                </a:lnTo>
                <a:lnTo>
                  <a:pt x="2362" y="2984"/>
                </a:lnTo>
                <a:lnTo>
                  <a:pt x="4089" y="2578"/>
                </a:lnTo>
                <a:lnTo>
                  <a:pt x="4381" y="1524"/>
                </a:lnTo>
                <a:lnTo>
                  <a:pt x="485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2" name="object 2202"/>
          <p:cNvSpPr/>
          <p:nvPr/>
        </p:nvSpPr>
        <p:spPr>
          <a:xfrm>
            <a:off x="7267567" y="32078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03" y="0"/>
                </a:moveTo>
                <a:lnTo>
                  <a:pt x="0" y="25"/>
                </a:lnTo>
                <a:lnTo>
                  <a:pt x="12" y="190"/>
                </a:lnTo>
                <a:lnTo>
                  <a:pt x="215" y="203"/>
                </a:lnTo>
                <a:lnTo>
                  <a:pt x="20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3" name="object 2203"/>
          <p:cNvSpPr/>
          <p:nvPr/>
        </p:nvSpPr>
        <p:spPr>
          <a:xfrm>
            <a:off x="7640380" y="321087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2" y="0"/>
                </a:moveTo>
                <a:lnTo>
                  <a:pt x="0" y="165"/>
                </a:lnTo>
                <a:lnTo>
                  <a:pt x="1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4" name="object 2204"/>
          <p:cNvSpPr/>
          <p:nvPr/>
        </p:nvSpPr>
        <p:spPr>
          <a:xfrm>
            <a:off x="7292010" y="319116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469" y="0"/>
                </a:moveTo>
                <a:lnTo>
                  <a:pt x="292" y="38"/>
                </a:lnTo>
                <a:lnTo>
                  <a:pt x="0" y="482"/>
                </a:lnTo>
                <a:lnTo>
                  <a:pt x="228" y="558"/>
                </a:lnTo>
                <a:lnTo>
                  <a:pt x="685" y="508"/>
                </a:lnTo>
                <a:lnTo>
                  <a:pt x="762" y="355"/>
                </a:lnTo>
                <a:lnTo>
                  <a:pt x="46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5" name="object 2205"/>
          <p:cNvSpPr/>
          <p:nvPr/>
        </p:nvSpPr>
        <p:spPr>
          <a:xfrm>
            <a:off x="7640031" y="3209463"/>
            <a:ext cx="5715" cy="3175"/>
          </a:xfrm>
          <a:custGeom>
            <a:avLst/>
            <a:gdLst/>
            <a:ahLst/>
            <a:cxnLst/>
            <a:rect l="l" t="t" r="r" b="b"/>
            <a:pathLst>
              <a:path w="5715" h="3175">
                <a:moveTo>
                  <a:pt x="3924" y="0"/>
                </a:moveTo>
                <a:lnTo>
                  <a:pt x="3695" y="12"/>
                </a:lnTo>
                <a:lnTo>
                  <a:pt x="3555" y="482"/>
                </a:lnTo>
                <a:lnTo>
                  <a:pt x="2768" y="660"/>
                </a:lnTo>
                <a:lnTo>
                  <a:pt x="1917" y="825"/>
                </a:lnTo>
                <a:lnTo>
                  <a:pt x="1346" y="952"/>
                </a:lnTo>
                <a:lnTo>
                  <a:pt x="0" y="812"/>
                </a:lnTo>
                <a:lnTo>
                  <a:pt x="342" y="3086"/>
                </a:lnTo>
                <a:lnTo>
                  <a:pt x="1866" y="2794"/>
                </a:lnTo>
                <a:lnTo>
                  <a:pt x="2628" y="2324"/>
                </a:lnTo>
                <a:lnTo>
                  <a:pt x="3619" y="3136"/>
                </a:lnTo>
                <a:lnTo>
                  <a:pt x="3911" y="2374"/>
                </a:lnTo>
                <a:lnTo>
                  <a:pt x="4508" y="2209"/>
                </a:lnTo>
                <a:lnTo>
                  <a:pt x="5359" y="279"/>
                </a:lnTo>
                <a:lnTo>
                  <a:pt x="4508" y="228"/>
                </a:lnTo>
                <a:lnTo>
                  <a:pt x="392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6" name="object 2206"/>
          <p:cNvSpPr/>
          <p:nvPr/>
        </p:nvSpPr>
        <p:spPr>
          <a:xfrm>
            <a:off x="7819748" y="3286683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609" y="0"/>
                </a:moveTo>
                <a:lnTo>
                  <a:pt x="0" y="1168"/>
                </a:lnTo>
                <a:lnTo>
                  <a:pt x="126" y="1346"/>
                </a:lnTo>
                <a:lnTo>
                  <a:pt x="419" y="1371"/>
                </a:lnTo>
                <a:lnTo>
                  <a:pt x="482" y="863"/>
                </a:lnTo>
                <a:lnTo>
                  <a:pt x="736" y="850"/>
                </a:lnTo>
                <a:lnTo>
                  <a:pt x="60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7" name="object 2207"/>
          <p:cNvSpPr/>
          <p:nvPr/>
        </p:nvSpPr>
        <p:spPr>
          <a:xfrm>
            <a:off x="7080508" y="3339962"/>
            <a:ext cx="10795" cy="7620"/>
          </a:xfrm>
          <a:custGeom>
            <a:avLst/>
            <a:gdLst/>
            <a:ahLst/>
            <a:cxnLst/>
            <a:rect l="l" t="t" r="r" b="b"/>
            <a:pathLst>
              <a:path w="10795" h="7620">
                <a:moveTo>
                  <a:pt x="6591" y="0"/>
                </a:moveTo>
                <a:lnTo>
                  <a:pt x="6070" y="228"/>
                </a:lnTo>
                <a:lnTo>
                  <a:pt x="5702" y="1231"/>
                </a:lnTo>
                <a:lnTo>
                  <a:pt x="4724" y="1676"/>
                </a:lnTo>
                <a:lnTo>
                  <a:pt x="3695" y="1485"/>
                </a:lnTo>
                <a:lnTo>
                  <a:pt x="3467" y="1676"/>
                </a:lnTo>
                <a:lnTo>
                  <a:pt x="2933" y="2222"/>
                </a:lnTo>
                <a:lnTo>
                  <a:pt x="2590" y="2006"/>
                </a:lnTo>
                <a:lnTo>
                  <a:pt x="0" y="1384"/>
                </a:lnTo>
                <a:lnTo>
                  <a:pt x="711" y="2120"/>
                </a:lnTo>
                <a:lnTo>
                  <a:pt x="1092" y="4381"/>
                </a:lnTo>
                <a:lnTo>
                  <a:pt x="1663" y="5194"/>
                </a:lnTo>
                <a:lnTo>
                  <a:pt x="2806" y="6146"/>
                </a:lnTo>
                <a:lnTo>
                  <a:pt x="3708" y="6273"/>
                </a:lnTo>
                <a:lnTo>
                  <a:pt x="4241" y="5892"/>
                </a:lnTo>
                <a:lnTo>
                  <a:pt x="4826" y="5422"/>
                </a:lnTo>
                <a:lnTo>
                  <a:pt x="5537" y="5600"/>
                </a:lnTo>
                <a:lnTo>
                  <a:pt x="8394" y="5397"/>
                </a:lnTo>
                <a:lnTo>
                  <a:pt x="10261" y="7594"/>
                </a:lnTo>
                <a:lnTo>
                  <a:pt x="10033" y="3441"/>
                </a:lnTo>
                <a:lnTo>
                  <a:pt x="9042" y="2908"/>
                </a:lnTo>
                <a:lnTo>
                  <a:pt x="8737" y="1689"/>
                </a:lnTo>
                <a:lnTo>
                  <a:pt x="7442" y="2159"/>
                </a:lnTo>
                <a:lnTo>
                  <a:pt x="7239" y="1917"/>
                </a:lnTo>
                <a:lnTo>
                  <a:pt x="659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8" name="object 2208"/>
          <p:cNvSpPr/>
          <p:nvPr/>
        </p:nvSpPr>
        <p:spPr>
          <a:xfrm>
            <a:off x="5593703" y="240136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254" y="0"/>
                </a:moveTo>
                <a:lnTo>
                  <a:pt x="0" y="12"/>
                </a:lnTo>
                <a:lnTo>
                  <a:pt x="177" y="76"/>
                </a:lnTo>
                <a:lnTo>
                  <a:pt x="355" y="355"/>
                </a:lnTo>
                <a:lnTo>
                  <a:pt x="482" y="635"/>
                </a:lnTo>
                <a:lnTo>
                  <a:pt x="901" y="596"/>
                </a:lnTo>
                <a:lnTo>
                  <a:pt x="355" y="139"/>
                </a:lnTo>
                <a:lnTo>
                  <a:pt x="25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9" name="object 2209"/>
          <p:cNvSpPr/>
          <p:nvPr/>
        </p:nvSpPr>
        <p:spPr>
          <a:xfrm>
            <a:off x="5535537" y="2655283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660" y="4051"/>
                </a:moveTo>
                <a:lnTo>
                  <a:pt x="419" y="4216"/>
                </a:lnTo>
                <a:lnTo>
                  <a:pt x="419" y="4470"/>
                </a:lnTo>
                <a:lnTo>
                  <a:pt x="289" y="4546"/>
                </a:lnTo>
                <a:lnTo>
                  <a:pt x="177" y="4876"/>
                </a:lnTo>
                <a:lnTo>
                  <a:pt x="1308" y="4546"/>
                </a:lnTo>
                <a:lnTo>
                  <a:pt x="1392" y="4406"/>
                </a:lnTo>
                <a:lnTo>
                  <a:pt x="965" y="4406"/>
                </a:lnTo>
                <a:lnTo>
                  <a:pt x="660" y="4051"/>
                </a:lnTo>
                <a:close/>
              </a:path>
              <a:path w="3810" h="5080">
                <a:moveTo>
                  <a:pt x="1931" y="3157"/>
                </a:moveTo>
                <a:lnTo>
                  <a:pt x="1511" y="4013"/>
                </a:lnTo>
                <a:lnTo>
                  <a:pt x="1333" y="4076"/>
                </a:lnTo>
                <a:lnTo>
                  <a:pt x="1155" y="4076"/>
                </a:lnTo>
                <a:lnTo>
                  <a:pt x="1109" y="4330"/>
                </a:lnTo>
                <a:lnTo>
                  <a:pt x="965" y="4406"/>
                </a:lnTo>
                <a:lnTo>
                  <a:pt x="1392" y="4406"/>
                </a:lnTo>
                <a:lnTo>
                  <a:pt x="1618" y="4013"/>
                </a:lnTo>
                <a:lnTo>
                  <a:pt x="1931" y="3157"/>
                </a:lnTo>
                <a:close/>
              </a:path>
              <a:path w="3810" h="5080">
                <a:moveTo>
                  <a:pt x="0" y="3606"/>
                </a:moveTo>
                <a:lnTo>
                  <a:pt x="190" y="4330"/>
                </a:lnTo>
                <a:lnTo>
                  <a:pt x="138" y="4013"/>
                </a:lnTo>
                <a:lnTo>
                  <a:pt x="0" y="3606"/>
                </a:lnTo>
                <a:close/>
              </a:path>
              <a:path w="3810" h="5080">
                <a:moveTo>
                  <a:pt x="2425" y="2175"/>
                </a:moveTo>
                <a:lnTo>
                  <a:pt x="2119" y="2641"/>
                </a:lnTo>
                <a:lnTo>
                  <a:pt x="1931" y="3157"/>
                </a:lnTo>
                <a:lnTo>
                  <a:pt x="2425" y="2175"/>
                </a:lnTo>
                <a:close/>
              </a:path>
              <a:path w="3810" h="5080">
                <a:moveTo>
                  <a:pt x="3810" y="0"/>
                </a:moveTo>
                <a:lnTo>
                  <a:pt x="2868" y="1320"/>
                </a:lnTo>
                <a:lnTo>
                  <a:pt x="2425" y="2175"/>
                </a:lnTo>
                <a:lnTo>
                  <a:pt x="3056" y="1244"/>
                </a:lnTo>
                <a:lnTo>
                  <a:pt x="381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0" name="object 2210"/>
          <p:cNvSpPr/>
          <p:nvPr/>
        </p:nvSpPr>
        <p:spPr>
          <a:xfrm>
            <a:off x="5382707" y="281064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77" y="0"/>
                </a:moveTo>
                <a:lnTo>
                  <a:pt x="88" y="241"/>
                </a:lnTo>
                <a:lnTo>
                  <a:pt x="0" y="431"/>
                </a:lnTo>
                <a:lnTo>
                  <a:pt x="127" y="177"/>
                </a:lnTo>
                <a:lnTo>
                  <a:pt x="17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1" name="object 2211"/>
          <p:cNvSpPr/>
          <p:nvPr/>
        </p:nvSpPr>
        <p:spPr>
          <a:xfrm>
            <a:off x="5539343" y="265468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63" y="508"/>
                </a:moveTo>
                <a:lnTo>
                  <a:pt x="292" y="190"/>
                </a:lnTo>
                <a:lnTo>
                  <a:pt x="457" y="0"/>
                </a:lnTo>
                <a:lnTo>
                  <a:pt x="63" y="50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2" name="object 2212"/>
          <p:cNvSpPr/>
          <p:nvPr/>
        </p:nvSpPr>
        <p:spPr>
          <a:xfrm>
            <a:off x="8545404" y="3417529"/>
            <a:ext cx="21590" cy="23495"/>
          </a:xfrm>
          <a:custGeom>
            <a:avLst/>
            <a:gdLst/>
            <a:ahLst/>
            <a:cxnLst/>
            <a:rect l="l" t="t" r="r" b="b"/>
            <a:pathLst>
              <a:path w="21590" h="23495">
                <a:moveTo>
                  <a:pt x="21438" y="20701"/>
                </a:moveTo>
                <a:lnTo>
                  <a:pt x="7420" y="20701"/>
                </a:lnTo>
                <a:lnTo>
                  <a:pt x="8182" y="20942"/>
                </a:lnTo>
                <a:lnTo>
                  <a:pt x="9617" y="21005"/>
                </a:lnTo>
                <a:lnTo>
                  <a:pt x="9300" y="22682"/>
                </a:lnTo>
                <a:lnTo>
                  <a:pt x="10659" y="22733"/>
                </a:lnTo>
                <a:lnTo>
                  <a:pt x="12310" y="22910"/>
                </a:lnTo>
                <a:lnTo>
                  <a:pt x="13465" y="21615"/>
                </a:lnTo>
                <a:lnTo>
                  <a:pt x="14989" y="21336"/>
                </a:lnTo>
                <a:lnTo>
                  <a:pt x="15510" y="21221"/>
                </a:lnTo>
                <a:lnTo>
                  <a:pt x="21189" y="21221"/>
                </a:lnTo>
                <a:lnTo>
                  <a:pt x="21438" y="20701"/>
                </a:lnTo>
                <a:close/>
              </a:path>
              <a:path w="21590" h="23495">
                <a:moveTo>
                  <a:pt x="21189" y="21221"/>
                </a:moveTo>
                <a:lnTo>
                  <a:pt x="17263" y="21221"/>
                </a:lnTo>
                <a:lnTo>
                  <a:pt x="17910" y="21831"/>
                </a:lnTo>
                <a:lnTo>
                  <a:pt x="18571" y="22123"/>
                </a:lnTo>
                <a:lnTo>
                  <a:pt x="20399" y="22872"/>
                </a:lnTo>
                <a:lnTo>
                  <a:pt x="21189" y="21221"/>
                </a:lnTo>
                <a:close/>
              </a:path>
              <a:path w="21590" h="23495">
                <a:moveTo>
                  <a:pt x="17263" y="21221"/>
                </a:moveTo>
                <a:lnTo>
                  <a:pt x="15510" y="21221"/>
                </a:lnTo>
                <a:lnTo>
                  <a:pt x="16018" y="21628"/>
                </a:lnTo>
                <a:lnTo>
                  <a:pt x="16501" y="21564"/>
                </a:lnTo>
                <a:lnTo>
                  <a:pt x="17263" y="21221"/>
                </a:lnTo>
                <a:close/>
              </a:path>
              <a:path w="21590" h="23495">
                <a:moveTo>
                  <a:pt x="19584" y="16535"/>
                </a:moveTo>
                <a:lnTo>
                  <a:pt x="5413" y="16535"/>
                </a:lnTo>
                <a:lnTo>
                  <a:pt x="5680" y="16624"/>
                </a:lnTo>
                <a:lnTo>
                  <a:pt x="5710" y="16776"/>
                </a:lnTo>
                <a:lnTo>
                  <a:pt x="5833" y="18211"/>
                </a:lnTo>
                <a:lnTo>
                  <a:pt x="4639" y="18973"/>
                </a:lnTo>
                <a:lnTo>
                  <a:pt x="4969" y="19837"/>
                </a:lnTo>
                <a:lnTo>
                  <a:pt x="5325" y="20040"/>
                </a:lnTo>
                <a:lnTo>
                  <a:pt x="5236" y="20535"/>
                </a:lnTo>
                <a:lnTo>
                  <a:pt x="5858" y="20739"/>
                </a:lnTo>
                <a:lnTo>
                  <a:pt x="6328" y="21463"/>
                </a:lnTo>
                <a:lnTo>
                  <a:pt x="7420" y="20701"/>
                </a:lnTo>
                <a:lnTo>
                  <a:pt x="21438" y="20701"/>
                </a:lnTo>
                <a:lnTo>
                  <a:pt x="21517" y="20535"/>
                </a:lnTo>
                <a:lnTo>
                  <a:pt x="21482" y="19837"/>
                </a:lnTo>
                <a:lnTo>
                  <a:pt x="21034" y="18796"/>
                </a:lnTo>
                <a:lnTo>
                  <a:pt x="19968" y="16776"/>
                </a:lnTo>
                <a:lnTo>
                  <a:pt x="19584" y="16535"/>
                </a:lnTo>
                <a:close/>
              </a:path>
              <a:path w="21590" h="23495">
                <a:moveTo>
                  <a:pt x="4855" y="14452"/>
                </a:moveTo>
                <a:lnTo>
                  <a:pt x="5020" y="16573"/>
                </a:lnTo>
                <a:lnTo>
                  <a:pt x="5147" y="16586"/>
                </a:lnTo>
                <a:lnTo>
                  <a:pt x="5413" y="16535"/>
                </a:lnTo>
                <a:lnTo>
                  <a:pt x="19584" y="16535"/>
                </a:lnTo>
                <a:lnTo>
                  <a:pt x="18050" y="15570"/>
                </a:lnTo>
                <a:lnTo>
                  <a:pt x="17679" y="15138"/>
                </a:lnTo>
                <a:lnTo>
                  <a:pt x="5820" y="15138"/>
                </a:lnTo>
                <a:lnTo>
                  <a:pt x="4855" y="14452"/>
                </a:lnTo>
                <a:close/>
              </a:path>
              <a:path w="21590" h="23495">
                <a:moveTo>
                  <a:pt x="9634" y="3721"/>
                </a:moveTo>
                <a:lnTo>
                  <a:pt x="4423" y="3721"/>
                </a:lnTo>
                <a:lnTo>
                  <a:pt x="6137" y="4787"/>
                </a:lnTo>
                <a:lnTo>
                  <a:pt x="7227" y="5346"/>
                </a:lnTo>
                <a:lnTo>
                  <a:pt x="8124" y="5740"/>
                </a:lnTo>
                <a:lnTo>
                  <a:pt x="8241" y="6197"/>
                </a:lnTo>
                <a:lnTo>
                  <a:pt x="8360" y="7061"/>
                </a:lnTo>
                <a:lnTo>
                  <a:pt x="9033" y="9626"/>
                </a:lnTo>
                <a:lnTo>
                  <a:pt x="8017" y="12395"/>
                </a:lnTo>
                <a:lnTo>
                  <a:pt x="6785" y="14643"/>
                </a:lnTo>
                <a:lnTo>
                  <a:pt x="5820" y="15138"/>
                </a:lnTo>
                <a:lnTo>
                  <a:pt x="17679" y="15138"/>
                </a:lnTo>
                <a:lnTo>
                  <a:pt x="16577" y="13855"/>
                </a:lnTo>
                <a:lnTo>
                  <a:pt x="15603" y="12763"/>
                </a:lnTo>
                <a:lnTo>
                  <a:pt x="15116" y="12217"/>
                </a:lnTo>
                <a:lnTo>
                  <a:pt x="15708" y="12217"/>
                </a:lnTo>
                <a:lnTo>
                  <a:pt x="16145" y="11150"/>
                </a:lnTo>
                <a:lnTo>
                  <a:pt x="16297" y="9982"/>
                </a:lnTo>
                <a:lnTo>
                  <a:pt x="14405" y="9156"/>
                </a:lnTo>
                <a:lnTo>
                  <a:pt x="14951" y="7950"/>
                </a:lnTo>
                <a:lnTo>
                  <a:pt x="16033" y="7023"/>
                </a:lnTo>
                <a:lnTo>
                  <a:pt x="13529" y="7023"/>
                </a:lnTo>
                <a:lnTo>
                  <a:pt x="12970" y="5715"/>
                </a:lnTo>
                <a:lnTo>
                  <a:pt x="12713" y="4889"/>
                </a:lnTo>
                <a:lnTo>
                  <a:pt x="11306" y="4889"/>
                </a:lnTo>
                <a:lnTo>
                  <a:pt x="9744" y="4038"/>
                </a:lnTo>
                <a:lnTo>
                  <a:pt x="9634" y="3721"/>
                </a:lnTo>
                <a:close/>
              </a:path>
              <a:path w="21590" h="23495">
                <a:moveTo>
                  <a:pt x="15116" y="12217"/>
                </a:moveTo>
                <a:lnTo>
                  <a:pt x="15485" y="12763"/>
                </a:lnTo>
                <a:lnTo>
                  <a:pt x="15116" y="12217"/>
                </a:lnTo>
                <a:close/>
              </a:path>
              <a:path w="21590" h="23495">
                <a:moveTo>
                  <a:pt x="15522" y="12672"/>
                </a:moveTo>
                <a:close/>
              </a:path>
              <a:path w="21590" h="23495">
                <a:moveTo>
                  <a:pt x="15708" y="12217"/>
                </a:moveTo>
                <a:lnTo>
                  <a:pt x="15116" y="12217"/>
                </a:lnTo>
                <a:lnTo>
                  <a:pt x="15522" y="12672"/>
                </a:lnTo>
                <a:lnTo>
                  <a:pt x="15708" y="12217"/>
                </a:lnTo>
                <a:close/>
              </a:path>
              <a:path w="21590" h="23495">
                <a:moveTo>
                  <a:pt x="16996" y="6197"/>
                </a:moveTo>
                <a:lnTo>
                  <a:pt x="13529" y="7023"/>
                </a:lnTo>
                <a:lnTo>
                  <a:pt x="16033" y="7023"/>
                </a:lnTo>
                <a:lnTo>
                  <a:pt x="16996" y="6197"/>
                </a:lnTo>
                <a:close/>
              </a:path>
              <a:path w="21590" h="23495">
                <a:moveTo>
                  <a:pt x="9590" y="3594"/>
                </a:moveTo>
                <a:lnTo>
                  <a:pt x="3369" y="3594"/>
                </a:lnTo>
                <a:lnTo>
                  <a:pt x="3178" y="5346"/>
                </a:lnTo>
                <a:lnTo>
                  <a:pt x="3394" y="5765"/>
                </a:lnTo>
                <a:lnTo>
                  <a:pt x="2594" y="6959"/>
                </a:lnTo>
                <a:lnTo>
                  <a:pt x="3166" y="6959"/>
                </a:lnTo>
                <a:lnTo>
                  <a:pt x="3771" y="5715"/>
                </a:lnTo>
                <a:lnTo>
                  <a:pt x="4423" y="3721"/>
                </a:lnTo>
                <a:lnTo>
                  <a:pt x="9634" y="3721"/>
                </a:lnTo>
                <a:lnTo>
                  <a:pt x="9590" y="3594"/>
                </a:lnTo>
                <a:close/>
              </a:path>
              <a:path w="21590" h="23495">
                <a:moveTo>
                  <a:pt x="12195" y="3225"/>
                </a:moveTo>
                <a:lnTo>
                  <a:pt x="11306" y="4889"/>
                </a:lnTo>
                <a:lnTo>
                  <a:pt x="12713" y="4889"/>
                </a:lnTo>
                <a:lnTo>
                  <a:pt x="12195" y="3225"/>
                </a:lnTo>
                <a:close/>
              </a:path>
              <a:path w="21590" h="23495">
                <a:moveTo>
                  <a:pt x="7694" y="2578"/>
                </a:moveTo>
                <a:lnTo>
                  <a:pt x="1184" y="2578"/>
                </a:lnTo>
                <a:lnTo>
                  <a:pt x="1718" y="3048"/>
                </a:lnTo>
                <a:lnTo>
                  <a:pt x="2454" y="4229"/>
                </a:lnTo>
                <a:lnTo>
                  <a:pt x="3369" y="3594"/>
                </a:lnTo>
                <a:lnTo>
                  <a:pt x="9590" y="3594"/>
                </a:lnTo>
                <a:lnTo>
                  <a:pt x="9276" y="2692"/>
                </a:lnTo>
                <a:lnTo>
                  <a:pt x="7915" y="2692"/>
                </a:lnTo>
                <a:lnTo>
                  <a:pt x="7694" y="2578"/>
                </a:lnTo>
                <a:close/>
              </a:path>
              <a:path w="21590" h="23495">
                <a:moveTo>
                  <a:pt x="1222" y="0"/>
                </a:moveTo>
                <a:lnTo>
                  <a:pt x="350" y="596"/>
                </a:lnTo>
                <a:lnTo>
                  <a:pt x="363" y="838"/>
                </a:lnTo>
                <a:lnTo>
                  <a:pt x="816" y="1600"/>
                </a:lnTo>
                <a:lnTo>
                  <a:pt x="994" y="2120"/>
                </a:lnTo>
                <a:lnTo>
                  <a:pt x="91" y="2578"/>
                </a:lnTo>
                <a:lnTo>
                  <a:pt x="257" y="3073"/>
                </a:lnTo>
                <a:lnTo>
                  <a:pt x="880" y="3530"/>
                </a:lnTo>
                <a:lnTo>
                  <a:pt x="1184" y="2578"/>
                </a:lnTo>
                <a:lnTo>
                  <a:pt x="7694" y="2578"/>
                </a:lnTo>
                <a:lnTo>
                  <a:pt x="6980" y="2209"/>
                </a:lnTo>
                <a:lnTo>
                  <a:pt x="3140" y="2209"/>
                </a:lnTo>
                <a:lnTo>
                  <a:pt x="2137" y="596"/>
                </a:lnTo>
                <a:lnTo>
                  <a:pt x="1222" y="0"/>
                </a:lnTo>
                <a:close/>
              </a:path>
              <a:path w="21590" h="23495">
                <a:moveTo>
                  <a:pt x="9236" y="2578"/>
                </a:moveTo>
                <a:lnTo>
                  <a:pt x="7915" y="2692"/>
                </a:lnTo>
                <a:lnTo>
                  <a:pt x="9276" y="2692"/>
                </a:lnTo>
                <a:close/>
              </a:path>
              <a:path w="21590" h="23495">
                <a:moveTo>
                  <a:pt x="6277" y="749"/>
                </a:moveTo>
                <a:lnTo>
                  <a:pt x="5452" y="838"/>
                </a:lnTo>
                <a:lnTo>
                  <a:pt x="4182" y="1016"/>
                </a:lnTo>
                <a:lnTo>
                  <a:pt x="3140" y="2209"/>
                </a:lnTo>
                <a:lnTo>
                  <a:pt x="6980" y="2209"/>
                </a:lnTo>
                <a:lnTo>
                  <a:pt x="6709" y="2070"/>
                </a:lnTo>
                <a:lnTo>
                  <a:pt x="6442" y="1600"/>
                </a:lnTo>
                <a:lnTo>
                  <a:pt x="6277" y="74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3" name="object 2213"/>
          <p:cNvSpPr/>
          <p:nvPr/>
        </p:nvSpPr>
        <p:spPr>
          <a:xfrm>
            <a:off x="8503844" y="3607828"/>
            <a:ext cx="57785" cy="43180"/>
          </a:xfrm>
          <a:custGeom>
            <a:avLst/>
            <a:gdLst/>
            <a:ahLst/>
            <a:cxnLst/>
            <a:rect l="l" t="t" r="r" b="b"/>
            <a:pathLst>
              <a:path w="57784" h="43179">
                <a:moveTo>
                  <a:pt x="1498" y="16268"/>
                </a:moveTo>
                <a:lnTo>
                  <a:pt x="1244" y="16103"/>
                </a:lnTo>
                <a:lnTo>
                  <a:pt x="711" y="16103"/>
                </a:lnTo>
                <a:lnTo>
                  <a:pt x="1079" y="16306"/>
                </a:lnTo>
                <a:lnTo>
                  <a:pt x="1257" y="16344"/>
                </a:lnTo>
                <a:lnTo>
                  <a:pt x="1498" y="16268"/>
                </a:lnTo>
                <a:close/>
              </a:path>
              <a:path w="57784" h="43179">
                <a:moveTo>
                  <a:pt x="2108" y="6451"/>
                </a:moveTo>
                <a:lnTo>
                  <a:pt x="1663" y="5753"/>
                </a:lnTo>
                <a:lnTo>
                  <a:pt x="990" y="4902"/>
                </a:lnTo>
                <a:lnTo>
                  <a:pt x="457" y="4610"/>
                </a:lnTo>
                <a:lnTo>
                  <a:pt x="635" y="2324"/>
                </a:lnTo>
                <a:lnTo>
                  <a:pt x="431" y="2946"/>
                </a:lnTo>
                <a:lnTo>
                  <a:pt x="0" y="3048"/>
                </a:lnTo>
                <a:lnTo>
                  <a:pt x="444" y="3479"/>
                </a:lnTo>
                <a:lnTo>
                  <a:pt x="342" y="4978"/>
                </a:lnTo>
                <a:lnTo>
                  <a:pt x="876" y="5753"/>
                </a:lnTo>
                <a:lnTo>
                  <a:pt x="2108" y="6451"/>
                </a:lnTo>
                <a:close/>
              </a:path>
              <a:path w="57784" h="43179">
                <a:moveTo>
                  <a:pt x="2273" y="1854"/>
                </a:moveTo>
                <a:lnTo>
                  <a:pt x="2095" y="673"/>
                </a:lnTo>
                <a:lnTo>
                  <a:pt x="787" y="0"/>
                </a:lnTo>
                <a:lnTo>
                  <a:pt x="2057" y="3746"/>
                </a:lnTo>
                <a:lnTo>
                  <a:pt x="2260" y="4508"/>
                </a:lnTo>
                <a:lnTo>
                  <a:pt x="2070" y="3314"/>
                </a:lnTo>
                <a:lnTo>
                  <a:pt x="2273" y="1854"/>
                </a:lnTo>
                <a:close/>
              </a:path>
              <a:path w="57784" h="43179">
                <a:moveTo>
                  <a:pt x="2349" y="6946"/>
                </a:moveTo>
                <a:lnTo>
                  <a:pt x="1536" y="7378"/>
                </a:lnTo>
                <a:lnTo>
                  <a:pt x="2082" y="8128"/>
                </a:lnTo>
                <a:lnTo>
                  <a:pt x="2349" y="6946"/>
                </a:lnTo>
                <a:close/>
              </a:path>
              <a:path w="57784" h="43179">
                <a:moveTo>
                  <a:pt x="2667" y="6769"/>
                </a:moveTo>
                <a:lnTo>
                  <a:pt x="2108" y="6451"/>
                </a:lnTo>
                <a:lnTo>
                  <a:pt x="2311" y="6769"/>
                </a:lnTo>
                <a:lnTo>
                  <a:pt x="2349" y="6946"/>
                </a:lnTo>
                <a:lnTo>
                  <a:pt x="2667" y="6769"/>
                </a:lnTo>
                <a:close/>
              </a:path>
              <a:path w="57784" h="43179">
                <a:moveTo>
                  <a:pt x="23050" y="29527"/>
                </a:moveTo>
                <a:lnTo>
                  <a:pt x="23037" y="29324"/>
                </a:lnTo>
                <a:lnTo>
                  <a:pt x="22288" y="28752"/>
                </a:lnTo>
                <a:lnTo>
                  <a:pt x="22415" y="29171"/>
                </a:lnTo>
                <a:lnTo>
                  <a:pt x="22517" y="29311"/>
                </a:lnTo>
                <a:lnTo>
                  <a:pt x="22961" y="29730"/>
                </a:lnTo>
                <a:lnTo>
                  <a:pt x="23050" y="29527"/>
                </a:lnTo>
                <a:close/>
              </a:path>
              <a:path w="57784" h="43179">
                <a:moveTo>
                  <a:pt x="31330" y="32283"/>
                </a:moveTo>
                <a:lnTo>
                  <a:pt x="30391" y="31572"/>
                </a:lnTo>
                <a:lnTo>
                  <a:pt x="29527" y="31140"/>
                </a:lnTo>
                <a:lnTo>
                  <a:pt x="29794" y="30848"/>
                </a:lnTo>
                <a:lnTo>
                  <a:pt x="28168" y="30518"/>
                </a:lnTo>
                <a:lnTo>
                  <a:pt x="27660" y="29972"/>
                </a:lnTo>
                <a:lnTo>
                  <a:pt x="27178" y="29997"/>
                </a:lnTo>
                <a:lnTo>
                  <a:pt x="27038" y="29794"/>
                </a:lnTo>
                <a:lnTo>
                  <a:pt x="26797" y="29832"/>
                </a:lnTo>
                <a:lnTo>
                  <a:pt x="26758" y="30962"/>
                </a:lnTo>
                <a:lnTo>
                  <a:pt x="26644" y="31102"/>
                </a:lnTo>
                <a:lnTo>
                  <a:pt x="26682" y="30861"/>
                </a:lnTo>
                <a:lnTo>
                  <a:pt x="26682" y="30619"/>
                </a:lnTo>
                <a:lnTo>
                  <a:pt x="26758" y="30962"/>
                </a:lnTo>
                <a:lnTo>
                  <a:pt x="26758" y="29819"/>
                </a:lnTo>
                <a:lnTo>
                  <a:pt x="25958" y="29540"/>
                </a:lnTo>
                <a:lnTo>
                  <a:pt x="25984" y="29832"/>
                </a:lnTo>
                <a:lnTo>
                  <a:pt x="26174" y="30022"/>
                </a:lnTo>
                <a:lnTo>
                  <a:pt x="25946" y="30175"/>
                </a:lnTo>
                <a:lnTo>
                  <a:pt x="25730" y="30314"/>
                </a:lnTo>
                <a:lnTo>
                  <a:pt x="25882" y="30022"/>
                </a:lnTo>
                <a:lnTo>
                  <a:pt x="25501" y="29959"/>
                </a:lnTo>
                <a:lnTo>
                  <a:pt x="24942" y="28905"/>
                </a:lnTo>
                <a:lnTo>
                  <a:pt x="24955" y="29565"/>
                </a:lnTo>
                <a:lnTo>
                  <a:pt x="24320" y="28879"/>
                </a:lnTo>
                <a:lnTo>
                  <a:pt x="24282" y="28625"/>
                </a:lnTo>
                <a:lnTo>
                  <a:pt x="24142" y="28689"/>
                </a:lnTo>
                <a:lnTo>
                  <a:pt x="23914" y="28422"/>
                </a:lnTo>
                <a:lnTo>
                  <a:pt x="24091" y="28714"/>
                </a:lnTo>
                <a:lnTo>
                  <a:pt x="23888" y="28790"/>
                </a:lnTo>
                <a:lnTo>
                  <a:pt x="23749" y="29044"/>
                </a:lnTo>
                <a:lnTo>
                  <a:pt x="23977" y="29298"/>
                </a:lnTo>
                <a:lnTo>
                  <a:pt x="24155" y="29464"/>
                </a:lnTo>
                <a:lnTo>
                  <a:pt x="24409" y="29311"/>
                </a:lnTo>
                <a:lnTo>
                  <a:pt x="24371" y="29159"/>
                </a:lnTo>
                <a:lnTo>
                  <a:pt x="24815" y="29832"/>
                </a:lnTo>
                <a:lnTo>
                  <a:pt x="25019" y="30416"/>
                </a:lnTo>
                <a:lnTo>
                  <a:pt x="25298" y="31064"/>
                </a:lnTo>
                <a:lnTo>
                  <a:pt x="25946" y="31191"/>
                </a:lnTo>
                <a:lnTo>
                  <a:pt x="26314" y="31432"/>
                </a:lnTo>
                <a:lnTo>
                  <a:pt x="26631" y="31661"/>
                </a:lnTo>
                <a:lnTo>
                  <a:pt x="26885" y="32105"/>
                </a:lnTo>
                <a:lnTo>
                  <a:pt x="27114" y="32245"/>
                </a:lnTo>
                <a:lnTo>
                  <a:pt x="27508" y="31851"/>
                </a:lnTo>
                <a:lnTo>
                  <a:pt x="27381" y="32423"/>
                </a:lnTo>
                <a:lnTo>
                  <a:pt x="27749" y="32677"/>
                </a:lnTo>
                <a:lnTo>
                  <a:pt x="27343" y="32969"/>
                </a:lnTo>
                <a:lnTo>
                  <a:pt x="27266" y="33210"/>
                </a:lnTo>
                <a:lnTo>
                  <a:pt x="26987" y="33870"/>
                </a:lnTo>
                <a:lnTo>
                  <a:pt x="27851" y="34239"/>
                </a:lnTo>
                <a:lnTo>
                  <a:pt x="27940" y="33464"/>
                </a:lnTo>
                <a:lnTo>
                  <a:pt x="28206" y="32626"/>
                </a:lnTo>
                <a:lnTo>
                  <a:pt x="28740" y="32029"/>
                </a:lnTo>
                <a:lnTo>
                  <a:pt x="28676" y="32397"/>
                </a:lnTo>
                <a:lnTo>
                  <a:pt x="28930" y="32664"/>
                </a:lnTo>
                <a:lnTo>
                  <a:pt x="29578" y="32156"/>
                </a:lnTo>
                <a:lnTo>
                  <a:pt x="29984" y="32245"/>
                </a:lnTo>
                <a:lnTo>
                  <a:pt x="30899" y="32397"/>
                </a:lnTo>
                <a:lnTo>
                  <a:pt x="31330" y="32283"/>
                </a:lnTo>
                <a:close/>
              </a:path>
              <a:path w="57784" h="43179">
                <a:moveTo>
                  <a:pt x="35712" y="39560"/>
                </a:moveTo>
                <a:lnTo>
                  <a:pt x="35687" y="39357"/>
                </a:lnTo>
                <a:lnTo>
                  <a:pt x="35382" y="38849"/>
                </a:lnTo>
                <a:lnTo>
                  <a:pt x="35153" y="38887"/>
                </a:lnTo>
                <a:lnTo>
                  <a:pt x="35128" y="39192"/>
                </a:lnTo>
                <a:lnTo>
                  <a:pt x="35369" y="39624"/>
                </a:lnTo>
                <a:lnTo>
                  <a:pt x="35712" y="39560"/>
                </a:lnTo>
                <a:close/>
              </a:path>
              <a:path w="57784" h="43179">
                <a:moveTo>
                  <a:pt x="51777" y="40779"/>
                </a:moveTo>
                <a:lnTo>
                  <a:pt x="51104" y="40436"/>
                </a:lnTo>
                <a:lnTo>
                  <a:pt x="50914" y="40309"/>
                </a:lnTo>
                <a:lnTo>
                  <a:pt x="50088" y="40525"/>
                </a:lnTo>
                <a:lnTo>
                  <a:pt x="51142" y="40970"/>
                </a:lnTo>
                <a:lnTo>
                  <a:pt x="51498" y="41021"/>
                </a:lnTo>
                <a:lnTo>
                  <a:pt x="51777" y="40779"/>
                </a:lnTo>
                <a:close/>
              </a:path>
              <a:path w="57784" h="43179">
                <a:moveTo>
                  <a:pt x="57302" y="39979"/>
                </a:moveTo>
                <a:lnTo>
                  <a:pt x="55156" y="39611"/>
                </a:lnTo>
                <a:lnTo>
                  <a:pt x="54597" y="39344"/>
                </a:lnTo>
                <a:lnTo>
                  <a:pt x="54114" y="39154"/>
                </a:lnTo>
                <a:lnTo>
                  <a:pt x="54000" y="39776"/>
                </a:lnTo>
                <a:lnTo>
                  <a:pt x="53505" y="39484"/>
                </a:lnTo>
                <a:lnTo>
                  <a:pt x="52920" y="39357"/>
                </a:lnTo>
                <a:lnTo>
                  <a:pt x="52578" y="39573"/>
                </a:lnTo>
                <a:lnTo>
                  <a:pt x="52590" y="40132"/>
                </a:lnTo>
                <a:lnTo>
                  <a:pt x="52197" y="40106"/>
                </a:lnTo>
                <a:lnTo>
                  <a:pt x="51904" y="39560"/>
                </a:lnTo>
                <a:lnTo>
                  <a:pt x="52070" y="40322"/>
                </a:lnTo>
                <a:lnTo>
                  <a:pt x="52298" y="40563"/>
                </a:lnTo>
                <a:lnTo>
                  <a:pt x="52578" y="40944"/>
                </a:lnTo>
                <a:lnTo>
                  <a:pt x="52946" y="40906"/>
                </a:lnTo>
                <a:lnTo>
                  <a:pt x="52920" y="40767"/>
                </a:lnTo>
                <a:lnTo>
                  <a:pt x="53238" y="40728"/>
                </a:lnTo>
                <a:lnTo>
                  <a:pt x="53111" y="40843"/>
                </a:lnTo>
                <a:lnTo>
                  <a:pt x="53632" y="41656"/>
                </a:lnTo>
                <a:lnTo>
                  <a:pt x="55181" y="42405"/>
                </a:lnTo>
                <a:lnTo>
                  <a:pt x="56108" y="43116"/>
                </a:lnTo>
                <a:lnTo>
                  <a:pt x="56781" y="42621"/>
                </a:lnTo>
                <a:lnTo>
                  <a:pt x="55537" y="41376"/>
                </a:lnTo>
                <a:lnTo>
                  <a:pt x="56019" y="40754"/>
                </a:lnTo>
                <a:lnTo>
                  <a:pt x="57302" y="3997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4" name="object 2214"/>
          <p:cNvSpPr/>
          <p:nvPr/>
        </p:nvSpPr>
        <p:spPr>
          <a:xfrm>
            <a:off x="7885481" y="3287280"/>
            <a:ext cx="24765" cy="31115"/>
          </a:xfrm>
          <a:custGeom>
            <a:avLst/>
            <a:gdLst/>
            <a:ahLst/>
            <a:cxnLst/>
            <a:rect l="l" t="t" r="r" b="b"/>
            <a:pathLst>
              <a:path w="24765" h="31114">
                <a:moveTo>
                  <a:pt x="2603" y="571"/>
                </a:moveTo>
                <a:lnTo>
                  <a:pt x="2400" y="0"/>
                </a:lnTo>
                <a:lnTo>
                  <a:pt x="546" y="165"/>
                </a:lnTo>
                <a:lnTo>
                  <a:pt x="2603" y="571"/>
                </a:lnTo>
                <a:close/>
              </a:path>
              <a:path w="24765" h="31114">
                <a:moveTo>
                  <a:pt x="3937" y="3060"/>
                </a:moveTo>
                <a:lnTo>
                  <a:pt x="3454" y="3022"/>
                </a:lnTo>
                <a:lnTo>
                  <a:pt x="3492" y="3149"/>
                </a:lnTo>
                <a:lnTo>
                  <a:pt x="3937" y="3060"/>
                </a:lnTo>
                <a:close/>
              </a:path>
              <a:path w="24765" h="31114">
                <a:moveTo>
                  <a:pt x="4152" y="1574"/>
                </a:moveTo>
                <a:lnTo>
                  <a:pt x="2781" y="1117"/>
                </a:lnTo>
                <a:lnTo>
                  <a:pt x="2603" y="571"/>
                </a:lnTo>
                <a:lnTo>
                  <a:pt x="0" y="1155"/>
                </a:lnTo>
                <a:lnTo>
                  <a:pt x="406" y="1511"/>
                </a:lnTo>
                <a:lnTo>
                  <a:pt x="3594" y="3390"/>
                </a:lnTo>
                <a:lnTo>
                  <a:pt x="3505" y="3162"/>
                </a:lnTo>
                <a:lnTo>
                  <a:pt x="3390" y="2616"/>
                </a:lnTo>
                <a:lnTo>
                  <a:pt x="3937" y="3060"/>
                </a:lnTo>
                <a:lnTo>
                  <a:pt x="4064" y="2616"/>
                </a:lnTo>
                <a:lnTo>
                  <a:pt x="4152" y="1574"/>
                </a:lnTo>
                <a:close/>
              </a:path>
              <a:path w="24765" h="31114">
                <a:moveTo>
                  <a:pt x="7569" y="8305"/>
                </a:moveTo>
                <a:lnTo>
                  <a:pt x="7264" y="7848"/>
                </a:lnTo>
                <a:lnTo>
                  <a:pt x="6985" y="7848"/>
                </a:lnTo>
                <a:lnTo>
                  <a:pt x="6794" y="7505"/>
                </a:lnTo>
                <a:lnTo>
                  <a:pt x="6146" y="7480"/>
                </a:lnTo>
                <a:lnTo>
                  <a:pt x="6172" y="7302"/>
                </a:lnTo>
                <a:lnTo>
                  <a:pt x="6527" y="7239"/>
                </a:lnTo>
                <a:lnTo>
                  <a:pt x="5765" y="7023"/>
                </a:lnTo>
                <a:lnTo>
                  <a:pt x="5778" y="6819"/>
                </a:lnTo>
                <a:lnTo>
                  <a:pt x="5537" y="6972"/>
                </a:lnTo>
                <a:lnTo>
                  <a:pt x="5207" y="7061"/>
                </a:lnTo>
                <a:lnTo>
                  <a:pt x="5118" y="7239"/>
                </a:lnTo>
                <a:lnTo>
                  <a:pt x="5003" y="7747"/>
                </a:lnTo>
                <a:lnTo>
                  <a:pt x="4889" y="8991"/>
                </a:lnTo>
                <a:lnTo>
                  <a:pt x="5397" y="10210"/>
                </a:lnTo>
                <a:lnTo>
                  <a:pt x="5791" y="11023"/>
                </a:lnTo>
                <a:lnTo>
                  <a:pt x="6375" y="9842"/>
                </a:lnTo>
                <a:lnTo>
                  <a:pt x="6654" y="8940"/>
                </a:lnTo>
                <a:lnTo>
                  <a:pt x="6972" y="8610"/>
                </a:lnTo>
                <a:lnTo>
                  <a:pt x="7569" y="8305"/>
                </a:lnTo>
                <a:close/>
              </a:path>
              <a:path w="24765" h="31114">
                <a:moveTo>
                  <a:pt x="7721" y="13639"/>
                </a:moveTo>
                <a:lnTo>
                  <a:pt x="7048" y="12560"/>
                </a:lnTo>
                <a:lnTo>
                  <a:pt x="6807" y="12153"/>
                </a:lnTo>
                <a:lnTo>
                  <a:pt x="6489" y="11531"/>
                </a:lnTo>
                <a:lnTo>
                  <a:pt x="5829" y="11112"/>
                </a:lnTo>
                <a:lnTo>
                  <a:pt x="5969" y="11404"/>
                </a:lnTo>
                <a:lnTo>
                  <a:pt x="5969" y="11531"/>
                </a:lnTo>
                <a:lnTo>
                  <a:pt x="5549" y="12560"/>
                </a:lnTo>
                <a:lnTo>
                  <a:pt x="5816" y="11531"/>
                </a:lnTo>
                <a:lnTo>
                  <a:pt x="5702" y="11087"/>
                </a:lnTo>
                <a:lnTo>
                  <a:pt x="5156" y="11150"/>
                </a:lnTo>
                <a:lnTo>
                  <a:pt x="5549" y="13284"/>
                </a:lnTo>
                <a:lnTo>
                  <a:pt x="5372" y="13754"/>
                </a:lnTo>
                <a:lnTo>
                  <a:pt x="4889" y="14757"/>
                </a:lnTo>
                <a:lnTo>
                  <a:pt x="6223" y="14211"/>
                </a:lnTo>
                <a:lnTo>
                  <a:pt x="6451" y="13665"/>
                </a:lnTo>
                <a:lnTo>
                  <a:pt x="7721" y="13639"/>
                </a:lnTo>
                <a:close/>
              </a:path>
              <a:path w="24765" h="31114">
                <a:moveTo>
                  <a:pt x="8255" y="27660"/>
                </a:moveTo>
                <a:lnTo>
                  <a:pt x="7442" y="26238"/>
                </a:lnTo>
                <a:lnTo>
                  <a:pt x="6985" y="26873"/>
                </a:lnTo>
                <a:lnTo>
                  <a:pt x="6324" y="27762"/>
                </a:lnTo>
                <a:lnTo>
                  <a:pt x="5727" y="28219"/>
                </a:lnTo>
                <a:lnTo>
                  <a:pt x="5207" y="28727"/>
                </a:lnTo>
                <a:lnTo>
                  <a:pt x="5435" y="30708"/>
                </a:lnTo>
                <a:lnTo>
                  <a:pt x="6273" y="29489"/>
                </a:lnTo>
                <a:lnTo>
                  <a:pt x="7327" y="28575"/>
                </a:lnTo>
                <a:lnTo>
                  <a:pt x="8255" y="27660"/>
                </a:lnTo>
                <a:close/>
              </a:path>
              <a:path w="24765" h="31114">
                <a:moveTo>
                  <a:pt x="24752" y="25387"/>
                </a:moveTo>
                <a:lnTo>
                  <a:pt x="22428" y="24942"/>
                </a:lnTo>
                <a:lnTo>
                  <a:pt x="21907" y="25082"/>
                </a:lnTo>
                <a:lnTo>
                  <a:pt x="21717" y="25323"/>
                </a:lnTo>
                <a:lnTo>
                  <a:pt x="20866" y="25857"/>
                </a:lnTo>
                <a:lnTo>
                  <a:pt x="20789" y="26416"/>
                </a:lnTo>
                <a:lnTo>
                  <a:pt x="20358" y="26746"/>
                </a:lnTo>
                <a:lnTo>
                  <a:pt x="19900" y="27114"/>
                </a:lnTo>
                <a:lnTo>
                  <a:pt x="19583" y="27571"/>
                </a:lnTo>
                <a:lnTo>
                  <a:pt x="19418" y="28409"/>
                </a:lnTo>
                <a:lnTo>
                  <a:pt x="21132" y="27851"/>
                </a:lnTo>
                <a:lnTo>
                  <a:pt x="21120" y="27559"/>
                </a:lnTo>
                <a:lnTo>
                  <a:pt x="21844" y="27406"/>
                </a:lnTo>
                <a:lnTo>
                  <a:pt x="23279" y="27419"/>
                </a:lnTo>
                <a:lnTo>
                  <a:pt x="22517" y="26593"/>
                </a:lnTo>
                <a:lnTo>
                  <a:pt x="22923" y="26123"/>
                </a:lnTo>
                <a:lnTo>
                  <a:pt x="24726" y="26720"/>
                </a:lnTo>
                <a:lnTo>
                  <a:pt x="24561" y="26200"/>
                </a:lnTo>
                <a:lnTo>
                  <a:pt x="24752" y="25387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5" name="object 2215"/>
          <p:cNvSpPr/>
          <p:nvPr/>
        </p:nvSpPr>
        <p:spPr>
          <a:xfrm>
            <a:off x="7997770" y="3365196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419" y="1054"/>
                </a:lnTo>
                <a:lnTo>
                  <a:pt x="914" y="1409"/>
                </a:lnTo>
                <a:lnTo>
                  <a:pt x="596" y="1904"/>
                </a:lnTo>
                <a:lnTo>
                  <a:pt x="1003" y="2539"/>
                </a:lnTo>
                <a:lnTo>
                  <a:pt x="1498" y="2692"/>
                </a:lnTo>
                <a:lnTo>
                  <a:pt x="2070" y="2793"/>
                </a:lnTo>
                <a:lnTo>
                  <a:pt x="2197" y="3060"/>
                </a:lnTo>
                <a:lnTo>
                  <a:pt x="2438" y="3149"/>
                </a:lnTo>
                <a:lnTo>
                  <a:pt x="2717" y="3009"/>
                </a:lnTo>
                <a:lnTo>
                  <a:pt x="3098" y="2908"/>
                </a:lnTo>
                <a:lnTo>
                  <a:pt x="2806" y="3390"/>
                </a:lnTo>
                <a:lnTo>
                  <a:pt x="3111" y="3314"/>
                </a:lnTo>
                <a:lnTo>
                  <a:pt x="3289" y="3682"/>
                </a:lnTo>
                <a:lnTo>
                  <a:pt x="3022" y="2082"/>
                </a:lnTo>
                <a:lnTo>
                  <a:pt x="2603" y="2095"/>
                </a:lnTo>
                <a:lnTo>
                  <a:pt x="1879" y="1739"/>
                </a:lnTo>
                <a:lnTo>
                  <a:pt x="2438" y="1803"/>
                </a:lnTo>
                <a:lnTo>
                  <a:pt x="2400" y="1600"/>
                </a:lnTo>
                <a:lnTo>
                  <a:pt x="1930" y="1447"/>
                </a:lnTo>
                <a:lnTo>
                  <a:pt x="1968" y="1181"/>
                </a:lnTo>
                <a:lnTo>
                  <a:pt x="1727" y="1168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6" name="object 2216"/>
          <p:cNvSpPr/>
          <p:nvPr/>
        </p:nvSpPr>
        <p:spPr>
          <a:xfrm>
            <a:off x="7992498" y="342294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774" y="0"/>
                </a:moveTo>
                <a:lnTo>
                  <a:pt x="431" y="127"/>
                </a:lnTo>
                <a:lnTo>
                  <a:pt x="0" y="254"/>
                </a:lnTo>
                <a:lnTo>
                  <a:pt x="533" y="177"/>
                </a:lnTo>
                <a:lnTo>
                  <a:pt x="77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7" name="object 2217"/>
          <p:cNvSpPr/>
          <p:nvPr/>
        </p:nvSpPr>
        <p:spPr>
          <a:xfrm>
            <a:off x="7951716" y="333440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88" y="0"/>
                </a:moveTo>
                <a:lnTo>
                  <a:pt x="101" y="292"/>
                </a:lnTo>
                <a:lnTo>
                  <a:pt x="127" y="482"/>
                </a:lnTo>
                <a:lnTo>
                  <a:pt x="8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8" name="object 2218"/>
          <p:cNvSpPr/>
          <p:nvPr/>
        </p:nvSpPr>
        <p:spPr>
          <a:xfrm>
            <a:off x="7900784" y="330774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749" y="0"/>
                </a:moveTo>
                <a:lnTo>
                  <a:pt x="139" y="355"/>
                </a:lnTo>
                <a:lnTo>
                  <a:pt x="0" y="635"/>
                </a:lnTo>
                <a:lnTo>
                  <a:pt x="228" y="406"/>
                </a:lnTo>
                <a:lnTo>
                  <a:pt x="800" y="381"/>
                </a:lnTo>
                <a:lnTo>
                  <a:pt x="927" y="215"/>
                </a:lnTo>
                <a:lnTo>
                  <a:pt x="74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9" name="object 2219"/>
          <p:cNvSpPr/>
          <p:nvPr/>
        </p:nvSpPr>
        <p:spPr>
          <a:xfrm>
            <a:off x="7990464" y="335689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17" y="0"/>
                </a:moveTo>
                <a:lnTo>
                  <a:pt x="0" y="25"/>
                </a:lnTo>
                <a:lnTo>
                  <a:pt x="101" y="241"/>
                </a:lnTo>
                <a:lnTo>
                  <a:pt x="266" y="266"/>
                </a:lnTo>
                <a:lnTo>
                  <a:pt x="253" y="1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0" name="object 2220"/>
          <p:cNvSpPr/>
          <p:nvPr/>
        </p:nvSpPr>
        <p:spPr>
          <a:xfrm>
            <a:off x="7940121" y="3337770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4">
                <a:moveTo>
                  <a:pt x="2679" y="0"/>
                </a:moveTo>
                <a:lnTo>
                  <a:pt x="774" y="38"/>
                </a:lnTo>
                <a:lnTo>
                  <a:pt x="38" y="406"/>
                </a:lnTo>
                <a:lnTo>
                  <a:pt x="0" y="1003"/>
                </a:lnTo>
                <a:lnTo>
                  <a:pt x="1028" y="825"/>
                </a:lnTo>
                <a:lnTo>
                  <a:pt x="1168" y="838"/>
                </a:lnTo>
                <a:lnTo>
                  <a:pt x="1130" y="965"/>
                </a:lnTo>
                <a:lnTo>
                  <a:pt x="1295" y="952"/>
                </a:lnTo>
                <a:lnTo>
                  <a:pt x="774" y="304"/>
                </a:lnTo>
                <a:lnTo>
                  <a:pt x="2755" y="1714"/>
                </a:lnTo>
                <a:lnTo>
                  <a:pt x="3060" y="1447"/>
                </a:lnTo>
                <a:lnTo>
                  <a:pt x="4838" y="876"/>
                </a:lnTo>
                <a:lnTo>
                  <a:pt x="3314" y="698"/>
                </a:lnTo>
                <a:lnTo>
                  <a:pt x="2349" y="508"/>
                </a:lnTo>
                <a:lnTo>
                  <a:pt x="267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1" name="object 2221"/>
          <p:cNvSpPr/>
          <p:nvPr/>
        </p:nvSpPr>
        <p:spPr>
          <a:xfrm>
            <a:off x="8024310" y="341754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622" y="0"/>
                </a:moveTo>
                <a:lnTo>
                  <a:pt x="0" y="76"/>
                </a:lnTo>
                <a:lnTo>
                  <a:pt x="203" y="406"/>
                </a:lnTo>
                <a:lnTo>
                  <a:pt x="482" y="241"/>
                </a:lnTo>
                <a:lnTo>
                  <a:pt x="698" y="203"/>
                </a:lnTo>
                <a:lnTo>
                  <a:pt x="292" y="253"/>
                </a:lnTo>
                <a:lnTo>
                  <a:pt x="62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2" name="object 2222"/>
          <p:cNvSpPr/>
          <p:nvPr/>
        </p:nvSpPr>
        <p:spPr>
          <a:xfrm>
            <a:off x="7920234" y="3308605"/>
            <a:ext cx="6985" cy="6350"/>
          </a:xfrm>
          <a:custGeom>
            <a:avLst/>
            <a:gdLst/>
            <a:ahLst/>
            <a:cxnLst/>
            <a:rect l="l" t="t" r="r" b="b"/>
            <a:pathLst>
              <a:path w="6984" h="6350">
                <a:moveTo>
                  <a:pt x="4025" y="0"/>
                </a:moveTo>
                <a:lnTo>
                  <a:pt x="2755" y="850"/>
                </a:lnTo>
                <a:lnTo>
                  <a:pt x="2374" y="482"/>
                </a:lnTo>
                <a:lnTo>
                  <a:pt x="1727" y="190"/>
                </a:lnTo>
                <a:lnTo>
                  <a:pt x="0" y="711"/>
                </a:lnTo>
                <a:lnTo>
                  <a:pt x="965" y="1308"/>
                </a:lnTo>
                <a:lnTo>
                  <a:pt x="1092" y="1904"/>
                </a:lnTo>
                <a:lnTo>
                  <a:pt x="596" y="1943"/>
                </a:lnTo>
                <a:lnTo>
                  <a:pt x="355" y="2260"/>
                </a:lnTo>
                <a:lnTo>
                  <a:pt x="673" y="3263"/>
                </a:lnTo>
                <a:lnTo>
                  <a:pt x="977" y="3860"/>
                </a:lnTo>
                <a:lnTo>
                  <a:pt x="1803" y="4686"/>
                </a:lnTo>
                <a:lnTo>
                  <a:pt x="1981" y="4800"/>
                </a:lnTo>
                <a:lnTo>
                  <a:pt x="2425" y="5587"/>
                </a:lnTo>
                <a:lnTo>
                  <a:pt x="2171" y="5626"/>
                </a:lnTo>
                <a:lnTo>
                  <a:pt x="2197" y="5918"/>
                </a:lnTo>
                <a:lnTo>
                  <a:pt x="2451" y="5867"/>
                </a:lnTo>
                <a:lnTo>
                  <a:pt x="2755" y="6045"/>
                </a:lnTo>
                <a:lnTo>
                  <a:pt x="2654" y="5880"/>
                </a:lnTo>
                <a:lnTo>
                  <a:pt x="3035" y="5930"/>
                </a:lnTo>
                <a:lnTo>
                  <a:pt x="2882" y="5727"/>
                </a:lnTo>
                <a:lnTo>
                  <a:pt x="3213" y="5702"/>
                </a:lnTo>
                <a:lnTo>
                  <a:pt x="2794" y="5206"/>
                </a:lnTo>
                <a:lnTo>
                  <a:pt x="3937" y="5537"/>
                </a:lnTo>
                <a:lnTo>
                  <a:pt x="3860" y="5206"/>
                </a:lnTo>
                <a:lnTo>
                  <a:pt x="4051" y="5333"/>
                </a:lnTo>
                <a:lnTo>
                  <a:pt x="4114" y="4825"/>
                </a:lnTo>
                <a:lnTo>
                  <a:pt x="4127" y="4635"/>
                </a:lnTo>
                <a:lnTo>
                  <a:pt x="4419" y="4648"/>
                </a:lnTo>
                <a:lnTo>
                  <a:pt x="4660" y="4622"/>
                </a:lnTo>
                <a:lnTo>
                  <a:pt x="4597" y="4254"/>
                </a:lnTo>
                <a:lnTo>
                  <a:pt x="4953" y="3848"/>
                </a:lnTo>
                <a:lnTo>
                  <a:pt x="6858" y="4165"/>
                </a:lnTo>
                <a:lnTo>
                  <a:pt x="6946" y="3492"/>
                </a:lnTo>
                <a:lnTo>
                  <a:pt x="6934" y="2171"/>
                </a:lnTo>
                <a:lnTo>
                  <a:pt x="6045" y="2235"/>
                </a:lnTo>
                <a:lnTo>
                  <a:pt x="5245" y="1879"/>
                </a:lnTo>
                <a:lnTo>
                  <a:pt x="4305" y="1739"/>
                </a:lnTo>
                <a:lnTo>
                  <a:pt x="4737" y="1663"/>
                </a:lnTo>
                <a:lnTo>
                  <a:pt x="4914" y="1282"/>
                </a:lnTo>
                <a:lnTo>
                  <a:pt x="4267" y="660"/>
                </a:lnTo>
                <a:lnTo>
                  <a:pt x="4140" y="1155"/>
                </a:lnTo>
                <a:lnTo>
                  <a:pt x="3962" y="888"/>
                </a:lnTo>
                <a:lnTo>
                  <a:pt x="402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3" name="object 2223"/>
          <p:cNvSpPr/>
          <p:nvPr/>
        </p:nvSpPr>
        <p:spPr>
          <a:xfrm>
            <a:off x="8016178" y="340395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8" y="0"/>
                </a:moveTo>
                <a:lnTo>
                  <a:pt x="0" y="165"/>
                </a:lnTo>
                <a:lnTo>
                  <a:pt x="241" y="165"/>
                </a:lnTo>
                <a:lnTo>
                  <a:pt x="381" y="50"/>
                </a:lnTo>
                <a:lnTo>
                  <a:pt x="88" y="3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4" name="object 2224"/>
          <p:cNvSpPr/>
          <p:nvPr/>
        </p:nvSpPr>
        <p:spPr>
          <a:xfrm>
            <a:off x="7907706" y="3314001"/>
            <a:ext cx="85090" cy="44450"/>
          </a:xfrm>
          <a:custGeom>
            <a:avLst/>
            <a:gdLst/>
            <a:ahLst/>
            <a:cxnLst/>
            <a:rect l="l" t="t" r="r" b="b"/>
            <a:pathLst>
              <a:path w="85090" h="44450">
                <a:moveTo>
                  <a:pt x="2628" y="977"/>
                </a:moveTo>
                <a:lnTo>
                  <a:pt x="2514" y="825"/>
                </a:lnTo>
                <a:lnTo>
                  <a:pt x="1981" y="1257"/>
                </a:lnTo>
                <a:lnTo>
                  <a:pt x="2324" y="0"/>
                </a:lnTo>
                <a:lnTo>
                  <a:pt x="1549" y="698"/>
                </a:lnTo>
                <a:lnTo>
                  <a:pt x="1549" y="1320"/>
                </a:lnTo>
                <a:lnTo>
                  <a:pt x="0" y="2146"/>
                </a:lnTo>
                <a:lnTo>
                  <a:pt x="1168" y="2311"/>
                </a:lnTo>
                <a:lnTo>
                  <a:pt x="1574" y="1993"/>
                </a:lnTo>
                <a:lnTo>
                  <a:pt x="2260" y="1612"/>
                </a:lnTo>
                <a:lnTo>
                  <a:pt x="2044" y="1219"/>
                </a:lnTo>
                <a:lnTo>
                  <a:pt x="2260" y="1308"/>
                </a:lnTo>
                <a:lnTo>
                  <a:pt x="2108" y="1193"/>
                </a:lnTo>
                <a:lnTo>
                  <a:pt x="2400" y="1244"/>
                </a:lnTo>
                <a:lnTo>
                  <a:pt x="2349" y="1041"/>
                </a:lnTo>
                <a:lnTo>
                  <a:pt x="2628" y="977"/>
                </a:lnTo>
                <a:close/>
              </a:path>
              <a:path w="85090" h="44450">
                <a:moveTo>
                  <a:pt x="38303" y="21145"/>
                </a:moveTo>
                <a:lnTo>
                  <a:pt x="38036" y="20447"/>
                </a:lnTo>
                <a:lnTo>
                  <a:pt x="38011" y="20256"/>
                </a:lnTo>
                <a:lnTo>
                  <a:pt x="38239" y="19646"/>
                </a:lnTo>
                <a:lnTo>
                  <a:pt x="33870" y="19646"/>
                </a:lnTo>
                <a:lnTo>
                  <a:pt x="32804" y="19646"/>
                </a:lnTo>
                <a:lnTo>
                  <a:pt x="33362" y="20294"/>
                </a:lnTo>
                <a:lnTo>
                  <a:pt x="34010" y="20320"/>
                </a:lnTo>
                <a:lnTo>
                  <a:pt x="34505" y="20967"/>
                </a:lnTo>
                <a:lnTo>
                  <a:pt x="35534" y="20320"/>
                </a:lnTo>
                <a:lnTo>
                  <a:pt x="36207" y="20256"/>
                </a:lnTo>
                <a:lnTo>
                  <a:pt x="36728" y="20370"/>
                </a:lnTo>
                <a:lnTo>
                  <a:pt x="36728" y="21234"/>
                </a:lnTo>
                <a:lnTo>
                  <a:pt x="37617" y="21069"/>
                </a:lnTo>
                <a:lnTo>
                  <a:pt x="38303" y="21145"/>
                </a:lnTo>
                <a:close/>
              </a:path>
              <a:path w="85090" h="44450">
                <a:moveTo>
                  <a:pt x="41071" y="18745"/>
                </a:moveTo>
                <a:lnTo>
                  <a:pt x="41021" y="18453"/>
                </a:lnTo>
                <a:lnTo>
                  <a:pt x="41033" y="18745"/>
                </a:lnTo>
                <a:close/>
              </a:path>
              <a:path w="85090" h="44450">
                <a:moveTo>
                  <a:pt x="42164" y="18656"/>
                </a:moveTo>
                <a:lnTo>
                  <a:pt x="41617" y="18783"/>
                </a:lnTo>
                <a:lnTo>
                  <a:pt x="41325" y="18516"/>
                </a:lnTo>
                <a:lnTo>
                  <a:pt x="41071" y="18745"/>
                </a:lnTo>
                <a:lnTo>
                  <a:pt x="40830" y="18872"/>
                </a:lnTo>
                <a:lnTo>
                  <a:pt x="40957" y="18605"/>
                </a:lnTo>
                <a:lnTo>
                  <a:pt x="41008" y="18389"/>
                </a:lnTo>
                <a:lnTo>
                  <a:pt x="40779" y="18542"/>
                </a:lnTo>
                <a:lnTo>
                  <a:pt x="40754" y="17653"/>
                </a:lnTo>
                <a:lnTo>
                  <a:pt x="40297" y="18338"/>
                </a:lnTo>
                <a:lnTo>
                  <a:pt x="40093" y="18542"/>
                </a:lnTo>
                <a:lnTo>
                  <a:pt x="40246" y="18262"/>
                </a:lnTo>
                <a:lnTo>
                  <a:pt x="40373" y="18034"/>
                </a:lnTo>
                <a:lnTo>
                  <a:pt x="40144" y="17805"/>
                </a:lnTo>
                <a:lnTo>
                  <a:pt x="39801" y="18199"/>
                </a:lnTo>
                <a:lnTo>
                  <a:pt x="38188" y="17246"/>
                </a:lnTo>
                <a:lnTo>
                  <a:pt x="37998" y="17538"/>
                </a:lnTo>
                <a:lnTo>
                  <a:pt x="36106" y="17005"/>
                </a:lnTo>
                <a:lnTo>
                  <a:pt x="35979" y="18249"/>
                </a:lnTo>
                <a:lnTo>
                  <a:pt x="36283" y="18351"/>
                </a:lnTo>
                <a:lnTo>
                  <a:pt x="36753" y="18338"/>
                </a:lnTo>
                <a:lnTo>
                  <a:pt x="36588" y="18707"/>
                </a:lnTo>
                <a:lnTo>
                  <a:pt x="35369" y="17957"/>
                </a:lnTo>
                <a:lnTo>
                  <a:pt x="35737" y="18948"/>
                </a:lnTo>
                <a:lnTo>
                  <a:pt x="35991" y="19011"/>
                </a:lnTo>
                <a:lnTo>
                  <a:pt x="35521" y="19138"/>
                </a:lnTo>
                <a:lnTo>
                  <a:pt x="35623" y="18808"/>
                </a:lnTo>
                <a:lnTo>
                  <a:pt x="34569" y="18529"/>
                </a:lnTo>
                <a:lnTo>
                  <a:pt x="34899" y="19354"/>
                </a:lnTo>
                <a:lnTo>
                  <a:pt x="34086" y="19583"/>
                </a:lnTo>
                <a:lnTo>
                  <a:pt x="38265" y="19583"/>
                </a:lnTo>
                <a:lnTo>
                  <a:pt x="38315" y="19431"/>
                </a:lnTo>
                <a:lnTo>
                  <a:pt x="38430" y="19151"/>
                </a:lnTo>
                <a:lnTo>
                  <a:pt x="36995" y="19253"/>
                </a:lnTo>
                <a:lnTo>
                  <a:pt x="36220" y="19431"/>
                </a:lnTo>
                <a:lnTo>
                  <a:pt x="36055" y="19253"/>
                </a:lnTo>
                <a:lnTo>
                  <a:pt x="37033" y="19138"/>
                </a:lnTo>
                <a:lnTo>
                  <a:pt x="37363" y="19100"/>
                </a:lnTo>
                <a:lnTo>
                  <a:pt x="37592" y="18707"/>
                </a:lnTo>
                <a:lnTo>
                  <a:pt x="37452" y="18224"/>
                </a:lnTo>
                <a:lnTo>
                  <a:pt x="37122" y="18249"/>
                </a:lnTo>
                <a:lnTo>
                  <a:pt x="36804" y="18389"/>
                </a:lnTo>
                <a:lnTo>
                  <a:pt x="37033" y="18249"/>
                </a:lnTo>
                <a:lnTo>
                  <a:pt x="38023" y="17767"/>
                </a:lnTo>
                <a:lnTo>
                  <a:pt x="38252" y="18199"/>
                </a:lnTo>
                <a:lnTo>
                  <a:pt x="39941" y="20434"/>
                </a:lnTo>
                <a:lnTo>
                  <a:pt x="39598" y="18262"/>
                </a:lnTo>
                <a:lnTo>
                  <a:pt x="39916" y="18453"/>
                </a:lnTo>
                <a:lnTo>
                  <a:pt x="40208" y="19100"/>
                </a:lnTo>
                <a:lnTo>
                  <a:pt x="40868" y="18605"/>
                </a:lnTo>
                <a:lnTo>
                  <a:pt x="40741" y="18872"/>
                </a:lnTo>
                <a:lnTo>
                  <a:pt x="40690" y="19011"/>
                </a:lnTo>
                <a:lnTo>
                  <a:pt x="41351" y="19189"/>
                </a:lnTo>
                <a:lnTo>
                  <a:pt x="41630" y="19367"/>
                </a:lnTo>
                <a:lnTo>
                  <a:pt x="42062" y="18783"/>
                </a:lnTo>
                <a:lnTo>
                  <a:pt x="42164" y="18656"/>
                </a:lnTo>
                <a:close/>
              </a:path>
              <a:path w="85090" h="44450">
                <a:moveTo>
                  <a:pt x="80746" y="42011"/>
                </a:moveTo>
                <a:lnTo>
                  <a:pt x="80581" y="42011"/>
                </a:lnTo>
                <a:lnTo>
                  <a:pt x="80721" y="42087"/>
                </a:lnTo>
                <a:close/>
              </a:path>
              <a:path w="85090" h="44450">
                <a:moveTo>
                  <a:pt x="84861" y="43599"/>
                </a:moveTo>
                <a:lnTo>
                  <a:pt x="83845" y="43014"/>
                </a:lnTo>
                <a:lnTo>
                  <a:pt x="83159" y="43014"/>
                </a:lnTo>
                <a:lnTo>
                  <a:pt x="83337" y="43205"/>
                </a:lnTo>
                <a:lnTo>
                  <a:pt x="82486" y="43472"/>
                </a:lnTo>
                <a:lnTo>
                  <a:pt x="83185" y="43434"/>
                </a:lnTo>
                <a:lnTo>
                  <a:pt x="83312" y="43878"/>
                </a:lnTo>
                <a:lnTo>
                  <a:pt x="83908" y="43522"/>
                </a:lnTo>
                <a:lnTo>
                  <a:pt x="84010" y="43916"/>
                </a:lnTo>
                <a:lnTo>
                  <a:pt x="84861" y="4359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5" name="object 2225"/>
          <p:cNvSpPr/>
          <p:nvPr/>
        </p:nvSpPr>
        <p:spPr>
          <a:xfrm>
            <a:off x="8019377" y="3420118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698" y="0"/>
                </a:moveTo>
                <a:lnTo>
                  <a:pt x="0" y="1409"/>
                </a:lnTo>
                <a:lnTo>
                  <a:pt x="431" y="1308"/>
                </a:lnTo>
                <a:lnTo>
                  <a:pt x="939" y="736"/>
                </a:lnTo>
                <a:lnTo>
                  <a:pt x="939" y="546"/>
                </a:lnTo>
                <a:lnTo>
                  <a:pt x="69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6" name="object 2226"/>
          <p:cNvSpPr/>
          <p:nvPr/>
        </p:nvSpPr>
        <p:spPr>
          <a:xfrm>
            <a:off x="7931074" y="3334054"/>
            <a:ext cx="20320" cy="12065"/>
          </a:xfrm>
          <a:custGeom>
            <a:avLst/>
            <a:gdLst/>
            <a:ahLst/>
            <a:cxnLst/>
            <a:rect l="l" t="t" r="r" b="b"/>
            <a:pathLst>
              <a:path w="20320" h="12064">
                <a:moveTo>
                  <a:pt x="1066" y="11150"/>
                </a:moveTo>
                <a:lnTo>
                  <a:pt x="990" y="11404"/>
                </a:lnTo>
                <a:lnTo>
                  <a:pt x="0" y="11734"/>
                </a:lnTo>
                <a:lnTo>
                  <a:pt x="609" y="11760"/>
                </a:lnTo>
                <a:lnTo>
                  <a:pt x="876" y="11607"/>
                </a:lnTo>
                <a:lnTo>
                  <a:pt x="1054" y="11366"/>
                </a:lnTo>
                <a:lnTo>
                  <a:pt x="1066" y="11150"/>
                </a:lnTo>
                <a:close/>
              </a:path>
              <a:path w="20320" h="12064">
                <a:moveTo>
                  <a:pt x="20027" y="0"/>
                </a:moveTo>
                <a:lnTo>
                  <a:pt x="19875" y="304"/>
                </a:lnTo>
                <a:lnTo>
                  <a:pt x="20027" y="292"/>
                </a:lnTo>
                <a:lnTo>
                  <a:pt x="2002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7" name="object 2227"/>
          <p:cNvSpPr/>
          <p:nvPr/>
        </p:nvSpPr>
        <p:spPr>
          <a:xfrm>
            <a:off x="8023621" y="341734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77" y="0"/>
                </a:moveTo>
                <a:lnTo>
                  <a:pt x="0" y="50"/>
                </a:lnTo>
                <a:lnTo>
                  <a:pt x="139" y="152"/>
                </a:lnTo>
                <a:lnTo>
                  <a:pt x="17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8" name="object 2228"/>
          <p:cNvSpPr/>
          <p:nvPr/>
        </p:nvSpPr>
        <p:spPr>
          <a:xfrm>
            <a:off x="7958312" y="333557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0"/>
                </a:moveTo>
                <a:lnTo>
                  <a:pt x="380" y="876"/>
                </a:lnTo>
                <a:lnTo>
                  <a:pt x="787" y="1066"/>
                </a:lnTo>
                <a:lnTo>
                  <a:pt x="711" y="1612"/>
                </a:lnTo>
                <a:lnTo>
                  <a:pt x="1269" y="1473"/>
                </a:lnTo>
                <a:lnTo>
                  <a:pt x="1422" y="1231"/>
                </a:lnTo>
                <a:lnTo>
                  <a:pt x="1447" y="1066"/>
                </a:lnTo>
                <a:lnTo>
                  <a:pt x="1752" y="1143"/>
                </a:lnTo>
                <a:lnTo>
                  <a:pt x="1828" y="838"/>
                </a:lnTo>
                <a:lnTo>
                  <a:pt x="1841" y="215"/>
                </a:lnTo>
                <a:lnTo>
                  <a:pt x="1587" y="152"/>
                </a:lnTo>
                <a:lnTo>
                  <a:pt x="1447" y="381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9" name="object 2229"/>
          <p:cNvSpPr/>
          <p:nvPr/>
        </p:nvSpPr>
        <p:spPr>
          <a:xfrm>
            <a:off x="8006082" y="3377665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01" y="0"/>
                </a:moveTo>
                <a:lnTo>
                  <a:pt x="0" y="990"/>
                </a:lnTo>
                <a:lnTo>
                  <a:pt x="38" y="1320"/>
                </a:lnTo>
                <a:lnTo>
                  <a:pt x="165" y="1384"/>
                </a:lnTo>
                <a:lnTo>
                  <a:pt x="419" y="1587"/>
                </a:lnTo>
                <a:lnTo>
                  <a:pt x="330" y="1917"/>
                </a:lnTo>
                <a:lnTo>
                  <a:pt x="571" y="2082"/>
                </a:lnTo>
                <a:lnTo>
                  <a:pt x="736" y="1498"/>
                </a:lnTo>
                <a:lnTo>
                  <a:pt x="977" y="1231"/>
                </a:lnTo>
                <a:lnTo>
                  <a:pt x="317" y="762"/>
                </a:lnTo>
                <a:lnTo>
                  <a:pt x="10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0" name="object 2230"/>
          <p:cNvSpPr/>
          <p:nvPr/>
        </p:nvSpPr>
        <p:spPr>
          <a:xfrm>
            <a:off x="7936374" y="3342186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1384" y="0"/>
                </a:moveTo>
                <a:lnTo>
                  <a:pt x="1016" y="12"/>
                </a:lnTo>
                <a:lnTo>
                  <a:pt x="0" y="762"/>
                </a:lnTo>
                <a:lnTo>
                  <a:pt x="825" y="660"/>
                </a:lnTo>
                <a:lnTo>
                  <a:pt x="1092" y="419"/>
                </a:lnTo>
                <a:lnTo>
                  <a:pt x="1574" y="419"/>
                </a:lnTo>
                <a:lnTo>
                  <a:pt x="138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1" name="object 2231"/>
          <p:cNvSpPr/>
          <p:nvPr/>
        </p:nvSpPr>
        <p:spPr>
          <a:xfrm>
            <a:off x="7946149" y="3330092"/>
            <a:ext cx="43180" cy="27305"/>
          </a:xfrm>
          <a:custGeom>
            <a:avLst/>
            <a:gdLst/>
            <a:ahLst/>
            <a:cxnLst/>
            <a:rect l="l" t="t" r="r" b="b"/>
            <a:pathLst>
              <a:path w="43179" h="27304">
                <a:moveTo>
                  <a:pt x="3987" y="5588"/>
                </a:moveTo>
                <a:lnTo>
                  <a:pt x="3365" y="5308"/>
                </a:lnTo>
                <a:lnTo>
                  <a:pt x="2641" y="4343"/>
                </a:lnTo>
                <a:lnTo>
                  <a:pt x="2019" y="4584"/>
                </a:lnTo>
                <a:lnTo>
                  <a:pt x="800" y="4089"/>
                </a:lnTo>
                <a:lnTo>
                  <a:pt x="406" y="4635"/>
                </a:lnTo>
                <a:lnTo>
                  <a:pt x="0" y="5295"/>
                </a:lnTo>
                <a:lnTo>
                  <a:pt x="457" y="8064"/>
                </a:lnTo>
                <a:lnTo>
                  <a:pt x="1308" y="7937"/>
                </a:lnTo>
                <a:lnTo>
                  <a:pt x="1028" y="8178"/>
                </a:lnTo>
                <a:lnTo>
                  <a:pt x="2590" y="8077"/>
                </a:lnTo>
                <a:lnTo>
                  <a:pt x="2032" y="8242"/>
                </a:lnTo>
                <a:lnTo>
                  <a:pt x="2209" y="8470"/>
                </a:lnTo>
                <a:lnTo>
                  <a:pt x="2425" y="8166"/>
                </a:lnTo>
                <a:lnTo>
                  <a:pt x="2451" y="8470"/>
                </a:lnTo>
                <a:lnTo>
                  <a:pt x="2514" y="8216"/>
                </a:lnTo>
                <a:lnTo>
                  <a:pt x="2552" y="8458"/>
                </a:lnTo>
                <a:lnTo>
                  <a:pt x="2997" y="8420"/>
                </a:lnTo>
                <a:lnTo>
                  <a:pt x="2933" y="8153"/>
                </a:lnTo>
                <a:lnTo>
                  <a:pt x="3390" y="8356"/>
                </a:lnTo>
                <a:lnTo>
                  <a:pt x="3517" y="7988"/>
                </a:lnTo>
                <a:lnTo>
                  <a:pt x="3340" y="7454"/>
                </a:lnTo>
                <a:lnTo>
                  <a:pt x="2819" y="7467"/>
                </a:lnTo>
                <a:lnTo>
                  <a:pt x="2717" y="6934"/>
                </a:lnTo>
                <a:lnTo>
                  <a:pt x="3187" y="6667"/>
                </a:lnTo>
                <a:lnTo>
                  <a:pt x="3987" y="5588"/>
                </a:lnTo>
                <a:close/>
              </a:path>
              <a:path w="43179" h="27304">
                <a:moveTo>
                  <a:pt x="12115" y="736"/>
                </a:moveTo>
                <a:lnTo>
                  <a:pt x="11938" y="330"/>
                </a:lnTo>
                <a:lnTo>
                  <a:pt x="11049" y="25"/>
                </a:lnTo>
                <a:lnTo>
                  <a:pt x="10566" y="0"/>
                </a:lnTo>
                <a:lnTo>
                  <a:pt x="10858" y="533"/>
                </a:lnTo>
                <a:lnTo>
                  <a:pt x="11353" y="863"/>
                </a:lnTo>
                <a:lnTo>
                  <a:pt x="12115" y="736"/>
                </a:lnTo>
                <a:close/>
              </a:path>
              <a:path w="43179" h="27304">
                <a:moveTo>
                  <a:pt x="43116" y="26504"/>
                </a:moveTo>
                <a:lnTo>
                  <a:pt x="43040" y="26098"/>
                </a:lnTo>
                <a:lnTo>
                  <a:pt x="42976" y="26416"/>
                </a:lnTo>
                <a:lnTo>
                  <a:pt x="43116" y="26504"/>
                </a:lnTo>
                <a:close/>
              </a:path>
              <a:path w="43179" h="27304">
                <a:moveTo>
                  <a:pt x="43129" y="26657"/>
                </a:moveTo>
                <a:lnTo>
                  <a:pt x="43116" y="26517"/>
                </a:lnTo>
                <a:lnTo>
                  <a:pt x="42964" y="26504"/>
                </a:lnTo>
                <a:lnTo>
                  <a:pt x="42849" y="26289"/>
                </a:lnTo>
                <a:lnTo>
                  <a:pt x="42697" y="26200"/>
                </a:lnTo>
                <a:lnTo>
                  <a:pt x="42468" y="26670"/>
                </a:lnTo>
                <a:lnTo>
                  <a:pt x="42862" y="26517"/>
                </a:lnTo>
                <a:lnTo>
                  <a:pt x="42519" y="26784"/>
                </a:lnTo>
                <a:lnTo>
                  <a:pt x="42989" y="26657"/>
                </a:lnTo>
                <a:lnTo>
                  <a:pt x="43078" y="26797"/>
                </a:lnTo>
                <a:lnTo>
                  <a:pt x="43129" y="26657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2" name="object 2232"/>
          <p:cNvSpPr/>
          <p:nvPr/>
        </p:nvSpPr>
        <p:spPr>
          <a:xfrm>
            <a:off x="7893393" y="3297973"/>
            <a:ext cx="8255" cy="12700"/>
          </a:xfrm>
          <a:custGeom>
            <a:avLst/>
            <a:gdLst/>
            <a:ahLst/>
            <a:cxnLst/>
            <a:rect l="l" t="t" r="r" b="b"/>
            <a:pathLst>
              <a:path w="8254" h="12700">
                <a:moveTo>
                  <a:pt x="7416" y="444"/>
                </a:moveTo>
                <a:lnTo>
                  <a:pt x="7251" y="228"/>
                </a:lnTo>
                <a:lnTo>
                  <a:pt x="7124" y="0"/>
                </a:lnTo>
                <a:lnTo>
                  <a:pt x="6870" y="304"/>
                </a:lnTo>
                <a:lnTo>
                  <a:pt x="7061" y="558"/>
                </a:lnTo>
                <a:lnTo>
                  <a:pt x="7416" y="444"/>
                </a:lnTo>
                <a:close/>
              </a:path>
              <a:path w="8254" h="12700">
                <a:moveTo>
                  <a:pt x="7975" y="6883"/>
                </a:moveTo>
                <a:lnTo>
                  <a:pt x="2387" y="6896"/>
                </a:lnTo>
                <a:lnTo>
                  <a:pt x="1981" y="7010"/>
                </a:lnTo>
                <a:lnTo>
                  <a:pt x="1841" y="9817"/>
                </a:lnTo>
                <a:lnTo>
                  <a:pt x="0" y="9182"/>
                </a:lnTo>
                <a:lnTo>
                  <a:pt x="2260" y="12153"/>
                </a:lnTo>
                <a:lnTo>
                  <a:pt x="3327" y="10947"/>
                </a:lnTo>
                <a:lnTo>
                  <a:pt x="4013" y="9817"/>
                </a:lnTo>
                <a:lnTo>
                  <a:pt x="5486" y="8978"/>
                </a:lnTo>
                <a:lnTo>
                  <a:pt x="6108" y="8407"/>
                </a:lnTo>
                <a:lnTo>
                  <a:pt x="7759" y="7835"/>
                </a:lnTo>
                <a:lnTo>
                  <a:pt x="7975" y="6883"/>
                </a:lnTo>
                <a:close/>
              </a:path>
              <a:path w="8254" h="12700">
                <a:moveTo>
                  <a:pt x="8039" y="6616"/>
                </a:moveTo>
                <a:lnTo>
                  <a:pt x="7531" y="5359"/>
                </a:lnTo>
                <a:lnTo>
                  <a:pt x="7467" y="5168"/>
                </a:lnTo>
                <a:lnTo>
                  <a:pt x="7378" y="4787"/>
                </a:lnTo>
                <a:lnTo>
                  <a:pt x="7137" y="3657"/>
                </a:lnTo>
                <a:lnTo>
                  <a:pt x="6756" y="3263"/>
                </a:lnTo>
                <a:lnTo>
                  <a:pt x="6375" y="2870"/>
                </a:lnTo>
                <a:lnTo>
                  <a:pt x="6362" y="1993"/>
                </a:lnTo>
                <a:lnTo>
                  <a:pt x="6057" y="1993"/>
                </a:lnTo>
                <a:lnTo>
                  <a:pt x="5918" y="1092"/>
                </a:lnTo>
                <a:lnTo>
                  <a:pt x="5334" y="1701"/>
                </a:lnTo>
                <a:lnTo>
                  <a:pt x="5295" y="1930"/>
                </a:lnTo>
                <a:lnTo>
                  <a:pt x="5422" y="2146"/>
                </a:lnTo>
                <a:lnTo>
                  <a:pt x="5664" y="2349"/>
                </a:lnTo>
                <a:lnTo>
                  <a:pt x="5422" y="2146"/>
                </a:lnTo>
                <a:lnTo>
                  <a:pt x="5270" y="2019"/>
                </a:lnTo>
                <a:lnTo>
                  <a:pt x="4940" y="1930"/>
                </a:lnTo>
                <a:lnTo>
                  <a:pt x="4673" y="2349"/>
                </a:lnTo>
                <a:lnTo>
                  <a:pt x="4610" y="2768"/>
                </a:lnTo>
                <a:lnTo>
                  <a:pt x="4064" y="3060"/>
                </a:lnTo>
                <a:lnTo>
                  <a:pt x="4457" y="2692"/>
                </a:lnTo>
                <a:lnTo>
                  <a:pt x="4457" y="2463"/>
                </a:lnTo>
                <a:lnTo>
                  <a:pt x="4546" y="1701"/>
                </a:lnTo>
                <a:lnTo>
                  <a:pt x="4318" y="1320"/>
                </a:lnTo>
                <a:lnTo>
                  <a:pt x="3619" y="2235"/>
                </a:lnTo>
                <a:lnTo>
                  <a:pt x="3200" y="2463"/>
                </a:lnTo>
                <a:lnTo>
                  <a:pt x="4787" y="508"/>
                </a:lnTo>
                <a:lnTo>
                  <a:pt x="2692" y="1257"/>
                </a:lnTo>
                <a:lnTo>
                  <a:pt x="2247" y="2349"/>
                </a:lnTo>
                <a:lnTo>
                  <a:pt x="2146" y="3378"/>
                </a:lnTo>
                <a:lnTo>
                  <a:pt x="2311" y="3759"/>
                </a:lnTo>
                <a:lnTo>
                  <a:pt x="5092" y="3759"/>
                </a:lnTo>
                <a:lnTo>
                  <a:pt x="5029" y="3162"/>
                </a:lnTo>
                <a:lnTo>
                  <a:pt x="5613" y="2590"/>
                </a:lnTo>
                <a:lnTo>
                  <a:pt x="5537" y="2374"/>
                </a:lnTo>
                <a:lnTo>
                  <a:pt x="5651" y="2565"/>
                </a:lnTo>
                <a:lnTo>
                  <a:pt x="5334" y="2946"/>
                </a:lnTo>
                <a:lnTo>
                  <a:pt x="5448" y="3263"/>
                </a:lnTo>
                <a:lnTo>
                  <a:pt x="5041" y="3162"/>
                </a:lnTo>
                <a:lnTo>
                  <a:pt x="5105" y="3378"/>
                </a:lnTo>
                <a:lnTo>
                  <a:pt x="5219" y="4787"/>
                </a:lnTo>
                <a:lnTo>
                  <a:pt x="4762" y="4318"/>
                </a:lnTo>
                <a:lnTo>
                  <a:pt x="5143" y="4152"/>
                </a:lnTo>
                <a:lnTo>
                  <a:pt x="5092" y="3797"/>
                </a:lnTo>
                <a:lnTo>
                  <a:pt x="2336" y="3797"/>
                </a:lnTo>
                <a:lnTo>
                  <a:pt x="1841" y="3797"/>
                </a:lnTo>
                <a:lnTo>
                  <a:pt x="990" y="5168"/>
                </a:lnTo>
                <a:lnTo>
                  <a:pt x="1079" y="5867"/>
                </a:lnTo>
                <a:lnTo>
                  <a:pt x="1346" y="5829"/>
                </a:lnTo>
                <a:lnTo>
                  <a:pt x="1714" y="5359"/>
                </a:lnTo>
                <a:lnTo>
                  <a:pt x="1422" y="5829"/>
                </a:lnTo>
                <a:lnTo>
                  <a:pt x="1422" y="6273"/>
                </a:lnTo>
                <a:lnTo>
                  <a:pt x="1816" y="6921"/>
                </a:lnTo>
                <a:lnTo>
                  <a:pt x="1968" y="6896"/>
                </a:lnTo>
                <a:lnTo>
                  <a:pt x="2387" y="6896"/>
                </a:lnTo>
                <a:lnTo>
                  <a:pt x="7975" y="6883"/>
                </a:lnTo>
                <a:lnTo>
                  <a:pt x="8039" y="661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3" name="object 2233"/>
          <p:cNvSpPr/>
          <p:nvPr/>
        </p:nvSpPr>
        <p:spPr>
          <a:xfrm>
            <a:off x="7891716" y="3295294"/>
            <a:ext cx="125095" cy="109220"/>
          </a:xfrm>
          <a:custGeom>
            <a:avLst/>
            <a:gdLst/>
            <a:ahLst/>
            <a:cxnLst/>
            <a:rect l="l" t="t" r="r" b="b"/>
            <a:pathLst>
              <a:path w="125095" h="109220">
                <a:moveTo>
                  <a:pt x="203" y="13563"/>
                </a:moveTo>
                <a:lnTo>
                  <a:pt x="139" y="13335"/>
                </a:lnTo>
                <a:lnTo>
                  <a:pt x="0" y="13589"/>
                </a:lnTo>
                <a:lnTo>
                  <a:pt x="203" y="13601"/>
                </a:lnTo>
                <a:close/>
              </a:path>
              <a:path w="125095" h="109220">
                <a:moveTo>
                  <a:pt x="5168" y="127"/>
                </a:moveTo>
                <a:lnTo>
                  <a:pt x="5105" y="0"/>
                </a:lnTo>
                <a:lnTo>
                  <a:pt x="4838" y="12"/>
                </a:lnTo>
                <a:lnTo>
                  <a:pt x="4813" y="368"/>
                </a:lnTo>
                <a:lnTo>
                  <a:pt x="5080" y="381"/>
                </a:lnTo>
                <a:lnTo>
                  <a:pt x="5156" y="190"/>
                </a:lnTo>
                <a:close/>
              </a:path>
              <a:path w="125095" h="109220">
                <a:moveTo>
                  <a:pt x="12242" y="9359"/>
                </a:moveTo>
                <a:lnTo>
                  <a:pt x="10693" y="9029"/>
                </a:lnTo>
                <a:lnTo>
                  <a:pt x="10871" y="8407"/>
                </a:lnTo>
                <a:lnTo>
                  <a:pt x="10337" y="7785"/>
                </a:lnTo>
                <a:lnTo>
                  <a:pt x="10198" y="6731"/>
                </a:lnTo>
                <a:lnTo>
                  <a:pt x="9969" y="6146"/>
                </a:lnTo>
                <a:lnTo>
                  <a:pt x="9817" y="5956"/>
                </a:lnTo>
                <a:lnTo>
                  <a:pt x="10147" y="4838"/>
                </a:lnTo>
                <a:lnTo>
                  <a:pt x="10299" y="4445"/>
                </a:lnTo>
                <a:lnTo>
                  <a:pt x="9969" y="4318"/>
                </a:lnTo>
                <a:lnTo>
                  <a:pt x="9271" y="4559"/>
                </a:lnTo>
                <a:lnTo>
                  <a:pt x="9359" y="4051"/>
                </a:lnTo>
                <a:lnTo>
                  <a:pt x="9512" y="3822"/>
                </a:lnTo>
                <a:lnTo>
                  <a:pt x="9182" y="4165"/>
                </a:lnTo>
                <a:lnTo>
                  <a:pt x="9245" y="3860"/>
                </a:lnTo>
                <a:lnTo>
                  <a:pt x="8801" y="3898"/>
                </a:lnTo>
                <a:lnTo>
                  <a:pt x="9220" y="11239"/>
                </a:lnTo>
                <a:lnTo>
                  <a:pt x="11201" y="9829"/>
                </a:lnTo>
                <a:lnTo>
                  <a:pt x="12242" y="9359"/>
                </a:lnTo>
                <a:close/>
              </a:path>
              <a:path w="125095" h="109220">
                <a:moveTo>
                  <a:pt x="12484" y="23088"/>
                </a:moveTo>
                <a:lnTo>
                  <a:pt x="12255" y="22821"/>
                </a:lnTo>
                <a:lnTo>
                  <a:pt x="11988" y="22707"/>
                </a:lnTo>
                <a:lnTo>
                  <a:pt x="10820" y="23279"/>
                </a:lnTo>
                <a:lnTo>
                  <a:pt x="11595" y="23495"/>
                </a:lnTo>
                <a:lnTo>
                  <a:pt x="11861" y="23304"/>
                </a:lnTo>
                <a:lnTo>
                  <a:pt x="12484" y="23088"/>
                </a:lnTo>
                <a:close/>
              </a:path>
              <a:path w="125095" h="109220">
                <a:moveTo>
                  <a:pt x="16738" y="4864"/>
                </a:moveTo>
                <a:lnTo>
                  <a:pt x="15646" y="4368"/>
                </a:lnTo>
                <a:lnTo>
                  <a:pt x="15125" y="4648"/>
                </a:lnTo>
                <a:lnTo>
                  <a:pt x="15214" y="5168"/>
                </a:lnTo>
                <a:lnTo>
                  <a:pt x="15786" y="5435"/>
                </a:lnTo>
                <a:lnTo>
                  <a:pt x="16205" y="5537"/>
                </a:lnTo>
                <a:lnTo>
                  <a:pt x="16738" y="4864"/>
                </a:lnTo>
                <a:close/>
              </a:path>
              <a:path w="125095" h="109220">
                <a:moveTo>
                  <a:pt x="25615" y="13284"/>
                </a:moveTo>
                <a:lnTo>
                  <a:pt x="24942" y="11849"/>
                </a:lnTo>
                <a:lnTo>
                  <a:pt x="23837" y="12484"/>
                </a:lnTo>
                <a:lnTo>
                  <a:pt x="24003" y="12560"/>
                </a:lnTo>
                <a:lnTo>
                  <a:pt x="23037" y="12407"/>
                </a:lnTo>
                <a:lnTo>
                  <a:pt x="23037" y="13360"/>
                </a:lnTo>
                <a:lnTo>
                  <a:pt x="22199" y="13690"/>
                </a:lnTo>
                <a:lnTo>
                  <a:pt x="21869" y="14084"/>
                </a:lnTo>
                <a:lnTo>
                  <a:pt x="21793" y="14338"/>
                </a:lnTo>
                <a:lnTo>
                  <a:pt x="21196" y="15557"/>
                </a:lnTo>
                <a:lnTo>
                  <a:pt x="21145" y="15354"/>
                </a:lnTo>
                <a:lnTo>
                  <a:pt x="20993" y="15367"/>
                </a:lnTo>
                <a:lnTo>
                  <a:pt x="21221" y="15087"/>
                </a:lnTo>
                <a:lnTo>
                  <a:pt x="20967" y="15113"/>
                </a:lnTo>
                <a:lnTo>
                  <a:pt x="21551" y="14782"/>
                </a:lnTo>
                <a:lnTo>
                  <a:pt x="20980" y="13538"/>
                </a:lnTo>
                <a:lnTo>
                  <a:pt x="21844" y="13817"/>
                </a:lnTo>
                <a:lnTo>
                  <a:pt x="22694" y="12446"/>
                </a:lnTo>
                <a:lnTo>
                  <a:pt x="22948" y="12801"/>
                </a:lnTo>
                <a:lnTo>
                  <a:pt x="23037" y="13360"/>
                </a:lnTo>
                <a:lnTo>
                  <a:pt x="23037" y="12407"/>
                </a:lnTo>
                <a:lnTo>
                  <a:pt x="22745" y="12357"/>
                </a:lnTo>
                <a:lnTo>
                  <a:pt x="22872" y="12166"/>
                </a:lnTo>
                <a:lnTo>
                  <a:pt x="18630" y="11912"/>
                </a:lnTo>
                <a:lnTo>
                  <a:pt x="17183" y="12153"/>
                </a:lnTo>
                <a:lnTo>
                  <a:pt x="16751" y="12712"/>
                </a:lnTo>
                <a:lnTo>
                  <a:pt x="17983" y="13055"/>
                </a:lnTo>
                <a:lnTo>
                  <a:pt x="18097" y="13652"/>
                </a:lnTo>
                <a:lnTo>
                  <a:pt x="18580" y="13893"/>
                </a:lnTo>
                <a:lnTo>
                  <a:pt x="17678" y="14160"/>
                </a:lnTo>
                <a:lnTo>
                  <a:pt x="18034" y="14668"/>
                </a:lnTo>
                <a:lnTo>
                  <a:pt x="18745" y="15494"/>
                </a:lnTo>
                <a:lnTo>
                  <a:pt x="19748" y="16446"/>
                </a:lnTo>
                <a:lnTo>
                  <a:pt x="21107" y="16294"/>
                </a:lnTo>
                <a:lnTo>
                  <a:pt x="21336" y="16052"/>
                </a:lnTo>
                <a:lnTo>
                  <a:pt x="21805" y="16014"/>
                </a:lnTo>
                <a:lnTo>
                  <a:pt x="22961" y="15417"/>
                </a:lnTo>
                <a:lnTo>
                  <a:pt x="23825" y="14757"/>
                </a:lnTo>
                <a:lnTo>
                  <a:pt x="24866" y="14287"/>
                </a:lnTo>
                <a:lnTo>
                  <a:pt x="25615" y="13284"/>
                </a:lnTo>
                <a:close/>
              </a:path>
              <a:path w="125095" h="109220">
                <a:moveTo>
                  <a:pt x="42875" y="45466"/>
                </a:moveTo>
                <a:lnTo>
                  <a:pt x="42341" y="45427"/>
                </a:lnTo>
                <a:lnTo>
                  <a:pt x="42862" y="44856"/>
                </a:lnTo>
                <a:lnTo>
                  <a:pt x="41986" y="45554"/>
                </a:lnTo>
                <a:lnTo>
                  <a:pt x="41719" y="45821"/>
                </a:lnTo>
                <a:lnTo>
                  <a:pt x="40716" y="47104"/>
                </a:lnTo>
                <a:lnTo>
                  <a:pt x="38658" y="46494"/>
                </a:lnTo>
                <a:lnTo>
                  <a:pt x="39484" y="49174"/>
                </a:lnTo>
                <a:lnTo>
                  <a:pt x="40386" y="48336"/>
                </a:lnTo>
                <a:lnTo>
                  <a:pt x="41109" y="47637"/>
                </a:lnTo>
                <a:lnTo>
                  <a:pt x="42024" y="46799"/>
                </a:lnTo>
                <a:lnTo>
                  <a:pt x="42151" y="46482"/>
                </a:lnTo>
                <a:lnTo>
                  <a:pt x="42875" y="45466"/>
                </a:lnTo>
                <a:close/>
              </a:path>
              <a:path w="125095" h="109220">
                <a:moveTo>
                  <a:pt x="58635" y="45986"/>
                </a:moveTo>
                <a:lnTo>
                  <a:pt x="58318" y="45542"/>
                </a:lnTo>
                <a:lnTo>
                  <a:pt x="58166" y="45339"/>
                </a:lnTo>
                <a:lnTo>
                  <a:pt x="56388" y="42887"/>
                </a:lnTo>
                <a:lnTo>
                  <a:pt x="56476" y="44602"/>
                </a:lnTo>
                <a:lnTo>
                  <a:pt x="55651" y="44665"/>
                </a:lnTo>
                <a:lnTo>
                  <a:pt x="54991" y="44475"/>
                </a:lnTo>
                <a:lnTo>
                  <a:pt x="54940" y="44094"/>
                </a:lnTo>
                <a:lnTo>
                  <a:pt x="54597" y="43878"/>
                </a:lnTo>
                <a:lnTo>
                  <a:pt x="54559" y="44335"/>
                </a:lnTo>
                <a:lnTo>
                  <a:pt x="54470" y="44640"/>
                </a:lnTo>
                <a:lnTo>
                  <a:pt x="52743" y="43954"/>
                </a:lnTo>
                <a:lnTo>
                  <a:pt x="52349" y="44475"/>
                </a:lnTo>
                <a:lnTo>
                  <a:pt x="52285" y="44640"/>
                </a:lnTo>
                <a:lnTo>
                  <a:pt x="52857" y="44983"/>
                </a:lnTo>
                <a:lnTo>
                  <a:pt x="56515" y="44983"/>
                </a:lnTo>
                <a:lnTo>
                  <a:pt x="52882" y="44996"/>
                </a:lnTo>
                <a:lnTo>
                  <a:pt x="51841" y="44996"/>
                </a:lnTo>
                <a:lnTo>
                  <a:pt x="51562" y="45275"/>
                </a:lnTo>
                <a:lnTo>
                  <a:pt x="56540" y="45275"/>
                </a:lnTo>
                <a:lnTo>
                  <a:pt x="51549" y="45288"/>
                </a:lnTo>
                <a:lnTo>
                  <a:pt x="50165" y="45288"/>
                </a:lnTo>
                <a:lnTo>
                  <a:pt x="49212" y="45262"/>
                </a:lnTo>
                <a:lnTo>
                  <a:pt x="50355" y="45262"/>
                </a:lnTo>
                <a:lnTo>
                  <a:pt x="49415" y="44919"/>
                </a:lnTo>
                <a:lnTo>
                  <a:pt x="51866" y="44983"/>
                </a:lnTo>
                <a:lnTo>
                  <a:pt x="52857" y="44983"/>
                </a:lnTo>
                <a:lnTo>
                  <a:pt x="52235" y="44615"/>
                </a:lnTo>
                <a:lnTo>
                  <a:pt x="48958" y="42659"/>
                </a:lnTo>
                <a:lnTo>
                  <a:pt x="48895" y="45466"/>
                </a:lnTo>
                <a:lnTo>
                  <a:pt x="48069" y="45986"/>
                </a:lnTo>
                <a:lnTo>
                  <a:pt x="47967" y="46113"/>
                </a:lnTo>
                <a:lnTo>
                  <a:pt x="47701" y="46545"/>
                </a:lnTo>
                <a:lnTo>
                  <a:pt x="47777" y="46355"/>
                </a:lnTo>
                <a:lnTo>
                  <a:pt x="47853" y="45783"/>
                </a:lnTo>
                <a:lnTo>
                  <a:pt x="48044" y="45580"/>
                </a:lnTo>
                <a:lnTo>
                  <a:pt x="48412" y="45529"/>
                </a:lnTo>
                <a:lnTo>
                  <a:pt x="48895" y="45466"/>
                </a:lnTo>
                <a:lnTo>
                  <a:pt x="48895" y="42760"/>
                </a:lnTo>
                <a:lnTo>
                  <a:pt x="47637" y="44704"/>
                </a:lnTo>
                <a:lnTo>
                  <a:pt x="46037" y="44653"/>
                </a:lnTo>
                <a:lnTo>
                  <a:pt x="45173" y="44335"/>
                </a:lnTo>
                <a:lnTo>
                  <a:pt x="45097" y="44513"/>
                </a:lnTo>
                <a:lnTo>
                  <a:pt x="44551" y="46774"/>
                </a:lnTo>
                <a:lnTo>
                  <a:pt x="44310" y="46596"/>
                </a:lnTo>
                <a:lnTo>
                  <a:pt x="44450" y="48653"/>
                </a:lnTo>
                <a:lnTo>
                  <a:pt x="45745" y="46774"/>
                </a:lnTo>
                <a:lnTo>
                  <a:pt x="46609" y="45529"/>
                </a:lnTo>
                <a:lnTo>
                  <a:pt x="46812" y="45694"/>
                </a:lnTo>
                <a:lnTo>
                  <a:pt x="46596" y="45783"/>
                </a:lnTo>
                <a:lnTo>
                  <a:pt x="46342" y="46443"/>
                </a:lnTo>
                <a:lnTo>
                  <a:pt x="45707" y="47282"/>
                </a:lnTo>
                <a:lnTo>
                  <a:pt x="46977" y="47586"/>
                </a:lnTo>
                <a:lnTo>
                  <a:pt x="47561" y="46799"/>
                </a:lnTo>
                <a:lnTo>
                  <a:pt x="45885" y="49949"/>
                </a:lnTo>
                <a:lnTo>
                  <a:pt x="48679" y="50736"/>
                </a:lnTo>
                <a:lnTo>
                  <a:pt x="53022" y="48958"/>
                </a:lnTo>
                <a:lnTo>
                  <a:pt x="54038" y="47637"/>
                </a:lnTo>
                <a:lnTo>
                  <a:pt x="55499" y="46901"/>
                </a:lnTo>
                <a:lnTo>
                  <a:pt x="55587" y="46545"/>
                </a:lnTo>
                <a:lnTo>
                  <a:pt x="55676" y="46355"/>
                </a:lnTo>
                <a:lnTo>
                  <a:pt x="56032" y="45872"/>
                </a:lnTo>
                <a:lnTo>
                  <a:pt x="56362" y="45542"/>
                </a:lnTo>
                <a:lnTo>
                  <a:pt x="58635" y="45986"/>
                </a:lnTo>
                <a:close/>
              </a:path>
              <a:path w="125095" h="109220">
                <a:moveTo>
                  <a:pt x="60096" y="41465"/>
                </a:moveTo>
                <a:lnTo>
                  <a:pt x="59715" y="41008"/>
                </a:lnTo>
                <a:lnTo>
                  <a:pt x="59537" y="40843"/>
                </a:lnTo>
                <a:lnTo>
                  <a:pt x="59461" y="41249"/>
                </a:lnTo>
                <a:lnTo>
                  <a:pt x="59766" y="41465"/>
                </a:lnTo>
                <a:lnTo>
                  <a:pt x="59880" y="41681"/>
                </a:lnTo>
                <a:lnTo>
                  <a:pt x="60096" y="41465"/>
                </a:lnTo>
                <a:close/>
              </a:path>
              <a:path w="125095" h="109220">
                <a:moveTo>
                  <a:pt x="63588" y="38442"/>
                </a:moveTo>
                <a:lnTo>
                  <a:pt x="63042" y="38201"/>
                </a:lnTo>
                <a:lnTo>
                  <a:pt x="62877" y="38036"/>
                </a:lnTo>
                <a:lnTo>
                  <a:pt x="62128" y="38201"/>
                </a:lnTo>
                <a:lnTo>
                  <a:pt x="62585" y="38938"/>
                </a:lnTo>
                <a:lnTo>
                  <a:pt x="63220" y="38798"/>
                </a:lnTo>
                <a:lnTo>
                  <a:pt x="63588" y="38442"/>
                </a:lnTo>
                <a:close/>
              </a:path>
              <a:path w="125095" h="109220">
                <a:moveTo>
                  <a:pt x="64643" y="38912"/>
                </a:moveTo>
                <a:lnTo>
                  <a:pt x="64338" y="39014"/>
                </a:lnTo>
                <a:lnTo>
                  <a:pt x="64503" y="39116"/>
                </a:lnTo>
                <a:lnTo>
                  <a:pt x="64643" y="38912"/>
                </a:lnTo>
                <a:close/>
              </a:path>
              <a:path w="125095" h="109220">
                <a:moveTo>
                  <a:pt x="71704" y="48539"/>
                </a:moveTo>
                <a:lnTo>
                  <a:pt x="71462" y="48082"/>
                </a:lnTo>
                <a:lnTo>
                  <a:pt x="71564" y="46723"/>
                </a:lnTo>
                <a:lnTo>
                  <a:pt x="70993" y="46583"/>
                </a:lnTo>
                <a:lnTo>
                  <a:pt x="70129" y="46101"/>
                </a:lnTo>
                <a:lnTo>
                  <a:pt x="71183" y="48628"/>
                </a:lnTo>
                <a:lnTo>
                  <a:pt x="71704" y="48539"/>
                </a:lnTo>
                <a:close/>
              </a:path>
              <a:path w="125095" h="109220">
                <a:moveTo>
                  <a:pt x="81661" y="51498"/>
                </a:moveTo>
                <a:lnTo>
                  <a:pt x="81280" y="51549"/>
                </a:lnTo>
                <a:lnTo>
                  <a:pt x="81661" y="51498"/>
                </a:lnTo>
                <a:close/>
              </a:path>
              <a:path w="125095" h="109220">
                <a:moveTo>
                  <a:pt x="90957" y="53505"/>
                </a:moveTo>
                <a:lnTo>
                  <a:pt x="90436" y="53632"/>
                </a:lnTo>
                <a:lnTo>
                  <a:pt x="90563" y="53759"/>
                </a:lnTo>
                <a:lnTo>
                  <a:pt x="90360" y="53898"/>
                </a:lnTo>
                <a:lnTo>
                  <a:pt x="90487" y="53682"/>
                </a:lnTo>
                <a:lnTo>
                  <a:pt x="90322" y="53682"/>
                </a:lnTo>
                <a:lnTo>
                  <a:pt x="90424" y="53505"/>
                </a:lnTo>
                <a:lnTo>
                  <a:pt x="90538" y="53035"/>
                </a:lnTo>
                <a:lnTo>
                  <a:pt x="90398" y="52832"/>
                </a:lnTo>
                <a:lnTo>
                  <a:pt x="89827" y="52933"/>
                </a:lnTo>
                <a:lnTo>
                  <a:pt x="89700" y="52882"/>
                </a:lnTo>
                <a:lnTo>
                  <a:pt x="89357" y="52565"/>
                </a:lnTo>
                <a:lnTo>
                  <a:pt x="89331" y="52882"/>
                </a:lnTo>
                <a:lnTo>
                  <a:pt x="88773" y="52832"/>
                </a:lnTo>
                <a:lnTo>
                  <a:pt x="89039" y="52755"/>
                </a:lnTo>
                <a:lnTo>
                  <a:pt x="89319" y="52539"/>
                </a:lnTo>
                <a:lnTo>
                  <a:pt x="89090" y="51854"/>
                </a:lnTo>
                <a:lnTo>
                  <a:pt x="88379" y="51498"/>
                </a:lnTo>
                <a:lnTo>
                  <a:pt x="88049" y="51308"/>
                </a:lnTo>
                <a:lnTo>
                  <a:pt x="88392" y="51155"/>
                </a:lnTo>
                <a:lnTo>
                  <a:pt x="88061" y="51028"/>
                </a:lnTo>
                <a:lnTo>
                  <a:pt x="87350" y="50749"/>
                </a:lnTo>
                <a:lnTo>
                  <a:pt x="87541" y="51028"/>
                </a:lnTo>
                <a:lnTo>
                  <a:pt x="87274" y="50927"/>
                </a:lnTo>
                <a:lnTo>
                  <a:pt x="87287" y="50761"/>
                </a:lnTo>
                <a:lnTo>
                  <a:pt x="87312" y="50634"/>
                </a:lnTo>
                <a:lnTo>
                  <a:pt x="87020" y="50761"/>
                </a:lnTo>
                <a:lnTo>
                  <a:pt x="87045" y="50546"/>
                </a:lnTo>
                <a:lnTo>
                  <a:pt x="87541" y="50673"/>
                </a:lnTo>
                <a:lnTo>
                  <a:pt x="87604" y="50546"/>
                </a:lnTo>
                <a:lnTo>
                  <a:pt x="87007" y="50330"/>
                </a:lnTo>
                <a:lnTo>
                  <a:pt x="87033" y="50114"/>
                </a:lnTo>
                <a:lnTo>
                  <a:pt x="87083" y="49758"/>
                </a:lnTo>
                <a:lnTo>
                  <a:pt x="86563" y="49758"/>
                </a:lnTo>
                <a:lnTo>
                  <a:pt x="86512" y="49542"/>
                </a:lnTo>
                <a:lnTo>
                  <a:pt x="87287" y="49491"/>
                </a:lnTo>
                <a:lnTo>
                  <a:pt x="86106" y="49441"/>
                </a:lnTo>
                <a:lnTo>
                  <a:pt x="86233" y="49098"/>
                </a:lnTo>
                <a:lnTo>
                  <a:pt x="86042" y="48971"/>
                </a:lnTo>
                <a:lnTo>
                  <a:pt x="85801" y="48793"/>
                </a:lnTo>
                <a:lnTo>
                  <a:pt x="85534" y="48971"/>
                </a:lnTo>
                <a:lnTo>
                  <a:pt x="85458" y="48742"/>
                </a:lnTo>
                <a:lnTo>
                  <a:pt x="85407" y="48590"/>
                </a:lnTo>
                <a:lnTo>
                  <a:pt x="85166" y="48742"/>
                </a:lnTo>
                <a:lnTo>
                  <a:pt x="85267" y="48590"/>
                </a:lnTo>
                <a:lnTo>
                  <a:pt x="85318" y="48399"/>
                </a:lnTo>
                <a:lnTo>
                  <a:pt x="85140" y="48221"/>
                </a:lnTo>
                <a:lnTo>
                  <a:pt x="84848" y="48221"/>
                </a:lnTo>
                <a:lnTo>
                  <a:pt x="84582" y="48094"/>
                </a:lnTo>
                <a:lnTo>
                  <a:pt x="84696" y="47866"/>
                </a:lnTo>
                <a:lnTo>
                  <a:pt x="84366" y="48006"/>
                </a:lnTo>
                <a:lnTo>
                  <a:pt x="84251" y="47853"/>
                </a:lnTo>
                <a:lnTo>
                  <a:pt x="84137" y="47574"/>
                </a:lnTo>
                <a:lnTo>
                  <a:pt x="83870" y="47853"/>
                </a:lnTo>
                <a:lnTo>
                  <a:pt x="83566" y="47790"/>
                </a:lnTo>
                <a:lnTo>
                  <a:pt x="83312" y="47561"/>
                </a:lnTo>
                <a:lnTo>
                  <a:pt x="82169" y="46634"/>
                </a:lnTo>
                <a:lnTo>
                  <a:pt x="83286" y="45986"/>
                </a:lnTo>
                <a:lnTo>
                  <a:pt x="82156" y="45821"/>
                </a:lnTo>
                <a:lnTo>
                  <a:pt x="82156" y="46634"/>
                </a:lnTo>
                <a:lnTo>
                  <a:pt x="81788" y="47002"/>
                </a:lnTo>
                <a:lnTo>
                  <a:pt x="81699" y="47561"/>
                </a:lnTo>
                <a:lnTo>
                  <a:pt x="81470" y="47205"/>
                </a:lnTo>
                <a:lnTo>
                  <a:pt x="81381" y="47078"/>
                </a:lnTo>
                <a:lnTo>
                  <a:pt x="81508" y="47002"/>
                </a:lnTo>
                <a:lnTo>
                  <a:pt x="82156" y="46634"/>
                </a:lnTo>
                <a:lnTo>
                  <a:pt x="82156" y="45821"/>
                </a:lnTo>
                <a:lnTo>
                  <a:pt x="70789" y="44069"/>
                </a:lnTo>
                <a:lnTo>
                  <a:pt x="71755" y="46850"/>
                </a:lnTo>
                <a:lnTo>
                  <a:pt x="72415" y="48399"/>
                </a:lnTo>
                <a:lnTo>
                  <a:pt x="73202" y="49631"/>
                </a:lnTo>
                <a:lnTo>
                  <a:pt x="74879" y="49822"/>
                </a:lnTo>
                <a:lnTo>
                  <a:pt x="74891" y="50012"/>
                </a:lnTo>
                <a:lnTo>
                  <a:pt x="76974" y="49720"/>
                </a:lnTo>
                <a:lnTo>
                  <a:pt x="77203" y="50190"/>
                </a:lnTo>
                <a:lnTo>
                  <a:pt x="77558" y="50101"/>
                </a:lnTo>
                <a:lnTo>
                  <a:pt x="78879" y="51206"/>
                </a:lnTo>
                <a:lnTo>
                  <a:pt x="79095" y="50634"/>
                </a:lnTo>
                <a:lnTo>
                  <a:pt x="78955" y="50355"/>
                </a:lnTo>
                <a:lnTo>
                  <a:pt x="78613" y="50330"/>
                </a:lnTo>
                <a:lnTo>
                  <a:pt x="78562" y="50101"/>
                </a:lnTo>
                <a:lnTo>
                  <a:pt x="78536" y="49974"/>
                </a:lnTo>
                <a:lnTo>
                  <a:pt x="78359" y="49961"/>
                </a:lnTo>
                <a:lnTo>
                  <a:pt x="78117" y="50076"/>
                </a:lnTo>
                <a:lnTo>
                  <a:pt x="78066" y="49758"/>
                </a:lnTo>
                <a:lnTo>
                  <a:pt x="77901" y="49720"/>
                </a:lnTo>
                <a:lnTo>
                  <a:pt x="77584" y="49644"/>
                </a:lnTo>
                <a:lnTo>
                  <a:pt x="78854" y="49758"/>
                </a:lnTo>
                <a:lnTo>
                  <a:pt x="78981" y="50190"/>
                </a:lnTo>
                <a:lnTo>
                  <a:pt x="79616" y="50546"/>
                </a:lnTo>
                <a:lnTo>
                  <a:pt x="80797" y="51612"/>
                </a:lnTo>
                <a:lnTo>
                  <a:pt x="81280" y="51549"/>
                </a:lnTo>
                <a:lnTo>
                  <a:pt x="80543" y="50114"/>
                </a:lnTo>
                <a:lnTo>
                  <a:pt x="81330" y="50812"/>
                </a:lnTo>
                <a:lnTo>
                  <a:pt x="82905" y="51854"/>
                </a:lnTo>
                <a:lnTo>
                  <a:pt x="84721" y="52933"/>
                </a:lnTo>
                <a:lnTo>
                  <a:pt x="86144" y="53911"/>
                </a:lnTo>
                <a:lnTo>
                  <a:pt x="86779" y="54317"/>
                </a:lnTo>
                <a:lnTo>
                  <a:pt x="90957" y="54432"/>
                </a:lnTo>
                <a:lnTo>
                  <a:pt x="90881" y="53898"/>
                </a:lnTo>
                <a:lnTo>
                  <a:pt x="90893" y="53670"/>
                </a:lnTo>
                <a:lnTo>
                  <a:pt x="90957" y="53505"/>
                </a:lnTo>
                <a:close/>
              </a:path>
              <a:path w="125095" h="109220">
                <a:moveTo>
                  <a:pt x="91465" y="53721"/>
                </a:moveTo>
                <a:lnTo>
                  <a:pt x="91224" y="53784"/>
                </a:lnTo>
                <a:lnTo>
                  <a:pt x="91274" y="53924"/>
                </a:lnTo>
                <a:lnTo>
                  <a:pt x="91414" y="53911"/>
                </a:lnTo>
                <a:lnTo>
                  <a:pt x="91465" y="53721"/>
                </a:lnTo>
                <a:close/>
              </a:path>
              <a:path w="125095" h="109220">
                <a:moveTo>
                  <a:pt x="96304" y="59474"/>
                </a:moveTo>
                <a:lnTo>
                  <a:pt x="96291" y="59334"/>
                </a:lnTo>
                <a:lnTo>
                  <a:pt x="96164" y="59296"/>
                </a:lnTo>
                <a:lnTo>
                  <a:pt x="95986" y="59423"/>
                </a:lnTo>
                <a:lnTo>
                  <a:pt x="96240" y="59436"/>
                </a:lnTo>
                <a:close/>
              </a:path>
              <a:path w="125095" h="109220">
                <a:moveTo>
                  <a:pt x="96393" y="59461"/>
                </a:moveTo>
                <a:close/>
              </a:path>
              <a:path w="125095" h="109220">
                <a:moveTo>
                  <a:pt x="104813" y="67868"/>
                </a:moveTo>
                <a:lnTo>
                  <a:pt x="104495" y="68135"/>
                </a:lnTo>
                <a:lnTo>
                  <a:pt x="104711" y="68160"/>
                </a:lnTo>
                <a:lnTo>
                  <a:pt x="104609" y="68453"/>
                </a:lnTo>
                <a:lnTo>
                  <a:pt x="104762" y="68516"/>
                </a:lnTo>
                <a:lnTo>
                  <a:pt x="104686" y="68313"/>
                </a:lnTo>
                <a:lnTo>
                  <a:pt x="104813" y="67868"/>
                </a:lnTo>
                <a:close/>
              </a:path>
              <a:path w="125095" h="109220">
                <a:moveTo>
                  <a:pt x="107746" y="70662"/>
                </a:moveTo>
                <a:lnTo>
                  <a:pt x="107721" y="70510"/>
                </a:lnTo>
                <a:lnTo>
                  <a:pt x="107619" y="70192"/>
                </a:lnTo>
                <a:lnTo>
                  <a:pt x="107429" y="70231"/>
                </a:lnTo>
                <a:lnTo>
                  <a:pt x="107505" y="70472"/>
                </a:lnTo>
                <a:lnTo>
                  <a:pt x="107251" y="70624"/>
                </a:lnTo>
                <a:lnTo>
                  <a:pt x="107746" y="70662"/>
                </a:lnTo>
                <a:close/>
              </a:path>
              <a:path w="125095" h="109220">
                <a:moveTo>
                  <a:pt x="110642" y="77724"/>
                </a:moveTo>
                <a:lnTo>
                  <a:pt x="110223" y="77266"/>
                </a:lnTo>
                <a:lnTo>
                  <a:pt x="110451" y="77216"/>
                </a:lnTo>
                <a:lnTo>
                  <a:pt x="110629" y="77177"/>
                </a:lnTo>
                <a:lnTo>
                  <a:pt x="110591" y="76822"/>
                </a:lnTo>
                <a:lnTo>
                  <a:pt x="109994" y="77216"/>
                </a:lnTo>
                <a:lnTo>
                  <a:pt x="109791" y="77114"/>
                </a:lnTo>
                <a:lnTo>
                  <a:pt x="109956" y="77419"/>
                </a:lnTo>
                <a:lnTo>
                  <a:pt x="110642" y="77724"/>
                </a:lnTo>
                <a:close/>
              </a:path>
              <a:path w="125095" h="109220">
                <a:moveTo>
                  <a:pt x="110794" y="77787"/>
                </a:moveTo>
                <a:lnTo>
                  <a:pt x="110642" y="77724"/>
                </a:lnTo>
                <a:lnTo>
                  <a:pt x="110756" y="77851"/>
                </a:lnTo>
                <a:close/>
              </a:path>
              <a:path w="125095" h="109220">
                <a:moveTo>
                  <a:pt x="112166" y="80733"/>
                </a:moveTo>
                <a:lnTo>
                  <a:pt x="112001" y="80276"/>
                </a:lnTo>
                <a:lnTo>
                  <a:pt x="111760" y="79616"/>
                </a:lnTo>
                <a:lnTo>
                  <a:pt x="111683" y="79400"/>
                </a:lnTo>
                <a:lnTo>
                  <a:pt x="111125" y="79616"/>
                </a:lnTo>
                <a:lnTo>
                  <a:pt x="111353" y="78790"/>
                </a:lnTo>
                <a:lnTo>
                  <a:pt x="111404" y="78613"/>
                </a:lnTo>
                <a:lnTo>
                  <a:pt x="111010" y="78790"/>
                </a:lnTo>
                <a:lnTo>
                  <a:pt x="111175" y="78295"/>
                </a:lnTo>
                <a:lnTo>
                  <a:pt x="110756" y="77851"/>
                </a:lnTo>
                <a:lnTo>
                  <a:pt x="110718" y="78790"/>
                </a:lnTo>
                <a:lnTo>
                  <a:pt x="111010" y="80733"/>
                </a:lnTo>
                <a:lnTo>
                  <a:pt x="111569" y="81394"/>
                </a:lnTo>
                <a:lnTo>
                  <a:pt x="111099" y="80276"/>
                </a:lnTo>
                <a:lnTo>
                  <a:pt x="111671" y="81432"/>
                </a:lnTo>
                <a:lnTo>
                  <a:pt x="112077" y="81597"/>
                </a:lnTo>
                <a:lnTo>
                  <a:pt x="112166" y="80733"/>
                </a:lnTo>
                <a:close/>
              </a:path>
              <a:path w="125095" h="109220">
                <a:moveTo>
                  <a:pt x="123088" y="102108"/>
                </a:moveTo>
                <a:lnTo>
                  <a:pt x="122910" y="102222"/>
                </a:lnTo>
                <a:lnTo>
                  <a:pt x="123075" y="102184"/>
                </a:lnTo>
                <a:close/>
              </a:path>
              <a:path w="125095" h="109220">
                <a:moveTo>
                  <a:pt x="124650" y="108585"/>
                </a:moveTo>
                <a:lnTo>
                  <a:pt x="124129" y="108597"/>
                </a:lnTo>
                <a:lnTo>
                  <a:pt x="124345" y="108724"/>
                </a:lnTo>
                <a:lnTo>
                  <a:pt x="124650" y="10858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4" name="object 2234"/>
          <p:cNvSpPr/>
          <p:nvPr/>
        </p:nvSpPr>
        <p:spPr>
          <a:xfrm>
            <a:off x="7896382" y="324894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63" y="0"/>
                </a:moveTo>
                <a:lnTo>
                  <a:pt x="0" y="533"/>
                </a:lnTo>
                <a:lnTo>
                  <a:pt x="203" y="457"/>
                </a:lnTo>
                <a:lnTo>
                  <a:pt x="165" y="317"/>
                </a:lnTo>
                <a:lnTo>
                  <a:pt x="6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5" name="object 2235"/>
          <p:cNvSpPr/>
          <p:nvPr/>
        </p:nvSpPr>
        <p:spPr>
          <a:xfrm>
            <a:off x="7898600" y="3308591"/>
            <a:ext cx="43180" cy="19050"/>
          </a:xfrm>
          <a:custGeom>
            <a:avLst/>
            <a:gdLst/>
            <a:ahLst/>
            <a:cxnLst/>
            <a:rect l="l" t="t" r="r" b="b"/>
            <a:pathLst>
              <a:path w="43179" h="19050">
                <a:moveTo>
                  <a:pt x="927" y="0"/>
                </a:moveTo>
                <a:lnTo>
                  <a:pt x="0" y="673"/>
                </a:lnTo>
                <a:lnTo>
                  <a:pt x="520" y="622"/>
                </a:lnTo>
                <a:lnTo>
                  <a:pt x="444" y="482"/>
                </a:lnTo>
                <a:lnTo>
                  <a:pt x="685" y="482"/>
                </a:lnTo>
                <a:lnTo>
                  <a:pt x="927" y="0"/>
                </a:lnTo>
                <a:close/>
              </a:path>
              <a:path w="43179" h="19050">
                <a:moveTo>
                  <a:pt x="42621" y="16764"/>
                </a:moveTo>
                <a:lnTo>
                  <a:pt x="40830" y="18516"/>
                </a:lnTo>
                <a:lnTo>
                  <a:pt x="41833" y="18973"/>
                </a:lnTo>
                <a:lnTo>
                  <a:pt x="41910" y="18516"/>
                </a:lnTo>
                <a:lnTo>
                  <a:pt x="42176" y="18389"/>
                </a:lnTo>
                <a:lnTo>
                  <a:pt x="42481" y="18173"/>
                </a:lnTo>
                <a:lnTo>
                  <a:pt x="42532" y="18021"/>
                </a:lnTo>
                <a:lnTo>
                  <a:pt x="41846" y="18529"/>
                </a:lnTo>
                <a:lnTo>
                  <a:pt x="42621" y="1676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6" name="object 2236"/>
          <p:cNvSpPr/>
          <p:nvPr/>
        </p:nvSpPr>
        <p:spPr>
          <a:xfrm>
            <a:off x="7996689" y="336312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190" y="558"/>
                </a:lnTo>
                <a:lnTo>
                  <a:pt x="203" y="330"/>
                </a:lnTo>
                <a:lnTo>
                  <a:pt x="114" y="6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7" name="object 2237"/>
          <p:cNvSpPr/>
          <p:nvPr/>
        </p:nvSpPr>
        <p:spPr>
          <a:xfrm>
            <a:off x="7936813" y="332259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435" y="0"/>
                </a:moveTo>
                <a:lnTo>
                  <a:pt x="850" y="12"/>
                </a:lnTo>
                <a:lnTo>
                  <a:pt x="495" y="431"/>
                </a:lnTo>
                <a:lnTo>
                  <a:pt x="0" y="1384"/>
                </a:lnTo>
                <a:lnTo>
                  <a:pt x="800" y="1549"/>
                </a:lnTo>
                <a:lnTo>
                  <a:pt x="1600" y="1422"/>
                </a:lnTo>
                <a:lnTo>
                  <a:pt x="143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8" name="object 2238"/>
          <p:cNvSpPr/>
          <p:nvPr/>
        </p:nvSpPr>
        <p:spPr>
          <a:xfrm>
            <a:off x="8024621" y="341730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54" y="0"/>
                </a:moveTo>
                <a:lnTo>
                  <a:pt x="63" y="50"/>
                </a:lnTo>
                <a:lnTo>
                  <a:pt x="0" y="279"/>
                </a:lnTo>
                <a:lnTo>
                  <a:pt x="165" y="241"/>
                </a:lnTo>
                <a:lnTo>
                  <a:pt x="25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9" name="object 2239"/>
          <p:cNvSpPr/>
          <p:nvPr/>
        </p:nvSpPr>
        <p:spPr>
          <a:xfrm>
            <a:off x="7938173" y="3334118"/>
            <a:ext cx="8890" cy="5715"/>
          </a:xfrm>
          <a:custGeom>
            <a:avLst/>
            <a:gdLst/>
            <a:ahLst/>
            <a:cxnLst/>
            <a:rect l="l" t="t" r="r" b="b"/>
            <a:pathLst>
              <a:path w="8890" h="5714">
                <a:moveTo>
                  <a:pt x="1879" y="0"/>
                </a:moveTo>
                <a:lnTo>
                  <a:pt x="1409" y="38"/>
                </a:lnTo>
                <a:lnTo>
                  <a:pt x="1117" y="508"/>
                </a:lnTo>
                <a:lnTo>
                  <a:pt x="1143" y="1054"/>
                </a:lnTo>
                <a:lnTo>
                  <a:pt x="812" y="1219"/>
                </a:lnTo>
                <a:lnTo>
                  <a:pt x="0" y="2032"/>
                </a:lnTo>
                <a:lnTo>
                  <a:pt x="520" y="2247"/>
                </a:lnTo>
                <a:lnTo>
                  <a:pt x="1244" y="1917"/>
                </a:lnTo>
                <a:lnTo>
                  <a:pt x="1803" y="977"/>
                </a:lnTo>
                <a:lnTo>
                  <a:pt x="1879" y="0"/>
                </a:lnTo>
                <a:close/>
              </a:path>
              <a:path w="8890" h="5714">
                <a:moveTo>
                  <a:pt x="8674" y="4991"/>
                </a:moveTo>
                <a:lnTo>
                  <a:pt x="8089" y="4368"/>
                </a:lnTo>
                <a:lnTo>
                  <a:pt x="7620" y="4660"/>
                </a:lnTo>
                <a:lnTo>
                  <a:pt x="7175" y="5207"/>
                </a:lnTo>
                <a:lnTo>
                  <a:pt x="7467" y="5143"/>
                </a:lnTo>
                <a:lnTo>
                  <a:pt x="8204" y="5156"/>
                </a:lnTo>
                <a:lnTo>
                  <a:pt x="8674" y="499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240" name="object 2240"/>
          <p:cNvGrpSpPr/>
          <p:nvPr/>
        </p:nvGrpSpPr>
        <p:grpSpPr>
          <a:xfrm>
            <a:off x="7883158" y="3266278"/>
            <a:ext cx="210820" cy="184150"/>
            <a:chOff x="7883158" y="3266278"/>
            <a:chExt cx="210820" cy="184150"/>
          </a:xfrm>
        </p:grpSpPr>
        <p:sp>
          <p:nvSpPr>
            <p:cNvPr id="2241" name="object 2241"/>
            <p:cNvSpPr/>
            <p:nvPr/>
          </p:nvSpPr>
          <p:spPr>
            <a:xfrm>
              <a:off x="7883157" y="3266287"/>
              <a:ext cx="149860" cy="170815"/>
            </a:xfrm>
            <a:custGeom>
              <a:avLst/>
              <a:gdLst/>
              <a:ahLst/>
              <a:cxnLst/>
              <a:rect l="l" t="t" r="r" b="b"/>
              <a:pathLst>
                <a:path w="149859" h="170814">
                  <a:moveTo>
                    <a:pt x="7835" y="2146"/>
                  </a:moveTo>
                  <a:lnTo>
                    <a:pt x="7429" y="0"/>
                  </a:lnTo>
                  <a:lnTo>
                    <a:pt x="2463" y="4051"/>
                  </a:lnTo>
                  <a:lnTo>
                    <a:pt x="1981" y="4330"/>
                  </a:lnTo>
                  <a:lnTo>
                    <a:pt x="1536" y="4787"/>
                  </a:lnTo>
                  <a:lnTo>
                    <a:pt x="482" y="5334"/>
                  </a:lnTo>
                  <a:lnTo>
                    <a:pt x="0" y="5867"/>
                  </a:lnTo>
                  <a:lnTo>
                    <a:pt x="431" y="6007"/>
                  </a:lnTo>
                  <a:lnTo>
                    <a:pt x="1016" y="5524"/>
                  </a:lnTo>
                  <a:lnTo>
                    <a:pt x="1549" y="5461"/>
                  </a:lnTo>
                  <a:lnTo>
                    <a:pt x="3162" y="4241"/>
                  </a:lnTo>
                  <a:lnTo>
                    <a:pt x="7124" y="4381"/>
                  </a:lnTo>
                  <a:lnTo>
                    <a:pt x="7835" y="2146"/>
                  </a:lnTo>
                  <a:close/>
                </a:path>
                <a:path w="149859" h="170814">
                  <a:moveTo>
                    <a:pt x="8585" y="42316"/>
                  </a:moveTo>
                  <a:lnTo>
                    <a:pt x="8547" y="42011"/>
                  </a:lnTo>
                  <a:lnTo>
                    <a:pt x="8470" y="42164"/>
                  </a:lnTo>
                  <a:lnTo>
                    <a:pt x="8509" y="42316"/>
                  </a:lnTo>
                  <a:close/>
                </a:path>
                <a:path w="149859" h="170814">
                  <a:moveTo>
                    <a:pt x="8801" y="43014"/>
                  </a:moveTo>
                  <a:lnTo>
                    <a:pt x="8636" y="42773"/>
                  </a:lnTo>
                  <a:lnTo>
                    <a:pt x="8636" y="42926"/>
                  </a:lnTo>
                  <a:lnTo>
                    <a:pt x="8648" y="43078"/>
                  </a:lnTo>
                  <a:lnTo>
                    <a:pt x="8801" y="43014"/>
                  </a:lnTo>
                  <a:close/>
                </a:path>
                <a:path w="149859" h="170814">
                  <a:moveTo>
                    <a:pt x="14871" y="41744"/>
                  </a:moveTo>
                  <a:lnTo>
                    <a:pt x="14541" y="41846"/>
                  </a:lnTo>
                  <a:lnTo>
                    <a:pt x="13881" y="42164"/>
                  </a:lnTo>
                  <a:lnTo>
                    <a:pt x="14312" y="42468"/>
                  </a:lnTo>
                  <a:lnTo>
                    <a:pt x="14668" y="42316"/>
                  </a:lnTo>
                  <a:lnTo>
                    <a:pt x="14833" y="41973"/>
                  </a:lnTo>
                  <a:lnTo>
                    <a:pt x="14871" y="41744"/>
                  </a:lnTo>
                  <a:close/>
                </a:path>
                <a:path w="149859" h="170814">
                  <a:moveTo>
                    <a:pt x="15697" y="33121"/>
                  </a:moveTo>
                  <a:lnTo>
                    <a:pt x="15621" y="32918"/>
                  </a:lnTo>
                  <a:lnTo>
                    <a:pt x="15633" y="32537"/>
                  </a:lnTo>
                  <a:lnTo>
                    <a:pt x="15316" y="32740"/>
                  </a:lnTo>
                  <a:lnTo>
                    <a:pt x="15405" y="32867"/>
                  </a:lnTo>
                  <a:lnTo>
                    <a:pt x="15405" y="33172"/>
                  </a:lnTo>
                  <a:lnTo>
                    <a:pt x="15697" y="33121"/>
                  </a:lnTo>
                  <a:close/>
                </a:path>
                <a:path w="149859" h="170814">
                  <a:moveTo>
                    <a:pt x="17310" y="41262"/>
                  </a:moveTo>
                  <a:lnTo>
                    <a:pt x="17043" y="41465"/>
                  </a:lnTo>
                  <a:lnTo>
                    <a:pt x="15748" y="42189"/>
                  </a:lnTo>
                  <a:lnTo>
                    <a:pt x="16332" y="42468"/>
                  </a:lnTo>
                  <a:lnTo>
                    <a:pt x="16573" y="42240"/>
                  </a:lnTo>
                  <a:lnTo>
                    <a:pt x="17310" y="41440"/>
                  </a:lnTo>
                  <a:lnTo>
                    <a:pt x="17310" y="41262"/>
                  </a:lnTo>
                  <a:close/>
                </a:path>
                <a:path w="149859" h="170814">
                  <a:moveTo>
                    <a:pt x="19697" y="29083"/>
                  </a:moveTo>
                  <a:lnTo>
                    <a:pt x="19685" y="28765"/>
                  </a:lnTo>
                  <a:lnTo>
                    <a:pt x="19443" y="28841"/>
                  </a:lnTo>
                  <a:lnTo>
                    <a:pt x="19380" y="29146"/>
                  </a:lnTo>
                  <a:lnTo>
                    <a:pt x="19519" y="29121"/>
                  </a:lnTo>
                  <a:lnTo>
                    <a:pt x="19697" y="29083"/>
                  </a:lnTo>
                  <a:close/>
                </a:path>
                <a:path w="149859" h="170814">
                  <a:moveTo>
                    <a:pt x="21336" y="49403"/>
                  </a:moveTo>
                  <a:lnTo>
                    <a:pt x="20929" y="48907"/>
                  </a:lnTo>
                  <a:lnTo>
                    <a:pt x="19215" y="49809"/>
                  </a:lnTo>
                  <a:lnTo>
                    <a:pt x="18719" y="50203"/>
                  </a:lnTo>
                  <a:lnTo>
                    <a:pt x="21285" y="49720"/>
                  </a:lnTo>
                  <a:lnTo>
                    <a:pt x="21336" y="49403"/>
                  </a:lnTo>
                  <a:close/>
                </a:path>
                <a:path w="149859" h="170814">
                  <a:moveTo>
                    <a:pt x="23202" y="45046"/>
                  </a:moveTo>
                  <a:lnTo>
                    <a:pt x="22847" y="44767"/>
                  </a:lnTo>
                  <a:lnTo>
                    <a:pt x="23075" y="44792"/>
                  </a:lnTo>
                  <a:lnTo>
                    <a:pt x="23025" y="44627"/>
                  </a:lnTo>
                  <a:lnTo>
                    <a:pt x="22186" y="44411"/>
                  </a:lnTo>
                  <a:lnTo>
                    <a:pt x="22352" y="44538"/>
                  </a:lnTo>
                  <a:lnTo>
                    <a:pt x="22529" y="44805"/>
                  </a:lnTo>
                  <a:lnTo>
                    <a:pt x="22415" y="44945"/>
                  </a:lnTo>
                  <a:lnTo>
                    <a:pt x="22644" y="45123"/>
                  </a:lnTo>
                  <a:lnTo>
                    <a:pt x="22783" y="45046"/>
                  </a:lnTo>
                  <a:lnTo>
                    <a:pt x="22758" y="44742"/>
                  </a:lnTo>
                  <a:lnTo>
                    <a:pt x="22898" y="45034"/>
                  </a:lnTo>
                  <a:lnTo>
                    <a:pt x="23202" y="45046"/>
                  </a:lnTo>
                  <a:close/>
                </a:path>
                <a:path w="149859" h="170814">
                  <a:moveTo>
                    <a:pt x="23253" y="41236"/>
                  </a:moveTo>
                  <a:lnTo>
                    <a:pt x="20878" y="41897"/>
                  </a:lnTo>
                  <a:lnTo>
                    <a:pt x="20497" y="41389"/>
                  </a:lnTo>
                  <a:lnTo>
                    <a:pt x="20497" y="40767"/>
                  </a:lnTo>
                  <a:lnTo>
                    <a:pt x="19189" y="41249"/>
                  </a:lnTo>
                  <a:lnTo>
                    <a:pt x="19151" y="41732"/>
                  </a:lnTo>
                  <a:lnTo>
                    <a:pt x="18389" y="42049"/>
                  </a:lnTo>
                  <a:lnTo>
                    <a:pt x="18046" y="42075"/>
                  </a:lnTo>
                  <a:lnTo>
                    <a:pt x="18046" y="42672"/>
                  </a:lnTo>
                  <a:lnTo>
                    <a:pt x="17183" y="42913"/>
                  </a:lnTo>
                  <a:lnTo>
                    <a:pt x="17386" y="42557"/>
                  </a:lnTo>
                  <a:lnTo>
                    <a:pt x="18046" y="42672"/>
                  </a:lnTo>
                  <a:lnTo>
                    <a:pt x="18046" y="42075"/>
                  </a:lnTo>
                  <a:lnTo>
                    <a:pt x="17068" y="42113"/>
                  </a:lnTo>
                  <a:lnTo>
                    <a:pt x="16979" y="42964"/>
                  </a:lnTo>
                  <a:lnTo>
                    <a:pt x="16814" y="42329"/>
                  </a:lnTo>
                  <a:lnTo>
                    <a:pt x="16395" y="43129"/>
                  </a:lnTo>
                  <a:lnTo>
                    <a:pt x="13893" y="43827"/>
                  </a:lnTo>
                  <a:lnTo>
                    <a:pt x="13893" y="45212"/>
                  </a:lnTo>
                  <a:lnTo>
                    <a:pt x="11722" y="46647"/>
                  </a:lnTo>
                  <a:lnTo>
                    <a:pt x="11379" y="45288"/>
                  </a:lnTo>
                  <a:lnTo>
                    <a:pt x="11264" y="44881"/>
                  </a:lnTo>
                  <a:lnTo>
                    <a:pt x="13893" y="45212"/>
                  </a:lnTo>
                  <a:lnTo>
                    <a:pt x="13893" y="43827"/>
                  </a:lnTo>
                  <a:lnTo>
                    <a:pt x="10655" y="44704"/>
                  </a:lnTo>
                  <a:lnTo>
                    <a:pt x="10121" y="44526"/>
                  </a:lnTo>
                  <a:lnTo>
                    <a:pt x="10248" y="44246"/>
                  </a:lnTo>
                  <a:lnTo>
                    <a:pt x="10807" y="44577"/>
                  </a:lnTo>
                  <a:lnTo>
                    <a:pt x="10909" y="44246"/>
                  </a:lnTo>
                  <a:lnTo>
                    <a:pt x="10845" y="44094"/>
                  </a:lnTo>
                  <a:lnTo>
                    <a:pt x="11137" y="43611"/>
                  </a:lnTo>
                  <a:lnTo>
                    <a:pt x="10858" y="43611"/>
                  </a:lnTo>
                  <a:lnTo>
                    <a:pt x="10985" y="43522"/>
                  </a:lnTo>
                  <a:lnTo>
                    <a:pt x="11137" y="43421"/>
                  </a:lnTo>
                  <a:lnTo>
                    <a:pt x="10795" y="43522"/>
                  </a:lnTo>
                  <a:lnTo>
                    <a:pt x="12001" y="41719"/>
                  </a:lnTo>
                  <a:lnTo>
                    <a:pt x="11023" y="41643"/>
                  </a:lnTo>
                  <a:lnTo>
                    <a:pt x="11188" y="41325"/>
                  </a:lnTo>
                  <a:lnTo>
                    <a:pt x="11290" y="40538"/>
                  </a:lnTo>
                  <a:lnTo>
                    <a:pt x="12319" y="40030"/>
                  </a:lnTo>
                  <a:lnTo>
                    <a:pt x="12039" y="38646"/>
                  </a:lnTo>
                  <a:lnTo>
                    <a:pt x="11455" y="37998"/>
                  </a:lnTo>
                  <a:lnTo>
                    <a:pt x="11455" y="38887"/>
                  </a:lnTo>
                  <a:lnTo>
                    <a:pt x="9283" y="40398"/>
                  </a:lnTo>
                  <a:lnTo>
                    <a:pt x="10617" y="38976"/>
                  </a:lnTo>
                  <a:lnTo>
                    <a:pt x="11226" y="38823"/>
                  </a:lnTo>
                  <a:lnTo>
                    <a:pt x="11074" y="37630"/>
                  </a:lnTo>
                  <a:lnTo>
                    <a:pt x="11061" y="37122"/>
                  </a:lnTo>
                  <a:lnTo>
                    <a:pt x="11671" y="36068"/>
                  </a:lnTo>
                  <a:lnTo>
                    <a:pt x="12128" y="34874"/>
                  </a:lnTo>
                  <a:lnTo>
                    <a:pt x="12344" y="33705"/>
                  </a:lnTo>
                  <a:lnTo>
                    <a:pt x="13335" y="33020"/>
                  </a:lnTo>
                  <a:lnTo>
                    <a:pt x="13589" y="32270"/>
                  </a:lnTo>
                  <a:lnTo>
                    <a:pt x="13436" y="31711"/>
                  </a:lnTo>
                  <a:lnTo>
                    <a:pt x="13271" y="30797"/>
                  </a:lnTo>
                  <a:lnTo>
                    <a:pt x="13119" y="30657"/>
                  </a:lnTo>
                  <a:lnTo>
                    <a:pt x="15443" y="31140"/>
                  </a:lnTo>
                  <a:lnTo>
                    <a:pt x="16383" y="31076"/>
                  </a:lnTo>
                  <a:lnTo>
                    <a:pt x="16281" y="31483"/>
                  </a:lnTo>
                  <a:lnTo>
                    <a:pt x="17589" y="31280"/>
                  </a:lnTo>
                  <a:lnTo>
                    <a:pt x="17538" y="30632"/>
                  </a:lnTo>
                  <a:lnTo>
                    <a:pt x="17487" y="29895"/>
                  </a:lnTo>
                  <a:lnTo>
                    <a:pt x="17653" y="29425"/>
                  </a:lnTo>
                  <a:lnTo>
                    <a:pt x="17043" y="28638"/>
                  </a:lnTo>
                  <a:lnTo>
                    <a:pt x="17068" y="28511"/>
                  </a:lnTo>
                  <a:lnTo>
                    <a:pt x="16903" y="28333"/>
                  </a:lnTo>
                  <a:lnTo>
                    <a:pt x="16903" y="29070"/>
                  </a:lnTo>
                  <a:lnTo>
                    <a:pt x="16814" y="29286"/>
                  </a:lnTo>
                  <a:lnTo>
                    <a:pt x="16802" y="29476"/>
                  </a:lnTo>
                  <a:lnTo>
                    <a:pt x="16725" y="29768"/>
                  </a:lnTo>
                  <a:lnTo>
                    <a:pt x="16510" y="30568"/>
                  </a:lnTo>
                  <a:lnTo>
                    <a:pt x="16560" y="30137"/>
                  </a:lnTo>
                  <a:lnTo>
                    <a:pt x="16725" y="29768"/>
                  </a:lnTo>
                  <a:lnTo>
                    <a:pt x="16725" y="29565"/>
                  </a:lnTo>
                  <a:lnTo>
                    <a:pt x="16802" y="29324"/>
                  </a:lnTo>
                  <a:lnTo>
                    <a:pt x="16814" y="29083"/>
                  </a:lnTo>
                  <a:lnTo>
                    <a:pt x="16903" y="28333"/>
                  </a:lnTo>
                  <a:lnTo>
                    <a:pt x="16535" y="27914"/>
                  </a:lnTo>
                  <a:lnTo>
                    <a:pt x="16319" y="28511"/>
                  </a:lnTo>
                  <a:lnTo>
                    <a:pt x="14719" y="27762"/>
                  </a:lnTo>
                  <a:lnTo>
                    <a:pt x="13017" y="30556"/>
                  </a:lnTo>
                  <a:lnTo>
                    <a:pt x="12865" y="30391"/>
                  </a:lnTo>
                  <a:lnTo>
                    <a:pt x="12674" y="30683"/>
                  </a:lnTo>
                  <a:lnTo>
                    <a:pt x="12433" y="31140"/>
                  </a:lnTo>
                  <a:lnTo>
                    <a:pt x="12585" y="31470"/>
                  </a:lnTo>
                  <a:lnTo>
                    <a:pt x="12115" y="30581"/>
                  </a:lnTo>
                  <a:lnTo>
                    <a:pt x="12636" y="29425"/>
                  </a:lnTo>
                  <a:lnTo>
                    <a:pt x="12420" y="28498"/>
                  </a:lnTo>
                  <a:lnTo>
                    <a:pt x="12052" y="28625"/>
                  </a:lnTo>
                  <a:lnTo>
                    <a:pt x="11633" y="28625"/>
                  </a:lnTo>
                  <a:lnTo>
                    <a:pt x="11455" y="28435"/>
                  </a:lnTo>
                  <a:lnTo>
                    <a:pt x="11023" y="28790"/>
                  </a:lnTo>
                  <a:lnTo>
                    <a:pt x="10325" y="28867"/>
                  </a:lnTo>
                  <a:lnTo>
                    <a:pt x="10045" y="28625"/>
                  </a:lnTo>
                  <a:lnTo>
                    <a:pt x="9817" y="29641"/>
                  </a:lnTo>
                  <a:lnTo>
                    <a:pt x="7912" y="31432"/>
                  </a:lnTo>
                  <a:lnTo>
                    <a:pt x="9055" y="32296"/>
                  </a:lnTo>
                  <a:lnTo>
                    <a:pt x="9766" y="33680"/>
                  </a:lnTo>
                  <a:lnTo>
                    <a:pt x="9944" y="34925"/>
                  </a:lnTo>
                  <a:lnTo>
                    <a:pt x="8712" y="35928"/>
                  </a:lnTo>
                  <a:lnTo>
                    <a:pt x="8343" y="37465"/>
                  </a:lnTo>
                  <a:lnTo>
                    <a:pt x="8394" y="39725"/>
                  </a:lnTo>
                  <a:lnTo>
                    <a:pt x="9080" y="40805"/>
                  </a:lnTo>
                  <a:lnTo>
                    <a:pt x="9842" y="40576"/>
                  </a:lnTo>
                  <a:lnTo>
                    <a:pt x="9398" y="40843"/>
                  </a:lnTo>
                  <a:lnTo>
                    <a:pt x="9334" y="41198"/>
                  </a:lnTo>
                  <a:lnTo>
                    <a:pt x="9893" y="41427"/>
                  </a:lnTo>
                  <a:lnTo>
                    <a:pt x="9880" y="41554"/>
                  </a:lnTo>
                  <a:lnTo>
                    <a:pt x="9410" y="41503"/>
                  </a:lnTo>
                  <a:lnTo>
                    <a:pt x="9766" y="43624"/>
                  </a:lnTo>
                  <a:lnTo>
                    <a:pt x="9906" y="44094"/>
                  </a:lnTo>
                  <a:lnTo>
                    <a:pt x="10033" y="44716"/>
                  </a:lnTo>
                  <a:lnTo>
                    <a:pt x="9766" y="43624"/>
                  </a:lnTo>
                  <a:lnTo>
                    <a:pt x="9486" y="44894"/>
                  </a:lnTo>
                  <a:lnTo>
                    <a:pt x="9639" y="44869"/>
                  </a:lnTo>
                  <a:lnTo>
                    <a:pt x="9740" y="45504"/>
                  </a:lnTo>
                  <a:lnTo>
                    <a:pt x="9893" y="45288"/>
                  </a:lnTo>
                  <a:lnTo>
                    <a:pt x="9702" y="48615"/>
                  </a:lnTo>
                  <a:lnTo>
                    <a:pt x="10566" y="48463"/>
                  </a:lnTo>
                  <a:lnTo>
                    <a:pt x="12039" y="47828"/>
                  </a:lnTo>
                  <a:lnTo>
                    <a:pt x="11963" y="47586"/>
                  </a:lnTo>
                  <a:lnTo>
                    <a:pt x="12915" y="48501"/>
                  </a:lnTo>
                  <a:lnTo>
                    <a:pt x="15074" y="45364"/>
                  </a:lnTo>
                  <a:lnTo>
                    <a:pt x="15595" y="45440"/>
                  </a:lnTo>
                  <a:lnTo>
                    <a:pt x="19926" y="45999"/>
                  </a:lnTo>
                  <a:lnTo>
                    <a:pt x="20320" y="46075"/>
                  </a:lnTo>
                  <a:lnTo>
                    <a:pt x="20383" y="45148"/>
                  </a:lnTo>
                  <a:lnTo>
                    <a:pt x="20485" y="45377"/>
                  </a:lnTo>
                  <a:lnTo>
                    <a:pt x="20535" y="45237"/>
                  </a:lnTo>
                  <a:lnTo>
                    <a:pt x="20993" y="45173"/>
                  </a:lnTo>
                  <a:lnTo>
                    <a:pt x="20866" y="44894"/>
                  </a:lnTo>
                  <a:lnTo>
                    <a:pt x="20624" y="45123"/>
                  </a:lnTo>
                  <a:lnTo>
                    <a:pt x="20370" y="45085"/>
                  </a:lnTo>
                  <a:lnTo>
                    <a:pt x="20459" y="44411"/>
                  </a:lnTo>
                  <a:lnTo>
                    <a:pt x="21742" y="44221"/>
                  </a:lnTo>
                  <a:lnTo>
                    <a:pt x="22072" y="43497"/>
                  </a:lnTo>
                  <a:lnTo>
                    <a:pt x="23253" y="41236"/>
                  </a:lnTo>
                  <a:close/>
                </a:path>
                <a:path w="149859" h="170814">
                  <a:moveTo>
                    <a:pt x="25450" y="36563"/>
                  </a:moveTo>
                  <a:lnTo>
                    <a:pt x="24917" y="36004"/>
                  </a:lnTo>
                  <a:lnTo>
                    <a:pt x="23710" y="36106"/>
                  </a:lnTo>
                  <a:lnTo>
                    <a:pt x="22999" y="34290"/>
                  </a:lnTo>
                  <a:lnTo>
                    <a:pt x="22072" y="35140"/>
                  </a:lnTo>
                  <a:lnTo>
                    <a:pt x="21805" y="35306"/>
                  </a:lnTo>
                  <a:lnTo>
                    <a:pt x="21539" y="35521"/>
                  </a:lnTo>
                  <a:lnTo>
                    <a:pt x="21564" y="35788"/>
                  </a:lnTo>
                  <a:lnTo>
                    <a:pt x="21412" y="35864"/>
                  </a:lnTo>
                  <a:lnTo>
                    <a:pt x="21158" y="36093"/>
                  </a:lnTo>
                  <a:lnTo>
                    <a:pt x="21196" y="36322"/>
                  </a:lnTo>
                  <a:lnTo>
                    <a:pt x="20307" y="36487"/>
                  </a:lnTo>
                  <a:lnTo>
                    <a:pt x="21170" y="38303"/>
                  </a:lnTo>
                  <a:lnTo>
                    <a:pt x="21132" y="38950"/>
                  </a:lnTo>
                  <a:lnTo>
                    <a:pt x="20040" y="39522"/>
                  </a:lnTo>
                  <a:lnTo>
                    <a:pt x="22783" y="39395"/>
                  </a:lnTo>
                  <a:lnTo>
                    <a:pt x="23291" y="39484"/>
                  </a:lnTo>
                  <a:lnTo>
                    <a:pt x="23609" y="39370"/>
                  </a:lnTo>
                  <a:lnTo>
                    <a:pt x="23926" y="38887"/>
                  </a:lnTo>
                  <a:lnTo>
                    <a:pt x="23888" y="38557"/>
                  </a:lnTo>
                  <a:lnTo>
                    <a:pt x="23647" y="38760"/>
                  </a:lnTo>
                  <a:lnTo>
                    <a:pt x="23710" y="38519"/>
                  </a:lnTo>
                  <a:lnTo>
                    <a:pt x="23939" y="38366"/>
                  </a:lnTo>
                  <a:lnTo>
                    <a:pt x="24117" y="37871"/>
                  </a:lnTo>
                  <a:lnTo>
                    <a:pt x="24168" y="37579"/>
                  </a:lnTo>
                  <a:lnTo>
                    <a:pt x="24498" y="37033"/>
                  </a:lnTo>
                  <a:lnTo>
                    <a:pt x="25450" y="36563"/>
                  </a:lnTo>
                  <a:close/>
                </a:path>
                <a:path w="149859" h="170814">
                  <a:moveTo>
                    <a:pt x="25946" y="50101"/>
                  </a:moveTo>
                  <a:lnTo>
                    <a:pt x="25768" y="50304"/>
                  </a:lnTo>
                  <a:lnTo>
                    <a:pt x="25946" y="50101"/>
                  </a:lnTo>
                  <a:close/>
                </a:path>
                <a:path w="149859" h="170814">
                  <a:moveTo>
                    <a:pt x="26149" y="43776"/>
                  </a:moveTo>
                  <a:lnTo>
                    <a:pt x="24028" y="42392"/>
                  </a:lnTo>
                  <a:lnTo>
                    <a:pt x="23063" y="42583"/>
                  </a:lnTo>
                  <a:lnTo>
                    <a:pt x="22250" y="44297"/>
                  </a:lnTo>
                  <a:lnTo>
                    <a:pt x="22529" y="44259"/>
                  </a:lnTo>
                  <a:lnTo>
                    <a:pt x="24549" y="44297"/>
                  </a:lnTo>
                  <a:lnTo>
                    <a:pt x="26149" y="43776"/>
                  </a:lnTo>
                  <a:close/>
                </a:path>
                <a:path w="149859" h="170814">
                  <a:moveTo>
                    <a:pt x="26708" y="50241"/>
                  </a:moveTo>
                  <a:lnTo>
                    <a:pt x="26593" y="50050"/>
                  </a:lnTo>
                  <a:lnTo>
                    <a:pt x="26517" y="49898"/>
                  </a:lnTo>
                  <a:lnTo>
                    <a:pt x="26060" y="50139"/>
                  </a:lnTo>
                  <a:lnTo>
                    <a:pt x="26593" y="50317"/>
                  </a:lnTo>
                  <a:lnTo>
                    <a:pt x="26466" y="50050"/>
                  </a:lnTo>
                  <a:lnTo>
                    <a:pt x="26708" y="50241"/>
                  </a:lnTo>
                  <a:close/>
                </a:path>
                <a:path w="149859" h="170814">
                  <a:moveTo>
                    <a:pt x="28536" y="38849"/>
                  </a:moveTo>
                  <a:close/>
                </a:path>
                <a:path w="149859" h="170814">
                  <a:moveTo>
                    <a:pt x="29794" y="37363"/>
                  </a:moveTo>
                  <a:lnTo>
                    <a:pt x="28663" y="37185"/>
                  </a:lnTo>
                  <a:lnTo>
                    <a:pt x="28625" y="37553"/>
                  </a:lnTo>
                  <a:lnTo>
                    <a:pt x="28460" y="37503"/>
                  </a:lnTo>
                  <a:lnTo>
                    <a:pt x="28524" y="38760"/>
                  </a:lnTo>
                  <a:lnTo>
                    <a:pt x="28651" y="38620"/>
                  </a:lnTo>
                  <a:lnTo>
                    <a:pt x="28536" y="38849"/>
                  </a:lnTo>
                  <a:lnTo>
                    <a:pt x="28575" y="38989"/>
                  </a:lnTo>
                  <a:lnTo>
                    <a:pt x="28981" y="38950"/>
                  </a:lnTo>
                  <a:lnTo>
                    <a:pt x="29108" y="38620"/>
                  </a:lnTo>
                  <a:lnTo>
                    <a:pt x="29324" y="38125"/>
                  </a:lnTo>
                  <a:lnTo>
                    <a:pt x="29667" y="37553"/>
                  </a:lnTo>
                  <a:lnTo>
                    <a:pt x="29794" y="37363"/>
                  </a:lnTo>
                  <a:close/>
                </a:path>
                <a:path w="149859" h="170814">
                  <a:moveTo>
                    <a:pt x="38557" y="48641"/>
                  </a:moveTo>
                  <a:lnTo>
                    <a:pt x="38379" y="48590"/>
                  </a:lnTo>
                  <a:lnTo>
                    <a:pt x="37134" y="48247"/>
                  </a:lnTo>
                  <a:lnTo>
                    <a:pt x="37630" y="48056"/>
                  </a:lnTo>
                  <a:lnTo>
                    <a:pt x="37020" y="47879"/>
                  </a:lnTo>
                  <a:lnTo>
                    <a:pt x="35737" y="46380"/>
                  </a:lnTo>
                  <a:lnTo>
                    <a:pt x="35090" y="47117"/>
                  </a:lnTo>
                  <a:lnTo>
                    <a:pt x="35661" y="47790"/>
                  </a:lnTo>
                  <a:lnTo>
                    <a:pt x="36677" y="48615"/>
                  </a:lnTo>
                  <a:lnTo>
                    <a:pt x="37680" y="48831"/>
                  </a:lnTo>
                  <a:lnTo>
                    <a:pt x="37922" y="48831"/>
                  </a:lnTo>
                  <a:lnTo>
                    <a:pt x="37731" y="48704"/>
                  </a:lnTo>
                  <a:lnTo>
                    <a:pt x="37896" y="48590"/>
                  </a:lnTo>
                  <a:lnTo>
                    <a:pt x="38557" y="48641"/>
                  </a:lnTo>
                  <a:close/>
                </a:path>
                <a:path w="149859" h="170814">
                  <a:moveTo>
                    <a:pt x="46456" y="77038"/>
                  </a:moveTo>
                  <a:lnTo>
                    <a:pt x="46380" y="76746"/>
                  </a:lnTo>
                  <a:lnTo>
                    <a:pt x="46024" y="77216"/>
                  </a:lnTo>
                  <a:lnTo>
                    <a:pt x="45986" y="77419"/>
                  </a:lnTo>
                  <a:lnTo>
                    <a:pt x="46215" y="77393"/>
                  </a:lnTo>
                  <a:lnTo>
                    <a:pt x="46253" y="77038"/>
                  </a:lnTo>
                  <a:lnTo>
                    <a:pt x="46456" y="77038"/>
                  </a:lnTo>
                  <a:close/>
                </a:path>
                <a:path w="149859" h="170814">
                  <a:moveTo>
                    <a:pt x="48526" y="51028"/>
                  </a:moveTo>
                  <a:lnTo>
                    <a:pt x="45554" y="50939"/>
                  </a:lnTo>
                  <a:lnTo>
                    <a:pt x="45605" y="51866"/>
                  </a:lnTo>
                  <a:lnTo>
                    <a:pt x="44589" y="51854"/>
                  </a:lnTo>
                  <a:lnTo>
                    <a:pt x="44310" y="52171"/>
                  </a:lnTo>
                  <a:lnTo>
                    <a:pt x="44094" y="52171"/>
                  </a:lnTo>
                  <a:lnTo>
                    <a:pt x="43688" y="52514"/>
                  </a:lnTo>
                  <a:lnTo>
                    <a:pt x="43561" y="52603"/>
                  </a:lnTo>
                  <a:lnTo>
                    <a:pt x="43561" y="53809"/>
                  </a:lnTo>
                  <a:lnTo>
                    <a:pt x="43154" y="53682"/>
                  </a:lnTo>
                  <a:lnTo>
                    <a:pt x="43065" y="53314"/>
                  </a:lnTo>
                  <a:lnTo>
                    <a:pt x="42341" y="53809"/>
                  </a:lnTo>
                  <a:lnTo>
                    <a:pt x="42341" y="53492"/>
                  </a:lnTo>
                  <a:lnTo>
                    <a:pt x="42062" y="53352"/>
                  </a:lnTo>
                  <a:lnTo>
                    <a:pt x="42291" y="53098"/>
                  </a:lnTo>
                  <a:lnTo>
                    <a:pt x="42506" y="53022"/>
                  </a:lnTo>
                  <a:lnTo>
                    <a:pt x="42786" y="53149"/>
                  </a:lnTo>
                  <a:lnTo>
                    <a:pt x="43065" y="53314"/>
                  </a:lnTo>
                  <a:lnTo>
                    <a:pt x="43446" y="53568"/>
                  </a:lnTo>
                  <a:lnTo>
                    <a:pt x="43561" y="53809"/>
                  </a:lnTo>
                  <a:lnTo>
                    <a:pt x="43561" y="52603"/>
                  </a:lnTo>
                  <a:lnTo>
                    <a:pt x="42913" y="53047"/>
                  </a:lnTo>
                  <a:lnTo>
                    <a:pt x="42532" y="51676"/>
                  </a:lnTo>
                  <a:lnTo>
                    <a:pt x="41490" y="52209"/>
                  </a:lnTo>
                  <a:lnTo>
                    <a:pt x="38544" y="52844"/>
                  </a:lnTo>
                  <a:lnTo>
                    <a:pt x="40767" y="54178"/>
                  </a:lnTo>
                  <a:lnTo>
                    <a:pt x="42684" y="54190"/>
                  </a:lnTo>
                  <a:lnTo>
                    <a:pt x="43586" y="53848"/>
                  </a:lnTo>
                  <a:lnTo>
                    <a:pt x="44183" y="53276"/>
                  </a:lnTo>
                  <a:lnTo>
                    <a:pt x="44348" y="53060"/>
                  </a:lnTo>
                  <a:lnTo>
                    <a:pt x="44475" y="53047"/>
                  </a:lnTo>
                  <a:lnTo>
                    <a:pt x="44729" y="53022"/>
                  </a:lnTo>
                  <a:lnTo>
                    <a:pt x="44856" y="52438"/>
                  </a:lnTo>
                  <a:lnTo>
                    <a:pt x="45681" y="52412"/>
                  </a:lnTo>
                  <a:lnTo>
                    <a:pt x="45491" y="52019"/>
                  </a:lnTo>
                  <a:lnTo>
                    <a:pt x="45707" y="52006"/>
                  </a:lnTo>
                  <a:lnTo>
                    <a:pt x="45745" y="52717"/>
                  </a:lnTo>
                  <a:lnTo>
                    <a:pt x="47802" y="51981"/>
                  </a:lnTo>
                  <a:lnTo>
                    <a:pt x="47840" y="52222"/>
                  </a:lnTo>
                  <a:lnTo>
                    <a:pt x="48526" y="51028"/>
                  </a:lnTo>
                  <a:close/>
                </a:path>
                <a:path w="149859" h="170814">
                  <a:moveTo>
                    <a:pt x="52819" y="65303"/>
                  </a:moveTo>
                  <a:lnTo>
                    <a:pt x="52666" y="65290"/>
                  </a:lnTo>
                  <a:lnTo>
                    <a:pt x="52298" y="65722"/>
                  </a:lnTo>
                  <a:lnTo>
                    <a:pt x="52501" y="65773"/>
                  </a:lnTo>
                  <a:lnTo>
                    <a:pt x="52819" y="65303"/>
                  </a:lnTo>
                  <a:close/>
                </a:path>
                <a:path w="149859" h="170814">
                  <a:moveTo>
                    <a:pt x="53695" y="63995"/>
                  </a:moveTo>
                  <a:lnTo>
                    <a:pt x="53454" y="63182"/>
                  </a:lnTo>
                  <a:lnTo>
                    <a:pt x="52984" y="63207"/>
                  </a:lnTo>
                  <a:lnTo>
                    <a:pt x="53174" y="62547"/>
                  </a:lnTo>
                  <a:lnTo>
                    <a:pt x="53073" y="62242"/>
                  </a:lnTo>
                  <a:lnTo>
                    <a:pt x="53200" y="62179"/>
                  </a:lnTo>
                  <a:lnTo>
                    <a:pt x="53136" y="61404"/>
                  </a:lnTo>
                  <a:lnTo>
                    <a:pt x="52908" y="61302"/>
                  </a:lnTo>
                  <a:lnTo>
                    <a:pt x="52743" y="61683"/>
                  </a:lnTo>
                  <a:lnTo>
                    <a:pt x="52578" y="62166"/>
                  </a:lnTo>
                  <a:lnTo>
                    <a:pt x="52400" y="62445"/>
                  </a:lnTo>
                  <a:lnTo>
                    <a:pt x="52311" y="62890"/>
                  </a:lnTo>
                  <a:lnTo>
                    <a:pt x="52578" y="63868"/>
                  </a:lnTo>
                  <a:lnTo>
                    <a:pt x="53238" y="64122"/>
                  </a:lnTo>
                  <a:lnTo>
                    <a:pt x="53695" y="63995"/>
                  </a:lnTo>
                  <a:close/>
                </a:path>
                <a:path w="149859" h="170814">
                  <a:moveTo>
                    <a:pt x="54292" y="70408"/>
                  </a:moveTo>
                  <a:lnTo>
                    <a:pt x="54127" y="70827"/>
                  </a:lnTo>
                  <a:lnTo>
                    <a:pt x="54292" y="70408"/>
                  </a:lnTo>
                  <a:close/>
                </a:path>
                <a:path w="149859" h="170814">
                  <a:moveTo>
                    <a:pt x="54762" y="54635"/>
                  </a:moveTo>
                  <a:lnTo>
                    <a:pt x="52133" y="55562"/>
                  </a:lnTo>
                  <a:lnTo>
                    <a:pt x="51943" y="56375"/>
                  </a:lnTo>
                  <a:lnTo>
                    <a:pt x="52641" y="57670"/>
                  </a:lnTo>
                  <a:lnTo>
                    <a:pt x="53251" y="58356"/>
                  </a:lnTo>
                  <a:lnTo>
                    <a:pt x="53225" y="58712"/>
                  </a:lnTo>
                  <a:lnTo>
                    <a:pt x="53213" y="59512"/>
                  </a:lnTo>
                  <a:lnTo>
                    <a:pt x="53543" y="59448"/>
                  </a:lnTo>
                  <a:lnTo>
                    <a:pt x="53797" y="57734"/>
                  </a:lnTo>
                  <a:lnTo>
                    <a:pt x="54762" y="54635"/>
                  </a:lnTo>
                  <a:close/>
                </a:path>
                <a:path w="149859" h="170814">
                  <a:moveTo>
                    <a:pt x="59817" y="73672"/>
                  </a:moveTo>
                  <a:close/>
                </a:path>
                <a:path w="149859" h="170814">
                  <a:moveTo>
                    <a:pt x="60210" y="64922"/>
                  </a:moveTo>
                  <a:lnTo>
                    <a:pt x="60134" y="61671"/>
                  </a:lnTo>
                  <a:lnTo>
                    <a:pt x="59677" y="62649"/>
                  </a:lnTo>
                  <a:lnTo>
                    <a:pt x="59994" y="62598"/>
                  </a:lnTo>
                  <a:lnTo>
                    <a:pt x="59931" y="62890"/>
                  </a:lnTo>
                  <a:lnTo>
                    <a:pt x="59626" y="62750"/>
                  </a:lnTo>
                  <a:lnTo>
                    <a:pt x="59588" y="62572"/>
                  </a:lnTo>
                  <a:lnTo>
                    <a:pt x="59309" y="62598"/>
                  </a:lnTo>
                  <a:lnTo>
                    <a:pt x="59664" y="62445"/>
                  </a:lnTo>
                  <a:lnTo>
                    <a:pt x="59524" y="62369"/>
                  </a:lnTo>
                  <a:lnTo>
                    <a:pt x="59651" y="62293"/>
                  </a:lnTo>
                  <a:lnTo>
                    <a:pt x="59283" y="61429"/>
                  </a:lnTo>
                  <a:lnTo>
                    <a:pt x="58839" y="64096"/>
                  </a:lnTo>
                  <a:lnTo>
                    <a:pt x="58026" y="62014"/>
                  </a:lnTo>
                  <a:lnTo>
                    <a:pt x="58712" y="61620"/>
                  </a:lnTo>
                  <a:lnTo>
                    <a:pt x="57785" y="60604"/>
                  </a:lnTo>
                  <a:lnTo>
                    <a:pt x="56451" y="64897"/>
                  </a:lnTo>
                  <a:lnTo>
                    <a:pt x="57289" y="65430"/>
                  </a:lnTo>
                  <a:lnTo>
                    <a:pt x="58737" y="64820"/>
                  </a:lnTo>
                  <a:lnTo>
                    <a:pt x="60210" y="64922"/>
                  </a:lnTo>
                  <a:close/>
                </a:path>
                <a:path w="149859" h="170814">
                  <a:moveTo>
                    <a:pt x="62560" y="70599"/>
                  </a:moveTo>
                  <a:lnTo>
                    <a:pt x="62471" y="69634"/>
                  </a:lnTo>
                  <a:lnTo>
                    <a:pt x="62318" y="69773"/>
                  </a:lnTo>
                  <a:lnTo>
                    <a:pt x="62242" y="69062"/>
                  </a:lnTo>
                  <a:lnTo>
                    <a:pt x="61163" y="68961"/>
                  </a:lnTo>
                  <a:lnTo>
                    <a:pt x="61087" y="68033"/>
                  </a:lnTo>
                  <a:lnTo>
                    <a:pt x="60172" y="68160"/>
                  </a:lnTo>
                  <a:lnTo>
                    <a:pt x="59753" y="68922"/>
                  </a:lnTo>
                  <a:lnTo>
                    <a:pt x="58331" y="67983"/>
                  </a:lnTo>
                  <a:lnTo>
                    <a:pt x="57213" y="68122"/>
                  </a:lnTo>
                  <a:lnTo>
                    <a:pt x="56857" y="68961"/>
                  </a:lnTo>
                  <a:lnTo>
                    <a:pt x="56083" y="70243"/>
                  </a:lnTo>
                  <a:lnTo>
                    <a:pt x="56718" y="70942"/>
                  </a:lnTo>
                  <a:lnTo>
                    <a:pt x="55181" y="69989"/>
                  </a:lnTo>
                  <a:lnTo>
                    <a:pt x="55156" y="70827"/>
                  </a:lnTo>
                  <a:lnTo>
                    <a:pt x="54952" y="70624"/>
                  </a:lnTo>
                  <a:lnTo>
                    <a:pt x="54952" y="71170"/>
                  </a:lnTo>
                  <a:lnTo>
                    <a:pt x="54864" y="71628"/>
                  </a:lnTo>
                  <a:lnTo>
                    <a:pt x="54317" y="71539"/>
                  </a:lnTo>
                  <a:lnTo>
                    <a:pt x="54952" y="71170"/>
                  </a:lnTo>
                  <a:lnTo>
                    <a:pt x="54952" y="70624"/>
                  </a:lnTo>
                  <a:lnTo>
                    <a:pt x="54610" y="70510"/>
                  </a:lnTo>
                  <a:lnTo>
                    <a:pt x="54140" y="70827"/>
                  </a:lnTo>
                  <a:lnTo>
                    <a:pt x="54051" y="71170"/>
                  </a:lnTo>
                  <a:lnTo>
                    <a:pt x="53848" y="71335"/>
                  </a:lnTo>
                  <a:lnTo>
                    <a:pt x="54279" y="71132"/>
                  </a:lnTo>
                  <a:lnTo>
                    <a:pt x="54025" y="72174"/>
                  </a:lnTo>
                  <a:lnTo>
                    <a:pt x="53771" y="71793"/>
                  </a:lnTo>
                  <a:lnTo>
                    <a:pt x="53975" y="72161"/>
                  </a:lnTo>
                  <a:lnTo>
                    <a:pt x="53771" y="72415"/>
                  </a:lnTo>
                  <a:lnTo>
                    <a:pt x="53695" y="72898"/>
                  </a:lnTo>
                  <a:lnTo>
                    <a:pt x="53962" y="73863"/>
                  </a:lnTo>
                  <a:lnTo>
                    <a:pt x="56261" y="73520"/>
                  </a:lnTo>
                  <a:lnTo>
                    <a:pt x="56654" y="72859"/>
                  </a:lnTo>
                  <a:lnTo>
                    <a:pt x="57543" y="71628"/>
                  </a:lnTo>
                  <a:lnTo>
                    <a:pt x="57619" y="71501"/>
                  </a:lnTo>
                  <a:lnTo>
                    <a:pt x="58191" y="71386"/>
                  </a:lnTo>
                  <a:lnTo>
                    <a:pt x="59067" y="71361"/>
                  </a:lnTo>
                  <a:lnTo>
                    <a:pt x="59474" y="72059"/>
                  </a:lnTo>
                  <a:lnTo>
                    <a:pt x="60274" y="72148"/>
                  </a:lnTo>
                  <a:lnTo>
                    <a:pt x="61163" y="72009"/>
                  </a:lnTo>
                  <a:lnTo>
                    <a:pt x="62153" y="71831"/>
                  </a:lnTo>
                  <a:lnTo>
                    <a:pt x="62090" y="71259"/>
                  </a:lnTo>
                  <a:lnTo>
                    <a:pt x="62560" y="70599"/>
                  </a:lnTo>
                  <a:close/>
                </a:path>
                <a:path w="149859" h="170814">
                  <a:moveTo>
                    <a:pt x="62877" y="70954"/>
                  </a:moveTo>
                  <a:lnTo>
                    <a:pt x="62865" y="70408"/>
                  </a:lnTo>
                  <a:lnTo>
                    <a:pt x="62636" y="70688"/>
                  </a:lnTo>
                  <a:lnTo>
                    <a:pt x="62712" y="70853"/>
                  </a:lnTo>
                  <a:lnTo>
                    <a:pt x="62649" y="70993"/>
                  </a:lnTo>
                  <a:lnTo>
                    <a:pt x="62877" y="70954"/>
                  </a:lnTo>
                  <a:close/>
                </a:path>
                <a:path w="149859" h="170814">
                  <a:moveTo>
                    <a:pt x="64046" y="67538"/>
                  </a:moveTo>
                  <a:lnTo>
                    <a:pt x="63906" y="67513"/>
                  </a:lnTo>
                  <a:lnTo>
                    <a:pt x="63360" y="67500"/>
                  </a:lnTo>
                  <a:lnTo>
                    <a:pt x="63804" y="67678"/>
                  </a:lnTo>
                  <a:lnTo>
                    <a:pt x="64046" y="67538"/>
                  </a:lnTo>
                  <a:close/>
                </a:path>
                <a:path w="149859" h="170814">
                  <a:moveTo>
                    <a:pt x="65125" y="63309"/>
                  </a:moveTo>
                  <a:lnTo>
                    <a:pt x="64592" y="63017"/>
                  </a:lnTo>
                  <a:lnTo>
                    <a:pt x="64084" y="63169"/>
                  </a:lnTo>
                  <a:lnTo>
                    <a:pt x="64008" y="62839"/>
                  </a:lnTo>
                  <a:lnTo>
                    <a:pt x="63334" y="62801"/>
                  </a:lnTo>
                  <a:lnTo>
                    <a:pt x="63068" y="62928"/>
                  </a:lnTo>
                  <a:lnTo>
                    <a:pt x="63296" y="63220"/>
                  </a:lnTo>
                  <a:lnTo>
                    <a:pt x="63969" y="63703"/>
                  </a:lnTo>
                  <a:lnTo>
                    <a:pt x="64528" y="63817"/>
                  </a:lnTo>
                  <a:lnTo>
                    <a:pt x="65125" y="63309"/>
                  </a:lnTo>
                  <a:close/>
                </a:path>
                <a:path w="149859" h="170814">
                  <a:moveTo>
                    <a:pt x="65265" y="67703"/>
                  </a:moveTo>
                  <a:lnTo>
                    <a:pt x="64909" y="67589"/>
                  </a:lnTo>
                  <a:lnTo>
                    <a:pt x="64439" y="67538"/>
                  </a:lnTo>
                  <a:lnTo>
                    <a:pt x="64135" y="67792"/>
                  </a:lnTo>
                  <a:lnTo>
                    <a:pt x="64592" y="67691"/>
                  </a:lnTo>
                  <a:lnTo>
                    <a:pt x="64566" y="67856"/>
                  </a:lnTo>
                  <a:lnTo>
                    <a:pt x="65265" y="67703"/>
                  </a:lnTo>
                  <a:close/>
                </a:path>
                <a:path w="149859" h="170814">
                  <a:moveTo>
                    <a:pt x="67830" y="71374"/>
                  </a:moveTo>
                  <a:lnTo>
                    <a:pt x="67729" y="70967"/>
                  </a:lnTo>
                  <a:lnTo>
                    <a:pt x="67691" y="70523"/>
                  </a:lnTo>
                  <a:lnTo>
                    <a:pt x="67551" y="69989"/>
                  </a:lnTo>
                  <a:lnTo>
                    <a:pt x="66852" y="68795"/>
                  </a:lnTo>
                  <a:lnTo>
                    <a:pt x="66230" y="72783"/>
                  </a:lnTo>
                  <a:lnTo>
                    <a:pt x="67398" y="72453"/>
                  </a:lnTo>
                  <a:lnTo>
                    <a:pt x="67564" y="72351"/>
                  </a:lnTo>
                  <a:lnTo>
                    <a:pt x="67703" y="71424"/>
                  </a:lnTo>
                  <a:lnTo>
                    <a:pt x="67830" y="71374"/>
                  </a:lnTo>
                  <a:close/>
                </a:path>
                <a:path w="149859" h="170814">
                  <a:moveTo>
                    <a:pt x="68110" y="67487"/>
                  </a:moveTo>
                  <a:lnTo>
                    <a:pt x="66954" y="66738"/>
                  </a:lnTo>
                  <a:lnTo>
                    <a:pt x="66738" y="66573"/>
                  </a:lnTo>
                  <a:lnTo>
                    <a:pt x="66713" y="66281"/>
                  </a:lnTo>
                  <a:lnTo>
                    <a:pt x="66141" y="67132"/>
                  </a:lnTo>
                  <a:lnTo>
                    <a:pt x="66382" y="67348"/>
                  </a:lnTo>
                  <a:lnTo>
                    <a:pt x="66903" y="67411"/>
                  </a:lnTo>
                  <a:lnTo>
                    <a:pt x="67106" y="67995"/>
                  </a:lnTo>
                  <a:lnTo>
                    <a:pt x="67627" y="67945"/>
                  </a:lnTo>
                  <a:lnTo>
                    <a:pt x="68110" y="67487"/>
                  </a:lnTo>
                  <a:close/>
                </a:path>
                <a:path w="149859" h="170814">
                  <a:moveTo>
                    <a:pt x="68973" y="69469"/>
                  </a:moveTo>
                  <a:lnTo>
                    <a:pt x="68859" y="68643"/>
                  </a:lnTo>
                  <a:lnTo>
                    <a:pt x="68643" y="69075"/>
                  </a:lnTo>
                  <a:lnTo>
                    <a:pt x="68402" y="69824"/>
                  </a:lnTo>
                  <a:lnTo>
                    <a:pt x="68884" y="69659"/>
                  </a:lnTo>
                  <a:lnTo>
                    <a:pt x="68973" y="69469"/>
                  </a:lnTo>
                  <a:close/>
                </a:path>
                <a:path w="149859" h="170814">
                  <a:moveTo>
                    <a:pt x="69748" y="67398"/>
                  </a:moveTo>
                  <a:lnTo>
                    <a:pt x="69621" y="66903"/>
                  </a:lnTo>
                  <a:lnTo>
                    <a:pt x="69418" y="67017"/>
                  </a:lnTo>
                  <a:lnTo>
                    <a:pt x="69469" y="67170"/>
                  </a:lnTo>
                  <a:lnTo>
                    <a:pt x="69596" y="67398"/>
                  </a:lnTo>
                  <a:lnTo>
                    <a:pt x="69748" y="67398"/>
                  </a:lnTo>
                  <a:close/>
                </a:path>
                <a:path w="149859" h="170814">
                  <a:moveTo>
                    <a:pt x="74841" y="70739"/>
                  </a:moveTo>
                  <a:lnTo>
                    <a:pt x="73609" y="70243"/>
                  </a:lnTo>
                  <a:lnTo>
                    <a:pt x="72847" y="70472"/>
                  </a:lnTo>
                  <a:lnTo>
                    <a:pt x="72313" y="71285"/>
                  </a:lnTo>
                  <a:lnTo>
                    <a:pt x="73317" y="71247"/>
                  </a:lnTo>
                  <a:lnTo>
                    <a:pt x="73990" y="71234"/>
                  </a:lnTo>
                  <a:lnTo>
                    <a:pt x="74841" y="70739"/>
                  </a:lnTo>
                  <a:close/>
                </a:path>
                <a:path w="149859" h="170814">
                  <a:moveTo>
                    <a:pt x="75577" y="63360"/>
                  </a:moveTo>
                  <a:lnTo>
                    <a:pt x="74993" y="63258"/>
                  </a:lnTo>
                  <a:lnTo>
                    <a:pt x="74510" y="62941"/>
                  </a:lnTo>
                  <a:lnTo>
                    <a:pt x="73190" y="63182"/>
                  </a:lnTo>
                  <a:lnTo>
                    <a:pt x="74587" y="64274"/>
                  </a:lnTo>
                  <a:lnTo>
                    <a:pt x="75438" y="64249"/>
                  </a:lnTo>
                  <a:lnTo>
                    <a:pt x="75577" y="63360"/>
                  </a:lnTo>
                  <a:close/>
                </a:path>
                <a:path w="149859" h="170814">
                  <a:moveTo>
                    <a:pt x="80264" y="74460"/>
                  </a:moveTo>
                  <a:lnTo>
                    <a:pt x="79235" y="74561"/>
                  </a:lnTo>
                  <a:lnTo>
                    <a:pt x="79070" y="74866"/>
                  </a:lnTo>
                  <a:lnTo>
                    <a:pt x="79375" y="75438"/>
                  </a:lnTo>
                  <a:lnTo>
                    <a:pt x="79895" y="75526"/>
                  </a:lnTo>
                  <a:lnTo>
                    <a:pt x="80073" y="74650"/>
                  </a:lnTo>
                  <a:lnTo>
                    <a:pt x="80264" y="74460"/>
                  </a:lnTo>
                  <a:close/>
                </a:path>
                <a:path w="149859" h="170814">
                  <a:moveTo>
                    <a:pt x="87350" y="69088"/>
                  </a:moveTo>
                  <a:lnTo>
                    <a:pt x="87249" y="68808"/>
                  </a:lnTo>
                  <a:lnTo>
                    <a:pt x="86639" y="68707"/>
                  </a:lnTo>
                  <a:lnTo>
                    <a:pt x="86741" y="68922"/>
                  </a:lnTo>
                  <a:lnTo>
                    <a:pt x="85432" y="68643"/>
                  </a:lnTo>
                  <a:lnTo>
                    <a:pt x="86537" y="69240"/>
                  </a:lnTo>
                  <a:lnTo>
                    <a:pt x="87261" y="69202"/>
                  </a:lnTo>
                  <a:lnTo>
                    <a:pt x="87185" y="69062"/>
                  </a:lnTo>
                  <a:lnTo>
                    <a:pt x="86969" y="69075"/>
                  </a:lnTo>
                  <a:lnTo>
                    <a:pt x="86906" y="68884"/>
                  </a:lnTo>
                  <a:lnTo>
                    <a:pt x="87350" y="69088"/>
                  </a:lnTo>
                  <a:close/>
                </a:path>
                <a:path w="149859" h="170814">
                  <a:moveTo>
                    <a:pt x="91313" y="81140"/>
                  </a:moveTo>
                  <a:lnTo>
                    <a:pt x="91211" y="80987"/>
                  </a:lnTo>
                  <a:lnTo>
                    <a:pt x="91122" y="80683"/>
                  </a:lnTo>
                  <a:lnTo>
                    <a:pt x="90995" y="80962"/>
                  </a:lnTo>
                  <a:lnTo>
                    <a:pt x="90982" y="80657"/>
                  </a:lnTo>
                  <a:lnTo>
                    <a:pt x="90436" y="80657"/>
                  </a:lnTo>
                  <a:lnTo>
                    <a:pt x="90779" y="80568"/>
                  </a:lnTo>
                  <a:lnTo>
                    <a:pt x="89852" y="80149"/>
                  </a:lnTo>
                  <a:lnTo>
                    <a:pt x="90690" y="81330"/>
                  </a:lnTo>
                  <a:lnTo>
                    <a:pt x="91313" y="81140"/>
                  </a:lnTo>
                  <a:close/>
                </a:path>
                <a:path w="149859" h="170814">
                  <a:moveTo>
                    <a:pt x="92405" y="76238"/>
                  </a:moveTo>
                  <a:lnTo>
                    <a:pt x="91808" y="76377"/>
                  </a:lnTo>
                  <a:lnTo>
                    <a:pt x="91833" y="76161"/>
                  </a:lnTo>
                  <a:lnTo>
                    <a:pt x="91262" y="76123"/>
                  </a:lnTo>
                  <a:lnTo>
                    <a:pt x="92303" y="76669"/>
                  </a:lnTo>
                  <a:lnTo>
                    <a:pt x="92405" y="76238"/>
                  </a:lnTo>
                  <a:close/>
                </a:path>
                <a:path w="149859" h="170814">
                  <a:moveTo>
                    <a:pt x="104889" y="89852"/>
                  </a:moveTo>
                  <a:lnTo>
                    <a:pt x="104724" y="89890"/>
                  </a:lnTo>
                  <a:lnTo>
                    <a:pt x="104889" y="89852"/>
                  </a:lnTo>
                  <a:close/>
                </a:path>
                <a:path w="149859" h="170814">
                  <a:moveTo>
                    <a:pt x="105194" y="90106"/>
                  </a:moveTo>
                  <a:lnTo>
                    <a:pt x="105067" y="90195"/>
                  </a:lnTo>
                  <a:lnTo>
                    <a:pt x="105194" y="90106"/>
                  </a:lnTo>
                  <a:close/>
                </a:path>
                <a:path w="149859" h="170814">
                  <a:moveTo>
                    <a:pt x="105575" y="89839"/>
                  </a:moveTo>
                  <a:lnTo>
                    <a:pt x="105384" y="89598"/>
                  </a:lnTo>
                  <a:lnTo>
                    <a:pt x="105333" y="89750"/>
                  </a:lnTo>
                  <a:lnTo>
                    <a:pt x="105575" y="89839"/>
                  </a:lnTo>
                  <a:close/>
                </a:path>
                <a:path w="149859" h="170814">
                  <a:moveTo>
                    <a:pt x="106286" y="90297"/>
                  </a:moveTo>
                  <a:lnTo>
                    <a:pt x="106146" y="90360"/>
                  </a:lnTo>
                  <a:lnTo>
                    <a:pt x="106286" y="90297"/>
                  </a:lnTo>
                  <a:close/>
                </a:path>
                <a:path w="149859" h="170814">
                  <a:moveTo>
                    <a:pt x="107391" y="91109"/>
                  </a:moveTo>
                  <a:lnTo>
                    <a:pt x="106895" y="90208"/>
                  </a:lnTo>
                  <a:lnTo>
                    <a:pt x="106794" y="90030"/>
                  </a:lnTo>
                  <a:lnTo>
                    <a:pt x="106540" y="89776"/>
                  </a:lnTo>
                  <a:lnTo>
                    <a:pt x="106349" y="89598"/>
                  </a:lnTo>
                  <a:lnTo>
                    <a:pt x="106375" y="89890"/>
                  </a:lnTo>
                  <a:lnTo>
                    <a:pt x="106730" y="90081"/>
                  </a:lnTo>
                  <a:lnTo>
                    <a:pt x="106286" y="90297"/>
                  </a:lnTo>
                  <a:lnTo>
                    <a:pt x="106400" y="90474"/>
                  </a:lnTo>
                  <a:lnTo>
                    <a:pt x="106680" y="90360"/>
                  </a:lnTo>
                  <a:lnTo>
                    <a:pt x="106553" y="90538"/>
                  </a:lnTo>
                  <a:lnTo>
                    <a:pt x="105994" y="90385"/>
                  </a:lnTo>
                  <a:lnTo>
                    <a:pt x="106210" y="91186"/>
                  </a:lnTo>
                  <a:lnTo>
                    <a:pt x="106489" y="91363"/>
                  </a:lnTo>
                  <a:lnTo>
                    <a:pt x="107391" y="91109"/>
                  </a:lnTo>
                  <a:close/>
                </a:path>
                <a:path w="149859" h="170814">
                  <a:moveTo>
                    <a:pt x="107492" y="90233"/>
                  </a:moveTo>
                  <a:lnTo>
                    <a:pt x="107327" y="89941"/>
                  </a:lnTo>
                  <a:lnTo>
                    <a:pt x="107302" y="90322"/>
                  </a:lnTo>
                  <a:lnTo>
                    <a:pt x="107492" y="90233"/>
                  </a:lnTo>
                  <a:close/>
                </a:path>
                <a:path w="149859" h="170814">
                  <a:moveTo>
                    <a:pt x="108013" y="90258"/>
                  </a:moveTo>
                  <a:lnTo>
                    <a:pt x="107302" y="90335"/>
                  </a:lnTo>
                  <a:lnTo>
                    <a:pt x="107645" y="90398"/>
                  </a:lnTo>
                  <a:lnTo>
                    <a:pt x="108013" y="90258"/>
                  </a:lnTo>
                  <a:close/>
                </a:path>
                <a:path w="149859" h="170814">
                  <a:moveTo>
                    <a:pt x="112560" y="96913"/>
                  </a:moveTo>
                  <a:lnTo>
                    <a:pt x="112433" y="96812"/>
                  </a:lnTo>
                  <a:lnTo>
                    <a:pt x="112280" y="96774"/>
                  </a:lnTo>
                  <a:lnTo>
                    <a:pt x="112293" y="96901"/>
                  </a:lnTo>
                  <a:lnTo>
                    <a:pt x="112458" y="97015"/>
                  </a:lnTo>
                  <a:close/>
                </a:path>
                <a:path w="149859" h="170814">
                  <a:moveTo>
                    <a:pt x="113969" y="98653"/>
                  </a:moveTo>
                  <a:lnTo>
                    <a:pt x="113855" y="98425"/>
                  </a:lnTo>
                  <a:lnTo>
                    <a:pt x="113868" y="97294"/>
                  </a:lnTo>
                  <a:lnTo>
                    <a:pt x="113411" y="97459"/>
                  </a:lnTo>
                  <a:lnTo>
                    <a:pt x="113652" y="97777"/>
                  </a:lnTo>
                  <a:lnTo>
                    <a:pt x="113614" y="98463"/>
                  </a:lnTo>
                  <a:lnTo>
                    <a:pt x="113969" y="98653"/>
                  </a:lnTo>
                  <a:close/>
                </a:path>
                <a:path w="149859" h="170814">
                  <a:moveTo>
                    <a:pt x="115684" y="97701"/>
                  </a:moveTo>
                  <a:lnTo>
                    <a:pt x="114693" y="96304"/>
                  </a:lnTo>
                  <a:lnTo>
                    <a:pt x="115087" y="96989"/>
                  </a:lnTo>
                  <a:lnTo>
                    <a:pt x="115176" y="98056"/>
                  </a:lnTo>
                  <a:lnTo>
                    <a:pt x="115265" y="98615"/>
                  </a:lnTo>
                  <a:lnTo>
                    <a:pt x="115684" y="97701"/>
                  </a:lnTo>
                  <a:close/>
                </a:path>
                <a:path w="149859" h="170814">
                  <a:moveTo>
                    <a:pt x="115951" y="98056"/>
                  </a:moveTo>
                  <a:lnTo>
                    <a:pt x="115697" y="97701"/>
                  </a:lnTo>
                  <a:lnTo>
                    <a:pt x="115493" y="98526"/>
                  </a:lnTo>
                  <a:lnTo>
                    <a:pt x="115849" y="98386"/>
                  </a:lnTo>
                  <a:lnTo>
                    <a:pt x="115951" y="98056"/>
                  </a:lnTo>
                  <a:close/>
                </a:path>
                <a:path w="149859" h="170814">
                  <a:moveTo>
                    <a:pt x="125996" y="125476"/>
                  </a:moveTo>
                  <a:lnTo>
                    <a:pt x="125831" y="125336"/>
                  </a:lnTo>
                  <a:lnTo>
                    <a:pt x="125628" y="125488"/>
                  </a:lnTo>
                  <a:lnTo>
                    <a:pt x="125869" y="125476"/>
                  </a:lnTo>
                  <a:lnTo>
                    <a:pt x="125996" y="125476"/>
                  </a:lnTo>
                  <a:close/>
                </a:path>
                <a:path w="149859" h="170814">
                  <a:moveTo>
                    <a:pt x="128028" y="125476"/>
                  </a:moveTo>
                  <a:lnTo>
                    <a:pt x="127901" y="125234"/>
                  </a:lnTo>
                  <a:lnTo>
                    <a:pt x="127774" y="125234"/>
                  </a:lnTo>
                  <a:lnTo>
                    <a:pt x="127889" y="125514"/>
                  </a:lnTo>
                  <a:lnTo>
                    <a:pt x="128028" y="125476"/>
                  </a:lnTo>
                  <a:close/>
                </a:path>
                <a:path w="149859" h="170814">
                  <a:moveTo>
                    <a:pt x="131241" y="132194"/>
                  </a:moveTo>
                  <a:lnTo>
                    <a:pt x="131165" y="132334"/>
                  </a:lnTo>
                  <a:lnTo>
                    <a:pt x="131241" y="132194"/>
                  </a:lnTo>
                  <a:close/>
                </a:path>
                <a:path w="149859" h="170814">
                  <a:moveTo>
                    <a:pt x="133096" y="132397"/>
                  </a:moveTo>
                  <a:lnTo>
                    <a:pt x="132956" y="131775"/>
                  </a:lnTo>
                  <a:lnTo>
                    <a:pt x="131686" y="131178"/>
                  </a:lnTo>
                  <a:lnTo>
                    <a:pt x="133096" y="132397"/>
                  </a:lnTo>
                  <a:close/>
                </a:path>
                <a:path w="149859" h="170814">
                  <a:moveTo>
                    <a:pt x="133375" y="138353"/>
                  </a:moveTo>
                  <a:lnTo>
                    <a:pt x="133337" y="138112"/>
                  </a:lnTo>
                  <a:lnTo>
                    <a:pt x="133235" y="138252"/>
                  </a:lnTo>
                  <a:lnTo>
                    <a:pt x="133261" y="138379"/>
                  </a:lnTo>
                  <a:close/>
                </a:path>
                <a:path w="149859" h="170814">
                  <a:moveTo>
                    <a:pt x="133616" y="136753"/>
                  </a:moveTo>
                  <a:lnTo>
                    <a:pt x="132334" y="137198"/>
                  </a:lnTo>
                  <a:lnTo>
                    <a:pt x="132943" y="137414"/>
                  </a:lnTo>
                  <a:lnTo>
                    <a:pt x="132765" y="137464"/>
                  </a:lnTo>
                  <a:lnTo>
                    <a:pt x="132905" y="137541"/>
                  </a:lnTo>
                  <a:lnTo>
                    <a:pt x="133032" y="137477"/>
                  </a:lnTo>
                  <a:lnTo>
                    <a:pt x="133375" y="137452"/>
                  </a:lnTo>
                  <a:lnTo>
                    <a:pt x="133604" y="137401"/>
                  </a:lnTo>
                  <a:lnTo>
                    <a:pt x="133578" y="137160"/>
                  </a:lnTo>
                  <a:lnTo>
                    <a:pt x="133616" y="136753"/>
                  </a:lnTo>
                  <a:close/>
                </a:path>
                <a:path w="149859" h="170814">
                  <a:moveTo>
                    <a:pt x="133667" y="133832"/>
                  </a:moveTo>
                  <a:lnTo>
                    <a:pt x="133096" y="132397"/>
                  </a:lnTo>
                  <a:lnTo>
                    <a:pt x="133311" y="133426"/>
                  </a:lnTo>
                  <a:lnTo>
                    <a:pt x="133667" y="133832"/>
                  </a:lnTo>
                  <a:close/>
                </a:path>
                <a:path w="149859" h="170814">
                  <a:moveTo>
                    <a:pt x="134429" y="136029"/>
                  </a:moveTo>
                  <a:lnTo>
                    <a:pt x="134200" y="135902"/>
                  </a:lnTo>
                  <a:lnTo>
                    <a:pt x="134188" y="136029"/>
                  </a:lnTo>
                  <a:lnTo>
                    <a:pt x="134429" y="136029"/>
                  </a:lnTo>
                  <a:close/>
                </a:path>
                <a:path w="149859" h="170814">
                  <a:moveTo>
                    <a:pt x="134556" y="136918"/>
                  </a:moveTo>
                  <a:lnTo>
                    <a:pt x="134467" y="136410"/>
                  </a:lnTo>
                  <a:lnTo>
                    <a:pt x="134467" y="136232"/>
                  </a:lnTo>
                  <a:lnTo>
                    <a:pt x="133896" y="136309"/>
                  </a:lnTo>
                  <a:lnTo>
                    <a:pt x="134327" y="136880"/>
                  </a:lnTo>
                  <a:lnTo>
                    <a:pt x="134556" y="136918"/>
                  </a:lnTo>
                  <a:close/>
                </a:path>
                <a:path w="149859" h="170814">
                  <a:moveTo>
                    <a:pt x="134594" y="135902"/>
                  </a:moveTo>
                  <a:lnTo>
                    <a:pt x="134531" y="135750"/>
                  </a:lnTo>
                  <a:lnTo>
                    <a:pt x="134340" y="135750"/>
                  </a:lnTo>
                  <a:lnTo>
                    <a:pt x="134493" y="136055"/>
                  </a:lnTo>
                  <a:lnTo>
                    <a:pt x="134594" y="135902"/>
                  </a:lnTo>
                  <a:close/>
                </a:path>
                <a:path w="149859" h="170814">
                  <a:moveTo>
                    <a:pt x="134645" y="135267"/>
                  </a:moveTo>
                  <a:lnTo>
                    <a:pt x="134073" y="134759"/>
                  </a:lnTo>
                  <a:lnTo>
                    <a:pt x="134137" y="134378"/>
                  </a:lnTo>
                  <a:lnTo>
                    <a:pt x="133667" y="133832"/>
                  </a:lnTo>
                  <a:lnTo>
                    <a:pt x="134340" y="135547"/>
                  </a:lnTo>
                  <a:lnTo>
                    <a:pt x="134645" y="135267"/>
                  </a:lnTo>
                  <a:close/>
                </a:path>
                <a:path w="149859" h="170814">
                  <a:moveTo>
                    <a:pt x="135229" y="154813"/>
                  </a:moveTo>
                  <a:lnTo>
                    <a:pt x="135153" y="154520"/>
                  </a:lnTo>
                  <a:lnTo>
                    <a:pt x="134937" y="154139"/>
                  </a:lnTo>
                  <a:lnTo>
                    <a:pt x="135026" y="154813"/>
                  </a:lnTo>
                  <a:lnTo>
                    <a:pt x="134772" y="154787"/>
                  </a:lnTo>
                  <a:lnTo>
                    <a:pt x="134404" y="155448"/>
                  </a:lnTo>
                  <a:lnTo>
                    <a:pt x="135064" y="155168"/>
                  </a:lnTo>
                  <a:lnTo>
                    <a:pt x="135229" y="154813"/>
                  </a:lnTo>
                  <a:close/>
                </a:path>
                <a:path w="149859" h="170814">
                  <a:moveTo>
                    <a:pt x="136156" y="154520"/>
                  </a:moveTo>
                  <a:lnTo>
                    <a:pt x="135839" y="154597"/>
                  </a:lnTo>
                  <a:lnTo>
                    <a:pt x="135788" y="154165"/>
                  </a:lnTo>
                  <a:lnTo>
                    <a:pt x="135293" y="154965"/>
                  </a:lnTo>
                  <a:lnTo>
                    <a:pt x="135178" y="155181"/>
                  </a:lnTo>
                  <a:lnTo>
                    <a:pt x="135521" y="155219"/>
                  </a:lnTo>
                  <a:lnTo>
                    <a:pt x="136004" y="155181"/>
                  </a:lnTo>
                  <a:lnTo>
                    <a:pt x="135851" y="155054"/>
                  </a:lnTo>
                  <a:lnTo>
                    <a:pt x="135420" y="155054"/>
                  </a:lnTo>
                  <a:lnTo>
                    <a:pt x="135597" y="154863"/>
                  </a:lnTo>
                  <a:lnTo>
                    <a:pt x="135890" y="154774"/>
                  </a:lnTo>
                  <a:lnTo>
                    <a:pt x="136144" y="154825"/>
                  </a:lnTo>
                  <a:lnTo>
                    <a:pt x="136156" y="154597"/>
                  </a:lnTo>
                  <a:close/>
                </a:path>
                <a:path w="149859" h="170814">
                  <a:moveTo>
                    <a:pt x="140817" y="150799"/>
                  </a:moveTo>
                  <a:lnTo>
                    <a:pt x="140766" y="150672"/>
                  </a:lnTo>
                  <a:lnTo>
                    <a:pt x="140766" y="150825"/>
                  </a:lnTo>
                  <a:close/>
                </a:path>
                <a:path w="149859" h="170814">
                  <a:moveTo>
                    <a:pt x="142151" y="153708"/>
                  </a:moveTo>
                  <a:lnTo>
                    <a:pt x="141630" y="153682"/>
                  </a:lnTo>
                  <a:lnTo>
                    <a:pt x="141351" y="153898"/>
                  </a:lnTo>
                  <a:lnTo>
                    <a:pt x="141693" y="154101"/>
                  </a:lnTo>
                  <a:lnTo>
                    <a:pt x="141935" y="154089"/>
                  </a:lnTo>
                  <a:lnTo>
                    <a:pt x="142151" y="153758"/>
                  </a:lnTo>
                  <a:close/>
                </a:path>
                <a:path w="149859" h="170814">
                  <a:moveTo>
                    <a:pt x="143281" y="156464"/>
                  </a:moveTo>
                  <a:lnTo>
                    <a:pt x="141859" y="155422"/>
                  </a:lnTo>
                  <a:lnTo>
                    <a:pt x="141490" y="155041"/>
                  </a:lnTo>
                  <a:lnTo>
                    <a:pt x="140627" y="154571"/>
                  </a:lnTo>
                  <a:lnTo>
                    <a:pt x="141173" y="155460"/>
                  </a:lnTo>
                  <a:lnTo>
                    <a:pt x="141693" y="156235"/>
                  </a:lnTo>
                  <a:lnTo>
                    <a:pt x="143281" y="156464"/>
                  </a:lnTo>
                  <a:close/>
                </a:path>
                <a:path w="149859" h="170814">
                  <a:moveTo>
                    <a:pt x="144970" y="170040"/>
                  </a:moveTo>
                  <a:lnTo>
                    <a:pt x="144754" y="170129"/>
                  </a:lnTo>
                  <a:lnTo>
                    <a:pt x="144970" y="170040"/>
                  </a:lnTo>
                  <a:close/>
                </a:path>
                <a:path w="149859" h="170814">
                  <a:moveTo>
                    <a:pt x="149834" y="166497"/>
                  </a:moveTo>
                  <a:lnTo>
                    <a:pt x="149606" y="165519"/>
                  </a:lnTo>
                  <a:lnTo>
                    <a:pt x="147891" y="165150"/>
                  </a:lnTo>
                  <a:lnTo>
                    <a:pt x="149009" y="166382"/>
                  </a:lnTo>
                  <a:lnTo>
                    <a:pt x="149237" y="166484"/>
                  </a:lnTo>
                  <a:lnTo>
                    <a:pt x="149733" y="166941"/>
                  </a:lnTo>
                  <a:lnTo>
                    <a:pt x="149834" y="166497"/>
                  </a:lnTo>
                  <a:close/>
                </a:path>
              </a:pathLst>
            </a:custGeom>
            <a:solidFill>
              <a:srgbClr val="E6E7E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2" name="object 2242"/>
            <p:cNvSpPr/>
            <p:nvPr/>
          </p:nvSpPr>
          <p:spPr>
            <a:xfrm>
              <a:off x="8031048" y="3431438"/>
              <a:ext cx="63500" cy="19050"/>
            </a:xfrm>
            <a:custGeom>
              <a:avLst/>
              <a:gdLst/>
              <a:ahLst/>
              <a:cxnLst/>
              <a:rect l="l" t="t" r="r" b="b"/>
              <a:pathLst>
                <a:path w="63500" h="19050">
                  <a:moveTo>
                    <a:pt x="1943" y="1346"/>
                  </a:moveTo>
                  <a:lnTo>
                    <a:pt x="1714" y="368"/>
                  </a:lnTo>
                  <a:lnTo>
                    <a:pt x="0" y="0"/>
                  </a:lnTo>
                  <a:lnTo>
                    <a:pt x="1117" y="1231"/>
                  </a:lnTo>
                  <a:lnTo>
                    <a:pt x="1346" y="1333"/>
                  </a:lnTo>
                  <a:lnTo>
                    <a:pt x="1841" y="1790"/>
                  </a:lnTo>
                  <a:lnTo>
                    <a:pt x="1943" y="1346"/>
                  </a:lnTo>
                  <a:close/>
                </a:path>
                <a:path w="63500" h="19050">
                  <a:moveTo>
                    <a:pt x="23101" y="17818"/>
                  </a:moveTo>
                  <a:lnTo>
                    <a:pt x="22733" y="17513"/>
                  </a:lnTo>
                  <a:lnTo>
                    <a:pt x="22491" y="17780"/>
                  </a:lnTo>
                  <a:lnTo>
                    <a:pt x="22669" y="18199"/>
                  </a:lnTo>
                  <a:lnTo>
                    <a:pt x="22809" y="18402"/>
                  </a:lnTo>
                  <a:lnTo>
                    <a:pt x="23088" y="17970"/>
                  </a:lnTo>
                  <a:lnTo>
                    <a:pt x="23101" y="17818"/>
                  </a:lnTo>
                  <a:close/>
                </a:path>
                <a:path w="63500" h="19050">
                  <a:moveTo>
                    <a:pt x="35458" y="18465"/>
                  </a:moveTo>
                  <a:lnTo>
                    <a:pt x="35318" y="18338"/>
                  </a:lnTo>
                  <a:lnTo>
                    <a:pt x="35191" y="18300"/>
                  </a:lnTo>
                  <a:lnTo>
                    <a:pt x="35001" y="18389"/>
                  </a:lnTo>
                  <a:lnTo>
                    <a:pt x="35217" y="18465"/>
                  </a:lnTo>
                  <a:lnTo>
                    <a:pt x="35458" y="18465"/>
                  </a:lnTo>
                  <a:close/>
                </a:path>
                <a:path w="63500" h="19050">
                  <a:moveTo>
                    <a:pt x="36296" y="18376"/>
                  </a:moveTo>
                  <a:lnTo>
                    <a:pt x="36093" y="18326"/>
                  </a:lnTo>
                  <a:lnTo>
                    <a:pt x="36296" y="18376"/>
                  </a:lnTo>
                  <a:close/>
                </a:path>
                <a:path w="63500" h="19050">
                  <a:moveTo>
                    <a:pt x="44107" y="17246"/>
                  </a:moveTo>
                  <a:lnTo>
                    <a:pt x="41262" y="17665"/>
                  </a:lnTo>
                  <a:lnTo>
                    <a:pt x="40576" y="17348"/>
                  </a:lnTo>
                  <a:lnTo>
                    <a:pt x="39763" y="17500"/>
                  </a:lnTo>
                  <a:lnTo>
                    <a:pt x="37147" y="16484"/>
                  </a:lnTo>
                  <a:lnTo>
                    <a:pt x="37414" y="17018"/>
                  </a:lnTo>
                  <a:lnTo>
                    <a:pt x="36677" y="17246"/>
                  </a:lnTo>
                  <a:lnTo>
                    <a:pt x="35890" y="17373"/>
                  </a:lnTo>
                  <a:lnTo>
                    <a:pt x="35077" y="17170"/>
                  </a:lnTo>
                  <a:lnTo>
                    <a:pt x="34061" y="17373"/>
                  </a:lnTo>
                  <a:lnTo>
                    <a:pt x="33274" y="17576"/>
                  </a:lnTo>
                  <a:lnTo>
                    <a:pt x="32969" y="17868"/>
                  </a:lnTo>
                  <a:lnTo>
                    <a:pt x="33578" y="17589"/>
                  </a:lnTo>
                  <a:lnTo>
                    <a:pt x="33464" y="17830"/>
                  </a:lnTo>
                  <a:lnTo>
                    <a:pt x="32956" y="17932"/>
                  </a:lnTo>
                  <a:lnTo>
                    <a:pt x="33274" y="18021"/>
                  </a:lnTo>
                  <a:lnTo>
                    <a:pt x="33553" y="18173"/>
                  </a:lnTo>
                  <a:lnTo>
                    <a:pt x="33553" y="17957"/>
                  </a:lnTo>
                  <a:lnTo>
                    <a:pt x="33718" y="17792"/>
                  </a:lnTo>
                  <a:lnTo>
                    <a:pt x="33743" y="18097"/>
                  </a:lnTo>
                  <a:lnTo>
                    <a:pt x="34086" y="17945"/>
                  </a:lnTo>
                  <a:lnTo>
                    <a:pt x="34455" y="18122"/>
                  </a:lnTo>
                  <a:lnTo>
                    <a:pt x="34874" y="18173"/>
                  </a:lnTo>
                  <a:lnTo>
                    <a:pt x="35712" y="18173"/>
                  </a:lnTo>
                  <a:lnTo>
                    <a:pt x="36868" y="17957"/>
                  </a:lnTo>
                  <a:lnTo>
                    <a:pt x="37769" y="18008"/>
                  </a:lnTo>
                  <a:lnTo>
                    <a:pt x="37769" y="17741"/>
                  </a:lnTo>
                  <a:lnTo>
                    <a:pt x="39116" y="18630"/>
                  </a:lnTo>
                  <a:lnTo>
                    <a:pt x="41465" y="17703"/>
                  </a:lnTo>
                  <a:lnTo>
                    <a:pt x="42900" y="18478"/>
                  </a:lnTo>
                  <a:lnTo>
                    <a:pt x="42849" y="18986"/>
                  </a:lnTo>
                  <a:lnTo>
                    <a:pt x="43180" y="18580"/>
                  </a:lnTo>
                  <a:lnTo>
                    <a:pt x="43065" y="18300"/>
                  </a:lnTo>
                  <a:lnTo>
                    <a:pt x="44107" y="17246"/>
                  </a:lnTo>
                  <a:close/>
                </a:path>
                <a:path w="63500" h="19050">
                  <a:moveTo>
                    <a:pt x="62915" y="15811"/>
                  </a:moveTo>
                  <a:lnTo>
                    <a:pt x="62522" y="15582"/>
                  </a:lnTo>
                  <a:lnTo>
                    <a:pt x="62865" y="14859"/>
                  </a:lnTo>
                  <a:lnTo>
                    <a:pt x="61950" y="13995"/>
                  </a:lnTo>
                  <a:lnTo>
                    <a:pt x="61226" y="14820"/>
                  </a:lnTo>
                  <a:lnTo>
                    <a:pt x="61849" y="15798"/>
                  </a:lnTo>
                  <a:lnTo>
                    <a:pt x="62915" y="15811"/>
                  </a:lnTo>
                  <a:close/>
                </a:path>
              </a:pathLst>
            </a:custGeom>
            <a:solidFill>
              <a:srgbClr val="E6E7E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43" name="object 2243"/>
          <p:cNvSpPr/>
          <p:nvPr/>
        </p:nvSpPr>
        <p:spPr>
          <a:xfrm>
            <a:off x="3895629" y="2669778"/>
            <a:ext cx="60960" cy="46355"/>
          </a:xfrm>
          <a:custGeom>
            <a:avLst/>
            <a:gdLst/>
            <a:ahLst/>
            <a:cxnLst/>
            <a:rect l="l" t="t" r="r" b="b"/>
            <a:pathLst>
              <a:path w="60960" h="46355">
                <a:moveTo>
                  <a:pt x="42430" y="35433"/>
                </a:moveTo>
                <a:lnTo>
                  <a:pt x="40751" y="38264"/>
                </a:lnTo>
                <a:lnTo>
                  <a:pt x="41511" y="38738"/>
                </a:lnTo>
                <a:lnTo>
                  <a:pt x="40906" y="39243"/>
                </a:lnTo>
                <a:lnTo>
                  <a:pt x="41594" y="39878"/>
                </a:lnTo>
                <a:lnTo>
                  <a:pt x="41685" y="40132"/>
                </a:lnTo>
                <a:lnTo>
                  <a:pt x="41452" y="40767"/>
                </a:lnTo>
                <a:lnTo>
                  <a:pt x="40716" y="41402"/>
                </a:lnTo>
                <a:lnTo>
                  <a:pt x="41414" y="42037"/>
                </a:lnTo>
                <a:lnTo>
                  <a:pt x="41452" y="43053"/>
                </a:lnTo>
                <a:lnTo>
                  <a:pt x="41355" y="43561"/>
                </a:lnTo>
                <a:lnTo>
                  <a:pt x="41465" y="43815"/>
                </a:lnTo>
                <a:lnTo>
                  <a:pt x="41795" y="44069"/>
                </a:lnTo>
                <a:lnTo>
                  <a:pt x="41859" y="46228"/>
                </a:lnTo>
                <a:lnTo>
                  <a:pt x="44602" y="44704"/>
                </a:lnTo>
                <a:lnTo>
                  <a:pt x="45243" y="44704"/>
                </a:lnTo>
                <a:lnTo>
                  <a:pt x="45310" y="43434"/>
                </a:lnTo>
                <a:lnTo>
                  <a:pt x="45821" y="42545"/>
                </a:lnTo>
                <a:lnTo>
                  <a:pt x="48374" y="42545"/>
                </a:lnTo>
                <a:lnTo>
                  <a:pt x="48069" y="42418"/>
                </a:lnTo>
                <a:lnTo>
                  <a:pt x="48132" y="42164"/>
                </a:lnTo>
                <a:lnTo>
                  <a:pt x="48386" y="42037"/>
                </a:lnTo>
                <a:lnTo>
                  <a:pt x="48552" y="41783"/>
                </a:lnTo>
                <a:lnTo>
                  <a:pt x="48544" y="41402"/>
                </a:lnTo>
                <a:lnTo>
                  <a:pt x="48044" y="40513"/>
                </a:lnTo>
                <a:lnTo>
                  <a:pt x="48272" y="39624"/>
                </a:lnTo>
                <a:lnTo>
                  <a:pt x="49441" y="39243"/>
                </a:lnTo>
                <a:lnTo>
                  <a:pt x="49681" y="38719"/>
                </a:lnTo>
                <a:lnTo>
                  <a:pt x="49580" y="38227"/>
                </a:lnTo>
                <a:lnTo>
                  <a:pt x="42748" y="38227"/>
                </a:lnTo>
                <a:lnTo>
                  <a:pt x="41706" y="37719"/>
                </a:lnTo>
                <a:lnTo>
                  <a:pt x="42430" y="35433"/>
                </a:lnTo>
                <a:close/>
              </a:path>
              <a:path w="60960" h="46355">
                <a:moveTo>
                  <a:pt x="45243" y="44704"/>
                </a:moveTo>
                <a:lnTo>
                  <a:pt x="44602" y="44704"/>
                </a:lnTo>
                <a:lnTo>
                  <a:pt x="45237" y="44831"/>
                </a:lnTo>
                <a:lnTo>
                  <a:pt x="45243" y="44704"/>
                </a:lnTo>
                <a:close/>
              </a:path>
              <a:path w="60960" h="46355">
                <a:moveTo>
                  <a:pt x="48018" y="42545"/>
                </a:moveTo>
                <a:lnTo>
                  <a:pt x="45821" y="42545"/>
                </a:lnTo>
                <a:lnTo>
                  <a:pt x="47104" y="43053"/>
                </a:lnTo>
                <a:lnTo>
                  <a:pt x="48018" y="42545"/>
                </a:lnTo>
                <a:close/>
              </a:path>
              <a:path w="60960" h="46355">
                <a:moveTo>
                  <a:pt x="34493" y="39243"/>
                </a:moveTo>
                <a:lnTo>
                  <a:pt x="33400" y="39243"/>
                </a:lnTo>
                <a:lnTo>
                  <a:pt x="33134" y="40386"/>
                </a:lnTo>
                <a:lnTo>
                  <a:pt x="33693" y="40132"/>
                </a:lnTo>
                <a:lnTo>
                  <a:pt x="34366" y="40005"/>
                </a:lnTo>
                <a:lnTo>
                  <a:pt x="34493" y="39243"/>
                </a:lnTo>
                <a:close/>
              </a:path>
              <a:path w="60960" h="46355">
                <a:moveTo>
                  <a:pt x="39989" y="39116"/>
                </a:moveTo>
                <a:lnTo>
                  <a:pt x="37134" y="39116"/>
                </a:lnTo>
                <a:lnTo>
                  <a:pt x="37353" y="39497"/>
                </a:lnTo>
                <a:lnTo>
                  <a:pt x="37464" y="40386"/>
                </a:lnTo>
                <a:lnTo>
                  <a:pt x="39268" y="39243"/>
                </a:lnTo>
                <a:lnTo>
                  <a:pt x="39827" y="39243"/>
                </a:lnTo>
                <a:lnTo>
                  <a:pt x="39989" y="39116"/>
                </a:lnTo>
                <a:close/>
              </a:path>
              <a:path w="60960" h="46355">
                <a:moveTo>
                  <a:pt x="34861" y="38862"/>
                </a:moveTo>
                <a:lnTo>
                  <a:pt x="30632" y="38862"/>
                </a:lnTo>
                <a:lnTo>
                  <a:pt x="31089" y="39878"/>
                </a:lnTo>
                <a:lnTo>
                  <a:pt x="31902" y="39751"/>
                </a:lnTo>
                <a:lnTo>
                  <a:pt x="33400" y="39243"/>
                </a:lnTo>
                <a:lnTo>
                  <a:pt x="34493" y="39243"/>
                </a:lnTo>
                <a:lnTo>
                  <a:pt x="34861" y="38862"/>
                </a:lnTo>
                <a:close/>
              </a:path>
              <a:path w="60960" h="46355">
                <a:moveTo>
                  <a:pt x="33228" y="27051"/>
                </a:moveTo>
                <a:lnTo>
                  <a:pt x="3797" y="27051"/>
                </a:lnTo>
                <a:lnTo>
                  <a:pt x="4597" y="27432"/>
                </a:lnTo>
                <a:lnTo>
                  <a:pt x="5194" y="28829"/>
                </a:lnTo>
                <a:lnTo>
                  <a:pt x="4279" y="29210"/>
                </a:lnTo>
                <a:lnTo>
                  <a:pt x="4775" y="30226"/>
                </a:lnTo>
                <a:lnTo>
                  <a:pt x="4824" y="31115"/>
                </a:lnTo>
                <a:lnTo>
                  <a:pt x="4925" y="31496"/>
                </a:lnTo>
                <a:lnTo>
                  <a:pt x="5448" y="32258"/>
                </a:lnTo>
                <a:lnTo>
                  <a:pt x="5575" y="32766"/>
                </a:lnTo>
                <a:lnTo>
                  <a:pt x="6197" y="32893"/>
                </a:lnTo>
                <a:lnTo>
                  <a:pt x="6248" y="33528"/>
                </a:lnTo>
                <a:lnTo>
                  <a:pt x="6870" y="33655"/>
                </a:lnTo>
                <a:lnTo>
                  <a:pt x="7023" y="34163"/>
                </a:lnTo>
                <a:lnTo>
                  <a:pt x="7315" y="34544"/>
                </a:lnTo>
                <a:lnTo>
                  <a:pt x="8445" y="35306"/>
                </a:lnTo>
                <a:lnTo>
                  <a:pt x="9550" y="36322"/>
                </a:lnTo>
                <a:lnTo>
                  <a:pt x="11125" y="37592"/>
                </a:lnTo>
                <a:lnTo>
                  <a:pt x="10985" y="39751"/>
                </a:lnTo>
                <a:lnTo>
                  <a:pt x="11360" y="38227"/>
                </a:lnTo>
                <a:lnTo>
                  <a:pt x="11466" y="37973"/>
                </a:lnTo>
                <a:lnTo>
                  <a:pt x="11988" y="37084"/>
                </a:lnTo>
                <a:lnTo>
                  <a:pt x="11544" y="37084"/>
                </a:lnTo>
                <a:lnTo>
                  <a:pt x="10769" y="36830"/>
                </a:lnTo>
                <a:lnTo>
                  <a:pt x="12166" y="36195"/>
                </a:lnTo>
                <a:lnTo>
                  <a:pt x="11531" y="35814"/>
                </a:lnTo>
                <a:lnTo>
                  <a:pt x="12357" y="34798"/>
                </a:lnTo>
                <a:lnTo>
                  <a:pt x="14147" y="34163"/>
                </a:lnTo>
                <a:lnTo>
                  <a:pt x="21928" y="34163"/>
                </a:lnTo>
                <a:lnTo>
                  <a:pt x="22885" y="33274"/>
                </a:lnTo>
                <a:lnTo>
                  <a:pt x="37617" y="33274"/>
                </a:lnTo>
                <a:lnTo>
                  <a:pt x="36461" y="33147"/>
                </a:lnTo>
                <a:lnTo>
                  <a:pt x="36667" y="32766"/>
                </a:lnTo>
                <a:lnTo>
                  <a:pt x="36766" y="31750"/>
                </a:lnTo>
                <a:lnTo>
                  <a:pt x="36296" y="31496"/>
                </a:lnTo>
                <a:lnTo>
                  <a:pt x="36250" y="31369"/>
                </a:lnTo>
                <a:lnTo>
                  <a:pt x="36245" y="30607"/>
                </a:lnTo>
                <a:lnTo>
                  <a:pt x="35661" y="30353"/>
                </a:lnTo>
                <a:lnTo>
                  <a:pt x="36080" y="29845"/>
                </a:lnTo>
                <a:lnTo>
                  <a:pt x="36461" y="29591"/>
                </a:lnTo>
                <a:lnTo>
                  <a:pt x="36360" y="28829"/>
                </a:lnTo>
                <a:lnTo>
                  <a:pt x="35394" y="28194"/>
                </a:lnTo>
                <a:lnTo>
                  <a:pt x="34505" y="27305"/>
                </a:lnTo>
                <a:lnTo>
                  <a:pt x="33159" y="27178"/>
                </a:lnTo>
                <a:lnTo>
                  <a:pt x="33228" y="27051"/>
                </a:lnTo>
                <a:close/>
              </a:path>
              <a:path w="60960" h="46355">
                <a:moveTo>
                  <a:pt x="40032" y="38354"/>
                </a:moveTo>
                <a:lnTo>
                  <a:pt x="35775" y="38354"/>
                </a:lnTo>
                <a:lnTo>
                  <a:pt x="35948" y="38862"/>
                </a:lnTo>
                <a:lnTo>
                  <a:pt x="36258" y="39497"/>
                </a:lnTo>
                <a:lnTo>
                  <a:pt x="37134" y="39116"/>
                </a:lnTo>
                <a:lnTo>
                  <a:pt x="39989" y="39116"/>
                </a:lnTo>
                <a:lnTo>
                  <a:pt x="40151" y="38989"/>
                </a:lnTo>
                <a:lnTo>
                  <a:pt x="40032" y="38354"/>
                </a:lnTo>
                <a:close/>
              </a:path>
              <a:path w="60960" h="46355">
                <a:moveTo>
                  <a:pt x="38343" y="35433"/>
                </a:moveTo>
                <a:lnTo>
                  <a:pt x="27635" y="35433"/>
                </a:lnTo>
                <a:lnTo>
                  <a:pt x="28854" y="36195"/>
                </a:lnTo>
                <a:lnTo>
                  <a:pt x="28900" y="36830"/>
                </a:lnTo>
                <a:lnTo>
                  <a:pt x="29392" y="37338"/>
                </a:lnTo>
                <a:lnTo>
                  <a:pt x="29424" y="37592"/>
                </a:lnTo>
                <a:lnTo>
                  <a:pt x="28257" y="39243"/>
                </a:lnTo>
                <a:lnTo>
                  <a:pt x="29819" y="39370"/>
                </a:lnTo>
                <a:lnTo>
                  <a:pt x="30632" y="38862"/>
                </a:lnTo>
                <a:lnTo>
                  <a:pt x="34861" y="38862"/>
                </a:lnTo>
                <a:lnTo>
                  <a:pt x="35775" y="38354"/>
                </a:lnTo>
                <a:lnTo>
                  <a:pt x="40032" y="38354"/>
                </a:lnTo>
                <a:lnTo>
                  <a:pt x="39496" y="36449"/>
                </a:lnTo>
                <a:lnTo>
                  <a:pt x="39103" y="35941"/>
                </a:lnTo>
                <a:lnTo>
                  <a:pt x="38506" y="35941"/>
                </a:lnTo>
                <a:lnTo>
                  <a:pt x="38343" y="35433"/>
                </a:lnTo>
                <a:close/>
              </a:path>
              <a:path w="60960" h="46355">
                <a:moveTo>
                  <a:pt x="21928" y="34163"/>
                </a:moveTo>
                <a:lnTo>
                  <a:pt x="14147" y="34163"/>
                </a:lnTo>
                <a:lnTo>
                  <a:pt x="12699" y="36322"/>
                </a:lnTo>
                <a:lnTo>
                  <a:pt x="13387" y="36957"/>
                </a:lnTo>
                <a:lnTo>
                  <a:pt x="13513" y="37846"/>
                </a:lnTo>
                <a:lnTo>
                  <a:pt x="12268" y="39243"/>
                </a:lnTo>
                <a:lnTo>
                  <a:pt x="13703" y="38608"/>
                </a:lnTo>
                <a:lnTo>
                  <a:pt x="13652" y="37973"/>
                </a:lnTo>
                <a:lnTo>
                  <a:pt x="14777" y="37973"/>
                </a:lnTo>
                <a:lnTo>
                  <a:pt x="15011" y="37465"/>
                </a:lnTo>
                <a:lnTo>
                  <a:pt x="15328" y="36449"/>
                </a:lnTo>
                <a:lnTo>
                  <a:pt x="16135" y="36449"/>
                </a:lnTo>
                <a:lnTo>
                  <a:pt x="15265" y="36068"/>
                </a:lnTo>
                <a:lnTo>
                  <a:pt x="15963" y="35814"/>
                </a:lnTo>
                <a:lnTo>
                  <a:pt x="17357" y="35814"/>
                </a:lnTo>
                <a:lnTo>
                  <a:pt x="17373" y="35687"/>
                </a:lnTo>
                <a:lnTo>
                  <a:pt x="18427" y="35433"/>
                </a:lnTo>
                <a:lnTo>
                  <a:pt x="20561" y="35433"/>
                </a:lnTo>
                <a:lnTo>
                  <a:pt x="21928" y="34163"/>
                </a:lnTo>
                <a:close/>
              </a:path>
              <a:path w="60960" h="46355">
                <a:moveTo>
                  <a:pt x="37617" y="33274"/>
                </a:moveTo>
                <a:lnTo>
                  <a:pt x="22885" y="33274"/>
                </a:lnTo>
                <a:lnTo>
                  <a:pt x="22745" y="39116"/>
                </a:lnTo>
                <a:lnTo>
                  <a:pt x="24307" y="38608"/>
                </a:lnTo>
                <a:lnTo>
                  <a:pt x="25196" y="38481"/>
                </a:lnTo>
                <a:lnTo>
                  <a:pt x="25956" y="38481"/>
                </a:lnTo>
                <a:lnTo>
                  <a:pt x="26441" y="38100"/>
                </a:lnTo>
                <a:lnTo>
                  <a:pt x="25780" y="37592"/>
                </a:lnTo>
                <a:lnTo>
                  <a:pt x="26403" y="37465"/>
                </a:lnTo>
                <a:lnTo>
                  <a:pt x="27146" y="37465"/>
                </a:lnTo>
                <a:lnTo>
                  <a:pt x="27660" y="36957"/>
                </a:lnTo>
                <a:lnTo>
                  <a:pt x="27457" y="36449"/>
                </a:lnTo>
                <a:lnTo>
                  <a:pt x="27569" y="35687"/>
                </a:lnTo>
                <a:lnTo>
                  <a:pt x="27635" y="35433"/>
                </a:lnTo>
                <a:lnTo>
                  <a:pt x="38343" y="35433"/>
                </a:lnTo>
                <a:lnTo>
                  <a:pt x="38230" y="34671"/>
                </a:lnTo>
                <a:lnTo>
                  <a:pt x="38136" y="34290"/>
                </a:lnTo>
                <a:lnTo>
                  <a:pt x="37617" y="33274"/>
                </a:lnTo>
                <a:close/>
              </a:path>
              <a:path w="60960" h="46355">
                <a:moveTo>
                  <a:pt x="40469" y="38738"/>
                </a:moveTo>
                <a:lnTo>
                  <a:pt x="40312" y="38862"/>
                </a:lnTo>
                <a:lnTo>
                  <a:pt x="40246" y="39116"/>
                </a:lnTo>
                <a:lnTo>
                  <a:pt x="40469" y="38738"/>
                </a:lnTo>
                <a:close/>
              </a:path>
              <a:path w="60960" h="46355">
                <a:moveTo>
                  <a:pt x="25956" y="38481"/>
                </a:moveTo>
                <a:lnTo>
                  <a:pt x="25196" y="38481"/>
                </a:lnTo>
                <a:lnTo>
                  <a:pt x="25311" y="38989"/>
                </a:lnTo>
                <a:lnTo>
                  <a:pt x="25956" y="38481"/>
                </a:lnTo>
                <a:close/>
              </a:path>
              <a:path w="60960" h="46355">
                <a:moveTo>
                  <a:pt x="27146" y="37465"/>
                </a:moveTo>
                <a:lnTo>
                  <a:pt x="26403" y="37465"/>
                </a:lnTo>
                <a:lnTo>
                  <a:pt x="26466" y="37846"/>
                </a:lnTo>
                <a:lnTo>
                  <a:pt x="27406" y="38735"/>
                </a:lnTo>
                <a:lnTo>
                  <a:pt x="27362" y="37719"/>
                </a:lnTo>
                <a:lnTo>
                  <a:pt x="27146" y="37465"/>
                </a:lnTo>
                <a:close/>
              </a:path>
              <a:path w="60960" h="46355">
                <a:moveTo>
                  <a:pt x="40690" y="38227"/>
                </a:moveTo>
                <a:lnTo>
                  <a:pt x="40481" y="38719"/>
                </a:lnTo>
                <a:lnTo>
                  <a:pt x="40698" y="38354"/>
                </a:lnTo>
                <a:close/>
              </a:path>
              <a:path w="60960" h="46355">
                <a:moveTo>
                  <a:pt x="14777" y="37973"/>
                </a:moveTo>
                <a:lnTo>
                  <a:pt x="13652" y="37973"/>
                </a:lnTo>
                <a:lnTo>
                  <a:pt x="14427" y="38354"/>
                </a:lnTo>
                <a:lnTo>
                  <a:pt x="14719" y="38100"/>
                </a:lnTo>
                <a:close/>
              </a:path>
              <a:path w="60960" h="46355">
                <a:moveTo>
                  <a:pt x="44030" y="36068"/>
                </a:moveTo>
                <a:lnTo>
                  <a:pt x="44500" y="36830"/>
                </a:lnTo>
                <a:lnTo>
                  <a:pt x="44043" y="37211"/>
                </a:lnTo>
                <a:lnTo>
                  <a:pt x="43586" y="37465"/>
                </a:lnTo>
                <a:lnTo>
                  <a:pt x="43421" y="37846"/>
                </a:lnTo>
                <a:lnTo>
                  <a:pt x="42862" y="37846"/>
                </a:lnTo>
                <a:lnTo>
                  <a:pt x="42748" y="38227"/>
                </a:lnTo>
                <a:lnTo>
                  <a:pt x="49580" y="38227"/>
                </a:lnTo>
                <a:lnTo>
                  <a:pt x="49428" y="37846"/>
                </a:lnTo>
                <a:lnTo>
                  <a:pt x="43421" y="37846"/>
                </a:lnTo>
                <a:lnTo>
                  <a:pt x="42900" y="37719"/>
                </a:lnTo>
                <a:lnTo>
                  <a:pt x="49377" y="37719"/>
                </a:lnTo>
                <a:lnTo>
                  <a:pt x="49326" y="37592"/>
                </a:lnTo>
                <a:lnTo>
                  <a:pt x="50088" y="37211"/>
                </a:lnTo>
                <a:lnTo>
                  <a:pt x="49866" y="36576"/>
                </a:lnTo>
                <a:lnTo>
                  <a:pt x="44780" y="36576"/>
                </a:lnTo>
                <a:lnTo>
                  <a:pt x="44030" y="36068"/>
                </a:lnTo>
                <a:close/>
              </a:path>
              <a:path w="60960" h="46355">
                <a:moveTo>
                  <a:pt x="17357" y="35814"/>
                </a:moveTo>
                <a:lnTo>
                  <a:pt x="15963" y="35814"/>
                </a:lnTo>
                <a:lnTo>
                  <a:pt x="17246" y="36703"/>
                </a:lnTo>
                <a:lnTo>
                  <a:pt x="17357" y="35814"/>
                </a:lnTo>
                <a:close/>
              </a:path>
              <a:path w="60960" h="46355">
                <a:moveTo>
                  <a:pt x="16135" y="36449"/>
                </a:moveTo>
                <a:lnTo>
                  <a:pt x="15328" y="36449"/>
                </a:lnTo>
                <a:lnTo>
                  <a:pt x="16090" y="36576"/>
                </a:lnTo>
                <a:close/>
              </a:path>
              <a:path w="60960" h="46355">
                <a:moveTo>
                  <a:pt x="47746" y="34375"/>
                </a:moveTo>
                <a:lnTo>
                  <a:pt x="46901" y="35433"/>
                </a:lnTo>
                <a:lnTo>
                  <a:pt x="45824" y="35433"/>
                </a:lnTo>
                <a:lnTo>
                  <a:pt x="46558" y="36449"/>
                </a:lnTo>
                <a:lnTo>
                  <a:pt x="44780" y="36576"/>
                </a:lnTo>
                <a:lnTo>
                  <a:pt x="49866" y="36576"/>
                </a:lnTo>
                <a:lnTo>
                  <a:pt x="47866" y="35560"/>
                </a:lnTo>
                <a:lnTo>
                  <a:pt x="48015" y="35433"/>
                </a:lnTo>
                <a:lnTo>
                  <a:pt x="46901" y="35433"/>
                </a:lnTo>
                <a:lnTo>
                  <a:pt x="45732" y="35306"/>
                </a:lnTo>
                <a:lnTo>
                  <a:pt x="48163" y="35306"/>
                </a:lnTo>
                <a:lnTo>
                  <a:pt x="48907" y="34671"/>
                </a:lnTo>
                <a:lnTo>
                  <a:pt x="47746" y="34375"/>
                </a:lnTo>
                <a:close/>
              </a:path>
              <a:path w="60960" h="46355">
                <a:moveTo>
                  <a:pt x="20561" y="35433"/>
                </a:moveTo>
                <a:lnTo>
                  <a:pt x="19202" y="35433"/>
                </a:lnTo>
                <a:lnTo>
                  <a:pt x="20027" y="36449"/>
                </a:lnTo>
                <a:lnTo>
                  <a:pt x="20561" y="35433"/>
                </a:lnTo>
                <a:close/>
              </a:path>
              <a:path w="60960" h="46355">
                <a:moveTo>
                  <a:pt x="47815" y="34290"/>
                </a:moveTo>
                <a:lnTo>
                  <a:pt x="47409" y="34290"/>
                </a:lnTo>
                <a:lnTo>
                  <a:pt x="47746" y="34375"/>
                </a:lnTo>
                <a:close/>
              </a:path>
              <a:path w="60960" h="46355">
                <a:moveTo>
                  <a:pt x="48236" y="28194"/>
                </a:moveTo>
                <a:lnTo>
                  <a:pt x="45846" y="28194"/>
                </a:lnTo>
                <a:lnTo>
                  <a:pt x="46177" y="28321"/>
                </a:lnTo>
                <a:lnTo>
                  <a:pt x="46088" y="28829"/>
                </a:lnTo>
                <a:lnTo>
                  <a:pt x="46799" y="28956"/>
                </a:lnTo>
                <a:lnTo>
                  <a:pt x="46901" y="29845"/>
                </a:lnTo>
                <a:lnTo>
                  <a:pt x="47726" y="29845"/>
                </a:lnTo>
                <a:lnTo>
                  <a:pt x="48221" y="29591"/>
                </a:lnTo>
                <a:lnTo>
                  <a:pt x="49517" y="29210"/>
                </a:lnTo>
                <a:lnTo>
                  <a:pt x="49448" y="28829"/>
                </a:lnTo>
                <a:lnTo>
                  <a:pt x="48590" y="28829"/>
                </a:lnTo>
                <a:lnTo>
                  <a:pt x="48236" y="28194"/>
                </a:lnTo>
                <a:close/>
              </a:path>
              <a:path w="60960" h="46355">
                <a:moveTo>
                  <a:pt x="49402" y="28575"/>
                </a:moveTo>
                <a:lnTo>
                  <a:pt x="48590" y="28829"/>
                </a:lnTo>
                <a:lnTo>
                  <a:pt x="49448" y="28829"/>
                </a:lnTo>
                <a:lnTo>
                  <a:pt x="49402" y="28575"/>
                </a:lnTo>
                <a:close/>
              </a:path>
              <a:path w="60960" h="46355">
                <a:moveTo>
                  <a:pt x="48488" y="26162"/>
                </a:moveTo>
                <a:lnTo>
                  <a:pt x="45262" y="26162"/>
                </a:lnTo>
                <a:lnTo>
                  <a:pt x="45072" y="27559"/>
                </a:lnTo>
                <a:lnTo>
                  <a:pt x="45440" y="27686"/>
                </a:lnTo>
                <a:lnTo>
                  <a:pt x="45389" y="28321"/>
                </a:lnTo>
                <a:lnTo>
                  <a:pt x="45846" y="28194"/>
                </a:lnTo>
                <a:lnTo>
                  <a:pt x="48236" y="28194"/>
                </a:lnTo>
                <a:lnTo>
                  <a:pt x="48094" y="27940"/>
                </a:lnTo>
                <a:lnTo>
                  <a:pt x="48177" y="27051"/>
                </a:lnTo>
                <a:lnTo>
                  <a:pt x="48488" y="26162"/>
                </a:lnTo>
                <a:close/>
              </a:path>
              <a:path w="60960" h="46355">
                <a:moveTo>
                  <a:pt x="52781" y="24892"/>
                </a:moveTo>
                <a:lnTo>
                  <a:pt x="51803" y="24892"/>
                </a:lnTo>
                <a:lnTo>
                  <a:pt x="51375" y="26289"/>
                </a:lnTo>
                <a:lnTo>
                  <a:pt x="51286" y="27178"/>
                </a:lnTo>
                <a:lnTo>
                  <a:pt x="51498" y="27686"/>
                </a:lnTo>
                <a:lnTo>
                  <a:pt x="52209" y="26797"/>
                </a:lnTo>
                <a:lnTo>
                  <a:pt x="52704" y="26670"/>
                </a:lnTo>
                <a:lnTo>
                  <a:pt x="52552" y="26416"/>
                </a:lnTo>
                <a:lnTo>
                  <a:pt x="52594" y="25527"/>
                </a:lnTo>
                <a:lnTo>
                  <a:pt x="52700" y="25400"/>
                </a:lnTo>
                <a:lnTo>
                  <a:pt x="52781" y="24892"/>
                </a:lnTo>
                <a:close/>
              </a:path>
              <a:path w="60960" h="46355">
                <a:moveTo>
                  <a:pt x="3594" y="20320"/>
                </a:moveTo>
                <a:lnTo>
                  <a:pt x="3886" y="20955"/>
                </a:lnTo>
                <a:lnTo>
                  <a:pt x="5918" y="21336"/>
                </a:lnTo>
                <a:lnTo>
                  <a:pt x="3886" y="23241"/>
                </a:lnTo>
                <a:lnTo>
                  <a:pt x="2578" y="23241"/>
                </a:lnTo>
                <a:lnTo>
                  <a:pt x="3403" y="24638"/>
                </a:lnTo>
                <a:lnTo>
                  <a:pt x="0" y="26543"/>
                </a:lnTo>
                <a:lnTo>
                  <a:pt x="2082" y="27178"/>
                </a:lnTo>
                <a:lnTo>
                  <a:pt x="3200" y="27432"/>
                </a:lnTo>
                <a:lnTo>
                  <a:pt x="3797" y="27051"/>
                </a:lnTo>
                <a:lnTo>
                  <a:pt x="33228" y="27051"/>
                </a:lnTo>
                <a:lnTo>
                  <a:pt x="17805" y="26924"/>
                </a:lnTo>
                <a:lnTo>
                  <a:pt x="16675" y="26416"/>
                </a:lnTo>
                <a:lnTo>
                  <a:pt x="14655" y="24638"/>
                </a:lnTo>
                <a:lnTo>
                  <a:pt x="15737" y="24638"/>
                </a:lnTo>
                <a:lnTo>
                  <a:pt x="15615" y="23241"/>
                </a:lnTo>
                <a:lnTo>
                  <a:pt x="14973" y="22352"/>
                </a:lnTo>
                <a:lnTo>
                  <a:pt x="11277" y="22352"/>
                </a:lnTo>
                <a:lnTo>
                  <a:pt x="11023" y="21336"/>
                </a:lnTo>
                <a:lnTo>
                  <a:pt x="10706" y="21082"/>
                </a:lnTo>
                <a:lnTo>
                  <a:pt x="4914" y="21082"/>
                </a:lnTo>
                <a:lnTo>
                  <a:pt x="4622" y="20701"/>
                </a:lnTo>
                <a:lnTo>
                  <a:pt x="3594" y="20320"/>
                </a:lnTo>
                <a:close/>
              </a:path>
              <a:path w="60960" h="46355">
                <a:moveTo>
                  <a:pt x="18122" y="25527"/>
                </a:moveTo>
                <a:lnTo>
                  <a:pt x="17871" y="25908"/>
                </a:lnTo>
                <a:lnTo>
                  <a:pt x="17805" y="26924"/>
                </a:lnTo>
                <a:lnTo>
                  <a:pt x="33297" y="26924"/>
                </a:lnTo>
                <a:lnTo>
                  <a:pt x="33642" y="26289"/>
                </a:lnTo>
                <a:lnTo>
                  <a:pt x="32880" y="26289"/>
                </a:lnTo>
                <a:lnTo>
                  <a:pt x="32537" y="25908"/>
                </a:lnTo>
                <a:lnTo>
                  <a:pt x="18440" y="25908"/>
                </a:lnTo>
                <a:lnTo>
                  <a:pt x="18122" y="25527"/>
                </a:lnTo>
                <a:close/>
              </a:path>
              <a:path w="60960" h="46355">
                <a:moveTo>
                  <a:pt x="56324" y="24003"/>
                </a:moveTo>
                <a:lnTo>
                  <a:pt x="44691" y="24003"/>
                </a:lnTo>
                <a:lnTo>
                  <a:pt x="44610" y="24257"/>
                </a:lnTo>
                <a:lnTo>
                  <a:pt x="44514" y="24765"/>
                </a:lnTo>
                <a:lnTo>
                  <a:pt x="44637" y="25908"/>
                </a:lnTo>
                <a:lnTo>
                  <a:pt x="44455" y="26162"/>
                </a:lnTo>
                <a:lnTo>
                  <a:pt x="44367" y="26543"/>
                </a:lnTo>
                <a:lnTo>
                  <a:pt x="44653" y="26924"/>
                </a:lnTo>
                <a:lnTo>
                  <a:pt x="45262" y="26162"/>
                </a:lnTo>
                <a:lnTo>
                  <a:pt x="48488" y="26162"/>
                </a:lnTo>
                <a:lnTo>
                  <a:pt x="51803" y="24892"/>
                </a:lnTo>
                <a:lnTo>
                  <a:pt x="52781" y="24892"/>
                </a:lnTo>
                <a:lnTo>
                  <a:pt x="52730" y="24130"/>
                </a:lnTo>
                <a:lnTo>
                  <a:pt x="56438" y="24130"/>
                </a:lnTo>
                <a:lnTo>
                  <a:pt x="56324" y="24003"/>
                </a:lnTo>
                <a:close/>
              </a:path>
              <a:path w="60960" h="46355">
                <a:moveTo>
                  <a:pt x="43030" y="24892"/>
                </a:moveTo>
                <a:lnTo>
                  <a:pt x="41986" y="24892"/>
                </a:lnTo>
                <a:lnTo>
                  <a:pt x="41986" y="26289"/>
                </a:lnTo>
                <a:lnTo>
                  <a:pt x="42303" y="25908"/>
                </a:lnTo>
                <a:lnTo>
                  <a:pt x="42227" y="25146"/>
                </a:lnTo>
                <a:lnTo>
                  <a:pt x="43040" y="25146"/>
                </a:lnTo>
                <a:lnTo>
                  <a:pt x="43030" y="24892"/>
                </a:lnTo>
                <a:close/>
              </a:path>
              <a:path w="60960" h="46355">
                <a:moveTo>
                  <a:pt x="19938" y="24130"/>
                </a:moveTo>
                <a:lnTo>
                  <a:pt x="19176" y="24257"/>
                </a:lnTo>
                <a:lnTo>
                  <a:pt x="19234" y="24638"/>
                </a:lnTo>
                <a:lnTo>
                  <a:pt x="19329" y="24765"/>
                </a:lnTo>
                <a:lnTo>
                  <a:pt x="19557" y="24892"/>
                </a:lnTo>
                <a:lnTo>
                  <a:pt x="19532" y="25400"/>
                </a:lnTo>
                <a:lnTo>
                  <a:pt x="18440" y="25908"/>
                </a:lnTo>
                <a:lnTo>
                  <a:pt x="32537" y="25908"/>
                </a:lnTo>
                <a:lnTo>
                  <a:pt x="32317" y="25400"/>
                </a:lnTo>
                <a:lnTo>
                  <a:pt x="23406" y="25400"/>
                </a:lnTo>
                <a:lnTo>
                  <a:pt x="23198" y="25273"/>
                </a:lnTo>
                <a:lnTo>
                  <a:pt x="20637" y="25273"/>
                </a:lnTo>
                <a:lnTo>
                  <a:pt x="19938" y="24130"/>
                </a:lnTo>
                <a:close/>
              </a:path>
              <a:path w="60960" h="46355">
                <a:moveTo>
                  <a:pt x="56438" y="24130"/>
                </a:moveTo>
                <a:lnTo>
                  <a:pt x="52730" y="24130"/>
                </a:lnTo>
                <a:lnTo>
                  <a:pt x="54267" y="24384"/>
                </a:lnTo>
                <a:lnTo>
                  <a:pt x="54940" y="24638"/>
                </a:lnTo>
                <a:lnTo>
                  <a:pt x="55261" y="24892"/>
                </a:lnTo>
                <a:lnTo>
                  <a:pt x="55305" y="25146"/>
                </a:lnTo>
                <a:lnTo>
                  <a:pt x="55070" y="25400"/>
                </a:lnTo>
                <a:lnTo>
                  <a:pt x="55033" y="25654"/>
                </a:lnTo>
                <a:lnTo>
                  <a:pt x="55194" y="25908"/>
                </a:lnTo>
                <a:lnTo>
                  <a:pt x="55308" y="25146"/>
                </a:lnTo>
                <a:lnTo>
                  <a:pt x="56434" y="25146"/>
                </a:lnTo>
                <a:lnTo>
                  <a:pt x="56557" y="24892"/>
                </a:lnTo>
                <a:lnTo>
                  <a:pt x="56438" y="24130"/>
                </a:lnTo>
                <a:close/>
              </a:path>
              <a:path w="60960" h="46355">
                <a:moveTo>
                  <a:pt x="25082" y="24511"/>
                </a:moveTo>
                <a:lnTo>
                  <a:pt x="23977" y="24765"/>
                </a:lnTo>
                <a:lnTo>
                  <a:pt x="23406" y="25400"/>
                </a:lnTo>
                <a:lnTo>
                  <a:pt x="32317" y="25400"/>
                </a:lnTo>
                <a:lnTo>
                  <a:pt x="32329" y="25019"/>
                </a:lnTo>
                <a:lnTo>
                  <a:pt x="31343" y="25019"/>
                </a:lnTo>
                <a:lnTo>
                  <a:pt x="31316" y="24892"/>
                </a:lnTo>
                <a:lnTo>
                  <a:pt x="26923" y="24892"/>
                </a:lnTo>
                <a:lnTo>
                  <a:pt x="26187" y="24638"/>
                </a:lnTo>
                <a:lnTo>
                  <a:pt x="25666" y="24638"/>
                </a:lnTo>
                <a:lnTo>
                  <a:pt x="25082" y="24511"/>
                </a:lnTo>
                <a:close/>
              </a:path>
              <a:path w="60960" h="46355">
                <a:moveTo>
                  <a:pt x="58090" y="19558"/>
                </a:moveTo>
                <a:lnTo>
                  <a:pt x="40373" y="19558"/>
                </a:lnTo>
                <a:lnTo>
                  <a:pt x="41300" y="21082"/>
                </a:lnTo>
                <a:lnTo>
                  <a:pt x="39852" y="21209"/>
                </a:lnTo>
                <a:lnTo>
                  <a:pt x="40373" y="21844"/>
                </a:lnTo>
                <a:lnTo>
                  <a:pt x="40881" y="22098"/>
                </a:lnTo>
                <a:lnTo>
                  <a:pt x="41427" y="22987"/>
                </a:lnTo>
                <a:lnTo>
                  <a:pt x="40843" y="23368"/>
                </a:lnTo>
                <a:lnTo>
                  <a:pt x="42252" y="24130"/>
                </a:lnTo>
                <a:lnTo>
                  <a:pt x="41465" y="24257"/>
                </a:lnTo>
                <a:lnTo>
                  <a:pt x="41452" y="25400"/>
                </a:lnTo>
                <a:lnTo>
                  <a:pt x="41986" y="24892"/>
                </a:lnTo>
                <a:lnTo>
                  <a:pt x="43030" y="24892"/>
                </a:lnTo>
                <a:lnTo>
                  <a:pt x="43014" y="24511"/>
                </a:lnTo>
                <a:lnTo>
                  <a:pt x="44157" y="24257"/>
                </a:lnTo>
                <a:lnTo>
                  <a:pt x="44691" y="24003"/>
                </a:lnTo>
                <a:lnTo>
                  <a:pt x="56324" y="24003"/>
                </a:lnTo>
                <a:lnTo>
                  <a:pt x="56667" y="23749"/>
                </a:lnTo>
                <a:lnTo>
                  <a:pt x="56464" y="21717"/>
                </a:lnTo>
                <a:lnTo>
                  <a:pt x="58962" y="21717"/>
                </a:lnTo>
                <a:lnTo>
                  <a:pt x="58090" y="19558"/>
                </a:lnTo>
                <a:close/>
              </a:path>
              <a:path w="60960" h="46355">
                <a:moveTo>
                  <a:pt x="56434" y="25146"/>
                </a:moveTo>
                <a:lnTo>
                  <a:pt x="55308" y="25146"/>
                </a:lnTo>
                <a:lnTo>
                  <a:pt x="56311" y="25400"/>
                </a:lnTo>
                <a:lnTo>
                  <a:pt x="56434" y="25146"/>
                </a:lnTo>
                <a:close/>
              </a:path>
              <a:path w="60960" h="46355">
                <a:moveTo>
                  <a:pt x="22390" y="24638"/>
                </a:moveTo>
                <a:lnTo>
                  <a:pt x="21780" y="24892"/>
                </a:lnTo>
                <a:lnTo>
                  <a:pt x="21323" y="25146"/>
                </a:lnTo>
                <a:lnTo>
                  <a:pt x="20637" y="25273"/>
                </a:lnTo>
                <a:lnTo>
                  <a:pt x="23198" y="25273"/>
                </a:lnTo>
                <a:lnTo>
                  <a:pt x="22783" y="25019"/>
                </a:lnTo>
                <a:lnTo>
                  <a:pt x="22390" y="24638"/>
                </a:lnTo>
                <a:close/>
              </a:path>
              <a:path w="60960" h="46355">
                <a:moveTo>
                  <a:pt x="15737" y="24638"/>
                </a:moveTo>
                <a:lnTo>
                  <a:pt x="14655" y="24638"/>
                </a:lnTo>
                <a:lnTo>
                  <a:pt x="15709" y="25146"/>
                </a:lnTo>
                <a:lnTo>
                  <a:pt x="15737" y="24638"/>
                </a:lnTo>
                <a:close/>
              </a:path>
              <a:path w="60960" h="46355">
                <a:moveTo>
                  <a:pt x="32334" y="24892"/>
                </a:moveTo>
                <a:lnTo>
                  <a:pt x="31343" y="25019"/>
                </a:lnTo>
                <a:lnTo>
                  <a:pt x="32329" y="25019"/>
                </a:lnTo>
                <a:lnTo>
                  <a:pt x="32334" y="24892"/>
                </a:lnTo>
                <a:close/>
              </a:path>
              <a:path w="60960" h="46355">
                <a:moveTo>
                  <a:pt x="27444" y="23495"/>
                </a:moveTo>
                <a:lnTo>
                  <a:pt x="26923" y="24892"/>
                </a:lnTo>
                <a:lnTo>
                  <a:pt x="31316" y="24892"/>
                </a:lnTo>
                <a:lnTo>
                  <a:pt x="31209" y="24384"/>
                </a:lnTo>
                <a:lnTo>
                  <a:pt x="29082" y="24384"/>
                </a:lnTo>
                <a:lnTo>
                  <a:pt x="27990" y="24257"/>
                </a:lnTo>
                <a:lnTo>
                  <a:pt x="27444" y="23495"/>
                </a:lnTo>
                <a:close/>
              </a:path>
              <a:path w="60960" h="46355">
                <a:moveTo>
                  <a:pt x="31711" y="22606"/>
                </a:moveTo>
                <a:lnTo>
                  <a:pt x="28816" y="22606"/>
                </a:lnTo>
                <a:lnTo>
                  <a:pt x="29082" y="24384"/>
                </a:lnTo>
                <a:lnTo>
                  <a:pt x="31209" y="24384"/>
                </a:lnTo>
                <a:lnTo>
                  <a:pt x="30886" y="22860"/>
                </a:lnTo>
                <a:lnTo>
                  <a:pt x="31711" y="22606"/>
                </a:lnTo>
                <a:close/>
              </a:path>
              <a:path w="60960" h="46355">
                <a:moveTo>
                  <a:pt x="33705" y="20320"/>
                </a:moveTo>
                <a:lnTo>
                  <a:pt x="29044" y="20320"/>
                </a:lnTo>
                <a:lnTo>
                  <a:pt x="28219" y="21971"/>
                </a:lnTo>
                <a:lnTo>
                  <a:pt x="27520" y="22352"/>
                </a:lnTo>
                <a:lnTo>
                  <a:pt x="27889" y="22606"/>
                </a:lnTo>
                <a:lnTo>
                  <a:pt x="31711" y="22606"/>
                </a:lnTo>
                <a:lnTo>
                  <a:pt x="32105" y="22733"/>
                </a:lnTo>
                <a:lnTo>
                  <a:pt x="32854" y="22733"/>
                </a:lnTo>
                <a:lnTo>
                  <a:pt x="32245" y="22225"/>
                </a:lnTo>
                <a:lnTo>
                  <a:pt x="31711" y="22098"/>
                </a:lnTo>
                <a:lnTo>
                  <a:pt x="31495" y="21971"/>
                </a:lnTo>
                <a:lnTo>
                  <a:pt x="31483" y="20828"/>
                </a:lnTo>
                <a:lnTo>
                  <a:pt x="33648" y="20828"/>
                </a:lnTo>
                <a:lnTo>
                  <a:pt x="33540" y="20447"/>
                </a:lnTo>
                <a:lnTo>
                  <a:pt x="33705" y="20320"/>
                </a:lnTo>
                <a:close/>
              </a:path>
              <a:path w="60960" h="46355">
                <a:moveTo>
                  <a:pt x="58962" y="21717"/>
                </a:moveTo>
                <a:lnTo>
                  <a:pt x="56464" y="21717"/>
                </a:lnTo>
                <a:lnTo>
                  <a:pt x="59372" y="22733"/>
                </a:lnTo>
                <a:lnTo>
                  <a:pt x="58962" y="21717"/>
                </a:lnTo>
                <a:close/>
              </a:path>
              <a:path w="60960" h="46355">
                <a:moveTo>
                  <a:pt x="12458" y="21971"/>
                </a:moveTo>
                <a:lnTo>
                  <a:pt x="11277" y="22352"/>
                </a:lnTo>
                <a:lnTo>
                  <a:pt x="14973" y="22352"/>
                </a:lnTo>
                <a:lnTo>
                  <a:pt x="13766" y="22098"/>
                </a:lnTo>
                <a:lnTo>
                  <a:pt x="12458" y="21971"/>
                </a:lnTo>
                <a:close/>
              </a:path>
              <a:path w="60960" h="46355">
                <a:moveTo>
                  <a:pt x="33743" y="20955"/>
                </a:moveTo>
                <a:lnTo>
                  <a:pt x="32905" y="20955"/>
                </a:lnTo>
                <a:lnTo>
                  <a:pt x="33032" y="21209"/>
                </a:lnTo>
                <a:lnTo>
                  <a:pt x="33578" y="21082"/>
                </a:lnTo>
                <a:lnTo>
                  <a:pt x="33743" y="20955"/>
                </a:lnTo>
                <a:close/>
              </a:path>
              <a:path w="60960" h="46355">
                <a:moveTo>
                  <a:pt x="4470" y="16764"/>
                </a:moveTo>
                <a:lnTo>
                  <a:pt x="3708" y="17399"/>
                </a:lnTo>
                <a:lnTo>
                  <a:pt x="3657" y="18288"/>
                </a:lnTo>
                <a:lnTo>
                  <a:pt x="4051" y="18542"/>
                </a:lnTo>
                <a:lnTo>
                  <a:pt x="4381" y="18796"/>
                </a:lnTo>
                <a:lnTo>
                  <a:pt x="4483" y="19558"/>
                </a:lnTo>
                <a:lnTo>
                  <a:pt x="4584" y="20066"/>
                </a:lnTo>
                <a:lnTo>
                  <a:pt x="6032" y="20701"/>
                </a:lnTo>
                <a:lnTo>
                  <a:pt x="4914" y="21082"/>
                </a:lnTo>
                <a:lnTo>
                  <a:pt x="10706" y="21082"/>
                </a:lnTo>
                <a:lnTo>
                  <a:pt x="10388" y="20828"/>
                </a:lnTo>
                <a:lnTo>
                  <a:pt x="6629" y="20828"/>
                </a:lnTo>
                <a:lnTo>
                  <a:pt x="7277" y="19304"/>
                </a:lnTo>
                <a:lnTo>
                  <a:pt x="6007" y="18288"/>
                </a:lnTo>
                <a:lnTo>
                  <a:pt x="5257" y="18288"/>
                </a:lnTo>
                <a:lnTo>
                  <a:pt x="4356" y="17907"/>
                </a:lnTo>
                <a:lnTo>
                  <a:pt x="4479" y="17399"/>
                </a:lnTo>
                <a:lnTo>
                  <a:pt x="4470" y="16764"/>
                </a:lnTo>
                <a:close/>
              </a:path>
              <a:path w="60960" h="46355">
                <a:moveTo>
                  <a:pt x="33648" y="20828"/>
                </a:moveTo>
                <a:lnTo>
                  <a:pt x="31483" y="20828"/>
                </a:lnTo>
                <a:lnTo>
                  <a:pt x="31699" y="21082"/>
                </a:lnTo>
                <a:lnTo>
                  <a:pt x="32067" y="21082"/>
                </a:lnTo>
                <a:lnTo>
                  <a:pt x="32334" y="20955"/>
                </a:lnTo>
                <a:lnTo>
                  <a:pt x="33743" y="20955"/>
                </a:lnTo>
                <a:lnTo>
                  <a:pt x="33648" y="20828"/>
                </a:lnTo>
                <a:close/>
              </a:path>
              <a:path w="60960" h="46355">
                <a:moveTo>
                  <a:pt x="32905" y="20955"/>
                </a:moveTo>
                <a:lnTo>
                  <a:pt x="32334" y="20955"/>
                </a:lnTo>
                <a:lnTo>
                  <a:pt x="32537" y="21082"/>
                </a:lnTo>
                <a:lnTo>
                  <a:pt x="32905" y="20955"/>
                </a:lnTo>
                <a:close/>
              </a:path>
              <a:path w="60960" h="46355">
                <a:moveTo>
                  <a:pt x="35540" y="20320"/>
                </a:moveTo>
                <a:lnTo>
                  <a:pt x="33705" y="20320"/>
                </a:lnTo>
                <a:lnTo>
                  <a:pt x="36144" y="20955"/>
                </a:lnTo>
                <a:lnTo>
                  <a:pt x="35540" y="20320"/>
                </a:lnTo>
                <a:close/>
              </a:path>
              <a:path w="60960" h="46355">
                <a:moveTo>
                  <a:pt x="8928" y="20193"/>
                </a:moveTo>
                <a:lnTo>
                  <a:pt x="8026" y="20574"/>
                </a:lnTo>
                <a:lnTo>
                  <a:pt x="6629" y="20828"/>
                </a:lnTo>
                <a:lnTo>
                  <a:pt x="9588" y="20828"/>
                </a:lnTo>
                <a:lnTo>
                  <a:pt x="8928" y="20193"/>
                </a:lnTo>
                <a:close/>
              </a:path>
              <a:path w="60960" h="46355">
                <a:moveTo>
                  <a:pt x="23367" y="19050"/>
                </a:moveTo>
                <a:lnTo>
                  <a:pt x="22948" y="19050"/>
                </a:lnTo>
                <a:lnTo>
                  <a:pt x="23304" y="19812"/>
                </a:lnTo>
                <a:lnTo>
                  <a:pt x="24053" y="20828"/>
                </a:lnTo>
                <a:lnTo>
                  <a:pt x="24282" y="20447"/>
                </a:lnTo>
                <a:lnTo>
                  <a:pt x="24160" y="20066"/>
                </a:lnTo>
                <a:lnTo>
                  <a:pt x="23367" y="19050"/>
                </a:lnTo>
                <a:close/>
              </a:path>
              <a:path w="60960" h="46355">
                <a:moveTo>
                  <a:pt x="58327" y="18542"/>
                </a:moveTo>
                <a:lnTo>
                  <a:pt x="25412" y="18542"/>
                </a:lnTo>
                <a:lnTo>
                  <a:pt x="25920" y="19939"/>
                </a:lnTo>
                <a:lnTo>
                  <a:pt x="26733" y="20066"/>
                </a:lnTo>
                <a:lnTo>
                  <a:pt x="28346" y="20447"/>
                </a:lnTo>
                <a:lnTo>
                  <a:pt x="29044" y="20320"/>
                </a:lnTo>
                <a:lnTo>
                  <a:pt x="35540" y="20320"/>
                </a:lnTo>
                <a:lnTo>
                  <a:pt x="34455" y="19177"/>
                </a:lnTo>
                <a:lnTo>
                  <a:pt x="35471" y="19050"/>
                </a:lnTo>
                <a:lnTo>
                  <a:pt x="36220" y="19050"/>
                </a:lnTo>
                <a:lnTo>
                  <a:pt x="36499" y="18796"/>
                </a:lnTo>
                <a:lnTo>
                  <a:pt x="58245" y="18796"/>
                </a:lnTo>
                <a:lnTo>
                  <a:pt x="58327" y="18542"/>
                </a:lnTo>
                <a:close/>
              </a:path>
              <a:path w="60960" h="46355">
                <a:moveTo>
                  <a:pt x="58245" y="18796"/>
                </a:moveTo>
                <a:lnTo>
                  <a:pt x="39420" y="18796"/>
                </a:lnTo>
                <a:lnTo>
                  <a:pt x="39649" y="19558"/>
                </a:lnTo>
                <a:lnTo>
                  <a:pt x="39776" y="19812"/>
                </a:lnTo>
                <a:lnTo>
                  <a:pt x="39954" y="20066"/>
                </a:lnTo>
                <a:lnTo>
                  <a:pt x="40373" y="19558"/>
                </a:lnTo>
                <a:lnTo>
                  <a:pt x="58090" y="19558"/>
                </a:lnTo>
                <a:lnTo>
                  <a:pt x="58204" y="18923"/>
                </a:lnTo>
                <a:lnTo>
                  <a:pt x="58245" y="18796"/>
                </a:lnTo>
                <a:close/>
              </a:path>
              <a:path w="60960" h="46355">
                <a:moveTo>
                  <a:pt x="60017" y="17145"/>
                </a:moveTo>
                <a:lnTo>
                  <a:pt x="23101" y="17145"/>
                </a:lnTo>
                <a:lnTo>
                  <a:pt x="23533" y="17272"/>
                </a:lnTo>
                <a:lnTo>
                  <a:pt x="23486" y="17907"/>
                </a:lnTo>
                <a:lnTo>
                  <a:pt x="23291" y="18161"/>
                </a:lnTo>
                <a:lnTo>
                  <a:pt x="23240" y="18542"/>
                </a:lnTo>
                <a:lnTo>
                  <a:pt x="23520" y="19050"/>
                </a:lnTo>
                <a:lnTo>
                  <a:pt x="23367" y="19050"/>
                </a:lnTo>
                <a:lnTo>
                  <a:pt x="24752" y="19558"/>
                </a:lnTo>
                <a:lnTo>
                  <a:pt x="25412" y="18542"/>
                </a:lnTo>
                <a:lnTo>
                  <a:pt x="58327" y="18542"/>
                </a:lnTo>
                <a:lnTo>
                  <a:pt x="60159" y="18034"/>
                </a:lnTo>
                <a:lnTo>
                  <a:pt x="60017" y="17145"/>
                </a:lnTo>
                <a:close/>
              </a:path>
              <a:path w="60960" h="46355">
                <a:moveTo>
                  <a:pt x="36220" y="19050"/>
                </a:moveTo>
                <a:lnTo>
                  <a:pt x="35471" y="19050"/>
                </a:lnTo>
                <a:lnTo>
                  <a:pt x="35801" y="19431"/>
                </a:lnTo>
                <a:lnTo>
                  <a:pt x="36220" y="19050"/>
                </a:lnTo>
                <a:close/>
              </a:path>
              <a:path w="60960" h="46355">
                <a:moveTo>
                  <a:pt x="39420" y="18796"/>
                </a:moveTo>
                <a:lnTo>
                  <a:pt x="36499" y="18796"/>
                </a:lnTo>
                <a:lnTo>
                  <a:pt x="36931" y="19304"/>
                </a:lnTo>
                <a:lnTo>
                  <a:pt x="37795" y="18923"/>
                </a:lnTo>
                <a:lnTo>
                  <a:pt x="39420" y="18796"/>
                </a:lnTo>
                <a:close/>
              </a:path>
              <a:path w="60960" h="46355">
                <a:moveTo>
                  <a:pt x="22183" y="16891"/>
                </a:moveTo>
                <a:lnTo>
                  <a:pt x="20345" y="16891"/>
                </a:lnTo>
                <a:lnTo>
                  <a:pt x="20599" y="17145"/>
                </a:lnTo>
                <a:lnTo>
                  <a:pt x="20802" y="17907"/>
                </a:lnTo>
                <a:lnTo>
                  <a:pt x="21120" y="17907"/>
                </a:lnTo>
                <a:lnTo>
                  <a:pt x="21247" y="17399"/>
                </a:lnTo>
                <a:lnTo>
                  <a:pt x="22013" y="17399"/>
                </a:lnTo>
                <a:lnTo>
                  <a:pt x="21856" y="17145"/>
                </a:lnTo>
                <a:lnTo>
                  <a:pt x="22183" y="16891"/>
                </a:lnTo>
                <a:close/>
              </a:path>
              <a:path w="60960" h="46355">
                <a:moveTo>
                  <a:pt x="22013" y="17399"/>
                </a:moveTo>
                <a:lnTo>
                  <a:pt x="21247" y="17399"/>
                </a:lnTo>
                <a:lnTo>
                  <a:pt x="22326" y="17907"/>
                </a:lnTo>
                <a:lnTo>
                  <a:pt x="22013" y="17399"/>
                </a:lnTo>
                <a:close/>
              </a:path>
              <a:path w="60960" h="46355">
                <a:moveTo>
                  <a:pt x="60101" y="16129"/>
                </a:moveTo>
                <a:lnTo>
                  <a:pt x="23164" y="16129"/>
                </a:lnTo>
                <a:lnTo>
                  <a:pt x="22402" y="17399"/>
                </a:lnTo>
                <a:lnTo>
                  <a:pt x="23101" y="17145"/>
                </a:lnTo>
                <a:lnTo>
                  <a:pt x="60017" y="17145"/>
                </a:lnTo>
                <a:lnTo>
                  <a:pt x="59956" y="16764"/>
                </a:lnTo>
                <a:lnTo>
                  <a:pt x="60101" y="16129"/>
                </a:lnTo>
                <a:close/>
              </a:path>
              <a:path w="60960" h="46355">
                <a:moveTo>
                  <a:pt x="28762" y="8001"/>
                </a:moveTo>
                <a:lnTo>
                  <a:pt x="20548" y="8001"/>
                </a:lnTo>
                <a:lnTo>
                  <a:pt x="22847" y="10160"/>
                </a:lnTo>
                <a:lnTo>
                  <a:pt x="23025" y="12827"/>
                </a:lnTo>
                <a:lnTo>
                  <a:pt x="21310" y="14351"/>
                </a:lnTo>
                <a:lnTo>
                  <a:pt x="19786" y="14351"/>
                </a:lnTo>
                <a:lnTo>
                  <a:pt x="21056" y="14859"/>
                </a:lnTo>
                <a:lnTo>
                  <a:pt x="19761" y="15367"/>
                </a:lnTo>
                <a:lnTo>
                  <a:pt x="19113" y="15494"/>
                </a:lnTo>
                <a:lnTo>
                  <a:pt x="19875" y="17018"/>
                </a:lnTo>
                <a:lnTo>
                  <a:pt x="20345" y="16891"/>
                </a:lnTo>
                <a:lnTo>
                  <a:pt x="22183" y="16891"/>
                </a:lnTo>
                <a:lnTo>
                  <a:pt x="23164" y="16129"/>
                </a:lnTo>
                <a:lnTo>
                  <a:pt x="60101" y="16129"/>
                </a:lnTo>
                <a:lnTo>
                  <a:pt x="60147" y="14986"/>
                </a:lnTo>
                <a:lnTo>
                  <a:pt x="60341" y="14732"/>
                </a:lnTo>
                <a:lnTo>
                  <a:pt x="31419" y="14732"/>
                </a:lnTo>
                <a:lnTo>
                  <a:pt x="30048" y="14097"/>
                </a:lnTo>
                <a:lnTo>
                  <a:pt x="30200" y="13081"/>
                </a:lnTo>
                <a:lnTo>
                  <a:pt x="28155" y="13081"/>
                </a:lnTo>
                <a:lnTo>
                  <a:pt x="27050" y="12573"/>
                </a:lnTo>
                <a:lnTo>
                  <a:pt x="27838" y="12192"/>
                </a:lnTo>
                <a:lnTo>
                  <a:pt x="28130" y="11557"/>
                </a:lnTo>
                <a:lnTo>
                  <a:pt x="27101" y="10922"/>
                </a:lnTo>
                <a:lnTo>
                  <a:pt x="26581" y="10922"/>
                </a:lnTo>
                <a:lnTo>
                  <a:pt x="25476" y="9525"/>
                </a:lnTo>
                <a:lnTo>
                  <a:pt x="27355" y="8382"/>
                </a:lnTo>
                <a:lnTo>
                  <a:pt x="28679" y="8382"/>
                </a:lnTo>
                <a:lnTo>
                  <a:pt x="28762" y="8001"/>
                </a:lnTo>
                <a:close/>
              </a:path>
              <a:path w="60960" h="46355">
                <a:moveTo>
                  <a:pt x="30340" y="9906"/>
                </a:moveTo>
                <a:lnTo>
                  <a:pt x="30621" y="10795"/>
                </a:lnTo>
                <a:lnTo>
                  <a:pt x="30739" y="12573"/>
                </a:lnTo>
                <a:lnTo>
                  <a:pt x="31419" y="14732"/>
                </a:lnTo>
                <a:lnTo>
                  <a:pt x="60341" y="14732"/>
                </a:lnTo>
                <a:lnTo>
                  <a:pt x="60634" y="14351"/>
                </a:lnTo>
                <a:lnTo>
                  <a:pt x="60676" y="11176"/>
                </a:lnTo>
                <a:lnTo>
                  <a:pt x="56057" y="11176"/>
                </a:lnTo>
                <a:lnTo>
                  <a:pt x="55949" y="11049"/>
                </a:lnTo>
                <a:lnTo>
                  <a:pt x="31305" y="11049"/>
                </a:lnTo>
                <a:lnTo>
                  <a:pt x="30340" y="9906"/>
                </a:lnTo>
                <a:close/>
              </a:path>
              <a:path w="60960" h="46355">
                <a:moveTo>
                  <a:pt x="29603" y="12065"/>
                </a:moveTo>
                <a:lnTo>
                  <a:pt x="28549" y="12573"/>
                </a:lnTo>
                <a:lnTo>
                  <a:pt x="28155" y="13081"/>
                </a:lnTo>
                <a:lnTo>
                  <a:pt x="30200" y="13081"/>
                </a:lnTo>
                <a:lnTo>
                  <a:pt x="29603" y="12065"/>
                </a:lnTo>
                <a:close/>
              </a:path>
              <a:path w="60960" h="46355">
                <a:moveTo>
                  <a:pt x="58267" y="7620"/>
                </a:moveTo>
                <a:lnTo>
                  <a:pt x="56057" y="11176"/>
                </a:lnTo>
                <a:lnTo>
                  <a:pt x="60676" y="11176"/>
                </a:lnTo>
                <a:lnTo>
                  <a:pt x="60718" y="10922"/>
                </a:lnTo>
                <a:lnTo>
                  <a:pt x="58877" y="10922"/>
                </a:lnTo>
                <a:lnTo>
                  <a:pt x="57721" y="10795"/>
                </a:lnTo>
                <a:lnTo>
                  <a:pt x="58032" y="9906"/>
                </a:lnTo>
                <a:lnTo>
                  <a:pt x="58133" y="9144"/>
                </a:lnTo>
                <a:lnTo>
                  <a:pt x="58267" y="7620"/>
                </a:lnTo>
                <a:close/>
              </a:path>
              <a:path w="60960" h="46355">
                <a:moveTo>
                  <a:pt x="33769" y="8001"/>
                </a:moveTo>
                <a:lnTo>
                  <a:pt x="32346" y="10160"/>
                </a:lnTo>
                <a:lnTo>
                  <a:pt x="31305" y="11049"/>
                </a:lnTo>
                <a:lnTo>
                  <a:pt x="55949" y="11049"/>
                </a:lnTo>
                <a:lnTo>
                  <a:pt x="54870" y="9779"/>
                </a:lnTo>
                <a:lnTo>
                  <a:pt x="38493" y="9779"/>
                </a:lnTo>
                <a:lnTo>
                  <a:pt x="33769" y="8001"/>
                </a:lnTo>
                <a:close/>
              </a:path>
              <a:path w="60960" h="46355">
                <a:moveTo>
                  <a:pt x="59880" y="10033"/>
                </a:moveTo>
                <a:lnTo>
                  <a:pt x="59550" y="10668"/>
                </a:lnTo>
                <a:lnTo>
                  <a:pt x="58877" y="10922"/>
                </a:lnTo>
                <a:lnTo>
                  <a:pt x="60718" y="10922"/>
                </a:lnTo>
                <a:lnTo>
                  <a:pt x="60591" y="10160"/>
                </a:lnTo>
                <a:lnTo>
                  <a:pt x="59880" y="10033"/>
                </a:lnTo>
                <a:close/>
              </a:path>
              <a:path w="60960" h="46355">
                <a:moveTo>
                  <a:pt x="41249" y="3810"/>
                </a:moveTo>
                <a:lnTo>
                  <a:pt x="40068" y="4445"/>
                </a:lnTo>
                <a:lnTo>
                  <a:pt x="39649" y="5080"/>
                </a:lnTo>
                <a:lnTo>
                  <a:pt x="37045" y="5588"/>
                </a:lnTo>
                <a:lnTo>
                  <a:pt x="38404" y="6350"/>
                </a:lnTo>
                <a:lnTo>
                  <a:pt x="38493" y="9779"/>
                </a:lnTo>
                <a:lnTo>
                  <a:pt x="54870" y="9779"/>
                </a:lnTo>
                <a:lnTo>
                  <a:pt x="54330" y="9144"/>
                </a:lnTo>
                <a:lnTo>
                  <a:pt x="52450" y="7112"/>
                </a:lnTo>
                <a:lnTo>
                  <a:pt x="56095" y="6985"/>
                </a:lnTo>
                <a:lnTo>
                  <a:pt x="54419" y="6477"/>
                </a:lnTo>
                <a:lnTo>
                  <a:pt x="53212" y="5969"/>
                </a:lnTo>
                <a:lnTo>
                  <a:pt x="52806" y="5334"/>
                </a:lnTo>
                <a:lnTo>
                  <a:pt x="42710" y="5334"/>
                </a:lnTo>
                <a:lnTo>
                  <a:pt x="41325" y="5080"/>
                </a:lnTo>
                <a:lnTo>
                  <a:pt x="40868" y="4699"/>
                </a:lnTo>
                <a:lnTo>
                  <a:pt x="41249" y="3810"/>
                </a:lnTo>
                <a:close/>
              </a:path>
              <a:path w="60960" h="46355">
                <a:moveTo>
                  <a:pt x="18084" y="8255"/>
                </a:moveTo>
                <a:lnTo>
                  <a:pt x="18554" y="9525"/>
                </a:lnTo>
                <a:lnTo>
                  <a:pt x="19551" y="8763"/>
                </a:lnTo>
                <a:lnTo>
                  <a:pt x="19278" y="8763"/>
                </a:lnTo>
                <a:lnTo>
                  <a:pt x="18084" y="8255"/>
                </a:lnTo>
                <a:close/>
              </a:path>
              <a:path w="60960" h="46355">
                <a:moveTo>
                  <a:pt x="29184" y="6985"/>
                </a:moveTo>
                <a:lnTo>
                  <a:pt x="20510" y="6985"/>
                </a:lnTo>
                <a:lnTo>
                  <a:pt x="20180" y="8255"/>
                </a:lnTo>
                <a:lnTo>
                  <a:pt x="19278" y="8763"/>
                </a:lnTo>
                <a:lnTo>
                  <a:pt x="19551" y="8763"/>
                </a:lnTo>
                <a:lnTo>
                  <a:pt x="20548" y="8001"/>
                </a:lnTo>
                <a:lnTo>
                  <a:pt x="28762" y="8001"/>
                </a:lnTo>
                <a:lnTo>
                  <a:pt x="28790" y="7874"/>
                </a:lnTo>
                <a:lnTo>
                  <a:pt x="29184" y="6985"/>
                </a:lnTo>
                <a:close/>
              </a:path>
              <a:path w="60960" h="46355">
                <a:moveTo>
                  <a:pt x="28679" y="8382"/>
                </a:moveTo>
                <a:lnTo>
                  <a:pt x="27355" y="8382"/>
                </a:lnTo>
                <a:lnTo>
                  <a:pt x="28651" y="8509"/>
                </a:lnTo>
                <a:close/>
              </a:path>
              <a:path w="60960" h="46355">
                <a:moveTo>
                  <a:pt x="25780" y="4572"/>
                </a:moveTo>
                <a:lnTo>
                  <a:pt x="22085" y="4572"/>
                </a:lnTo>
                <a:lnTo>
                  <a:pt x="21907" y="6096"/>
                </a:lnTo>
                <a:lnTo>
                  <a:pt x="21297" y="6731"/>
                </a:lnTo>
                <a:lnTo>
                  <a:pt x="21183" y="6985"/>
                </a:lnTo>
                <a:lnTo>
                  <a:pt x="29184" y="6985"/>
                </a:lnTo>
                <a:lnTo>
                  <a:pt x="29946" y="7112"/>
                </a:lnTo>
                <a:lnTo>
                  <a:pt x="30429" y="7366"/>
                </a:lnTo>
                <a:lnTo>
                  <a:pt x="29908" y="6731"/>
                </a:lnTo>
                <a:lnTo>
                  <a:pt x="30149" y="6350"/>
                </a:lnTo>
                <a:lnTo>
                  <a:pt x="30581" y="5842"/>
                </a:lnTo>
                <a:lnTo>
                  <a:pt x="32088" y="5842"/>
                </a:lnTo>
                <a:lnTo>
                  <a:pt x="31775" y="5461"/>
                </a:lnTo>
                <a:lnTo>
                  <a:pt x="31589" y="5334"/>
                </a:lnTo>
                <a:lnTo>
                  <a:pt x="28841" y="5334"/>
                </a:lnTo>
                <a:lnTo>
                  <a:pt x="28487" y="4699"/>
                </a:lnTo>
                <a:lnTo>
                  <a:pt x="26581" y="4699"/>
                </a:lnTo>
                <a:lnTo>
                  <a:pt x="25780" y="4572"/>
                </a:lnTo>
                <a:close/>
              </a:path>
              <a:path w="60960" h="46355">
                <a:moveTo>
                  <a:pt x="31191" y="6350"/>
                </a:moveTo>
                <a:lnTo>
                  <a:pt x="31622" y="7239"/>
                </a:lnTo>
                <a:lnTo>
                  <a:pt x="32205" y="6604"/>
                </a:lnTo>
                <a:lnTo>
                  <a:pt x="31191" y="6350"/>
                </a:lnTo>
                <a:close/>
              </a:path>
              <a:path w="60960" h="46355">
                <a:moveTo>
                  <a:pt x="32088" y="5842"/>
                </a:moveTo>
                <a:lnTo>
                  <a:pt x="30581" y="5842"/>
                </a:lnTo>
                <a:lnTo>
                  <a:pt x="32241" y="6563"/>
                </a:lnTo>
                <a:lnTo>
                  <a:pt x="32135" y="5969"/>
                </a:lnTo>
                <a:lnTo>
                  <a:pt x="32088" y="5842"/>
                </a:lnTo>
                <a:close/>
              </a:path>
              <a:path w="60960" h="46355">
                <a:moveTo>
                  <a:pt x="30340" y="4445"/>
                </a:moveTo>
                <a:lnTo>
                  <a:pt x="28841" y="5334"/>
                </a:lnTo>
                <a:lnTo>
                  <a:pt x="31589" y="5334"/>
                </a:lnTo>
                <a:lnTo>
                  <a:pt x="31216" y="5080"/>
                </a:lnTo>
                <a:lnTo>
                  <a:pt x="31254" y="4572"/>
                </a:lnTo>
                <a:lnTo>
                  <a:pt x="30340" y="4445"/>
                </a:lnTo>
                <a:close/>
              </a:path>
              <a:path w="60960" h="46355">
                <a:moveTo>
                  <a:pt x="44488" y="2286"/>
                </a:moveTo>
                <a:lnTo>
                  <a:pt x="43789" y="3302"/>
                </a:lnTo>
                <a:lnTo>
                  <a:pt x="43332" y="4064"/>
                </a:lnTo>
                <a:lnTo>
                  <a:pt x="42710" y="5334"/>
                </a:lnTo>
                <a:lnTo>
                  <a:pt x="52806" y="5334"/>
                </a:lnTo>
                <a:lnTo>
                  <a:pt x="52481" y="4826"/>
                </a:lnTo>
                <a:lnTo>
                  <a:pt x="52597" y="4191"/>
                </a:lnTo>
                <a:lnTo>
                  <a:pt x="44615" y="4191"/>
                </a:lnTo>
                <a:lnTo>
                  <a:pt x="44488" y="2286"/>
                </a:lnTo>
                <a:close/>
              </a:path>
              <a:path w="60960" h="46355">
                <a:moveTo>
                  <a:pt x="20180" y="4572"/>
                </a:moveTo>
                <a:lnTo>
                  <a:pt x="19583" y="4572"/>
                </a:lnTo>
                <a:lnTo>
                  <a:pt x="19596" y="5080"/>
                </a:lnTo>
                <a:lnTo>
                  <a:pt x="19710" y="5207"/>
                </a:lnTo>
                <a:lnTo>
                  <a:pt x="20726" y="5207"/>
                </a:lnTo>
                <a:lnTo>
                  <a:pt x="21541" y="4826"/>
                </a:lnTo>
                <a:lnTo>
                  <a:pt x="21043" y="4826"/>
                </a:lnTo>
                <a:lnTo>
                  <a:pt x="20180" y="4572"/>
                </a:lnTo>
                <a:close/>
              </a:path>
              <a:path w="60960" h="46355">
                <a:moveTo>
                  <a:pt x="21894" y="3937"/>
                </a:moveTo>
                <a:lnTo>
                  <a:pt x="21424" y="4064"/>
                </a:lnTo>
                <a:lnTo>
                  <a:pt x="21043" y="4826"/>
                </a:lnTo>
                <a:lnTo>
                  <a:pt x="21541" y="4826"/>
                </a:lnTo>
                <a:lnTo>
                  <a:pt x="22085" y="4572"/>
                </a:lnTo>
                <a:lnTo>
                  <a:pt x="25780" y="4572"/>
                </a:lnTo>
                <a:lnTo>
                  <a:pt x="25590" y="4445"/>
                </a:lnTo>
                <a:lnTo>
                  <a:pt x="22199" y="4445"/>
                </a:lnTo>
                <a:lnTo>
                  <a:pt x="21894" y="3937"/>
                </a:lnTo>
                <a:close/>
              </a:path>
              <a:path w="60960" h="46355">
                <a:moveTo>
                  <a:pt x="19024" y="4064"/>
                </a:moveTo>
                <a:lnTo>
                  <a:pt x="19062" y="4699"/>
                </a:lnTo>
                <a:lnTo>
                  <a:pt x="19583" y="4572"/>
                </a:lnTo>
                <a:lnTo>
                  <a:pt x="20180" y="4572"/>
                </a:lnTo>
                <a:lnTo>
                  <a:pt x="19862" y="4318"/>
                </a:lnTo>
                <a:lnTo>
                  <a:pt x="19024" y="4064"/>
                </a:lnTo>
                <a:close/>
              </a:path>
              <a:path w="60960" h="46355">
                <a:moveTo>
                  <a:pt x="27990" y="3810"/>
                </a:moveTo>
                <a:lnTo>
                  <a:pt x="26581" y="4699"/>
                </a:lnTo>
                <a:lnTo>
                  <a:pt x="28487" y="4699"/>
                </a:lnTo>
                <a:lnTo>
                  <a:pt x="27990" y="3810"/>
                </a:lnTo>
                <a:close/>
              </a:path>
              <a:path w="60960" h="46355">
                <a:moveTo>
                  <a:pt x="23164" y="4191"/>
                </a:moveTo>
                <a:lnTo>
                  <a:pt x="22199" y="4445"/>
                </a:lnTo>
                <a:lnTo>
                  <a:pt x="23850" y="4445"/>
                </a:lnTo>
                <a:lnTo>
                  <a:pt x="23164" y="4191"/>
                </a:lnTo>
                <a:close/>
              </a:path>
              <a:path w="60960" h="46355">
                <a:moveTo>
                  <a:pt x="25374" y="3683"/>
                </a:moveTo>
                <a:lnTo>
                  <a:pt x="24510" y="3683"/>
                </a:lnTo>
                <a:lnTo>
                  <a:pt x="24028" y="3937"/>
                </a:lnTo>
                <a:lnTo>
                  <a:pt x="23850" y="4445"/>
                </a:lnTo>
                <a:lnTo>
                  <a:pt x="25590" y="4445"/>
                </a:lnTo>
                <a:lnTo>
                  <a:pt x="25209" y="4191"/>
                </a:lnTo>
                <a:lnTo>
                  <a:pt x="25374" y="3683"/>
                </a:lnTo>
                <a:close/>
              </a:path>
              <a:path w="60960" h="46355">
                <a:moveTo>
                  <a:pt x="49644" y="0"/>
                </a:moveTo>
                <a:lnTo>
                  <a:pt x="48539" y="1524"/>
                </a:lnTo>
                <a:lnTo>
                  <a:pt x="47561" y="3302"/>
                </a:lnTo>
                <a:lnTo>
                  <a:pt x="45478" y="3810"/>
                </a:lnTo>
                <a:lnTo>
                  <a:pt x="44615" y="4191"/>
                </a:lnTo>
                <a:lnTo>
                  <a:pt x="52597" y="4191"/>
                </a:lnTo>
                <a:lnTo>
                  <a:pt x="52793" y="3683"/>
                </a:lnTo>
                <a:lnTo>
                  <a:pt x="53543" y="3175"/>
                </a:lnTo>
                <a:lnTo>
                  <a:pt x="52184" y="2667"/>
                </a:lnTo>
                <a:lnTo>
                  <a:pt x="51841" y="2286"/>
                </a:lnTo>
                <a:lnTo>
                  <a:pt x="51549" y="1905"/>
                </a:lnTo>
                <a:lnTo>
                  <a:pt x="51447" y="1524"/>
                </a:lnTo>
                <a:lnTo>
                  <a:pt x="51790" y="1143"/>
                </a:lnTo>
                <a:lnTo>
                  <a:pt x="50876" y="1143"/>
                </a:lnTo>
                <a:lnTo>
                  <a:pt x="50711" y="762"/>
                </a:lnTo>
                <a:lnTo>
                  <a:pt x="49682" y="635"/>
                </a:lnTo>
                <a:lnTo>
                  <a:pt x="49644" y="0"/>
                </a:lnTo>
                <a:close/>
              </a:path>
              <a:path w="60960" h="46355">
                <a:moveTo>
                  <a:pt x="50368" y="381"/>
                </a:moveTo>
                <a:lnTo>
                  <a:pt x="49682" y="635"/>
                </a:lnTo>
                <a:lnTo>
                  <a:pt x="50596" y="635"/>
                </a:lnTo>
                <a:lnTo>
                  <a:pt x="50368" y="38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4" name="object 2244"/>
          <p:cNvSpPr/>
          <p:nvPr/>
        </p:nvSpPr>
        <p:spPr>
          <a:xfrm>
            <a:off x="3787991" y="2717710"/>
            <a:ext cx="113664" cy="93980"/>
          </a:xfrm>
          <a:custGeom>
            <a:avLst/>
            <a:gdLst/>
            <a:ahLst/>
            <a:cxnLst/>
            <a:rect l="l" t="t" r="r" b="b"/>
            <a:pathLst>
              <a:path w="113664" h="93980">
                <a:moveTo>
                  <a:pt x="25095" y="91948"/>
                </a:moveTo>
                <a:lnTo>
                  <a:pt x="24587" y="92011"/>
                </a:lnTo>
                <a:lnTo>
                  <a:pt x="24358" y="91300"/>
                </a:lnTo>
                <a:lnTo>
                  <a:pt x="22872" y="86702"/>
                </a:lnTo>
                <a:lnTo>
                  <a:pt x="23850" y="91300"/>
                </a:lnTo>
                <a:lnTo>
                  <a:pt x="23101" y="90766"/>
                </a:lnTo>
                <a:lnTo>
                  <a:pt x="21196" y="89382"/>
                </a:lnTo>
                <a:lnTo>
                  <a:pt x="19685" y="88290"/>
                </a:lnTo>
                <a:lnTo>
                  <a:pt x="19646" y="88125"/>
                </a:lnTo>
                <a:lnTo>
                  <a:pt x="19519" y="87363"/>
                </a:lnTo>
                <a:lnTo>
                  <a:pt x="19850" y="86334"/>
                </a:lnTo>
                <a:lnTo>
                  <a:pt x="19138" y="85636"/>
                </a:lnTo>
                <a:lnTo>
                  <a:pt x="19151" y="85458"/>
                </a:lnTo>
                <a:lnTo>
                  <a:pt x="19342" y="85382"/>
                </a:lnTo>
                <a:lnTo>
                  <a:pt x="19100" y="85267"/>
                </a:lnTo>
                <a:lnTo>
                  <a:pt x="19138" y="85090"/>
                </a:lnTo>
                <a:lnTo>
                  <a:pt x="19227" y="84683"/>
                </a:lnTo>
                <a:lnTo>
                  <a:pt x="18834" y="84645"/>
                </a:lnTo>
                <a:lnTo>
                  <a:pt x="17475" y="85090"/>
                </a:lnTo>
                <a:lnTo>
                  <a:pt x="16281" y="84315"/>
                </a:lnTo>
                <a:lnTo>
                  <a:pt x="16002" y="83489"/>
                </a:lnTo>
                <a:lnTo>
                  <a:pt x="15862" y="83045"/>
                </a:lnTo>
                <a:lnTo>
                  <a:pt x="14757" y="83273"/>
                </a:lnTo>
                <a:lnTo>
                  <a:pt x="14605" y="83489"/>
                </a:lnTo>
                <a:lnTo>
                  <a:pt x="14008" y="82359"/>
                </a:lnTo>
                <a:lnTo>
                  <a:pt x="1587" y="82359"/>
                </a:lnTo>
                <a:lnTo>
                  <a:pt x="203" y="82359"/>
                </a:lnTo>
                <a:lnTo>
                  <a:pt x="622" y="83045"/>
                </a:lnTo>
                <a:lnTo>
                  <a:pt x="736" y="83489"/>
                </a:lnTo>
                <a:lnTo>
                  <a:pt x="0" y="85559"/>
                </a:lnTo>
                <a:lnTo>
                  <a:pt x="2489" y="86385"/>
                </a:lnTo>
                <a:lnTo>
                  <a:pt x="3911" y="87477"/>
                </a:lnTo>
                <a:lnTo>
                  <a:pt x="4419" y="87566"/>
                </a:lnTo>
                <a:lnTo>
                  <a:pt x="4953" y="88773"/>
                </a:lnTo>
                <a:lnTo>
                  <a:pt x="5499" y="88125"/>
                </a:lnTo>
                <a:lnTo>
                  <a:pt x="10439" y="91249"/>
                </a:lnTo>
                <a:lnTo>
                  <a:pt x="11010" y="90119"/>
                </a:lnTo>
                <a:lnTo>
                  <a:pt x="12103" y="89916"/>
                </a:lnTo>
                <a:lnTo>
                  <a:pt x="13652" y="89382"/>
                </a:lnTo>
                <a:lnTo>
                  <a:pt x="15786" y="90309"/>
                </a:lnTo>
                <a:lnTo>
                  <a:pt x="15913" y="91135"/>
                </a:lnTo>
                <a:lnTo>
                  <a:pt x="16548" y="91147"/>
                </a:lnTo>
                <a:lnTo>
                  <a:pt x="16814" y="90766"/>
                </a:lnTo>
                <a:lnTo>
                  <a:pt x="17487" y="91135"/>
                </a:lnTo>
                <a:lnTo>
                  <a:pt x="17602" y="91427"/>
                </a:lnTo>
                <a:lnTo>
                  <a:pt x="18542" y="91909"/>
                </a:lnTo>
                <a:lnTo>
                  <a:pt x="17881" y="92824"/>
                </a:lnTo>
                <a:lnTo>
                  <a:pt x="19265" y="93141"/>
                </a:lnTo>
                <a:lnTo>
                  <a:pt x="19939" y="93167"/>
                </a:lnTo>
                <a:lnTo>
                  <a:pt x="19900" y="92265"/>
                </a:lnTo>
                <a:lnTo>
                  <a:pt x="20764" y="92494"/>
                </a:lnTo>
                <a:lnTo>
                  <a:pt x="21894" y="92862"/>
                </a:lnTo>
                <a:lnTo>
                  <a:pt x="22860" y="93726"/>
                </a:lnTo>
                <a:lnTo>
                  <a:pt x="23990" y="93713"/>
                </a:lnTo>
                <a:lnTo>
                  <a:pt x="24053" y="93065"/>
                </a:lnTo>
                <a:lnTo>
                  <a:pt x="24549" y="93052"/>
                </a:lnTo>
                <a:lnTo>
                  <a:pt x="24853" y="92824"/>
                </a:lnTo>
                <a:lnTo>
                  <a:pt x="24892" y="92265"/>
                </a:lnTo>
                <a:lnTo>
                  <a:pt x="25057" y="92011"/>
                </a:lnTo>
                <a:close/>
              </a:path>
              <a:path w="113664" h="93980">
                <a:moveTo>
                  <a:pt x="29324" y="72161"/>
                </a:moveTo>
                <a:lnTo>
                  <a:pt x="28117" y="71564"/>
                </a:lnTo>
                <a:lnTo>
                  <a:pt x="27800" y="71386"/>
                </a:lnTo>
                <a:lnTo>
                  <a:pt x="27101" y="71564"/>
                </a:lnTo>
                <a:lnTo>
                  <a:pt x="26847" y="70942"/>
                </a:lnTo>
                <a:lnTo>
                  <a:pt x="26276" y="70053"/>
                </a:lnTo>
                <a:lnTo>
                  <a:pt x="26187" y="69900"/>
                </a:lnTo>
                <a:lnTo>
                  <a:pt x="25425" y="69837"/>
                </a:lnTo>
                <a:lnTo>
                  <a:pt x="25323" y="69710"/>
                </a:lnTo>
                <a:lnTo>
                  <a:pt x="25514" y="69189"/>
                </a:lnTo>
                <a:lnTo>
                  <a:pt x="25234" y="69189"/>
                </a:lnTo>
                <a:lnTo>
                  <a:pt x="25234" y="69710"/>
                </a:lnTo>
                <a:lnTo>
                  <a:pt x="24917" y="69380"/>
                </a:lnTo>
                <a:lnTo>
                  <a:pt x="23507" y="69710"/>
                </a:lnTo>
                <a:lnTo>
                  <a:pt x="23215" y="70053"/>
                </a:lnTo>
                <a:lnTo>
                  <a:pt x="22225" y="69761"/>
                </a:lnTo>
                <a:lnTo>
                  <a:pt x="21043" y="70154"/>
                </a:lnTo>
                <a:lnTo>
                  <a:pt x="20218" y="70535"/>
                </a:lnTo>
                <a:lnTo>
                  <a:pt x="20167" y="70789"/>
                </a:lnTo>
                <a:lnTo>
                  <a:pt x="19761" y="70942"/>
                </a:lnTo>
                <a:lnTo>
                  <a:pt x="19481" y="70993"/>
                </a:lnTo>
                <a:lnTo>
                  <a:pt x="19469" y="71386"/>
                </a:lnTo>
                <a:lnTo>
                  <a:pt x="19354" y="71742"/>
                </a:lnTo>
                <a:lnTo>
                  <a:pt x="19075" y="71818"/>
                </a:lnTo>
                <a:lnTo>
                  <a:pt x="18732" y="72161"/>
                </a:lnTo>
                <a:lnTo>
                  <a:pt x="29324" y="72161"/>
                </a:lnTo>
                <a:close/>
              </a:path>
              <a:path w="113664" h="93980">
                <a:moveTo>
                  <a:pt x="29375" y="68770"/>
                </a:moveTo>
                <a:lnTo>
                  <a:pt x="29006" y="68605"/>
                </a:lnTo>
                <a:lnTo>
                  <a:pt x="29286" y="68770"/>
                </a:lnTo>
                <a:close/>
              </a:path>
              <a:path w="113664" h="93980">
                <a:moveTo>
                  <a:pt x="33959" y="71513"/>
                </a:moveTo>
                <a:lnTo>
                  <a:pt x="33731" y="71120"/>
                </a:lnTo>
                <a:lnTo>
                  <a:pt x="31572" y="71513"/>
                </a:lnTo>
                <a:lnTo>
                  <a:pt x="32499" y="69049"/>
                </a:lnTo>
                <a:lnTo>
                  <a:pt x="33020" y="67665"/>
                </a:lnTo>
                <a:lnTo>
                  <a:pt x="30416" y="69049"/>
                </a:lnTo>
                <a:lnTo>
                  <a:pt x="30086" y="68821"/>
                </a:lnTo>
                <a:lnTo>
                  <a:pt x="29375" y="68770"/>
                </a:lnTo>
                <a:lnTo>
                  <a:pt x="30492" y="69278"/>
                </a:lnTo>
                <a:lnTo>
                  <a:pt x="30111" y="72542"/>
                </a:lnTo>
                <a:lnTo>
                  <a:pt x="29743" y="72364"/>
                </a:lnTo>
                <a:lnTo>
                  <a:pt x="29400" y="72199"/>
                </a:lnTo>
                <a:lnTo>
                  <a:pt x="18707" y="72199"/>
                </a:lnTo>
                <a:lnTo>
                  <a:pt x="17538" y="72199"/>
                </a:lnTo>
                <a:lnTo>
                  <a:pt x="17043" y="72364"/>
                </a:lnTo>
                <a:lnTo>
                  <a:pt x="16611" y="72009"/>
                </a:lnTo>
                <a:lnTo>
                  <a:pt x="16014" y="71285"/>
                </a:lnTo>
                <a:lnTo>
                  <a:pt x="15455" y="71805"/>
                </a:lnTo>
                <a:lnTo>
                  <a:pt x="15379" y="72809"/>
                </a:lnTo>
                <a:lnTo>
                  <a:pt x="14325" y="73037"/>
                </a:lnTo>
                <a:lnTo>
                  <a:pt x="14173" y="73025"/>
                </a:lnTo>
                <a:lnTo>
                  <a:pt x="13766" y="72961"/>
                </a:lnTo>
                <a:lnTo>
                  <a:pt x="13309" y="72478"/>
                </a:lnTo>
                <a:lnTo>
                  <a:pt x="13081" y="73139"/>
                </a:lnTo>
                <a:lnTo>
                  <a:pt x="12623" y="73393"/>
                </a:lnTo>
                <a:lnTo>
                  <a:pt x="12369" y="72961"/>
                </a:lnTo>
                <a:lnTo>
                  <a:pt x="11417" y="73342"/>
                </a:lnTo>
                <a:lnTo>
                  <a:pt x="10629" y="73990"/>
                </a:lnTo>
                <a:lnTo>
                  <a:pt x="10287" y="74599"/>
                </a:lnTo>
                <a:lnTo>
                  <a:pt x="9626" y="75069"/>
                </a:lnTo>
                <a:lnTo>
                  <a:pt x="8661" y="76923"/>
                </a:lnTo>
                <a:lnTo>
                  <a:pt x="8509" y="77241"/>
                </a:lnTo>
                <a:lnTo>
                  <a:pt x="8001" y="77139"/>
                </a:lnTo>
                <a:lnTo>
                  <a:pt x="7835" y="77622"/>
                </a:lnTo>
                <a:lnTo>
                  <a:pt x="7099" y="78003"/>
                </a:lnTo>
                <a:lnTo>
                  <a:pt x="6769" y="78346"/>
                </a:lnTo>
                <a:lnTo>
                  <a:pt x="5854" y="78447"/>
                </a:lnTo>
                <a:lnTo>
                  <a:pt x="5130" y="79095"/>
                </a:lnTo>
                <a:lnTo>
                  <a:pt x="4178" y="79095"/>
                </a:lnTo>
                <a:lnTo>
                  <a:pt x="3594" y="80289"/>
                </a:lnTo>
                <a:lnTo>
                  <a:pt x="2921" y="80987"/>
                </a:lnTo>
                <a:lnTo>
                  <a:pt x="1955" y="81648"/>
                </a:lnTo>
                <a:lnTo>
                  <a:pt x="1587" y="82359"/>
                </a:lnTo>
                <a:lnTo>
                  <a:pt x="13995" y="82346"/>
                </a:lnTo>
                <a:lnTo>
                  <a:pt x="13271" y="82029"/>
                </a:lnTo>
                <a:lnTo>
                  <a:pt x="13055" y="81902"/>
                </a:lnTo>
                <a:lnTo>
                  <a:pt x="12153" y="81356"/>
                </a:lnTo>
                <a:lnTo>
                  <a:pt x="11404" y="81902"/>
                </a:lnTo>
                <a:lnTo>
                  <a:pt x="10604" y="81826"/>
                </a:lnTo>
                <a:lnTo>
                  <a:pt x="9677" y="81165"/>
                </a:lnTo>
                <a:lnTo>
                  <a:pt x="9220" y="80822"/>
                </a:lnTo>
                <a:lnTo>
                  <a:pt x="7785" y="81165"/>
                </a:lnTo>
                <a:lnTo>
                  <a:pt x="7835" y="79349"/>
                </a:lnTo>
                <a:lnTo>
                  <a:pt x="8724" y="78778"/>
                </a:lnTo>
                <a:lnTo>
                  <a:pt x="8648" y="79070"/>
                </a:lnTo>
                <a:lnTo>
                  <a:pt x="9969" y="79095"/>
                </a:lnTo>
                <a:lnTo>
                  <a:pt x="9944" y="78778"/>
                </a:lnTo>
                <a:lnTo>
                  <a:pt x="10071" y="78028"/>
                </a:lnTo>
                <a:lnTo>
                  <a:pt x="10261" y="77533"/>
                </a:lnTo>
                <a:lnTo>
                  <a:pt x="11023" y="78130"/>
                </a:lnTo>
                <a:lnTo>
                  <a:pt x="11582" y="78422"/>
                </a:lnTo>
                <a:lnTo>
                  <a:pt x="11772" y="78003"/>
                </a:lnTo>
                <a:lnTo>
                  <a:pt x="12877" y="78105"/>
                </a:lnTo>
                <a:lnTo>
                  <a:pt x="12903" y="78320"/>
                </a:lnTo>
                <a:lnTo>
                  <a:pt x="13017" y="78003"/>
                </a:lnTo>
                <a:lnTo>
                  <a:pt x="13208" y="77533"/>
                </a:lnTo>
                <a:lnTo>
                  <a:pt x="13309" y="77241"/>
                </a:lnTo>
                <a:lnTo>
                  <a:pt x="13576" y="76581"/>
                </a:lnTo>
                <a:lnTo>
                  <a:pt x="14046" y="77724"/>
                </a:lnTo>
                <a:lnTo>
                  <a:pt x="15100" y="77622"/>
                </a:lnTo>
                <a:lnTo>
                  <a:pt x="15925" y="76581"/>
                </a:lnTo>
                <a:lnTo>
                  <a:pt x="16179" y="76276"/>
                </a:lnTo>
                <a:lnTo>
                  <a:pt x="17475" y="78066"/>
                </a:lnTo>
                <a:lnTo>
                  <a:pt x="18884" y="77431"/>
                </a:lnTo>
                <a:lnTo>
                  <a:pt x="20599" y="78701"/>
                </a:lnTo>
                <a:lnTo>
                  <a:pt x="20472" y="77431"/>
                </a:lnTo>
                <a:lnTo>
                  <a:pt x="20358" y="76276"/>
                </a:lnTo>
                <a:lnTo>
                  <a:pt x="20307" y="75666"/>
                </a:lnTo>
                <a:lnTo>
                  <a:pt x="22593" y="77063"/>
                </a:lnTo>
                <a:lnTo>
                  <a:pt x="22860" y="77419"/>
                </a:lnTo>
                <a:lnTo>
                  <a:pt x="22885" y="78879"/>
                </a:lnTo>
                <a:lnTo>
                  <a:pt x="22987" y="79222"/>
                </a:lnTo>
                <a:lnTo>
                  <a:pt x="24434" y="79819"/>
                </a:lnTo>
                <a:lnTo>
                  <a:pt x="24485" y="79349"/>
                </a:lnTo>
                <a:lnTo>
                  <a:pt x="25514" y="78638"/>
                </a:lnTo>
                <a:lnTo>
                  <a:pt x="26390" y="78371"/>
                </a:lnTo>
                <a:lnTo>
                  <a:pt x="26238" y="79095"/>
                </a:lnTo>
                <a:lnTo>
                  <a:pt x="26670" y="79400"/>
                </a:lnTo>
                <a:lnTo>
                  <a:pt x="27330" y="79349"/>
                </a:lnTo>
                <a:lnTo>
                  <a:pt x="28765" y="78879"/>
                </a:lnTo>
                <a:lnTo>
                  <a:pt x="28295" y="78371"/>
                </a:lnTo>
                <a:lnTo>
                  <a:pt x="28117" y="78181"/>
                </a:lnTo>
                <a:lnTo>
                  <a:pt x="28587" y="78003"/>
                </a:lnTo>
                <a:lnTo>
                  <a:pt x="28460" y="77063"/>
                </a:lnTo>
                <a:lnTo>
                  <a:pt x="28752" y="76758"/>
                </a:lnTo>
                <a:lnTo>
                  <a:pt x="29959" y="76047"/>
                </a:lnTo>
                <a:lnTo>
                  <a:pt x="32296" y="77736"/>
                </a:lnTo>
                <a:lnTo>
                  <a:pt x="32537" y="76047"/>
                </a:lnTo>
                <a:lnTo>
                  <a:pt x="32575" y="75666"/>
                </a:lnTo>
                <a:lnTo>
                  <a:pt x="32664" y="74866"/>
                </a:lnTo>
                <a:lnTo>
                  <a:pt x="31508" y="73672"/>
                </a:lnTo>
                <a:lnTo>
                  <a:pt x="33032" y="73482"/>
                </a:lnTo>
                <a:lnTo>
                  <a:pt x="33324" y="73202"/>
                </a:lnTo>
                <a:lnTo>
                  <a:pt x="33591" y="73037"/>
                </a:lnTo>
                <a:lnTo>
                  <a:pt x="33489" y="72542"/>
                </a:lnTo>
                <a:lnTo>
                  <a:pt x="33528" y="72364"/>
                </a:lnTo>
                <a:lnTo>
                  <a:pt x="33896" y="72034"/>
                </a:lnTo>
                <a:lnTo>
                  <a:pt x="33959" y="71513"/>
                </a:lnTo>
                <a:close/>
              </a:path>
              <a:path w="113664" h="93980">
                <a:moveTo>
                  <a:pt x="43065" y="11849"/>
                </a:moveTo>
                <a:lnTo>
                  <a:pt x="42849" y="11633"/>
                </a:lnTo>
                <a:lnTo>
                  <a:pt x="42506" y="11303"/>
                </a:lnTo>
                <a:lnTo>
                  <a:pt x="41681" y="11633"/>
                </a:lnTo>
                <a:lnTo>
                  <a:pt x="40220" y="10985"/>
                </a:lnTo>
                <a:lnTo>
                  <a:pt x="39865" y="11849"/>
                </a:lnTo>
                <a:lnTo>
                  <a:pt x="43065" y="11849"/>
                </a:lnTo>
                <a:close/>
              </a:path>
              <a:path w="113664" h="93980">
                <a:moveTo>
                  <a:pt x="65735" y="787"/>
                </a:moveTo>
                <a:lnTo>
                  <a:pt x="65392" y="317"/>
                </a:lnTo>
                <a:lnTo>
                  <a:pt x="65735" y="787"/>
                </a:lnTo>
                <a:close/>
              </a:path>
              <a:path w="113664" h="93980">
                <a:moveTo>
                  <a:pt x="67640" y="21424"/>
                </a:moveTo>
                <a:lnTo>
                  <a:pt x="67119" y="20701"/>
                </a:lnTo>
                <a:lnTo>
                  <a:pt x="66713" y="21132"/>
                </a:lnTo>
                <a:lnTo>
                  <a:pt x="67640" y="21424"/>
                </a:lnTo>
                <a:close/>
              </a:path>
              <a:path w="113664" h="93980">
                <a:moveTo>
                  <a:pt x="69481" y="21971"/>
                </a:moveTo>
                <a:lnTo>
                  <a:pt x="67640" y="21424"/>
                </a:lnTo>
                <a:lnTo>
                  <a:pt x="68033" y="21945"/>
                </a:lnTo>
                <a:lnTo>
                  <a:pt x="69481" y="21971"/>
                </a:lnTo>
                <a:close/>
              </a:path>
              <a:path w="113664" h="93980">
                <a:moveTo>
                  <a:pt x="76708" y="63563"/>
                </a:moveTo>
                <a:lnTo>
                  <a:pt x="76085" y="62471"/>
                </a:lnTo>
                <a:lnTo>
                  <a:pt x="76327" y="61810"/>
                </a:lnTo>
                <a:lnTo>
                  <a:pt x="75768" y="61963"/>
                </a:lnTo>
                <a:lnTo>
                  <a:pt x="74726" y="61252"/>
                </a:lnTo>
                <a:lnTo>
                  <a:pt x="74079" y="61214"/>
                </a:lnTo>
                <a:lnTo>
                  <a:pt x="73685" y="61747"/>
                </a:lnTo>
                <a:lnTo>
                  <a:pt x="72631" y="61036"/>
                </a:lnTo>
                <a:lnTo>
                  <a:pt x="72047" y="61226"/>
                </a:lnTo>
                <a:lnTo>
                  <a:pt x="72402" y="61671"/>
                </a:lnTo>
                <a:lnTo>
                  <a:pt x="70205" y="61391"/>
                </a:lnTo>
                <a:lnTo>
                  <a:pt x="70065" y="61455"/>
                </a:lnTo>
                <a:lnTo>
                  <a:pt x="69684" y="61061"/>
                </a:lnTo>
                <a:lnTo>
                  <a:pt x="69811" y="60236"/>
                </a:lnTo>
                <a:lnTo>
                  <a:pt x="69176" y="60007"/>
                </a:lnTo>
                <a:lnTo>
                  <a:pt x="69062" y="59245"/>
                </a:lnTo>
                <a:lnTo>
                  <a:pt x="69405" y="58331"/>
                </a:lnTo>
                <a:lnTo>
                  <a:pt x="68732" y="58127"/>
                </a:lnTo>
                <a:lnTo>
                  <a:pt x="68859" y="57556"/>
                </a:lnTo>
                <a:lnTo>
                  <a:pt x="68427" y="56896"/>
                </a:lnTo>
                <a:lnTo>
                  <a:pt x="68300" y="56603"/>
                </a:lnTo>
                <a:lnTo>
                  <a:pt x="67868" y="56121"/>
                </a:lnTo>
                <a:lnTo>
                  <a:pt x="66776" y="56311"/>
                </a:lnTo>
                <a:lnTo>
                  <a:pt x="66916" y="55460"/>
                </a:lnTo>
                <a:lnTo>
                  <a:pt x="67271" y="55168"/>
                </a:lnTo>
                <a:lnTo>
                  <a:pt x="66954" y="54851"/>
                </a:lnTo>
                <a:lnTo>
                  <a:pt x="66865" y="54673"/>
                </a:lnTo>
                <a:lnTo>
                  <a:pt x="64490" y="54864"/>
                </a:lnTo>
                <a:lnTo>
                  <a:pt x="65849" y="54190"/>
                </a:lnTo>
                <a:lnTo>
                  <a:pt x="64211" y="53835"/>
                </a:lnTo>
                <a:lnTo>
                  <a:pt x="64465" y="54000"/>
                </a:lnTo>
                <a:lnTo>
                  <a:pt x="63842" y="54165"/>
                </a:lnTo>
                <a:lnTo>
                  <a:pt x="63525" y="54521"/>
                </a:lnTo>
                <a:lnTo>
                  <a:pt x="63182" y="55283"/>
                </a:lnTo>
                <a:lnTo>
                  <a:pt x="62661" y="55067"/>
                </a:lnTo>
                <a:lnTo>
                  <a:pt x="62204" y="54635"/>
                </a:lnTo>
                <a:lnTo>
                  <a:pt x="61722" y="55600"/>
                </a:lnTo>
                <a:lnTo>
                  <a:pt x="61099" y="55118"/>
                </a:lnTo>
                <a:lnTo>
                  <a:pt x="61137" y="55651"/>
                </a:lnTo>
                <a:lnTo>
                  <a:pt x="59753" y="55524"/>
                </a:lnTo>
                <a:lnTo>
                  <a:pt x="59855" y="55067"/>
                </a:lnTo>
                <a:lnTo>
                  <a:pt x="59372" y="54889"/>
                </a:lnTo>
                <a:lnTo>
                  <a:pt x="59321" y="54610"/>
                </a:lnTo>
                <a:lnTo>
                  <a:pt x="58877" y="54406"/>
                </a:lnTo>
                <a:lnTo>
                  <a:pt x="59156" y="53911"/>
                </a:lnTo>
                <a:lnTo>
                  <a:pt x="58674" y="54279"/>
                </a:lnTo>
                <a:lnTo>
                  <a:pt x="58699" y="54978"/>
                </a:lnTo>
                <a:lnTo>
                  <a:pt x="57238" y="55168"/>
                </a:lnTo>
                <a:lnTo>
                  <a:pt x="56654" y="55346"/>
                </a:lnTo>
                <a:lnTo>
                  <a:pt x="55676" y="55448"/>
                </a:lnTo>
                <a:lnTo>
                  <a:pt x="55460" y="54470"/>
                </a:lnTo>
                <a:lnTo>
                  <a:pt x="54864" y="53975"/>
                </a:lnTo>
                <a:lnTo>
                  <a:pt x="54851" y="53111"/>
                </a:lnTo>
                <a:lnTo>
                  <a:pt x="54190" y="53962"/>
                </a:lnTo>
                <a:lnTo>
                  <a:pt x="53657" y="53949"/>
                </a:lnTo>
                <a:lnTo>
                  <a:pt x="53124" y="54038"/>
                </a:lnTo>
                <a:lnTo>
                  <a:pt x="52641" y="52870"/>
                </a:lnTo>
                <a:lnTo>
                  <a:pt x="52412" y="53619"/>
                </a:lnTo>
                <a:lnTo>
                  <a:pt x="51968" y="53835"/>
                </a:lnTo>
                <a:lnTo>
                  <a:pt x="52362" y="54648"/>
                </a:lnTo>
                <a:lnTo>
                  <a:pt x="51409" y="54660"/>
                </a:lnTo>
                <a:lnTo>
                  <a:pt x="51244" y="55092"/>
                </a:lnTo>
                <a:lnTo>
                  <a:pt x="51955" y="55740"/>
                </a:lnTo>
                <a:lnTo>
                  <a:pt x="51358" y="55854"/>
                </a:lnTo>
                <a:lnTo>
                  <a:pt x="50990" y="56591"/>
                </a:lnTo>
                <a:lnTo>
                  <a:pt x="49504" y="55892"/>
                </a:lnTo>
                <a:lnTo>
                  <a:pt x="49530" y="56235"/>
                </a:lnTo>
                <a:lnTo>
                  <a:pt x="49199" y="57277"/>
                </a:lnTo>
                <a:lnTo>
                  <a:pt x="48806" y="56515"/>
                </a:lnTo>
                <a:lnTo>
                  <a:pt x="47866" y="56997"/>
                </a:lnTo>
                <a:lnTo>
                  <a:pt x="50215" y="57594"/>
                </a:lnTo>
                <a:lnTo>
                  <a:pt x="48666" y="58483"/>
                </a:lnTo>
                <a:lnTo>
                  <a:pt x="48107" y="59575"/>
                </a:lnTo>
                <a:lnTo>
                  <a:pt x="46951" y="57061"/>
                </a:lnTo>
                <a:lnTo>
                  <a:pt x="47142" y="59080"/>
                </a:lnTo>
                <a:lnTo>
                  <a:pt x="47548" y="59143"/>
                </a:lnTo>
                <a:lnTo>
                  <a:pt x="46647" y="59893"/>
                </a:lnTo>
                <a:lnTo>
                  <a:pt x="47155" y="59982"/>
                </a:lnTo>
                <a:lnTo>
                  <a:pt x="47104" y="60375"/>
                </a:lnTo>
                <a:lnTo>
                  <a:pt x="46647" y="60363"/>
                </a:lnTo>
                <a:lnTo>
                  <a:pt x="46824" y="60858"/>
                </a:lnTo>
                <a:lnTo>
                  <a:pt x="45910" y="60972"/>
                </a:lnTo>
                <a:lnTo>
                  <a:pt x="46228" y="62382"/>
                </a:lnTo>
                <a:lnTo>
                  <a:pt x="45720" y="62725"/>
                </a:lnTo>
                <a:lnTo>
                  <a:pt x="45580" y="63969"/>
                </a:lnTo>
                <a:lnTo>
                  <a:pt x="45034" y="65366"/>
                </a:lnTo>
                <a:lnTo>
                  <a:pt x="44538" y="65963"/>
                </a:lnTo>
                <a:lnTo>
                  <a:pt x="44742" y="66433"/>
                </a:lnTo>
                <a:lnTo>
                  <a:pt x="44716" y="67437"/>
                </a:lnTo>
                <a:lnTo>
                  <a:pt x="44488" y="67754"/>
                </a:lnTo>
                <a:lnTo>
                  <a:pt x="46558" y="68681"/>
                </a:lnTo>
                <a:lnTo>
                  <a:pt x="47002" y="69596"/>
                </a:lnTo>
                <a:lnTo>
                  <a:pt x="47294" y="70256"/>
                </a:lnTo>
                <a:lnTo>
                  <a:pt x="46164" y="71043"/>
                </a:lnTo>
                <a:lnTo>
                  <a:pt x="46901" y="71323"/>
                </a:lnTo>
                <a:lnTo>
                  <a:pt x="46837" y="71831"/>
                </a:lnTo>
                <a:lnTo>
                  <a:pt x="46024" y="72517"/>
                </a:lnTo>
                <a:lnTo>
                  <a:pt x="45656" y="71691"/>
                </a:lnTo>
                <a:lnTo>
                  <a:pt x="45758" y="71348"/>
                </a:lnTo>
                <a:lnTo>
                  <a:pt x="45351" y="71310"/>
                </a:lnTo>
                <a:lnTo>
                  <a:pt x="46075" y="72834"/>
                </a:lnTo>
                <a:lnTo>
                  <a:pt x="45262" y="74676"/>
                </a:lnTo>
                <a:lnTo>
                  <a:pt x="46215" y="75882"/>
                </a:lnTo>
                <a:lnTo>
                  <a:pt x="46634" y="75641"/>
                </a:lnTo>
                <a:lnTo>
                  <a:pt x="49784" y="76962"/>
                </a:lnTo>
                <a:lnTo>
                  <a:pt x="50546" y="76377"/>
                </a:lnTo>
                <a:lnTo>
                  <a:pt x="51841" y="75653"/>
                </a:lnTo>
                <a:lnTo>
                  <a:pt x="52451" y="76288"/>
                </a:lnTo>
                <a:lnTo>
                  <a:pt x="54825" y="79375"/>
                </a:lnTo>
                <a:lnTo>
                  <a:pt x="50215" y="79844"/>
                </a:lnTo>
                <a:lnTo>
                  <a:pt x="56870" y="81076"/>
                </a:lnTo>
                <a:lnTo>
                  <a:pt x="57251" y="81686"/>
                </a:lnTo>
                <a:lnTo>
                  <a:pt x="57518" y="82651"/>
                </a:lnTo>
                <a:lnTo>
                  <a:pt x="58216" y="82778"/>
                </a:lnTo>
                <a:lnTo>
                  <a:pt x="58293" y="82156"/>
                </a:lnTo>
                <a:lnTo>
                  <a:pt x="58978" y="82626"/>
                </a:lnTo>
                <a:lnTo>
                  <a:pt x="59080" y="82194"/>
                </a:lnTo>
                <a:lnTo>
                  <a:pt x="59550" y="82029"/>
                </a:lnTo>
                <a:lnTo>
                  <a:pt x="59715" y="82511"/>
                </a:lnTo>
                <a:lnTo>
                  <a:pt x="60147" y="82270"/>
                </a:lnTo>
                <a:lnTo>
                  <a:pt x="60502" y="82397"/>
                </a:lnTo>
                <a:lnTo>
                  <a:pt x="60629" y="81965"/>
                </a:lnTo>
                <a:lnTo>
                  <a:pt x="60947" y="81838"/>
                </a:lnTo>
                <a:lnTo>
                  <a:pt x="61976" y="82156"/>
                </a:lnTo>
                <a:lnTo>
                  <a:pt x="62611" y="81178"/>
                </a:lnTo>
                <a:lnTo>
                  <a:pt x="62865" y="80289"/>
                </a:lnTo>
                <a:lnTo>
                  <a:pt x="63500" y="80264"/>
                </a:lnTo>
                <a:lnTo>
                  <a:pt x="63792" y="79146"/>
                </a:lnTo>
                <a:lnTo>
                  <a:pt x="64020" y="78498"/>
                </a:lnTo>
                <a:lnTo>
                  <a:pt x="64846" y="78397"/>
                </a:lnTo>
                <a:lnTo>
                  <a:pt x="64414" y="78054"/>
                </a:lnTo>
                <a:lnTo>
                  <a:pt x="64350" y="77749"/>
                </a:lnTo>
                <a:lnTo>
                  <a:pt x="64173" y="77787"/>
                </a:lnTo>
                <a:lnTo>
                  <a:pt x="63919" y="76873"/>
                </a:lnTo>
                <a:lnTo>
                  <a:pt x="66865" y="74422"/>
                </a:lnTo>
                <a:lnTo>
                  <a:pt x="64452" y="74472"/>
                </a:lnTo>
                <a:lnTo>
                  <a:pt x="64109" y="74066"/>
                </a:lnTo>
                <a:lnTo>
                  <a:pt x="64465" y="73291"/>
                </a:lnTo>
                <a:lnTo>
                  <a:pt x="64046" y="72542"/>
                </a:lnTo>
                <a:lnTo>
                  <a:pt x="65087" y="69634"/>
                </a:lnTo>
                <a:lnTo>
                  <a:pt x="62204" y="69291"/>
                </a:lnTo>
                <a:lnTo>
                  <a:pt x="67564" y="69519"/>
                </a:lnTo>
                <a:lnTo>
                  <a:pt x="68478" y="69900"/>
                </a:lnTo>
                <a:lnTo>
                  <a:pt x="67640" y="71996"/>
                </a:lnTo>
                <a:lnTo>
                  <a:pt x="69062" y="71653"/>
                </a:lnTo>
                <a:lnTo>
                  <a:pt x="69265" y="71056"/>
                </a:lnTo>
                <a:lnTo>
                  <a:pt x="69799" y="71018"/>
                </a:lnTo>
                <a:lnTo>
                  <a:pt x="69684" y="70129"/>
                </a:lnTo>
                <a:lnTo>
                  <a:pt x="70497" y="69024"/>
                </a:lnTo>
                <a:lnTo>
                  <a:pt x="73050" y="69456"/>
                </a:lnTo>
                <a:lnTo>
                  <a:pt x="72758" y="67843"/>
                </a:lnTo>
                <a:lnTo>
                  <a:pt x="73266" y="67310"/>
                </a:lnTo>
                <a:lnTo>
                  <a:pt x="74574" y="67551"/>
                </a:lnTo>
                <a:lnTo>
                  <a:pt x="75425" y="67081"/>
                </a:lnTo>
                <a:lnTo>
                  <a:pt x="75272" y="66649"/>
                </a:lnTo>
                <a:lnTo>
                  <a:pt x="75946" y="66154"/>
                </a:lnTo>
                <a:lnTo>
                  <a:pt x="76149" y="65671"/>
                </a:lnTo>
                <a:lnTo>
                  <a:pt x="76123" y="64541"/>
                </a:lnTo>
                <a:lnTo>
                  <a:pt x="76250" y="63842"/>
                </a:lnTo>
                <a:lnTo>
                  <a:pt x="76708" y="63563"/>
                </a:lnTo>
                <a:close/>
              </a:path>
              <a:path w="113664" h="93980">
                <a:moveTo>
                  <a:pt x="78409" y="17932"/>
                </a:moveTo>
                <a:lnTo>
                  <a:pt x="76898" y="17526"/>
                </a:lnTo>
                <a:lnTo>
                  <a:pt x="76771" y="16903"/>
                </a:lnTo>
                <a:lnTo>
                  <a:pt x="76873" y="16230"/>
                </a:lnTo>
                <a:lnTo>
                  <a:pt x="76974" y="16065"/>
                </a:lnTo>
                <a:lnTo>
                  <a:pt x="78054" y="15684"/>
                </a:lnTo>
                <a:lnTo>
                  <a:pt x="76974" y="15367"/>
                </a:lnTo>
                <a:lnTo>
                  <a:pt x="76123" y="15341"/>
                </a:lnTo>
                <a:lnTo>
                  <a:pt x="75298" y="14681"/>
                </a:lnTo>
                <a:lnTo>
                  <a:pt x="74904" y="13855"/>
                </a:lnTo>
                <a:lnTo>
                  <a:pt x="74180" y="12827"/>
                </a:lnTo>
                <a:lnTo>
                  <a:pt x="73812" y="12319"/>
                </a:lnTo>
                <a:lnTo>
                  <a:pt x="74371" y="10363"/>
                </a:lnTo>
                <a:lnTo>
                  <a:pt x="74422" y="8978"/>
                </a:lnTo>
                <a:lnTo>
                  <a:pt x="74434" y="8686"/>
                </a:lnTo>
                <a:lnTo>
                  <a:pt x="73825" y="8140"/>
                </a:lnTo>
                <a:lnTo>
                  <a:pt x="73710" y="7861"/>
                </a:lnTo>
                <a:lnTo>
                  <a:pt x="73126" y="6451"/>
                </a:lnTo>
                <a:lnTo>
                  <a:pt x="72948" y="5549"/>
                </a:lnTo>
                <a:lnTo>
                  <a:pt x="72732" y="4699"/>
                </a:lnTo>
                <a:lnTo>
                  <a:pt x="74168" y="3987"/>
                </a:lnTo>
                <a:lnTo>
                  <a:pt x="72910" y="3619"/>
                </a:lnTo>
                <a:lnTo>
                  <a:pt x="72390" y="3276"/>
                </a:lnTo>
                <a:lnTo>
                  <a:pt x="72504" y="2692"/>
                </a:lnTo>
                <a:lnTo>
                  <a:pt x="72821" y="1879"/>
                </a:lnTo>
                <a:lnTo>
                  <a:pt x="72948" y="1587"/>
                </a:lnTo>
                <a:lnTo>
                  <a:pt x="71666" y="1879"/>
                </a:lnTo>
                <a:lnTo>
                  <a:pt x="70599" y="1270"/>
                </a:lnTo>
                <a:lnTo>
                  <a:pt x="70231" y="1879"/>
                </a:lnTo>
                <a:lnTo>
                  <a:pt x="70167" y="2806"/>
                </a:lnTo>
                <a:lnTo>
                  <a:pt x="69850" y="2908"/>
                </a:lnTo>
                <a:lnTo>
                  <a:pt x="69291" y="3022"/>
                </a:lnTo>
                <a:lnTo>
                  <a:pt x="69227" y="3302"/>
                </a:lnTo>
                <a:lnTo>
                  <a:pt x="67906" y="3810"/>
                </a:lnTo>
                <a:lnTo>
                  <a:pt x="65608" y="3987"/>
                </a:lnTo>
                <a:lnTo>
                  <a:pt x="65316" y="3276"/>
                </a:lnTo>
                <a:lnTo>
                  <a:pt x="65100" y="2730"/>
                </a:lnTo>
                <a:lnTo>
                  <a:pt x="65011" y="2489"/>
                </a:lnTo>
                <a:lnTo>
                  <a:pt x="65595" y="2311"/>
                </a:lnTo>
                <a:lnTo>
                  <a:pt x="64947" y="1384"/>
                </a:lnTo>
                <a:lnTo>
                  <a:pt x="65366" y="368"/>
                </a:lnTo>
                <a:lnTo>
                  <a:pt x="65074" y="0"/>
                </a:lnTo>
                <a:lnTo>
                  <a:pt x="64058" y="241"/>
                </a:lnTo>
                <a:lnTo>
                  <a:pt x="63296" y="749"/>
                </a:lnTo>
                <a:lnTo>
                  <a:pt x="62306" y="774"/>
                </a:lnTo>
                <a:lnTo>
                  <a:pt x="62357" y="1384"/>
                </a:lnTo>
                <a:lnTo>
                  <a:pt x="62052" y="2159"/>
                </a:lnTo>
                <a:lnTo>
                  <a:pt x="61518" y="2616"/>
                </a:lnTo>
                <a:lnTo>
                  <a:pt x="61087" y="2730"/>
                </a:lnTo>
                <a:lnTo>
                  <a:pt x="60502" y="2692"/>
                </a:lnTo>
                <a:lnTo>
                  <a:pt x="60452" y="3276"/>
                </a:lnTo>
                <a:lnTo>
                  <a:pt x="59461" y="3136"/>
                </a:lnTo>
                <a:lnTo>
                  <a:pt x="59397" y="3619"/>
                </a:lnTo>
                <a:lnTo>
                  <a:pt x="59588" y="4254"/>
                </a:lnTo>
                <a:lnTo>
                  <a:pt x="58953" y="5562"/>
                </a:lnTo>
                <a:lnTo>
                  <a:pt x="58216" y="6159"/>
                </a:lnTo>
                <a:lnTo>
                  <a:pt x="57251" y="6731"/>
                </a:lnTo>
                <a:lnTo>
                  <a:pt x="56197" y="6832"/>
                </a:lnTo>
                <a:lnTo>
                  <a:pt x="55651" y="7861"/>
                </a:lnTo>
                <a:lnTo>
                  <a:pt x="55397" y="7772"/>
                </a:lnTo>
                <a:lnTo>
                  <a:pt x="54940" y="8394"/>
                </a:lnTo>
                <a:lnTo>
                  <a:pt x="54711" y="8394"/>
                </a:lnTo>
                <a:lnTo>
                  <a:pt x="54013" y="8686"/>
                </a:lnTo>
                <a:lnTo>
                  <a:pt x="53327" y="8585"/>
                </a:lnTo>
                <a:lnTo>
                  <a:pt x="52857" y="8978"/>
                </a:lnTo>
                <a:lnTo>
                  <a:pt x="52184" y="8978"/>
                </a:lnTo>
                <a:lnTo>
                  <a:pt x="52209" y="8394"/>
                </a:lnTo>
                <a:lnTo>
                  <a:pt x="51866" y="8229"/>
                </a:lnTo>
                <a:lnTo>
                  <a:pt x="51955" y="8077"/>
                </a:lnTo>
                <a:lnTo>
                  <a:pt x="51460" y="8026"/>
                </a:lnTo>
                <a:lnTo>
                  <a:pt x="51269" y="7645"/>
                </a:lnTo>
                <a:lnTo>
                  <a:pt x="51269" y="7899"/>
                </a:lnTo>
                <a:lnTo>
                  <a:pt x="50711" y="8077"/>
                </a:lnTo>
                <a:lnTo>
                  <a:pt x="49872" y="8039"/>
                </a:lnTo>
                <a:lnTo>
                  <a:pt x="49720" y="8686"/>
                </a:lnTo>
                <a:lnTo>
                  <a:pt x="49123" y="8890"/>
                </a:lnTo>
                <a:lnTo>
                  <a:pt x="47840" y="8915"/>
                </a:lnTo>
                <a:lnTo>
                  <a:pt x="47752" y="9436"/>
                </a:lnTo>
                <a:lnTo>
                  <a:pt x="46253" y="9601"/>
                </a:lnTo>
                <a:lnTo>
                  <a:pt x="46393" y="11074"/>
                </a:lnTo>
                <a:lnTo>
                  <a:pt x="45351" y="12255"/>
                </a:lnTo>
                <a:lnTo>
                  <a:pt x="43840" y="12509"/>
                </a:lnTo>
                <a:lnTo>
                  <a:pt x="43230" y="12001"/>
                </a:lnTo>
                <a:lnTo>
                  <a:pt x="39814" y="12001"/>
                </a:lnTo>
                <a:lnTo>
                  <a:pt x="38989" y="12001"/>
                </a:lnTo>
                <a:lnTo>
                  <a:pt x="39624" y="13055"/>
                </a:lnTo>
                <a:lnTo>
                  <a:pt x="40309" y="13385"/>
                </a:lnTo>
                <a:lnTo>
                  <a:pt x="40868" y="14071"/>
                </a:lnTo>
                <a:lnTo>
                  <a:pt x="41109" y="13385"/>
                </a:lnTo>
                <a:lnTo>
                  <a:pt x="41744" y="13500"/>
                </a:lnTo>
                <a:lnTo>
                  <a:pt x="42481" y="12623"/>
                </a:lnTo>
                <a:lnTo>
                  <a:pt x="42595" y="13512"/>
                </a:lnTo>
                <a:lnTo>
                  <a:pt x="43116" y="13525"/>
                </a:lnTo>
                <a:lnTo>
                  <a:pt x="43383" y="14770"/>
                </a:lnTo>
                <a:lnTo>
                  <a:pt x="43878" y="14516"/>
                </a:lnTo>
                <a:lnTo>
                  <a:pt x="43764" y="15748"/>
                </a:lnTo>
                <a:lnTo>
                  <a:pt x="44310" y="15582"/>
                </a:lnTo>
                <a:lnTo>
                  <a:pt x="44208" y="16624"/>
                </a:lnTo>
                <a:lnTo>
                  <a:pt x="44767" y="16522"/>
                </a:lnTo>
                <a:lnTo>
                  <a:pt x="44805" y="15938"/>
                </a:lnTo>
                <a:lnTo>
                  <a:pt x="45732" y="16903"/>
                </a:lnTo>
                <a:lnTo>
                  <a:pt x="45643" y="17106"/>
                </a:lnTo>
                <a:lnTo>
                  <a:pt x="46037" y="17056"/>
                </a:lnTo>
                <a:lnTo>
                  <a:pt x="46024" y="16624"/>
                </a:lnTo>
                <a:lnTo>
                  <a:pt x="46177" y="16560"/>
                </a:lnTo>
                <a:lnTo>
                  <a:pt x="46240" y="16230"/>
                </a:lnTo>
                <a:lnTo>
                  <a:pt x="46977" y="16484"/>
                </a:lnTo>
                <a:lnTo>
                  <a:pt x="46926" y="16230"/>
                </a:lnTo>
                <a:lnTo>
                  <a:pt x="46951" y="16027"/>
                </a:lnTo>
                <a:lnTo>
                  <a:pt x="47078" y="15938"/>
                </a:lnTo>
                <a:lnTo>
                  <a:pt x="47485" y="15646"/>
                </a:lnTo>
                <a:lnTo>
                  <a:pt x="47879" y="16256"/>
                </a:lnTo>
                <a:lnTo>
                  <a:pt x="48475" y="16141"/>
                </a:lnTo>
                <a:lnTo>
                  <a:pt x="49123" y="16675"/>
                </a:lnTo>
                <a:lnTo>
                  <a:pt x="49872" y="16141"/>
                </a:lnTo>
                <a:lnTo>
                  <a:pt x="50393" y="15773"/>
                </a:lnTo>
                <a:lnTo>
                  <a:pt x="51447" y="16040"/>
                </a:lnTo>
                <a:lnTo>
                  <a:pt x="51663" y="15913"/>
                </a:lnTo>
                <a:lnTo>
                  <a:pt x="51803" y="15811"/>
                </a:lnTo>
                <a:lnTo>
                  <a:pt x="51943" y="15633"/>
                </a:lnTo>
                <a:lnTo>
                  <a:pt x="51130" y="15811"/>
                </a:lnTo>
                <a:lnTo>
                  <a:pt x="51168" y="15646"/>
                </a:lnTo>
                <a:lnTo>
                  <a:pt x="51396" y="14681"/>
                </a:lnTo>
                <a:lnTo>
                  <a:pt x="51523" y="14516"/>
                </a:lnTo>
                <a:lnTo>
                  <a:pt x="51739" y="14249"/>
                </a:lnTo>
                <a:lnTo>
                  <a:pt x="52705" y="13639"/>
                </a:lnTo>
                <a:lnTo>
                  <a:pt x="53225" y="13589"/>
                </a:lnTo>
                <a:lnTo>
                  <a:pt x="54292" y="14071"/>
                </a:lnTo>
                <a:lnTo>
                  <a:pt x="53987" y="13550"/>
                </a:lnTo>
                <a:lnTo>
                  <a:pt x="54571" y="13449"/>
                </a:lnTo>
                <a:lnTo>
                  <a:pt x="54660" y="13169"/>
                </a:lnTo>
                <a:lnTo>
                  <a:pt x="54724" y="12623"/>
                </a:lnTo>
                <a:lnTo>
                  <a:pt x="55422" y="12331"/>
                </a:lnTo>
                <a:lnTo>
                  <a:pt x="56426" y="12319"/>
                </a:lnTo>
                <a:lnTo>
                  <a:pt x="56680" y="12890"/>
                </a:lnTo>
                <a:lnTo>
                  <a:pt x="57454" y="12839"/>
                </a:lnTo>
                <a:lnTo>
                  <a:pt x="57759" y="13500"/>
                </a:lnTo>
                <a:lnTo>
                  <a:pt x="57886" y="13639"/>
                </a:lnTo>
                <a:lnTo>
                  <a:pt x="58877" y="14300"/>
                </a:lnTo>
                <a:lnTo>
                  <a:pt x="59410" y="14770"/>
                </a:lnTo>
                <a:lnTo>
                  <a:pt x="59461" y="15582"/>
                </a:lnTo>
                <a:lnTo>
                  <a:pt x="60540" y="15773"/>
                </a:lnTo>
                <a:lnTo>
                  <a:pt x="61861" y="18364"/>
                </a:lnTo>
                <a:lnTo>
                  <a:pt x="60464" y="18516"/>
                </a:lnTo>
                <a:lnTo>
                  <a:pt x="60464" y="18834"/>
                </a:lnTo>
                <a:lnTo>
                  <a:pt x="60947" y="18669"/>
                </a:lnTo>
                <a:lnTo>
                  <a:pt x="61125" y="18961"/>
                </a:lnTo>
                <a:lnTo>
                  <a:pt x="61290" y="19164"/>
                </a:lnTo>
                <a:lnTo>
                  <a:pt x="62166" y="20612"/>
                </a:lnTo>
                <a:lnTo>
                  <a:pt x="62814" y="20205"/>
                </a:lnTo>
                <a:lnTo>
                  <a:pt x="62699" y="19532"/>
                </a:lnTo>
                <a:lnTo>
                  <a:pt x="62661" y="19354"/>
                </a:lnTo>
                <a:lnTo>
                  <a:pt x="64211" y="18669"/>
                </a:lnTo>
                <a:lnTo>
                  <a:pt x="64338" y="18618"/>
                </a:lnTo>
                <a:lnTo>
                  <a:pt x="66992" y="20523"/>
                </a:lnTo>
                <a:lnTo>
                  <a:pt x="67119" y="20701"/>
                </a:lnTo>
                <a:lnTo>
                  <a:pt x="67360" y="20434"/>
                </a:lnTo>
                <a:lnTo>
                  <a:pt x="67945" y="20040"/>
                </a:lnTo>
                <a:lnTo>
                  <a:pt x="67818" y="20332"/>
                </a:lnTo>
                <a:lnTo>
                  <a:pt x="68135" y="20370"/>
                </a:lnTo>
                <a:lnTo>
                  <a:pt x="68186" y="20040"/>
                </a:lnTo>
                <a:lnTo>
                  <a:pt x="68249" y="19532"/>
                </a:lnTo>
                <a:lnTo>
                  <a:pt x="68834" y="18618"/>
                </a:lnTo>
                <a:lnTo>
                  <a:pt x="69227" y="18021"/>
                </a:lnTo>
                <a:lnTo>
                  <a:pt x="66357" y="18542"/>
                </a:lnTo>
                <a:lnTo>
                  <a:pt x="68021" y="16522"/>
                </a:lnTo>
                <a:lnTo>
                  <a:pt x="68084" y="15913"/>
                </a:lnTo>
                <a:lnTo>
                  <a:pt x="68618" y="15278"/>
                </a:lnTo>
                <a:lnTo>
                  <a:pt x="68821" y="15049"/>
                </a:lnTo>
                <a:lnTo>
                  <a:pt x="68249" y="15278"/>
                </a:lnTo>
                <a:lnTo>
                  <a:pt x="68567" y="14592"/>
                </a:lnTo>
                <a:lnTo>
                  <a:pt x="69469" y="14185"/>
                </a:lnTo>
                <a:lnTo>
                  <a:pt x="69875" y="13360"/>
                </a:lnTo>
                <a:lnTo>
                  <a:pt x="71069" y="13169"/>
                </a:lnTo>
                <a:lnTo>
                  <a:pt x="72796" y="12839"/>
                </a:lnTo>
                <a:lnTo>
                  <a:pt x="73583" y="13855"/>
                </a:lnTo>
                <a:lnTo>
                  <a:pt x="73609" y="14516"/>
                </a:lnTo>
                <a:lnTo>
                  <a:pt x="74041" y="15049"/>
                </a:lnTo>
                <a:lnTo>
                  <a:pt x="74053" y="15278"/>
                </a:lnTo>
                <a:lnTo>
                  <a:pt x="73837" y="15671"/>
                </a:lnTo>
                <a:lnTo>
                  <a:pt x="73418" y="15913"/>
                </a:lnTo>
                <a:lnTo>
                  <a:pt x="73253" y="18364"/>
                </a:lnTo>
                <a:lnTo>
                  <a:pt x="73380" y="18910"/>
                </a:lnTo>
                <a:lnTo>
                  <a:pt x="73494" y="20434"/>
                </a:lnTo>
                <a:lnTo>
                  <a:pt x="73380" y="20726"/>
                </a:lnTo>
                <a:lnTo>
                  <a:pt x="73063" y="20739"/>
                </a:lnTo>
                <a:lnTo>
                  <a:pt x="73761" y="21120"/>
                </a:lnTo>
                <a:lnTo>
                  <a:pt x="73939" y="21996"/>
                </a:lnTo>
                <a:lnTo>
                  <a:pt x="75895" y="22885"/>
                </a:lnTo>
                <a:lnTo>
                  <a:pt x="75907" y="21780"/>
                </a:lnTo>
                <a:lnTo>
                  <a:pt x="76149" y="21424"/>
                </a:lnTo>
                <a:lnTo>
                  <a:pt x="76415" y="20739"/>
                </a:lnTo>
                <a:lnTo>
                  <a:pt x="76542" y="20066"/>
                </a:lnTo>
                <a:lnTo>
                  <a:pt x="76962" y="19989"/>
                </a:lnTo>
                <a:lnTo>
                  <a:pt x="77355" y="19634"/>
                </a:lnTo>
                <a:lnTo>
                  <a:pt x="77406" y="18910"/>
                </a:lnTo>
                <a:lnTo>
                  <a:pt x="78409" y="17932"/>
                </a:lnTo>
                <a:close/>
              </a:path>
              <a:path w="113664" h="93980">
                <a:moveTo>
                  <a:pt x="81699" y="80022"/>
                </a:moveTo>
                <a:lnTo>
                  <a:pt x="81470" y="79819"/>
                </a:lnTo>
                <a:lnTo>
                  <a:pt x="80645" y="79756"/>
                </a:lnTo>
                <a:lnTo>
                  <a:pt x="80162" y="80022"/>
                </a:lnTo>
                <a:lnTo>
                  <a:pt x="80124" y="80454"/>
                </a:lnTo>
                <a:lnTo>
                  <a:pt x="80772" y="81114"/>
                </a:lnTo>
                <a:lnTo>
                  <a:pt x="80759" y="81610"/>
                </a:lnTo>
                <a:lnTo>
                  <a:pt x="81432" y="81419"/>
                </a:lnTo>
                <a:lnTo>
                  <a:pt x="81699" y="80022"/>
                </a:lnTo>
                <a:close/>
              </a:path>
              <a:path w="113664" h="93980">
                <a:moveTo>
                  <a:pt x="82448" y="80111"/>
                </a:moveTo>
                <a:lnTo>
                  <a:pt x="82359" y="79870"/>
                </a:lnTo>
                <a:lnTo>
                  <a:pt x="81851" y="79235"/>
                </a:lnTo>
                <a:lnTo>
                  <a:pt x="81724" y="80048"/>
                </a:lnTo>
                <a:lnTo>
                  <a:pt x="82194" y="80454"/>
                </a:lnTo>
                <a:lnTo>
                  <a:pt x="82448" y="80111"/>
                </a:lnTo>
                <a:close/>
              </a:path>
              <a:path w="113664" h="93980">
                <a:moveTo>
                  <a:pt x="87515" y="80149"/>
                </a:moveTo>
                <a:lnTo>
                  <a:pt x="87109" y="79870"/>
                </a:lnTo>
                <a:lnTo>
                  <a:pt x="87515" y="80149"/>
                </a:lnTo>
                <a:close/>
              </a:path>
              <a:path w="113664" h="93980">
                <a:moveTo>
                  <a:pt x="89420" y="77266"/>
                </a:moveTo>
                <a:lnTo>
                  <a:pt x="87833" y="77266"/>
                </a:lnTo>
                <a:lnTo>
                  <a:pt x="87998" y="77685"/>
                </a:lnTo>
                <a:lnTo>
                  <a:pt x="88252" y="77622"/>
                </a:lnTo>
                <a:lnTo>
                  <a:pt x="88290" y="77279"/>
                </a:lnTo>
                <a:lnTo>
                  <a:pt x="88506" y="77724"/>
                </a:lnTo>
                <a:lnTo>
                  <a:pt x="88607" y="77584"/>
                </a:lnTo>
                <a:lnTo>
                  <a:pt x="88633" y="77939"/>
                </a:lnTo>
                <a:lnTo>
                  <a:pt x="89255" y="77584"/>
                </a:lnTo>
                <a:lnTo>
                  <a:pt x="88925" y="77304"/>
                </a:lnTo>
                <a:lnTo>
                  <a:pt x="89255" y="77279"/>
                </a:lnTo>
                <a:lnTo>
                  <a:pt x="89420" y="77266"/>
                </a:lnTo>
                <a:close/>
              </a:path>
              <a:path w="113664" h="93980">
                <a:moveTo>
                  <a:pt x="113576" y="64071"/>
                </a:moveTo>
                <a:lnTo>
                  <a:pt x="113499" y="63652"/>
                </a:lnTo>
                <a:lnTo>
                  <a:pt x="113411" y="63512"/>
                </a:lnTo>
                <a:lnTo>
                  <a:pt x="113296" y="63309"/>
                </a:lnTo>
                <a:lnTo>
                  <a:pt x="112979" y="63195"/>
                </a:lnTo>
                <a:lnTo>
                  <a:pt x="113004" y="62738"/>
                </a:lnTo>
                <a:lnTo>
                  <a:pt x="113042" y="62585"/>
                </a:lnTo>
                <a:lnTo>
                  <a:pt x="112776" y="62738"/>
                </a:lnTo>
                <a:lnTo>
                  <a:pt x="111823" y="62699"/>
                </a:lnTo>
                <a:lnTo>
                  <a:pt x="112102" y="61595"/>
                </a:lnTo>
                <a:lnTo>
                  <a:pt x="112204" y="61163"/>
                </a:lnTo>
                <a:lnTo>
                  <a:pt x="112356" y="60604"/>
                </a:lnTo>
                <a:lnTo>
                  <a:pt x="112458" y="60210"/>
                </a:lnTo>
                <a:lnTo>
                  <a:pt x="111493" y="60109"/>
                </a:lnTo>
                <a:lnTo>
                  <a:pt x="111417" y="59664"/>
                </a:lnTo>
                <a:lnTo>
                  <a:pt x="111150" y="59143"/>
                </a:lnTo>
                <a:lnTo>
                  <a:pt x="110705" y="59347"/>
                </a:lnTo>
                <a:lnTo>
                  <a:pt x="110502" y="60604"/>
                </a:lnTo>
                <a:lnTo>
                  <a:pt x="107048" y="59969"/>
                </a:lnTo>
                <a:lnTo>
                  <a:pt x="107264" y="59080"/>
                </a:lnTo>
                <a:lnTo>
                  <a:pt x="107391" y="58597"/>
                </a:lnTo>
                <a:lnTo>
                  <a:pt x="106756" y="59080"/>
                </a:lnTo>
                <a:lnTo>
                  <a:pt x="105968" y="58267"/>
                </a:lnTo>
                <a:lnTo>
                  <a:pt x="105448" y="58013"/>
                </a:lnTo>
                <a:lnTo>
                  <a:pt x="104952" y="57480"/>
                </a:lnTo>
                <a:lnTo>
                  <a:pt x="104863" y="57238"/>
                </a:lnTo>
                <a:lnTo>
                  <a:pt x="104330" y="56807"/>
                </a:lnTo>
                <a:lnTo>
                  <a:pt x="104140" y="56629"/>
                </a:lnTo>
                <a:lnTo>
                  <a:pt x="104076" y="55638"/>
                </a:lnTo>
                <a:lnTo>
                  <a:pt x="103873" y="55333"/>
                </a:lnTo>
                <a:lnTo>
                  <a:pt x="103505" y="55130"/>
                </a:lnTo>
                <a:lnTo>
                  <a:pt x="103251" y="54317"/>
                </a:lnTo>
                <a:lnTo>
                  <a:pt x="102857" y="54254"/>
                </a:lnTo>
                <a:lnTo>
                  <a:pt x="102463" y="53797"/>
                </a:lnTo>
                <a:lnTo>
                  <a:pt x="102679" y="52806"/>
                </a:lnTo>
                <a:lnTo>
                  <a:pt x="102743" y="52527"/>
                </a:lnTo>
                <a:lnTo>
                  <a:pt x="102133" y="52412"/>
                </a:lnTo>
                <a:lnTo>
                  <a:pt x="100571" y="51015"/>
                </a:lnTo>
                <a:lnTo>
                  <a:pt x="99707" y="50520"/>
                </a:lnTo>
                <a:lnTo>
                  <a:pt x="99491" y="50393"/>
                </a:lnTo>
                <a:lnTo>
                  <a:pt x="99275" y="49657"/>
                </a:lnTo>
                <a:lnTo>
                  <a:pt x="99161" y="48945"/>
                </a:lnTo>
                <a:lnTo>
                  <a:pt x="98450" y="49644"/>
                </a:lnTo>
                <a:lnTo>
                  <a:pt x="98145" y="49657"/>
                </a:lnTo>
                <a:lnTo>
                  <a:pt x="97586" y="49657"/>
                </a:lnTo>
                <a:lnTo>
                  <a:pt x="95834" y="48780"/>
                </a:lnTo>
                <a:lnTo>
                  <a:pt x="95415" y="48209"/>
                </a:lnTo>
                <a:lnTo>
                  <a:pt x="94335" y="48641"/>
                </a:lnTo>
                <a:lnTo>
                  <a:pt x="93560" y="50520"/>
                </a:lnTo>
                <a:lnTo>
                  <a:pt x="91986" y="50507"/>
                </a:lnTo>
                <a:lnTo>
                  <a:pt x="91808" y="49987"/>
                </a:lnTo>
                <a:lnTo>
                  <a:pt x="91122" y="50393"/>
                </a:lnTo>
                <a:lnTo>
                  <a:pt x="90906" y="50469"/>
                </a:lnTo>
                <a:lnTo>
                  <a:pt x="90627" y="50241"/>
                </a:lnTo>
                <a:lnTo>
                  <a:pt x="90030" y="51054"/>
                </a:lnTo>
                <a:lnTo>
                  <a:pt x="89204" y="51168"/>
                </a:lnTo>
                <a:lnTo>
                  <a:pt x="88087" y="51168"/>
                </a:lnTo>
                <a:lnTo>
                  <a:pt x="87325" y="51206"/>
                </a:lnTo>
                <a:lnTo>
                  <a:pt x="86906" y="51676"/>
                </a:lnTo>
                <a:lnTo>
                  <a:pt x="86271" y="52006"/>
                </a:lnTo>
                <a:lnTo>
                  <a:pt x="85877" y="52565"/>
                </a:lnTo>
                <a:lnTo>
                  <a:pt x="85356" y="52806"/>
                </a:lnTo>
                <a:lnTo>
                  <a:pt x="85051" y="52451"/>
                </a:lnTo>
                <a:lnTo>
                  <a:pt x="84747" y="52451"/>
                </a:lnTo>
                <a:lnTo>
                  <a:pt x="84493" y="52451"/>
                </a:lnTo>
                <a:lnTo>
                  <a:pt x="83743" y="52425"/>
                </a:lnTo>
                <a:lnTo>
                  <a:pt x="84201" y="53797"/>
                </a:lnTo>
                <a:lnTo>
                  <a:pt x="84213" y="54876"/>
                </a:lnTo>
                <a:lnTo>
                  <a:pt x="83921" y="55448"/>
                </a:lnTo>
                <a:lnTo>
                  <a:pt x="83540" y="56007"/>
                </a:lnTo>
                <a:lnTo>
                  <a:pt x="83019" y="56426"/>
                </a:lnTo>
                <a:lnTo>
                  <a:pt x="82804" y="56807"/>
                </a:lnTo>
                <a:lnTo>
                  <a:pt x="82715" y="57670"/>
                </a:lnTo>
                <a:lnTo>
                  <a:pt x="82156" y="58064"/>
                </a:lnTo>
                <a:lnTo>
                  <a:pt x="81470" y="58445"/>
                </a:lnTo>
                <a:lnTo>
                  <a:pt x="82181" y="59029"/>
                </a:lnTo>
                <a:lnTo>
                  <a:pt x="82283" y="59347"/>
                </a:lnTo>
                <a:lnTo>
                  <a:pt x="82372" y="61163"/>
                </a:lnTo>
                <a:lnTo>
                  <a:pt x="82486" y="62166"/>
                </a:lnTo>
                <a:lnTo>
                  <a:pt x="82600" y="62699"/>
                </a:lnTo>
                <a:lnTo>
                  <a:pt x="82880" y="63690"/>
                </a:lnTo>
                <a:lnTo>
                  <a:pt x="82994" y="65557"/>
                </a:lnTo>
                <a:lnTo>
                  <a:pt x="82499" y="66090"/>
                </a:lnTo>
                <a:lnTo>
                  <a:pt x="82397" y="68338"/>
                </a:lnTo>
                <a:lnTo>
                  <a:pt x="81927" y="68986"/>
                </a:lnTo>
                <a:lnTo>
                  <a:pt x="81394" y="69392"/>
                </a:lnTo>
                <a:lnTo>
                  <a:pt x="81000" y="70510"/>
                </a:lnTo>
                <a:lnTo>
                  <a:pt x="80060" y="70434"/>
                </a:lnTo>
                <a:lnTo>
                  <a:pt x="79502" y="71069"/>
                </a:lnTo>
                <a:lnTo>
                  <a:pt x="78917" y="72059"/>
                </a:lnTo>
                <a:lnTo>
                  <a:pt x="78625" y="72631"/>
                </a:lnTo>
                <a:lnTo>
                  <a:pt x="77901" y="73113"/>
                </a:lnTo>
                <a:lnTo>
                  <a:pt x="77470" y="73304"/>
                </a:lnTo>
                <a:lnTo>
                  <a:pt x="77393" y="74472"/>
                </a:lnTo>
                <a:lnTo>
                  <a:pt x="76098" y="74447"/>
                </a:lnTo>
                <a:lnTo>
                  <a:pt x="76314" y="75679"/>
                </a:lnTo>
                <a:lnTo>
                  <a:pt x="76949" y="76301"/>
                </a:lnTo>
                <a:lnTo>
                  <a:pt x="80073" y="77368"/>
                </a:lnTo>
                <a:lnTo>
                  <a:pt x="79133" y="74472"/>
                </a:lnTo>
                <a:lnTo>
                  <a:pt x="80924" y="75399"/>
                </a:lnTo>
                <a:lnTo>
                  <a:pt x="81280" y="75425"/>
                </a:lnTo>
                <a:lnTo>
                  <a:pt x="81597" y="75285"/>
                </a:lnTo>
                <a:lnTo>
                  <a:pt x="81673" y="74917"/>
                </a:lnTo>
                <a:lnTo>
                  <a:pt x="82473" y="75069"/>
                </a:lnTo>
                <a:lnTo>
                  <a:pt x="83121" y="75666"/>
                </a:lnTo>
                <a:lnTo>
                  <a:pt x="83413" y="76301"/>
                </a:lnTo>
                <a:lnTo>
                  <a:pt x="83388" y="76504"/>
                </a:lnTo>
                <a:lnTo>
                  <a:pt x="82918" y="77254"/>
                </a:lnTo>
                <a:lnTo>
                  <a:pt x="83781" y="78714"/>
                </a:lnTo>
                <a:lnTo>
                  <a:pt x="82804" y="79654"/>
                </a:lnTo>
                <a:lnTo>
                  <a:pt x="82677" y="79819"/>
                </a:lnTo>
                <a:lnTo>
                  <a:pt x="82550" y="80111"/>
                </a:lnTo>
                <a:lnTo>
                  <a:pt x="83197" y="80911"/>
                </a:lnTo>
                <a:lnTo>
                  <a:pt x="84188" y="81153"/>
                </a:lnTo>
                <a:lnTo>
                  <a:pt x="83997" y="80238"/>
                </a:lnTo>
                <a:lnTo>
                  <a:pt x="85318" y="80670"/>
                </a:lnTo>
                <a:lnTo>
                  <a:pt x="85953" y="80568"/>
                </a:lnTo>
                <a:lnTo>
                  <a:pt x="86499" y="80264"/>
                </a:lnTo>
                <a:lnTo>
                  <a:pt x="86804" y="79654"/>
                </a:lnTo>
                <a:lnTo>
                  <a:pt x="87109" y="79870"/>
                </a:lnTo>
                <a:lnTo>
                  <a:pt x="87376" y="79654"/>
                </a:lnTo>
                <a:lnTo>
                  <a:pt x="87998" y="79159"/>
                </a:lnTo>
                <a:lnTo>
                  <a:pt x="88239" y="78968"/>
                </a:lnTo>
                <a:lnTo>
                  <a:pt x="87058" y="79159"/>
                </a:lnTo>
                <a:lnTo>
                  <a:pt x="86715" y="78841"/>
                </a:lnTo>
                <a:lnTo>
                  <a:pt x="86918" y="77470"/>
                </a:lnTo>
                <a:lnTo>
                  <a:pt x="87566" y="77304"/>
                </a:lnTo>
                <a:lnTo>
                  <a:pt x="87833" y="77266"/>
                </a:lnTo>
                <a:lnTo>
                  <a:pt x="89420" y="77254"/>
                </a:lnTo>
                <a:lnTo>
                  <a:pt x="89687" y="76847"/>
                </a:lnTo>
                <a:lnTo>
                  <a:pt x="90258" y="76898"/>
                </a:lnTo>
                <a:lnTo>
                  <a:pt x="90512" y="76504"/>
                </a:lnTo>
                <a:lnTo>
                  <a:pt x="91757" y="77889"/>
                </a:lnTo>
                <a:lnTo>
                  <a:pt x="91630" y="76898"/>
                </a:lnTo>
                <a:lnTo>
                  <a:pt x="91617" y="76504"/>
                </a:lnTo>
                <a:lnTo>
                  <a:pt x="91516" y="74980"/>
                </a:lnTo>
                <a:lnTo>
                  <a:pt x="91249" y="74688"/>
                </a:lnTo>
                <a:lnTo>
                  <a:pt x="91211" y="74447"/>
                </a:lnTo>
                <a:lnTo>
                  <a:pt x="91554" y="73609"/>
                </a:lnTo>
                <a:lnTo>
                  <a:pt x="92608" y="73787"/>
                </a:lnTo>
                <a:lnTo>
                  <a:pt x="93268" y="73647"/>
                </a:lnTo>
                <a:lnTo>
                  <a:pt x="94691" y="73647"/>
                </a:lnTo>
                <a:lnTo>
                  <a:pt x="95592" y="75336"/>
                </a:lnTo>
                <a:lnTo>
                  <a:pt x="97205" y="74879"/>
                </a:lnTo>
                <a:lnTo>
                  <a:pt x="97650" y="74980"/>
                </a:lnTo>
                <a:lnTo>
                  <a:pt x="97955" y="75107"/>
                </a:lnTo>
                <a:lnTo>
                  <a:pt x="98132" y="74879"/>
                </a:lnTo>
                <a:lnTo>
                  <a:pt x="98259" y="74714"/>
                </a:lnTo>
                <a:lnTo>
                  <a:pt x="98615" y="74688"/>
                </a:lnTo>
                <a:lnTo>
                  <a:pt x="99009" y="74777"/>
                </a:lnTo>
                <a:lnTo>
                  <a:pt x="99288" y="74688"/>
                </a:lnTo>
                <a:lnTo>
                  <a:pt x="99885" y="74498"/>
                </a:lnTo>
                <a:lnTo>
                  <a:pt x="100469" y="73647"/>
                </a:lnTo>
                <a:lnTo>
                  <a:pt x="100711" y="73304"/>
                </a:lnTo>
                <a:lnTo>
                  <a:pt x="100241" y="73025"/>
                </a:lnTo>
                <a:lnTo>
                  <a:pt x="100228" y="71628"/>
                </a:lnTo>
                <a:lnTo>
                  <a:pt x="101777" y="72059"/>
                </a:lnTo>
                <a:lnTo>
                  <a:pt x="101130" y="71628"/>
                </a:lnTo>
                <a:lnTo>
                  <a:pt x="99618" y="70599"/>
                </a:lnTo>
                <a:lnTo>
                  <a:pt x="99453" y="70510"/>
                </a:lnTo>
                <a:lnTo>
                  <a:pt x="98450" y="69951"/>
                </a:lnTo>
                <a:lnTo>
                  <a:pt x="99441" y="69303"/>
                </a:lnTo>
                <a:lnTo>
                  <a:pt x="99199" y="68656"/>
                </a:lnTo>
                <a:lnTo>
                  <a:pt x="99136" y="68529"/>
                </a:lnTo>
                <a:lnTo>
                  <a:pt x="98958" y="68326"/>
                </a:lnTo>
                <a:lnTo>
                  <a:pt x="98361" y="68262"/>
                </a:lnTo>
                <a:lnTo>
                  <a:pt x="98209" y="68224"/>
                </a:lnTo>
                <a:lnTo>
                  <a:pt x="98844" y="67106"/>
                </a:lnTo>
                <a:lnTo>
                  <a:pt x="98298" y="66890"/>
                </a:lnTo>
                <a:lnTo>
                  <a:pt x="96342" y="66116"/>
                </a:lnTo>
                <a:lnTo>
                  <a:pt x="95300" y="66408"/>
                </a:lnTo>
                <a:lnTo>
                  <a:pt x="94272" y="66890"/>
                </a:lnTo>
                <a:lnTo>
                  <a:pt x="94310" y="65557"/>
                </a:lnTo>
                <a:lnTo>
                  <a:pt x="94322" y="65062"/>
                </a:lnTo>
                <a:lnTo>
                  <a:pt x="93281" y="65557"/>
                </a:lnTo>
                <a:lnTo>
                  <a:pt x="93306" y="65151"/>
                </a:lnTo>
                <a:lnTo>
                  <a:pt x="93065" y="65151"/>
                </a:lnTo>
                <a:lnTo>
                  <a:pt x="92964" y="64998"/>
                </a:lnTo>
                <a:lnTo>
                  <a:pt x="93205" y="64985"/>
                </a:lnTo>
                <a:lnTo>
                  <a:pt x="93624" y="64566"/>
                </a:lnTo>
                <a:lnTo>
                  <a:pt x="93751" y="64808"/>
                </a:lnTo>
                <a:lnTo>
                  <a:pt x="93802" y="64668"/>
                </a:lnTo>
                <a:lnTo>
                  <a:pt x="94005" y="64566"/>
                </a:lnTo>
                <a:lnTo>
                  <a:pt x="94132" y="64312"/>
                </a:lnTo>
                <a:lnTo>
                  <a:pt x="94310" y="64211"/>
                </a:lnTo>
                <a:lnTo>
                  <a:pt x="94945" y="64338"/>
                </a:lnTo>
                <a:lnTo>
                  <a:pt x="94919" y="64211"/>
                </a:lnTo>
                <a:lnTo>
                  <a:pt x="95389" y="64185"/>
                </a:lnTo>
                <a:lnTo>
                  <a:pt x="95084" y="63690"/>
                </a:lnTo>
                <a:lnTo>
                  <a:pt x="95084" y="63258"/>
                </a:lnTo>
                <a:lnTo>
                  <a:pt x="95694" y="63068"/>
                </a:lnTo>
                <a:lnTo>
                  <a:pt x="95453" y="62166"/>
                </a:lnTo>
                <a:lnTo>
                  <a:pt x="95694" y="61849"/>
                </a:lnTo>
                <a:lnTo>
                  <a:pt x="95161" y="61569"/>
                </a:lnTo>
                <a:lnTo>
                  <a:pt x="96405" y="61595"/>
                </a:lnTo>
                <a:lnTo>
                  <a:pt x="96507" y="61734"/>
                </a:lnTo>
                <a:lnTo>
                  <a:pt x="97155" y="61849"/>
                </a:lnTo>
                <a:lnTo>
                  <a:pt x="97485" y="62382"/>
                </a:lnTo>
                <a:lnTo>
                  <a:pt x="97612" y="62699"/>
                </a:lnTo>
                <a:lnTo>
                  <a:pt x="97739" y="63195"/>
                </a:lnTo>
                <a:lnTo>
                  <a:pt x="97853" y="63512"/>
                </a:lnTo>
                <a:lnTo>
                  <a:pt x="98869" y="64643"/>
                </a:lnTo>
                <a:lnTo>
                  <a:pt x="99834" y="63893"/>
                </a:lnTo>
                <a:lnTo>
                  <a:pt x="100876" y="63512"/>
                </a:lnTo>
                <a:lnTo>
                  <a:pt x="101142" y="64566"/>
                </a:lnTo>
                <a:lnTo>
                  <a:pt x="101269" y="64643"/>
                </a:lnTo>
                <a:lnTo>
                  <a:pt x="102171" y="64757"/>
                </a:lnTo>
                <a:lnTo>
                  <a:pt x="102717" y="65049"/>
                </a:lnTo>
                <a:lnTo>
                  <a:pt x="103784" y="65125"/>
                </a:lnTo>
                <a:lnTo>
                  <a:pt x="104025" y="65493"/>
                </a:lnTo>
                <a:lnTo>
                  <a:pt x="104076" y="66395"/>
                </a:lnTo>
                <a:lnTo>
                  <a:pt x="103962" y="66802"/>
                </a:lnTo>
                <a:lnTo>
                  <a:pt x="104838" y="67310"/>
                </a:lnTo>
                <a:lnTo>
                  <a:pt x="105092" y="67741"/>
                </a:lnTo>
                <a:lnTo>
                  <a:pt x="104825" y="68338"/>
                </a:lnTo>
                <a:lnTo>
                  <a:pt x="104648" y="68529"/>
                </a:lnTo>
                <a:lnTo>
                  <a:pt x="104559" y="68986"/>
                </a:lnTo>
                <a:lnTo>
                  <a:pt x="104990" y="69634"/>
                </a:lnTo>
                <a:lnTo>
                  <a:pt x="104571" y="69735"/>
                </a:lnTo>
                <a:lnTo>
                  <a:pt x="104394" y="70091"/>
                </a:lnTo>
                <a:lnTo>
                  <a:pt x="104965" y="70154"/>
                </a:lnTo>
                <a:lnTo>
                  <a:pt x="104914" y="70434"/>
                </a:lnTo>
                <a:lnTo>
                  <a:pt x="105143" y="70497"/>
                </a:lnTo>
                <a:lnTo>
                  <a:pt x="104406" y="71755"/>
                </a:lnTo>
                <a:lnTo>
                  <a:pt x="105041" y="71882"/>
                </a:lnTo>
                <a:lnTo>
                  <a:pt x="105092" y="72021"/>
                </a:lnTo>
                <a:lnTo>
                  <a:pt x="105194" y="72631"/>
                </a:lnTo>
                <a:lnTo>
                  <a:pt x="104940" y="73469"/>
                </a:lnTo>
                <a:lnTo>
                  <a:pt x="106070" y="73558"/>
                </a:lnTo>
                <a:lnTo>
                  <a:pt x="106845" y="73202"/>
                </a:lnTo>
                <a:lnTo>
                  <a:pt x="107632" y="72504"/>
                </a:lnTo>
                <a:lnTo>
                  <a:pt x="108661" y="72974"/>
                </a:lnTo>
                <a:lnTo>
                  <a:pt x="108927" y="72504"/>
                </a:lnTo>
                <a:lnTo>
                  <a:pt x="109181" y="72059"/>
                </a:lnTo>
                <a:lnTo>
                  <a:pt x="109131" y="71628"/>
                </a:lnTo>
                <a:lnTo>
                  <a:pt x="108673" y="68897"/>
                </a:lnTo>
                <a:lnTo>
                  <a:pt x="110134" y="68529"/>
                </a:lnTo>
                <a:lnTo>
                  <a:pt x="110083" y="67741"/>
                </a:lnTo>
                <a:lnTo>
                  <a:pt x="109931" y="67310"/>
                </a:lnTo>
                <a:lnTo>
                  <a:pt x="110020" y="65709"/>
                </a:lnTo>
                <a:lnTo>
                  <a:pt x="110210" y="65087"/>
                </a:lnTo>
                <a:lnTo>
                  <a:pt x="111340" y="64262"/>
                </a:lnTo>
                <a:lnTo>
                  <a:pt x="112534" y="64490"/>
                </a:lnTo>
                <a:lnTo>
                  <a:pt x="112509" y="64262"/>
                </a:lnTo>
                <a:lnTo>
                  <a:pt x="113576" y="6407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5" name="object 2245"/>
          <p:cNvSpPr/>
          <p:nvPr/>
        </p:nvSpPr>
        <p:spPr>
          <a:xfrm>
            <a:off x="3754160" y="2897272"/>
            <a:ext cx="35560" cy="17780"/>
          </a:xfrm>
          <a:custGeom>
            <a:avLst/>
            <a:gdLst/>
            <a:ahLst/>
            <a:cxnLst/>
            <a:rect l="l" t="t" r="r" b="b"/>
            <a:pathLst>
              <a:path w="35560" h="17780">
                <a:moveTo>
                  <a:pt x="30536" y="17157"/>
                </a:moveTo>
                <a:lnTo>
                  <a:pt x="26657" y="17157"/>
                </a:lnTo>
                <a:lnTo>
                  <a:pt x="28028" y="17665"/>
                </a:lnTo>
                <a:lnTo>
                  <a:pt x="30536" y="17157"/>
                </a:lnTo>
                <a:close/>
              </a:path>
              <a:path w="35560" h="17780">
                <a:moveTo>
                  <a:pt x="31819" y="9423"/>
                </a:moveTo>
                <a:lnTo>
                  <a:pt x="10020" y="9423"/>
                </a:lnTo>
                <a:lnTo>
                  <a:pt x="13525" y="10401"/>
                </a:lnTo>
                <a:lnTo>
                  <a:pt x="17843" y="11087"/>
                </a:lnTo>
                <a:lnTo>
                  <a:pt x="20104" y="14300"/>
                </a:lnTo>
                <a:lnTo>
                  <a:pt x="22720" y="14350"/>
                </a:lnTo>
                <a:lnTo>
                  <a:pt x="23520" y="17627"/>
                </a:lnTo>
                <a:lnTo>
                  <a:pt x="26657" y="17157"/>
                </a:lnTo>
                <a:lnTo>
                  <a:pt x="30536" y="17157"/>
                </a:lnTo>
                <a:lnTo>
                  <a:pt x="31915" y="16878"/>
                </a:lnTo>
                <a:lnTo>
                  <a:pt x="32677" y="15874"/>
                </a:lnTo>
                <a:lnTo>
                  <a:pt x="32537" y="15138"/>
                </a:lnTo>
                <a:lnTo>
                  <a:pt x="33197" y="14223"/>
                </a:lnTo>
                <a:lnTo>
                  <a:pt x="33274" y="13538"/>
                </a:lnTo>
                <a:lnTo>
                  <a:pt x="32740" y="12699"/>
                </a:lnTo>
                <a:lnTo>
                  <a:pt x="32600" y="11518"/>
                </a:lnTo>
                <a:lnTo>
                  <a:pt x="32994" y="10769"/>
                </a:lnTo>
                <a:lnTo>
                  <a:pt x="32067" y="10337"/>
                </a:lnTo>
                <a:lnTo>
                  <a:pt x="31819" y="9423"/>
                </a:lnTo>
                <a:close/>
              </a:path>
              <a:path w="35560" h="17780">
                <a:moveTo>
                  <a:pt x="6718" y="1485"/>
                </a:moveTo>
                <a:lnTo>
                  <a:pt x="3784" y="2806"/>
                </a:lnTo>
                <a:lnTo>
                  <a:pt x="0" y="4571"/>
                </a:lnTo>
                <a:lnTo>
                  <a:pt x="876" y="8191"/>
                </a:lnTo>
                <a:lnTo>
                  <a:pt x="4267" y="9601"/>
                </a:lnTo>
                <a:lnTo>
                  <a:pt x="6197" y="9817"/>
                </a:lnTo>
                <a:lnTo>
                  <a:pt x="8077" y="9778"/>
                </a:lnTo>
                <a:lnTo>
                  <a:pt x="10020" y="9423"/>
                </a:lnTo>
                <a:lnTo>
                  <a:pt x="31819" y="9423"/>
                </a:lnTo>
                <a:lnTo>
                  <a:pt x="31737" y="9118"/>
                </a:lnTo>
                <a:lnTo>
                  <a:pt x="30835" y="8585"/>
                </a:lnTo>
                <a:lnTo>
                  <a:pt x="30705" y="8369"/>
                </a:lnTo>
                <a:lnTo>
                  <a:pt x="14020" y="8369"/>
                </a:lnTo>
                <a:lnTo>
                  <a:pt x="15557" y="6235"/>
                </a:lnTo>
                <a:lnTo>
                  <a:pt x="12141" y="6070"/>
                </a:lnTo>
                <a:lnTo>
                  <a:pt x="10591" y="3416"/>
                </a:lnTo>
                <a:lnTo>
                  <a:pt x="6718" y="1485"/>
                </a:lnTo>
                <a:close/>
              </a:path>
              <a:path w="35560" h="17780">
                <a:moveTo>
                  <a:pt x="17348" y="5384"/>
                </a:moveTo>
                <a:lnTo>
                  <a:pt x="16510" y="7581"/>
                </a:lnTo>
                <a:lnTo>
                  <a:pt x="14020" y="8369"/>
                </a:lnTo>
                <a:lnTo>
                  <a:pt x="30705" y="8369"/>
                </a:lnTo>
                <a:lnTo>
                  <a:pt x="30429" y="7912"/>
                </a:lnTo>
                <a:lnTo>
                  <a:pt x="28981" y="7734"/>
                </a:lnTo>
                <a:lnTo>
                  <a:pt x="28517" y="7111"/>
                </a:lnTo>
                <a:lnTo>
                  <a:pt x="21564" y="7111"/>
                </a:lnTo>
                <a:lnTo>
                  <a:pt x="17348" y="5384"/>
                </a:lnTo>
                <a:close/>
              </a:path>
              <a:path w="35560" h="17780">
                <a:moveTo>
                  <a:pt x="28414" y="4183"/>
                </a:moveTo>
                <a:lnTo>
                  <a:pt x="25044" y="5689"/>
                </a:lnTo>
                <a:lnTo>
                  <a:pt x="23353" y="6235"/>
                </a:lnTo>
                <a:lnTo>
                  <a:pt x="21564" y="7111"/>
                </a:lnTo>
                <a:lnTo>
                  <a:pt x="28517" y="7111"/>
                </a:lnTo>
                <a:lnTo>
                  <a:pt x="28317" y="5384"/>
                </a:lnTo>
                <a:lnTo>
                  <a:pt x="28414" y="4183"/>
                </a:lnTo>
                <a:close/>
              </a:path>
              <a:path w="35560" h="17780">
                <a:moveTo>
                  <a:pt x="28755" y="2401"/>
                </a:moveTo>
                <a:lnTo>
                  <a:pt x="28414" y="4183"/>
                </a:lnTo>
                <a:lnTo>
                  <a:pt x="30302" y="3340"/>
                </a:lnTo>
                <a:lnTo>
                  <a:pt x="28755" y="2401"/>
                </a:lnTo>
                <a:close/>
              </a:path>
              <a:path w="35560" h="17780">
                <a:moveTo>
                  <a:pt x="27622" y="1714"/>
                </a:moveTo>
                <a:lnTo>
                  <a:pt x="28755" y="2401"/>
                </a:lnTo>
                <a:lnTo>
                  <a:pt x="28884" y="1729"/>
                </a:lnTo>
                <a:lnTo>
                  <a:pt x="27622" y="1714"/>
                </a:lnTo>
                <a:close/>
              </a:path>
              <a:path w="35560" h="17780">
                <a:moveTo>
                  <a:pt x="34546" y="1282"/>
                </a:moveTo>
                <a:lnTo>
                  <a:pt x="33820" y="1282"/>
                </a:lnTo>
                <a:lnTo>
                  <a:pt x="34121" y="1485"/>
                </a:lnTo>
                <a:lnTo>
                  <a:pt x="34247" y="1739"/>
                </a:lnTo>
                <a:lnTo>
                  <a:pt x="33997" y="2095"/>
                </a:lnTo>
                <a:lnTo>
                  <a:pt x="34671" y="2235"/>
                </a:lnTo>
                <a:lnTo>
                  <a:pt x="34975" y="1968"/>
                </a:lnTo>
                <a:lnTo>
                  <a:pt x="34546" y="1282"/>
                </a:lnTo>
                <a:close/>
              </a:path>
              <a:path w="35560" h="17780">
                <a:moveTo>
                  <a:pt x="29108" y="558"/>
                </a:moveTo>
                <a:lnTo>
                  <a:pt x="28884" y="1729"/>
                </a:lnTo>
                <a:lnTo>
                  <a:pt x="29794" y="1739"/>
                </a:lnTo>
                <a:lnTo>
                  <a:pt x="30983" y="1216"/>
                </a:lnTo>
                <a:lnTo>
                  <a:pt x="29108" y="558"/>
                </a:lnTo>
                <a:close/>
              </a:path>
              <a:path w="35560" h="17780">
                <a:moveTo>
                  <a:pt x="33743" y="0"/>
                </a:moveTo>
                <a:lnTo>
                  <a:pt x="30983" y="1216"/>
                </a:lnTo>
                <a:lnTo>
                  <a:pt x="32042" y="1587"/>
                </a:lnTo>
                <a:lnTo>
                  <a:pt x="32639" y="1600"/>
                </a:lnTo>
                <a:lnTo>
                  <a:pt x="33820" y="1282"/>
                </a:lnTo>
                <a:lnTo>
                  <a:pt x="34546" y="1282"/>
                </a:lnTo>
                <a:lnTo>
                  <a:pt x="3374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6" name="object 2246"/>
          <p:cNvSpPr/>
          <p:nvPr/>
        </p:nvSpPr>
        <p:spPr>
          <a:xfrm>
            <a:off x="3911284" y="2709067"/>
            <a:ext cx="24130" cy="21590"/>
          </a:xfrm>
          <a:custGeom>
            <a:avLst/>
            <a:gdLst/>
            <a:ahLst/>
            <a:cxnLst/>
            <a:rect l="l" t="t" r="r" b="b"/>
            <a:pathLst>
              <a:path w="24129" h="21589">
                <a:moveTo>
                  <a:pt x="4559" y="0"/>
                </a:moveTo>
                <a:lnTo>
                  <a:pt x="3175" y="292"/>
                </a:lnTo>
                <a:lnTo>
                  <a:pt x="2857" y="444"/>
                </a:lnTo>
                <a:lnTo>
                  <a:pt x="2628" y="1422"/>
                </a:lnTo>
                <a:lnTo>
                  <a:pt x="2298" y="1574"/>
                </a:lnTo>
                <a:lnTo>
                  <a:pt x="1816" y="1562"/>
                </a:lnTo>
                <a:lnTo>
                  <a:pt x="1612" y="1650"/>
                </a:lnTo>
                <a:lnTo>
                  <a:pt x="1511" y="2158"/>
                </a:lnTo>
                <a:lnTo>
                  <a:pt x="1270" y="2273"/>
                </a:lnTo>
                <a:lnTo>
                  <a:pt x="393" y="2019"/>
                </a:lnTo>
                <a:lnTo>
                  <a:pt x="495" y="2514"/>
                </a:lnTo>
                <a:lnTo>
                  <a:pt x="1079" y="2997"/>
                </a:lnTo>
                <a:lnTo>
                  <a:pt x="774" y="3543"/>
                </a:lnTo>
                <a:lnTo>
                  <a:pt x="1549" y="4190"/>
                </a:lnTo>
                <a:lnTo>
                  <a:pt x="1676" y="4000"/>
                </a:lnTo>
                <a:lnTo>
                  <a:pt x="1676" y="3860"/>
                </a:lnTo>
                <a:lnTo>
                  <a:pt x="1765" y="3594"/>
                </a:lnTo>
                <a:lnTo>
                  <a:pt x="2565" y="4076"/>
                </a:lnTo>
                <a:lnTo>
                  <a:pt x="2692" y="4051"/>
                </a:lnTo>
                <a:lnTo>
                  <a:pt x="3962" y="4838"/>
                </a:lnTo>
                <a:lnTo>
                  <a:pt x="4216" y="6705"/>
                </a:lnTo>
                <a:lnTo>
                  <a:pt x="2781" y="8801"/>
                </a:lnTo>
                <a:lnTo>
                  <a:pt x="1460" y="8432"/>
                </a:lnTo>
                <a:lnTo>
                  <a:pt x="800" y="9118"/>
                </a:lnTo>
                <a:lnTo>
                  <a:pt x="0" y="10833"/>
                </a:lnTo>
                <a:lnTo>
                  <a:pt x="4038" y="12560"/>
                </a:lnTo>
                <a:lnTo>
                  <a:pt x="6172" y="11391"/>
                </a:lnTo>
                <a:lnTo>
                  <a:pt x="6616" y="12674"/>
                </a:lnTo>
                <a:lnTo>
                  <a:pt x="6565" y="13169"/>
                </a:lnTo>
                <a:lnTo>
                  <a:pt x="6108" y="13728"/>
                </a:lnTo>
                <a:lnTo>
                  <a:pt x="5753" y="14592"/>
                </a:lnTo>
                <a:lnTo>
                  <a:pt x="6146" y="15303"/>
                </a:lnTo>
                <a:lnTo>
                  <a:pt x="8750" y="16967"/>
                </a:lnTo>
                <a:lnTo>
                  <a:pt x="5943" y="17475"/>
                </a:lnTo>
                <a:lnTo>
                  <a:pt x="5969" y="19418"/>
                </a:lnTo>
                <a:lnTo>
                  <a:pt x="6273" y="19710"/>
                </a:lnTo>
                <a:lnTo>
                  <a:pt x="6756" y="20002"/>
                </a:lnTo>
                <a:lnTo>
                  <a:pt x="6832" y="20561"/>
                </a:lnTo>
                <a:lnTo>
                  <a:pt x="7010" y="20764"/>
                </a:lnTo>
                <a:lnTo>
                  <a:pt x="7277" y="20497"/>
                </a:lnTo>
                <a:lnTo>
                  <a:pt x="8077" y="20777"/>
                </a:lnTo>
                <a:lnTo>
                  <a:pt x="8521" y="21488"/>
                </a:lnTo>
                <a:lnTo>
                  <a:pt x="9220" y="21158"/>
                </a:lnTo>
                <a:lnTo>
                  <a:pt x="9321" y="20700"/>
                </a:lnTo>
                <a:lnTo>
                  <a:pt x="9626" y="20434"/>
                </a:lnTo>
                <a:lnTo>
                  <a:pt x="10109" y="20472"/>
                </a:lnTo>
                <a:lnTo>
                  <a:pt x="10350" y="21107"/>
                </a:lnTo>
                <a:lnTo>
                  <a:pt x="11099" y="20853"/>
                </a:lnTo>
                <a:lnTo>
                  <a:pt x="11582" y="21183"/>
                </a:lnTo>
                <a:lnTo>
                  <a:pt x="11836" y="20878"/>
                </a:lnTo>
                <a:lnTo>
                  <a:pt x="12280" y="20586"/>
                </a:lnTo>
                <a:lnTo>
                  <a:pt x="12725" y="20624"/>
                </a:lnTo>
                <a:lnTo>
                  <a:pt x="13500" y="20497"/>
                </a:lnTo>
                <a:lnTo>
                  <a:pt x="15341" y="19697"/>
                </a:lnTo>
                <a:lnTo>
                  <a:pt x="15328" y="18681"/>
                </a:lnTo>
                <a:lnTo>
                  <a:pt x="15227" y="18199"/>
                </a:lnTo>
                <a:lnTo>
                  <a:pt x="14719" y="17792"/>
                </a:lnTo>
                <a:lnTo>
                  <a:pt x="14871" y="17221"/>
                </a:lnTo>
                <a:lnTo>
                  <a:pt x="14401" y="15024"/>
                </a:lnTo>
                <a:lnTo>
                  <a:pt x="10668" y="16852"/>
                </a:lnTo>
                <a:lnTo>
                  <a:pt x="11582" y="13766"/>
                </a:lnTo>
                <a:lnTo>
                  <a:pt x="11455" y="8928"/>
                </a:lnTo>
                <a:lnTo>
                  <a:pt x="12153" y="11671"/>
                </a:lnTo>
                <a:lnTo>
                  <a:pt x="14147" y="13423"/>
                </a:lnTo>
                <a:lnTo>
                  <a:pt x="14859" y="13182"/>
                </a:lnTo>
                <a:lnTo>
                  <a:pt x="15024" y="13804"/>
                </a:lnTo>
                <a:lnTo>
                  <a:pt x="15798" y="14757"/>
                </a:lnTo>
                <a:lnTo>
                  <a:pt x="16776" y="14427"/>
                </a:lnTo>
                <a:lnTo>
                  <a:pt x="16941" y="15151"/>
                </a:lnTo>
                <a:lnTo>
                  <a:pt x="17018" y="15747"/>
                </a:lnTo>
                <a:lnTo>
                  <a:pt x="17678" y="15366"/>
                </a:lnTo>
                <a:lnTo>
                  <a:pt x="18008" y="15354"/>
                </a:lnTo>
                <a:lnTo>
                  <a:pt x="18465" y="16040"/>
                </a:lnTo>
                <a:lnTo>
                  <a:pt x="18503" y="15303"/>
                </a:lnTo>
                <a:lnTo>
                  <a:pt x="21132" y="14516"/>
                </a:lnTo>
                <a:lnTo>
                  <a:pt x="18605" y="13512"/>
                </a:lnTo>
                <a:lnTo>
                  <a:pt x="21221" y="12395"/>
                </a:lnTo>
                <a:lnTo>
                  <a:pt x="21310" y="10833"/>
                </a:lnTo>
                <a:lnTo>
                  <a:pt x="20408" y="10223"/>
                </a:lnTo>
                <a:lnTo>
                  <a:pt x="22733" y="10452"/>
                </a:lnTo>
                <a:lnTo>
                  <a:pt x="23025" y="10744"/>
                </a:lnTo>
                <a:lnTo>
                  <a:pt x="23876" y="10591"/>
                </a:lnTo>
                <a:lnTo>
                  <a:pt x="23596" y="10071"/>
                </a:lnTo>
                <a:lnTo>
                  <a:pt x="23101" y="9969"/>
                </a:lnTo>
                <a:lnTo>
                  <a:pt x="22136" y="10312"/>
                </a:lnTo>
                <a:lnTo>
                  <a:pt x="22059" y="9499"/>
                </a:lnTo>
                <a:lnTo>
                  <a:pt x="21526" y="8026"/>
                </a:lnTo>
                <a:lnTo>
                  <a:pt x="22796" y="8331"/>
                </a:lnTo>
                <a:lnTo>
                  <a:pt x="22847" y="7391"/>
                </a:lnTo>
                <a:lnTo>
                  <a:pt x="21412" y="4851"/>
                </a:lnTo>
                <a:lnTo>
                  <a:pt x="18249" y="5943"/>
                </a:lnTo>
                <a:lnTo>
                  <a:pt x="16014" y="6578"/>
                </a:lnTo>
                <a:lnTo>
                  <a:pt x="15341" y="7302"/>
                </a:lnTo>
                <a:lnTo>
                  <a:pt x="14503" y="5740"/>
                </a:lnTo>
                <a:lnTo>
                  <a:pt x="14541" y="5130"/>
                </a:lnTo>
                <a:lnTo>
                  <a:pt x="14719" y="4800"/>
                </a:lnTo>
                <a:lnTo>
                  <a:pt x="15354" y="4470"/>
                </a:lnTo>
                <a:lnTo>
                  <a:pt x="14706" y="4178"/>
                </a:lnTo>
                <a:lnTo>
                  <a:pt x="11264" y="5600"/>
                </a:lnTo>
                <a:lnTo>
                  <a:pt x="13474" y="2552"/>
                </a:lnTo>
                <a:lnTo>
                  <a:pt x="10299" y="1435"/>
                </a:lnTo>
                <a:lnTo>
                  <a:pt x="9652" y="1346"/>
                </a:lnTo>
                <a:lnTo>
                  <a:pt x="8648" y="1003"/>
                </a:lnTo>
                <a:lnTo>
                  <a:pt x="8128" y="673"/>
                </a:lnTo>
                <a:lnTo>
                  <a:pt x="6743" y="1371"/>
                </a:lnTo>
                <a:lnTo>
                  <a:pt x="455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7" name="object 2247"/>
          <p:cNvSpPr/>
          <p:nvPr/>
        </p:nvSpPr>
        <p:spPr>
          <a:xfrm>
            <a:off x="3847619" y="2857529"/>
            <a:ext cx="26034" cy="17780"/>
          </a:xfrm>
          <a:custGeom>
            <a:avLst/>
            <a:gdLst/>
            <a:ahLst/>
            <a:cxnLst/>
            <a:rect l="l" t="t" r="r" b="b"/>
            <a:pathLst>
              <a:path w="26035" h="17780">
                <a:moveTo>
                  <a:pt x="6388" y="13982"/>
                </a:moveTo>
                <a:lnTo>
                  <a:pt x="5016" y="14096"/>
                </a:lnTo>
                <a:lnTo>
                  <a:pt x="6324" y="15151"/>
                </a:lnTo>
                <a:lnTo>
                  <a:pt x="7086" y="16725"/>
                </a:lnTo>
                <a:lnTo>
                  <a:pt x="5880" y="17424"/>
                </a:lnTo>
                <a:lnTo>
                  <a:pt x="8382" y="17297"/>
                </a:lnTo>
                <a:lnTo>
                  <a:pt x="8572" y="16344"/>
                </a:lnTo>
                <a:lnTo>
                  <a:pt x="10913" y="16344"/>
                </a:lnTo>
                <a:lnTo>
                  <a:pt x="11404" y="16128"/>
                </a:lnTo>
                <a:lnTo>
                  <a:pt x="14811" y="16128"/>
                </a:lnTo>
                <a:lnTo>
                  <a:pt x="14643" y="15684"/>
                </a:lnTo>
                <a:lnTo>
                  <a:pt x="15062" y="15671"/>
                </a:lnTo>
                <a:lnTo>
                  <a:pt x="15074" y="15011"/>
                </a:lnTo>
                <a:lnTo>
                  <a:pt x="15607" y="15011"/>
                </a:lnTo>
                <a:lnTo>
                  <a:pt x="15596" y="14122"/>
                </a:lnTo>
                <a:lnTo>
                  <a:pt x="7493" y="14122"/>
                </a:lnTo>
                <a:lnTo>
                  <a:pt x="6388" y="13982"/>
                </a:lnTo>
                <a:close/>
              </a:path>
              <a:path w="26035" h="17780">
                <a:moveTo>
                  <a:pt x="14811" y="16128"/>
                </a:moveTo>
                <a:lnTo>
                  <a:pt x="11404" y="16128"/>
                </a:lnTo>
                <a:lnTo>
                  <a:pt x="15252" y="17297"/>
                </a:lnTo>
                <a:lnTo>
                  <a:pt x="14811" y="16128"/>
                </a:lnTo>
                <a:close/>
              </a:path>
              <a:path w="26035" h="17780">
                <a:moveTo>
                  <a:pt x="10913" y="16344"/>
                </a:moveTo>
                <a:lnTo>
                  <a:pt x="8572" y="16344"/>
                </a:lnTo>
                <a:lnTo>
                  <a:pt x="10312" y="17284"/>
                </a:lnTo>
                <a:lnTo>
                  <a:pt x="10452" y="16548"/>
                </a:lnTo>
                <a:lnTo>
                  <a:pt x="10913" y="16344"/>
                </a:lnTo>
                <a:close/>
              </a:path>
              <a:path w="26035" h="17780">
                <a:moveTo>
                  <a:pt x="15607" y="15011"/>
                </a:moveTo>
                <a:lnTo>
                  <a:pt x="15074" y="15011"/>
                </a:lnTo>
                <a:lnTo>
                  <a:pt x="15608" y="15036"/>
                </a:lnTo>
                <a:close/>
              </a:path>
              <a:path w="26035" h="17780">
                <a:moveTo>
                  <a:pt x="19631" y="14046"/>
                </a:moveTo>
                <a:lnTo>
                  <a:pt x="15595" y="14046"/>
                </a:lnTo>
                <a:lnTo>
                  <a:pt x="17564" y="14122"/>
                </a:lnTo>
                <a:lnTo>
                  <a:pt x="18389" y="14185"/>
                </a:lnTo>
                <a:lnTo>
                  <a:pt x="18427" y="14427"/>
                </a:lnTo>
                <a:lnTo>
                  <a:pt x="18796" y="14490"/>
                </a:lnTo>
                <a:lnTo>
                  <a:pt x="18859" y="14236"/>
                </a:lnTo>
                <a:lnTo>
                  <a:pt x="19075" y="14223"/>
                </a:lnTo>
                <a:lnTo>
                  <a:pt x="19236" y="14122"/>
                </a:lnTo>
                <a:lnTo>
                  <a:pt x="19659" y="14058"/>
                </a:lnTo>
                <a:close/>
              </a:path>
              <a:path w="26035" h="17780">
                <a:moveTo>
                  <a:pt x="19193" y="14223"/>
                </a:moveTo>
                <a:lnTo>
                  <a:pt x="19278" y="14401"/>
                </a:lnTo>
                <a:lnTo>
                  <a:pt x="19193" y="14223"/>
                </a:lnTo>
                <a:close/>
              </a:path>
              <a:path w="26035" h="17780">
                <a:moveTo>
                  <a:pt x="11455" y="11849"/>
                </a:moveTo>
                <a:lnTo>
                  <a:pt x="10934" y="13703"/>
                </a:lnTo>
                <a:lnTo>
                  <a:pt x="10299" y="13919"/>
                </a:lnTo>
                <a:lnTo>
                  <a:pt x="8521" y="13982"/>
                </a:lnTo>
                <a:lnTo>
                  <a:pt x="7493" y="14122"/>
                </a:lnTo>
                <a:lnTo>
                  <a:pt x="15596" y="14122"/>
                </a:lnTo>
                <a:lnTo>
                  <a:pt x="19631" y="14046"/>
                </a:lnTo>
                <a:lnTo>
                  <a:pt x="19098" y="13804"/>
                </a:lnTo>
                <a:lnTo>
                  <a:pt x="18961" y="13461"/>
                </a:lnTo>
                <a:lnTo>
                  <a:pt x="19596" y="13055"/>
                </a:lnTo>
                <a:lnTo>
                  <a:pt x="21323" y="12839"/>
                </a:lnTo>
                <a:lnTo>
                  <a:pt x="24724" y="12839"/>
                </a:lnTo>
                <a:lnTo>
                  <a:pt x="23342" y="12699"/>
                </a:lnTo>
                <a:lnTo>
                  <a:pt x="24159" y="11950"/>
                </a:lnTo>
                <a:lnTo>
                  <a:pt x="11734" y="11950"/>
                </a:lnTo>
                <a:lnTo>
                  <a:pt x="11455" y="11849"/>
                </a:lnTo>
                <a:close/>
              </a:path>
              <a:path w="26035" h="17780">
                <a:moveTo>
                  <a:pt x="24724" y="12839"/>
                </a:moveTo>
                <a:lnTo>
                  <a:pt x="21323" y="12839"/>
                </a:lnTo>
                <a:lnTo>
                  <a:pt x="21551" y="13919"/>
                </a:lnTo>
                <a:lnTo>
                  <a:pt x="22199" y="13804"/>
                </a:lnTo>
                <a:lnTo>
                  <a:pt x="22580" y="13373"/>
                </a:lnTo>
                <a:lnTo>
                  <a:pt x="23659" y="13373"/>
                </a:lnTo>
                <a:lnTo>
                  <a:pt x="25603" y="12928"/>
                </a:lnTo>
                <a:lnTo>
                  <a:pt x="24724" y="12839"/>
                </a:lnTo>
                <a:close/>
              </a:path>
              <a:path w="26035" h="17780">
                <a:moveTo>
                  <a:pt x="23659" y="13373"/>
                </a:moveTo>
                <a:lnTo>
                  <a:pt x="22580" y="13373"/>
                </a:lnTo>
                <a:lnTo>
                  <a:pt x="23215" y="13474"/>
                </a:lnTo>
                <a:lnTo>
                  <a:pt x="23659" y="13373"/>
                </a:lnTo>
                <a:close/>
              </a:path>
              <a:path w="26035" h="17780">
                <a:moveTo>
                  <a:pt x="12776" y="11264"/>
                </a:moveTo>
                <a:lnTo>
                  <a:pt x="11925" y="11582"/>
                </a:lnTo>
                <a:lnTo>
                  <a:pt x="11950" y="11887"/>
                </a:lnTo>
                <a:lnTo>
                  <a:pt x="11734" y="11950"/>
                </a:lnTo>
                <a:lnTo>
                  <a:pt x="24159" y="11950"/>
                </a:lnTo>
                <a:lnTo>
                  <a:pt x="24768" y="11391"/>
                </a:lnTo>
                <a:lnTo>
                  <a:pt x="15151" y="11391"/>
                </a:lnTo>
                <a:lnTo>
                  <a:pt x="14363" y="11302"/>
                </a:lnTo>
                <a:lnTo>
                  <a:pt x="12776" y="11264"/>
                </a:lnTo>
                <a:close/>
              </a:path>
              <a:path w="26035" h="17780">
                <a:moveTo>
                  <a:pt x="14405" y="4584"/>
                </a:moveTo>
                <a:lnTo>
                  <a:pt x="12611" y="4584"/>
                </a:lnTo>
                <a:lnTo>
                  <a:pt x="16749" y="9067"/>
                </a:lnTo>
                <a:lnTo>
                  <a:pt x="16818" y="9283"/>
                </a:lnTo>
                <a:lnTo>
                  <a:pt x="15151" y="11391"/>
                </a:lnTo>
                <a:lnTo>
                  <a:pt x="24768" y="11391"/>
                </a:lnTo>
                <a:lnTo>
                  <a:pt x="25031" y="11150"/>
                </a:lnTo>
                <a:lnTo>
                  <a:pt x="24066" y="10820"/>
                </a:lnTo>
                <a:lnTo>
                  <a:pt x="23723" y="9664"/>
                </a:lnTo>
                <a:lnTo>
                  <a:pt x="23472" y="9283"/>
                </a:lnTo>
                <a:lnTo>
                  <a:pt x="22631" y="9283"/>
                </a:lnTo>
                <a:lnTo>
                  <a:pt x="23101" y="8178"/>
                </a:lnTo>
                <a:lnTo>
                  <a:pt x="22567" y="8153"/>
                </a:lnTo>
                <a:lnTo>
                  <a:pt x="21818" y="7505"/>
                </a:lnTo>
                <a:lnTo>
                  <a:pt x="23011" y="7505"/>
                </a:lnTo>
                <a:lnTo>
                  <a:pt x="22993" y="7238"/>
                </a:lnTo>
                <a:lnTo>
                  <a:pt x="21323" y="7238"/>
                </a:lnTo>
                <a:lnTo>
                  <a:pt x="19239" y="5880"/>
                </a:lnTo>
                <a:lnTo>
                  <a:pt x="17018" y="5880"/>
                </a:lnTo>
                <a:lnTo>
                  <a:pt x="16979" y="5435"/>
                </a:lnTo>
                <a:lnTo>
                  <a:pt x="16192" y="5384"/>
                </a:lnTo>
                <a:lnTo>
                  <a:pt x="16112" y="5143"/>
                </a:lnTo>
                <a:lnTo>
                  <a:pt x="14706" y="5143"/>
                </a:lnTo>
                <a:lnTo>
                  <a:pt x="14725" y="4813"/>
                </a:lnTo>
                <a:lnTo>
                  <a:pt x="14490" y="4813"/>
                </a:lnTo>
                <a:lnTo>
                  <a:pt x="14405" y="4584"/>
                </a:lnTo>
                <a:close/>
              </a:path>
              <a:path w="26035" h="17780">
                <a:moveTo>
                  <a:pt x="23329" y="9067"/>
                </a:moveTo>
                <a:lnTo>
                  <a:pt x="22631" y="9283"/>
                </a:lnTo>
                <a:lnTo>
                  <a:pt x="23472" y="9283"/>
                </a:lnTo>
                <a:lnTo>
                  <a:pt x="23329" y="9067"/>
                </a:lnTo>
                <a:close/>
              </a:path>
              <a:path w="26035" h="17780">
                <a:moveTo>
                  <a:pt x="12368" y="5892"/>
                </a:moveTo>
                <a:lnTo>
                  <a:pt x="8648" y="5892"/>
                </a:lnTo>
                <a:lnTo>
                  <a:pt x="9461" y="6210"/>
                </a:lnTo>
                <a:lnTo>
                  <a:pt x="9461" y="7619"/>
                </a:lnTo>
                <a:lnTo>
                  <a:pt x="9944" y="7772"/>
                </a:lnTo>
                <a:lnTo>
                  <a:pt x="9918" y="8191"/>
                </a:lnTo>
                <a:lnTo>
                  <a:pt x="10337" y="8483"/>
                </a:lnTo>
                <a:lnTo>
                  <a:pt x="10909" y="8407"/>
                </a:lnTo>
                <a:lnTo>
                  <a:pt x="11442" y="7861"/>
                </a:lnTo>
                <a:lnTo>
                  <a:pt x="12004" y="7861"/>
                </a:lnTo>
                <a:lnTo>
                  <a:pt x="12368" y="5892"/>
                </a:lnTo>
                <a:close/>
              </a:path>
              <a:path w="26035" h="17780">
                <a:moveTo>
                  <a:pt x="12004" y="7861"/>
                </a:moveTo>
                <a:lnTo>
                  <a:pt x="11442" y="7861"/>
                </a:lnTo>
                <a:lnTo>
                  <a:pt x="11912" y="8356"/>
                </a:lnTo>
                <a:lnTo>
                  <a:pt x="12004" y="7861"/>
                </a:lnTo>
                <a:close/>
              </a:path>
              <a:path w="26035" h="17780">
                <a:moveTo>
                  <a:pt x="23011" y="7505"/>
                </a:moveTo>
                <a:lnTo>
                  <a:pt x="21818" y="7505"/>
                </a:lnTo>
                <a:lnTo>
                  <a:pt x="23012" y="7518"/>
                </a:lnTo>
                <a:close/>
              </a:path>
              <a:path w="26035" h="17780">
                <a:moveTo>
                  <a:pt x="23126" y="6375"/>
                </a:moveTo>
                <a:lnTo>
                  <a:pt x="21323" y="7238"/>
                </a:lnTo>
                <a:lnTo>
                  <a:pt x="22993" y="7238"/>
                </a:lnTo>
                <a:lnTo>
                  <a:pt x="23119" y="6870"/>
                </a:lnTo>
                <a:lnTo>
                  <a:pt x="23432" y="6705"/>
                </a:lnTo>
                <a:lnTo>
                  <a:pt x="22606" y="6705"/>
                </a:lnTo>
                <a:lnTo>
                  <a:pt x="23126" y="6375"/>
                </a:lnTo>
                <a:close/>
              </a:path>
              <a:path w="26035" h="17780">
                <a:moveTo>
                  <a:pt x="10052" y="3848"/>
                </a:moveTo>
                <a:lnTo>
                  <a:pt x="7518" y="3848"/>
                </a:lnTo>
                <a:lnTo>
                  <a:pt x="7213" y="6870"/>
                </a:lnTo>
                <a:lnTo>
                  <a:pt x="8648" y="5892"/>
                </a:lnTo>
                <a:lnTo>
                  <a:pt x="12368" y="5892"/>
                </a:lnTo>
                <a:lnTo>
                  <a:pt x="12608" y="4597"/>
                </a:lnTo>
                <a:lnTo>
                  <a:pt x="10223" y="4597"/>
                </a:lnTo>
                <a:lnTo>
                  <a:pt x="10052" y="3848"/>
                </a:lnTo>
                <a:close/>
              </a:path>
              <a:path w="26035" h="17780">
                <a:moveTo>
                  <a:pt x="6669" y="4444"/>
                </a:moveTo>
                <a:lnTo>
                  <a:pt x="2006" y="4444"/>
                </a:lnTo>
                <a:lnTo>
                  <a:pt x="3136" y="4952"/>
                </a:lnTo>
                <a:lnTo>
                  <a:pt x="4152" y="6248"/>
                </a:lnTo>
                <a:lnTo>
                  <a:pt x="4838" y="4610"/>
                </a:lnTo>
                <a:lnTo>
                  <a:pt x="6434" y="4610"/>
                </a:lnTo>
                <a:lnTo>
                  <a:pt x="6669" y="4444"/>
                </a:lnTo>
                <a:close/>
              </a:path>
              <a:path w="26035" h="17780">
                <a:moveTo>
                  <a:pt x="18986" y="5714"/>
                </a:moveTo>
                <a:lnTo>
                  <a:pt x="17018" y="5880"/>
                </a:lnTo>
                <a:lnTo>
                  <a:pt x="19239" y="5880"/>
                </a:lnTo>
                <a:lnTo>
                  <a:pt x="18986" y="5714"/>
                </a:lnTo>
                <a:close/>
              </a:path>
              <a:path w="26035" h="17780">
                <a:moveTo>
                  <a:pt x="1530" y="2362"/>
                </a:moveTo>
                <a:lnTo>
                  <a:pt x="1219" y="2362"/>
                </a:lnTo>
                <a:lnTo>
                  <a:pt x="1525" y="2844"/>
                </a:lnTo>
                <a:lnTo>
                  <a:pt x="1611" y="3022"/>
                </a:lnTo>
                <a:lnTo>
                  <a:pt x="1736" y="4000"/>
                </a:lnTo>
                <a:lnTo>
                  <a:pt x="1536" y="4876"/>
                </a:lnTo>
                <a:lnTo>
                  <a:pt x="901" y="5245"/>
                </a:lnTo>
                <a:lnTo>
                  <a:pt x="1790" y="5829"/>
                </a:lnTo>
                <a:lnTo>
                  <a:pt x="2006" y="4444"/>
                </a:lnTo>
                <a:lnTo>
                  <a:pt x="6669" y="4444"/>
                </a:lnTo>
                <a:lnTo>
                  <a:pt x="7518" y="3848"/>
                </a:lnTo>
                <a:lnTo>
                  <a:pt x="10052" y="3848"/>
                </a:lnTo>
                <a:lnTo>
                  <a:pt x="9997" y="3606"/>
                </a:lnTo>
                <a:lnTo>
                  <a:pt x="3492" y="3606"/>
                </a:lnTo>
                <a:lnTo>
                  <a:pt x="1816" y="3301"/>
                </a:lnTo>
                <a:lnTo>
                  <a:pt x="1577" y="2743"/>
                </a:lnTo>
                <a:lnTo>
                  <a:pt x="1530" y="2362"/>
                </a:lnTo>
                <a:close/>
              </a:path>
              <a:path w="26035" h="17780">
                <a:moveTo>
                  <a:pt x="16065" y="5003"/>
                </a:moveTo>
                <a:lnTo>
                  <a:pt x="15938" y="5130"/>
                </a:lnTo>
                <a:lnTo>
                  <a:pt x="14706" y="5143"/>
                </a:lnTo>
                <a:lnTo>
                  <a:pt x="16112" y="5143"/>
                </a:lnTo>
                <a:lnTo>
                  <a:pt x="16065" y="5003"/>
                </a:lnTo>
                <a:close/>
              </a:path>
              <a:path w="26035" h="17780">
                <a:moveTo>
                  <a:pt x="6434" y="4610"/>
                </a:moveTo>
                <a:lnTo>
                  <a:pt x="4838" y="4610"/>
                </a:lnTo>
                <a:lnTo>
                  <a:pt x="5892" y="4991"/>
                </a:lnTo>
                <a:lnTo>
                  <a:pt x="6434" y="4610"/>
                </a:lnTo>
                <a:close/>
              </a:path>
              <a:path w="26035" h="17780">
                <a:moveTo>
                  <a:pt x="14732" y="4698"/>
                </a:moveTo>
                <a:lnTo>
                  <a:pt x="14490" y="4813"/>
                </a:lnTo>
                <a:lnTo>
                  <a:pt x="14725" y="4813"/>
                </a:lnTo>
                <a:close/>
              </a:path>
              <a:path w="26035" h="17780">
                <a:moveTo>
                  <a:pt x="11353" y="2743"/>
                </a:moveTo>
                <a:lnTo>
                  <a:pt x="11264" y="4000"/>
                </a:lnTo>
                <a:lnTo>
                  <a:pt x="10223" y="4597"/>
                </a:lnTo>
                <a:lnTo>
                  <a:pt x="12611" y="4584"/>
                </a:lnTo>
                <a:lnTo>
                  <a:pt x="14405" y="4584"/>
                </a:lnTo>
                <a:lnTo>
                  <a:pt x="14226" y="4102"/>
                </a:lnTo>
                <a:lnTo>
                  <a:pt x="12966" y="4102"/>
                </a:lnTo>
                <a:lnTo>
                  <a:pt x="11353" y="2743"/>
                </a:lnTo>
                <a:close/>
              </a:path>
              <a:path w="26035" h="17780">
                <a:moveTo>
                  <a:pt x="13169" y="3276"/>
                </a:moveTo>
                <a:lnTo>
                  <a:pt x="12966" y="4102"/>
                </a:lnTo>
                <a:lnTo>
                  <a:pt x="14226" y="4102"/>
                </a:lnTo>
                <a:lnTo>
                  <a:pt x="13995" y="3479"/>
                </a:lnTo>
                <a:lnTo>
                  <a:pt x="14557" y="3479"/>
                </a:lnTo>
                <a:lnTo>
                  <a:pt x="14521" y="3301"/>
                </a:lnTo>
                <a:lnTo>
                  <a:pt x="13690" y="3301"/>
                </a:lnTo>
                <a:lnTo>
                  <a:pt x="13169" y="3276"/>
                </a:lnTo>
                <a:close/>
              </a:path>
              <a:path w="26035" h="17780">
                <a:moveTo>
                  <a:pt x="14557" y="3479"/>
                </a:moveTo>
                <a:lnTo>
                  <a:pt x="13995" y="3479"/>
                </a:lnTo>
                <a:lnTo>
                  <a:pt x="14605" y="3708"/>
                </a:lnTo>
                <a:lnTo>
                  <a:pt x="14557" y="3479"/>
                </a:lnTo>
                <a:close/>
              </a:path>
              <a:path w="26035" h="17780">
                <a:moveTo>
                  <a:pt x="5943" y="3022"/>
                </a:moveTo>
                <a:lnTo>
                  <a:pt x="3492" y="3606"/>
                </a:lnTo>
                <a:lnTo>
                  <a:pt x="9997" y="3606"/>
                </a:lnTo>
                <a:lnTo>
                  <a:pt x="9956" y="3428"/>
                </a:lnTo>
                <a:lnTo>
                  <a:pt x="9423" y="3390"/>
                </a:lnTo>
                <a:lnTo>
                  <a:pt x="8026" y="3390"/>
                </a:lnTo>
                <a:lnTo>
                  <a:pt x="7785" y="3365"/>
                </a:lnTo>
                <a:lnTo>
                  <a:pt x="5943" y="3022"/>
                </a:lnTo>
                <a:close/>
              </a:path>
              <a:path w="26035" h="17780">
                <a:moveTo>
                  <a:pt x="8216" y="2971"/>
                </a:moveTo>
                <a:lnTo>
                  <a:pt x="8104" y="3276"/>
                </a:lnTo>
                <a:lnTo>
                  <a:pt x="9423" y="3390"/>
                </a:lnTo>
                <a:lnTo>
                  <a:pt x="9067" y="3365"/>
                </a:lnTo>
                <a:lnTo>
                  <a:pt x="8978" y="3200"/>
                </a:lnTo>
                <a:lnTo>
                  <a:pt x="8216" y="2971"/>
                </a:lnTo>
                <a:close/>
              </a:path>
              <a:path w="26035" h="17780">
                <a:moveTo>
                  <a:pt x="14427" y="2844"/>
                </a:moveTo>
                <a:lnTo>
                  <a:pt x="13690" y="3301"/>
                </a:lnTo>
                <a:lnTo>
                  <a:pt x="14521" y="3301"/>
                </a:lnTo>
                <a:lnTo>
                  <a:pt x="14427" y="2844"/>
                </a:lnTo>
                <a:close/>
              </a:path>
              <a:path w="26035" h="17780">
                <a:moveTo>
                  <a:pt x="0" y="2108"/>
                </a:moveTo>
                <a:lnTo>
                  <a:pt x="215" y="2590"/>
                </a:lnTo>
                <a:lnTo>
                  <a:pt x="882" y="2438"/>
                </a:lnTo>
                <a:lnTo>
                  <a:pt x="0" y="2108"/>
                </a:lnTo>
                <a:close/>
              </a:path>
              <a:path w="26035" h="17780">
                <a:moveTo>
                  <a:pt x="1021" y="2407"/>
                </a:moveTo>
                <a:lnTo>
                  <a:pt x="882" y="2438"/>
                </a:lnTo>
                <a:lnTo>
                  <a:pt x="1016" y="2489"/>
                </a:lnTo>
                <a:close/>
              </a:path>
              <a:path w="26035" h="17780">
                <a:moveTo>
                  <a:pt x="1168" y="0"/>
                </a:moveTo>
                <a:lnTo>
                  <a:pt x="1021" y="2407"/>
                </a:lnTo>
                <a:lnTo>
                  <a:pt x="1219" y="2362"/>
                </a:lnTo>
                <a:lnTo>
                  <a:pt x="1530" y="2362"/>
                </a:lnTo>
                <a:lnTo>
                  <a:pt x="1752" y="1536"/>
                </a:lnTo>
                <a:lnTo>
                  <a:pt x="1625" y="546"/>
                </a:lnTo>
                <a:lnTo>
                  <a:pt x="116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8" name="object 2248"/>
          <p:cNvSpPr/>
          <p:nvPr/>
        </p:nvSpPr>
        <p:spPr>
          <a:xfrm>
            <a:off x="3810000" y="2766910"/>
            <a:ext cx="52705" cy="46355"/>
          </a:xfrm>
          <a:custGeom>
            <a:avLst/>
            <a:gdLst/>
            <a:ahLst/>
            <a:cxnLst/>
            <a:rect l="l" t="t" r="r" b="b"/>
            <a:pathLst>
              <a:path w="52704" h="46355">
                <a:moveTo>
                  <a:pt x="10325" y="6807"/>
                </a:moveTo>
                <a:lnTo>
                  <a:pt x="4483" y="6807"/>
                </a:lnTo>
                <a:lnTo>
                  <a:pt x="3340" y="6807"/>
                </a:lnTo>
                <a:lnTo>
                  <a:pt x="3619" y="7899"/>
                </a:lnTo>
                <a:lnTo>
                  <a:pt x="3695" y="8559"/>
                </a:lnTo>
                <a:lnTo>
                  <a:pt x="3530" y="9156"/>
                </a:lnTo>
                <a:lnTo>
                  <a:pt x="2882" y="10058"/>
                </a:lnTo>
                <a:lnTo>
                  <a:pt x="2705" y="10858"/>
                </a:lnTo>
                <a:lnTo>
                  <a:pt x="2628" y="11125"/>
                </a:lnTo>
                <a:lnTo>
                  <a:pt x="1955" y="11798"/>
                </a:lnTo>
                <a:lnTo>
                  <a:pt x="1739" y="14084"/>
                </a:lnTo>
                <a:lnTo>
                  <a:pt x="0" y="13322"/>
                </a:lnTo>
                <a:lnTo>
                  <a:pt x="2044" y="16014"/>
                </a:lnTo>
                <a:lnTo>
                  <a:pt x="3124" y="16700"/>
                </a:lnTo>
                <a:lnTo>
                  <a:pt x="3289" y="16154"/>
                </a:lnTo>
                <a:lnTo>
                  <a:pt x="3911" y="16192"/>
                </a:lnTo>
                <a:lnTo>
                  <a:pt x="4394" y="16700"/>
                </a:lnTo>
                <a:lnTo>
                  <a:pt x="4876" y="16967"/>
                </a:lnTo>
                <a:lnTo>
                  <a:pt x="5168" y="16954"/>
                </a:lnTo>
                <a:lnTo>
                  <a:pt x="5308" y="16700"/>
                </a:lnTo>
                <a:lnTo>
                  <a:pt x="5397" y="16357"/>
                </a:lnTo>
                <a:lnTo>
                  <a:pt x="5600" y="16230"/>
                </a:lnTo>
                <a:lnTo>
                  <a:pt x="5930" y="16154"/>
                </a:lnTo>
                <a:lnTo>
                  <a:pt x="5562" y="16065"/>
                </a:lnTo>
                <a:lnTo>
                  <a:pt x="5257" y="14427"/>
                </a:lnTo>
                <a:lnTo>
                  <a:pt x="5295" y="14084"/>
                </a:lnTo>
                <a:lnTo>
                  <a:pt x="5461" y="12484"/>
                </a:lnTo>
                <a:lnTo>
                  <a:pt x="6400" y="11404"/>
                </a:lnTo>
                <a:lnTo>
                  <a:pt x="6731" y="11125"/>
                </a:lnTo>
                <a:lnTo>
                  <a:pt x="7099" y="11061"/>
                </a:lnTo>
                <a:lnTo>
                  <a:pt x="7137" y="10858"/>
                </a:lnTo>
                <a:lnTo>
                  <a:pt x="6324" y="10998"/>
                </a:lnTo>
                <a:lnTo>
                  <a:pt x="6807" y="9258"/>
                </a:lnTo>
                <a:lnTo>
                  <a:pt x="7137" y="9423"/>
                </a:lnTo>
                <a:lnTo>
                  <a:pt x="7188" y="9258"/>
                </a:lnTo>
                <a:lnTo>
                  <a:pt x="7277" y="8890"/>
                </a:lnTo>
                <a:lnTo>
                  <a:pt x="8089" y="8559"/>
                </a:lnTo>
                <a:lnTo>
                  <a:pt x="8153" y="8089"/>
                </a:lnTo>
                <a:lnTo>
                  <a:pt x="8597" y="7899"/>
                </a:lnTo>
                <a:lnTo>
                  <a:pt x="10058" y="7505"/>
                </a:lnTo>
                <a:lnTo>
                  <a:pt x="10274" y="7277"/>
                </a:lnTo>
                <a:lnTo>
                  <a:pt x="10325" y="6807"/>
                </a:lnTo>
                <a:close/>
              </a:path>
              <a:path w="52704" h="46355">
                <a:moveTo>
                  <a:pt x="13004" y="1206"/>
                </a:moveTo>
                <a:lnTo>
                  <a:pt x="12407" y="0"/>
                </a:lnTo>
                <a:lnTo>
                  <a:pt x="11226" y="1562"/>
                </a:lnTo>
                <a:lnTo>
                  <a:pt x="10998" y="1676"/>
                </a:lnTo>
                <a:lnTo>
                  <a:pt x="12801" y="1676"/>
                </a:lnTo>
                <a:lnTo>
                  <a:pt x="13004" y="1206"/>
                </a:lnTo>
                <a:close/>
              </a:path>
              <a:path w="52704" h="46355">
                <a:moveTo>
                  <a:pt x="13970" y="4216"/>
                </a:moveTo>
                <a:lnTo>
                  <a:pt x="12814" y="3378"/>
                </a:lnTo>
                <a:lnTo>
                  <a:pt x="12725" y="3225"/>
                </a:lnTo>
                <a:lnTo>
                  <a:pt x="12674" y="3060"/>
                </a:lnTo>
                <a:lnTo>
                  <a:pt x="11950" y="2794"/>
                </a:lnTo>
                <a:lnTo>
                  <a:pt x="12357" y="2679"/>
                </a:lnTo>
                <a:lnTo>
                  <a:pt x="12687" y="1943"/>
                </a:lnTo>
                <a:lnTo>
                  <a:pt x="10464" y="1943"/>
                </a:lnTo>
                <a:lnTo>
                  <a:pt x="9982" y="1943"/>
                </a:lnTo>
                <a:lnTo>
                  <a:pt x="10426" y="2794"/>
                </a:lnTo>
                <a:lnTo>
                  <a:pt x="10528" y="3086"/>
                </a:lnTo>
                <a:lnTo>
                  <a:pt x="8890" y="4089"/>
                </a:lnTo>
                <a:lnTo>
                  <a:pt x="8382" y="5283"/>
                </a:lnTo>
                <a:lnTo>
                  <a:pt x="7759" y="5422"/>
                </a:lnTo>
                <a:lnTo>
                  <a:pt x="6870" y="5727"/>
                </a:lnTo>
                <a:lnTo>
                  <a:pt x="6667" y="6235"/>
                </a:lnTo>
                <a:lnTo>
                  <a:pt x="5930" y="6261"/>
                </a:lnTo>
                <a:lnTo>
                  <a:pt x="4902" y="6007"/>
                </a:lnTo>
                <a:lnTo>
                  <a:pt x="4546" y="6667"/>
                </a:lnTo>
                <a:lnTo>
                  <a:pt x="10337" y="6667"/>
                </a:lnTo>
                <a:lnTo>
                  <a:pt x="10375" y="6261"/>
                </a:lnTo>
                <a:lnTo>
                  <a:pt x="10693" y="3225"/>
                </a:lnTo>
                <a:lnTo>
                  <a:pt x="13970" y="4216"/>
                </a:lnTo>
                <a:close/>
              </a:path>
              <a:path w="52704" h="46355">
                <a:moveTo>
                  <a:pt x="15392" y="4635"/>
                </a:moveTo>
                <a:lnTo>
                  <a:pt x="13970" y="4216"/>
                </a:lnTo>
                <a:lnTo>
                  <a:pt x="14998" y="4953"/>
                </a:lnTo>
                <a:lnTo>
                  <a:pt x="15392" y="4635"/>
                </a:lnTo>
                <a:close/>
              </a:path>
              <a:path w="52704" h="46355">
                <a:moveTo>
                  <a:pt x="21526" y="4965"/>
                </a:moveTo>
                <a:lnTo>
                  <a:pt x="20548" y="5016"/>
                </a:lnTo>
                <a:lnTo>
                  <a:pt x="20764" y="4305"/>
                </a:lnTo>
                <a:lnTo>
                  <a:pt x="20040" y="4102"/>
                </a:lnTo>
                <a:lnTo>
                  <a:pt x="20472" y="3378"/>
                </a:lnTo>
                <a:lnTo>
                  <a:pt x="20650" y="3073"/>
                </a:lnTo>
                <a:lnTo>
                  <a:pt x="19672" y="3378"/>
                </a:lnTo>
                <a:lnTo>
                  <a:pt x="18643" y="2019"/>
                </a:lnTo>
                <a:lnTo>
                  <a:pt x="15392" y="4635"/>
                </a:lnTo>
                <a:lnTo>
                  <a:pt x="17792" y="5359"/>
                </a:lnTo>
                <a:lnTo>
                  <a:pt x="20764" y="5651"/>
                </a:lnTo>
                <a:lnTo>
                  <a:pt x="21475" y="5016"/>
                </a:lnTo>
                <a:close/>
              </a:path>
              <a:path w="52704" h="46355">
                <a:moveTo>
                  <a:pt x="30162" y="38100"/>
                </a:moveTo>
                <a:lnTo>
                  <a:pt x="29019" y="38176"/>
                </a:lnTo>
                <a:lnTo>
                  <a:pt x="30086" y="38163"/>
                </a:lnTo>
                <a:close/>
              </a:path>
              <a:path w="52704" h="46355">
                <a:moveTo>
                  <a:pt x="39103" y="37147"/>
                </a:moveTo>
                <a:lnTo>
                  <a:pt x="39027" y="37007"/>
                </a:lnTo>
                <a:lnTo>
                  <a:pt x="39103" y="37147"/>
                </a:lnTo>
                <a:close/>
              </a:path>
              <a:path w="52704" h="46355">
                <a:moveTo>
                  <a:pt x="52578" y="41719"/>
                </a:moveTo>
                <a:lnTo>
                  <a:pt x="52489" y="41554"/>
                </a:lnTo>
                <a:lnTo>
                  <a:pt x="52146" y="40919"/>
                </a:lnTo>
                <a:lnTo>
                  <a:pt x="51447" y="39662"/>
                </a:lnTo>
                <a:lnTo>
                  <a:pt x="51371" y="39522"/>
                </a:lnTo>
                <a:lnTo>
                  <a:pt x="51041" y="39166"/>
                </a:lnTo>
                <a:lnTo>
                  <a:pt x="50457" y="38531"/>
                </a:lnTo>
                <a:lnTo>
                  <a:pt x="46990" y="39166"/>
                </a:lnTo>
                <a:lnTo>
                  <a:pt x="47612" y="38011"/>
                </a:lnTo>
                <a:lnTo>
                  <a:pt x="47993" y="37287"/>
                </a:lnTo>
                <a:lnTo>
                  <a:pt x="48120" y="37058"/>
                </a:lnTo>
                <a:lnTo>
                  <a:pt x="48120" y="36461"/>
                </a:lnTo>
                <a:lnTo>
                  <a:pt x="47942" y="35293"/>
                </a:lnTo>
                <a:lnTo>
                  <a:pt x="46151" y="37287"/>
                </a:lnTo>
                <a:lnTo>
                  <a:pt x="44919" y="36766"/>
                </a:lnTo>
                <a:lnTo>
                  <a:pt x="44919" y="37452"/>
                </a:lnTo>
                <a:lnTo>
                  <a:pt x="44742" y="37744"/>
                </a:lnTo>
                <a:lnTo>
                  <a:pt x="44208" y="38011"/>
                </a:lnTo>
                <a:lnTo>
                  <a:pt x="42722" y="37896"/>
                </a:lnTo>
                <a:lnTo>
                  <a:pt x="42532" y="37744"/>
                </a:lnTo>
                <a:lnTo>
                  <a:pt x="41973" y="37287"/>
                </a:lnTo>
                <a:lnTo>
                  <a:pt x="41109" y="36576"/>
                </a:lnTo>
                <a:lnTo>
                  <a:pt x="39966" y="37287"/>
                </a:lnTo>
                <a:lnTo>
                  <a:pt x="39103" y="37147"/>
                </a:lnTo>
                <a:lnTo>
                  <a:pt x="39420" y="37680"/>
                </a:lnTo>
                <a:lnTo>
                  <a:pt x="37922" y="37680"/>
                </a:lnTo>
                <a:lnTo>
                  <a:pt x="36563" y="36512"/>
                </a:lnTo>
                <a:lnTo>
                  <a:pt x="36169" y="36550"/>
                </a:lnTo>
                <a:lnTo>
                  <a:pt x="35928" y="37172"/>
                </a:lnTo>
                <a:lnTo>
                  <a:pt x="35560" y="36626"/>
                </a:lnTo>
                <a:lnTo>
                  <a:pt x="35445" y="36804"/>
                </a:lnTo>
                <a:lnTo>
                  <a:pt x="35166" y="37058"/>
                </a:lnTo>
                <a:lnTo>
                  <a:pt x="34937" y="36753"/>
                </a:lnTo>
                <a:lnTo>
                  <a:pt x="34734" y="36614"/>
                </a:lnTo>
                <a:lnTo>
                  <a:pt x="34505" y="36461"/>
                </a:lnTo>
                <a:lnTo>
                  <a:pt x="34010" y="36614"/>
                </a:lnTo>
                <a:lnTo>
                  <a:pt x="33515" y="36512"/>
                </a:lnTo>
                <a:lnTo>
                  <a:pt x="33248" y="37160"/>
                </a:lnTo>
                <a:lnTo>
                  <a:pt x="33134" y="36931"/>
                </a:lnTo>
                <a:lnTo>
                  <a:pt x="33007" y="36753"/>
                </a:lnTo>
                <a:lnTo>
                  <a:pt x="32740" y="36563"/>
                </a:lnTo>
                <a:lnTo>
                  <a:pt x="32829" y="37287"/>
                </a:lnTo>
                <a:lnTo>
                  <a:pt x="31877" y="38138"/>
                </a:lnTo>
                <a:lnTo>
                  <a:pt x="30086" y="38163"/>
                </a:lnTo>
                <a:lnTo>
                  <a:pt x="28333" y="39662"/>
                </a:lnTo>
                <a:lnTo>
                  <a:pt x="27165" y="39547"/>
                </a:lnTo>
                <a:lnTo>
                  <a:pt x="26035" y="39865"/>
                </a:lnTo>
                <a:lnTo>
                  <a:pt x="25539" y="40957"/>
                </a:lnTo>
                <a:lnTo>
                  <a:pt x="26314" y="41109"/>
                </a:lnTo>
                <a:lnTo>
                  <a:pt x="26200" y="42075"/>
                </a:lnTo>
                <a:lnTo>
                  <a:pt x="26974" y="42214"/>
                </a:lnTo>
                <a:lnTo>
                  <a:pt x="27965" y="43268"/>
                </a:lnTo>
                <a:lnTo>
                  <a:pt x="29679" y="42887"/>
                </a:lnTo>
                <a:lnTo>
                  <a:pt x="30327" y="42214"/>
                </a:lnTo>
                <a:lnTo>
                  <a:pt x="30441" y="42075"/>
                </a:lnTo>
                <a:lnTo>
                  <a:pt x="30835" y="41351"/>
                </a:lnTo>
                <a:lnTo>
                  <a:pt x="33972" y="40919"/>
                </a:lnTo>
                <a:lnTo>
                  <a:pt x="33540" y="42456"/>
                </a:lnTo>
                <a:lnTo>
                  <a:pt x="34937" y="43357"/>
                </a:lnTo>
                <a:lnTo>
                  <a:pt x="34721" y="42227"/>
                </a:lnTo>
                <a:lnTo>
                  <a:pt x="35801" y="42291"/>
                </a:lnTo>
                <a:lnTo>
                  <a:pt x="36703" y="42633"/>
                </a:lnTo>
                <a:lnTo>
                  <a:pt x="37198" y="43611"/>
                </a:lnTo>
                <a:lnTo>
                  <a:pt x="37452" y="44475"/>
                </a:lnTo>
                <a:lnTo>
                  <a:pt x="37503" y="45580"/>
                </a:lnTo>
                <a:lnTo>
                  <a:pt x="39471" y="46164"/>
                </a:lnTo>
                <a:lnTo>
                  <a:pt x="39966" y="44983"/>
                </a:lnTo>
                <a:lnTo>
                  <a:pt x="39725" y="44475"/>
                </a:lnTo>
                <a:lnTo>
                  <a:pt x="39408" y="43992"/>
                </a:lnTo>
                <a:lnTo>
                  <a:pt x="39852" y="43649"/>
                </a:lnTo>
                <a:lnTo>
                  <a:pt x="40398" y="42659"/>
                </a:lnTo>
                <a:lnTo>
                  <a:pt x="41922" y="43561"/>
                </a:lnTo>
                <a:lnTo>
                  <a:pt x="42545" y="42710"/>
                </a:lnTo>
                <a:lnTo>
                  <a:pt x="42672" y="42786"/>
                </a:lnTo>
                <a:lnTo>
                  <a:pt x="43307" y="42710"/>
                </a:lnTo>
                <a:lnTo>
                  <a:pt x="43484" y="43053"/>
                </a:lnTo>
                <a:lnTo>
                  <a:pt x="44170" y="43078"/>
                </a:lnTo>
                <a:lnTo>
                  <a:pt x="44932" y="42722"/>
                </a:lnTo>
                <a:lnTo>
                  <a:pt x="45224" y="42659"/>
                </a:lnTo>
                <a:lnTo>
                  <a:pt x="45631" y="42570"/>
                </a:lnTo>
                <a:lnTo>
                  <a:pt x="46380" y="43141"/>
                </a:lnTo>
                <a:lnTo>
                  <a:pt x="47536" y="42786"/>
                </a:lnTo>
                <a:lnTo>
                  <a:pt x="48425" y="42608"/>
                </a:lnTo>
                <a:lnTo>
                  <a:pt x="49060" y="42786"/>
                </a:lnTo>
                <a:lnTo>
                  <a:pt x="49491" y="43091"/>
                </a:lnTo>
                <a:lnTo>
                  <a:pt x="49758" y="42608"/>
                </a:lnTo>
                <a:lnTo>
                  <a:pt x="49860" y="42418"/>
                </a:lnTo>
                <a:lnTo>
                  <a:pt x="50152" y="42227"/>
                </a:lnTo>
                <a:lnTo>
                  <a:pt x="51193" y="41554"/>
                </a:lnTo>
                <a:lnTo>
                  <a:pt x="52578" y="4171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9" name="object 2249"/>
          <p:cNvSpPr/>
          <p:nvPr/>
        </p:nvSpPr>
        <p:spPr>
          <a:xfrm>
            <a:off x="3923538" y="2876575"/>
            <a:ext cx="26034" cy="45085"/>
          </a:xfrm>
          <a:custGeom>
            <a:avLst/>
            <a:gdLst/>
            <a:ahLst/>
            <a:cxnLst/>
            <a:rect l="l" t="t" r="r" b="b"/>
            <a:pathLst>
              <a:path w="26035" h="45085">
                <a:moveTo>
                  <a:pt x="9080" y="8534"/>
                </a:moveTo>
                <a:lnTo>
                  <a:pt x="9067" y="7493"/>
                </a:lnTo>
                <a:lnTo>
                  <a:pt x="8648" y="8178"/>
                </a:lnTo>
                <a:lnTo>
                  <a:pt x="9080" y="8534"/>
                </a:lnTo>
                <a:close/>
              </a:path>
              <a:path w="26035" h="45085">
                <a:moveTo>
                  <a:pt x="9563" y="8940"/>
                </a:moveTo>
                <a:lnTo>
                  <a:pt x="9080" y="8534"/>
                </a:lnTo>
                <a:lnTo>
                  <a:pt x="9093" y="9550"/>
                </a:lnTo>
                <a:lnTo>
                  <a:pt x="9563" y="8940"/>
                </a:lnTo>
                <a:close/>
              </a:path>
              <a:path w="26035" h="45085">
                <a:moveTo>
                  <a:pt x="12890" y="3530"/>
                </a:moveTo>
                <a:lnTo>
                  <a:pt x="12776" y="3225"/>
                </a:lnTo>
                <a:lnTo>
                  <a:pt x="12674" y="3035"/>
                </a:lnTo>
                <a:lnTo>
                  <a:pt x="12611" y="2908"/>
                </a:lnTo>
                <a:lnTo>
                  <a:pt x="12534" y="2692"/>
                </a:lnTo>
                <a:lnTo>
                  <a:pt x="11963" y="2298"/>
                </a:lnTo>
                <a:lnTo>
                  <a:pt x="11645" y="2082"/>
                </a:lnTo>
                <a:lnTo>
                  <a:pt x="10274" y="2298"/>
                </a:lnTo>
                <a:lnTo>
                  <a:pt x="9740" y="1841"/>
                </a:lnTo>
                <a:lnTo>
                  <a:pt x="9525" y="1663"/>
                </a:lnTo>
                <a:lnTo>
                  <a:pt x="9207" y="1346"/>
                </a:lnTo>
                <a:lnTo>
                  <a:pt x="8267" y="1841"/>
                </a:lnTo>
                <a:lnTo>
                  <a:pt x="8280" y="1358"/>
                </a:lnTo>
                <a:lnTo>
                  <a:pt x="8280" y="1054"/>
                </a:lnTo>
                <a:lnTo>
                  <a:pt x="6438" y="1358"/>
                </a:lnTo>
                <a:lnTo>
                  <a:pt x="4762" y="152"/>
                </a:lnTo>
                <a:lnTo>
                  <a:pt x="3225" y="0"/>
                </a:lnTo>
                <a:lnTo>
                  <a:pt x="2070" y="2349"/>
                </a:lnTo>
                <a:lnTo>
                  <a:pt x="0" y="2501"/>
                </a:lnTo>
                <a:lnTo>
                  <a:pt x="2159" y="4940"/>
                </a:lnTo>
                <a:lnTo>
                  <a:pt x="3302" y="7315"/>
                </a:lnTo>
                <a:lnTo>
                  <a:pt x="9055" y="6743"/>
                </a:lnTo>
                <a:lnTo>
                  <a:pt x="9067" y="7493"/>
                </a:lnTo>
                <a:lnTo>
                  <a:pt x="9220" y="7239"/>
                </a:lnTo>
                <a:lnTo>
                  <a:pt x="9588" y="6743"/>
                </a:lnTo>
                <a:lnTo>
                  <a:pt x="10045" y="6146"/>
                </a:lnTo>
                <a:lnTo>
                  <a:pt x="10198" y="4483"/>
                </a:lnTo>
                <a:lnTo>
                  <a:pt x="11620" y="4089"/>
                </a:lnTo>
                <a:lnTo>
                  <a:pt x="11709" y="3225"/>
                </a:lnTo>
                <a:lnTo>
                  <a:pt x="12446" y="3035"/>
                </a:lnTo>
                <a:lnTo>
                  <a:pt x="12890" y="3530"/>
                </a:lnTo>
                <a:close/>
              </a:path>
              <a:path w="26035" h="45085">
                <a:moveTo>
                  <a:pt x="23304" y="40627"/>
                </a:moveTo>
                <a:lnTo>
                  <a:pt x="21221" y="39154"/>
                </a:lnTo>
                <a:lnTo>
                  <a:pt x="20332" y="37579"/>
                </a:lnTo>
                <a:lnTo>
                  <a:pt x="18427" y="36525"/>
                </a:lnTo>
                <a:lnTo>
                  <a:pt x="17056" y="35331"/>
                </a:lnTo>
                <a:lnTo>
                  <a:pt x="12915" y="32740"/>
                </a:lnTo>
                <a:lnTo>
                  <a:pt x="13208" y="37071"/>
                </a:lnTo>
                <a:lnTo>
                  <a:pt x="9829" y="37630"/>
                </a:lnTo>
                <a:lnTo>
                  <a:pt x="8115" y="38112"/>
                </a:lnTo>
                <a:lnTo>
                  <a:pt x="6426" y="37312"/>
                </a:lnTo>
                <a:lnTo>
                  <a:pt x="4902" y="36639"/>
                </a:lnTo>
                <a:lnTo>
                  <a:pt x="3644" y="37084"/>
                </a:lnTo>
                <a:lnTo>
                  <a:pt x="1447" y="36398"/>
                </a:lnTo>
                <a:lnTo>
                  <a:pt x="647" y="37655"/>
                </a:lnTo>
                <a:lnTo>
                  <a:pt x="508" y="39154"/>
                </a:lnTo>
                <a:lnTo>
                  <a:pt x="2870" y="38150"/>
                </a:lnTo>
                <a:lnTo>
                  <a:pt x="3263" y="39382"/>
                </a:lnTo>
                <a:lnTo>
                  <a:pt x="4927" y="40932"/>
                </a:lnTo>
                <a:lnTo>
                  <a:pt x="7759" y="44970"/>
                </a:lnTo>
                <a:lnTo>
                  <a:pt x="10299" y="42760"/>
                </a:lnTo>
                <a:lnTo>
                  <a:pt x="13538" y="42214"/>
                </a:lnTo>
                <a:lnTo>
                  <a:pt x="16205" y="40957"/>
                </a:lnTo>
                <a:lnTo>
                  <a:pt x="19278" y="40538"/>
                </a:lnTo>
                <a:lnTo>
                  <a:pt x="20129" y="40182"/>
                </a:lnTo>
                <a:lnTo>
                  <a:pt x="23304" y="40627"/>
                </a:lnTo>
                <a:close/>
              </a:path>
              <a:path w="26035" h="45085">
                <a:moveTo>
                  <a:pt x="25641" y="28905"/>
                </a:moveTo>
                <a:lnTo>
                  <a:pt x="24904" y="25882"/>
                </a:lnTo>
                <a:lnTo>
                  <a:pt x="25463" y="23990"/>
                </a:lnTo>
                <a:lnTo>
                  <a:pt x="23329" y="22453"/>
                </a:lnTo>
                <a:lnTo>
                  <a:pt x="22453" y="21031"/>
                </a:lnTo>
                <a:lnTo>
                  <a:pt x="21615" y="19469"/>
                </a:lnTo>
                <a:lnTo>
                  <a:pt x="21932" y="16941"/>
                </a:lnTo>
                <a:lnTo>
                  <a:pt x="20396" y="15887"/>
                </a:lnTo>
                <a:lnTo>
                  <a:pt x="20396" y="19469"/>
                </a:lnTo>
                <a:lnTo>
                  <a:pt x="20040" y="18681"/>
                </a:lnTo>
                <a:lnTo>
                  <a:pt x="19812" y="17665"/>
                </a:lnTo>
                <a:lnTo>
                  <a:pt x="19812" y="16052"/>
                </a:lnTo>
                <a:lnTo>
                  <a:pt x="20256" y="16687"/>
                </a:lnTo>
                <a:lnTo>
                  <a:pt x="20091" y="17640"/>
                </a:lnTo>
                <a:lnTo>
                  <a:pt x="20027" y="18402"/>
                </a:lnTo>
                <a:lnTo>
                  <a:pt x="20396" y="19469"/>
                </a:lnTo>
                <a:lnTo>
                  <a:pt x="20396" y="15887"/>
                </a:lnTo>
                <a:lnTo>
                  <a:pt x="20116" y="15684"/>
                </a:lnTo>
                <a:lnTo>
                  <a:pt x="19773" y="15544"/>
                </a:lnTo>
                <a:lnTo>
                  <a:pt x="19519" y="15621"/>
                </a:lnTo>
                <a:lnTo>
                  <a:pt x="19799" y="16040"/>
                </a:lnTo>
                <a:lnTo>
                  <a:pt x="19291" y="15684"/>
                </a:lnTo>
                <a:lnTo>
                  <a:pt x="18745" y="15405"/>
                </a:lnTo>
                <a:lnTo>
                  <a:pt x="18669" y="14554"/>
                </a:lnTo>
                <a:lnTo>
                  <a:pt x="18389" y="14008"/>
                </a:lnTo>
                <a:lnTo>
                  <a:pt x="17983" y="13550"/>
                </a:lnTo>
                <a:lnTo>
                  <a:pt x="14020" y="11290"/>
                </a:lnTo>
                <a:lnTo>
                  <a:pt x="15214" y="14554"/>
                </a:lnTo>
                <a:lnTo>
                  <a:pt x="15532" y="16167"/>
                </a:lnTo>
                <a:lnTo>
                  <a:pt x="15748" y="16687"/>
                </a:lnTo>
                <a:lnTo>
                  <a:pt x="14566" y="17640"/>
                </a:lnTo>
                <a:lnTo>
                  <a:pt x="14579" y="18402"/>
                </a:lnTo>
                <a:lnTo>
                  <a:pt x="15824" y="20497"/>
                </a:lnTo>
                <a:lnTo>
                  <a:pt x="16725" y="23444"/>
                </a:lnTo>
                <a:lnTo>
                  <a:pt x="19011" y="24790"/>
                </a:lnTo>
                <a:lnTo>
                  <a:pt x="20193" y="25425"/>
                </a:lnTo>
                <a:lnTo>
                  <a:pt x="25641" y="2890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0" name="object 2250"/>
          <p:cNvSpPr/>
          <p:nvPr/>
        </p:nvSpPr>
        <p:spPr>
          <a:xfrm>
            <a:off x="3826845" y="2830584"/>
            <a:ext cx="13335" cy="6985"/>
          </a:xfrm>
          <a:custGeom>
            <a:avLst/>
            <a:gdLst/>
            <a:ahLst/>
            <a:cxnLst/>
            <a:rect l="l" t="t" r="r" b="b"/>
            <a:pathLst>
              <a:path w="13335" h="6985">
                <a:moveTo>
                  <a:pt x="11442" y="0"/>
                </a:moveTo>
                <a:lnTo>
                  <a:pt x="10198" y="1574"/>
                </a:lnTo>
                <a:lnTo>
                  <a:pt x="9410" y="165"/>
                </a:lnTo>
                <a:lnTo>
                  <a:pt x="7886" y="584"/>
                </a:lnTo>
                <a:lnTo>
                  <a:pt x="5524" y="571"/>
                </a:lnTo>
                <a:lnTo>
                  <a:pt x="4038" y="1523"/>
                </a:lnTo>
                <a:lnTo>
                  <a:pt x="3479" y="1943"/>
                </a:lnTo>
                <a:lnTo>
                  <a:pt x="3822" y="1904"/>
                </a:lnTo>
                <a:lnTo>
                  <a:pt x="4381" y="1917"/>
                </a:lnTo>
                <a:lnTo>
                  <a:pt x="4813" y="2463"/>
                </a:lnTo>
                <a:lnTo>
                  <a:pt x="5575" y="2908"/>
                </a:lnTo>
                <a:lnTo>
                  <a:pt x="6400" y="2920"/>
                </a:lnTo>
                <a:lnTo>
                  <a:pt x="6781" y="4203"/>
                </a:lnTo>
                <a:lnTo>
                  <a:pt x="5880" y="5524"/>
                </a:lnTo>
                <a:lnTo>
                  <a:pt x="4787" y="4762"/>
                </a:lnTo>
                <a:lnTo>
                  <a:pt x="4381" y="4952"/>
                </a:lnTo>
                <a:lnTo>
                  <a:pt x="4546" y="4737"/>
                </a:lnTo>
                <a:lnTo>
                  <a:pt x="3479" y="4660"/>
                </a:lnTo>
                <a:lnTo>
                  <a:pt x="3695" y="4825"/>
                </a:lnTo>
                <a:lnTo>
                  <a:pt x="3454" y="5689"/>
                </a:lnTo>
                <a:lnTo>
                  <a:pt x="3187" y="5765"/>
                </a:lnTo>
                <a:lnTo>
                  <a:pt x="2451" y="6045"/>
                </a:lnTo>
                <a:lnTo>
                  <a:pt x="2514" y="5460"/>
                </a:lnTo>
                <a:lnTo>
                  <a:pt x="1816" y="5359"/>
                </a:lnTo>
                <a:lnTo>
                  <a:pt x="1943" y="5143"/>
                </a:lnTo>
                <a:lnTo>
                  <a:pt x="1739" y="4902"/>
                </a:lnTo>
                <a:lnTo>
                  <a:pt x="0" y="5054"/>
                </a:lnTo>
                <a:lnTo>
                  <a:pt x="380" y="5727"/>
                </a:lnTo>
                <a:lnTo>
                  <a:pt x="812" y="5689"/>
                </a:lnTo>
                <a:lnTo>
                  <a:pt x="990" y="6146"/>
                </a:lnTo>
                <a:lnTo>
                  <a:pt x="1308" y="6146"/>
                </a:lnTo>
                <a:lnTo>
                  <a:pt x="1587" y="5740"/>
                </a:lnTo>
                <a:lnTo>
                  <a:pt x="2336" y="6159"/>
                </a:lnTo>
                <a:lnTo>
                  <a:pt x="2438" y="6616"/>
                </a:lnTo>
                <a:lnTo>
                  <a:pt x="3708" y="6540"/>
                </a:lnTo>
                <a:lnTo>
                  <a:pt x="3835" y="6311"/>
                </a:lnTo>
                <a:lnTo>
                  <a:pt x="4165" y="6603"/>
                </a:lnTo>
                <a:lnTo>
                  <a:pt x="5778" y="6883"/>
                </a:lnTo>
                <a:lnTo>
                  <a:pt x="5791" y="5956"/>
                </a:lnTo>
                <a:lnTo>
                  <a:pt x="6400" y="5956"/>
                </a:lnTo>
                <a:lnTo>
                  <a:pt x="6705" y="5206"/>
                </a:lnTo>
                <a:lnTo>
                  <a:pt x="7404" y="5410"/>
                </a:lnTo>
                <a:lnTo>
                  <a:pt x="8064" y="6248"/>
                </a:lnTo>
                <a:lnTo>
                  <a:pt x="7873" y="5626"/>
                </a:lnTo>
                <a:lnTo>
                  <a:pt x="7962" y="4876"/>
                </a:lnTo>
                <a:lnTo>
                  <a:pt x="8508" y="4686"/>
                </a:lnTo>
                <a:lnTo>
                  <a:pt x="7696" y="4571"/>
                </a:lnTo>
                <a:lnTo>
                  <a:pt x="7505" y="4622"/>
                </a:lnTo>
                <a:lnTo>
                  <a:pt x="7404" y="3924"/>
                </a:lnTo>
                <a:lnTo>
                  <a:pt x="7658" y="3124"/>
                </a:lnTo>
                <a:lnTo>
                  <a:pt x="8166" y="2882"/>
                </a:lnTo>
                <a:lnTo>
                  <a:pt x="8623" y="2578"/>
                </a:lnTo>
                <a:lnTo>
                  <a:pt x="9194" y="2654"/>
                </a:lnTo>
                <a:lnTo>
                  <a:pt x="9474" y="2552"/>
                </a:lnTo>
                <a:lnTo>
                  <a:pt x="9905" y="2285"/>
                </a:lnTo>
                <a:lnTo>
                  <a:pt x="10325" y="1904"/>
                </a:lnTo>
                <a:lnTo>
                  <a:pt x="10858" y="1854"/>
                </a:lnTo>
                <a:lnTo>
                  <a:pt x="11785" y="1650"/>
                </a:lnTo>
                <a:lnTo>
                  <a:pt x="12306" y="2870"/>
                </a:lnTo>
                <a:lnTo>
                  <a:pt x="13055" y="2158"/>
                </a:lnTo>
                <a:lnTo>
                  <a:pt x="13068" y="1917"/>
                </a:lnTo>
                <a:lnTo>
                  <a:pt x="12763" y="1600"/>
                </a:lnTo>
                <a:lnTo>
                  <a:pt x="13182" y="1485"/>
                </a:lnTo>
                <a:lnTo>
                  <a:pt x="13258" y="1269"/>
                </a:lnTo>
                <a:lnTo>
                  <a:pt x="12725" y="850"/>
                </a:lnTo>
                <a:lnTo>
                  <a:pt x="12496" y="863"/>
                </a:lnTo>
                <a:lnTo>
                  <a:pt x="1144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1" name="object 2251"/>
          <p:cNvSpPr/>
          <p:nvPr/>
        </p:nvSpPr>
        <p:spPr>
          <a:xfrm>
            <a:off x="5209861" y="2955697"/>
            <a:ext cx="10795" cy="9525"/>
          </a:xfrm>
          <a:custGeom>
            <a:avLst/>
            <a:gdLst/>
            <a:ahLst/>
            <a:cxnLst/>
            <a:rect l="l" t="t" r="r" b="b"/>
            <a:pathLst>
              <a:path w="10795" h="9525">
                <a:moveTo>
                  <a:pt x="1554" y="3214"/>
                </a:moveTo>
                <a:lnTo>
                  <a:pt x="1358" y="4140"/>
                </a:lnTo>
                <a:lnTo>
                  <a:pt x="1841" y="4356"/>
                </a:lnTo>
                <a:lnTo>
                  <a:pt x="2108" y="4838"/>
                </a:lnTo>
                <a:lnTo>
                  <a:pt x="2628" y="5041"/>
                </a:lnTo>
                <a:lnTo>
                  <a:pt x="9042" y="8915"/>
                </a:lnTo>
                <a:lnTo>
                  <a:pt x="8000" y="6997"/>
                </a:lnTo>
                <a:lnTo>
                  <a:pt x="8318" y="6731"/>
                </a:lnTo>
                <a:lnTo>
                  <a:pt x="8839" y="6527"/>
                </a:lnTo>
                <a:lnTo>
                  <a:pt x="8801" y="6159"/>
                </a:lnTo>
                <a:lnTo>
                  <a:pt x="8958" y="6159"/>
                </a:lnTo>
                <a:lnTo>
                  <a:pt x="9550" y="4851"/>
                </a:lnTo>
                <a:lnTo>
                  <a:pt x="10161" y="4838"/>
                </a:lnTo>
                <a:lnTo>
                  <a:pt x="10406" y="4356"/>
                </a:lnTo>
                <a:lnTo>
                  <a:pt x="10393" y="4089"/>
                </a:lnTo>
                <a:lnTo>
                  <a:pt x="10148" y="3987"/>
                </a:lnTo>
                <a:lnTo>
                  <a:pt x="5029" y="3987"/>
                </a:lnTo>
                <a:lnTo>
                  <a:pt x="4640" y="3530"/>
                </a:lnTo>
                <a:lnTo>
                  <a:pt x="1765" y="3530"/>
                </a:lnTo>
                <a:lnTo>
                  <a:pt x="1554" y="3214"/>
                </a:lnTo>
                <a:close/>
              </a:path>
              <a:path w="10795" h="9525">
                <a:moveTo>
                  <a:pt x="8958" y="6159"/>
                </a:moveTo>
                <a:lnTo>
                  <a:pt x="8801" y="6159"/>
                </a:lnTo>
                <a:lnTo>
                  <a:pt x="8940" y="6197"/>
                </a:lnTo>
                <a:close/>
              </a:path>
              <a:path w="10795" h="9525">
                <a:moveTo>
                  <a:pt x="10154" y="4851"/>
                </a:moveTo>
                <a:lnTo>
                  <a:pt x="9550" y="4851"/>
                </a:lnTo>
                <a:lnTo>
                  <a:pt x="10058" y="5041"/>
                </a:lnTo>
                <a:lnTo>
                  <a:pt x="10154" y="4851"/>
                </a:lnTo>
                <a:close/>
              </a:path>
              <a:path w="10795" h="9525">
                <a:moveTo>
                  <a:pt x="5587" y="2806"/>
                </a:moveTo>
                <a:lnTo>
                  <a:pt x="5029" y="3987"/>
                </a:lnTo>
                <a:lnTo>
                  <a:pt x="10148" y="3987"/>
                </a:lnTo>
                <a:lnTo>
                  <a:pt x="8801" y="3429"/>
                </a:lnTo>
                <a:lnTo>
                  <a:pt x="7937" y="3416"/>
                </a:lnTo>
                <a:lnTo>
                  <a:pt x="5587" y="2806"/>
                </a:lnTo>
                <a:close/>
              </a:path>
              <a:path w="10795" h="9525">
                <a:moveTo>
                  <a:pt x="1471" y="3289"/>
                </a:moveTo>
                <a:lnTo>
                  <a:pt x="1381" y="3606"/>
                </a:lnTo>
                <a:lnTo>
                  <a:pt x="1471" y="3289"/>
                </a:lnTo>
                <a:close/>
              </a:path>
              <a:path w="10795" h="9525">
                <a:moveTo>
                  <a:pt x="1676" y="3086"/>
                </a:moveTo>
                <a:lnTo>
                  <a:pt x="1765" y="3530"/>
                </a:lnTo>
                <a:lnTo>
                  <a:pt x="4640" y="3530"/>
                </a:lnTo>
                <a:lnTo>
                  <a:pt x="4316" y="3149"/>
                </a:lnTo>
                <a:lnTo>
                  <a:pt x="1917" y="3149"/>
                </a:lnTo>
                <a:lnTo>
                  <a:pt x="1676" y="3086"/>
                </a:lnTo>
                <a:close/>
              </a:path>
              <a:path w="10795" h="9525">
                <a:moveTo>
                  <a:pt x="1511" y="3149"/>
                </a:moveTo>
                <a:lnTo>
                  <a:pt x="1471" y="3289"/>
                </a:lnTo>
                <a:lnTo>
                  <a:pt x="1511" y="3149"/>
                </a:lnTo>
                <a:close/>
              </a:path>
              <a:path w="10795" h="9525">
                <a:moveTo>
                  <a:pt x="1570" y="3149"/>
                </a:moveTo>
                <a:close/>
              </a:path>
              <a:path w="10795" h="9525">
                <a:moveTo>
                  <a:pt x="0" y="0"/>
                </a:moveTo>
                <a:lnTo>
                  <a:pt x="1231" y="1790"/>
                </a:lnTo>
                <a:lnTo>
                  <a:pt x="1523" y="1803"/>
                </a:lnTo>
                <a:lnTo>
                  <a:pt x="1476" y="3149"/>
                </a:lnTo>
                <a:lnTo>
                  <a:pt x="1625" y="2921"/>
                </a:lnTo>
                <a:lnTo>
                  <a:pt x="4111" y="2908"/>
                </a:lnTo>
                <a:lnTo>
                  <a:pt x="2933" y="1524"/>
                </a:lnTo>
                <a:lnTo>
                  <a:pt x="1993" y="1117"/>
                </a:lnTo>
                <a:lnTo>
                  <a:pt x="0" y="0"/>
                </a:lnTo>
                <a:close/>
              </a:path>
              <a:path w="10795" h="9525">
                <a:moveTo>
                  <a:pt x="4111" y="2908"/>
                </a:moveTo>
                <a:lnTo>
                  <a:pt x="1904" y="2908"/>
                </a:lnTo>
                <a:lnTo>
                  <a:pt x="1917" y="3149"/>
                </a:lnTo>
                <a:lnTo>
                  <a:pt x="4316" y="3149"/>
                </a:lnTo>
                <a:lnTo>
                  <a:pt x="4111" y="2908"/>
                </a:lnTo>
                <a:close/>
              </a:path>
              <a:path w="10795" h="9525">
                <a:moveTo>
                  <a:pt x="1904" y="2908"/>
                </a:moveTo>
                <a:lnTo>
                  <a:pt x="1752" y="2908"/>
                </a:lnTo>
                <a:lnTo>
                  <a:pt x="1676" y="3035"/>
                </a:lnTo>
                <a:lnTo>
                  <a:pt x="1904" y="290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2" name="object 2252"/>
          <p:cNvSpPr/>
          <p:nvPr/>
        </p:nvSpPr>
        <p:spPr>
          <a:xfrm>
            <a:off x="3923418" y="2901245"/>
            <a:ext cx="10795" cy="7620"/>
          </a:xfrm>
          <a:custGeom>
            <a:avLst/>
            <a:gdLst/>
            <a:ahLst/>
            <a:cxnLst/>
            <a:rect l="l" t="t" r="r" b="b"/>
            <a:pathLst>
              <a:path w="10795" h="7619">
                <a:moveTo>
                  <a:pt x="4978" y="0"/>
                </a:moveTo>
                <a:lnTo>
                  <a:pt x="3073" y="253"/>
                </a:lnTo>
                <a:lnTo>
                  <a:pt x="2362" y="2260"/>
                </a:lnTo>
                <a:lnTo>
                  <a:pt x="1536" y="3670"/>
                </a:lnTo>
                <a:lnTo>
                  <a:pt x="0" y="7124"/>
                </a:lnTo>
                <a:lnTo>
                  <a:pt x="6146" y="6578"/>
                </a:lnTo>
                <a:lnTo>
                  <a:pt x="8115" y="7327"/>
                </a:lnTo>
                <a:lnTo>
                  <a:pt x="9385" y="7327"/>
                </a:lnTo>
                <a:lnTo>
                  <a:pt x="10375" y="7289"/>
                </a:lnTo>
                <a:lnTo>
                  <a:pt x="9575" y="5841"/>
                </a:lnTo>
                <a:lnTo>
                  <a:pt x="9550" y="4876"/>
                </a:lnTo>
                <a:lnTo>
                  <a:pt x="9601" y="2857"/>
                </a:lnTo>
                <a:lnTo>
                  <a:pt x="9105" y="1993"/>
                </a:lnTo>
                <a:lnTo>
                  <a:pt x="8737" y="279"/>
                </a:lnTo>
                <a:lnTo>
                  <a:pt x="6223" y="660"/>
                </a:lnTo>
                <a:lnTo>
                  <a:pt x="497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3" name="object 2253"/>
          <p:cNvSpPr/>
          <p:nvPr/>
        </p:nvSpPr>
        <p:spPr>
          <a:xfrm>
            <a:off x="3801962" y="2934442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19">
                <a:moveTo>
                  <a:pt x="6489" y="0"/>
                </a:moveTo>
                <a:lnTo>
                  <a:pt x="6337" y="520"/>
                </a:lnTo>
                <a:lnTo>
                  <a:pt x="6159" y="825"/>
                </a:lnTo>
                <a:lnTo>
                  <a:pt x="5588" y="965"/>
                </a:lnTo>
                <a:lnTo>
                  <a:pt x="5880" y="393"/>
                </a:lnTo>
                <a:lnTo>
                  <a:pt x="5727" y="241"/>
                </a:lnTo>
                <a:lnTo>
                  <a:pt x="5537" y="457"/>
                </a:lnTo>
                <a:lnTo>
                  <a:pt x="5448" y="253"/>
                </a:lnTo>
                <a:lnTo>
                  <a:pt x="5080" y="787"/>
                </a:lnTo>
                <a:lnTo>
                  <a:pt x="4127" y="939"/>
                </a:lnTo>
                <a:lnTo>
                  <a:pt x="4216" y="1663"/>
                </a:lnTo>
                <a:lnTo>
                  <a:pt x="4051" y="1587"/>
                </a:lnTo>
                <a:lnTo>
                  <a:pt x="3771" y="1574"/>
                </a:lnTo>
                <a:lnTo>
                  <a:pt x="3530" y="1777"/>
                </a:lnTo>
                <a:lnTo>
                  <a:pt x="3251" y="1562"/>
                </a:lnTo>
                <a:lnTo>
                  <a:pt x="3619" y="888"/>
                </a:lnTo>
                <a:lnTo>
                  <a:pt x="3098" y="1308"/>
                </a:lnTo>
                <a:lnTo>
                  <a:pt x="2692" y="1422"/>
                </a:lnTo>
                <a:lnTo>
                  <a:pt x="2489" y="2374"/>
                </a:lnTo>
                <a:lnTo>
                  <a:pt x="1739" y="2374"/>
                </a:lnTo>
                <a:lnTo>
                  <a:pt x="1320" y="2336"/>
                </a:lnTo>
                <a:lnTo>
                  <a:pt x="901" y="1866"/>
                </a:lnTo>
                <a:lnTo>
                  <a:pt x="482" y="2273"/>
                </a:lnTo>
                <a:lnTo>
                  <a:pt x="533" y="3149"/>
                </a:lnTo>
                <a:lnTo>
                  <a:pt x="50" y="4000"/>
                </a:lnTo>
                <a:lnTo>
                  <a:pt x="0" y="4876"/>
                </a:lnTo>
                <a:lnTo>
                  <a:pt x="393" y="5753"/>
                </a:lnTo>
                <a:lnTo>
                  <a:pt x="1295" y="7099"/>
                </a:lnTo>
                <a:lnTo>
                  <a:pt x="2273" y="6883"/>
                </a:lnTo>
                <a:lnTo>
                  <a:pt x="2844" y="7480"/>
                </a:lnTo>
                <a:lnTo>
                  <a:pt x="3479" y="6400"/>
                </a:lnTo>
                <a:lnTo>
                  <a:pt x="4152" y="6540"/>
                </a:lnTo>
                <a:lnTo>
                  <a:pt x="4686" y="6413"/>
                </a:lnTo>
                <a:lnTo>
                  <a:pt x="5295" y="6121"/>
                </a:lnTo>
                <a:lnTo>
                  <a:pt x="5613" y="5511"/>
                </a:lnTo>
                <a:lnTo>
                  <a:pt x="6083" y="5562"/>
                </a:lnTo>
                <a:lnTo>
                  <a:pt x="5969" y="5232"/>
                </a:lnTo>
                <a:lnTo>
                  <a:pt x="6070" y="4927"/>
                </a:lnTo>
                <a:lnTo>
                  <a:pt x="7696" y="3479"/>
                </a:lnTo>
                <a:lnTo>
                  <a:pt x="6705" y="4292"/>
                </a:lnTo>
                <a:lnTo>
                  <a:pt x="6515" y="2539"/>
                </a:lnTo>
                <a:lnTo>
                  <a:pt x="6908" y="1930"/>
                </a:lnTo>
                <a:lnTo>
                  <a:pt x="7226" y="2387"/>
                </a:lnTo>
                <a:lnTo>
                  <a:pt x="7810" y="2235"/>
                </a:lnTo>
                <a:lnTo>
                  <a:pt x="7848" y="1739"/>
                </a:lnTo>
                <a:lnTo>
                  <a:pt x="7505" y="1396"/>
                </a:lnTo>
                <a:lnTo>
                  <a:pt x="7175" y="1104"/>
                </a:lnTo>
                <a:lnTo>
                  <a:pt x="7658" y="228"/>
                </a:lnTo>
                <a:lnTo>
                  <a:pt x="648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4" name="object 2254"/>
          <p:cNvSpPr/>
          <p:nvPr/>
        </p:nvSpPr>
        <p:spPr>
          <a:xfrm>
            <a:off x="3828102" y="2698522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673" y="7048"/>
                </a:moveTo>
                <a:lnTo>
                  <a:pt x="596" y="7594"/>
                </a:lnTo>
                <a:lnTo>
                  <a:pt x="406" y="7950"/>
                </a:lnTo>
                <a:lnTo>
                  <a:pt x="0" y="8267"/>
                </a:lnTo>
                <a:lnTo>
                  <a:pt x="990" y="8356"/>
                </a:lnTo>
                <a:lnTo>
                  <a:pt x="1556" y="7175"/>
                </a:lnTo>
                <a:lnTo>
                  <a:pt x="1003" y="7175"/>
                </a:lnTo>
                <a:lnTo>
                  <a:pt x="673" y="7048"/>
                </a:lnTo>
                <a:close/>
              </a:path>
              <a:path w="7620" h="8889">
                <a:moveTo>
                  <a:pt x="3200" y="6489"/>
                </a:moveTo>
                <a:lnTo>
                  <a:pt x="2628" y="6819"/>
                </a:lnTo>
                <a:lnTo>
                  <a:pt x="2470" y="6870"/>
                </a:lnTo>
                <a:lnTo>
                  <a:pt x="3860" y="7594"/>
                </a:lnTo>
                <a:lnTo>
                  <a:pt x="4004" y="7175"/>
                </a:lnTo>
                <a:lnTo>
                  <a:pt x="4013" y="6819"/>
                </a:lnTo>
                <a:lnTo>
                  <a:pt x="3200" y="6489"/>
                </a:lnTo>
                <a:close/>
              </a:path>
              <a:path w="7620" h="8889">
                <a:moveTo>
                  <a:pt x="1079" y="6870"/>
                </a:moveTo>
                <a:lnTo>
                  <a:pt x="1003" y="7175"/>
                </a:lnTo>
                <a:lnTo>
                  <a:pt x="1562" y="7162"/>
                </a:lnTo>
                <a:lnTo>
                  <a:pt x="2154" y="6972"/>
                </a:lnTo>
                <a:lnTo>
                  <a:pt x="1409" y="6972"/>
                </a:lnTo>
                <a:lnTo>
                  <a:pt x="1079" y="6870"/>
                </a:lnTo>
                <a:close/>
              </a:path>
              <a:path w="7620" h="8889">
                <a:moveTo>
                  <a:pt x="1562" y="6578"/>
                </a:moveTo>
                <a:lnTo>
                  <a:pt x="1346" y="6591"/>
                </a:lnTo>
                <a:lnTo>
                  <a:pt x="1409" y="6972"/>
                </a:lnTo>
                <a:lnTo>
                  <a:pt x="2154" y="6972"/>
                </a:lnTo>
                <a:lnTo>
                  <a:pt x="2108" y="6819"/>
                </a:lnTo>
                <a:lnTo>
                  <a:pt x="1562" y="6578"/>
                </a:lnTo>
                <a:close/>
              </a:path>
              <a:path w="7620" h="8889">
                <a:moveTo>
                  <a:pt x="4140" y="6781"/>
                </a:moveTo>
                <a:lnTo>
                  <a:pt x="4013" y="6819"/>
                </a:lnTo>
                <a:lnTo>
                  <a:pt x="4140" y="6781"/>
                </a:lnTo>
                <a:close/>
              </a:path>
              <a:path w="7620" h="8889">
                <a:moveTo>
                  <a:pt x="4934" y="4470"/>
                </a:moveTo>
                <a:lnTo>
                  <a:pt x="4140" y="6781"/>
                </a:lnTo>
                <a:lnTo>
                  <a:pt x="4559" y="6654"/>
                </a:lnTo>
                <a:lnTo>
                  <a:pt x="5168" y="6057"/>
                </a:lnTo>
                <a:lnTo>
                  <a:pt x="6984" y="6045"/>
                </a:lnTo>
                <a:lnTo>
                  <a:pt x="4934" y="4470"/>
                </a:lnTo>
                <a:close/>
              </a:path>
              <a:path w="7620" h="8889">
                <a:moveTo>
                  <a:pt x="6966" y="6057"/>
                </a:moveTo>
                <a:lnTo>
                  <a:pt x="5168" y="6057"/>
                </a:lnTo>
                <a:lnTo>
                  <a:pt x="6616" y="6299"/>
                </a:lnTo>
                <a:lnTo>
                  <a:pt x="6966" y="6057"/>
                </a:lnTo>
                <a:close/>
              </a:path>
              <a:path w="7620" h="8889">
                <a:moveTo>
                  <a:pt x="5352" y="3254"/>
                </a:moveTo>
                <a:lnTo>
                  <a:pt x="3644" y="3479"/>
                </a:lnTo>
                <a:lnTo>
                  <a:pt x="4934" y="4470"/>
                </a:lnTo>
                <a:lnTo>
                  <a:pt x="5352" y="3254"/>
                </a:lnTo>
                <a:close/>
              </a:path>
              <a:path w="7620" h="8889">
                <a:moveTo>
                  <a:pt x="7035" y="0"/>
                </a:moveTo>
                <a:lnTo>
                  <a:pt x="5791" y="292"/>
                </a:lnTo>
                <a:lnTo>
                  <a:pt x="6095" y="673"/>
                </a:lnTo>
                <a:lnTo>
                  <a:pt x="5676" y="2311"/>
                </a:lnTo>
                <a:lnTo>
                  <a:pt x="5352" y="3254"/>
                </a:lnTo>
                <a:lnTo>
                  <a:pt x="7594" y="2959"/>
                </a:lnTo>
                <a:lnTo>
                  <a:pt x="6438" y="800"/>
                </a:lnTo>
                <a:lnTo>
                  <a:pt x="703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5" name="object 2255"/>
          <p:cNvSpPr/>
          <p:nvPr/>
        </p:nvSpPr>
        <p:spPr>
          <a:xfrm>
            <a:off x="3923182" y="2910017"/>
            <a:ext cx="14604" cy="4445"/>
          </a:xfrm>
          <a:custGeom>
            <a:avLst/>
            <a:gdLst/>
            <a:ahLst/>
            <a:cxnLst/>
            <a:rect l="l" t="t" r="r" b="b"/>
            <a:pathLst>
              <a:path w="14604" h="4444">
                <a:moveTo>
                  <a:pt x="5715" y="0"/>
                </a:moveTo>
                <a:lnTo>
                  <a:pt x="1993" y="342"/>
                </a:lnTo>
                <a:lnTo>
                  <a:pt x="571" y="698"/>
                </a:lnTo>
                <a:lnTo>
                  <a:pt x="0" y="2438"/>
                </a:lnTo>
                <a:lnTo>
                  <a:pt x="1308" y="3251"/>
                </a:lnTo>
                <a:lnTo>
                  <a:pt x="2336" y="3073"/>
                </a:lnTo>
                <a:lnTo>
                  <a:pt x="3670" y="3365"/>
                </a:lnTo>
                <a:lnTo>
                  <a:pt x="4635" y="3009"/>
                </a:lnTo>
                <a:lnTo>
                  <a:pt x="6108" y="2768"/>
                </a:lnTo>
                <a:lnTo>
                  <a:pt x="7391" y="4279"/>
                </a:lnTo>
                <a:lnTo>
                  <a:pt x="8890" y="4140"/>
                </a:lnTo>
                <a:lnTo>
                  <a:pt x="10198" y="4102"/>
                </a:lnTo>
                <a:lnTo>
                  <a:pt x="11849" y="3886"/>
                </a:lnTo>
                <a:lnTo>
                  <a:pt x="12407" y="2501"/>
                </a:lnTo>
                <a:lnTo>
                  <a:pt x="13322" y="1854"/>
                </a:lnTo>
                <a:lnTo>
                  <a:pt x="14325" y="1041"/>
                </a:lnTo>
                <a:lnTo>
                  <a:pt x="12496" y="1333"/>
                </a:lnTo>
                <a:lnTo>
                  <a:pt x="9118" y="4114"/>
                </a:lnTo>
                <a:lnTo>
                  <a:pt x="571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6" name="object 2256"/>
          <p:cNvSpPr/>
          <p:nvPr/>
        </p:nvSpPr>
        <p:spPr>
          <a:xfrm>
            <a:off x="3885867" y="2760732"/>
            <a:ext cx="10795" cy="6985"/>
          </a:xfrm>
          <a:custGeom>
            <a:avLst/>
            <a:gdLst/>
            <a:ahLst/>
            <a:cxnLst/>
            <a:rect l="l" t="t" r="r" b="b"/>
            <a:pathLst>
              <a:path w="10795" h="6985">
                <a:moveTo>
                  <a:pt x="9563" y="0"/>
                </a:moveTo>
                <a:lnTo>
                  <a:pt x="9182" y="1333"/>
                </a:lnTo>
                <a:lnTo>
                  <a:pt x="8445" y="1384"/>
                </a:lnTo>
                <a:lnTo>
                  <a:pt x="6705" y="457"/>
                </a:lnTo>
                <a:lnTo>
                  <a:pt x="6286" y="1574"/>
                </a:lnTo>
                <a:lnTo>
                  <a:pt x="5499" y="1574"/>
                </a:lnTo>
                <a:lnTo>
                  <a:pt x="4724" y="1282"/>
                </a:lnTo>
                <a:lnTo>
                  <a:pt x="3975" y="1701"/>
                </a:lnTo>
                <a:lnTo>
                  <a:pt x="3683" y="1562"/>
                </a:lnTo>
                <a:lnTo>
                  <a:pt x="3429" y="2298"/>
                </a:lnTo>
                <a:lnTo>
                  <a:pt x="2997" y="2044"/>
                </a:lnTo>
                <a:lnTo>
                  <a:pt x="2933" y="2311"/>
                </a:lnTo>
                <a:lnTo>
                  <a:pt x="2882" y="2730"/>
                </a:lnTo>
                <a:lnTo>
                  <a:pt x="2654" y="2933"/>
                </a:lnTo>
                <a:lnTo>
                  <a:pt x="1841" y="3149"/>
                </a:lnTo>
                <a:lnTo>
                  <a:pt x="1422" y="3644"/>
                </a:lnTo>
                <a:lnTo>
                  <a:pt x="1181" y="4432"/>
                </a:lnTo>
                <a:lnTo>
                  <a:pt x="0" y="5130"/>
                </a:lnTo>
                <a:lnTo>
                  <a:pt x="2501" y="4940"/>
                </a:lnTo>
                <a:lnTo>
                  <a:pt x="2908" y="5232"/>
                </a:lnTo>
                <a:lnTo>
                  <a:pt x="3911" y="5245"/>
                </a:lnTo>
                <a:lnTo>
                  <a:pt x="4470" y="6197"/>
                </a:lnTo>
                <a:lnTo>
                  <a:pt x="5461" y="6210"/>
                </a:lnTo>
                <a:lnTo>
                  <a:pt x="5778" y="5765"/>
                </a:lnTo>
                <a:lnTo>
                  <a:pt x="6134" y="6223"/>
                </a:lnTo>
                <a:lnTo>
                  <a:pt x="6477" y="6375"/>
                </a:lnTo>
                <a:lnTo>
                  <a:pt x="7289" y="6629"/>
                </a:lnTo>
                <a:lnTo>
                  <a:pt x="8191" y="5994"/>
                </a:lnTo>
                <a:lnTo>
                  <a:pt x="8915" y="6604"/>
                </a:lnTo>
                <a:lnTo>
                  <a:pt x="9715" y="6959"/>
                </a:lnTo>
                <a:lnTo>
                  <a:pt x="8750" y="5156"/>
                </a:lnTo>
                <a:lnTo>
                  <a:pt x="9626" y="4483"/>
                </a:lnTo>
                <a:lnTo>
                  <a:pt x="7772" y="3683"/>
                </a:lnTo>
                <a:lnTo>
                  <a:pt x="9359" y="2794"/>
                </a:lnTo>
                <a:lnTo>
                  <a:pt x="9817" y="1828"/>
                </a:lnTo>
                <a:lnTo>
                  <a:pt x="10515" y="1917"/>
                </a:lnTo>
                <a:lnTo>
                  <a:pt x="956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7" name="object 2257"/>
          <p:cNvSpPr/>
          <p:nvPr/>
        </p:nvSpPr>
        <p:spPr>
          <a:xfrm>
            <a:off x="3775099" y="2798881"/>
            <a:ext cx="9525" cy="8890"/>
          </a:xfrm>
          <a:custGeom>
            <a:avLst/>
            <a:gdLst/>
            <a:ahLst/>
            <a:cxnLst/>
            <a:rect l="l" t="t" r="r" b="b"/>
            <a:pathLst>
              <a:path w="9525" h="8889">
                <a:moveTo>
                  <a:pt x="0" y="0"/>
                </a:moveTo>
                <a:lnTo>
                  <a:pt x="939" y="1168"/>
                </a:lnTo>
                <a:lnTo>
                  <a:pt x="2336" y="1968"/>
                </a:lnTo>
                <a:lnTo>
                  <a:pt x="3886" y="3187"/>
                </a:lnTo>
                <a:lnTo>
                  <a:pt x="4851" y="4571"/>
                </a:lnTo>
                <a:lnTo>
                  <a:pt x="5600" y="5587"/>
                </a:lnTo>
                <a:lnTo>
                  <a:pt x="6731" y="8813"/>
                </a:lnTo>
                <a:lnTo>
                  <a:pt x="7874" y="6540"/>
                </a:lnTo>
                <a:lnTo>
                  <a:pt x="9118" y="6603"/>
                </a:lnTo>
                <a:lnTo>
                  <a:pt x="7048" y="5943"/>
                </a:lnTo>
                <a:lnTo>
                  <a:pt x="6959" y="5384"/>
                </a:lnTo>
                <a:lnTo>
                  <a:pt x="7188" y="5029"/>
                </a:lnTo>
                <a:lnTo>
                  <a:pt x="6311" y="4432"/>
                </a:lnTo>
                <a:lnTo>
                  <a:pt x="6032" y="4178"/>
                </a:lnTo>
                <a:lnTo>
                  <a:pt x="5918" y="3365"/>
                </a:lnTo>
                <a:lnTo>
                  <a:pt x="5092" y="2717"/>
                </a:lnTo>
                <a:lnTo>
                  <a:pt x="4622" y="2222"/>
                </a:lnTo>
                <a:lnTo>
                  <a:pt x="3797" y="1587"/>
                </a:lnTo>
                <a:lnTo>
                  <a:pt x="2692" y="1269"/>
                </a:lnTo>
                <a:lnTo>
                  <a:pt x="1651" y="1371"/>
                </a:lnTo>
                <a:lnTo>
                  <a:pt x="1219" y="850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8" name="object 2258"/>
          <p:cNvSpPr/>
          <p:nvPr/>
        </p:nvSpPr>
        <p:spPr>
          <a:xfrm>
            <a:off x="3934251" y="2905222"/>
            <a:ext cx="13335" cy="5715"/>
          </a:xfrm>
          <a:custGeom>
            <a:avLst/>
            <a:gdLst/>
            <a:ahLst/>
            <a:cxnLst/>
            <a:rect l="l" t="t" r="r" b="b"/>
            <a:pathLst>
              <a:path w="13335" h="5714">
                <a:moveTo>
                  <a:pt x="0" y="0"/>
                </a:moveTo>
                <a:lnTo>
                  <a:pt x="50" y="2184"/>
                </a:lnTo>
                <a:lnTo>
                  <a:pt x="355" y="2476"/>
                </a:lnTo>
                <a:lnTo>
                  <a:pt x="381" y="2082"/>
                </a:lnTo>
                <a:lnTo>
                  <a:pt x="444" y="1866"/>
                </a:lnTo>
                <a:lnTo>
                  <a:pt x="863" y="1765"/>
                </a:lnTo>
                <a:lnTo>
                  <a:pt x="698" y="2171"/>
                </a:lnTo>
                <a:lnTo>
                  <a:pt x="673" y="2400"/>
                </a:lnTo>
                <a:lnTo>
                  <a:pt x="1473" y="5524"/>
                </a:lnTo>
                <a:lnTo>
                  <a:pt x="6184" y="2108"/>
                </a:lnTo>
                <a:lnTo>
                  <a:pt x="7899" y="3009"/>
                </a:lnTo>
                <a:lnTo>
                  <a:pt x="9740" y="3619"/>
                </a:lnTo>
                <a:lnTo>
                  <a:pt x="11569" y="4699"/>
                </a:lnTo>
                <a:lnTo>
                  <a:pt x="13157" y="3619"/>
                </a:lnTo>
                <a:lnTo>
                  <a:pt x="13271" y="1054"/>
                </a:lnTo>
                <a:lnTo>
                  <a:pt x="7924" y="1295"/>
                </a:lnTo>
                <a:lnTo>
                  <a:pt x="5334" y="1435"/>
                </a:lnTo>
                <a:lnTo>
                  <a:pt x="3898" y="965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9" name="object 2259"/>
          <p:cNvSpPr/>
          <p:nvPr/>
        </p:nvSpPr>
        <p:spPr>
          <a:xfrm>
            <a:off x="3852688" y="2696956"/>
            <a:ext cx="12065" cy="5080"/>
          </a:xfrm>
          <a:custGeom>
            <a:avLst/>
            <a:gdLst/>
            <a:ahLst/>
            <a:cxnLst/>
            <a:rect l="l" t="t" r="r" b="b"/>
            <a:pathLst>
              <a:path w="12064" h="5080">
                <a:moveTo>
                  <a:pt x="6210" y="2171"/>
                </a:moveTo>
                <a:lnTo>
                  <a:pt x="4673" y="2171"/>
                </a:lnTo>
                <a:lnTo>
                  <a:pt x="5194" y="2273"/>
                </a:lnTo>
                <a:lnTo>
                  <a:pt x="5046" y="2794"/>
                </a:lnTo>
                <a:lnTo>
                  <a:pt x="5207" y="2946"/>
                </a:lnTo>
                <a:lnTo>
                  <a:pt x="5816" y="3124"/>
                </a:lnTo>
                <a:lnTo>
                  <a:pt x="6032" y="3479"/>
                </a:lnTo>
                <a:lnTo>
                  <a:pt x="6094" y="4203"/>
                </a:lnTo>
                <a:lnTo>
                  <a:pt x="6972" y="4648"/>
                </a:lnTo>
                <a:lnTo>
                  <a:pt x="7505" y="4254"/>
                </a:lnTo>
                <a:lnTo>
                  <a:pt x="8039" y="3746"/>
                </a:lnTo>
                <a:lnTo>
                  <a:pt x="9439" y="3746"/>
                </a:lnTo>
                <a:lnTo>
                  <a:pt x="9779" y="3289"/>
                </a:lnTo>
                <a:lnTo>
                  <a:pt x="10375" y="3111"/>
                </a:lnTo>
                <a:lnTo>
                  <a:pt x="10795" y="2870"/>
                </a:lnTo>
                <a:lnTo>
                  <a:pt x="10596" y="2362"/>
                </a:lnTo>
                <a:lnTo>
                  <a:pt x="7419" y="2349"/>
                </a:lnTo>
                <a:lnTo>
                  <a:pt x="6210" y="2171"/>
                </a:lnTo>
                <a:close/>
              </a:path>
              <a:path w="12064" h="5080">
                <a:moveTo>
                  <a:pt x="9439" y="3746"/>
                </a:moveTo>
                <a:lnTo>
                  <a:pt x="8039" y="3746"/>
                </a:lnTo>
                <a:lnTo>
                  <a:pt x="8585" y="4241"/>
                </a:lnTo>
                <a:lnTo>
                  <a:pt x="9194" y="4076"/>
                </a:lnTo>
                <a:lnTo>
                  <a:pt x="9439" y="3746"/>
                </a:lnTo>
                <a:close/>
              </a:path>
              <a:path w="12064" h="5080">
                <a:moveTo>
                  <a:pt x="38" y="3886"/>
                </a:moveTo>
                <a:lnTo>
                  <a:pt x="0" y="4203"/>
                </a:lnTo>
                <a:lnTo>
                  <a:pt x="2082" y="4165"/>
                </a:lnTo>
                <a:lnTo>
                  <a:pt x="2005" y="4000"/>
                </a:lnTo>
                <a:lnTo>
                  <a:pt x="495" y="4000"/>
                </a:lnTo>
                <a:lnTo>
                  <a:pt x="38" y="3886"/>
                </a:lnTo>
                <a:close/>
              </a:path>
              <a:path w="12064" h="5080">
                <a:moveTo>
                  <a:pt x="215" y="3200"/>
                </a:moveTo>
                <a:lnTo>
                  <a:pt x="419" y="3479"/>
                </a:lnTo>
                <a:lnTo>
                  <a:pt x="495" y="4000"/>
                </a:lnTo>
                <a:lnTo>
                  <a:pt x="2005" y="4000"/>
                </a:lnTo>
                <a:lnTo>
                  <a:pt x="1645" y="3225"/>
                </a:lnTo>
                <a:lnTo>
                  <a:pt x="863" y="3225"/>
                </a:lnTo>
                <a:lnTo>
                  <a:pt x="215" y="3200"/>
                </a:lnTo>
                <a:close/>
              </a:path>
              <a:path w="12064" h="5080">
                <a:moveTo>
                  <a:pt x="3729" y="2501"/>
                </a:moveTo>
                <a:lnTo>
                  <a:pt x="1308" y="2501"/>
                </a:lnTo>
                <a:lnTo>
                  <a:pt x="2463" y="3111"/>
                </a:lnTo>
                <a:lnTo>
                  <a:pt x="2649" y="3501"/>
                </a:lnTo>
                <a:lnTo>
                  <a:pt x="3200" y="3530"/>
                </a:lnTo>
                <a:lnTo>
                  <a:pt x="5054" y="3873"/>
                </a:lnTo>
                <a:lnTo>
                  <a:pt x="3339" y="2794"/>
                </a:lnTo>
                <a:lnTo>
                  <a:pt x="3729" y="2501"/>
                </a:lnTo>
                <a:close/>
              </a:path>
              <a:path w="12064" h="5080">
                <a:moveTo>
                  <a:pt x="2489" y="3492"/>
                </a:moveTo>
                <a:lnTo>
                  <a:pt x="2730" y="3670"/>
                </a:lnTo>
                <a:lnTo>
                  <a:pt x="2649" y="3501"/>
                </a:lnTo>
                <a:lnTo>
                  <a:pt x="2489" y="3492"/>
                </a:lnTo>
                <a:close/>
              </a:path>
              <a:path w="12064" h="5080">
                <a:moveTo>
                  <a:pt x="3086" y="215"/>
                </a:moveTo>
                <a:lnTo>
                  <a:pt x="2895" y="1092"/>
                </a:lnTo>
                <a:lnTo>
                  <a:pt x="2364" y="1346"/>
                </a:lnTo>
                <a:lnTo>
                  <a:pt x="2336" y="1828"/>
                </a:lnTo>
                <a:lnTo>
                  <a:pt x="1485" y="1879"/>
                </a:lnTo>
                <a:lnTo>
                  <a:pt x="1346" y="1968"/>
                </a:lnTo>
                <a:lnTo>
                  <a:pt x="1168" y="2235"/>
                </a:lnTo>
                <a:lnTo>
                  <a:pt x="419" y="2489"/>
                </a:lnTo>
                <a:lnTo>
                  <a:pt x="774" y="2692"/>
                </a:lnTo>
                <a:lnTo>
                  <a:pt x="863" y="3225"/>
                </a:lnTo>
                <a:lnTo>
                  <a:pt x="1645" y="3225"/>
                </a:lnTo>
                <a:lnTo>
                  <a:pt x="1308" y="2501"/>
                </a:lnTo>
                <a:lnTo>
                  <a:pt x="3756" y="2489"/>
                </a:lnTo>
                <a:lnTo>
                  <a:pt x="4356" y="2209"/>
                </a:lnTo>
                <a:lnTo>
                  <a:pt x="4673" y="2171"/>
                </a:lnTo>
                <a:lnTo>
                  <a:pt x="6210" y="2171"/>
                </a:lnTo>
                <a:lnTo>
                  <a:pt x="5469" y="1854"/>
                </a:lnTo>
                <a:lnTo>
                  <a:pt x="4381" y="1854"/>
                </a:lnTo>
                <a:lnTo>
                  <a:pt x="4483" y="800"/>
                </a:lnTo>
                <a:lnTo>
                  <a:pt x="3911" y="698"/>
                </a:lnTo>
                <a:lnTo>
                  <a:pt x="3086" y="215"/>
                </a:lnTo>
                <a:close/>
              </a:path>
              <a:path w="12064" h="5080">
                <a:moveTo>
                  <a:pt x="10871" y="177"/>
                </a:moveTo>
                <a:lnTo>
                  <a:pt x="10147" y="965"/>
                </a:lnTo>
                <a:lnTo>
                  <a:pt x="10082" y="1206"/>
                </a:lnTo>
                <a:lnTo>
                  <a:pt x="9965" y="1371"/>
                </a:lnTo>
                <a:lnTo>
                  <a:pt x="8785" y="1752"/>
                </a:lnTo>
                <a:lnTo>
                  <a:pt x="7505" y="2362"/>
                </a:lnTo>
                <a:lnTo>
                  <a:pt x="10596" y="2362"/>
                </a:lnTo>
                <a:lnTo>
                  <a:pt x="10591" y="1968"/>
                </a:lnTo>
                <a:lnTo>
                  <a:pt x="11202" y="1879"/>
                </a:lnTo>
                <a:lnTo>
                  <a:pt x="11570" y="1346"/>
                </a:lnTo>
                <a:lnTo>
                  <a:pt x="11546" y="1092"/>
                </a:lnTo>
                <a:lnTo>
                  <a:pt x="11150" y="635"/>
                </a:lnTo>
                <a:lnTo>
                  <a:pt x="10871" y="177"/>
                </a:lnTo>
                <a:close/>
              </a:path>
              <a:path w="12064" h="5080">
                <a:moveTo>
                  <a:pt x="1066" y="1536"/>
                </a:moveTo>
                <a:lnTo>
                  <a:pt x="1346" y="1727"/>
                </a:lnTo>
                <a:lnTo>
                  <a:pt x="1361" y="1879"/>
                </a:lnTo>
                <a:lnTo>
                  <a:pt x="1473" y="1587"/>
                </a:lnTo>
                <a:lnTo>
                  <a:pt x="1066" y="1536"/>
                </a:lnTo>
                <a:close/>
              </a:path>
              <a:path w="12064" h="5080">
                <a:moveTo>
                  <a:pt x="5410" y="1828"/>
                </a:moveTo>
                <a:lnTo>
                  <a:pt x="4381" y="1854"/>
                </a:lnTo>
                <a:lnTo>
                  <a:pt x="5469" y="1854"/>
                </a:lnTo>
                <a:close/>
              </a:path>
              <a:path w="12064" h="5080">
                <a:moveTo>
                  <a:pt x="5321" y="0"/>
                </a:moveTo>
                <a:lnTo>
                  <a:pt x="4267" y="673"/>
                </a:lnTo>
                <a:lnTo>
                  <a:pt x="3911" y="698"/>
                </a:lnTo>
                <a:lnTo>
                  <a:pt x="4589" y="698"/>
                </a:lnTo>
                <a:lnTo>
                  <a:pt x="532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0" name="object 2260"/>
          <p:cNvSpPr/>
          <p:nvPr/>
        </p:nvSpPr>
        <p:spPr>
          <a:xfrm>
            <a:off x="3932991" y="2696748"/>
            <a:ext cx="8255" cy="6985"/>
          </a:xfrm>
          <a:custGeom>
            <a:avLst/>
            <a:gdLst/>
            <a:ahLst/>
            <a:cxnLst/>
            <a:rect l="l" t="t" r="r" b="b"/>
            <a:pathLst>
              <a:path w="8254" h="6985">
                <a:moveTo>
                  <a:pt x="3136" y="0"/>
                </a:moveTo>
                <a:lnTo>
                  <a:pt x="2362" y="444"/>
                </a:lnTo>
                <a:lnTo>
                  <a:pt x="2184" y="660"/>
                </a:lnTo>
                <a:lnTo>
                  <a:pt x="1968" y="1015"/>
                </a:lnTo>
                <a:lnTo>
                  <a:pt x="1943" y="1308"/>
                </a:lnTo>
                <a:lnTo>
                  <a:pt x="1638" y="1447"/>
                </a:lnTo>
                <a:lnTo>
                  <a:pt x="1244" y="1257"/>
                </a:lnTo>
                <a:lnTo>
                  <a:pt x="1181" y="1689"/>
                </a:lnTo>
                <a:lnTo>
                  <a:pt x="0" y="2400"/>
                </a:lnTo>
                <a:lnTo>
                  <a:pt x="609" y="3454"/>
                </a:lnTo>
                <a:lnTo>
                  <a:pt x="520" y="4533"/>
                </a:lnTo>
                <a:lnTo>
                  <a:pt x="1524" y="4686"/>
                </a:lnTo>
                <a:lnTo>
                  <a:pt x="1460" y="4406"/>
                </a:lnTo>
                <a:lnTo>
                  <a:pt x="2095" y="5562"/>
                </a:lnTo>
                <a:lnTo>
                  <a:pt x="2540" y="5829"/>
                </a:lnTo>
                <a:lnTo>
                  <a:pt x="3708" y="5994"/>
                </a:lnTo>
                <a:lnTo>
                  <a:pt x="3632" y="6527"/>
                </a:lnTo>
                <a:lnTo>
                  <a:pt x="4737" y="6743"/>
                </a:lnTo>
                <a:lnTo>
                  <a:pt x="5270" y="5930"/>
                </a:lnTo>
                <a:lnTo>
                  <a:pt x="6045" y="5435"/>
                </a:lnTo>
                <a:lnTo>
                  <a:pt x="6438" y="5422"/>
                </a:lnTo>
                <a:lnTo>
                  <a:pt x="6502" y="4800"/>
                </a:lnTo>
                <a:lnTo>
                  <a:pt x="6946" y="4749"/>
                </a:lnTo>
                <a:lnTo>
                  <a:pt x="7823" y="4800"/>
                </a:lnTo>
                <a:lnTo>
                  <a:pt x="7416" y="3936"/>
                </a:lnTo>
                <a:lnTo>
                  <a:pt x="7099" y="3568"/>
                </a:lnTo>
                <a:lnTo>
                  <a:pt x="7315" y="2247"/>
                </a:lnTo>
                <a:lnTo>
                  <a:pt x="6794" y="3124"/>
                </a:lnTo>
                <a:lnTo>
                  <a:pt x="5956" y="2730"/>
                </a:lnTo>
                <a:lnTo>
                  <a:pt x="5829" y="1460"/>
                </a:lnTo>
                <a:lnTo>
                  <a:pt x="5270" y="2285"/>
                </a:lnTo>
                <a:lnTo>
                  <a:pt x="4521" y="1803"/>
                </a:lnTo>
                <a:lnTo>
                  <a:pt x="4241" y="1498"/>
                </a:lnTo>
                <a:lnTo>
                  <a:pt x="4508" y="698"/>
                </a:lnTo>
                <a:lnTo>
                  <a:pt x="3708" y="711"/>
                </a:lnTo>
                <a:lnTo>
                  <a:pt x="313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1" name="object 2261"/>
          <p:cNvSpPr/>
          <p:nvPr/>
        </p:nvSpPr>
        <p:spPr>
          <a:xfrm>
            <a:off x="3862046" y="2768854"/>
            <a:ext cx="5715" cy="8255"/>
          </a:xfrm>
          <a:custGeom>
            <a:avLst/>
            <a:gdLst/>
            <a:ahLst/>
            <a:cxnLst/>
            <a:rect l="l" t="t" r="r" b="b"/>
            <a:pathLst>
              <a:path w="5714" h="8255">
                <a:moveTo>
                  <a:pt x="3378" y="0"/>
                </a:moveTo>
                <a:lnTo>
                  <a:pt x="2654" y="1866"/>
                </a:lnTo>
                <a:lnTo>
                  <a:pt x="1016" y="3886"/>
                </a:lnTo>
                <a:lnTo>
                  <a:pt x="0" y="5638"/>
                </a:lnTo>
                <a:lnTo>
                  <a:pt x="114" y="6858"/>
                </a:lnTo>
                <a:lnTo>
                  <a:pt x="1562" y="6959"/>
                </a:lnTo>
                <a:lnTo>
                  <a:pt x="1892" y="7861"/>
                </a:lnTo>
                <a:lnTo>
                  <a:pt x="4089" y="6769"/>
                </a:lnTo>
                <a:lnTo>
                  <a:pt x="3683" y="8064"/>
                </a:lnTo>
                <a:lnTo>
                  <a:pt x="4978" y="5422"/>
                </a:lnTo>
                <a:lnTo>
                  <a:pt x="5588" y="5410"/>
                </a:lnTo>
                <a:lnTo>
                  <a:pt x="5346" y="4305"/>
                </a:lnTo>
                <a:lnTo>
                  <a:pt x="4902" y="4102"/>
                </a:lnTo>
                <a:lnTo>
                  <a:pt x="5016" y="3581"/>
                </a:lnTo>
                <a:lnTo>
                  <a:pt x="4978" y="2540"/>
                </a:lnTo>
                <a:lnTo>
                  <a:pt x="3911" y="2755"/>
                </a:lnTo>
                <a:lnTo>
                  <a:pt x="3429" y="1587"/>
                </a:lnTo>
                <a:lnTo>
                  <a:pt x="3200" y="1130"/>
                </a:lnTo>
                <a:lnTo>
                  <a:pt x="3810" y="762"/>
                </a:lnTo>
                <a:lnTo>
                  <a:pt x="4229" y="431"/>
                </a:lnTo>
                <a:lnTo>
                  <a:pt x="337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2" name="object 2262"/>
          <p:cNvSpPr/>
          <p:nvPr/>
        </p:nvSpPr>
        <p:spPr>
          <a:xfrm>
            <a:off x="3934042" y="2889534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571" y="0"/>
                </a:moveTo>
                <a:lnTo>
                  <a:pt x="0" y="1168"/>
                </a:lnTo>
                <a:lnTo>
                  <a:pt x="266" y="2133"/>
                </a:lnTo>
                <a:lnTo>
                  <a:pt x="76" y="3048"/>
                </a:lnTo>
                <a:lnTo>
                  <a:pt x="1409" y="4330"/>
                </a:lnTo>
                <a:lnTo>
                  <a:pt x="1028" y="4940"/>
                </a:lnTo>
                <a:lnTo>
                  <a:pt x="1104" y="6565"/>
                </a:lnTo>
                <a:lnTo>
                  <a:pt x="787" y="8255"/>
                </a:lnTo>
                <a:lnTo>
                  <a:pt x="2298" y="9347"/>
                </a:lnTo>
                <a:lnTo>
                  <a:pt x="4927" y="11709"/>
                </a:lnTo>
                <a:lnTo>
                  <a:pt x="3721" y="9690"/>
                </a:lnTo>
                <a:lnTo>
                  <a:pt x="3238" y="7924"/>
                </a:lnTo>
                <a:lnTo>
                  <a:pt x="2908" y="6477"/>
                </a:lnTo>
                <a:lnTo>
                  <a:pt x="3238" y="4813"/>
                </a:lnTo>
                <a:lnTo>
                  <a:pt x="2336" y="3581"/>
                </a:lnTo>
                <a:lnTo>
                  <a:pt x="1600" y="2654"/>
                </a:lnTo>
                <a:lnTo>
                  <a:pt x="2070" y="1257"/>
                </a:lnTo>
                <a:lnTo>
                  <a:pt x="1701" y="292"/>
                </a:lnTo>
                <a:lnTo>
                  <a:pt x="57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3" name="object 2263"/>
          <p:cNvSpPr/>
          <p:nvPr/>
        </p:nvSpPr>
        <p:spPr>
          <a:xfrm>
            <a:off x="3772784" y="2752719"/>
            <a:ext cx="5715" cy="8890"/>
          </a:xfrm>
          <a:custGeom>
            <a:avLst/>
            <a:gdLst/>
            <a:ahLst/>
            <a:cxnLst/>
            <a:rect l="l" t="t" r="r" b="b"/>
            <a:pathLst>
              <a:path w="5714" h="8889">
                <a:moveTo>
                  <a:pt x="2006" y="0"/>
                </a:moveTo>
                <a:lnTo>
                  <a:pt x="2235" y="330"/>
                </a:lnTo>
                <a:lnTo>
                  <a:pt x="1523" y="25"/>
                </a:lnTo>
                <a:lnTo>
                  <a:pt x="1752" y="355"/>
                </a:lnTo>
                <a:lnTo>
                  <a:pt x="1282" y="698"/>
                </a:lnTo>
                <a:lnTo>
                  <a:pt x="1028" y="520"/>
                </a:lnTo>
                <a:lnTo>
                  <a:pt x="1079" y="698"/>
                </a:lnTo>
                <a:lnTo>
                  <a:pt x="304" y="215"/>
                </a:lnTo>
                <a:lnTo>
                  <a:pt x="482" y="1130"/>
                </a:lnTo>
                <a:lnTo>
                  <a:pt x="634" y="1651"/>
                </a:lnTo>
                <a:lnTo>
                  <a:pt x="393" y="1663"/>
                </a:lnTo>
                <a:lnTo>
                  <a:pt x="469" y="1943"/>
                </a:lnTo>
                <a:lnTo>
                  <a:pt x="0" y="2362"/>
                </a:lnTo>
                <a:lnTo>
                  <a:pt x="431" y="2247"/>
                </a:lnTo>
                <a:lnTo>
                  <a:pt x="914" y="2755"/>
                </a:lnTo>
                <a:lnTo>
                  <a:pt x="495" y="2832"/>
                </a:lnTo>
                <a:lnTo>
                  <a:pt x="812" y="3581"/>
                </a:lnTo>
                <a:lnTo>
                  <a:pt x="1701" y="4546"/>
                </a:lnTo>
                <a:lnTo>
                  <a:pt x="1511" y="6172"/>
                </a:lnTo>
                <a:lnTo>
                  <a:pt x="1358" y="7632"/>
                </a:lnTo>
                <a:lnTo>
                  <a:pt x="914" y="7950"/>
                </a:lnTo>
                <a:lnTo>
                  <a:pt x="1650" y="8280"/>
                </a:lnTo>
                <a:lnTo>
                  <a:pt x="1638" y="8712"/>
                </a:lnTo>
                <a:lnTo>
                  <a:pt x="2552" y="8712"/>
                </a:lnTo>
                <a:lnTo>
                  <a:pt x="1727" y="6718"/>
                </a:lnTo>
                <a:lnTo>
                  <a:pt x="2235" y="6451"/>
                </a:lnTo>
                <a:lnTo>
                  <a:pt x="2120" y="5994"/>
                </a:lnTo>
                <a:lnTo>
                  <a:pt x="2476" y="5549"/>
                </a:lnTo>
                <a:lnTo>
                  <a:pt x="2070" y="5118"/>
                </a:lnTo>
                <a:lnTo>
                  <a:pt x="2412" y="4406"/>
                </a:lnTo>
                <a:lnTo>
                  <a:pt x="2120" y="3848"/>
                </a:lnTo>
                <a:lnTo>
                  <a:pt x="2514" y="3327"/>
                </a:lnTo>
                <a:lnTo>
                  <a:pt x="2781" y="3098"/>
                </a:lnTo>
                <a:lnTo>
                  <a:pt x="3009" y="3200"/>
                </a:lnTo>
                <a:lnTo>
                  <a:pt x="3352" y="3289"/>
                </a:lnTo>
                <a:lnTo>
                  <a:pt x="3327" y="3505"/>
                </a:lnTo>
                <a:lnTo>
                  <a:pt x="4063" y="3086"/>
                </a:lnTo>
                <a:lnTo>
                  <a:pt x="4317" y="3263"/>
                </a:lnTo>
                <a:lnTo>
                  <a:pt x="4000" y="2641"/>
                </a:lnTo>
                <a:lnTo>
                  <a:pt x="5168" y="1612"/>
                </a:lnTo>
                <a:lnTo>
                  <a:pt x="4368" y="1574"/>
                </a:lnTo>
                <a:lnTo>
                  <a:pt x="4102" y="1130"/>
                </a:lnTo>
                <a:lnTo>
                  <a:pt x="3365" y="1054"/>
                </a:lnTo>
                <a:lnTo>
                  <a:pt x="3314" y="520"/>
                </a:lnTo>
                <a:lnTo>
                  <a:pt x="3276" y="711"/>
                </a:lnTo>
                <a:lnTo>
                  <a:pt x="2578" y="596"/>
                </a:lnTo>
                <a:lnTo>
                  <a:pt x="2285" y="495"/>
                </a:lnTo>
                <a:lnTo>
                  <a:pt x="2171" y="12"/>
                </a:lnTo>
                <a:lnTo>
                  <a:pt x="200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4" name="object 2264"/>
          <p:cNvSpPr/>
          <p:nvPr/>
        </p:nvSpPr>
        <p:spPr>
          <a:xfrm>
            <a:off x="3857430" y="2705698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289" y="0"/>
                </a:moveTo>
                <a:lnTo>
                  <a:pt x="5854" y="596"/>
                </a:lnTo>
                <a:lnTo>
                  <a:pt x="5397" y="406"/>
                </a:lnTo>
                <a:lnTo>
                  <a:pt x="5105" y="571"/>
                </a:lnTo>
                <a:lnTo>
                  <a:pt x="4991" y="990"/>
                </a:lnTo>
                <a:lnTo>
                  <a:pt x="4673" y="1104"/>
                </a:lnTo>
                <a:lnTo>
                  <a:pt x="3949" y="1206"/>
                </a:lnTo>
                <a:lnTo>
                  <a:pt x="3136" y="1142"/>
                </a:lnTo>
                <a:lnTo>
                  <a:pt x="2832" y="2108"/>
                </a:lnTo>
                <a:lnTo>
                  <a:pt x="2159" y="2412"/>
                </a:lnTo>
                <a:lnTo>
                  <a:pt x="2273" y="3124"/>
                </a:lnTo>
                <a:lnTo>
                  <a:pt x="1917" y="3619"/>
                </a:lnTo>
                <a:lnTo>
                  <a:pt x="1422" y="3873"/>
                </a:lnTo>
                <a:lnTo>
                  <a:pt x="939" y="3708"/>
                </a:lnTo>
                <a:lnTo>
                  <a:pt x="546" y="4140"/>
                </a:lnTo>
                <a:lnTo>
                  <a:pt x="1689" y="5168"/>
                </a:lnTo>
                <a:lnTo>
                  <a:pt x="0" y="6210"/>
                </a:lnTo>
                <a:lnTo>
                  <a:pt x="1181" y="6134"/>
                </a:lnTo>
                <a:lnTo>
                  <a:pt x="1536" y="5930"/>
                </a:lnTo>
                <a:lnTo>
                  <a:pt x="1765" y="5549"/>
                </a:lnTo>
                <a:lnTo>
                  <a:pt x="2209" y="5410"/>
                </a:lnTo>
                <a:lnTo>
                  <a:pt x="2311" y="4889"/>
                </a:lnTo>
                <a:lnTo>
                  <a:pt x="2705" y="4876"/>
                </a:lnTo>
                <a:lnTo>
                  <a:pt x="3098" y="4952"/>
                </a:lnTo>
                <a:lnTo>
                  <a:pt x="2565" y="4165"/>
                </a:lnTo>
                <a:lnTo>
                  <a:pt x="3390" y="3835"/>
                </a:lnTo>
                <a:lnTo>
                  <a:pt x="3975" y="3721"/>
                </a:lnTo>
                <a:lnTo>
                  <a:pt x="3086" y="2654"/>
                </a:lnTo>
                <a:lnTo>
                  <a:pt x="4127" y="2044"/>
                </a:lnTo>
                <a:lnTo>
                  <a:pt x="5156" y="1587"/>
                </a:lnTo>
                <a:lnTo>
                  <a:pt x="5080" y="800"/>
                </a:lnTo>
                <a:lnTo>
                  <a:pt x="6134" y="1219"/>
                </a:lnTo>
                <a:lnTo>
                  <a:pt x="6337" y="838"/>
                </a:lnTo>
                <a:lnTo>
                  <a:pt x="728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5" name="object 2265"/>
          <p:cNvSpPr/>
          <p:nvPr/>
        </p:nvSpPr>
        <p:spPr>
          <a:xfrm>
            <a:off x="3919499" y="2891612"/>
            <a:ext cx="27940" cy="30480"/>
          </a:xfrm>
          <a:custGeom>
            <a:avLst/>
            <a:gdLst/>
            <a:ahLst/>
            <a:cxnLst/>
            <a:rect l="l" t="t" r="r" b="b"/>
            <a:pathLst>
              <a:path w="27939" h="30480">
                <a:moveTo>
                  <a:pt x="6172" y="5384"/>
                </a:moveTo>
                <a:lnTo>
                  <a:pt x="5930" y="4978"/>
                </a:lnTo>
                <a:lnTo>
                  <a:pt x="5740" y="3911"/>
                </a:lnTo>
                <a:lnTo>
                  <a:pt x="5283" y="3416"/>
                </a:lnTo>
                <a:lnTo>
                  <a:pt x="5397" y="2692"/>
                </a:lnTo>
                <a:lnTo>
                  <a:pt x="4940" y="1638"/>
                </a:lnTo>
                <a:lnTo>
                  <a:pt x="4076" y="2082"/>
                </a:lnTo>
                <a:lnTo>
                  <a:pt x="2108" y="0"/>
                </a:lnTo>
                <a:lnTo>
                  <a:pt x="1587" y="1955"/>
                </a:lnTo>
                <a:lnTo>
                  <a:pt x="228" y="3568"/>
                </a:lnTo>
                <a:lnTo>
                  <a:pt x="0" y="6248"/>
                </a:lnTo>
                <a:lnTo>
                  <a:pt x="4686" y="5143"/>
                </a:lnTo>
                <a:lnTo>
                  <a:pt x="6172" y="5384"/>
                </a:lnTo>
                <a:close/>
              </a:path>
              <a:path w="27939" h="30480">
                <a:moveTo>
                  <a:pt x="10922" y="29654"/>
                </a:moveTo>
                <a:lnTo>
                  <a:pt x="10134" y="27927"/>
                </a:lnTo>
                <a:lnTo>
                  <a:pt x="8674" y="27203"/>
                </a:lnTo>
                <a:lnTo>
                  <a:pt x="7594" y="28981"/>
                </a:lnTo>
                <a:lnTo>
                  <a:pt x="10617" y="29552"/>
                </a:lnTo>
                <a:lnTo>
                  <a:pt x="10922" y="29654"/>
                </a:lnTo>
                <a:close/>
              </a:path>
              <a:path w="27939" h="30480">
                <a:moveTo>
                  <a:pt x="11645" y="29883"/>
                </a:moveTo>
                <a:lnTo>
                  <a:pt x="10922" y="29654"/>
                </a:lnTo>
                <a:lnTo>
                  <a:pt x="11137" y="30111"/>
                </a:lnTo>
                <a:lnTo>
                  <a:pt x="11645" y="29883"/>
                </a:lnTo>
                <a:close/>
              </a:path>
              <a:path w="27939" h="30480">
                <a:moveTo>
                  <a:pt x="17360" y="28028"/>
                </a:moveTo>
                <a:lnTo>
                  <a:pt x="15976" y="28155"/>
                </a:lnTo>
                <a:lnTo>
                  <a:pt x="13131" y="29210"/>
                </a:lnTo>
                <a:lnTo>
                  <a:pt x="11645" y="29883"/>
                </a:lnTo>
                <a:lnTo>
                  <a:pt x="11811" y="29933"/>
                </a:lnTo>
                <a:lnTo>
                  <a:pt x="13639" y="29616"/>
                </a:lnTo>
                <a:lnTo>
                  <a:pt x="15836" y="29121"/>
                </a:lnTo>
                <a:lnTo>
                  <a:pt x="17360" y="28028"/>
                </a:lnTo>
                <a:close/>
              </a:path>
              <a:path w="27939" h="30480">
                <a:moveTo>
                  <a:pt x="27546" y="13957"/>
                </a:moveTo>
                <a:lnTo>
                  <a:pt x="18046" y="10147"/>
                </a:lnTo>
                <a:lnTo>
                  <a:pt x="17881" y="10210"/>
                </a:lnTo>
                <a:lnTo>
                  <a:pt x="17373" y="10248"/>
                </a:lnTo>
                <a:lnTo>
                  <a:pt x="17703" y="10820"/>
                </a:lnTo>
                <a:lnTo>
                  <a:pt x="17373" y="10896"/>
                </a:lnTo>
                <a:lnTo>
                  <a:pt x="16459" y="11747"/>
                </a:lnTo>
                <a:lnTo>
                  <a:pt x="18097" y="12103"/>
                </a:lnTo>
                <a:lnTo>
                  <a:pt x="17856" y="13017"/>
                </a:lnTo>
                <a:lnTo>
                  <a:pt x="18669" y="13728"/>
                </a:lnTo>
                <a:lnTo>
                  <a:pt x="22225" y="13881"/>
                </a:lnTo>
                <a:lnTo>
                  <a:pt x="23520" y="14033"/>
                </a:lnTo>
                <a:lnTo>
                  <a:pt x="27546" y="13957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6" name="object 2266"/>
          <p:cNvSpPr/>
          <p:nvPr/>
        </p:nvSpPr>
        <p:spPr>
          <a:xfrm>
            <a:off x="3832555" y="2816135"/>
            <a:ext cx="8255" cy="10795"/>
          </a:xfrm>
          <a:custGeom>
            <a:avLst/>
            <a:gdLst/>
            <a:ahLst/>
            <a:cxnLst/>
            <a:rect l="l" t="t" r="r" b="b"/>
            <a:pathLst>
              <a:path w="8254" h="10794">
                <a:moveTo>
                  <a:pt x="7683" y="2794"/>
                </a:moveTo>
                <a:lnTo>
                  <a:pt x="7607" y="2324"/>
                </a:lnTo>
                <a:lnTo>
                  <a:pt x="7378" y="2273"/>
                </a:lnTo>
                <a:lnTo>
                  <a:pt x="6883" y="2324"/>
                </a:lnTo>
                <a:lnTo>
                  <a:pt x="6972" y="1943"/>
                </a:lnTo>
                <a:lnTo>
                  <a:pt x="6121" y="1409"/>
                </a:lnTo>
                <a:lnTo>
                  <a:pt x="5092" y="1549"/>
                </a:lnTo>
                <a:lnTo>
                  <a:pt x="4102" y="1447"/>
                </a:lnTo>
                <a:lnTo>
                  <a:pt x="3441" y="241"/>
                </a:lnTo>
                <a:lnTo>
                  <a:pt x="3175" y="876"/>
                </a:lnTo>
                <a:lnTo>
                  <a:pt x="2463" y="990"/>
                </a:lnTo>
                <a:lnTo>
                  <a:pt x="1485" y="0"/>
                </a:lnTo>
                <a:lnTo>
                  <a:pt x="419" y="342"/>
                </a:lnTo>
                <a:lnTo>
                  <a:pt x="330" y="1066"/>
                </a:lnTo>
                <a:lnTo>
                  <a:pt x="0" y="2844"/>
                </a:lnTo>
                <a:lnTo>
                  <a:pt x="508" y="3632"/>
                </a:lnTo>
                <a:lnTo>
                  <a:pt x="1155" y="3505"/>
                </a:lnTo>
                <a:lnTo>
                  <a:pt x="635" y="3060"/>
                </a:lnTo>
                <a:lnTo>
                  <a:pt x="1016" y="2730"/>
                </a:lnTo>
                <a:lnTo>
                  <a:pt x="2070" y="2095"/>
                </a:lnTo>
                <a:lnTo>
                  <a:pt x="2921" y="4000"/>
                </a:lnTo>
                <a:lnTo>
                  <a:pt x="3594" y="3505"/>
                </a:lnTo>
                <a:lnTo>
                  <a:pt x="4114" y="3505"/>
                </a:lnTo>
                <a:lnTo>
                  <a:pt x="4089" y="2679"/>
                </a:lnTo>
                <a:lnTo>
                  <a:pt x="4864" y="2794"/>
                </a:lnTo>
                <a:lnTo>
                  <a:pt x="4876" y="3365"/>
                </a:lnTo>
                <a:lnTo>
                  <a:pt x="6350" y="3517"/>
                </a:lnTo>
                <a:lnTo>
                  <a:pt x="6565" y="3162"/>
                </a:lnTo>
                <a:lnTo>
                  <a:pt x="6985" y="3060"/>
                </a:lnTo>
                <a:lnTo>
                  <a:pt x="7683" y="2794"/>
                </a:lnTo>
                <a:close/>
              </a:path>
              <a:path w="8254" h="10794">
                <a:moveTo>
                  <a:pt x="7988" y="8547"/>
                </a:moveTo>
                <a:lnTo>
                  <a:pt x="7670" y="8331"/>
                </a:lnTo>
                <a:lnTo>
                  <a:pt x="6845" y="8305"/>
                </a:lnTo>
                <a:lnTo>
                  <a:pt x="6527" y="8064"/>
                </a:lnTo>
                <a:lnTo>
                  <a:pt x="6654" y="7505"/>
                </a:lnTo>
                <a:lnTo>
                  <a:pt x="5334" y="7734"/>
                </a:lnTo>
                <a:lnTo>
                  <a:pt x="5003" y="7670"/>
                </a:lnTo>
                <a:lnTo>
                  <a:pt x="4737" y="7543"/>
                </a:lnTo>
                <a:lnTo>
                  <a:pt x="4305" y="7162"/>
                </a:lnTo>
                <a:lnTo>
                  <a:pt x="4127" y="7543"/>
                </a:lnTo>
                <a:lnTo>
                  <a:pt x="3937" y="7239"/>
                </a:lnTo>
                <a:lnTo>
                  <a:pt x="3048" y="7391"/>
                </a:lnTo>
                <a:lnTo>
                  <a:pt x="3022" y="7137"/>
                </a:lnTo>
                <a:lnTo>
                  <a:pt x="2857" y="7200"/>
                </a:lnTo>
                <a:lnTo>
                  <a:pt x="2755" y="6680"/>
                </a:lnTo>
                <a:lnTo>
                  <a:pt x="2730" y="7010"/>
                </a:lnTo>
                <a:lnTo>
                  <a:pt x="2032" y="6438"/>
                </a:lnTo>
                <a:lnTo>
                  <a:pt x="1993" y="7937"/>
                </a:lnTo>
                <a:lnTo>
                  <a:pt x="228" y="7518"/>
                </a:lnTo>
                <a:lnTo>
                  <a:pt x="990" y="8521"/>
                </a:lnTo>
                <a:lnTo>
                  <a:pt x="1003" y="8902"/>
                </a:lnTo>
                <a:lnTo>
                  <a:pt x="1549" y="8978"/>
                </a:lnTo>
                <a:lnTo>
                  <a:pt x="2209" y="8801"/>
                </a:lnTo>
                <a:lnTo>
                  <a:pt x="2603" y="8623"/>
                </a:lnTo>
                <a:lnTo>
                  <a:pt x="3695" y="8445"/>
                </a:lnTo>
                <a:lnTo>
                  <a:pt x="3644" y="9461"/>
                </a:lnTo>
                <a:lnTo>
                  <a:pt x="4394" y="9563"/>
                </a:lnTo>
                <a:lnTo>
                  <a:pt x="4483" y="9956"/>
                </a:lnTo>
                <a:lnTo>
                  <a:pt x="4737" y="10223"/>
                </a:lnTo>
                <a:lnTo>
                  <a:pt x="5422" y="10287"/>
                </a:lnTo>
                <a:lnTo>
                  <a:pt x="6388" y="10083"/>
                </a:lnTo>
                <a:lnTo>
                  <a:pt x="6591" y="10388"/>
                </a:lnTo>
                <a:lnTo>
                  <a:pt x="6502" y="9423"/>
                </a:lnTo>
                <a:lnTo>
                  <a:pt x="7010" y="9156"/>
                </a:lnTo>
                <a:lnTo>
                  <a:pt x="7289" y="8636"/>
                </a:lnTo>
                <a:lnTo>
                  <a:pt x="7988" y="8547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7" name="object 2267"/>
          <p:cNvSpPr/>
          <p:nvPr/>
        </p:nvSpPr>
        <p:spPr>
          <a:xfrm>
            <a:off x="3901220" y="2676973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766" y="1694"/>
                </a:moveTo>
                <a:lnTo>
                  <a:pt x="203" y="2578"/>
                </a:lnTo>
                <a:lnTo>
                  <a:pt x="927" y="2933"/>
                </a:lnTo>
                <a:lnTo>
                  <a:pt x="393" y="3860"/>
                </a:lnTo>
                <a:lnTo>
                  <a:pt x="1079" y="4229"/>
                </a:lnTo>
                <a:lnTo>
                  <a:pt x="1143" y="5549"/>
                </a:lnTo>
                <a:lnTo>
                  <a:pt x="1562" y="5600"/>
                </a:lnTo>
                <a:lnTo>
                  <a:pt x="2527" y="4851"/>
                </a:lnTo>
                <a:lnTo>
                  <a:pt x="3089" y="4851"/>
                </a:lnTo>
                <a:lnTo>
                  <a:pt x="3416" y="3632"/>
                </a:lnTo>
                <a:lnTo>
                  <a:pt x="3971" y="3632"/>
                </a:lnTo>
                <a:lnTo>
                  <a:pt x="3886" y="3263"/>
                </a:lnTo>
                <a:lnTo>
                  <a:pt x="4761" y="3263"/>
                </a:lnTo>
                <a:lnTo>
                  <a:pt x="4919" y="2844"/>
                </a:lnTo>
                <a:lnTo>
                  <a:pt x="3784" y="2844"/>
                </a:lnTo>
                <a:lnTo>
                  <a:pt x="3584" y="2539"/>
                </a:lnTo>
                <a:lnTo>
                  <a:pt x="2057" y="2539"/>
                </a:lnTo>
                <a:lnTo>
                  <a:pt x="1524" y="2387"/>
                </a:lnTo>
                <a:lnTo>
                  <a:pt x="766" y="1694"/>
                </a:lnTo>
                <a:close/>
              </a:path>
              <a:path w="5079" h="5714">
                <a:moveTo>
                  <a:pt x="3089" y="4851"/>
                </a:moveTo>
                <a:lnTo>
                  <a:pt x="2527" y="4851"/>
                </a:lnTo>
                <a:lnTo>
                  <a:pt x="3035" y="5054"/>
                </a:lnTo>
                <a:lnTo>
                  <a:pt x="3089" y="4851"/>
                </a:lnTo>
                <a:close/>
              </a:path>
              <a:path w="5079" h="5714">
                <a:moveTo>
                  <a:pt x="3971" y="3632"/>
                </a:moveTo>
                <a:lnTo>
                  <a:pt x="3416" y="3632"/>
                </a:lnTo>
                <a:lnTo>
                  <a:pt x="4051" y="3975"/>
                </a:lnTo>
                <a:lnTo>
                  <a:pt x="3971" y="3632"/>
                </a:lnTo>
                <a:close/>
              </a:path>
              <a:path w="5079" h="5714">
                <a:moveTo>
                  <a:pt x="4761" y="3263"/>
                </a:moveTo>
                <a:lnTo>
                  <a:pt x="3886" y="3263"/>
                </a:lnTo>
                <a:lnTo>
                  <a:pt x="4737" y="3327"/>
                </a:lnTo>
                <a:close/>
              </a:path>
              <a:path w="5079" h="5714">
                <a:moveTo>
                  <a:pt x="4953" y="2755"/>
                </a:moveTo>
                <a:lnTo>
                  <a:pt x="3784" y="2844"/>
                </a:lnTo>
                <a:lnTo>
                  <a:pt x="4919" y="2844"/>
                </a:lnTo>
                <a:close/>
              </a:path>
              <a:path w="5079" h="5714">
                <a:moveTo>
                  <a:pt x="2984" y="1625"/>
                </a:moveTo>
                <a:lnTo>
                  <a:pt x="2057" y="2539"/>
                </a:lnTo>
                <a:lnTo>
                  <a:pt x="3584" y="2539"/>
                </a:lnTo>
                <a:lnTo>
                  <a:pt x="2984" y="1625"/>
                </a:lnTo>
                <a:close/>
              </a:path>
              <a:path w="5079" h="5714">
                <a:moveTo>
                  <a:pt x="1367" y="1177"/>
                </a:moveTo>
                <a:lnTo>
                  <a:pt x="635" y="1574"/>
                </a:lnTo>
                <a:lnTo>
                  <a:pt x="766" y="1694"/>
                </a:lnTo>
                <a:lnTo>
                  <a:pt x="1367" y="1177"/>
                </a:lnTo>
                <a:close/>
              </a:path>
              <a:path w="5079" h="5714">
                <a:moveTo>
                  <a:pt x="1041" y="0"/>
                </a:moveTo>
                <a:lnTo>
                  <a:pt x="203" y="723"/>
                </a:lnTo>
                <a:lnTo>
                  <a:pt x="0" y="800"/>
                </a:lnTo>
                <a:lnTo>
                  <a:pt x="1379" y="1120"/>
                </a:lnTo>
                <a:lnTo>
                  <a:pt x="1350" y="838"/>
                </a:lnTo>
                <a:lnTo>
                  <a:pt x="812" y="838"/>
                </a:lnTo>
                <a:lnTo>
                  <a:pt x="876" y="482"/>
                </a:lnTo>
                <a:lnTo>
                  <a:pt x="1041" y="0"/>
                </a:lnTo>
                <a:close/>
              </a:path>
              <a:path w="5079" h="5714">
                <a:moveTo>
                  <a:pt x="1346" y="800"/>
                </a:moveTo>
                <a:lnTo>
                  <a:pt x="812" y="838"/>
                </a:lnTo>
                <a:lnTo>
                  <a:pt x="1350" y="83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8" name="object 2268"/>
          <p:cNvSpPr/>
          <p:nvPr/>
        </p:nvSpPr>
        <p:spPr>
          <a:xfrm>
            <a:off x="5139604" y="3091066"/>
            <a:ext cx="3810" cy="9525"/>
          </a:xfrm>
          <a:custGeom>
            <a:avLst/>
            <a:gdLst/>
            <a:ahLst/>
            <a:cxnLst/>
            <a:rect l="l" t="t" r="r" b="b"/>
            <a:pathLst>
              <a:path w="3810" h="9525">
                <a:moveTo>
                  <a:pt x="1854" y="0"/>
                </a:moveTo>
                <a:lnTo>
                  <a:pt x="1777" y="6400"/>
                </a:lnTo>
                <a:lnTo>
                  <a:pt x="1498" y="6515"/>
                </a:lnTo>
                <a:lnTo>
                  <a:pt x="1308" y="6972"/>
                </a:lnTo>
                <a:lnTo>
                  <a:pt x="0" y="8712"/>
                </a:lnTo>
                <a:lnTo>
                  <a:pt x="571" y="9156"/>
                </a:lnTo>
                <a:lnTo>
                  <a:pt x="3352" y="7988"/>
                </a:lnTo>
                <a:lnTo>
                  <a:pt x="2984" y="4787"/>
                </a:lnTo>
                <a:lnTo>
                  <a:pt x="2908" y="2578"/>
                </a:lnTo>
                <a:lnTo>
                  <a:pt x="185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9" name="object 2269"/>
          <p:cNvSpPr/>
          <p:nvPr/>
        </p:nvSpPr>
        <p:spPr>
          <a:xfrm>
            <a:off x="3819813" y="2833063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4755" y="3365"/>
                </a:moveTo>
                <a:lnTo>
                  <a:pt x="3721" y="3365"/>
                </a:lnTo>
                <a:lnTo>
                  <a:pt x="5626" y="3708"/>
                </a:lnTo>
                <a:lnTo>
                  <a:pt x="4755" y="3365"/>
                </a:lnTo>
                <a:close/>
              </a:path>
              <a:path w="5714" h="3810">
                <a:moveTo>
                  <a:pt x="228" y="2387"/>
                </a:moveTo>
                <a:lnTo>
                  <a:pt x="0" y="3124"/>
                </a:lnTo>
                <a:lnTo>
                  <a:pt x="1155" y="3340"/>
                </a:lnTo>
                <a:lnTo>
                  <a:pt x="2120" y="3340"/>
                </a:lnTo>
                <a:lnTo>
                  <a:pt x="3403" y="3556"/>
                </a:lnTo>
                <a:lnTo>
                  <a:pt x="3721" y="3365"/>
                </a:lnTo>
                <a:lnTo>
                  <a:pt x="4755" y="3365"/>
                </a:lnTo>
                <a:lnTo>
                  <a:pt x="3949" y="3048"/>
                </a:lnTo>
                <a:lnTo>
                  <a:pt x="4000" y="2794"/>
                </a:lnTo>
                <a:lnTo>
                  <a:pt x="495" y="2794"/>
                </a:lnTo>
                <a:lnTo>
                  <a:pt x="228" y="2387"/>
                </a:lnTo>
                <a:close/>
              </a:path>
              <a:path w="5714" h="3810">
                <a:moveTo>
                  <a:pt x="2668" y="1338"/>
                </a:moveTo>
                <a:lnTo>
                  <a:pt x="1930" y="2590"/>
                </a:lnTo>
                <a:lnTo>
                  <a:pt x="753" y="2590"/>
                </a:lnTo>
                <a:lnTo>
                  <a:pt x="495" y="2794"/>
                </a:lnTo>
                <a:lnTo>
                  <a:pt x="4000" y="2794"/>
                </a:lnTo>
                <a:lnTo>
                  <a:pt x="4041" y="2590"/>
                </a:lnTo>
                <a:lnTo>
                  <a:pt x="1930" y="2590"/>
                </a:lnTo>
                <a:lnTo>
                  <a:pt x="850" y="2514"/>
                </a:lnTo>
                <a:lnTo>
                  <a:pt x="4056" y="2514"/>
                </a:lnTo>
                <a:lnTo>
                  <a:pt x="3314" y="2260"/>
                </a:lnTo>
                <a:lnTo>
                  <a:pt x="2870" y="2120"/>
                </a:lnTo>
                <a:lnTo>
                  <a:pt x="2946" y="1689"/>
                </a:lnTo>
                <a:lnTo>
                  <a:pt x="2668" y="1338"/>
                </a:lnTo>
                <a:close/>
              </a:path>
              <a:path w="5714" h="3810">
                <a:moveTo>
                  <a:pt x="2221" y="774"/>
                </a:moveTo>
                <a:lnTo>
                  <a:pt x="2668" y="1338"/>
                </a:lnTo>
                <a:lnTo>
                  <a:pt x="2768" y="1168"/>
                </a:lnTo>
                <a:lnTo>
                  <a:pt x="2221" y="774"/>
                </a:lnTo>
                <a:close/>
              </a:path>
              <a:path w="5714" h="3810">
                <a:moveTo>
                  <a:pt x="2616" y="0"/>
                </a:moveTo>
                <a:lnTo>
                  <a:pt x="1714" y="444"/>
                </a:lnTo>
                <a:lnTo>
                  <a:pt x="2221" y="774"/>
                </a:lnTo>
                <a:lnTo>
                  <a:pt x="2070" y="584"/>
                </a:lnTo>
                <a:lnTo>
                  <a:pt x="2527" y="279"/>
                </a:lnTo>
                <a:lnTo>
                  <a:pt x="261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0" name="object 2270"/>
          <p:cNvSpPr/>
          <p:nvPr/>
        </p:nvSpPr>
        <p:spPr>
          <a:xfrm>
            <a:off x="3945382" y="291197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0"/>
                </a:moveTo>
                <a:lnTo>
                  <a:pt x="228" y="876"/>
                </a:lnTo>
                <a:lnTo>
                  <a:pt x="927" y="1930"/>
                </a:lnTo>
                <a:lnTo>
                  <a:pt x="1600" y="4470"/>
                </a:lnTo>
                <a:lnTo>
                  <a:pt x="3276" y="4178"/>
                </a:lnTo>
                <a:lnTo>
                  <a:pt x="4584" y="3581"/>
                </a:lnTo>
                <a:lnTo>
                  <a:pt x="3962" y="1079"/>
                </a:lnTo>
                <a:lnTo>
                  <a:pt x="2730" y="622"/>
                </a:lnTo>
                <a:lnTo>
                  <a:pt x="2298" y="558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1" name="object 2271"/>
          <p:cNvSpPr/>
          <p:nvPr/>
        </p:nvSpPr>
        <p:spPr>
          <a:xfrm>
            <a:off x="3863414" y="2747826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876" y="0"/>
                </a:moveTo>
                <a:lnTo>
                  <a:pt x="1041" y="1117"/>
                </a:lnTo>
                <a:lnTo>
                  <a:pt x="990" y="2032"/>
                </a:lnTo>
                <a:lnTo>
                  <a:pt x="190" y="2882"/>
                </a:lnTo>
                <a:lnTo>
                  <a:pt x="0" y="3314"/>
                </a:lnTo>
                <a:lnTo>
                  <a:pt x="1295" y="3378"/>
                </a:lnTo>
                <a:lnTo>
                  <a:pt x="1600" y="3657"/>
                </a:lnTo>
                <a:lnTo>
                  <a:pt x="1816" y="4749"/>
                </a:lnTo>
                <a:lnTo>
                  <a:pt x="2324" y="4229"/>
                </a:lnTo>
                <a:lnTo>
                  <a:pt x="2806" y="4457"/>
                </a:lnTo>
                <a:lnTo>
                  <a:pt x="3289" y="4724"/>
                </a:lnTo>
                <a:lnTo>
                  <a:pt x="3759" y="4292"/>
                </a:lnTo>
                <a:lnTo>
                  <a:pt x="3378" y="3911"/>
                </a:lnTo>
                <a:lnTo>
                  <a:pt x="3047" y="3352"/>
                </a:lnTo>
                <a:lnTo>
                  <a:pt x="2844" y="2882"/>
                </a:lnTo>
                <a:lnTo>
                  <a:pt x="3174" y="2540"/>
                </a:lnTo>
                <a:lnTo>
                  <a:pt x="3124" y="2044"/>
                </a:lnTo>
                <a:lnTo>
                  <a:pt x="2946" y="1651"/>
                </a:lnTo>
                <a:lnTo>
                  <a:pt x="2552" y="1244"/>
                </a:lnTo>
                <a:lnTo>
                  <a:pt x="2095" y="965"/>
                </a:lnTo>
                <a:lnTo>
                  <a:pt x="2146" y="406"/>
                </a:lnTo>
                <a:lnTo>
                  <a:pt x="87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2" name="object 2272"/>
          <p:cNvSpPr/>
          <p:nvPr/>
        </p:nvSpPr>
        <p:spPr>
          <a:xfrm>
            <a:off x="3925973" y="2892746"/>
            <a:ext cx="6985" cy="4445"/>
          </a:xfrm>
          <a:custGeom>
            <a:avLst/>
            <a:gdLst/>
            <a:ahLst/>
            <a:cxnLst/>
            <a:rect l="l" t="t" r="r" b="b"/>
            <a:pathLst>
              <a:path w="6985" h="4444">
                <a:moveTo>
                  <a:pt x="914" y="0"/>
                </a:moveTo>
                <a:lnTo>
                  <a:pt x="0" y="1511"/>
                </a:lnTo>
                <a:lnTo>
                  <a:pt x="215" y="3225"/>
                </a:lnTo>
                <a:lnTo>
                  <a:pt x="1320" y="4102"/>
                </a:lnTo>
                <a:lnTo>
                  <a:pt x="3187" y="4140"/>
                </a:lnTo>
                <a:lnTo>
                  <a:pt x="6400" y="3987"/>
                </a:lnTo>
                <a:lnTo>
                  <a:pt x="91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3" name="object 2273"/>
          <p:cNvSpPr/>
          <p:nvPr/>
        </p:nvSpPr>
        <p:spPr>
          <a:xfrm>
            <a:off x="5199191" y="2958985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5626" y="0"/>
                </a:moveTo>
                <a:lnTo>
                  <a:pt x="0" y="4203"/>
                </a:lnTo>
                <a:lnTo>
                  <a:pt x="4914" y="5003"/>
                </a:lnTo>
                <a:lnTo>
                  <a:pt x="5880" y="4965"/>
                </a:lnTo>
                <a:lnTo>
                  <a:pt x="6096" y="3784"/>
                </a:lnTo>
                <a:lnTo>
                  <a:pt x="7175" y="3873"/>
                </a:lnTo>
                <a:lnTo>
                  <a:pt x="562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4" name="object 2274"/>
          <p:cNvSpPr/>
          <p:nvPr/>
        </p:nvSpPr>
        <p:spPr>
          <a:xfrm>
            <a:off x="3932515" y="2889263"/>
            <a:ext cx="2540" cy="6985"/>
          </a:xfrm>
          <a:custGeom>
            <a:avLst/>
            <a:gdLst/>
            <a:ahLst/>
            <a:cxnLst/>
            <a:rect l="l" t="t" r="r" b="b"/>
            <a:pathLst>
              <a:path w="2539" h="6985">
                <a:moveTo>
                  <a:pt x="1282" y="0"/>
                </a:moveTo>
                <a:lnTo>
                  <a:pt x="596" y="1549"/>
                </a:lnTo>
                <a:lnTo>
                  <a:pt x="241" y="1689"/>
                </a:lnTo>
                <a:lnTo>
                  <a:pt x="469" y="2451"/>
                </a:lnTo>
                <a:lnTo>
                  <a:pt x="0" y="3200"/>
                </a:lnTo>
                <a:lnTo>
                  <a:pt x="88" y="3936"/>
                </a:lnTo>
                <a:lnTo>
                  <a:pt x="419" y="4737"/>
                </a:lnTo>
                <a:lnTo>
                  <a:pt x="1104" y="6667"/>
                </a:lnTo>
                <a:lnTo>
                  <a:pt x="2133" y="6362"/>
                </a:lnTo>
                <a:lnTo>
                  <a:pt x="1930" y="4686"/>
                </a:lnTo>
                <a:lnTo>
                  <a:pt x="508" y="2806"/>
                </a:lnTo>
                <a:lnTo>
                  <a:pt x="1346" y="952"/>
                </a:lnTo>
                <a:lnTo>
                  <a:pt x="128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5" name="object 2275"/>
          <p:cNvSpPr/>
          <p:nvPr/>
        </p:nvSpPr>
        <p:spPr>
          <a:xfrm>
            <a:off x="3835429" y="2716343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5918" y="0"/>
                </a:moveTo>
                <a:lnTo>
                  <a:pt x="4699" y="546"/>
                </a:lnTo>
                <a:lnTo>
                  <a:pt x="3873" y="812"/>
                </a:lnTo>
                <a:lnTo>
                  <a:pt x="3441" y="673"/>
                </a:lnTo>
                <a:lnTo>
                  <a:pt x="3327" y="203"/>
                </a:lnTo>
                <a:lnTo>
                  <a:pt x="2654" y="520"/>
                </a:lnTo>
                <a:lnTo>
                  <a:pt x="1993" y="342"/>
                </a:lnTo>
                <a:lnTo>
                  <a:pt x="1701" y="825"/>
                </a:lnTo>
                <a:lnTo>
                  <a:pt x="1143" y="850"/>
                </a:lnTo>
                <a:lnTo>
                  <a:pt x="0" y="2082"/>
                </a:lnTo>
                <a:lnTo>
                  <a:pt x="762" y="1295"/>
                </a:lnTo>
                <a:lnTo>
                  <a:pt x="1054" y="2387"/>
                </a:lnTo>
                <a:lnTo>
                  <a:pt x="1536" y="2692"/>
                </a:lnTo>
                <a:lnTo>
                  <a:pt x="1930" y="2235"/>
                </a:lnTo>
                <a:lnTo>
                  <a:pt x="2374" y="2273"/>
                </a:lnTo>
                <a:lnTo>
                  <a:pt x="2565" y="2489"/>
                </a:lnTo>
                <a:lnTo>
                  <a:pt x="2832" y="2565"/>
                </a:lnTo>
                <a:lnTo>
                  <a:pt x="3086" y="2400"/>
                </a:lnTo>
                <a:lnTo>
                  <a:pt x="3467" y="1968"/>
                </a:lnTo>
                <a:lnTo>
                  <a:pt x="4114" y="2501"/>
                </a:lnTo>
                <a:lnTo>
                  <a:pt x="4546" y="2057"/>
                </a:lnTo>
                <a:lnTo>
                  <a:pt x="4457" y="1231"/>
                </a:lnTo>
                <a:lnTo>
                  <a:pt x="5765" y="1308"/>
                </a:lnTo>
                <a:lnTo>
                  <a:pt x="6324" y="1079"/>
                </a:lnTo>
                <a:lnTo>
                  <a:pt x="591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6" name="object 2276"/>
          <p:cNvSpPr/>
          <p:nvPr/>
        </p:nvSpPr>
        <p:spPr>
          <a:xfrm>
            <a:off x="3924026" y="2915418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1955" y="0"/>
                </a:moveTo>
                <a:lnTo>
                  <a:pt x="952" y="101"/>
                </a:lnTo>
                <a:lnTo>
                  <a:pt x="0" y="0"/>
                </a:lnTo>
                <a:lnTo>
                  <a:pt x="1016" y="1206"/>
                </a:lnTo>
                <a:lnTo>
                  <a:pt x="901" y="2146"/>
                </a:lnTo>
                <a:lnTo>
                  <a:pt x="2032" y="2832"/>
                </a:lnTo>
                <a:lnTo>
                  <a:pt x="2857" y="2882"/>
                </a:lnTo>
                <a:lnTo>
                  <a:pt x="3746" y="2666"/>
                </a:lnTo>
                <a:lnTo>
                  <a:pt x="4762" y="2565"/>
                </a:lnTo>
                <a:lnTo>
                  <a:pt x="3911" y="1828"/>
                </a:lnTo>
                <a:lnTo>
                  <a:pt x="3073" y="1473"/>
                </a:lnTo>
                <a:lnTo>
                  <a:pt x="2819" y="317"/>
                </a:lnTo>
                <a:lnTo>
                  <a:pt x="195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7" name="object 2277"/>
          <p:cNvSpPr/>
          <p:nvPr/>
        </p:nvSpPr>
        <p:spPr>
          <a:xfrm>
            <a:off x="3815438" y="2895613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5092" y="0"/>
                </a:moveTo>
                <a:lnTo>
                  <a:pt x="4279" y="673"/>
                </a:lnTo>
                <a:lnTo>
                  <a:pt x="2832" y="698"/>
                </a:lnTo>
                <a:lnTo>
                  <a:pt x="2044" y="1739"/>
                </a:lnTo>
                <a:lnTo>
                  <a:pt x="0" y="3136"/>
                </a:lnTo>
                <a:lnTo>
                  <a:pt x="3670" y="1612"/>
                </a:lnTo>
                <a:lnTo>
                  <a:pt x="4318" y="990"/>
                </a:lnTo>
                <a:lnTo>
                  <a:pt x="4864" y="1117"/>
                </a:lnTo>
                <a:lnTo>
                  <a:pt x="6235" y="50"/>
                </a:lnTo>
                <a:lnTo>
                  <a:pt x="509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8" name="object 2278"/>
          <p:cNvSpPr/>
          <p:nvPr/>
        </p:nvSpPr>
        <p:spPr>
          <a:xfrm>
            <a:off x="3930417" y="2909403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3632" y="0"/>
                </a:moveTo>
                <a:lnTo>
                  <a:pt x="1333" y="635"/>
                </a:lnTo>
                <a:lnTo>
                  <a:pt x="952" y="965"/>
                </a:lnTo>
                <a:lnTo>
                  <a:pt x="393" y="1219"/>
                </a:lnTo>
                <a:lnTo>
                  <a:pt x="0" y="1460"/>
                </a:lnTo>
                <a:lnTo>
                  <a:pt x="584" y="2070"/>
                </a:lnTo>
                <a:lnTo>
                  <a:pt x="1676" y="2616"/>
                </a:lnTo>
                <a:lnTo>
                  <a:pt x="2552" y="2654"/>
                </a:lnTo>
                <a:lnTo>
                  <a:pt x="6159" y="1993"/>
                </a:lnTo>
                <a:lnTo>
                  <a:pt x="363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9" name="object 2279"/>
          <p:cNvSpPr/>
          <p:nvPr/>
        </p:nvSpPr>
        <p:spPr>
          <a:xfrm>
            <a:off x="5122367" y="3122140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2959" y="0"/>
                </a:moveTo>
                <a:lnTo>
                  <a:pt x="2044" y="228"/>
                </a:lnTo>
                <a:lnTo>
                  <a:pt x="876" y="977"/>
                </a:lnTo>
                <a:lnTo>
                  <a:pt x="774" y="1790"/>
                </a:lnTo>
                <a:lnTo>
                  <a:pt x="622" y="1866"/>
                </a:lnTo>
                <a:lnTo>
                  <a:pt x="0" y="2565"/>
                </a:lnTo>
                <a:lnTo>
                  <a:pt x="457" y="2463"/>
                </a:lnTo>
                <a:lnTo>
                  <a:pt x="1231" y="2070"/>
                </a:lnTo>
                <a:lnTo>
                  <a:pt x="5765" y="495"/>
                </a:lnTo>
                <a:lnTo>
                  <a:pt x="295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0" name="object 2280"/>
          <p:cNvSpPr/>
          <p:nvPr/>
        </p:nvSpPr>
        <p:spPr>
          <a:xfrm>
            <a:off x="5208014" y="2962925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4622" y="0"/>
                </a:moveTo>
                <a:lnTo>
                  <a:pt x="1981" y="1181"/>
                </a:lnTo>
                <a:lnTo>
                  <a:pt x="1041" y="1562"/>
                </a:lnTo>
                <a:lnTo>
                  <a:pt x="609" y="1498"/>
                </a:lnTo>
                <a:lnTo>
                  <a:pt x="0" y="406"/>
                </a:lnTo>
                <a:lnTo>
                  <a:pt x="203" y="1295"/>
                </a:lnTo>
                <a:lnTo>
                  <a:pt x="749" y="1587"/>
                </a:lnTo>
                <a:lnTo>
                  <a:pt x="1104" y="2489"/>
                </a:lnTo>
                <a:lnTo>
                  <a:pt x="1371" y="2603"/>
                </a:lnTo>
                <a:lnTo>
                  <a:pt x="1892" y="2273"/>
                </a:lnTo>
                <a:lnTo>
                  <a:pt x="4114" y="1663"/>
                </a:lnTo>
                <a:lnTo>
                  <a:pt x="4800" y="2527"/>
                </a:lnTo>
                <a:lnTo>
                  <a:pt x="5460" y="2679"/>
                </a:lnTo>
                <a:lnTo>
                  <a:pt x="4991" y="1612"/>
                </a:lnTo>
                <a:lnTo>
                  <a:pt x="4648" y="1511"/>
                </a:lnTo>
                <a:lnTo>
                  <a:pt x="462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1" name="object 2281"/>
          <p:cNvSpPr/>
          <p:nvPr/>
        </p:nvSpPr>
        <p:spPr>
          <a:xfrm>
            <a:off x="3819685" y="2796209"/>
            <a:ext cx="2540" cy="5715"/>
          </a:xfrm>
          <a:custGeom>
            <a:avLst/>
            <a:gdLst/>
            <a:ahLst/>
            <a:cxnLst/>
            <a:rect l="l" t="t" r="r" b="b"/>
            <a:pathLst>
              <a:path w="2539" h="5714">
                <a:moveTo>
                  <a:pt x="253" y="4216"/>
                </a:moveTo>
                <a:lnTo>
                  <a:pt x="444" y="5003"/>
                </a:lnTo>
                <a:lnTo>
                  <a:pt x="457" y="5245"/>
                </a:lnTo>
                <a:lnTo>
                  <a:pt x="0" y="5397"/>
                </a:lnTo>
                <a:lnTo>
                  <a:pt x="567" y="5435"/>
                </a:lnTo>
                <a:lnTo>
                  <a:pt x="1904" y="5435"/>
                </a:lnTo>
                <a:lnTo>
                  <a:pt x="526" y="4419"/>
                </a:lnTo>
                <a:lnTo>
                  <a:pt x="253" y="4216"/>
                </a:lnTo>
                <a:close/>
              </a:path>
              <a:path w="2539" h="5714">
                <a:moveTo>
                  <a:pt x="736" y="4242"/>
                </a:moveTo>
                <a:lnTo>
                  <a:pt x="492" y="4352"/>
                </a:lnTo>
                <a:lnTo>
                  <a:pt x="736" y="4242"/>
                </a:lnTo>
                <a:close/>
              </a:path>
              <a:path w="2539" h="5714">
                <a:moveTo>
                  <a:pt x="1955" y="749"/>
                </a:moveTo>
                <a:lnTo>
                  <a:pt x="1602" y="991"/>
                </a:lnTo>
                <a:lnTo>
                  <a:pt x="1269" y="2273"/>
                </a:lnTo>
                <a:lnTo>
                  <a:pt x="431" y="2921"/>
                </a:lnTo>
                <a:lnTo>
                  <a:pt x="393" y="3429"/>
                </a:lnTo>
                <a:lnTo>
                  <a:pt x="1003" y="3873"/>
                </a:lnTo>
                <a:lnTo>
                  <a:pt x="736" y="4242"/>
                </a:lnTo>
                <a:lnTo>
                  <a:pt x="1219" y="4025"/>
                </a:lnTo>
                <a:lnTo>
                  <a:pt x="1536" y="3543"/>
                </a:lnTo>
                <a:lnTo>
                  <a:pt x="2070" y="3022"/>
                </a:lnTo>
                <a:lnTo>
                  <a:pt x="1943" y="2324"/>
                </a:lnTo>
                <a:lnTo>
                  <a:pt x="1422" y="2298"/>
                </a:lnTo>
                <a:lnTo>
                  <a:pt x="2009" y="1435"/>
                </a:lnTo>
                <a:lnTo>
                  <a:pt x="1803" y="1435"/>
                </a:lnTo>
                <a:lnTo>
                  <a:pt x="1863" y="901"/>
                </a:lnTo>
                <a:lnTo>
                  <a:pt x="1955" y="749"/>
                </a:lnTo>
                <a:close/>
              </a:path>
              <a:path w="2539" h="5714">
                <a:moveTo>
                  <a:pt x="2095" y="1308"/>
                </a:moveTo>
                <a:lnTo>
                  <a:pt x="1803" y="1435"/>
                </a:lnTo>
                <a:lnTo>
                  <a:pt x="2009" y="1435"/>
                </a:lnTo>
                <a:lnTo>
                  <a:pt x="2095" y="1308"/>
                </a:lnTo>
                <a:close/>
              </a:path>
              <a:path w="2539" h="5714">
                <a:moveTo>
                  <a:pt x="1146" y="539"/>
                </a:moveTo>
                <a:lnTo>
                  <a:pt x="1231" y="774"/>
                </a:lnTo>
                <a:lnTo>
                  <a:pt x="1511" y="1054"/>
                </a:lnTo>
                <a:lnTo>
                  <a:pt x="1625" y="901"/>
                </a:lnTo>
                <a:lnTo>
                  <a:pt x="1146" y="539"/>
                </a:lnTo>
                <a:close/>
              </a:path>
              <a:path w="2539" h="5714">
                <a:moveTo>
                  <a:pt x="431" y="0"/>
                </a:moveTo>
                <a:lnTo>
                  <a:pt x="1146" y="539"/>
                </a:lnTo>
                <a:lnTo>
                  <a:pt x="977" y="76"/>
                </a:lnTo>
                <a:lnTo>
                  <a:pt x="43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2" name="object 2282"/>
          <p:cNvSpPr/>
          <p:nvPr/>
        </p:nvSpPr>
        <p:spPr>
          <a:xfrm>
            <a:off x="3842401" y="2858293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2666" y="0"/>
                </a:moveTo>
                <a:lnTo>
                  <a:pt x="2171" y="507"/>
                </a:lnTo>
                <a:lnTo>
                  <a:pt x="1676" y="761"/>
                </a:lnTo>
                <a:lnTo>
                  <a:pt x="1231" y="1041"/>
                </a:lnTo>
                <a:lnTo>
                  <a:pt x="647" y="1117"/>
                </a:lnTo>
                <a:lnTo>
                  <a:pt x="0" y="876"/>
                </a:lnTo>
                <a:lnTo>
                  <a:pt x="914" y="2031"/>
                </a:lnTo>
                <a:lnTo>
                  <a:pt x="914" y="2324"/>
                </a:lnTo>
                <a:lnTo>
                  <a:pt x="1803" y="1498"/>
                </a:lnTo>
                <a:lnTo>
                  <a:pt x="4025" y="2971"/>
                </a:lnTo>
                <a:lnTo>
                  <a:pt x="4648" y="1650"/>
                </a:lnTo>
                <a:lnTo>
                  <a:pt x="4267" y="1206"/>
                </a:lnTo>
                <a:lnTo>
                  <a:pt x="2933" y="1231"/>
                </a:lnTo>
                <a:lnTo>
                  <a:pt x="2527" y="901"/>
                </a:lnTo>
                <a:lnTo>
                  <a:pt x="2425" y="584"/>
                </a:lnTo>
                <a:lnTo>
                  <a:pt x="266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3" name="object 2283"/>
          <p:cNvSpPr/>
          <p:nvPr/>
        </p:nvSpPr>
        <p:spPr>
          <a:xfrm>
            <a:off x="3902614" y="2684545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482" y="0"/>
                </a:moveTo>
                <a:lnTo>
                  <a:pt x="139" y="38"/>
                </a:lnTo>
                <a:lnTo>
                  <a:pt x="0" y="711"/>
                </a:lnTo>
                <a:lnTo>
                  <a:pt x="431" y="736"/>
                </a:lnTo>
                <a:lnTo>
                  <a:pt x="520" y="1358"/>
                </a:lnTo>
                <a:lnTo>
                  <a:pt x="101" y="1473"/>
                </a:lnTo>
                <a:lnTo>
                  <a:pt x="342" y="2082"/>
                </a:lnTo>
                <a:lnTo>
                  <a:pt x="876" y="2158"/>
                </a:lnTo>
                <a:lnTo>
                  <a:pt x="876" y="2717"/>
                </a:lnTo>
                <a:lnTo>
                  <a:pt x="1536" y="2743"/>
                </a:lnTo>
                <a:lnTo>
                  <a:pt x="2019" y="2603"/>
                </a:lnTo>
                <a:lnTo>
                  <a:pt x="2061" y="2082"/>
                </a:lnTo>
                <a:lnTo>
                  <a:pt x="2218" y="1750"/>
                </a:lnTo>
                <a:lnTo>
                  <a:pt x="881" y="1117"/>
                </a:lnTo>
                <a:lnTo>
                  <a:pt x="761" y="982"/>
                </a:lnTo>
                <a:lnTo>
                  <a:pt x="685" y="507"/>
                </a:lnTo>
                <a:lnTo>
                  <a:pt x="482" y="495"/>
                </a:lnTo>
                <a:lnTo>
                  <a:pt x="482" y="0"/>
                </a:lnTo>
                <a:close/>
              </a:path>
              <a:path w="4445" h="3175">
                <a:moveTo>
                  <a:pt x="3416" y="1117"/>
                </a:moveTo>
                <a:lnTo>
                  <a:pt x="2805" y="1277"/>
                </a:lnTo>
                <a:lnTo>
                  <a:pt x="3936" y="2133"/>
                </a:lnTo>
                <a:lnTo>
                  <a:pt x="3416" y="1117"/>
                </a:lnTo>
                <a:close/>
              </a:path>
              <a:path w="4445" h="3175">
                <a:moveTo>
                  <a:pt x="2324" y="914"/>
                </a:moveTo>
                <a:lnTo>
                  <a:pt x="2218" y="1750"/>
                </a:lnTo>
                <a:lnTo>
                  <a:pt x="2463" y="1866"/>
                </a:lnTo>
                <a:lnTo>
                  <a:pt x="2414" y="982"/>
                </a:lnTo>
                <a:close/>
              </a:path>
              <a:path w="4445" h="3175">
                <a:moveTo>
                  <a:pt x="2895" y="622"/>
                </a:moveTo>
                <a:lnTo>
                  <a:pt x="2510" y="711"/>
                </a:lnTo>
                <a:lnTo>
                  <a:pt x="2525" y="1066"/>
                </a:lnTo>
                <a:lnTo>
                  <a:pt x="2689" y="1190"/>
                </a:lnTo>
                <a:lnTo>
                  <a:pt x="2895" y="62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4" name="object 2284"/>
          <p:cNvSpPr/>
          <p:nvPr/>
        </p:nvSpPr>
        <p:spPr>
          <a:xfrm>
            <a:off x="3923792" y="2888856"/>
            <a:ext cx="22860" cy="38100"/>
          </a:xfrm>
          <a:custGeom>
            <a:avLst/>
            <a:gdLst/>
            <a:ahLst/>
            <a:cxnLst/>
            <a:rect l="l" t="t" r="r" b="b"/>
            <a:pathLst>
              <a:path w="22860" h="38100">
                <a:moveTo>
                  <a:pt x="6477" y="37744"/>
                </a:moveTo>
                <a:lnTo>
                  <a:pt x="4965" y="35763"/>
                </a:lnTo>
                <a:lnTo>
                  <a:pt x="4076" y="36017"/>
                </a:lnTo>
                <a:lnTo>
                  <a:pt x="0" y="37566"/>
                </a:lnTo>
                <a:lnTo>
                  <a:pt x="1968" y="38036"/>
                </a:lnTo>
                <a:lnTo>
                  <a:pt x="5041" y="37960"/>
                </a:lnTo>
                <a:lnTo>
                  <a:pt x="6477" y="37744"/>
                </a:lnTo>
                <a:close/>
              </a:path>
              <a:path w="22860" h="38100">
                <a:moveTo>
                  <a:pt x="14579" y="3225"/>
                </a:moveTo>
                <a:lnTo>
                  <a:pt x="14300" y="203"/>
                </a:lnTo>
                <a:lnTo>
                  <a:pt x="12598" y="787"/>
                </a:lnTo>
                <a:lnTo>
                  <a:pt x="11823" y="1511"/>
                </a:lnTo>
                <a:lnTo>
                  <a:pt x="12750" y="6134"/>
                </a:lnTo>
                <a:lnTo>
                  <a:pt x="13919" y="4241"/>
                </a:lnTo>
                <a:lnTo>
                  <a:pt x="14579" y="3225"/>
                </a:lnTo>
                <a:close/>
              </a:path>
              <a:path w="22860" h="38100">
                <a:moveTo>
                  <a:pt x="22555" y="1841"/>
                </a:moveTo>
                <a:lnTo>
                  <a:pt x="16967" y="0"/>
                </a:lnTo>
                <a:lnTo>
                  <a:pt x="18910" y="3162"/>
                </a:lnTo>
                <a:lnTo>
                  <a:pt x="19926" y="2870"/>
                </a:lnTo>
                <a:lnTo>
                  <a:pt x="20561" y="3708"/>
                </a:lnTo>
                <a:lnTo>
                  <a:pt x="21361" y="4089"/>
                </a:lnTo>
                <a:lnTo>
                  <a:pt x="22555" y="184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5" name="object 2285"/>
          <p:cNvSpPr/>
          <p:nvPr/>
        </p:nvSpPr>
        <p:spPr>
          <a:xfrm>
            <a:off x="5155934" y="3099150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38" y="0"/>
                </a:moveTo>
                <a:lnTo>
                  <a:pt x="0" y="876"/>
                </a:lnTo>
                <a:lnTo>
                  <a:pt x="622" y="1752"/>
                </a:lnTo>
                <a:lnTo>
                  <a:pt x="1574" y="1816"/>
                </a:lnTo>
                <a:lnTo>
                  <a:pt x="5930" y="888"/>
                </a:lnTo>
                <a:lnTo>
                  <a:pt x="1828" y="1117"/>
                </a:lnTo>
                <a:lnTo>
                  <a:pt x="3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6" name="object 2286"/>
          <p:cNvSpPr/>
          <p:nvPr/>
        </p:nvSpPr>
        <p:spPr>
          <a:xfrm>
            <a:off x="3876459" y="2699918"/>
            <a:ext cx="33020" cy="17780"/>
          </a:xfrm>
          <a:custGeom>
            <a:avLst/>
            <a:gdLst/>
            <a:ahLst/>
            <a:cxnLst/>
            <a:rect l="l" t="t" r="r" b="b"/>
            <a:pathLst>
              <a:path w="33020" h="17780">
                <a:moveTo>
                  <a:pt x="2768" y="3416"/>
                </a:moveTo>
                <a:lnTo>
                  <a:pt x="2451" y="0"/>
                </a:lnTo>
                <a:lnTo>
                  <a:pt x="469" y="101"/>
                </a:lnTo>
                <a:lnTo>
                  <a:pt x="1295" y="330"/>
                </a:lnTo>
                <a:lnTo>
                  <a:pt x="1168" y="1104"/>
                </a:lnTo>
                <a:lnTo>
                  <a:pt x="774" y="1701"/>
                </a:lnTo>
                <a:lnTo>
                  <a:pt x="965" y="2133"/>
                </a:lnTo>
                <a:lnTo>
                  <a:pt x="825" y="2400"/>
                </a:lnTo>
                <a:lnTo>
                  <a:pt x="393" y="2540"/>
                </a:lnTo>
                <a:lnTo>
                  <a:pt x="1003" y="2489"/>
                </a:lnTo>
                <a:lnTo>
                  <a:pt x="0" y="4559"/>
                </a:lnTo>
                <a:lnTo>
                  <a:pt x="660" y="3289"/>
                </a:lnTo>
                <a:lnTo>
                  <a:pt x="1092" y="3251"/>
                </a:lnTo>
                <a:lnTo>
                  <a:pt x="1358" y="2374"/>
                </a:lnTo>
                <a:lnTo>
                  <a:pt x="1752" y="2311"/>
                </a:lnTo>
                <a:lnTo>
                  <a:pt x="1574" y="2717"/>
                </a:lnTo>
                <a:lnTo>
                  <a:pt x="1155" y="3175"/>
                </a:lnTo>
                <a:lnTo>
                  <a:pt x="1104" y="3530"/>
                </a:lnTo>
                <a:lnTo>
                  <a:pt x="406" y="3835"/>
                </a:lnTo>
                <a:lnTo>
                  <a:pt x="1206" y="3644"/>
                </a:lnTo>
                <a:lnTo>
                  <a:pt x="1447" y="3390"/>
                </a:lnTo>
                <a:lnTo>
                  <a:pt x="812" y="4305"/>
                </a:lnTo>
                <a:lnTo>
                  <a:pt x="1270" y="4241"/>
                </a:lnTo>
                <a:lnTo>
                  <a:pt x="2768" y="3416"/>
                </a:lnTo>
                <a:close/>
              </a:path>
              <a:path w="33020" h="17780">
                <a:moveTo>
                  <a:pt x="32397" y="14503"/>
                </a:moveTo>
                <a:lnTo>
                  <a:pt x="31686" y="14033"/>
                </a:lnTo>
                <a:lnTo>
                  <a:pt x="31940" y="13487"/>
                </a:lnTo>
                <a:lnTo>
                  <a:pt x="31318" y="13106"/>
                </a:lnTo>
                <a:lnTo>
                  <a:pt x="29654" y="12915"/>
                </a:lnTo>
                <a:lnTo>
                  <a:pt x="30238" y="14033"/>
                </a:lnTo>
                <a:lnTo>
                  <a:pt x="30607" y="14135"/>
                </a:lnTo>
                <a:lnTo>
                  <a:pt x="30302" y="14490"/>
                </a:lnTo>
                <a:lnTo>
                  <a:pt x="30403" y="14732"/>
                </a:lnTo>
                <a:lnTo>
                  <a:pt x="30594" y="14820"/>
                </a:lnTo>
                <a:lnTo>
                  <a:pt x="30746" y="15151"/>
                </a:lnTo>
                <a:lnTo>
                  <a:pt x="30822" y="15341"/>
                </a:lnTo>
                <a:lnTo>
                  <a:pt x="30505" y="15951"/>
                </a:lnTo>
                <a:lnTo>
                  <a:pt x="31432" y="17233"/>
                </a:lnTo>
                <a:lnTo>
                  <a:pt x="31838" y="16827"/>
                </a:lnTo>
                <a:lnTo>
                  <a:pt x="32194" y="16090"/>
                </a:lnTo>
                <a:lnTo>
                  <a:pt x="32004" y="15494"/>
                </a:lnTo>
                <a:lnTo>
                  <a:pt x="31838" y="14820"/>
                </a:lnTo>
                <a:lnTo>
                  <a:pt x="32397" y="1450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7" name="object 2287"/>
          <p:cNvSpPr/>
          <p:nvPr/>
        </p:nvSpPr>
        <p:spPr>
          <a:xfrm>
            <a:off x="3838968" y="2867661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1498" y="0"/>
                </a:moveTo>
                <a:lnTo>
                  <a:pt x="1079" y="126"/>
                </a:lnTo>
                <a:lnTo>
                  <a:pt x="1511" y="634"/>
                </a:lnTo>
                <a:lnTo>
                  <a:pt x="0" y="3568"/>
                </a:lnTo>
                <a:lnTo>
                  <a:pt x="876" y="3479"/>
                </a:lnTo>
                <a:lnTo>
                  <a:pt x="1511" y="3784"/>
                </a:lnTo>
                <a:lnTo>
                  <a:pt x="2501" y="1104"/>
                </a:lnTo>
                <a:lnTo>
                  <a:pt x="2400" y="774"/>
                </a:lnTo>
                <a:lnTo>
                  <a:pt x="1765" y="495"/>
                </a:lnTo>
                <a:lnTo>
                  <a:pt x="1600" y="507"/>
                </a:lnTo>
                <a:lnTo>
                  <a:pt x="1625" y="5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8" name="object 2288"/>
          <p:cNvSpPr/>
          <p:nvPr/>
        </p:nvSpPr>
        <p:spPr>
          <a:xfrm>
            <a:off x="5210642" y="2959334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" y="0"/>
                </a:moveTo>
                <a:lnTo>
                  <a:pt x="0" y="2235"/>
                </a:lnTo>
                <a:lnTo>
                  <a:pt x="736" y="3174"/>
                </a:lnTo>
                <a:lnTo>
                  <a:pt x="1816" y="3327"/>
                </a:lnTo>
                <a:lnTo>
                  <a:pt x="3517" y="2895"/>
                </a:lnTo>
                <a:lnTo>
                  <a:pt x="3682" y="2832"/>
                </a:lnTo>
                <a:lnTo>
                  <a:pt x="1993" y="2171"/>
                </a:lnTo>
                <a:lnTo>
                  <a:pt x="3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9" name="object 2289"/>
          <p:cNvSpPr/>
          <p:nvPr/>
        </p:nvSpPr>
        <p:spPr>
          <a:xfrm>
            <a:off x="3823717" y="2777520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409" y="0"/>
                </a:moveTo>
                <a:lnTo>
                  <a:pt x="1308" y="215"/>
                </a:lnTo>
                <a:lnTo>
                  <a:pt x="1003" y="482"/>
                </a:lnTo>
                <a:lnTo>
                  <a:pt x="990" y="812"/>
                </a:lnTo>
                <a:lnTo>
                  <a:pt x="1092" y="1244"/>
                </a:lnTo>
                <a:lnTo>
                  <a:pt x="812" y="1435"/>
                </a:lnTo>
                <a:lnTo>
                  <a:pt x="444" y="1460"/>
                </a:lnTo>
                <a:lnTo>
                  <a:pt x="25" y="1854"/>
                </a:lnTo>
                <a:lnTo>
                  <a:pt x="177" y="2489"/>
                </a:lnTo>
                <a:lnTo>
                  <a:pt x="0" y="2946"/>
                </a:lnTo>
                <a:lnTo>
                  <a:pt x="0" y="3124"/>
                </a:lnTo>
                <a:lnTo>
                  <a:pt x="177" y="2959"/>
                </a:lnTo>
                <a:lnTo>
                  <a:pt x="393" y="3124"/>
                </a:lnTo>
                <a:lnTo>
                  <a:pt x="596" y="3162"/>
                </a:lnTo>
                <a:lnTo>
                  <a:pt x="736" y="3022"/>
                </a:lnTo>
                <a:lnTo>
                  <a:pt x="1219" y="2628"/>
                </a:lnTo>
                <a:lnTo>
                  <a:pt x="1244" y="2057"/>
                </a:lnTo>
                <a:lnTo>
                  <a:pt x="1219" y="1473"/>
                </a:lnTo>
                <a:lnTo>
                  <a:pt x="1498" y="1320"/>
                </a:lnTo>
                <a:lnTo>
                  <a:pt x="1435" y="990"/>
                </a:lnTo>
                <a:lnTo>
                  <a:pt x="1574" y="762"/>
                </a:lnTo>
                <a:lnTo>
                  <a:pt x="1816" y="457"/>
                </a:lnTo>
                <a:lnTo>
                  <a:pt x="1739" y="101"/>
                </a:lnTo>
                <a:lnTo>
                  <a:pt x="140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0" name="object 2290"/>
          <p:cNvSpPr/>
          <p:nvPr/>
        </p:nvSpPr>
        <p:spPr>
          <a:xfrm>
            <a:off x="3909830" y="2880832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1816" y="0"/>
                </a:moveTo>
                <a:lnTo>
                  <a:pt x="977" y="215"/>
                </a:lnTo>
                <a:lnTo>
                  <a:pt x="0" y="1536"/>
                </a:lnTo>
                <a:lnTo>
                  <a:pt x="2578" y="1803"/>
                </a:lnTo>
                <a:lnTo>
                  <a:pt x="3619" y="1752"/>
                </a:lnTo>
                <a:lnTo>
                  <a:pt x="4698" y="609"/>
                </a:lnTo>
                <a:lnTo>
                  <a:pt x="181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1" name="object 2291"/>
          <p:cNvSpPr/>
          <p:nvPr/>
        </p:nvSpPr>
        <p:spPr>
          <a:xfrm>
            <a:off x="5119630" y="3122915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463" y="0"/>
                </a:moveTo>
                <a:lnTo>
                  <a:pt x="1651" y="393"/>
                </a:lnTo>
                <a:lnTo>
                  <a:pt x="0" y="1079"/>
                </a:lnTo>
                <a:lnTo>
                  <a:pt x="444" y="2057"/>
                </a:lnTo>
                <a:lnTo>
                  <a:pt x="1651" y="1714"/>
                </a:lnTo>
                <a:lnTo>
                  <a:pt x="2984" y="1435"/>
                </a:lnTo>
                <a:lnTo>
                  <a:pt x="246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2" name="object 2292"/>
          <p:cNvSpPr/>
          <p:nvPr/>
        </p:nvSpPr>
        <p:spPr>
          <a:xfrm>
            <a:off x="5208921" y="2964849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2031" y="0"/>
                </a:moveTo>
                <a:lnTo>
                  <a:pt x="1930" y="469"/>
                </a:lnTo>
                <a:lnTo>
                  <a:pt x="965" y="711"/>
                </a:lnTo>
                <a:lnTo>
                  <a:pt x="0" y="888"/>
                </a:lnTo>
                <a:lnTo>
                  <a:pt x="1015" y="1790"/>
                </a:lnTo>
                <a:lnTo>
                  <a:pt x="1498" y="1269"/>
                </a:lnTo>
                <a:lnTo>
                  <a:pt x="3098" y="1104"/>
                </a:lnTo>
                <a:lnTo>
                  <a:pt x="3505" y="825"/>
                </a:lnTo>
                <a:lnTo>
                  <a:pt x="4571" y="609"/>
                </a:lnTo>
                <a:lnTo>
                  <a:pt x="203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3" name="object 2293"/>
          <p:cNvSpPr/>
          <p:nvPr/>
        </p:nvSpPr>
        <p:spPr>
          <a:xfrm>
            <a:off x="3910342" y="2882747"/>
            <a:ext cx="20955" cy="27940"/>
          </a:xfrm>
          <a:custGeom>
            <a:avLst/>
            <a:gdLst/>
            <a:ahLst/>
            <a:cxnLst/>
            <a:rect l="l" t="t" r="r" b="b"/>
            <a:pathLst>
              <a:path w="20954" h="27939">
                <a:moveTo>
                  <a:pt x="4330" y="825"/>
                </a:moveTo>
                <a:lnTo>
                  <a:pt x="1739" y="0"/>
                </a:lnTo>
                <a:lnTo>
                  <a:pt x="444" y="406"/>
                </a:lnTo>
                <a:lnTo>
                  <a:pt x="0" y="1333"/>
                </a:lnTo>
                <a:lnTo>
                  <a:pt x="1803" y="1828"/>
                </a:lnTo>
                <a:lnTo>
                  <a:pt x="2501" y="1905"/>
                </a:lnTo>
                <a:lnTo>
                  <a:pt x="4330" y="825"/>
                </a:lnTo>
                <a:close/>
              </a:path>
              <a:path w="20954" h="27939">
                <a:moveTo>
                  <a:pt x="20764" y="26784"/>
                </a:moveTo>
                <a:lnTo>
                  <a:pt x="20193" y="26581"/>
                </a:lnTo>
                <a:lnTo>
                  <a:pt x="16700" y="25501"/>
                </a:lnTo>
                <a:lnTo>
                  <a:pt x="17945" y="26708"/>
                </a:lnTo>
                <a:lnTo>
                  <a:pt x="18719" y="27317"/>
                </a:lnTo>
                <a:lnTo>
                  <a:pt x="20294" y="27876"/>
                </a:lnTo>
                <a:lnTo>
                  <a:pt x="20764" y="2678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4" name="object 2294"/>
          <p:cNvSpPr/>
          <p:nvPr/>
        </p:nvSpPr>
        <p:spPr>
          <a:xfrm>
            <a:off x="3909569" y="2726040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3924" y="431"/>
                </a:moveTo>
                <a:lnTo>
                  <a:pt x="1340" y="1158"/>
                </a:lnTo>
                <a:lnTo>
                  <a:pt x="1414" y="1320"/>
                </a:lnTo>
                <a:lnTo>
                  <a:pt x="1130" y="1866"/>
                </a:lnTo>
                <a:lnTo>
                  <a:pt x="1765" y="1930"/>
                </a:lnTo>
                <a:lnTo>
                  <a:pt x="3924" y="431"/>
                </a:lnTo>
                <a:close/>
              </a:path>
              <a:path w="4445" h="2539">
                <a:moveTo>
                  <a:pt x="732" y="897"/>
                </a:moveTo>
                <a:lnTo>
                  <a:pt x="761" y="1320"/>
                </a:lnTo>
                <a:lnTo>
                  <a:pt x="1340" y="1158"/>
                </a:lnTo>
                <a:lnTo>
                  <a:pt x="1104" y="939"/>
                </a:lnTo>
                <a:lnTo>
                  <a:pt x="732" y="897"/>
                </a:lnTo>
                <a:close/>
              </a:path>
              <a:path w="4445" h="2539">
                <a:moveTo>
                  <a:pt x="0" y="0"/>
                </a:moveTo>
                <a:lnTo>
                  <a:pt x="660" y="888"/>
                </a:lnTo>
                <a:lnTo>
                  <a:pt x="673" y="63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5" name="object 2295"/>
          <p:cNvSpPr/>
          <p:nvPr/>
        </p:nvSpPr>
        <p:spPr>
          <a:xfrm>
            <a:off x="3780180" y="2780144"/>
            <a:ext cx="43180" cy="34925"/>
          </a:xfrm>
          <a:custGeom>
            <a:avLst/>
            <a:gdLst/>
            <a:ahLst/>
            <a:cxnLst/>
            <a:rect l="l" t="t" r="r" b="b"/>
            <a:pathLst>
              <a:path w="43179" h="34925">
                <a:moveTo>
                  <a:pt x="1993" y="34239"/>
                </a:moveTo>
                <a:lnTo>
                  <a:pt x="1244" y="33896"/>
                </a:lnTo>
                <a:lnTo>
                  <a:pt x="1435" y="33439"/>
                </a:lnTo>
                <a:lnTo>
                  <a:pt x="1765" y="33083"/>
                </a:lnTo>
                <a:lnTo>
                  <a:pt x="952" y="31394"/>
                </a:lnTo>
                <a:lnTo>
                  <a:pt x="939" y="32181"/>
                </a:lnTo>
                <a:lnTo>
                  <a:pt x="812" y="32385"/>
                </a:lnTo>
                <a:lnTo>
                  <a:pt x="0" y="32893"/>
                </a:lnTo>
                <a:lnTo>
                  <a:pt x="266" y="32931"/>
                </a:lnTo>
                <a:lnTo>
                  <a:pt x="393" y="33439"/>
                </a:lnTo>
                <a:lnTo>
                  <a:pt x="444" y="34455"/>
                </a:lnTo>
                <a:lnTo>
                  <a:pt x="1282" y="34353"/>
                </a:lnTo>
                <a:lnTo>
                  <a:pt x="1993" y="34239"/>
                </a:lnTo>
                <a:close/>
              </a:path>
              <a:path w="43179" h="34925">
                <a:moveTo>
                  <a:pt x="42773" y="698"/>
                </a:moveTo>
                <a:lnTo>
                  <a:pt x="42392" y="165"/>
                </a:lnTo>
                <a:lnTo>
                  <a:pt x="41998" y="0"/>
                </a:lnTo>
                <a:lnTo>
                  <a:pt x="41897" y="825"/>
                </a:lnTo>
                <a:lnTo>
                  <a:pt x="41414" y="812"/>
                </a:lnTo>
                <a:lnTo>
                  <a:pt x="40398" y="673"/>
                </a:lnTo>
                <a:lnTo>
                  <a:pt x="41186" y="2057"/>
                </a:lnTo>
                <a:lnTo>
                  <a:pt x="41617" y="2273"/>
                </a:lnTo>
                <a:lnTo>
                  <a:pt x="41935" y="2146"/>
                </a:lnTo>
                <a:lnTo>
                  <a:pt x="42481" y="2362"/>
                </a:lnTo>
                <a:lnTo>
                  <a:pt x="42595" y="1930"/>
                </a:lnTo>
                <a:lnTo>
                  <a:pt x="42519" y="1346"/>
                </a:lnTo>
                <a:lnTo>
                  <a:pt x="42773" y="69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6" name="object 2296"/>
          <p:cNvSpPr/>
          <p:nvPr/>
        </p:nvSpPr>
        <p:spPr>
          <a:xfrm>
            <a:off x="3870917" y="28628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638" y="0"/>
                </a:moveTo>
                <a:lnTo>
                  <a:pt x="1233" y="91"/>
                </a:lnTo>
                <a:lnTo>
                  <a:pt x="1016" y="787"/>
                </a:lnTo>
                <a:lnTo>
                  <a:pt x="1282" y="812"/>
                </a:lnTo>
                <a:lnTo>
                  <a:pt x="860" y="1028"/>
                </a:lnTo>
                <a:lnTo>
                  <a:pt x="806" y="1282"/>
                </a:lnTo>
                <a:lnTo>
                  <a:pt x="901" y="1460"/>
                </a:lnTo>
                <a:lnTo>
                  <a:pt x="469" y="1562"/>
                </a:lnTo>
                <a:lnTo>
                  <a:pt x="1498" y="1574"/>
                </a:lnTo>
                <a:lnTo>
                  <a:pt x="1422" y="1917"/>
                </a:lnTo>
                <a:lnTo>
                  <a:pt x="1651" y="1905"/>
                </a:lnTo>
                <a:lnTo>
                  <a:pt x="2077" y="1574"/>
                </a:lnTo>
                <a:lnTo>
                  <a:pt x="2013" y="1282"/>
                </a:lnTo>
                <a:lnTo>
                  <a:pt x="1358" y="254"/>
                </a:lnTo>
                <a:lnTo>
                  <a:pt x="1638" y="0"/>
                </a:lnTo>
                <a:close/>
              </a:path>
              <a:path w="2539" h="2539">
                <a:moveTo>
                  <a:pt x="1161" y="108"/>
                </a:moveTo>
                <a:lnTo>
                  <a:pt x="965" y="152"/>
                </a:lnTo>
                <a:lnTo>
                  <a:pt x="647" y="736"/>
                </a:lnTo>
                <a:lnTo>
                  <a:pt x="0" y="1028"/>
                </a:lnTo>
                <a:lnTo>
                  <a:pt x="203" y="1282"/>
                </a:lnTo>
                <a:lnTo>
                  <a:pt x="1161" y="10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7" name="object 2297"/>
          <p:cNvSpPr/>
          <p:nvPr/>
        </p:nvSpPr>
        <p:spPr>
          <a:xfrm>
            <a:off x="3926814" y="2891205"/>
            <a:ext cx="18415" cy="21590"/>
          </a:xfrm>
          <a:custGeom>
            <a:avLst/>
            <a:gdLst/>
            <a:ahLst/>
            <a:cxnLst/>
            <a:rect l="l" t="t" r="r" b="b"/>
            <a:pathLst>
              <a:path w="18414" h="21589">
                <a:moveTo>
                  <a:pt x="2540" y="1346"/>
                </a:moveTo>
                <a:lnTo>
                  <a:pt x="1562" y="63"/>
                </a:lnTo>
                <a:lnTo>
                  <a:pt x="939" y="0"/>
                </a:lnTo>
                <a:lnTo>
                  <a:pt x="0" y="406"/>
                </a:lnTo>
                <a:lnTo>
                  <a:pt x="1943" y="1460"/>
                </a:lnTo>
                <a:lnTo>
                  <a:pt x="2336" y="1790"/>
                </a:lnTo>
                <a:lnTo>
                  <a:pt x="2540" y="1346"/>
                </a:lnTo>
                <a:close/>
              </a:path>
              <a:path w="18414" h="21589">
                <a:moveTo>
                  <a:pt x="11150" y="10591"/>
                </a:moveTo>
                <a:lnTo>
                  <a:pt x="8686" y="8902"/>
                </a:lnTo>
                <a:lnTo>
                  <a:pt x="8496" y="9105"/>
                </a:lnTo>
                <a:lnTo>
                  <a:pt x="8432" y="9525"/>
                </a:lnTo>
                <a:lnTo>
                  <a:pt x="9613" y="10617"/>
                </a:lnTo>
                <a:lnTo>
                  <a:pt x="9969" y="10718"/>
                </a:lnTo>
                <a:lnTo>
                  <a:pt x="11150" y="10591"/>
                </a:lnTo>
                <a:close/>
              </a:path>
              <a:path w="18414" h="21589">
                <a:moveTo>
                  <a:pt x="17818" y="21018"/>
                </a:moveTo>
                <a:lnTo>
                  <a:pt x="16611" y="19888"/>
                </a:lnTo>
                <a:lnTo>
                  <a:pt x="16065" y="19621"/>
                </a:lnTo>
                <a:lnTo>
                  <a:pt x="16040" y="20332"/>
                </a:lnTo>
                <a:lnTo>
                  <a:pt x="16827" y="21183"/>
                </a:lnTo>
                <a:lnTo>
                  <a:pt x="17462" y="21551"/>
                </a:lnTo>
                <a:lnTo>
                  <a:pt x="17818" y="2101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8" name="object 2298"/>
          <p:cNvSpPr/>
          <p:nvPr/>
        </p:nvSpPr>
        <p:spPr>
          <a:xfrm>
            <a:off x="5213382" y="2957417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1854" y="0"/>
                </a:moveTo>
                <a:lnTo>
                  <a:pt x="952" y="254"/>
                </a:lnTo>
                <a:lnTo>
                  <a:pt x="0" y="863"/>
                </a:lnTo>
                <a:lnTo>
                  <a:pt x="2158" y="1778"/>
                </a:lnTo>
                <a:lnTo>
                  <a:pt x="2781" y="1308"/>
                </a:lnTo>
                <a:lnTo>
                  <a:pt x="2057" y="1028"/>
                </a:lnTo>
                <a:lnTo>
                  <a:pt x="185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9" name="object 2299"/>
          <p:cNvSpPr/>
          <p:nvPr/>
        </p:nvSpPr>
        <p:spPr>
          <a:xfrm>
            <a:off x="3824758" y="2826452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1689" y="0"/>
                </a:moveTo>
                <a:lnTo>
                  <a:pt x="1168" y="12"/>
                </a:lnTo>
                <a:lnTo>
                  <a:pt x="889" y="457"/>
                </a:lnTo>
                <a:lnTo>
                  <a:pt x="266" y="342"/>
                </a:lnTo>
                <a:lnTo>
                  <a:pt x="0" y="495"/>
                </a:lnTo>
                <a:lnTo>
                  <a:pt x="165" y="901"/>
                </a:lnTo>
                <a:lnTo>
                  <a:pt x="876" y="761"/>
                </a:lnTo>
                <a:lnTo>
                  <a:pt x="1244" y="800"/>
                </a:lnTo>
                <a:lnTo>
                  <a:pt x="1384" y="634"/>
                </a:lnTo>
                <a:lnTo>
                  <a:pt x="1447" y="482"/>
                </a:lnTo>
                <a:lnTo>
                  <a:pt x="1701" y="647"/>
                </a:lnTo>
                <a:lnTo>
                  <a:pt x="1917" y="774"/>
                </a:lnTo>
                <a:lnTo>
                  <a:pt x="2222" y="711"/>
                </a:lnTo>
                <a:lnTo>
                  <a:pt x="2463" y="888"/>
                </a:lnTo>
                <a:lnTo>
                  <a:pt x="2768" y="1155"/>
                </a:lnTo>
                <a:lnTo>
                  <a:pt x="2984" y="698"/>
                </a:lnTo>
                <a:lnTo>
                  <a:pt x="2540" y="698"/>
                </a:lnTo>
                <a:lnTo>
                  <a:pt x="2146" y="431"/>
                </a:lnTo>
                <a:lnTo>
                  <a:pt x="168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0" name="object 2300"/>
          <p:cNvSpPr/>
          <p:nvPr/>
        </p:nvSpPr>
        <p:spPr>
          <a:xfrm>
            <a:off x="3957718" y="292095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00" y="0"/>
                </a:moveTo>
                <a:lnTo>
                  <a:pt x="431" y="101"/>
                </a:lnTo>
                <a:lnTo>
                  <a:pt x="304" y="457"/>
                </a:lnTo>
                <a:lnTo>
                  <a:pt x="508" y="762"/>
                </a:lnTo>
                <a:lnTo>
                  <a:pt x="647" y="1320"/>
                </a:lnTo>
                <a:lnTo>
                  <a:pt x="419" y="2120"/>
                </a:lnTo>
                <a:lnTo>
                  <a:pt x="0" y="3009"/>
                </a:lnTo>
                <a:lnTo>
                  <a:pt x="1003" y="3136"/>
                </a:lnTo>
                <a:lnTo>
                  <a:pt x="1206" y="2387"/>
                </a:lnTo>
                <a:lnTo>
                  <a:pt x="1104" y="368"/>
                </a:lnTo>
                <a:lnTo>
                  <a:pt x="469" y="330"/>
                </a:lnTo>
                <a:lnTo>
                  <a:pt x="609" y="165"/>
                </a:lnTo>
                <a:lnTo>
                  <a:pt x="80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1" name="object 2301"/>
          <p:cNvSpPr/>
          <p:nvPr/>
        </p:nvSpPr>
        <p:spPr>
          <a:xfrm>
            <a:off x="3798034" y="2898838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622" y="0"/>
                </a:moveTo>
                <a:lnTo>
                  <a:pt x="0" y="495"/>
                </a:lnTo>
                <a:lnTo>
                  <a:pt x="927" y="1193"/>
                </a:lnTo>
                <a:lnTo>
                  <a:pt x="1955" y="761"/>
                </a:lnTo>
                <a:lnTo>
                  <a:pt x="2895" y="1015"/>
                </a:lnTo>
                <a:lnTo>
                  <a:pt x="2578" y="304"/>
                </a:lnTo>
                <a:lnTo>
                  <a:pt x="62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2" name="object 2302"/>
          <p:cNvSpPr/>
          <p:nvPr/>
        </p:nvSpPr>
        <p:spPr>
          <a:xfrm>
            <a:off x="3904382" y="2708520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0"/>
                </a:moveTo>
                <a:lnTo>
                  <a:pt x="292" y="850"/>
                </a:lnTo>
                <a:lnTo>
                  <a:pt x="673" y="825"/>
                </a:lnTo>
                <a:lnTo>
                  <a:pt x="914" y="1346"/>
                </a:lnTo>
                <a:lnTo>
                  <a:pt x="1041" y="1663"/>
                </a:lnTo>
                <a:lnTo>
                  <a:pt x="1892" y="2171"/>
                </a:lnTo>
                <a:lnTo>
                  <a:pt x="876" y="1092"/>
                </a:lnTo>
                <a:lnTo>
                  <a:pt x="1435" y="622"/>
                </a:lnTo>
                <a:lnTo>
                  <a:pt x="1079" y="215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3" name="object 2303"/>
          <p:cNvSpPr/>
          <p:nvPr/>
        </p:nvSpPr>
        <p:spPr>
          <a:xfrm>
            <a:off x="5215928" y="2958033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1968" y="0"/>
                </a:moveTo>
                <a:lnTo>
                  <a:pt x="0" y="533"/>
                </a:lnTo>
                <a:lnTo>
                  <a:pt x="1803" y="990"/>
                </a:lnTo>
                <a:lnTo>
                  <a:pt x="2387" y="1028"/>
                </a:lnTo>
                <a:lnTo>
                  <a:pt x="3860" y="1257"/>
                </a:lnTo>
                <a:lnTo>
                  <a:pt x="2489" y="774"/>
                </a:lnTo>
                <a:lnTo>
                  <a:pt x="196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4" name="object 2304"/>
          <p:cNvSpPr/>
          <p:nvPr/>
        </p:nvSpPr>
        <p:spPr>
          <a:xfrm>
            <a:off x="3841077" y="2832760"/>
            <a:ext cx="22225" cy="6985"/>
          </a:xfrm>
          <a:custGeom>
            <a:avLst/>
            <a:gdLst/>
            <a:ahLst/>
            <a:cxnLst/>
            <a:rect l="l" t="t" r="r" b="b"/>
            <a:pathLst>
              <a:path w="22225" h="6985">
                <a:moveTo>
                  <a:pt x="1574" y="1079"/>
                </a:moveTo>
                <a:lnTo>
                  <a:pt x="1333" y="876"/>
                </a:lnTo>
                <a:lnTo>
                  <a:pt x="1358" y="520"/>
                </a:lnTo>
                <a:lnTo>
                  <a:pt x="914" y="723"/>
                </a:lnTo>
                <a:lnTo>
                  <a:pt x="482" y="0"/>
                </a:lnTo>
                <a:lnTo>
                  <a:pt x="254" y="228"/>
                </a:lnTo>
                <a:lnTo>
                  <a:pt x="0" y="685"/>
                </a:lnTo>
                <a:lnTo>
                  <a:pt x="571" y="1511"/>
                </a:lnTo>
                <a:lnTo>
                  <a:pt x="1435" y="1409"/>
                </a:lnTo>
                <a:lnTo>
                  <a:pt x="1574" y="1079"/>
                </a:lnTo>
                <a:close/>
              </a:path>
              <a:path w="22225" h="6985">
                <a:moveTo>
                  <a:pt x="22148" y="5384"/>
                </a:moveTo>
                <a:lnTo>
                  <a:pt x="19608" y="5778"/>
                </a:lnTo>
                <a:lnTo>
                  <a:pt x="19024" y="5765"/>
                </a:lnTo>
                <a:lnTo>
                  <a:pt x="18491" y="6489"/>
                </a:lnTo>
                <a:lnTo>
                  <a:pt x="20294" y="6134"/>
                </a:lnTo>
                <a:lnTo>
                  <a:pt x="20713" y="6375"/>
                </a:lnTo>
                <a:lnTo>
                  <a:pt x="22148" y="538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5" name="object 2305"/>
          <p:cNvSpPr/>
          <p:nvPr/>
        </p:nvSpPr>
        <p:spPr>
          <a:xfrm>
            <a:off x="3870807" y="2864357"/>
            <a:ext cx="43180" cy="17145"/>
          </a:xfrm>
          <a:custGeom>
            <a:avLst/>
            <a:gdLst/>
            <a:ahLst/>
            <a:cxnLst/>
            <a:rect l="l" t="t" r="r" b="b"/>
            <a:pathLst>
              <a:path w="43179" h="17144">
                <a:moveTo>
                  <a:pt x="1231" y="0"/>
                </a:moveTo>
                <a:lnTo>
                  <a:pt x="774" y="203"/>
                </a:lnTo>
                <a:lnTo>
                  <a:pt x="495" y="558"/>
                </a:lnTo>
                <a:lnTo>
                  <a:pt x="25" y="1003"/>
                </a:lnTo>
                <a:lnTo>
                  <a:pt x="0" y="1511"/>
                </a:lnTo>
                <a:lnTo>
                  <a:pt x="279" y="1371"/>
                </a:lnTo>
                <a:lnTo>
                  <a:pt x="457" y="609"/>
                </a:lnTo>
                <a:lnTo>
                  <a:pt x="1003" y="330"/>
                </a:lnTo>
                <a:lnTo>
                  <a:pt x="1193" y="622"/>
                </a:lnTo>
                <a:lnTo>
                  <a:pt x="1231" y="0"/>
                </a:lnTo>
                <a:close/>
              </a:path>
              <a:path w="43179" h="17144">
                <a:moveTo>
                  <a:pt x="43014" y="16179"/>
                </a:moveTo>
                <a:lnTo>
                  <a:pt x="41262" y="15544"/>
                </a:lnTo>
                <a:lnTo>
                  <a:pt x="40690" y="15748"/>
                </a:lnTo>
                <a:lnTo>
                  <a:pt x="40081" y="16306"/>
                </a:lnTo>
                <a:lnTo>
                  <a:pt x="41402" y="16471"/>
                </a:lnTo>
                <a:lnTo>
                  <a:pt x="41859" y="16662"/>
                </a:lnTo>
                <a:lnTo>
                  <a:pt x="43014" y="1617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6" name="object 2306"/>
          <p:cNvSpPr/>
          <p:nvPr/>
        </p:nvSpPr>
        <p:spPr>
          <a:xfrm>
            <a:off x="4019609" y="262725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03" y="0"/>
                </a:moveTo>
                <a:lnTo>
                  <a:pt x="330" y="215"/>
                </a:lnTo>
                <a:lnTo>
                  <a:pt x="419" y="520"/>
                </a:lnTo>
                <a:lnTo>
                  <a:pt x="241" y="901"/>
                </a:lnTo>
                <a:lnTo>
                  <a:pt x="431" y="1206"/>
                </a:lnTo>
                <a:lnTo>
                  <a:pt x="177" y="1244"/>
                </a:lnTo>
                <a:lnTo>
                  <a:pt x="0" y="1333"/>
                </a:lnTo>
                <a:lnTo>
                  <a:pt x="76" y="1625"/>
                </a:lnTo>
                <a:lnTo>
                  <a:pt x="584" y="1816"/>
                </a:lnTo>
                <a:lnTo>
                  <a:pt x="254" y="2108"/>
                </a:lnTo>
                <a:lnTo>
                  <a:pt x="50" y="2311"/>
                </a:lnTo>
                <a:lnTo>
                  <a:pt x="215" y="2324"/>
                </a:lnTo>
                <a:lnTo>
                  <a:pt x="355" y="2438"/>
                </a:lnTo>
                <a:lnTo>
                  <a:pt x="203" y="2603"/>
                </a:lnTo>
                <a:lnTo>
                  <a:pt x="342" y="2565"/>
                </a:lnTo>
                <a:lnTo>
                  <a:pt x="673" y="1917"/>
                </a:lnTo>
                <a:lnTo>
                  <a:pt x="100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7" name="object 2307"/>
          <p:cNvSpPr/>
          <p:nvPr/>
        </p:nvSpPr>
        <p:spPr>
          <a:xfrm>
            <a:off x="3932974" y="289634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2019" y="1574"/>
                </a:moveTo>
                <a:lnTo>
                  <a:pt x="927" y="50"/>
                </a:lnTo>
                <a:lnTo>
                  <a:pt x="482" y="0"/>
                </a:lnTo>
                <a:lnTo>
                  <a:pt x="0" y="76"/>
                </a:lnTo>
                <a:lnTo>
                  <a:pt x="952" y="952"/>
                </a:lnTo>
                <a:lnTo>
                  <a:pt x="1117" y="1181"/>
                </a:lnTo>
                <a:lnTo>
                  <a:pt x="2019" y="1574"/>
                </a:lnTo>
                <a:close/>
              </a:path>
              <a:path w="6350" h="3175">
                <a:moveTo>
                  <a:pt x="6311" y="3086"/>
                </a:moveTo>
                <a:lnTo>
                  <a:pt x="6121" y="2019"/>
                </a:lnTo>
                <a:lnTo>
                  <a:pt x="5727" y="1117"/>
                </a:lnTo>
                <a:lnTo>
                  <a:pt x="5092" y="469"/>
                </a:lnTo>
                <a:lnTo>
                  <a:pt x="5321" y="1295"/>
                </a:lnTo>
                <a:lnTo>
                  <a:pt x="5473" y="1701"/>
                </a:lnTo>
                <a:lnTo>
                  <a:pt x="6311" y="308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8" name="object 2308"/>
          <p:cNvSpPr/>
          <p:nvPr/>
        </p:nvSpPr>
        <p:spPr>
          <a:xfrm>
            <a:off x="3823665" y="2781744"/>
            <a:ext cx="44450" cy="43180"/>
          </a:xfrm>
          <a:custGeom>
            <a:avLst/>
            <a:gdLst/>
            <a:ahLst/>
            <a:cxnLst/>
            <a:rect l="l" t="t" r="r" b="b"/>
            <a:pathLst>
              <a:path w="44450" h="43180">
                <a:moveTo>
                  <a:pt x="1333" y="495"/>
                </a:moveTo>
                <a:lnTo>
                  <a:pt x="1206" y="406"/>
                </a:lnTo>
                <a:lnTo>
                  <a:pt x="952" y="482"/>
                </a:lnTo>
                <a:lnTo>
                  <a:pt x="12" y="0"/>
                </a:lnTo>
                <a:lnTo>
                  <a:pt x="0" y="381"/>
                </a:lnTo>
                <a:lnTo>
                  <a:pt x="152" y="584"/>
                </a:lnTo>
                <a:lnTo>
                  <a:pt x="406" y="660"/>
                </a:lnTo>
                <a:lnTo>
                  <a:pt x="482" y="939"/>
                </a:lnTo>
                <a:lnTo>
                  <a:pt x="584" y="1143"/>
                </a:lnTo>
                <a:lnTo>
                  <a:pt x="406" y="1092"/>
                </a:lnTo>
                <a:lnTo>
                  <a:pt x="444" y="1282"/>
                </a:lnTo>
                <a:lnTo>
                  <a:pt x="596" y="1346"/>
                </a:lnTo>
                <a:lnTo>
                  <a:pt x="825" y="1231"/>
                </a:lnTo>
                <a:lnTo>
                  <a:pt x="876" y="1054"/>
                </a:lnTo>
                <a:lnTo>
                  <a:pt x="1028" y="990"/>
                </a:lnTo>
                <a:lnTo>
                  <a:pt x="990" y="825"/>
                </a:lnTo>
                <a:lnTo>
                  <a:pt x="1054" y="698"/>
                </a:lnTo>
                <a:lnTo>
                  <a:pt x="1206" y="698"/>
                </a:lnTo>
                <a:lnTo>
                  <a:pt x="1333" y="495"/>
                </a:lnTo>
                <a:close/>
              </a:path>
              <a:path w="44450" h="43180">
                <a:moveTo>
                  <a:pt x="44424" y="41821"/>
                </a:moveTo>
                <a:lnTo>
                  <a:pt x="43522" y="40347"/>
                </a:lnTo>
                <a:lnTo>
                  <a:pt x="43319" y="42189"/>
                </a:lnTo>
                <a:lnTo>
                  <a:pt x="43878" y="42862"/>
                </a:lnTo>
                <a:lnTo>
                  <a:pt x="44424" y="4182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9" name="object 2309"/>
          <p:cNvSpPr/>
          <p:nvPr/>
        </p:nvSpPr>
        <p:spPr>
          <a:xfrm>
            <a:off x="3877171" y="269373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219" y="0"/>
                </a:moveTo>
                <a:lnTo>
                  <a:pt x="469" y="63"/>
                </a:lnTo>
                <a:lnTo>
                  <a:pt x="0" y="1015"/>
                </a:lnTo>
                <a:lnTo>
                  <a:pt x="901" y="1231"/>
                </a:lnTo>
                <a:lnTo>
                  <a:pt x="1574" y="1168"/>
                </a:lnTo>
                <a:lnTo>
                  <a:pt x="1371" y="457"/>
                </a:lnTo>
                <a:lnTo>
                  <a:pt x="121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0" name="object 2310"/>
          <p:cNvSpPr/>
          <p:nvPr/>
        </p:nvSpPr>
        <p:spPr>
          <a:xfrm>
            <a:off x="3822360" y="2826147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317" y="0"/>
                </a:moveTo>
                <a:lnTo>
                  <a:pt x="0" y="330"/>
                </a:lnTo>
                <a:lnTo>
                  <a:pt x="139" y="546"/>
                </a:lnTo>
                <a:lnTo>
                  <a:pt x="203" y="876"/>
                </a:lnTo>
                <a:lnTo>
                  <a:pt x="520" y="787"/>
                </a:lnTo>
                <a:lnTo>
                  <a:pt x="825" y="685"/>
                </a:lnTo>
                <a:lnTo>
                  <a:pt x="2133" y="1092"/>
                </a:lnTo>
                <a:lnTo>
                  <a:pt x="1854" y="508"/>
                </a:lnTo>
                <a:lnTo>
                  <a:pt x="1358" y="749"/>
                </a:lnTo>
                <a:lnTo>
                  <a:pt x="31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1" name="object 2311"/>
          <p:cNvSpPr/>
          <p:nvPr/>
        </p:nvSpPr>
        <p:spPr>
          <a:xfrm>
            <a:off x="3901756" y="2714238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812" y="2921"/>
                </a:lnTo>
                <a:lnTo>
                  <a:pt x="1536" y="1739"/>
                </a:lnTo>
                <a:lnTo>
                  <a:pt x="1816" y="1612"/>
                </a:lnTo>
                <a:lnTo>
                  <a:pt x="1485" y="1473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2" name="object 2312"/>
          <p:cNvSpPr/>
          <p:nvPr/>
        </p:nvSpPr>
        <p:spPr>
          <a:xfrm>
            <a:off x="3837261" y="279908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62" y="0"/>
                </a:moveTo>
                <a:lnTo>
                  <a:pt x="901" y="1346"/>
                </a:lnTo>
                <a:lnTo>
                  <a:pt x="622" y="660"/>
                </a:lnTo>
                <a:lnTo>
                  <a:pt x="431" y="800"/>
                </a:lnTo>
                <a:lnTo>
                  <a:pt x="241" y="825"/>
                </a:lnTo>
                <a:lnTo>
                  <a:pt x="88" y="622"/>
                </a:lnTo>
                <a:lnTo>
                  <a:pt x="38" y="787"/>
                </a:lnTo>
                <a:lnTo>
                  <a:pt x="76" y="914"/>
                </a:lnTo>
                <a:lnTo>
                  <a:pt x="228" y="1079"/>
                </a:lnTo>
                <a:lnTo>
                  <a:pt x="368" y="1295"/>
                </a:lnTo>
                <a:lnTo>
                  <a:pt x="609" y="1270"/>
                </a:lnTo>
                <a:lnTo>
                  <a:pt x="660" y="1422"/>
                </a:lnTo>
                <a:lnTo>
                  <a:pt x="825" y="1574"/>
                </a:lnTo>
                <a:lnTo>
                  <a:pt x="156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3" name="object 2313"/>
          <p:cNvSpPr/>
          <p:nvPr/>
        </p:nvSpPr>
        <p:spPr>
          <a:xfrm>
            <a:off x="3941422" y="291066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292" y="0"/>
                </a:moveTo>
                <a:lnTo>
                  <a:pt x="0" y="253"/>
                </a:lnTo>
                <a:lnTo>
                  <a:pt x="266" y="584"/>
                </a:lnTo>
                <a:lnTo>
                  <a:pt x="685" y="990"/>
                </a:lnTo>
                <a:lnTo>
                  <a:pt x="1219" y="977"/>
                </a:lnTo>
                <a:lnTo>
                  <a:pt x="1206" y="431"/>
                </a:lnTo>
                <a:lnTo>
                  <a:pt x="29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4" name="object 2314"/>
          <p:cNvSpPr/>
          <p:nvPr/>
        </p:nvSpPr>
        <p:spPr>
          <a:xfrm>
            <a:off x="3839552" y="2872604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320" y="0"/>
                </a:moveTo>
                <a:lnTo>
                  <a:pt x="1206" y="355"/>
                </a:lnTo>
                <a:lnTo>
                  <a:pt x="1231" y="495"/>
                </a:lnTo>
                <a:lnTo>
                  <a:pt x="0" y="800"/>
                </a:lnTo>
                <a:lnTo>
                  <a:pt x="647" y="1003"/>
                </a:lnTo>
                <a:lnTo>
                  <a:pt x="1714" y="558"/>
                </a:lnTo>
                <a:lnTo>
                  <a:pt x="1498" y="571"/>
                </a:lnTo>
                <a:lnTo>
                  <a:pt x="1638" y="215"/>
                </a:lnTo>
                <a:lnTo>
                  <a:pt x="1320" y="304"/>
                </a:lnTo>
                <a:lnTo>
                  <a:pt x="132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5" name="object 2315"/>
          <p:cNvSpPr/>
          <p:nvPr/>
        </p:nvSpPr>
        <p:spPr>
          <a:xfrm>
            <a:off x="3907867" y="2688945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257" y="0"/>
                </a:moveTo>
                <a:lnTo>
                  <a:pt x="939" y="393"/>
                </a:lnTo>
                <a:lnTo>
                  <a:pt x="723" y="647"/>
                </a:lnTo>
                <a:lnTo>
                  <a:pt x="0" y="723"/>
                </a:lnTo>
                <a:lnTo>
                  <a:pt x="393" y="1079"/>
                </a:lnTo>
                <a:lnTo>
                  <a:pt x="876" y="812"/>
                </a:lnTo>
                <a:lnTo>
                  <a:pt x="1104" y="812"/>
                </a:lnTo>
                <a:lnTo>
                  <a:pt x="1765" y="596"/>
                </a:lnTo>
                <a:lnTo>
                  <a:pt x="1663" y="279"/>
                </a:lnTo>
                <a:lnTo>
                  <a:pt x="125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6" name="object 2316"/>
          <p:cNvSpPr/>
          <p:nvPr/>
        </p:nvSpPr>
        <p:spPr>
          <a:xfrm>
            <a:off x="3858303" y="2837447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215" y="863"/>
                </a:lnTo>
                <a:lnTo>
                  <a:pt x="380" y="927"/>
                </a:lnTo>
                <a:lnTo>
                  <a:pt x="812" y="863"/>
                </a:lnTo>
                <a:lnTo>
                  <a:pt x="444" y="1041"/>
                </a:lnTo>
                <a:lnTo>
                  <a:pt x="584" y="1231"/>
                </a:lnTo>
                <a:lnTo>
                  <a:pt x="838" y="1371"/>
                </a:lnTo>
                <a:lnTo>
                  <a:pt x="1206" y="1282"/>
                </a:lnTo>
                <a:lnTo>
                  <a:pt x="812" y="850"/>
                </a:lnTo>
                <a:lnTo>
                  <a:pt x="952" y="622"/>
                </a:lnTo>
                <a:lnTo>
                  <a:pt x="355" y="342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7" name="object 2317"/>
          <p:cNvSpPr/>
          <p:nvPr/>
        </p:nvSpPr>
        <p:spPr>
          <a:xfrm>
            <a:off x="3924578" y="2909145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39" y="0"/>
                </a:moveTo>
                <a:lnTo>
                  <a:pt x="0" y="596"/>
                </a:lnTo>
                <a:lnTo>
                  <a:pt x="444" y="736"/>
                </a:lnTo>
                <a:lnTo>
                  <a:pt x="1574" y="711"/>
                </a:lnTo>
                <a:lnTo>
                  <a:pt x="1752" y="317"/>
                </a:lnTo>
                <a:lnTo>
                  <a:pt x="1308" y="127"/>
                </a:lnTo>
                <a:lnTo>
                  <a:pt x="13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8" name="object 2318"/>
          <p:cNvSpPr/>
          <p:nvPr/>
        </p:nvSpPr>
        <p:spPr>
          <a:xfrm>
            <a:off x="5217716" y="2958040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0"/>
                </a:moveTo>
                <a:lnTo>
                  <a:pt x="1663" y="952"/>
                </a:lnTo>
                <a:lnTo>
                  <a:pt x="1409" y="736"/>
                </a:lnTo>
                <a:lnTo>
                  <a:pt x="2171" y="812"/>
                </a:lnTo>
                <a:lnTo>
                  <a:pt x="2362" y="787"/>
                </a:lnTo>
                <a:lnTo>
                  <a:pt x="2666" y="965"/>
                </a:lnTo>
                <a:lnTo>
                  <a:pt x="2730" y="736"/>
                </a:lnTo>
                <a:lnTo>
                  <a:pt x="2260" y="584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9" name="object 2319"/>
          <p:cNvSpPr/>
          <p:nvPr/>
        </p:nvSpPr>
        <p:spPr>
          <a:xfrm>
            <a:off x="3876471" y="2759912"/>
            <a:ext cx="21590" cy="38735"/>
          </a:xfrm>
          <a:custGeom>
            <a:avLst/>
            <a:gdLst/>
            <a:ahLst/>
            <a:cxnLst/>
            <a:rect l="l" t="t" r="r" b="b"/>
            <a:pathLst>
              <a:path w="21589" h="38735">
                <a:moveTo>
                  <a:pt x="317" y="38036"/>
                </a:moveTo>
                <a:lnTo>
                  <a:pt x="0" y="37757"/>
                </a:lnTo>
                <a:lnTo>
                  <a:pt x="38" y="38011"/>
                </a:lnTo>
                <a:lnTo>
                  <a:pt x="317" y="38036"/>
                </a:lnTo>
                <a:close/>
              </a:path>
              <a:path w="21589" h="38735">
                <a:moveTo>
                  <a:pt x="812" y="37592"/>
                </a:moveTo>
                <a:lnTo>
                  <a:pt x="393" y="38011"/>
                </a:lnTo>
                <a:lnTo>
                  <a:pt x="508" y="38303"/>
                </a:lnTo>
                <a:lnTo>
                  <a:pt x="647" y="38557"/>
                </a:lnTo>
                <a:lnTo>
                  <a:pt x="787" y="38608"/>
                </a:lnTo>
                <a:lnTo>
                  <a:pt x="812" y="37592"/>
                </a:lnTo>
                <a:close/>
              </a:path>
              <a:path w="21589" h="38735">
                <a:moveTo>
                  <a:pt x="21551" y="355"/>
                </a:moveTo>
                <a:lnTo>
                  <a:pt x="21285" y="165"/>
                </a:lnTo>
                <a:lnTo>
                  <a:pt x="20840" y="0"/>
                </a:lnTo>
                <a:lnTo>
                  <a:pt x="19646" y="558"/>
                </a:lnTo>
                <a:lnTo>
                  <a:pt x="20345" y="800"/>
                </a:lnTo>
                <a:lnTo>
                  <a:pt x="21551" y="35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0" name="object 2320"/>
          <p:cNvSpPr/>
          <p:nvPr/>
        </p:nvSpPr>
        <p:spPr>
          <a:xfrm>
            <a:off x="3906901" y="2909633"/>
            <a:ext cx="20955" cy="4445"/>
          </a:xfrm>
          <a:custGeom>
            <a:avLst/>
            <a:gdLst/>
            <a:ahLst/>
            <a:cxnLst/>
            <a:rect l="l" t="t" r="r" b="b"/>
            <a:pathLst>
              <a:path w="20954" h="4444">
                <a:moveTo>
                  <a:pt x="1270" y="3924"/>
                </a:moveTo>
                <a:lnTo>
                  <a:pt x="1231" y="3568"/>
                </a:lnTo>
                <a:lnTo>
                  <a:pt x="0" y="3390"/>
                </a:lnTo>
                <a:lnTo>
                  <a:pt x="342" y="3911"/>
                </a:lnTo>
                <a:lnTo>
                  <a:pt x="571" y="4114"/>
                </a:lnTo>
                <a:lnTo>
                  <a:pt x="1117" y="4292"/>
                </a:lnTo>
                <a:lnTo>
                  <a:pt x="1270" y="3924"/>
                </a:lnTo>
                <a:close/>
              </a:path>
              <a:path w="20954" h="4444">
                <a:moveTo>
                  <a:pt x="20434" y="723"/>
                </a:moveTo>
                <a:lnTo>
                  <a:pt x="20396" y="546"/>
                </a:lnTo>
                <a:lnTo>
                  <a:pt x="20091" y="228"/>
                </a:lnTo>
                <a:lnTo>
                  <a:pt x="19443" y="0"/>
                </a:lnTo>
                <a:lnTo>
                  <a:pt x="19100" y="368"/>
                </a:lnTo>
                <a:lnTo>
                  <a:pt x="20434" y="72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1" name="object 2321"/>
          <p:cNvSpPr/>
          <p:nvPr/>
        </p:nvSpPr>
        <p:spPr>
          <a:xfrm>
            <a:off x="5211047" y="2963040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457" y="0"/>
                </a:moveTo>
                <a:lnTo>
                  <a:pt x="330" y="368"/>
                </a:lnTo>
                <a:lnTo>
                  <a:pt x="0" y="431"/>
                </a:lnTo>
                <a:lnTo>
                  <a:pt x="1346" y="633"/>
                </a:lnTo>
                <a:lnTo>
                  <a:pt x="1346" y="190"/>
                </a:lnTo>
                <a:lnTo>
                  <a:pt x="45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2" name="object 2322"/>
          <p:cNvSpPr/>
          <p:nvPr/>
        </p:nvSpPr>
        <p:spPr>
          <a:xfrm>
            <a:off x="5168765" y="310477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65" y="0"/>
                </a:moveTo>
                <a:lnTo>
                  <a:pt x="0" y="584"/>
                </a:lnTo>
                <a:lnTo>
                  <a:pt x="0" y="850"/>
                </a:lnTo>
                <a:lnTo>
                  <a:pt x="698" y="850"/>
                </a:lnTo>
                <a:lnTo>
                  <a:pt x="863" y="901"/>
                </a:lnTo>
                <a:lnTo>
                  <a:pt x="838" y="660"/>
                </a:lnTo>
                <a:lnTo>
                  <a:pt x="16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3" name="object 2323"/>
          <p:cNvSpPr/>
          <p:nvPr/>
        </p:nvSpPr>
        <p:spPr>
          <a:xfrm>
            <a:off x="3861095" y="2875728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914" y="0"/>
                </a:moveTo>
                <a:lnTo>
                  <a:pt x="660" y="114"/>
                </a:lnTo>
                <a:lnTo>
                  <a:pt x="0" y="254"/>
                </a:lnTo>
                <a:lnTo>
                  <a:pt x="76" y="546"/>
                </a:lnTo>
                <a:lnTo>
                  <a:pt x="393" y="469"/>
                </a:lnTo>
                <a:lnTo>
                  <a:pt x="1308" y="508"/>
                </a:lnTo>
                <a:lnTo>
                  <a:pt x="91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4" name="object 2324"/>
          <p:cNvSpPr/>
          <p:nvPr/>
        </p:nvSpPr>
        <p:spPr>
          <a:xfrm>
            <a:off x="3904001" y="271454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292" y="0"/>
                </a:moveTo>
                <a:lnTo>
                  <a:pt x="0" y="1104"/>
                </a:lnTo>
                <a:lnTo>
                  <a:pt x="635" y="888"/>
                </a:lnTo>
                <a:lnTo>
                  <a:pt x="901" y="1231"/>
                </a:lnTo>
                <a:lnTo>
                  <a:pt x="939" y="596"/>
                </a:lnTo>
                <a:lnTo>
                  <a:pt x="800" y="368"/>
                </a:lnTo>
                <a:lnTo>
                  <a:pt x="29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5" name="object 2325"/>
          <p:cNvSpPr/>
          <p:nvPr/>
        </p:nvSpPr>
        <p:spPr>
          <a:xfrm>
            <a:off x="3922891" y="2897252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409" y="0"/>
                </a:moveTo>
                <a:lnTo>
                  <a:pt x="406" y="355"/>
                </a:lnTo>
                <a:lnTo>
                  <a:pt x="12" y="393"/>
                </a:lnTo>
                <a:lnTo>
                  <a:pt x="0" y="749"/>
                </a:lnTo>
                <a:lnTo>
                  <a:pt x="660" y="469"/>
                </a:lnTo>
                <a:lnTo>
                  <a:pt x="800" y="711"/>
                </a:lnTo>
                <a:lnTo>
                  <a:pt x="140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6" name="object 2326"/>
          <p:cNvSpPr/>
          <p:nvPr/>
        </p:nvSpPr>
        <p:spPr>
          <a:xfrm>
            <a:off x="3835705" y="2803105"/>
            <a:ext cx="22860" cy="36195"/>
          </a:xfrm>
          <a:custGeom>
            <a:avLst/>
            <a:gdLst/>
            <a:ahLst/>
            <a:cxnLst/>
            <a:rect l="l" t="t" r="r" b="b"/>
            <a:pathLst>
              <a:path w="22860" h="36194">
                <a:moveTo>
                  <a:pt x="1651" y="698"/>
                </a:moveTo>
                <a:lnTo>
                  <a:pt x="0" y="0"/>
                </a:lnTo>
                <a:lnTo>
                  <a:pt x="203" y="495"/>
                </a:lnTo>
                <a:lnTo>
                  <a:pt x="317" y="762"/>
                </a:lnTo>
                <a:lnTo>
                  <a:pt x="889" y="660"/>
                </a:lnTo>
                <a:lnTo>
                  <a:pt x="1117" y="698"/>
                </a:lnTo>
                <a:lnTo>
                  <a:pt x="1651" y="698"/>
                </a:lnTo>
                <a:close/>
              </a:path>
              <a:path w="22860" h="36194">
                <a:moveTo>
                  <a:pt x="22440" y="35763"/>
                </a:moveTo>
                <a:lnTo>
                  <a:pt x="21932" y="35077"/>
                </a:lnTo>
                <a:lnTo>
                  <a:pt x="21577" y="35013"/>
                </a:lnTo>
                <a:lnTo>
                  <a:pt x="21412" y="35077"/>
                </a:lnTo>
                <a:lnTo>
                  <a:pt x="21564" y="35267"/>
                </a:lnTo>
                <a:lnTo>
                  <a:pt x="21590" y="35534"/>
                </a:lnTo>
                <a:lnTo>
                  <a:pt x="21767" y="35636"/>
                </a:lnTo>
                <a:lnTo>
                  <a:pt x="22440" y="3576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7" name="object 2327"/>
          <p:cNvSpPr/>
          <p:nvPr/>
        </p:nvSpPr>
        <p:spPr>
          <a:xfrm>
            <a:off x="3799272" y="2893786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812" y="0"/>
                </a:moveTo>
                <a:lnTo>
                  <a:pt x="380" y="165"/>
                </a:lnTo>
                <a:lnTo>
                  <a:pt x="0" y="431"/>
                </a:lnTo>
                <a:lnTo>
                  <a:pt x="838" y="292"/>
                </a:lnTo>
                <a:lnTo>
                  <a:pt x="1003" y="406"/>
                </a:lnTo>
                <a:lnTo>
                  <a:pt x="1904" y="139"/>
                </a:lnTo>
                <a:lnTo>
                  <a:pt x="81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8" name="object 2328"/>
          <p:cNvSpPr/>
          <p:nvPr/>
        </p:nvSpPr>
        <p:spPr>
          <a:xfrm>
            <a:off x="3894508" y="268996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88" y="0"/>
                </a:moveTo>
                <a:lnTo>
                  <a:pt x="0" y="152"/>
                </a:lnTo>
                <a:lnTo>
                  <a:pt x="266" y="431"/>
                </a:lnTo>
                <a:lnTo>
                  <a:pt x="419" y="596"/>
                </a:lnTo>
                <a:lnTo>
                  <a:pt x="1016" y="508"/>
                </a:lnTo>
                <a:lnTo>
                  <a:pt x="457" y="127"/>
                </a:lnTo>
                <a:lnTo>
                  <a:pt x="8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9" name="object 2329"/>
          <p:cNvSpPr/>
          <p:nvPr/>
        </p:nvSpPr>
        <p:spPr>
          <a:xfrm>
            <a:off x="3808819" y="2857702"/>
            <a:ext cx="38100" cy="36195"/>
          </a:xfrm>
          <a:custGeom>
            <a:avLst/>
            <a:gdLst/>
            <a:ahLst/>
            <a:cxnLst/>
            <a:rect l="l" t="t" r="r" b="b"/>
            <a:pathLst>
              <a:path w="38100" h="36194">
                <a:moveTo>
                  <a:pt x="1689" y="35839"/>
                </a:moveTo>
                <a:lnTo>
                  <a:pt x="203" y="35534"/>
                </a:lnTo>
                <a:lnTo>
                  <a:pt x="0" y="36093"/>
                </a:lnTo>
                <a:lnTo>
                  <a:pt x="177" y="36080"/>
                </a:lnTo>
                <a:lnTo>
                  <a:pt x="406" y="35991"/>
                </a:lnTo>
                <a:lnTo>
                  <a:pt x="584" y="36080"/>
                </a:lnTo>
                <a:lnTo>
                  <a:pt x="1689" y="35839"/>
                </a:lnTo>
                <a:close/>
              </a:path>
              <a:path w="38100" h="36194">
                <a:moveTo>
                  <a:pt x="32562" y="0"/>
                </a:moveTo>
                <a:lnTo>
                  <a:pt x="31013" y="990"/>
                </a:lnTo>
                <a:lnTo>
                  <a:pt x="31991" y="863"/>
                </a:lnTo>
                <a:lnTo>
                  <a:pt x="32486" y="787"/>
                </a:lnTo>
                <a:lnTo>
                  <a:pt x="32562" y="0"/>
                </a:lnTo>
                <a:close/>
              </a:path>
              <a:path w="38100" h="36194">
                <a:moveTo>
                  <a:pt x="37769" y="15189"/>
                </a:moveTo>
                <a:lnTo>
                  <a:pt x="37528" y="15176"/>
                </a:lnTo>
                <a:lnTo>
                  <a:pt x="37312" y="15430"/>
                </a:lnTo>
                <a:lnTo>
                  <a:pt x="36588" y="15633"/>
                </a:lnTo>
                <a:lnTo>
                  <a:pt x="37503" y="15722"/>
                </a:lnTo>
                <a:lnTo>
                  <a:pt x="37719" y="15697"/>
                </a:lnTo>
                <a:lnTo>
                  <a:pt x="37769" y="1518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0" name="object 2330"/>
          <p:cNvSpPr/>
          <p:nvPr/>
        </p:nvSpPr>
        <p:spPr>
          <a:xfrm>
            <a:off x="3811257" y="2769895"/>
            <a:ext cx="75565" cy="95250"/>
          </a:xfrm>
          <a:custGeom>
            <a:avLst/>
            <a:gdLst/>
            <a:ahLst/>
            <a:cxnLst/>
            <a:rect l="l" t="t" r="r" b="b"/>
            <a:pathLst>
              <a:path w="75564" h="95250">
                <a:moveTo>
                  <a:pt x="889" y="94627"/>
                </a:moveTo>
                <a:lnTo>
                  <a:pt x="825" y="94424"/>
                </a:lnTo>
                <a:lnTo>
                  <a:pt x="406" y="94399"/>
                </a:lnTo>
                <a:lnTo>
                  <a:pt x="0" y="94551"/>
                </a:lnTo>
                <a:lnTo>
                  <a:pt x="38" y="94716"/>
                </a:lnTo>
                <a:lnTo>
                  <a:pt x="457" y="94729"/>
                </a:lnTo>
                <a:lnTo>
                  <a:pt x="889" y="94627"/>
                </a:lnTo>
                <a:close/>
              </a:path>
              <a:path w="75564" h="95250">
                <a:moveTo>
                  <a:pt x="11861" y="8826"/>
                </a:moveTo>
                <a:lnTo>
                  <a:pt x="11823" y="8572"/>
                </a:lnTo>
                <a:lnTo>
                  <a:pt x="11569" y="8509"/>
                </a:lnTo>
                <a:lnTo>
                  <a:pt x="11176" y="8674"/>
                </a:lnTo>
                <a:lnTo>
                  <a:pt x="11417" y="9144"/>
                </a:lnTo>
                <a:lnTo>
                  <a:pt x="11785" y="9042"/>
                </a:lnTo>
                <a:lnTo>
                  <a:pt x="11861" y="8826"/>
                </a:lnTo>
                <a:close/>
              </a:path>
              <a:path w="75564" h="95250">
                <a:moveTo>
                  <a:pt x="32372" y="62941"/>
                </a:moveTo>
                <a:lnTo>
                  <a:pt x="31826" y="62941"/>
                </a:lnTo>
                <a:lnTo>
                  <a:pt x="31648" y="62966"/>
                </a:lnTo>
                <a:lnTo>
                  <a:pt x="31178" y="63322"/>
                </a:lnTo>
                <a:lnTo>
                  <a:pt x="32080" y="63182"/>
                </a:lnTo>
                <a:lnTo>
                  <a:pt x="32219" y="63284"/>
                </a:lnTo>
                <a:lnTo>
                  <a:pt x="32372" y="62941"/>
                </a:lnTo>
                <a:close/>
              </a:path>
              <a:path w="75564" h="95250">
                <a:moveTo>
                  <a:pt x="40233" y="469"/>
                </a:moveTo>
                <a:lnTo>
                  <a:pt x="40055" y="0"/>
                </a:lnTo>
                <a:lnTo>
                  <a:pt x="39725" y="165"/>
                </a:lnTo>
                <a:lnTo>
                  <a:pt x="39712" y="25"/>
                </a:lnTo>
                <a:lnTo>
                  <a:pt x="39458" y="152"/>
                </a:lnTo>
                <a:lnTo>
                  <a:pt x="40043" y="368"/>
                </a:lnTo>
                <a:lnTo>
                  <a:pt x="40233" y="469"/>
                </a:lnTo>
                <a:close/>
              </a:path>
              <a:path w="75564" h="95250">
                <a:moveTo>
                  <a:pt x="75399" y="26301"/>
                </a:moveTo>
                <a:lnTo>
                  <a:pt x="74079" y="26085"/>
                </a:lnTo>
                <a:lnTo>
                  <a:pt x="74155" y="26377"/>
                </a:lnTo>
                <a:lnTo>
                  <a:pt x="74803" y="26568"/>
                </a:lnTo>
                <a:lnTo>
                  <a:pt x="75399" y="2630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1" name="object 2331"/>
          <p:cNvSpPr/>
          <p:nvPr/>
        </p:nvSpPr>
        <p:spPr>
          <a:xfrm>
            <a:off x="3928456" y="2692094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0"/>
                </a:moveTo>
                <a:lnTo>
                  <a:pt x="609" y="622"/>
                </a:lnTo>
                <a:lnTo>
                  <a:pt x="812" y="685"/>
                </a:lnTo>
                <a:lnTo>
                  <a:pt x="1485" y="457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2" name="object 2332"/>
          <p:cNvSpPr/>
          <p:nvPr/>
        </p:nvSpPr>
        <p:spPr>
          <a:xfrm>
            <a:off x="3967569" y="2809747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711" y="698"/>
                </a:moveTo>
                <a:lnTo>
                  <a:pt x="609" y="0"/>
                </a:lnTo>
                <a:lnTo>
                  <a:pt x="0" y="482"/>
                </a:lnTo>
                <a:lnTo>
                  <a:pt x="533" y="723"/>
                </a:lnTo>
                <a:lnTo>
                  <a:pt x="444" y="266"/>
                </a:lnTo>
                <a:lnTo>
                  <a:pt x="533" y="647"/>
                </a:lnTo>
                <a:lnTo>
                  <a:pt x="711" y="698"/>
                </a:lnTo>
                <a:close/>
              </a:path>
              <a:path w="2539" h="5080">
                <a:moveTo>
                  <a:pt x="2133" y="5003"/>
                </a:moveTo>
                <a:lnTo>
                  <a:pt x="2032" y="4673"/>
                </a:lnTo>
                <a:lnTo>
                  <a:pt x="1955" y="4394"/>
                </a:lnTo>
                <a:lnTo>
                  <a:pt x="1905" y="4140"/>
                </a:lnTo>
                <a:lnTo>
                  <a:pt x="1727" y="4305"/>
                </a:lnTo>
                <a:lnTo>
                  <a:pt x="1943" y="5041"/>
                </a:lnTo>
                <a:lnTo>
                  <a:pt x="2133" y="500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3" name="object 2333"/>
          <p:cNvSpPr/>
          <p:nvPr/>
        </p:nvSpPr>
        <p:spPr>
          <a:xfrm>
            <a:off x="3830994" y="278501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965" y="0"/>
                </a:moveTo>
                <a:lnTo>
                  <a:pt x="0" y="38"/>
                </a:lnTo>
                <a:lnTo>
                  <a:pt x="215" y="342"/>
                </a:lnTo>
                <a:lnTo>
                  <a:pt x="419" y="342"/>
                </a:lnTo>
                <a:lnTo>
                  <a:pt x="571" y="406"/>
                </a:lnTo>
                <a:lnTo>
                  <a:pt x="749" y="292"/>
                </a:lnTo>
                <a:lnTo>
                  <a:pt x="96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4" name="object 2334"/>
          <p:cNvSpPr/>
          <p:nvPr/>
        </p:nvSpPr>
        <p:spPr>
          <a:xfrm>
            <a:off x="3942448" y="2819526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4">
                <a:moveTo>
                  <a:pt x="762" y="38"/>
                </a:moveTo>
                <a:lnTo>
                  <a:pt x="127" y="0"/>
                </a:lnTo>
                <a:lnTo>
                  <a:pt x="0" y="165"/>
                </a:lnTo>
                <a:lnTo>
                  <a:pt x="127" y="190"/>
                </a:lnTo>
                <a:lnTo>
                  <a:pt x="419" y="215"/>
                </a:lnTo>
                <a:lnTo>
                  <a:pt x="762" y="38"/>
                </a:lnTo>
                <a:close/>
              </a:path>
              <a:path w="5714" h="17144">
                <a:moveTo>
                  <a:pt x="5384" y="16598"/>
                </a:moveTo>
                <a:lnTo>
                  <a:pt x="5232" y="16484"/>
                </a:lnTo>
                <a:lnTo>
                  <a:pt x="4787" y="16268"/>
                </a:lnTo>
                <a:lnTo>
                  <a:pt x="4978" y="16827"/>
                </a:lnTo>
                <a:lnTo>
                  <a:pt x="5321" y="1670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5" name="object 2335"/>
          <p:cNvSpPr/>
          <p:nvPr/>
        </p:nvSpPr>
        <p:spPr>
          <a:xfrm>
            <a:off x="4014356" y="263639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19" y="0"/>
                </a:moveTo>
                <a:lnTo>
                  <a:pt x="0" y="38"/>
                </a:lnTo>
                <a:lnTo>
                  <a:pt x="152" y="330"/>
                </a:lnTo>
                <a:lnTo>
                  <a:pt x="469" y="431"/>
                </a:lnTo>
                <a:lnTo>
                  <a:pt x="444" y="190"/>
                </a:lnTo>
                <a:lnTo>
                  <a:pt x="41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6" name="object 2336"/>
          <p:cNvSpPr/>
          <p:nvPr/>
        </p:nvSpPr>
        <p:spPr>
          <a:xfrm>
            <a:off x="3896761" y="269094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76" y="317"/>
                </a:lnTo>
                <a:lnTo>
                  <a:pt x="368" y="444"/>
                </a:lnTo>
                <a:lnTo>
                  <a:pt x="800" y="330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7" name="object 2337"/>
          <p:cNvSpPr/>
          <p:nvPr/>
        </p:nvSpPr>
        <p:spPr>
          <a:xfrm>
            <a:off x="3866131" y="282443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685" y="0"/>
                </a:moveTo>
                <a:lnTo>
                  <a:pt x="406" y="38"/>
                </a:lnTo>
                <a:lnTo>
                  <a:pt x="190" y="63"/>
                </a:lnTo>
                <a:lnTo>
                  <a:pt x="0" y="101"/>
                </a:lnTo>
                <a:lnTo>
                  <a:pt x="279" y="317"/>
                </a:lnTo>
                <a:lnTo>
                  <a:pt x="507" y="419"/>
                </a:lnTo>
                <a:lnTo>
                  <a:pt x="68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8" name="object 2338"/>
          <p:cNvSpPr/>
          <p:nvPr/>
        </p:nvSpPr>
        <p:spPr>
          <a:xfrm>
            <a:off x="3852562" y="287118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14" y="0"/>
                </a:moveTo>
                <a:lnTo>
                  <a:pt x="0" y="177"/>
                </a:lnTo>
                <a:lnTo>
                  <a:pt x="495" y="177"/>
                </a:lnTo>
                <a:lnTo>
                  <a:pt x="812" y="88"/>
                </a:lnTo>
                <a:lnTo>
                  <a:pt x="139" y="5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9" name="object 2339"/>
          <p:cNvSpPr/>
          <p:nvPr/>
        </p:nvSpPr>
        <p:spPr>
          <a:xfrm>
            <a:off x="3832785" y="279050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04" y="0"/>
                </a:moveTo>
                <a:lnTo>
                  <a:pt x="0" y="190"/>
                </a:lnTo>
                <a:lnTo>
                  <a:pt x="317" y="482"/>
                </a:lnTo>
                <a:lnTo>
                  <a:pt x="419" y="266"/>
                </a:lnTo>
                <a:lnTo>
                  <a:pt x="571" y="139"/>
                </a:lnTo>
                <a:lnTo>
                  <a:pt x="30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0" name="object 2340"/>
          <p:cNvSpPr/>
          <p:nvPr/>
        </p:nvSpPr>
        <p:spPr>
          <a:xfrm>
            <a:off x="3821136" y="289517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06" y="0"/>
                </a:moveTo>
                <a:lnTo>
                  <a:pt x="368" y="139"/>
                </a:lnTo>
                <a:lnTo>
                  <a:pt x="0" y="139"/>
                </a:lnTo>
                <a:lnTo>
                  <a:pt x="177" y="253"/>
                </a:lnTo>
                <a:lnTo>
                  <a:pt x="317" y="241"/>
                </a:lnTo>
                <a:lnTo>
                  <a:pt x="609" y="152"/>
                </a:lnTo>
                <a:lnTo>
                  <a:pt x="40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1" name="object 2341"/>
          <p:cNvSpPr/>
          <p:nvPr/>
        </p:nvSpPr>
        <p:spPr>
          <a:xfrm>
            <a:off x="3849459" y="27180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5" y="0"/>
                </a:moveTo>
                <a:lnTo>
                  <a:pt x="0" y="190"/>
                </a:lnTo>
                <a:lnTo>
                  <a:pt x="381" y="215"/>
                </a:lnTo>
                <a:lnTo>
                  <a:pt x="292" y="380"/>
                </a:lnTo>
                <a:lnTo>
                  <a:pt x="635" y="203"/>
                </a:lnTo>
                <a:lnTo>
                  <a:pt x="2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2" name="object 2342"/>
          <p:cNvSpPr/>
          <p:nvPr/>
        </p:nvSpPr>
        <p:spPr>
          <a:xfrm>
            <a:off x="5139334" y="311830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2" y="0"/>
                </a:moveTo>
                <a:lnTo>
                  <a:pt x="25" y="215"/>
                </a:lnTo>
                <a:lnTo>
                  <a:pt x="0" y="393"/>
                </a:lnTo>
                <a:lnTo>
                  <a:pt x="190" y="355"/>
                </a:lnTo>
                <a:lnTo>
                  <a:pt x="228" y="165"/>
                </a:lnTo>
                <a:lnTo>
                  <a:pt x="1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3" name="object 2343"/>
          <p:cNvSpPr/>
          <p:nvPr/>
        </p:nvSpPr>
        <p:spPr>
          <a:xfrm>
            <a:off x="3870680" y="2865729"/>
            <a:ext cx="38735" cy="45085"/>
          </a:xfrm>
          <a:custGeom>
            <a:avLst/>
            <a:gdLst/>
            <a:ahLst/>
            <a:cxnLst/>
            <a:rect l="l" t="t" r="r" b="b"/>
            <a:pathLst>
              <a:path w="38735" h="45085">
                <a:moveTo>
                  <a:pt x="431" y="292"/>
                </a:moveTo>
                <a:lnTo>
                  <a:pt x="25" y="0"/>
                </a:lnTo>
                <a:lnTo>
                  <a:pt x="228" y="431"/>
                </a:lnTo>
                <a:lnTo>
                  <a:pt x="0" y="393"/>
                </a:lnTo>
                <a:lnTo>
                  <a:pt x="127" y="596"/>
                </a:lnTo>
                <a:lnTo>
                  <a:pt x="279" y="609"/>
                </a:lnTo>
                <a:lnTo>
                  <a:pt x="431" y="292"/>
                </a:lnTo>
                <a:close/>
              </a:path>
              <a:path w="38735" h="45085">
                <a:moveTo>
                  <a:pt x="38366" y="44615"/>
                </a:moveTo>
                <a:lnTo>
                  <a:pt x="37807" y="44767"/>
                </a:lnTo>
                <a:lnTo>
                  <a:pt x="38036" y="44945"/>
                </a:lnTo>
                <a:lnTo>
                  <a:pt x="38265" y="44932"/>
                </a:lnTo>
                <a:lnTo>
                  <a:pt x="38366" y="4461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4" name="object 2344"/>
          <p:cNvSpPr/>
          <p:nvPr/>
        </p:nvSpPr>
        <p:spPr>
          <a:xfrm>
            <a:off x="3935387" y="2648698"/>
            <a:ext cx="4445" cy="43180"/>
          </a:xfrm>
          <a:custGeom>
            <a:avLst/>
            <a:gdLst/>
            <a:ahLst/>
            <a:cxnLst/>
            <a:rect l="l" t="t" r="r" b="b"/>
            <a:pathLst>
              <a:path w="4445" h="43180">
                <a:moveTo>
                  <a:pt x="254" y="43154"/>
                </a:moveTo>
                <a:lnTo>
                  <a:pt x="177" y="42926"/>
                </a:lnTo>
                <a:lnTo>
                  <a:pt x="165" y="42773"/>
                </a:lnTo>
                <a:lnTo>
                  <a:pt x="38" y="42773"/>
                </a:lnTo>
                <a:lnTo>
                  <a:pt x="25" y="42976"/>
                </a:lnTo>
                <a:lnTo>
                  <a:pt x="254" y="43154"/>
                </a:lnTo>
                <a:close/>
              </a:path>
              <a:path w="4445" h="43180">
                <a:moveTo>
                  <a:pt x="4343" y="190"/>
                </a:moveTo>
                <a:lnTo>
                  <a:pt x="4330" y="0"/>
                </a:lnTo>
                <a:lnTo>
                  <a:pt x="4127" y="88"/>
                </a:lnTo>
                <a:lnTo>
                  <a:pt x="4178" y="266"/>
                </a:lnTo>
                <a:lnTo>
                  <a:pt x="4318" y="381"/>
                </a:lnTo>
                <a:lnTo>
                  <a:pt x="4241" y="177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5" name="object 2345"/>
          <p:cNvSpPr/>
          <p:nvPr/>
        </p:nvSpPr>
        <p:spPr>
          <a:xfrm>
            <a:off x="4012858" y="262452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50" y="0"/>
                </a:moveTo>
                <a:lnTo>
                  <a:pt x="0" y="647"/>
                </a:lnTo>
                <a:lnTo>
                  <a:pt x="228" y="482"/>
                </a:lnTo>
                <a:lnTo>
                  <a:pt x="266" y="292"/>
                </a:lnTo>
                <a:lnTo>
                  <a:pt x="5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6" name="object 2346"/>
          <p:cNvSpPr/>
          <p:nvPr/>
        </p:nvSpPr>
        <p:spPr>
          <a:xfrm>
            <a:off x="3941888" y="281968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63" y="0"/>
                </a:moveTo>
                <a:lnTo>
                  <a:pt x="254" y="114"/>
                </a:lnTo>
                <a:lnTo>
                  <a:pt x="622" y="12"/>
                </a:lnTo>
                <a:lnTo>
                  <a:pt x="190" y="7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7" name="object 2347"/>
          <p:cNvSpPr/>
          <p:nvPr/>
        </p:nvSpPr>
        <p:spPr>
          <a:xfrm>
            <a:off x="3843466" y="283285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30" y="0"/>
                </a:moveTo>
                <a:lnTo>
                  <a:pt x="0" y="101"/>
                </a:lnTo>
                <a:lnTo>
                  <a:pt x="469" y="165"/>
                </a:lnTo>
                <a:lnTo>
                  <a:pt x="533" y="12"/>
                </a:lnTo>
                <a:lnTo>
                  <a:pt x="33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8" name="object 2348"/>
          <p:cNvSpPr/>
          <p:nvPr/>
        </p:nvSpPr>
        <p:spPr>
          <a:xfrm>
            <a:off x="4016547" y="262687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850" y="0"/>
                </a:moveTo>
                <a:lnTo>
                  <a:pt x="0" y="12"/>
                </a:lnTo>
                <a:lnTo>
                  <a:pt x="406" y="139"/>
                </a:lnTo>
                <a:lnTo>
                  <a:pt x="85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9" name="object 2349"/>
          <p:cNvSpPr/>
          <p:nvPr/>
        </p:nvSpPr>
        <p:spPr>
          <a:xfrm>
            <a:off x="3922217" y="2675254"/>
            <a:ext cx="11430" cy="33655"/>
          </a:xfrm>
          <a:custGeom>
            <a:avLst/>
            <a:gdLst/>
            <a:ahLst/>
            <a:cxnLst/>
            <a:rect l="l" t="t" r="r" b="b"/>
            <a:pathLst>
              <a:path w="11429" h="33655">
                <a:moveTo>
                  <a:pt x="279" y="33032"/>
                </a:moveTo>
                <a:lnTo>
                  <a:pt x="139" y="33007"/>
                </a:lnTo>
                <a:lnTo>
                  <a:pt x="0" y="33096"/>
                </a:lnTo>
                <a:lnTo>
                  <a:pt x="127" y="33134"/>
                </a:lnTo>
                <a:lnTo>
                  <a:pt x="279" y="33032"/>
                </a:lnTo>
                <a:close/>
              </a:path>
              <a:path w="11429" h="33655">
                <a:moveTo>
                  <a:pt x="10960" y="177"/>
                </a:moveTo>
                <a:lnTo>
                  <a:pt x="10706" y="0"/>
                </a:lnTo>
                <a:lnTo>
                  <a:pt x="10541" y="215"/>
                </a:lnTo>
                <a:lnTo>
                  <a:pt x="10871" y="20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0" name="object 2350"/>
          <p:cNvSpPr/>
          <p:nvPr/>
        </p:nvSpPr>
        <p:spPr>
          <a:xfrm>
            <a:off x="3934879" y="289458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77" y="0"/>
                </a:moveTo>
                <a:lnTo>
                  <a:pt x="0" y="50"/>
                </a:lnTo>
                <a:lnTo>
                  <a:pt x="25" y="279"/>
                </a:lnTo>
                <a:lnTo>
                  <a:pt x="17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1" name="object 2351"/>
          <p:cNvSpPr/>
          <p:nvPr/>
        </p:nvSpPr>
        <p:spPr>
          <a:xfrm>
            <a:off x="4023824" y="26262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92" y="0"/>
                </a:moveTo>
                <a:lnTo>
                  <a:pt x="0" y="152"/>
                </a:lnTo>
                <a:lnTo>
                  <a:pt x="241" y="165"/>
                </a:lnTo>
                <a:lnTo>
                  <a:pt x="29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2" name="object 2352"/>
          <p:cNvSpPr/>
          <p:nvPr/>
        </p:nvSpPr>
        <p:spPr>
          <a:xfrm>
            <a:off x="3897953" y="276230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2" y="0"/>
                </a:moveTo>
                <a:lnTo>
                  <a:pt x="12" y="165"/>
                </a:lnTo>
                <a:lnTo>
                  <a:pt x="152" y="165"/>
                </a:lnTo>
                <a:lnTo>
                  <a:pt x="1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3" name="object 2353"/>
          <p:cNvSpPr/>
          <p:nvPr/>
        </p:nvSpPr>
        <p:spPr>
          <a:xfrm>
            <a:off x="3862655" y="270805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2" y="177"/>
                </a:lnTo>
                <a:lnTo>
                  <a:pt x="165" y="101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4" name="object 2354"/>
          <p:cNvSpPr/>
          <p:nvPr/>
        </p:nvSpPr>
        <p:spPr>
          <a:xfrm>
            <a:off x="3813099" y="2786837"/>
            <a:ext cx="20320" cy="10795"/>
          </a:xfrm>
          <a:custGeom>
            <a:avLst/>
            <a:gdLst/>
            <a:ahLst/>
            <a:cxnLst/>
            <a:rect l="l" t="t" r="r" b="b"/>
            <a:pathLst>
              <a:path w="20320" h="10794">
                <a:moveTo>
                  <a:pt x="165" y="10566"/>
                </a:moveTo>
                <a:lnTo>
                  <a:pt x="88" y="10426"/>
                </a:lnTo>
                <a:lnTo>
                  <a:pt x="165" y="10566"/>
                </a:lnTo>
                <a:close/>
              </a:path>
              <a:path w="20320" h="10794">
                <a:moveTo>
                  <a:pt x="20104" y="38"/>
                </a:moveTo>
                <a:lnTo>
                  <a:pt x="20002" y="190"/>
                </a:lnTo>
                <a:lnTo>
                  <a:pt x="20104" y="3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5" name="object 2355"/>
          <p:cNvSpPr/>
          <p:nvPr/>
        </p:nvSpPr>
        <p:spPr>
          <a:xfrm>
            <a:off x="4336594" y="240506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79" y="0"/>
                </a:moveTo>
                <a:lnTo>
                  <a:pt x="63" y="25"/>
                </a:lnTo>
                <a:lnTo>
                  <a:pt x="190" y="1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6" name="object 2356"/>
          <p:cNvSpPr/>
          <p:nvPr/>
        </p:nvSpPr>
        <p:spPr>
          <a:xfrm>
            <a:off x="3920041" y="274877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52" y="0"/>
                </a:moveTo>
                <a:lnTo>
                  <a:pt x="0" y="38"/>
                </a:lnTo>
                <a:lnTo>
                  <a:pt x="139" y="25"/>
                </a:lnTo>
                <a:lnTo>
                  <a:pt x="292" y="38"/>
                </a:lnTo>
                <a:lnTo>
                  <a:pt x="444" y="63"/>
                </a:lnTo>
                <a:lnTo>
                  <a:pt x="304" y="12"/>
                </a:lnTo>
                <a:lnTo>
                  <a:pt x="15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7" name="object 2357"/>
          <p:cNvSpPr/>
          <p:nvPr/>
        </p:nvSpPr>
        <p:spPr>
          <a:xfrm>
            <a:off x="4474947" y="236817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2" y="0"/>
                </a:moveTo>
                <a:lnTo>
                  <a:pt x="0" y="152"/>
                </a:lnTo>
                <a:lnTo>
                  <a:pt x="1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8" name="object 2358"/>
          <p:cNvSpPr/>
          <p:nvPr/>
        </p:nvSpPr>
        <p:spPr>
          <a:xfrm>
            <a:off x="4162224" y="251303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8" y="0"/>
                </a:moveTo>
                <a:lnTo>
                  <a:pt x="0" y="177"/>
                </a:lnTo>
                <a:lnTo>
                  <a:pt x="3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9" name="object 2359"/>
          <p:cNvSpPr/>
          <p:nvPr/>
        </p:nvSpPr>
        <p:spPr>
          <a:xfrm>
            <a:off x="4543738" y="242743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39" y="0"/>
                </a:moveTo>
                <a:lnTo>
                  <a:pt x="0" y="88"/>
                </a:lnTo>
                <a:lnTo>
                  <a:pt x="13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0" name="object 2360"/>
          <p:cNvSpPr/>
          <p:nvPr/>
        </p:nvSpPr>
        <p:spPr>
          <a:xfrm>
            <a:off x="3434512" y="3081007"/>
            <a:ext cx="60960" cy="115570"/>
          </a:xfrm>
          <a:custGeom>
            <a:avLst/>
            <a:gdLst/>
            <a:ahLst/>
            <a:cxnLst/>
            <a:rect l="l" t="t" r="r" b="b"/>
            <a:pathLst>
              <a:path w="60960" h="115569">
                <a:moveTo>
                  <a:pt x="1371" y="96012"/>
                </a:moveTo>
                <a:lnTo>
                  <a:pt x="863" y="95135"/>
                </a:lnTo>
                <a:lnTo>
                  <a:pt x="927" y="95631"/>
                </a:lnTo>
                <a:lnTo>
                  <a:pt x="1257" y="96532"/>
                </a:lnTo>
                <a:lnTo>
                  <a:pt x="1358" y="96380"/>
                </a:lnTo>
                <a:lnTo>
                  <a:pt x="1371" y="96012"/>
                </a:lnTo>
                <a:close/>
              </a:path>
              <a:path w="60960" h="115569">
                <a:moveTo>
                  <a:pt x="10388" y="100838"/>
                </a:moveTo>
                <a:close/>
              </a:path>
              <a:path w="60960" h="115569">
                <a:moveTo>
                  <a:pt x="10845" y="101409"/>
                </a:moveTo>
                <a:lnTo>
                  <a:pt x="10579" y="100838"/>
                </a:lnTo>
                <a:lnTo>
                  <a:pt x="10388" y="100838"/>
                </a:lnTo>
                <a:lnTo>
                  <a:pt x="10845" y="101409"/>
                </a:lnTo>
                <a:close/>
              </a:path>
              <a:path w="60960" h="115569">
                <a:moveTo>
                  <a:pt x="20701" y="1104"/>
                </a:moveTo>
                <a:lnTo>
                  <a:pt x="20066" y="0"/>
                </a:lnTo>
                <a:lnTo>
                  <a:pt x="14630" y="1625"/>
                </a:lnTo>
                <a:lnTo>
                  <a:pt x="12928" y="2514"/>
                </a:lnTo>
                <a:lnTo>
                  <a:pt x="10020" y="3022"/>
                </a:lnTo>
                <a:lnTo>
                  <a:pt x="7480" y="16459"/>
                </a:lnTo>
                <a:lnTo>
                  <a:pt x="9258" y="12725"/>
                </a:lnTo>
                <a:lnTo>
                  <a:pt x="10668" y="11772"/>
                </a:lnTo>
                <a:lnTo>
                  <a:pt x="11099" y="11391"/>
                </a:lnTo>
                <a:lnTo>
                  <a:pt x="11099" y="10922"/>
                </a:lnTo>
                <a:lnTo>
                  <a:pt x="12763" y="10109"/>
                </a:lnTo>
                <a:lnTo>
                  <a:pt x="11760" y="10363"/>
                </a:lnTo>
                <a:lnTo>
                  <a:pt x="10820" y="10706"/>
                </a:lnTo>
                <a:lnTo>
                  <a:pt x="10121" y="10299"/>
                </a:lnTo>
                <a:lnTo>
                  <a:pt x="11430" y="9969"/>
                </a:lnTo>
                <a:lnTo>
                  <a:pt x="10858" y="9626"/>
                </a:lnTo>
                <a:lnTo>
                  <a:pt x="11023" y="8940"/>
                </a:lnTo>
                <a:lnTo>
                  <a:pt x="11277" y="8483"/>
                </a:lnTo>
                <a:lnTo>
                  <a:pt x="11518" y="7721"/>
                </a:lnTo>
                <a:lnTo>
                  <a:pt x="11417" y="6261"/>
                </a:lnTo>
                <a:lnTo>
                  <a:pt x="12026" y="5842"/>
                </a:lnTo>
                <a:lnTo>
                  <a:pt x="13817" y="3098"/>
                </a:lnTo>
                <a:lnTo>
                  <a:pt x="16992" y="1701"/>
                </a:lnTo>
                <a:lnTo>
                  <a:pt x="20701" y="1104"/>
                </a:lnTo>
                <a:close/>
              </a:path>
              <a:path w="60960" h="115569">
                <a:moveTo>
                  <a:pt x="36525" y="35864"/>
                </a:moveTo>
                <a:lnTo>
                  <a:pt x="35280" y="34861"/>
                </a:lnTo>
                <a:lnTo>
                  <a:pt x="34582" y="34848"/>
                </a:lnTo>
                <a:lnTo>
                  <a:pt x="33921" y="35013"/>
                </a:lnTo>
                <a:lnTo>
                  <a:pt x="36525" y="35864"/>
                </a:lnTo>
                <a:close/>
              </a:path>
              <a:path w="60960" h="115569">
                <a:moveTo>
                  <a:pt x="60744" y="104508"/>
                </a:moveTo>
                <a:lnTo>
                  <a:pt x="59728" y="102857"/>
                </a:lnTo>
                <a:lnTo>
                  <a:pt x="58280" y="100482"/>
                </a:lnTo>
                <a:lnTo>
                  <a:pt x="58153" y="100838"/>
                </a:lnTo>
                <a:lnTo>
                  <a:pt x="58026" y="101752"/>
                </a:lnTo>
                <a:lnTo>
                  <a:pt x="57899" y="101549"/>
                </a:lnTo>
                <a:lnTo>
                  <a:pt x="57823" y="101752"/>
                </a:lnTo>
                <a:lnTo>
                  <a:pt x="57721" y="101257"/>
                </a:lnTo>
                <a:lnTo>
                  <a:pt x="57708" y="102082"/>
                </a:lnTo>
                <a:lnTo>
                  <a:pt x="57429" y="102857"/>
                </a:lnTo>
                <a:lnTo>
                  <a:pt x="57480" y="102311"/>
                </a:lnTo>
                <a:lnTo>
                  <a:pt x="57708" y="102082"/>
                </a:lnTo>
                <a:lnTo>
                  <a:pt x="57708" y="101244"/>
                </a:lnTo>
                <a:lnTo>
                  <a:pt x="57416" y="100838"/>
                </a:lnTo>
                <a:lnTo>
                  <a:pt x="57391" y="100190"/>
                </a:lnTo>
                <a:lnTo>
                  <a:pt x="57416" y="99923"/>
                </a:lnTo>
                <a:lnTo>
                  <a:pt x="57150" y="99923"/>
                </a:lnTo>
                <a:lnTo>
                  <a:pt x="57416" y="99910"/>
                </a:lnTo>
                <a:lnTo>
                  <a:pt x="57200" y="99682"/>
                </a:lnTo>
                <a:lnTo>
                  <a:pt x="57772" y="99745"/>
                </a:lnTo>
                <a:lnTo>
                  <a:pt x="57594" y="99517"/>
                </a:lnTo>
                <a:lnTo>
                  <a:pt x="56997" y="98704"/>
                </a:lnTo>
                <a:lnTo>
                  <a:pt x="56997" y="99656"/>
                </a:lnTo>
                <a:lnTo>
                  <a:pt x="56934" y="99923"/>
                </a:lnTo>
                <a:lnTo>
                  <a:pt x="55803" y="99733"/>
                </a:lnTo>
                <a:lnTo>
                  <a:pt x="56299" y="99580"/>
                </a:lnTo>
                <a:lnTo>
                  <a:pt x="56997" y="99656"/>
                </a:lnTo>
                <a:lnTo>
                  <a:pt x="56997" y="98704"/>
                </a:lnTo>
                <a:lnTo>
                  <a:pt x="56349" y="97815"/>
                </a:lnTo>
                <a:lnTo>
                  <a:pt x="57264" y="97269"/>
                </a:lnTo>
                <a:lnTo>
                  <a:pt x="57226" y="96418"/>
                </a:lnTo>
                <a:lnTo>
                  <a:pt x="56045" y="96380"/>
                </a:lnTo>
                <a:lnTo>
                  <a:pt x="55930" y="95491"/>
                </a:lnTo>
                <a:lnTo>
                  <a:pt x="55257" y="94361"/>
                </a:lnTo>
                <a:lnTo>
                  <a:pt x="56565" y="92367"/>
                </a:lnTo>
                <a:lnTo>
                  <a:pt x="57454" y="91643"/>
                </a:lnTo>
                <a:lnTo>
                  <a:pt x="58242" y="91414"/>
                </a:lnTo>
                <a:lnTo>
                  <a:pt x="58115" y="90500"/>
                </a:lnTo>
                <a:lnTo>
                  <a:pt x="58039" y="89877"/>
                </a:lnTo>
                <a:lnTo>
                  <a:pt x="58000" y="89573"/>
                </a:lnTo>
                <a:lnTo>
                  <a:pt x="57975" y="89382"/>
                </a:lnTo>
                <a:lnTo>
                  <a:pt x="57696" y="89522"/>
                </a:lnTo>
                <a:lnTo>
                  <a:pt x="56972" y="89877"/>
                </a:lnTo>
                <a:lnTo>
                  <a:pt x="55511" y="89573"/>
                </a:lnTo>
                <a:lnTo>
                  <a:pt x="56603" y="89687"/>
                </a:lnTo>
                <a:lnTo>
                  <a:pt x="57238" y="89573"/>
                </a:lnTo>
                <a:lnTo>
                  <a:pt x="57391" y="89547"/>
                </a:lnTo>
                <a:lnTo>
                  <a:pt x="57632" y="89547"/>
                </a:lnTo>
                <a:lnTo>
                  <a:pt x="56743" y="89204"/>
                </a:lnTo>
                <a:lnTo>
                  <a:pt x="56197" y="87998"/>
                </a:lnTo>
                <a:lnTo>
                  <a:pt x="55435" y="86601"/>
                </a:lnTo>
                <a:lnTo>
                  <a:pt x="55905" y="85610"/>
                </a:lnTo>
                <a:lnTo>
                  <a:pt x="57200" y="83959"/>
                </a:lnTo>
                <a:lnTo>
                  <a:pt x="55499" y="81673"/>
                </a:lnTo>
                <a:lnTo>
                  <a:pt x="55384" y="80937"/>
                </a:lnTo>
                <a:lnTo>
                  <a:pt x="55295" y="79298"/>
                </a:lnTo>
                <a:lnTo>
                  <a:pt x="55435" y="76796"/>
                </a:lnTo>
                <a:lnTo>
                  <a:pt x="55486" y="75946"/>
                </a:lnTo>
                <a:lnTo>
                  <a:pt x="54698" y="76390"/>
                </a:lnTo>
                <a:lnTo>
                  <a:pt x="54305" y="76796"/>
                </a:lnTo>
                <a:lnTo>
                  <a:pt x="54952" y="75819"/>
                </a:lnTo>
                <a:lnTo>
                  <a:pt x="54787" y="75539"/>
                </a:lnTo>
                <a:lnTo>
                  <a:pt x="54787" y="75120"/>
                </a:lnTo>
                <a:lnTo>
                  <a:pt x="56413" y="75412"/>
                </a:lnTo>
                <a:lnTo>
                  <a:pt x="56286" y="75349"/>
                </a:lnTo>
                <a:lnTo>
                  <a:pt x="55892" y="75120"/>
                </a:lnTo>
                <a:lnTo>
                  <a:pt x="55524" y="74904"/>
                </a:lnTo>
                <a:lnTo>
                  <a:pt x="55867" y="74650"/>
                </a:lnTo>
                <a:lnTo>
                  <a:pt x="56286" y="75336"/>
                </a:lnTo>
                <a:lnTo>
                  <a:pt x="56324" y="74650"/>
                </a:lnTo>
                <a:lnTo>
                  <a:pt x="56337" y="74231"/>
                </a:lnTo>
                <a:lnTo>
                  <a:pt x="56299" y="73393"/>
                </a:lnTo>
                <a:lnTo>
                  <a:pt x="55003" y="74231"/>
                </a:lnTo>
                <a:lnTo>
                  <a:pt x="54749" y="73533"/>
                </a:lnTo>
                <a:lnTo>
                  <a:pt x="53086" y="72047"/>
                </a:lnTo>
                <a:lnTo>
                  <a:pt x="52997" y="70942"/>
                </a:lnTo>
                <a:lnTo>
                  <a:pt x="52730" y="70180"/>
                </a:lnTo>
                <a:lnTo>
                  <a:pt x="53555" y="69926"/>
                </a:lnTo>
                <a:lnTo>
                  <a:pt x="53784" y="69621"/>
                </a:lnTo>
                <a:lnTo>
                  <a:pt x="54140" y="69405"/>
                </a:lnTo>
                <a:lnTo>
                  <a:pt x="55041" y="70104"/>
                </a:lnTo>
                <a:lnTo>
                  <a:pt x="55245" y="70408"/>
                </a:lnTo>
                <a:lnTo>
                  <a:pt x="56337" y="70523"/>
                </a:lnTo>
                <a:lnTo>
                  <a:pt x="55918" y="69659"/>
                </a:lnTo>
                <a:lnTo>
                  <a:pt x="56286" y="70408"/>
                </a:lnTo>
                <a:lnTo>
                  <a:pt x="56540" y="70942"/>
                </a:lnTo>
                <a:lnTo>
                  <a:pt x="57073" y="72529"/>
                </a:lnTo>
                <a:lnTo>
                  <a:pt x="56400" y="69380"/>
                </a:lnTo>
                <a:lnTo>
                  <a:pt x="56146" y="68211"/>
                </a:lnTo>
                <a:lnTo>
                  <a:pt x="55930" y="67157"/>
                </a:lnTo>
                <a:lnTo>
                  <a:pt x="55702" y="67602"/>
                </a:lnTo>
                <a:lnTo>
                  <a:pt x="55651" y="67906"/>
                </a:lnTo>
                <a:lnTo>
                  <a:pt x="55422" y="68211"/>
                </a:lnTo>
                <a:lnTo>
                  <a:pt x="55308" y="67856"/>
                </a:lnTo>
                <a:lnTo>
                  <a:pt x="55308" y="67640"/>
                </a:lnTo>
                <a:lnTo>
                  <a:pt x="55587" y="67856"/>
                </a:lnTo>
                <a:lnTo>
                  <a:pt x="55689" y="67640"/>
                </a:lnTo>
                <a:lnTo>
                  <a:pt x="54825" y="66179"/>
                </a:lnTo>
                <a:lnTo>
                  <a:pt x="54584" y="65786"/>
                </a:lnTo>
                <a:lnTo>
                  <a:pt x="53670" y="64312"/>
                </a:lnTo>
                <a:lnTo>
                  <a:pt x="52006" y="61899"/>
                </a:lnTo>
                <a:lnTo>
                  <a:pt x="50533" y="59016"/>
                </a:lnTo>
                <a:lnTo>
                  <a:pt x="49682" y="57683"/>
                </a:lnTo>
                <a:lnTo>
                  <a:pt x="48425" y="54927"/>
                </a:lnTo>
                <a:lnTo>
                  <a:pt x="47904" y="53314"/>
                </a:lnTo>
                <a:lnTo>
                  <a:pt x="47332" y="52006"/>
                </a:lnTo>
                <a:lnTo>
                  <a:pt x="47409" y="50076"/>
                </a:lnTo>
                <a:lnTo>
                  <a:pt x="46443" y="48933"/>
                </a:lnTo>
                <a:lnTo>
                  <a:pt x="45313" y="48209"/>
                </a:lnTo>
                <a:lnTo>
                  <a:pt x="44246" y="47421"/>
                </a:lnTo>
                <a:lnTo>
                  <a:pt x="43459" y="46329"/>
                </a:lnTo>
                <a:lnTo>
                  <a:pt x="42595" y="45808"/>
                </a:lnTo>
                <a:lnTo>
                  <a:pt x="42405" y="44805"/>
                </a:lnTo>
                <a:lnTo>
                  <a:pt x="41719" y="44157"/>
                </a:lnTo>
                <a:lnTo>
                  <a:pt x="40640" y="42773"/>
                </a:lnTo>
                <a:lnTo>
                  <a:pt x="40284" y="41236"/>
                </a:lnTo>
                <a:lnTo>
                  <a:pt x="39039" y="40462"/>
                </a:lnTo>
                <a:lnTo>
                  <a:pt x="38468" y="39712"/>
                </a:lnTo>
                <a:lnTo>
                  <a:pt x="37363" y="38823"/>
                </a:lnTo>
                <a:lnTo>
                  <a:pt x="37655" y="38125"/>
                </a:lnTo>
                <a:lnTo>
                  <a:pt x="36360" y="37033"/>
                </a:lnTo>
                <a:lnTo>
                  <a:pt x="33286" y="35572"/>
                </a:lnTo>
                <a:lnTo>
                  <a:pt x="33108" y="34988"/>
                </a:lnTo>
                <a:lnTo>
                  <a:pt x="33578" y="35102"/>
                </a:lnTo>
                <a:lnTo>
                  <a:pt x="33921" y="35013"/>
                </a:lnTo>
                <a:lnTo>
                  <a:pt x="33223" y="34785"/>
                </a:lnTo>
                <a:lnTo>
                  <a:pt x="33096" y="34963"/>
                </a:lnTo>
                <a:lnTo>
                  <a:pt x="33032" y="34721"/>
                </a:lnTo>
                <a:lnTo>
                  <a:pt x="33223" y="34785"/>
                </a:lnTo>
                <a:lnTo>
                  <a:pt x="33350" y="34620"/>
                </a:lnTo>
                <a:lnTo>
                  <a:pt x="33070" y="34607"/>
                </a:lnTo>
                <a:lnTo>
                  <a:pt x="32588" y="35026"/>
                </a:lnTo>
                <a:lnTo>
                  <a:pt x="31521" y="35471"/>
                </a:lnTo>
                <a:lnTo>
                  <a:pt x="31178" y="36029"/>
                </a:lnTo>
                <a:lnTo>
                  <a:pt x="27952" y="39827"/>
                </a:lnTo>
                <a:lnTo>
                  <a:pt x="26263" y="46075"/>
                </a:lnTo>
                <a:lnTo>
                  <a:pt x="23761" y="51511"/>
                </a:lnTo>
                <a:lnTo>
                  <a:pt x="21399" y="55168"/>
                </a:lnTo>
                <a:lnTo>
                  <a:pt x="18618" y="59067"/>
                </a:lnTo>
                <a:lnTo>
                  <a:pt x="16129" y="62280"/>
                </a:lnTo>
                <a:lnTo>
                  <a:pt x="16078" y="63004"/>
                </a:lnTo>
                <a:lnTo>
                  <a:pt x="12458" y="66001"/>
                </a:lnTo>
                <a:lnTo>
                  <a:pt x="13627" y="65786"/>
                </a:lnTo>
                <a:lnTo>
                  <a:pt x="14300" y="66154"/>
                </a:lnTo>
                <a:lnTo>
                  <a:pt x="13690" y="66179"/>
                </a:lnTo>
                <a:lnTo>
                  <a:pt x="13258" y="65913"/>
                </a:lnTo>
                <a:lnTo>
                  <a:pt x="12446" y="66446"/>
                </a:lnTo>
                <a:lnTo>
                  <a:pt x="12026" y="67906"/>
                </a:lnTo>
                <a:lnTo>
                  <a:pt x="11290" y="68465"/>
                </a:lnTo>
                <a:lnTo>
                  <a:pt x="7150" y="74269"/>
                </a:lnTo>
                <a:lnTo>
                  <a:pt x="2667" y="80937"/>
                </a:lnTo>
                <a:lnTo>
                  <a:pt x="0" y="87998"/>
                </a:lnTo>
                <a:lnTo>
                  <a:pt x="0" y="89204"/>
                </a:lnTo>
                <a:lnTo>
                  <a:pt x="762" y="94475"/>
                </a:lnTo>
                <a:lnTo>
                  <a:pt x="736" y="91363"/>
                </a:lnTo>
                <a:lnTo>
                  <a:pt x="952" y="90500"/>
                </a:lnTo>
                <a:lnTo>
                  <a:pt x="7188" y="99555"/>
                </a:lnTo>
                <a:lnTo>
                  <a:pt x="7785" y="100152"/>
                </a:lnTo>
                <a:lnTo>
                  <a:pt x="8140" y="101168"/>
                </a:lnTo>
                <a:lnTo>
                  <a:pt x="10109" y="100888"/>
                </a:lnTo>
                <a:lnTo>
                  <a:pt x="10261" y="100965"/>
                </a:lnTo>
                <a:lnTo>
                  <a:pt x="10312" y="100838"/>
                </a:lnTo>
                <a:lnTo>
                  <a:pt x="10160" y="100838"/>
                </a:lnTo>
                <a:lnTo>
                  <a:pt x="9385" y="100545"/>
                </a:lnTo>
                <a:lnTo>
                  <a:pt x="9347" y="100190"/>
                </a:lnTo>
                <a:lnTo>
                  <a:pt x="11010" y="100545"/>
                </a:lnTo>
                <a:lnTo>
                  <a:pt x="13512" y="101257"/>
                </a:lnTo>
                <a:lnTo>
                  <a:pt x="14757" y="102997"/>
                </a:lnTo>
                <a:lnTo>
                  <a:pt x="15062" y="103492"/>
                </a:lnTo>
                <a:lnTo>
                  <a:pt x="15633" y="103759"/>
                </a:lnTo>
                <a:lnTo>
                  <a:pt x="15989" y="104228"/>
                </a:lnTo>
                <a:lnTo>
                  <a:pt x="16027" y="104927"/>
                </a:lnTo>
                <a:lnTo>
                  <a:pt x="16383" y="105600"/>
                </a:lnTo>
                <a:lnTo>
                  <a:pt x="16522" y="105829"/>
                </a:lnTo>
                <a:lnTo>
                  <a:pt x="16637" y="106248"/>
                </a:lnTo>
                <a:lnTo>
                  <a:pt x="16357" y="107022"/>
                </a:lnTo>
                <a:lnTo>
                  <a:pt x="17081" y="108064"/>
                </a:lnTo>
                <a:lnTo>
                  <a:pt x="16979" y="108686"/>
                </a:lnTo>
                <a:lnTo>
                  <a:pt x="17056" y="108813"/>
                </a:lnTo>
                <a:lnTo>
                  <a:pt x="17208" y="108343"/>
                </a:lnTo>
                <a:lnTo>
                  <a:pt x="17614" y="108369"/>
                </a:lnTo>
                <a:lnTo>
                  <a:pt x="17322" y="108597"/>
                </a:lnTo>
                <a:lnTo>
                  <a:pt x="17233" y="109080"/>
                </a:lnTo>
                <a:lnTo>
                  <a:pt x="17221" y="108686"/>
                </a:lnTo>
                <a:lnTo>
                  <a:pt x="17132" y="108927"/>
                </a:lnTo>
                <a:lnTo>
                  <a:pt x="16979" y="109080"/>
                </a:lnTo>
                <a:lnTo>
                  <a:pt x="17868" y="109804"/>
                </a:lnTo>
                <a:lnTo>
                  <a:pt x="18161" y="109359"/>
                </a:lnTo>
                <a:lnTo>
                  <a:pt x="18542" y="109385"/>
                </a:lnTo>
                <a:lnTo>
                  <a:pt x="20053" y="109943"/>
                </a:lnTo>
                <a:lnTo>
                  <a:pt x="19799" y="109359"/>
                </a:lnTo>
                <a:lnTo>
                  <a:pt x="19710" y="109156"/>
                </a:lnTo>
                <a:lnTo>
                  <a:pt x="19481" y="109080"/>
                </a:lnTo>
                <a:lnTo>
                  <a:pt x="19050" y="108927"/>
                </a:lnTo>
                <a:lnTo>
                  <a:pt x="20154" y="109042"/>
                </a:lnTo>
                <a:lnTo>
                  <a:pt x="20281" y="108927"/>
                </a:lnTo>
                <a:lnTo>
                  <a:pt x="20637" y="108343"/>
                </a:lnTo>
                <a:lnTo>
                  <a:pt x="20764" y="108064"/>
                </a:lnTo>
                <a:lnTo>
                  <a:pt x="23025" y="109080"/>
                </a:lnTo>
                <a:lnTo>
                  <a:pt x="23710" y="109410"/>
                </a:lnTo>
                <a:lnTo>
                  <a:pt x="24955" y="109575"/>
                </a:lnTo>
                <a:lnTo>
                  <a:pt x="26060" y="110324"/>
                </a:lnTo>
                <a:lnTo>
                  <a:pt x="26924" y="111201"/>
                </a:lnTo>
                <a:lnTo>
                  <a:pt x="28943" y="112001"/>
                </a:lnTo>
                <a:lnTo>
                  <a:pt x="33299" y="110947"/>
                </a:lnTo>
                <a:lnTo>
                  <a:pt x="35623" y="111264"/>
                </a:lnTo>
                <a:lnTo>
                  <a:pt x="38735" y="111493"/>
                </a:lnTo>
                <a:lnTo>
                  <a:pt x="42291" y="111861"/>
                </a:lnTo>
                <a:lnTo>
                  <a:pt x="44970" y="113614"/>
                </a:lnTo>
                <a:lnTo>
                  <a:pt x="45897" y="114592"/>
                </a:lnTo>
                <a:lnTo>
                  <a:pt x="47244" y="114719"/>
                </a:lnTo>
                <a:lnTo>
                  <a:pt x="48361" y="115150"/>
                </a:lnTo>
                <a:lnTo>
                  <a:pt x="48577" y="115328"/>
                </a:lnTo>
                <a:lnTo>
                  <a:pt x="49682" y="115430"/>
                </a:lnTo>
                <a:lnTo>
                  <a:pt x="49542" y="115150"/>
                </a:lnTo>
                <a:lnTo>
                  <a:pt x="49657" y="112001"/>
                </a:lnTo>
                <a:lnTo>
                  <a:pt x="49733" y="110947"/>
                </a:lnTo>
                <a:lnTo>
                  <a:pt x="55346" y="111188"/>
                </a:lnTo>
                <a:lnTo>
                  <a:pt x="58216" y="111277"/>
                </a:lnTo>
                <a:lnTo>
                  <a:pt x="57962" y="110832"/>
                </a:lnTo>
                <a:lnTo>
                  <a:pt x="57467" y="109943"/>
                </a:lnTo>
                <a:lnTo>
                  <a:pt x="57594" y="108686"/>
                </a:lnTo>
                <a:lnTo>
                  <a:pt x="57683" y="108267"/>
                </a:lnTo>
                <a:lnTo>
                  <a:pt x="57746" y="108064"/>
                </a:lnTo>
                <a:lnTo>
                  <a:pt x="58166" y="106794"/>
                </a:lnTo>
                <a:lnTo>
                  <a:pt x="57759" y="106591"/>
                </a:lnTo>
                <a:lnTo>
                  <a:pt x="58674" y="106845"/>
                </a:lnTo>
                <a:lnTo>
                  <a:pt x="58712" y="106591"/>
                </a:lnTo>
                <a:lnTo>
                  <a:pt x="58724" y="106464"/>
                </a:lnTo>
                <a:lnTo>
                  <a:pt x="57835" y="106464"/>
                </a:lnTo>
                <a:lnTo>
                  <a:pt x="58839" y="106032"/>
                </a:lnTo>
                <a:lnTo>
                  <a:pt x="58851" y="106438"/>
                </a:lnTo>
                <a:lnTo>
                  <a:pt x="59169" y="106248"/>
                </a:lnTo>
                <a:lnTo>
                  <a:pt x="59791" y="106032"/>
                </a:lnTo>
                <a:lnTo>
                  <a:pt x="60375" y="105829"/>
                </a:lnTo>
                <a:lnTo>
                  <a:pt x="60744" y="10450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1" name="object 2361"/>
          <p:cNvSpPr/>
          <p:nvPr/>
        </p:nvSpPr>
        <p:spPr>
          <a:xfrm>
            <a:off x="3568649" y="3246894"/>
            <a:ext cx="20955" cy="34290"/>
          </a:xfrm>
          <a:custGeom>
            <a:avLst/>
            <a:gdLst/>
            <a:ahLst/>
            <a:cxnLst/>
            <a:rect l="l" t="t" r="r" b="b"/>
            <a:pathLst>
              <a:path w="20954" h="34289">
                <a:moveTo>
                  <a:pt x="5003" y="8153"/>
                </a:moveTo>
                <a:lnTo>
                  <a:pt x="4140" y="9271"/>
                </a:lnTo>
                <a:lnTo>
                  <a:pt x="4940" y="9309"/>
                </a:lnTo>
                <a:lnTo>
                  <a:pt x="5003" y="8153"/>
                </a:lnTo>
                <a:close/>
              </a:path>
              <a:path w="20954" h="34289">
                <a:moveTo>
                  <a:pt x="5080" y="8051"/>
                </a:moveTo>
                <a:lnTo>
                  <a:pt x="5029" y="7886"/>
                </a:lnTo>
                <a:lnTo>
                  <a:pt x="5003" y="8153"/>
                </a:lnTo>
                <a:close/>
              </a:path>
              <a:path w="20954" h="34289">
                <a:moveTo>
                  <a:pt x="5321" y="8140"/>
                </a:moveTo>
                <a:lnTo>
                  <a:pt x="5219" y="7937"/>
                </a:lnTo>
                <a:lnTo>
                  <a:pt x="5321" y="8140"/>
                </a:lnTo>
                <a:close/>
              </a:path>
              <a:path w="20954" h="34289">
                <a:moveTo>
                  <a:pt x="5448" y="8051"/>
                </a:moveTo>
                <a:lnTo>
                  <a:pt x="5372" y="7899"/>
                </a:lnTo>
                <a:lnTo>
                  <a:pt x="5092" y="7353"/>
                </a:lnTo>
                <a:lnTo>
                  <a:pt x="4737" y="6642"/>
                </a:lnTo>
                <a:lnTo>
                  <a:pt x="4864" y="5930"/>
                </a:lnTo>
                <a:lnTo>
                  <a:pt x="3873" y="5016"/>
                </a:lnTo>
                <a:lnTo>
                  <a:pt x="4076" y="3911"/>
                </a:lnTo>
                <a:lnTo>
                  <a:pt x="4419" y="3048"/>
                </a:lnTo>
                <a:lnTo>
                  <a:pt x="4495" y="2882"/>
                </a:lnTo>
                <a:lnTo>
                  <a:pt x="3073" y="3048"/>
                </a:lnTo>
                <a:lnTo>
                  <a:pt x="3721" y="1536"/>
                </a:lnTo>
                <a:lnTo>
                  <a:pt x="2908" y="1130"/>
                </a:lnTo>
                <a:lnTo>
                  <a:pt x="1765" y="0"/>
                </a:lnTo>
                <a:lnTo>
                  <a:pt x="63" y="965"/>
                </a:lnTo>
                <a:lnTo>
                  <a:pt x="0" y="3048"/>
                </a:lnTo>
                <a:lnTo>
                  <a:pt x="660" y="4851"/>
                </a:lnTo>
                <a:lnTo>
                  <a:pt x="609" y="7226"/>
                </a:lnTo>
                <a:lnTo>
                  <a:pt x="2413" y="8534"/>
                </a:lnTo>
                <a:lnTo>
                  <a:pt x="3340" y="10325"/>
                </a:lnTo>
                <a:lnTo>
                  <a:pt x="4140" y="9271"/>
                </a:lnTo>
                <a:lnTo>
                  <a:pt x="3568" y="9245"/>
                </a:lnTo>
                <a:lnTo>
                  <a:pt x="3416" y="8712"/>
                </a:lnTo>
                <a:lnTo>
                  <a:pt x="3517" y="8051"/>
                </a:lnTo>
                <a:lnTo>
                  <a:pt x="4102" y="7353"/>
                </a:lnTo>
                <a:lnTo>
                  <a:pt x="5194" y="7924"/>
                </a:lnTo>
                <a:lnTo>
                  <a:pt x="5448" y="8051"/>
                </a:lnTo>
                <a:close/>
              </a:path>
              <a:path w="20954" h="34289">
                <a:moveTo>
                  <a:pt x="9118" y="12649"/>
                </a:moveTo>
                <a:lnTo>
                  <a:pt x="8890" y="11671"/>
                </a:lnTo>
                <a:lnTo>
                  <a:pt x="8153" y="10769"/>
                </a:lnTo>
                <a:lnTo>
                  <a:pt x="8242" y="9855"/>
                </a:lnTo>
                <a:lnTo>
                  <a:pt x="8547" y="9144"/>
                </a:lnTo>
                <a:lnTo>
                  <a:pt x="6934" y="9080"/>
                </a:lnTo>
                <a:lnTo>
                  <a:pt x="7505" y="8712"/>
                </a:lnTo>
                <a:lnTo>
                  <a:pt x="6642" y="8089"/>
                </a:lnTo>
                <a:lnTo>
                  <a:pt x="6553" y="9144"/>
                </a:lnTo>
                <a:lnTo>
                  <a:pt x="5321" y="8140"/>
                </a:lnTo>
                <a:lnTo>
                  <a:pt x="7289" y="11925"/>
                </a:lnTo>
                <a:lnTo>
                  <a:pt x="7429" y="12560"/>
                </a:lnTo>
                <a:lnTo>
                  <a:pt x="7861" y="13093"/>
                </a:lnTo>
                <a:lnTo>
                  <a:pt x="8128" y="13589"/>
                </a:lnTo>
                <a:lnTo>
                  <a:pt x="8496" y="12928"/>
                </a:lnTo>
                <a:lnTo>
                  <a:pt x="9118" y="12649"/>
                </a:lnTo>
                <a:close/>
              </a:path>
              <a:path w="20954" h="34289">
                <a:moveTo>
                  <a:pt x="20751" y="32562"/>
                </a:moveTo>
                <a:lnTo>
                  <a:pt x="20485" y="32296"/>
                </a:lnTo>
                <a:lnTo>
                  <a:pt x="20116" y="31813"/>
                </a:lnTo>
                <a:lnTo>
                  <a:pt x="19240" y="31140"/>
                </a:lnTo>
                <a:lnTo>
                  <a:pt x="19748" y="29756"/>
                </a:lnTo>
                <a:lnTo>
                  <a:pt x="18846" y="29705"/>
                </a:lnTo>
                <a:lnTo>
                  <a:pt x="17881" y="29159"/>
                </a:lnTo>
                <a:lnTo>
                  <a:pt x="17894" y="30060"/>
                </a:lnTo>
                <a:lnTo>
                  <a:pt x="17183" y="29552"/>
                </a:lnTo>
                <a:lnTo>
                  <a:pt x="16789" y="29552"/>
                </a:lnTo>
                <a:lnTo>
                  <a:pt x="16510" y="29019"/>
                </a:lnTo>
                <a:lnTo>
                  <a:pt x="16116" y="29044"/>
                </a:lnTo>
                <a:lnTo>
                  <a:pt x="16014" y="29222"/>
                </a:lnTo>
                <a:lnTo>
                  <a:pt x="15836" y="29197"/>
                </a:lnTo>
                <a:lnTo>
                  <a:pt x="15684" y="29210"/>
                </a:lnTo>
                <a:lnTo>
                  <a:pt x="15494" y="29451"/>
                </a:lnTo>
                <a:lnTo>
                  <a:pt x="15227" y="29235"/>
                </a:lnTo>
                <a:lnTo>
                  <a:pt x="14287" y="29413"/>
                </a:lnTo>
                <a:lnTo>
                  <a:pt x="15811" y="30657"/>
                </a:lnTo>
                <a:lnTo>
                  <a:pt x="16014" y="30975"/>
                </a:lnTo>
                <a:lnTo>
                  <a:pt x="16662" y="30962"/>
                </a:lnTo>
                <a:lnTo>
                  <a:pt x="17360" y="31381"/>
                </a:lnTo>
                <a:lnTo>
                  <a:pt x="17780" y="31750"/>
                </a:lnTo>
                <a:lnTo>
                  <a:pt x="18580" y="31546"/>
                </a:lnTo>
                <a:lnTo>
                  <a:pt x="19532" y="32283"/>
                </a:lnTo>
                <a:lnTo>
                  <a:pt x="20078" y="32842"/>
                </a:lnTo>
                <a:lnTo>
                  <a:pt x="20701" y="33782"/>
                </a:lnTo>
                <a:lnTo>
                  <a:pt x="20599" y="33413"/>
                </a:lnTo>
                <a:lnTo>
                  <a:pt x="20751" y="3256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2" name="object 2362"/>
          <p:cNvSpPr/>
          <p:nvPr/>
        </p:nvSpPr>
        <p:spPr>
          <a:xfrm>
            <a:off x="3664601" y="3271521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1816" y="0"/>
                </a:moveTo>
                <a:lnTo>
                  <a:pt x="1562" y="1549"/>
                </a:lnTo>
                <a:lnTo>
                  <a:pt x="1206" y="2857"/>
                </a:lnTo>
                <a:lnTo>
                  <a:pt x="1041" y="2882"/>
                </a:lnTo>
                <a:lnTo>
                  <a:pt x="0" y="3568"/>
                </a:lnTo>
                <a:lnTo>
                  <a:pt x="431" y="4127"/>
                </a:lnTo>
                <a:lnTo>
                  <a:pt x="1015" y="3251"/>
                </a:lnTo>
                <a:lnTo>
                  <a:pt x="1803" y="2463"/>
                </a:lnTo>
                <a:lnTo>
                  <a:pt x="2247" y="1498"/>
                </a:lnTo>
                <a:lnTo>
                  <a:pt x="2171" y="1117"/>
                </a:lnTo>
                <a:lnTo>
                  <a:pt x="3606" y="1016"/>
                </a:lnTo>
                <a:lnTo>
                  <a:pt x="3454" y="596"/>
                </a:lnTo>
                <a:lnTo>
                  <a:pt x="181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3" name="object 2363"/>
          <p:cNvSpPr/>
          <p:nvPr/>
        </p:nvSpPr>
        <p:spPr>
          <a:xfrm>
            <a:off x="3551783" y="3084291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1397" y="0"/>
                </a:moveTo>
                <a:lnTo>
                  <a:pt x="1181" y="1092"/>
                </a:lnTo>
                <a:lnTo>
                  <a:pt x="914" y="1803"/>
                </a:lnTo>
                <a:lnTo>
                  <a:pt x="444" y="939"/>
                </a:lnTo>
                <a:lnTo>
                  <a:pt x="0" y="1346"/>
                </a:lnTo>
                <a:lnTo>
                  <a:pt x="241" y="1955"/>
                </a:lnTo>
                <a:lnTo>
                  <a:pt x="965" y="1841"/>
                </a:lnTo>
                <a:lnTo>
                  <a:pt x="1155" y="2425"/>
                </a:lnTo>
                <a:lnTo>
                  <a:pt x="1549" y="2768"/>
                </a:lnTo>
                <a:lnTo>
                  <a:pt x="1930" y="2501"/>
                </a:lnTo>
                <a:lnTo>
                  <a:pt x="2349" y="2438"/>
                </a:lnTo>
                <a:lnTo>
                  <a:pt x="2451" y="1968"/>
                </a:lnTo>
                <a:lnTo>
                  <a:pt x="139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4" name="object 2364"/>
          <p:cNvSpPr/>
          <p:nvPr/>
        </p:nvSpPr>
        <p:spPr>
          <a:xfrm>
            <a:off x="3591695" y="3288240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1397" y="0"/>
                </a:moveTo>
                <a:lnTo>
                  <a:pt x="1066" y="698"/>
                </a:lnTo>
                <a:lnTo>
                  <a:pt x="698" y="965"/>
                </a:lnTo>
                <a:lnTo>
                  <a:pt x="241" y="787"/>
                </a:lnTo>
                <a:lnTo>
                  <a:pt x="0" y="1524"/>
                </a:lnTo>
                <a:lnTo>
                  <a:pt x="508" y="1460"/>
                </a:lnTo>
                <a:lnTo>
                  <a:pt x="1206" y="901"/>
                </a:lnTo>
                <a:lnTo>
                  <a:pt x="1841" y="1168"/>
                </a:lnTo>
                <a:lnTo>
                  <a:pt x="2628" y="1219"/>
                </a:lnTo>
                <a:lnTo>
                  <a:pt x="2806" y="1079"/>
                </a:lnTo>
                <a:lnTo>
                  <a:pt x="2565" y="596"/>
                </a:lnTo>
                <a:lnTo>
                  <a:pt x="2463" y="457"/>
                </a:lnTo>
                <a:lnTo>
                  <a:pt x="2260" y="419"/>
                </a:lnTo>
                <a:lnTo>
                  <a:pt x="2082" y="520"/>
                </a:lnTo>
                <a:lnTo>
                  <a:pt x="2032" y="241"/>
                </a:lnTo>
                <a:lnTo>
                  <a:pt x="139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5" name="object 2365"/>
          <p:cNvSpPr/>
          <p:nvPr/>
        </p:nvSpPr>
        <p:spPr>
          <a:xfrm>
            <a:off x="3438614" y="3180867"/>
            <a:ext cx="12065" cy="7620"/>
          </a:xfrm>
          <a:custGeom>
            <a:avLst/>
            <a:gdLst/>
            <a:ahLst/>
            <a:cxnLst/>
            <a:rect l="l" t="t" r="r" b="b"/>
            <a:pathLst>
              <a:path w="12064" h="7619">
                <a:moveTo>
                  <a:pt x="1308" y="1092"/>
                </a:moveTo>
                <a:lnTo>
                  <a:pt x="990" y="749"/>
                </a:lnTo>
                <a:lnTo>
                  <a:pt x="431" y="241"/>
                </a:lnTo>
                <a:lnTo>
                  <a:pt x="0" y="0"/>
                </a:lnTo>
                <a:lnTo>
                  <a:pt x="393" y="393"/>
                </a:lnTo>
                <a:lnTo>
                  <a:pt x="838" y="889"/>
                </a:lnTo>
                <a:lnTo>
                  <a:pt x="1308" y="1092"/>
                </a:lnTo>
                <a:close/>
              </a:path>
              <a:path w="12064" h="7619">
                <a:moveTo>
                  <a:pt x="11899" y="7366"/>
                </a:moveTo>
                <a:lnTo>
                  <a:pt x="11887" y="6096"/>
                </a:lnTo>
                <a:lnTo>
                  <a:pt x="11887" y="5181"/>
                </a:lnTo>
                <a:lnTo>
                  <a:pt x="10909" y="3835"/>
                </a:lnTo>
                <a:lnTo>
                  <a:pt x="11544" y="5651"/>
                </a:lnTo>
                <a:lnTo>
                  <a:pt x="11709" y="6045"/>
                </a:lnTo>
                <a:lnTo>
                  <a:pt x="11899" y="736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6" name="object 2366"/>
          <p:cNvSpPr/>
          <p:nvPr/>
        </p:nvSpPr>
        <p:spPr>
          <a:xfrm>
            <a:off x="3592791" y="3273056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4">
                <a:moveTo>
                  <a:pt x="0" y="0"/>
                </a:moveTo>
                <a:lnTo>
                  <a:pt x="495" y="863"/>
                </a:lnTo>
                <a:lnTo>
                  <a:pt x="457" y="1384"/>
                </a:lnTo>
                <a:lnTo>
                  <a:pt x="927" y="1384"/>
                </a:lnTo>
                <a:lnTo>
                  <a:pt x="1320" y="1396"/>
                </a:lnTo>
                <a:lnTo>
                  <a:pt x="2425" y="1155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7" name="object 2367"/>
          <p:cNvSpPr/>
          <p:nvPr/>
        </p:nvSpPr>
        <p:spPr>
          <a:xfrm>
            <a:off x="3465790" y="3080633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711" y="0"/>
                </a:moveTo>
                <a:lnTo>
                  <a:pt x="469" y="25"/>
                </a:lnTo>
                <a:lnTo>
                  <a:pt x="0" y="0"/>
                </a:lnTo>
                <a:lnTo>
                  <a:pt x="304" y="876"/>
                </a:lnTo>
                <a:lnTo>
                  <a:pt x="571" y="901"/>
                </a:lnTo>
                <a:lnTo>
                  <a:pt x="660" y="635"/>
                </a:lnTo>
                <a:lnTo>
                  <a:pt x="1358" y="977"/>
                </a:lnTo>
                <a:lnTo>
                  <a:pt x="1193" y="558"/>
                </a:lnTo>
                <a:lnTo>
                  <a:pt x="1181" y="368"/>
                </a:lnTo>
                <a:lnTo>
                  <a:pt x="1422" y="431"/>
                </a:lnTo>
                <a:lnTo>
                  <a:pt x="1130" y="317"/>
                </a:lnTo>
                <a:lnTo>
                  <a:pt x="1282" y="25"/>
                </a:lnTo>
                <a:lnTo>
                  <a:pt x="901" y="25"/>
                </a:lnTo>
                <a:lnTo>
                  <a:pt x="1104" y="533"/>
                </a:lnTo>
                <a:lnTo>
                  <a:pt x="71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8" name="object 2368"/>
          <p:cNvSpPr/>
          <p:nvPr/>
        </p:nvSpPr>
        <p:spPr>
          <a:xfrm>
            <a:off x="3570170" y="3330660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70">
                <a:moveTo>
                  <a:pt x="3009" y="0"/>
                </a:moveTo>
                <a:lnTo>
                  <a:pt x="0" y="482"/>
                </a:lnTo>
                <a:lnTo>
                  <a:pt x="1397" y="1104"/>
                </a:lnTo>
                <a:lnTo>
                  <a:pt x="1562" y="1168"/>
                </a:lnTo>
                <a:lnTo>
                  <a:pt x="1803" y="1231"/>
                </a:lnTo>
                <a:lnTo>
                  <a:pt x="1968" y="1142"/>
                </a:lnTo>
                <a:lnTo>
                  <a:pt x="300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9" name="object 2369"/>
          <p:cNvSpPr/>
          <p:nvPr/>
        </p:nvSpPr>
        <p:spPr>
          <a:xfrm>
            <a:off x="3596241" y="3264670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2552" y="0"/>
                </a:moveTo>
                <a:lnTo>
                  <a:pt x="533" y="253"/>
                </a:lnTo>
                <a:lnTo>
                  <a:pt x="0" y="215"/>
                </a:lnTo>
                <a:lnTo>
                  <a:pt x="546" y="507"/>
                </a:lnTo>
                <a:lnTo>
                  <a:pt x="1892" y="279"/>
                </a:lnTo>
                <a:lnTo>
                  <a:pt x="2603" y="431"/>
                </a:lnTo>
                <a:lnTo>
                  <a:pt x="255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0" name="object 2370"/>
          <p:cNvSpPr/>
          <p:nvPr/>
        </p:nvSpPr>
        <p:spPr>
          <a:xfrm>
            <a:off x="3548522" y="308416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762" y="0"/>
                </a:moveTo>
                <a:lnTo>
                  <a:pt x="0" y="50"/>
                </a:lnTo>
                <a:lnTo>
                  <a:pt x="1257" y="952"/>
                </a:lnTo>
                <a:lnTo>
                  <a:pt x="1117" y="330"/>
                </a:lnTo>
                <a:lnTo>
                  <a:pt x="952" y="393"/>
                </a:lnTo>
                <a:lnTo>
                  <a:pt x="825" y="10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1" name="object 2371"/>
          <p:cNvSpPr/>
          <p:nvPr/>
        </p:nvSpPr>
        <p:spPr>
          <a:xfrm>
            <a:off x="3590021" y="329061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749" y="0"/>
                </a:moveTo>
                <a:lnTo>
                  <a:pt x="152" y="241"/>
                </a:lnTo>
                <a:lnTo>
                  <a:pt x="0" y="508"/>
                </a:lnTo>
                <a:lnTo>
                  <a:pt x="381" y="406"/>
                </a:lnTo>
                <a:lnTo>
                  <a:pt x="368" y="596"/>
                </a:lnTo>
                <a:lnTo>
                  <a:pt x="1066" y="342"/>
                </a:lnTo>
                <a:lnTo>
                  <a:pt x="74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2" name="object 2372"/>
          <p:cNvSpPr/>
          <p:nvPr/>
        </p:nvSpPr>
        <p:spPr>
          <a:xfrm>
            <a:off x="3431143" y="326458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215" y="0"/>
                </a:moveTo>
                <a:lnTo>
                  <a:pt x="12" y="88"/>
                </a:lnTo>
                <a:lnTo>
                  <a:pt x="0" y="228"/>
                </a:lnTo>
                <a:lnTo>
                  <a:pt x="495" y="266"/>
                </a:lnTo>
                <a:lnTo>
                  <a:pt x="457" y="431"/>
                </a:lnTo>
                <a:lnTo>
                  <a:pt x="1206" y="406"/>
                </a:lnTo>
                <a:lnTo>
                  <a:pt x="21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3" name="object 2373"/>
          <p:cNvSpPr/>
          <p:nvPr/>
        </p:nvSpPr>
        <p:spPr>
          <a:xfrm>
            <a:off x="3621059" y="326845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977" y="0"/>
                </a:moveTo>
                <a:lnTo>
                  <a:pt x="0" y="406"/>
                </a:lnTo>
                <a:lnTo>
                  <a:pt x="419" y="647"/>
                </a:lnTo>
                <a:lnTo>
                  <a:pt x="634" y="609"/>
                </a:lnTo>
                <a:lnTo>
                  <a:pt x="546" y="228"/>
                </a:lnTo>
                <a:lnTo>
                  <a:pt x="863" y="355"/>
                </a:lnTo>
                <a:lnTo>
                  <a:pt x="97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4" name="object 2374"/>
          <p:cNvSpPr/>
          <p:nvPr/>
        </p:nvSpPr>
        <p:spPr>
          <a:xfrm>
            <a:off x="3453601" y="319041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155" y="0"/>
                </a:moveTo>
                <a:lnTo>
                  <a:pt x="0" y="279"/>
                </a:lnTo>
                <a:lnTo>
                  <a:pt x="762" y="355"/>
                </a:lnTo>
                <a:lnTo>
                  <a:pt x="1143" y="241"/>
                </a:lnTo>
                <a:lnTo>
                  <a:pt x="115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5" name="object 2375"/>
          <p:cNvSpPr/>
          <p:nvPr/>
        </p:nvSpPr>
        <p:spPr>
          <a:xfrm>
            <a:off x="3538067" y="3084906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30">
                <a:moveTo>
                  <a:pt x="889" y="10756"/>
                </a:moveTo>
                <a:lnTo>
                  <a:pt x="0" y="10883"/>
                </a:lnTo>
                <a:lnTo>
                  <a:pt x="533" y="11049"/>
                </a:lnTo>
                <a:lnTo>
                  <a:pt x="889" y="10756"/>
                </a:lnTo>
                <a:close/>
              </a:path>
              <a:path w="12700" h="11430">
                <a:moveTo>
                  <a:pt x="11417" y="215"/>
                </a:moveTo>
                <a:lnTo>
                  <a:pt x="11353" y="76"/>
                </a:lnTo>
                <a:lnTo>
                  <a:pt x="11176" y="0"/>
                </a:lnTo>
                <a:lnTo>
                  <a:pt x="11023" y="0"/>
                </a:lnTo>
                <a:lnTo>
                  <a:pt x="11023" y="241"/>
                </a:lnTo>
                <a:lnTo>
                  <a:pt x="11226" y="228"/>
                </a:lnTo>
                <a:lnTo>
                  <a:pt x="11417" y="215"/>
                </a:lnTo>
                <a:close/>
              </a:path>
              <a:path w="12700" h="11430">
                <a:moveTo>
                  <a:pt x="11912" y="736"/>
                </a:moveTo>
                <a:lnTo>
                  <a:pt x="11823" y="546"/>
                </a:lnTo>
                <a:lnTo>
                  <a:pt x="11671" y="469"/>
                </a:lnTo>
                <a:lnTo>
                  <a:pt x="11798" y="901"/>
                </a:lnTo>
                <a:lnTo>
                  <a:pt x="11912" y="736"/>
                </a:lnTo>
                <a:close/>
              </a:path>
              <a:path w="12700" h="11430">
                <a:moveTo>
                  <a:pt x="12522" y="1320"/>
                </a:moveTo>
                <a:lnTo>
                  <a:pt x="12484" y="1016"/>
                </a:lnTo>
                <a:lnTo>
                  <a:pt x="12420" y="838"/>
                </a:lnTo>
                <a:lnTo>
                  <a:pt x="12141" y="673"/>
                </a:lnTo>
                <a:lnTo>
                  <a:pt x="12255" y="990"/>
                </a:lnTo>
                <a:lnTo>
                  <a:pt x="12166" y="1282"/>
                </a:lnTo>
                <a:lnTo>
                  <a:pt x="12522" y="132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6" name="object 2376"/>
          <p:cNvSpPr/>
          <p:nvPr/>
        </p:nvSpPr>
        <p:spPr>
          <a:xfrm>
            <a:off x="3570643" y="3268802"/>
            <a:ext cx="49530" cy="62865"/>
          </a:xfrm>
          <a:custGeom>
            <a:avLst/>
            <a:gdLst/>
            <a:ahLst/>
            <a:cxnLst/>
            <a:rect l="l" t="t" r="r" b="b"/>
            <a:pathLst>
              <a:path w="49529" h="62864">
                <a:moveTo>
                  <a:pt x="292" y="62420"/>
                </a:moveTo>
                <a:lnTo>
                  <a:pt x="165" y="62280"/>
                </a:lnTo>
                <a:lnTo>
                  <a:pt x="215" y="62001"/>
                </a:lnTo>
                <a:lnTo>
                  <a:pt x="0" y="62318"/>
                </a:lnTo>
                <a:lnTo>
                  <a:pt x="88" y="62458"/>
                </a:lnTo>
                <a:lnTo>
                  <a:pt x="292" y="62420"/>
                </a:lnTo>
                <a:close/>
              </a:path>
              <a:path w="49529" h="62864">
                <a:moveTo>
                  <a:pt x="18516" y="12725"/>
                </a:moveTo>
                <a:lnTo>
                  <a:pt x="17995" y="13055"/>
                </a:lnTo>
                <a:lnTo>
                  <a:pt x="18376" y="13119"/>
                </a:lnTo>
                <a:lnTo>
                  <a:pt x="18415" y="12992"/>
                </a:lnTo>
                <a:lnTo>
                  <a:pt x="18516" y="12725"/>
                </a:lnTo>
                <a:close/>
              </a:path>
              <a:path w="49529" h="62864">
                <a:moveTo>
                  <a:pt x="18605" y="12954"/>
                </a:moveTo>
                <a:lnTo>
                  <a:pt x="18389" y="13119"/>
                </a:lnTo>
                <a:lnTo>
                  <a:pt x="18605" y="12954"/>
                </a:lnTo>
                <a:close/>
              </a:path>
              <a:path w="49529" h="62864">
                <a:moveTo>
                  <a:pt x="24396" y="20167"/>
                </a:moveTo>
                <a:lnTo>
                  <a:pt x="23888" y="20662"/>
                </a:lnTo>
                <a:lnTo>
                  <a:pt x="24295" y="20586"/>
                </a:lnTo>
                <a:lnTo>
                  <a:pt x="24396" y="20167"/>
                </a:lnTo>
                <a:close/>
              </a:path>
              <a:path w="49529" h="62864">
                <a:moveTo>
                  <a:pt x="49161" y="76"/>
                </a:moveTo>
                <a:lnTo>
                  <a:pt x="48793" y="88"/>
                </a:lnTo>
                <a:lnTo>
                  <a:pt x="49161" y="7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7" name="object 2377"/>
          <p:cNvSpPr/>
          <p:nvPr/>
        </p:nvSpPr>
        <p:spPr>
          <a:xfrm>
            <a:off x="2892007" y="3042460"/>
            <a:ext cx="108585" cy="106680"/>
          </a:xfrm>
          <a:custGeom>
            <a:avLst/>
            <a:gdLst/>
            <a:ahLst/>
            <a:cxnLst/>
            <a:rect l="l" t="t" r="r" b="b"/>
            <a:pathLst>
              <a:path w="108585" h="106680">
                <a:moveTo>
                  <a:pt x="11203" y="103251"/>
                </a:moveTo>
                <a:lnTo>
                  <a:pt x="4521" y="103251"/>
                </a:lnTo>
                <a:lnTo>
                  <a:pt x="4749" y="104140"/>
                </a:lnTo>
                <a:lnTo>
                  <a:pt x="5041" y="104140"/>
                </a:lnTo>
                <a:lnTo>
                  <a:pt x="5651" y="104267"/>
                </a:lnTo>
                <a:lnTo>
                  <a:pt x="5803" y="104521"/>
                </a:lnTo>
                <a:lnTo>
                  <a:pt x="7150" y="104902"/>
                </a:lnTo>
                <a:lnTo>
                  <a:pt x="8674" y="106299"/>
                </a:lnTo>
                <a:lnTo>
                  <a:pt x="10337" y="106172"/>
                </a:lnTo>
                <a:lnTo>
                  <a:pt x="13817" y="105410"/>
                </a:lnTo>
                <a:lnTo>
                  <a:pt x="13652" y="104775"/>
                </a:lnTo>
                <a:lnTo>
                  <a:pt x="11203" y="103251"/>
                </a:lnTo>
                <a:close/>
              </a:path>
              <a:path w="108585" h="106680">
                <a:moveTo>
                  <a:pt x="3708" y="104648"/>
                </a:moveTo>
                <a:lnTo>
                  <a:pt x="3124" y="104648"/>
                </a:lnTo>
                <a:lnTo>
                  <a:pt x="3302" y="104902"/>
                </a:lnTo>
                <a:lnTo>
                  <a:pt x="3403" y="105283"/>
                </a:lnTo>
                <a:lnTo>
                  <a:pt x="3708" y="104648"/>
                </a:lnTo>
                <a:close/>
              </a:path>
              <a:path w="108585" h="106680">
                <a:moveTo>
                  <a:pt x="4508" y="104648"/>
                </a:moveTo>
                <a:lnTo>
                  <a:pt x="3708" y="104648"/>
                </a:lnTo>
                <a:lnTo>
                  <a:pt x="3784" y="104902"/>
                </a:lnTo>
                <a:lnTo>
                  <a:pt x="3949" y="104902"/>
                </a:lnTo>
                <a:lnTo>
                  <a:pt x="4051" y="105283"/>
                </a:lnTo>
                <a:lnTo>
                  <a:pt x="4406" y="104902"/>
                </a:lnTo>
                <a:lnTo>
                  <a:pt x="4508" y="104648"/>
                </a:lnTo>
                <a:close/>
              </a:path>
              <a:path w="108585" h="106680">
                <a:moveTo>
                  <a:pt x="3124" y="104648"/>
                </a:moveTo>
                <a:lnTo>
                  <a:pt x="2514" y="104648"/>
                </a:lnTo>
                <a:lnTo>
                  <a:pt x="2603" y="105029"/>
                </a:lnTo>
                <a:lnTo>
                  <a:pt x="2717" y="104775"/>
                </a:lnTo>
                <a:lnTo>
                  <a:pt x="3073" y="104775"/>
                </a:lnTo>
                <a:close/>
              </a:path>
              <a:path w="108585" h="106680">
                <a:moveTo>
                  <a:pt x="3073" y="104775"/>
                </a:moveTo>
                <a:lnTo>
                  <a:pt x="2768" y="104775"/>
                </a:lnTo>
                <a:lnTo>
                  <a:pt x="2971" y="105029"/>
                </a:lnTo>
                <a:lnTo>
                  <a:pt x="3073" y="104775"/>
                </a:lnTo>
                <a:close/>
              </a:path>
              <a:path w="108585" h="106680">
                <a:moveTo>
                  <a:pt x="4775" y="36576"/>
                </a:moveTo>
                <a:lnTo>
                  <a:pt x="5799" y="48378"/>
                </a:lnTo>
                <a:lnTo>
                  <a:pt x="5924" y="59436"/>
                </a:lnTo>
                <a:lnTo>
                  <a:pt x="5397" y="66421"/>
                </a:lnTo>
                <a:lnTo>
                  <a:pt x="4039" y="74041"/>
                </a:lnTo>
                <a:lnTo>
                  <a:pt x="1892" y="84836"/>
                </a:lnTo>
                <a:lnTo>
                  <a:pt x="0" y="97155"/>
                </a:lnTo>
                <a:lnTo>
                  <a:pt x="1397" y="101727"/>
                </a:lnTo>
                <a:lnTo>
                  <a:pt x="1460" y="103886"/>
                </a:lnTo>
                <a:lnTo>
                  <a:pt x="2374" y="104775"/>
                </a:lnTo>
                <a:lnTo>
                  <a:pt x="2514" y="104648"/>
                </a:lnTo>
                <a:lnTo>
                  <a:pt x="4508" y="104648"/>
                </a:lnTo>
                <a:lnTo>
                  <a:pt x="3327" y="104521"/>
                </a:lnTo>
                <a:lnTo>
                  <a:pt x="3581" y="104013"/>
                </a:lnTo>
                <a:lnTo>
                  <a:pt x="4521" y="103251"/>
                </a:lnTo>
                <a:lnTo>
                  <a:pt x="11203" y="103251"/>
                </a:lnTo>
                <a:lnTo>
                  <a:pt x="10795" y="102997"/>
                </a:lnTo>
                <a:lnTo>
                  <a:pt x="10604" y="102362"/>
                </a:lnTo>
                <a:lnTo>
                  <a:pt x="11163" y="102362"/>
                </a:lnTo>
                <a:lnTo>
                  <a:pt x="10388" y="101727"/>
                </a:lnTo>
                <a:lnTo>
                  <a:pt x="9144" y="101092"/>
                </a:lnTo>
                <a:lnTo>
                  <a:pt x="8369" y="100965"/>
                </a:lnTo>
                <a:lnTo>
                  <a:pt x="8417" y="99949"/>
                </a:lnTo>
                <a:lnTo>
                  <a:pt x="8547" y="99568"/>
                </a:lnTo>
                <a:lnTo>
                  <a:pt x="7594" y="99441"/>
                </a:lnTo>
                <a:lnTo>
                  <a:pt x="7493" y="98933"/>
                </a:lnTo>
                <a:lnTo>
                  <a:pt x="7645" y="98806"/>
                </a:lnTo>
                <a:lnTo>
                  <a:pt x="6921" y="98679"/>
                </a:lnTo>
                <a:lnTo>
                  <a:pt x="6606" y="98171"/>
                </a:lnTo>
                <a:lnTo>
                  <a:pt x="5842" y="98171"/>
                </a:lnTo>
                <a:lnTo>
                  <a:pt x="6096" y="98044"/>
                </a:lnTo>
                <a:lnTo>
                  <a:pt x="6562" y="97155"/>
                </a:lnTo>
                <a:lnTo>
                  <a:pt x="5715" y="97155"/>
                </a:lnTo>
                <a:lnTo>
                  <a:pt x="6591" y="96266"/>
                </a:lnTo>
                <a:lnTo>
                  <a:pt x="4635" y="95631"/>
                </a:lnTo>
                <a:lnTo>
                  <a:pt x="5867" y="94488"/>
                </a:lnTo>
                <a:lnTo>
                  <a:pt x="6934" y="93218"/>
                </a:lnTo>
                <a:lnTo>
                  <a:pt x="9039" y="93218"/>
                </a:lnTo>
                <a:lnTo>
                  <a:pt x="9232" y="92710"/>
                </a:lnTo>
                <a:lnTo>
                  <a:pt x="9825" y="92710"/>
                </a:lnTo>
                <a:lnTo>
                  <a:pt x="8890" y="92202"/>
                </a:lnTo>
                <a:lnTo>
                  <a:pt x="8178" y="92075"/>
                </a:lnTo>
                <a:lnTo>
                  <a:pt x="8242" y="91059"/>
                </a:lnTo>
                <a:lnTo>
                  <a:pt x="8445" y="90932"/>
                </a:lnTo>
                <a:lnTo>
                  <a:pt x="8267" y="90424"/>
                </a:lnTo>
                <a:lnTo>
                  <a:pt x="8674" y="90424"/>
                </a:lnTo>
                <a:lnTo>
                  <a:pt x="8686" y="90043"/>
                </a:lnTo>
                <a:lnTo>
                  <a:pt x="8957" y="90043"/>
                </a:lnTo>
                <a:lnTo>
                  <a:pt x="8115" y="87884"/>
                </a:lnTo>
                <a:lnTo>
                  <a:pt x="50013" y="87884"/>
                </a:lnTo>
                <a:lnTo>
                  <a:pt x="51777" y="86614"/>
                </a:lnTo>
                <a:lnTo>
                  <a:pt x="52197" y="86360"/>
                </a:lnTo>
                <a:lnTo>
                  <a:pt x="52349" y="86233"/>
                </a:lnTo>
                <a:lnTo>
                  <a:pt x="52209" y="85852"/>
                </a:lnTo>
                <a:lnTo>
                  <a:pt x="53809" y="85852"/>
                </a:lnTo>
                <a:lnTo>
                  <a:pt x="55206" y="84455"/>
                </a:lnTo>
                <a:lnTo>
                  <a:pt x="56095" y="84074"/>
                </a:lnTo>
                <a:lnTo>
                  <a:pt x="57327" y="83058"/>
                </a:lnTo>
                <a:lnTo>
                  <a:pt x="59563" y="82931"/>
                </a:lnTo>
                <a:lnTo>
                  <a:pt x="60693" y="82042"/>
                </a:lnTo>
                <a:lnTo>
                  <a:pt x="60426" y="81915"/>
                </a:lnTo>
                <a:lnTo>
                  <a:pt x="60223" y="81788"/>
                </a:lnTo>
                <a:lnTo>
                  <a:pt x="60020" y="81661"/>
                </a:lnTo>
                <a:lnTo>
                  <a:pt x="59817" y="81661"/>
                </a:lnTo>
                <a:lnTo>
                  <a:pt x="60096" y="81534"/>
                </a:lnTo>
                <a:lnTo>
                  <a:pt x="59397" y="81280"/>
                </a:lnTo>
                <a:lnTo>
                  <a:pt x="61899" y="81280"/>
                </a:lnTo>
                <a:lnTo>
                  <a:pt x="62153" y="81153"/>
                </a:lnTo>
                <a:lnTo>
                  <a:pt x="62090" y="80772"/>
                </a:lnTo>
                <a:lnTo>
                  <a:pt x="62509" y="80772"/>
                </a:lnTo>
                <a:lnTo>
                  <a:pt x="62641" y="80670"/>
                </a:lnTo>
                <a:lnTo>
                  <a:pt x="62879" y="80372"/>
                </a:lnTo>
                <a:lnTo>
                  <a:pt x="62979" y="80010"/>
                </a:lnTo>
                <a:lnTo>
                  <a:pt x="63373" y="79756"/>
                </a:lnTo>
                <a:lnTo>
                  <a:pt x="80804" y="79756"/>
                </a:lnTo>
                <a:lnTo>
                  <a:pt x="81838" y="78994"/>
                </a:lnTo>
                <a:lnTo>
                  <a:pt x="83985" y="76835"/>
                </a:lnTo>
                <a:lnTo>
                  <a:pt x="83807" y="76708"/>
                </a:lnTo>
                <a:lnTo>
                  <a:pt x="83566" y="75946"/>
                </a:lnTo>
                <a:lnTo>
                  <a:pt x="85481" y="75946"/>
                </a:lnTo>
                <a:lnTo>
                  <a:pt x="85420" y="74930"/>
                </a:lnTo>
                <a:lnTo>
                  <a:pt x="86017" y="74041"/>
                </a:lnTo>
                <a:lnTo>
                  <a:pt x="86601" y="72898"/>
                </a:lnTo>
                <a:lnTo>
                  <a:pt x="87426" y="71628"/>
                </a:lnTo>
                <a:lnTo>
                  <a:pt x="88519" y="70866"/>
                </a:lnTo>
                <a:lnTo>
                  <a:pt x="89776" y="70231"/>
                </a:lnTo>
                <a:lnTo>
                  <a:pt x="91719" y="70231"/>
                </a:lnTo>
                <a:lnTo>
                  <a:pt x="92608" y="69977"/>
                </a:lnTo>
                <a:lnTo>
                  <a:pt x="96373" y="69977"/>
                </a:lnTo>
                <a:lnTo>
                  <a:pt x="97091" y="69723"/>
                </a:lnTo>
                <a:lnTo>
                  <a:pt x="100622" y="69715"/>
                </a:lnTo>
                <a:lnTo>
                  <a:pt x="100825" y="69596"/>
                </a:lnTo>
                <a:lnTo>
                  <a:pt x="101352" y="69596"/>
                </a:lnTo>
                <a:lnTo>
                  <a:pt x="101498" y="69469"/>
                </a:lnTo>
                <a:lnTo>
                  <a:pt x="102133" y="69342"/>
                </a:lnTo>
                <a:lnTo>
                  <a:pt x="103047" y="69342"/>
                </a:lnTo>
                <a:lnTo>
                  <a:pt x="104305" y="69215"/>
                </a:lnTo>
                <a:lnTo>
                  <a:pt x="104089" y="69088"/>
                </a:lnTo>
                <a:lnTo>
                  <a:pt x="107340" y="69088"/>
                </a:lnTo>
                <a:lnTo>
                  <a:pt x="108143" y="68961"/>
                </a:lnTo>
                <a:lnTo>
                  <a:pt x="107810" y="68072"/>
                </a:lnTo>
                <a:lnTo>
                  <a:pt x="107480" y="66421"/>
                </a:lnTo>
                <a:lnTo>
                  <a:pt x="107035" y="64897"/>
                </a:lnTo>
                <a:lnTo>
                  <a:pt x="107170" y="64897"/>
                </a:lnTo>
                <a:lnTo>
                  <a:pt x="106895" y="64008"/>
                </a:lnTo>
                <a:lnTo>
                  <a:pt x="106578" y="62738"/>
                </a:lnTo>
                <a:lnTo>
                  <a:pt x="106121" y="61087"/>
                </a:lnTo>
                <a:lnTo>
                  <a:pt x="105842" y="59944"/>
                </a:lnTo>
                <a:lnTo>
                  <a:pt x="83426" y="59944"/>
                </a:lnTo>
                <a:lnTo>
                  <a:pt x="82753" y="59690"/>
                </a:lnTo>
                <a:lnTo>
                  <a:pt x="82854" y="59436"/>
                </a:lnTo>
                <a:lnTo>
                  <a:pt x="82816" y="59182"/>
                </a:lnTo>
                <a:lnTo>
                  <a:pt x="83375" y="59182"/>
                </a:lnTo>
                <a:lnTo>
                  <a:pt x="83318" y="58547"/>
                </a:lnTo>
                <a:lnTo>
                  <a:pt x="83146" y="58547"/>
                </a:lnTo>
                <a:lnTo>
                  <a:pt x="83247" y="57998"/>
                </a:lnTo>
                <a:lnTo>
                  <a:pt x="82943" y="57912"/>
                </a:lnTo>
                <a:lnTo>
                  <a:pt x="83070" y="57658"/>
                </a:lnTo>
                <a:lnTo>
                  <a:pt x="83313" y="57510"/>
                </a:lnTo>
                <a:lnTo>
                  <a:pt x="83747" y="57247"/>
                </a:lnTo>
                <a:lnTo>
                  <a:pt x="84728" y="56653"/>
                </a:lnTo>
                <a:lnTo>
                  <a:pt x="83731" y="55880"/>
                </a:lnTo>
                <a:lnTo>
                  <a:pt x="83426" y="55626"/>
                </a:lnTo>
                <a:lnTo>
                  <a:pt x="64617" y="55626"/>
                </a:lnTo>
                <a:lnTo>
                  <a:pt x="64160" y="55499"/>
                </a:lnTo>
                <a:lnTo>
                  <a:pt x="64135" y="54864"/>
                </a:lnTo>
                <a:lnTo>
                  <a:pt x="63563" y="54356"/>
                </a:lnTo>
                <a:lnTo>
                  <a:pt x="63182" y="54356"/>
                </a:lnTo>
                <a:lnTo>
                  <a:pt x="63017" y="54229"/>
                </a:lnTo>
                <a:lnTo>
                  <a:pt x="62611" y="54229"/>
                </a:lnTo>
                <a:lnTo>
                  <a:pt x="62692" y="53820"/>
                </a:lnTo>
                <a:lnTo>
                  <a:pt x="62420" y="53340"/>
                </a:lnTo>
                <a:lnTo>
                  <a:pt x="62776" y="52959"/>
                </a:lnTo>
                <a:lnTo>
                  <a:pt x="63614" y="52705"/>
                </a:lnTo>
                <a:lnTo>
                  <a:pt x="65709" y="52705"/>
                </a:lnTo>
                <a:lnTo>
                  <a:pt x="65840" y="52559"/>
                </a:lnTo>
                <a:lnTo>
                  <a:pt x="65843" y="52324"/>
                </a:lnTo>
                <a:lnTo>
                  <a:pt x="60706" y="52324"/>
                </a:lnTo>
                <a:lnTo>
                  <a:pt x="61036" y="51308"/>
                </a:lnTo>
                <a:lnTo>
                  <a:pt x="60350" y="51181"/>
                </a:lnTo>
                <a:lnTo>
                  <a:pt x="60706" y="49784"/>
                </a:lnTo>
                <a:lnTo>
                  <a:pt x="66235" y="49784"/>
                </a:lnTo>
                <a:lnTo>
                  <a:pt x="65860" y="49022"/>
                </a:lnTo>
                <a:lnTo>
                  <a:pt x="64947" y="49022"/>
                </a:lnTo>
                <a:lnTo>
                  <a:pt x="64777" y="48568"/>
                </a:lnTo>
                <a:lnTo>
                  <a:pt x="64516" y="48514"/>
                </a:lnTo>
                <a:lnTo>
                  <a:pt x="64566" y="48006"/>
                </a:lnTo>
                <a:lnTo>
                  <a:pt x="65135" y="48006"/>
                </a:lnTo>
                <a:lnTo>
                  <a:pt x="64820" y="47117"/>
                </a:lnTo>
                <a:lnTo>
                  <a:pt x="65341" y="46482"/>
                </a:lnTo>
                <a:lnTo>
                  <a:pt x="66573" y="46101"/>
                </a:lnTo>
                <a:lnTo>
                  <a:pt x="67914" y="46101"/>
                </a:lnTo>
                <a:lnTo>
                  <a:pt x="67779" y="45974"/>
                </a:lnTo>
                <a:lnTo>
                  <a:pt x="69951" y="45847"/>
                </a:lnTo>
                <a:lnTo>
                  <a:pt x="73173" y="45847"/>
                </a:lnTo>
                <a:lnTo>
                  <a:pt x="73503" y="44958"/>
                </a:lnTo>
                <a:lnTo>
                  <a:pt x="8026" y="44958"/>
                </a:lnTo>
                <a:lnTo>
                  <a:pt x="8051" y="44577"/>
                </a:lnTo>
                <a:lnTo>
                  <a:pt x="7543" y="44450"/>
                </a:lnTo>
                <a:lnTo>
                  <a:pt x="7810" y="44196"/>
                </a:lnTo>
                <a:lnTo>
                  <a:pt x="7531" y="43942"/>
                </a:lnTo>
                <a:lnTo>
                  <a:pt x="7302" y="43688"/>
                </a:lnTo>
                <a:lnTo>
                  <a:pt x="7785" y="43307"/>
                </a:lnTo>
                <a:lnTo>
                  <a:pt x="7137" y="43307"/>
                </a:lnTo>
                <a:lnTo>
                  <a:pt x="7185" y="42926"/>
                </a:lnTo>
                <a:lnTo>
                  <a:pt x="6502" y="42926"/>
                </a:lnTo>
                <a:lnTo>
                  <a:pt x="6489" y="42418"/>
                </a:lnTo>
                <a:lnTo>
                  <a:pt x="5981" y="42418"/>
                </a:lnTo>
                <a:lnTo>
                  <a:pt x="5930" y="42164"/>
                </a:lnTo>
                <a:lnTo>
                  <a:pt x="6153" y="42164"/>
                </a:lnTo>
                <a:lnTo>
                  <a:pt x="5789" y="40686"/>
                </a:lnTo>
                <a:lnTo>
                  <a:pt x="5118" y="40513"/>
                </a:lnTo>
                <a:lnTo>
                  <a:pt x="5244" y="39563"/>
                </a:lnTo>
                <a:lnTo>
                  <a:pt x="5119" y="37973"/>
                </a:lnTo>
                <a:lnTo>
                  <a:pt x="4775" y="36576"/>
                </a:lnTo>
                <a:close/>
              </a:path>
              <a:path w="108585" h="106680">
                <a:moveTo>
                  <a:pt x="4660" y="104267"/>
                </a:moveTo>
                <a:lnTo>
                  <a:pt x="3657" y="104521"/>
                </a:lnTo>
                <a:lnTo>
                  <a:pt x="4559" y="104521"/>
                </a:lnTo>
                <a:lnTo>
                  <a:pt x="4660" y="104267"/>
                </a:lnTo>
                <a:close/>
              </a:path>
              <a:path w="108585" h="106680">
                <a:moveTo>
                  <a:pt x="35156" y="99949"/>
                </a:moveTo>
                <a:lnTo>
                  <a:pt x="24142" y="99949"/>
                </a:lnTo>
                <a:lnTo>
                  <a:pt x="23812" y="100330"/>
                </a:lnTo>
                <a:lnTo>
                  <a:pt x="23530" y="100498"/>
                </a:lnTo>
                <a:lnTo>
                  <a:pt x="23152" y="100838"/>
                </a:lnTo>
                <a:lnTo>
                  <a:pt x="23482" y="101092"/>
                </a:lnTo>
                <a:lnTo>
                  <a:pt x="25615" y="101727"/>
                </a:lnTo>
                <a:lnTo>
                  <a:pt x="26898" y="102616"/>
                </a:lnTo>
                <a:lnTo>
                  <a:pt x="31064" y="104267"/>
                </a:lnTo>
                <a:lnTo>
                  <a:pt x="34937" y="100330"/>
                </a:lnTo>
                <a:lnTo>
                  <a:pt x="35156" y="99949"/>
                </a:lnTo>
                <a:close/>
              </a:path>
              <a:path w="108585" h="106680">
                <a:moveTo>
                  <a:pt x="50013" y="87884"/>
                </a:moveTo>
                <a:lnTo>
                  <a:pt x="8115" y="87884"/>
                </a:lnTo>
                <a:lnTo>
                  <a:pt x="12446" y="90551"/>
                </a:lnTo>
                <a:lnTo>
                  <a:pt x="13271" y="90932"/>
                </a:lnTo>
                <a:lnTo>
                  <a:pt x="16230" y="91186"/>
                </a:lnTo>
                <a:lnTo>
                  <a:pt x="13957" y="94488"/>
                </a:lnTo>
                <a:lnTo>
                  <a:pt x="15900" y="94742"/>
                </a:lnTo>
                <a:lnTo>
                  <a:pt x="15062" y="98933"/>
                </a:lnTo>
                <a:lnTo>
                  <a:pt x="14939" y="100330"/>
                </a:lnTo>
                <a:lnTo>
                  <a:pt x="16154" y="103251"/>
                </a:lnTo>
                <a:lnTo>
                  <a:pt x="21844" y="100584"/>
                </a:lnTo>
                <a:lnTo>
                  <a:pt x="22301" y="100457"/>
                </a:lnTo>
                <a:lnTo>
                  <a:pt x="22948" y="100203"/>
                </a:lnTo>
                <a:lnTo>
                  <a:pt x="23859" y="100203"/>
                </a:lnTo>
                <a:lnTo>
                  <a:pt x="24142" y="99949"/>
                </a:lnTo>
                <a:lnTo>
                  <a:pt x="35156" y="99949"/>
                </a:lnTo>
                <a:lnTo>
                  <a:pt x="36830" y="97028"/>
                </a:lnTo>
                <a:lnTo>
                  <a:pt x="38150" y="95758"/>
                </a:lnTo>
                <a:lnTo>
                  <a:pt x="39789" y="94742"/>
                </a:lnTo>
                <a:lnTo>
                  <a:pt x="41135" y="93599"/>
                </a:lnTo>
                <a:lnTo>
                  <a:pt x="41097" y="92837"/>
                </a:lnTo>
                <a:lnTo>
                  <a:pt x="42341" y="92202"/>
                </a:lnTo>
                <a:lnTo>
                  <a:pt x="43827" y="91694"/>
                </a:lnTo>
                <a:lnTo>
                  <a:pt x="45046" y="90551"/>
                </a:lnTo>
                <a:lnTo>
                  <a:pt x="46659" y="90297"/>
                </a:lnTo>
                <a:lnTo>
                  <a:pt x="50013" y="87884"/>
                </a:lnTo>
                <a:close/>
              </a:path>
              <a:path w="108585" h="106680">
                <a:moveTo>
                  <a:pt x="11163" y="102362"/>
                </a:moveTo>
                <a:lnTo>
                  <a:pt x="10604" y="102362"/>
                </a:lnTo>
                <a:lnTo>
                  <a:pt x="11391" y="102870"/>
                </a:lnTo>
                <a:lnTo>
                  <a:pt x="11163" y="102362"/>
                </a:lnTo>
                <a:close/>
              </a:path>
              <a:path w="108585" h="106680">
                <a:moveTo>
                  <a:pt x="23859" y="100203"/>
                </a:moveTo>
                <a:lnTo>
                  <a:pt x="23393" y="100203"/>
                </a:lnTo>
                <a:lnTo>
                  <a:pt x="22961" y="100838"/>
                </a:lnTo>
                <a:lnTo>
                  <a:pt x="23576" y="100457"/>
                </a:lnTo>
                <a:lnTo>
                  <a:pt x="23859" y="100203"/>
                </a:lnTo>
                <a:close/>
              </a:path>
              <a:path w="108585" h="106680">
                <a:moveTo>
                  <a:pt x="24142" y="99949"/>
                </a:moveTo>
                <a:lnTo>
                  <a:pt x="23530" y="100498"/>
                </a:lnTo>
                <a:lnTo>
                  <a:pt x="23812" y="100330"/>
                </a:lnTo>
                <a:lnTo>
                  <a:pt x="24142" y="99949"/>
                </a:lnTo>
                <a:close/>
              </a:path>
              <a:path w="108585" h="106680">
                <a:moveTo>
                  <a:pt x="6527" y="98044"/>
                </a:moveTo>
                <a:lnTo>
                  <a:pt x="5842" y="98171"/>
                </a:lnTo>
                <a:lnTo>
                  <a:pt x="6606" y="98171"/>
                </a:lnTo>
                <a:lnTo>
                  <a:pt x="6527" y="98044"/>
                </a:lnTo>
                <a:close/>
              </a:path>
              <a:path w="108585" h="106680">
                <a:moveTo>
                  <a:pt x="6629" y="97028"/>
                </a:moveTo>
                <a:lnTo>
                  <a:pt x="5715" y="97155"/>
                </a:lnTo>
                <a:lnTo>
                  <a:pt x="6562" y="97155"/>
                </a:lnTo>
                <a:close/>
              </a:path>
              <a:path w="108585" h="106680">
                <a:moveTo>
                  <a:pt x="9039" y="93218"/>
                </a:moveTo>
                <a:lnTo>
                  <a:pt x="6934" y="93218"/>
                </a:lnTo>
                <a:lnTo>
                  <a:pt x="8750" y="93980"/>
                </a:lnTo>
                <a:lnTo>
                  <a:pt x="9039" y="93218"/>
                </a:lnTo>
                <a:close/>
              </a:path>
              <a:path w="108585" h="106680">
                <a:moveTo>
                  <a:pt x="9825" y="92710"/>
                </a:moveTo>
                <a:lnTo>
                  <a:pt x="9512" y="92710"/>
                </a:lnTo>
                <a:lnTo>
                  <a:pt x="9232" y="92964"/>
                </a:lnTo>
                <a:lnTo>
                  <a:pt x="9918" y="92964"/>
                </a:lnTo>
                <a:lnTo>
                  <a:pt x="9825" y="92710"/>
                </a:lnTo>
                <a:close/>
              </a:path>
              <a:path w="108585" h="106680">
                <a:moveTo>
                  <a:pt x="8957" y="90043"/>
                </a:moveTo>
                <a:lnTo>
                  <a:pt x="8686" y="90043"/>
                </a:lnTo>
                <a:lnTo>
                  <a:pt x="8890" y="90424"/>
                </a:lnTo>
                <a:lnTo>
                  <a:pt x="9105" y="90424"/>
                </a:lnTo>
                <a:lnTo>
                  <a:pt x="8957" y="90043"/>
                </a:lnTo>
                <a:close/>
              </a:path>
              <a:path w="108585" h="106680">
                <a:moveTo>
                  <a:pt x="53809" y="85852"/>
                </a:moveTo>
                <a:lnTo>
                  <a:pt x="52209" y="85852"/>
                </a:lnTo>
                <a:lnTo>
                  <a:pt x="53174" y="86487"/>
                </a:lnTo>
                <a:lnTo>
                  <a:pt x="53809" y="85852"/>
                </a:lnTo>
                <a:close/>
              </a:path>
              <a:path w="108585" h="106680">
                <a:moveTo>
                  <a:pt x="80804" y="79756"/>
                </a:moveTo>
                <a:lnTo>
                  <a:pt x="63373" y="79756"/>
                </a:lnTo>
                <a:lnTo>
                  <a:pt x="62879" y="80372"/>
                </a:lnTo>
                <a:lnTo>
                  <a:pt x="62839" y="80518"/>
                </a:lnTo>
                <a:lnTo>
                  <a:pt x="62641" y="80670"/>
                </a:lnTo>
                <a:lnTo>
                  <a:pt x="62458" y="80899"/>
                </a:lnTo>
                <a:lnTo>
                  <a:pt x="61582" y="82296"/>
                </a:lnTo>
                <a:lnTo>
                  <a:pt x="63665" y="82677"/>
                </a:lnTo>
                <a:lnTo>
                  <a:pt x="66154" y="83820"/>
                </a:lnTo>
                <a:lnTo>
                  <a:pt x="79552" y="80391"/>
                </a:lnTo>
                <a:lnTo>
                  <a:pt x="80632" y="79883"/>
                </a:lnTo>
                <a:lnTo>
                  <a:pt x="80804" y="79756"/>
                </a:lnTo>
                <a:close/>
              </a:path>
              <a:path w="108585" h="106680">
                <a:moveTo>
                  <a:pt x="60096" y="81534"/>
                </a:moveTo>
                <a:lnTo>
                  <a:pt x="59817" y="81534"/>
                </a:lnTo>
                <a:lnTo>
                  <a:pt x="60223" y="81788"/>
                </a:lnTo>
                <a:lnTo>
                  <a:pt x="60096" y="81534"/>
                </a:lnTo>
                <a:close/>
              </a:path>
              <a:path w="108585" h="106680">
                <a:moveTo>
                  <a:pt x="60185" y="81661"/>
                </a:moveTo>
                <a:lnTo>
                  <a:pt x="60223" y="81788"/>
                </a:lnTo>
                <a:lnTo>
                  <a:pt x="60185" y="81661"/>
                </a:lnTo>
                <a:close/>
              </a:path>
              <a:path w="108585" h="106680">
                <a:moveTo>
                  <a:pt x="61518" y="81280"/>
                </a:moveTo>
                <a:lnTo>
                  <a:pt x="59397" y="81280"/>
                </a:lnTo>
                <a:lnTo>
                  <a:pt x="60667" y="81534"/>
                </a:lnTo>
                <a:lnTo>
                  <a:pt x="60871" y="81534"/>
                </a:lnTo>
                <a:lnTo>
                  <a:pt x="61518" y="81280"/>
                </a:lnTo>
                <a:close/>
              </a:path>
              <a:path w="108585" h="106680">
                <a:moveTo>
                  <a:pt x="62879" y="80372"/>
                </a:moveTo>
                <a:lnTo>
                  <a:pt x="62641" y="80670"/>
                </a:lnTo>
                <a:lnTo>
                  <a:pt x="62839" y="80518"/>
                </a:lnTo>
                <a:lnTo>
                  <a:pt x="62879" y="80372"/>
                </a:lnTo>
                <a:close/>
              </a:path>
              <a:path w="108585" h="106680">
                <a:moveTo>
                  <a:pt x="85481" y="75946"/>
                </a:moveTo>
                <a:lnTo>
                  <a:pt x="83820" y="75946"/>
                </a:lnTo>
                <a:lnTo>
                  <a:pt x="83858" y="76581"/>
                </a:lnTo>
                <a:lnTo>
                  <a:pt x="84099" y="76835"/>
                </a:lnTo>
                <a:lnTo>
                  <a:pt x="85534" y="76835"/>
                </a:lnTo>
                <a:lnTo>
                  <a:pt x="85481" y="75946"/>
                </a:lnTo>
                <a:close/>
              </a:path>
              <a:path w="108585" h="106680">
                <a:moveTo>
                  <a:pt x="108191" y="69088"/>
                </a:moveTo>
                <a:lnTo>
                  <a:pt x="107797" y="69088"/>
                </a:lnTo>
                <a:lnTo>
                  <a:pt x="107924" y="70866"/>
                </a:lnTo>
                <a:lnTo>
                  <a:pt x="108267" y="70104"/>
                </a:lnTo>
                <a:lnTo>
                  <a:pt x="108267" y="69850"/>
                </a:lnTo>
                <a:lnTo>
                  <a:pt x="108166" y="69311"/>
                </a:lnTo>
                <a:lnTo>
                  <a:pt x="108191" y="69088"/>
                </a:lnTo>
                <a:close/>
              </a:path>
              <a:path w="108585" h="106680">
                <a:moveTo>
                  <a:pt x="103949" y="69215"/>
                </a:moveTo>
                <a:lnTo>
                  <a:pt x="103276" y="69215"/>
                </a:lnTo>
                <a:lnTo>
                  <a:pt x="103339" y="69596"/>
                </a:lnTo>
                <a:lnTo>
                  <a:pt x="103007" y="69977"/>
                </a:lnTo>
                <a:lnTo>
                  <a:pt x="103378" y="70612"/>
                </a:lnTo>
                <a:lnTo>
                  <a:pt x="105410" y="70358"/>
                </a:lnTo>
                <a:lnTo>
                  <a:pt x="104101" y="69469"/>
                </a:lnTo>
                <a:lnTo>
                  <a:pt x="103949" y="69215"/>
                </a:lnTo>
                <a:close/>
              </a:path>
              <a:path w="108585" h="106680">
                <a:moveTo>
                  <a:pt x="108143" y="68961"/>
                </a:moveTo>
                <a:lnTo>
                  <a:pt x="107327" y="68961"/>
                </a:lnTo>
                <a:lnTo>
                  <a:pt x="107537" y="69215"/>
                </a:lnTo>
                <a:lnTo>
                  <a:pt x="107658" y="69574"/>
                </a:lnTo>
                <a:lnTo>
                  <a:pt x="106997" y="70358"/>
                </a:lnTo>
                <a:lnTo>
                  <a:pt x="107594" y="70485"/>
                </a:lnTo>
                <a:lnTo>
                  <a:pt x="107797" y="70358"/>
                </a:lnTo>
                <a:lnTo>
                  <a:pt x="107797" y="69088"/>
                </a:lnTo>
                <a:lnTo>
                  <a:pt x="108191" y="69088"/>
                </a:lnTo>
                <a:close/>
              </a:path>
              <a:path w="108585" h="106680">
                <a:moveTo>
                  <a:pt x="91719" y="70231"/>
                </a:moveTo>
                <a:lnTo>
                  <a:pt x="89776" y="70231"/>
                </a:lnTo>
                <a:lnTo>
                  <a:pt x="91274" y="70358"/>
                </a:lnTo>
                <a:lnTo>
                  <a:pt x="91719" y="70231"/>
                </a:lnTo>
                <a:close/>
              </a:path>
              <a:path w="108585" h="106680">
                <a:moveTo>
                  <a:pt x="99047" y="69850"/>
                </a:moveTo>
                <a:lnTo>
                  <a:pt x="97472" y="69850"/>
                </a:lnTo>
                <a:lnTo>
                  <a:pt x="96812" y="70358"/>
                </a:lnTo>
                <a:lnTo>
                  <a:pt x="97409" y="70358"/>
                </a:lnTo>
                <a:lnTo>
                  <a:pt x="97663" y="70104"/>
                </a:lnTo>
                <a:lnTo>
                  <a:pt x="98761" y="70104"/>
                </a:lnTo>
                <a:lnTo>
                  <a:pt x="99047" y="69850"/>
                </a:lnTo>
                <a:close/>
              </a:path>
              <a:path w="108585" h="106680">
                <a:moveTo>
                  <a:pt x="96373" y="69977"/>
                </a:moveTo>
                <a:lnTo>
                  <a:pt x="92608" y="69977"/>
                </a:lnTo>
                <a:lnTo>
                  <a:pt x="93776" y="70231"/>
                </a:lnTo>
                <a:lnTo>
                  <a:pt x="95656" y="70231"/>
                </a:lnTo>
                <a:lnTo>
                  <a:pt x="96373" y="69977"/>
                </a:lnTo>
                <a:close/>
              </a:path>
              <a:path w="108585" h="106680">
                <a:moveTo>
                  <a:pt x="99441" y="69723"/>
                </a:moveTo>
                <a:lnTo>
                  <a:pt x="97091" y="69723"/>
                </a:lnTo>
                <a:lnTo>
                  <a:pt x="96812" y="69850"/>
                </a:lnTo>
                <a:lnTo>
                  <a:pt x="96837" y="70231"/>
                </a:lnTo>
                <a:lnTo>
                  <a:pt x="96977" y="70231"/>
                </a:lnTo>
                <a:lnTo>
                  <a:pt x="97167" y="69977"/>
                </a:lnTo>
                <a:lnTo>
                  <a:pt x="97472" y="69850"/>
                </a:lnTo>
                <a:lnTo>
                  <a:pt x="99047" y="69850"/>
                </a:lnTo>
                <a:lnTo>
                  <a:pt x="99441" y="69723"/>
                </a:lnTo>
                <a:close/>
              </a:path>
              <a:path w="108585" h="106680">
                <a:moveTo>
                  <a:pt x="98761" y="70104"/>
                </a:moveTo>
                <a:lnTo>
                  <a:pt x="97663" y="70104"/>
                </a:lnTo>
                <a:lnTo>
                  <a:pt x="98869" y="70231"/>
                </a:lnTo>
                <a:lnTo>
                  <a:pt x="98761" y="70104"/>
                </a:lnTo>
                <a:close/>
              </a:path>
              <a:path w="108585" h="106680">
                <a:moveTo>
                  <a:pt x="100266" y="69723"/>
                </a:moveTo>
                <a:lnTo>
                  <a:pt x="99441" y="69723"/>
                </a:lnTo>
                <a:lnTo>
                  <a:pt x="100266" y="69723"/>
                </a:lnTo>
                <a:close/>
              </a:path>
              <a:path w="108585" h="106680">
                <a:moveTo>
                  <a:pt x="103073" y="69469"/>
                </a:moveTo>
                <a:lnTo>
                  <a:pt x="102895" y="69469"/>
                </a:lnTo>
                <a:lnTo>
                  <a:pt x="102781" y="69850"/>
                </a:lnTo>
                <a:lnTo>
                  <a:pt x="103085" y="69850"/>
                </a:lnTo>
                <a:lnTo>
                  <a:pt x="103073" y="69469"/>
                </a:lnTo>
                <a:close/>
              </a:path>
              <a:path w="108585" h="106680">
                <a:moveTo>
                  <a:pt x="107378" y="69469"/>
                </a:moveTo>
                <a:lnTo>
                  <a:pt x="106400" y="69469"/>
                </a:lnTo>
                <a:lnTo>
                  <a:pt x="106959" y="69850"/>
                </a:lnTo>
                <a:lnTo>
                  <a:pt x="107403" y="69723"/>
                </a:lnTo>
                <a:lnTo>
                  <a:pt x="107378" y="69469"/>
                </a:lnTo>
                <a:close/>
              </a:path>
              <a:path w="108585" h="106680">
                <a:moveTo>
                  <a:pt x="108328" y="69715"/>
                </a:moveTo>
                <a:lnTo>
                  <a:pt x="108267" y="69850"/>
                </a:lnTo>
                <a:lnTo>
                  <a:pt x="108328" y="69715"/>
                </a:lnTo>
                <a:close/>
              </a:path>
              <a:path w="108585" h="106680">
                <a:moveTo>
                  <a:pt x="101352" y="69596"/>
                </a:moveTo>
                <a:lnTo>
                  <a:pt x="100825" y="69596"/>
                </a:lnTo>
                <a:lnTo>
                  <a:pt x="101214" y="69715"/>
                </a:lnTo>
                <a:lnTo>
                  <a:pt x="101352" y="69596"/>
                </a:lnTo>
                <a:close/>
              </a:path>
              <a:path w="108585" h="106680">
                <a:moveTo>
                  <a:pt x="103047" y="69342"/>
                </a:moveTo>
                <a:lnTo>
                  <a:pt x="102133" y="69342"/>
                </a:lnTo>
                <a:lnTo>
                  <a:pt x="102425" y="69723"/>
                </a:lnTo>
                <a:lnTo>
                  <a:pt x="102603" y="69469"/>
                </a:lnTo>
                <a:lnTo>
                  <a:pt x="103060" y="69469"/>
                </a:lnTo>
                <a:lnTo>
                  <a:pt x="103047" y="69342"/>
                </a:lnTo>
                <a:close/>
              </a:path>
              <a:path w="108585" h="106680">
                <a:moveTo>
                  <a:pt x="107340" y="69088"/>
                </a:moveTo>
                <a:lnTo>
                  <a:pt x="104089" y="69088"/>
                </a:lnTo>
                <a:lnTo>
                  <a:pt x="105613" y="69596"/>
                </a:lnTo>
                <a:lnTo>
                  <a:pt x="106400" y="69469"/>
                </a:lnTo>
                <a:lnTo>
                  <a:pt x="107378" y="69469"/>
                </a:lnTo>
                <a:lnTo>
                  <a:pt x="107340" y="69088"/>
                </a:lnTo>
                <a:close/>
              </a:path>
              <a:path w="108585" h="106680">
                <a:moveTo>
                  <a:pt x="104305" y="69215"/>
                </a:moveTo>
                <a:lnTo>
                  <a:pt x="103949" y="69215"/>
                </a:lnTo>
                <a:lnTo>
                  <a:pt x="104279" y="69342"/>
                </a:lnTo>
                <a:lnTo>
                  <a:pt x="104368" y="69469"/>
                </a:lnTo>
                <a:lnTo>
                  <a:pt x="104469" y="69311"/>
                </a:lnTo>
                <a:lnTo>
                  <a:pt x="104305" y="69215"/>
                </a:lnTo>
                <a:close/>
              </a:path>
              <a:path w="108585" h="106680">
                <a:moveTo>
                  <a:pt x="103276" y="69215"/>
                </a:moveTo>
                <a:lnTo>
                  <a:pt x="103124" y="69215"/>
                </a:lnTo>
                <a:lnTo>
                  <a:pt x="103276" y="69215"/>
                </a:lnTo>
                <a:close/>
              </a:path>
              <a:path w="108585" h="106680">
                <a:moveTo>
                  <a:pt x="107170" y="64897"/>
                </a:moveTo>
                <a:lnTo>
                  <a:pt x="107035" y="64897"/>
                </a:lnTo>
                <a:lnTo>
                  <a:pt x="107302" y="65786"/>
                </a:lnTo>
                <a:lnTo>
                  <a:pt x="107209" y="65024"/>
                </a:lnTo>
                <a:close/>
              </a:path>
              <a:path w="108585" h="106680">
                <a:moveTo>
                  <a:pt x="83002" y="59288"/>
                </a:moveTo>
                <a:lnTo>
                  <a:pt x="82956" y="59563"/>
                </a:lnTo>
                <a:lnTo>
                  <a:pt x="83426" y="59944"/>
                </a:lnTo>
                <a:lnTo>
                  <a:pt x="105842" y="59944"/>
                </a:lnTo>
                <a:lnTo>
                  <a:pt x="105718" y="59436"/>
                </a:lnTo>
                <a:lnTo>
                  <a:pt x="83261" y="59436"/>
                </a:lnTo>
                <a:lnTo>
                  <a:pt x="83002" y="59288"/>
                </a:lnTo>
                <a:close/>
              </a:path>
              <a:path w="108585" h="106680">
                <a:moveTo>
                  <a:pt x="105408" y="58166"/>
                </a:moveTo>
                <a:lnTo>
                  <a:pt x="84099" y="58166"/>
                </a:lnTo>
                <a:lnTo>
                  <a:pt x="84518" y="58293"/>
                </a:lnTo>
                <a:lnTo>
                  <a:pt x="83489" y="58547"/>
                </a:lnTo>
                <a:lnTo>
                  <a:pt x="83363" y="59209"/>
                </a:lnTo>
                <a:lnTo>
                  <a:pt x="83261" y="59436"/>
                </a:lnTo>
                <a:lnTo>
                  <a:pt x="105718" y="59436"/>
                </a:lnTo>
                <a:lnTo>
                  <a:pt x="105408" y="58166"/>
                </a:lnTo>
                <a:close/>
              </a:path>
              <a:path w="108585" h="106680">
                <a:moveTo>
                  <a:pt x="82816" y="59182"/>
                </a:moveTo>
                <a:lnTo>
                  <a:pt x="82883" y="59364"/>
                </a:lnTo>
                <a:lnTo>
                  <a:pt x="82816" y="59182"/>
                </a:lnTo>
                <a:close/>
              </a:path>
              <a:path w="108585" h="106680">
                <a:moveTo>
                  <a:pt x="83375" y="59182"/>
                </a:moveTo>
                <a:lnTo>
                  <a:pt x="82816" y="59182"/>
                </a:lnTo>
                <a:lnTo>
                  <a:pt x="83002" y="59288"/>
                </a:lnTo>
                <a:lnTo>
                  <a:pt x="83363" y="59209"/>
                </a:lnTo>
                <a:close/>
              </a:path>
              <a:path w="108585" h="106680">
                <a:moveTo>
                  <a:pt x="83247" y="57998"/>
                </a:moveTo>
                <a:lnTo>
                  <a:pt x="83146" y="58547"/>
                </a:lnTo>
                <a:lnTo>
                  <a:pt x="83321" y="58477"/>
                </a:lnTo>
                <a:lnTo>
                  <a:pt x="83386" y="58038"/>
                </a:lnTo>
                <a:lnTo>
                  <a:pt x="83247" y="57998"/>
                </a:lnTo>
                <a:close/>
              </a:path>
              <a:path w="108585" h="106680">
                <a:moveTo>
                  <a:pt x="83321" y="58477"/>
                </a:moveTo>
                <a:lnTo>
                  <a:pt x="83146" y="58547"/>
                </a:lnTo>
                <a:lnTo>
                  <a:pt x="83318" y="58547"/>
                </a:lnTo>
                <a:close/>
              </a:path>
              <a:path w="108585" h="106680">
                <a:moveTo>
                  <a:pt x="83469" y="58418"/>
                </a:moveTo>
                <a:lnTo>
                  <a:pt x="83381" y="58547"/>
                </a:lnTo>
                <a:lnTo>
                  <a:pt x="83469" y="58418"/>
                </a:lnTo>
                <a:close/>
              </a:path>
              <a:path w="108585" h="106680">
                <a:moveTo>
                  <a:pt x="105346" y="57912"/>
                </a:moveTo>
                <a:lnTo>
                  <a:pt x="83388" y="57912"/>
                </a:lnTo>
                <a:lnTo>
                  <a:pt x="83469" y="58418"/>
                </a:lnTo>
                <a:lnTo>
                  <a:pt x="84099" y="58166"/>
                </a:lnTo>
                <a:lnTo>
                  <a:pt x="105408" y="58166"/>
                </a:lnTo>
                <a:lnTo>
                  <a:pt x="105346" y="57912"/>
                </a:lnTo>
                <a:close/>
              </a:path>
              <a:path w="108585" h="106680">
                <a:moveTo>
                  <a:pt x="105284" y="57658"/>
                </a:moveTo>
                <a:lnTo>
                  <a:pt x="83273" y="57658"/>
                </a:lnTo>
                <a:lnTo>
                  <a:pt x="83247" y="57998"/>
                </a:lnTo>
                <a:lnTo>
                  <a:pt x="83386" y="58038"/>
                </a:lnTo>
                <a:lnTo>
                  <a:pt x="105346" y="57912"/>
                </a:lnTo>
                <a:lnTo>
                  <a:pt x="105284" y="57658"/>
                </a:lnTo>
                <a:close/>
              </a:path>
              <a:path w="108585" h="106680">
                <a:moveTo>
                  <a:pt x="102075" y="49657"/>
                </a:moveTo>
                <a:lnTo>
                  <a:pt x="83756" y="49657"/>
                </a:lnTo>
                <a:lnTo>
                  <a:pt x="83654" y="51308"/>
                </a:lnTo>
                <a:lnTo>
                  <a:pt x="84048" y="51435"/>
                </a:lnTo>
                <a:lnTo>
                  <a:pt x="83828" y="51857"/>
                </a:lnTo>
                <a:lnTo>
                  <a:pt x="82737" y="52938"/>
                </a:lnTo>
                <a:lnTo>
                  <a:pt x="82642" y="53340"/>
                </a:lnTo>
                <a:lnTo>
                  <a:pt x="82994" y="54991"/>
                </a:lnTo>
                <a:lnTo>
                  <a:pt x="84605" y="56535"/>
                </a:lnTo>
                <a:lnTo>
                  <a:pt x="84747" y="56642"/>
                </a:lnTo>
                <a:lnTo>
                  <a:pt x="84848" y="56769"/>
                </a:lnTo>
                <a:lnTo>
                  <a:pt x="83747" y="57247"/>
                </a:lnTo>
                <a:lnTo>
                  <a:pt x="83313" y="57510"/>
                </a:lnTo>
                <a:lnTo>
                  <a:pt x="83197" y="57912"/>
                </a:lnTo>
                <a:lnTo>
                  <a:pt x="83273" y="57658"/>
                </a:lnTo>
                <a:lnTo>
                  <a:pt x="105284" y="57658"/>
                </a:lnTo>
                <a:lnTo>
                  <a:pt x="104602" y="54864"/>
                </a:lnTo>
                <a:lnTo>
                  <a:pt x="104509" y="54610"/>
                </a:lnTo>
                <a:lnTo>
                  <a:pt x="102075" y="49657"/>
                </a:lnTo>
                <a:close/>
              </a:path>
              <a:path w="108585" h="106680">
                <a:moveTo>
                  <a:pt x="83747" y="57247"/>
                </a:moveTo>
                <a:lnTo>
                  <a:pt x="83388" y="57404"/>
                </a:lnTo>
                <a:lnTo>
                  <a:pt x="83747" y="57247"/>
                </a:lnTo>
                <a:close/>
              </a:path>
              <a:path w="108585" h="106680">
                <a:moveTo>
                  <a:pt x="84605" y="56535"/>
                </a:moveTo>
                <a:lnTo>
                  <a:pt x="84747" y="56642"/>
                </a:lnTo>
                <a:lnTo>
                  <a:pt x="84605" y="56535"/>
                </a:lnTo>
                <a:close/>
              </a:path>
              <a:path w="108585" h="106680">
                <a:moveTo>
                  <a:pt x="82486" y="54102"/>
                </a:moveTo>
                <a:lnTo>
                  <a:pt x="63195" y="54102"/>
                </a:lnTo>
                <a:lnTo>
                  <a:pt x="63931" y="54483"/>
                </a:lnTo>
                <a:lnTo>
                  <a:pt x="64198" y="54864"/>
                </a:lnTo>
                <a:lnTo>
                  <a:pt x="64249" y="55372"/>
                </a:lnTo>
                <a:lnTo>
                  <a:pt x="64617" y="55626"/>
                </a:lnTo>
                <a:lnTo>
                  <a:pt x="83426" y="55626"/>
                </a:lnTo>
                <a:lnTo>
                  <a:pt x="82816" y="55118"/>
                </a:lnTo>
                <a:lnTo>
                  <a:pt x="82588" y="54737"/>
                </a:lnTo>
                <a:lnTo>
                  <a:pt x="82486" y="54102"/>
                </a:lnTo>
                <a:close/>
              </a:path>
              <a:path w="108585" h="106680">
                <a:moveTo>
                  <a:pt x="62692" y="53820"/>
                </a:moveTo>
                <a:lnTo>
                  <a:pt x="62611" y="54229"/>
                </a:lnTo>
                <a:lnTo>
                  <a:pt x="62927" y="54160"/>
                </a:lnTo>
                <a:lnTo>
                  <a:pt x="62692" y="53820"/>
                </a:lnTo>
                <a:close/>
              </a:path>
              <a:path w="108585" h="106680">
                <a:moveTo>
                  <a:pt x="62927" y="54160"/>
                </a:moveTo>
                <a:lnTo>
                  <a:pt x="62611" y="54229"/>
                </a:lnTo>
                <a:lnTo>
                  <a:pt x="63017" y="54229"/>
                </a:lnTo>
                <a:close/>
              </a:path>
              <a:path w="108585" h="106680">
                <a:moveTo>
                  <a:pt x="63792" y="52832"/>
                </a:moveTo>
                <a:lnTo>
                  <a:pt x="63474" y="52832"/>
                </a:lnTo>
                <a:lnTo>
                  <a:pt x="62814" y="53213"/>
                </a:lnTo>
                <a:lnTo>
                  <a:pt x="62708" y="53848"/>
                </a:lnTo>
                <a:lnTo>
                  <a:pt x="62852" y="54102"/>
                </a:lnTo>
                <a:lnTo>
                  <a:pt x="63195" y="54102"/>
                </a:lnTo>
                <a:lnTo>
                  <a:pt x="82486" y="54102"/>
                </a:lnTo>
                <a:lnTo>
                  <a:pt x="82453" y="53820"/>
                </a:lnTo>
                <a:lnTo>
                  <a:pt x="82092" y="53340"/>
                </a:lnTo>
                <a:lnTo>
                  <a:pt x="64249" y="53340"/>
                </a:lnTo>
                <a:lnTo>
                  <a:pt x="64139" y="53086"/>
                </a:lnTo>
                <a:lnTo>
                  <a:pt x="64036" y="52938"/>
                </a:lnTo>
                <a:lnTo>
                  <a:pt x="63792" y="52832"/>
                </a:lnTo>
                <a:close/>
              </a:path>
              <a:path w="108585" h="106680">
                <a:moveTo>
                  <a:pt x="82102" y="51689"/>
                </a:moveTo>
                <a:lnTo>
                  <a:pt x="66014" y="51689"/>
                </a:lnTo>
                <a:lnTo>
                  <a:pt x="65786" y="52832"/>
                </a:lnTo>
                <a:lnTo>
                  <a:pt x="65323" y="52938"/>
                </a:lnTo>
                <a:lnTo>
                  <a:pt x="65341" y="53213"/>
                </a:lnTo>
                <a:lnTo>
                  <a:pt x="64871" y="53213"/>
                </a:lnTo>
                <a:lnTo>
                  <a:pt x="64249" y="53340"/>
                </a:lnTo>
                <a:lnTo>
                  <a:pt x="82092" y="53340"/>
                </a:lnTo>
                <a:lnTo>
                  <a:pt x="82214" y="52959"/>
                </a:lnTo>
                <a:lnTo>
                  <a:pt x="82102" y="51689"/>
                </a:lnTo>
                <a:close/>
              </a:path>
              <a:path w="108585" h="106680">
                <a:moveTo>
                  <a:pt x="65709" y="52705"/>
                </a:moveTo>
                <a:lnTo>
                  <a:pt x="64008" y="52705"/>
                </a:lnTo>
                <a:lnTo>
                  <a:pt x="64287" y="53213"/>
                </a:lnTo>
                <a:lnTo>
                  <a:pt x="64681" y="53086"/>
                </a:lnTo>
                <a:lnTo>
                  <a:pt x="65233" y="52959"/>
                </a:lnTo>
                <a:lnTo>
                  <a:pt x="65595" y="52832"/>
                </a:lnTo>
                <a:close/>
              </a:path>
              <a:path w="108585" h="106680">
                <a:moveTo>
                  <a:pt x="65840" y="52559"/>
                </a:moveTo>
                <a:lnTo>
                  <a:pt x="65595" y="52832"/>
                </a:lnTo>
                <a:lnTo>
                  <a:pt x="65316" y="52832"/>
                </a:lnTo>
                <a:lnTo>
                  <a:pt x="65786" y="52832"/>
                </a:lnTo>
                <a:lnTo>
                  <a:pt x="65840" y="52559"/>
                </a:lnTo>
                <a:close/>
              </a:path>
              <a:path w="108585" h="106680">
                <a:moveTo>
                  <a:pt x="66014" y="51689"/>
                </a:moveTo>
                <a:lnTo>
                  <a:pt x="65369" y="51857"/>
                </a:lnTo>
                <a:lnTo>
                  <a:pt x="65557" y="51943"/>
                </a:lnTo>
                <a:lnTo>
                  <a:pt x="65878" y="52370"/>
                </a:lnTo>
                <a:lnTo>
                  <a:pt x="66014" y="51689"/>
                </a:lnTo>
                <a:close/>
              </a:path>
              <a:path w="108585" h="106680">
                <a:moveTo>
                  <a:pt x="61391" y="51435"/>
                </a:moveTo>
                <a:lnTo>
                  <a:pt x="61315" y="51585"/>
                </a:lnTo>
                <a:lnTo>
                  <a:pt x="61061" y="51816"/>
                </a:lnTo>
                <a:lnTo>
                  <a:pt x="60706" y="52324"/>
                </a:lnTo>
                <a:lnTo>
                  <a:pt x="65843" y="52324"/>
                </a:lnTo>
                <a:lnTo>
                  <a:pt x="65652" y="52070"/>
                </a:lnTo>
                <a:lnTo>
                  <a:pt x="62064" y="52070"/>
                </a:lnTo>
                <a:lnTo>
                  <a:pt x="61391" y="51435"/>
                </a:lnTo>
                <a:close/>
              </a:path>
              <a:path w="108585" h="106680">
                <a:moveTo>
                  <a:pt x="62471" y="51308"/>
                </a:moveTo>
                <a:lnTo>
                  <a:pt x="62217" y="51816"/>
                </a:lnTo>
                <a:lnTo>
                  <a:pt x="62064" y="52070"/>
                </a:lnTo>
                <a:lnTo>
                  <a:pt x="64554" y="52070"/>
                </a:lnTo>
                <a:lnTo>
                  <a:pt x="64086" y="51857"/>
                </a:lnTo>
                <a:lnTo>
                  <a:pt x="64001" y="51562"/>
                </a:lnTo>
                <a:lnTo>
                  <a:pt x="63271" y="51562"/>
                </a:lnTo>
                <a:lnTo>
                  <a:pt x="62471" y="51308"/>
                </a:lnTo>
                <a:close/>
              </a:path>
              <a:path w="108585" h="106680">
                <a:moveTo>
                  <a:pt x="65369" y="51857"/>
                </a:moveTo>
                <a:lnTo>
                  <a:pt x="64554" y="52070"/>
                </a:lnTo>
                <a:lnTo>
                  <a:pt x="65652" y="52070"/>
                </a:lnTo>
                <a:lnTo>
                  <a:pt x="65557" y="51943"/>
                </a:lnTo>
                <a:lnTo>
                  <a:pt x="65369" y="51857"/>
                </a:lnTo>
                <a:close/>
              </a:path>
              <a:path w="108585" h="106680">
                <a:moveTo>
                  <a:pt x="66421" y="50546"/>
                </a:moveTo>
                <a:lnTo>
                  <a:pt x="66041" y="50722"/>
                </a:lnTo>
                <a:lnTo>
                  <a:pt x="65944" y="50927"/>
                </a:lnTo>
                <a:lnTo>
                  <a:pt x="66065" y="51054"/>
                </a:lnTo>
                <a:lnTo>
                  <a:pt x="65303" y="51181"/>
                </a:lnTo>
                <a:lnTo>
                  <a:pt x="64541" y="51562"/>
                </a:lnTo>
                <a:lnTo>
                  <a:pt x="64808" y="51816"/>
                </a:lnTo>
                <a:lnTo>
                  <a:pt x="65278" y="51816"/>
                </a:lnTo>
                <a:lnTo>
                  <a:pt x="66014" y="51689"/>
                </a:lnTo>
                <a:lnTo>
                  <a:pt x="82102" y="51689"/>
                </a:lnTo>
                <a:lnTo>
                  <a:pt x="82054" y="51435"/>
                </a:lnTo>
                <a:lnTo>
                  <a:pt x="81419" y="51181"/>
                </a:lnTo>
                <a:lnTo>
                  <a:pt x="67729" y="51054"/>
                </a:lnTo>
                <a:lnTo>
                  <a:pt x="67678" y="50927"/>
                </a:lnTo>
                <a:lnTo>
                  <a:pt x="66319" y="50927"/>
                </a:lnTo>
                <a:lnTo>
                  <a:pt x="66421" y="50546"/>
                </a:lnTo>
                <a:close/>
              </a:path>
              <a:path w="108585" h="106680">
                <a:moveTo>
                  <a:pt x="61188" y="51562"/>
                </a:moveTo>
                <a:lnTo>
                  <a:pt x="60943" y="51816"/>
                </a:lnTo>
                <a:lnTo>
                  <a:pt x="61188" y="51562"/>
                </a:lnTo>
                <a:close/>
              </a:path>
              <a:path w="108585" h="106680">
                <a:moveTo>
                  <a:pt x="62204" y="51808"/>
                </a:moveTo>
                <a:close/>
              </a:path>
              <a:path w="108585" h="106680">
                <a:moveTo>
                  <a:pt x="63017" y="50546"/>
                </a:moveTo>
                <a:lnTo>
                  <a:pt x="60350" y="51181"/>
                </a:lnTo>
                <a:lnTo>
                  <a:pt x="61125" y="51181"/>
                </a:lnTo>
                <a:lnTo>
                  <a:pt x="62204" y="51808"/>
                </a:lnTo>
                <a:lnTo>
                  <a:pt x="62509" y="51181"/>
                </a:lnTo>
                <a:lnTo>
                  <a:pt x="63017" y="50546"/>
                </a:lnTo>
                <a:close/>
              </a:path>
              <a:path w="108585" h="106680">
                <a:moveTo>
                  <a:pt x="64008" y="51308"/>
                </a:moveTo>
                <a:lnTo>
                  <a:pt x="63271" y="51562"/>
                </a:lnTo>
                <a:lnTo>
                  <a:pt x="64001" y="51562"/>
                </a:lnTo>
                <a:lnTo>
                  <a:pt x="64008" y="51308"/>
                </a:lnTo>
                <a:close/>
              </a:path>
              <a:path w="108585" h="106680">
                <a:moveTo>
                  <a:pt x="64010" y="50546"/>
                </a:moveTo>
                <a:lnTo>
                  <a:pt x="63563" y="50546"/>
                </a:lnTo>
                <a:lnTo>
                  <a:pt x="63461" y="51054"/>
                </a:lnTo>
                <a:lnTo>
                  <a:pt x="64010" y="50546"/>
                </a:lnTo>
                <a:close/>
              </a:path>
              <a:path w="108585" h="106680">
                <a:moveTo>
                  <a:pt x="76098" y="49403"/>
                </a:moveTo>
                <a:lnTo>
                  <a:pt x="75361" y="49784"/>
                </a:lnTo>
                <a:lnTo>
                  <a:pt x="67386" y="49784"/>
                </a:lnTo>
                <a:lnTo>
                  <a:pt x="67498" y="50180"/>
                </a:lnTo>
                <a:lnTo>
                  <a:pt x="67767" y="50292"/>
                </a:lnTo>
                <a:lnTo>
                  <a:pt x="67729" y="51054"/>
                </a:lnTo>
                <a:lnTo>
                  <a:pt x="77241" y="51054"/>
                </a:lnTo>
                <a:lnTo>
                  <a:pt x="77567" y="50652"/>
                </a:lnTo>
                <a:lnTo>
                  <a:pt x="77485" y="50419"/>
                </a:lnTo>
                <a:lnTo>
                  <a:pt x="77584" y="50038"/>
                </a:lnTo>
                <a:lnTo>
                  <a:pt x="77810" y="49955"/>
                </a:lnTo>
                <a:lnTo>
                  <a:pt x="76098" y="49403"/>
                </a:lnTo>
                <a:close/>
              </a:path>
              <a:path w="108585" h="106680">
                <a:moveTo>
                  <a:pt x="80683" y="49022"/>
                </a:moveTo>
                <a:lnTo>
                  <a:pt x="79667" y="49276"/>
                </a:lnTo>
                <a:lnTo>
                  <a:pt x="77810" y="49955"/>
                </a:lnTo>
                <a:lnTo>
                  <a:pt x="78066" y="50038"/>
                </a:lnTo>
                <a:lnTo>
                  <a:pt x="77757" y="50419"/>
                </a:lnTo>
                <a:lnTo>
                  <a:pt x="77655" y="50652"/>
                </a:lnTo>
                <a:lnTo>
                  <a:pt x="77762" y="50800"/>
                </a:lnTo>
                <a:lnTo>
                  <a:pt x="77241" y="51054"/>
                </a:lnTo>
                <a:lnTo>
                  <a:pt x="81411" y="51054"/>
                </a:lnTo>
                <a:lnTo>
                  <a:pt x="81292" y="50673"/>
                </a:lnTo>
                <a:lnTo>
                  <a:pt x="80784" y="50038"/>
                </a:lnTo>
                <a:lnTo>
                  <a:pt x="80524" y="49911"/>
                </a:lnTo>
                <a:lnTo>
                  <a:pt x="79844" y="49911"/>
                </a:lnTo>
                <a:lnTo>
                  <a:pt x="80213" y="49530"/>
                </a:lnTo>
                <a:lnTo>
                  <a:pt x="81183" y="49530"/>
                </a:lnTo>
                <a:lnTo>
                  <a:pt x="80683" y="49022"/>
                </a:lnTo>
                <a:close/>
              </a:path>
              <a:path w="108585" h="106680">
                <a:moveTo>
                  <a:pt x="67245" y="50074"/>
                </a:moveTo>
                <a:lnTo>
                  <a:pt x="67017" y="50546"/>
                </a:lnTo>
                <a:lnTo>
                  <a:pt x="66598" y="50673"/>
                </a:lnTo>
                <a:lnTo>
                  <a:pt x="66387" y="50673"/>
                </a:lnTo>
                <a:lnTo>
                  <a:pt x="66548" y="50927"/>
                </a:lnTo>
                <a:lnTo>
                  <a:pt x="67678" y="50927"/>
                </a:lnTo>
                <a:lnTo>
                  <a:pt x="67566" y="50419"/>
                </a:lnTo>
                <a:lnTo>
                  <a:pt x="67462" y="50165"/>
                </a:lnTo>
                <a:lnTo>
                  <a:pt x="67245" y="50074"/>
                </a:lnTo>
                <a:close/>
              </a:path>
              <a:path w="108585" h="106680">
                <a:moveTo>
                  <a:pt x="64833" y="49784"/>
                </a:moveTo>
                <a:lnTo>
                  <a:pt x="60706" y="49784"/>
                </a:lnTo>
                <a:lnTo>
                  <a:pt x="61252" y="50800"/>
                </a:lnTo>
                <a:lnTo>
                  <a:pt x="62547" y="50546"/>
                </a:lnTo>
                <a:lnTo>
                  <a:pt x="64010" y="50546"/>
                </a:lnTo>
                <a:lnTo>
                  <a:pt x="64833" y="49784"/>
                </a:lnTo>
                <a:close/>
              </a:path>
              <a:path w="108585" h="106680">
                <a:moveTo>
                  <a:pt x="66387" y="50673"/>
                </a:moveTo>
                <a:close/>
              </a:path>
              <a:path w="108585" h="106680">
                <a:moveTo>
                  <a:pt x="77810" y="49955"/>
                </a:moveTo>
                <a:lnTo>
                  <a:pt x="77584" y="50038"/>
                </a:lnTo>
                <a:lnTo>
                  <a:pt x="77485" y="50419"/>
                </a:lnTo>
                <a:lnTo>
                  <a:pt x="77613" y="50595"/>
                </a:lnTo>
                <a:lnTo>
                  <a:pt x="78066" y="50038"/>
                </a:lnTo>
                <a:lnTo>
                  <a:pt x="77810" y="49955"/>
                </a:lnTo>
                <a:close/>
              </a:path>
              <a:path w="108585" h="106680">
                <a:moveTo>
                  <a:pt x="66235" y="49784"/>
                </a:moveTo>
                <a:lnTo>
                  <a:pt x="64833" y="49784"/>
                </a:lnTo>
                <a:lnTo>
                  <a:pt x="66548" y="50419"/>
                </a:lnTo>
                <a:lnTo>
                  <a:pt x="66235" y="49784"/>
                </a:lnTo>
                <a:close/>
              </a:path>
              <a:path w="108585" h="106680">
                <a:moveTo>
                  <a:pt x="67386" y="49784"/>
                </a:moveTo>
                <a:lnTo>
                  <a:pt x="67245" y="50074"/>
                </a:lnTo>
                <a:lnTo>
                  <a:pt x="67498" y="50180"/>
                </a:lnTo>
                <a:lnTo>
                  <a:pt x="67386" y="49784"/>
                </a:lnTo>
                <a:close/>
              </a:path>
              <a:path w="108585" h="106680">
                <a:moveTo>
                  <a:pt x="81183" y="49530"/>
                </a:moveTo>
                <a:lnTo>
                  <a:pt x="80657" y="49530"/>
                </a:lnTo>
                <a:lnTo>
                  <a:pt x="81292" y="50165"/>
                </a:lnTo>
                <a:lnTo>
                  <a:pt x="81512" y="49955"/>
                </a:lnTo>
                <a:lnTo>
                  <a:pt x="81434" y="49784"/>
                </a:lnTo>
                <a:lnTo>
                  <a:pt x="81183" y="49530"/>
                </a:lnTo>
                <a:close/>
              </a:path>
              <a:path w="108585" h="106680">
                <a:moveTo>
                  <a:pt x="71691" y="48514"/>
                </a:moveTo>
                <a:lnTo>
                  <a:pt x="67487" y="48768"/>
                </a:lnTo>
                <a:lnTo>
                  <a:pt x="67429" y="49276"/>
                </a:lnTo>
                <a:lnTo>
                  <a:pt x="67245" y="50074"/>
                </a:lnTo>
                <a:lnTo>
                  <a:pt x="67386" y="49784"/>
                </a:lnTo>
                <a:lnTo>
                  <a:pt x="71335" y="49784"/>
                </a:lnTo>
                <a:lnTo>
                  <a:pt x="71691" y="48514"/>
                </a:lnTo>
                <a:close/>
              </a:path>
              <a:path w="108585" h="106680">
                <a:moveTo>
                  <a:pt x="80264" y="49784"/>
                </a:moveTo>
                <a:lnTo>
                  <a:pt x="79844" y="49911"/>
                </a:lnTo>
                <a:lnTo>
                  <a:pt x="80524" y="49911"/>
                </a:lnTo>
                <a:lnTo>
                  <a:pt x="80264" y="49784"/>
                </a:lnTo>
                <a:close/>
              </a:path>
              <a:path w="108585" h="106680">
                <a:moveTo>
                  <a:pt x="71704" y="48895"/>
                </a:moveTo>
                <a:lnTo>
                  <a:pt x="71335" y="49784"/>
                </a:lnTo>
                <a:lnTo>
                  <a:pt x="74193" y="49784"/>
                </a:lnTo>
                <a:lnTo>
                  <a:pt x="73101" y="49657"/>
                </a:lnTo>
                <a:lnTo>
                  <a:pt x="71704" y="48895"/>
                </a:lnTo>
                <a:close/>
              </a:path>
              <a:path w="108585" h="106680">
                <a:moveTo>
                  <a:pt x="75514" y="49530"/>
                </a:moveTo>
                <a:lnTo>
                  <a:pt x="74193" y="49784"/>
                </a:lnTo>
                <a:lnTo>
                  <a:pt x="75361" y="49784"/>
                </a:lnTo>
                <a:lnTo>
                  <a:pt x="75514" y="49530"/>
                </a:lnTo>
                <a:close/>
              </a:path>
              <a:path w="108585" h="106680">
                <a:moveTo>
                  <a:pt x="84302" y="48006"/>
                </a:moveTo>
                <a:lnTo>
                  <a:pt x="81953" y="49530"/>
                </a:lnTo>
                <a:lnTo>
                  <a:pt x="83108" y="49784"/>
                </a:lnTo>
                <a:lnTo>
                  <a:pt x="83756" y="49657"/>
                </a:lnTo>
                <a:lnTo>
                  <a:pt x="102075" y="49657"/>
                </a:lnTo>
                <a:lnTo>
                  <a:pt x="101701" y="48895"/>
                </a:lnTo>
                <a:lnTo>
                  <a:pt x="84404" y="48895"/>
                </a:lnTo>
                <a:lnTo>
                  <a:pt x="84302" y="48006"/>
                </a:lnTo>
                <a:close/>
              </a:path>
              <a:path w="108585" h="106680">
                <a:moveTo>
                  <a:pt x="73875" y="49403"/>
                </a:moveTo>
                <a:lnTo>
                  <a:pt x="73101" y="49657"/>
                </a:lnTo>
                <a:lnTo>
                  <a:pt x="74087" y="49657"/>
                </a:lnTo>
                <a:lnTo>
                  <a:pt x="73875" y="49403"/>
                </a:lnTo>
                <a:close/>
              </a:path>
              <a:path w="108585" h="106680">
                <a:moveTo>
                  <a:pt x="64777" y="48568"/>
                </a:moveTo>
                <a:lnTo>
                  <a:pt x="64947" y="49022"/>
                </a:lnTo>
                <a:lnTo>
                  <a:pt x="65131" y="48768"/>
                </a:lnTo>
                <a:lnTo>
                  <a:pt x="64777" y="48568"/>
                </a:lnTo>
                <a:close/>
              </a:path>
              <a:path w="108585" h="106680">
                <a:moveTo>
                  <a:pt x="65211" y="48658"/>
                </a:moveTo>
                <a:lnTo>
                  <a:pt x="64947" y="49022"/>
                </a:lnTo>
                <a:lnTo>
                  <a:pt x="65860" y="49022"/>
                </a:lnTo>
                <a:lnTo>
                  <a:pt x="65735" y="48768"/>
                </a:lnTo>
                <a:lnTo>
                  <a:pt x="65211" y="48658"/>
                </a:lnTo>
                <a:close/>
              </a:path>
              <a:path w="108585" h="106680">
                <a:moveTo>
                  <a:pt x="84645" y="48768"/>
                </a:moveTo>
                <a:lnTo>
                  <a:pt x="84404" y="48895"/>
                </a:lnTo>
                <a:lnTo>
                  <a:pt x="84797" y="48895"/>
                </a:lnTo>
                <a:lnTo>
                  <a:pt x="84645" y="48768"/>
                </a:lnTo>
                <a:close/>
              </a:path>
              <a:path w="108585" h="106680">
                <a:moveTo>
                  <a:pt x="85001" y="48514"/>
                </a:moveTo>
                <a:lnTo>
                  <a:pt x="84810" y="48514"/>
                </a:lnTo>
                <a:lnTo>
                  <a:pt x="84797" y="48895"/>
                </a:lnTo>
                <a:lnTo>
                  <a:pt x="101701" y="48895"/>
                </a:lnTo>
                <a:lnTo>
                  <a:pt x="101550" y="48641"/>
                </a:lnTo>
                <a:lnTo>
                  <a:pt x="85039" y="48641"/>
                </a:lnTo>
                <a:close/>
              </a:path>
              <a:path w="108585" h="106680">
                <a:moveTo>
                  <a:pt x="84658" y="48260"/>
                </a:moveTo>
                <a:lnTo>
                  <a:pt x="84468" y="48378"/>
                </a:lnTo>
                <a:lnTo>
                  <a:pt x="84518" y="48641"/>
                </a:lnTo>
                <a:lnTo>
                  <a:pt x="84899" y="48387"/>
                </a:lnTo>
                <a:lnTo>
                  <a:pt x="84658" y="48260"/>
                </a:lnTo>
                <a:close/>
              </a:path>
              <a:path w="108585" h="106680">
                <a:moveTo>
                  <a:pt x="65135" y="48006"/>
                </a:moveTo>
                <a:lnTo>
                  <a:pt x="64566" y="48006"/>
                </a:lnTo>
                <a:lnTo>
                  <a:pt x="64777" y="48568"/>
                </a:lnTo>
                <a:lnTo>
                  <a:pt x="65211" y="48658"/>
                </a:lnTo>
                <a:lnTo>
                  <a:pt x="65135" y="48006"/>
                </a:lnTo>
                <a:close/>
              </a:path>
              <a:path w="108585" h="106680">
                <a:moveTo>
                  <a:pt x="101172" y="48006"/>
                </a:moveTo>
                <a:lnTo>
                  <a:pt x="84594" y="48006"/>
                </a:lnTo>
                <a:lnTo>
                  <a:pt x="84950" y="48387"/>
                </a:lnTo>
                <a:lnTo>
                  <a:pt x="85115" y="48514"/>
                </a:lnTo>
                <a:lnTo>
                  <a:pt x="101550" y="48641"/>
                </a:lnTo>
                <a:lnTo>
                  <a:pt x="101172" y="48006"/>
                </a:lnTo>
                <a:close/>
              </a:path>
              <a:path w="108585" h="106680">
                <a:moveTo>
                  <a:pt x="84480" y="48006"/>
                </a:moveTo>
                <a:lnTo>
                  <a:pt x="84331" y="48260"/>
                </a:lnTo>
                <a:lnTo>
                  <a:pt x="84480" y="48006"/>
                </a:lnTo>
                <a:close/>
              </a:path>
              <a:path w="108585" h="106680">
                <a:moveTo>
                  <a:pt x="84307" y="48053"/>
                </a:moveTo>
                <a:lnTo>
                  <a:pt x="84332" y="48263"/>
                </a:lnTo>
                <a:lnTo>
                  <a:pt x="84307" y="48053"/>
                </a:lnTo>
                <a:close/>
              </a:path>
              <a:path w="108585" h="106680">
                <a:moveTo>
                  <a:pt x="73173" y="45847"/>
                </a:moveTo>
                <a:lnTo>
                  <a:pt x="69951" y="45847"/>
                </a:lnTo>
                <a:lnTo>
                  <a:pt x="70192" y="46228"/>
                </a:lnTo>
                <a:lnTo>
                  <a:pt x="70789" y="46355"/>
                </a:lnTo>
                <a:lnTo>
                  <a:pt x="71107" y="46609"/>
                </a:lnTo>
                <a:lnTo>
                  <a:pt x="71323" y="46863"/>
                </a:lnTo>
                <a:lnTo>
                  <a:pt x="71678" y="47117"/>
                </a:lnTo>
                <a:lnTo>
                  <a:pt x="72047" y="47117"/>
                </a:lnTo>
                <a:lnTo>
                  <a:pt x="72834" y="48260"/>
                </a:lnTo>
                <a:lnTo>
                  <a:pt x="72618" y="46355"/>
                </a:lnTo>
                <a:lnTo>
                  <a:pt x="73126" y="45974"/>
                </a:lnTo>
                <a:close/>
              </a:path>
              <a:path w="108585" h="106680">
                <a:moveTo>
                  <a:pt x="85661" y="44577"/>
                </a:moveTo>
                <a:lnTo>
                  <a:pt x="85572" y="45212"/>
                </a:lnTo>
                <a:lnTo>
                  <a:pt x="85280" y="45212"/>
                </a:lnTo>
                <a:lnTo>
                  <a:pt x="85191" y="45847"/>
                </a:lnTo>
                <a:lnTo>
                  <a:pt x="84874" y="46228"/>
                </a:lnTo>
                <a:lnTo>
                  <a:pt x="84848" y="46736"/>
                </a:lnTo>
                <a:lnTo>
                  <a:pt x="84315" y="46863"/>
                </a:lnTo>
                <a:lnTo>
                  <a:pt x="84442" y="47117"/>
                </a:lnTo>
                <a:lnTo>
                  <a:pt x="84568" y="48077"/>
                </a:lnTo>
                <a:lnTo>
                  <a:pt x="101172" y="48006"/>
                </a:lnTo>
                <a:lnTo>
                  <a:pt x="99206" y="44704"/>
                </a:lnTo>
                <a:lnTo>
                  <a:pt x="87071" y="44704"/>
                </a:lnTo>
                <a:lnTo>
                  <a:pt x="85661" y="44577"/>
                </a:lnTo>
                <a:close/>
              </a:path>
              <a:path w="108585" h="106680">
                <a:moveTo>
                  <a:pt x="67914" y="46101"/>
                </a:moveTo>
                <a:lnTo>
                  <a:pt x="66573" y="46101"/>
                </a:lnTo>
                <a:lnTo>
                  <a:pt x="68719" y="46863"/>
                </a:lnTo>
                <a:lnTo>
                  <a:pt x="67914" y="46101"/>
                </a:lnTo>
                <a:close/>
              </a:path>
              <a:path w="108585" h="106680">
                <a:moveTo>
                  <a:pt x="85115" y="44831"/>
                </a:moveTo>
                <a:lnTo>
                  <a:pt x="85026" y="45720"/>
                </a:lnTo>
                <a:lnTo>
                  <a:pt x="85217" y="45339"/>
                </a:lnTo>
                <a:lnTo>
                  <a:pt x="85077" y="45339"/>
                </a:lnTo>
                <a:lnTo>
                  <a:pt x="85115" y="44831"/>
                </a:lnTo>
                <a:close/>
              </a:path>
              <a:path w="108585" h="106680">
                <a:moveTo>
                  <a:pt x="85318" y="44577"/>
                </a:moveTo>
                <a:lnTo>
                  <a:pt x="85077" y="45339"/>
                </a:lnTo>
                <a:lnTo>
                  <a:pt x="85217" y="45339"/>
                </a:lnTo>
                <a:lnTo>
                  <a:pt x="85356" y="45212"/>
                </a:lnTo>
                <a:lnTo>
                  <a:pt x="85458" y="44958"/>
                </a:lnTo>
                <a:lnTo>
                  <a:pt x="85413" y="44704"/>
                </a:lnTo>
                <a:lnTo>
                  <a:pt x="85318" y="44577"/>
                </a:lnTo>
                <a:close/>
              </a:path>
              <a:path w="108585" h="106680">
                <a:moveTo>
                  <a:pt x="9842" y="43180"/>
                </a:moveTo>
                <a:lnTo>
                  <a:pt x="9690" y="43180"/>
                </a:lnTo>
                <a:lnTo>
                  <a:pt x="9613" y="43561"/>
                </a:lnTo>
                <a:lnTo>
                  <a:pt x="9144" y="43561"/>
                </a:lnTo>
                <a:lnTo>
                  <a:pt x="9207" y="44069"/>
                </a:lnTo>
                <a:lnTo>
                  <a:pt x="8661" y="44069"/>
                </a:lnTo>
                <a:lnTo>
                  <a:pt x="8648" y="44704"/>
                </a:lnTo>
                <a:lnTo>
                  <a:pt x="8305" y="44958"/>
                </a:lnTo>
                <a:lnTo>
                  <a:pt x="73503" y="44958"/>
                </a:lnTo>
                <a:lnTo>
                  <a:pt x="74091" y="43434"/>
                </a:lnTo>
                <a:lnTo>
                  <a:pt x="9918" y="43434"/>
                </a:lnTo>
                <a:lnTo>
                  <a:pt x="9842" y="43180"/>
                </a:lnTo>
                <a:close/>
              </a:path>
              <a:path w="108585" h="106680">
                <a:moveTo>
                  <a:pt x="89458" y="41783"/>
                </a:moveTo>
                <a:lnTo>
                  <a:pt x="89238" y="42181"/>
                </a:lnTo>
                <a:lnTo>
                  <a:pt x="89004" y="42415"/>
                </a:lnTo>
                <a:lnTo>
                  <a:pt x="88658" y="42545"/>
                </a:lnTo>
                <a:lnTo>
                  <a:pt x="88468" y="42799"/>
                </a:lnTo>
                <a:lnTo>
                  <a:pt x="87985" y="43307"/>
                </a:lnTo>
                <a:lnTo>
                  <a:pt x="87782" y="44069"/>
                </a:lnTo>
                <a:lnTo>
                  <a:pt x="87020" y="44323"/>
                </a:lnTo>
                <a:lnTo>
                  <a:pt x="86791" y="44323"/>
                </a:lnTo>
                <a:lnTo>
                  <a:pt x="87071" y="44704"/>
                </a:lnTo>
                <a:lnTo>
                  <a:pt x="99206" y="44704"/>
                </a:lnTo>
                <a:lnTo>
                  <a:pt x="98374" y="43307"/>
                </a:lnTo>
                <a:lnTo>
                  <a:pt x="98234" y="43307"/>
                </a:lnTo>
                <a:lnTo>
                  <a:pt x="97561" y="43053"/>
                </a:lnTo>
                <a:lnTo>
                  <a:pt x="96418" y="43053"/>
                </a:lnTo>
                <a:lnTo>
                  <a:pt x="96520" y="42799"/>
                </a:lnTo>
                <a:lnTo>
                  <a:pt x="97684" y="42799"/>
                </a:lnTo>
                <a:lnTo>
                  <a:pt x="97205" y="42037"/>
                </a:lnTo>
                <a:lnTo>
                  <a:pt x="97083" y="41910"/>
                </a:lnTo>
                <a:lnTo>
                  <a:pt x="89725" y="41910"/>
                </a:lnTo>
                <a:lnTo>
                  <a:pt x="89458" y="41783"/>
                </a:lnTo>
                <a:close/>
              </a:path>
              <a:path w="108585" h="106680">
                <a:moveTo>
                  <a:pt x="86702" y="43942"/>
                </a:moveTo>
                <a:lnTo>
                  <a:pt x="86791" y="44323"/>
                </a:lnTo>
                <a:lnTo>
                  <a:pt x="86702" y="43942"/>
                </a:lnTo>
                <a:close/>
              </a:path>
              <a:path w="108585" h="106680">
                <a:moveTo>
                  <a:pt x="10325" y="42799"/>
                </a:moveTo>
                <a:lnTo>
                  <a:pt x="9931" y="42799"/>
                </a:lnTo>
                <a:lnTo>
                  <a:pt x="10109" y="43053"/>
                </a:lnTo>
                <a:lnTo>
                  <a:pt x="10642" y="43053"/>
                </a:lnTo>
                <a:lnTo>
                  <a:pt x="11010" y="43307"/>
                </a:lnTo>
                <a:lnTo>
                  <a:pt x="10109" y="43307"/>
                </a:lnTo>
                <a:lnTo>
                  <a:pt x="9918" y="43434"/>
                </a:lnTo>
                <a:lnTo>
                  <a:pt x="74091" y="43434"/>
                </a:lnTo>
                <a:lnTo>
                  <a:pt x="74295" y="42926"/>
                </a:lnTo>
                <a:lnTo>
                  <a:pt x="10414" y="42926"/>
                </a:lnTo>
                <a:close/>
              </a:path>
              <a:path w="108585" h="106680">
                <a:moveTo>
                  <a:pt x="7404" y="43180"/>
                </a:moveTo>
                <a:lnTo>
                  <a:pt x="7137" y="43307"/>
                </a:lnTo>
                <a:lnTo>
                  <a:pt x="7785" y="43307"/>
                </a:lnTo>
                <a:lnTo>
                  <a:pt x="7404" y="43180"/>
                </a:lnTo>
                <a:close/>
              </a:path>
              <a:path w="108585" h="106680">
                <a:moveTo>
                  <a:pt x="97728" y="42868"/>
                </a:moveTo>
                <a:lnTo>
                  <a:pt x="98234" y="43307"/>
                </a:lnTo>
                <a:lnTo>
                  <a:pt x="98374" y="43307"/>
                </a:lnTo>
                <a:lnTo>
                  <a:pt x="98137" y="42891"/>
                </a:lnTo>
                <a:lnTo>
                  <a:pt x="97728" y="42868"/>
                </a:lnTo>
                <a:close/>
              </a:path>
              <a:path w="108585" h="106680">
                <a:moveTo>
                  <a:pt x="10642" y="43053"/>
                </a:moveTo>
                <a:lnTo>
                  <a:pt x="10274" y="43053"/>
                </a:lnTo>
                <a:lnTo>
                  <a:pt x="10490" y="43180"/>
                </a:lnTo>
                <a:lnTo>
                  <a:pt x="10642" y="43053"/>
                </a:lnTo>
                <a:close/>
              </a:path>
              <a:path w="108585" h="106680">
                <a:moveTo>
                  <a:pt x="6692" y="42672"/>
                </a:moveTo>
                <a:lnTo>
                  <a:pt x="6502" y="42926"/>
                </a:lnTo>
                <a:lnTo>
                  <a:pt x="6654" y="42926"/>
                </a:lnTo>
                <a:lnTo>
                  <a:pt x="6692" y="42672"/>
                </a:lnTo>
                <a:close/>
              </a:path>
              <a:path w="108585" h="106680">
                <a:moveTo>
                  <a:pt x="7200" y="42799"/>
                </a:moveTo>
                <a:lnTo>
                  <a:pt x="6845" y="42799"/>
                </a:lnTo>
                <a:lnTo>
                  <a:pt x="6654" y="42926"/>
                </a:lnTo>
                <a:lnTo>
                  <a:pt x="7185" y="42926"/>
                </a:lnTo>
                <a:close/>
              </a:path>
              <a:path w="108585" h="106680">
                <a:moveTo>
                  <a:pt x="11128" y="41825"/>
                </a:moveTo>
                <a:lnTo>
                  <a:pt x="10646" y="42275"/>
                </a:lnTo>
                <a:lnTo>
                  <a:pt x="10528" y="42545"/>
                </a:lnTo>
                <a:lnTo>
                  <a:pt x="10477" y="42868"/>
                </a:lnTo>
                <a:lnTo>
                  <a:pt x="15074" y="42926"/>
                </a:lnTo>
                <a:lnTo>
                  <a:pt x="14753" y="42672"/>
                </a:lnTo>
                <a:lnTo>
                  <a:pt x="11696" y="42672"/>
                </a:lnTo>
                <a:lnTo>
                  <a:pt x="11128" y="41825"/>
                </a:lnTo>
                <a:close/>
              </a:path>
              <a:path w="108585" h="106680">
                <a:moveTo>
                  <a:pt x="15240" y="42164"/>
                </a:moveTo>
                <a:lnTo>
                  <a:pt x="14879" y="42275"/>
                </a:lnTo>
                <a:lnTo>
                  <a:pt x="15074" y="42926"/>
                </a:lnTo>
                <a:lnTo>
                  <a:pt x="16332" y="42926"/>
                </a:lnTo>
                <a:lnTo>
                  <a:pt x="15754" y="42444"/>
                </a:lnTo>
                <a:lnTo>
                  <a:pt x="15240" y="42164"/>
                </a:lnTo>
                <a:close/>
              </a:path>
              <a:path w="108585" h="106680">
                <a:moveTo>
                  <a:pt x="74447" y="41529"/>
                </a:moveTo>
                <a:lnTo>
                  <a:pt x="14655" y="41529"/>
                </a:lnTo>
                <a:lnTo>
                  <a:pt x="15719" y="42415"/>
                </a:lnTo>
                <a:lnTo>
                  <a:pt x="16065" y="42545"/>
                </a:lnTo>
                <a:lnTo>
                  <a:pt x="16332" y="42926"/>
                </a:lnTo>
                <a:lnTo>
                  <a:pt x="74295" y="42926"/>
                </a:lnTo>
                <a:lnTo>
                  <a:pt x="74499" y="42415"/>
                </a:lnTo>
                <a:lnTo>
                  <a:pt x="74447" y="41529"/>
                </a:lnTo>
                <a:close/>
              </a:path>
              <a:path w="108585" h="106680">
                <a:moveTo>
                  <a:pt x="97459" y="41698"/>
                </a:moveTo>
                <a:lnTo>
                  <a:pt x="98137" y="42891"/>
                </a:lnTo>
                <a:lnTo>
                  <a:pt x="98742" y="42926"/>
                </a:lnTo>
                <a:lnTo>
                  <a:pt x="97459" y="41698"/>
                </a:lnTo>
                <a:close/>
              </a:path>
              <a:path w="108585" h="106680">
                <a:moveTo>
                  <a:pt x="95292" y="39624"/>
                </a:moveTo>
                <a:lnTo>
                  <a:pt x="94983" y="39624"/>
                </a:lnTo>
                <a:lnTo>
                  <a:pt x="94576" y="40005"/>
                </a:lnTo>
                <a:lnTo>
                  <a:pt x="95046" y="40005"/>
                </a:lnTo>
                <a:lnTo>
                  <a:pt x="95148" y="40386"/>
                </a:lnTo>
                <a:lnTo>
                  <a:pt x="96469" y="41275"/>
                </a:lnTo>
                <a:lnTo>
                  <a:pt x="97205" y="42037"/>
                </a:lnTo>
                <a:lnTo>
                  <a:pt x="97728" y="42868"/>
                </a:lnTo>
                <a:lnTo>
                  <a:pt x="98137" y="42891"/>
                </a:lnTo>
                <a:lnTo>
                  <a:pt x="97531" y="41825"/>
                </a:lnTo>
                <a:lnTo>
                  <a:pt x="97415" y="41656"/>
                </a:lnTo>
                <a:lnTo>
                  <a:pt x="95292" y="39624"/>
                </a:lnTo>
                <a:close/>
              </a:path>
              <a:path w="108585" h="106680">
                <a:moveTo>
                  <a:pt x="97684" y="42799"/>
                </a:moveTo>
                <a:lnTo>
                  <a:pt x="96520" y="42799"/>
                </a:lnTo>
                <a:lnTo>
                  <a:pt x="97728" y="42868"/>
                </a:lnTo>
                <a:close/>
              </a:path>
              <a:path w="108585" h="106680">
                <a:moveTo>
                  <a:pt x="12814" y="42418"/>
                </a:moveTo>
                <a:lnTo>
                  <a:pt x="12319" y="42418"/>
                </a:lnTo>
                <a:lnTo>
                  <a:pt x="11696" y="42672"/>
                </a:lnTo>
                <a:lnTo>
                  <a:pt x="14753" y="42672"/>
                </a:lnTo>
                <a:lnTo>
                  <a:pt x="14592" y="42545"/>
                </a:lnTo>
                <a:lnTo>
                  <a:pt x="12928" y="42545"/>
                </a:lnTo>
                <a:lnTo>
                  <a:pt x="12814" y="42418"/>
                </a:lnTo>
                <a:close/>
              </a:path>
              <a:path w="108585" h="106680">
                <a:moveTo>
                  <a:pt x="74416" y="41402"/>
                </a:moveTo>
                <a:lnTo>
                  <a:pt x="9740" y="41402"/>
                </a:lnTo>
                <a:lnTo>
                  <a:pt x="9864" y="41910"/>
                </a:lnTo>
                <a:lnTo>
                  <a:pt x="9982" y="42545"/>
                </a:lnTo>
                <a:lnTo>
                  <a:pt x="10464" y="42037"/>
                </a:lnTo>
                <a:lnTo>
                  <a:pt x="11032" y="41855"/>
                </a:lnTo>
                <a:lnTo>
                  <a:pt x="11260" y="41783"/>
                </a:lnTo>
                <a:lnTo>
                  <a:pt x="11658" y="41656"/>
                </a:lnTo>
                <a:lnTo>
                  <a:pt x="14693" y="41656"/>
                </a:lnTo>
                <a:lnTo>
                  <a:pt x="74447" y="41529"/>
                </a:lnTo>
                <a:lnTo>
                  <a:pt x="74416" y="41402"/>
                </a:lnTo>
                <a:close/>
              </a:path>
              <a:path w="108585" h="106680">
                <a:moveTo>
                  <a:pt x="12585" y="42164"/>
                </a:moveTo>
                <a:lnTo>
                  <a:pt x="12928" y="42545"/>
                </a:lnTo>
                <a:lnTo>
                  <a:pt x="12890" y="42418"/>
                </a:lnTo>
                <a:lnTo>
                  <a:pt x="13271" y="42418"/>
                </a:lnTo>
                <a:lnTo>
                  <a:pt x="13064" y="42275"/>
                </a:lnTo>
                <a:lnTo>
                  <a:pt x="12585" y="42164"/>
                </a:lnTo>
                <a:close/>
              </a:path>
              <a:path w="108585" h="106680">
                <a:moveTo>
                  <a:pt x="13132" y="42469"/>
                </a:moveTo>
                <a:lnTo>
                  <a:pt x="12928" y="42545"/>
                </a:lnTo>
                <a:lnTo>
                  <a:pt x="13487" y="42545"/>
                </a:lnTo>
                <a:lnTo>
                  <a:pt x="13132" y="42469"/>
                </a:lnTo>
                <a:close/>
              </a:path>
              <a:path w="108585" h="106680">
                <a:moveTo>
                  <a:pt x="14141" y="42189"/>
                </a:moveTo>
                <a:lnTo>
                  <a:pt x="14085" y="42415"/>
                </a:lnTo>
                <a:lnTo>
                  <a:pt x="13487" y="42545"/>
                </a:lnTo>
                <a:lnTo>
                  <a:pt x="14008" y="42545"/>
                </a:lnTo>
                <a:lnTo>
                  <a:pt x="14220" y="42415"/>
                </a:lnTo>
                <a:lnTo>
                  <a:pt x="14141" y="42189"/>
                </a:lnTo>
                <a:close/>
              </a:path>
              <a:path w="108585" h="106680">
                <a:moveTo>
                  <a:pt x="14337" y="42343"/>
                </a:moveTo>
                <a:lnTo>
                  <a:pt x="14008" y="42545"/>
                </a:lnTo>
                <a:lnTo>
                  <a:pt x="14332" y="42444"/>
                </a:lnTo>
                <a:close/>
              </a:path>
              <a:path w="108585" h="106680">
                <a:moveTo>
                  <a:pt x="14427" y="42415"/>
                </a:moveTo>
                <a:lnTo>
                  <a:pt x="14008" y="42545"/>
                </a:lnTo>
                <a:lnTo>
                  <a:pt x="14592" y="42545"/>
                </a:lnTo>
                <a:lnTo>
                  <a:pt x="14427" y="42415"/>
                </a:lnTo>
                <a:close/>
              </a:path>
              <a:path w="108585" h="106680">
                <a:moveTo>
                  <a:pt x="13271" y="42418"/>
                </a:moveTo>
                <a:lnTo>
                  <a:pt x="12890" y="42418"/>
                </a:lnTo>
                <a:lnTo>
                  <a:pt x="13132" y="42469"/>
                </a:lnTo>
                <a:lnTo>
                  <a:pt x="13271" y="42418"/>
                </a:lnTo>
                <a:close/>
              </a:path>
              <a:path w="108585" h="106680">
                <a:moveTo>
                  <a:pt x="15417" y="42164"/>
                </a:moveTo>
                <a:lnTo>
                  <a:pt x="15240" y="42164"/>
                </a:lnTo>
                <a:lnTo>
                  <a:pt x="15667" y="42415"/>
                </a:lnTo>
                <a:lnTo>
                  <a:pt x="15417" y="42164"/>
                </a:lnTo>
                <a:close/>
              </a:path>
              <a:path w="108585" h="106680">
                <a:moveTo>
                  <a:pt x="14109" y="42164"/>
                </a:moveTo>
                <a:lnTo>
                  <a:pt x="13639" y="42164"/>
                </a:lnTo>
                <a:lnTo>
                  <a:pt x="13795" y="42275"/>
                </a:lnTo>
                <a:lnTo>
                  <a:pt x="13906" y="42418"/>
                </a:lnTo>
                <a:lnTo>
                  <a:pt x="14109" y="42164"/>
                </a:lnTo>
                <a:close/>
              </a:path>
              <a:path w="108585" h="106680">
                <a:moveTo>
                  <a:pt x="14808" y="42037"/>
                </a:moveTo>
                <a:lnTo>
                  <a:pt x="13639" y="42037"/>
                </a:lnTo>
                <a:lnTo>
                  <a:pt x="14122" y="42164"/>
                </a:lnTo>
                <a:lnTo>
                  <a:pt x="14630" y="42164"/>
                </a:lnTo>
                <a:lnTo>
                  <a:pt x="14448" y="42275"/>
                </a:lnTo>
                <a:lnTo>
                  <a:pt x="14427" y="42415"/>
                </a:lnTo>
                <a:lnTo>
                  <a:pt x="14829" y="42291"/>
                </a:lnTo>
                <a:lnTo>
                  <a:pt x="14808" y="42037"/>
                </a:lnTo>
                <a:close/>
              </a:path>
              <a:path w="108585" h="106680">
                <a:moveTo>
                  <a:pt x="6153" y="42164"/>
                </a:moveTo>
                <a:lnTo>
                  <a:pt x="5930" y="42164"/>
                </a:lnTo>
                <a:lnTo>
                  <a:pt x="6083" y="42291"/>
                </a:lnTo>
                <a:close/>
              </a:path>
              <a:path w="108585" h="106680">
                <a:moveTo>
                  <a:pt x="14693" y="41656"/>
                </a:moveTo>
                <a:lnTo>
                  <a:pt x="12852" y="41656"/>
                </a:lnTo>
                <a:lnTo>
                  <a:pt x="13131" y="42291"/>
                </a:lnTo>
                <a:lnTo>
                  <a:pt x="13394" y="42291"/>
                </a:lnTo>
                <a:lnTo>
                  <a:pt x="13639" y="42037"/>
                </a:lnTo>
                <a:lnTo>
                  <a:pt x="14808" y="42037"/>
                </a:lnTo>
                <a:lnTo>
                  <a:pt x="14693" y="41656"/>
                </a:lnTo>
                <a:close/>
              </a:path>
              <a:path w="108585" h="106680">
                <a:moveTo>
                  <a:pt x="14655" y="41529"/>
                </a:moveTo>
                <a:lnTo>
                  <a:pt x="14879" y="42275"/>
                </a:lnTo>
                <a:lnTo>
                  <a:pt x="15240" y="42164"/>
                </a:lnTo>
                <a:lnTo>
                  <a:pt x="15417" y="42164"/>
                </a:lnTo>
                <a:lnTo>
                  <a:pt x="14655" y="41529"/>
                </a:lnTo>
                <a:close/>
              </a:path>
              <a:path w="108585" h="106680">
                <a:moveTo>
                  <a:pt x="90220" y="41402"/>
                </a:moveTo>
                <a:lnTo>
                  <a:pt x="89725" y="41910"/>
                </a:lnTo>
                <a:lnTo>
                  <a:pt x="97083" y="41910"/>
                </a:lnTo>
                <a:lnTo>
                  <a:pt x="91071" y="41783"/>
                </a:lnTo>
                <a:lnTo>
                  <a:pt x="90220" y="41402"/>
                </a:lnTo>
                <a:close/>
              </a:path>
              <a:path w="108585" h="106680">
                <a:moveTo>
                  <a:pt x="11260" y="41783"/>
                </a:moveTo>
                <a:lnTo>
                  <a:pt x="11099" y="41783"/>
                </a:lnTo>
                <a:lnTo>
                  <a:pt x="11260" y="41783"/>
                </a:lnTo>
                <a:close/>
              </a:path>
              <a:path w="108585" h="106680">
                <a:moveTo>
                  <a:pt x="94175" y="39754"/>
                </a:moveTo>
                <a:lnTo>
                  <a:pt x="91681" y="41529"/>
                </a:lnTo>
                <a:lnTo>
                  <a:pt x="91071" y="41783"/>
                </a:lnTo>
                <a:lnTo>
                  <a:pt x="96960" y="41783"/>
                </a:lnTo>
                <a:lnTo>
                  <a:pt x="96469" y="41275"/>
                </a:lnTo>
                <a:lnTo>
                  <a:pt x="95148" y="40386"/>
                </a:lnTo>
                <a:lnTo>
                  <a:pt x="95046" y="40005"/>
                </a:lnTo>
                <a:lnTo>
                  <a:pt x="94576" y="40005"/>
                </a:lnTo>
                <a:lnTo>
                  <a:pt x="94712" y="39878"/>
                </a:lnTo>
                <a:lnTo>
                  <a:pt x="94373" y="39878"/>
                </a:lnTo>
                <a:lnTo>
                  <a:pt x="94175" y="39754"/>
                </a:lnTo>
                <a:close/>
              </a:path>
              <a:path w="108585" h="106680">
                <a:moveTo>
                  <a:pt x="95688" y="39243"/>
                </a:moveTo>
                <a:lnTo>
                  <a:pt x="94894" y="39243"/>
                </a:lnTo>
                <a:lnTo>
                  <a:pt x="97459" y="41698"/>
                </a:lnTo>
                <a:lnTo>
                  <a:pt x="97002" y="40894"/>
                </a:lnTo>
                <a:lnTo>
                  <a:pt x="95688" y="39243"/>
                </a:lnTo>
                <a:close/>
              </a:path>
              <a:path w="108585" h="106680">
                <a:moveTo>
                  <a:pt x="74238" y="40005"/>
                </a:moveTo>
                <a:lnTo>
                  <a:pt x="9359" y="40005"/>
                </a:lnTo>
                <a:lnTo>
                  <a:pt x="9334" y="41529"/>
                </a:lnTo>
                <a:lnTo>
                  <a:pt x="9740" y="41402"/>
                </a:lnTo>
                <a:lnTo>
                  <a:pt x="74416" y="41402"/>
                </a:lnTo>
                <a:lnTo>
                  <a:pt x="74173" y="40386"/>
                </a:lnTo>
                <a:lnTo>
                  <a:pt x="74238" y="40005"/>
                </a:lnTo>
                <a:close/>
              </a:path>
              <a:path w="108585" h="106680">
                <a:moveTo>
                  <a:pt x="5555" y="39740"/>
                </a:moveTo>
                <a:lnTo>
                  <a:pt x="5789" y="40686"/>
                </a:lnTo>
                <a:lnTo>
                  <a:pt x="7086" y="41021"/>
                </a:lnTo>
                <a:lnTo>
                  <a:pt x="6096" y="40132"/>
                </a:lnTo>
                <a:lnTo>
                  <a:pt x="5555" y="39740"/>
                </a:lnTo>
                <a:close/>
              </a:path>
              <a:path w="108585" h="106680">
                <a:moveTo>
                  <a:pt x="5250" y="39519"/>
                </a:moveTo>
                <a:lnTo>
                  <a:pt x="5118" y="40513"/>
                </a:lnTo>
                <a:lnTo>
                  <a:pt x="5789" y="40686"/>
                </a:lnTo>
                <a:lnTo>
                  <a:pt x="5555" y="39740"/>
                </a:lnTo>
                <a:lnTo>
                  <a:pt x="5250" y="39519"/>
                </a:lnTo>
                <a:close/>
              </a:path>
              <a:path w="108585" h="106680">
                <a:moveTo>
                  <a:pt x="74430" y="39497"/>
                </a:moveTo>
                <a:lnTo>
                  <a:pt x="8966" y="39497"/>
                </a:lnTo>
                <a:lnTo>
                  <a:pt x="8940" y="40132"/>
                </a:lnTo>
                <a:lnTo>
                  <a:pt x="9359" y="40005"/>
                </a:lnTo>
                <a:lnTo>
                  <a:pt x="74238" y="40005"/>
                </a:lnTo>
                <a:lnTo>
                  <a:pt x="74430" y="39497"/>
                </a:lnTo>
                <a:close/>
              </a:path>
              <a:path w="108585" h="106680">
                <a:moveTo>
                  <a:pt x="93116" y="39624"/>
                </a:moveTo>
                <a:lnTo>
                  <a:pt x="92875" y="39624"/>
                </a:lnTo>
                <a:lnTo>
                  <a:pt x="92913" y="40005"/>
                </a:lnTo>
                <a:lnTo>
                  <a:pt x="93040" y="39878"/>
                </a:lnTo>
                <a:lnTo>
                  <a:pt x="93116" y="39624"/>
                </a:lnTo>
                <a:close/>
              </a:path>
              <a:path w="108585" h="106680">
                <a:moveTo>
                  <a:pt x="92320" y="39020"/>
                </a:moveTo>
                <a:lnTo>
                  <a:pt x="92271" y="39740"/>
                </a:lnTo>
                <a:lnTo>
                  <a:pt x="92354" y="39878"/>
                </a:lnTo>
                <a:lnTo>
                  <a:pt x="92532" y="39751"/>
                </a:lnTo>
                <a:lnTo>
                  <a:pt x="92779" y="39751"/>
                </a:lnTo>
                <a:lnTo>
                  <a:pt x="93116" y="39624"/>
                </a:lnTo>
                <a:lnTo>
                  <a:pt x="93548" y="39497"/>
                </a:lnTo>
                <a:lnTo>
                  <a:pt x="93789" y="39243"/>
                </a:lnTo>
                <a:lnTo>
                  <a:pt x="92443" y="39243"/>
                </a:lnTo>
                <a:lnTo>
                  <a:pt x="92320" y="39020"/>
                </a:lnTo>
                <a:close/>
              </a:path>
              <a:path w="108585" h="106680">
                <a:moveTo>
                  <a:pt x="92779" y="39751"/>
                </a:moveTo>
                <a:lnTo>
                  <a:pt x="92532" y="39751"/>
                </a:lnTo>
                <a:lnTo>
                  <a:pt x="92684" y="39878"/>
                </a:lnTo>
                <a:close/>
              </a:path>
              <a:path w="108585" h="106680">
                <a:moveTo>
                  <a:pt x="94894" y="39243"/>
                </a:moveTo>
                <a:lnTo>
                  <a:pt x="94175" y="39754"/>
                </a:lnTo>
                <a:lnTo>
                  <a:pt x="94373" y="39878"/>
                </a:lnTo>
                <a:lnTo>
                  <a:pt x="94983" y="39624"/>
                </a:lnTo>
                <a:lnTo>
                  <a:pt x="95292" y="39624"/>
                </a:lnTo>
                <a:lnTo>
                  <a:pt x="94894" y="39243"/>
                </a:lnTo>
                <a:close/>
              </a:path>
              <a:path w="108585" h="106680">
                <a:moveTo>
                  <a:pt x="94983" y="39624"/>
                </a:moveTo>
                <a:lnTo>
                  <a:pt x="94373" y="39878"/>
                </a:lnTo>
                <a:lnTo>
                  <a:pt x="94712" y="39878"/>
                </a:lnTo>
                <a:lnTo>
                  <a:pt x="94983" y="39624"/>
                </a:lnTo>
                <a:close/>
              </a:path>
              <a:path w="108585" h="106680">
                <a:moveTo>
                  <a:pt x="95485" y="38989"/>
                </a:moveTo>
                <a:lnTo>
                  <a:pt x="94081" y="38989"/>
                </a:lnTo>
                <a:lnTo>
                  <a:pt x="94175" y="39754"/>
                </a:lnTo>
                <a:lnTo>
                  <a:pt x="94894" y="39243"/>
                </a:lnTo>
                <a:lnTo>
                  <a:pt x="95688" y="39243"/>
                </a:lnTo>
                <a:lnTo>
                  <a:pt x="95485" y="38989"/>
                </a:lnTo>
                <a:close/>
              </a:path>
              <a:path w="108585" h="106680">
                <a:moveTo>
                  <a:pt x="74478" y="39370"/>
                </a:moveTo>
                <a:lnTo>
                  <a:pt x="7454" y="39370"/>
                </a:lnTo>
                <a:lnTo>
                  <a:pt x="7962" y="39497"/>
                </a:lnTo>
                <a:lnTo>
                  <a:pt x="8216" y="39751"/>
                </a:lnTo>
                <a:lnTo>
                  <a:pt x="8483" y="39740"/>
                </a:lnTo>
                <a:lnTo>
                  <a:pt x="8623" y="39624"/>
                </a:lnTo>
                <a:lnTo>
                  <a:pt x="8966" y="39497"/>
                </a:lnTo>
                <a:lnTo>
                  <a:pt x="74430" y="39497"/>
                </a:lnTo>
                <a:close/>
              </a:path>
              <a:path w="108585" h="106680">
                <a:moveTo>
                  <a:pt x="93319" y="39497"/>
                </a:moveTo>
                <a:lnTo>
                  <a:pt x="93154" y="39497"/>
                </a:lnTo>
                <a:lnTo>
                  <a:pt x="93078" y="39751"/>
                </a:lnTo>
                <a:lnTo>
                  <a:pt x="93230" y="39751"/>
                </a:lnTo>
                <a:lnTo>
                  <a:pt x="93319" y="39497"/>
                </a:lnTo>
                <a:close/>
              </a:path>
              <a:path w="108585" h="106680">
                <a:moveTo>
                  <a:pt x="5491" y="39481"/>
                </a:moveTo>
                <a:lnTo>
                  <a:pt x="5253" y="39495"/>
                </a:lnTo>
                <a:lnTo>
                  <a:pt x="5555" y="39740"/>
                </a:lnTo>
                <a:lnTo>
                  <a:pt x="5491" y="39481"/>
                </a:lnTo>
                <a:close/>
              </a:path>
              <a:path w="108585" h="106680">
                <a:moveTo>
                  <a:pt x="92259" y="39078"/>
                </a:moveTo>
                <a:lnTo>
                  <a:pt x="91681" y="39624"/>
                </a:lnTo>
                <a:lnTo>
                  <a:pt x="92151" y="39624"/>
                </a:lnTo>
                <a:lnTo>
                  <a:pt x="92259" y="39078"/>
                </a:lnTo>
                <a:close/>
              </a:path>
              <a:path w="108585" h="106680">
                <a:moveTo>
                  <a:pt x="5297" y="38693"/>
                </a:moveTo>
                <a:lnTo>
                  <a:pt x="5253" y="39495"/>
                </a:lnTo>
                <a:lnTo>
                  <a:pt x="5491" y="39481"/>
                </a:lnTo>
                <a:lnTo>
                  <a:pt x="5297" y="38693"/>
                </a:lnTo>
                <a:close/>
              </a:path>
              <a:path w="108585" h="106680">
                <a:moveTo>
                  <a:pt x="5962" y="35052"/>
                </a:moveTo>
                <a:lnTo>
                  <a:pt x="5524" y="35052"/>
                </a:lnTo>
                <a:lnTo>
                  <a:pt x="5130" y="35306"/>
                </a:lnTo>
                <a:lnTo>
                  <a:pt x="5130" y="36830"/>
                </a:lnTo>
                <a:lnTo>
                  <a:pt x="5245" y="37592"/>
                </a:lnTo>
                <a:lnTo>
                  <a:pt x="5370" y="38989"/>
                </a:lnTo>
                <a:lnTo>
                  <a:pt x="5491" y="39481"/>
                </a:lnTo>
                <a:lnTo>
                  <a:pt x="7454" y="39370"/>
                </a:lnTo>
                <a:lnTo>
                  <a:pt x="74478" y="39370"/>
                </a:lnTo>
                <a:lnTo>
                  <a:pt x="74450" y="38989"/>
                </a:lnTo>
                <a:lnTo>
                  <a:pt x="72593" y="37084"/>
                </a:lnTo>
                <a:lnTo>
                  <a:pt x="72548" y="35179"/>
                </a:lnTo>
                <a:lnTo>
                  <a:pt x="6019" y="35179"/>
                </a:lnTo>
                <a:lnTo>
                  <a:pt x="5962" y="35052"/>
                </a:lnTo>
                <a:close/>
              </a:path>
              <a:path w="108585" h="106680">
                <a:moveTo>
                  <a:pt x="93738" y="36923"/>
                </a:moveTo>
                <a:lnTo>
                  <a:pt x="93713" y="37592"/>
                </a:lnTo>
                <a:lnTo>
                  <a:pt x="93078" y="37973"/>
                </a:lnTo>
                <a:lnTo>
                  <a:pt x="92887" y="38100"/>
                </a:lnTo>
                <a:lnTo>
                  <a:pt x="92786" y="38354"/>
                </a:lnTo>
                <a:lnTo>
                  <a:pt x="92727" y="38693"/>
                </a:lnTo>
                <a:lnTo>
                  <a:pt x="92443" y="39243"/>
                </a:lnTo>
                <a:lnTo>
                  <a:pt x="93789" y="39243"/>
                </a:lnTo>
                <a:lnTo>
                  <a:pt x="94081" y="38989"/>
                </a:lnTo>
                <a:lnTo>
                  <a:pt x="95485" y="38989"/>
                </a:lnTo>
                <a:lnTo>
                  <a:pt x="94373" y="37592"/>
                </a:lnTo>
                <a:lnTo>
                  <a:pt x="93738" y="36923"/>
                </a:lnTo>
                <a:close/>
              </a:path>
              <a:path w="108585" h="106680">
                <a:moveTo>
                  <a:pt x="91986" y="38354"/>
                </a:moveTo>
                <a:lnTo>
                  <a:pt x="91864" y="38608"/>
                </a:lnTo>
                <a:lnTo>
                  <a:pt x="91774" y="39055"/>
                </a:lnTo>
                <a:lnTo>
                  <a:pt x="92231" y="39020"/>
                </a:lnTo>
                <a:lnTo>
                  <a:pt x="92062" y="38989"/>
                </a:lnTo>
                <a:lnTo>
                  <a:pt x="91986" y="38354"/>
                </a:lnTo>
                <a:close/>
              </a:path>
              <a:path w="108585" h="106680">
                <a:moveTo>
                  <a:pt x="92779" y="38227"/>
                </a:moveTo>
                <a:lnTo>
                  <a:pt x="92671" y="38354"/>
                </a:lnTo>
                <a:lnTo>
                  <a:pt x="92779" y="38227"/>
                </a:lnTo>
                <a:close/>
              </a:path>
              <a:path w="108585" h="106680">
                <a:moveTo>
                  <a:pt x="92704" y="38166"/>
                </a:moveTo>
                <a:close/>
              </a:path>
              <a:path w="108585" h="106680">
                <a:moveTo>
                  <a:pt x="92760" y="37846"/>
                </a:moveTo>
                <a:lnTo>
                  <a:pt x="92722" y="38227"/>
                </a:lnTo>
                <a:lnTo>
                  <a:pt x="92760" y="37846"/>
                </a:lnTo>
                <a:close/>
              </a:path>
              <a:path w="108585" h="106680">
                <a:moveTo>
                  <a:pt x="93141" y="37084"/>
                </a:moveTo>
                <a:lnTo>
                  <a:pt x="92633" y="37084"/>
                </a:lnTo>
                <a:lnTo>
                  <a:pt x="92760" y="37465"/>
                </a:lnTo>
                <a:lnTo>
                  <a:pt x="92532" y="37592"/>
                </a:lnTo>
                <a:lnTo>
                  <a:pt x="92704" y="38166"/>
                </a:lnTo>
                <a:lnTo>
                  <a:pt x="92798" y="37465"/>
                </a:lnTo>
                <a:lnTo>
                  <a:pt x="92936" y="37465"/>
                </a:lnTo>
                <a:lnTo>
                  <a:pt x="93141" y="37084"/>
                </a:lnTo>
                <a:close/>
              </a:path>
              <a:path w="108585" h="106680">
                <a:moveTo>
                  <a:pt x="92936" y="37465"/>
                </a:moveTo>
                <a:lnTo>
                  <a:pt x="92798" y="37465"/>
                </a:lnTo>
                <a:lnTo>
                  <a:pt x="92786" y="37846"/>
                </a:lnTo>
                <a:lnTo>
                  <a:pt x="93040" y="37846"/>
                </a:lnTo>
                <a:lnTo>
                  <a:pt x="92936" y="37465"/>
                </a:lnTo>
                <a:close/>
              </a:path>
              <a:path w="108585" h="106680">
                <a:moveTo>
                  <a:pt x="92202" y="35306"/>
                </a:moveTo>
                <a:lnTo>
                  <a:pt x="92430" y="35814"/>
                </a:lnTo>
                <a:lnTo>
                  <a:pt x="91744" y="36322"/>
                </a:lnTo>
                <a:lnTo>
                  <a:pt x="91960" y="36830"/>
                </a:lnTo>
                <a:lnTo>
                  <a:pt x="92252" y="36957"/>
                </a:lnTo>
                <a:lnTo>
                  <a:pt x="91986" y="37084"/>
                </a:lnTo>
                <a:lnTo>
                  <a:pt x="91973" y="37592"/>
                </a:lnTo>
                <a:lnTo>
                  <a:pt x="93257" y="36416"/>
                </a:lnTo>
                <a:lnTo>
                  <a:pt x="92202" y="35306"/>
                </a:lnTo>
                <a:close/>
              </a:path>
              <a:path w="108585" h="106680">
                <a:moveTo>
                  <a:pt x="91833" y="36830"/>
                </a:moveTo>
                <a:lnTo>
                  <a:pt x="91880" y="37084"/>
                </a:lnTo>
                <a:lnTo>
                  <a:pt x="91833" y="36830"/>
                </a:lnTo>
                <a:close/>
              </a:path>
              <a:path w="108585" h="106680">
                <a:moveTo>
                  <a:pt x="93776" y="35941"/>
                </a:moveTo>
                <a:lnTo>
                  <a:pt x="93257" y="36416"/>
                </a:lnTo>
                <a:lnTo>
                  <a:pt x="93738" y="36923"/>
                </a:lnTo>
                <a:lnTo>
                  <a:pt x="93776" y="35941"/>
                </a:lnTo>
                <a:close/>
              </a:path>
              <a:path w="108585" h="106680">
                <a:moveTo>
                  <a:pt x="6070" y="35052"/>
                </a:moveTo>
                <a:lnTo>
                  <a:pt x="6019" y="35179"/>
                </a:lnTo>
                <a:lnTo>
                  <a:pt x="6070" y="35052"/>
                </a:lnTo>
                <a:close/>
              </a:path>
              <a:path w="108585" h="106680">
                <a:moveTo>
                  <a:pt x="72368" y="34544"/>
                </a:moveTo>
                <a:lnTo>
                  <a:pt x="6273" y="34544"/>
                </a:lnTo>
                <a:lnTo>
                  <a:pt x="6362" y="34798"/>
                </a:lnTo>
                <a:lnTo>
                  <a:pt x="6102" y="34971"/>
                </a:lnTo>
                <a:lnTo>
                  <a:pt x="6019" y="35179"/>
                </a:lnTo>
                <a:lnTo>
                  <a:pt x="72548" y="35179"/>
                </a:lnTo>
                <a:lnTo>
                  <a:pt x="72368" y="34544"/>
                </a:lnTo>
                <a:close/>
              </a:path>
              <a:path w="108585" h="106680">
                <a:moveTo>
                  <a:pt x="12331" y="25654"/>
                </a:moveTo>
                <a:lnTo>
                  <a:pt x="6997" y="31369"/>
                </a:lnTo>
                <a:lnTo>
                  <a:pt x="6828" y="32385"/>
                </a:lnTo>
                <a:lnTo>
                  <a:pt x="6604" y="33274"/>
                </a:lnTo>
                <a:lnTo>
                  <a:pt x="6400" y="34290"/>
                </a:lnTo>
                <a:lnTo>
                  <a:pt x="6004" y="34798"/>
                </a:lnTo>
                <a:lnTo>
                  <a:pt x="5962" y="35052"/>
                </a:lnTo>
                <a:lnTo>
                  <a:pt x="6102" y="34971"/>
                </a:lnTo>
                <a:lnTo>
                  <a:pt x="6273" y="34544"/>
                </a:lnTo>
                <a:lnTo>
                  <a:pt x="72368" y="34544"/>
                </a:lnTo>
                <a:lnTo>
                  <a:pt x="72224" y="34036"/>
                </a:lnTo>
                <a:lnTo>
                  <a:pt x="70510" y="33274"/>
                </a:lnTo>
                <a:lnTo>
                  <a:pt x="70432" y="33020"/>
                </a:lnTo>
                <a:lnTo>
                  <a:pt x="67576" y="33020"/>
                </a:lnTo>
                <a:lnTo>
                  <a:pt x="66763" y="32893"/>
                </a:lnTo>
                <a:lnTo>
                  <a:pt x="67840" y="32750"/>
                </a:lnTo>
                <a:lnTo>
                  <a:pt x="68199" y="32385"/>
                </a:lnTo>
                <a:lnTo>
                  <a:pt x="68135" y="31877"/>
                </a:lnTo>
                <a:lnTo>
                  <a:pt x="67589" y="31115"/>
                </a:lnTo>
                <a:lnTo>
                  <a:pt x="71131" y="31115"/>
                </a:lnTo>
                <a:lnTo>
                  <a:pt x="71589" y="30480"/>
                </a:lnTo>
                <a:lnTo>
                  <a:pt x="71056" y="29210"/>
                </a:lnTo>
                <a:lnTo>
                  <a:pt x="12598" y="29210"/>
                </a:lnTo>
                <a:lnTo>
                  <a:pt x="13438" y="27940"/>
                </a:lnTo>
                <a:lnTo>
                  <a:pt x="12560" y="27940"/>
                </a:lnTo>
                <a:lnTo>
                  <a:pt x="12700" y="26543"/>
                </a:lnTo>
                <a:lnTo>
                  <a:pt x="13246" y="26416"/>
                </a:lnTo>
                <a:lnTo>
                  <a:pt x="12331" y="25654"/>
                </a:lnTo>
                <a:close/>
              </a:path>
              <a:path w="108585" h="106680">
                <a:moveTo>
                  <a:pt x="6102" y="34971"/>
                </a:moveTo>
                <a:close/>
              </a:path>
              <a:path w="108585" h="106680">
                <a:moveTo>
                  <a:pt x="68503" y="31623"/>
                </a:moveTo>
                <a:lnTo>
                  <a:pt x="68306" y="32115"/>
                </a:lnTo>
                <a:lnTo>
                  <a:pt x="68681" y="32639"/>
                </a:lnTo>
                <a:lnTo>
                  <a:pt x="67840" y="32750"/>
                </a:lnTo>
                <a:lnTo>
                  <a:pt x="67576" y="33020"/>
                </a:lnTo>
                <a:lnTo>
                  <a:pt x="70432" y="33020"/>
                </a:lnTo>
                <a:lnTo>
                  <a:pt x="70079" y="31877"/>
                </a:lnTo>
                <a:lnTo>
                  <a:pt x="69024" y="31877"/>
                </a:lnTo>
                <a:lnTo>
                  <a:pt x="68503" y="31623"/>
                </a:lnTo>
                <a:close/>
              </a:path>
              <a:path w="108585" h="106680">
                <a:moveTo>
                  <a:pt x="68306" y="32115"/>
                </a:moveTo>
                <a:lnTo>
                  <a:pt x="68199" y="32385"/>
                </a:lnTo>
                <a:lnTo>
                  <a:pt x="67840" y="32750"/>
                </a:lnTo>
                <a:lnTo>
                  <a:pt x="68681" y="32639"/>
                </a:lnTo>
                <a:lnTo>
                  <a:pt x="68306" y="32115"/>
                </a:lnTo>
                <a:close/>
              </a:path>
              <a:path w="108585" h="106680">
                <a:moveTo>
                  <a:pt x="71131" y="31115"/>
                </a:moveTo>
                <a:lnTo>
                  <a:pt x="70180" y="31115"/>
                </a:lnTo>
                <a:lnTo>
                  <a:pt x="70459" y="32004"/>
                </a:lnTo>
                <a:lnTo>
                  <a:pt x="70764" y="31623"/>
                </a:lnTo>
                <a:lnTo>
                  <a:pt x="71131" y="31115"/>
                </a:lnTo>
                <a:close/>
              </a:path>
              <a:path w="108585" h="106680">
                <a:moveTo>
                  <a:pt x="70040" y="31750"/>
                </a:moveTo>
                <a:lnTo>
                  <a:pt x="69024" y="31877"/>
                </a:lnTo>
                <a:lnTo>
                  <a:pt x="70079" y="31877"/>
                </a:lnTo>
                <a:close/>
              </a:path>
              <a:path w="108585" h="106680">
                <a:moveTo>
                  <a:pt x="70180" y="31115"/>
                </a:moveTo>
                <a:lnTo>
                  <a:pt x="67589" y="31115"/>
                </a:lnTo>
                <a:lnTo>
                  <a:pt x="69443" y="31750"/>
                </a:lnTo>
                <a:lnTo>
                  <a:pt x="70180" y="31115"/>
                </a:lnTo>
                <a:close/>
              </a:path>
              <a:path w="108585" h="106680">
                <a:moveTo>
                  <a:pt x="16217" y="25908"/>
                </a:moveTo>
                <a:lnTo>
                  <a:pt x="16103" y="26416"/>
                </a:lnTo>
                <a:lnTo>
                  <a:pt x="15735" y="26416"/>
                </a:lnTo>
                <a:lnTo>
                  <a:pt x="15506" y="26797"/>
                </a:lnTo>
                <a:lnTo>
                  <a:pt x="15386" y="27305"/>
                </a:lnTo>
                <a:lnTo>
                  <a:pt x="14109" y="27432"/>
                </a:lnTo>
                <a:lnTo>
                  <a:pt x="13957" y="27940"/>
                </a:lnTo>
                <a:lnTo>
                  <a:pt x="12598" y="29210"/>
                </a:lnTo>
                <a:lnTo>
                  <a:pt x="71056" y="29210"/>
                </a:lnTo>
                <a:lnTo>
                  <a:pt x="70789" y="28575"/>
                </a:lnTo>
                <a:lnTo>
                  <a:pt x="71096" y="27940"/>
                </a:lnTo>
                <a:lnTo>
                  <a:pt x="70810" y="27432"/>
                </a:lnTo>
                <a:lnTo>
                  <a:pt x="70294" y="27178"/>
                </a:lnTo>
                <a:lnTo>
                  <a:pt x="70472" y="26924"/>
                </a:lnTo>
                <a:lnTo>
                  <a:pt x="70243" y="26162"/>
                </a:lnTo>
                <a:lnTo>
                  <a:pt x="17907" y="26162"/>
                </a:lnTo>
                <a:lnTo>
                  <a:pt x="17636" y="26035"/>
                </a:lnTo>
                <a:lnTo>
                  <a:pt x="16929" y="26035"/>
                </a:lnTo>
                <a:lnTo>
                  <a:pt x="16217" y="25908"/>
                </a:lnTo>
                <a:close/>
              </a:path>
              <a:path w="108585" h="106680">
                <a:moveTo>
                  <a:pt x="73097" y="24003"/>
                </a:moveTo>
                <a:lnTo>
                  <a:pt x="19646" y="24003"/>
                </a:lnTo>
                <a:lnTo>
                  <a:pt x="19265" y="24892"/>
                </a:lnTo>
                <a:lnTo>
                  <a:pt x="70167" y="24892"/>
                </a:lnTo>
                <a:lnTo>
                  <a:pt x="70203" y="25400"/>
                </a:lnTo>
                <a:lnTo>
                  <a:pt x="70510" y="26924"/>
                </a:lnTo>
                <a:lnTo>
                  <a:pt x="70745" y="27321"/>
                </a:lnTo>
                <a:lnTo>
                  <a:pt x="71094" y="27432"/>
                </a:lnTo>
                <a:lnTo>
                  <a:pt x="71110" y="27940"/>
                </a:lnTo>
                <a:lnTo>
                  <a:pt x="71335" y="28321"/>
                </a:lnTo>
                <a:lnTo>
                  <a:pt x="72112" y="26657"/>
                </a:lnTo>
                <a:lnTo>
                  <a:pt x="72186" y="26035"/>
                </a:lnTo>
                <a:lnTo>
                  <a:pt x="73393" y="25781"/>
                </a:lnTo>
                <a:lnTo>
                  <a:pt x="73075" y="25146"/>
                </a:lnTo>
                <a:lnTo>
                  <a:pt x="73097" y="24003"/>
                </a:lnTo>
                <a:close/>
              </a:path>
              <a:path w="108585" h="106680">
                <a:moveTo>
                  <a:pt x="13220" y="27305"/>
                </a:moveTo>
                <a:lnTo>
                  <a:pt x="12560" y="27940"/>
                </a:lnTo>
                <a:lnTo>
                  <a:pt x="13438" y="27940"/>
                </a:lnTo>
                <a:lnTo>
                  <a:pt x="13690" y="27559"/>
                </a:lnTo>
                <a:lnTo>
                  <a:pt x="13220" y="27305"/>
                </a:lnTo>
                <a:close/>
              </a:path>
              <a:path w="108585" h="106680">
                <a:moveTo>
                  <a:pt x="70745" y="27321"/>
                </a:moveTo>
                <a:lnTo>
                  <a:pt x="71103" y="27926"/>
                </a:lnTo>
                <a:lnTo>
                  <a:pt x="71094" y="27432"/>
                </a:lnTo>
                <a:lnTo>
                  <a:pt x="70745" y="27321"/>
                </a:lnTo>
                <a:close/>
              </a:path>
              <a:path w="108585" h="106680">
                <a:moveTo>
                  <a:pt x="18427" y="24638"/>
                </a:moveTo>
                <a:lnTo>
                  <a:pt x="18097" y="24765"/>
                </a:lnTo>
                <a:lnTo>
                  <a:pt x="18427" y="24892"/>
                </a:lnTo>
                <a:lnTo>
                  <a:pt x="18173" y="25019"/>
                </a:lnTo>
                <a:lnTo>
                  <a:pt x="18211" y="25400"/>
                </a:lnTo>
                <a:lnTo>
                  <a:pt x="17614" y="25527"/>
                </a:lnTo>
                <a:lnTo>
                  <a:pt x="17907" y="26162"/>
                </a:lnTo>
                <a:lnTo>
                  <a:pt x="70243" y="26162"/>
                </a:lnTo>
                <a:lnTo>
                  <a:pt x="70135" y="25400"/>
                </a:lnTo>
                <a:lnTo>
                  <a:pt x="70027" y="25146"/>
                </a:lnTo>
                <a:lnTo>
                  <a:pt x="18554" y="25146"/>
                </a:lnTo>
                <a:lnTo>
                  <a:pt x="18427" y="24638"/>
                </a:lnTo>
                <a:close/>
              </a:path>
              <a:path w="108585" h="106680">
                <a:moveTo>
                  <a:pt x="17094" y="25781"/>
                </a:moveTo>
                <a:lnTo>
                  <a:pt x="16929" y="26035"/>
                </a:lnTo>
                <a:lnTo>
                  <a:pt x="17636" y="26035"/>
                </a:lnTo>
                <a:lnTo>
                  <a:pt x="17094" y="25781"/>
                </a:lnTo>
                <a:close/>
              </a:path>
              <a:path w="108585" h="106680">
                <a:moveTo>
                  <a:pt x="18592" y="24511"/>
                </a:moveTo>
                <a:lnTo>
                  <a:pt x="18554" y="25146"/>
                </a:lnTo>
                <a:lnTo>
                  <a:pt x="70027" y="25146"/>
                </a:lnTo>
                <a:lnTo>
                  <a:pt x="70097" y="25019"/>
                </a:lnTo>
                <a:lnTo>
                  <a:pt x="18859" y="25019"/>
                </a:lnTo>
                <a:lnTo>
                  <a:pt x="18592" y="24511"/>
                </a:lnTo>
                <a:close/>
              </a:path>
              <a:path w="108585" h="106680">
                <a:moveTo>
                  <a:pt x="19376" y="24386"/>
                </a:moveTo>
                <a:lnTo>
                  <a:pt x="18859" y="25019"/>
                </a:lnTo>
                <a:lnTo>
                  <a:pt x="70097" y="25019"/>
                </a:lnTo>
                <a:lnTo>
                  <a:pt x="19265" y="24892"/>
                </a:lnTo>
                <a:lnTo>
                  <a:pt x="19376" y="24386"/>
                </a:lnTo>
                <a:close/>
              </a:path>
              <a:path w="108585" h="106680">
                <a:moveTo>
                  <a:pt x="19448" y="24055"/>
                </a:moveTo>
                <a:lnTo>
                  <a:pt x="19164" y="24130"/>
                </a:lnTo>
                <a:lnTo>
                  <a:pt x="18986" y="24384"/>
                </a:lnTo>
                <a:lnTo>
                  <a:pt x="19399" y="24278"/>
                </a:lnTo>
                <a:lnTo>
                  <a:pt x="19448" y="24055"/>
                </a:lnTo>
                <a:close/>
              </a:path>
              <a:path w="108585" h="106680">
                <a:moveTo>
                  <a:pt x="19570" y="23495"/>
                </a:moveTo>
                <a:lnTo>
                  <a:pt x="19153" y="24130"/>
                </a:lnTo>
                <a:lnTo>
                  <a:pt x="19475" y="23932"/>
                </a:lnTo>
                <a:lnTo>
                  <a:pt x="19570" y="23495"/>
                </a:lnTo>
                <a:close/>
              </a:path>
              <a:path w="108585" h="106680">
                <a:moveTo>
                  <a:pt x="19475" y="23932"/>
                </a:moveTo>
                <a:lnTo>
                  <a:pt x="19164" y="24130"/>
                </a:lnTo>
                <a:lnTo>
                  <a:pt x="19448" y="24055"/>
                </a:lnTo>
                <a:close/>
              </a:path>
              <a:path w="108585" h="106680">
                <a:moveTo>
                  <a:pt x="19964" y="23622"/>
                </a:moveTo>
                <a:lnTo>
                  <a:pt x="19475" y="23932"/>
                </a:lnTo>
                <a:lnTo>
                  <a:pt x="19646" y="24003"/>
                </a:lnTo>
                <a:lnTo>
                  <a:pt x="73097" y="24003"/>
                </a:lnTo>
                <a:lnTo>
                  <a:pt x="73038" y="23749"/>
                </a:lnTo>
                <a:lnTo>
                  <a:pt x="20256" y="23749"/>
                </a:lnTo>
                <a:lnTo>
                  <a:pt x="19964" y="23622"/>
                </a:lnTo>
                <a:close/>
              </a:path>
              <a:path w="108585" h="106680">
                <a:moveTo>
                  <a:pt x="20637" y="23114"/>
                </a:moveTo>
                <a:lnTo>
                  <a:pt x="20421" y="23114"/>
                </a:lnTo>
                <a:lnTo>
                  <a:pt x="20993" y="23495"/>
                </a:lnTo>
                <a:lnTo>
                  <a:pt x="20383" y="23622"/>
                </a:lnTo>
                <a:lnTo>
                  <a:pt x="20256" y="23749"/>
                </a:lnTo>
                <a:lnTo>
                  <a:pt x="73038" y="23749"/>
                </a:lnTo>
                <a:lnTo>
                  <a:pt x="72950" y="23368"/>
                </a:lnTo>
                <a:lnTo>
                  <a:pt x="20980" y="23368"/>
                </a:lnTo>
                <a:lnTo>
                  <a:pt x="20840" y="23241"/>
                </a:lnTo>
                <a:lnTo>
                  <a:pt x="20637" y="23114"/>
                </a:lnTo>
                <a:close/>
              </a:path>
              <a:path w="108585" h="106680">
                <a:moveTo>
                  <a:pt x="69786" y="18923"/>
                </a:moveTo>
                <a:lnTo>
                  <a:pt x="24091" y="18923"/>
                </a:lnTo>
                <a:lnTo>
                  <a:pt x="23317" y="19812"/>
                </a:lnTo>
                <a:lnTo>
                  <a:pt x="23025" y="20955"/>
                </a:lnTo>
                <a:lnTo>
                  <a:pt x="22199" y="21844"/>
                </a:lnTo>
                <a:lnTo>
                  <a:pt x="22021" y="22225"/>
                </a:lnTo>
                <a:lnTo>
                  <a:pt x="21564" y="22479"/>
                </a:lnTo>
                <a:lnTo>
                  <a:pt x="21539" y="23114"/>
                </a:lnTo>
                <a:lnTo>
                  <a:pt x="21310" y="23114"/>
                </a:lnTo>
                <a:lnTo>
                  <a:pt x="20980" y="23368"/>
                </a:lnTo>
                <a:lnTo>
                  <a:pt x="72950" y="23368"/>
                </a:lnTo>
                <a:lnTo>
                  <a:pt x="72891" y="23114"/>
                </a:lnTo>
                <a:lnTo>
                  <a:pt x="21539" y="23114"/>
                </a:lnTo>
                <a:lnTo>
                  <a:pt x="21374" y="22860"/>
                </a:lnTo>
                <a:lnTo>
                  <a:pt x="72833" y="22860"/>
                </a:lnTo>
                <a:lnTo>
                  <a:pt x="72245" y="20320"/>
                </a:lnTo>
                <a:lnTo>
                  <a:pt x="69672" y="20320"/>
                </a:lnTo>
                <a:lnTo>
                  <a:pt x="69278" y="19812"/>
                </a:lnTo>
                <a:lnTo>
                  <a:pt x="69405" y="19050"/>
                </a:lnTo>
                <a:lnTo>
                  <a:pt x="69786" y="18923"/>
                </a:lnTo>
                <a:close/>
              </a:path>
              <a:path w="108585" h="106680">
                <a:moveTo>
                  <a:pt x="71335" y="16383"/>
                </a:moveTo>
                <a:lnTo>
                  <a:pt x="70872" y="17272"/>
                </a:lnTo>
                <a:lnTo>
                  <a:pt x="70770" y="17653"/>
                </a:lnTo>
                <a:lnTo>
                  <a:pt x="70954" y="18288"/>
                </a:lnTo>
                <a:lnTo>
                  <a:pt x="70343" y="18288"/>
                </a:lnTo>
                <a:lnTo>
                  <a:pt x="70078" y="18796"/>
                </a:lnTo>
                <a:lnTo>
                  <a:pt x="70015" y="19177"/>
                </a:lnTo>
                <a:lnTo>
                  <a:pt x="69494" y="19177"/>
                </a:lnTo>
                <a:lnTo>
                  <a:pt x="69519" y="19812"/>
                </a:lnTo>
                <a:lnTo>
                  <a:pt x="69672" y="20320"/>
                </a:lnTo>
                <a:lnTo>
                  <a:pt x="72245" y="20320"/>
                </a:lnTo>
                <a:lnTo>
                  <a:pt x="71776" y="18288"/>
                </a:lnTo>
                <a:lnTo>
                  <a:pt x="70954" y="18288"/>
                </a:lnTo>
                <a:lnTo>
                  <a:pt x="70408" y="18163"/>
                </a:lnTo>
                <a:lnTo>
                  <a:pt x="71747" y="18163"/>
                </a:lnTo>
                <a:lnTo>
                  <a:pt x="71335" y="16383"/>
                </a:lnTo>
                <a:close/>
              </a:path>
              <a:path w="108585" h="106680">
                <a:moveTo>
                  <a:pt x="25133" y="16891"/>
                </a:moveTo>
                <a:lnTo>
                  <a:pt x="25133" y="17653"/>
                </a:lnTo>
                <a:lnTo>
                  <a:pt x="24523" y="18034"/>
                </a:lnTo>
                <a:lnTo>
                  <a:pt x="24599" y="18288"/>
                </a:lnTo>
                <a:lnTo>
                  <a:pt x="23837" y="19177"/>
                </a:lnTo>
                <a:lnTo>
                  <a:pt x="24091" y="18923"/>
                </a:lnTo>
                <a:lnTo>
                  <a:pt x="69786" y="18923"/>
                </a:lnTo>
                <a:lnTo>
                  <a:pt x="69926" y="18669"/>
                </a:lnTo>
                <a:lnTo>
                  <a:pt x="69837" y="18034"/>
                </a:lnTo>
                <a:lnTo>
                  <a:pt x="70475" y="18034"/>
                </a:lnTo>
                <a:lnTo>
                  <a:pt x="70674" y="17653"/>
                </a:lnTo>
                <a:lnTo>
                  <a:pt x="70659" y="17272"/>
                </a:lnTo>
                <a:lnTo>
                  <a:pt x="69824" y="17272"/>
                </a:lnTo>
                <a:lnTo>
                  <a:pt x="26111" y="17145"/>
                </a:lnTo>
                <a:lnTo>
                  <a:pt x="25133" y="16891"/>
                </a:lnTo>
                <a:close/>
              </a:path>
              <a:path w="108585" h="106680">
                <a:moveTo>
                  <a:pt x="70735" y="17534"/>
                </a:moveTo>
                <a:lnTo>
                  <a:pt x="70408" y="18163"/>
                </a:lnTo>
                <a:lnTo>
                  <a:pt x="70954" y="18288"/>
                </a:lnTo>
                <a:lnTo>
                  <a:pt x="70735" y="17534"/>
                </a:lnTo>
                <a:close/>
              </a:path>
              <a:path w="108585" h="106680">
                <a:moveTo>
                  <a:pt x="70475" y="18034"/>
                </a:moveTo>
                <a:lnTo>
                  <a:pt x="69837" y="18034"/>
                </a:lnTo>
                <a:lnTo>
                  <a:pt x="70408" y="18163"/>
                </a:lnTo>
                <a:lnTo>
                  <a:pt x="70475" y="18034"/>
                </a:lnTo>
                <a:close/>
              </a:path>
              <a:path w="108585" h="106680">
                <a:moveTo>
                  <a:pt x="79209" y="12954"/>
                </a:moveTo>
                <a:lnTo>
                  <a:pt x="75946" y="12954"/>
                </a:lnTo>
                <a:lnTo>
                  <a:pt x="75984" y="13335"/>
                </a:lnTo>
                <a:lnTo>
                  <a:pt x="76619" y="13335"/>
                </a:lnTo>
                <a:lnTo>
                  <a:pt x="76530" y="13843"/>
                </a:lnTo>
                <a:lnTo>
                  <a:pt x="76695" y="13970"/>
                </a:lnTo>
                <a:lnTo>
                  <a:pt x="76974" y="14097"/>
                </a:lnTo>
                <a:lnTo>
                  <a:pt x="77190" y="14224"/>
                </a:lnTo>
                <a:lnTo>
                  <a:pt x="77243" y="14605"/>
                </a:lnTo>
                <a:lnTo>
                  <a:pt x="77368" y="16002"/>
                </a:lnTo>
                <a:lnTo>
                  <a:pt x="78079" y="16764"/>
                </a:lnTo>
                <a:lnTo>
                  <a:pt x="78714" y="18161"/>
                </a:lnTo>
                <a:lnTo>
                  <a:pt x="80582" y="16510"/>
                </a:lnTo>
                <a:lnTo>
                  <a:pt x="80698" y="16002"/>
                </a:lnTo>
                <a:lnTo>
                  <a:pt x="80609" y="15367"/>
                </a:lnTo>
                <a:lnTo>
                  <a:pt x="79476" y="13081"/>
                </a:lnTo>
                <a:lnTo>
                  <a:pt x="79209" y="12954"/>
                </a:lnTo>
                <a:close/>
              </a:path>
              <a:path w="108585" h="106680">
                <a:moveTo>
                  <a:pt x="80638" y="16482"/>
                </a:moveTo>
                <a:lnTo>
                  <a:pt x="79667" y="17399"/>
                </a:lnTo>
                <a:lnTo>
                  <a:pt x="80073" y="17399"/>
                </a:lnTo>
                <a:lnTo>
                  <a:pt x="80365" y="16891"/>
                </a:lnTo>
                <a:lnTo>
                  <a:pt x="80619" y="16637"/>
                </a:lnTo>
                <a:lnTo>
                  <a:pt x="80638" y="16482"/>
                </a:lnTo>
                <a:close/>
              </a:path>
              <a:path w="108585" h="106680">
                <a:moveTo>
                  <a:pt x="70548" y="16891"/>
                </a:moveTo>
                <a:lnTo>
                  <a:pt x="70104" y="17018"/>
                </a:lnTo>
                <a:lnTo>
                  <a:pt x="70154" y="17145"/>
                </a:lnTo>
                <a:lnTo>
                  <a:pt x="69964" y="17272"/>
                </a:lnTo>
                <a:lnTo>
                  <a:pt x="70659" y="17272"/>
                </a:lnTo>
                <a:lnTo>
                  <a:pt x="70548" y="16891"/>
                </a:lnTo>
                <a:close/>
              </a:path>
              <a:path w="108585" h="106680">
                <a:moveTo>
                  <a:pt x="25971" y="16002"/>
                </a:moveTo>
                <a:lnTo>
                  <a:pt x="25888" y="16129"/>
                </a:lnTo>
                <a:lnTo>
                  <a:pt x="25763" y="16457"/>
                </a:lnTo>
                <a:lnTo>
                  <a:pt x="25374" y="16764"/>
                </a:lnTo>
                <a:lnTo>
                  <a:pt x="26111" y="17145"/>
                </a:lnTo>
                <a:lnTo>
                  <a:pt x="69907" y="17145"/>
                </a:lnTo>
                <a:lnTo>
                  <a:pt x="69869" y="16891"/>
                </a:lnTo>
                <a:lnTo>
                  <a:pt x="26898" y="16764"/>
                </a:lnTo>
                <a:lnTo>
                  <a:pt x="25971" y="16256"/>
                </a:lnTo>
                <a:lnTo>
                  <a:pt x="25971" y="16002"/>
                </a:lnTo>
                <a:close/>
              </a:path>
              <a:path w="108585" h="106680">
                <a:moveTo>
                  <a:pt x="70129" y="16510"/>
                </a:moveTo>
                <a:lnTo>
                  <a:pt x="69748" y="16510"/>
                </a:lnTo>
                <a:lnTo>
                  <a:pt x="69888" y="16764"/>
                </a:lnTo>
                <a:lnTo>
                  <a:pt x="70142" y="16891"/>
                </a:lnTo>
                <a:lnTo>
                  <a:pt x="70358" y="16637"/>
                </a:lnTo>
                <a:lnTo>
                  <a:pt x="70129" y="16510"/>
                </a:lnTo>
                <a:close/>
              </a:path>
              <a:path w="108585" h="106680">
                <a:moveTo>
                  <a:pt x="26746" y="15367"/>
                </a:moveTo>
                <a:lnTo>
                  <a:pt x="26898" y="16764"/>
                </a:lnTo>
                <a:lnTo>
                  <a:pt x="69748" y="16764"/>
                </a:lnTo>
                <a:lnTo>
                  <a:pt x="69748" y="16510"/>
                </a:lnTo>
                <a:lnTo>
                  <a:pt x="70129" y="16510"/>
                </a:lnTo>
                <a:lnTo>
                  <a:pt x="69900" y="16383"/>
                </a:lnTo>
                <a:lnTo>
                  <a:pt x="70561" y="16383"/>
                </a:lnTo>
                <a:lnTo>
                  <a:pt x="70319" y="16002"/>
                </a:lnTo>
                <a:lnTo>
                  <a:pt x="27533" y="16002"/>
                </a:lnTo>
                <a:lnTo>
                  <a:pt x="27482" y="15621"/>
                </a:lnTo>
                <a:lnTo>
                  <a:pt x="26746" y="15367"/>
                </a:lnTo>
                <a:close/>
              </a:path>
              <a:path w="108585" h="106680">
                <a:moveTo>
                  <a:pt x="28143" y="14859"/>
                </a:moveTo>
                <a:lnTo>
                  <a:pt x="27584" y="14986"/>
                </a:lnTo>
                <a:lnTo>
                  <a:pt x="27381" y="15240"/>
                </a:lnTo>
                <a:lnTo>
                  <a:pt x="27863" y="15494"/>
                </a:lnTo>
                <a:lnTo>
                  <a:pt x="27863" y="15748"/>
                </a:lnTo>
                <a:lnTo>
                  <a:pt x="27533" y="16002"/>
                </a:lnTo>
                <a:lnTo>
                  <a:pt x="70319" y="16002"/>
                </a:lnTo>
                <a:lnTo>
                  <a:pt x="70150" y="15240"/>
                </a:lnTo>
                <a:lnTo>
                  <a:pt x="28486" y="15240"/>
                </a:lnTo>
                <a:lnTo>
                  <a:pt x="28143" y="14859"/>
                </a:lnTo>
                <a:close/>
              </a:path>
              <a:path w="108585" h="106680">
                <a:moveTo>
                  <a:pt x="28816" y="14605"/>
                </a:moveTo>
                <a:lnTo>
                  <a:pt x="28706" y="14986"/>
                </a:lnTo>
                <a:lnTo>
                  <a:pt x="28486" y="15240"/>
                </a:lnTo>
                <a:lnTo>
                  <a:pt x="70150" y="15240"/>
                </a:lnTo>
                <a:lnTo>
                  <a:pt x="70072" y="14732"/>
                </a:lnTo>
                <a:lnTo>
                  <a:pt x="29044" y="14732"/>
                </a:lnTo>
                <a:lnTo>
                  <a:pt x="28816" y="14605"/>
                </a:lnTo>
                <a:close/>
              </a:path>
              <a:path w="108585" h="106680">
                <a:moveTo>
                  <a:pt x="30708" y="12827"/>
                </a:moveTo>
                <a:lnTo>
                  <a:pt x="30486" y="12954"/>
                </a:lnTo>
                <a:lnTo>
                  <a:pt x="30391" y="14097"/>
                </a:lnTo>
                <a:lnTo>
                  <a:pt x="29870" y="14097"/>
                </a:lnTo>
                <a:lnTo>
                  <a:pt x="29273" y="14224"/>
                </a:lnTo>
                <a:lnTo>
                  <a:pt x="29197" y="14605"/>
                </a:lnTo>
                <a:lnTo>
                  <a:pt x="29044" y="14732"/>
                </a:lnTo>
                <a:lnTo>
                  <a:pt x="70072" y="14732"/>
                </a:lnTo>
                <a:lnTo>
                  <a:pt x="70104" y="14097"/>
                </a:lnTo>
                <a:lnTo>
                  <a:pt x="30391" y="14097"/>
                </a:lnTo>
                <a:lnTo>
                  <a:pt x="29819" y="13970"/>
                </a:lnTo>
                <a:lnTo>
                  <a:pt x="70110" y="13970"/>
                </a:lnTo>
                <a:lnTo>
                  <a:pt x="70195" y="13335"/>
                </a:lnTo>
                <a:lnTo>
                  <a:pt x="30708" y="13335"/>
                </a:lnTo>
                <a:lnTo>
                  <a:pt x="30708" y="12827"/>
                </a:lnTo>
                <a:close/>
              </a:path>
              <a:path w="108585" h="106680">
                <a:moveTo>
                  <a:pt x="33413" y="10414"/>
                </a:moveTo>
                <a:lnTo>
                  <a:pt x="33388" y="10795"/>
                </a:lnTo>
                <a:lnTo>
                  <a:pt x="33032" y="10922"/>
                </a:lnTo>
                <a:lnTo>
                  <a:pt x="32334" y="11684"/>
                </a:lnTo>
                <a:lnTo>
                  <a:pt x="32270" y="12192"/>
                </a:lnTo>
                <a:lnTo>
                  <a:pt x="32067" y="12192"/>
                </a:lnTo>
                <a:lnTo>
                  <a:pt x="31894" y="12700"/>
                </a:lnTo>
                <a:lnTo>
                  <a:pt x="31775" y="12954"/>
                </a:lnTo>
                <a:lnTo>
                  <a:pt x="30924" y="12954"/>
                </a:lnTo>
                <a:lnTo>
                  <a:pt x="31038" y="13208"/>
                </a:lnTo>
                <a:lnTo>
                  <a:pt x="30708" y="13335"/>
                </a:lnTo>
                <a:lnTo>
                  <a:pt x="70195" y="13335"/>
                </a:lnTo>
                <a:lnTo>
                  <a:pt x="70254" y="12954"/>
                </a:lnTo>
                <a:lnTo>
                  <a:pt x="31775" y="12954"/>
                </a:lnTo>
                <a:lnTo>
                  <a:pt x="31572" y="12827"/>
                </a:lnTo>
                <a:lnTo>
                  <a:pt x="70274" y="12827"/>
                </a:lnTo>
                <a:lnTo>
                  <a:pt x="70358" y="12446"/>
                </a:lnTo>
                <a:lnTo>
                  <a:pt x="70573" y="11938"/>
                </a:lnTo>
                <a:lnTo>
                  <a:pt x="77076" y="11938"/>
                </a:lnTo>
                <a:lnTo>
                  <a:pt x="74942" y="10922"/>
                </a:lnTo>
                <a:lnTo>
                  <a:pt x="36576" y="10922"/>
                </a:lnTo>
                <a:lnTo>
                  <a:pt x="34925" y="10795"/>
                </a:lnTo>
                <a:lnTo>
                  <a:pt x="34874" y="10668"/>
                </a:lnTo>
                <a:lnTo>
                  <a:pt x="33413" y="10414"/>
                </a:lnTo>
                <a:close/>
              </a:path>
              <a:path w="108585" h="106680">
                <a:moveTo>
                  <a:pt x="78676" y="12700"/>
                </a:moveTo>
                <a:lnTo>
                  <a:pt x="74752" y="12700"/>
                </a:lnTo>
                <a:lnTo>
                  <a:pt x="75107" y="13081"/>
                </a:lnTo>
                <a:lnTo>
                  <a:pt x="75476" y="12954"/>
                </a:lnTo>
                <a:lnTo>
                  <a:pt x="79209" y="12954"/>
                </a:lnTo>
                <a:lnTo>
                  <a:pt x="78676" y="12700"/>
                </a:lnTo>
                <a:close/>
              </a:path>
              <a:path w="108585" h="106680">
                <a:moveTo>
                  <a:pt x="77609" y="12192"/>
                </a:moveTo>
                <a:lnTo>
                  <a:pt x="71094" y="12192"/>
                </a:lnTo>
                <a:lnTo>
                  <a:pt x="71386" y="12446"/>
                </a:lnTo>
                <a:lnTo>
                  <a:pt x="71729" y="12446"/>
                </a:lnTo>
                <a:lnTo>
                  <a:pt x="72593" y="12573"/>
                </a:lnTo>
                <a:lnTo>
                  <a:pt x="73520" y="12573"/>
                </a:lnTo>
                <a:lnTo>
                  <a:pt x="74371" y="12827"/>
                </a:lnTo>
                <a:lnTo>
                  <a:pt x="74752" y="12700"/>
                </a:lnTo>
                <a:lnTo>
                  <a:pt x="78676" y="12700"/>
                </a:lnTo>
                <a:lnTo>
                  <a:pt x="77609" y="12192"/>
                </a:lnTo>
                <a:close/>
              </a:path>
              <a:path w="108585" h="106680">
                <a:moveTo>
                  <a:pt x="77076" y="11938"/>
                </a:moveTo>
                <a:lnTo>
                  <a:pt x="70573" y="11938"/>
                </a:lnTo>
                <a:lnTo>
                  <a:pt x="70777" y="12446"/>
                </a:lnTo>
                <a:lnTo>
                  <a:pt x="71094" y="12192"/>
                </a:lnTo>
                <a:lnTo>
                  <a:pt x="77609" y="12192"/>
                </a:lnTo>
                <a:lnTo>
                  <a:pt x="77076" y="11938"/>
                </a:lnTo>
                <a:close/>
              </a:path>
              <a:path w="108585" h="106680">
                <a:moveTo>
                  <a:pt x="37249" y="9652"/>
                </a:moveTo>
                <a:lnTo>
                  <a:pt x="37312" y="10414"/>
                </a:lnTo>
                <a:lnTo>
                  <a:pt x="36944" y="10414"/>
                </a:lnTo>
                <a:lnTo>
                  <a:pt x="36855" y="10795"/>
                </a:lnTo>
                <a:lnTo>
                  <a:pt x="36576" y="10922"/>
                </a:lnTo>
                <a:lnTo>
                  <a:pt x="74942" y="10922"/>
                </a:lnTo>
                <a:lnTo>
                  <a:pt x="73510" y="9779"/>
                </a:lnTo>
                <a:lnTo>
                  <a:pt x="37719" y="9779"/>
                </a:lnTo>
                <a:lnTo>
                  <a:pt x="37249" y="9652"/>
                </a:lnTo>
                <a:close/>
              </a:path>
              <a:path w="108585" h="106680">
                <a:moveTo>
                  <a:pt x="35953" y="9906"/>
                </a:moveTo>
                <a:lnTo>
                  <a:pt x="35509" y="9906"/>
                </a:lnTo>
                <a:lnTo>
                  <a:pt x="34925" y="10795"/>
                </a:lnTo>
                <a:lnTo>
                  <a:pt x="36571" y="10795"/>
                </a:lnTo>
                <a:lnTo>
                  <a:pt x="36556" y="10414"/>
                </a:lnTo>
                <a:lnTo>
                  <a:pt x="35801" y="10414"/>
                </a:lnTo>
                <a:lnTo>
                  <a:pt x="35953" y="9906"/>
                </a:lnTo>
                <a:close/>
              </a:path>
              <a:path w="108585" h="106680">
                <a:moveTo>
                  <a:pt x="34899" y="10033"/>
                </a:moveTo>
                <a:lnTo>
                  <a:pt x="34874" y="10668"/>
                </a:lnTo>
                <a:lnTo>
                  <a:pt x="34899" y="10033"/>
                </a:lnTo>
                <a:close/>
              </a:path>
              <a:path w="108585" h="106680">
                <a:moveTo>
                  <a:pt x="36537" y="9906"/>
                </a:moveTo>
                <a:lnTo>
                  <a:pt x="35801" y="10414"/>
                </a:lnTo>
                <a:lnTo>
                  <a:pt x="36556" y="10414"/>
                </a:lnTo>
                <a:lnTo>
                  <a:pt x="36537" y="9906"/>
                </a:lnTo>
                <a:close/>
              </a:path>
              <a:path w="108585" h="106680">
                <a:moveTo>
                  <a:pt x="36601" y="10160"/>
                </a:moveTo>
                <a:lnTo>
                  <a:pt x="36626" y="10414"/>
                </a:lnTo>
                <a:lnTo>
                  <a:pt x="36957" y="10414"/>
                </a:lnTo>
                <a:lnTo>
                  <a:pt x="36601" y="10160"/>
                </a:lnTo>
                <a:close/>
              </a:path>
              <a:path w="108585" h="106680">
                <a:moveTo>
                  <a:pt x="36842" y="9652"/>
                </a:moveTo>
                <a:lnTo>
                  <a:pt x="36957" y="10414"/>
                </a:lnTo>
                <a:lnTo>
                  <a:pt x="37312" y="10414"/>
                </a:lnTo>
                <a:lnTo>
                  <a:pt x="36842" y="9652"/>
                </a:lnTo>
                <a:close/>
              </a:path>
              <a:path w="108585" h="106680">
                <a:moveTo>
                  <a:pt x="38138" y="9144"/>
                </a:moveTo>
                <a:lnTo>
                  <a:pt x="37744" y="9144"/>
                </a:lnTo>
                <a:lnTo>
                  <a:pt x="37663" y="9652"/>
                </a:lnTo>
                <a:lnTo>
                  <a:pt x="37719" y="9779"/>
                </a:lnTo>
                <a:lnTo>
                  <a:pt x="73510" y="9779"/>
                </a:lnTo>
                <a:lnTo>
                  <a:pt x="73033" y="9398"/>
                </a:lnTo>
                <a:lnTo>
                  <a:pt x="38125" y="9398"/>
                </a:lnTo>
                <a:lnTo>
                  <a:pt x="38138" y="9144"/>
                </a:lnTo>
                <a:close/>
              </a:path>
              <a:path w="108585" h="106680">
                <a:moveTo>
                  <a:pt x="48797" y="8128"/>
                </a:moveTo>
                <a:lnTo>
                  <a:pt x="39522" y="8128"/>
                </a:lnTo>
                <a:lnTo>
                  <a:pt x="38468" y="9017"/>
                </a:lnTo>
                <a:lnTo>
                  <a:pt x="38125" y="9398"/>
                </a:lnTo>
                <a:lnTo>
                  <a:pt x="73033" y="9398"/>
                </a:lnTo>
                <a:lnTo>
                  <a:pt x="72396" y="8890"/>
                </a:lnTo>
                <a:lnTo>
                  <a:pt x="48488" y="8890"/>
                </a:lnTo>
                <a:lnTo>
                  <a:pt x="48425" y="8636"/>
                </a:lnTo>
                <a:lnTo>
                  <a:pt x="48856" y="8636"/>
                </a:lnTo>
                <a:lnTo>
                  <a:pt x="48797" y="8128"/>
                </a:lnTo>
                <a:close/>
              </a:path>
              <a:path w="108585" h="106680">
                <a:moveTo>
                  <a:pt x="49514" y="7112"/>
                </a:moveTo>
                <a:lnTo>
                  <a:pt x="35610" y="7112"/>
                </a:lnTo>
                <a:lnTo>
                  <a:pt x="35267" y="7493"/>
                </a:lnTo>
                <a:lnTo>
                  <a:pt x="34721" y="7620"/>
                </a:lnTo>
                <a:lnTo>
                  <a:pt x="34302" y="7874"/>
                </a:lnTo>
                <a:lnTo>
                  <a:pt x="33959" y="8509"/>
                </a:lnTo>
                <a:lnTo>
                  <a:pt x="35382" y="9144"/>
                </a:lnTo>
                <a:lnTo>
                  <a:pt x="35674" y="8509"/>
                </a:lnTo>
                <a:lnTo>
                  <a:pt x="37452" y="8509"/>
                </a:lnTo>
                <a:lnTo>
                  <a:pt x="39522" y="8128"/>
                </a:lnTo>
                <a:lnTo>
                  <a:pt x="48797" y="8128"/>
                </a:lnTo>
                <a:lnTo>
                  <a:pt x="48768" y="7874"/>
                </a:lnTo>
                <a:lnTo>
                  <a:pt x="49242" y="7874"/>
                </a:lnTo>
                <a:lnTo>
                  <a:pt x="49530" y="7620"/>
                </a:lnTo>
                <a:lnTo>
                  <a:pt x="49514" y="7112"/>
                </a:lnTo>
                <a:close/>
              </a:path>
              <a:path w="108585" h="106680">
                <a:moveTo>
                  <a:pt x="36722" y="8763"/>
                </a:moveTo>
                <a:lnTo>
                  <a:pt x="35902" y="8763"/>
                </a:lnTo>
                <a:lnTo>
                  <a:pt x="36131" y="9017"/>
                </a:lnTo>
                <a:lnTo>
                  <a:pt x="36868" y="9017"/>
                </a:lnTo>
                <a:lnTo>
                  <a:pt x="36722" y="8763"/>
                </a:lnTo>
                <a:close/>
              </a:path>
              <a:path w="108585" h="106680">
                <a:moveTo>
                  <a:pt x="36576" y="8509"/>
                </a:moveTo>
                <a:lnTo>
                  <a:pt x="35864" y="8509"/>
                </a:lnTo>
                <a:lnTo>
                  <a:pt x="35674" y="8890"/>
                </a:lnTo>
                <a:lnTo>
                  <a:pt x="35902" y="8763"/>
                </a:lnTo>
                <a:lnTo>
                  <a:pt x="36722" y="8763"/>
                </a:lnTo>
                <a:lnTo>
                  <a:pt x="36576" y="8509"/>
                </a:lnTo>
                <a:close/>
              </a:path>
              <a:path w="108585" h="106680">
                <a:moveTo>
                  <a:pt x="37452" y="8509"/>
                </a:moveTo>
                <a:lnTo>
                  <a:pt x="36576" y="8509"/>
                </a:lnTo>
                <a:lnTo>
                  <a:pt x="36893" y="8890"/>
                </a:lnTo>
                <a:lnTo>
                  <a:pt x="37528" y="8641"/>
                </a:lnTo>
                <a:lnTo>
                  <a:pt x="37452" y="8509"/>
                </a:lnTo>
                <a:close/>
              </a:path>
              <a:path w="108585" h="106680">
                <a:moveTo>
                  <a:pt x="65678" y="4699"/>
                </a:moveTo>
                <a:lnTo>
                  <a:pt x="53060" y="4699"/>
                </a:lnTo>
                <a:lnTo>
                  <a:pt x="52959" y="6096"/>
                </a:lnTo>
                <a:lnTo>
                  <a:pt x="51701" y="6985"/>
                </a:lnTo>
                <a:lnTo>
                  <a:pt x="49809" y="7747"/>
                </a:lnTo>
                <a:lnTo>
                  <a:pt x="48869" y="8509"/>
                </a:lnTo>
                <a:lnTo>
                  <a:pt x="49034" y="8763"/>
                </a:lnTo>
                <a:lnTo>
                  <a:pt x="48488" y="8890"/>
                </a:lnTo>
                <a:lnTo>
                  <a:pt x="72396" y="8890"/>
                </a:lnTo>
                <a:lnTo>
                  <a:pt x="72037" y="8636"/>
                </a:lnTo>
                <a:lnTo>
                  <a:pt x="66840" y="5334"/>
                </a:lnTo>
                <a:lnTo>
                  <a:pt x="65678" y="4699"/>
                </a:lnTo>
                <a:close/>
              </a:path>
              <a:path w="108585" h="106680">
                <a:moveTo>
                  <a:pt x="49242" y="7874"/>
                </a:moveTo>
                <a:lnTo>
                  <a:pt x="48768" y="7874"/>
                </a:lnTo>
                <a:lnTo>
                  <a:pt x="49098" y="8001"/>
                </a:lnTo>
                <a:lnTo>
                  <a:pt x="49242" y="7874"/>
                </a:lnTo>
                <a:close/>
              </a:path>
              <a:path w="108585" h="106680">
                <a:moveTo>
                  <a:pt x="47459" y="2032"/>
                </a:moveTo>
                <a:lnTo>
                  <a:pt x="44907" y="4445"/>
                </a:lnTo>
                <a:lnTo>
                  <a:pt x="42494" y="5207"/>
                </a:lnTo>
                <a:lnTo>
                  <a:pt x="40576" y="5969"/>
                </a:lnTo>
                <a:lnTo>
                  <a:pt x="38569" y="6731"/>
                </a:lnTo>
                <a:lnTo>
                  <a:pt x="36487" y="6858"/>
                </a:lnTo>
                <a:lnTo>
                  <a:pt x="36169" y="6858"/>
                </a:lnTo>
                <a:lnTo>
                  <a:pt x="34747" y="7239"/>
                </a:lnTo>
                <a:lnTo>
                  <a:pt x="35610" y="7112"/>
                </a:lnTo>
                <a:lnTo>
                  <a:pt x="49514" y="7112"/>
                </a:lnTo>
                <a:lnTo>
                  <a:pt x="49491" y="6350"/>
                </a:lnTo>
                <a:lnTo>
                  <a:pt x="49936" y="6350"/>
                </a:lnTo>
                <a:lnTo>
                  <a:pt x="49987" y="5969"/>
                </a:lnTo>
                <a:lnTo>
                  <a:pt x="50215" y="5715"/>
                </a:lnTo>
                <a:lnTo>
                  <a:pt x="49212" y="5715"/>
                </a:lnTo>
                <a:lnTo>
                  <a:pt x="49276" y="5080"/>
                </a:lnTo>
                <a:lnTo>
                  <a:pt x="49930" y="5080"/>
                </a:lnTo>
                <a:lnTo>
                  <a:pt x="49891" y="4826"/>
                </a:lnTo>
                <a:lnTo>
                  <a:pt x="48615" y="4826"/>
                </a:lnTo>
                <a:lnTo>
                  <a:pt x="48945" y="4572"/>
                </a:lnTo>
                <a:lnTo>
                  <a:pt x="49117" y="4064"/>
                </a:lnTo>
                <a:lnTo>
                  <a:pt x="48945" y="4064"/>
                </a:lnTo>
                <a:lnTo>
                  <a:pt x="48653" y="3937"/>
                </a:lnTo>
                <a:lnTo>
                  <a:pt x="48844" y="3683"/>
                </a:lnTo>
                <a:lnTo>
                  <a:pt x="49136" y="3175"/>
                </a:lnTo>
                <a:lnTo>
                  <a:pt x="49542" y="2921"/>
                </a:lnTo>
                <a:lnTo>
                  <a:pt x="49651" y="2474"/>
                </a:lnTo>
                <a:lnTo>
                  <a:pt x="47459" y="2032"/>
                </a:lnTo>
                <a:close/>
              </a:path>
              <a:path w="108585" h="106680">
                <a:moveTo>
                  <a:pt x="50279" y="5334"/>
                </a:moveTo>
                <a:lnTo>
                  <a:pt x="49860" y="5588"/>
                </a:lnTo>
                <a:lnTo>
                  <a:pt x="49212" y="5715"/>
                </a:lnTo>
                <a:lnTo>
                  <a:pt x="50215" y="5715"/>
                </a:lnTo>
                <a:lnTo>
                  <a:pt x="50279" y="5334"/>
                </a:lnTo>
                <a:close/>
              </a:path>
              <a:path w="108585" h="106680">
                <a:moveTo>
                  <a:pt x="49428" y="5080"/>
                </a:moveTo>
                <a:lnTo>
                  <a:pt x="49276" y="5080"/>
                </a:lnTo>
                <a:lnTo>
                  <a:pt x="49580" y="5334"/>
                </a:lnTo>
                <a:lnTo>
                  <a:pt x="49428" y="5080"/>
                </a:lnTo>
                <a:close/>
              </a:path>
              <a:path w="108585" h="106680">
                <a:moveTo>
                  <a:pt x="49930" y="5080"/>
                </a:moveTo>
                <a:lnTo>
                  <a:pt x="49428" y="5080"/>
                </a:lnTo>
                <a:lnTo>
                  <a:pt x="49949" y="5207"/>
                </a:lnTo>
                <a:close/>
              </a:path>
              <a:path w="108585" h="106680">
                <a:moveTo>
                  <a:pt x="63588" y="3556"/>
                </a:moveTo>
                <a:lnTo>
                  <a:pt x="52247" y="3556"/>
                </a:lnTo>
                <a:lnTo>
                  <a:pt x="52031" y="4953"/>
                </a:lnTo>
                <a:lnTo>
                  <a:pt x="53060" y="4699"/>
                </a:lnTo>
                <a:lnTo>
                  <a:pt x="65678" y="4699"/>
                </a:lnTo>
                <a:lnTo>
                  <a:pt x="63588" y="3556"/>
                </a:lnTo>
                <a:close/>
              </a:path>
              <a:path w="108585" h="106680">
                <a:moveTo>
                  <a:pt x="48934" y="4580"/>
                </a:moveTo>
                <a:lnTo>
                  <a:pt x="48615" y="4826"/>
                </a:lnTo>
                <a:lnTo>
                  <a:pt x="48971" y="4826"/>
                </a:lnTo>
                <a:lnTo>
                  <a:pt x="48934" y="4580"/>
                </a:lnTo>
                <a:close/>
              </a:path>
              <a:path w="108585" h="106680">
                <a:moveTo>
                  <a:pt x="49923" y="4318"/>
                </a:moveTo>
                <a:lnTo>
                  <a:pt x="49301" y="4572"/>
                </a:lnTo>
                <a:lnTo>
                  <a:pt x="48971" y="4826"/>
                </a:lnTo>
                <a:lnTo>
                  <a:pt x="49891" y="4826"/>
                </a:lnTo>
                <a:lnTo>
                  <a:pt x="49987" y="4572"/>
                </a:lnTo>
                <a:lnTo>
                  <a:pt x="49834" y="4572"/>
                </a:lnTo>
                <a:lnTo>
                  <a:pt x="49923" y="4318"/>
                </a:lnTo>
                <a:close/>
              </a:path>
              <a:path w="108585" h="106680">
                <a:moveTo>
                  <a:pt x="52103" y="3810"/>
                </a:moveTo>
                <a:lnTo>
                  <a:pt x="50901" y="3810"/>
                </a:lnTo>
                <a:lnTo>
                  <a:pt x="51104" y="4699"/>
                </a:lnTo>
                <a:lnTo>
                  <a:pt x="51816" y="4318"/>
                </a:lnTo>
                <a:lnTo>
                  <a:pt x="52103" y="3810"/>
                </a:lnTo>
                <a:close/>
              </a:path>
              <a:path w="108585" h="106680">
                <a:moveTo>
                  <a:pt x="50444" y="4064"/>
                </a:moveTo>
                <a:lnTo>
                  <a:pt x="50189" y="4128"/>
                </a:lnTo>
                <a:lnTo>
                  <a:pt x="49834" y="4572"/>
                </a:lnTo>
                <a:lnTo>
                  <a:pt x="49987" y="4572"/>
                </a:lnTo>
                <a:lnTo>
                  <a:pt x="50444" y="4064"/>
                </a:lnTo>
                <a:close/>
              </a:path>
              <a:path w="108585" h="106680">
                <a:moveTo>
                  <a:pt x="50036" y="4064"/>
                </a:moveTo>
                <a:lnTo>
                  <a:pt x="49377" y="4064"/>
                </a:lnTo>
                <a:lnTo>
                  <a:pt x="49161" y="4445"/>
                </a:lnTo>
                <a:lnTo>
                  <a:pt x="50044" y="4133"/>
                </a:lnTo>
                <a:close/>
              </a:path>
              <a:path w="108585" h="106680">
                <a:moveTo>
                  <a:pt x="50241" y="4064"/>
                </a:moveTo>
                <a:lnTo>
                  <a:pt x="50057" y="4128"/>
                </a:lnTo>
                <a:lnTo>
                  <a:pt x="50241" y="4064"/>
                </a:lnTo>
                <a:close/>
              </a:path>
              <a:path w="108585" h="106680">
                <a:moveTo>
                  <a:pt x="49865" y="2544"/>
                </a:moveTo>
                <a:lnTo>
                  <a:pt x="50044" y="4133"/>
                </a:lnTo>
                <a:lnTo>
                  <a:pt x="50241" y="4064"/>
                </a:lnTo>
                <a:lnTo>
                  <a:pt x="50901" y="3810"/>
                </a:lnTo>
                <a:lnTo>
                  <a:pt x="52103" y="3810"/>
                </a:lnTo>
                <a:lnTo>
                  <a:pt x="52247" y="3556"/>
                </a:lnTo>
                <a:lnTo>
                  <a:pt x="63588" y="3556"/>
                </a:lnTo>
                <a:lnTo>
                  <a:pt x="62195" y="2794"/>
                </a:lnTo>
                <a:lnTo>
                  <a:pt x="50190" y="2794"/>
                </a:lnTo>
                <a:lnTo>
                  <a:pt x="49865" y="2544"/>
                </a:lnTo>
                <a:close/>
              </a:path>
              <a:path w="108585" h="106680">
                <a:moveTo>
                  <a:pt x="50334" y="4064"/>
                </a:moveTo>
                <a:lnTo>
                  <a:pt x="50189" y="4128"/>
                </a:lnTo>
                <a:lnTo>
                  <a:pt x="50334" y="4064"/>
                </a:lnTo>
                <a:close/>
              </a:path>
              <a:path w="108585" h="106680">
                <a:moveTo>
                  <a:pt x="48996" y="3810"/>
                </a:moveTo>
                <a:lnTo>
                  <a:pt x="48653" y="3937"/>
                </a:lnTo>
                <a:lnTo>
                  <a:pt x="48971" y="3937"/>
                </a:lnTo>
                <a:close/>
              </a:path>
              <a:path w="108585" h="106680">
                <a:moveTo>
                  <a:pt x="49862" y="2517"/>
                </a:moveTo>
                <a:lnTo>
                  <a:pt x="50190" y="2794"/>
                </a:lnTo>
                <a:lnTo>
                  <a:pt x="49977" y="2544"/>
                </a:lnTo>
                <a:close/>
              </a:path>
              <a:path w="108585" h="106680">
                <a:moveTo>
                  <a:pt x="57086" y="0"/>
                </a:moveTo>
                <a:lnTo>
                  <a:pt x="50609" y="1905"/>
                </a:lnTo>
                <a:lnTo>
                  <a:pt x="49822" y="2159"/>
                </a:lnTo>
                <a:lnTo>
                  <a:pt x="49857" y="2474"/>
                </a:lnTo>
                <a:lnTo>
                  <a:pt x="50190" y="2794"/>
                </a:lnTo>
                <a:lnTo>
                  <a:pt x="62195" y="2794"/>
                </a:lnTo>
                <a:lnTo>
                  <a:pt x="57086" y="0"/>
                </a:lnTo>
                <a:close/>
              </a:path>
              <a:path w="108585" h="106680">
                <a:moveTo>
                  <a:pt x="49695" y="2413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8" name="object 2378"/>
          <p:cNvSpPr/>
          <p:nvPr/>
        </p:nvSpPr>
        <p:spPr>
          <a:xfrm>
            <a:off x="3326801" y="3218599"/>
            <a:ext cx="94615" cy="71755"/>
          </a:xfrm>
          <a:custGeom>
            <a:avLst/>
            <a:gdLst/>
            <a:ahLst/>
            <a:cxnLst/>
            <a:rect l="l" t="t" r="r" b="b"/>
            <a:pathLst>
              <a:path w="94614" h="71754">
                <a:moveTo>
                  <a:pt x="38976" y="65404"/>
                </a:moveTo>
                <a:lnTo>
                  <a:pt x="2882" y="65404"/>
                </a:lnTo>
                <a:lnTo>
                  <a:pt x="3895" y="66801"/>
                </a:lnTo>
                <a:lnTo>
                  <a:pt x="3962" y="67436"/>
                </a:lnTo>
                <a:lnTo>
                  <a:pt x="4825" y="68452"/>
                </a:lnTo>
                <a:lnTo>
                  <a:pt x="5397" y="69468"/>
                </a:lnTo>
                <a:lnTo>
                  <a:pt x="6172" y="70484"/>
                </a:lnTo>
                <a:lnTo>
                  <a:pt x="6819" y="71246"/>
                </a:lnTo>
                <a:lnTo>
                  <a:pt x="7035" y="70230"/>
                </a:lnTo>
                <a:lnTo>
                  <a:pt x="7861" y="70103"/>
                </a:lnTo>
                <a:lnTo>
                  <a:pt x="8293" y="69722"/>
                </a:lnTo>
                <a:lnTo>
                  <a:pt x="12363" y="69722"/>
                </a:lnTo>
                <a:lnTo>
                  <a:pt x="11823" y="69214"/>
                </a:lnTo>
                <a:lnTo>
                  <a:pt x="11544" y="68960"/>
                </a:lnTo>
                <a:lnTo>
                  <a:pt x="11800" y="68960"/>
                </a:lnTo>
                <a:lnTo>
                  <a:pt x="11836" y="68706"/>
                </a:lnTo>
                <a:lnTo>
                  <a:pt x="11518" y="68706"/>
                </a:lnTo>
                <a:lnTo>
                  <a:pt x="12064" y="68325"/>
                </a:lnTo>
                <a:lnTo>
                  <a:pt x="12746" y="68325"/>
                </a:lnTo>
                <a:lnTo>
                  <a:pt x="16332" y="68198"/>
                </a:lnTo>
                <a:lnTo>
                  <a:pt x="16789" y="68071"/>
                </a:lnTo>
                <a:lnTo>
                  <a:pt x="20673" y="68071"/>
                </a:lnTo>
                <a:lnTo>
                  <a:pt x="21983" y="67690"/>
                </a:lnTo>
                <a:lnTo>
                  <a:pt x="23157" y="67690"/>
                </a:lnTo>
                <a:lnTo>
                  <a:pt x="23177" y="67436"/>
                </a:lnTo>
                <a:lnTo>
                  <a:pt x="23787" y="67309"/>
                </a:lnTo>
                <a:lnTo>
                  <a:pt x="24980" y="67309"/>
                </a:lnTo>
                <a:lnTo>
                  <a:pt x="24777" y="67182"/>
                </a:lnTo>
                <a:lnTo>
                  <a:pt x="25120" y="67182"/>
                </a:lnTo>
                <a:lnTo>
                  <a:pt x="25425" y="66674"/>
                </a:lnTo>
                <a:lnTo>
                  <a:pt x="25903" y="66674"/>
                </a:lnTo>
                <a:lnTo>
                  <a:pt x="28092" y="65785"/>
                </a:lnTo>
                <a:lnTo>
                  <a:pt x="38661" y="65785"/>
                </a:lnTo>
                <a:lnTo>
                  <a:pt x="38976" y="65404"/>
                </a:lnTo>
                <a:close/>
              </a:path>
              <a:path w="94614" h="71754">
                <a:moveTo>
                  <a:pt x="12363" y="69722"/>
                </a:moveTo>
                <a:lnTo>
                  <a:pt x="8293" y="69722"/>
                </a:lnTo>
                <a:lnTo>
                  <a:pt x="12903" y="70230"/>
                </a:lnTo>
                <a:lnTo>
                  <a:pt x="12363" y="69722"/>
                </a:lnTo>
                <a:close/>
              </a:path>
              <a:path w="94614" h="71754">
                <a:moveTo>
                  <a:pt x="16357" y="68198"/>
                </a:moveTo>
                <a:lnTo>
                  <a:pt x="12814" y="68198"/>
                </a:lnTo>
                <a:lnTo>
                  <a:pt x="15163" y="69468"/>
                </a:lnTo>
                <a:lnTo>
                  <a:pt x="15620" y="68833"/>
                </a:lnTo>
                <a:lnTo>
                  <a:pt x="15849" y="68833"/>
                </a:lnTo>
                <a:lnTo>
                  <a:pt x="17068" y="68325"/>
                </a:lnTo>
                <a:lnTo>
                  <a:pt x="16357" y="68198"/>
                </a:lnTo>
                <a:close/>
              </a:path>
              <a:path w="94614" h="71754">
                <a:moveTo>
                  <a:pt x="12746" y="68325"/>
                </a:moveTo>
                <a:lnTo>
                  <a:pt x="12064" y="68325"/>
                </a:lnTo>
                <a:lnTo>
                  <a:pt x="11959" y="68579"/>
                </a:lnTo>
                <a:lnTo>
                  <a:pt x="11836" y="68960"/>
                </a:lnTo>
                <a:lnTo>
                  <a:pt x="12204" y="69341"/>
                </a:lnTo>
                <a:lnTo>
                  <a:pt x="12746" y="68325"/>
                </a:lnTo>
                <a:close/>
              </a:path>
              <a:path w="94614" h="71754">
                <a:moveTo>
                  <a:pt x="11836" y="68874"/>
                </a:moveTo>
                <a:close/>
              </a:path>
              <a:path w="94614" h="71754">
                <a:moveTo>
                  <a:pt x="11836" y="68579"/>
                </a:moveTo>
                <a:lnTo>
                  <a:pt x="11518" y="68706"/>
                </a:lnTo>
                <a:lnTo>
                  <a:pt x="11836" y="68706"/>
                </a:lnTo>
                <a:close/>
              </a:path>
              <a:path w="94614" h="71754">
                <a:moveTo>
                  <a:pt x="23157" y="67690"/>
                </a:moveTo>
                <a:lnTo>
                  <a:pt x="21983" y="67690"/>
                </a:lnTo>
                <a:lnTo>
                  <a:pt x="23075" y="68706"/>
                </a:lnTo>
                <a:lnTo>
                  <a:pt x="23157" y="67690"/>
                </a:lnTo>
                <a:close/>
              </a:path>
              <a:path w="94614" h="71754">
                <a:moveTo>
                  <a:pt x="38661" y="65785"/>
                </a:moveTo>
                <a:lnTo>
                  <a:pt x="28092" y="65785"/>
                </a:lnTo>
                <a:lnTo>
                  <a:pt x="30429" y="68579"/>
                </a:lnTo>
                <a:lnTo>
                  <a:pt x="32969" y="67690"/>
                </a:lnTo>
                <a:lnTo>
                  <a:pt x="33680" y="67309"/>
                </a:lnTo>
                <a:lnTo>
                  <a:pt x="38536" y="65936"/>
                </a:lnTo>
                <a:lnTo>
                  <a:pt x="38661" y="65785"/>
                </a:lnTo>
                <a:close/>
              </a:path>
              <a:path w="94614" h="71754">
                <a:moveTo>
                  <a:pt x="20673" y="68071"/>
                </a:moveTo>
                <a:lnTo>
                  <a:pt x="16789" y="68071"/>
                </a:lnTo>
                <a:lnTo>
                  <a:pt x="18059" y="68198"/>
                </a:lnTo>
                <a:lnTo>
                  <a:pt x="19799" y="68325"/>
                </a:lnTo>
                <a:lnTo>
                  <a:pt x="20673" y="68071"/>
                </a:lnTo>
                <a:close/>
              </a:path>
              <a:path w="94614" h="71754">
                <a:moveTo>
                  <a:pt x="47621" y="65912"/>
                </a:moveTo>
                <a:lnTo>
                  <a:pt x="38620" y="65912"/>
                </a:lnTo>
                <a:lnTo>
                  <a:pt x="38633" y="66420"/>
                </a:lnTo>
                <a:lnTo>
                  <a:pt x="39471" y="66420"/>
                </a:lnTo>
                <a:lnTo>
                  <a:pt x="40093" y="66801"/>
                </a:lnTo>
                <a:lnTo>
                  <a:pt x="51193" y="68198"/>
                </a:lnTo>
                <a:lnTo>
                  <a:pt x="48989" y="66039"/>
                </a:lnTo>
                <a:lnTo>
                  <a:pt x="47599" y="66039"/>
                </a:lnTo>
                <a:close/>
              </a:path>
              <a:path w="94614" h="71754">
                <a:moveTo>
                  <a:pt x="24980" y="67309"/>
                </a:moveTo>
                <a:lnTo>
                  <a:pt x="23787" y="67309"/>
                </a:lnTo>
                <a:lnTo>
                  <a:pt x="23418" y="68071"/>
                </a:lnTo>
                <a:lnTo>
                  <a:pt x="24409" y="67817"/>
                </a:lnTo>
                <a:lnTo>
                  <a:pt x="24739" y="67436"/>
                </a:lnTo>
                <a:lnTo>
                  <a:pt x="24980" y="67309"/>
                </a:lnTo>
                <a:close/>
              </a:path>
              <a:path w="94614" h="71754">
                <a:moveTo>
                  <a:pt x="60562" y="64007"/>
                </a:moveTo>
                <a:lnTo>
                  <a:pt x="53339" y="64007"/>
                </a:lnTo>
                <a:lnTo>
                  <a:pt x="56387" y="65150"/>
                </a:lnTo>
                <a:lnTo>
                  <a:pt x="57035" y="65785"/>
                </a:lnTo>
                <a:lnTo>
                  <a:pt x="61493" y="67055"/>
                </a:lnTo>
                <a:lnTo>
                  <a:pt x="60641" y="64896"/>
                </a:lnTo>
                <a:lnTo>
                  <a:pt x="60562" y="64007"/>
                </a:lnTo>
                <a:close/>
              </a:path>
              <a:path w="94614" h="71754">
                <a:moveTo>
                  <a:pt x="25903" y="66674"/>
                </a:moveTo>
                <a:lnTo>
                  <a:pt x="25425" y="66674"/>
                </a:lnTo>
                <a:lnTo>
                  <a:pt x="25590" y="66801"/>
                </a:lnTo>
                <a:lnTo>
                  <a:pt x="25903" y="66674"/>
                </a:lnTo>
                <a:close/>
              </a:path>
              <a:path w="94614" h="71754">
                <a:moveTo>
                  <a:pt x="17945" y="42163"/>
                </a:moveTo>
                <a:lnTo>
                  <a:pt x="17843" y="42290"/>
                </a:lnTo>
                <a:lnTo>
                  <a:pt x="17310" y="42671"/>
                </a:lnTo>
                <a:lnTo>
                  <a:pt x="15849" y="43433"/>
                </a:lnTo>
                <a:lnTo>
                  <a:pt x="15481" y="44195"/>
                </a:lnTo>
                <a:lnTo>
                  <a:pt x="14579" y="44449"/>
                </a:lnTo>
                <a:lnTo>
                  <a:pt x="13919" y="45465"/>
                </a:lnTo>
                <a:lnTo>
                  <a:pt x="13030" y="45719"/>
                </a:lnTo>
                <a:lnTo>
                  <a:pt x="13512" y="45846"/>
                </a:lnTo>
                <a:lnTo>
                  <a:pt x="11937" y="46354"/>
                </a:lnTo>
                <a:lnTo>
                  <a:pt x="12153" y="47243"/>
                </a:lnTo>
                <a:lnTo>
                  <a:pt x="11277" y="48005"/>
                </a:lnTo>
                <a:lnTo>
                  <a:pt x="10350" y="48259"/>
                </a:lnTo>
                <a:lnTo>
                  <a:pt x="9969" y="49148"/>
                </a:lnTo>
                <a:lnTo>
                  <a:pt x="9143" y="49402"/>
                </a:lnTo>
                <a:lnTo>
                  <a:pt x="8496" y="50545"/>
                </a:lnTo>
                <a:lnTo>
                  <a:pt x="7429" y="51307"/>
                </a:lnTo>
                <a:lnTo>
                  <a:pt x="7289" y="52196"/>
                </a:lnTo>
                <a:lnTo>
                  <a:pt x="6019" y="52704"/>
                </a:lnTo>
                <a:lnTo>
                  <a:pt x="5791" y="53466"/>
                </a:lnTo>
                <a:lnTo>
                  <a:pt x="5410" y="53593"/>
                </a:lnTo>
                <a:lnTo>
                  <a:pt x="5562" y="54482"/>
                </a:lnTo>
                <a:lnTo>
                  <a:pt x="4546" y="54863"/>
                </a:lnTo>
                <a:lnTo>
                  <a:pt x="4229" y="56260"/>
                </a:lnTo>
                <a:lnTo>
                  <a:pt x="3733" y="57149"/>
                </a:lnTo>
                <a:lnTo>
                  <a:pt x="3098" y="58419"/>
                </a:lnTo>
                <a:lnTo>
                  <a:pt x="0" y="66674"/>
                </a:lnTo>
                <a:lnTo>
                  <a:pt x="2781" y="65785"/>
                </a:lnTo>
                <a:lnTo>
                  <a:pt x="2882" y="65404"/>
                </a:lnTo>
                <a:lnTo>
                  <a:pt x="38976" y="65404"/>
                </a:lnTo>
                <a:lnTo>
                  <a:pt x="38925" y="64896"/>
                </a:lnTo>
                <a:lnTo>
                  <a:pt x="38658" y="64642"/>
                </a:lnTo>
                <a:lnTo>
                  <a:pt x="38011" y="64642"/>
                </a:lnTo>
                <a:lnTo>
                  <a:pt x="38061" y="64007"/>
                </a:lnTo>
                <a:lnTo>
                  <a:pt x="46751" y="64007"/>
                </a:lnTo>
                <a:lnTo>
                  <a:pt x="46342" y="63118"/>
                </a:lnTo>
                <a:lnTo>
                  <a:pt x="48073" y="63118"/>
                </a:lnTo>
                <a:lnTo>
                  <a:pt x="48224" y="63015"/>
                </a:lnTo>
                <a:lnTo>
                  <a:pt x="48044" y="62483"/>
                </a:lnTo>
                <a:lnTo>
                  <a:pt x="60503" y="62483"/>
                </a:lnTo>
                <a:lnTo>
                  <a:pt x="60439" y="60832"/>
                </a:lnTo>
                <a:lnTo>
                  <a:pt x="62320" y="60832"/>
                </a:lnTo>
                <a:lnTo>
                  <a:pt x="63131" y="59562"/>
                </a:lnTo>
                <a:lnTo>
                  <a:pt x="63677" y="57911"/>
                </a:lnTo>
                <a:lnTo>
                  <a:pt x="63385" y="57911"/>
                </a:lnTo>
                <a:lnTo>
                  <a:pt x="63538" y="57657"/>
                </a:lnTo>
                <a:lnTo>
                  <a:pt x="64071" y="57149"/>
                </a:lnTo>
                <a:lnTo>
                  <a:pt x="63792" y="56768"/>
                </a:lnTo>
                <a:lnTo>
                  <a:pt x="64344" y="56768"/>
                </a:lnTo>
                <a:lnTo>
                  <a:pt x="64515" y="56514"/>
                </a:lnTo>
                <a:lnTo>
                  <a:pt x="64757" y="56514"/>
                </a:lnTo>
                <a:lnTo>
                  <a:pt x="64198" y="55879"/>
                </a:lnTo>
                <a:lnTo>
                  <a:pt x="64808" y="53720"/>
                </a:lnTo>
                <a:lnTo>
                  <a:pt x="64312" y="53593"/>
                </a:lnTo>
                <a:lnTo>
                  <a:pt x="65303" y="53212"/>
                </a:lnTo>
                <a:lnTo>
                  <a:pt x="65029" y="52704"/>
                </a:lnTo>
                <a:lnTo>
                  <a:pt x="64914" y="52530"/>
                </a:lnTo>
                <a:lnTo>
                  <a:pt x="64711" y="52323"/>
                </a:lnTo>
                <a:lnTo>
                  <a:pt x="64579" y="52323"/>
                </a:lnTo>
                <a:lnTo>
                  <a:pt x="64462" y="52069"/>
                </a:lnTo>
                <a:lnTo>
                  <a:pt x="64338" y="51942"/>
                </a:lnTo>
                <a:lnTo>
                  <a:pt x="65246" y="51942"/>
                </a:lnTo>
                <a:lnTo>
                  <a:pt x="67746" y="51815"/>
                </a:lnTo>
                <a:lnTo>
                  <a:pt x="67817" y="50545"/>
                </a:lnTo>
                <a:lnTo>
                  <a:pt x="69423" y="50545"/>
                </a:lnTo>
                <a:lnTo>
                  <a:pt x="69900" y="49148"/>
                </a:lnTo>
                <a:lnTo>
                  <a:pt x="70827" y="47624"/>
                </a:lnTo>
                <a:lnTo>
                  <a:pt x="71793" y="46227"/>
                </a:lnTo>
                <a:lnTo>
                  <a:pt x="72097" y="45592"/>
                </a:lnTo>
                <a:lnTo>
                  <a:pt x="74498" y="45211"/>
                </a:lnTo>
                <a:lnTo>
                  <a:pt x="74242" y="44830"/>
                </a:lnTo>
                <a:lnTo>
                  <a:pt x="74053" y="44830"/>
                </a:lnTo>
                <a:lnTo>
                  <a:pt x="73986" y="44449"/>
                </a:lnTo>
                <a:lnTo>
                  <a:pt x="73901" y="44322"/>
                </a:lnTo>
                <a:lnTo>
                  <a:pt x="74282" y="44195"/>
                </a:lnTo>
                <a:lnTo>
                  <a:pt x="74955" y="44195"/>
                </a:lnTo>
                <a:lnTo>
                  <a:pt x="75018" y="44068"/>
                </a:lnTo>
                <a:lnTo>
                  <a:pt x="78905" y="44068"/>
                </a:lnTo>
                <a:lnTo>
                  <a:pt x="79184" y="43052"/>
                </a:lnTo>
                <a:lnTo>
                  <a:pt x="81076" y="42544"/>
                </a:lnTo>
                <a:lnTo>
                  <a:pt x="18478" y="42544"/>
                </a:lnTo>
                <a:lnTo>
                  <a:pt x="17945" y="42163"/>
                </a:lnTo>
                <a:close/>
              </a:path>
              <a:path w="94614" h="71754">
                <a:moveTo>
                  <a:pt x="38559" y="65930"/>
                </a:moveTo>
                <a:lnTo>
                  <a:pt x="38074" y="66420"/>
                </a:lnTo>
                <a:lnTo>
                  <a:pt x="38633" y="66420"/>
                </a:lnTo>
                <a:lnTo>
                  <a:pt x="38559" y="65930"/>
                </a:lnTo>
                <a:close/>
              </a:path>
              <a:path w="94614" h="71754">
                <a:moveTo>
                  <a:pt x="48729" y="65785"/>
                </a:moveTo>
                <a:lnTo>
                  <a:pt x="47599" y="66039"/>
                </a:lnTo>
                <a:lnTo>
                  <a:pt x="48989" y="66039"/>
                </a:lnTo>
                <a:lnTo>
                  <a:pt x="48729" y="65785"/>
                </a:lnTo>
                <a:close/>
              </a:path>
              <a:path w="94614" h="71754">
                <a:moveTo>
                  <a:pt x="46751" y="64007"/>
                </a:moveTo>
                <a:lnTo>
                  <a:pt x="38061" y="64007"/>
                </a:lnTo>
                <a:lnTo>
                  <a:pt x="38252" y="64134"/>
                </a:lnTo>
                <a:lnTo>
                  <a:pt x="38217" y="64274"/>
                </a:lnTo>
                <a:lnTo>
                  <a:pt x="38366" y="64388"/>
                </a:lnTo>
                <a:lnTo>
                  <a:pt x="39890" y="64515"/>
                </a:lnTo>
                <a:lnTo>
                  <a:pt x="38559" y="65930"/>
                </a:lnTo>
                <a:lnTo>
                  <a:pt x="47621" y="65912"/>
                </a:lnTo>
                <a:lnTo>
                  <a:pt x="47751" y="65150"/>
                </a:lnTo>
                <a:lnTo>
                  <a:pt x="48310" y="64642"/>
                </a:lnTo>
                <a:lnTo>
                  <a:pt x="47332" y="64642"/>
                </a:lnTo>
                <a:lnTo>
                  <a:pt x="47028" y="64515"/>
                </a:lnTo>
                <a:lnTo>
                  <a:pt x="46751" y="64007"/>
                </a:lnTo>
                <a:close/>
              </a:path>
              <a:path w="94614" h="71754">
                <a:moveTo>
                  <a:pt x="48310" y="65277"/>
                </a:moveTo>
                <a:lnTo>
                  <a:pt x="47664" y="65658"/>
                </a:lnTo>
                <a:lnTo>
                  <a:pt x="48856" y="65531"/>
                </a:lnTo>
                <a:lnTo>
                  <a:pt x="48374" y="65531"/>
                </a:lnTo>
                <a:lnTo>
                  <a:pt x="48310" y="65277"/>
                </a:lnTo>
                <a:close/>
              </a:path>
              <a:path w="94614" h="71754">
                <a:moveTo>
                  <a:pt x="60503" y="62483"/>
                </a:moveTo>
                <a:lnTo>
                  <a:pt x="48044" y="62483"/>
                </a:lnTo>
                <a:lnTo>
                  <a:pt x="48818" y="62610"/>
                </a:lnTo>
                <a:lnTo>
                  <a:pt x="48224" y="63015"/>
                </a:lnTo>
                <a:lnTo>
                  <a:pt x="48971" y="63118"/>
                </a:lnTo>
                <a:lnTo>
                  <a:pt x="48846" y="63256"/>
                </a:lnTo>
                <a:lnTo>
                  <a:pt x="49479" y="63372"/>
                </a:lnTo>
                <a:lnTo>
                  <a:pt x="48526" y="64007"/>
                </a:lnTo>
                <a:lnTo>
                  <a:pt x="48420" y="64134"/>
                </a:lnTo>
                <a:lnTo>
                  <a:pt x="48307" y="64414"/>
                </a:lnTo>
                <a:lnTo>
                  <a:pt x="49199" y="64642"/>
                </a:lnTo>
                <a:lnTo>
                  <a:pt x="48793" y="64769"/>
                </a:lnTo>
                <a:lnTo>
                  <a:pt x="48920" y="65150"/>
                </a:lnTo>
                <a:lnTo>
                  <a:pt x="48374" y="65531"/>
                </a:lnTo>
                <a:lnTo>
                  <a:pt x="48856" y="65531"/>
                </a:lnTo>
                <a:lnTo>
                  <a:pt x="51485" y="64769"/>
                </a:lnTo>
                <a:lnTo>
                  <a:pt x="53339" y="64007"/>
                </a:lnTo>
                <a:lnTo>
                  <a:pt x="60562" y="64007"/>
                </a:lnTo>
                <a:lnTo>
                  <a:pt x="60503" y="62483"/>
                </a:lnTo>
                <a:close/>
              </a:path>
              <a:path w="94614" h="71754">
                <a:moveTo>
                  <a:pt x="47404" y="64414"/>
                </a:moveTo>
                <a:lnTo>
                  <a:pt x="47203" y="64468"/>
                </a:lnTo>
                <a:lnTo>
                  <a:pt x="47332" y="64642"/>
                </a:lnTo>
                <a:lnTo>
                  <a:pt x="47404" y="64414"/>
                </a:lnTo>
                <a:close/>
              </a:path>
              <a:path w="94614" h="71754">
                <a:moveTo>
                  <a:pt x="47921" y="64274"/>
                </a:moveTo>
                <a:lnTo>
                  <a:pt x="47404" y="64414"/>
                </a:lnTo>
                <a:lnTo>
                  <a:pt x="47332" y="64642"/>
                </a:lnTo>
                <a:lnTo>
                  <a:pt x="47586" y="64642"/>
                </a:lnTo>
                <a:lnTo>
                  <a:pt x="47921" y="64274"/>
                </a:lnTo>
                <a:close/>
              </a:path>
              <a:path w="94614" h="71754">
                <a:moveTo>
                  <a:pt x="47203" y="64468"/>
                </a:moveTo>
                <a:lnTo>
                  <a:pt x="47028" y="64515"/>
                </a:lnTo>
                <a:lnTo>
                  <a:pt x="47238" y="64515"/>
                </a:lnTo>
                <a:close/>
              </a:path>
              <a:path w="94614" h="71754">
                <a:moveTo>
                  <a:pt x="47487" y="64149"/>
                </a:moveTo>
                <a:lnTo>
                  <a:pt x="47167" y="64261"/>
                </a:lnTo>
                <a:lnTo>
                  <a:pt x="47203" y="64468"/>
                </a:lnTo>
                <a:lnTo>
                  <a:pt x="47404" y="64414"/>
                </a:lnTo>
                <a:lnTo>
                  <a:pt x="47487" y="64149"/>
                </a:lnTo>
                <a:close/>
              </a:path>
              <a:path w="94614" h="71754">
                <a:moveTo>
                  <a:pt x="48224" y="63015"/>
                </a:moveTo>
                <a:lnTo>
                  <a:pt x="47701" y="63372"/>
                </a:lnTo>
                <a:lnTo>
                  <a:pt x="47205" y="63372"/>
                </a:lnTo>
                <a:lnTo>
                  <a:pt x="47068" y="63626"/>
                </a:lnTo>
                <a:lnTo>
                  <a:pt x="46956" y="64134"/>
                </a:lnTo>
                <a:lnTo>
                  <a:pt x="47167" y="64261"/>
                </a:lnTo>
                <a:lnTo>
                  <a:pt x="47513" y="64007"/>
                </a:lnTo>
                <a:lnTo>
                  <a:pt x="47612" y="63753"/>
                </a:lnTo>
                <a:lnTo>
                  <a:pt x="48094" y="63118"/>
                </a:lnTo>
                <a:lnTo>
                  <a:pt x="48259" y="63118"/>
                </a:lnTo>
                <a:close/>
              </a:path>
              <a:path w="94614" h="71754">
                <a:moveTo>
                  <a:pt x="47538" y="63989"/>
                </a:moveTo>
                <a:lnTo>
                  <a:pt x="47167" y="64261"/>
                </a:lnTo>
                <a:lnTo>
                  <a:pt x="47487" y="64149"/>
                </a:lnTo>
                <a:lnTo>
                  <a:pt x="47538" y="63989"/>
                </a:lnTo>
                <a:close/>
              </a:path>
              <a:path w="94614" h="71754">
                <a:moveTo>
                  <a:pt x="48163" y="64007"/>
                </a:moveTo>
                <a:lnTo>
                  <a:pt x="47891" y="64007"/>
                </a:lnTo>
                <a:lnTo>
                  <a:pt x="47959" y="64233"/>
                </a:lnTo>
                <a:lnTo>
                  <a:pt x="48163" y="64007"/>
                </a:lnTo>
                <a:close/>
              </a:path>
              <a:path w="94614" h="71754">
                <a:moveTo>
                  <a:pt x="48509" y="63626"/>
                </a:moveTo>
                <a:lnTo>
                  <a:pt x="48031" y="63626"/>
                </a:lnTo>
                <a:lnTo>
                  <a:pt x="47538" y="63989"/>
                </a:lnTo>
                <a:lnTo>
                  <a:pt x="47487" y="64149"/>
                </a:lnTo>
                <a:lnTo>
                  <a:pt x="47891" y="64007"/>
                </a:lnTo>
                <a:lnTo>
                  <a:pt x="48163" y="64007"/>
                </a:lnTo>
                <a:lnTo>
                  <a:pt x="48509" y="63626"/>
                </a:lnTo>
                <a:close/>
              </a:path>
              <a:path w="94614" h="71754">
                <a:moveTo>
                  <a:pt x="48818" y="63251"/>
                </a:moveTo>
                <a:lnTo>
                  <a:pt x="48386" y="63626"/>
                </a:lnTo>
                <a:lnTo>
                  <a:pt x="48740" y="63372"/>
                </a:lnTo>
                <a:close/>
              </a:path>
              <a:path w="94614" h="71754">
                <a:moveTo>
                  <a:pt x="48971" y="63118"/>
                </a:moveTo>
                <a:lnTo>
                  <a:pt x="48094" y="63118"/>
                </a:lnTo>
                <a:lnTo>
                  <a:pt x="48818" y="63251"/>
                </a:lnTo>
                <a:lnTo>
                  <a:pt x="48971" y="63118"/>
                </a:lnTo>
                <a:close/>
              </a:path>
              <a:path w="94614" h="71754">
                <a:moveTo>
                  <a:pt x="62320" y="60832"/>
                </a:moveTo>
                <a:lnTo>
                  <a:pt x="60439" y="60832"/>
                </a:lnTo>
                <a:lnTo>
                  <a:pt x="61671" y="61848"/>
                </a:lnTo>
                <a:lnTo>
                  <a:pt x="62320" y="60832"/>
                </a:lnTo>
                <a:close/>
              </a:path>
              <a:path w="94614" h="71754">
                <a:moveTo>
                  <a:pt x="64344" y="56768"/>
                </a:moveTo>
                <a:lnTo>
                  <a:pt x="63792" y="56768"/>
                </a:lnTo>
                <a:lnTo>
                  <a:pt x="64173" y="57022"/>
                </a:lnTo>
                <a:lnTo>
                  <a:pt x="64344" y="56768"/>
                </a:lnTo>
                <a:close/>
              </a:path>
              <a:path w="94614" h="71754">
                <a:moveTo>
                  <a:pt x="67739" y="51942"/>
                </a:moveTo>
                <a:lnTo>
                  <a:pt x="66065" y="51942"/>
                </a:lnTo>
                <a:lnTo>
                  <a:pt x="65928" y="52018"/>
                </a:lnTo>
                <a:lnTo>
                  <a:pt x="66116" y="52069"/>
                </a:lnTo>
                <a:lnTo>
                  <a:pt x="67652" y="53466"/>
                </a:lnTo>
                <a:lnTo>
                  <a:pt x="67739" y="51942"/>
                </a:lnTo>
                <a:close/>
              </a:path>
              <a:path w="94614" h="71754">
                <a:moveTo>
                  <a:pt x="64942" y="52559"/>
                </a:moveTo>
                <a:close/>
              </a:path>
              <a:path w="94614" h="71754">
                <a:moveTo>
                  <a:pt x="65603" y="52196"/>
                </a:moveTo>
                <a:lnTo>
                  <a:pt x="64947" y="52196"/>
                </a:lnTo>
                <a:lnTo>
                  <a:pt x="64942" y="52559"/>
                </a:lnTo>
                <a:lnTo>
                  <a:pt x="65603" y="52196"/>
                </a:lnTo>
                <a:close/>
              </a:path>
              <a:path w="94614" h="71754">
                <a:moveTo>
                  <a:pt x="64652" y="52263"/>
                </a:moveTo>
                <a:close/>
              </a:path>
              <a:path w="94614" h="71754">
                <a:moveTo>
                  <a:pt x="64688" y="52300"/>
                </a:moveTo>
                <a:close/>
              </a:path>
              <a:path w="94614" h="71754">
                <a:moveTo>
                  <a:pt x="65808" y="51985"/>
                </a:moveTo>
                <a:lnTo>
                  <a:pt x="65303" y="52069"/>
                </a:lnTo>
                <a:lnTo>
                  <a:pt x="64884" y="52069"/>
                </a:lnTo>
                <a:lnTo>
                  <a:pt x="64688" y="52300"/>
                </a:lnTo>
                <a:lnTo>
                  <a:pt x="64947" y="52196"/>
                </a:lnTo>
                <a:lnTo>
                  <a:pt x="65617" y="52189"/>
                </a:lnTo>
                <a:lnTo>
                  <a:pt x="65834" y="52069"/>
                </a:lnTo>
                <a:close/>
              </a:path>
              <a:path w="94614" h="71754">
                <a:moveTo>
                  <a:pt x="65246" y="51942"/>
                </a:moveTo>
                <a:lnTo>
                  <a:pt x="64338" y="51942"/>
                </a:lnTo>
                <a:lnTo>
                  <a:pt x="64579" y="52069"/>
                </a:lnTo>
                <a:lnTo>
                  <a:pt x="64652" y="52263"/>
                </a:lnTo>
                <a:lnTo>
                  <a:pt x="64884" y="52069"/>
                </a:lnTo>
                <a:lnTo>
                  <a:pt x="65303" y="52069"/>
                </a:lnTo>
                <a:lnTo>
                  <a:pt x="65246" y="51942"/>
                </a:lnTo>
                <a:close/>
              </a:path>
              <a:path w="94614" h="71754">
                <a:moveTo>
                  <a:pt x="66065" y="51942"/>
                </a:moveTo>
                <a:lnTo>
                  <a:pt x="65808" y="51985"/>
                </a:lnTo>
                <a:lnTo>
                  <a:pt x="66065" y="51942"/>
                </a:lnTo>
                <a:close/>
              </a:path>
              <a:path w="94614" h="71754">
                <a:moveTo>
                  <a:pt x="67746" y="51815"/>
                </a:moveTo>
                <a:lnTo>
                  <a:pt x="65189" y="51815"/>
                </a:lnTo>
                <a:lnTo>
                  <a:pt x="65808" y="51985"/>
                </a:lnTo>
                <a:lnTo>
                  <a:pt x="66065" y="51942"/>
                </a:lnTo>
                <a:lnTo>
                  <a:pt x="67739" y="51942"/>
                </a:lnTo>
                <a:close/>
              </a:path>
              <a:path w="94614" h="71754">
                <a:moveTo>
                  <a:pt x="69423" y="50545"/>
                </a:moveTo>
                <a:lnTo>
                  <a:pt x="67817" y="50545"/>
                </a:lnTo>
                <a:lnTo>
                  <a:pt x="69380" y="50672"/>
                </a:lnTo>
                <a:close/>
              </a:path>
              <a:path w="94614" h="71754">
                <a:moveTo>
                  <a:pt x="74191" y="44754"/>
                </a:moveTo>
                <a:lnTo>
                  <a:pt x="74053" y="44830"/>
                </a:lnTo>
                <a:lnTo>
                  <a:pt x="74242" y="44830"/>
                </a:lnTo>
                <a:close/>
              </a:path>
              <a:path w="94614" h="71754">
                <a:moveTo>
                  <a:pt x="74955" y="44195"/>
                </a:moveTo>
                <a:lnTo>
                  <a:pt x="74282" y="44195"/>
                </a:lnTo>
                <a:lnTo>
                  <a:pt x="74191" y="44754"/>
                </a:lnTo>
                <a:lnTo>
                  <a:pt x="74701" y="44703"/>
                </a:lnTo>
                <a:lnTo>
                  <a:pt x="74955" y="44195"/>
                </a:lnTo>
                <a:close/>
              </a:path>
              <a:path w="94614" h="71754">
                <a:moveTo>
                  <a:pt x="78905" y="44068"/>
                </a:moveTo>
                <a:lnTo>
                  <a:pt x="75018" y="44068"/>
                </a:lnTo>
                <a:lnTo>
                  <a:pt x="75133" y="44703"/>
                </a:lnTo>
                <a:lnTo>
                  <a:pt x="77825" y="44322"/>
                </a:lnTo>
                <a:lnTo>
                  <a:pt x="78835" y="44322"/>
                </a:lnTo>
                <a:lnTo>
                  <a:pt x="78905" y="44068"/>
                </a:lnTo>
                <a:close/>
              </a:path>
              <a:path w="94614" h="71754">
                <a:moveTo>
                  <a:pt x="78835" y="44322"/>
                </a:moveTo>
                <a:lnTo>
                  <a:pt x="77825" y="44322"/>
                </a:lnTo>
                <a:lnTo>
                  <a:pt x="78765" y="44576"/>
                </a:lnTo>
                <a:lnTo>
                  <a:pt x="78835" y="44322"/>
                </a:lnTo>
                <a:close/>
              </a:path>
              <a:path w="94614" h="71754">
                <a:moveTo>
                  <a:pt x="81158" y="42036"/>
                </a:moveTo>
                <a:lnTo>
                  <a:pt x="18567" y="42036"/>
                </a:lnTo>
                <a:lnTo>
                  <a:pt x="18478" y="42544"/>
                </a:lnTo>
                <a:lnTo>
                  <a:pt x="81076" y="42544"/>
                </a:lnTo>
                <a:lnTo>
                  <a:pt x="81158" y="42036"/>
                </a:lnTo>
                <a:close/>
              </a:path>
              <a:path w="94614" h="71754">
                <a:moveTo>
                  <a:pt x="21640" y="39623"/>
                </a:moveTo>
                <a:lnTo>
                  <a:pt x="20815" y="40131"/>
                </a:lnTo>
                <a:lnTo>
                  <a:pt x="20027" y="41020"/>
                </a:lnTo>
                <a:lnTo>
                  <a:pt x="19456" y="41274"/>
                </a:lnTo>
                <a:lnTo>
                  <a:pt x="19253" y="41655"/>
                </a:lnTo>
                <a:lnTo>
                  <a:pt x="17995" y="42163"/>
                </a:lnTo>
                <a:lnTo>
                  <a:pt x="18567" y="42036"/>
                </a:lnTo>
                <a:lnTo>
                  <a:pt x="81158" y="42036"/>
                </a:lnTo>
                <a:lnTo>
                  <a:pt x="81343" y="40893"/>
                </a:lnTo>
                <a:lnTo>
                  <a:pt x="82335" y="40004"/>
                </a:lnTo>
                <a:lnTo>
                  <a:pt x="21818" y="40004"/>
                </a:lnTo>
                <a:lnTo>
                  <a:pt x="21640" y="39623"/>
                </a:lnTo>
                <a:close/>
              </a:path>
              <a:path w="94614" h="71754">
                <a:moveTo>
                  <a:pt x="23558" y="36448"/>
                </a:moveTo>
                <a:lnTo>
                  <a:pt x="23533" y="37591"/>
                </a:lnTo>
                <a:lnTo>
                  <a:pt x="22978" y="37591"/>
                </a:lnTo>
                <a:lnTo>
                  <a:pt x="22758" y="37845"/>
                </a:lnTo>
                <a:lnTo>
                  <a:pt x="22898" y="38353"/>
                </a:lnTo>
                <a:lnTo>
                  <a:pt x="22669" y="38861"/>
                </a:lnTo>
                <a:lnTo>
                  <a:pt x="22301" y="38861"/>
                </a:lnTo>
                <a:lnTo>
                  <a:pt x="21818" y="40004"/>
                </a:lnTo>
                <a:lnTo>
                  <a:pt x="82335" y="40004"/>
                </a:lnTo>
                <a:lnTo>
                  <a:pt x="83184" y="39242"/>
                </a:lnTo>
                <a:lnTo>
                  <a:pt x="84645" y="39242"/>
                </a:lnTo>
                <a:lnTo>
                  <a:pt x="84824" y="37591"/>
                </a:lnTo>
                <a:lnTo>
                  <a:pt x="23533" y="37591"/>
                </a:lnTo>
                <a:lnTo>
                  <a:pt x="23088" y="37464"/>
                </a:lnTo>
                <a:lnTo>
                  <a:pt x="84838" y="37464"/>
                </a:lnTo>
                <a:lnTo>
                  <a:pt x="84893" y="36956"/>
                </a:lnTo>
                <a:lnTo>
                  <a:pt x="24129" y="36956"/>
                </a:lnTo>
                <a:lnTo>
                  <a:pt x="23926" y="36829"/>
                </a:lnTo>
                <a:lnTo>
                  <a:pt x="23558" y="36448"/>
                </a:lnTo>
                <a:close/>
              </a:path>
              <a:path w="94614" h="71754">
                <a:moveTo>
                  <a:pt x="24293" y="36755"/>
                </a:moveTo>
                <a:lnTo>
                  <a:pt x="24088" y="36797"/>
                </a:lnTo>
                <a:lnTo>
                  <a:pt x="24129" y="36956"/>
                </a:lnTo>
                <a:lnTo>
                  <a:pt x="24293" y="36755"/>
                </a:lnTo>
                <a:close/>
              </a:path>
              <a:path w="94614" h="71754">
                <a:moveTo>
                  <a:pt x="85327" y="35686"/>
                </a:moveTo>
                <a:lnTo>
                  <a:pt x="25158" y="35686"/>
                </a:lnTo>
                <a:lnTo>
                  <a:pt x="25361" y="36321"/>
                </a:lnTo>
                <a:lnTo>
                  <a:pt x="24644" y="36321"/>
                </a:lnTo>
                <a:lnTo>
                  <a:pt x="24549" y="36702"/>
                </a:lnTo>
                <a:lnTo>
                  <a:pt x="24293" y="36755"/>
                </a:lnTo>
                <a:lnTo>
                  <a:pt x="24129" y="36956"/>
                </a:lnTo>
                <a:lnTo>
                  <a:pt x="84556" y="36956"/>
                </a:lnTo>
                <a:lnTo>
                  <a:pt x="84739" y="36321"/>
                </a:lnTo>
                <a:lnTo>
                  <a:pt x="25361" y="36321"/>
                </a:lnTo>
                <a:lnTo>
                  <a:pt x="24803" y="36125"/>
                </a:lnTo>
                <a:lnTo>
                  <a:pt x="84795" y="36125"/>
                </a:lnTo>
                <a:lnTo>
                  <a:pt x="84848" y="35940"/>
                </a:lnTo>
                <a:lnTo>
                  <a:pt x="85216" y="35940"/>
                </a:lnTo>
                <a:lnTo>
                  <a:pt x="85327" y="35686"/>
                </a:lnTo>
                <a:close/>
              </a:path>
              <a:path w="94614" h="71754">
                <a:moveTo>
                  <a:pt x="84962" y="36321"/>
                </a:moveTo>
                <a:lnTo>
                  <a:pt x="84556" y="36956"/>
                </a:lnTo>
                <a:lnTo>
                  <a:pt x="84893" y="36956"/>
                </a:lnTo>
                <a:lnTo>
                  <a:pt x="84962" y="36321"/>
                </a:lnTo>
                <a:close/>
              </a:path>
              <a:path w="94614" h="71754">
                <a:moveTo>
                  <a:pt x="24088" y="36797"/>
                </a:moveTo>
                <a:lnTo>
                  <a:pt x="23926" y="36829"/>
                </a:lnTo>
                <a:lnTo>
                  <a:pt x="24096" y="36829"/>
                </a:lnTo>
                <a:close/>
              </a:path>
              <a:path w="94614" h="71754">
                <a:moveTo>
                  <a:pt x="83477" y="32511"/>
                </a:moveTo>
                <a:lnTo>
                  <a:pt x="25704" y="32511"/>
                </a:lnTo>
                <a:lnTo>
                  <a:pt x="25755" y="32892"/>
                </a:lnTo>
                <a:lnTo>
                  <a:pt x="25247" y="33019"/>
                </a:lnTo>
                <a:lnTo>
                  <a:pt x="25069" y="33019"/>
                </a:lnTo>
                <a:lnTo>
                  <a:pt x="24790" y="33654"/>
                </a:lnTo>
                <a:lnTo>
                  <a:pt x="24574" y="34035"/>
                </a:lnTo>
                <a:lnTo>
                  <a:pt x="24282" y="34035"/>
                </a:lnTo>
                <a:lnTo>
                  <a:pt x="24345" y="34162"/>
                </a:lnTo>
                <a:lnTo>
                  <a:pt x="24422" y="34670"/>
                </a:lnTo>
                <a:lnTo>
                  <a:pt x="24256" y="34670"/>
                </a:lnTo>
                <a:lnTo>
                  <a:pt x="24117" y="35178"/>
                </a:lnTo>
                <a:lnTo>
                  <a:pt x="23984" y="35686"/>
                </a:lnTo>
                <a:lnTo>
                  <a:pt x="23866" y="36125"/>
                </a:lnTo>
                <a:lnTo>
                  <a:pt x="23964" y="36321"/>
                </a:lnTo>
                <a:lnTo>
                  <a:pt x="24088" y="36797"/>
                </a:lnTo>
                <a:lnTo>
                  <a:pt x="24293" y="36755"/>
                </a:lnTo>
                <a:lnTo>
                  <a:pt x="24541" y="36448"/>
                </a:lnTo>
                <a:lnTo>
                  <a:pt x="24637" y="36067"/>
                </a:lnTo>
                <a:lnTo>
                  <a:pt x="24850" y="36067"/>
                </a:lnTo>
                <a:lnTo>
                  <a:pt x="25158" y="35686"/>
                </a:lnTo>
                <a:lnTo>
                  <a:pt x="85327" y="35686"/>
                </a:lnTo>
                <a:lnTo>
                  <a:pt x="85991" y="34162"/>
                </a:lnTo>
                <a:lnTo>
                  <a:pt x="86116" y="33642"/>
                </a:lnTo>
                <a:lnTo>
                  <a:pt x="85930" y="33487"/>
                </a:lnTo>
                <a:lnTo>
                  <a:pt x="85470" y="33400"/>
                </a:lnTo>
                <a:lnTo>
                  <a:pt x="85128" y="32892"/>
                </a:lnTo>
                <a:lnTo>
                  <a:pt x="84810" y="32765"/>
                </a:lnTo>
                <a:lnTo>
                  <a:pt x="83604" y="32765"/>
                </a:lnTo>
                <a:lnTo>
                  <a:pt x="83477" y="32511"/>
                </a:lnTo>
                <a:close/>
              </a:path>
              <a:path w="94614" h="71754">
                <a:moveTo>
                  <a:pt x="24637" y="36067"/>
                </a:moveTo>
                <a:lnTo>
                  <a:pt x="24593" y="36384"/>
                </a:lnTo>
                <a:lnTo>
                  <a:pt x="24803" y="36125"/>
                </a:lnTo>
                <a:lnTo>
                  <a:pt x="24637" y="36067"/>
                </a:lnTo>
                <a:close/>
              </a:path>
              <a:path w="94614" h="71754">
                <a:moveTo>
                  <a:pt x="24850" y="36067"/>
                </a:moveTo>
                <a:lnTo>
                  <a:pt x="24637" y="36067"/>
                </a:lnTo>
                <a:lnTo>
                  <a:pt x="24803" y="36125"/>
                </a:lnTo>
                <a:close/>
              </a:path>
              <a:path w="94614" h="71754">
                <a:moveTo>
                  <a:pt x="89128" y="32511"/>
                </a:moveTo>
                <a:lnTo>
                  <a:pt x="84429" y="32511"/>
                </a:lnTo>
                <a:lnTo>
                  <a:pt x="85064" y="32765"/>
                </a:lnTo>
                <a:lnTo>
                  <a:pt x="85930" y="33487"/>
                </a:lnTo>
                <a:lnTo>
                  <a:pt x="86144" y="33527"/>
                </a:lnTo>
                <a:lnTo>
                  <a:pt x="86131" y="33654"/>
                </a:lnTo>
                <a:lnTo>
                  <a:pt x="86436" y="33908"/>
                </a:lnTo>
                <a:lnTo>
                  <a:pt x="86359" y="32765"/>
                </a:lnTo>
                <a:lnTo>
                  <a:pt x="87541" y="32765"/>
                </a:lnTo>
                <a:lnTo>
                  <a:pt x="89128" y="32511"/>
                </a:lnTo>
                <a:close/>
              </a:path>
              <a:path w="94614" h="71754">
                <a:moveTo>
                  <a:pt x="85930" y="33487"/>
                </a:moveTo>
                <a:lnTo>
                  <a:pt x="86116" y="33642"/>
                </a:lnTo>
                <a:lnTo>
                  <a:pt x="85930" y="33487"/>
                </a:lnTo>
                <a:close/>
              </a:path>
              <a:path w="94614" h="71754">
                <a:moveTo>
                  <a:pt x="39115" y="9143"/>
                </a:moveTo>
                <a:lnTo>
                  <a:pt x="38328" y="9778"/>
                </a:lnTo>
                <a:lnTo>
                  <a:pt x="37896" y="11302"/>
                </a:lnTo>
                <a:lnTo>
                  <a:pt x="36995" y="11810"/>
                </a:lnTo>
                <a:lnTo>
                  <a:pt x="36321" y="12445"/>
                </a:lnTo>
                <a:lnTo>
                  <a:pt x="35877" y="13588"/>
                </a:lnTo>
                <a:lnTo>
                  <a:pt x="35064" y="14096"/>
                </a:lnTo>
                <a:lnTo>
                  <a:pt x="34315" y="14731"/>
                </a:lnTo>
                <a:lnTo>
                  <a:pt x="32981" y="15112"/>
                </a:lnTo>
                <a:lnTo>
                  <a:pt x="32245" y="16128"/>
                </a:lnTo>
                <a:lnTo>
                  <a:pt x="31280" y="17144"/>
                </a:lnTo>
                <a:lnTo>
                  <a:pt x="28536" y="21716"/>
                </a:lnTo>
                <a:lnTo>
                  <a:pt x="28574" y="22732"/>
                </a:lnTo>
                <a:lnTo>
                  <a:pt x="27762" y="23494"/>
                </a:lnTo>
                <a:lnTo>
                  <a:pt x="27431" y="24510"/>
                </a:lnTo>
                <a:lnTo>
                  <a:pt x="26987" y="25399"/>
                </a:lnTo>
                <a:lnTo>
                  <a:pt x="26581" y="29590"/>
                </a:lnTo>
                <a:lnTo>
                  <a:pt x="25730" y="30225"/>
                </a:lnTo>
                <a:lnTo>
                  <a:pt x="25669" y="30606"/>
                </a:lnTo>
                <a:lnTo>
                  <a:pt x="25399" y="31622"/>
                </a:lnTo>
                <a:lnTo>
                  <a:pt x="25057" y="32765"/>
                </a:lnTo>
                <a:lnTo>
                  <a:pt x="25704" y="32511"/>
                </a:lnTo>
                <a:lnTo>
                  <a:pt x="89585" y="32511"/>
                </a:lnTo>
                <a:lnTo>
                  <a:pt x="89382" y="32257"/>
                </a:lnTo>
                <a:lnTo>
                  <a:pt x="90106" y="31622"/>
                </a:lnTo>
                <a:lnTo>
                  <a:pt x="90436" y="31368"/>
                </a:lnTo>
                <a:lnTo>
                  <a:pt x="90271" y="30860"/>
                </a:lnTo>
                <a:lnTo>
                  <a:pt x="90931" y="30860"/>
                </a:lnTo>
                <a:lnTo>
                  <a:pt x="90995" y="30606"/>
                </a:lnTo>
                <a:lnTo>
                  <a:pt x="91744" y="30225"/>
                </a:lnTo>
                <a:lnTo>
                  <a:pt x="91833" y="29336"/>
                </a:lnTo>
                <a:lnTo>
                  <a:pt x="93756" y="29336"/>
                </a:lnTo>
                <a:lnTo>
                  <a:pt x="93395" y="24383"/>
                </a:lnTo>
                <a:lnTo>
                  <a:pt x="92468" y="22986"/>
                </a:lnTo>
                <a:lnTo>
                  <a:pt x="91897" y="20319"/>
                </a:lnTo>
                <a:lnTo>
                  <a:pt x="89941" y="17779"/>
                </a:lnTo>
                <a:lnTo>
                  <a:pt x="88684" y="15747"/>
                </a:lnTo>
                <a:lnTo>
                  <a:pt x="86474" y="13715"/>
                </a:lnTo>
                <a:lnTo>
                  <a:pt x="84632" y="10921"/>
                </a:lnTo>
                <a:lnTo>
                  <a:pt x="81549" y="9524"/>
                </a:lnTo>
                <a:lnTo>
                  <a:pt x="39115" y="9524"/>
                </a:lnTo>
                <a:lnTo>
                  <a:pt x="39115" y="9143"/>
                </a:lnTo>
                <a:close/>
              </a:path>
              <a:path w="94614" h="71754">
                <a:moveTo>
                  <a:pt x="84493" y="32638"/>
                </a:moveTo>
                <a:lnTo>
                  <a:pt x="83604" y="32765"/>
                </a:lnTo>
                <a:lnTo>
                  <a:pt x="84810" y="32765"/>
                </a:lnTo>
                <a:lnTo>
                  <a:pt x="84493" y="32638"/>
                </a:lnTo>
                <a:close/>
              </a:path>
              <a:path w="94614" h="71754">
                <a:moveTo>
                  <a:pt x="89585" y="32511"/>
                </a:moveTo>
                <a:lnTo>
                  <a:pt x="89128" y="32511"/>
                </a:lnTo>
                <a:lnTo>
                  <a:pt x="89788" y="32765"/>
                </a:lnTo>
                <a:lnTo>
                  <a:pt x="89585" y="32511"/>
                </a:lnTo>
                <a:close/>
              </a:path>
              <a:path w="94614" h="71754">
                <a:moveTo>
                  <a:pt x="93829" y="30352"/>
                </a:moveTo>
                <a:lnTo>
                  <a:pt x="93383" y="30352"/>
                </a:lnTo>
                <a:lnTo>
                  <a:pt x="94005" y="32765"/>
                </a:lnTo>
                <a:lnTo>
                  <a:pt x="93829" y="30352"/>
                </a:lnTo>
                <a:close/>
              </a:path>
              <a:path w="94614" h="71754">
                <a:moveTo>
                  <a:pt x="90931" y="30860"/>
                </a:moveTo>
                <a:lnTo>
                  <a:pt x="90271" y="30860"/>
                </a:lnTo>
                <a:lnTo>
                  <a:pt x="90868" y="31114"/>
                </a:lnTo>
                <a:lnTo>
                  <a:pt x="90931" y="30860"/>
                </a:lnTo>
                <a:close/>
              </a:path>
              <a:path w="94614" h="71754">
                <a:moveTo>
                  <a:pt x="93783" y="29717"/>
                </a:moveTo>
                <a:lnTo>
                  <a:pt x="93154" y="29717"/>
                </a:lnTo>
                <a:lnTo>
                  <a:pt x="93446" y="29971"/>
                </a:lnTo>
                <a:lnTo>
                  <a:pt x="93002" y="30098"/>
                </a:lnTo>
                <a:lnTo>
                  <a:pt x="93097" y="30606"/>
                </a:lnTo>
                <a:lnTo>
                  <a:pt x="93205" y="30860"/>
                </a:lnTo>
                <a:lnTo>
                  <a:pt x="93383" y="30352"/>
                </a:lnTo>
                <a:lnTo>
                  <a:pt x="93829" y="30352"/>
                </a:lnTo>
                <a:lnTo>
                  <a:pt x="93783" y="29717"/>
                </a:lnTo>
                <a:close/>
              </a:path>
              <a:path w="94614" h="71754">
                <a:moveTo>
                  <a:pt x="93756" y="29336"/>
                </a:moveTo>
                <a:lnTo>
                  <a:pt x="91833" y="29336"/>
                </a:lnTo>
                <a:lnTo>
                  <a:pt x="92925" y="29844"/>
                </a:lnTo>
                <a:lnTo>
                  <a:pt x="92862" y="29717"/>
                </a:lnTo>
                <a:lnTo>
                  <a:pt x="93783" y="29717"/>
                </a:lnTo>
                <a:lnTo>
                  <a:pt x="93756" y="29336"/>
                </a:lnTo>
                <a:close/>
              </a:path>
              <a:path w="94614" h="71754">
                <a:moveTo>
                  <a:pt x="47256" y="0"/>
                </a:moveTo>
                <a:lnTo>
                  <a:pt x="45364" y="3428"/>
                </a:lnTo>
                <a:lnTo>
                  <a:pt x="44195" y="3809"/>
                </a:lnTo>
                <a:lnTo>
                  <a:pt x="42583" y="4698"/>
                </a:lnTo>
                <a:lnTo>
                  <a:pt x="42075" y="5587"/>
                </a:lnTo>
                <a:lnTo>
                  <a:pt x="40855" y="5968"/>
                </a:lnTo>
                <a:lnTo>
                  <a:pt x="40525" y="7238"/>
                </a:lnTo>
                <a:lnTo>
                  <a:pt x="39814" y="8000"/>
                </a:lnTo>
                <a:lnTo>
                  <a:pt x="39281" y="8508"/>
                </a:lnTo>
                <a:lnTo>
                  <a:pt x="39281" y="9143"/>
                </a:lnTo>
                <a:lnTo>
                  <a:pt x="39115" y="9524"/>
                </a:lnTo>
                <a:lnTo>
                  <a:pt x="81549" y="9524"/>
                </a:lnTo>
                <a:lnTo>
                  <a:pt x="74523" y="5968"/>
                </a:lnTo>
                <a:lnTo>
                  <a:pt x="65150" y="4571"/>
                </a:lnTo>
                <a:lnTo>
                  <a:pt x="57721" y="2412"/>
                </a:lnTo>
                <a:lnTo>
                  <a:pt x="54457" y="2031"/>
                </a:lnTo>
                <a:lnTo>
                  <a:pt x="4725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9" name="object 2379"/>
          <p:cNvSpPr/>
          <p:nvPr/>
        </p:nvSpPr>
        <p:spPr>
          <a:xfrm>
            <a:off x="3152339" y="3116460"/>
            <a:ext cx="41275" cy="59690"/>
          </a:xfrm>
          <a:custGeom>
            <a:avLst/>
            <a:gdLst/>
            <a:ahLst/>
            <a:cxnLst/>
            <a:rect l="l" t="t" r="r" b="b"/>
            <a:pathLst>
              <a:path w="41275" h="59689">
                <a:moveTo>
                  <a:pt x="28507" y="51689"/>
                </a:moveTo>
                <a:lnTo>
                  <a:pt x="27669" y="51816"/>
                </a:lnTo>
                <a:lnTo>
                  <a:pt x="27478" y="52197"/>
                </a:lnTo>
                <a:lnTo>
                  <a:pt x="27533" y="52451"/>
                </a:lnTo>
                <a:lnTo>
                  <a:pt x="29193" y="54229"/>
                </a:lnTo>
                <a:lnTo>
                  <a:pt x="32520" y="56896"/>
                </a:lnTo>
                <a:lnTo>
                  <a:pt x="34450" y="59182"/>
                </a:lnTo>
                <a:lnTo>
                  <a:pt x="34984" y="59563"/>
                </a:lnTo>
                <a:lnTo>
                  <a:pt x="34869" y="58801"/>
                </a:lnTo>
                <a:lnTo>
                  <a:pt x="34692" y="58420"/>
                </a:lnTo>
                <a:lnTo>
                  <a:pt x="35212" y="57785"/>
                </a:lnTo>
                <a:lnTo>
                  <a:pt x="34857" y="57404"/>
                </a:lnTo>
                <a:lnTo>
                  <a:pt x="35145" y="57404"/>
                </a:lnTo>
                <a:lnTo>
                  <a:pt x="34196" y="57277"/>
                </a:lnTo>
                <a:lnTo>
                  <a:pt x="34349" y="57023"/>
                </a:lnTo>
                <a:lnTo>
                  <a:pt x="35581" y="56642"/>
                </a:lnTo>
                <a:lnTo>
                  <a:pt x="36533" y="56007"/>
                </a:lnTo>
                <a:lnTo>
                  <a:pt x="33714" y="56007"/>
                </a:lnTo>
                <a:lnTo>
                  <a:pt x="34946" y="54356"/>
                </a:lnTo>
                <a:lnTo>
                  <a:pt x="35403" y="54229"/>
                </a:lnTo>
                <a:lnTo>
                  <a:pt x="37067" y="53340"/>
                </a:lnTo>
                <a:lnTo>
                  <a:pt x="36519" y="52451"/>
                </a:lnTo>
                <a:lnTo>
                  <a:pt x="28710" y="52451"/>
                </a:lnTo>
                <a:lnTo>
                  <a:pt x="28507" y="51689"/>
                </a:lnTo>
                <a:close/>
              </a:path>
              <a:path w="41275" h="59689">
                <a:moveTo>
                  <a:pt x="35145" y="57404"/>
                </a:moveTo>
                <a:lnTo>
                  <a:pt x="34857" y="57404"/>
                </a:lnTo>
                <a:lnTo>
                  <a:pt x="35111" y="57531"/>
                </a:lnTo>
                <a:close/>
              </a:path>
              <a:path w="41275" h="59689">
                <a:moveTo>
                  <a:pt x="35149" y="57023"/>
                </a:moveTo>
                <a:lnTo>
                  <a:pt x="34196" y="57277"/>
                </a:lnTo>
                <a:lnTo>
                  <a:pt x="35178" y="57277"/>
                </a:lnTo>
                <a:lnTo>
                  <a:pt x="35149" y="57023"/>
                </a:lnTo>
                <a:close/>
              </a:path>
              <a:path w="41275" h="59689">
                <a:moveTo>
                  <a:pt x="34768" y="54864"/>
                </a:moveTo>
                <a:lnTo>
                  <a:pt x="33714" y="56007"/>
                </a:lnTo>
                <a:lnTo>
                  <a:pt x="35098" y="56007"/>
                </a:lnTo>
                <a:lnTo>
                  <a:pt x="35047" y="55499"/>
                </a:lnTo>
                <a:lnTo>
                  <a:pt x="35314" y="55372"/>
                </a:lnTo>
                <a:lnTo>
                  <a:pt x="35466" y="55118"/>
                </a:lnTo>
                <a:lnTo>
                  <a:pt x="34806" y="55118"/>
                </a:lnTo>
                <a:lnTo>
                  <a:pt x="34768" y="54864"/>
                </a:lnTo>
                <a:close/>
              </a:path>
              <a:path w="41275" h="59689">
                <a:moveTo>
                  <a:pt x="36076" y="54737"/>
                </a:moveTo>
                <a:lnTo>
                  <a:pt x="35860" y="54864"/>
                </a:lnTo>
                <a:lnTo>
                  <a:pt x="35098" y="56007"/>
                </a:lnTo>
                <a:lnTo>
                  <a:pt x="36533" y="56007"/>
                </a:lnTo>
                <a:lnTo>
                  <a:pt x="36625" y="55626"/>
                </a:lnTo>
                <a:lnTo>
                  <a:pt x="35797" y="55626"/>
                </a:lnTo>
                <a:lnTo>
                  <a:pt x="36254" y="55372"/>
                </a:lnTo>
                <a:lnTo>
                  <a:pt x="36144" y="54864"/>
                </a:lnTo>
                <a:close/>
              </a:path>
              <a:path w="41275" h="59689">
                <a:moveTo>
                  <a:pt x="36838" y="54737"/>
                </a:moveTo>
                <a:lnTo>
                  <a:pt x="36368" y="54991"/>
                </a:lnTo>
                <a:lnTo>
                  <a:pt x="36457" y="55499"/>
                </a:lnTo>
                <a:lnTo>
                  <a:pt x="35797" y="55626"/>
                </a:lnTo>
                <a:lnTo>
                  <a:pt x="36625" y="55626"/>
                </a:lnTo>
                <a:lnTo>
                  <a:pt x="36838" y="54737"/>
                </a:lnTo>
                <a:close/>
              </a:path>
              <a:path w="41275" h="59689">
                <a:moveTo>
                  <a:pt x="35670" y="54483"/>
                </a:moveTo>
                <a:lnTo>
                  <a:pt x="35390" y="54483"/>
                </a:lnTo>
                <a:lnTo>
                  <a:pt x="34806" y="55118"/>
                </a:lnTo>
                <a:lnTo>
                  <a:pt x="35466" y="55118"/>
                </a:lnTo>
                <a:lnTo>
                  <a:pt x="35593" y="54737"/>
                </a:lnTo>
                <a:lnTo>
                  <a:pt x="35670" y="54483"/>
                </a:lnTo>
                <a:close/>
              </a:path>
              <a:path w="41275" h="59689">
                <a:moveTo>
                  <a:pt x="35758" y="54737"/>
                </a:moveTo>
                <a:lnTo>
                  <a:pt x="35403" y="54991"/>
                </a:lnTo>
                <a:lnTo>
                  <a:pt x="35543" y="54991"/>
                </a:lnTo>
                <a:lnTo>
                  <a:pt x="35758" y="54737"/>
                </a:lnTo>
                <a:close/>
              </a:path>
              <a:path w="41275" h="59689">
                <a:moveTo>
                  <a:pt x="15223" y="42799"/>
                </a:moveTo>
                <a:lnTo>
                  <a:pt x="15362" y="43942"/>
                </a:lnTo>
                <a:lnTo>
                  <a:pt x="16366" y="44323"/>
                </a:lnTo>
                <a:lnTo>
                  <a:pt x="17420" y="45085"/>
                </a:lnTo>
                <a:lnTo>
                  <a:pt x="17978" y="45720"/>
                </a:lnTo>
                <a:lnTo>
                  <a:pt x="19236" y="46609"/>
                </a:lnTo>
                <a:lnTo>
                  <a:pt x="20163" y="47117"/>
                </a:lnTo>
                <a:lnTo>
                  <a:pt x="22157" y="48895"/>
                </a:lnTo>
                <a:lnTo>
                  <a:pt x="24976" y="50673"/>
                </a:lnTo>
                <a:lnTo>
                  <a:pt x="27262" y="52451"/>
                </a:lnTo>
                <a:lnTo>
                  <a:pt x="27097" y="51689"/>
                </a:lnTo>
                <a:lnTo>
                  <a:pt x="28730" y="51315"/>
                </a:lnTo>
                <a:lnTo>
                  <a:pt x="28578" y="50292"/>
                </a:lnTo>
                <a:lnTo>
                  <a:pt x="27478" y="50292"/>
                </a:lnTo>
                <a:lnTo>
                  <a:pt x="28024" y="49403"/>
                </a:lnTo>
                <a:lnTo>
                  <a:pt x="29574" y="49403"/>
                </a:lnTo>
                <a:lnTo>
                  <a:pt x="30336" y="49022"/>
                </a:lnTo>
                <a:lnTo>
                  <a:pt x="30750" y="49022"/>
                </a:lnTo>
                <a:lnTo>
                  <a:pt x="31098" y="48768"/>
                </a:lnTo>
                <a:lnTo>
                  <a:pt x="37240" y="48768"/>
                </a:lnTo>
                <a:lnTo>
                  <a:pt x="37333" y="48514"/>
                </a:lnTo>
                <a:lnTo>
                  <a:pt x="36787" y="47244"/>
                </a:lnTo>
                <a:lnTo>
                  <a:pt x="35936" y="46482"/>
                </a:lnTo>
                <a:lnTo>
                  <a:pt x="35530" y="45847"/>
                </a:lnTo>
                <a:lnTo>
                  <a:pt x="35631" y="44704"/>
                </a:lnTo>
                <a:lnTo>
                  <a:pt x="35047" y="44196"/>
                </a:lnTo>
                <a:lnTo>
                  <a:pt x="34819" y="43815"/>
                </a:lnTo>
                <a:lnTo>
                  <a:pt x="17064" y="43815"/>
                </a:lnTo>
                <a:lnTo>
                  <a:pt x="16912" y="43688"/>
                </a:lnTo>
                <a:lnTo>
                  <a:pt x="16251" y="43688"/>
                </a:lnTo>
                <a:lnTo>
                  <a:pt x="16683" y="43461"/>
                </a:lnTo>
                <a:lnTo>
                  <a:pt x="17070" y="43307"/>
                </a:lnTo>
                <a:lnTo>
                  <a:pt x="17178" y="43053"/>
                </a:lnTo>
                <a:lnTo>
                  <a:pt x="16734" y="43053"/>
                </a:lnTo>
                <a:lnTo>
                  <a:pt x="16742" y="42926"/>
                </a:lnTo>
                <a:lnTo>
                  <a:pt x="16246" y="42916"/>
                </a:lnTo>
                <a:lnTo>
                  <a:pt x="15223" y="42799"/>
                </a:lnTo>
                <a:close/>
              </a:path>
              <a:path w="41275" h="59689">
                <a:moveTo>
                  <a:pt x="28739" y="51186"/>
                </a:moveTo>
                <a:lnTo>
                  <a:pt x="28710" y="52451"/>
                </a:lnTo>
                <a:lnTo>
                  <a:pt x="36519" y="52451"/>
                </a:lnTo>
                <a:lnTo>
                  <a:pt x="36051" y="51689"/>
                </a:lnTo>
                <a:lnTo>
                  <a:pt x="35946" y="51435"/>
                </a:lnTo>
                <a:lnTo>
                  <a:pt x="28875" y="51435"/>
                </a:lnTo>
                <a:lnTo>
                  <a:pt x="28812" y="51208"/>
                </a:lnTo>
                <a:close/>
              </a:path>
              <a:path w="41275" h="59689">
                <a:moveTo>
                  <a:pt x="28951" y="50800"/>
                </a:moveTo>
                <a:lnTo>
                  <a:pt x="28989" y="51054"/>
                </a:lnTo>
                <a:lnTo>
                  <a:pt x="28794" y="51146"/>
                </a:lnTo>
                <a:lnTo>
                  <a:pt x="29129" y="51308"/>
                </a:lnTo>
                <a:lnTo>
                  <a:pt x="28875" y="51435"/>
                </a:lnTo>
                <a:lnTo>
                  <a:pt x="35946" y="51435"/>
                </a:lnTo>
                <a:lnTo>
                  <a:pt x="35842" y="51181"/>
                </a:lnTo>
                <a:lnTo>
                  <a:pt x="29332" y="51181"/>
                </a:lnTo>
                <a:lnTo>
                  <a:pt x="29448" y="50912"/>
                </a:lnTo>
                <a:lnTo>
                  <a:pt x="28951" y="50800"/>
                </a:lnTo>
                <a:close/>
              </a:path>
              <a:path w="41275" h="59689">
                <a:moveTo>
                  <a:pt x="29448" y="50912"/>
                </a:moveTo>
                <a:lnTo>
                  <a:pt x="29332" y="51181"/>
                </a:lnTo>
                <a:lnTo>
                  <a:pt x="29431" y="51040"/>
                </a:lnTo>
                <a:lnTo>
                  <a:pt x="29448" y="50912"/>
                </a:lnTo>
                <a:close/>
              </a:path>
              <a:path w="41275" h="59689">
                <a:moveTo>
                  <a:pt x="30158" y="49530"/>
                </a:moveTo>
                <a:lnTo>
                  <a:pt x="30071" y="50292"/>
                </a:lnTo>
                <a:lnTo>
                  <a:pt x="30196" y="50419"/>
                </a:lnTo>
                <a:lnTo>
                  <a:pt x="29734" y="50475"/>
                </a:lnTo>
                <a:lnTo>
                  <a:pt x="29497" y="50800"/>
                </a:lnTo>
                <a:lnTo>
                  <a:pt x="29431" y="51040"/>
                </a:lnTo>
                <a:lnTo>
                  <a:pt x="29332" y="51181"/>
                </a:lnTo>
                <a:lnTo>
                  <a:pt x="35842" y="51181"/>
                </a:lnTo>
                <a:lnTo>
                  <a:pt x="35634" y="50673"/>
                </a:lnTo>
                <a:lnTo>
                  <a:pt x="35606" y="50165"/>
                </a:lnTo>
                <a:lnTo>
                  <a:pt x="30907" y="50165"/>
                </a:lnTo>
                <a:lnTo>
                  <a:pt x="30158" y="49530"/>
                </a:lnTo>
                <a:close/>
              </a:path>
              <a:path w="41275" h="59689">
                <a:moveTo>
                  <a:pt x="29353" y="49564"/>
                </a:moveTo>
                <a:lnTo>
                  <a:pt x="28964" y="49657"/>
                </a:lnTo>
                <a:lnTo>
                  <a:pt x="28916" y="50165"/>
                </a:lnTo>
                <a:lnTo>
                  <a:pt x="29154" y="50546"/>
                </a:lnTo>
                <a:lnTo>
                  <a:pt x="29734" y="50475"/>
                </a:lnTo>
                <a:lnTo>
                  <a:pt x="29867" y="50292"/>
                </a:lnTo>
                <a:lnTo>
                  <a:pt x="29820" y="50038"/>
                </a:lnTo>
                <a:lnTo>
                  <a:pt x="29353" y="49564"/>
                </a:lnTo>
                <a:close/>
              </a:path>
              <a:path w="41275" h="59689">
                <a:moveTo>
                  <a:pt x="29954" y="50173"/>
                </a:moveTo>
                <a:lnTo>
                  <a:pt x="29734" y="50475"/>
                </a:lnTo>
                <a:lnTo>
                  <a:pt x="30196" y="50419"/>
                </a:lnTo>
                <a:lnTo>
                  <a:pt x="29954" y="50173"/>
                </a:lnTo>
                <a:close/>
              </a:path>
              <a:path w="41275" h="59689">
                <a:moveTo>
                  <a:pt x="28532" y="50038"/>
                </a:moveTo>
                <a:lnTo>
                  <a:pt x="27478" y="50292"/>
                </a:lnTo>
                <a:lnTo>
                  <a:pt x="28578" y="50292"/>
                </a:lnTo>
                <a:lnTo>
                  <a:pt x="28532" y="50038"/>
                </a:lnTo>
                <a:close/>
              </a:path>
              <a:path w="41275" h="59689">
                <a:moveTo>
                  <a:pt x="30825" y="49423"/>
                </a:moveTo>
                <a:lnTo>
                  <a:pt x="30907" y="50165"/>
                </a:lnTo>
                <a:lnTo>
                  <a:pt x="35606" y="50165"/>
                </a:lnTo>
                <a:lnTo>
                  <a:pt x="35682" y="49911"/>
                </a:lnTo>
                <a:lnTo>
                  <a:pt x="35828" y="49784"/>
                </a:lnTo>
                <a:lnTo>
                  <a:pt x="31059" y="49784"/>
                </a:lnTo>
                <a:lnTo>
                  <a:pt x="30992" y="49499"/>
                </a:lnTo>
                <a:lnTo>
                  <a:pt x="30825" y="49423"/>
                </a:lnTo>
                <a:close/>
              </a:path>
              <a:path w="41275" h="59689">
                <a:moveTo>
                  <a:pt x="29015" y="49403"/>
                </a:moveTo>
                <a:lnTo>
                  <a:pt x="28024" y="49403"/>
                </a:lnTo>
                <a:lnTo>
                  <a:pt x="28545" y="49784"/>
                </a:lnTo>
                <a:lnTo>
                  <a:pt x="28913" y="49784"/>
                </a:lnTo>
                <a:lnTo>
                  <a:pt x="29015" y="49403"/>
                </a:lnTo>
                <a:close/>
              </a:path>
              <a:path w="41275" h="59689">
                <a:moveTo>
                  <a:pt x="37054" y="49276"/>
                </a:moveTo>
                <a:lnTo>
                  <a:pt x="30932" y="49276"/>
                </a:lnTo>
                <a:lnTo>
                  <a:pt x="31079" y="49403"/>
                </a:lnTo>
                <a:lnTo>
                  <a:pt x="31186" y="49784"/>
                </a:lnTo>
                <a:lnTo>
                  <a:pt x="35828" y="49784"/>
                </a:lnTo>
                <a:lnTo>
                  <a:pt x="36266" y="49403"/>
                </a:lnTo>
                <a:lnTo>
                  <a:pt x="37007" y="49403"/>
                </a:lnTo>
                <a:lnTo>
                  <a:pt x="37054" y="49276"/>
                </a:lnTo>
                <a:close/>
              </a:path>
              <a:path w="41275" h="59689">
                <a:moveTo>
                  <a:pt x="37240" y="48768"/>
                </a:moveTo>
                <a:lnTo>
                  <a:pt x="31098" y="48768"/>
                </a:lnTo>
                <a:lnTo>
                  <a:pt x="31085" y="48895"/>
                </a:lnTo>
                <a:lnTo>
                  <a:pt x="30831" y="49022"/>
                </a:lnTo>
                <a:lnTo>
                  <a:pt x="30653" y="49657"/>
                </a:lnTo>
                <a:lnTo>
                  <a:pt x="30932" y="49276"/>
                </a:lnTo>
                <a:lnTo>
                  <a:pt x="37054" y="49276"/>
                </a:lnTo>
                <a:lnTo>
                  <a:pt x="37240" y="48768"/>
                </a:lnTo>
                <a:close/>
              </a:path>
              <a:path w="41275" h="59689">
                <a:moveTo>
                  <a:pt x="37007" y="49403"/>
                </a:moveTo>
                <a:lnTo>
                  <a:pt x="36266" y="49403"/>
                </a:lnTo>
                <a:lnTo>
                  <a:pt x="36914" y="49657"/>
                </a:lnTo>
                <a:lnTo>
                  <a:pt x="37007" y="49403"/>
                </a:lnTo>
                <a:close/>
              </a:path>
              <a:path w="41275" h="59689">
                <a:moveTo>
                  <a:pt x="29574" y="49403"/>
                </a:moveTo>
                <a:lnTo>
                  <a:pt x="29015" y="49403"/>
                </a:lnTo>
                <a:lnTo>
                  <a:pt x="29381" y="49499"/>
                </a:lnTo>
                <a:lnTo>
                  <a:pt x="29574" y="49403"/>
                </a:lnTo>
                <a:close/>
              </a:path>
              <a:path w="41275" h="59689">
                <a:moveTo>
                  <a:pt x="30839" y="49403"/>
                </a:moveTo>
                <a:close/>
              </a:path>
              <a:path w="41275" h="59689">
                <a:moveTo>
                  <a:pt x="30717" y="49022"/>
                </a:moveTo>
                <a:lnTo>
                  <a:pt x="30336" y="49022"/>
                </a:lnTo>
                <a:lnTo>
                  <a:pt x="30577" y="49149"/>
                </a:lnTo>
                <a:lnTo>
                  <a:pt x="30714" y="49048"/>
                </a:lnTo>
                <a:close/>
              </a:path>
              <a:path w="41275" h="59689">
                <a:moveTo>
                  <a:pt x="30750" y="49022"/>
                </a:moveTo>
                <a:close/>
              </a:path>
              <a:path w="41275" h="59689">
                <a:moveTo>
                  <a:pt x="3649" y="30861"/>
                </a:moveTo>
                <a:lnTo>
                  <a:pt x="3399" y="30861"/>
                </a:lnTo>
                <a:lnTo>
                  <a:pt x="3500" y="32258"/>
                </a:lnTo>
                <a:lnTo>
                  <a:pt x="5266" y="33147"/>
                </a:lnTo>
                <a:lnTo>
                  <a:pt x="6040" y="34290"/>
                </a:lnTo>
                <a:lnTo>
                  <a:pt x="7746" y="36322"/>
                </a:lnTo>
                <a:lnTo>
                  <a:pt x="9139" y="38227"/>
                </a:lnTo>
                <a:lnTo>
                  <a:pt x="11070" y="39751"/>
                </a:lnTo>
                <a:lnTo>
                  <a:pt x="11870" y="40259"/>
                </a:lnTo>
                <a:lnTo>
                  <a:pt x="15070" y="44450"/>
                </a:lnTo>
                <a:lnTo>
                  <a:pt x="14892" y="42672"/>
                </a:lnTo>
                <a:lnTo>
                  <a:pt x="15273" y="42545"/>
                </a:lnTo>
                <a:lnTo>
                  <a:pt x="15189" y="42291"/>
                </a:lnTo>
                <a:lnTo>
                  <a:pt x="15248" y="41656"/>
                </a:lnTo>
                <a:lnTo>
                  <a:pt x="15489" y="41402"/>
                </a:lnTo>
                <a:lnTo>
                  <a:pt x="14422" y="41402"/>
                </a:lnTo>
                <a:lnTo>
                  <a:pt x="14448" y="40894"/>
                </a:lnTo>
                <a:lnTo>
                  <a:pt x="13622" y="40767"/>
                </a:lnTo>
                <a:lnTo>
                  <a:pt x="13721" y="40602"/>
                </a:lnTo>
                <a:lnTo>
                  <a:pt x="13606" y="40132"/>
                </a:lnTo>
                <a:lnTo>
                  <a:pt x="13381" y="39624"/>
                </a:lnTo>
                <a:lnTo>
                  <a:pt x="15461" y="39624"/>
                </a:lnTo>
                <a:lnTo>
                  <a:pt x="15210" y="39243"/>
                </a:lnTo>
                <a:lnTo>
                  <a:pt x="34542" y="39243"/>
                </a:lnTo>
                <a:lnTo>
                  <a:pt x="34501" y="39116"/>
                </a:lnTo>
                <a:lnTo>
                  <a:pt x="33180" y="37592"/>
                </a:lnTo>
                <a:lnTo>
                  <a:pt x="32799" y="36830"/>
                </a:lnTo>
                <a:lnTo>
                  <a:pt x="33142" y="36322"/>
                </a:lnTo>
                <a:lnTo>
                  <a:pt x="33257" y="35433"/>
                </a:lnTo>
                <a:lnTo>
                  <a:pt x="33879" y="35306"/>
                </a:lnTo>
                <a:lnTo>
                  <a:pt x="34450" y="34925"/>
                </a:lnTo>
                <a:lnTo>
                  <a:pt x="33870" y="32385"/>
                </a:lnTo>
                <a:lnTo>
                  <a:pt x="33848" y="31877"/>
                </a:lnTo>
                <a:lnTo>
                  <a:pt x="4593" y="31877"/>
                </a:lnTo>
                <a:lnTo>
                  <a:pt x="3742" y="30988"/>
                </a:lnTo>
                <a:close/>
              </a:path>
              <a:path w="41275" h="59689">
                <a:moveTo>
                  <a:pt x="17392" y="43157"/>
                </a:moveTo>
                <a:lnTo>
                  <a:pt x="17070" y="43307"/>
                </a:lnTo>
                <a:lnTo>
                  <a:pt x="17064" y="43815"/>
                </a:lnTo>
                <a:lnTo>
                  <a:pt x="17572" y="43815"/>
                </a:lnTo>
                <a:lnTo>
                  <a:pt x="17699" y="43307"/>
                </a:lnTo>
                <a:lnTo>
                  <a:pt x="17392" y="43157"/>
                </a:lnTo>
                <a:close/>
              </a:path>
              <a:path w="41275" h="59689">
                <a:moveTo>
                  <a:pt x="33841" y="42672"/>
                </a:moveTo>
                <a:lnTo>
                  <a:pt x="17864" y="42672"/>
                </a:lnTo>
                <a:lnTo>
                  <a:pt x="18055" y="42799"/>
                </a:lnTo>
                <a:lnTo>
                  <a:pt x="18131" y="42926"/>
                </a:lnTo>
                <a:lnTo>
                  <a:pt x="17890" y="42926"/>
                </a:lnTo>
                <a:lnTo>
                  <a:pt x="17820" y="43688"/>
                </a:lnTo>
                <a:lnTo>
                  <a:pt x="34819" y="43815"/>
                </a:lnTo>
                <a:lnTo>
                  <a:pt x="34666" y="43561"/>
                </a:lnTo>
                <a:lnTo>
                  <a:pt x="33955" y="43307"/>
                </a:lnTo>
                <a:lnTo>
                  <a:pt x="33841" y="42672"/>
                </a:lnTo>
                <a:close/>
              </a:path>
              <a:path w="41275" h="59689">
                <a:moveTo>
                  <a:pt x="16734" y="43434"/>
                </a:moveTo>
                <a:lnTo>
                  <a:pt x="16251" y="43688"/>
                </a:lnTo>
                <a:lnTo>
                  <a:pt x="16739" y="43461"/>
                </a:lnTo>
                <a:close/>
              </a:path>
              <a:path w="41275" h="59689">
                <a:moveTo>
                  <a:pt x="16739" y="43461"/>
                </a:moveTo>
                <a:lnTo>
                  <a:pt x="16251" y="43688"/>
                </a:lnTo>
                <a:lnTo>
                  <a:pt x="16912" y="43688"/>
                </a:lnTo>
                <a:lnTo>
                  <a:pt x="16759" y="43561"/>
                </a:lnTo>
                <a:close/>
              </a:path>
              <a:path w="41275" h="59689">
                <a:moveTo>
                  <a:pt x="16797" y="43434"/>
                </a:moveTo>
                <a:close/>
              </a:path>
              <a:path w="41275" h="59689">
                <a:moveTo>
                  <a:pt x="17178" y="43053"/>
                </a:moveTo>
                <a:lnTo>
                  <a:pt x="17070" y="43307"/>
                </a:lnTo>
                <a:lnTo>
                  <a:pt x="17392" y="43157"/>
                </a:lnTo>
                <a:lnTo>
                  <a:pt x="17178" y="43053"/>
                </a:lnTo>
                <a:close/>
              </a:path>
              <a:path w="41275" h="59689">
                <a:moveTo>
                  <a:pt x="17661" y="42926"/>
                </a:moveTo>
                <a:lnTo>
                  <a:pt x="17111" y="42926"/>
                </a:lnTo>
                <a:lnTo>
                  <a:pt x="16734" y="43053"/>
                </a:lnTo>
                <a:lnTo>
                  <a:pt x="17178" y="43053"/>
                </a:lnTo>
                <a:lnTo>
                  <a:pt x="17392" y="43157"/>
                </a:lnTo>
                <a:lnTo>
                  <a:pt x="17617" y="43053"/>
                </a:lnTo>
                <a:lnTo>
                  <a:pt x="17661" y="42926"/>
                </a:lnTo>
                <a:close/>
              </a:path>
              <a:path w="41275" h="59689">
                <a:moveTo>
                  <a:pt x="16759" y="42672"/>
                </a:moveTo>
                <a:lnTo>
                  <a:pt x="16734" y="43053"/>
                </a:lnTo>
                <a:lnTo>
                  <a:pt x="17126" y="42916"/>
                </a:lnTo>
                <a:lnTo>
                  <a:pt x="16759" y="42672"/>
                </a:lnTo>
                <a:close/>
              </a:path>
              <a:path w="41275" h="59689">
                <a:moveTo>
                  <a:pt x="17890" y="42926"/>
                </a:moveTo>
                <a:lnTo>
                  <a:pt x="17661" y="42926"/>
                </a:lnTo>
                <a:lnTo>
                  <a:pt x="17890" y="42926"/>
                </a:lnTo>
                <a:close/>
              </a:path>
              <a:path w="41275" h="59689">
                <a:moveTo>
                  <a:pt x="34082" y="42291"/>
                </a:moveTo>
                <a:lnTo>
                  <a:pt x="17026" y="42291"/>
                </a:lnTo>
                <a:lnTo>
                  <a:pt x="17139" y="42916"/>
                </a:lnTo>
                <a:lnTo>
                  <a:pt x="17864" y="42672"/>
                </a:lnTo>
                <a:lnTo>
                  <a:pt x="33841" y="42672"/>
                </a:lnTo>
                <a:lnTo>
                  <a:pt x="34082" y="42291"/>
                </a:lnTo>
                <a:close/>
              </a:path>
              <a:path w="41275" h="59689">
                <a:moveTo>
                  <a:pt x="34146" y="42037"/>
                </a:moveTo>
                <a:lnTo>
                  <a:pt x="17064" y="42037"/>
                </a:lnTo>
                <a:lnTo>
                  <a:pt x="16658" y="42291"/>
                </a:lnTo>
                <a:lnTo>
                  <a:pt x="16353" y="42545"/>
                </a:lnTo>
                <a:lnTo>
                  <a:pt x="16975" y="42545"/>
                </a:lnTo>
                <a:lnTo>
                  <a:pt x="17026" y="42291"/>
                </a:lnTo>
                <a:lnTo>
                  <a:pt x="34082" y="42291"/>
                </a:lnTo>
                <a:lnTo>
                  <a:pt x="34146" y="42037"/>
                </a:lnTo>
                <a:close/>
              </a:path>
              <a:path w="41275" h="59689">
                <a:moveTo>
                  <a:pt x="16442" y="40513"/>
                </a:moveTo>
                <a:lnTo>
                  <a:pt x="16607" y="40767"/>
                </a:lnTo>
                <a:lnTo>
                  <a:pt x="17343" y="40894"/>
                </a:lnTo>
                <a:lnTo>
                  <a:pt x="17496" y="41275"/>
                </a:lnTo>
                <a:lnTo>
                  <a:pt x="17191" y="41275"/>
                </a:lnTo>
                <a:lnTo>
                  <a:pt x="17153" y="41529"/>
                </a:lnTo>
                <a:lnTo>
                  <a:pt x="16645" y="41529"/>
                </a:lnTo>
                <a:lnTo>
                  <a:pt x="16620" y="42164"/>
                </a:lnTo>
                <a:lnTo>
                  <a:pt x="34146" y="42037"/>
                </a:lnTo>
                <a:lnTo>
                  <a:pt x="34241" y="41656"/>
                </a:lnTo>
                <a:lnTo>
                  <a:pt x="34234" y="40767"/>
                </a:lnTo>
                <a:lnTo>
                  <a:pt x="34984" y="40767"/>
                </a:lnTo>
                <a:lnTo>
                  <a:pt x="34958" y="40640"/>
                </a:lnTo>
                <a:lnTo>
                  <a:pt x="16835" y="40640"/>
                </a:lnTo>
                <a:lnTo>
                  <a:pt x="16442" y="40513"/>
                </a:lnTo>
                <a:close/>
              </a:path>
              <a:path w="41275" h="59689">
                <a:moveTo>
                  <a:pt x="14602" y="40602"/>
                </a:moveTo>
                <a:lnTo>
                  <a:pt x="14422" y="41402"/>
                </a:lnTo>
                <a:lnTo>
                  <a:pt x="15489" y="41402"/>
                </a:lnTo>
                <a:lnTo>
                  <a:pt x="15311" y="41148"/>
                </a:lnTo>
                <a:lnTo>
                  <a:pt x="14602" y="40602"/>
                </a:lnTo>
                <a:close/>
              </a:path>
              <a:path w="41275" h="59689">
                <a:moveTo>
                  <a:pt x="16531" y="41021"/>
                </a:moveTo>
                <a:lnTo>
                  <a:pt x="16302" y="41402"/>
                </a:lnTo>
                <a:lnTo>
                  <a:pt x="17191" y="41275"/>
                </a:lnTo>
                <a:lnTo>
                  <a:pt x="17496" y="41275"/>
                </a:lnTo>
                <a:lnTo>
                  <a:pt x="16531" y="41021"/>
                </a:lnTo>
                <a:close/>
              </a:path>
              <a:path w="41275" h="59689">
                <a:moveTo>
                  <a:pt x="34542" y="39243"/>
                </a:moveTo>
                <a:lnTo>
                  <a:pt x="16645" y="39243"/>
                </a:lnTo>
                <a:lnTo>
                  <a:pt x="16588" y="39878"/>
                </a:lnTo>
                <a:lnTo>
                  <a:pt x="16378" y="40259"/>
                </a:lnTo>
                <a:lnTo>
                  <a:pt x="16772" y="40386"/>
                </a:lnTo>
                <a:lnTo>
                  <a:pt x="16835" y="40640"/>
                </a:lnTo>
                <a:lnTo>
                  <a:pt x="34958" y="40640"/>
                </a:lnTo>
                <a:lnTo>
                  <a:pt x="34867" y="40259"/>
                </a:lnTo>
                <a:lnTo>
                  <a:pt x="34542" y="39243"/>
                </a:lnTo>
                <a:close/>
              </a:path>
              <a:path w="41275" h="59689">
                <a:moveTo>
                  <a:pt x="15134" y="39624"/>
                </a:moveTo>
                <a:lnTo>
                  <a:pt x="13381" y="39624"/>
                </a:lnTo>
                <a:lnTo>
                  <a:pt x="13800" y="40132"/>
                </a:lnTo>
                <a:lnTo>
                  <a:pt x="14689" y="40132"/>
                </a:lnTo>
                <a:lnTo>
                  <a:pt x="14549" y="40005"/>
                </a:lnTo>
                <a:lnTo>
                  <a:pt x="14715" y="40005"/>
                </a:lnTo>
                <a:lnTo>
                  <a:pt x="15100" y="39878"/>
                </a:lnTo>
                <a:lnTo>
                  <a:pt x="15134" y="39624"/>
                </a:lnTo>
                <a:close/>
              </a:path>
              <a:path w="41275" h="59689">
                <a:moveTo>
                  <a:pt x="16194" y="40005"/>
                </a:moveTo>
                <a:lnTo>
                  <a:pt x="16057" y="40005"/>
                </a:lnTo>
                <a:lnTo>
                  <a:pt x="16194" y="40005"/>
                </a:lnTo>
                <a:close/>
              </a:path>
              <a:path w="41275" h="59689">
                <a:moveTo>
                  <a:pt x="15100" y="39878"/>
                </a:moveTo>
                <a:lnTo>
                  <a:pt x="14702" y="39878"/>
                </a:lnTo>
                <a:lnTo>
                  <a:pt x="15083" y="40005"/>
                </a:lnTo>
                <a:close/>
              </a:path>
              <a:path w="41275" h="59689">
                <a:moveTo>
                  <a:pt x="16048" y="39243"/>
                </a:moveTo>
                <a:lnTo>
                  <a:pt x="15210" y="39243"/>
                </a:lnTo>
                <a:lnTo>
                  <a:pt x="15896" y="39624"/>
                </a:lnTo>
                <a:lnTo>
                  <a:pt x="15832" y="40005"/>
                </a:lnTo>
                <a:lnTo>
                  <a:pt x="16057" y="40005"/>
                </a:lnTo>
                <a:lnTo>
                  <a:pt x="16048" y="39243"/>
                </a:lnTo>
                <a:close/>
              </a:path>
              <a:path w="41275" h="59689">
                <a:moveTo>
                  <a:pt x="16115" y="39882"/>
                </a:moveTo>
                <a:close/>
              </a:path>
              <a:path w="41275" h="59689">
                <a:moveTo>
                  <a:pt x="16531" y="39243"/>
                </a:moveTo>
                <a:lnTo>
                  <a:pt x="16237" y="39624"/>
                </a:lnTo>
                <a:lnTo>
                  <a:pt x="16137" y="40005"/>
                </a:lnTo>
                <a:lnTo>
                  <a:pt x="16384" y="39882"/>
                </a:lnTo>
                <a:lnTo>
                  <a:pt x="16531" y="39243"/>
                </a:lnTo>
                <a:close/>
              </a:path>
              <a:path w="41275" h="59689">
                <a:moveTo>
                  <a:pt x="15461" y="39624"/>
                </a:moveTo>
                <a:lnTo>
                  <a:pt x="15134" y="39624"/>
                </a:lnTo>
                <a:lnTo>
                  <a:pt x="15286" y="39878"/>
                </a:lnTo>
                <a:lnTo>
                  <a:pt x="15629" y="39878"/>
                </a:lnTo>
                <a:lnTo>
                  <a:pt x="15461" y="39624"/>
                </a:lnTo>
                <a:close/>
              </a:path>
              <a:path w="41275" h="59689">
                <a:moveTo>
                  <a:pt x="33909" y="32258"/>
                </a:moveTo>
                <a:close/>
              </a:path>
              <a:path w="41275" h="59689">
                <a:moveTo>
                  <a:pt x="6172" y="26162"/>
                </a:moveTo>
                <a:lnTo>
                  <a:pt x="5983" y="26162"/>
                </a:lnTo>
                <a:lnTo>
                  <a:pt x="5744" y="26335"/>
                </a:lnTo>
                <a:lnTo>
                  <a:pt x="5405" y="26797"/>
                </a:lnTo>
                <a:lnTo>
                  <a:pt x="4986" y="27559"/>
                </a:lnTo>
                <a:lnTo>
                  <a:pt x="4476" y="27683"/>
                </a:lnTo>
                <a:lnTo>
                  <a:pt x="4521" y="27940"/>
                </a:lnTo>
                <a:lnTo>
                  <a:pt x="4669" y="28067"/>
                </a:lnTo>
                <a:lnTo>
                  <a:pt x="4729" y="28605"/>
                </a:lnTo>
                <a:lnTo>
                  <a:pt x="4999" y="28702"/>
                </a:lnTo>
                <a:lnTo>
                  <a:pt x="5002" y="29591"/>
                </a:lnTo>
                <a:lnTo>
                  <a:pt x="4593" y="31877"/>
                </a:lnTo>
                <a:lnTo>
                  <a:pt x="33848" y="31877"/>
                </a:lnTo>
                <a:lnTo>
                  <a:pt x="34603" y="31623"/>
                </a:lnTo>
                <a:lnTo>
                  <a:pt x="34844" y="31115"/>
                </a:lnTo>
                <a:lnTo>
                  <a:pt x="35454" y="30480"/>
                </a:lnTo>
                <a:lnTo>
                  <a:pt x="35581" y="29591"/>
                </a:lnTo>
                <a:lnTo>
                  <a:pt x="35797" y="28702"/>
                </a:lnTo>
                <a:lnTo>
                  <a:pt x="37180" y="26416"/>
                </a:lnTo>
                <a:lnTo>
                  <a:pt x="6587" y="26416"/>
                </a:lnTo>
                <a:lnTo>
                  <a:pt x="6172" y="26162"/>
                </a:lnTo>
                <a:close/>
              </a:path>
              <a:path w="41275" h="59689">
                <a:moveTo>
                  <a:pt x="574" y="24273"/>
                </a:moveTo>
                <a:lnTo>
                  <a:pt x="115" y="25273"/>
                </a:lnTo>
                <a:lnTo>
                  <a:pt x="0" y="26035"/>
                </a:lnTo>
                <a:lnTo>
                  <a:pt x="769" y="27683"/>
                </a:lnTo>
                <a:lnTo>
                  <a:pt x="1900" y="29337"/>
                </a:lnTo>
                <a:lnTo>
                  <a:pt x="2357" y="29718"/>
                </a:lnTo>
                <a:lnTo>
                  <a:pt x="2853" y="31369"/>
                </a:lnTo>
                <a:lnTo>
                  <a:pt x="3399" y="30861"/>
                </a:lnTo>
                <a:lnTo>
                  <a:pt x="3589" y="30861"/>
                </a:lnTo>
                <a:lnTo>
                  <a:pt x="3183" y="30226"/>
                </a:lnTo>
                <a:lnTo>
                  <a:pt x="3952" y="27935"/>
                </a:lnTo>
                <a:lnTo>
                  <a:pt x="4275" y="27729"/>
                </a:lnTo>
                <a:lnTo>
                  <a:pt x="4342" y="27559"/>
                </a:lnTo>
                <a:lnTo>
                  <a:pt x="5050" y="26797"/>
                </a:lnTo>
                <a:lnTo>
                  <a:pt x="4989" y="26543"/>
                </a:lnTo>
                <a:lnTo>
                  <a:pt x="3666" y="26543"/>
                </a:lnTo>
                <a:lnTo>
                  <a:pt x="3183" y="26416"/>
                </a:lnTo>
                <a:lnTo>
                  <a:pt x="2599" y="26035"/>
                </a:lnTo>
                <a:lnTo>
                  <a:pt x="2027" y="25781"/>
                </a:lnTo>
                <a:lnTo>
                  <a:pt x="1710" y="25273"/>
                </a:lnTo>
                <a:lnTo>
                  <a:pt x="1227" y="25019"/>
                </a:lnTo>
                <a:lnTo>
                  <a:pt x="1197" y="24511"/>
                </a:lnTo>
                <a:lnTo>
                  <a:pt x="574" y="24273"/>
                </a:lnTo>
                <a:close/>
              </a:path>
              <a:path w="41275" h="59689">
                <a:moveTo>
                  <a:pt x="3621" y="30823"/>
                </a:moveTo>
                <a:close/>
              </a:path>
              <a:path w="41275" h="59689">
                <a:moveTo>
                  <a:pt x="4349" y="29972"/>
                </a:moveTo>
                <a:lnTo>
                  <a:pt x="3932" y="29972"/>
                </a:lnTo>
                <a:lnTo>
                  <a:pt x="3621" y="30823"/>
                </a:lnTo>
                <a:lnTo>
                  <a:pt x="4349" y="29972"/>
                </a:lnTo>
                <a:close/>
              </a:path>
              <a:path w="41275" h="59689">
                <a:moveTo>
                  <a:pt x="4396" y="27833"/>
                </a:moveTo>
                <a:lnTo>
                  <a:pt x="3462" y="29591"/>
                </a:lnTo>
                <a:lnTo>
                  <a:pt x="3907" y="29591"/>
                </a:lnTo>
                <a:lnTo>
                  <a:pt x="3589" y="29718"/>
                </a:lnTo>
                <a:lnTo>
                  <a:pt x="3666" y="30226"/>
                </a:lnTo>
                <a:lnTo>
                  <a:pt x="3932" y="29972"/>
                </a:lnTo>
                <a:lnTo>
                  <a:pt x="4349" y="29972"/>
                </a:lnTo>
                <a:lnTo>
                  <a:pt x="4675" y="29591"/>
                </a:lnTo>
                <a:lnTo>
                  <a:pt x="4643" y="28575"/>
                </a:lnTo>
                <a:lnTo>
                  <a:pt x="4516" y="27935"/>
                </a:lnTo>
                <a:close/>
              </a:path>
              <a:path w="41275" h="59689">
                <a:moveTo>
                  <a:pt x="4516" y="27935"/>
                </a:moveTo>
                <a:lnTo>
                  <a:pt x="4643" y="28575"/>
                </a:lnTo>
                <a:lnTo>
                  <a:pt x="4669" y="28067"/>
                </a:lnTo>
                <a:lnTo>
                  <a:pt x="4516" y="27935"/>
                </a:lnTo>
                <a:close/>
              </a:path>
              <a:path w="41275" h="59689">
                <a:moveTo>
                  <a:pt x="4542" y="27559"/>
                </a:moveTo>
                <a:lnTo>
                  <a:pt x="4347" y="27683"/>
                </a:lnTo>
                <a:lnTo>
                  <a:pt x="4396" y="27833"/>
                </a:lnTo>
                <a:lnTo>
                  <a:pt x="4542" y="27559"/>
                </a:lnTo>
                <a:close/>
              </a:path>
              <a:path w="41275" h="59689">
                <a:moveTo>
                  <a:pt x="5971" y="25908"/>
                </a:moveTo>
                <a:lnTo>
                  <a:pt x="4986" y="25908"/>
                </a:lnTo>
                <a:lnTo>
                  <a:pt x="5228" y="26797"/>
                </a:lnTo>
                <a:lnTo>
                  <a:pt x="5317" y="26416"/>
                </a:lnTo>
                <a:lnTo>
                  <a:pt x="5744" y="26335"/>
                </a:lnTo>
                <a:lnTo>
                  <a:pt x="5977" y="26035"/>
                </a:lnTo>
                <a:close/>
              </a:path>
              <a:path w="41275" h="59689">
                <a:moveTo>
                  <a:pt x="4897" y="26162"/>
                </a:moveTo>
                <a:lnTo>
                  <a:pt x="3666" y="26543"/>
                </a:lnTo>
                <a:lnTo>
                  <a:pt x="4989" y="26543"/>
                </a:lnTo>
                <a:lnTo>
                  <a:pt x="4897" y="26162"/>
                </a:lnTo>
                <a:close/>
              </a:path>
              <a:path w="41275" h="59689">
                <a:moveTo>
                  <a:pt x="2243" y="25527"/>
                </a:moveTo>
                <a:lnTo>
                  <a:pt x="2573" y="25781"/>
                </a:lnTo>
                <a:lnTo>
                  <a:pt x="2980" y="25781"/>
                </a:lnTo>
                <a:lnTo>
                  <a:pt x="3234" y="26162"/>
                </a:lnTo>
                <a:lnTo>
                  <a:pt x="3780" y="26416"/>
                </a:lnTo>
                <a:lnTo>
                  <a:pt x="4986" y="25908"/>
                </a:lnTo>
                <a:lnTo>
                  <a:pt x="5971" y="25908"/>
                </a:lnTo>
                <a:lnTo>
                  <a:pt x="5964" y="25781"/>
                </a:lnTo>
                <a:lnTo>
                  <a:pt x="5825" y="25654"/>
                </a:lnTo>
                <a:lnTo>
                  <a:pt x="2827" y="25654"/>
                </a:lnTo>
                <a:lnTo>
                  <a:pt x="2243" y="25527"/>
                </a:lnTo>
                <a:close/>
              </a:path>
              <a:path w="41275" h="59689">
                <a:moveTo>
                  <a:pt x="37033" y="25400"/>
                </a:moveTo>
                <a:lnTo>
                  <a:pt x="6218" y="25400"/>
                </a:lnTo>
                <a:lnTo>
                  <a:pt x="6701" y="25654"/>
                </a:lnTo>
                <a:lnTo>
                  <a:pt x="6269" y="25654"/>
                </a:lnTo>
                <a:lnTo>
                  <a:pt x="6172" y="26162"/>
                </a:lnTo>
                <a:lnTo>
                  <a:pt x="6498" y="26162"/>
                </a:lnTo>
                <a:lnTo>
                  <a:pt x="6587" y="26416"/>
                </a:lnTo>
                <a:lnTo>
                  <a:pt x="37180" y="26416"/>
                </a:lnTo>
                <a:lnTo>
                  <a:pt x="37256" y="26289"/>
                </a:lnTo>
                <a:lnTo>
                  <a:pt x="37133" y="25654"/>
                </a:lnTo>
                <a:lnTo>
                  <a:pt x="37033" y="25400"/>
                </a:lnTo>
                <a:close/>
              </a:path>
              <a:path w="41275" h="59689">
                <a:moveTo>
                  <a:pt x="5964" y="26035"/>
                </a:moveTo>
                <a:lnTo>
                  <a:pt x="5744" y="26335"/>
                </a:lnTo>
                <a:lnTo>
                  <a:pt x="5990" y="26289"/>
                </a:lnTo>
                <a:lnTo>
                  <a:pt x="5964" y="26035"/>
                </a:lnTo>
                <a:close/>
              </a:path>
              <a:path w="41275" h="59689">
                <a:moveTo>
                  <a:pt x="5977" y="26043"/>
                </a:moveTo>
                <a:lnTo>
                  <a:pt x="6105" y="26121"/>
                </a:lnTo>
                <a:lnTo>
                  <a:pt x="5977" y="26043"/>
                </a:lnTo>
                <a:close/>
              </a:path>
              <a:path w="41275" h="59689">
                <a:moveTo>
                  <a:pt x="6105" y="26121"/>
                </a:moveTo>
                <a:close/>
              </a:path>
              <a:path w="41275" h="59689">
                <a:moveTo>
                  <a:pt x="5977" y="26035"/>
                </a:moveTo>
                <a:close/>
              </a:path>
              <a:path w="41275" h="59689">
                <a:moveTo>
                  <a:pt x="6707" y="23876"/>
                </a:moveTo>
                <a:lnTo>
                  <a:pt x="757" y="23876"/>
                </a:lnTo>
                <a:lnTo>
                  <a:pt x="1240" y="24130"/>
                </a:lnTo>
                <a:lnTo>
                  <a:pt x="1234" y="24525"/>
                </a:lnTo>
                <a:lnTo>
                  <a:pt x="1862" y="24765"/>
                </a:lnTo>
                <a:lnTo>
                  <a:pt x="1984" y="24909"/>
                </a:lnTo>
                <a:lnTo>
                  <a:pt x="2827" y="25654"/>
                </a:lnTo>
                <a:lnTo>
                  <a:pt x="5825" y="25654"/>
                </a:lnTo>
                <a:lnTo>
                  <a:pt x="5405" y="25273"/>
                </a:lnTo>
                <a:lnTo>
                  <a:pt x="5494" y="24892"/>
                </a:lnTo>
                <a:lnTo>
                  <a:pt x="5304" y="24765"/>
                </a:lnTo>
                <a:lnTo>
                  <a:pt x="4809" y="24765"/>
                </a:lnTo>
                <a:lnTo>
                  <a:pt x="4974" y="24511"/>
                </a:lnTo>
                <a:lnTo>
                  <a:pt x="5151" y="24511"/>
                </a:lnTo>
                <a:lnTo>
                  <a:pt x="5317" y="24384"/>
                </a:lnTo>
                <a:lnTo>
                  <a:pt x="6632" y="24384"/>
                </a:lnTo>
                <a:lnTo>
                  <a:pt x="6777" y="24130"/>
                </a:lnTo>
                <a:lnTo>
                  <a:pt x="6983" y="24130"/>
                </a:lnTo>
                <a:lnTo>
                  <a:pt x="6688" y="24003"/>
                </a:lnTo>
                <a:lnTo>
                  <a:pt x="6707" y="23876"/>
                </a:lnTo>
                <a:close/>
              </a:path>
              <a:path w="41275" h="59689">
                <a:moveTo>
                  <a:pt x="6304" y="24922"/>
                </a:moveTo>
                <a:lnTo>
                  <a:pt x="6189" y="25273"/>
                </a:lnTo>
                <a:lnTo>
                  <a:pt x="6053" y="25527"/>
                </a:lnTo>
                <a:lnTo>
                  <a:pt x="6218" y="25400"/>
                </a:lnTo>
                <a:lnTo>
                  <a:pt x="37033" y="25400"/>
                </a:lnTo>
                <a:lnTo>
                  <a:pt x="36883" y="25019"/>
                </a:lnTo>
                <a:lnTo>
                  <a:pt x="6472" y="25019"/>
                </a:lnTo>
                <a:lnTo>
                  <a:pt x="6304" y="24922"/>
                </a:lnTo>
                <a:close/>
              </a:path>
              <a:path w="41275" h="59689">
                <a:moveTo>
                  <a:pt x="6130" y="24935"/>
                </a:moveTo>
                <a:lnTo>
                  <a:pt x="5647" y="25019"/>
                </a:lnTo>
                <a:lnTo>
                  <a:pt x="5355" y="25273"/>
                </a:lnTo>
                <a:lnTo>
                  <a:pt x="6057" y="25019"/>
                </a:lnTo>
                <a:close/>
              </a:path>
              <a:path w="41275" h="59689">
                <a:moveTo>
                  <a:pt x="36484" y="24003"/>
                </a:moveTo>
                <a:lnTo>
                  <a:pt x="7158" y="24003"/>
                </a:lnTo>
                <a:lnTo>
                  <a:pt x="6983" y="24130"/>
                </a:lnTo>
                <a:lnTo>
                  <a:pt x="6785" y="24273"/>
                </a:lnTo>
                <a:lnTo>
                  <a:pt x="6582" y="24765"/>
                </a:lnTo>
                <a:lnTo>
                  <a:pt x="6472" y="25019"/>
                </a:lnTo>
                <a:lnTo>
                  <a:pt x="36883" y="25019"/>
                </a:lnTo>
                <a:lnTo>
                  <a:pt x="36484" y="24003"/>
                </a:lnTo>
                <a:close/>
              </a:path>
              <a:path w="41275" h="59689">
                <a:moveTo>
                  <a:pt x="6281" y="24909"/>
                </a:moveTo>
                <a:close/>
              </a:path>
              <a:path w="41275" h="59689">
                <a:moveTo>
                  <a:pt x="6028" y="24765"/>
                </a:moveTo>
                <a:lnTo>
                  <a:pt x="6130" y="24935"/>
                </a:lnTo>
                <a:lnTo>
                  <a:pt x="6028" y="24765"/>
                </a:lnTo>
                <a:close/>
              </a:path>
              <a:path w="41275" h="59689">
                <a:moveTo>
                  <a:pt x="5113" y="24638"/>
                </a:moveTo>
                <a:lnTo>
                  <a:pt x="4809" y="24765"/>
                </a:lnTo>
                <a:lnTo>
                  <a:pt x="5113" y="24765"/>
                </a:lnTo>
                <a:close/>
              </a:path>
              <a:path w="41275" h="59689">
                <a:moveTo>
                  <a:pt x="5219" y="24708"/>
                </a:moveTo>
                <a:close/>
              </a:path>
              <a:path w="41275" h="59689">
                <a:moveTo>
                  <a:pt x="5875" y="24511"/>
                </a:moveTo>
                <a:lnTo>
                  <a:pt x="5583" y="24511"/>
                </a:lnTo>
                <a:lnTo>
                  <a:pt x="5507" y="24765"/>
                </a:lnTo>
                <a:lnTo>
                  <a:pt x="5875" y="24511"/>
                </a:lnTo>
                <a:close/>
              </a:path>
              <a:path w="41275" h="59689">
                <a:moveTo>
                  <a:pt x="5799" y="24384"/>
                </a:moveTo>
                <a:lnTo>
                  <a:pt x="5317" y="24384"/>
                </a:lnTo>
                <a:lnTo>
                  <a:pt x="5219" y="24708"/>
                </a:lnTo>
                <a:lnTo>
                  <a:pt x="5583" y="24511"/>
                </a:lnTo>
                <a:lnTo>
                  <a:pt x="5875" y="24511"/>
                </a:lnTo>
                <a:lnTo>
                  <a:pt x="5799" y="24384"/>
                </a:lnTo>
                <a:close/>
              </a:path>
              <a:path w="41275" h="59689">
                <a:moveTo>
                  <a:pt x="6632" y="24384"/>
                </a:moveTo>
                <a:lnTo>
                  <a:pt x="5799" y="24384"/>
                </a:lnTo>
                <a:lnTo>
                  <a:pt x="6282" y="24638"/>
                </a:lnTo>
                <a:lnTo>
                  <a:pt x="6632" y="24384"/>
                </a:lnTo>
                <a:close/>
              </a:path>
              <a:path w="41275" h="59689">
                <a:moveTo>
                  <a:pt x="757" y="23876"/>
                </a:moveTo>
                <a:lnTo>
                  <a:pt x="686" y="24316"/>
                </a:lnTo>
                <a:lnTo>
                  <a:pt x="1234" y="24525"/>
                </a:lnTo>
                <a:lnTo>
                  <a:pt x="1240" y="24130"/>
                </a:lnTo>
                <a:lnTo>
                  <a:pt x="757" y="23876"/>
                </a:lnTo>
                <a:close/>
              </a:path>
              <a:path w="41275" h="59689">
                <a:moveTo>
                  <a:pt x="6983" y="24130"/>
                </a:moveTo>
                <a:lnTo>
                  <a:pt x="6777" y="24130"/>
                </a:lnTo>
                <a:lnTo>
                  <a:pt x="6726" y="24316"/>
                </a:lnTo>
                <a:lnTo>
                  <a:pt x="6983" y="24130"/>
                </a:lnTo>
                <a:close/>
              </a:path>
              <a:path w="41275" h="59689">
                <a:moveTo>
                  <a:pt x="19109" y="0"/>
                </a:moveTo>
                <a:lnTo>
                  <a:pt x="1341" y="20828"/>
                </a:lnTo>
                <a:lnTo>
                  <a:pt x="198" y="24130"/>
                </a:lnTo>
                <a:lnTo>
                  <a:pt x="574" y="24273"/>
                </a:lnTo>
                <a:lnTo>
                  <a:pt x="757" y="23876"/>
                </a:lnTo>
                <a:lnTo>
                  <a:pt x="6707" y="23876"/>
                </a:lnTo>
                <a:lnTo>
                  <a:pt x="6802" y="23241"/>
                </a:lnTo>
                <a:lnTo>
                  <a:pt x="36184" y="23241"/>
                </a:lnTo>
                <a:lnTo>
                  <a:pt x="35784" y="22225"/>
                </a:lnTo>
                <a:lnTo>
                  <a:pt x="37206" y="20193"/>
                </a:lnTo>
                <a:lnTo>
                  <a:pt x="36597" y="20193"/>
                </a:lnTo>
                <a:lnTo>
                  <a:pt x="36470" y="19558"/>
                </a:lnTo>
                <a:lnTo>
                  <a:pt x="36178" y="18923"/>
                </a:lnTo>
                <a:lnTo>
                  <a:pt x="36381" y="18161"/>
                </a:lnTo>
                <a:lnTo>
                  <a:pt x="36203" y="17780"/>
                </a:lnTo>
                <a:lnTo>
                  <a:pt x="36012" y="17272"/>
                </a:lnTo>
                <a:lnTo>
                  <a:pt x="35504" y="17272"/>
                </a:lnTo>
                <a:lnTo>
                  <a:pt x="36000" y="17018"/>
                </a:lnTo>
                <a:lnTo>
                  <a:pt x="35797" y="16383"/>
                </a:lnTo>
                <a:lnTo>
                  <a:pt x="35733" y="15621"/>
                </a:lnTo>
                <a:lnTo>
                  <a:pt x="36482" y="14859"/>
                </a:lnTo>
                <a:lnTo>
                  <a:pt x="37143" y="14351"/>
                </a:lnTo>
                <a:lnTo>
                  <a:pt x="36876" y="13716"/>
                </a:lnTo>
                <a:lnTo>
                  <a:pt x="37378" y="13716"/>
                </a:lnTo>
                <a:lnTo>
                  <a:pt x="38286" y="12065"/>
                </a:lnTo>
                <a:lnTo>
                  <a:pt x="37079" y="9017"/>
                </a:lnTo>
                <a:lnTo>
                  <a:pt x="39734" y="8255"/>
                </a:lnTo>
                <a:lnTo>
                  <a:pt x="40762" y="7239"/>
                </a:lnTo>
                <a:lnTo>
                  <a:pt x="32101" y="4064"/>
                </a:lnTo>
                <a:lnTo>
                  <a:pt x="30615" y="3429"/>
                </a:lnTo>
                <a:lnTo>
                  <a:pt x="26233" y="2286"/>
                </a:lnTo>
                <a:lnTo>
                  <a:pt x="19109" y="0"/>
                </a:lnTo>
                <a:close/>
              </a:path>
              <a:path w="41275" h="59689">
                <a:moveTo>
                  <a:pt x="36184" y="23241"/>
                </a:moveTo>
                <a:lnTo>
                  <a:pt x="8365" y="23241"/>
                </a:lnTo>
                <a:lnTo>
                  <a:pt x="6739" y="23749"/>
                </a:lnTo>
                <a:lnTo>
                  <a:pt x="7092" y="24051"/>
                </a:lnTo>
                <a:lnTo>
                  <a:pt x="36484" y="24003"/>
                </a:lnTo>
                <a:lnTo>
                  <a:pt x="36184" y="23241"/>
                </a:lnTo>
                <a:close/>
              </a:path>
              <a:path w="41275" h="59689">
                <a:moveTo>
                  <a:pt x="37054" y="19558"/>
                </a:moveTo>
                <a:lnTo>
                  <a:pt x="36686" y="19939"/>
                </a:lnTo>
                <a:lnTo>
                  <a:pt x="36597" y="20193"/>
                </a:lnTo>
                <a:lnTo>
                  <a:pt x="37206" y="20193"/>
                </a:lnTo>
                <a:lnTo>
                  <a:pt x="37114" y="19685"/>
                </a:lnTo>
                <a:close/>
              </a:path>
              <a:path w="41275" h="59689">
                <a:moveTo>
                  <a:pt x="36114" y="17018"/>
                </a:moveTo>
                <a:lnTo>
                  <a:pt x="36305" y="17399"/>
                </a:lnTo>
                <a:lnTo>
                  <a:pt x="36114" y="17018"/>
                </a:lnTo>
                <a:close/>
              </a:path>
              <a:path w="41275" h="59689">
                <a:moveTo>
                  <a:pt x="37378" y="13716"/>
                </a:moveTo>
                <a:lnTo>
                  <a:pt x="36876" y="13716"/>
                </a:lnTo>
                <a:lnTo>
                  <a:pt x="37308" y="1384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0" name="object 2380"/>
          <p:cNvSpPr/>
          <p:nvPr/>
        </p:nvSpPr>
        <p:spPr>
          <a:xfrm>
            <a:off x="2964916" y="4269435"/>
            <a:ext cx="61594" cy="45085"/>
          </a:xfrm>
          <a:custGeom>
            <a:avLst/>
            <a:gdLst/>
            <a:ahLst/>
            <a:cxnLst/>
            <a:rect l="l" t="t" r="r" b="b"/>
            <a:pathLst>
              <a:path w="61594" h="45085">
                <a:moveTo>
                  <a:pt x="13703" y="13970"/>
                </a:moveTo>
                <a:lnTo>
                  <a:pt x="13436" y="13868"/>
                </a:lnTo>
                <a:lnTo>
                  <a:pt x="13601" y="13970"/>
                </a:lnTo>
                <a:close/>
              </a:path>
              <a:path w="61594" h="45085">
                <a:moveTo>
                  <a:pt x="37896" y="17792"/>
                </a:moveTo>
                <a:close/>
              </a:path>
              <a:path w="61594" h="45085">
                <a:moveTo>
                  <a:pt x="38303" y="18161"/>
                </a:moveTo>
                <a:lnTo>
                  <a:pt x="38061" y="17754"/>
                </a:lnTo>
                <a:lnTo>
                  <a:pt x="37985" y="18008"/>
                </a:lnTo>
                <a:lnTo>
                  <a:pt x="38087" y="18249"/>
                </a:lnTo>
                <a:lnTo>
                  <a:pt x="38303" y="18161"/>
                </a:lnTo>
                <a:close/>
              </a:path>
              <a:path w="61594" h="45085">
                <a:moveTo>
                  <a:pt x="45758" y="1397"/>
                </a:moveTo>
                <a:close/>
              </a:path>
              <a:path w="61594" h="45085">
                <a:moveTo>
                  <a:pt x="45885" y="37617"/>
                </a:moveTo>
                <a:lnTo>
                  <a:pt x="45173" y="37617"/>
                </a:lnTo>
                <a:lnTo>
                  <a:pt x="45580" y="37960"/>
                </a:lnTo>
                <a:lnTo>
                  <a:pt x="45796" y="37655"/>
                </a:lnTo>
                <a:close/>
              </a:path>
              <a:path w="61594" h="45085">
                <a:moveTo>
                  <a:pt x="46545" y="31115"/>
                </a:moveTo>
                <a:close/>
              </a:path>
              <a:path w="61594" h="45085">
                <a:moveTo>
                  <a:pt x="51511" y="2514"/>
                </a:moveTo>
                <a:lnTo>
                  <a:pt x="51384" y="2438"/>
                </a:lnTo>
                <a:lnTo>
                  <a:pt x="51511" y="2514"/>
                </a:lnTo>
                <a:close/>
              </a:path>
              <a:path w="61594" h="45085">
                <a:moveTo>
                  <a:pt x="52489" y="36436"/>
                </a:moveTo>
                <a:lnTo>
                  <a:pt x="51701" y="36347"/>
                </a:lnTo>
                <a:lnTo>
                  <a:pt x="51689" y="36563"/>
                </a:lnTo>
                <a:lnTo>
                  <a:pt x="52489" y="36436"/>
                </a:lnTo>
                <a:close/>
              </a:path>
              <a:path w="61594" h="45085">
                <a:moveTo>
                  <a:pt x="53797" y="16535"/>
                </a:moveTo>
                <a:lnTo>
                  <a:pt x="53492" y="16598"/>
                </a:lnTo>
                <a:lnTo>
                  <a:pt x="52806" y="16929"/>
                </a:lnTo>
                <a:lnTo>
                  <a:pt x="52984" y="17132"/>
                </a:lnTo>
                <a:lnTo>
                  <a:pt x="53454" y="16929"/>
                </a:lnTo>
                <a:lnTo>
                  <a:pt x="53797" y="16535"/>
                </a:lnTo>
                <a:close/>
              </a:path>
              <a:path w="61594" h="45085">
                <a:moveTo>
                  <a:pt x="54000" y="16510"/>
                </a:moveTo>
                <a:lnTo>
                  <a:pt x="53822" y="16510"/>
                </a:lnTo>
                <a:lnTo>
                  <a:pt x="54000" y="16510"/>
                </a:lnTo>
                <a:close/>
              </a:path>
              <a:path w="61594" h="45085">
                <a:moveTo>
                  <a:pt x="57353" y="31546"/>
                </a:moveTo>
                <a:lnTo>
                  <a:pt x="57150" y="31584"/>
                </a:lnTo>
                <a:lnTo>
                  <a:pt x="57061" y="31775"/>
                </a:lnTo>
                <a:lnTo>
                  <a:pt x="57353" y="31546"/>
                </a:lnTo>
                <a:close/>
              </a:path>
              <a:path w="61594" h="45085">
                <a:moveTo>
                  <a:pt x="58229" y="31394"/>
                </a:moveTo>
                <a:lnTo>
                  <a:pt x="58000" y="31051"/>
                </a:lnTo>
                <a:lnTo>
                  <a:pt x="57353" y="31546"/>
                </a:lnTo>
                <a:lnTo>
                  <a:pt x="58229" y="31394"/>
                </a:lnTo>
                <a:close/>
              </a:path>
              <a:path w="61594" h="45085">
                <a:moveTo>
                  <a:pt x="60998" y="33489"/>
                </a:moveTo>
                <a:lnTo>
                  <a:pt x="60413" y="33515"/>
                </a:lnTo>
                <a:lnTo>
                  <a:pt x="60452" y="33985"/>
                </a:lnTo>
                <a:lnTo>
                  <a:pt x="60236" y="33324"/>
                </a:lnTo>
                <a:lnTo>
                  <a:pt x="60147" y="33070"/>
                </a:lnTo>
                <a:lnTo>
                  <a:pt x="59664" y="32219"/>
                </a:lnTo>
                <a:lnTo>
                  <a:pt x="58356" y="32016"/>
                </a:lnTo>
                <a:lnTo>
                  <a:pt x="58813" y="31673"/>
                </a:lnTo>
                <a:lnTo>
                  <a:pt x="58813" y="31216"/>
                </a:lnTo>
                <a:lnTo>
                  <a:pt x="58420" y="31584"/>
                </a:lnTo>
                <a:lnTo>
                  <a:pt x="58470" y="31432"/>
                </a:lnTo>
                <a:lnTo>
                  <a:pt x="57353" y="31877"/>
                </a:lnTo>
                <a:lnTo>
                  <a:pt x="57226" y="32219"/>
                </a:lnTo>
                <a:lnTo>
                  <a:pt x="57861" y="32232"/>
                </a:lnTo>
                <a:lnTo>
                  <a:pt x="56972" y="33324"/>
                </a:lnTo>
                <a:lnTo>
                  <a:pt x="57315" y="32575"/>
                </a:lnTo>
                <a:lnTo>
                  <a:pt x="57226" y="32219"/>
                </a:lnTo>
                <a:lnTo>
                  <a:pt x="57137" y="31965"/>
                </a:lnTo>
                <a:lnTo>
                  <a:pt x="57061" y="31775"/>
                </a:lnTo>
                <a:lnTo>
                  <a:pt x="56921" y="31877"/>
                </a:lnTo>
                <a:lnTo>
                  <a:pt x="56413" y="31991"/>
                </a:lnTo>
                <a:lnTo>
                  <a:pt x="55257" y="32080"/>
                </a:lnTo>
                <a:lnTo>
                  <a:pt x="55156" y="31953"/>
                </a:lnTo>
                <a:lnTo>
                  <a:pt x="54813" y="31521"/>
                </a:lnTo>
                <a:lnTo>
                  <a:pt x="54546" y="31191"/>
                </a:lnTo>
                <a:lnTo>
                  <a:pt x="53492" y="31127"/>
                </a:lnTo>
                <a:lnTo>
                  <a:pt x="53822" y="31026"/>
                </a:lnTo>
                <a:lnTo>
                  <a:pt x="54216" y="31013"/>
                </a:lnTo>
                <a:lnTo>
                  <a:pt x="52959" y="29984"/>
                </a:lnTo>
                <a:lnTo>
                  <a:pt x="50368" y="30848"/>
                </a:lnTo>
                <a:lnTo>
                  <a:pt x="49022" y="31000"/>
                </a:lnTo>
                <a:lnTo>
                  <a:pt x="48806" y="31140"/>
                </a:lnTo>
                <a:lnTo>
                  <a:pt x="48806" y="36550"/>
                </a:lnTo>
                <a:lnTo>
                  <a:pt x="47764" y="37172"/>
                </a:lnTo>
                <a:lnTo>
                  <a:pt x="46939" y="37071"/>
                </a:lnTo>
                <a:lnTo>
                  <a:pt x="46456" y="36855"/>
                </a:lnTo>
                <a:lnTo>
                  <a:pt x="48806" y="36550"/>
                </a:lnTo>
                <a:lnTo>
                  <a:pt x="48806" y="31140"/>
                </a:lnTo>
                <a:lnTo>
                  <a:pt x="48107" y="30975"/>
                </a:lnTo>
                <a:lnTo>
                  <a:pt x="47459" y="31191"/>
                </a:lnTo>
                <a:lnTo>
                  <a:pt x="47040" y="30873"/>
                </a:lnTo>
                <a:lnTo>
                  <a:pt x="47002" y="31191"/>
                </a:lnTo>
                <a:lnTo>
                  <a:pt x="46990" y="31483"/>
                </a:lnTo>
                <a:lnTo>
                  <a:pt x="46850" y="31521"/>
                </a:lnTo>
                <a:lnTo>
                  <a:pt x="46748" y="31064"/>
                </a:lnTo>
                <a:lnTo>
                  <a:pt x="47002" y="31191"/>
                </a:lnTo>
                <a:lnTo>
                  <a:pt x="47002" y="31064"/>
                </a:lnTo>
                <a:lnTo>
                  <a:pt x="46913" y="30759"/>
                </a:lnTo>
                <a:lnTo>
                  <a:pt x="46723" y="30568"/>
                </a:lnTo>
                <a:lnTo>
                  <a:pt x="46659" y="31038"/>
                </a:lnTo>
                <a:lnTo>
                  <a:pt x="46545" y="31178"/>
                </a:lnTo>
                <a:lnTo>
                  <a:pt x="46405" y="31953"/>
                </a:lnTo>
                <a:lnTo>
                  <a:pt x="46291" y="31153"/>
                </a:lnTo>
                <a:lnTo>
                  <a:pt x="46659" y="31038"/>
                </a:lnTo>
                <a:lnTo>
                  <a:pt x="46659" y="30632"/>
                </a:lnTo>
                <a:lnTo>
                  <a:pt x="46253" y="31000"/>
                </a:lnTo>
                <a:lnTo>
                  <a:pt x="46329" y="30835"/>
                </a:lnTo>
                <a:lnTo>
                  <a:pt x="46558" y="30568"/>
                </a:lnTo>
                <a:lnTo>
                  <a:pt x="46659" y="30149"/>
                </a:lnTo>
                <a:lnTo>
                  <a:pt x="47383" y="30340"/>
                </a:lnTo>
                <a:lnTo>
                  <a:pt x="47675" y="30429"/>
                </a:lnTo>
                <a:lnTo>
                  <a:pt x="47980" y="30581"/>
                </a:lnTo>
                <a:lnTo>
                  <a:pt x="48387" y="30695"/>
                </a:lnTo>
                <a:lnTo>
                  <a:pt x="49174" y="30759"/>
                </a:lnTo>
                <a:lnTo>
                  <a:pt x="48272" y="30429"/>
                </a:lnTo>
                <a:lnTo>
                  <a:pt x="47472" y="30149"/>
                </a:lnTo>
                <a:lnTo>
                  <a:pt x="46101" y="29832"/>
                </a:lnTo>
                <a:lnTo>
                  <a:pt x="46990" y="29692"/>
                </a:lnTo>
                <a:lnTo>
                  <a:pt x="49034" y="30530"/>
                </a:lnTo>
                <a:lnTo>
                  <a:pt x="49428" y="30314"/>
                </a:lnTo>
                <a:lnTo>
                  <a:pt x="49949" y="29692"/>
                </a:lnTo>
                <a:lnTo>
                  <a:pt x="50165" y="29438"/>
                </a:lnTo>
                <a:lnTo>
                  <a:pt x="49669" y="29375"/>
                </a:lnTo>
                <a:lnTo>
                  <a:pt x="50279" y="28943"/>
                </a:lnTo>
                <a:lnTo>
                  <a:pt x="50380" y="27457"/>
                </a:lnTo>
                <a:lnTo>
                  <a:pt x="50774" y="26619"/>
                </a:lnTo>
                <a:lnTo>
                  <a:pt x="51092" y="26276"/>
                </a:lnTo>
                <a:lnTo>
                  <a:pt x="51689" y="25514"/>
                </a:lnTo>
                <a:lnTo>
                  <a:pt x="51955" y="25260"/>
                </a:lnTo>
                <a:lnTo>
                  <a:pt x="52654" y="25146"/>
                </a:lnTo>
                <a:lnTo>
                  <a:pt x="53111" y="25069"/>
                </a:lnTo>
                <a:lnTo>
                  <a:pt x="52857" y="24904"/>
                </a:lnTo>
                <a:lnTo>
                  <a:pt x="51943" y="24320"/>
                </a:lnTo>
                <a:lnTo>
                  <a:pt x="50139" y="23469"/>
                </a:lnTo>
                <a:lnTo>
                  <a:pt x="47955" y="24904"/>
                </a:lnTo>
                <a:lnTo>
                  <a:pt x="47383" y="23355"/>
                </a:lnTo>
                <a:lnTo>
                  <a:pt x="47193" y="22860"/>
                </a:lnTo>
                <a:lnTo>
                  <a:pt x="45656" y="22555"/>
                </a:lnTo>
                <a:lnTo>
                  <a:pt x="45339" y="23304"/>
                </a:lnTo>
                <a:lnTo>
                  <a:pt x="45123" y="23088"/>
                </a:lnTo>
                <a:lnTo>
                  <a:pt x="45123" y="34886"/>
                </a:lnTo>
                <a:lnTo>
                  <a:pt x="44234" y="34988"/>
                </a:lnTo>
                <a:lnTo>
                  <a:pt x="45123" y="34886"/>
                </a:lnTo>
                <a:lnTo>
                  <a:pt x="45123" y="23088"/>
                </a:lnTo>
                <a:lnTo>
                  <a:pt x="44056" y="21983"/>
                </a:lnTo>
                <a:lnTo>
                  <a:pt x="41821" y="22199"/>
                </a:lnTo>
                <a:lnTo>
                  <a:pt x="42265" y="22009"/>
                </a:lnTo>
                <a:lnTo>
                  <a:pt x="44475" y="21336"/>
                </a:lnTo>
                <a:lnTo>
                  <a:pt x="45529" y="19481"/>
                </a:lnTo>
                <a:lnTo>
                  <a:pt x="48196" y="19062"/>
                </a:lnTo>
                <a:lnTo>
                  <a:pt x="48323" y="18872"/>
                </a:lnTo>
                <a:lnTo>
                  <a:pt x="41706" y="18872"/>
                </a:lnTo>
                <a:lnTo>
                  <a:pt x="41706" y="35128"/>
                </a:lnTo>
                <a:lnTo>
                  <a:pt x="41236" y="35306"/>
                </a:lnTo>
                <a:lnTo>
                  <a:pt x="39357" y="35547"/>
                </a:lnTo>
                <a:lnTo>
                  <a:pt x="39357" y="36893"/>
                </a:lnTo>
                <a:lnTo>
                  <a:pt x="39217" y="36931"/>
                </a:lnTo>
                <a:lnTo>
                  <a:pt x="38773" y="37325"/>
                </a:lnTo>
                <a:lnTo>
                  <a:pt x="38112" y="36931"/>
                </a:lnTo>
                <a:lnTo>
                  <a:pt x="39065" y="36880"/>
                </a:lnTo>
                <a:lnTo>
                  <a:pt x="39281" y="36830"/>
                </a:lnTo>
                <a:lnTo>
                  <a:pt x="39357" y="35547"/>
                </a:lnTo>
                <a:lnTo>
                  <a:pt x="37223" y="35801"/>
                </a:lnTo>
                <a:lnTo>
                  <a:pt x="37071" y="34683"/>
                </a:lnTo>
                <a:lnTo>
                  <a:pt x="36690" y="31864"/>
                </a:lnTo>
                <a:lnTo>
                  <a:pt x="37134" y="32219"/>
                </a:lnTo>
                <a:lnTo>
                  <a:pt x="37338" y="32575"/>
                </a:lnTo>
                <a:lnTo>
                  <a:pt x="37007" y="32169"/>
                </a:lnTo>
                <a:lnTo>
                  <a:pt x="36830" y="32143"/>
                </a:lnTo>
                <a:lnTo>
                  <a:pt x="37325" y="33324"/>
                </a:lnTo>
                <a:lnTo>
                  <a:pt x="37426" y="33515"/>
                </a:lnTo>
                <a:lnTo>
                  <a:pt x="40259" y="34988"/>
                </a:lnTo>
                <a:lnTo>
                  <a:pt x="39103" y="34086"/>
                </a:lnTo>
                <a:lnTo>
                  <a:pt x="39319" y="33985"/>
                </a:lnTo>
                <a:lnTo>
                  <a:pt x="40182" y="34785"/>
                </a:lnTo>
                <a:lnTo>
                  <a:pt x="41630" y="35115"/>
                </a:lnTo>
                <a:lnTo>
                  <a:pt x="41706" y="18872"/>
                </a:lnTo>
                <a:lnTo>
                  <a:pt x="39217" y="18872"/>
                </a:lnTo>
                <a:lnTo>
                  <a:pt x="39217" y="23177"/>
                </a:lnTo>
                <a:lnTo>
                  <a:pt x="38747" y="23355"/>
                </a:lnTo>
                <a:lnTo>
                  <a:pt x="36601" y="22186"/>
                </a:lnTo>
                <a:lnTo>
                  <a:pt x="35445" y="21602"/>
                </a:lnTo>
                <a:lnTo>
                  <a:pt x="35255" y="21043"/>
                </a:lnTo>
                <a:lnTo>
                  <a:pt x="35064" y="20485"/>
                </a:lnTo>
                <a:lnTo>
                  <a:pt x="35064" y="28892"/>
                </a:lnTo>
                <a:lnTo>
                  <a:pt x="34455" y="29629"/>
                </a:lnTo>
                <a:lnTo>
                  <a:pt x="33858" y="29806"/>
                </a:lnTo>
                <a:lnTo>
                  <a:pt x="35064" y="28892"/>
                </a:lnTo>
                <a:lnTo>
                  <a:pt x="35064" y="20485"/>
                </a:lnTo>
                <a:lnTo>
                  <a:pt x="35013" y="20332"/>
                </a:lnTo>
                <a:lnTo>
                  <a:pt x="34480" y="19215"/>
                </a:lnTo>
                <a:lnTo>
                  <a:pt x="34366" y="18821"/>
                </a:lnTo>
                <a:lnTo>
                  <a:pt x="35090" y="19481"/>
                </a:lnTo>
                <a:lnTo>
                  <a:pt x="35674" y="20916"/>
                </a:lnTo>
                <a:lnTo>
                  <a:pt x="36550" y="21259"/>
                </a:lnTo>
                <a:lnTo>
                  <a:pt x="37211" y="21818"/>
                </a:lnTo>
                <a:lnTo>
                  <a:pt x="39217" y="23177"/>
                </a:lnTo>
                <a:lnTo>
                  <a:pt x="39217" y="18872"/>
                </a:lnTo>
                <a:lnTo>
                  <a:pt x="37452" y="18872"/>
                </a:lnTo>
                <a:lnTo>
                  <a:pt x="36639" y="18872"/>
                </a:lnTo>
                <a:lnTo>
                  <a:pt x="36474" y="19151"/>
                </a:lnTo>
                <a:lnTo>
                  <a:pt x="35826" y="19481"/>
                </a:lnTo>
                <a:lnTo>
                  <a:pt x="35509" y="18694"/>
                </a:lnTo>
                <a:lnTo>
                  <a:pt x="36068" y="18338"/>
                </a:lnTo>
                <a:lnTo>
                  <a:pt x="35699" y="18161"/>
                </a:lnTo>
                <a:lnTo>
                  <a:pt x="35814" y="17653"/>
                </a:lnTo>
                <a:lnTo>
                  <a:pt x="35915" y="17437"/>
                </a:lnTo>
                <a:lnTo>
                  <a:pt x="36118" y="16979"/>
                </a:lnTo>
                <a:lnTo>
                  <a:pt x="35547" y="17195"/>
                </a:lnTo>
                <a:lnTo>
                  <a:pt x="35280" y="17437"/>
                </a:lnTo>
                <a:lnTo>
                  <a:pt x="35102" y="17399"/>
                </a:lnTo>
                <a:lnTo>
                  <a:pt x="35267" y="17627"/>
                </a:lnTo>
                <a:lnTo>
                  <a:pt x="35369" y="18338"/>
                </a:lnTo>
                <a:lnTo>
                  <a:pt x="34874" y="18694"/>
                </a:lnTo>
                <a:lnTo>
                  <a:pt x="34455" y="18351"/>
                </a:lnTo>
                <a:lnTo>
                  <a:pt x="34823" y="18605"/>
                </a:lnTo>
                <a:lnTo>
                  <a:pt x="34683" y="18351"/>
                </a:lnTo>
                <a:lnTo>
                  <a:pt x="34442" y="17919"/>
                </a:lnTo>
                <a:lnTo>
                  <a:pt x="34302" y="18592"/>
                </a:lnTo>
                <a:lnTo>
                  <a:pt x="34112" y="17919"/>
                </a:lnTo>
                <a:lnTo>
                  <a:pt x="34201" y="17386"/>
                </a:lnTo>
                <a:lnTo>
                  <a:pt x="34188" y="17195"/>
                </a:lnTo>
                <a:lnTo>
                  <a:pt x="35102" y="17399"/>
                </a:lnTo>
                <a:lnTo>
                  <a:pt x="35280" y="17437"/>
                </a:lnTo>
                <a:lnTo>
                  <a:pt x="35509" y="17208"/>
                </a:lnTo>
                <a:lnTo>
                  <a:pt x="36487" y="16433"/>
                </a:lnTo>
                <a:lnTo>
                  <a:pt x="36258" y="17449"/>
                </a:lnTo>
                <a:lnTo>
                  <a:pt x="36741" y="17437"/>
                </a:lnTo>
                <a:lnTo>
                  <a:pt x="36995" y="17487"/>
                </a:lnTo>
                <a:lnTo>
                  <a:pt x="37211" y="17437"/>
                </a:lnTo>
                <a:lnTo>
                  <a:pt x="37553" y="17487"/>
                </a:lnTo>
                <a:lnTo>
                  <a:pt x="37668" y="18135"/>
                </a:lnTo>
                <a:lnTo>
                  <a:pt x="37884" y="17919"/>
                </a:lnTo>
                <a:lnTo>
                  <a:pt x="37795" y="17792"/>
                </a:lnTo>
                <a:lnTo>
                  <a:pt x="37642" y="17208"/>
                </a:lnTo>
                <a:lnTo>
                  <a:pt x="37871" y="17729"/>
                </a:lnTo>
                <a:lnTo>
                  <a:pt x="38163" y="17487"/>
                </a:lnTo>
                <a:lnTo>
                  <a:pt x="38112" y="17208"/>
                </a:lnTo>
                <a:lnTo>
                  <a:pt x="37998" y="16929"/>
                </a:lnTo>
                <a:lnTo>
                  <a:pt x="37973" y="16433"/>
                </a:lnTo>
                <a:lnTo>
                  <a:pt x="37528" y="16141"/>
                </a:lnTo>
                <a:lnTo>
                  <a:pt x="37312" y="16002"/>
                </a:lnTo>
                <a:lnTo>
                  <a:pt x="38176" y="15138"/>
                </a:lnTo>
                <a:lnTo>
                  <a:pt x="38544" y="16141"/>
                </a:lnTo>
                <a:lnTo>
                  <a:pt x="38658" y="16395"/>
                </a:lnTo>
                <a:lnTo>
                  <a:pt x="38341" y="16471"/>
                </a:lnTo>
                <a:lnTo>
                  <a:pt x="38265" y="17221"/>
                </a:lnTo>
                <a:lnTo>
                  <a:pt x="38455" y="17487"/>
                </a:lnTo>
                <a:lnTo>
                  <a:pt x="38569" y="17729"/>
                </a:lnTo>
                <a:lnTo>
                  <a:pt x="38442" y="18110"/>
                </a:lnTo>
                <a:lnTo>
                  <a:pt x="38341" y="18249"/>
                </a:lnTo>
                <a:lnTo>
                  <a:pt x="38442" y="18415"/>
                </a:lnTo>
                <a:lnTo>
                  <a:pt x="37896" y="18516"/>
                </a:lnTo>
                <a:lnTo>
                  <a:pt x="37592" y="18465"/>
                </a:lnTo>
                <a:lnTo>
                  <a:pt x="37490" y="18732"/>
                </a:lnTo>
                <a:lnTo>
                  <a:pt x="48412" y="18732"/>
                </a:lnTo>
                <a:lnTo>
                  <a:pt x="48552" y="18516"/>
                </a:lnTo>
                <a:lnTo>
                  <a:pt x="48869" y="18034"/>
                </a:lnTo>
                <a:lnTo>
                  <a:pt x="49364" y="17284"/>
                </a:lnTo>
                <a:lnTo>
                  <a:pt x="48895" y="17856"/>
                </a:lnTo>
                <a:lnTo>
                  <a:pt x="48653" y="18034"/>
                </a:lnTo>
                <a:lnTo>
                  <a:pt x="49161" y="17487"/>
                </a:lnTo>
                <a:lnTo>
                  <a:pt x="49593" y="16878"/>
                </a:lnTo>
                <a:lnTo>
                  <a:pt x="51003" y="16332"/>
                </a:lnTo>
                <a:lnTo>
                  <a:pt x="52603" y="16471"/>
                </a:lnTo>
                <a:lnTo>
                  <a:pt x="54076" y="16497"/>
                </a:lnTo>
                <a:lnTo>
                  <a:pt x="56197" y="16471"/>
                </a:lnTo>
                <a:lnTo>
                  <a:pt x="57200" y="16344"/>
                </a:lnTo>
                <a:lnTo>
                  <a:pt x="56959" y="15405"/>
                </a:lnTo>
                <a:lnTo>
                  <a:pt x="56870" y="15138"/>
                </a:lnTo>
                <a:lnTo>
                  <a:pt x="56807" y="14960"/>
                </a:lnTo>
                <a:lnTo>
                  <a:pt x="56349" y="14833"/>
                </a:lnTo>
                <a:lnTo>
                  <a:pt x="56248" y="14287"/>
                </a:lnTo>
                <a:lnTo>
                  <a:pt x="56095" y="14160"/>
                </a:lnTo>
                <a:lnTo>
                  <a:pt x="56083" y="14287"/>
                </a:lnTo>
                <a:lnTo>
                  <a:pt x="55905" y="14249"/>
                </a:lnTo>
                <a:lnTo>
                  <a:pt x="55803" y="13843"/>
                </a:lnTo>
                <a:lnTo>
                  <a:pt x="55956" y="13843"/>
                </a:lnTo>
                <a:lnTo>
                  <a:pt x="55841" y="13614"/>
                </a:lnTo>
                <a:lnTo>
                  <a:pt x="56286" y="13665"/>
                </a:lnTo>
                <a:lnTo>
                  <a:pt x="56438" y="13728"/>
                </a:lnTo>
                <a:lnTo>
                  <a:pt x="56489" y="13246"/>
                </a:lnTo>
                <a:lnTo>
                  <a:pt x="56515" y="13017"/>
                </a:lnTo>
                <a:lnTo>
                  <a:pt x="55778" y="13246"/>
                </a:lnTo>
                <a:lnTo>
                  <a:pt x="55803" y="12623"/>
                </a:lnTo>
                <a:lnTo>
                  <a:pt x="55384" y="11823"/>
                </a:lnTo>
                <a:lnTo>
                  <a:pt x="55283" y="11633"/>
                </a:lnTo>
                <a:lnTo>
                  <a:pt x="55219" y="9918"/>
                </a:lnTo>
                <a:lnTo>
                  <a:pt x="55206" y="9347"/>
                </a:lnTo>
                <a:lnTo>
                  <a:pt x="54546" y="9423"/>
                </a:lnTo>
                <a:lnTo>
                  <a:pt x="54203" y="8839"/>
                </a:lnTo>
                <a:lnTo>
                  <a:pt x="54203" y="9550"/>
                </a:lnTo>
                <a:lnTo>
                  <a:pt x="53454" y="9563"/>
                </a:lnTo>
                <a:lnTo>
                  <a:pt x="52882" y="9677"/>
                </a:lnTo>
                <a:lnTo>
                  <a:pt x="53187" y="9550"/>
                </a:lnTo>
                <a:lnTo>
                  <a:pt x="53721" y="9334"/>
                </a:lnTo>
                <a:lnTo>
                  <a:pt x="53936" y="9474"/>
                </a:lnTo>
                <a:lnTo>
                  <a:pt x="54102" y="9474"/>
                </a:lnTo>
                <a:lnTo>
                  <a:pt x="54203" y="8839"/>
                </a:lnTo>
                <a:lnTo>
                  <a:pt x="54127" y="8699"/>
                </a:lnTo>
                <a:lnTo>
                  <a:pt x="53708" y="6883"/>
                </a:lnTo>
                <a:lnTo>
                  <a:pt x="53594" y="6565"/>
                </a:lnTo>
                <a:lnTo>
                  <a:pt x="53543" y="6324"/>
                </a:lnTo>
                <a:lnTo>
                  <a:pt x="53619" y="6591"/>
                </a:lnTo>
                <a:lnTo>
                  <a:pt x="53924" y="6883"/>
                </a:lnTo>
                <a:lnTo>
                  <a:pt x="53987" y="6324"/>
                </a:lnTo>
                <a:lnTo>
                  <a:pt x="54610" y="5638"/>
                </a:lnTo>
                <a:lnTo>
                  <a:pt x="53124" y="5524"/>
                </a:lnTo>
                <a:lnTo>
                  <a:pt x="53632" y="5372"/>
                </a:lnTo>
                <a:lnTo>
                  <a:pt x="53873" y="5245"/>
                </a:lnTo>
                <a:lnTo>
                  <a:pt x="52768" y="5219"/>
                </a:lnTo>
                <a:lnTo>
                  <a:pt x="53225" y="4864"/>
                </a:lnTo>
                <a:lnTo>
                  <a:pt x="53428" y="4254"/>
                </a:lnTo>
                <a:lnTo>
                  <a:pt x="53733" y="5181"/>
                </a:lnTo>
                <a:lnTo>
                  <a:pt x="54216" y="4673"/>
                </a:lnTo>
                <a:lnTo>
                  <a:pt x="54292" y="4254"/>
                </a:lnTo>
                <a:lnTo>
                  <a:pt x="54368" y="3835"/>
                </a:lnTo>
                <a:lnTo>
                  <a:pt x="55054" y="4064"/>
                </a:lnTo>
                <a:lnTo>
                  <a:pt x="54635" y="3835"/>
                </a:lnTo>
                <a:lnTo>
                  <a:pt x="54140" y="3568"/>
                </a:lnTo>
                <a:lnTo>
                  <a:pt x="53378" y="3289"/>
                </a:lnTo>
                <a:lnTo>
                  <a:pt x="52616" y="2692"/>
                </a:lnTo>
                <a:lnTo>
                  <a:pt x="52616" y="5486"/>
                </a:lnTo>
                <a:lnTo>
                  <a:pt x="52400" y="5473"/>
                </a:lnTo>
                <a:lnTo>
                  <a:pt x="52184" y="5130"/>
                </a:lnTo>
                <a:lnTo>
                  <a:pt x="51460" y="4178"/>
                </a:lnTo>
                <a:lnTo>
                  <a:pt x="52616" y="5486"/>
                </a:lnTo>
                <a:lnTo>
                  <a:pt x="52616" y="2692"/>
                </a:lnTo>
                <a:lnTo>
                  <a:pt x="51435" y="1765"/>
                </a:lnTo>
                <a:lnTo>
                  <a:pt x="51841" y="3200"/>
                </a:lnTo>
                <a:lnTo>
                  <a:pt x="51714" y="2997"/>
                </a:lnTo>
                <a:lnTo>
                  <a:pt x="51536" y="2692"/>
                </a:lnTo>
                <a:lnTo>
                  <a:pt x="51447" y="2540"/>
                </a:lnTo>
                <a:lnTo>
                  <a:pt x="51219" y="2590"/>
                </a:lnTo>
                <a:lnTo>
                  <a:pt x="50990" y="2692"/>
                </a:lnTo>
                <a:lnTo>
                  <a:pt x="51282" y="2514"/>
                </a:lnTo>
                <a:lnTo>
                  <a:pt x="51409" y="2400"/>
                </a:lnTo>
                <a:lnTo>
                  <a:pt x="50825" y="2044"/>
                </a:lnTo>
                <a:lnTo>
                  <a:pt x="50355" y="1676"/>
                </a:lnTo>
                <a:lnTo>
                  <a:pt x="50330" y="2997"/>
                </a:lnTo>
                <a:lnTo>
                  <a:pt x="49923" y="3213"/>
                </a:lnTo>
                <a:lnTo>
                  <a:pt x="49796" y="3390"/>
                </a:lnTo>
                <a:lnTo>
                  <a:pt x="49174" y="3378"/>
                </a:lnTo>
                <a:lnTo>
                  <a:pt x="50330" y="2997"/>
                </a:lnTo>
                <a:lnTo>
                  <a:pt x="50330" y="1638"/>
                </a:lnTo>
                <a:lnTo>
                  <a:pt x="50190" y="1358"/>
                </a:lnTo>
                <a:lnTo>
                  <a:pt x="49314" y="1206"/>
                </a:lnTo>
                <a:lnTo>
                  <a:pt x="49364" y="558"/>
                </a:lnTo>
                <a:lnTo>
                  <a:pt x="49047" y="101"/>
                </a:lnTo>
                <a:lnTo>
                  <a:pt x="48374" y="25"/>
                </a:lnTo>
                <a:lnTo>
                  <a:pt x="48374" y="3390"/>
                </a:lnTo>
                <a:lnTo>
                  <a:pt x="48145" y="3378"/>
                </a:lnTo>
                <a:lnTo>
                  <a:pt x="46291" y="3670"/>
                </a:lnTo>
                <a:lnTo>
                  <a:pt x="47510" y="3365"/>
                </a:lnTo>
                <a:lnTo>
                  <a:pt x="48145" y="3378"/>
                </a:lnTo>
                <a:lnTo>
                  <a:pt x="48374" y="3390"/>
                </a:lnTo>
                <a:lnTo>
                  <a:pt x="48374" y="25"/>
                </a:lnTo>
                <a:lnTo>
                  <a:pt x="47282" y="635"/>
                </a:lnTo>
                <a:lnTo>
                  <a:pt x="46609" y="876"/>
                </a:lnTo>
                <a:lnTo>
                  <a:pt x="47193" y="1117"/>
                </a:lnTo>
                <a:lnTo>
                  <a:pt x="47231" y="1358"/>
                </a:lnTo>
                <a:lnTo>
                  <a:pt x="46139" y="558"/>
                </a:lnTo>
                <a:lnTo>
                  <a:pt x="45758" y="1397"/>
                </a:lnTo>
                <a:lnTo>
                  <a:pt x="45770" y="1676"/>
                </a:lnTo>
                <a:lnTo>
                  <a:pt x="45885" y="2044"/>
                </a:lnTo>
                <a:lnTo>
                  <a:pt x="45504" y="1676"/>
                </a:lnTo>
                <a:lnTo>
                  <a:pt x="43967" y="1790"/>
                </a:lnTo>
                <a:lnTo>
                  <a:pt x="41389" y="2921"/>
                </a:lnTo>
                <a:lnTo>
                  <a:pt x="40563" y="2286"/>
                </a:lnTo>
                <a:lnTo>
                  <a:pt x="40030" y="1879"/>
                </a:lnTo>
                <a:lnTo>
                  <a:pt x="39624" y="1790"/>
                </a:lnTo>
                <a:lnTo>
                  <a:pt x="39624" y="2171"/>
                </a:lnTo>
                <a:lnTo>
                  <a:pt x="39458" y="2286"/>
                </a:lnTo>
                <a:lnTo>
                  <a:pt x="38455" y="2171"/>
                </a:lnTo>
                <a:lnTo>
                  <a:pt x="39573" y="1778"/>
                </a:lnTo>
                <a:lnTo>
                  <a:pt x="39624" y="2171"/>
                </a:lnTo>
                <a:lnTo>
                  <a:pt x="39624" y="1790"/>
                </a:lnTo>
                <a:lnTo>
                  <a:pt x="39751" y="1714"/>
                </a:lnTo>
                <a:lnTo>
                  <a:pt x="39662" y="1358"/>
                </a:lnTo>
                <a:lnTo>
                  <a:pt x="38061" y="215"/>
                </a:lnTo>
                <a:lnTo>
                  <a:pt x="37071" y="2108"/>
                </a:lnTo>
                <a:lnTo>
                  <a:pt x="35814" y="2794"/>
                </a:lnTo>
                <a:lnTo>
                  <a:pt x="35648" y="2997"/>
                </a:lnTo>
                <a:lnTo>
                  <a:pt x="35547" y="4216"/>
                </a:lnTo>
                <a:lnTo>
                  <a:pt x="35204" y="4254"/>
                </a:lnTo>
                <a:lnTo>
                  <a:pt x="35013" y="4508"/>
                </a:lnTo>
                <a:lnTo>
                  <a:pt x="34975" y="4673"/>
                </a:lnTo>
                <a:lnTo>
                  <a:pt x="34861" y="4864"/>
                </a:lnTo>
                <a:lnTo>
                  <a:pt x="34124" y="5372"/>
                </a:lnTo>
                <a:lnTo>
                  <a:pt x="34010" y="6197"/>
                </a:lnTo>
                <a:lnTo>
                  <a:pt x="34010" y="17843"/>
                </a:lnTo>
                <a:lnTo>
                  <a:pt x="32854" y="17856"/>
                </a:lnTo>
                <a:lnTo>
                  <a:pt x="32092" y="17741"/>
                </a:lnTo>
                <a:lnTo>
                  <a:pt x="33477" y="17386"/>
                </a:lnTo>
                <a:lnTo>
                  <a:pt x="34010" y="17843"/>
                </a:lnTo>
                <a:lnTo>
                  <a:pt x="34010" y="6197"/>
                </a:lnTo>
                <a:lnTo>
                  <a:pt x="33934" y="6743"/>
                </a:lnTo>
                <a:lnTo>
                  <a:pt x="33096" y="7277"/>
                </a:lnTo>
                <a:lnTo>
                  <a:pt x="31864" y="9156"/>
                </a:lnTo>
                <a:lnTo>
                  <a:pt x="31864" y="17703"/>
                </a:lnTo>
                <a:lnTo>
                  <a:pt x="31673" y="17665"/>
                </a:lnTo>
                <a:lnTo>
                  <a:pt x="31102" y="17703"/>
                </a:lnTo>
                <a:lnTo>
                  <a:pt x="31102" y="29502"/>
                </a:lnTo>
                <a:lnTo>
                  <a:pt x="29692" y="28790"/>
                </a:lnTo>
                <a:lnTo>
                  <a:pt x="29921" y="28054"/>
                </a:lnTo>
                <a:lnTo>
                  <a:pt x="30403" y="26479"/>
                </a:lnTo>
                <a:lnTo>
                  <a:pt x="30645" y="27609"/>
                </a:lnTo>
                <a:lnTo>
                  <a:pt x="31102" y="29502"/>
                </a:lnTo>
                <a:lnTo>
                  <a:pt x="31102" y="17703"/>
                </a:lnTo>
                <a:lnTo>
                  <a:pt x="30772" y="17716"/>
                </a:lnTo>
                <a:lnTo>
                  <a:pt x="30251" y="17513"/>
                </a:lnTo>
                <a:lnTo>
                  <a:pt x="30251" y="25781"/>
                </a:lnTo>
                <a:lnTo>
                  <a:pt x="29171" y="26416"/>
                </a:lnTo>
                <a:lnTo>
                  <a:pt x="29171" y="38265"/>
                </a:lnTo>
                <a:lnTo>
                  <a:pt x="26568" y="37947"/>
                </a:lnTo>
                <a:lnTo>
                  <a:pt x="26339" y="35521"/>
                </a:lnTo>
                <a:lnTo>
                  <a:pt x="24688" y="35179"/>
                </a:lnTo>
                <a:lnTo>
                  <a:pt x="25006" y="35128"/>
                </a:lnTo>
                <a:lnTo>
                  <a:pt x="26631" y="34683"/>
                </a:lnTo>
                <a:lnTo>
                  <a:pt x="26682" y="35801"/>
                </a:lnTo>
                <a:lnTo>
                  <a:pt x="27139" y="36779"/>
                </a:lnTo>
                <a:lnTo>
                  <a:pt x="28143" y="37731"/>
                </a:lnTo>
                <a:lnTo>
                  <a:pt x="29171" y="38265"/>
                </a:lnTo>
                <a:lnTo>
                  <a:pt x="29171" y="26416"/>
                </a:lnTo>
                <a:lnTo>
                  <a:pt x="28587" y="26746"/>
                </a:lnTo>
                <a:lnTo>
                  <a:pt x="30124" y="25146"/>
                </a:lnTo>
                <a:lnTo>
                  <a:pt x="30251" y="25781"/>
                </a:lnTo>
                <a:lnTo>
                  <a:pt x="30251" y="17513"/>
                </a:lnTo>
                <a:lnTo>
                  <a:pt x="29870" y="17360"/>
                </a:lnTo>
                <a:lnTo>
                  <a:pt x="29197" y="17094"/>
                </a:lnTo>
                <a:lnTo>
                  <a:pt x="28778" y="17132"/>
                </a:lnTo>
                <a:lnTo>
                  <a:pt x="27724" y="17360"/>
                </a:lnTo>
                <a:lnTo>
                  <a:pt x="27000" y="17157"/>
                </a:lnTo>
                <a:lnTo>
                  <a:pt x="27000" y="27673"/>
                </a:lnTo>
                <a:lnTo>
                  <a:pt x="26670" y="27863"/>
                </a:lnTo>
                <a:lnTo>
                  <a:pt x="25527" y="28054"/>
                </a:lnTo>
                <a:lnTo>
                  <a:pt x="25260" y="27419"/>
                </a:lnTo>
                <a:lnTo>
                  <a:pt x="26200" y="27609"/>
                </a:lnTo>
                <a:lnTo>
                  <a:pt x="27000" y="27673"/>
                </a:lnTo>
                <a:lnTo>
                  <a:pt x="27000" y="17157"/>
                </a:lnTo>
                <a:lnTo>
                  <a:pt x="26733" y="17081"/>
                </a:lnTo>
                <a:lnTo>
                  <a:pt x="25781" y="17729"/>
                </a:lnTo>
                <a:lnTo>
                  <a:pt x="25374" y="17716"/>
                </a:lnTo>
                <a:lnTo>
                  <a:pt x="25374" y="26111"/>
                </a:lnTo>
                <a:lnTo>
                  <a:pt x="25146" y="27127"/>
                </a:lnTo>
                <a:lnTo>
                  <a:pt x="24993" y="26187"/>
                </a:lnTo>
                <a:lnTo>
                  <a:pt x="24472" y="25958"/>
                </a:lnTo>
                <a:lnTo>
                  <a:pt x="24472" y="35204"/>
                </a:lnTo>
                <a:lnTo>
                  <a:pt x="22987" y="36258"/>
                </a:lnTo>
                <a:lnTo>
                  <a:pt x="22059" y="33820"/>
                </a:lnTo>
                <a:lnTo>
                  <a:pt x="21844" y="33439"/>
                </a:lnTo>
                <a:lnTo>
                  <a:pt x="21450" y="33591"/>
                </a:lnTo>
                <a:lnTo>
                  <a:pt x="21145" y="33782"/>
                </a:lnTo>
                <a:lnTo>
                  <a:pt x="20523" y="33604"/>
                </a:lnTo>
                <a:lnTo>
                  <a:pt x="19507" y="32562"/>
                </a:lnTo>
                <a:lnTo>
                  <a:pt x="17576" y="32067"/>
                </a:lnTo>
                <a:lnTo>
                  <a:pt x="15468" y="32029"/>
                </a:lnTo>
                <a:lnTo>
                  <a:pt x="14795" y="31877"/>
                </a:lnTo>
                <a:lnTo>
                  <a:pt x="17272" y="31457"/>
                </a:lnTo>
                <a:lnTo>
                  <a:pt x="19329" y="32105"/>
                </a:lnTo>
                <a:lnTo>
                  <a:pt x="20104" y="31546"/>
                </a:lnTo>
                <a:lnTo>
                  <a:pt x="20713" y="32308"/>
                </a:lnTo>
                <a:lnTo>
                  <a:pt x="21323" y="32702"/>
                </a:lnTo>
                <a:lnTo>
                  <a:pt x="22580" y="33578"/>
                </a:lnTo>
                <a:lnTo>
                  <a:pt x="23190" y="35369"/>
                </a:lnTo>
                <a:lnTo>
                  <a:pt x="24472" y="35204"/>
                </a:lnTo>
                <a:lnTo>
                  <a:pt x="24472" y="25958"/>
                </a:lnTo>
                <a:lnTo>
                  <a:pt x="21780" y="24726"/>
                </a:lnTo>
                <a:lnTo>
                  <a:pt x="20789" y="24333"/>
                </a:lnTo>
                <a:lnTo>
                  <a:pt x="19227" y="23723"/>
                </a:lnTo>
                <a:lnTo>
                  <a:pt x="22161" y="24269"/>
                </a:lnTo>
                <a:lnTo>
                  <a:pt x="24714" y="25603"/>
                </a:lnTo>
                <a:lnTo>
                  <a:pt x="25374" y="26111"/>
                </a:lnTo>
                <a:lnTo>
                  <a:pt x="25374" y="17716"/>
                </a:lnTo>
                <a:lnTo>
                  <a:pt x="24168" y="17665"/>
                </a:lnTo>
                <a:lnTo>
                  <a:pt x="22453" y="17284"/>
                </a:lnTo>
                <a:lnTo>
                  <a:pt x="20891" y="17932"/>
                </a:lnTo>
                <a:lnTo>
                  <a:pt x="18630" y="18110"/>
                </a:lnTo>
                <a:lnTo>
                  <a:pt x="18262" y="18249"/>
                </a:lnTo>
                <a:lnTo>
                  <a:pt x="18262" y="23342"/>
                </a:lnTo>
                <a:lnTo>
                  <a:pt x="15138" y="21450"/>
                </a:lnTo>
                <a:lnTo>
                  <a:pt x="14655" y="21526"/>
                </a:lnTo>
                <a:lnTo>
                  <a:pt x="14655" y="31851"/>
                </a:lnTo>
                <a:lnTo>
                  <a:pt x="13538" y="31584"/>
                </a:lnTo>
                <a:lnTo>
                  <a:pt x="12509" y="30480"/>
                </a:lnTo>
                <a:lnTo>
                  <a:pt x="10617" y="30848"/>
                </a:lnTo>
                <a:lnTo>
                  <a:pt x="9740" y="29654"/>
                </a:lnTo>
                <a:lnTo>
                  <a:pt x="8407" y="28397"/>
                </a:lnTo>
                <a:lnTo>
                  <a:pt x="7937" y="27279"/>
                </a:lnTo>
                <a:lnTo>
                  <a:pt x="9829" y="29375"/>
                </a:lnTo>
                <a:lnTo>
                  <a:pt x="12509" y="30480"/>
                </a:lnTo>
                <a:lnTo>
                  <a:pt x="12903" y="30632"/>
                </a:lnTo>
                <a:lnTo>
                  <a:pt x="14655" y="31851"/>
                </a:lnTo>
                <a:lnTo>
                  <a:pt x="14655" y="21526"/>
                </a:lnTo>
                <a:lnTo>
                  <a:pt x="13335" y="21704"/>
                </a:lnTo>
                <a:lnTo>
                  <a:pt x="13627" y="21399"/>
                </a:lnTo>
                <a:lnTo>
                  <a:pt x="16040" y="21043"/>
                </a:lnTo>
                <a:lnTo>
                  <a:pt x="16560" y="21729"/>
                </a:lnTo>
                <a:lnTo>
                  <a:pt x="18262" y="23342"/>
                </a:lnTo>
                <a:lnTo>
                  <a:pt x="18262" y="18249"/>
                </a:lnTo>
                <a:lnTo>
                  <a:pt x="16497" y="18846"/>
                </a:lnTo>
                <a:lnTo>
                  <a:pt x="14668" y="20129"/>
                </a:lnTo>
                <a:lnTo>
                  <a:pt x="13512" y="20802"/>
                </a:lnTo>
                <a:lnTo>
                  <a:pt x="13766" y="20307"/>
                </a:lnTo>
                <a:lnTo>
                  <a:pt x="13995" y="19964"/>
                </a:lnTo>
                <a:lnTo>
                  <a:pt x="15062" y="19634"/>
                </a:lnTo>
                <a:lnTo>
                  <a:pt x="16052" y="19037"/>
                </a:lnTo>
                <a:lnTo>
                  <a:pt x="16510" y="18719"/>
                </a:lnTo>
                <a:lnTo>
                  <a:pt x="16967" y="18402"/>
                </a:lnTo>
                <a:lnTo>
                  <a:pt x="20091" y="16992"/>
                </a:lnTo>
                <a:lnTo>
                  <a:pt x="23672" y="16878"/>
                </a:lnTo>
                <a:lnTo>
                  <a:pt x="27127" y="16992"/>
                </a:lnTo>
                <a:lnTo>
                  <a:pt x="28295" y="17157"/>
                </a:lnTo>
                <a:lnTo>
                  <a:pt x="28790" y="16878"/>
                </a:lnTo>
                <a:lnTo>
                  <a:pt x="30099" y="16141"/>
                </a:lnTo>
                <a:lnTo>
                  <a:pt x="31102" y="17106"/>
                </a:lnTo>
                <a:lnTo>
                  <a:pt x="31864" y="17703"/>
                </a:lnTo>
                <a:lnTo>
                  <a:pt x="31864" y="9156"/>
                </a:lnTo>
                <a:lnTo>
                  <a:pt x="31597" y="9550"/>
                </a:lnTo>
                <a:lnTo>
                  <a:pt x="29959" y="7785"/>
                </a:lnTo>
                <a:lnTo>
                  <a:pt x="28308" y="11176"/>
                </a:lnTo>
                <a:lnTo>
                  <a:pt x="27635" y="11633"/>
                </a:lnTo>
                <a:lnTo>
                  <a:pt x="25654" y="11264"/>
                </a:lnTo>
                <a:lnTo>
                  <a:pt x="25019" y="11709"/>
                </a:lnTo>
                <a:lnTo>
                  <a:pt x="24638" y="11645"/>
                </a:lnTo>
                <a:lnTo>
                  <a:pt x="24536" y="11823"/>
                </a:lnTo>
                <a:lnTo>
                  <a:pt x="24447" y="11976"/>
                </a:lnTo>
                <a:lnTo>
                  <a:pt x="24091" y="12623"/>
                </a:lnTo>
                <a:lnTo>
                  <a:pt x="23660" y="11912"/>
                </a:lnTo>
                <a:lnTo>
                  <a:pt x="23863" y="12065"/>
                </a:lnTo>
                <a:lnTo>
                  <a:pt x="24447" y="11976"/>
                </a:lnTo>
                <a:lnTo>
                  <a:pt x="24536" y="11823"/>
                </a:lnTo>
                <a:lnTo>
                  <a:pt x="23977" y="11912"/>
                </a:lnTo>
                <a:lnTo>
                  <a:pt x="23749" y="11684"/>
                </a:lnTo>
                <a:lnTo>
                  <a:pt x="23558" y="11480"/>
                </a:lnTo>
                <a:lnTo>
                  <a:pt x="22987" y="11569"/>
                </a:lnTo>
                <a:lnTo>
                  <a:pt x="22669" y="11607"/>
                </a:lnTo>
                <a:lnTo>
                  <a:pt x="21297" y="11582"/>
                </a:lnTo>
                <a:lnTo>
                  <a:pt x="19989" y="11684"/>
                </a:lnTo>
                <a:lnTo>
                  <a:pt x="19735" y="11468"/>
                </a:lnTo>
                <a:lnTo>
                  <a:pt x="19481" y="11239"/>
                </a:lnTo>
                <a:lnTo>
                  <a:pt x="19075" y="11468"/>
                </a:lnTo>
                <a:lnTo>
                  <a:pt x="18516" y="11074"/>
                </a:lnTo>
                <a:lnTo>
                  <a:pt x="16167" y="12509"/>
                </a:lnTo>
                <a:lnTo>
                  <a:pt x="16840" y="13931"/>
                </a:lnTo>
                <a:lnTo>
                  <a:pt x="14859" y="15125"/>
                </a:lnTo>
                <a:lnTo>
                  <a:pt x="14922" y="14808"/>
                </a:lnTo>
                <a:lnTo>
                  <a:pt x="13690" y="14033"/>
                </a:lnTo>
                <a:lnTo>
                  <a:pt x="13639" y="14160"/>
                </a:lnTo>
                <a:lnTo>
                  <a:pt x="12623" y="14376"/>
                </a:lnTo>
                <a:lnTo>
                  <a:pt x="12623" y="22339"/>
                </a:lnTo>
                <a:lnTo>
                  <a:pt x="12052" y="24333"/>
                </a:lnTo>
                <a:lnTo>
                  <a:pt x="10096" y="23482"/>
                </a:lnTo>
                <a:lnTo>
                  <a:pt x="8724" y="22885"/>
                </a:lnTo>
                <a:lnTo>
                  <a:pt x="8216" y="22402"/>
                </a:lnTo>
                <a:lnTo>
                  <a:pt x="9664" y="22021"/>
                </a:lnTo>
                <a:lnTo>
                  <a:pt x="10401" y="22313"/>
                </a:lnTo>
                <a:lnTo>
                  <a:pt x="11620" y="22974"/>
                </a:lnTo>
                <a:lnTo>
                  <a:pt x="12623" y="22339"/>
                </a:lnTo>
                <a:lnTo>
                  <a:pt x="12623" y="14376"/>
                </a:lnTo>
                <a:lnTo>
                  <a:pt x="12255" y="14427"/>
                </a:lnTo>
                <a:lnTo>
                  <a:pt x="12319" y="14808"/>
                </a:lnTo>
                <a:lnTo>
                  <a:pt x="11887" y="15125"/>
                </a:lnTo>
                <a:lnTo>
                  <a:pt x="11849" y="15405"/>
                </a:lnTo>
                <a:lnTo>
                  <a:pt x="12039" y="16065"/>
                </a:lnTo>
                <a:lnTo>
                  <a:pt x="12153" y="16598"/>
                </a:lnTo>
                <a:lnTo>
                  <a:pt x="11938" y="16827"/>
                </a:lnTo>
                <a:lnTo>
                  <a:pt x="11785" y="16992"/>
                </a:lnTo>
                <a:lnTo>
                  <a:pt x="9791" y="18719"/>
                </a:lnTo>
                <a:lnTo>
                  <a:pt x="11887" y="16878"/>
                </a:lnTo>
                <a:lnTo>
                  <a:pt x="9309" y="17246"/>
                </a:lnTo>
                <a:lnTo>
                  <a:pt x="7950" y="17627"/>
                </a:lnTo>
                <a:lnTo>
                  <a:pt x="7683" y="20574"/>
                </a:lnTo>
                <a:lnTo>
                  <a:pt x="7086" y="21094"/>
                </a:lnTo>
                <a:lnTo>
                  <a:pt x="5867" y="23012"/>
                </a:lnTo>
                <a:lnTo>
                  <a:pt x="7848" y="22504"/>
                </a:lnTo>
                <a:lnTo>
                  <a:pt x="7759" y="23317"/>
                </a:lnTo>
                <a:lnTo>
                  <a:pt x="7010" y="23482"/>
                </a:lnTo>
                <a:lnTo>
                  <a:pt x="6756" y="23152"/>
                </a:lnTo>
                <a:lnTo>
                  <a:pt x="6159" y="23533"/>
                </a:lnTo>
                <a:lnTo>
                  <a:pt x="6819" y="25781"/>
                </a:lnTo>
                <a:lnTo>
                  <a:pt x="5410" y="25666"/>
                </a:lnTo>
                <a:lnTo>
                  <a:pt x="4305" y="25184"/>
                </a:lnTo>
                <a:lnTo>
                  <a:pt x="2832" y="27152"/>
                </a:lnTo>
                <a:lnTo>
                  <a:pt x="2946" y="25692"/>
                </a:lnTo>
                <a:lnTo>
                  <a:pt x="2057" y="25425"/>
                </a:lnTo>
                <a:lnTo>
                  <a:pt x="1879" y="27660"/>
                </a:lnTo>
                <a:lnTo>
                  <a:pt x="939" y="28511"/>
                </a:lnTo>
                <a:lnTo>
                  <a:pt x="508" y="29387"/>
                </a:lnTo>
                <a:lnTo>
                  <a:pt x="0" y="29730"/>
                </a:lnTo>
                <a:lnTo>
                  <a:pt x="304" y="29933"/>
                </a:lnTo>
                <a:lnTo>
                  <a:pt x="2311" y="31673"/>
                </a:lnTo>
                <a:lnTo>
                  <a:pt x="5321" y="32791"/>
                </a:lnTo>
                <a:lnTo>
                  <a:pt x="7962" y="32931"/>
                </a:lnTo>
                <a:lnTo>
                  <a:pt x="9144" y="33439"/>
                </a:lnTo>
                <a:lnTo>
                  <a:pt x="9652" y="34798"/>
                </a:lnTo>
                <a:lnTo>
                  <a:pt x="10883" y="35293"/>
                </a:lnTo>
                <a:lnTo>
                  <a:pt x="11811" y="35801"/>
                </a:lnTo>
                <a:lnTo>
                  <a:pt x="13258" y="36055"/>
                </a:lnTo>
                <a:lnTo>
                  <a:pt x="13728" y="37109"/>
                </a:lnTo>
                <a:lnTo>
                  <a:pt x="14439" y="38011"/>
                </a:lnTo>
                <a:lnTo>
                  <a:pt x="16865" y="38798"/>
                </a:lnTo>
                <a:lnTo>
                  <a:pt x="17627" y="39382"/>
                </a:lnTo>
                <a:lnTo>
                  <a:pt x="18008" y="40436"/>
                </a:lnTo>
                <a:lnTo>
                  <a:pt x="18681" y="41148"/>
                </a:lnTo>
                <a:lnTo>
                  <a:pt x="20218" y="42164"/>
                </a:lnTo>
                <a:lnTo>
                  <a:pt x="22085" y="42964"/>
                </a:lnTo>
                <a:lnTo>
                  <a:pt x="23710" y="43878"/>
                </a:lnTo>
                <a:lnTo>
                  <a:pt x="25273" y="44589"/>
                </a:lnTo>
                <a:lnTo>
                  <a:pt x="26797" y="43522"/>
                </a:lnTo>
                <a:lnTo>
                  <a:pt x="28295" y="43167"/>
                </a:lnTo>
                <a:lnTo>
                  <a:pt x="29044" y="42938"/>
                </a:lnTo>
                <a:lnTo>
                  <a:pt x="31432" y="43827"/>
                </a:lnTo>
                <a:lnTo>
                  <a:pt x="30302" y="42341"/>
                </a:lnTo>
                <a:lnTo>
                  <a:pt x="29311" y="39865"/>
                </a:lnTo>
                <a:lnTo>
                  <a:pt x="30276" y="40259"/>
                </a:lnTo>
                <a:lnTo>
                  <a:pt x="29629" y="38506"/>
                </a:lnTo>
                <a:lnTo>
                  <a:pt x="30619" y="39268"/>
                </a:lnTo>
                <a:lnTo>
                  <a:pt x="31140" y="40703"/>
                </a:lnTo>
                <a:lnTo>
                  <a:pt x="32791" y="40322"/>
                </a:lnTo>
                <a:lnTo>
                  <a:pt x="33680" y="39471"/>
                </a:lnTo>
                <a:lnTo>
                  <a:pt x="36525" y="37782"/>
                </a:lnTo>
                <a:lnTo>
                  <a:pt x="35433" y="43649"/>
                </a:lnTo>
                <a:lnTo>
                  <a:pt x="36842" y="42557"/>
                </a:lnTo>
                <a:lnTo>
                  <a:pt x="37274" y="42621"/>
                </a:lnTo>
                <a:lnTo>
                  <a:pt x="37744" y="42164"/>
                </a:lnTo>
                <a:lnTo>
                  <a:pt x="38227" y="41998"/>
                </a:lnTo>
                <a:lnTo>
                  <a:pt x="38646" y="41567"/>
                </a:lnTo>
                <a:lnTo>
                  <a:pt x="38874" y="40627"/>
                </a:lnTo>
                <a:lnTo>
                  <a:pt x="38963" y="40233"/>
                </a:lnTo>
                <a:lnTo>
                  <a:pt x="38696" y="40627"/>
                </a:lnTo>
                <a:lnTo>
                  <a:pt x="38671" y="40462"/>
                </a:lnTo>
                <a:lnTo>
                  <a:pt x="38519" y="40398"/>
                </a:lnTo>
                <a:lnTo>
                  <a:pt x="38735" y="40386"/>
                </a:lnTo>
                <a:lnTo>
                  <a:pt x="38646" y="40068"/>
                </a:lnTo>
                <a:lnTo>
                  <a:pt x="38823" y="40017"/>
                </a:lnTo>
                <a:lnTo>
                  <a:pt x="38811" y="39497"/>
                </a:lnTo>
                <a:lnTo>
                  <a:pt x="39128" y="39890"/>
                </a:lnTo>
                <a:lnTo>
                  <a:pt x="39255" y="39725"/>
                </a:lnTo>
                <a:lnTo>
                  <a:pt x="39001" y="39624"/>
                </a:lnTo>
                <a:lnTo>
                  <a:pt x="38938" y="39497"/>
                </a:lnTo>
                <a:lnTo>
                  <a:pt x="38887" y="39370"/>
                </a:lnTo>
                <a:lnTo>
                  <a:pt x="38798" y="39039"/>
                </a:lnTo>
                <a:lnTo>
                  <a:pt x="38658" y="39039"/>
                </a:lnTo>
                <a:lnTo>
                  <a:pt x="38531" y="39027"/>
                </a:lnTo>
                <a:lnTo>
                  <a:pt x="38214" y="38798"/>
                </a:lnTo>
                <a:lnTo>
                  <a:pt x="38620" y="38646"/>
                </a:lnTo>
                <a:lnTo>
                  <a:pt x="39509" y="38608"/>
                </a:lnTo>
                <a:lnTo>
                  <a:pt x="38963" y="39268"/>
                </a:lnTo>
                <a:lnTo>
                  <a:pt x="38938" y="39484"/>
                </a:lnTo>
                <a:lnTo>
                  <a:pt x="39306" y="39509"/>
                </a:lnTo>
                <a:lnTo>
                  <a:pt x="39306" y="39027"/>
                </a:lnTo>
                <a:lnTo>
                  <a:pt x="40043" y="38912"/>
                </a:lnTo>
                <a:lnTo>
                  <a:pt x="40551" y="38442"/>
                </a:lnTo>
                <a:lnTo>
                  <a:pt x="39649" y="38912"/>
                </a:lnTo>
                <a:lnTo>
                  <a:pt x="39611" y="38608"/>
                </a:lnTo>
                <a:lnTo>
                  <a:pt x="39446" y="38138"/>
                </a:lnTo>
                <a:lnTo>
                  <a:pt x="39420" y="37782"/>
                </a:lnTo>
                <a:lnTo>
                  <a:pt x="39065" y="37617"/>
                </a:lnTo>
                <a:lnTo>
                  <a:pt x="39154" y="37388"/>
                </a:lnTo>
                <a:lnTo>
                  <a:pt x="39649" y="37642"/>
                </a:lnTo>
                <a:lnTo>
                  <a:pt x="39649" y="37388"/>
                </a:lnTo>
                <a:lnTo>
                  <a:pt x="39179" y="37045"/>
                </a:lnTo>
                <a:lnTo>
                  <a:pt x="39700" y="37325"/>
                </a:lnTo>
                <a:lnTo>
                  <a:pt x="40144" y="37477"/>
                </a:lnTo>
                <a:lnTo>
                  <a:pt x="39560" y="37045"/>
                </a:lnTo>
                <a:lnTo>
                  <a:pt x="39852" y="37122"/>
                </a:lnTo>
                <a:lnTo>
                  <a:pt x="40005" y="36830"/>
                </a:lnTo>
                <a:lnTo>
                  <a:pt x="40474" y="37096"/>
                </a:lnTo>
                <a:lnTo>
                  <a:pt x="40805" y="37172"/>
                </a:lnTo>
                <a:lnTo>
                  <a:pt x="40805" y="36880"/>
                </a:lnTo>
                <a:lnTo>
                  <a:pt x="41021" y="37122"/>
                </a:lnTo>
                <a:lnTo>
                  <a:pt x="41287" y="36880"/>
                </a:lnTo>
                <a:lnTo>
                  <a:pt x="41313" y="36550"/>
                </a:lnTo>
                <a:lnTo>
                  <a:pt x="41033" y="36499"/>
                </a:lnTo>
                <a:lnTo>
                  <a:pt x="40830" y="36550"/>
                </a:lnTo>
                <a:lnTo>
                  <a:pt x="41008" y="36385"/>
                </a:lnTo>
                <a:lnTo>
                  <a:pt x="40855" y="36042"/>
                </a:lnTo>
                <a:lnTo>
                  <a:pt x="41059" y="36055"/>
                </a:lnTo>
                <a:lnTo>
                  <a:pt x="41833" y="36563"/>
                </a:lnTo>
                <a:lnTo>
                  <a:pt x="41935" y="36220"/>
                </a:lnTo>
                <a:lnTo>
                  <a:pt x="42443" y="36042"/>
                </a:lnTo>
                <a:lnTo>
                  <a:pt x="42748" y="36156"/>
                </a:lnTo>
                <a:lnTo>
                  <a:pt x="42887" y="36017"/>
                </a:lnTo>
                <a:lnTo>
                  <a:pt x="43027" y="35890"/>
                </a:lnTo>
                <a:lnTo>
                  <a:pt x="43434" y="36385"/>
                </a:lnTo>
                <a:lnTo>
                  <a:pt x="43637" y="36271"/>
                </a:lnTo>
                <a:lnTo>
                  <a:pt x="43815" y="36347"/>
                </a:lnTo>
                <a:lnTo>
                  <a:pt x="43903" y="36931"/>
                </a:lnTo>
                <a:lnTo>
                  <a:pt x="44259" y="36931"/>
                </a:lnTo>
                <a:lnTo>
                  <a:pt x="44132" y="36550"/>
                </a:lnTo>
                <a:lnTo>
                  <a:pt x="43942" y="36271"/>
                </a:lnTo>
                <a:lnTo>
                  <a:pt x="43688" y="35890"/>
                </a:lnTo>
                <a:lnTo>
                  <a:pt x="43281" y="35648"/>
                </a:lnTo>
                <a:lnTo>
                  <a:pt x="42672" y="35179"/>
                </a:lnTo>
                <a:lnTo>
                  <a:pt x="43522" y="35229"/>
                </a:lnTo>
                <a:lnTo>
                  <a:pt x="43180" y="35344"/>
                </a:lnTo>
                <a:lnTo>
                  <a:pt x="44157" y="36118"/>
                </a:lnTo>
                <a:lnTo>
                  <a:pt x="44399" y="36550"/>
                </a:lnTo>
                <a:lnTo>
                  <a:pt x="44907" y="37757"/>
                </a:lnTo>
                <a:lnTo>
                  <a:pt x="45173" y="37617"/>
                </a:lnTo>
                <a:lnTo>
                  <a:pt x="46024" y="37592"/>
                </a:lnTo>
                <a:lnTo>
                  <a:pt x="46570" y="37490"/>
                </a:lnTo>
                <a:lnTo>
                  <a:pt x="46443" y="37807"/>
                </a:lnTo>
                <a:lnTo>
                  <a:pt x="45796" y="37668"/>
                </a:lnTo>
                <a:lnTo>
                  <a:pt x="45783" y="37960"/>
                </a:lnTo>
                <a:lnTo>
                  <a:pt x="45910" y="38049"/>
                </a:lnTo>
                <a:lnTo>
                  <a:pt x="46101" y="38087"/>
                </a:lnTo>
                <a:lnTo>
                  <a:pt x="47155" y="38074"/>
                </a:lnTo>
                <a:lnTo>
                  <a:pt x="48031" y="37604"/>
                </a:lnTo>
                <a:lnTo>
                  <a:pt x="48501" y="37592"/>
                </a:lnTo>
                <a:lnTo>
                  <a:pt x="49237" y="37693"/>
                </a:lnTo>
                <a:lnTo>
                  <a:pt x="50088" y="38049"/>
                </a:lnTo>
                <a:lnTo>
                  <a:pt x="50469" y="37592"/>
                </a:lnTo>
                <a:lnTo>
                  <a:pt x="50546" y="37439"/>
                </a:lnTo>
                <a:lnTo>
                  <a:pt x="49911" y="36652"/>
                </a:lnTo>
                <a:lnTo>
                  <a:pt x="50596" y="37439"/>
                </a:lnTo>
                <a:lnTo>
                  <a:pt x="52031" y="37973"/>
                </a:lnTo>
                <a:lnTo>
                  <a:pt x="53289" y="37515"/>
                </a:lnTo>
                <a:lnTo>
                  <a:pt x="53187" y="37325"/>
                </a:lnTo>
                <a:lnTo>
                  <a:pt x="52260" y="36842"/>
                </a:lnTo>
                <a:lnTo>
                  <a:pt x="51523" y="37261"/>
                </a:lnTo>
                <a:lnTo>
                  <a:pt x="51422" y="36601"/>
                </a:lnTo>
                <a:lnTo>
                  <a:pt x="51625" y="36741"/>
                </a:lnTo>
                <a:lnTo>
                  <a:pt x="51650" y="36563"/>
                </a:lnTo>
                <a:lnTo>
                  <a:pt x="51587" y="36436"/>
                </a:lnTo>
                <a:lnTo>
                  <a:pt x="51371" y="36271"/>
                </a:lnTo>
                <a:lnTo>
                  <a:pt x="51371" y="36563"/>
                </a:lnTo>
                <a:lnTo>
                  <a:pt x="50977" y="36576"/>
                </a:lnTo>
                <a:lnTo>
                  <a:pt x="51079" y="36372"/>
                </a:lnTo>
                <a:lnTo>
                  <a:pt x="51371" y="36563"/>
                </a:lnTo>
                <a:lnTo>
                  <a:pt x="51371" y="36271"/>
                </a:lnTo>
                <a:lnTo>
                  <a:pt x="51219" y="36144"/>
                </a:lnTo>
                <a:lnTo>
                  <a:pt x="51054" y="36017"/>
                </a:lnTo>
                <a:lnTo>
                  <a:pt x="51701" y="36029"/>
                </a:lnTo>
                <a:lnTo>
                  <a:pt x="51777" y="36347"/>
                </a:lnTo>
                <a:lnTo>
                  <a:pt x="52095" y="36372"/>
                </a:lnTo>
                <a:lnTo>
                  <a:pt x="51930" y="36182"/>
                </a:lnTo>
                <a:lnTo>
                  <a:pt x="51790" y="36106"/>
                </a:lnTo>
                <a:lnTo>
                  <a:pt x="52057" y="36017"/>
                </a:lnTo>
                <a:lnTo>
                  <a:pt x="51727" y="35826"/>
                </a:lnTo>
                <a:lnTo>
                  <a:pt x="51447" y="35725"/>
                </a:lnTo>
                <a:lnTo>
                  <a:pt x="51727" y="35826"/>
                </a:lnTo>
                <a:lnTo>
                  <a:pt x="52057" y="36004"/>
                </a:lnTo>
                <a:lnTo>
                  <a:pt x="52298" y="36144"/>
                </a:lnTo>
                <a:lnTo>
                  <a:pt x="52654" y="35725"/>
                </a:lnTo>
                <a:lnTo>
                  <a:pt x="52908" y="36118"/>
                </a:lnTo>
                <a:lnTo>
                  <a:pt x="53022" y="35788"/>
                </a:lnTo>
                <a:lnTo>
                  <a:pt x="53200" y="35725"/>
                </a:lnTo>
                <a:lnTo>
                  <a:pt x="53111" y="36106"/>
                </a:lnTo>
                <a:lnTo>
                  <a:pt x="53238" y="36499"/>
                </a:lnTo>
                <a:lnTo>
                  <a:pt x="55003" y="36207"/>
                </a:lnTo>
                <a:lnTo>
                  <a:pt x="55308" y="35928"/>
                </a:lnTo>
                <a:lnTo>
                  <a:pt x="57264" y="35902"/>
                </a:lnTo>
                <a:lnTo>
                  <a:pt x="59334" y="35788"/>
                </a:lnTo>
                <a:lnTo>
                  <a:pt x="59563" y="35572"/>
                </a:lnTo>
                <a:lnTo>
                  <a:pt x="60274" y="34886"/>
                </a:lnTo>
                <a:lnTo>
                  <a:pt x="60426" y="34823"/>
                </a:lnTo>
                <a:lnTo>
                  <a:pt x="60515" y="34671"/>
                </a:lnTo>
                <a:lnTo>
                  <a:pt x="60007" y="34823"/>
                </a:lnTo>
                <a:lnTo>
                  <a:pt x="60083" y="34671"/>
                </a:lnTo>
                <a:lnTo>
                  <a:pt x="60210" y="34620"/>
                </a:lnTo>
                <a:lnTo>
                  <a:pt x="60502" y="34391"/>
                </a:lnTo>
                <a:lnTo>
                  <a:pt x="60528" y="34620"/>
                </a:lnTo>
                <a:lnTo>
                  <a:pt x="60998" y="3348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1" name="object 2381"/>
          <p:cNvSpPr/>
          <p:nvPr/>
        </p:nvSpPr>
        <p:spPr>
          <a:xfrm>
            <a:off x="2728780" y="3817503"/>
            <a:ext cx="22225" cy="29209"/>
          </a:xfrm>
          <a:custGeom>
            <a:avLst/>
            <a:gdLst/>
            <a:ahLst/>
            <a:cxnLst/>
            <a:rect l="l" t="t" r="r" b="b"/>
            <a:pathLst>
              <a:path w="22225" h="29210">
                <a:moveTo>
                  <a:pt x="19710" y="0"/>
                </a:moveTo>
                <a:lnTo>
                  <a:pt x="10452" y="4152"/>
                </a:lnTo>
                <a:lnTo>
                  <a:pt x="9537" y="5473"/>
                </a:lnTo>
                <a:lnTo>
                  <a:pt x="6934" y="8178"/>
                </a:lnTo>
                <a:lnTo>
                  <a:pt x="5778" y="11480"/>
                </a:lnTo>
                <a:lnTo>
                  <a:pt x="4445" y="14668"/>
                </a:lnTo>
                <a:lnTo>
                  <a:pt x="2514" y="16611"/>
                </a:lnTo>
                <a:lnTo>
                  <a:pt x="0" y="18808"/>
                </a:lnTo>
                <a:lnTo>
                  <a:pt x="342" y="21742"/>
                </a:lnTo>
                <a:lnTo>
                  <a:pt x="990" y="22478"/>
                </a:lnTo>
                <a:lnTo>
                  <a:pt x="1790" y="23583"/>
                </a:lnTo>
                <a:lnTo>
                  <a:pt x="2527" y="24434"/>
                </a:lnTo>
                <a:lnTo>
                  <a:pt x="3035" y="24752"/>
                </a:lnTo>
                <a:lnTo>
                  <a:pt x="4038" y="24498"/>
                </a:lnTo>
                <a:lnTo>
                  <a:pt x="4254" y="25247"/>
                </a:lnTo>
                <a:lnTo>
                  <a:pt x="7543" y="27165"/>
                </a:lnTo>
                <a:lnTo>
                  <a:pt x="9664" y="27279"/>
                </a:lnTo>
                <a:lnTo>
                  <a:pt x="11709" y="28397"/>
                </a:lnTo>
                <a:lnTo>
                  <a:pt x="14414" y="28663"/>
                </a:lnTo>
                <a:lnTo>
                  <a:pt x="16497" y="27558"/>
                </a:lnTo>
                <a:lnTo>
                  <a:pt x="17183" y="26809"/>
                </a:lnTo>
                <a:lnTo>
                  <a:pt x="18364" y="26098"/>
                </a:lnTo>
                <a:lnTo>
                  <a:pt x="18580" y="25082"/>
                </a:lnTo>
                <a:lnTo>
                  <a:pt x="17665" y="24777"/>
                </a:lnTo>
                <a:lnTo>
                  <a:pt x="17767" y="24269"/>
                </a:lnTo>
                <a:lnTo>
                  <a:pt x="17221" y="24066"/>
                </a:lnTo>
                <a:lnTo>
                  <a:pt x="17094" y="21640"/>
                </a:lnTo>
                <a:lnTo>
                  <a:pt x="17830" y="21666"/>
                </a:lnTo>
                <a:lnTo>
                  <a:pt x="18148" y="22478"/>
                </a:lnTo>
                <a:lnTo>
                  <a:pt x="18326" y="21843"/>
                </a:lnTo>
                <a:lnTo>
                  <a:pt x="18719" y="21640"/>
                </a:lnTo>
                <a:lnTo>
                  <a:pt x="17665" y="21539"/>
                </a:lnTo>
                <a:lnTo>
                  <a:pt x="17843" y="20751"/>
                </a:lnTo>
                <a:lnTo>
                  <a:pt x="18211" y="20650"/>
                </a:lnTo>
                <a:lnTo>
                  <a:pt x="18732" y="21145"/>
                </a:lnTo>
                <a:lnTo>
                  <a:pt x="19164" y="20942"/>
                </a:lnTo>
                <a:lnTo>
                  <a:pt x="18440" y="20586"/>
                </a:lnTo>
                <a:lnTo>
                  <a:pt x="18237" y="19697"/>
                </a:lnTo>
                <a:lnTo>
                  <a:pt x="18681" y="18694"/>
                </a:lnTo>
                <a:lnTo>
                  <a:pt x="19558" y="18300"/>
                </a:lnTo>
                <a:lnTo>
                  <a:pt x="20091" y="16776"/>
                </a:lnTo>
                <a:lnTo>
                  <a:pt x="21793" y="16154"/>
                </a:lnTo>
                <a:lnTo>
                  <a:pt x="21729" y="14439"/>
                </a:lnTo>
                <a:lnTo>
                  <a:pt x="21501" y="13309"/>
                </a:lnTo>
                <a:lnTo>
                  <a:pt x="21793" y="11823"/>
                </a:lnTo>
                <a:lnTo>
                  <a:pt x="21856" y="10883"/>
                </a:lnTo>
                <a:lnTo>
                  <a:pt x="20980" y="10134"/>
                </a:lnTo>
                <a:lnTo>
                  <a:pt x="21107" y="8470"/>
                </a:lnTo>
                <a:lnTo>
                  <a:pt x="20726" y="7467"/>
                </a:lnTo>
                <a:lnTo>
                  <a:pt x="19900" y="5981"/>
                </a:lnTo>
                <a:lnTo>
                  <a:pt x="19126" y="4102"/>
                </a:lnTo>
                <a:lnTo>
                  <a:pt x="19443" y="2374"/>
                </a:lnTo>
                <a:lnTo>
                  <a:pt x="1971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2" name="object 2382"/>
          <p:cNvSpPr/>
          <p:nvPr/>
        </p:nvSpPr>
        <p:spPr>
          <a:xfrm>
            <a:off x="3275034" y="3094958"/>
            <a:ext cx="38735" cy="17780"/>
          </a:xfrm>
          <a:custGeom>
            <a:avLst/>
            <a:gdLst/>
            <a:ahLst/>
            <a:cxnLst/>
            <a:rect l="l" t="t" r="r" b="b"/>
            <a:pathLst>
              <a:path w="38735" h="17780">
                <a:moveTo>
                  <a:pt x="35670" y="16370"/>
                </a:moveTo>
                <a:lnTo>
                  <a:pt x="31330" y="16370"/>
                </a:lnTo>
                <a:lnTo>
                  <a:pt x="33045" y="17183"/>
                </a:lnTo>
                <a:lnTo>
                  <a:pt x="35670" y="16370"/>
                </a:lnTo>
                <a:close/>
              </a:path>
              <a:path w="38735" h="17780">
                <a:moveTo>
                  <a:pt x="1104" y="0"/>
                </a:moveTo>
                <a:lnTo>
                  <a:pt x="0" y="3606"/>
                </a:lnTo>
                <a:lnTo>
                  <a:pt x="3441" y="7835"/>
                </a:lnTo>
                <a:lnTo>
                  <a:pt x="4368" y="8737"/>
                </a:lnTo>
                <a:lnTo>
                  <a:pt x="4152" y="9588"/>
                </a:lnTo>
                <a:lnTo>
                  <a:pt x="5118" y="10528"/>
                </a:lnTo>
                <a:lnTo>
                  <a:pt x="5562" y="10718"/>
                </a:lnTo>
                <a:lnTo>
                  <a:pt x="5626" y="11125"/>
                </a:lnTo>
                <a:lnTo>
                  <a:pt x="6070" y="11201"/>
                </a:lnTo>
                <a:lnTo>
                  <a:pt x="6299" y="11658"/>
                </a:lnTo>
                <a:lnTo>
                  <a:pt x="7277" y="12115"/>
                </a:lnTo>
                <a:lnTo>
                  <a:pt x="8699" y="12725"/>
                </a:lnTo>
                <a:lnTo>
                  <a:pt x="10617" y="14211"/>
                </a:lnTo>
                <a:lnTo>
                  <a:pt x="12255" y="14300"/>
                </a:lnTo>
                <a:lnTo>
                  <a:pt x="20446" y="16370"/>
                </a:lnTo>
                <a:lnTo>
                  <a:pt x="22682" y="16941"/>
                </a:lnTo>
                <a:lnTo>
                  <a:pt x="25120" y="16713"/>
                </a:lnTo>
                <a:lnTo>
                  <a:pt x="27647" y="16294"/>
                </a:lnTo>
                <a:lnTo>
                  <a:pt x="30268" y="16294"/>
                </a:lnTo>
                <a:lnTo>
                  <a:pt x="36086" y="16192"/>
                </a:lnTo>
                <a:lnTo>
                  <a:pt x="37185" y="15722"/>
                </a:lnTo>
                <a:lnTo>
                  <a:pt x="37894" y="15722"/>
                </a:lnTo>
                <a:lnTo>
                  <a:pt x="37858" y="15074"/>
                </a:lnTo>
                <a:lnTo>
                  <a:pt x="38176" y="14528"/>
                </a:lnTo>
                <a:lnTo>
                  <a:pt x="38265" y="14198"/>
                </a:lnTo>
                <a:lnTo>
                  <a:pt x="37858" y="14008"/>
                </a:lnTo>
                <a:lnTo>
                  <a:pt x="38138" y="13868"/>
                </a:lnTo>
                <a:lnTo>
                  <a:pt x="37464" y="11391"/>
                </a:lnTo>
                <a:lnTo>
                  <a:pt x="36233" y="9588"/>
                </a:lnTo>
                <a:lnTo>
                  <a:pt x="35360" y="8407"/>
                </a:lnTo>
                <a:lnTo>
                  <a:pt x="34975" y="8407"/>
                </a:lnTo>
                <a:lnTo>
                  <a:pt x="34903" y="8191"/>
                </a:lnTo>
                <a:lnTo>
                  <a:pt x="34709" y="8191"/>
                </a:lnTo>
                <a:lnTo>
                  <a:pt x="34336" y="7658"/>
                </a:lnTo>
                <a:lnTo>
                  <a:pt x="33883" y="7658"/>
                </a:lnTo>
                <a:lnTo>
                  <a:pt x="33794" y="7404"/>
                </a:lnTo>
                <a:lnTo>
                  <a:pt x="33477" y="7086"/>
                </a:lnTo>
                <a:lnTo>
                  <a:pt x="33045" y="7086"/>
                </a:lnTo>
                <a:lnTo>
                  <a:pt x="32237" y="6413"/>
                </a:lnTo>
                <a:lnTo>
                  <a:pt x="29413" y="6413"/>
                </a:lnTo>
                <a:lnTo>
                  <a:pt x="27635" y="5968"/>
                </a:lnTo>
                <a:lnTo>
                  <a:pt x="27438" y="5727"/>
                </a:lnTo>
                <a:lnTo>
                  <a:pt x="26098" y="5727"/>
                </a:lnTo>
                <a:lnTo>
                  <a:pt x="25133" y="5283"/>
                </a:lnTo>
                <a:lnTo>
                  <a:pt x="25217" y="4978"/>
                </a:lnTo>
                <a:lnTo>
                  <a:pt x="24155" y="4965"/>
                </a:lnTo>
                <a:lnTo>
                  <a:pt x="23723" y="4686"/>
                </a:lnTo>
                <a:lnTo>
                  <a:pt x="23009" y="4533"/>
                </a:lnTo>
                <a:lnTo>
                  <a:pt x="22123" y="4533"/>
                </a:lnTo>
                <a:lnTo>
                  <a:pt x="19088" y="3314"/>
                </a:lnTo>
                <a:lnTo>
                  <a:pt x="14998" y="2997"/>
                </a:lnTo>
                <a:lnTo>
                  <a:pt x="11940" y="2146"/>
                </a:lnTo>
                <a:lnTo>
                  <a:pt x="8559" y="2146"/>
                </a:lnTo>
                <a:lnTo>
                  <a:pt x="7442" y="1206"/>
                </a:lnTo>
                <a:lnTo>
                  <a:pt x="1104" y="0"/>
                </a:lnTo>
                <a:close/>
              </a:path>
              <a:path w="38735" h="17780">
                <a:moveTo>
                  <a:pt x="35699" y="16357"/>
                </a:moveTo>
                <a:lnTo>
                  <a:pt x="31038" y="16357"/>
                </a:lnTo>
                <a:lnTo>
                  <a:pt x="31368" y="16611"/>
                </a:lnTo>
                <a:lnTo>
                  <a:pt x="31330" y="16370"/>
                </a:lnTo>
                <a:lnTo>
                  <a:pt x="35699" y="16357"/>
                </a:lnTo>
                <a:close/>
              </a:path>
              <a:path w="38735" h="17780">
                <a:moveTo>
                  <a:pt x="35759" y="16332"/>
                </a:moveTo>
                <a:lnTo>
                  <a:pt x="30556" y="16332"/>
                </a:lnTo>
                <a:lnTo>
                  <a:pt x="30619" y="16522"/>
                </a:lnTo>
                <a:lnTo>
                  <a:pt x="30721" y="16395"/>
                </a:lnTo>
                <a:lnTo>
                  <a:pt x="31038" y="16357"/>
                </a:lnTo>
                <a:lnTo>
                  <a:pt x="35699" y="16357"/>
                </a:lnTo>
                <a:close/>
              </a:path>
              <a:path w="38735" h="17780">
                <a:moveTo>
                  <a:pt x="36086" y="16192"/>
                </a:moveTo>
                <a:lnTo>
                  <a:pt x="30251" y="16192"/>
                </a:lnTo>
                <a:lnTo>
                  <a:pt x="30340" y="16459"/>
                </a:lnTo>
                <a:lnTo>
                  <a:pt x="30556" y="16332"/>
                </a:lnTo>
                <a:lnTo>
                  <a:pt x="35759" y="16332"/>
                </a:lnTo>
                <a:lnTo>
                  <a:pt x="36086" y="16192"/>
                </a:lnTo>
                <a:close/>
              </a:path>
              <a:path w="38735" h="17780">
                <a:moveTo>
                  <a:pt x="30268" y="16294"/>
                </a:moveTo>
                <a:lnTo>
                  <a:pt x="27647" y="16294"/>
                </a:lnTo>
                <a:lnTo>
                  <a:pt x="30289" y="16421"/>
                </a:lnTo>
                <a:lnTo>
                  <a:pt x="30268" y="16294"/>
                </a:lnTo>
                <a:close/>
              </a:path>
              <a:path w="38735" h="17780">
                <a:moveTo>
                  <a:pt x="37894" y="15722"/>
                </a:moveTo>
                <a:lnTo>
                  <a:pt x="37185" y="15722"/>
                </a:lnTo>
                <a:lnTo>
                  <a:pt x="37909" y="16001"/>
                </a:lnTo>
                <a:lnTo>
                  <a:pt x="37894" y="15722"/>
                </a:lnTo>
                <a:close/>
              </a:path>
              <a:path w="38735" h="17780">
                <a:moveTo>
                  <a:pt x="35212" y="8206"/>
                </a:moveTo>
                <a:lnTo>
                  <a:pt x="35115" y="8369"/>
                </a:lnTo>
                <a:lnTo>
                  <a:pt x="34975" y="8407"/>
                </a:lnTo>
                <a:lnTo>
                  <a:pt x="35360" y="8407"/>
                </a:lnTo>
                <a:lnTo>
                  <a:pt x="35212" y="8206"/>
                </a:lnTo>
                <a:close/>
              </a:path>
              <a:path w="38735" h="17780">
                <a:moveTo>
                  <a:pt x="35139" y="8108"/>
                </a:moveTo>
                <a:lnTo>
                  <a:pt x="35267" y="8115"/>
                </a:lnTo>
                <a:lnTo>
                  <a:pt x="35139" y="8108"/>
                </a:lnTo>
                <a:close/>
              </a:path>
              <a:path w="38735" h="17780">
                <a:moveTo>
                  <a:pt x="34886" y="8140"/>
                </a:moveTo>
                <a:lnTo>
                  <a:pt x="34709" y="8191"/>
                </a:lnTo>
                <a:lnTo>
                  <a:pt x="34903" y="8191"/>
                </a:lnTo>
                <a:close/>
              </a:path>
              <a:path w="38735" h="17780">
                <a:moveTo>
                  <a:pt x="35013" y="7937"/>
                </a:moveTo>
                <a:lnTo>
                  <a:pt x="34584" y="8077"/>
                </a:lnTo>
                <a:lnTo>
                  <a:pt x="35139" y="8108"/>
                </a:lnTo>
                <a:lnTo>
                  <a:pt x="35013" y="7937"/>
                </a:lnTo>
                <a:close/>
              </a:path>
              <a:path w="38735" h="17780">
                <a:moveTo>
                  <a:pt x="34201" y="7416"/>
                </a:moveTo>
                <a:lnTo>
                  <a:pt x="33883" y="7658"/>
                </a:lnTo>
                <a:lnTo>
                  <a:pt x="34336" y="7658"/>
                </a:lnTo>
                <a:lnTo>
                  <a:pt x="34201" y="7416"/>
                </a:lnTo>
                <a:close/>
              </a:path>
              <a:path w="38735" h="17780">
                <a:moveTo>
                  <a:pt x="33451" y="7061"/>
                </a:moveTo>
                <a:lnTo>
                  <a:pt x="33045" y="7086"/>
                </a:lnTo>
                <a:lnTo>
                  <a:pt x="33477" y="7086"/>
                </a:lnTo>
                <a:close/>
              </a:path>
              <a:path w="38735" h="17780">
                <a:moveTo>
                  <a:pt x="31749" y="6007"/>
                </a:moveTo>
                <a:lnTo>
                  <a:pt x="29413" y="6413"/>
                </a:lnTo>
                <a:lnTo>
                  <a:pt x="32237" y="6413"/>
                </a:lnTo>
                <a:lnTo>
                  <a:pt x="31749" y="6007"/>
                </a:lnTo>
                <a:close/>
              </a:path>
              <a:path w="38735" h="17780">
                <a:moveTo>
                  <a:pt x="27025" y="5219"/>
                </a:moveTo>
                <a:lnTo>
                  <a:pt x="26098" y="5727"/>
                </a:lnTo>
                <a:lnTo>
                  <a:pt x="27438" y="5727"/>
                </a:lnTo>
                <a:lnTo>
                  <a:pt x="27025" y="5219"/>
                </a:lnTo>
                <a:close/>
              </a:path>
              <a:path w="38735" h="17780">
                <a:moveTo>
                  <a:pt x="25323" y="4597"/>
                </a:moveTo>
                <a:lnTo>
                  <a:pt x="24523" y="4978"/>
                </a:lnTo>
                <a:lnTo>
                  <a:pt x="25217" y="4978"/>
                </a:lnTo>
                <a:lnTo>
                  <a:pt x="25323" y="4597"/>
                </a:lnTo>
                <a:close/>
              </a:path>
              <a:path w="38735" h="17780">
                <a:moveTo>
                  <a:pt x="22771" y="4483"/>
                </a:moveTo>
                <a:lnTo>
                  <a:pt x="22123" y="4533"/>
                </a:lnTo>
                <a:lnTo>
                  <a:pt x="23009" y="4533"/>
                </a:lnTo>
                <a:lnTo>
                  <a:pt x="22771" y="4483"/>
                </a:lnTo>
                <a:close/>
              </a:path>
              <a:path w="38735" h="17780">
                <a:moveTo>
                  <a:pt x="10528" y="1714"/>
                </a:moveTo>
                <a:lnTo>
                  <a:pt x="8559" y="2146"/>
                </a:lnTo>
                <a:lnTo>
                  <a:pt x="11940" y="2146"/>
                </a:lnTo>
                <a:lnTo>
                  <a:pt x="10528" y="171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3" name="object 2383"/>
          <p:cNvSpPr/>
          <p:nvPr/>
        </p:nvSpPr>
        <p:spPr>
          <a:xfrm>
            <a:off x="2722763" y="3840762"/>
            <a:ext cx="19050" cy="18415"/>
          </a:xfrm>
          <a:custGeom>
            <a:avLst/>
            <a:gdLst/>
            <a:ahLst/>
            <a:cxnLst/>
            <a:rect l="l" t="t" r="r" b="b"/>
            <a:pathLst>
              <a:path w="19050" h="18414">
                <a:moveTo>
                  <a:pt x="16081" y="12966"/>
                </a:moveTo>
                <a:lnTo>
                  <a:pt x="7264" y="12966"/>
                </a:lnTo>
                <a:lnTo>
                  <a:pt x="10579" y="15735"/>
                </a:lnTo>
                <a:lnTo>
                  <a:pt x="11712" y="16979"/>
                </a:lnTo>
                <a:lnTo>
                  <a:pt x="12763" y="17919"/>
                </a:lnTo>
                <a:lnTo>
                  <a:pt x="14782" y="17868"/>
                </a:lnTo>
                <a:lnTo>
                  <a:pt x="15510" y="17868"/>
                </a:lnTo>
                <a:lnTo>
                  <a:pt x="15582" y="17195"/>
                </a:lnTo>
                <a:lnTo>
                  <a:pt x="15278" y="16687"/>
                </a:lnTo>
                <a:lnTo>
                  <a:pt x="15303" y="15938"/>
                </a:lnTo>
                <a:lnTo>
                  <a:pt x="15646" y="15379"/>
                </a:lnTo>
                <a:lnTo>
                  <a:pt x="15481" y="14630"/>
                </a:lnTo>
                <a:lnTo>
                  <a:pt x="16129" y="13982"/>
                </a:lnTo>
                <a:lnTo>
                  <a:pt x="15875" y="13792"/>
                </a:lnTo>
                <a:lnTo>
                  <a:pt x="16081" y="12966"/>
                </a:lnTo>
                <a:close/>
              </a:path>
              <a:path w="19050" h="18414">
                <a:moveTo>
                  <a:pt x="15510" y="17868"/>
                </a:moveTo>
                <a:lnTo>
                  <a:pt x="14782" y="17868"/>
                </a:lnTo>
                <a:lnTo>
                  <a:pt x="15506" y="17906"/>
                </a:lnTo>
                <a:close/>
              </a:path>
              <a:path w="19050" h="18414">
                <a:moveTo>
                  <a:pt x="206" y="1982"/>
                </a:moveTo>
                <a:lnTo>
                  <a:pt x="0" y="4051"/>
                </a:lnTo>
                <a:lnTo>
                  <a:pt x="3526" y="9956"/>
                </a:lnTo>
                <a:lnTo>
                  <a:pt x="4914" y="12522"/>
                </a:lnTo>
                <a:lnTo>
                  <a:pt x="6172" y="14274"/>
                </a:lnTo>
                <a:lnTo>
                  <a:pt x="8242" y="16306"/>
                </a:lnTo>
                <a:lnTo>
                  <a:pt x="10198" y="16979"/>
                </a:lnTo>
                <a:lnTo>
                  <a:pt x="7848" y="15595"/>
                </a:lnTo>
                <a:lnTo>
                  <a:pt x="7264" y="12966"/>
                </a:lnTo>
                <a:lnTo>
                  <a:pt x="16081" y="12966"/>
                </a:lnTo>
                <a:lnTo>
                  <a:pt x="16611" y="12115"/>
                </a:lnTo>
                <a:lnTo>
                  <a:pt x="16281" y="11048"/>
                </a:lnTo>
                <a:lnTo>
                  <a:pt x="15760" y="9842"/>
                </a:lnTo>
                <a:lnTo>
                  <a:pt x="16498" y="9842"/>
                </a:lnTo>
                <a:lnTo>
                  <a:pt x="16471" y="9588"/>
                </a:lnTo>
                <a:lnTo>
                  <a:pt x="16649" y="8801"/>
                </a:lnTo>
                <a:lnTo>
                  <a:pt x="15849" y="8788"/>
                </a:lnTo>
                <a:lnTo>
                  <a:pt x="15862" y="8077"/>
                </a:lnTo>
                <a:lnTo>
                  <a:pt x="18923" y="7873"/>
                </a:lnTo>
                <a:lnTo>
                  <a:pt x="11163" y="6705"/>
                </a:lnTo>
                <a:lnTo>
                  <a:pt x="13728" y="6451"/>
                </a:lnTo>
                <a:lnTo>
                  <a:pt x="13524" y="6324"/>
                </a:lnTo>
                <a:lnTo>
                  <a:pt x="1930" y="6324"/>
                </a:lnTo>
                <a:lnTo>
                  <a:pt x="206" y="1982"/>
                </a:lnTo>
                <a:close/>
              </a:path>
              <a:path w="19050" h="18414">
                <a:moveTo>
                  <a:pt x="16498" y="9842"/>
                </a:moveTo>
                <a:lnTo>
                  <a:pt x="15760" y="9842"/>
                </a:lnTo>
                <a:lnTo>
                  <a:pt x="16510" y="9956"/>
                </a:lnTo>
                <a:close/>
              </a:path>
              <a:path w="19050" h="18414">
                <a:moveTo>
                  <a:pt x="1835" y="3838"/>
                </a:moveTo>
                <a:lnTo>
                  <a:pt x="1930" y="6324"/>
                </a:lnTo>
                <a:lnTo>
                  <a:pt x="13524" y="6324"/>
                </a:lnTo>
                <a:lnTo>
                  <a:pt x="12153" y="5473"/>
                </a:lnTo>
                <a:lnTo>
                  <a:pt x="8077" y="4965"/>
                </a:lnTo>
                <a:lnTo>
                  <a:pt x="5842" y="4381"/>
                </a:lnTo>
                <a:lnTo>
                  <a:pt x="5299" y="3949"/>
                </a:lnTo>
                <a:lnTo>
                  <a:pt x="2099" y="3936"/>
                </a:lnTo>
                <a:lnTo>
                  <a:pt x="1835" y="3838"/>
                </a:lnTo>
                <a:close/>
              </a:path>
              <a:path w="19050" h="18414">
                <a:moveTo>
                  <a:pt x="3606" y="2641"/>
                </a:moveTo>
                <a:lnTo>
                  <a:pt x="2531" y="2661"/>
                </a:lnTo>
                <a:lnTo>
                  <a:pt x="2501" y="2933"/>
                </a:lnTo>
                <a:lnTo>
                  <a:pt x="1981" y="3136"/>
                </a:lnTo>
                <a:lnTo>
                  <a:pt x="2336" y="3543"/>
                </a:lnTo>
                <a:lnTo>
                  <a:pt x="2133" y="3949"/>
                </a:lnTo>
                <a:lnTo>
                  <a:pt x="5299" y="3949"/>
                </a:lnTo>
                <a:lnTo>
                  <a:pt x="4135" y="3174"/>
                </a:lnTo>
                <a:lnTo>
                  <a:pt x="3124" y="3174"/>
                </a:lnTo>
                <a:lnTo>
                  <a:pt x="3606" y="2641"/>
                </a:lnTo>
                <a:close/>
              </a:path>
              <a:path w="19050" h="18414">
                <a:moveTo>
                  <a:pt x="1003" y="1816"/>
                </a:moveTo>
                <a:lnTo>
                  <a:pt x="1830" y="3824"/>
                </a:lnTo>
                <a:lnTo>
                  <a:pt x="1841" y="3441"/>
                </a:lnTo>
                <a:lnTo>
                  <a:pt x="1206" y="2273"/>
                </a:lnTo>
                <a:lnTo>
                  <a:pt x="1536" y="2273"/>
                </a:lnTo>
                <a:lnTo>
                  <a:pt x="1003" y="1816"/>
                </a:lnTo>
                <a:close/>
              </a:path>
              <a:path w="19050" h="18414">
                <a:moveTo>
                  <a:pt x="1917" y="3289"/>
                </a:moveTo>
                <a:lnTo>
                  <a:pt x="1841" y="3441"/>
                </a:lnTo>
                <a:lnTo>
                  <a:pt x="1917" y="3289"/>
                </a:lnTo>
                <a:close/>
              </a:path>
              <a:path w="19050" h="18414">
                <a:moveTo>
                  <a:pt x="5664" y="1714"/>
                </a:moveTo>
                <a:lnTo>
                  <a:pt x="4780" y="2222"/>
                </a:lnTo>
                <a:lnTo>
                  <a:pt x="4876" y="2400"/>
                </a:lnTo>
                <a:lnTo>
                  <a:pt x="4385" y="2449"/>
                </a:lnTo>
                <a:lnTo>
                  <a:pt x="3124" y="3174"/>
                </a:lnTo>
                <a:lnTo>
                  <a:pt x="4135" y="3174"/>
                </a:lnTo>
                <a:lnTo>
                  <a:pt x="3695" y="2882"/>
                </a:lnTo>
                <a:lnTo>
                  <a:pt x="5359" y="2882"/>
                </a:lnTo>
                <a:lnTo>
                  <a:pt x="5664" y="1714"/>
                </a:lnTo>
                <a:close/>
              </a:path>
              <a:path w="19050" h="18414">
                <a:moveTo>
                  <a:pt x="5359" y="2882"/>
                </a:moveTo>
                <a:lnTo>
                  <a:pt x="3695" y="2882"/>
                </a:lnTo>
                <a:lnTo>
                  <a:pt x="5346" y="2933"/>
                </a:lnTo>
                <a:close/>
              </a:path>
              <a:path w="19050" h="18414">
                <a:moveTo>
                  <a:pt x="2533" y="2636"/>
                </a:moveTo>
                <a:lnTo>
                  <a:pt x="2235" y="2666"/>
                </a:lnTo>
                <a:lnTo>
                  <a:pt x="2531" y="2661"/>
                </a:lnTo>
                <a:close/>
              </a:path>
              <a:path w="19050" h="18414">
                <a:moveTo>
                  <a:pt x="2806" y="0"/>
                </a:moveTo>
                <a:lnTo>
                  <a:pt x="2415" y="1523"/>
                </a:lnTo>
                <a:lnTo>
                  <a:pt x="2323" y="2449"/>
                </a:lnTo>
                <a:lnTo>
                  <a:pt x="2540" y="2578"/>
                </a:lnTo>
                <a:lnTo>
                  <a:pt x="4385" y="2449"/>
                </a:lnTo>
                <a:lnTo>
                  <a:pt x="4714" y="2260"/>
                </a:lnTo>
                <a:lnTo>
                  <a:pt x="4254" y="2260"/>
                </a:lnTo>
                <a:lnTo>
                  <a:pt x="4451" y="1982"/>
                </a:lnTo>
                <a:lnTo>
                  <a:pt x="4406" y="1650"/>
                </a:lnTo>
                <a:lnTo>
                  <a:pt x="3911" y="1523"/>
                </a:lnTo>
                <a:lnTo>
                  <a:pt x="3556" y="850"/>
                </a:lnTo>
                <a:lnTo>
                  <a:pt x="3390" y="482"/>
                </a:lnTo>
                <a:lnTo>
                  <a:pt x="2806" y="0"/>
                </a:lnTo>
                <a:close/>
              </a:path>
              <a:path w="19050" h="18414">
                <a:moveTo>
                  <a:pt x="4716" y="2259"/>
                </a:moveTo>
                <a:lnTo>
                  <a:pt x="4385" y="2449"/>
                </a:lnTo>
                <a:lnTo>
                  <a:pt x="4876" y="2400"/>
                </a:lnTo>
                <a:lnTo>
                  <a:pt x="4716" y="2259"/>
                </a:lnTo>
                <a:close/>
              </a:path>
              <a:path w="19050" h="18414">
                <a:moveTo>
                  <a:pt x="4673" y="2222"/>
                </a:moveTo>
                <a:lnTo>
                  <a:pt x="4254" y="2260"/>
                </a:lnTo>
                <a:lnTo>
                  <a:pt x="4714" y="226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4" name="object 2384"/>
          <p:cNvSpPr/>
          <p:nvPr/>
        </p:nvSpPr>
        <p:spPr>
          <a:xfrm>
            <a:off x="3008561" y="4285678"/>
            <a:ext cx="20320" cy="13335"/>
          </a:xfrm>
          <a:custGeom>
            <a:avLst/>
            <a:gdLst/>
            <a:ahLst/>
            <a:cxnLst/>
            <a:rect l="l" t="t" r="r" b="b"/>
            <a:pathLst>
              <a:path w="20319" h="13335">
                <a:moveTo>
                  <a:pt x="18256" y="12484"/>
                </a:moveTo>
                <a:lnTo>
                  <a:pt x="16509" y="12484"/>
                </a:lnTo>
                <a:lnTo>
                  <a:pt x="15366" y="13220"/>
                </a:lnTo>
                <a:lnTo>
                  <a:pt x="17856" y="13106"/>
                </a:lnTo>
                <a:lnTo>
                  <a:pt x="18338" y="12776"/>
                </a:lnTo>
                <a:lnTo>
                  <a:pt x="18256" y="12484"/>
                </a:lnTo>
                <a:close/>
              </a:path>
              <a:path w="20319" h="13335">
                <a:moveTo>
                  <a:pt x="17949" y="11391"/>
                </a:moveTo>
                <a:lnTo>
                  <a:pt x="14566" y="11391"/>
                </a:lnTo>
                <a:lnTo>
                  <a:pt x="14477" y="12115"/>
                </a:lnTo>
                <a:lnTo>
                  <a:pt x="15214" y="12255"/>
                </a:lnTo>
                <a:lnTo>
                  <a:pt x="15760" y="12915"/>
                </a:lnTo>
                <a:lnTo>
                  <a:pt x="16509" y="12484"/>
                </a:lnTo>
                <a:lnTo>
                  <a:pt x="18256" y="12484"/>
                </a:lnTo>
                <a:lnTo>
                  <a:pt x="18346" y="11811"/>
                </a:lnTo>
                <a:lnTo>
                  <a:pt x="17945" y="11811"/>
                </a:lnTo>
                <a:lnTo>
                  <a:pt x="17310" y="11722"/>
                </a:lnTo>
                <a:lnTo>
                  <a:pt x="17284" y="11557"/>
                </a:lnTo>
                <a:lnTo>
                  <a:pt x="17949" y="11391"/>
                </a:lnTo>
                <a:close/>
              </a:path>
              <a:path w="20319" h="13335">
                <a:moveTo>
                  <a:pt x="12014" y="9423"/>
                </a:moveTo>
                <a:lnTo>
                  <a:pt x="12064" y="9575"/>
                </a:lnTo>
                <a:lnTo>
                  <a:pt x="11734" y="9690"/>
                </a:lnTo>
                <a:lnTo>
                  <a:pt x="12255" y="10210"/>
                </a:lnTo>
                <a:lnTo>
                  <a:pt x="12371" y="10579"/>
                </a:lnTo>
                <a:lnTo>
                  <a:pt x="12676" y="11278"/>
                </a:lnTo>
                <a:lnTo>
                  <a:pt x="12979" y="12230"/>
                </a:lnTo>
                <a:lnTo>
                  <a:pt x="14401" y="12014"/>
                </a:lnTo>
                <a:lnTo>
                  <a:pt x="14566" y="11391"/>
                </a:lnTo>
                <a:lnTo>
                  <a:pt x="17949" y="11391"/>
                </a:lnTo>
                <a:lnTo>
                  <a:pt x="18097" y="11315"/>
                </a:lnTo>
                <a:lnTo>
                  <a:pt x="18262" y="11315"/>
                </a:lnTo>
                <a:lnTo>
                  <a:pt x="16802" y="10579"/>
                </a:lnTo>
                <a:lnTo>
                  <a:pt x="17652" y="10185"/>
                </a:lnTo>
                <a:lnTo>
                  <a:pt x="17602" y="9931"/>
                </a:lnTo>
                <a:lnTo>
                  <a:pt x="17873" y="9931"/>
                </a:lnTo>
                <a:lnTo>
                  <a:pt x="17851" y="9728"/>
                </a:lnTo>
                <a:lnTo>
                  <a:pt x="12445" y="9728"/>
                </a:lnTo>
                <a:lnTo>
                  <a:pt x="12014" y="9423"/>
                </a:lnTo>
                <a:close/>
              </a:path>
              <a:path w="20319" h="13335">
                <a:moveTo>
                  <a:pt x="18554" y="10858"/>
                </a:moveTo>
                <a:lnTo>
                  <a:pt x="17945" y="11811"/>
                </a:lnTo>
                <a:lnTo>
                  <a:pt x="18346" y="11811"/>
                </a:lnTo>
                <a:lnTo>
                  <a:pt x="18554" y="10858"/>
                </a:lnTo>
                <a:close/>
              </a:path>
              <a:path w="20319" h="13335">
                <a:moveTo>
                  <a:pt x="18082" y="11364"/>
                </a:moveTo>
                <a:lnTo>
                  <a:pt x="17932" y="11400"/>
                </a:lnTo>
                <a:lnTo>
                  <a:pt x="17310" y="11722"/>
                </a:lnTo>
                <a:lnTo>
                  <a:pt x="17972" y="11722"/>
                </a:lnTo>
                <a:lnTo>
                  <a:pt x="18082" y="11364"/>
                </a:lnTo>
                <a:close/>
              </a:path>
              <a:path w="20319" h="13335">
                <a:moveTo>
                  <a:pt x="18262" y="11315"/>
                </a:moveTo>
                <a:lnTo>
                  <a:pt x="18097" y="11315"/>
                </a:lnTo>
                <a:lnTo>
                  <a:pt x="18262" y="11315"/>
                </a:lnTo>
                <a:close/>
              </a:path>
              <a:path w="20319" h="13335">
                <a:moveTo>
                  <a:pt x="17873" y="9931"/>
                </a:moveTo>
                <a:lnTo>
                  <a:pt x="17602" y="9931"/>
                </a:lnTo>
                <a:lnTo>
                  <a:pt x="17779" y="10071"/>
                </a:lnTo>
                <a:lnTo>
                  <a:pt x="18008" y="11137"/>
                </a:lnTo>
                <a:lnTo>
                  <a:pt x="17873" y="9931"/>
                </a:lnTo>
                <a:close/>
              </a:path>
              <a:path w="20319" h="13335">
                <a:moveTo>
                  <a:pt x="19587" y="8864"/>
                </a:moveTo>
                <a:lnTo>
                  <a:pt x="18478" y="8864"/>
                </a:lnTo>
                <a:lnTo>
                  <a:pt x="18657" y="10312"/>
                </a:lnTo>
                <a:lnTo>
                  <a:pt x="19088" y="10718"/>
                </a:lnTo>
                <a:lnTo>
                  <a:pt x="19824" y="10896"/>
                </a:lnTo>
                <a:lnTo>
                  <a:pt x="19587" y="8864"/>
                </a:lnTo>
                <a:close/>
              </a:path>
              <a:path w="20319" h="13335">
                <a:moveTo>
                  <a:pt x="17692" y="10185"/>
                </a:moveTo>
                <a:lnTo>
                  <a:pt x="17805" y="10502"/>
                </a:lnTo>
                <a:lnTo>
                  <a:pt x="17692" y="10185"/>
                </a:lnTo>
                <a:close/>
              </a:path>
              <a:path w="20319" h="13335">
                <a:moveTo>
                  <a:pt x="19557" y="8610"/>
                </a:moveTo>
                <a:lnTo>
                  <a:pt x="18884" y="8636"/>
                </a:lnTo>
                <a:lnTo>
                  <a:pt x="17729" y="8636"/>
                </a:lnTo>
                <a:lnTo>
                  <a:pt x="17970" y="10236"/>
                </a:lnTo>
                <a:lnTo>
                  <a:pt x="18478" y="8864"/>
                </a:lnTo>
                <a:lnTo>
                  <a:pt x="19587" y="8864"/>
                </a:lnTo>
                <a:lnTo>
                  <a:pt x="19557" y="8610"/>
                </a:lnTo>
                <a:close/>
              </a:path>
              <a:path w="20319" h="13335">
                <a:moveTo>
                  <a:pt x="16624" y="6134"/>
                </a:moveTo>
                <a:lnTo>
                  <a:pt x="13893" y="6134"/>
                </a:lnTo>
                <a:lnTo>
                  <a:pt x="13824" y="6273"/>
                </a:lnTo>
                <a:lnTo>
                  <a:pt x="13662" y="6362"/>
                </a:lnTo>
                <a:lnTo>
                  <a:pt x="13453" y="6477"/>
                </a:lnTo>
                <a:lnTo>
                  <a:pt x="13385" y="6997"/>
                </a:lnTo>
                <a:lnTo>
                  <a:pt x="13114" y="7607"/>
                </a:lnTo>
                <a:lnTo>
                  <a:pt x="12903" y="8331"/>
                </a:lnTo>
                <a:lnTo>
                  <a:pt x="12482" y="8496"/>
                </a:lnTo>
                <a:lnTo>
                  <a:pt x="12355" y="9575"/>
                </a:lnTo>
                <a:lnTo>
                  <a:pt x="12445" y="9728"/>
                </a:lnTo>
                <a:lnTo>
                  <a:pt x="17851" y="9728"/>
                </a:lnTo>
                <a:lnTo>
                  <a:pt x="17729" y="8636"/>
                </a:lnTo>
                <a:lnTo>
                  <a:pt x="18884" y="8636"/>
                </a:lnTo>
                <a:lnTo>
                  <a:pt x="17754" y="8597"/>
                </a:lnTo>
                <a:lnTo>
                  <a:pt x="17919" y="8013"/>
                </a:lnTo>
                <a:lnTo>
                  <a:pt x="17525" y="8013"/>
                </a:lnTo>
                <a:lnTo>
                  <a:pt x="17511" y="7772"/>
                </a:lnTo>
                <a:lnTo>
                  <a:pt x="17288" y="7556"/>
                </a:lnTo>
                <a:lnTo>
                  <a:pt x="15290" y="7556"/>
                </a:lnTo>
                <a:lnTo>
                  <a:pt x="14963" y="7340"/>
                </a:lnTo>
                <a:lnTo>
                  <a:pt x="13435" y="6946"/>
                </a:lnTo>
                <a:lnTo>
                  <a:pt x="14096" y="6769"/>
                </a:lnTo>
                <a:lnTo>
                  <a:pt x="15968" y="6769"/>
                </a:lnTo>
                <a:lnTo>
                  <a:pt x="16128" y="6565"/>
                </a:lnTo>
                <a:lnTo>
                  <a:pt x="16304" y="6565"/>
                </a:lnTo>
                <a:lnTo>
                  <a:pt x="16785" y="6515"/>
                </a:lnTo>
                <a:lnTo>
                  <a:pt x="16624" y="6134"/>
                </a:lnTo>
                <a:close/>
              </a:path>
              <a:path w="20319" h="13335">
                <a:moveTo>
                  <a:pt x="11980" y="6845"/>
                </a:moveTo>
                <a:lnTo>
                  <a:pt x="9753" y="6845"/>
                </a:lnTo>
                <a:lnTo>
                  <a:pt x="11468" y="8648"/>
                </a:lnTo>
                <a:lnTo>
                  <a:pt x="11929" y="7302"/>
                </a:lnTo>
                <a:lnTo>
                  <a:pt x="11980" y="6845"/>
                </a:lnTo>
                <a:close/>
              </a:path>
              <a:path w="20319" h="13335">
                <a:moveTo>
                  <a:pt x="18135" y="8089"/>
                </a:moveTo>
                <a:lnTo>
                  <a:pt x="18040" y="8216"/>
                </a:lnTo>
                <a:lnTo>
                  <a:pt x="17919" y="8496"/>
                </a:lnTo>
                <a:lnTo>
                  <a:pt x="17754" y="8597"/>
                </a:lnTo>
                <a:lnTo>
                  <a:pt x="18875" y="8597"/>
                </a:lnTo>
                <a:lnTo>
                  <a:pt x="18122" y="8547"/>
                </a:lnTo>
                <a:lnTo>
                  <a:pt x="18135" y="8089"/>
                </a:lnTo>
                <a:close/>
              </a:path>
              <a:path w="20319" h="13335">
                <a:moveTo>
                  <a:pt x="18262" y="8216"/>
                </a:moveTo>
                <a:lnTo>
                  <a:pt x="18122" y="8547"/>
                </a:lnTo>
                <a:lnTo>
                  <a:pt x="18863" y="8547"/>
                </a:lnTo>
                <a:lnTo>
                  <a:pt x="18834" y="8420"/>
                </a:lnTo>
                <a:lnTo>
                  <a:pt x="18262" y="8216"/>
                </a:lnTo>
                <a:close/>
              </a:path>
              <a:path w="20319" h="13335">
                <a:moveTo>
                  <a:pt x="17919" y="8377"/>
                </a:moveTo>
                <a:close/>
              </a:path>
              <a:path w="20319" h="13335">
                <a:moveTo>
                  <a:pt x="17919" y="7772"/>
                </a:moveTo>
                <a:lnTo>
                  <a:pt x="17525" y="8013"/>
                </a:lnTo>
                <a:lnTo>
                  <a:pt x="17919" y="8013"/>
                </a:lnTo>
                <a:lnTo>
                  <a:pt x="17919" y="7772"/>
                </a:lnTo>
                <a:close/>
              </a:path>
              <a:path w="20319" h="13335">
                <a:moveTo>
                  <a:pt x="16667" y="5854"/>
                </a:moveTo>
                <a:lnTo>
                  <a:pt x="4089" y="5854"/>
                </a:lnTo>
                <a:lnTo>
                  <a:pt x="4598" y="7429"/>
                </a:lnTo>
                <a:lnTo>
                  <a:pt x="4711" y="7556"/>
                </a:lnTo>
                <a:lnTo>
                  <a:pt x="6464" y="7848"/>
                </a:lnTo>
                <a:lnTo>
                  <a:pt x="9753" y="6845"/>
                </a:lnTo>
                <a:lnTo>
                  <a:pt x="11980" y="6845"/>
                </a:lnTo>
                <a:lnTo>
                  <a:pt x="12052" y="6197"/>
                </a:lnTo>
                <a:lnTo>
                  <a:pt x="13138" y="6197"/>
                </a:lnTo>
                <a:lnTo>
                  <a:pt x="13195" y="6045"/>
                </a:lnTo>
                <a:lnTo>
                  <a:pt x="13492" y="6045"/>
                </a:lnTo>
                <a:lnTo>
                  <a:pt x="13500" y="5918"/>
                </a:lnTo>
                <a:lnTo>
                  <a:pt x="16657" y="5918"/>
                </a:lnTo>
                <a:close/>
              </a:path>
              <a:path w="20319" h="13335">
                <a:moveTo>
                  <a:pt x="17427" y="7429"/>
                </a:moveTo>
                <a:lnTo>
                  <a:pt x="17157" y="7429"/>
                </a:lnTo>
                <a:lnTo>
                  <a:pt x="17487" y="7607"/>
                </a:lnTo>
                <a:lnTo>
                  <a:pt x="17427" y="7429"/>
                </a:lnTo>
                <a:close/>
              </a:path>
              <a:path w="20319" h="13335">
                <a:moveTo>
                  <a:pt x="15516" y="7293"/>
                </a:moveTo>
                <a:lnTo>
                  <a:pt x="14963" y="7340"/>
                </a:lnTo>
                <a:lnTo>
                  <a:pt x="15290" y="7556"/>
                </a:lnTo>
                <a:lnTo>
                  <a:pt x="15516" y="7293"/>
                </a:lnTo>
                <a:close/>
              </a:path>
              <a:path w="20319" h="13335">
                <a:moveTo>
                  <a:pt x="16272" y="6589"/>
                </a:moveTo>
                <a:lnTo>
                  <a:pt x="15898" y="6877"/>
                </a:lnTo>
                <a:lnTo>
                  <a:pt x="15557" y="7289"/>
                </a:lnTo>
                <a:lnTo>
                  <a:pt x="15290" y="7556"/>
                </a:lnTo>
                <a:lnTo>
                  <a:pt x="17288" y="7556"/>
                </a:lnTo>
                <a:lnTo>
                  <a:pt x="17157" y="7429"/>
                </a:lnTo>
                <a:lnTo>
                  <a:pt x="17427" y="7429"/>
                </a:lnTo>
                <a:lnTo>
                  <a:pt x="17264" y="6946"/>
                </a:lnTo>
                <a:lnTo>
                  <a:pt x="16967" y="6946"/>
                </a:lnTo>
                <a:lnTo>
                  <a:pt x="16533" y="6633"/>
                </a:lnTo>
                <a:lnTo>
                  <a:pt x="16272" y="6589"/>
                </a:lnTo>
                <a:close/>
              </a:path>
              <a:path w="20319" h="13335">
                <a:moveTo>
                  <a:pt x="12720" y="6836"/>
                </a:moveTo>
                <a:lnTo>
                  <a:pt x="12005" y="7289"/>
                </a:lnTo>
                <a:lnTo>
                  <a:pt x="12059" y="7429"/>
                </a:lnTo>
                <a:lnTo>
                  <a:pt x="12668" y="6997"/>
                </a:lnTo>
                <a:lnTo>
                  <a:pt x="12720" y="6836"/>
                </a:lnTo>
                <a:close/>
              </a:path>
              <a:path w="20319" h="13335">
                <a:moveTo>
                  <a:pt x="14963" y="7340"/>
                </a:moveTo>
                <a:close/>
              </a:path>
              <a:path w="20319" h="13335">
                <a:moveTo>
                  <a:pt x="15968" y="6769"/>
                </a:moveTo>
                <a:lnTo>
                  <a:pt x="14096" y="6769"/>
                </a:lnTo>
                <a:lnTo>
                  <a:pt x="14963" y="7340"/>
                </a:lnTo>
                <a:lnTo>
                  <a:pt x="15519" y="7289"/>
                </a:lnTo>
                <a:lnTo>
                  <a:pt x="15968" y="6769"/>
                </a:lnTo>
                <a:close/>
              </a:path>
              <a:path w="20319" h="13335">
                <a:moveTo>
                  <a:pt x="16533" y="6633"/>
                </a:moveTo>
                <a:lnTo>
                  <a:pt x="16967" y="6946"/>
                </a:lnTo>
                <a:lnTo>
                  <a:pt x="16850" y="6686"/>
                </a:lnTo>
                <a:lnTo>
                  <a:pt x="16533" y="6633"/>
                </a:lnTo>
                <a:close/>
              </a:path>
              <a:path w="20319" h="13335">
                <a:moveTo>
                  <a:pt x="16857" y="6687"/>
                </a:moveTo>
                <a:lnTo>
                  <a:pt x="16967" y="6946"/>
                </a:lnTo>
                <a:lnTo>
                  <a:pt x="17264" y="6946"/>
                </a:lnTo>
                <a:lnTo>
                  <a:pt x="17195" y="6743"/>
                </a:lnTo>
                <a:lnTo>
                  <a:pt x="16857" y="6687"/>
                </a:lnTo>
                <a:close/>
              </a:path>
              <a:path w="20319" h="13335">
                <a:moveTo>
                  <a:pt x="16128" y="6565"/>
                </a:moveTo>
                <a:lnTo>
                  <a:pt x="15859" y="6906"/>
                </a:lnTo>
                <a:lnTo>
                  <a:pt x="16272" y="6589"/>
                </a:lnTo>
                <a:lnTo>
                  <a:pt x="16128" y="6565"/>
                </a:lnTo>
                <a:close/>
              </a:path>
              <a:path w="20319" h="13335">
                <a:moveTo>
                  <a:pt x="12957" y="6686"/>
                </a:moveTo>
                <a:lnTo>
                  <a:pt x="12781" y="6877"/>
                </a:lnTo>
                <a:lnTo>
                  <a:pt x="12957" y="6686"/>
                </a:lnTo>
                <a:close/>
              </a:path>
              <a:path w="20319" h="13335">
                <a:moveTo>
                  <a:pt x="13138" y="6197"/>
                </a:moveTo>
                <a:lnTo>
                  <a:pt x="12052" y="6197"/>
                </a:lnTo>
                <a:lnTo>
                  <a:pt x="12298" y="6515"/>
                </a:lnTo>
                <a:lnTo>
                  <a:pt x="12720" y="6836"/>
                </a:lnTo>
                <a:lnTo>
                  <a:pt x="12946" y="6692"/>
                </a:lnTo>
                <a:lnTo>
                  <a:pt x="13138" y="6197"/>
                </a:lnTo>
                <a:close/>
              </a:path>
              <a:path w="20319" h="13335">
                <a:moveTo>
                  <a:pt x="16785" y="6515"/>
                </a:moveTo>
                <a:lnTo>
                  <a:pt x="16370" y="6515"/>
                </a:lnTo>
                <a:lnTo>
                  <a:pt x="16533" y="6633"/>
                </a:lnTo>
                <a:lnTo>
                  <a:pt x="16857" y="6687"/>
                </a:lnTo>
                <a:lnTo>
                  <a:pt x="16785" y="6515"/>
                </a:lnTo>
                <a:close/>
              </a:path>
              <a:path w="20319" h="13335">
                <a:moveTo>
                  <a:pt x="2992" y="3251"/>
                </a:moveTo>
                <a:lnTo>
                  <a:pt x="2714" y="3378"/>
                </a:lnTo>
                <a:lnTo>
                  <a:pt x="0" y="5041"/>
                </a:lnTo>
                <a:lnTo>
                  <a:pt x="1346" y="6299"/>
                </a:lnTo>
                <a:lnTo>
                  <a:pt x="2552" y="6680"/>
                </a:lnTo>
                <a:lnTo>
                  <a:pt x="4089" y="5854"/>
                </a:lnTo>
                <a:lnTo>
                  <a:pt x="16667" y="5854"/>
                </a:lnTo>
                <a:lnTo>
                  <a:pt x="16713" y="5562"/>
                </a:lnTo>
                <a:lnTo>
                  <a:pt x="16818" y="5194"/>
                </a:lnTo>
                <a:lnTo>
                  <a:pt x="16052" y="5194"/>
                </a:lnTo>
                <a:lnTo>
                  <a:pt x="16438" y="4953"/>
                </a:lnTo>
                <a:lnTo>
                  <a:pt x="15633" y="4953"/>
                </a:lnTo>
                <a:lnTo>
                  <a:pt x="15671" y="4622"/>
                </a:lnTo>
                <a:lnTo>
                  <a:pt x="15278" y="4572"/>
                </a:lnTo>
                <a:lnTo>
                  <a:pt x="15316" y="4406"/>
                </a:lnTo>
                <a:lnTo>
                  <a:pt x="15781" y="4406"/>
                </a:lnTo>
                <a:lnTo>
                  <a:pt x="15062" y="4114"/>
                </a:lnTo>
                <a:lnTo>
                  <a:pt x="15011" y="3771"/>
                </a:lnTo>
                <a:lnTo>
                  <a:pt x="15286" y="3505"/>
                </a:lnTo>
                <a:lnTo>
                  <a:pt x="2908" y="3505"/>
                </a:lnTo>
                <a:lnTo>
                  <a:pt x="2992" y="3251"/>
                </a:lnTo>
                <a:close/>
              </a:path>
              <a:path w="20319" h="13335">
                <a:moveTo>
                  <a:pt x="16304" y="6565"/>
                </a:moveTo>
                <a:lnTo>
                  <a:pt x="16128" y="6565"/>
                </a:lnTo>
                <a:lnTo>
                  <a:pt x="16272" y="6589"/>
                </a:lnTo>
                <a:close/>
              </a:path>
              <a:path w="20319" h="13335">
                <a:moveTo>
                  <a:pt x="13492" y="6045"/>
                </a:moveTo>
                <a:lnTo>
                  <a:pt x="13195" y="6045"/>
                </a:lnTo>
                <a:lnTo>
                  <a:pt x="13131" y="6477"/>
                </a:lnTo>
                <a:lnTo>
                  <a:pt x="13220" y="6172"/>
                </a:lnTo>
                <a:lnTo>
                  <a:pt x="13487" y="6134"/>
                </a:lnTo>
                <a:close/>
              </a:path>
              <a:path w="20319" h="13335">
                <a:moveTo>
                  <a:pt x="13674" y="6355"/>
                </a:moveTo>
                <a:close/>
              </a:path>
              <a:path w="20319" h="13335">
                <a:moveTo>
                  <a:pt x="16657" y="5918"/>
                </a:moveTo>
                <a:lnTo>
                  <a:pt x="13500" y="5918"/>
                </a:lnTo>
                <a:lnTo>
                  <a:pt x="13525" y="6337"/>
                </a:lnTo>
                <a:lnTo>
                  <a:pt x="13674" y="6355"/>
                </a:lnTo>
                <a:lnTo>
                  <a:pt x="13893" y="6134"/>
                </a:lnTo>
                <a:lnTo>
                  <a:pt x="16624" y="6134"/>
                </a:lnTo>
                <a:lnTo>
                  <a:pt x="16657" y="5918"/>
                </a:lnTo>
                <a:close/>
              </a:path>
              <a:path w="20319" h="13335">
                <a:moveTo>
                  <a:pt x="16890" y="4940"/>
                </a:moveTo>
                <a:lnTo>
                  <a:pt x="16052" y="5194"/>
                </a:lnTo>
                <a:lnTo>
                  <a:pt x="16818" y="5194"/>
                </a:lnTo>
                <a:lnTo>
                  <a:pt x="16890" y="4940"/>
                </a:lnTo>
                <a:close/>
              </a:path>
              <a:path w="20319" h="13335">
                <a:moveTo>
                  <a:pt x="15735" y="4445"/>
                </a:moveTo>
                <a:lnTo>
                  <a:pt x="15633" y="4953"/>
                </a:lnTo>
                <a:lnTo>
                  <a:pt x="16459" y="4940"/>
                </a:lnTo>
                <a:lnTo>
                  <a:pt x="15735" y="4445"/>
                </a:lnTo>
                <a:close/>
              </a:path>
              <a:path w="20319" h="13335">
                <a:moveTo>
                  <a:pt x="15781" y="4406"/>
                </a:moveTo>
                <a:lnTo>
                  <a:pt x="15316" y="4406"/>
                </a:lnTo>
                <a:lnTo>
                  <a:pt x="15874" y="4445"/>
                </a:lnTo>
                <a:close/>
              </a:path>
              <a:path w="20319" h="13335">
                <a:moveTo>
                  <a:pt x="13581" y="2489"/>
                </a:moveTo>
                <a:lnTo>
                  <a:pt x="6057" y="2489"/>
                </a:lnTo>
                <a:lnTo>
                  <a:pt x="5321" y="2794"/>
                </a:lnTo>
                <a:lnTo>
                  <a:pt x="4559" y="3022"/>
                </a:lnTo>
                <a:lnTo>
                  <a:pt x="3815" y="3060"/>
                </a:lnTo>
                <a:lnTo>
                  <a:pt x="3428" y="3149"/>
                </a:lnTo>
                <a:lnTo>
                  <a:pt x="3071" y="3378"/>
                </a:lnTo>
                <a:lnTo>
                  <a:pt x="2908" y="3505"/>
                </a:lnTo>
                <a:lnTo>
                  <a:pt x="15286" y="3505"/>
                </a:lnTo>
                <a:lnTo>
                  <a:pt x="15417" y="3378"/>
                </a:lnTo>
                <a:lnTo>
                  <a:pt x="14617" y="3225"/>
                </a:lnTo>
                <a:lnTo>
                  <a:pt x="13906" y="3175"/>
                </a:lnTo>
                <a:lnTo>
                  <a:pt x="13797" y="2546"/>
                </a:lnTo>
                <a:lnTo>
                  <a:pt x="13581" y="2489"/>
                </a:lnTo>
                <a:close/>
              </a:path>
              <a:path w="20319" h="13335">
                <a:moveTo>
                  <a:pt x="3183" y="3170"/>
                </a:moveTo>
                <a:lnTo>
                  <a:pt x="3009" y="3200"/>
                </a:lnTo>
                <a:lnTo>
                  <a:pt x="3183" y="3170"/>
                </a:lnTo>
                <a:close/>
              </a:path>
              <a:path w="20319" h="13335">
                <a:moveTo>
                  <a:pt x="14350" y="2260"/>
                </a:moveTo>
                <a:lnTo>
                  <a:pt x="14017" y="2844"/>
                </a:lnTo>
                <a:lnTo>
                  <a:pt x="13906" y="3175"/>
                </a:lnTo>
                <a:lnTo>
                  <a:pt x="14631" y="3175"/>
                </a:lnTo>
                <a:lnTo>
                  <a:pt x="14527" y="2540"/>
                </a:lnTo>
                <a:lnTo>
                  <a:pt x="14350" y="2260"/>
                </a:lnTo>
                <a:close/>
              </a:path>
              <a:path w="20319" h="13335">
                <a:moveTo>
                  <a:pt x="3886" y="2870"/>
                </a:moveTo>
                <a:lnTo>
                  <a:pt x="3183" y="3170"/>
                </a:lnTo>
                <a:lnTo>
                  <a:pt x="3721" y="3060"/>
                </a:lnTo>
                <a:lnTo>
                  <a:pt x="3849" y="3054"/>
                </a:lnTo>
                <a:lnTo>
                  <a:pt x="3886" y="2870"/>
                </a:lnTo>
                <a:close/>
              </a:path>
              <a:path w="20319" h="13335">
                <a:moveTo>
                  <a:pt x="3849" y="3054"/>
                </a:moveTo>
                <a:lnTo>
                  <a:pt x="3721" y="3060"/>
                </a:lnTo>
                <a:lnTo>
                  <a:pt x="3849" y="3054"/>
                </a:lnTo>
                <a:close/>
              </a:path>
              <a:path w="20319" h="13335">
                <a:moveTo>
                  <a:pt x="5892" y="1587"/>
                </a:moveTo>
                <a:lnTo>
                  <a:pt x="3695" y="2400"/>
                </a:lnTo>
                <a:lnTo>
                  <a:pt x="5702" y="2603"/>
                </a:lnTo>
                <a:lnTo>
                  <a:pt x="6057" y="2489"/>
                </a:lnTo>
                <a:lnTo>
                  <a:pt x="13581" y="2489"/>
                </a:lnTo>
                <a:lnTo>
                  <a:pt x="13436" y="2451"/>
                </a:lnTo>
                <a:lnTo>
                  <a:pt x="13404" y="2286"/>
                </a:lnTo>
                <a:lnTo>
                  <a:pt x="6540" y="2286"/>
                </a:lnTo>
                <a:lnTo>
                  <a:pt x="6781" y="2159"/>
                </a:lnTo>
                <a:lnTo>
                  <a:pt x="5892" y="1587"/>
                </a:lnTo>
                <a:close/>
              </a:path>
              <a:path w="20319" h="13335">
                <a:moveTo>
                  <a:pt x="10782" y="292"/>
                </a:moveTo>
                <a:lnTo>
                  <a:pt x="10032" y="381"/>
                </a:lnTo>
                <a:lnTo>
                  <a:pt x="9537" y="952"/>
                </a:lnTo>
                <a:lnTo>
                  <a:pt x="8496" y="1295"/>
                </a:lnTo>
                <a:lnTo>
                  <a:pt x="7531" y="1828"/>
                </a:lnTo>
                <a:lnTo>
                  <a:pt x="6540" y="2286"/>
                </a:lnTo>
                <a:lnTo>
                  <a:pt x="13404" y="2286"/>
                </a:lnTo>
                <a:lnTo>
                  <a:pt x="13440" y="1828"/>
                </a:lnTo>
                <a:lnTo>
                  <a:pt x="13957" y="1333"/>
                </a:lnTo>
                <a:lnTo>
                  <a:pt x="13233" y="609"/>
                </a:lnTo>
                <a:lnTo>
                  <a:pt x="11302" y="609"/>
                </a:lnTo>
                <a:lnTo>
                  <a:pt x="11480" y="520"/>
                </a:lnTo>
                <a:lnTo>
                  <a:pt x="10782" y="292"/>
                </a:lnTo>
                <a:close/>
              </a:path>
              <a:path w="20319" h="13335">
                <a:moveTo>
                  <a:pt x="12623" y="0"/>
                </a:moveTo>
                <a:lnTo>
                  <a:pt x="11302" y="609"/>
                </a:lnTo>
                <a:lnTo>
                  <a:pt x="13233" y="609"/>
                </a:lnTo>
                <a:lnTo>
                  <a:pt x="1262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5" name="object 2385"/>
          <p:cNvSpPr/>
          <p:nvPr/>
        </p:nvSpPr>
        <p:spPr>
          <a:xfrm>
            <a:off x="3073792" y="3207711"/>
            <a:ext cx="12700" cy="32384"/>
          </a:xfrm>
          <a:custGeom>
            <a:avLst/>
            <a:gdLst/>
            <a:ahLst/>
            <a:cxnLst/>
            <a:rect l="l" t="t" r="r" b="b"/>
            <a:pathLst>
              <a:path w="12700" h="32385">
                <a:moveTo>
                  <a:pt x="9497" y="25285"/>
                </a:moveTo>
                <a:lnTo>
                  <a:pt x="8610" y="25285"/>
                </a:lnTo>
                <a:lnTo>
                  <a:pt x="8686" y="25781"/>
                </a:lnTo>
                <a:lnTo>
                  <a:pt x="8432" y="26441"/>
                </a:lnTo>
                <a:lnTo>
                  <a:pt x="8940" y="27330"/>
                </a:lnTo>
                <a:lnTo>
                  <a:pt x="9436" y="27749"/>
                </a:lnTo>
                <a:lnTo>
                  <a:pt x="9626" y="28333"/>
                </a:lnTo>
                <a:lnTo>
                  <a:pt x="9702" y="29413"/>
                </a:lnTo>
                <a:lnTo>
                  <a:pt x="10274" y="29756"/>
                </a:lnTo>
                <a:lnTo>
                  <a:pt x="10693" y="31216"/>
                </a:lnTo>
                <a:lnTo>
                  <a:pt x="11049" y="31965"/>
                </a:lnTo>
                <a:lnTo>
                  <a:pt x="11038" y="29756"/>
                </a:lnTo>
                <a:lnTo>
                  <a:pt x="9497" y="25285"/>
                </a:lnTo>
                <a:close/>
              </a:path>
              <a:path w="12700" h="32385">
                <a:moveTo>
                  <a:pt x="8819" y="23317"/>
                </a:moveTo>
                <a:lnTo>
                  <a:pt x="6438" y="23317"/>
                </a:lnTo>
                <a:lnTo>
                  <a:pt x="6413" y="23558"/>
                </a:lnTo>
                <a:lnTo>
                  <a:pt x="7073" y="23939"/>
                </a:lnTo>
                <a:lnTo>
                  <a:pt x="7696" y="24574"/>
                </a:lnTo>
                <a:lnTo>
                  <a:pt x="7924" y="25158"/>
                </a:lnTo>
                <a:lnTo>
                  <a:pt x="8153" y="25387"/>
                </a:lnTo>
                <a:lnTo>
                  <a:pt x="8610" y="25285"/>
                </a:lnTo>
                <a:lnTo>
                  <a:pt x="9497" y="25285"/>
                </a:lnTo>
                <a:lnTo>
                  <a:pt x="8819" y="23317"/>
                </a:lnTo>
                <a:close/>
              </a:path>
              <a:path w="12700" h="32385">
                <a:moveTo>
                  <a:pt x="7458" y="21399"/>
                </a:moveTo>
                <a:lnTo>
                  <a:pt x="5130" y="21399"/>
                </a:lnTo>
                <a:lnTo>
                  <a:pt x="5334" y="21602"/>
                </a:lnTo>
                <a:lnTo>
                  <a:pt x="5346" y="21767"/>
                </a:lnTo>
                <a:lnTo>
                  <a:pt x="5765" y="21767"/>
                </a:lnTo>
                <a:lnTo>
                  <a:pt x="5797" y="21945"/>
                </a:lnTo>
                <a:lnTo>
                  <a:pt x="5994" y="22047"/>
                </a:lnTo>
                <a:lnTo>
                  <a:pt x="5842" y="22466"/>
                </a:lnTo>
                <a:lnTo>
                  <a:pt x="6148" y="22821"/>
                </a:lnTo>
                <a:lnTo>
                  <a:pt x="6108" y="23088"/>
                </a:lnTo>
                <a:lnTo>
                  <a:pt x="6362" y="23101"/>
                </a:lnTo>
                <a:lnTo>
                  <a:pt x="6235" y="23342"/>
                </a:lnTo>
                <a:lnTo>
                  <a:pt x="6438" y="23317"/>
                </a:lnTo>
                <a:lnTo>
                  <a:pt x="8819" y="23317"/>
                </a:lnTo>
                <a:lnTo>
                  <a:pt x="8648" y="22821"/>
                </a:lnTo>
                <a:lnTo>
                  <a:pt x="7458" y="21399"/>
                </a:lnTo>
                <a:close/>
              </a:path>
              <a:path w="12700" h="32385">
                <a:moveTo>
                  <a:pt x="3545" y="16723"/>
                </a:moveTo>
                <a:lnTo>
                  <a:pt x="4711" y="18249"/>
                </a:lnTo>
                <a:lnTo>
                  <a:pt x="4076" y="18503"/>
                </a:lnTo>
                <a:lnTo>
                  <a:pt x="3543" y="19672"/>
                </a:lnTo>
                <a:lnTo>
                  <a:pt x="3695" y="21361"/>
                </a:lnTo>
                <a:lnTo>
                  <a:pt x="4800" y="21945"/>
                </a:lnTo>
                <a:lnTo>
                  <a:pt x="4711" y="21602"/>
                </a:lnTo>
                <a:lnTo>
                  <a:pt x="5013" y="21602"/>
                </a:lnTo>
                <a:lnTo>
                  <a:pt x="5130" y="21399"/>
                </a:lnTo>
                <a:lnTo>
                  <a:pt x="7458" y="21399"/>
                </a:lnTo>
                <a:lnTo>
                  <a:pt x="3545" y="16723"/>
                </a:lnTo>
                <a:close/>
              </a:path>
              <a:path w="12700" h="32385">
                <a:moveTo>
                  <a:pt x="5013" y="21602"/>
                </a:moveTo>
                <a:lnTo>
                  <a:pt x="4711" y="21602"/>
                </a:lnTo>
                <a:lnTo>
                  <a:pt x="4991" y="21640"/>
                </a:lnTo>
                <a:close/>
              </a:path>
              <a:path w="12700" h="32385">
                <a:moveTo>
                  <a:pt x="3240" y="15651"/>
                </a:moveTo>
                <a:lnTo>
                  <a:pt x="2984" y="16052"/>
                </a:lnTo>
                <a:lnTo>
                  <a:pt x="3545" y="16723"/>
                </a:lnTo>
                <a:lnTo>
                  <a:pt x="3568" y="16357"/>
                </a:lnTo>
                <a:lnTo>
                  <a:pt x="3240" y="15651"/>
                </a:lnTo>
                <a:close/>
              </a:path>
              <a:path w="12700" h="32385">
                <a:moveTo>
                  <a:pt x="7378" y="0"/>
                </a:moveTo>
                <a:lnTo>
                  <a:pt x="1892" y="3175"/>
                </a:lnTo>
                <a:lnTo>
                  <a:pt x="939" y="4076"/>
                </a:lnTo>
                <a:lnTo>
                  <a:pt x="939" y="6070"/>
                </a:lnTo>
                <a:lnTo>
                  <a:pt x="0" y="7048"/>
                </a:lnTo>
                <a:lnTo>
                  <a:pt x="393" y="8509"/>
                </a:lnTo>
                <a:lnTo>
                  <a:pt x="2501" y="9588"/>
                </a:lnTo>
                <a:lnTo>
                  <a:pt x="2019" y="10947"/>
                </a:lnTo>
                <a:lnTo>
                  <a:pt x="2095" y="12636"/>
                </a:lnTo>
                <a:lnTo>
                  <a:pt x="2908" y="14935"/>
                </a:lnTo>
                <a:lnTo>
                  <a:pt x="3240" y="15651"/>
                </a:lnTo>
                <a:lnTo>
                  <a:pt x="7378" y="9182"/>
                </a:lnTo>
                <a:lnTo>
                  <a:pt x="11360" y="9182"/>
                </a:lnTo>
                <a:lnTo>
                  <a:pt x="7378" y="0"/>
                </a:lnTo>
                <a:close/>
              </a:path>
              <a:path w="12700" h="32385">
                <a:moveTo>
                  <a:pt x="11360" y="9182"/>
                </a:moveTo>
                <a:lnTo>
                  <a:pt x="7378" y="9182"/>
                </a:lnTo>
                <a:lnTo>
                  <a:pt x="12522" y="11861"/>
                </a:lnTo>
                <a:lnTo>
                  <a:pt x="11360" y="918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6" name="object 2386"/>
          <p:cNvSpPr/>
          <p:nvPr/>
        </p:nvSpPr>
        <p:spPr>
          <a:xfrm>
            <a:off x="2695897" y="3538772"/>
            <a:ext cx="13335" cy="21590"/>
          </a:xfrm>
          <a:custGeom>
            <a:avLst/>
            <a:gdLst/>
            <a:ahLst/>
            <a:cxnLst/>
            <a:rect l="l" t="t" r="r" b="b"/>
            <a:pathLst>
              <a:path w="13335" h="21589">
                <a:moveTo>
                  <a:pt x="9309" y="0"/>
                </a:moveTo>
                <a:lnTo>
                  <a:pt x="8102" y="203"/>
                </a:lnTo>
                <a:lnTo>
                  <a:pt x="7493" y="406"/>
                </a:lnTo>
                <a:lnTo>
                  <a:pt x="6604" y="596"/>
                </a:lnTo>
                <a:lnTo>
                  <a:pt x="6400" y="1282"/>
                </a:lnTo>
                <a:lnTo>
                  <a:pt x="5423" y="5448"/>
                </a:lnTo>
                <a:lnTo>
                  <a:pt x="3378" y="10414"/>
                </a:lnTo>
                <a:lnTo>
                  <a:pt x="2311" y="14185"/>
                </a:lnTo>
                <a:lnTo>
                  <a:pt x="1796" y="15214"/>
                </a:lnTo>
                <a:lnTo>
                  <a:pt x="94" y="18084"/>
                </a:lnTo>
                <a:lnTo>
                  <a:pt x="0" y="18503"/>
                </a:lnTo>
                <a:lnTo>
                  <a:pt x="869" y="19265"/>
                </a:lnTo>
                <a:lnTo>
                  <a:pt x="983" y="19494"/>
                </a:lnTo>
                <a:lnTo>
                  <a:pt x="1536" y="21247"/>
                </a:lnTo>
                <a:lnTo>
                  <a:pt x="2324" y="18961"/>
                </a:lnTo>
                <a:lnTo>
                  <a:pt x="2387" y="17767"/>
                </a:lnTo>
                <a:lnTo>
                  <a:pt x="3073" y="17741"/>
                </a:lnTo>
                <a:lnTo>
                  <a:pt x="2527" y="17576"/>
                </a:lnTo>
                <a:lnTo>
                  <a:pt x="2603" y="17145"/>
                </a:lnTo>
                <a:lnTo>
                  <a:pt x="2768" y="17068"/>
                </a:lnTo>
                <a:lnTo>
                  <a:pt x="2831" y="16192"/>
                </a:lnTo>
                <a:lnTo>
                  <a:pt x="2540" y="16192"/>
                </a:lnTo>
                <a:lnTo>
                  <a:pt x="2658" y="16052"/>
                </a:lnTo>
                <a:lnTo>
                  <a:pt x="2727" y="15675"/>
                </a:lnTo>
                <a:lnTo>
                  <a:pt x="2499" y="15214"/>
                </a:lnTo>
                <a:lnTo>
                  <a:pt x="2423" y="15062"/>
                </a:lnTo>
                <a:lnTo>
                  <a:pt x="2336" y="14351"/>
                </a:lnTo>
                <a:lnTo>
                  <a:pt x="11019" y="14351"/>
                </a:lnTo>
                <a:lnTo>
                  <a:pt x="9106" y="12280"/>
                </a:lnTo>
                <a:lnTo>
                  <a:pt x="8572" y="10693"/>
                </a:lnTo>
                <a:lnTo>
                  <a:pt x="8064" y="9931"/>
                </a:lnTo>
                <a:lnTo>
                  <a:pt x="9842" y="9220"/>
                </a:lnTo>
                <a:lnTo>
                  <a:pt x="10388" y="8674"/>
                </a:lnTo>
                <a:lnTo>
                  <a:pt x="10668" y="8153"/>
                </a:lnTo>
                <a:lnTo>
                  <a:pt x="10718" y="7366"/>
                </a:lnTo>
                <a:lnTo>
                  <a:pt x="11162" y="6946"/>
                </a:lnTo>
                <a:lnTo>
                  <a:pt x="12509" y="6540"/>
                </a:lnTo>
                <a:lnTo>
                  <a:pt x="10985" y="5537"/>
                </a:lnTo>
                <a:lnTo>
                  <a:pt x="10744" y="4305"/>
                </a:lnTo>
                <a:lnTo>
                  <a:pt x="10579" y="3670"/>
                </a:lnTo>
                <a:lnTo>
                  <a:pt x="10972" y="2705"/>
                </a:lnTo>
                <a:lnTo>
                  <a:pt x="10769" y="1943"/>
                </a:lnTo>
                <a:lnTo>
                  <a:pt x="9753" y="1701"/>
                </a:lnTo>
                <a:lnTo>
                  <a:pt x="9309" y="0"/>
                </a:lnTo>
                <a:close/>
              </a:path>
              <a:path w="13335" h="21589">
                <a:moveTo>
                  <a:pt x="11885" y="18808"/>
                </a:moveTo>
                <a:lnTo>
                  <a:pt x="10541" y="18808"/>
                </a:lnTo>
                <a:lnTo>
                  <a:pt x="11277" y="18961"/>
                </a:lnTo>
                <a:lnTo>
                  <a:pt x="10668" y="19062"/>
                </a:lnTo>
                <a:lnTo>
                  <a:pt x="10718" y="19507"/>
                </a:lnTo>
                <a:lnTo>
                  <a:pt x="10411" y="19507"/>
                </a:lnTo>
                <a:lnTo>
                  <a:pt x="9817" y="19773"/>
                </a:lnTo>
                <a:lnTo>
                  <a:pt x="10541" y="20091"/>
                </a:lnTo>
                <a:lnTo>
                  <a:pt x="10896" y="20485"/>
                </a:lnTo>
                <a:lnTo>
                  <a:pt x="11531" y="20561"/>
                </a:lnTo>
                <a:lnTo>
                  <a:pt x="12039" y="20675"/>
                </a:lnTo>
                <a:lnTo>
                  <a:pt x="11770" y="20091"/>
                </a:lnTo>
                <a:lnTo>
                  <a:pt x="11768" y="19507"/>
                </a:lnTo>
                <a:lnTo>
                  <a:pt x="10439" y="19494"/>
                </a:lnTo>
                <a:lnTo>
                  <a:pt x="11770" y="19494"/>
                </a:lnTo>
                <a:lnTo>
                  <a:pt x="11885" y="18808"/>
                </a:lnTo>
                <a:close/>
              </a:path>
              <a:path w="13335" h="21589">
                <a:moveTo>
                  <a:pt x="11740" y="18084"/>
                </a:moveTo>
                <a:lnTo>
                  <a:pt x="5791" y="18084"/>
                </a:lnTo>
                <a:lnTo>
                  <a:pt x="6858" y="18503"/>
                </a:lnTo>
                <a:lnTo>
                  <a:pt x="8725" y="19011"/>
                </a:lnTo>
                <a:lnTo>
                  <a:pt x="10350" y="18808"/>
                </a:lnTo>
                <a:lnTo>
                  <a:pt x="11885" y="18808"/>
                </a:lnTo>
                <a:lnTo>
                  <a:pt x="11740" y="18084"/>
                </a:lnTo>
                <a:close/>
              </a:path>
              <a:path w="13335" h="21589">
                <a:moveTo>
                  <a:pt x="12382" y="16129"/>
                </a:moveTo>
                <a:lnTo>
                  <a:pt x="2971" y="16129"/>
                </a:lnTo>
                <a:lnTo>
                  <a:pt x="2921" y="16637"/>
                </a:lnTo>
                <a:lnTo>
                  <a:pt x="4089" y="18796"/>
                </a:lnTo>
                <a:lnTo>
                  <a:pt x="5791" y="18084"/>
                </a:lnTo>
                <a:lnTo>
                  <a:pt x="11740" y="18084"/>
                </a:lnTo>
                <a:lnTo>
                  <a:pt x="11773" y="17284"/>
                </a:lnTo>
                <a:lnTo>
                  <a:pt x="12827" y="17018"/>
                </a:lnTo>
                <a:lnTo>
                  <a:pt x="12382" y="16129"/>
                </a:lnTo>
                <a:close/>
              </a:path>
              <a:path w="13335" h="21589">
                <a:moveTo>
                  <a:pt x="2823" y="16150"/>
                </a:moveTo>
                <a:lnTo>
                  <a:pt x="2540" y="16192"/>
                </a:lnTo>
                <a:lnTo>
                  <a:pt x="2831" y="16192"/>
                </a:lnTo>
                <a:close/>
              </a:path>
              <a:path w="13335" h="21589">
                <a:moveTo>
                  <a:pt x="11677" y="15062"/>
                </a:moveTo>
                <a:lnTo>
                  <a:pt x="2603" y="15062"/>
                </a:lnTo>
                <a:lnTo>
                  <a:pt x="2823" y="16150"/>
                </a:lnTo>
                <a:lnTo>
                  <a:pt x="2971" y="16129"/>
                </a:lnTo>
                <a:lnTo>
                  <a:pt x="12382" y="16129"/>
                </a:lnTo>
                <a:lnTo>
                  <a:pt x="11797" y="15214"/>
                </a:lnTo>
                <a:lnTo>
                  <a:pt x="11677" y="15062"/>
                </a:lnTo>
                <a:close/>
              </a:path>
              <a:path w="13335" h="21589">
                <a:moveTo>
                  <a:pt x="2490" y="15197"/>
                </a:moveTo>
                <a:close/>
              </a:path>
              <a:path w="13335" h="21589">
                <a:moveTo>
                  <a:pt x="11019" y="14351"/>
                </a:moveTo>
                <a:lnTo>
                  <a:pt x="2336" y="14351"/>
                </a:lnTo>
                <a:lnTo>
                  <a:pt x="2641" y="14414"/>
                </a:lnTo>
                <a:lnTo>
                  <a:pt x="2490" y="15197"/>
                </a:lnTo>
                <a:lnTo>
                  <a:pt x="2603" y="15062"/>
                </a:lnTo>
                <a:lnTo>
                  <a:pt x="11677" y="15062"/>
                </a:lnTo>
                <a:lnTo>
                  <a:pt x="11019" y="1435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7" name="object 2387"/>
          <p:cNvSpPr/>
          <p:nvPr/>
        </p:nvSpPr>
        <p:spPr>
          <a:xfrm>
            <a:off x="2965134" y="4320674"/>
            <a:ext cx="24130" cy="10160"/>
          </a:xfrm>
          <a:custGeom>
            <a:avLst/>
            <a:gdLst/>
            <a:ahLst/>
            <a:cxnLst/>
            <a:rect l="l" t="t" r="r" b="b"/>
            <a:pathLst>
              <a:path w="24130" h="10160">
                <a:moveTo>
                  <a:pt x="4195" y="2184"/>
                </a:moveTo>
                <a:lnTo>
                  <a:pt x="1985" y="3035"/>
                </a:lnTo>
                <a:lnTo>
                  <a:pt x="79" y="4356"/>
                </a:lnTo>
                <a:lnTo>
                  <a:pt x="0" y="4775"/>
                </a:lnTo>
                <a:lnTo>
                  <a:pt x="817" y="6642"/>
                </a:lnTo>
                <a:lnTo>
                  <a:pt x="3001" y="7137"/>
                </a:lnTo>
                <a:lnTo>
                  <a:pt x="4017" y="8636"/>
                </a:lnTo>
                <a:lnTo>
                  <a:pt x="6392" y="9613"/>
                </a:lnTo>
                <a:lnTo>
                  <a:pt x="8221" y="8763"/>
                </a:lnTo>
                <a:lnTo>
                  <a:pt x="8134" y="8369"/>
                </a:lnTo>
                <a:lnTo>
                  <a:pt x="6608" y="8369"/>
                </a:lnTo>
                <a:lnTo>
                  <a:pt x="6214" y="8178"/>
                </a:lnTo>
                <a:lnTo>
                  <a:pt x="7548" y="7556"/>
                </a:lnTo>
                <a:lnTo>
                  <a:pt x="9224" y="7289"/>
                </a:lnTo>
                <a:lnTo>
                  <a:pt x="9358" y="7048"/>
                </a:lnTo>
                <a:lnTo>
                  <a:pt x="7497" y="7048"/>
                </a:lnTo>
                <a:lnTo>
                  <a:pt x="7421" y="6743"/>
                </a:lnTo>
                <a:lnTo>
                  <a:pt x="7116" y="6705"/>
                </a:lnTo>
                <a:lnTo>
                  <a:pt x="6799" y="6375"/>
                </a:lnTo>
                <a:lnTo>
                  <a:pt x="6673" y="6184"/>
                </a:lnTo>
                <a:lnTo>
                  <a:pt x="6339" y="5981"/>
                </a:lnTo>
                <a:lnTo>
                  <a:pt x="4906" y="5981"/>
                </a:lnTo>
                <a:lnTo>
                  <a:pt x="5389" y="5435"/>
                </a:lnTo>
                <a:lnTo>
                  <a:pt x="11300" y="5435"/>
                </a:lnTo>
                <a:lnTo>
                  <a:pt x="11637" y="5295"/>
                </a:lnTo>
                <a:lnTo>
                  <a:pt x="13267" y="5295"/>
                </a:lnTo>
                <a:lnTo>
                  <a:pt x="13145" y="4622"/>
                </a:lnTo>
                <a:lnTo>
                  <a:pt x="13072" y="4356"/>
                </a:lnTo>
                <a:lnTo>
                  <a:pt x="16012" y="4356"/>
                </a:lnTo>
                <a:lnTo>
                  <a:pt x="16165" y="4292"/>
                </a:lnTo>
                <a:lnTo>
                  <a:pt x="10825" y="4292"/>
                </a:lnTo>
                <a:lnTo>
                  <a:pt x="4195" y="2184"/>
                </a:lnTo>
                <a:close/>
              </a:path>
              <a:path w="24130" h="10160">
                <a:moveTo>
                  <a:pt x="8119" y="8305"/>
                </a:moveTo>
                <a:lnTo>
                  <a:pt x="6608" y="8369"/>
                </a:lnTo>
                <a:lnTo>
                  <a:pt x="8134" y="8369"/>
                </a:lnTo>
                <a:close/>
              </a:path>
              <a:path w="24130" h="10160">
                <a:moveTo>
                  <a:pt x="8577" y="6184"/>
                </a:moveTo>
                <a:lnTo>
                  <a:pt x="8462" y="6375"/>
                </a:lnTo>
                <a:lnTo>
                  <a:pt x="7497" y="7048"/>
                </a:lnTo>
                <a:lnTo>
                  <a:pt x="9358" y="7048"/>
                </a:lnTo>
                <a:lnTo>
                  <a:pt x="9787" y="6273"/>
                </a:lnTo>
                <a:lnTo>
                  <a:pt x="9275" y="6273"/>
                </a:lnTo>
                <a:lnTo>
                  <a:pt x="8577" y="6184"/>
                </a:lnTo>
                <a:close/>
              </a:path>
              <a:path w="24130" h="10160">
                <a:moveTo>
                  <a:pt x="9972" y="6235"/>
                </a:moveTo>
                <a:lnTo>
                  <a:pt x="9809" y="6235"/>
                </a:lnTo>
                <a:lnTo>
                  <a:pt x="9758" y="6375"/>
                </a:lnTo>
                <a:lnTo>
                  <a:pt x="9972" y="6235"/>
                </a:lnTo>
                <a:close/>
              </a:path>
              <a:path w="24130" h="10160">
                <a:moveTo>
                  <a:pt x="11065" y="5619"/>
                </a:moveTo>
                <a:lnTo>
                  <a:pt x="10809" y="5638"/>
                </a:lnTo>
                <a:lnTo>
                  <a:pt x="9275" y="6273"/>
                </a:lnTo>
                <a:lnTo>
                  <a:pt x="9787" y="6273"/>
                </a:lnTo>
                <a:lnTo>
                  <a:pt x="9972" y="6235"/>
                </a:lnTo>
                <a:lnTo>
                  <a:pt x="11065" y="5619"/>
                </a:lnTo>
                <a:close/>
              </a:path>
              <a:path w="24130" h="10160">
                <a:moveTo>
                  <a:pt x="6214" y="5905"/>
                </a:moveTo>
                <a:lnTo>
                  <a:pt x="5529" y="5930"/>
                </a:lnTo>
                <a:lnTo>
                  <a:pt x="4906" y="5981"/>
                </a:lnTo>
                <a:lnTo>
                  <a:pt x="6339" y="5981"/>
                </a:lnTo>
                <a:close/>
              </a:path>
              <a:path w="24130" h="10160">
                <a:moveTo>
                  <a:pt x="11300" y="5435"/>
                </a:moveTo>
                <a:lnTo>
                  <a:pt x="5389" y="5435"/>
                </a:lnTo>
                <a:lnTo>
                  <a:pt x="9593" y="5689"/>
                </a:lnTo>
                <a:lnTo>
                  <a:pt x="10830" y="5630"/>
                </a:lnTo>
                <a:lnTo>
                  <a:pt x="11300" y="5435"/>
                </a:lnTo>
                <a:close/>
              </a:path>
              <a:path w="24130" h="10160">
                <a:moveTo>
                  <a:pt x="11715" y="5600"/>
                </a:moveTo>
                <a:lnTo>
                  <a:pt x="11447" y="5600"/>
                </a:lnTo>
                <a:lnTo>
                  <a:pt x="11715" y="5600"/>
                </a:lnTo>
                <a:close/>
              </a:path>
              <a:path w="24130" h="10160">
                <a:moveTo>
                  <a:pt x="11637" y="5295"/>
                </a:moveTo>
                <a:lnTo>
                  <a:pt x="10830" y="5630"/>
                </a:lnTo>
                <a:lnTo>
                  <a:pt x="11065" y="5619"/>
                </a:lnTo>
                <a:lnTo>
                  <a:pt x="11637" y="5295"/>
                </a:lnTo>
                <a:close/>
              </a:path>
              <a:path w="24130" h="10160">
                <a:moveTo>
                  <a:pt x="13267" y="5295"/>
                </a:moveTo>
                <a:lnTo>
                  <a:pt x="11637" y="5295"/>
                </a:lnTo>
                <a:lnTo>
                  <a:pt x="11065" y="5619"/>
                </a:lnTo>
                <a:lnTo>
                  <a:pt x="11447" y="5600"/>
                </a:lnTo>
                <a:lnTo>
                  <a:pt x="11715" y="5600"/>
                </a:lnTo>
                <a:lnTo>
                  <a:pt x="13250" y="5346"/>
                </a:lnTo>
                <a:close/>
              </a:path>
              <a:path w="24130" h="10160">
                <a:moveTo>
                  <a:pt x="16012" y="4356"/>
                </a:moveTo>
                <a:lnTo>
                  <a:pt x="13072" y="4356"/>
                </a:lnTo>
                <a:lnTo>
                  <a:pt x="13301" y="4813"/>
                </a:lnTo>
                <a:lnTo>
                  <a:pt x="13873" y="5029"/>
                </a:lnTo>
                <a:lnTo>
                  <a:pt x="15041" y="4775"/>
                </a:lnTo>
                <a:lnTo>
                  <a:pt x="15574" y="4622"/>
                </a:lnTo>
                <a:lnTo>
                  <a:pt x="15371" y="4622"/>
                </a:lnTo>
                <a:lnTo>
                  <a:pt x="16012" y="4356"/>
                </a:lnTo>
                <a:close/>
              </a:path>
              <a:path w="24130" h="10160">
                <a:moveTo>
                  <a:pt x="15663" y="4597"/>
                </a:moveTo>
                <a:lnTo>
                  <a:pt x="15371" y="4622"/>
                </a:lnTo>
                <a:lnTo>
                  <a:pt x="15574" y="4622"/>
                </a:lnTo>
                <a:close/>
              </a:path>
              <a:path w="24130" h="10160">
                <a:moveTo>
                  <a:pt x="13060" y="3632"/>
                </a:moveTo>
                <a:lnTo>
                  <a:pt x="10825" y="4292"/>
                </a:lnTo>
                <a:lnTo>
                  <a:pt x="16165" y="4292"/>
                </a:lnTo>
                <a:lnTo>
                  <a:pt x="16561" y="4127"/>
                </a:lnTo>
                <a:lnTo>
                  <a:pt x="13161" y="4127"/>
                </a:lnTo>
                <a:lnTo>
                  <a:pt x="13060" y="3632"/>
                </a:lnTo>
                <a:close/>
              </a:path>
              <a:path w="24130" h="10160">
                <a:moveTo>
                  <a:pt x="15397" y="1968"/>
                </a:moveTo>
                <a:lnTo>
                  <a:pt x="13542" y="2374"/>
                </a:lnTo>
                <a:lnTo>
                  <a:pt x="13276" y="3835"/>
                </a:lnTo>
                <a:lnTo>
                  <a:pt x="13161" y="4127"/>
                </a:lnTo>
                <a:lnTo>
                  <a:pt x="16592" y="4114"/>
                </a:lnTo>
                <a:lnTo>
                  <a:pt x="17263" y="3835"/>
                </a:lnTo>
                <a:lnTo>
                  <a:pt x="17543" y="3568"/>
                </a:lnTo>
                <a:lnTo>
                  <a:pt x="18470" y="3136"/>
                </a:lnTo>
                <a:lnTo>
                  <a:pt x="23780" y="3136"/>
                </a:lnTo>
                <a:lnTo>
                  <a:pt x="23067" y="2273"/>
                </a:lnTo>
                <a:lnTo>
                  <a:pt x="22394" y="2108"/>
                </a:lnTo>
                <a:lnTo>
                  <a:pt x="17149" y="2070"/>
                </a:lnTo>
                <a:lnTo>
                  <a:pt x="15397" y="1968"/>
                </a:lnTo>
                <a:close/>
              </a:path>
              <a:path w="24130" h="10160">
                <a:moveTo>
                  <a:pt x="13098" y="3581"/>
                </a:moveTo>
                <a:lnTo>
                  <a:pt x="13098" y="3848"/>
                </a:lnTo>
                <a:lnTo>
                  <a:pt x="13238" y="3606"/>
                </a:lnTo>
                <a:lnTo>
                  <a:pt x="13098" y="3581"/>
                </a:lnTo>
                <a:close/>
              </a:path>
              <a:path w="24130" h="10160">
                <a:moveTo>
                  <a:pt x="23780" y="3136"/>
                </a:moveTo>
                <a:lnTo>
                  <a:pt x="18470" y="3136"/>
                </a:lnTo>
                <a:lnTo>
                  <a:pt x="23906" y="3289"/>
                </a:lnTo>
                <a:lnTo>
                  <a:pt x="23780" y="3136"/>
                </a:lnTo>
                <a:close/>
              </a:path>
              <a:path w="24130" h="10160">
                <a:moveTo>
                  <a:pt x="20908" y="0"/>
                </a:moveTo>
                <a:lnTo>
                  <a:pt x="18737" y="914"/>
                </a:lnTo>
                <a:lnTo>
                  <a:pt x="17149" y="2070"/>
                </a:lnTo>
                <a:lnTo>
                  <a:pt x="22437" y="2070"/>
                </a:lnTo>
                <a:lnTo>
                  <a:pt x="22939" y="1625"/>
                </a:lnTo>
                <a:lnTo>
                  <a:pt x="22674" y="1625"/>
                </a:lnTo>
                <a:lnTo>
                  <a:pt x="22636" y="1130"/>
                </a:lnTo>
                <a:lnTo>
                  <a:pt x="21594" y="1104"/>
                </a:lnTo>
                <a:lnTo>
                  <a:pt x="22686" y="1092"/>
                </a:lnTo>
                <a:lnTo>
                  <a:pt x="22674" y="762"/>
                </a:lnTo>
                <a:lnTo>
                  <a:pt x="22917" y="762"/>
                </a:lnTo>
                <a:lnTo>
                  <a:pt x="22750" y="685"/>
                </a:lnTo>
                <a:lnTo>
                  <a:pt x="22991" y="508"/>
                </a:lnTo>
                <a:lnTo>
                  <a:pt x="20908" y="0"/>
                </a:lnTo>
                <a:close/>
              </a:path>
              <a:path w="24130" h="10160">
                <a:moveTo>
                  <a:pt x="22773" y="1092"/>
                </a:moveTo>
                <a:lnTo>
                  <a:pt x="22661" y="1270"/>
                </a:lnTo>
                <a:lnTo>
                  <a:pt x="22826" y="1270"/>
                </a:lnTo>
                <a:lnTo>
                  <a:pt x="22773" y="1092"/>
                </a:lnTo>
                <a:close/>
              </a:path>
              <a:path w="24130" h="10160">
                <a:moveTo>
                  <a:pt x="22917" y="762"/>
                </a:moveTo>
                <a:lnTo>
                  <a:pt x="22674" y="762"/>
                </a:lnTo>
                <a:lnTo>
                  <a:pt x="23512" y="1231"/>
                </a:lnTo>
                <a:lnTo>
                  <a:pt x="23893" y="1206"/>
                </a:lnTo>
                <a:lnTo>
                  <a:pt x="22917" y="762"/>
                </a:lnTo>
                <a:close/>
              </a:path>
              <a:path w="24130" h="10160">
                <a:moveTo>
                  <a:pt x="22522" y="1127"/>
                </a:moveTo>
                <a:close/>
              </a:path>
              <a:path w="24130" h="10160">
                <a:moveTo>
                  <a:pt x="22627" y="1104"/>
                </a:moveTo>
                <a:lnTo>
                  <a:pt x="21594" y="1104"/>
                </a:lnTo>
                <a:lnTo>
                  <a:pt x="22522" y="1127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8" name="object 2388"/>
          <p:cNvSpPr/>
          <p:nvPr/>
        </p:nvSpPr>
        <p:spPr>
          <a:xfrm>
            <a:off x="2702943" y="3661462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5593" y="6187"/>
                </a:moveTo>
                <a:lnTo>
                  <a:pt x="6007" y="6769"/>
                </a:lnTo>
                <a:lnTo>
                  <a:pt x="7117" y="8077"/>
                </a:lnTo>
                <a:lnTo>
                  <a:pt x="9779" y="10947"/>
                </a:lnTo>
                <a:lnTo>
                  <a:pt x="11277" y="11328"/>
                </a:lnTo>
                <a:lnTo>
                  <a:pt x="12039" y="12166"/>
                </a:lnTo>
                <a:lnTo>
                  <a:pt x="14681" y="12484"/>
                </a:lnTo>
                <a:lnTo>
                  <a:pt x="12928" y="10909"/>
                </a:lnTo>
                <a:lnTo>
                  <a:pt x="12189" y="9994"/>
                </a:lnTo>
                <a:lnTo>
                  <a:pt x="10498" y="9982"/>
                </a:lnTo>
                <a:lnTo>
                  <a:pt x="9829" y="8077"/>
                </a:lnTo>
                <a:lnTo>
                  <a:pt x="5593" y="6187"/>
                </a:lnTo>
                <a:close/>
              </a:path>
              <a:path w="15239" h="12700">
                <a:moveTo>
                  <a:pt x="12179" y="9982"/>
                </a:moveTo>
                <a:lnTo>
                  <a:pt x="10502" y="9994"/>
                </a:lnTo>
                <a:lnTo>
                  <a:pt x="12189" y="9994"/>
                </a:lnTo>
                <a:close/>
              </a:path>
              <a:path w="15239" h="12700">
                <a:moveTo>
                  <a:pt x="762" y="0"/>
                </a:moveTo>
                <a:lnTo>
                  <a:pt x="0" y="1866"/>
                </a:lnTo>
                <a:lnTo>
                  <a:pt x="4851" y="5143"/>
                </a:lnTo>
                <a:lnTo>
                  <a:pt x="5591" y="6184"/>
                </a:lnTo>
                <a:lnTo>
                  <a:pt x="7442" y="6235"/>
                </a:lnTo>
                <a:lnTo>
                  <a:pt x="7541" y="5638"/>
                </a:lnTo>
                <a:lnTo>
                  <a:pt x="6292" y="5626"/>
                </a:lnTo>
                <a:lnTo>
                  <a:pt x="5981" y="5537"/>
                </a:lnTo>
                <a:lnTo>
                  <a:pt x="5867" y="4787"/>
                </a:lnTo>
                <a:lnTo>
                  <a:pt x="4343" y="4343"/>
                </a:lnTo>
                <a:lnTo>
                  <a:pt x="4521" y="3670"/>
                </a:lnTo>
                <a:lnTo>
                  <a:pt x="3822" y="2946"/>
                </a:lnTo>
                <a:lnTo>
                  <a:pt x="2819" y="2324"/>
                </a:lnTo>
                <a:lnTo>
                  <a:pt x="2945" y="1498"/>
                </a:lnTo>
                <a:lnTo>
                  <a:pt x="2146" y="1498"/>
                </a:lnTo>
                <a:lnTo>
                  <a:pt x="977" y="990"/>
                </a:lnTo>
                <a:lnTo>
                  <a:pt x="762" y="0"/>
                </a:lnTo>
                <a:close/>
              </a:path>
              <a:path w="15239" h="12700">
                <a:moveTo>
                  <a:pt x="2984" y="1244"/>
                </a:moveTo>
                <a:lnTo>
                  <a:pt x="2146" y="1498"/>
                </a:lnTo>
                <a:lnTo>
                  <a:pt x="2945" y="1498"/>
                </a:lnTo>
                <a:lnTo>
                  <a:pt x="2984" y="124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9" name="object 2389"/>
          <p:cNvSpPr/>
          <p:nvPr/>
        </p:nvSpPr>
        <p:spPr>
          <a:xfrm>
            <a:off x="2686723" y="3557968"/>
            <a:ext cx="15875" cy="34925"/>
          </a:xfrm>
          <a:custGeom>
            <a:avLst/>
            <a:gdLst/>
            <a:ahLst/>
            <a:cxnLst/>
            <a:rect l="l" t="t" r="r" b="b"/>
            <a:pathLst>
              <a:path w="15875" h="34925">
                <a:moveTo>
                  <a:pt x="6908" y="15709"/>
                </a:moveTo>
                <a:lnTo>
                  <a:pt x="5257" y="14135"/>
                </a:lnTo>
                <a:lnTo>
                  <a:pt x="3289" y="20053"/>
                </a:lnTo>
                <a:lnTo>
                  <a:pt x="1397" y="28067"/>
                </a:lnTo>
                <a:lnTo>
                  <a:pt x="0" y="32778"/>
                </a:lnTo>
                <a:lnTo>
                  <a:pt x="190" y="33464"/>
                </a:lnTo>
                <a:lnTo>
                  <a:pt x="723" y="34163"/>
                </a:lnTo>
                <a:lnTo>
                  <a:pt x="1397" y="34429"/>
                </a:lnTo>
                <a:lnTo>
                  <a:pt x="1092" y="29591"/>
                </a:lnTo>
                <a:lnTo>
                  <a:pt x="5791" y="20586"/>
                </a:lnTo>
                <a:lnTo>
                  <a:pt x="6908" y="15709"/>
                </a:lnTo>
                <a:close/>
              </a:path>
              <a:path w="15875" h="34925">
                <a:moveTo>
                  <a:pt x="9563" y="9829"/>
                </a:moveTo>
                <a:lnTo>
                  <a:pt x="9359" y="9804"/>
                </a:lnTo>
                <a:lnTo>
                  <a:pt x="9563" y="9829"/>
                </a:lnTo>
                <a:close/>
              </a:path>
              <a:path w="15875" h="34925">
                <a:moveTo>
                  <a:pt x="9855" y="10909"/>
                </a:moveTo>
                <a:lnTo>
                  <a:pt x="9690" y="10845"/>
                </a:lnTo>
                <a:lnTo>
                  <a:pt x="9817" y="11010"/>
                </a:lnTo>
                <a:close/>
              </a:path>
              <a:path w="15875" h="34925">
                <a:moveTo>
                  <a:pt x="10414" y="10642"/>
                </a:moveTo>
                <a:lnTo>
                  <a:pt x="10045" y="10731"/>
                </a:lnTo>
                <a:lnTo>
                  <a:pt x="10134" y="10477"/>
                </a:lnTo>
                <a:lnTo>
                  <a:pt x="9944" y="10604"/>
                </a:lnTo>
                <a:lnTo>
                  <a:pt x="9855" y="10909"/>
                </a:lnTo>
                <a:lnTo>
                  <a:pt x="10185" y="11049"/>
                </a:lnTo>
                <a:lnTo>
                  <a:pt x="10363" y="11061"/>
                </a:lnTo>
                <a:lnTo>
                  <a:pt x="10350" y="10731"/>
                </a:lnTo>
                <a:close/>
              </a:path>
              <a:path w="15875" h="34925">
                <a:moveTo>
                  <a:pt x="15748" y="6489"/>
                </a:moveTo>
                <a:lnTo>
                  <a:pt x="14693" y="5575"/>
                </a:lnTo>
                <a:lnTo>
                  <a:pt x="13639" y="3924"/>
                </a:lnTo>
                <a:lnTo>
                  <a:pt x="12484" y="2032"/>
                </a:lnTo>
                <a:lnTo>
                  <a:pt x="10502" y="3924"/>
                </a:lnTo>
                <a:lnTo>
                  <a:pt x="9702" y="177"/>
                </a:lnTo>
                <a:lnTo>
                  <a:pt x="8737" y="0"/>
                </a:lnTo>
                <a:lnTo>
                  <a:pt x="6248" y="9791"/>
                </a:lnTo>
                <a:lnTo>
                  <a:pt x="6121" y="10185"/>
                </a:lnTo>
                <a:lnTo>
                  <a:pt x="5156" y="12433"/>
                </a:lnTo>
                <a:lnTo>
                  <a:pt x="5435" y="13741"/>
                </a:lnTo>
                <a:lnTo>
                  <a:pt x="7518" y="13830"/>
                </a:lnTo>
                <a:lnTo>
                  <a:pt x="8496" y="14706"/>
                </a:lnTo>
                <a:lnTo>
                  <a:pt x="9918" y="16065"/>
                </a:lnTo>
                <a:lnTo>
                  <a:pt x="9677" y="11125"/>
                </a:lnTo>
                <a:lnTo>
                  <a:pt x="9436" y="11125"/>
                </a:lnTo>
                <a:lnTo>
                  <a:pt x="9550" y="10795"/>
                </a:lnTo>
                <a:lnTo>
                  <a:pt x="9690" y="10845"/>
                </a:lnTo>
                <a:lnTo>
                  <a:pt x="9169" y="10185"/>
                </a:lnTo>
                <a:lnTo>
                  <a:pt x="9067" y="9918"/>
                </a:lnTo>
                <a:lnTo>
                  <a:pt x="9296" y="9867"/>
                </a:lnTo>
                <a:lnTo>
                  <a:pt x="9055" y="9791"/>
                </a:lnTo>
                <a:lnTo>
                  <a:pt x="9080" y="9474"/>
                </a:lnTo>
                <a:lnTo>
                  <a:pt x="9245" y="9791"/>
                </a:lnTo>
                <a:lnTo>
                  <a:pt x="9334" y="9474"/>
                </a:lnTo>
                <a:lnTo>
                  <a:pt x="9271" y="8851"/>
                </a:lnTo>
                <a:lnTo>
                  <a:pt x="9042" y="8851"/>
                </a:lnTo>
                <a:lnTo>
                  <a:pt x="9118" y="7734"/>
                </a:lnTo>
                <a:lnTo>
                  <a:pt x="8724" y="6604"/>
                </a:lnTo>
                <a:lnTo>
                  <a:pt x="9906" y="6388"/>
                </a:lnTo>
                <a:lnTo>
                  <a:pt x="9906" y="5918"/>
                </a:lnTo>
                <a:lnTo>
                  <a:pt x="10223" y="6565"/>
                </a:lnTo>
                <a:lnTo>
                  <a:pt x="10452" y="6502"/>
                </a:lnTo>
                <a:lnTo>
                  <a:pt x="10274" y="6642"/>
                </a:lnTo>
                <a:lnTo>
                  <a:pt x="10439" y="6654"/>
                </a:lnTo>
                <a:lnTo>
                  <a:pt x="10617" y="6781"/>
                </a:lnTo>
                <a:lnTo>
                  <a:pt x="10693" y="6654"/>
                </a:lnTo>
                <a:lnTo>
                  <a:pt x="12827" y="7734"/>
                </a:lnTo>
                <a:lnTo>
                  <a:pt x="13004" y="6654"/>
                </a:lnTo>
                <a:lnTo>
                  <a:pt x="13030" y="6502"/>
                </a:lnTo>
                <a:lnTo>
                  <a:pt x="13131" y="5918"/>
                </a:lnTo>
                <a:lnTo>
                  <a:pt x="13182" y="5575"/>
                </a:lnTo>
                <a:lnTo>
                  <a:pt x="15748" y="648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0" name="object 2390"/>
          <p:cNvSpPr/>
          <p:nvPr/>
        </p:nvSpPr>
        <p:spPr>
          <a:xfrm>
            <a:off x="3001316" y="4261054"/>
            <a:ext cx="14604" cy="10160"/>
          </a:xfrm>
          <a:custGeom>
            <a:avLst/>
            <a:gdLst/>
            <a:ahLst/>
            <a:cxnLst/>
            <a:rect l="l" t="t" r="r" b="b"/>
            <a:pathLst>
              <a:path w="14605" h="10160">
                <a:moveTo>
                  <a:pt x="11499" y="2159"/>
                </a:moveTo>
                <a:lnTo>
                  <a:pt x="8940" y="2159"/>
                </a:lnTo>
                <a:lnTo>
                  <a:pt x="9436" y="2235"/>
                </a:lnTo>
                <a:lnTo>
                  <a:pt x="8960" y="2374"/>
                </a:lnTo>
                <a:lnTo>
                  <a:pt x="8331" y="2628"/>
                </a:lnTo>
                <a:lnTo>
                  <a:pt x="7874" y="3492"/>
                </a:lnTo>
                <a:lnTo>
                  <a:pt x="7416" y="4051"/>
                </a:lnTo>
                <a:lnTo>
                  <a:pt x="6337" y="4533"/>
                </a:lnTo>
                <a:lnTo>
                  <a:pt x="5334" y="4699"/>
                </a:lnTo>
                <a:lnTo>
                  <a:pt x="4483" y="5626"/>
                </a:lnTo>
                <a:lnTo>
                  <a:pt x="0" y="9613"/>
                </a:lnTo>
                <a:lnTo>
                  <a:pt x="6438" y="7747"/>
                </a:lnTo>
                <a:lnTo>
                  <a:pt x="8384" y="5397"/>
                </a:lnTo>
                <a:lnTo>
                  <a:pt x="7797" y="5397"/>
                </a:lnTo>
                <a:lnTo>
                  <a:pt x="8249" y="4953"/>
                </a:lnTo>
                <a:lnTo>
                  <a:pt x="7442" y="4953"/>
                </a:lnTo>
                <a:lnTo>
                  <a:pt x="7683" y="4368"/>
                </a:lnTo>
                <a:lnTo>
                  <a:pt x="8585" y="3949"/>
                </a:lnTo>
                <a:lnTo>
                  <a:pt x="9131" y="3048"/>
                </a:lnTo>
                <a:lnTo>
                  <a:pt x="10170" y="3048"/>
                </a:lnTo>
                <a:lnTo>
                  <a:pt x="10439" y="2857"/>
                </a:lnTo>
                <a:lnTo>
                  <a:pt x="11264" y="2476"/>
                </a:lnTo>
                <a:lnTo>
                  <a:pt x="11499" y="2159"/>
                </a:lnTo>
                <a:close/>
              </a:path>
              <a:path w="14605" h="10160">
                <a:moveTo>
                  <a:pt x="8788" y="4965"/>
                </a:moveTo>
                <a:lnTo>
                  <a:pt x="7797" y="5397"/>
                </a:lnTo>
                <a:lnTo>
                  <a:pt x="8384" y="5397"/>
                </a:lnTo>
                <a:lnTo>
                  <a:pt x="8788" y="4965"/>
                </a:lnTo>
                <a:close/>
              </a:path>
              <a:path w="14605" h="10160">
                <a:moveTo>
                  <a:pt x="8953" y="3771"/>
                </a:moveTo>
                <a:lnTo>
                  <a:pt x="7442" y="4953"/>
                </a:lnTo>
                <a:lnTo>
                  <a:pt x="8249" y="4953"/>
                </a:lnTo>
                <a:lnTo>
                  <a:pt x="8636" y="4572"/>
                </a:lnTo>
                <a:lnTo>
                  <a:pt x="8953" y="3771"/>
                </a:lnTo>
                <a:close/>
              </a:path>
              <a:path w="14605" h="10160">
                <a:moveTo>
                  <a:pt x="10170" y="3048"/>
                </a:moveTo>
                <a:lnTo>
                  <a:pt x="9131" y="3048"/>
                </a:lnTo>
                <a:lnTo>
                  <a:pt x="10134" y="3073"/>
                </a:lnTo>
                <a:close/>
              </a:path>
              <a:path w="14605" h="10160">
                <a:moveTo>
                  <a:pt x="11480" y="0"/>
                </a:moveTo>
                <a:lnTo>
                  <a:pt x="9093" y="762"/>
                </a:lnTo>
                <a:lnTo>
                  <a:pt x="8553" y="2370"/>
                </a:lnTo>
                <a:lnTo>
                  <a:pt x="8813" y="2311"/>
                </a:lnTo>
                <a:lnTo>
                  <a:pt x="8724" y="2171"/>
                </a:lnTo>
                <a:lnTo>
                  <a:pt x="8940" y="2159"/>
                </a:lnTo>
                <a:lnTo>
                  <a:pt x="11499" y="2159"/>
                </a:lnTo>
                <a:lnTo>
                  <a:pt x="11518" y="1841"/>
                </a:lnTo>
                <a:lnTo>
                  <a:pt x="11696" y="1333"/>
                </a:lnTo>
                <a:lnTo>
                  <a:pt x="12052" y="1092"/>
                </a:lnTo>
                <a:lnTo>
                  <a:pt x="12484" y="863"/>
                </a:lnTo>
                <a:lnTo>
                  <a:pt x="13725" y="863"/>
                </a:lnTo>
                <a:lnTo>
                  <a:pt x="14018" y="685"/>
                </a:lnTo>
                <a:lnTo>
                  <a:pt x="13322" y="685"/>
                </a:lnTo>
                <a:lnTo>
                  <a:pt x="13148" y="584"/>
                </a:lnTo>
                <a:lnTo>
                  <a:pt x="11480" y="0"/>
                </a:lnTo>
                <a:close/>
              </a:path>
              <a:path w="14605" h="10160">
                <a:moveTo>
                  <a:pt x="13725" y="863"/>
                </a:moveTo>
                <a:lnTo>
                  <a:pt x="12484" y="863"/>
                </a:lnTo>
                <a:lnTo>
                  <a:pt x="12928" y="1181"/>
                </a:lnTo>
                <a:lnTo>
                  <a:pt x="13347" y="1092"/>
                </a:lnTo>
                <a:lnTo>
                  <a:pt x="13725" y="863"/>
                </a:lnTo>
                <a:close/>
              </a:path>
              <a:path w="14605" h="10160">
                <a:moveTo>
                  <a:pt x="14249" y="546"/>
                </a:moveTo>
                <a:lnTo>
                  <a:pt x="13322" y="685"/>
                </a:lnTo>
                <a:lnTo>
                  <a:pt x="14018" y="685"/>
                </a:lnTo>
                <a:lnTo>
                  <a:pt x="14249" y="546"/>
                </a:lnTo>
                <a:close/>
              </a:path>
              <a:path w="14605" h="10160">
                <a:moveTo>
                  <a:pt x="12954" y="469"/>
                </a:moveTo>
                <a:lnTo>
                  <a:pt x="13148" y="584"/>
                </a:lnTo>
                <a:lnTo>
                  <a:pt x="12954" y="46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1" name="object 2391"/>
          <p:cNvSpPr/>
          <p:nvPr/>
        </p:nvSpPr>
        <p:spPr>
          <a:xfrm>
            <a:off x="2684805" y="3595446"/>
            <a:ext cx="16510" cy="61594"/>
          </a:xfrm>
          <a:custGeom>
            <a:avLst/>
            <a:gdLst/>
            <a:ahLst/>
            <a:cxnLst/>
            <a:rect l="l" t="t" r="r" b="b"/>
            <a:pathLst>
              <a:path w="16510" h="61595">
                <a:moveTo>
                  <a:pt x="3403" y="1955"/>
                </a:moveTo>
                <a:lnTo>
                  <a:pt x="3238" y="0"/>
                </a:lnTo>
                <a:lnTo>
                  <a:pt x="1879" y="1854"/>
                </a:lnTo>
                <a:lnTo>
                  <a:pt x="1003" y="8737"/>
                </a:lnTo>
                <a:lnTo>
                  <a:pt x="533" y="16192"/>
                </a:lnTo>
                <a:lnTo>
                  <a:pt x="342" y="19748"/>
                </a:lnTo>
                <a:lnTo>
                  <a:pt x="0" y="23520"/>
                </a:lnTo>
                <a:lnTo>
                  <a:pt x="2628" y="19418"/>
                </a:lnTo>
                <a:lnTo>
                  <a:pt x="1460" y="17881"/>
                </a:lnTo>
                <a:lnTo>
                  <a:pt x="2374" y="16903"/>
                </a:lnTo>
                <a:lnTo>
                  <a:pt x="1943" y="15506"/>
                </a:lnTo>
                <a:lnTo>
                  <a:pt x="1917" y="14325"/>
                </a:lnTo>
                <a:lnTo>
                  <a:pt x="2057" y="14008"/>
                </a:lnTo>
                <a:lnTo>
                  <a:pt x="2438" y="13525"/>
                </a:lnTo>
                <a:lnTo>
                  <a:pt x="1905" y="13677"/>
                </a:lnTo>
                <a:lnTo>
                  <a:pt x="1612" y="12928"/>
                </a:lnTo>
                <a:lnTo>
                  <a:pt x="1752" y="12217"/>
                </a:lnTo>
                <a:lnTo>
                  <a:pt x="1739" y="11620"/>
                </a:lnTo>
                <a:lnTo>
                  <a:pt x="1358" y="11595"/>
                </a:lnTo>
                <a:lnTo>
                  <a:pt x="1663" y="11226"/>
                </a:lnTo>
                <a:lnTo>
                  <a:pt x="1485" y="10795"/>
                </a:lnTo>
                <a:lnTo>
                  <a:pt x="1003" y="10668"/>
                </a:lnTo>
                <a:lnTo>
                  <a:pt x="1028" y="10502"/>
                </a:lnTo>
                <a:lnTo>
                  <a:pt x="3086" y="10909"/>
                </a:lnTo>
                <a:lnTo>
                  <a:pt x="2349" y="6959"/>
                </a:lnTo>
                <a:lnTo>
                  <a:pt x="2374" y="5715"/>
                </a:lnTo>
                <a:lnTo>
                  <a:pt x="2616" y="3860"/>
                </a:lnTo>
                <a:lnTo>
                  <a:pt x="3403" y="1955"/>
                </a:lnTo>
                <a:close/>
              </a:path>
              <a:path w="16510" h="61595">
                <a:moveTo>
                  <a:pt x="7988" y="47078"/>
                </a:moveTo>
                <a:lnTo>
                  <a:pt x="6438" y="43586"/>
                </a:lnTo>
                <a:lnTo>
                  <a:pt x="5092" y="42176"/>
                </a:lnTo>
                <a:lnTo>
                  <a:pt x="5168" y="41579"/>
                </a:lnTo>
                <a:lnTo>
                  <a:pt x="5029" y="40741"/>
                </a:lnTo>
                <a:lnTo>
                  <a:pt x="4241" y="40690"/>
                </a:lnTo>
                <a:lnTo>
                  <a:pt x="3924" y="40449"/>
                </a:lnTo>
                <a:lnTo>
                  <a:pt x="3898" y="39712"/>
                </a:lnTo>
                <a:lnTo>
                  <a:pt x="3543" y="39585"/>
                </a:lnTo>
                <a:lnTo>
                  <a:pt x="2743" y="37287"/>
                </a:lnTo>
                <a:lnTo>
                  <a:pt x="2400" y="34124"/>
                </a:lnTo>
                <a:lnTo>
                  <a:pt x="1803" y="31711"/>
                </a:lnTo>
                <a:lnTo>
                  <a:pt x="901" y="36550"/>
                </a:lnTo>
                <a:lnTo>
                  <a:pt x="6121" y="48463"/>
                </a:lnTo>
                <a:lnTo>
                  <a:pt x="7988" y="47078"/>
                </a:lnTo>
                <a:close/>
              </a:path>
              <a:path w="16510" h="61595">
                <a:moveTo>
                  <a:pt x="16268" y="55156"/>
                </a:moveTo>
                <a:lnTo>
                  <a:pt x="11747" y="55435"/>
                </a:lnTo>
                <a:lnTo>
                  <a:pt x="10033" y="54597"/>
                </a:lnTo>
                <a:lnTo>
                  <a:pt x="10896" y="52768"/>
                </a:lnTo>
                <a:lnTo>
                  <a:pt x="10096" y="51892"/>
                </a:lnTo>
                <a:lnTo>
                  <a:pt x="9156" y="52082"/>
                </a:lnTo>
                <a:lnTo>
                  <a:pt x="9436" y="50749"/>
                </a:lnTo>
                <a:lnTo>
                  <a:pt x="9334" y="50241"/>
                </a:lnTo>
                <a:lnTo>
                  <a:pt x="8724" y="49733"/>
                </a:lnTo>
                <a:lnTo>
                  <a:pt x="8255" y="49022"/>
                </a:lnTo>
                <a:lnTo>
                  <a:pt x="8102" y="48260"/>
                </a:lnTo>
                <a:lnTo>
                  <a:pt x="7924" y="47739"/>
                </a:lnTo>
                <a:lnTo>
                  <a:pt x="8902" y="47485"/>
                </a:lnTo>
                <a:lnTo>
                  <a:pt x="7988" y="47637"/>
                </a:lnTo>
                <a:lnTo>
                  <a:pt x="4597" y="49149"/>
                </a:lnTo>
                <a:lnTo>
                  <a:pt x="8953" y="53149"/>
                </a:lnTo>
                <a:lnTo>
                  <a:pt x="9956" y="55562"/>
                </a:lnTo>
                <a:lnTo>
                  <a:pt x="12890" y="61341"/>
                </a:lnTo>
                <a:lnTo>
                  <a:pt x="16268" y="5515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2" name="object 2392"/>
          <p:cNvSpPr/>
          <p:nvPr/>
        </p:nvSpPr>
        <p:spPr>
          <a:xfrm>
            <a:off x="2989053" y="431215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1459" y="4135"/>
                </a:moveTo>
                <a:lnTo>
                  <a:pt x="774" y="4165"/>
                </a:lnTo>
                <a:lnTo>
                  <a:pt x="1308" y="5626"/>
                </a:lnTo>
                <a:lnTo>
                  <a:pt x="3467" y="5956"/>
                </a:lnTo>
                <a:lnTo>
                  <a:pt x="3784" y="5867"/>
                </a:lnTo>
                <a:lnTo>
                  <a:pt x="5663" y="5626"/>
                </a:lnTo>
                <a:lnTo>
                  <a:pt x="4660" y="5626"/>
                </a:lnTo>
                <a:lnTo>
                  <a:pt x="4978" y="5384"/>
                </a:lnTo>
                <a:lnTo>
                  <a:pt x="5384" y="5245"/>
                </a:lnTo>
                <a:lnTo>
                  <a:pt x="5391" y="4813"/>
                </a:lnTo>
                <a:lnTo>
                  <a:pt x="5791" y="4698"/>
                </a:lnTo>
                <a:lnTo>
                  <a:pt x="6793" y="4698"/>
                </a:lnTo>
                <a:lnTo>
                  <a:pt x="7910" y="4635"/>
                </a:lnTo>
                <a:lnTo>
                  <a:pt x="8024" y="4508"/>
                </a:lnTo>
                <a:lnTo>
                  <a:pt x="8042" y="4292"/>
                </a:lnTo>
                <a:lnTo>
                  <a:pt x="4725" y="4279"/>
                </a:lnTo>
                <a:lnTo>
                  <a:pt x="4411" y="4216"/>
                </a:lnTo>
                <a:lnTo>
                  <a:pt x="1549" y="4216"/>
                </a:lnTo>
                <a:close/>
              </a:path>
              <a:path w="8889" h="6350">
                <a:moveTo>
                  <a:pt x="7835" y="5092"/>
                </a:moveTo>
                <a:lnTo>
                  <a:pt x="7719" y="5245"/>
                </a:lnTo>
                <a:lnTo>
                  <a:pt x="4800" y="5562"/>
                </a:lnTo>
                <a:lnTo>
                  <a:pt x="4660" y="5626"/>
                </a:lnTo>
                <a:lnTo>
                  <a:pt x="5663" y="5626"/>
                </a:lnTo>
                <a:lnTo>
                  <a:pt x="7937" y="5333"/>
                </a:lnTo>
                <a:lnTo>
                  <a:pt x="7835" y="5092"/>
                </a:lnTo>
                <a:close/>
              </a:path>
              <a:path w="8889" h="6350">
                <a:moveTo>
                  <a:pt x="7910" y="4635"/>
                </a:moveTo>
                <a:lnTo>
                  <a:pt x="6870" y="4635"/>
                </a:lnTo>
                <a:lnTo>
                  <a:pt x="7556" y="5029"/>
                </a:lnTo>
                <a:lnTo>
                  <a:pt x="7910" y="4635"/>
                </a:lnTo>
                <a:close/>
              </a:path>
              <a:path w="8889" h="6350">
                <a:moveTo>
                  <a:pt x="6793" y="4698"/>
                </a:moveTo>
                <a:lnTo>
                  <a:pt x="5791" y="4698"/>
                </a:lnTo>
                <a:lnTo>
                  <a:pt x="6654" y="4813"/>
                </a:lnTo>
                <a:lnTo>
                  <a:pt x="6793" y="4698"/>
                </a:lnTo>
                <a:close/>
              </a:path>
              <a:path w="8889" h="6350">
                <a:moveTo>
                  <a:pt x="8369" y="4013"/>
                </a:moveTo>
                <a:lnTo>
                  <a:pt x="8242" y="4089"/>
                </a:lnTo>
                <a:lnTo>
                  <a:pt x="8229" y="4279"/>
                </a:lnTo>
                <a:lnTo>
                  <a:pt x="8318" y="4508"/>
                </a:lnTo>
                <a:lnTo>
                  <a:pt x="8572" y="4622"/>
                </a:lnTo>
                <a:lnTo>
                  <a:pt x="8369" y="4013"/>
                </a:lnTo>
                <a:close/>
              </a:path>
              <a:path w="8889" h="6350">
                <a:moveTo>
                  <a:pt x="7932" y="3975"/>
                </a:moveTo>
                <a:lnTo>
                  <a:pt x="8026" y="4279"/>
                </a:lnTo>
                <a:lnTo>
                  <a:pt x="8229" y="4279"/>
                </a:lnTo>
                <a:lnTo>
                  <a:pt x="8108" y="4051"/>
                </a:lnTo>
                <a:lnTo>
                  <a:pt x="7932" y="3975"/>
                </a:lnTo>
                <a:close/>
              </a:path>
              <a:path w="8889" h="6350">
                <a:moveTo>
                  <a:pt x="8251" y="3695"/>
                </a:moveTo>
                <a:lnTo>
                  <a:pt x="4292" y="3695"/>
                </a:lnTo>
                <a:lnTo>
                  <a:pt x="4674" y="4135"/>
                </a:lnTo>
                <a:lnTo>
                  <a:pt x="4787" y="4292"/>
                </a:lnTo>
                <a:lnTo>
                  <a:pt x="8042" y="4292"/>
                </a:lnTo>
                <a:lnTo>
                  <a:pt x="7932" y="3975"/>
                </a:lnTo>
                <a:lnTo>
                  <a:pt x="7518" y="3797"/>
                </a:lnTo>
                <a:lnTo>
                  <a:pt x="7874" y="3784"/>
                </a:lnTo>
                <a:lnTo>
                  <a:pt x="8280" y="3784"/>
                </a:lnTo>
                <a:close/>
              </a:path>
              <a:path w="8889" h="6350">
                <a:moveTo>
                  <a:pt x="2393" y="4094"/>
                </a:moveTo>
                <a:lnTo>
                  <a:pt x="1459" y="4135"/>
                </a:lnTo>
                <a:lnTo>
                  <a:pt x="2393" y="4094"/>
                </a:lnTo>
                <a:close/>
              </a:path>
              <a:path w="8889" h="6350">
                <a:moveTo>
                  <a:pt x="3089" y="3948"/>
                </a:moveTo>
                <a:lnTo>
                  <a:pt x="3390" y="4051"/>
                </a:lnTo>
                <a:lnTo>
                  <a:pt x="2393" y="4094"/>
                </a:lnTo>
                <a:lnTo>
                  <a:pt x="1549" y="4216"/>
                </a:lnTo>
                <a:lnTo>
                  <a:pt x="4411" y="4216"/>
                </a:lnTo>
                <a:lnTo>
                  <a:pt x="3089" y="3948"/>
                </a:lnTo>
                <a:close/>
              </a:path>
              <a:path w="8889" h="6350">
                <a:moveTo>
                  <a:pt x="3340" y="0"/>
                </a:moveTo>
                <a:lnTo>
                  <a:pt x="2286" y="1638"/>
                </a:lnTo>
                <a:lnTo>
                  <a:pt x="520" y="1993"/>
                </a:lnTo>
                <a:lnTo>
                  <a:pt x="0" y="2832"/>
                </a:lnTo>
                <a:lnTo>
                  <a:pt x="1459" y="4135"/>
                </a:lnTo>
                <a:lnTo>
                  <a:pt x="2419" y="4089"/>
                </a:lnTo>
                <a:lnTo>
                  <a:pt x="3022" y="3948"/>
                </a:lnTo>
                <a:lnTo>
                  <a:pt x="2844" y="3898"/>
                </a:lnTo>
                <a:lnTo>
                  <a:pt x="3325" y="3898"/>
                </a:lnTo>
                <a:lnTo>
                  <a:pt x="4292" y="3695"/>
                </a:lnTo>
                <a:lnTo>
                  <a:pt x="8251" y="3695"/>
                </a:lnTo>
                <a:lnTo>
                  <a:pt x="8077" y="3162"/>
                </a:lnTo>
                <a:lnTo>
                  <a:pt x="7810" y="3124"/>
                </a:lnTo>
                <a:lnTo>
                  <a:pt x="8051" y="3073"/>
                </a:lnTo>
                <a:lnTo>
                  <a:pt x="7852" y="2476"/>
                </a:lnTo>
                <a:lnTo>
                  <a:pt x="7327" y="2476"/>
                </a:lnTo>
                <a:lnTo>
                  <a:pt x="6629" y="1511"/>
                </a:lnTo>
                <a:lnTo>
                  <a:pt x="3340" y="0"/>
                </a:lnTo>
                <a:close/>
              </a:path>
              <a:path w="8889" h="6350">
                <a:moveTo>
                  <a:pt x="8280" y="3784"/>
                </a:moveTo>
                <a:lnTo>
                  <a:pt x="7874" y="3784"/>
                </a:lnTo>
                <a:lnTo>
                  <a:pt x="8019" y="4013"/>
                </a:lnTo>
                <a:lnTo>
                  <a:pt x="8196" y="4089"/>
                </a:lnTo>
                <a:lnTo>
                  <a:pt x="8280" y="3784"/>
                </a:lnTo>
                <a:close/>
              </a:path>
              <a:path w="8889" h="6350">
                <a:moveTo>
                  <a:pt x="2844" y="3898"/>
                </a:moveTo>
                <a:lnTo>
                  <a:pt x="3051" y="3956"/>
                </a:lnTo>
                <a:lnTo>
                  <a:pt x="2844" y="3898"/>
                </a:lnTo>
                <a:close/>
              </a:path>
              <a:path w="8889" h="6350">
                <a:moveTo>
                  <a:pt x="3325" y="3898"/>
                </a:moveTo>
                <a:lnTo>
                  <a:pt x="2844" y="3898"/>
                </a:lnTo>
                <a:lnTo>
                  <a:pt x="3089" y="3948"/>
                </a:lnTo>
                <a:lnTo>
                  <a:pt x="3325" y="3898"/>
                </a:lnTo>
                <a:close/>
              </a:path>
              <a:path w="8889" h="6350">
                <a:moveTo>
                  <a:pt x="7747" y="2158"/>
                </a:moveTo>
                <a:lnTo>
                  <a:pt x="7327" y="2476"/>
                </a:lnTo>
                <a:lnTo>
                  <a:pt x="7852" y="2476"/>
                </a:lnTo>
                <a:lnTo>
                  <a:pt x="7747" y="215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3" name="object 2393"/>
          <p:cNvSpPr/>
          <p:nvPr/>
        </p:nvSpPr>
        <p:spPr>
          <a:xfrm>
            <a:off x="3066565" y="4349146"/>
            <a:ext cx="6985" cy="7620"/>
          </a:xfrm>
          <a:custGeom>
            <a:avLst/>
            <a:gdLst/>
            <a:ahLst/>
            <a:cxnLst/>
            <a:rect l="l" t="t" r="r" b="b"/>
            <a:pathLst>
              <a:path w="6985" h="7620">
                <a:moveTo>
                  <a:pt x="4540" y="0"/>
                </a:moveTo>
                <a:lnTo>
                  <a:pt x="3791" y="609"/>
                </a:lnTo>
                <a:lnTo>
                  <a:pt x="3524" y="1092"/>
                </a:lnTo>
                <a:lnTo>
                  <a:pt x="2750" y="1384"/>
                </a:lnTo>
                <a:lnTo>
                  <a:pt x="2469" y="1841"/>
                </a:lnTo>
                <a:lnTo>
                  <a:pt x="1937" y="2603"/>
                </a:lnTo>
                <a:lnTo>
                  <a:pt x="725" y="3378"/>
                </a:lnTo>
                <a:lnTo>
                  <a:pt x="324" y="4368"/>
                </a:lnTo>
                <a:lnTo>
                  <a:pt x="124" y="5118"/>
                </a:lnTo>
                <a:lnTo>
                  <a:pt x="0" y="5905"/>
                </a:lnTo>
                <a:lnTo>
                  <a:pt x="984" y="6807"/>
                </a:lnTo>
                <a:lnTo>
                  <a:pt x="2013" y="7200"/>
                </a:lnTo>
                <a:lnTo>
                  <a:pt x="3092" y="6515"/>
                </a:lnTo>
                <a:lnTo>
                  <a:pt x="2266" y="6121"/>
                </a:lnTo>
                <a:lnTo>
                  <a:pt x="1302" y="6121"/>
                </a:lnTo>
                <a:lnTo>
                  <a:pt x="1009" y="5803"/>
                </a:lnTo>
                <a:lnTo>
                  <a:pt x="565" y="5803"/>
                </a:lnTo>
                <a:lnTo>
                  <a:pt x="536" y="5524"/>
                </a:lnTo>
                <a:lnTo>
                  <a:pt x="540" y="5206"/>
                </a:lnTo>
                <a:lnTo>
                  <a:pt x="667" y="4533"/>
                </a:lnTo>
                <a:lnTo>
                  <a:pt x="1861" y="3657"/>
                </a:lnTo>
                <a:lnTo>
                  <a:pt x="2064" y="3441"/>
                </a:lnTo>
                <a:lnTo>
                  <a:pt x="3258" y="2806"/>
                </a:lnTo>
                <a:lnTo>
                  <a:pt x="5883" y="2806"/>
                </a:lnTo>
                <a:lnTo>
                  <a:pt x="6394" y="1841"/>
                </a:lnTo>
                <a:lnTo>
                  <a:pt x="6034" y="1206"/>
                </a:lnTo>
                <a:lnTo>
                  <a:pt x="5163" y="1206"/>
                </a:lnTo>
                <a:lnTo>
                  <a:pt x="4716" y="736"/>
                </a:lnTo>
                <a:lnTo>
                  <a:pt x="4634" y="469"/>
                </a:lnTo>
                <a:lnTo>
                  <a:pt x="4540" y="0"/>
                </a:lnTo>
                <a:close/>
              </a:path>
              <a:path w="6985" h="7620">
                <a:moveTo>
                  <a:pt x="1759" y="5880"/>
                </a:moveTo>
                <a:lnTo>
                  <a:pt x="1187" y="5905"/>
                </a:lnTo>
                <a:lnTo>
                  <a:pt x="1302" y="6121"/>
                </a:lnTo>
                <a:lnTo>
                  <a:pt x="2266" y="6121"/>
                </a:lnTo>
                <a:lnTo>
                  <a:pt x="1759" y="5880"/>
                </a:lnTo>
                <a:close/>
              </a:path>
              <a:path w="6985" h="7620">
                <a:moveTo>
                  <a:pt x="845" y="5626"/>
                </a:moveTo>
                <a:lnTo>
                  <a:pt x="565" y="5803"/>
                </a:lnTo>
                <a:lnTo>
                  <a:pt x="1009" y="5803"/>
                </a:lnTo>
                <a:lnTo>
                  <a:pt x="845" y="5626"/>
                </a:lnTo>
                <a:close/>
              </a:path>
              <a:path w="6985" h="7620">
                <a:moveTo>
                  <a:pt x="794" y="5524"/>
                </a:moveTo>
                <a:lnTo>
                  <a:pt x="603" y="5537"/>
                </a:lnTo>
                <a:lnTo>
                  <a:pt x="451" y="5778"/>
                </a:lnTo>
                <a:lnTo>
                  <a:pt x="586" y="5778"/>
                </a:lnTo>
                <a:lnTo>
                  <a:pt x="794" y="5524"/>
                </a:lnTo>
                <a:close/>
              </a:path>
              <a:path w="6985" h="7620">
                <a:moveTo>
                  <a:pt x="781" y="5029"/>
                </a:moveTo>
                <a:lnTo>
                  <a:pt x="527" y="5118"/>
                </a:lnTo>
                <a:lnTo>
                  <a:pt x="656" y="5206"/>
                </a:lnTo>
                <a:lnTo>
                  <a:pt x="781" y="5029"/>
                </a:lnTo>
                <a:close/>
              </a:path>
              <a:path w="6985" h="7620">
                <a:moveTo>
                  <a:pt x="527" y="5003"/>
                </a:moveTo>
                <a:close/>
              </a:path>
              <a:path w="6985" h="7620">
                <a:moveTo>
                  <a:pt x="5580" y="3378"/>
                </a:moveTo>
                <a:lnTo>
                  <a:pt x="3969" y="3378"/>
                </a:lnTo>
                <a:lnTo>
                  <a:pt x="3829" y="3835"/>
                </a:lnTo>
                <a:lnTo>
                  <a:pt x="5420" y="3555"/>
                </a:lnTo>
                <a:lnTo>
                  <a:pt x="5580" y="3378"/>
                </a:lnTo>
                <a:close/>
              </a:path>
              <a:path w="6985" h="7620">
                <a:moveTo>
                  <a:pt x="3562" y="3136"/>
                </a:moveTo>
                <a:lnTo>
                  <a:pt x="3385" y="3162"/>
                </a:lnTo>
                <a:lnTo>
                  <a:pt x="3357" y="3378"/>
                </a:lnTo>
                <a:lnTo>
                  <a:pt x="3473" y="3555"/>
                </a:lnTo>
                <a:lnTo>
                  <a:pt x="3969" y="3378"/>
                </a:lnTo>
                <a:lnTo>
                  <a:pt x="5580" y="3378"/>
                </a:lnTo>
                <a:lnTo>
                  <a:pt x="5681" y="3187"/>
                </a:lnTo>
                <a:lnTo>
                  <a:pt x="3689" y="3187"/>
                </a:lnTo>
                <a:lnTo>
                  <a:pt x="3562" y="3136"/>
                </a:lnTo>
                <a:close/>
              </a:path>
              <a:path w="6985" h="7620">
                <a:moveTo>
                  <a:pt x="5883" y="2806"/>
                </a:moveTo>
                <a:lnTo>
                  <a:pt x="3258" y="2806"/>
                </a:lnTo>
                <a:lnTo>
                  <a:pt x="3689" y="3187"/>
                </a:lnTo>
                <a:lnTo>
                  <a:pt x="5681" y="3187"/>
                </a:lnTo>
                <a:lnTo>
                  <a:pt x="5883" y="2806"/>
                </a:lnTo>
                <a:close/>
              </a:path>
              <a:path w="6985" h="7620">
                <a:moveTo>
                  <a:pt x="5725" y="660"/>
                </a:moveTo>
                <a:lnTo>
                  <a:pt x="5061" y="660"/>
                </a:lnTo>
                <a:lnTo>
                  <a:pt x="5061" y="838"/>
                </a:lnTo>
                <a:lnTo>
                  <a:pt x="5163" y="1206"/>
                </a:lnTo>
                <a:lnTo>
                  <a:pt x="6034" y="1206"/>
                </a:lnTo>
                <a:lnTo>
                  <a:pt x="5725" y="660"/>
                </a:lnTo>
                <a:close/>
              </a:path>
              <a:path w="6985" h="7620">
                <a:moveTo>
                  <a:pt x="5015" y="681"/>
                </a:moveTo>
                <a:lnTo>
                  <a:pt x="5048" y="838"/>
                </a:lnTo>
                <a:lnTo>
                  <a:pt x="5015" y="681"/>
                </a:lnTo>
                <a:close/>
              </a:path>
              <a:path w="6985" h="7620">
                <a:moveTo>
                  <a:pt x="5099" y="114"/>
                </a:moveTo>
                <a:lnTo>
                  <a:pt x="4870" y="469"/>
                </a:lnTo>
                <a:lnTo>
                  <a:pt x="4896" y="736"/>
                </a:lnTo>
                <a:lnTo>
                  <a:pt x="4972" y="533"/>
                </a:lnTo>
                <a:lnTo>
                  <a:pt x="5653" y="533"/>
                </a:lnTo>
                <a:lnTo>
                  <a:pt x="5429" y="139"/>
                </a:lnTo>
                <a:lnTo>
                  <a:pt x="5099" y="114"/>
                </a:lnTo>
                <a:close/>
              </a:path>
              <a:path w="6985" h="7620">
                <a:moveTo>
                  <a:pt x="5653" y="533"/>
                </a:moveTo>
                <a:lnTo>
                  <a:pt x="4972" y="533"/>
                </a:lnTo>
                <a:lnTo>
                  <a:pt x="5015" y="681"/>
                </a:lnTo>
                <a:lnTo>
                  <a:pt x="5725" y="660"/>
                </a:lnTo>
                <a:lnTo>
                  <a:pt x="5653" y="53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4" name="object 2394"/>
          <p:cNvSpPr/>
          <p:nvPr/>
        </p:nvSpPr>
        <p:spPr>
          <a:xfrm>
            <a:off x="3475716" y="4139424"/>
            <a:ext cx="8255" cy="6350"/>
          </a:xfrm>
          <a:custGeom>
            <a:avLst/>
            <a:gdLst/>
            <a:ahLst/>
            <a:cxnLst/>
            <a:rect l="l" t="t" r="r" b="b"/>
            <a:pathLst>
              <a:path w="8254" h="6350">
                <a:moveTo>
                  <a:pt x="0" y="0"/>
                </a:moveTo>
                <a:lnTo>
                  <a:pt x="546" y="1409"/>
                </a:lnTo>
                <a:lnTo>
                  <a:pt x="508" y="1714"/>
                </a:lnTo>
                <a:lnTo>
                  <a:pt x="647" y="1943"/>
                </a:lnTo>
                <a:lnTo>
                  <a:pt x="266" y="2006"/>
                </a:lnTo>
                <a:lnTo>
                  <a:pt x="215" y="2794"/>
                </a:lnTo>
                <a:lnTo>
                  <a:pt x="850" y="3467"/>
                </a:lnTo>
                <a:lnTo>
                  <a:pt x="1193" y="4102"/>
                </a:lnTo>
                <a:lnTo>
                  <a:pt x="1981" y="4457"/>
                </a:lnTo>
                <a:lnTo>
                  <a:pt x="3149" y="4813"/>
                </a:lnTo>
                <a:lnTo>
                  <a:pt x="3771" y="5245"/>
                </a:lnTo>
                <a:lnTo>
                  <a:pt x="4330" y="5727"/>
                </a:lnTo>
                <a:lnTo>
                  <a:pt x="4699" y="6311"/>
                </a:lnTo>
                <a:lnTo>
                  <a:pt x="5130" y="6299"/>
                </a:lnTo>
                <a:lnTo>
                  <a:pt x="8178" y="5702"/>
                </a:lnTo>
                <a:lnTo>
                  <a:pt x="7708" y="5499"/>
                </a:lnTo>
                <a:lnTo>
                  <a:pt x="7277" y="4368"/>
                </a:lnTo>
                <a:lnTo>
                  <a:pt x="6807" y="2946"/>
                </a:lnTo>
                <a:lnTo>
                  <a:pt x="5854" y="2336"/>
                </a:lnTo>
                <a:lnTo>
                  <a:pt x="5283" y="2120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5" name="object 2395"/>
          <p:cNvSpPr/>
          <p:nvPr/>
        </p:nvSpPr>
        <p:spPr>
          <a:xfrm>
            <a:off x="2949978" y="4287357"/>
            <a:ext cx="14604" cy="6350"/>
          </a:xfrm>
          <a:custGeom>
            <a:avLst/>
            <a:gdLst/>
            <a:ahLst/>
            <a:cxnLst/>
            <a:rect l="l" t="t" r="r" b="b"/>
            <a:pathLst>
              <a:path w="14605" h="6350">
                <a:moveTo>
                  <a:pt x="3091" y="2781"/>
                </a:moveTo>
                <a:lnTo>
                  <a:pt x="2959" y="2806"/>
                </a:lnTo>
                <a:lnTo>
                  <a:pt x="2876" y="3469"/>
                </a:lnTo>
                <a:lnTo>
                  <a:pt x="4394" y="4317"/>
                </a:lnTo>
                <a:lnTo>
                  <a:pt x="6781" y="5956"/>
                </a:lnTo>
                <a:lnTo>
                  <a:pt x="8729" y="4127"/>
                </a:lnTo>
                <a:lnTo>
                  <a:pt x="7416" y="4127"/>
                </a:lnTo>
                <a:lnTo>
                  <a:pt x="7246" y="3936"/>
                </a:lnTo>
                <a:lnTo>
                  <a:pt x="4622" y="3936"/>
                </a:lnTo>
                <a:lnTo>
                  <a:pt x="4202" y="3403"/>
                </a:lnTo>
                <a:lnTo>
                  <a:pt x="3965" y="2906"/>
                </a:lnTo>
                <a:lnTo>
                  <a:pt x="3091" y="2781"/>
                </a:lnTo>
                <a:close/>
              </a:path>
              <a:path w="14605" h="6350">
                <a:moveTo>
                  <a:pt x="8816" y="3469"/>
                </a:moveTo>
                <a:lnTo>
                  <a:pt x="7416" y="4127"/>
                </a:lnTo>
                <a:lnTo>
                  <a:pt x="8729" y="4127"/>
                </a:lnTo>
                <a:lnTo>
                  <a:pt x="9238" y="3632"/>
                </a:lnTo>
                <a:lnTo>
                  <a:pt x="8816" y="3469"/>
                </a:lnTo>
                <a:close/>
              </a:path>
              <a:path w="14605" h="6350">
                <a:moveTo>
                  <a:pt x="6729" y="3289"/>
                </a:moveTo>
                <a:lnTo>
                  <a:pt x="6197" y="3289"/>
                </a:lnTo>
                <a:lnTo>
                  <a:pt x="4622" y="3936"/>
                </a:lnTo>
                <a:lnTo>
                  <a:pt x="7246" y="3936"/>
                </a:lnTo>
                <a:lnTo>
                  <a:pt x="7121" y="3797"/>
                </a:lnTo>
                <a:lnTo>
                  <a:pt x="7006" y="3568"/>
                </a:lnTo>
                <a:lnTo>
                  <a:pt x="6729" y="3289"/>
                </a:lnTo>
                <a:close/>
              </a:path>
              <a:path w="14605" h="6350">
                <a:moveTo>
                  <a:pt x="7864" y="3187"/>
                </a:moveTo>
                <a:lnTo>
                  <a:pt x="6832" y="3187"/>
                </a:lnTo>
                <a:lnTo>
                  <a:pt x="6931" y="3403"/>
                </a:lnTo>
                <a:lnTo>
                  <a:pt x="7048" y="3568"/>
                </a:lnTo>
                <a:lnTo>
                  <a:pt x="7391" y="3797"/>
                </a:lnTo>
                <a:lnTo>
                  <a:pt x="7912" y="3352"/>
                </a:lnTo>
                <a:lnTo>
                  <a:pt x="8372" y="3352"/>
                </a:lnTo>
                <a:lnTo>
                  <a:pt x="7950" y="3314"/>
                </a:lnTo>
                <a:lnTo>
                  <a:pt x="7864" y="3187"/>
                </a:lnTo>
                <a:close/>
              </a:path>
              <a:path w="14605" h="6350">
                <a:moveTo>
                  <a:pt x="9646" y="3235"/>
                </a:moveTo>
                <a:lnTo>
                  <a:pt x="9336" y="3537"/>
                </a:lnTo>
                <a:lnTo>
                  <a:pt x="10071" y="3632"/>
                </a:lnTo>
                <a:lnTo>
                  <a:pt x="9646" y="3235"/>
                </a:lnTo>
                <a:close/>
              </a:path>
              <a:path w="14605" h="6350">
                <a:moveTo>
                  <a:pt x="9535" y="3131"/>
                </a:moveTo>
                <a:lnTo>
                  <a:pt x="8816" y="3469"/>
                </a:lnTo>
                <a:lnTo>
                  <a:pt x="9336" y="3537"/>
                </a:lnTo>
                <a:lnTo>
                  <a:pt x="9565" y="3314"/>
                </a:lnTo>
                <a:lnTo>
                  <a:pt x="9535" y="3131"/>
                </a:lnTo>
                <a:close/>
              </a:path>
              <a:path w="14605" h="6350">
                <a:moveTo>
                  <a:pt x="8773" y="1244"/>
                </a:moveTo>
                <a:lnTo>
                  <a:pt x="7632" y="1244"/>
                </a:lnTo>
                <a:lnTo>
                  <a:pt x="9334" y="1689"/>
                </a:lnTo>
                <a:lnTo>
                  <a:pt x="10782" y="3530"/>
                </a:lnTo>
                <a:lnTo>
                  <a:pt x="13077" y="2781"/>
                </a:lnTo>
                <a:lnTo>
                  <a:pt x="11341" y="2781"/>
                </a:lnTo>
                <a:lnTo>
                  <a:pt x="11190" y="2552"/>
                </a:lnTo>
                <a:lnTo>
                  <a:pt x="10680" y="2527"/>
                </a:lnTo>
                <a:lnTo>
                  <a:pt x="10776" y="2400"/>
                </a:lnTo>
                <a:lnTo>
                  <a:pt x="10722" y="1993"/>
                </a:lnTo>
                <a:lnTo>
                  <a:pt x="10490" y="1993"/>
                </a:lnTo>
                <a:lnTo>
                  <a:pt x="9639" y="1460"/>
                </a:lnTo>
                <a:lnTo>
                  <a:pt x="10035" y="1460"/>
                </a:lnTo>
                <a:lnTo>
                  <a:pt x="8773" y="1244"/>
                </a:lnTo>
                <a:close/>
              </a:path>
              <a:path w="14605" h="6350">
                <a:moveTo>
                  <a:pt x="6832" y="3187"/>
                </a:moveTo>
                <a:lnTo>
                  <a:pt x="6756" y="3314"/>
                </a:lnTo>
                <a:lnTo>
                  <a:pt x="6988" y="3528"/>
                </a:lnTo>
                <a:lnTo>
                  <a:pt x="6832" y="3187"/>
                </a:lnTo>
                <a:close/>
              </a:path>
              <a:path w="14605" h="6350">
                <a:moveTo>
                  <a:pt x="6645" y="3209"/>
                </a:moveTo>
                <a:lnTo>
                  <a:pt x="4686" y="3441"/>
                </a:lnTo>
                <a:lnTo>
                  <a:pt x="6197" y="3289"/>
                </a:lnTo>
                <a:lnTo>
                  <a:pt x="6729" y="3289"/>
                </a:lnTo>
                <a:close/>
              </a:path>
              <a:path w="14605" h="6350">
                <a:moveTo>
                  <a:pt x="9486" y="3086"/>
                </a:moveTo>
                <a:lnTo>
                  <a:pt x="8595" y="3187"/>
                </a:lnTo>
                <a:lnTo>
                  <a:pt x="8599" y="3441"/>
                </a:lnTo>
                <a:lnTo>
                  <a:pt x="8816" y="3469"/>
                </a:lnTo>
                <a:lnTo>
                  <a:pt x="9416" y="3187"/>
                </a:lnTo>
                <a:close/>
              </a:path>
              <a:path w="14605" h="6350">
                <a:moveTo>
                  <a:pt x="7544" y="2666"/>
                </a:moveTo>
                <a:lnTo>
                  <a:pt x="3682" y="2666"/>
                </a:lnTo>
                <a:lnTo>
                  <a:pt x="3847" y="2806"/>
                </a:lnTo>
                <a:lnTo>
                  <a:pt x="4012" y="2946"/>
                </a:lnTo>
                <a:lnTo>
                  <a:pt x="4596" y="3441"/>
                </a:lnTo>
                <a:lnTo>
                  <a:pt x="5930" y="3149"/>
                </a:lnTo>
                <a:lnTo>
                  <a:pt x="6527" y="3098"/>
                </a:lnTo>
                <a:lnTo>
                  <a:pt x="7804" y="3098"/>
                </a:lnTo>
                <a:lnTo>
                  <a:pt x="7556" y="2730"/>
                </a:lnTo>
                <a:close/>
              </a:path>
              <a:path w="14605" h="6350">
                <a:moveTo>
                  <a:pt x="8372" y="3352"/>
                </a:moveTo>
                <a:lnTo>
                  <a:pt x="7912" y="3352"/>
                </a:lnTo>
                <a:lnTo>
                  <a:pt x="8413" y="3417"/>
                </a:lnTo>
                <a:close/>
              </a:path>
              <a:path w="14605" h="6350">
                <a:moveTo>
                  <a:pt x="0" y="0"/>
                </a:moveTo>
                <a:lnTo>
                  <a:pt x="2019" y="3403"/>
                </a:lnTo>
                <a:lnTo>
                  <a:pt x="2739" y="2946"/>
                </a:lnTo>
                <a:lnTo>
                  <a:pt x="2806" y="2768"/>
                </a:lnTo>
                <a:lnTo>
                  <a:pt x="3156" y="2768"/>
                </a:lnTo>
                <a:lnTo>
                  <a:pt x="3682" y="2666"/>
                </a:lnTo>
                <a:lnTo>
                  <a:pt x="7573" y="2654"/>
                </a:lnTo>
                <a:lnTo>
                  <a:pt x="7378" y="2654"/>
                </a:lnTo>
                <a:lnTo>
                  <a:pt x="7297" y="2476"/>
                </a:lnTo>
                <a:lnTo>
                  <a:pt x="7010" y="2476"/>
                </a:lnTo>
                <a:lnTo>
                  <a:pt x="6884" y="2115"/>
                </a:lnTo>
                <a:lnTo>
                  <a:pt x="6985" y="1968"/>
                </a:lnTo>
                <a:lnTo>
                  <a:pt x="7099" y="1828"/>
                </a:lnTo>
                <a:lnTo>
                  <a:pt x="8072" y="1803"/>
                </a:lnTo>
                <a:lnTo>
                  <a:pt x="5651" y="1803"/>
                </a:lnTo>
                <a:lnTo>
                  <a:pt x="3835" y="914"/>
                </a:lnTo>
                <a:lnTo>
                  <a:pt x="0" y="0"/>
                </a:lnTo>
                <a:close/>
              </a:path>
              <a:path w="14605" h="6350">
                <a:moveTo>
                  <a:pt x="8114" y="2946"/>
                </a:moveTo>
                <a:lnTo>
                  <a:pt x="7890" y="2946"/>
                </a:lnTo>
                <a:lnTo>
                  <a:pt x="7950" y="3314"/>
                </a:lnTo>
                <a:lnTo>
                  <a:pt x="8348" y="3314"/>
                </a:lnTo>
                <a:lnTo>
                  <a:pt x="8114" y="2946"/>
                </a:lnTo>
                <a:close/>
              </a:path>
              <a:path w="14605" h="6350">
                <a:moveTo>
                  <a:pt x="9956" y="2933"/>
                </a:moveTo>
                <a:lnTo>
                  <a:pt x="9632" y="3086"/>
                </a:lnTo>
                <a:lnTo>
                  <a:pt x="9646" y="3235"/>
                </a:lnTo>
                <a:lnTo>
                  <a:pt x="9956" y="2933"/>
                </a:lnTo>
                <a:close/>
              </a:path>
              <a:path w="14605" h="6350">
                <a:moveTo>
                  <a:pt x="7804" y="3098"/>
                </a:moveTo>
                <a:lnTo>
                  <a:pt x="6527" y="3098"/>
                </a:lnTo>
                <a:lnTo>
                  <a:pt x="6832" y="3187"/>
                </a:lnTo>
                <a:lnTo>
                  <a:pt x="7864" y="3187"/>
                </a:lnTo>
                <a:close/>
              </a:path>
              <a:path w="14605" h="6350">
                <a:moveTo>
                  <a:pt x="7873" y="2844"/>
                </a:moveTo>
                <a:close/>
              </a:path>
              <a:path w="14605" h="6350">
                <a:moveTo>
                  <a:pt x="8026" y="2806"/>
                </a:moveTo>
                <a:lnTo>
                  <a:pt x="8000" y="2946"/>
                </a:lnTo>
                <a:lnTo>
                  <a:pt x="8026" y="2806"/>
                </a:lnTo>
                <a:close/>
              </a:path>
              <a:path w="14605" h="6350">
                <a:moveTo>
                  <a:pt x="3857" y="2815"/>
                </a:moveTo>
                <a:lnTo>
                  <a:pt x="3992" y="2929"/>
                </a:lnTo>
                <a:lnTo>
                  <a:pt x="3857" y="2815"/>
                </a:lnTo>
                <a:close/>
              </a:path>
              <a:path w="14605" h="6350">
                <a:moveTo>
                  <a:pt x="2806" y="2768"/>
                </a:moveTo>
                <a:lnTo>
                  <a:pt x="2801" y="2906"/>
                </a:lnTo>
                <a:lnTo>
                  <a:pt x="2959" y="2806"/>
                </a:lnTo>
                <a:lnTo>
                  <a:pt x="3091" y="2781"/>
                </a:lnTo>
                <a:lnTo>
                  <a:pt x="2806" y="2768"/>
                </a:lnTo>
                <a:close/>
              </a:path>
              <a:path w="14605" h="6350">
                <a:moveTo>
                  <a:pt x="12103" y="2095"/>
                </a:moveTo>
                <a:lnTo>
                  <a:pt x="11493" y="2412"/>
                </a:lnTo>
                <a:lnTo>
                  <a:pt x="11220" y="2527"/>
                </a:lnTo>
                <a:lnTo>
                  <a:pt x="11341" y="2781"/>
                </a:lnTo>
                <a:lnTo>
                  <a:pt x="13115" y="2768"/>
                </a:lnTo>
                <a:lnTo>
                  <a:pt x="13738" y="2565"/>
                </a:lnTo>
                <a:lnTo>
                  <a:pt x="13080" y="2565"/>
                </a:lnTo>
                <a:lnTo>
                  <a:pt x="12103" y="2095"/>
                </a:lnTo>
                <a:close/>
              </a:path>
              <a:path w="14605" h="6350">
                <a:moveTo>
                  <a:pt x="7746" y="2578"/>
                </a:moveTo>
                <a:lnTo>
                  <a:pt x="7378" y="2654"/>
                </a:lnTo>
                <a:lnTo>
                  <a:pt x="7573" y="2654"/>
                </a:lnTo>
                <a:lnTo>
                  <a:pt x="7746" y="2578"/>
                </a:lnTo>
                <a:close/>
              </a:path>
              <a:path w="14605" h="6350">
                <a:moveTo>
                  <a:pt x="7543" y="2400"/>
                </a:moveTo>
                <a:lnTo>
                  <a:pt x="7277" y="2603"/>
                </a:lnTo>
                <a:lnTo>
                  <a:pt x="7411" y="2603"/>
                </a:lnTo>
                <a:lnTo>
                  <a:pt x="7543" y="2400"/>
                </a:lnTo>
                <a:close/>
              </a:path>
              <a:path w="14605" h="6350">
                <a:moveTo>
                  <a:pt x="13677" y="2273"/>
                </a:moveTo>
                <a:lnTo>
                  <a:pt x="13525" y="2336"/>
                </a:lnTo>
                <a:lnTo>
                  <a:pt x="13347" y="2539"/>
                </a:lnTo>
                <a:lnTo>
                  <a:pt x="13080" y="2565"/>
                </a:lnTo>
                <a:lnTo>
                  <a:pt x="13738" y="2565"/>
                </a:lnTo>
                <a:lnTo>
                  <a:pt x="13891" y="2489"/>
                </a:lnTo>
                <a:lnTo>
                  <a:pt x="13741" y="2489"/>
                </a:lnTo>
                <a:lnTo>
                  <a:pt x="13677" y="2273"/>
                </a:lnTo>
                <a:close/>
              </a:path>
              <a:path w="14605" h="6350">
                <a:moveTo>
                  <a:pt x="11023" y="2298"/>
                </a:moveTo>
                <a:lnTo>
                  <a:pt x="11061" y="2552"/>
                </a:lnTo>
                <a:lnTo>
                  <a:pt x="11190" y="2552"/>
                </a:lnTo>
                <a:lnTo>
                  <a:pt x="11023" y="2298"/>
                </a:lnTo>
                <a:close/>
              </a:path>
              <a:path w="14605" h="6350">
                <a:moveTo>
                  <a:pt x="13855" y="2082"/>
                </a:moveTo>
                <a:lnTo>
                  <a:pt x="13741" y="2489"/>
                </a:lnTo>
                <a:lnTo>
                  <a:pt x="13891" y="2489"/>
                </a:lnTo>
                <a:lnTo>
                  <a:pt x="13855" y="2082"/>
                </a:lnTo>
                <a:close/>
              </a:path>
              <a:path w="14605" h="6350">
                <a:moveTo>
                  <a:pt x="7035" y="2082"/>
                </a:moveTo>
                <a:lnTo>
                  <a:pt x="7010" y="2476"/>
                </a:lnTo>
                <a:lnTo>
                  <a:pt x="7297" y="2476"/>
                </a:lnTo>
                <a:lnTo>
                  <a:pt x="7197" y="2109"/>
                </a:lnTo>
                <a:lnTo>
                  <a:pt x="7035" y="2082"/>
                </a:lnTo>
                <a:close/>
              </a:path>
              <a:path w="14605" h="6350">
                <a:moveTo>
                  <a:pt x="13487" y="2298"/>
                </a:moveTo>
                <a:close/>
              </a:path>
              <a:path w="14605" h="6350">
                <a:moveTo>
                  <a:pt x="10981" y="2109"/>
                </a:moveTo>
                <a:lnTo>
                  <a:pt x="10769" y="2311"/>
                </a:lnTo>
                <a:lnTo>
                  <a:pt x="10981" y="2109"/>
                </a:lnTo>
                <a:close/>
              </a:path>
              <a:path w="14605" h="6350">
                <a:moveTo>
                  <a:pt x="11025" y="2072"/>
                </a:moveTo>
                <a:lnTo>
                  <a:pt x="11214" y="2235"/>
                </a:lnTo>
                <a:lnTo>
                  <a:pt x="11025" y="2072"/>
                </a:lnTo>
                <a:close/>
              </a:path>
              <a:path w="14605" h="6350">
                <a:moveTo>
                  <a:pt x="11355" y="1968"/>
                </a:moveTo>
                <a:lnTo>
                  <a:pt x="10718" y="1968"/>
                </a:lnTo>
                <a:lnTo>
                  <a:pt x="10981" y="2109"/>
                </a:lnTo>
                <a:lnTo>
                  <a:pt x="11358" y="1993"/>
                </a:lnTo>
                <a:close/>
              </a:path>
              <a:path w="14605" h="6350">
                <a:moveTo>
                  <a:pt x="11358" y="1993"/>
                </a:moveTo>
                <a:lnTo>
                  <a:pt x="10934" y="1993"/>
                </a:lnTo>
                <a:lnTo>
                  <a:pt x="11366" y="2057"/>
                </a:lnTo>
                <a:close/>
              </a:path>
              <a:path w="14605" h="6350">
                <a:moveTo>
                  <a:pt x="11318" y="1658"/>
                </a:moveTo>
                <a:lnTo>
                  <a:pt x="10490" y="1993"/>
                </a:lnTo>
                <a:lnTo>
                  <a:pt x="10722" y="1993"/>
                </a:lnTo>
                <a:lnTo>
                  <a:pt x="11355" y="1968"/>
                </a:lnTo>
                <a:lnTo>
                  <a:pt x="11318" y="1658"/>
                </a:lnTo>
                <a:close/>
              </a:path>
              <a:path w="14605" h="6350">
                <a:moveTo>
                  <a:pt x="8546" y="1142"/>
                </a:moveTo>
                <a:lnTo>
                  <a:pt x="6959" y="1142"/>
                </a:lnTo>
                <a:lnTo>
                  <a:pt x="6527" y="1371"/>
                </a:lnTo>
                <a:lnTo>
                  <a:pt x="6222" y="1752"/>
                </a:lnTo>
                <a:lnTo>
                  <a:pt x="5651" y="1803"/>
                </a:lnTo>
                <a:lnTo>
                  <a:pt x="8072" y="1803"/>
                </a:lnTo>
                <a:lnTo>
                  <a:pt x="8180" y="1638"/>
                </a:lnTo>
                <a:lnTo>
                  <a:pt x="8212" y="1460"/>
                </a:lnTo>
                <a:lnTo>
                  <a:pt x="7632" y="1244"/>
                </a:lnTo>
                <a:lnTo>
                  <a:pt x="8773" y="1244"/>
                </a:lnTo>
                <a:lnTo>
                  <a:pt x="8546" y="1142"/>
                </a:lnTo>
                <a:close/>
              </a:path>
              <a:path w="14605" h="6350">
                <a:moveTo>
                  <a:pt x="11887" y="1273"/>
                </a:moveTo>
                <a:lnTo>
                  <a:pt x="11525" y="1562"/>
                </a:lnTo>
                <a:lnTo>
                  <a:pt x="11823" y="1701"/>
                </a:lnTo>
                <a:lnTo>
                  <a:pt x="11927" y="1460"/>
                </a:lnTo>
                <a:lnTo>
                  <a:pt x="11887" y="1273"/>
                </a:lnTo>
                <a:close/>
              </a:path>
              <a:path w="14605" h="6350">
                <a:moveTo>
                  <a:pt x="10035" y="1460"/>
                </a:moveTo>
                <a:lnTo>
                  <a:pt x="9639" y="1460"/>
                </a:lnTo>
                <a:lnTo>
                  <a:pt x="10629" y="1562"/>
                </a:lnTo>
                <a:lnTo>
                  <a:pt x="10035" y="1460"/>
                </a:lnTo>
                <a:close/>
              </a:path>
              <a:path w="14605" h="6350">
                <a:moveTo>
                  <a:pt x="12979" y="1155"/>
                </a:moveTo>
                <a:lnTo>
                  <a:pt x="12420" y="1155"/>
                </a:lnTo>
                <a:lnTo>
                  <a:pt x="14020" y="1562"/>
                </a:lnTo>
                <a:lnTo>
                  <a:pt x="13068" y="1168"/>
                </a:lnTo>
                <a:close/>
              </a:path>
              <a:path w="14605" h="6350">
                <a:moveTo>
                  <a:pt x="6997" y="419"/>
                </a:moveTo>
                <a:lnTo>
                  <a:pt x="6007" y="1308"/>
                </a:lnTo>
                <a:lnTo>
                  <a:pt x="6349" y="1193"/>
                </a:lnTo>
                <a:lnTo>
                  <a:pt x="6654" y="1142"/>
                </a:lnTo>
                <a:lnTo>
                  <a:pt x="8546" y="1142"/>
                </a:lnTo>
                <a:lnTo>
                  <a:pt x="8305" y="1003"/>
                </a:lnTo>
                <a:lnTo>
                  <a:pt x="7086" y="520"/>
                </a:lnTo>
                <a:close/>
              </a:path>
              <a:path w="14605" h="6350">
                <a:moveTo>
                  <a:pt x="12179" y="1041"/>
                </a:moveTo>
                <a:lnTo>
                  <a:pt x="11960" y="1215"/>
                </a:lnTo>
                <a:lnTo>
                  <a:pt x="12420" y="1155"/>
                </a:lnTo>
                <a:lnTo>
                  <a:pt x="12979" y="1155"/>
                </a:lnTo>
                <a:lnTo>
                  <a:pt x="12179" y="104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6" name="object 2396"/>
          <p:cNvSpPr/>
          <p:nvPr/>
        </p:nvSpPr>
        <p:spPr>
          <a:xfrm>
            <a:off x="2989846" y="4265663"/>
            <a:ext cx="33020" cy="57150"/>
          </a:xfrm>
          <a:custGeom>
            <a:avLst/>
            <a:gdLst/>
            <a:ahLst/>
            <a:cxnLst/>
            <a:rect l="l" t="t" r="r" b="b"/>
            <a:pathLst>
              <a:path w="33019" h="57150">
                <a:moveTo>
                  <a:pt x="6223" y="52768"/>
                </a:moveTo>
                <a:lnTo>
                  <a:pt x="5905" y="52616"/>
                </a:lnTo>
                <a:lnTo>
                  <a:pt x="2921" y="52705"/>
                </a:lnTo>
                <a:lnTo>
                  <a:pt x="2451" y="53276"/>
                </a:lnTo>
                <a:lnTo>
                  <a:pt x="1549" y="53873"/>
                </a:lnTo>
                <a:lnTo>
                  <a:pt x="0" y="55003"/>
                </a:lnTo>
                <a:lnTo>
                  <a:pt x="1270" y="55994"/>
                </a:lnTo>
                <a:lnTo>
                  <a:pt x="2679" y="56654"/>
                </a:lnTo>
                <a:lnTo>
                  <a:pt x="3924" y="56718"/>
                </a:lnTo>
                <a:lnTo>
                  <a:pt x="4419" y="55740"/>
                </a:lnTo>
                <a:lnTo>
                  <a:pt x="4749" y="55067"/>
                </a:lnTo>
                <a:lnTo>
                  <a:pt x="4254" y="55740"/>
                </a:lnTo>
                <a:lnTo>
                  <a:pt x="4191" y="55181"/>
                </a:lnTo>
                <a:lnTo>
                  <a:pt x="4597" y="55156"/>
                </a:lnTo>
                <a:lnTo>
                  <a:pt x="4800" y="54851"/>
                </a:lnTo>
                <a:lnTo>
                  <a:pt x="4546" y="54762"/>
                </a:lnTo>
                <a:lnTo>
                  <a:pt x="4419" y="55041"/>
                </a:lnTo>
                <a:lnTo>
                  <a:pt x="4419" y="54724"/>
                </a:lnTo>
                <a:lnTo>
                  <a:pt x="3797" y="54546"/>
                </a:lnTo>
                <a:lnTo>
                  <a:pt x="4203" y="54330"/>
                </a:lnTo>
                <a:lnTo>
                  <a:pt x="3543" y="54305"/>
                </a:lnTo>
                <a:lnTo>
                  <a:pt x="4394" y="54317"/>
                </a:lnTo>
                <a:lnTo>
                  <a:pt x="4216" y="54038"/>
                </a:lnTo>
                <a:lnTo>
                  <a:pt x="4584" y="54229"/>
                </a:lnTo>
                <a:lnTo>
                  <a:pt x="4851" y="54610"/>
                </a:lnTo>
                <a:lnTo>
                  <a:pt x="5232" y="54546"/>
                </a:lnTo>
                <a:lnTo>
                  <a:pt x="5435" y="54737"/>
                </a:lnTo>
                <a:lnTo>
                  <a:pt x="5473" y="54546"/>
                </a:lnTo>
                <a:lnTo>
                  <a:pt x="5524" y="54292"/>
                </a:lnTo>
                <a:lnTo>
                  <a:pt x="5702" y="54483"/>
                </a:lnTo>
                <a:lnTo>
                  <a:pt x="5892" y="54533"/>
                </a:lnTo>
                <a:lnTo>
                  <a:pt x="5892" y="54292"/>
                </a:lnTo>
                <a:lnTo>
                  <a:pt x="5905" y="54038"/>
                </a:lnTo>
                <a:lnTo>
                  <a:pt x="5778" y="53352"/>
                </a:lnTo>
                <a:lnTo>
                  <a:pt x="6108" y="53517"/>
                </a:lnTo>
                <a:lnTo>
                  <a:pt x="6146" y="53251"/>
                </a:lnTo>
                <a:lnTo>
                  <a:pt x="6223" y="52768"/>
                </a:lnTo>
                <a:close/>
              </a:path>
              <a:path w="33019" h="57150">
                <a:moveTo>
                  <a:pt x="6438" y="52933"/>
                </a:moveTo>
                <a:lnTo>
                  <a:pt x="6261" y="52793"/>
                </a:lnTo>
                <a:lnTo>
                  <a:pt x="6299" y="53098"/>
                </a:lnTo>
                <a:lnTo>
                  <a:pt x="6438" y="52933"/>
                </a:lnTo>
                <a:close/>
              </a:path>
              <a:path w="33019" h="57150">
                <a:moveTo>
                  <a:pt x="8356" y="52933"/>
                </a:moveTo>
                <a:lnTo>
                  <a:pt x="6946" y="52666"/>
                </a:lnTo>
                <a:lnTo>
                  <a:pt x="6515" y="52870"/>
                </a:lnTo>
                <a:lnTo>
                  <a:pt x="6464" y="53174"/>
                </a:lnTo>
                <a:lnTo>
                  <a:pt x="6743" y="53124"/>
                </a:lnTo>
                <a:lnTo>
                  <a:pt x="6870" y="53352"/>
                </a:lnTo>
                <a:lnTo>
                  <a:pt x="7175" y="53428"/>
                </a:lnTo>
                <a:lnTo>
                  <a:pt x="7899" y="53124"/>
                </a:lnTo>
                <a:lnTo>
                  <a:pt x="8356" y="52933"/>
                </a:lnTo>
                <a:close/>
              </a:path>
              <a:path w="33019" h="57150">
                <a:moveTo>
                  <a:pt x="23329" y="38"/>
                </a:moveTo>
                <a:lnTo>
                  <a:pt x="21945" y="0"/>
                </a:lnTo>
                <a:lnTo>
                  <a:pt x="23228" y="165"/>
                </a:lnTo>
                <a:lnTo>
                  <a:pt x="23329" y="38"/>
                </a:lnTo>
                <a:close/>
              </a:path>
              <a:path w="33019" h="57150">
                <a:moveTo>
                  <a:pt x="24345" y="596"/>
                </a:moveTo>
                <a:lnTo>
                  <a:pt x="24003" y="50"/>
                </a:lnTo>
                <a:lnTo>
                  <a:pt x="23495" y="38"/>
                </a:lnTo>
                <a:lnTo>
                  <a:pt x="23329" y="38"/>
                </a:lnTo>
                <a:lnTo>
                  <a:pt x="24345" y="596"/>
                </a:lnTo>
                <a:close/>
              </a:path>
              <a:path w="33019" h="57150">
                <a:moveTo>
                  <a:pt x="31610" y="32677"/>
                </a:moveTo>
                <a:lnTo>
                  <a:pt x="31216" y="32219"/>
                </a:lnTo>
                <a:lnTo>
                  <a:pt x="30645" y="31623"/>
                </a:lnTo>
                <a:lnTo>
                  <a:pt x="30556" y="31470"/>
                </a:lnTo>
                <a:lnTo>
                  <a:pt x="30556" y="31877"/>
                </a:lnTo>
                <a:lnTo>
                  <a:pt x="30454" y="32219"/>
                </a:lnTo>
                <a:lnTo>
                  <a:pt x="30340" y="31838"/>
                </a:lnTo>
                <a:lnTo>
                  <a:pt x="30505" y="31877"/>
                </a:lnTo>
                <a:lnTo>
                  <a:pt x="30543" y="31661"/>
                </a:lnTo>
                <a:lnTo>
                  <a:pt x="30556" y="31877"/>
                </a:lnTo>
                <a:lnTo>
                  <a:pt x="30556" y="31470"/>
                </a:lnTo>
                <a:lnTo>
                  <a:pt x="30454" y="31318"/>
                </a:lnTo>
                <a:lnTo>
                  <a:pt x="29972" y="31280"/>
                </a:lnTo>
                <a:lnTo>
                  <a:pt x="30035" y="29083"/>
                </a:lnTo>
                <a:lnTo>
                  <a:pt x="28765" y="29171"/>
                </a:lnTo>
                <a:lnTo>
                  <a:pt x="27660" y="29959"/>
                </a:lnTo>
                <a:lnTo>
                  <a:pt x="26466" y="31178"/>
                </a:lnTo>
                <a:lnTo>
                  <a:pt x="26073" y="32499"/>
                </a:lnTo>
                <a:lnTo>
                  <a:pt x="24917" y="33655"/>
                </a:lnTo>
                <a:lnTo>
                  <a:pt x="23317" y="34975"/>
                </a:lnTo>
                <a:lnTo>
                  <a:pt x="29413" y="34048"/>
                </a:lnTo>
                <a:lnTo>
                  <a:pt x="29806" y="33655"/>
                </a:lnTo>
                <a:lnTo>
                  <a:pt x="30060" y="33210"/>
                </a:lnTo>
                <a:lnTo>
                  <a:pt x="31242" y="33007"/>
                </a:lnTo>
                <a:lnTo>
                  <a:pt x="31610" y="32677"/>
                </a:lnTo>
                <a:close/>
              </a:path>
              <a:path w="33019" h="57150">
                <a:moveTo>
                  <a:pt x="32600" y="4229"/>
                </a:moveTo>
                <a:lnTo>
                  <a:pt x="31305" y="3594"/>
                </a:lnTo>
                <a:lnTo>
                  <a:pt x="31991" y="3467"/>
                </a:lnTo>
                <a:lnTo>
                  <a:pt x="31305" y="3136"/>
                </a:lnTo>
                <a:lnTo>
                  <a:pt x="30911" y="2984"/>
                </a:lnTo>
                <a:lnTo>
                  <a:pt x="30175" y="3048"/>
                </a:lnTo>
                <a:lnTo>
                  <a:pt x="31521" y="3378"/>
                </a:lnTo>
                <a:lnTo>
                  <a:pt x="30619" y="3340"/>
                </a:lnTo>
                <a:lnTo>
                  <a:pt x="30746" y="3759"/>
                </a:lnTo>
                <a:lnTo>
                  <a:pt x="29641" y="2717"/>
                </a:lnTo>
                <a:lnTo>
                  <a:pt x="29540" y="2514"/>
                </a:lnTo>
                <a:lnTo>
                  <a:pt x="29184" y="2603"/>
                </a:lnTo>
                <a:lnTo>
                  <a:pt x="28981" y="2057"/>
                </a:lnTo>
                <a:lnTo>
                  <a:pt x="28613" y="2032"/>
                </a:lnTo>
                <a:lnTo>
                  <a:pt x="28397" y="1981"/>
                </a:lnTo>
                <a:lnTo>
                  <a:pt x="27990" y="1816"/>
                </a:lnTo>
                <a:lnTo>
                  <a:pt x="27965" y="1638"/>
                </a:lnTo>
                <a:lnTo>
                  <a:pt x="27825" y="1625"/>
                </a:lnTo>
                <a:lnTo>
                  <a:pt x="28219" y="1498"/>
                </a:lnTo>
                <a:lnTo>
                  <a:pt x="24561" y="673"/>
                </a:lnTo>
                <a:lnTo>
                  <a:pt x="24358" y="609"/>
                </a:lnTo>
                <a:lnTo>
                  <a:pt x="23228" y="241"/>
                </a:lnTo>
                <a:lnTo>
                  <a:pt x="21831" y="12"/>
                </a:lnTo>
                <a:lnTo>
                  <a:pt x="20269" y="1612"/>
                </a:lnTo>
                <a:lnTo>
                  <a:pt x="19989" y="2921"/>
                </a:lnTo>
                <a:lnTo>
                  <a:pt x="19748" y="3060"/>
                </a:lnTo>
                <a:lnTo>
                  <a:pt x="19151" y="3543"/>
                </a:lnTo>
                <a:lnTo>
                  <a:pt x="19824" y="3670"/>
                </a:lnTo>
                <a:lnTo>
                  <a:pt x="21463" y="4267"/>
                </a:lnTo>
                <a:lnTo>
                  <a:pt x="23647" y="3327"/>
                </a:lnTo>
                <a:lnTo>
                  <a:pt x="24790" y="2552"/>
                </a:lnTo>
                <a:lnTo>
                  <a:pt x="25628" y="2298"/>
                </a:lnTo>
                <a:lnTo>
                  <a:pt x="25641" y="2501"/>
                </a:lnTo>
                <a:lnTo>
                  <a:pt x="27139" y="4064"/>
                </a:lnTo>
                <a:lnTo>
                  <a:pt x="27647" y="4648"/>
                </a:lnTo>
                <a:lnTo>
                  <a:pt x="30734" y="5829"/>
                </a:lnTo>
                <a:lnTo>
                  <a:pt x="31000" y="5461"/>
                </a:lnTo>
                <a:lnTo>
                  <a:pt x="31076" y="4978"/>
                </a:lnTo>
                <a:lnTo>
                  <a:pt x="30556" y="5346"/>
                </a:lnTo>
                <a:lnTo>
                  <a:pt x="30454" y="5003"/>
                </a:lnTo>
                <a:lnTo>
                  <a:pt x="30480" y="4584"/>
                </a:lnTo>
                <a:lnTo>
                  <a:pt x="30568" y="4229"/>
                </a:lnTo>
                <a:lnTo>
                  <a:pt x="30848" y="4724"/>
                </a:lnTo>
                <a:lnTo>
                  <a:pt x="32499" y="5613"/>
                </a:lnTo>
                <a:lnTo>
                  <a:pt x="32600" y="422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7" name="object 2397"/>
          <p:cNvSpPr/>
          <p:nvPr/>
        </p:nvSpPr>
        <p:spPr>
          <a:xfrm>
            <a:off x="2698821" y="3557620"/>
            <a:ext cx="7620" cy="5715"/>
          </a:xfrm>
          <a:custGeom>
            <a:avLst/>
            <a:gdLst/>
            <a:ahLst/>
            <a:cxnLst/>
            <a:rect l="l" t="t" r="r" b="b"/>
            <a:pathLst>
              <a:path w="7619" h="5714">
                <a:moveTo>
                  <a:pt x="303" y="495"/>
                </a:moveTo>
                <a:lnTo>
                  <a:pt x="0" y="863"/>
                </a:lnTo>
                <a:lnTo>
                  <a:pt x="67" y="1447"/>
                </a:lnTo>
                <a:lnTo>
                  <a:pt x="303" y="2476"/>
                </a:lnTo>
                <a:lnTo>
                  <a:pt x="2589" y="3822"/>
                </a:lnTo>
                <a:lnTo>
                  <a:pt x="3910" y="4711"/>
                </a:lnTo>
                <a:lnTo>
                  <a:pt x="4773" y="5181"/>
                </a:lnTo>
                <a:lnTo>
                  <a:pt x="5027" y="4114"/>
                </a:lnTo>
                <a:lnTo>
                  <a:pt x="5535" y="3340"/>
                </a:lnTo>
                <a:lnTo>
                  <a:pt x="7199" y="1447"/>
                </a:lnTo>
                <a:lnTo>
                  <a:pt x="5003" y="927"/>
                </a:lnTo>
                <a:lnTo>
                  <a:pt x="2005" y="927"/>
                </a:lnTo>
                <a:lnTo>
                  <a:pt x="303" y="495"/>
                </a:lnTo>
                <a:close/>
              </a:path>
              <a:path w="7619" h="5714">
                <a:moveTo>
                  <a:pt x="1344" y="0"/>
                </a:moveTo>
                <a:lnTo>
                  <a:pt x="1319" y="228"/>
                </a:lnTo>
                <a:lnTo>
                  <a:pt x="1611" y="304"/>
                </a:lnTo>
                <a:lnTo>
                  <a:pt x="1255" y="495"/>
                </a:lnTo>
                <a:lnTo>
                  <a:pt x="2005" y="927"/>
                </a:lnTo>
                <a:lnTo>
                  <a:pt x="5003" y="927"/>
                </a:lnTo>
                <a:lnTo>
                  <a:pt x="4735" y="863"/>
                </a:lnTo>
                <a:lnTo>
                  <a:pt x="3516" y="101"/>
                </a:lnTo>
                <a:lnTo>
                  <a:pt x="2957" y="101"/>
                </a:lnTo>
                <a:lnTo>
                  <a:pt x="1344" y="0"/>
                </a:lnTo>
                <a:close/>
              </a:path>
              <a:path w="7619" h="5714">
                <a:moveTo>
                  <a:pt x="1131" y="424"/>
                </a:moveTo>
                <a:lnTo>
                  <a:pt x="1090" y="584"/>
                </a:lnTo>
                <a:lnTo>
                  <a:pt x="1255" y="495"/>
                </a:lnTo>
                <a:close/>
              </a:path>
              <a:path w="7619" h="5714">
                <a:moveTo>
                  <a:pt x="1141" y="76"/>
                </a:moveTo>
                <a:lnTo>
                  <a:pt x="989" y="342"/>
                </a:lnTo>
                <a:lnTo>
                  <a:pt x="1131" y="424"/>
                </a:lnTo>
                <a:lnTo>
                  <a:pt x="1141" y="76"/>
                </a:lnTo>
                <a:close/>
              </a:path>
              <a:path w="7619" h="5714">
                <a:moveTo>
                  <a:pt x="3414" y="38"/>
                </a:moveTo>
                <a:lnTo>
                  <a:pt x="2957" y="101"/>
                </a:lnTo>
                <a:lnTo>
                  <a:pt x="3516" y="10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8" name="object 2398"/>
          <p:cNvSpPr/>
          <p:nvPr/>
        </p:nvSpPr>
        <p:spPr>
          <a:xfrm>
            <a:off x="3469671" y="4135628"/>
            <a:ext cx="7620" cy="4445"/>
          </a:xfrm>
          <a:custGeom>
            <a:avLst/>
            <a:gdLst/>
            <a:ahLst/>
            <a:cxnLst/>
            <a:rect l="l" t="t" r="r" b="b"/>
            <a:pathLst>
              <a:path w="7620" h="4445">
                <a:moveTo>
                  <a:pt x="2857" y="2768"/>
                </a:moveTo>
                <a:lnTo>
                  <a:pt x="5257" y="3937"/>
                </a:lnTo>
                <a:lnTo>
                  <a:pt x="5867" y="3962"/>
                </a:lnTo>
                <a:lnTo>
                  <a:pt x="7112" y="3911"/>
                </a:lnTo>
                <a:lnTo>
                  <a:pt x="5935" y="3009"/>
                </a:lnTo>
                <a:lnTo>
                  <a:pt x="3886" y="3009"/>
                </a:lnTo>
                <a:lnTo>
                  <a:pt x="2857" y="2768"/>
                </a:lnTo>
                <a:close/>
              </a:path>
              <a:path w="7620" h="4445">
                <a:moveTo>
                  <a:pt x="1817" y="1050"/>
                </a:moveTo>
                <a:lnTo>
                  <a:pt x="1981" y="1409"/>
                </a:lnTo>
                <a:lnTo>
                  <a:pt x="2819" y="1790"/>
                </a:lnTo>
                <a:lnTo>
                  <a:pt x="4127" y="2463"/>
                </a:lnTo>
                <a:lnTo>
                  <a:pt x="3886" y="3009"/>
                </a:lnTo>
                <a:lnTo>
                  <a:pt x="5935" y="3009"/>
                </a:lnTo>
                <a:lnTo>
                  <a:pt x="5222" y="2463"/>
                </a:lnTo>
                <a:lnTo>
                  <a:pt x="5257" y="1625"/>
                </a:lnTo>
                <a:lnTo>
                  <a:pt x="5016" y="1536"/>
                </a:lnTo>
                <a:lnTo>
                  <a:pt x="4999" y="1219"/>
                </a:lnTo>
                <a:lnTo>
                  <a:pt x="4572" y="1219"/>
                </a:lnTo>
                <a:lnTo>
                  <a:pt x="4797" y="1130"/>
                </a:lnTo>
                <a:lnTo>
                  <a:pt x="2552" y="1130"/>
                </a:lnTo>
                <a:lnTo>
                  <a:pt x="1993" y="1104"/>
                </a:lnTo>
                <a:lnTo>
                  <a:pt x="1817" y="1050"/>
                </a:lnTo>
                <a:close/>
              </a:path>
              <a:path w="7620" h="4445">
                <a:moveTo>
                  <a:pt x="4991" y="1054"/>
                </a:moveTo>
                <a:lnTo>
                  <a:pt x="4572" y="1219"/>
                </a:lnTo>
                <a:lnTo>
                  <a:pt x="4927" y="1130"/>
                </a:lnTo>
                <a:close/>
              </a:path>
              <a:path w="7620" h="4445">
                <a:moveTo>
                  <a:pt x="4994" y="1113"/>
                </a:moveTo>
                <a:lnTo>
                  <a:pt x="4572" y="1219"/>
                </a:lnTo>
                <a:lnTo>
                  <a:pt x="4999" y="1219"/>
                </a:lnTo>
                <a:close/>
              </a:path>
              <a:path w="7620" h="4445">
                <a:moveTo>
                  <a:pt x="2501" y="533"/>
                </a:moveTo>
                <a:lnTo>
                  <a:pt x="2479" y="660"/>
                </a:lnTo>
                <a:lnTo>
                  <a:pt x="2552" y="1130"/>
                </a:lnTo>
                <a:lnTo>
                  <a:pt x="4797" y="1130"/>
                </a:lnTo>
                <a:lnTo>
                  <a:pt x="4991" y="1054"/>
                </a:lnTo>
                <a:lnTo>
                  <a:pt x="4572" y="660"/>
                </a:lnTo>
                <a:lnTo>
                  <a:pt x="3646" y="546"/>
                </a:lnTo>
                <a:lnTo>
                  <a:pt x="2501" y="533"/>
                </a:lnTo>
                <a:close/>
              </a:path>
              <a:path w="7620" h="4445">
                <a:moveTo>
                  <a:pt x="5096" y="1054"/>
                </a:moveTo>
                <a:close/>
              </a:path>
              <a:path w="7620" h="4445">
                <a:moveTo>
                  <a:pt x="1727" y="127"/>
                </a:moveTo>
                <a:lnTo>
                  <a:pt x="1993" y="1104"/>
                </a:lnTo>
                <a:lnTo>
                  <a:pt x="2531" y="1104"/>
                </a:lnTo>
                <a:lnTo>
                  <a:pt x="1727" y="127"/>
                </a:lnTo>
                <a:close/>
              </a:path>
              <a:path w="7620" h="4445">
                <a:moveTo>
                  <a:pt x="1790" y="990"/>
                </a:moveTo>
                <a:close/>
              </a:path>
              <a:path w="7620" h="4445">
                <a:moveTo>
                  <a:pt x="850" y="749"/>
                </a:moveTo>
                <a:lnTo>
                  <a:pt x="0" y="1028"/>
                </a:lnTo>
                <a:lnTo>
                  <a:pt x="1637" y="993"/>
                </a:lnTo>
                <a:lnTo>
                  <a:pt x="850" y="749"/>
                </a:lnTo>
                <a:close/>
              </a:path>
              <a:path w="7620" h="4445">
                <a:moveTo>
                  <a:pt x="3239" y="317"/>
                </a:moveTo>
                <a:lnTo>
                  <a:pt x="2705" y="317"/>
                </a:lnTo>
                <a:lnTo>
                  <a:pt x="2959" y="546"/>
                </a:lnTo>
                <a:lnTo>
                  <a:pt x="3646" y="546"/>
                </a:lnTo>
                <a:lnTo>
                  <a:pt x="3239" y="317"/>
                </a:lnTo>
                <a:close/>
              </a:path>
              <a:path w="7620" h="4445">
                <a:moveTo>
                  <a:pt x="2476" y="0"/>
                </a:moveTo>
                <a:lnTo>
                  <a:pt x="2590" y="304"/>
                </a:lnTo>
                <a:lnTo>
                  <a:pt x="3239" y="317"/>
                </a:lnTo>
                <a:lnTo>
                  <a:pt x="2971" y="127"/>
                </a:lnTo>
                <a:lnTo>
                  <a:pt x="247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9" name="object 2399"/>
          <p:cNvSpPr/>
          <p:nvPr/>
        </p:nvSpPr>
        <p:spPr>
          <a:xfrm>
            <a:off x="2977963" y="4279511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79">
                <a:moveTo>
                  <a:pt x="1460" y="1282"/>
                </a:moveTo>
                <a:lnTo>
                  <a:pt x="1308" y="1727"/>
                </a:lnTo>
                <a:lnTo>
                  <a:pt x="0" y="3035"/>
                </a:lnTo>
                <a:lnTo>
                  <a:pt x="355" y="3365"/>
                </a:lnTo>
                <a:lnTo>
                  <a:pt x="939" y="3619"/>
                </a:lnTo>
                <a:lnTo>
                  <a:pt x="1257" y="4673"/>
                </a:lnTo>
                <a:lnTo>
                  <a:pt x="2209" y="4521"/>
                </a:lnTo>
                <a:lnTo>
                  <a:pt x="2362" y="4140"/>
                </a:lnTo>
                <a:lnTo>
                  <a:pt x="3467" y="4127"/>
                </a:lnTo>
                <a:lnTo>
                  <a:pt x="3657" y="3682"/>
                </a:lnTo>
                <a:lnTo>
                  <a:pt x="3213" y="2552"/>
                </a:lnTo>
                <a:lnTo>
                  <a:pt x="3590" y="2235"/>
                </a:lnTo>
                <a:lnTo>
                  <a:pt x="1485" y="2235"/>
                </a:lnTo>
                <a:lnTo>
                  <a:pt x="1460" y="1282"/>
                </a:lnTo>
                <a:close/>
              </a:path>
              <a:path w="5714" h="5079">
                <a:moveTo>
                  <a:pt x="5434" y="774"/>
                </a:moveTo>
                <a:lnTo>
                  <a:pt x="2006" y="774"/>
                </a:lnTo>
                <a:lnTo>
                  <a:pt x="1485" y="2235"/>
                </a:lnTo>
                <a:lnTo>
                  <a:pt x="3590" y="2235"/>
                </a:lnTo>
                <a:lnTo>
                  <a:pt x="4495" y="1473"/>
                </a:lnTo>
                <a:lnTo>
                  <a:pt x="5473" y="1231"/>
                </a:lnTo>
                <a:lnTo>
                  <a:pt x="5434" y="774"/>
                </a:lnTo>
                <a:close/>
              </a:path>
              <a:path w="5714" h="5079">
                <a:moveTo>
                  <a:pt x="1917" y="698"/>
                </a:moveTo>
                <a:lnTo>
                  <a:pt x="1333" y="1231"/>
                </a:lnTo>
                <a:lnTo>
                  <a:pt x="1587" y="1206"/>
                </a:lnTo>
                <a:lnTo>
                  <a:pt x="1821" y="965"/>
                </a:lnTo>
                <a:lnTo>
                  <a:pt x="1917" y="698"/>
                </a:lnTo>
                <a:close/>
              </a:path>
              <a:path w="5714" h="5079">
                <a:moveTo>
                  <a:pt x="2197" y="0"/>
                </a:moveTo>
                <a:lnTo>
                  <a:pt x="1891" y="893"/>
                </a:lnTo>
                <a:lnTo>
                  <a:pt x="5434" y="774"/>
                </a:lnTo>
                <a:lnTo>
                  <a:pt x="5321" y="215"/>
                </a:lnTo>
                <a:lnTo>
                  <a:pt x="219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0" name="object 2400"/>
          <p:cNvSpPr/>
          <p:nvPr/>
        </p:nvSpPr>
        <p:spPr>
          <a:xfrm>
            <a:off x="3063516" y="4345809"/>
            <a:ext cx="5080" cy="8255"/>
          </a:xfrm>
          <a:custGeom>
            <a:avLst/>
            <a:gdLst/>
            <a:ahLst/>
            <a:cxnLst/>
            <a:rect l="l" t="t" r="r" b="b"/>
            <a:pathLst>
              <a:path w="5080" h="8254">
                <a:moveTo>
                  <a:pt x="2286" y="0"/>
                </a:moveTo>
                <a:lnTo>
                  <a:pt x="1485" y="1981"/>
                </a:lnTo>
                <a:lnTo>
                  <a:pt x="0" y="2197"/>
                </a:lnTo>
                <a:lnTo>
                  <a:pt x="876" y="7886"/>
                </a:lnTo>
                <a:lnTo>
                  <a:pt x="927" y="5422"/>
                </a:lnTo>
                <a:lnTo>
                  <a:pt x="1562" y="3619"/>
                </a:lnTo>
                <a:lnTo>
                  <a:pt x="3797" y="7213"/>
                </a:lnTo>
                <a:lnTo>
                  <a:pt x="3492" y="3860"/>
                </a:lnTo>
                <a:lnTo>
                  <a:pt x="2552" y="4127"/>
                </a:lnTo>
                <a:lnTo>
                  <a:pt x="2235" y="4406"/>
                </a:lnTo>
                <a:lnTo>
                  <a:pt x="2565" y="3365"/>
                </a:lnTo>
                <a:lnTo>
                  <a:pt x="2362" y="3124"/>
                </a:lnTo>
                <a:lnTo>
                  <a:pt x="2451" y="2324"/>
                </a:lnTo>
                <a:lnTo>
                  <a:pt x="2400" y="2044"/>
                </a:lnTo>
                <a:lnTo>
                  <a:pt x="2527" y="1981"/>
                </a:lnTo>
                <a:lnTo>
                  <a:pt x="2476" y="2514"/>
                </a:lnTo>
                <a:lnTo>
                  <a:pt x="2755" y="2133"/>
                </a:lnTo>
                <a:lnTo>
                  <a:pt x="2959" y="2463"/>
                </a:lnTo>
                <a:lnTo>
                  <a:pt x="5029" y="4737"/>
                </a:lnTo>
                <a:lnTo>
                  <a:pt x="4305" y="2209"/>
                </a:lnTo>
                <a:lnTo>
                  <a:pt x="3784" y="1879"/>
                </a:lnTo>
                <a:lnTo>
                  <a:pt x="228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1" name="object 2401"/>
          <p:cNvSpPr/>
          <p:nvPr/>
        </p:nvSpPr>
        <p:spPr>
          <a:xfrm>
            <a:off x="2685161" y="3616312"/>
            <a:ext cx="27305" cy="43815"/>
          </a:xfrm>
          <a:custGeom>
            <a:avLst/>
            <a:gdLst/>
            <a:ahLst/>
            <a:cxnLst/>
            <a:rect l="l" t="t" r="r" b="b"/>
            <a:pathLst>
              <a:path w="27305" h="43814">
                <a:moveTo>
                  <a:pt x="927" y="3886"/>
                </a:moveTo>
                <a:lnTo>
                  <a:pt x="165" y="3429"/>
                </a:lnTo>
                <a:lnTo>
                  <a:pt x="279" y="3797"/>
                </a:lnTo>
                <a:lnTo>
                  <a:pt x="927" y="3886"/>
                </a:lnTo>
                <a:close/>
              </a:path>
              <a:path w="27305" h="43814">
                <a:moveTo>
                  <a:pt x="3111" y="8966"/>
                </a:moveTo>
                <a:lnTo>
                  <a:pt x="1968" y="9017"/>
                </a:lnTo>
                <a:lnTo>
                  <a:pt x="1765" y="8991"/>
                </a:lnTo>
                <a:lnTo>
                  <a:pt x="1714" y="8648"/>
                </a:lnTo>
                <a:lnTo>
                  <a:pt x="1549" y="7937"/>
                </a:lnTo>
                <a:lnTo>
                  <a:pt x="1308" y="7670"/>
                </a:lnTo>
                <a:lnTo>
                  <a:pt x="1473" y="7327"/>
                </a:lnTo>
                <a:lnTo>
                  <a:pt x="1168" y="7226"/>
                </a:lnTo>
                <a:lnTo>
                  <a:pt x="901" y="7137"/>
                </a:lnTo>
                <a:lnTo>
                  <a:pt x="1206" y="7150"/>
                </a:lnTo>
                <a:lnTo>
                  <a:pt x="1993" y="6438"/>
                </a:lnTo>
                <a:lnTo>
                  <a:pt x="1384" y="4737"/>
                </a:lnTo>
                <a:lnTo>
                  <a:pt x="1130" y="3924"/>
                </a:lnTo>
                <a:lnTo>
                  <a:pt x="1371" y="3797"/>
                </a:lnTo>
                <a:lnTo>
                  <a:pt x="901" y="3797"/>
                </a:lnTo>
                <a:lnTo>
                  <a:pt x="1117" y="3492"/>
                </a:lnTo>
                <a:lnTo>
                  <a:pt x="1333" y="3175"/>
                </a:lnTo>
                <a:lnTo>
                  <a:pt x="1854" y="2844"/>
                </a:lnTo>
                <a:lnTo>
                  <a:pt x="1803" y="1892"/>
                </a:lnTo>
                <a:lnTo>
                  <a:pt x="774" y="3429"/>
                </a:lnTo>
                <a:lnTo>
                  <a:pt x="1498" y="1892"/>
                </a:lnTo>
                <a:lnTo>
                  <a:pt x="1549" y="1384"/>
                </a:lnTo>
                <a:lnTo>
                  <a:pt x="1079" y="850"/>
                </a:lnTo>
                <a:lnTo>
                  <a:pt x="571" y="0"/>
                </a:lnTo>
                <a:lnTo>
                  <a:pt x="139" y="850"/>
                </a:lnTo>
                <a:lnTo>
                  <a:pt x="279" y="1384"/>
                </a:lnTo>
                <a:lnTo>
                  <a:pt x="317" y="1892"/>
                </a:lnTo>
                <a:lnTo>
                  <a:pt x="0" y="3759"/>
                </a:lnTo>
                <a:lnTo>
                  <a:pt x="190" y="3797"/>
                </a:lnTo>
                <a:lnTo>
                  <a:pt x="165" y="3429"/>
                </a:lnTo>
                <a:lnTo>
                  <a:pt x="787" y="3797"/>
                </a:lnTo>
                <a:lnTo>
                  <a:pt x="927" y="3886"/>
                </a:lnTo>
                <a:lnTo>
                  <a:pt x="190" y="3797"/>
                </a:lnTo>
                <a:lnTo>
                  <a:pt x="469" y="7810"/>
                </a:lnTo>
                <a:lnTo>
                  <a:pt x="469" y="7404"/>
                </a:lnTo>
                <a:lnTo>
                  <a:pt x="495" y="7797"/>
                </a:lnTo>
                <a:lnTo>
                  <a:pt x="546" y="8648"/>
                </a:lnTo>
                <a:lnTo>
                  <a:pt x="660" y="10972"/>
                </a:lnTo>
                <a:lnTo>
                  <a:pt x="1257" y="10782"/>
                </a:lnTo>
                <a:lnTo>
                  <a:pt x="1739" y="10464"/>
                </a:lnTo>
                <a:lnTo>
                  <a:pt x="1422" y="9512"/>
                </a:lnTo>
                <a:lnTo>
                  <a:pt x="2120" y="9347"/>
                </a:lnTo>
                <a:lnTo>
                  <a:pt x="2324" y="9232"/>
                </a:lnTo>
                <a:lnTo>
                  <a:pt x="2959" y="9017"/>
                </a:lnTo>
                <a:lnTo>
                  <a:pt x="3111" y="8966"/>
                </a:lnTo>
                <a:close/>
              </a:path>
              <a:path w="27305" h="43814">
                <a:moveTo>
                  <a:pt x="26936" y="42265"/>
                </a:moveTo>
                <a:lnTo>
                  <a:pt x="25044" y="38138"/>
                </a:lnTo>
                <a:lnTo>
                  <a:pt x="24142" y="36487"/>
                </a:lnTo>
                <a:lnTo>
                  <a:pt x="24028" y="37871"/>
                </a:lnTo>
                <a:lnTo>
                  <a:pt x="25298" y="39433"/>
                </a:lnTo>
                <a:lnTo>
                  <a:pt x="25615" y="40855"/>
                </a:lnTo>
                <a:lnTo>
                  <a:pt x="26314" y="41452"/>
                </a:lnTo>
                <a:lnTo>
                  <a:pt x="26162" y="42926"/>
                </a:lnTo>
                <a:lnTo>
                  <a:pt x="26911" y="43675"/>
                </a:lnTo>
                <a:lnTo>
                  <a:pt x="26936" y="4226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2" name="object 2402"/>
          <p:cNvSpPr/>
          <p:nvPr/>
        </p:nvSpPr>
        <p:spPr>
          <a:xfrm>
            <a:off x="2957042" y="4261954"/>
            <a:ext cx="68580" cy="51435"/>
          </a:xfrm>
          <a:custGeom>
            <a:avLst/>
            <a:gdLst/>
            <a:ahLst/>
            <a:cxnLst/>
            <a:rect l="l" t="t" r="r" b="b"/>
            <a:pathLst>
              <a:path w="68580" h="51435">
                <a:moveTo>
                  <a:pt x="7175" y="29591"/>
                </a:moveTo>
                <a:lnTo>
                  <a:pt x="6819" y="29159"/>
                </a:lnTo>
                <a:lnTo>
                  <a:pt x="5664" y="29921"/>
                </a:lnTo>
                <a:lnTo>
                  <a:pt x="5283" y="30060"/>
                </a:lnTo>
                <a:lnTo>
                  <a:pt x="5168" y="30911"/>
                </a:lnTo>
                <a:lnTo>
                  <a:pt x="4330" y="30124"/>
                </a:lnTo>
                <a:lnTo>
                  <a:pt x="4229" y="30429"/>
                </a:lnTo>
                <a:lnTo>
                  <a:pt x="3822" y="30568"/>
                </a:lnTo>
                <a:lnTo>
                  <a:pt x="4051" y="30454"/>
                </a:lnTo>
                <a:lnTo>
                  <a:pt x="3873" y="30340"/>
                </a:lnTo>
                <a:lnTo>
                  <a:pt x="4051" y="30264"/>
                </a:lnTo>
                <a:lnTo>
                  <a:pt x="3670" y="30314"/>
                </a:lnTo>
                <a:lnTo>
                  <a:pt x="3835" y="30022"/>
                </a:lnTo>
                <a:lnTo>
                  <a:pt x="4279" y="29641"/>
                </a:lnTo>
                <a:lnTo>
                  <a:pt x="3695" y="29552"/>
                </a:lnTo>
                <a:lnTo>
                  <a:pt x="2768" y="29578"/>
                </a:lnTo>
                <a:lnTo>
                  <a:pt x="2616" y="29984"/>
                </a:lnTo>
                <a:lnTo>
                  <a:pt x="2108" y="30022"/>
                </a:lnTo>
                <a:lnTo>
                  <a:pt x="2971" y="29311"/>
                </a:lnTo>
                <a:lnTo>
                  <a:pt x="3187" y="29298"/>
                </a:lnTo>
                <a:lnTo>
                  <a:pt x="3619" y="28981"/>
                </a:lnTo>
                <a:lnTo>
                  <a:pt x="4229" y="29095"/>
                </a:lnTo>
                <a:lnTo>
                  <a:pt x="4635" y="29451"/>
                </a:lnTo>
                <a:lnTo>
                  <a:pt x="5156" y="28854"/>
                </a:lnTo>
                <a:lnTo>
                  <a:pt x="5143" y="28727"/>
                </a:lnTo>
                <a:lnTo>
                  <a:pt x="5588" y="29171"/>
                </a:lnTo>
                <a:lnTo>
                  <a:pt x="5600" y="28892"/>
                </a:lnTo>
                <a:lnTo>
                  <a:pt x="5981" y="29006"/>
                </a:lnTo>
                <a:lnTo>
                  <a:pt x="4737" y="28536"/>
                </a:lnTo>
                <a:lnTo>
                  <a:pt x="4597" y="28930"/>
                </a:lnTo>
                <a:lnTo>
                  <a:pt x="4610" y="29133"/>
                </a:lnTo>
                <a:lnTo>
                  <a:pt x="4470" y="28968"/>
                </a:lnTo>
                <a:lnTo>
                  <a:pt x="4457" y="29235"/>
                </a:lnTo>
                <a:lnTo>
                  <a:pt x="4216" y="28956"/>
                </a:lnTo>
                <a:lnTo>
                  <a:pt x="2781" y="28346"/>
                </a:lnTo>
                <a:lnTo>
                  <a:pt x="0" y="29959"/>
                </a:lnTo>
                <a:lnTo>
                  <a:pt x="2819" y="30784"/>
                </a:lnTo>
                <a:lnTo>
                  <a:pt x="3429" y="30937"/>
                </a:lnTo>
                <a:lnTo>
                  <a:pt x="3746" y="31597"/>
                </a:lnTo>
                <a:lnTo>
                  <a:pt x="4432" y="31534"/>
                </a:lnTo>
                <a:lnTo>
                  <a:pt x="4953" y="31343"/>
                </a:lnTo>
                <a:lnTo>
                  <a:pt x="7112" y="30835"/>
                </a:lnTo>
                <a:lnTo>
                  <a:pt x="6731" y="30543"/>
                </a:lnTo>
                <a:lnTo>
                  <a:pt x="6362" y="30429"/>
                </a:lnTo>
                <a:lnTo>
                  <a:pt x="6388" y="30657"/>
                </a:lnTo>
                <a:lnTo>
                  <a:pt x="6096" y="30581"/>
                </a:lnTo>
                <a:lnTo>
                  <a:pt x="6248" y="30111"/>
                </a:lnTo>
                <a:lnTo>
                  <a:pt x="6629" y="29565"/>
                </a:lnTo>
                <a:lnTo>
                  <a:pt x="7175" y="29591"/>
                </a:lnTo>
                <a:close/>
              </a:path>
              <a:path w="68580" h="51435">
                <a:moveTo>
                  <a:pt x="41135" y="49860"/>
                </a:moveTo>
                <a:lnTo>
                  <a:pt x="41046" y="49580"/>
                </a:lnTo>
                <a:lnTo>
                  <a:pt x="40843" y="49517"/>
                </a:lnTo>
                <a:lnTo>
                  <a:pt x="40919" y="50241"/>
                </a:lnTo>
                <a:lnTo>
                  <a:pt x="41135" y="49860"/>
                </a:lnTo>
                <a:close/>
              </a:path>
              <a:path w="68580" h="51435">
                <a:moveTo>
                  <a:pt x="43903" y="46456"/>
                </a:moveTo>
                <a:lnTo>
                  <a:pt x="42062" y="46977"/>
                </a:lnTo>
                <a:lnTo>
                  <a:pt x="41478" y="47218"/>
                </a:lnTo>
                <a:lnTo>
                  <a:pt x="40386" y="47599"/>
                </a:lnTo>
                <a:lnTo>
                  <a:pt x="40563" y="48298"/>
                </a:lnTo>
                <a:lnTo>
                  <a:pt x="39941" y="47917"/>
                </a:lnTo>
                <a:lnTo>
                  <a:pt x="38620" y="47726"/>
                </a:lnTo>
                <a:lnTo>
                  <a:pt x="39217" y="48933"/>
                </a:lnTo>
                <a:lnTo>
                  <a:pt x="39344" y="49060"/>
                </a:lnTo>
                <a:lnTo>
                  <a:pt x="39649" y="49339"/>
                </a:lnTo>
                <a:lnTo>
                  <a:pt x="39522" y="48933"/>
                </a:lnTo>
                <a:lnTo>
                  <a:pt x="40424" y="48729"/>
                </a:lnTo>
                <a:lnTo>
                  <a:pt x="40627" y="49263"/>
                </a:lnTo>
                <a:lnTo>
                  <a:pt x="40627" y="49098"/>
                </a:lnTo>
                <a:lnTo>
                  <a:pt x="41275" y="49618"/>
                </a:lnTo>
                <a:lnTo>
                  <a:pt x="41363" y="49466"/>
                </a:lnTo>
                <a:lnTo>
                  <a:pt x="41414" y="50571"/>
                </a:lnTo>
                <a:lnTo>
                  <a:pt x="42646" y="50647"/>
                </a:lnTo>
                <a:lnTo>
                  <a:pt x="43002" y="50825"/>
                </a:lnTo>
                <a:lnTo>
                  <a:pt x="42938" y="50368"/>
                </a:lnTo>
                <a:lnTo>
                  <a:pt x="42811" y="50063"/>
                </a:lnTo>
                <a:lnTo>
                  <a:pt x="42367" y="50139"/>
                </a:lnTo>
                <a:lnTo>
                  <a:pt x="42583" y="50368"/>
                </a:lnTo>
                <a:lnTo>
                  <a:pt x="41897" y="50203"/>
                </a:lnTo>
                <a:lnTo>
                  <a:pt x="42151" y="50203"/>
                </a:lnTo>
                <a:lnTo>
                  <a:pt x="42583" y="49974"/>
                </a:lnTo>
                <a:lnTo>
                  <a:pt x="42418" y="49936"/>
                </a:lnTo>
                <a:lnTo>
                  <a:pt x="42443" y="49809"/>
                </a:lnTo>
                <a:lnTo>
                  <a:pt x="42291" y="49809"/>
                </a:lnTo>
                <a:lnTo>
                  <a:pt x="42354" y="49631"/>
                </a:lnTo>
                <a:lnTo>
                  <a:pt x="42710" y="49949"/>
                </a:lnTo>
                <a:lnTo>
                  <a:pt x="42494" y="49631"/>
                </a:lnTo>
                <a:lnTo>
                  <a:pt x="42684" y="49695"/>
                </a:lnTo>
                <a:lnTo>
                  <a:pt x="43332" y="50457"/>
                </a:lnTo>
                <a:lnTo>
                  <a:pt x="43218" y="49974"/>
                </a:lnTo>
                <a:lnTo>
                  <a:pt x="43103" y="49771"/>
                </a:lnTo>
                <a:lnTo>
                  <a:pt x="42989" y="49618"/>
                </a:lnTo>
                <a:lnTo>
                  <a:pt x="42405" y="49466"/>
                </a:lnTo>
                <a:lnTo>
                  <a:pt x="42506" y="48729"/>
                </a:lnTo>
                <a:lnTo>
                  <a:pt x="42633" y="48425"/>
                </a:lnTo>
                <a:lnTo>
                  <a:pt x="42037" y="48298"/>
                </a:lnTo>
                <a:lnTo>
                  <a:pt x="42456" y="48323"/>
                </a:lnTo>
                <a:lnTo>
                  <a:pt x="42646" y="48006"/>
                </a:lnTo>
                <a:lnTo>
                  <a:pt x="42633" y="48425"/>
                </a:lnTo>
                <a:lnTo>
                  <a:pt x="42633" y="48679"/>
                </a:lnTo>
                <a:lnTo>
                  <a:pt x="42811" y="48526"/>
                </a:lnTo>
                <a:lnTo>
                  <a:pt x="42748" y="48399"/>
                </a:lnTo>
                <a:lnTo>
                  <a:pt x="42887" y="48374"/>
                </a:lnTo>
                <a:lnTo>
                  <a:pt x="43027" y="48933"/>
                </a:lnTo>
                <a:lnTo>
                  <a:pt x="43522" y="51028"/>
                </a:lnTo>
                <a:lnTo>
                  <a:pt x="43751" y="48336"/>
                </a:lnTo>
                <a:lnTo>
                  <a:pt x="43776" y="48006"/>
                </a:lnTo>
                <a:lnTo>
                  <a:pt x="43903" y="46456"/>
                </a:lnTo>
                <a:close/>
              </a:path>
              <a:path w="68580" h="51435">
                <a:moveTo>
                  <a:pt x="60655" y="2743"/>
                </a:moveTo>
                <a:lnTo>
                  <a:pt x="60604" y="2222"/>
                </a:lnTo>
                <a:lnTo>
                  <a:pt x="59944" y="1587"/>
                </a:lnTo>
                <a:lnTo>
                  <a:pt x="59537" y="965"/>
                </a:lnTo>
                <a:lnTo>
                  <a:pt x="58496" y="876"/>
                </a:lnTo>
                <a:lnTo>
                  <a:pt x="58216" y="266"/>
                </a:lnTo>
                <a:lnTo>
                  <a:pt x="57658" y="368"/>
                </a:lnTo>
                <a:lnTo>
                  <a:pt x="56540" y="0"/>
                </a:lnTo>
                <a:lnTo>
                  <a:pt x="56146" y="558"/>
                </a:lnTo>
                <a:lnTo>
                  <a:pt x="55943" y="812"/>
                </a:lnTo>
                <a:lnTo>
                  <a:pt x="55943" y="1295"/>
                </a:lnTo>
                <a:lnTo>
                  <a:pt x="55753" y="1549"/>
                </a:lnTo>
                <a:lnTo>
                  <a:pt x="55575" y="1612"/>
                </a:lnTo>
                <a:lnTo>
                  <a:pt x="55041" y="2095"/>
                </a:lnTo>
                <a:lnTo>
                  <a:pt x="55435" y="2146"/>
                </a:lnTo>
                <a:lnTo>
                  <a:pt x="56680" y="1981"/>
                </a:lnTo>
                <a:lnTo>
                  <a:pt x="58966" y="3162"/>
                </a:lnTo>
                <a:lnTo>
                  <a:pt x="60210" y="3238"/>
                </a:lnTo>
                <a:lnTo>
                  <a:pt x="60655" y="2743"/>
                </a:lnTo>
                <a:close/>
              </a:path>
              <a:path w="68580" h="51435">
                <a:moveTo>
                  <a:pt x="62941" y="9398"/>
                </a:moveTo>
                <a:lnTo>
                  <a:pt x="61125" y="8890"/>
                </a:lnTo>
                <a:lnTo>
                  <a:pt x="60032" y="8153"/>
                </a:lnTo>
                <a:lnTo>
                  <a:pt x="59372" y="7861"/>
                </a:lnTo>
                <a:lnTo>
                  <a:pt x="59067" y="6591"/>
                </a:lnTo>
                <a:lnTo>
                  <a:pt x="58356" y="6464"/>
                </a:lnTo>
                <a:lnTo>
                  <a:pt x="57327" y="6616"/>
                </a:lnTo>
                <a:lnTo>
                  <a:pt x="56857" y="6921"/>
                </a:lnTo>
                <a:lnTo>
                  <a:pt x="57467" y="7823"/>
                </a:lnTo>
                <a:lnTo>
                  <a:pt x="57365" y="8509"/>
                </a:lnTo>
                <a:lnTo>
                  <a:pt x="58000" y="8483"/>
                </a:lnTo>
                <a:lnTo>
                  <a:pt x="58305" y="8763"/>
                </a:lnTo>
                <a:lnTo>
                  <a:pt x="58864" y="9372"/>
                </a:lnTo>
                <a:lnTo>
                  <a:pt x="59639" y="9944"/>
                </a:lnTo>
                <a:lnTo>
                  <a:pt x="60655" y="9906"/>
                </a:lnTo>
                <a:lnTo>
                  <a:pt x="62941" y="9398"/>
                </a:lnTo>
                <a:close/>
              </a:path>
              <a:path w="68580" h="51435">
                <a:moveTo>
                  <a:pt x="68249" y="35801"/>
                </a:moveTo>
                <a:lnTo>
                  <a:pt x="62763" y="37058"/>
                </a:lnTo>
                <a:lnTo>
                  <a:pt x="62306" y="37807"/>
                </a:lnTo>
                <a:lnTo>
                  <a:pt x="62331" y="38074"/>
                </a:lnTo>
                <a:lnTo>
                  <a:pt x="61836" y="37858"/>
                </a:lnTo>
                <a:lnTo>
                  <a:pt x="62064" y="38087"/>
                </a:lnTo>
                <a:lnTo>
                  <a:pt x="62661" y="38722"/>
                </a:lnTo>
                <a:lnTo>
                  <a:pt x="63106" y="39281"/>
                </a:lnTo>
                <a:lnTo>
                  <a:pt x="64173" y="39344"/>
                </a:lnTo>
                <a:lnTo>
                  <a:pt x="64541" y="39408"/>
                </a:lnTo>
                <a:lnTo>
                  <a:pt x="65493" y="38722"/>
                </a:lnTo>
                <a:lnTo>
                  <a:pt x="65874" y="38569"/>
                </a:lnTo>
                <a:lnTo>
                  <a:pt x="66852" y="38671"/>
                </a:lnTo>
                <a:lnTo>
                  <a:pt x="67805" y="38646"/>
                </a:lnTo>
                <a:lnTo>
                  <a:pt x="67259" y="37553"/>
                </a:lnTo>
                <a:lnTo>
                  <a:pt x="66992" y="37172"/>
                </a:lnTo>
                <a:lnTo>
                  <a:pt x="66179" y="37426"/>
                </a:lnTo>
                <a:lnTo>
                  <a:pt x="65735" y="37376"/>
                </a:lnTo>
                <a:lnTo>
                  <a:pt x="66078" y="37223"/>
                </a:lnTo>
                <a:lnTo>
                  <a:pt x="66484" y="36880"/>
                </a:lnTo>
                <a:lnTo>
                  <a:pt x="66713" y="36830"/>
                </a:lnTo>
                <a:lnTo>
                  <a:pt x="68249" y="3580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3" name="object 2403"/>
          <p:cNvSpPr/>
          <p:nvPr/>
        </p:nvSpPr>
        <p:spPr>
          <a:xfrm>
            <a:off x="3348756" y="3295525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7175" y="0"/>
                </a:moveTo>
                <a:lnTo>
                  <a:pt x="5829" y="165"/>
                </a:lnTo>
                <a:lnTo>
                  <a:pt x="4584" y="1270"/>
                </a:lnTo>
                <a:lnTo>
                  <a:pt x="3225" y="1485"/>
                </a:lnTo>
                <a:lnTo>
                  <a:pt x="2476" y="1714"/>
                </a:lnTo>
                <a:lnTo>
                  <a:pt x="1562" y="1600"/>
                </a:lnTo>
                <a:lnTo>
                  <a:pt x="952" y="2159"/>
                </a:lnTo>
                <a:lnTo>
                  <a:pt x="0" y="3251"/>
                </a:lnTo>
                <a:lnTo>
                  <a:pt x="4851" y="2794"/>
                </a:lnTo>
                <a:lnTo>
                  <a:pt x="5651" y="2832"/>
                </a:lnTo>
                <a:lnTo>
                  <a:pt x="6946" y="2870"/>
                </a:lnTo>
                <a:lnTo>
                  <a:pt x="8381" y="825"/>
                </a:lnTo>
                <a:lnTo>
                  <a:pt x="717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4" name="object 2404"/>
          <p:cNvSpPr/>
          <p:nvPr/>
        </p:nvSpPr>
        <p:spPr>
          <a:xfrm>
            <a:off x="2697782" y="365477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571" y="0"/>
                </a:moveTo>
                <a:lnTo>
                  <a:pt x="88" y="1790"/>
                </a:lnTo>
                <a:lnTo>
                  <a:pt x="0" y="2539"/>
                </a:lnTo>
                <a:lnTo>
                  <a:pt x="482" y="3860"/>
                </a:lnTo>
                <a:lnTo>
                  <a:pt x="2082" y="5168"/>
                </a:lnTo>
                <a:lnTo>
                  <a:pt x="3111" y="5943"/>
                </a:lnTo>
                <a:lnTo>
                  <a:pt x="3670" y="4991"/>
                </a:lnTo>
                <a:lnTo>
                  <a:pt x="1638" y="2324"/>
                </a:lnTo>
                <a:lnTo>
                  <a:pt x="1016" y="1612"/>
                </a:lnTo>
                <a:lnTo>
                  <a:pt x="57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5" name="object 2405"/>
          <p:cNvSpPr/>
          <p:nvPr/>
        </p:nvSpPr>
        <p:spPr>
          <a:xfrm>
            <a:off x="2775967" y="3449930"/>
            <a:ext cx="5080" cy="6350"/>
          </a:xfrm>
          <a:custGeom>
            <a:avLst/>
            <a:gdLst/>
            <a:ahLst/>
            <a:cxnLst/>
            <a:rect l="l" t="t" r="r" b="b"/>
            <a:pathLst>
              <a:path w="5080" h="6350">
                <a:moveTo>
                  <a:pt x="1895" y="5791"/>
                </a:moveTo>
                <a:lnTo>
                  <a:pt x="1270" y="5791"/>
                </a:lnTo>
                <a:lnTo>
                  <a:pt x="1763" y="6061"/>
                </a:lnTo>
                <a:lnTo>
                  <a:pt x="1895" y="5791"/>
                </a:lnTo>
                <a:close/>
              </a:path>
              <a:path w="5080" h="6350">
                <a:moveTo>
                  <a:pt x="4724" y="0"/>
                </a:moveTo>
                <a:lnTo>
                  <a:pt x="3746" y="1346"/>
                </a:lnTo>
                <a:lnTo>
                  <a:pt x="2743" y="2832"/>
                </a:lnTo>
                <a:lnTo>
                  <a:pt x="0" y="4191"/>
                </a:lnTo>
                <a:lnTo>
                  <a:pt x="1231" y="5981"/>
                </a:lnTo>
                <a:lnTo>
                  <a:pt x="1270" y="5791"/>
                </a:lnTo>
                <a:lnTo>
                  <a:pt x="1895" y="5791"/>
                </a:lnTo>
                <a:lnTo>
                  <a:pt x="472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6" name="object 2406"/>
          <p:cNvSpPr/>
          <p:nvPr/>
        </p:nvSpPr>
        <p:spPr>
          <a:xfrm>
            <a:off x="3253586" y="3297779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2108" y="0"/>
                </a:moveTo>
                <a:lnTo>
                  <a:pt x="0" y="5207"/>
                </a:lnTo>
                <a:lnTo>
                  <a:pt x="838" y="6121"/>
                </a:lnTo>
                <a:lnTo>
                  <a:pt x="2413" y="6159"/>
                </a:lnTo>
                <a:lnTo>
                  <a:pt x="2616" y="3987"/>
                </a:lnTo>
                <a:lnTo>
                  <a:pt x="2743" y="2832"/>
                </a:lnTo>
                <a:lnTo>
                  <a:pt x="3365" y="2387"/>
                </a:lnTo>
                <a:lnTo>
                  <a:pt x="3378" y="1612"/>
                </a:lnTo>
                <a:lnTo>
                  <a:pt x="3479" y="939"/>
                </a:lnTo>
                <a:lnTo>
                  <a:pt x="210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7" name="object 2407"/>
          <p:cNvSpPr/>
          <p:nvPr/>
        </p:nvSpPr>
        <p:spPr>
          <a:xfrm>
            <a:off x="3328748" y="3300846"/>
            <a:ext cx="3810" cy="7620"/>
          </a:xfrm>
          <a:custGeom>
            <a:avLst/>
            <a:gdLst/>
            <a:ahLst/>
            <a:cxnLst/>
            <a:rect l="l" t="t" r="r" b="b"/>
            <a:pathLst>
              <a:path w="3810" h="7620">
                <a:moveTo>
                  <a:pt x="2519" y="7286"/>
                </a:moveTo>
                <a:lnTo>
                  <a:pt x="2387" y="7531"/>
                </a:lnTo>
                <a:lnTo>
                  <a:pt x="2706" y="7305"/>
                </a:lnTo>
                <a:lnTo>
                  <a:pt x="2519" y="7286"/>
                </a:lnTo>
                <a:close/>
              </a:path>
              <a:path w="3810" h="7620">
                <a:moveTo>
                  <a:pt x="3213" y="6946"/>
                </a:moveTo>
                <a:lnTo>
                  <a:pt x="2706" y="7305"/>
                </a:lnTo>
                <a:lnTo>
                  <a:pt x="2933" y="7327"/>
                </a:lnTo>
                <a:lnTo>
                  <a:pt x="3213" y="6946"/>
                </a:lnTo>
                <a:close/>
              </a:path>
              <a:path w="3810" h="7620">
                <a:moveTo>
                  <a:pt x="0" y="0"/>
                </a:moveTo>
                <a:lnTo>
                  <a:pt x="2044" y="7239"/>
                </a:lnTo>
                <a:lnTo>
                  <a:pt x="2519" y="7286"/>
                </a:lnTo>
                <a:lnTo>
                  <a:pt x="2908" y="6565"/>
                </a:lnTo>
                <a:lnTo>
                  <a:pt x="2797" y="5588"/>
                </a:lnTo>
                <a:lnTo>
                  <a:pt x="2552" y="5549"/>
                </a:lnTo>
                <a:lnTo>
                  <a:pt x="2862" y="5549"/>
                </a:lnTo>
                <a:lnTo>
                  <a:pt x="2857" y="5067"/>
                </a:lnTo>
                <a:lnTo>
                  <a:pt x="2730" y="4953"/>
                </a:lnTo>
                <a:lnTo>
                  <a:pt x="2730" y="4635"/>
                </a:lnTo>
                <a:lnTo>
                  <a:pt x="2413" y="4635"/>
                </a:lnTo>
                <a:lnTo>
                  <a:pt x="1346" y="4330"/>
                </a:lnTo>
                <a:lnTo>
                  <a:pt x="2068" y="4330"/>
                </a:lnTo>
                <a:lnTo>
                  <a:pt x="2019" y="4025"/>
                </a:lnTo>
                <a:lnTo>
                  <a:pt x="2473" y="4025"/>
                </a:lnTo>
                <a:lnTo>
                  <a:pt x="2648" y="3987"/>
                </a:lnTo>
                <a:lnTo>
                  <a:pt x="2882" y="2019"/>
                </a:lnTo>
                <a:lnTo>
                  <a:pt x="3010" y="2019"/>
                </a:lnTo>
                <a:lnTo>
                  <a:pt x="2643" y="1384"/>
                </a:lnTo>
                <a:lnTo>
                  <a:pt x="2374" y="1384"/>
                </a:lnTo>
                <a:lnTo>
                  <a:pt x="2394" y="1206"/>
                </a:lnTo>
                <a:lnTo>
                  <a:pt x="1879" y="1206"/>
                </a:lnTo>
                <a:lnTo>
                  <a:pt x="1955" y="838"/>
                </a:lnTo>
                <a:lnTo>
                  <a:pt x="0" y="0"/>
                </a:lnTo>
                <a:close/>
              </a:path>
              <a:path w="3810" h="7620">
                <a:moveTo>
                  <a:pt x="2862" y="5549"/>
                </a:moveTo>
                <a:lnTo>
                  <a:pt x="2552" y="5549"/>
                </a:lnTo>
                <a:lnTo>
                  <a:pt x="2794" y="5562"/>
                </a:lnTo>
                <a:close/>
              </a:path>
              <a:path w="3810" h="7620">
                <a:moveTo>
                  <a:pt x="2552" y="5549"/>
                </a:moveTo>
                <a:lnTo>
                  <a:pt x="2797" y="5588"/>
                </a:lnTo>
                <a:lnTo>
                  <a:pt x="2552" y="5549"/>
                </a:lnTo>
                <a:close/>
              </a:path>
              <a:path w="3810" h="7620">
                <a:moveTo>
                  <a:pt x="2857" y="5067"/>
                </a:moveTo>
                <a:lnTo>
                  <a:pt x="3022" y="5511"/>
                </a:lnTo>
                <a:lnTo>
                  <a:pt x="2984" y="5181"/>
                </a:lnTo>
                <a:close/>
              </a:path>
              <a:path w="3810" h="7620">
                <a:moveTo>
                  <a:pt x="2730" y="4597"/>
                </a:moveTo>
                <a:lnTo>
                  <a:pt x="2413" y="4635"/>
                </a:lnTo>
                <a:lnTo>
                  <a:pt x="2730" y="4635"/>
                </a:lnTo>
                <a:close/>
              </a:path>
              <a:path w="3810" h="7620">
                <a:moveTo>
                  <a:pt x="2473" y="4025"/>
                </a:moveTo>
                <a:lnTo>
                  <a:pt x="2019" y="4025"/>
                </a:lnTo>
                <a:lnTo>
                  <a:pt x="2374" y="4356"/>
                </a:lnTo>
                <a:lnTo>
                  <a:pt x="2603" y="4343"/>
                </a:lnTo>
                <a:lnTo>
                  <a:pt x="2582" y="4165"/>
                </a:lnTo>
                <a:lnTo>
                  <a:pt x="2324" y="4165"/>
                </a:lnTo>
                <a:lnTo>
                  <a:pt x="2473" y="4025"/>
                </a:lnTo>
                <a:close/>
              </a:path>
              <a:path w="3810" h="7620">
                <a:moveTo>
                  <a:pt x="2068" y="4330"/>
                </a:moveTo>
                <a:lnTo>
                  <a:pt x="1346" y="4330"/>
                </a:lnTo>
                <a:lnTo>
                  <a:pt x="2070" y="4343"/>
                </a:lnTo>
                <a:close/>
              </a:path>
              <a:path w="3810" h="7620">
                <a:moveTo>
                  <a:pt x="2568" y="4128"/>
                </a:moveTo>
                <a:lnTo>
                  <a:pt x="2324" y="4165"/>
                </a:lnTo>
                <a:lnTo>
                  <a:pt x="2582" y="4165"/>
                </a:lnTo>
                <a:close/>
              </a:path>
              <a:path w="3810" h="7620">
                <a:moveTo>
                  <a:pt x="2648" y="3987"/>
                </a:moveTo>
                <a:lnTo>
                  <a:pt x="2514" y="3987"/>
                </a:lnTo>
                <a:lnTo>
                  <a:pt x="2568" y="4128"/>
                </a:lnTo>
                <a:lnTo>
                  <a:pt x="2648" y="3987"/>
                </a:lnTo>
                <a:close/>
              </a:path>
              <a:path w="3810" h="7620">
                <a:moveTo>
                  <a:pt x="3010" y="2019"/>
                </a:moveTo>
                <a:lnTo>
                  <a:pt x="2882" y="2019"/>
                </a:lnTo>
                <a:lnTo>
                  <a:pt x="2768" y="3327"/>
                </a:lnTo>
                <a:lnTo>
                  <a:pt x="2870" y="2946"/>
                </a:lnTo>
                <a:lnTo>
                  <a:pt x="2870" y="2743"/>
                </a:lnTo>
                <a:lnTo>
                  <a:pt x="3084" y="2743"/>
                </a:lnTo>
                <a:lnTo>
                  <a:pt x="3162" y="2514"/>
                </a:lnTo>
                <a:lnTo>
                  <a:pt x="3289" y="2501"/>
                </a:lnTo>
                <a:lnTo>
                  <a:pt x="3010" y="2019"/>
                </a:lnTo>
                <a:close/>
              </a:path>
              <a:path w="3810" h="7620">
                <a:moveTo>
                  <a:pt x="3014" y="2946"/>
                </a:moveTo>
                <a:close/>
              </a:path>
              <a:path w="3810" h="7620">
                <a:moveTo>
                  <a:pt x="3263" y="2501"/>
                </a:moveTo>
                <a:lnTo>
                  <a:pt x="3014" y="2946"/>
                </a:lnTo>
                <a:lnTo>
                  <a:pt x="3708" y="2946"/>
                </a:lnTo>
                <a:lnTo>
                  <a:pt x="3505" y="2743"/>
                </a:lnTo>
                <a:lnTo>
                  <a:pt x="3324" y="2562"/>
                </a:lnTo>
                <a:close/>
              </a:path>
              <a:path w="3810" h="7620">
                <a:moveTo>
                  <a:pt x="3324" y="2562"/>
                </a:moveTo>
                <a:lnTo>
                  <a:pt x="3429" y="2743"/>
                </a:lnTo>
                <a:lnTo>
                  <a:pt x="3324" y="2562"/>
                </a:lnTo>
                <a:close/>
              </a:path>
              <a:path w="3810" h="7620">
                <a:moveTo>
                  <a:pt x="3289" y="2501"/>
                </a:moveTo>
                <a:close/>
              </a:path>
              <a:path w="3810" h="7620">
                <a:moveTo>
                  <a:pt x="2489" y="1117"/>
                </a:moveTo>
                <a:lnTo>
                  <a:pt x="2374" y="1384"/>
                </a:lnTo>
                <a:lnTo>
                  <a:pt x="2643" y="1384"/>
                </a:lnTo>
                <a:lnTo>
                  <a:pt x="2489" y="1117"/>
                </a:lnTo>
                <a:close/>
              </a:path>
              <a:path w="3810" h="7620">
                <a:moveTo>
                  <a:pt x="2413" y="1041"/>
                </a:moveTo>
                <a:lnTo>
                  <a:pt x="1879" y="1206"/>
                </a:lnTo>
                <a:lnTo>
                  <a:pt x="2394" y="1206"/>
                </a:lnTo>
                <a:lnTo>
                  <a:pt x="2413" y="104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8" name="object 2408"/>
          <p:cNvSpPr/>
          <p:nvPr/>
        </p:nvSpPr>
        <p:spPr>
          <a:xfrm>
            <a:off x="3008379" y="4307035"/>
            <a:ext cx="8890" cy="1905"/>
          </a:xfrm>
          <a:custGeom>
            <a:avLst/>
            <a:gdLst/>
            <a:ahLst/>
            <a:cxnLst/>
            <a:rect l="l" t="t" r="r" b="b"/>
            <a:pathLst>
              <a:path w="8889" h="1904">
                <a:moveTo>
                  <a:pt x="7823" y="0"/>
                </a:moveTo>
                <a:lnTo>
                  <a:pt x="6959" y="101"/>
                </a:lnTo>
                <a:lnTo>
                  <a:pt x="6438" y="419"/>
                </a:lnTo>
                <a:lnTo>
                  <a:pt x="5600" y="304"/>
                </a:lnTo>
                <a:lnTo>
                  <a:pt x="4660" y="63"/>
                </a:lnTo>
                <a:lnTo>
                  <a:pt x="3810" y="457"/>
                </a:lnTo>
                <a:lnTo>
                  <a:pt x="520" y="520"/>
                </a:lnTo>
                <a:lnTo>
                  <a:pt x="0" y="1485"/>
                </a:lnTo>
                <a:lnTo>
                  <a:pt x="3568" y="1879"/>
                </a:lnTo>
                <a:lnTo>
                  <a:pt x="4584" y="1676"/>
                </a:lnTo>
                <a:lnTo>
                  <a:pt x="5613" y="1092"/>
                </a:lnTo>
                <a:lnTo>
                  <a:pt x="6997" y="1015"/>
                </a:lnTo>
                <a:lnTo>
                  <a:pt x="7429" y="1346"/>
                </a:lnTo>
                <a:lnTo>
                  <a:pt x="7785" y="698"/>
                </a:lnTo>
                <a:lnTo>
                  <a:pt x="8343" y="673"/>
                </a:lnTo>
                <a:lnTo>
                  <a:pt x="8331" y="368"/>
                </a:lnTo>
                <a:lnTo>
                  <a:pt x="782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9" name="object 2409"/>
          <p:cNvSpPr/>
          <p:nvPr/>
        </p:nvSpPr>
        <p:spPr>
          <a:xfrm>
            <a:off x="3254969" y="3299752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2019" y="0"/>
                </a:moveTo>
                <a:lnTo>
                  <a:pt x="1724" y="711"/>
                </a:lnTo>
                <a:lnTo>
                  <a:pt x="1600" y="1739"/>
                </a:lnTo>
                <a:lnTo>
                  <a:pt x="1727" y="1892"/>
                </a:lnTo>
                <a:lnTo>
                  <a:pt x="1308" y="1943"/>
                </a:lnTo>
                <a:lnTo>
                  <a:pt x="1930" y="2171"/>
                </a:lnTo>
                <a:lnTo>
                  <a:pt x="1549" y="2184"/>
                </a:lnTo>
                <a:lnTo>
                  <a:pt x="1854" y="2844"/>
                </a:lnTo>
                <a:lnTo>
                  <a:pt x="381" y="4127"/>
                </a:lnTo>
                <a:lnTo>
                  <a:pt x="0" y="4724"/>
                </a:lnTo>
                <a:lnTo>
                  <a:pt x="711" y="6134"/>
                </a:lnTo>
                <a:lnTo>
                  <a:pt x="861" y="5854"/>
                </a:lnTo>
                <a:lnTo>
                  <a:pt x="1155" y="5308"/>
                </a:lnTo>
                <a:lnTo>
                  <a:pt x="2698" y="5308"/>
                </a:lnTo>
                <a:lnTo>
                  <a:pt x="3061" y="4559"/>
                </a:lnTo>
                <a:lnTo>
                  <a:pt x="1993" y="4559"/>
                </a:lnTo>
                <a:lnTo>
                  <a:pt x="2489" y="3556"/>
                </a:lnTo>
                <a:lnTo>
                  <a:pt x="2927" y="3556"/>
                </a:lnTo>
                <a:lnTo>
                  <a:pt x="3360" y="3467"/>
                </a:lnTo>
                <a:lnTo>
                  <a:pt x="3075" y="2184"/>
                </a:lnTo>
                <a:lnTo>
                  <a:pt x="2959" y="711"/>
                </a:lnTo>
                <a:lnTo>
                  <a:pt x="2019" y="0"/>
                </a:lnTo>
                <a:close/>
              </a:path>
              <a:path w="3810" h="6350">
                <a:moveTo>
                  <a:pt x="2698" y="5308"/>
                </a:moveTo>
                <a:lnTo>
                  <a:pt x="1148" y="5321"/>
                </a:lnTo>
                <a:lnTo>
                  <a:pt x="916" y="5753"/>
                </a:lnTo>
                <a:lnTo>
                  <a:pt x="1300" y="5765"/>
                </a:lnTo>
                <a:lnTo>
                  <a:pt x="1600" y="5854"/>
                </a:lnTo>
                <a:lnTo>
                  <a:pt x="1587" y="5613"/>
                </a:lnTo>
                <a:lnTo>
                  <a:pt x="2525" y="5613"/>
                </a:lnTo>
                <a:lnTo>
                  <a:pt x="2698" y="5308"/>
                </a:lnTo>
                <a:close/>
              </a:path>
              <a:path w="3810" h="6350">
                <a:moveTo>
                  <a:pt x="2525" y="5613"/>
                </a:moveTo>
                <a:lnTo>
                  <a:pt x="1587" y="5613"/>
                </a:lnTo>
                <a:lnTo>
                  <a:pt x="2438" y="5765"/>
                </a:lnTo>
                <a:lnTo>
                  <a:pt x="2525" y="5613"/>
                </a:lnTo>
                <a:close/>
              </a:path>
              <a:path w="3810" h="6350">
                <a:moveTo>
                  <a:pt x="1155" y="5308"/>
                </a:moveTo>
                <a:lnTo>
                  <a:pt x="889" y="5753"/>
                </a:lnTo>
                <a:lnTo>
                  <a:pt x="1155" y="5308"/>
                </a:lnTo>
                <a:close/>
              </a:path>
              <a:path w="3810" h="6350">
                <a:moveTo>
                  <a:pt x="2821" y="3669"/>
                </a:moveTo>
                <a:lnTo>
                  <a:pt x="1993" y="4559"/>
                </a:lnTo>
                <a:lnTo>
                  <a:pt x="3061" y="4559"/>
                </a:lnTo>
                <a:lnTo>
                  <a:pt x="3396" y="3866"/>
                </a:lnTo>
                <a:lnTo>
                  <a:pt x="2821" y="3669"/>
                </a:lnTo>
                <a:close/>
              </a:path>
              <a:path w="3810" h="6350">
                <a:moveTo>
                  <a:pt x="3009" y="3467"/>
                </a:moveTo>
                <a:lnTo>
                  <a:pt x="2821" y="3669"/>
                </a:lnTo>
                <a:lnTo>
                  <a:pt x="3396" y="3866"/>
                </a:lnTo>
                <a:lnTo>
                  <a:pt x="3332" y="3669"/>
                </a:lnTo>
                <a:lnTo>
                  <a:pt x="3009" y="3467"/>
                </a:lnTo>
                <a:close/>
              </a:path>
              <a:path w="3810" h="6350">
                <a:moveTo>
                  <a:pt x="3360" y="3467"/>
                </a:moveTo>
                <a:lnTo>
                  <a:pt x="3009" y="3467"/>
                </a:lnTo>
                <a:lnTo>
                  <a:pt x="3418" y="3723"/>
                </a:lnTo>
                <a:lnTo>
                  <a:pt x="3360" y="3467"/>
                </a:lnTo>
                <a:close/>
              </a:path>
              <a:path w="3810" h="6350">
                <a:moveTo>
                  <a:pt x="2927" y="3556"/>
                </a:moveTo>
                <a:lnTo>
                  <a:pt x="2489" y="3556"/>
                </a:lnTo>
                <a:lnTo>
                  <a:pt x="2821" y="366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0" name="object 2410"/>
          <p:cNvSpPr/>
          <p:nvPr/>
        </p:nvSpPr>
        <p:spPr>
          <a:xfrm>
            <a:off x="3005010" y="4294542"/>
            <a:ext cx="12700" cy="20955"/>
          </a:xfrm>
          <a:custGeom>
            <a:avLst/>
            <a:gdLst/>
            <a:ahLst/>
            <a:cxnLst/>
            <a:rect l="l" t="t" r="r" b="b"/>
            <a:pathLst>
              <a:path w="12700" h="20954">
                <a:moveTo>
                  <a:pt x="7658" y="18389"/>
                </a:moveTo>
                <a:lnTo>
                  <a:pt x="6134" y="17805"/>
                </a:lnTo>
                <a:lnTo>
                  <a:pt x="0" y="19862"/>
                </a:lnTo>
                <a:lnTo>
                  <a:pt x="4495" y="20408"/>
                </a:lnTo>
                <a:lnTo>
                  <a:pt x="5905" y="20383"/>
                </a:lnTo>
                <a:lnTo>
                  <a:pt x="6705" y="19075"/>
                </a:lnTo>
                <a:lnTo>
                  <a:pt x="7658" y="18389"/>
                </a:lnTo>
                <a:close/>
              </a:path>
              <a:path w="12700" h="20954">
                <a:moveTo>
                  <a:pt x="12700" y="635"/>
                </a:moveTo>
                <a:lnTo>
                  <a:pt x="12204" y="952"/>
                </a:lnTo>
                <a:lnTo>
                  <a:pt x="12319" y="711"/>
                </a:lnTo>
                <a:lnTo>
                  <a:pt x="12268" y="330"/>
                </a:lnTo>
                <a:lnTo>
                  <a:pt x="12560" y="228"/>
                </a:lnTo>
                <a:lnTo>
                  <a:pt x="11722" y="0"/>
                </a:lnTo>
                <a:lnTo>
                  <a:pt x="10236" y="2286"/>
                </a:lnTo>
                <a:lnTo>
                  <a:pt x="10299" y="3111"/>
                </a:lnTo>
                <a:lnTo>
                  <a:pt x="10553" y="2832"/>
                </a:lnTo>
                <a:lnTo>
                  <a:pt x="10604" y="2425"/>
                </a:lnTo>
                <a:lnTo>
                  <a:pt x="10947" y="2159"/>
                </a:lnTo>
                <a:lnTo>
                  <a:pt x="10591" y="2743"/>
                </a:lnTo>
                <a:lnTo>
                  <a:pt x="10274" y="3771"/>
                </a:lnTo>
                <a:lnTo>
                  <a:pt x="10045" y="4229"/>
                </a:lnTo>
                <a:lnTo>
                  <a:pt x="10998" y="3619"/>
                </a:lnTo>
                <a:lnTo>
                  <a:pt x="11201" y="1562"/>
                </a:lnTo>
                <a:lnTo>
                  <a:pt x="12382" y="1079"/>
                </a:lnTo>
                <a:lnTo>
                  <a:pt x="12700" y="63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1" name="object 2411"/>
          <p:cNvSpPr/>
          <p:nvPr/>
        </p:nvSpPr>
        <p:spPr>
          <a:xfrm>
            <a:off x="3372266" y="3992409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1968" y="0"/>
                </a:moveTo>
                <a:lnTo>
                  <a:pt x="1358" y="419"/>
                </a:lnTo>
                <a:lnTo>
                  <a:pt x="1168" y="1117"/>
                </a:lnTo>
                <a:lnTo>
                  <a:pt x="1066" y="2527"/>
                </a:lnTo>
                <a:lnTo>
                  <a:pt x="101" y="2527"/>
                </a:lnTo>
                <a:lnTo>
                  <a:pt x="0" y="3149"/>
                </a:lnTo>
                <a:lnTo>
                  <a:pt x="1358" y="2578"/>
                </a:lnTo>
                <a:lnTo>
                  <a:pt x="1600" y="2641"/>
                </a:lnTo>
                <a:lnTo>
                  <a:pt x="1816" y="2832"/>
                </a:lnTo>
                <a:lnTo>
                  <a:pt x="2286" y="2946"/>
                </a:lnTo>
                <a:lnTo>
                  <a:pt x="2476" y="2654"/>
                </a:lnTo>
                <a:lnTo>
                  <a:pt x="2171" y="3505"/>
                </a:lnTo>
                <a:lnTo>
                  <a:pt x="2959" y="3149"/>
                </a:lnTo>
                <a:lnTo>
                  <a:pt x="3746" y="3263"/>
                </a:lnTo>
                <a:lnTo>
                  <a:pt x="3606" y="2539"/>
                </a:lnTo>
                <a:lnTo>
                  <a:pt x="3403" y="2019"/>
                </a:lnTo>
                <a:lnTo>
                  <a:pt x="2679" y="2628"/>
                </a:lnTo>
                <a:lnTo>
                  <a:pt x="2806" y="2514"/>
                </a:lnTo>
                <a:lnTo>
                  <a:pt x="3289" y="2031"/>
                </a:lnTo>
                <a:lnTo>
                  <a:pt x="2501" y="1498"/>
                </a:lnTo>
                <a:lnTo>
                  <a:pt x="2349" y="571"/>
                </a:lnTo>
                <a:lnTo>
                  <a:pt x="196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2" name="object 2412"/>
          <p:cNvSpPr/>
          <p:nvPr/>
        </p:nvSpPr>
        <p:spPr>
          <a:xfrm>
            <a:off x="3027244" y="4290967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189" y="4269"/>
                </a:moveTo>
                <a:lnTo>
                  <a:pt x="546" y="4787"/>
                </a:lnTo>
                <a:lnTo>
                  <a:pt x="1447" y="6007"/>
                </a:lnTo>
                <a:lnTo>
                  <a:pt x="2133" y="5346"/>
                </a:lnTo>
                <a:lnTo>
                  <a:pt x="2189" y="4269"/>
                </a:lnTo>
                <a:close/>
              </a:path>
              <a:path w="2539" h="6350">
                <a:moveTo>
                  <a:pt x="2200" y="4070"/>
                </a:moveTo>
                <a:lnTo>
                  <a:pt x="2189" y="4269"/>
                </a:lnTo>
                <a:lnTo>
                  <a:pt x="2438" y="4191"/>
                </a:lnTo>
                <a:lnTo>
                  <a:pt x="2200" y="4070"/>
                </a:lnTo>
                <a:close/>
              </a:path>
              <a:path w="2539" h="6350">
                <a:moveTo>
                  <a:pt x="2413" y="0"/>
                </a:moveTo>
                <a:lnTo>
                  <a:pt x="1041" y="977"/>
                </a:lnTo>
                <a:lnTo>
                  <a:pt x="495" y="1447"/>
                </a:lnTo>
                <a:lnTo>
                  <a:pt x="0" y="2146"/>
                </a:lnTo>
                <a:lnTo>
                  <a:pt x="127" y="3022"/>
                </a:lnTo>
                <a:lnTo>
                  <a:pt x="2200" y="4070"/>
                </a:lnTo>
                <a:lnTo>
                  <a:pt x="241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3" name="object 2413"/>
          <p:cNvSpPr/>
          <p:nvPr/>
        </p:nvSpPr>
        <p:spPr>
          <a:xfrm>
            <a:off x="2987898" y="4341784"/>
            <a:ext cx="5080" cy="3810"/>
          </a:xfrm>
          <a:custGeom>
            <a:avLst/>
            <a:gdLst/>
            <a:ahLst/>
            <a:cxnLst/>
            <a:rect l="l" t="t" r="r" b="b"/>
            <a:pathLst>
              <a:path w="5080" h="3810">
                <a:moveTo>
                  <a:pt x="3454" y="0"/>
                </a:moveTo>
                <a:lnTo>
                  <a:pt x="2832" y="279"/>
                </a:lnTo>
                <a:lnTo>
                  <a:pt x="2324" y="507"/>
                </a:lnTo>
                <a:lnTo>
                  <a:pt x="0" y="3035"/>
                </a:lnTo>
                <a:lnTo>
                  <a:pt x="1016" y="3187"/>
                </a:lnTo>
                <a:lnTo>
                  <a:pt x="1422" y="2933"/>
                </a:lnTo>
                <a:lnTo>
                  <a:pt x="584" y="3009"/>
                </a:lnTo>
                <a:lnTo>
                  <a:pt x="1016" y="2527"/>
                </a:lnTo>
                <a:lnTo>
                  <a:pt x="1752" y="1765"/>
                </a:lnTo>
                <a:lnTo>
                  <a:pt x="2324" y="698"/>
                </a:lnTo>
                <a:lnTo>
                  <a:pt x="3517" y="1269"/>
                </a:lnTo>
                <a:lnTo>
                  <a:pt x="4533" y="1219"/>
                </a:lnTo>
                <a:lnTo>
                  <a:pt x="345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4" name="object 2414"/>
          <p:cNvSpPr/>
          <p:nvPr/>
        </p:nvSpPr>
        <p:spPr>
          <a:xfrm>
            <a:off x="3071752" y="3222838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4">
                <a:moveTo>
                  <a:pt x="3276" y="0"/>
                </a:moveTo>
                <a:lnTo>
                  <a:pt x="2412" y="1054"/>
                </a:lnTo>
                <a:lnTo>
                  <a:pt x="1930" y="1574"/>
                </a:lnTo>
                <a:lnTo>
                  <a:pt x="1866" y="2921"/>
                </a:lnTo>
                <a:lnTo>
                  <a:pt x="1257" y="3365"/>
                </a:lnTo>
                <a:lnTo>
                  <a:pt x="1193" y="3746"/>
                </a:lnTo>
                <a:lnTo>
                  <a:pt x="0" y="3987"/>
                </a:lnTo>
                <a:lnTo>
                  <a:pt x="965" y="4229"/>
                </a:lnTo>
                <a:lnTo>
                  <a:pt x="1727" y="3581"/>
                </a:lnTo>
                <a:lnTo>
                  <a:pt x="3035" y="3162"/>
                </a:lnTo>
                <a:lnTo>
                  <a:pt x="4178" y="2400"/>
                </a:lnTo>
                <a:lnTo>
                  <a:pt x="3733" y="1663"/>
                </a:lnTo>
                <a:lnTo>
                  <a:pt x="327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5" name="object 2415"/>
          <p:cNvSpPr/>
          <p:nvPr/>
        </p:nvSpPr>
        <p:spPr>
          <a:xfrm>
            <a:off x="3197282" y="3127654"/>
            <a:ext cx="4445" cy="3175"/>
          </a:xfrm>
          <a:custGeom>
            <a:avLst/>
            <a:gdLst/>
            <a:ahLst/>
            <a:cxnLst/>
            <a:rect l="l" t="t" r="r" b="b"/>
            <a:pathLst>
              <a:path w="4444" h="3175">
                <a:moveTo>
                  <a:pt x="2959" y="2229"/>
                </a:moveTo>
                <a:lnTo>
                  <a:pt x="3822" y="3124"/>
                </a:lnTo>
                <a:lnTo>
                  <a:pt x="3657" y="2425"/>
                </a:lnTo>
                <a:lnTo>
                  <a:pt x="2959" y="2229"/>
                </a:lnTo>
                <a:close/>
              </a:path>
              <a:path w="4444" h="3175">
                <a:moveTo>
                  <a:pt x="2438" y="1799"/>
                </a:moveTo>
                <a:lnTo>
                  <a:pt x="2616" y="2133"/>
                </a:lnTo>
                <a:lnTo>
                  <a:pt x="2959" y="2229"/>
                </a:lnTo>
                <a:lnTo>
                  <a:pt x="2768" y="2031"/>
                </a:lnTo>
                <a:lnTo>
                  <a:pt x="2438" y="1799"/>
                </a:lnTo>
                <a:close/>
              </a:path>
              <a:path w="4444" h="3175">
                <a:moveTo>
                  <a:pt x="1625" y="1227"/>
                </a:moveTo>
                <a:lnTo>
                  <a:pt x="2438" y="1799"/>
                </a:lnTo>
                <a:lnTo>
                  <a:pt x="2298" y="1536"/>
                </a:lnTo>
                <a:lnTo>
                  <a:pt x="1625" y="1227"/>
                </a:lnTo>
                <a:close/>
              </a:path>
              <a:path w="4444" h="3175">
                <a:moveTo>
                  <a:pt x="1490" y="1132"/>
                </a:moveTo>
                <a:lnTo>
                  <a:pt x="1625" y="1227"/>
                </a:lnTo>
                <a:lnTo>
                  <a:pt x="1490" y="1132"/>
                </a:lnTo>
                <a:close/>
              </a:path>
              <a:path w="4444" h="3175">
                <a:moveTo>
                  <a:pt x="0" y="0"/>
                </a:moveTo>
                <a:lnTo>
                  <a:pt x="1490" y="1132"/>
                </a:lnTo>
                <a:lnTo>
                  <a:pt x="774" y="101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6" name="object 2416"/>
          <p:cNvSpPr/>
          <p:nvPr/>
        </p:nvSpPr>
        <p:spPr>
          <a:xfrm>
            <a:off x="2687834" y="3631944"/>
            <a:ext cx="6985" cy="4445"/>
          </a:xfrm>
          <a:custGeom>
            <a:avLst/>
            <a:gdLst/>
            <a:ahLst/>
            <a:cxnLst/>
            <a:rect l="l" t="t" r="r" b="b"/>
            <a:pathLst>
              <a:path w="6985" h="4445">
                <a:moveTo>
                  <a:pt x="4127" y="0"/>
                </a:moveTo>
                <a:lnTo>
                  <a:pt x="0" y="4318"/>
                </a:lnTo>
                <a:lnTo>
                  <a:pt x="4546" y="3505"/>
                </a:lnTo>
                <a:lnTo>
                  <a:pt x="5727" y="3492"/>
                </a:lnTo>
                <a:lnTo>
                  <a:pt x="6921" y="2514"/>
                </a:lnTo>
                <a:lnTo>
                  <a:pt x="6172" y="1308"/>
                </a:lnTo>
                <a:lnTo>
                  <a:pt x="412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7" name="object 2417"/>
          <p:cNvSpPr/>
          <p:nvPr/>
        </p:nvSpPr>
        <p:spPr>
          <a:xfrm>
            <a:off x="2958170" y="3171408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4">
                <a:moveTo>
                  <a:pt x="4000" y="0"/>
                </a:moveTo>
                <a:lnTo>
                  <a:pt x="1168" y="241"/>
                </a:lnTo>
                <a:lnTo>
                  <a:pt x="0" y="2057"/>
                </a:lnTo>
                <a:lnTo>
                  <a:pt x="114" y="2489"/>
                </a:lnTo>
                <a:lnTo>
                  <a:pt x="1371" y="4000"/>
                </a:lnTo>
                <a:lnTo>
                  <a:pt x="2565" y="2755"/>
                </a:lnTo>
                <a:lnTo>
                  <a:pt x="400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8" name="object 2418"/>
          <p:cNvSpPr/>
          <p:nvPr/>
        </p:nvSpPr>
        <p:spPr>
          <a:xfrm>
            <a:off x="3025294" y="4288227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79">
                <a:moveTo>
                  <a:pt x="2197" y="0"/>
                </a:moveTo>
                <a:lnTo>
                  <a:pt x="850" y="1587"/>
                </a:lnTo>
                <a:lnTo>
                  <a:pt x="647" y="2463"/>
                </a:lnTo>
                <a:lnTo>
                  <a:pt x="0" y="4432"/>
                </a:lnTo>
                <a:lnTo>
                  <a:pt x="927" y="4495"/>
                </a:lnTo>
                <a:lnTo>
                  <a:pt x="876" y="4343"/>
                </a:lnTo>
                <a:lnTo>
                  <a:pt x="1333" y="4305"/>
                </a:lnTo>
                <a:lnTo>
                  <a:pt x="1384" y="4572"/>
                </a:lnTo>
                <a:lnTo>
                  <a:pt x="1968" y="4775"/>
                </a:lnTo>
                <a:lnTo>
                  <a:pt x="2921" y="3835"/>
                </a:lnTo>
                <a:lnTo>
                  <a:pt x="219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9" name="object 2419"/>
          <p:cNvSpPr/>
          <p:nvPr/>
        </p:nvSpPr>
        <p:spPr>
          <a:xfrm>
            <a:off x="3459772" y="4139129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2374" y="0"/>
                </a:moveTo>
                <a:lnTo>
                  <a:pt x="1803" y="520"/>
                </a:lnTo>
                <a:lnTo>
                  <a:pt x="1206" y="1638"/>
                </a:lnTo>
                <a:lnTo>
                  <a:pt x="673" y="2222"/>
                </a:lnTo>
                <a:lnTo>
                  <a:pt x="0" y="2819"/>
                </a:lnTo>
                <a:lnTo>
                  <a:pt x="431" y="2717"/>
                </a:lnTo>
                <a:lnTo>
                  <a:pt x="1054" y="2806"/>
                </a:lnTo>
                <a:lnTo>
                  <a:pt x="3048" y="2946"/>
                </a:lnTo>
                <a:lnTo>
                  <a:pt x="3683" y="1117"/>
                </a:lnTo>
                <a:lnTo>
                  <a:pt x="237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0" name="object 2420"/>
          <p:cNvSpPr/>
          <p:nvPr/>
        </p:nvSpPr>
        <p:spPr>
          <a:xfrm>
            <a:off x="3335262" y="3294981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838" y="0"/>
                </a:moveTo>
                <a:lnTo>
                  <a:pt x="797" y="917"/>
                </a:lnTo>
                <a:lnTo>
                  <a:pt x="0" y="1727"/>
                </a:lnTo>
                <a:lnTo>
                  <a:pt x="1752" y="2717"/>
                </a:lnTo>
                <a:lnTo>
                  <a:pt x="1904" y="3060"/>
                </a:lnTo>
                <a:lnTo>
                  <a:pt x="2239" y="3073"/>
                </a:lnTo>
                <a:lnTo>
                  <a:pt x="2641" y="3365"/>
                </a:lnTo>
                <a:lnTo>
                  <a:pt x="2793" y="3035"/>
                </a:lnTo>
                <a:lnTo>
                  <a:pt x="3456" y="3035"/>
                </a:lnTo>
                <a:lnTo>
                  <a:pt x="3543" y="2540"/>
                </a:lnTo>
                <a:lnTo>
                  <a:pt x="1701" y="1549"/>
                </a:lnTo>
                <a:lnTo>
                  <a:pt x="3378" y="1460"/>
                </a:lnTo>
                <a:lnTo>
                  <a:pt x="3174" y="1371"/>
                </a:lnTo>
                <a:lnTo>
                  <a:pt x="3073" y="1016"/>
                </a:lnTo>
                <a:lnTo>
                  <a:pt x="3613" y="932"/>
                </a:lnTo>
                <a:lnTo>
                  <a:pt x="3848" y="698"/>
                </a:lnTo>
                <a:lnTo>
                  <a:pt x="5137" y="698"/>
                </a:lnTo>
                <a:lnTo>
                  <a:pt x="5384" y="660"/>
                </a:lnTo>
                <a:lnTo>
                  <a:pt x="838" y="0"/>
                </a:lnTo>
                <a:close/>
              </a:path>
              <a:path w="5714" h="3810">
                <a:moveTo>
                  <a:pt x="3456" y="3035"/>
                </a:moveTo>
                <a:lnTo>
                  <a:pt x="2793" y="3035"/>
                </a:lnTo>
                <a:lnTo>
                  <a:pt x="3047" y="3073"/>
                </a:lnTo>
                <a:lnTo>
                  <a:pt x="3111" y="3289"/>
                </a:lnTo>
                <a:lnTo>
                  <a:pt x="3403" y="3340"/>
                </a:lnTo>
                <a:lnTo>
                  <a:pt x="3456" y="3035"/>
                </a:lnTo>
                <a:close/>
              </a:path>
              <a:path w="5714" h="3810">
                <a:moveTo>
                  <a:pt x="3712" y="917"/>
                </a:moveTo>
                <a:lnTo>
                  <a:pt x="3174" y="1371"/>
                </a:lnTo>
                <a:lnTo>
                  <a:pt x="3433" y="1371"/>
                </a:lnTo>
                <a:lnTo>
                  <a:pt x="3712" y="917"/>
                </a:lnTo>
                <a:close/>
              </a:path>
              <a:path w="5714" h="3810">
                <a:moveTo>
                  <a:pt x="3848" y="698"/>
                </a:moveTo>
                <a:lnTo>
                  <a:pt x="3613" y="932"/>
                </a:lnTo>
                <a:lnTo>
                  <a:pt x="3848" y="698"/>
                </a:lnTo>
                <a:close/>
              </a:path>
              <a:path w="5714" h="3810">
                <a:moveTo>
                  <a:pt x="5137" y="698"/>
                </a:moveTo>
                <a:lnTo>
                  <a:pt x="3848" y="698"/>
                </a:lnTo>
                <a:lnTo>
                  <a:pt x="3712" y="917"/>
                </a:lnTo>
                <a:lnTo>
                  <a:pt x="5137" y="69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1" name="object 2421"/>
          <p:cNvSpPr/>
          <p:nvPr/>
        </p:nvSpPr>
        <p:spPr>
          <a:xfrm>
            <a:off x="3011017" y="4258728"/>
            <a:ext cx="12065" cy="48895"/>
          </a:xfrm>
          <a:custGeom>
            <a:avLst/>
            <a:gdLst/>
            <a:ahLst/>
            <a:cxnLst/>
            <a:rect l="l" t="t" r="r" b="b"/>
            <a:pathLst>
              <a:path w="12064" h="48895">
                <a:moveTo>
                  <a:pt x="3556" y="2908"/>
                </a:moveTo>
                <a:lnTo>
                  <a:pt x="1993" y="2133"/>
                </a:lnTo>
                <a:lnTo>
                  <a:pt x="2654" y="1346"/>
                </a:lnTo>
                <a:lnTo>
                  <a:pt x="2540" y="914"/>
                </a:lnTo>
                <a:lnTo>
                  <a:pt x="2984" y="1054"/>
                </a:lnTo>
                <a:lnTo>
                  <a:pt x="3111" y="977"/>
                </a:lnTo>
                <a:lnTo>
                  <a:pt x="2870" y="596"/>
                </a:lnTo>
                <a:lnTo>
                  <a:pt x="2247" y="533"/>
                </a:lnTo>
                <a:lnTo>
                  <a:pt x="1790" y="0"/>
                </a:lnTo>
                <a:lnTo>
                  <a:pt x="1041" y="254"/>
                </a:lnTo>
                <a:lnTo>
                  <a:pt x="774" y="838"/>
                </a:lnTo>
                <a:lnTo>
                  <a:pt x="0" y="2755"/>
                </a:lnTo>
                <a:lnTo>
                  <a:pt x="838" y="2882"/>
                </a:lnTo>
                <a:lnTo>
                  <a:pt x="1308" y="2489"/>
                </a:lnTo>
                <a:lnTo>
                  <a:pt x="3556" y="2908"/>
                </a:lnTo>
                <a:close/>
              </a:path>
              <a:path w="12064" h="48895">
                <a:moveTo>
                  <a:pt x="6629" y="46939"/>
                </a:moveTo>
                <a:lnTo>
                  <a:pt x="6362" y="46951"/>
                </a:lnTo>
                <a:lnTo>
                  <a:pt x="6629" y="46939"/>
                </a:lnTo>
                <a:close/>
              </a:path>
              <a:path w="12064" h="48895">
                <a:moveTo>
                  <a:pt x="11493" y="47561"/>
                </a:moveTo>
                <a:lnTo>
                  <a:pt x="11341" y="47523"/>
                </a:lnTo>
                <a:lnTo>
                  <a:pt x="10160" y="47218"/>
                </a:lnTo>
                <a:lnTo>
                  <a:pt x="9893" y="47078"/>
                </a:lnTo>
                <a:lnTo>
                  <a:pt x="9486" y="47104"/>
                </a:lnTo>
                <a:lnTo>
                  <a:pt x="7835" y="47561"/>
                </a:lnTo>
                <a:lnTo>
                  <a:pt x="8166" y="47396"/>
                </a:lnTo>
                <a:lnTo>
                  <a:pt x="7937" y="47180"/>
                </a:lnTo>
                <a:lnTo>
                  <a:pt x="7747" y="47561"/>
                </a:lnTo>
                <a:lnTo>
                  <a:pt x="7632" y="47866"/>
                </a:lnTo>
                <a:lnTo>
                  <a:pt x="7378" y="47866"/>
                </a:lnTo>
                <a:lnTo>
                  <a:pt x="7518" y="47790"/>
                </a:lnTo>
                <a:lnTo>
                  <a:pt x="7353" y="47790"/>
                </a:lnTo>
                <a:lnTo>
                  <a:pt x="7670" y="47371"/>
                </a:lnTo>
                <a:lnTo>
                  <a:pt x="7810" y="47180"/>
                </a:lnTo>
                <a:lnTo>
                  <a:pt x="6159" y="47371"/>
                </a:lnTo>
                <a:lnTo>
                  <a:pt x="6477" y="47256"/>
                </a:lnTo>
                <a:lnTo>
                  <a:pt x="6375" y="46990"/>
                </a:lnTo>
                <a:lnTo>
                  <a:pt x="6197" y="47040"/>
                </a:lnTo>
                <a:lnTo>
                  <a:pt x="5842" y="47586"/>
                </a:lnTo>
                <a:lnTo>
                  <a:pt x="6578" y="47637"/>
                </a:lnTo>
                <a:lnTo>
                  <a:pt x="7416" y="48056"/>
                </a:lnTo>
                <a:lnTo>
                  <a:pt x="7772" y="47980"/>
                </a:lnTo>
                <a:lnTo>
                  <a:pt x="8026" y="47523"/>
                </a:lnTo>
                <a:lnTo>
                  <a:pt x="7810" y="48158"/>
                </a:lnTo>
                <a:lnTo>
                  <a:pt x="8547" y="48298"/>
                </a:lnTo>
                <a:lnTo>
                  <a:pt x="8991" y="48348"/>
                </a:lnTo>
                <a:lnTo>
                  <a:pt x="9842" y="48260"/>
                </a:lnTo>
                <a:lnTo>
                  <a:pt x="9296" y="48158"/>
                </a:lnTo>
                <a:lnTo>
                  <a:pt x="10198" y="48145"/>
                </a:lnTo>
                <a:lnTo>
                  <a:pt x="10210" y="47879"/>
                </a:lnTo>
                <a:lnTo>
                  <a:pt x="8801" y="48120"/>
                </a:lnTo>
                <a:lnTo>
                  <a:pt x="9080" y="47917"/>
                </a:lnTo>
                <a:lnTo>
                  <a:pt x="9525" y="47752"/>
                </a:lnTo>
                <a:lnTo>
                  <a:pt x="10210" y="47879"/>
                </a:lnTo>
                <a:lnTo>
                  <a:pt x="10414" y="47917"/>
                </a:lnTo>
                <a:lnTo>
                  <a:pt x="10731" y="47866"/>
                </a:lnTo>
                <a:lnTo>
                  <a:pt x="11049" y="47752"/>
                </a:lnTo>
                <a:lnTo>
                  <a:pt x="11493" y="4756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2" name="object 2422"/>
          <p:cNvSpPr/>
          <p:nvPr/>
        </p:nvSpPr>
        <p:spPr>
          <a:xfrm>
            <a:off x="2762777" y="3836360"/>
            <a:ext cx="4445" cy="5080"/>
          </a:xfrm>
          <a:custGeom>
            <a:avLst/>
            <a:gdLst/>
            <a:ahLst/>
            <a:cxnLst/>
            <a:rect l="l" t="t" r="r" b="b"/>
            <a:pathLst>
              <a:path w="4444" h="5079">
                <a:moveTo>
                  <a:pt x="3975" y="0"/>
                </a:moveTo>
                <a:lnTo>
                  <a:pt x="2413" y="228"/>
                </a:lnTo>
                <a:lnTo>
                  <a:pt x="1511" y="165"/>
                </a:lnTo>
                <a:lnTo>
                  <a:pt x="0" y="1231"/>
                </a:lnTo>
                <a:lnTo>
                  <a:pt x="1257" y="1943"/>
                </a:lnTo>
                <a:lnTo>
                  <a:pt x="1816" y="1892"/>
                </a:lnTo>
                <a:lnTo>
                  <a:pt x="2501" y="1625"/>
                </a:lnTo>
                <a:lnTo>
                  <a:pt x="2514" y="2451"/>
                </a:lnTo>
                <a:lnTo>
                  <a:pt x="3670" y="4571"/>
                </a:lnTo>
                <a:lnTo>
                  <a:pt x="397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3" name="object 2423"/>
          <p:cNvSpPr/>
          <p:nvPr/>
        </p:nvSpPr>
        <p:spPr>
          <a:xfrm>
            <a:off x="2996663" y="4313881"/>
            <a:ext cx="5080" cy="2540"/>
          </a:xfrm>
          <a:custGeom>
            <a:avLst/>
            <a:gdLst/>
            <a:ahLst/>
            <a:cxnLst/>
            <a:rect l="l" t="t" r="r" b="b"/>
            <a:pathLst>
              <a:path w="5080" h="2539">
                <a:moveTo>
                  <a:pt x="812" y="0"/>
                </a:moveTo>
                <a:lnTo>
                  <a:pt x="0" y="2070"/>
                </a:lnTo>
                <a:lnTo>
                  <a:pt x="2108" y="2171"/>
                </a:lnTo>
                <a:lnTo>
                  <a:pt x="1701" y="2108"/>
                </a:lnTo>
                <a:lnTo>
                  <a:pt x="1511" y="1587"/>
                </a:lnTo>
                <a:lnTo>
                  <a:pt x="2493" y="1587"/>
                </a:lnTo>
                <a:lnTo>
                  <a:pt x="2933" y="1333"/>
                </a:lnTo>
                <a:lnTo>
                  <a:pt x="4445" y="1333"/>
                </a:lnTo>
                <a:lnTo>
                  <a:pt x="4254" y="1295"/>
                </a:lnTo>
                <a:lnTo>
                  <a:pt x="3594" y="1244"/>
                </a:lnTo>
                <a:lnTo>
                  <a:pt x="3662" y="850"/>
                </a:lnTo>
                <a:lnTo>
                  <a:pt x="3530" y="850"/>
                </a:lnTo>
                <a:lnTo>
                  <a:pt x="3620" y="622"/>
                </a:lnTo>
                <a:lnTo>
                  <a:pt x="2616" y="622"/>
                </a:lnTo>
                <a:lnTo>
                  <a:pt x="2451" y="520"/>
                </a:lnTo>
                <a:lnTo>
                  <a:pt x="812" y="0"/>
                </a:lnTo>
                <a:close/>
              </a:path>
              <a:path w="5080" h="2539">
                <a:moveTo>
                  <a:pt x="1511" y="1587"/>
                </a:moveTo>
                <a:lnTo>
                  <a:pt x="1701" y="2108"/>
                </a:lnTo>
                <a:lnTo>
                  <a:pt x="1641" y="1714"/>
                </a:lnTo>
                <a:lnTo>
                  <a:pt x="1511" y="1587"/>
                </a:lnTo>
                <a:close/>
              </a:path>
              <a:path w="5080" h="2539">
                <a:moveTo>
                  <a:pt x="1902" y="1970"/>
                </a:moveTo>
                <a:lnTo>
                  <a:pt x="1701" y="2108"/>
                </a:lnTo>
                <a:lnTo>
                  <a:pt x="2043" y="2108"/>
                </a:lnTo>
                <a:lnTo>
                  <a:pt x="1902" y="1970"/>
                </a:lnTo>
                <a:close/>
              </a:path>
              <a:path w="5080" h="2539">
                <a:moveTo>
                  <a:pt x="2493" y="1587"/>
                </a:moveTo>
                <a:lnTo>
                  <a:pt x="1511" y="1587"/>
                </a:lnTo>
                <a:lnTo>
                  <a:pt x="1902" y="1970"/>
                </a:lnTo>
                <a:lnTo>
                  <a:pt x="2273" y="1714"/>
                </a:lnTo>
                <a:lnTo>
                  <a:pt x="2493" y="1587"/>
                </a:lnTo>
                <a:close/>
              </a:path>
              <a:path w="5080" h="2539">
                <a:moveTo>
                  <a:pt x="4392" y="1549"/>
                </a:moveTo>
                <a:lnTo>
                  <a:pt x="4317" y="1854"/>
                </a:lnTo>
                <a:lnTo>
                  <a:pt x="4392" y="1549"/>
                </a:lnTo>
                <a:close/>
              </a:path>
              <a:path w="5080" h="2539">
                <a:moveTo>
                  <a:pt x="4445" y="1333"/>
                </a:moveTo>
                <a:lnTo>
                  <a:pt x="2933" y="1333"/>
                </a:lnTo>
                <a:lnTo>
                  <a:pt x="3771" y="1828"/>
                </a:lnTo>
                <a:lnTo>
                  <a:pt x="4279" y="1549"/>
                </a:lnTo>
                <a:lnTo>
                  <a:pt x="4445" y="1333"/>
                </a:lnTo>
                <a:close/>
              </a:path>
              <a:path w="5080" h="2539">
                <a:moveTo>
                  <a:pt x="4495" y="1130"/>
                </a:moveTo>
                <a:lnTo>
                  <a:pt x="4254" y="1295"/>
                </a:lnTo>
                <a:lnTo>
                  <a:pt x="4455" y="1295"/>
                </a:lnTo>
                <a:lnTo>
                  <a:pt x="4495" y="1130"/>
                </a:lnTo>
                <a:close/>
              </a:path>
              <a:path w="5080" h="2539">
                <a:moveTo>
                  <a:pt x="3848" y="939"/>
                </a:moveTo>
                <a:lnTo>
                  <a:pt x="3594" y="1244"/>
                </a:lnTo>
                <a:lnTo>
                  <a:pt x="4206" y="1244"/>
                </a:lnTo>
                <a:lnTo>
                  <a:pt x="3962" y="1206"/>
                </a:lnTo>
                <a:lnTo>
                  <a:pt x="3848" y="939"/>
                </a:lnTo>
                <a:close/>
              </a:path>
              <a:path w="5080" h="2539">
                <a:moveTo>
                  <a:pt x="3924" y="863"/>
                </a:moveTo>
                <a:lnTo>
                  <a:pt x="3962" y="1206"/>
                </a:lnTo>
                <a:lnTo>
                  <a:pt x="4170" y="1206"/>
                </a:lnTo>
                <a:lnTo>
                  <a:pt x="4051" y="1079"/>
                </a:lnTo>
                <a:lnTo>
                  <a:pt x="3924" y="863"/>
                </a:lnTo>
                <a:close/>
              </a:path>
              <a:path w="5080" h="2539">
                <a:moveTo>
                  <a:pt x="3682" y="736"/>
                </a:moveTo>
                <a:lnTo>
                  <a:pt x="3530" y="850"/>
                </a:lnTo>
                <a:lnTo>
                  <a:pt x="3662" y="850"/>
                </a:lnTo>
                <a:close/>
              </a:path>
              <a:path w="5080" h="2539">
                <a:moveTo>
                  <a:pt x="3428" y="38"/>
                </a:moveTo>
                <a:lnTo>
                  <a:pt x="2616" y="622"/>
                </a:lnTo>
                <a:lnTo>
                  <a:pt x="3620" y="622"/>
                </a:lnTo>
                <a:lnTo>
                  <a:pt x="3467" y="330"/>
                </a:lnTo>
                <a:lnTo>
                  <a:pt x="3848" y="292"/>
                </a:lnTo>
                <a:lnTo>
                  <a:pt x="3428" y="3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4" name="object 2424"/>
          <p:cNvSpPr/>
          <p:nvPr/>
        </p:nvSpPr>
        <p:spPr>
          <a:xfrm>
            <a:off x="3427164" y="3521507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2106" y="2948"/>
                </a:moveTo>
                <a:lnTo>
                  <a:pt x="1447" y="3124"/>
                </a:lnTo>
                <a:lnTo>
                  <a:pt x="2082" y="2997"/>
                </a:lnTo>
                <a:close/>
              </a:path>
              <a:path w="3810" h="3810">
                <a:moveTo>
                  <a:pt x="1518" y="2933"/>
                </a:moveTo>
                <a:lnTo>
                  <a:pt x="1346" y="3060"/>
                </a:lnTo>
                <a:lnTo>
                  <a:pt x="1518" y="2933"/>
                </a:lnTo>
                <a:close/>
              </a:path>
              <a:path w="3810" h="3810">
                <a:moveTo>
                  <a:pt x="2121" y="2997"/>
                </a:moveTo>
                <a:close/>
              </a:path>
              <a:path w="3810" h="3810">
                <a:moveTo>
                  <a:pt x="2094" y="2769"/>
                </a:moveTo>
                <a:lnTo>
                  <a:pt x="2324" y="2971"/>
                </a:lnTo>
                <a:lnTo>
                  <a:pt x="2184" y="2793"/>
                </a:lnTo>
                <a:close/>
              </a:path>
              <a:path w="3810" h="3810">
                <a:moveTo>
                  <a:pt x="1861" y="2400"/>
                </a:moveTo>
                <a:lnTo>
                  <a:pt x="787" y="2400"/>
                </a:lnTo>
                <a:lnTo>
                  <a:pt x="774" y="2946"/>
                </a:lnTo>
                <a:lnTo>
                  <a:pt x="1444" y="2934"/>
                </a:lnTo>
                <a:lnTo>
                  <a:pt x="1861" y="2400"/>
                </a:lnTo>
                <a:close/>
              </a:path>
              <a:path w="3810" h="3810">
                <a:moveTo>
                  <a:pt x="1932" y="2626"/>
                </a:moveTo>
                <a:lnTo>
                  <a:pt x="1518" y="2933"/>
                </a:lnTo>
                <a:lnTo>
                  <a:pt x="2097" y="2922"/>
                </a:lnTo>
                <a:lnTo>
                  <a:pt x="2065" y="2743"/>
                </a:lnTo>
                <a:lnTo>
                  <a:pt x="1932" y="2626"/>
                </a:lnTo>
                <a:close/>
              </a:path>
              <a:path w="3810" h="3810">
                <a:moveTo>
                  <a:pt x="2079" y="2755"/>
                </a:moveTo>
                <a:close/>
              </a:path>
              <a:path w="3810" h="3810">
                <a:moveTo>
                  <a:pt x="1225" y="1435"/>
                </a:moveTo>
                <a:lnTo>
                  <a:pt x="709" y="1943"/>
                </a:lnTo>
                <a:lnTo>
                  <a:pt x="646" y="2070"/>
                </a:lnTo>
                <a:lnTo>
                  <a:pt x="416" y="2400"/>
                </a:lnTo>
                <a:lnTo>
                  <a:pt x="520" y="2578"/>
                </a:lnTo>
                <a:lnTo>
                  <a:pt x="736" y="2743"/>
                </a:lnTo>
                <a:lnTo>
                  <a:pt x="787" y="2400"/>
                </a:lnTo>
                <a:lnTo>
                  <a:pt x="1861" y="2400"/>
                </a:lnTo>
                <a:lnTo>
                  <a:pt x="1790" y="1993"/>
                </a:lnTo>
                <a:lnTo>
                  <a:pt x="1562" y="1943"/>
                </a:lnTo>
                <a:lnTo>
                  <a:pt x="1506" y="1714"/>
                </a:lnTo>
                <a:lnTo>
                  <a:pt x="1206" y="1714"/>
                </a:lnTo>
                <a:lnTo>
                  <a:pt x="1225" y="1435"/>
                </a:lnTo>
                <a:close/>
              </a:path>
              <a:path w="3810" h="3810">
                <a:moveTo>
                  <a:pt x="2468" y="2181"/>
                </a:moveTo>
                <a:lnTo>
                  <a:pt x="1910" y="2578"/>
                </a:lnTo>
                <a:lnTo>
                  <a:pt x="2356" y="2311"/>
                </a:lnTo>
                <a:lnTo>
                  <a:pt x="2468" y="2181"/>
                </a:lnTo>
                <a:close/>
              </a:path>
              <a:path w="3810" h="3810">
                <a:moveTo>
                  <a:pt x="774" y="609"/>
                </a:moveTo>
                <a:lnTo>
                  <a:pt x="882" y="1130"/>
                </a:lnTo>
                <a:lnTo>
                  <a:pt x="758" y="1435"/>
                </a:lnTo>
                <a:lnTo>
                  <a:pt x="0" y="2298"/>
                </a:lnTo>
                <a:lnTo>
                  <a:pt x="293" y="2181"/>
                </a:lnTo>
                <a:lnTo>
                  <a:pt x="941" y="1293"/>
                </a:lnTo>
                <a:lnTo>
                  <a:pt x="818" y="698"/>
                </a:lnTo>
                <a:close/>
              </a:path>
              <a:path w="3810" h="3810">
                <a:moveTo>
                  <a:pt x="2387" y="1777"/>
                </a:moveTo>
                <a:lnTo>
                  <a:pt x="2468" y="2181"/>
                </a:lnTo>
                <a:lnTo>
                  <a:pt x="2946" y="1841"/>
                </a:lnTo>
                <a:lnTo>
                  <a:pt x="2387" y="1777"/>
                </a:lnTo>
                <a:close/>
              </a:path>
              <a:path w="3810" h="3810">
                <a:moveTo>
                  <a:pt x="571" y="2070"/>
                </a:moveTo>
                <a:lnTo>
                  <a:pt x="330" y="2171"/>
                </a:lnTo>
                <a:lnTo>
                  <a:pt x="553" y="2099"/>
                </a:lnTo>
                <a:close/>
              </a:path>
              <a:path w="3810" h="3810">
                <a:moveTo>
                  <a:pt x="1494" y="1663"/>
                </a:moveTo>
                <a:lnTo>
                  <a:pt x="1206" y="1714"/>
                </a:lnTo>
                <a:lnTo>
                  <a:pt x="1506" y="1714"/>
                </a:lnTo>
                <a:close/>
              </a:path>
              <a:path w="3810" h="3810">
                <a:moveTo>
                  <a:pt x="3454" y="444"/>
                </a:moveTo>
                <a:lnTo>
                  <a:pt x="2326" y="914"/>
                </a:lnTo>
                <a:lnTo>
                  <a:pt x="2374" y="1193"/>
                </a:lnTo>
                <a:lnTo>
                  <a:pt x="2419" y="1710"/>
                </a:lnTo>
                <a:lnTo>
                  <a:pt x="2717" y="1435"/>
                </a:lnTo>
                <a:lnTo>
                  <a:pt x="3454" y="444"/>
                </a:lnTo>
                <a:close/>
              </a:path>
              <a:path w="3810" h="3810">
                <a:moveTo>
                  <a:pt x="1511" y="1130"/>
                </a:moveTo>
                <a:lnTo>
                  <a:pt x="1465" y="1408"/>
                </a:lnTo>
                <a:lnTo>
                  <a:pt x="2385" y="1701"/>
                </a:lnTo>
                <a:lnTo>
                  <a:pt x="2208" y="1573"/>
                </a:lnTo>
                <a:lnTo>
                  <a:pt x="2223" y="1333"/>
                </a:lnTo>
                <a:lnTo>
                  <a:pt x="2019" y="1333"/>
                </a:lnTo>
                <a:lnTo>
                  <a:pt x="1511" y="1130"/>
                </a:lnTo>
                <a:close/>
              </a:path>
              <a:path w="3810" h="3810">
                <a:moveTo>
                  <a:pt x="1215" y="1573"/>
                </a:moveTo>
                <a:close/>
              </a:path>
              <a:path w="3810" h="3810">
                <a:moveTo>
                  <a:pt x="1473" y="1574"/>
                </a:moveTo>
                <a:lnTo>
                  <a:pt x="1638" y="1638"/>
                </a:lnTo>
                <a:lnTo>
                  <a:pt x="1473" y="1574"/>
                </a:lnTo>
                <a:close/>
              </a:path>
              <a:path w="3810" h="3810">
                <a:moveTo>
                  <a:pt x="1293" y="1353"/>
                </a:moveTo>
                <a:lnTo>
                  <a:pt x="1215" y="1573"/>
                </a:lnTo>
                <a:lnTo>
                  <a:pt x="1293" y="1353"/>
                </a:lnTo>
                <a:close/>
              </a:path>
              <a:path w="3810" h="3810">
                <a:moveTo>
                  <a:pt x="1167" y="1408"/>
                </a:moveTo>
                <a:close/>
              </a:path>
              <a:path w="3810" h="3810">
                <a:moveTo>
                  <a:pt x="1231" y="1333"/>
                </a:moveTo>
                <a:close/>
              </a:path>
              <a:path w="3810" h="3810">
                <a:moveTo>
                  <a:pt x="2097" y="1079"/>
                </a:moveTo>
                <a:lnTo>
                  <a:pt x="2019" y="1333"/>
                </a:lnTo>
                <a:lnTo>
                  <a:pt x="2223" y="1333"/>
                </a:lnTo>
                <a:lnTo>
                  <a:pt x="2097" y="1079"/>
                </a:lnTo>
                <a:close/>
              </a:path>
              <a:path w="3810" h="3810">
                <a:moveTo>
                  <a:pt x="2356" y="1186"/>
                </a:moveTo>
                <a:close/>
              </a:path>
              <a:path w="3810" h="3810">
                <a:moveTo>
                  <a:pt x="863" y="685"/>
                </a:moveTo>
                <a:lnTo>
                  <a:pt x="1161" y="914"/>
                </a:lnTo>
                <a:lnTo>
                  <a:pt x="1220" y="1154"/>
                </a:lnTo>
                <a:lnTo>
                  <a:pt x="1343" y="952"/>
                </a:lnTo>
                <a:lnTo>
                  <a:pt x="2228" y="736"/>
                </a:lnTo>
                <a:lnTo>
                  <a:pt x="1600" y="736"/>
                </a:lnTo>
                <a:lnTo>
                  <a:pt x="863" y="685"/>
                </a:lnTo>
                <a:close/>
              </a:path>
              <a:path w="3810" h="3810">
                <a:moveTo>
                  <a:pt x="1943" y="1015"/>
                </a:moveTo>
                <a:lnTo>
                  <a:pt x="2097" y="1079"/>
                </a:lnTo>
                <a:lnTo>
                  <a:pt x="1943" y="1015"/>
                </a:lnTo>
                <a:close/>
              </a:path>
              <a:path w="3810" h="3810">
                <a:moveTo>
                  <a:pt x="1460" y="0"/>
                </a:moveTo>
                <a:lnTo>
                  <a:pt x="1600" y="736"/>
                </a:lnTo>
                <a:lnTo>
                  <a:pt x="2228" y="736"/>
                </a:lnTo>
                <a:lnTo>
                  <a:pt x="2984" y="457"/>
                </a:lnTo>
                <a:lnTo>
                  <a:pt x="3047" y="190"/>
                </a:lnTo>
                <a:lnTo>
                  <a:pt x="146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5" name="object 2425"/>
          <p:cNvSpPr/>
          <p:nvPr/>
        </p:nvSpPr>
        <p:spPr>
          <a:xfrm>
            <a:off x="2962808" y="4292038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2959" y="0"/>
                </a:moveTo>
                <a:lnTo>
                  <a:pt x="1866" y="749"/>
                </a:lnTo>
                <a:lnTo>
                  <a:pt x="1777" y="977"/>
                </a:lnTo>
                <a:lnTo>
                  <a:pt x="1269" y="1079"/>
                </a:lnTo>
                <a:lnTo>
                  <a:pt x="0" y="2552"/>
                </a:lnTo>
                <a:lnTo>
                  <a:pt x="1015" y="2539"/>
                </a:lnTo>
                <a:lnTo>
                  <a:pt x="2768" y="1943"/>
                </a:lnTo>
                <a:lnTo>
                  <a:pt x="2781" y="1104"/>
                </a:lnTo>
                <a:lnTo>
                  <a:pt x="2552" y="1104"/>
                </a:lnTo>
                <a:lnTo>
                  <a:pt x="3492" y="622"/>
                </a:lnTo>
                <a:lnTo>
                  <a:pt x="3390" y="330"/>
                </a:lnTo>
                <a:lnTo>
                  <a:pt x="3187" y="152"/>
                </a:lnTo>
                <a:lnTo>
                  <a:pt x="2908" y="342"/>
                </a:lnTo>
                <a:lnTo>
                  <a:pt x="2501" y="533"/>
                </a:lnTo>
                <a:lnTo>
                  <a:pt x="295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6" name="object 2426"/>
          <p:cNvSpPr/>
          <p:nvPr/>
        </p:nvSpPr>
        <p:spPr>
          <a:xfrm>
            <a:off x="3013672" y="4265955"/>
            <a:ext cx="19685" cy="22225"/>
          </a:xfrm>
          <a:custGeom>
            <a:avLst/>
            <a:gdLst/>
            <a:ahLst/>
            <a:cxnLst/>
            <a:rect l="l" t="t" r="r" b="b"/>
            <a:pathLst>
              <a:path w="19685" h="22225">
                <a:moveTo>
                  <a:pt x="4381" y="20142"/>
                </a:moveTo>
                <a:lnTo>
                  <a:pt x="3568" y="20154"/>
                </a:lnTo>
                <a:lnTo>
                  <a:pt x="2438" y="20205"/>
                </a:lnTo>
                <a:lnTo>
                  <a:pt x="1612" y="20218"/>
                </a:lnTo>
                <a:lnTo>
                  <a:pt x="381" y="20713"/>
                </a:lnTo>
                <a:lnTo>
                  <a:pt x="0" y="21805"/>
                </a:lnTo>
                <a:lnTo>
                  <a:pt x="1714" y="21729"/>
                </a:lnTo>
                <a:lnTo>
                  <a:pt x="2540" y="21348"/>
                </a:lnTo>
                <a:lnTo>
                  <a:pt x="3670" y="20726"/>
                </a:lnTo>
                <a:lnTo>
                  <a:pt x="4381" y="20142"/>
                </a:lnTo>
                <a:close/>
              </a:path>
              <a:path w="19685" h="22225">
                <a:moveTo>
                  <a:pt x="19189" y="508"/>
                </a:moveTo>
                <a:lnTo>
                  <a:pt x="17792" y="0"/>
                </a:lnTo>
                <a:lnTo>
                  <a:pt x="17411" y="25"/>
                </a:lnTo>
                <a:lnTo>
                  <a:pt x="16078" y="355"/>
                </a:lnTo>
                <a:lnTo>
                  <a:pt x="15227" y="1536"/>
                </a:lnTo>
                <a:lnTo>
                  <a:pt x="16865" y="2171"/>
                </a:lnTo>
                <a:lnTo>
                  <a:pt x="17716" y="2222"/>
                </a:lnTo>
                <a:lnTo>
                  <a:pt x="18300" y="1663"/>
                </a:lnTo>
                <a:lnTo>
                  <a:pt x="18529" y="939"/>
                </a:lnTo>
                <a:lnTo>
                  <a:pt x="19189" y="50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7" name="object 2427"/>
          <p:cNvSpPr/>
          <p:nvPr/>
        </p:nvSpPr>
        <p:spPr>
          <a:xfrm>
            <a:off x="3188911" y="3169156"/>
            <a:ext cx="4445" cy="5080"/>
          </a:xfrm>
          <a:custGeom>
            <a:avLst/>
            <a:gdLst/>
            <a:ahLst/>
            <a:cxnLst/>
            <a:rect l="l" t="t" r="r" b="b"/>
            <a:pathLst>
              <a:path w="4444" h="5080">
                <a:moveTo>
                  <a:pt x="2133" y="0"/>
                </a:moveTo>
                <a:lnTo>
                  <a:pt x="0" y="3517"/>
                </a:lnTo>
                <a:lnTo>
                  <a:pt x="914" y="4140"/>
                </a:lnTo>
                <a:lnTo>
                  <a:pt x="2387" y="4660"/>
                </a:lnTo>
                <a:lnTo>
                  <a:pt x="4051" y="1054"/>
                </a:lnTo>
                <a:lnTo>
                  <a:pt x="2324" y="1181"/>
                </a:lnTo>
                <a:lnTo>
                  <a:pt x="213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8" name="object 2428"/>
          <p:cNvSpPr/>
          <p:nvPr/>
        </p:nvSpPr>
        <p:spPr>
          <a:xfrm>
            <a:off x="2955281" y="3170223"/>
            <a:ext cx="4445" cy="5715"/>
          </a:xfrm>
          <a:custGeom>
            <a:avLst/>
            <a:gdLst/>
            <a:ahLst/>
            <a:cxnLst/>
            <a:rect l="l" t="t" r="r" b="b"/>
            <a:pathLst>
              <a:path w="4444" h="5714">
                <a:moveTo>
                  <a:pt x="1409" y="0"/>
                </a:moveTo>
                <a:lnTo>
                  <a:pt x="0" y="5295"/>
                </a:lnTo>
                <a:lnTo>
                  <a:pt x="3594" y="5079"/>
                </a:lnTo>
                <a:lnTo>
                  <a:pt x="4165" y="4432"/>
                </a:lnTo>
                <a:lnTo>
                  <a:pt x="2628" y="4229"/>
                </a:lnTo>
                <a:lnTo>
                  <a:pt x="2717" y="3365"/>
                </a:lnTo>
                <a:lnTo>
                  <a:pt x="140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9" name="object 2429"/>
          <p:cNvSpPr/>
          <p:nvPr/>
        </p:nvSpPr>
        <p:spPr>
          <a:xfrm>
            <a:off x="3266780" y="3102784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917" y="5226"/>
                </a:moveTo>
                <a:lnTo>
                  <a:pt x="1092" y="5968"/>
                </a:lnTo>
                <a:lnTo>
                  <a:pt x="1092" y="5316"/>
                </a:lnTo>
                <a:lnTo>
                  <a:pt x="917" y="5226"/>
                </a:lnTo>
                <a:close/>
              </a:path>
              <a:path w="1904" h="6350">
                <a:moveTo>
                  <a:pt x="1092" y="4203"/>
                </a:moveTo>
                <a:lnTo>
                  <a:pt x="1092" y="5316"/>
                </a:lnTo>
                <a:lnTo>
                  <a:pt x="1346" y="5448"/>
                </a:lnTo>
                <a:lnTo>
                  <a:pt x="1511" y="5448"/>
                </a:lnTo>
                <a:lnTo>
                  <a:pt x="1244" y="4241"/>
                </a:lnTo>
                <a:lnTo>
                  <a:pt x="1092" y="4203"/>
                </a:lnTo>
                <a:close/>
              </a:path>
              <a:path w="1904" h="6350">
                <a:moveTo>
                  <a:pt x="170" y="2503"/>
                </a:moveTo>
                <a:lnTo>
                  <a:pt x="266" y="4889"/>
                </a:lnTo>
                <a:lnTo>
                  <a:pt x="917" y="5226"/>
                </a:lnTo>
                <a:lnTo>
                  <a:pt x="482" y="3378"/>
                </a:lnTo>
                <a:lnTo>
                  <a:pt x="825" y="3289"/>
                </a:lnTo>
                <a:lnTo>
                  <a:pt x="170" y="2503"/>
                </a:lnTo>
                <a:close/>
              </a:path>
              <a:path w="1904" h="6350">
                <a:moveTo>
                  <a:pt x="812" y="0"/>
                </a:moveTo>
                <a:lnTo>
                  <a:pt x="0" y="241"/>
                </a:lnTo>
                <a:lnTo>
                  <a:pt x="126" y="1422"/>
                </a:lnTo>
                <a:lnTo>
                  <a:pt x="163" y="2321"/>
                </a:lnTo>
                <a:lnTo>
                  <a:pt x="81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0" name="object 2430"/>
          <p:cNvSpPr/>
          <p:nvPr/>
        </p:nvSpPr>
        <p:spPr>
          <a:xfrm>
            <a:off x="3331400" y="3286886"/>
            <a:ext cx="14604" cy="19050"/>
          </a:xfrm>
          <a:custGeom>
            <a:avLst/>
            <a:gdLst/>
            <a:ahLst/>
            <a:cxnLst/>
            <a:rect l="l" t="t" r="r" b="b"/>
            <a:pathLst>
              <a:path w="14604" h="19050">
                <a:moveTo>
                  <a:pt x="3517" y="16662"/>
                </a:moveTo>
                <a:lnTo>
                  <a:pt x="2159" y="15430"/>
                </a:lnTo>
                <a:lnTo>
                  <a:pt x="0" y="16789"/>
                </a:lnTo>
                <a:lnTo>
                  <a:pt x="787" y="18440"/>
                </a:lnTo>
                <a:lnTo>
                  <a:pt x="889" y="17627"/>
                </a:lnTo>
                <a:lnTo>
                  <a:pt x="2463" y="16954"/>
                </a:lnTo>
                <a:lnTo>
                  <a:pt x="3517" y="16662"/>
                </a:lnTo>
                <a:close/>
              </a:path>
              <a:path w="14604" h="19050">
                <a:moveTo>
                  <a:pt x="14427" y="431"/>
                </a:moveTo>
                <a:lnTo>
                  <a:pt x="13004" y="165"/>
                </a:lnTo>
                <a:lnTo>
                  <a:pt x="12446" y="635"/>
                </a:lnTo>
                <a:lnTo>
                  <a:pt x="12598" y="0"/>
                </a:lnTo>
                <a:lnTo>
                  <a:pt x="12153" y="38"/>
                </a:lnTo>
                <a:lnTo>
                  <a:pt x="12001" y="558"/>
                </a:lnTo>
                <a:lnTo>
                  <a:pt x="10883" y="762"/>
                </a:lnTo>
                <a:lnTo>
                  <a:pt x="10668" y="1168"/>
                </a:lnTo>
                <a:lnTo>
                  <a:pt x="10731" y="1625"/>
                </a:lnTo>
                <a:lnTo>
                  <a:pt x="11087" y="2489"/>
                </a:lnTo>
                <a:lnTo>
                  <a:pt x="11671" y="2374"/>
                </a:lnTo>
                <a:lnTo>
                  <a:pt x="11912" y="977"/>
                </a:lnTo>
                <a:lnTo>
                  <a:pt x="14427" y="43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1" name="object 2431"/>
          <p:cNvSpPr/>
          <p:nvPr/>
        </p:nvSpPr>
        <p:spPr>
          <a:xfrm>
            <a:off x="3012597" y="4308514"/>
            <a:ext cx="5080" cy="1905"/>
          </a:xfrm>
          <a:custGeom>
            <a:avLst/>
            <a:gdLst/>
            <a:ahLst/>
            <a:cxnLst/>
            <a:rect l="l" t="t" r="r" b="b"/>
            <a:pathLst>
              <a:path w="5080" h="1904">
                <a:moveTo>
                  <a:pt x="1240" y="59"/>
                </a:moveTo>
                <a:lnTo>
                  <a:pt x="317" y="520"/>
                </a:lnTo>
                <a:lnTo>
                  <a:pt x="0" y="647"/>
                </a:lnTo>
                <a:lnTo>
                  <a:pt x="0" y="1460"/>
                </a:lnTo>
                <a:lnTo>
                  <a:pt x="2578" y="1143"/>
                </a:lnTo>
                <a:lnTo>
                  <a:pt x="3708" y="1143"/>
                </a:lnTo>
                <a:lnTo>
                  <a:pt x="5054" y="736"/>
                </a:lnTo>
                <a:lnTo>
                  <a:pt x="2827" y="114"/>
                </a:lnTo>
                <a:lnTo>
                  <a:pt x="1270" y="114"/>
                </a:lnTo>
                <a:close/>
              </a:path>
              <a:path w="5080" h="1904">
                <a:moveTo>
                  <a:pt x="3708" y="1143"/>
                </a:moveTo>
                <a:lnTo>
                  <a:pt x="2578" y="1143"/>
                </a:lnTo>
                <a:lnTo>
                  <a:pt x="3162" y="1308"/>
                </a:lnTo>
                <a:lnTo>
                  <a:pt x="3708" y="1143"/>
                </a:lnTo>
                <a:close/>
              </a:path>
              <a:path w="5080" h="1904">
                <a:moveTo>
                  <a:pt x="457" y="0"/>
                </a:moveTo>
                <a:lnTo>
                  <a:pt x="406" y="292"/>
                </a:lnTo>
                <a:lnTo>
                  <a:pt x="800" y="177"/>
                </a:lnTo>
                <a:lnTo>
                  <a:pt x="1107" y="88"/>
                </a:lnTo>
                <a:lnTo>
                  <a:pt x="457" y="0"/>
                </a:lnTo>
                <a:close/>
              </a:path>
              <a:path w="5080" h="1904">
                <a:moveTo>
                  <a:pt x="1079" y="127"/>
                </a:moveTo>
                <a:lnTo>
                  <a:pt x="914" y="177"/>
                </a:lnTo>
                <a:lnTo>
                  <a:pt x="1079" y="127"/>
                </a:lnTo>
                <a:close/>
              </a:path>
              <a:path w="5080" h="1904">
                <a:moveTo>
                  <a:pt x="1107" y="88"/>
                </a:moveTo>
                <a:lnTo>
                  <a:pt x="762" y="88"/>
                </a:lnTo>
                <a:lnTo>
                  <a:pt x="927" y="127"/>
                </a:lnTo>
                <a:lnTo>
                  <a:pt x="1107" y="88"/>
                </a:lnTo>
                <a:close/>
              </a:path>
              <a:path w="5080" h="1904">
                <a:moveTo>
                  <a:pt x="2463" y="12"/>
                </a:moveTo>
                <a:lnTo>
                  <a:pt x="1270" y="114"/>
                </a:lnTo>
                <a:lnTo>
                  <a:pt x="2827" y="114"/>
                </a:lnTo>
                <a:lnTo>
                  <a:pt x="2463" y="1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2" name="object 2432"/>
          <p:cNvSpPr/>
          <p:nvPr/>
        </p:nvSpPr>
        <p:spPr>
          <a:xfrm>
            <a:off x="3208808" y="3894404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5016" y="0"/>
                </a:moveTo>
                <a:lnTo>
                  <a:pt x="0" y="1739"/>
                </a:lnTo>
                <a:lnTo>
                  <a:pt x="3492" y="2247"/>
                </a:lnTo>
                <a:lnTo>
                  <a:pt x="4483" y="2184"/>
                </a:lnTo>
                <a:lnTo>
                  <a:pt x="6883" y="2806"/>
                </a:lnTo>
                <a:lnTo>
                  <a:pt x="5359" y="1638"/>
                </a:lnTo>
                <a:lnTo>
                  <a:pt x="501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3" name="object 2433"/>
          <p:cNvSpPr/>
          <p:nvPr/>
        </p:nvSpPr>
        <p:spPr>
          <a:xfrm>
            <a:off x="2979327" y="4336211"/>
            <a:ext cx="6985" cy="1905"/>
          </a:xfrm>
          <a:custGeom>
            <a:avLst/>
            <a:gdLst/>
            <a:ahLst/>
            <a:cxnLst/>
            <a:rect l="l" t="t" r="r" b="b"/>
            <a:pathLst>
              <a:path w="6985" h="1904">
                <a:moveTo>
                  <a:pt x="5587" y="0"/>
                </a:moveTo>
                <a:lnTo>
                  <a:pt x="0" y="1079"/>
                </a:lnTo>
                <a:lnTo>
                  <a:pt x="3848" y="1663"/>
                </a:lnTo>
                <a:lnTo>
                  <a:pt x="4571" y="1625"/>
                </a:lnTo>
                <a:lnTo>
                  <a:pt x="5295" y="939"/>
                </a:lnTo>
                <a:lnTo>
                  <a:pt x="6019" y="825"/>
                </a:lnTo>
                <a:lnTo>
                  <a:pt x="6222" y="990"/>
                </a:lnTo>
                <a:lnTo>
                  <a:pt x="6476" y="876"/>
                </a:lnTo>
                <a:lnTo>
                  <a:pt x="6426" y="609"/>
                </a:lnTo>
                <a:lnTo>
                  <a:pt x="558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4" name="object 2434"/>
          <p:cNvSpPr/>
          <p:nvPr/>
        </p:nvSpPr>
        <p:spPr>
          <a:xfrm>
            <a:off x="3375275" y="4091601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50" y="0"/>
                </a:moveTo>
                <a:lnTo>
                  <a:pt x="0" y="342"/>
                </a:lnTo>
                <a:lnTo>
                  <a:pt x="114" y="990"/>
                </a:lnTo>
                <a:lnTo>
                  <a:pt x="368" y="1917"/>
                </a:lnTo>
                <a:lnTo>
                  <a:pt x="1015" y="2209"/>
                </a:lnTo>
                <a:lnTo>
                  <a:pt x="1219" y="2311"/>
                </a:lnTo>
                <a:lnTo>
                  <a:pt x="1130" y="3225"/>
                </a:lnTo>
                <a:lnTo>
                  <a:pt x="1447" y="3340"/>
                </a:lnTo>
                <a:lnTo>
                  <a:pt x="2006" y="2578"/>
                </a:lnTo>
                <a:lnTo>
                  <a:pt x="5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5" name="object 2435"/>
          <p:cNvSpPr/>
          <p:nvPr/>
        </p:nvSpPr>
        <p:spPr>
          <a:xfrm>
            <a:off x="3024136" y="4262183"/>
            <a:ext cx="5080" cy="28575"/>
          </a:xfrm>
          <a:custGeom>
            <a:avLst/>
            <a:gdLst/>
            <a:ahLst/>
            <a:cxnLst/>
            <a:rect l="l" t="t" r="r" b="b"/>
            <a:pathLst>
              <a:path w="5080" h="28575">
                <a:moveTo>
                  <a:pt x="2946" y="28346"/>
                </a:moveTo>
                <a:lnTo>
                  <a:pt x="1193" y="24574"/>
                </a:lnTo>
                <a:lnTo>
                  <a:pt x="406" y="26162"/>
                </a:lnTo>
                <a:lnTo>
                  <a:pt x="215" y="26581"/>
                </a:lnTo>
                <a:lnTo>
                  <a:pt x="0" y="28143"/>
                </a:lnTo>
                <a:lnTo>
                  <a:pt x="812" y="28384"/>
                </a:lnTo>
                <a:lnTo>
                  <a:pt x="2946" y="28346"/>
                </a:lnTo>
                <a:close/>
              </a:path>
              <a:path w="5080" h="28575">
                <a:moveTo>
                  <a:pt x="4927" y="2667"/>
                </a:moveTo>
                <a:lnTo>
                  <a:pt x="4330" y="1257"/>
                </a:lnTo>
                <a:lnTo>
                  <a:pt x="2806" y="0"/>
                </a:lnTo>
                <a:lnTo>
                  <a:pt x="165" y="1765"/>
                </a:lnTo>
                <a:lnTo>
                  <a:pt x="3454" y="2527"/>
                </a:lnTo>
                <a:lnTo>
                  <a:pt x="3924" y="1727"/>
                </a:lnTo>
                <a:lnTo>
                  <a:pt x="4927" y="2667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6" name="object 2436"/>
          <p:cNvSpPr/>
          <p:nvPr/>
        </p:nvSpPr>
        <p:spPr>
          <a:xfrm>
            <a:off x="2721164" y="3837758"/>
            <a:ext cx="1905" cy="317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0" y="0"/>
                </a:moveTo>
                <a:lnTo>
                  <a:pt x="304" y="342"/>
                </a:lnTo>
                <a:lnTo>
                  <a:pt x="1028" y="2933"/>
                </a:lnTo>
                <a:lnTo>
                  <a:pt x="1765" y="2781"/>
                </a:lnTo>
                <a:lnTo>
                  <a:pt x="1168" y="2108"/>
                </a:lnTo>
                <a:lnTo>
                  <a:pt x="990" y="279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7" name="object 2437"/>
          <p:cNvSpPr/>
          <p:nvPr/>
        </p:nvSpPr>
        <p:spPr>
          <a:xfrm>
            <a:off x="3075048" y="3225263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1384" y="0"/>
                </a:moveTo>
                <a:lnTo>
                  <a:pt x="647" y="685"/>
                </a:lnTo>
                <a:lnTo>
                  <a:pt x="0" y="2413"/>
                </a:lnTo>
                <a:lnTo>
                  <a:pt x="749" y="3429"/>
                </a:lnTo>
                <a:lnTo>
                  <a:pt x="660" y="3911"/>
                </a:lnTo>
                <a:lnTo>
                  <a:pt x="673" y="4432"/>
                </a:lnTo>
                <a:lnTo>
                  <a:pt x="1079" y="3721"/>
                </a:lnTo>
                <a:lnTo>
                  <a:pt x="2044" y="3251"/>
                </a:lnTo>
                <a:lnTo>
                  <a:pt x="1854" y="800"/>
                </a:lnTo>
                <a:lnTo>
                  <a:pt x="138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8" name="object 2438"/>
          <p:cNvSpPr/>
          <p:nvPr/>
        </p:nvSpPr>
        <p:spPr>
          <a:xfrm>
            <a:off x="3024977" y="4299473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380" y="0"/>
                </a:moveTo>
                <a:lnTo>
                  <a:pt x="800" y="3797"/>
                </a:lnTo>
                <a:lnTo>
                  <a:pt x="977" y="4165"/>
                </a:lnTo>
                <a:lnTo>
                  <a:pt x="596" y="4330"/>
                </a:lnTo>
                <a:lnTo>
                  <a:pt x="711" y="4724"/>
                </a:lnTo>
                <a:lnTo>
                  <a:pt x="520" y="4838"/>
                </a:lnTo>
                <a:lnTo>
                  <a:pt x="0" y="5181"/>
                </a:lnTo>
                <a:lnTo>
                  <a:pt x="126" y="5473"/>
                </a:lnTo>
                <a:lnTo>
                  <a:pt x="2654" y="5041"/>
                </a:lnTo>
                <a:lnTo>
                  <a:pt x="38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9" name="object 2439"/>
          <p:cNvSpPr/>
          <p:nvPr/>
        </p:nvSpPr>
        <p:spPr>
          <a:xfrm>
            <a:off x="2988816" y="3116119"/>
            <a:ext cx="4445" cy="2540"/>
          </a:xfrm>
          <a:custGeom>
            <a:avLst/>
            <a:gdLst/>
            <a:ahLst/>
            <a:cxnLst/>
            <a:rect l="l" t="t" r="r" b="b"/>
            <a:pathLst>
              <a:path w="4444" h="2539">
                <a:moveTo>
                  <a:pt x="552" y="666"/>
                </a:moveTo>
                <a:lnTo>
                  <a:pt x="0" y="2108"/>
                </a:lnTo>
                <a:lnTo>
                  <a:pt x="4076" y="2463"/>
                </a:lnTo>
                <a:lnTo>
                  <a:pt x="3589" y="1854"/>
                </a:lnTo>
                <a:lnTo>
                  <a:pt x="2209" y="1854"/>
                </a:lnTo>
                <a:lnTo>
                  <a:pt x="1396" y="1739"/>
                </a:lnTo>
                <a:lnTo>
                  <a:pt x="1028" y="1498"/>
                </a:lnTo>
                <a:lnTo>
                  <a:pt x="825" y="1447"/>
                </a:lnTo>
                <a:lnTo>
                  <a:pt x="969" y="1041"/>
                </a:lnTo>
                <a:lnTo>
                  <a:pt x="693" y="1028"/>
                </a:lnTo>
                <a:lnTo>
                  <a:pt x="552" y="666"/>
                </a:lnTo>
                <a:close/>
              </a:path>
              <a:path w="4444" h="2539">
                <a:moveTo>
                  <a:pt x="3162" y="1320"/>
                </a:moveTo>
                <a:lnTo>
                  <a:pt x="2654" y="1396"/>
                </a:lnTo>
                <a:lnTo>
                  <a:pt x="2209" y="1854"/>
                </a:lnTo>
                <a:lnTo>
                  <a:pt x="3589" y="1854"/>
                </a:lnTo>
                <a:lnTo>
                  <a:pt x="3162" y="1320"/>
                </a:lnTo>
                <a:close/>
              </a:path>
              <a:path w="4444" h="2539">
                <a:moveTo>
                  <a:pt x="1536" y="1041"/>
                </a:moveTo>
                <a:lnTo>
                  <a:pt x="965" y="1117"/>
                </a:lnTo>
                <a:lnTo>
                  <a:pt x="1104" y="1447"/>
                </a:lnTo>
                <a:lnTo>
                  <a:pt x="1650" y="1485"/>
                </a:lnTo>
                <a:lnTo>
                  <a:pt x="1396" y="1739"/>
                </a:lnTo>
                <a:lnTo>
                  <a:pt x="2106" y="1739"/>
                </a:lnTo>
                <a:lnTo>
                  <a:pt x="1731" y="1320"/>
                </a:lnTo>
                <a:lnTo>
                  <a:pt x="1536" y="1041"/>
                </a:lnTo>
                <a:close/>
              </a:path>
              <a:path w="4444" h="2539">
                <a:moveTo>
                  <a:pt x="1066" y="0"/>
                </a:moveTo>
                <a:lnTo>
                  <a:pt x="419" y="126"/>
                </a:lnTo>
                <a:lnTo>
                  <a:pt x="582" y="588"/>
                </a:lnTo>
                <a:lnTo>
                  <a:pt x="1028" y="622"/>
                </a:lnTo>
                <a:lnTo>
                  <a:pt x="106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0" name="object 2440"/>
          <p:cNvSpPr/>
          <p:nvPr/>
        </p:nvSpPr>
        <p:spPr>
          <a:xfrm>
            <a:off x="2965277" y="3170267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324" y="0"/>
                </a:moveTo>
                <a:lnTo>
                  <a:pt x="1485" y="88"/>
                </a:lnTo>
                <a:lnTo>
                  <a:pt x="1714" y="584"/>
                </a:lnTo>
                <a:lnTo>
                  <a:pt x="1282" y="355"/>
                </a:lnTo>
                <a:lnTo>
                  <a:pt x="1079" y="101"/>
                </a:lnTo>
                <a:lnTo>
                  <a:pt x="1295" y="787"/>
                </a:lnTo>
                <a:lnTo>
                  <a:pt x="939" y="355"/>
                </a:lnTo>
                <a:lnTo>
                  <a:pt x="0" y="876"/>
                </a:lnTo>
                <a:lnTo>
                  <a:pt x="203" y="2489"/>
                </a:lnTo>
                <a:lnTo>
                  <a:pt x="647" y="3187"/>
                </a:lnTo>
                <a:lnTo>
                  <a:pt x="1028" y="2590"/>
                </a:lnTo>
                <a:lnTo>
                  <a:pt x="232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1" name="object 2441"/>
          <p:cNvSpPr/>
          <p:nvPr/>
        </p:nvSpPr>
        <p:spPr>
          <a:xfrm>
            <a:off x="2988336" y="3112913"/>
            <a:ext cx="4445" cy="3175"/>
          </a:xfrm>
          <a:custGeom>
            <a:avLst/>
            <a:gdLst/>
            <a:ahLst/>
            <a:cxnLst/>
            <a:rect l="l" t="t" r="r" b="b"/>
            <a:pathLst>
              <a:path w="4444" h="3175">
                <a:moveTo>
                  <a:pt x="2540" y="0"/>
                </a:moveTo>
                <a:lnTo>
                  <a:pt x="0" y="1371"/>
                </a:lnTo>
                <a:lnTo>
                  <a:pt x="1701" y="2476"/>
                </a:lnTo>
                <a:lnTo>
                  <a:pt x="1943" y="2641"/>
                </a:lnTo>
                <a:lnTo>
                  <a:pt x="2336" y="2768"/>
                </a:lnTo>
                <a:lnTo>
                  <a:pt x="2476" y="2413"/>
                </a:lnTo>
                <a:lnTo>
                  <a:pt x="2616" y="2806"/>
                </a:lnTo>
                <a:lnTo>
                  <a:pt x="3352" y="2590"/>
                </a:lnTo>
                <a:lnTo>
                  <a:pt x="2946" y="2273"/>
                </a:lnTo>
                <a:lnTo>
                  <a:pt x="3822" y="1803"/>
                </a:lnTo>
                <a:lnTo>
                  <a:pt x="3479" y="1028"/>
                </a:lnTo>
                <a:lnTo>
                  <a:pt x="254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2" name="object 2442"/>
          <p:cNvSpPr/>
          <p:nvPr/>
        </p:nvSpPr>
        <p:spPr>
          <a:xfrm>
            <a:off x="3474884" y="4141106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749" y="0"/>
                </a:moveTo>
                <a:lnTo>
                  <a:pt x="0" y="139"/>
                </a:lnTo>
                <a:lnTo>
                  <a:pt x="584" y="914"/>
                </a:lnTo>
                <a:lnTo>
                  <a:pt x="889" y="1841"/>
                </a:lnTo>
                <a:lnTo>
                  <a:pt x="1689" y="2362"/>
                </a:lnTo>
                <a:lnTo>
                  <a:pt x="1498" y="1778"/>
                </a:lnTo>
                <a:lnTo>
                  <a:pt x="74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3" name="object 2443"/>
          <p:cNvSpPr/>
          <p:nvPr/>
        </p:nvSpPr>
        <p:spPr>
          <a:xfrm>
            <a:off x="3016543" y="4292838"/>
            <a:ext cx="4445" cy="2540"/>
          </a:xfrm>
          <a:custGeom>
            <a:avLst/>
            <a:gdLst/>
            <a:ahLst/>
            <a:cxnLst/>
            <a:rect l="l" t="t" r="r" b="b"/>
            <a:pathLst>
              <a:path w="4444" h="2539">
                <a:moveTo>
                  <a:pt x="584" y="0"/>
                </a:moveTo>
                <a:lnTo>
                  <a:pt x="0" y="584"/>
                </a:lnTo>
                <a:lnTo>
                  <a:pt x="647" y="901"/>
                </a:lnTo>
                <a:lnTo>
                  <a:pt x="1054" y="1917"/>
                </a:lnTo>
                <a:lnTo>
                  <a:pt x="1854" y="1739"/>
                </a:lnTo>
                <a:lnTo>
                  <a:pt x="4165" y="1295"/>
                </a:lnTo>
                <a:lnTo>
                  <a:pt x="58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4" name="object 2444"/>
          <p:cNvSpPr/>
          <p:nvPr/>
        </p:nvSpPr>
        <p:spPr>
          <a:xfrm>
            <a:off x="3471524" y="4140056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4">
                <a:moveTo>
                  <a:pt x="533" y="0"/>
                </a:moveTo>
                <a:lnTo>
                  <a:pt x="1041" y="330"/>
                </a:lnTo>
                <a:lnTo>
                  <a:pt x="0" y="457"/>
                </a:lnTo>
                <a:lnTo>
                  <a:pt x="2768" y="1409"/>
                </a:lnTo>
                <a:lnTo>
                  <a:pt x="3251" y="1511"/>
                </a:lnTo>
                <a:lnTo>
                  <a:pt x="2666" y="469"/>
                </a:lnTo>
                <a:lnTo>
                  <a:pt x="2832" y="190"/>
                </a:lnTo>
                <a:lnTo>
                  <a:pt x="1625" y="228"/>
                </a:lnTo>
                <a:lnTo>
                  <a:pt x="1435" y="101"/>
                </a:lnTo>
                <a:lnTo>
                  <a:pt x="53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5" name="object 2445"/>
          <p:cNvSpPr/>
          <p:nvPr/>
        </p:nvSpPr>
        <p:spPr>
          <a:xfrm>
            <a:off x="2964478" y="3170144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10">
                <a:moveTo>
                  <a:pt x="368" y="927"/>
                </a:moveTo>
                <a:lnTo>
                  <a:pt x="368" y="1498"/>
                </a:lnTo>
                <a:lnTo>
                  <a:pt x="0" y="1600"/>
                </a:lnTo>
                <a:lnTo>
                  <a:pt x="38" y="2324"/>
                </a:lnTo>
                <a:lnTo>
                  <a:pt x="266" y="3124"/>
                </a:lnTo>
                <a:lnTo>
                  <a:pt x="1066" y="3390"/>
                </a:lnTo>
                <a:lnTo>
                  <a:pt x="1117" y="3238"/>
                </a:lnTo>
                <a:lnTo>
                  <a:pt x="927" y="3124"/>
                </a:lnTo>
                <a:lnTo>
                  <a:pt x="677" y="1498"/>
                </a:lnTo>
                <a:lnTo>
                  <a:pt x="558" y="1054"/>
                </a:lnTo>
                <a:lnTo>
                  <a:pt x="368" y="927"/>
                </a:lnTo>
                <a:close/>
              </a:path>
              <a:path w="1905" h="3810">
                <a:moveTo>
                  <a:pt x="482" y="0"/>
                </a:moveTo>
                <a:lnTo>
                  <a:pt x="360" y="507"/>
                </a:lnTo>
                <a:lnTo>
                  <a:pt x="611" y="1054"/>
                </a:lnTo>
                <a:lnTo>
                  <a:pt x="977" y="1181"/>
                </a:lnTo>
                <a:lnTo>
                  <a:pt x="965" y="711"/>
                </a:lnTo>
                <a:lnTo>
                  <a:pt x="1498" y="507"/>
                </a:lnTo>
                <a:lnTo>
                  <a:pt x="1371" y="38"/>
                </a:lnTo>
                <a:lnTo>
                  <a:pt x="48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6" name="object 2446"/>
          <p:cNvSpPr/>
          <p:nvPr/>
        </p:nvSpPr>
        <p:spPr>
          <a:xfrm>
            <a:off x="2726848" y="383700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879" y="0"/>
                </a:moveTo>
                <a:lnTo>
                  <a:pt x="203" y="508"/>
                </a:lnTo>
                <a:lnTo>
                  <a:pt x="0" y="1803"/>
                </a:lnTo>
                <a:lnTo>
                  <a:pt x="1714" y="2463"/>
                </a:lnTo>
                <a:lnTo>
                  <a:pt x="1993" y="1917"/>
                </a:lnTo>
                <a:lnTo>
                  <a:pt x="1777" y="622"/>
                </a:lnTo>
                <a:lnTo>
                  <a:pt x="187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7" name="object 2447"/>
          <p:cNvSpPr/>
          <p:nvPr/>
        </p:nvSpPr>
        <p:spPr>
          <a:xfrm>
            <a:off x="3002554" y="3128867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1630" y="1485"/>
                </a:moveTo>
                <a:lnTo>
                  <a:pt x="1384" y="1485"/>
                </a:lnTo>
                <a:lnTo>
                  <a:pt x="1460" y="2209"/>
                </a:lnTo>
                <a:lnTo>
                  <a:pt x="1320" y="2362"/>
                </a:lnTo>
                <a:lnTo>
                  <a:pt x="876" y="2489"/>
                </a:lnTo>
                <a:lnTo>
                  <a:pt x="1155" y="2730"/>
                </a:lnTo>
                <a:lnTo>
                  <a:pt x="1638" y="2908"/>
                </a:lnTo>
                <a:lnTo>
                  <a:pt x="1612" y="3759"/>
                </a:lnTo>
                <a:lnTo>
                  <a:pt x="1498" y="4178"/>
                </a:lnTo>
                <a:lnTo>
                  <a:pt x="1301" y="4292"/>
                </a:lnTo>
                <a:lnTo>
                  <a:pt x="1206" y="4597"/>
                </a:lnTo>
                <a:lnTo>
                  <a:pt x="1462" y="4317"/>
                </a:lnTo>
                <a:lnTo>
                  <a:pt x="1968" y="3187"/>
                </a:lnTo>
                <a:lnTo>
                  <a:pt x="1630" y="1485"/>
                </a:lnTo>
                <a:close/>
              </a:path>
              <a:path w="2539" h="5080">
                <a:moveTo>
                  <a:pt x="1170" y="477"/>
                </a:moveTo>
                <a:lnTo>
                  <a:pt x="0" y="1117"/>
                </a:lnTo>
                <a:lnTo>
                  <a:pt x="1003" y="1562"/>
                </a:lnTo>
                <a:lnTo>
                  <a:pt x="1384" y="1485"/>
                </a:lnTo>
                <a:lnTo>
                  <a:pt x="1630" y="1485"/>
                </a:lnTo>
                <a:lnTo>
                  <a:pt x="1511" y="888"/>
                </a:lnTo>
                <a:lnTo>
                  <a:pt x="1170" y="477"/>
                </a:lnTo>
                <a:close/>
              </a:path>
              <a:path w="2539" h="5080">
                <a:moveTo>
                  <a:pt x="774" y="0"/>
                </a:moveTo>
                <a:lnTo>
                  <a:pt x="1170" y="477"/>
                </a:lnTo>
                <a:lnTo>
                  <a:pt x="77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8" name="object 2448"/>
          <p:cNvSpPr/>
          <p:nvPr/>
        </p:nvSpPr>
        <p:spPr>
          <a:xfrm>
            <a:off x="2886175" y="3166045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546" y="0"/>
                </a:moveTo>
                <a:lnTo>
                  <a:pt x="0" y="1346"/>
                </a:lnTo>
                <a:lnTo>
                  <a:pt x="139" y="2006"/>
                </a:lnTo>
                <a:lnTo>
                  <a:pt x="1968" y="3136"/>
                </a:lnTo>
                <a:lnTo>
                  <a:pt x="2260" y="2590"/>
                </a:lnTo>
                <a:lnTo>
                  <a:pt x="1993" y="1892"/>
                </a:lnTo>
                <a:lnTo>
                  <a:pt x="54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9" name="object 2449"/>
          <p:cNvSpPr/>
          <p:nvPr/>
        </p:nvSpPr>
        <p:spPr>
          <a:xfrm>
            <a:off x="2984299" y="4301221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4">
                <a:moveTo>
                  <a:pt x="876" y="0"/>
                </a:moveTo>
                <a:lnTo>
                  <a:pt x="203" y="266"/>
                </a:lnTo>
                <a:lnTo>
                  <a:pt x="0" y="457"/>
                </a:lnTo>
                <a:lnTo>
                  <a:pt x="469" y="685"/>
                </a:lnTo>
                <a:lnTo>
                  <a:pt x="863" y="1079"/>
                </a:lnTo>
                <a:lnTo>
                  <a:pt x="1282" y="1587"/>
                </a:lnTo>
                <a:lnTo>
                  <a:pt x="1803" y="1701"/>
                </a:lnTo>
                <a:lnTo>
                  <a:pt x="2438" y="1524"/>
                </a:lnTo>
                <a:lnTo>
                  <a:pt x="2082" y="1219"/>
                </a:lnTo>
                <a:lnTo>
                  <a:pt x="1650" y="952"/>
                </a:lnTo>
                <a:lnTo>
                  <a:pt x="1396" y="673"/>
                </a:lnTo>
                <a:lnTo>
                  <a:pt x="87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0" name="object 2450"/>
          <p:cNvSpPr/>
          <p:nvPr/>
        </p:nvSpPr>
        <p:spPr>
          <a:xfrm>
            <a:off x="2614978" y="3884098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0"/>
                </a:moveTo>
                <a:lnTo>
                  <a:pt x="152" y="558"/>
                </a:lnTo>
                <a:lnTo>
                  <a:pt x="1104" y="2184"/>
                </a:lnTo>
                <a:lnTo>
                  <a:pt x="1435" y="2489"/>
                </a:lnTo>
                <a:lnTo>
                  <a:pt x="939" y="1600"/>
                </a:lnTo>
                <a:lnTo>
                  <a:pt x="520" y="774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1" name="object 2451"/>
          <p:cNvSpPr/>
          <p:nvPr/>
        </p:nvSpPr>
        <p:spPr>
          <a:xfrm>
            <a:off x="2738718" y="3709955"/>
            <a:ext cx="1905" cy="317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1757" y="2540"/>
                </a:moveTo>
                <a:lnTo>
                  <a:pt x="1152" y="2540"/>
                </a:lnTo>
                <a:lnTo>
                  <a:pt x="949" y="2781"/>
                </a:lnTo>
                <a:lnTo>
                  <a:pt x="962" y="2921"/>
                </a:lnTo>
                <a:lnTo>
                  <a:pt x="1757" y="2540"/>
                </a:lnTo>
                <a:close/>
              </a:path>
              <a:path w="1905" h="3175">
                <a:moveTo>
                  <a:pt x="1353" y="1968"/>
                </a:moveTo>
                <a:lnTo>
                  <a:pt x="886" y="1968"/>
                </a:lnTo>
                <a:lnTo>
                  <a:pt x="797" y="2603"/>
                </a:lnTo>
                <a:lnTo>
                  <a:pt x="1152" y="2540"/>
                </a:lnTo>
                <a:lnTo>
                  <a:pt x="1757" y="2540"/>
                </a:lnTo>
                <a:lnTo>
                  <a:pt x="1353" y="1968"/>
                </a:lnTo>
                <a:close/>
              </a:path>
              <a:path w="1905" h="3175">
                <a:moveTo>
                  <a:pt x="378" y="1828"/>
                </a:moveTo>
                <a:lnTo>
                  <a:pt x="403" y="2159"/>
                </a:lnTo>
                <a:lnTo>
                  <a:pt x="886" y="1968"/>
                </a:lnTo>
                <a:lnTo>
                  <a:pt x="1353" y="1968"/>
                </a:lnTo>
                <a:lnTo>
                  <a:pt x="797" y="1905"/>
                </a:lnTo>
                <a:lnTo>
                  <a:pt x="378" y="1828"/>
                </a:lnTo>
                <a:close/>
              </a:path>
              <a:path w="1905" h="3175">
                <a:moveTo>
                  <a:pt x="402" y="1066"/>
                </a:moveTo>
                <a:lnTo>
                  <a:pt x="797" y="1905"/>
                </a:lnTo>
                <a:lnTo>
                  <a:pt x="1286" y="1905"/>
                </a:lnTo>
                <a:lnTo>
                  <a:pt x="402" y="1066"/>
                </a:lnTo>
                <a:close/>
              </a:path>
              <a:path w="1905" h="3175">
                <a:moveTo>
                  <a:pt x="122" y="802"/>
                </a:moveTo>
                <a:lnTo>
                  <a:pt x="149" y="1104"/>
                </a:lnTo>
                <a:lnTo>
                  <a:pt x="340" y="1066"/>
                </a:lnTo>
                <a:lnTo>
                  <a:pt x="122" y="802"/>
                </a:lnTo>
                <a:close/>
              </a:path>
              <a:path w="1905" h="3175">
                <a:moveTo>
                  <a:pt x="125" y="588"/>
                </a:moveTo>
                <a:lnTo>
                  <a:pt x="122" y="802"/>
                </a:lnTo>
                <a:lnTo>
                  <a:pt x="111" y="673"/>
                </a:lnTo>
                <a:lnTo>
                  <a:pt x="278" y="673"/>
                </a:lnTo>
                <a:lnTo>
                  <a:pt x="125" y="588"/>
                </a:lnTo>
                <a:close/>
              </a:path>
              <a:path w="1905" h="3175">
                <a:moveTo>
                  <a:pt x="278" y="673"/>
                </a:moveTo>
                <a:lnTo>
                  <a:pt x="111" y="673"/>
                </a:lnTo>
                <a:lnTo>
                  <a:pt x="301" y="685"/>
                </a:lnTo>
                <a:close/>
              </a:path>
              <a:path w="1905" h="3175">
                <a:moveTo>
                  <a:pt x="98" y="0"/>
                </a:moveTo>
                <a:lnTo>
                  <a:pt x="241" y="330"/>
                </a:lnTo>
                <a:lnTo>
                  <a:pt x="71" y="444"/>
                </a:lnTo>
                <a:lnTo>
                  <a:pt x="125" y="588"/>
                </a:lnTo>
                <a:lnTo>
                  <a:pt x="535" y="482"/>
                </a:lnTo>
                <a:lnTo>
                  <a:pt x="448" y="254"/>
                </a:lnTo>
                <a:lnTo>
                  <a:pt x="340" y="127"/>
                </a:lnTo>
                <a:lnTo>
                  <a:pt x="657" y="101"/>
                </a:lnTo>
                <a:lnTo>
                  <a:pt x="98" y="0"/>
                </a:lnTo>
                <a:close/>
              </a:path>
              <a:path w="1905" h="3175">
                <a:moveTo>
                  <a:pt x="644" y="165"/>
                </a:moveTo>
                <a:lnTo>
                  <a:pt x="595" y="467"/>
                </a:lnTo>
                <a:lnTo>
                  <a:pt x="644" y="16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2" name="object 2452"/>
          <p:cNvSpPr/>
          <p:nvPr/>
        </p:nvSpPr>
        <p:spPr>
          <a:xfrm>
            <a:off x="2998134" y="3129200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1701" y="0"/>
                </a:moveTo>
                <a:lnTo>
                  <a:pt x="0" y="2705"/>
                </a:lnTo>
                <a:lnTo>
                  <a:pt x="888" y="3467"/>
                </a:lnTo>
                <a:lnTo>
                  <a:pt x="1739" y="3924"/>
                </a:lnTo>
                <a:lnTo>
                  <a:pt x="1320" y="3454"/>
                </a:lnTo>
                <a:lnTo>
                  <a:pt x="952" y="3073"/>
                </a:lnTo>
                <a:lnTo>
                  <a:pt x="1346" y="2844"/>
                </a:lnTo>
                <a:lnTo>
                  <a:pt x="1028" y="2324"/>
                </a:lnTo>
                <a:lnTo>
                  <a:pt x="1422" y="2006"/>
                </a:lnTo>
                <a:lnTo>
                  <a:pt x="1066" y="1473"/>
                </a:lnTo>
                <a:lnTo>
                  <a:pt x="1638" y="1308"/>
                </a:lnTo>
                <a:lnTo>
                  <a:pt x="1930" y="965"/>
                </a:lnTo>
                <a:lnTo>
                  <a:pt x="170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3" name="object 2453"/>
          <p:cNvSpPr/>
          <p:nvPr/>
        </p:nvSpPr>
        <p:spPr>
          <a:xfrm>
            <a:off x="3027779" y="343896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77" y="0"/>
                </a:moveTo>
                <a:lnTo>
                  <a:pt x="266" y="279"/>
                </a:lnTo>
                <a:lnTo>
                  <a:pt x="444" y="380"/>
                </a:lnTo>
                <a:lnTo>
                  <a:pt x="0" y="2146"/>
                </a:lnTo>
                <a:lnTo>
                  <a:pt x="380" y="2171"/>
                </a:lnTo>
                <a:lnTo>
                  <a:pt x="787" y="1993"/>
                </a:lnTo>
                <a:lnTo>
                  <a:pt x="2235" y="927"/>
                </a:lnTo>
                <a:lnTo>
                  <a:pt x="1879" y="469"/>
                </a:lnTo>
                <a:lnTo>
                  <a:pt x="17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4" name="object 2454"/>
          <p:cNvSpPr/>
          <p:nvPr/>
        </p:nvSpPr>
        <p:spPr>
          <a:xfrm>
            <a:off x="2723899" y="3831068"/>
            <a:ext cx="1905" cy="317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723" y="0"/>
                </a:moveTo>
                <a:lnTo>
                  <a:pt x="88" y="495"/>
                </a:lnTo>
                <a:lnTo>
                  <a:pt x="520" y="1028"/>
                </a:lnTo>
                <a:lnTo>
                  <a:pt x="0" y="1092"/>
                </a:lnTo>
                <a:lnTo>
                  <a:pt x="596" y="1765"/>
                </a:lnTo>
                <a:lnTo>
                  <a:pt x="241" y="2095"/>
                </a:lnTo>
                <a:lnTo>
                  <a:pt x="355" y="2362"/>
                </a:lnTo>
                <a:lnTo>
                  <a:pt x="889" y="2336"/>
                </a:lnTo>
                <a:lnTo>
                  <a:pt x="939" y="2641"/>
                </a:lnTo>
                <a:lnTo>
                  <a:pt x="1282" y="2565"/>
                </a:lnTo>
                <a:lnTo>
                  <a:pt x="1816" y="2692"/>
                </a:lnTo>
                <a:lnTo>
                  <a:pt x="1498" y="2146"/>
                </a:lnTo>
                <a:lnTo>
                  <a:pt x="1333" y="2209"/>
                </a:lnTo>
                <a:lnTo>
                  <a:pt x="965" y="2222"/>
                </a:lnTo>
                <a:lnTo>
                  <a:pt x="1384" y="2108"/>
                </a:lnTo>
                <a:lnTo>
                  <a:pt x="1155" y="1511"/>
                </a:lnTo>
                <a:lnTo>
                  <a:pt x="609" y="800"/>
                </a:lnTo>
                <a:lnTo>
                  <a:pt x="1257" y="292"/>
                </a:lnTo>
                <a:lnTo>
                  <a:pt x="72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5" name="object 2455"/>
          <p:cNvSpPr/>
          <p:nvPr/>
        </p:nvSpPr>
        <p:spPr>
          <a:xfrm>
            <a:off x="3017461" y="4271087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190" y="0"/>
                </a:moveTo>
                <a:lnTo>
                  <a:pt x="0" y="1447"/>
                </a:lnTo>
                <a:lnTo>
                  <a:pt x="2298" y="2082"/>
                </a:lnTo>
                <a:lnTo>
                  <a:pt x="2197" y="1816"/>
                </a:lnTo>
                <a:lnTo>
                  <a:pt x="2362" y="1625"/>
                </a:lnTo>
                <a:lnTo>
                  <a:pt x="2476" y="1396"/>
                </a:lnTo>
                <a:lnTo>
                  <a:pt x="2349" y="1231"/>
                </a:lnTo>
                <a:lnTo>
                  <a:pt x="2527" y="1231"/>
                </a:lnTo>
                <a:lnTo>
                  <a:pt x="2489" y="1447"/>
                </a:lnTo>
                <a:lnTo>
                  <a:pt x="2616" y="1193"/>
                </a:lnTo>
                <a:lnTo>
                  <a:pt x="2616" y="1015"/>
                </a:lnTo>
                <a:lnTo>
                  <a:pt x="2108" y="723"/>
                </a:lnTo>
                <a:lnTo>
                  <a:pt x="2260" y="1054"/>
                </a:lnTo>
                <a:lnTo>
                  <a:pt x="19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6" name="object 2456"/>
          <p:cNvSpPr/>
          <p:nvPr/>
        </p:nvSpPr>
        <p:spPr>
          <a:xfrm>
            <a:off x="3474761" y="4142581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4">
                <a:moveTo>
                  <a:pt x="914" y="0"/>
                </a:moveTo>
                <a:lnTo>
                  <a:pt x="0" y="673"/>
                </a:lnTo>
                <a:lnTo>
                  <a:pt x="863" y="1384"/>
                </a:lnTo>
                <a:lnTo>
                  <a:pt x="2184" y="1638"/>
                </a:lnTo>
                <a:lnTo>
                  <a:pt x="1816" y="1130"/>
                </a:lnTo>
                <a:lnTo>
                  <a:pt x="1219" y="647"/>
                </a:lnTo>
                <a:lnTo>
                  <a:pt x="91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7" name="object 2457"/>
          <p:cNvSpPr/>
          <p:nvPr/>
        </p:nvSpPr>
        <p:spPr>
          <a:xfrm>
            <a:off x="2972282" y="4312335"/>
            <a:ext cx="26034" cy="36830"/>
          </a:xfrm>
          <a:custGeom>
            <a:avLst/>
            <a:gdLst/>
            <a:ahLst/>
            <a:cxnLst/>
            <a:rect l="l" t="t" r="r" b="b"/>
            <a:pathLst>
              <a:path w="26035" h="36829">
                <a:moveTo>
                  <a:pt x="3403" y="36296"/>
                </a:moveTo>
                <a:lnTo>
                  <a:pt x="3238" y="35674"/>
                </a:lnTo>
                <a:lnTo>
                  <a:pt x="2120" y="34175"/>
                </a:lnTo>
                <a:lnTo>
                  <a:pt x="0" y="35534"/>
                </a:lnTo>
                <a:lnTo>
                  <a:pt x="1790" y="36271"/>
                </a:lnTo>
                <a:lnTo>
                  <a:pt x="2247" y="36055"/>
                </a:lnTo>
                <a:lnTo>
                  <a:pt x="1587" y="35661"/>
                </a:lnTo>
                <a:lnTo>
                  <a:pt x="1663" y="35394"/>
                </a:lnTo>
                <a:lnTo>
                  <a:pt x="2311" y="35064"/>
                </a:lnTo>
                <a:lnTo>
                  <a:pt x="3403" y="36296"/>
                </a:lnTo>
                <a:close/>
              </a:path>
              <a:path w="26035" h="36829">
                <a:moveTo>
                  <a:pt x="18681" y="32308"/>
                </a:moveTo>
                <a:lnTo>
                  <a:pt x="18237" y="32042"/>
                </a:lnTo>
                <a:lnTo>
                  <a:pt x="17945" y="32156"/>
                </a:lnTo>
                <a:lnTo>
                  <a:pt x="17373" y="32804"/>
                </a:lnTo>
                <a:lnTo>
                  <a:pt x="16789" y="34455"/>
                </a:lnTo>
                <a:lnTo>
                  <a:pt x="18491" y="34112"/>
                </a:lnTo>
                <a:lnTo>
                  <a:pt x="18465" y="33693"/>
                </a:lnTo>
                <a:lnTo>
                  <a:pt x="17818" y="33210"/>
                </a:lnTo>
                <a:lnTo>
                  <a:pt x="18097" y="32753"/>
                </a:lnTo>
                <a:lnTo>
                  <a:pt x="18389" y="33223"/>
                </a:lnTo>
                <a:lnTo>
                  <a:pt x="18186" y="32372"/>
                </a:lnTo>
                <a:lnTo>
                  <a:pt x="18580" y="32562"/>
                </a:lnTo>
                <a:lnTo>
                  <a:pt x="18681" y="32308"/>
                </a:lnTo>
                <a:close/>
              </a:path>
              <a:path w="26035" h="36829">
                <a:moveTo>
                  <a:pt x="25463" y="1663"/>
                </a:moveTo>
                <a:lnTo>
                  <a:pt x="25247" y="1308"/>
                </a:lnTo>
                <a:lnTo>
                  <a:pt x="24790" y="1485"/>
                </a:lnTo>
                <a:lnTo>
                  <a:pt x="24587" y="1054"/>
                </a:lnTo>
                <a:lnTo>
                  <a:pt x="24180" y="927"/>
                </a:lnTo>
                <a:lnTo>
                  <a:pt x="23888" y="0"/>
                </a:lnTo>
                <a:lnTo>
                  <a:pt x="23431" y="520"/>
                </a:lnTo>
                <a:lnTo>
                  <a:pt x="23799" y="977"/>
                </a:lnTo>
                <a:lnTo>
                  <a:pt x="24625" y="1612"/>
                </a:lnTo>
                <a:lnTo>
                  <a:pt x="25463" y="166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8" name="object 2458"/>
          <p:cNvSpPr/>
          <p:nvPr/>
        </p:nvSpPr>
        <p:spPr>
          <a:xfrm>
            <a:off x="3440267" y="3549018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1917" y="0"/>
                </a:moveTo>
                <a:lnTo>
                  <a:pt x="1231" y="660"/>
                </a:lnTo>
                <a:lnTo>
                  <a:pt x="0" y="1866"/>
                </a:lnTo>
                <a:lnTo>
                  <a:pt x="939" y="2006"/>
                </a:lnTo>
                <a:lnTo>
                  <a:pt x="2400" y="2070"/>
                </a:lnTo>
                <a:lnTo>
                  <a:pt x="3149" y="1358"/>
                </a:lnTo>
                <a:lnTo>
                  <a:pt x="191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9" name="object 2459"/>
          <p:cNvSpPr/>
          <p:nvPr/>
        </p:nvSpPr>
        <p:spPr>
          <a:xfrm>
            <a:off x="2995140" y="312320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247" y="0"/>
                </a:moveTo>
                <a:lnTo>
                  <a:pt x="1536" y="38"/>
                </a:lnTo>
                <a:lnTo>
                  <a:pt x="1295" y="292"/>
                </a:lnTo>
                <a:lnTo>
                  <a:pt x="1181" y="533"/>
                </a:lnTo>
                <a:lnTo>
                  <a:pt x="965" y="749"/>
                </a:lnTo>
                <a:lnTo>
                  <a:pt x="546" y="647"/>
                </a:lnTo>
                <a:lnTo>
                  <a:pt x="342" y="914"/>
                </a:lnTo>
                <a:lnTo>
                  <a:pt x="0" y="1447"/>
                </a:lnTo>
                <a:lnTo>
                  <a:pt x="622" y="2209"/>
                </a:lnTo>
                <a:lnTo>
                  <a:pt x="1168" y="1765"/>
                </a:lnTo>
                <a:lnTo>
                  <a:pt x="1498" y="1562"/>
                </a:lnTo>
                <a:lnTo>
                  <a:pt x="1257" y="901"/>
                </a:lnTo>
                <a:lnTo>
                  <a:pt x="1828" y="1003"/>
                </a:lnTo>
                <a:lnTo>
                  <a:pt x="2286" y="1358"/>
                </a:lnTo>
                <a:lnTo>
                  <a:pt x="224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0" name="object 2460"/>
          <p:cNvSpPr/>
          <p:nvPr/>
        </p:nvSpPr>
        <p:spPr>
          <a:xfrm>
            <a:off x="2997869" y="432317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114" y="0"/>
                </a:moveTo>
                <a:lnTo>
                  <a:pt x="0" y="406"/>
                </a:lnTo>
                <a:lnTo>
                  <a:pt x="88" y="723"/>
                </a:lnTo>
                <a:lnTo>
                  <a:pt x="698" y="762"/>
                </a:lnTo>
                <a:lnTo>
                  <a:pt x="927" y="622"/>
                </a:lnTo>
                <a:lnTo>
                  <a:pt x="863" y="1206"/>
                </a:lnTo>
                <a:lnTo>
                  <a:pt x="1676" y="1003"/>
                </a:lnTo>
                <a:lnTo>
                  <a:pt x="2019" y="1041"/>
                </a:lnTo>
                <a:lnTo>
                  <a:pt x="3225" y="914"/>
                </a:lnTo>
                <a:lnTo>
                  <a:pt x="2540" y="342"/>
                </a:lnTo>
                <a:lnTo>
                  <a:pt x="1727" y="584"/>
                </a:lnTo>
                <a:lnTo>
                  <a:pt x="1993" y="114"/>
                </a:lnTo>
                <a:lnTo>
                  <a:pt x="11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1" name="object 2461"/>
          <p:cNvSpPr/>
          <p:nvPr/>
        </p:nvSpPr>
        <p:spPr>
          <a:xfrm>
            <a:off x="3016354" y="3187491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571" y="0"/>
                </a:moveTo>
                <a:lnTo>
                  <a:pt x="0" y="977"/>
                </a:lnTo>
                <a:lnTo>
                  <a:pt x="215" y="1485"/>
                </a:lnTo>
                <a:lnTo>
                  <a:pt x="889" y="1409"/>
                </a:lnTo>
                <a:lnTo>
                  <a:pt x="1422" y="1219"/>
                </a:lnTo>
                <a:lnTo>
                  <a:pt x="2070" y="1435"/>
                </a:lnTo>
                <a:lnTo>
                  <a:pt x="3644" y="1485"/>
                </a:lnTo>
                <a:lnTo>
                  <a:pt x="2984" y="711"/>
                </a:lnTo>
                <a:lnTo>
                  <a:pt x="1854" y="685"/>
                </a:lnTo>
                <a:lnTo>
                  <a:pt x="1460" y="1054"/>
                </a:lnTo>
                <a:lnTo>
                  <a:pt x="1587" y="736"/>
                </a:lnTo>
                <a:lnTo>
                  <a:pt x="1270" y="558"/>
                </a:lnTo>
                <a:lnTo>
                  <a:pt x="1168" y="393"/>
                </a:lnTo>
                <a:lnTo>
                  <a:pt x="57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2" name="object 2462"/>
          <p:cNvSpPr/>
          <p:nvPr/>
        </p:nvSpPr>
        <p:spPr>
          <a:xfrm>
            <a:off x="3020391" y="4275947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10">
                <a:moveTo>
                  <a:pt x="0" y="0"/>
                </a:moveTo>
                <a:lnTo>
                  <a:pt x="266" y="3213"/>
                </a:lnTo>
                <a:lnTo>
                  <a:pt x="1066" y="3403"/>
                </a:lnTo>
                <a:lnTo>
                  <a:pt x="1714" y="3022"/>
                </a:lnTo>
                <a:lnTo>
                  <a:pt x="1028" y="2057"/>
                </a:lnTo>
                <a:lnTo>
                  <a:pt x="914" y="1485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3" name="object 2463"/>
          <p:cNvSpPr/>
          <p:nvPr/>
        </p:nvSpPr>
        <p:spPr>
          <a:xfrm>
            <a:off x="3331180" y="3301479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0" y="0"/>
                </a:moveTo>
                <a:lnTo>
                  <a:pt x="1079" y="1739"/>
                </a:lnTo>
                <a:lnTo>
                  <a:pt x="1308" y="1790"/>
                </a:lnTo>
                <a:lnTo>
                  <a:pt x="1943" y="1270"/>
                </a:lnTo>
                <a:lnTo>
                  <a:pt x="1663" y="1270"/>
                </a:lnTo>
                <a:lnTo>
                  <a:pt x="1674" y="1104"/>
                </a:lnTo>
                <a:lnTo>
                  <a:pt x="1371" y="1104"/>
                </a:lnTo>
                <a:lnTo>
                  <a:pt x="1473" y="901"/>
                </a:lnTo>
                <a:lnTo>
                  <a:pt x="1155" y="901"/>
                </a:lnTo>
                <a:lnTo>
                  <a:pt x="1574" y="50"/>
                </a:lnTo>
                <a:lnTo>
                  <a:pt x="0" y="0"/>
                </a:lnTo>
                <a:close/>
              </a:path>
              <a:path w="3175" h="1904">
                <a:moveTo>
                  <a:pt x="2216" y="1044"/>
                </a:moveTo>
                <a:lnTo>
                  <a:pt x="1663" y="1270"/>
                </a:lnTo>
                <a:lnTo>
                  <a:pt x="1943" y="1270"/>
                </a:lnTo>
                <a:lnTo>
                  <a:pt x="2216" y="1044"/>
                </a:lnTo>
                <a:close/>
              </a:path>
              <a:path w="3175" h="1904">
                <a:moveTo>
                  <a:pt x="2717" y="1041"/>
                </a:moveTo>
                <a:lnTo>
                  <a:pt x="2222" y="1041"/>
                </a:lnTo>
                <a:lnTo>
                  <a:pt x="2412" y="1181"/>
                </a:lnTo>
                <a:lnTo>
                  <a:pt x="2654" y="1219"/>
                </a:lnTo>
                <a:lnTo>
                  <a:pt x="2717" y="1041"/>
                </a:lnTo>
                <a:close/>
              </a:path>
              <a:path w="3175" h="1904">
                <a:moveTo>
                  <a:pt x="1692" y="825"/>
                </a:moveTo>
                <a:lnTo>
                  <a:pt x="1511" y="825"/>
                </a:lnTo>
                <a:lnTo>
                  <a:pt x="1587" y="1066"/>
                </a:lnTo>
                <a:lnTo>
                  <a:pt x="1371" y="1104"/>
                </a:lnTo>
                <a:lnTo>
                  <a:pt x="1674" y="1104"/>
                </a:lnTo>
                <a:lnTo>
                  <a:pt x="1692" y="825"/>
                </a:lnTo>
                <a:close/>
              </a:path>
              <a:path w="3175" h="1904">
                <a:moveTo>
                  <a:pt x="1958" y="685"/>
                </a:moveTo>
                <a:lnTo>
                  <a:pt x="1701" y="685"/>
                </a:lnTo>
                <a:lnTo>
                  <a:pt x="2222" y="1041"/>
                </a:lnTo>
                <a:lnTo>
                  <a:pt x="2717" y="1041"/>
                </a:lnTo>
                <a:lnTo>
                  <a:pt x="2260" y="876"/>
                </a:lnTo>
                <a:lnTo>
                  <a:pt x="1958" y="685"/>
                </a:lnTo>
                <a:close/>
              </a:path>
              <a:path w="3175" h="1904">
                <a:moveTo>
                  <a:pt x="1981" y="101"/>
                </a:moveTo>
                <a:lnTo>
                  <a:pt x="2057" y="685"/>
                </a:lnTo>
                <a:lnTo>
                  <a:pt x="2438" y="825"/>
                </a:lnTo>
                <a:lnTo>
                  <a:pt x="2260" y="876"/>
                </a:lnTo>
                <a:lnTo>
                  <a:pt x="2997" y="1041"/>
                </a:lnTo>
                <a:lnTo>
                  <a:pt x="1981" y="101"/>
                </a:lnTo>
                <a:close/>
              </a:path>
              <a:path w="3175" h="1904">
                <a:moveTo>
                  <a:pt x="1509" y="825"/>
                </a:moveTo>
                <a:lnTo>
                  <a:pt x="1155" y="901"/>
                </a:lnTo>
                <a:lnTo>
                  <a:pt x="1473" y="901"/>
                </a:lnTo>
                <a:close/>
              </a:path>
              <a:path w="3175" h="1904">
                <a:moveTo>
                  <a:pt x="1435" y="596"/>
                </a:moveTo>
                <a:lnTo>
                  <a:pt x="1511" y="825"/>
                </a:lnTo>
                <a:lnTo>
                  <a:pt x="1692" y="825"/>
                </a:lnTo>
                <a:lnTo>
                  <a:pt x="1701" y="685"/>
                </a:lnTo>
                <a:lnTo>
                  <a:pt x="1958" y="685"/>
                </a:lnTo>
                <a:lnTo>
                  <a:pt x="1435" y="59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4" name="object 2464"/>
          <p:cNvSpPr/>
          <p:nvPr/>
        </p:nvSpPr>
        <p:spPr>
          <a:xfrm>
            <a:off x="2998330" y="4311154"/>
            <a:ext cx="10795" cy="12065"/>
          </a:xfrm>
          <a:custGeom>
            <a:avLst/>
            <a:gdLst/>
            <a:ahLst/>
            <a:cxnLst/>
            <a:rect l="l" t="t" r="r" b="b"/>
            <a:pathLst>
              <a:path w="10794" h="12064">
                <a:moveTo>
                  <a:pt x="3784" y="11912"/>
                </a:moveTo>
                <a:lnTo>
                  <a:pt x="3390" y="11137"/>
                </a:lnTo>
                <a:lnTo>
                  <a:pt x="2578" y="10337"/>
                </a:lnTo>
                <a:lnTo>
                  <a:pt x="0" y="11379"/>
                </a:lnTo>
                <a:lnTo>
                  <a:pt x="1905" y="11849"/>
                </a:lnTo>
                <a:lnTo>
                  <a:pt x="1841" y="11633"/>
                </a:lnTo>
                <a:lnTo>
                  <a:pt x="2108" y="11785"/>
                </a:lnTo>
                <a:lnTo>
                  <a:pt x="2120" y="11645"/>
                </a:lnTo>
                <a:lnTo>
                  <a:pt x="1993" y="11493"/>
                </a:lnTo>
                <a:lnTo>
                  <a:pt x="2146" y="11417"/>
                </a:lnTo>
                <a:lnTo>
                  <a:pt x="3784" y="11912"/>
                </a:lnTo>
                <a:close/>
              </a:path>
              <a:path w="10794" h="12064">
                <a:moveTo>
                  <a:pt x="9271" y="1257"/>
                </a:moveTo>
                <a:lnTo>
                  <a:pt x="9042" y="1219"/>
                </a:lnTo>
                <a:lnTo>
                  <a:pt x="9271" y="1257"/>
                </a:lnTo>
                <a:close/>
              </a:path>
              <a:path w="10794" h="12064">
                <a:moveTo>
                  <a:pt x="10185" y="101"/>
                </a:moveTo>
                <a:lnTo>
                  <a:pt x="9664" y="165"/>
                </a:lnTo>
                <a:lnTo>
                  <a:pt x="9537" y="114"/>
                </a:lnTo>
                <a:lnTo>
                  <a:pt x="9245" y="0"/>
                </a:lnTo>
                <a:lnTo>
                  <a:pt x="8496" y="114"/>
                </a:lnTo>
                <a:lnTo>
                  <a:pt x="7899" y="101"/>
                </a:lnTo>
                <a:lnTo>
                  <a:pt x="7747" y="635"/>
                </a:lnTo>
                <a:lnTo>
                  <a:pt x="8229" y="1079"/>
                </a:lnTo>
                <a:lnTo>
                  <a:pt x="8775" y="1155"/>
                </a:lnTo>
                <a:lnTo>
                  <a:pt x="8140" y="1231"/>
                </a:lnTo>
                <a:lnTo>
                  <a:pt x="8915" y="1257"/>
                </a:lnTo>
                <a:lnTo>
                  <a:pt x="9004" y="1028"/>
                </a:lnTo>
                <a:lnTo>
                  <a:pt x="9042" y="1219"/>
                </a:lnTo>
                <a:lnTo>
                  <a:pt x="9017" y="1003"/>
                </a:lnTo>
                <a:lnTo>
                  <a:pt x="9461" y="1168"/>
                </a:lnTo>
                <a:lnTo>
                  <a:pt x="9461" y="965"/>
                </a:lnTo>
                <a:lnTo>
                  <a:pt x="9461" y="800"/>
                </a:lnTo>
                <a:lnTo>
                  <a:pt x="9626" y="1003"/>
                </a:lnTo>
                <a:lnTo>
                  <a:pt x="9588" y="800"/>
                </a:lnTo>
                <a:lnTo>
                  <a:pt x="9550" y="584"/>
                </a:lnTo>
                <a:lnTo>
                  <a:pt x="9347" y="355"/>
                </a:lnTo>
                <a:lnTo>
                  <a:pt x="9766" y="393"/>
                </a:lnTo>
                <a:lnTo>
                  <a:pt x="10096" y="16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5" name="object 2465"/>
          <p:cNvSpPr/>
          <p:nvPr/>
        </p:nvSpPr>
        <p:spPr>
          <a:xfrm>
            <a:off x="3330575" y="3296068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10">
                <a:moveTo>
                  <a:pt x="2806" y="2400"/>
                </a:moveTo>
                <a:lnTo>
                  <a:pt x="1651" y="0"/>
                </a:lnTo>
                <a:lnTo>
                  <a:pt x="0" y="3200"/>
                </a:lnTo>
                <a:lnTo>
                  <a:pt x="2730" y="3352"/>
                </a:lnTo>
                <a:lnTo>
                  <a:pt x="2616" y="2832"/>
                </a:lnTo>
                <a:lnTo>
                  <a:pt x="1460" y="2438"/>
                </a:lnTo>
                <a:lnTo>
                  <a:pt x="2806" y="2400"/>
                </a:lnTo>
                <a:close/>
              </a:path>
              <a:path w="6985" h="3810">
                <a:moveTo>
                  <a:pt x="6337" y="1854"/>
                </a:moveTo>
                <a:lnTo>
                  <a:pt x="5956" y="1841"/>
                </a:lnTo>
                <a:lnTo>
                  <a:pt x="5930" y="1574"/>
                </a:lnTo>
                <a:lnTo>
                  <a:pt x="5092" y="1473"/>
                </a:lnTo>
                <a:lnTo>
                  <a:pt x="5486" y="1308"/>
                </a:lnTo>
                <a:lnTo>
                  <a:pt x="5372" y="1181"/>
                </a:lnTo>
                <a:lnTo>
                  <a:pt x="5245" y="1092"/>
                </a:lnTo>
                <a:lnTo>
                  <a:pt x="5448" y="990"/>
                </a:lnTo>
                <a:lnTo>
                  <a:pt x="5105" y="965"/>
                </a:lnTo>
                <a:lnTo>
                  <a:pt x="5232" y="736"/>
                </a:lnTo>
                <a:lnTo>
                  <a:pt x="5003" y="609"/>
                </a:lnTo>
                <a:lnTo>
                  <a:pt x="5168" y="2374"/>
                </a:lnTo>
                <a:lnTo>
                  <a:pt x="5956" y="2438"/>
                </a:lnTo>
                <a:lnTo>
                  <a:pt x="6261" y="2095"/>
                </a:lnTo>
                <a:lnTo>
                  <a:pt x="6337" y="1854"/>
                </a:lnTo>
                <a:close/>
              </a:path>
              <a:path w="6985" h="3810">
                <a:moveTo>
                  <a:pt x="6781" y="2286"/>
                </a:moveTo>
                <a:lnTo>
                  <a:pt x="6388" y="2298"/>
                </a:lnTo>
                <a:lnTo>
                  <a:pt x="6527" y="2527"/>
                </a:lnTo>
                <a:lnTo>
                  <a:pt x="6781" y="228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6" name="object 2466"/>
          <p:cNvSpPr/>
          <p:nvPr/>
        </p:nvSpPr>
        <p:spPr>
          <a:xfrm>
            <a:off x="3198239" y="3165581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1625" y="0"/>
                </a:moveTo>
                <a:lnTo>
                  <a:pt x="0" y="2552"/>
                </a:lnTo>
                <a:lnTo>
                  <a:pt x="1320" y="2628"/>
                </a:lnTo>
                <a:lnTo>
                  <a:pt x="1549" y="2336"/>
                </a:lnTo>
                <a:lnTo>
                  <a:pt x="2044" y="2095"/>
                </a:lnTo>
                <a:lnTo>
                  <a:pt x="2273" y="1778"/>
                </a:lnTo>
                <a:lnTo>
                  <a:pt x="2006" y="1409"/>
                </a:lnTo>
                <a:lnTo>
                  <a:pt x="2336" y="381"/>
                </a:lnTo>
                <a:lnTo>
                  <a:pt x="2019" y="457"/>
                </a:lnTo>
                <a:lnTo>
                  <a:pt x="162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7" name="object 2467"/>
          <p:cNvSpPr/>
          <p:nvPr/>
        </p:nvSpPr>
        <p:spPr>
          <a:xfrm>
            <a:off x="3070598" y="3211765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2425" y="0"/>
                </a:moveTo>
                <a:lnTo>
                  <a:pt x="0" y="876"/>
                </a:lnTo>
                <a:lnTo>
                  <a:pt x="1041" y="1549"/>
                </a:lnTo>
                <a:lnTo>
                  <a:pt x="1625" y="1397"/>
                </a:lnTo>
                <a:lnTo>
                  <a:pt x="3479" y="1104"/>
                </a:lnTo>
                <a:lnTo>
                  <a:pt x="2946" y="203"/>
                </a:lnTo>
                <a:lnTo>
                  <a:pt x="242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8" name="object 2468"/>
          <p:cNvSpPr/>
          <p:nvPr/>
        </p:nvSpPr>
        <p:spPr>
          <a:xfrm>
            <a:off x="2700449" y="3561942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393" y="0"/>
                </a:moveTo>
                <a:lnTo>
                  <a:pt x="0" y="266"/>
                </a:lnTo>
                <a:lnTo>
                  <a:pt x="1155" y="1485"/>
                </a:lnTo>
                <a:lnTo>
                  <a:pt x="1409" y="1676"/>
                </a:lnTo>
                <a:lnTo>
                  <a:pt x="2717" y="1536"/>
                </a:lnTo>
                <a:lnTo>
                  <a:pt x="1346" y="304"/>
                </a:lnTo>
                <a:lnTo>
                  <a:pt x="39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9" name="object 2469"/>
          <p:cNvSpPr/>
          <p:nvPr/>
        </p:nvSpPr>
        <p:spPr>
          <a:xfrm>
            <a:off x="2734703" y="3711947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4">
                <a:moveTo>
                  <a:pt x="507" y="0"/>
                </a:moveTo>
                <a:lnTo>
                  <a:pt x="0" y="342"/>
                </a:lnTo>
                <a:lnTo>
                  <a:pt x="393" y="685"/>
                </a:lnTo>
                <a:lnTo>
                  <a:pt x="609" y="977"/>
                </a:lnTo>
                <a:lnTo>
                  <a:pt x="1117" y="977"/>
                </a:lnTo>
                <a:lnTo>
                  <a:pt x="1600" y="1054"/>
                </a:lnTo>
                <a:lnTo>
                  <a:pt x="1892" y="1282"/>
                </a:lnTo>
                <a:lnTo>
                  <a:pt x="2057" y="1066"/>
                </a:lnTo>
                <a:lnTo>
                  <a:pt x="1892" y="774"/>
                </a:lnTo>
                <a:lnTo>
                  <a:pt x="2311" y="698"/>
                </a:lnTo>
                <a:lnTo>
                  <a:pt x="2108" y="647"/>
                </a:lnTo>
                <a:lnTo>
                  <a:pt x="2133" y="330"/>
                </a:lnTo>
                <a:lnTo>
                  <a:pt x="1562" y="634"/>
                </a:lnTo>
                <a:lnTo>
                  <a:pt x="1701" y="406"/>
                </a:lnTo>
                <a:lnTo>
                  <a:pt x="1435" y="482"/>
                </a:lnTo>
                <a:lnTo>
                  <a:pt x="1193" y="596"/>
                </a:lnTo>
                <a:lnTo>
                  <a:pt x="1257" y="761"/>
                </a:lnTo>
                <a:lnTo>
                  <a:pt x="749" y="673"/>
                </a:lnTo>
                <a:lnTo>
                  <a:pt x="419" y="444"/>
                </a:lnTo>
                <a:lnTo>
                  <a:pt x="1041" y="393"/>
                </a:lnTo>
                <a:lnTo>
                  <a:pt x="1104" y="165"/>
                </a:lnTo>
                <a:lnTo>
                  <a:pt x="50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0" name="object 2470"/>
          <p:cNvSpPr/>
          <p:nvPr/>
        </p:nvSpPr>
        <p:spPr>
          <a:xfrm>
            <a:off x="2613000" y="388215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0" y="0"/>
                </a:moveTo>
                <a:lnTo>
                  <a:pt x="342" y="355"/>
                </a:lnTo>
                <a:lnTo>
                  <a:pt x="1092" y="1041"/>
                </a:lnTo>
                <a:lnTo>
                  <a:pt x="1625" y="1524"/>
                </a:lnTo>
                <a:lnTo>
                  <a:pt x="1117" y="914"/>
                </a:lnTo>
                <a:lnTo>
                  <a:pt x="723" y="127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1" name="object 2471"/>
          <p:cNvSpPr/>
          <p:nvPr/>
        </p:nvSpPr>
        <p:spPr>
          <a:xfrm>
            <a:off x="2993316" y="3115269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1066" y="660"/>
                </a:moveTo>
                <a:lnTo>
                  <a:pt x="838" y="761"/>
                </a:lnTo>
                <a:lnTo>
                  <a:pt x="0" y="1981"/>
                </a:lnTo>
                <a:lnTo>
                  <a:pt x="2387" y="1841"/>
                </a:lnTo>
                <a:lnTo>
                  <a:pt x="2643" y="1498"/>
                </a:lnTo>
                <a:lnTo>
                  <a:pt x="2235" y="1498"/>
                </a:lnTo>
                <a:lnTo>
                  <a:pt x="1757" y="1447"/>
                </a:lnTo>
                <a:lnTo>
                  <a:pt x="1549" y="1409"/>
                </a:lnTo>
                <a:lnTo>
                  <a:pt x="1168" y="1308"/>
                </a:lnTo>
                <a:lnTo>
                  <a:pt x="850" y="1066"/>
                </a:lnTo>
                <a:lnTo>
                  <a:pt x="1003" y="1015"/>
                </a:lnTo>
                <a:lnTo>
                  <a:pt x="1066" y="660"/>
                </a:lnTo>
                <a:close/>
              </a:path>
              <a:path w="3175" h="2539">
                <a:moveTo>
                  <a:pt x="2889" y="1168"/>
                </a:moveTo>
                <a:lnTo>
                  <a:pt x="2476" y="1168"/>
                </a:lnTo>
                <a:lnTo>
                  <a:pt x="2341" y="1435"/>
                </a:lnTo>
                <a:lnTo>
                  <a:pt x="2643" y="1498"/>
                </a:lnTo>
                <a:lnTo>
                  <a:pt x="2889" y="1168"/>
                </a:lnTo>
                <a:close/>
              </a:path>
              <a:path w="3175" h="2539">
                <a:moveTo>
                  <a:pt x="2260" y="177"/>
                </a:moveTo>
                <a:lnTo>
                  <a:pt x="2095" y="177"/>
                </a:lnTo>
                <a:lnTo>
                  <a:pt x="2174" y="1015"/>
                </a:lnTo>
                <a:lnTo>
                  <a:pt x="2057" y="1447"/>
                </a:lnTo>
                <a:lnTo>
                  <a:pt x="2476" y="1168"/>
                </a:lnTo>
                <a:lnTo>
                  <a:pt x="2889" y="1168"/>
                </a:lnTo>
                <a:lnTo>
                  <a:pt x="2527" y="1130"/>
                </a:lnTo>
                <a:lnTo>
                  <a:pt x="2421" y="939"/>
                </a:lnTo>
                <a:lnTo>
                  <a:pt x="2427" y="761"/>
                </a:lnTo>
                <a:lnTo>
                  <a:pt x="2607" y="711"/>
                </a:lnTo>
                <a:lnTo>
                  <a:pt x="2503" y="357"/>
                </a:lnTo>
                <a:lnTo>
                  <a:pt x="2260" y="177"/>
                </a:lnTo>
                <a:close/>
              </a:path>
              <a:path w="3175" h="2539">
                <a:moveTo>
                  <a:pt x="1861" y="1323"/>
                </a:moveTo>
                <a:lnTo>
                  <a:pt x="1689" y="1409"/>
                </a:lnTo>
                <a:lnTo>
                  <a:pt x="1841" y="1409"/>
                </a:lnTo>
                <a:close/>
              </a:path>
              <a:path w="3175" h="2539">
                <a:moveTo>
                  <a:pt x="2028" y="357"/>
                </a:moveTo>
                <a:lnTo>
                  <a:pt x="1947" y="577"/>
                </a:lnTo>
                <a:lnTo>
                  <a:pt x="1861" y="1323"/>
                </a:lnTo>
                <a:lnTo>
                  <a:pt x="1993" y="1257"/>
                </a:lnTo>
                <a:lnTo>
                  <a:pt x="2028" y="357"/>
                </a:lnTo>
                <a:close/>
              </a:path>
              <a:path w="3175" h="2539">
                <a:moveTo>
                  <a:pt x="1371" y="711"/>
                </a:moveTo>
                <a:lnTo>
                  <a:pt x="1168" y="1308"/>
                </a:lnTo>
                <a:lnTo>
                  <a:pt x="1617" y="1308"/>
                </a:lnTo>
                <a:lnTo>
                  <a:pt x="1538" y="761"/>
                </a:lnTo>
                <a:lnTo>
                  <a:pt x="1371" y="711"/>
                </a:lnTo>
                <a:close/>
              </a:path>
              <a:path w="3175" h="2539">
                <a:moveTo>
                  <a:pt x="2095" y="177"/>
                </a:moveTo>
                <a:lnTo>
                  <a:pt x="2050" y="1194"/>
                </a:lnTo>
                <a:lnTo>
                  <a:pt x="2174" y="1015"/>
                </a:lnTo>
                <a:lnTo>
                  <a:pt x="2095" y="177"/>
                </a:lnTo>
                <a:close/>
              </a:path>
              <a:path w="3175" h="2539">
                <a:moveTo>
                  <a:pt x="2717" y="457"/>
                </a:moveTo>
                <a:lnTo>
                  <a:pt x="2649" y="977"/>
                </a:lnTo>
                <a:lnTo>
                  <a:pt x="2527" y="1130"/>
                </a:lnTo>
                <a:lnTo>
                  <a:pt x="2918" y="1130"/>
                </a:lnTo>
                <a:lnTo>
                  <a:pt x="2877" y="577"/>
                </a:lnTo>
                <a:lnTo>
                  <a:pt x="2717" y="457"/>
                </a:lnTo>
                <a:close/>
              </a:path>
              <a:path w="3175" h="2539">
                <a:moveTo>
                  <a:pt x="2019" y="0"/>
                </a:moveTo>
                <a:lnTo>
                  <a:pt x="2028" y="357"/>
                </a:lnTo>
                <a:lnTo>
                  <a:pt x="2095" y="177"/>
                </a:lnTo>
                <a:lnTo>
                  <a:pt x="2260" y="177"/>
                </a:lnTo>
                <a:lnTo>
                  <a:pt x="201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2" name="object 2472"/>
          <p:cNvSpPr/>
          <p:nvPr/>
        </p:nvSpPr>
        <p:spPr>
          <a:xfrm>
            <a:off x="2988081" y="4286364"/>
            <a:ext cx="26670" cy="24765"/>
          </a:xfrm>
          <a:custGeom>
            <a:avLst/>
            <a:gdLst/>
            <a:ahLst/>
            <a:cxnLst/>
            <a:rect l="l" t="t" r="r" b="b"/>
            <a:pathLst>
              <a:path w="26669" h="24764">
                <a:moveTo>
                  <a:pt x="3594" y="127"/>
                </a:moveTo>
                <a:lnTo>
                  <a:pt x="3022" y="0"/>
                </a:lnTo>
                <a:lnTo>
                  <a:pt x="2425" y="228"/>
                </a:lnTo>
                <a:lnTo>
                  <a:pt x="1854" y="165"/>
                </a:lnTo>
                <a:lnTo>
                  <a:pt x="1346" y="50"/>
                </a:lnTo>
                <a:lnTo>
                  <a:pt x="508" y="12"/>
                </a:lnTo>
                <a:lnTo>
                  <a:pt x="0" y="127"/>
                </a:lnTo>
                <a:lnTo>
                  <a:pt x="1130" y="609"/>
                </a:lnTo>
                <a:lnTo>
                  <a:pt x="2476" y="762"/>
                </a:lnTo>
                <a:lnTo>
                  <a:pt x="3594" y="127"/>
                </a:lnTo>
                <a:close/>
              </a:path>
              <a:path w="26669" h="24764">
                <a:moveTo>
                  <a:pt x="26416" y="24028"/>
                </a:moveTo>
                <a:lnTo>
                  <a:pt x="24765" y="24079"/>
                </a:lnTo>
                <a:lnTo>
                  <a:pt x="24701" y="23850"/>
                </a:lnTo>
                <a:lnTo>
                  <a:pt x="25158" y="23647"/>
                </a:lnTo>
                <a:lnTo>
                  <a:pt x="24828" y="23698"/>
                </a:lnTo>
                <a:lnTo>
                  <a:pt x="22847" y="23279"/>
                </a:lnTo>
                <a:lnTo>
                  <a:pt x="23012" y="24231"/>
                </a:lnTo>
                <a:lnTo>
                  <a:pt x="24930" y="24434"/>
                </a:lnTo>
                <a:lnTo>
                  <a:pt x="26416" y="2402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3" name="object 2473"/>
          <p:cNvSpPr/>
          <p:nvPr/>
        </p:nvSpPr>
        <p:spPr>
          <a:xfrm>
            <a:off x="3401555" y="3538689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495" y="0"/>
                </a:moveTo>
                <a:lnTo>
                  <a:pt x="0" y="1701"/>
                </a:lnTo>
                <a:lnTo>
                  <a:pt x="50" y="1955"/>
                </a:lnTo>
                <a:lnTo>
                  <a:pt x="698" y="2019"/>
                </a:lnTo>
                <a:lnTo>
                  <a:pt x="1663" y="635"/>
                </a:lnTo>
                <a:lnTo>
                  <a:pt x="927" y="88"/>
                </a:lnTo>
                <a:lnTo>
                  <a:pt x="49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4" name="object 2474"/>
          <p:cNvSpPr/>
          <p:nvPr/>
        </p:nvSpPr>
        <p:spPr>
          <a:xfrm>
            <a:off x="3398363" y="3272375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2565" y="0"/>
                </a:moveTo>
                <a:lnTo>
                  <a:pt x="1600" y="228"/>
                </a:lnTo>
                <a:lnTo>
                  <a:pt x="0" y="1562"/>
                </a:lnTo>
                <a:lnTo>
                  <a:pt x="1879" y="1346"/>
                </a:lnTo>
                <a:lnTo>
                  <a:pt x="2654" y="1384"/>
                </a:lnTo>
                <a:lnTo>
                  <a:pt x="2921" y="558"/>
                </a:lnTo>
                <a:lnTo>
                  <a:pt x="256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5" name="object 2475"/>
          <p:cNvSpPr/>
          <p:nvPr/>
        </p:nvSpPr>
        <p:spPr>
          <a:xfrm>
            <a:off x="3192501" y="3124420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76" y="0"/>
                </a:moveTo>
                <a:lnTo>
                  <a:pt x="0" y="304"/>
                </a:lnTo>
                <a:lnTo>
                  <a:pt x="1574" y="1028"/>
                </a:lnTo>
                <a:lnTo>
                  <a:pt x="1955" y="1333"/>
                </a:lnTo>
                <a:lnTo>
                  <a:pt x="1549" y="685"/>
                </a:lnTo>
                <a:lnTo>
                  <a:pt x="622" y="533"/>
                </a:lnTo>
                <a:lnTo>
                  <a:pt x="7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6" name="object 2476"/>
          <p:cNvSpPr/>
          <p:nvPr/>
        </p:nvSpPr>
        <p:spPr>
          <a:xfrm>
            <a:off x="3336663" y="3298605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70">
                <a:moveTo>
                  <a:pt x="1219" y="0"/>
                </a:moveTo>
                <a:lnTo>
                  <a:pt x="152" y="317"/>
                </a:lnTo>
                <a:lnTo>
                  <a:pt x="0" y="723"/>
                </a:lnTo>
                <a:lnTo>
                  <a:pt x="1181" y="1193"/>
                </a:lnTo>
                <a:lnTo>
                  <a:pt x="1562" y="1142"/>
                </a:lnTo>
                <a:lnTo>
                  <a:pt x="4152" y="812"/>
                </a:lnTo>
                <a:lnTo>
                  <a:pt x="121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7" name="object 2477"/>
          <p:cNvSpPr/>
          <p:nvPr/>
        </p:nvSpPr>
        <p:spPr>
          <a:xfrm>
            <a:off x="3009003" y="4309303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2406" y="787"/>
                </a:moveTo>
                <a:lnTo>
                  <a:pt x="1830" y="787"/>
                </a:lnTo>
                <a:lnTo>
                  <a:pt x="2097" y="863"/>
                </a:lnTo>
                <a:lnTo>
                  <a:pt x="2338" y="863"/>
                </a:lnTo>
                <a:close/>
              </a:path>
              <a:path w="3810" h="1270">
                <a:moveTo>
                  <a:pt x="2389" y="406"/>
                </a:moveTo>
                <a:lnTo>
                  <a:pt x="1649" y="533"/>
                </a:lnTo>
                <a:lnTo>
                  <a:pt x="1411" y="749"/>
                </a:lnTo>
                <a:lnTo>
                  <a:pt x="1830" y="787"/>
                </a:lnTo>
                <a:lnTo>
                  <a:pt x="2406" y="787"/>
                </a:lnTo>
                <a:lnTo>
                  <a:pt x="2633" y="533"/>
                </a:lnTo>
                <a:lnTo>
                  <a:pt x="2389" y="406"/>
                </a:lnTo>
                <a:close/>
              </a:path>
              <a:path w="3810" h="1270">
                <a:moveTo>
                  <a:pt x="1388" y="745"/>
                </a:moveTo>
                <a:close/>
              </a:path>
              <a:path w="3810" h="1270">
                <a:moveTo>
                  <a:pt x="1652" y="530"/>
                </a:moveTo>
                <a:lnTo>
                  <a:pt x="1388" y="745"/>
                </a:lnTo>
                <a:lnTo>
                  <a:pt x="1652" y="530"/>
                </a:lnTo>
                <a:close/>
              </a:path>
              <a:path w="3810" h="1270">
                <a:moveTo>
                  <a:pt x="929" y="0"/>
                </a:moveTo>
                <a:lnTo>
                  <a:pt x="403" y="152"/>
                </a:lnTo>
                <a:lnTo>
                  <a:pt x="84" y="380"/>
                </a:lnTo>
                <a:lnTo>
                  <a:pt x="1388" y="745"/>
                </a:lnTo>
                <a:lnTo>
                  <a:pt x="1644" y="533"/>
                </a:lnTo>
                <a:lnTo>
                  <a:pt x="1741" y="380"/>
                </a:lnTo>
                <a:lnTo>
                  <a:pt x="3405" y="152"/>
                </a:lnTo>
                <a:lnTo>
                  <a:pt x="92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8" name="object 2478"/>
          <p:cNvSpPr/>
          <p:nvPr/>
        </p:nvSpPr>
        <p:spPr>
          <a:xfrm>
            <a:off x="3363565" y="3908604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330" y="0"/>
                </a:moveTo>
                <a:lnTo>
                  <a:pt x="0" y="609"/>
                </a:lnTo>
                <a:lnTo>
                  <a:pt x="762" y="889"/>
                </a:lnTo>
                <a:lnTo>
                  <a:pt x="1358" y="1028"/>
                </a:lnTo>
                <a:lnTo>
                  <a:pt x="2146" y="1270"/>
                </a:lnTo>
                <a:lnTo>
                  <a:pt x="1739" y="787"/>
                </a:lnTo>
                <a:lnTo>
                  <a:pt x="33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9" name="object 2479"/>
          <p:cNvSpPr/>
          <p:nvPr/>
        </p:nvSpPr>
        <p:spPr>
          <a:xfrm>
            <a:off x="3304829" y="3097719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266" y="406"/>
                </a:lnTo>
                <a:lnTo>
                  <a:pt x="1016" y="1143"/>
                </a:lnTo>
                <a:lnTo>
                  <a:pt x="1651" y="1498"/>
                </a:lnTo>
                <a:lnTo>
                  <a:pt x="1117" y="876"/>
                </a:lnTo>
                <a:lnTo>
                  <a:pt x="647" y="431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0" name="object 2480"/>
          <p:cNvSpPr/>
          <p:nvPr/>
        </p:nvSpPr>
        <p:spPr>
          <a:xfrm>
            <a:off x="3331569" y="330942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1193" y="1904"/>
                </a:lnTo>
                <a:lnTo>
                  <a:pt x="1816" y="1854"/>
                </a:lnTo>
                <a:lnTo>
                  <a:pt x="2501" y="2057"/>
                </a:lnTo>
                <a:lnTo>
                  <a:pt x="1295" y="1333"/>
                </a:lnTo>
                <a:lnTo>
                  <a:pt x="1269" y="1054"/>
                </a:lnTo>
                <a:lnTo>
                  <a:pt x="1435" y="825"/>
                </a:lnTo>
                <a:lnTo>
                  <a:pt x="1231" y="825"/>
                </a:lnTo>
                <a:lnTo>
                  <a:pt x="1079" y="787"/>
                </a:lnTo>
                <a:lnTo>
                  <a:pt x="1231" y="546"/>
                </a:lnTo>
                <a:lnTo>
                  <a:pt x="1142" y="368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1" name="object 2481"/>
          <p:cNvSpPr/>
          <p:nvPr/>
        </p:nvSpPr>
        <p:spPr>
          <a:xfrm>
            <a:off x="2733121" y="3710443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4">
                <a:moveTo>
                  <a:pt x="0" y="0"/>
                </a:moveTo>
                <a:lnTo>
                  <a:pt x="888" y="1752"/>
                </a:lnTo>
                <a:lnTo>
                  <a:pt x="1396" y="1727"/>
                </a:lnTo>
                <a:lnTo>
                  <a:pt x="1625" y="1511"/>
                </a:lnTo>
                <a:lnTo>
                  <a:pt x="2070" y="1193"/>
                </a:lnTo>
                <a:lnTo>
                  <a:pt x="1600" y="1041"/>
                </a:lnTo>
                <a:lnTo>
                  <a:pt x="1422" y="673"/>
                </a:lnTo>
                <a:lnTo>
                  <a:pt x="1701" y="736"/>
                </a:lnTo>
                <a:lnTo>
                  <a:pt x="1498" y="266"/>
                </a:lnTo>
                <a:lnTo>
                  <a:pt x="1181" y="685"/>
                </a:lnTo>
                <a:lnTo>
                  <a:pt x="1231" y="393"/>
                </a:lnTo>
                <a:lnTo>
                  <a:pt x="888" y="228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2" name="object 2482"/>
          <p:cNvSpPr/>
          <p:nvPr/>
        </p:nvSpPr>
        <p:spPr>
          <a:xfrm>
            <a:off x="3195774" y="316910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03" y="0"/>
                </a:moveTo>
                <a:lnTo>
                  <a:pt x="84" y="1371"/>
                </a:lnTo>
                <a:lnTo>
                  <a:pt x="0" y="2095"/>
                </a:lnTo>
                <a:lnTo>
                  <a:pt x="571" y="2324"/>
                </a:lnTo>
                <a:lnTo>
                  <a:pt x="1066" y="1663"/>
                </a:lnTo>
                <a:lnTo>
                  <a:pt x="685" y="1549"/>
                </a:lnTo>
                <a:lnTo>
                  <a:pt x="203" y="1524"/>
                </a:lnTo>
                <a:lnTo>
                  <a:pt x="505" y="1384"/>
                </a:lnTo>
                <a:lnTo>
                  <a:pt x="655" y="1016"/>
                </a:lnTo>
                <a:lnTo>
                  <a:pt x="1003" y="0"/>
                </a:lnTo>
                <a:close/>
              </a:path>
              <a:path w="2539" h="2539">
                <a:moveTo>
                  <a:pt x="1943" y="495"/>
                </a:moveTo>
                <a:lnTo>
                  <a:pt x="1206" y="1092"/>
                </a:lnTo>
                <a:lnTo>
                  <a:pt x="844" y="1092"/>
                </a:lnTo>
                <a:lnTo>
                  <a:pt x="1074" y="1652"/>
                </a:lnTo>
                <a:lnTo>
                  <a:pt x="1495" y="1092"/>
                </a:lnTo>
                <a:lnTo>
                  <a:pt x="1206" y="1092"/>
                </a:lnTo>
                <a:lnTo>
                  <a:pt x="812" y="1016"/>
                </a:lnTo>
                <a:lnTo>
                  <a:pt x="1552" y="1016"/>
                </a:lnTo>
                <a:lnTo>
                  <a:pt x="1943" y="495"/>
                </a:lnTo>
                <a:close/>
              </a:path>
              <a:path w="2539" h="2539">
                <a:moveTo>
                  <a:pt x="838" y="1270"/>
                </a:moveTo>
                <a:lnTo>
                  <a:pt x="203" y="1524"/>
                </a:lnTo>
                <a:lnTo>
                  <a:pt x="699" y="1524"/>
                </a:lnTo>
                <a:lnTo>
                  <a:pt x="838" y="127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3" name="object 2483"/>
          <p:cNvSpPr/>
          <p:nvPr/>
        </p:nvSpPr>
        <p:spPr>
          <a:xfrm>
            <a:off x="2733650" y="3708237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70">
                <a:moveTo>
                  <a:pt x="2768" y="215"/>
                </a:moveTo>
                <a:lnTo>
                  <a:pt x="2550" y="596"/>
                </a:lnTo>
                <a:lnTo>
                  <a:pt x="2472" y="990"/>
                </a:lnTo>
                <a:lnTo>
                  <a:pt x="3086" y="1054"/>
                </a:lnTo>
                <a:lnTo>
                  <a:pt x="3017" y="812"/>
                </a:lnTo>
                <a:lnTo>
                  <a:pt x="2755" y="812"/>
                </a:lnTo>
                <a:lnTo>
                  <a:pt x="2768" y="215"/>
                </a:lnTo>
                <a:close/>
              </a:path>
              <a:path w="3175" h="1270">
                <a:moveTo>
                  <a:pt x="0" y="0"/>
                </a:moveTo>
                <a:lnTo>
                  <a:pt x="736" y="838"/>
                </a:lnTo>
                <a:lnTo>
                  <a:pt x="1219" y="1041"/>
                </a:lnTo>
                <a:lnTo>
                  <a:pt x="1701" y="888"/>
                </a:lnTo>
                <a:lnTo>
                  <a:pt x="2224" y="888"/>
                </a:lnTo>
                <a:lnTo>
                  <a:pt x="1968" y="812"/>
                </a:lnTo>
                <a:lnTo>
                  <a:pt x="2235" y="711"/>
                </a:lnTo>
                <a:lnTo>
                  <a:pt x="2367" y="622"/>
                </a:lnTo>
                <a:lnTo>
                  <a:pt x="2095" y="622"/>
                </a:lnTo>
                <a:lnTo>
                  <a:pt x="2374" y="253"/>
                </a:lnTo>
                <a:lnTo>
                  <a:pt x="0" y="0"/>
                </a:lnTo>
                <a:close/>
              </a:path>
              <a:path w="3175" h="1270">
                <a:moveTo>
                  <a:pt x="2224" y="888"/>
                </a:moveTo>
                <a:lnTo>
                  <a:pt x="1701" y="888"/>
                </a:lnTo>
                <a:lnTo>
                  <a:pt x="2158" y="990"/>
                </a:lnTo>
                <a:close/>
              </a:path>
              <a:path w="3175" h="1270">
                <a:moveTo>
                  <a:pt x="2321" y="774"/>
                </a:moveTo>
                <a:lnTo>
                  <a:pt x="2260" y="977"/>
                </a:lnTo>
                <a:lnTo>
                  <a:pt x="2321" y="774"/>
                </a:lnTo>
                <a:close/>
              </a:path>
              <a:path w="3175" h="1270">
                <a:moveTo>
                  <a:pt x="2241" y="781"/>
                </a:moveTo>
                <a:lnTo>
                  <a:pt x="1968" y="812"/>
                </a:lnTo>
                <a:lnTo>
                  <a:pt x="2244" y="812"/>
                </a:lnTo>
                <a:close/>
              </a:path>
              <a:path w="3175" h="1270">
                <a:moveTo>
                  <a:pt x="2882" y="342"/>
                </a:moveTo>
                <a:lnTo>
                  <a:pt x="2755" y="812"/>
                </a:lnTo>
                <a:lnTo>
                  <a:pt x="3017" y="812"/>
                </a:lnTo>
                <a:lnTo>
                  <a:pt x="2882" y="342"/>
                </a:lnTo>
                <a:close/>
              </a:path>
              <a:path w="3175" h="1270">
                <a:moveTo>
                  <a:pt x="2340" y="711"/>
                </a:moveTo>
                <a:close/>
              </a:path>
              <a:path w="3175" h="1270">
                <a:moveTo>
                  <a:pt x="2483" y="596"/>
                </a:moveTo>
                <a:close/>
              </a:path>
              <a:path w="3175" h="1270">
                <a:moveTo>
                  <a:pt x="2501" y="457"/>
                </a:moveTo>
                <a:lnTo>
                  <a:pt x="2095" y="622"/>
                </a:lnTo>
                <a:lnTo>
                  <a:pt x="2367" y="622"/>
                </a:lnTo>
                <a:lnTo>
                  <a:pt x="2501" y="457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4" name="object 2484"/>
          <p:cNvSpPr/>
          <p:nvPr/>
        </p:nvSpPr>
        <p:spPr>
          <a:xfrm>
            <a:off x="3006204" y="4279239"/>
            <a:ext cx="17145" cy="33655"/>
          </a:xfrm>
          <a:custGeom>
            <a:avLst/>
            <a:gdLst/>
            <a:ahLst/>
            <a:cxnLst/>
            <a:rect l="l" t="t" r="r" b="b"/>
            <a:pathLst>
              <a:path w="17144" h="33654">
                <a:moveTo>
                  <a:pt x="2400" y="27597"/>
                </a:moveTo>
                <a:lnTo>
                  <a:pt x="1993" y="27292"/>
                </a:lnTo>
                <a:lnTo>
                  <a:pt x="2247" y="27038"/>
                </a:lnTo>
                <a:lnTo>
                  <a:pt x="2019" y="27101"/>
                </a:lnTo>
                <a:lnTo>
                  <a:pt x="1930" y="26847"/>
                </a:lnTo>
                <a:lnTo>
                  <a:pt x="1689" y="26784"/>
                </a:lnTo>
                <a:lnTo>
                  <a:pt x="0" y="27190"/>
                </a:lnTo>
                <a:lnTo>
                  <a:pt x="1130" y="27851"/>
                </a:lnTo>
                <a:lnTo>
                  <a:pt x="2260" y="27813"/>
                </a:lnTo>
                <a:lnTo>
                  <a:pt x="2400" y="27597"/>
                </a:lnTo>
                <a:close/>
              </a:path>
              <a:path w="17144" h="33654">
                <a:moveTo>
                  <a:pt x="5156" y="32296"/>
                </a:moveTo>
                <a:lnTo>
                  <a:pt x="1282" y="32194"/>
                </a:lnTo>
                <a:lnTo>
                  <a:pt x="2387" y="33172"/>
                </a:lnTo>
                <a:lnTo>
                  <a:pt x="2832" y="32956"/>
                </a:lnTo>
                <a:lnTo>
                  <a:pt x="5156" y="32296"/>
                </a:lnTo>
                <a:close/>
              </a:path>
              <a:path w="17144" h="33654">
                <a:moveTo>
                  <a:pt x="16624" y="1524"/>
                </a:moveTo>
                <a:lnTo>
                  <a:pt x="15735" y="317"/>
                </a:lnTo>
                <a:lnTo>
                  <a:pt x="15582" y="0"/>
                </a:lnTo>
                <a:lnTo>
                  <a:pt x="14757" y="165"/>
                </a:lnTo>
                <a:lnTo>
                  <a:pt x="15494" y="1308"/>
                </a:lnTo>
                <a:lnTo>
                  <a:pt x="15887" y="1574"/>
                </a:lnTo>
                <a:lnTo>
                  <a:pt x="16624" y="152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5" name="object 2485"/>
          <p:cNvSpPr/>
          <p:nvPr/>
        </p:nvSpPr>
        <p:spPr>
          <a:xfrm>
            <a:off x="3194785" y="312583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69">
                <a:moveTo>
                  <a:pt x="0" y="0"/>
                </a:moveTo>
                <a:lnTo>
                  <a:pt x="165" y="533"/>
                </a:lnTo>
                <a:lnTo>
                  <a:pt x="1168" y="762"/>
                </a:lnTo>
                <a:lnTo>
                  <a:pt x="1498" y="1206"/>
                </a:lnTo>
                <a:lnTo>
                  <a:pt x="1638" y="889"/>
                </a:lnTo>
                <a:lnTo>
                  <a:pt x="253" y="279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6" name="object 2486"/>
          <p:cNvSpPr/>
          <p:nvPr/>
        </p:nvSpPr>
        <p:spPr>
          <a:xfrm>
            <a:off x="2962134" y="4293027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4">
                <a:moveTo>
                  <a:pt x="682" y="183"/>
                </a:moveTo>
                <a:lnTo>
                  <a:pt x="0" y="520"/>
                </a:lnTo>
                <a:lnTo>
                  <a:pt x="50" y="1016"/>
                </a:lnTo>
                <a:lnTo>
                  <a:pt x="533" y="1511"/>
                </a:lnTo>
                <a:lnTo>
                  <a:pt x="761" y="1524"/>
                </a:lnTo>
                <a:lnTo>
                  <a:pt x="736" y="1320"/>
                </a:lnTo>
                <a:lnTo>
                  <a:pt x="596" y="1320"/>
                </a:lnTo>
                <a:lnTo>
                  <a:pt x="736" y="1270"/>
                </a:lnTo>
                <a:lnTo>
                  <a:pt x="884" y="1270"/>
                </a:lnTo>
                <a:lnTo>
                  <a:pt x="1028" y="1244"/>
                </a:lnTo>
                <a:lnTo>
                  <a:pt x="965" y="685"/>
                </a:lnTo>
                <a:lnTo>
                  <a:pt x="910" y="558"/>
                </a:lnTo>
                <a:lnTo>
                  <a:pt x="673" y="558"/>
                </a:lnTo>
                <a:lnTo>
                  <a:pt x="682" y="183"/>
                </a:lnTo>
                <a:close/>
              </a:path>
              <a:path w="1269" h="1904">
                <a:moveTo>
                  <a:pt x="736" y="1270"/>
                </a:moveTo>
                <a:lnTo>
                  <a:pt x="596" y="1320"/>
                </a:lnTo>
                <a:lnTo>
                  <a:pt x="736" y="1296"/>
                </a:lnTo>
                <a:close/>
              </a:path>
              <a:path w="1269" h="1904">
                <a:moveTo>
                  <a:pt x="736" y="1296"/>
                </a:moveTo>
                <a:lnTo>
                  <a:pt x="596" y="1320"/>
                </a:lnTo>
                <a:lnTo>
                  <a:pt x="736" y="1320"/>
                </a:lnTo>
                <a:close/>
              </a:path>
              <a:path w="1269" h="1904">
                <a:moveTo>
                  <a:pt x="884" y="1270"/>
                </a:moveTo>
                <a:lnTo>
                  <a:pt x="736" y="1270"/>
                </a:lnTo>
                <a:lnTo>
                  <a:pt x="884" y="1270"/>
                </a:lnTo>
                <a:close/>
              </a:path>
              <a:path w="1269" h="1904">
                <a:moveTo>
                  <a:pt x="1092" y="520"/>
                </a:moveTo>
                <a:lnTo>
                  <a:pt x="965" y="685"/>
                </a:lnTo>
                <a:lnTo>
                  <a:pt x="1092" y="520"/>
                </a:lnTo>
                <a:close/>
              </a:path>
              <a:path w="1269" h="1904">
                <a:moveTo>
                  <a:pt x="901" y="538"/>
                </a:moveTo>
                <a:lnTo>
                  <a:pt x="673" y="558"/>
                </a:lnTo>
                <a:lnTo>
                  <a:pt x="910" y="558"/>
                </a:lnTo>
                <a:close/>
              </a:path>
              <a:path w="1269" h="1904">
                <a:moveTo>
                  <a:pt x="1054" y="0"/>
                </a:moveTo>
                <a:lnTo>
                  <a:pt x="736" y="156"/>
                </a:lnTo>
                <a:lnTo>
                  <a:pt x="901" y="538"/>
                </a:lnTo>
                <a:lnTo>
                  <a:pt x="105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7" name="object 2487"/>
          <p:cNvSpPr/>
          <p:nvPr/>
        </p:nvSpPr>
        <p:spPr>
          <a:xfrm>
            <a:off x="3000898" y="3129555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1638" y="0"/>
                </a:moveTo>
                <a:lnTo>
                  <a:pt x="965" y="0"/>
                </a:lnTo>
                <a:lnTo>
                  <a:pt x="711" y="380"/>
                </a:lnTo>
                <a:lnTo>
                  <a:pt x="647" y="622"/>
                </a:lnTo>
                <a:lnTo>
                  <a:pt x="0" y="939"/>
                </a:lnTo>
                <a:lnTo>
                  <a:pt x="253" y="1130"/>
                </a:lnTo>
                <a:lnTo>
                  <a:pt x="393" y="901"/>
                </a:lnTo>
                <a:lnTo>
                  <a:pt x="622" y="685"/>
                </a:lnTo>
                <a:lnTo>
                  <a:pt x="825" y="469"/>
                </a:lnTo>
                <a:lnTo>
                  <a:pt x="863" y="342"/>
                </a:lnTo>
                <a:lnTo>
                  <a:pt x="876" y="139"/>
                </a:lnTo>
                <a:lnTo>
                  <a:pt x="1066" y="279"/>
                </a:lnTo>
                <a:lnTo>
                  <a:pt x="1206" y="736"/>
                </a:lnTo>
                <a:lnTo>
                  <a:pt x="1638" y="711"/>
                </a:lnTo>
                <a:lnTo>
                  <a:pt x="1904" y="1117"/>
                </a:lnTo>
                <a:lnTo>
                  <a:pt x="1816" y="914"/>
                </a:lnTo>
                <a:lnTo>
                  <a:pt x="2158" y="558"/>
                </a:lnTo>
                <a:lnTo>
                  <a:pt x="1803" y="507"/>
                </a:lnTo>
                <a:lnTo>
                  <a:pt x="163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8" name="object 2488"/>
          <p:cNvSpPr/>
          <p:nvPr/>
        </p:nvSpPr>
        <p:spPr>
          <a:xfrm>
            <a:off x="3193933" y="316811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685"/>
                </a:moveTo>
                <a:lnTo>
                  <a:pt x="0" y="1866"/>
                </a:lnTo>
                <a:lnTo>
                  <a:pt x="368" y="1701"/>
                </a:lnTo>
                <a:lnTo>
                  <a:pt x="838" y="1435"/>
                </a:lnTo>
                <a:lnTo>
                  <a:pt x="862" y="1231"/>
                </a:lnTo>
                <a:lnTo>
                  <a:pt x="292" y="1231"/>
                </a:lnTo>
                <a:lnTo>
                  <a:pt x="0" y="685"/>
                </a:lnTo>
                <a:close/>
              </a:path>
              <a:path w="1905" h="1905">
                <a:moveTo>
                  <a:pt x="469" y="800"/>
                </a:moveTo>
                <a:lnTo>
                  <a:pt x="292" y="1231"/>
                </a:lnTo>
                <a:lnTo>
                  <a:pt x="862" y="1231"/>
                </a:lnTo>
                <a:lnTo>
                  <a:pt x="622" y="1193"/>
                </a:lnTo>
                <a:lnTo>
                  <a:pt x="634" y="939"/>
                </a:lnTo>
                <a:lnTo>
                  <a:pt x="469" y="800"/>
                </a:lnTo>
                <a:close/>
              </a:path>
              <a:path w="1905" h="1905">
                <a:moveTo>
                  <a:pt x="800" y="952"/>
                </a:moveTo>
                <a:lnTo>
                  <a:pt x="622" y="1193"/>
                </a:lnTo>
                <a:lnTo>
                  <a:pt x="854" y="1193"/>
                </a:lnTo>
                <a:lnTo>
                  <a:pt x="800" y="952"/>
                </a:lnTo>
                <a:close/>
              </a:path>
              <a:path w="1905" h="1905">
                <a:moveTo>
                  <a:pt x="1193" y="0"/>
                </a:moveTo>
                <a:lnTo>
                  <a:pt x="1021" y="1068"/>
                </a:lnTo>
                <a:lnTo>
                  <a:pt x="1168" y="774"/>
                </a:lnTo>
                <a:lnTo>
                  <a:pt x="1485" y="457"/>
                </a:lnTo>
                <a:lnTo>
                  <a:pt x="119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9" name="object 2489"/>
          <p:cNvSpPr/>
          <p:nvPr/>
        </p:nvSpPr>
        <p:spPr>
          <a:xfrm>
            <a:off x="3022649" y="4304944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057" y="0"/>
                </a:moveTo>
                <a:lnTo>
                  <a:pt x="1612" y="304"/>
                </a:lnTo>
                <a:lnTo>
                  <a:pt x="393" y="254"/>
                </a:lnTo>
                <a:lnTo>
                  <a:pt x="0" y="495"/>
                </a:lnTo>
                <a:lnTo>
                  <a:pt x="76" y="660"/>
                </a:lnTo>
                <a:lnTo>
                  <a:pt x="800" y="635"/>
                </a:lnTo>
                <a:lnTo>
                  <a:pt x="1752" y="355"/>
                </a:lnTo>
                <a:lnTo>
                  <a:pt x="205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0" name="object 2490"/>
          <p:cNvSpPr/>
          <p:nvPr/>
        </p:nvSpPr>
        <p:spPr>
          <a:xfrm>
            <a:off x="2994893" y="3121439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1943" y="0"/>
                </a:moveTo>
                <a:lnTo>
                  <a:pt x="1016" y="139"/>
                </a:lnTo>
                <a:lnTo>
                  <a:pt x="63" y="88"/>
                </a:lnTo>
                <a:lnTo>
                  <a:pt x="0" y="1511"/>
                </a:lnTo>
                <a:lnTo>
                  <a:pt x="990" y="1422"/>
                </a:lnTo>
                <a:lnTo>
                  <a:pt x="1854" y="1409"/>
                </a:lnTo>
                <a:lnTo>
                  <a:pt x="194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1" name="object 2491"/>
          <p:cNvSpPr/>
          <p:nvPr/>
        </p:nvSpPr>
        <p:spPr>
          <a:xfrm>
            <a:off x="3334745" y="3290573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622" y="0"/>
                </a:moveTo>
                <a:lnTo>
                  <a:pt x="0" y="596"/>
                </a:lnTo>
                <a:lnTo>
                  <a:pt x="1371" y="698"/>
                </a:lnTo>
                <a:lnTo>
                  <a:pt x="1816" y="914"/>
                </a:lnTo>
                <a:lnTo>
                  <a:pt x="1765" y="609"/>
                </a:lnTo>
                <a:lnTo>
                  <a:pt x="2412" y="914"/>
                </a:lnTo>
                <a:lnTo>
                  <a:pt x="2311" y="660"/>
                </a:lnTo>
                <a:lnTo>
                  <a:pt x="1892" y="622"/>
                </a:lnTo>
                <a:lnTo>
                  <a:pt x="1930" y="482"/>
                </a:lnTo>
                <a:lnTo>
                  <a:pt x="1206" y="520"/>
                </a:lnTo>
                <a:lnTo>
                  <a:pt x="952" y="279"/>
                </a:lnTo>
                <a:lnTo>
                  <a:pt x="62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2" name="object 2492"/>
          <p:cNvSpPr/>
          <p:nvPr/>
        </p:nvSpPr>
        <p:spPr>
          <a:xfrm>
            <a:off x="2989541" y="434638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0"/>
                </a:moveTo>
                <a:lnTo>
                  <a:pt x="495" y="444"/>
                </a:lnTo>
                <a:lnTo>
                  <a:pt x="584" y="673"/>
                </a:lnTo>
                <a:lnTo>
                  <a:pt x="939" y="749"/>
                </a:lnTo>
                <a:lnTo>
                  <a:pt x="1130" y="1041"/>
                </a:lnTo>
                <a:lnTo>
                  <a:pt x="1396" y="1155"/>
                </a:lnTo>
                <a:lnTo>
                  <a:pt x="1943" y="800"/>
                </a:lnTo>
                <a:lnTo>
                  <a:pt x="1574" y="571"/>
                </a:lnTo>
                <a:lnTo>
                  <a:pt x="1816" y="673"/>
                </a:lnTo>
                <a:lnTo>
                  <a:pt x="1777" y="406"/>
                </a:lnTo>
                <a:lnTo>
                  <a:pt x="1676" y="63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3" name="object 2493"/>
          <p:cNvSpPr/>
          <p:nvPr/>
        </p:nvSpPr>
        <p:spPr>
          <a:xfrm>
            <a:off x="2997178" y="3113039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1587" y="0"/>
                </a:moveTo>
                <a:lnTo>
                  <a:pt x="1054" y="393"/>
                </a:lnTo>
                <a:lnTo>
                  <a:pt x="0" y="508"/>
                </a:lnTo>
                <a:lnTo>
                  <a:pt x="622" y="1727"/>
                </a:lnTo>
                <a:lnTo>
                  <a:pt x="1409" y="1333"/>
                </a:lnTo>
                <a:lnTo>
                  <a:pt x="1955" y="1066"/>
                </a:lnTo>
                <a:lnTo>
                  <a:pt x="1193" y="901"/>
                </a:lnTo>
                <a:lnTo>
                  <a:pt x="1473" y="647"/>
                </a:lnTo>
                <a:lnTo>
                  <a:pt x="2603" y="736"/>
                </a:lnTo>
                <a:lnTo>
                  <a:pt x="158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4" name="object 2494"/>
          <p:cNvSpPr/>
          <p:nvPr/>
        </p:nvSpPr>
        <p:spPr>
          <a:xfrm>
            <a:off x="2975102" y="4299000"/>
            <a:ext cx="42545" cy="10160"/>
          </a:xfrm>
          <a:custGeom>
            <a:avLst/>
            <a:gdLst/>
            <a:ahLst/>
            <a:cxnLst/>
            <a:rect l="l" t="t" r="r" b="b"/>
            <a:pathLst>
              <a:path w="42544" h="10160">
                <a:moveTo>
                  <a:pt x="1600" y="800"/>
                </a:moveTo>
                <a:lnTo>
                  <a:pt x="1181" y="584"/>
                </a:lnTo>
                <a:lnTo>
                  <a:pt x="609" y="152"/>
                </a:lnTo>
                <a:lnTo>
                  <a:pt x="88" y="0"/>
                </a:lnTo>
                <a:lnTo>
                  <a:pt x="0" y="469"/>
                </a:lnTo>
                <a:lnTo>
                  <a:pt x="1193" y="825"/>
                </a:lnTo>
                <a:lnTo>
                  <a:pt x="1600" y="800"/>
                </a:lnTo>
                <a:close/>
              </a:path>
              <a:path w="42544" h="10160">
                <a:moveTo>
                  <a:pt x="41948" y="9055"/>
                </a:moveTo>
                <a:lnTo>
                  <a:pt x="39471" y="9283"/>
                </a:lnTo>
                <a:lnTo>
                  <a:pt x="39116" y="9296"/>
                </a:lnTo>
                <a:lnTo>
                  <a:pt x="38379" y="9525"/>
                </a:lnTo>
                <a:lnTo>
                  <a:pt x="41021" y="9893"/>
                </a:lnTo>
                <a:lnTo>
                  <a:pt x="41122" y="9652"/>
                </a:lnTo>
                <a:lnTo>
                  <a:pt x="41948" y="905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5" name="object 2495"/>
          <p:cNvSpPr/>
          <p:nvPr/>
        </p:nvSpPr>
        <p:spPr>
          <a:xfrm>
            <a:off x="2732671" y="3708946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4">
                <a:moveTo>
                  <a:pt x="1930" y="711"/>
                </a:moveTo>
                <a:lnTo>
                  <a:pt x="1689" y="508"/>
                </a:lnTo>
                <a:lnTo>
                  <a:pt x="1676" y="355"/>
                </a:lnTo>
                <a:lnTo>
                  <a:pt x="1917" y="647"/>
                </a:lnTo>
                <a:lnTo>
                  <a:pt x="1765" y="355"/>
                </a:lnTo>
                <a:lnTo>
                  <a:pt x="1003" y="0"/>
                </a:lnTo>
                <a:lnTo>
                  <a:pt x="0" y="558"/>
                </a:lnTo>
                <a:lnTo>
                  <a:pt x="787" y="1219"/>
                </a:lnTo>
                <a:lnTo>
                  <a:pt x="1016" y="1295"/>
                </a:lnTo>
                <a:lnTo>
                  <a:pt x="914" y="1016"/>
                </a:lnTo>
                <a:lnTo>
                  <a:pt x="1193" y="990"/>
                </a:lnTo>
                <a:lnTo>
                  <a:pt x="1498" y="1016"/>
                </a:lnTo>
                <a:lnTo>
                  <a:pt x="1600" y="774"/>
                </a:lnTo>
                <a:lnTo>
                  <a:pt x="1930" y="71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6" name="object 2496"/>
          <p:cNvSpPr/>
          <p:nvPr/>
        </p:nvSpPr>
        <p:spPr>
          <a:xfrm>
            <a:off x="3000565" y="4290809"/>
            <a:ext cx="24765" cy="21590"/>
          </a:xfrm>
          <a:custGeom>
            <a:avLst/>
            <a:gdLst/>
            <a:ahLst/>
            <a:cxnLst/>
            <a:rect l="l" t="t" r="r" b="b"/>
            <a:pathLst>
              <a:path w="24764" h="21589">
                <a:moveTo>
                  <a:pt x="2159" y="1079"/>
                </a:moveTo>
                <a:lnTo>
                  <a:pt x="1257" y="12"/>
                </a:lnTo>
                <a:lnTo>
                  <a:pt x="0" y="0"/>
                </a:lnTo>
                <a:lnTo>
                  <a:pt x="1790" y="1041"/>
                </a:lnTo>
                <a:lnTo>
                  <a:pt x="2070" y="1092"/>
                </a:lnTo>
                <a:close/>
              </a:path>
              <a:path w="24764" h="21589">
                <a:moveTo>
                  <a:pt x="5702" y="19900"/>
                </a:moveTo>
                <a:lnTo>
                  <a:pt x="3365" y="21094"/>
                </a:lnTo>
                <a:lnTo>
                  <a:pt x="4660" y="21437"/>
                </a:lnTo>
                <a:lnTo>
                  <a:pt x="4876" y="21094"/>
                </a:lnTo>
                <a:lnTo>
                  <a:pt x="5600" y="21285"/>
                </a:lnTo>
                <a:lnTo>
                  <a:pt x="5549" y="21069"/>
                </a:lnTo>
                <a:lnTo>
                  <a:pt x="5702" y="19900"/>
                </a:lnTo>
                <a:close/>
              </a:path>
              <a:path w="24764" h="21589">
                <a:moveTo>
                  <a:pt x="24079" y="9829"/>
                </a:moveTo>
                <a:lnTo>
                  <a:pt x="23749" y="9740"/>
                </a:lnTo>
                <a:lnTo>
                  <a:pt x="23520" y="10223"/>
                </a:lnTo>
                <a:lnTo>
                  <a:pt x="23990" y="10274"/>
                </a:lnTo>
                <a:lnTo>
                  <a:pt x="24079" y="9829"/>
                </a:lnTo>
                <a:close/>
              </a:path>
              <a:path w="24764" h="21589">
                <a:moveTo>
                  <a:pt x="24765" y="9563"/>
                </a:moveTo>
                <a:lnTo>
                  <a:pt x="24612" y="9029"/>
                </a:lnTo>
                <a:lnTo>
                  <a:pt x="24307" y="9055"/>
                </a:lnTo>
                <a:lnTo>
                  <a:pt x="24130" y="9677"/>
                </a:lnTo>
                <a:lnTo>
                  <a:pt x="24765" y="956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7" name="object 2497"/>
          <p:cNvSpPr/>
          <p:nvPr/>
        </p:nvSpPr>
        <p:spPr>
          <a:xfrm>
            <a:off x="3190570" y="3155987"/>
            <a:ext cx="4445" cy="12065"/>
          </a:xfrm>
          <a:custGeom>
            <a:avLst/>
            <a:gdLst/>
            <a:ahLst/>
            <a:cxnLst/>
            <a:rect l="l" t="t" r="r" b="b"/>
            <a:pathLst>
              <a:path w="4444" h="12064">
                <a:moveTo>
                  <a:pt x="1536" y="10541"/>
                </a:moveTo>
                <a:lnTo>
                  <a:pt x="622" y="10147"/>
                </a:lnTo>
                <a:lnTo>
                  <a:pt x="215" y="10350"/>
                </a:lnTo>
                <a:lnTo>
                  <a:pt x="0" y="11176"/>
                </a:lnTo>
                <a:lnTo>
                  <a:pt x="215" y="11582"/>
                </a:lnTo>
                <a:lnTo>
                  <a:pt x="1219" y="11709"/>
                </a:lnTo>
                <a:lnTo>
                  <a:pt x="1536" y="10541"/>
                </a:lnTo>
                <a:close/>
              </a:path>
              <a:path w="4444" h="12064">
                <a:moveTo>
                  <a:pt x="3848" y="596"/>
                </a:moveTo>
                <a:lnTo>
                  <a:pt x="3454" y="0"/>
                </a:lnTo>
                <a:lnTo>
                  <a:pt x="3035" y="25"/>
                </a:lnTo>
                <a:lnTo>
                  <a:pt x="3162" y="406"/>
                </a:lnTo>
                <a:lnTo>
                  <a:pt x="2667" y="279"/>
                </a:lnTo>
                <a:lnTo>
                  <a:pt x="2654" y="533"/>
                </a:lnTo>
                <a:lnTo>
                  <a:pt x="2095" y="1231"/>
                </a:lnTo>
                <a:lnTo>
                  <a:pt x="2654" y="1282"/>
                </a:lnTo>
                <a:lnTo>
                  <a:pt x="3403" y="1130"/>
                </a:lnTo>
                <a:lnTo>
                  <a:pt x="3848" y="59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8" name="object 2498"/>
          <p:cNvSpPr/>
          <p:nvPr/>
        </p:nvSpPr>
        <p:spPr>
          <a:xfrm>
            <a:off x="3334656" y="3289799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70">
                <a:moveTo>
                  <a:pt x="1866" y="0"/>
                </a:moveTo>
                <a:lnTo>
                  <a:pt x="0" y="596"/>
                </a:lnTo>
                <a:lnTo>
                  <a:pt x="1625" y="952"/>
                </a:lnTo>
                <a:lnTo>
                  <a:pt x="2158" y="698"/>
                </a:lnTo>
                <a:lnTo>
                  <a:pt x="2755" y="520"/>
                </a:lnTo>
                <a:lnTo>
                  <a:pt x="2603" y="152"/>
                </a:lnTo>
                <a:lnTo>
                  <a:pt x="186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9" name="object 2499"/>
          <p:cNvSpPr/>
          <p:nvPr/>
        </p:nvSpPr>
        <p:spPr>
          <a:xfrm>
            <a:off x="2984474" y="4243234"/>
            <a:ext cx="63500" cy="55244"/>
          </a:xfrm>
          <a:custGeom>
            <a:avLst/>
            <a:gdLst/>
            <a:ahLst/>
            <a:cxnLst/>
            <a:rect l="l" t="t" r="r" b="b"/>
            <a:pathLst>
              <a:path w="63500" h="55245">
                <a:moveTo>
                  <a:pt x="2336" y="43700"/>
                </a:moveTo>
                <a:lnTo>
                  <a:pt x="1587" y="43700"/>
                </a:lnTo>
                <a:lnTo>
                  <a:pt x="584" y="43586"/>
                </a:lnTo>
                <a:lnTo>
                  <a:pt x="0" y="44157"/>
                </a:lnTo>
                <a:lnTo>
                  <a:pt x="368" y="44310"/>
                </a:lnTo>
                <a:lnTo>
                  <a:pt x="901" y="44069"/>
                </a:lnTo>
                <a:lnTo>
                  <a:pt x="1308" y="44043"/>
                </a:lnTo>
                <a:lnTo>
                  <a:pt x="2336" y="43700"/>
                </a:lnTo>
                <a:close/>
              </a:path>
              <a:path w="63500" h="55245">
                <a:moveTo>
                  <a:pt x="38595" y="54686"/>
                </a:moveTo>
                <a:lnTo>
                  <a:pt x="38023" y="54356"/>
                </a:lnTo>
                <a:lnTo>
                  <a:pt x="36093" y="54686"/>
                </a:lnTo>
                <a:lnTo>
                  <a:pt x="37617" y="55219"/>
                </a:lnTo>
                <a:lnTo>
                  <a:pt x="37884" y="55079"/>
                </a:lnTo>
                <a:lnTo>
                  <a:pt x="38201" y="54864"/>
                </a:lnTo>
                <a:lnTo>
                  <a:pt x="38595" y="54686"/>
                </a:lnTo>
                <a:close/>
              </a:path>
              <a:path w="63500" h="55245">
                <a:moveTo>
                  <a:pt x="63131" y="0"/>
                </a:moveTo>
                <a:lnTo>
                  <a:pt x="62331" y="38"/>
                </a:lnTo>
                <a:lnTo>
                  <a:pt x="62077" y="1092"/>
                </a:lnTo>
                <a:lnTo>
                  <a:pt x="62788" y="1206"/>
                </a:lnTo>
                <a:lnTo>
                  <a:pt x="6313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0" name="object 2500"/>
          <p:cNvSpPr/>
          <p:nvPr/>
        </p:nvSpPr>
        <p:spPr>
          <a:xfrm>
            <a:off x="3461055" y="4144898"/>
            <a:ext cx="22860" cy="1905"/>
          </a:xfrm>
          <a:custGeom>
            <a:avLst/>
            <a:gdLst/>
            <a:ahLst/>
            <a:cxnLst/>
            <a:rect l="l" t="t" r="r" b="b"/>
            <a:pathLst>
              <a:path w="22860" h="1904">
                <a:moveTo>
                  <a:pt x="1562" y="508"/>
                </a:moveTo>
                <a:lnTo>
                  <a:pt x="1320" y="190"/>
                </a:lnTo>
                <a:lnTo>
                  <a:pt x="114" y="0"/>
                </a:lnTo>
                <a:lnTo>
                  <a:pt x="0" y="457"/>
                </a:lnTo>
                <a:lnTo>
                  <a:pt x="469" y="393"/>
                </a:lnTo>
                <a:lnTo>
                  <a:pt x="1562" y="1308"/>
                </a:lnTo>
                <a:lnTo>
                  <a:pt x="1562" y="508"/>
                </a:lnTo>
                <a:close/>
              </a:path>
              <a:path w="22860" h="1904">
                <a:moveTo>
                  <a:pt x="22606" y="1892"/>
                </a:moveTo>
                <a:lnTo>
                  <a:pt x="22415" y="1231"/>
                </a:lnTo>
                <a:lnTo>
                  <a:pt x="21793" y="863"/>
                </a:lnTo>
                <a:lnTo>
                  <a:pt x="21272" y="1308"/>
                </a:lnTo>
                <a:lnTo>
                  <a:pt x="21285" y="1498"/>
                </a:lnTo>
                <a:lnTo>
                  <a:pt x="22402" y="1828"/>
                </a:lnTo>
                <a:lnTo>
                  <a:pt x="22606" y="189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1" name="object 2501"/>
          <p:cNvSpPr/>
          <p:nvPr/>
        </p:nvSpPr>
        <p:spPr>
          <a:xfrm>
            <a:off x="2719536" y="3829617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812" y="0"/>
                </a:moveTo>
                <a:lnTo>
                  <a:pt x="215" y="165"/>
                </a:lnTo>
                <a:lnTo>
                  <a:pt x="0" y="76"/>
                </a:lnTo>
                <a:lnTo>
                  <a:pt x="127" y="330"/>
                </a:lnTo>
                <a:lnTo>
                  <a:pt x="431" y="1104"/>
                </a:lnTo>
                <a:lnTo>
                  <a:pt x="762" y="1257"/>
                </a:lnTo>
                <a:lnTo>
                  <a:pt x="698" y="1015"/>
                </a:lnTo>
                <a:lnTo>
                  <a:pt x="1270" y="812"/>
                </a:lnTo>
                <a:lnTo>
                  <a:pt x="723" y="711"/>
                </a:lnTo>
                <a:lnTo>
                  <a:pt x="914" y="292"/>
                </a:lnTo>
                <a:lnTo>
                  <a:pt x="749" y="342"/>
                </a:lnTo>
                <a:lnTo>
                  <a:pt x="381" y="368"/>
                </a:lnTo>
                <a:lnTo>
                  <a:pt x="81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2" name="object 2502"/>
          <p:cNvSpPr/>
          <p:nvPr/>
        </p:nvSpPr>
        <p:spPr>
          <a:xfrm>
            <a:off x="2951930" y="4301923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2844" y="0"/>
                </a:moveTo>
                <a:lnTo>
                  <a:pt x="0" y="1295"/>
                </a:lnTo>
                <a:lnTo>
                  <a:pt x="1600" y="1333"/>
                </a:lnTo>
                <a:lnTo>
                  <a:pt x="1689" y="1079"/>
                </a:lnTo>
                <a:lnTo>
                  <a:pt x="2070" y="889"/>
                </a:lnTo>
                <a:lnTo>
                  <a:pt x="2082" y="660"/>
                </a:lnTo>
                <a:lnTo>
                  <a:pt x="284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3" name="object 2503"/>
          <p:cNvSpPr/>
          <p:nvPr/>
        </p:nvSpPr>
        <p:spPr>
          <a:xfrm>
            <a:off x="2736806" y="3712836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70">
                <a:moveTo>
                  <a:pt x="266" y="0"/>
                </a:moveTo>
                <a:lnTo>
                  <a:pt x="304" y="266"/>
                </a:lnTo>
                <a:lnTo>
                  <a:pt x="390" y="634"/>
                </a:lnTo>
                <a:lnTo>
                  <a:pt x="939" y="990"/>
                </a:lnTo>
                <a:lnTo>
                  <a:pt x="1193" y="1028"/>
                </a:lnTo>
                <a:lnTo>
                  <a:pt x="1168" y="800"/>
                </a:lnTo>
                <a:lnTo>
                  <a:pt x="1339" y="800"/>
                </a:lnTo>
                <a:lnTo>
                  <a:pt x="893" y="723"/>
                </a:lnTo>
                <a:lnTo>
                  <a:pt x="749" y="723"/>
                </a:lnTo>
                <a:lnTo>
                  <a:pt x="652" y="469"/>
                </a:lnTo>
                <a:lnTo>
                  <a:pt x="266" y="0"/>
                </a:lnTo>
                <a:close/>
              </a:path>
              <a:path w="1905" h="1270">
                <a:moveTo>
                  <a:pt x="1339" y="800"/>
                </a:moveTo>
                <a:lnTo>
                  <a:pt x="1168" y="800"/>
                </a:lnTo>
                <a:lnTo>
                  <a:pt x="1384" y="965"/>
                </a:lnTo>
                <a:lnTo>
                  <a:pt x="1339" y="800"/>
                </a:lnTo>
                <a:close/>
              </a:path>
              <a:path w="1905" h="1270">
                <a:moveTo>
                  <a:pt x="812" y="355"/>
                </a:moveTo>
                <a:lnTo>
                  <a:pt x="901" y="736"/>
                </a:lnTo>
                <a:lnTo>
                  <a:pt x="1316" y="736"/>
                </a:lnTo>
                <a:lnTo>
                  <a:pt x="812" y="355"/>
                </a:lnTo>
                <a:close/>
              </a:path>
              <a:path w="1905" h="1270">
                <a:moveTo>
                  <a:pt x="736" y="469"/>
                </a:moveTo>
                <a:lnTo>
                  <a:pt x="749" y="723"/>
                </a:lnTo>
                <a:lnTo>
                  <a:pt x="893" y="723"/>
                </a:lnTo>
                <a:lnTo>
                  <a:pt x="736" y="469"/>
                </a:lnTo>
                <a:close/>
              </a:path>
              <a:path w="1905" h="1270">
                <a:moveTo>
                  <a:pt x="241" y="139"/>
                </a:moveTo>
                <a:lnTo>
                  <a:pt x="0" y="165"/>
                </a:lnTo>
                <a:lnTo>
                  <a:pt x="203" y="266"/>
                </a:lnTo>
                <a:lnTo>
                  <a:pt x="241" y="13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4" name="object 2504"/>
          <p:cNvSpPr/>
          <p:nvPr/>
        </p:nvSpPr>
        <p:spPr>
          <a:xfrm>
            <a:off x="3417301" y="3490057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0" y="0"/>
                </a:moveTo>
                <a:lnTo>
                  <a:pt x="330" y="215"/>
                </a:lnTo>
                <a:lnTo>
                  <a:pt x="1104" y="736"/>
                </a:lnTo>
                <a:lnTo>
                  <a:pt x="1587" y="609"/>
                </a:lnTo>
                <a:lnTo>
                  <a:pt x="1879" y="304"/>
                </a:lnTo>
                <a:lnTo>
                  <a:pt x="114" y="1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5" name="object 2505"/>
          <p:cNvSpPr/>
          <p:nvPr/>
        </p:nvSpPr>
        <p:spPr>
          <a:xfrm>
            <a:off x="3000532" y="3132727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69">
                <a:moveTo>
                  <a:pt x="1358" y="0"/>
                </a:moveTo>
                <a:lnTo>
                  <a:pt x="850" y="0"/>
                </a:lnTo>
                <a:lnTo>
                  <a:pt x="1181" y="152"/>
                </a:lnTo>
                <a:lnTo>
                  <a:pt x="1016" y="241"/>
                </a:lnTo>
                <a:lnTo>
                  <a:pt x="762" y="88"/>
                </a:lnTo>
                <a:lnTo>
                  <a:pt x="596" y="139"/>
                </a:lnTo>
                <a:lnTo>
                  <a:pt x="1193" y="571"/>
                </a:lnTo>
                <a:lnTo>
                  <a:pt x="736" y="469"/>
                </a:lnTo>
                <a:lnTo>
                  <a:pt x="457" y="165"/>
                </a:lnTo>
                <a:lnTo>
                  <a:pt x="0" y="495"/>
                </a:lnTo>
                <a:lnTo>
                  <a:pt x="1016" y="1104"/>
                </a:lnTo>
                <a:lnTo>
                  <a:pt x="1308" y="1066"/>
                </a:lnTo>
                <a:lnTo>
                  <a:pt x="1054" y="736"/>
                </a:lnTo>
                <a:lnTo>
                  <a:pt x="1778" y="266"/>
                </a:lnTo>
                <a:lnTo>
                  <a:pt x="135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6" name="object 2506"/>
          <p:cNvSpPr/>
          <p:nvPr/>
        </p:nvSpPr>
        <p:spPr>
          <a:xfrm>
            <a:off x="3200883" y="3130278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0"/>
                </a:moveTo>
                <a:lnTo>
                  <a:pt x="406" y="952"/>
                </a:lnTo>
                <a:lnTo>
                  <a:pt x="634" y="812"/>
                </a:lnTo>
                <a:lnTo>
                  <a:pt x="927" y="2451"/>
                </a:lnTo>
                <a:lnTo>
                  <a:pt x="888" y="1536"/>
                </a:lnTo>
                <a:lnTo>
                  <a:pt x="1193" y="1600"/>
                </a:lnTo>
                <a:lnTo>
                  <a:pt x="965" y="1790"/>
                </a:lnTo>
                <a:lnTo>
                  <a:pt x="1155" y="1993"/>
                </a:lnTo>
                <a:lnTo>
                  <a:pt x="1333" y="1485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7" name="object 2507"/>
          <p:cNvSpPr/>
          <p:nvPr/>
        </p:nvSpPr>
        <p:spPr>
          <a:xfrm>
            <a:off x="3074289" y="3208787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69">
                <a:moveTo>
                  <a:pt x="1333" y="0"/>
                </a:moveTo>
                <a:lnTo>
                  <a:pt x="1244" y="127"/>
                </a:lnTo>
                <a:lnTo>
                  <a:pt x="1409" y="749"/>
                </a:lnTo>
                <a:lnTo>
                  <a:pt x="279" y="431"/>
                </a:lnTo>
                <a:lnTo>
                  <a:pt x="0" y="508"/>
                </a:lnTo>
                <a:lnTo>
                  <a:pt x="292" y="685"/>
                </a:lnTo>
                <a:lnTo>
                  <a:pt x="1282" y="800"/>
                </a:lnTo>
                <a:lnTo>
                  <a:pt x="1536" y="914"/>
                </a:lnTo>
                <a:lnTo>
                  <a:pt x="1587" y="698"/>
                </a:lnTo>
                <a:lnTo>
                  <a:pt x="133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8" name="object 2508"/>
          <p:cNvSpPr/>
          <p:nvPr/>
        </p:nvSpPr>
        <p:spPr>
          <a:xfrm>
            <a:off x="2955607" y="3171662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533" y="0"/>
                </a:moveTo>
                <a:lnTo>
                  <a:pt x="203" y="1587"/>
                </a:lnTo>
                <a:lnTo>
                  <a:pt x="0" y="609"/>
                </a:lnTo>
                <a:lnTo>
                  <a:pt x="12" y="2082"/>
                </a:lnTo>
                <a:lnTo>
                  <a:pt x="584" y="2019"/>
                </a:lnTo>
                <a:lnTo>
                  <a:pt x="1219" y="812"/>
                </a:lnTo>
                <a:lnTo>
                  <a:pt x="53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9" name="object 2509"/>
          <p:cNvSpPr/>
          <p:nvPr/>
        </p:nvSpPr>
        <p:spPr>
          <a:xfrm>
            <a:off x="3308818" y="310163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368" y="393"/>
                </a:lnTo>
                <a:lnTo>
                  <a:pt x="571" y="876"/>
                </a:lnTo>
                <a:lnTo>
                  <a:pt x="1054" y="1168"/>
                </a:lnTo>
                <a:lnTo>
                  <a:pt x="774" y="761"/>
                </a:lnTo>
                <a:lnTo>
                  <a:pt x="419" y="253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0" name="object 2510"/>
          <p:cNvSpPr/>
          <p:nvPr/>
        </p:nvSpPr>
        <p:spPr>
          <a:xfrm>
            <a:off x="2992810" y="3113098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1130" y="0"/>
                </a:moveTo>
                <a:lnTo>
                  <a:pt x="0" y="419"/>
                </a:lnTo>
                <a:lnTo>
                  <a:pt x="2400" y="1181"/>
                </a:lnTo>
                <a:lnTo>
                  <a:pt x="2489" y="241"/>
                </a:lnTo>
                <a:lnTo>
                  <a:pt x="2209" y="279"/>
                </a:lnTo>
                <a:lnTo>
                  <a:pt x="1917" y="12"/>
                </a:lnTo>
                <a:lnTo>
                  <a:pt x="1625" y="38"/>
                </a:lnTo>
                <a:lnTo>
                  <a:pt x="1308" y="50"/>
                </a:lnTo>
                <a:lnTo>
                  <a:pt x="1320" y="215"/>
                </a:lnTo>
                <a:lnTo>
                  <a:pt x="113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1" name="object 2511"/>
          <p:cNvSpPr/>
          <p:nvPr/>
        </p:nvSpPr>
        <p:spPr>
          <a:xfrm>
            <a:off x="3010881" y="4308834"/>
            <a:ext cx="1905" cy="635"/>
          </a:xfrm>
          <a:custGeom>
            <a:avLst/>
            <a:gdLst/>
            <a:ahLst/>
            <a:cxnLst/>
            <a:rect l="l" t="t" r="r" b="b"/>
            <a:pathLst>
              <a:path w="1905" h="635">
                <a:moveTo>
                  <a:pt x="1739" y="0"/>
                </a:moveTo>
                <a:lnTo>
                  <a:pt x="469" y="279"/>
                </a:lnTo>
                <a:lnTo>
                  <a:pt x="0" y="457"/>
                </a:lnTo>
                <a:lnTo>
                  <a:pt x="1663" y="635"/>
                </a:lnTo>
                <a:lnTo>
                  <a:pt x="1536" y="406"/>
                </a:lnTo>
                <a:lnTo>
                  <a:pt x="1701" y="165"/>
                </a:lnTo>
                <a:lnTo>
                  <a:pt x="173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2" name="object 2512"/>
          <p:cNvSpPr/>
          <p:nvPr/>
        </p:nvSpPr>
        <p:spPr>
          <a:xfrm>
            <a:off x="3419421" y="3264973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800" y="0"/>
                </a:moveTo>
                <a:lnTo>
                  <a:pt x="0" y="431"/>
                </a:lnTo>
                <a:lnTo>
                  <a:pt x="749" y="990"/>
                </a:lnTo>
                <a:lnTo>
                  <a:pt x="850" y="101"/>
                </a:lnTo>
                <a:lnTo>
                  <a:pt x="1358" y="825"/>
                </a:lnTo>
                <a:lnTo>
                  <a:pt x="1498" y="457"/>
                </a:lnTo>
                <a:lnTo>
                  <a:pt x="1879" y="469"/>
                </a:lnTo>
                <a:lnTo>
                  <a:pt x="1549" y="444"/>
                </a:lnTo>
                <a:lnTo>
                  <a:pt x="1549" y="304"/>
                </a:lnTo>
                <a:lnTo>
                  <a:pt x="80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3" name="object 2513"/>
          <p:cNvSpPr/>
          <p:nvPr/>
        </p:nvSpPr>
        <p:spPr>
          <a:xfrm>
            <a:off x="2689185" y="3631435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70">
                <a:moveTo>
                  <a:pt x="330" y="0"/>
                </a:moveTo>
                <a:lnTo>
                  <a:pt x="114" y="571"/>
                </a:lnTo>
                <a:lnTo>
                  <a:pt x="0" y="850"/>
                </a:lnTo>
                <a:lnTo>
                  <a:pt x="749" y="825"/>
                </a:lnTo>
                <a:lnTo>
                  <a:pt x="1714" y="431"/>
                </a:lnTo>
                <a:lnTo>
                  <a:pt x="1028" y="38"/>
                </a:lnTo>
                <a:lnTo>
                  <a:pt x="33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4" name="object 2514"/>
          <p:cNvSpPr/>
          <p:nvPr/>
        </p:nvSpPr>
        <p:spPr>
          <a:xfrm>
            <a:off x="3012467" y="428803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70">
                <a:moveTo>
                  <a:pt x="355" y="0"/>
                </a:moveTo>
                <a:lnTo>
                  <a:pt x="0" y="508"/>
                </a:lnTo>
                <a:lnTo>
                  <a:pt x="292" y="736"/>
                </a:lnTo>
                <a:lnTo>
                  <a:pt x="1282" y="355"/>
                </a:lnTo>
                <a:lnTo>
                  <a:pt x="1524" y="304"/>
                </a:lnTo>
                <a:lnTo>
                  <a:pt x="1016" y="38"/>
                </a:lnTo>
                <a:lnTo>
                  <a:pt x="35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5" name="object 2515"/>
          <p:cNvSpPr/>
          <p:nvPr/>
        </p:nvSpPr>
        <p:spPr>
          <a:xfrm>
            <a:off x="2960671" y="3171341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5">
                <a:moveTo>
                  <a:pt x="1041" y="0"/>
                </a:moveTo>
                <a:lnTo>
                  <a:pt x="507" y="50"/>
                </a:lnTo>
                <a:lnTo>
                  <a:pt x="0" y="228"/>
                </a:lnTo>
                <a:lnTo>
                  <a:pt x="431" y="1092"/>
                </a:lnTo>
                <a:lnTo>
                  <a:pt x="685" y="1308"/>
                </a:lnTo>
                <a:lnTo>
                  <a:pt x="1168" y="1016"/>
                </a:lnTo>
                <a:lnTo>
                  <a:pt x="104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6" name="object 2516"/>
          <p:cNvSpPr/>
          <p:nvPr/>
        </p:nvSpPr>
        <p:spPr>
          <a:xfrm>
            <a:off x="3021601" y="4305172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70">
                <a:moveTo>
                  <a:pt x="571" y="0"/>
                </a:moveTo>
                <a:lnTo>
                  <a:pt x="0" y="571"/>
                </a:lnTo>
                <a:lnTo>
                  <a:pt x="63" y="901"/>
                </a:lnTo>
                <a:lnTo>
                  <a:pt x="393" y="1003"/>
                </a:lnTo>
                <a:lnTo>
                  <a:pt x="762" y="1041"/>
                </a:lnTo>
                <a:lnTo>
                  <a:pt x="1854" y="723"/>
                </a:lnTo>
                <a:lnTo>
                  <a:pt x="57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7" name="object 2517"/>
          <p:cNvSpPr/>
          <p:nvPr/>
        </p:nvSpPr>
        <p:spPr>
          <a:xfrm>
            <a:off x="2731848" y="372434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609" y="0"/>
                </a:moveTo>
                <a:lnTo>
                  <a:pt x="279" y="419"/>
                </a:lnTo>
                <a:lnTo>
                  <a:pt x="0" y="2565"/>
                </a:lnTo>
                <a:lnTo>
                  <a:pt x="319" y="3142"/>
                </a:lnTo>
                <a:lnTo>
                  <a:pt x="60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8" name="object 2518"/>
          <p:cNvSpPr/>
          <p:nvPr/>
        </p:nvSpPr>
        <p:spPr>
          <a:xfrm>
            <a:off x="3439705" y="3549166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0" y="0"/>
                </a:moveTo>
                <a:lnTo>
                  <a:pt x="38" y="1003"/>
                </a:lnTo>
                <a:lnTo>
                  <a:pt x="622" y="1371"/>
                </a:lnTo>
                <a:lnTo>
                  <a:pt x="889" y="965"/>
                </a:lnTo>
                <a:lnTo>
                  <a:pt x="889" y="533"/>
                </a:lnTo>
                <a:lnTo>
                  <a:pt x="939" y="177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9" name="object 2519"/>
          <p:cNvSpPr/>
          <p:nvPr/>
        </p:nvSpPr>
        <p:spPr>
          <a:xfrm>
            <a:off x="3074160" y="3843176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70">
                <a:moveTo>
                  <a:pt x="1003" y="838"/>
                </a:moveTo>
                <a:lnTo>
                  <a:pt x="498" y="914"/>
                </a:lnTo>
                <a:lnTo>
                  <a:pt x="660" y="1054"/>
                </a:lnTo>
                <a:lnTo>
                  <a:pt x="1346" y="990"/>
                </a:lnTo>
                <a:lnTo>
                  <a:pt x="1063" y="888"/>
                </a:lnTo>
                <a:close/>
              </a:path>
              <a:path w="1905" h="1270">
                <a:moveTo>
                  <a:pt x="1727" y="0"/>
                </a:moveTo>
                <a:lnTo>
                  <a:pt x="0" y="139"/>
                </a:lnTo>
                <a:lnTo>
                  <a:pt x="135" y="736"/>
                </a:lnTo>
                <a:lnTo>
                  <a:pt x="258" y="901"/>
                </a:lnTo>
                <a:lnTo>
                  <a:pt x="444" y="927"/>
                </a:lnTo>
                <a:lnTo>
                  <a:pt x="833" y="838"/>
                </a:lnTo>
                <a:lnTo>
                  <a:pt x="1117" y="736"/>
                </a:lnTo>
                <a:lnTo>
                  <a:pt x="172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0" name="object 2520"/>
          <p:cNvSpPr/>
          <p:nvPr/>
        </p:nvSpPr>
        <p:spPr>
          <a:xfrm>
            <a:off x="3001755" y="3127038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5">
                <a:moveTo>
                  <a:pt x="50" y="0"/>
                </a:moveTo>
                <a:lnTo>
                  <a:pt x="241" y="330"/>
                </a:lnTo>
                <a:lnTo>
                  <a:pt x="254" y="508"/>
                </a:lnTo>
                <a:lnTo>
                  <a:pt x="0" y="774"/>
                </a:lnTo>
                <a:lnTo>
                  <a:pt x="279" y="1422"/>
                </a:lnTo>
                <a:lnTo>
                  <a:pt x="546" y="965"/>
                </a:lnTo>
                <a:lnTo>
                  <a:pt x="711" y="762"/>
                </a:lnTo>
                <a:lnTo>
                  <a:pt x="901" y="1003"/>
                </a:lnTo>
                <a:lnTo>
                  <a:pt x="850" y="1206"/>
                </a:lnTo>
                <a:lnTo>
                  <a:pt x="1257" y="901"/>
                </a:lnTo>
                <a:lnTo>
                  <a:pt x="800" y="215"/>
                </a:lnTo>
                <a:lnTo>
                  <a:pt x="406" y="63"/>
                </a:lnTo>
                <a:lnTo>
                  <a:pt x="5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1" name="object 2521"/>
          <p:cNvSpPr/>
          <p:nvPr/>
        </p:nvSpPr>
        <p:spPr>
          <a:xfrm>
            <a:off x="2994800" y="4286351"/>
            <a:ext cx="1905" cy="635"/>
          </a:xfrm>
          <a:custGeom>
            <a:avLst/>
            <a:gdLst/>
            <a:ahLst/>
            <a:cxnLst/>
            <a:rect l="l" t="t" r="r" b="b"/>
            <a:pathLst>
              <a:path w="1905" h="635">
                <a:moveTo>
                  <a:pt x="0" y="0"/>
                </a:moveTo>
                <a:lnTo>
                  <a:pt x="698" y="596"/>
                </a:lnTo>
                <a:lnTo>
                  <a:pt x="1079" y="635"/>
                </a:lnTo>
                <a:lnTo>
                  <a:pt x="1231" y="622"/>
                </a:lnTo>
                <a:lnTo>
                  <a:pt x="1485" y="609"/>
                </a:lnTo>
                <a:lnTo>
                  <a:pt x="1625" y="609"/>
                </a:lnTo>
                <a:lnTo>
                  <a:pt x="1358" y="495"/>
                </a:lnTo>
                <a:lnTo>
                  <a:pt x="1092" y="139"/>
                </a:lnTo>
                <a:lnTo>
                  <a:pt x="800" y="88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2" name="object 2522"/>
          <p:cNvSpPr/>
          <p:nvPr/>
        </p:nvSpPr>
        <p:spPr>
          <a:xfrm>
            <a:off x="3078811" y="366425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1498" y="0"/>
                </a:moveTo>
                <a:lnTo>
                  <a:pt x="736" y="609"/>
                </a:lnTo>
                <a:lnTo>
                  <a:pt x="444" y="850"/>
                </a:lnTo>
                <a:lnTo>
                  <a:pt x="0" y="1409"/>
                </a:lnTo>
                <a:lnTo>
                  <a:pt x="800" y="1397"/>
                </a:lnTo>
                <a:lnTo>
                  <a:pt x="914" y="1003"/>
                </a:lnTo>
                <a:lnTo>
                  <a:pt x="149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3" name="object 2523"/>
          <p:cNvSpPr/>
          <p:nvPr/>
        </p:nvSpPr>
        <p:spPr>
          <a:xfrm>
            <a:off x="3390894" y="327587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825" y="0"/>
                </a:moveTo>
                <a:lnTo>
                  <a:pt x="469" y="63"/>
                </a:lnTo>
                <a:lnTo>
                  <a:pt x="0" y="774"/>
                </a:lnTo>
                <a:lnTo>
                  <a:pt x="228" y="1079"/>
                </a:lnTo>
                <a:lnTo>
                  <a:pt x="749" y="825"/>
                </a:lnTo>
                <a:lnTo>
                  <a:pt x="1092" y="457"/>
                </a:lnTo>
                <a:lnTo>
                  <a:pt x="82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4" name="object 2524"/>
          <p:cNvSpPr/>
          <p:nvPr/>
        </p:nvSpPr>
        <p:spPr>
          <a:xfrm>
            <a:off x="3362660" y="411125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952" y="0"/>
                </a:moveTo>
                <a:lnTo>
                  <a:pt x="711" y="139"/>
                </a:lnTo>
                <a:lnTo>
                  <a:pt x="647" y="317"/>
                </a:lnTo>
                <a:lnTo>
                  <a:pt x="774" y="546"/>
                </a:lnTo>
                <a:lnTo>
                  <a:pt x="660" y="723"/>
                </a:lnTo>
                <a:lnTo>
                  <a:pt x="571" y="888"/>
                </a:lnTo>
                <a:lnTo>
                  <a:pt x="0" y="1219"/>
                </a:lnTo>
                <a:lnTo>
                  <a:pt x="495" y="1257"/>
                </a:lnTo>
                <a:lnTo>
                  <a:pt x="660" y="1092"/>
                </a:lnTo>
                <a:lnTo>
                  <a:pt x="685" y="876"/>
                </a:lnTo>
                <a:lnTo>
                  <a:pt x="825" y="685"/>
                </a:lnTo>
                <a:lnTo>
                  <a:pt x="95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5" name="object 2525"/>
          <p:cNvSpPr/>
          <p:nvPr/>
        </p:nvSpPr>
        <p:spPr>
          <a:xfrm>
            <a:off x="3358738" y="3978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787" y="0"/>
                </a:moveTo>
                <a:lnTo>
                  <a:pt x="0" y="63"/>
                </a:lnTo>
                <a:lnTo>
                  <a:pt x="127" y="546"/>
                </a:lnTo>
                <a:lnTo>
                  <a:pt x="431" y="914"/>
                </a:lnTo>
                <a:lnTo>
                  <a:pt x="825" y="749"/>
                </a:lnTo>
                <a:lnTo>
                  <a:pt x="1117" y="304"/>
                </a:lnTo>
                <a:lnTo>
                  <a:pt x="78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6" name="object 2526"/>
          <p:cNvSpPr/>
          <p:nvPr/>
        </p:nvSpPr>
        <p:spPr>
          <a:xfrm>
            <a:off x="3470075" y="413913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634" y="0"/>
                </a:moveTo>
                <a:lnTo>
                  <a:pt x="292" y="241"/>
                </a:lnTo>
                <a:lnTo>
                  <a:pt x="0" y="495"/>
                </a:lnTo>
                <a:lnTo>
                  <a:pt x="596" y="749"/>
                </a:lnTo>
                <a:lnTo>
                  <a:pt x="927" y="939"/>
                </a:lnTo>
                <a:lnTo>
                  <a:pt x="1066" y="622"/>
                </a:lnTo>
                <a:lnTo>
                  <a:pt x="63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7" name="object 2527"/>
          <p:cNvSpPr/>
          <p:nvPr/>
        </p:nvSpPr>
        <p:spPr>
          <a:xfrm>
            <a:off x="2994660" y="4293361"/>
            <a:ext cx="26034" cy="3810"/>
          </a:xfrm>
          <a:custGeom>
            <a:avLst/>
            <a:gdLst/>
            <a:ahLst/>
            <a:cxnLst/>
            <a:rect l="l" t="t" r="r" b="b"/>
            <a:pathLst>
              <a:path w="26035" h="3810">
                <a:moveTo>
                  <a:pt x="787" y="3517"/>
                </a:moveTo>
                <a:lnTo>
                  <a:pt x="723" y="3149"/>
                </a:lnTo>
                <a:lnTo>
                  <a:pt x="469" y="2514"/>
                </a:lnTo>
                <a:lnTo>
                  <a:pt x="0" y="2768"/>
                </a:lnTo>
                <a:lnTo>
                  <a:pt x="215" y="2997"/>
                </a:lnTo>
                <a:lnTo>
                  <a:pt x="520" y="3340"/>
                </a:lnTo>
                <a:lnTo>
                  <a:pt x="787" y="3517"/>
                </a:lnTo>
                <a:close/>
              </a:path>
              <a:path w="26035" h="3810">
                <a:moveTo>
                  <a:pt x="25946" y="254"/>
                </a:moveTo>
                <a:lnTo>
                  <a:pt x="25869" y="0"/>
                </a:lnTo>
                <a:lnTo>
                  <a:pt x="24968" y="876"/>
                </a:lnTo>
                <a:lnTo>
                  <a:pt x="25412" y="1054"/>
                </a:lnTo>
                <a:lnTo>
                  <a:pt x="25768" y="1028"/>
                </a:lnTo>
                <a:lnTo>
                  <a:pt x="25768" y="114"/>
                </a:lnTo>
                <a:lnTo>
                  <a:pt x="25946" y="25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8" name="object 2528"/>
          <p:cNvSpPr/>
          <p:nvPr/>
        </p:nvSpPr>
        <p:spPr>
          <a:xfrm>
            <a:off x="3307923" y="310070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139" y="266"/>
                </a:lnTo>
                <a:lnTo>
                  <a:pt x="609" y="863"/>
                </a:lnTo>
                <a:lnTo>
                  <a:pt x="888" y="914"/>
                </a:lnTo>
                <a:lnTo>
                  <a:pt x="711" y="711"/>
                </a:lnTo>
                <a:lnTo>
                  <a:pt x="241" y="127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9" name="object 2529"/>
          <p:cNvSpPr/>
          <p:nvPr/>
        </p:nvSpPr>
        <p:spPr>
          <a:xfrm>
            <a:off x="3004540" y="4307236"/>
            <a:ext cx="1905" cy="635"/>
          </a:xfrm>
          <a:custGeom>
            <a:avLst/>
            <a:gdLst/>
            <a:ahLst/>
            <a:cxnLst/>
            <a:rect l="l" t="t" r="r" b="b"/>
            <a:pathLst>
              <a:path w="1905" h="635">
                <a:moveTo>
                  <a:pt x="495" y="0"/>
                </a:moveTo>
                <a:lnTo>
                  <a:pt x="0" y="508"/>
                </a:lnTo>
                <a:lnTo>
                  <a:pt x="1333" y="546"/>
                </a:lnTo>
                <a:lnTo>
                  <a:pt x="1523" y="266"/>
                </a:lnTo>
                <a:lnTo>
                  <a:pt x="838" y="25"/>
                </a:lnTo>
                <a:lnTo>
                  <a:pt x="49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0" name="object 2530"/>
          <p:cNvSpPr/>
          <p:nvPr/>
        </p:nvSpPr>
        <p:spPr>
          <a:xfrm>
            <a:off x="2993182" y="312057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469" y="0"/>
                </a:moveTo>
                <a:lnTo>
                  <a:pt x="0" y="127"/>
                </a:lnTo>
                <a:lnTo>
                  <a:pt x="76" y="1066"/>
                </a:lnTo>
                <a:lnTo>
                  <a:pt x="596" y="1028"/>
                </a:lnTo>
                <a:lnTo>
                  <a:pt x="825" y="596"/>
                </a:lnTo>
                <a:lnTo>
                  <a:pt x="1181" y="12"/>
                </a:lnTo>
                <a:lnTo>
                  <a:pt x="46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1" name="object 2531"/>
          <p:cNvSpPr/>
          <p:nvPr/>
        </p:nvSpPr>
        <p:spPr>
          <a:xfrm>
            <a:off x="3008894" y="4308423"/>
            <a:ext cx="1905" cy="635"/>
          </a:xfrm>
          <a:custGeom>
            <a:avLst/>
            <a:gdLst/>
            <a:ahLst/>
            <a:cxnLst/>
            <a:rect l="l" t="t" r="r" b="b"/>
            <a:pathLst>
              <a:path w="1905" h="635">
                <a:moveTo>
                  <a:pt x="850" y="0"/>
                </a:moveTo>
                <a:lnTo>
                  <a:pt x="0" y="165"/>
                </a:lnTo>
                <a:lnTo>
                  <a:pt x="1066" y="596"/>
                </a:lnTo>
                <a:lnTo>
                  <a:pt x="1460" y="558"/>
                </a:lnTo>
                <a:lnTo>
                  <a:pt x="1651" y="431"/>
                </a:lnTo>
                <a:lnTo>
                  <a:pt x="965" y="152"/>
                </a:lnTo>
                <a:lnTo>
                  <a:pt x="85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2" name="object 2532"/>
          <p:cNvSpPr/>
          <p:nvPr/>
        </p:nvSpPr>
        <p:spPr>
          <a:xfrm>
            <a:off x="3267186" y="30989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203" y="0"/>
                </a:moveTo>
                <a:lnTo>
                  <a:pt x="0" y="1790"/>
                </a:lnTo>
                <a:lnTo>
                  <a:pt x="393" y="1625"/>
                </a:lnTo>
                <a:lnTo>
                  <a:pt x="177" y="584"/>
                </a:lnTo>
                <a:lnTo>
                  <a:pt x="444" y="304"/>
                </a:lnTo>
                <a:lnTo>
                  <a:pt x="20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3" name="object 2533"/>
          <p:cNvSpPr/>
          <p:nvPr/>
        </p:nvSpPr>
        <p:spPr>
          <a:xfrm>
            <a:off x="2990541" y="4347243"/>
            <a:ext cx="1905" cy="635"/>
          </a:xfrm>
          <a:custGeom>
            <a:avLst/>
            <a:gdLst/>
            <a:ahLst/>
            <a:cxnLst/>
            <a:rect l="l" t="t" r="r" b="b"/>
            <a:pathLst>
              <a:path w="1905" h="635">
                <a:moveTo>
                  <a:pt x="952" y="0"/>
                </a:moveTo>
                <a:lnTo>
                  <a:pt x="0" y="253"/>
                </a:lnTo>
                <a:lnTo>
                  <a:pt x="342" y="406"/>
                </a:lnTo>
                <a:lnTo>
                  <a:pt x="1066" y="571"/>
                </a:lnTo>
                <a:lnTo>
                  <a:pt x="990" y="393"/>
                </a:lnTo>
                <a:lnTo>
                  <a:pt x="1009" y="215"/>
                </a:lnTo>
                <a:lnTo>
                  <a:pt x="952" y="0"/>
                </a:lnTo>
                <a:close/>
              </a:path>
              <a:path w="1905" h="635">
                <a:moveTo>
                  <a:pt x="1010" y="217"/>
                </a:moveTo>
                <a:lnTo>
                  <a:pt x="1168" y="393"/>
                </a:lnTo>
                <a:lnTo>
                  <a:pt x="1091" y="219"/>
                </a:lnTo>
                <a:close/>
              </a:path>
              <a:path w="1905" h="635">
                <a:moveTo>
                  <a:pt x="1028" y="76"/>
                </a:moveTo>
                <a:lnTo>
                  <a:pt x="1091" y="219"/>
                </a:lnTo>
                <a:lnTo>
                  <a:pt x="1587" y="228"/>
                </a:lnTo>
                <a:lnTo>
                  <a:pt x="1028" y="76"/>
                </a:lnTo>
                <a:close/>
              </a:path>
              <a:path w="1905" h="635">
                <a:moveTo>
                  <a:pt x="1009" y="215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4" name="object 2534"/>
          <p:cNvSpPr/>
          <p:nvPr/>
        </p:nvSpPr>
        <p:spPr>
          <a:xfrm>
            <a:off x="3202160" y="3132175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228" y="914"/>
                </a:lnTo>
                <a:lnTo>
                  <a:pt x="482" y="850"/>
                </a:lnTo>
                <a:lnTo>
                  <a:pt x="520" y="1168"/>
                </a:lnTo>
                <a:lnTo>
                  <a:pt x="50" y="1219"/>
                </a:lnTo>
                <a:lnTo>
                  <a:pt x="622" y="1244"/>
                </a:lnTo>
                <a:lnTo>
                  <a:pt x="622" y="787"/>
                </a:lnTo>
                <a:lnTo>
                  <a:pt x="292" y="279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5" name="object 2535"/>
          <p:cNvSpPr/>
          <p:nvPr/>
        </p:nvSpPr>
        <p:spPr>
          <a:xfrm>
            <a:off x="2718730" y="382808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25" y="0"/>
                </a:moveTo>
                <a:lnTo>
                  <a:pt x="0" y="279"/>
                </a:lnTo>
                <a:lnTo>
                  <a:pt x="355" y="825"/>
                </a:lnTo>
                <a:lnTo>
                  <a:pt x="584" y="977"/>
                </a:lnTo>
                <a:lnTo>
                  <a:pt x="850" y="558"/>
                </a:lnTo>
                <a:lnTo>
                  <a:pt x="482" y="38"/>
                </a:lnTo>
                <a:lnTo>
                  <a:pt x="2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6" name="object 2536"/>
          <p:cNvSpPr/>
          <p:nvPr/>
        </p:nvSpPr>
        <p:spPr>
          <a:xfrm>
            <a:off x="2737078" y="3708984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825" y="1041"/>
                </a:moveTo>
                <a:close/>
              </a:path>
              <a:path w="3175" h="5714">
                <a:moveTo>
                  <a:pt x="1447" y="762"/>
                </a:moveTo>
                <a:lnTo>
                  <a:pt x="977" y="812"/>
                </a:lnTo>
                <a:lnTo>
                  <a:pt x="1041" y="609"/>
                </a:lnTo>
                <a:lnTo>
                  <a:pt x="901" y="508"/>
                </a:lnTo>
                <a:lnTo>
                  <a:pt x="406" y="0"/>
                </a:lnTo>
                <a:lnTo>
                  <a:pt x="0" y="1155"/>
                </a:lnTo>
                <a:lnTo>
                  <a:pt x="838" y="1130"/>
                </a:lnTo>
                <a:lnTo>
                  <a:pt x="711" y="1041"/>
                </a:lnTo>
                <a:lnTo>
                  <a:pt x="787" y="850"/>
                </a:lnTo>
                <a:lnTo>
                  <a:pt x="952" y="850"/>
                </a:lnTo>
                <a:lnTo>
                  <a:pt x="838" y="1193"/>
                </a:lnTo>
                <a:lnTo>
                  <a:pt x="1320" y="850"/>
                </a:lnTo>
                <a:lnTo>
                  <a:pt x="1447" y="762"/>
                </a:lnTo>
                <a:close/>
              </a:path>
              <a:path w="3175" h="5714">
                <a:moveTo>
                  <a:pt x="2565" y="4191"/>
                </a:moveTo>
                <a:lnTo>
                  <a:pt x="2184" y="3695"/>
                </a:lnTo>
                <a:lnTo>
                  <a:pt x="2146" y="4521"/>
                </a:lnTo>
                <a:lnTo>
                  <a:pt x="1587" y="4711"/>
                </a:lnTo>
                <a:lnTo>
                  <a:pt x="1905" y="5105"/>
                </a:lnTo>
                <a:lnTo>
                  <a:pt x="2171" y="4724"/>
                </a:lnTo>
                <a:lnTo>
                  <a:pt x="2311" y="4724"/>
                </a:lnTo>
                <a:lnTo>
                  <a:pt x="2184" y="4940"/>
                </a:lnTo>
                <a:lnTo>
                  <a:pt x="2463" y="4902"/>
                </a:lnTo>
                <a:lnTo>
                  <a:pt x="2400" y="4660"/>
                </a:lnTo>
                <a:lnTo>
                  <a:pt x="2260" y="4673"/>
                </a:lnTo>
                <a:lnTo>
                  <a:pt x="2565" y="419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7" name="object 2537"/>
          <p:cNvSpPr/>
          <p:nvPr/>
        </p:nvSpPr>
        <p:spPr>
          <a:xfrm>
            <a:off x="3000578" y="313260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409" y="1930"/>
                </a:moveTo>
                <a:lnTo>
                  <a:pt x="1193" y="1422"/>
                </a:lnTo>
                <a:lnTo>
                  <a:pt x="952" y="1447"/>
                </a:lnTo>
                <a:lnTo>
                  <a:pt x="0" y="749"/>
                </a:lnTo>
                <a:lnTo>
                  <a:pt x="215" y="1231"/>
                </a:lnTo>
                <a:lnTo>
                  <a:pt x="381" y="1384"/>
                </a:lnTo>
                <a:lnTo>
                  <a:pt x="1409" y="1930"/>
                </a:lnTo>
                <a:close/>
              </a:path>
              <a:path w="2539" h="2539">
                <a:moveTo>
                  <a:pt x="2082" y="355"/>
                </a:moveTo>
                <a:lnTo>
                  <a:pt x="1917" y="0"/>
                </a:lnTo>
                <a:lnTo>
                  <a:pt x="1460" y="762"/>
                </a:lnTo>
                <a:lnTo>
                  <a:pt x="1663" y="800"/>
                </a:lnTo>
                <a:lnTo>
                  <a:pt x="2082" y="355"/>
                </a:lnTo>
                <a:close/>
              </a:path>
              <a:path w="2539" h="2539">
                <a:moveTo>
                  <a:pt x="2425" y="381"/>
                </a:moveTo>
                <a:lnTo>
                  <a:pt x="1803" y="736"/>
                </a:lnTo>
                <a:lnTo>
                  <a:pt x="1701" y="914"/>
                </a:lnTo>
                <a:lnTo>
                  <a:pt x="1384" y="1295"/>
                </a:lnTo>
                <a:lnTo>
                  <a:pt x="1993" y="1397"/>
                </a:lnTo>
                <a:lnTo>
                  <a:pt x="2273" y="1054"/>
                </a:lnTo>
                <a:lnTo>
                  <a:pt x="2222" y="863"/>
                </a:lnTo>
                <a:lnTo>
                  <a:pt x="2120" y="1003"/>
                </a:lnTo>
                <a:lnTo>
                  <a:pt x="1993" y="914"/>
                </a:lnTo>
                <a:lnTo>
                  <a:pt x="1968" y="698"/>
                </a:lnTo>
                <a:lnTo>
                  <a:pt x="2222" y="863"/>
                </a:lnTo>
                <a:lnTo>
                  <a:pt x="2311" y="736"/>
                </a:lnTo>
                <a:lnTo>
                  <a:pt x="2298" y="901"/>
                </a:lnTo>
                <a:lnTo>
                  <a:pt x="2349" y="711"/>
                </a:lnTo>
                <a:lnTo>
                  <a:pt x="2425" y="38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8" name="object 2538"/>
          <p:cNvSpPr/>
          <p:nvPr/>
        </p:nvSpPr>
        <p:spPr>
          <a:xfrm>
            <a:off x="3009314" y="4267970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622" y="0"/>
                </a:moveTo>
                <a:lnTo>
                  <a:pt x="393" y="88"/>
                </a:lnTo>
                <a:lnTo>
                  <a:pt x="88" y="495"/>
                </a:lnTo>
                <a:lnTo>
                  <a:pt x="0" y="800"/>
                </a:lnTo>
                <a:lnTo>
                  <a:pt x="342" y="736"/>
                </a:lnTo>
                <a:lnTo>
                  <a:pt x="596" y="254"/>
                </a:lnTo>
                <a:lnTo>
                  <a:pt x="62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9" name="object 2539"/>
          <p:cNvSpPr/>
          <p:nvPr/>
        </p:nvSpPr>
        <p:spPr>
          <a:xfrm>
            <a:off x="2716292" y="3661014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990" y="0"/>
                </a:moveTo>
                <a:lnTo>
                  <a:pt x="419" y="266"/>
                </a:lnTo>
                <a:lnTo>
                  <a:pt x="0" y="419"/>
                </a:lnTo>
                <a:lnTo>
                  <a:pt x="38" y="1117"/>
                </a:lnTo>
                <a:lnTo>
                  <a:pt x="558" y="939"/>
                </a:lnTo>
                <a:lnTo>
                  <a:pt x="1130" y="901"/>
                </a:lnTo>
                <a:lnTo>
                  <a:pt x="99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0" name="object 2540"/>
          <p:cNvSpPr/>
          <p:nvPr/>
        </p:nvSpPr>
        <p:spPr>
          <a:xfrm>
            <a:off x="2970397" y="4302726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425" y="0"/>
                </a:moveTo>
                <a:lnTo>
                  <a:pt x="0" y="558"/>
                </a:lnTo>
                <a:lnTo>
                  <a:pt x="1790" y="635"/>
                </a:lnTo>
                <a:lnTo>
                  <a:pt x="2399" y="393"/>
                </a:lnTo>
                <a:lnTo>
                  <a:pt x="242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1" name="object 2541"/>
          <p:cNvSpPr/>
          <p:nvPr/>
        </p:nvSpPr>
        <p:spPr>
          <a:xfrm>
            <a:off x="2723713" y="3833286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155" y="215"/>
                </a:moveTo>
                <a:lnTo>
                  <a:pt x="469" y="558"/>
                </a:lnTo>
                <a:lnTo>
                  <a:pt x="508" y="723"/>
                </a:lnTo>
                <a:lnTo>
                  <a:pt x="863" y="647"/>
                </a:lnTo>
                <a:lnTo>
                  <a:pt x="1155" y="215"/>
                </a:lnTo>
                <a:close/>
              </a:path>
              <a:path w="1269" h="1270">
                <a:moveTo>
                  <a:pt x="165" y="342"/>
                </a:moveTo>
                <a:lnTo>
                  <a:pt x="325" y="444"/>
                </a:lnTo>
                <a:lnTo>
                  <a:pt x="469" y="558"/>
                </a:lnTo>
                <a:lnTo>
                  <a:pt x="466" y="409"/>
                </a:lnTo>
                <a:lnTo>
                  <a:pt x="165" y="342"/>
                </a:lnTo>
                <a:close/>
              </a:path>
              <a:path w="1269" h="1270">
                <a:moveTo>
                  <a:pt x="465" y="351"/>
                </a:moveTo>
                <a:lnTo>
                  <a:pt x="622" y="444"/>
                </a:lnTo>
                <a:lnTo>
                  <a:pt x="465" y="351"/>
                </a:lnTo>
                <a:close/>
              </a:path>
              <a:path w="1269" h="1270">
                <a:moveTo>
                  <a:pt x="457" y="0"/>
                </a:moveTo>
                <a:lnTo>
                  <a:pt x="0" y="76"/>
                </a:lnTo>
                <a:lnTo>
                  <a:pt x="465" y="351"/>
                </a:lnTo>
                <a:lnTo>
                  <a:pt x="45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2" name="object 2542"/>
          <p:cNvSpPr/>
          <p:nvPr/>
        </p:nvSpPr>
        <p:spPr>
          <a:xfrm>
            <a:off x="3187512" y="3174594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723" y="0"/>
                </a:moveTo>
                <a:lnTo>
                  <a:pt x="0" y="520"/>
                </a:lnTo>
                <a:lnTo>
                  <a:pt x="330" y="977"/>
                </a:lnTo>
                <a:lnTo>
                  <a:pt x="546" y="685"/>
                </a:lnTo>
                <a:lnTo>
                  <a:pt x="825" y="825"/>
                </a:lnTo>
                <a:lnTo>
                  <a:pt x="1003" y="546"/>
                </a:lnTo>
                <a:lnTo>
                  <a:pt x="72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3" name="object 2543"/>
          <p:cNvSpPr/>
          <p:nvPr/>
        </p:nvSpPr>
        <p:spPr>
          <a:xfrm>
            <a:off x="3358347" y="39780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609" y="0"/>
                </a:moveTo>
                <a:lnTo>
                  <a:pt x="0" y="888"/>
                </a:lnTo>
                <a:lnTo>
                  <a:pt x="317" y="1168"/>
                </a:lnTo>
                <a:lnTo>
                  <a:pt x="558" y="1079"/>
                </a:lnTo>
                <a:lnTo>
                  <a:pt x="380" y="596"/>
                </a:lnTo>
                <a:lnTo>
                  <a:pt x="622" y="609"/>
                </a:lnTo>
                <a:lnTo>
                  <a:pt x="774" y="469"/>
                </a:lnTo>
                <a:lnTo>
                  <a:pt x="60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4" name="object 2544"/>
          <p:cNvSpPr/>
          <p:nvPr/>
        </p:nvSpPr>
        <p:spPr>
          <a:xfrm>
            <a:off x="3337281" y="329017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779" y="0"/>
                </a:moveTo>
                <a:lnTo>
                  <a:pt x="81" y="152"/>
                </a:lnTo>
                <a:lnTo>
                  <a:pt x="1198" y="647"/>
                </a:lnTo>
                <a:lnTo>
                  <a:pt x="1516" y="533"/>
                </a:lnTo>
                <a:lnTo>
                  <a:pt x="1478" y="368"/>
                </a:lnTo>
                <a:lnTo>
                  <a:pt x="1286" y="266"/>
                </a:lnTo>
                <a:lnTo>
                  <a:pt x="1071" y="266"/>
                </a:lnTo>
                <a:lnTo>
                  <a:pt x="1057" y="137"/>
                </a:lnTo>
                <a:lnTo>
                  <a:pt x="893" y="12"/>
                </a:lnTo>
                <a:close/>
              </a:path>
              <a:path w="1904" h="1270">
                <a:moveTo>
                  <a:pt x="1262" y="253"/>
                </a:moveTo>
                <a:lnTo>
                  <a:pt x="1071" y="266"/>
                </a:lnTo>
                <a:lnTo>
                  <a:pt x="1286" y="26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5" name="object 2545"/>
          <p:cNvSpPr/>
          <p:nvPr/>
        </p:nvSpPr>
        <p:spPr>
          <a:xfrm>
            <a:off x="3306556" y="309919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27" y="0"/>
                </a:moveTo>
                <a:lnTo>
                  <a:pt x="0" y="257"/>
                </a:lnTo>
                <a:lnTo>
                  <a:pt x="517" y="536"/>
                </a:lnTo>
                <a:lnTo>
                  <a:pt x="657" y="778"/>
                </a:lnTo>
                <a:lnTo>
                  <a:pt x="593" y="486"/>
                </a:lnTo>
                <a:lnTo>
                  <a:pt x="187" y="257"/>
                </a:lnTo>
                <a:lnTo>
                  <a:pt x="2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6" name="object 2546"/>
          <p:cNvSpPr/>
          <p:nvPr/>
        </p:nvSpPr>
        <p:spPr>
          <a:xfrm>
            <a:off x="3190166" y="317295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279" y="1714"/>
                </a:lnTo>
                <a:lnTo>
                  <a:pt x="622" y="1854"/>
                </a:lnTo>
                <a:lnTo>
                  <a:pt x="469" y="546"/>
                </a:lnTo>
                <a:lnTo>
                  <a:pt x="673" y="1447"/>
                </a:lnTo>
                <a:lnTo>
                  <a:pt x="1536" y="1549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7" name="object 2547"/>
          <p:cNvSpPr/>
          <p:nvPr/>
        </p:nvSpPr>
        <p:spPr>
          <a:xfrm>
            <a:off x="2996920" y="4269155"/>
            <a:ext cx="31115" cy="43180"/>
          </a:xfrm>
          <a:custGeom>
            <a:avLst/>
            <a:gdLst/>
            <a:ahLst/>
            <a:cxnLst/>
            <a:rect l="l" t="t" r="r" b="b"/>
            <a:pathLst>
              <a:path w="31114" h="43179">
                <a:moveTo>
                  <a:pt x="635" y="43154"/>
                </a:moveTo>
                <a:lnTo>
                  <a:pt x="482" y="42862"/>
                </a:lnTo>
                <a:lnTo>
                  <a:pt x="279" y="42697"/>
                </a:lnTo>
                <a:lnTo>
                  <a:pt x="0" y="42545"/>
                </a:lnTo>
                <a:lnTo>
                  <a:pt x="0" y="42722"/>
                </a:lnTo>
                <a:lnTo>
                  <a:pt x="482" y="42989"/>
                </a:lnTo>
                <a:lnTo>
                  <a:pt x="635" y="43154"/>
                </a:lnTo>
                <a:close/>
              </a:path>
              <a:path w="31114" h="43179">
                <a:moveTo>
                  <a:pt x="26365" y="787"/>
                </a:moveTo>
                <a:lnTo>
                  <a:pt x="25590" y="0"/>
                </a:lnTo>
                <a:lnTo>
                  <a:pt x="25361" y="165"/>
                </a:lnTo>
                <a:lnTo>
                  <a:pt x="25400" y="469"/>
                </a:lnTo>
                <a:lnTo>
                  <a:pt x="25323" y="812"/>
                </a:lnTo>
                <a:lnTo>
                  <a:pt x="25793" y="800"/>
                </a:lnTo>
                <a:lnTo>
                  <a:pt x="26365" y="787"/>
                </a:lnTo>
                <a:close/>
              </a:path>
              <a:path w="31114" h="43179">
                <a:moveTo>
                  <a:pt x="30683" y="28905"/>
                </a:moveTo>
                <a:lnTo>
                  <a:pt x="30429" y="28829"/>
                </a:lnTo>
                <a:lnTo>
                  <a:pt x="30289" y="28943"/>
                </a:lnTo>
                <a:lnTo>
                  <a:pt x="29781" y="29718"/>
                </a:lnTo>
                <a:lnTo>
                  <a:pt x="30251" y="29603"/>
                </a:lnTo>
                <a:lnTo>
                  <a:pt x="30543" y="29603"/>
                </a:lnTo>
                <a:lnTo>
                  <a:pt x="30683" y="2890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8" name="object 2548"/>
          <p:cNvSpPr/>
          <p:nvPr/>
        </p:nvSpPr>
        <p:spPr>
          <a:xfrm>
            <a:off x="3027218" y="3440903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584" y="0"/>
                </a:moveTo>
                <a:lnTo>
                  <a:pt x="647" y="215"/>
                </a:lnTo>
                <a:lnTo>
                  <a:pt x="0" y="876"/>
                </a:lnTo>
                <a:lnTo>
                  <a:pt x="482" y="825"/>
                </a:lnTo>
                <a:lnTo>
                  <a:pt x="694" y="711"/>
                </a:lnTo>
                <a:lnTo>
                  <a:pt x="812" y="533"/>
                </a:lnTo>
                <a:lnTo>
                  <a:pt x="977" y="368"/>
                </a:lnTo>
                <a:lnTo>
                  <a:pt x="685" y="139"/>
                </a:lnTo>
                <a:lnTo>
                  <a:pt x="58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9" name="object 2549"/>
          <p:cNvSpPr/>
          <p:nvPr/>
        </p:nvSpPr>
        <p:spPr>
          <a:xfrm>
            <a:off x="3004135" y="3135116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635" y="0"/>
                </a:moveTo>
                <a:lnTo>
                  <a:pt x="0" y="546"/>
                </a:lnTo>
                <a:lnTo>
                  <a:pt x="266" y="1231"/>
                </a:lnTo>
                <a:lnTo>
                  <a:pt x="673" y="647"/>
                </a:lnTo>
                <a:lnTo>
                  <a:pt x="114" y="457"/>
                </a:lnTo>
                <a:lnTo>
                  <a:pt x="838" y="888"/>
                </a:lnTo>
                <a:lnTo>
                  <a:pt x="63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0" name="object 2550"/>
          <p:cNvSpPr/>
          <p:nvPr/>
        </p:nvSpPr>
        <p:spPr>
          <a:xfrm>
            <a:off x="2696902" y="3569635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44" y="596"/>
                </a:moveTo>
                <a:lnTo>
                  <a:pt x="278" y="694"/>
                </a:lnTo>
                <a:lnTo>
                  <a:pt x="444" y="927"/>
                </a:lnTo>
                <a:lnTo>
                  <a:pt x="1244" y="596"/>
                </a:lnTo>
                <a:close/>
              </a:path>
              <a:path w="1269" h="1270">
                <a:moveTo>
                  <a:pt x="279" y="0"/>
                </a:moveTo>
                <a:lnTo>
                  <a:pt x="0" y="850"/>
                </a:lnTo>
                <a:lnTo>
                  <a:pt x="190" y="571"/>
                </a:lnTo>
                <a:lnTo>
                  <a:pt x="279" y="0"/>
                </a:lnTo>
                <a:close/>
              </a:path>
              <a:path w="1269" h="1270">
                <a:moveTo>
                  <a:pt x="248" y="571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1" name="object 2551"/>
          <p:cNvSpPr/>
          <p:nvPr/>
        </p:nvSpPr>
        <p:spPr>
          <a:xfrm>
            <a:off x="3011577" y="4313714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1498" y="0"/>
                </a:moveTo>
                <a:lnTo>
                  <a:pt x="0" y="546"/>
                </a:lnTo>
                <a:lnTo>
                  <a:pt x="1041" y="609"/>
                </a:lnTo>
                <a:lnTo>
                  <a:pt x="2070" y="469"/>
                </a:lnTo>
                <a:lnTo>
                  <a:pt x="1689" y="355"/>
                </a:lnTo>
                <a:lnTo>
                  <a:pt x="149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2" name="object 2552"/>
          <p:cNvSpPr/>
          <p:nvPr/>
        </p:nvSpPr>
        <p:spPr>
          <a:xfrm>
            <a:off x="2962564" y="4298232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622" y="0"/>
                </a:moveTo>
                <a:lnTo>
                  <a:pt x="0" y="88"/>
                </a:lnTo>
                <a:lnTo>
                  <a:pt x="279" y="520"/>
                </a:lnTo>
                <a:lnTo>
                  <a:pt x="546" y="698"/>
                </a:lnTo>
                <a:lnTo>
                  <a:pt x="914" y="317"/>
                </a:lnTo>
                <a:lnTo>
                  <a:pt x="901" y="50"/>
                </a:lnTo>
                <a:lnTo>
                  <a:pt x="62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3" name="object 2553"/>
          <p:cNvSpPr/>
          <p:nvPr/>
        </p:nvSpPr>
        <p:spPr>
          <a:xfrm>
            <a:off x="2701978" y="3650025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761" y="0"/>
                </a:moveTo>
                <a:lnTo>
                  <a:pt x="266" y="165"/>
                </a:lnTo>
                <a:lnTo>
                  <a:pt x="0" y="368"/>
                </a:lnTo>
                <a:lnTo>
                  <a:pt x="101" y="927"/>
                </a:lnTo>
                <a:lnTo>
                  <a:pt x="482" y="825"/>
                </a:lnTo>
                <a:lnTo>
                  <a:pt x="965" y="660"/>
                </a:lnTo>
                <a:lnTo>
                  <a:pt x="76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4" name="object 2554"/>
          <p:cNvSpPr/>
          <p:nvPr/>
        </p:nvSpPr>
        <p:spPr>
          <a:xfrm>
            <a:off x="3339010" y="329775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63" y="0"/>
                </a:moveTo>
                <a:lnTo>
                  <a:pt x="0" y="380"/>
                </a:lnTo>
                <a:lnTo>
                  <a:pt x="152" y="419"/>
                </a:lnTo>
                <a:lnTo>
                  <a:pt x="152" y="609"/>
                </a:lnTo>
                <a:lnTo>
                  <a:pt x="444" y="660"/>
                </a:lnTo>
                <a:lnTo>
                  <a:pt x="266" y="457"/>
                </a:lnTo>
                <a:lnTo>
                  <a:pt x="736" y="546"/>
                </a:lnTo>
                <a:lnTo>
                  <a:pt x="711" y="139"/>
                </a:lnTo>
                <a:lnTo>
                  <a:pt x="253" y="126"/>
                </a:lnTo>
                <a:lnTo>
                  <a:pt x="165" y="419"/>
                </a:lnTo>
                <a:lnTo>
                  <a:pt x="63" y="1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5" name="object 2555"/>
          <p:cNvSpPr/>
          <p:nvPr/>
        </p:nvSpPr>
        <p:spPr>
          <a:xfrm>
            <a:off x="2742281" y="366011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406" y="0"/>
                </a:moveTo>
                <a:lnTo>
                  <a:pt x="215" y="114"/>
                </a:lnTo>
                <a:lnTo>
                  <a:pt x="368" y="380"/>
                </a:lnTo>
                <a:lnTo>
                  <a:pt x="177" y="393"/>
                </a:lnTo>
                <a:lnTo>
                  <a:pt x="0" y="914"/>
                </a:lnTo>
                <a:lnTo>
                  <a:pt x="304" y="863"/>
                </a:lnTo>
                <a:lnTo>
                  <a:pt x="317" y="571"/>
                </a:lnTo>
                <a:lnTo>
                  <a:pt x="292" y="406"/>
                </a:lnTo>
                <a:lnTo>
                  <a:pt x="622" y="609"/>
                </a:lnTo>
                <a:lnTo>
                  <a:pt x="406" y="203"/>
                </a:lnTo>
                <a:lnTo>
                  <a:pt x="40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6" name="object 2556"/>
          <p:cNvSpPr/>
          <p:nvPr/>
        </p:nvSpPr>
        <p:spPr>
          <a:xfrm>
            <a:off x="2698889" y="3557386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660" y="0"/>
                </a:moveTo>
                <a:lnTo>
                  <a:pt x="0" y="190"/>
                </a:lnTo>
                <a:lnTo>
                  <a:pt x="495" y="558"/>
                </a:lnTo>
                <a:lnTo>
                  <a:pt x="431" y="838"/>
                </a:lnTo>
                <a:lnTo>
                  <a:pt x="736" y="774"/>
                </a:lnTo>
                <a:lnTo>
                  <a:pt x="927" y="774"/>
                </a:lnTo>
                <a:lnTo>
                  <a:pt x="609" y="507"/>
                </a:lnTo>
                <a:lnTo>
                  <a:pt x="698" y="292"/>
                </a:lnTo>
                <a:lnTo>
                  <a:pt x="66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7" name="object 2557"/>
          <p:cNvSpPr/>
          <p:nvPr/>
        </p:nvSpPr>
        <p:spPr>
          <a:xfrm>
            <a:off x="3235803" y="3889541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406" y="0"/>
                </a:moveTo>
                <a:lnTo>
                  <a:pt x="0" y="342"/>
                </a:lnTo>
                <a:lnTo>
                  <a:pt x="342" y="368"/>
                </a:lnTo>
                <a:lnTo>
                  <a:pt x="469" y="660"/>
                </a:lnTo>
                <a:lnTo>
                  <a:pt x="495" y="876"/>
                </a:lnTo>
                <a:lnTo>
                  <a:pt x="749" y="609"/>
                </a:lnTo>
                <a:lnTo>
                  <a:pt x="40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8" name="object 2558"/>
          <p:cNvSpPr/>
          <p:nvPr/>
        </p:nvSpPr>
        <p:spPr>
          <a:xfrm>
            <a:off x="3196389" y="3127010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215" y="0"/>
                </a:moveTo>
                <a:lnTo>
                  <a:pt x="0" y="88"/>
                </a:lnTo>
                <a:lnTo>
                  <a:pt x="177" y="177"/>
                </a:lnTo>
                <a:lnTo>
                  <a:pt x="838" y="584"/>
                </a:lnTo>
                <a:lnTo>
                  <a:pt x="723" y="355"/>
                </a:lnTo>
                <a:lnTo>
                  <a:pt x="21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9" name="object 2559"/>
          <p:cNvSpPr/>
          <p:nvPr/>
        </p:nvSpPr>
        <p:spPr>
          <a:xfrm>
            <a:off x="2693896" y="357359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39" y="0"/>
                </a:moveTo>
                <a:lnTo>
                  <a:pt x="12" y="393"/>
                </a:lnTo>
                <a:lnTo>
                  <a:pt x="0" y="673"/>
                </a:lnTo>
                <a:lnTo>
                  <a:pt x="495" y="863"/>
                </a:lnTo>
                <a:lnTo>
                  <a:pt x="723" y="800"/>
                </a:lnTo>
                <a:lnTo>
                  <a:pt x="711" y="520"/>
                </a:lnTo>
                <a:lnTo>
                  <a:pt x="13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0" name="object 2560"/>
          <p:cNvSpPr/>
          <p:nvPr/>
        </p:nvSpPr>
        <p:spPr>
          <a:xfrm>
            <a:off x="2997380" y="4315556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0" y="0"/>
                </a:moveTo>
                <a:lnTo>
                  <a:pt x="50" y="228"/>
                </a:lnTo>
                <a:lnTo>
                  <a:pt x="241" y="482"/>
                </a:lnTo>
                <a:lnTo>
                  <a:pt x="279" y="685"/>
                </a:lnTo>
                <a:lnTo>
                  <a:pt x="736" y="647"/>
                </a:lnTo>
                <a:lnTo>
                  <a:pt x="292" y="63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1" name="object 2561"/>
          <p:cNvSpPr/>
          <p:nvPr/>
        </p:nvSpPr>
        <p:spPr>
          <a:xfrm>
            <a:off x="2958170" y="317556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457" y="0"/>
                </a:moveTo>
                <a:lnTo>
                  <a:pt x="0" y="457"/>
                </a:lnTo>
                <a:lnTo>
                  <a:pt x="241" y="635"/>
                </a:lnTo>
                <a:lnTo>
                  <a:pt x="12" y="1384"/>
                </a:lnTo>
                <a:lnTo>
                  <a:pt x="368" y="1320"/>
                </a:lnTo>
                <a:lnTo>
                  <a:pt x="482" y="1003"/>
                </a:lnTo>
                <a:lnTo>
                  <a:pt x="45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2" name="object 2562"/>
          <p:cNvSpPr/>
          <p:nvPr/>
        </p:nvSpPr>
        <p:spPr>
          <a:xfrm>
            <a:off x="3266783" y="3099841"/>
            <a:ext cx="41275" cy="3175"/>
          </a:xfrm>
          <a:custGeom>
            <a:avLst/>
            <a:gdLst/>
            <a:ahLst/>
            <a:cxnLst/>
            <a:rect l="l" t="t" r="r" b="b"/>
            <a:pathLst>
              <a:path w="41275" h="3175">
                <a:moveTo>
                  <a:pt x="711" y="2692"/>
                </a:moveTo>
                <a:lnTo>
                  <a:pt x="215" y="2184"/>
                </a:lnTo>
                <a:lnTo>
                  <a:pt x="469" y="2019"/>
                </a:lnTo>
                <a:lnTo>
                  <a:pt x="330" y="927"/>
                </a:lnTo>
                <a:lnTo>
                  <a:pt x="0" y="3022"/>
                </a:lnTo>
                <a:lnTo>
                  <a:pt x="342" y="2895"/>
                </a:lnTo>
                <a:lnTo>
                  <a:pt x="711" y="2692"/>
                </a:lnTo>
                <a:close/>
              </a:path>
              <a:path w="41275" h="3175">
                <a:moveTo>
                  <a:pt x="41160" y="825"/>
                </a:moveTo>
                <a:lnTo>
                  <a:pt x="41071" y="660"/>
                </a:lnTo>
                <a:lnTo>
                  <a:pt x="40449" y="0"/>
                </a:lnTo>
                <a:lnTo>
                  <a:pt x="40551" y="228"/>
                </a:lnTo>
                <a:lnTo>
                  <a:pt x="40513" y="482"/>
                </a:lnTo>
                <a:lnTo>
                  <a:pt x="40982" y="762"/>
                </a:lnTo>
                <a:lnTo>
                  <a:pt x="41160" y="82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3" name="object 2563"/>
          <p:cNvSpPr/>
          <p:nvPr/>
        </p:nvSpPr>
        <p:spPr>
          <a:xfrm>
            <a:off x="3430308" y="3521481"/>
            <a:ext cx="14604" cy="31750"/>
          </a:xfrm>
          <a:custGeom>
            <a:avLst/>
            <a:gdLst/>
            <a:ahLst/>
            <a:cxnLst/>
            <a:rect l="l" t="t" r="r" b="b"/>
            <a:pathLst>
              <a:path w="14604" h="31750">
                <a:moveTo>
                  <a:pt x="876" y="546"/>
                </a:moveTo>
                <a:lnTo>
                  <a:pt x="838" y="304"/>
                </a:lnTo>
                <a:lnTo>
                  <a:pt x="444" y="0"/>
                </a:lnTo>
                <a:lnTo>
                  <a:pt x="152" y="76"/>
                </a:lnTo>
                <a:lnTo>
                  <a:pt x="0" y="495"/>
                </a:lnTo>
                <a:lnTo>
                  <a:pt x="571" y="444"/>
                </a:lnTo>
                <a:lnTo>
                  <a:pt x="876" y="546"/>
                </a:lnTo>
                <a:close/>
              </a:path>
              <a:path w="14604" h="31750">
                <a:moveTo>
                  <a:pt x="14097" y="30949"/>
                </a:moveTo>
                <a:lnTo>
                  <a:pt x="12623" y="30772"/>
                </a:lnTo>
                <a:lnTo>
                  <a:pt x="12814" y="31318"/>
                </a:lnTo>
                <a:lnTo>
                  <a:pt x="12915" y="31153"/>
                </a:lnTo>
                <a:lnTo>
                  <a:pt x="13474" y="31419"/>
                </a:lnTo>
                <a:lnTo>
                  <a:pt x="13690" y="31356"/>
                </a:lnTo>
                <a:lnTo>
                  <a:pt x="14097" y="3094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4" name="object 2564"/>
          <p:cNvSpPr/>
          <p:nvPr/>
        </p:nvSpPr>
        <p:spPr>
          <a:xfrm>
            <a:off x="2990126" y="4285919"/>
            <a:ext cx="27305" cy="31750"/>
          </a:xfrm>
          <a:custGeom>
            <a:avLst/>
            <a:gdLst/>
            <a:ahLst/>
            <a:cxnLst/>
            <a:rect l="l" t="t" r="r" b="b"/>
            <a:pathLst>
              <a:path w="27305" h="31750">
                <a:moveTo>
                  <a:pt x="1879" y="27457"/>
                </a:moveTo>
                <a:lnTo>
                  <a:pt x="101" y="27698"/>
                </a:lnTo>
                <a:lnTo>
                  <a:pt x="0" y="27876"/>
                </a:lnTo>
                <a:lnTo>
                  <a:pt x="50" y="28003"/>
                </a:lnTo>
                <a:lnTo>
                  <a:pt x="495" y="27889"/>
                </a:lnTo>
                <a:lnTo>
                  <a:pt x="1879" y="27457"/>
                </a:lnTo>
                <a:close/>
              </a:path>
              <a:path w="27305" h="31750">
                <a:moveTo>
                  <a:pt x="12115" y="31521"/>
                </a:moveTo>
                <a:lnTo>
                  <a:pt x="11798" y="31076"/>
                </a:lnTo>
                <a:lnTo>
                  <a:pt x="11366" y="31280"/>
                </a:lnTo>
                <a:lnTo>
                  <a:pt x="11315" y="31584"/>
                </a:lnTo>
                <a:lnTo>
                  <a:pt x="11658" y="31470"/>
                </a:lnTo>
                <a:lnTo>
                  <a:pt x="11760" y="31724"/>
                </a:lnTo>
                <a:lnTo>
                  <a:pt x="12115" y="31521"/>
                </a:lnTo>
                <a:close/>
              </a:path>
              <a:path w="27305" h="31750">
                <a:moveTo>
                  <a:pt x="24942" y="24523"/>
                </a:moveTo>
                <a:lnTo>
                  <a:pt x="24790" y="24244"/>
                </a:lnTo>
                <a:lnTo>
                  <a:pt x="24218" y="24269"/>
                </a:lnTo>
                <a:lnTo>
                  <a:pt x="23164" y="24295"/>
                </a:lnTo>
                <a:lnTo>
                  <a:pt x="24180" y="24536"/>
                </a:lnTo>
                <a:lnTo>
                  <a:pt x="24345" y="24447"/>
                </a:lnTo>
                <a:lnTo>
                  <a:pt x="24942" y="24523"/>
                </a:lnTo>
                <a:close/>
              </a:path>
              <a:path w="27305" h="31750">
                <a:moveTo>
                  <a:pt x="26987" y="0"/>
                </a:moveTo>
                <a:lnTo>
                  <a:pt x="26454" y="101"/>
                </a:lnTo>
                <a:lnTo>
                  <a:pt x="25539" y="12"/>
                </a:lnTo>
                <a:lnTo>
                  <a:pt x="25107" y="190"/>
                </a:lnTo>
                <a:lnTo>
                  <a:pt x="25666" y="139"/>
                </a:lnTo>
                <a:lnTo>
                  <a:pt x="26466" y="165"/>
                </a:lnTo>
                <a:lnTo>
                  <a:pt x="2698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5" name="object 2565"/>
          <p:cNvSpPr/>
          <p:nvPr/>
        </p:nvSpPr>
        <p:spPr>
          <a:xfrm>
            <a:off x="2720460" y="3669677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63" y="0"/>
                </a:moveTo>
                <a:lnTo>
                  <a:pt x="0" y="508"/>
                </a:lnTo>
                <a:lnTo>
                  <a:pt x="127" y="698"/>
                </a:lnTo>
                <a:lnTo>
                  <a:pt x="406" y="444"/>
                </a:lnTo>
                <a:lnTo>
                  <a:pt x="609" y="558"/>
                </a:lnTo>
                <a:lnTo>
                  <a:pt x="990" y="76"/>
                </a:lnTo>
                <a:lnTo>
                  <a:pt x="6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6" name="object 2566"/>
          <p:cNvSpPr/>
          <p:nvPr/>
        </p:nvSpPr>
        <p:spPr>
          <a:xfrm>
            <a:off x="3313285" y="310961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48" y="1247"/>
                </a:moveTo>
                <a:lnTo>
                  <a:pt x="0" y="1460"/>
                </a:lnTo>
                <a:lnTo>
                  <a:pt x="152" y="1282"/>
                </a:lnTo>
                <a:close/>
              </a:path>
              <a:path w="635" h="1905">
                <a:moveTo>
                  <a:pt x="12" y="0"/>
                </a:moveTo>
                <a:lnTo>
                  <a:pt x="148" y="1247"/>
                </a:lnTo>
                <a:lnTo>
                  <a:pt x="266" y="279"/>
                </a:lnTo>
                <a:lnTo>
                  <a:pt x="1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7" name="object 2567"/>
          <p:cNvSpPr/>
          <p:nvPr/>
        </p:nvSpPr>
        <p:spPr>
          <a:xfrm>
            <a:off x="3013997" y="3185781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254" y="0"/>
                </a:moveTo>
                <a:lnTo>
                  <a:pt x="0" y="88"/>
                </a:lnTo>
                <a:lnTo>
                  <a:pt x="25" y="381"/>
                </a:lnTo>
                <a:lnTo>
                  <a:pt x="596" y="368"/>
                </a:lnTo>
                <a:lnTo>
                  <a:pt x="825" y="457"/>
                </a:lnTo>
                <a:lnTo>
                  <a:pt x="698" y="114"/>
                </a:lnTo>
                <a:lnTo>
                  <a:pt x="25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8" name="object 2568"/>
          <p:cNvSpPr/>
          <p:nvPr/>
        </p:nvSpPr>
        <p:spPr>
          <a:xfrm>
            <a:off x="3188765" y="3173297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546" y="0"/>
                </a:moveTo>
                <a:lnTo>
                  <a:pt x="203" y="76"/>
                </a:lnTo>
                <a:lnTo>
                  <a:pt x="0" y="863"/>
                </a:lnTo>
                <a:lnTo>
                  <a:pt x="609" y="723"/>
                </a:lnTo>
                <a:lnTo>
                  <a:pt x="850" y="508"/>
                </a:lnTo>
                <a:lnTo>
                  <a:pt x="533" y="241"/>
                </a:lnTo>
                <a:lnTo>
                  <a:pt x="54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9" name="object 2569"/>
          <p:cNvSpPr/>
          <p:nvPr/>
        </p:nvSpPr>
        <p:spPr>
          <a:xfrm>
            <a:off x="3473446" y="414128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495" y="0"/>
                </a:moveTo>
                <a:lnTo>
                  <a:pt x="431" y="609"/>
                </a:lnTo>
                <a:lnTo>
                  <a:pt x="0" y="571"/>
                </a:lnTo>
                <a:lnTo>
                  <a:pt x="825" y="762"/>
                </a:lnTo>
                <a:lnTo>
                  <a:pt x="812" y="431"/>
                </a:lnTo>
                <a:lnTo>
                  <a:pt x="49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0" name="object 2570"/>
          <p:cNvSpPr/>
          <p:nvPr/>
        </p:nvSpPr>
        <p:spPr>
          <a:xfrm>
            <a:off x="2721776" y="3833269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393" y="0"/>
                </a:moveTo>
                <a:lnTo>
                  <a:pt x="0" y="114"/>
                </a:lnTo>
                <a:lnTo>
                  <a:pt x="63" y="749"/>
                </a:lnTo>
                <a:lnTo>
                  <a:pt x="266" y="927"/>
                </a:lnTo>
                <a:lnTo>
                  <a:pt x="342" y="596"/>
                </a:lnTo>
                <a:lnTo>
                  <a:pt x="444" y="342"/>
                </a:lnTo>
                <a:lnTo>
                  <a:pt x="39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1" name="object 2571"/>
          <p:cNvSpPr/>
          <p:nvPr/>
        </p:nvSpPr>
        <p:spPr>
          <a:xfrm>
            <a:off x="2738419" y="3712867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342" y="0"/>
                </a:moveTo>
                <a:lnTo>
                  <a:pt x="0" y="520"/>
                </a:lnTo>
                <a:lnTo>
                  <a:pt x="564" y="393"/>
                </a:lnTo>
                <a:lnTo>
                  <a:pt x="292" y="254"/>
                </a:lnTo>
                <a:lnTo>
                  <a:pt x="571" y="241"/>
                </a:lnTo>
                <a:lnTo>
                  <a:pt x="342" y="0"/>
                </a:lnTo>
                <a:close/>
              </a:path>
              <a:path w="1269" h="635">
                <a:moveTo>
                  <a:pt x="609" y="330"/>
                </a:moveTo>
                <a:lnTo>
                  <a:pt x="762" y="495"/>
                </a:lnTo>
                <a:lnTo>
                  <a:pt x="719" y="346"/>
                </a:lnTo>
                <a:close/>
              </a:path>
              <a:path w="1269" h="635">
                <a:moveTo>
                  <a:pt x="660" y="139"/>
                </a:moveTo>
                <a:lnTo>
                  <a:pt x="719" y="346"/>
                </a:lnTo>
                <a:lnTo>
                  <a:pt x="1028" y="393"/>
                </a:lnTo>
                <a:lnTo>
                  <a:pt x="660" y="13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2" name="object 2572"/>
          <p:cNvSpPr/>
          <p:nvPr/>
        </p:nvSpPr>
        <p:spPr>
          <a:xfrm>
            <a:off x="3002029" y="3131172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901" y="0"/>
                </a:moveTo>
                <a:lnTo>
                  <a:pt x="533" y="25"/>
                </a:lnTo>
                <a:lnTo>
                  <a:pt x="279" y="215"/>
                </a:lnTo>
                <a:lnTo>
                  <a:pt x="0" y="495"/>
                </a:lnTo>
                <a:lnTo>
                  <a:pt x="469" y="622"/>
                </a:lnTo>
                <a:lnTo>
                  <a:pt x="825" y="622"/>
                </a:lnTo>
                <a:lnTo>
                  <a:pt x="90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3" name="object 2573"/>
          <p:cNvSpPr/>
          <p:nvPr/>
        </p:nvSpPr>
        <p:spPr>
          <a:xfrm>
            <a:off x="2990485" y="434373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0" y="0"/>
                </a:moveTo>
                <a:lnTo>
                  <a:pt x="127" y="914"/>
                </a:lnTo>
                <a:lnTo>
                  <a:pt x="508" y="914"/>
                </a:lnTo>
                <a:lnTo>
                  <a:pt x="469" y="774"/>
                </a:lnTo>
                <a:lnTo>
                  <a:pt x="609" y="469"/>
                </a:lnTo>
                <a:lnTo>
                  <a:pt x="342" y="673"/>
                </a:lnTo>
                <a:lnTo>
                  <a:pt x="355" y="546"/>
                </a:lnTo>
                <a:lnTo>
                  <a:pt x="482" y="381"/>
                </a:lnTo>
                <a:lnTo>
                  <a:pt x="228" y="393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4" name="object 2574"/>
          <p:cNvSpPr/>
          <p:nvPr/>
        </p:nvSpPr>
        <p:spPr>
          <a:xfrm>
            <a:off x="2736744" y="3709662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381" y="0"/>
                </a:moveTo>
                <a:lnTo>
                  <a:pt x="381" y="393"/>
                </a:lnTo>
                <a:lnTo>
                  <a:pt x="0" y="76"/>
                </a:lnTo>
                <a:lnTo>
                  <a:pt x="165" y="444"/>
                </a:lnTo>
                <a:lnTo>
                  <a:pt x="304" y="723"/>
                </a:lnTo>
                <a:lnTo>
                  <a:pt x="279" y="495"/>
                </a:lnTo>
                <a:lnTo>
                  <a:pt x="673" y="444"/>
                </a:lnTo>
                <a:lnTo>
                  <a:pt x="647" y="228"/>
                </a:lnTo>
                <a:lnTo>
                  <a:pt x="469" y="279"/>
                </a:lnTo>
                <a:lnTo>
                  <a:pt x="38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5" name="object 2575"/>
          <p:cNvSpPr/>
          <p:nvPr/>
        </p:nvSpPr>
        <p:spPr>
          <a:xfrm>
            <a:off x="3252039" y="3243139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25" y="635"/>
                </a:lnTo>
                <a:lnTo>
                  <a:pt x="406" y="762"/>
                </a:lnTo>
                <a:lnTo>
                  <a:pt x="533" y="520"/>
                </a:lnTo>
                <a:lnTo>
                  <a:pt x="546" y="317"/>
                </a:lnTo>
                <a:lnTo>
                  <a:pt x="469" y="50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6" name="object 2576"/>
          <p:cNvSpPr/>
          <p:nvPr/>
        </p:nvSpPr>
        <p:spPr>
          <a:xfrm>
            <a:off x="3005641" y="3147814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0"/>
                </a:moveTo>
                <a:lnTo>
                  <a:pt x="12" y="203"/>
                </a:lnTo>
                <a:lnTo>
                  <a:pt x="368" y="266"/>
                </a:lnTo>
                <a:lnTo>
                  <a:pt x="355" y="393"/>
                </a:lnTo>
                <a:lnTo>
                  <a:pt x="203" y="546"/>
                </a:lnTo>
                <a:lnTo>
                  <a:pt x="241" y="698"/>
                </a:lnTo>
                <a:lnTo>
                  <a:pt x="596" y="977"/>
                </a:lnTo>
                <a:lnTo>
                  <a:pt x="660" y="203"/>
                </a:lnTo>
                <a:lnTo>
                  <a:pt x="393" y="101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7" name="object 2577"/>
          <p:cNvSpPr/>
          <p:nvPr/>
        </p:nvSpPr>
        <p:spPr>
          <a:xfrm>
            <a:off x="2738286" y="3711807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0" y="203"/>
                </a:moveTo>
                <a:lnTo>
                  <a:pt x="190" y="571"/>
                </a:lnTo>
                <a:lnTo>
                  <a:pt x="227" y="307"/>
                </a:lnTo>
                <a:lnTo>
                  <a:pt x="0" y="203"/>
                </a:lnTo>
                <a:close/>
              </a:path>
              <a:path w="1269" h="635">
                <a:moveTo>
                  <a:pt x="426" y="307"/>
                </a:moveTo>
                <a:close/>
              </a:path>
              <a:path w="1269" h="635">
                <a:moveTo>
                  <a:pt x="304" y="0"/>
                </a:moveTo>
                <a:lnTo>
                  <a:pt x="426" y="307"/>
                </a:lnTo>
                <a:lnTo>
                  <a:pt x="1066" y="101"/>
                </a:lnTo>
                <a:lnTo>
                  <a:pt x="30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8" name="object 2578"/>
          <p:cNvSpPr/>
          <p:nvPr/>
        </p:nvSpPr>
        <p:spPr>
          <a:xfrm>
            <a:off x="2984563" y="4292739"/>
            <a:ext cx="41910" cy="53340"/>
          </a:xfrm>
          <a:custGeom>
            <a:avLst/>
            <a:gdLst/>
            <a:ahLst/>
            <a:cxnLst/>
            <a:rect l="l" t="t" r="r" b="b"/>
            <a:pathLst>
              <a:path w="41910" h="53339">
                <a:moveTo>
                  <a:pt x="762" y="19519"/>
                </a:moveTo>
                <a:lnTo>
                  <a:pt x="711" y="19215"/>
                </a:lnTo>
                <a:lnTo>
                  <a:pt x="0" y="19215"/>
                </a:lnTo>
                <a:lnTo>
                  <a:pt x="12" y="19456"/>
                </a:lnTo>
                <a:lnTo>
                  <a:pt x="584" y="19469"/>
                </a:lnTo>
                <a:lnTo>
                  <a:pt x="762" y="19519"/>
                </a:lnTo>
                <a:close/>
              </a:path>
              <a:path w="41910" h="53339">
                <a:moveTo>
                  <a:pt x="4419" y="52628"/>
                </a:moveTo>
                <a:lnTo>
                  <a:pt x="4076" y="52628"/>
                </a:lnTo>
                <a:lnTo>
                  <a:pt x="3124" y="52908"/>
                </a:lnTo>
                <a:lnTo>
                  <a:pt x="4102" y="52920"/>
                </a:lnTo>
                <a:lnTo>
                  <a:pt x="4368" y="52997"/>
                </a:lnTo>
                <a:lnTo>
                  <a:pt x="4406" y="52857"/>
                </a:lnTo>
                <a:lnTo>
                  <a:pt x="4419" y="52628"/>
                </a:lnTo>
                <a:close/>
              </a:path>
              <a:path w="41910" h="53339">
                <a:moveTo>
                  <a:pt x="41897" y="304"/>
                </a:moveTo>
                <a:lnTo>
                  <a:pt x="41617" y="190"/>
                </a:lnTo>
                <a:lnTo>
                  <a:pt x="41414" y="0"/>
                </a:lnTo>
                <a:lnTo>
                  <a:pt x="41173" y="114"/>
                </a:lnTo>
                <a:lnTo>
                  <a:pt x="41630" y="393"/>
                </a:lnTo>
                <a:lnTo>
                  <a:pt x="41770" y="469"/>
                </a:lnTo>
                <a:lnTo>
                  <a:pt x="41897" y="30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9" name="object 2579"/>
          <p:cNvSpPr/>
          <p:nvPr/>
        </p:nvSpPr>
        <p:spPr>
          <a:xfrm>
            <a:off x="2693526" y="3592442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584" y="0"/>
                </a:moveTo>
                <a:lnTo>
                  <a:pt x="241" y="76"/>
                </a:lnTo>
                <a:lnTo>
                  <a:pt x="0" y="254"/>
                </a:lnTo>
                <a:lnTo>
                  <a:pt x="215" y="723"/>
                </a:lnTo>
                <a:lnTo>
                  <a:pt x="520" y="596"/>
                </a:lnTo>
                <a:lnTo>
                  <a:pt x="863" y="342"/>
                </a:lnTo>
                <a:lnTo>
                  <a:pt x="58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0" name="object 2580"/>
          <p:cNvSpPr/>
          <p:nvPr/>
        </p:nvSpPr>
        <p:spPr>
          <a:xfrm>
            <a:off x="2995277" y="4297040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0" y="0"/>
                </a:moveTo>
                <a:lnTo>
                  <a:pt x="292" y="698"/>
                </a:lnTo>
                <a:lnTo>
                  <a:pt x="330" y="317"/>
                </a:lnTo>
                <a:lnTo>
                  <a:pt x="215" y="88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1" name="object 2581"/>
          <p:cNvSpPr/>
          <p:nvPr/>
        </p:nvSpPr>
        <p:spPr>
          <a:xfrm>
            <a:off x="3312294" y="311155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343" y="584"/>
                </a:moveTo>
                <a:lnTo>
                  <a:pt x="142" y="584"/>
                </a:lnTo>
                <a:lnTo>
                  <a:pt x="216" y="779"/>
                </a:lnTo>
                <a:lnTo>
                  <a:pt x="343" y="584"/>
                </a:lnTo>
                <a:close/>
              </a:path>
              <a:path w="1270" h="1269">
                <a:moveTo>
                  <a:pt x="0" y="0"/>
                </a:moveTo>
                <a:lnTo>
                  <a:pt x="142" y="584"/>
                </a:lnTo>
                <a:lnTo>
                  <a:pt x="0" y="0"/>
                </a:lnTo>
                <a:close/>
              </a:path>
              <a:path w="1270" h="1269">
                <a:moveTo>
                  <a:pt x="469" y="390"/>
                </a:moveTo>
                <a:lnTo>
                  <a:pt x="241" y="444"/>
                </a:lnTo>
                <a:lnTo>
                  <a:pt x="266" y="584"/>
                </a:lnTo>
                <a:lnTo>
                  <a:pt x="469" y="390"/>
                </a:lnTo>
                <a:close/>
              </a:path>
              <a:path w="1270" h="1269">
                <a:moveTo>
                  <a:pt x="673" y="76"/>
                </a:moveTo>
                <a:lnTo>
                  <a:pt x="495" y="177"/>
                </a:lnTo>
                <a:lnTo>
                  <a:pt x="505" y="334"/>
                </a:lnTo>
                <a:lnTo>
                  <a:pt x="673" y="7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2" name="object 2582"/>
          <p:cNvSpPr/>
          <p:nvPr/>
        </p:nvSpPr>
        <p:spPr>
          <a:xfrm>
            <a:off x="2973118" y="4328748"/>
            <a:ext cx="1905" cy="635"/>
          </a:xfrm>
          <a:custGeom>
            <a:avLst/>
            <a:gdLst/>
            <a:ahLst/>
            <a:cxnLst/>
            <a:rect l="l" t="t" r="r" b="b"/>
            <a:pathLst>
              <a:path w="1905" h="635">
                <a:moveTo>
                  <a:pt x="1752" y="0"/>
                </a:moveTo>
                <a:lnTo>
                  <a:pt x="0" y="0"/>
                </a:lnTo>
                <a:lnTo>
                  <a:pt x="673" y="292"/>
                </a:lnTo>
                <a:lnTo>
                  <a:pt x="1333" y="304"/>
                </a:lnTo>
                <a:lnTo>
                  <a:pt x="1231" y="152"/>
                </a:lnTo>
                <a:lnTo>
                  <a:pt x="175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3" name="object 2583"/>
          <p:cNvSpPr/>
          <p:nvPr/>
        </p:nvSpPr>
        <p:spPr>
          <a:xfrm>
            <a:off x="3021596" y="426849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54" y="0"/>
                </a:moveTo>
                <a:lnTo>
                  <a:pt x="12" y="114"/>
                </a:lnTo>
                <a:lnTo>
                  <a:pt x="0" y="292"/>
                </a:lnTo>
                <a:lnTo>
                  <a:pt x="279" y="495"/>
                </a:lnTo>
                <a:lnTo>
                  <a:pt x="457" y="609"/>
                </a:lnTo>
                <a:lnTo>
                  <a:pt x="368" y="482"/>
                </a:lnTo>
                <a:lnTo>
                  <a:pt x="25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4" name="object 2584"/>
          <p:cNvSpPr/>
          <p:nvPr/>
        </p:nvSpPr>
        <p:spPr>
          <a:xfrm>
            <a:off x="3188177" y="3174278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419" y="0"/>
                </a:moveTo>
                <a:lnTo>
                  <a:pt x="0" y="342"/>
                </a:lnTo>
                <a:lnTo>
                  <a:pt x="368" y="558"/>
                </a:lnTo>
                <a:lnTo>
                  <a:pt x="1219" y="368"/>
                </a:lnTo>
                <a:lnTo>
                  <a:pt x="41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5" name="object 2585"/>
          <p:cNvSpPr/>
          <p:nvPr/>
        </p:nvSpPr>
        <p:spPr>
          <a:xfrm>
            <a:off x="2995947" y="4317510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660" y="0"/>
                </a:moveTo>
                <a:lnTo>
                  <a:pt x="0" y="203"/>
                </a:lnTo>
                <a:lnTo>
                  <a:pt x="546" y="215"/>
                </a:lnTo>
                <a:lnTo>
                  <a:pt x="812" y="406"/>
                </a:lnTo>
                <a:lnTo>
                  <a:pt x="825" y="177"/>
                </a:lnTo>
                <a:lnTo>
                  <a:pt x="558" y="11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6" name="object 2586"/>
          <p:cNvSpPr/>
          <p:nvPr/>
        </p:nvSpPr>
        <p:spPr>
          <a:xfrm>
            <a:off x="2736860" y="3710335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12" y="0"/>
                </a:moveTo>
                <a:lnTo>
                  <a:pt x="0" y="876"/>
                </a:lnTo>
                <a:lnTo>
                  <a:pt x="254" y="419"/>
                </a:lnTo>
                <a:lnTo>
                  <a:pt x="152" y="711"/>
                </a:lnTo>
                <a:lnTo>
                  <a:pt x="292" y="685"/>
                </a:lnTo>
                <a:lnTo>
                  <a:pt x="330" y="888"/>
                </a:lnTo>
                <a:lnTo>
                  <a:pt x="469" y="749"/>
                </a:lnTo>
                <a:lnTo>
                  <a:pt x="368" y="406"/>
                </a:lnTo>
                <a:lnTo>
                  <a:pt x="1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7" name="object 2587"/>
          <p:cNvSpPr/>
          <p:nvPr/>
        </p:nvSpPr>
        <p:spPr>
          <a:xfrm>
            <a:off x="3000217" y="3116037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241" y="0"/>
                </a:moveTo>
                <a:lnTo>
                  <a:pt x="0" y="228"/>
                </a:lnTo>
                <a:lnTo>
                  <a:pt x="139" y="431"/>
                </a:lnTo>
                <a:lnTo>
                  <a:pt x="139" y="571"/>
                </a:lnTo>
                <a:lnTo>
                  <a:pt x="0" y="774"/>
                </a:lnTo>
                <a:lnTo>
                  <a:pt x="50" y="927"/>
                </a:lnTo>
                <a:lnTo>
                  <a:pt x="660" y="431"/>
                </a:lnTo>
                <a:lnTo>
                  <a:pt x="254" y="558"/>
                </a:lnTo>
                <a:lnTo>
                  <a:pt x="330" y="355"/>
                </a:lnTo>
                <a:lnTo>
                  <a:pt x="24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8" name="object 2588"/>
          <p:cNvSpPr/>
          <p:nvPr/>
        </p:nvSpPr>
        <p:spPr>
          <a:xfrm>
            <a:off x="3024726" y="4290236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952" y="0"/>
                </a:moveTo>
                <a:lnTo>
                  <a:pt x="0" y="622"/>
                </a:lnTo>
                <a:lnTo>
                  <a:pt x="838" y="698"/>
                </a:lnTo>
                <a:lnTo>
                  <a:pt x="838" y="419"/>
                </a:lnTo>
                <a:lnTo>
                  <a:pt x="95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9" name="object 2589"/>
          <p:cNvSpPr/>
          <p:nvPr/>
        </p:nvSpPr>
        <p:spPr>
          <a:xfrm>
            <a:off x="3328510" y="388266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0"/>
                </a:moveTo>
                <a:lnTo>
                  <a:pt x="558" y="622"/>
                </a:lnTo>
                <a:lnTo>
                  <a:pt x="787" y="647"/>
                </a:lnTo>
                <a:lnTo>
                  <a:pt x="825" y="393"/>
                </a:lnTo>
                <a:lnTo>
                  <a:pt x="635" y="406"/>
                </a:lnTo>
                <a:lnTo>
                  <a:pt x="444" y="406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0" name="object 2590"/>
          <p:cNvSpPr/>
          <p:nvPr/>
        </p:nvSpPr>
        <p:spPr>
          <a:xfrm>
            <a:off x="3004905" y="31361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165" y="0"/>
                </a:moveTo>
                <a:lnTo>
                  <a:pt x="0" y="50"/>
                </a:lnTo>
                <a:lnTo>
                  <a:pt x="241" y="736"/>
                </a:lnTo>
                <a:lnTo>
                  <a:pt x="241" y="990"/>
                </a:lnTo>
                <a:lnTo>
                  <a:pt x="393" y="787"/>
                </a:lnTo>
                <a:lnTo>
                  <a:pt x="279" y="215"/>
                </a:lnTo>
                <a:lnTo>
                  <a:pt x="16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1" name="object 2591"/>
          <p:cNvSpPr/>
          <p:nvPr/>
        </p:nvSpPr>
        <p:spPr>
          <a:xfrm>
            <a:off x="2696604" y="3568965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660" y="0"/>
                </a:moveTo>
                <a:lnTo>
                  <a:pt x="0" y="863"/>
                </a:lnTo>
                <a:lnTo>
                  <a:pt x="444" y="838"/>
                </a:lnTo>
                <a:lnTo>
                  <a:pt x="431" y="647"/>
                </a:lnTo>
                <a:lnTo>
                  <a:pt x="673" y="507"/>
                </a:lnTo>
                <a:lnTo>
                  <a:pt x="66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2" name="object 2592"/>
          <p:cNvSpPr/>
          <p:nvPr/>
        </p:nvSpPr>
        <p:spPr>
          <a:xfrm>
            <a:off x="3074435" y="3844136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165" y="0"/>
                </a:moveTo>
                <a:lnTo>
                  <a:pt x="25" y="152"/>
                </a:lnTo>
                <a:lnTo>
                  <a:pt x="0" y="457"/>
                </a:lnTo>
                <a:lnTo>
                  <a:pt x="393" y="355"/>
                </a:lnTo>
                <a:lnTo>
                  <a:pt x="596" y="254"/>
                </a:lnTo>
                <a:lnTo>
                  <a:pt x="1155" y="127"/>
                </a:lnTo>
                <a:lnTo>
                  <a:pt x="16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3" name="object 2593"/>
          <p:cNvSpPr/>
          <p:nvPr/>
        </p:nvSpPr>
        <p:spPr>
          <a:xfrm>
            <a:off x="3195549" y="315682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127" y="647"/>
                </a:lnTo>
                <a:lnTo>
                  <a:pt x="38" y="850"/>
                </a:lnTo>
                <a:lnTo>
                  <a:pt x="330" y="749"/>
                </a:lnTo>
                <a:lnTo>
                  <a:pt x="406" y="279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4" name="object 2594"/>
          <p:cNvSpPr/>
          <p:nvPr/>
        </p:nvSpPr>
        <p:spPr>
          <a:xfrm>
            <a:off x="3043175" y="341577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84" y="0"/>
                </a:moveTo>
                <a:lnTo>
                  <a:pt x="0" y="393"/>
                </a:lnTo>
                <a:lnTo>
                  <a:pt x="317" y="355"/>
                </a:lnTo>
                <a:lnTo>
                  <a:pt x="546" y="254"/>
                </a:lnTo>
                <a:lnTo>
                  <a:pt x="58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5" name="object 2595"/>
          <p:cNvSpPr/>
          <p:nvPr/>
        </p:nvSpPr>
        <p:spPr>
          <a:xfrm>
            <a:off x="2996029" y="3113443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812" y="0"/>
                </a:moveTo>
                <a:lnTo>
                  <a:pt x="368" y="253"/>
                </a:lnTo>
                <a:lnTo>
                  <a:pt x="0" y="215"/>
                </a:lnTo>
                <a:lnTo>
                  <a:pt x="190" y="647"/>
                </a:lnTo>
                <a:lnTo>
                  <a:pt x="469" y="533"/>
                </a:lnTo>
                <a:lnTo>
                  <a:pt x="736" y="266"/>
                </a:lnTo>
                <a:lnTo>
                  <a:pt x="81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6" name="object 2596"/>
          <p:cNvSpPr/>
          <p:nvPr/>
        </p:nvSpPr>
        <p:spPr>
          <a:xfrm>
            <a:off x="2735459" y="371032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31" y="317"/>
                </a:moveTo>
                <a:lnTo>
                  <a:pt x="252" y="380"/>
                </a:lnTo>
                <a:lnTo>
                  <a:pt x="431" y="317"/>
                </a:lnTo>
                <a:close/>
              </a:path>
              <a:path w="635" h="635">
                <a:moveTo>
                  <a:pt x="318" y="317"/>
                </a:moveTo>
                <a:lnTo>
                  <a:pt x="126" y="317"/>
                </a:lnTo>
                <a:lnTo>
                  <a:pt x="318" y="317"/>
                </a:lnTo>
                <a:close/>
              </a:path>
              <a:path w="635" h="635">
                <a:moveTo>
                  <a:pt x="126" y="190"/>
                </a:moveTo>
                <a:lnTo>
                  <a:pt x="0" y="190"/>
                </a:lnTo>
                <a:lnTo>
                  <a:pt x="139" y="317"/>
                </a:lnTo>
                <a:close/>
              </a:path>
              <a:path w="635" h="635">
                <a:moveTo>
                  <a:pt x="634" y="0"/>
                </a:moveTo>
                <a:lnTo>
                  <a:pt x="165" y="101"/>
                </a:lnTo>
                <a:lnTo>
                  <a:pt x="241" y="317"/>
                </a:lnTo>
                <a:lnTo>
                  <a:pt x="538" y="177"/>
                </a:lnTo>
                <a:lnTo>
                  <a:pt x="368" y="177"/>
                </a:lnTo>
                <a:lnTo>
                  <a:pt x="63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7" name="object 2597"/>
          <p:cNvSpPr/>
          <p:nvPr/>
        </p:nvSpPr>
        <p:spPr>
          <a:xfrm>
            <a:off x="2696526" y="3568755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193" y="431"/>
                </a:moveTo>
                <a:lnTo>
                  <a:pt x="0" y="431"/>
                </a:lnTo>
                <a:lnTo>
                  <a:pt x="18" y="736"/>
                </a:lnTo>
                <a:lnTo>
                  <a:pt x="369" y="533"/>
                </a:lnTo>
                <a:lnTo>
                  <a:pt x="196" y="533"/>
                </a:lnTo>
                <a:close/>
              </a:path>
              <a:path w="635" h="1270">
                <a:moveTo>
                  <a:pt x="475" y="317"/>
                </a:moveTo>
                <a:lnTo>
                  <a:pt x="193" y="402"/>
                </a:lnTo>
                <a:lnTo>
                  <a:pt x="196" y="533"/>
                </a:lnTo>
                <a:lnTo>
                  <a:pt x="369" y="533"/>
                </a:lnTo>
                <a:lnTo>
                  <a:pt x="475" y="317"/>
                </a:lnTo>
                <a:close/>
              </a:path>
              <a:path w="635" h="1270">
                <a:moveTo>
                  <a:pt x="183" y="0"/>
                </a:moveTo>
                <a:lnTo>
                  <a:pt x="0" y="431"/>
                </a:lnTo>
                <a:lnTo>
                  <a:pt x="183" y="0"/>
                </a:lnTo>
                <a:close/>
              </a:path>
              <a:path w="635" h="1270">
                <a:moveTo>
                  <a:pt x="193" y="402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8" name="object 2598"/>
          <p:cNvSpPr/>
          <p:nvPr/>
        </p:nvSpPr>
        <p:spPr>
          <a:xfrm>
            <a:off x="3400794" y="4122160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419" y="0"/>
                </a:moveTo>
                <a:lnTo>
                  <a:pt x="50" y="63"/>
                </a:lnTo>
                <a:lnTo>
                  <a:pt x="76" y="825"/>
                </a:lnTo>
                <a:lnTo>
                  <a:pt x="177" y="482"/>
                </a:lnTo>
                <a:lnTo>
                  <a:pt x="342" y="292"/>
                </a:lnTo>
                <a:lnTo>
                  <a:pt x="41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9" name="object 2599"/>
          <p:cNvSpPr/>
          <p:nvPr/>
        </p:nvSpPr>
        <p:spPr>
          <a:xfrm>
            <a:off x="2973438" y="4269651"/>
            <a:ext cx="45085" cy="34290"/>
          </a:xfrm>
          <a:custGeom>
            <a:avLst/>
            <a:gdLst/>
            <a:ahLst/>
            <a:cxnLst/>
            <a:rect l="l" t="t" r="r" b="b"/>
            <a:pathLst>
              <a:path w="45085" h="34289">
                <a:moveTo>
                  <a:pt x="482" y="33566"/>
                </a:moveTo>
                <a:lnTo>
                  <a:pt x="203" y="33185"/>
                </a:lnTo>
                <a:lnTo>
                  <a:pt x="12" y="33274"/>
                </a:lnTo>
                <a:lnTo>
                  <a:pt x="444" y="33705"/>
                </a:lnTo>
                <a:lnTo>
                  <a:pt x="482" y="33566"/>
                </a:lnTo>
                <a:close/>
              </a:path>
              <a:path w="45085" h="34289">
                <a:moveTo>
                  <a:pt x="27101" y="330"/>
                </a:moveTo>
                <a:lnTo>
                  <a:pt x="26962" y="190"/>
                </a:lnTo>
                <a:lnTo>
                  <a:pt x="26847" y="0"/>
                </a:lnTo>
                <a:lnTo>
                  <a:pt x="26454" y="368"/>
                </a:lnTo>
                <a:lnTo>
                  <a:pt x="26568" y="495"/>
                </a:lnTo>
                <a:lnTo>
                  <a:pt x="26695" y="457"/>
                </a:lnTo>
                <a:lnTo>
                  <a:pt x="27101" y="330"/>
                </a:lnTo>
                <a:close/>
              </a:path>
              <a:path w="45085" h="34289">
                <a:moveTo>
                  <a:pt x="44437" y="16383"/>
                </a:moveTo>
                <a:lnTo>
                  <a:pt x="43929" y="16167"/>
                </a:lnTo>
                <a:lnTo>
                  <a:pt x="43764" y="16268"/>
                </a:lnTo>
                <a:lnTo>
                  <a:pt x="44132" y="16383"/>
                </a:lnTo>
                <a:lnTo>
                  <a:pt x="44437" y="16383"/>
                </a:lnTo>
                <a:close/>
              </a:path>
              <a:path w="45085" h="34289">
                <a:moveTo>
                  <a:pt x="44907" y="16268"/>
                </a:moveTo>
                <a:lnTo>
                  <a:pt x="44602" y="16357"/>
                </a:lnTo>
                <a:lnTo>
                  <a:pt x="44754" y="16344"/>
                </a:lnTo>
                <a:lnTo>
                  <a:pt x="44907" y="1626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0" name="object 2600"/>
          <p:cNvSpPr/>
          <p:nvPr/>
        </p:nvSpPr>
        <p:spPr>
          <a:xfrm>
            <a:off x="3110395" y="406458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393" y="0"/>
                </a:moveTo>
                <a:lnTo>
                  <a:pt x="0" y="330"/>
                </a:lnTo>
                <a:lnTo>
                  <a:pt x="152" y="317"/>
                </a:lnTo>
                <a:lnTo>
                  <a:pt x="50" y="838"/>
                </a:lnTo>
                <a:lnTo>
                  <a:pt x="241" y="812"/>
                </a:lnTo>
                <a:lnTo>
                  <a:pt x="254" y="546"/>
                </a:lnTo>
                <a:lnTo>
                  <a:pt x="39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1" name="object 2601"/>
          <p:cNvSpPr/>
          <p:nvPr/>
        </p:nvSpPr>
        <p:spPr>
          <a:xfrm>
            <a:off x="3002501" y="3129077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469" y="0"/>
                </a:moveTo>
                <a:lnTo>
                  <a:pt x="177" y="76"/>
                </a:lnTo>
                <a:lnTo>
                  <a:pt x="0" y="203"/>
                </a:lnTo>
                <a:lnTo>
                  <a:pt x="203" y="469"/>
                </a:lnTo>
                <a:lnTo>
                  <a:pt x="546" y="622"/>
                </a:lnTo>
                <a:lnTo>
                  <a:pt x="660" y="114"/>
                </a:lnTo>
                <a:lnTo>
                  <a:pt x="46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2" name="object 2602"/>
          <p:cNvSpPr/>
          <p:nvPr/>
        </p:nvSpPr>
        <p:spPr>
          <a:xfrm>
            <a:off x="3374845" y="4090785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0" y="177"/>
                </a:lnTo>
                <a:lnTo>
                  <a:pt x="139" y="266"/>
                </a:lnTo>
                <a:lnTo>
                  <a:pt x="114" y="647"/>
                </a:lnTo>
                <a:lnTo>
                  <a:pt x="304" y="698"/>
                </a:lnTo>
                <a:lnTo>
                  <a:pt x="24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3" name="object 2603"/>
          <p:cNvSpPr/>
          <p:nvPr/>
        </p:nvSpPr>
        <p:spPr>
          <a:xfrm>
            <a:off x="3236230" y="3890173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774" y="0"/>
                </a:moveTo>
                <a:lnTo>
                  <a:pt x="0" y="304"/>
                </a:lnTo>
                <a:lnTo>
                  <a:pt x="228" y="520"/>
                </a:lnTo>
                <a:lnTo>
                  <a:pt x="431" y="596"/>
                </a:lnTo>
                <a:lnTo>
                  <a:pt x="482" y="292"/>
                </a:lnTo>
                <a:lnTo>
                  <a:pt x="647" y="330"/>
                </a:lnTo>
                <a:lnTo>
                  <a:pt x="77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4" name="object 2604"/>
          <p:cNvSpPr/>
          <p:nvPr/>
        </p:nvSpPr>
        <p:spPr>
          <a:xfrm>
            <a:off x="3473903" y="4143809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88" y="0"/>
                </a:moveTo>
                <a:lnTo>
                  <a:pt x="0" y="177"/>
                </a:lnTo>
                <a:lnTo>
                  <a:pt x="495" y="266"/>
                </a:lnTo>
                <a:lnTo>
                  <a:pt x="673" y="127"/>
                </a:lnTo>
                <a:lnTo>
                  <a:pt x="190" y="6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5" name="object 2605"/>
          <p:cNvSpPr/>
          <p:nvPr/>
        </p:nvSpPr>
        <p:spPr>
          <a:xfrm>
            <a:off x="2986777" y="4280436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152" y="0"/>
                </a:moveTo>
                <a:lnTo>
                  <a:pt x="88" y="152"/>
                </a:lnTo>
                <a:lnTo>
                  <a:pt x="0" y="292"/>
                </a:lnTo>
                <a:lnTo>
                  <a:pt x="533" y="304"/>
                </a:lnTo>
                <a:lnTo>
                  <a:pt x="990" y="266"/>
                </a:lnTo>
                <a:lnTo>
                  <a:pt x="15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6" name="object 2606"/>
          <p:cNvSpPr/>
          <p:nvPr/>
        </p:nvSpPr>
        <p:spPr>
          <a:xfrm>
            <a:off x="3266992" y="349736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1" y="0"/>
                </a:moveTo>
                <a:lnTo>
                  <a:pt x="0" y="126"/>
                </a:lnTo>
                <a:lnTo>
                  <a:pt x="520" y="317"/>
                </a:lnTo>
                <a:lnTo>
                  <a:pt x="711" y="177"/>
                </a:lnTo>
                <a:lnTo>
                  <a:pt x="190" y="7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7" name="object 2607"/>
          <p:cNvSpPr/>
          <p:nvPr/>
        </p:nvSpPr>
        <p:spPr>
          <a:xfrm>
            <a:off x="2952937" y="430617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8" y="0"/>
                </a:moveTo>
                <a:lnTo>
                  <a:pt x="165" y="292"/>
                </a:lnTo>
                <a:lnTo>
                  <a:pt x="0" y="165"/>
                </a:lnTo>
                <a:lnTo>
                  <a:pt x="38" y="596"/>
                </a:lnTo>
                <a:lnTo>
                  <a:pt x="203" y="546"/>
                </a:lnTo>
                <a:lnTo>
                  <a:pt x="241" y="101"/>
                </a:lnTo>
                <a:lnTo>
                  <a:pt x="3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8" name="object 2608"/>
          <p:cNvSpPr/>
          <p:nvPr/>
        </p:nvSpPr>
        <p:spPr>
          <a:xfrm>
            <a:off x="3004740" y="3137282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368" y="0"/>
                </a:moveTo>
                <a:lnTo>
                  <a:pt x="215" y="254"/>
                </a:lnTo>
                <a:lnTo>
                  <a:pt x="203" y="419"/>
                </a:lnTo>
                <a:lnTo>
                  <a:pt x="0" y="876"/>
                </a:lnTo>
                <a:lnTo>
                  <a:pt x="723" y="190"/>
                </a:lnTo>
                <a:lnTo>
                  <a:pt x="36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9" name="object 2609"/>
          <p:cNvSpPr/>
          <p:nvPr/>
        </p:nvSpPr>
        <p:spPr>
          <a:xfrm>
            <a:off x="2745110" y="3612634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330" y="0"/>
                </a:moveTo>
                <a:lnTo>
                  <a:pt x="0" y="152"/>
                </a:lnTo>
                <a:lnTo>
                  <a:pt x="342" y="50"/>
                </a:lnTo>
                <a:lnTo>
                  <a:pt x="533" y="165"/>
                </a:lnTo>
                <a:lnTo>
                  <a:pt x="1155" y="317"/>
                </a:lnTo>
                <a:lnTo>
                  <a:pt x="558" y="114"/>
                </a:lnTo>
                <a:lnTo>
                  <a:pt x="33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0" name="object 2610"/>
          <p:cNvSpPr/>
          <p:nvPr/>
        </p:nvSpPr>
        <p:spPr>
          <a:xfrm>
            <a:off x="3373182" y="4010365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0" y="0"/>
                </a:moveTo>
                <a:lnTo>
                  <a:pt x="190" y="761"/>
                </a:lnTo>
                <a:lnTo>
                  <a:pt x="330" y="711"/>
                </a:lnTo>
                <a:lnTo>
                  <a:pt x="342" y="558"/>
                </a:lnTo>
                <a:lnTo>
                  <a:pt x="317" y="12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1" name="object 2611"/>
          <p:cNvSpPr/>
          <p:nvPr/>
        </p:nvSpPr>
        <p:spPr>
          <a:xfrm>
            <a:off x="3429459" y="35241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92" y="0"/>
                </a:moveTo>
                <a:lnTo>
                  <a:pt x="0" y="63"/>
                </a:lnTo>
                <a:lnTo>
                  <a:pt x="177" y="406"/>
                </a:lnTo>
                <a:lnTo>
                  <a:pt x="431" y="292"/>
                </a:lnTo>
                <a:lnTo>
                  <a:pt x="29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2" name="object 2612"/>
          <p:cNvSpPr/>
          <p:nvPr/>
        </p:nvSpPr>
        <p:spPr>
          <a:xfrm>
            <a:off x="2995307" y="4294073"/>
            <a:ext cx="24765" cy="19050"/>
          </a:xfrm>
          <a:custGeom>
            <a:avLst/>
            <a:gdLst/>
            <a:ahLst/>
            <a:cxnLst/>
            <a:rect l="l" t="t" r="r" b="b"/>
            <a:pathLst>
              <a:path w="24764" h="19050">
                <a:moveTo>
                  <a:pt x="774" y="18529"/>
                </a:moveTo>
                <a:lnTo>
                  <a:pt x="381" y="18376"/>
                </a:lnTo>
                <a:lnTo>
                  <a:pt x="241" y="18338"/>
                </a:lnTo>
                <a:lnTo>
                  <a:pt x="190" y="18516"/>
                </a:lnTo>
                <a:lnTo>
                  <a:pt x="0" y="18681"/>
                </a:lnTo>
                <a:lnTo>
                  <a:pt x="444" y="18643"/>
                </a:lnTo>
                <a:lnTo>
                  <a:pt x="774" y="18529"/>
                </a:lnTo>
                <a:close/>
              </a:path>
              <a:path w="24764" h="19050">
                <a:moveTo>
                  <a:pt x="24396" y="63"/>
                </a:moveTo>
                <a:lnTo>
                  <a:pt x="24041" y="0"/>
                </a:lnTo>
                <a:lnTo>
                  <a:pt x="24003" y="279"/>
                </a:lnTo>
                <a:lnTo>
                  <a:pt x="24320" y="330"/>
                </a:lnTo>
                <a:lnTo>
                  <a:pt x="24295" y="6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3" name="object 2613"/>
          <p:cNvSpPr/>
          <p:nvPr/>
        </p:nvSpPr>
        <p:spPr>
          <a:xfrm>
            <a:off x="2737134" y="3712409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647" y="0"/>
                </a:moveTo>
                <a:lnTo>
                  <a:pt x="0" y="266"/>
                </a:lnTo>
                <a:lnTo>
                  <a:pt x="101" y="508"/>
                </a:lnTo>
                <a:lnTo>
                  <a:pt x="368" y="342"/>
                </a:lnTo>
                <a:lnTo>
                  <a:pt x="609" y="381"/>
                </a:lnTo>
                <a:lnTo>
                  <a:pt x="64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4" name="object 2614"/>
          <p:cNvSpPr/>
          <p:nvPr/>
        </p:nvSpPr>
        <p:spPr>
          <a:xfrm>
            <a:off x="3075049" y="416926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93" y="0"/>
                </a:moveTo>
                <a:lnTo>
                  <a:pt x="393" y="126"/>
                </a:lnTo>
                <a:lnTo>
                  <a:pt x="0" y="279"/>
                </a:lnTo>
                <a:lnTo>
                  <a:pt x="139" y="368"/>
                </a:lnTo>
                <a:lnTo>
                  <a:pt x="546" y="76"/>
                </a:lnTo>
                <a:lnTo>
                  <a:pt x="39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5" name="object 2615"/>
          <p:cNvSpPr/>
          <p:nvPr/>
        </p:nvSpPr>
        <p:spPr>
          <a:xfrm>
            <a:off x="2746940" y="373187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749" y="0"/>
                </a:moveTo>
                <a:lnTo>
                  <a:pt x="0" y="1054"/>
                </a:lnTo>
                <a:lnTo>
                  <a:pt x="749" y="838"/>
                </a:lnTo>
                <a:lnTo>
                  <a:pt x="74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6" name="object 2616"/>
          <p:cNvSpPr/>
          <p:nvPr/>
        </p:nvSpPr>
        <p:spPr>
          <a:xfrm>
            <a:off x="2720985" y="3668977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0" y="0"/>
                </a:moveTo>
                <a:lnTo>
                  <a:pt x="12" y="406"/>
                </a:lnTo>
                <a:lnTo>
                  <a:pt x="254" y="546"/>
                </a:lnTo>
                <a:lnTo>
                  <a:pt x="762" y="241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7" name="object 2617"/>
          <p:cNvSpPr/>
          <p:nvPr/>
        </p:nvSpPr>
        <p:spPr>
          <a:xfrm>
            <a:off x="3040505" y="341694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31" y="0"/>
                </a:moveTo>
                <a:lnTo>
                  <a:pt x="0" y="177"/>
                </a:lnTo>
                <a:lnTo>
                  <a:pt x="114" y="520"/>
                </a:lnTo>
                <a:lnTo>
                  <a:pt x="368" y="558"/>
                </a:lnTo>
                <a:lnTo>
                  <a:pt x="355" y="317"/>
                </a:lnTo>
                <a:lnTo>
                  <a:pt x="520" y="330"/>
                </a:lnTo>
                <a:lnTo>
                  <a:pt x="43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8" name="object 2618"/>
          <p:cNvSpPr/>
          <p:nvPr/>
        </p:nvSpPr>
        <p:spPr>
          <a:xfrm>
            <a:off x="2966051" y="4288207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1155" y="0"/>
                </a:moveTo>
                <a:lnTo>
                  <a:pt x="0" y="114"/>
                </a:lnTo>
                <a:lnTo>
                  <a:pt x="469" y="165"/>
                </a:lnTo>
                <a:lnTo>
                  <a:pt x="673" y="139"/>
                </a:lnTo>
                <a:lnTo>
                  <a:pt x="1079" y="11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9" name="object 2619"/>
          <p:cNvSpPr/>
          <p:nvPr/>
        </p:nvSpPr>
        <p:spPr>
          <a:xfrm>
            <a:off x="3072936" y="4330005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190" y="0"/>
                </a:moveTo>
                <a:lnTo>
                  <a:pt x="0" y="419"/>
                </a:lnTo>
                <a:lnTo>
                  <a:pt x="279" y="330"/>
                </a:lnTo>
                <a:lnTo>
                  <a:pt x="431" y="406"/>
                </a:lnTo>
                <a:lnTo>
                  <a:pt x="660" y="279"/>
                </a:lnTo>
                <a:lnTo>
                  <a:pt x="380" y="253"/>
                </a:lnTo>
                <a:lnTo>
                  <a:pt x="241" y="190"/>
                </a:lnTo>
                <a:lnTo>
                  <a:pt x="19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0" name="object 2620"/>
          <p:cNvSpPr/>
          <p:nvPr/>
        </p:nvSpPr>
        <p:spPr>
          <a:xfrm>
            <a:off x="2968650" y="4292219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355" y="0"/>
                </a:moveTo>
                <a:lnTo>
                  <a:pt x="0" y="317"/>
                </a:lnTo>
                <a:lnTo>
                  <a:pt x="330" y="381"/>
                </a:lnTo>
                <a:lnTo>
                  <a:pt x="673" y="266"/>
                </a:lnTo>
                <a:lnTo>
                  <a:pt x="571" y="114"/>
                </a:lnTo>
                <a:lnTo>
                  <a:pt x="35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1" name="object 2621"/>
          <p:cNvSpPr/>
          <p:nvPr/>
        </p:nvSpPr>
        <p:spPr>
          <a:xfrm>
            <a:off x="2696432" y="356775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15" y="230"/>
                </a:moveTo>
                <a:lnTo>
                  <a:pt x="63" y="482"/>
                </a:lnTo>
                <a:lnTo>
                  <a:pt x="419" y="469"/>
                </a:lnTo>
                <a:lnTo>
                  <a:pt x="315" y="230"/>
                </a:lnTo>
                <a:close/>
              </a:path>
              <a:path w="635" h="635">
                <a:moveTo>
                  <a:pt x="0" y="0"/>
                </a:moveTo>
                <a:lnTo>
                  <a:pt x="12" y="279"/>
                </a:lnTo>
                <a:lnTo>
                  <a:pt x="312" y="228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2" name="object 2622"/>
          <p:cNvSpPr/>
          <p:nvPr/>
        </p:nvSpPr>
        <p:spPr>
          <a:xfrm>
            <a:off x="3020670" y="429614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01" y="0"/>
                </a:moveTo>
                <a:lnTo>
                  <a:pt x="0" y="139"/>
                </a:lnTo>
                <a:lnTo>
                  <a:pt x="139" y="342"/>
                </a:lnTo>
                <a:lnTo>
                  <a:pt x="254" y="482"/>
                </a:lnTo>
                <a:lnTo>
                  <a:pt x="266" y="330"/>
                </a:lnTo>
                <a:lnTo>
                  <a:pt x="330" y="12"/>
                </a:lnTo>
                <a:lnTo>
                  <a:pt x="10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3" name="object 2623"/>
          <p:cNvSpPr/>
          <p:nvPr/>
        </p:nvSpPr>
        <p:spPr>
          <a:xfrm>
            <a:off x="3401449" y="327345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99" y="228"/>
                </a:moveTo>
                <a:lnTo>
                  <a:pt x="127" y="228"/>
                </a:lnTo>
                <a:lnTo>
                  <a:pt x="190" y="381"/>
                </a:lnTo>
                <a:lnTo>
                  <a:pt x="584" y="469"/>
                </a:lnTo>
                <a:lnTo>
                  <a:pt x="499" y="228"/>
                </a:lnTo>
                <a:close/>
              </a:path>
              <a:path w="635" h="635">
                <a:moveTo>
                  <a:pt x="109" y="305"/>
                </a:moveTo>
                <a:close/>
              </a:path>
              <a:path w="635" h="635">
                <a:moveTo>
                  <a:pt x="419" y="0"/>
                </a:moveTo>
                <a:lnTo>
                  <a:pt x="0" y="203"/>
                </a:lnTo>
                <a:lnTo>
                  <a:pt x="499" y="228"/>
                </a:lnTo>
                <a:lnTo>
                  <a:pt x="41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4" name="object 2624"/>
          <p:cNvSpPr/>
          <p:nvPr/>
        </p:nvSpPr>
        <p:spPr>
          <a:xfrm>
            <a:off x="2744468" y="362073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88" y="0"/>
                </a:moveTo>
                <a:lnTo>
                  <a:pt x="0" y="177"/>
                </a:lnTo>
                <a:lnTo>
                  <a:pt x="393" y="254"/>
                </a:lnTo>
                <a:lnTo>
                  <a:pt x="292" y="50"/>
                </a:lnTo>
                <a:lnTo>
                  <a:pt x="8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5" name="object 2625"/>
          <p:cNvSpPr/>
          <p:nvPr/>
        </p:nvSpPr>
        <p:spPr>
          <a:xfrm>
            <a:off x="3003829" y="4308843"/>
            <a:ext cx="8255" cy="1905"/>
          </a:xfrm>
          <a:custGeom>
            <a:avLst/>
            <a:gdLst/>
            <a:ahLst/>
            <a:cxnLst/>
            <a:rect l="l" t="t" r="r" b="b"/>
            <a:pathLst>
              <a:path w="8255" h="1904">
                <a:moveTo>
                  <a:pt x="520" y="1536"/>
                </a:moveTo>
                <a:lnTo>
                  <a:pt x="63" y="1003"/>
                </a:lnTo>
                <a:lnTo>
                  <a:pt x="0" y="1638"/>
                </a:lnTo>
                <a:lnTo>
                  <a:pt x="520" y="1536"/>
                </a:lnTo>
                <a:close/>
              </a:path>
              <a:path w="8255" h="1904">
                <a:moveTo>
                  <a:pt x="8001" y="101"/>
                </a:moveTo>
                <a:lnTo>
                  <a:pt x="7048" y="0"/>
                </a:lnTo>
                <a:lnTo>
                  <a:pt x="7048" y="190"/>
                </a:lnTo>
                <a:lnTo>
                  <a:pt x="7493" y="254"/>
                </a:lnTo>
                <a:lnTo>
                  <a:pt x="8001" y="10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6" name="object 2626"/>
          <p:cNvSpPr/>
          <p:nvPr/>
        </p:nvSpPr>
        <p:spPr>
          <a:xfrm>
            <a:off x="3430097" y="352080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14" y="0"/>
                </a:moveTo>
                <a:lnTo>
                  <a:pt x="139" y="317"/>
                </a:lnTo>
                <a:lnTo>
                  <a:pt x="304" y="254"/>
                </a:lnTo>
                <a:lnTo>
                  <a:pt x="635" y="317"/>
                </a:lnTo>
                <a:lnTo>
                  <a:pt x="419" y="50"/>
                </a:lnTo>
                <a:lnTo>
                  <a:pt x="11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7" name="object 2627"/>
          <p:cNvSpPr/>
          <p:nvPr/>
        </p:nvSpPr>
        <p:spPr>
          <a:xfrm>
            <a:off x="2992761" y="3114526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1130" y="0"/>
                </a:moveTo>
                <a:lnTo>
                  <a:pt x="558" y="152"/>
                </a:lnTo>
                <a:lnTo>
                  <a:pt x="0" y="304"/>
                </a:lnTo>
                <a:lnTo>
                  <a:pt x="876" y="190"/>
                </a:lnTo>
                <a:lnTo>
                  <a:pt x="113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8" name="object 2628"/>
          <p:cNvSpPr/>
          <p:nvPr/>
        </p:nvSpPr>
        <p:spPr>
          <a:xfrm>
            <a:off x="3134874" y="401023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30" y="0"/>
                </a:moveTo>
                <a:lnTo>
                  <a:pt x="0" y="177"/>
                </a:lnTo>
                <a:lnTo>
                  <a:pt x="12" y="330"/>
                </a:lnTo>
                <a:lnTo>
                  <a:pt x="139" y="254"/>
                </a:lnTo>
                <a:lnTo>
                  <a:pt x="381" y="165"/>
                </a:lnTo>
                <a:lnTo>
                  <a:pt x="33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9" name="object 2629"/>
          <p:cNvSpPr/>
          <p:nvPr/>
        </p:nvSpPr>
        <p:spPr>
          <a:xfrm>
            <a:off x="3333827" y="328933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876" y="0"/>
                </a:moveTo>
                <a:lnTo>
                  <a:pt x="0" y="190"/>
                </a:lnTo>
                <a:lnTo>
                  <a:pt x="203" y="368"/>
                </a:lnTo>
                <a:lnTo>
                  <a:pt x="406" y="355"/>
                </a:lnTo>
                <a:lnTo>
                  <a:pt x="558" y="228"/>
                </a:lnTo>
                <a:lnTo>
                  <a:pt x="723" y="317"/>
                </a:lnTo>
                <a:lnTo>
                  <a:pt x="87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0" name="object 2630"/>
          <p:cNvSpPr/>
          <p:nvPr/>
        </p:nvSpPr>
        <p:spPr>
          <a:xfrm>
            <a:off x="3401017" y="327320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19" y="0"/>
                </a:moveTo>
                <a:lnTo>
                  <a:pt x="101" y="215"/>
                </a:lnTo>
                <a:lnTo>
                  <a:pt x="165" y="355"/>
                </a:lnTo>
                <a:lnTo>
                  <a:pt x="0" y="596"/>
                </a:lnTo>
                <a:lnTo>
                  <a:pt x="228" y="546"/>
                </a:lnTo>
                <a:lnTo>
                  <a:pt x="507" y="457"/>
                </a:lnTo>
                <a:lnTo>
                  <a:pt x="41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1" name="object 2631"/>
          <p:cNvSpPr/>
          <p:nvPr/>
        </p:nvSpPr>
        <p:spPr>
          <a:xfrm>
            <a:off x="3236112" y="389057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06" y="0"/>
                </a:moveTo>
                <a:lnTo>
                  <a:pt x="0" y="304"/>
                </a:lnTo>
                <a:lnTo>
                  <a:pt x="139" y="508"/>
                </a:lnTo>
                <a:lnTo>
                  <a:pt x="622" y="381"/>
                </a:lnTo>
                <a:lnTo>
                  <a:pt x="292" y="292"/>
                </a:lnTo>
                <a:lnTo>
                  <a:pt x="40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2" name="object 2632"/>
          <p:cNvSpPr/>
          <p:nvPr/>
        </p:nvSpPr>
        <p:spPr>
          <a:xfrm>
            <a:off x="2997206" y="431720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41" y="0"/>
                </a:moveTo>
                <a:lnTo>
                  <a:pt x="0" y="38"/>
                </a:lnTo>
                <a:lnTo>
                  <a:pt x="38" y="406"/>
                </a:lnTo>
                <a:lnTo>
                  <a:pt x="355" y="317"/>
                </a:lnTo>
                <a:lnTo>
                  <a:pt x="368" y="177"/>
                </a:lnTo>
                <a:lnTo>
                  <a:pt x="241" y="10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3" name="object 2633"/>
          <p:cNvSpPr/>
          <p:nvPr/>
        </p:nvSpPr>
        <p:spPr>
          <a:xfrm>
            <a:off x="2735946" y="371059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5" y="0"/>
                </a:moveTo>
                <a:lnTo>
                  <a:pt x="63" y="165"/>
                </a:lnTo>
                <a:lnTo>
                  <a:pt x="241" y="266"/>
                </a:lnTo>
                <a:lnTo>
                  <a:pt x="0" y="317"/>
                </a:lnTo>
                <a:lnTo>
                  <a:pt x="114" y="444"/>
                </a:lnTo>
                <a:lnTo>
                  <a:pt x="292" y="444"/>
                </a:lnTo>
                <a:lnTo>
                  <a:pt x="253" y="317"/>
                </a:lnTo>
                <a:lnTo>
                  <a:pt x="35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4" name="object 2634"/>
          <p:cNvSpPr/>
          <p:nvPr/>
        </p:nvSpPr>
        <p:spPr>
          <a:xfrm>
            <a:off x="3480180" y="414076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0" y="165"/>
                </a:lnTo>
                <a:lnTo>
                  <a:pt x="355" y="266"/>
                </a:lnTo>
                <a:lnTo>
                  <a:pt x="508" y="215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5" name="object 2635"/>
          <p:cNvSpPr/>
          <p:nvPr/>
        </p:nvSpPr>
        <p:spPr>
          <a:xfrm>
            <a:off x="3268539" y="30964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266" y="0"/>
                </a:moveTo>
                <a:lnTo>
                  <a:pt x="0" y="762"/>
                </a:lnTo>
                <a:lnTo>
                  <a:pt x="406" y="698"/>
                </a:lnTo>
                <a:lnTo>
                  <a:pt x="215" y="558"/>
                </a:lnTo>
                <a:lnTo>
                  <a:pt x="177" y="381"/>
                </a:lnTo>
                <a:lnTo>
                  <a:pt x="482" y="355"/>
                </a:lnTo>
                <a:lnTo>
                  <a:pt x="26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6" name="object 2636"/>
          <p:cNvSpPr/>
          <p:nvPr/>
        </p:nvSpPr>
        <p:spPr>
          <a:xfrm>
            <a:off x="3065138" y="3675068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1142" y="0"/>
                </a:moveTo>
                <a:lnTo>
                  <a:pt x="0" y="444"/>
                </a:lnTo>
                <a:lnTo>
                  <a:pt x="571" y="457"/>
                </a:lnTo>
                <a:lnTo>
                  <a:pt x="533" y="279"/>
                </a:lnTo>
                <a:lnTo>
                  <a:pt x="761" y="457"/>
                </a:lnTo>
                <a:lnTo>
                  <a:pt x="723" y="266"/>
                </a:lnTo>
                <a:lnTo>
                  <a:pt x="114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7" name="object 2637"/>
          <p:cNvSpPr/>
          <p:nvPr/>
        </p:nvSpPr>
        <p:spPr>
          <a:xfrm>
            <a:off x="3071209" y="435269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82" y="0"/>
                </a:moveTo>
                <a:lnTo>
                  <a:pt x="0" y="533"/>
                </a:lnTo>
                <a:lnTo>
                  <a:pt x="368" y="431"/>
                </a:lnTo>
                <a:lnTo>
                  <a:pt x="330" y="304"/>
                </a:lnTo>
                <a:lnTo>
                  <a:pt x="469" y="266"/>
                </a:lnTo>
                <a:lnTo>
                  <a:pt x="48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8" name="object 2638"/>
          <p:cNvSpPr/>
          <p:nvPr/>
        </p:nvSpPr>
        <p:spPr>
          <a:xfrm>
            <a:off x="3419416" y="324965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92" y="0"/>
                </a:moveTo>
                <a:lnTo>
                  <a:pt x="25" y="76"/>
                </a:lnTo>
                <a:lnTo>
                  <a:pt x="0" y="342"/>
                </a:lnTo>
                <a:lnTo>
                  <a:pt x="152" y="266"/>
                </a:lnTo>
                <a:lnTo>
                  <a:pt x="419" y="241"/>
                </a:lnTo>
                <a:lnTo>
                  <a:pt x="29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9" name="object 2639"/>
          <p:cNvSpPr/>
          <p:nvPr/>
        </p:nvSpPr>
        <p:spPr>
          <a:xfrm>
            <a:off x="2991327" y="311702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76" y="0"/>
                </a:moveTo>
                <a:lnTo>
                  <a:pt x="127" y="190"/>
                </a:lnTo>
                <a:lnTo>
                  <a:pt x="622" y="419"/>
                </a:lnTo>
                <a:lnTo>
                  <a:pt x="393" y="101"/>
                </a:lnTo>
                <a:lnTo>
                  <a:pt x="7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0" name="object 2640"/>
          <p:cNvSpPr/>
          <p:nvPr/>
        </p:nvSpPr>
        <p:spPr>
          <a:xfrm>
            <a:off x="2735013" y="3711022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0" y="0"/>
                </a:moveTo>
                <a:lnTo>
                  <a:pt x="444" y="342"/>
                </a:lnTo>
                <a:lnTo>
                  <a:pt x="215" y="406"/>
                </a:lnTo>
                <a:lnTo>
                  <a:pt x="266" y="546"/>
                </a:lnTo>
                <a:lnTo>
                  <a:pt x="952" y="342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1" name="object 2641"/>
          <p:cNvSpPr/>
          <p:nvPr/>
        </p:nvSpPr>
        <p:spPr>
          <a:xfrm>
            <a:off x="3267565" y="3106003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177" y="0"/>
                </a:moveTo>
                <a:lnTo>
                  <a:pt x="0" y="139"/>
                </a:lnTo>
                <a:lnTo>
                  <a:pt x="101" y="698"/>
                </a:lnTo>
                <a:lnTo>
                  <a:pt x="17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2" name="object 2642"/>
          <p:cNvSpPr/>
          <p:nvPr/>
        </p:nvSpPr>
        <p:spPr>
          <a:xfrm>
            <a:off x="2779885" y="345619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14" y="0"/>
                </a:moveTo>
                <a:lnTo>
                  <a:pt x="0" y="203"/>
                </a:lnTo>
                <a:lnTo>
                  <a:pt x="152" y="203"/>
                </a:lnTo>
                <a:lnTo>
                  <a:pt x="0" y="635"/>
                </a:lnTo>
                <a:lnTo>
                  <a:pt x="266" y="520"/>
                </a:lnTo>
                <a:lnTo>
                  <a:pt x="355" y="342"/>
                </a:lnTo>
                <a:lnTo>
                  <a:pt x="11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3" name="object 2643"/>
          <p:cNvSpPr/>
          <p:nvPr/>
        </p:nvSpPr>
        <p:spPr>
          <a:xfrm>
            <a:off x="3419005" y="324885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46" y="0"/>
                </a:moveTo>
                <a:lnTo>
                  <a:pt x="126" y="50"/>
                </a:lnTo>
                <a:lnTo>
                  <a:pt x="228" y="215"/>
                </a:lnTo>
                <a:lnTo>
                  <a:pt x="457" y="241"/>
                </a:lnTo>
                <a:lnTo>
                  <a:pt x="54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4" name="object 2644"/>
          <p:cNvSpPr/>
          <p:nvPr/>
        </p:nvSpPr>
        <p:spPr>
          <a:xfrm>
            <a:off x="3070500" y="4353118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317" y="0"/>
                </a:moveTo>
                <a:lnTo>
                  <a:pt x="317" y="228"/>
                </a:lnTo>
                <a:lnTo>
                  <a:pt x="0" y="215"/>
                </a:lnTo>
                <a:lnTo>
                  <a:pt x="368" y="317"/>
                </a:lnTo>
                <a:lnTo>
                  <a:pt x="685" y="254"/>
                </a:lnTo>
                <a:lnTo>
                  <a:pt x="31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5" name="object 2645"/>
          <p:cNvSpPr/>
          <p:nvPr/>
        </p:nvSpPr>
        <p:spPr>
          <a:xfrm>
            <a:off x="2734993" y="371161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31" y="0"/>
                </a:moveTo>
                <a:lnTo>
                  <a:pt x="0" y="241"/>
                </a:lnTo>
                <a:lnTo>
                  <a:pt x="165" y="292"/>
                </a:lnTo>
                <a:lnTo>
                  <a:pt x="165" y="139"/>
                </a:lnTo>
                <a:lnTo>
                  <a:pt x="457" y="203"/>
                </a:lnTo>
                <a:lnTo>
                  <a:pt x="43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6" name="object 2646"/>
          <p:cNvSpPr/>
          <p:nvPr/>
        </p:nvSpPr>
        <p:spPr>
          <a:xfrm>
            <a:off x="3358796" y="397917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52" y="469"/>
                </a:lnTo>
                <a:lnTo>
                  <a:pt x="393" y="507"/>
                </a:lnTo>
                <a:lnTo>
                  <a:pt x="241" y="279"/>
                </a:lnTo>
                <a:lnTo>
                  <a:pt x="177" y="76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7" name="object 2647"/>
          <p:cNvSpPr/>
          <p:nvPr/>
        </p:nvSpPr>
        <p:spPr>
          <a:xfrm>
            <a:off x="3333789" y="330048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27" y="0"/>
                </a:moveTo>
                <a:lnTo>
                  <a:pt x="0" y="228"/>
                </a:lnTo>
                <a:lnTo>
                  <a:pt x="254" y="533"/>
                </a:lnTo>
                <a:lnTo>
                  <a:pt x="368" y="279"/>
                </a:lnTo>
                <a:lnTo>
                  <a:pt x="12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8" name="object 2648"/>
          <p:cNvSpPr/>
          <p:nvPr/>
        </p:nvSpPr>
        <p:spPr>
          <a:xfrm>
            <a:off x="3004757" y="430694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25" y="139"/>
                </a:lnTo>
                <a:lnTo>
                  <a:pt x="203" y="215"/>
                </a:lnTo>
                <a:lnTo>
                  <a:pt x="292" y="63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9" name="object 2649"/>
          <p:cNvSpPr/>
          <p:nvPr/>
        </p:nvSpPr>
        <p:spPr>
          <a:xfrm>
            <a:off x="3194082" y="316856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81" y="0"/>
                </a:moveTo>
                <a:lnTo>
                  <a:pt x="76" y="190"/>
                </a:lnTo>
                <a:lnTo>
                  <a:pt x="38" y="482"/>
                </a:lnTo>
                <a:lnTo>
                  <a:pt x="38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0" name="object 2650"/>
          <p:cNvSpPr/>
          <p:nvPr/>
        </p:nvSpPr>
        <p:spPr>
          <a:xfrm>
            <a:off x="3475306" y="413993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139" y="228"/>
                </a:lnTo>
                <a:lnTo>
                  <a:pt x="711" y="190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1" name="object 2651"/>
          <p:cNvSpPr/>
          <p:nvPr/>
        </p:nvSpPr>
        <p:spPr>
          <a:xfrm>
            <a:off x="2738724" y="366910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77" y="0"/>
                </a:moveTo>
                <a:lnTo>
                  <a:pt x="0" y="279"/>
                </a:lnTo>
                <a:lnTo>
                  <a:pt x="457" y="304"/>
                </a:lnTo>
                <a:lnTo>
                  <a:pt x="533" y="152"/>
                </a:lnTo>
                <a:lnTo>
                  <a:pt x="17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2" name="object 2652"/>
          <p:cNvSpPr/>
          <p:nvPr/>
        </p:nvSpPr>
        <p:spPr>
          <a:xfrm>
            <a:off x="3027075" y="429341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77" y="0"/>
                </a:moveTo>
                <a:lnTo>
                  <a:pt x="0" y="292"/>
                </a:lnTo>
                <a:lnTo>
                  <a:pt x="190" y="437"/>
                </a:lnTo>
                <a:lnTo>
                  <a:pt x="17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3" name="object 2653"/>
          <p:cNvSpPr/>
          <p:nvPr/>
        </p:nvSpPr>
        <p:spPr>
          <a:xfrm>
            <a:off x="2737994" y="370983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14" y="0"/>
                </a:moveTo>
                <a:lnTo>
                  <a:pt x="0" y="419"/>
                </a:lnTo>
                <a:lnTo>
                  <a:pt x="139" y="584"/>
                </a:lnTo>
                <a:lnTo>
                  <a:pt x="380" y="304"/>
                </a:lnTo>
                <a:lnTo>
                  <a:pt x="177" y="342"/>
                </a:lnTo>
                <a:lnTo>
                  <a:pt x="11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4" name="object 2654"/>
          <p:cNvSpPr/>
          <p:nvPr/>
        </p:nvSpPr>
        <p:spPr>
          <a:xfrm>
            <a:off x="3267593" y="349765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39" y="0"/>
                </a:moveTo>
                <a:lnTo>
                  <a:pt x="0" y="101"/>
                </a:lnTo>
                <a:lnTo>
                  <a:pt x="495" y="152"/>
                </a:lnTo>
                <a:lnTo>
                  <a:pt x="876" y="88"/>
                </a:lnTo>
                <a:lnTo>
                  <a:pt x="13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5" name="object 2655"/>
          <p:cNvSpPr/>
          <p:nvPr/>
        </p:nvSpPr>
        <p:spPr>
          <a:xfrm>
            <a:off x="2965784" y="4288139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431" y="0"/>
                </a:moveTo>
                <a:lnTo>
                  <a:pt x="419" y="203"/>
                </a:lnTo>
                <a:lnTo>
                  <a:pt x="0" y="63"/>
                </a:lnTo>
                <a:lnTo>
                  <a:pt x="393" y="215"/>
                </a:lnTo>
                <a:lnTo>
                  <a:pt x="584" y="279"/>
                </a:lnTo>
                <a:lnTo>
                  <a:pt x="647" y="88"/>
                </a:lnTo>
                <a:lnTo>
                  <a:pt x="43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6" name="object 2656"/>
          <p:cNvSpPr/>
          <p:nvPr/>
        </p:nvSpPr>
        <p:spPr>
          <a:xfrm>
            <a:off x="2697530" y="3562553"/>
            <a:ext cx="5715" cy="9525"/>
          </a:xfrm>
          <a:custGeom>
            <a:avLst/>
            <a:gdLst/>
            <a:ahLst/>
            <a:cxnLst/>
            <a:rect l="l" t="t" r="r" b="b"/>
            <a:pathLst>
              <a:path w="5714" h="9525">
                <a:moveTo>
                  <a:pt x="457" y="8953"/>
                </a:moveTo>
                <a:lnTo>
                  <a:pt x="342" y="8763"/>
                </a:lnTo>
                <a:lnTo>
                  <a:pt x="190" y="8750"/>
                </a:lnTo>
                <a:lnTo>
                  <a:pt x="0" y="9182"/>
                </a:lnTo>
                <a:lnTo>
                  <a:pt x="317" y="9055"/>
                </a:lnTo>
                <a:lnTo>
                  <a:pt x="304" y="8915"/>
                </a:lnTo>
                <a:lnTo>
                  <a:pt x="457" y="8953"/>
                </a:lnTo>
                <a:close/>
              </a:path>
              <a:path w="5714" h="9525">
                <a:moveTo>
                  <a:pt x="5334" y="469"/>
                </a:moveTo>
                <a:lnTo>
                  <a:pt x="5080" y="0"/>
                </a:lnTo>
                <a:lnTo>
                  <a:pt x="5080" y="342"/>
                </a:lnTo>
                <a:lnTo>
                  <a:pt x="4940" y="393"/>
                </a:lnTo>
                <a:lnTo>
                  <a:pt x="5194" y="533"/>
                </a:lnTo>
                <a:lnTo>
                  <a:pt x="5334" y="46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7" name="object 2657"/>
          <p:cNvSpPr/>
          <p:nvPr/>
        </p:nvSpPr>
        <p:spPr>
          <a:xfrm>
            <a:off x="3375596" y="409358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30" y="0"/>
                </a:moveTo>
                <a:lnTo>
                  <a:pt x="0" y="101"/>
                </a:lnTo>
                <a:lnTo>
                  <a:pt x="406" y="203"/>
                </a:lnTo>
                <a:lnTo>
                  <a:pt x="533" y="88"/>
                </a:lnTo>
                <a:lnTo>
                  <a:pt x="330" y="139"/>
                </a:lnTo>
                <a:lnTo>
                  <a:pt x="33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8" name="object 2658"/>
          <p:cNvSpPr/>
          <p:nvPr/>
        </p:nvSpPr>
        <p:spPr>
          <a:xfrm>
            <a:off x="2735244" y="371071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0" y="495"/>
                </a:lnTo>
                <a:lnTo>
                  <a:pt x="152" y="419"/>
                </a:lnTo>
                <a:lnTo>
                  <a:pt x="254" y="266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9" name="object 2659"/>
          <p:cNvSpPr/>
          <p:nvPr/>
        </p:nvSpPr>
        <p:spPr>
          <a:xfrm>
            <a:off x="3000388" y="31313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04" y="0"/>
                </a:moveTo>
                <a:lnTo>
                  <a:pt x="50" y="126"/>
                </a:lnTo>
                <a:lnTo>
                  <a:pt x="114" y="380"/>
                </a:lnTo>
                <a:lnTo>
                  <a:pt x="368" y="190"/>
                </a:lnTo>
                <a:lnTo>
                  <a:pt x="30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0" name="object 2660"/>
          <p:cNvSpPr/>
          <p:nvPr/>
        </p:nvSpPr>
        <p:spPr>
          <a:xfrm>
            <a:off x="2702952" y="356289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53" y="0"/>
                </a:moveTo>
                <a:lnTo>
                  <a:pt x="63" y="63"/>
                </a:lnTo>
                <a:lnTo>
                  <a:pt x="0" y="253"/>
                </a:lnTo>
                <a:lnTo>
                  <a:pt x="266" y="253"/>
                </a:lnTo>
                <a:lnTo>
                  <a:pt x="25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1" name="object 2661"/>
          <p:cNvSpPr/>
          <p:nvPr/>
        </p:nvSpPr>
        <p:spPr>
          <a:xfrm>
            <a:off x="3023682" y="428772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79" y="0"/>
                </a:moveTo>
                <a:lnTo>
                  <a:pt x="0" y="368"/>
                </a:lnTo>
                <a:lnTo>
                  <a:pt x="190" y="419"/>
                </a:lnTo>
                <a:lnTo>
                  <a:pt x="419" y="381"/>
                </a:lnTo>
                <a:lnTo>
                  <a:pt x="190" y="215"/>
                </a:lnTo>
                <a:lnTo>
                  <a:pt x="355" y="241"/>
                </a:lnTo>
                <a:lnTo>
                  <a:pt x="27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2" name="object 2662"/>
          <p:cNvSpPr/>
          <p:nvPr/>
        </p:nvSpPr>
        <p:spPr>
          <a:xfrm>
            <a:off x="3372991" y="322005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8" y="0"/>
                </a:moveTo>
                <a:lnTo>
                  <a:pt x="0" y="165"/>
                </a:lnTo>
                <a:lnTo>
                  <a:pt x="368" y="266"/>
                </a:lnTo>
                <a:lnTo>
                  <a:pt x="55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3" name="object 2663"/>
          <p:cNvSpPr/>
          <p:nvPr/>
        </p:nvSpPr>
        <p:spPr>
          <a:xfrm>
            <a:off x="2990127" y="311679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77" y="0"/>
                </a:moveTo>
                <a:lnTo>
                  <a:pt x="0" y="114"/>
                </a:lnTo>
                <a:lnTo>
                  <a:pt x="279" y="330"/>
                </a:lnTo>
                <a:lnTo>
                  <a:pt x="546" y="63"/>
                </a:lnTo>
                <a:lnTo>
                  <a:pt x="304" y="1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4" name="object 2664"/>
          <p:cNvSpPr/>
          <p:nvPr/>
        </p:nvSpPr>
        <p:spPr>
          <a:xfrm>
            <a:off x="3089020" y="414854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79" y="0"/>
                </a:moveTo>
                <a:lnTo>
                  <a:pt x="0" y="24"/>
                </a:lnTo>
                <a:lnTo>
                  <a:pt x="300" y="114"/>
                </a:lnTo>
                <a:lnTo>
                  <a:pt x="57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5" name="object 2665"/>
          <p:cNvSpPr/>
          <p:nvPr/>
        </p:nvSpPr>
        <p:spPr>
          <a:xfrm>
            <a:off x="2974674" y="432714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41" y="0"/>
                </a:moveTo>
                <a:lnTo>
                  <a:pt x="0" y="25"/>
                </a:lnTo>
                <a:lnTo>
                  <a:pt x="139" y="317"/>
                </a:lnTo>
                <a:lnTo>
                  <a:pt x="317" y="279"/>
                </a:lnTo>
                <a:lnTo>
                  <a:pt x="177" y="139"/>
                </a:lnTo>
                <a:lnTo>
                  <a:pt x="24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6" name="object 2666"/>
          <p:cNvSpPr/>
          <p:nvPr/>
        </p:nvSpPr>
        <p:spPr>
          <a:xfrm>
            <a:off x="3354198" y="39691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27" y="0"/>
                </a:moveTo>
                <a:lnTo>
                  <a:pt x="12" y="203"/>
                </a:lnTo>
                <a:lnTo>
                  <a:pt x="241" y="266"/>
                </a:lnTo>
                <a:lnTo>
                  <a:pt x="12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7" name="object 2667"/>
          <p:cNvSpPr/>
          <p:nvPr/>
        </p:nvSpPr>
        <p:spPr>
          <a:xfrm>
            <a:off x="2896335" y="314720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41" y="0"/>
                </a:moveTo>
                <a:lnTo>
                  <a:pt x="190" y="139"/>
                </a:lnTo>
                <a:lnTo>
                  <a:pt x="0" y="508"/>
                </a:lnTo>
                <a:lnTo>
                  <a:pt x="571" y="12"/>
                </a:lnTo>
                <a:lnTo>
                  <a:pt x="24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8" name="object 2668"/>
          <p:cNvSpPr/>
          <p:nvPr/>
        </p:nvSpPr>
        <p:spPr>
          <a:xfrm>
            <a:off x="3043607" y="341535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01" y="0"/>
                </a:moveTo>
                <a:lnTo>
                  <a:pt x="0" y="228"/>
                </a:lnTo>
                <a:lnTo>
                  <a:pt x="152" y="177"/>
                </a:lnTo>
                <a:lnTo>
                  <a:pt x="114" y="393"/>
                </a:lnTo>
                <a:lnTo>
                  <a:pt x="254" y="380"/>
                </a:lnTo>
                <a:lnTo>
                  <a:pt x="228" y="253"/>
                </a:lnTo>
                <a:lnTo>
                  <a:pt x="10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9" name="object 2669"/>
          <p:cNvSpPr/>
          <p:nvPr/>
        </p:nvSpPr>
        <p:spPr>
          <a:xfrm>
            <a:off x="2696046" y="35675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65" y="0"/>
                </a:moveTo>
                <a:lnTo>
                  <a:pt x="0" y="76"/>
                </a:lnTo>
                <a:lnTo>
                  <a:pt x="139" y="292"/>
                </a:lnTo>
                <a:lnTo>
                  <a:pt x="266" y="50"/>
                </a:lnTo>
                <a:lnTo>
                  <a:pt x="101" y="254"/>
                </a:lnTo>
                <a:lnTo>
                  <a:pt x="16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0" name="object 2670"/>
          <p:cNvSpPr/>
          <p:nvPr/>
        </p:nvSpPr>
        <p:spPr>
          <a:xfrm>
            <a:off x="2737777" y="371033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317" y="279"/>
                </a:moveTo>
                <a:lnTo>
                  <a:pt x="254" y="0"/>
                </a:lnTo>
                <a:lnTo>
                  <a:pt x="0" y="50"/>
                </a:lnTo>
                <a:lnTo>
                  <a:pt x="139" y="241"/>
                </a:lnTo>
                <a:lnTo>
                  <a:pt x="317" y="279"/>
                </a:lnTo>
                <a:close/>
              </a:path>
              <a:path w="2539" h="6350">
                <a:moveTo>
                  <a:pt x="1955" y="6083"/>
                </a:moveTo>
                <a:lnTo>
                  <a:pt x="1866" y="5778"/>
                </a:lnTo>
                <a:lnTo>
                  <a:pt x="1714" y="5905"/>
                </a:lnTo>
                <a:lnTo>
                  <a:pt x="1816" y="6083"/>
                </a:lnTo>
                <a:lnTo>
                  <a:pt x="1955" y="608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1" name="object 2671"/>
          <p:cNvSpPr/>
          <p:nvPr/>
        </p:nvSpPr>
        <p:spPr>
          <a:xfrm>
            <a:off x="2743940" y="361092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15" y="0"/>
                </a:moveTo>
                <a:lnTo>
                  <a:pt x="0" y="330"/>
                </a:lnTo>
                <a:lnTo>
                  <a:pt x="203" y="431"/>
                </a:lnTo>
                <a:lnTo>
                  <a:pt x="114" y="253"/>
                </a:lnTo>
                <a:lnTo>
                  <a:pt x="21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2" name="object 2672"/>
          <p:cNvSpPr/>
          <p:nvPr/>
        </p:nvSpPr>
        <p:spPr>
          <a:xfrm>
            <a:off x="2994075" y="4306912"/>
            <a:ext cx="15875" cy="15240"/>
          </a:xfrm>
          <a:custGeom>
            <a:avLst/>
            <a:gdLst/>
            <a:ahLst/>
            <a:cxnLst/>
            <a:rect l="l" t="t" r="r" b="b"/>
            <a:pathLst>
              <a:path w="15875" h="15239">
                <a:moveTo>
                  <a:pt x="431" y="14617"/>
                </a:moveTo>
                <a:lnTo>
                  <a:pt x="0" y="15062"/>
                </a:lnTo>
                <a:lnTo>
                  <a:pt x="292" y="15024"/>
                </a:lnTo>
                <a:lnTo>
                  <a:pt x="292" y="14897"/>
                </a:lnTo>
                <a:lnTo>
                  <a:pt x="431" y="14617"/>
                </a:lnTo>
                <a:close/>
              </a:path>
              <a:path w="15875" h="15239">
                <a:moveTo>
                  <a:pt x="15506" y="0"/>
                </a:moveTo>
                <a:lnTo>
                  <a:pt x="15074" y="406"/>
                </a:lnTo>
                <a:lnTo>
                  <a:pt x="15367" y="393"/>
                </a:lnTo>
                <a:lnTo>
                  <a:pt x="15494" y="381"/>
                </a:lnTo>
                <a:lnTo>
                  <a:pt x="1550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3" name="object 2673"/>
          <p:cNvSpPr/>
          <p:nvPr/>
        </p:nvSpPr>
        <p:spPr>
          <a:xfrm>
            <a:off x="2744294" y="361214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15" y="0"/>
                </a:moveTo>
                <a:lnTo>
                  <a:pt x="0" y="355"/>
                </a:lnTo>
                <a:lnTo>
                  <a:pt x="304" y="317"/>
                </a:lnTo>
                <a:lnTo>
                  <a:pt x="431" y="215"/>
                </a:lnTo>
                <a:lnTo>
                  <a:pt x="203" y="203"/>
                </a:lnTo>
                <a:lnTo>
                  <a:pt x="21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4" name="object 2674"/>
          <p:cNvSpPr/>
          <p:nvPr/>
        </p:nvSpPr>
        <p:spPr>
          <a:xfrm>
            <a:off x="3352748" y="39677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01" y="177"/>
                </a:lnTo>
                <a:lnTo>
                  <a:pt x="152" y="317"/>
                </a:lnTo>
                <a:lnTo>
                  <a:pt x="368" y="241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5" name="object 2675"/>
          <p:cNvSpPr/>
          <p:nvPr/>
        </p:nvSpPr>
        <p:spPr>
          <a:xfrm>
            <a:off x="2745915" y="374041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14" y="0"/>
                </a:moveTo>
                <a:lnTo>
                  <a:pt x="88" y="203"/>
                </a:lnTo>
                <a:lnTo>
                  <a:pt x="0" y="368"/>
                </a:lnTo>
                <a:lnTo>
                  <a:pt x="190" y="380"/>
                </a:lnTo>
                <a:lnTo>
                  <a:pt x="11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6" name="object 2676"/>
          <p:cNvSpPr/>
          <p:nvPr/>
        </p:nvSpPr>
        <p:spPr>
          <a:xfrm>
            <a:off x="3000698" y="311622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77" y="0"/>
                </a:moveTo>
                <a:lnTo>
                  <a:pt x="38" y="0"/>
                </a:lnTo>
                <a:lnTo>
                  <a:pt x="0" y="546"/>
                </a:lnTo>
                <a:lnTo>
                  <a:pt x="139" y="368"/>
                </a:lnTo>
                <a:lnTo>
                  <a:pt x="177" y="11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7" name="object 2677"/>
          <p:cNvSpPr/>
          <p:nvPr/>
        </p:nvSpPr>
        <p:spPr>
          <a:xfrm>
            <a:off x="2960268" y="4293958"/>
            <a:ext cx="60325" cy="17145"/>
          </a:xfrm>
          <a:custGeom>
            <a:avLst/>
            <a:gdLst/>
            <a:ahLst/>
            <a:cxnLst/>
            <a:rect l="l" t="t" r="r" b="b"/>
            <a:pathLst>
              <a:path w="60325" h="17145">
                <a:moveTo>
                  <a:pt x="203" y="241"/>
                </a:moveTo>
                <a:lnTo>
                  <a:pt x="114" y="114"/>
                </a:lnTo>
                <a:lnTo>
                  <a:pt x="88" y="279"/>
                </a:lnTo>
                <a:close/>
              </a:path>
              <a:path w="60325" h="17145">
                <a:moveTo>
                  <a:pt x="43611" y="16738"/>
                </a:moveTo>
                <a:lnTo>
                  <a:pt x="43459" y="16637"/>
                </a:lnTo>
                <a:lnTo>
                  <a:pt x="43522" y="16484"/>
                </a:lnTo>
                <a:lnTo>
                  <a:pt x="43307" y="16814"/>
                </a:lnTo>
                <a:lnTo>
                  <a:pt x="43611" y="16738"/>
                </a:lnTo>
                <a:close/>
              </a:path>
              <a:path w="60325" h="17145">
                <a:moveTo>
                  <a:pt x="60058" y="584"/>
                </a:moveTo>
                <a:lnTo>
                  <a:pt x="59829" y="533"/>
                </a:lnTo>
                <a:lnTo>
                  <a:pt x="59994" y="69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8" name="object 2678"/>
          <p:cNvSpPr/>
          <p:nvPr/>
        </p:nvSpPr>
        <p:spPr>
          <a:xfrm>
            <a:off x="2736075" y="3710292"/>
            <a:ext cx="1905" cy="635"/>
          </a:xfrm>
          <a:custGeom>
            <a:avLst/>
            <a:gdLst/>
            <a:ahLst/>
            <a:cxnLst/>
            <a:rect l="l" t="t" r="r" b="b"/>
            <a:pathLst>
              <a:path w="1905" h="635">
                <a:moveTo>
                  <a:pt x="203" y="0"/>
                </a:moveTo>
                <a:lnTo>
                  <a:pt x="12" y="38"/>
                </a:lnTo>
                <a:lnTo>
                  <a:pt x="25" y="241"/>
                </a:lnTo>
                <a:lnTo>
                  <a:pt x="203" y="101"/>
                </a:lnTo>
                <a:close/>
              </a:path>
              <a:path w="1905" h="635">
                <a:moveTo>
                  <a:pt x="1905" y="520"/>
                </a:moveTo>
                <a:lnTo>
                  <a:pt x="1879" y="342"/>
                </a:lnTo>
                <a:lnTo>
                  <a:pt x="1676" y="215"/>
                </a:lnTo>
                <a:lnTo>
                  <a:pt x="1663" y="520"/>
                </a:lnTo>
                <a:lnTo>
                  <a:pt x="1790" y="53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9" name="object 2679"/>
          <p:cNvSpPr/>
          <p:nvPr/>
        </p:nvSpPr>
        <p:spPr>
          <a:xfrm>
            <a:off x="3312957" y="31104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65" y="0"/>
                </a:moveTo>
                <a:lnTo>
                  <a:pt x="0" y="342"/>
                </a:lnTo>
                <a:lnTo>
                  <a:pt x="127" y="304"/>
                </a:lnTo>
                <a:lnTo>
                  <a:pt x="292" y="177"/>
                </a:lnTo>
                <a:lnTo>
                  <a:pt x="16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0" name="object 2680"/>
          <p:cNvSpPr/>
          <p:nvPr/>
        </p:nvSpPr>
        <p:spPr>
          <a:xfrm>
            <a:off x="3332426" y="330048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93" y="0"/>
                </a:moveTo>
                <a:lnTo>
                  <a:pt x="127" y="25"/>
                </a:lnTo>
                <a:lnTo>
                  <a:pt x="0" y="190"/>
                </a:lnTo>
                <a:lnTo>
                  <a:pt x="330" y="190"/>
                </a:lnTo>
                <a:lnTo>
                  <a:pt x="39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1" name="object 2681"/>
          <p:cNvSpPr/>
          <p:nvPr/>
        </p:nvSpPr>
        <p:spPr>
          <a:xfrm>
            <a:off x="3194457" y="31256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50" y="203"/>
                </a:lnTo>
                <a:lnTo>
                  <a:pt x="419" y="228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2" name="object 2682"/>
          <p:cNvSpPr/>
          <p:nvPr/>
        </p:nvSpPr>
        <p:spPr>
          <a:xfrm>
            <a:off x="3328324" y="328319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88" y="0"/>
                </a:moveTo>
                <a:lnTo>
                  <a:pt x="38" y="177"/>
                </a:lnTo>
                <a:lnTo>
                  <a:pt x="50" y="419"/>
                </a:lnTo>
                <a:lnTo>
                  <a:pt x="8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3" name="object 2683"/>
          <p:cNvSpPr/>
          <p:nvPr/>
        </p:nvSpPr>
        <p:spPr>
          <a:xfrm>
            <a:off x="2746240" y="37413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65" y="0"/>
                </a:moveTo>
                <a:lnTo>
                  <a:pt x="0" y="152"/>
                </a:lnTo>
                <a:lnTo>
                  <a:pt x="25" y="355"/>
                </a:lnTo>
                <a:lnTo>
                  <a:pt x="16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4" name="object 2684"/>
          <p:cNvSpPr/>
          <p:nvPr/>
        </p:nvSpPr>
        <p:spPr>
          <a:xfrm>
            <a:off x="2992475" y="3114712"/>
            <a:ext cx="12065" cy="20955"/>
          </a:xfrm>
          <a:custGeom>
            <a:avLst/>
            <a:gdLst/>
            <a:ahLst/>
            <a:cxnLst/>
            <a:rect l="l" t="t" r="r" b="b"/>
            <a:pathLst>
              <a:path w="12064" h="20955">
                <a:moveTo>
                  <a:pt x="457" y="165"/>
                </a:moveTo>
                <a:lnTo>
                  <a:pt x="228" y="38"/>
                </a:lnTo>
                <a:lnTo>
                  <a:pt x="0" y="0"/>
                </a:lnTo>
                <a:lnTo>
                  <a:pt x="152" y="266"/>
                </a:lnTo>
                <a:lnTo>
                  <a:pt x="457" y="165"/>
                </a:lnTo>
                <a:close/>
              </a:path>
              <a:path w="12064" h="20955">
                <a:moveTo>
                  <a:pt x="11569" y="20815"/>
                </a:moveTo>
                <a:lnTo>
                  <a:pt x="11518" y="20612"/>
                </a:lnTo>
                <a:lnTo>
                  <a:pt x="11328" y="20561"/>
                </a:lnTo>
                <a:lnTo>
                  <a:pt x="11315" y="20777"/>
                </a:lnTo>
                <a:lnTo>
                  <a:pt x="11569" y="2081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5" name="object 2685"/>
          <p:cNvSpPr/>
          <p:nvPr/>
        </p:nvSpPr>
        <p:spPr>
          <a:xfrm>
            <a:off x="3066632" y="419676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77" y="0"/>
                </a:moveTo>
                <a:lnTo>
                  <a:pt x="0" y="266"/>
                </a:lnTo>
                <a:lnTo>
                  <a:pt x="165" y="228"/>
                </a:lnTo>
                <a:lnTo>
                  <a:pt x="17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6" name="object 2686"/>
          <p:cNvSpPr/>
          <p:nvPr/>
        </p:nvSpPr>
        <p:spPr>
          <a:xfrm>
            <a:off x="2965700" y="317344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17" y="0"/>
                </a:moveTo>
                <a:lnTo>
                  <a:pt x="0" y="508"/>
                </a:lnTo>
                <a:lnTo>
                  <a:pt x="165" y="482"/>
                </a:lnTo>
                <a:lnTo>
                  <a:pt x="203" y="279"/>
                </a:lnTo>
                <a:lnTo>
                  <a:pt x="31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7" name="object 2687"/>
          <p:cNvSpPr/>
          <p:nvPr/>
        </p:nvSpPr>
        <p:spPr>
          <a:xfrm>
            <a:off x="2735427" y="37122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20" y="0"/>
                </a:moveTo>
                <a:lnTo>
                  <a:pt x="0" y="406"/>
                </a:lnTo>
                <a:lnTo>
                  <a:pt x="381" y="380"/>
                </a:lnTo>
                <a:lnTo>
                  <a:pt x="52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8" name="object 2688"/>
          <p:cNvSpPr/>
          <p:nvPr/>
        </p:nvSpPr>
        <p:spPr>
          <a:xfrm>
            <a:off x="3075550" y="41689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68" y="0"/>
                </a:moveTo>
                <a:lnTo>
                  <a:pt x="0" y="177"/>
                </a:lnTo>
                <a:lnTo>
                  <a:pt x="241" y="165"/>
                </a:lnTo>
                <a:lnTo>
                  <a:pt x="36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9" name="object 2689"/>
          <p:cNvSpPr/>
          <p:nvPr/>
        </p:nvSpPr>
        <p:spPr>
          <a:xfrm>
            <a:off x="3312768" y="311140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5" y="0"/>
                </a:moveTo>
                <a:lnTo>
                  <a:pt x="177" y="177"/>
                </a:lnTo>
                <a:lnTo>
                  <a:pt x="0" y="101"/>
                </a:lnTo>
                <a:lnTo>
                  <a:pt x="101" y="304"/>
                </a:lnTo>
                <a:lnTo>
                  <a:pt x="279" y="190"/>
                </a:lnTo>
                <a:lnTo>
                  <a:pt x="35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0" name="object 2690"/>
          <p:cNvSpPr/>
          <p:nvPr/>
        </p:nvSpPr>
        <p:spPr>
          <a:xfrm>
            <a:off x="3336494" y="329077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0" y="0"/>
                </a:moveTo>
                <a:lnTo>
                  <a:pt x="50" y="25"/>
                </a:lnTo>
                <a:lnTo>
                  <a:pt x="0" y="190"/>
                </a:lnTo>
                <a:lnTo>
                  <a:pt x="254" y="139"/>
                </a:lnTo>
                <a:lnTo>
                  <a:pt x="19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1" name="object 2691"/>
          <p:cNvSpPr/>
          <p:nvPr/>
        </p:nvSpPr>
        <p:spPr>
          <a:xfrm>
            <a:off x="2734818" y="3710774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66" y="177"/>
                </a:moveTo>
                <a:lnTo>
                  <a:pt x="139" y="0"/>
                </a:lnTo>
                <a:lnTo>
                  <a:pt x="0" y="292"/>
                </a:lnTo>
                <a:lnTo>
                  <a:pt x="203" y="241"/>
                </a:lnTo>
                <a:close/>
              </a:path>
              <a:path w="2539" h="1270">
                <a:moveTo>
                  <a:pt x="1930" y="901"/>
                </a:moveTo>
                <a:lnTo>
                  <a:pt x="1473" y="1016"/>
                </a:lnTo>
                <a:lnTo>
                  <a:pt x="1790" y="1028"/>
                </a:lnTo>
                <a:lnTo>
                  <a:pt x="1917" y="96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2" name="object 2692"/>
          <p:cNvSpPr/>
          <p:nvPr/>
        </p:nvSpPr>
        <p:spPr>
          <a:xfrm>
            <a:off x="3190063" y="317431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66" y="0"/>
                </a:moveTo>
                <a:lnTo>
                  <a:pt x="76" y="63"/>
                </a:lnTo>
                <a:lnTo>
                  <a:pt x="0" y="380"/>
                </a:lnTo>
                <a:lnTo>
                  <a:pt x="165" y="368"/>
                </a:lnTo>
                <a:lnTo>
                  <a:pt x="26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3" name="object 2693"/>
          <p:cNvSpPr/>
          <p:nvPr/>
        </p:nvSpPr>
        <p:spPr>
          <a:xfrm>
            <a:off x="2718930" y="3666997"/>
            <a:ext cx="19050" cy="46355"/>
          </a:xfrm>
          <a:custGeom>
            <a:avLst/>
            <a:gdLst/>
            <a:ahLst/>
            <a:cxnLst/>
            <a:rect l="l" t="t" r="r" b="b"/>
            <a:pathLst>
              <a:path w="19050" h="46354">
                <a:moveTo>
                  <a:pt x="203" y="114"/>
                </a:moveTo>
                <a:lnTo>
                  <a:pt x="0" y="0"/>
                </a:lnTo>
                <a:lnTo>
                  <a:pt x="0" y="152"/>
                </a:lnTo>
                <a:lnTo>
                  <a:pt x="203" y="228"/>
                </a:lnTo>
                <a:close/>
              </a:path>
              <a:path w="19050" h="46354">
                <a:moveTo>
                  <a:pt x="17792" y="43078"/>
                </a:moveTo>
                <a:lnTo>
                  <a:pt x="17360" y="43218"/>
                </a:lnTo>
                <a:lnTo>
                  <a:pt x="17640" y="43281"/>
                </a:lnTo>
                <a:lnTo>
                  <a:pt x="17475" y="43370"/>
                </a:lnTo>
                <a:lnTo>
                  <a:pt x="17691" y="43421"/>
                </a:lnTo>
                <a:lnTo>
                  <a:pt x="17792" y="43078"/>
                </a:lnTo>
                <a:close/>
              </a:path>
              <a:path w="19050" h="46354">
                <a:moveTo>
                  <a:pt x="18338" y="42418"/>
                </a:moveTo>
                <a:lnTo>
                  <a:pt x="18122" y="42329"/>
                </a:lnTo>
                <a:lnTo>
                  <a:pt x="18110" y="42481"/>
                </a:lnTo>
                <a:lnTo>
                  <a:pt x="18288" y="42659"/>
                </a:lnTo>
                <a:lnTo>
                  <a:pt x="18338" y="42418"/>
                </a:lnTo>
                <a:close/>
              </a:path>
              <a:path w="19050" h="46354">
                <a:moveTo>
                  <a:pt x="18592" y="45834"/>
                </a:moveTo>
                <a:lnTo>
                  <a:pt x="18262" y="46139"/>
                </a:lnTo>
                <a:lnTo>
                  <a:pt x="18453" y="46062"/>
                </a:lnTo>
                <a:lnTo>
                  <a:pt x="18491" y="46240"/>
                </a:lnTo>
                <a:lnTo>
                  <a:pt x="18592" y="45834"/>
                </a:lnTo>
                <a:close/>
              </a:path>
              <a:path w="19050" h="46354">
                <a:moveTo>
                  <a:pt x="18948" y="43840"/>
                </a:moveTo>
                <a:lnTo>
                  <a:pt x="18757" y="43967"/>
                </a:lnTo>
                <a:lnTo>
                  <a:pt x="18732" y="44183"/>
                </a:lnTo>
                <a:lnTo>
                  <a:pt x="18910" y="44145"/>
                </a:lnTo>
                <a:lnTo>
                  <a:pt x="18948" y="4384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4" name="object 2694"/>
          <p:cNvSpPr/>
          <p:nvPr/>
        </p:nvSpPr>
        <p:spPr>
          <a:xfrm>
            <a:off x="3364702" y="330233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2" y="0"/>
                </a:moveTo>
                <a:lnTo>
                  <a:pt x="0" y="190"/>
                </a:lnTo>
                <a:lnTo>
                  <a:pt x="190" y="177"/>
                </a:lnTo>
                <a:lnTo>
                  <a:pt x="292" y="12"/>
                </a:lnTo>
                <a:lnTo>
                  <a:pt x="139" y="3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5" name="object 2695"/>
          <p:cNvSpPr/>
          <p:nvPr/>
        </p:nvSpPr>
        <p:spPr>
          <a:xfrm>
            <a:off x="2709171" y="365260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8" y="0"/>
                </a:moveTo>
                <a:lnTo>
                  <a:pt x="0" y="152"/>
                </a:lnTo>
                <a:lnTo>
                  <a:pt x="190" y="88"/>
                </a:lnTo>
                <a:lnTo>
                  <a:pt x="330" y="50"/>
                </a:lnTo>
                <a:lnTo>
                  <a:pt x="63" y="2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6" name="object 2696"/>
          <p:cNvSpPr/>
          <p:nvPr/>
        </p:nvSpPr>
        <p:spPr>
          <a:xfrm>
            <a:off x="3373011" y="400989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5" y="0"/>
                </a:moveTo>
                <a:lnTo>
                  <a:pt x="0" y="241"/>
                </a:lnTo>
                <a:lnTo>
                  <a:pt x="215" y="126"/>
                </a:lnTo>
                <a:lnTo>
                  <a:pt x="2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7" name="object 2697"/>
          <p:cNvSpPr/>
          <p:nvPr/>
        </p:nvSpPr>
        <p:spPr>
          <a:xfrm>
            <a:off x="3047282" y="422765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77" y="0"/>
                </a:moveTo>
                <a:lnTo>
                  <a:pt x="12" y="12"/>
                </a:lnTo>
                <a:lnTo>
                  <a:pt x="0" y="190"/>
                </a:lnTo>
                <a:lnTo>
                  <a:pt x="177" y="203"/>
                </a:lnTo>
                <a:lnTo>
                  <a:pt x="17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8" name="object 2698"/>
          <p:cNvSpPr/>
          <p:nvPr/>
        </p:nvSpPr>
        <p:spPr>
          <a:xfrm>
            <a:off x="3074375" y="384407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01" y="0"/>
                </a:moveTo>
                <a:lnTo>
                  <a:pt x="25" y="177"/>
                </a:lnTo>
                <a:lnTo>
                  <a:pt x="177" y="152"/>
                </a:lnTo>
                <a:lnTo>
                  <a:pt x="10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9" name="object 2699"/>
          <p:cNvSpPr/>
          <p:nvPr/>
        </p:nvSpPr>
        <p:spPr>
          <a:xfrm>
            <a:off x="3004559" y="431042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17" y="0"/>
                </a:moveTo>
                <a:lnTo>
                  <a:pt x="0" y="342"/>
                </a:lnTo>
                <a:lnTo>
                  <a:pt x="241" y="342"/>
                </a:lnTo>
                <a:lnTo>
                  <a:pt x="31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0" name="object 2700"/>
          <p:cNvSpPr/>
          <p:nvPr/>
        </p:nvSpPr>
        <p:spPr>
          <a:xfrm>
            <a:off x="3475671" y="413968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292" y="139"/>
                </a:lnTo>
                <a:lnTo>
                  <a:pt x="431" y="38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1" name="object 2701"/>
          <p:cNvSpPr/>
          <p:nvPr/>
        </p:nvSpPr>
        <p:spPr>
          <a:xfrm>
            <a:off x="3256758" y="386607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52" y="0"/>
                </a:moveTo>
                <a:lnTo>
                  <a:pt x="0" y="25"/>
                </a:lnTo>
                <a:lnTo>
                  <a:pt x="63" y="254"/>
                </a:lnTo>
                <a:lnTo>
                  <a:pt x="139" y="10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2" name="object 2702"/>
          <p:cNvSpPr/>
          <p:nvPr/>
        </p:nvSpPr>
        <p:spPr>
          <a:xfrm>
            <a:off x="2737332" y="3710444"/>
            <a:ext cx="9525" cy="31115"/>
          </a:xfrm>
          <a:custGeom>
            <a:avLst/>
            <a:gdLst/>
            <a:ahLst/>
            <a:cxnLst/>
            <a:rect l="l" t="t" r="r" b="b"/>
            <a:pathLst>
              <a:path w="9525" h="31114">
                <a:moveTo>
                  <a:pt x="279" y="152"/>
                </a:moveTo>
                <a:lnTo>
                  <a:pt x="241" y="0"/>
                </a:lnTo>
                <a:lnTo>
                  <a:pt x="0" y="114"/>
                </a:lnTo>
                <a:lnTo>
                  <a:pt x="190" y="203"/>
                </a:lnTo>
                <a:close/>
              </a:path>
              <a:path w="9525" h="31114">
                <a:moveTo>
                  <a:pt x="1117" y="2171"/>
                </a:moveTo>
                <a:lnTo>
                  <a:pt x="927" y="2095"/>
                </a:lnTo>
                <a:lnTo>
                  <a:pt x="939" y="2298"/>
                </a:lnTo>
                <a:lnTo>
                  <a:pt x="1117" y="2171"/>
                </a:lnTo>
                <a:close/>
              </a:path>
              <a:path w="9525" h="31114">
                <a:moveTo>
                  <a:pt x="9029" y="30797"/>
                </a:moveTo>
                <a:lnTo>
                  <a:pt x="8978" y="30594"/>
                </a:lnTo>
                <a:lnTo>
                  <a:pt x="8890" y="30772"/>
                </a:lnTo>
                <a:lnTo>
                  <a:pt x="9029" y="30797"/>
                </a:lnTo>
                <a:close/>
              </a:path>
              <a:path w="9525" h="31114">
                <a:moveTo>
                  <a:pt x="9067" y="30924"/>
                </a:moveTo>
                <a:lnTo>
                  <a:pt x="9029" y="30797"/>
                </a:lnTo>
                <a:lnTo>
                  <a:pt x="8788" y="30797"/>
                </a:lnTo>
                <a:lnTo>
                  <a:pt x="9067" y="3092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3" name="object 2703"/>
          <p:cNvSpPr/>
          <p:nvPr/>
        </p:nvSpPr>
        <p:spPr>
          <a:xfrm>
            <a:off x="3338383" y="329015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01" y="0"/>
                </a:moveTo>
                <a:lnTo>
                  <a:pt x="63" y="215"/>
                </a:lnTo>
                <a:lnTo>
                  <a:pt x="279" y="25"/>
                </a:lnTo>
                <a:lnTo>
                  <a:pt x="63" y="177"/>
                </a:lnTo>
                <a:lnTo>
                  <a:pt x="10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4" name="object 2704"/>
          <p:cNvSpPr/>
          <p:nvPr/>
        </p:nvSpPr>
        <p:spPr>
          <a:xfrm>
            <a:off x="3002248" y="312936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28" y="0"/>
                </a:moveTo>
                <a:lnTo>
                  <a:pt x="0" y="25"/>
                </a:lnTo>
                <a:lnTo>
                  <a:pt x="101" y="152"/>
                </a:lnTo>
                <a:lnTo>
                  <a:pt x="368" y="63"/>
                </a:lnTo>
                <a:lnTo>
                  <a:pt x="22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5" name="object 2705"/>
          <p:cNvSpPr/>
          <p:nvPr/>
        </p:nvSpPr>
        <p:spPr>
          <a:xfrm>
            <a:off x="2696159" y="356774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15" y="0"/>
                </a:moveTo>
                <a:lnTo>
                  <a:pt x="0" y="165"/>
                </a:lnTo>
                <a:lnTo>
                  <a:pt x="228" y="165"/>
                </a:lnTo>
                <a:lnTo>
                  <a:pt x="21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6" name="object 2706"/>
          <p:cNvSpPr/>
          <p:nvPr/>
        </p:nvSpPr>
        <p:spPr>
          <a:xfrm>
            <a:off x="3166478" y="3156572"/>
            <a:ext cx="28575" cy="12065"/>
          </a:xfrm>
          <a:custGeom>
            <a:avLst/>
            <a:gdLst/>
            <a:ahLst/>
            <a:cxnLst/>
            <a:rect l="l" t="t" r="r" b="b"/>
            <a:pathLst>
              <a:path w="28575" h="12064">
                <a:moveTo>
                  <a:pt x="342" y="0"/>
                </a:moveTo>
                <a:lnTo>
                  <a:pt x="190" y="63"/>
                </a:lnTo>
                <a:lnTo>
                  <a:pt x="50" y="38"/>
                </a:lnTo>
                <a:lnTo>
                  <a:pt x="0" y="165"/>
                </a:lnTo>
                <a:lnTo>
                  <a:pt x="203" y="152"/>
                </a:lnTo>
                <a:lnTo>
                  <a:pt x="342" y="0"/>
                </a:lnTo>
                <a:close/>
              </a:path>
              <a:path w="28575" h="12064">
                <a:moveTo>
                  <a:pt x="28003" y="11899"/>
                </a:moveTo>
                <a:lnTo>
                  <a:pt x="27927" y="11772"/>
                </a:lnTo>
                <a:lnTo>
                  <a:pt x="27825" y="12039"/>
                </a:lnTo>
                <a:lnTo>
                  <a:pt x="27901" y="1186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7" name="object 2707"/>
          <p:cNvSpPr/>
          <p:nvPr/>
        </p:nvSpPr>
        <p:spPr>
          <a:xfrm>
            <a:off x="2720908" y="383732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80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8" name="object 2708"/>
          <p:cNvSpPr/>
          <p:nvPr/>
        </p:nvSpPr>
        <p:spPr>
          <a:xfrm>
            <a:off x="2734868" y="3706126"/>
            <a:ext cx="4445" cy="6985"/>
          </a:xfrm>
          <a:custGeom>
            <a:avLst/>
            <a:gdLst/>
            <a:ahLst/>
            <a:cxnLst/>
            <a:rect l="l" t="t" r="r" b="b"/>
            <a:pathLst>
              <a:path w="4444" h="6985">
                <a:moveTo>
                  <a:pt x="25" y="0"/>
                </a:moveTo>
                <a:close/>
              </a:path>
              <a:path w="4444" h="6985">
                <a:moveTo>
                  <a:pt x="63" y="88"/>
                </a:moveTo>
                <a:close/>
              </a:path>
              <a:path w="4444" h="6985">
                <a:moveTo>
                  <a:pt x="1727" y="4711"/>
                </a:moveTo>
                <a:lnTo>
                  <a:pt x="1676" y="4533"/>
                </a:lnTo>
                <a:lnTo>
                  <a:pt x="1447" y="4864"/>
                </a:lnTo>
                <a:lnTo>
                  <a:pt x="1689" y="4813"/>
                </a:lnTo>
                <a:close/>
              </a:path>
              <a:path w="4444" h="6985">
                <a:moveTo>
                  <a:pt x="4076" y="6654"/>
                </a:moveTo>
                <a:lnTo>
                  <a:pt x="3898" y="6642"/>
                </a:lnTo>
                <a:lnTo>
                  <a:pt x="3898" y="6794"/>
                </a:lnTo>
                <a:lnTo>
                  <a:pt x="4076" y="676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9" name="object 2709"/>
          <p:cNvSpPr/>
          <p:nvPr/>
        </p:nvSpPr>
        <p:spPr>
          <a:xfrm>
            <a:off x="2992285" y="3114344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215" y="88"/>
                </a:moveTo>
                <a:lnTo>
                  <a:pt x="50" y="0"/>
                </a:lnTo>
                <a:lnTo>
                  <a:pt x="50" y="190"/>
                </a:lnTo>
                <a:lnTo>
                  <a:pt x="215" y="88"/>
                </a:lnTo>
                <a:close/>
              </a:path>
              <a:path w="8889" h="2539">
                <a:moveTo>
                  <a:pt x="8420" y="2006"/>
                </a:moveTo>
                <a:lnTo>
                  <a:pt x="8280" y="1943"/>
                </a:lnTo>
                <a:lnTo>
                  <a:pt x="8267" y="2146"/>
                </a:lnTo>
                <a:lnTo>
                  <a:pt x="8407" y="212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0" name="object 2710"/>
          <p:cNvSpPr/>
          <p:nvPr/>
        </p:nvSpPr>
        <p:spPr>
          <a:xfrm>
            <a:off x="3312947" y="311127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65" y="0"/>
                </a:moveTo>
                <a:lnTo>
                  <a:pt x="0" y="50"/>
                </a:lnTo>
                <a:lnTo>
                  <a:pt x="0" y="190"/>
                </a:lnTo>
                <a:lnTo>
                  <a:pt x="139" y="152"/>
                </a:lnTo>
                <a:lnTo>
                  <a:pt x="16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1" name="object 2711"/>
          <p:cNvSpPr/>
          <p:nvPr/>
        </p:nvSpPr>
        <p:spPr>
          <a:xfrm>
            <a:off x="3074511" y="384449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8" y="0"/>
                </a:moveTo>
                <a:lnTo>
                  <a:pt x="63" y="152"/>
                </a:lnTo>
                <a:lnTo>
                  <a:pt x="3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2" name="object 2712"/>
          <p:cNvSpPr/>
          <p:nvPr/>
        </p:nvSpPr>
        <p:spPr>
          <a:xfrm>
            <a:off x="3371456" y="401645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01" y="0"/>
                </a:moveTo>
                <a:lnTo>
                  <a:pt x="12" y="139"/>
                </a:lnTo>
                <a:lnTo>
                  <a:pt x="10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3" name="object 2713"/>
          <p:cNvSpPr/>
          <p:nvPr/>
        </p:nvSpPr>
        <p:spPr>
          <a:xfrm>
            <a:off x="3074622" y="384454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39" y="63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4" name="object 2714"/>
          <p:cNvSpPr/>
          <p:nvPr/>
        </p:nvSpPr>
        <p:spPr>
          <a:xfrm>
            <a:off x="2599283" y="3872953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4">
                <a:moveTo>
                  <a:pt x="228" y="127"/>
                </a:moveTo>
                <a:lnTo>
                  <a:pt x="127" y="0"/>
                </a:lnTo>
                <a:lnTo>
                  <a:pt x="0" y="0"/>
                </a:lnTo>
                <a:lnTo>
                  <a:pt x="177" y="228"/>
                </a:lnTo>
                <a:close/>
              </a:path>
              <a:path w="2539" h="1904">
                <a:moveTo>
                  <a:pt x="2146" y="1663"/>
                </a:moveTo>
                <a:lnTo>
                  <a:pt x="1739" y="1181"/>
                </a:lnTo>
                <a:lnTo>
                  <a:pt x="1257" y="812"/>
                </a:lnTo>
                <a:lnTo>
                  <a:pt x="736" y="571"/>
                </a:lnTo>
                <a:lnTo>
                  <a:pt x="762" y="1155"/>
                </a:lnTo>
                <a:lnTo>
                  <a:pt x="1587" y="1371"/>
                </a:lnTo>
                <a:lnTo>
                  <a:pt x="2146" y="166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5" name="object 2715"/>
          <p:cNvSpPr/>
          <p:nvPr/>
        </p:nvSpPr>
        <p:spPr>
          <a:xfrm>
            <a:off x="3308064" y="387605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65" y="190"/>
                </a:lnTo>
                <a:lnTo>
                  <a:pt x="393" y="355"/>
                </a:lnTo>
                <a:lnTo>
                  <a:pt x="266" y="241"/>
                </a:lnTo>
                <a:lnTo>
                  <a:pt x="127" y="127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6" name="object 2716"/>
          <p:cNvSpPr/>
          <p:nvPr/>
        </p:nvSpPr>
        <p:spPr>
          <a:xfrm>
            <a:off x="3023755" y="3181337"/>
            <a:ext cx="7620" cy="3810"/>
          </a:xfrm>
          <a:custGeom>
            <a:avLst/>
            <a:gdLst/>
            <a:ahLst/>
            <a:cxnLst/>
            <a:rect l="l" t="t" r="r" b="b"/>
            <a:pathLst>
              <a:path w="7619" h="3810">
                <a:moveTo>
                  <a:pt x="4533" y="1828"/>
                </a:moveTo>
                <a:lnTo>
                  <a:pt x="2971" y="901"/>
                </a:lnTo>
                <a:lnTo>
                  <a:pt x="2222" y="419"/>
                </a:lnTo>
                <a:lnTo>
                  <a:pt x="0" y="0"/>
                </a:lnTo>
                <a:lnTo>
                  <a:pt x="2400" y="901"/>
                </a:lnTo>
                <a:lnTo>
                  <a:pt x="4533" y="1828"/>
                </a:lnTo>
                <a:close/>
              </a:path>
              <a:path w="7619" h="3810">
                <a:moveTo>
                  <a:pt x="7315" y="3416"/>
                </a:moveTo>
                <a:lnTo>
                  <a:pt x="7188" y="3340"/>
                </a:lnTo>
                <a:lnTo>
                  <a:pt x="7023" y="3213"/>
                </a:lnTo>
                <a:lnTo>
                  <a:pt x="6908" y="2908"/>
                </a:lnTo>
                <a:lnTo>
                  <a:pt x="5765" y="2362"/>
                </a:lnTo>
                <a:lnTo>
                  <a:pt x="4533" y="1828"/>
                </a:lnTo>
                <a:lnTo>
                  <a:pt x="5448" y="2374"/>
                </a:lnTo>
                <a:lnTo>
                  <a:pt x="6375" y="2895"/>
                </a:lnTo>
                <a:lnTo>
                  <a:pt x="7315" y="341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7" name="object 2717"/>
          <p:cNvSpPr/>
          <p:nvPr/>
        </p:nvSpPr>
        <p:spPr>
          <a:xfrm>
            <a:off x="2212136" y="3867606"/>
            <a:ext cx="35560" cy="45085"/>
          </a:xfrm>
          <a:custGeom>
            <a:avLst/>
            <a:gdLst/>
            <a:ahLst/>
            <a:cxnLst/>
            <a:rect l="l" t="t" r="r" b="b"/>
            <a:pathLst>
              <a:path w="35560" h="45085">
                <a:moveTo>
                  <a:pt x="508" y="381"/>
                </a:moveTo>
                <a:lnTo>
                  <a:pt x="190" y="0"/>
                </a:lnTo>
                <a:lnTo>
                  <a:pt x="38" y="0"/>
                </a:lnTo>
                <a:lnTo>
                  <a:pt x="393" y="381"/>
                </a:lnTo>
                <a:close/>
              </a:path>
              <a:path w="35560" h="45085">
                <a:moveTo>
                  <a:pt x="1790" y="3530"/>
                </a:moveTo>
                <a:lnTo>
                  <a:pt x="1155" y="4318"/>
                </a:lnTo>
                <a:lnTo>
                  <a:pt x="1536" y="4318"/>
                </a:lnTo>
                <a:lnTo>
                  <a:pt x="1790" y="3530"/>
                </a:lnTo>
                <a:close/>
              </a:path>
              <a:path w="35560" h="45085">
                <a:moveTo>
                  <a:pt x="1981" y="3302"/>
                </a:moveTo>
                <a:lnTo>
                  <a:pt x="1943" y="3086"/>
                </a:lnTo>
                <a:lnTo>
                  <a:pt x="1790" y="3530"/>
                </a:lnTo>
                <a:lnTo>
                  <a:pt x="1981" y="3302"/>
                </a:lnTo>
                <a:close/>
              </a:path>
              <a:path w="35560" h="45085">
                <a:moveTo>
                  <a:pt x="2095" y="2603"/>
                </a:moveTo>
                <a:lnTo>
                  <a:pt x="1879" y="2794"/>
                </a:lnTo>
                <a:lnTo>
                  <a:pt x="1943" y="3086"/>
                </a:lnTo>
                <a:lnTo>
                  <a:pt x="2095" y="2603"/>
                </a:lnTo>
                <a:close/>
              </a:path>
              <a:path w="35560" h="45085">
                <a:moveTo>
                  <a:pt x="2298" y="1524"/>
                </a:moveTo>
                <a:lnTo>
                  <a:pt x="1816" y="1270"/>
                </a:lnTo>
                <a:lnTo>
                  <a:pt x="1485" y="1016"/>
                </a:lnTo>
                <a:lnTo>
                  <a:pt x="1206" y="762"/>
                </a:lnTo>
                <a:lnTo>
                  <a:pt x="1117" y="508"/>
                </a:lnTo>
                <a:lnTo>
                  <a:pt x="850" y="254"/>
                </a:lnTo>
                <a:lnTo>
                  <a:pt x="508" y="381"/>
                </a:lnTo>
                <a:lnTo>
                  <a:pt x="469" y="508"/>
                </a:lnTo>
                <a:lnTo>
                  <a:pt x="774" y="1016"/>
                </a:lnTo>
                <a:lnTo>
                  <a:pt x="952" y="1270"/>
                </a:lnTo>
                <a:lnTo>
                  <a:pt x="1435" y="1397"/>
                </a:lnTo>
                <a:lnTo>
                  <a:pt x="1892" y="1778"/>
                </a:lnTo>
                <a:lnTo>
                  <a:pt x="1968" y="2032"/>
                </a:lnTo>
                <a:lnTo>
                  <a:pt x="2298" y="1524"/>
                </a:lnTo>
                <a:close/>
              </a:path>
              <a:path w="35560" h="45085">
                <a:moveTo>
                  <a:pt x="2463" y="2286"/>
                </a:moveTo>
                <a:lnTo>
                  <a:pt x="1968" y="2032"/>
                </a:lnTo>
                <a:lnTo>
                  <a:pt x="2044" y="2286"/>
                </a:lnTo>
                <a:lnTo>
                  <a:pt x="2095" y="2603"/>
                </a:lnTo>
                <a:lnTo>
                  <a:pt x="2463" y="2286"/>
                </a:lnTo>
                <a:close/>
              </a:path>
              <a:path w="35560" h="45085">
                <a:moveTo>
                  <a:pt x="32778" y="41922"/>
                </a:moveTo>
                <a:lnTo>
                  <a:pt x="32575" y="42037"/>
                </a:lnTo>
                <a:lnTo>
                  <a:pt x="32778" y="42087"/>
                </a:lnTo>
                <a:lnTo>
                  <a:pt x="32778" y="41922"/>
                </a:lnTo>
                <a:close/>
              </a:path>
              <a:path w="35560" h="45085">
                <a:moveTo>
                  <a:pt x="33769" y="44729"/>
                </a:moveTo>
                <a:lnTo>
                  <a:pt x="33667" y="44450"/>
                </a:lnTo>
                <a:lnTo>
                  <a:pt x="33769" y="44729"/>
                </a:lnTo>
                <a:close/>
              </a:path>
              <a:path w="35560" h="45085">
                <a:moveTo>
                  <a:pt x="33921" y="42418"/>
                </a:moveTo>
                <a:lnTo>
                  <a:pt x="32778" y="42087"/>
                </a:lnTo>
                <a:lnTo>
                  <a:pt x="32766" y="43434"/>
                </a:lnTo>
                <a:lnTo>
                  <a:pt x="33147" y="43307"/>
                </a:lnTo>
                <a:lnTo>
                  <a:pt x="33515" y="44196"/>
                </a:lnTo>
                <a:lnTo>
                  <a:pt x="33667" y="44450"/>
                </a:lnTo>
                <a:lnTo>
                  <a:pt x="33578" y="44196"/>
                </a:lnTo>
                <a:lnTo>
                  <a:pt x="33553" y="43307"/>
                </a:lnTo>
                <a:lnTo>
                  <a:pt x="33921" y="42418"/>
                </a:lnTo>
                <a:close/>
              </a:path>
              <a:path w="35560" h="45085">
                <a:moveTo>
                  <a:pt x="35471" y="31496"/>
                </a:moveTo>
                <a:lnTo>
                  <a:pt x="35356" y="30988"/>
                </a:lnTo>
                <a:lnTo>
                  <a:pt x="35191" y="30226"/>
                </a:lnTo>
                <a:lnTo>
                  <a:pt x="35102" y="29845"/>
                </a:lnTo>
                <a:lnTo>
                  <a:pt x="35052" y="29591"/>
                </a:lnTo>
                <a:lnTo>
                  <a:pt x="35026" y="29464"/>
                </a:lnTo>
                <a:lnTo>
                  <a:pt x="35039" y="28829"/>
                </a:lnTo>
                <a:lnTo>
                  <a:pt x="35217" y="28702"/>
                </a:lnTo>
                <a:lnTo>
                  <a:pt x="35217" y="28321"/>
                </a:lnTo>
                <a:lnTo>
                  <a:pt x="34963" y="27940"/>
                </a:lnTo>
                <a:lnTo>
                  <a:pt x="35001" y="27686"/>
                </a:lnTo>
                <a:lnTo>
                  <a:pt x="34594" y="27178"/>
                </a:lnTo>
                <a:lnTo>
                  <a:pt x="34137" y="27051"/>
                </a:lnTo>
                <a:lnTo>
                  <a:pt x="34290" y="26797"/>
                </a:lnTo>
                <a:lnTo>
                  <a:pt x="33985" y="26670"/>
                </a:lnTo>
                <a:lnTo>
                  <a:pt x="34137" y="26416"/>
                </a:lnTo>
                <a:lnTo>
                  <a:pt x="34226" y="26289"/>
                </a:lnTo>
                <a:lnTo>
                  <a:pt x="33959" y="26162"/>
                </a:lnTo>
                <a:lnTo>
                  <a:pt x="33769" y="25908"/>
                </a:lnTo>
                <a:lnTo>
                  <a:pt x="33032" y="25654"/>
                </a:lnTo>
                <a:lnTo>
                  <a:pt x="33134" y="25273"/>
                </a:lnTo>
                <a:lnTo>
                  <a:pt x="33337" y="25019"/>
                </a:lnTo>
                <a:lnTo>
                  <a:pt x="33159" y="24892"/>
                </a:lnTo>
                <a:lnTo>
                  <a:pt x="33058" y="24638"/>
                </a:lnTo>
                <a:lnTo>
                  <a:pt x="32918" y="24511"/>
                </a:lnTo>
                <a:lnTo>
                  <a:pt x="33070" y="24511"/>
                </a:lnTo>
                <a:lnTo>
                  <a:pt x="33108" y="24384"/>
                </a:lnTo>
                <a:lnTo>
                  <a:pt x="33007" y="24130"/>
                </a:lnTo>
                <a:lnTo>
                  <a:pt x="32867" y="24003"/>
                </a:lnTo>
                <a:lnTo>
                  <a:pt x="32677" y="23622"/>
                </a:lnTo>
                <a:lnTo>
                  <a:pt x="32321" y="23622"/>
                </a:lnTo>
                <a:lnTo>
                  <a:pt x="31978" y="23495"/>
                </a:lnTo>
                <a:lnTo>
                  <a:pt x="31788" y="23241"/>
                </a:lnTo>
                <a:lnTo>
                  <a:pt x="31534" y="23114"/>
                </a:lnTo>
                <a:lnTo>
                  <a:pt x="31280" y="22987"/>
                </a:lnTo>
                <a:lnTo>
                  <a:pt x="30695" y="22860"/>
                </a:lnTo>
                <a:lnTo>
                  <a:pt x="31229" y="22479"/>
                </a:lnTo>
                <a:lnTo>
                  <a:pt x="30937" y="22225"/>
                </a:lnTo>
                <a:lnTo>
                  <a:pt x="30403" y="21844"/>
                </a:lnTo>
                <a:lnTo>
                  <a:pt x="29540" y="21717"/>
                </a:lnTo>
                <a:lnTo>
                  <a:pt x="28930" y="21209"/>
                </a:lnTo>
                <a:lnTo>
                  <a:pt x="28930" y="21082"/>
                </a:lnTo>
                <a:lnTo>
                  <a:pt x="28917" y="20701"/>
                </a:lnTo>
                <a:lnTo>
                  <a:pt x="28079" y="20574"/>
                </a:lnTo>
                <a:lnTo>
                  <a:pt x="28244" y="20066"/>
                </a:lnTo>
                <a:lnTo>
                  <a:pt x="27889" y="20066"/>
                </a:lnTo>
                <a:lnTo>
                  <a:pt x="28028" y="19685"/>
                </a:lnTo>
                <a:lnTo>
                  <a:pt x="27216" y="19431"/>
                </a:lnTo>
                <a:lnTo>
                  <a:pt x="26301" y="19304"/>
                </a:lnTo>
                <a:lnTo>
                  <a:pt x="25996" y="18669"/>
                </a:lnTo>
                <a:lnTo>
                  <a:pt x="25946" y="18161"/>
                </a:lnTo>
                <a:lnTo>
                  <a:pt x="25717" y="17907"/>
                </a:lnTo>
                <a:lnTo>
                  <a:pt x="25349" y="17780"/>
                </a:lnTo>
                <a:lnTo>
                  <a:pt x="24549" y="17653"/>
                </a:lnTo>
                <a:lnTo>
                  <a:pt x="23926" y="17526"/>
                </a:lnTo>
                <a:lnTo>
                  <a:pt x="23533" y="17018"/>
                </a:lnTo>
                <a:lnTo>
                  <a:pt x="22352" y="16764"/>
                </a:lnTo>
                <a:lnTo>
                  <a:pt x="21983" y="16256"/>
                </a:lnTo>
                <a:lnTo>
                  <a:pt x="21793" y="15875"/>
                </a:lnTo>
                <a:lnTo>
                  <a:pt x="21348" y="15748"/>
                </a:lnTo>
                <a:lnTo>
                  <a:pt x="20866" y="15748"/>
                </a:lnTo>
                <a:lnTo>
                  <a:pt x="20066" y="15494"/>
                </a:lnTo>
                <a:lnTo>
                  <a:pt x="19900" y="15240"/>
                </a:lnTo>
                <a:lnTo>
                  <a:pt x="19850" y="14859"/>
                </a:lnTo>
                <a:lnTo>
                  <a:pt x="19532" y="14732"/>
                </a:lnTo>
                <a:lnTo>
                  <a:pt x="19126" y="14732"/>
                </a:lnTo>
                <a:lnTo>
                  <a:pt x="18846" y="14478"/>
                </a:lnTo>
                <a:lnTo>
                  <a:pt x="18592" y="13970"/>
                </a:lnTo>
                <a:lnTo>
                  <a:pt x="18478" y="13716"/>
                </a:lnTo>
                <a:lnTo>
                  <a:pt x="17221" y="13970"/>
                </a:lnTo>
                <a:lnTo>
                  <a:pt x="16395" y="13843"/>
                </a:lnTo>
                <a:lnTo>
                  <a:pt x="15875" y="13843"/>
                </a:lnTo>
                <a:lnTo>
                  <a:pt x="15773" y="13462"/>
                </a:lnTo>
                <a:lnTo>
                  <a:pt x="15303" y="13462"/>
                </a:lnTo>
                <a:lnTo>
                  <a:pt x="14592" y="13208"/>
                </a:lnTo>
                <a:lnTo>
                  <a:pt x="14465" y="13081"/>
                </a:lnTo>
                <a:lnTo>
                  <a:pt x="13982" y="12573"/>
                </a:lnTo>
                <a:lnTo>
                  <a:pt x="13144" y="12446"/>
                </a:lnTo>
                <a:lnTo>
                  <a:pt x="12496" y="12192"/>
                </a:lnTo>
                <a:lnTo>
                  <a:pt x="11785" y="12065"/>
                </a:lnTo>
                <a:lnTo>
                  <a:pt x="11188" y="11684"/>
                </a:lnTo>
                <a:lnTo>
                  <a:pt x="10782" y="11176"/>
                </a:lnTo>
                <a:lnTo>
                  <a:pt x="10261" y="10922"/>
                </a:lnTo>
                <a:lnTo>
                  <a:pt x="10109" y="10795"/>
                </a:lnTo>
                <a:lnTo>
                  <a:pt x="9817" y="10541"/>
                </a:lnTo>
                <a:lnTo>
                  <a:pt x="9575" y="10160"/>
                </a:lnTo>
                <a:lnTo>
                  <a:pt x="9271" y="9652"/>
                </a:lnTo>
                <a:lnTo>
                  <a:pt x="9906" y="9398"/>
                </a:lnTo>
                <a:lnTo>
                  <a:pt x="9283" y="9271"/>
                </a:lnTo>
                <a:lnTo>
                  <a:pt x="8674" y="9144"/>
                </a:lnTo>
                <a:lnTo>
                  <a:pt x="7696" y="8890"/>
                </a:lnTo>
                <a:lnTo>
                  <a:pt x="6921" y="9271"/>
                </a:lnTo>
                <a:lnTo>
                  <a:pt x="4102" y="8890"/>
                </a:lnTo>
                <a:lnTo>
                  <a:pt x="3987" y="8001"/>
                </a:lnTo>
                <a:lnTo>
                  <a:pt x="3352" y="7239"/>
                </a:lnTo>
                <a:lnTo>
                  <a:pt x="2933" y="6731"/>
                </a:lnTo>
                <a:lnTo>
                  <a:pt x="2019" y="5461"/>
                </a:lnTo>
                <a:lnTo>
                  <a:pt x="850" y="4699"/>
                </a:lnTo>
                <a:lnTo>
                  <a:pt x="1155" y="4318"/>
                </a:lnTo>
                <a:lnTo>
                  <a:pt x="584" y="4318"/>
                </a:lnTo>
                <a:lnTo>
                  <a:pt x="342" y="4191"/>
                </a:lnTo>
                <a:lnTo>
                  <a:pt x="698" y="4953"/>
                </a:lnTo>
                <a:lnTo>
                  <a:pt x="431" y="5080"/>
                </a:lnTo>
                <a:lnTo>
                  <a:pt x="0" y="5461"/>
                </a:lnTo>
                <a:lnTo>
                  <a:pt x="431" y="5715"/>
                </a:lnTo>
                <a:lnTo>
                  <a:pt x="533" y="6096"/>
                </a:lnTo>
                <a:lnTo>
                  <a:pt x="622" y="7112"/>
                </a:lnTo>
                <a:lnTo>
                  <a:pt x="469" y="7366"/>
                </a:lnTo>
                <a:lnTo>
                  <a:pt x="660" y="7239"/>
                </a:lnTo>
                <a:lnTo>
                  <a:pt x="800" y="7747"/>
                </a:lnTo>
                <a:lnTo>
                  <a:pt x="1219" y="8001"/>
                </a:lnTo>
                <a:lnTo>
                  <a:pt x="1346" y="8509"/>
                </a:lnTo>
                <a:lnTo>
                  <a:pt x="1638" y="8509"/>
                </a:lnTo>
                <a:lnTo>
                  <a:pt x="1549" y="8763"/>
                </a:lnTo>
                <a:lnTo>
                  <a:pt x="1752" y="8890"/>
                </a:lnTo>
                <a:lnTo>
                  <a:pt x="2311" y="8890"/>
                </a:lnTo>
                <a:lnTo>
                  <a:pt x="1968" y="9906"/>
                </a:lnTo>
                <a:lnTo>
                  <a:pt x="2171" y="10287"/>
                </a:lnTo>
                <a:lnTo>
                  <a:pt x="2235" y="10541"/>
                </a:lnTo>
                <a:lnTo>
                  <a:pt x="2425" y="10160"/>
                </a:lnTo>
                <a:lnTo>
                  <a:pt x="2857" y="10541"/>
                </a:lnTo>
                <a:lnTo>
                  <a:pt x="3276" y="10668"/>
                </a:lnTo>
                <a:lnTo>
                  <a:pt x="3517" y="10922"/>
                </a:lnTo>
                <a:lnTo>
                  <a:pt x="3822" y="10795"/>
                </a:lnTo>
                <a:lnTo>
                  <a:pt x="4140" y="10922"/>
                </a:lnTo>
                <a:lnTo>
                  <a:pt x="4368" y="11176"/>
                </a:lnTo>
                <a:lnTo>
                  <a:pt x="4940" y="11176"/>
                </a:lnTo>
                <a:lnTo>
                  <a:pt x="5384" y="11557"/>
                </a:lnTo>
                <a:lnTo>
                  <a:pt x="5727" y="12065"/>
                </a:lnTo>
                <a:lnTo>
                  <a:pt x="6299" y="12192"/>
                </a:lnTo>
                <a:lnTo>
                  <a:pt x="6362" y="12700"/>
                </a:lnTo>
                <a:lnTo>
                  <a:pt x="6565" y="13208"/>
                </a:lnTo>
                <a:lnTo>
                  <a:pt x="6858" y="13081"/>
                </a:lnTo>
                <a:lnTo>
                  <a:pt x="6819" y="13716"/>
                </a:lnTo>
                <a:lnTo>
                  <a:pt x="7416" y="13970"/>
                </a:lnTo>
                <a:lnTo>
                  <a:pt x="7823" y="14224"/>
                </a:lnTo>
                <a:lnTo>
                  <a:pt x="8280" y="14478"/>
                </a:lnTo>
                <a:lnTo>
                  <a:pt x="8458" y="14732"/>
                </a:lnTo>
                <a:lnTo>
                  <a:pt x="8509" y="16002"/>
                </a:lnTo>
                <a:lnTo>
                  <a:pt x="9372" y="16129"/>
                </a:lnTo>
                <a:lnTo>
                  <a:pt x="9474" y="17399"/>
                </a:lnTo>
                <a:lnTo>
                  <a:pt x="10464" y="17272"/>
                </a:lnTo>
                <a:lnTo>
                  <a:pt x="11430" y="16764"/>
                </a:lnTo>
                <a:lnTo>
                  <a:pt x="11544" y="17526"/>
                </a:lnTo>
                <a:lnTo>
                  <a:pt x="12560" y="18288"/>
                </a:lnTo>
                <a:lnTo>
                  <a:pt x="12890" y="18161"/>
                </a:lnTo>
                <a:lnTo>
                  <a:pt x="13157" y="17907"/>
                </a:lnTo>
                <a:lnTo>
                  <a:pt x="13576" y="18161"/>
                </a:lnTo>
                <a:lnTo>
                  <a:pt x="13690" y="18415"/>
                </a:lnTo>
                <a:lnTo>
                  <a:pt x="14109" y="18542"/>
                </a:lnTo>
                <a:lnTo>
                  <a:pt x="14566" y="18542"/>
                </a:lnTo>
                <a:lnTo>
                  <a:pt x="14757" y="18415"/>
                </a:lnTo>
                <a:lnTo>
                  <a:pt x="15062" y="18415"/>
                </a:lnTo>
                <a:lnTo>
                  <a:pt x="15532" y="17907"/>
                </a:lnTo>
                <a:lnTo>
                  <a:pt x="16306" y="17653"/>
                </a:lnTo>
                <a:lnTo>
                  <a:pt x="16840" y="17907"/>
                </a:lnTo>
                <a:lnTo>
                  <a:pt x="17564" y="18288"/>
                </a:lnTo>
                <a:lnTo>
                  <a:pt x="18211" y="18542"/>
                </a:lnTo>
                <a:lnTo>
                  <a:pt x="18669" y="19304"/>
                </a:lnTo>
                <a:lnTo>
                  <a:pt x="18770" y="19939"/>
                </a:lnTo>
                <a:lnTo>
                  <a:pt x="18999" y="20066"/>
                </a:lnTo>
                <a:lnTo>
                  <a:pt x="19304" y="20193"/>
                </a:lnTo>
                <a:lnTo>
                  <a:pt x="19329" y="20574"/>
                </a:lnTo>
                <a:lnTo>
                  <a:pt x="19697" y="20574"/>
                </a:lnTo>
                <a:lnTo>
                  <a:pt x="20154" y="20828"/>
                </a:lnTo>
                <a:lnTo>
                  <a:pt x="20815" y="20828"/>
                </a:lnTo>
                <a:lnTo>
                  <a:pt x="21158" y="21336"/>
                </a:lnTo>
                <a:lnTo>
                  <a:pt x="21932" y="21082"/>
                </a:lnTo>
                <a:lnTo>
                  <a:pt x="22288" y="21082"/>
                </a:lnTo>
                <a:lnTo>
                  <a:pt x="22771" y="21971"/>
                </a:lnTo>
                <a:lnTo>
                  <a:pt x="23075" y="22479"/>
                </a:lnTo>
                <a:lnTo>
                  <a:pt x="23215" y="23368"/>
                </a:lnTo>
                <a:lnTo>
                  <a:pt x="24218" y="23368"/>
                </a:lnTo>
                <a:lnTo>
                  <a:pt x="24384" y="23114"/>
                </a:lnTo>
                <a:lnTo>
                  <a:pt x="24650" y="23622"/>
                </a:lnTo>
                <a:lnTo>
                  <a:pt x="24879" y="24003"/>
                </a:lnTo>
                <a:lnTo>
                  <a:pt x="25273" y="24384"/>
                </a:lnTo>
                <a:lnTo>
                  <a:pt x="25590" y="24765"/>
                </a:lnTo>
                <a:lnTo>
                  <a:pt x="25730" y="24765"/>
                </a:lnTo>
                <a:lnTo>
                  <a:pt x="25920" y="25019"/>
                </a:lnTo>
                <a:lnTo>
                  <a:pt x="26085" y="24892"/>
                </a:lnTo>
                <a:lnTo>
                  <a:pt x="26276" y="25019"/>
                </a:lnTo>
                <a:lnTo>
                  <a:pt x="26365" y="25273"/>
                </a:lnTo>
                <a:lnTo>
                  <a:pt x="26593" y="25273"/>
                </a:lnTo>
                <a:lnTo>
                  <a:pt x="27038" y="25400"/>
                </a:lnTo>
                <a:lnTo>
                  <a:pt x="27444" y="25654"/>
                </a:lnTo>
                <a:lnTo>
                  <a:pt x="27520" y="26162"/>
                </a:lnTo>
                <a:lnTo>
                  <a:pt x="27774" y="26797"/>
                </a:lnTo>
                <a:lnTo>
                  <a:pt x="27901" y="26797"/>
                </a:lnTo>
                <a:lnTo>
                  <a:pt x="27940" y="26416"/>
                </a:lnTo>
                <a:lnTo>
                  <a:pt x="28422" y="26416"/>
                </a:lnTo>
                <a:lnTo>
                  <a:pt x="28638" y="26543"/>
                </a:lnTo>
                <a:lnTo>
                  <a:pt x="29743" y="27432"/>
                </a:lnTo>
                <a:lnTo>
                  <a:pt x="29464" y="28956"/>
                </a:lnTo>
                <a:lnTo>
                  <a:pt x="30416" y="29718"/>
                </a:lnTo>
                <a:lnTo>
                  <a:pt x="30683" y="30099"/>
                </a:lnTo>
                <a:lnTo>
                  <a:pt x="30772" y="30988"/>
                </a:lnTo>
                <a:lnTo>
                  <a:pt x="31000" y="31750"/>
                </a:lnTo>
                <a:lnTo>
                  <a:pt x="31254" y="32131"/>
                </a:lnTo>
                <a:lnTo>
                  <a:pt x="31457" y="33274"/>
                </a:lnTo>
                <a:lnTo>
                  <a:pt x="31153" y="33909"/>
                </a:lnTo>
                <a:lnTo>
                  <a:pt x="31534" y="34544"/>
                </a:lnTo>
                <a:lnTo>
                  <a:pt x="31483" y="36195"/>
                </a:lnTo>
                <a:lnTo>
                  <a:pt x="31470" y="36322"/>
                </a:lnTo>
                <a:lnTo>
                  <a:pt x="31902" y="37084"/>
                </a:lnTo>
                <a:lnTo>
                  <a:pt x="31813" y="37973"/>
                </a:lnTo>
                <a:lnTo>
                  <a:pt x="32067" y="38608"/>
                </a:lnTo>
                <a:lnTo>
                  <a:pt x="31838" y="39497"/>
                </a:lnTo>
                <a:lnTo>
                  <a:pt x="32537" y="39497"/>
                </a:lnTo>
                <a:lnTo>
                  <a:pt x="32435" y="40513"/>
                </a:lnTo>
                <a:lnTo>
                  <a:pt x="32804" y="40767"/>
                </a:lnTo>
                <a:lnTo>
                  <a:pt x="32778" y="41922"/>
                </a:lnTo>
                <a:lnTo>
                  <a:pt x="34036" y="41275"/>
                </a:lnTo>
                <a:lnTo>
                  <a:pt x="34061" y="38862"/>
                </a:lnTo>
                <a:lnTo>
                  <a:pt x="35255" y="36195"/>
                </a:lnTo>
                <a:lnTo>
                  <a:pt x="33845" y="34163"/>
                </a:lnTo>
                <a:lnTo>
                  <a:pt x="33083" y="33274"/>
                </a:lnTo>
                <a:lnTo>
                  <a:pt x="32918" y="30607"/>
                </a:lnTo>
                <a:lnTo>
                  <a:pt x="33375" y="30226"/>
                </a:lnTo>
                <a:lnTo>
                  <a:pt x="33451" y="29845"/>
                </a:lnTo>
                <a:lnTo>
                  <a:pt x="33477" y="29718"/>
                </a:lnTo>
                <a:lnTo>
                  <a:pt x="32677" y="29845"/>
                </a:lnTo>
                <a:lnTo>
                  <a:pt x="33261" y="29464"/>
                </a:lnTo>
                <a:lnTo>
                  <a:pt x="33121" y="28321"/>
                </a:lnTo>
                <a:lnTo>
                  <a:pt x="33528" y="29591"/>
                </a:lnTo>
                <a:lnTo>
                  <a:pt x="33845" y="29972"/>
                </a:lnTo>
                <a:lnTo>
                  <a:pt x="33756" y="29591"/>
                </a:lnTo>
                <a:lnTo>
                  <a:pt x="34226" y="30099"/>
                </a:lnTo>
                <a:lnTo>
                  <a:pt x="34429" y="30099"/>
                </a:lnTo>
                <a:lnTo>
                  <a:pt x="34836" y="29972"/>
                </a:lnTo>
                <a:lnTo>
                  <a:pt x="34975" y="29845"/>
                </a:lnTo>
                <a:lnTo>
                  <a:pt x="34823" y="30353"/>
                </a:lnTo>
                <a:lnTo>
                  <a:pt x="34963" y="30226"/>
                </a:lnTo>
                <a:lnTo>
                  <a:pt x="35306" y="30988"/>
                </a:lnTo>
                <a:lnTo>
                  <a:pt x="35052" y="30734"/>
                </a:lnTo>
                <a:lnTo>
                  <a:pt x="35191" y="30988"/>
                </a:lnTo>
                <a:lnTo>
                  <a:pt x="35471" y="3149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8" name="object 2718"/>
          <p:cNvSpPr/>
          <p:nvPr/>
        </p:nvSpPr>
        <p:spPr>
          <a:xfrm>
            <a:off x="1912366" y="4051448"/>
            <a:ext cx="9525" cy="15240"/>
          </a:xfrm>
          <a:custGeom>
            <a:avLst/>
            <a:gdLst/>
            <a:ahLst/>
            <a:cxnLst/>
            <a:rect l="l" t="t" r="r" b="b"/>
            <a:pathLst>
              <a:path w="9525" h="15239">
                <a:moveTo>
                  <a:pt x="6975" y="13779"/>
                </a:moveTo>
                <a:lnTo>
                  <a:pt x="4991" y="13779"/>
                </a:lnTo>
                <a:lnTo>
                  <a:pt x="5070" y="13944"/>
                </a:lnTo>
                <a:lnTo>
                  <a:pt x="5346" y="14020"/>
                </a:lnTo>
                <a:lnTo>
                  <a:pt x="5842" y="14503"/>
                </a:lnTo>
                <a:lnTo>
                  <a:pt x="6337" y="14820"/>
                </a:lnTo>
                <a:lnTo>
                  <a:pt x="6502" y="14681"/>
                </a:lnTo>
                <a:lnTo>
                  <a:pt x="6553" y="14363"/>
                </a:lnTo>
                <a:lnTo>
                  <a:pt x="6819" y="14236"/>
                </a:lnTo>
                <a:lnTo>
                  <a:pt x="6975" y="13779"/>
                </a:lnTo>
                <a:close/>
              </a:path>
              <a:path w="9525" h="15239">
                <a:moveTo>
                  <a:pt x="6985" y="13741"/>
                </a:moveTo>
                <a:lnTo>
                  <a:pt x="4762" y="13741"/>
                </a:lnTo>
                <a:lnTo>
                  <a:pt x="4991" y="13779"/>
                </a:lnTo>
                <a:lnTo>
                  <a:pt x="6975" y="13779"/>
                </a:lnTo>
                <a:close/>
              </a:path>
              <a:path w="9525" h="15239">
                <a:moveTo>
                  <a:pt x="8296" y="10960"/>
                </a:moveTo>
                <a:lnTo>
                  <a:pt x="1295" y="10960"/>
                </a:lnTo>
                <a:lnTo>
                  <a:pt x="1375" y="11112"/>
                </a:lnTo>
                <a:lnTo>
                  <a:pt x="1511" y="11239"/>
                </a:lnTo>
                <a:lnTo>
                  <a:pt x="1536" y="11595"/>
                </a:lnTo>
                <a:lnTo>
                  <a:pt x="1790" y="11760"/>
                </a:lnTo>
                <a:lnTo>
                  <a:pt x="2298" y="12649"/>
                </a:lnTo>
                <a:lnTo>
                  <a:pt x="2743" y="12699"/>
                </a:lnTo>
                <a:lnTo>
                  <a:pt x="3314" y="12839"/>
                </a:lnTo>
                <a:lnTo>
                  <a:pt x="4559" y="13627"/>
                </a:lnTo>
                <a:lnTo>
                  <a:pt x="4699" y="13690"/>
                </a:lnTo>
                <a:lnTo>
                  <a:pt x="6985" y="13741"/>
                </a:lnTo>
                <a:lnTo>
                  <a:pt x="7035" y="13538"/>
                </a:lnTo>
                <a:lnTo>
                  <a:pt x="7518" y="13233"/>
                </a:lnTo>
                <a:lnTo>
                  <a:pt x="7581" y="12509"/>
                </a:lnTo>
                <a:lnTo>
                  <a:pt x="7848" y="12293"/>
                </a:lnTo>
                <a:lnTo>
                  <a:pt x="7927" y="11760"/>
                </a:lnTo>
                <a:lnTo>
                  <a:pt x="8296" y="10960"/>
                </a:lnTo>
                <a:close/>
              </a:path>
              <a:path w="9525" h="15239">
                <a:moveTo>
                  <a:pt x="8730" y="6057"/>
                </a:moveTo>
                <a:lnTo>
                  <a:pt x="889" y="6057"/>
                </a:lnTo>
                <a:lnTo>
                  <a:pt x="952" y="6388"/>
                </a:lnTo>
                <a:lnTo>
                  <a:pt x="1231" y="6667"/>
                </a:lnTo>
                <a:lnTo>
                  <a:pt x="1155" y="7327"/>
                </a:lnTo>
                <a:lnTo>
                  <a:pt x="901" y="7531"/>
                </a:lnTo>
                <a:lnTo>
                  <a:pt x="890" y="7975"/>
                </a:lnTo>
                <a:lnTo>
                  <a:pt x="760" y="8242"/>
                </a:lnTo>
                <a:lnTo>
                  <a:pt x="685" y="10528"/>
                </a:lnTo>
                <a:lnTo>
                  <a:pt x="965" y="10680"/>
                </a:lnTo>
                <a:lnTo>
                  <a:pt x="914" y="10820"/>
                </a:lnTo>
                <a:lnTo>
                  <a:pt x="1168" y="10845"/>
                </a:lnTo>
                <a:lnTo>
                  <a:pt x="1130" y="11112"/>
                </a:lnTo>
                <a:lnTo>
                  <a:pt x="1295" y="10960"/>
                </a:lnTo>
                <a:lnTo>
                  <a:pt x="8296" y="10960"/>
                </a:lnTo>
                <a:lnTo>
                  <a:pt x="8434" y="10680"/>
                </a:lnTo>
                <a:lnTo>
                  <a:pt x="8509" y="10147"/>
                </a:lnTo>
                <a:lnTo>
                  <a:pt x="8788" y="9956"/>
                </a:lnTo>
                <a:lnTo>
                  <a:pt x="9017" y="9258"/>
                </a:lnTo>
                <a:lnTo>
                  <a:pt x="9219" y="9067"/>
                </a:lnTo>
                <a:lnTo>
                  <a:pt x="9118" y="8242"/>
                </a:lnTo>
                <a:lnTo>
                  <a:pt x="8902" y="7975"/>
                </a:lnTo>
                <a:lnTo>
                  <a:pt x="8877" y="7277"/>
                </a:lnTo>
                <a:lnTo>
                  <a:pt x="9042" y="7175"/>
                </a:lnTo>
                <a:lnTo>
                  <a:pt x="8902" y="7150"/>
                </a:lnTo>
                <a:lnTo>
                  <a:pt x="8661" y="6819"/>
                </a:lnTo>
                <a:lnTo>
                  <a:pt x="8928" y="6667"/>
                </a:lnTo>
                <a:lnTo>
                  <a:pt x="8885" y="6413"/>
                </a:lnTo>
                <a:lnTo>
                  <a:pt x="8730" y="6057"/>
                </a:lnTo>
                <a:close/>
              </a:path>
              <a:path w="9525" h="15239">
                <a:moveTo>
                  <a:pt x="8978" y="6311"/>
                </a:moveTo>
                <a:lnTo>
                  <a:pt x="8775" y="6413"/>
                </a:lnTo>
                <a:lnTo>
                  <a:pt x="8978" y="6311"/>
                </a:lnTo>
                <a:close/>
              </a:path>
              <a:path w="9525" h="15239">
                <a:moveTo>
                  <a:pt x="935" y="6369"/>
                </a:moveTo>
                <a:close/>
              </a:path>
              <a:path w="9525" h="15239">
                <a:moveTo>
                  <a:pt x="4140" y="673"/>
                </a:moveTo>
                <a:lnTo>
                  <a:pt x="3873" y="1028"/>
                </a:lnTo>
                <a:lnTo>
                  <a:pt x="3594" y="1181"/>
                </a:lnTo>
                <a:lnTo>
                  <a:pt x="3523" y="1384"/>
                </a:lnTo>
                <a:lnTo>
                  <a:pt x="3238" y="1803"/>
                </a:lnTo>
                <a:lnTo>
                  <a:pt x="2862" y="2120"/>
                </a:lnTo>
                <a:lnTo>
                  <a:pt x="2743" y="2438"/>
                </a:lnTo>
                <a:lnTo>
                  <a:pt x="2844" y="2641"/>
                </a:lnTo>
                <a:lnTo>
                  <a:pt x="2336" y="2870"/>
                </a:lnTo>
                <a:lnTo>
                  <a:pt x="2092" y="3136"/>
                </a:lnTo>
                <a:lnTo>
                  <a:pt x="1473" y="3505"/>
                </a:lnTo>
                <a:lnTo>
                  <a:pt x="1320" y="3555"/>
                </a:lnTo>
                <a:lnTo>
                  <a:pt x="1104" y="3581"/>
                </a:lnTo>
                <a:lnTo>
                  <a:pt x="998" y="3759"/>
                </a:lnTo>
                <a:lnTo>
                  <a:pt x="723" y="3848"/>
                </a:lnTo>
                <a:lnTo>
                  <a:pt x="165" y="4229"/>
                </a:lnTo>
                <a:lnTo>
                  <a:pt x="0" y="5029"/>
                </a:lnTo>
                <a:lnTo>
                  <a:pt x="304" y="5181"/>
                </a:lnTo>
                <a:lnTo>
                  <a:pt x="362" y="5854"/>
                </a:lnTo>
                <a:lnTo>
                  <a:pt x="457" y="5994"/>
                </a:lnTo>
                <a:lnTo>
                  <a:pt x="596" y="6057"/>
                </a:lnTo>
                <a:lnTo>
                  <a:pt x="935" y="6369"/>
                </a:lnTo>
                <a:lnTo>
                  <a:pt x="889" y="6057"/>
                </a:lnTo>
                <a:lnTo>
                  <a:pt x="8730" y="6057"/>
                </a:lnTo>
                <a:lnTo>
                  <a:pt x="8940" y="5854"/>
                </a:lnTo>
                <a:lnTo>
                  <a:pt x="8923" y="4686"/>
                </a:lnTo>
                <a:lnTo>
                  <a:pt x="8699" y="3886"/>
                </a:lnTo>
                <a:lnTo>
                  <a:pt x="8547" y="3682"/>
                </a:lnTo>
                <a:lnTo>
                  <a:pt x="8534" y="3505"/>
                </a:lnTo>
                <a:lnTo>
                  <a:pt x="8394" y="3505"/>
                </a:lnTo>
                <a:lnTo>
                  <a:pt x="8559" y="3365"/>
                </a:lnTo>
                <a:lnTo>
                  <a:pt x="8432" y="3352"/>
                </a:lnTo>
                <a:lnTo>
                  <a:pt x="8380" y="2870"/>
                </a:lnTo>
                <a:lnTo>
                  <a:pt x="8470" y="2743"/>
                </a:lnTo>
                <a:lnTo>
                  <a:pt x="8547" y="2514"/>
                </a:lnTo>
                <a:lnTo>
                  <a:pt x="8445" y="2235"/>
                </a:lnTo>
                <a:lnTo>
                  <a:pt x="8445" y="1968"/>
                </a:lnTo>
                <a:lnTo>
                  <a:pt x="8267" y="1866"/>
                </a:lnTo>
                <a:lnTo>
                  <a:pt x="8407" y="1866"/>
                </a:lnTo>
                <a:lnTo>
                  <a:pt x="8420" y="1689"/>
                </a:lnTo>
                <a:lnTo>
                  <a:pt x="8229" y="1587"/>
                </a:lnTo>
                <a:lnTo>
                  <a:pt x="8483" y="1511"/>
                </a:lnTo>
                <a:lnTo>
                  <a:pt x="8331" y="1473"/>
                </a:lnTo>
                <a:lnTo>
                  <a:pt x="8420" y="1333"/>
                </a:lnTo>
                <a:lnTo>
                  <a:pt x="8385" y="685"/>
                </a:lnTo>
                <a:lnTo>
                  <a:pt x="4140" y="673"/>
                </a:lnTo>
                <a:close/>
              </a:path>
              <a:path w="9525" h="15239">
                <a:moveTo>
                  <a:pt x="8953" y="4648"/>
                </a:moveTo>
                <a:lnTo>
                  <a:pt x="8801" y="4686"/>
                </a:lnTo>
                <a:lnTo>
                  <a:pt x="8953" y="4648"/>
                </a:lnTo>
                <a:close/>
              </a:path>
              <a:path w="9525" h="15239">
                <a:moveTo>
                  <a:pt x="8686" y="3619"/>
                </a:moveTo>
                <a:lnTo>
                  <a:pt x="8547" y="3682"/>
                </a:lnTo>
                <a:lnTo>
                  <a:pt x="8686" y="3619"/>
                </a:lnTo>
                <a:close/>
              </a:path>
              <a:path w="9525" h="15239">
                <a:moveTo>
                  <a:pt x="8484" y="3549"/>
                </a:moveTo>
                <a:close/>
              </a:path>
              <a:path w="9525" h="15239">
                <a:moveTo>
                  <a:pt x="8483" y="3276"/>
                </a:moveTo>
                <a:close/>
              </a:path>
              <a:path w="9525" h="15239">
                <a:moveTo>
                  <a:pt x="8358" y="1244"/>
                </a:moveTo>
                <a:close/>
              </a:path>
              <a:path w="9525" h="15239">
                <a:moveTo>
                  <a:pt x="4711" y="279"/>
                </a:moveTo>
                <a:lnTo>
                  <a:pt x="4408" y="457"/>
                </a:lnTo>
                <a:lnTo>
                  <a:pt x="4305" y="685"/>
                </a:lnTo>
                <a:lnTo>
                  <a:pt x="8385" y="685"/>
                </a:lnTo>
                <a:lnTo>
                  <a:pt x="8171" y="431"/>
                </a:lnTo>
                <a:lnTo>
                  <a:pt x="6870" y="431"/>
                </a:lnTo>
                <a:lnTo>
                  <a:pt x="6489" y="368"/>
                </a:lnTo>
                <a:lnTo>
                  <a:pt x="6308" y="304"/>
                </a:lnTo>
                <a:lnTo>
                  <a:pt x="4838" y="304"/>
                </a:lnTo>
                <a:lnTo>
                  <a:pt x="4711" y="279"/>
                </a:lnTo>
                <a:close/>
              </a:path>
              <a:path w="9525" h="15239">
                <a:moveTo>
                  <a:pt x="7200" y="292"/>
                </a:moveTo>
                <a:lnTo>
                  <a:pt x="6870" y="431"/>
                </a:lnTo>
                <a:lnTo>
                  <a:pt x="8171" y="431"/>
                </a:lnTo>
                <a:lnTo>
                  <a:pt x="8030" y="342"/>
                </a:lnTo>
                <a:lnTo>
                  <a:pt x="7404" y="342"/>
                </a:lnTo>
                <a:lnTo>
                  <a:pt x="7200" y="292"/>
                </a:lnTo>
                <a:close/>
              </a:path>
              <a:path w="9525" h="15239">
                <a:moveTo>
                  <a:pt x="6591" y="266"/>
                </a:moveTo>
                <a:close/>
              </a:path>
              <a:path w="9525" h="15239">
                <a:moveTo>
                  <a:pt x="6731" y="304"/>
                </a:moveTo>
                <a:lnTo>
                  <a:pt x="6604" y="368"/>
                </a:lnTo>
                <a:lnTo>
                  <a:pt x="6800" y="368"/>
                </a:lnTo>
                <a:close/>
              </a:path>
              <a:path w="9525" h="15239">
                <a:moveTo>
                  <a:pt x="7670" y="228"/>
                </a:moveTo>
                <a:lnTo>
                  <a:pt x="7404" y="342"/>
                </a:lnTo>
                <a:lnTo>
                  <a:pt x="8030" y="342"/>
                </a:lnTo>
                <a:lnTo>
                  <a:pt x="7810" y="330"/>
                </a:lnTo>
                <a:lnTo>
                  <a:pt x="7670" y="228"/>
                </a:lnTo>
                <a:close/>
              </a:path>
              <a:path w="9525" h="15239">
                <a:moveTo>
                  <a:pt x="7975" y="317"/>
                </a:moveTo>
                <a:lnTo>
                  <a:pt x="7810" y="330"/>
                </a:lnTo>
                <a:lnTo>
                  <a:pt x="8003" y="330"/>
                </a:lnTo>
                <a:close/>
              </a:path>
              <a:path w="9525" h="15239">
                <a:moveTo>
                  <a:pt x="5778" y="0"/>
                </a:moveTo>
                <a:lnTo>
                  <a:pt x="5613" y="88"/>
                </a:lnTo>
                <a:lnTo>
                  <a:pt x="5321" y="88"/>
                </a:lnTo>
                <a:lnTo>
                  <a:pt x="5212" y="228"/>
                </a:lnTo>
                <a:lnTo>
                  <a:pt x="5067" y="266"/>
                </a:lnTo>
                <a:lnTo>
                  <a:pt x="4838" y="304"/>
                </a:lnTo>
                <a:lnTo>
                  <a:pt x="6308" y="304"/>
                </a:lnTo>
                <a:lnTo>
                  <a:pt x="6019" y="203"/>
                </a:lnTo>
                <a:lnTo>
                  <a:pt x="577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9" name="object 2719"/>
          <p:cNvSpPr/>
          <p:nvPr/>
        </p:nvSpPr>
        <p:spPr>
          <a:xfrm>
            <a:off x="1931179" y="3972877"/>
            <a:ext cx="17145" cy="7620"/>
          </a:xfrm>
          <a:custGeom>
            <a:avLst/>
            <a:gdLst/>
            <a:ahLst/>
            <a:cxnLst/>
            <a:rect l="l" t="t" r="r" b="b"/>
            <a:pathLst>
              <a:path w="17144" h="7620">
                <a:moveTo>
                  <a:pt x="12286" y="4457"/>
                </a:moveTo>
                <a:lnTo>
                  <a:pt x="6337" y="4457"/>
                </a:lnTo>
                <a:lnTo>
                  <a:pt x="7658" y="5156"/>
                </a:lnTo>
                <a:lnTo>
                  <a:pt x="8978" y="5600"/>
                </a:lnTo>
                <a:lnTo>
                  <a:pt x="10528" y="6984"/>
                </a:lnTo>
                <a:lnTo>
                  <a:pt x="12115" y="7111"/>
                </a:lnTo>
                <a:lnTo>
                  <a:pt x="16967" y="7073"/>
                </a:lnTo>
                <a:lnTo>
                  <a:pt x="12286" y="4457"/>
                </a:lnTo>
                <a:close/>
              </a:path>
              <a:path w="17144" h="7620">
                <a:moveTo>
                  <a:pt x="0" y="825"/>
                </a:moveTo>
                <a:lnTo>
                  <a:pt x="1739" y="2120"/>
                </a:lnTo>
                <a:lnTo>
                  <a:pt x="1851" y="2666"/>
                </a:lnTo>
                <a:lnTo>
                  <a:pt x="2311" y="3136"/>
                </a:lnTo>
                <a:lnTo>
                  <a:pt x="2686" y="3975"/>
                </a:lnTo>
                <a:lnTo>
                  <a:pt x="3492" y="4343"/>
                </a:lnTo>
                <a:lnTo>
                  <a:pt x="4737" y="5003"/>
                </a:lnTo>
                <a:lnTo>
                  <a:pt x="6337" y="4457"/>
                </a:lnTo>
                <a:lnTo>
                  <a:pt x="12286" y="4457"/>
                </a:lnTo>
                <a:lnTo>
                  <a:pt x="11899" y="4241"/>
                </a:lnTo>
                <a:lnTo>
                  <a:pt x="9956" y="4025"/>
                </a:lnTo>
                <a:lnTo>
                  <a:pt x="9677" y="3975"/>
                </a:lnTo>
                <a:lnTo>
                  <a:pt x="9512" y="3873"/>
                </a:lnTo>
                <a:lnTo>
                  <a:pt x="9469" y="3276"/>
                </a:lnTo>
                <a:lnTo>
                  <a:pt x="9245" y="3276"/>
                </a:lnTo>
                <a:lnTo>
                  <a:pt x="9448" y="2705"/>
                </a:lnTo>
                <a:lnTo>
                  <a:pt x="8788" y="2666"/>
                </a:lnTo>
                <a:lnTo>
                  <a:pt x="8747" y="2400"/>
                </a:lnTo>
                <a:lnTo>
                  <a:pt x="8559" y="2400"/>
                </a:lnTo>
                <a:lnTo>
                  <a:pt x="8585" y="1943"/>
                </a:lnTo>
                <a:lnTo>
                  <a:pt x="8266" y="1701"/>
                </a:lnTo>
                <a:lnTo>
                  <a:pt x="7721" y="1701"/>
                </a:lnTo>
                <a:lnTo>
                  <a:pt x="7529" y="1346"/>
                </a:lnTo>
                <a:lnTo>
                  <a:pt x="5715" y="1346"/>
                </a:lnTo>
                <a:lnTo>
                  <a:pt x="5802" y="1066"/>
                </a:lnTo>
                <a:lnTo>
                  <a:pt x="1003" y="1066"/>
                </a:lnTo>
                <a:lnTo>
                  <a:pt x="0" y="825"/>
                </a:lnTo>
                <a:close/>
              </a:path>
              <a:path w="17144" h="7620">
                <a:moveTo>
                  <a:pt x="9918" y="3771"/>
                </a:moveTo>
                <a:lnTo>
                  <a:pt x="9677" y="3975"/>
                </a:lnTo>
                <a:lnTo>
                  <a:pt x="9949" y="3975"/>
                </a:lnTo>
                <a:lnTo>
                  <a:pt x="9918" y="3771"/>
                </a:lnTo>
                <a:close/>
              </a:path>
              <a:path w="17144" h="7620">
                <a:moveTo>
                  <a:pt x="9448" y="3136"/>
                </a:moveTo>
                <a:lnTo>
                  <a:pt x="9245" y="3276"/>
                </a:lnTo>
                <a:lnTo>
                  <a:pt x="9469" y="3276"/>
                </a:lnTo>
                <a:lnTo>
                  <a:pt x="9448" y="3136"/>
                </a:lnTo>
                <a:close/>
              </a:path>
              <a:path w="17144" h="7620">
                <a:moveTo>
                  <a:pt x="8737" y="2336"/>
                </a:moveTo>
                <a:lnTo>
                  <a:pt x="8559" y="2400"/>
                </a:lnTo>
                <a:lnTo>
                  <a:pt x="8747" y="2400"/>
                </a:lnTo>
                <a:close/>
              </a:path>
              <a:path w="17144" h="7620">
                <a:moveTo>
                  <a:pt x="8115" y="1587"/>
                </a:moveTo>
                <a:lnTo>
                  <a:pt x="7721" y="1701"/>
                </a:lnTo>
                <a:lnTo>
                  <a:pt x="8266" y="1701"/>
                </a:lnTo>
                <a:lnTo>
                  <a:pt x="8115" y="1587"/>
                </a:lnTo>
                <a:close/>
              </a:path>
              <a:path w="17144" h="7620">
                <a:moveTo>
                  <a:pt x="6057" y="1066"/>
                </a:moveTo>
                <a:lnTo>
                  <a:pt x="5715" y="1346"/>
                </a:lnTo>
                <a:lnTo>
                  <a:pt x="7529" y="1346"/>
                </a:lnTo>
                <a:lnTo>
                  <a:pt x="6146" y="1320"/>
                </a:lnTo>
                <a:lnTo>
                  <a:pt x="6057" y="1066"/>
                </a:lnTo>
                <a:close/>
              </a:path>
              <a:path w="17144" h="7620">
                <a:moveTo>
                  <a:pt x="6883" y="1079"/>
                </a:moveTo>
                <a:lnTo>
                  <a:pt x="6629" y="1257"/>
                </a:lnTo>
                <a:lnTo>
                  <a:pt x="6146" y="1320"/>
                </a:lnTo>
                <a:lnTo>
                  <a:pt x="7518" y="1320"/>
                </a:lnTo>
                <a:lnTo>
                  <a:pt x="6883" y="1079"/>
                </a:lnTo>
                <a:close/>
              </a:path>
              <a:path w="17144" h="7620">
                <a:moveTo>
                  <a:pt x="635" y="596"/>
                </a:moveTo>
                <a:lnTo>
                  <a:pt x="1003" y="1066"/>
                </a:lnTo>
                <a:lnTo>
                  <a:pt x="5802" y="1066"/>
                </a:lnTo>
                <a:lnTo>
                  <a:pt x="5846" y="927"/>
                </a:lnTo>
                <a:lnTo>
                  <a:pt x="5179" y="914"/>
                </a:lnTo>
                <a:lnTo>
                  <a:pt x="2540" y="914"/>
                </a:lnTo>
                <a:lnTo>
                  <a:pt x="1651" y="863"/>
                </a:lnTo>
                <a:lnTo>
                  <a:pt x="1257" y="673"/>
                </a:lnTo>
                <a:lnTo>
                  <a:pt x="635" y="596"/>
                </a:lnTo>
                <a:close/>
              </a:path>
              <a:path w="17144" h="7620">
                <a:moveTo>
                  <a:pt x="5435" y="850"/>
                </a:moveTo>
                <a:lnTo>
                  <a:pt x="5219" y="927"/>
                </a:lnTo>
                <a:lnTo>
                  <a:pt x="5846" y="927"/>
                </a:lnTo>
                <a:lnTo>
                  <a:pt x="5435" y="850"/>
                </a:lnTo>
                <a:close/>
              </a:path>
              <a:path w="17144" h="7620">
                <a:moveTo>
                  <a:pt x="2106" y="173"/>
                </a:moveTo>
                <a:lnTo>
                  <a:pt x="1996" y="406"/>
                </a:lnTo>
                <a:lnTo>
                  <a:pt x="2540" y="914"/>
                </a:lnTo>
                <a:lnTo>
                  <a:pt x="5179" y="914"/>
                </a:lnTo>
                <a:lnTo>
                  <a:pt x="4699" y="761"/>
                </a:lnTo>
                <a:lnTo>
                  <a:pt x="4530" y="495"/>
                </a:lnTo>
                <a:lnTo>
                  <a:pt x="2222" y="495"/>
                </a:lnTo>
                <a:lnTo>
                  <a:pt x="2400" y="266"/>
                </a:lnTo>
                <a:lnTo>
                  <a:pt x="2106" y="173"/>
                </a:lnTo>
                <a:close/>
              </a:path>
              <a:path w="17144" h="7620">
                <a:moveTo>
                  <a:pt x="1853" y="272"/>
                </a:moveTo>
                <a:lnTo>
                  <a:pt x="1358" y="469"/>
                </a:lnTo>
                <a:lnTo>
                  <a:pt x="1348" y="619"/>
                </a:lnTo>
                <a:lnTo>
                  <a:pt x="1886" y="303"/>
                </a:lnTo>
                <a:close/>
              </a:path>
              <a:path w="17144" h="7620">
                <a:moveTo>
                  <a:pt x="3009" y="101"/>
                </a:moveTo>
                <a:lnTo>
                  <a:pt x="2222" y="495"/>
                </a:lnTo>
                <a:lnTo>
                  <a:pt x="4530" y="495"/>
                </a:lnTo>
                <a:lnTo>
                  <a:pt x="3594" y="406"/>
                </a:lnTo>
                <a:lnTo>
                  <a:pt x="3084" y="177"/>
                </a:lnTo>
                <a:close/>
              </a:path>
              <a:path w="17144" h="7620">
                <a:moveTo>
                  <a:pt x="4330" y="177"/>
                </a:moveTo>
                <a:lnTo>
                  <a:pt x="3594" y="406"/>
                </a:lnTo>
                <a:lnTo>
                  <a:pt x="4474" y="406"/>
                </a:lnTo>
                <a:lnTo>
                  <a:pt x="4330" y="177"/>
                </a:lnTo>
                <a:close/>
              </a:path>
              <a:path w="17144" h="7620">
                <a:moveTo>
                  <a:pt x="2103" y="172"/>
                </a:moveTo>
                <a:lnTo>
                  <a:pt x="1866" y="266"/>
                </a:lnTo>
                <a:lnTo>
                  <a:pt x="2103" y="172"/>
                </a:lnTo>
                <a:close/>
              </a:path>
              <a:path w="17144" h="7620">
                <a:moveTo>
                  <a:pt x="1562" y="0"/>
                </a:moveTo>
                <a:lnTo>
                  <a:pt x="1853" y="272"/>
                </a:lnTo>
                <a:lnTo>
                  <a:pt x="2089" y="177"/>
                </a:lnTo>
                <a:lnTo>
                  <a:pt x="156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0" name="object 2720"/>
          <p:cNvSpPr/>
          <p:nvPr/>
        </p:nvSpPr>
        <p:spPr>
          <a:xfrm>
            <a:off x="1953222" y="3944734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39" h="15239">
                <a:moveTo>
                  <a:pt x="9690" y="5245"/>
                </a:moveTo>
                <a:lnTo>
                  <a:pt x="8712" y="3911"/>
                </a:lnTo>
                <a:lnTo>
                  <a:pt x="8394" y="3479"/>
                </a:lnTo>
                <a:lnTo>
                  <a:pt x="7988" y="1778"/>
                </a:lnTo>
                <a:lnTo>
                  <a:pt x="8559" y="1498"/>
                </a:lnTo>
                <a:lnTo>
                  <a:pt x="8978" y="3479"/>
                </a:lnTo>
                <a:lnTo>
                  <a:pt x="9080" y="3708"/>
                </a:lnTo>
                <a:lnTo>
                  <a:pt x="9347" y="3987"/>
                </a:lnTo>
                <a:lnTo>
                  <a:pt x="9575" y="2463"/>
                </a:lnTo>
                <a:lnTo>
                  <a:pt x="8750" y="1498"/>
                </a:lnTo>
                <a:lnTo>
                  <a:pt x="8445" y="1143"/>
                </a:lnTo>
                <a:lnTo>
                  <a:pt x="7150" y="546"/>
                </a:lnTo>
                <a:lnTo>
                  <a:pt x="5778" y="0"/>
                </a:lnTo>
                <a:lnTo>
                  <a:pt x="3289" y="203"/>
                </a:lnTo>
                <a:lnTo>
                  <a:pt x="3581" y="1498"/>
                </a:lnTo>
                <a:lnTo>
                  <a:pt x="3670" y="2463"/>
                </a:lnTo>
                <a:lnTo>
                  <a:pt x="3556" y="2946"/>
                </a:lnTo>
                <a:lnTo>
                  <a:pt x="3187" y="3479"/>
                </a:lnTo>
                <a:lnTo>
                  <a:pt x="3086" y="3987"/>
                </a:lnTo>
                <a:lnTo>
                  <a:pt x="3200" y="4559"/>
                </a:lnTo>
                <a:lnTo>
                  <a:pt x="4356" y="7137"/>
                </a:lnTo>
                <a:lnTo>
                  <a:pt x="2006" y="7747"/>
                </a:lnTo>
                <a:lnTo>
                  <a:pt x="0" y="8343"/>
                </a:lnTo>
                <a:lnTo>
                  <a:pt x="2171" y="10185"/>
                </a:lnTo>
                <a:lnTo>
                  <a:pt x="3949" y="8089"/>
                </a:lnTo>
                <a:lnTo>
                  <a:pt x="5448" y="6578"/>
                </a:lnTo>
                <a:lnTo>
                  <a:pt x="8470" y="7188"/>
                </a:lnTo>
                <a:lnTo>
                  <a:pt x="7518" y="6578"/>
                </a:lnTo>
                <a:lnTo>
                  <a:pt x="7137" y="6350"/>
                </a:lnTo>
                <a:lnTo>
                  <a:pt x="7645" y="3911"/>
                </a:lnTo>
                <a:lnTo>
                  <a:pt x="8496" y="4483"/>
                </a:lnTo>
                <a:lnTo>
                  <a:pt x="8547" y="7200"/>
                </a:lnTo>
                <a:lnTo>
                  <a:pt x="8445" y="9817"/>
                </a:lnTo>
                <a:lnTo>
                  <a:pt x="9690" y="5245"/>
                </a:lnTo>
                <a:close/>
              </a:path>
              <a:path w="66039" h="15239">
                <a:moveTo>
                  <a:pt x="65747" y="14046"/>
                </a:moveTo>
                <a:lnTo>
                  <a:pt x="62115" y="10807"/>
                </a:lnTo>
                <a:lnTo>
                  <a:pt x="56515" y="8089"/>
                </a:lnTo>
                <a:lnTo>
                  <a:pt x="51663" y="9855"/>
                </a:lnTo>
                <a:lnTo>
                  <a:pt x="50901" y="10223"/>
                </a:lnTo>
                <a:lnTo>
                  <a:pt x="49022" y="12306"/>
                </a:lnTo>
                <a:lnTo>
                  <a:pt x="50888" y="12268"/>
                </a:lnTo>
                <a:lnTo>
                  <a:pt x="52374" y="11874"/>
                </a:lnTo>
                <a:lnTo>
                  <a:pt x="51485" y="10553"/>
                </a:lnTo>
                <a:lnTo>
                  <a:pt x="54140" y="10426"/>
                </a:lnTo>
                <a:lnTo>
                  <a:pt x="56400" y="12344"/>
                </a:lnTo>
                <a:lnTo>
                  <a:pt x="59309" y="13385"/>
                </a:lnTo>
                <a:lnTo>
                  <a:pt x="61887" y="14795"/>
                </a:lnTo>
                <a:lnTo>
                  <a:pt x="62458" y="14668"/>
                </a:lnTo>
                <a:lnTo>
                  <a:pt x="65201" y="13855"/>
                </a:lnTo>
                <a:lnTo>
                  <a:pt x="65747" y="1404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1" name="object 2721"/>
          <p:cNvSpPr/>
          <p:nvPr/>
        </p:nvSpPr>
        <p:spPr>
          <a:xfrm>
            <a:off x="2246541" y="3902582"/>
            <a:ext cx="15875" cy="27940"/>
          </a:xfrm>
          <a:custGeom>
            <a:avLst/>
            <a:gdLst/>
            <a:ahLst/>
            <a:cxnLst/>
            <a:rect l="l" t="t" r="r" b="b"/>
            <a:pathLst>
              <a:path w="15875" h="27939">
                <a:moveTo>
                  <a:pt x="1485" y="10960"/>
                </a:moveTo>
                <a:close/>
              </a:path>
              <a:path w="15875" h="27939">
                <a:moveTo>
                  <a:pt x="2527" y="3314"/>
                </a:moveTo>
                <a:lnTo>
                  <a:pt x="2413" y="1803"/>
                </a:lnTo>
                <a:lnTo>
                  <a:pt x="2349" y="1409"/>
                </a:lnTo>
                <a:lnTo>
                  <a:pt x="1587" y="0"/>
                </a:lnTo>
                <a:lnTo>
                  <a:pt x="660" y="1257"/>
                </a:lnTo>
                <a:lnTo>
                  <a:pt x="622" y="1803"/>
                </a:lnTo>
                <a:lnTo>
                  <a:pt x="406" y="2641"/>
                </a:lnTo>
                <a:lnTo>
                  <a:pt x="330" y="3314"/>
                </a:lnTo>
                <a:lnTo>
                  <a:pt x="177" y="3175"/>
                </a:lnTo>
                <a:lnTo>
                  <a:pt x="241" y="4470"/>
                </a:lnTo>
                <a:lnTo>
                  <a:pt x="12" y="5219"/>
                </a:lnTo>
                <a:lnTo>
                  <a:pt x="508" y="5613"/>
                </a:lnTo>
                <a:lnTo>
                  <a:pt x="1600" y="6273"/>
                </a:lnTo>
                <a:lnTo>
                  <a:pt x="1574" y="6057"/>
                </a:lnTo>
                <a:lnTo>
                  <a:pt x="2159" y="4432"/>
                </a:lnTo>
                <a:lnTo>
                  <a:pt x="2527" y="3314"/>
                </a:lnTo>
                <a:close/>
              </a:path>
              <a:path w="15875" h="27939">
                <a:moveTo>
                  <a:pt x="4648" y="12979"/>
                </a:moveTo>
                <a:lnTo>
                  <a:pt x="2349" y="9245"/>
                </a:lnTo>
                <a:lnTo>
                  <a:pt x="2171" y="9029"/>
                </a:lnTo>
                <a:lnTo>
                  <a:pt x="1841" y="9245"/>
                </a:lnTo>
                <a:lnTo>
                  <a:pt x="1600" y="6350"/>
                </a:lnTo>
                <a:lnTo>
                  <a:pt x="0" y="8064"/>
                </a:lnTo>
                <a:lnTo>
                  <a:pt x="393" y="9271"/>
                </a:lnTo>
                <a:lnTo>
                  <a:pt x="711" y="9639"/>
                </a:lnTo>
                <a:lnTo>
                  <a:pt x="812" y="10109"/>
                </a:lnTo>
                <a:lnTo>
                  <a:pt x="1054" y="10579"/>
                </a:lnTo>
                <a:lnTo>
                  <a:pt x="1244" y="10452"/>
                </a:lnTo>
                <a:lnTo>
                  <a:pt x="1219" y="10756"/>
                </a:lnTo>
                <a:lnTo>
                  <a:pt x="1384" y="10883"/>
                </a:lnTo>
                <a:lnTo>
                  <a:pt x="1409" y="10756"/>
                </a:lnTo>
                <a:lnTo>
                  <a:pt x="1485" y="10960"/>
                </a:lnTo>
                <a:lnTo>
                  <a:pt x="1574" y="11341"/>
                </a:lnTo>
                <a:lnTo>
                  <a:pt x="2019" y="11391"/>
                </a:lnTo>
                <a:lnTo>
                  <a:pt x="2070" y="11658"/>
                </a:lnTo>
                <a:lnTo>
                  <a:pt x="1562" y="11557"/>
                </a:lnTo>
                <a:lnTo>
                  <a:pt x="2438" y="11811"/>
                </a:lnTo>
                <a:lnTo>
                  <a:pt x="2514" y="12001"/>
                </a:lnTo>
                <a:lnTo>
                  <a:pt x="3251" y="12268"/>
                </a:lnTo>
                <a:lnTo>
                  <a:pt x="3810" y="12979"/>
                </a:lnTo>
                <a:lnTo>
                  <a:pt x="4330" y="13474"/>
                </a:lnTo>
                <a:lnTo>
                  <a:pt x="4648" y="12979"/>
                </a:lnTo>
                <a:close/>
              </a:path>
              <a:path w="15875" h="27939">
                <a:moveTo>
                  <a:pt x="15252" y="26974"/>
                </a:moveTo>
                <a:lnTo>
                  <a:pt x="14795" y="25679"/>
                </a:lnTo>
                <a:lnTo>
                  <a:pt x="14122" y="24320"/>
                </a:lnTo>
                <a:lnTo>
                  <a:pt x="13296" y="23190"/>
                </a:lnTo>
                <a:lnTo>
                  <a:pt x="11366" y="23215"/>
                </a:lnTo>
                <a:lnTo>
                  <a:pt x="10947" y="21831"/>
                </a:lnTo>
                <a:lnTo>
                  <a:pt x="9994" y="20561"/>
                </a:lnTo>
                <a:lnTo>
                  <a:pt x="10541" y="19037"/>
                </a:lnTo>
                <a:lnTo>
                  <a:pt x="10172" y="19304"/>
                </a:lnTo>
                <a:lnTo>
                  <a:pt x="9321" y="18300"/>
                </a:lnTo>
                <a:lnTo>
                  <a:pt x="8902" y="18961"/>
                </a:lnTo>
                <a:lnTo>
                  <a:pt x="7734" y="22110"/>
                </a:lnTo>
                <a:lnTo>
                  <a:pt x="9271" y="21602"/>
                </a:lnTo>
                <a:lnTo>
                  <a:pt x="10337" y="23634"/>
                </a:lnTo>
                <a:lnTo>
                  <a:pt x="11544" y="25425"/>
                </a:lnTo>
                <a:lnTo>
                  <a:pt x="12052" y="27597"/>
                </a:lnTo>
                <a:lnTo>
                  <a:pt x="12484" y="27889"/>
                </a:lnTo>
                <a:lnTo>
                  <a:pt x="12941" y="27279"/>
                </a:lnTo>
                <a:lnTo>
                  <a:pt x="13423" y="27368"/>
                </a:lnTo>
                <a:lnTo>
                  <a:pt x="14160" y="27508"/>
                </a:lnTo>
                <a:lnTo>
                  <a:pt x="14808" y="27216"/>
                </a:lnTo>
                <a:lnTo>
                  <a:pt x="15252" y="2697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2" name="object 2722"/>
          <p:cNvSpPr/>
          <p:nvPr/>
        </p:nvSpPr>
        <p:spPr>
          <a:xfrm>
            <a:off x="1972678" y="3952595"/>
            <a:ext cx="46355" cy="11430"/>
          </a:xfrm>
          <a:custGeom>
            <a:avLst/>
            <a:gdLst/>
            <a:ahLst/>
            <a:cxnLst/>
            <a:rect l="l" t="t" r="r" b="b"/>
            <a:pathLst>
              <a:path w="46355" h="11429">
                <a:moveTo>
                  <a:pt x="14198" y="7696"/>
                </a:moveTo>
                <a:lnTo>
                  <a:pt x="10769" y="2070"/>
                </a:lnTo>
                <a:lnTo>
                  <a:pt x="9258" y="0"/>
                </a:lnTo>
                <a:lnTo>
                  <a:pt x="5854" y="787"/>
                </a:lnTo>
                <a:lnTo>
                  <a:pt x="3606" y="787"/>
                </a:lnTo>
                <a:lnTo>
                  <a:pt x="0" y="3937"/>
                </a:lnTo>
                <a:lnTo>
                  <a:pt x="14198" y="7696"/>
                </a:lnTo>
                <a:close/>
              </a:path>
              <a:path w="46355" h="11429">
                <a:moveTo>
                  <a:pt x="46342" y="9575"/>
                </a:moveTo>
                <a:lnTo>
                  <a:pt x="42608" y="7315"/>
                </a:lnTo>
                <a:lnTo>
                  <a:pt x="41668" y="6769"/>
                </a:lnTo>
                <a:lnTo>
                  <a:pt x="40995" y="6451"/>
                </a:lnTo>
                <a:lnTo>
                  <a:pt x="37985" y="6045"/>
                </a:lnTo>
                <a:lnTo>
                  <a:pt x="38925" y="7391"/>
                </a:lnTo>
                <a:lnTo>
                  <a:pt x="40830" y="8356"/>
                </a:lnTo>
                <a:lnTo>
                  <a:pt x="43268" y="11087"/>
                </a:lnTo>
                <a:lnTo>
                  <a:pt x="45453" y="10642"/>
                </a:lnTo>
                <a:lnTo>
                  <a:pt x="46342" y="957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3" name="object 2723"/>
          <p:cNvSpPr/>
          <p:nvPr/>
        </p:nvSpPr>
        <p:spPr>
          <a:xfrm>
            <a:off x="2074224" y="3971258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79">
                <a:moveTo>
                  <a:pt x="3289" y="0"/>
                </a:moveTo>
                <a:lnTo>
                  <a:pt x="2019" y="63"/>
                </a:lnTo>
                <a:lnTo>
                  <a:pt x="101" y="1917"/>
                </a:lnTo>
                <a:lnTo>
                  <a:pt x="0" y="3263"/>
                </a:lnTo>
                <a:lnTo>
                  <a:pt x="101" y="4013"/>
                </a:lnTo>
                <a:lnTo>
                  <a:pt x="1638" y="4483"/>
                </a:lnTo>
                <a:lnTo>
                  <a:pt x="1689" y="3594"/>
                </a:lnTo>
                <a:lnTo>
                  <a:pt x="939" y="1231"/>
                </a:lnTo>
                <a:lnTo>
                  <a:pt x="6349" y="2070"/>
                </a:lnTo>
                <a:lnTo>
                  <a:pt x="328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4" name="object 2724"/>
          <p:cNvSpPr/>
          <p:nvPr/>
        </p:nvSpPr>
        <p:spPr>
          <a:xfrm>
            <a:off x="2254347" y="3971268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2260" y="0"/>
                </a:moveTo>
                <a:lnTo>
                  <a:pt x="1523" y="406"/>
                </a:lnTo>
                <a:lnTo>
                  <a:pt x="774" y="622"/>
                </a:lnTo>
                <a:lnTo>
                  <a:pt x="863" y="1333"/>
                </a:lnTo>
                <a:lnTo>
                  <a:pt x="520" y="1879"/>
                </a:lnTo>
                <a:lnTo>
                  <a:pt x="76" y="2819"/>
                </a:lnTo>
                <a:lnTo>
                  <a:pt x="0" y="4673"/>
                </a:lnTo>
                <a:lnTo>
                  <a:pt x="1435" y="4432"/>
                </a:lnTo>
                <a:lnTo>
                  <a:pt x="1587" y="3555"/>
                </a:lnTo>
                <a:lnTo>
                  <a:pt x="2666" y="3898"/>
                </a:lnTo>
                <a:lnTo>
                  <a:pt x="2946" y="3162"/>
                </a:lnTo>
                <a:lnTo>
                  <a:pt x="3111" y="2641"/>
                </a:lnTo>
                <a:lnTo>
                  <a:pt x="3441" y="1981"/>
                </a:lnTo>
                <a:lnTo>
                  <a:pt x="3047" y="1473"/>
                </a:lnTo>
                <a:lnTo>
                  <a:pt x="2717" y="965"/>
                </a:lnTo>
                <a:lnTo>
                  <a:pt x="226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5" name="object 2725"/>
          <p:cNvSpPr/>
          <p:nvPr/>
        </p:nvSpPr>
        <p:spPr>
          <a:xfrm>
            <a:off x="1909000" y="4050220"/>
            <a:ext cx="6985" cy="24130"/>
          </a:xfrm>
          <a:custGeom>
            <a:avLst/>
            <a:gdLst/>
            <a:ahLst/>
            <a:cxnLst/>
            <a:rect l="l" t="t" r="r" b="b"/>
            <a:pathLst>
              <a:path w="6985" h="24129">
                <a:moveTo>
                  <a:pt x="5638" y="0"/>
                </a:moveTo>
                <a:lnTo>
                  <a:pt x="0" y="4267"/>
                </a:lnTo>
                <a:lnTo>
                  <a:pt x="1803" y="5181"/>
                </a:lnTo>
                <a:lnTo>
                  <a:pt x="2222" y="4572"/>
                </a:lnTo>
                <a:lnTo>
                  <a:pt x="2717" y="4013"/>
                </a:lnTo>
                <a:lnTo>
                  <a:pt x="3251" y="3492"/>
                </a:lnTo>
                <a:lnTo>
                  <a:pt x="5638" y="0"/>
                </a:lnTo>
                <a:close/>
              </a:path>
              <a:path w="6985" h="24129">
                <a:moveTo>
                  <a:pt x="6616" y="21907"/>
                </a:moveTo>
                <a:lnTo>
                  <a:pt x="6604" y="21323"/>
                </a:lnTo>
                <a:lnTo>
                  <a:pt x="6477" y="21031"/>
                </a:lnTo>
                <a:lnTo>
                  <a:pt x="6134" y="20967"/>
                </a:lnTo>
                <a:lnTo>
                  <a:pt x="5905" y="21424"/>
                </a:lnTo>
                <a:lnTo>
                  <a:pt x="5588" y="21424"/>
                </a:lnTo>
                <a:lnTo>
                  <a:pt x="5232" y="21729"/>
                </a:lnTo>
                <a:lnTo>
                  <a:pt x="4572" y="22263"/>
                </a:lnTo>
                <a:lnTo>
                  <a:pt x="4254" y="22326"/>
                </a:lnTo>
                <a:lnTo>
                  <a:pt x="4064" y="22504"/>
                </a:lnTo>
                <a:lnTo>
                  <a:pt x="3784" y="22606"/>
                </a:lnTo>
                <a:lnTo>
                  <a:pt x="3721" y="22910"/>
                </a:lnTo>
                <a:lnTo>
                  <a:pt x="3695" y="23164"/>
                </a:lnTo>
                <a:lnTo>
                  <a:pt x="4038" y="23342"/>
                </a:lnTo>
                <a:lnTo>
                  <a:pt x="4254" y="23228"/>
                </a:lnTo>
                <a:lnTo>
                  <a:pt x="4483" y="23152"/>
                </a:lnTo>
                <a:lnTo>
                  <a:pt x="4648" y="23190"/>
                </a:lnTo>
                <a:lnTo>
                  <a:pt x="4864" y="23215"/>
                </a:lnTo>
                <a:lnTo>
                  <a:pt x="5143" y="23431"/>
                </a:lnTo>
                <a:lnTo>
                  <a:pt x="5473" y="23749"/>
                </a:lnTo>
                <a:lnTo>
                  <a:pt x="5905" y="23914"/>
                </a:lnTo>
                <a:lnTo>
                  <a:pt x="6134" y="23761"/>
                </a:lnTo>
                <a:lnTo>
                  <a:pt x="6324" y="23723"/>
                </a:lnTo>
                <a:lnTo>
                  <a:pt x="6540" y="23634"/>
                </a:lnTo>
                <a:lnTo>
                  <a:pt x="6464" y="23342"/>
                </a:lnTo>
                <a:lnTo>
                  <a:pt x="6502" y="23215"/>
                </a:lnTo>
                <a:lnTo>
                  <a:pt x="6311" y="23304"/>
                </a:lnTo>
                <a:lnTo>
                  <a:pt x="6146" y="23202"/>
                </a:lnTo>
                <a:lnTo>
                  <a:pt x="6273" y="23177"/>
                </a:lnTo>
                <a:lnTo>
                  <a:pt x="6159" y="22923"/>
                </a:lnTo>
                <a:lnTo>
                  <a:pt x="6362" y="23037"/>
                </a:lnTo>
                <a:lnTo>
                  <a:pt x="6223" y="22783"/>
                </a:lnTo>
                <a:lnTo>
                  <a:pt x="6375" y="22682"/>
                </a:lnTo>
                <a:lnTo>
                  <a:pt x="6286" y="22542"/>
                </a:lnTo>
                <a:lnTo>
                  <a:pt x="6362" y="22364"/>
                </a:lnTo>
                <a:lnTo>
                  <a:pt x="6502" y="22250"/>
                </a:lnTo>
                <a:lnTo>
                  <a:pt x="6578" y="22072"/>
                </a:lnTo>
                <a:lnTo>
                  <a:pt x="6616" y="21907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6" name="object 2726"/>
          <p:cNvSpPr/>
          <p:nvPr/>
        </p:nvSpPr>
        <p:spPr>
          <a:xfrm>
            <a:off x="2000803" y="3955603"/>
            <a:ext cx="4445" cy="6350"/>
          </a:xfrm>
          <a:custGeom>
            <a:avLst/>
            <a:gdLst/>
            <a:ahLst/>
            <a:cxnLst/>
            <a:rect l="l" t="t" r="r" b="b"/>
            <a:pathLst>
              <a:path w="4444" h="6350">
                <a:moveTo>
                  <a:pt x="609" y="0"/>
                </a:moveTo>
                <a:lnTo>
                  <a:pt x="0" y="6197"/>
                </a:lnTo>
                <a:lnTo>
                  <a:pt x="1993" y="2755"/>
                </a:lnTo>
                <a:lnTo>
                  <a:pt x="3200" y="2171"/>
                </a:lnTo>
                <a:lnTo>
                  <a:pt x="3848" y="2158"/>
                </a:lnTo>
                <a:lnTo>
                  <a:pt x="2095" y="1396"/>
                </a:lnTo>
                <a:lnTo>
                  <a:pt x="60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7" name="object 2727"/>
          <p:cNvSpPr/>
          <p:nvPr/>
        </p:nvSpPr>
        <p:spPr>
          <a:xfrm>
            <a:off x="2116869" y="3993090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5">
                <a:moveTo>
                  <a:pt x="1841" y="0"/>
                </a:moveTo>
                <a:lnTo>
                  <a:pt x="0" y="3479"/>
                </a:lnTo>
                <a:lnTo>
                  <a:pt x="1320" y="4127"/>
                </a:lnTo>
                <a:lnTo>
                  <a:pt x="1320" y="3073"/>
                </a:lnTo>
                <a:lnTo>
                  <a:pt x="1549" y="1549"/>
                </a:lnTo>
                <a:lnTo>
                  <a:pt x="2540" y="1054"/>
                </a:lnTo>
                <a:lnTo>
                  <a:pt x="184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8" name="object 2728"/>
          <p:cNvSpPr/>
          <p:nvPr/>
        </p:nvSpPr>
        <p:spPr>
          <a:xfrm>
            <a:off x="2245346" y="3911641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0"/>
                </a:moveTo>
                <a:lnTo>
                  <a:pt x="990" y="1841"/>
                </a:lnTo>
                <a:lnTo>
                  <a:pt x="952" y="2298"/>
                </a:lnTo>
                <a:lnTo>
                  <a:pt x="1409" y="2794"/>
                </a:lnTo>
                <a:lnTo>
                  <a:pt x="1701" y="3263"/>
                </a:lnTo>
                <a:lnTo>
                  <a:pt x="1968" y="3568"/>
                </a:lnTo>
                <a:lnTo>
                  <a:pt x="2768" y="3416"/>
                </a:lnTo>
                <a:lnTo>
                  <a:pt x="2095" y="3238"/>
                </a:lnTo>
                <a:lnTo>
                  <a:pt x="2247" y="2946"/>
                </a:lnTo>
                <a:lnTo>
                  <a:pt x="1714" y="2717"/>
                </a:lnTo>
                <a:lnTo>
                  <a:pt x="1333" y="1689"/>
                </a:lnTo>
                <a:lnTo>
                  <a:pt x="965" y="1003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9" name="object 2729"/>
          <p:cNvSpPr/>
          <p:nvPr/>
        </p:nvSpPr>
        <p:spPr>
          <a:xfrm>
            <a:off x="1811456" y="4021209"/>
            <a:ext cx="1905" cy="317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533" y="0"/>
                </a:moveTo>
                <a:lnTo>
                  <a:pt x="774" y="253"/>
                </a:lnTo>
                <a:lnTo>
                  <a:pt x="393" y="292"/>
                </a:lnTo>
                <a:lnTo>
                  <a:pt x="673" y="1066"/>
                </a:lnTo>
                <a:lnTo>
                  <a:pt x="787" y="1485"/>
                </a:lnTo>
                <a:lnTo>
                  <a:pt x="812" y="2108"/>
                </a:lnTo>
                <a:lnTo>
                  <a:pt x="0" y="2552"/>
                </a:lnTo>
                <a:lnTo>
                  <a:pt x="101" y="3136"/>
                </a:lnTo>
                <a:lnTo>
                  <a:pt x="482" y="2933"/>
                </a:lnTo>
                <a:lnTo>
                  <a:pt x="1028" y="2095"/>
                </a:lnTo>
                <a:lnTo>
                  <a:pt x="977" y="1422"/>
                </a:lnTo>
                <a:lnTo>
                  <a:pt x="1536" y="1396"/>
                </a:lnTo>
                <a:lnTo>
                  <a:pt x="1015" y="1193"/>
                </a:lnTo>
                <a:lnTo>
                  <a:pt x="1054" y="800"/>
                </a:lnTo>
                <a:lnTo>
                  <a:pt x="1308" y="457"/>
                </a:lnTo>
                <a:lnTo>
                  <a:pt x="1676" y="647"/>
                </a:lnTo>
                <a:lnTo>
                  <a:pt x="1409" y="63"/>
                </a:lnTo>
                <a:lnTo>
                  <a:pt x="1269" y="165"/>
                </a:lnTo>
                <a:lnTo>
                  <a:pt x="53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0" name="object 2730"/>
          <p:cNvSpPr/>
          <p:nvPr/>
        </p:nvSpPr>
        <p:spPr>
          <a:xfrm>
            <a:off x="2262275" y="3931738"/>
            <a:ext cx="1905" cy="4445"/>
          </a:xfrm>
          <a:custGeom>
            <a:avLst/>
            <a:gdLst/>
            <a:ahLst/>
            <a:cxnLst/>
            <a:rect l="l" t="t" r="r" b="b"/>
            <a:pathLst>
              <a:path w="1905" h="4445">
                <a:moveTo>
                  <a:pt x="1387" y="2997"/>
                </a:moveTo>
                <a:lnTo>
                  <a:pt x="368" y="2997"/>
                </a:lnTo>
                <a:lnTo>
                  <a:pt x="571" y="3822"/>
                </a:lnTo>
                <a:lnTo>
                  <a:pt x="1168" y="3644"/>
                </a:lnTo>
                <a:lnTo>
                  <a:pt x="1387" y="2997"/>
                </a:lnTo>
                <a:close/>
              </a:path>
              <a:path w="1905" h="4445">
                <a:moveTo>
                  <a:pt x="0" y="0"/>
                </a:moveTo>
                <a:lnTo>
                  <a:pt x="59" y="2997"/>
                </a:lnTo>
                <a:lnTo>
                  <a:pt x="203" y="3200"/>
                </a:lnTo>
                <a:lnTo>
                  <a:pt x="368" y="2997"/>
                </a:lnTo>
                <a:lnTo>
                  <a:pt x="1387" y="2997"/>
                </a:lnTo>
                <a:lnTo>
                  <a:pt x="1498" y="2667"/>
                </a:lnTo>
                <a:lnTo>
                  <a:pt x="1278" y="2336"/>
                </a:lnTo>
                <a:lnTo>
                  <a:pt x="939" y="1828"/>
                </a:lnTo>
                <a:lnTo>
                  <a:pt x="1068" y="1828"/>
                </a:lnTo>
                <a:lnTo>
                  <a:pt x="965" y="1409"/>
                </a:lnTo>
                <a:lnTo>
                  <a:pt x="685" y="1409"/>
                </a:lnTo>
                <a:lnTo>
                  <a:pt x="0" y="0"/>
                </a:lnTo>
                <a:close/>
              </a:path>
              <a:path w="1905" h="4445">
                <a:moveTo>
                  <a:pt x="939" y="1828"/>
                </a:moveTo>
                <a:lnTo>
                  <a:pt x="1193" y="2336"/>
                </a:lnTo>
                <a:lnTo>
                  <a:pt x="1144" y="2135"/>
                </a:lnTo>
                <a:lnTo>
                  <a:pt x="939" y="1828"/>
                </a:lnTo>
                <a:close/>
              </a:path>
              <a:path w="1905" h="4445">
                <a:moveTo>
                  <a:pt x="1144" y="2135"/>
                </a:moveTo>
                <a:lnTo>
                  <a:pt x="1193" y="2336"/>
                </a:lnTo>
                <a:lnTo>
                  <a:pt x="1144" y="2135"/>
                </a:lnTo>
                <a:close/>
              </a:path>
              <a:path w="1905" h="4445">
                <a:moveTo>
                  <a:pt x="1068" y="1828"/>
                </a:moveTo>
                <a:lnTo>
                  <a:pt x="939" y="1828"/>
                </a:lnTo>
                <a:lnTo>
                  <a:pt x="1144" y="2135"/>
                </a:lnTo>
                <a:lnTo>
                  <a:pt x="1068" y="182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1" name="object 2731"/>
          <p:cNvSpPr/>
          <p:nvPr/>
        </p:nvSpPr>
        <p:spPr>
          <a:xfrm>
            <a:off x="1909372" y="4059354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4">
                <a:moveTo>
                  <a:pt x="2031" y="0"/>
                </a:moveTo>
                <a:lnTo>
                  <a:pt x="0" y="0"/>
                </a:lnTo>
                <a:lnTo>
                  <a:pt x="647" y="469"/>
                </a:lnTo>
                <a:lnTo>
                  <a:pt x="939" y="647"/>
                </a:lnTo>
                <a:lnTo>
                  <a:pt x="1155" y="1015"/>
                </a:lnTo>
                <a:lnTo>
                  <a:pt x="1219" y="1320"/>
                </a:lnTo>
                <a:lnTo>
                  <a:pt x="1409" y="1460"/>
                </a:lnTo>
                <a:lnTo>
                  <a:pt x="1765" y="1816"/>
                </a:lnTo>
                <a:lnTo>
                  <a:pt x="1955" y="1714"/>
                </a:lnTo>
                <a:lnTo>
                  <a:pt x="2031" y="1308"/>
                </a:lnTo>
                <a:lnTo>
                  <a:pt x="2501" y="368"/>
                </a:lnTo>
                <a:lnTo>
                  <a:pt x="2108" y="11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2" name="object 2732"/>
          <p:cNvSpPr/>
          <p:nvPr/>
        </p:nvSpPr>
        <p:spPr>
          <a:xfrm>
            <a:off x="1816347" y="4018200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2565" y="1130"/>
                </a:moveTo>
                <a:lnTo>
                  <a:pt x="2123" y="1190"/>
                </a:lnTo>
                <a:lnTo>
                  <a:pt x="2527" y="1396"/>
                </a:lnTo>
                <a:lnTo>
                  <a:pt x="2565" y="1130"/>
                </a:lnTo>
                <a:close/>
              </a:path>
              <a:path w="3175" h="1904">
                <a:moveTo>
                  <a:pt x="2095" y="1003"/>
                </a:moveTo>
                <a:lnTo>
                  <a:pt x="1829" y="1035"/>
                </a:lnTo>
                <a:lnTo>
                  <a:pt x="1995" y="1125"/>
                </a:lnTo>
                <a:close/>
              </a:path>
              <a:path w="3175" h="1904">
                <a:moveTo>
                  <a:pt x="0" y="0"/>
                </a:moveTo>
                <a:lnTo>
                  <a:pt x="1741" y="985"/>
                </a:lnTo>
                <a:lnTo>
                  <a:pt x="1320" y="342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3" name="object 2733"/>
          <p:cNvSpPr/>
          <p:nvPr/>
        </p:nvSpPr>
        <p:spPr>
          <a:xfrm>
            <a:off x="1971972" y="3945890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0"/>
                </a:moveTo>
                <a:lnTo>
                  <a:pt x="241" y="1612"/>
                </a:lnTo>
                <a:lnTo>
                  <a:pt x="723" y="2222"/>
                </a:lnTo>
                <a:lnTo>
                  <a:pt x="1320" y="1777"/>
                </a:lnTo>
                <a:lnTo>
                  <a:pt x="1816" y="1396"/>
                </a:lnTo>
                <a:lnTo>
                  <a:pt x="1206" y="673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4" name="object 2734"/>
          <p:cNvSpPr/>
          <p:nvPr/>
        </p:nvSpPr>
        <p:spPr>
          <a:xfrm>
            <a:off x="1815160" y="4020438"/>
            <a:ext cx="7620" cy="8255"/>
          </a:xfrm>
          <a:custGeom>
            <a:avLst/>
            <a:gdLst/>
            <a:ahLst/>
            <a:cxnLst/>
            <a:rect l="l" t="t" r="r" b="b"/>
            <a:pathLst>
              <a:path w="7619" h="8254">
                <a:moveTo>
                  <a:pt x="228" y="6311"/>
                </a:moveTo>
                <a:lnTo>
                  <a:pt x="0" y="6731"/>
                </a:lnTo>
                <a:lnTo>
                  <a:pt x="190" y="6908"/>
                </a:lnTo>
                <a:lnTo>
                  <a:pt x="228" y="6311"/>
                </a:lnTo>
                <a:close/>
              </a:path>
              <a:path w="7619" h="8254">
                <a:moveTo>
                  <a:pt x="977" y="7683"/>
                </a:moveTo>
                <a:lnTo>
                  <a:pt x="800" y="7099"/>
                </a:lnTo>
                <a:lnTo>
                  <a:pt x="203" y="6934"/>
                </a:lnTo>
                <a:lnTo>
                  <a:pt x="977" y="7683"/>
                </a:lnTo>
                <a:close/>
              </a:path>
              <a:path w="7619" h="8254">
                <a:moveTo>
                  <a:pt x="7264" y="444"/>
                </a:moveTo>
                <a:lnTo>
                  <a:pt x="6769" y="0"/>
                </a:lnTo>
                <a:lnTo>
                  <a:pt x="6451" y="355"/>
                </a:lnTo>
                <a:lnTo>
                  <a:pt x="4584" y="406"/>
                </a:lnTo>
                <a:lnTo>
                  <a:pt x="5461" y="990"/>
                </a:lnTo>
                <a:lnTo>
                  <a:pt x="5943" y="876"/>
                </a:lnTo>
                <a:lnTo>
                  <a:pt x="7264" y="44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5" name="object 2735"/>
          <p:cNvSpPr/>
          <p:nvPr/>
        </p:nvSpPr>
        <p:spPr>
          <a:xfrm>
            <a:off x="1915054" y="4049271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990" y="0"/>
                </a:moveTo>
                <a:lnTo>
                  <a:pt x="660" y="127"/>
                </a:lnTo>
                <a:lnTo>
                  <a:pt x="38" y="596"/>
                </a:lnTo>
                <a:lnTo>
                  <a:pt x="0" y="889"/>
                </a:lnTo>
                <a:lnTo>
                  <a:pt x="406" y="787"/>
                </a:lnTo>
                <a:lnTo>
                  <a:pt x="889" y="393"/>
                </a:lnTo>
                <a:lnTo>
                  <a:pt x="99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6" name="object 2736"/>
          <p:cNvSpPr/>
          <p:nvPr/>
        </p:nvSpPr>
        <p:spPr>
          <a:xfrm>
            <a:off x="1814451" y="402415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413" y="562"/>
                </a:moveTo>
                <a:lnTo>
                  <a:pt x="0" y="787"/>
                </a:lnTo>
                <a:lnTo>
                  <a:pt x="863" y="1333"/>
                </a:lnTo>
                <a:lnTo>
                  <a:pt x="413" y="562"/>
                </a:lnTo>
                <a:close/>
              </a:path>
              <a:path w="1905" h="1904">
                <a:moveTo>
                  <a:pt x="1447" y="0"/>
                </a:moveTo>
                <a:lnTo>
                  <a:pt x="653" y="432"/>
                </a:lnTo>
                <a:lnTo>
                  <a:pt x="1371" y="584"/>
                </a:lnTo>
                <a:lnTo>
                  <a:pt x="1447" y="0"/>
                </a:lnTo>
                <a:close/>
              </a:path>
              <a:path w="1905" h="1904">
                <a:moveTo>
                  <a:pt x="292" y="355"/>
                </a:moveTo>
                <a:lnTo>
                  <a:pt x="413" y="562"/>
                </a:lnTo>
                <a:lnTo>
                  <a:pt x="653" y="432"/>
                </a:lnTo>
                <a:lnTo>
                  <a:pt x="292" y="35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7" name="object 2737"/>
          <p:cNvSpPr/>
          <p:nvPr/>
        </p:nvSpPr>
        <p:spPr>
          <a:xfrm>
            <a:off x="1946069" y="40528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968" y="0"/>
                </a:moveTo>
                <a:lnTo>
                  <a:pt x="0" y="1562"/>
                </a:lnTo>
                <a:lnTo>
                  <a:pt x="1651" y="1917"/>
                </a:lnTo>
                <a:lnTo>
                  <a:pt x="1498" y="1663"/>
                </a:lnTo>
                <a:lnTo>
                  <a:pt x="1498" y="1523"/>
                </a:lnTo>
                <a:lnTo>
                  <a:pt x="1358" y="1422"/>
                </a:lnTo>
                <a:lnTo>
                  <a:pt x="1485" y="1257"/>
                </a:lnTo>
                <a:lnTo>
                  <a:pt x="1562" y="1396"/>
                </a:lnTo>
                <a:lnTo>
                  <a:pt x="1587" y="1600"/>
                </a:lnTo>
                <a:lnTo>
                  <a:pt x="1727" y="1638"/>
                </a:lnTo>
                <a:lnTo>
                  <a:pt x="196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8" name="object 2738"/>
          <p:cNvSpPr/>
          <p:nvPr/>
        </p:nvSpPr>
        <p:spPr>
          <a:xfrm>
            <a:off x="1815122" y="402385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901" y="533"/>
                </a:moveTo>
                <a:lnTo>
                  <a:pt x="762" y="444"/>
                </a:lnTo>
                <a:lnTo>
                  <a:pt x="647" y="279"/>
                </a:lnTo>
                <a:lnTo>
                  <a:pt x="0" y="304"/>
                </a:lnTo>
                <a:lnTo>
                  <a:pt x="609" y="279"/>
                </a:lnTo>
                <a:lnTo>
                  <a:pt x="393" y="508"/>
                </a:lnTo>
                <a:lnTo>
                  <a:pt x="711" y="495"/>
                </a:lnTo>
                <a:lnTo>
                  <a:pt x="901" y="533"/>
                </a:lnTo>
                <a:close/>
              </a:path>
              <a:path w="2539" h="2539">
                <a:moveTo>
                  <a:pt x="1143" y="101"/>
                </a:moveTo>
                <a:lnTo>
                  <a:pt x="876" y="152"/>
                </a:lnTo>
                <a:lnTo>
                  <a:pt x="762" y="444"/>
                </a:lnTo>
                <a:lnTo>
                  <a:pt x="1066" y="368"/>
                </a:lnTo>
                <a:lnTo>
                  <a:pt x="1143" y="101"/>
                </a:lnTo>
                <a:close/>
              </a:path>
              <a:path w="2539" h="2539">
                <a:moveTo>
                  <a:pt x="1320" y="2438"/>
                </a:moveTo>
                <a:lnTo>
                  <a:pt x="977" y="2197"/>
                </a:lnTo>
                <a:lnTo>
                  <a:pt x="685" y="1892"/>
                </a:lnTo>
                <a:lnTo>
                  <a:pt x="241" y="1676"/>
                </a:lnTo>
                <a:lnTo>
                  <a:pt x="457" y="1905"/>
                </a:lnTo>
                <a:lnTo>
                  <a:pt x="990" y="2374"/>
                </a:lnTo>
                <a:lnTo>
                  <a:pt x="1320" y="2438"/>
                </a:lnTo>
                <a:close/>
              </a:path>
              <a:path w="2539" h="2539">
                <a:moveTo>
                  <a:pt x="1752" y="0"/>
                </a:moveTo>
                <a:lnTo>
                  <a:pt x="1219" y="101"/>
                </a:lnTo>
                <a:lnTo>
                  <a:pt x="1511" y="177"/>
                </a:lnTo>
                <a:lnTo>
                  <a:pt x="1638" y="368"/>
                </a:lnTo>
                <a:lnTo>
                  <a:pt x="1739" y="203"/>
                </a:lnTo>
                <a:lnTo>
                  <a:pt x="1587" y="190"/>
                </a:lnTo>
                <a:lnTo>
                  <a:pt x="1752" y="0"/>
                </a:lnTo>
                <a:close/>
              </a:path>
              <a:path w="2539" h="2539">
                <a:moveTo>
                  <a:pt x="1803" y="88"/>
                </a:moveTo>
                <a:close/>
              </a:path>
              <a:path w="2539" h="2539">
                <a:moveTo>
                  <a:pt x="2159" y="469"/>
                </a:moveTo>
                <a:lnTo>
                  <a:pt x="1841" y="241"/>
                </a:lnTo>
                <a:lnTo>
                  <a:pt x="1676" y="368"/>
                </a:lnTo>
                <a:lnTo>
                  <a:pt x="2159" y="46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9" name="object 2739"/>
          <p:cNvSpPr/>
          <p:nvPr/>
        </p:nvSpPr>
        <p:spPr>
          <a:xfrm>
            <a:off x="2004465" y="3957251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558" y="0"/>
                </a:moveTo>
                <a:lnTo>
                  <a:pt x="38" y="50"/>
                </a:lnTo>
                <a:lnTo>
                  <a:pt x="0" y="838"/>
                </a:lnTo>
                <a:lnTo>
                  <a:pt x="304" y="1142"/>
                </a:lnTo>
                <a:lnTo>
                  <a:pt x="685" y="965"/>
                </a:lnTo>
                <a:lnTo>
                  <a:pt x="838" y="317"/>
                </a:lnTo>
                <a:lnTo>
                  <a:pt x="55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0" name="object 2740"/>
          <p:cNvSpPr/>
          <p:nvPr/>
        </p:nvSpPr>
        <p:spPr>
          <a:xfrm>
            <a:off x="1815363" y="4024426"/>
            <a:ext cx="1905" cy="317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1244" y="2641"/>
                </a:moveTo>
                <a:lnTo>
                  <a:pt x="0" y="2095"/>
                </a:lnTo>
                <a:lnTo>
                  <a:pt x="431" y="2374"/>
                </a:lnTo>
                <a:lnTo>
                  <a:pt x="393" y="2527"/>
                </a:lnTo>
                <a:lnTo>
                  <a:pt x="609" y="2565"/>
                </a:lnTo>
                <a:lnTo>
                  <a:pt x="571" y="2413"/>
                </a:lnTo>
                <a:lnTo>
                  <a:pt x="825" y="2540"/>
                </a:lnTo>
                <a:lnTo>
                  <a:pt x="965" y="2870"/>
                </a:lnTo>
                <a:lnTo>
                  <a:pt x="1231" y="2908"/>
                </a:lnTo>
                <a:lnTo>
                  <a:pt x="1244" y="2641"/>
                </a:lnTo>
                <a:close/>
              </a:path>
              <a:path w="1905" h="3175">
                <a:moveTo>
                  <a:pt x="1828" y="749"/>
                </a:moveTo>
                <a:lnTo>
                  <a:pt x="850" y="0"/>
                </a:lnTo>
                <a:lnTo>
                  <a:pt x="787" y="279"/>
                </a:lnTo>
                <a:lnTo>
                  <a:pt x="1155" y="304"/>
                </a:lnTo>
                <a:lnTo>
                  <a:pt x="1320" y="622"/>
                </a:lnTo>
                <a:lnTo>
                  <a:pt x="1524" y="863"/>
                </a:lnTo>
                <a:lnTo>
                  <a:pt x="1828" y="74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1" name="object 2741"/>
          <p:cNvSpPr/>
          <p:nvPr/>
        </p:nvSpPr>
        <p:spPr>
          <a:xfrm>
            <a:off x="1995727" y="3954022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469" y="0"/>
                </a:moveTo>
                <a:lnTo>
                  <a:pt x="0" y="571"/>
                </a:lnTo>
                <a:lnTo>
                  <a:pt x="139" y="596"/>
                </a:lnTo>
                <a:lnTo>
                  <a:pt x="342" y="698"/>
                </a:lnTo>
                <a:lnTo>
                  <a:pt x="571" y="850"/>
                </a:lnTo>
                <a:lnTo>
                  <a:pt x="546" y="1117"/>
                </a:lnTo>
                <a:lnTo>
                  <a:pt x="1054" y="1193"/>
                </a:lnTo>
                <a:lnTo>
                  <a:pt x="46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2" name="object 2742"/>
          <p:cNvSpPr/>
          <p:nvPr/>
        </p:nvSpPr>
        <p:spPr>
          <a:xfrm>
            <a:off x="1909757" y="4058761"/>
            <a:ext cx="1905" cy="635"/>
          </a:xfrm>
          <a:custGeom>
            <a:avLst/>
            <a:gdLst/>
            <a:ahLst/>
            <a:cxnLst/>
            <a:rect l="l" t="t" r="r" b="b"/>
            <a:pathLst>
              <a:path w="1905" h="635">
                <a:moveTo>
                  <a:pt x="482" y="0"/>
                </a:moveTo>
                <a:lnTo>
                  <a:pt x="177" y="0"/>
                </a:lnTo>
                <a:lnTo>
                  <a:pt x="0" y="228"/>
                </a:lnTo>
                <a:lnTo>
                  <a:pt x="469" y="584"/>
                </a:lnTo>
                <a:lnTo>
                  <a:pt x="749" y="469"/>
                </a:lnTo>
                <a:lnTo>
                  <a:pt x="1536" y="546"/>
                </a:lnTo>
                <a:lnTo>
                  <a:pt x="48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3" name="object 2743"/>
          <p:cNvSpPr/>
          <p:nvPr/>
        </p:nvSpPr>
        <p:spPr>
          <a:xfrm>
            <a:off x="2350914" y="3918251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4">
                <a:moveTo>
                  <a:pt x="215" y="0"/>
                </a:moveTo>
                <a:lnTo>
                  <a:pt x="0" y="381"/>
                </a:lnTo>
                <a:lnTo>
                  <a:pt x="266" y="584"/>
                </a:lnTo>
                <a:lnTo>
                  <a:pt x="457" y="698"/>
                </a:lnTo>
                <a:lnTo>
                  <a:pt x="228" y="850"/>
                </a:lnTo>
                <a:lnTo>
                  <a:pt x="431" y="1003"/>
                </a:lnTo>
                <a:lnTo>
                  <a:pt x="761" y="1485"/>
                </a:lnTo>
                <a:lnTo>
                  <a:pt x="584" y="546"/>
                </a:lnTo>
                <a:lnTo>
                  <a:pt x="380" y="431"/>
                </a:lnTo>
                <a:lnTo>
                  <a:pt x="21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4" name="object 2744"/>
          <p:cNvSpPr/>
          <p:nvPr/>
        </p:nvSpPr>
        <p:spPr>
          <a:xfrm>
            <a:off x="1930082" y="4054589"/>
            <a:ext cx="17780" cy="5715"/>
          </a:xfrm>
          <a:custGeom>
            <a:avLst/>
            <a:gdLst/>
            <a:ahLst/>
            <a:cxnLst/>
            <a:rect l="l" t="t" r="r" b="b"/>
            <a:pathLst>
              <a:path w="17780" h="5714">
                <a:moveTo>
                  <a:pt x="1066" y="5016"/>
                </a:moveTo>
                <a:lnTo>
                  <a:pt x="1041" y="4368"/>
                </a:lnTo>
                <a:lnTo>
                  <a:pt x="0" y="5384"/>
                </a:lnTo>
                <a:lnTo>
                  <a:pt x="673" y="5410"/>
                </a:lnTo>
                <a:lnTo>
                  <a:pt x="825" y="5334"/>
                </a:lnTo>
                <a:lnTo>
                  <a:pt x="990" y="5181"/>
                </a:lnTo>
                <a:lnTo>
                  <a:pt x="1066" y="5016"/>
                </a:lnTo>
                <a:close/>
              </a:path>
              <a:path w="17780" h="5714">
                <a:moveTo>
                  <a:pt x="17360" y="330"/>
                </a:moveTo>
                <a:lnTo>
                  <a:pt x="17145" y="0"/>
                </a:lnTo>
                <a:lnTo>
                  <a:pt x="16675" y="190"/>
                </a:lnTo>
                <a:lnTo>
                  <a:pt x="16802" y="444"/>
                </a:lnTo>
                <a:lnTo>
                  <a:pt x="16459" y="749"/>
                </a:lnTo>
                <a:lnTo>
                  <a:pt x="17018" y="711"/>
                </a:lnTo>
                <a:lnTo>
                  <a:pt x="17360" y="33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5" name="object 2745"/>
          <p:cNvSpPr/>
          <p:nvPr/>
        </p:nvSpPr>
        <p:spPr>
          <a:xfrm>
            <a:off x="1807489" y="4024236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10">
                <a:moveTo>
                  <a:pt x="723" y="1384"/>
                </a:moveTo>
                <a:lnTo>
                  <a:pt x="279" y="0"/>
                </a:lnTo>
                <a:lnTo>
                  <a:pt x="139" y="609"/>
                </a:lnTo>
                <a:lnTo>
                  <a:pt x="0" y="584"/>
                </a:lnTo>
                <a:lnTo>
                  <a:pt x="38" y="1016"/>
                </a:lnTo>
                <a:lnTo>
                  <a:pt x="228" y="1079"/>
                </a:lnTo>
                <a:lnTo>
                  <a:pt x="304" y="901"/>
                </a:lnTo>
                <a:lnTo>
                  <a:pt x="723" y="1384"/>
                </a:lnTo>
                <a:close/>
              </a:path>
              <a:path w="1905" h="3810">
                <a:moveTo>
                  <a:pt x="1587" y="2146"/>
                </a:moveTo>
                <a:lnTo>
                  <a:pt x="1257" y="2197"/>
                </a:lnTo>
                <a:lnTo>
                  <a:pt x="1397" y="2260"/>
                </a:lnTo>
                <a:lnTo>
                  <a:pt x="1155" y="3276"/>
                </a:lnTo>
                <a:lnTo>
                  <a:pt x="1371" y="3213"/>
                </a:lnTo>
                <a:lnTo>
                  <a:pt x="1562" y="3098"/>
                </a:lnTo>
                <a:lnTo>
                  <a:pt x="1346" y="2628"/>
                </a:lnTo>
                <a:lnTo>
                  <a:pt x="1562" y="2336"/>
                </a:lnTo>
                <a:lnTo>
                  <a:pt x="1587" y="214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6" name="object 2746"/>
          <p:cNvSpPr/>
          <p:nvPr/>
        </p:nvSpPr>
        <p:spPr>
          <a:xfrm>
            <a:off x="1930138" y="4058462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355" y="0"/>
                </a:moveTo>
                <a:lnTo>
                  <a:pt x="0" y="380"/>
                </a:lnTo>
                <a:lnTo>
                  <a:pt x="228" y="596"/>
                </a:lnTo>
                <a:lnTo>
                  <a:pt x="406" y="596"/>
                </a:lnTo>
                <a:lnTo>
                  <a:pt x="685" y="203"/>
                </a:lnTo>
                <a:lnTo>
                  <a:pt x="596" y="63"/>
                </a:lnTo>
                <a:lnTo>
                  <a:pt x="35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7" name="object 2747"/>
          <p:cNvSpPr/>
          <p:nvPr/>
        </p:nvSpPr>
        <p:spPr>
          <a:xfrm>
            <a:off x="2231449" y="3946895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0" y="0"/>
                </a:moveTo>
                <a:lnTo>
                  <a:pt x="101" y="393"/>
                </a:lnTo>
                <a:lnTo>
                  <a:pt x="355" y="330"/>
                </a:lnTo>
                <a:lnTo>
                  <a:pt x="723" y="419"/>
                </a:lnTo>
                <a:lnTo>
                  <a:pt x="533" y="76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8" name="object 2748"/>
          <p:cNvSpPr/>
          <p:nvPr/>
        </p:nvSpPr>
        <p:spPr>
          <a:xfrm>
            <a:off x="1929803" y="4057586"/>
            <a:ext cx="1905" cy="317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622" y="901"/>
                </a:moveTo>
                <a:lnTo>
                  <a:pt x="419" y="736"/>
                </a:lnTo>
                <a:lnTo>
                  <a:pt x="495" y="558"/>
                </a:lnTo>
                <a:lnTo>
                  <a:pt x="406" y="0"/>
                </a:lnTo>
                <a:lnTo>
                  <a:pt x="0" y="787"/>
                </a:lnTo>
                <a:lnTo>
                  <a:pt x="381" y="1003"/>
                </a:lnTo>
                <a:lnTo>
                  <a:pt x="622" y="901"/>
                </a:lnTo>
                <a:close/>
              </a:path>
              <a:path w="1905" h="3175">
                <a:moveTo>
                  <a:pt x="1562" y="2654"/>
                </a:moveTo>
                <a:lnTo>
                  <a:pt x="1257" y="2603"/>
                </a:lnTo>
                <a:lnTo>
                  <a:pt x="1066" y="2590"/>
                </a:lnTo>
                <a:lnTo>
                  <a:pt x="850" y="2832"/>
                </a:lnTo>
                <a:lnTo>
                  <a:pt x="965" y="3009"/>
                </a:lnTo>
                <a:lnTo>
                  <a:pt x="1562" y="265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9" name="object 2749"/>
          <p:cNvSpPr/>
          <p:nvPr/>
        </p:nvSpPr>
        <p:spPr>
          <a:xfrm>
            <a:off x="1818736" y="4019467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0" y="0"/>
                </a:moveTo>
                <a:lnTo>
                  <a:pt x="838" y="419"/>
                </a:lnTo>
                <a:lnTo>
                  <a:pt x="990" y="355"/>
                </a:lnTo>
                <a:lnTo>
                  <a:pt x="698" y="241"/>
                </a:lnTo>
                <a:lnTo>
                  <a:pt x="444" y="215"/>
                </a:lnTo>
                <a:lnTo>
                  <a:pt x="584" y="177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0" name="object 2750"/>
          <p:cNvSpPr/>
          <p:nvPr/>
        </p:nvSpPr>
        <p:spPr>
          <a:xfrm>
            <a:off x="1764760" y="404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95" y="0"/>
                </a:moveTo>
                <a:lnTo>
                  <a:pt x="88" y="12"/>
                </a:lnTo>
                <a:lnTo>
                  <a:pt x="12" y="152"/>
                </a:lnTo>
                <a:lnTo>
                  <a:pt x="0" y="342"/>
                </a:lnTo>
                <a:lnTo>
                  <a:pt x="508" y="203"/>
                </a:lnTo>
                <a:lnTo>
                  <a:pt x="368" y="38"/>
                </a:lnTo>
                <a:lnTo>
                  <a:pt x="177" y="88"/>
                </a:lnTo>
                <a:lnTo>
                  <a:pt x="49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1" name="object 2751"/>
          <p:cNvSpPr/>
          <p:nvPr/>
        </p:nvSpPr>
        <p:spPr>
          <a:xfrm>
            <a:off x="1816920" y="4024243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279" y="0"/>
                </a:moveTo>
                <a:lnTo>
                  <a:pt x="0" y="12"/>
                </a:lnTo>
                <a:lnTo>
                  <a:pt x="368" y="304"/>
                </a:lnTo>
                <a:lnTo>
                  <a:pt x="685" y="254"/>
                </a:lnTo>
                <a:lnTo>
                  <a:pt x="241" y="6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2" name="object 2752"/>
          <p:cNvSpPr/>
          <p:nvPr/>
        </p:nvSpPr>
        <p:spPr>
          <a:xfrm>
            <a:off x="1930878" y="406037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66" y="0"/>
                </a:moveTo>
                <a:lnTo>
                  <a:pt x="0" y="228"/>
                </a:lnTo>
                <a:lnTo>
                  <a:pt x="0" y="380"/>
                </a:lnTo>
                <a:lnTo>
                  <a:pt x="241" y="266"/>
                </a:lnTo>
                <a:lnTo>
                  <a:pt x="26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3" name="object 2753"/>
          <p:cNvSpPr/>
          <p:nvPr/>
        </p:nvSpPr>
        <p:spPr>
          <a:xfrm>
            <a:off x="2351551" y="391975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90" y="355"/>
                </a:lnTo>
                <a:lnTo>
                  <a:pt x="50" y="241"/>
                </a:lnTo>
                <a:lnTo>
                  <a:pt x="165" y="571"/>
                </a:lnTo>
                <a:lnTo>
                  <a:pt x="304" y="507"/>
                </a:lnTo>
                <a:lnTo>
                  <a:pt x="304" y="50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4" name="object 2754"/>
          <p:cNvSpPr/>
          <p:nvPr/>
        </p:nvSpPr>
        <p:spPr>
          <a:xfrm>
            <a:off x="1813102" y="4021721"/>
            <a:ext cx="2540" cy="5715"/>
          </a:xfrm>
          <a:custGeom>
            <a:avLst/>
            <a:gdLst/>
            <a:ahLst/>
            <a:cxnLst/>
            <a:rect l="l" t="t" r="r" b="b"/>
            <a:pathLst>
              <a:path w="2539" h="5714">
                <a:moveTo>
                  <a:pt x="330" y="368"/>
                </a:moveTo>
                <a:lnTo>
                  <a:pt x="317" y="190"/>
                </a:lnTo>
                <a:lnTo>
                  <a:pt x="254" y="25"/>
                </a:lnTo>
                <a:lnTo>
                  <a:pt x="0" y="0"/>
                </a:lnTo>
                <a:lnTo>
                  <a:pt x="139" y="381"/>
                </a:lnTo>
                <a:lnTo>
                  <a:pt x="330" y="368"/>
                </a:lnTo>
                <a:close/>
              </a:path>
              <a:path w="2539" h="5714">
                <a:moveTo>
                  <a:pt x="2489" y="5194"/>
                </a:moveTo>
                <a:lnTo>
                  <a:pt x="2400" y="4813"/>
                </a:lnTo>
                <a:lnTo>
                  <a:pt x="2235" y="4914"/>
                </a:lnTo>
                <a:lnTo>
                  <a:pt x="2413" y="515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5" name="object 2755"/>
          <p:cNvSpPr/>
          <p:nvPr/>
        </p:nvSpPr>
        <p:spPr>
          <a:xfrm>
            <a:off x="1765005" y="404387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71" y="0"/>
                </a:moveTo>
                <a:lnTo>
                  <a:pt x="0" y="292"/>
                </a:lnTo>
                <a:lnTo>
                  <a:pt x="393" y="330"/>
                </a:lnTo>
                <a:lnTo>
                  <a:pt x="622" y="190"/>
                </a:lnTo>
                <a:lnTo>
                  <a:pt x="393" y="304"/>
                </a:lnTo>
                <a:lnTo>
                  <a:pt x="57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6" name="object 2756"/>
          <p:cNvSpPr/>
          <p:nvPr/>
        </p:nvSpPr>
        <p:spPr>
          <a:xfrm>
            <a:off x="1943319" y="405841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65" y="0"/>
                </a:moveTo>
                <a:lnTo>
                  <a:pt x="0" y="12"/>
                </a:lnTo>
                <a:lnTo>
                  <a:pt x="101" y="165"/>
                </a:lnTo>
                <a:lnTo>
                  <a:pt x="241" y="190"/>
                </a:lnTo>
                <a:lnTo>
                  <a:pt x="215" y="5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7" name="object 2757"/>
          <p:cNvSpPr/>
          <p:nvPr/>
        </p:nvSpPr>
        <p:spPr>
          <a:xfrm>
            <a:off x="2350929" y="391812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2" y="0"/>
                </a:moveTo>
                <a:lnTo>
                  <a:pt x="50" y="152"/>
                </a:lnTo>
                <a:lnTo>
                  <a:pt x="7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8" name="object 2758"/>
          <p:cNvSpPr/>
          <p:nvPr/>
        </p:nvSpPr>
        <p:spPr>
          <a:xfrm>
            <a:off x="1931084" y="406010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01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9" name="object 2759"/>
          <p:cNvSpPr/>
          <p:nvPr/>
        </p:nvSpPr>
        <p:spPr>
          <a:xfrm>
            <a:off x="2351972" y="392742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5" y="0"/>
                </a:moveTo>
                <a:lnTo>
                  <a:pt x="0" y="177"/>
                </a:lnTo>
                <a:lnTo>
                  <a:pt x="2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0" name="object 2760"/>
          <p:cNvSpPr/>
          <p:nvPr/>
        </p:nvSpPr>
        <p:spPr>
          <a:xfrm>
            <a:off x="1559565" y="3975332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634" y="0"/>
                </a:moveTo>
                <a:lnTo>
                  <a:pt x="0" y="101"/>
                </a:lnTo>
                <a:lnTo>
                  <a:pt x="292" y="482"/>
                </a:lnTo>
                <a:lnTo>
                  <a:pt x="372" y="1092"/>
                </a:lnTo>
                <a:lnTo>
                  <a:pt x="787" y="1270"/>
                </a:lnTo>
                <a:lnTo>
                  <a:pt x="1104" y="1562"/>
                </a:lnTo>
                <a:lnTo>
                  <a:pt x="1701" y="1879"/>
                </a:lnTo>
                <a:lnTo>
                  <a:pt x="1841" y="2781"/>
                </a:lnTo>
                <a:lnTo>
                  <a:pt x="2514" y="2679"/>
                </a:lnTo>
                <a:lnTo>
                  <a:pt x="3060" y="2235"/>
                </a:lnTo>
                <a:lnTo>
                  <a:pt x="2096" y="1092"/>
                </a:lnTo>
                <a:lnTo>
                  <a:pt x="1727" y="1092"/>
                </a:lnTo>
                <a:lnTo>
                  <a:pt x="1409" y="990"/>
                </a:lnTo>
                <a:lnTo>
                  <a:pt x="1558" y="774"/>
                </a:lnTo>
                <a:lnTo>
                  <a:pt x="1028" y="774"/>
                </a:lnTo>
                <a:lnTo>
                  <a:pt x="800" y="622"/>
                </a:lnTo>
                <a:lnTo>
                  <a:pt x="634" y="393"/>
                </a:lnTo>
                <a:lnTo>
                  <a:pt x="876" y="203"/>
                </a:lnTo>
                <a:lnTo>
                  <a:pt x="812" y="50"/>
                </a:lnTo>
                <a:lnTo>
                  <a:pt x="634" y="0"/>
                </a:lnTo>
                <a:close/>
              </a:path>
              <a:path w="3175" h="3175">
                <a:moveTo>
                  <a:pt x="1904" y="660"/>
                </a:moveTo>
                <a:lnTo>
                  <a:pt x="1628" y="672"/>
                </a:lnTo>
                <a:lnTo>
                  <a:pt x="1727" y="1092"/>
                </a:lnTo>
                <a:lnTo>
                  <a:pt x="2096" y="1092"/>
                </a:lnTo>
                <a:lnTo>
                  <a:pt x="1904" y="660"/>
                </a:lnTo>
                <a:close/>
              </a:path>
              <a:path w="3175" h="3175">
                <a:moveTo>
                  <a:pt x="1663" y="622"/>
                </a:moveTo>
                <a:lnTo>
                  <a:pt x="1028" y="774"/>
                </a:lnTo>
                <a:lnTo>
                  <a:pt x="1558" y="774"/>
                </a:lnTo>
                <a:lnTo>
                  <a:pt x="1663" y="62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1" name="object 2761"/>
          <p:cNvSpPr/>
          <p:nvPr/>
        </p:nvSpPr>
        <p:spPr>
          <a:xfrm>
            <a:off x="1677692" y="3943010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895" y="0"/>
                </a:moveTo>
                <a:lnTo>
                  <a:pt x="2285" y="126"/>
                </a:lnTo>
                <a:lnTo>
                  <a:pt x="0" y="2311"/>
                </a:lnTo>
                <a:lnTo>
                  <a:pt x="977" y="2362"/>
                </a:lnTo>
                <a:lnTo>
                  <a:pt x="1422" y="1574"/>
                </a:lnTo>
                <a:lnTo>
                  <a:pt x="2933" y="838"/>
                </a:lnTo>
                <a:lnTo>
                  <a:pt x="289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2" name="object 2762"/>
          <p:cNvSpPr/>
          <p:nvPr/>
        </p:nvSpPr>
        <p:spPr>
          <a:xfrm>
            <a:off x="1423644" y="4053065"/>
            <a:ext cx="24130" cy="19050"/>
          </a:xfrm>
          <a:custGeom>
            <a:avLst/>
            <a:gdLst/>
            <a:ahLst/>
            <a:cxnLst/>
            <a:rect l="l" t="t" r="r" b="b"/>
            <a:pathLst>
              <a:path w="24130" h="19050">
                <a:moveTo>
                  <a:pt x="5232" y="3352"/>
                </a:moveTo>
                <a:lnTo>
                  <a:pt x="5118" y="1727"/>
                </a:lnTo>
                <a:lnTo>
                  <a:pt x="4203" y="914"/>
                </a:lnTo>
                <a:lnTo>
                  <a:pt x="3683" y="584"/>
                </a:lnTo>
                <a:lnTo>
                  <a:pt x="3441" y="444"/>
                </a:lnTo>
                <a:lnTo>
                  <a:pt x="3162" y="0"/>
                </a:lnTo>
                <a:lnTo>
                  <a:pt x="2870" y="203"/>
                </a:lnTo>
                <a:lnTo>
                  <a:pt x="2425" y="584"/>
                </a:lnTo>
                <a:lnTo>
                  <a:pt x="0" y="749"/>
                </a:lnTo>
                <a:lnTo>
                  <a:pt x="444" y="1333"/>
                </a:lnTo>
                <a:lnTo>
                  <a:pt x="736" y="1905"/>
                </a:lnTo>
                <a:lnTo>
                  <a:pt x="1562" y="1638"/>
                </a:lnTo>
                <a:lnTo>
                  <a:pt x="2057" y="1930"/>
                </a:lnTo>
                <a:lnTo>
                  <a:pt x="2781" y="2616"/>
                </a:lnTo>
                <a:lnTo>
                  <a:pt x="5232" y="3352"/>
                </a:lnTo>
                <a:close/>
              </a:path>
              <a:path w="24130" h="19050">
                <a:moveTo>
                  <a:pt x="7086" y="4305"/>
                </a:moveTo>
                <a:lnTo>
                  <a:pt x="6464" y="4470"/>
                </a:lnTo>
                <a:lnTo>
                  <a:pt x="5651" y="4216"/>
                </a:lnTo>
                <a:lnTo>
                  <a:pt x="4622" y="3848"/>
                </a:lnTo>
                <a:lnTo>
                  <a:pt x="2616" y="4013"/>
                </a:lnTo>
                <a:lnTo>
                  <a:pt x="4064" y="5346"/>
                </a:lnTo>
                <a:lnTo>
                  <a:pt x="6146" y="5473"/>
                </a:lnTo>
                <a:lnTo>
                  <a:pt x="6946" y="4470"/>
                </a:lnTo>
                <a:lnTo>
                  <a:pt x="7086" y="4305"/>
                </a:lnTo>
                <a:close/>
              </a:path>
              <a:path w="24130" h="19050">
                <a:moveTo>
                  <a:pt x="7327" y="4241"/>
                </a:moveTo>
                <a:lnTo>
                  <a:pt x="7264" y="4076"/>
                </a:lnTo>
                <a:lnTo>
                  <a:pt x="7086" y="4305"/>
                </a:lnTo>
                <a:lnTo>
                  <a:pt x="7327" y="4241"/>
                </a:lnTo>
                <a:close/>
              </a:path>
              <a:path w="24130" h="19050">
                <a:moveTo>
                  <a:pt x="11099" y="7810"/>
                </a:moveTo>
                <a:lnTo>
                  <a:pt x="8623" y="5232"/>
                </a:lnTo>
                <a:lnTo>
                  <a:pt x="8153" y="4635"/>
                </a:lnTo>
                <a:lnTo>
                  <a:pt x="7391" y="4216"/>
                </a:lnTo>
                <a:lnTo>
                  <a:pt x="7416" y="4470"/>
                </a:lnTo>
                <a:lnTo>
                  <a:pt x="8343" y="6807"/>
                </a:lnTo>
                <a:lnTo>
                  <a:pt x="8801" y="7327"/>
                </a:lnTo>
                <a:lnTo>
                  <a:pt x="10121" y="7899"/>
                </a:lnTo>
                <a:lnTo>
                  <a:pt x="10337" y="8051"/>
                </a:lnTo>
                <a:lnTo>
                  <a:pt x="9740" y="8407"/>
                </a:lnTo>
                <a:lnTo>
                  <a:pt x="10388" y="8382"/>
                </a:lnTo>
                <a:lnTo>
                  <a:pt x="11099" y="7810"/>
                </a:lnTo>
                <a:close/>
              </a:path>
              <a:path w="24130" h="19050">
                <a:moveTo>
                  <a:pt x="23698" y="15938"/>
                </a:moveTo>
                <a:lnTo>
                  <a:pt x="22390" y="11760"/>
                </a:lnTo>
                <a:lnTo>
                  <a:pt x="19240" y="10274"/>
                </a:lnTo>
                <a:lnTo>
                  <a:pt x="16611" y="9080"/>
                </a:lnTo>
                <a:lnTo>
                  <a:pt x="14325" y="11557"/>
                </a:lnTo>
                <a:lnTo>
                  <a:pt x="11811" y="12026"/>
                </a:lnTo>
                <a:lnTo>
                  <a:pt x="10261" y="12242"/>
                </a:lnTo>
                <a:lnTo>
                  <a:pt x="8839" y="13741"/>
                </a:lnTo>
                <a:lnTo>
                  <a:pt x="10274" y="14986"/>
                </a:lnTo>
                <a:lnTo>
                  <a:pt x="12484" y="14617"/>
                </a:lnTo>
                <a:lnTo>
                  <a:pt x="15722" y="15697"/>
                </a:lnTo>
                <a:lnTo>
                  <a:pt x="17907" y="16090"/>
                </a:lnTo>
                <a:lnTo>
                  <a:pt x="20967" y="16433"/>
                </a:lnTo>
                <a:lnTo>
                  <a:pt x="21094" y="17272"/>
                </a:lnTo>
                <a:lnTo>
                  <a:pt x="23088" y="18986"/>
                </a:lnTo>
                <a:lnTo>
                  <a:pt x="23698" y="1593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3" name="object 2763"/>
          <p:cNvSpPr/>
          <p:nvPr/>
        </p:nvSpPr>
        <p:spPr>
          <a:xfrm>
            <a:off x="1558251" y="3863187"/>
            <a:ext cx="131445" cy="142240"/>
          </a:xfrm>
          <a:custGeom>
            <a:avLst/>
            <a:gdLst/>
            <a:ahLst/>
            <a:cxnLst/>
            <a:rect l="l" t="t" r="r" b="b"/>
            <a:pathLst>
              <a:path w="131444" h="142239">
                <a:moveTo>
                  <a:pt x="1574" y="110871"/>
                </a:moveTo>
                <a:lnTo>
                  <a:pt x="1117" y="110502"/>
                </a:lnTo>
                <a:lnTo>
                  <a:pt x="1549" y="111112"/>
                </a:lnTo>
                <a:lnTo>
                  <a:pt x="1574" y="110871"/>
                </a:lnTo>
                <a:close/>
              </a:path>
              <a:path w="131444" h="142239">
                <a:moveTo>
                  <a:pt x="2044" y="119926"/>
                </a:moveTo>
                <a:lnTo>
                  <a:pt x="1930" y="118110"/>
                </a:lnTo>
                <a:lnTo>
                  <a:pt x="1308" y="115646"/>
                </a:lnTo>
                <a:lnTo>
                  <a:pt x="2044" y="119926"/>
                </a:lnTo>
                <a:close/>
              </a:path>
              <a:path w="131444" h="142239">
                <a:moveTo>
                  <a:pt x="2108" y="113030"/>
                </a:moveTo>
                <a:lnTo>
                  <a:pt x="2006" y="111760"/>
                </a:lnTo>
                <a:lnTo>
                  <a:pt x="1549" y="111112"/>
                </a:lnTo>
                <a:lnTo>
                  <a:pt x="1447" y="111760"/>
                </a:lnTo>
                <a:lnTo>
                  <a:pt x="2108" y="113030"/>
                </a:lnTo>
                <a:close/>
              </a:path>
              <a:path w="131444" h="142239">
                <a:moveTo>
                  <a:pt x="2641" y="123342"/>
                </a:moveTo>
                <a:lnTo>
                  <a:pt x="2044" y="119926"/>
                </a:lnTo>
                <a:lnTo>
                  <a:pt x="2171" y="121920"/>
                </a:lnTo>
                <a:lnTo>
                  <a:pt x="2476" y="123190"/>
                </a:lnTo>
                <a:lnTo>
                  <a:pt x="2641" y="123342"/>
                </a:lnTo>
                <a:close/>
              </a:path>
              <a:path w="131444" h="142239">
                <a:moveTo>
                  <a:pt x="3479" y="124066"/>
                </a:moveTo>
                <a:lnTo>
                  <a:pt x="2527" y="121920"/>
                </a:lnTo>
                <a:lnTo>
                  <a:pt x="2933" y="123596"/>
                </a:lnTo>
                <a:lnTo>
                  <a:pt x="3479" y="124066"/>
                </a:lnTo>
                <a:close/>
              </a:path>
              <a:path w="131444" h="142239">
                <a:moveTo>
                  <a:pt x="4660" y="126149"/>
                </a:moveTo>
                <a:lnTo>
                  <a:pt x="4508" y="125730"/>
                </a:lnTo>
                <a:lnTo>
                  <a:pt x="4533" y="126022"/>
                </a:lnTo>
                <a:lnTo>
                  <a:pt x="4660" y="126149"/>
                </a:lnTo>
                <a:close/>
              </a:path>
              <a:path w="131444" h="142239">
                <a:moveTo>
                  <a:pt x="9728" y="134620"/>
                </a:moveTo>
                <a:close/>
              </a:path>
              <a:path w="131444" h="142239">
                <a:moveTo>
                  <a:pt x="9944" y="133350"/>
                </a:moveTo>
                <a:lnTo>
                  <a:pt x="9436" y="132080"/>
                </a:lnTo>
                <a:lnTo>
                  <a:pt x="8763" y="132080"/>
                </a:lnTo>
                <a:lnTo>
                  <a:pt x="9944" y="133350"/>
                </a:lnTo>
                <a:close/>
              </a:path>
              <a:path w="131444" h="142239">
                <a:moveTo>
                  <a:pt x="11366" y="135890"/>
                </a:moveTo>
                <a:lnTo>
                  <a:pt x="11239" y="135890"/>
                </a:lnTo>
                <a:lnTo>
                  <a:pt x="11366" y="135890"/>
                </a:lnTo>
                <a:close/>
              </a:path>
              <a:path w="131444" h="142239">
                <a:moveTo>
                  <a:pt x="15824" y="138430"/>
                </a:moveTo>
                <a:lnTo>
                  <a:pt x="13614" y="137160"/>
                </a:lnTo>
                <a:lnTo>
                  <a:pt x="12788" y="135890"/>
                </a:lnTo>
                <a:lnTo>
                  <a:pt x="13449" y="135890"/>
                </a:lnTo>
                <a:lnTo>
                  <a:pt x="11607" y="134620"/>
                </a:lnTo>
                <a:lnTo>
                  <a:pt x="11379" y="134620"/>
                </a:lnTo>
                <a:lnTo>
                  <a:pt x="10363" y="134620"/>
                </a:lnTo>
                <a:lnTo>
                  <a:pt x="9867" y="133350"/>
                </a:lnTo>
                <a:lnTo>
                  <a:pt x="9347" y="133350"/>
                </a:lnTo>
                <a:lnTo>
                  <a:pt x="8966" y="133350"/>
                </a:lnTo>
                <a:lnTo>
                  <a:pt x="8382" y="132080"/>
                </a:lnTo>
                <a:lnTo>
                  <a:pt x="8280" y="130810"/>
                </a:lnTo>
                <a:lnTo>
                  <a:pt x="8051" y="130810"/>
                </a:lnTo>
                <a:lnTo>
                  <a:pt x="7480" y="129882"/>
                </a:lnTo>
                <a:lnTo>
                  <a:pt x="7480" y="130810"/>
                </a:lnTo>
                <a:lnTo>
                  <a:pt x="6794" y="130810"/>
                </a:lnTo>
                <a:lnTo>
                  <a:pt x="6083" y="129540"/>
                </a:lnTo>
                <a:lnTo>
                  <a:pt x="5702" y="129540"/>
                </a:lnTo>
                <a:lnTo>
                  <a:pt x="5626" y="128663"/>
                </a:lnTo>
                <a:lnTo>
                  <a:pt x="6616" y="129540"/>
                </a:lnTo>
                <a:lnTo>
                  <a:pt x="6908" y="129540"/>
                </a:lnTo>
                <a:lnTo>
                  <a:pt x="6845" y="129413"/>
                </a:lnTo>
                <a:lnTo>
                  <a:pt x="6972" y="129540"/>
                </a:lnTo>
                <a:lnTo>
                  <a:pt x="7480" y="130810"/>
                </a:lnTo>
                <a:lnTo>
                  <a:pt x="7480" y="129882"/>
                </a:lnTo>
                <a:lnTo>
                  <a:pt x="7277" y="129540"/>
                </a:lnTo>
                <a:lnTo>
                  <a:pt x="6819" y="128270"/>
                </a:lnTo>
                <a:lnTo>
                  <a:pt x="6235" y="128270"/>
                </a:lnTo>
                <a:lnTo>
                  <a:pt x="5702" y="128270"/>
                </a:lnTo>
                <a:lnTo>
                  <a:pt x="5600" y="127000"/>
                </a:lnTo>
                <a:lnTo>
                  <a:pt x="4660" y="126149"/>
                </a:lnTo>
                <a:lnTo>
                  <a:pt x="4953" y="127000"/>
                </a:lnTo>
                <a:lnTo>
                  <a:pt x="4572" y="127000"/>
                </a:lnTo>
                <a:lnTo>
                  <a:pt x="4533" y="126022"/>
                </a:lnTo>
                <a:lnTo>
                  <a:pt x="2921" y="124460"/>
                </a:lnTo>
                <a:lnTo>
                  <a:pt x="4381" y="125730"/>
                </a:lnTo>
                <a:lnTo>
                  <a:pt x="4114" y="124460"/>
                </a:lnTo>
                <a:lnTo>
                  <a:pt x="3924" y="124460"/>
                </a:lnTo>
                <a:lnTo>
                  <a:pt x="3479" y="124066"/>
                </a:lnTo>
                <a:lnTo>
                  <a:pt x="3644" y="124460"/>
                </a:lnTo>
                <a:lnTo>
                  <a:pt x="3136" y="124460"/>
                </a:lnTo>
                <a:lnTo>
                  <a:pt x="2933" y="123596"/>
                </a:lnTo>
                <a:lnTo>
                  <a:pt x="2641" y="123342"/>
                </a:lnTo>
                <a:lnTo>
                  <a:pt x="2857" y="124498"/>
                </a:lnTo>
                <a:lnTo>
                  <a:pt x="6451" y="132080"/>
                </a:lnTo>
                <a:lnTo>
                  <a:pt x="9690" y="134594"/>
                </a:lnTo>
                <a:lnTo>
                  <a:pt x="9525" y="134010"/>
                </a:lnTo>
                <a:lnTo>
                  <a:pt x="10045" y="134620"/>
                </a:lnTo>
                <a:lnTo>
                  <a:pt x="9728" y="134620"/>
                </a:lnTo>
                <a:lnTo>
                  <a:pt x="11252" y="135813"/>
                </a:lnTo>
                <a:lnTo>
                  <a:pt x="11303" y="135369"/>
                </a:lnTo>
                <a:lnTo>
                  <a:pt x="12204" y="135890"/>
                </a:lnTo>
                <a:lnTo>
                  <a:pt x="11366" y="135890"/>
                </a:lnTo>
                <a:lnTo>
                  <a:pt x="12992" y="137160"/>
                </a:lnTo>
                <a:lnTo>
                  <a:pt x="15354" y="138430"/>
                </a:lnTo>
                <a:lnTo>
                  <a:pt x="15824" y="138430"/>
                </a:lnTo>
                <a:close/>
              </a:path>
              <a:path w="131444" h="142239">
                <a:moveTo>
                  <a:pt x="20751" y="132080"/>
                </a:moveTo>
                <a:lnTo>
                  <a:pt x="20320" y="131381"/>
                </a:lnTo>
                <a:lnTo>
                  <a:pt x="20193" y="132080"/>
                </a:lnTo>
                <a:lnTo>
                  <a:pt x="20751" y="132080"/>
                </a:lnTo>
                <a:close/>
              </a:path>
              <a:path w="131444" h="142239">
                <a:moveTo>
                  <a:pt x="21920" y="134620"/>
                </a:moveTo>
                <a:close/>
              </a:path>
              <a:path w="131444" h="142239">
                <a:moveTo>
                  <a:pt x="23253" y="137160"/>
                </a:moveTo>
                <a:lnTo>
                  <a:pt x="23088" y="137160"/>
                </a:lnTo>
                <a:lnTo>
                  <a:pt x="23253" y="137160"/>
                </a:lnTo>
                <a:close/>
              </a:path>
              <a:path w="131444" h="142239">
                <a:moveTo>
                  <a:pt x="41757" y="138430"/>
                </a:moveTo>
                <a:lnTo>
                  <a:pt x="41706" y="137960"/>
                </a:lnTo>
                <a:lnTo>
                  <a:pt x="41681" y="138430"/>
                </a:lnTo>
                <a:close/>
              </a:path>
              <a:path w="131444" h="142239">
                <a:moveTo>
                  <a:pt x="85445" y="116840"/>
                </a:moveTo>
                <a:lnTo>
                  <a:pt x="85280" y="116395"/>
                </a:lnTo>
                <a:lnTo>
                  <a:pt x="85051" y="116840"/>
                </a:lnTo>
                <a:lnTo>
                  <a:pt x="85445" y="116840"/>
                </a:lnTo>
                <a:close/>
              </a:path>
              <a:path w="131444" h="142239">
                <a:moveTo>
                  <a:pt x="86753" y="115570"/>
                </a:moveTo>
                <a:lnTo>
                  <a:pt x="85483" y="116840"/>
                </a:lnTo>
                <a:lnTo>
                  <a:pt x="86169" y="116840"/>
                </a:lnTo>
                <a:lnTo>
                  <a:pt x="86753" y="115570"/>
                </a:lnTo>
                <a:close/>
              </a:path>
              <a:path w="131444" h="142239">
                <a:moveTo>
                  <a:pt x="92710" y="110490"/>
                </a:moveTo>
                <a:lnTo>
                  <a:pt x="92202" y="111112"/>
                </a:lnTo>
                <a:lnTo>
                  <a:pt x="92227" y="111315"/>
                </a:lnTo>
                <a:lnTo>
                  <a:pt x="92710" y="110490"/>
                </a:lnTo>
                <a:close/>
              </a:path>
              <a:path w="131444" h="142239">
                <a:moveTo>
                  <a:pt x="98628" y="87630"/>
                </a:moveTo>
                <a:lnTo>
                  <a:pt x="98552" y="86804"/>
                </a:lnTo>
                <a:lnTo>
                  <a:pt x="98437" y="87630"/>
                </a:lnTo>
                <a:lnTo>
                  <a:pt x="98628" y="87630"/>
                </a:lnTo>
                <a:close/>
              </a:path>
              <a:path w="131444" h="142239">
                <a:moveTo>
                  <a:pt x="126555" y="53695"/>
                </a:moveTo>
                <a:lnTo>
                  <a:pt x="126542" y="53340"/>
                </a:lnTo>
                <a:lnTo>
                  <a:pt x="126555" y="53695"/>
                </a:lnTo>
                <a:close/>
              </a:path>
              <a:path w="131444" h="142239">
                <a:moveTo>
                  <a:pt x="127304" y="57150"/>
                </a:moveTo>
                <a:lnTo>
                  <a:pt x="127012" y="56324"/>
                </a:lnTo>
                <a:lnTo>
                  <a:pt x="127215" y="57150"/>
                </a:lnTo>
                <a:close/>
              </a:path>
              <a:path w="131444" h="142239">
                <a:moveTo>
                  <a:pt x="127723" y="58420"/>
                </a:moveTo>
                <a:lnTo>
                  <a:pt x="127317" y="57150"/>
                </a:lnTo>
                <a:lnTo>
                  <a:pt x="127723" y="58420"/>
                </a:lnTo>
                <a:close/>
              </a:path>
              <a:path w="131444" h="142239">
                <a:moveTo>
                  <a:pt x="127825" y="55435"/>
                </a:moveTo>
                <a:lnTo>
                  <a:pt x="126047" y="52070"/>
                </a:lnTo>
                <a:lnTo>
                  <a:pt x="125374" y="50800"/>
                </a:lnTo>
                <a:lnTo>
                  <a:pt x="122542" y="46990"/>
                </a:lnTo>
                <a:lnTo>
                  <a:pt x="120967" y="43180"/>
                </a:lnTo>
                <a:lnTo>
                  <a:pt x="118325" y="40640"/>
                </a:lnTo>
                <a:lnTo>
                  <a:pt x="115824" y="38100"/>
                </a:lnTo>
                <a:lnTo>
                  <a:pt x="113690" y="36830"/>
                </a:lnTo>
                <a:lnTo>
                  <a:pt x="110807" y="35560"/>
                </a:lnTo>
                <a:lnTo>
                  <a:pt x="107708" y="33020"/>
                </a:lnTo>
                <a:lnTo>
                  <a:pt x="102819" y="29210"/>
                </a:lnTo>
                <a:lnTo>
                  <a:pt x="96824" y="26670"/>
                </a:lnTo>
                <a:lnTo>
                  <a:pt x="92062" y="21590"/>
                </a:lnTo>
                <a:lnTo>
                  <a:pt x="91592" y="21031"/>
                </a:lnTo>
                <a:lnTo>
                  <a:pt x="91592" y="110490"/>
                </a:lnTo>
                <a:lnTo>
                  <a:pt x="91224" y="111760"/>
                </a:lnTo>
                <a:lnTo>
                  <a:pt x="90678" y="111760"/>
                </a:lnTo>
                <a:lnTo>
                  <a:pt x="91147" y="110490"/>
                </a:lnTo>
                <a:lnTo>
                  <a:pt x="91592" y="110490"/>
                </a:lnTo>
                <a:lnTo>
                  <a:pt x="91592" y="21031"/>
                </a:lnTo>
                <a:lnTo>
                  <a:pt x="87795" y="16510"/>
                </a:lnTo>
                <a:lnTo>
                  <a:pt x="85750" y="15671"/>
                </a:lnTo>
                <a:lnTo>
                  <a:pt x="85750" y="114300"/>
                </a:lnTo>
                <a:lnTo>
                  <a:pt x="85623" y="113030"/>
                </a:lnTo>
                <a:lnTo>
                  <a:pt x="85712" y="113385"/>
                </a:lnTo>
                <a:lnTo>
                  <a:pt x="85750" y="114300"/>
                </a:lnTo>
                <a:lnTo>
                  <a:pt x="85750" y="15671"/>
                </a:lnTo>
                <a:lnTo>
                  <a:pt x="81610" y="13970"/>
                </a:lnTo>
                <a:lnTo>
                  <a:pt x="76835" y="10160"/>
                </a:lnTo>
                <a:lnTo>
                  <a:pt x="73901" y="7620"/>
                </a:lnTo>
                <a:lnTo>
                  <a:pt x="71869" y="5080"/>
                </a:lnTo>
                <a:lnTo>
                  <a:pt x="69088" y="2540"/>
                </a:lnTo>
                <a:lnTo>
                  <a:pt x="68046" y="1270"/>
                </a:lnTo>
                <a:lnTo>
                  <a:pt x="65024" y="1270"/>
                </a:lnTo>
                <a:lnTo>
                  <a:pt x="60756" y="0"/>
                </a:lnTo>
                <a:lnTo>
                  <a:pt x="51460" y="0"/>
                </a:lnTo>
                <a:lnTo>
                  <a:pt x="48310" y="1270"/>
                </a:lnTo>
                <a:lnTo>
                  <a:pt x="46545" y="1270"/>
                </a:lnTo>
                <a:lnTo>
                  <a:pt x="46545" y="133350"/>
                </a:lnTo>
                <a:lnTo>
                  <a:pt x="46443" y="132080"/>
                </a:lnTo>
                <a:lnTo>
                  <a:pt x="46418" y="133350"/>
                </a:lnTo>
                <a:lnTo>
                  <a:pt x="46431" y="132080"/>
                </a:lnTo>
                <a:lnTo>
                  <a:pt x="46545" y="133350"/>
                </a:lnTo>
                <a:lnTo>
                  <a:pt x="46545" y="1270"/>
                </a:lnTo>
                <a:lnTo>
                  <a:pt x="46304" y="1270"/>
                </a:lnTo>
                <a:lnTo>
                  <a:pt x="46304" y="132080"/>
                </a:lnTo>
                <a:lnTo>
                  <a:pt x="46291" y="133350"/>
                </a:lnTo>
                <a:lnTo>
                  <a:pt x="46266" y="133019"/>
                </a:lnTo>
                <a:lnTo>
                  <a:pt x="46240" y="133350"/>
                </a:lnTo>
                <a:lnTo>
                  <a:pt x="46164" y="132080"/>
                </a:lnTo>
                <a:lnTo>
                  <a:pt x="46304" y="132080"/>
                </a:lnTo>
                <a:lnTo>
                  <a:pt x="46304" y="1270"/>
                </a:lnTo>
                <a:lnTo>
                  <a:pt x="45046" y="1270"/>
                </a:lnTo>
                <a:lnTo>
                  <a:pt x="39077" y="3810"/>
                </a:lnTo>
                <a:lnTo>
                  <a:pt x="36245" y="6350"/>
                </a:lnTo>
                <a:lnTo>
                  <a:pt x="36017" y="6451"/>
                </a:lnTo>
                <a:lnTo>
                  <a:pt x="36017" y="135890"/>
                </a:lnTo>
                <a:lnTo>
                  <a:pt x="35928" y="137160"/>
                </a:lnTo>
                <a:lnTo>
                  <a:pt x="35280" y="137160"/>
                </a:lnTo>
                <a:lnTo>
                  <a:pt x="35471" y="134620"/>
                </a:lnTo>
                <a:lnTo>
                  <a:pt x="34378" y="135928"/>
                </a:lnTo>
                <a:lnTo>
                  <a:pt x="33756" y="137160"/>
                </a:lnTo>
                <a:lnTo>
                  <a:pt x="33743" y="136994"/>
                </a:lnTo>
                <a:lnTo>
                  <a:pt x="33642" y="137160"/>
                </a:lnTo>
                <a:lnTo>
                  <a:pt x="32994" y="137160"/>
                </a:lnTo>
                <a:lnTo>
                  <a:pt x="32981" y="135890"/>
                </a:lnTo>
                <a:lnTo>
                  <a:pt x="31991" y="135890"/>
                </a:lnTo>
                <a:lnTo>
                  <a:pt x="31889" y="135432"/>
                </a:lnTo>
                <a:lnTo>
                  <a:pt x="31889" y="138087"/>
                </a:lnTo>
                <a:lnTo>
                  <a:pt x="31724" y="138430"/>
                </a:lnTo>
                <a:lnTo>
                  <a:pt x="31140" y="138430"/>
                </a:lnTo>
                <a:lnTo>
                  <a:pt x="31889" y="138087"/>
                </a:lnTo>
                <a:lnTo>
                  <a:pt x="31889" y="135432"/>
                </a:lnTo>
                <a:lnTo>
                  <a:pt x="31711" y="134620"/>
                </a:lnTo>
                <a:lnTo>
                  <a:pt x="31292" y="134620"/>
                </a:lnTo>
                <a:lnTo>
                  <a:pt x="31623" y="133350"/>
                </a:lnTo>
                <a:lnTo>
                  <a:pt x="31394" y="133350"/>
                </a:lnTo>
                <a:lnTo>
                  <a:pt x="31165" y="132080"/>
                </a:lnTo>
                <a:lnTo>
                  <a:pt x="31305" y="132080"/>
                </a:lnTo>
                <a:lnTo>
                  <a:pt x="31813" y="133350"/>
                </a:lnTo>
                <a:lnTo>
                  <a:pt x="32918" y="133350"/>
                </a:lnTo>
                <a:lnTo>
                  <a:pt x="33832" y="132080"/>
                </a:lnTo>
                <a:lnTo>
                  <a:pt x="34759" y="132080"/>
                </a:lnTo>
                <a:lnTo>
                  <a:pt x="34709" y="133350"/>
                </a:lnTo>
                <a:lnTo>
                  <a:pt x="33515" y="133350"/>
                </a:lnTo>
                <a:lnTo>
                  <a:pt x="32956" y="134620"/>
                </a:lnTo>
                <a:lnTo>
                  <a:pt x="33172" y="134620"/>
                </a:lnTo>
                <a:lnTo>
                  <a:pt x="33147" y="135890"/>
                </a:lnTo>
                <a:lnTo>
                  <a:pt x="33553" y="135890"/>
                </a:lnTo>
                <a:lnTo>
                  <a:pt x="34099" y="134620"/>
                </a:lnTo>
                <a:lnTo>
                  <a:pt x="33629" y="135813"/>
                </a:lnTo>
                <a:lnTo>
                  <a:pt x="33629" y="136194"/>
                </a:lnTo>
                <a:lnTo>
                  <a:pt x="33743" y="136994"/>
                </a:lnTo>
                <a:lnTo>
                  <a:pt x="33807" y="136867"/>
                </a:lnTo>
                <a:lnTo>
                  <a:pt x="33756" y="137160"/>
                </a:lnTo>
                <a:lnTo>
                  <a:pt x="34391" y="135890"/>
                </a:lnTo>
                <a:lnTo>
                  <a:pt x="35471" y="134620"/>
                </a:lnTo>
                <a:lnTo>
                  <a:pt x="35382" y="135890"/>
                </a:lnTo>
                <a:lnTo>
                  <a:pt x="36017" y="135890"/>
                </a:lnTo>
                <a:lnTo>
                  <a:pt x="36017" y="6451"/>
                </a:lnTo>
                <a:lnTo>
                  <a:pt x="33223" y="7620"/>
                </a:lnTo>
                <a:lnTo>
                  <a:pt x="31965" y="7620"/>
                </a:lnTo>
                <a:lnTo>
                  <a:pt x="30327" y="8890"/>
                </a:lnTo>
                <a:lnTo>
                  <a:pt x="29324" y="10160"/>
                </a:lnTo>
                <a:lnTo>
                  <a:pt x="28524" y="11036"/>
                </a:lnTo>
                <a:lnTo>
                  <a:pt x="28524" y="139700"/>
                </a:lnTo>
                <a:lnTo>
                  <a:pt x="28371" y="140970"/>
                </a:lnTo>
                <a:lnTo>
                  <a:pt x="27889" y="140970"/>
                </a:lnTo>
                <a:lnTo>
                  <a:pt x="27698" y="139700"/>
                </a:lnTo>
                <a:lnTo>
                  <a:pt x="27851" y="139700"/>
                </a:lnTo>
                <a:lnTo>
                  <a:pt x="28321" y="138430"/>
                </a:lnTo>
                <a:lnTo>
                  <a:pt x="28397" y="139700"/>
                </a:lnTo>
                <a:lnTo>
                  <a:pt x="28524" y="139700"/>
                </a:lnTo>
                <a:lnTo>
                  <a:pt x="28524" y="11036"/>
                </a:lnTo>
                <a:lnTo>
                  <a:pt x="27546" y="12103"/>
                </a:lnTo>
                <a:lnTo>
                  <a:pt x="27546" y="138430"/>
                </a:lnTo>
                <a:lnTo>
                  <a:pt x="27152" y="139522"/>
                </a:lnTo>
                <a:lnTo>
                  <a:pt x="26822" y="138430"/>
                </a:lnTo>
                <a:lnTo>
                  <a:pt x="27546" y="138430"/>
                </a:lnTo>
                <a:lnTo>
                  <a:pt x="27546" y="12103"/>
                </a:lnTo>
                <a:lnTo>
                  <a:pt x="24790" y="15100"/>
                </a:lnTo>
                <a:lnTo>
                  <a:pt x="24790" y="132080"/>
                </a:lnTo>
                <a:lnTo>
                  <a:pt x="24079" y="133273"/>
                </a:lnTo>
                <a:lnTo>
                  <a:pt x="24079" y="134620"/>
                </a:lnTo>
                <a:lnTo>
                  <a:pt x="23952" y="135890"/>
                </a:lnTo>
                <a:lnTo>
                  <a:pt x="23685" y="135890"/>
                </a:lnTo>
                <a:lnTo>
                  <a:pt x="24079" y="134620"/>
                </a:lnTo>
                <a:lnTo>
                  <a:pt x="24079" y="133273"/>
                </a:lnTo>
                <a:lnTo>
                  <a:pt x="23609" y="133350"/>
                </a:lnTo>
                <a:lnTo>
                  <a:pt x="23723" y="132080"/>
                </a:lnTo>
                <a:lnTo>
                  <a:pt x="24790" y="132080"/>
                </a:lnTo>
                <a:lnTo>
                  <a:pt x="24790" y="15100"/>
                </a:lnTo>
                <a:lnTo>
                  <a:pt x="22326" y="17780"/>
                </a:lnTo>
                <a:lnTo>
                  <a:pt x="18821" y="22313"/>
                </a:lnTo>
                <a:lnTo>
                  <a:pt x="18821" y="127000"/>
                </a:lnTo>
                <a:lnTo>
                  <a:pt x="18580" y="128270"/>
                </a:lnTo>
                <a:lnTo>
                  <a:pt x="18503" y="127546"/>
                </a:lnTo>
                <a:lnTo>
                  <a:pt x="18821" y="127000"/>
                </a:lnTo>
                <a:lnTo>
                  <a:pt x="18821" y="22313"/>
                </a:lnTo>
                <a:lnTo>
                  <a:pt x="18440" y="22796"/>
                </a:lnTo>
                <a:lnTo>
                  <a:pt x="18440" y="127000"/>
                </a:lnTo>
                <a:lnTo>
                  <a:pt x="18084" y="128231"/>
                </a:lnTo>
                <a:lnTo>
                  <a:pt x="18008" y="127000"/>
                </a:lnTo>
                <a:lnTo>
                  <a:pt x="18059" y="128270"/>
                </a:lnTo>
                <a:lnTo>
                  <a:pt x="18440" y="127000"/>
                </a:lnTo>
                <a:lnTo>
                  <a:pt x="18440" y="22796"/>
                </a:lnTo>
                <a:lnTo>
                  <a:pt x="16421" y="25400"/>
                </a:lnTo>
                <a:lnTo>
                  <a:pt x="15316" y="27152"/>
                </a:lnTo>
                <a:lnTo>
                  <a:pt x="15316" y="124498"/>
                </a:lnTo>
                <a:lnTo>
                  <a:pt x="14376" y="125730"/>
                </a:lnTo>
                <a:lnTo>
                  <a:pt x="14122" y="125730"/>
                </a:lnTo>
                <a:lnTo>
                  <a:pt x="14401" y="124460"/>
                </a:lnTo>
                <a:lnTo>
                  <a:pt x="15278" y="124460"/>
                </a:lnTo>
                <a:lnTo>
                  <a:pt x="15316" y="27152"/>
                </a:lnTo>
                <a:lnTo>
                  <a:pt x="11582" y="33020"/>
                </a:lnTo>
                <a:lnTo>
                  <a:pt x="10312" y="35585"/>
                </a:lnTo>
                <a:lnTo>
                  <a:pt x="10312" y="119380"/>
                </a:lnTo>
                <a:lnTo>
                  <a:pt x="9855" y="119380"/>
                </a:lnTo>
                <a:lnTo>
                  <a:pt x="8801" y="118325"/>
                </a:lnTo>
                <a:lnTo>
                  <a:pt x="10261" y="119049"/>
                </a:lnTo>
                <a:lnTo>
                  <a:pt x="10312" y="119380"/>
                </a:lnTo>
                <a:lnTo>
                  <a:pt x="10312" y="35585"/>
                </a:lnTo>
                <a:lnTo>
                  <a:pt x="10223" y="35763"/>
                </a:lnTo>
                <a:lnTo>
                  <a:pt x="10223" y="118795"/>
                </a:lnTo>
                <a:lnTo>
                  <a:pt x="9385" y="118110"/>
                </a:lnTo>
                <a:lnTo>
                  <a:pt x="9982" y="117297"/>
                </a:lnTo>
                <a:lnTo>
                  <a:pt x="10223" y="118795"/>
                </a:lnTo>
                <a:lnTo>
                  <a:pt x="10223" y="35763"/>
                </a:lnTo>
                <a:lnTo>
                  <a:pt x="7797" y="40640"/>
                </a:lnTo>
                <a:lnTo>
                  <a:pt x="6007" y="46990"/>
                </a:lnTo>
                <a:lnTo>
                  <a:pt x="5029" y="51816"/>
                </a:lnTo>
                <a:lnTo>
                  <a:pt x="5029" y="85090"/>
                </a:lnTo>
                <a:lnTo>
                  <a:pt x="3695" y="84048"/>
                </a:lnTo>
                <a:lnTo>
                  <a:pt x="3695" y="101600"/>
                </a:lnTo>
                <a:lnTo>
                  <a:pt x="3302" y="101600"/>
                </a:lnTo>
                <a:lnTo>
                  <a:pt x="3162" y="100888"/>
                </a:lnTo>
                <a:lnTo>
                  <a:pt x="3695" y="101600"/>
                </a:lnTo>
                <a:lnTo>
                  <a:pt x="3695" y="84048"/>
                </a:lnTo>
                <a:lnTo>
                  <a:pt x="3403" y="83820"/>
                </a:lnTo>
                <a:lnTo>
                  <a:pt x="4546" y="83820"/>
                </a:lnTo>
                <a:lnTo>
                  <a:pt x="5029" y="85090"/>
                </a:lnTo>
                <a:lnTo>
                  <a:pt x="5029" y="51816"/>
                </a:lnTo>
                <a:lnTo>
                  <a:pt x="4648" y="53695"/>
                </a:lnTo>
                <a:lnTo>
                  <a:pt x="3594" y="59690"/>
                </a:lnTo>
                <a:lnTo>
                  <a:pt x="2349" y="66040"/>
                </a:lnTo>
                <a:lnTo>
                  <a:pt x="1435" y="71120"/>
                </a:lnTo>
                <a:lnTo>
                  <a:pt x="876" y="77470"/>
                </a:lnTo>
                <a:lnTo>
                  <a:pt x="774" y="85090"/>
                </a:lnTo>
                <a:lnTo>
                  <a:pt x="977" y="85090"/>
                </a:lnTo>
                <a:lnTo>
                  <a:pt x="952" y="83820"/>
                </a:lnTo>
                <a:lnTo>
                  <a:pt x="1308" y="83820"/>
                </a:lnTo>
                <a:lnTo>
                  <a:pt x="1460" y="85090"/>
                </a:lnTo>
                <a:lnTo>
                  <a:pt x="2387" y="83820"/>
                </a:lnTo>
                <a:lnTo>
                  <a:pt x="2755" y="83820"/>
                </a:lnTo>
                <a:lnTo>
                  <a:pt x="2616" y="85090"/>
                </a:lnTo>
                <a:lnTo>
                  <a:pt x="1905" y="85090"/>
                </a:lnTo>
                <a:lnTo>
                  <a:pt x="1752" y="86360"/>
                </a:lnTo>
                <a:lnTo>
                  <a:pt x="914" y="86360"/>
                </a:lnTo>
                <a:lnTo>
                  <a:pt x="876" y="85090"/>
                </a:lnTo>
                <a:lnTo>
                  <a:pt x="787" y="86360"/>
                </a:lnTo>
                <a:lnTo>
                  <a:pt x="698" y="87630"/>
                </a:lnTo>
                <a:lnTo>
                  <a:pt x="622" y="90170"/>
                </a:lnTo>
                <a:lnTo>
                  <a:pt x="749" y="95250"/>
                </a:lnTo>
                <a:lnTo>
                  <a:pt x="838" y="96520"/>
                </a:lnTo>
                <a:lnTo>
                  <a:pt x="800" y="93980"/>
                </a:lnTo>
                <a:lnTo>
                  <a:pt x="2120" y="95250"/>
                </a:lnTo>
                <a:lnTo>
                  <a:pt x="2476" y="93980"/>
                </a:lnTo>
                <a:lnTo>
                  <a:pt x="2336" y="93980"/>
                </a:lnTo>
                <a:lnTo>
                  <a:pt x="3009" y="92710"/>
                </a:lnTo>
                <a:lnTo>
                  <a:pt x="2984" y="93141"/>
                </a:lnTo>
                <a:lnTo>
                  <a:pt x="2984" y="100647"/>
                </a:lnTo>
                <a:lnTo>
                  <a:pt x="2755" y="101600"/>
                </a:lnTo>
                <a:lnTo>
                  <a:pt x="2667" y="100330"/>
                </a:lnTo>
                <a:lnTo>
                  <a:pt x="1308" y="100330"/>
                </a:lnTo>
                <a:lnTo>
                  <a:pt x="1968" y="99060"/>
                </a:lnTo>
                <a:lnTo>
                  <a:pt x="1828" y="99060"/>
                </a:lnTo>
                <a:lnTo>
                  <a:pt x="1727" y="97790"/>
                </a:lnTo>
                <a:lnTo>
                  <a:pt x="2679" y="97790"/>
                </a:lnTo>
                <a:lnTo>
                  <a:pt x="2692" y="99060"/>
                </a:lnTo>
                <a:lnTo>
                  <a:pt x="2070" y="99060"/>
                </a:lnTo>
                <a:lnTo>
                  <a:pt x="2946" y="100330"/>
                </a:lnTo>
                <a:lnTo>
                  <a:pt x="2743" y="100330"/>
                </a:lnTo>
                <a:lnTo>
                  <a:pt x="2984" y="100647"/>
                </a:lnTo>
                <a:lnTo>
                  <a:pt x="2984" y="93141"/>
                </a:lnTo>
                <a:lnTo>
                  <a:pt x="2933" y="93980"/>
                </a:lnTo>
                <a:lnTo>
                  <a:pt x="2819" y="95250"/>
                </a:lnTo>
                <a:lnTo>
                  <a:pt x="2120" y="95250"/>
                </a:lnTo>
                <a:lnTo>
                  <a:pt x="1574" y="95250"/>
                </a:lnTo>
                <a:lnTo>
                  <a:pt x="850" y="96520"/>
                </a:lnTo>
                <a:lnTo>
                  <a:pt x="1054" y="97307"/>
                </a:lnTo>
                <a:lnTo>
                  <a:pt x="0" y="95250"/>
                </a:lnTo>
                <a:lnTo>
                  <a:pt x="673" y="105410"/>
                </a:lnTo>
                <a:lnTo>
                  <a:pt x="952" y="107950"/>
                </a:lnTo>
                <a:lnTo>
                  <a:pt x="1066" y="110490"/>
                </a:lnTo>
                <a:lnTo>
                  <a:pt x="1295" y="115519"/>
                </a:lnTo>
                <a:lnTo>
                  <a:pt x="1473" y="113030"/>
                </a:lnTo>
                <a:lnTo>
                  <a:pt x="1092" y="110490"/>
                </a:lnTo>
                <a:lnTo>
                  <a:pt x="1295" y="107950"/>
                </a:lnTo>
                <a:lnTo>
                  <a:pt x="1155" y="106680"/>
                </a:lnTo>
                <a:lnTo>
                  <a:pt x="1384" y="106680"/>
                </a:lnTo>
                <a:lnTo>
                  <a:pt x="2616" y="109220"/>
                </a:lnTo>
                <a:lnTo>
                  <a:pt x="2463" y="109220"/>
                </a:lnTo>
                <a:lnTo>
                  <a:pt x="2578" y="110490"/>
                </a:lnTo>
                <a:lnTo>
                  <a:pt x="2273" y="109220"/>
                </a:lnTo>
                <a:lnTo>
                  <a:pt x="1854" y="110490"/>
                </a:lnTo>
                <a:lnTo>
                  <a:pt x="1447" y="109220"/>
                </a:lnTo>
                <a:lnTo>
                  <a:pt x="1587" y="110490"/>
                </a:lnTo>
                <a:lnTo>
                  <a:pt x="1574" y="110871"/>
                </a:lnTo>
                <a:lnTo>
                  <a:pt x="2705" y="111760"/>
                </a:lnTo>
                <a:lnTo>
                  <a:pt x="3568" y="111760"/>
                </a:lnTo>
                <a:lnTo>
                  <a:pt x="3276" y="110490"/>
                </a:lnTo>
                <a:lnTo>
                  <a:pt x="3441" y="110490"/>
                </a:lnTo>
                <a:lnTo>
                  <a:pt x="3784" y="111760"/>
                </a:lnTo>
                <a:lnTo>
                  <a:pt x="4406" y="111760"/>
                </a:lnTo>
                <a:lnTo>
                  <a:pt x="4406" y="113030"/>
                </a:lnTo>
                <a:lnTo>
                  <a:pt x="5956" y="113030"/>
                </a:lnTo>
                <a:lnTo>
                  <a:pt x="6464" y="114300"/>
                </a:lnTo>
                <a:lnTo>
                  <a:pt x="7175" y="114300"/>
                </a:lnTo>
                <a:lnTo>
                  <a:pt x="7645" y="115570"/>
                </a:lnTo>
                <a:lnTo>
                  <a:pt x="8369" y="115570"/>
                </a:lnTo>
                <a:lnTo>
                  <a:pt x="8928" y="116840"/>
                </a:lnTo>
                <a:lnTo>
                  <a:pt x="8953" y="117119"/>
                </a:lnTo>
                <a:lnTo>
                  <a:pt x="8991" y="116840"/>
                </a:lnTo>
                <a:lnTo>
                  <a:pt x="8991" y="117297"/>
                </a:lnTo>
                <a:lnTo>
                  <a:pt x="9144" y="118110"/>
                </a:lnTo>
                <a:lnTo>
                  <a:pt x="8953" y="117119"/>
                </a:lnTo>
                <a:lnTo>
                  <a:pt x="8775" y="118110"/>
                </a:lnTo>
                <a:lnTo>
                  <a:pt x="8674" y="116840"/>
                </a:lnTo>
                <a:lnTo>
                  <a:pt x="8547" y="116840"/>
                </a:lnTo>
                <a:lnTo>
                  <a:pt x="8547" y="119380"/>
                </a:lnTo>
                <a:lnTo>
                  <a:pt x="8331" y="119824"/>
                </a:lnTo>
                <a:lnTo>
                  <a:pt x="8394" y="119380"/>
                </a:lnTo>
                <a:lnTo>
                  <a:pt x="8547" y="119380"/>
                </a:lnTo>
                <a:lnTo>
                  <a:pt x="8547" y="116840"/>
                </a:lnTo>
                <a:lnTo>
                  <a:pt x="8255" y="116840"/>
                </a:lnTo>
                <a:lnTo>
                  <a:pt x="8255" y="119951"/>
                </a:lnTo>
                <a:lnTo>
                  <a:pt x="8178" y="120650"/>
                </a:lnTo>
                <a:lnTo>
                  <a:pt x="8153" y="120167"/>
                </a:lnTo>
                <a:lnTo>
                  <a:pt x="8089" y="119380"/>
                </a:lnTo>
                <a:lnTo>
                  <a:pt x="8242" y="119380"/>
                </a:lnTo>
                <a:lnTo>
                  <a:pt x="8216" y="120040"/>
                </a:lnTo>
                <a:lnTo>
                  <a:pt x="8255" y="116840"/>
                </a:lnTo>
                <a:lnTo>
                  <a:pt x="6705" y="116840"/>
                </a:lnTo>
                <a:lnTo>
                  <a:pt x="6400" y="115570"/>
                </a:lnTo>
                <a:lnTo>
                  <a:pt x="4826" y="115570"/>
                </a:lnTo>
                <a:lnTo>
                  <a:pt x="4254" y="116840"/>
                </a:lnTo>
                <a:lnTo>
                  <a:pt x="6261" y="118110"/>
                </a:lnTo>
                <a:lnTo>
                  <a:pt x="6959" y="119380"/>
                </a:lnTo>
                <a:lnTo>
                  <a:pt x="7734" y="119380"/>
                </a:lnTo>
                <a:lnTo>
                  <a:pt x="7975" y="120484"/>
                </a:lnTo>
                <a:lnTo>
                  <a:pt x="7886" y="120650"/>
                </a:lnTo>
                <a:lnTo>
                  <a:pt x="9055" y="121920"/>
                </a:lnTo>
                <a:lnTo>
                  <a:pt x="9664" y="121920"/>
                </a:lnTo>
                <a:lnTo>
                  <a:pt x="10325" y="123190"/>
                </a:lnTo>
                <a:lnTo>
                  <a:pt x="11468" y="124498"/>
                </a:lnTo>
                <a:lnTo>
                  <a:pt x="12319" y="125730"/>
                </a:lnTo>
                <a:lnTo>
                  <a:pt x="13538" y="125730"/>
                </a:lnTo>
                <a:lnTo>
                  <a:pt x="15557" y="128270"/>
                </a:lnTo>
                <a:lnTo>
                  <a:pt x="16738" y="128270"/>
                </a:lnTo>
                <a:lnTo>
                  <a:pt x="17526" y="129540"/>
                </a:lnTo>
                <a:lnTo>
                  <a:pt x="18376" y="129540"/>
                </a:lnTo>
                <a:lnTo>
                  <a:pt x="18910" y="130810"/>
                </a:lnTo>
                <a:lnTo>
                  <a:pt x="19672" y="130810"/>
                </a:lnTo>
                <a:lnTo>
                  <a:pt x="19748" y="132080"/>
                </a:lnTo>
                <a:lnTo>
                  <a:pt x="20116" y="131635"/>
                </a:lnTo>
                <a:lnTo>
                  <a:pt x="20320" y="131381"/>
                </a:lnTo>
                <a:lnTo>
                  <a:pt x="20777" y="130810"/>
                </a:lnTo>
                <a:lnTo>
                  <a:pt x="20751" y="132080"/>
                </a:lnTo>
                <a:lnTo>
                  <a:pt x="20878" y="132080"/>
                </a:lnTo>
                <a:lnTo>
                  <a:pt x="21120" y="133350"/>
                </a:lnTo>
                <a:lnTo>
                  <a:pt x="21894" y="134581"/>
                </a:lnTo>
                <a:lnTo>
                  <a:pt x="21513" y="133350"/>
                </a:lnTo>
                <a:lnTo>
                  <a:pt x="22491" y="132080"/>
                </a:lnTo>
                <a:lnTo>
                  <a:pt x="22275" y="133350"/>
                </a:lnTo>
                <a:lnTo>
                  <a:pt x="21907" y="134569"/>
                </a:lnTo>
                <a:lnTo>
                  <a:pt x="22453" y="134620"/>
                </a:lnTo>
                <a:lnTo>
                  <a:pt x="23101" y="135890"/>
                </a:lnTo>
                <a:lnTo>
                  <a:pt x="23241" y="137058"/>
                </a:lnTo>
                <a:lnTo>
                  <a:pt x="25158" y="137160"/>
                </a:lnTo>
                <a:lnTo>
                  <a:pt x="24739" y="135928"/>
                </a:lnTo>
                <a:lnTo>
                  <a:pt x="23495" y="136855"/>
                </a:lnTo>
                <a:lnTo>
                  <a:pt x="24015" y="135890"/>
                </a:lnTo>
                <a:lnTo>
                  <a:pt x="24777" y="135890"/>
                </a:lnTo>
                <a:lnTo>
                  <a:pt x="25577" y="137160"/>
                </a:lnTo>
                <a:lnTo>
                  <a:pt x="25247" y="137160"/>
                </a:lnTo>
                <a:lnTo>
                  <a:pt x="24409" y="138430"/>
                </a:lnTo>
                <a:lnTo>
                  <a:pt x="25844" y="138430"/>
                </a:lnTo>
                <a:lnTo>
                  <a:pt x="26949" y="139700"/>
                </a:lnTo>
                <a:lnTo>
                  <a:pt x="26606" y="140906"/>
                </a:lnTo>
                <a:lnTo>
                  <a:pt x="20370" y="139700"/>
                </a:lnTo>
                <a:lnTo>
                  <a:pt x="26479" y="140970"/>
                </a:lnTo>
                <a:lnTo>
                  <a:pt x="32575" y="142240"/>
                </a:lnTo>
                <a:lnTo>
                  <a:pt x="33058" y="142240"/>
                </a:lnTo>
                <a:lnTo>
                  <a:pt x="29667" y="140970"/>
                </a:lnTo>
                <a:lnTo>
                  <a:pt x="32918" y="140970"/>
                </a:lnTo>
                <a:lnTo>
                  <a:pt x="32943" y="139700"/>
                </a:lnTo>
                <a:lnTo>
                  <a:pt x="32486" y="139700"/>
                </a:lnTo>
                <a:lnTo>
                  <a:pt x="32893" y="138430"/>
                </a:lnTo>
                <a:lnTo>
                  <a:pt x="33401" y="138430"/>
                </a:lnTo>
                <a:lnTo>
                  <a:pt x="32740" y="137680"/>
                </a:lnTo>
                <a:lnTo>
                  <a:pt x="33718" y="137210"/>
                </a:lnTo>
                <a:lnTo>
                  <a:pt x="33629" y="138430"/>
                </a:lnTo>
                <a:lnTo>
                  <a:pt x="33832" y="138430"/>
                </a:lnTo>
                <a:lnTo>
                  <a:pt x="34036" y="139700"/>
                </a:lnTo>
                <a:lnTo>
                  <a:pt x="35991" y="139700"/>
                </a:lnTo>
                <a:lnTo>
                  <a:pt x="36398" y="138430"/>
                </a:lnTo>
                <a:lnTo>
                  <a:pt x="37223" y="139700"/>
                </a:lnTo>
                <a:lnTo>
                  <a:pt x="37249" y="138430"/>
                </a:lnTo>
                <a:lnTo>
                  <a:pt x="37452" y="139700"/>
                </a:lnTo>
                <a:lnTo>
                  <a:pt x="38811" y="138430"/>
                </a:lnTo>
                <a:lnTo>
                  <a:pt x="39433" y="138430"/>
                </a:lnTo>
                <a:lnTo>
                  <a:pt x="39382" y="137680"/>
                </a:lnTo>
                <a:lnTo>
                  <a:pt x="39293" y="137160"/>
                </a:lnTo>
                <a:lnTo>
                  <a:pt x="39243" y="135890"/>
                </a:lnTo>
                <a:lnTo>
                  <a:pt x="39293" y="136194"/>
                </a:lnTo>
                <a:lnTo>
                  <a:pt x="39357" y="137160"/>
                </a:lnTo>
                <a:lnTo>
                  <a:pt x="39382" y="137680"/>
                </a:lnTo>
                <a:lnTo>
                  <a:pt x="39433" y="138430"/>
                </a:lnTo>
                <a:lnTo>
                  <a:pt x="39509" y="139700"/>
                </a:lnTo>
                <a:lnTo>
                  <a:pt x="40652" y="138430"/>
                </a:lnTo>
                <a:lnTo>
                  <a:pt x="41681" y="138430"/>
                </a:lnTo>
                <a:lnTo>
                  <a:pt x="41592" y="137160"/>
                </a:lnTo>
                <a:lnTo>
                  <a:pt x="41719" y="137160"/>
                </a:lnTo>
                <a:lnTo>
                  <a:pt x="41757" y="138430"/>
                </a:lnTo>
                <a:lnTo>
                  <a:pt x="42049" y="138430"/>
                </a:lnTo>
                <a:lnTo>
                  <a:pt x="46901" y="135890"/>
                </a:lnTo>
                <a:lnTo>
                  <a:pt x="46697" y="135890"/>
                </a:lnTo>
                <a:lnTo>
                  <a:pt x="46520" y="134620"/>
                </a:lnTo>
                <a:lnTo>
                  <a:pt x="46901" y="134620"/>
                </a:lnTo>
                <a:lnTo>
                  <a:pt x="47332" y="133350"/>
                </a:lnTo>
                <a:lnTo>
                  <a:pt x="46888" y="133350"/>
                </a:lnTo>
                <a:lnTo>
                  <a:pt x="47180" y="132080"/>
                </a:lnTo>
                <a:lnTo>
                  <a:pt x="47752" y="133350"/>
                </a:lnTo>
                <a:lnTo>
                  <a:pt x="47078" y="135890"/>
                </a:lnTo>
                <a:lnTo>
                  <a:pt x="47421" y="135890"/>
                </a:lnTo>
                <a:lnTo>
                  <a:pt x="47840" y="134620"/>
                </a:lnTo>
                <a:lnTo>
                  <a:pt x="50863" y="134620"/>
                </a:lnTo>
                <a:lnTo>
                  <a:pt x="52146" y="133350"/>
                </a:lnTo>
                <a:lnTo>
                  <a:pt x="54559" y="133350"/>
                </a:lnTo>
                <a:lnTo>
                  <a:pt x="55981" y="132080"/>
                </a:lnTo>
                <a:lnTo>
                  <a:pt x="56921" y="130810"/>
                </a:lnTo>
                <a:lnTo>
                  <a:pt x="61709" y="130810"/>
                </a:lnTo>
                <a:lnTo>
                  <a:pt x="63969" y="129540"/>
                </a:lnTo>
                <a:lnTo>
                  <a:pt x="64846" y="128270"/>
                </a:lnTo>
                <a:lnTo>
                  <a:pt x="65506" y="128270"/>
                </a:lnTo>
                <a:lnTo>
                  <a:pt x="66776" y="127000"/>
                </a:lnTo>
                <a:lnTo>
                  <a:pt x="69253" y="127000"/>
                </a:lnTo>
                <a:lnTo>
                  <a:pt x="69608" y="125730"/>
                </a:lnTo>
                <a:lnTo>
                  <a:pt x="71767" y="125730"/>
                </a:lnTo>
                <a:lnTo>
                  <a:pt x="71843" y="124460"/>
                </a:lnTo>
                <a:lnTo>
                  <a:pt x="71818" y="125730"/>
                </a:lnTo>
                <a:lnTo>
                  <a:pt x="72047" y="123190"/>
                </a:lnTo>
                <a:lnTo>
                  <a:pt x="72009" y="125730"/>
                </a:lnTo>
                <a:lnTo>
                  <a:pt x="75044" y="123190"/>
                </a:lnTo>
                <a:lnTo>
                  <a:pt x="76555" y="121920"/>
                </a:lnTo>
                <a:lnTo>
                  <a:pt x="76288" y="121920"/>
                </a:lnTo>
                <a:lnTo>
                  <a:pt x="75615" y="120650"/>
                </a:lnTo>
                <a:lnTo>
                  <a:pt x="77025" y="120650"/>
                </a:lnTo>
                <a:lnTo>
                  <a:pt x="76593" y="121920"/>
                </a:lnTo>
                <a:lnTo>
                  <a:pt x="77165" y="120650"/>
                </a:lnTo>
                <a:lnTo>
                  <a:pt x="77495" y="120650"/>
                </a:lnTo>
                <a:lnTo>
                  <a:pt x="77393" y="121920"/>
                </a:lnTo>
                <a:lnTo>
                  <a:pt x="78511" y="121920"/>
                </a:lnTo>
                <a:lnTo>
                  <a:pt x="79184" y="120650"/>
                </a:lnTo>
                <a:lnTo>
                  <a:pt x="80314" y="120650"/>
                </a:lnTo>
                <a:lnTo>
                  <a:pt x="82016" y="119380"/>
                </a:lnTo>
                <a:lnTo>
                  <a:pt x="81737" y="119380"/>
                </a:lnTo>
                <a:lnTo>
                  <a:pt x="82588" y="118110"/>
                </a:lnTo>
                <a:lnTo>
                  <a:pt x="83426" y="118110"/>
                </a:lnTo>
                <a:lnTo>
                  <a:pt x="83502" y="116840"/>
                </a:lnTo>
                <a:lnTo>
                  <a:pt x="84035" y="116840"/>
                </a:lnTo>
                <a:lnTo>
                  <a:pt x="84924" y="116840"/>
                </a:lnTo>
                <a:lnTo>
                  <a:pt x="84785" y="115722"/>
                </a:lnTo>
                <a:lnTo>
                  <a:pt x="84861" y="115570"/>
                </a:lnTo>
                <a:lnTo>
                  <a:pt x="85280" y="116395"/>
                </a:lnTo>
                <a:lnTo>
                  <a:pt x="85674" y="115570"/>
                </a:lnTo>
                <a:lnTo>
                  <a:pt x="85877" y="115570"/>
                </a:lnTo>
                <a:lnTo>
                  <a:pt x="85953" y="114300"/>
                </a:lnTo>
                <a:lnTo>
                  <a:pt x="86169" y="114300"/>
                </a:lnTo>
                <a:lnTo>
                  <a:pt x="86271" y="115570"/>
                </a:lnTo>
                <a:lnTo>
                  <a:pt x="86448" y="115570"/>
                </a:lnTo>
                <a:lnTo>
                  <a:pt x="86525" y="114300"/>
                </a:lnTo>
                <a:lnTo>
                  <a:pt x="86868" y="114300"/>
                </a:lnTo>
                <a:lnTo>
                  <a:pt x="86690" y="113030"/>
                </a:lnTo>
                <a:lnTo>
                  <a:pt x="87363" y="114300"/>
                </a:lnTo>
                <a:lnTo>
                  <a:pt x="87515" y="114300"/>
                </a:lnTo>
                <a:lnTo>
                  <a:pt x="87884" y="113030"/>
                </a:lnTo>
                <a:lnTo>
                  <a:pt x="87680" y="114300"/>
                </a:lnTo>
                <a:lnTo>
                  <a:pt x="89052" y="114300"/>
                </a:lnTo>
                <a:lnTo>
                  <a:pt x="89052" y="113030"/>
                </a:lnTo>
                <a:lnTo>
                  <a:pt x="90271" y="113030"/>
                </a:lnTo>
                <a:lnTo>
                  <a:pt x="90449" y="112077"/>
                </a:lnTo>
                <a:lnTo>
                  <a:pt x="90500" y="111760"/>
                </a:lnTo>
                <a:lnTo>
                  <a:pt x="90551" y="113030"/>
                </a:lnTo>
                <a:lnTo>
                  <a:pt x="91376" y="113030"/>
                </a:lnTo>
                <a:lnTo>
                  <a:pt x="91960" y="111760"/>
                </a:lnTo>
                <a:lnTo>
                  <a:pt x="92367" y="111760"/>
                </a:lnTo>
                <a:lnTo>
                  <a:pt x="92227" y="111315"/>
                </a:lnTo>
                <a:lnTo>
                  <a:pt x="92176" y="111150"/>
                </a:lnTo>
                <a:lnTo>
                  <a:pt x="91973" y="110490"/>
                </a:lnTo>
                <a:lnTo>
                  <a:pt x="92710" y="110490"/>
                </a:lnTo>
                <a:lnTo>
                  <a:pt x="92938" y="110490"/>
                </a:lnTo>
                <a:lnTo>
                  <a:pt x="93167" y="109220"/>
                </a:lnTo>
                <a:lnTo>
                  <a:pt x="94424" y="109220"/>
                </a:lnTo>
                <a:lnTo>
                  <a:pt x="95097" y="107950"/>
                </a:lnTo>
                <a:lnTo>
                  <a:pt x="95580" y="106680"/>
                </a:lnTo>
                <a:lnTo>
                  <a:pt x="96012" y="105410"/>
                </a:lnTo>
                <a:lnTo>
                  <a:pt x="96443" y="104140"/>
                </a:lnTo>
                <a:lnTo>
                  <a:pt x="95910" y="104140"/>
                </a:lnTo>
                <a:lnTo>
                  <a:pt x="95808" y="103733"/>
                </a:lnTo>
                <a:lnTo>
                  <a:pt x="95808" y="105410"/>
                </a:lnTo>
                <a:lnTo>
                  <a:pt x="95427" y="105410"/>
                </a:lnTo>
                <a:lnTo>
                  <a:pt x="95440" y="104140"/>
                </a:lnTo>
                <a:lnTo>
                  <a:pt x="95745" y="104140"/>
                </a:lnTo>
                <a:lnTo>
                  <a:pt x="95808" y="105410"/>
                </a:lnTo>
                <a:lnTo>
                  <a:pt x="95808" y="103733"/>
                </a:lnTo>
                <a:lnTo>
                  <a:pt x="95592" y="102870"/>
                </a:lnTo>
                <a:lnTo>
                  <a:pt x="96951" y="102870"/>
                </a:lnTo>
                <a:lnTo>
                  <a:pt x="97040" y="101600"/>
                </a:lnTo>
                <a:lnTo>
                  <a:pt x="97383" y="101600"/>
                </a:lnTo>
                <a:lnTo>
                  <a:pt x="97713" y="100330"/>
                </a:lnTo>
                <a:lnTo>
                  <a:pt x="98056" y="100330"/>
                </a:lnTo>
                <a:lnTo>
                  <a:pt x="98183" y="99060"/>
                </a:lnTo>
                <a:lnTo>
                  <a:pt x="98945" y="99060"/>
                </a:lnTo>
                <a:lnTo>
                  <a:pt x="98780" y="97790"/>
                </a:lnTo>
                <a:lnTo>
                  <a:pt x="98945" y="97790"/>
                </a:lnTo>
                <a:lnTo>
                  <a:pt x="99441" y="96520"/>
                </a:lnTo>
                <a:lnTo>
                  <a:pt x="99352" y="97790"/>
                </a:lnTo>
                <a:lnTo>
                  <a:pt x="100660" y="95250"/>
                </a:lnTo>
                <a:lnTo>
                  <a:pt x="101155" y="95250"/>
                </a:lnTo>
                <a:lnTo>
                  <a:pt x="102362" y="93980"/>
                </a:lnTo>
                <a:lnTo>
                  <a:pt x="102920" y="92710"/>
                </a:lnTo>
                <a:lnTo>
                  <a:pt x="103479" y="91440"/>
                </a:lnTo>
                <a:lnTo>
                  <a:pt x="104609" y="90170"/>
                </a:lnTo>
                <a:lnTo>
                  <a:pt x="105943" y="87630"/>
                </a:lnTo>
                <a:lnTo>
                  <a:pt x="103949" y="87630"/>
                </a:lnTo>
                <a:lnTo>
                  <a:pt x="104228" y="88900"/>
                </a:lnTo>
                <a:lnTo>
                  <a:pt x="102628" y="88900"/>
                </a:lnTo>
                <a:lnTo>
                  <a:pt x="102616" y="87630"/>
                </a:lnTo>
                <a:lnTo>
                  <a:pt x="102984" y="87630"/>
                </a:lnTo>
                <a:lnTo>
                  <a:pt x="102489" y="86360"/>
                </a:lnTo>
                <a:lnTo>
                  <a:pt x="102349" y="85598"/>
                </a:lnTo>
                <a:lnTo>
                  <a:pt x="102349" y="86360"/>
                </a:lnTo>
                <a:lnTo>
                  <a:pt x="101574" y="87630"/>
                </a:lnTo>
                <a:lnTo>
                  <a:pt x="102323" y="86360"/>
                </a:lnTo>
                <a:lnTo>
                  <a:pt x="101511" y="87630"/>
                </a:lnTo>
                <a:lnTo>
                  <a:pt x="99961" y="87630"/>
                </a:lnTo>
                <a:lnTo>
                  <a:pt x="99695" y="87630"/>
                </a:lnTo>
                <a:lnTo>
                  <a:pt x="99707" y="88900"/>
                </a:lnTo>
                <a:lnTo>
                  <a:pt x="99352" y="87630"/>
                </a:lnTo>
                <a:lnTo>
                  <a:pt x="98755" y="87630"/>
                </a:lnTo>
                <a:lnTo>
                  <a:pt x="98691" y="88214"/>
                </a:lnTo>
                <a:lnTo>
                  <a:pt x="98691" y="97790"/>
                </a:lnTo>
                <a:lnTo>
                  <a:pt x="98361" y="97790"/>
                </a:lnTo>
                <a:lnTo>
                  <a:pt x="98298" y="96520"/>
                </a:lnTo>
                <a:lnTo>
                  <a:pt x="98602" y="96520"/>
                </a:lnTo>
                <a:lnTo>
                  <a:pt x="98691" y="97790"/>
                </a:lnTo>
                <a:lnTo>
                  <a:pt x="98691" y="88214"/>
                </a:lnTo>
                <a:lnTo>
                  <a:pt x="98615" y="88900"/>
                </a:lnTo>
                <a:lnTo>
                  <a:pt x="97370" y="88900"/>
                </a:lnTo>
                <a:lnTo>
                  <a:pt x="97218" y="90170"/>
                </a:lnTo>
                <a:lnTo>
                  <a:pt x="97205" y="88900"/>
                </a:lnTo>
                <a:lnTo>
                  <a:pt x="96735" y="88900"/>
                </a:lnTo>
                <a:lnTo>
                  <a:pt x="97015" y="87630"/>
                </a:lnTo>
                <a:lnTo>
                  <a:pt x="98437" y="87630"/>
                </a:lnTo>
                <a:lnTo>
                  <a:pt x="98501" y="86360"/>
                </a:lnTo>
                <a:lnTo>
                  <a:pt x="98552" y="86804"/>
                </a:lnTo>
                <a:lnTo>
                  <a:pt x="98602" y="86360"/>
                </a:lnTo>
                <a:lnTo>
                  <a:pt x="102323" y="86360"/>
                </a:lnTo>
                <a:lnTo>
                  <a:pt x="102349" y="85598"/>
                </a:lnTo>
                <a:lnTo>
                  <a:pt x="102273" y="85090"/>
                </a:lnTo>
                <a:lnTo>
                  <a:pt x="101917" y="85090"/>
                </a:lnTo>
                <a:lnTo>
                  <a:pt x="101790" y="83820"/>
                </a:lnTo>
                <a:lnTo>
                  <a:pt x="102768" y="83820"/>
                </a:lnTo>
                <a:lnTo>
                  <a:pt x="102870" y="82550"/>
                </a:lnTo>
                <a:lnTo>
                  <a:pt x="103632" y="82550"/>
                </a:lnTo>
                <a:lnTo>
                  <a:pt x="104140" y="81280"/>
                </a:lnTo>
                <a:lnTo>
                  <a:pt x="103479" y="81280"/>
                </a:lnTo>
                <a:lnTo>
                  <a:pt x="105219" y="80010"/>
                </a:lnTo>
                <a:lnTo>
                  <a:pt x="106172" y="80010"/>
                </a:lnTo>
                <a:lnTo>
                  <a:pt x="106502" y="81280"/>
                </a:lnTo>
                <a:lnTo>
                  <a:pt x="106959" y="80010"/>
                </a:lnTo>
                <a:lnTo>
                  <a:pt x="107137" y="80010"/>
                </a:lnTo>
                <a:lnTo>
                  <a:pt x="106857" y="78740"/>
                </a:lnTo>
                <a:lnTo>
                  <a:pt x="106959" y="77470"/>
                </a:lnTo>
                <a:lnTo>
                  <a:pt x="107315" y="77470"/>
                </a:lnTo>
                <a:lnTo>
                  <a:pt x="107480" y="76288"/>
                </a:lnTo>
                <a:lnTo>
                  <a:pt x="107835" y="77470"/>
                </a:lnTo>
                <a:lnTo>
                  <a:pt x="108305" y="76200"/>
                </a:lnTo>
                <a:lnTo>
                  <a:pt x="108775" y="76200"/>
                </a:lnTo>
                <a:lnTo>
                  <a:pt x="111150" y="74930"/>
                </a:lnTo>
                <a:lnTo>
                  <a:pt x="108089" y="73660"/>
                </a:lnTo>
                <a:lnTo>
                  <a:pt x="108775" y="72390"/>
                </a:lnTo>
                <a:lnTo>
                  <a:pt x="108940" y="73660"/>
                </a:lnTo>
                <a:lnTo>
                  <a:pt x="109461" y="72390"/>
                </a:lnTo>
                <a:lnTo>
                  <a:pt x="110578" y="72390"/>
                </a:lnTo>
                <a:lnTo>
                  <a:pt x="110998" y="71120"/>
                </a:lnTo>
                <a:lnTo>
                  <a:pt x="114046" y="71120"/>
                </a:lnTo>
                <a:lnTo>
                  <a:pt x="114439" y="69850"/>
                </a:lnTo>
                <a:lnTo>
                  <a:pt x="114084" y="68580"/>
                </a:lnTo>
                <a:lnTo>
                  <a:pt x="113830" y="68580"/>
                </a:lnTo>
                <a:lnTo>
                  <a:pt x="114211" y="67310"/>
                </a:lnTo>
                <a:lnTo>
                  <a:pt x="115100" y="67310"/>
                </a:lnTo>
                <a:lnTo>
                  <a:pt x="112915" y="66040"/>
                </a:lnTo>
                <a:lnTo>
                  <a:pt x="114541" y="66040"/>
                </a:lnTo>
                <a:lnTo>
                  <a:pt x="114388" y="64770"/>
                </a:lnTo>
                <a:lnTo>
                  <a:pt x="117614" y="64770"/>
                </a:lnTo>
                <a:lnTo>
                  <a:pt x="117957" y="63500"/>
                </a:lnTo>
                <a:lnTo>
                  <a:pt x="119062" y="64770"/>
                </a:lnTo>
                <a:lnTo>
                  <a:pt x="121412" y="66040"/>
                </a:lnTo>
                <a:lnTo>
                  <a:pt x="121932" y="64770"/>
                </a:lnTo>
                <a:lnTo>
                  <a:pt x="122059" y="63500"/>
                </a:lnTo>
                <a:lnTo>
                  <a:pt x="122186" y="62230"/>
                </a:lnTo>
                <a:lnTo>
                  <a:pt x="124231" y="62230"/>
                </a:lnTo>
                <a:lnTo>
                  <a:pt x="125323" y="60960"/>
                </a:lnTo>
                <a:lnTo>
                  <a:pt x="125615" y="60960"/>
                </a:lnTo>
                <a:lnTo>
                  <a:pt x="125666" y="59690"/>
                </a:lnTo>
                <a:lnTo>
                  <a:pt x="126250" y="59690"/>
                </a:lnTo>
                <a:lnTo>
                  <a:pt x="126365" y="55880"/>
                </a:lnTo>
                <a:lnTo>
                  <a:pt x="125907" y="54597"/>
                </a:lnTo>
                <a:lnTo>
                  <a:pt x="125133" y="53340"/>
                </a:lnTo>
                <a:lnTo>
                  <a:pt x="125196" y="52451"/>
                </a:lnTo>
                <a:lnTo>
                  <a:pt x="125730" y="53340"/>
                </a:lnTo>
                <a:lnTo>
                  <a:pt x="125603" y="53340"/>
                </a:lnTo>
                <a:lnTo>
                  <a:pt x="125907" y="54597"/>
                </a:lnTo>
                <a:lnTo>
                  <a:pt x="125933" y="53340"/>
                </a:lnTo>
                <a:lnTo>
                  <a:pt x="125577" y="52070"/>
                </a:lnTo>
                <a:lnTo>
                  <a:pt x="126542" y="53340"/>
                </a:lnTo>
                <a:lnTo>
                  <a:pt x="126695" y="53340"/>
                </a:lnTo>
                <a:lnTo>
                  <a:pt x="126936" y="54597"/>
                </a:lnTo>
                <a:lnTo>
                  <a:pt x="127825" y="55435"/>
                </a:lnTo>
                <a:close/>
              </a:path>
              <a:path w="131444" h="142239">
                <a:moveTo>
                  <a:pt x="127876" y="59690"/>
                </a:moveTo>
                <a:lnTo>
                  <a:pt x="127330" y="58420"/>
                </a:lnTo>
                <a:lnTo>
                  <a:pt x="127533" y="59690"/>
                </a:lnTo>
                <a:lnTo>
                  <a:pt x="127876" y="59690"/>
                </a:lnTo>
                <a:close/>
              </a:path>
              <a:path w="131444" h="142239">
                <a:moveTo>
                  <a:pt x="128447" y="56883"/>
                </a:moveTo>
                <a:lnTo>
                  <a:pt x="128295" y="55880"/>
                </a:lnTo>
                <a:lnTo>
                  <a:pt x="127825" y="55435"/>
                </a:lnTo>
                <a:lnTo>
                  <a:pt x="128054" y="55880"/>
                </a:lnTo>
                <a:lnTo>
                  <a:pt x="128447" y="56883"/>
                </a:lnTo>
                <a:close/>
              </a:path>
              <a:path w="131444" h="142239">
                <a:moveTo>
                  <a:pt x="128803" y="60960"/>
                </a:moveTo>
                <a:lnTo>
                  <a:pt x="127596" y="55880"/>
                </a:lnTo>
                <a:lnTo>
                  <a:pt x="127368" y="55880"/>
                </a:lnTo>
                <a:lnTo>
                  <a:pt x="126555" y="53695"/>
                </a:lnTo>
                <a:lnTo>
                  <a:pt x="126593" y="54648"/>
                </a:lnTo>
                <a:lnTo>
                  <a:pt x="126288" y="53340"/>
                </a:lnTo>
                <a:lnTo>
                  <a:pt x="126009" y="53340"/>
                </a:lnTo>
                <a:lnTo>
                  <a:pt x="127012" y="56324"/>
                </a:lnTo>
                <a:lnTo>
                  <a:pt x="126606" y="54698"/>
                </a:lnTo>
                <a:lnTo>
                  <a:pt x="127927" y="58420"/>
                </a:lnTo>
                <a:lnTo>
                  <a:pt x="127876" y="59690"/>
                </a:lnTo>
                <a:lnTo>
                  <a:pt x="128282" y="59690"/>
                </a:lnTo>
                <a:lnTo>
                  <a:pt x="128803" y="60960"/>
                </a:lnTo>
                <a:close/>
              </a:path>
              <a:path w="131444" h="142239">
                <a:moveTo>
                  <a:pt x="131089" y="64770"/>
                </a:moveTo>
                <a:lnTo>
                  <a:pt x="129832" y="60960"/>
                </a:lnTo>
                <a:lnTo>
                  <a:pt x="129552" y="59690"/>
                </a:lnTo>
                <a:lnTo>
                  <a:pt x="128447" y="56883"/>
                </a:lnTo>
                <a:lnTo>
                  <a:pt x="129451" y="63500"/>
                </a:lnTo>
                <a:lnTo>
                  <a:pt x="130530" y="63500"/>
                </a:lnTo>
                <a:lnTo>
                  <a:pt x="130695" y="66040"/>
                </a:lnTo>
                <a:lnTo>
                  <a:pt x="131089" y="6477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4" name="object 2764"/>
          <p:cNvSpPr/>
          <p:nvPr/>
        </p:nvSpPr>
        <p:spPr>
          <a:xfrm>
            <a:off x="1757146" y="4034091"/>
            <a:ext cx="3810" cy="8255"/>
          </a:xfrm>
          <a:custGeom>
            <a:avLst/>
            <a:gdLst/>
            <a:ahLst/>
            <a:cxnLst/>
            <a:rect l="l" t="t" r="r" b="b"/>
            <a:pathLst>
              <a:path w="3810" h="8254">
                <a:moveTo>
                  <a:pt x="584" y="7569"/>
                </a:moveTo>
                <a:lnTo>
                  <a:pt x="368" y="7391"/>
                </a:lnTo>
                <a:lnTo>
                  <a:pt x="431" y="7518"/>
                </a:lnTo>
                <a:lnTo>
                  <a:pt x="177" y="7442"/>
                </a:lnTo>
                <a:lnTo>
                  <a:pt x="368" y="7391"/>
                </a:lnTo>
                <a:lnTo>
                  <a:pt x="495" y="7353"/>
                </a:lnTo>
                <a:lnTo>
                  <a:pt x="88" y="7366"/>
                </a:lnTo>
                <a:lnTo>
                  <a:pt x="12" y="7505"/>
                </a:lnTo>
                <a:lnTo>
                  <a:pt x="0" y="7696"/>
                </a:lnTo>
                <a:lnTo>
                  <a:pt x="508" y="7556"/>
                </a:lnTo>
                <a:close/>
              </a:path>
              <a:path w="3810" h="8254">
                <a:moveTo>
                  <a:pt x="3441" y="355"/>
                </a:moveTo>
                <a:lnTo>
                  <a:pt x="2540" y="0"/>
                </a:lnTo>
                <a:lnTo>
                  <a:pt x="2362" y="292"/>
                </a:lnTo>
                <a:lnTo>
                  <a:pt x="2768" y="736"/>
                </a:lnTo>
                <a:lnTo>
                  <a:pt x="3441" y="35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5" name="object 2765"/>
          <p:cNvSpPr/>
          <p:nvPr/>
        </p:nvSpPr>
        <p:spPr>
          <a:xfrm>
            <a:off x="1662304" y="4111636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14" y="0"/>
                </a:moveTo>
                <a:lnTo>
                  <a:pt x="304" y="609"/>
                </a:lnTo>
                <a:lnTo>
                  <a:pt x="0" y="482"/>
                </a:lnTo>
                <a:lnTo>
                  <a:pt x="63" y="939"/>
                </a:lnTo>
                <a:lnTo>
                  <a:pt x="266" y="939"/>
                </a:lnTo>
                <a:lnTo>
                  <a:pt x="1092" y="673"/>
                </a:lnTo>
                <a:lnTo>
                  <a:pt x="533" y="495"/>
                </a:lnTo>
                <a:lnTo>
                  <a:pt x="444" y="38"/>
                </a:lnTo>
                <a:lnTo>
                  <a:pt x="11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6" name="object 2766"/>
          <p:cNvSpPr/>
          <p:nvPr/>
        </p:nvSpPr>
        <p:spPr>
          <a:xfrm>
            <a:off x="1676203" y="3928250"/>
            <a:ext cx="1905" cy="317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1739" y="0"/>
                </a:moveTo>
                <a:lnTo>
                  <a:pt x="317" y="723"/>
                </a:lnTo>
                <a:lnTo>
                  <a:pt x="609" y="1460"/>
                </a:lnTo>
                <a:lnTo>
                  <a:pt x="0" y="2501"/>
                </a:lnTo>
                <a:lnTo>
                  <a:pt x="800" y="2870"/>
                </a:lnTo>
                <a:lnTo>
                  <a:pt x="1714" y="2235"/>
                </a:lnTo>
                <a:lnTo>
                  <a:pt x="173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7" name="object 2767"/>
          <p:cNvSpPr/>
          <p:nvPr/>
        </p:nvSpPr>
        <p:spPr>
          <a:xfrm>
            <a:off x="1663331" y="4110871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127" y="0"/>
                </a:moveTo>
                <a:lnTo>
                  <a:pt x="12" y="1473"/>
                </a:lnTo>
                <a:lnTo>
                  <a:pt x="0" y="1854"/>
                </a:lnTo>
                <a:lnTo>
                  <a:pt x="546" y="1879"/>
                </a:lnTo>
                <a:lnTo>
                  <a:pt x="533" y="685"/>
                </a:lnTo>
                <a:lnTo>
                  <a:pt x="508" y="431"/>
                </a:lnTo>
                <a:lnTo>
                  <a:pt x="12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8" name="object 2768"/>
          <p:cNvSpPr/>
          <p:nvPr/>
        </p:nvSpPr>
        <p:spPr>
          <a:xfrm>
            <a:off x="1576303" y="417746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84" y="0"/>
                </a:moveTo>
                <a:lnTo>
                  <a:pt x="0" y="355"/>
                </a:lnTo>
                <a:lnTo>
                  <a:pt x="381" y="355"/>
                </a:lnTo>
                <a:lnTo>
                  <a:pt x="596" y="342"/>
                </a:lnTo>
                <a:lnTo>
                  <a:pt x="317" y="177"/>
                </a:lnTo>
                <a:lnTo>
                  <a:pt x="508" y="215"/>
                </a:lnTo>
                <a:lnTo>
                  <a:pt x="58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9" name="object 2769"/>
          <p:cNvSpPr/>
          <p:nvPr/>
        </p:nvSpPr>
        <p:spPr>
          <a:xfrm>
            <a:off x="1662021" y="411430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77" y="0"/>
                </a:moveTo>
                <a:lnTo>
                  <a:pt x="190" y="190"/>
                </a:lnTo>
                <a:lnTo>
                  <a:pt x="0" y="228"/>
                </a:lnTo>
                <a:lnTo>
                  <a:pt x="228" y="444"/>
                </a:lnTo>
                <a:lnTo>
                  <a:pt x="457" y="203"/>
                </a:lnTo>
                <a:lnTo>
                  <a:pt x="17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0" name="object 2770"/>
          <p:cNvSpPr/>
          <p:nvPr/>
        </p:nvSpPr>
        <p:spPr>
          <a:xfrm>
            <a:off x="1572260" y="4000487"/>
            <a:ext cx="44450" cy="8255"/>
          </a:xfrm>
          <a:custGeom>
            <a:avLst/>
            <a:gdLst/>
            <a:ahLst/>
            <a:cxnLst/>
            <a:rect l="l" t="t" r="r" b="b"/>
            <a:pathLst>
              <a:path w="44450" h="8254">
                <a:moveTo>
                  <a:pt x="1917" y="0"/>
                </a:moveTo>
                <a:lnTo>
                  <a:pt x="1765" y="76"/>
                </a:lnTo>
                <a:lnTo>
                  <a:pt x="1638" y="76"/>
                </a:lnTo>
                <a:lnTo>
                  <a:pt x="0" y="1066"/>
                </a:lnTo>
                <a:lnTo>
                  <a:pt x="1892" y="1308"/>
                </a:lnTo>
                <a:lnTo>
                  <a:pt x="1917" y="0"/>
                </a:lnTo>
                <a:close/>
              </a:path>
              <a:path w="44450" h="8254">
                <a:moveTo>
                  <a:pt x="3860" y="1562"/>
                </a:moveTo>
                <a:lnTo>
                  <a:pt x="1892" y="1308"/>
                </a:lnTo>
                <a:lnTo>
                  <a:pt x="1892" y="1498"/>
                </a:lnTo>
                <a:lnTo>
                  <a:pt x="3860" y="1562"/>
                </a:lnTo>
                <a:close/>
              </a:path>
              <a:path w="44450" h="8254">
                <a:moveTo>
                  <a:pt x="10566" y="2819"/>
                </a:moveTo>
                <a:lnTo>
                  <a:pt x="9601" y="1701"/>
                </a:lnTo>
                <a:lnTo>
                  <a:pt x="3860" y="1562"/>
                </a:lnTo>
                <a:lnTo>
                  <a:pt x="9855" y="2298"/>
                </a:lnTo>
                <a:lnTo>
                  <a:pt x="10566" y="2819"/>
                </a:lnTo>
                <a:close/>
              </a:path>
              <a:path w="44450" h="8254">
                <a:moveTo>
                  <a:pt x="44424" y="8191"/>
                </a:moveTo>
                <a:lnTo>
                  <a:pt x="44145" y="7467"/>
                </a:lnTo>
                <a:lnTo>
                  <a:pt x="41211" y="7759"/>
                </a:lnTo>
                <a:lnTo>
                  <a:pt x="37922" y="5384"/>
                </a:lnTo>
                <a:lnTo>
                  <a:pt x="33642" y="5219"/>
                </a:lnTo>
                <a:lnTo>
                  <a:pt x="31940" y="3632"/>
                </a:lnTo>
                <a:lnTo>
                  <a:pt x="31038" y="4533"/>
                </a:lnTo>
                <a:lnTo>
                  <a:pt x="30340" y="3429"/>
                </a:lnTo>
                <a:lnTo>
                  <a:pt x="28549" y="4394"/>
                </a:lnTo>
                <a:lnTo>
                  <a:pt x="28346" y="2933"/>
                </a:lnTo>
                <a:lnTo>
                  <a:pt x="27393" y="2692"/>
                </a:lnTo>
                <a:lnTo>
                  <a:pt x="26098" y="3733"/>
                </a:lnTo>
                <a:lnTo>
                  <a:pt x="25171" y="2857"/>
                </a:lnTo>
                <a:lnTo>
                  <a:pt x="24117" y="2806"/>
                </a:lnTo>
                <a:lnTo>
                  <a:pt x="23190" y="3073"/>
                </a:lnTo>
                <a:lnTo>
                  <a:pt x="22301" y="2324"/>
                </a:lnTo>
                <a:lnTo>
                  <a:pt x="20777" y="2286"/>
                </a:lnTo>
                <a:lnTo>
                  <a:pt x="19189" y="2527"/>
                </a:lnTo>
                <a:lnTo>
                  <a:pt x="20472" y="4114"/>
                </a:lnTo>
                <a:lnTo>
                  <a:pt x="26822" y="5588"/>
                </a:lnTo>
                <a:lnTo>
                  <a:pt x="35445" y="6464"/>
                </a:lnTo>
                <a:lnTo>
                  <a:pt x="42062" y="8115"/>
                </a:lnTo>
                <a:lnTo>
                  <a:pt x="42532" y="8026"/>
                </a:lnTo>
                <a:lnTo>
                  <a:pt x="44424" y="819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1" name="object 2771"/>
          <p:cNvSpPr/>
          <p:nvPr/>
        </p:nvSpPr>
        <p:spPr>
          <a:xfrm>
            <a:off x="1757452" y="404125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82" y="0"/>
                </a:moveTo>
                <a:lnTo>
                  <a:pt x="0" y="279"/>
                </a:lnTo>
                <a:lnTo>
                  <a:pt x="342" y="317"/>
                </a:lnTo>
                <a:lnTo>
                  <a:pt x="571" y="177"/>
                </a:lnTo>
                <a:lnTo>
                  <a:pt x="342" y="292"/>
                </a:lnTo>
                <a:lnTo>
                  <a:pt x="48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2" name="object 2772"/>
          <p:cNvSpPr/>
          <p:nvPr/>
        </p:nvSpPr>
        <p:spPr>
          <a:xfrm>
            <a:off x="1679816" y="3928795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3594" y="6946"/>
                </a:moveTo>
                <a:lnTo>
                  <a:pt x="2476" y="5397"/>
                </a:lnTo>
                <a:lnTo>
                  <a:pt x="2171" y="6464"/>
                </a:lnTo>
                <a:lnTo>
                  <a:pt x="2019" y="6807"/>
                </a:lnTo>
                <a:lnTo>
                  <a:pt x="2489" y="8013"/>
                </a:lnTo>
                <a:lnTo>
                  <a:pt x="2501" y="8585"/>
                </a:lnTo>
                <a:lnTo>
                  <a:pt x="2387" y="9156"/>
                </a:lnTo>
                <a:lnTo>
                  <a:pt x="0" y="12636"/>
                </a:lnTo>
                <a:lnTo>
                  <a:pt x="1333" y="12458"/>
                </a:lnTo>
                <a:lnTo>
                  <a:pt x="2400" y="11417"/>
                </a:lnTo>
                <a:lnTo>
                  <a:pt x="2667" y="8572"/>
                </a:lnTo>
                <a:lnTo>
                  <a:pt x="3302" y="7518"/>
                </a:lnTo>
                <a:lnTo>
                  <a:pt x="3594" y="6946"/>
                </a:lnTo>
                <a:close/>
              </a:path>
              <a:path w="10160" h="12700">
                <a:moveTo>
                  <a:pt x="9588" y="2882"/>
                </a:moveTo>
                <a:lnTo>
                  <a:pt x="9359" y="0"/>
                </a:lnTo>
                <a:lnTo>
                  <a:pt x="9474" y="2311"/>
                </a:lnTo>
                <a:lnTo>
                  <a:pt x="8204" y="6146"/>
                </a:lnTo>
                <a:lnTo>
                  <a:pt x="7429" y="8407"/>
                </a:lnTo>
                <a:lnTo>
                  <a:pt x="8610" y="5829"/>
                </a:lnTo>
                <a:lnTo>
                  <a:pt x="9588" y="288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3" name="object 2773"/>
          <p:cNvSpPr/>
          <p:nvPr/>
        </p:nvSpPr>
        <p:spPr>
          <a:xfrm>
            <a:off x="1580610" y="3999543"/>
            <a:ext cx="5080" cy="317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1189" y="795"/>
                </a:moveTo>
                <a:lnTo>
                  <a:pt x="971" y="1066"/>
                </a:lnTo>
                <a:lnTo>
                  <a:pt x="927" y="1612"/>
                </a:lnTo>
                <a:lnTo>
                  <a:pt x="2247" y="1968"/>
                </a:lnTo>
                <a:lnTo>
                  <a:pt x="3537" y="2603"/>
                </a:lnTo>
                <a:lnTo>
                  <a:pt x="4432" y="3175"/>
                </a:lnTo>
                <a:lnTo>
                  <a:pt x="4555" y="2590"/>
                </a:lnTo>
                <a:lnTo>
                  <a:pt x="3632" y="2311"/>
                </a:lnTo>
                <a:lnTo>
                  <a:pt x="3276" y="1866"/>
                </a:lnTo>
                <a:lnTo>
                  <a:pt x="1985" y="1549"/>
                </a:lnTo>
                <a:lnTo>
                  <a:pt x="1600" y="1549"/>
                </a:lnTo>
                <a:lnTo>
                  <a:pt x="1487" y="1371"/>
                </a:lnTo>
                <a:lnTo>
                  <a:pt x="1447" y="1066"/>
                </a:lnTo>
                <a:lnTo>
                  <a:pt x="1189" y="795"/>
                </a:lnTo>
                <a:close/>
              </a:path>
              <a:path w="5080" h="3175">
                <a:moveTo>
                  <a:pt x="1727" y="1485"/>
                </a:moveTo>
                <a:lnTo>
                  <a:pt x="1600" y="1549"/>
                </a:lnTo>
                <a:lnTo>
                  <a:pt x="1985" y="1549"/>
                </a:lnTo>
                <a:lnTo>
                  <a:pt x="1727" y="1485"/>
                </a:lnTo>
                <a:close/>
              </a:path>
              <a:path w="5080" h="3175">
                <a:moveTo>
                  <a:pt x="787" y="1074"/>
                </a:moveTo>
                <a:lnTo>
                  <a:pt x="685" y="1422"/>
                </a:lnTo>
                <a:lnTo>
                  <a:pt x="808" y="1270"/>
                </a:lnTo>
                <a:lnTo>
                  <a:pt x="787" y="1074"/>
                </a:lnTo>
                <a:close/>
              </a:path>
              <a:path w="5080" h="3175">
                <a:moveTo>
                  <a:pt x="1549" y="1270"/>
                </a:moveTo>
                <a:close/>
              </a:path>
              <a:path w="5080" h="3175">
                <a:moveTo>
                  <a:pt x="863" y="812"/>
                </a:moveTo>
                <a:lnTo>
                  <a:pt x="637" y="939"/>
                </a:lnTo>
                <a:lnTo>
                  <a:pt x="787" y="1074"/>
                </a:lnTo>
                <a:lnTo>
                  <a:pt x="863" y="812"/>
                </a:lnTo>
                <a:close/>
              </a:path>
              <a:path w="5080" h="3175">
                <a:moveTo>
                  <a:pt x="88" y="38"/>
                </a:moveTo>
                <a:lnTo>
                  <a:pt x="0" y="431"/>
                </a:lnTo>
                <a:lnTo>
                  <a:pt x="203" y="546"/>
                </a:lnTo>
                <a:lnTo>
                  <a:pt x="604" y="909"/>
                </a:lnTo>
                <a:lnTo>
                  <a:pt x="88" y="38"/>
                </a:lnTo>
                <a:close/>
              </a:path>
              <a:path w="5080" h="3175">
                <a:moveTo>
                  <a:pt x="1206" y="774"/>
                </a:moveTo>
                <a:close/>
              </a:path>
              <a:path w="5080" h="3175">
                <a:moveTo>
                  <a:pt x="431" y="0"/>
                </a:moveTo>
                <a:lnTo>
                  <a:pt x="914" y="774"/>
                </a:lnTo>
                <a:lnTo>
                  <a:pt x="1169" y="774"/>
                </a:lnTo>
                <a:lnTo>
                  <a:pt x="43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4" name="object 2774"/>
          <p:cNvSpPr/>
          <p:nvPr/>
        </p:nvSpPr>
        <p:spPr>
          <a:xfrm>
            <a:off x="1534248" y="4195686"/>
            <a:ext cx="1270" cy="3175"/>
          </a:xfrm>
          <a:custGeom>
            <a:avLst/>
            <a:gdLst/>
            <a:ahLst/>
            <a:cxnLst/>
            <a:rect l="l" t="t" r="r" b="b"/>
            <a:pathLst>
              <a:path w="1269" h="3175">
                <a:moveTo>
                  <a:pt x="736" y="812"/>
                </a:moveTo>
                <a:lnTo>
                  <a:pt x="635" y="647"/>
                </a:lnTo>
                <a:lnTo>
                  <a:pt x="330" y="469"/>
                </a:lnTo>
                <a:lnTo>
                  <a:pt x="571" y="317"/>
                </a:lnTo>
                <a:lnTo>
                  <a:pt x="0" y="0"/>
                </a:lnTo>
                <a:lnTo>
                  <a:pt x="254" y="774"/>
                </a:lnTo>
                <a:lnTo>
                  <a:pt x="393" y="787"/>
                </a:lnTo>
                <a:lnTo>
                  <a:pt x="165" y="2717"/>
                </a:lnTo>
                <a:lnTo>
                  <a:pt x="698" y="2565"/>
                </a:lnTo>
                <a:lnTo>
                  <a:pt x="406" y="2019"/>
                </a:lnTo>
                <a:lnTo>
                  <a:pt x="736" y="1308"/>
                </a:lnTo>
                <a:lnTo>
                  <a:pt x="736" y="81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5" name="object 2775"/>
          <p:cNvSpPr/>
          <p:nvPr/>
        </p:nvSpPr>
        <p:spPr>
          <a:xfrm>
            <a:off x="1441310" y="4080592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5">
                <a:moveTo>
                  <a:pt x="0" y="0"/>
                </a:moveTo>
                <a:lnTo>
                  <a:pt x="254" y="2387"/>
                </a:lnTo>
                <a:lnTo>
                  <a:pt x="1181" y="5676"/>
                </a:lnTo>
                <a:lnTo>
                  <a:pt x="3644" y="6705"/>
                </a:lnTo>
                <a:lnTo>
                  <a:pt x="5016" y="5905"/>
                </a:lnTo>
                <a:lnTo>
                  <a:pt x="2603" y="4203"/>
                </a:lnTo>
                <a:lnTo>
                  <a:pt x="2336" y="3251"/>
                </a:lnTo>
                <a:lnTo>
                  <a:pt x="1536" y="2311"/>
                </a:lnTo>
                <a:lnTo>
                  <a:pt x="990" y="1168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6" name="object 2776"/>
          <p:cNvSpPr/>
          <p:nvPr/>
        </p:nvSpPr>
        <p:spPr>
          <a:xfrm>
            <a:off x="1300751" y="412418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92" y="0"/>
                </a:moveTo>
                <a:lnTo>
                  <a:pt x="152" y="25"/>
                </a:lnTo>
                <a:lnTo>
                  <a:pt x="0" y="292"/>
                </a:lnTo>
                <a:lnTo>
                  <a:pt x="12" y="431"/>
                </a:lnTo>
                <a:lnTo>
                  <a:pt x="190" y="330"/>
                </a:lnTo>
                <a:lnTo>
                  <a:pt x="292" y="190"/>
                </a:lnTo>
                <a:lnTo>
                  <a:pt x="29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7" name="object 2777"/>
          <p:cNvSpPr/>
          <p:nvPr/>
        </p:nvSpPr>
        <p:spPr>
          <a:xfrm>
            <a:off x="2892465" y="4287669"/>
            <a:ext cx="38100" cy="36195"/>
          </a:xfrm>
          <a:custGeom>
            <a:avLst/>
            <a:gdLst/>
            <a:ahLst/>
            <a:cxnLst/>
            <a:rect l="l" t="t" r="r" b="b"/>
            <a:pathLst>
              <a:path w="38100" h="36195">
                <a:moveTo>
                  <a:pt x="33255" y="28193"/>
                </a:moveTo>
                <a:lnTo>
                  <a:pt x="18059" y="28193"/>
                </a:lnTo>
                <a:lnTo>
                  <a:pt x="19088" y="28663"/>
                </a:lnTo>
                <a:lnTo>
                  <a:pt x="19342" y="28714"/>
                </a:lnTo>
                <a:lnTo>
                  <a:pt x="21094" y="29692"/>
                </a:lnTo>
                <a:lnTo>
                  <a:pt x="34404" y="35826"/>
                </a:lnTo>
                <a:lnTo>
                  <a:pt x="35039" y="35788"/>
                </a:lnTo>
                <a:lnTo>
                  <a:pt x="37541" y="35496"/>
                </a:lnTo>
                <a:lnTo>
                  <a:pt x="36347" y="34404"/>
                </a:lnTo>
                <a:lnTo>
                  <a:pt x="36245" y="33540"/>
                </a:lnTo>
                <a:lnTo>
                  <a:pt x="35166" y="32486"/>
                </a:lnTo>
                <a:lnTo>
                  <a:pt x="34770" y="32016"/>
                </a:lnTo>
                <a:lnTo>
                  <a:pt x="33197" y="32016"/>
                </a:lnTo>
                <a:lnTo>
                  <a:pt x="33048" y="31927"/>
                </a:lnTo>
                <a:lnTo>
                  <a:pt x="32499" y="31927"/>
                </a:lnTo>
                <a:lnTo>
                  <a:pt x="31889" y="31826"/>
                </a:lnTo>
                <a:lnTo>
                  <a:pt x="31470" y="31610"/>
                </a:lnTo>
                <a:lnTo>
                  <a:pt x="31356" y="31394"/>
                </a:lnTo>
                <a:lnTo>
                  <a:pt x="31598" y="31280"/>
                </a:lnTo>
                <a:lnTo>
                  <a:pt x="31813" y="31191"/>
                </a:lnTo>
                <a:lnTo>
                  <a:pt x="31091" y="30772"/>
                </a:lnTo>
                <a:lnTo>
                  <a:pt x="30581" y="30530"/>
                </a:lnTo>
                <a:lnTo>
                  <a:pt x="30412" y="30355"/>
                </a:lnTo>
                <a:lnTo>
                  <a:pt x="30164" y="30060"/>
                </a:lnTo>
                <a:lnTo>
                  <a:pt x="28625" y="30060"/>
                </a:lnTo>
                <a:lnTo>
                  <a:pt x="28994" y="29375"/>
                </a:lnTo>
                <a:lnTo>
                  <a:pt x="29352" y="29375"/>
                </a:lnTo>
                <a:lnTo>
                  <a:pt x="33225" y="29336"/>
                </a:lnTo>
                <a:lnTo>
                  <a:pt x="33255" y="28193"/>
                </a:lnTo>
                <a:close/>
              </a:path>
              <a:path w="38100" h="36195">
                <a:moveTo>
                  <a:pt x="33397" y="31790"/>
                </a:moveTo>
                <a:lnTo>
                  <a:pt x="32840" y="31803"/>
                </a:lnTo>
                <a:lnTo>
                  <a:pt x="33197" y="32016"/>
                </a:lnTo>
                <a:lnTo>
                  <a:pt x="33397" y="31790"/>
                </a:lnTo>
                <a:close/>
              </a:path>
              <a:path w="38100" h="36195">
                <a:moveTo>
                  <a:pt x="34556" y="31762"/>
                </a:moveTo>
                <a:lnTo>
                  <a:pt x="33397" y="31790"/>
                </a:lnTo>
                <a:lnTo>
                  <a:pt x="33197" y="32016"/>
                </a:lnTo>
                <a:lnTo>
                  <a:pt x="34770" y="32016"/>
                </a:lnTo>
                <a:lnTo>
                  <a:pt x="34556" y="31762"/>
                </a:lnTo>
                <a:close/>
              </a:path>
              <a:path w="38100" h="36195">
                <a:moveTo>
                  <a:pt x="32840" y="31803"/>
                </a:moveTo>
                <a:lnTo>
                  <a:pt x="32499" y="31927"/>
                </a:lnTo>
                <a:lnTo>
                  <a:pt x="33048" y="31927"/>
                </a:lnTo>
                <a:lnTo>
                  <a:pt x="32840" y="31803"/>
                </a:lnTo>
                <a:close/>
              </a:path>
              <a:path w="38100" h="36195">
                <a:moveTo>
                  <a:pt x="32535" y="31810"/>
                </a:moveTo>
                <a:lnTo>
                  <a:pt x="31889" y="31826"/>
                </a:lnTo>
                <a:lnTo>
                  <a:pt x="32530" y="31826"/>
                </a:lnTo>
                <a:close/>
              </a:path>
              <a:path w="38100" h="36195">
                <a:moveTo>
                  <a:pt x="32584" y="31650"/>
                </a:moveTo>
                <a:lnTo>
                  <a:pt x="32535" y="31810"/>
                </a:lnTo>
                <a:lnTo>
                  <a:pt x="32782" y="31804"/>
                </a:lnTo>
                <a:lnTo>
                  <a:pt x="32584" y="31650"/>
                </a:lnTo>
                <a:close/>
              </a:path>
              <a:path w="38100" h="36195">
                <a:moveTo>
                  <a:pt x="33756" y="31381"/>
                </a:moveTo>
                <a:lnTo>
                  <a:pt x="32879" y="31762"/>
                </a:lnTo>
                <a:lnTo>
                  <a:pt x="33397" y="31790"/>
                </a:lnTo>
                <a:lnTo>
                  <a:pt x="33756" y="31381"/>
                </a:lnTo>
                <a:close/>
              </a:path>
              <a:path w="38100" h="36195">
                <a:moveTo>
                  <a:pt x="31990" y="31296"/>
                </a:moveTo>
                <a:lnTo>
                  <a:pt x="32584" y="31650"/>
                </a:lnTo>
                <a:lnTo>
                  <a:pt x="32654" y="31419"/>
                </a:lnTo>
                <a:lnTo>
                  <a:pt x="32461" y="31419"/>
                </a:lnTo>
                <a:lnTo>
                  <a:pt x="31990" y="31296"/>
                </a:lnTo>
                <a:close/>
              </a:path>
              <a:path w="38100" h="36195">
                <a:moveTo>
                  <a:pt x="31185" y="30816"/>
                </a:moveTo>
                <a:lnTo>
                  <a:pt x="31990" y="31296"/>
                </a:lnTo>
                <a:lnTo>
                  <a:pt x="32461" y="31419"/>
                </a:lnTo>
                <a:lnTo>
                  <a:pt x="31185" y="30816"/>
                </a:lnTo>
                <a:close/>
              </a:path>
              <a:path w="38100" h="36195">
                <a:moveTo>
                  <a:pt x="33217" y="29400"/>
                </a:moveTo>
                <a:lnTo>
                  <a:pt x="29756" y="29400"/>
                </a:lnTo>
                <a:lnTo>
                  <a:pt x="30251" y="30187"/>
                </a:lnTo>
                <a:lnTo>
                  <a:pt x="30412" y="30355"/>
                </a:lnTo>
                <a:lnTo>
                  <a:pt x="31279" y="30860"/>
                </a:lnTo>
                <a:lnTo>
                  <a:pt x="32461" y="31419"/>
                </a:lnTo>
                <a:lnTo>
                  <a:pt x="32654" y="31419"/>
                </a:lnTo>
                <a:lnTo>
                  <a:pt x="33137" y="29844"/>
                </a:lnTo>
                <a:lnTo>
                  <a:pt x="33217" y="29400"/>
                </a:lnTo>
                <a:close/>
              </a:path>
              <a:path w="38100" h="36195">
                <a:moveTo>
                  <a:pt x="31598" y="31280"/>
                </a:moveTo>
                <a:close/>
              </a:path>
              <a:path w="38100" h="36195">
                <a:moveTo>
                  <a:pt x="31835" y="31203"/>
                </a:moveTo>
                <a:lnTo>
                  <a:pt x="31635" y="31203"/>
                </a:lnTo>
                <a:lnTo>
                  <a:pt x="31990" y="31296"/>
                </a:lnTo>
                <a:lnTo>
                  <a:pt x="31835" y="31203"/>
                </a:lnTo>
                <a:close/>
              </a:path>
              <a:path w="38100" h="36195">
                <a:moveTo>
                  <a:pt x="31813" y="31191"/>
                </a:moveTo>
                <a:lnTo>
                  <a:pt x="31546" y="31191"/>
                </a:lnTo>
                <a:lnTo>
                  <a:pt x="31835" y="31203"/>
                </a:lnTo>
                <a:close/>
              </a:path>
              <a:path w="38100" h="36195">
                <a:moveTo>
                  <a:pt x="16564" y="29044"/>
                </a:moveTo>
                <a:lnTo>
                  <a:pt x="11607" y="29044"/>
                </a:lnTo>
                <a:lnTo>
                  <a:pt x="13525" y="29070"/>
                </a:lnTo>
                <a:lnTo>
                  <a:pt x="14566" y="29298"/>
                </a:lnTo>
                <a:lnTo>
                  <a:pt x="15163" y="30772"/>
                </a:lnTo>
                <a:lnTo>
                  <a:pt x="16205" y="30822"/>
                </a:lnTo>
                <a:lnTo>
                  <a:pt x="17805" y="30860"/>
                </a:lnTo>
                <a:lnTo>
                  <a:pt x="16116" y="29844"/>
                </a:lnTo>
                <a:lnTo>
                  <a:pt x="16564" y="29044"/>
                </a:lnTo>
                <a:close/>
              </a:path>
              <a:path w="38100" h="36195">
                <a:moveTo>
                  <a:pt x="29988" y="29770"/>
                </a:moveTo>
                <a:lnTo>
                  <a:pt x="30302" y="30289"/>
                </a:lnTo>
                <a:lnTo>
                  <a:pt x="29988" y="29770"/>
                </a:lnTo>
                <a:close/>
              </a:path>
              <a:path w="38100" h="36195">
                <a:moveTo>
                  <a:pt x="29545" y="29454"/>
                </a:moveTo>
                <a:lnTo>
                  <a:pt x="29006" y="29590"/>
                </a:lnTo>
                <a:lnTo>
                  <a:pt x="28625" y="30060"/>
                </a:lnTo>
                <a:lnTo>
                  <a:pt x="30164" y="30060"/>
                </a:lnTo>
                <a:lnTo>
                  <a:pt x="29939" y="29692"/>
                </a:lnTo>
                <a:lnTo>
                  <a:pt x="29545" y="29454"/>
                </a:lnTo>
                <a:close/>
              </a:path>
              <a:path w="38100" h="36195">
                <a:moveTo>
                  <a:pt x="29756" y="29400"/>
                </a:moveTo>
                <a:lnTo>
                  <a:pt x="29545" y="29454"/>
                </a:lnTo>
                <a:lnTo>
                  <a:pt x="29890" y="29613"/>
                </a:lnTo>
                <a:lnTo>
                  <a:pt x="29756" y="29400"/>
                </a:lnTo>
                <a:close/>
              </a:path>
              <a:path w="38100" h="36195">
                <a:moveTo>
                  <a:pt x="33225" y="29336"/>
                </a:moveTo>
                <a:lnTo>
                  <a:pt x="29451" y="29336"/>
                </a:lnTo>
                <a:lnTo>
                  <a:pt x="29756" y="29400"/>
                </a:lnTo>
                <a:lnTo>
                  <a:pt x="33217" y="29400"/>
                </a:lnTo>
                <a:close/>
              </a:path>
              <a:path w="38100" h="36195">
                <a:moveTo>
                  <a:pt x="4724" y="15290"/>
                </a:moveTo>
                <a:lnTo>
                  <a:pt x="6667" y="18287"/>
                </a:lnTo>
                <a:lnTo>
                  <a:pt x="7581" y="18834"/>
                </a:lnTo>
                <a:lnTo>
                  <a:pt x="7924" y="21005"/>
                </a:lnTo>
                <a:lnTo>
                  <a:pt x="8775" y="21716"/>
                </a:lnTo>
                <a:lnTo>
                  <a:pt x="9748" y="23228"/>
                </a:lnTo>
                <a:lnTo>
                  <a:pt x="11315" y="25044"/>
                </a:lnTo>
                <a:lnTo>
                  <a:pt x="10849" y="26669"/>
                </a:lnTo>
                <a:lnTo>
                  <a:pt x="10731" y="27177"/>
                </a:lnTo>
                <a:lnTo>
                  <a:pt x="10363" y="29413"/>
                </a:lnTo>
                <a:lnTo>
                  <a:pt x="11607" y="29044"/>
                </a:lnTo>
                <a:lnTo>
                  <a:pt x="16564" y="29044"/>
                </a:lnTo>
                <a:lnTo>
                  <a:pt x="16916" y="28333"/>
                </a:lnTo>
                <a:lnTo>
                  <a:pt x="17437" y="28143"/>
                </a:lnTo>
                <a:lnTo>
                  <a:pt x="15786" y="28143"/>
                </a:lnTo>
                <a:lnTo>
                  <a:pt x="15671" y="27800"/>
                </a:lnTo>
                <a:lnTo>
                  <a:pt x="15392" y="27711"/>
                </a:lnTo>
                <a:lnTo>
                  <a:pt x="15646" y="27698"/>
                </a:lnTo>
                <a:lnTo>
                  <a:pt x="15671" y="27520"/>
                </a:lnTo>
                <a:lnTo>
                  <a:pt x="15464" y="27482"/>
                </a:lnTo>
                <a:lnTo>
                  <a:pt x="15240" y="27482"/>
                </a:lnTo>
                <a:lnTo>
                  <a:pt x="15153" y="27266"/>
                </a:lnTo>
                <a:lnTo>
                  <a:pt x="14478" y="27266"/>
                </a:lnTo>
                <a:lnTo>
                  <a:pt x="14684" y="26250"/>
                </a:lnTo>
                <a:lnTo>
                  <a:pt x="14574" y="25285"/>
                </a:lnTo>
                <a:lnTo>
                  <a:pt x="14249" y="25285"/>
                </a:lnTo>
                <a:lnTo>
                  <a:pt x="14376" y="24206"/>
                </a:lnTo>
                <a:lnTo>
                  <a:pt x="14008" y="24168"/>
                </a:lnTo>
                <a:lnTo>
                  <a:pt x="13957" y="23228"/>
                </a:lnTo>
                <a:lnTo>
                  <a:pt x="22715" y="23228"/>
                </a:lnTo>
                <a:lnTo>
                  <a:pt x="18427" y="23152"/>
                </a:lnTo>
                <a:lnTo>
                  <a:pt x="18381" y="22936"/>
                </a:lnTo>
                <a:lnTo>
                  <a:pt x="13436" y="22936"/>
                </a:lnTo>
                <a:lnTo>
                  <a:pt x="13538" y="22707"/>
                </a:lnTo>
                <a:lnTo>
                  <a:pt x="18332" y="22707"/>
                </a:lnTo>
                <a:lnTo>
                  <a:pt x="17503" y="18834"/>
                </a:lnTo>
                <a:lnTo>
                  <a:pt x="17536" y="18287"/>
                </a:lnTo>
                <a:lnTo>
                  <a:pt x="18034" y="15887"/>
                </a:lnTo>
                <a:lnTo>
                  <a:pt x="16421" y="15887"/>
                </a:lnTo>
                <a:lnTo>
                  <a:pt x="16513" y="15722"/>
                </a:lnTo>
                <a:lnTo>
                  <a:pt x="16383" y="15722"/>
                </a:lnTo>
                <a:lnTo>
                  <a:pt x="6707" y="15697"/>
                </a:lnTo>
                <a:lnTo>
                  <a:pt x="4724" y="15290"/>
                </a:lnTo>
                <a:close/>
              </a:path>
              <a:path w="38100" h="36195">
                <a:moveTo>
                  <a:pt x="29352" y="29375"/>
                </a:moveTo>
                <a:lnTo>
                  <a:pt x="28994" y="29375"/>
                </a:lnTo>
                <a:lnTo>
                  <a:pt x="29286" y="29400"/>
                </a:lnTo>
                <a:close/>
              </a:path>
              <a:path w="38100" h="36195">
                <a:moveTo>
                  <a:pt x="33217" y="27851"/>
                </a:moveTo>
                <a:lnTo>
                  <a:pt x="18237" y="27851"/>
                </a:lnTo>
                <a:lnTo>
                  <a:pt x="17945" y="27957"/>
                </a:lnTo>
                <a:lnTo>
                  <a:pt x="17881" y="28206"/>
                </a:lnTo>
                <a:lnTo>
                  <a:pt x="18059" y="28193"/>
                </a:lnTo>
                <a:lnTo>
                  <a:pt x="33255" y="28193"/>
                </a:lnTo>
                <a:lnTo>
                  <a:pt x="33217" y="27851"/>
                </a:lnTo>
                <a:close/>
              </a:path>
              <a:path w="38100" h="36195">
                <a:moveTo>
                  <a:pt x="16573" y="27216"/>
                </a:moveTo>
                <a:lnTo>
                  <a:pt x="15989" y="27393"/>
                </a:lnTo>
                <a:lnTo>
                  <a:pt x="15786" y="28143"/>
                </a:lnTo>
                <a:lnTo>
                  <a:pt x="17437" y="28143"/>
                </a:lnTo>
                <a:lnTo>
                  <a:pt x="16764" y="28105"/>
                </a:lnTo>
                <a:lnTo>
                  <a:pt x="17056" y="27673"/>
                </a:lnTo>
                <a:lnTo>
                  <a:pt x="16573" y="27216"/>
                </a:lnTo>
                <a:close/>
              </a:path>
              <a:path w="38100" h="36195">
                <a:moveTo>
                  <a:pt x="17945" y="27901"/>
                </a:moveTo>
                <a:lnTo>
                  <a:pt x="16764" y="28105"/>
                </a:lnTo>
                <a:lnTo>
                  <a:pt x="17542" y="28105"/>
                </a:lnTo>
                <a:lnTo>
                  <a:pt x="17945" y="27957"/>
                </a:lnTo>
                <a:close/>
              </a:path>
              <a:path w="38100" h="36195">
                <a:moveTo>
                  <a:pt x="18237" y="27851"/>
                </a:moveTo>
                <a:lnTo>
                  <a:pt x="17945" y="27901"/>
                </a:lnTo>
                <a:lnTo>
                  <a:pt x="18237" y="27851"/>
                </a:lnTo>
                <a:close/>
              </a:path>
              <a:path w="38100" h="36195">
                <a:moveTo>
                  <a:pt x="33173" y="27457"/>
                </a:moveTo>
                <a:lnTo>
                  <a:pt x="17945" y="27457"/>
                </a:lnTo>
                <a:lnTo>
                  <a:pt x="17945" y="27901"/>
                </a:lnTo>
                <a:lnTo>
                  <a:pt x="18237" y="27851"/>
                </a:lnTo>
                <a:lnTo>
                  <a:pt x="33217" y="27851"/>
                </a:lnTo>
                <a:lnTo>
                  <a:pt x="33173" y="27457"/>
                </a:lnTo>
                <a:close/>
              </a:path>
              <a:path w="38100" h="36195">
                <a:moveTo>
                  <a:pt x="32417" y="25768"/>
                </a:moveTo>
                <a:lnTo>
                  <a:pt x="16014" y="25768"/>
                </a:lnTo>
                <a:lnTo>
                  <a:pt x="16256" y="26669"/>
                </a:lnTo>
                <a:lnTo>
                  <a:pt x="16548" y="27177"/>
                </a:lnTo>
                <a:lnTo>
                  <a:pt x="17094" y="27355"/>
                </a:lnTo>
                <a:lnTo>
                  <a:pt x="17526" y="27368"/>
                </a:lnTo>
                <a:lnTo>
                  <a:pt x="17602" y="27774"/>
                </a:lnTo>
                <a:lnTo>
                  <a:pt x="17945" y="27457"/>
                </a:lnTo>
                <a:lnTo>
                  <a:pt x="33173" y="27457"/>
                </a:lnTo>
                <a:lnTo>
                  <a:pt x="33052" y="26949"/>
                </a:lnTo>
                <a:lnTo>
                  <a:pt x="32417" y="25768"/>
                </a:lnTo>
                <a:close/>
              </a:path>
              <a:path w="38100" h="36195">
                <a:moveTo>
                  <a:pt x="15341" y="27076"/>
                </a:moveTo>
                <a:lnTo>
                  <a:pt x="15120" y="27177"/>
                </a:lnTo>
                <a:lnTo>
                  <a:pt x="15240" y="27482"/>
                </a:lnTo>
                <a:lnTo>
                  <a:pt x="15464" y="27482"/>
                </a:lnTo>
                <a:lnTo>
                  <a:pt x="15341" y="27076"/>
                </a:lnTo>
                <a:close/>
              </a:path>
              <a:path w="38100" h="36195">
                <a:moveTo>
                  <a:pt x="15097" y="27130"/>
                </a:moveTo>
                <a:lnTo>
                  <a:pt x="14478" y="27266"/>
                </a:lnTo>
                <a:lnTo>
                  <a:pt x="15153" y="27266"/>
                </a:lnTo>
                <a:lnTo>
                  <a:pt x="15097" y="27130"/>
                </a:lnTo>
                <a:close/>
              </a:path>
              <a:path w="38100" h="36195">
                <a:moveTo>
                  <a:pt x="22715" y="23228"/>
                </a:moveTo>
                <a:lnTo>
                  <a:pt x="13957" y="23228"/>
                </a:lnTo>
                <a:lnTo>
                  <a:pt x="14397" y="24206"/>
                </a:lnTo>
                <a:lnTo>
                  <a:pt x="14595" y="25107"/>
                </a:lnTo>
                <a:lnTo>
                  <a:pt x="14721" y="25565"/>
                </a:lnTo>
                <a:lnTo>
                  <a:pt x="14912" y="26669"/>
                </a:lnTo>
                <a:lnTo>
                  <a:pt x="15097" y="27130"/>
                </a:lnTo>
                <a:lnTo>
                  <a:pt x="14921" y="26669"/>
                </a:lnTo>
                <a:lnTo>
                  <a:pt x="16014" y="25768"/>
                </a:lnTo>
                <a:lnTo>
                  <a:pt x="32417" y="25768"/>
                </a:lnTo>
                <a:lnTo>
                  <a:pt x="32321" y="25590"/>
                </a:lnTo>
                <a:lnTo>
                  <a:pt x="23101" y="25565"/>
                </a:lnTo>
                <a:lnTo>
                  <a:pt x="22715" y="23228"/>
                </a:lnTo>
                <a:close/>
              </a:path>
              <a:path w="38100" h="36195">
                <a:moveTo>
                  <a:pt x="25869" y="22034"/>
                </a:moveTo>
                <a:lnTo>
                  <a:pt x="23101" y="25565"/>
                </a:lnTo>
                <a:lnTo>
                  <a:pt x="32249" y="25565"/>
                </a:lnTo>
                <a:lnTo>
                  <a:pt x="30962" y="25107"/>
                </a:lnTo>
                <a:lnTo>
                  <a:pt x="30441" y="23647"/>
                </a:lnTo>
                <a:lnTo>
                  <a:pt x="28625" y="23558"/>
                </a:lnTo>
                <a:lnTo>
                  <a:pt x="28092" y="23139"/>
                </a:lnTo>
                <a:lnTo>
                  <a:pt x="25869" y="22034"/>
                </a:lnTo>
                <a:close/>
              </a:path>
              <a:path w="38100" h="36195">
                <a:moveTo>
                  <a:pt x="14554" y="25247"/>
                </a:moveTo>
                <a:lnTo>
                  <a:pt x="14249" y="25285"/>
                </a:lnTo>
                <a:lnTo>
                  <a:pt x="14574" y="25285"/>
                </a:lnTo>
                <a:close/>
              </a:path>
              <a:path w="38100" h="36195">
                <a:moveTo>
                  <a:pt x="20320" y="20078"/>
                </a:moveTo>
                <a:lnTo>
                  <a:pt x="18427" y="23152"/>
                </a:lnTo>
                <a:lnTo>
                  <a:pt x="22703" y="23152"/>
                </a:lnTo>
                <a:lnTo>
                  <a:pt x="22453" y="21640"/>
                </a:lnTo>
                <a:lnTo>
                  <a:pt x="20320" y="20078"/>
                </a:lnTo>
                <a:close/>
              </a:path>
              <a:path w="38100" h="36195">
                <a:moveTo>
                  <a:pt x="13601" y="22885"/>
                </a:moveTo>
                <a:lnTo>
                  <a:pt x="13436" y="22936"/>
                </a:lnTo>
                <a:lnTo>
                  <a:pt x="13792" y="22936"/>
                </a:lnTo>
                <a:lnTo>
                  <a:pt x="13601" y="22885"/>
                </a:lnTo>
                <a:close/>
              </a:path>
              <a:path w="38100" h="36195">
                <a:moveTo>
                  <a:pt x="18332" y="22707"/>
                </a:moveTo>
                <a:lnTo>
                  <a:pt x="13538" y="22707"/>
                </a:lnTo>
                <a:lnTo>
                  <a:pt x="13665" y="22758"/>
                </a:lnTo>
                <a:lnTo>
                  <a:pt x="13792" y="22936"/>
                </a:lnTo>
                <a:lnTo>
                  <a:pt x="18381" y="22936"/>
                </a:lnTo>
                <a:lnTo>
                  <a:pt x="18332" y="22707"/>
                </a:lnTo>
                <a:close/>
              </a:path>
              <a:path w="38100" h="36195">
                <a:moveTo>
                  <a:pt x="16602" y="15861"/>
                </a:moveTo>
                <a:lnTo>
                  <a:pt x="16421" y="15887"/>
                </a:lnTo>
                <a:lnTo>
                  <a:pt x="16611" y="15874"/>
                </a:lnTo>
                <a:close/>
              </a:path>
              <a:path w="38100" h="36195">
                <a:moveTo>
                  <a:pt x="18084" y="15646"/>
                </a:moveTo>
                <a:lnTo>
                  <a:pt x="16602" y="15861"/>
                </a:lnTo>
                <a:lnTo>
                  <a:pt x="16421" y="15887"/>
                </a:lnTo>
                <a:lnTo>
                  <a:pt x="18034" y="15887"/>
                </a:lnTo>
                <a:lnTo>
                  <a:pt x="18084" y="15646"/>
                </a:lnTo>
                <a:close/>
              </a:path>
              <a:path w="38100" h="36195">
                <a:moveTo>
                  <a:pt x="16670" y="15544"/>
                </a:moveTo>
                <a:lnTo>
                  <a:pt x="16421" y="15544"/>
                </a:lnTo>
                <a:lnTo>
                  <a:pt x="16751" y="15786"/>
                </a:lnTo>
                <a:lnTo>
                  <a:pt x="16670" y="15544"/>
                </a:lnTo>
                <a:close/>
              </a:path>
              <a:path w="38100" h="36195">
                <a:moveTo>
                  <a:pt x="16497" y="15697"/>
                </a:moveTo>
                <a:close/>
              </a:path>
              <a:path w="38100" h="36195">
                <a:moveTo>
                  <a:pt x="6037" y="14617"/>
                </a:moveTo>
                <a:lnTo>
                  <a:pt x="6769" y="15709"/>
                </a:lnTo>
                <a:lnTo>
                  <a:pt x="16385" y="15709"/>
                </a:lnTo>
                <a:lnTo>
                  <a:pt x="16412" y="15582"/>
                </a:lnTo>
                <a:lnTo>
                  <a:pt x="15582" y="15582"/>
                </a:lnTo>
                <a:lnTo>
                  <a:pt x="15367" y="15417"/>
                </a:lnTo>
                <a:lnTo>
                  <a:pt x="14943" y="14909"/>
                </a:lnTo>
                <a:lnTo>
                  <a:pt x="7950" y="14909"/>
                </a:lnTo>
                <a:lnTo>
                  <a:pt x="7797" y="14770"/>
                </a:lnTo>
                <a:lnTo>
                  <a:pt x="6037" y="14617"/>
                </a:lnTo>
                <a:close/>
              </a:path>
              <a:path w="38100" h="36195">
                <a:moveTo>
                  <a:pt x="16598" y="15328"/>
                </a:moveTo>
                <a:lnTo>
                  <a:pt x="15582" y="15582"/>
                </a:lnTo>
                <a:lnTo>
                  <a:pt x="16412" y="15582"/>
                </a:lnTo>
                <a:lnTo>
                  <a:pt x="16670" y="15544"/>
                </a:lnTo>
                <a:lnTo>
                  <a:pt x="16598" y="15328"/>
                </a:lnTo>
                <a:close/>
              </a:path>
              <a:path w="38100" h="36195">
                <a:moveTo>
                  <a:pt x="8686" y="14477"/>
                </a:moveTo>
                <a:lnTo>
                  <a:pt x="7950" y="14909"/>
                </a:lnTo>
                <a:lnTo>
                  <a:pt x="14943" y="14909"/>
                </a:lnTo>
                <a:lnTo>
                  <a:pt x="10541" y="14833"/>
                </a:lnTo>
                <a:lnTo>
                  <a:pt x="9118" y="14744"/>
                </a:lnTo>
                <a:lnTo>
                  <a:pt x="8686" y="14477"/>
                </a:lnTo>
                <a:close/>
              </a:path>
              <a:path w="38100" h="36195">
                <a:moveTo>
                  <a:pt x="11849" y="14706"/>
                </a:moveTo>
                <a:lnTo>
                  <a:pt x="10972" y="14820"/>
                </a:lnTo>
                <a:lnTo>
                  <a:pt x="10541" y="14833"/>
                </a:lnTo>
                <a:lnTo>
                  <a:pt x="14880" y="14833"/>
                </a:lnTo>
                <a:lnTo>
                  <a:pt x="11849" y="14706"/>
                </a:lnTo>
                <a:close/>
              </a:path>
              <a:path w="38100" h="36195">
                <a:moveTo>
                  <a:pt x="9817" y="14109"/>
                </a:moveTo>
                <a:lnTo>
                  <a:pt x="9055" y="14211"/>
                </a:lnTo>
                <a:lnTo>
                  <a:pt x="9118" y="14744"/>
                </a:lnTo>
                <a:lnTo>
                  <a:pt x="10504" y="14744"/>
                </a:lnTo>
                <a:lnTo>
                  <a:pt x="10385" y="14452"/>
                </a:lnTo>
                <a:lnTo>
                  <a:pt x="10121" y="14452"/>
                </a:lnTo>
                <a:lnTo>
                  <a:pt x="9817" y="14109"/>
                </a:lnTo>
                <a:close/>
              </a:path>
              <a:path w="38100" h="36195">
                <a:moveTo>
                  <a:pt x="5895" y="14287"/>
                </a:moveTo>
                <a:lnTo>
                  <a:pt x="5308" y="14554"/>
                </a:lnTo>
                <a:lnTo>
                  <a:pt x="6037" y="14617"/>
                </a:lnTo>
                <a:lnTo>
                  <a:pt x="5926" y="14452"/>
                </a:lnTo>
                <a:lnTo>
                  <a:pt x="5895" y="14287"/>
                </a:lnTo>
                <a:close/>
              </a:path>
              <a:path w="38100" h="36195">
                <a:moveTo>
                  <a:pt x="10121" y="13804"/>
                </a:moveTo>
                <a:lnTo>
                  <a:pt x="10121" y="14452"/>
                </a:lnTo>
                <a:lnTo>
                  <a:pt x="10385" y="14452"/>
                </a:lnTo>
                <a:lnTo>
                  <a:pt x="10121" y="13804"/>
                </a:lnTo>
                <a:close/>
              </a:path>
              <a:path w="38100" h="36195">
                <a:moveTo>
                  <a:pt x="5365" y="2489"/>
                </a:moveTo>
                <a:lnTo>
                  <a:pt x="1397" y="2489"/>
                </a:lnTo>
                <a:lnTo>
                  <a:pt x="2044" y="4102"/>
                </a:lnTo>
                <a:lnTo>
                  <a:pt x="2564" y="4991"/>
                </a:lnTo>
                <a:lnTo>
                  <a:pt x="2647" y="5384"/>
                </a:lnTo>
                <a:lnTo>
                  <a:pt x="2910" y="7975"/>
                </a:lnTo>
                <a:lnTo>
                  <a:pt x="3025" y="8356"/>
                </a:lnTo>
                <a:lnTo>
                  <a:pt x="3708" y="9486"/>
                </a:lnTo>
                <a:lnTo>
                  <a:pt x="3759" y="11175"/>
                </a:lnTo>
                <a:lnTo>
                  <a:pt x="5930" y="12585"/>
                </a:lnTo>
                <a:lnTo>
                  <a:pt x="5895" y="14287"/>
                </a:lnTo>
                <a:lnTo>
                  <a:pt x="6959" y="13804"/>
                </a:lnTo>
                <a:lnTo>
                  <a:pt x="6426" y="12217"/>
                </a:lnTo>
                <a:lnTo>
                  <a:pt x="9878" y="12217"/>
                </a:lnTo>
                <a:lnTo>
                  <a:pt x="10045" y="11976"/>
                </a:lnTo>
                <a:lnTo>
                  <a:pt x="10440" y="11976"/>
                </a:lnTo>
                <a:lnTo>
                  <a:pt x="10033" y="11747"/>
                </a:lnTo>
                <a:lnTo>
                  <a:pt x="9486" y="11010"/>
                </a:lnTo>
                <a:lnTo>
                  <a:pt x="8929" y="10553"/>
                </a:lnTo>
                <a:lnTo>
                  <a:pt x="6070" y="10553"/>
                </a:lnTo>
                <a:lnTo>
                  <a:pt x="5295" y="10261"/>
                </a:lnTo>
                <a:lnTo>
                  <a:pt x="5103" y="9601"/>
                </a:lnTo>
                <a:lnTo>
                  <a:pt x="4000" y="9601"/>
                </a:lnTo>
                <a:lnTo>
                  <a:pt x="3860" y="7975"/>
                </a:lnTo>
                <a:lnTo>
                  <a:pt x="4483" y="7708"/>
                </a:lnTo>
                <a:lnTo>
                  <a:pt x="5266" y="7708"/>
                </a:lnTo>
                <a:lnTo>
                  <a:pt x="5105" y="6388"/>
                </a:lnTo>
                <a:lnTo>
                  <a:pt x="4533" y="5816"/>
                </a:lnTo>
                <a:lnTo>
                  <a:pt x="3657" y="5803"/>
                </a:lnTo>
                <a:lnTo>
                  <a:pt x="3695" y="4991"/>
                </a:lnTo>
                <a:lnTo>
                  <a:pt x="5084" y="4991"/>
                </a:lnTo>
                <a:lnTo>
                  <a:pt x="4951" y="4584"/>
                </a:lnTo>
                <a:lnTo>
                  <a:pt x="5066" y="3632"/>
                </a:lnTo>
                <a:lnTo>
                  <a:pt x="5245" y="2882"/>
                </a:lnTo>
                <a:lnTo>
                  <a:pt x="5365" y="2489"/>
                </a:lnTo>
                <a:close/>
              </a:path>
              <a:path w="38100" h="36195">
                <a:moveTo>
                  <a:pt x="9878" y="12217"/>
                </a:moveTo>
                <a:lnTo>
                  <a:pt x="6426" y="12217"/>
                </a:lnTo>
                <a:lnTo>
                  <a:pt x="7150" y="12306"/>
                </a:lnTo>
                <a:lnTo>
                  <a:pt x="8585" y="12357"/>
                </a:lnTo>
                <a:lnTo>
                  <a:pt x="8534" y="13423"/>
                </a:lnTo>
                <a:lnTo>
                  <a:pt x="9626" y="13601"/>
                </a:lnTo>
                <a:lnTo>
                  <a:pt x="10083" y="13944"/>
                </a:lnTo>
                <a:lnTo>
                  <a:pt x="9596" y="12814"/>
                </a:lnTo>
                <a:lnTo>
                  <a:pt x="9609" y="12585"/>
                </a:lnTo>
                <a:lnTo>
                  <a:pt x="9878" y="12217"/>
                </a:lnTo>
                <a:close/>
              </a:path>
              <a:path w="38100" h="36195">
                <a:moveTo>
                  <a:pt x="10490" y="12382"/>
                </a:moveTo>
                <a:lnTo>
                  <a:pt x="9908" y="12421"/>
                </a:lnTo>
                <a:lnTo>
                  <a:pt x="10134" y="12738"/>
                </a:lnTo>
                <a:lnTo>
                  <a:pt x="10337" y="12814"/>
                </a:lnTo>
                <a:lnTo>
                  <a:pt x="10490" y="12382"/>
                </a:lnTo>
                <a:close/>
              </a:path>
              <a:path w="38100" h="36195">
                <a:moveTo>
                  <a:pt x="10440" y="11976"/>
                </a:moveTo>
                <a:lnTo>
                  <a:pt x="10045" y="11976"/>
                </a:lnTo>
                <a:lnTo>
                  <a:pt x="10718" y="12306"/>
                </a:lnTo>
                <a:lnTo>
                  <a:pt x="10553" y="12039"/>
                </a:lnTo>
                <a:close/>
              </a:path>
              <a:path w="38100" h="36195">
                <a:moveTo>
                  <a:pt x="7175" y="10083"/>
                </a:moveTo>
                <a:lnTo>
                  <a:pt x="6070" y="10553"/>
                </a:lnTo>
                <a:lnTo>
                  <a:pt x="8929" y="10553"/>
                </a:lnTo>
                <a:lnTo>
                  <a:pt x="8712" y="10375"/>
                </a:lnTo>
                <a:lnTo>
                  <a:pt x="8001" y="10172"/>
                </a:lnTo>
                <a:lnTo>
                  <a:pt x="7175" y="10083"/>
                </a:lnTo>
                <a:close/>
              </a:path>
              <a:path w="38100" h="36195">
                <a:moveTo>
                  <a:pt x="5092" y="9563"/>
                </a:moveTo>
                <a:lnTo>
                  <a:pt x="4737" y="9588"/>
                </a:lnTo>
                <a:lnTo>
                  <a:pt x="4000" y="9601"/>
                </a:lnTo>
                <a:lnTo>
                  <a:pt x="5103" y="9601"/>
                </a:lnTo>
                <a:close/>
              </a:path>
              <a:path w="38100" h="36195">
                <a:moveTo>
                  <a:pt x="5266" y="7708"/>
                </a:moveTo>
                <a:lnTo>
                  <a:pt x="4483" y="7708"/>
                </a:lnTo>
                <a:lnTo>
                  <a:pt x="5003" y="7746"/>
                </a:lnTo>
                <a:lnTo>
                  <a:pt x="5334" y="8356"/>
                </a:lnTo>
                <a:lnTo>
                  <a:pt x="5664" y="8229"/>
                </a:lnTo>
                <a:lnTo>
                  <a:pt x="5283" y="7848"/>
                </a:lnTo>
                <a:lnTo>
                  <a:pt x="5266" y="7708"/>
                </a:lnTo>
                <a:close/>
              </a:path>
              <a:path w="38100" h="36195">
                <a:moveTo>
                  <a:pt x="5084" y="4991"/>
                </a:moveTo>
                <a:lnTo>
                  <a:pt x="3695" y="4991"/>
                </a:lnTo>
                <a:lnTo>
                  <a:pt x="4495" y="5511"/>
                </a:lnTo>
                <a:lnTo>
                  <a:pt x="5854" y="7353"/>
                </a:lnTo>
                <a:lnTo>
                  <a:pt x="5084" y="4991"/>
                </a:lnTo>
                <a:close/>
              </a:path>
              <a:path w="38100" h="36195">
                <a:moveTo>
                  <a:pt x="1557" y="4458"/>
                </a:moveTo>
                <a:lnTo>
                  <a:pt x="1993" y="5384"/>
                </a:lnTo>
                <a:lnTo>
                  <a:pt x="1892" y="4584"/>
                </a:lnTo>
                <a:lnTo>
                  <a:pt x="1557" y="4458"/>
                </a:lnTo>
                <a:close/>
              </a:path>
              <a:path w="38100" h="36195">
                <a:moveTo>
                  <a:pt x="1207" y="3714"/>
                </a:moveTo>
                <a:lnTo>
                  <a:pt x="1117" y="4292"/>
                </a:lnTo>
                <a:lnTo>
                  <a:pt x="1557" y="4458"/>
                </a:lnTo>
                <a:lnTo>
                  <a:pt x="1207" y="3714"/>
                </a:lnTo>
                <a:close/>
              </a:path>
              <a:path w="38100" h="36195">
                <a:moveTo>
                  <a:pt x="1219" y="3632"/>
                </a:moveTo>
                <a:close/>
              </a:path>
              <a:path w="38100" h="36195">
                <a:moveTo>
                  <a:pt x="3721" y="0"/>
                </a:moveTo>
                <a:lnTo>
                  <a:pt x="0" y="1714"/>
                </a:lnTo>
                <a:lnTo>
                  <a:pt x="901" y="3644"/>
                </a:lnTo>
                <a:lnTo>
                  <a:pt x="1168" y="3632"/>
                </a:lnTo>
                <a:lnTo>
                  <a:pt x="1397" y="2489"/>
                </a:lnTo>
                <a:lnTo>
                  <a:pt x="5365" y="2489"/>
                </a:lnTo>
                <a:lnTo>
                  <a:pt x="5689" y="1435"/>
                </a:lnTo>
                <a:lnTo>
                  <a:pt x="5130" y="533"/>
                </a:lnTo>
                <a:lnTo>
                  <a:pt x="372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8" name="object 2778"/>
          <p:cNvSpPr/>
          <p:nvPr/>
        </p:nvSpPr>
        <p:spPr>
          <a:xfrm>
            <a:off x="2664903" y="3906659"/>
            <a:ext cx="36830" cy="30480"/>
          </a:xfrm>
          <a:custGeom>
            <a:avLst/>
            <a:gdLst/>
            <a:ahLst/>
            <a:cxnLst/>
            <a:rect l="l" t="t" r="r" b="b"/>
            <a:pathLst>
              <a:path w="36830" h="30479">
                <a:moveTo>
                  <a:pt x="26830" y="15951"/>
                </a:moveTo>
                <a:lnTo>
                  <a:pt x="24701" y="15951"/>
                </a:lnTo>
                <a:lnTo>
                  <a:pt x="25552" y="17017"/>
                </a:lnTo>
                <a:lnTo>
                  <a:pt x="25984" y="17157"/>
                </a:lnTo>
                <a:lnTo>
                  <a:pt x="25958" y="17449"/>
                </a:lnTo>
                <a:lnTo>
                  <a:pt x="26174" y="17856"/>
                </a:lnTo>
                <a:lnTo>
                  <a:pt x="26428" y="17906"/>
                </a:lnTo>
                <a:lnTo>
                  <a:pt x="27139" y="18249"/>
                </a:lnTo>
                <a:lnTo>
                  <a:pt x="27241" y="18592"/>
                </a:lnTo>
                <a:lnTo>
                  <a:pt x="28346" y="19367"/>
                </a:lnTo>
                <a:lnTo>
                  <a:pt x="28829" y="21678"/>
                </a:lnTo>
                <a:lnTo>
                  <a:pt x="29743" y="22644"/>
                </a:lnTo>
                <a:lnTo>
                  <a:pt x="30543" y="23202"/>
                </a:lnTo>
                <a:lnTo>
                  <a:pt x="31483" y="24853"/>
                </a:lnTo>
                <a:lnTo>
                  <a:pt x="32423" y="25361"/>
                </a:lnTo>
                <a:lnTo>
                  <a:pt x="33464" y="26733"/>
                </a:lnTo>
                <a:lnTo>
                  <a:pt x="33997" y="29108"/>
                </a:lnTo>
                <a:lnTo>
                  <a:pt x="35318" y="30187"/>
                </a:lnTo>
                <a:lnTo>
                  <a:pt x="36336" y="29552"/>
                </a:lnTo>
                <a:lnTo>
                  <a:pt x="33332" y="25144"/>
                </a:lnTo>
                <a:lnTo>
                  <a:pt x="29198" y="19695"/>
                </a:lnTo>
                <a:lnTo>
                  <a:pt x="26830" y="15951"/>
                </a:lnTo>
                <a:close/>
              </a:path>
              <a:path w="36830" h="30479">
                <a:moveTo>
                  <a:pt x="15943" y="5130"/>
                </a:moveTo>
                <a:lnTo>
                  <a:pt x="12395" y="5130"/>
                </a:lnTo>
                <a:lnTo>
                  <a:pt x="13004" y="6883"/>
                </a:lnTo>
                <a:lnTo>
                  <a:pt x="13550" y="7099"/>
                </a:lnTo>
                <a:lnTo>
                  <a:pt x="14541" y="8191"/>
                </a:lnTo>
                <a:lnTo>
                  <a:pt x="16319" y="10274"/>
                </a:lnTo>
                <a:lnTo>
                  <a:pt x="17183" y="10426"/>
                </a:lnTo>
                <a:lnTo>
                  <a:pt x="17513" y="10794"/>
                </a:lnTo>
                <a:lnTo>
                  <a:pt x="17830" y="11480"/>
                </a:lnTo>
                <a:lnTo>
                  <a:pt x="18719" y="11645"/>
                </a:lnTo>
                <a:lnTo>
                  <a:pt x="18681" y="12738"/>
                </a:lnTo>
                <a:lnTo>
                  <a:pt x="19519" y="13195"/>
                </a:lnTo>
                <a:lnTo>
                  <a:pt x="19964" y="13627"/>
                </a:lnTo>
                <a:lnTo>
                  <a:pt x="20370" y="14300"/>
                </a:lnTo>
                <a:lnTo>
                  <a:pt x="21018" y="14312"/>
                </a:lnTo>
                <a:lnTo>
                  <a:pt x="21539" y="14909"/>
                </a:lnTo>
                <a:lnTo>
                  <a:pt x="22402" y="15163"/>
                </a:lnTo>
                <a:lnTo>
                  <a:pt x="22898" y="15722"/>
                </a:lnTo>
                <a:lnTo>
                  <a:pt x="23837" y="16052"/>
                </a:lnTo>
                <a:lnTo>
                  <a:pt x="24701" y="15951"/>
                </a:lnTo>
                <a:lnTo>
                  <a:pt x="26830" y="15951"/>
                </a:lnTo>
                <a:lnTo>
                  <a:pt x="24790" y="14236"/>
                </a:lnTo>
                <a:lnTo>
                  <a:pt x="22745" y="13017"/>
                </a:lnTo>
                <a:lnTo>
                  <a:pt x="20802" y="11226"/>
                </a:lnTo>
                <a:lnTo>
                  <a:pt x="15943" y="5130"/>
                </a:lnTo>
                <a:close/>
              </a:path>
              <a:path w="36830" h="30479">
                <a:moveTo>
                  <a:pt x="10297" y="4381"/>
                </a:moveTo>
                <a:lnTo>
                  <a:pt x="9105" y="4381"/>
                </a:lnTo>
                <a:lnTo>
                  <a:pt x="10058" y="4800"/>
                </a:lnTo>
                <a:lnTo>
                  <a:pt x="10289" y="5130"/>
                </a:lnTo>
                <a:lnTo>
                  <a:pt x="11442" y="5803"/>
                </a:lnTo>
                <a:lnTo>
                  <a:pt x="10297" y="4381"/>
                </a:lnTo>
                <a:close/>
              </a:path>
              <a:path w="36830" h="30479">
                <a:moveTo>
                  <a:pt x="15772" y="4952"/>
                </a:moveTo>
                <a:lnTo>
                  <a:pt x="11645" y="4952"/>
                </a:lnTo>
                <a:lnTo>
                  <a:pt x="11776" y="5067"/>
                </a:lnTo>
                <a:lnTo>
                  <a:pt x="11874" y="5714"/>
                </a:lnTo>
                <a:lnTo>
                  <a:pt x="12179" y="5499"/>
                </a:lnTo>
                <a:lnTo>
                  <a:pt x="12395" y="5130"/>
                </a:lnTo>
                <a:lnTo>
                  <a:pt x="15943" y="5130"/>
                </a:lnTo>
                <a:lnTo>
                  <a:pt x="15821" y="4978"/>
                </a:lnTo>
                <a:close/>
              </a:path>
              <a:path w="36830" h="30479">
                <a:moveTo>
                  <a:pt x="8815" y="5219"/>
                </a:moveTo>
                <a:lnTo>
                  <a:pt x="7962" y="5219"/>
                </a:lnTo>
                <a:lnTo>
                  <a:pt x="9842" y="5702"/>
                </a:lnTo>
                <a:lnTo>
                  <a:pt x="9051" y="5245"/>
                </a:lnTo>
                <a:lnTo>
                  <a:pt x="8763" y="5245"/>
                </a:lnTo>
                <a:close/>
              </a:path>
              <a:path w="36830" h="30479">
                <a:moveTo>
                  <a:pt x="9302" y="4635"/>
                </a:moveTo>
                <a:lnTo>
                  <a:pt x="7112" y="4635"/>
                </a:lnTo>
                <a:lnTo>
                  <a:pt x="7823" y="5283"/>
                </a:lnTo>
                <a:lnTo>
                  <a:pt x="7962" y="5219"/>
                </a:lnTo>
                <a:lnTo>
                  <a:pt x="8815" y="5219"/>
                </a:lnTo>
                <a:lnTo>
                  <a:pt x="9368" y="4952"/>
                </a:lnTo>
                <a:lnTo>
                  <a:pt x="9302" y="4635"/>
                </a:lnTo>
                <a:close/>
              </a:path>
              <a:path w="36830" h="30479">
                <a:moveTo>
                  <a:pt x="9029" y="5232"/>
                </a:moveTo>
                <a:lnTo>
                  <a:pt x="8763" y="5245"/>
                </a:lnTo>
                <a:lnTo>
                  <a:pt x="9051" y="5245"/>
                </a:lnTo>
                <a:close/>
              </a:path>
              <a:path w="36830" h="30479">
                <a:moveTo>
                  <a:pt x="13797" y="4305"/>
                </a:moveTo>
                <a:lnTo>
                  <a:pt x="10236" y="4305"/>
                </a:lnTo>
                <a:lnTo>
                  <a:pt x="10756" y="4660"/>
                </a:lnTo>
                <a:lnTo>
                  <a:pt x="11087" y="4965"/>
                </a:lnTo>
                <a:lnTo>
                  <a:pt x="11709" y="5130"/>
                </a:lnTo>
                <a:lnTo>
                  <a:pt x="11645" y="4952"/>
                </a:lnTo>
                <a:lnTo>
                  <a:pt x="15772" y="4952"/>
                </a:lnTo>
                <a:lnTo>
                  <a:pt x="13797" y="4305"/>
                </a:lnTo>
                <a:close/>
              </a:path>
              <a:path w="36830" h="30479">
                <a:moveTo>
                  <a:pt x="1054" y="0"/>
                </a:moveTo>
                <a:lnTo>
                  <a:pt x="114" y="1955"/>
                </a:lnTo>
                <a:lnTo>
                  <a:pt x="0" y="2158"/>
                </a:lnTo>
                <a:lnTo>
                  <a:pt x="1219" y="5067"/>
                </a:lnTo>
                <a:lnTo>
                  <a:pt x="1816" y="4381"/>
                </a:lnTo>
                <a:lnTo>
                  <a:pt x="1498" y="4076"/>
                </a:lnTo>
                <a:lnTo>
                  <a:pt x="1928" y="3886"/>
                </a:lnTo>
                <a:lnTo>
                  <a:pt x="2005" y="3700"/>
                </a:lnTo>
                <a:lnTo>
                  <a:pt x="1765" y="3670"/>
                </a:lnTo>
                <a:lnTo>
                  <a:pt x="2044" y="3403"/>
                </a:lnTo>
                <a:lnTo>
                  <a:pt x="2788" y="3403"/>
                </a:lnTo>
                <a:lnTo>
                  <a:pt x="2692" y="3060"/>
                </a:lnTo>
                <a:lnTo>
                  <a:pt x="3276" y="2984"/>
                </a:lnTo>
                <a:lnTo>
                  <a:pt x="3492" y="2832"/>
                </a:lnTo>
                <a:lnTo>
                  <a:pt x="9854" y="2832"/>
                </a:lnTo>
                <a:lnTo>
                  <a:pt x="6159" y="1435"/>
                </a:lnTo>
                <a:lnTo>
                  <a:pt x="4368" y="1333"/>
                </a:lnTo>
                <a:lnTo>
                  <a:pt x="1054" y="0"/>
                </a:lnTo>
                <a:close/>
              </a:path>
              <a:path w="36830" h="30479">
                <a:moveTo>
                  <a:pt x="9854" y="2832"/>
                </a:moveTo>
                <a:lnTo>
                  <a:pt x="3492" y="2832"/>
                </a:lnTo>
                <a:lnTo>
                  <a:pt x="3459" y="3886"/>
                </a:lnTo>
                <a:lnTo>
                  <a:pt x="4470" y="4749"/>
                </a:lnTo>
                <a:lnTo>
                  <a:pt x="4546" y="4356"/>
                </a:lnTo>
                <a:lnTo>
                  <a:pt x="10277" y="4356"/>
                </a:lnTo>
                <a:lnTo>
                  <a:pt x="13797" y="4305"/>
                </a:lnTo>
                <a:lnTo>
                  <a:pt x="9854" y="2832"/>
                </a:lnTo>
                <a:close/>
              </a:path>
              <a:path w="36830" h="30479">
                <a:moveTo>
                  <a:pt x="10277" y="4356"/>
                </a:moveTo>
                <a:lnTo>
                  <a:pt x="4546" y="4356"/>
                </a:lnTo>
                <a:lnTo>
                  <a:pt x="5473" y="4673"/>
                </a:lnTo>
                <a:lnTo>
                  <a:pt x="7112" y="4635"/>
                </a:lnTo>
                <a:lnTo>
                  <a:pt x="9302" y="4635"/>
                </a:lnTo>
                <a:lnTo>
                  <a:pt x="9105" y="4381"/>
                </a:lnTo>
                <a:lnTo>
                  <a:pt x="10297" y="4381"/>
                </a:lnTo>
                <a:close/>
              </a:path>
              <a:path w="36830" h="30479">
                <a:moveTo>
                  <a:pt x="2005" y="3700"/>
                </a:moveTo>
                <a:lnTo>
                  <a:pt x="1984" y="3861"/>
                </a:lnTo>
                <a:lnTo>
                  <a:pt x="2231" y="3728"/>
                </a:lnTo>
                <a:lnTo>
                  <a:pt x="2005" y="3700"/>
                </a:lnTo>
                <a:close/>
              </a:path>
              <a:path w="36830" h="30479">
                <a:moveTo>
                  <a:pt x="2845" y="3606"/>
                </a:moveTo>
                <a:lnTo>
                  <a:pt x="2425" y="3606"/>
                </a:lnTo>
                <a:lnTo>
                  <a:pt x="2895" y="3784"/>
                </a:lnTo>
                <a:lnTo>
                  <a:pt x="2845" y="3606"/>
                </a:lnTo>
                <a:close/>
              </a:path>
              <a:path w="36830" h="30479">
                <a:moveTo>
                  <a:pt x="2788" y="3403"/>
                </a:moveTo>
                <a:lnTo>
                  <a:pt x="2044" y="3403"/>
                </a:lnTo>
                <a:lnTo>
                  <a:pt x="2005" y="3700"/>
                </a:lnTo>
                <a:lnTo>
                  <a:pt x="2231" y="3728"/>
                </a:lnTo>
                <a:lnTo>
                  <a:pt x="2425" y="3606"/>
                </a:lnTo>
                <a:lnTo>
                  <a:pt x="2845" y="3606"/>
                </a:lnTo>
                <a:lnTo>
                  <a:pt x="2788" y="340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9" name="object 2779"/>
          <p:cNvSpPr/>
          <p:nvPr/>
        </p:nvSpPr>
        <p:spPr>
          <a:xfrm>
            <a:off x="2850489" y="4272038"/>
            <a:ext cx="114300" cy="62230"/>
          </a:xfrm>
          <a:custGeom>
            <a:avLst/>
            <a:gdLst/>
            <a:ahLst/>
            <a:cxnLst/>
            <a:rect l="l" t="t" r="r" b="b"/>
            <a:pathLst>
              <a:path w="114300" h="62229">
                <a:moveTo>
                  <a:pt x="33337" y="21996"/>
                </a:moveTo>
                <a:lnTo>
                  <a:pt x="33083" y="21932"/>
                </a:lnTo>
                <a:lnTo>
                  <a:pt x="33223" y="22034"/>
                </a:lnTo>
                <a:close/>
              </a:path>
              <a:path w="114300" h="62229">
                <a:moveTo>
                  <a:pt x="33616" y="21564"/>
                </a:moveTo>
                <a:lnTo>
                  <a:pt x="33413" y="22009"/>
                </a:lnTo>
                <a:lnTo>
                  <a:pt x="33477" y="22199"/>
                </a:lnTo>
                <a:lnTo>
                  <a:pt x="33528" y="22009"/>
                </a:lnTo>
                <a:lnTo>
                  <a:pt x="33616" y="21564"/>
                </a:lnTo>
                <a:close/>
              </a:path>
              <a:path w="114300" h="62229">
                <a:moveTo>
                  <a:pt x="34264" y="22428"/>
                </a:moveTo>
                <a:lnTo>
                  <a:pt x="34201" y="21971"/>
                </a:lnTo>
                <a:lnTo>
                  <a:pt x="33769" y="21844"/>
                </a:lnTo>
                <a:lnTo>
                  <a:pt x="33972" y="22021"/>
                </a:lnTo>
                <a:lnTo>
                  <a:pt x="33439" y="22415"/>
                </a:lnTo>
                <a:lnTo>
                  <a:pt x="33477" y="22250"/>
                </a:lnTo>
                <a:lnTo>
                  <a:pt x="33210" y="22250"/>
                </a:lnTo>
                <a:lnTo>
                  <a:pt x="33223" y="22034"/>
                </a:lnTo>
                <a:lnTo>
                  <a:pt x="32473" y="22250"/>
                </a:lnTo>
                <a:lnTo>
                  <a:pt x="32410" y="22021"/>
                </a:lnTo>
                <a:lnTo>
                  <a:pt x="32359" y="21869"/>
                </a:lnTo>
                <a:lnTo>
                  <a:pt x="31864" y="22021"/>
                </a:lnTo>
                <a:lnTo>
                  <a:pt x="31686" y="21907"/>
                </a:lnTo>
                <a:lnTo>
                  <a:pt x="31026" y="22212"/>
                </a:lnTo>
                <a:lnTo>
                  <a:pt x="31216" y="21907"/>
                </a:lnTo>
                <a:lnTo>
                  <a:pt x="30746" y="22009"/>
                </a:lnTo>
                <a:lnTo>
                  <a:pt x="31330" y="22936"/>
                </a:lnTo>
                <a:lnTo>
                  <a:pt x="31889" y="23050"/>
                </a:lnTo>
                <a:lnTo>
                  <a:pt x="33362" y="23355"/>
                </a:lnTo>
                <a:lnTo>
                  <a:pt x="32385" y="23037"/>
                </a:lnTo>
                <a:lnTo>
                  <a:pt x="31991" y="23050"/>
                </a:lnTo>
                <a:lnTo>
                  <a:pt x="32423" y="22872"/>
                </a:lnTo>
                <a:lnTo>
                  <a:pt x="32385" y="22999"/>
                </a:lnTo>
                <a:lnTo>
                  <a:pt x="32562" y="22872"/>
                </a:lnTo>
                <a:lnTo>
                  <a:pt x="32727" y="22758"/>
                </a:lnTo>
                <a:lnTo>
                  <a:pt x="34010" y="22758"/>
                </a:lnTo>
                <a:lnTo>
                  <a:pt x="34124" y="22415"/>
                </a:lnTo>
                <a:lnTo>
                  <a:pt x="34264" y="22428"/>
                </a:lnTo>
                <a:close/>
              </a:path>
              <a:path w="114300" h="62229">
                <a:moveTo>
                  <a:pt x="35534" y="17919"/>
                </a:moveTo>
                <a:lnTo>
                  <a:pt x="32778" y="19342"/>
                </a:lnTo>
                <a:lnTo>
                  <a:pt x="32359" y="18148"/>
                </a:lnTo>
                <a:lnTo>
                  <a:pt x="30810" y="15506"/>
                </a:lnTo>
                <a:lnTo>
                  <a:pt x="30264" y="14579"/>
                </a:lnTo>
                <a:lnTo>
                  <a:pt x="29171" y="15100"/>
                </a:lnTo>
                <a:lnTo>
                  <a:pt x="29133" y="15303"/>
                </a:lnTo>
                <a:lnTo>
                  <a:pt x="29057" y="15113"/>
                </a:lnTo>
                <a:lnTo>
                  <a:pt x="28905" y="14757"/>
                </a:lnTo>
                <a:lnTo>
                  <a:pt x="28905" y="15113"/>
                </a:lnTo>
                <a:lnTo>
                  <a:pt x="25590" y="15303"/>
                </a:lnTo>
                <a:lnTo>
                  <a:pt x="25171" y="14909"/>
                </a:lnTo>
                <a:lnTo>
                  <a:pt x="25450" y="14452"/>
                </a:lnTo>
                <a:lnTo>
                  <a:pt x="25717" y="14097"/>
                </a:lnTo>
                <a:lnTo>
                  <a:pt x="25819" y="13868"/>
                </a:lnTo>
                <a:lnTo>
                  <a:pt x="25908" y="13601"/>
                </a:lnTo>
                <a:lnTo>
                  <a:pt x="25996" y="12928"/>
                </a:lnTo>
                <a:lnTo>
                  <a:pt x="26758" y="13296"/>
                </a:lnTo>
                <a:lnTo>
                  <a:pt x="27101" y="13398"/>
                </a:lnTo>
                <a:lnTo>
                  <a:pt x="27038" y="14338"/>
                </a:lnTo>
                <a:lnTo>
                  <a:pt x="27546" y="14274"/>
                </a:lnTo>
                <a:lnTo>
                  <a:pt x="27749" y="14008"/>
                </a:lnTo>
                <a:lnTo>
                  <a:pt x="28028" y="14097"/>
                </a:lnTo>
                <a:lnTo>
                  <a:pt x="28905" y="15113"/>
                </a:lnTo>
                <a:lnTo>
                  <a:pt x="28905" y="14757"/>
                </a:lnTo>
                <a:lnTo>
                  <a:pt x="28587" y="14008"/>
                </a:lnTo>
                <a:lnTo>
                  <a:pt x="28219" y="13144"/>
                </a:lnTo>
                <a:lnTo>
                  <a:pt x="29591" y="13601"/>
                </a:lnTo>
                <a:lnTo>
                  <a:pt x="29603" y="13741"/>
                </a:lnTo>
                <a:lnTo>
                  <a:pt x="29718" y="14084"/>
                </a:lnTo>
                <a:lnTo>
                  <a:pt x="29413" y="14058"/>
                </a:lnTo>
                <a:lnTo>
                  <a:pt x="29692" y="14566"/>
                </a:lnTo>
                <a:lnTo>
                  <a:pt x="29933" y="14465"/>
                </a:lnTo>
                <a:lnTo>
                  <a:pt x="30187" y="14084"/>
                </a:lnTo>
                <a:lnTo>
                  <a:pt x="30264" y="13957"/>
                </a:lnTo>
                <a:lnTo>
                  <a:pt x="30797" y="13944"/>
                </a:lnTo>
                <a:lnTo>
                  <a:pt x="30822" y="14579"/>
                </a:lnTo>
                <a:lnTo>
                  <a:pt x="31394" y="14338"/>
                </a:lnTo>
                <a:lnTo>
                  <a:pt x="31407" y="13944"/>
                </a:lnTo>
                <a:lnTo>
                  <a:pt x="31153" y="13144"/>
                </a:lnTo>
                <a:lnTo>
                  <a:pt x="31089" y="12928"/>
                </a:lnTo>
                <a:lnTo>
                  <a:pt x="30848" y="12166"/>
                </a:lnTo>
                <a:lnTo>
                  <a:pt x="29997" y="12014"/>
                </a:lnTo>
                <a:lnTo>
                  <a:pt x="29260" y="11938"/>
                </a:lnTo>
                <a:lnTo>
                  <a:pt x="27533" y="11442"/>
                </a:lnTo>
                <a:lnTo>
                  <a:pt x="27012" y="11950"/>
                </a:lnTo>
                <a:lnTo>
                  <a:pt x="25730" y="12585"/>
                </a:lnTo>
                <a:lnTo>
                  <a:pt x="21577" y="12966"/>
                </a:lnTo>
                <a:lnTo>
                  <a:pt x="24155" y="14528"/>
                </a:lnTo>
                <a:lnTo>
                  <a:pt x="25387" y="16129"/>
                </a:lnTo>
                <a:lnTo>
                  <a:pt x="25908" y="16840"/>
                </a:lnTo>
                <a:lnTo>
                  <a:pt x="26085" y="18008"/>
                </a:lnTo>
                <a:lnTo>
                  <a:pt x="27317" y="18618"/>
                </a:lnTo>
                <a:lnTo>
                  <a:pt x="28448" y="18821"/>
                </a:lnTo>
                <a:lnTo>
                  <a:pt x="30683" y="22009"/>
                </a:lnTo>
                <a:lnTo>
                  <a:pt x="30861" y="21653"/>
                </a:lnTo>
                <a:lnTo>
                  <a:pt x="31026" y="21653"/>
                </a:lnTo>
                <a:lnTo>
                  <a:pt x="31343" y="21564"/>
                </a:lnTo>
                <a:lnTo>
                  <a:pt x="31178" y="21729"/>
                </a:lnTo>
                <a:lnTo>
                  <a:pt x="31508" y="21742"/>
                </a:lnTo>
                <a:lnTo>
                  <a:pt x="31673" y="21564"/>
                </a:lnTo>
                <a:lnTo>
                  <a:pt x="31953" y="21272"/>
                </a:lnTo>
                <a:lnTo>
                  <a:pt x="32296" y="21056"/>
                </a:lnTo>
                <a:lnTo>
                  <a:pt x="32397" y="20891"/>
                </a:lnTo>
                <a:lnTo>
                  <a:pt x="32499" y="20726"/>
                </a:lnTo>
                <a:lnTo>
                  <a:pt x="32131" y="20891"/>
                </a:lnTo>
                <a:lnTo>
                  <a:pt x="32143" y="20701"/>
                </a:lnTo>
                <a:lnTo>
                  <a:pt x="32448" y="20548"/>
                </a:lnTo>
                <a:lnTo>
                  <a:pt x="32486" y="20726"/>
                </a:lnTo>
                <a:lnTo>
                  <a:pt x="32766" y="20548"/>
                </a:lnTo>
                <a:lnTo>
                  <a:pt x="33223" y="20256"/>
                </a:lnTo>
                <a:lnTo>
                  <a:pt x="33147" y="20129"/>
                </a:lnTo>
                <a:lnTo>
                  <a:pt x="32753" y="19735"/>
                </a:lnTo>
                <a:lnTo>
                  <a:pt x="32981" y="19634"/>
                </a:lnTo>
                <a:lnTo>
                  <a:pt x="33439" y="19977"/>
                </a:lnTo>
                <a:lnTo>
                  <a:pt x="33337" y="19634"/>
                </a:lnTo>
                <a:lnTo>
                  <a:pt x="33502" y="19570"/>
                </a:lnTo>
                <a:lnTo>
                  <a:pt x="33642" y="19621"/>
                </a:lnTo>
                <a:lnTo>
                  <a:pt x="33591" y="19380"/>
                </a:lnTo>
                <a:lnTo>
                  <a:pt x="33921" y="19431"/>
                </a:lnTo>
                <a:lnTo>
                  <a:pt x="33909" y="19164"/>
                </a:lnTo>
                <a:lnTo>
                  <a:pt x="34175" y="19342"/>
                </a:lnTo>
                <a:lnTo>
                  <a:pt x="34010" y="19164"/>
                </a:lnTo>
                <a:lnTo>
                  <a:pt x="34290" y="19215"/>
                </a:lnTo>
                <a:lnTo>
                  <a:pt x="34391" y="19977"/>
                </a:lnTo>
                <a:lnTo>
                  <a:pt x="33769" y="20574"/>
                </a:lnTo>
                <a:lnTo>
                  <a:pt x="34620" y="19964"/>
                </a:lnTo>
                <a:lnTo>
                  <a:pt x="35306" y="20129"/>
                </a:lnTo>
                <a:lnTo>
                  <a:pt x="35204" y="19964"/>
                </a:lnTo>
                <a:lnTo>
                  <a:pt x="34848" y="19342"/>
                </a:lnTo>
                <a:lnTo>
                  <a:pt x="34861" y="19088"/>
                </a:lnTo>
                <a:lnTo>
                  <a:pt x="35052" y="18821"/>
                </a:lnTo>
                <a:lnTo>
                  <a:pt x="35534" y="17919"/>
                </a:lnTo>
                <a:close/>
              </a:path>
              <a:path w="114300" h="62229">
                <a:moveTo>
                  <a:pt x="51206" y="11010"/>
                </a:moveTo>
                <a:lnTo>
                  <a:pt x="50927" y="10807"/>
                </a:lnTo>
                <a:lnTo>
                  <a:pt x="51206" y="11010"/>
                </a:lnTo>
                <a:close/>
              </a:path>
              <a:path w="114300" h="62229">
                <a:moveTo>
                  <a:pt x="51777" y="11226"/>
                </a:moveTo>
                <a:lnTo>
                  <a:pt x="51536" y="11010"/>
                </a:lnTo>
                <a:lnTo>
                  <a:pt x="51384" y="11036"/>
                </a:lnTo>
                <a:lnTo>
                  <a:pt x="51777" y="11226"/>
                </a:lnTo>
                <a:close/>
              </a:path>
              <a:path w="114300" h="62229">
                <a:moveTo>
                  <a:pt x="52044" y="10007"/>
                </a:moveTo>
                <a:lnTo>
                  <a:pt x="51663" y="9537"/>
                </a:lnTo>
                <a:lnTo>
                  <a:pt x="51536" y="9385"/>
                </a:lnTo>
                <a:lnTo>
                  <a:pt x="50634" y="9372"/>
                </a:lnTo>
                <a:lnTo>
                  <a:pt x="50076" y="8877"/>
                </a:lnTo>
                <a:lnTo>
                  <a:pt x="49923" y="8750"/>
                </a:lnTo>
                <a:lnTo>
                  <a:pt x="49961" y="8547"/>
                </a:lnTo>
                <a:lnTo>
                  <a:pt x="50038" y="7988"/>
                </a:lnTo>
                <a:lnTo>
                  <a:pt x="48996" y="7683"/>
                </a:lnTo>
                <a:lnTo>
                  <a:pt x="48602" y="7239"/>
                </a:lnTo>
                <a:lnTo>
                  <a:pt x="48031" y="6388"/>
                </a:lnTo>
                <a:lnTo>
                  <a:pt x="47739" y="5969"/>
                </a:lnTo>
                <a:lnTo>
                  <a:pt x="47078" y="5943"/>
                </a:lnTo>
                <a:lnTo>
                  <a:pt x="45237" y="6388"/>
                </a:lnTo>
                <a:lnTo>
                  <a:pt x="43573" y="5321"/>
                </a:lnTo>
                <a:lnTo>
                  <a:pt x="42849" y="5092"/>
                </a:lnTo>
                <a:lnTo>
                  <a:pt x="41910" y="4800"/>
                </a:lnTo>
                <a:lnTo>
                  <a:pt x="40919" y="5092"/>
                </a:lnTo>
                <a:lnTo>
                  <a:pt x="39763" y="4457"/>
                </a:lnTo>
                <a:lnTo>
                  <a:pt x="39116" y="4267"/>
                </a:lnTo>
                <a:lnTo>
                  <a:pt x="38785" y="4038"/>
                </a:lnTo>
                <a:lnTo>
                  <a:pt x="37807" y="4267"/>
                </a:lnTo>
                <a:lnTo>
                  <a:pt x="37846" y="3949"/>
                </a:lnTo>
                <a:lnTo>
                  <a:pt x="37452" y="3886"/>
                </a:lnTo>
                <a:lnTo>
                  <a:pt x="37553" y="3390"/>
                </a:lnTo>
                <a:lnTo>
                  <a:pt x="37033" y="3708"/>
                </a:lnTo>
                <a:lnTo>
                  <a:pt x="36233" y="3924"/>
                </a:lnTo>
                <a:lnTo>
                  <a:pt x="35775" y="4457"/>
                </a:lnTo>
                <a:lnTo>
                  <a:pt x="35712" y="5410"/>
                </a:lnTo>
                <a:lnTo>
                  <a:pt x="35407" y="5765"/>
                </a:lnTo>
                <a:lnTo>
                  <a:pt x="35318" y="5969"/>
                </a:lnTo>
                <a:lnTo>
                  <a:pt x="35661" y="6096"/>
                </a:lnTo>
                <a:lnTo>
                  <a:pt x="34505" y="6388"/>
                </a:lnTo>
                <a:lnTo>
                  <a:pt x="33172" y="6896"/>
                </a:lnTo>
                <a:lnTo>
                  <a:pt x="32207" y="7340"/>
                </a:lnTo>
                <a:lnTo>
                  <a:pt x="31965" y="7327"/>
                </a:lnTo>
                <a:lnTo>
                  <a:pt x="31991" y="7772"/>
                </a:lnTo>
                <a:lnTo>
                  <a:pt x="31978" y="8204"/>
                </a:lnTo>
                <a:lnTo>
                  <a:pt x="31724" y="8280"/>
                </a:lnTo>
                <a:lnTo>
                  <a:pt x="31902" y="8064"/>
                </a:lnTo>
                <a:lnTo>
                  <a:pt x="31991" y="7785"/>
                </a:lnTo>
                <a:lnTo>
                  <a:pt x="31965" y="7327"/>
                </a:lnTo>
                <a:lnTo>
                  <a:pt x="32131" y="7327"/>
                </a:lnTo>
                <a:lnTo>
                  <a:pt x="32296" y="6794"/>
                </a:lnTo>
                <a:lnTo>
                  <a:pt x="30581" y="7785"/>
                </a:lnTo>
                <a:lnTo>
                  <a:pt x="29692" y="7327"/>
                </a:lnTo>
                <a:lnTo>
                  <a:pt x="28219" y="6781"/>
                </a:lnTo>
                <a:lnTo>
                  <a:pt x="26390" y="6578"/>
                </a:lnTo>
                <a:lnTo>
                  <a:pt x="24904" y="5765"/>
                </a:lnTo>
                <a:lnTo>
                  <a:pt x="24549" y="5092"/>
                </a:lnTo>
                <a:lnTo>
                  <a:pt x="24003" y="5016"/>
                </a:lnTo>
                <a:lnTo>
                  <a:pt x="23291" y="4597"/>
                </a:lnTo>
                <a:lnTo>
                  <a:pt x="23012" y="4457"/>
                </a:lnTo>
                <a:lnTo>
                  <a:pt x="22313" y="3949"/>
                </a:lnTo>
                <a:lnTo>
                  <a:pt x="21615" y="3924"/>
                </a:lnTo>
                <a:lnTo>
                  <a:pt x="20929" y="2641"/>
                </a:lnTo>
                <a:lnTo>
                  <a:pt x="19227" y="2159"/>
                </a:lnTo>
                <a:lnTo>
                  <a:pt x="18948" y="3924"/>
                </a:lnTo>
                <a:lnTo>
                  <a:pt x="18821" y="5410"/>
                </a:lnTo>
                <a:lnTo>
                  <a:pt x="17272" y="6578"/>
                </a:lnTo>
                <a:lnTo>
                  <a:pt x="17373" y="6045"/>
                </a:lnTo>
                <a:lnTo>
                  <a:pt x="17754" y="5080"/>
                </a:lnTo>
                <a:lnTo>
                  <a:pt x="18440" y="4229"/>
                </a:lnTo>
                <a:lnTo>
                  <a:pt x="18681" y="3213"/>
                </a:lnTo>
                <a:lnTo>
                  <a:pt x="18783" y="2514"/>
                </a:lnTo>
                <a:lnTo>
                  <a:pt x="18427" y="2108"/>
                </a:lnTo>
                <a:lnTo>
                  <a:pt x="17843" y="2628"/>
                </a:lnTo>
                <a:lnTo>
                  <a:pt x="17246" y="2654"/>
                </a:lnTo>
                <a:lnTo>
                  <a:pt x="17246" y="6667"/>
                </a:lnTo>
                <a:lnTo>
                  <a:pt x="17208" y="7747"/>
                </a:lnTo>
                <a:lnTo>
                  <a:pt x="16992" y="7937"/>
                </a:lnTo>
                <a:lnTo>
                  <a:pt x="16954" y="8064"/>
                </a:lnTo>
                <a:lnTo>
                  <a:pt x="16789" y="7747"/>
                </a:lnTo>
                <a:lnTo>
                  <a:pt x="16598" y="8064"/>
                </a:lnTo>
                <a:lnTo>
                  <a:pt x="16471" y="8737"/>
                </a:lnTo>
                <a:lnTo>
                  <a:pt x="17106" y="8623"/>
                </a:lnTo>
                <a:lnTo>
                  <a:pt x="15875" y="9194"/>
                </a:lnTo>
                <a:lnTo>
                  <a:pt x="16281" y="7950"/>
                </a:lnTo>
                <a:lnTo>
                  <a:pt x="16891" y="7353"/>
                </a:lnTo>
                <a:lnTo>
                  <a:pt x="17208" y="6908"/>
                </a:lnTo>
                <a:lnTo>
                  <a:pt x="17246" y="6667"/>
                </a:lnTo>
                <a:lnTo>
                  <a:pt x="17246" y="2654"/>
                </a:lnTo>
                <a:lnTo>
                  <a:pt x="16878" y="2667"/>
                </a:lnTo>
                <a:lnTo>
                  <a:pt x="15798" y="3200"/>
                </a:lnTo>
                <a:lnTo>
                  <a:pt x="14909" y="2552"/>
                </a:lnTo>
                <a:lnTo>
                  <a:pt x="14363" y="1689"/>
                </a:lnTo>
                <a:lnTo>
                  <a:pt x="15951" y="0"/>
                </a:lnTo>
                <a:lnTo>
                  <a:pt x="13817" y="1257"/>
                </a:lnTo>
                <a:lnTo>
                  <a:pt x="12814" y="1282"/>
                </a:lnTo>
                <a:lnTo>
                  <a:pt x="12014" y="2019"/>
                </a:lnTo>
                <a:lnTo>
                  <a:pt x="11150" y="2324"/>
                </a:lnTo>
                <a:lnTo>
                  <a:pt x="10388" y="2476"/>
                </a:lnTo>
                <a:lnTo>
                  <a:pt x="9105" y="2578"/>
                </a:lnTo>
                <a:lnTo>
                  <a:pt x="8674" y="3263"/>
                </a:lnTo>
                <a:lnTo>
                  <a:pt x="8280" y="3479"/>
                </a:lnTo>
                <a:lnTo>
                  <a:pt x="8686" y="3213"/>
                </a:lnTo>
                <a:lnTo>
                  <a:pt x="8432" y="3213"/>
                </a:lnTo>
                <a:lnTo>
                  <a:pt x="8953" y="2654"/>
                </a:lnTo>
                <a:lnTo>
                  <a:pt x="8648" y="2654"/>
                </a:lnTo>
                <a:lnTo>
                  <a:pt x="7073" y="4191"/>
                </a:lnTo>
                <a:lnTo>
                  <a:pt x="10121" y="6261"/>
                </a:lnTo>
                <a:lnTo>
                  <a:pt x="7010" y="7327"/>
                </a:lnTo>
                <a:lnTo>
                  <a:pt x="6667" y="7353"/>
                </a:lnTo>
                <a:lnTo>
                  <a:pt x="5905" y="7315"/>
                </a:lnTo>
                <a:lnTo>
                  <a:pt x="6134" y="7874"/>
                </a:lnTo>
                <a:lnTo>
                  <a:pt x="6819" y="9093"/>
                </a:lnTo>
                <a:lnTo>
                  <a:pt x="6121" y="8915"/>
                </a:lnTo>
                <a:lnTo>
                  <a:pt x="5270" y="9271"/>
                </a:lnTo>
                <a:lnTo>
                  <a:pt x="5181" y="10185"/>
                </a:lnTo>
                <a:lnTo>
                  <a:pt x="5397" y="10528"/>
                </a:lnTo>
                <a:lnTo>
                  <a:pt x="4229" y="10375"/>
                </a:lnTo>
                <a:lnTo>
                  <a:pt x="4089" y="10401"/>
                </a:lnTo>
                <a:lnTo>
                  <a:pt x="4051" y="10541"/>
                </a:lnTo>
                <a:lnTo>
                  <a:pt x="4533" y="12433"/>
                </a:lnTo>
                <a:lnTo>
                  <a:pt x="2755" y="10693"/>
                </a:lnTo>
                <a:lnTo>
                  <a:pt x="1981" y="11112"/>
                </a:lnTo>
                <a:lnTo>
                  <a:pt x="0" y="11404"/>
                </a:lnTo>
                <a:lnTo>
                  <a:pt x="2070" y="12649"/>
                </a:lnTo>
                <a:lnTo>
                  <a:pt x="2730" y="13081"/>
                </a:lnTo>
                <a:lnTo>
                  <a:pt x="3276" y="13055"/>
                </a:lnTo>
                <a:lnTo>
                  <a:pt x="3848" y="12827"/>
                </a:lnTo>
                <a:lnTo>
                  <a:pt x="4419" y="12827"/>
                </a:lnTo>
                <a:lnTo>
                  <a:pt x="6413" y="12915"/>
                </a:lnTo>
                <a:lnTo>
                  <a:pt x="8356" y="13906"/>
                </a:lnTo>
                <a:lnTo>
                  <a:pt x="10363" y="14071"/>
                </a:lnTo>
                <a:lnTo>
                  <a:pt x="10985" y="13614"/>
                </a:lnTo>
                <a:lnTo>
                  <a:pt x="11963" y="13322"/>
                </a:lnTo>
                <a:lnTo>
                  <a:pt x="12623" y="12954"/>
                </a:lnTo>
                <a:lnTo>
                  <a:pt x="13195" y="12395"/>
                </a:lnTo>
                <a:lnTo>
                  <a:pt x="14236" y="11036"/>
                </a:lnTo>
                <a:lnTo>
                  <a:pt x="15201" y="10490"/>
                </a:lnTo>
                <a:lnTo>
                  <a:pt x="16510" y="10020"/>
                </a:lnTo>
                <a:lnTo>
                  <a:pt x="17170" y="9093"/>
                </a:lnTo>
                <a:lnTo>
                  <a:pt x="17437" y="8559"/>
                </a:lnTo>
                <a:lnTo>
                  <a:pt x="17741" y="8877"/>
                </a:lnTo>
                <a:lnTo>
                  <a:pt x="18224" y="10604"/>
                </a:lnTo>
                <a:lnTo>
                  <a:pt x="19646" y="10236"/>
                </a:lnTo>
                <a:lnTo>
                  <a:pt x="20434" y="9474"/>
                </a:lnTo>
                <a:lnTo>
                  <a:pt x="20408" y="9271"/>
                </a:lnTo>
                <a:lnTo>
                  <a:pt x="20561" y="9118"/>
                </a:lnTo>
                <a:lnTo>
                  <a:pt x="20548" y="9271"/>
                </a:lnTo>
                <a:lnTo>
                  <a:pt x="20497" y="9817"/>
                </a:lnTo>
                <a:lnTo>
                  <a:pt x="20815" y="9626"/>
                </a:lnTo>
                <a:lnTo>
                  <a:pt x="21323" y="9118"/>
                </a:lnTo>
                <a:lnTo>
                  <a:pt x="21742" y="8674"/>
                </a:lnTo>
                <a:lnTo>
                  <a:pt x="24168" y="9918"/>
                </a:lnTo>
                <a:lnTo>
                  <a:pt x="25247" y="9626"/>
                </a:lnTo>
                <a:lnTo>
                  <a:pt x="28346" y="9512"/>
                </a:lnTo>
                <a:lnTo>
                  <a:pt x="31597" y="9029"/>
                </a:lnTo>
                <a:lnTo>
                  <a:pt x="33782" y="11849"/>
                </a:lnTo>
                <a:lnTo>
                  <a:pt x="36131" y="12674"/>
                </a:lnTo>
                <a:lnTo>
                  <a:pt x="39916" y="12877"/>
                </a:lnTo>
                <a:lnTo>
                  <a:pt x="36690" y="10007"/>
                </a:lnTo>
                <a:lnTo>
                  <a:pt x="36804" y="9817"/>
                </a:lnTo>
                <a:lnTo>
                  <a:pt x="37261" y="9372"/>
                </a:lnTo>
                <a:lnTo>
                  <a:pt x="39204" y="9829"/>
                </a:lnTo>
                <a:lnTo>
                  <a:pt x="39077" y="9372"/>
                </a:lnTo>
                <a:lnTo>
                  <a:pt x="38976" y="9042"/>
                </a:lnTo>
                <a:lnTo>
                  <a:pt x="40297" y="9817"/>
                </a:lnTo>
                <a:lnTo>
                  <a:pt x="42024" y="9042"/>
                </a:lnTo>
                <a:lnTo>
                  <a:pt x="42392" y="8877"/>
                </a:lnTo>
                <a:lnTo>
                  <a:pt x="44234" y="9474"/>
                </a:lnTo>
                <a:lnTo>
                  <a:pt x="45643" y="10426"/>
                </a:lnTo>
                <a:lnTo>
                  <a:pt x="47637" y="9385"/>
                </a:lnTo>
                <a:lnTo>
                  <a:pt x="48983" y="10350"/>
                </a:lnTo>
                <a:lnTo>
                  <a:pt x="49644" y="11150"/>
                </a:lnTo>
                <a:lnTo>
                  <a:pt x="50850" y="10833"/>
                </a:lnTo>
                <a:lnTo>
                  <a:pt x="50393" y="10604"/>
                </a:lnTo>
                <a:lnTo>
                  <a:pt x="50431" y="10134"/>
                </a:lnTo>
                <a:lnTo>
                  <a:pt x="50698" y="10134"/>
                </a:lnTo>
                <a:lnTo>
                  <a:pt x="50812" y="9817"/>
                </a:lnTo>
                <a:lnTo>
                  <a:pt x="50914" y="9626"/>
                </a:lnTo>
                <a:lnTo>
                  <a:pt x="51308" y="9550"/>
                </a:lnTo>
                <a:lnTo>
                  <a:pt x="51587" y="9956"/>
                </a:lnTo>
                <a:lnTo>
                  <a:pt x="52044" y="10007"/>
                </a:lnTo>
                <a:close/>
              </a:path>
              <a:path w="114300" h="62229">
                <a:moveTo>
                  <a:pt x="69545" y="60693"/>
                </a:moveTo>
                <a:lnTo>
                  <a:pt x="69037" y="59944"/>
                </a:lnTo>
                <a:lnTo>
                  <a:pt x="69088" y="60286"/>
                </a:lnTo>
                <a:lnTo>
                  <a:pt x="69342" y="60604"/>
                </a:lnTo>
                <a:lnTo>
                  <a:pt x="69545" y="60693"/>
                </a:lnTo>
                <a:close/>
              </a:path>
              <a:path w="114300" h="62229">
                <a:moveTo>
                  <a:pt x="69964" y="23152"/>
                </a:moveTo>
                <a:lnTo>
                  <a:pt x="69748" y="22860"/>
                </a:lnTo>
                <a:lnTo>
                  <a:pt x="69850" y="23101"/>
                </a:lnTo>
                <a:close/>
              </a:path>
              <a:path w="114300" h="62229">
                <a:moveTo>
                  <a:pt x="70002" y="60972"/>
                </a:moveTo>
                <a:lnTo>
                  <a:pt x="69938" y="60845"/>
                </a:lnTo>
                <a:lnTo>
                  <a:pt x="69545" y="60693"/>
                </a:lnTo>
                <a:lnTo>
                  <a:pt x="69735" y="60960"/>
                </a:lnTo>
                <a:lnTo>
                  <a:pt x="69862" y="60871"/>
                </a:lnTo>
                <a:lnTo>
                  <a:pt x="69761" y="61099"/>
                </a:lnTo>
                <a:lnTo>
                  <a:pt x="70002" y="60972"/>
                </a:lnTo>
                <a:close/>
              </a:path>
              <a:path w="114300" h="62229">
                <a:moveTo>
                  <a:pt x="70434" y="60960"/>
                </a:moveTo>
                <a:lnTo>
                  <a:pt x="70218" y="60858"/>
                </a:lnTo>
                <a:lnTo>
                  <a:pt x="70040" y="60960"/>
                </a:lnTo>
                <a:lnTo>
                  <a:pt x="69735" y="61531"/>
                </a:lnTo>
                <a:lnTo>
                  <a:pt x="70104" y="61328"/>
                </a:lnTo>
                <a:lnTo>
                  <a:pt x="70434" y="60960"/>
                </a:lnTo>
                <a:close/>
              </a:path>
              <a:path w="114300" h="62229">
                <a:moveTo>
                  <a:pt x="71158" y="60833"/>
                </a:moveTo>
                <a:lnTo>
                  <a:pt x="70980" y="60794"/>
                </a:lnTo>
                <a:lnTo>
                  <a:pt x="71158" y="60833"/>
                </a:lnTo>
                <a:close/>
              </a:path>
              <a:path w="114300" h="62229">
                <a:moveTo>
                  <a:pt x="71272" y="61328"/>
                </a:moveTo>
                <a:lnTo>
                  <a:pt x="71170" y="60871"/>
                </a:lnTo>
                <a:lnTo>
                  <a:pt x="71170" y="61099"/>
                </a:lnTo>
                <a:lnTo>
                  <a:pt x="71272" y="61328"/>
                </a:lnTo>
                <a:close/>
              </a:path>
              <a:path w="114300" h="62229">
                <a:moveTo>
                  <a:pt x="72161" y="22669"/>
                </a:moveTo>
                <a:lnTo>
                  <a:pt x="71869" y="22377"/>
                </a:lnTo>
                <a:lnTo>
                  <a:pt x="71932" y="22618"/>
                </a:lnTo>
                <a:lnTo>
                  <a:pt x="72161" y="22669"/>
                </a:lnTo>
                <a:close/>
              </a:path>
              <a:path w="114300" h="62229">
                <a:moveTo>
                  <a:pt x="72364" y="20764"/>
                </a:moveTo>
                <a:lnTo>
                  <a:pt x="68884" y="20764"/>
                </a:lnTo>
                <a:lnTo>
                  <a:pt x="69240" y="20777"/>
                </a:lnTo>
                <a:lnTo>
                  <a:pt x="69913" y="21170"/>
                </a:lnTo>
                <a:lnTo>
                  <a:pt x="71361" y="21805"/>
                </a:lnTo>
                <a:lnTo>
                  <a:pt x="71729" y="22326"/>
                </a:lnTo>
                <a:lnTo>
                  <a:pt x="71755" y="22174"/>
                </a:lnTo>
                <a:lnTo>
                  <a:pt x="71983" y="22199"/>
                </a:lnTo>
                <a:lnTo>
                  <a:pt x="72186" y="21805"/>
                </a:lnTo>
                <a:lnTo>
                  <a:pt x="72364" y="20764"/>
                </a:lnTo>
                <a:close/>
              </a:path>
              <a:path w="114300" h="62229">
                <a:moveTo>
                  <a:pt x="73774" y="59753"/>
                </a:moveTo>
                <a:lnTo>
                  <a:pt x="73431" y="59664"/>
                </a:lnTo>
                <a:lnTo>
                  <a:pt x="73774" y="59753"/>
                </a:lnTo>
                <a:close/>
              </a:path>
              <a:path w="114300" h="62229">
                <a:moveTo>
                  <a:pt x="73914" y="61239"/>
                </a:moveTo>
                <a:lnTo>
                  <a:pt x="73164" y="60833"/>
                </a:lnTo>
                <a:lnTo>
                  <a:pt x="73075" y="60617"/>
                </a:lnTo>
                <a:lnTo>
                  <a:pt x="73050" y="60769"/>
                </a:lnTo>
                <a:lnTo>
                  <a:pt x="73164" y="61099"/>
                </a:lnTo>
                <a:lnTo>
                  <a:pt x="73914" y="61239"/>
                </a:lnTo>
                <a:close/>
              </a:path>
              <a:path w="114300" h="62229">
                <a:moveTo>
                  <a:pt x="74206" y="56337"/>
                </a:moveTo>
                <a:lnTo>
                  <a:pt x="73774" y="56019"/>
                </a:lnTo>
                <a:lnTo>
                  <a:pt x="73164" y="56197"/>
                </a:lnTo>
                <a:lnTo>
                  <a:pt x="74206" y="56337"/>
                </a:lnTo>
                <a:close/>
              </a:path>
              <a:path w="114300" h="62229">
                <a:moveTo>
                  <a:pt x="75920" y="56553"/>
                </a:moveTo>
                <a:lnTo>
                  <a:pt x="74345" y="56311"/>
                </a:lnTo>
                <a:lnTo>
                  <a:pt x="75920" y="56553"/>
                </a:lnTo>
                <a:close/>
              </a:path>
              <a:path w="114300" h="62229">
                <a:moveTo>
                  <a:pt x="77762" y="61734"/>
                </a:moveTo>
                <a:lnTo>
                  <a:pt x="76771" y="57670"/>
                </a:lnTo>
                <a:lnTo>
                  <a:pt x="76708" y="57391"/>
                </a:lnTo>
                <a:lnTo>
                  <a:pt x="76149" y="55130"/>
                </a:lnTo>
                <a:lnTo>
                  <a:pt x="76098" y="54914"/>
                </a:lnTo>
                <a:lnTo>
                  <a:pt x="75844" y="53860"/>
                </a:lnTo>
                <a:lnTo>
                  <a:pt x="75031" y="53149"/>
                </a:lnTo>
                <a:lnTo>
                  <a:pt x="74574" y="52933"/>
                </a:lnTo>
                <a:lnTo>
                  <a:pt x="74371" y="52514"/>
                </a:lnTo>
                <a:lnTo>
                  <a:pt x="73977" y="52285"/>
                </a:lnTo>
                <a:lnTo>
                  <a:pt x="73291" y="51346"/>
                </a:lnTo>
                <a:lnTo>
                  <a:pt x="73190" y="51206"/>
                </a:lnTo>
                <a:lnTo>
                  <a:pt x="71196" y="51346"/>
                </a:lnTo>
                <a:lnTo>
                  <a:pt x="70840" y="51181"/>
                </a:lnTo>
                <a:lnTo>
                  <a:pt x="70840" y="57150"/>
                </a:lnTo>
                <a:lnTo>
                  <a:pt x="70408" y="56921"/>
                </a:lnTo>
                <a:lnTo>
                  <a:pt x="68173" y="56934"/>
                </a:lnTo>
                <a:lnTo>
                  <a:pt x="67576" y="57213"/>
                </a:lnTo>
                <a:lnTo>
                  <a:pt x="67284" y="57302"/>
                </a:lnTo>
                <a:lnTo>
                  <a:pt x="68173" y="56934"/>
                </a:lnTo>
                <a:lnTo>
                  <a:pt x="70408" y="56921"/>
                </a:lnTo>
                <a:lnTo>
                  <a:pt x="70015" y="56756"/>
                </a:lnTo>
                <a:lnTo>
                  <a:pt x="69354" y="56476"/>
                </a:lnTo>
                <a:lnTo>
                  <a:pt x="69088" y="56553"/>
                </a:lnTo>
                <a:lnTo>
                  <a:pt x="68592" y="56756"/>
                </a:lnTo>
                <a:lnTo>
                  <a:pt x="69278" y="56388"/>
                </a:lnTo>
                <a:lnTo>
                  <a:pt x="69608" y="56210"/>
                </a:lnTo>
                <a:lnTo>
                  <a:pt x="69316" y="56388"/>
                </a:lnTo>
                <a:lnTo>
                  <a:pt x="70408" y="56921"/>
                </a:lnTo>
                <a:lnTo>
                  <a:pt x="70561" y="56984"/>
                </a:lnTo>
                <a:lnTo>
                  <a:pt x="70840" y="57150"/>
                </a:lnTo>
                <a:lnTo>
                  <a:pt x="70840" y="51181"/>
                </a:lnTo>
                <a:lnTo>
                  <a:pt x="70002" y="50761"/>
                </a:lnTo>
                <a:lnTo>
                  <a:pt x="69621" y="50406"/>
                </a:lnTo>
                <a:lnTo>
                  <a:pt x="68668" y="50279"/>
                </a:lnTo>
                <a:lnTo>
                  <a:pt x="68668" y="56235"/>
                </a:lnTo>
                <a:lnTo>
                  <a:pt x="67640" y="56248"/>
                </a:lnTo>
                <a:lnTo>
                  <a:pt x="67360" y="56019"/>
                </a:lnTo>
                <a:lnTo>
                  <a:pt x="67233" y="55841"/>
                </a:lnTo>
                <a:lnTo>
                  <a:pt x="68668" y="56235"/>
                </a:lnTo>
                <a:lnTo>
                  <a:pt x="68668" y="50279"/>
                </a:lnTo>
                <a:lnTo>
                  <a:pt x="68287" y="49860"/>
                </a:lnTo>
                <a:lnTo>
                  <a:pt x="67538" y="49466"/>
                </a:lnTo>
                <a:lnTo>
                  <a:pt x="66560" y="49834"/>
                </a:lnTo>
                <a:lnTo>
                  <a:pt x="65824" y="49580"/>
                </a:lnTo>
                <a:lnTo>
                  <a:pt x="63944" y="48272"/>
                </a:lnTo>
                <a:lnTo>
                  <a:pt x="63792" y="48031"/>
                </a:lnTo>
                <a:lnTo>
                  <a:pt x="62141" y="45339"/>
                </a:lnTo>
                <a:lnTo>
                  <a:pt x="60312" y="44640"/>
                </a:lnTo>
                <a:lnTo>
                  <a:pt x="58356" y="44005"/>
                </a:lnTo>
                <a:lnTo>
                  <a:pt x="59778" y="46558"/>
                </a:lnTo>
                <a:lnTo>
                  <a:pt x="59016" y="47650"/>
                </a:lnTo>
                <a:lnTo>
                  <a:pt x="58712" y="48031"/>
                </a:lnTo>
                <a:lnTo>
                  <a:pt x="57734" y="47650"/>
                </a:lnTo>
                <a:lnTo>
                  <a:pt x="57188" y="47485"/>
                </a:lnTo>
                <a:lnTo>
                  <a:pt x="55664" y="48933"/>
                </a:lnTo>
                <a:lnTo>
                  <a:pt x="55524" y="49898"/>
                </a:lnTo>
                <a:lnTo>
                  <a:pt x="56984" y="51612"/>
                </a:lnTo>
                <a:lnTo>
                  <a:pt x="57340" y="52082"/>
                </a:lnTo>
                <a:lnTo>
                  <a:pt x="58039" y="52387"/>
                </a:lnTo>
                <a:lnTo>
                  <a:pt x="58623" y="52362"/>
                </a:lnTo>
                <a:lnTo>
                  <a:pt x="58585" y="52197"/>
                </a:lnTo>
                <a:lnTo>
                  <a:pt x="56819" y="50063"/>
                </a:lnTo>
                <a:lnTo>
                  <a:pt x="56692" y="49860"/>
                </a:lnTo>
                <a:lnTo>
                  <a:pt x="57416" y="50584"/>
                </a:lnTo>
                <a:lnTo>
                  <a:pt x="58826" y="51892"/>
                </a:lnTo>
                <a:lnTo>
                  <a:pt x="59220" y="52717"/>
                </a:lnTo>
                <a:lnTo>
                  <a:pt x="60591" y="54622"/>
                </a:lnTo>
                <a:lnTo>
                  <a:pt x="62674" y="55841"/>
                </a:lnTo>
                <a:lnTo>
                  <a:pt x="65024" y="56095"/>
                </a:lnTo>
                <a:lnTo>
                  <a:pt x="66471" y="57137"/>
                </a:lnTo>
                <a:lnTo>
                  <a:pt x="66916" y="57404"/>
                </a:lnTo>
                <a:lnTo>
                  <a:pt x="68033" y="58089"/>
                </a:lnTo>
                <a:lnTo>
                  <a:pt x="68389" y="59105"/>
                </a:lnTo>
                <a:lnTo>
                  <a:pt x="69049" y="59499"/>
                </a:lnTo>
                <a:lnTo>
                  <a:pt x="69583" y="60591"/>
                </a:lnTo>
                <a:lnTo>
                  <a:pt x="70154" y="60731"/>
                </a:lnTo>
                <a:lnTo>
                  <a:pt x="70408" y="60883"/>
                </a:lnTo>
                <a:lnTo>
                  <a:pt x="70599" y="60769"/>
                </a:lnTo>
                <a:lnTo>
                  <a:pt x="71120" y="61201"/>
                </a:lnTo>
                <a:lnTo>
                  <a:pt x="71031" y="60960"/>
                </a:lnTo>
                <a:lnTo>
                  <a:pt x="70624" y="60769"/>
                </a:lnTo>
                <a:lnTo>
                  <a:pt x="71031" y="60871"/>
                </a:lnTo>
                <a:lnTo>
                  <a:pt x="70891" y="60769"/>
                </a:lnTo>
                <a:lnTo>
                  <a:pt x="70726" y="60731"/>
                </a:lnTo>
                <a:lnTo>
                  <a:pt x="70485" y="60617"/>
                </a:lnTo>
                <a:lnTo>
                  <a:pt x="69964" y="60617"/>
                </a:lnTo>
                <a:lnTo>
                  <a:pt x="70091" y="60363"/>
                </a:lnTo>
                <a:lnTo>
                  <a:pt x="69938" y="60286"/>
                </a:lnTo>
                <a:lnTo>
                  <a:pt x="69875" y="60096"/>
                </a:lnTo>
                <a:lnTo>
                  <a:pt x="70065" y="60020"/>
                </a:lnTo>
                <a:lnTo>
                  <a:pt x="70002" y="60286"/>
                </a:lnTo>
                <a:lnTo>
                  <a:pt x="70129" y="60020"/>
                </a:lnTo>
                <a:lnTo>
                  <a:pt x="70091" y="59397"/>
                </a:lnTo>
                <a:lnTo>
                  <a:pt x="70980" y="60794"/>
                </a:lnTo>
                <a:lnTo>
                  <a:pt x="71158" y="60833"/>
                </a:lnTo>
                <a:lnTo>
                  <a:pt x="71513" y="60769"/>
                </a:lnTo>
                <a:lnTo>
                  <a:pt x="72009" y="61150"/>
                </a:lnTo>
                <a:lnTo>
                  <a:pt x="72644" y="60794"/>
                </a:lnTo>
                <a:lnTo>
                  <a:pt x="72948" y="60629"/>
                </a:lnTo>
                <a:lnTo>
                  <a:pt x="72644" y="60655"/>
                </a:lnTo>
                <a:lnTo>
                  <a:pt x="71907" y="60794"/>
                </a:lnTo>
                <a:lnTo>
                  <a:pt x="71297" y="60286"/>
                </a:lnTo>
                <a:lnTo>
                  <a:pt x="71208" y="59575"/>
                </a:lnTo>
                <a:lnTo>
                  <a:pt x="71196" y="59359"/>
                </a:lnTo>
                <a:lnTo>
                  <a:pt x="71348" y="59245"/>
                </a:lnTo>
                <a:lnTo>
                  <a:pt x="72110" y="59397"/>
                </a:lnTo>
                <a:lnTo>
                  <a:pt x="72339" y="59499"/>
                </a:lnTo>
                <a:lnTo>
                  <a:pt x="73088" y="59664"/>
                </a:lnTo>
                <a:lnTo>
                  <a:pt x="73266" y="59651"/>
                </a:lnTo>
                <a:lnTo>
                  <a:pt x="73355" y="59461"/>
                </a:lnTo>
                <a:lnTo>
                  <a:pt x="73329" y="59245"/>
                </a:lnTo>
                <a:lnTo>
                  <a:pt x="72986" y="58356"/>
                </a:lnTo>
                <a:lnTo>
                  <a:pt x="73279" y="58585"/>
                </a:lnTo>
                <a:lnTo>
                  <a:pt x="73456" y="58356"/>
                </a:lnTo>
                <a:lnTo>
                  <a:pt x="73571" y="58216"/>
                </a:lnTo>
                <a:lnTo>
                  <a:pt x="73761" y="58051"/>
                </a:lnTo>
                <a:lnTo>
                  <a:pt x="73914" y="57937"/>
                </a:lnTo>
                <a:lnTo>
                  <a:pt x="74168" y="58381"/>
                </a:lnTo>
                <a:lnTo>
                  <a:pt x="75247" y="58547"/>
                </a:lnTo>
                <a:lnTo>
                  <a:pt x="74244" y="58000"/>
                </a:lnTo>
                <a:lnTo>
                  <a:pt x="74523" y="57924"/>
                </a:lnTo>
                <a:lnTo>
                  <a:pt x="74053" y="57785"/>
                </a:lnTo>
                <a:lnTo>
                  <a:pt x="73977" y="57454"/>
                </a:lnTo>
                <a:lnTo>
                  <a:pt x="73482" y="57429"/>
                </a:lnTo>
                <a:lnTo>
                  <a:pt x="73482" y="57937"/>
                </a:lnTo>
                <a:lnTo>
                  <a:pt x="73279" y="57746"/>
                </a:lnTo>
                <a:lnTo>
                  <a:pt x="72910" y="58051"/>
                </a:lnTo>
                <a:lnTo>
                  <a:pt x="72898" y="58216"/>
                </a:lnTo>
                <a:lnTo>
                  <a:pt x="71450" y="57480"/>
                </a:lnTo>
                <a:lnTo>
                  <a:pt x="71589" y="57543"/>
                </a:lnTo>
                <a:lnTo>
                  <a:pt x="72161" y="57607"/>
                </a:lnTo>
                <a:lnTo>
                  <a:pt x="72898" y="58216"/>
                </a:lnTo>
                <a:lnTo>
                  <a:pt x="72898" y="58039"/>
                </a:lnTo>
                <a:lnTo>
                  <a:pt x="72745" y="57886"/>
                </a:lnTo>
                <a:lnTo>
                  <a:pt x="72618" y="57543"/>
                </a:lnTo>
                <a:lnTo>
                  <a:pt x="72605" y="57251"/>
                </a:lnTo>
                <a:lnTo>
                  <a:pt x="72580" y="57035"/>
                </a:lnTo>
                <a:lnTo>
                  <a:pt x="72872" y="57175"/>
                </a:lnTo>
                <a:lnTo>
                  <a:pt x="74206" y="56337"/>
                </a:lnTo>
                <a:lnTo>
                  <a:pt x="72898" y="56908"/>
                </a:lnTo>
                <a:lnTo>
                  <a:pt x="72859" y="56476"/>
                </a:lnTo>
                <a:lnTo>
                  <a:pt x="72085" y="56070"/>
                </a:lnTo>
                <a:lnTo>
                  <a:pt x="72301" y="56375"/>
                </a:lnTo>
                <a:lnTo>
                  <a:pt x="72415" y="56756"/>
                </a:lnTo>
                <a:lnTo>
                  <a:pt x="72199" y="56870"/>
                </a:lnTo>
                <a:lnTo>
                  <a:pt x="72402" y="56908"/>
                </a:lnTo>
                <a:lnTo>
                  <a:pt x="72415" y="57035"/>
                </a:lnTo>
                <a:lnTo>
                  <a:pt x="72072" y="57251"/>
                </a:lnTo>
                <a:lnTo>
                  <a:pt x="71310" y="57251"/>
                </a:lnTo>
                <a:lnTo>
                  <a:pt x="71208" y="56476"/>
                </a:lnTo>
                <a:lnTo>
                  <a:pt x="71196" y="57353"/>
                </a:lnTo>
                <a:lnTo>
                  <a:pt x="70878" y="57480"/>
                </a:lnTo>
                <a:lnTo>
                  <a:pt x="71005" y="57327"/>
                </a:lnTo>
                <a:lnTo>
                  <a:pt x="70904" y="57188"/>
                </a:lnTo>
                <a:lnTo>
                  <a:pt x="71056" y="57264"/>
                </a:lnTo>
                <a:lnTo>
                  <a:pt x="71196" y="57353"/>
                </a:lnTo>
                <a:lnTo>
                  <a:pt x="71196" y="56464"/>
                </a:lnTo>
                <a:lnTo>
                  <a:pt x="71069" y="56210"/>
                </a:lnTo>
                <a:lnTo>
                  <a:pt x="71424" y="56299"/>
                </a:lnTo>
                <a:lnTo>
                  <a:pt x="71450" y="56121"/>
                </a:lnTo>
                <a:lnTo>
                  <a:pt x="71704" y="55841"/>
                </a:lnTo>
                <a:lnTo>
                  <a:pt x="71501" y="55689"/>
                </a:lnTo>
                <a:lnTo>
                  <a:pt x="71196" y="56019"/>
                </a:lnTo>
                <a:lnTo>
                  <a:pt x="71056" y="55753"/>
                </a:lnTo>
                <a:lnTo>
                  <a:pt x="70904" y="55841"/>
                </a:lnTo>
                <a:lnTo>
                  <a:pt x="71132" y="55435"/>
                </a:lnTo>
                <a:lnTo>
                  <a:pt x="71716" y="55206"/>
                </a:lnTo>
                <a:lnTo>
                  <a:pt x="72212" y="55181"/>
                </a:lnTo>
                <a:lnTo>
                  <a:pt x="72009" y="54914"/>
                </a:lnTo>
                <a:lnTo>
                  <a:pt x="72174" y="54940"/>
                </a:lnTo>
                <a:lnTo>
                  <a:pt x="72847" y="55435"/>
                </a:lnTo>
                <a:lnTo>
                  <a:pt x="73774" y="56019"/>
                </a:lnTo>
                <a:lnTo>
                  <a:pt x="74790" y="55689"/>
                </a:lnTo>
                <a:lnTo>
                  <a:pt x="75171" y="55130"/>
                </a:lnTo>
                <a:lnTo>
                  <a:pt x="75526" y="55867"/>
                </a:lnTo>
                <a:lnTo>
                  <a:pt x="75933" y="55943"/>
                </a:lnTo>
                <a:lnTo>
                  <a:pt x="76009" y="56070"/>
                </a:lnTo>
                <a:lnTo>
                  <a:pt x="76111" y="56349"/>
                </a:lnTo>
                <a:lnTo>
                  <a:pt x="75069" y="57962"/>
                </a:lnTo>
                <a:lnTo>
                  <a:pt x="75679" y="57391"/>
                </a:lnTo>
                <a:lnTo>
                  <a:pt x="75933" y="57746"/>
                </a:lnTo>
                <a:lnTo>
                  <a:pt x="76339" y="57670"/>
                </a:lnTo>
                <a:lnTo>
                  <a:pt x="76327" y="58585"/>
                </a:lnTo>
                <a:lnTo>
                  <a:pt x="77762" y="61734"/>
                </a:lnTo>
                <a:close/>
              </a:path>
              <a:path w="114300" h="62229">
                <a:moveTo>
                  <a:pt x="80873" y="39941"/>
                </a:moveTo>
                <a:lnTo>
                  <a:pt x="78257" y="40538"/>
                </a:lnTo>
                <a:lnTo>
                  <a:pt x="75044" y="39916"/>
                </a:lnTo>
                <a:lnTo>
                  <a:pt x="75145" y="37846"/>
                </a:lnTo>
                <a:lnTo>
                  <a:pt x="73990" y="36512"/>
                </a:lnTo>
                <a:lnTo>
                  <a:pt x="73736" y="36017"/>
                </a:lnTo>
                <a:lnTo>
                  <a:pt x="72859" y="35280"/>
                </a:lnTo>
                <a:lnTo>
                  <a:pt x="72847" y="35039"/>
                </a:lnTo>
                <a:lnTo>
                  <a:pt x="73202" y="34975"/>
                </a:lnTo>
                <a:lnTo>
                  <a:pt x="72694" y="33985"/>
                </a:lnTo>
                <a:lnTo>
                  <a:pt x="71488" y="33769"/>
                </a:lnTo>
                <a:lnTo>
                  <a:pt x="71374" y="32918"/>
                </a:lnTo>
                <a:lnTo>
                  <a:pt x="70739" y="31826"/>
                </a:lnTo>
                <a:lnTo>
                  <a:pt x="71310" y="30441"/>
                </a:lnTo>
                <a:lnTo>
                  <a:pt x="70713" y="29400"/>
                </a:lnTo>
                <a:lnTo>
                  <a:pt x="69215" y="29095"/>
                </a:lnTo>
                <a:lnTo>
                  <a:pt x="68922" y="26111"/>
                </a:lnTo>
                <a:lnTo>
                  <a:pt x="68237" y="27457"/>
                </a:lnTo>
                <a:lnTo>
                  <a:pt x="66027" y="27952"/>
                </a:lnTo>
                <a:lnTo>
                  <a:pt x="67995" y="25336"/>
                </a:lnTo>
                <a:lnTo>
                  <a:pt x="67246" y="24434"/>
                </a:lnTo>
                <a:lnTo>
                  <a:pt x="66903" y="23609"/>
                </a:lnTo>
                <a:lnTo>
                  <a:pt x="65811" y="23952"/>
                </a:lnTo>
                <a:lnTo>
                  <a:pt x="65468" y="23368"/>
                </a:lnTo>
                <a:lnTo>
                  <a:pt x="64541" y="21285"/>
                </a:lnTo>
                <a:lnTo>
                  <a:pt x="62661" y="20104"/>
                </a:lnTo>
                <a:lnTo>
                  <a:pt x="61036" y="18707"/>
                </a:lnTo>
                <a:lnTo>
                  <a:pt x="58699" y="18427"/>
                </a:lnTo>
                <a:lnTo>
                  <a:pt x="56515" y="19164"/>
                </a:lnTo>
                <a:lnTo>
                  <a:pt x="54241" y="19329"/>
                </a:lnTo>
                <a:lnTo>
                  <a:pt x="52705" y="19913"/>
                </a:lnTo>
                <a:lnTo>
                  <a:pt x="51015" y="17132"/>
                </a:lnTo>
                <a:lnTo>
                  <a:pt x="49949" y="18199"/>
                </a:lnTo>
                <a:lnTo>
                  <a:pt x="49961" y="19545"/>
                </a:lnTo>
                <a:lnTo>
                  <a:pt x="49212" y="20624"/>
                </a:lnTo>
                <a:lnTo>
                  <a:pt x="49199" y="21907"/>
                </a:lnTo>
                <a:lnTo>
                  <a:pt x="49428" y="24447"/>
                </a:lnTo>
                <a:lnTo>
                  <a:pt x="51816" y="25755"/>
                </a:lnTo>
                <a:lnTo>
                  <a:pt x="53619" y="27101"/>
                </a:lnTo>
                <a:lnTo>
                  <a:pt x="55486" y="29895"/>
                </a:lnTo>
                <a:lnTo>
                  <a:pt x="57226" y="29641"/>
                </a:lnTo>
                <a:lnTo>
                  <a:pt x="59817" y="30975"/>
                </a:lnTo>
                <a:lnTo>
                  <a:pt x="61074" y="32613"/>
                </a:lnTo>
                <a:lnTo>
                  <a:pt x="59575" y="36296"/>
                </a:lnTo>
                <a:lnTo>
                  <a:pt x="62331" y="36487"/>
                </a:lnTo>
                <a:lnTo>
                  <a:pt x="62852" y="36156"/>
                </a:lnTo>
                <a:lnTo>
                  <a:pt x="63525" y="35902"/>
                </a:lnTo>
                <a:lnTo>
                  <a:pt x="64820" y="36664"/>
                </a:lnTo>
                <a:lnTo>
                  <a:pt x="64985" y="38150"/>
                </a:lnTo>
                <a:lnTo>
                  <a:pt x="66217" y="40233"/>
                </a:lnTo>
                <a:lnTo>
                  <a:pt x="68567" y="36931"/>
                </a:lnTo>
                <a:lnTo>
                  <a:pt x="70789" y="38049"/>
                </a:lnTo>
                <a:lnTo>
                  <a:pt x="73444" y="38925"/>
                </a:lnTo>
                <a:lnTo>
                  <a:pt x="75145" y="42379"/>
                </a:lnTo>
                <a:lnTo>
                  <a:pt x="78295" y="41681"/>
                </a:lnTo>
                <a:lnTo>
                  <a:pt x="79514" y="41783"/>
                </a:lnTo>
                <a:lnTo>
                  <a:pt x="78981" y="41287"/>
                </a:lnTo>
                <a:lnTo>
                  <a:pt x="78219" y="41148"/>
                </a:lnTo>
                <a:lnTo>
                  <a:pt x="80873" y="39941"/>
                </a:lnTo>
                <a:close/>
              </a:path>
              <a:path w="114300" h="62229">
                <a:moveTo>
                  <a:pt x="82334" y="24104"/>
                </a:moveTo>
                <a:lnTo>
                  <a:pt x="79984" y="23774"/>
                </a:lnTo>
                <a:lnTo>
                  <a:pt x="79717" y="23736"/>
                </a:lnTo>
                <a:lnTo>
                  <a:pt x="78714" y="23596"/>
                </a:lnTo>
                <a:lnTo>
                  <a:pt x="78587" y="23533"/>
                </a:lnTo>
                <a:lnTo>
                  <a:pt x="77965" y="22593"/>
                </a:lnTo>
                <a:lnTo>
                  <a:pt x="79603" y="23710"/>
                </a:lnTo>
                <a:lnTo>
                  <a:pt x="80124" y="23215"/>
                </a:lnTo>
                <a:lnTo>
                  <a:pt x="80848" y="23888"/>
                </a:lnTo>
                <a:lnTo>
                  <a:pt x="80746" y="23253"/>
                </a:lnTo>
                <a:lnTo>
                  <a:pt x="80606" y="23215"/>
                </a:lnTo>
                <a:lnTo>
                  <a:pt x="78841" y="22720"/>
                </a:lnTo>
                <a:lnTo>
                  <a:pt x="78790" y="22593"/>
                </a:lnTo>
                <a:lnTo>
                  <a:pt x="78625" y="22148"/>
                </a:lnTo>
                <a:lnTo>
                  <a:pt x="78536" y="21932"/>
                </a:lnTo>
                <a:lnTo>
                  <a:pt x="77927" y="22148"/>
                </a:lnTo>
                <a:lnTo>
                  <a:pt x="77685" y="20574"/>
                </a:lnTo>
                <a:lnTo>
                  <a:pt x="77520" y="19469"/>
                </a:lnTo>
                <a:lnTo>
                  <a:pt x="77304" y="20574"/>
                </a:lnTo>
                <a:lnTo>
                  <a:pt x="77089" y="20523"/>
                </a:lnTo>
                <a:lnTo>
                  <a:pt x="77190" y="20243"/>
                </a:lnTo>
                <a:lnTo>
                  <a:pt x="76860" y="20472"/>
                </a:lnTo>
                <a:lnTo>
                  <a:pt x="76415" y="20193"/>
                </a:lnTo>
                <a:lnTo>
                  <a:pt x="76060" y="20091"/>
                </a:lnTo>
                <a:lnTo>
                  <a:pt x="76073" y="19748"/>
                </a:lnTo>
                <a:lnTo>
                  <a:pt x="76073" y="19519"/>
                </a:lnTo>
                <a:lnTo>
                  <a:pt x="75171" y="19697"/>
                </a:lnTo>
                <a:lnTo>
                  <a:pt x="74803" y="19507"/>
                </a:lnTo>
                <a:lnTo>
                  <a:pt x="74472" y="19431"/>
                </a:lnTo>
                <a:lnTo>
                  <a:pt x="73621" y="18694"/>
                </a:lnTo>
                <a:lnTo>
                  <a:pt x="73266" y="18542"/>
                </a:lnTo>
                <a:lnTo>
                  <a:pt x="72707" y="18694"/>
                </a:lnTo>
                <a:lnTo>
                  <a:pt x="72263" y="18643"/>
                </a:lnTo>
                <a:lnTo>
                  <a:pt x="71450" y="18313"/>
                </a:lnTo>
                <a:lnTo>
                  <a:pt x="71005" y="17830"/>
                </a:lnTo>
                <a:lnTo>
                  <a:pt x="70167" y="17373"/>
                </a:lnTo>
                <a:lnTo>
                  <a:pt x="69621" y="17221"/>
                </a:lnTo>
                <a:lnTo>
                  <a:pt x="68351" y="17386"/>
                </a:lnTo>
                <a:lnTo>
                  <a:pt x="67513" y="17399"/>
                </a:lnTo>
                <a:lnTo>
                  <a:pt x="67132" y="17830"/>
                </a:lnTo>
                <a:lnTo>
                  <a:pt x="67094" y="16992"/>
                </a:lnTo>
                <a:lnTo>
                  <a:pt x="67538" y="16878"/>
                </a:lnTo>
                <a:lnTo>
                  <a:pt x="67843" y="17094"/>
                </a:lnTo>
                <a:lnTo>
                  <a:pt x="68364" y="16878"/>
                </a:lnTo>
                <a:lnTo>
                  <a:pt x="68554" y="16802"/>
                </a:lnTo>
                <a:lnTo>
                  <a:pt x="68999" y="16865"/>
                </a:lnTo>
                <a:lnTo>
                  <a:pt x="68834" y="16802"/>
                </a:lnTo>
                <a:lnTo>
                  <a:pt x="67767" y="16408"/>
                </a:lnTo>
                <a:lnTo>
                  <a:pt x="67094" y="16243"/>
                </a:lnTo>
                <a:lnTo>
                  <a:pt x="67259" y="16090"/>
                </a:lnTo>
                <a:lnTo>
                  <a:pt x="67538" y="16065"/>
                </a:lnTo>
                <a:lnTo>
                  <a:pt x="67818" y="16230"/>
                </a:lnTo>
                <a:lnTo>
                  <a:pt x="67754" y="16065"/>
                </a:lnTo>
                <a:lnTo>
                  <a:pt x="67551" y="16002"/>
                </a:lnTo>
                <a:lnTo>
                  <a:pt x="67487" y="15824"/>
                </a:lnTo>
                <a:lnTo>
                  <a:pt x="66954" y="15455"/>
                </a:lnTo>
                <a:lnTo>
                  <a:pt x="64376" y="15455"/>
                </a:lnTo>
                <a:lnTo>
                  <a:pt x="65417" y="14884"/>
                </a:lnTo>
                <a:lnTo>
                  <a:pt x="62915" y="15087"/>
                </a:lnTo>
                <a:lnTo>
                  <a:pt x="61036" y="15760"/>
                </a:lnTo>
                <a:lnTo>
                  <a:pt x="63817" y="17995"/>
                </a:lnTo>
                <a:lnTo>
                  <a:pt x="64528" y="19278"/>
                </a:lnTo>
                <a:lnTo>
                  <a:pt x="65570" y="19964"/>
                </a:lnTo>
                <a:lnTo>
                  <a:pt x="66636" y="21018"/>
                </a:lnTo>
                <a:lnTo>
                  <a:pt x="67322" y="22212"/>
                </a:lnTo>
                <a:lnTo>
                  <a:pt x="68834" y="23279"/>
                </a:lnTo>
                <a:lnTo>
                  <a:pt x="69862" y="23685"/>
                </a:lnTo>
                <a:lnTo>
                  <a:pt x="70091" y="23736"/>
                </a:lnTo>
                <a:lnTo>
                  <a:pt x="70192" y="23964"/>
                </a:lnTo>
                <a:lnTo>
                  <a:pt x="70535" y="23825"/>
                </a:lnTo>
                <a:lnTo>
                  <a:pt x="70256" y="23672"/>
                </a:lnTo>
                <a:lnTo>
                  <a:pt x="70548" y="23583"/>
                </a:lnTo>
                <a:lnTo>
                  <a:pt x="70764" y="23545"/>
                </a:lnTo>
                <a:lnTo>
                  <a:pt x="69862" y="23520"/>
                </a:lnTo>
                <a:lnTo>
                  <a:pt x="69850" y="23101"/>
                </a:lnTo>
                <a:lnTo>
                  <a:pt x="69392" y="22961"/>
                </a:lnTo>
                <a:lnTo>
                  <a:pt x="69342" y="22542"/>
                </a:lnTo>
                <a:lnTo>
                  <a:pt x="69227" y="22326"/>
                </a:lnTo>
                <a:lnTo>
                  <a:pt x="69126" y="21424"/>
                </a:lnTo>
                <a:lnTo>
                  <a:pt x="69100" y="21234"/>
                </a:lnTo>
                <a:lnTo>
                  <a:pt x="68084" y="21424"/>
                </a:lnTo>
                <a:lnTo>
                  <a:pt x="67919" y="21234"/>
                </a:lnTo>
                <a:lnTo>
                  <a:pt x="68059" y="20751"/>
                </a:lnTo>
                <a:lnTo>
                  <a:pt x="68592" y="20916"/>
                </a:lnTo>
                <a:lnTo>
                  <a:pt x="69202" y="21018"/>
                </a:lnTo>
                <a:lnTo>
                  <a:pt x="69049" y="20878"/>
                </a:lnTo>
                <a:lnTo>
                  <a:pt x="68884" y="20764"/>
                </a:lnTo>
                <a:lnTo>
                  <a:pt x="72364" y="20751"/>
                </a:lnTo>
                <a:lnTo>
                  <a:pt x="72529" y="19748"/>
                </a:lnTo>
                <a:lnTo>
                  <a:pt x="73660" y="23418"/>
                </a:lnTo>
                <a:lnTo>
                  <a:pt x="74485" y="24003"/>
                </a:lnTo>
                <a:lnTo>
                  <a:pt x="75780" y="24434"/>
                </a:lnTo>
                <a:lnTo>
                  <a:pt x="82334" y="24104"/>
                </a:lnTo>
                <a:close/>
              </a:path>
              <a:path w="114300" h="62229">
                <a:moveTo>
                  <a:pt x="92938" y="28790"/>
                </a:moveTo>
                <a:lnTo>
                  <a:pt x="91363" y="28371"/>
                </a:lnTo>
                <a:lnTo>
                  <a:pt x="92938" y="28790"/>
                </a:lnTo>
                <a:close/>
              </a:path>
              <a:path w="114300" h="62229">
                <a:moveTo>
                  <a:pt x="103797" y="24104"/>
                </a:moveTo>
                <a:lnTo>
                  <a:pt x="103593" y="24231"/>
                </a:lnTo>
                <a:lnTo>
                  <a:pt x="103797" y="24104"/>
                </a:lnTo>
                <a:close/>
              </a:path>
              <a:path w="114300" h="62229">
                <a:moveTo>
                  <a:pt x="105600" y="23495"/>
                </a:moveTo>
                <a:lnTo>
                  <a:pt x="105283" y="23342"/>
                </a:lnTo>
                <a:lnTo>
                  <a:pt x="105181" y="23901"/>
                </a:lnTo>
                <a:lnTo>
                  <a:pt x="104394" y="23736"/>
                </a:lnTo>
                <a:lnTo>
                  <a:pt x="103835" y="24079"/>
                </a:lnTo>
                <a:lnTo>
                  <a:pt x="104584" y="23914"/>
                </a:lnTo>
                <a:lnTo>
                  <a:pt x="105308" y="24155"/>
                </a:lnTo>
                <a:lnTo>
                  <a:pt x="105283" y="23914"/>
                </a:lnTo>
                <a:lnTo>
                  <a:pt x="105384" y="23736"/>
                </a:lnTo>
                <a:lnTo>
                  <a:pt x="105600" y="23495"/>
                </a:lnTo>
                <a:close/>
              </a:path>
              <a:path w="114300" h="62229">
                <a:moveTo>
                  <a:pt x="108940" y="25234"/>
                </a:moveTo>
                <a:lnTo>
                  <a:pt x="108813" y="24879"/>
                </a:lnTo>
                <a:lnTo>
                  <a:pt x="108597" y="24523"/>
                </a:lnTo>
                <a:lnTo>
                  <a:pt x="107492" y="24930"/>
                </a:lnTo>
                <a:lnTo>
                  <a:pt x="108940" y="25234"/>
                </a:lnTo>
                <a:close/>
              </a:path>
              <a:path w="114300" h="62229">
                <a:moveTo>
                  <a:pt x="113906" y="27800"/>
                </a:moveTo>
                <a:lnTo>
                  <a:pt x="112052" y="26543"/>
                </a:lnTo>
                <a:lnTo>
                  <a:pt x="111747" y="26339"/>
                </a:lnTo>
                <a:lnTo>
                  <a:pt x="111518" y="26187"/>
                </a:lnTo>
                <a:lnTo>
                  <a:pt x="111315" y="26187"/>
                </a:lnTo>
                <a:lnTo>
                  <a:pt x="111137" y="25920"/>
                </a:lnTo>
                <a:lnTo>
                  <a:pt x="111074" y="25539"/>
                </a:lnTo>
                <a:lnTo>
                  <a:pt x="110896" y="25565"/>
                </a:lnTo>
                <a:lnTo>
                  <a:pt x="110921" y="26339"/>
                </a:lnTo>
                <a:lnTo>
                  <a:pt x="110553" y="26047"/>
                </a:lnTo>
                <a:lnTo>
                  <a:pt x="109232" y="26543"/>
                </a:lnTo>
                <a:lnTo>
                  <a:pt x="109448" y="26174"/>
                </a:lnTo>
                <a:lnTo>
                  <a:pt x="109601" y="25920"/>
                </a:lnTo>
                <a:lnTo>
                  <a:pt x="109994" y="25590"/>
                </a:lnTo>
                <a:lnTo>
                  <a:pt x="110426" y="25285"/>
                </a:lnTo>
                <a:lnTo>
                  <a:pt x="111848" y="25031"/>
                </a:lnTo>
                <a:lnTo>
                  <a:pt x="108623" y="25476"/>
                </a:lnTo>
                <a:lnTo>
                  <a:pt x="108127" y="25590"/>
                </a:lnTo>
                <a:lnTo>
                  <a:pt x="108051" y="25361"/>
                </a:lnTo>
                <a:lnTo>
                  <a:pt x="107797" y="25514"/>
                </a:lnTo>
                <a:lnTo>
                  <a:pt x="107962" y="25234"/>
                </a:lnTo>
                <a:lnTo>
                  <a:pt x="107353" y="24993"/>
                </a:lnTo>
                <a:lnTo>
                  <a:pt x="106667" y="25234"/>
                </a:lnTo>
                <a:lnTo>
                  <a:pt x="106654" y="24930"/>
                </a:lnTo>
                <a:lnTo>
                  <a:pt x="106641" y="24676"/>
                </a:lnTo>
                <a:lnTo>
                  <a:pt x="107975" y="24434"/>
                </a:lnTo>
                <a:lnTo>
                  <a:pt x="110934" y="23901"/>
                </a:lnTo>
                <a:lnTo>
                  <a:pt x="106489" y="24218"/>
                </a:lnTo>
                <a:lnTo>
                  <a:pt x="106565" y="24079"/>
                </a:lnTo>
                <a:lnTo>
                  <a:pt x="105829" y="23977"/>
                </a:lnTo>
                <a:lnTo>
                  <a:pt x="105829" y="23812"/>
                </a:lnTo>
                <a:lnTo>
                  <a:pt x="105498" y="24079"/>
                </a:lnTo>
                <a:lnTo>
                  <a:pt x="105676" y="24282"/>
                </a:lnTo>
                <a:lnTo>
                  <a:pt x="103390" y="24434"/>
                </a:lnTo>
                <a:lnTo>
                  <a:pt x="103593" y="24282"/>
                </a:lnTo>
                <a:lnTo>
                  <a:pt x="103657" y="23177"/>
                </a:lnTo>
                <a:lnTo>
                  <a:pt x="104089" y="23266"/>
                </a:lnTo>
                <a:lnTo>
                  <a:pt x="104343" y="23177"/>
                </a:lnTo>
                <a:lnTo>
                  <a:pt x="105130" y="22923"/>
                </a:lnTo>
                <a:lnTo>
                  <a:pt x="105918" y="22415"/>
                </a:lnTo>
                <a:lnTo>
                  <a:pt x="106273" y="22161"/>
                </a:lnTo>
                <a:lnTo>
                  <a:pt x="107315" y="22504"/>
                </a:lnTo>
                <a:lnTo>
                  <a:pt x="107581" y="22161"/>
                </a:lnTo>
                <a:lnTo>
                  <a:pt x="108026" y="21564"/>
                </a:lnTo>
                <a:lnTo>
                  <a:pt x="108686" y="21488"/>
                </a:lnTo>
                <a:lnTo>
                  <a:pt x="109347" y="22199"/>
                </a:lnTo>
                <a:lnTo>
                  <a:pt x="108940" y="21488"/>
                </a:lnTo>
                <a:lnTo>
                  <a:pt x="109334" y="21488"/>
                </a:lnTo>
                <a:lnTo>
                  <a:pt x="109689" y="21793"/>
                </a:lnTo>
                <a:lnTo>
                  <a:pt x="109410" y="21412"/>
                </a:lnTo>
                <a:lnTo>
                  <a:pt x="108178" y="19773"/>
                </a:lnTo>
                <a:lnTo>
                  <a:pt x="105041" y="22415"/>
                </a:lnTo>
                <a:lnTo>
                  <a:pt x="104000" y="20993"/>
                </a:lnTo>
                <a:lnTo>
                  <a:pt x="103238" y="19951"/>
                </a:lnTo>
                <a:lnTo>
                  <a:pt x="101561" y="18884"/>
                </a:lnTo>
                <a:lnTo>
                  <a:pt x="100520" y="20993"/>
                </a:lnTo>
                <a:lnTo>
                  <a:pt x="99009" y="20955"/>
                </a:lnTo>
                <a:lnTo>
                  <a:pt x="97688" y="20472"/>
                </a:lnTo>
                <a:lnTo>
                  <a:pt x="96774" y="22301"/>
                </a:lnTo>
                <a:lnTo>
                  <a:pt x="96202" y="21666"/>
                </a:lnTo>
                <a:lnTo>
                  <a:pt x="95719" y="21120"/>
                </a:lnTo>
                <a:lnTo>
                  <a:pt x="94945" y="20751"/>
                </a:lnTo>
                <a:lnTo>
                  <a:pt x="94056" y="21628"/>
                </a:lnTo>
                <a:lnTo>
                  <a:pt x="93472" y="21666"/>
                </a:lnTo>
                <a:lnTo>
                  <a:pt x="93243" y="21666"/>
                </a:lnTo>
                <a:lnTo>
                  <a:pt x="92976" y="21653"/>
                </a:lnTo>
                <a:lnTo>
                  <a:pt x="92837" y="21628"/>
                </a:lnTo>
                <a:lnTo>
                  <a:pt x="91109" y="21323"/>
                </a:lnTo>
                <a:lnTo>
                  <a:pt x="90906" y="21564"/>
                </a:lnTo>
                <a:lnTo>
                  <a:pt x="90182" y="21628"/>
                </a:lnTo>
                <a:lnTo>
                  <a:pt x="90055" y="21170"/>
                </a:lnTo>
                <a:lnTo>
                  <a:pt x="89700" y="21018"/>
                </a:lnTo>
                <a:lnTo>
                  <a:pt x="89154" y="20916"/>
                </a:lnTo>
                <a:lnTo>
                  <a:pt x="87503" y="20993"/>
                </a:lnTo>
                <a:lnTo>
                  <a:pt x="86677" y="22567"/>
                </a:lnTo>
                <a:lnTo>
                  <a:pt x="85305" y="22758"/>
                </a:lnTo>
                <a:lnTo>
                  <a:pt x="85623" y="23736"/>
                </a:lnTo>
                <a:lnTo>
                  <a:pt x="85737" y="23901"/>
                </a:lnTo>
                <a:lnTo>
                  <a:pt x="85928" y="24104"/>
                </a:lnTo>
                <a:lnTo>
                  <a:pt x="86156" y="24879"/>
                </a:lnTo>
                <a:lnTo>
                  <a:pt x="86245" y="25031"/>
                </a:lnTo>
                <a:lnTo>
                  <a:pt x="86766" y="25450"/>
                </a:lnTo>
                <a:lnTo>
                  <a:pt x="87249" y="26301"/>
                </a:lnTo>
                <a:lnTo>
                  <a:pt x="86741" y="25361"/>
                </a:lnTo>
                <a:lnTo>
                  <a:pt x="86779" y="24879"/>
                </a:lnTo>
                <a:lnTo>
                  <a:pt x="86791" y="25146"/>
                </a:lnTo>
                <a:lnTo>
                  <a:pt x="87122" y="24955"/>
                </a:lnTo>
                <a:lnTo>
                  <a:pt x="87261" y="24930"/>
                </a:lnTo>
                <a:lnTo>
                  <a:pt x="87490" y="25209"/>
                </a:lnTo>
                <a:lnTo>
                  <a:pt x="87630" y="25196"/>
                </a:lnTo>
                <a:lnTo>
                  <a:pt x="87553" y="25450"/>
                </a:lnTo>
                <a:lnTo>
                  <a:pt x="87922" y="25514"/>
                </a:lnTo>
                <a:lnTo>
                  <a:pt x="88112" y="25920"/>
                </a:lnTo>
                <a:lnTo>
                  <a:pt x="88277" y="25920"/>
                </a:lnTo>
                <a:lnTo>
                  <a:pt x="87960" y="26174"/>
                </a:lnTo>
                <a:lnTo>
                  <a:pt x="88036" y="25996"/>
                </a:lnTo>
                <a:lnTo>
                  <a:pt x="86931" y="26682"/>
                </a:lnTo>
                <a:lnTo>
                  <a:pt x="89585" y="27482"/>
                </a:lnTo>
                <a:lnTo>
                  <a:pt x="91033" y="28232"/>
                </a:lnTo>
                <a:lnTo>
                  <a:pt x="91046" y="28524"/>
                </a:lnTo>
                <a:lnTo>
                  <a:pt x="92049" y="28917"/>
                </a:lnTo>
                <a:lnTo>
                  <a:pt x="91440" y="28435"/>
                </a:lnTo>
                <a:lnTo>
                  <a:pt x="91147" y="28359"/>
                </a:lnTo>
                <a:lnTo>
                  <a:pt x="91554" y="28155"/>
                </a:lnTo>
                <a:lnTo>
                  <a:pt x="95377" y="29654"/>
                </a:lnTo>
                <a:lnTo>
                  <a:pt x="99301" y="30467"/>
                </a:lnTo>
                <a:lnTo>
                  <a:pt x="103339" y="28956"/>
                </a:lnTo>
                <a:lnTo>
                  <a:pt x="103276" y="29311"/>
                </a:lnTo>
                <a:lnTo>
                  <a:pt x="103555" y="29260"/>
                </a:lnTo>
                <a:lnTo>
                  <a:pt x="103466" y="28956"/>
                </a:lnTo>
                <a:lnTo>
                  <a:pt x="104114" y="28790"/>
                </a:lnTo>
                <a:lnTo>
                  <a:pt x="104495" y="28448"/>
                </a:lnTo>
                <a:lnTo>
                  <a:pt x="105232" y="28473"/>
                </a:lnTo>
                <a:lnTo>
                  <a:pt x="106591" y="29514"/>
                </a:lnTo>
                <a:lnTo>
                  <a:pt x="111137" y="28448"/>
                </a:lnTo>
                <a:lnTo>
                  <a:pt x="112395" y="28155"/>
                </a:lnTo>
                <a:lnTo>
                  <a:pt x="113906" y="2780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0" name="object 2780"/>
          <p:cNvSpPr/>
          <p:nvPr/>
        </p:nvSpPr>
        <p:spPr>
          <a:xfrm>
            <a:off x="2740541" y="3952094"/>
            <a:ext cx="18415" cy="12065"/>
          </a:xfrm>
          <a:custGeom>
            <a:avLst/>
            <a:gdLst/>
            <a:ahLst/>
            <a:cxnLst/>
            <a:rect l="l" t="t" r="r" b="b"/>
            <a:pathLst>
              <a:path w="18414" h="12064">
                <a:moveTo>
                  <a:pt x="7772" y="0"/>
                </a:moveTo>
                <a:lnTo>
                  <a:pt x="2793" y="1460"/>
                </a:lnTo>
                <a:lnTo>
                  <a:pt x="0" y="1016"/>
                </a:lnTo>
                <a:lnTo>
                  <a:pt x="1155" y="2616"/>
                </a:lnTo>
                <a:lnTo>
                  <a:pt x="2565" y="3276"/>
                </a:lnTo>
                <a:lnTo>
                  <a:pt x="3124" y="4584"/>
                </a:lnTo>
                <a:lnTo>
                  <a:pt x="4190" y="5905"/>
                </a:lnTo>
                <a:lnTo>
                  <a:pt x="5638" y="6261"/>
                </a:lnTo>
                <a:lnTo>
                  <a:pt x="6540" y="7391"/>
                </a:lnTo>
                <a:lnTo>
                  <a:pt x="7023" y="9398"/>
                </a:lnTo>
                <a:lnTo>
                  <a:pt x="8686" y="9448"/>
                </a:lnTo>
                <a:lnTo>
                  <a:pt x="10071" y="10896"/>
                </a:lnTo>
                <a:lnTo>
                  <a:pt x="11353" y="10210"/>
                </a:lnTo>
                <a:lnTo>
                  <a:pt x="12699" y="9855"/>
                </a:lnTo>
                <a:lnTo>
                  <a:pt x="13461" y="11645"/>
                </a:lnTo>
                <a:lnTo>
                  <a:pt x="14604" y="11620"/>
                </a:lnTo>
                <a:lnTo>
                  <a:pt x="18110" y="6121"/>
                </a:lnTo>
                <a:lnTo>
                  <a:pt x="777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1" name="object 2781"/>
          <p:cNvSpPr/>
          <p:nvPr/>
        </p:nvSpPr>
        <p:spPr>
          <a:xfrm>
            <a:off x="2880690" y="4280128"/>
            <a:ext cx="109855" cy="64769"/>
          </a:xfrm>
          <a:custGeom>
            <a:avLst/>
            <a:gdLst/>
            <a:ahLst/>
            <a:cxnLst/>
            <a:rect l="l" t="t" r="r" b="b"/>
            <a:pathLst>
              <a:path w="109855" h="64770">
                <a:moveTo>
                  <a:pt x="4546" y="26238"/>
                </a:moveTo>
                <a:lnTo>
                  <a:pt x="4457" y="25501"/>
                </a:lnTo>
                <a:lnTo>
                  <a:pt x="4343" y="25819"/>
                </a:lnTo>
                <a:lnTo>
                  <a:pt x="4546" y="26238"/>
                </a:lnTo>
                <a:close/>
              </a:path>
              <a:path w="109855" h="64770">
                <a:moveTo>
                  <a:pt x="5270" y="11557"/>
                </a:moveTo>
                <a:lnTo>
                  <a:pt x="5245" y="11353"/>
                </a:lnTo>
                <a:lnTo>
                  <a:pt x="5041" y="11518"/>
                </a:lnTo>
                <a:lnTo>
                  <a:pt x="5080" y="11696"/>
                </a:lnTo>
                <a:lnTo>
                  <a:pt x="5270" y="11557"/>
                </a:lnTo>
                <a:close/>
              </a:path>
              <a:path w="109855" h="64770">
                <a:moveTo>
                  <a:pt x="5537" y="12509"/>
                </a:moveTo>
                <a:lnTo>
                  <a:pt x="5080" y="11696"/>
                </a:lnTo>
                <a:lnTo>
                  <a:pt x="4648" y="12026"/>
                </a:lnTo>
                <a:lnTo>
                  <a:pt x="4965" y="12674"/>
                </a:lnTo>
                <a:lnTo>
                  <a:pt x="5537" y="12509"/>
                </a:lnTo>
                <a:close/>
              </a:path>
              <a:path w="109855" h="64770">
                <a:moveTo>
                  <a:pt x="6019" y="27190"/>
                </a:moveTo>
                <a:lnTo>
                  <a:pt x="5854" y="27000"/>
                </a:lnTo>
                <a:lnTo>
                  <a:pt x="6019" y="27190"/>
                </a:lnTo>
                <a:close/>
              </a:path>
              <a:path w="109855" h="64770">
                <a:moveTo>
                  <a:pt x="6134" y="26771"/>
                </a:moveTo>
                <a:lnTo>
                  <a:pt x="5930" y="26885"/>
                </a:lnTo>
                <a:lnTo>
                  <a:pt x="6134" y="26771"/>
                </a:lnTo>
                <a:close/>
              </a:path>
              <a:path w="109855" h="64770">
                <a:moveTo>
                  <a:pt x="6248" y="26797"/>
                </a:moveTo>
                <a:lnTo>
                  <a:pt x="5969" y="26962"/>
                </a:lnTo>
                <a:lnTo>
                  <a:pt x="6108" y="26911"/>
                </a:lnTo>
                <a:lnTo>
                  <a:pt x="6248" y="26797"/>
                </a:lnTo>
                <a:close/>
              </a:path>
              <a:path w="109855" h="64770">
                <a:moveTo>
                  <a:pt x="6489" y="25361"/>
                </a:moveTo>
                <a:lnTo>
                  <a:pt x="6362" y="25184"/>
                </a:lnTo>
                <a:lnTo>
                  <a:pt x="6489" y="25361"/>
                </a:lnTo>
                <a:close/>
              </a:path>
              <a:path w="109855" h="64770">
                <a:moveTo>
                  <a:pt x="7429" y="27736"/>
                </a:moveTo>
                <a:lnTo>
                  <a:pt x="7239" y="27686"/>
                </a:lnTo>
                <a:lnTo>
                  <a:pt x="7353" y="27863"/>
                </a:lnTo>
                <a:lnTo>
                  <a:pt x="7429" y="27736"/>
                </a:lnTo>
                <a:close/>
              </a:path>
              <a:path w="109855" h="64770">
                <a:moveTo>
                  <a:pt x="7797" y="28016"/>
                </a:moveTo>
                <a:lnTo>
                  <a:pt x="7658" y="28054"/>
                </a:lnTo>
                <a:lnTo>
                  <a:pt x="7785" y="28054"/>
                </a:lnTo>
                <a:close/>
              </a:path>
              <a:path w="109855" h="64770">
                <a:moveTo>
                  <a:pt x="8115" y="20574"/>
                </a:moveTo>
                <a:lnTo>
                  <a:pt x="8102" y="20256"/>
                </a:lnTo>
                <a:lnTo>
                  <a:pt x="7950" y="20688"/>
                </a:lnTo>
                <a:lnTo>
                  <a:pt x="7861" y="21031"/>
                </a:lnTo>
                <a:lnTo>
                  <a:pt x="7988" y="21120"/>
                </a:lnTo>
                <a:lnTo>
                  <a:pt x="8115" y="20574"/>
                </a:lnTo>
                <a:close/>
              </a:path>
              <a:path w="109855" h="64770">
                <a:moveTo>
                  <a:pt x="8280" y="30149"/>
                </a:moveTo>
                <a:lnTo>
                  <a:pt x="7886" y="30226"/>
                </a:lnTo>
                <a:lnTo>
                  <a:pt x="7810" y="29883"/>
                </a:lnTo>
                <a:lnTo>
                  <a:pt x="7632" y="30022"/>
                </a:lnTo>
                <a:lnTo>
                  <a:pt x="7569" y="30353"/>
                </a:lnTo>
                <a:lnTo>
                  <a:pt x="7708" y="30403"/>
                </a:lnTo>
                <a:lnTo>
                  <a:pt x="8102" y="30226"/>
                </a:lnTo>
                <a:lnTo>
                  <a:pt x="8280" y="30149"/>
                </a:lnTo>
                <a:close/>
              </a:path>
              <a:path w="109855" h="64770">
                <a:moveTo>
                  <a:pt x="8648" y="12915"/>
                </a:moveTo>
                <a:lnTo>
                  <a:pt x="7848" y="13106"/>
                </a:lnTo>
                <a:lnTo>
                  <a:pt x="8153" y="13423"/>
                </a:lnTo>
                <a:lnTo>
                  <a:pt x="8547" y="13042"/>
                </a:lnTo>
                <a:lnTo>
                  <a:pt x="8648" y="12915"/>
                </a:lnTo>
                <a:close/>
              </a:path>
              <a:path w="109855" h="64770">
                <a:moveTo>
                  <a:pt x="8661" y="26771"/>
                </a:moveTo>
                <a:lnTo>
                  <a:pt x="8610" y="26517"/>
                </a:lnTo>
                <a:lnTo>
                  <a:pt x="8496" y="26022"/>
                </a:lnTo>
                <a:lnTo>
                  <a:pt x="8293" y="26212"/>
                </a:lnTo>
                <a:lnTo>
                  <a:pt x="7759" y="25971"/>
                </a:lnTo>
                <a:lnTo>
                  <a:pt x="7886" y="25908"/>
                </a:lnTo>
                <a:lnTo>
                  <a:pt x="8559" y="25590"/>
                </a:lnTo>
                <a:lnTo>
                  <a:pt x="8013" y="25603"/>
                </a:lnTo>
                <a:lnTo>
                  <a:pt x="7454" y="25831"/>
                </a:lnTo>
                <a:lnTo>
                  <a:pt x="7264" y="25730"/>
                </a:lnTo>
                <a:lnTo>
                  <a:pt x="7162" y="25311"/>
                </a:lnTo>
                <a:lnTo>
                  <a:pt x="7150" y="25171"/>
                </a:lnTo>
                <a:lnTo>
                  <a:pt x="6654" y="25311"/>
                </a:lnTo>
                <a:lnTo>
                  <a:pt x="6451" y="25171"/>
                </a:lnTo>
                <a:lnTo>
                  <a:pt x="6413" y="24765"/>
                </a:lnTo>
                <a:lnTo>
                  <a:pt x="5956" y="24765"/>
                </a:lnTo>
                <a:lnTo>
                  <a:pt x="6362" y="25184"/>
                </a:lnTo>
                <a:lnTo>
                  <a:pt x="6578" y="25412"/>
                </a:lnTo>
                <a:lnTo>
                  <a:pt x="6832" y="25857"/>
                </a:lnTo>
                <a:lnTo>
                  <a:pt x="6972" y="25806"/>
                </a:lnTo>
                <a:lnTo>
                  <a:pt x="7010" y="26022"/>
                </a:lnTo>
                <a:lnTo>
                  <a:pt x="6946" y="26352"/>
                </a:lnTo>
                <a:lnTo>
                  <a:pt x="7023" y="26568"/>
                </a:lnTo>
                <a:lnTo>
                  <a:pt x="6134" y="26911"/>
                </a:lnTo>
                <a:lnTo>
                  <a:pt x="6057" y="27038"/>
                </a:lnTo>
                <a:lnTo>
                  <a:pt x="5880" y="27025"/>
                </a:lnTo>
                <a:lnTo>
                  <a:pt x="6019" y="27190"/>
                </a:lnTo>
                <a:lnTo>
                  <a:pt x="6362" y="27482"/>
                </a:lnTo>
                <a:lnTo>
                  <a:pt x="6477" y="27736"/>
                </a:lnTo>
                <a:lnTo>
                  <a:pt x="7518" y="28155"/>
                </a:lnTo>
                <a:lnTo>
                  <a:pt x="7962" y="28168"/>
                </a:lnTo>
                <a:lnTo>
                  <a:pt x="7861" y="28028"/>
                </a:lnTo>
                <a:lnTo>
                  <a:pt x="7658" y="28054"/>
                </a:lnTo>
                <a:lnTo>
                  <a:pt x="7416" y="27952"/>
                </a:lnTo>
                <a:lnTo>
                  <a:pt x="7531" y="28105"/>
                </a:lnTo>
                <a:lnTo>
                  <a:pt x="7327" y="27940"/>
                </a:lnTo>
                <a:lnTo>
                  <a:pt x="6731" y="27838"/>
                </a:lnTo>
                <a:lnTo>
                  <a:pt x="7239" y="27686"/>
                </a:lnTo>
                <a:lnTo>
                  <a:pt x="7505" y="27597"/>
                </a:lnTo>
                <a:lnTo>
                  <a:pt x="7340" y="27254"/>
                </a:lnTo>
                <a:lnTo>
                  <a:pt x="7543" y="27317"/>
                </a:lnTo>
                <a:lnTo>
                  <a:pt x="7721" y="27330"/>
                </a:lnTo>
                <a:lnTo>
                  <a:pt x="7861" y="27597"/>
                </a:lnTo>
                <a:lnTo>
                  <a:pt x="8064" y="27673"/>
                </a:lnTo>
                <a:lnTo>
                  <a:pt x="7950" y="27254"/>
                </a:lnTo>
                <a:lnTo>
                  <a:pt x="8115" y="27520"/>
                </a:lnTo>
                <a:lnTo>
                  <a:pt x="8229" y="27228"/>
                </a:lnTo>
                <a:lnTo>
                  <a:pt x="8305" y="27063"/>
                </a:lnTo>
                <a:lnTo>
                  <a:pt x="8280" y="27482"/>
                </a:lnTo>
                <a:lnTo>
                  <a:pt x="8432" y="27063"/>
                </a:lnTo>
                <a:lnTo>
                  <a:pt x="8572" y="27152"/>
                </a:lnTo>
                <a:lnTo>
                  <a:pt x="8521" y="26911"/>
                </a:lnTo>
                <a:lnTo>
                  <a:pt x="8585" y="26708"/>
                </a:lnTo>
                <a:close/>
              </a:path>
              <a:path w="109855" h="64770">
                <a:moveTo>
                  <a:pt x="8877" y="27228"/>
                </a:moveTo>
                <a:lnTo>
                  <a:pt x="8636" y="27381"/>
                </a:lnTo>
                <a:lnTo>
                  <a:pt x="8839" y="28105"/>
                </a:lnTo>
                <a:lnTo>
                  <a:pt x="8877" y="27228"/>
                </a:lnTo>
                <a:close/>
              </a:path>
              <a:path w="109855" h="64770">
                <a:moveTo>
                  <a:pt x="9105" y="26822"/>
                </a:moveTo>
                <a:lnTo>
                  <a:pt x="8699" y="26809"/>
                </a:lnTo>
                <a:lnTo>
                  <a:pt x="8966" y="27038"/>
                </a:lnTo>
                <a:lnTo>
                  <a:pt x="9105" y="26822"/>
                </a:lnTo>
                <a:close/>
              </a:path>
              <a:path w="109855" h="64770">
                <a:moveTo>
                  <a:pt x="9423" y="22961"/>
                </a:moveTo>
                <a:lnTo>
                  <a:pt x="9017" y="22275"/>
                </a:lnTo>
                <a:lnTo>
                  <a:pt x="9131" y="22656"/>
                </a:lnTo>
                <a:lnTo>
                  <a:pt x="9423" y="22961"/>
                </a:lnTo>
                <a:close/>
              </a:path>
              <a:path w="109855" h="64770">
                <a:moveTo>
                  <a:pt x="9931" y="12623"/>
                </a:moveTo>
                <a:lnTo>
                  <a:pt x="9105" y="12357"/>
                </a:lnTo>
                <a:lnTo>
                  <a:pt x="8648" y="12915"/>
                </a:lnTo>
                <a:lnTo>
                  <a:pt x="9931" y="12623"/>
                </a:lnTo>
                <a:close/>
              </a:path>
              <a:path w="109855" h="64770">
                <a:moveTo>
                  <a:pt x="10058" y="30556"/>
                </a:moveTo>
                <a:lnTo>
                  <a:pt x="9423" y="29464"/>
                </a:lnTo>
                <a:lnTo>
                  <a:pt x="9232" y="29146"/>
                </a:lnTo>
                <a:lnTo>
                  <a:pt x="8623" y="28981"/>
                </a:lnTo>
                <a:lnTo>
                  <a:pt x="6235" y="27609"/>
                </a:lnTo>
                <a:lnTo>
                  <a:pt x="6616" y="28168"/>
                </a:lnTo>
                <a:lnTo>
                  <a:pt x="5461" y="27254"/>
                </a:lnTo>
                <a:lnTo>
                  <a:pt x="5156" y="27216"/>
                </a:lnTo>
                <a:lnTo>
                  <a:pt x="4889" y="26352"/>
                </a:lnTo>
                <a:lnTo>
                  <a:pt x="4749" y="26746"/>
                </a:lnTo>
                <a:lnTo>
                  <a:pt x="4622" y="27012"/>
                </a:lnTo>
                <a:lnTo>
                  <a:pt x="3924" y="26009"/>
                </a:lnTo>
                <a:lnTo>
                  <a:pt x="3695" y="25768"/>
                </a:lnTo>
                <a:lnTo>
                  <a:pt x="3314" y="25400"/>
                </a:lnTo>
                <a:lnTo>
                  <a:pt x="3810" y="25361"/>
                </a:lnTo>
                <a:lnTo>
                  <a:pt x="3873" y="25222"/>
                </a:lnTo>
                <a:lnTo>
                  <a:pt x="3505" y="25095"/>
                </a:lnTo>
                <a:lnTo>
                  <a:pt x="3479" y="24599"/>
                </a:lnTo>
                <a:lnTo>
                  <a:pt x="3619" y="24676"/>
                </a:lnTo>
                <a:lnTo>
                  <a:pt x="3784" y="24841"/>
                </a:lnTo>
                <a:lnTo>
                  <a:pt x="4229" y="25133"/>
                </a:lnTo>
                <a:lnTo>
                  <a:pt x="4419" y="25349"/>
                </a:lnTo>
                <a:lnTo>
                  <a:pt x="4457" y="25501"/>
                </a:lnTo>
                <a:lnTo>
                  <a:pt x="5854" y="27000"/>
                </a:lnTo>
                <a:lnTo>
                  <a:pt x="5930" y="26695"/>
                </a:lnTo>
                <a:lnTo>
                  <a:pt x="6108" y="26644"/>
                </a:lnTo>
                <a:lnTo>
                  <a:pt x="6375" y="26568"/>
                </a:lnTo>
                <a:lnTo>
                  <a:pt x="5930" y="26644"/>
                </a:lnTo>
                <a:lnTo>
                  <a:pt x="5892" y="26428"/>
                </a:lnTo>
                <a:lnTo>
                  <a:pt x="6172" y="26517"/>
                </a:lnTo>
                <a:lnTo>
                  <a:pt x="6273" y="26212"/>
                </a:lnTo>
                <a:lnTo>
                  <a:pt x="5676" y="25857"/>
                </a:lnTo>
                <a:lnTo>
                  <a:pt x="6273" y="25260"/>
                </a:lnTo>
                <a:lnTo>
                  <a:pt x="5219" y="24777"/>
                </a:lnTo>
                <a:lnTo>
                  <a:pt x="5753" y="24765"/>
                </a:lnTo>
                <a:lnTo>
                  <a:pt x="5334" y="24650"/>
                </a:lnTo>
                <a:lnTo>
                  <a:pt x="5435" y="24117"/>
                </a:lnTo>
                <a:lnTo>
                  <a:pt x="4813" y="24536"/>
                </a:lnTo>
                <a:lnTo>
                  <a:pt x="5245" y="23571"/>
                </a:lnTo>
                <a:lnTo>
                  <a:pt x="5308" y="23723"/>
                </a:lnTo>
                <a:lnTo>
                  <a:pt x="5499" y="23710"/>
                </a:lnTo>
                <a:lnTo>
                  <a:pt x="5435" y="23571"/>
                </a:lnTo>
                <a:lnTo>
                  <a:pt x="5676" y="23876"/>
                </a:lnTo>
                <a:lnTo>
                  <a:pt x="5867" y="23964"/>
                </a:lnTo>
                <a:lnTo>
                  <a:pt x="5740" y="23482"/>
                </a:lnTo>
                <a:lnTo>
                  <a:pt x="5702" y="23279"/>
                </a:lnTo>
                <a:lnTo>
                  <a:pt x="5905" y="23469"/>
                </a:lnTo>
                <a:lnTo>
                  <a:pt x="5880" y="23279"/>
                </a:lnTo>
                <a:lnTo>
                  <a:pt x="5816" y="22567"/>
                </a:lnTo>
                <a:lnTo>
                  <a:pt x="6870" y="21577"/>
                </a:lnTo>
                <a:lnTo>
                  <a:pt x="6946" y="23037"/>
                </a:lnTo>
                <a:lnTo>
                  <a:pt x="7302" y="22936"/>
                </a:lnTo>
                <a:lnTo>
                  <a:pt x="8128" y="24701"/>
                </a:lnTo>
                <a:lnTo>
                  <a:pt x="7886" y="23558"/>
                </a:lnTo>
                <a:lnTo>
                  <a:pt x="7924" y="22936"/>
                </a:lnTo>
                <a:lnTo>
                  <a:pt x="8115" y="22275"/>
                </a:lnTo>
                <a:lnTo>
                  <a:pt x="7810" y="21577"/>
                </a:lnTo>
                <a:lnTo>
                  <a:pt x="7200" y="20129"/>
                </a:lnTo>
                <a:lnTo>
                  <a:pt x="7543" y="18757"/>
                </a:lnTo>
                <a:lnTo>
                  <a:pt x="7213" y="18351"/>
                </a:lnTo>
                <a:lnTo>
                  <a:pt x="7569" y="17716"/>
                </a:lnTo>
                <a:lnTo>
                  <a:pt x="7188" y="17233"/>
                </a:lnTo>
                <a:lnTo>
                  <a:pt x="6591" y="16840"/>
                </a:lnTo>
                <a:lnTo>
                  <a:pt x="6007" y="16306"/>
                </a:lnTo>
                <a:lnTo>
                  <a:pt x="5295" y="16903"/>
                </a:lnTo>
                <a:lnTo>
                  <a:pt x="4648" y="17272"/>
                </a:lnTo>
                <a:lnTo>
                  <a:pt x="4343" y="18173"/>
                </a:lnTo>
                <a:lnTo>
                  <a:pt x="4343" y="24371"/>
                </a:lnTo>
                <a:lnTo>
                  <a:pt x="4191" y="24295"/>
                </a:lnTo>
                <a:lnTo>
                  <a:pt x="4152" y="24117"/>
                </a:lnTo>
                <a:lnTo>
                  <a:pt x="4343" y="24371"/>
                </a:lnTo>
                <a:lnTo>
                  <a:pt x="4343" y="18173"/>
                </a:lnTo>
                <a:lnTo>
                  <a:pt x="3594" y="18592"/>
                </a:lnTo>
                <a:lnTo>
                  <a:pt x="4025" y="20002"/>
                </a:lnTo>
                <a:lnTo>
                  <a:pt x="3517" y="21209"/>
                </a:lnTo>
                <a:lnTo>
                  <a:pt x="3175" y="22275"/>
                </a:lnTo>
                <a:lnTo>
                  <a:pt x="3200" y="22567"/>
                </a:lnTo>
                <a:lnTo>
                  <a:pt x="3657" y="23317"/>
                </a:lnTo>
                <a:lnTo>
                  <a:pt x="1803" y="22745"/>
                </a:lnTo>
                <a:lnTo>
                  <a:pt x="2565" y="21831"/>
                </a:lnTo>
                <a:lnTo>
                  <a:pt x="3543" y="20650"/>
                </a:lnTo>
                <a:lnTo>
                  <a:pt x="3289" y="20027"/>
                </a:lnTo>
                <a:lnTo>
                  <a:pt x="2387" y="19481"/>
                </a:lnTo>
                <a:lnTo>
                  <a:pt x="2082" y="19672"/>
                </a:lnTo>
                <a:lnTo>
                  <a:pt x="1765" y="20053"/>
                </a:lnTo>
                <a:lnTo>
                  <a:pt x="1549" y="20967"/>
                </a:lnTo>
                <a:lnTo>
                  <a:pt x="1219" y="21107"/>
                </a:lnTo>
                <a:lnTo>
                  <a:pt x="1041" y="22085"/>
                </a:lnTo>
                <a:lnTo>
                  <a:pt x="1358" y="21831"/>
                </a:lnTo>
                <a:lnTo>
                  <a:pt x="1485" y="22009"/>
                </a:lnTo>
                <a:lnTo>
                  <a:pt x="1244" y="22110"/>
                </a:lnTo>
                <a:lnTo>
                  <a:pt x="1181" y="22745"/>
                </a:lnTo>
                <a:lnTo>
                  <a:pt x="1511" y="24498"/>
                </a:lnTo>
                <a:lnTo>
                  <a:pt x="1993" y="25095"/>
                </a:lnTo>
                <a:lnTo>
                  <a:pt x="2209" y="25819"/>
                </a:lnTo>
                <a:lnTo>
                  <a:pt x="3352" y="26911"/>
                </a:lnTo>
                <a:lnTo>
                  <a:pt x="3124" y="27266"/>
                </a:lnTo>
                <a:lnTo>
                  <a:pt x="3378" y="28194"/>
                </a:lnTo>
                <a:lnTo>
                  <a:pt x="3619" y="28257"/>
                </a:lnTo>
                <a:lnTo>
                  <a:pt x="3632" y="28829"/>
                </a:lnTo>
                <a:lnTo>
                  <a:pt x="3746" y="28498"/>
                </a:lnTo>
                <a:lnTo>
                  <a:pt x="4165" y="28867"/>
                </a:lnTo>
                <a:lnTo>
                  <a:pt x="4279" y="29159"/>
                </a:lnTo>
                <a:lnTo>
                  <a:pt x="3924" y="29819"/>
                </a:lnTo>
                <a:lnTo>
                  <a:pt x="4838" y="29921"/>
                </a:lnTo>
                <a:lnTo>
                  <a:pt x="5461" y="30581"/>
                </a:lnTo>
                <a:lnTo>
                  <a:pt x="5638" y="29921"/>
                </a:lnTo>
                <a:lnTo>
                  <a:pt x="5626" y="29667"/>
                </a:lnTo>
                <a:lnTo>
                  <a:pt x="4978" y="29476"/>
                </a:lnTo>
                <a:lnTo>
                  <a:pt x="5016" y="28702"/>
                </a:lnTo>
                <a:lnTo>
                  <a:pt x="4787" y="28498"/>
                </a:lnTo>
                <a:lnTo>
                  <a:pt x="5359" y="28943"/>
                </a:lnTo>
                <a:lnTo>
                  <a:pt x="5702" y="29019"/>
                </a:lnTo>
                <a:lnTo>
                  <a:pt x="5803" y="29159"/>
                </a:lnTo>
                <a:lnTo>
                  <a:pt x="5918" y="28905"/>
                </a:lnTo>
                <a:lnTo>
                  <a:pt x="5981" y="28727"/>
                </a:lnTo>
                <a:lnTo>
                  <a:pt x="5930" y="29095"/>
                </a:lnTo>
                <a:lnTo>
                  <a:pt x="6375" y="28905"/>
                </a:lnTo>
                <a:lnTo>
                  <a:pt x="6324" y="28727"/>
                </a:lnTo>
                <a:lnTo>
                  <a:pt x="5753" y="28409"/>
                </a:lnTo>
                <a:lnTo>
                  <a:pt x="5511" y="28282"/>
                </a:lnTo>
                <a:lnTo>
                  <a:pt x="4991" y="27546"/>
                </a:lnTo>
                <a:lnTo>
                  <a:pt x="5486" y="27736"/>
                </a:lnTo>
                <a:lnTo>
                  <a:pt x="5791" y="27927"/>
                </a:lnTo>
                <a:lnTo>
                  <a:pt x="6451" y="28536"/>
                </a:lnTo>
                <a:lnTo>
                  <a:pt x="6769" y="29451"/>
                </a:lnTo>
                <a:lnTo>
                  <a:pt x="6489" y="29006"/>
                </a:lnTo>
                <a:lnTo>
                  <a:pt x="6616" y="29527"/>
                </a:lnTo>
                <a:lnTo>
                  <a:pt x="6896" y="29667"/>
                </a:lnTo>
                <a:lnTo>
                  <a:pt x="7226" y="30454"/>
                </a:lnTo>
                <a:lnTo>
                  <a:pt x="7416" y="30505"/>
                </a:lnTo>
                <a:lnTo>
                  <a:pt x="7429" y="30022"/>
                </a:lnTo>
                <a:lnTo>
                  <a:pt x="7480" y="30149"/>
                </a:lnTo>
                <a:lnTo>
                  <a:pt x="7594" y="30022"/>
                </a:lnTo>
                <a:lnTo>
                  <a:pt x="7721" y="29895"/>
                </a:lnTo>
                <a:lnTo>
                  <a:pt x="7924" y="29679"/>
                </a:lnTo>
                <a:lnTo>
                  <a:pt x="8470" y="29768"/>
                </a:lnTo>
                <a:lnTo>
                  <a:pt x="8572" y="30391"/>
                </a:lnTo>
                <a:lnTo>
                  <a:pt x="9093" y="30289"/>
                </a:lnTo>
                <a:lnTo>
                  <a:pt x="9042" y="30149"/>
                </a:lnTo>
                <a:lnTo>
                  <a:pt x="8648" y="29972"/>
                </a:lnTo>
                <a:lnTo>
                  <a:pt x="9017" y="30073"/>
                </a:lnTo>
                <a:lnTo>
                  <a:pt x="8674" y="29679"/>
                </a:lnTo>
                <a:lnTo>
                  <a:pt x="8496" y="29464"/>
                </a:lnTo>
                <a:lnTo>
                  <a:pt x="10058" y="30556"/>
                </a:lnTo>
                <a:close/>
              </a:path>
              <a:path w="109855" h="64770">
                <a:moveTo>
                  <a:pt x="10109" y="20332"/>
                </a:moveTo>
                <a:lnTo>
                  <a:pt x="10020" y="20193"/>
                </a:lnTo>
                <a:lnTo>
                  <a:pt x="10109" y="20332"/>
                </a:lnTo>
                <a:close/>
              </a:path>
              <a:path w="109855" h="64770">
                <a:moveTo>
                  <a:pt x="10236" y="20370"/>
                </a:moveTo>
                <a:lnTo>
                  <a:pt x="10109" y="20332"/>
                </a:lnTo>
                <a:lnTo>
                  <a:pt x="10236" y="20370"/>
                </a:lnTo>
                <a:close/>
              </a:path>
              <a:path w="109855" h="64770">
                <a:moveTo>
                  <a:pt x="10248" y="20561"/>
                </a:moveTo>
                <a:lnTo>
                  <a:pt x="10160" y="20408"/>
                </a:lnTo>
                <a:lnTo>
                  <a:pt x="10058" y="20548"/>
                </a:lnTo>
                <a:lnTo>
                  <a:pt x="10160" y="20701"/>
                </a:lnTo>
                <a:lnTo>
                  <a:pt x="10248" y="20561"/>
                </a:lnTo>
                <a:close/>
              </a:path>
              <a:path w="109855" h="64770">
                <a:moveTo>
                  <a:pt x="10375" y="19926"/>
                </a:moveTo>
                <a:lnTo>
                  <a:pt x="10071" y="20091"/>
                </a:lnTo>
                <a:lnTo>
                  <a:pt x="10337" y="20129"/>
                </a:lnTo>
                <a:lnTo>
                  <a:pt x="10375" y="19926"/>
                </a:lnTo>
                <a:close/>
              </a:path>
              <a:path w="109855" h="64770">
                <a:moveTo>
                  <a:pt x="10464" y="20142"/>
                </a:moveTo>
                <a:lnTo>
                  <a:pt x="10337" y="20129"/>
                </a:lnTo>
                <a:lnTo>
                  <a:pt x="10248" y="20561"/>
                </a:lnTo>
                <a:lnTo>
                  <a:pt x="10375" y="20370"/>
                </a:lnTo>
                <a:lnTo>
                  <a:pt x="10464" y="20142"/>
                </a:lnTo>
                <a:close/>
              </a:path>
              <a:path w="109855" h="64770">
                <a:moveTo>
                  <a:pt x="10871" y="19011"/>
                </a:moveTo>
                <a:lnTo>
                  <a:pt x="10147" y="17830"/>
                </a:lnTo>
                <a:lnTo>
                  <a:pt x="9855" y="17780"/>
                </a:lnTo>
                <a:lnTo>
                  <a:pt x="9906" y="17627"/>
                </a:lnTo>
                <a:lnTo>
                  <a:pt x="8559" y="17246"/>
                </a:lnTo>
                <a:lnTo>
                  <a:pt x="9055" y="17830"/>
                </a:lnTo>
                <a:lnTo>
                  <a:pt x="7823" y="16471"/>
                </a:lnTo>
                <a:lnTo>
                  <a:pt x="7785" y="19253"/>
                </a:lnTo>
                <a:lnTo>
                  <a:pt x="8013" y="19989"/>
                </a:lnTo>
                <a:lnTo>
                  <a:pt x="8242" y="20370"/>
                </a:lnTo>
                <a:lnTo>
                  <a:pt x="8293" y="20726"/>
                </a:lnTo>
                <a:lnTo>
                  <a:pt x="8394" y="20993"/>
                </a:lnTo>
                <a:lnTo>
                  <a:pt x="8293" y="20777"/>
                </a:lnTo>
                <a:lnTo>
                  <a:pt x="8305" y="21031"/>
                </a:lnTo>
                <a:lnTo>
                  <a:pt x="8420" y="21615"/>
                </a:lnTo>
                <a:lnTo>
                  <a:pt x="8623" y="21717"/>
                </a:lnTo>
                <a:lnTo>
                  <a:pt x="8623" y="22123"/>
                </a:lnTo>
                <a:lnTo>
                  <a:pt x="9029" y="22555"/>
                </a:lnTo>
                <a:lnTo>
                  <a:pt x="8978" y="22148"/>
                </a:lnTo>
                <a:lnTo>
                  <a:pt x="8953" y="21717"/>
                </a:lnTo>
                <a:lnTo>
                  <a:pt x="9080" y="21615"/>
                </a:lnTo>
                <a:lnTo>
                  <a:pt x="9156" y="21424"/>
                </a:lnTo>
                <a:lnTo>
                  <a:pt x="8534" y="21272"/>
                </a:lnTo>
                <a:lnTo>
                  <a:pt x="9156" y="20955"/>
                </a:lnTo>
                <a:lnTo>
                  <a:pt x="9067" y="20624"/>
                </a:lnTo>
                <a:lnTo>
                  <a:pt x="9347" y="20688"/>
                </a:lnTo>
                <a:lnTo>
                  <a:pt x="9740" y="20320"/>
                </a:lnTo>
                <a:lnTo>
                  <a:pt x="9906" y="20180"/>
                </a:lnTo>
                <a:lnTo>
                  <a:pt x="10071" y="20091"/>
                </a:lnTo>
                <a:lnTo>
                  <a:pt x="9347" y="19989"/>
                </a:lnTo>
                <a:lnTo>
                  <a:pt x="10769" y="19240"/>
                </a:lnTo>
                <a:lnTo>
                  <a:pt x="10325" y="19100"/>
                </a:lnTo>
                <a:lnTo>
                  <a:pt x="10871" y="19011"/>
                </a:lnTo>
                <a:close/>
              </a:path>
              <a:path w="109855" h="64770">
                <a:moveTo>
                  <a:pt x="10883" y="15836"/>
                </a:moveTo>
                <a:lnTo>
                  <a:pt x="10744" y="15735"/>
                </a:lnTo>
                <a:lnTo>
                  <a:pt x="10883" y="15836"/>
                </a:lnTo>
                <a:close/>
              </a:path>
              <a:path w="109855" h="64770">
                <a:moveTo>
                  <a:pt x="10947" y="15316"/>
                </a:moveTo>
                <a:lnTo>
                  <a:pt x="10845" y="14795"/>
                </a:lnTo>
                <a:lnTo>
                  <a:pt x="10350" y="14478"/>
                </a:lnTo>
                <a:lnTo>
                  <a:pt x="9982" y="14173"/>
                </a:lnTo>
                <a:lnTo>
                  <a:pt x="9817" y="14033"/>
                </a:lnTo>
                <a:lnTo>
                  <a:pt x="9055" y="14173"/>
                </a:lnTo>
                <a:lnTo>
                  <a:pt x="8153" y="13423"/>
                </a:lnTo>
                <a:lnTo>
                  <a:pt x="8026" y="13995"/>
                </a:lnTo>
                <a:lnTo>
                  <a:pt x="8140" y="14795"/>
                </a:lnTo>
                <a:lnTo>
                  <a:pt x="9309" y="14478"/>
                </a:lnTo>
                <a:lnTo>
                  <a:pt x="8674" y="14846"/>
                </a:lnTo>
                <a:lnTo>
                  <a:pt x="9626" y="15316"/>
                </a:lnTo>
                <a:lnTo>
                  <a:pt x="10947" y="15316"/>
                </a:lnTo>
                <a:close/>
              </a:path>
              <a:path w="109855" h="64770">
                <a:moveTo>
                  <a:pt x="11074" y="18199"/>
                </a:moveTo>
                <a:lnTo>
                  <a:pt x="10706" y="17653"/>
                </a:lnTo>
                <a:lnTo>
                  <a:pt x="10960" y="16586"/>
                </a:lnTo>
                <a:lnTo>
                  <a:pt x="10795" y="16383"/>
                </a:lnTo>
                <a:lnTo>
                  <a:pt x="10934" y="16294"/>
                </a:lnTo>
                <a:lnTo>
                  <a:pt x="10845" y="15836"/>
                </a:lnTo>
                <a:lnTo>
                  <a:pt x="10541" y="15824"/>
                </a:lnTo>
                <a:lnTo>
                  <a:pt x="10744" y="15735"/>
                </a:lnTo>
                <a:lnTo>
                  <a:pt x="10502" y="15532"/>
                </a:lnTo>
                <a:lnTo>
                  <a:pt x="10960" y="15494"/>
                </a:lnTo>
                <a:lnTo>
                  <a:pt x="10960" y="15341"/>
                </a:lnTo>
                <a:lnTo>
                  <a:pt x="9690" y="15341"/>
                </a:lnTo>
                <a:lnTo>
                  <a:pt x="9461" y="15341"/>
                </a:lnTo>
                <a:lnTo>
                  <a:pt x="9626" y="15494"/>
                </a:lnTo>
                <a:lnTo>
                  <a:pt x="9664" y="16078"/>
                </a:lnTo>
                <a:lnTo>
                  <a:pt x="9867" y="16243"/>
                </a:lnTo>
                <a:lnTo>
                  <a:pt x="9893" y="16383"/>
                </a:lnTo>
                <a:lnTo>
                  <a:pt x="10007" y="17018"/>
                </a:lnTo>
                <a:lnTo>
                  <a:pt x="10083" y="17284"/>
                </a:lnTo>
                <a:lnTo>
                  <a:pt x="10515" y="17500"/>
                </a:lnTo>
                <a:lnTo>
                  <a:pt x="10617" y="17868"/>
                </a:lnTo>
                <a:lnTo>
                  <a:pt x="11074" y="18199"/>
                </a:lnTo>
                <a:close/>
              </a:path>
              <a:path w="109855" h="64770">
                <a:moveTo>
                  <a:pt x="11087" y="13119"/>
                </a:moveTo>
                <a:lnTo>
                  <a:pt x="10998" y="12369"/>
                </a:lnTo>
                <a:lnTo>
                  <a:pt x="9931" y="12623"/>
                </a:lnTo>
                <a:lnTo>
                  <a:pt x="10426" y="12776"/>
                </a:lnTo>
                <a:lnTo>
                  <a:pt x="11087" y="13119"/>
                </a:lnTo>
                <a:close/>
              </a:path>
              <a:path w="109855" h="64770">
                <a:moveTo>
                  <a:pt x="11112" y="16014"/>
                </a:moveTo>
                <a:lnTo>
                  <a:pt x="10934" y="15875"/>
                </a:lnTo>
                <a:lnTo>
                  <a:pt x="11112" y="16014"/>
                </a:lnTo>
                <a:close/>
              </a:path>
              <a:path w="109855" h="64770">
                <a:moveTo>
                  <a:pt x="11963" y="13271"/>
                </a:moveTo>
                <a:lnTo>
                  <a:pt x="11645" y="13296"/>
                </a:lnTo>
                <a:lnTo>
                  <a:pt x="11087" y="13119"/>
                </a:lnTo>
                <a:lnTo>
                  <a:pt x="11150" y="13716"/>
                </a:lnTo>
                <a:lnTo>
                  <a:pt x="11912" y="13296"/>
                </a:lnTo>
                <a:close/>
              </a:path>
              <a:path w="109855" h="64770">
                <a:moveTo>
                  <a:pt x="12738" y="13208"/>
                </a:moveTo>
                <a:lnTo>
                  <a:pt x="12725" y="12852"/>
                </a:lnTo>
                <a:lnTo>
                  <a:pt x="11963" y="13271"/>
                </a:lnTo>
                <a:lnTo>
                  <a:pt x="12738" y="13208"/>
                </a:lnTo>
                <a:close/>
              </a:path>
              <a:path w="109855" h="64770">
                <a:moveTo>
                  <a:pt x="13347" y="13995"/>
                </a:moveTo>
                <a:lnTo>
                  <a:pt x="13208" y="13169"/>
                </a:lnTo>
                <a:lnTo>
                  <a:pt x="12738" y="13208"/>
                </a:lnTo>
                <a:lnTo>
                  <a:pt x="12738" y="14147"/>
                </a:lnTo>
                <a:lnTo>
                  <a:pt x="13347" y="13995"/>
                </a:lnTo>
                <a:close/>
              </a:path>
              <a:path w="109855" h="64770">
                <a:moveTo>
                  <a:pt x="15532" y="6159"/>
                </a:moveTo>
                <a:lnTo>
                  <a:pt x="13868" y="4533"/>
                </a:lnTo>
                <a:lnTo>
                  <a:pt x="12712" y="4508"/>
                </a:lnTo>
                <a:lnTo>
                  <a:pt x="12039" y="4089"/>
                </a:lnTo>
                <a:lnTo>
                  <a:pt x="12369" y="3403"/>
                </a:lnTo>
                <a:lnTo>
                  <a:pt x="11607" y="3467"/>
                </a:lnTo>
                <a:lnTo>
                  <a:pt x="7353" y="5753"/>
                </a:lnTo>
                <a:lnTo>
                  <a:pt x="9055" y="6388"/>
                </a:lnTo>
                <a:lnTo>
                  <a:pt x="3467" y="6718"/>
                </a:lnTo>
                <a:lnTo>
                  <a:pt x="190" y="7112"/>
                </a:lnTo>
                <a:lnTo>
                  <a:pt x="0" y="7162"/>
                </a:lnTo>
                <a:lnTo>
                  <a:pt x="3175" y="10325"/>
                </a:lnTo>
                <a:lnTo>
                  <a:pt x="3784" y="10553"/>
                </a:lnTo>
                <a:lnTo>
                  <a:pt x="5651" y="9537"/>
                </a:lnTo>
                <a:lnTo>
                  <a:pt x="5029" y="10807"/>
                </a:lnTo>
                <a:lnTo>
                  <a:pt x="5245" y="11353"/>
                </a:lnTo>
                <a:lnTo>
                  <a:pt x="5461" y="11188"/>
                </a:lnTo>
                <a:lnTo>
                  <a:pt x="6832" y="10680"/>
                </a:lnTo>
                <a:lnTo>
                  <a:pt x="8813" y="9664"/>
                </a:lnTo>
                <a:lnTo>
                  <a:pt x="10439" y="10121"/>
                </a:lnTo>
                <a:lnTo>
                  <a:pt x="11099" y="10261"/>
                </a:lnTo>
                <a:lnTo>
                  <a:pt x="11506" y="9664"/>
                </a:lnTo>
                <a:lnTo>
                  <a:pt x="11595" y="9537"/>
                </a:lnTo>
                <a:lnTo>
                  <a:pt x="11734" y="9334"/>
                </a:lnTo>
                <a:lnTo>
                  <a:pt x="12153" y="8953"/>
                </a:lnTo>
                <a:lnTo>
                  <a:pt x="13157" y="8572"/>
                </a:lnTo>
                <a:lnTo>
                  <a:pt x="14490" y="8026"/>
                </a:lnTo>
                <a:lnTo>
                  <a:pt x="15189" y="7175"/>
                </a:lnTo>
                <a:lnTo>
                  <a:pt x="15532" y="6159"/>
                </a:lnTo>
                <a:close/>
              </a:path>
              <a:path w="109855" h="64770">
                <a:moveTo>
                  <a:pt x="21056" y="37045"/>
                </a:moveTo>
                <a:lnTo>
                  <a:pt x="21031" y="35534"/>
                </a:lnTo>
                <a:lnTo>
                  <a:pt x="20916" y="35369"/>
                </a:lnTo>
                <a:lnTo>
                  <a:pt x="20891" y="33985"/>
                </a:lnTo>
                <a:lnTo>
                  <a:pt x="20320" y="33959"/>
                </a:lnTo>
                <a:lnTo>
                  <a:pt x="19837" y="34175"/>
                </a:lnTo>
                <a:lnTo>
                  <a:pt x="19646" y="34378"/>
                </a:lnTo>
                <a:lnTo>
                  <a:pt x="19799" y="34861"/>
                </a:lnTo>
                <a:lnTo>
                  <a:pt x="20345" y="35242"/>
                </a:lnTo>
                <a:lnTo>
                  <a:pt x="20447" y="35534"/>
                </a:lnTo>
                <a:lnTo>
                  <a:pt x="20307" y="35839"/>
                </a:lnTo>
                <a:lnTo>
                  <a:pt x="20459" y="36499"/>
                </a:lnTo>
                <a:lnTo>
                  <a:pt x="21056" y="37045"/>
                </a:lnTo>
                <a:close/>
              </a:path>
              <a:path w="109855" h="64770">
                <a:moveTo>
                  <a:pt x="21590" y="37960"/>
                </a:moveTo>
                <a:lnTo>
                  <a:pt x="21183" y="37160"/>
                </a:lnTo>
                <a:lnTo>
                  <a:pt x="21056" y="37045"/>
                </a:lnTo>
                <a:lnTo>
                  <a:pt x="21069" y="38061"/>
                </a:lnTo>
                <a:lnTo>
                  <a:pt x="21590" y="37960"/>
                </a:lnTo>
                <a:close/>
              </a:path>
              <a:path w="109855" h="64770">
                <a:moveTo>
                  <a:pt x="23469" y="7188"/>
                </a:moveTo>
                <a:lnTo>
                  <a:pt x="23355" y="7404"/>
                </a:lnTo>
                <a:lnTo>
                  <a:pt x="23469" y="7188"/>
                </a:lnTo>
                <a:close/>
              </a:path>
              <a:path w="109855" h="64770">
                <a:moveTo>
                  <a:pt x="23647" y="4267"/>
                </a:moveTo>
                <a:lnTo>
                  <a:pt x="23215" y="4381"/>
                </a:lnTo>
                <a:lnTo>
                  <a:pt x="23495" y="4483"/>
                </a:lnTo>
                <a:lnTo>
                  <a:pt x="23647" y="4267"/>
                </a:lnTo>
                <a:close/>
              </a:path>
              <a:path w="109855" h="64770">
                <a:moveTo>
                  <a:pt x="24701" y="4927"/>
                </a:moveTo>
                <a:lnTo>
                  <a:pt x="23495" y="4483"/>
                </a:lnTo>
                <a:lnTo>
                  <a:pt x="23317" y="4737"/>
                </a:lnTo>
                <a:lnTo>
                  <a:pt x="24701" y="4927"/>
                </a:lnTo>
                <a:close/>
              </a:path>
              <a:path w="109855" h="64770">
                <a:moveTo>
                  <a:pt x="25146" y="7950"/>
                </a:moveTo>
                <a:lnTo>
                  <a:pt x="25019" y="8229"/>
                </a:lnTo>
                <a:lnTo>
                  <a:pt x="25146" y="7950"/>
                </a:lnTo>
                <a:close/>
              </a:path>
              <a:path w="109855" h="64770">
                <a:moveTo>
                  <a:pt x="25488" y="7569"/>
                </a:moveTo>
                <a:lnTo>
                  <a:pt x="24930" y="7404"/>
                </a:lnTo>
                <a:lnTo>
                  <a:pt x="24955" y="7200"/>
                </a:lnTo>
                <a:lnTo>
                  <a:pt x="25298" y="7416"/>
                </a:lnTo>
                <a:lnTo>
                  <a:pt x="25260" y="7200"/>
                </a:lnTo>
                <a:lnTo>
                  <a:pt x="25196" y="7061"/>
                </a:lnTo>
                <a:lnTo>
                  <a:pt x="24498" y="7061"/>
                </a:lnTo>
                <a:lnTo>
                  <a:pt x="24307" y="6578"/>
                </a:lnTo>
                <a:lnTo>
                  <a:pt x="24104" y="6819"/>
                </a:lnTo>
                <a:lnTo>
                  <a:pt x="24853" y="7670"/>
                </a:lnTo>
                <a:lnTo>
                  <a:pt x="25069" y="7861"/>
                </a:lnTo>
                <a:lnTo>
                  <a:pt x="25488" y="7569"/>
                </a:lnTo>
                <a:close/>
              </a:path>
              <a:path w="109855" h="64770">
                <a:moveTo>
                  <a:pt x="25996" y="8826"/>
                </a:moveTo>
                <a:lnTo>
                  <a:pt x="25869" y="7797"/>
                </a:lnTo>
                <a:lnTo>
                  <a:pt x="25260" y="7924"/>
                </a:lnTo>
                <a:lnTo>
                  <a:pt x="25336" y="8140"/>
                </a:lnTo>
                <a:lnTo>
                  <a:pt x="25996" y="8826"/>
                </a:lnTo>
                <a:close/>
              </a:path>
              <a:path w="109855" h="64770">
                <a:moveTo>
                  <a:pt x="26898" y="6934"/>
                </a:moveTo>
                <a:lnTo>
                  <a:pt x="26809" y="6667"/>
                </a:lnTo>
                <a:lnTo>
                  <a:pt x="26327" y="6464"/>
                </a:lnTo>
                <a:lnTo>
                  <a:pt x="26035" y="6426"/>
                </a:lnTo>
                <a:lnTo>
                  <a:pt x="25057" y="6299"/>
                </a:lnTo>
                <a:lnTo>
                  <a:pt x="24942" y="6172"/>
                </a:lnTo>
                <a:lnTo>
                  <a:pt x="24549" y="5753"/>
                </a:lnTo>
                <a:lnTo>
                  <a:pt x="24269" y="5461"/>
                </a:lnTo>
                <a:lnTo>
                  <a:pt x="22961" y="5753"/>
                </a:lnTo>
                <a:lnTo>
                  <a:pt x="21463" y="5461"/>
                </a:lnTo>
                <a:lnTo>
                  <a:pt x="20739" y="5232"/>
                </a:lnTo>
                <a:lnTo>
                  <a:pt x="22313" y="5194"/>
                </a:lnTo>
                <a:lnTo>
                  <a:pt x="22186" y="4381"/>
                </a:lnTo>
                <a:lnTo>
                  <a:pt x="22339" y="4622"/>
                </a:lnTo>
                <a:lnTo>
                  <a:pt x="23177" y="4381"/>
                </a:lnTo>
                <a:lnTo>
                  <a:pt x="22999" y="4292"/>
                </a:lnTo>
                <a:lnTo>
                  <a:pt x="23101" y="4127"/>
                </a:lnTo>
                <a:lnTo>
                  <a:pt x="21983" y="3708"/>
                </a:lnTo>
                <a:lnTo>
                  <a:pt x="20789" y="3136"/>
                </a:lnTo>
                <a:lnTo>
                  <a:pt x="20637" y="3060"/>
                </a:lnTo>
                <a:lnTo>
                  <a:pt x="19278" y="3136"/>
                </a:lnTo>
                <a:lnTo>
                  <a:pt x="18897" y="2032"/>
                </a:lnTo>
                <a:lnTo>
                  <a:pt x="15443" y="1625"/>
                </a:lnTo>
                <a:lnTo>
                  <a:pt x="16586" y="3136"/>
                </a:lnTo>
                <a:lnTo>
                  <a:pt x="16840" y="3822"/>
                </a:lnTo>
                <a:lnTo>
                  <a:pt x="17462" y="4826"/>
                </a:lnTo>
                <a:lnTo>
                  <a:pt x="18351" y="5676"/>
                </a:lnTo>
                <a:lnTo>
                  <a:pt x="19164" y="5334"/>
                </a:lnTo>
                <a:lnTo>
                  <a:pt x="19418" y="5118"/>
                </a:lnTo>
                <a:lnTo>
                  <a:pt x="19685" y="5245"/>
                </a:lnTo>
                <a:lnTo>
                  <a:pt x="20015" y="5245"/>
                </a:lnTo>
                <a:lnTo>
                  <a:pt x="19342" y="6096"/>
                </a:lnTo>
                <a:lnTo>
                  <a:pt x="19367" y="6299"/>
                </a:lnTo>
                <a:lnTo>
                  <a:pt x="19913" y="6731"/>
                </a:lnTo>
                <a:lnTo>
                  <a:pt x="21577" y="6731"/>
                </a:lnTo>
                <a:lnTo>
                  <a:pt x="21361" y="6743"/>
                </a:lnTo>
                <a:lnTo>
                  <a:pt x="21056" y="6845"/>
                </a:lnTo>
                <a:lnTo>
                  <a:pt x="20840" y="7035"/>
                </a:lnTo>
                <a:lnTo>
                  <a:pt x="20650" y="7277"/>
                </a:lnTo>
                <a:lnTo>
                  <a:pt x="20561" y="7442"/>
                </a:lnTo>
                <a:lnTo>
                  <a:pt x="21412" y="7924"/>
                </a:lnTo>
                <a:lnTo>
                  <a:pt x="21653" y="8229"/>
                </a:lnTo>
                <a:lnTo>
                  <a:pt x="21755" y="8369"/>
                </a:lnTo>
                <a:lnTo>
                  <a:pt x="22288" y="8826"/>
                </a:lnTo>
                <a:lnTo>
                  <a:pt x="22796" y="9918"/>
                </a:lnTo>
                <a:lnTo>
                  <a:pt x="23749" y="9740"/>
                </a:lnTo>
                <a:lnTo>
                  <a:pt x="23444" y="9690"/>
                </a:lnTo>
                <a:lnTo>
                  <a:pt x="23228" y="9652"/>
                </a:lnTo>
                <a:lnTo>
                  <a:pt x="23063" y="9690"/>
                </a:lnTo>
                <a:lnTo>
                  <a:pt x="22936" y="9042"/>
                </a:lnTo>
                <a:lnTo>
                  <a:pt x="23393" y="9232"/>
                </a:lnTo>
                <a:lnTo>
                  <a:pt x="23495" y="9042"/>
                </a:lnTo>
                <a:lnTo>
                  <a:pt x="23368" y="8813"/>
                </a:lnTo>
                <a:lnTo>
                  <a:pt x="22821" y="8813"/>
                </a:lnTo>
                <a:lnTo>
                  <a:pt x="22834" y="8140"/>
                </a:lnTo>
                <a:lnTo>
                  <a:pt x="23355" y="8369"/>
                </a:lnTo>
                <a:lnTo>
                  <a:pt x="23495" y="8775"/>
                </a:lnTo>
                <a:lnTo>
                  <a:pt x="24015" y="8801"/>
                </a:lnTo>
                <a:lnTo>
                  <a:pt x="23761" y="8623"/>
                </a:lnTo>
                <a:lnTo>
                  <a:pt x="23609" y="8140"/>
                </a:lnTo>
                <a:lnTo>
                  <a:pt x="23507" y="7848"/>
                </a:lnTo>
                <a:lnTo>
                  <a:pt x="23431" y="7607"/>
                </a:lnTo>
                <a:lnTo>
                  <a:pt x="23431" y="7442"/>
                </a:lnTo>
                <a:lnTo>
                  <a:pt x="23266" y="7480"/>
                </a:lnTo>
                <a:lnTo>
                  <a:pt x="23266" y="7632"/>
                </a:lnTo>
                <a:lnTo>
                  <a:pt x="23037" y="7848"/>
                </a:lnTo>
                <a:lnTo>
                  <a:pt x="22961" y="7670"/>
                </a:lnTo>
                <a:lnTo>
                  <a:pt x="23266" y="7632"/>
                </a:lnTo>
                <a:lnTo>
                  <a:pt x="23266" y="7480"/>
                </a:lnTo>
                <a:lnTo>
                  <a:pt x="23012" y="7531"/>
                </a:lnTo>
                <a:lnTo>
                  <a:pt x="23469" y="7188"/>
                </a:lnTo>
                <a:lnTo>
                  <a:pt x="24841" y="7797"/>
                </a:lnTo>
                <a:lnTo>
                  <a:pt x="24904" y="7975"/>
                </a:lnTo>
                <a:lnTo>
                  <a:pt x="24853" y="7670"/>
                </a:lnTo>
                <a:lnTo>
                  <a:pt x="23926" y="7086"/>
                </a:lnTo>
                <a:lnTo>
                  <a:pt x="23507" y="6819"/>
                </a:lnTo>
                <a:lnTo>
                  <a:pt x="22148" y="6731"/>
                </a:lnTo>
                <a:lnTo>
                  <a:pt x="23063" y="6731"/>
                </a:lnTo>
                <a:lnTo>
                  <a:pt x="23952" y="6769"/>
                </a:lnTo>
                <a:lnTo>
                  <a:pt x="24104" y="6819"/>
                </a:lnTo>
                <a:lnTo>
                  <a:pt x="24269" y="6172"/>
                </a:lnTo>
                <a:lnTo>
                  <a:pt x="24434" y="6451"/>
                </a:lnTo>
                <a:lnTo>
                  <a:pt x="24549" y="6604"/>
                </a:lnTo>
                <a:lnTo>
                  <a:pt x="24739" y="6718"/>
                </a:lnTo>
                <a:lnTo>
                  <a:pt x="24422" y="6172"/>
                </a:lnTo>
                <a:lnTo>
                  <a:pt x="24790" y="6451"/>
                </a:lnTo>
                <a:lnTo>
                  <a:pt x="24841" y="6172"/>
                </a:lnTo>
                <a:lnTo>
                  <a:pt x="24841" y="6667"/>
                </a:lnTo>
                <a:lnTo>
                  <a:pt x="24993" y="6451"/>
                </a:lnTo>
                <a:lnTo>
                  <a:pt x="25069" y="6743"/>
                </a:lnTo>
                <a:lnTo>
                  <a:pt x="25273" y="6604"/>
                </a:lnTo>
                <a:lnTo>
                  <a:pt x="25234" y="6769"/>
                </a:lnTo>
                <a:lnTo>
                  <a:pt x="25501" y="6807"/>
                </a:lnTo>
                <a:lnTo>
                  <a:pt x="26073" y="6832"/>
                </a:lnTo>
                <a:lnTo>
                  <a:pt x="26022" y="6604"/>
                </a:lnTo>
                <a:lnTo>
                  <a:pt x="25908" y="6451"/>
                </a:lnTo>
                <a:lnTo>
                  <a:pt x="26898" y="6934"/>
                </a:lnTo>
                <a:close/>
              </a:path>
              <a:path w="109855" h="64770">
                <a:moveTo>
                  <a:pt x="27457" y="36842"/>
                </a:moveTo>
                <a:lnTo>
                  <a:pt x="21590" y="37960"/>
                </a:lnTo>
                <a:lnTo>
                  <a:pt x="21831" y="38430"/>
                </a:lnTo>
                <a:lnTo>
                  <a:pt x="22479" y="39090"/>
                </a:lnTo>
                <a:lnTo>
                  <a:pt x="22999" y="39395"/>
                </a:lnTo>
                <a:lnTo>
                  <a:pt x="25476" y="42773"/>
                </a:lnTo>
                <a:lnTo>
                  <a:pt x="25463" y="41757"/>
                </a:lnTo>
                <a:lnTo>
                  <a:pt x="24892" y="41757"/>
                </a:lnTo>
                <a:lnTo>
                  <a:pt x="24866" y="40665"/>
                </a:lnTo>
                <a:lnTo>
                  <a:pt x="24320" y="40576"/>
                </a:lnTo>
                <a:lnTo>
                  <a:pt x="23761" y="39827"/>
                </a:lnTo>
                <a:lnTo>
                  <a:pt x="24168" y="39928"/>
                </a:lnTo>
                <a:lnTo>
                  <a:pt x="24003" y="39484"/>
                </a:lnTo>
                <a:lnTo>
                  <a:pt x="23977" y="39281"/>
                </a:lnTo>
                <a:lnTo>
                  <a:pt x="24015" y="39052"/>
                </a:lnTo>
                <a:lnTo>
                  <a:pt x="24244" y="39636"/>
                </a:lnTo>
                <a:lnTo>
                  <a:pt x="24625" y="39928"/>
                </a:lnTo>
                <a:lnTo>
                  <a:pt x="24968" y="40678"/>
                </a:lnTo>
                <a:lnTo>
                  <a:pt x="25514" y="40817"/>
                </a:lnTo>
                <a:lnTo>
                  <a:pt x="26377" y="39052"/>
                </a:lnTo>
                <a:lnTo>
                  <a:pt x="27457" y="36842"/>
                </a:lnTo>
                <a:close/>
              </a:path>
              <a:path w="109855" h="64770">
                <a:moveTo>
                  <a:pt x="28117" y="4800"/>
                </a:moveTo>
                <a:lnTo>
                  <a:pt x="28054" y="4305"/>
                </a:lnTo>
                <a:lnTo>
                  <a:pt x="27876" y="4597"/>
                </a:lnTo>
                <a:lnTo>
                  <a:pt x="27724" y="4953"/>
                </a:lnTo>
                <a:lnTo>
                  <a:pt x="27851" y="4978"/>
                </a:lnTo>
                <a:lnTo>
                  <a:pt x="28117" y="4800"/>
                </a:lnTo>
                <a:close/>
              </a:path>
              <a:path w="109855" h="64770">
                <a:moveTo>
                  <a:pt x="28752" y="5118"/>
                </a:moveTo>
                <a:lnTo>
                  <a:pt x="28575" y="4889"/>
                </a:lnTo>
                <a:lnTo>
                  <a:pt x="28155" y="4953"/>
                </a:lnTo>
                <a:lnTo>
                  <a:pt x="28752" y="5118"/>
                </a:lnTo>
                <a:close/>
              </a:path>
              <a:path w="109855" h="64770">
                <a:moveTo>
                  <a:pt x="29743" y="4229"/>
                </a:moveTo>
                <a:lnTo>
                  <a:pt x="29375" y="4191"/>
                </a:lnTo>
                <a:lnTo>
                  <a:pt x="29362" y="3822"/>
                </a:lnTo>
                <a:lnTo>
                  <a:pt x="29527" y="3860"/>
                </a:lnTo>
                <a:lnTo>
                  <a:pt x="29502" y="3708"/>
                </a:lnTo>
                <a:lnTo>
                  <a:pt x="29108" y="3670"/>
                </a:lnTo>
                <a:lnTo>
                  <a:pt x="29171" y="3505"/>
                </a:lnTo>
                <a:lnTo>
                  <a:pt x="28511" y="2997"/>
                </a:lnTo>
                <a:lnTo>
                  <a:pt x="28663" y="3733"/>
                </a:lnTo>
                <a:lnTo>
                  <a:pt x="28498" y="3479"/>
                </a:lnTo>
                <a:lnTo>
                  <a:pt x="27635" y="2362"/>
                </a:lnTo>
                <a:lnTo>
                  <a:pt x="25476" y="711"/>
                </a:lnTo>
                <a:lnTo>
                  <a:pt x="23177" y="1828"/>
                </a:lnTo>
                <a:lnTo>
                  <a:pt x="25539" y="3924"/>
                </a:lnTo>
                <a:lnTo>
                  <a:pt x="25844" y="4673"/>
                </a:lnTo>
                <a:lnTo>
                  <a:pt x="28740" y="5511"/>
                </a:lnTo>
                <a:lnTo>
                  <a:pt x="27762" y="5105"/>
                </a:lnTo>
                <a:lnTo>
                  <a:pt x="27597" y="5041"/>
                </a:lnTo>
                <a:lnTo>
                  <a:pt x="27406" y="4902"/>
                </a:lnTo>
                <a:lnTo>
                  <a:pt x="27571" y="4940"/>
                </a:lnTo>
                <a:lnTo>
                  <a:pt x="27597" y="4749"/>
                </a:lnTo>
                <a:lnTo>
                  <a:pt x="27787" y="4673"/>
                </a:lnTo>
                <a:lnTo>
                  <a:pt x="27457" y="4508"/>
                </a:lnTo>
                <a:lnTo>
                  <a:pt x="27025" y="4419"/>
                </a:lnTo>
                <a:lnTo>
                  <a:pt x="26860" y="4292"/>
                </a:lnTo>
                <a:lnTo>
                  <a:pt x="26187" y="4508"/>
                </a:lnTo>
                <a:lnTo>
                  <a:pt x="26200" y="4241"/>
                </a:lnTo>
                <a:lnTo>
                  <a:pt x="27851" y="4229"/>
                </a:lnTo>
                <a:lnTo>
                  <a:pt x="27787" y="3771"/>
                </a:lnTo>
                <a:lnTo>
                  <a:pt x="27978" y="3835"/>
                </a:lnTo>
                <a:lnTo>
                  <a:pt x="27901" y="3479"/>
                </a:lnTo>
                <a:lnTo>
                  <a:pt x="28689" y="3797"/>
                </a:lnTo>
                <a:lnTo>
                  <a:pt x="28435" y="3835"/>
                </a:lnTo>
                <a:lnTo>
                  <a:pt x="28765" y="4140"/>
                </a:lnTo>
                <a:lnTo>
                  <a:pt x="28829" y="4394"/>
                </a:lnTo>
                <a:lnTo>
                  <a:pt x="29057" y="4394"/>
                </a:lnTo>
                <a:lnTo>
                  <a:pt x="29489" y="4775"/>
                </a:lnTo>
                <a:lnTo>
                  <a:pt x="29184" y="4394"/>
                </a:lnTo>
                <a:lnTo>
                  <a:pt x="29692" y="4394"/>
                </a:lnTo>
                <a:lnTo>
                  <a:pt x="29743" y="4229"/>
                </a:lnTo>
                <a:close/>
              </a:path>
              <a:path w="109855" h="64770">
                <a:moveTo>
                  <a:pt x="34353" y="2006"/>
                </a:moveTo>
                <a:lnTo>
                  <a:pt x="34340" y="1866"/>
                </a:lnTo>
                <a:lnTo>
                  <a:pt x="34226" y="914"/>
                </a:lnTo>
                <a:lnTo>
                  <a:pt x="33439" y="0"/>
                </a:lnTo>
                <a:lnTo>
                  <a:pt x="31165" y="1181"/>
                </a:lnTo>
                <a:lnTo>
                  <a:pt x="30899" y="1866"/>
                </a:lnTo>
                <a:lnTo>
                  <a:pt x="30238" y="1689"/>
                </a:lnTo>
                <a:lnTo>
                  <a:pt x="27749" y="1854"/>
                </a:lnTo>
                <a:lnTo>
                  <a:pt x="28308" y="2057"/>
                </a:lnTo>
                <a:lnTo>
                  <a:pt x="28511" y="2997"/>
                </a:lnTo>
                <a:lnTo>
                  <a:pt x="29502" y="3708"/>
                </a:lnTo>
                <a:lnTo>
                  <a:pt x="29679" y="3733"/>
                </a:lnTo>
                <a:lnTo>
                  <a:pt x="29730" y="3873"/>
                </a:lnTo>
                <a:lnTo>
                  <a:pt x="30137" y="3924"/>
                </a:lnTo>
                <a:lnTo>
                  <a:pt x="31635" y="4025"/>
                </a:lnTo>
                <a:lnTo>
                  <a:pt x="30124" y="3835"/>
                </a:lnTo>
                <a:lnTo>
                  <a:pt x="29616" y="3517"/>
                </a:lnTo>
                <a:lnTo>
                  <a:pt x="29527" y="3327"/>
                </a:lnTo>
                <a:lnTo>
                  <a:pt x="30873" y="3352"/>
                </a:lnTo>
                <a:lnTo>
                  <a:pt x="30695" y="3327"/>
                </a:lnTo>
                <a:lnTo>
                  <a:pt x="30124" y="3238"/>
                </a:lnTo>
                <a:lnTo>
                  <a:pt x="29603" y="2870"/>
                </a:lnTo>
                <a:lnTo>
                  <a:pt x="33985" y="2095"/>
                </a:lnTo>
                <a:lnTo>
                  <a:pt x="34353" y="2006"/>
                </a:lnTo>
                <a:close/>
              </a:path>
              <a:path w="109855" h="64770">
                <a:moveTo>
                  <a:pt x="34531" y="1955"/>
                </a:moveTo>
                <a:lnTo>
                  <a:pt x="34353" y="2006"/>
                </a:lnTo>
                <a:lnTo>
                  <a:pt x="34378" y="2133"/>
                </a:lnTo>
                <a:lnTo>
                  <a:pt x="34531" y="1955"/>
                </a:lnTo>
                <a:close/>
              </a:path>
              <a:path w="109855" h="64770">
                <a:moveTo>
                  <a:pt x="34594" y="48006"/>
                </a:moveTo>
                <a:lnTo>
                  <a:pt x="34544" y="47752"/>
                </a:lnTo>
                <a:lnTo>
                  <a:pt x="33972" y="47269"/>
                </a:lnTo>
                <a:lnTo>
                  <a:pt x="34594" y="48006"/>
                </a:lnTo>
                <a:close/>
              </a:path>
              <a:path w="109855" h="64770">
                <a:moveTo>
                  <a:pt x="35306" y="1612"/>
                </a:moveTo>
                <a:lnTo>
                  <a:pt x="34658" y="1638"/>
                </a:lnTo>
                <a:lnTo>
                  <a:pt x="34531" y="1955"/>
                </a:lnTo>
                <a:lnTo>
                  <a:pt x="34721" y="1917"/>
                </a:lnTo>
                <a:lnTo>
                  <a:pt x="35306" y="1612"/>
                </a:lnTo>
                <a:close/>
              </a:path>
              <a:path w="109855" h="64770">
                <a:moveTo>
                  <a:pt x="37363" y="16027"/>
                </a:moveTo>
                <a:lnTo>
                  <a:pt x="36703" y="15189"/>
                </a:lnTo>
                <a:lnTo>
                  <a:pt x="35737" y="15227"/>
                </a:lnTo>
                <a:lnTo>
                  <a:pt x="37363" y="16027"/>
                </a:lnTo>
                <a:close/>
              </a:path>
              <a:path w="109855" h="64770">
                <a:moveTo>
                  <a:pt x="37934" y="50596"/>
                </a:moveTo>
                <a:lnTo>
                  <a:pt x="37655" y="50012"/>
                </a:lnTo>
                <a:lnTo>
                  <a:pt x="34798" y="47802"/>
                </a:lnTo>
                <a:lnTo>
                  <a:pt x="34823" y="47980"/>
                </a:lnTo>
                <a:lnTo>
                  <a:pt x="37934" y="50596"/>
                </a:lnTo>
                <a:close/>
              </a:path>
              <a:path w="109855" h="64770">
                <a:moveTo>
                  <a:pt x="39471" y="54724"/>
                </a:moveTo>
                <a:lnTo>
                  <a:pt x="38620" y="53809"/>
                </a:lnTo>
                <a:lnTo>
                  <a:pt x="39090" y="53822"/>
                </a:lnTo>
                <a:lnTo>
                  <a:pt x="39039" y="53682"/>
                </a:lnTo>
                <a:lnTo>
                  <a:pt x="39090" y="53454"/>
                </a:lnTo>
                <a:lnTo>
                  <a:pt x="38887" y="53225"/>
                </a:lnTo>
                <a:lnTo>
                  <a:pt x="38646" y="53225"/>
                </a:lnTo>
                <a:lnTo>
                  <a:pt x="38582" y="52692"/>
                </a:lnTo>
                <a:lnTo>
                  <a:pt x="39128" y="52895"/>
                </a:lnTo>
                <a:lnTo>
                  <a:pt x="38849" y="52692"/>
                </a:lnTo>
                <a:lnTo>
                  <a:pt x="38036" y="52095"/>
                </a:lnTo>
                <a:lnTo>
                  <a:pt x="34886" y="48348"/>
                </a:lnTo>
                <a:lnTo>
                  <a:pt x="34594" y="48006"/>
                </a:lnTo>
                <a:lnTo>
                  <a:pt x="34315" y="47980"/>
                </a:lnTo>
                <a:lnTo>
                  <a:pt x="33680" y="47955"/>
                </a:lnTo>
                <a:lnTo>
                  <a:pt x="33235" y="47891"/>
                </a:lnTo>
                <a:lnTo>
                  <a:pt x="32740" y="47358"/>
                </a:lnTo>
                <a:lnTo>
                  <a:pt x="32397" y="47752"/>
                </a:lnTo>
                <a:lnTo>
                  <a:pt x="32461" y="48069"/>
                </a:lnTo>
                <a:lnTo>
                  <a:pt x="32969" y="48310"/>
                </a:lnTo>
                <a:lnTo>
                  <a:pt x="32753" y="47790"/>
                </a:lnTo>
                <a:lnTo>
                  <a:pt x="33020" y="47955"/>
                </a:lnTo>
                <a:lnTo>
                  <a:pt x="33528" y="48526"/>
                </a:lnTo>
                <a:lnTo>
                  <a:pt x="33921" y="48590"/>
                </a:lnTo>
                <a:lnTo>
                  <a:pt x="34264" y="48348"/>
                </a:lnTo>
                <a:lnTo>
                  <a:pt x="34239" y="48780"/>
                </a:lnTo>
                <a:lnTo>
                  <a:pt x="35242" y="49784"/>
                </a:lnTo>
                <a:lnTo>
                  <a:pt x="36449" y="50901"/>
                </a:lnTo>
                <a:lnTo>
                  <a:pt x="37274" y="51816"/>
                </a:lnTo>
                <a:lnTo>
                  <a:pt x="37858" y="52832"/>
                </a:lnTo>
                <a:lnTo>
                  <a:pt x="37909" y="53454"/>
                </a:lnTo>
                <a:lnTo>
                  <a:pt x="37782" y="54724"/>
                </a:lnTo>
                <a:lnTo>
                  <a:pt x="39471" y="54991"/>
                </a:lnTo>
                <a:lnTo>
                  <a:pt x="39471" y="54724"/>
                </a:lnTo>
                <a:close/>
              </a:path>
              <a:path w="109855" h="64770">
                <a:moveTo>
                  <a:pt x="43294" y="18592"/>
                </a:moveTo>
                <a:lnTo>
                  <a:pt x="43154" y="18580"/>
                </a:lnTo>
                <a:lnTo>
                  <a:pt x="43243" y="18719"/>
                </a:lnTo>
                <a:lnTo>
                  <a:pt x="43294" y="18592"/>
                </a:lnTo>
                <a:close/>
              </a:path>
              <a:path w="109855" h="64770">
                <a:moveTo>
                  <a:pt x="43370" y="25755"/>
                </a:moveTo>
                <a:lnTo>
                  <a:pt x="43053" y="25247"/>
                </a:lnTo>
                <a:lnTo>
                  <a:pt x="43370" y="25755"/>
                </a:lnTo>
                <a:close/>
              </a:path>
              <a:path w="109855" h="64770">
                <a:moveTo>
                  <a:pt x="44196" y="18224"/>
                </a:moveTo>
                <a:lnTo>
                  <a:pt x="44018" y="18072"/>
                </a:lnTo>
                <a:lnTo>
                  <a:pt x="43802" y="18122"/>
                </a:lnTo>
                <a:lnTo>
                  <a:pt x="42887" y="18008"/>
                </a:lnTo>
                <a:lnTo>
                  <a:pt x="42989" y="18275"/>
                </a:lnTo>
                <a:lnTo>
                  <a:pt x="43230" y="18351"/>
                </a:lnTo>
                <a:lnTo>
                  <a:pt x="43332" y="18516"/>
                </a:lnTo>
                <a:lnTo>
                  <a:pt x="43497" y="18275"/>
                </a:lnTo>
                <a:lnTo>
                  <a:pt x="43662" y="18199"/>
                </a:lnTo>
                <a:lnTo>
                  <a:pt x="43942" y="18516"/>
                </a:lnTo>
                <a:lnTo>
                  <a:pt x="43815" y="18237"/>
                </a:lnTo>
                <a:lnTo>
                  <a:pt x="44196" y="18224"/>
                </a:lnTo>
                <a:close/>
              </a:path>
              <a:path w="109855" h="64770">
                <a:moveTo>
                  <a:pt x="47929" y="31496"/>
                </a:moveTo>
                <a:lnTo>
                  <a:pt x="47764" y="31496"/>
                </a:lnTo>
                <a:lnTo>
                  <a:pt x="47675" y="31635"/>
                </a:lnTo>
                <a:lnTo>
                  <a:pt x="47904" y="31635"/>
                </a:lnTo>
                <a:lnTo>
                  <a:pt x="47929" y="31496"/>
                </a:lnTo>
                <a:close/>
              </a:path>
              <a:path w="109855" h="64770">
                <a:moveTo>
                  <a:pt x="48920" y="29121"/>
                </a:moveTo>
                <a:lnTo>
                  <a:pt x="48742" y="29248"/>
                </a:lnTo>
                <a:lnTo>
                  <a:pt x="48920" y="29121"/>
                </a:lnTo>
                <a:close/>
              </a:path>
              <a:path w="109855" h="64770">
                <a:moveTo>
                  <a:pt x="49199" y="41592"/>
                </a:moveTo>
                <a:lnTo>
                  <a:pt x="49110" y="41338"/>
                </a:lnTo>
                <a:lnTo>
                  <a:pt x="48958" y="41440"/>
                </a:lnTo>
                <a:lnTo>
                  <a:pt x="49199" y="41592"/>
                </a:lnTo>
                <a:close/>
              </a:path>
              <a:path w="109855" h="64770">
                <a:moveTo>
                  <a:pt x="49809" y="29248"/>
                </a:moveTo>
                <a:lnTo>
                  <a:pt x="49618" y="29578"/>
                </a:lnTo>
                <a:lnTo>
                  <a:pt x="49771" y="29616"/>
                </a:lnTo>
                <a:lnTo>
                  <a:pt x="49809" y="29248"/>
                </a:lnTo>
                <a:close/>
              </a:path>
              <a:path w="109855" h="64770">
                <a:moveTo>
                  <a:pt x="49911" y="62966"/>
                </a:moveTo>
                <a:lnTo>
                  <a:pt x="49364" y="62928"/>
                </a:lnTo>
                <a:lnTo>
                  <a:pt x="49250" y="63055"/>
                </a:lnTo>
                <a:lnTo>
                  <a:pt x="49911" y="62966"/>
                </a:lnTo>
                <a:close/>
              </a:path>
              <a:path w="109855" h="64770">
                <a:moveTo>
                  <a:pt x="50177" y="29527"/>
                </a:moveTo>
                <a:lnTo>
                  <a:pt x="50076" y="29273"/>
                </a:lnTo>
                <a:lnTo>
                  <a:pt x="50038" y="29514"/>
                </a:lnTo>
                <a:lnTo>
                  <a:pt x="50177" y="29527"/>
                </a:lnTo>
                <a:close/>
              </a:path>
              <a:path w="109855" h="64770">
                <a:moveTo>
                  <a:pt x="50965" y="41643"/>
                </a:moveTo>
                <a:lnTo>
                  <a:pt x="50838" y="41694"/>
                </a:lnTo>
                <a:lnTo>
                  <a:pt x="50965" y="41694"/>
                </a:lnTo>
                <a:close/>
              </a:path>
              <a:path w="109855" h="64770">
                <a:moveTo>
                  <a:pt x="51409" y="63080"/>
                </a:moveTo>
                <a:lnTo>
                  <a:pt x="50634" y="62877"/>
                </a:lnTo>
                <a:lnTo>
                  <a:pt x="49911" y="62966"/>
                </a:lnTo>
                <a:lnTo>
                  <a:pt x="51409" y="63080"/>
                </a:lnTo>
                <a:close/>
              </a:path>
              <a:path w="109855" h="64770">
                <a:moveTo>
                  <a:pt x="51498" y="30073"/>
                </a:moveTo>
                <a:lnTo>
                  <a:pt x="51193" y="29781"/>
                </a:lnTo>
                <a:lnTo>
                  <a:pt x="50673" y="29273"/>
                </a:lnTo>
                <a:lnTo>
                  <a:pt x="50457" y="29108"/>
                </a:lnTo>
                <a:lnTo>
                  <a:pt x="50330" y="29083"/>
                </a:lnTo>
                <a:lnTo>
                  <a:pt x="50114" y="29133"/>
                </a:lnTo>
                <a:lnTo>
                  <a:pt x="50076" y="29273"/>
                </a:lnTo>
                <a:lnTo>
                  <a:pt x="50215" y="29324"/>
                </a:lnTo>
                <a:lnTo>
                  <a:pt x="50520" y="29768"/>
                </a:lnTo>
                <a:lnTo>
                  <a:pt x="51104" y="30619"/>
                </a:lnTo>
                <a:lnTo>
                  <a:pt x="51498" y="30073"/>
                </a:lnTo>
                <a:close/>
              </a:path>
              <a:path w="109855" h="64770">
                <a:moveTo>
                  <a:pt x="51904" y="47472"/>
                </a:moveTo>
                <a:lnTo>
                  <a:pt x="51587" y="47345"/>
                </a:lnTo>
                <a:lnTo>
                  <a:pt x="51600" y="47548"/>
                </a:lnTo>
                <a:lnTo>
                  <a:pt x="51904" y="47472"/>
                </a:lnTo>
                <a:close/>
              </a:path>
              <a:path w="109855" h="64770">
                <a:moveTo>
                  <a:pt x="52031" y="27127"/>
                </a:moveTo>
                <a:lnTo>
                  <a:pt x="51955" y="26581"/>
                </a:lnTo>
                <a:lnTo>
                  <a:pt x="51435" y="27127"/>
                </a:lnTo>
                <a:lnTo>
                  <a:pt x="51752" y="27495"/>
                </a:lnTo>
                <a:lnTo>
                  <a:pt x="52031" y="27127"/>
                </a:lnTo>
                <a:close/>
              </a:path>
              <a:path w="109855" h="64770">
                <a:moveTo>
                  <a:pt x="53365" y="46456"/>
                </a:moveTo>
                <a:lnTo>
                  <a:pt x="53276" y="46050"/>
                </a:lnTo>
                <a:lnTo>
                  <a:pt x="52933" y="45554"/>
                </a:lnTo>
                <a:lnTo>
                  <a:pt x="53365" y="46456"/>
                </a:lnTo>
                <a:close/>
              </a:path>
              <a:path w="109855" h="64770">
                <a:moveTo>
                  <a:pt x="53454" y="46634"/>
                </a:moveTo>
                <a:lnTo>
                  <a:pt x="53365" y="46456"/>
                </a:lnTo>
                <a:lnTo>
                  <a:pt x="53263" y="46659"/>
                </a:lnTo>
                <a:lnTo>
                  <a:pt x="53454" y="46634"/>
                </a:lnTo>
                <a:close/>
              </a:path>
              <a:path w="109855" h="64770">
                <a:moveTo>
                  <a:pt x="53530" y="46621"/>
                </a:moveTo>
                <a:lnTo>
                  <a:pt x="53441" y="46291"/>
                </a:lnTo>
                <a:lnTo>
                  <a:pt x="53454" y="46634"/>
                </a:lnTo>
                <a:close/>
              </a:path>
              <a:path w="109855" h="64770">
                <a:moveTo>
                  <a:pt x="53568" y="59639"/>
                </a:moveTo>
                <a:lnTo>
                  <a:pt x="52920" y="59067"/>
                </a:lnTo>
                <a:lnTo>
                  <a:pt x="52031" y="58712"/>
                </a:lnTo>
                <a:lnTo>
                  <a:pt x="51066" y="57365"/>
                </a:lnTo>
                <a:lnTo>
                  <a:pt x="48514" y="58877"/>
                </a:lnTo>
                <a:lnTo>
                  <a:pt x="48437" y="62814"/>
                </a:lnTo>
                <a:lnTo>
                  <a:pt x="48501" y="64668"/>
                </a:lnTo>
                <a:lnTo>
                  <a:pt x="49085" y="62915"/>
                </a:lnTo>
                <a:lnTo>
                  <a:pt x="49364" y="62928"/>
                </a:lnTo>
                <a:lnTo>
                  <a:pt x="51130" y="61023"/>
                </a:lnTo>
                <a:lnTo>
                  <a:pt x="51168" y="60350"/>
                </a:lnTo>
                <a:lnTo>
                  <a:pt x="51727" y="60617"/>
                </a:lnTo>
                <a:lnTo>
                  <a:pt x="52222" y="60350"/>
                </a:lnTo>
                <a:lnTo>
                  <a:pt x="53568" y="59639"/>
                </a:lnTo>
                <a:close/>
              </a:path>
              <a:path w="109855" h="64770">
                <a:moveTo>
                  <a:pt x="53670" y="45834"/>
                </a:moveTo>
                <a:close/>
              </a:path>
              <a:path w="109855" h="64770">
                <a:moveTo>
                  <a:pt x="53721" y="47155"/>
                </a:moveTo>
                <a:lnTo>
                  <a:pt x="53505" y="46723"/>
                </a:lnTo>
                <a:lnTo>
                  <a:pt x="53543" y="47028"/>
                </a:lnTo>
                <a:lnTo>
                  <a:pt x="53721" y="47155"/>
                </a:lnTo>
                <a:close/>
              </a:path>
              <a:path w="109855" h="64770">
                <a:moveTo>
                  <a:pt x="54013" y="46532"/>
                </a:moveTo>
                <a:lnTo>
                  <a:pt x="53809" y="46431"/>
                </a:lnTo>
                <a:lnTo>
                  <a:pt x="53632" y="45935"/>
                </a:lnTo>
                <a:lnTo>
                  <a:pt x="53543" y="46418"/>
                </a:lnTo>
                <a:lnTo>
                  <a:pt x="53657" y="46596"/>
                </a:lnTo>
                <a:lnTo>
                  <a:pt x="54013" y="46532"/>
                </a:lnTo>
                <a:close/>
              </a:path>
              <a:path w="109855" h="64770">
                <a:moveTo>
                  <a:pt x="54063" y="60083"/>
                </a:moveTo>
                <a:lnTo>
                  <a:pt x="53682" y="59740"/>
                </a:lnTo>
                <a:lnTo>
                  <a:pt x="53086" y="61023"/>
                </a:lnTo>
                <a:lnTo>
                  <a:pt x="54063" y="60083"/>
                </a:lnTo>
                <a:close/>
              </a:path>
              <a:path w="109855" h="64770">
                <a:moveTo>
                  <a:pt x="54089" y="47180"/>
                </a:moveTo>
                <a:lnTo>
                  <a:pt x="53657" y="46596"/>
                </a:lnTo>
                <a:lnTo>
                  <a:pt x="53543" y="46736"/>
                </a:lnTo>
                <a:lnTo>
                  <a:pt x="53733" y="47091"/>
                </a:lnTo>
                <a:lnTo>
                  <a:pt x="54089" y="47180"/>
                </a:lnTo>
                <a:close/>
              </a:path>
              <a:path w="109855" h="64770">
                <a:moveTo>
                  <a:pt x="55079" y="26339"/>
                </a:moveTo>
                <a:lnTo>
                  <a:pt x="55016" y="25742"/>
                </a:lnTo>
                <a:lnTo>
                  <a:pt x="53746" y="24485"/>
                </a:lnTo>
                <a:lnTo>
                  <a:pt x="52666" y="24663"/>
                </a:lnTo>
                <a:lnTo>
                  <a:pt x="53632" y="24155"/>
                </a:lnTo>
                <a:lnTo>
                  <a:pt x="53936" y="24587"/>
                </a:lnTo>
                <a:lnTo>
                  <a:pt x="54038" y="23444"/>
                </a:lnTo>
                <a:lnTo>
                  <a:pt x="53314" y="22898"/>
                </a:lnTo>
                <a:lnTo>
                  <a:pt x="52895" y="22136"/>
                </a:lnTo>
                <a:lnTo>
                  <a:pt x="52590" y="21297"/>
                </a:lnTo>
                <a:lnTo>
                  <a:pt x="52260" y="20485"/>
                </a:lnTo>
                <a:lnTo>
                  <a:pt x="51206" y="20294"/>
                </a:lnTo>
                <a:lnTo>
                  <a:pt x="49872" y="20116"/>
                </a:lnTo>
                <a:lnTo>
                  <a:pt x="49872" y="21640"/>
                </a:lnTo>
                <a:lnTo>
                  <a:pt x="49453" y="21513"/>
                </a:lnTo>
                <a:lnTo>
                  <a:pt x="49733" y="21475"/>
                </a:lnTo>
                <a:lnTo>
                  <a:pt x="49872" y="21640"/>
                </a:lnTo>
                <a:lnTo>
                  <a:pt x="49872" y="20116"/>
                </a:lnTo>
                <a:lnTo>
                  <a:pt x="49453" y="20053"/>
                </a:lnTo>
                <a:lnTo>
                  <a:pt x="47675" y="19304"/>
                </a:lnTo>
                <a:lnTo>
                  <a:pt x="46164" y="18732"/>
                </a:lnTo>
                <a:lnTo>
                  <a:pt x="45770" y="18300"/>
                </a:lnTo>
                <a:lnTo>
                  <a:pt x="45377" y="18897"/>
                </a:lnTo>
                <a:lnTo>
                  <a:pt x="45707" y="19342"/>
                </a:lnTo>
                <a:lnTo>
                  <a:pt x="46278" y="19824"/>
                </a:lnTo>
                <a:lnTo>
                  <a:pt x="47028" y="20320"/>
                </a:lnTo>
                <a:lnTo>
                  <a:pt x="47586" y="20650"/>
                </a:lnTo>
                <a:lnTo>
                  <a:pt x="48374" y="21132"/>
                </a:lnTo>
                <a:lnTo>
                  <a:pt x="49314" y="21475"/>
                </a:lnTo>
                <a:lnTo>
                  <a:pt x="46748" y="20713"/>
                </a:lnTo>
                <a:lnTo>
                  <a:pt x="46748" y="23139"/>
                </a:lnTo>
                <a:lnTo>
                  <a:pt x="46558" y="22923"/>
                </a:lnTo>
                <a:lnTo>
                  <a:pt x="46482" y="23139"/>
                </a:lnTo>
                <a:lnTo>
                  <a:pt x="45821" y="23139"/>
                </a:lnTo>
                <a:lnTo>
                  <a:pt x="45377" y="23075"/>
                </a:lnTo>
                <a:lnTo>
                  <a:pt x="45796" y="22999"/>
                </a:lnTo>
                <a:lnTo>
                  <a:pt x="45643" y="22974"/>
                </a:lnTo>
                <a:lnTo>
                  <a:pt x="45986" y="22898"/>
                </a:lnTo>
                <a:lnTo>
                  <a:pt x="46431" y="23101"/>
                </a:lnTo>
                <a:lnTo>
                  <a:pt x="46482" y="22821"/>
                </a:lnTo>
                <a:lnTo>
                  <a:pt x="46748" y="23139"/>
                </a:lnTo>
                <a:lnTo>
                  <a:pt x="46748" y="20713"/>
                </a:lnTo>
                <a:lnTo>
                  <a:pt x="46291" y="20574"/>
                </a:lnTo>
                <a:lnTo>
                  <a:pt x="46291" y="22999"/>
                </a:lnTo>
                <a:lnTo>
                  <a:pt x="46062" y="22631"/>
                </a:lnTo>
                <a:lnTo>
                  <a:pt x="46050" y="22390"/>
                </a:lnTo>
                <a:lnTo>
                  <a:pt x="46139" y="22517"/>
                </a:lnTo>
                <a:lnTo>
                  <a:pt x="46189" y="22758"/>
                </a:lnTo>
                <a:lnTo>
                  <a:pt x="46291" y="22999"/>
                </a:lnTo>
                <a:lnTo>
                  <a:pt x="46291" y="20574"/>
                </a:lnTo>
                <a:lnTo>
                  <a:pt x="44958" y="19443"/>
                </a:lnTo>
                <a:lnTo>
                  <a:pt x="44958" y="22910"/>
                </a:lnTo>
                <a:lnTo>
                  <a:pt x="44716" y="22440"/>
                </a:lnTo>
                <a:lnTo>
                  <a:pt x="44716" y="23101"/>
                </a:lnTo>
                <a:lnTo>
                  <a:pt x="44526" y="23114"/>
                </a:lnTo>
                <a:lnTo>
                  <a:pt x="44462" y="22313"/>
                </a:lnTo>
                <a:lnTo>
                  <a:pt x="44526" y="21755"/>
                </a:lnTo>
                <a:lnTo>
                  <a:pt x="44640" y="22885"/>
                </a:lnTo>
                <a:lnTo>
                  <a:pt x="44716" y="23101"/>
                </a:lnTo>
                <a:lnTo>
                  <a:pt x="44716" y="22440"/>
                </a:lnTo>
                <a:lnTo>
                  <a:pt x="44958" y="22910"/>
                </a:lnTo>
                <a:lnTo>
                  <a:pt x="44958" y="19443"/>
                </a:lnTo>
                <a:lnTo>
                  <a:pt x="44323" y="18884"/>
                </a:lnTo>
                <a:lnTo>
                  <a:pt x="44323" y="24066"/>
                </a:lnTo>
                <a:lnTo>
                  <a:pt x="43967" y="21640"/>
                </a:lnTo>
                <a:lnTo>
                  <a:pt x="43776" y="21158"/>
                </a:lnTo>
                <a:lnTo>
                  <a:pt x="43675" y="20815"/>
                </a:lnTo>
                <a:lnTo>
                  <a:pt x="44132" y="21259"/>
                </a:lnTo>
                <a:lnTo>
                  <a:pt x="44005" y="21285"/>
                </a:lnTo>
                <a:lnTo>
                  <a:pt x="44208" y="21894"/>
                </a:lnTo>
                <a:lnTo>
                  <a:pt x="44323" y="24066"/>
                </a:lnTo>
                <a:lnTo>
                  <a:pt x="44323" y="18884"/>
                </a:lnTo>
                <a:lnTo>
                  <a:pt x="44183" y="18757"/>
                </a:lnTo>
                <a:lnTo>
                  <a:pt x="43815" y="18440"/>
                </a:lnTo>
                <a:lnTo>
                  <a:pt x="43370" y="18516"/>
                </a:lnTo>
                <a:lnTo>
                  <a:pt x="43434" y="18859"/>
                </a:lnTo>
                <a:lnTo>
                  <a:pt x="43586" y="18757"/>
                </a:lnTo>
                <a:lnTo>
                  <a:pt x="43459" y="19075"/>
                </a:lnTo>
                <a:lnTo>
                  <a:pt x="43624" y="18884"/>
                </a:lnTo>
                <a:lnTo>
                  <a:pt x="43586" y="20472"/>
                </a:lnTo>
                <a:lnTo>
                  <a:pt x="43192" y="18999"/>
                </a:lnTo>
                <a:lnTo>
                  <a:pt x="43345" y="19011"/>
                </a:lnTo>
                <a:lnTo>
                  <a:pt x="43243" y="18719"/>
                </a:lnTo>
                <a:lnTo>
                  <a:pt x="43154" y="18872"/>
                </a:lnTo>
                <a:lnTo>
                  <a:pt x="43065" y="18503"/>
                </a:lnTo>
                <a:lnTo>
                  <a:pt x="43027" y="18338"/>
                </a:lnTo>
                <a:lnTo>
                  <a:pt x="41783" y="17056"/>
                </a:lnTo>
                <a:lnTo>
                  <a:pt x="37579" y="16281"/>
                </a:lnTo>
                <a:lnTo>
                  <a:pt x="37414" y="16090"/>
                </a:lnTo>
                <a:lnTo>
                  <a:pt x="37515" y="17056"/>
                </a:lnTo>
                <a:lnTo>
                  <a:pt x="37312" y="18338"/>
                </a:lnTo>
                <a:lnTo>
                  <a:pt x="37223" y="19075"/>
                </a:lnTo>
                <a:lnTo>
                  <a:pt x="37515" y="20053"/>
                </a:lnTo>
                <a:lnTo>
                  <a:pt x="38366" y="18503"/>
                </a:lnTo>
                <a:lnTo>
                  <a:pt x="38722" y="19075"/>
                </a:lnTo>
                <a:lnTo>
                  <a:pt x="38874" y="19481"/>
                </a:lnTo>
                <a:lnTo>
                  <a:pt x="39154" y="20053"/>
                </a:lnTo>
                <a:lnTo>
                  <a:pt x="39420" y="20281"/>
                </a:lnTo>
                <a:lnTo>
                  <a:pt x="41567" y="21158"/>
                </a:lnTo>
                <a:lnTo>
                  <a:pt x="40589" y="23787"/>
                </a:lnTo>
                <a:lnTo>
                  <a:pt x="42138" y="25971"/>
                </a:lnTo>
                <a:lnTo>
                  <a:pt x="41770" y="25107"/>
                </a:lnTo>
                <a:lnTo>
                  <a:pt x="42494" y="25615"/>
                </a:lnTo>
                <a:lnTo>
                  <a:pt x="42100" y="25234"/>
                </a:lnTo>
                <a:lnTo>
                  <a:pt x="43053" y="25234"/>
                </a:lnTo>
                <a:lnTo>
                  <a:pt x="42976" y="25107"/>
                </a:lnTo>
                <a:lnTo>
                  <a:pt x="42506" y="24320"/>
                </a:lnTo>
                <a:lnTo>
                  <a:pt x="43205" y="24942"/>
                </a:lnTo>
                <a:lnTo>
                  <a:pt x="43421" y="24942"/>
                </a:lnTo>
                <a:lnTo>
                  <a:pt x="43611" y="24917"/>
                </a:lnTo>
                <a:lnTo>
                  <a:pt x="43586" y="25044"/>
                </a:lnTo>
                <a:lnTo>
                  <a:pt x="43929" y="24968"/>
                </a:lnTo>
                <a:lnTo>
                  <a:pt x="43815" y="25158"/>
                </a:lnTo>
                <a:lnTo>
                  <a:pt x="43942" y="25120"/>
                </a:lnTo>
                <a:lnTo>
                  <a:pt x="43942" y="24993"/>
                </a:lnTo>
                <a:lnTo>
                  <a:pt x="44018" y="25400"/>
                </a:lnTo>
                <a:lnTo>
                  <a:pt x="44538" y="25857"/>
                </a:lnTo>
                <a:lnTo>
                  <a:pt x="44437" y="24993"/>
                </a:lnTo>
                <a:lnTo>
                  <a:pt x="44399" y="24650"/>
                </a:lnTo>
                <a:lnTo>
                  <a:pt x="44526" y="25400"/>
                </a:lnTo>
                <a:lnTo>
                  <a:pt x="44640" y="27190"/>
                </a:lnTo>
                <a:lnTo>
                  <a:pt x="44589" y="27051"/>
                </a:lnTo>
                <a:lnTo>
                  <a:pt x="44513" y="27190"/>
                </a:lnTo>
                <a:lnTo>
                  <a:pt x="44107" y="28181"/>
                </a:lnTo>
                <a:lnTo>
                  <a:pt x="44488" y="28346"/>
                </a:lnTo>
                <a:lnTo>
                  <a:pt x="44373" y="28181"/>
                </a:lnTo>
                <a:lnTo>
                  <a:pt x="44665" y="28333"/>
                </a:lnTo>
                <a:lnTo>
                  <a:pt x="44564" y="28181"/>
                </a:lnTo>
                <a:lnTo>
                  <a:pt x="44323" y="27787"/>
                </a:lnTo>
                <a:lnTo>
                  <a:pt x="44526" y="27927"/>
                </a:lnTo>
                <a:lnTo>
                  <a:pt x="44577" y="28117"/>
                </a:lnTo>
                <a:lnTo>
                  <a:pt x="44742" y="28092"/>
                </a:lnTo>
                <a:lnTo>
                  <a:pt x="44754" y="27927"/>
                </a:lnTo>
                <a:lnTo>
                  <a:pt x="44869" y="27787"/>
                </a:lnTo>
                <a:lnTo>
                  <a:pt x="44932" y="27660"/>
                </a:lnTo>
                <a:lnTo>
                  <a:pt x="45046" y="27965"/>
                </a:lnTo>
                <a:lnTo>
                  <a:pt x="44894" y="27927"/>
                </a:lnTo>
                <a:lnTo>
                  <a:pt x="45199" y="28676"/>
                </a:lnTo>
                <a:lnTo>
                  <a:pt x="45326" y="31026"/>
                </a:lnTo>
                <a:lnTo>
                  <a:pt x="47586" y="31635"/>
                </a:lnTo>
                <a:lnTo>
                  <a:pt x="47472" y="31432"/>
                </a:lnTo>
                <a:lnTo>
                  <a:pt x="47663" y="31521"/>
                </a:lnTo>
                <a:lnTo>
                  <a:pt x="47879" y="31191"/>
                </a:lnTo>
                <a:lnTo>
                  <a:pt x="47726" y="31026"/>
                </a:lnTo>
                <a:lnTo>
                  <a:pt x="47421" y="31000"/>
                </a:lnTo>
                <a:lnTo>
                  <a:pt x="47828" y="30734"/>
                </a:lnTo>
                <a:lnTo>
                  <a:pt x="47078" y="31026"/>
                </a:lnTo>
                <a:lnTo>
                  <a:pt x="47472" y="30162"/>
                </a:lnTo>
                <a:lnTo>
                  <a:pt x="48069" y="29806"/>
                </a:lnTo>
                <a:lnTo>
                  <a:pt x="48895" y="29857"/>
                </a:lnTo>
                <a:lnTo>
                  <a:pt x="49022" y="30251"/>
                </a:lnTo>
                <a:lnTo>
                  <a:pt x="48768" y="30467"/>
                </a:lnTo>
                <a:lnTo>
                  <a:pt x="48590" y="30619"/>
                </a:lnTo>
                <a:lnTo>
                  <a:pt x="48564" y="30759"/>
                </a:lnTo>
                <a:lnTo>
                  <a:pt x="48717" y="30835"/>
                </a:lnTo>
                <a:lnTo>
                  <a:pt x="48780" y="30708"/>
                </a:lnTo>
                <a:lnTo>
                  <a:pt x="48844" y="30835"/>
                </a:lnTo>
                <a:lnTo>
                  <a:pt x="49072" y="30797"/>
                </a:lnTo>
                <a:lnTo>
                  <a:pt x="48869" y="30835"/>
                </a:lnTo>
                <a:lnTo>
                  <a:pt x="48907" y="30708"/>
                </a:lnTo>
                <a:lnTo>
                  <a:pt x="48983" y="30467"/>
                </a:lnTo>
                <a:lnTo>
                  <a:pt x="49009" y="30340"/>
                </a:lnTo>
                <a:lnTo>
                  <a:pt x="49047" y="30467"/>
                </a:lnTo>
                <a:lnTo>
                  <a:pt x="49149" y="30340"/>
                </a:lnTo>
                <a:lnTo>
                  <a:pt x="49339" y="30111"/>
                </a:lnTo>
                <a:lnTo>
                  <a:pt x="49580" y="30251"/>
                </a:lnTo>
                <a:lnTo>
                  <a:pt x="49504" y="30111"/>
                </a:lnTo>
                <a:lnTo>
                  <a:pt x="49403" y="29895"/>
                </a:lnTo>
                <a:lnTo>
                  <a:pt x="49949" y="30251"/>
                </a:lnTo>
                <a:lnTo>
                  <a:pt x="49860" y="29959"/>
                </a:lnTo>
                <a:lnTo>
                  <a:pt x="49593" y="29806"/>
                </a:lnTo>
                <a:lnTo>
                  <a:pt x="49136" y="29578"/>
                </a:lnTo>
                <a:lnTo>
                  <a:pt x="48933" y="29578"/>
                </a:lnTo>
                <a:lnTo>
                  <a:pt x="48628" y="29375"/>
                </a:lnTo>
                <a:lnTo>
                  <a:pt x="48539" y="28905"/>
                </a:lnTo>
                <a:lnTo>
                  <a:pt x="48361" y="28460"/>
                </a:lnTo>
                <a:lnTo>
                  <a:pt x="48628" y="28613"/>
                </a:lnTo>
                <a:lnTo>
                  <a:pt x="48602" y="28460"/>
                </a:lnTo>
                <a:lnTo>
                  <a:pt x="48412" y="28295"/>
                </a:lnTo>
                <a:lnTo>
                  <a:pt x="48488" y="28168"/>
                </a:lnTo>
                <a:lnTo>
                  <a:pt x="48564" y="28333"/>
                </a:lnTo>
                <a:lnTo>
                  <a:pt x="48679" y="28536"/>
                </a:lnTo>
                <a:lnTo>
                  <a:pt x="48920" y="28295"/>
                </a:lnTo>
                <a:lnTo>
                  <a:pt x="49149" y="28168"/>
                </a:lnTo>
                <a:lnTo>
                  <a:pt x="48958" y="28638"/>
                </a:lnTo>
                <a:lnTo>
                  <a:pt x="48983" y="28803"/>
                </a:lnTo>
                <a:lnTo>
                  <a:pt x="48768" y="29057"/>
                </a:lnTo>
                <a:lnTo>
                  <a:pt x="48971" y="29032"/>
                </a:lnTo>
                <a:lnTo>
                  <a:pt x="49174" y="28625"/>
                </a:lnTo>
                <a:lnTo>
                  <a:pt x="49491" y="29032"/>
                </a:lnTo>
                <a:lnTo>
                  <a:pt x="49580" y="29375"/>
                </a:lnTo>
                <a:lnTo>
                  <a:pt x="49771" y="29121"/>
                </a:lnTo>
                <a:lnTo>
                  <a:pt x="50012" y="28600"/>
                </a:lnTo>
                <a:lnTo>
                  <a:pt x="50457" y="29108"/>
                </a:lnTo>
                <a:lnTo>
                  <a:pt x="50584" y="28524"/>
                </a:lnTo>
                <a:lnTo>
                  <a:pt x="50546" y="28168"/>
                </a:lnTo>
                <a:lnTo>
                  <a:pt x="50457" y="27965"/>
                </a:lnTo>
                <a:lnTo>
                  <a:pt x="50342" y="27660"/>
                </a:lnTo>
                <a:lnTo>
                  <a:pt x="50063" y="26187"/>
                </a:lnTo>
                <a:lnTo>
                  <a:pt x="49707" y="26136"/>
                </a:lnTo>
                <a:lnTo>
                  <a:pt x="50190" y="26073"/>
                </a:lnTo>
                <a:lnTo>
                  <a:pt x="50304" y="25908"/>
                </a:lnTo>
                <a:lnTo>
                  <a:pt x="50304" y="26327"/>
                </a:lnTo>
                <a:lnTo>
                  <a:pt x="50393" y="25908"/>
                </a:lnTo>
                <a:lnTo>
                  <a:pt x="50469" y="26073"/>
                </a:lnTo>
                <a:lnTo>
                  <a:pt x="50711" y="27063"/>
                </a:lnTo>
                <a:lnTo>
                  <a:pt x="50863" y="26962"/>
                </a:lnTo>
                <a:lnTo>
                  <a:pt x="50990" y="27343"/>
                </a:lnTo>
                <a:lnTo>
                  <a:pt x="51079" y="27508"/>
                </a:lnTo>
                <a:lnTo>
                  <a:pt x="51092" y="26962"/>
                </a:lnTo>
                <a:lnTo>
                  <a:pt x="50596" y="26327"/>
                </a:lnTo>
                <a:lnTo>
                  <a:pt x="50469" y="25781"/>
                </a:lnTo>
                <a:lnTo>
                  <a:pt x="50419" y="25615"/>
                </a:lnTo>
                <a:lnTo>
                  <a:pt x="50152" y="25209"/>
                </a:lnTo>
                <a:lnTo>
                  <a:pt x="49085" y="24917"/>
                </a:lnTo>
                <a:lnTo>
                  <a:pt x="48755" y="24650"/>
                </a:lnTo>
                <a:lnTo>
                  <a:pt x="48120" y="24320"/>
                </a:lnTo>
                <a:lnTo>
                  <a:pt x="47701" y="24130"/>
                </a:lnTo>
                <a:lnTo>
                  <a:pt x="47205" y="23571"/>
                </a:lnTo>
                <a:lnTo>
                  <a:pt x="48768" y="24523"/>
                </a:lnTo>
                <a:lnTo>
                  <a:pt x="48818" y="24701"/>
                </a:lnTo>
                <a:lnTo>
                  <a:pt x="49987" y="25120"/>
                </a:lnTo>
                <a:lnTo>
                  <a:pt x="49479" y="24879"/>
                </a:lnTo>
                <a:lnTo>
                  <a:pt x="49517" y="24701"/>
                </a:lnTo>
                <a:lnTo>
                  <a:pt x="49364" y="24765"/>
                </a:lnTo>
                <a:lnTo>
                  <a:pt x="49149" y="24460"/>
                </a:lnTo>
                <a:lnTo>
                  <a:pt x="49364" y="24523"/>
                </a:lnTo>
                <a:lnTo>
                  <a:pt x="49237" y="24269"/>
                </a:lnTo>
                <a:lnTo>
                  <a:pt x="48882" y="24231"/>
                </a:lnTo>
                <a:lnTo>
                  <a:pt x="48971" y="23126"/>
                </a:lnTo>
                <a:lnTo>
                  <a:pt x="49136" y="23075"/>
                </a:lnTo>
                <a:lnTo>
                  <a:pt x="49187" y="24117"/>
                </a:lnTo>
                <a:lnTo>
                  <a:pt x="49339" y="23977"/>
                </a:lnTo>
                <a:lnTo>
                  <a:pt x="50431" y="25539"/>
                </a:lnTo>
                <a:lnTo>
                  <a:pt x="50723" y="24777"/>
                </a:lnTo>
                <a:lnTo>
                  <a:pt x="50647" y="25615"/>
                </a:lnTo>
                <a:lnTo>
                  <a:pt x="50736" y="26060"/>
                </a:lnTo>
                <a:lnTo>
                  <a:pt x="50888" y="26187"/>
                </a:lnTo>
                <a:lnTo>
                  <a:pt x="50838" y="25323"/>
                </a:lnTo>
                <a:lnTo>
                  <a:pt x="50977" y="25615"/>
                </a:lnTo>
                <a:lnTo>
                  <a:pt x="51142" y="25323"/>
                </a:lnTo>
                <a:lnTo>
                  <a:pt x="51320" y="26187"/>
                </a:lnTo>
                <a:lnTo>
                  <a:pt x="51676" y="26428"/>
                </a:lnTo>
                <a:lnTo>
                  <a:pt x="51943" y="26543"/>
                </a:lnTo>
                <a:lnTo>
                  <a:pt x="51739" y="25209"/>
                </a:lnTo>
                <a:lnTo>
                  <a:pt x="51663" y="24777"/>
                </a:lnTo>
                <a:lnTo>
                  <a:pt x="51333" y="23977"/>
                </a:lnTo>
                <a:lnTo>
                  <a:pt x="50965" y="23075"/>
                </a:lnTo>
                <a:lnTo>
                  <a:pt x="50825" y="22733"/>
                </a:lnTo>
                <a:lnTo>
                  <a:pt x="50711" y="22466"/>
                </a:lnTo>
                <a:lnTo>
                  <a:pt x="51193" y="22847"/>
                </a:lnTo>
                <a:lnTo>
                  <a:pt x="51676" y="23837"/>
                </a:lnTo>
                <a:lnTo>
                  <a:pt x="51892" y="23990"/>
                </a:lnTo>
                <a:lnTo>
                  <a:pt x="52514" y="24968"/>
                </a:lnTo>
                <a:lnTo>
                  <a:pt x="52349" y="24993"/>
                </a:lnTo>
                <a:lnTo>
                  <a:pt x="51981" y="26123"/>
                </a:lnTo>
                <a:lnTo>
                  <a:pt x="53149" y="27825"/>
                </a:lnTo>
                <a:lnTo>
                  <a:pt x="53644" y="27279"/>
                </a:lnTo>
                <a:lnTo>
                  <a:pt x="53644" y="27152"/>
                </a:lnTo>
                <a:lnTo>
                  <a:pt x="53911" y="27203"/>
                </a:lnTo>
                <a:lnTo>
                  <a:pt x="53733" y="27139"/>
                </a:lnTo>
                <a:lnTo>
                  <a:pt x="53517" y="26466"/>
                </a:lnTo>
                <a:lnTo>
                  <a:pt x="53873" y="26339"/>
                </a:lnTo>
                <a:lnTo>
                  <a:pt x="53619" y="25666"/>
                </a:lnTo>
                <a:lnTo>
                  <a:pt x="52971" y="25082"/>
                </a:lnTo>
                <a:lnTo>
                  <a:pt x="53771" y="25095"/>
                </a:lnTo>
                <a:lnTo>
                  <a:pt x="54102" y="25666"/>
                </a:lnTo>
                <a:lnTo>
                  <a:pt x="54292" y="25463"/>
                </a:lnTo>
                <a:lnTo>
                  <a:pt x="55079" y="26339"/>
                </a:lnTo>
                <a:close/>
              </a:path>
              <a:path w="109855" h="64770">
                <a:moveTo>
                  <a:pt x="55448" y="39014"/>
                </a:moveTo>
                <a:lnTo>
                  <a:pt x="55143" y="39598"/>
                </a:lnTo>
                <a:lnTo>
                  <a:pt x="55346" y="39598"/>
                </a:lnTo>
                <a:lnTo>
                  <a:pt x="55448" y="39014"/>
                </a:lnTo>
                <a:close/>
              </a:path>
              <a:path w="109855" h="64770">
                <a:moveTo>
                  <a:pt x="55702" y="42926"/>
                </a:moveTo>
                <a:lnTo>
                  <a:pt x="55575" y="43053"/>
                </a:lnTo>
                <a:lnTo>
                  <a:pt x="55460" y="43268"/>
                </a:lnTo>
                <a:lnTo>
                  <a:pt x="55702" y="42926"/>
                </a:lnTo>
                <a:close/>
              </a:path>
              <a:path w="109855" h="64770">
                <a:moveTo>
                  <a:pt x="56184" y="43853"/>
                </a:moveTo>
                <a:lnTo>
                  <a:pt x="55194" y="44805"/>
                </a:lnTo>
                <a:lnTo>
                  <a:pt x="54800" y="45021"/>
                </a:lnTo>
                <a:lnTo>
                  <a:pt x="53886" y="44640"/>
                </a:lnTo>
                <a:lnTo>
                  <a:pt x="53708" y="44564"/>
                </a:lnTo>
                <a:lnTo>
                  <a:pt x="53721" y="44704"/>
                </a:lnTo>
                <a:lnTo>
                  <a:pt x="53733" y="45186"/>
                </a:lnTo>
                <a:lnTo>
                  <a:pt x="53746" y="44818"/>
                </a:lnTo>
                <a:lnTo>
                  <a:pt x="53568" y="44818"/>
                </a:lnTo>
                <a:lnTo>
                  <a:pt x="52324" y="43141"/>
                </a:lnTo>
                <a:lnTo>
                  <a:pt x="49212" y="43065"/>
                </a:lnTo>
                <a:lnTo>
                  <a:pt x="49771" y="43014"/>
                </a:lnTo>
                <a:lnTo>
                  <a:pt x="50025" y="42760"/>
                </a:lnTo>
                <a:lnTo>
                  <a:pt x="50965" y="43027"/>
                </a:lnTo>
                <a:lnTo>
                  <a:pt x="50914" y="42760"/>
                </a:lnTo>
                <a:lnTo>
                  <a:pt x="50876" y="42532"/>
                </a:lnTo>
                <a:lnTo>
                  <a:pt x="50850" y="42367"/>
                </a:lnTo>
                <a:lnTo>
                  <a:pt x="50190" y="42519"/>
                </a:lnTo>
                <a:lnTo>
                  <a:pt x="49542" y="42532"/>
                </a:lnTo>
                <a:lnTo>
                  <a:pt x="49199" y="42100"/>
                </a:lnTo>
                <a:lnTo>
                  <a:pt x="49580" y="42024"/>
                </a:lnTo>
                <a:lnTo>
                  <a:pt x="48488" y="41529"/>
                </a:lnTo>
                <a:lnTo>
                  <a:pt x="48996" y="41579"/>
                </a:lnTo>
                <a:lnTo>
                  <a:pt x="48933" y="41440"/>
                </a:lnTo>
                <a:lnTo>
                  <a:pt x="48869" y="40932"/>
                </a:lnTo>
                <a:lnTo>
                  <a:pt x="49288" y="41287"/>
                </a:lnTo>
                <a:lnTo>
                  <a:pt x="49123" y="40932"/>
                </a:lnTo>
                <a:lnTo>
                  <a:pt x="48933" y="40551"/>
                </a:lnTo>
                <a:lnTo>
                  <a:pt x="48793" y="40398"/>
                </a:lnTo>
                <a:lnTo>
                  <a:pt x="48196" y="40220"/>
                </a:lnTo>
                <a:lnTo>
                  <a:pt x="48539" y="40309"/>
                </a:lnTo>
                <a:lnTo>
                  <a:pt x="48374" y="39954"/>
                </a:lnTo>
                <a:lnTo>
                  <a:pt x="48641" y="39979"/>
                </a:lnTo>
                <a:lnTo>
                  <a:pt x="48590" y="40182"/>
                </a:lnTo>
                <a:lnTo>
                  <a:pt x="48755" y="40106"/>
                </a:lnTo>
                <a:lnTo>
                  <a:pt x="48780" y="40246"/>
                </a:lnTo>
                <a:lnTo>
                  <a:pt x="49047" y="40106"/>
                </a:lnTo>
                <a:lnTo>
                  <a:pt x="49339" y="39954"/>
                </a:lnTo>
                <a:lnTo>
                  <a:pt x="48539" y="39763"/>
                </a:lnTo>
                <a:lnTo>
                  <a:pt x="49441" y="39611"/>
                </a:lnTo>
                <a:lnTo>
                  <a:pt x="49911" y="40068"/>
                </a:lnTo>
                <a:lnTo>
                  <a:pt x="49263" y="40220"/>
                </a:lnTo>
                <a:lnTo>
                  <a:pt x="49237" y="40551"/>
                </a:lnTo>
                <a:lnTo>
                  <a:pt x="49364" y="41249"/>
                </a:lnTo>
                <a:lnTo>
                  <a:pt x="49479" y="41567"/>
                </a:lnTo>
                <a:lnTo>
                  <a:pt x="50126" y="41732"/>
                </a:lnTo>
                <a:lnTo>
                  <a:pt x="49872" y="41541"/>
                </a:lnTo>
                <a:lnTo>
                  <a:pt x="50520" y="41516"/>
                </a:lnTo>
                <a:lnTo>
                  <a:pt x="50342" y="41617"/>
                </a:lnTo>
                <a:lnTo>
                  <a:pt x="50711" y="41516"/>
                </a:lnTo>
                <a:lnTo>
                  <a:pt x="50838" y="41694"/>
                </a:lnTo>
                <a:lnTo>
                  <a:pt x="50927" y="41516"/>
                </a:lnTo>
                <a:lnTo>
                  <a:pt x="50876" y="41325"/>
                </a:lnTo>
                <a:lnTo>
                  <a:pt x="51333" y="41516"/>
                </a:lnTo>
                <a:lnTo>
                  <a:pt x="51396" y="41643"/>
                </a:lnTo>
                <a:lnTo>
                  <a:pt x="51574" y="41643"/>
                </a:lnTo>
                <a:lnTo>
                  <a:pt x="51498" y="41325"/>
                </a:lnTo>
                <a:lnTo>
                  <a:pt x="51955" y="41224"/>
                </a:lnTo>
                <a:lnTo>
                  <a:pt x="52438" y="41402"/>
                </a:lnTo>
                <a:lnTo>
                  <a:pt x="52679" y="41427"/>
                </a:lnTo>
                <a:lnTo>
                  <a:pt x="52679" y="42100"/>
                </a:lnTo>
                <a:lnTo>
                  <a:pt x="53187" y="43700"/>
                </a:lnTo>
                <a:lnTo>
                  <a:pt x="53111" y="43180"/>
                </a:lnTo>
                <a:lnTo>
                  <a:pt x="53632" y="44335"/>
                </a:lnTo>
                <a:lnTo>
                  <a:pt x="53936" y="44348"/>
                </a:lnTo>
                <a:lnTo>
                  <a:pt x="53924" y="44475"/>
                </a:lnTo>
                <a:lnTo>
                  <a:pt x="54292" y="44538"/>
                </a:lnTo>
                <a:lnTo>
                  <a:pt x="54000" y="44348"/>
                </a:lnTo>
                <a:lnTo>
                  <a:pt x="54000" y="44145"/>
                </a:lnTo>
                <a:lnTo>
                  <a:pt x="54178" y="44056"/>
                </a:lnTo>
                <a:lnTo>
                  <a:pt x="53746" y="44145"/>
                </a:lnTo>
                <a:lnTo>
                  <a:pt x="54127" y="43878"/>
                </a:lnTo>
                <a:lnTo>
                  <a:pt x="54063" y="43751"/>
                </a:lnTo>
                <a:lnTo>
                  <a:pt x="53822" y="43751"/>
                </a:lnTo>
                <a:lnTo>
                  <a:pt x="53936" y="43586"/>
                </a:lnTo>
                <a:lnTo>
                  <a:pt x="53975" y="42583"/>
                </a:lnTo>
                <a:lnTo>
                  <a:pt x="53987" y="42418"/>
                </a:lnTo>
                <a:lnTo>
                  <a:pt x="54165" y="42938"/>
                </a:lnTo>
                <a:lnTo>
                  <a:pt x="54825" y="42240"/>
                </a:lnTo>
                <a:lnTo>
                  <a:pt x="54889" y="43738"/>
                </a:lnTo>
                <a:lnTo>
                  <a:pt x="55168" y="43053"/>
                </a:lnTo>
                <a:lnTo>
                  <a:pt x="55600" y="42951"/>
                </a:lnTo>
                <a:lnTo>
                  <a:pt x="55575" y="42583"/>
                </a:lnTo>
                <a:lnTo>
                  <a:pt x="55372" y="42532"/>
                </a:lnTo>
                <a:lnTo>
                  <a:pt x="55346" y="42951"/>
                </a:lnTo>
                <a:lnTo>
                  <a:pt x="54927" y="42164"/>
                </a:lnTo>
                <a:lnTo>
                  <a:pt x="54381" y="42062"/>
                </a:lnTo>
                <a:lnTo>
                  <a:pt x="53644" y="42291"/>
                </a:lnTo>
                <a:lnTo>
                  <a:pt x="53644" y="42418"/>
                </a:lnTo>
                <a:lnTo>
                  <a:pt x="53492" y="42583"/>
                </a:lnTo>
                <a:lnTo>
                  <a:pt x="53022" y="42583"/>
                </a:lnTo>
                <a:lnTo>
                  <a:pt x="52933" y="41960"/>
                </a:lnTo>
                <a:lnTo>
                  <a:pt x="53136" y="42367"/>
                </a:lnTo>
                <a:lnTo>
                  <a:pt x="53251" y="42557"/>
                </a:lnTo>
                <a:lnTo>
                  <a:pt x="53644" y="42418"/>
                </a:lnTo>
                <a:lnTo>
                  <a:pt x="53644" y="42291"/>
                </a:lnTo>
                <a:lnTo>
                  <a:pt x="53365" y="42367"/>
                </a:lnTo>
                <a:lnTo>
                  <a:pt x="53251" y="41579"/>
                </a:lnTo>
                <a:lnTo>
                  <a:pt x="52997" y="41173"/>
                </a:lnTo>
                <a:lnTo>
                  <a:pt x="54000" y="41313"/>
                </a:lnTo>
                <a:lnTo>
                  <a:pt x="54356" y="41300"/>
                </a:lnTo>
                <a:lnTo>
                  <a:pt x="54241" y="41579"/>
                </a:lnTo>
                <a:lnTo>
                  <a:pt x="54330" y="41719"/>
                </a:lnTo>
                <a:lnTo>
                  <a:pt x="54444" y="41579"/>
                </a:lnTo>
                <a:lnTo>
                  <a:pt x="54470" y="41795"/>
                </a:lnTo>
                <a:lnTo>
                  <a:pt x="54648" y="41821"/>
                </a:lnTo>
                <a:lnTo>
                  <a:pt x="54622" y="41579"/>
                </a:lnTo>
                <a:lnTo>
                  <a:pt x="54597" y="41300"/>
                </a:lnTo>
                <a:lnTo>
                  <a:pt x="54584" y="41173"/>
                </a:lnTo>
                <a:lnTo>
                  <a:pt x="54660" y="40551"/>
                </a:lnTo>
                <a:lnTo>
                  <a:pt x="55143" y="39598"/>
                </a:lnTo>
                <a:lnTo>
                  <a:pt x="53238" y="39573"/>
                </a:lnTo>
                <a:lnTo>
                  <a:pt x="52781" y="39560"/>
                </a:lnTo>
                <a:lnTo>
                  <a:pt x="52451" y="39763"/>
                </a:lnTo>
                <a:lnTo>
                  <a:pt x="52463" y="39585"/>
                </a:lnTo>
                <a:lnTo>
                  <a:pt x="51968" y="39560"/>
                </a:lnTo>
                <a:lnTo>
                  <a:pt x="52044" y="39255"/>
                </a:lnTo>
                <a:lnTo>
                  <a:pt x="51701" y="39192"/>
                </a:lnTo>
                <a:lnTo>
                  <a:pt x="51460" y="38912"/>
                </a:lnTo>
                <a:lnTo>
                  <a:pt x="51765" y="38836"/>
                </a:lnTo>
                <a:lnTo>
                  <a:pt x="51981" y="38785"/>
                </a:lnTo>
                <a:lnTo>
                  <a:pt x="51422" y="38836"/>
                </a:lnTo>
                <a:lnTo>
                  <a:pt x="51866" y="37960"/>
                </a:lnTo>
                <a:lnTo>
                  <a:pt x="52743" y="38493"/>
                </a:lnTo>
                <a:lnTo>
                  <a:pt x="52514" y="38252"/>
                </a:lnTo>
                <a:lnTo>
                  <a:pt x="52184" y="37719"/>
                </a:lnTo>
                <a:lnTo>
                  <a:pt x="51777" y="37706"/>
                </a:lnTo>
                <a:lnTo>
                  <a:pt x="52044" y="37592"/>
                </a:lnTo>
                <a:lnTo>
                  <a:pt x="51803" y="37515"/>
                </a:lnTo>
                <a:lnTo>
                  <a:pt x="51650" y="37465"/>
                </a:lnTo>
                <a:lnTo>
                  <a:pt x="51574" y="37274"/>
                </a:lnTo>
                <a:lnTo>
                  <a:pt x="51257" y="37058"/>
                </a:lnTo>
                <a:lnTo>
                  <a:pt x="51295" y="36690"/>
                </a:lnTo>
                <a:lnTo>
                  <a:pt x="51079" y="36385"/>
                </a:lnTo>
                <a:lnTo>
                  <a:pt x="50406" y="35661"/>
                </a:lnTo>
                <a:lnTo>
                  <a:pt x="50292" y="36690"/>
                </a:lnTo>
                <a:lnTo>
                  <a:pt x="50228" y="39065"/>
                </a:lnTo>
                <a:lnTo>
                  <a:pt x="49441" y="38366"/>
                </a:lnTo>
                <a:lnTo>
                  <a:pt x="49009" y="36449"/>
                </a:lnTo>
                <a:lnTo>
                  <a:pt x="50292" y="36690"/>
                </a:lnTo>
                <a:lnTo>
                  <a:pt x="50292" y="35636"/>
                </a:lnTo>
                <a:lnTo>
                  <a:pt x="49682" y="35483"/>
                </a:lnTo>
                <a:lnTo>
                  <a:pt x="49301" y="34518"/>
                </a:lnTo>
                <a:lnTo>
                  <a:pt x="49212" y="34340"/>
                </a:lnTo>
                <a:lnTo>
                  <a:pt x="49022" y="33947"/>
                </a:lnTo>
                <a:lnTo>
                  <a:pt x="48082" y="33680"/>
                </a:lnTo>
                <a:lnTo>
                  <a:pt x="47536" y="34340"/>
                </a:lnTo>
                <a:lnTo>
                  <a:pt x="47218" y="34315"/>
                </a:lnTo>
                <a:lnTo>
                  <a:pt x="48031" y="36207"/>
                </a:lnTo>
                <a:lnTo>
                  <a:pt x="48183" y="36283"/>
                </a:lnTo>
                <a:lnTo>
                  <a:pt x="47510" y="36982"/>
                </a:lnTo>
                <a:lnTo>
                  <a:pt x="47193" y="37820"/>
                </a:lnTo>
                <a:lnTo>
                  <a:pt x="47345" y="40449"/>
                </a:lnTo>
                <a:lnTo>
                  <a:pt x="47675" y="40068"/>
                </a:lnTo>
                <a:lnTo>
                  <a:pt x="47764" y="39903"/>
                </a:lnTo>
                <a:lnTo>
                  <a:pt x="47764" y="39738"/>
                </a:lnTo>
                <a:lnTo>
                  <a:pt x="47574" y="39611"/>
                </a:lnTo>
                <a:lnTo>
                  <a:pt x="47612" y="39268"/>
                </a:lnTo>
                <a:lnTo>
                  <a:pt x="48031" y="40195"/>
                </a:lnTo>
                <a:lnTo>
                  <a:pt x="48285" y="40424"/>
                </a:lnTo>
                <a:lnTo>
                  <a:pt x="48399" y="40563"/>
                </a:lnTo>
                <a:lnTo>
                  <a:pt x="47853" y="40919"/>
                </a:lnTo>
                <a:lnTo>
                  <a:pt x="48628" y="42024"/>
                </a:lnTo>
                <a:lnTo>
                  <a:pt x="48755" y="43027"/>
                </a:lnTo>
                <a:lnTo>
                  <a:pt x="48196" y="43040"/>
                </a:lnTo>
                <a:lnTo>
                  <a:pt x="45745" y="44056"/>
                </a:lnTo>
                <a:lnTo>
                  <a:pt x="45974" y="45224"/>
                </a:lnTo>
                <a:lnTo>
                  <a:pt x="46088" y="45453"/>
                </a:lnTo>
                <a:lnTo>
                  <a:pt x="47015" y="46393"/>
                </a:lnTo>
                <a:lnTo>
                  <a:pt x="47523" y="47269"/>
                </a:lnTo>
                <a:lnTo>
                  <a:pt x="47612" y="47561"/>
                </a:lnTo>
                <a:lnTo>
                  <a:pt x="47904" y="49390"/>
                </a:lnTo>
                <a:lnTo>
                  <a:pt x="48882" y="50749"/>
                </a:lnTo>
                <a:lnTo>
                  <a:pt x="50596" y="50114"/>
                </a:lnTo>
                <a:lnTo>
                  <a:pt x="52489" y="49809"/>
                </a:lnTo>
                <a:lnTo>
                  <a:pt x="49263" y="46291"/>
                </a:lnTo>
                <a:lnTo>
                  <a:pt x="51562" y="47320"/>
                </a:lnTo>
                <a:lnTo>
                  <a:pt x="51435" y="47155"/>
                </a:lnTo>
                <a:lnTo>
                  <a:pt x="51130" y="47040"/>
                </a:lnTo>
                <a:lnTo>
                  <a:pt x="51015" y="46837"/>
                </a:lnTo>
                <a:lnTo>
                  <a:pt x="51371" y="46977"/>
                </a:lnTo>
                <a:lnTo>
                  <a:pt x="51244" y="46837"/>
                </a:lnTo>
                <a:lnTo>
                  <a:pt x="51498" y="46951"/>
                </a:lnTo>
                <a:lnTo>
                  <a:pt x="51358" y="46786"/>
                </a:lnTo>
                <a:lnTo>
                  <a:pt x="51257" y="46659"/>
                </a:lnTo>
                <a:lnTo>
                  <a:pt x="51092" y="46456"/>
                </a:lnTo>
                <a:lnTo>
                  <a:pt x="50927" y="46558"/>
                </a:lnTo>
                <a:lnTo>
                  <a:pt x="50787" y="46291"/>
                </a:lnTo>
                <a:lnTo>
                  <a:pt x="50520" y="45732"/>
                </a:lnTo>
                <a:lnTo>
                  <a:pt x="50838" y="46101"/>
                </a:lnTo>
                <a:lnTo>
                  <a:pt x="50800" y="45732"/>
                </a:lnTo>
                <a:lnTo>
                  <a:pt x="50761" y="45161"/>
                </a:lnTo>
                <a:lnTo>
                  <a:pt x="51041" y="45262"/>
                </a:lnTo>
                <a:lnTo>
                  <a:pt x="51155" y="45707"/>
                </a:lnTo>
                <a:lnTo>
                  <a:pt x="51028" y="46494"/>
                </a:lnTo>
                <a:lnTo>
                  <a:pt x="51282" y="46659"/>
                </a:lnTo>
                <a:lnTo>
                  <a:pt x="51409" y="46736"/>
                </a:lnTo>
                <a:lnTo>
                  <a:pt x="51739" y="46685"/>
                </a:lnTo>
                <a:lnTo>
                  <a:pt x="52158" y="47561"/>
                </a:lnTo>
                <a:lnTo>
                  <a:pt x="52298" y="47155"/>
                </a:lnTo>
                <a:lnTo>
                  <a:pt x="52438" y="47472"/>
                </a:lnTo>
                <a:lnTo>
                  <a:pt x="52387" y="47155"/>
                </a:lnTo>
                <a:lnTo>
                  <a:pt x="52336" y="46850"/>
                </a:lnTo>
                <a:lnTo>
                  <a:pt x="52806" y="46850"/>
                </a:lnTo>
                <a:lnTo>
                  <a:pt x="53378" y="47383"/>
                </a:lnTo>
                <a:lnTo>
                  <a:pt x="53517" y="47282"/>
                </a:lnTo>
                <a:lnTo>
                  <a:pt x="53441" y="46951"/>
                </a:lnTo>
                <a:lnTo>
                  <a:pt x="53251" y="46799"/>
                </a:lnTo>
                <a:lnTo>
                  <a:pt x="53111" y="46456"/>
                </a:lnTo>
                <a:lnTo>
                  <a:pt x="52882" y="45834"/>
                </a:lnTo>
                <a:lnTo>
                  <a:pt x="52793" y="45389"/>
                </a:lnTo>
                <a:lnTo>
                  <a:pt x="52565" y="45161"/>
                </a:lnTo>
                <a:lnTo>
                  <a:pt x="52489" y="44945"/>
                </a:lnTo>
                <a:lnTo>
                  <a:pt x="52730" y="44805"/>
                </a:lnTo>
                <a:lnTo>
                  <a:pt x="53124" y="45339"/>
                </a:lnTo>
                <a:lnTo>
                  <a:pt x="53238" y="45186"/>
                </a:lnTo>
                <a:lnTo>
                  <a:pt x="53517" y="45859"/>
                </a:lnTo>
                <a:lnTo>
                  <a:pt x="53619" y="45656"/>
                </a:lnTo>
                <a:lnTo>
                  <a:pt x="53771" y="45618"/>
                </a:lnTo>
                <a:lnTo>
                  <a:pt x="53708" y="45351"/>
                </a:lnTo>
                <a:lnTo>
                  <a:pt x="53771" y="45618"/>
                </a:lnTo>
                <a:lnTo>
                  <a:pt x="53670" y="45834"/>
                </a:lnTo>
                <a:lnTo>
                  <a:pt x="53886" y="45834"/>
                </a:lnTo>
                <a:lnTo>
                  <a:pt x="53987" y="45453"/>
                </a:lnTo>
                <a:lnTo>
                  <a:pt x="54521" y="46050"/>
                </a:lnTo>
                <a:lnTo>
                  <a:pt x="54356" y="45567"/>
                </a:lnTo>
                <a:lnTo>
                  <a:pt x="54737" y="45681"/>
                </a:lnTo>
                <a:lnTo>
                  <a:pt x="54838" y="46151"/>
                </a:lnTo>
                <a:lnTo>
                  <a:pt x="55499" y="45834"/>
                </a:lnTo>
                <a:lnTo>
                  <a:pt x="55918" y="45567"/>
                </a:lnTo>
                <a:lnTo>
                  <a:pt x="55956" y="45262"/>
                </a:lnTo>
                <a:lnTo>
                  <a:pt x="55994" y="45021"/>
                </a:lnTo>
                <a:lnTo>
                  <a:pt x="56184" y="43853"/>
                </a:lnTo>
                <a:close/>
              </a:path>
              <a:path w="109855" h="64770">
                <a:moveTo>
                  <a:pt x="56222" y="40805"/>
                </a:moveTo>
                <a:lnTo>
                  <a:pt x="55867" y="40551"/>
                </a:lnTo>
                <a:lnTo>
                  <a:pt x="55587" y="39827"/>
                </a:lnTo>
                <a:lnTo>
                  <a:pt x="55435" y="39674"/>
                </a:lnTo>
                <a:lnTo>
                  <a:pt x="55397" y="41084"/>
                </a:lnTo>
                <a:lnTo>
                  <a:pt x="56222" y="40805"/>
                </a:lnTo>
                <a:close/>
              </a:path>
              <a:path w="109855" h="64770">
                <a:moveTo>
                  <a:pt x="56476" y="41440"/>
                </a:moveTo>
                <a:lnTo>
                  <a:pt x="56286" y="41414"/>
                </a:lnTo>
                <a:lnTo>
                  <a:pt x="56159" y="41605"/>
                </a:lnTo>
                <a:lnTo>
                  <a:pt x="56476" y="41440"/>
                </a:lnTo>
                <a:close/>
              </a:path>
              <a:path w="109855" h="64770">
                <a:moveTo>
                  <a:pt x="56692" y="42684"/>
                </a:moveTo>
                <a:lnTo>
                  <a:pt x="56603" y="42164"/>
                </a:lnTo>
                <a:lnTo>
                  <a:pt x="56159" y="41605"/>
                </a:lnTo>
                <a:lnTo>
                  <a:pt x="55841" y="42113"/>
                </a:lnTo>
                <a:lnTo>
                  <a:pt x="56286" y="42202"/>
                </a:lnTo>
                <a:lnTo>
                  <a:pt x="56692" y="42684"/>
                </a:lnTo>
                <a:close/>
              </a:path>
              <a:path w="109855" h="64770">
                <a:moveTo>
                  <a:pt x="56781" y="40614"/>
                </a:moveTo>
                <a:lnTo>
                  <a:pt x="56299" y="40779"/>
                </a:lnTo>
                <a:lnTo>
                  <a:pt x="56286" y="41173"/>
                </a:lnTo>
                <a:lnTo>
                  <a:pt x="56108" y="41389"/>
                </a:lnTo>
                <a:lnTo>
                  <a:pt x="56286" y="41414"/>
                </a:lnTo>
                <a:lnTo>
                  <a:pt x="56781" y="40614"/>
                </a:lnTo>
                <a:close/>
              </a:path>
              <a:path w="109855" h="64770">
                <a:moveTo>
                  <a:pt x="63931" y="35445"/>
                </a:moveTo>
                <a:lnTo>
                  <a:pt x="63639" y="35560"/>
                </a:lnTo>
                <a:lnTo>
                  <a:pt x="63931" y="35445"/>
                </a:lnTo>
                <a:close/>
              </a:path>
              <a:path w="109855" h="64770">
                <a:moveTo>
                  <a:pt x="64020" y="35356"/>
                </a:moveTo>
                <a:lnTo>
                  <a:pt x="63893" y="35344"/>
                </a:lnTo>
                <a:lnTo>
                  <a:pt x="64020" y="35356"/>
                </a:lnTo>
                <a:close/>
              </a:path>
              <a:path w="109855" h="64770">
                <a:moveTo>
                  <a:pt x="64223" y="36893"/>
                </a:moveTo>
                <a:lnTo>
                  <a:pt x="64046" y="36741"/>
                </a:lnTo>
                <a:lnTo>
                  <a:pt x="64223" y="36893"/>
                </a:lnTo>
                <a:close/>
              </a:path>
              <a:path w="109855" h="64770">
                <a:moveTo>
                  <a:pt x="64566" y="34886"/>
                </a:moveTo>
                <a:lnTo>
                  <a:pt x="64503" y="34759"/>
                </a:lnTo>
                <a:lnTo>
                  <a:pt x="64376" y="34658"/>
                </a:lnTo>
                <a:lnTo>
                  <a:pt x="63944" y="34302"/>
                </a:lnTo>
                <a:lnTo>
                  <a:pt x="63766" y="33769"/>
                </a:lnTo>
                <a:lnTo>
                  <a:pt x="63360" y="32562"/>
                </a:lnTo>
                <a:lnTo>
                  <a:pt x="63131" y="32080"/>
                </a:lnTo>
                <a:lnTo>
                  <a:pt x="63855" y="31953"/>
                </a:lnTo>
                <a:lnTo>
                  <a:pt x="62941" y="31699"/>
                </a:lnTo>
                <a:lnTo>
                  <a:pt x="63385" y="31559"/>
                </a:lnTo>
                <a:lnTo>
                  <a:pt x="61556" y="31038"/>
                </a:lnTo>
                <a:lnTo>
                  <a:pt x="62128" y="35560"/>
                </a:lnTo>
                <a:lnTo>
                  <a:pt x="62255" y="35788"/>
                </a:lnTo>
                <a:lnTo>
                  <a:pt x="63144" y="36334"/>
                </a:lnTo>
                <a:lnTo>
                  <a:pt x="62953" y="35890"/>
                </a:lnTo>
                <a:lnTo>
                  <a:pt x="63144" y="36156"/>
                </a:lnTo>
                <a:lnTo>
                  <a:pt x="63258" y="36499"/>
                </a:lnTo>
                <a:lnTo>
                  <a:pt x="63550" y="36639"/>
                </a:lnTo>
                <a:lnTo>
                  <a:pt x="63919" y="36779"/>
                </a:lnTo>
                <a:lnTo>
                  <a:pt x="64033" y="36499"/>
                </a:lnTo>
                <a:lnTo>
                  <a:pt x="63500" y="36499"/>
                </a:lnTo>
                <a:lnTo>
                  <a:pt x="63411" y="35979"/>
                </a:lnTo>
                <a:lnTo>
                  <a:pt x="63207" y="35788"/>
                </a:lnTo>
                <a:lnTo>
                  <a:pt x="63093" y="35369"/>
                </a:lnTo>
                <a:lnTo>
                  <a:pt x="63385" y="35433"/>
                </a:lnTo>
                <a:lnTo>
                  <a:pt x="63004" y="34658"/>
                </a:lnTo>
                <a:lnTo>
                  <a:pt x="62814" y="34544"/>
                </a:lnTo>
                <a:lnTo>
                  <a:pt x="62890" y="33743"/>
                </a:lnTo>
                <a:lnTo>
                  <a:pt x="63322" y="35013"/>
                </a:lnTo>
                <a:lnTo>
                  <a:pt x="63296" y="33743"/>
                </a:lnTo>
                <a:lnTo>
                  <a:pt x="63500" y="33921"/>
                </a:lnTo>
                <a:lnTo>
                  <a:pt x="63398" y="33769"/>
                </a:lnTo>
                <a:lnTo>
                  <a:pt x="63690" y="33832"/>
                </a:lnTo>
                <a:lnTo>
                  <a:pt x="63703" y="34061"/>
                </a:lnTo>
                <a:lnTo>
                  <a:pt x="63474" y="35001"/>
                </a:lnTo>
                <a:lnTo>
                  <a:pt x="63741" y="34658"/>
                </a:lnTo>
                <a:lnTo>
                  <a:pt x="64058" y="34759"/>
                </a:lnTo>
                <a:lnTo>
                  <a:pt x="63665" y="34785"/>
                </a:lnTo>
                <a:lnTo>
                  <a:pt x="63957" y="35267"/>
                </a:lnTo>
                <a:lnTo>
                  <a:pt x="64566" y="34886"/>
                </a:lnTo>
                <a:close/>
              </a:path>
              <a:path w="109855" h="64770">
                <a:moveTo>
                  <a:pt x="64947" y="34683"/>
                </a:moveTo>
                <a:lnTo>
                  <a:pt x="64808" y="34759"/>
                </a:lnTo>
                <a:lnTo>
                  <a:pt x="64719" y="34988"/>
                </a:lnTo>
                <a:lnTo>
                  <a:pt x="64947" y="34683"/>
                </a:lnTo>
                <a:close/>
              </a:path>
              <a:path w="109855" h="64770">
                <a:moveTo>
                  <a:pt x="66179" y="27546"/>
                </a:moveTo>
                <a:lnTo>
                  <a:pt x="66167" y="27419"/>
                </a:lnTo>
                <a:lnTo>
                  <a:pt x="65951" y="27419"/>
                </a:lnTo>
                <a:lnTo>
                  <a:pt x="66179" y="27546"/>
                </a:lnTo>
                <a:close/>
              </a:path>
              <a:path w="109855" h="64770">
                <a:moveTo>
                  <a:pt x="68630" y="12687"/>
                </a:moveTo>
                <a:lnTo>
                  <a:pt x="68326" y="12369"/>
                </a:lnTo>
                <a:lnTo>
                  <a:pt x="68033" y="12458"/>
                </a:lnTo>
                <a:lnTo>
                  <a:pt x="67475" y="11861"/>
                </a:lnTo>
                <a:lnTo>
                  <a:pt x="67271" y="11531"/>
                </a:lnTo>
                <a:lnTo>
                  <a:pt x="67640" y="11468"/>
                </a:lnTo>
                <a:lnTo>
                  <a:pt x="67437" y="11391"/>
                </a:lnTo>
                <a:lnTo>
                  <a:pt x="67246" y="10934"/>
                </a:lnTo>
                <a:lnTo>
                  <a:pt x="67805" y="10261"/>
                </a:lnTo>
                <a:lnTo>
                  <a:pt x="67779" y="9664"/>
                </a:lnTo>
                <a:lnTo>
                  <a:pt x="62280" y="7226"/>
                </a:lnTo>
                <a:lnTo>
                  <a:pt x="65608" y="10096"/>
                </a:lnTo>
                <a:lnTo>
                  <a:pt x="61887" y="12077"/>
                </a:lnTo>
                <a:lnTo>
                  <a:pt x="60972" y="12763"/>
                </a:lnTo>
                <a:lnTo>
                  <a:pt x="62357" y="12776"/>
                </a:lnTo>
                <a:lnTo>
                  <a:pt x="62763" y="13106"/>
                </a:lnTo>
                <a:lnTo>
                  <a:pt x="63690" y="13131"/>
                </a:lnTo>
                <a:lnTo>
                  <a:pt x="64846" y="12407"/>
                </a:lnTo>
                <a:lnTo>
                  <a:pt x="65735" y="12750"/>
                </a:lnTo>
                <a:lnTo>
                  <a:pt x="66141" y="13208"/>
                </a:lnTo>
                <a:lnTo>
                  <a:pt x="66446" y="13398"/>
                </a:lnTo>
                <a:lnTo>
                  <a:pt x="66865" y="12839"/>
                </a:lnTo>
                <a:lnTo>
                  <a:pt x="67132" y="12738"/>
                </a:lnTo>
                <a:lnTo>
                  <a:pt x="68630" y="12687"/>
                </a:lnTo>
                <a:close/>
              </a:path>
              <a:path w="109855" h="64770">
                <a:moveTo>
                  <a:pt x="68681" y="39243"/>
                </a:moveTo>
                <a:lnTo>
                  <a:pt x="68541" y="39154"/>
                </a:lnTo>
                <a:lnTo>
                  <a:pt x="68681" y="39243"/>
                </a:lnTo>
                <a:close/>
              </a:path>
              <a:path w="109855" h="64770">
                <a:moveTo>
                  <a:pt x="69850" y="39738"/>
                </a:moveTo>
                <a:lnTo>
                  <a:pt x="68681" y="39243"/>
                </a:lnTo>
                <a:lnTo>
                  <a:pt x="69011" y="39738"/>
                </a:lnTo>
                <a:lnTo>
                  <a:pt x="69710" y="39865"/>
                </a:lnTo>
                <a:lnTo>
                  <a:pt x="69850" y="39738"/>
                </a:lnTo>
                <a:close/>
              </a:path>
              <a:path w="109855" h="64770">
                <a:moveTo>
                  <a:pt x="81788" y="21069"/>
                </a:moveTo>
                <a:lnTo>
                  <a:pt x="81686" y="21196"/>
                </a:lnTo>
                <a:lnTo>
                  <a:pt x="81788" y="21069"/>
                </a:lnTo>
                <a:close/>
              </a:path>
              <a:path w="109855" h="64770">
                <a:moveTo>
                  <a:pt x="87604" y="22085"/>
                </a:moveTo>
                <a:lnTo>
                  <a:pt x="87464" y="21958"/>
                </a:lnTo>
                <a:lnTo>
                  <a:pt x="87515" y="22085"/>
                </a:lnTo>
                <a:close/>
              </a:path>
              <a:path w="109855" h="64770">
                <a:moveTo>
                  <a:pt x="109448" y="39230"/>
                </a:moveTo>
                <a:lnTo>
                  <a:pt x="109105" y="39103"/>
                </a:lnTo>
                <a:lnTo>
                  <a:pt x="108762" y="38989"/>
                </a:lnTo>
                <a:lnTo>
                  <a:pt x="108610" y="38849"/>
                </a:lnTo>
                <a:lnTo>
                  <a:pt x="107162" y="37579"/>
                </a:lnTo>
                <a:lnTo>
                  <a:pt x="107035" y="38214"/>
                </a:lnTo>
                <a:lnTo>
                  <a:pt x="106921" y="38646"/>
                </a:lnTo>
                <a:lnTo>
                  <a:pt x="106718" y="38849"/>
                </a:lnTo>
                <a:lnTo>
                  <a:pt x="106718" y="38722"/>
                </a:lnTo>
                <a:lnTo>
                  <a:pt x="106730" y="38341"/>
                </a:lnTo>
                <a:lnTo>
                  <a:pt x="106362" y="38087"/>
                </a:lnTo>
                <a:lnTo>
                  <a:pt x="105854" y="38341"/>
                </a:lnTo>
                <a:lnTo>
                  <a:pt x="105752" y="38214"/>
                </a:lnTo>
                <a:lnTo>
                  <a:pt x="105549" y="37960"/>
                </a:lnTo>
                <a:lnTo>
                  <a:pt x="105181" y="37706"/>
                </a:lnTo>
                <a:lnTo>
                  <a:pt x="105943" y="37960"/>
                </a:lnTo>
                <a:lnTo>
                  <a:pt x="106172" y="37833"/>
                </a:lnTo>
                <a:lnTo>
                  <a:pt x="106057" y="37452"/>
                </a:lnTo>
                <a:lnTo>
                  <a:pt x="105308" y="37706"/>
                </a:lnTo>
                <a:lnTo>
                  <a:pt x="105371" y="37198"/>
                </a:lnTo>
                <a:lnTo>
                  <a:pt x="106540" y="37198"/>
                </a:lnTo>
                <a:lnTo>
                  <a:pt x="106857" y="36944"/>
                </a:lnTo>
                <a:lnTo>
                  <a:pt x="107022" y="36817"/>
                </a:lnTo>
                <a:lnTo>
                  <a:pt x="106159" y="36944"/>
                </a:lnTo>
                <a:lnTo>
                  <a:pt x="105321" y="36309"/>
                </a:lnTo>
                <a:lnTo>
                  <a:pt x="104597" y="36690"/>
                </a:lnTo>
                <a:lnTo>
                  <a:pt x="103670" y="36944"/>
                </a:lnTo>
                <a:lnTo>
                  <a:pt x="103403" y="36817"/>
                </a:lnTo>
                <a:lnTo>
                  <a:pt x="102679" y="36487"/>
                </a:lnTo>
                <a:lnTo>
                  <a:pt x="101485" y="36182"/>
                </a:lnTo>
                <a:lnTo>
                  <a:pt x="102044" y="36436"/>
                </a:lnTo>
                <a:lnTo>
                  <a:pt x="102323" y="36563"/>
                </a:lnTo>
                <a:lnTo>
                  <a:pt x="101815" y="36817"/>
                </a:lnTo>
                <a:lnTo>
                  <a:pt x="101892" y="36690"/>
                </a:lnTo>
                <a:lnTo>
                  <a:pt x="102044" y="36436"/>
                </a:lnTo>
                <a:lnTo>
                  <a:pt x="101663" y="36690"/>
                </a:lnTo>
                <a:lnTo>
                  <a:pt x="101460" y="36182"/>
                </a:lnTo>
                <a:lnTo>
                  <a:pt x="101333" y="36182"/>
                </a:lnTo>
                <a:lnTo>
                  <a:pt x="101968" y="36055"/>
                </a:lnTo>
                <a:lnTo>
                  <a:pt x="101854" y="36182"/>
                </a:lnTo>
                <a:lnTo>
                  <a:pt x="102438" y="36055"/>
                </a:lnTo>
                <a:lnTo>
                  <a:pt x="102273" y="35928"/>
                </a:lnTo>
                <a:lnTo>
                  <a:pt x="102120" y="35928"/>
                </a:lnTo>
                <a:lnTo>
                  <a:pt x="102108" y="35801"/>
                </a:lnTo>
                <a:lnTo>
                  <a:pt x="101612" y="35420"/>
                </a:lnTo>
                <a:lnTo>
                  <a:pt x="101574" y="35166"/>
                </a:lnTo>
                <a:lnTo>
                  <a:pt x="102120" y="35293"/>
                </a:lnTo>
                <a:lnTo>
                  <a:pt x="102184" y="35166"/>
                </a:lnTo>
                <a:lnTo>
                  <a:pt x="102146" y="34658"/>
                </a:lnTo>
                <a:lnTo>
                  <a:pt x="103568" y="34912"/>
                </a:lnTo>
                <a:lnTo>
                  <a:pt x="102209" y="35877"/>
                </a:lnTo>
                <a:lnTo>
                  <a:pt x="102539" y="35674"/>
                </a:lnTo>
                <a:lnTo>
                  <a:pt x="102539" y="36182"/>
                </a:lnTo>
                <a:lnTo>
                  <a:pt x="102768" y="36182"/>
                </a:lnTo>
                <a:lnTo>
                  <a:pt x="103555" y="36893"/>
                </a:lnTo>
                <a:lnTo>
                  <a:pt x="103873" y="36690"/>
                </a:lnTo>
                <a:lnTo>
                  <a:pt x="103987" y="36563"/>
                </a:lnTo>
                <a:lnTo>
                  <a:pt x="103085" y="36436"/>
                </a:lnTo>
                <a:lnTo>
                  <a:pt x="102971" y="36309"/>
                </a:lnTo>
                <a:lnTo>
                  <a:pt x="104305" y="36563"/>
                </a:lnTo>
                <a:lnTo>
                  <a:pt x="104152" y="36309"/>
                </a:lnTo>
                <a:lnTo>
                  <a:pt x="104089" y="36182"/>
                </a:lnTo>
                <a:lnTo>
                  <a:pt x="104140" y="35801"/>
                </a:lnTo>
                <a:lnTo>
                  <a:pt x="104216" y="35674"/>
                </a:lnTo>
                <a:lnTo>
                  <a:pt x="104279" y="35547"/>
                </a:lnTo>
                <a:lnTo>
                  <a:pt x="104368" y="35801"/>
                </a:lnTo>
                <a:lnTo>
                  <a:pt x="104089" y="36182"/>
                </a:lnTo>
                <a:lnTo>
                  <a:pt x="104495" y="36182"/>
                </a:lnTo>
                <a:lnTo>
                  <a:pt x="104559" y="35674"/>
                </a:lnTo>
                <a:lnTo>
                  <a:pt x="104978" y="35928"/>
                </a:lnTo>
                <a:lnTo>
                  <a:pt x="104813" y="35674"/>
                </a:lnTo>
                <a:lnTo>
                  <a:pt x="104902" y="35801"/>
                </a:lnTo>
                <a:lnTo>
                  <a:pt x="105130" y="35928"/>
                </a:lnTo>
                <a:lnTo>
                  <a:pt x="105638" y="36309"/>
                </a:lnTo>
                <a:lnTo>
                  <a:pt x="106159" y="36817"/>
                </a:lnTo>
                <a:lnTo>
                  <a:pt x="106565" y="36436"/>
                </a:lnTo>
                <a:lnTo>
                  <a:pt x="106197" y="36309"/>
                </a:lnTo>
                <a:lnTo>
                  <a:pt x="105968" y="35877"/>
                </a:lnTo>
                <a:lnTo>
                  <a:pt x="105194" y="35547"/>
                </a:lnTo>
                <a:lnTo>
                  <a:pt x="106006" y="35801"/>
                </a:lnTo>
                <a:lnTo>
                  <a:pt x="106045" y="35547"/>
                </a:lnTo>
                <a:lnTo>
                  <a:pt x="106121" y="35166"/>
                </a:lnTo>
                <a:lnTo>
                  <a:pt x="105892" y="35166"/>
                </a:lnTo>
                <a:lnTo>
                  <a:pt x="105791" y="35039"/>
                </a:lnTo>
                <a:lnTo>
                  <a:pt x="106108" y="35039"/>
                </a:lnTo>
                <a:lnTo>
                  <a:pt x="105625" y="34912"/>
                </a:lnTo>
                <a:lnTo>
                  <a:pt x="105918" y="34658"/>
                </a:lnTo>
                <a:lnTo>
                  <a:pt x="106070" y="34531"/>
                </a:lnTo>
                <a:lnTo>
                  <a:pt x="106476" y="34531"/>
                </a:lnTo>
                <a:lnTo>
                  <a:pt x="106819" y="35166"/>
                </a:lnTo>
                <a:lnTo>
                  <a:pt x="107302" y="35293"/>
                </a:lnTo>
                <a:lnTo>
                  <a:pt x="107353" y="35674"/>
                </a:lnTo>
                <a:lnTo>
                  <a:pt x="108254" y="35166"/>
                </a:lnTo>
                <a:lnTo>
                  <a:pt x="108369" y="35674"/>
                </a:lnTo>
                <a:lnTo>
                  <a:pt x="108572" y="35928"/>
                </a:lnTo>
                <a:lnTo>
                  <a:pt x="108661" y="36182"/>
                </a:lnTo>
                <a:lnTo>
                  <a:pt x="108839" y="36055"/>
                </a:lnTo>
                <a:lnTo>
                  <a:pt x="108978" y="36690"/>
                </a:lnTo>
                <a:lnTo>
                  <a:pt x="109194" y="36690"/>
                </a:lnTo>
                <a:lnTo>
                  <a:pt x="109347" y="36817"/>
                </a:lnTo>
                <a:lnTo>
                  <a:pt x="109054" y="36055"/>
                </a:lnTo>
                <a:lnTo>
                  <a:pt x="108724" y="35166"/>
                </a:lnTo>
                <a:lnTo>
                  <a:pt x="108673" y="35039"/>
                </a:lnTo>
                <a:lnTo>
                  <a:pt x="108191" y="34531"/>
                </a:lnTo>
                <a:lnTo>
                  <a:pt x="106540" y="33642"/>
                </a:lnTo>
                <a:lnTo>
                  <a:pt x="104927" y="32372"/>
                </a:lnTo>
                <a:lnTo>
                  <a:pt x="103149" y="32118"/>
                </a:lnTo>
                <a:lnTo>
                  <a:pt x="102908" y="31864"/>
                </a:lnTo>
                <a:lnTo>
                  <a:pt x="101714" y="30467"/>
                </a:lnTo>
                <a:lnTo>
                  <a:pt x="102031" y="31864"/>
                </a:lnTo>
                <a:lnTo>
                  <a:pt x="101942" y="31610"/>
                </a:lnTo>
                <a:lnTo>
                  <a:pt x="101600" y="30467"/>
                </a:lnTo>
                <a:lnTo>
                  <a:pt x="101079" y="29832"/>
                </a:lnTo>
                <a:lnTo>
                  <a:pt x="100799" y="29197"/>
                </a:lnTo>
                <a:lnTo>
                  <a:pt x="100520" y="28562"/>
                </a:lnTo>
                <a:lnTo>
                  <a:pt x="100418" y="28308"/>
                </a:lnTo>
                <a:lnTo>
                  <a:pt x="99923" y="27165"/>
                </a:lnTo>
                <a:lnTo>
                  <a:pt x="98501" y="28181"/>
                </a:lnTo>
                <a:lnTo>
                  <a:pt x="98501" y="28308"/>
                </a:lnTo>
                <a:lnTo>
                  <a:pt x="98323" y="28308"/>
                </a:lnTo>
                <a:lnTo>
                  <a:pt x="98171" y="28562"/>
                </a:lnTo>
                <a:lnTo>
                  <a:pt x="98031" y="28562"/>
                </a:lnTo>
                <a:lnTo>
                  <a:pt x="98069" y="28308"/>
                </a:lnTo>
                <a:lnTo>
                  <a:pt x="98323" y="28308"/>
                </a:lnTo>
                <a:lnTo>
                  <a:pt x="98272" y="28054"/>
                </a:lnTo>
                <a:lnTo>
                  <a:pt x="97955" y="28054"/>
                </a:lnTo>
                <a:lnTo>
                  <a:pt x="97878" y="40500"/>
                </a:lnTo>
                <a:lnTo>
                  <a:pt x="97713" y="40627"/>
                </a:lnTo>
                <a:lnTo>
                  <a:pt x="97586" y="40881"/>
                </a:lnTo>
                <a:lnTo>
                  <a:pt x="97053" y="41135"/>
                </a:lnTo>
                <a:lnTo>
                  <a:pt x="97116" y="42405"/>
                </a:lnTo>
                <a:lnTo>
                  <a:pt x="97218" y="42532"/>
                </a:lnTo>
                <a:lnTo>
                  <a:pt x="97269" y="42659"/>
                </a:lnTo>
                <a:lnTo>
                  <a:pt x="96443" y="43167"/>
                </a:lnTo>
                <a:lnTo>
                  <a:pt x="96062" y="42938"/>
                </a:lnTo>
                <a:lnTo>
                  <a:pt x="96672" y="42786"/>
                </a:lnTo>
                <a:lnTo>
                  <a:pt x="97167" y="42557"/>
                </a:lnTo>
                <a:lnTo>
                  <a:pt x="97066" y="42405"/>
                </a:lnTo>
                <a:lnTo>
                  <a:pt x="96786" y="42151"/>
                </a:lnTo>
                <a:lnTo>
                  <a:pt x="96926" y="41389"/>
                </a:lnTo>
                <a:lnTo>
                  <a:pt x="97002" y="41008"/>
                </a:lnTo>
                <a:lnTo>
                  <a:pt x="97180" y="40881"/>
                </a:lnTo>
                <a:lnTo>
                  <a:pt x="97370" y="40754"/>
                </a:lnTo>
                <a:lnTo>
                  <a:pt x="97624" y="40627"/>
                </a:lnTo>
                <a:lnTo>
                  <a:pt x="97878" y="40500"/>
                </a:lnTo>
                <a:lnTo>
                  <a:pt x="97878" y="28003"/>
                </a:lnTo>
                <a:lnTo>
                  <a:pt x="96926" y="27292"/>
                </a:lnTo>
                <a:lnTo>
                  <a:pt x="97307" y="27292"/>
                </a:lnTo>
                <a:lnTo>
                  <a:pt x="96951" y="26657"/>
                </a:lnTo>
                <a:lnTo>
                  <a:pt x="96227" y="26149"/>
                </a:lnTo>
                <a:lnTo>
                  <a:pt x="95745" y="25641"/>
                </a:lnTo>
                <a:lnTo>
                  <a:pt x="95643" y="43040"/>
                </a:lnTo>
                <a:lnTo>
                  <a:pt x="95453" y="42405"/>
                </a:lnTo>
                <a:lnTo>
                  <a:pt x="95313" y="42278"/>
                </a:lnTo>
                <a:lnTo>
                  <a:pt x="94297" y="41389"/>
                </a:lnTo>
                <a:lnTo>
                  <a:pt x="93662" y="41389"/>
                </a:lnTo>
                <a:lnTo>
                  <a:pt x="92583" y="41503"/>
                </a:lnTo>
                <a:lnTo>
                  <a:pt x="93662" y="40881"/>
                </a:lnTo>
                <a:lnTo>
                  <a:pt x="94297" y="41389"/>
                </a:lnTo>
                <a:lnTo>
                  <a:pt x="94538" y="41579"/>
                </a:lnTo>
                <a:lnTo>
                  <a:pt x="95377" y="42024"/>
                </a:lnTo>
                <a:lnTo>
                  <a:pt x="95478" y="42430"/>
                </a:lnTo>
                <a:lnTo>
                  <a:pt x="95643" y="43040"/>
                </a:lnTo>
                <a:lnTo>
                  <a:pt x="95643" y="25577"/>
                </a:lnTo>
                <a:lnTo>
                  <a:pt x="95135" y="25260"/>
                </a:lnTo>
                <a:lnTo>
                  <a:pt x="93891" y="25387"/>
                </a:lnTo>
                <a:lnTo>
                  <a:pt x="93560" y="24625"/>
                </a:lnTo>
                <a:lnTo>
                  <a:pt x="93268" y="24117"/>
                </a:lnTo>
                <a:lnTo>
                  <a:pt x="93205" y="23990"/>
                </a:lnTo>
                <a:lnTo>
                  <a:pt x="92557" y="22847"/>
                </a:lnTo>
                <a:lnTo>
                  <a:pt x="92087" y="23736"/>
                </a:lnTo>
                <a:lnTo>
                  <a:pt x="90906" y="23914"/>
                </a:lnTo>
                <a:lnTo>
                  <a:pt x="90906" y="41465"/>
                </a:lnTo>
                <a:lnTo>
                  <a:pt x="89992" y="41008"/>
                </a:lnTo>
                <a:lnTo>
                  <a:pt x="89966" y="40881"/>
                </a:lnTo>
                <a:lnTo>
                  <a:pt x="89814" y="39865"/>
                </a:lnTo>
                <a:lnTo>
                  <a:pt x="88938" y="39382"/>
                </a:lnTo>
                <a:lnTo>
                  <a:pt x="88912" y="39611"/>
                </a:lnTo>
                <a:lnTo>
                  <a:pt x="88823" y="39420"/>
                </a:lnTo>
                <a:lnTo>
                  <a:pt x="88760" y="39281"/>
                </a:lnTo>
                <a:lnTo>
                  <a:pt x="88938" y="39382"/>
                </a:lnTo>
                <a:lnTo>
                  <a:pt x="89814" y="39865"/>
                </a:lnTo>
                <a:lnTo>
                  <a:pt x="89763" y="39547"/>
                </a:lnTo>
                <a:lnTo>
                  <a:pt x="89877" y="39954"/>
                </a:lnTo>
                <a:lnTo>
                  <a:pt x="90208" y="40500"/>
                </a:lnTo>
                <a:lnTo>
                  <a:pt x="90665" y="40881"/>
                </a:lnTo>
                <a:lnTo>
                  <a:pt x="90906" y="41465"/>
                </a:lnTo>
                <a:lnTo>
                  <a:pt x="90906" y="23914"/>
                </a:lnTo>
                <a:lnTo>
                  <a:pt x="90373" y="23990"/>
                </a:lnTo>
                <a:lnTo>
                  <a:pt x="90055" y="23355"/>
                </a:lnTo>
                <a:lnTo>
                  <a:pt x="89928" y="23101"/>
                </a:lnTo>
                <a:lnTo>
                  <a:pt x="89369" y="22593"/>
                </a:lnTo>
                <a:lnTo>
                  <a:pt x="89230" y="22466"/>
                </a:lnTo>
                <a:lnTo>
                  <a:pt x="88353" y="22085"/>
                </a:lnTo>
                <a:lnTo>
                  <a:pt x="88341" y="38849"/>
                </a:lnTo>
                <a:lnTo>
                  <a:pt x="88239" y="38989"/>
                </a:lnTo>
                <a:lnTo>
                  <a:pt x="87198" y="39611"/>
                </a:lnTo>
                <a:lnTo>
                  <a:pt x="87007" y="39522"/>
                </a:lnTo>
                <a:lnTo>
                  <a:pt x="87033" y="39865"/>
                </a:lnTo>
                <a:lnTo>
                  <a:pt x="88125" y="39662"/>
                </a:lnTo>
                <a:lnTo>
                  <a:pt x="87909" y="39738"/>
                </a:lnTo>
                <a:lnTo>
                  <a:pt x="87185" y="39865"/>
                </a:lnTo>
                <a:lnTo>
                  <a:pt x="87147" y="40881"/>
                </a:lnTo>
                <a:lnTo>
                  <a:pt x="87045" y="39890"/>
                </a:lnTo>
                <a:lnTo>
                  <a:pt x="86918" y="39890"/>
                </a:lnTo>
                <a:lnTo>
                  <a:pt x="86918" y="39497"/>
                </a:lnTo>
                <a:lnTo>
                  <a:pt x="86868" y="38214"/>
                </a:lnTo>
                <a:lnTo>
                  <a:pt x="88188" y="38950"/>
                </a:lnTo>
                <a:lnTo>
                  <a:pt x="88341" y="38849"/>
                </a:lnTo>
                <a:lnTo>
                  <a:pt x="88341" y="22085"/>
                </a:lnTo>
                <a:lnTo>
                  <a:pt x="87604" y="22085"/>
                </a:lnTo>
                <a:lnTo>
                  <a:pt x="88036" y="22466"/>
                </a:lnTo>
                <a:lnTo>
                  <a:pt x="87553" y="22466"/>
                </a:lnTo>
                <a:lnTo>
                  <a:pt x="87401" y="22186"/>
                </a:lnTo>
                <a:lnTo>
                  <a:pt x="87693" y="22212"/>
                </a:lnTo>
                <a:lnTo>
                  <a:pt x="87515" y="22085"/>
                </a:lnTo>
                <a:lnTo>
                  <a:pt x="87350" y="22085"/>
                </a:lnTo>
                <a:lnTo>
                  <a:pt x="87249" y="21882"/>
                </a:lnTo>
                <a:lnTo>
                  <a:pt x="87122" y="21793"/>
                </a:lnTo>
                <a:lnTo>
                  <a:pt x="87058" y="21958"/>
                </a:lnTo>
                <a:lnTo>
                  <a:pt x="87007" y="21704"/>
                </a:lnTo>
                <a:lnTo>
                  <a:pt x="86995" y="22136"/>
                </a:lnTo>
                <a:lnTo>
                  <a:pt x="86868" y="22466"/>
                </a:lnTo>
                <a:lnTo>
                  <a:pt x="86677" y="22593"/>
                </a:lnTo>
                <a:lnTo>
                  <a:pt x="86664" y="40119"/>
                </a:lnTo>
                <a:lnTo>
                  <a:pt x="86563" y="39966"/>
                </a:lnTo>
                <a:lnTo>
                  <a:pt x="85648" y="40119"/>
                </a:lnTo>
                <a:lnTo>
                  <a:pt x="86487" y="39966"/>
                </a:lnTo>
                <a:lnTo>
                  <a:pt x="86372" y="39687"/>
                </a:lnTo>
                <a:lnTo>
                  <a:pt x="86550" y="39954"/>
                </a:lnTo>
                <a:lnTo>
                  <a:pt x="86664" y="40119"/>
                </a:lnTo>
                <a:lnTo>
                  <a:pt x="86664" y="22580"/>
                </a:lnTo>
                <a:lnTo>
                  <a:pt x="86385" y="22212"/>
                </a:lnTo>
                <a:lnTo>
                  <a:pt x="86347" y="39166"/>
                </a:lnTo>
                <a:lnTo>
                  <a:pt x="85890" y="38900"/>
                </a:lnTo>
                <a:lnTo>
                  <a:pt x="85394" y="38595"/>
                </a:lnTo>
                <a:lnTo>
                  <a:pt x="84658" y="37833"/>
                </a:lnTo>
                <a:lnTo>
                  <a:pt x="84289" y="37452"/>
                </a:lnTo>
                <a:lnTo>
                  <a:pt x="84175" y="37325"/>
                </a:lnTo>
                <a:lnTo>
                  <a:pt x="84086" y="36906"/>
                </a:lnTo>
                <a:lnTo>
                  <a:pt x="84061" y="36093"/>
                </a:lnTo>
                <a:lnTo>
                  <a:pt x="84124" y="35420"/>
                </a:lnTo>
                <a:lnTo>
                  <a:pt x="84226" y="35039"/>
                </a:lnTo>
                <a:lnTo>
                  <a:pt x="84277" y="34544"/>
                </a:lnTo>
                <a:lnTo>
                  <a:pt x="84099" y="33934"/>
                </a:lnTo>
                <a:lnTo>
                  <a:pt x="83934" y="33540"/>
                </a:lnTo>
                <a:lnTo>
                  <a:pt x="83934" y="46939"/>
                </a:lnTo>
                <a:lnTo>
                  <a:pt x="83616" y="46977"/>
                </a:lnTo>
                <a:lnTo>
                  <a:pt x="82969" y="46723"/>
                </a:lnTo>
                <a:lnTo>
                  <a:pt x="82740" y="45961"/>
                </a:lnTo>
                <a:lnTo>
                  <a:pt x="82994" y="46088"/>
                </a:lnTo>
                <a:lnTo>
                  <a:pt x="83350" y="46723"/>
                </a:lnTo>
                <a:lnTo>
                  <a:pt x="83934" y="46939"/>
                </a:lnTo>
                <a:lnTo>
                  <a:pt x="83934" y="33540"/>
                </a:lnTo>
                <a:lnTo>
                  <a:pt x="83667" y="32880"/>
                </a:lnTo>
                <a:lnTo>
                  <a:pt x="83540" y="32499"/>
                </a:lnTo>
                <a:lnTo>
                  <a:pt x="83299" y="31737"/>
                </a:lnTo>
                <a:lnTo>
                  <a:pt x="83769" y="31991"/>
                </a:lnTo>
                <a:lnTo>
                  <a:pt x="83947" y="33261"/>
                </a:lnTo>
                <a:lnTo>
                  <a:pt x="84137" y="34023"/>
                </a:lnTo>
                <a:lnTo>
                  <a:pt x="84353" y="34531"/>
                </a:lnTo>
                <a:lnTo>
                  <a:pt x="84455" y="35420"/>
                </a:lnTo>
                <a:lnTo>
                  <a:pt x="84302" y="35674"/>
                </a:lnTo>
                <a:lnTo>
                  <a:pt x="84175" y="36944"/>
                </a:lnTo>
                <a:lnTo>
                  <a:pt x="84899" y="37325"/>
                </a:lnTo>
                <a:lnTo>
                  <a:pt x="85864" y="38849"/>
                </a:lnTo>
                <a:lnTo>
                  <a:pt x="86347" y="39166"/>
                </a:lnTo>
                <a:lnTo>
                  <a:pt x="86347" y="22250"/>
                </a:lnTo>
                <a:lnTo>
                  <a:pt x="86067" y="22466"/>
                </a:lnTo>
                <a:lnTo>
                  <a:pt x="86106" y="22212"/>
                </a:lnTo>
                <a:lnTo>
                  <a:pt x="86385" y="22212"/>
                </a:lnTo>
                <a:lnTo>
                  <a:pt x="86182" y="21958"/>
                </a:lnTo>
                <a:lnTo>
                  <a:pt x="86512" y="22085"/>
                </a:lnTo>
                <a:lnTo>
                  <a:pt x="86995" y="22136"/>
                </a:lnTo>
                <a:lnTo>
                  <a:pt x="86995" y="21704"/>
                </a:lnTo>
                <a:lnTo>
                  <a:pt x="86842" y="21577"/>
                </a:lnTo>
                <a:lnTo>
                  <a:pt x="85217" y="21577"/>
                </a:lnTo>
                <a:lnTo>
                  <a:pt x="83248" y="20180"/>
                </a:lnTo>
                <a:lnTo>
                  <a:pt x="83248" y="31724"/>
                </a:lnTo>
                <a:lnTo>
                  <a:pt x="82943" y="31648"/>
                </a:lnTo>
                <a:lnTo>
                  <a:pt x="82816" y="31737"/>
                </a:lnTo>
                <a:lnTo>
                  <a:pt x="82816" y="31610"/>
                </a:lnTo>
                <a:lnTo>
                  <a:pt x="82943" y="31648"/>
                </a:lnTo>
                <a:lnTo>
                  <a:pt x="83134" y="31610"/>
                </a:lnTo>
                <a:lnTo>
                  <a:pt x="83248" y="20180"/>
                </a:lnTo>
                <a:lnTo>
                  <a:pt x="82892" y="19926"/>
                </a:lnTo>
                <a:lnTo>
                  <a:pt x="82600" y="20510"/>
                </a:lnTo>
                <a:lnTo>
                  <a:pt x="82600" y="29324"/>
                </a:lnTo>
                <a:lnTo>
                  <a:pt x="81470" y="30721"/>
                </a:lnTo>
                <a:lnTo>
                  <a:pt x="81407" y="31356"/>
                </a:lnTo>
                <a:lnTo>
                  <a:pt x="81559" y="31610"/>
                </a:lnTo>
                <a:lnTo>
                  <a:pt x="81851" y="31864"/>
                </a:lnTo>
                <a:lnTo>
                  <a:pt x="81572" y="31623"/>
                </a:lnTo>
                <a:lnTo>
                  <a:pt x="81775" y="31965"/>
                </a:lnTo>
                <a:lnTo>
                  <a:pt x="81559" y="31610"/>
                </a:lnTo>
                <a:lnTo>
                  <a:pt x="80848" y="30975"/>
                </a:lnTo>
                <a:lnTo>
                  <a:pt x="80568" y="30721"/>
                </a:lnTo>
                <a:lnTo>
                  <a:pt x="81318" y="30213"/>
                </a:lnTo>
                <a:lnTo>
                  <a:pt x="82537" y="29400"/>
                </a:lnTo>
                <a:lnTo>
                  <a:pt x="82219" y="29400"/>
                </a:lnTo>
                <a:lnTo>
                  <a:pt x="79768" y="30213"/>
                </a:lnTo>
                <a:lnTo>
                  <a:pt x="79933" y="29832"/>
                </a:lnTo>
                <a:lnTo>
                  <a:pt x="80594" y="29705"/>
                </a:lnTo>
                <a:lnTo>
                  <a:pt x="82219" y="29400"/>
                </a:lnTo>
                <a:lnTo>
                  <a:pt x="82600" y="29324"/>
                </a:lnTo>
                <a:lnTo>
                  <a:pt x="82600" y="20510"/>
                </a:lnTo>
                <a:lnTo>
                  <a:pt x="82245" y="21196"/>
                </a:lnTo>
                <a:lnTo>
                  <a:pt x="82118" y="21704"/>
                </a:lnTo>
                <a:lnTo>
                  <a:pt x="81800" y="21577"/>
                </a:lnTo>
                <a:lnTo>
                  <a:pt x="81686" y="21196"/>
                </a:lnTo>
                <a:lnTo>
                  <a:pt x="80810" y="21069"/>
                </a:lnTo>
                <a:lnTo>
                  <a:pt x="79705" y="22720"/>
                </a:lnTo>
                <a:lnTo>
                  <a:pt x="78828" y="22974"/>
                </a:lnTo>
                <a:lnTo>
                  <a:pt x="77927" y="23355"/>
                </a:lnTo>
                <a:lnTo>
                  <a:pt x="77698" y="23101"/>
                </a:lnTo>
                <a:lnTo>
                  <a:pt x="77368" y="22720"/>
                </a:lnTo>
                <a:lnTo>
                  <a:pt x="76263" y="23101"/>
                </a:lnTo>
                <a:lnTo>
                  <a:pt x="75946" y="22872"/>
                </a:lnTo>
                <a:lnTo>
                  <a:pt x="75806" y="23863"/>
                </a:lnTo>
                <a:lnTo>
                  <a:pt x="75412" y="23736"/>
                </a:lnTo>
                <a:lnTo>
                  <a:pt x="75514" y="23863"/>
                </a:lnTo>
                <a:lnTo>
                  <a:pt x="75298" y="23863"/>
                </a:lnTo>
                <a:lnTo>
                  <a:pt x="75158" y="23926"/>
                </a:lnTo>
                <a:lnTo>
                  <a:pt x="75158" y="30721"/>
                </a:lnTo>
                <a:lnTo>
                  <a:pt x="74980" y="30746"/>
                </a:lnTo>
                <a:lnTo>
                  <a:pt x="73482" y="30975"/>
                </a:lnTo>
                <a:lnTo>
                  <a:pt x="73863" y="30264"/>
                </a:lnTo>
                <a:lnTo>
                  <a:pt x="73825" y="29832"/>
                </a:lnTo>
                <a:lnTo>
                  <a:pt x="73228" y="29451"/>
                </a:lnTo>
                <a:lnTo>
                  <a:pt x="72174" y="28778"/>
                </a:lnTo>
                <a:lnTo>
                  <a:pt x="71551" y="28384"/>
                </a:lnTo>
                <a:lnTo>
                  <a:pt x="71450" y="28562"/>
                </a:lnTo>
                <a:lnTo>
                  <a:pt x="71450" y="28308"/>
                </a:lnTo>
                <a:lnTo>
                  <a:pt x="71602" y="28270"/>
                </a:lnTo>
                <a:lnTo>
                  <a:pt x="71755" y="28232"/>
                </a:lnTo>
                <a:lnTo>
                  <a:pt x="71640" y="28435"/>
                </a:lnTo>
                <a:lnTo>
                  <a:pt x="72174" y="28778"/>
                </a:lnTo>
                <a:lnTo>
                  <a:pt x="73787" y="28943"/>
                </a:lnTo>
                <a:lnTo>
                  <a:pt x="73875" y="29870"/>
                </a:lnTo>
                <a:lnTo>
                  <a:pt x="73888" y="30060"/>
                </a:lnTo>
                <a:lnTo>
                  <a:pt x="73939" y="30467"/>
                </a:lnTo>
                <a:lnTo>
                  <a:pt x="74218" y="30848"/>
                </a:lnTo>
                <a:lnTo>
                  <a:pt x="74980" y="30746"/>
                </a:lnTo>
                <a:lnTo>
                  <a:pt x="75069" y="29705"/>
                </a:lnTo>
                <a:lnTo>
                  <a:pt x="75082" y="30467"/>
                </a:lnTo>
                <a:lnTo>
                  <a:pt x="75158" y="30721"/>
                </a:lnTo>
                <a:lnTo>
                  <a:pt x="75158" y="23926"/>
                </a:lnTo>
                <a:lnTo>
                  <a:pt x="74739" y="24117"/>
                </a:lnTo>
                <a:lnTo>
                  <a:pt x="74663" y="23355"/>
                </a:lnTo>
                <a:lnTo>
                  <a:pt x="75145" y="23228"/>
                </a:lnTo>
                <a:lnTo>
                  <a:pt x="75628" y="23101"/>
                </a:lnTo>
                <a:lnTo>
                  <a:pt x="75133" y="23101"/>
                </a:lnTo>
                <a:lnTo>
                  <a:pt x="74980" y="22847"/>
                </a:lnTo>
                <a:lnTo>
                  <a:pt x="75514" y="22847"/>
                </a:lnTo>
                <a:lnTo>
                  <a:pt x="75539" y="22720"/>
                </a:lnTo>
                <a:lnTo>
                  <a:pt x="75831" y="22974"/>
                </a:lnTo>
                <a:lnTo>
                  <a:pt x="75907" y="22847"/>
                </a:lnTo>
                <a:lnTo>
                  <a:pt x="75920" y="22720"/>
                </a:lnTo>
                <a:lnTo>
                  <a:pt x="75882" y="22593"/>
                </a:lnTo>
                <a:lnTo>
                  <a:pt x="74447" y="22593"/>
                </a:lnTo>
                <a:lnTo>
                  <a:pt x="75120" y="22339"/>
                </a:lnTo>
                <a:lnTo>
                  <a:pt x="73494" y="22593"/>
                </a:lnTo>
                <a:lnTo>
                  <a:pt x="72872" y="24498"/>
                </a:lnTo>
                <a:lnTo>
                  <a:pt x="71882" y="25006"/>
                </a:lnTo>
                <a:lnTo>
                  <a:pt x="71983" y="25768"/>
                </a:lnTo>
                <a:lnTo>
                  <a:pt x="72288" y="26022"/>
                </a:lnTo>
                <a:lnTo>
                  <a:pt x="72529" y="25387"/>
                </a:lnTo>
                <a:lnTo>
                  <a:pt x="72567" y="26657"/>
                </a:lnTo>
                <a:lnTo>
                  <a:pt x="72986" y="26657"/>
                </a:lnTo>
                <a:lnTo>
                  <a:pt x="71856" y="26784"/>
                </a:lnTo>
                <a:lnTo>
                  <a:pt x="72059" y="27165"/>
                </a:lnTo>
                <a:lnTo>
                  <a:pt x="72059" y="27406"/>
                </a:lnTo>
                <a:lnTo>
                  <a:pt x="71945" y="28181"/>
                </a:lnTo>
                <a:lnTo>
                  <a:pt x="71856" y="27800"/>
                </a:lnTo>
                <a:lnTo>
                  <a:pt x="71716" y="28054"/>
                </a:lnTo>
                <a:lnTo>
                  <a:pt x="71742" y="27292"/>
                </a:lnTo>
                <a:lnTo>
                  <a:pt x="71475" y="26149"/>
                </a:lnTo>
                <a:lnTo>
                  <a:pt x="70459" y="25793"/>
                </a:lnTo>
                <a:lnTo>
                  <a:pt x="70459" y="38646"/>
                </a:lnTo>
                <a:lnTo>
                  <a:pt x="69519" y="38341"/>
                </a:lnTo>
                <a:lnTo>
                  <a:pt x="69342" y="38214"/>
                </a:lnTo>
                <a:lnTo>
                  <a:pt x="69164" y="38087"/>
                </a:lnTo>
                <a:lnTo>
                  <a:pt x="69164" y="37960"/>
                </a:lnTo>
                <a:lnTo>
                  <a:pt x="68935" y="37960"/>
                </a:lnTo>
                <a:lnTo>
                  <a:pt x="68872" y="37833"/>
                </a:lnTo>
                <a:lnTo>
                  <a:pt x="69202" y="37833"/>
                </a:lnTo>
                <a:lnTo>
                  <a:pt x="69164" y="37960"/>
                </a:lnTo>
                <a:lnTo>
                  <a:pt x="70167" y="38341"/>
                </a:lnTo>
                <a:lnTo>
                  <a:pt x="70459" y="38646"/>
                </a:lnTo>
                <a:lnTo>
                  <a:pt x="70459" y="25793"/>
                </a:lnTo>
                <a:lnTo>
                  <a:pt x="70027" y="25641"/>
                </a:lnTo>
                <a:lnTo>
                  <a:pt x="66433" y="26149"/>
                </a:lnTo>
                <a:lnTo>
                  <a:pt x="66065" y="27406"/>
                </a:lnTo>
                <a:lnTo>
                  <a:pt x="66217" y="27292"/>
                </a:lnTo>
                <a:lnTo>
                  <a:pt x="67665" y="29451"/>
                </a:lnTo>
                <a:lnTo>
                  <a:pt x="62699" y="25006"/>
                </a:lnTo>
                <a:lnTo>
                  <a:pt x="64452" y="31737"/>
                </a:lnTo>
                <a:lnTo>
                  <a:pt x="65036" y="33515"/>
                </a:lnTo>
                <a:lnTo>
                  <a:pt x="65392" y="36017"/>
                </a:lnTo>
                <a:lnTo>
                  <a:pt x="65316" y="35890"/>
                </a:lnTo>
                <a:lnTo>
                  <a:pt x="64719" y="34988"/>
                </a:lnTo>
                <a:lnTo>
                  <a:pt x="64135" y="35788"/>
                </a:lnTo>
                <a:lnTo>
                  <a:pt x="64693" y="35890"/>
                </a:lnTo>
                <a:lnTo>
                  <a:pt x="64757" y="36156"/>
                </a:lnTo>
                <a:lnTo>
                  <a:pt x="65189" y="36169"/>
                </a:lnTo>
                <a:lnTo>
                  <a:pt x="64897" y="35890"/>
                </a:lnTo>
                <a:lnTo>
                  <a:pt x="65138" y="35991"/>
                </a:lnTo>
                <a:lnTo>
                  <a:pt x="65316" y="36156"/>
                </a:lnTo>
                <a:lnTo>
                  <a:pt x="65430" y="36334"/>
                </a:lnTo>
                <a:lnTo>
                  <a:pt x="65468" y="36512"/>
                </a:lnTo>
                <a:lnTo>
                  <a:pt x="65417" y="36639"/>
                </a:lnTo>
                <a:lnTo>
                  <a:pt x="65544" y="37846"/>
                </a:lnTo>
                <a:lnTo>
                  <a:pt x="65697" y="37096"/>
                </a:lnTo>
                <a:lnTo>
                  <a:pt x="65608" y="37592"/>
                </a:lnTo>
                <a:lnTo>
                  <a:pt x="66052" y="37592"/>
                </a:lnTo>
                <a:lnTo>
                  <a:pt x="65849" y="37211"/>
                </a:lnTo>
                <a:lnTo>
                  <a:pt x="66332" y="37579"/>
                </a:lnTo>
                <a:lnTo>
                  <a:pt x="66344" y="37452"/>
                </a:lnTo>
                <a:lnTo>
                  <a:pt x="66344" y="37579"/>
                </a:lnTo>
                <a:lnTo>
                  <a:pt x="67157" y="38214"/>
                </a:lnTo>
                <a:lnTo>
                  <a:pt x="66332" y="37579"/>
                </a:lnTo>
                <a:lnTo>
                  <a:pt x="66205" y="38595"/>
                </a:lnTo>
                <a:lnTo>
                  <a:pt x="66916" y="38595"/>
                </a:lnTo>
                <a:lnTo>
                  <a:pt x="67030" y="38849"/>
                </a:lnTo>
                <a:lnTo>
                  <a:pt x="67119" y="39357"/>
                </a:lnTo>
                <a:lnTo>
                  <a:pt x="67398" y="39357"/>
                </a:lnTo>
                <a:lnTo>
                  <a:pt x="67881" y="39154"/>
                </a:lnTo>
                <a:lnTo>
                  <a:pt x="67805" y="38722"/>
                </a:lnTo>
                <a:lnTo>
                  <a:pt x="67919" y="38989"/>
                </a:lnTo>
                <a:lnTo>
                  <a:pt x="68402" y="39128"/>
                </a:lnTo>
                <a:lnTo>
                  <a:pt x="68541" y="39154"/>
                </a:lnTo>
                <a:lnTo>
                  <a:pt x="68275" y="38722"/>
                </a:lnTo>
                <a:lnTo>
                  <a:pt x="68643" y="39166"/>
                </a:lnTo>
                <a:lnTo>
                  <a:pt x="70573" y="39611"/>
                </a:lnTo>
                <a:lnTo>
                  <a:pt x="70535" y="38735"/>
                </a:lnTo>
                <a:lnTo>
                  <a:pt x="70777" y="38989"/>
                </a:lnTo>
                <a:lnTo>
                  <a:pt x="71602" y="39611"/>
                </a:lnTo>
                <a:lnTo>
                  <a:pt x="72834" y="40284"/>
                </a:lnTo>
                <a:lnTo>
                  <a:pt x="74739" y="41389"/>
                </a:lnTo>
                <a:lnTo>
                  <a:pt x="75425" y="42278"/>
                </a:lnTo>
                <a:lnTo>
                  <a:pt x="77165" y="43167"/>
                </a:lnTo>
                <a:lnTo>
                  <a:pt x="79209" y="43675"/>
                </a:lnTo>
                <a:lnTo>
                  <a:pt x="80987" y="44945"/>
                </a:lnTo>
                <a:lnTo>
                  <a:pt x="81229" y="45072"/>
                </a:lnTo>
                <a:lnTo>
                  <a:pt x="81737" y="45453"/>
                </a:lnTo>
                <a:lnTo>
                  <a:pt x="81902" y="45707"/>
                </a:lnTo>
                <a:lnTo>
                  <a:pt x="82397" y="45707"/>
                </a:lnTo>
                <a:lnTo>
                  <a:pt x="82575" y="45834"/>
                </a:lnTo>
                <a:lnTo>
                  <a:pt x="81775" y="45834"/>
                </a:lnTo>
                <a:lnTo>
                  <a:pt x="81165" y="45326"/>
                </a:lnTo>
                <a:lnTo>
                  <a:pt x="80746" y="44818"/>
                </a:lnTo>
                <a:lnTo>
                  <a:pt x="78206" y="44183"/>
                </a:lnTo>
                <a:lnTo>
                  <a:pt x="84455" y="47993"/>
                </a:lnTo>
                <a:lnTo>
                  <a:pt x="85344" y="47612"/>
                </a:lnTo>
                <a:lnTo>
                  <a:pt x="85737" y="47485"/>
                </a:lnTo>
                <a:lnTo>
                  <a:pt x="86131" y="47358"/>
                </a:lnTo>
                <a:lnTo>
                  <a:pt x="85902" y="46977"/>
                </a:lnTo>
                <a:lnTo>
                  <a:pt x="85344" y="46723"/>
                </a:lnTo>
                <a:lnTo>
                  <a:pt x="84670" y="43929"/>
                </a:lnTo>
                <a:lnTo>
                  <a:pt x="86220" y="43421"/>
                </a:lnTo>
                <a:lnTo>
                  <a:pt x="87858" y="43040"/>
                </a:lnTo>
                <a:lnTo>
                  <a:pt x="89522" y="43040"/>
                </a:lnTo>
                <a:lnTo>
                  <a:pt x="91186" y="43167"/>
                </a:lnTo>
                <a:lnTo>
                  <a:pt x="90944" y="43167"/>
                </a:lnTo>
                <a:lnTo>
                  <a:pt x="90525" y="43421"/>
                </a:lnTo>
                <a:lnTo>
                  <a:pt x="91490" y="43675"/>
                </a:lnTo>
                <a:lnTo>
                  <a:pt x="96862" y="44564"/>
                </a:lnTo>
                <a:lnTo>
                  <a:pt x="93954" y="43548"/>
                </a:lnTo>
                <a:lnTo>
                  <a:pt x="93560" y="43548"/>
                </a:lnTo>
                <a:lnTo>
                  <a:pt x="92633" y="43294"/>
                </a:lnTo>
                <a:lnTo>
                  <a:pt x="96901" y="44056"/>
                </a:lnTo>
                <a:lnTo>
                  <a:pt x="97790" y="43802"/>
                </a:lnTo>
                <a:lnTo>
                  <a:pt x="98310" y="43294"/>
                </a:lnTo>
                <a:lnTo>
                  <a:pt x="98983" y="42786"/>
                </a:lnTo>
                <a:lnTo>
                  <a:pt x="100215" y="42405"/>
                </a:lnTo>
                <a:lnTo>
                  <a:pt x="102603" y="42532"/>
                </a:lnTo>
                <a:lnTo>
                  <a:pt x="102641" y="42405"/>
                </a:lnTo>
                <a:lnTo>
                  <a:pt x="102997" y="41389"/>
                </a:lnTo>
                <a:lnTo>
                  <a:pt x="103035" y="41516"/>
                </a:lnTo>
                <a:lnTo>
                  <a:pt x="103339" y="41389"/>
                </a:lnTo>
                <a:lnTo>
                  <a:pt x="105524" y="40500"/>
                </a:lnTo>
                <a:lnTo>
                  <a:pt x="104838" y="40627"/>
                </a:lnTo>
                <a:lnTo>
                  <a:pt x="105041" y="40373"/>
                </a:lnTo>
                <a:lnTo>
                  <a:pt x="101523" y="40373"/>
                </a:lnTo>
                <a:lnTo>
                  <a:pt x="100838" y="40373"/>
                </a:lnTo>
                <a:lnTo>
                  <a:pt x="100418" y="40500"/>
                </a:lnTo>
                <a:lnTo>
                  <a:pt x="99644" y="40373"/>
                </a:lnTo>
                <a:lnTo>
                  <a:pt x="98869" y="40246"/>
                </a:lnTo>
                <a:lnTo>
                  <a:pt x="98069" y="40373"/>
                </a:lnTo>
                <a:lnTo>
                  <a:pt x="99415" y="39992"/>
                </a:lnTo>
                <a:lnTo>
                  <a:pt x="101003" y="40284"/>
                </a:lnTo>
                <a:lnTo>
                  <a:pt x="101612" y="40284"/>
                </a:lnTo>
                <a:lnTo>
                  <a:pt x="105117" y="40284"/>
                </a:lnTo>
                <a:lnTo>
                  <a:pt x="105244" y="40119"/>
                </a:lnTo>
                <a:lnTo>
                  <a:pt x="103505" y="39738"/>
                </a:lnTo>
                <a:lnTo>
                  <a:pt x="103238" y="39357"/>
                </a:lnTo>
                <a:lnTo>
                  <a:pt x="102438" y="39484"/>
                </a:lnTo>
                <a:lnTo>
                  <a:pt x="102679" y="39230"/>
                </a:lnTo>
                <a:lnTo>
                  <a:pt x="104597" y="39484"/>
                </a:lnTo>
                <a:lnTo>
                  <a:pt x="108800" y="42405"/>
                </a:lnTo>
                <a:lnTo>
                  <a:pt x="109448" y="3923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2" name="object 2782"/>
          <p:cNvSpPr/>
          <p:nvPr/>
        </p:nvSpPr>
        <p:spPr>
          <a:xfrm>
            <a:off x="2655891" y="3906485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1841" y="0"/>
                </a:moveTo>
                <a:lnTo>
                  <a:pt x="1117" y="88"/>
                </a:lnTo>
                <a:lnTo>
                  <a:pt x="660" y="1168"/>
                </a:lnTo>
                <a:lnTo>
                  <a:pt x="114" y="1612"/>
                </a:lnTo>
                <a:lnTo>
                  <a:pt x="0" y="2158"/>
                </a:lnTo>
                <a:lnTo>
                  <a:pt x="749" y="1079"/>
                </a:lnTo>
                <a:lnTo>
                  <a:pt x="584" y="2374"/>
                </a:lnTo>
                <a:lnTo>
                  <a:pt x="457" y="2743"/>
                </a:lnTo>
                <a:lnTo>
                  <a:pt x="622" y="2628"/>
                </a:lnTo>
                <a:lnTo>
                  <a:pt x="749" y="2768"/>
                </a:lnTo>
                <a:lnTo>
                  <a:pt x="1016" y="3111"/>
                </a:lnTo>
                <a:lnTo>
                  <a:pt x="1041" y="4216"/>
                </a:lnTo>
                <a:lnTo>
                  <a:pt x="1524" y="4190"/>
                </a:lnTo>
                <a:lnTo>
                  <a:pt x="1930" y="4051"/>
                </a:lnTo>
                <a:lnTo>
                  <a:pt x="1447" y="3479"/>
                </a:lnTo>
                <a:lnTo>
                  <a:pt x="1384" y="3251"/>
                </a:lnTo>
                <a:lnTo>
                  <a:pt x="1244" y="2463"/>
                </a:lnTo>
                <a:lnTo>
                  <a:pt x="1651" y="1269"/>
                </a:lnTo>
                <a:lnTo>
                  <a:pt x="2603" y="1346"/>
                </a:lnTo>
                <a:lnTo>
                  <a:pt x="2400" y="1828"/>
                </a:lnTo>
                <a:lnTo>
                  <a:pt x="2794" y="2006"/>
                </a:lnTo>
                <a:lnTo>
                  <a:pt x="2959" y="1435"/>
                </a:lnTo>
                <a:lnTo>
                  <a:pt x="3797" y="444"/>
                </a:lnTo>
                <a:lnTo>
                  <a:pt x="2273" y="609"/>
                </a:lnTo>
                <a:lnTo>
                  <a:pt x="184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3" name="object 2783"/>
          <p:cNvSpPr/>
          <p:nvPr/>
        </p:nvSpPr>
        <p:spPr>
          <a:xfrm>
            <a:off x="2926016" y="4301273"/>
            <a:ext cx="24765" cy="17145"/>
          </a:xfrm>
          <a:custGeom>
            <a:avLst/>
            <a:gdLst/>
            <a:ahLst/>
            <a:cxnLst/>
            <a:rect l="l" t="t" r="r" b="b"/>
            <a:pathLst>
              <a:path w="24764" h="17145">
                <a:moveTo>
                  <a:pt x="1295" y="16662"/>
                </a:moveTo>
                <a:lnTo>
                  <a:pt x="1231" y="16078"/>
                </a:lnTo>
                <a:lnTo>
                  <a:pt x="660" y="15481"/>
                </a:lnTo>
                <a:lnTo>
                  <a:pt x="660" y="15621"/>
                </a:lnTo>
                <a:lnTo>
                  <a:pt x="850" y="15709"/>
                </a:lnTo>
                <a:lnTo>
                  <a:pt x="1066" y="16586"/>
                </a:lnTo>
                <a:lnTo>
                  <a:pt x="1231" y="16662"/>
                </a:lnTo>
                <a:lnTo>
                  <a:pt x="914" y="16776"/>
                </a:lnTo>
                <a:lnTo>
                  <a:pt x="1041" y="17018"/>
                </a:lnTo>
                <a:lnTo>
                  <a:pt x="1295" y="16662"/>
                </a:lnTo>
                <a:close/>
              </a:path>
              <a:path w="24764" h="17145">
                <a:moveTo>
                  <a:pt x="2413" y="14325"/>
                </a:moveTo>
                <a:lnTo>
                  <a:pt x="863" y="13373"/>
                </a:lnTo>
                <a:lnTo>
                  <a:pt x="0" y="13576"/>
                </a:lnTo>
                <a:lnTo>
                  <a:pt x="762" y="14084"/>
                </a:lnTo>
                <a:lnTo>
                  <a:pt x="673" y="15417"/>
                </a:lnTo>
                <a:lnTo>
                  <a:pt x="1422" y="15328"/>
                </a:lnTo>
                <a:lnTo>
                  <a:pt x="1778" y="15367"/>
                </a:lnTo>
                <a:lnTo>
                  <a:pt x="1866" y="16370"/>
                </a:lnTo>
                <a:lnTo>
                  <a:pt x="1993" y="16078"/>
                </a:lnTo>
                <a:lnTo>
                  <a:pt x="2070" y="15709"/>
                </a:lnTo>
                <a:lnTo>
                  <a:pt x="2362" y="15519"/>
                </a:lnTo>
                <a:lnTo>
                  <a:pt x="2374" y="15328"/>
                </a:lnTo>
                <a:lnTo>
                  <a:pt x="2413" y="14325"/>
                </a:lnTo>
                <a:close/>
              </a:path>
              <a:path w="24764" h="17145">
                <a:moveTo>
                  <a:pt x="6896" y="5930"/>
                </a:moveTo>
                <a:close/>
              </a:path>
              <a:path w="24764" h="17145">
                <a:moveTo>
                  <a:pt x="8470" y="9359"/>
                </a:moveTo>
                <a:lnTo>
                  <a:pt x="8407" y="8686"/>
                </a:lnTo>
                <a:lnTo>
                  <a:pt x="8051" y="9042"/>
                </a:lnTo>
                <a:lnTo>
                  <a:pt x="8470" y="9359"/>
                </a:lnTo>
                <a:close/>
              </a:path>
              <a:path w="24764" h="17145">
                <a:moveTo>
                  <a:pt x="8940" y="8267"/>
                </a:moveTo>
                <a:lnTo>
                  <a:pt x="8661" y="7124"/>
                </a:lnTo>
                <a:lnTo>
                  <a:pt x="8636" y="6832"/>
                </a:lnTo>
                <a:lnTo>
                  <a:pt x="7848" y="6184"/>
                </a:lnTo>
                <a:lnTo>
                  <a:pt x="7277" y="5994"/>
                </a:lnTo>
                <a:lnTo>
                  <a:pt x="7251" y="5689"/>
                </a:lnTo>
                <a:lnTo>
                  <a:pt x="6972" y="5918"/>
                </a:lnTo>
                <a:lnTo>
                  <a:pt x="6438" y="6591"/>
                </a:lnTo>
                <a:lnTo>
                  <a:pt x="6248" y="8724"/>
                </a:lnTo>
                <a:lnTo>
                  <a:pt x="6502" y="9359"/>
                </a:lnTo>
                <a:lnTo>
                  <a:pt x="6667" y="9321"/>
                </a:lnTo>
                <a:lnTo>
                  <a:pt x="6629" y="9017"/>
                </a:lnTo>
                <a:lnTo>
                  <a:pt x="6896" y="9029"/>
                </a:lnTo>
                <a:lnTo>
                  <a:pt x="7251" y="9271"/>
                </a:lnTo>
                <a:lnTo>
                  <a:pt x="7048" y="8953"/>
                </a:lnTo>
                <a:lnTo>
                  <a:pt x="7264" y="9093"/>
                </a:lnTo>
                <a:lnTo>
                  <a:pt x="6731" y="8458"/>
                </a:lnTo>
                <a:lnTo>
                  <a:pt x="6832" y="7810"/>
                </a:lnTo>
                <a:lnTo>
                  <a:pt x="7569" y="7835"/>
                </a:lnTo>
                <a:lnTo>
                  <a:pt x="7531" y="7683"/>
                </a:lnTo>
                <a:lnTo>
                  <a:pt x="7569" y="7810"/>
                </a:lnTo>
                <a:lnTo>
                  <a:pt x="7937" y="8102"/>
                </a:lnTo>
                <a:lnTo>
                  <a:pt x="7810" y="7797"/>
                </a:lnTo>
                <a:lnTo>
                  <a:pt x="8013" y="8140"/>
                </a:lnTo>
                <a:lnTo>
                  <a:pt x="8318" y="7454"/>
                </a:lnTo>
                <a:lnTo>
                  <a:pt x="8458" y="7835"/>
                </a:lnTo>
                <a:lnTo>
                  <a:pt x="8483" y="7340"/>
                </a:lnTo>
                <a:lnTo>
                  <a:pt x="8699" y="8204"/>
                </a:lnTo>
                <a:lnTo>
                  <a:pt x="8343" y="7912"/>
                </a:lnTo>
                <a:lnTo>
                  <a:pt x="8788" y="8305"/>
                </a:lnTo>
                <a:lnTo>
                  <a:pt x="8407" y="8686"/>
                </a:lnTo>
                <a:lnTo>
                  <a:pt x="8940" y="8267"/>
                </a:lnTo>
                <a:close/>
              </a:path>
              <a:path w="24764" h="17145">
                <a:moveTo>
                  <a:pt x="9156" y="3556"/>
                </a:moveTo>
                <a:lnTo>
                  <a:pt x="8902" y="3530"/>
                </a:lnTo>
                <a:lnTo>
                  <a:pt x="8953" y="3657"/>
                </a:lnTo>
                <a:lnTo>
                  <a:pt x="9080" y="3606"/>
                </a:lnTo>
                <a:close/>
              </a:path>
              <a:path w="24764" h="17145">
                <a:moveTo>
                  <a:pt x="9182" y="3352"/>
                </a:moveTo>
                <a:lnTo>
                  <a:pt x="8953" y="3365"/>
                </a:lnTo>
                <a:lnTo>
                  <a:pt x="8890" y="3517"/>
                </a:lnTo>
                <a:lnTo>
                  <a:pt x="9105" y="3467"/>
                </a:lnTo>
                <a:close/>
              </a:path>
              <a:path w="24764" h="17145">
                <a:moveTo>
                  <a:pt x="9245" y="3949"/>
                </a:moveTo>
                <a:lnTo>
                  <a:pt x="9144" y="3657"/>
                </a:lnTo>
                <a:lnTo>
                  <a:pt x="8991" y="3657"/>
                </a:lnTo>
                <a:lnTo>
                  <a:pt x="9105" y="4000"/>
                </a:lnTo>
                <a:lnTo>
                  <a:pt x="9245" y="3949"/>
                </a:lnTo>
                <a:close/>
              </a:path>
              <a:path w="24764" h="17145">
                <a:moveTo>
                  <a:pt x="9639" y="4318"/>
                </a:moveTo>
                <a:lnTo>
                  <a:pt x="9512" y="4089"/>
                </a:lnTo>
                <a:lnTo>
                  <a:pt x="9245" y="3975"/>
                </a:lnTo>
                <a:lnTo>
                  <a:pt x="9372" y="4178"/>
                </a:lnTo>
                <a:lnTo>
                  <a:pt x="9639" y="4318"/>
                </a:lnTo>
                <a:close/>
              </a:path>
              <a:path w="24764" h="17145">
                <a:moveTo>
                  <a:pt x="10579" y="4572"/>
                </a:moveTo>
                <a:lnTo>
                  <a:pt x="10337" y="4178"/>
                </a:lnTo>
                <a:lnTo>
                  <a:pt x="10223" y="4419"/>
                </a:lnTo>
                <a:lnTo>
                  <a:pt x="10515" y="4749"/>
                </a:lnTo>
                <a:lnTo>
                  <a:pt x="10553" y="4572"/>
                </a:lnTo>
                <a:close/>
              </a:path>
              <a:path w="24764" h="17145">
                <a:moveTo>
                  <a:pt x="10896" y="4699"/>
                </a:moveTo>
                <a:lnTo>
                  <a:pt x="10680" y="4419"/>
                </a:lnTo>
                <a:lnTo>
                  <a:pt x="10883" y="4343"/>
                </a:lnTo>
                <a:lnTo>
                  <a:pt x="10541" y="4102"/>
                </a:lnTo>
                <a:lnTo>
                  <a:pt x="10579" y="4419"/>
                </a:lnTo>
                <a:lnTo>
                  <a:pt x="10706" y="4584"/>
                </a:lnTo>
                <a:lnTo>
                  <a:pt x="10896" y="4699"/>
                </a:lnTo>
                <a:close/>
              </a:path>
              <a:path w="24764" h="17145">
                <a:moveTo>
                  <a:pt x="11061" y="2794"/>
                </a:moveTo>
                <a:lnTo>
                  <a:pt x="10515" y="2349"/>
                </a:lnTo>
                <a:lnTo>
                  <a:pt x="8115" y="0"/>
                </a:lnTo>
                <a:lnTo>
                  <a:pt x="8178" y="1790"/>
                </a:lnTo>
                <a:lnTo>
                  <a:pt x="8839" y="3365"/>
                </a:lnTo>
                <a:lnTo>
                  <a:pt x="9258" y="2921"/>
                </a:lnTo>
                <a:lnTo>
                  <a:pt x="9283" y="3327"/>
                </a:lnTo>
                <a:lnTo>
                  <a:pt x="9296" y="2921"/>
                </a:lnTo>
                <a:lnTo>
                  <a:pt x="9232" y="2540"/>
                </a:lnTo>
                <a:lnTo>
                  <a:pt x="9334" y="2921"/>
                </a:lnTo>
                <a:lnTo>
                  <a:pt x="9461" y="3606"/>
                </a:lnTo>
                <a:lnTo>
                  <a:pt x="9347" y="3797"/>
                </a:lnTo>
                <a:lnTo>
                  <a:pt x="9664" y="3517"/>
                </a:lnTo>
                <a:lnTo>
                  <a:pt x="9550" y="3175"/>
                </a:lnTo>
                <a:lnTo>
                  <a:pt x="9702" y="2984"/>
                </a:lnTo>
                <a:lnTo>
                  <a:pt x="9702" y="3175"/>
                </a:lnTo>
                <a:lnTo>
                  <a:pt x="9779" y="2997"/>
                </a:lnTo>
                <a:lnTo>
                  <a:pt x="9829" y="3175"/>
                </a:lnTo>
                <a:lnTo>
                  <a:pt x="10020" y="3149"/>
                </a:lnTo>
                <a:lnTo>
                  <a:pt x="9931" y="3530"/>
                </a:lnTo>
                <a:lnTo>
                  <a:pt x="10121" y="3492"/>
                </a:lnTo>
                <a:lnTo>
                  <a:pt x="10210" y="3975"/>
                </a:lnTo>
                <a:lnTo>
                  <a:pt x="10337" y="4178"/>
                </a:lnTo>
                <a:lnTo>
                  <a:pt x="10515" y="4470"/>
                </a:lnTo>
                <a:lnTo>
                  <a:pt x="10477" y="4127"/>
                </a:lnTo>
                <a:lnTo>
                  <a:pt x="10350" y="3784"/>
                </a:lnTo>
                <a:lnTo>
                  <a:pt x="10274" y="3606"/>
                </a:lnTo>
                <a:lnTo>
                  <a:pt x="10134" y="3149"/>
                </a:lnTo>
                <a:lnTo>
                  <a:pt x="10071" y="2984"/>
                </a:lnTo>
                <a:lnTo>
                  <a:pt x="9918" y="2540"/>
                </a:lnTo>
                <a:lnTo>
                  <a:pt x="9855" y="2349"/>
                </a:lnTo>
                <a:lnTo>
                  <a:pt x="10198" y="2984"/>
                </a:lnTo>
                <a:lnTo>
                  <a:pt x="10274" y="3556"/>
                </a:lnTo>
                <a:lnTo>
                  <a:pt x="10439" y="3606"/>
                </a:lnTo>
                <a:lnTo>
                  <a:pt x="10363" y="3162"/>
                </a:lnTo>
                <a:lnTo>
                  <a:pt x="10490" y="3390"/>
                </a:lnTo>
                <a:lnTo>
                  <a:pt x="10541" y="3949"/>
                </a:lnTo>
                <a:lnTo>
                  <a:pt x="10477" y="4127"/>
                </a:lnTo>
                <a:lnTo>
                  <a:pt x="10693" y="4000"/>
                </a:lnTo>
                <a:lnTo>
                  <a:pt x="10833" y="4229"/>
                </a:lnTo>
                <a:lnTo>
                  <a:pt x="10756" y="4000"/>
                </a:lnTo>
                <a:lnTo>
                  <a:pt x="10820" y="3327"/>
                </a:lnTo>
                <a:lnTo>
                  <a:pt x="10896" y="3162"/>
                </a:lnTo>
                <a:lnTo>
                  <a:pt x="11061" y="2794"/>
                </a:lnTo>
                <a:close/>
              </a:path>
              <a:path w="24764" h="17145">
                <a:moveTo>
                  <a:pt x="23126" y="1727"/>
                </a:moveTo>
                <a:lnTo>
                  <a:pt x="22999" y="1778"/>
                </a:lnTo>
                <a:lnTo>
                  <a:pt x="23126" y="1727"/>
                </a:lnTo>
                <a:close/>
              </a:path>
              <a:path w="24764" h="17145">
                <a:moveTo>
                  <a:pt x="23164" y="3022"/>
                </a:moveTo>
                <a:lnTo>
                  <a:pt x="22606" y="3111"/>
                </a:lnTo>
                <a:lnTo>
                  <a:pt x="23101" y="2819"/>
                </a:lnTo>
                <a:lnTo>
                  <a:pt x="22199" y="2959"/>
                </a:lnTo>
                <a:lnTo>
                  <a:pt x="21996" y="3111"/>
                </a:lnTo>
                <a:lnTo>
                  <a:pt x="22021" y="2870"/>
                </a:lnTo>
                <a:lnTo>
                  <a:pt x="21678" y="3162"/>
                </a:lnTo>
                <a:lnTo>
                  <a:pt x="21920" y="3365"/>
                </a:lnTo>
                <a:lnTo>
                  <a:pt x="22567" y="3390"/>
                </a:lnTo>
                <a:lnTo>
                  <a:pt x="22669" y="3175"/>
                </a:lnTo>
                <a:lnTo>
                  <a:pt x="22885" y="3111"/>
                </a:lnTo>
                <a:lnTo>
                  <a:pt x="23164" y="3022"/>
                </a:lnTo>
                <a:close/>
              </a:path>
              <a:path w="24764" h="17145">
                <a:moveTo>
                  <a:pt x="24726" y="1473"/>
                </a:moveTo>
                <a:lnTo>
                  <a:pt x="24218" y="1066"/>
                </a:lnTo>
                <a:lnTo>
                  <a:pt x="22466" y="1778"/>
                </a:lnTo>
                <a:lnTo>
                  <a:pt x="22072" y="1993"/>
                </a:lnTo>
                <a:lnTo>
                  <a:pt x="21945" y="2108"/>
                </a:lnTo>
                <a:lnTo>
                  <a:pt x="21831" y="2273"/>
                </a:lnTo>
                <a:lnTo>
                  <a:pt x="20447" y="2032"/>
                </a:lnTo>
                <a:lnTo>
                  <a:pt x="21170" y="2641"/>
                </a:lnTo>
                <a:lnTo>
                  <a:pt x="21424" y="3022"/>
                </a:lnTo>
                <a:lnTo>
                  <a:pt x="21602" y="3162"/>
                </a:lnTo>
                <a:lnTo>
                  <a:pt x="21945" y="2857"/>
                </a:lnTo>
                <a:lnTo>
                  <a:pt x="21805" y="2857"/>
                </a:lnTo>
                <a:lnTo>
                  <a:pt x="21971" y="2273"/>
                </a:lnTo>
                <a:lnTo>
                  <a:pt x="22301" y="2527"/>
                </a:lnTo>
                <a:lnTo>
                  <a:pt x="22555" y="2349"/>
                </a:lnTo>
                <a:lnTo>
                  <a:pt x="22263" y="2298"/>
                </a:lnTo>
                <a:lnTo>
                  <a:pt x="22669" y="2120"/>
                </a:lnTo>
                <a:lnTo>
                  <a:pt x="22479" y="2108"/>
                </a:lnTo>
                <a:lnTo>
                  <a:pt x="22898" y="2159"/>
                </a:lnTo>
                <a:lnTo>
                  <a:pt x="22898" y="1993"/>
                </a:lnTo>
                <a:lnTo>
                  <a:pt x="22999" y="1778"/>
                </a:lnTo>
                <a:lnTo>
                  <a:pt x="23520" y="1397"/>
                </a:lnTo>
                <a:lnTo>
                  <a:pt x="24066" y="1485"/>
                </a:lnTo>
                <a:lnTo>
                  <a:pt x="24726" y="147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4" name="object 2784"/>
          <p:cNvSpPr/>
          <p:nvPr/>
        </p:nvSpPr>
        <p:spPr>
          <a:xfrm>
            <a:off x="2870793" y="4282161"/>
            <a:ext cx="5080" cy="2540"/>
          </a:xfrm>
          <a:custGeom>
            <a:avLst/>
            <a:gdLst/>
            <a:ahLst/>
            <a:cxnLst/>
            <a:rect l="l" t="t" r="r" b="b"/>
            <a:pathLst>
              <a:path w="5080" h="2539">
                <a:moveTo>
                  <a:pt x="457" y="0"/>
                </a:moveTo>
                <a:lnTo>
                  <a:pt x="0" y="1181"/>
                </a:lnTo>
                <a:lnTo>
                  <a:pt x="469" y="1485"/>
                </a:lnTo>
                <a:lnTo>
                  <a:pt x="1460" y="2095"/>
                </a:lnTo>
                <a:lnTo>
                  <a:pt x="2032" y="2158"/>
                </a:lnTo>
                <a:lnTo>
                  <a:pt x="2654" y="1904"/>
                </a:lnTo>
                <a:lnTo>
                  <a:pt x="4914" y="1384"/>
                </a:lnTo>
                <a:lnTo>
                  <a:pt x="3784" y="622"/>
                </a:lnTo>
                <a:lnTo>
                  <a:pt x="2730" y="431"/>
                </a:lnTo>
                <a:lnTo>
                  <a:pt x="45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5" name="object 2785"/>
          <p:cNvSpPr/>
          <p:nvPr/>
        </p:nvSpPr>
        <p:spPr>
          <a:xfrm>
            <a:off x="2659477" y="3908529"/>
            <a:ext cx="4445" cy="3810"/>
          </a:xfrm>
          <a:custGeom>
            <a:avLst/>
            <a:gdLst/>
            <a:ahLst/>
            <a:cxnLst/>
            <a:rect l="l" t="t" r="r" b="b"/>
            <a:pathLst>
              <a:path w="4444" h="3810">
                <a:moveTo>
                  <a:pt x="2717" y="0"/>
                </a:moveTo>
                <a:lnTo>
                  <a:pt x="1320" y="571"/>
                </a:lnTo>
                <a:lnTo>
                  <a:pt x="0" y="2120"/>
                </a:lnTo>
                <a:lnTo>
                  <a:pt x="2362" y="2959"/>
                </a:lnTo>
                <a:lnTo>
                  <a:pt x="3556" y="3162"/>
                </a:lnTo>
                <a:lnTo>
                  <a:pt x="3975" y="3784"/>
                </a:lnTo>
                <a:lnTo>
                  <a:pt x="3683" y="2463"/>
                </a:lnTo>
                <a:lnTo>
                  <a:pt x="3543" y="1079"/>
                </a:lnTo>
                <a:lnTo>
                  <a:pt x="271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6" name="object 2786"/>
          <p:cNvSpPr/>
          <p:nvPr/>
        </p:nvSpPr>
        <p:spPr>
          <a:xfrm>
            <a:off x="2847136" y="4283087"/>
            <a:ext cx="104775" cy="49530"/>
          </a:xfrm>
          <a:custGeom>
            <a:avLst/>
            <a:gdLst/>
            <a:ahLst/>
            <a:cxnLst/>
            <a:rect l="l" t="t" r="r" b="b"/>
            <a:pathLst>
              <a:path w="104775" h="49529">
                <a:moveTo>
                  <a:pt x="3683" y="2819"/>
                </a:moveTo>
                <a:lnTo>
                  <a:pt x="2590" y="3098"/>
                </a:lnTo>
                <a:lnTo>
                  <a:pt x="0" y="2095"/>
                </a:lnTo>
                <a:lnTo>
                  <a:pt x="368" y="4279"/>
                </a:lnTo>
                <a:lnTo>
                  <a:pt x="1435" y="4051"/>
                </a:lnTo>
                <a:lnTo>
                  <a:pt x="2781" y="3302"/>
                </a:lnTo>
                <a:lnTo>
                  <a:pt x="3683" y="2819"/>
                </a:lnTo>
                <a:close/>
              </a:path>
              <a:path w="104775" h="49529">
                <a:moveTo>
                  <a:pt x="4432" y="254"/>
                </a:moveTo>
                <a:lnTo>
                  <a:pt x="4114" y="342"/>
                </a:lnTo>
                <a:lnTo>
                  <a:pt x="3225" y="1079"/>
                </a:lnTo>
                <a:lnTo>
                  <a:pt x="4292" y="736"/>
                </a:lnTo>
                <a:lnTo>
                  <a:pt x="4381" y="342"/>
                </a:lnTo>
                <a:close/>
              </a:path>
              <a:path w="104775" h="49529">
                <a:moveTo>
                  <a:pt x="5359" y="393"/>
                </a:moveTo>
                <a:lnTo>
                  <a:pt x="4292" y="736"/>
                </a:lnTo>
                <a:lnTo>
                  <a:pt x="4203" y="1905"/>
                </a:lnTo>
                <a:lnTo>
                  <a:pt x="4356" y="1905"/>
                </a:lnTo>
                <a:lnTo>
                  <a:pt x="5359" y="393"/>
                </a:lnTo>
                <a:close/>
              </a:path>
              <a:path w="104775" h="49529">
                <a:moveTo>
                  <a:pt x="6578" y="1727"/>
                </a:moveTo>
                <a:lnTo>
                  <a:pt x="4356" y="1905"/>
                </a:lnTo>
                <a:lnTo>
                  <a:pt x="3835" y="2692"/>
                </a:lnTo>
                <a:lnTo>
                  <a:pt x="6578" y="1727"/>
                </a:lnTo>
                <a:close/>
              </a:path>
              <a:path w="104775" h="49529">
                <a:moveTo>
                  <a:pt x="40436" y="30251"/>
                </a:moveTo>
                <a:lnTo>
                  <a:pt x="36601" y="28486"/>
                </a:lnTo>
                <a:lnTo>
                  <a:pt x="38468" y="30937"/>
                </a:lnTo>
                <a:lnTo>
                  <a:pt x="38722" y="30822"/>
                </a:lnTo>
                <a:lnTo>
                  <a:pt x="38989" y="31788"/>
                </a:lnTo>
                <a:lnTo>
                  <a:pt x="39370" y="31838"/>
                </a:lnTo>
                <a:lnTo>
                  <a:pt x="39255" y="31508"/>
                </a:lnTo>
                <a:lnTo>
                  <a:pt x="39103" y="30949"/>
                </a:lnTo>
                <a:lnTo>
                  <a:pt x="39065" y="30721"/>
                </a:lnTo>
                <a:lnTo>
                  <a:pt x="39243" y="30797"/>
                </a:lnTo>
                <a:lnTo>
                  <a:pt x="39268" y="30657"/>
                </a:lnTo>
                <a:lnTo>
                  <a:pt x="39281" y="30848"/>
                </a:lnTo>
                <a:lnTo>
                  <a:pt x="39535" y="30645"/>
                </a:lnTo>
                <a:lnTo>
                  <a:pt x="39306" y="30632"/>
                </a:lnTo>
                <a:lnTo>
                  <a:pt x="40436" y="30251"/>
                </a:lnTo>
                <a:close/>
              </a:path>
              <a:path w="104775" h="49529">
                <a:moveTo>
                  <a:pt x="43294" y="7912"/>
                </a:moveTo>
                <a:lnTo>
                  <a:pt x="43078" y="7721"/>
                </a:lnTo>
                <a:lnTo>
                  <a:pt x="40652" y="7200"/>
                </a:lnTo>
                <a:lnTo>
                  <a:pt x="40589" y="8699"/>
                </a:lnTo>
                <a:lnTo>
                  <a:pt x="40424" y="8737"/>
                </a:lnTo>
                <a:lnTo>
                  <a:pt x="40170" y="7531"/>
                </a:lnTo>
                <a:lnTo>
                  <a:pt x="40335" y="9245"/>
                </a:lnTo>
                <a:lnTo>
                  <a:pt x="40513" y="9321"/>
                </a:lnTo>
                <a:lnTo>
                  <a:pt x="41008" y="9194"/>
                </a:lnTo>
                <a:lnTo>
                  <a:pt x="42138" y="9169"/>
                </a:lnTo>
                <a:lnTo>
                  <a:pt x="42659" y="9182"/>
                </a:lnTo>
                <a:lnTo>
                  <a:pt x="42506" y="8839"/>
                </a:lnTo>
                <a:lnTo>
                  <a:pt x="41833" y="9156"/>
                </a:lnTo>
                <a:lnTo>
                  <a:pt x="41554" y="8928"/>
                </a:lnTo>
                <a:lnTo>
                  <a:pt x="41478" y="8801"/>
                </a:lnTo>
                <a:lnTo>
                  <a:pt x="41135" y="8166"/>
                </a:lnTo>
                <a:lnTo>
                  <a:pt x="43294" y="7912"/>
                </a:lnTo>
                <a:close/>
              </a:path>
              <a:path w="104775" h="49529">
                <a:moveTo>
                  <a:pt x="43891" y="8432"/>
                </a:moveTo>
                <a:lnTo>
                  <a:pt x="43345" y="7912"/>
                </a:lnTo>
                <a:lnTo>
                  <a:pt x="43891" y="8432"/>
                </a:lnTo>
                <a:close/>
              </a:path>
              <a:path w="104775" h="49529">
                <a:moveTo>
                  <a:pt x="49695" y="2108"/>
                </a:moveTo>
                <a:lnTo>
                  <a:pt x="49187" y="1778"/>
                </a:lnTo>
                <a:lnTo>
                  <a:pt x="48374" y="1752"/>
                </a:lnTo>
                <a:lnTo>
                  <a:pt x="46012" y="0"/>
                </a:lnTo>
                <a:lnTo>
                  <a:pt x="46761" y="1524"/>
                </a:lnTo>
                <a:lnTo>
                  <a:pt x="47853" y="1562"/>
                </a:lnTo>
                <a:lnTo>
                  <a:pt x="48145" y="2743"/>
                </a:lnTo>
                <a:lnTo>
                  <a:pt x="48856" y="3276"/>
                </a:lnTo>
                <a:lnTo>
                  <a:pt x="48412" y="2806"/>
                </a:lnTo>
                <a:lnTo>
                  <a:pt x="48234" y="1866"/>
                </a:lnTo>
                <a:lnTo>
                  <a:pt x="49199" y="1981"/>
                </a:lnTo>
                <a:lnTo>
                  <a:pt x="49517" y="2832"/>
                </a:lnTo>
                <a:lnTo>
                  <a:pt x="49695" y="2108"/>
                </a:lnTo>
                <a:close/>
              </a:path>
              <a:path w="104775" h="49529">
                <a:moveTo>
                  <a:pt x="63868" y="43942"/>
                </a:moveTo>
                <a:lnTo>
                  <a:pt x="62649" y="42138"/>
                </a:lnTo>
                <a:lnTo>
                  <a:pt x="62509" y="41795"/>
                </a:lnTo>
                <a:lnTo>
                  <a:pt x="60236" y="40767"/>
                </a:lnTo>
                <a:lnTo>
                  <a:pt x="62953" y="43497"/>
                </a:lnTo>
                <a:lnTo>
                  <a:pt x="63500" y="43853"/>
                </a:lnTo>
                <a:lnTo>
                  <a:pt x="63868" y="43942"/>
                </a:lnTo>
                <a:close/>
              </a:path>
              <a:path w="104775" h="49529">
                <a:moveTo>
                  <a:pt x="83121" y="49225"/>
                </a:moveTo>
                <a:lnTo>
                  <a:pt x="83007" y="49085"/>
                </a:lnTo>
                <a:lnTo>
                  <a:pt x="83121" y="49225"/>
                </a:lnTo>
                <a:close/>
              </a:path>
              <a:path w="104775" h="49529">
                <a:moveTo>
                  <a:pt x="83235" y="49174"/>
                </a:moveTo>
                <a:lnTo>
                  <a:pt x="83096" y="49085"/>
                </a:lnTo>
                <a:lnTo>
                  <a:pt x="83235" y="49174"/>
                </a:lnTo>
                <a:close/>
              </a:path>
              <a:path w="104775" h="49529">
                <a:moveTo>
                  <a:pt x="83502" y="49301"/>
                </a:moveTo>
                <a:lnTo>
                  <a:pt x="83261" y="49326"/>
                </a:lnTo>
                <a:lnTo>
                  <a:pt x="83489" y="49453"/>
                </a:lnTo>
                <a:lnTo>
                  <a:pt x="83502" y="49301"/>
                </a:lnTo>
                <a:close/>
              </a:path>
              <a:path w="104775" h="49529">
                <a:moveTo>
                  <a:pt x="84264" y="47840"/>
                </a:moveTo>
                <a:lnTo>
                  <a:pt x="83045" y="47777"/>
                </a:lnTo>
                <a:lnTo>
                  <a:pt x="82677" y="48082"/>
                </a:lnTo>
                <a:lnTo>
                  <a:pt x="82143" y="47828"/>
                </a:lnTo>
                <a:lnTo>
                  <a:pt x="82613" y="48234"/>
                </a:lnTo>
                <a:lnTo>
                  <a:pt x="82359" y="48145"/>
                </a:lnTo>
                <a:lnTo>
                  <a:pt x="82740" y="48971"/>
                </a:lnTo>
                <a:lnTo>
                  <a:pt x="82931" y="49022"/>
                </a:lnTo>
                <a:lnTo>
                  <a:pt x="82791" y="48780"/>
                </a:lnTo>
                <a:lnTo>
                  <a:pt x="83235" y="49174"/>
                </a:lnTo>
                <a:lnTo>
                  <a:pt x="83439" y="49301"/>
                </a:lnTo>
                <a:lnTo>
                  <a:pt x="83616" y="49225"/>
                </a:lnTo>
                <a:lnTo>
                  <a:pt x="83883" y="49136"/>
                </a:lnTo>
                <a:lnTo>
                  <a:pt x="83400" y="49060"/>
                </a:lnTo>
                <a:lnTo>
                  <a:pt x="83604" y="48895"/>
                </a:lnTo>
                <a:lnTo>
                  <a:pt x="84112" y="49110"/>
                </a:lnTo>
                <a:lnTo>
                  <a:pt x="84201" y="48895"/>
                </a:lnTo>
                <a:lnTo>
                  <a:pt x="84239" y="48234"/>
                </a:lnTo>
                <a:lnTo>
                  <a:pt x="84251" y="48082"/>
                </a:lnTo>
                <a:lnTo>
                  <a:pt x="84264" y="47840"/>
                </a:lnTo>
                <a:close/>
              </a:path>
              <a:path w="104775" h="49529">
                <a:moveTo>
                  <a:pt x="84594" y="48526"/>
                </a:moveTo>
                <a:lnTo>
                  <a:pt x="84480" y="48082"/>
                </a:lnTo>
                <a:lnTo>
                  <a:pt x="84378" y="47942"/>
                </a:lnTo>
                <a:lnTo>
                  <a:pt x="84594" y="48526"/>
                </a:lnTo>
                <a:close/>
              </a:path>
              <a:path w="104775" h="49529">
                <a:moveTo>
                  <a:pt x="84632" y="47942"/>
                </a:moveTo>
                <a:lnTo>
                  <a:pt x="84455" y="47866"/>
                </a:lnTo>
                <a:lnTo>
                  <a:pt x="84632" y="47942"/>
                </a:lnTo>
                <a:close/>
              </a:path>
              <a:path w="104775" h="49529">
                <a:moveTo>
                  <a:pt x="84645" y="49047"/>
                </a:moveTo>
                <a:lnTo>
                  <a:pt x="84150" y="49123"/>
                </a:lnTo>
                <a:lnTo>
                  <a:pt x="84467" y="49263"/>
                </a:lnTo>
                <a:lnTo>
                  <a:pt x="84645" y="49047"/>
                </a:lnTo>
                <a:close/>
              </a:path>
              <a:path w="104775" h="49529">
                <a:moveTo>
                  <a:pt x="98945" y="32372"/>
                </a:moveTo>
                <a:lnTo>
                  <a:pt x="98729" y="31330"/>
                </a:lnTo>
                <a:lnTo>
                  <a:pt x="98298" y="30226"/>
                </a:lnTo>
                <a:lnTo>
                  <a:pt x="97967" y="29222"/>
                </a:lnTo>
                <a:lnTo>
                  <a:pt x="97002" y="29997"/>
                </a:lnTo>
                <a:lnTo>
                  <a:pt x="98044" y="31813"/>
                </a:lnTo>
                <a:lnTo>
                  <a:pt x="98945" y="32372"/>
                </a:lnTo>
                <a:close/>
              </a:path>
              <a:path w="104775" h="49529">
                <a:moveTo>
                  <a:pt x="104736" y="38112"/>
                </a:moveTo>
                <a:lnTo>
                  <a:pt x="104292" y="37858"/>
                </a:lnTo>
                <a:lnTo>
                  <a:pt x="104267" y="37731"/>
                </a:lnTo>
                <a:lnTo>
                  <a:pt x="104470" y="37757"/>
                </a:lnTo>
                <a:lnTo>
                  <a:pt x="104317" y="37553"/>
                </a:lnTo>
                <a:lnTo>
                  <a:pt x="103809" y="37680"/>
                </a:lnTo>
                <a:lnTo>
                  <a:pt x="103276" y="36944"/>
                </a:lnTo>
                <a:lnTo>
                  <a:pt x="102870" y="37198"/>
                </a:lnTo>
                <a:lnTo>
                  <a:pt x="102882" y="37007"/>
                </a:lnTo>
                <a:lnTo>
                  <a:pt x="102743" y="36880"/>
                </a:lnTo>
                <a:lnTo>
                  <a:pt x="101854" y="37033"/>
                </a:lnTo>
                <a:lnTo>
                  <a:pt x="102133" y="37249"/>
                </a:lnTo>
                <a:lnTo>
                  <a:pt x="102717" y="37490"/>
                </a:lnTo>
                <a:lnTo>
                  <a:pt x="103187" y="38100"/>
                </a:lnTo>
                <a:lnTo>
                  <a:pt x="103835" y="38379"/>
                </a:lnTo>
                <a:lnTo>
                  <a:pt x="104152" y="38430"/>
                </a:lnTo>
                <a:lnTo>
                  <a:pt x="104736" y="3811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7" name="object 2787"/>
          <p:cNvSpPr/>
          <p:nvPr/>
        </p:nvSpPr>
        <p:spPr>
          <a:xfrm>
            <a:off x="2667351" y="390949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990" y="0"/>
                </a:moveTo>
                <a:lnTo>
                  <a:pt x="622" y="304"/>
                </a:lnTo>
                <a:lnTo>
                  <a:pt x="546" y="520"/>
                </a:lnTo>
                <a:lnTo>
                  <a:pt x="0" y="1155"/>
                </a:lnTo>
                <a:lnTo>
                  <a:pt x="1409" y="1778"/>
                </a:lnTo>
                <a:lnTo>
                  <a:pt x="2019" y="2120"/>
                </a:lnTo>
                <a:lnTo>
                  <a:pt x="2425" y="1663"/>
                </a:lnTo>
                <a:lnTo>
                  <a:pt x="1689" y="1638"/>
                </a:lnTo>
                <a:lnTo>
                  <a:pt x="1409" y="1447"/>
                </a:lnTo>
                <a:lnTo>
                  <a:pt x="1231" y="1181"/>
                </a:lnTo>
                <a:lnTo>
                  <a:pt x="622" y="914"/>
                </a:lnTo>
                <a:lnTo>
                  <a:pt x="850" y="457"/>
                </a:lnTo>
                <a:lnTo>
                  <a:pt x="723" y="635"/>
                </a:lnTo>
                <a:lnTo>
                  <a:pt x="571" y="533"/>
                </a:lnTo>
                <a:lnTo>
                  <a:pt x="800" y="419"/>
                </a:lnTo>
                <a:lnTo>
                  <a:pt x="99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8" name="object 2788"/>
          <p:cNvSpPr/>
          <p:nvPr/>
        </p:nvSpPr>
        <p:spPr>
          <a:xfrm>
            <a:off x="2891205" y="4279861"/>
            <a:ext cx="45085" cy="59690"/>
          </a:xfrm>
          <a:custGeom>
            <a:avLst/>
            <a:gdLst/>
            <a:ahLst/>
            <a:cxnLst/>
            <a:rect l="l" t="t" r="r" b="b"/>
            <a:pathLst>
              <a:path w="45085" h="59689">
                <a:moveTo>
                  <a:pt x="152" y="19659"/>
                </a:moveTo>
                <a:lnTo>
                  <a:pt x="88" y="19469"/>
                </a:lnTo>
                <a:lnTo>
                  <a:pt x="114" y="19659"/>
                </a:lnTo>
                <a:close/>
              </a:path>
              <a:path w="45085" h="59689">
                <a:moveTo>
                  <a:pt x="241" y="19443"/>
                </a:moveTo>
                <a:lnTo>
                  <a:pt x="152" y="19659"/>
                </a:lnTo>
                <a:lnTo>
                  <a:pt x="88" y="19837"/>
                </a:lnTo>
                <a:lnTo>
                  <a:pt x="241" y="19443"/>
                </a:lnTo>
                <a:close/>
              </a:path>
              <a:path w="45085" h="59689">
                <a:moveTo>
                  <a:pt x="241" y="19431"/>
                </a:moveTo>
                <a:lnTo>
                  <a:pt x="88" y="19189"/>
                </a:lnTo>
                <a:lnTo>
                  <a:pt x="0" y="19354"/>
                </a:lnTo>
                <a:lnTo>
                  <a:pt x="241" y="19431"/>
                </a:lnTo>
                <a:close/>
              </a:path>
              <a:path w="45085" h="59689">
                <a:moveTo>
                  <a:pt x="317" y="20066"/>
                </a:moveTo>
                <a:lnTo>
                  <a:pt x="177" y="20027"/>
                </a:lnTo>
                <a:lnTo>
                  <a:pt x="317" y="20066"/>
                </a:lnTo>
                <a:close/>
              </a:path>
              <a:path w="45085" h="59689">
                <a:moveTo>
                  <a:pt x="508" y="20116"/>
                </a:moveTo>
                <a:lnTo>
                  <a:pt x="317" y="19710"/>
                </a:lnTo>
                <a:lnTo>
                  <a:pt x="139" y="19964"/>
                </a:lnTo>
                <a:lnTo>
                  <a:pt x="304" y="20027"/>
                </a:lnTo>
                <a:lnTo>
                  <a:pt x="508" y="20116"/>
                </a:lnTo>
                <a:close/>
              </a:path>
              <a:path w="45085" h="59689">
                <a:moveTo>
                  <a:pt x="736" y="20459"/>
                </a:moveTo>
                <a:lnTo>
                  <a:pt x="228" y="20078"/>
                </a:lnTo>
                <a:lnTo>
                  <a:pt x="533" y="20370"/>
                </a:lnTo>
                <a:lnTo>
                  <a:pt x="482" y="20599"/>
                </a:lnTo>
                <a:lnTo>
                  <a:pt x="571" y="20434"/>
                </a:lnTo>
                <a:lnTo>
                  <a:pt x="736" y="20459"/>
                </a:lnTo>
                <a:close/>
              </a:path>
              <a:path w="45085" h="59689">
                <a:moveTo>
                  <a:pt x="749" y="20472"/>
                </a:moveTo>
                <a:lnTo>
                  <a:pt x="571" y="20434"/>
                </a:lnTo>
                <a:lnTo>
                  <a:pt x="749" y="20472"/>
                </a:lnTo>
                <a:close/>
              </a:path>
              <a:path w="45085" h="59689">
                <a:moveTo>
                  <a:pt x="1270" y="20853"/>
                </a:moveTo>
                <a:lnTo>
                  <a:pt x="749" y="20472"/>
                </a:lnTo>
                <a:lnTo>
                  <a:pt x="685" y="20751"/>
                </a:lnTo>
                <a:lnTo>
                  <a:pt x="1270" y="20853"/>
                </a:lnTo>
                <a:close/>
              </a:path>
              <a:path w="45085" h="59689">
                <a:moveTo>
                  <a:pt x="13970" y="5473"/>
                </a:moveTo>
                <a:lnTo>
                  <a:pt x="13881" y="5689"/>
                </a:lnTo>
                <a:lnTo>
                  <a:pt x="13970" y="5473"/>
                </a:lnTo>
                <a:close/>
              </a:path>
              <a:path w="45085" h="59689">
                <a:moveTo>
                  <a:pt x="14287" y="5613"/>
                </a:moveTo>
                <a:lnTo>
                  <a:pt x="13906" y="5689"/>
                </a:lnTo>
                <a:lnTo>
                  <a:pt x="14160" y="5905"/>
                </a:lnTo>
                <a:lnTo>
                  <a:pt x="14287" y="5613"/>
                </a:lnTo>
                <a:close/>
              </a:path>
              <a:path w="45085" h="59689">
                <a:moveTo>
                  <a:pt x="14503" y="5981"/>
                </a:moveTo>
                <a:lnTo>
                  <a:pt x="14376" y="5715"/>
                </a:lnTo>
                <a:lnTo>
                  <a:pt x="14401" y="5981"/>
                </a:lnTo>
                <a:close/>
              </a:path>
              <a:path w="45085" h="59689">
                <a:moveTo>
                  <a:pt x="14693" y="4686"/>
                </a:moveTo>
                <a:lnTo>
                  <a:pt x="13906" y="4038"/>
                </a:lnTo>
                <a:lnTo>
                  <a:pt x="12496" y="4914"/>
                </a:lnTo>
                <a:lnTo>
                  <a:pt x="14173" y="5359"/>
                </a:lnTo>
                <a:lnTo>
                  <a:pt x="14478" y="5295"/>
                </a:lnTo>
                <a:lnTo>
                  <a:pt x="13639" y="5168"/>
                </a:lnTo>
                <a:lnTo>
                  <a:pt x="13690" y="5016"/>
                </a:lnTo>
                <a:lnTo>
                  <a:pt x="14312" y="5105"/>
                </a:lnTo>
                <a:lnTo>
                  <a:pt x="14363" y="4927"/>
                </a:lnTo>
                <a:lnTo>
                  <a:pt x="13766" y="4787"/>
                </a:lnTo>
                <a:lnTo>
                  <a:pt x="14516" y="4724"/>
                </a:lnTo>
                <a:lnTo>
                  <a:pt x="14693" y="4686"/>
                </a:lnTo>
                <a:close/>
              </a:path>
              <a:path w="45085" h="59689">
                <a:moveTo>
                  <a:pt x="14820" y="5499"/>
                </a:moveTo>
                <a:lnTo>
                  <a:pt x="14465" y="5575"/>
                </a:lnTo>
                <a:lnTo>
                  <a:pt x="14490" y="5816"/>
                </a:lnTo>
                <a:lnTo>
                  <a:pt x="14820" y="5499"/>
                </a:lnTo>
                <a:close/>
              </a:path>
              <a:path w="45085" h="59689">
                <a:moveTo>
                  <a:pt x="14986" y="5473"/>
                </a:moveTo>
                <a:lnTo>
                  <a:pt x="14795" y="5600"/>
                </a:lnTo>
                <a:lnTo>
                  <a:pt x="14668" y="5829"/>
                </a:lnTo>
                <a:lnTo>
                  <a:pt x="14986" y="5473"/>
                </a:lnTo>
                <a:close/>
              </a:path>
              <a:path w="45085" h="59689">
                <a:moveTo>
                  <a:pt x="15138" y="5499"/>
                </a:moveTo>
                <a:lnTo>
                  <a:pt x="15087" y="5359"/>
                </a:lnTo>
                <a:lnTo>
                  <a:pt x="15138" y="5499"/>
                </a:lnTo>
                <a:close/>
              </a:path>
              <a:path w="45085" h="59689">
                <a:moveTo>
                  <a:pt x="15963" y="5930"/>
                </a:moveTo>
                <a:lnTo>
                  <a:pt x="15138" y="5499"/>
                </a:lnTo>
                <a:lnTo>
                  <a:pt x="15405" y="6146"/>
                </a:lnTo>
                <a:lnTo>
                  <a:pt x="15849" y="6045"/>
                </a:lnTo>
                <a:close/>
              </a:path>
              <a:path w="45085" h="59689">
                <a:moveTo>
                  <a:pt x="28473" y="1130"/>
                </a:moveTo>
                <a:lnTo>
                  <a:pt x="28168" y="1041"/>
                </a:lnTo>
                <a:lnTo>
                  <a:pt x="28473" y="1130"/>
                </a:lnTo>
                <a:close/>
              </a:path>
              <a:path w="45085" h="59689">
                <a:moveTo>
                  <a:pt x="28625" y="2616"/>
                </a:moveTo>
                <a:lnTo>
                  <a:pt x="27851" y="1041"/>
                </a:lnTo>
                <a:lnTo>
                  <a:pt x="27254" y="1257"/>
                </a:lnTo>
                <a:lnTo>
                  <a:pt x="25285" y="1193"/>
                </a:lnTo>
                <a:lnTo>
                  <a:pt x="27736" y="2616"/>
                </a:lnTo>
                <a:lnTo>
                  <a:pt x="27368" y="2120"/>
                </a:lnTo>
                <a:lnTo>
                  <a:pt x="27749" y="2044"/>
                </a:lnTo>
                <a:lnTo>
                  <a:pt x="27876" y="2044"/>
                </a:lnTo>
                <a:lnTo>
                  <a:pt x="27724" y="2400"/>
                </a:lnTo>
                <a:lnTo>
                  <a:pt x="28625" y="2616"/>
                </a:lnTo>
                <a:close/>
              </a:path>
              <a:path w="45085" h="59689">
                <a:moveTo>
                  <a:pt x="29108" y="850"/>
                </a:moveTo>
                <a:lnTo>
                  <a:pt x="29019" y="635"/>
                </a:lnTo>
                <a:lnTo>
                  <a:pt x="29057" y="812"/>
                </a:lnTo>
                <a:close/>
              </a:path>
              <a:path w="45085" h="59689">
                <a:moveTo>
                  <a:pt x="29171" y="1333"/>
                </a:moveTo>
                <a:lnTo>
                  <a:pt x="29032" y="1016"/>
                </a:lnTo>
                <a:lnTo>
                  <a:pt x="28943" y="812"/>
                </a:lnTo>
                <a:lnTo>
                  <a:pt x="28790" y="850"/>
                </a:lnTo>
                <a:lnTo>
                  <a:pt x="28740" y="406"/>
                </a:lnTo>
                <a:lnTo>
                  <a:pt x="28892" y="368"/>
                </a:lnTo>
                <a:lnTo>
                  <a:pt x="28981" y="0"/>
                </a:lnTo>
                <a:lnTo>
                  <a:pt x="28041" y="850"/>
                </a:lnTo>
                <a:lnTo>
                  <a:pt x="28219" y="863"/>
                </a:lnTo>
                <a:lnTo>
                  <a:pt x="28384" y="1028"/>
                </a:lnTo>
                <a:lnTo>
                  <a:pt x="28867" y="1016"/>
                </a:lnTo>
                <a:lnTo>
                  <a:pt x="29171" y="1333"/>
                </a:lnTo>
                <a:close/>
              </a:path>
              <a:path w="45085" h="59689">
                <a:moveTo>
                  <a:pt x="29514" y="1435"/>
                </a:moveTo>
                <a:lnTo>
                  <a:pt x="29210" y="1346"/>
                </a:lnTo>
                <a:lnTo>
                  <a:pt x="28473" y="1130"/>
                </a:lnTo>
                <a:lnTo>
                  <a:pt x="29044" y="1739"/>
                </a:lnTo>
                <a:lnTo>
                  <a:pt x="29514" y="1435"/>
                </a:lnTo>
                <a:close/>
              </a:path>
              <a:path w="45085" h="59689">
                <a:moveTo>
                  <a:pt x="38849" y="16611"/>
                </a:moveTo>
                <a:lnTo>
                  <a:pt x="38823" y="16027"/>
                </a:lnTo>
                <a:lnTo>
                  <a:pt x="35420" y="16637"/>
                </a:lnTo>
                <a:lnTo>
                  <a:pt x="38823" y="17526"/>
                </a:lnTo>
                <a:lnTo>
                  <a:pt x="38811" y="17030"/>
                </a:lnTo>
                <a:lnTo>
                  <a:pt x="38125" y="16916"/>
                </a:lnTo>
                <a:lnTo>
                  <a:pt x="38442" y="16560"/>
                </a:lnTo>
                <a:lnTo>
                  <a:pt x="37757" y="16713"/>
                </a:lnTo>
                <a:lnTo>
                  <a:pt x="38392" y="16217"/>
                </a:lnTo>
                <a:lnTo>
                  <a:pt x="38849" y="16611"/>
                </a:lnTo>
                <a:close/>
              </a:path>
              <a:path w="45085" h="59689">
                <a:moveTo>
                  <a:pt x="43345" y="50495"/>
                </a:moveTo>
                <a:lnTo>
                  <a:pt x="42799" y="50279"/>
                </a:lnTo>
                <a:lnTo>
                  <a:pt x="42481" y="50152"/>
                </a:lnTo>
                <a:lnTo>
                  <a:pt x="42100" y="50241"/>
                </a:lnTo>
                <a:lnTo>
                  <a:pt x="41808" y="49834"/>
                </a:lnTo>
                <a:lnTo>
                  <a:pt x="41605" y="50253"/>
                </a:lnTo>
                <a:lnTo>
                  <a:pt x="41440" y="50152"/>
                </a:lnTo>
                <a:lnTo>
                  <a:pt x="41109" y="49720"/>
                </a:lnTo>
                <a:lnTo>
                  <a:pt x="41008" y="49987"/>
                </a:lnTo>
                <a:lnTo>
                  <a:pt x="40640" y="50253"/>
                </a:lnTo>
                <a:lnTo>
                  <a:pt x="40525" y="50469"/>
                </a:lnTo>
                <a:lnTo>
                  <a:pt x="40919" y="50279"/>
                </a:lnTo>
                <a:lnTo>
                  <a:pt x="43345" y="50495"/>
                </a:lnTo>
                <a:close/>
              </a:path>
              <a:path w="45085" h="59689">
                <a:moveTo>
                  <a:pt x="44411" y="59131"/>
                </a:moveTo>
                <a:lnTo>
                  <a:pt x="44043" y="58889"/>
                </a:lnTo>
                <a:lnTo>
                  <a:pt x="44107" y="59232"/>
                </a:lnTo>
                <a:lnTo>
                  <a:pt x="44411" y="59131"/>
                </a:lnTo>
                <a:close/>
              </a:path>
              <a:path w="45085" h="59689">
                <a:moveTo>
                  <a:pt x="45059" y="58813"/>
                </a:moveTo>
                <a:lnTo>
                  <a:pt x="44577" y="58521"/>
                </a:lnTo>
                <a:lnTo>
                  <a:pt x="44640" y="58102"/>
                </a:lnTo>
                <a:lnTo>
                  <a:pt x="44500" y="57797"/>
                </a:lnTo>
                <a:lnTo>
                  <a:pt x="44424" y="58102"/>
                </a:lnTo>
                <a:lnTo>
                  <a:pt x="44437" y="57912"/>
                </a:lnTo>
                <a:lnTo>
                  <a:pt x="44221" y="57912"/>
                </a:lnTo>
                <a:lnTo>
                  <a:pt x="44056" y="57912"/>
                </a:lnTo>
                <a:lnTo>
                  <a:pt x="44005" y="57454"/>
                </a:lnTo>
                <a:lnTo>
                  <a:pt x="43789" y="57696"/>
                </a:lnTo>
                <a:lnTo>
                  <a:pt x="43776" y="57848"/>
                </a:lnTo>
                <a:lnTo>
                  <a:pt x="43980" y="57988"/>
                </a:lnTo>
                <a:lnTo>
                  <a:pt x="43700" y="57797"/>
                </a:lnTo>
                <a:lnTo>
                  <a:pt x="43561" y="57696"/>
                </a:lnTo>
                <a:lnTo>
                  <a:pt x="43675" y="58407"/>
                </a:lnTo>
                <a:lnTo>
                  <a:pt x="43103" y="58077"/>
                </a:lnTo>
                <a:lnTo>
                  <a:pt x="43243" y="58521"/>
                </a:lnTo>
                <a:lnTo>
                  <a:pt x="43992" y="58585"/>
                </a:lnTo>
                <a:lnTo>
                  <a:pt x="44069" y="58889"/>
                </a:lnTo>
                <a:lnTo>
                  <a:pt x="44424" y="59042"/>
                </a:lnTo>
                <a:lnTo>
                  <a:pt x="45059" y="5881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9" name="object 2789"/>
          <p:cNvSpPr/>
          <p:nvPr/>
        </p:nvSpPr>
        <p:spPr>
          <a:xfrm>
            <a:off x="2662825" y="3909796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10">
                <a:moveTo>
                  <a:pt x="952" y="0"/>
                </a:moveTo>
                <a:lnTo>
                  <a:pt x="0" y="3302"/>
                </a:lnTo>
                <a:lnTo>
                  <a:pt x="1435" y="2705"/>
                </a:lnTo>
                <a:lnTo>
                  <a:pt x="1676" y="2527"/>
                </a:lnTo>
                <a:lnTo>
                  <a:pt x="1422" y="2260"/>
                </a:lnTo>
                <a:lnTo>
                  <a:pt x="1498" y="2019"/>
                </a:lnTo>
                <a:lnTo>
                  <a:pt x="95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0" name="object 2790"/>
          <p:cNvSpPr/>
          <p:nvPr/>
        </p:nvSpPr>
        <p:spPr>
          <a:xfrm>
            <a:off x="2942078" y="4291091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066" y="0"/>
                </a:moveTo>
                <a:lnTo>
                  <a:pt x="749" y="126"/>
                </a:lnTo>
                <a:lnTo>
                  <a:pt x="0" y="634"/>
                </a:lnTo>
                <a:lnTo>
                  <a:pt x="114" y="977"/>
                </a:lnTo>
                <a:lnTo>
                  <a:pt x="342" y="685"/>
                </a:lnTo>
                <a:lnTo>
                  <a:pt x="1041" y="355"/>
                </a:lnTo>
                <a:lnTo>
                  <a:pt x="106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1" name="object 2791"/>
          <p:cNvSpPr/>
          <p:nvPr/>
        </p:nvSpPr>
        <p:spPr>
          <a:xfrm>
            <a:off x="2883382" y="4287684"/>
            <a:ext cx="67945" cy="53975"/>
          </a:xfrm>
          <a:custGeom>
            <a:avLst/>
            <a:gdLst/>
            <a:ahLst/>
            <a:cxnLst/>
            <a:rect l="l" t="t" r="r" b="b"/>
            <a:pathLst>
              <a:path w="67944" h="53975">
                <a:moveTo>
                  <a:pt x="1397" y="8801"/>
                </a:moveTo>
                <a:lnTo>
                  <a:pt x="787" y="8674"/>
                </a:lnTo>
                <a:lnTo>
                  <a:pt x="635" y="8890"/>
                </a:lnTo>
                <a:lnTo>
                  <a:pt x="444" y="8763"/>
                </a:lnTo>
                <a:lnTo>
                  <a:pt x="228" y="8712"/>
                </a:lnTo>
                <a:lnTo>
                  <a:pt x="0" y="8801"/>
                </a:lnTo>
                <a:lnTo>
                  <a:pt x="139" y="9029"/>
                </a:lnTo>
                <a:lnTo>
                  <a:pt x="825" y="9144"/>
                </a:lnTo>
                <a:lnTo>
                  <a:pt x="1155" y="9105"/>
                </a:lnTo>
                <a:lnTo>
                  <a:pt x="1397" y="8801"/>
                </a:lnTo>
                <a:close/>
              </a:path>
              <a:path w="67944" h="53975">
                <a:moveTo>
                  <a:pt x="8877" y="13296"/>
                </a:moveTo>
                <a:lnTo>
                  <a:pt x="8775" y="13144"/>
                </a:lnTo>
                <a:lnTo>
                  <a:pt x="8458" y="12687"/>
                </a:lnTo>
                <a:lnTo>
                  <a:pt x="8267" y="13284"/>
                </a:lnTo>
                <a:lnTo>
                  <a:pt x="8432" y="13284"/>
                </a:lnTo>
                <a:lnTo>
                  <a:pt x="8394" y="13144"/>
                </a:lnTo>
                <a:lnTo>
                  <a:pt x="8559" y="13220"/>
                </a:lnTo>
                <a:lnTo>
                  <a:pt x="8343" y="13284"/>
                </a:lnTo>
                <a:lnTo>
                  <a:pt x="8585" y="13423"/>
                </a:lnTo>
                <a:lnTo>
                  <a:pt x="8737" y="13449"/>
                </a:lnTo>
                <a:lnTo>
                  <a:pt x="8724" y="13817"/>
                </a:lnTo>
                <a:lnTo>
                  <a:pt x="8851" y="13614"/>
                </a:lnTo>
                <a:lnTo>
                  <a:pt x="8877" y="13296"/>
                </a:lnTo>
                <a:close/>
              </a:path>
              <a:path w="67944" h="53975">
                <a:moveTo>
                  <a:pt x="26822" y="30276"/>
                </a:moveTo>
                <a:lnTo>
                  <a:pt x="24422" y="31203"/>
                </a:lnTo>
                <a:lnTo>
                  <a:pt x="25323" y="31635"/>
                </a:lnTo>
                <a:lnTo>
                  <a:pt x="25285" y="31508"/>
                </a:lnTo>
                <a:lnTo>
                  <a:pt x="25666" y="31648"/>
                </a:lnTo>
                <a:lnTo>
                  <a:pt x="25450" y="31534"/>
                </a:lnTo>
                <a:lnTo>
                  <a:pt x="25628" y="31521"/>
                </a:lnTo>
                <a:lnTo>
                  <a:pt x="25793" y="31686"/>
                </a:lnTo>
                <a:lnTo>
                  <a:pt x="25971" y="31661"/>
                </a:lnTo>
                <a:lnTo>
                  <a:pt x="26822" y="30276"/>
                </a:lnTo>
                <a:close/>
              </a:path>
              <a:path w="67944" h="53975">
                <a:moveTo>
                  <a:pt x="41313" y="20586"/>
                </a:moveTo>
                <a:lnTo>
                  <a:pt x="41275" y="20040"/>
                </a:lnTo>
                <a:lnTo>
                  <a:pt x="41033" y="19748"/>
                </a:lnTo>
                <a:lnTo>
                  <a:pt x="40855" y="19329"/>
                </a:lnTo>
                <a:lnTo>
                  <a:pt x="40716" y="19380"/>
                </a:lnTo>
                <a:lnTo>
                  <a:pt x="40627" y="19253"/>
                </a:lnTo>
                <a:lnTo>
                  <a:pt x="40817" y="19113"/>
                </a:lnTo>
                <a:lnTo>
                  <a:pt x="40614" y="19113"/>
                </a:lnTo>
                <a:lnTo>
                  <a:pt x="40576" y="18745"/>
                </a:lnTo>
                <a:lnTo>
                  <a:pt x="39827" y="18440"/>
                </a:lnTo>
                <a:lnTo>
                  <a:pt x="40563" y="19418"/>
                </a:lnTo>
                <a:lnTo>
                  <a:pt x="40652" y="20040"/>
                </a:lnTo>
                <a:lnTo>
                  <a:pt x="40754" y="20256"/>
                </a:lnTo>
                <a:lnTo>
                  <a:pt x="40982" y="20269"/>
                </a:lnTo>
                <a:lnTo>
                  <a:pt x="40779" y="20193"/>
                </a:lnTo>
                <a:lnTo>
                  <a:pt x="40805" y="19735"/>
                </a:lnTo>
                <a:lnTo>
                  <a:pt x="40932" y="20040"/>
                </a:lnTo>
                <a:lnTo>
                  <a:pt x="41008" y="20269"/>
                </a:lnTo>
                <a:lnTo>
                  <a:pt x="41046" y="20523"/>
                </a:lnTo>
                <a:lnTo>
                  <a:pt x="41313" y="20586"/>
                </a:lnTo>
                <a:close/>
              </a:path>
              <a:path w="67944" h="53975">
                <a:moveTo>
                  <a:pt x="44538" y="469"/>
                </a:moveTo>
                <a:lnTo>
                  <a:pt x="43980" y="101"/>
                </a:lnTo>
                <a:lnTo>
                  <a:pt x="43764" y="0"/>
                </a:lnTo>
                <a:lnTo>
                  <a:pt x="43903" y="254"/>
                </a:lnTo>
                <a:lnTo>
                  <a:pt x="44069" y="635"/>
                </a:lnTo>
                <a:lnTo>
                  <a:pt x="44411" y="660"/>
                </a:lnTo>
                <a:lnTo>
                  <a:pt x="44538" y="469"/>
                </a:lnTo>
                <a:close/>
              </a:path>
              <a:path w="67944" h="53975">
                <a:moveTo>
                  <a:pt x="44945" y="35661"/>
                </a:moveTo>
                <a:lnTo>
                  <a:pt x="43332" y="35877"/>
                </a:lnTo>
                <a:lnTo>
                  <a:pt x="43522" y="36055"/>
                </a:lnTo>
                <a:lnTo>
                  <a:pt x="44907" y="35788"/>
                </a:lnTo>
                <a:lnTo>
                  <a:pt x="44945" y="35661"/>
                </a:lnTo>
                <a:close/>
              </a:path>
              <a:path w="67944" h="53975">
                <a:moveTo>
                  <a:pt x="51435" y="53073"/>
                </a:moveTo>
                <a:lnTo>
                  <a:pt x="51117" y="52946"/>
                </a:lnTo>
                <a:lnTo>
                  <a:pt x="50939" y="52565"/>
                </a:lnTo>
                <a:lnTo>
                  <a:pt x="50850" y="52692"/>
                </a:lnTo>
                <a:lnTo>
                  <a:pt x="50253" y="53949"/>
                </a:lnTo>
                <a:lnTo>
                  <a:pt x="50749" y="53327"/>
                </a:lnTo>
                <a:lnTo>
                  <a:pt x="50888" y="53682"/>
                </a:lnTo>
                <a:lnTo>
                  <a:pt x="51003" y="53327"/>
                </a:lnTo>
                <a:lnTo>
                  <a:pt x="51269" y="53619"/>
                </a:lnTo>
                <a:lnTo>
                  <a:pt x="51435" y="53073"/>
                </a:lnTo>
                <a:close/>
              </a:path>
              <a:path w="67944" h="53975">
                <a:moveTo>
                  <a:pt x="62941" y="17310"/>
                </a:moveTo>
                <a:lnTo>
                  <a:pt x="62636" y="16002"/>
                </a:lnTo>
                <a:lnTo>
                  <a:pt x="61150" y="16814"/>
                </a:lnTo>
                <a:lnTo>
                  <a:pt x="62826" y="17475"/>
                </a:lnTo>
                <a:lnTo>
                  <a:pt x="62890" y="17348"/>
                </a:lnTo>
                <a:close/>
              </a:path>
              <a:path w="67944" h="53975">
                <a:moveTo>
                  <a:pt x="66941" y="4876"/>
                </a:moveTo>
                <a:lnTo>
                  <a:pt x="66395" y="4953"/>
                </a:lnTo>
                <a:lnTo>
                  <a:pt x="66078" y="4953"/>
                </a:lnTo>
                <a:lnTo>
                  <a:pt x="66814" y="5016"/>
                </a:lnTo>
                <a:lnTo>
                  <a:pt x="66941" y="4876"/>
                </a:lnTo>
                <a:close/>
              </a:path>
              <a:path w="67944" h="53975">
                <a:moveTo>
                  <a:pt x="67411" y="4368"/>
                </a:moveTo>
                <a:lnTo>
                  <a:pt x="67005" y="4394"/>
                </a:lnTo>
                <a:lnTo>
                  <a:pt x="67005" y="4800"/>
                </a:lnTo>
                <a:lnTo>
                  <a:pt x="67411" y="436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2" name="object 2792"/>
          <p:cNvSpPr/>
          <p:nvPr/>
        </p:nvSpPr>
        <p:spPr>
          <a:xfrm>
            <a:off x="2658673" y="3909049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520" y="0"/>
                </a:moveTo>
                <a:lnTo>
                  <a:pt x="253" y="88"/>
                </a:lnTo>
                <a:lnTo>
                  <a:pt x="0" y="609"/>
                </a:lnTo>
                <a:lnTo>
                  <a:pt x="266" y="596"/>
                </a:lnTo>
                <a:lnTo>
                  <a:pt x="584" y="952"/>
                </a:lnTo>
                <a:lnTo>
                  <a:pt x="584" y="622"/>
                </a:lnTo>
                <a:lnTo>
                  <a:pt x="52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3" name="object 2793"/>
          <p:cNvSpPr/>
          <p:nvPr/>
        </p:nvSpPr>
        <p:spPr>
          <a:xfrm>
            <a:off x="2925229" y="4290618"/>
            <a:ext cx="27305" cy="19050"/>
          </a:xfrm>
          <a:custGeom>
            <a:avLst/>
            <a:gdLst/>
            <a:ahLst/>
            <a:cxnLst/>
            <a:rect l="l" t="t" r="r" b="b"/>
            <a:pathLst>
              <a:path w="27305" h="19050">
                <a:moveTo>
                  <a:pt x="215" y="18529"/>
                </a:moveTo>
                <a:lnTo>
                  <a:pt x="63" y="18084"/>
                </a:lnTo>
                <a:lnTo>
                  <a:pt x="0" y="18453"/>
                </a:lnTo>
                <a:lnTo>
                  <a:pt x="215" y="18529"/>
                </a:lnTo>
                <a:close/>
              </a:path>
              <a:path w="27305" h="19050">
                <a:moveTo>
                  <a:pt x="406" y="19050"/>
                </a:moveTo>
                <a:lnTo>
                  <a:pt x="215" y="18529"/>
                </a:lnTo>
                <a:lnTo>
                  <a:pt x="228" y="18897"/>
                </a:lnTo>
                <a:lnTo>
                  <a:pt x="406" y="19050"/>
                </a:lnTo>
                <a:close/>
              </a:path>
              <a:path w="27305" h="19050">
                <a:moveTo>
                  <a:pt x="26568" y="11747"/>
                </a:moveTo>
                <a:lnTo>
                  <a:pt x="25285" y="11899"/>
                </a:lnTo>
                <a:lnTo>
                  <a:pt x="25844" y="12026"/>
                </a:lnTo>
                <a:lnTo>
                  <a:pt x="26060" y="12014"/>
                </a:lnTo>
                <a:lnTo>
                  <a:pt x="26441" y="11861"/>
                </a:lnTo>
                <a:lnTo>
                  <a:pt x="26568" y="11747"/>
                </a:lnTo>
                <a:close/>
              </a:path>
              <a:path w="27305" h="19050">
                <a:moveTo>
                  <a:pt x="26682" y="254"/>
                </a:moveTo>
                <a:lnTo>
                  <a:pt x="26530" y="0"/>
                </a:lnTo>
                <a:lnTo>
                  <a:pt x="26466" y="190"/>
                </a:lnTo>
                <a:lnTo>
                  <a:pt x="25806" y="508"/>
                </a:lnTo>
                <a:lnTo>
                  <a:pt x="26123" y="609"/>
                </a:lnTo>
                <a:lnTo>
                  <a:pt x="26479" y="660"/>
                </a:lnTo>
                <a:lnTo>
                  <a:pt x="26682" y="25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4" name="object 2794"/>
          <p:cNvSpPr/>
          <p:nvPr/>
        </p:nvSpPr>
        <p:spPr>
          <a:xfrm>
            <a:off x="2737830" y="3954249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342" y="0"/>
                </a:moveTo>
                <a:lnTo>
                  <a:pt x="0" y="304"/>
                </a:lnTo>
                <a:lnTo>
                  <a:pt x="355" y="457"/>
                </a:lnTo>
                <a:lnTo>
                  <a:pt x="419" y="609"/>
                </a:lnTo>
                <a:lnTo>
                  <a:pt x="914" y="431"/>
                </a:lnTo>
                <a:lnTo>
                  <a:pt x="34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5" name="object 2795"/>
          <p:cNvSpPr/>
          <p:nvPr/>
        </p:nvSpPr>
        <p:spPr>
          <a:xfrm>
            <a:off x="2890828" y="4300589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92" y="0"/>
                </a:moveTo>
                <a:lnTo>
                  <a:pt x="0" y="50"/>
                </a:lnTo>
                <a:lnTo>
                  <a:pt x="266" y="761"/>
                </a:lnTo>
                <a:lnTo>
                  <a:pt x="355" y="888"/>
                </a:lnTo>
                <a:lnTo>
                  <a:pt x="380" y="546"/>
                </a:lnTo>
                <a:lnTo>
                  <a:pt x="29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6" name="object 2796"/>
          <p:cNvSpPr/>
          <p:nvPr/>
        </p:nvSpPr>
        <p:spPr>
          <a:xfrm>
            <a:off x="2881477" y="4280725"/>
            <a:ext cx="68580" cy="53975"/>
          </a:xfrm>
          <a:custGeom>
            <a:avLst/>
            <a:gdLst/>
            <a:ahLst/>
            <a:cxnLst/>
            <a:rect l="l" t="t" r="r" b="b"/>
            <a:pathLst>
              <a:path w="68580" h="53975">
                <a:moveTo>
                  <a:pt x="736" y="4978"/>
                </a:moveTo>
                <a:lnTo>
                  <a:pt x="0" y="5549"/>
                </a:lnTo>
                <a:lnTo>
                  <a:pt x="241" y="5765"/>
                </a:lnTo>
                <a:lnTo>
                  <a:pt x="228" y="5575"/>
                </a:lnTo>
                <a:lnTo>
                  <a:pt x="685" y="5562"/>
                </a:lnTo>
                <a:lnTo>
                  <a:pt x="558" y="5511"/>
                </a:lnTo>
                <a:lnTo>
                  <a:pt x="736" y="4978"/>
                </a:lnTo>
                <a:close/>
              </a:path>
              <a:path w="68580" h="53975">
                <a:moveTo>
                  <a:pt x="8356" y="25971"/>
                </a:moveTo>
                <a:lnTo>
                  <a:pt x="8343" y="25793"/>
                </a:lnTo>
                <a:lnTo>
                  <a:pt x="8064" y="25742"/>
                </a:lnTo>
                <a:lnTo>
                  <a:pt x="7912" y="25742"/>
                </a:lnTo>
                <a:lnTo>
                  <a:pt x="7861" y="26009"/>
                </a:lnTo>
                <a:lnTo>
                  <a:pt x="8140" y="25984"/>
                </a:lnTo>
                <a:lnTo>
                  <a:pt x="8356" y="25971"/>
                </a:lnTo>
                <a:close/>
              </a:path>
              <a:path w="68580" h="53975">
                <a:moveTo>
                  <a:pt x="10579" y="15697"/>
                </a:moveTo>
                <a:lnTo>
                  <a:pt x="10566" y="15544"/>
                </a:lnTo>
                <a:lnTo>
                  <a:pt x="10325" y="15519"/>
                </a:lnTo>
                <a:lnTo>
                  <a:pt x="10579" y="15697"/>
                </a:lnTo>
                <a:close/>
              </a:path>
              <a:path w="68580" h="53975">
                <a:moveTo>
                  <a:pt x="10922" y="15773"/>
                </a:moveTo>
                <a:lnTo>
                  <a:pt x="10604" y="15709"/>
                </a:lnTo>
                <a:lnTo>
                  <a:pt x="10731" y="15900"/>
                </a:lnTo>
                <a:lnTo>
                  <a:pt x="10922" y="15773"/>
                </a:lnTo>
                <a:close/>
              </a:path>
              <a:path w="68580" h="53975">
                <a:moveTo>
                  <a:pt x="37884" y="0"/>
                </a:moveTo>
                <a:lnTo>
                  <a:pt x="37287" y="558"/>
                </a:lnTo>
                <a:lnTo>
                  <a:pt x="37757" y="647"/>
                </a:lnTo>
                <a:lnTo>
                  <a:pt x="37693" y="203"/>
                </a:lnTo>
                <a:lnTo>
                  <a:pt x="37871" y="279"/>
                </a:lnTo>
                <a:lnTo>
                  <a:pt x="37884" y="0"/>
                </a:lnTo>
                <a:close/>
              </a:path>
              <a:path w="68580" h="53975">
                <a:moveTo>
                  <a:pt x="42722" y="25933"/>
                </a:moveTo>
                <a:lnTo>
                  <a:pt x="42684" y="25361"/>
                </a:lnTo>
                <a:lnTo>
                  <a:pt x="42316" y="25641"/>
                </a:lnTo>
                <a:lnTo>
                  <a:pt x="42595" y="25768"/>
                </a:lnTo>
                <a:lnTo>
                  <a:pt x="42722" y="25933"/>
                </a:lnTo>
                <a:close/>
              </a:path>
              <a:path w="68580" h="53975">
                <a:moveTo>
                  <a:pt x="43802" y="28511"/>
                </a:moveTo>
                <a:lnTo>
                  <a:pt x="43611" y="28359"/>
                </a:lnTo>
                <a:lnTo>
                  <a:pt x="43573" y="28587"/>
                </a:lnTo>
                <a:lnTo>
                  <a:pt x="43802" y="28511"/>
                </a:lnTo>
                <a:close/>
              </a:path>
              <a:path w="68580" h="53975">
                <a:moveTo>
                  <a:pt x="43853" y="28117"/>
                </a:moveTo>
                <a:lnTo>
                  <a:pt x="43510" y="28028"/>
                </a:lnTo>
                <a:lnTo>
                  <a:pt x="43611" y="28321"/>
                </a:lnTo>
                <a:lnTo>
                  <a:pt x="43853" y="28117"/>
                </a:lnTo>
                <a:close/>
              </a:path>
              <a:path w="68580" h="53975">
                <a:moveTo>
                  <a:pt x="44018" y="53632"/>
                </a:moveTo>
                <a:lnTo>
                  <a:pt x="43916" y="53428"/>
                </a:lnTo>
                <a:lnTo>
                  <a:pt x="43726" y="53530"/>
                </a:lnTo>
                <a:lnTo>
                  <a:pt x="43853" y="53276"/>
                </a:lnTo>
                <a:lnTo>
                  <a:pt x="43370" y="53276"/>
                </a:lnTo>
                <a:lnTo>
                  <a:pt x="43408" y="53708"/>
                </a:lnTo>
                <a:lnTo>
                  <a:pt x="44018" y="53632"/>
                </a:lnTo>
                <a:close/>
              </a:path>
              <a:path w="68580" h="53975">
                <a:moveTo>
                  <a:pt x="44526" y="29781"/>
                </a:moveTo>
                <a:lnTo>
                  <a:pt x="44323" y="29324"/>
                </a:lnTo>
                <a:lnTo>
                  <a:pt x="44284" y="29616"/>
                </a:lnTo>
                <a:lnTo>
                  <a:pt x="44475" y="29705"/>
                </a:lnTo>
                <a:close/>
              </a:path>
              <a:path w="68580" h="53975">
                <a:moveTo>
                  <a:pt x="44919" y="42875"/>
                </a:moveTo>
                <a:lnTo>
                  <a:pt x="44488" y="42748"/>
                </a:lnTo>
                <a:lnTo>
                  <a:pt x="44310" y="42748"/>
                </a:lnTo>
                <a:lnTo>
                  <a:pt x="44170" y="43002"/>
                </a:lnTo>
                <a:lnTo>
                  <a:pt x="44805" y="42951"/>
                </a:lnTo>
                <a:close/>
              </a:path>
              <a:path w="68580" h="53975">
                <a:moveTo>
                  <a:pt x="50876" y="30886"/>
                </a:moveTo>
                <a:lnTo>
                  <a:pt x="50812" y="30645"/>
                </a:lnTo>
                <a:lnTo>
                  <a:pt x="50406" y="30264"/>
                </a:lnTo>
                <a:lnTo>
                  <a:pt x="50558" y="30772"/>
                </a:lnTo>
                <a:lnTo>
                  <a:pt x="50838" y="30873"/>
                </a:lnTo>
                <a:close/>
              </a:path>
              <a:path w="68580" h="53975">
                <a:moveTo>
                  <a:pt x="61252" y="20015"/>
                </a:moveTo>
                <a:lnTo>
                  <a:pt x="60553" y="19977"/>
                </a:lnTo>
                <a:lnTo>
                  <a:pt x="61048" y="20167"/>
                </a:lnTo>
                <a:lnTo>
                  <a:pt x="61252" y="20015"/>
                </a:lnTo>
                <a:close/>
              </a:path>
              <a:path w="68580" h="53975">
                <a:moveTo>
                  <a:pt x="62471" y="35979"/>
                </a:moveTo>
                <a:lnTo>
                  <a:pt x="62230" y="35979"/>
                </a:lnTo>
                <a:lnTo>
                  <a:pt x="62433" y="36182"/>
                </a:lnTo>
                <a:lnTo>
                  <a:pt x="62471" y="35979"/>
                </a:lnTo>
                <a:close/>
              </a:path>
              <a:path w="68580" h="53975">
                <a:moveTo>
                  <a:pt x="62471" y="35966"/>
                </a:moveTo>
                <a:lnTo>
                  <a:pt x="62331" y="35801"/>
                </a:lnTo>
                <a:lnTo>
                  <a:pt x="62191" y="36258"/>
                </a:lnTo>
                <a:lnTo>
                  <a:pt x="62230" y="35979"/>
                </a:lnTo>
                <a:lnTo>
                  <a:pt x="62471" y="35966"/>
                </a:lnTo>
                <a:close/>
              </a:path>
              <a:path w="68580" h="53975">
                <a:moveTo>
                  <a:pt x="63436" y="36499"/>
                </a:moveTo>
                <a:lnTo>
                  <a:pt x="63360" y="36334"/>
                </a:lnTo>
                <a:lnTo>
                  <a:pt x="62776" y="36233"/>
                </a:lnTo>
                <a:lnTo>
                  <a:pt x="63055" y="36410"/>
                </a:lnTo>
                <a:lnTo>
                  <a:pt x="63398" y="36537"/>
                </a:lnTo>
                <a:lnTo>
                  <a:pt x="63169" y="36322"/>
                </a:lnTo>
                <a:lnTo>
                  <a:pt x="63436" y="36499"/>
                </a:lnTo>
                <a:close/>
              </a:path>
              <a:path w="68580" h="53975">
                <a:moveTo>
                  <a:pt x="68224" y="39446"/>
                </a:moveTo>
                <a:lnTo>
                  <a:pt x="68046" y="38887"/>
                </a:lnTo>
                <a:lnTo>
                  <a:pt x="67576" y="39001"/>
                </a:lnTo>
                <a:lnTo>
                  <a:pt x="67449" y="39116"/>
                </a:lnTo>
                <a:lnTo>
                  <a:pt x="67652" y="39344"/>
                </a:lnTo>
                <a:lnTo>
                  <a:pt x="68224" y="3944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7" name="object 2797"/>
          <p:cNvSpPr/>
          <p:nvPr/>
        </p:nvSpPr>
        <p:spPr>
          <a:xfrm>
            <a:off x="2666133" y="391284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68" y="0"/>
                </a:moveTo>
                <a:lnTo>
                  <a:pt x="0" y="101"/>
                </a:lnTo>
                <a:lnTo>
                  <a:pt x="114" y="292"/>
                </a:lnTo>
                <a:lnTo>
                  <a:pt x="292" y="279"/>
                </a:lnTo>
                <a:lnTo>
                  <a:pt x="292" y="114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8" name="object 2798"/>
          <p:cNvSpPr/>
          <p:nvPr/>
        </p:nvSpPr>
        <p:spPr>
          <a:xfrm>
            <a:off x="2874492" y="4276966"/>
            <a:ext cx="10795" cy="30480"/>
          </a:xfrm>
          <a:custGeom>
            <a:avLst/>
            <a:gdLst/>
            <a:ahLst/>
            <a:cxnLst/>
            <a:rect l="l" t="t" r="r" b="b"/>
            <a:pathLst>
              <a:path w="10794" h="30479">
                <a:moveTo>
                  <a:pt x="660" y="25"/>
                </a:moveTo>
                <a:lnTo>
                  <a:pt x="0" y="0"/>
                </a:lnTo>
                <a:lnTo>
                  <a:pt x="495" y="165"/>
                </a:lnTo>
                <a:lnTo>
                  <a:pt x="622" y="241"/>
                </a:lnTo>
                <a:lnTo>
                  <a:pt x="660" y="25"/>
                </a:lnTo>
                <a:close/>
              </a:path>
              <a:path w="10794" h="30479">
                <a:moveTo>
                  <a:pt x="10795" y="29552"/>
                </a:moveTo>
                <a:lnTo>
                  <a:pt x="10604" y="29578"/>
                </a:lnTo>
                <a:lnTo>
                  <a:pt x="10591" y="29883"/>
                </a:lnTo>
                <a:lnTo>
                  <a:pt x="10718" y="29959"/>
                </a:lnTo>
                <a:lnTo>
                  <a:pt x="10706" y="2960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9" name="object 2799"/>
          <p:cNvSpPr/>
          <p:nvPr/>
        </p:nvSpPr>
        <p:spPr>
          <a:xfrm>
            <a:off x="2934500" y="4304703"/>
            <a:ext cx="12700" cy="22860"/>
          </a:xfrm>
          <a:custGeom>
            <a:avLst/>
            <a:gdLst/>
            <a:ahLst/>
            <a:cxnLst/>
            <a:rect l="l" t="t" r="r" b="b"/>
            <a:pathLst>
              <a:path w="12700" h="22860">
                <a:moveTo>
                  <a:pt x="241" y="21932"/>
                </a:moveTo>
                <a:lnTo>
                  <a:pt x="0" y="22098"/>
                </a:lnTo>
                <a:lnTo>
                  <a:pt x="76" y="22250"/>
                </a:lnTo>
                <a:lnTo>
                  <a:pt x="228" y="22136"/>
                </a:lnTo>
                <a:lnTo>
                  <a:pt x="241" y="21932"/>
                </a:lnTo>
                <a:close/>
              </a:path>
              <a:path w="12700" h="22860">
                <a:moveTo>
                  <a:pt x="2400" y="1397"/>
                </a:moveTo>
                <a:lnTo>
                  <a:pt x="2336" y="1130"/>
                </a:lnTo>
                <a:lnTo>
                  <a:pt x="2197" y="1282"/>
                </a:lnTo>
                <a:lnTo>
                  <a:pt x="2336" y="1384"/>
                </a:lnTo>
                <a:close/>
              </a:path>
              <a:path w="12700" h="22860">
                <a:moveTo>
                  <a:pt x="10096" y="7099"/>
                </a:moveTo>
                <a:lnTo>
                  <a:pt x="9906" y="7061"/>
                </a:lnTo>
                <a:lnTo>
                  <a:pt x="9893" y="7391"/>
                </a:lnTo>
                <a:lnTo>
                  <a:pt x="10020" y="7442"/>
                </a:lnTo>
                <a:lnTo>
                  <a:pt x="10058" y="7162"/>
                </a:lnTo>
                <a:close/>
              </a:path>
              <a:path w="12700" h="22860">
                <a:moveTo>
                  <a:pt x="12115" y="215"/>
                </a:moveTo>
                <a:lnTo>
                  <a:pt x="12001" y="0"/>
                </a:lnTo>
                <a:lnTo>
                  <a:pt x="11874" y="12"/>
                </a:lnTo>
                <a:lnTo>
                  <a:pt x="12065" y="177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0" name="object 2800"/>
          <p:cNvSpPr/>
          <p:nvPr/>
        </p:nvSpPr>
        <p:spPr>
          <a:xfrm>
            <a:off x="2854025" y="428746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66" y="0"/>
                </a:moveTo>
                <a:lnTo>
                  <a:pt x="0" y="114"/>
                </a:lnTo>
                <a:lnTo>
                  <a:pt x="317" y="126"/>
                </a:lnTo>
                <a:lnTo>
                  <a:pt x="444" y="139"/>
                </a:lnTo>
                <a:lnTo>
                  <a:pt x="26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1" name="object 2801"/>
          <p:cNvSpPr/>
          <p:nvPr/>
        </p:nvSpPr>
        <p:spPr>
          <a:xfrm>
            <a:off x="2908338" y="4286250"/>
            <a:ext cx="22860" cy="33020"/>
          </a:xfrm>
          <a:custGeom>
            <a:avLst/>
            <a:gdLst/>
            <a:ahLst/>
            <a:cxnLst/>
            <a:rect l="l" t="t" r="r" b="b"/>
            <a:pathLst>
              <a:path w="22860" h="33020">
                <a:moveTo>
                  <a:pt x="266" y="152"/>
                </a:moveTo>
                <a:lnTo>
                  <a:pt x="127" y="114"/>
                </a:lnTo>
                <a:lnTo>
                  <a:pt x="0" y="25"/>
                </a:lnTo>
                <a:lnTo>
                  <a:pt x="152" y="279"/>
                </a:lnTo>
                <a:lnTo>
                  <a:pt x="266" y="152"/>
                </a:lnTo>
                <a:close/>
              </a:path>
              <a:path w="22860" h="33020">
                <a:moveTo>
                  <a:pt x="16294" y="32753"/>
                </a:moveTo>
                <a:lnTo>
                  <a:pt x="15989" y="32550"/>
                </a:lnTo>
                <a:lnTo>
                  <a:pt x="15951" y="32829"/>
                </a:lnTo>
                <a:lnTo>
                  <a:pt x="16294" y="32753"/>
                </a:lnTo>
                <a:close/>
              </a:path>
              <a:path w="22860" h="33020">
                <a:moveTo>
                  <a:pt x="22555" y="19024"/>
                </a:moveTo>
                <a:lnTo>
                  <a:pt x="22377" y="19024"/>
                </a:lnTo>
                <a:lnTo>
                  <a:pt x="22517" y="1913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2" name="object 2802"/>
          <p:cNvSpPr/>
          <p:nvPr/>
        </p:nvSpPr>
        <p:spPr>
          <a:xfrm>
            <a:off x="2854087" y="427254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77" y="0"/>
                </a:moveTo>
                <a:lnTo>
                  <a:pt x="0" y="431"/>
                </a:lnTo>
                <a:lnTo>
                  <a:pt x="203" y="393"/>
                </a:lnTo>
                <a:lnTo>
                  <a:pt x="279" y="266"/>
                </a:lnTo>
                <a:lnTo>
                  <a:pt x="17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3" name="object 2803"/>
          <p:cNvSpPr/>
          <p:nvPr/>
        </p:nvSpPr>
        <p:spPr>
          <a:xfrm>
            <a:off x="2818114" y="391773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15" y="0"/>
                </a:moveTo>
                <a:lnTo>
                  <a:pt x="63" y="228"/>
                </a:lnTo>
                <a:lnTo>
                  <a:pt x="0" y="406"/>
                </a:lnTo>
                <a:lnTo>
                  <a:pt x="203" y="406"/>
                </a:lnTo>
                <a:lnTo>
                  <a:pt x="21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4" name="object 2804"/>
          <p:cNvSpPr/>
          <p:nvPr/>
        </p:nvSpPr>
        <p:spPr>
          <a:xfrm>
            <a:off x="2874340" y="4276318"/>
            <a:ext cx="58419" cy="55244"/>
          </a:xfrm>
          <a:custGeom>
            <a:avLst/>
            <a:gdLst/>
            <a:ahLst/>
            <a:cxnLst/>
            <a:rect l="l" t="t" r="r" b="b"/>
            <a:pathLst>
              <a:path w="58419" h="55245">
                <a:moveTo>
                  <a:pt x="317" y="0"/>
                </a:moveTo>
                <a:lnTo>
                  <a:pt x="0" y="12"/>
                </a:lnTo>
                <a:lnTo>
                  <a:pt x="165" y="152"/>
                </a:lnTo>
                <a:lnTo>
                  <a:pt x="317" y="0"/>
                </a:lnTo>
                <a:close/>
              </a:path>
              <a:path w="58419" h="55245">
                <a:moveTo>
                  <a:pt x="10515" y="20231"/>
                </a:moveTo>
                <a:lnTo>
                  <a:pt x="10236" y="20167"/>
                </a:lnTo>
                <a:lnTo>
                  <a:pt x="10299" y="20294"/>
                </a:lnTo>
                <a:lnTo>
                  <a:pt x="10502" y="20294"/>
                </a:lnTo>
                <a:close/>
              </a:path>
              <a:path w="58419" h="55245">
                <a:moveTo>
                  <a:pt x="14795" y="31496"/>
                </a:moveTo>
                <a:lnTo>
                  <a:pt x="14566" y="31292"/>
                </a:lnTo>
                <a:lnTo>
                  <a:pt x="14554" y="31496"/>
                </a:lnTo>
                <a:lnTo>
                  <a:pt x="14795" y="31496"/>
                </a:lnTo>
                <a:close/>
              </a:path>
              <a:path w="58419" h="55245">
                <a:moveTo>
                  <a:pt x="14998" y="29552"/>
                </a:moveTo>
                <a:lnTo>
                  <a:pt x="14770" y="29552"/>
                </a:lnTo>
                <a:lnTo>
                  <a:pt x="14998" y="29552"/>
                </a:lnTo>
                <a:close/>
              </a:path>
              <a:path w="58419" h="55245">
                <a:moveTo>
                  <a:pt x="15163" y="29603"/>
                </a:moveTo>
                <a:lnTo>
                  <a:pt x="15113" y="29425"/>
                </a:lnTo>
                <a:lnTo>
                  <a:pt x="15163" y="29603"/>
                </a:lnTo>
                <a:close/>
              </a:path>
              <a:path w="58419" h="55245">
                <a:moveTo>
                  <a:pt x="57835" y="54686"/>
                </a:moveTo>
                <a:lnTo>
                  <a:pt x="57619" y="54648"/>
                </a:lnTo>
                <a:lnTo>
                  <a:pt x="57746" y="54813"/>
                </a:lnTo>
                <a:lnTo>
                  <a:pt x="57835" y="5468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5" name="object 2805"/>
          <p:cNvSpPr/>
          <p:nvPr/>
        </p:nvSpPr>
        <p:spPr>
          <a:xfrm>
            <a:off x="1801370" y="4035173"/>
            <a:ext cx="635" cy="0"/>
          </a:xfrm>
          <a:custGeom>
            <a:avLst/>
            <a:gdLst/>
            <a:ahLst/>
            <a:cxnLst/>
            <a:rect l="l" t="t" r="r" b="b"/>
            <a:pathLst>
              <a:path w="635">
                <a:moveTo>
                  <a:pt x="12" y="0"/>
                </a:moveTo>
                <a:lnTo>
                  <a:pt x="0" y="0"/>
                </a:lnTo>
                <a:lnTo>
                  <a:pt x="1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6" name="object 2806"/>
          <p:cNvSpPr/>
          <p:nvPr/>
        </p:nvSpPr>
        <p:spPr>
          <a:xfrm>
            <a:off x="10140711" y="40523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8" y="0"/>
                </a:moveTo>
                <a:lnTo>
                  <a:pt x="0" y="228"/>
                </a:lnTo>
                <a:lnTo>
                  <a:pt x="304" y="330"/>
                </a:lnTo>
                <a:lnTo>
                  <a:pt x="88" y="127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7" name="object 2807"/>
          <p:cNvSpPr/>
          <p:nvPr/>
        </p:nvSpPr>
        <p:spPr>
          <a:xfrm>
            <a:off x="10234264" y="4438420"/>
            <a:ext cx="635" cy="0"/>
          </a:xfrm>
          <a:custGeom>
            <a:avLst/>
            <a:gdLst/>
            <a:ahLst/>
            <a:cxnLst/>
            <a:rect l="l" t="t" r="r" b="b"/>
            <a:pathLst>
              <a:path w="634">
                <a:moveTo>
                  <a:pt x="114" y="0"/>
                </a:moveTo>
                <a:lnTo>
                  <a:pt x="0" y="0"/>
                </a:lnTo>
                <a:lnTo>
                  <a:pt x="11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8" name="object 2808"/>
          <p:cNvSpPr/>
          <p:nvPr/>
        </p:nvSpPr>
        <p:spPr>
          <a:xfrm>
            <a:off x="10271797" y="429538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28" y="0"/>
                </a:moveTo>
                <a:lnTo>
                  <a:pt x="76" y="254"/>
                </a:lnTo>
                <a:lnTo>
                  <a:pt x="0" y="406"/>
                </a:lnTo>
                <a:lnTo>
                  <a:pt x="139" y="190"/>
                </a:lnTo>
                <a:lnTo>
                  <a:pt x="22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9" name="object 2809"/>
          <p:cNvSpPr/>
          <p:nvPr/>
        </p:nvSpPr>
        <p:spPr>
          <a:xfrm>
            <a:off x="10113707" y="412324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673" y="0"/>
                </a:moveTo>
                <a:lnTo>
                  <a:pt x="228" y="88"/>
                </a:lnTo>
                <a:lnTo>
                  <a:pt x="0" y="215"/>
                </a:lnTo>
                <a:lnTo>
                  <a:pt x="67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0" name="object 2810"/>
          <p:cNvSpPr/>
          <p:nvPr/>
        </p:nvSpPr>
        <p:spPr>
          <a:xfrm>
            <a:off x="10148787" y="406247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635" y="0"/>
                </a:moveTo>
                <a:lnTo>
                  <a:pt x="165" y="0"/>
                </a:lnTo>
                <a:lnTo>
                  <a:pt x="0" y="12"/>
                </a:lnTo>
                <a:lnTo>
                  <a:pt x="139" y="76"/>
                </a:lnTo>
                <a:lnTo>
                  <a:pt x="381" y="50"/>
                </a:lnTo>
                <a:lnTo>
                  <a:pt x="63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1" name="object 2811"/>
          <p:cNvSpPr/>
          <p:nvPr/>
        </p:nvSpPr>
        <p:spPr>
          <a:xfrm>
            <a:off x="10166081" y="414329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01" y="0"/>
                </a:moveTo>
                <a:lnTo>
                  <a:pt x="0" y="558"/>
                </a:lnTo>
                <a:lnTo>
                  <a:pt x="101" y="152"/>
                </a:lnTo>
                <a:lnTo>
                  <a:pt x="10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2" name="object 2812"/>
          <p:cNvSpPr/>
          <p:nvPr/>
        </p:nvSpPr>
        <p:spPr>
          <a:xfrm>
            <a:off x="9807397" y="42531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698" y="1524"/>
                </a:moveTo>
                <a:lnTo>
                  <a:pt x="647" y="1358"/>
                </a:lnTo>
                <a:lnTo>
                  <a:pt x="533" y="990"/>
                </a:lnTo>
                <a:lnTo>
                  <a:pt x="266" y="330"/>
                </a:lnTo>
                <a:lnTo>
                  <a:pt x="0" y="0"/>
                </a:lnTo>
                <a:lnTo>
                  <a:pt x="457" y="1016"/>
                </a:lnTo>
                <a:lnTo>
                  <a:pt x="698" y="1524"/>
                </a:lnTo>
                <a:close/>
              </a:path>
              <a:path w="3175" h="6350">
                <a:moveTo>
                  <a:pt x="2781" y="6070"/>
                </a:moveTo>
                <a:lnTo>
                  <a:pt x="1752" y="3683"/>
                </a:lnTo>
                <a:lnTo>
                  <a:pt x="1384" y="2971"/>
                </a:lnTo>
                <a:lnTo>
                  <a:pt x="698" y="1536"/>
                </a:lnTo>
                <a:lnTo>
                  <a:pt x="1079" y="2743"/>
                </a:lnTo>
                <a:lnTo>
                  <a:pt x="2781" y="607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813" name="object 2813"/>
          <p:cNvGrpSpPr/>
          <p:nvPr/>
        </p:nvGrpSpPr>
        <p:grpSpPr>
          <a:xfrm>
            <a:off x="7683545" y="6538996"/>
            <a:ext cx="313690" cy="227329"/>
            <a:chOff x="7683545" y="6538996"/>
            <a:chExt cx="313690" cy="227329"/>
          </a:xfrm>
        </p:grpSpPr>
        <p:pic>
          <p:nvPicPr>
            <p:cNvPr id="2814" name="object 281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683545" y="6600588"/>
              <a:ext cx="211698" cy="165536"/>
            </a:xfrm>
            <a:prstGeom prst="rect">
              <a:avLst/>
            </a:prstGeom>
          </p:spPr>
        </p:pic>
        <p:sp>
          <p:nvSpPr>
            <p:cNvPr id="2815" name="object 2815"/>
            <p:cNvSpPr/>
            <p:nvPr/>
          </p:nvSpPr>
          <p:spPr>
            <a:xfrm>
              <a:off x="7926984" y="6538996"/>
              <a:ext cx="70485" cy="59055"/>
            </a:xfrm>
            <a:custGeom>
              <a:avLst/>
              <a:gdLst/>
              <a:ahLst/>
              <a:cxnLst/>
              <a:rect l="l" t="t" r="r" b="b"/>
              <a:pathLst>
                <a:path w="70484" h="59054">
                  <a:moveTo>
                    <a:pt x="70167" y="0"/>
                  </a:moveTo>
                  <a:lnTo>
                    <a:pt x="53006" y="2551"/>
                  </a:lnTo>
                  <a:lnTo>
                    <a:pt x="48912" y="5946"/>
                  </a:lnTo>
                  <a:lnTo>
                    <a:pt x="47416" y="9679"/>
                  </a:lnTo>
                  <a:lnTo>
                    <a:pt x="38049" y="13246"/>
                  </a:lnTo>
                  <a:lnTo>
                    <a:pt x="28605" y="26444"/>
                  </a:lnTo>
                  <a:lnTo>
                    <a:pt x="22320" y="32777"/>
                  </a:lnTo>
                  <a:lnTo>
                    <a:pt x="16027" y="34404"/>
                  </a:lnTo>
                  <a:lnTo>
                    <a:pt x="0" y="58699"/>
                  </a:lnTo>
                  <a:lnTo>
                    <a:pt x="16110" y="52163"/>
                  </a:lnTo>
                  <a:lnTo>
                    <a:pt x="37141" y="33855"/>
                  </a:lnTo>
                  <a:lnTo>
                    <a:pt x="70167" y="0"/>
                  </a:lnTo>
                  <a:close/>
                </a:path>
              </a:pathLst>
            </a:custGeom>
            <a:solidFill>
              <a:srgbClr val="E6E7E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816" name="object 2816"/>
          <p:cNvSpPr/>
          <p:nvPr/>
        </p:nvSpPr>
        <p:spPr>
          <a:xfrm>
            <a:off x="8068266" y="6450186"/>
            <a:ext cx="32384" cy="36830"/>
          </a:xfrm>
          <a:custGeom>
            <a:avLst/>
            <a:gdLst/>
            <a:ahLst/>
            <a:cxnLst/>
            <a:rect l="l" t="t" r="r" b="b"/>
            <a:pathLst>
              <a:path w="32384" h="36829">
                <a:moveTo>
                  <a:pt x="31089" y="0"/>
                </a:moveTo>
                <a:lnTo>
                  <a:pt x="25478" y="7568"/>
                </a:lnTo>
                <a:lnTo>
                  <a:pt x="17535" y="18589"/>
                </a:lnTo>
                <a:lnTo>
                  <a:pt x="8597" y="27682"/>
                </a:lnTo>
                <a:lnTo>
                  <a:pt x="0" y="29463"/>
                </a:lnTo>
                <a:lnTo>
                  <a:pt x="2781" y="36334"/>
                </a:lnTo>
                <a:lnTo>
                  <a:pt x="11104" y="29132"/>
                </a:lnTo>
                <a:lnTo>
                  <a:pt x="23221" y="18824"/>
                </a:lnTo>
                <a:lnTo>
                  <a:pt x="32195" y="8188"/>
                </a:lnTo>
                <a:lnTo>
                  <a:pt x="3108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7" name="object 2817"/>
          <p:cNvSpPr/>
          <p:nvPr/>
        </p:nvSpPr>
        <p:spPr>
          <a:xfrm>
            <a:off x="7428014" y="5751461"/>
            <a:ext cx="201930" cy="830580"/>
          </a:xfrm>
          <a:custGeom>
            <a:avLst/>
            <a:gdLst/>
            <a:ahLst/>
            <a:cxnLst/>
            <a:rect l="l" t="t" r="r" b="b"/>
            <a:pathLst>
              <a:path w="201929" h="830579">
                <a:moveTo>
                  <a:pt x="3733" y="279019"/>
                </a:moveTo>
                <a:lnTo>
                  <a:pt x="3530" y="278879"/>
                </a:lnTo>
                <a:lnTo>
                  <a:pt x="3365" y="278790"/>
                </a:lnTo>
                <a:lnTo>
                  <a:pt x="3238" y="278765"/>
                </a:lnTo>
                <a:lnTo>
                  <a:pt x="3568" y="278930"/>
                </a:lnTo>
                <a:lnTo>
                  <a:pt x="3733" y="279019"/>
                </a:lnTo>
                <a:close/>
              </a:path>
              <a:path w="201929" h="830579">
                <a:moveTo>
                  <a:pt x="201574" y="573443"/>
                </a:moveTo>
                <a:lnTo>
                  <a:pt x="201091" y="566826"/>
                </a:lnTo>
                <a:lnTo>
                  <a:pt x="198970" y="559003"/>
                </a:lnTo>
                <a:lnTo>
                  <a:pt x="198145" y="554075"/>
                </a:lnTo>
                <a:lnTo>
                  <a:pt x="171754" y="515874"/>
                </a:lnTo>
                <a:lnTo>
                  <a:pt x="168249" y="493483"/>
                </a:lnTo>
                <a:lnTo>
                  <a:pt x="136296" y="410032"/>
                </a:lnTo>
                <a:lnTo>
                  <a:pt x="126517" y="360032"/>
                </a:lnTo>
                <a:lnTo>
                  <a:pt x="118719" y="329920"/>
                </a:lnTo>
                <a:lnTo>
                  <a:pt x="109664" y="315048"/>
                </a:lnTo>
                <a:lnTo>
                  <a:pt x="116027" y="315925"/>
                </a:lnTo>
                <a:lnTo>
                  <a:pt x="108077" y="287134"/>
                </a:lnTo>
                <a:lnTo>
                  <a:pt x="106908" y="295706"/>
                </a:lnTo>
                <a:lnTo>
                  <a:pt x="111175" y="302018"/>
                </a:lnTo>
                <a:lnTo>
                  <a:pt x="98856" y="299872"/>
                </a:lnTo>
                <a:lnTo>
                  <a:pt x="102501" y="286524"/>
                </a:lnTo>
                <a:lnTo>
                  <a:pt x="103403" y="277495"/>
                </a:lnTo>
                <a:lnTo>
                  <a:pt x="100241" y="269176"/>
                </a:lnTo>
                <a:lnTo>
                  <a:pt x="91681" y="257962"/>
                </a:lnTo>
                <a:lnTo>
                  <a:pt x="92341" y="245541"/>
                </a:lnTo>
                <a:lnTo>
                  <a:pt x="96012" y="224955"/>
                </a:lnTo>
                <a:lnTo>
                  <a:pt x="103124" y="191338"/>
                </a:lnTo>
                <a:lnTo>
                  <a:pt x="102031" y="158610"/>
                </a:lnTo>
                <a:lnTo>
                  <a:pt x="95224" y="123507"/>
                </a:lnTo>
                <a:lnTo>
                  <a:pt x="84937" y="89052"/>
                </a:lnTo>
                <a:lnTo>
                  <a:pt x="73342" y="58254"/>
                </a:lnTo>
                <a:lnTo>
                  <a:pt x="77139" y="40449"/>
                </a:lnTo>
                <a:lnTo>
                  <a:pt x="75323" y="27368"/>
                </a:lnTo>
                <a:lnTo>
                  <a:pt x="69278" y="15163"/>
                </a:lnTo>
                <a:lnTo>
                  <a:pt x="60350" y="0"/>
                </a:lnTo>
                <a:lnTo>
                  <a:pt x="54546" y="7937"/>
                </a:lnTo>
                <a:lnTo>
                  <a:pt x="49377" y="12280"/>
                </a:lnTo>
                <a:lnTo>
                  <a:pt x="42837" y="13893"/>
                </a:lnTo>
                <a:lnTo>
                  <a:pt x="32931" y="13639"/>
                </a:lnTo>
                <a:lnTo>
                  <a:pt x="45529" y="30200"/>
                </a:lnTo>
                <a:lnTo>
                  <a:pt x="55295" y="42456"/>
                </a:lnTo>
                <a:lnTo>
                  <a:pt x="59436" y="56337"/>
                </a:lnTo>
                <a:lnTo>
                  <a:pt x="55181" y="77736"/>
                </a:lnTo>
                <a:lnTo>
                  <a:pt x="61887" y="62026"/>
                </a:lnTo>
                <a:lnTo>
                  <a:pt x="64998" y="68897"/>
                </a:lnTo>
                <a:lnTo>
                  <a:pt x="66421" y="74193"/>
                </a:lnTo>
                <a:lnTo>
                  <a:pt x="65265" y="79286"/>
                </a:lnTo>
                <a:lnTo>
                  <a:pt x="60604" y="85585"/>
                </a:lnTo>
                <a:lnTo>
                  <a:pt x="58686" y="74866"/>
                </a:lnTo>
                <a:lnTo>
                  <a:pt x="56210" y="78816"/>
                </a:lnTo>
                <a:lnTo>
                  <a:pt x="48234" y="81051"/>
                </a:lnTo>
                <a:lnTo>
                  <a:pt x="50812" y="92964"/>
                </a:lnTo>
                <a:lnTo>
                  <a:pt x="53454" y="88061"/>
                </a:lnTo>
                <a:lnTo>
                  <a:pt x="55651" y="89154"/>
                </a:lnTo>
                <a:lnTo>
                  <a:pt x="57899" y="93065"/>
                </a:lnTo>
                <a:lnTo>
                  <a:pt x="60718" y="96608"/>
                </a:lnTo>
                <a:lnTo>
                  <a:pt x="56146" y="96037"/>
                </a:lnTo>
                <a:lnTo>
                  <a:pt x="52260" y="100393"/>
                </a:lnTo>
                <a:lnTo>
                  <a:pt x="46659" y="110426"/>
                </a:lnTo>
                <a:lnTo>
                  <a:pt x="37680" y="110388"/>
                </a:lnTo>
                <a:lnTo>
                  <a:pt x="34404" y="107861"/>
                </a:lnTo>
                <a:lnTo>
                  <a:pt x="34226" y="102552"/>
                </a:lnTo>
                <a:lnTo>
                  <a:pt x="34518" y="94157"/>
                </a:lnTo>
                <a:lnTo>
                  <a:pt x="4584" y="111798"/>
                </a:lnTo>
                <a:lnTo>
                  <a:pt x="11061" y="132219"/>
                </a:lnTo>
                <a:lnTo>
                  <a:pt x="13601" y="153708"/>
                </a:lnTo>
                <a:lnTo>
                  <a:pt x="13195" y="175412"/>
                </a:lnTo>
                <a:lnTo>
                  <a:pt x="10807" y="196443"/>
                </a:lnTo>
                <a:lnTo>
                  <a:pt x="5562" y="206552"/>
                </a:lnTo>
                <a:lnTo>
                  <a:pt x="1536" y="215773"/>
                </a:lnTo>
                <a:lnTo>
                  <a:pt x="317" y="225450"/>
                </a:lnTo>
                <a:lnTo>
                  <a:pt x="3530" y="236918"/>
                </a:lnTo>
                <a:lnTo>
                  <a:pt x="0" y="264617"/>
                </a:lnTo>
                <a:lnTo>
                  <a:pt x="12763" y="274523"/>
                </a:lnTo>
                <a:lnTo>
                  <a:pt x="10172" y="281838"/>
                </a:lnTo>
                <a:lnTo>
                  <a:pt x="10464" y="282460"/>
                </a:lnTo>
                <a:lnTo>
                  <a:pt x="3733" y="279019"/>
                </a:lnTo>
                <a:lnTo>
                  <a:pt x="12065" y="288023"/>
                </a:lnTo>
                <a:lnTo>
                  <a:pt x="16649" y="291604"/>
                </a:lnTo>
                <a:lnTo>
                  <a:pt x="19418" y="289991"/>
                </a:lnTo>
                <a:lnTo>
                  <a:pt x="29464" y="305600"/>
                </a:lnTo>
                <a:lnTo>
                  <a:pt x="36029" y="323799"/>
                </a:lnTo>
                <a:lnTo>
                  <a:pt x="39204" y="337337"/>
                </a:lnTo>
                <a:lnTo>
                  <a:pt x="37973" y="350989"/>
                </a:lnTo>
                <a:lnTo>
                  <a:pt x="31318" y="369544"/>
                </a:lnTo>
                <a:lnTo>
                  <a:pt x="30200" y="380377"/>
                </a:lnTo>
                <a:lnTo>
                  <a:pt x="30327" y="392277"/>
                </a:lnTo>
                <a:lnTo>
                  <a:pt x="32296" y="403910"/>
                </a:lnTo>
                <a:lnTo>
                  <a:pt x="36652" y="413931"/>
                </a:lnTo>
                <a:lnTo>
                  <a:pt x="37579" y="437959"/>
                </a:lnTo>
                <a:lnTo>
                  <a:pt x="38290" y="475488"/>
                </a:lnTo>
                <a:lnTo>
                  <a:pt x="37033" y="511568"/>
                </a:lnTo>
                <a:lnTo>
                  <a:pt x="32080" y="531253"/>
                </a:lnTo>
                <a:lnTo>
                  <a:pt x="31445" y="540054"/>
                </a:lnTo>
                <a:lnTo>
                  <a:pt x="29946" y="550595"/>
                </a:lnTo>
                <a:lnTo>
                  <a:pt x="26873" y="560514"/>
                </a:lnTo>
                <a:lnTo>
                  <a:pt x="21564" y="567474"/>
                </a:lnTo>
                <a:lnTo>
                  <a:pt x="29476" y="583133"/>
                </a:lnTo>
                <a:lnTo>
                  <a:pt x="37477" y="602716"/>
                </a:lnTo>
                <a:lnTo>
                  <a:pt x="43548" y="622833"/>
                </a:lnTo>
                <a:lnTo>
                  <a:pt x="45694" y="640105"/>
                </a:lnTo>
                <a:lnTo>
                  <a:pt x="38798" y="655523"/>
                </a:lnTo>
                <a:lnTo>
                  <a:pt x="33858" y="670636"/>
                </a:lnTo>
                <a:lnTo>
                  <a:pt x="31546" y="686358"/>
                </a:lnTo>
                <a:lnTo>
                  <a:pt x="32499" y="703580"/>
                </a:lnTo>
                <a:lnTo>
                  <a:pt x="37045" y="717842"/>
                </a:lnTo>
                <a:lnTo>
                  <a:pt x="34696" y="735241"/>
                </a:lnTo>
                <a:lnTo>
                  <a:pt x="24536" y="767232"/>
                </a:lnTo>
                <a:lnTo>
                  <a:pt x="26530" y="781278"/>
                </a:lnTo>
                <a:lnTo>
                  <a:pt x="29616" y="800849"/>
                </a:lnTo>
                <a:lnTo>
                  <a:pt x="34734" y="819404"/>
                </a:lnTo>
                <a:lnTo>
                  <a:pt x="42773" y="830402"/>
                </a:lnTo>
                <a:lnTo>
                  <a:pt x="47980" y="812279"/>
                </a:lnTo>
                <a:lnTo>
                  <a:pt x="55460" y="787527"/>
                </a:lnTo>
                <a:lnTo>
                  <a:pt x="65582" y="764590"/>
                </a:lnTo>
                <a:lnTo>
                  <a:pt x="78663" y="751928"/>
                </a:lnTo>
                <a:lnTo>
                  <a:pt x="84480" y="765327"/>
                </a:lnTo>
                <a:lnTo>
                  <a:pt x="93357" y="764806"/>
                </a:lnTo>
                <a:lnTo>
                  <a:pt x="102196" y="764882"/>
                </a:lnTo>
                <a:lnTo>
                  <a:pt x="110439" y="767118"/>
                </a:lnTo>
                <a:lnTo>
                  <a:pt x="117500" y="773049"/>
                </a:lnTo>
                <a:lnTo>
                  <a:pt x="125590" y="816775"/>
                </a:lnTo>
                <a:lnTo>
                  <a:pt x="133604" y="796099"/>
                </a:lnTo>
                <a:lnTo>
                  <a:pt x="135331" y="780021"/>
                </a:lnTo>
                <a:lnTo>
                  <a:pt x="132486" y="763955"/>
                </a:lnTo>
                <a:lnTo>
                  <a:pt x="126784" y="743292"/>
                </a:lnTo>
                <a:lnTo>
                  <a:pt x="124218" y="749160"/>
                </a:lnTo>
                <a:lnTo>
                  <a:pt x="112395" y="745794"/>
                </a:lnTo>
                <a:lnTo>
                  <a:pt x="107835" y="745350"/>
                </a:lnTo>
                <a:lnTo>
                  <a:pt x="119430" y="750773"/>
                </a:lnTo>
                <a:lnTo>
                  <a:pt x="119761" y="756208"/>
                </a:lnTo>
                <a:lnTo>
                  <a:pt x="117132" y="757097"/>
                </a:lnTo>
                <a:lnTo>
                  <a:pt x="112890" y="755916"/>
                </a:lnTo>
                <a:lnTo>
                  <a:pt x="108356" y="755154"/>
                </a:lnTo>
                <a:lnTo>
                  <a:pt x="104216" y="748550"/>
                </a:lnTo>
                <a:lnTo>
                  <a:pt x="99415" y="746531"/>
                </a:lnTo>
                <a:lnTo>
                  <a:pt x="107264" y="740067"/>
                </a:lnTo>
                <a:lnTo>
                  <a:pt x="99225" y="721347"/>
                </a:lnTo>
                <a:lnTo>
                  <a:pt x="97993" y="711352"/>
                </a:lnTo>
                <a:lnTo>
                  <a:pt x="93662" y="701497"/>
                </a:lnTo>
                <a:lnTo>
                  <a:pt x="76339" y="683145"/>
                </a:lnTo>
                <a:lnTo>
                  <a:pt x="66992" y="652868"/>
                </a:lnTo>
                <a:lnTo>
                  <a:pt x="70688" y="618210"/>
                </a:lnTo>
                <a:lnTo>
                  <a:pt x="81026" y="583539"/>
                </a:lnTo>
                <a:lnTo>
                  <a:pt x="91592" y="553224"/>
                </a:lnTo>
                <a:lnTo>
                  <a:pt x="90297" y="533463"/>
                </a:lnTo>
                <a:lnTo>
                  <a:pt x="95783" y="527050"/>
                </a:lnTo>
                <a:lnTo>
                  <a:pt x="103047" y="520992"/>
                </a:lnTo>
                <a:lnTo>
                  <a:pt x="111125" y="516089"/>
                </a:lnTo>
                <a:lnTo>
                  <a:pt x="119024" y="513092"/>
                </a:lnTo>
                <a:lnTo>
                  <a:pt x="109029" y="513626"/>
                </a:lnTo>
                <a:lnTo>
                  <a:pt x="106273" y="507174"/>
                </a:lnTo>
                <a:lnTo>
                  <a:pt x="113817" y="504888"/>
                </a:lnTo>
                <a:lnTo>
                  <a:pt x="117449" y="503059"/>
                </a:lnTo>
                <a:lnTo>
                  <a:pt x="122605" y="510565"/>
                </a:lnTo>
                <a:lnTo>
                  <a:pt x="162801" y="521055"/>
                </a:lnTo>
                <a:lnTo>
                  <a:pt x="173126" y="532053"/>
                </a:lnTo>
                <a:lnTo>
                  <a:pt x="184137" y="545592"/>
                </a:lnTo>
                <a:lnTo>
                  <a:pt x="193141" y="560298"/>
                </a:lnTo>
                <a:lnTo>
                  <a:pt x="197472" y="574763"/>
                </a:lnTo>
                <a:lnTo>
                  <a:pt x="201574" y="57344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8" name="object 2818"/>
          <p:cNvSpPr/>
          <p:nvPr/>
        </p:nvSpPr>
        <p:spPr>
          <a:xfrm>
            <a:off x="8234095" y="6093396"/>
            <a:ext cx="124460" cy="177800"/>
          </a:xfrm>
          <a:custGeom>
            <a:avLst/>
            <a:gdLst/>
            <a:ahLst/>
            <a:cxnLst/>
            <a:rect l="l" t="t" r="r" b="b"/>
            <a:pathLst>
              <a:path w="124459" h="177800">
                <a:moveTo>
                  <a:pt x="7531" y="174066"/>
                </a:moveTo>
                <a:lnTo>
                  <a:pt x="393" y="166878"/>
                </a:lnTo>
                <a:lnTo>
                  <a:pt x="1689" y="172046"/>
                </a:lnTo>
                <a:lnTo>
                  <a:pt x="0" y="177723"/>
                </a:lnTo>
                <a:lnTo>
                  <a:pt x="7531" y="174066"/>
                </a:lnTo>
                <a:close/>
              </a:path>
              <a:path w="124459" h="177800">
                <a:moveTo>
                  <a:pt x="25679" y="124320"/>
                </a:moveTo>
                <a:lnTo>
                  <a:pt x="22059" y="121856"/>
                </a:lnTo>
                <a:lnTo>
                  <a:pt x="17932" y="129603"/>
                </a:lnTo>
                <a:lnTo>
                  <a:pt x="12585" y="139395"/>
                </a:lnTo>
                <a:lnTo>
                  <a:pt x="9461" y="149313"/>
                </a:lnTo>
                <a:lnTo>
                  <a:pt x="12039" y="157454"/>
                </a:lnTo>
                <a:lnTo>
                  <a:pt x="19100" y="153784"/>
                </a:lnTo>
                <a:lnTo>
                  <a:pt x="21958" y="150431"/>
                </a:lnTo>
                <a:lnTo>
                  <a:pt x="21945" y="145796"/>
                </a:lnTo>
                <a:lnTo>
                  <a:pt x="20396" y="138226"/>
                </a:lnTo>
                <a:lnTo>
                  <a:pt x="22225" y="134048"/>
                </a:lnTo>
                <a:lnTo>
                  <a:pt x="24853" y="128892"/>
                </a:lnTo>
                <a:lnTo>
                  <a:pt x="25679" y="124320"/>
                </a:lnTo>
                <a:close/>
              </a:path>
              <a:path w="124459" h="177800">
                <a:moveTo>
                  <a:pt x="102273" y="35369"/>
                </a:moveTo>
                <a:lnTo>
                  <a:pt x="101803" y="28333"/>
                </a:lnTo>
                <a:lnTo>
                  <a:pt x="101650" y="19951"/>
                </a:lnTo>
                <a:lnTo>
                  <a:pt x="99568" y="12928"/>
                </a:lnTo>
                <a:lnTo>
                  <a:pt x="93357" y="9994"/>
                </a:lnTo>
                <a:lnTo>
                  <a:pt x="81673" y="23837"/>
                </a:lnTo>
                <a:lnTo>
                  <a:pt x="76047" y="37007"/>
                </a:lnTo>
                <a:lnTo>
                  <a:pt x="69583" y="47104"/>
                </a:lnTo>
                <a:lnTo>
                  <a:pt x="55384" y="51701"/>
                </a:lnTo>
                <a:lnTo>
                  <a:pt x="52273" y="59055"/>
                </a:lnTo>
                <a:lnTo>
                  <a:pt x="43294" y="57492"/>
                </a:lnTo>
                <a:lnTo>
                  <a:pt x="44780" y="81241"/>
                </a:lnTo>
                <a:lnTo>
                  <a:pt x="52489" y="80695"/>
                </a:lnTo>
                <a:lnTo>
                  <a:pt x="55156" y="85369"/>
                </a:lnTo>
                <a:lnTo>
                  <a:pt x="57581" y="82245"/>
                </a:lnTo>
                <a:lnTo>
                  <a:pt x="59867" y="76225"/>
                </a:lnTo>
                <a:lnTo>
                  <a:pt x="62166" y="72186"/>
                </a:lnTo>
                <a:lnTo>
                  <a:pt x="74764" y="66624"/>
                </a:lnTo>
                <a:lnTo>
                  <a:pt x="83172" y="61175"/>
                </a:lnTo>
                <a:lnTo>
                  <a:pt x="89052" y="53187"/>
                </a:lnTo>
                <a:lnTo>
                  <a:pt x="94056" y="40030"/>
                </a:lnTo>
                <a:lnTo>
                  <a:pt x="102273" y="35369"/>
                </a:lnTo>
                <a:close/>
              </a:path>
              <a:path w="124459" h="177800">
                <a:moveTo>
                  <a:pt x="124371" y="7112"/>
                </a:moveTo>
                <a:lnTo>
                  <a:pt x="120865" y="0"/>
                </a:lnTo>
                <a:lnTo>
                  <a:pt x="113017" y="4178"/>
                </a:lnTo>
                <a:lnTo>
                  <a:pt x="105333" y="9410"/>
                </a:lnTo>
                <a:lnTo>
                  <a:pt x="102336" y="15659"/>
                </a:lnTo>
                <a:lnTo>
                  <a:pt x="108534" y="22885"/>
                </a:lnTo>
                <a:lnTo>
                  <a:pt x="117017" y="22402"/>
                </a:lnTo>
                <a:lnTo>
                  <a:pt x="120637" y="16205"/>
                </a:lnTo>
                <a:lnTo>
                  <a:pt x="124371" y="711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9" name="object 2819"/>
          <p:cNvSpPr/>
          <p:nvPr/>
        </p:nvSpPr>
        <p:spPr>
          <a:xfrm>
            <a:off x="8153489" y="6360563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3860" y="0"/>
                </a:moveTo>
                <a:lnTo>
                  <a:pt x="0" y="5816"/>
                </a:lnTo>
                <a:lnTo>
                  <a:pt x="4699" y="5867"/>
                </a:lnTo>
                <a:lnTo>
                  <a:pt x="9017" y="7937"/>
                </a:lnTo>
                <a:lnTo>
                  <a:pt x="386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0" name="object 2820"/>
          <p:cNvSpPr/>
          <p:nvPr/>
        </p:nvSpPr>
        <p:spPr>
          <a:xfrm>
            <a:off x="8205857" y="6284592"/>
            <a:ext cx="12065" cy="19050"/>
          </a:xfrm>
          <a:custGeom>
            <a:avLst/>
            <a:gdLst/>
            <a:ahLst/>
            <a:cxnLst/>
            <a:rect l="l" t="t" r="r" b="b"/>
            <a:pathLst>
              <a:path w="12065" h="19050">
                <a:moveTo>
                  <a:pt x="4546" y="0"/>
                </a:moveTo>
                <a:lnTo>
                  <a:pt x="1917" y="15265"/>
                </a:lnTo>
                <a:lnTo>
                  <a:pt x="0" y="18961"/>
                </a:lnTo>
                <a:lnTo>
                  <a:pt x="3729" y="15470"/>
                </a:lnTo>
                <a:lnTo>
                  <a:pt x="8318" y="11071"/>
                </a:lnTo>
                <a:lnTo>
                  <a:pt x="11497" y="6180"/>
                </a:lnTo>
                <a:lnTo>
                  <a:pt x="10998" y="1219"/>
                </a:lnTo>
                <a:lnTo>
                  <a:pt x="454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1" name="object 2821"/>
          <p:cNvSpPr/>
          <p:nvPr/>
        </p:nvSpPr>
        <p:spPr>
          <a:xfrm>
            <a:off x="8109546" y="6430485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3098" y="0"/>
                </a:moveTo>
                <a:lnTo>
                  <a:pt x="2578" y="4927"/>
                </a:lnTo>
                <a:lnTo>
                  <a:pt x="0" y="8420"/>
                </a:lnTo>
                <a:lnTo>
                  <a:pt x="7277" y="7099"/>
                </a:lnTo>
                <a:lnTo>
                  <a:pt x="9537" y="1803"/>
                </a:lnTo>
                <a:lnTo>
                  <a:pt x="7759" y="1638"/>
                </a:lnTo>
                <a:lnTo>
                  <a:pt x="309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2" name="object 2822"/>
          <p:cNvSpPr/>
          <p:nvPr/>
        </p:nvSpPr>
        <p:spPr>
          <a:xfrm>
            <a:off x="4879962" y="201674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1219" y="1676"/>
                </a:moveTo>
                <a:lnTo>
                  <a:pt x="431" y="2108"/>
                </a:lnTo>
                <a:lnTo>
                  <a:pt x="0" y="2298"/>
                </a:lnTo>
                <a:lnTo>
                  <a:pt x="381" y="2184"/>
                </a:lnTo>
                <a:lnTo>
                  <a:pt x="787" y="1955"/>
                </a:lnTo>
                <a:lnTo>
                  <a:pt x="1219" y="1676"/>
                </a:lnTo>
                <a:close/>
              </a:path>
              <a:path w="3810" h="2539">
                <a:moveTo>
                  <a:pt x="3670" y="0"/>
                </a:moveTo>
                <a:lnTo>
                  <a:pt x="2819" y="482"/>
                </a:lnTo>
                <a:lnTo>
                  <a:pt x="1993" y="1155"/>
                </a:lnTo>
                <a:lnTo>
                  <a:pt x="1219" y="1663"/>
                </a:lnTo>
                <a:lnTo>
                  <a:pt x="2120" y="1181"/>
                </a:lnTo>
                <a:lnTo>
                  <a:pt x="2933" y="609"/>
                </a:lnTo>
                <a:lnTo>
                  <a:pt x="367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3" name="object 2823"/>
          <p:cNvSpPr/>
          <p:nvPr/>
        </p:nvSpPr>
        <p:spPr>
          <a:xfrm>
            <a:off x="5168243" y="225644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70" y="0"/>
                </a:moveTo>
                <a:lnTo>
                  <a:pt x="1320" y="787"/>
                </a:lnTo>
                <a:lnTo>
                  <a:pt x="635" y="1638"/>
                </a:lnTo>
                <a:lnTo>
                  <a:pt x="0" y="2514"/>
                </a:lnTo>
                <a:lnTo>
                  <a:pt x="431" y="2514"/>
                </a:lnTo>
                <a:lnTo>
                  <a:pt x="266" y="2171"/>
                </a:lnTo>
                <a:lnTo>
                  <a:pt x="558" y="2171"/>
                </a:lnTo>
                <a:lnTo>
                  <a:pt x="330" y="2108"/>
                </a:lnTo>
                <a:lnTo>
                  <a:pt x="1092" y="1676"/>
                </a:lnTo>
                <a:lnTo>
                  <a:pt x="1574" y="685"/>
                </a:lnTo>
                <a:lnTo>
                  <a:pt x="207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4" name="object 2824"/>
          <p:cNvSpPr/>
          <p:nvPr/>
        </p:nvSpPr>
        <p:spPr>
          <a:xfrm>
            <a:off x="2716820" y="3825458"/>
            <a:ext cx="1905" cy="5080"/>
          </a:xfrm>
          <a:custGeom>
            <a:avLst/>
            <a:gdLst/>
            <a:ahLst/>
            <a:cxnLst/>
            <a:rect l="l" t="t" r="r" b="b"/>
            <a:pathLst>
              <a:path w="1905" h="5079">
                <a:moveTo>
                  <a:pt x="0" y="0"/>
                </a:moveTo>
                <a:lnTo>
                  <a:pt x="762" y="2311"/>
                </a:lnTo>
                <a:lnTo>
                  <a:pt x="1663" y="4673"/>
                </a:lnTo>
                <a:lnTo>
                  <a:pt x="1270" y="3213"/>
                </a:lnTo>
                <a:lnTo>
                  <a:pt x="889" y="1739"/>
                </a:lnTo>
                <a:lnTo>
                  <a:pt x="546" y="253"/>
                </a:lnTo>
                <a:lnTo>
                  <a:pt x="482" y="50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5" name="object 2825"/>
          <p:cNvSpPr/>
          <p:nvPr/>
        </p:nvSpPr>
        <p:spPr>
          <a:xfrm>
            <a:off x="3060376" y="368855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8" y="0"/>
                </a:moveTo>
                <a:lnTo>
                  <a:pt x="0" y="190"/>
                </a:lnTo>
                <a:lnTo>
                  <a:pt x="3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6" name="object 2826"/>
          <p:cNvSpPr/>
          <p:nvPr/>
        </p:nvSpPr>
        <p:spPr>
          <a:xfrm>
            <a:off x="5358085" y="2199369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88" y="0"/>
                </a:moveTo>
                <a:lnTo>
                  <a:pt x="228" y="101"/>
                </a:lnTo>
                <a:lnTo>
                  <a:pt x="431" y="114"/>
                </a:lnTo>
                <a:lnTo>
                  <a:pt x="660" y="101"/>
                </a:lnTo>
                <a:lnTo>
                  <a:pt x="292" y="25"/>
                </a:lnTo>
                <a:lnTo>
                  <a:pt x="8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7" name="object 2827"/>
          <p:cNvSpPr/>
          <p:nvPr/>
        </p:nvSpPr>
        <p:spPr>
          <a:xfrm>
            <a:off x="3114291" y="413194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0" y="0"/>
                </a:moveTo>
                <a:lnTo>
                  <a:pt x="76" y="139"/>
                </a:lnTo>
                <a:lnTo>
                  <a:pt x="19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8" name="object 2828"/>
          <p:cNvSpPr/>
          <p:nvPr/>
        </p:nvSpPr>
        <p:spPr>
          <a:xfrm>
            <a:off x="2717019" y="382469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27" y="0"/>
                </a:moveTo>
                <a:lnTo>
                  <a:pt x="12" y="177"/>
                </a:lnTo>
                <a:lnTo>
                  <a:pt x="0" y="368"/>
                </a:lnTo>
                <a:lnTo>
                  <a:pt x="152" y="431"/>
                </a:lnTo>
                <a:lnTo>
                  <a:pt x="165" y="165"/>
                </a:lnTo>
                <a:lnTo>
                  <a:pt x="127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9" name="object 2829"/>
          <p:cNvSpPr/>
          <p:nvPr/>
        </p:nvSpPr>
        <p:spPr>
          <a:xfrm>
            <a:off x="5602411" y="251219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77" y="126"/>
                </a:lnTo>
                <a:lnTo>
                  <a:pt x="381" y="165"/>
                </a:lnTo>
                <a:lnTo>
                  <a:pt x="609" y="203"/>
                </a:lnTo>
                <a:lnTo>
                  <a:pt x="406" y="101"/>
                </a:lnTo>
                <a:lnTo>
                  <a:pt x="203" y="25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0" name="object 2830"/>
          <p:cNvSpPr/>
          <p:nvPr/>
        </p:nvSpPr>
        <p:spPr>
          <a:xfrm>
            <a:off x="5522888" y="266044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66" y="0"/>
                </a:moveTo>
                <a:lnTo>
                  <a:pt x="698" y="152"/>
                </a:lnTo>
                <a:lnTo>
                  <a:pt x="342" y="304"/>
                </a:lnTo>
                <a:lnTo>
                  <a:pt x="0" y="469"/>
                </a:lnTo>
                <a:lnTo>
                  <a:pt x="431" y="317"/>
                </a:lnTo>
                <a:lnTo>
                  <a:pt x="825" y="126"/>
                </a:lnTo>
                <a:lnTo>
                  <a:pt x="106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1" name="object 2831"/>
          <p:cNvSpPr/>
          <p:nvPr/>
        </p:nvSpPr>
        <p:spPr>
          <a:xfrm>
            <a:off x="5603020" y="251240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52" y="76"/>
                </a:lnTo>
                <a:lnTo>
                  <a:pt x="292" y="165"/>
                </a:lnTo>
                <a:lnTo>
                  <a:pt x="444" y="279"/>
                </a:lnTo>
                <a:lnTo>
                  <a:pt x="444" y="88"/>
                </a:lnTo>
                <a:lnTo>
                  <a:pt x="203" y="38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2" name="object 2832"/>
          <p:cNvSpPr/>
          <p:nvPr/>
        </p:nvSpPr>
        <p:spPr>
          <a:xfrm>
            <a:off x="5382742" y="2186114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2171" y="812"/>
                </a:moveTo>
                <a:lnTo>
                  <a:pt x="1638" y="1003"/>
                </a:lnTo>
                <a:lnTo>
                  <a:pt x="1104" y="1181"/>
                </a:lnTo>
                <a:lnTo>
                  <a:pt x="558" y="1346"/>
                </a:lnTo>
                <a:lnTo>
                  <a:pt x="0" y="1917"/>
                </a:lnTo>
                <a:lnTo>
                  <a:pt x="1778" y="1066"/>
                </a:lnTo>
                <a:lnTo>
                  <a:pt x="2171" y="812"/>
                </a:lnTo>
                <a:close/>
              </a:path>
              <a:path w="4445" h="2539">
                <a:moveTo>
                  <a:pt x="2286" y="774"/>
                </a:moveTo>
                <a:close/>
              </a:path>
              <a:path w="4445" h="2539">
                <a:moveTo>
                  <a:pt x="4394" y="0"/>
                </a:moveTo>
                <a:lnTo>
                  <a:pt x="3695" y="266"/>
                </a:lnTo>
                <a:lnTo>
                  <a:pt x="2984" y="520"/>
                </a:lnTo>
                <a:lnTo>
                  <a:pt x="2286" y="774"/>
                </a:lnTo>
                <a:lnTo>
                  <a:pt x="3213" y="635"/>
                </a:lnTo>
                <a:lnTo>
                  <a:pt x="3644" y="508"/>
                </a:lnTo>
                <a:lnTo>
                  <a:pt x="439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3" name="object 2833"/>
          <p:cNvSpPr/>
          <p:nvPr/>
        </p:nvSpPr>
        <p:spPr>
          <a:xfrm>
            <a:off x="3060391" y="368839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8" y="0"/>
                </a:moveTo>
                <a:lnTo>
                  <a:pt x="12" y="152"/>
                </a:lnTo>
                <a:lnTo>
                  <a:pt x="3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4" name="object 2834"/>
          <p:cNvSpPr/>
          <p:nvPr/>
        </p:nvSpPr>
        <p:spPr>
          <a:xfrm>
            <a:off x="9685909" y="447061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393" y="38"/>
                </a:moveTo>
                <a:close/>
              </a:path>
              <a:path w="1270" h="1270">
                <a:moveTo>
                  <a:pt x="901" y="1016"/>
                </a:moveTo>
                <a:lnTo>
                  <a:pt x="723" y="711"/>
                </a:lnTo>
                <a:lnTo>
                  <a:pt x="546" y="393"/>
                </a:lnTo>
                <a:lnTo>
                  <a:pt x="381" y="88"/>
                </a:lnTo>
                <a:lnTo>
                  <a:pt x="0" y="165"/>
                </a:lnTo>
                <a:lnTo>
                  <a:pt x="152" y="279"/>
                </a:lnTo>
                <a:lnTo>
                  <a:pt x="444" y="495"/>
                </a:lnTo>
                <a:lnTo>
                  <a:pt x="685" y="749"/>
                </a:lnTo>
                <a:lnTo>
                  <a:pt x="901" y="1016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5" name="object 2835"/>
          <p:cNvSpPr/>
          <p:nvPr/>
        </p:nvSpPr>
        <p:spPr>
          <a:xfrm>
            <a:off x="9825351" y="427491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177" y="177"/>
                </a:lnTo>
                <a:lnTo>
                  <a:pt x="63" y="3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6" name="object 2836"/>
          <p:cNvSpPr/>
          <p:nvPr/>
        </p:nvSpPr>
        <p:spPr>
          <a:xfrm>
            <a:off x="9683001" y="4465726"/>
            <a:ext cx="5080" cy="8255"/>
          </a:xfrm>
          <a:custGeom>
            <a:avLst/>
            <a:gdLst/>
            <a:ahLst/>
            <a:cxnLst/>
            <a:rect l="l" t="t" r="r" b="b"/>
            <a:pathLst>
              <a:path w="5079" h="8254">
                <a:moveTo>
                  <a:pt x="1574" y="4978"/>
                </a:moveTo>
                <a:lnTo>
                  <a:pt x="1257" y="5892"/>
                </a:lnTo>
                <a:lnTo>
                  <a:pt x="965" y="6667"/>
                </a:lnTo>
                <a:lnTo>
                  <a:pt x="901" y="6896"/>
                </a:lnTo>
                <a:lnTo>
                  <a:pt x="1104" y="7747"/>
                </a:lnTo>
                <a:lnTo>
                  <a:pt x="1473" y="8242"/>
                </a:lnTo>
                <a:lnTo>
                  <a:pt x="1104" y="6896"/>
                </a:lnTo>
                <a:lnTo>
                  <a:pt x="1168" y="6667"/>
                </a:lnTo>
                <a:lnTo>
                  <a:pt x="1308" y="6324"/>
                </a:lnTo>
                <a:lnTo>
                  <a:pt x="1333" y="5854"/>
                </a:lnTo>
                <a:lnTo>
                  <a:pt x="1549" y="5562"/>
                </a:lnTo>
                <a:lnTo>
                  <a:pt x="1371" y="5473"/>
                </a:lnTo>
                <a:lnTo>
                  <a:pt x="1574" y="4978"/>
                </a:lnTo>
                <a:close/>
              </a:path>
              <a:path w="5079" h="8254">
                <a:moveTo>
                  <a:pt x="1866" y="4241"/>
                </a:moveTo>
                <a:lnTo>
                  <a:pt x="1689" y="4445"/>
                </a:lnTo>
                <a:lnTo>
                  <a:pt x="1625" y="4864"/>
                </a:lnTo>
                <a:lnTo>
                  <a:pt x="1866" y="4241"/>
                </a:lnTo>
                <a:close/>
              </a:path>
              <a:path w="5079" h="8254">
                <a:moveTo>
                  <a:pt x="3200" y="4851"/>
                </a:moveTo>
                <a:lnTo>
                  <a:pt x="2565" y="3708"/>
                </a:lnTo>
                <a:lnTo>
                  <a:pt x="1308" y="1574"/>
                </a:lnTo>
                <a:lnTo>
                  <a:pt x="266" y="0"/>
                </a:lnTo>
                <a:lnTo>
                  <a:pt x="0" y="1574"/>
                </a:lnTo>
                <a:lnTo>
                  <a:pt x="1473" y="4978"/>
                </a:lnTo>
                <a:lnTo>
                  <a:pt x="1460" y="4572"/>
                </a:lnTo>
                <a:lnTo>
                  <a:pt x="1638" y="4445"/>
                </a:lnTo>
                <a:lnTo>
                  <a:pt x="2260" y="3708"/>
                </a:lnTo>
                <a:lnTo>
                  <a:pt x="2590" y="3898"/>
                </a:lnTo>
                <a:lnTo>
                  <a:pt x="2489" y="4368"/>
                </a:lnTo>
                <a:lnTo>
                  <a:pt x="2921" y="4572"/>
                </a:lnTo>
                <a:lnTo>
                  <a:pt x="3200" y="4851"/>
                </a:lnTo>
                <a:close/>
              </a:path>
              <a:path w="5079" h="8254">
                <a:moveTo>
                  <a:pt x="4533" y="7239"/>
                </a:moveTo>
                <a:lnTo>
                  <a:pt x="4356" y="6756"/>
                </a:lnTo>
                <a:lnTo>
                  <a:pt x="4114" y="6311"/>
                </a:lnTo>
                <a:lnTo>
                  <a:pt x="3810" y="5918"/>
                </a:lnTo>
                <a:lnTo>
                  <a:pt x="4051" y="6350"/>
                </a:lnTo>
                <a:lnTo>
                  <a:pt x="4533" y="723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7" name="object 2837"/>
          <p:cNvSpPr/>
          <p:nvPr/>
        </p:nvSpPr>
        <p:spPr>
          <a:xfrm>
            <a:off x="5357628" y="284976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346" y="0"/>
                </a:moveTo>
                <a:lnTo>
                  <a:pt x="1104" y="126"/>
                </a:lnTo>
                <a:lnTo>
                  <a:pt x="698" y="126"/>
                </a:lnTo>
                <a:lnTo>
                  <a:pt x="673" y="368"/>
                </a:lnTo>
                <a:lnTo>
                  <a:pt x="203" y="88"/>
                </a:lnTo>
                <a:lnTo>
                  <a:pt x="0" y="1562"/>
                </a:lnTo>
                <a:lnTo>
                  <a:pt x="419" y="927"/>
                </a:lnTo>
                <a:lnTo>
                  <a:pt x="749" y="634"/>
                </a:lnTo>
                <a:lnTo>
                  <a:pt x="1041" y="317"/>
                </a:lnTo>
                <a:lnTo>
                  <a:pt x="1346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8" name="object 2838"/>
          <p:cNvSpPr/>
          <p:nvPr/>
        </p:nvSpPr>
        <p:spPr>
          <a:xfrm>
            <a:off x="9874587" y="4258093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2" y="0"/>
                </a:moveTo>
                <a:lnTo>
                  <a:pt x="0" y="317"/>
                </a:lnTo>
                <a:lnTo>
                  <a:pt x="139" y="749"/>
                </a:lnTo>
                <a:lnTo>
                  <a:pt x="355" y="1181"/>
                </a:lnTo>
                <a:lnTo>
                  <a:pt x="177" y="762"/>
                </a:lnTo>
                <a:lnTo>
                  <a:pt x="63" y="355"/>
                </a:lnTo>
                <a:lnTo>
                  <a:pt x="1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9" name="object 2839"/>
          <p:cNvSpPr/>
          <p:nvPr/>
        </p:nvSpPr>
        <p:spPr>
          <a:xfrm>
            <a:off x="10235487" y="4438634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1028" y="0"/>
                </a:moveTo>
                <a:lnTo>
                  <a:pt x="1079" y="241"/>
                </a:lnTo>
                <a:lnTo>
                  <a:pt x="977" y="457"/>
                </a:lnTo>
                <a:lnTo>
                  <a:pt x="609" y="393"/>
                </a:lnTo>
                <a:lnTo>
                  <a:pt x="546" y="558"/>
                </a:lnTo>
                <a:lnTo>
                  <a:pt x="584" y="292"/>
                </a:lnTo>
                <a:lnTo>
                  <a:pt x="0" y="850"/>
                </a:lnTo>
                <a:lnTo>
                  <a:pt x="1409" y="736"/>
                </a:lnTo>
                <a:lnTo>
                  <a:pt x="1612" y="1231"/>
                </a:lnTo>
                <a:lnTo>
                  <a:pt x="2501" y="2628"/>
                </a:lnTo>
                <a:lnTo>
                  <a:pt x="6019" y="647"/>
                </a:lnTo>
                <a:lnTo>
                  <a:pt x="2412" y="1130"/>
                </a:lnTo>
                <a:lnTo>
                  <a:pt x="1523" y="698"/>
                </a:lnTo>
                <a:lnTo>
                  <a:pt x="1117" y="317"/>
                </a:lnTo>
                <a:lnTo>
                  <a:pt x="102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0" name="object 2840"/>
          <p:cNvSpPr/>
          <p:nvPr/>
        </p:nvSpPr>
        <p:spPr>
          <a:xfrm>
            <a:off x="2718484" y="3830132"/>
            <a:ext cx="3810" cy="8255"/>
          </a:xfrm>
          <a:custGeom>
            <a:avLst/>
            <a:gdLst/>
            <a:ahLst/>
            <a:cxnLst/>
            <a:rect l="l" t="t" r="r" b="b"/>
            <a:pathLst>
              <a:path w="3810" h="8254">
                <a:moveTo>
                  <a:pt x="0" y="0"/>
                </a:moveTo>
                <a:lnTo>
                  <a:pt x="190" y="698"/>
                </a:lnTo>
                <a:lnTo>
                  <a:pt x="368" y="1422"/>
                </a:lnTo>
                <a:lnTo>
                  <a:pt x="571" y="2108"/>
                </a:lnTo>
                <a:lnTo>
                  <a:pt x="3302" y="7950"/>
                </a:lnTo>
                <a:lnTo>
                  <a:pt x="1473" y="3886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1" name="object 2841"/>
          <p:cNvSpPr/>
          <p:nvPr/>
        </p:nvSpPr>
        <p:spPr>
          <a:xfrm>
            <a:off x="2249030" y="3937736"/>
            <a:ext cx="1905" cy="635"/>
          </a:xfrm>
          <a:custGeom>
            <a:avLst/>
            <a:gdLst/>
            <a:ahLst/>
            <a:cxnLst/>
            <a:rect l="l" t="t" r="r" b="b"/>
            <a:pathLst>
              <a:path w="1905" h="635">
                <a:moveTo>
                  <a:pt x="88" y="50"/>
                </a:moveTo>
                <a:close/>
              </a:path>
              <a:path w="1905" h="635">
                <a:moveTo>
                  <a:pt x="1295" y="622"/>
                </a:moveTo>
                <a:lnTo>
                  <a:pt x="1054" y="508"/>
                </a:lnTo>
                <a:lnTo>
                  <a:pt x="800" y="292"/>
                </a:lnTo>
                <a:lnTo>
                  <a:pt x="444" y="177"/>
                </a:lnTo>
                <a:lnTo>
                  <a:pt x="88" y="50"/>
                </a:lnTo>
                <a:lnTo>
                  <a:pt x="330" y="177"/>
                </a:lnTo>
                <a:lnTo>
                  <a:pt x="342" y="596"/>
                </a:lnTo>
                <a:lnTo>
                  <a:pt x="749" y="482"/>
                </a:lnTo>
                <a:lnTo>
                  <a:pt x="1295" y="62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2" name="object 2842"/>
          <p:cNvSpPr/>
          <p:nvPr/>
        </p:nvSpPr>
        <p:spPr>
          <a:xfrm>
            <a:off x="2717247" y="3825168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76" y="368"/>
                </a:lnTo>
                <a:lnTo>
                  <a:pt x="127" y="546"/>
                </a:lnTo>
                <a:lnTo>
                  <a:pt x="685" y="2184"/>
                </a:lnTo>
                <a:lnTo>
                  <a:pt x="1092" y="571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3" name="object 2843"/>
          <p:cNvSpPr/>
          <p:nvPr/>
        </p:nvSpPr>
        <p:spPr>
          <a:xfrm>
            <a:off x="1457794" y="410744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41" y="0"/>
                </a:moveTo>
                <a:lnTo>
                  <a:pt x="0" y="114"/>
                </a:lnTo>
                <a:lnTo>
                  <a:pt x="127" y="266"/>
                </a:lnTo>
                <a:lnTo>
                  <a:pt x="203" y="8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4" name="object 2844"/>
          <p:cNvSpPr/>
          <p:nvPr/>
        </p:nvSpPr>
        <p:spPr>
          <a:xfrm>
            <a:off x="1297609" y="4266736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0" y="0"/>
                </a:moveTo>
                <a:lnTo>
                  <a:pt x="38" y="165"/>
                </a:lnTo>
                <a:lnTo>
                  <a:pt x="292" y="266"/>
                </a:lnTo>
                <a:lnTo>
                  <a:pt x="888" y="279"/>
                </a:lnTo>
                <a:lnTo>
                  <a:pt x="596" y="215"/>
                </a:lnTo>
                <a:lnTo>
                  <a:pt x="292" y="114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5" name="object 2845"/>
          <p:cNvSpPr/>
          <p:nvPr/>
        </p:nvSpPr>
        <p:spPr>
          <a:xfrm>
            <a:off x="1266911" y="4397010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5" y="0"/>
                </a:moveTo>
                <a:lnTo>
                  <a:pt x="76" y="393"/>
                </a:lnTo>
                <a:lnTo>
                  <a:pt x="0" y="1016"/>
                </a:lnTo>
                <a:lnTo>
                  <a:pt x="279" y="876"/>
                </a:lnTo>
                <a:lnTo>
                  <a:pt x="190" y="584"/>
                </a:lnTo>
                <a:lnTo>
                  <a:pt x="114" y="292"/>
                </a:lnTo>
                <a:lnTo>
                  <a:pt x="2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6" name="object 2846"/>
          <p:cNvSpPr/>
          <p:nvPr/>
        </p:nvSpPr>
        <p:spPr>
          <a:xfrm>
            <a:off x="1458038" y="410735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8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7" name="object 2847"/>
          <p:cNvSpPr/>
          <p:nvPr/>
        </p:nvSpPr>
        <p:spPr>
          <a:xfrm>
            <a:off x="9872312" y="4254939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266" y="215"/>
                </a:lnTo>
                <a:lnTo>
                  <a:pt x="609" y="368"/>
                </a:lnTo>
                <a:lnTo>
                  <a:pt x="1016" y="355"/>
                </a:lnTo>
                <a:lnTo>
                  <a:pt x="609" y="292"/>
                </a:lnTo>
                <a:lnTo>
                  <a:pt x="279" y="152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8" name="object 2848"/>
          <p:cNvSpPr/>
          <p:nvPr/>
        </p:nvSpPr>
        <p:spPr>
          <a:xfrm>
            <a:off x="10103155" y="4024579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5">
                <a:moveTo>
                  <a:pt x="304" y="6705"/>
                </a:moveTo>
                <a:lnTo>
                  <a:pt x="279" y="6540"/>
                </a:lnTo>
                <a:lnTo>
                  <a:pt x="127" y="6172"/>
                </a:lnTo>
                <a:lnTo>
                  <a:pt x="0" y="6007"/>
                </a:lnTo>
                <a:lnTo>
                  <a:pt x="76" y="6223"/>
                </a:lnTo>
                <a:lnTo>
                  <a:pt x="165" y="6438"/>
                </a:lnTo>
                <a:lnTo>
                  <a:pt x="304" y="6705"/>
                </a:lnTo>
                <a:close/>
              </a:path>
              <a:path w="12700" h="6985">
                <a:moveTo>
                  <a:pt x="12039" y="381"/>
                </a:moveTo>
                <a:lnTo>
                  <a:pt x="11760" y="368"/>
                </a:lnTo>
                <a:lnTo>
                  <a:pt x="12039" y="444"/>
                </a:lnTo>
                <a:close/>
              </a:path>
              <a:path w="12700" h="6985">
                <a:moveTo>
                  <a:pt x="12141" y="0"/>
                </a:moveTo>
                <a:lnTo>
                  <a:pt x="12039" y="304"/>
                </a:lnTo>
                <a:lnTo>
                  <a:pt x="11887" y="190"/>
                </a:lnTo>
                <a:lnTo>
                  <a:pt x="12039" y="381"/>
                </a:lnTo>
                <a:lnTo>
                  <a:pt x="1214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9" name="object 2849"/>
          <p:cNvSpPr/>
          <p:nvPr/>
        </p:nvSpPr>
        <p:spPr>
          <a:xfrm>
            <a:off x="10137335" y="4144919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2959" y="3009"/>
                </a:moveTo>
                <a:lnTo>
                  <a:pt x="3200" y="3378"/>
                </a:lnTo>
                <a:lnTo>
                  <a:pt x="3632" y="3581"/>
                </a:lnTo>
                <a:lnTo>
                  <a:pt x="3924" y="3886"/>
                </a:lnTo>
                <a:lnTo>
                  <a:pt x="4152" y="4267"/>
                </a:lnTo>
                <a:lnTo>
                  <a:pt x="4165" y="3860"/>
                </a:lnTo>
                <a:lnTo>
                  <a:pt x="3784" y="3543"/>
                </a:lnTo>
                <a:lnTo>
                  <a:pt x="3416" y="3365"/>
                </a:lnTo>
                <a:lnTo>
                  <a:pt x="2959" y="3009"/>
                </a:lnTo>
                <a:close/>
              </a:path>
              <a:path w="4445" h="4445">
                <a:moveTo>
                  <a:pt x="1631" y="1362"/>
                </a:moveTo>
                <a:lnTo>
                  <a:pt x="1790" y="1612"/>
                </a:lnTo>
                <a:lnTo>
                  <a:pt x="1981" y="2019"/>
                </a:lnTo>
                <a:lnTo>
                  <a:pt x="2222" y="2311"/>
                </a:lnTo>
                <a:lnTo>
                  <a:pt x="2743" y="2324"/>
                </a:lnTo>
                <a:lnTo>
                  <a:pt x="2895" y="2527"/>
                </a:lnTo>
                <a:lnTo>
                  <a:pt x="2946" y="2895"/>
                </a:lnTo>
                <a:lnTo>
                  <a:pt x="3213" y="2984"/>
                </a:lnTo>
                <a:lnTo>
                  <a:pt x="3416" y="3365"/>
                </a:lnTo>
                <a:lnTo>
                  <a:pt x="3014" y="2159"/>
                </a:lnTo>
                <a:lnTo>
                  <a:pt x="2539" y="2159"/>
                </a:lnTo>
                <a:lnTo>
                  <a:pt x="1904" y="1574"/>
                </a:lnTo>
                <a:lnTo>
                  <a:pt x="1631" y="1362"/>
                </a:lnTo>
                <a:close/>
              </a:path>
              <a:path w="4445" h="4445">
                <a:moveTo>
                  <a:pt x="2971" y="2032"/>
                </a:moveTo>
                <a:lnTo>
                  <a:pt x="2539" y="2159"/>
                </a:lnTo>
                <a:lnTo>
                  <a:pt x="3014" y="2159"/>
                </a:lnTo>
                <a:close/>
              </a:path>
              <a:path w="4445" h="4445">
                <a:moveTo>
                  <a:pt x="981" y="856"/>
                </a:moveTo>
                <a:lnTo>
                  <a:pt x="1631" y="1362"/>
                </a:lnTo>
                <a:lnTo>
                  <a:pt x="1371" y="952"/>
                </a:lnTo>
                <a:lnTo>
                  <a:pt x="981" y="856"/>
                </a:lnTo>
                <a:close/>
              </a:path>
              <a:path w="4445" h="4445">
                <a:moveTo>
                  <a:pt x="0" y="0"/>
                </a:moveTo>
                <a:lnTo>
                  <a:pt x="546" y="749"/>
                </a:lnTo>
                <a:lnTo>
                  <a:pt x="981" y="856"/>
                </a:lnTo>
                <a:lnTo>
                  <a:pt x="488" y="292"/>
                </a:lnTo>
                <a:lnTo>
                  <a:pt x="126" y="127"/>
                </a:lnTo>
                <a:close/>
              </a:path>
              <a:path w="4445" h="4445">
                <a:moveTo>
                  <a:pt x="406" y="19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0" name="object 2850"/>
          <p:cNvSpPr/>
          <p:nvPr/>
        </p:nvSpPr>
        <p:spPr>
          <a:xfrm>
            <a:off x="10114623" y="4025048"/>
            <a:ext cx="2540" cy="13335"/>
          </a:xfrm>
          <a:custGeom>
            <a:avLst/>
            <a:gdLst/>
            <a:ahLst/>
            <a:cxnLst/>
            <a:rect l="l" t="t" r="r" b="b"/>
            <a:pathLst>
              <a:path w="2540" h="13335">
                <a:moveTo>
                  <a:pt x="660" y="12319"/>
                </a:moveTo>
                <a:lnTo>
                  <a:pt x="482" y="12357"/>
                </a:lnTo>
                <a:lnTo>
                  <a:pt x="0" y="12827"/>
                </a:lnTo>
                <a:lnTo>
                  <a:pt x="533" y="12827"/>
                </a:lnTo>
                <a:lnTo>
                  <a:pt x="660" y="12319"/>
                </a:lnTo>
                <a:close/>
              </a:path>
              <a:path w="2540" h="13335">
                <a:moveTo>
                  <a:pt x="1079" y="292"/>
                </a:moveTo>
                <a:lnTo>
                  <a:pt x="977" y="139"/>
                </a:lnTo>
                <a:lnTo>
                  <a:pt x="863" y="0"/>
                </a:lnTo>
                <a:lnTo>
                  <a:pt x="1016" y="330"/>
                </a:lnTo>
                <a:lnTo>
                  <a:pt x="1079" y="508"/>
                </a:lnTo>
                <a:lnTo>
                  <a:pt x="1079" y="292"/>
                </a:lnTo>
                <a:close/>
              </a:path>
              <a:path w="2540" h="13335">
                <a:moveTo>
                  <a:pt x="1155" y="11823"/>
                </a:moveTo>
                <a:lnTo>
                  <a:pt x="711" y="11747"/>
                </a:lnTo>
                <a:lnTo>
                  <a:pt x="711" y="11912"/>
                </a:lnTo>
                <a:lnTo>
                  <a:pt x="850" y="11874"/>
                </a:lnTo>
                <a:lnTo>
                  <a:pt x="1041" y="11823"/>
                </a:lnTo>
                <a:lnTo>
                  <a:pt x="762" y="12141"/>
                </a:lnTo>
                <a:lnTo>
                  <a:pt x="800" y="11899"/>
                </a:lnTo>
                <a:lnTo>
                  <a:pt x="647" y="12052"/>
                </a:lnTo>
                <a:lnTo>
                  <a:pt x="520" y="12103"/>
                </a:lnTo>
                <a:lnTo>
                  <a:pt x="698" y="12293"/>
                </a:lnTo>
                <a:lnTo>
                  <a:pt x="787" y="12166"/>
                </a:lnTo>
                <a:lnTo>
                  <a:pt x="977" y="12166"/>
                </a:lnTo>
                <a:lnTo>
                  <a:pt x="1104" y="11988"/>
                </a:lnTo>
                <a:lnTo>
                  <a:pt x="1155" y="11823"/>
                </a:lnTo>
                <a:close/>
              </a:path>
              <a:path w="2540" h="13335">
                <a:moveTo>
                  <a:pt x="1765" y="10744"/>
                </a:moveTo>
                <a:lnTo>
                  <a:pt x="1473" y="11226"/>
                </a:lnTo>
                <a:lnTo>
                  <a:pt x="1079" y="11645"/>
                </a:lnTo>
                <a:lnTo>
                  <a:pt x="1244" y="11811"/>
                </a:lnTo>
                <a:lnTo>
                  <a:pt x="1765" y="10744"/>
                </a:lnTo>
                <a:close/>
              </a:path>
              <a:path w="2540" h="13335">
                <a:moveTo>
                  <a:pt x="2095" y="9918"/>
                </a:moveTo>
                <a:lnTo>
                  <a:pt x="2006" y="10198"/>
                </a:lnTo>
                <a:lnTo>
                  <a:pt x="1892" y="10477"/>
                </a:lnTo>
                <a:lnTo>
                  <a:pt x="1765" y="10744"/>
                </a:lnTo>
                <a:lnTo>
                  <a:pt x="1943" y="10464"/>
                </a:lnTo>
                <a:lnTo>
                  <a:pt x="2070" y="10172"/>
                </a:lnTo>
                <a:lnTo>
                  <a:pt x="2095" y="9918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1" name="object 2851"/>
          <p:cNvSpPr/>
          <p:nvPr/>
        </p:nvSpPr>
        <p:spPr>
          <a:xfrm>
            <a:off x="10137271" y="414480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2" name="object 2852"/>
          <p:cNvSpPr/>
          <p:nvPr/>
        </p:nvSpPr>
        <p:spPr>
          <a:xfrm>
            <a:off x="10115364" y="4025550"/>
            <a:ext cx="2540" cy="10160"/>
          </a:xfrm>
          <a:custGeom>
            <a:avLst/>
            <a:gdLst/>
            <a:ahLst/>
            <a:cxnLst/>
            <a:rect l="l" t="t" r="r" b="b"/>
            <a:pathLst>
              <a:path w="2540" h="10160">
                <a:moveTo>
                  <a:pt x="1490" y="9004"/>
                </a:moveTo>
                <a:lnTo>
                  <a:pt x="1346" y="9004"/>
                </a:lnTo>
                <a:lnTo>
                  <a:pt x="1206" y="9270"/>
                </a:lnTo>
                <a:lnTo>
                  <a:pt x="1041" y="9639"/>
                </a:lnTo>
                <a:lnTo>
                  <a:pt x="1168" y="9639"/>
                </a:lnTo>
                <a:lnTo>
                  <a:pt x="1231" y="9347"/>
                </a:lnTo>
                <a:lnTo>
                  <a:pt x="1379" y="9347"/>
                </a:lnTo>
                <a:lnTo>
                  <a:pt x="1490" y="9004"/>
                </a:lnTo>
                <a:close/>
              </a:path>
              <a:path w="2540" h="10160">
                <a:moveTo>
                  <a:pt x="1379" y="9347"/>
                </a:moveTo>
                <a:lnTo>
                  <a:pt x="1231" y="9347"/>
                </a:lnTo>
                <a:lnTo>
                  <a:pt x="1358" y="9385"/>
                </a:lnTo>
                <a:close/>
              </a:path>
              <a:path w="2540" h="10160">
                <a:moveTo>
                  <a:pt x="1906" y="7723"/>
                </a:moveTo>
                <a:lnTo>
                  <a:pt x="1219" y="8420"/>
                </a:lnTo>
                <a:lnTo>
                  <a:pt x="1219" y="9055"/>
                </a:lnTo>
                <a:lnTo>
                  <a:pt x="1490" y="9004"/>
                </a:lnTo>
                <a:lnTo>
                  <a:pt x="1906" y="7723"/>
                </a:lnTo>
                <a:close/>
              </a:path>
              <a:path w="2540" h="10160">
                <a:moveTo>
                  <a:pt x="1997" y="7443"/>
                </a:moveTo>
                <a:lnTo>
                  <a:pt x="1906" y="7723"/>
                </a:lnTo>
                <a:lnTo>
                  <a:pt x="2171" y="7454"/>
                </a:lnTo>
                <a:lnTo>
                  <a:pt x="1997" y="7443"/>
                </a:lnTo>
                <a:close/>
              </a:path>
              <a:path w="2540" h="10160">
                <a:moveTo>
                  <a:pt x="2254" y="6210"/>
                </a:moveTo>
                <a:lnTo>
                  <a:pt x="1587" y="6210"/>
                </a:lnTo>
                <a:lnTo>
                  <a:pt x="609" y="7162"/>
                </a:lnTo>
                <a:lnTo>
                  <a:pt x="635" y="7302"/>
                </a:lnTo>
                <a:lnTo>
                  <a:pt x="414" y="7302"/>
                </a:lnTo>
                <a:lnTo>
                  <a:pt x="558" y="7353"/>
                </a:lnTo>
                <a:lnTo>
                  <a:pt x="1997" y="7443"/>
                </a:lnTo>
                <a:lnTo>
                  <a:pt x="2043" y="7302"/>
                </a:lnTo>
                <a:lnTo>
                  <a:pt x="635" y="7302"/>
                </a:lnTo>
                <a:lnTo>
                  <a:pt x="342" y="7277"/>
                </a:lnTo>
                <a:lnTo>
                  <a:pt x="2051" y="7277"/>
                </a:lnTo>
                <a:lnTo>
                  <a:pt x="2245" y="6680"/>
                </a:lnTo>
                <a:lnTo>
                  <a:pt x="2254" y="6210"/>
                </a:lnTo>
                <a:close/>
              </a:path>
              <a:path w="2540" h="10160">
                <a:moveTo>
                  <a:pt x="1866" y="4394"/>
                </a:moveTo>
                <a:lnTo>
                  <a:pt x="1447" y="4394"/>
                </a:lnTo>
                <a:lnTo>
                  <a:pt x="1438" y="4851"/>
                </a:lnTo>
                <a:lnTo>
                  <a:pt x="1562" y="5257"/>
                </a:lnTo>
                <a:lnTo>
                  <a:pt x="1257" y="5283"/>
                </a:lnTo>
                <a:lnTo>
                  <a:pt x="1041" y="5676"/>
                </a:lnTo>
                <a:lnTo>
                  <a:pt x="1231" y="5778"/>
                </a:lnTo>
                <a:lnTo>
                  <a:pt x="1092" y="5867"/>
                </a:lnTo>
                <a:lnTo>
                  <a:pt x="774" y="6680"/>
                </a:lnTo>
                <a:lnTo>
                  <a:pt x="1587" y="6210"/>
                </a:lnTo>
                <a:lnTo>
                  <a:pt x="2254" y="6210"/>
                </a:lnTo>
                <a:lnTo>
                  <a:pt x="1866" y="4394"/>
                </a:lnTo>
                <a:close/>
              </a:path>
              <a:path w="2540" h="10160">
                <a:moveTo>
                  <a:pt x="1076" y="5067"/>
                </a:moveTo>
                <a:lnTo>
                  <a:pt x="800" y="5067"/>
                </a:lnTo>
                <a:lnTo>
                  <a:pt x="812" y="5397"/>
                </a:lnTo>
                <a:lnTo>
                  <a:pt x="1092" y="5410"/>
                </a:lnTo>
                <a:lnTo>
                  <a:pt x="1076" y="5067"/>
                </a:lnTo>
                <a:close/>
              </a:path>
              <a:path w="2540" h="10160">
                <a:moveTo>
                  <a:pt x="1181" y="5270"/>
                </a:moveTo>
                <a:close/>
              </a:path>
              <a:path w="2540" h="10160">
                <a:moveTo>
                  <a:pt x="495" y="4940"/>
                </a:moveTo>
                <a:lnTo>
                  <a:pt x="584" y="5079"/>
                </a:lnTo>
                <a:lnTo>
                  <a:pt x="800" y="5067"/>
                </a:lnTo>
                <a:lnTo>
                  <a:pt x="1076" y="5067"/>
                </a:lnTo>
                <a:lnTo>
                  <a:pt x="812" y="5041"/>
                </a:lnTo>
                <a:lnTo>
                  <a:pt x="495" y="4940"/>
                </a:lnTo>
                <a:close/>
              </a:path>
              <a:path w="2540" h="10160">
                <a:moveTo>
                  <a:pt x="762" y="2692"/>
                </a:moveTo>
                <a:lnTo>
                  <a:pt x="838" y="2946"/>
                </a:lnTo>
                <a:lnTo>
                  <a:pt x="1018" y="3149"/>
                </a:lnTo>
                <a:lnTo>
                  <a:pt x="1119" y="4571"/>
                </a:lnTo>
                <a:lnTo>
                  <a:pt x="812" y="5041"/>
                </a:lnTo>
                <a:lnTo>
                  <a:pt x="1084" y="5041"/>
                </a:lnTo>
                <a:lnTo>
                  <a:pt x="1330" y="5016"/>
                </a:lnTo>
                <a:lnTo>
                  <a:pt x="1447" y="4394"/>
                </a:lnTo>
                <a:lnTo>
                  <a:pt x="1866" y="4394"/>
                </a:lnTo>
                <a:lnTo>
                  <a:pt x="1600" y="3149"/>
                </a:lnTo>
                <a:lnTo>
                  <a:pt x="1514" y="2933"/>
                </a:lnTo>
                <a:lnTo>
                  <a:pt x="1003" y="2933"/>
                </a:lnTo>
                <a:lnTo>
                  <a:pt x="812" y="2793"/>
                </a:lnTo>
                <a:close/>
              </a:path>
              <a:path w="2540" h="10160">
                <a:moveTo>
                  <a:pt x="1330" y="5016"/>
                </a:moveTo>
                <a:lnTo>
                  <a:pt x="1092" y="5016"/>
                </a:lnTo>
                <a:lnTo>
                  <a:pt x="1320" y="5041"/>
                </a:lnTo>
                <a:close/>
              </a:path>
              <a:path w="2540" h="10160">
                <a:moveTo>
                  <a:pt x="1054" y="3936"/>
                </a:moveTo>
                <a:close/>
              </a:path>
              <a:path w="2540" h="10160">
                <a:moveTo>
                  <a:pt x="800" y="3936"/>
                </a:moveTo>
                <a:close/>
              </a:path>
              <a:path w="2540" h="10160">
                <a:moveTo>
                  <a:pt x="1072" y="1828"/>
                </a:moveTo>
                <a:lnTo>
                  <a:pt x="889" y="1828"/>
                </a:lnTo>
                <a:lnTo>
                  <a:pt x="1003" y="2933"/>
                </a:lnTo>
                <a:lnTo>
                  <a:pt x="1514" y="2933"/>
                </a:lnTo>
                <a:lnTo>
                  <a:pt x="1072" y="1828"/>
                </a:lnTo>
                <a:close/>
              </a:path>
              <a:path w="2540" h="10160">
                <a:moveTo>
                  <a:pt x="355" y="2146"/>
                </a:moveTo>
                <a:lnTo>
                  <a:pt x="419" y="2374"/>
                </a:lnTo>
                <a:lnTo>
                  <a:pt x="355" y="2146"/>
                </a:lnTo>
                <a:close/>
              </a:path>
              <a:path w="2540" h="10160">
                <a:moveTo>
                  <a:pt x="583" y="2006"/>
                </a:moveTo>
                <a:lnTo>
                  <a:pt x="342" y="2082"/>
                </a:lnTo>
                <a:lnTo>
                  <a:pt x="595" y="2164"/>
                </a:lnTo>
                <a:lnTo>
                  <a:pt x="583" y="2006"/>
                </a:lnTo>
                <a:close/>
              </a:path>
              <a:path w="2540" h="10160">
                <a:moveTo>
                  <a:pt x="878" y="1841"/>
                </a:moveTo>
                <a:lnTo>
                  <a:pt x="673" y="1841"/>
                </a:lnTo>
                <a:lnTo>
                  <a:pt x="607" y="2156"/>
                </a:lnTo>
                <a:lnTo>
                  <a:pt x="878" y="1841"/>
                </a:lnTo>
                <a:close/>
              </a:path>
              <a:path w="2540" h="10160">
                <a:moveTo>
                  <a:pt x="569" y="1921"/>
                </a:moveTo>
                <a:lnTo>
                  <a:pt x="279" y="1955"/>
                </a:lnTo>
                <a:lnTo>
                  <a:pt x="304" y="2133"/>
                </a:lnTo>
                <a:lnTo>
                  <a:pt x="469" y="2006"/>
                </a:lnTo>
                <a:lnTo>
                  <a:pt x="38" y="1943"/>
                </a:lnTo>
                <a:lnTo>
                  <a:pt x="573" y="1943"/>
                </a:lnTo>
                <a:close/>
              </a:path>
              <a:path w="2540" h="10160">
                <a:moveTo>
                  <a:pt x="342" y="0"/>
                </a:moveTo>
                <a:lnTo>
                  <a:pt x="114" y="495"/>
                </a:lnTo>
                <a:lnTo>
                  <a:pt x="0" y="761"/>
                </a:lnTo>
                <a:lnTo>
                  <a:pt x="495" y="876"/>
                </a:lnTo>
                <a:lnTo>
                  <a:pt x="546" y="1333"/>
                </a:lnTo>
                <a:lnTo>
                  <a:pt x="381" y="1574"/>
                </a:lnTo>
                <a:lnTo>
                  <a:pt x="650" y="1844"/>
                </a:lnTo>
                <a:lnTo>
                  <a:pt x="889" y="1828"/>
                </a:lnTo>
                <a:lnTo>
                  <a:pt x="1072" y="1828"/>
                </a:lnTo>
                <a:lnTo>
                  <a:pt x="34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3" name="object 2853"/>
          <p:cNvSpPr/>
          <p:nvPr/>
        </p:nvSpPr>
        <p:spPr>
          <a:xfrm>
            <a:off x="10145999" y="413044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84" y="0"/>
                </a:moveTo>
                <a:lnTo>
                  <a:pt x="68" y="406"/>
                </a:lnTo>
                <a:lnTo>
                  <a:pt x="0" y="634"/>
                </a:lnTo>
                <a:lnTo>
                  <a:pt x="309" y="165"/>
                </a:lnTo>
                <a:lnTo>
                  <a:pt x="28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4" name="object 2854"/>
          <p:cNvSpPr/>
          <p:nvPr/>
        </p:nvSpPr>
        <p:spPr>
          <a:xfrm>
            <a:off x="10234193" y="4051109"/>
            <a:ext cx="36830" cy="10160"/>
          </a:xfrm>
          <a:custGeom>
            <a:avLst/>
            <a:gdLst/>
            <a:ahLst/>
            <a:cxnLst/>
            <a:rect l="l" t="t" r="r" b="b"/>
            <a:pathLst>
              <a:path w="36829" h="10160">
                <a:moveTo>
                  <a:pt x="1638" y="838"/>
                </a:moveTo>
                <a:lnTo>
                  <a:pt x="1422" y="635"/>
                </a:lnTo>
                <a:lnTo>
                  <a:pt x="1155" y="469"/>
                </a:lnTo>
                <a:lnTo>
                  <a:pt x="838" y="330"/>
                </a:lnTo>
                <a:lnTo>
                  <a:pt x="292" y="0"/>
                </a:lnTo>
                <a:lnTo>
                  <a:pt x="139" y="241"/>
                </a:lnTo>
                <a:lnTo>
                  <a:pt x="0" y="546"/>
                </a:lnTo>
                <a:lnTo>
                  <a:pt x="546" y="635"/>
                </a:lnTo>
                <a:lnTo>
                  <a:pt x="1638" y="838"/>
                </a:lnTo>
                <a:close/>
              </a:path>
              <a:path w="36829" h="10160">
                <a:moveTo>
                  <a:pt x="3073" y="1143"/>
                </a:moveTo>
                <a:lnTo>
                  <a:pt x="1638" y="838"/>
                </a:lnTo>
                <a:lnTo>
                  <a:pt x="1841" y="1016"/>
                </a:lnTo>
                <a:lnTo>
                  <a:pt x="2082" y="1346"/>
                </a:lnTo>
                <a:lnTo>
                  <a:pt x="2171" y="1511"/>
                </a:lnTo>
                <a:lnTo>
                  <a:pt x="2400" y="1346"/>
                </a:lnTo>
                <a:lnTo>
                  <a:pt x="2527" y="1219"/>
                </a:lnTo>
                <a:lnTo>
                  <a:pt x="2844" y="1346"/>
                </a:lnTo>
                <a:lnTo>
                  <a:pt x="2984" y="1219"/>
                </a:lnTo>
                <a:close/>
              </a:path>
              <a:path w="36829" h="10160">
                <a:moveTo>
                  <a:pt x="3390" y="850"/>
                </a:moveTo>
                <a:lnTo>
                  <a:pt x="3073" y="1143"/>
                </a:lnTo>
                <a:lnTo>
                  <a:pt x="3225" y="1168"/>
                </a:lnTo>
                <a:lnTo>
                  <a:pt x="3390" y="850"/>
                </a:lnTo>
                <a:close/>
              </a:path>
              <a:path w="36829" h="10160">
                <a:moveTo>
                  <a:pt x="8001" y="3314"/>
                </a:moveTo>
                <a:lnTo>
                  <a:pt x="7835" y="3657"/>
                </a:lnTo>
                <a:lnTo>
                  <a:pt x="8001" y="3314"/>
                </a:lnTo>
                <a:close/>
              </a:path>
              <a:path w="36829" h="10160">
                <a:moveTo>
                  <a:pt x="17487" y="4521"/>
                </a:moveTo>
                <a:lnTo>
                  <a:pt x="16802" y="4521"/>
                </a:lnTo>
                <a:lnTo>
                  <a:pt x="16903" y="4813"/>
                </a:lnTo>
                <a:lnTo>
                  <a:pt x="17183" y="5156"/>
                </a:lnTo>
                <a:lnTo>
                  <a:pt x="17487" y="4521"/>
                </a:lnTo>
                <a:close/>
              </a:path>
              <a:path w="36829" h="10160">
                <a:moveTo>
                  <a:pt x="17487" y="4508"/>
                </a:moveTo>
                <a:lnTo>
                  <a:pt x="13169" y="3416"/>
                </a:lnTo>
                <a:lnTo>
                  <a:pt x="11645" y="3035"/>
                </a:lnTo>
                <a:lnTo>
                  <a:pt x="11036" y="2882"/>
                </a:lnTo>
                <a:lnTo>
                  <a:pt x="9156" y="2413"/>
                </a:lnTo>
                <a:lnTo>
                  <a:pt x="5207" y="1587"/>
                </a:lnTo>
                <a:lnTo>
                  <a:pt x="3225" y="1168"/>
                </a:lnTo>
                <a:lnTo>
                  <a:pt x="3035" y="1574"/>
                </a:lnTo>
                <a:lnTo>
                  <a:pt x="3581" y="1600"/>
                </a:lnTo>
                <a:lnTo>
                  <a:pt x="3886" y="1778"/>
                </a:lnTo>
                <a:lnTo>
                  <a:pt x="4279" y="1587"/>
                </a:lnTo>
                <a:lnTo>
                  <a:pt x="4622" y="1739"/>
                </a:lnTo>
                <a:lnTo>
                  <a:pt x="5410" y="1816"/>
                </a:lnTo>
                <a:lnTo>
                  <a:pt x="5219" y="3568"/>
                </a:lnTo>
                <a:lnTo>
                  <a:pt x="6070" y="3035"/>
                </a:lnTo>
                <a:lnTo>
                  <a:pt x="6807" y="3429"/>
                </a:lnTo>
                <a:lnTo>
                  <a:pt x="6527" y="3035"/>
                </a:lnTo>
                <a:lnTo>
                  <a:pt x="6400" y="2857"/>
                </a:lnTo>
                <a:lnTo>
                  <a:pt x="6426" y="2705"/>
                </a:lnTo>
                <a:lnTo>
                  <a:pt x="6578" y="3022"/>
                </a:lnTo>
                <a:lnTo>
                  <a:pt x="6845" y="3238"/>
                </a:lnTo>
                <a:lnTo>
                  <a:pt x="7353" y="3365"/>
                </a:lnTo>
                <a:lnTo>
                  <a:pt x="7645" y="3403"/>
                </a:lnTo>
                <a:lnTo>
                  <a:pt x="7797" y="3365"/>
                </a:lnTo>
                <a:lnTo>
                  <a:pt x="7785" y="3225"/>
                </a:lnTo>
                <a:lnTo>
                  <a:pt x="7581" y="3124"/>
                </a:lnTo>
                <a:lnTo>
                  <a:pt x="7772" y="2959"/>
                </a:lnTo>
                <a:lnTo>
                  <a:pt x="7823" y="3238"/>
                </a:lnTo>
                <a:lnTo>
                  <a:pt x="8001" y="3314"/>
                </a:lnTo>
                <a:lnTo>
                  <a:pt x="8166" y="2959"/>
                </a:lnTo>
                <a:lnTo>
                  <a:pt x="8293" y="2705"/>
                </a:lnTo>
                <a:lnTo>
                  <a:pt x="8483" y="2959"/>
                </a:lnTo>
                <a:lnTo>
                  <a:pt x="8572" y="2794"/>
                </a:lnTo>
                <a:lnTo>
                  <a:pt x="8763" y="2794"/>
                </a:lnTo>
                <a:lnTo>
                  <a:pt x="8750" y="3022"/>
                </a:lnTo>
                <a:lnTo>
                  <a:pt x="8890" y="2959"/>
                </a:lnTo>
                <a:lnTo>
                  <a:pt x="8991" y="2794"/>
                </a:lnTo>
                <a:lnTo>
                  <a:pt x="9093" y="3073"/>
                </a:lnTo>
                <a:lnTo>
                  <a:pt x="9296" y="2895"/>
                </a:lnTo>
                <a:lnTo>
                  <a:pt x="9207" y="3238"/>
                </a:lnTo>
                <a:lnTo>
                  <a:pt x="9347" y="3124"/>
                </a:lnTo>
                <a:lnTo>
                  <a:pt x="9474" y="2895"/>
                </a:lnTo>
                <a:lnTo>
                  <a:pt x="9588" y="3035"/>
                </a:lnTo>
                <a:lnTo>
                  <a:pt x="9779" y="3073"/>
                </a:lnTo>
                <a:lnTo>
                  <a:pt x="10096" y="2882"/>
                </a:lnTo>
                <a:lnTo>
                  <a:pt x="10261" y="3289"/>
                </a:lnTo>
                <a:lnTo>
                  <a:pt x="10477" y="3035"/>
                </a:lnTo>
                <a:lnTo>
                  <a:pt x="11569" y="3124"/>
                </a:lnTo>
                <a:lnTo>
                  <a:pt x="11963" y="3467"/>
                </a:lnTo>
                <a:lnTo>
                  <a:pt x="12230" y="3416"/>
                </a:lnTo>
                <a:lnTo>
                  <a:pt x="12319" y="3683"/>
                </a:lnTo>
                <a:lnTo>
                  <a:pt x="12661" y="3898"/>
                </a:lnTo>
                <a:lnTo>
                  <a:pt x="12712" y="4432"/>
                </a:lnTo>
                <a:lnTo>
                  <a:pt x="12827" y="4813"/>
                </a:lnTo>
                <a:lnTo>
                  <a:pt x="13512" y="5727"/>
                </a:lnTo>
                <a:lnTo>
                  <a:pt x="14744" y="5803"/>
                </a:lnTo>
                <a:lnTo>
                  <a:pt x="15798" y="5664"/>
                </a:lnTo>
                <a:lnTo>
                  <a:pt x="16154" y="5791"/>
                </a:lnTo>
                <a:lnTo>
                  <a:pt x="16586" y="5791"/>
                </a:lnTo>
                <a:lnTo>
                  <a:pt x="16916" y="5664"/>
                </a:lnTo>
                <a:lnTo>
                  <a:pt x="17208" y="5257"/>
                </a:lnTo>
                <a:lnTo>
                  <a:pt x="16294" y="5118"/>
                </a:lnTo>
                <a:lnTo>
                  <a:pt x="16332" y="4953"/>
                </a:lnTo>
                <a:lnTo>
                  <a:pt x="16611" y="4622"/>
                </a:lnTo>
                <a:lnTo>
                  <a:pt x="16802" y="4521"/>
                </a:lnTo>
                <a:lnTo>
                  <a:pt x="17487" y="4508"/>
                </a:lnTo>
                <a:close/>
              </a:path>
              <a:path w="36829" h="10160">
                <a:moveTo>
                  <a:pt x="20027" y="6223"/>
                </a:moveTo>
                <a:lnTo>
                  <a:pt x="19748" y="5930"/>
                </a:lnTo>
                <a:lnTo>
                  <a:pt x="20027" y="6223"/>
                </a:lnTo>
                <a:close/>
              </a:path>
              <a:path w="36829" h="10160">
                <a:moveTo>
                  <a:pt x="24752" y="7810"/>
                </a:moveTo>
                <a:lnTo>
                  <a:pt x="24599" y="7366"/>
                </a:lnTo>
                <a:lnTo>
                  <a:pt x="24511" y="7099"/>
                </a:lnTo>
                <a:lnTo>
                  <a:pt x="24257" y="6337"/>
                </a:lnTo>
                <a:lnTo>
                  <a:pt x="22555" y="5880"/>
                </a:lnTo>
                <a:lnTo>
                  <a:pt x="21945" y="5715"/>
                </a:lnTo>
                <a:lnTo>
                  <a:pt x="21805" y="5676"/>
                </a:lnTo>
                <a:lnTo>
                  <a:pt x="19265" y="4991"/>
                </a:lnTo>
                <a:lnTo>
                  <a:pt x="17589" y="4533"/>
                </a:lnTo>
                <a:lnTo>
                  <a:pt x="17551" y="5016"/>
                </a:lnTo>
                <a:lnTo>
                  <a:pt x="17348" y="4991"/>
                </a:lnTo>
                <a:lnTo>
                  <a:pt x="17360" y="5575"/>
                </a:lnTo>
                <a:lnTo>
                  <a:pt x="18757" y="6045"/>
                </a:lnTo>
                <a:lnTo>
                  <a:pt x="18554" y="5676"/>
                </a:lnTo>
                <a:lnTo>
                  <a:pt x="18465" y="5499"/>
                </a:lnTo>
                <a:lnTo>
                  <a:pt x="18313" y="5676"/>
                </a:lnTo>
                <a:lnTo>
                  <a:pt x="18389" y="5346"/>
                </a:lnTo>
                <a:lnTo>
                  <a:pt x="18567" y="5511"/>
                </a:lnTo>
                <a:lnTo>
                  <a:pt x="18529" y="5346"/>
                </a:lnTo>
                <a:lnTo>
                  <a:pt x="18415" y="5016"/>
                </a:lnTo>
                <a:lnTo>
                  <a:pt x="19011" y="5575"/>
                </a:lnTo>
                <a:lnTo>
                  <a:pt x="19151" y="5588"/>
                </a:lnTo>
                <a:lnTo>
                  <a:pt x="19151" y="5816"/>
                </a:lnTo>
                <a:lnTo>
                  <a:pt x="19316" y="5689"/>
                </a:lnTo>
                <a:lnTo>
                  <a:pt x="19621" y="5943"/>
                </a:lnTo>
                <a:lnTo>
                  <a:pt x="19723" y="5715"/>
                </a:lnTo>
                <a:lnTo>
                  <a:pt x="19812" y="5880"/>
                </a:lnTo>
                <a:lnTo>
                  <a:pt x="19989" y="5956"/>
                </a:lnTo>
                <a:lnTo>
                  <a:pt x="20104" y="5715"/>
                </a:lnTo>
                <a:lnTo>
                  <a:pt x="20142" y="6045"/>
                </a:lnTo>
                <a:lnTo>
                  <a:pt x="20269" y="6184"/>
                </a:lnTo>
                <a:lnTo>
                  <a:pt x="20345" y="6477"/>
                </a:lnTo>
                <a:lnTo>
                  <a:pt x="20447" y="6070"/>
                </a:lnTo>
                <a:lnTo>
                  <a:pt x="20574" y="6096"/>
                </a:lnTo>
                <a:lnTo>
                  <a:pt x="20739" y="6248"/>
                </a:lnTo>
                <a:lnTo>
                  <a:pt x="20739" y="6070"/>
                </a:lnTo>
                <a:lnTo>
                  <a:pt x="20751" y="5880"/>
                </a:lnTo>
                <a:lnTo>
                  <a:pt x="20904" y="5994"/>
                </a:lnTo>
                <a:lnTo>
                  <a:pt x="21310" y="6667"/>
                </a:lnTo>
                <a:lnTo>
                  <a:pt x="22110" y="6731"/>
                </a:lnTo>
                <a:lnTo>
                  <a:pt x="22720" y="7137"/>
                </a:lnTo>
                <a:lnTo>
                  <a:pt x="23228" y="7099"/>
                </a:lnTo>
                <a:lnTo>
                  <a:pt x="23812" y="7797"/>
                </a:lnTo>
                <a:lnTo>
                  <a:pt x="24180" y="7366"/>
                </a:lnTo>
                <a:lnTo>
                  <a:pt x="24752" y="7810"/>
                </a:lnTo>
                <a:close/>
              </a:path>
              <a:path w="36829" h="10160">
                <a:moveTo>
                  <a:pt x="28130" y="8077"/>
                </a:moveTo>
                <a:lnTo>
                  <a:pt x="28067" y="7366"/>
                </a:lnTo>
                <a:lnTo>
                  <a:pt x="27216" y="7137"/>
                </a:lnTo>
                <a:lnTo>
                  <a:pt x="25565" y="6692"/>
                </a:lnTo>
                <a:lnTo>
                  <a:pt x="24320" y="6362"/>
                </a:lnTo>
                <a:lnTo>
                  <a:pt x="24955" y="7162"/>
                </a:lnTo>
                <a:lnTo>
                  <a:pt x="25031" y="6692"/>
                </a:lnTo>
                <a:lnTo>
                  <a:pt x="25209" y="7150"/>
                </a:lnTo>
                <a:lnTo>
                  <a:pt x="25539" y="7137"/>
                </a:lnTo>
                <a:lnTo>
                  <a:pt x="25933" y="7378"/>
                </a:lnTo>
                <a:lnTo>
                  <a:pt x="26657" y="7442"/>
                </a:lnTo>
                <a:lnTo>
                  <a:pt x="26835" y="7924"/>
                </a:lnTo>
                <a:lnTo>
                  <a:pt x="26974" y="8077"/>
                </a:lnTo>
                <a:lnTo>
                  <a:pt x="27317" y="8191"/>
                </a:lnTo>
                <a:lnTo>
                  <a:pt x="27457" y="8077"/>
                </a:lnTo>
                <a:lnTo>
                  <a:pt x="28041" y="9004"/>
                </a:lnTo>
                <a:lnTo>
                  <a:pt x="28130" y="8077"/>
                </a:lnTo>
                <a:close/>
              </a:path>
              <a:path w="36829" h="10160">
                <a:moveTo>
                  <a:pt x="28562" y="7505"/>
                </a:moveTo>
                <a:lnTo>
                  <a:pt x="28232" y="7200"/>
                </a:lnTo>
                <a:lnTo>
                  <a:pt x="28206" y="7404"/>
                </a:lnTo>
                <a:lnTo>
                  <a:pt x="28562" y="7505"/>
                </a:lnTo>
                <a:close/>
              </a:path>
              <a:path w="36829" h="10160">
                <a:moveTo>
                  <a:pt x="36830" y="10109"/>
                </a:moveTo>
                <a:lnTo>
                  <a:pt x="36728" y="9309"/>
                </a:lnTo>
                <a:lnTo>
                  <a:pt x="31813" y="8534"/>
                </a:lnTo>
                <a:lnTo>
                  <a:pt x="31546" y="8305"/>
                </a:lnTo>
                <a:lnTo>
                  <a:pt x="28562" y="7505"/>
                </a:lnTo>
                <a:lnTo>
                  <a:pt x="28892" y="7785"/>
                </a:lnTo>
                <a:lnTo>
                  <a:pt x="31356" y="8877"/>
                </a:lnTo>
                <a:lnTo>
                  <a:pt x="34404" y="9029"/>
                </a:lnTo>
                <a:lnTo>
                  <a:pt x="36830" y="1010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5" name="object 2855"/>
          <p:cNvSpPr/>
          <p:nvPr/>
        </p:nvSpPr>
        <p:spPr>
          <a:xfrm>
            <a:off x="7122779" y="3390288"/>
            <a:ext cx="0" cy="635"/>
          </a:xfrm>
          <a:custGeom>
            <a:avLst/>
            <a:gdLst/>
            <a:ahLst/>
            <a:cxnLst/>
            <a:rect l="l" t="t" r="r" b="b"/>
            <a:pathLst>
              <a:path h="635">
                <a:moveTo>
                  <a:pt x="0" y="0"/>
                </a:moveTo>
                <a:lnTo>
                  <a:pt x="0" y="25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6" name="object 2856"/>
          <p:cNvSpPr/>
          <p:nvPr/>
        </p:nvSpPr>
        <p:spPr>
          <a:xfrm>
            <a:off x="10120300" y="4045610"/>
            <a:ext cx="29209" cy="8255"/>
          </a:xfrm>
          <a:custGeom>
            <a:avLst/>
            <a:gdLst/>
            <a:ahLst/>
            <a:cxnLst/>
            <a:rect l="l" t="t" r="r" b="b"/>
            <a:pathLst>
              <a:path w="29209" h="8254">
                <a:moveTo>
                  <a:pt x="14782" y="2667"/>
                </a:moveTo>
                <a:lnTo>
                  <a:pt x="14757" y="2463"/>
                </a:lnTo>
                <a:lnTo>
                  <a:pt x="14541" y="2603"/>
                </a:lnTo>
                <a:lnTo>
                  <a:pt x="14782" y="2667"/>
                </a:lnTo>
                <a:close/>
              </a:path>
              <a:path w="29209" h="8254">
                <a:moveTo>
                  <a:pt x="15455" y="3111"/>
                </a:moveTo>
                <a:lnTo>
                  <a:pt x="15290" y="2781"/>
                </a:lnTo>
                <a:lnTo>
                  <a:pt x="14947" y="2705"/>
                </a:lnTo>
                <a:lnTo>
                  <a:pt x="15455" y="3111"/>
                </a:lnTo>
                <a:close/>
              </a:path>
              <a:path w="29209" h="8254">
                <a:moveTo>
                  <a:pt x="17907" y="7404"/>
                </a:moveTo>
                <a:lnTo>
                  <a:pt x="17487" y="7467"/>
                </a:lnTo>
                <a:lnTo>
                  <a:pt x="17056" y="7556"/>
                </a:lnTo>
                <a:lnTo>
                  <a:pt x="16624" y="7658"/>
                </a:lnTo>
                <a:lnTo>
                  <a:pt x="16776" y="7658"/>
                </a:lnTo>
                <a:lnTo>
                  <a:pt x="17297" y="7543"/>
                </a:lnTo>
                <a:lnTo>
                  <a:pt x="17907" y="7404"/>
                </a:lnTo>
                <a:close/>
              </a:path>
              <a:path w="29209" h="8254">
                <a:moveTo>
                  <a:pt x="18313" y="1346"/>
                </a:moveTo>
                <a:lnTo>
                  <a:pt x="17005" y="1346"/>
                </a:lnTo>
                <a:lnTo>
                  <a:pt x="17780" y="1828"/>
                </a:lnTo>
                <a:lnTo>
                  <a:pt x="18199" y="1714"/>
                </a:lnTo>
                <a:lnTo>
                  <a:pt x="18313" y="1346"/>
                </a:lnTo>
                <a:close/>
              </a:path>
              <a:path w="29209" h="8254">
                <a:moveTo>
                  <a:pt x="18592" y="482"/>
                </a:moveTo>
                <a:lnTo>
                  <a:pt x="18097" y="495"/>
                </a:lnTo>
                <a:lnTo>
                  <a:pt x="9182" y="1219"/>
                </a:lnTo>
                <a:lnTo>
                  <a:pt x="2438" y="3098"/>
                </a:lnTo>
                <a:lnTo>
                  <a:pt x="0" y="6718"/>
                </a:lnTo>
                <a:lnTo>
                  <a:pt x="292" y="7721"/>
                </a:lnTo>
                <a:lnTo>
                  <a:pt x="3200" y="8001"/>
                </a:lnTo>
                <a:lnTo>
                  <a:pt x="4076" y="8128"/>
                </a:lnTo>
                <a:lnTo>
                  <a:pt x="4673" y="7861"/>
                </a:lnTo>
                <a:lnTo>
                  <a:pt x="5359" y="7200"/>
                </a:lnTo>
                <a:lnTo>
                  <a:pt x="5689" y="7302"/>
                </a:lnTo>
                <a:lnTo>
                  <a:pt x="5600" y="6870"/>
                </a:lnTo>
                <a:lnTo>
                  <a:pt x="6832" y="6451"/>
                </a:lnTo>
                <a:lnTo>
                  <a:pt x="7124" y="6273"/>
                </a:lnTo>
                <a:lnTo>
                  <a:pt x="7239" y="5803"/>
                </a:lnTo>
                <a:lnTo>
                  <a:pt x="7378" y="5562"/>
                </a:lnTo>
                <a:lnTo>
                  <a:pt x="8001" y="5511"/>
                </a:lnTo>
                <a:lnTo>
                  <a:pt x="7810" y="5473"/>
                </a:lnTo>
                <a:lnTo>
                  <a:pt x="7988" y="5080"/>
                </a:lnTo>
                <a:lnTo>
                  <a:pt x="8064" y="4749"/>
                </a:lnTo>
                <a:lnTo>
                  <a:pt x="8801" y="4800"/>
                </a:lnTo>
                <a:lnTo>
                  <a:pt x="8509" y="4216"/>
                </a:lnTo>
                <a:lnTo>
                  <a:pt x="8864" y="4089"/>
                </a:lnTo>
                <a:lnTo>
                  <a:pt x="9499" y="3454"/>
                </a:lnTo>
                <a:lnTo>
                  <a:pt x="10337" y="4025"/>
                </a:lnTo>
                <a:lnTo>
                  <a:pt x="10248" y="3454"/>
                </a:lnTo>
                <a:lnTo>
                  <a:pt x="10236" y="3276"/>
                </a:lnTo>
                <a:lnTo>
                  <a:pt x="10541" y="3098"/>
                </a:lnTo>
                <a:lnTo>
                  <a:pt x="10845" y="3175"/>
                </a:lnTo>
                <a:lnTo>
                  <a:pt x="11176" y="3162"/>
                </a:lnTo>
                <a:lnTo>
                  <a:pt x="10858" y="2933"/>
                </a:lnTo>
                <a:lnTo>
                  <a:pt x="11607" y="2908"/>
                </a:lnTo>
                <a:lnTo>
                  <a:pt x="11734" y="2997"/>
                </a:lnTo>
                <a:lnTo>
                  <a:pt x="11582" y="2705"/>
                </a:lnTo>
                <a:lnTo>
                  <a:pt x="12776" y="2959"/>
                </a:lnTo>
                <a:lnTo>
                  <a:pt x="12369" y="2730"/>
                </a:lnTo>
                <a:lnTo>
                  <a:pt x="12611" y="2705"/>
                </a:lnTo>
                <a:lnTo>
                  <a:pt x="13449" y="2501"/>
                </a:lnTo>
                <a:lnTo>
                  <a:pt x="13614" y="2451"/>
                </a:lnTo>
                <a:lnTo>
                  <a:pt x="14427" y="2247"/>
                </a:lnTo>
                <a:lnTo>
                  <a:pt x="13906" y="2451"/>
                </a:lnTo>
                <a:lnTo>
                  <a:pt x="13728" y="2730"/>
                </a:lnTo>
                <a:lnTo>
                  <a:pt x="13500" y="2489"/>
                </a:lnTo>
                <a:lnTo>
                  <a:pt x="13373" y="2603"/>
                </a:lnTo>
                <a:lnTo>
                  <a:pt x="13271" y="2781"/>
                </a:lnTo>
                <a:lnTo>
                  <a:pt x="13208" y="2603"/>
                </a:lnTo>
                <a:lnTo>
                  <a:pt x="12814" y="2781"/>
                </a:lnTo>
                <a:lnTo>
                  <a:pt x="12712" y="2908"/>
                </a:lnTo>
                <a:lnTo>
                  <a:pt x="13004" y="3035"/>
                </a:lnTo>
                <a:lnTo>
                  <a:pt x="13322" y="3060"/>
                </a:lnTo>
                <a:lnTo>
                  <a:pt x="13982" y="2781"/>
                </a:lnTo>
                <a:lnTo>
                  <a:pt x="14109" y="2730"/>
                </a:lnTo>
                <a:lnTo>
                  <a:pt x="14681" y="2501"/>
                </a:lnTo>
                <a:lnTo>
                  <a:pt x="15011" y="2247"/>
                </a:lnTo>
                <a:lnTo>
                  <a:pt x="16230" y="1333"/>
                </a:lnTo>
                <a:lnTo>
                  <a:pt x="16510" y="1574"/>
                </a:lnTo>
                <a:lnTo>
                  <a:pt x="17005" y="1346"/>
                </a:lnTo>
                <a:lnTo>
                  <a:pt x="18313" y="1333"/>
                </a:lnTo>
                <a:lnTo>
                  <a:pt x="18592" y="482"/>
                </a:lnTo>
                <a:close/>
              </a:path>
              <a:path w="29209" h="8254">
                <a:moveTo>
                  <a:pt x="20967" y="6680"/>
                </a:moveTo>
                <a:lnTo>
                  <a:pt x="19265" y="7086"/>
                </a:lnTo>
                <a:lnTo>
                  <a:pt x="17907" y="7391"/>
                </a:lnTo>
                <a:lnTo>
                  <a:pt x="18465" y="7302"/>
                </a:lnTo>
                <a:lnTo>
                  <a:pt x="19011" y="7239"/>
                </a:lnTo>
                <a:lnTo>
                  <a:pt x="19532" y="7251"/>
                </a:lnTo>
                <a:lnTo>
                  <a:pt x="20967" y="6680"/>
                </a:lnTo>
                <a:close/>
              </a:path>
              <a:path w="29209" h="8254">
                <a:moveTo>
                  <a:pt x="21615" y="431"/>
                </a:moveTo>
                <a:lnTo>
                  <a:pt x="18757" y="0"/>
                </a:lnTo>
                <a:lnTo>
                  <a:pt x="18592" y="482"/>
                </a:lnTo>
                <a:lnTo>
                  <a:pt x="21615" y="431"/>
                </a:lnTo>
                <a:close/>
              </a:path>
              <a:path w="29209" h="8254">
                <a:moveTo>
                  <a:pt x="26924" y="355"/>
                </a:moveTo>
                <a:lnTo>
                  <a:pt x="21615" y="431"/>
                </a:lnTo>
                <a:lnTo>
                  <a:pt x="25196" y="965"/>
                </a:lnTo>
                <a:lnTo>
                  <a:pt x="26924" y="355"/>
                </a:lnTo>
                <a:close/>
              </a:path>
              <a:path w="29209" h="8254">
                <a:moveTo>
                  <a:pt x="28740" y="330"/>
                </a:moveTo>
                <a:lnTo>
                  <a:pt x="28282" y="292"/>
                </a:lnTo>
                <a:lnTo>
                  <a:pt x="27520" y="317"/>
                </a:lnTo>
                <a:lnTo>
                  <a:pt x="27127" y="342"/>
                </a:lnTo>
                <a:lnTo>
                  <a:pt x="27673" y="342"/>
                </a:lnTo>
                <a:lnTo>
                  <a:pt x="28219" y="330"/>
                </a:lnTo>
                <a:lnTo>
                  <a:pt x="28740" y="33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7" name="object 2857"/>
          <p:cNvSpPr/>
          <p:nvPr/>
        </p:nvSpPr>
        <p:spPr>
          <a:xfrm>
            <a:off x="9737407" y="3695484"/>
            <a:ext cx="10795" cy="12065"/>
          </a:xfrm>
          <a:custGeom>
            <a:avLst/>
            <a:gdLst/>
            <a:ahLst/>
            <a:cxnLst/>
            <a:rect l="l" t="t" r="r" b="b"/>
            <a:pathLst>
              <a:path w="10795" h="12064">
                <a:moveTo>
                  <a:pt x="4876" y="5067"/>
                </a:moveTo>
                <a:lnTo>
                  <a:pt x="3759" y="3822"/>
                </a:lnTo>
                <a:lnTo>
                  <a:pt x="2222" y="2120"/>
                </a:lnTo>
                <a:lnTo>
                  <a:pt x="279" y="0"/>
                </a:lnTo>
                <a:lnTo>
                  <a:pt x="0" y="1079"/>
                </a:lnTo>
                <a:lnTo>
                  <a:pt x="1168" y="1727"/>
                </a:lnTo>
                <a:lnTo>
                  <a:pt x="1612" y="2578"/>
                </a:lnTo>
                <a:lnTo>
                  <a:pt x="1866" y="2679"/>
                </a:lnTo>
                <a:lnTo>
                  <a:pt x="2146" y="2120"/>
                </a:lnTo>
                <a:lnTo>
                  <a:pt x="2705" y="3124"/>
                </a:lnTo>
                <a:lnTo>
                  <a:pt x="3340" y="3505"/>
                </a:lnTo>
                <a:lnTo>
                  <a:pt x="3251" y="3987"/>
                </a:lnTo>
                <a:lnTo>
                  <a:pt x="3733" y="3822"/>
                </a:lnTo>
                <a:lnTo>
                  <a:pt x="4241" y="4838"/>
                </a:lnTo>
                <a:lnTo>
                  <a:pt x="4495" y="5067"/>
                </a:lnTo>
                <a:lnTo>
                  <a:pt x="4508" y="5676"/>
                </a:lnTo>
                <a:lnTo>
                  <a:pt x="4660" y="5740"/>
                </a:lnTo>
                <a:lnTo>
                  <a:pt x="4876" y="5067"/>
                </a:lnTo>
                <a:close/>
              </a:path>
              <a:path w="10795" h="12064">
                <a:moveTo>
                  <a:pt x="5511" y="5803"/>
                </a:moveTo>
                <a:lnTo>
                  <a:pt x="4965" y="4762"/>
                </a:lnTo>
                <a:lnTo>
                  <a:pt x="4876" y="5067"/>
                </a:lnTo>
                <a:lnTo>
                  <a:pt x="5511" y="5803"/>
                </a:lnTo>
                <a:close/>
              </a:path>
              <a:path w="10795" h="12064">
                <a:moveTo>
                  <a:pt x="6210" y="7277"/>
                </a:moveTo>
                <a:lnTo>
                  <a:pt x="6134" y="6502"/>
                </a:lnTo>
                <a:lnTo>
                  <a:pt x="5511" y="5803"/>
                </a:lnTo>
                <a:lnTo>
                  <a:pt x="6083" y="6883"/>
                </a:lnTo>
                <a:lnTo>
                  <a:pt x="6210" y="7277"/>
                </a:lnTo>
                <a:close/>
              </a:path>
              <a:path w="10795" h="12064">
                <a:moveTo>
                  <a:pt x="8064" y="8712"/>
                </a:moveTo>
                <a:lnTo>
                  <a:pt x="6108" y="6235"/>
                </a:lnTo>
                <a:lnTo>
                  <a:pt x="6134" y="6502"/>
                </a:lnTo>
                <a:lnTo>
                  <a:pt x="8064" y="8712"/>
                </a:lnTo>
                <a:close/>
              </a:path>
              <a:path w="10795" h="12064">
                <a:moveTo>
                  <a:pt x="8318" y="9017"/>
                </a:moveTo>
                <a:close/>
              </a:path>
              <a:path w="10795" h="12064">
                <a:moveTo>
                  <a:pt x="8369" y="9080"/>
                </a:moveTo>
                <a:close/>
              </a:path>
              <a:path w="10795" h="12064">
                <a:moveTo>
                  <a:pt x="9728" y="10604"/>
                </a:moveTo>
                <a:lnTo>
                  <a:pt x="9321" y="10121"/>
                </a:lnTo>
                <a:lnTo>
                  <a:pt x="9105" y="9893"/>
                </a:lnTo>
                <a:lnTo>
                  <a:pt x="9296" y="10198"/>
                </a:lnTo>
                <a:lnTo>
                  <a:pt x="9423" y="10528"/>
                </a:lnTo>
                <a:lnTo>
                  <a:pt x="9474" y="10896"/>
                </a:lnTo>
                <a:lnTo>
                  <a:pt x="9550" y="10655"/>
                </a:lnTo>
                <a:lnTo>
                  <a:pt x="9728" y="10604"/>
                </a:lnTo>
                <a:close/>
              </a:path>
              <a:path w="10795" h="12064">
                <a:moveTo>
                  <a:pt x="10629" y="11633"/>
                </a:moveTo>
                <a:lnTo>
                  <a:pt x="10477" y="11468"/>
                </a:lnTo>
                <a:lnTo>
                  <a:pt x="10337" y="11290"/>
                </a:lnTo>
                <a:lnTo>
                  <a:pt x="10185" y="11125"/>
                </a:lnTo>
                <a:lnTo>
                  <a:pt x="10350" y="11379"/>
                </a:lnTo>
                <a:lnTo>
                  <a:pt x="10502" y="11633"/>
                </a:lnTo>
                <a:lnTo>
                  <a:pt x="10629" y="1163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8" name="object 2858"/>
          <p:cNvSpPr/>
          <p:nvPr/>
        </p:nvSpPr>
        <p:spPr>
          <a:xfrm>
            <a:off x="7523524" y="318438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12" y="139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9" name="object 2859"/>
          <p:cNvSpPr/>
          <p:nvPr/>
        </p:nvSpPr>
        <p:spPr>
          <a:xfrm>
            <a:off x="8847035" y="365340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63" y="0"/>
                </a:moveTo>
                <a:lnTo>
                  <a:pt x="317" y="152"/>
                </a:lnTo>
                <a:lnTo>
                  <a:pt x="647" y="253"/>
                </a:lnTo>
                <a:lnTo>
                  <a:pt x="457" y="165"/>
                </a:lnTo>
                <a:lnTo>
                  <a:pt x="254" y="101"/>
                </a:lnTo>
                <a:lnTo>
                  <a:pt x="6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0" name="object 2860"/>
          <p:cNvSpPr/>
          <p:nvPr/>
        </p:nvSpPr>
        <p:spPr>
          <a:xfrm>
            <a:off x="7122811" y="338989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03" y="0"/>
                </a:moveTo>
                <a:lnTo>
                  <a:pt x="0" y="76"/>
                </a:lnTo>
                <a:lnTo>
                  <a:pt x="50" y="215"/>
                </a:lnTo>
                <a:lnTo>
                  <a:pt x="215" y="177"/>
                </a:lnTo>
                <a:lnTo>
                  <a:pt x="203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1" name="object 2861"/>
          <p:cNvSpPr/>
          <p:nvPr/>
        </p:nvSpPr>
        <p:spPr>
          <a:xfrm>
            <a:off x="9745558" y="37042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5" y="0"/>
                </a:moveTo>
                <a:lnTo>
                  <a:pt x="101" y="177"/>
                </a:lnTo>
                <a:lnTo>
                  <a:pt x="50" y="2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2" name="object 2862"/>
          <p:cNvSpPr/>
          <p:nvPr/>
        </p:nvSpPr>
        <p:spPr>
          <a:xfrm>
            <a:off x="9931019" y="3851541"/>
            <a:ext cx="14604" cy="9525"/>
          </a:xfrm>
          <a:custGeom>
            <a:avLst/>
            <a:gdLst/>
            <a:ahLst/>
            <a:cxnLst/>
            <a:rect l="l" t="t" r="r" b="b"/>
            <a:pathLst>
              <a:path w="14604" h="9525">
                <a:moveTo>
                  <a:pt x="4902" y="3581"/>
                </a:moveTo>
                <a:lnTo>
                  <a:pt x="0" y="0"/>
                </a:lnTo>
                <a:lnTo>
                  <a:pt x="647" y="584"/>
                </a:lnTo>
                <a:lnTo>
                  <a:pt x="1041" y="1206"/>
                </a:lnTo>
                <a:lnTo>
                  <a:pt x="1028" y="1638"/>
                </a:lnTo>
                <a:lnTo>
                  <a:pt x="952" y="1828"/>
                </a:lnTo>
                <a:lnTo>
                  <a:pt x="1371" y="1879"/>
                </a:lnTo>
                <a:lnTo>
                  <a:pt x="1485" y="1206"/>
                </a:lnTo>
                <a:lnTo>
                  <a:pt x="1866" y="1638"/>
                </a:lnTo>
                <a:lnTo>
                  <a:pt x="2070" y="1752"/>
                </a:lnTo>
                <a:lnTo>
                  <a:pt x="2032" y="2298"/>
                </a:lnTo>
                <a:lnTo>
                  <a:pt x="1905" y="2349"/>
                </a:lnTo>
                <a:lnTo>
                  <a:pt x="2273" y="2298"/>
                </a:lnTo>
                <a:lnTo>
                  <a:pt x="2806" y="2590"/>
                </a:lnTo>
                <a:lnTo>
                  <a:pt x="3086" y="2781"/>
                </a:lnTo>
                <a:lnTo>
                  <a:pt x="3098" y="3860"/>
                </a:lnTo>
                <a:lnTo>
                  <a:pt x="3429" y="3505"/>
                </a:lnTo>
                <a:lnTo>
                  <a:pt x="4114" y="3797"/>
                </a:lnTo>
                <a:lnTo>
                  <a:pt x="4902" y="3581"/>
                </a:lnTo>
                <a:close/>
              </a:path>
              <a:path w="14604" h="9525">
                <a:moveTo>
                  <a:pt x="5257" y="3822"/>
                </a:moveTo>
                <a:lnTo>
                  <a:pt x="5232" y="3492"/>
                </a:lnTo>
                <a:lnTo>
                  <a:pt x="4902" y="3581"/>
                </a:lnTo>
                <a:lnTo>
                  <a:pt x="5257" y="3822"/>
                </a:lnTo>
                <a:close/>
              </a:path>
              <a:path w="14604" h="9525">
                <a:moveTo>
                  <a:pt x="6502" y="4521"/>
                </a:moveTo>
                <a:lnTo>
                  <a:pt x="6184" y="4343"/>
                </a:lnTo>
                <a:lnTo>
                  <a:pt x="5384" y="3911"/>
                </a:lnTo>
                <a:lnTo>
                  <a:pt x="5257" y="3822"/>
                </a:lnTo>
                <a:lnTo>
                  <a:pt x="5308" y="4470"/>
                </a:lnTo>
                <a:lnTo>
                  <a:pt x="5702" y="4343"/>
                </a:lnTo>
                <a:lnTo>
                  <a:pt x="6502" y="4521"/>
                </a:lnTo>
                <a:close/>
              </a:path>
              <a:path w="14604" h="9525">
                <a:moveTo>
                  <a:pt x="7670" y="5143"/>
                </a:moveTo>
                <a:lnTo>
                  <a:pt x="6502" y="4521"/>
                </a:lnTo>
                <a:lnTo>
                  <a:pt x="6438" y="5054"/>
                </a:lnTo>
                <a:lnTo>
                  <a:pt x="6819" y="5194"/>
                </a:lnTo>
                <a:lnTo>
                  <a:pt x="7670" y="5143"/>
                </a:lnTo>
                <a:close/>
              </a:path>
              <a:path w="14604" h="9525">
                <a:moveTo>
                  <a:pt x="9347" y="6413"/>
                </a:moveTo>
                <a:lnTo>
                  <a:pt x="8661" y="5791"/>
                </a:lnTo>
                <a:lnTo>
                  <a:pt x="8356" y="5524"/>
                </a:lnTo>
                <a:lnTo>
                  <a:pt x="7734" y="5181"/>
                </a:lnTo>
                <a:lnTo>
                  <a:pt x="7594" y="5867"/>
                </a:lnTo>
                <a:lnTo>
                  <a:pt x="7734" y="5791"/>
                </a:lnTo>
                <a:lnTo>
                  <a:pt x="9347" y="6413"/>
                </a:lnTo>
                <a:close/>
              </a:path>
              <a:path w="14604" h="9525">
                <a:moveTo>
                  <a:pt x="14452" y="8915"/>
                </a:moveTo>
                <a:lnTo>
                  <a:pt x="14173" y="8826"/>
                </a:lnTo>
                <a:lnTo>
                  <a:pt x="13944" y="8775"/>
                </a:lnTo>
                <a:lnTo>
                  <a:pt x="13779" y="8813"/>
                </a:lnTo>
                <a:lnTo>
                  <a:pt x="13944" y="8890"/>
                </a:lnTo>
                <a:lnTo>
                  <a:pt x="14211" y="8890"/>
                </a:lnTo>
                <a:lnTo>
                  <a:pt x="14452" y="8915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3" name="object 2863"/>
          <p:cNvSpPr/>
          <p:nvPr/>
        </p:nvSpPr>
        <p:spPr>
          <a:xfrm>
            <a:off x="9745835" y="370459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0"/>
                </a:moveTo>
                <a:lnTo>
                  <a:pt x="228" y="266"/>
                </a:lnTo>
                <a:lnTo>
                  <a:pt x="685" y="774"/>
                </a:lnTo>
                <a:lnTo>
                  <a:pt x="507" y="482"/>
                </a:lnTo>
                <a:lnTo>
                  <a:pt x="279" y="215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4" name="object 2864"/>
          <p:cNvSpPr/>
          <p:nvPr/>
        </p:nvSpPr>
        <p:spPr>
          <a:xfrm>
            <a:off x="9945482" y="386044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152" y="50"/>
                </a:lnTo>
                <a:lnTo>
                  <a:pt x="317" y="114"/>
                </a:lnTo>
                <a:lnTo>
                  <a:pt x="495" y="203"/>
                </a:lnTo>
                <a:lnTo>
                  <a:pt x="203" y="25"/>
                </a:lnTo>
                <a:lnTo>
                  <a:pt x="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5" name="object 2865"/>
          <p:cNvSpPr/>
          <p:nvPr/>
        </p:nvSpPr>
        <p:spPr>
          <a:xfrm>
            <a:off x="10115215" y="402438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2" y="12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6" name="object 2866"/>
          <p:cNvSpPr/>
          <p:nvPr/>
        </p:nvSpPr>
        <p:spPr>
          <a:xfrm>
            <a:off x="9747136" y="370608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457" y="533"/>
                </a:moveTo>
                <a:lnTo>
                  <a:pt x="304" y="279"/>
                </a:lnTo>
                <a:lnTo>
                  <a:pt x="139" y="25"/>
                </a:lnTo>
                <a:lnTo>
                  <a:pt x="0" y="0"/>
                </a:lnTo>
                <a:lnTo>
                  <a:pt x="457" y="533"/>
                </a:lnTo>
                <a:close/>
              </a:path>
              <a:path w="1270" h="1270">
                <a:moveTo>
                  <a:pt x="977" y="1104"/>
                </a:move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7" name="object 2867"/>
          <p:cNvSpPr/>
          <p:nvPr/>
        </p:nvSpPr>
        <p:spPr>
          <a:xfrm>
            <a:off x="10237254" y="4952669"/>
            <a:ext cx="58419" cy="52069"/>
          </a:xfrm>
          <a:custGeom>
            <a:avLst/>
            <a:gdLst/>
            <a:ahLst/>
            <a:cxnLst/>
            <a:rect l="l" t="t" r="r" b="b"/>
            <a:pathLst>
              <a:path w="58420" h="52070">
                <a:moveTo>
                  <a:pt x="685" y="8255"/>
                </a:moveTo>
                <a:lnTo>
                  <a:pt x="609" y="8382"/>
                </a:lnTo>
                <a:lnTo>
                  <a:pt x="647" y="8559"/>
                </a:lnTo>
                <a:lnTo>
                  <a:pt x="685" y="8255"/>
                </a:lnTo>
                <a:close/>
              </a:path>
              <a:path w="58420" h="52070">
                <a:moveTo>
                  <a:pt x="3429" y="50"/>
                </a:moveTo>
                <a:lnTo>
                  <a:pt x="3251" y="50"/>
                </a:lnTo>
                <a:lnTo>
                  <a:pt x="3429" y="101"/>
                </a:lnTo>
                <a:close/>
              </a:path>
              <a:path w="58420" h="52070">
                <a:moveTo>
                  <a:pt x="6108" y="9855"/>
                </a:moveTo>
                <a:lnTo>
                  <a:pt x="5105" y="8547"/>
                </a:lnTo>
                <a:lnTo>
                  <a:pt x="4940" y="8242"/>
                </a:lnTo>
                <a:lnTo>
                  <a:pt x="4330" y="7874"/>
                </a:lnTo>
                <a:lnTo>
                  <a:pt x="4114" y="7010"/>
                </a:lnTo>
                <a:lnTo>
                  <a:pt x="4483" y="6375"/>
                </a:lnTo>
                <a:lnTo>
                  <a:pt x="4191" y="5791"/>
                </a:lnTo>
                <a:lnTo>
                  <a:pt x="4457" y="5168"/>
                </a:lnTo>
                <a:lnTo>
                  <a:pt x="4406" y="4622"/>
                </a:lnTo>
                <a:lnTo>
                  <a:pt x="4521" y="4305"/>
                </a:lnTo>
                <a:lnTo>
                  <a:pt x="4127" y="4279"/>
                </a:lnTo>
                <a:lnTo>
                  <a:pt x="4038" y="4051"/>
                </a:lnTo>
                <a:lnTo>
                  <a:pt x="4178" y="3822"/>
                </a:lnTo>
                <a:lnTo>
                  <a:pt x="3810" y="3835"/>
                </a:lnTo>
                <a:lnTo>
                  <a:pt x="3632" y="3594"/>
                </a:lnTo>
                <a:lnTo>
                  <a:pt x="3746" y="3403"/>
                </a:lnTo>
                <a:lnTo>
                  <a:pt x="3708" y="3263"/>
                </a:lnTo>
                <a:lnTo>
                  <a:pt x="3556" y="3060"/>
                </a:lnTo>
                <a:lnTo>
                  <a:pt x="3657" y="2806"/>
                </a:lnTo>
                <a:lnTo>
                  <a:pt x="3898" y="2387"/>
                </a:lnTo>
                <a:lnTo>
                  <a:pt x="4089" y="2222"/>
                </a:lnTo>
                <a:lnTo>
                  <a:pt x="4114" y="1739"/>
                </a:lnTo>
                <a:lnTo>
                  <a:pt x="3898" y="1739"/>
                </a:lnTo>
                <a:lnTo>
                  <a:pt x="3822" y="1295"/>
                </a:lnTo>
                <a:lnTo>
                  <a:pt x="4025" y="1219"/>
                </a:lnTo>
                <a:lnTo>
                  <a:pt x="3657" y="1219"/>
                </a:lnTo>
                <a:lnTo>
                  <a:pt x="3530" y="1041"/>
                </a:lnTo>
                <a:lnTo>
                  <a:pt x="3530" y="889"/>
                </a:lnTo>
                <a:lnTo>
                  <a:pt x="3644" y="457"/>
                </a:lnTo>
                <a:lnTo>
                  <a:pt x="3327" y="444"/>
                </a:lnTo>
                <a:lnTo>
                  <a:pt x="3289" y="114"/>
                </a:lnTo>
                <a:lnTo>
                  <a:pt x="2997" y="241"/>
                </a:lnTo>
                <a:lnTo>
                  <a:pt x="2832" y="939"/>
                </a:lnTo>
                <a:lnTo>
                  <a:pt x="2184" y="1206"/>
                </a:lnTo>
                <a:lnTo>
                  <a:pt x="2159" y="2044"/>
                </a:lnTo>
                <a:lnTo>
                  <a:pt x="1524" y="2768"/>
                </a:lnTo>
                <a:lnTo>
                  <a:pt x="1485" y="3606"/>
                </a:lnTo>
                <a:lnTo>
                  <a:pt x="901" y="4737"/>
                </a:lnTo>
                <a:lnTo>
                  <a:pt x="0" y="6210"/>
                </a:lnTo>
                <a:lnTo>
                  <a:pt x="1447" y="7035"/>
                </a:lnTo>
                <a:lnTo>
                  <a:pt x="1701" y="7239"/>
                </a:lnTo>
                <a:lnTo>
                  <a:pt x="1701" y="7556"/>
                </a:lnTo>
                <a:lnTo>
                  <a:pt x="2057" y="7353"/>
                </a:lnTo>
                <a:lnTo>
                  <a:pt x="2400" y="7302"/>
                </a:lnTo>
                <a:lnTo>
                  <a:pt x="2641" y="7975"/>
                </a:lnTo>
                <a:lnTo>
                  <a:pt x="2794" y="8178"/>
                </a:lnTo>
                <a:lnTo>
                  <a:pt x="3200" y="10134"/>
                </a:lnTo>
                <a:lnTo>
                  <a:pt x="5143" y="9258"/>
                </a:lnTo>
                <a:lnTo>
                  <a:pt x="5067" y="10477"/>
                </a:lnTo>
                <a:lnTo>
                  <a:pt x="6108" y="9855"/>
                </a:lnTo>
                <a:close/>
              </a:path>
              <a:path w="58420" h="52070">
                <a:moveTo>
                  <a:pt x="13373" y="12738"/>
                </a:moveTo>
                <a:lnTo>
                  <a:pt x="13296" y="12369"/>
                </a:lnTo>
                <a:lnTo>
                  <a:pt x="13309" y="12738"/>
                </a:lnTo>
                <a:close/>
              </a:path>
              <a:path w="58420" h="52070">
                <a:moveTo>
                  <a:pt x="16141" y="25692"/>
                </a:moveTo>
                <a:lnTo>
                  <a:pt x="15798" y="25095"/>
                </a:lnTo>
                <a:lnTo>
                  <a:pt x="15925" y="24549"/>
                </a:lnTo>
                <a:lnTo>
                  <a:pt x="15176" y="24142"/>
                </a:lnTo>
                <a:lnTo>
                  <a:pt x="14871" y="23583"/>
                </a:lnTo>
                <a:lnTo>
                  <a:pt x="14795" y="21412"/>
                </a:lnTo>
                <a:lnTo>
                  <a:pt x="14071" y="20612"/>
                </a:lnTo>
                <a:lnTo>
                  <a:pt x="13309" y="19761"/>
                </a:lnTo>
                <a:lnTo>
                  <a:pt x="12738" y="18313"/>
                </a:lnTo>
                <a:lnTo>
                  <a:pt x="12725" y="17513"/>
                </a:lnTo>
                <a:lnTo>
                  <a:pt x="12941" y="16687"/>
                </a:lnTo>
                <a:lnTo>
                  <a:pt x="13449" y="16408"/>
                </a:lnTo>
                <a:lnTo>
                  <a:pt x="14097" y="15379"/>
                </a:lnTo>
                <a:lnTo>
                  <a:pt x="13271" y="13665"/>
                </a:lnTo>
                <a:lnTo>
                  <a:pt x="13665" y="12877"/>
                </a:lnTo>
                <a:lnTo>
                  <a:pt x="13919" y="12255"/>
                </a:lnTo>
                <a:lnTo>
                  <a:pt x="13373" y="12738"/>
                </a:lnTo>
                <a:lnTo>
                  <a:pt x="13322" y="12877"/>
                </a:lnTo>
                <a:lnTo>
                  <a:pt x="11201" y="12192"/>
                </a:lnTo>
                <a:lnTo>
                  <a:pt x="11074" y="12877"/>
                </a:lnTo>
                <a:lnTo>
                  <a:pt x="10807" y="13665"/>
                </a:lnTo>
                <a:lnTo>
                  <a:pt x="10490" y="14884"/>
                </a:lnTo>
                <a:lnTo>
                  <a:pt x="9728" y="15532"/>
                </a:lnTo>
                <a:lnTo>
                  <a:pt x="9588" y="16154"/>
                </a:lnTo>
                <a:lnTo>
                  <a:pt x="8407" y="16205"/>
                </a:lnTo>
                <a:lnTo>
                  <a:pt x="8483" y="16878"/>
                </a:lnTo>
                <a:lnTo>
                  <a:pt x="8128" y="17703"/>
                </a:lnTo>
                <a:lnTo>
                  <a:pt x="6908" y="18008"/>
                </a:lnTo>
                <a:lnTo>
                  <a:pt x="6197" y="18046"/>
                </a:lnTo>
                <a:lnTo>
                  <a:pt x="5321" y="18313"/>
                </a:lnTo>
                <a:lnTo>
                  <a:pt x="6807" y="20612"/>
                </a:lnTo>
                <a:lnTo>
                  <a:pt x="5321" y="20320"/>
                </a:lnTo>
                <a:lnTo>
                  <a:pt x="4546" y="20485"/>
                </a:lnTo>
                <a:lnTo>
                  <a:pt x="5854" y="21056"/>
                </a:lnTo>
                <a:lnTo>
                  <a:pt x="5753" y="22809"/>
                </a:lnTo>
                <a:lnTo>
                  <a:pt x="5016" y="23533"/>
                </a:lnTo>
                <a:lnTo>
                  <a:pt x="5778" y="24409"/>
                </a:lnTo>
                <a:lnTo>
                  <a:pt x="6388" y="25692"/>
                </a:lnTo>
                <a:lnTo>
                  <a:pt x="16141" y="25692"/>
                </a:lnTo>
                <a:close/>
              </a:path>
              <a:path w="58420" h="52070">
                <a:moveTo>
                  <a:pt x="42138" y="47015"/>
                </a:moveTo>
                <a:close/>
              </a:path>
              <a:path w="58420" h="52070">
                <a:moveTo>
                  <a:pt x="48171" y="39725"/>
                </a:moveTo>
                <a:lnTo>
                  <a:pt x="47167" y="39420"/>
                </a:lnTo>
                <a:lnTo>
                  <a:pt x="48171" y="39725"/>
                </a:lnTo>
                <a:close/>
              </a:path>
              <a:path w="58420" h="52070">
                <a:moveTo>
                  <a:pt x="58229" y="48869"/>
                </a:moveTo>
                <a:lnTo>
                  <a:pt x="57924" y="48234"/>
                </a:lnTo>
                <a:lnTo>
                  <a:pt x="57226" y="47548"/>
                </a:lnTo>
                <a:lnTo>
                  <a:pt x="55410" y="47548"/>
                </a:lnTo>
                <a:lnTo>
                  <a:pt x="54775" y="46685"/>
                </a:lnTo>
                <a:lnTo>
                  <a:pt x="53797" y="45961"/>
                </a:lnTo>
                <a:lnTo>
                  <a:pt x="53060" y="45173"/>
                </a:lnTo>
                <a:lnTo>
                  <a:pt x="52057" y="44450"/>
                </a:lnTo>
                <a:lnTo>
                  <a:pt x="49174" y="42354"/>
                </a:lnTo>
                <a:lnTo>
                  <a:pt x="48933" y="42087"/>
                </a:lnTo>
                <a:lnTo>
                  <a:pt x="47891" y="40894"/>
                </a:lnTo>
                <a:lnTo>
                  <a:pt x="47205" y="39509"/>
                </a:lnTo>
                <a:lnTo>
                  <a:pt x="46329" y="39306"/>
                </a:lnTo>
                <a:lnTo>
                  <a:pt x="45720" y="39103"/>
                </a:lnTo>
                <a:lnTo>
                  <a:pt x="44945" y="38366"/>
                </a:lnTo>
                <a:lnTo>
                  <a:pt x="44246" y="38811"/>
                </a:lnTo>
                <a:lnTo>
                  <a:pt x="44246" y="39306"/>
                </a:lnTo>
                <a:lnTo>
                  <a:pt x="44361" y="39624"/>
                </a:lnTo>
                <a:lnTo>
                  <a:pt x="35814" y="42087"/>
                </a:lnTo>
                <a:lnTo>
                  <a:pt x="29286" y="35420"/>
                </a:lnTo>
                <a:lnTo>
                  <a:pt x="25984" y="33629"/>
                </a:lnTo>
                <a:lnTo>
                  <a:pt x="22796" y="31902"/>
                </a:lnTo>
                <a:lnTo>
                  <a:pt x="21831" y="30403"/>
                </a:lnTo>
                <a:lnTo>
                  <a:pt x="20231" y="28155"/>
                </a:lnTo>
                <a:lnTo>
                  <a:pt x="18427" y="27889"/>
                </a:lnTo>
                <a:lnTo>
                  <a:pt x="17640" y="26911"/>
                </a:lnTo>
                <a:lnTo>
                  <a:pt x="17272" y="26695"/>
                </a:lnTo>
                <a:lnTo>
                  <a:pt x="16446" y="26200"/>
                </a:lnTo>
                <a:lnTo>
                  <a:pt x="16179" y="25755"/>
                </a:lnTo>
                <a:lnTo>
                  <a:pt x="6426" y="25755"/>
                </a:lnTo>
                <a:lnTo>
                  <a:pt x="3911" y="25755"/>
                </a:lnTo>
                <a:lnTo>
                  <a:pt x="5041" y="26365"/>
                </a:lnTo>
                <a:lnTo>
                  <a:pt x="5537" y="27292"/>
                </a:lnTo>
                <a:lnTo>
                  <a:pt x="6781" y="26695"/>
                </a:lnTo>
                <a:lnTo>
                  <a:pt x="7645" y="26924"/>
                </a:lnTo>
                <a:lnTo>
                  <a:pt x="8369" y="27457"/>
                </a:lnTo>
                <a:lnTo>
                  <a:pt x="8864" y="28028"/>
                </a:lnTo>
                <a:lnTo>
                  <a:pt x="9639" y="28435"/>
                </a:lnTo>
                <a:lnTo>
                  <a:pt x="10045" y="28397"/>
                </a:lnTo>
                <a:lnTo>
                  <a:pt x="10756" y="28244"/>
                </a:lnTo>
                <a:lnTo>
                  <a:pt x="10985" y="28702"/>
                </a:lnTo>
                <a:lnTo>
                  <a:pt x="11150" y="28740"/>
                </a:lnTo>
                <a:lnTo>
                  <a:pt x="11061" y="28333"/>
                </a:lnTo>
                <a:lnTo>
                  <a:pt x="11353" y="28244"/>
                </a:lnTo>
                <a:lnTo>
                  <a:pt x="12674" y="27851"/>
                </a:lnTo>
                <a:lnTo>
                  <a:pt x="13119" y="29806"/>
                </a:lnTo>
                <a:lnTo>
                  <a:pt x="13754" y="30175"/>
                </a:lnTo>
                <a:lnTo>
                  <a:pt x="14173" y="30797"/>
                </a:lnTo>
                <a:lnTo>
                  <a:pt x="14935" y="31216"/>
                </a:lnTo>
                <a:lnTo>
                  <a:pt x="14617" y="31991"/>
                </a:lnTo>
                <a:lnTo>
                  <a:pt x="15151" y="31902"/>
                </a:lnTo>
                <a:lnTo>
                  <a:pt x="15303" y="32118"/>
                </a:lnTo>
                <a:lnTo>
                  <a:pt x="15748" y="32524"/>
                </a:lnTo>
                <a:lnTo>
                  <a:pt x="16129" y="32956"/>
                </a:lnTo>
                <a:lnTo>
                  <a:pt x="16700" y="33248"/>
                </a:lnTo>
                <a:lnTo>
                  <a:pt x="16865" y="33832"/>
                </a:lnTo>
                <a:lnTo>
                  <a:pt x="17627" y="33629"/>
                </a:lnTo>
                <a:lnTo>
                  <a:pt x="18427" y="34848"/>
                </a:lnTo>
                <a:lnTo>
                  <a:pt x="18783" y="35483"/>
                </a:lnTo>
                <a:lnTo>
                  <a:pt x="19558" y="35763"/>
                </a:lnTo>
                <a:lnTo>
                  <a:pt x="20015" y="36487"/>
                </a:lnTo>
                <a:lnTo>
                  <a:pt x="20586" y="37033"/>
                </a:lnTo>
                <a:lnTo>
                  <a:pt x="21272" y="37896"/>
                </a:lnTo>
                <a:lnTo>
                  <a:pt x="22275" y="38417"/>
                </a:lnTo>
                <a:lnTo>
                  <a:pt x="24117" y="40284"/>
                </a:lnTo>
                <a:lnTo>
                  <a:pt x="25031" y="41783"/>
                </a:lnTo>
                <a:lnTo>
                  <a:pt x="25768" y="42887"/>
                </a:lnTo>
                <a:lnTo>
                  <a:pt x="27292" y="43980"/>
                </a:lnTo>
                <a:lnTo>
                  <a:pt x="32512" y="45453"/>
                </a:lnTo>
                <a:lnTo>
                  <a:pt x="32880" y="46837"/>
                </a:lnTo>
                <a:lnTo>
                  <a:pt x="32994" y="47815"/>
                </a:lnTo>
                <a:lnTo>
                  <a:pt x="33464" y="48056"/>
                </a:lnTo>
                <a:lnTo>
                  <a:pt x="33642" y="47967"/>
                </a:lnTo>
                <a:lnTo>
                  <a:pt x="33909" y="48031"/>
                </a:lnTo>
                <a:lnTo>
                  <a:pt x="33909" y="48323"/>
                </a:lnTo>
                <a:lnTo>
                  <a:pt x="34201" y="48374"/>
                </a:lnTo>
                <a:lnTo>
                  <a:pt x="34734" y="48780"/>
                </a:lnTo>
                <a:lnTo>
                  <a:pt x="35534" y="47967"/>
                </a:lnTo>
                <a:lnTo>
                  <a:pt x="36233" y="48031"/>
                </a:lnTo>
                <a:lnTo>
                  <a:pt x="36512" y="47955"/>
                </a:lnTo>
                <a:lnTo>
                  <a:pt x="36703" y="47904"/>
                </a:lnTo>
                <a:lnTo>
                  <a:pt x="37223" y="47358"/>
                </a:lnTo>
                <a:lnTo>
                  <a:pt x="37896" y="47383"/>
                </a:lnTo>
                <a:lnTo>
                  <a:pt x="38265" y="47193"/>
                </a:lnTo>
                <a:lnTo>
                  <a:pt x="38608" y="46837"/>
                </a:lnTo>
                <a:lnTo>
                  <a:pt x="39141" y="46761"/>
                </a:lnTo>
                <a:lnTo>
                  <a:pt x="39497" y="46405"/>
                </a:lnTo>
                <a:lnTo>
                  <a:pt x="39776" y="46050"/>
                </a:lnTo>
                <a:lnTo>
                  <a:pt x="40360" y="46113"/>
                </a:lnTo>
                <a:lnTo>
                  <a:pt x="44145" y="46215"/>
                </a:lnTo>
                <a:lnTo>
                  <a:pt x="44754" y="46050"/>
                </a:lnTo>
                <a:lnTo>
                  <a:pt x="48006" y="45173"/>
                </a:lnTo>
                <a:lnTo>
                  <a:pt x="51600" y="46939"/>
                </a:lnTo>
                <a:lnTo>
                  <a:pt x="52006" y="46951"/>
                </a:lnTo>
                <a:lnTo>
                  <a:pt x="52197" y="47790"/>
                </a:lnTo>
                <a:lnTo>
                  <a:pt x="52425" y="48234"/>
                </a:lnTo>
                <a:lnTo>
                  <a:pt x="52476" y="48895"/>
                </a:lnTo>
                <a:lnTo>
                  <a:pt x="52019" y="49415"/>
                </a:lnTo>
                <a:lnTo>
                  <a:pt x="52819" y="49555"/>
                </a:lnTo>
                <a:lnTo>
                  <a:pt x="53594" y="51777"/>
                </a:lnTo>
                <a:lnTo>
                  <a:pt x="54254" y="49923"/>
                </a:lnTo>
                <a:lnTo>
                  <a:pt x="55753" y="50495"/>
                </a:lnTo>
                <a:lnTo>
                  <a:pt x="56197" y="50215"/>
                </a:lnTo>
                <a:lnTo>
                  <a:pt x="56883" y="49999"/>
                </a:lnTo>
                <a:lnTo>
                  <a:pt x="56883" y="49377"/>
                </a:lnTo>
                <a:lnTo>
                  <a:pt x="57150" y="48895"/>
                </a:lnTo>
                <a:lnTo>
                  <a:pt x="58229" y="4886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8" name="object 2868"/>
          <p:cNvSpPr/>
          <p:nvPr/>
        </p:nvSpPr>
        <p:spPr>
          <a:xfrm>
            <a:off x="2146905" y="1228490"/>
            <a:ext cx="76200" cy="63500"/>
          </a:xfrm>
          <a:custGeom>
            <a:avLst/>
            <a:gdLst/>
            <a:ahLst/>
            <a:cxnLst/>
            <a:rect l="l" t="t" r="r" b="b"/>
            <a:pathLst>
              <a:path w="76200" h="63500">
                <a:moveTo>
                  <a:pt x="40995" y="0"/>
                </a:moveTo>
                <a:lnTo>
                  <a:pt x="23063" y="8191"/>
                </a:lnTo>
                <a:lnTo>
                  <a:pt x="0" y="32321"/>
                </a:lnTo>
                <a:lnTo>
                  <a:pt x="22656" y="45275"/>
                </a:lnTo>
                <a:lnTo>
                  <a:pt x="36220" y="62890"/>
                </a:lnTo>
                <a:lnTo>
                  <a:pt x="42951" y="61417"/>
                </a:lnTo>
                <a:lnTo>
                  <a:pt x="46050" y="53606"/>
                </a:lnTo>
                <a:lnTo>
                  <a:pt x="58191" y="53200"/>
                </a:lnTo>
                <a:lnTo>
                  <a:pt x="75895" y="33108"/>
                </a:lnTo>
                <a:lnTo>
                  <a:pt x="73215" y="30403"/>
                </a:lnTo>
                <a:lnTo>
                  <a:pt x="62166" y="6299"/>
                </a:lnTo>
                <a:lnTo>
                  <a:pt x="4099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869" name="object 2869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570733" y="1192700"/>
            <a:ext cx="116511" cy="111923"/>
          </a:xfrm>
          <a:prstGeom prst="rect">
            <a:avLst/>
          </a:prstGeom>
        </p:spPr>
      </p:pic>
      <p:sp>
        <p:nvSpPr>
          <p:cNvPr id="2870" name="object 2870"/>
          <p:cNvSpPr/>
          <p:nvPr/>
        </p:nvSpPr>
        <p:spPr>
          <a:xfrm>
            <a:off x="1906816" y="1136116"/>
            <a:ext cx="140335" cy="111760"/>
          </a:xfrm>
          <a:custGeom>
            <a:avLst/>
            <a:gdLst/>
            <a:ahLst/>
            <a:cxnLst/>
            <a:rect l="l" t="t" r="r" b="b"/>
            <a:pathLst>
              <a:path w="140335" h="111759">
                <a:moveTo>
                  <a:pt x="35991" y="18757"/>
                </a:moveTo>
                <a:lnTo>
                  <a:pt x="28003" y="15405"/>
                </a:lnTo>
                <a:lnTo>
                  <a:pt x="25920" y="9118"/>
                </a:lnTo>
                <a:lnTo>
                  <a:pt x="17221" y="14998"/>
                </a:lnTo>
                <a:lnTo>
                  <a:pt x="9855" y="21869"/>
                </a:lnTo>
                <a:lnTo>
                  <a:pt x="17030" y="30962"/>
                </a:lnTo>
                <a:lnTo>
                  <a:pt x="9207" y="33604"/>
                </a:lnTo>
                <a:lnTo>
                  <a:pt x="8877" y="40906"/>
                </a:lnTo>
                <a:lnTo>
                  <a:pt x="0" y="40093"/>
                </a:lnTo>
                <a:lnTo>
                  <a:pt x="9296" y="53568"/>
                </a:lnTo>
                <a:lnTo>
                  <a:pt x="32981" y="36372"/>
                </a:lnTo>
                <a:lnTo>
                  <a:pt x="35991" y="18757"/>
                </a:lnTo>
                <a:close/>
              </a:path>
              <a:path w="140335" h="111759">
                <a:moveTo>
                  <a:pt x="139941" y="56743"/>
                </a:moveTo>
                <a:lnTo>
                  <a:pt x="133718" y="47967"/>
                </a:lnTo>
                <a:lnTo>
                  <a:pt x="138391" y="17119"/>
                </a:lnTo>
                <a:lnTo>
                  <a:pt x="125615" y="0"/>
                </a:lnTo>
                <a:lnTo>
                  <a:pt x="107315" y="825"/>
                </a:lnTo>
                <a:lnTo>
                  <a:pt x="104508" y="16611"/>
                </a:lnTo>
                <a:lnTo>
                  <a:pt x="84836" y="7670"/>
                </a:lnTo>
                <a:lnTo>
                  <a:pt x="60325" y="19939"/>
                </a:lnTo>
                <a:lnTo>
                  <a:pt x="74269" y="64884"/>
                </a:lnTo>
                <a:lnTo>
                  <a:pt x="55867" y="98272"/>
                </a:lnTo>
                <a:lnTo>
                  <a:pt x="80022" y="108927"/>
                </a:lnTo>
                <a:lnTo>
                  <a:pt x="97548" y="105511"/>
                </a:lnTo>
                <a:lnTo>
                  <a:pt x="113423" y="111607"/>
                </a:lnTo>
                <a:lnTo>
                  <a:pt x="131572" y="104800"/>
                </a:lnTo>
                <a:lnTo>
                  <a:pt x="132676" y="64490"/>
                </a:lnTo>
                <a:lnTo>
                  <a:pt x="139941" y="56743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1" name="object 2871"/>
          <p:cNvSpPr/>
          <p:nvPr/>
        </p:nvSpPr>
        <p:spPr>
          <a:xfrm>
            <a:off x="1736763" y="1121892"/>
            <a:ext cx="166370" cy="100330"/>
          </a:xfrm>
          <a:custGeom>
            <a:avLst/>
            <a:gdLst/>
            <a:ahLst/>
            <a:cxnLst/>
            <a:rect l="l" t="t" r="r" b="b"/>
            <a:pathLst>
              <a:path w="166369" h="100330">
                <a:moveTo>
                  <a:pt x="106743" y="63436"/>
                </a:moveTo>
                <a:lnTo>
                  <a:pt x="70548" y="24104"/>
                </a:lnTo>
                <a:lnTo>
                  <a:pt x="70510" y="9436"/>
                </a:lnTo>
                <a:lnTo>
                  <a:pt x="63817" y="5537"/>
                </a:lnTo>
                <a:lnTo>
                  <a:pt x="56870" y="12052"/>
                </a:lnTo>
                <a:lnTo>
                  <a:pt x="48488" y="6794"/>
                </a:lnTo>
                <a:lnTo>
                  <a:pt x="41732" y="10883"/>
                </a:lnTo>
                <a:lnTo>
                  <a:pt x="31216" y="23571"/>
                </a:lnTo>
                <a:lnTo>
                  <a:pt x="40741" y="29489"/>
                </a:lnTo>
                <a:lnTo>
                  <a:pt x="37439" y="42341"/>
                </a:lnTo>
                <a:lnTo>
                  <a:pt x="27152" y="44348"/>
                </a:lnTo>
                <a:lnTo>
                  <a:pt x="23609" y="54851"/>
                </a:lnTo>
                <a:lnTo>
                  <a:pt x="0" y="58254"/>
                </a:lnTo>
                <a:lnTo>
                  <a:pt x="10680" y="81407"/>
                </a:lnTo>
                <a:lnTo>
                  <a:pt x="31673" y="94234"/>
                </a:lnTo>
                <a:lnTo>
                  <a:pt x="66560" y="93751"/>
                </a:lnTo>
                <a:lnTo>
                  <a:pt x="77749" y="99974"/>
                </a:lnTo>
                <a:lnTo>
                  <a:pt x="82588" y="95758"/>
                </a:lnTo>
                <a:lnTo>
                  <a:pt x="85445" y="75463"/>
                </a:lnTo>
                <a:lnTo>
                  <a:pt x="92290" y="71805"/>
                </a:lnTo>
                <a:lnTo>
                  <a:pt x="97955" y="79552"/>
                </a:lnTo>
                <a:lnTo>
                  <a:pt x="106743" y="63436"/>
                </a:lnTo>
                <a:close/>
              </a:path>
              <a:path w="166369" h="100330">
                <a:moveTo>
                  <a:pt x="166014" y="0"/>
                </a:moveTo>
                <a:lnTo>
                  <a:pt x="146316" y="13271"/>
                </a:lnTo>
                <a:lnTo>
                  <a:pt x="152857" y="17792"/>
                </a:lnTo>
                <a:lnTo>
                  <a:pt x="159727" y="14922"/>
                </a:lnTo>
                <a:lnTo>
                  <a:pt x="16601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2" name="object 2872"/>
          <p:cNvSpPr/>
          <p:nvPr/>
        </p:nvSpPr>
        <p:spPr>
          <a:xfrm>
            <a:off x="2031749" y="1087426"/>
            <a:ext cx="145415" cy="144145"/>
          </a:xfrm>
          <a:custGeom>
            <a:avLst/>
            <a:gdLst/>
            <a:ahLst/>
            <a:cxnLst/>
            <a:rect l="l" t="t" r="r" b="b"/>
            <a:pathLst>
              <a:path w="145414" h="144144">
                <a:moveTo>
                  <a:pt x="66332" y="0"/>
                </a:moveTo>
                <a:lnTo>
                  <a:pt x="38620" y="2552"/>
                </a:lnTo>
                <a:lnTo>
                  <a:pt x="35712" y="7226"/>
                </a:lnTo>
                <a:lnTo>
                  <a:pt x="23825" y="4140"/>
                </a:lnTo>
                <a:lnTo>
                  <a:pt x="0" y="12928"/>
                </a:lnTo>
                <a:lnTo>
                  <a:pt x="13131" y="30467"/>
                </a:lnTo>
                <a:lnTo>
                  <a:pt x="18846" y="49682"/>
                </a:lnTo>
                <a:lnTo>
                  <a:pt x="24180" y="120561"/>
                </a:lnTo>
                <a:lnTo>
                  <a:pt x="68287" y="144056"/>
                </a:lnTo>
                <a:lnTo>
                  <a:pt x="70294" y="134200"/>
                </a:lnTo>
                <a:lnTo>
                  <a:pt x="63461" y="119011"/>
                </a:lnTo>
                <a:lnTo>
                  <a:pt x="92633" y="122326"/>
                </a:lnTo>
                <a:lnTo>
                  <a:pt x="90347" y="111442"/>
                </a:lnTo>
                <a:lnTo>
                  <a:pt x="94716" y="102298"/>
                </a:lnTo>
                <a:lnTo>
                  <a:pt x="81711" y="92837"/>
                </a:lnTo>
                <a:lnTo>
                  <a:pt x="71132" y="93459"/>
                </a:lnTo>
                <a:lnTo>
                  <a:pt x="74485" y="78778"/>
                </a:lnTo>
                <a:lnTo>
                  <a:pt x="92811" y="62852"/>
                </a:lnTo>
                <a:lnTo>
                  <a:pt x="102044" y="63652"/>
                </a:lnTo>
                <a:lnTo>
                  <a:pt x="104228" y="54483"/>
                </a:lnTo>
                <a:lnTo>
                  <a:pt x="120789" y="60299"/>
                </a:lnTo>
                <a:lnTo>
                  <a:pt x="142227" y="60083"/>
                </a:lnTo>
                <a:lnTo>
                  <a:pt x="144805" y="55765"/>
                </a:lnTo>
                <a:lnTo>
                  <a:pt x="121513" y="21818"/>
                </a:lnTo>
                <a:lnTo>
                  <a:pt x="6633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3" name="object 2873"/>
          <p:cNvSpPr/>
          <p:nvPr/>
        </p:nvSpPr>
        <p:spPr>
          <a:xfrm>
            <a:off x="1832787" y="1048410"/>
            <a:ext cx="65405" cy="82550"/>
          </a:xfrm>
          <a:custGeom>
            <a:avLst/>
            <a:gdLst/>
            <a:ahLst/>
            <a:cxnLst/>
            <a:rect l="l" t="t" r="r" b="b"/>
            <a:pathLst>
              <a:path w="65405" h="82550">
                <a:moveTo>
                  <a:pt x="45288" y="45212"/>
                </a:moveTo>
                <a:lnTo>
                  <a:pt x="34340" y="38290"/>
                </a:lnTo>
                <a:lnTo>
                  <a:pt x="34632" y="25958"/>
                </a:lnTo>
                <a:lnTo>
                  <a:pt x="18796" y="21247"/>
                </a:lnTo>
                <a:lnTo>
                  <a:pt x="27482" y="5041"/>
                </a:lnTo>
                <a:lnTo>
                  <a:pt x="4864" y="0"/>
                </a:lnTo>
                <a:lnTo>
                  <a:pt x="0" y="13144"/>
                </a:lnTo>
                <a:lnTo>
                  <a:pt x="9105" y="29400"/>
                </a:lnTo>
                <a:lnTo>
                  <a:pt x="5041" y="56337"/>
                </a:lnTo>
                <a:lnTo>
                  <a:pt x="33591" y="68872"/>
                </a:lnTo>
                <a:lnTo>
                  <a:pt x="36436" y="55079"/>
                </a:lnTo>
                <a:lnTo>
                  <a:pt x="45288" y="45212"/>
                </a:lnTo>
                <a:close/>
              </a:path>
              <a:path w="65405" h="82550">
                <a:moveTo>
                  <a:pt x="64846" y="62661"/>
                </a:moveTo>
                <a:lnTo>
                  <a:pt x="57111" y="45593"/>
                </a:lnTo>
                <a:lnTo>
                  <a:pt x="50863" y="42545"/>
                </a:lnTo>
                <a:lnTo>
                  <a:pt x="41681" y="63093"/>
                </a:lnTo>
                <a:lnTo>
                  <a:pt x="40284" y="79197"/>
                </a:lnTo>
                <a:lnTo>
                  <a:pt x="45478" y="82359"/>
                </a:lnTo>
                <a:lnTo>
                  <a:pt x="60858" y="75793"/>
                </a:lnTo>
                <a:lnTo>
                  <a:pt x="64846" y="62661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4" name="object 2874"/>
          <p:cNvSpPr/>
          <p:nvPr/>
        </p:nvSpPr>
        <p:spPr>
          <a:xfrm>
            <a:off x="2047524" y="1028824"/>
            <a:ext cx="50165" cy="42545"/>
          </a:xfrm>
          <a:custGeom>
            <a:avLst/>
            <a:gdLst/>
            <a:ahLst/>
            <a:cxnLst/>
            <a:rect l="l" t="t" r="r" b="b"/>
            <a:pathLst>
              <a:path w="50164" h="42544">
                <a:moveTo>
                  <a:pt x="33921" y="0"/>
                </a:moveTo>
                <a:lnTo>
                  <a:pt x="6946" y="10871"/>
                </a:lnTo>
                <a:lnTo>
                  <a:pt x="0" y="17297"/>
                </a:lnTo>
                <a:lnTo>
                  <a:pt x="2362" y="27914"/>
                </a:lnTo>
                <a:lnTo>
                  <a:pt x="19913" y="41948"/>
                </a:lnTo>
                <a:lnTo>
                  <a:pt x="27216" y="35255"/>
                </a:lnTo>
                <a:lnTo>
                  <a:pt x="38658" y="38506"/>
                </a:lnTo>
                <a:lnTo>
                  <a:pt x="49555" y="6794"/>
                </a:lnTo>
                <a:lnTo>
                  <a:pt x="47752" y="1028"/>
                </a:lnTo>
                <a:lnTo>
                  <a:pt x="37947" y="4140"/>
                </a:lnTo>
                <a:lnTo>
                  <a:pt x="3392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5" name="object 2875"/>
          <p:cNvSpPr/>
          <p:nvPr/>
        </p:nvSpPr>
        <p:spPr>
          <a:xfrm>
            <a:off x="1784747" y="1030926"/>
            <a:ext cx="32384" cy="66675"/>
          </a:xfrm>
          <a:custGeom>
            <a:avLst/>
            <a:gdLst/>
            <a:ahLst/>
            <a:cxnLst/>
            <a:rect l="l" t="t" r="r" b="b"/>
            <a:pathLst>
              <a:path w="32385" h="66675">
                <a:moveTo>
                  <a:pt x="7492" y="0"/>
                </a:moveTo>
                <a:lnTo>
                  <a:pt x="6857" y="8699"/>
                </a:lnTo>
                <a:lnTo>
                  <a:pt x="0" y="12179"/>
                </a:lnTo>
                <a:lnTo>
                  <a:pt x="16611" y="23202"/>
                </a:lnTo>
                <a:lnTo>
                  <a:pt x="10426" y="49060"/>
                </a:lnTo>
                <a:lnTo>
                  <a:pt x="24777" y="66662"/>
                </a:lnTo>
                <a:lnTo>
                  <a:pt x="31876" y="49618"/>
                </a:lnTo>
                <a:lnTo>
                  <a:pt x="23456" y="35877"/>
                </a:lnTo>
                <a:lnTo>
                  <a:pt x="21043" y="10325"/>
                </a:lnTo>
                <a:lnTo>
                  <a:pt x="749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6" name="object 2876"/>
          <p:cNvSpPr/>
          <p:nvPr/>
        </p:nvSpPr>
        <p:spPr>
          <a:xfrm>
            <a:off x="1932434" y="981560"/>
            <a:ext cx="97790" cy="64769"/>
          </a:xfrm>
          <a:custGeom>
            <a:avLst/>
            <a:gdLst/>
            <a:ahLst/>
            <a:cxnLst/>
            <a:rect l="l" t="t" r="r" b="b"/>
            <a:pathLst>
              <a:path w="97789" h="64769">
                <a:moveTo>
                  <a:pt x="64084" y="0"/>
                </a:moveTo>
                <a:lnTo>
                  <a:pt x="29425" y="5765"/>
                </a:lnTo>
                <a:lnTo>
                  <a:pt x="18135" y="18834"/>
                </a:lnTo>
                <a:lnTo>
                  <a:pt x="2374" y="23837"/>
                </a:lnTo>
                <a:lnTo>
                  <a:pt x="0" y="32588"/>
                </a:lnTo>
                <a:lnTo>
                  <a:pt x="18732" y="31407"/>
                </a:lnTo>
                <a:lnTo>
                  <a:pt x="7912" y="52527"/>
                </a:lnTo>
                <a:lnTo>
                  <a:pt x="38722" y="62306"/>
                </a:lnTo>
                <a:lnTo>
                  <a:pt x="55041" y="52069"/>
                </a:lnTo>
                <a:lnTo>
                  <a:pt x="60833" y="64503"/>
                </a:lnTo>
                <a:lnTo>
                  <a:pt x="91655" y="51371"/>
                </a:lnTo>
                <a:lnTo>
                  <a:pt x="97409" y="32727"/>
                </a:lnTo>
                <a:lnTo>
                  <a:pt x="89789" y="16700"/>
                </a:lnTo>
                <a:lnTo>
                  <a:pt x="64084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877" name="object 2877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276221" y="960476"/>
            <a:ext cx="242138" cy="158661"/>
          </a:xfrm>
          <a:prstGeom prst="rect">
            <a:avLst/>
          </a:prstGeom>
        </p:spPr>
      </p:pic>
      <p:sp>
        <p:nvSpPr>
          <p:cNvPr id="2878" name="object 2878"/>
          <p:cNvSpPr/>
          <p:nvPr/>
        </p:nvSpPr>
        <p:spPr>
          <a:xfrm>
            <a:off x="2176246" y="932898"/>
            <a:ext cx="177165" cy="192405"/>
          </a:xfrm>
          <a:custGeom>
            <a:avLst/>
            <a:gdLst/>
            <a:ahLst/>
            <a:cxnLst/>
            <a:rect l="l" t="t" r="r" b="b"/>
            <a:pathLst>
              <a:path w="177164" h="192405">
                <a:moveTo>
                  <a:pt x="137261" y="0"/>
                </a:moveTo>
                <a:lnTo>
                  <a:pt x="122313" y="19049"/>
                </a:lnTo>
                <a:lnTo>
                  <a:pt x="114566" y="15087"/>
                </a:lnTo>
                <a:lnTo>
                  <a:pt x="88531" y="25412"/>
                </a:lnTo>
                <a:lnTo>
                  <a:pt x="84366" y="31851"/>
                </a:lnTo>
                <a:lnTo>
                  <a:pt x="79502" y="28422"/>
                </a:lnTo>
                <a:lnTo>
                  <a:pt x="64084" y="36728"/>
                </a:lnTo>
                <a:lnTo>
                  <a:pt x="56070" y="28778"/>
                </a:lnTo>
                <a:lnTo>
                  <a:pt x="38290" y="33146"/>
                </a:lnTo>
                <a:lnTo>
                  <a:pt x="56870" y="22847"/>
                </a:lnTo>
                <a:lnTo>
                  <a:pt x="42811" y="16535"/>
                </a:lnTo>
                <a:lnTo>
                  <a:pt x="15709" y="32778"/>
                </a:lnTo>
                <a:lnTo>
                  <a:pt x="18364" y="51028"/>
                </a:lnTo>
                <a:lnTo>
                  <a:pt x="6286" y="70535"/>
                </a:lnTo>
                <a:lnTo>
                  <a:pt x="5994" y="99186"/>
                </a:lnTo>
                <a:lnTo>
                  <a:pt x="0" y="102565"/>
                </a:lnTo>
                <a:lnTo>
                  <a:pt x="7810" y="135343"/>
                </a:lnTo>
                <a:lnTo>
                  <a:pt x="0" y="148920"/>
                </a:lnTo>
                <a:lnTo>
                  <a:pt x="11861" y="161023"/>
                </a:lnTo>
                <a:lnTo>
                  <a:pt x="22618" y="187223"/>
                </a:lnTo>
                <a:lnTo>
                  <a:pt x="63411" y="160197"/>
                </a:lnTo>
                <a:lnTo>
                  <a:pt x="79235" y="180784"/>
                </a:lnTo>
                <a:lnTo>
                  <a:pt x="92062" y="186791"/>
                </a:lnTo>
                <a:lnTo>
                  <a:pt x="111988" y="192074"/>
                </a:lnTo>
                <a:lnTo>
                  <a:pt x="122796" y="183375"/>
                </a:lnTo>
                <a:lnTo>
                  <a:pt x="130302" y="161912"/>
                </a:lnTo>
                <a:lnTo>
                  <a:pt x="122783" y="159677"/>
                </a:lnTo>
                <a:lnTo>
                  <a:pt x="143751" y="151485"/>
                </a:lnTo>
                <a:lnTo>
                  <a:pt x="140004" y="137782"/>
                </a:lnTo>
                <a:lnTo>
                  <a:pt x="143764" y="118757"/>
                </a:lnTo>
                <a:lnTo>
                  <a:pt x="157213" y="115544"/>
                </a:lnTo>
                <a:lnTo>
                  <a:pt x="169176" y="104724"/>
                </a:lnTo>
                <a:lnTo>
                  <a:pt x="166560" y="91160"/>
                </a:lnTo>
                <a:lnTo>
                  <a:pt x="174980" y="77927"/>
                </a:lnTo>
                <a:lnTo>
                  <a:pt x="176707" y="60947"/>
                </a:lnTo>
                <a:lnTo>
                  <a:pt x="170954" y="13436"/>
                </a:lnTo>
                <a:lnTo>
                  <a:pt x="164630" y="838"/>
                </a:lnTo>
                <a:lnTo>
                  <a:pt x="137261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9" name="object 2879"/>
          <p:cNvSpPr/>
          <p:nvPr/>
        </p:nvSpPr>
        <p:spPr>
          <a:xfrm>
            <a:off x="1843206" y="939002"/>
            <a:ext cx="120650" cy="64769"/>
          </a:xfrm>
          <a:custGeom>
            <a:avLst/>
            <a:gdLst/>
            <a:ahLst/>
            <a:cxnLst/>
            <a:rect l="l" t="t" r="r" b="b"/>
            <a:pathLst>
              <a:path w="120650" h="64769">
                <a:moveTo>
                  <a:pt x="64858" y="0"/>
                </a:moveTo>
                <a:lnTo>
                  <a:pt x="57950" y="965"/>
                </a:lnTo>
                <a:lnTo>
                  <a:pt x="55016" y="11544"/>
                </a:lnTo>
                <a:lnTo>
                  <a:pt x="48399" y="14401"/>
                </a:lnTo>
                <a:lnTo>
                  <a:pt x="44818" y="3378"/>
                </a:lnTo>
                <a:lnTo>
                  <a:pt x="26873" y="11239"/>
                </a:lnTo>
                <a:lnTo>
                  <a:pt x="17995" y="6781"/>
                </a:lnTo>
                <a:lnTo>
                  <a:pt x="6604" y="12725"/>
                </a:lnTo>
                <a:lnTo>
                  <a:pt x="0" y="22707"/>
                </a:lnTo>
                <a:lnTo>
                  <a:pt x="990" y="30924"/>
                </a:lnTo>
                <a:lnTo>
                  <a:pt x="15684" y="41478"/>
                </a:lnTo>
                <a:lnTo>
                  <a:pt x="40868" y="38379"/>
                </a:lnTo>
                <a:lnTo>
                  <a:pt x="42430" y="55105"/>
                </a:lnTo>
                <a:lnTo>
                  <a:pt x="58750" y="64744"/>
                </a:lnTo>
                <a:lnTo>
                  <a:pt x="70002" y="53517"/>
                </a:lnTo>
                <a:lnTo>
                  <a:pt x="84023" y="55397"/>
                </a:lnTo>
                <a:lnTo>
                  <a:pt x="120548" y="41071"/>
                </a:lnTo>
                <a:lnTo>
                  <a:pt x="110451" y="30048"/>
                </a:lnTo>
                <a:lnTo>
                  <a:pt x="79108" y="13512"/>
                </a:lnTo>
                <a:lnTo>
                  <a:pt x="71412" y="1473"/>
                </a:lnTo>
                <a:lnTo>
                  <a:pt x="6485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0" name="object 2880"/>
          <p:cNvSpPr/>
          <p:nvPr/>
        </p:nvSpPr>
        <p:spPr>
          <a:xfrm>
            <a:off x="2080797" y="932596"/>
            <a:ext cx="72390" cy="61594"/>
          </a:xfrm>
          <a:custGeom>
            <a:avLst/>
            <a:gdLst/>
            <a:ahLst/>
            <a:cxnLst/>
            <a:rect l="l" t="t" r="r" b="b"/>
            <a:pathLst>
              <a:path w="72389" h="61594">
                <a:moveTo>
                  <a:pt x="55168" y="0"/>
                </a:moveTo>
                <a:lnTo>
                  <a:pt x="21069" y="10617"/>
                </a:lnTo>
                <a:lnTo>
                  <a:pt x="10756" y="31026"/>
                </a:lnTo>
                <a:lnTo>
                  <a:pt x="0" y="34874"/>
                </a:lnTo>
                <a:lnTo>
                  <a:pt x="2057" y="43929"/>
                </a:lnTo>
                <a:lnTo>
                  <a:pt x="41490" y="61036"/>
                </a:lnTo>
                <a:lnTo>
                  <a:pt x="55206" y="47840"/>
                </a:lnTo>
                <a:lnTo>
                  <a:pt x="68795" y="45999"/>
                </a:lnTo>
                <a:lnTo>
                  <a:pt x="72135" y="21602"/>
                </a:lnTo>
                <a:lnTo>
                  <a:pt x="63398" y="2641"/>
                </a:lnTo>
                <a:lnTo>
                  <a:pt x="55168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1" name="object 2881"/>
          <p:cNvSpPr/>
          <p:nvPr/>
        </p:nvSpPr>
        <p:spPr>
          <a:xfrm>
            <a:off x="1394640" y="916574"/>
            <a:ext cx="311150" cy="344170"/>
          </a:xfrm>
          <a:custGeom>
            <a:avLst/>
            <a:gdLst/>
            <a:ahLst/>
            <a:cxnLst/>
            <a:rect l="l" t="t" r="r" b="b"/>
            <a:pathLst>
              <a:path w="311150" h="344169">
                <a:moveTo>
                  <a:pt x="249110" y="0"/>
                </a:moveTo>
                <a:lnTo>
                  <a:pt x="232740" y="21615"/>
                </a:lnTo>
                <a:lnTo>
                  <a:pt x="211010" y="30340"/>
                </a:lnTo>
                <a:lnTo>
                  <a:pt x="203022" y="40182"/>
                </a:lnTo>
                <a:lnTo>
                  <a:pt x="196265" y="27774"/>
                </a:lnTo>
                <a:lnTo>
                  <a:pt x="191503" y="27990"/>
                </a:lnTo>
                <a:lnTo>
                  <a:pt x="223316" y="9702"/>
                </a:lnTo>
                <a:lnTo>
                  <a:pt x="209219" y="2171"/>
                </a:lnTo>
                <a:lnTo>
                  <a:pt x="184124" y="18275"/>
                </a:lnTo>
                <a:lnTo>
                  <a:pt x="174828" y="41452"/>
                </a:lnTo>
                <a:lnTo>
                  <a:pt x="135839" y="70599"/>
                </a:lnTo>
                <a:lnTo>
                  <a:pt x="146380" y="72148"/>
                </a:lnTo>
                <a:lnTo>
                  <a:pt x="134734" y="84772"/>
                </a:lnTo>
                <a:lnTo>
                  <a:pt x="140347" y="93662"/>
                </a:lnTo>
                <a:lnTo>
                  <a:pt x="145135" y="84328"/>
                </a:lnTo>
                <a:lnTo>
                  <a:pt x="157124" y="81153"/>
                </a:lnTo>
                <a:lnTo>
                  <a:pt x="149834" y="101219"/>
                </a:lnTo>
                <a:lnTo>
                  <a:pt x="173824" y="92341"/>
                </a:lnTo>
                <a:lnTo>
                  <a:pt x="174028" y="103543"/>
                </a:lnTo>
                <a:lnTo>
                  <a:pt x="178282" y="103428"/>
                </a:lnTo>
                <a:lnTo>
                  <a:pt x="179120" y="112268"/>
                </a:lnTo>
                <a:lnTo>
                  <a:pt x="172402" y="120942"/>
                </a:lnTo>
                <a:lnTo>
                  <a:pt x="154304" y="125933"/>
                </a:lnTo>
                <a:lnTo>
                  <a:pt x="163918" y="138442"/>
                </a:lnTo>
                <a:lnTo>
                  <a:pt x="151980" y="143446"/>
                </a:lnTo>
                <a:lnTo>
                  <a:pt x="151079" y="168389"/>
                </a:lnTo>
                <a:lnTo>
                  <a:pt x="129095" y="167919"/>
                </a:lnTo>
                <a:lnTo>
                  <a:pt x="130568" y="180898"/>
                </a:lnTo>
                <a:lnTo>
                  <a:pt x="122631" y="182854"/>
                </a:lnTo>
                <a:lnTo>
                  <a:pt x="117182" y="173697"/>
                </a:lnTo>
                <a:lnTo>
                  <a:pt x="110172" y="174663"/>
                </a:lnTo>
                <a:lnTo>
                  <a:pt x="106489" y="160172"/>
                </a:lnTo>
                <a:lnTo>
                  <a:pt x="96405" y="159397"/>
                </a:lnTo>
                <a:lnTo>
                  <a:pt x="86461" y="167728"/>
                </a:lnTo>
                <a:lnTo>
                  <a:pt x="80352" y="162941"/>
                </a:lnTo>
                <a:lnTo>
                  <a:pt x="40322" y="195770"/>
                </a:lnTo>
                <a:lnTo>
                  <a:pt x="45961" y="199263"/>
                </a:lnTo>
                <a:lnTo>
                  <a:pt x="68351" y="192341"/>
                </a:lnTo>
                <a:lnTo>
                  <a:pt x="91351" y="198589"/>
                </a:lnTo>
                <a:lnTo>
                  <a:pt x="88480" y="204749"/>
                </a:lnTo>
                <a:lnTo>
                  <a:pt x="97751" y="217347"/>
                </a:lnTo>
                <a:lnTo>
                  <a:pt x="82651" y="211150"/>
                </a:lnTo>
                <a:lnTo>
                  <a:pt x="52628" y="218363"/>
                </a:lnTo>
                <a:lnTo>
                  <a:pt x="62471" y="233032"/>
                </a:lnTo>
                <a:lnTo>
                  <a:pt x="86321" y="238404"/>
                </a:lnTo>
                <a:lnTo>
                  <a:pt x="70586" y="241160"/>
                </a:lnTo>
                <a:lnTo>
                  <a:pt x="81737" y="252234"/>
                </a:lnTo>
                <a:lnTo>
                  <a:pt x="64414" y="253987"/>
                </a:lnTo>
                <a:lnTo>
                  <a:pt x="61086" y="249567"/>
                </a:lnTo>
                <a:lnTo>
                  <a:pt x="52450" y="254571"/>
                </a:lnTo>
                <a:lnTo>
                  <a:pt x="49072" y="245110"/>
                </a:lnTo>
                <a:lnTo>
                  <a:pt x="32702" y="249351"/>
                </a:lnTo>
                <a:lnTo>
                  <a:pt x="35255" y="231140"/>
                </a:lnTo>
                <a:lnTo>
                  <a:pt x="28587" y="225247"/>
                </a:lnTo>
                <a:lnTo>
                  <a:pt x="393" y="249072"/>
                </a:lnTo>
                <a:lnTo>
                  <a:pt x="0" y="260807"/>
                </a:lnTo>
                <a:lnTo>
                  <a:pt x="17005" y="283184"/>
                </a:lnTo>
                <a:lnTo>
                  <a:pt x="13423" y="295783"/>
                </a:lnTo>
                <a:lnTo>
                  <a:pt x="24345" y="305054"/>
                </a:lnTo>
                <a:lnTo>
                  <a:pt x="36842" y="295173"/>
                </a:lnTo>
                <a:lnTo>
                  <a:pt x="44945" y="296430"/>
                </a:lnTo>
                <a:lnTo>
                  <a:pt x="40487" y="281889"/>
                </a:lnTo>
                <a:lnTo>
                  <a:pt x="77800" y="274307"/>
                </a:lnTo>
                <a:lnTo>
                  <a:pt x="77889" y="281254"/>
                </a:lnTo>
                <a:lnTo>
                  <a:pt x="68491" y="290347"/>
                </a:lnTo>
                <a:lnTo>
                  <a:pt x="88747" y="291299"/>
                </a:lnTo>
                <a:lnTo>
                  <a:pt x="70205" y="302806"/>
                </a:lnTo>
                <a:lnTo>
                  <a:pt x="58585" y="332892"/>
                </a:lnTo>
                <a:lnTo>
                  <a:pt x="61810" y="343738"/>
                </a:lnTo>
                <a:lnTo>
                  <a:pt x="80657" y="337261"/>
                </a:lnTo>
                <a:lnTo>
                  <a:pt x="78892" y="326021"/>
                </a:lnTo>
                <a:lnTo>
                  <a:pt x="88150" y="318312"/>
                </a:lnTo>
                <a:lnTo>
                  <a:pt x="96951" y="319735"/>
                </a:lnTo>
                <a:lnTo>
                  <a:pt x="102628" y="334162"/>
                </a:lnTo>
                <a:lnTo>
                  <a:pt x="112242" y="316636"/>
                </a:lnTo>
                <a:lnTo>
                  <a:pt x="106870" y="300621"/>
                </a:lnTo>
                <a:lnTo>
                  <a:pt x="110464" y="292023"/>
                </a:lnTo>
                <a:lnTo>
                  <a:pt x="131229" y="308940"/>
                </a:lnTo>
                <a:lnTo>
                  <a:pt x="148755" y="298665"/>
                </a:lnTo>
                <a:lnTo>
                  <a:pt x="145580" y="290334"/>
                </a:lnTo>
                <a:lnTo>
                  <a:pt x="131952" y="283476"/>
                </a:lnTo>
                <a:lnTo>
                  <a:pt x="140919" y="274472"/>
                </a:lnTo>
                <a:lnTo>
                  <a:pt x="133896" y="258254"/>
                </a:lnTo>
                <a:lnTo>
                  <a:pt x="111759" y="261785"/>
                </a:lnTo>
                <a:lnTo>
                  <a:pt x="111112" y="246786"/>
                </a:lnTo>
                <a:lnTo>
                  <a:pt x="128130" y="240258"/>
                </a:lnTo>
                <a:lnTo>
                  <a:pt x="125983" y="224688"/>
                </a:lnTo>
                <a:lnTo>
                  <a:pt x="131965" y="220967"/>
                </a:lnTo>
                <a:lnTo>
                  <a:pt x="162547" y="231889"/>
                </a:lnTo>
                <a:lnTo>
                  <a:pt x="178841" y="230949"/>
                </a:lnTo>
                <a:lnTo>
                  <a:pt x="189776" y="217551"/>
                </a:lnTo>
                <a:lnTo>
                  <a:pt x="181635" y="181914"/>
                </a:lnTo>
                <a:lnTo>
                  <a:pt x="200786" y="177419"/>
                </a:lnTo>
                <a:lnTo>
                  <a:pt x="213906" y="167513"/>
                </a:lnTo>
                <a:lnTo>
                  <a:pt x="248856" y="163220"/>
                </a:lnTo>
                <a:lnTo>
                  <a:pt x="261696" y="156108"/>
                </a:lnTo>
                <a:lnTo>
                  <a:pt x="272072" y="128143"/>
                </a:lnTo>
                <a:lnTo>
                  <a:pt x="286689" y="122643"/>
                </a:lnTo>
                <a:lnTo>
                  <a:pt x="309587" y="95034"/>
                </a:lnTo>
                <a:lnTo>
                  <a:pt x="310692" y="90843"/>
                </a:lnTo>
                <a:lnTo>
                  <a:pt x="291579" y="80403"/>
                </a:lnTo>
                <a:lnTo>
                  <a:pt x="290969" y="73736"/>
                </a:lnTo>
                <a:lnTo>
                  <a:pt x="276161" y="58674"/>
                </a:lnTo>
                <a:lnTo>
                  <a:pt x="267462" y="64541"/>
                </a:lnTo>
                <a:lnTo>
                  <a:pt x="267677" y="72872"/>
                </a:lnTo>
                <a:lnTo>
                  <a:pt x="260642" y="72796"/>
                </a:lnTo>
                <a:lnTo>
                  <a:pt x="256260" y="64312"/>
                </a:lnTo>
                <a:lnTo>
                  <a:pt x="249212" y="67017"/>
                </a:lnTo>
                <a:lnTo>
                  <a:pt x="244487" y="79044"/>
                </a:lnTo>
                <a:lnTo>
                  <a:pt x="239445" y="72136"/>
                </a:lnTo>
                <a:lnTo>
                  <a:pt x="226364" y="89750"/>
                </a:lnTo>
                <a:lnTo>
                  <a:pt x="211429" y="79641"/>
                </a:lnTo>
                <a:lnTo>
                  <a:pt x="232651" y="61201"/>
                </a:lnTo>
                <a:lnTo>
                  <a:pt x="225132" y="59321"/>
                </a:lnTo>
                <a:lnTo>
                  <a:pt x="226326" y="55206"/>
                </a:lnTo>
                <a:lnTo>
                  <a:pt x="238975" y="54000"/>
                </a:lnTo>
                <a:lnTo>
                  <a:pt x="238518" y="46723"/>
                </a:lnTo>
                <a:lnTo>
                  <a:pt x="257835" y="38404"/>
                </a:lnTo>
                <a:lnTo>
                  <a:pt x="249110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2" name="object 2882"/>
          <p:cNvSpPr/>
          <p:nvPr/>
        </p:nvSpPr>
        <p:spPr>
          <a:xfrm>
            <a:off x="1867700" y="843622"/>
            <a:ext cx="267970" cy="172085"/>
          </a:xfrm>
          <a:custGeom>
            <a:avLst/>
            <a:gdLst/>
            <a:ahLst/>
            <a:cxnLst/>
            <a:rect l="l" t="t" r="r" b="b"/>
            <a:pathLst>
              <a:path w="267969" h="172084">
                <a:moveTo>
                  <a:pt x="210235" y="130784"/>
                </a:moveTo>
                <a:lnTo>
                  <a:pt x="196215" y="112737"/>
                </a:lnTo>
                <a:lnTo>
                  <a:pt x="152527" y="92100"/>
                </a:lnTo>
                <a:lnTo>
                  <a:pt x="136842" y="60299"/>
                </a:lnTo>
                <a:lnTo>
                  <a:pt x="96951" y="35115"/>
                </a:lnTo>
                <a:lnTo>
                  <a:pt x="63017" y="45567"/>
                </a:lnTo>
                <a:lnTo>
                  <a:pt x="49161" y="23698"/>
                </a:lnTo>
                <a:lnTo>
                  <a:pt x="41402" y="22517"/>
                </a:lnTo>
                <a:lnTo>
                  <a:pt x="35788" y="13804"/>
                </a:lnTo>
                <a:lnTo>
                  <a:pt x="27940" y="15494"/>
                </a:lnTo>
                <a:lnTo>
                  <a:pt x="20294" y="5270"/>
                </a:lnTo>
                <a:lnTo>
                  <a:pt x="13347" y="5372"/>
                </a:lnTo>
                <a:lnTo>
                  <a:pt x="13093" y="22123"/>
                </a:lnTo>
                <a:lnTo>
                  <a:pt x="0" y="36017"/>
                </a:lnTo>
                <a:lnTo>
                  <a:pt x="2273" y="49847"/>
                </a:lnTo>
                <a:lnTo>
                  <a:pt x="10045" y="54851"/>
                </a:lnTo>
                <a:lnTo>
                  <a:pt x="23406" y="51193"/>
                </a:lnTo>
                <a:lnTo>
                  <a:pt x="27927" y="58115"/>
                </a:lnTo>
                <a:lnTo>
                  <a:pt x="23901" y="63512"/>
                </a:lnTo>
                <a:lnTo>
                  <a:pt x="36550" y="72644"/>
                </a:lnTo>
                <a:lnTo>
                  <a:pt x="49504" y="73177"/>
                </a:lnTo>
                <a:lnTo>
                  <a:pt x="51663" y="66090"/>
                </a:lnTo>
                <a:lnTo>
                  <a:pt x="57315" y="66459"/>
                </a:lnTo>
                <a:lnTo>
                  <a:pt x="62052" y="81534"/>
                </a:lnTo>
                <a:lnTo>
                  <a:pt x="87896" y="97091"/>
                </a:lnTo>
                <a:lnTo>
                  <a:pt x="82359" y="104343"/>
                </a:lnTo>
                <a:lnTo>
                  <a:pt x="90601" y="114198"/>
                </a:lnTo>
                <a:lnTo>
                  <a:pt x="101307" y="121742"/>
                </a:lnTo>
                <a:lnTo>
                  <a:pt x="110769" y="118706"/>
                </a:lnTo>
                <a:lnTo>
                  <a:pt x="139611" y="129336"/>
                </a:lnTo>
                <a:lnTo>
                  <a:pt x="144030" y="142240"/>
                </a:lnTo>
                <a:lnTo>
                  <a:pt x="157162" y="149796"/>
                </a:lnTo>
                <a:lnTo>
                  <a:pt x="167982" y="171729"/>
                </a:lnTo>
                <a:lnTo>
                  <a:pt x="197180" y="159423"/>
                </a:lnTo>
                <a:lnTo>
                  <a:pt x="210235" y="130784"/>
                </a:lnTo>
                <a:close/>
              </a:path>
              <a:path w="267969" h="172084">
                <a:moveTo>
                  <a:pt x="242074" y="80111"/>
                </a:moveTo>
                <a:lnTo>
                  <a:pt x="231508" y="67716"/>
                </a:lnTo>
                <a:lnTo>
                  <a:pt x="223037" y="69240"/>
                </a:lnTo>
                <a:lnTo>
                  <a:pt x="211874" y="60680"/>
                </a:lnTo>
                <a:lnTo>
                  <a:pt x="193560" y="30949"/>
                </a:lnTo>
                <a:lnTo>
                  <a:pt x="175145" y="23952"/>
                </a:lnTo>
                <a:lnTo>
                  <a:pt x="158254" y="25615"/>
                </a:lnTo>
                <a:lnTo>
                  <a:pt x="142900" y="9347"/>
                </a:lnTo>
                <a:lnTo>
                  <a:pt x="122783" y="10223"/>
                </a:lnTo>
                <a:lnTo>
                  <a:pt x="111429" y="7480"/>
                </a:lnTo>
                <a:lnTo>
                  <a:pt x="105498" y="0"/>
                </a:lnTo>
                <a:lnTo>
                  <a:pt x="101066" y="6096"/>
                </a:lnTo>
                <a:lnTo>
                  <a:pt x="128219" y="28663"/>
                </a:lnTo>
                <a:lnTo>
                  <a:pt x="145503" y="35928"/>
                </a:lnTo>
                <a:lnTo>
                  <a:pt x="160832" y="67741"/>
                </a:lnTo>
                <a:lnTo>
                  <a:pt x="178727" y="81076"/>
                </a:lnTo>
                <a:lnTo>
                  <a:pt x="179870" y="98488"/>
                </a:lnTo>
                <a:lnTo>
                  <a:pt x="192557" y="108585"/>
                </a:lnTo>
                <a:lnTo>
                  <a:pt x="212750" y="114211"/>
                </a:lnTo>
                <a:lnTo>
                  <a:pt x="220268" y="105943"/>
                </a:lnTo>
                <a:lnTo>
                  <a:pt x="219024" y="98425"/>
                </a:lnTo>
                <a:lnTo>
                  <a:pt x="242074" y="80111"/>
                </a:lnTo>
                <a:close/>
              </a:path>
              <a:path w="267969" h="172084">
                <a:moveTo>
                  <a:pt x="267373" y="38392"/>
                </a:moveTo>
                <a:lnTo>
                  <a:pt x="239826" y="11239"/>
                </a:lnTo>
                <a:lnTo>
                  <a:pt x="226199" y="7861"/>
                </a:lnTo>
                <a:lnTo>
                  <a:pt x="224980" y="21005"/>
                </a:lnTo>
                <a:lnTo>
                  <a:pt x="219989" y="22606"/>
                </a:lnTo>
                <a:lnTo>
                  <a:pt x="219875" y="18275"/>
                </a:lnTo>
                <a:lnTo>
                  <a:pt x="211124" y="25704"/>
                </a:lnTo>
                <a:lnTo>
                  <a:pt x="241642" y="67183"/>
                </a:lnTo>
                <a:lnTo>
                  <a:pt x="253834" y="68605"/>
                </a:lnTo>
                <a:lnTo>
                  <a:pt x="260235" y="64363"/>
                </a:lnTo>
                <a:lnTo>
                  <a:pt x="267373" y="38392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883" name="object 2883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2212611" y="834655"/>
            <a:ext cx="100850" cy="89788"/>
          </a:xfrm>
          <a:prstGeom prst="rect">
            <a:avLst/>
          </a:prstGeom>
        </p:spPr>
      </p:pic>
      <p:sp>
        <p:nvSpPr>
          <p:cNvPr id="2884" name="object 2884"/>
          <p:cNvSpPr/>
          <p:nvPr/>
        </p:nvSpPr>
        <p:spPr>
          <a:xfrm>
            <a:off x="1611458" y="821408"/>
            <a:ext cx="41275" cy="66675"/>
          </a:xfrm>
          <a:custGeom>
            <a:avLst/>
            <a:gdLst/>
            <a:ahLst/>
            <a:cxnLst/>
            <a:rect l="l" t="t" r="r" b="b"/>
            <a:pathLst>
              <a:path w="41275" h="66675">
                <a:moveTo>
                  <a:pt x="23279" y="0"/>
                </a:moveTo>
                <a:lnTo>
                  <a:pt x="8369" y="4025"/>
                </a:lnTo>
                <a:lnTo>
                  <a:pt x="9677" y="11023"/>
                </a:lnTo>
                <a:lnTo>
                  <a:pt x="0" y="16052"/>
                </a:lnTo>
                <a:lnTo>
                  <a:pt x="8267" y="43357"/>
                </a:lnTo>
                <a:lnTo>
                  <a:pt x="2006" y="59321"/>
                </a:lnTo>
                <a:lnTo>
                  <a:pt x="6349" y="66243"/>
                </a:lnTo>
                <a:lnTo>
                  <a:pt x="10426" y="56070"/>
                </a:lnTo>
                <a:lnTo>
                  <a:pt x="28524" y="51079"/>
                </a:lnTo>
                <a:lnTo>
                  <a:pt x="26479" y="39331"/>
                </a:lnTo>
                <a:lnTo>
                  <a:pt x="40716" y="25933"/>
                </a:lnTo>
                <a:lnTo>
                  <a:pt x="37909" y="11595"/>
                </a:lnTo>
                <a:lnTo>
                  <a:pt x="23279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885" name="object 2885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2371260" y="797839"/>
            <a:ext cx="176834" cy="219887"/>
          </a:xfrm>
          <a:prstGeom prst="rect">
            <a:avLst/>
          </a:prstGeom>
        </p:spPr>
      </p:pic>
      <p:sp>
        <p:nvSpPr>
          <p:cNvPr id="2886" name="object 2886"/>
          <p:cNvSpPr/>
          <p:nvPr/>
        </p:nvSpPr>
        <p:spPr>
          <a:xfrm>
            <a:off x="2019446" y="795065"/>
            <a:ext cx="72390" cy="50800"/>
          </a:xfrm>
          <a:custGeom>
            <a:avLst/>
            <a:gdLst/>
            <a:ahLst/>
            <a:cxnLst/>
            <a:rect l="l" t="t" r="r" b="b"/>
            <a:pathLst>
              <a:path w="72389" h="50800">
                <a:moveTo>
                  <a:pt x="60655" y="0"/>
                </a:moveTo>
                <a:lnTo>
                  <a:pt x="26454" y="10109"/>
                </a:lnTo>
                <a:lnTo>
                  <a:pt x="4368" y="25349"/>
                </a:lnTo>
                <a:lnTo>
                  <a:pt x="0" y="33972"/>
                </a:lnTo>
                <a:lnTo>
                  <a:pt x="24396" y="50609"/>
                </a:lnTo>
                <a:lnTo>
                  <a:pt x="52463" y="48488"/>
                </a:lnTo>
                <a:lnTo>
                  <a:pt x="60960" y="21348"/>
                </a:lnTo>
                <a:lnTo>
                  <a:pt x="65544" y="14198"/>
                </a:lnTo>
                <a:lnTo>
                  <a:pt x="72237" y="14719"/>
                </a:lnTo>
                <a:lnTo>
                  <a:pt x="69126" y="5334"/>
                </a:lnTo>
                <a:lnTo>
                  <a:pt x="6065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7" name="object 2887"/>
          <p:cNvSpPr/>
          <p:nvPr/>
        </p:nvSpPr>
        <p:spPr>
          <a:xfrm>
            <a:off x="2199537" y="756826"/>
            <a:ext cx="47625" cy="28575"/>
          </a:xfrm>
          <a:custGeom>
            <a:avLst/>
            <a:gdLst/>
            <a:ahLst/>
            <a:cxnLst/>
            <a:rect l="l" t="t" r="r" b="b"/>
            <a:pathLst>
              <a:path w="47625" h="28575">
                <a:moveTo>
                  <a:pt x="11785" y="0"/>
                </a:moveTo>
                <a:lnTo>
                  <a:pt x="0" y="7429"/>
                </a:lnTo>
                <a:lnTo>
                  <a:pt x="35788" y="28359"/>
                </a:lnTo>
                <a:lnTo>
                  <a:pt x="47447" y="19202"/>
                </a:lnTo>
                <a:lnTo>
                  <a:pt x="44742" y="12153"/>
                </a:lnTo>
                <a:lnTo>
                  <a:pt x="26047" y="838"/>
                </a:lnTo>
                <a:lnTo>
                  <a:pt x="11785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8" name="object 2888"/>
          <p:cNvSpPr/>
          <p:nvPr/>
        </p:nvSpPr>
        <p:spPr>
          <a:xfrm>
            <a:off x="1927047" y="654494"/>
            <a:ext cx="241935" cy="170180"/>
          </a:xfrm>
          <a:custGeom>
            <a:avLst/>
            <a:gdLst/>
            <a:ahLst/>
            <a:cxnLst/>
            <a:rect l="l" t="t" r="r" b="b"/>
            <a:pathLst>
              <a:path w="241935" h="170180">
                <a:moveTo>
                  <a:pt x="154736" y="112496"/>
                </a:moveTo>
                <a:lnTo>
                  <a:pt x="136525" y="96304"/>
                </a:lnTo>
                <a:lnTo>
                  <a:pt x="134556" y="104343"/>
                </a:lnTo>
                <a:lnTo>
                  <a:pt x="126542" y="106641"/>
                </a:lnTo>
                <a:lnTo>
                  <a:pt x="119735" y="88506"/>
                </a:lnTo>
                <a:lnTo>
                  <a:pt x="113639" y="91262"/>
                </a:lnTo>
                <a:lnTo>
                  <a:pt x="95237" y="74549"/>
                </a:lnTo>
                <a:lnTo>
                  <a:pt x="85420" y="77584"/>
                </a:lnTo>
                <a:lnTo>
                  <a:pt x="72720" y="66548"/>
                </a:lnTo>
                <a:lnTo>
                  <a:pt x="55054" y="71958"/>
                </a:lnTo>
                <a:lnTo>
                  <a:pt x="63550" y="94399"/>
                </a:lnTo>
                <a:lnTo>
                  <a:pt x="58724" y="109372"/>
                </a:lnTo>
                <a:lnTo>
                  <a:pt x="73406" y="129476"/>
                </a:lnTo>
                <a:lnTo>
                  <a:pt x="54394" y="125895"/>
                </a:lnTo>
                <a:lnTo>
                  <a:pt x="50101" y="117932"/>
                </a:lnTo>
                <a:lnTo>
                  <a:pt x="41198" y="119291"/>
                </a:lnTo>
                <a:lnTo>
                  <a:pt x="28333" y="109207"/>
                </a:lnTo>
                <a:lnTo>
                  <a:pt x="18643" y="109982"/>
                </a:lnTo>
                <a:lnTo>
                  <a:pt x="13258" y="106832"/>
                </a:lnTo>
                <a:lnTo>
                  <a:pt x="13042" y="98666"/>
                </a:lnTo>
                <a:lnTo>
                  <a:pt x="1130" y="107746"/>
                </a:lnTo>
                <a:lnTo>
                  <a:pt x="5994" y="114655"/>
                </a:lnTo>
                <a:lnTo>
                  <a:pt x="0" y="127571"/>
                </a:lnTo>
                <a:lnTo>
                  <a:pt x="9728" y="131140"/>
                </a:lnTo>
                <a:lnTo>
                  <a:pt x="9398" y="154762"/>
                </a:lnTo>
                <a:lnTo>
                  <a:pt x="30454" y="160020"/>
                </a:lnTo>
                <a:lnTo>
                  <a:pt x="51231" y="148196"/>
                </a:lnTo>
                <a:lnTo>
                  <a:pt x="60236" y="153784"/>
                </a:lnTo>
                <a:lnTo>
                  <a:pt x="56527" y="168198"/>
                </a:lnTo>
                <a:lnTo>
                  <a:pt x="67094" y="170091"/>
                </a:lnTo>
                <a:lnTo>
                  <a:pt x="112064" y="127152"/>
                </a:lnTo>
                <a:lnTo>
                  <a:pt x="154736" y="112496"/>
                </a:lnTo>
                <a:close/>
              </a:path>
              <a:path w="241935" h="170180">
                <a:moveTo>
                  <a:pt x="190982" y="64312"/>
                </a:moveTo>
                <a:lnTo>
                  <a:pt x="190525" y="50088"/>
                </a:lnTo>
                <a:lnTo>
                  <a:pt x="178117" y="33921"/>
                </a:lnTo>
                <a:lnTo>
                  <a:pt x="150037" y="25539"/>
                </a:lnTo>
                <a:lnTo>
                  <a:pt x="144068" y="16408"/>
                </a:lnTo>
                <a:lnTo>
                  <a:pt x="145046" y="4140"/>
                </a:lnTo>
                <a:lnTo>
                  <a:pt x="134086" y="0"/>
                </a:lnTo>
                <a:lnTo>
                  <a:pt x="123545" y="1930"/>
                </a:lnTo>
                <a:lnTo>
                  <a:pt x="119595" y="10363"/>
                </a:lnTo>
                <a:lnTo>
                  <a:pt x="110159" y="14262"/>
                </a:lnTo>
                <a:lnTo>
                  <a:pt x="95110" y="10045"/>
                </a:lnTo>
                <a:lnTo>
                  <a:pt x="89674" y="14617"/>
                </a:lnTo>
                <a:lnTo>
                  <a:pt x="85344" y="48425"/>
                </a:lnTo>
                <a:lnTo>
                  <a:pt x="105930" y="55257"/>
                </a:lnTo>
                <a:lnTo>
                  <a:pt x="120269" y="52451"/>
                </a:lnTo>
                <a:lnTo>
                  <a:pt x="131000" y="67792"/>
                </a:lnTo>
                <a:lnTo>
                  <a:pt x="146964" y="77101"/>
                </a:lnTo>
                <a:lnTo>
                  <a:pt x="175679" y="76441"/>
                </a:lnTo>
                <a:lnTo>
                  <a:pt x="190982" y="64312"/>
                </a:lnTo>
                <a:close/>
              </a:path>
              <a:path w="241935" h="170180">
                <a:moveTo>
                  <a:pt x="241744" y="92849"/>
                </a:moveTo>
                <a:lnTo>
                  <a:pt x="228892" y="66192"/>
                </a:lnTo>
                <a:lnTo>
                  <a:pt x="234302" y="57365"/>
                </a:lnTo>
                <a:lnTo>
                  <a:pt x="219532" y="56794"/>
                </a:lnTo>
                <a:lnTo>
                  <a:pt x="205359" y="62458"/>
                </a:lnTo>
                <a:lnTo>
                  <a:pt x="192824" y="77812"/>
                </a:lnTo>
                <a:lnTo>
                  <a:pt x="190093" y="89687"/>
                </a:lnTo>
                <a:lnTo>
                  <a:pt x="197358" y="102006"/>
                </a:lnTo>
                <a:lnTo>
                  <a:pt x="218427" y="110566"/>
                </a:lnTo>
                <a:lnTo>
                  <a:pt x="235953" y="103936"/>
                </a:lnTo>
                <a:lnTo>
                  <a:pt x="241744" y="92849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9" name="object 2889"/>
          <p:cNvSpPr/>
          <p:nvPr/>
        </p:nvSpPr>
        <p:spPr>
          <a:xfrm>
            <a:off x="2342356" y="582377"/>
            <a:ext cx="101600" cy="60325"/>
          </a:xfrm>
          <a:custGeom>
            <a:avLst/>
            <a:gdLst/>
            <a:ahLst/>
            <a:cxnLst/>
            <a:rect l="l" t="t" r="r" b="b"/>
            <a:pathLst>
              <a:path w="101600" h="60325">
                <a:moveTo>
                  <a:pt x="65722" y="0"/>
                </a:moveTo>
                <a:lnTo>
                  <a:pt x="33718" y="11175"/>
                </a:lnTo>
                <a:lnTo>
                  <a:pt x="39001" y="1054"/>
                </a:lnTo>
                <a:lnTo>
                  <a:pt x="12915" y="5803"/>
                </a:lnTo>
                <a:lnTo>
                  <a:pt x="0" y="20040"/>
                </a:lnTo>
                <a:lnTo>
                  <a:pt x="8788" y="27190"/>
                </a:lnTo>
                <a:lnTo>
                  <a:pt x="25857" y="29260"/>
                </a:lnTo>
                <a:lnTo>
                  <a:pt x="28892" y="45580"/>
                </a:lnTo>
                <a:lnTo>
                  <a:pt x="35991" y="51739"/>
                </a:lnTo>
                <a:lnTo>
                  <a:pt x="79006" y="59905"/>
                </a:lnTo>
                <a:lnTo>
                  <a:pt x="96418" y="45034"/>
                </a:lnTo>
                <a:lnTo>
                  <a:pt x="101523" y="28232"/>
                </a:lnTo>
                <a:lnTo>
                  <a:pt x="89522" y="7365"/>
                </a:lnTo>
                <a:lnTo>
                  <a:pt x="65722" y="0"/>
                </a:lnTo>
                <a:close/>
              </a:path>
            </a:pathLst>
          </a:custGeom>
          <a:solidFill>
            <a:srgbClr val="E6E7E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890" name="object 2890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2073615" y="525073"/>
            <a:ext cx="90855" cy="75369"/>
          </a:xfrm>
          <a:prstGeom prst="rect">
            <a:avLst/>
          </a:prstGeom>
        </p:spPr>
      </p:pic>
      <p:sp>
        <p:nvSpPr>
          <p:cNvPr id="2891" name="object 2891"/>
          <p:cNvSpPr/>
          <p:nvPr/>
        </p:nvSpPr>
        <p:spPr>
          <a:xfrm>
            <a:off x="4152328" y="705141"/>
            <a:ext cx="920750" cy="1161415"/>
          </a:xfrm>
          <a:custGeom>
            <a:avLst/>
            <a:gdLst/>
            <a:ahLst/>
            <a:cxnLst/>
            <a:rect l="l" t="t" r="r" b="b"/>
            <a:pathLst>
              <a:path w="920750" h="1161414">
                <a:moveTo>
                  <a:pt x="43802" y="564007"/>
                </a:moveTo>
                <a:lnTo>
                  <a:pt x="42062" y="563194"/>
                </a:lnTo>
                <a:lnTo>
                  <a:pt x="43154" y="564273"/>
                </a:lnTo>
                <a:lnTo>
                  <a:pt x="43802" y="564007"/>
                </a:lnTo>
                <a:close/>
              </a:path>
              <a:path w="920750" h="1161414">
                <a:moveTo>
                  <a:pt x="45504" y="372110"/>
                </a:moveTo>
                <a:lnTo>
                  <a:pt x="45097" y="373380"/>
                </a:lnTo>
                <a:lnTo>
                  <a:pt x="45504" y="372110"/>
                </a:lnTo>
                <a:close/>
              </a:path>
              <a:path w="920750" h="1161414">
                <a:moveTo>
                  <a:pt x="47040" y="565543"/>
                </a:moveTo>
                <a:lnTo>
                  <a:pt x="46278" y="563003"/>
                </a:lnTo>
                <a:lnTo>
                  <a:pt x="43802" y="564007"/>
                </a:lnTo>
                <a:lnTo>
                  <a:pt x="47040" y="565543"/>
                </a:lnTo>
                <a:close/>
              </a:path>
              <a:path w="920750" h="1161414">
                <a:moveTo>
                  <a:pt x="51041" y="369570"/>
                </a:moveTo>
                <a:lnTo>
                  <a:pt x="50977" y="369430"/>
                </a:lnTo>
                <a:lnTo>
                  <a:pt x="51041" y="369570"/>
                </a:lnTo>
                <a:close/>
              </a:path>
              <a:path w="920750" h="1161414">
                <a:moveTo>
                  <a:pt x="52171" y="367030"/>
                </a:moveTo>
                <a:lnTo>
                  <a:pt x="50952" y="369265"/>
                </a:lnTo>
                <a:lnTo>
                  <a:pt x="51079" y="369481"/>
                </a:lnTo>
                <a:lnTo>
                  <a:pt x="52171" y="367030"/>
                </a:lnTo>
                <a:close/>
              </a:path>
              <a:path w="920750" h="1161414">
                <a:moveTo>
                  <a:pt x="62649" y="364236"/>
                </a:moveTo>
                <a:lnTo>
                  <a:pt x="62407" y="364490"/>
                </a:lnTo>
                <a:lnTo>
                  <a:pt x="62547" y="364388"/>
                </a:lnTo>
                <a:lnTo>
                  <a:pt x="62649" y="364236"/>
                </a:lnTo>
                <a:close/>
              </a:path>
              <a:path w="920750" h="1161414">
                <a:moveTo>
                  <a:pt x="64287" y="361950"/>
                </a:moveTo>
                <a:lnTo>
                  <a:pt x="64084" y="361950"/>
                </a:lnTo>
                <a:lnTo>
                  <a:pt x="62649" y="364236"/>
                </a:lnTo>
                <a:lnTo>
                  <a:pt x="64160" y="362623"/>
                </a:lnTo>
                <a:lnTo>
                  <a:pt x="64287" y="361950"/>
                </a:lnTo>
                <a:close/>
              </a:path>
              <a:path w="920750" h="1161414">
                <a:moveTo>
                  <a:pt x="72034" y="608723"/>
                </a:moveTo>
                <a:lnTo>
                  <a:pt x="71882" y="608723"/>
                </a:lnTo>
                <a:lnTo>
                  <a:pt x="67322" y="611263"/>
                </a:lnTo>
                <a:lnTo>
                  <a:pt x="72034" y="608723"/>
                </a:lnTo>
                <a:close/>
              </a:path>
              <a:path w="920750" h="1161414">
                <a:moveTo>
                  <a:pt x="75095" y="608723"/>
                </a:moveTo>
                <a:lnTo>
                  <a:pt x="73863" y="607606"/>
                </a:lnTo>
                <a:lnTo>
                  <a:pt x="73113" y="608037"/>
                </a:lnTo>
                <a:lnTo>
                  <a:pt x="73621" y="608723"/>
                </a:lnTo>
                <a:lnTo>
                  <a:pt x="75095" y="608723"/>
                </a:lnTo>
                <a:close/>
              </a:path>
              <a:path w="920750" h="1161414">
                <a:moveTo>
                  <a:pt x="90309" y="584593"/>
                </a:moveTo>
                <a:lnTo>
                  <a:pt x="90246" y="583552"/>
                </a:lnTo>
                <a:lnTo>
                  <a:pt x="89801" y="584593"/>
                </a:lnTo>
                <a:lnTo>
                  <a:pt x="90309" y="584593"/>
                </a:lnTo>
                <a:close/>
              </a:path>
              <a:path w="920750" h="1161414">
                <a:moveTo>
                  <a:pt x="90335" y="583323"/>
                </a:moveTo>
                <a:lnTo>
                  <a:pt x="90246" y="583552"/>
                </a:lnTo>
                <a:lnTo>
                  <a:pt x="90335" y="583323"/>
                </a:lnTo>
                <a:close/>
              </a:path>
              <a:path w="920750" h="1161414">
                <a:moveTo>
                  <a:pt x="91097" y="479044"/>
                </a:moveTo>
                <a:lnTo>
                  <a:pt x="88722" y="477913"/>
                </a:lnTo>
                <a:lnTo>
                  <a:pt x="88493" y="479183"/>
                </a:lnTo>
                <a:lnTo>
                  <a:pt x="89509" y="480174"/>
                </a:lnTo>
                <a:lnTo>
                  <a:pt x="89662" y="479183"/>
                </a:lnTo>
                <a:lnTo>
                  <a:pt x="90792" y="479183"/>
                </a:lnTo>
                <a:lnTo>
                  <a:pt x="91097" y="479044"/>
                </a:lnTo>
                <a:close/>
              </a:path>
              <a:path w="920750" h="1161414">
                <a:moveTo>
                  <a:pt x="94272" y="479044"/>
                </a:moveTo>
                <a:lnTo>
                  <a:pt x="93535" y="477913"/>
                </a:lnTo>
                <a:lnTo>
                  <a:pt x="91097" y="479044"/>
                </a:lnTo>
                <a:lnTo>
                  <a:pt x="94272" y="479044"/>
                </a:lnTo>
                <a:close/>
              </a:path>
              <a:path w="920750" h="1161414">
                <a:moveTo>
                  <a:pt x="95631" y="221246"/>
                </a:moveTo>
                <a:lnTo>
                  <a:pt x="95237" y="222250"/>
                </a:lnTo>
                <a:lnTo>
                  <a:pt x="95542" y="223520"/>
                </a:lnTo>
                <a:lnTo>
                  <a:pt x="95631" y="221246"/>
                </a:lnTo>
                <a:close/>
              </a:path>
              <a:path w="920750" h="1161414">
                <a:moveTo>
                  <a:pt x="95732" y="220980"/>
                </a:moveTo>
                <a:lnTo>
                  <a:pt x="95631" y="221246"/>
                </a:lnTo>
                <a:lnTo>
                  <a:pt x="95732" y="220980"/>
                </a:lnTo>
                <a:close/>
              </a:path>
              <a:path w="920750" h="1161414">
                <a:moveTo>
                  <a:pt x="103390" y="205651"/>
                </a:moveTo>
                <a:lnTo>
                  <a:pt x="102450" y="204851"/>
                </a:lnTo>
                <a:lnTo>
                  <a:pt x="102273" y="205092"/>
                </a:lnTo>
                <a:lnTo>
                  <a:pt x="102704" y="206032"/>
                </a:lnTo>
                <a:lnTo>
                  <a:pt x="103390" y="205651"/>
                </a:lnTo>
                <a:close/>
              </a:path>
              <a:path w="920750" h="1161414">
                <a:moveTo>
                  <a:pt x="114960" y="223520"/>
                </a:moveTo>
                <a:lnTo>
                  <a:pt x="113614" y="224497"/>
                </a:lnTo>
                <a:lnTo>
                  <a:pt x="113576" y="224790"/>
                </a:lnTo>
                <a:lnTo>
                  <a:pt x="114960" y="223520"/>
                </a:lnTo>
                <a:close/>
              </a:path>
              <a:path w="920750" h="1161414">
                <a:moveTo>
                  <a:pt x="124040" y="434390"/>
                </a:moveTo>
                <a:lnTo>
                  <a:pt x="123888" y="434340"/>
                </a:lnTo>
                <a:lnTo>
                  <a:pt x="124040" y="434390"/>
                </a:lnTo>
                <a:close/>
              </a:path>
              <a:path w="920750" h="1161414">
                <a:moveTo>
                  <a:pt x="131686" y="158750"/>
                </a:moveTo>
                <a:lnTo>
                  <a:pt x="131165" y="157480"/>
                </a:lnTo>
                <a:lnTo>
                  <a:pt x="130746" y="159880"/>
                </a:lnTo>
                <a:lnTo>
                  <a:pt x="131686" y="158750"/>
                </a:lnTo>
                <a:close/>
              </a:path>
              <a:path w="920750" h="1161414">
                <a:moveTo>
                  <a:pt x="145478" y="655726"/>
                </a:moveTo>
                <a:lnTo>
                  <a:pt x="138201" y="655726"/>
                </a:lnTo>
                <a:lnTo>
                  <a:pt x="137007" y="655726"/>
                </a:lnTo>
                <a:lnTo>
                  <a:pt x="137223" y="656996"/>
                </a:lnTo>
                <a:lnTo>
                  <a:pt x="138379" y="656996"/>
                </a:lnTo>
                <a:lnTo>
                  <a:pt x="144792" y="664616"/>
                </a:lnTo>
                <a:lnTo>
                  <a:pt x="140258" y="658266"/>
                </a:lnTo>
                <a:lnTo>
                  <a:pt x="145478" y="655726"/>
                </a:lnTo>
                <a:close/>
              </a:path>
              <a:path w="920750" h="1161414">
                <a:moveTo>
                  <a:pt x="150710" y="654456"/>
                </a:moveTo>
                <a:lnTo>
                  <a:pt x="148348" y="653186"/>
                </a:lnTo>
                <a:lnTo>
                  <a:pt x="147713" y="649376"/>
                </a:lnTo>
                <a:lnTo>
                  <a:pt x="143941" y="646836"/>
                </a:lnTo>
                <a:lnTo>
                  <a:pt x="138125" y="646836"/>
                </a:lnTo>
                <a:lnTo>
                  <a:pt x="133819" y="644296"/>
                </a:lnTo>
                <a:lnTo>
                  <a:pt x="131533" y="644296"/>
                </a:lnTo>
                <a:lnTo>
                  <a:pt x="128295" y="643026"/>
                </a:lnTo>
                <a:lnTo>
                  <a:pt x="128168" y="645566"/>
                </a:lnTo>
                <a:lnTo>
                  <a:pt x="122910" y="646836"/>
                </a:lnTo>
                <a:lnTo>
                  <a:pt x="129311" y="649376"/>
                </a:lnTo>
                <a:lnTo>
                  <a:pt x="131749" y="649376"/>
                </a:lnTo>
                <a:lnTo>
                  <a:pt x="133108" y="646836"/>
                </a:lnTo>
                <a:lnTo>
                  <a:pt x="137426" y="649376"/>
                </a:lnTo>
                <a:lnTo>
                  <a:pt x="140512" y="651916"/>
                </a:lnTo>
                <a:lnTo>
                  <a:pt x="138963" y="654456"/>
                </a:lnTo>
                <a:lnTo>
                  <a:pt x="150710" y="654456"/>
                </a:lnTo>
                <a:close/>
              </a:path>
              <a:path w="920750" h="1161414">
                <a:moveTo>
                  <a:pt x="151790" y="667727"/>
                </a:moveTo>
                <a:lnTo>
                  <a:pt x="149999" y="665886"/>
                </a:lnTo>
                <a:lnTo>
                  <a:pt x="150202" y="668426"/>
                </a:lnTo>
                <a:lnTo>
                  <a:pt x="151790" y="667727"/>
                </a:lnTo>
                <a:close/>
              </a:path>
              <a:path w="920750" h="1161414">
                <a:moveTo>
                  <a:pt x="153060" y="667727"/>
                </a:moveTo>
                <a:lnTo>
                  <a:pt x="153047" y="667156"/>
                </a:lnTo>
                <a:lnTo>
                  <a:pt x="151790" y="667727"/>
                </a:lnTo>
                <a:lnTo>
                  <a:pt x="152476" y="668426"/>
                </a:lnTo>
                <a:lnTo>
                  <a:pt x="153060" y="667727"/>
                </a:lnTo>
                <a:close/>
              </a:path>
              <a:path w="920750" h="1161414">
                <a:moveTo>
                  <a:pt x="160197" y="681037"/>
                </a:moveTo>
                <a:lnTo>
                  <a:pt x="158013" y="679856"/>
                </a:lnTo>
                <a:lnTo>
                  <a:pt x="156171" y="681545"/>
                </a:lnTo>
                <a:lnTo>
                  <a:pt x="156756" y="682396"/>
                </a:lnTo>
                <a:lnTo>
                  <a:pt x="158419" y="682396"/>
                </a:lnTo>
                <a:lnTo>
                  <a:pt x="160197" y="681037"/>
                </a:lnTo>
                <a:close/>
              </a:path>
              <a:path w="920750" h="1161414">
                <a:moveTo>
                  <a:pt x="162750" y="682396"/>
                </a:moveTo>
                <a:lnTo>
                  <a:pt x="161734" y="679856"/>
                </a:lnTo>
                <a:lnTo>
                  <a:pt x="160197" y="681037"/>
                </a:lnTo>
                <a:lnTo>
                  <a:pt x="162750" y="682396"/>
                </a:lnTo>
                <a:close/>
              </a:path>
              <a:path w="920750" h="1161414">
                <a:moveTo>
                  <a:pt x="167246" y="121920"/>
                </a:moveTo>
                <a:lnTo>
                  <a:pt x="164477" y="118110"/>
                </a:lnTo>
                <a:lnTo>
                  <a:pt x="164668" y="116840"/>
                </a:lnTo>
                <a:lnTo>
                  <a:pt x="160235" y="111760"/>
                </a:lnTo>
                <a:lnTo>
                  <a:pt x="156400" y="111760"/>
                </a:lnTo>
                <a:lnTo>
                  <a:pt x="155930" y="110490"/>
                </a:lnTo>
                <a:lnTo>
                  <a:pt x="154343" y="113030"/>
                </a:lnTo>
                <a:lnTo>
                  <a:pt x="153885" y="111760"/>
                </a:lnTo>
                <a:lnTo>
                  <a:pt x="155257" y="110490"/>
                </a:lnTo>
                <a:lnTo>
                  <a:pt x="152819" y="111760"/>
                </a:lnTo>
                <a:lnTo>
                  <a:pt x="152450" y="113030"/>
                </a:lnTo>
                <a:lnTo>
                  <a:pt x="149364" y="113030"/>
                </a:lnTo>
                <a:lnTo>
                  <a:pt x="149898" y="116840"/>
                </a:lnTo>
                <a:lnTo>
                  <a:pt x="147345" y="118110"/>
                </a:lnTo>
                <a:lnTo>
                  <a:pt x="146646" y="120650"/>
                </a:lnTo>
                <a:lnTo>
                  <a:pt x="145402" y="120650"/>
                </a:lnTo>
                <a:lnTo>
                  <a:pt x="145275" y="121920"/>
                </a:lnTo>
                <a:lnTo>
                  <a:pt x="167246" y="121920"/>
                </a:lnTo>
                <a:close/>
              </a:path>
              <a:path w="920750" h="1161414">
                <a:moveTo>
                  <a:pt x="176415" y="646836"/>
                </a:moveTo>
                <a:lnTo>
                  <a:pt x="175793" y="646836"/>
                </a:lnTo>
                <a:lnTo>
                  <a:pt x="176098" y="647280"/>
                </a:lnTo>
                <a:lnTo>
                  <a:pt x="176415" y="646836"/>
                </a:lnTo>
                <a:close/>
              </a:path>
              <a:path w="920750" h="1161414">
                <a:moveTo>
                  <a:pt x="178485" y="650646"/>
                </a:moveTo>
                <a:lnTo>
                  <a:pt x="176098" y="647280"/>
                </a:lnTo>
                <a:lnTo>
                  <a:pt x="174612" y="649376"/>
                </a:lnTo>
                <a:lnTo>
                  <a:pt x="176593" y="649376"/>
                </a:lnTo>
                <a:lnTo>
                  <a:pt x="178485" y="650646"/>
                </a:lnTo>
                <a:close/>
              </a:path>
              <a:path w="920750" h="1161414">
                <a:moveTo>
                  <a:pt x="182245" y="638314"/>
                </a:moveTo>
                <a:lnTo>
                  <a:pt x="181089" y="637946"/>
                </a:lnTo>
                <a:lnTo>
                  <a:pt x="181241" y="639216"/>
                </a:lnTo>
                <a:lnTo>
                  <a:pt x="182245" y="638314"/>
                </a:lnTo>
                <a:close/>
              </a:path>
              <a:path w="920750" h="1161414">
                <a:moveTo>
                  <a:pt x="182257" y="627849"/>
                </a:moveTo>
                <a:lnTo>
                  <a:pt x="181775" y="629056"/>
                </a:lnTo>
                <a:lnTo>
                  <a:pt x="182257" y="627849"/>
                </a:lnTo>
                <a:close/>
              </a:path>
              <a:path w="920750" h="1161414">
                <a:moveTo>
                  <a:pt x="182702" y="638454"/>
                </a:moveTo>
                <a:lnTo>
                  <a:pt x="182638" y="637946"/>
                </a:lnTo>
                <a:lnTo>
                  <a:pt x="182245" y="638314"/>
                </a:lnTo>
                <a:lnTo>
                  <a:pt x="182702" y="638454"/>
                </a:lnTo>
                <a:close/>
              </a:path>
              <a:path w="920750" h="1161414">
                <a:moveTo>
                  <a:pt x="186042" y="526173"/>
                </a:moveTo>
                <a:lnTo>
                  <a:pt x="182118" y="522363"/>
                </a:lnTo>
                <a:lnTo>
                  <a:pt x="180962" y="517283"/>
                </a:lnTo>
                <a:lnTo>
                  <a:pt x="180670" y="516013"/>
                </a:lnTo>
                <a:lnTo>
                  <a:pt x="174078" y="517283"/>
                </a:lnTo>
                <a:lnTo>
                  <a:pt x="170840" y="514743"/>
                </a:lnTo>
                <a:lnTo>
                  <a:pt x="171132" y="513473"/>
                </a:lnTo>
                <a:lnTo>
                  <a:pt x="171411" y="512203"/>
                </a:lnTo>
                <a:lnTo>
                  <a:pt x="167563" y="513473"/>
                </a:lnTo>
                <a:lnTo>
                  <a:pt x="166230" y="512203"/>
                </a:lnTo>
                <a:lnTo>
                  <a:pt x="165303" y="509663"/>
                </a:lnTo>
                <a:lnTo>
                  <a:pt x="165608" y="507123"/>
                </a:lnTo>
                <a:lnTo>
                  <a:pt x="162572" y="507123"/>
                </a:lnTo>
                <a:lnTo>
                  <a:pt x="160210" y="505853"/>
                </a:lnTo>
                <a:lnTo>
                  <a:pt x="158026" y="502043"/>
                </a:lnTo>
                <a:lnTo>
                  <a:pt x="157378" y="499503"/>
                </a:lnTo>
                <a:lnTo>
                  <a:pt x="150456" y="496963"/>
                </a:lnTo>
                <a:lnTo>
                  <a:pt x="147320" y="489343"/>
                </a:lnTo>
                <a:lnTo>
                  <a:pt x="135864" y="489343"/>
                </a:lnTo>
                <a:lnTo>
                  <a:pt x="136702" y="488073"/>
                </a:lnTo>
                <a:lnTo>
                  <a:pt x="136626" y="486803"/>
                </a:lnTo>
                <a:lnTo>
                  <a:pt x="136537" y="485533"/>
                </a:lnTo>
                <a:lnTo>
                  <a:pt x="134175" y="485533"/>
                </a:lnTo>
                <a:lnTo>
                  <a:pt x="133146" y="486803"/>
                </a:lnTo>
                <a:lnTo>
                  <a:pt x="130086" y="486803"/>
                </a:lnTo>
                <a:lnTo>
                  <a:pt x="129705" y="485533"/>
                </a:lnTo>
                <a:lnTo>
                  <a:pt x="128943" y="482993"/>
                </a:lnTo>
                <a:lnTo>
                  <a:pt x="128562" y="481723"/>
                </a:lnTo>
                <a:lnTo>
                  <a:pt x="125501" y="481723"/>
                </a:lnTo>
                <a:lnTo>
                  <a:pt x="124066" y="480453"/>
                </a:lnTo>
                <a:lnTo>
                  <a:pt x="122897" y="481723"/>
                </a:lnTo>
                <a:lnTo>
                  <a:pt x="122097" y="482993"/>
                </a:lnTo>
                <a:lnTo>
                  <a:pt x="121158" y="482993"/>
                </a:lnTo>
                <a:lnTo>
                  <a:pt x="119354" y="481723"/>
                </a:lnTo>
                <a:lnTo>
                  <a:pt x="119951" y="484263"/>
                </a:lnTo>
                <a:lnTo>
                  <a:pt x="116878" y="485533"/>
                </a:lnTo>
                <a:lnTo>
                  <a:pt x="116674" y="482993"/>
                </a:lnTo>
                <a:lnTo>
                  <a:pt x="114173" y="485533"/>
                </a:lnTo>
                <a:lnTo>
                  <a:pt x="111353" y="484263"/>
                </a:lnTo>
                <a:lnTo>
                  <a:pt x="103936" y="481723"/>
                </a:lnTo>
                <a:lnTo>
                  <a:pt x="104978" y="486803"/>
                </a:lnTo>
                <a:lnTo>
                  <a:pt x="104584" y="488073"/>
                </a:lnTo>
                <a:lnTo>
                  <a:pt x="100672" y="486803"/>
                </a:lnTo>
                <a:lnTo>
                  <a:pt x="101180" y="485533"/>
                </a:lnTo>
                <a:lnTo>
                  <a:pt x="101625" y="484263"/>
                </a:lnTo>
                <a:lnTo>
                  <a:pt x="97917" y="482993"/>
                </a:lnTo>
                <a:lnTo>
                  <a:pt x="100672" y="481723"/>
                </a:lnTo>
                <a:lnTo>
                  <a:pt x="104114" y="480453"/>
                </a:lnTo>
                <a:lnTo>
                  <a:pt x="102717" y="476643"/>
                </a:lnTo>
                <a:lnTo>
                  <a:pt x="99809" y="477913"/>
                </a:lnTo>
                <a:lnTo>
                  <a:pt x="98018" y="477913"/>
                </a:lnTo>
                <a:lnTo>
                  <a:pt x="97116" y="480453"/>
                </a:lnTo>
                <a:lnTo>
                  <a:pt x="95186" y="480453"/>
                </a:lnTo>
                <a:lnTo>
                  <a:pt x="94361" y="479183"/>
                </a:lnTo>
                <a:lnTo>
                  <a:pt x="91389" y="479183"/>
                </a:lnTo>
                <a:lnTo>
                  <a:pt x="90792" y="479183"/>
                </a:lnTo>
                <a:lnTo>
                  <a:pt x="89852" y="480453"/>
                </a:lnTo>
                <a:lnTo>
                  <a:pt x="89509" y="480174"/>
                </a:lnTo>
                <a:lnTo>
                  <a:pt x="89458" y="480453"/>
                </a:lnTo>
                <a:lnTo>
                  <a:pt x="86436" y="480453"/>
                </a:lnTo>
                <a:lnTo>
                  <a:pt x="79324" y="477913"/>
                </a:lnTo>
                <a:lnTo>
                  <a:pt x="84797" y="479183"/>
                </a:lnTo>
                <a:lnTo>
                  <a:pt x="83489" y="477913"/>
                </a:lnTo>
                <a:lnTo>
                  <a:pt x="77584" y="476643"/>
                </a:lnTo>
                <a:lnTo>
                  <a:pt x="70688" y="474103"/>
                </a:lnTo>
                <a:lnTo>
                  <a:pt x="68211" y="472833"/>
                </a:lnTo>
                <a:lnTo>
                  <a:pt x="65735" y="471563"/>
                </a:lnTo>
                <a:lnTo>
                  <a:pt x="65659" y="466483"/>
                </a:lnTo>
                <a:lnTo>
                  <a:pt x="60655" y="462673"/>
                </a:lnTo>
                <a:lnTo>
                  <a:pt x="56095" y="469023"/>
                </a:lnTo>
                <a:lnTo>
                  <a:pt x="50736" y="469023"/>
                </a:lnTo>
                <a:lnTo>
                  <a:pt x="38773" y="471563"/>
                </a:lnTo>
                <a:lnTo>
                  <a:pt x="33058" y="472833"/>
                </a:lnTo>
                <a:lnTo>
                  <a:pt x="33375" y="473278"/>
                </a:lnTo>
                <a:lnTo>
                  <a:pt x="32169" y="475373"/>
                </a:lnTo>
                <a:lnTo>
                  <a:pt x="26517" y="475373"/>
                </a:lnTo>
                <a:lnTo>
                  <a:pt x="20307" y="474103"/>
                </a:lnTo>
                <a:lnTo>
                  <a:pt x="13843" y="472833"/>
                </a:lnTo>
                <a:lnTo>
                  <a:pt x="7442" y="474103"/>
                </a:lnTo>
                <a:lnTo>
                  <a:pt x="5600" y="474103"/>
                </a:lnTo>
                <a:lnTo>
                  <a:pt x="4089" y="472833"/>
                </a:lnTo>
                <a:lnTo>
                  <a:pt x="2425" y="472833"/>
                </a:lnTo>
                <a:lnTo>
                  <a:pt x="0" y="476643"/>
                </a:lnTo>
                <a:lnTo>
                  <a:pt x="4152" y="477913"/>
                </a:lnTo>
                <a:lnTo>
                  <a:pt x="7073" y="475373"/>
                </a:lnTo>
                <a:lnTo>
                  <a:pt x="15417" y="481723"/>
                </a:lnTo>
                <a:lnTo>
                  <a:pt x="21323" y="491883"/>
                </a:lnTo>
                <a:lnTo>
                  <a:pt x="22059" y="502043"/>
                </a:lnTo>
                <a:lnTo>
                  <a:pt x="14884" y="509663"/>
                </a:lnTo>
                <a:lnTo>
                  <a:pt x="15227" y="514743"/>
                </a:lnTo>
                <a:lnTo>
                  <a:pt x="22644" y="519823"/>
                </a:lnTo>
                <a:lnTo>
                  <a:pt x="28448" y="526173"/>
                </a:lnTo>
                <a:lnTo>
                  <a:pt x="24003" y="536333"/>
                </a:lnTo>
                <a:lnTo>
                  <a:pt x="17322" y="537603"/>
                </a:lnTo>
                <a:lnTo>
                  <a:pt x="14147" y="542683"/>
                </a:lnTo>
                <a:lnTo>
                  <a:pt x="14478" y="549033"/>
                </a:lnTo>
                <a:lnTo>
                  <a:pt x="18326" y="554113"/>
                </a:lnTo>
                <a:lnTo>
                  <a:pt x="24282" y="556653"/>
                </a:lnTo>
                <a:lnTo>
                  <a:pt x="30988" y="557923"/>
                </a:lnTo>
                <a:lnTo>
                  <a:pt x="36969" y="559193"/>
                </a:lnTo>
                <a:lnTo>
                  <a:pt x="38950" y="561733"/>
                </a:lnTo>
                <a:lnTo>
                  <a:pt x="42062" y="563194"/>
                </a:lnTo>
                <a:lnTo>
                  <a:pt x="39268" y="560463"/>
                </a:lnTo>
                <a:lnTo>
                  <a:pt x="42405" y="559193"/>
                </a:lnTo>
                <a:lnTo>
                  <a:pt x="44424" y="560463"/>
                </a:lnTo>
                <a:lnTo>
                  <a:pt x="42087" y="561733"/>
                </a:lnTo>
                <a:lnTo>
                  <a:pt x="46101" y="563003"/>
                </a:lnTo>
                <a:lnTo>
                  <a:pt x="45948" y="561733"/>
                </a:lnTo>
                <a:lnTo>
                  <a:pt x="46977" y="563003"/>
                </a:lnTo>
                <a:lnTo>
                  <a:pt x="46710" y="561733"/>
                </a:lnTo>
                <a:lnTo>
                  <a:pt x="48882" y="561733"/>
                </a:lnTo>
                <a:lnTo>
                  <a:pt x="47574" y="560463"/>
                </a:lnTo>
                <a:lnTo>
                  <a:pt x="54444" y="560463"/>
                </a:lnTo>
                <a:lnTo>
                  <a:pt x="59829" y="565543"/>
                </a:lnTo>
                <a:lnTo>
                  <a:pt x="68046" y="566813"/>
                </a:lnTo>
                <a:lnTo>
                  <a:pt x="64985" y="565543"/>
                </a:lnTo>
                <a:lnTo>
                  <a:pt x="66636" y="565543"/>
                </a:lnTo>
                <a:lnTo>
                  <a:pt x="68516" y="564273"/>
                </a:lnTo>
                <a:lnTo>
                  <a:pt x="74968" y="566813"/>
                </a:lnTo>
                <a:lnTo>
                  <a:pt x="74536" y="564273"/>
                </a:lnTo>
                <a:lnTo>
                  <a:pt x="74091" y="561733"/>
                </a:lnTo>
                <a:lnTo>
                  <a:pt x="74129" y="560463"/>
                </a:lnTo>
                <a:lnTo>
                  <a:pt x="78232" y="564273"/>
                </a:lnTo>
                <a:lnTo>
                  <a:pt x="78689" y="565543"/>
                </a:lnTo>
                <a:lnTo>
                  <a:pt x="78168" y="566813"/>
                </a:lnTo>
                <a:lnTo>
                  <a:pt x="80556" y="571893"/>
                </a:lnTo>
                <a:lnTo>
                  <a:pt x="83908" y="569353"/>
                </a:lnTo>
                <a:lnTo>
                  <a:pt x="85483" y="570623"/>
                </a:lnTo>
                <a:lnTo>
                  <a:pt x="87871" y="573163"/>
                </a:lnTo>
                <a:lnTo>
                  <a:pt x="88138" y="574433"/>
                </a:lnTo>
                <a:lnTo>
                  <a:pt x="86944" y="573163"/>
                </a:lnTo>
                <a:lnTo>
                  <a:pt x="89230" y="576973"/>
                </a:lnTo>
                <a:lnTo>
                  <a:pt x="89687" y="578243"/>
                </a:lnTo>
                <a:lnTo>
                  <a:pt x="89420" y="578243"/>
                </a:lnTo>
                <a:lnTo>
                  <a:pt x="89636" y="579513"/>
                </a:lnTo>
                <a:lnTo>
                  <a:pt x="91401" y="580783"/>
                </a:lnTo>
                <a:lnTo>
                  <a:pt x="91084" y="582053"/>
                </a:lnTo>
                <a:lnTo>
                  <a:pt x="90373" y="583323"/>
                </a:lnTo>
                <a:lnTo>
                  <a:pt x="90982" y="584593"/>
                </a:lnTo>
                <a:lnTo>
                  <a:pt x="93446" y="584593"/>
                </a:lnTo>
                <a:lnTo>
                  <a:pt x="90678" y="585863"/>
                </a:lnTo>
                <a:lnTo>
                  <a:pt x="90805" y="587133"/>
                </a:lnTo>
                <a:lnTo>
                  <a:pt x="91376" y="588403"/>
                </a:lnTo>
                <a:lnTo>
                  <a:pt x="90322" y="589673"/>
                </a:lnTo>
                <a:lnTo>
                  <a:pt x="90449" y="590943"/>
                </a:lnTo>
                <a:lnTo>
                  <a:pt x="90843" y="590943"/>
                </a:lnTo>
                <a:lnTo>
                  <a:pt x="91732" y="593483"/>
                </a:lnTo>
                <a:lnTo>
                  <a:pt x="91351" y="593483"/>
                </a:lnTo>
                <a:lnTo>
                  <a:pt x="90106" y="592213"/>
                </a:lnTo>
                <a:lnTo>
                  <a:pt x="90297" y="593483"/>
                </a:lnTo>
                <a:lnTo>
                  <a:pt x="89496" y="593483"/>
                </a:lnTo>
                <a:lnTo>
                  <a:pt x="88684" y="590943"/>
                </a:lnTo>
                <a:lnTo>
                  <a:pt x="83756" y="590943"/>
                </a:lnTo>
                <a:lnTo>
                  <a:pt x="83489" y="588403"/>
                </a:lnTo>
                <a:lnTo>
                  <a:pt x="83972" y="585863"/>
                </a:lnTo>
                <a:lnTo>
                  <a:pt x="84455" y="583323"/>
                </a:lnTo>
                <a:lnTo>
                  <a:pt x="80632" y="584593"/>
                </a:lnTo>
                <a:lnTo>
                  <a:pt x="78968" y="585089"/>
                </a:lnTo>
                <a:lnTo>
                  <a:pt x="78968" y="593483"/>
                </a:lnTo>
                <a:lnTo>
                  <a:pt x="77927" y="593483"/>
                </a:lnTo>
                <a:lnTo>
                  <a:pt x="77927" y="603643"/>
                </a:lnTo>
                <a:lnTo>
                  <a:pt x="75514" y="603135"/>
                </a:lnTo>
                <a:lnTo>
                  <a:pt x="75514" y="604913"/>
                </a:lnTo>
                <a:lnTo>
                  <a:pt x="72694" y="603948"/>
                </a:lnTo>
                <a:lnTo>
                  <a:pt x="74599" y="603643"/>
                </a:lnTo>
                <a:lnTo>
                  <a:pt x="75514" y="604913"/>
                </a:lnTo>
                <a:lnTo>
                  <a:pt x="75514" y="603135"/>
                </a:lnTo>
                <a:lnTo>
                  <a:pt x="72834" y="602564"/>
                </a:lnTo>
                <a:lnTo>
                  <a:pt x="73685" y="602373"/>
                </a:lnTo>
                <a:lnTo>
                  <a:pt x="77927" y="603643"/>
                </a:lnTo>
                <a:lnTo>
                  <a:pt x="77927" y="593483"/>
                </a:lnTo>
                <a:lnTo>
                  <a:pt x="77076" y="593483"/>
                </a:lnTo>
                <a:lnTo>
                  <a:pt x="74955" y="589902"/>
                </a:lnTo>
                <a:lnTo>
                  <a:pt x="78943" y="590943"/>
                </a:lnTo>
                <a:lnTo>
                  <a:pt x="78968" y="593483"/>
                </a:lnTo>
                <a:lnTo>
                  <a:pt x="78968" y="585089"/>
                </a:lnTo>
                <a:lnTo>
                  <a:pt x="76339" y="585863"/>
                </a:lnTo>
                <a:lnTo>
                  <a:pt x="75171" y="585863"/>
                </a:lnTo>
                <a:lnTo>
                  <a:pt x="75399" y="584593"/>
                </a:lnTo>
                <a:lnTo>
                  <a:pt x="74383" y="587133"/>
                </a:lnTo>
                <a:lnTo>
                  <a:pt x="74180" y="588619"/>
                </a:lnTo>
                <a:lnTo>
                  <a:pt x="71018" y="583323"/>
                </a:lnTo>
                <a:lnTo>
                  <a:pt x="72110" y="589673"/>
                </a:lnTo>
                <a:lnTo>
                  <a:pt x="72745" y="590943"/>
                </a:lnTo>
                <a:lnTo>
                  <a:pt x="73050" y="593483"/>
                </a:lnTo>
                <a:lnTo>
                  <a:pt x="74117" y="594753"/>
                </a:lnTo>
                <a:lnTo>
                  <a:pt x="73164" y="594753"/>
                </a:lnTo>
                <a:lnTo>
                  <a:pt x="73164" y="596023"/>
                </a:lnTo>
                <a:lnTo>
                  <a:pt x="72694" y="595617"/>
                </a:lnTo>
                <a:lnTo>
                  <a:pt x="73164" y="596023"/>
                </a:lnTo>
                <a:lnTo>
                  <a:pt x="73164" y="594753"/>
                </a:lnTo>
                <a:lnTo>
                  <a:pt x="71843" y="594753"/>
                </a:lnTo>
                <a:lnTo>
                  <a:pt x="70599" y="593483"/>
                </a:lnTo>
                <a:lnTo>
                  <a:pt x="69392" y="593483"/>
                </a:lnTo>
                <a:lnTo>
                  <a:pt x="69253" y="594753"/>
                </a:lnTo>
                <a:lnTo>
                  <a:pt x="68999" y="596023"/>
                </a:lnTo>
                <a:lnTo>
                  <a:pt x="68859" y="596023"/>
                </a:lnTo>
                <a:lnTo>
                  <a:pt x="69329" y="597293"/>
                </a:lnTo>
                <a:lnTo>
                  <a:pt x="70675" y="597293"/>
                </a:lnTo>
                <a:lnTo>
                  <a:pt x="65887" y="598563"/>
                </a:lnTo>
                <a:lnTo>
                  <a:pt x="68287" y="599833"/>
                </a:lnTo>
                <a:lnTo>
                  <a:pt x="67983" y="603643"/>
                </a:lnTo>
                <a:lnTo>
                  <a:pt x="69011" y="603415"/>
                </a:lnTo>
                <a:lnTo>
                  <a:pt x="66827" y="604913"/>
                </a:lnTo>
                <a:lnTo>
                  <a:pt x="70662" y="604278"/>
                </a:lnTo>
                <a:lnTo>
                  <a:pt x="62992" y="608723"/>
                </a:lnTo>
                <a:lnTo>
                  <a:pt x="71882" y="608723"/>
                </a:lnTo>
                <a:lnTo>
                  <a:pt x="73113" y="608037"/>
                </a:lnTo>
                <a:lnTo>
                  <a:pt x="71704" y="606183"/>
                </a:lnTo>
                <a:lnTo>
                  <a:pt x="70866" y="604913"/>
                </a:lnTo>
                <a:lnTo>
                  <a:pt x="73863" y="607606"/>
                </a:lnTo>
                <a:lnTo>
                  <a:pt x="74155" y="607453"/>
                </a:lnTo>
                <a:lnTo>
                  <a:pt x="75742" y="607453"/>
                </a:lnTo>
                <a:lnTo>
                  <a:pt x="78524" y="606183"/>
                </a:lnTo>
                <a:lnTo>
                  <a:pt x="81114" y="608723"/>
                </a:lnTo>
                <a:lnTo>
                  <a:pt x="83794" y="608723"/>
                </a:lnTo>
                <a:lnTo>
                  <a:pt x="87477" y="611263"/>
                </a:lnTo>
                <a:lnTo>
                  <a:pt x="104876" y="611263"/>
                </a:lnTo>
                <a:lnTo>
                  <a:pt x="112725" y="609993"/>
                </a:lnTo>
                <a:lnTo>
                  <a:pt x="115430" y="606183"/>
                </a:lnTo>
                <a:lnTo>
                  <a:pt x="117233" y="603643"/>
                </a:lnTo>
                <a:lnTo>
                  <a:pt x="125120" y="602373"/>
                </a:lnTo>
                <a:lnTo>
                  <a:pt x="132219" y="601103"/>
                </a:lnTo>
                <a:lnTo>
                  <a:pt x="134874" y="602373"/>
                </a:lnTo>
                <a:lnTo>
                  <a:pt x="134861" y="601103"/>
                </a:lnTo>
                <a:lnTo>
                  <a:pt x="134810" y="598563"/>
                </a:lnTo>
                <a:lnTo>
                  <a:pt x="136652" y="598563"/>
                </a:lnTo>
                <a:lnTo>
                  <a:pt x="140525" y="599833"/>
                </a:lnTo>
                <a:lnTo>
                  <a:pt x="140855" y="598563"/>
                </a:lnTo>
                <a:lnTo>
                  <a:pt x="142176" y="593483"/>
                </a:lnTo>
                <a:lnTo>
                  <a:pt x="142506" y="592213"/>
                </a:lnTo>
                <a:lnTo>
                  <a:pt x="145249" y="589673"/>
                </a:lnTo>
                <a:lnTo>
                  <a:pt x="147726" y="585863"/>
                </a:lnTo>
                <a:lnTo>
                  <a:pt x="147078" y="582053"/>
                </a:lnTo>
                <a:lnTo>
                  <a:pt x="149974" y="578243"/>
                </a:lnTo>
                <a:lnTo>
                  <a:pt x="157060" y="576973"/>
                </a:lnTo>
                <a:lnTo>
                  <a:pt x="157060" y="574433"/>
                </a:lnTo>
                <a:lnTo>
                  <a:pt x="157048" y="570623"/>
                </a:lnTo>
                <a:lnTo>
                  <a:pt x="158737" y="569353"/>
                </a:lnTo>
                <a:lnTo>
                  <a:pt x="162090" y="566813"/>
                </a:lnTo>
                <a:lnTo>
                  <a:pt x="161747" y="561733"/>
                </a:lnTo>
                <a:lnTo>
                  <a:pt x="163055" y="564273"/>
                </a:lnTo>
                <a:lnTo>
                  <a:pt x="164325" y="561733"/>
                </a:lnTo>
                <a:lnTo>
                  <a:pt x="164960" y="560463"/>
                </a:lnTo>
                <a:lnTo>
                  <a:pt x="166217" y="559193"/>
                </a:lnTo>
                <a:lnTo>
                  <a:pt x="171208" y="554113"/>
                </a:lnTo>
                <a:lnTo>
                  <a:pt x="175907" y="551573"/>
                </a:lnTo>
                <a:lnTo>
                  <a:pt x="176466" y="542683"/>
                </a:lnTo>
                <a:lnTo>
                  <a:pt x="178536" y="537603"/>
                </a:lnTo>
                <a:lnTo>
                  <a:pt x="186042" y="526173"/>
                </a:lnTo>
                <a:close/>
              </a:path>
              <a:path w="920750" h="1161414">
                <a:moveTo>
                  <a:pt x="186677" y="487057"/>
                </a:moveTo>
                <a:lnTo>
                  <a:pt x="185966" y="486079"/>
                </a:lnTo>
                <a:lnTo>
                  <a:pt x="185432" y="486410"/>
                </a:lnTo>
                <a:lnTo>
                  <a:pt x="186677" y="487057"/>
                </a:lnTo>
                <a:close/>
              </a:path>
              <a:path w="920750" h="1161414">
                <a:moveTo>
                  <a:pt x="190347" y="488950"/>
                </a:moveTo>
                <a:lnTo>
                  <a:pt x="186677" y="487057"/>
                </a:lnTo>
                <a:lnTo>
                  <a:pt x="188087" y="488950"/>
                </a:lnTo>
                <a:lnTo>
                  <a:pt x="190347" y="488950"/>
                </a:lnTo>
                <a:close/>
              </a:path>
              <a:path w="920750" h="1161414">
                <a:moveTo>
                  <a:pt x="194906" y="669696"/>
                </a:moveTo>
                <a:lnTo>
                  <a:pt x="194373" y="669417"/>
                </a:lnTo>
                <a:lnTo>
                  <a:pt x="193548" y="669569"/>
                </a:lnTo>
                <a:lnTo>
                  <a:pt x="193598" y="669696"/>
                </a:lnTo>
                <a:lnTo>
                  <a:pt x="194906" y="669696"/>
                </a:lnTo>
                <a:close/>
              </a:path>
              <a:path w="920750" h="1161414">
                <a:moveTo>
                  <a:pt x="195656" y="674103"/>
                </a:moveTo>
                <a:lnTo>
                  <a:pt x="194767" y="673506"/>
                </a:lnTo>
                <a:lnTo>
                  <a:pt x="194716" y="673671"/>
                </a:lnTo>
                <a:lnTo>
                  <a:pt x="195465" y="674776"/>
                </a:lnTo>
                <a:lnTo>
                  <a:pt x="195656" y="674103"/>
                </a:lnTo>
                <a:close/>
              </a:path>
              <a:path w="920750" h="1161414">
                <a:moveTo>
                  <a:pt x="196977" y="672236"/>
                </a:moveTo>
                <a:lnTo>
                  <a:pt x="196519" y="670966"/>
                </a:lnTo>
                <a:lnTo>
                  <a:pt x="195656" y="674103"/>
                </a:lnTo>
                <a:lnTo>
                  <a:pt x="196697" y="674776"/>
                </a:lnTo>
                <a:lnTo>
                  <a:pt x="196977" y="672236"/>
                </a:lnTo>
                <a:close/>
              </a:path>
              <a:path w="920750" h="1161414">
                <a:moveTo>
                  <a:pt x="200063" y="690016"/>
                </a:moveTo>
                <a:lnTo>
                  <a:pt x="196418" y="689559"/>
                </a:lnTo>
                <a:lnTo>
                  <a:pt x="195999" y="691286"/>
                </a:lnTo>
                <a:lnTo>
                  <a:pt x="200063" y="690016"/>
                </a:lnTo>
                <a:close/>
              </a:path>
              <a:path w="920750" h="1161414">
                <a:moveTo>
                  <a:pt x="214198" y="728116"/>
                </a:moveTo>
                <a:lnTo>
                  <a:pt x="213868" y="726846"/>
                </a:lnTo>
                <a:lnTo>
                  <a:pt x="213448" y="728116"/>
                </a:lnTo>
                <a:lnTo>
                  <a:pt x="213766" y="729386"/>
                </a:lnTo>
                <a:lnTo>
                  <a:pt x="214198" y="728116"/>
                </a:lnTo>
                <a:close/>
              </a:path>
              <a:path w="920750" h="1161414">
                <a:moveTo>
                  <a:pt x="214591" y="724306"/>
                </a:moveTo>
                <a:lnTo>
                  <a:pt x="213639" y="724306"/>
                </a:lnTo>
                <a:lnTo>
                  <a:pt x="214033" y="725576"/>
                </a:lnTo>
                <a:lnTo>
                  <a:pt x="214591" y="724306"/>
                </a:lnTo>
                <a:close/>
              </a:path>
              <a:path w="920750" h="1161414">
                <a:moveTo>
                  <a:pt x="214871" y="672452"/>
                </a:moveTo>
                <a:lnTo>
                  <a:pt x="214833" y="672579"/>
                </a:lnTo>
                <a:lnTo>
                  <a:pt x="214858" y="672414"/>
                </a:lnTo>
                <a:lnTo>
                  <a:pt x="214350" y="673506"/>
                </a:lnTo>
                <a:lnTo>
                  <a:pt x="214553" y="673506"/>
                </a:lnTo>
                <a:lnTo>
                  <a:pt x="214858" y="673506"/>
                </a:lnTo>
                <a:lnTo>
                  <a:pt x="214871" y="672452"/>
                </a:lnTo>
                <a:close/>
              </a:path>
              <a:path w="920750" h="1161414">
                <a:moveTo>
                  <a:pt x="215138" y="736460"/>
                </a:moveTo>
                <a:lnTo>
                  <a:pt x="212725" y="738276"/>
                </a:lnTo>
                <a:lnTo>
                  <a:pt x="214871" y="737006"/>
                </a:lnTo>
                <a:lnTo>
                  <a:pt x="214909" y="738276"/>
                </a:lnTo>
                <a:lnTo>
                  <a:pt x="215074" y="737006"/>
                </a:lnTo>
                <a:lnTo>
                  <a:pt x="215138" y="736460"/>
                </a:lnTo>
                <a:close/>
              </a:path>
              <a:path w="920750" h="1161414">
                <a:moveTo>
                  <a:pt x="215239" y="673506"/>
                </a:moveTo>
                <a:lnTo>
                  <a:pt x="214909" y="672579"/>
                </a:lnTo>
                <a:lnTo>
                  <a:pt x="214858" y="673506"/>
                </a:lnTo>
                <a:lnTo>
                  <a:pt x="215239" y="673506"/>
                </a:lnTo>
                <a:close/>
              </a:path>
              <a:path w="920750" h="1161414">
                <a:moveTo>
                  <a:pt x="215544" y="736142"/>
                </a:moveTo>
                <a:lnTo>
                  <a:pt x="215226" y="735736"/>
                </a:lnTo>
                <a:lnTo>
                  <a:pt x="215138" y="736460"/>
                </a:lnTo>
                <a:lnTo>
                  <a:pt x="215544" y="736142"/>
                </a:lnTo>
                <a:close/>
              </a:path>
              <a:path w="920750" h="1161414">
                <a:moveTo>
                  <a:pt x="216484" y="735444"/>
                </a:moveTo>
                <a:lnTo>
                  <a:pt x="216382" y="735177"/>
                </a:lnTo>
                <a:lnTo>
                  <a:pt x="215265" y="735736"/>
                </a:lnTo>
                <a:lnTo>
                  <a:pt x="216077" y="735736"/>
                </a:lnTo>
                <a:lnTo>
                  <a:pt x="216484" y="735444"/>
                </a:lnTo>
                <a:close/>
              </a:path>
              <a:path w="920750" h="1161414">
                <a:moveTo>
                  <a:pt x="235800" y="448551"/>
                </a:moveTo>
                <a:lnTo>
                  <a:pt x="235000" y="449580"/>
                </a:lnTo>
                <a:lnTo>
                  <a:pt x="235331" y="449580"/>
                </a:lnTo>
                <a:lnTo>
                  <a:pt x="235800" y="448551"/>
                </a:lnTo>
                <a:close/>
              </a:path>
              <a:path w="920750" h="1161414">
                <a:moveTo>
                  <a:pt x="256413" y="453440"/>
                </a:moveTo>
                <a:lnTo>
                  <a:pt x="256260" y="452691"/>
                </a:lnTo>
                <a:lnTo>
                  <a:pt x="255676" y="451256"/>
                </a:lnTo>
                <a:lnTo>
                  <a:pt x="255968" y="451256"/>
                </a:lnTo>
                <a:lnTo>
                  <a:pt x="255701" y="449986"/>
                </a:lnTo>
                <a:lnTo>
                  <a:pt x="254990" y="451713"/>
                </a:lnTo>
                <a:lnTo>
                  <a:pt x="256413" y="453440"/>
                </a:lnTo>
                <a:close/>
              </a:path>
              <a:path w="920750" h="1161414">
                <a:moveTo>
                  <a:pt x="258902" y="453796"/>
                </a:moveTo>
                <a:lnTo>
                  <a:pt x="256705" y="453796"/>
                </a:lnTo>
                <a:lnTo>
                  <a:pt x="256489" y="453796"/>
                </a:lnTo>
                <a:lnTo>
                  <a:pt x="257213" y="457365"/>
                </a:lnTo>
                <a:lnTo>
                  <a:pt x="257962" y="457365"/>
                </a:lnTo>
                <a:lnTo>
                  <a:pt x="257733" y="456336"/>
                </a:lnTo>
                <a:lnTo>
                  <a:pt x="257441" y="456920"/>
                </a:lnTo>
                <a:lnTo>
                  <a:pt x="257911" y="455066"/>
                </a:lnTo>
                <a:lnTo>
                  <a:pt x="258902" y="453796"/>
                </a:lnTo>
                <a:close/>
              </a:path>
              <a:path w="920750" h="1161414">
                <a:moveTo>
                  <a:pt x="259270" y="451256"/>
                </a:moveTo>
                <a:lnTo>
                  <a:pt x="258419" y="451256"/>
                </a:lnTo>
                <a:lnTo>
                  <a:pt x="257810" y="452335"/>
                </a:lnTo>
                <a:lnTo>
                  <a:pt x="257543" y="451256"/>
                </a:lnTo>
                <a:lnTo>
                  <a:pt x="255968" y="451256"/>
                </a:lnTo>
                <a:lnTo>
                  <a:pt x="256260" y="452691"/>
                </a:lnTo>
                <a:lnTo>
                  <a:pt x="256552" y="453440"/>
                </a:lnTo>
                <a:lnTo>
                  <a:pt x="258953" y="453440"/>
                </a:lnTo>
                <a:lnTo>
                  <a:pt x="259092" y="452526"/>
                </a:lnTo>
                <a:lnTo>
                  <a:pt x="259270" y="451256"/>
                </a:lnTo>
                <a:close/>
              </a:path>
              <a:path w="920750" h="1161414">
                <a:moveTo>
                  <a:pt x="272745" y="25996"/>
                </a:moveTo>
                <a:lnTo>
                  <a:pt x="272122" y="25552"/>
                </a:lnTo>
                <a:lnTo>
                  <a:pt x="272097" y="26670"/>
                </a:lnTo>
                <a:lnTo>
                  <a:pt x="272745" y="25996"/>
                </a:lnTo>
                <a:close/>
              </a:path>
              <a:path w="920750" h="1161414">
                <a:moveTo>
                  <a:pt x="273431" y="26492"/>
                </a:moveTo>
                <a:lnTo>
                  <a:pt x="273354" y="25679"/>
                </a:lnTo>
                <a:lnTo>
                  <a:pt x="273138" y="25603"/>
                </a:lnTo>
                <a:lnTo>
                  <a:pt x="272745" y="25996"/>
                </a:lnTo>
                <a:lnTo>
                  <a:pt x="273431" y="26492"/>
                </a:lnTo>
                <a:close/>
              </a:path>
              <a:path w="920750" h="1161414">
                <a:moveTo>
                  <a:pt x="273697" y="26670"/>
                </a:moveTo>
                <a:lnTo>
                  <a:pt x="273431" y="26492"/>
                </a:lnTo>
                <a:lnTo>
                  <a:pt x="273456" y="26670"/>
                </a:lnTo>
                <a:lnTo>
                  <a:pt x="273697" y="26670"/>
                </a:lnTo>
                <a:close/>
              </a:path>
              <a:path w="920750" h="1161414">
                <a:moveTo>
                  <a:pt x="274167" y="25996"/>
                </a:moveTo>
                <a:lnTo>
                  <a:pt x="273773" y="26670"/>
                </a:lnTo>
                <a:lnTo>
                  <a:pt x="273913" y="26670"/>
                </a:lnTo>
                <a:lnTo>
                  <a:pt x="274167" y="25996"/>
                </a:lnTo>
                <a:close/>
              </a:path>
              <a:path w="920750" h="1161414">
                <a:moveTo>
                  <a:pt x="285508" y="810094"/>
                </a:moveTo>
                <a:lnTo>
                  <a:pt x="285267" y="810463"/>
                </a:lnTo>
                <a:lnTo>
                  <a:pt x="285305" y="810666"/>
                </a:lnTo>
                <a:lnTo>
                  <a:pt x="285508" y="810094"/>
                </a:lnTo>
                <a:close/>
              </a:path>
              <a:path w="920750" h="1161414">
                <a:moveTo>
                  <a:pt x="286753" y="808126"/>
                </a:moveTo>
                <a:lnTo>
                  <a:pt x="286181" y="808126"/>
                </a:lnTo>
                <a:lnTo>
                  <a:pt x="285508" y="810094"/>
                </a:lnTo>
                <a:lnTo>
                  <a:pt x="286753" y="808126"/>
                </a:lnTo>
                <a:close/>
              </a:path>
              <a:path w="920750" h="1161414">
                <a:moveTo>
                  <a:pt x="303250" y="813142"/>
                </a:moveTo>
                <a:close/>
              </a:path>
              <a:path w="920750" h="1161414">
                <a:moveTo>
                  <a:pt x="306755" y="813206"/>
                </a:moveTo>
                <a:lnTo>
                  <a:pt x="304825" y="811999"/>
                </a:lnTo>
                <a:lnTo>
                  <a:pt x="306641" y="810666"/>
                </a:lnTo>
                <a:lnTo>
                  <a:pt x="304406" y="811326"/>
                </a:lnTo>
                <a:lnTo>
                  <a:pt x="304038" y="811936"/>
                </a:lnTo>
                <a:lnTo>
                  <a:pt x="303682" y="811936"/>
                </a:lnTo>
                <a:lnTo>
                  <a:pt x="303250" y="813142"/>
                </a:lnTo>
                <a:lnTo>
                  <a:pt x="304558" y="812190"/>
                </a:lnTo>
                <a:lnTo>
                  <a:pt x="306755" y="813206"/>
                </a:lnTo>
                <a:close/>
              </a:path>
              <a:path w="920750" h="1161414">
                <a:moveTo>
                  <a:pt x="312534" y="36830"/>
                </a:moveTo>
                <a:lnTo>
                  <a:pt x="311670" y="35560"/>
                </a:lnTo>
                <a:lnTo>
                  <a:pt x="311505" y="36410"/>
                </a:lnTo>
                <a:lnTo>
                  <a:pt x="312534" y="36830"/>
                </a:lnTo>
                <a:close/>
              </a:path>
              <a:path w="920750" h="1161414">
                <a:moveTo>
                  <a:pt x="333883" y="836066"/>
                </a:moveTo>
                <a:lnTo>
                  <a:pt x="331584" y="835355"/>
                </a:lnTo>
                <a:lnTo>
                  <a:pt x="330504" y="836066"/>
                </a:lnTo>
                <a:lnTo>
                  <a:pt x="333883" y="836066"/>
                </a:lnTo>
                <a:close/>
              </a:path>
              <a:path w="920750" h="1161414">
                <a:moveTo>
                  <a:pt x="336334" y="837171"/>
                </a:moveTo>
                <a:lnTo>
                  <a:pt x="336296" y="836066"/>
                </a:lnTo>
                <a:lnTo>
                  <a:pt x="336118" y="836066"/>
                </a:lnTo>
                <a:lnTo>
                  <a:pt x="336092" y="836447"/>
                </a:lnTo>
                <a:lnTo>
                  <a:pt x="336334" y="837171"/>
                </a:lnTo>
                <a:close/>
              </a:path>
              <a:path w="920750" h="1161414">
                <a:moveTo>
                  <a:pt x="337007" y="836066"/>
                </a:moveTo>
                <a:lnTo>
                  <a:pt x="336943" y="834796"/>
                </a:lnTo>
                <a:lnTo>
                  <a:pt x="336296" y="836066"/>
                </a:lnTo>
                <a:lnTo>
                  <a:pt x="337007" y="836066"/>
                </a:lnTo>
                <a:close/>
              </a:path>
              <a:path w="920750" h="1161414">
                <a:moveTo>
                  <a:pt x="345274" y="100330"/>
                </a:moveTo>
                <a:lnTo>
                  <a:pt x="341731" y="96520"/>
                </a:lnTo>
                <a:lnTo>
                  <a:pt x="342480" y="96520"/>
                </a:lnTo>
                <a:lnTo>
                  <a:pt x="343776" y="97790"/>
                </a:lnTo>
                <a:lnTo>
                  <a:pt x="342607" y="95250"/>
                </a:lnTo>
                <a:lnTo>
                  <a:pt x="341718" y="96507"/>
                </a:lnTo>
                <a:lnTo>
                  <a:pt x="341566" y="95250"/>
                </a:lnTo>
                <a:lnTo>
                  <a:pt x="339699" y="95250"/>
                </a:lnTo>
                <a:lnTo>
                  <a:pt x="340766" y="92710"/>
                </a:lnTo>
                <a:lnTo>
                  <a:pt x="337451" y="91440"/>
                </a:lnTo>
                <a:lnTo>
                  <a:pt x="338074" y="90170"/>
                </a:lnTo>
                <a:lnTo>
                  <a:pt x="338963" y="90170"/>
                </a:lnTo>
                <a:lnTo>
                  <a:pt x="338442" y="88900"/>
                </a:lnTo>
                <a:lnTo>
                  <a:pt x="338201" y="88900"/>
                </a:lnTo>
                <a:lnTo>
                  <a:pt x="339344" y="85090"/>
                </a:lnTo>
                <a:lnTo>
                  <a:pt x="337959" y="83820"/>
                </a:lnTo>
                <a:lnTo>
                  <a:pt x="338391" y="83820"/>
                </a:lnTo>
                <a:lnTo>
                  <a:pt x="337870" y="82550"/>
                </a:lnTo>
                <a:lnTo>
                  <a:pt x="337515" y="81280"/>
                </a:lnTo>
                <a:lnTo>
                  <a:pt x="337108" y="80010"/>
                </a:lnTo>
                <a:lnTo>
                  <a:pt x="336550" y="80010"/>
                </a:lnTo>
                <a:lnTo>
                  <a:pt x="335407" y="77470"/>
                </a:lnTo>
                <a:lnTo>
                  <a:pt x="337413" y="78740"/>
                </a:lnTo>
                <a:lnTo>
                  <a:pt x="335851" y="77470"/>
                </a:lnTo>
                <a:lnTo>
                  <a:pt x="334302" y="76200"/>
                </a:lnTo>
                <a:lnTo>
                  <a:pt x="333705" y="74930"/>
                </a:lnTo>
                <a:lnTo>
                  <a:pt x="335648" y="74930"/>
                </a:lnTo>
                <a:lnTo>
                  <a:pt x="332765" y="73660"/>
                </a:lnTo>
                <a:lnTo>
                  <a:pt x="332473" y="73660"/>
                </a:lnTo>
                <a:lnTo>
                  <a:pt x="332498" y="74930"/>
                </a:lnTo>
                <a:lnTo>
                  <a:pt x="332054" y="73660"/>
                </a:lnTo>
                <a:lnTo>
                  <a:pt x="331406" y="72390"/>
                </a:lnTo>
                <a:lnTo>
                  <a:pt x="329793" y="73660"/>
                </a:lnTo>
                <a:lnTo>
                  <a:pt x="329501" y="72390"/>
                </a:lnTo>
                <a:lnTo>
                  <a:pt x="327964" y="69850"/>
                </a:lnTo>
                <a:lnTo>
                  <a:pt x="329082" y="66040"/>
                </a:lnTo>
                <a:lnTo>
                  <a:pt x="325932" y="64770"/>
                </a:lnTo>
                <a:lnTo>
                  <a:pt x="325132" y="63500"/>
                </a:lnTo>
                <a:lnTo>
                  <a:pt x="324154" y="62230"/>
                </a:lnTo>
                <a:lnTo>
                  <a:pt x="322707" y="63500"/>
                </a:lnTo>
                <a:lnTo>
                  <a:pt x="319417" y="60960"/>
                </a:lnTo>
                <a:lnTo>
                  <a:pt x="324815" y="54610"/>
                </a:lnTo>
                <a:lnTo>
                  <a:pt x="318020" y="54610"/>
                </a:lnTo>
                <a:lnTo>
                  <a:pt x="317068" y="53340"/>
                </a:lnTo>
                <a:lnTo>
                  <a:pt x="317207" y="52070"/>
                </a:lnTo>
                <a:lnTo>
                  <a:pt x="313677" y="50800"/>
                </a:lnTo>
                <a:lnTo>
                  <a:pt x="316814" y="49530"/>
                </a:lnTo>
                <a:lnTo>
                  <a:pt x="315391" y="49530"/>
                </a:lnTo>
                <a:lnTo>
                  <a:pt x="314350" y="48260"/>
                </a:lnTo>
                <a:lnTo>
                  <a:pt x="313880" y="46990"/>
                </a:lnTo>
                <a:lnTo>
                  <a:pt x="314045" y="46990"/>
                </a:lnTo>
                <a:lnTo>
                  <a:pt x="314502" y="45720"/>
                </a:lnTo>
                <a:lnTo>
                  <a:pt x="313258" y="45720"/>
                </a:lnTo>
                <a:lnTo>
                  <a:pt x="313016" y="44450"/>
                </a:lnTo>
                <a:lnTo>
                  <a:pt x="312166" y="44450"/>
                </a:lnTo>
                <a:lnTo>
                  <a:pt x="310489" y="43180"/>
                </a:lnTo>
                <a:lnTo>
                  <a:pt x="313207" y="41910"/>
                </a:lnTo>
                <a:lnTo>
                  <a:pt x="313372" y="40640"/>
                </a:lnTo>
                <a:lnTo>
                  <a:pt x="312661" y="39370"/>
                </a:lnTo>
                <a:lnTo>
                  <a:pt x="310959" y="41910"/>
                </a:lnTo>
                <a:lnTo>
                  <a:pt x="310972" y="39370"/>
                </a:lnTo>
                <a:lnTo>
                  <a:pt x="311429" y="36830"/>
                </a:lnTo>
                <a:lnTo>
                  <a:pt x="311505" y="36410"/>
                </a:lnTo>
                <a:lnTo>
                  <a:pt x="309435" y="35560"/>
                </a:lnTo>
                <a:lnTo>
                  <a:pt x="308343" y="34290"/>
                </a:lnTo>
                <a:lnTo>
                  <a:pt x="309537" y="33020"/>
                </a:lnTo>
                <a:lnTo>
                  <a:pt x="307632" y="33020"/>
                </a:lnTo>
                <a:lnTo>
                  <a:pt x="305460" y="34290"/>
                </a:lnTo>
                <a:lnTo>
                  <a:pt x="304126" y="36830"/>
                </a:lnTo>
                <a:lnTo>
                  <a:pt x="298246" y="33020"/>
                </a:lnTo>
                <a:lnTo>
                  <a:pt x="299923" y="30480"/>
                </a:lnTo>
                <a:lnTo>
                  <a:pt x="300774" y="29210"/>
                </a:lnTo>
                <a:lnTo>
                  <a:pt x="298373" y="30480"/>
                </a:lnTo>
                <a:lnTo>
                  <a:pt x="299770" y="29210"/>
                </a:lnTo>
                <a:lnTo>
                  <a:pt x="299478" y="27940"/>
                </a:lnTo>
                <a:lnTo>
                  <a:pt x="296875" y="25400"/>
                </a:lnTo>
                <a:lnTo>
                  <a:pt x="301117" y="22860"/>
                </a:lnTo>
                <a:lnTo>
                  <a:pt x="302171" y="21590"/>
                </a:lnTo>
                <a:lnTo>
                  <a:pt x="301574" y="20320"/>
                </a:lnTo>
                <a:lnTo>
                  <a:pt x="299199" y="15240"/>
                </a:lnTo>
                <a:lnTo>
                  <a:pt x="297395" y="12700"/>
                </a:lnTo>
                <a:lnTo>
                  <a:pt x="293776" y="7620"/>
                </a:lnTo>
                <a:lnTo>
                  <a:pt x="287337" y="1270"/>
                </a:lnTo>
                <a:lnTo>
                  <a:pt x="281330" y="0"/>
                </a:lnTo>
                <a:lnTo>
                  <a:pt x="275056" y="1270"/>
                </a:lnTo>
                <a:lnTo>
                  <a:pt x="255473" y="12700"/>
                </a:lnTo>
                <a:lnTo>
                  <a:pt x="254457" y="10160"/>
                </a:lnTo>
                <a:lnTo>
                  <a:pt x="247383" y="15240"/>
                </a:lnTo>
                <a:lnTo>
                  <a:pt x="256997" y="22860"/>
                </a:lnTo>
                <a:lnTo>
                  <a:pt x="259803" y="25400"/>
                </a:lnTo>
                <a:lnTo>
                  <a:pt x="260248" y="24130"/>
                </a:lnTo>
                <a:lnTo>
                  <a:pt x="263347" y="24130"/>
                </a:lnTo>
                <a:lnTo>
                  <a:pt x="263664" y="25400"/>
                </a:lnTo>
                <a:lnTo>
                  <a:pt x="262966" y="25400"/>
                </a:lnTo>
                <a:lnTo>
                  <a:pt x="263817" y="26670"/>
                </a:lnTo>
                <a:lnTo>
                  <a:pt x="263271" y="26670"/>
                </a:lnTo>
                <a:lnTo>
                  <a:pt x="265696" y="29210"/>
                </a:lnTo>
                <a:lnTo>
                  <a:pt x="265036" y="24130"/>
                </a:lnTo>
                <a:lnTo>
                  <a:pt x="264541" y="20320"/>
                </a:lnTo>
                <a:lnTo>
                  <a:pt x="268478" y="25400"/>
                </a:lnTo>
                <a:lnTo>
                  <a:pt x="266865" y="26670"/>
                </a:lnTo>
                <a:lnTo>
                  <a:pt x="271919" y="25400"/>
                </a:lnTo>
                <a:lnTo>
                  <a:pt x="272122" y="25552"/>
                </a:lnTo>
                <a:lnTo>
                  <a:pt x="272135" y="25400"/>
                </a:lnTo>
                <a:lnTo>
                  <a:pt x="272605" y="25400"/>
                </a:lnTo>
                <a:lnTo>
                  <a:pt x="273138" y="25603"/>
                </a:lnTo>
                <a:lnTo>
                  <a:pt x="273329" y="25400"/>
                </a:lnTo>
                <a:lnTo>
                  <a:pt x="273354" y="25679"/>
                </a:lnTo>
                <a:lnTo>
                  <a:pt x="274116" y="25971"/>
                </a:lnTo>
                <a:lnTo>
                  <a:pt x="274281" y="25628"/>
                </a:lnTo>
                <a:lnTo>
                  <a:pt x="274167" y="25984"/>
                </a:lnTo>
                <a:lnTo>
                  <a:pt x="274396" y="25400"/>
                </a:lnTo>
                <a:lnTo>
                  <a:pt x="274193" y="25996"/>
                </a:lnTo>
                <a:lnTo>
                  <a:pt x="275996" y="26670"/>
                </a:lnTo>
                <a:lnTo>
                  <a:pt x="281406" y="25400"/>
                </a:lnTo>
                <a:lnTo>
                  <a:pt x="286829" y="24130"/>
                </a:lnTo>
                <a:lnTo>
                  <a:pt x="292252" y="22860"/>
                </a:lnTo>
                <a:lnTo>
                  <a:pt x="291236" y="26670"/>
                </a:lnTo>
                <a:lnTo>
                  <a:pt x="289483" y="29210"/>
                </a:lnTo>
                <a:lnTo>
                  <a:pt x="285940" y="27940"/>
                </a:lnTo>
                <a:lnTo>
                  <a:pt x="283883" y="27940"/>
                </a:lnTo>
                <a:lnTo>
                  <a:pt x="282816" y="29210"/>
                </a:lnTo>
                <a:lnTo>
                  <a:pt x="282206" y="30480"/>
                </a:lnTo>
                <a:lnTo>
                  <a:pt x="280784" y="29210"/>
                </a:lnTo>
                <a:lnTo>
                  <a:pt x="279857" y="29210"/>
                </a:lnTo>
                <a:lnTo>
                  <a:pt x="278498" y="27940"/>
                </a:lnTo>
                <a:lnTo>
                  <a:pt x="278625" y="33020"/>
                </a:lnTo>
                <a:lnTo>
                  <a:pt x="277037" y="31750"/>
                </a:lnTo>
                <a:lnTo>
                  <a:pt x="272897" y="29210"/>
                </a:lnTo>
                <a:lnTo>
                  <a:pt x="271056" y="39370"/>
                </a:lnTo>
                <a:lnTo>
                  <a:pt x="269303" y="34290"/>
                </a:lnTo>
                <a:lnTo>
                  <a:pt x="263499" y="33020"/>
                </a:lnTo>
                <a:lnTo>
                  <a:pt x="258483" y="36830"/>
                </a:lnTo>
                <a:lnTo>
                  <a:pt x="255320" y="41910"/>
                </a:lnTo>
                <a:lnTo>
                  <a:pt x="255092" y="48260"/>
                </a:lnTo>
                <a:lnTo>
                  <a:pt x="252653" y="44450"/>
                </a:lnTo>
                <a:lnTo>
                  <a:pt x="252603" y="48260"/>
                </a:lnTo>
                <a:lnTo>
                  <a:pt x="250380" y="50800"/>
                </a:lnTo>
                <a:lnTo>
                  <a:pt x="247230" y="52070"/>
                </a:lnTo>
                <a:lnTo>
                  <a:pt x="248869" y="54610"/>
                </a:lnTo>
                <a:lnTo>
                  <a:pt x="247256" y="55880"/>
                </a:lnTo>
                <a:lnTo>
                  <a:pt x="244602" y="58420"/>
                </a:lnTo>
                <a:lnTo>
                  <a:pt x="243649" y="60960"/>
                </a:lnTo>
                <a:lnTo>
                  <a:pt x="240665" y="62230"/>
                </a:lnTo>
                <a:lnTo>
                  <a:pt x="240601" y="66040"/>
                </a:lnTo>
                <a:lnTo>
                  <a:pt x="238023" y="64770"/>
                </a:lnTo>
                <a:lnTo>
                  <a:pt x="236016" y="73660"/>
                </a:lnTo>
                <a:lnTo>
                  <a:pt x="231508" y="76200"/>
                </a:lnTo>
                <a:lnTo>
                  <a:pt x="225488" y="78740"/>
                </a:lnTo>
                <a:lnTo>
                  <a:pt x="218998" y="82550"/>
                </a:lnTo>
                <a:lnTo>
                  <a:pt x="212267" y="83820"/>
                </a:lnTo>
                <a:lnTo>
                  <a:pt x="205333" y="86360"/>
                </a:lnTo>
                <a:lnTo>
                  <a:pt x="199999" y="91440"/>
                </a:lnTo>
                <a:lnTo>
                  <a:pt x="198081" y="97790"/>
                </a:lnTo>
                <a:lnTo>
                  <a:pt x="195922" y="100330"/>
                </a:lnTo>
                <a:lnTo>
                  <a:pt x="344106" y="100330"/>
                </a:lnTo>
                <a:lnTo>
                  <a:pt x="345274" y="100330"/>
                </a:lnTo>
                <a:close/>
              </a:path>
              <a:path w="920750" h="1161414">
                <a:moveTo>
                  <a:pt x="348259" y="830453"/>
                </a:moveTo>
                <a:lnTo>
                  <a:pt x="347306" y="828763"/>
                </a:lnTo>
                <a:lnTo>
                  <a:pt x="347002" y="828446"/>
                </a:lnTo>
                <a:lnTo>
                  <a:pt x="343700" y="828446"/>
                </a:lnTo>
                <a:lnTo>
                  <a:pt x="348259" y="830453"/>
                </a:lnTo>
                <a:close/>
              </a:path>
              <a:path w="920750" h="1161414">
                <a:moveTo>
                  <a:pt x="358838" y="113030"/>
                </a:moveTo>
                <a:lnTo>
                  <a:pt x="354037" y="110490"/>
                </a:lnTo>
                <a:lnTo>
                  <a:pt x="352844" y="109220"/>
                </a:lnTo>
                <a:lnTo>
                  <a:pt x="350139" y="109220"/>
                </a:lnTo>
                <a:lnTo>
                  <a:pt x="349008" y="107950"/>
                </a:lnTo>
                <a:lnTo>
                  <a:pt x="348259" y="106680"/>
                </a:lnTo>
                <a:lnTo>
                  <a:pt x="346671" y="106680"/>
                </a:lnTo>
                <a:lnTo>
                  <a:pt x="346138" y="105410"/>
                </a:lnTo>
                <a:lnTo>
                  <a:pt x="345528" y="105410"/>
                </a:lnTo>
                <a:lnTo>
                  <a:pt x="345770" y="104140"/>
                </a:lnTo>
                <a:lnTo>
                  <a:pt x="343916" y="104140"/>
                </a:lnTo>
                <a:lnTo>
                  <a:pt x="344487" y="102870"/>
                </a:lnTo>
                <a:lnTo>
                  <a:pt x="345871" y="101600"/>
                </a:lnTo>
                <a:lnTo>
                  <a:pt x="343154" y="101600"/>
                </a:lnTo>
                <a:lnTo>
                  <a:pt x="194856" y="101600"/>
                </a:lnTo>
                <a:lnTo>
                  <a:pt x="185508" y="101600"/>
                </a:lnTo>
                <a:lnTo>
                  <a:pt x="181610" y="105410"/>
                </a:lnTo>
                <a:lnTo>
                  <a:pt x="175729" y="107950"/>
                </a:lnTo>
                <a:lnTo>
                  <a:pt x="170878" y="107950"/>
                </a:lnTo>
                <a:lnTo>
                  <a:pt x="171551" y="105410"/>
                </a:lnTo>
                <a:lnTo>
                  <a:pt x="169659" y="106680"/>
                </a:lnTo>
                <a:lnTo>
                  <a:pt x="160667" y="106680"/>
                </a:lnTo>
                <a:lnTo>
                  <a:pt x="172491" y="111760"/>
                </a:lnTo>
                <a:lnTo>
                  <a:pt x="170027" y="114300"/>
                </a:lnTo>
                <a:lnTo>
                  <a:pt x="168719" y="114300"/>
                </a:lnTo>
                <a:lnTo>
                  <a:pt x="167246" y="121920"/>
                </a:lnTo>
                <a:lnTo>
                  <a:pt x="353314" y="121920"/>
                </a:lnTo>
                <a:lnTo>
                  <a:pt x="351777" y="119380"/>
                </a:lnTo>
                <a:lnTo>
                  <a:pt x="351459" y="116840"/>
                </a:lnTo>
                <a:lnTo>
                  <a:pt x="358838" y="113030"/>
                </a:lnTo>
                <a:close/>
              </a:path>
              <a:path w="920750" h="1161414">
                <a:moveTo>
                  <a:pt x="383730" y="834796"/>
                </a:moveTo>
                <a:lnTo>
                  <a:pt x="383654" y="834644"/>
                </a:lnTo>
                <a:lnTo>
                  <a:pt x="378574" y="830986"/>
                </a:lnTo>
                <a:lnTo>
                  <a:pt x="383730" y="834796"/>
                </a:lnTo>
                <a:close/>
              </a:path>
              <a:path w="920750" h="1161414">
                <a:moveTo>
                  <a:pt x="392557" y="289560"/>
                </a:moveTo>
                <a:lnTo>
                  <a:pt x="392341" y="288290"/>
                </a:lnTo>
                <a:lnTo>
                  <a:pt x="391312" y="288290"/>
                </a:lnTo>
                <a:lnTo>
                  <a:pt x="392557" y="289560"/>
                </a:lnTo>
                <a:close/>
              </a:path>
              <a:path w="920750" h="1161414">
                <a:moveTo>
                  <a:pt x="404507" y="869238"/>
                </a:moveTo>
                <a:lnTo>
                  <a:pt x="404317" y="869035"/>
                </a:lnTo>
                <a:lnTo>
                  <a:pt x="404190" y="869086"/>
                </a:lnTo>
                <a:lnTo>
                  <a:pt x="404507" y="869238"/>
                </a:lnTo>
                <a:close/>
              </a:path>
              <a:path w="920750" h="1161414">
                <a:moveTo>
                  <a:pt x="408813" y="247650"/>
                </a:moveTo>
                <a:lnTo>
                  <a:pt x="405320" y="248831"/>
                </a:lnTo>
                <a:lnTo>
                  <a:pt x="408203" y="248831"/>
                </a:lnTo>
                <a:lnTo>
                  <a:pt x="408813" y="247650"/>
                </a:lnTo>
                <a:close/>
              </a:path>
              <a:path w="920750" h="1161414">
                <a:moveTo>
                  <a:pt x="408838" y="871626"/>
                </a:moveTo>
                <a:lnTo>
                  <a:pt x="407047" y="870356"/>
                </a:lnTo>
                <a:lnTo>
                  <a:pt x="404507" y="869238"/>
                </a:lnTo>
                <a:lnTo>
                  <a:pt x="406704" y="871626"/>
                </a:lnTo>
                <a:lnTo>
                  <a:pt x="408838" y="871626"/>
                </a:lnTo>
                <a:close/>
              </a:path>
              <a:path w="920750" h="1161414">
                <a:moveTo>
                  <a:pt x="409155" y="251460"/>
                </a:moveTo>
                <a:lnTo>
                  <a:pt x="408647" y="250190"/>
                </a:lnTo>
                <a:lnTo>
                  <a:pt x="408152" y="248920"/>
                </a:lnTo>
                <a:lnTo>
                  <a:pt x="405066" y="248920"/>
                </a:lnTo>
                <a:lnTo>
                  <a:pt x="394017" y="248920"/>
                </a:lnTo>
                <a:lnTo>
                  <a:pt x="393877" y="248920"/>
                </a:lnTo>
                <a:lnTo>
                  <a:pt x="392455" y="251460"/>
                </a:lnTo>
                <a:lnTo>
                  <a:pt x="391566" y="255270"/>
                </a:lnTo>
                <a:lnTo>
                  <a:pt x="392188" y="256540"/>
                </a:lnTo>
                <a:lnTo>
                  <a:pt x="392417" y="257810"/>
                </a:lnTo>
                <a:lnTo>
                  <a:pt x="395427" y="259080"/>
                </a:lnTo>
                <a:lnTo>
                  <a:pt x="395236" y="256540"/>
                </a:lnTo>
                <a:lnTo>
                  <a:pt x="396532" y="257810"/>
                </a:lnTo>
                <a:lnTo>
                  <a:pt x="400240" y="256540"/>
                </a:lnTo>
                <a:lnTo>
                  <a:pt x="399148" y="255524"/>
                </a:lnTo>
                <a:lnTo>
                  <a:pt x="400342" y="256540"/>
                </a:lnTo>
                <a:lnTo>
                  <a:pt x="397865" y="257810"/>
                </a:lnTo>
                <a:lnTo>
                  <a:pt x="400761" y="257810"/>
                </a:lnTo>
                <a:lnTo>
                  <a:pt x="401447" y="256540"/>
                </a:lnTo>
                <a:lnTo>
                  <a:pt x="401866" y="259080"/>
                </a:lnTo>
                <a:lnTo>
                  <a:pt x="402247" y="256540"/>
                </a:lnTo>
                <a:lnTo>
                  <a:pt x="403047" y="257810"/>
                </a:lnTo>
                <a:lnTo>
                  <a:pt x="403212" y="256540"/>
                </a:lnTo>
                <a:lnTo>
                  <a:pt x="405498" y="256540"/>
                </a:lnTo>
                <a:lnTo>
                  <a:pt x="405003" y="255270"/>
                </a:lnTo>
                <a:lnTo>
                  <a:pt x="403225" y="255270"/>
                </a:lnTo>
                <a:lnTo>
                  <a:pt x="403275" y="254000"/>
                </a:lnTo>
                <a:lnTo>
                  <a:pt x="403885" y="254000"/>
                </a:lnTo>
                <a:lnTo>
                  <a:pt x="406057" y="255270"/>
                </a:lnTo>
                <a:lnTo>
                  <a:pt x="405472" y="254000"/>
                </a:lnTo>
                <a:lnTo>
                  <a:pt x="405841" y="254000"/>
                </a:lnTo>
                <a:lnTo>
                  <a:pt x="404749" y="252730"/>
                </a:lnTo>
                <a:lnTo>
                  <a:pt x="405498" y="252730"/>
                </a:lnTo>
                <a:lnTo>
                  <a:pt x="406615" y="254000"/>
                </a:lnTo>
                <a:lnTo>
                  <a:pt x="407835" y="252730"/>
                </a:lnTo>
                <a:lnTo>
                  <a:pt x="407784" y="251460"/>
                </a:lnTo>
                <a:lnTo>
                  <a:pt x="405892" y="250190"/>
                </a:lnTo>
                <a:lnTo>
                  <a:pt x="409155" y="251460"/>
                </a:lnTo>
                <a:close/>
              </a:path>
              <a:path w="920750" h="1161414">
                <a:moveTo>
                  <a:pt x="412064" y="877976"/>
                </a:moveTo>
                <a:lnTo>
                  <a:pt x="410083" y="874166"/>
                </a:lnTo>
                <a:lnTo>
                  <a:pt x="409282" y="871626"/>
                </a:lnTo>
                <a:lnTo>
                  <a:pt x="410197" y="875436"/>
                </a:lnTo>
                <a:lnTo>
                  <a:pt x="412064" y="877976"/>
                </a:lnTo>
                <a:close/>
              </a:path>
              <a:path w="920750" h="1161414">
                <a:moveTo>
                  <a:pt x="414248" y="246380"/>
                </a:moveTo>
                <a:close/>
              </a:path>
              <a:path w="920750" h="1161414">
                <a:moveTo>
                  <a:pt x="417855" y="243840"/>
                </a:moveTo>
                <a:lnTo>
                  <a:pt x="417487" y="243840"/>
                </a:lnTo>
                <a:lnTo>
                  <a:pt x="417855" y="243840"/>
                </a:lnTo>
                <a:close/>
              </a:path>
              <a:path w="920750" h="1161414">
                <a:moveTo>
                  <a:pt x="420420" y="250190"/>
                </a:moveTo>
                <a:lnTo>
                  <a:pt x="419188" y="248920"/>
                </a:lnTo>
                <a:lnTo>
                  <a:pt x="417690" y="248920"/>
                </a:lnTo>
                <a:lnTo>
                  <a:pt x="417639" y="250190"/>
                </a:lnTo>
                <a:lnTo>
                  <a:pt x="416763" y="250190"/>
                </a:lnTo>
                <a:lnTo>
                  <a:pt x="417169" y="251460"/>
                </a:lnTo>
                <a:lnTo>
                  <a:pt x="418579" y="252730"/>
                </a:lnTo>
                <a:lnTo>
                  <a:pt x="420420" y="250190"/>
                </a:lnTo>
                <a:close/>
              </a:path>
              <a:path w="920750" h="1161414">
                <a:moveTo>
                  <a:pt x="422059" y="879221"/>
                </a:moveTo>
                <a:close/>
              </a:path>
              <a:path w="920750" h="1161414">
                <a:moveTo>
                  <a:pt x="422198" y="886866"/>
                </a:moveTo>
                <a:lnTo>
                  <a:pt x="420065" y="885240"/>
                </a:lnTo>
                <a:lnTo>
                  <a:pt x="420141" y="885596"/>
                </a:lnTo>
                <a:lnTo>
                  <a:pt x="422198" y="886866"/>
                </a:lnTo>
                <a:close/>
              </a:path>
              <a:path w="920750" h="1161414">
                <a:moveTo>
                  <a:pt x="422948" y="883056"/>
                </a:moveTo>
                <a:lnTo>
                  <a:pt x="422808" y="883005"/>
                </a:lnTo>
                <a:lnTo>
                  <a:pt x="422948" y="883056"/>
                </a:lnTo>
                <a:close/>
              </a:path>
              <a:path w="920750" h="1161414">
                <a:moveTo>
                  <a:pt x="423252" y="191770"/>
                </a:moveTo>
                <a:lnTo>
                  <a:pt x="422910" y="190500"/>
                </a:lnTo>
                <a:lnTo>
                  <a:pt x="422897" y="191884"/>
                </a:lnTo>
                <a:lnTo>
                  <a:pt x="423049" y="191770"/>
                </a:lnTo>
                <a:lnTo>
                  <a:pt x="423252" y="191770"/>
                </a:lnTo>
                <a:close/>
              </a:path>
              <a:path w="920750" h="1161414">
                <a:moveTo>
                  <a:pt x="425361" y="194310"/>
                </a:moveTo>
                <a:lnTo>
                  <a:pt x="422605" y="195580"/>
                </a:lnTo>
                <a:lnTo>
                  <a:pt x="422465" y="195580"/>
                </a:lnTo>
                <a:lnTo>
                  <a:pt x="422440" y="197980"/>
                </a:lnTo>
                <a:lnTo>
                  <a:pt x="422935" y="196850"/>
                </a:lnTo>
                <a:lnTo>
                  <a:pt x="425361" y="194310"/>
                </a:lnTo>
                <a:close/>
              </a:path>
              <a:path w="920750" h="1161414">
                <a:moveTo>
                  <a:pt x="427913" y="240030"/>
                </a:moveTo>
                <a:lnTo>
                  <a:pt x="426974" y="239407"/>
                </a:lnTo>
                <a:lnTo>
                  <a:pt x="426440" y="240030"/>
                </a:lnTo>
                <a:lnTo>
                  <a:pt x="427913" y="240030"/>
                </a:lnTo>
                <a:close/>
              </a:path>
              <a:path w="920750" h="1161414">
                <a:moveTo>
                  <a:pt x="428180" y="241300"/>
                </a:moveTo>
                <a:lnTo>
                  <a:pt x="428028" y="240030"/>
                </a:lnTo>
                <a:lnTo>
                  <a:pt x="425919" y="242570"/>
                </a:lnTo>
                <a:lnTo>
                  <a:pt x="428180" y="241300"/>
                </a:lnTo>
                <a:close/>
              </a:path>
              <a:path w="920750" h="1161414">
                <a:moveTo>
                  <a:pt x="428231" y="237490"/>
                </a:moveTo>
                <a:lnTo>
                  <a:pt x="427075" y="237261"/>
                </a:lnTo>
                <a:lnTo>
                  <a:pt x="426732" y="237490"/>
                </a:lnTo>
                <a:lnTo>
                  <a:pt x="427545" y="237883"/>
                </a:lnTo>
                <a:lnTo>
                  <a:pt x="428231" y="237490"/>
                </a:lnTo>
                <a:close/>
              </a:path>
              <a:path w="920750" h="1161414">
                <a:moveTo>
                  <a:pt x="429285" y="238696"/>
                </a:moveTo>
                <a:lnTo>
                  <a:pt x="427545" y="237883"/>
                </a:lnTo>
                <a:lnTo>
                  <a:pt x="425996" y="238760"/>
                </a:lnTo>
                <a:lnTo>
                  <a:pt x="426974" y="239407"/>
                </a:lnTo>
                <a:lnTo>
                  <a:pt x="427532" y="238760"/>
                </a:lnTo>
                <a:lnTo>
                  <a:pt x="429247" y="238760"/>
                </a:lnTo>
                <a:close/>
              </a:path>
              <a:path w="920750" h="1161414">
                <a:moveTo>
                  <a:pt x="429780" y="237959"/>
                </a:moveTo>
                <a:lnTo>
                  <a:pt x="429285" y="238696"/>
                </a:lnTo>
                <a:lnTo>
                  <a:pt x="429298" y="240030"/>
                </a:lnTo>
                <a:lnTo>
                  <a:pt x="429590" y="238760"/>
                </a:lnTo>
                <a:lnTo>
                  <a:pt x="429780" y="237959"/>
                </a:lnTo>
                <a:close/>
              </a:path>
              <a:path w="920750" h="1161414">
                <a:moveTo>
                  <a:pt x="429895" y="237490"/>
                </a:moveTo>
                <a:lnTo>
                  <a:pt x="429780" y="237959"/>
                </a:lnTo>
                <a:lnTo>
                  <a:pt x="429895" y="237490"/>
                </a:lnTo>
                <a:close/>
              </a:path>
              <a:path w="920750" h="1161414">
                <a:moveTo>
                  <a:pt x="430580" y="210820"/>
                </a:moveTo>
                <a:lnTo>
                  <a:pt x="428764" y="211442"/>
                </a:lnTo>
                <a:lnTo>
                  <a:pt x="429082" y="213360"/>
                </a:lnTo>
                <a:lnTo>
                  <a:pt x="430580" y="210820"/>
                </a:lnTo>
                <a:close/>
              </a:path>
              <a:path w="920750" h="1161414">
                <a:moveTo>
                  <a:pt x="436194" y="499516"/>
                </a:moveTo>
                <a:lnTo>
                  <a:pt x="434759" y="499516"/>
                </a:lnTo>
                <a:lnTo>
                  <a:pt x="435825" y="502056"/>
                </a:lnTo>
                <a:lnTo>
                  <a:pt x="436194" y="499516"/>
                </a:lnTo>
                <a:close/>
              </a:path>
              <a:path w="920750" h="1161414">
                <a:moveTo>
                  <a:pt x="437515" y="496976"/>
                </a:moveTo>
                <a:lnTo>
                  <a:pt x="436194" y="499516"/>
                </a:lnTo>
                <a:lnTo>
                  <a:pt x="436384" y="499516"/>
                </a:lnTo>
                <a:lnTo>
                  <a:pt x="437515" y="496976"/>
                </a:lnTo>
                <a:close/>
              </a:path>
              <a:path w="920750" h="1161414">
                <a:moveTo>
                  <a:pt x="437769" y="232410"/>
                </a:moveTo>
                <a:lnTo>
                  <a:pt x="436600" y="233680"/>
                </a:lnTo>
                <a:lnTo>
                  <a:pt x="436740" y="232410"/>
                </a:lnTo>
                <a:lnTo>
                  <a:pt x="437692" y="232410"/>
                </a:lnTo>
                <a:lnTo>
                  <a:pt x="437464" y="231140"/>
                </a:lnTo>
                <a:lnTo>
                  <a:pt x="436613" y="231140"/>
                </a:lnTo>
                <a:lnTo>
                  <a:pt x="436486" y="229870"/>
                </a:lnTo>
                <a:lnTo>
                  <a:pt x="435622" y="229870"/>
                </a:lnTo>
                <a:lnTo>
                  <a:pt x="435914" y="228600"/>
                </a:lnTo>
                <a:lnTo>
                  <a:pt x="435279" y="229870"/>
                </a:lnTo>
                <a:lnTo>
                  <a:pt x="435127" y="228600"/>
                </a:lnTo>
                <a:lnTo>
                  <a:pt x="434860" y="228600"/>
                </a:lnTo>
                <a:lnTo>
                  <a:pt x="434263" y="229870"/>
                </a:lnTo>
                <a:lnTo>
                  <a:pt x="433997" y="229489"/>
                </a:lnTo>
                <a:lnTo>
                  <a:pt x="433997" y="232410"/>
                </a:lnTo>
                <a:lnTo>
                  <a:pt x="433374" y="232410"/>
                </a:lnTo>
                <a:lnTo>
                  <a:pt x="433832" y="231140"/>
                </a:lnTo>
                <a:lnTo>
                  <a:pt x="433997" y="232410"/>
                </a:lnTo>
                <a:lnTo>
                  <a:pt x="433997" y="229489"/>
                </a:lnTo>
                <a:lnTo>
                  <a:pt x="433374" y="228600"/>
                </a:lnTo>
                <a:lnTo>
                  <a:pt x="436079" y="227330"/>
                </a:lnTo>
                <a:lnTo>
                  <a:pt x="433285" y="227330"/>
                </a:lnTo>
                <a:lnTo>
                  <a:pt x="433285" y="232460"/>
                </a:lnTo>
                <a:lnTo>
                  <a:pt x="432384" y="234899"/>
                </a:lnTo>
                <a:lnTo>
                  <a:pt x="432155" y="233680"/>
                </a:lnTo>
                <a:lnTo>
                  <a:pt x="433285" y="232460"/>
                </a:lnTo>
                <a:lnTo>
                  <a:pt x="433285" y="227330"/>
                </a:lnTo>
                <a:lnTo>
                  <a:pt x="433019" y="227330"/>
                </a:lnTo>
                <a:lnTo>
                  <a:pt x="432828" y="226466"/>
                </a:lnTo>
                <a:lnTo>
                  <a:pt x="432828" y="229870"/>
                </a:lnTo>
                <a:lnTo>
                  <a:pt x="432206" y="231876"/>
                </a:lnTo>
                <a:lnTo>
                  <a:pt x="430669" y="231140"/>
                </a:lnTo>
                <a:lnTo>
                  <a:pt x="431977" y="229870"/>
                </a:lnTo>
                <a:lnTo>
                  <a:pt x="432777" y="229870"/>
                </a:lnTo>
                <a:lnTo>
                  <a:pt x="432828" y="226466"/>
                </a:lnTo>
                <a:lnTo>
                  <a:pt x="432739" y="226060"/>
                </a:lnTo>
                <a:lnTo>
                  <a:pt x="431863" y="227330"/>
                </a:lnTo>
                <a:lnTo>
                  <a:pt x="431317" y="226060"/>
                </a:lnTo>
                <a:lnTo>
                  <a:pt x="430784" y="224790"/>
                </a:lnTo>
                <a:lnTo>
                  <a:pt x="430682" y="225882"/>
                </a:lnTo>
                <a:lnTo>
                  <a:pt x="430568" y="225666"/>
                </a:lnTo>
                <a:lnTo>
                  <a:pt x="430517" y="225882"/>
                </a:lnTo>
                <a:lnTo>
                  <a:pt x="430466" y="227355"/>
                </a:lnTo>
                <a:lnTo>
                  <a:pt x="430123" y="227761"/>
                </a:lnTo>
                <a:lnTo>
                  <a:pt x="430123" y="233222"/>
                </a:lnTo>
                <a:lnTo>
                  <a:pt x="430085" y="233680"/>
                </a:lnTo>
                <a:lnTo>
                  <a:pt x="429958" y="233349"/>
                </a:lnTo>
                <a:lnTo>
                  <a:pt x="429628" y="232410"/>
                </a:lnTo>
                <a:lnTo>
                  <a:pt x="430123" y="233222"/>
                </a:lnTo>
                <a:lnTo>
                  <a:pt x="430123" y="227761"/>
                </a:lnTo>
                <a:lnTo>
                  <a:pt x="429742" y="228206"/>
                </a:lnTo>
                <a:lnTo>
                  <a:pt x="429768" y="226060"/>
                </a:lnTo>
                <a:lnTo>
                  <a:pt x="429780" y="225374"/>
                </a:lnTo>
                <a:lnTo>
                  <a:pt x="430517" y="225882"/>
                </a:lnTo>
                <a:lnTo>
                  <a:pt x="430517" y="225577"/>
                </a:lnTo>
                <a:lnTo>
                  <a:pt x="428802" y="222250"/>
                </a:lnTo>
                <a:lnTo>
                  <a:pt x="427634" y="223520"/>
                </a:lnTo>
                <a:lnTo>
                  <a:pt x="426008" y="224790"/>
                </a:lnTo>
                <a:lnTo>
                  <a:pt x="426707" y="223520"/>
                </a:lnTo>
                <a:lnTo>
                  <a:pt x="425602" y="222250"/>
                </a:lnTo>
                <a:lnTo>
                  <a:pt x="424484" y="224790"/>
                </a:lnTo>
                <a:lnTo>
                  <a:pt x="424599" y="222250"/>
                </a:lnTo>
                <a:lnTo>
                  <a:pt x="423786" y="222250"/>
                </a:lnTo>
                <a:lnTo>
                  <a:pt x="423786" y="224790"/>
                </a:lnTo>
                <a:lnTo>
                  <a:pt x="422605" y="224790"/>
                </a:lnTo>
                <a:lnTo>
                  <a:pt x="423024" y="223202"/>
                </a:lnTo>
                <a:lnTo>
                  <a:pt x="423786" y="224790"/>
                </a:lnTo>
                <a:lnTo>
                  <a:pt x="423786" y="222250"/>
                </a:lnTo>
                <a:lnTo>
                  <a:pt x="423278" y="222250"/>
                </a:lnTo>
                <a:lnTo>
                  <a:pt x="423621" y="220980"/>
                </a:lnTo>
                <a:lnTo>
                  <a:pt x="422884" y="222250"/>
                </a:lnTo>
                <a:lnTo>
                  <a:pt x="422579" y="222250"/>
                </a:lnTo>
                <a:lnTo>
                  <a:pt x="422719" y="222554"/>
                </a:lnTo>
                <a:lnTo>
                  <a:pt x="420700" y="226060"/>
                </a:lnTo>
                <a:lnTo>
                  <a:pt x="422694" y="220980"/>
                </a:lnTo>
                <a:lnTo>
                  <a:pt x="420954" y="219710"/>
                </a:lnTo>
                <a:lnTo>
                  <a:pt x="419836" y="220980"/>
                </a:lnTo>
                <a:lnTo>
                  <a:pt x="418452" y="220980"/>
                </a:lnTo>
                <a:lnTo>
                  <a:pt x="418820" y="219710"/>
                </a:lnTo>
                <a:lnTo>
                  <a:pt x="419646" y="218440"/>
                </a:lnTo>
                <a:lnTo>
                  <a:pt x="420408" y="218440"/>
                </a:lnTo>
                <a:lnTo>
                  <a:pt x="420446" y="219710"/>
                </a:lnTo>
                <a:lnTo>
                  <a:pt x="420954" y="219710"/>
                </a:lnTo>
                <a:lnTo>
                  <a:pt x="421284" y="219710"/>
                </a:lnTo>
                <a:lnTo>
                  <a:pt x="422630" y="218440"/>
                </a:lnTo>
                <a:lnTo>
                  <a:pt x="422643" y="220941"/>
                </a:lnTo>
                <a:lnTo>
                  <a:pt x="423811" y="219710"/>
                </a:lnTo>
                <a:lnTo>
                  <a:pt x="423735" y="218440"/>
                </a:lnTo>
                <a:lnTo>
                  <a:pt x="423659" y="217170"/>
                </a:lnTo>
                <a:lnTo>
                  <a:pt x="427609" y="217170"/>
                </a:lnTo>
                <a:lnTo>
                  <a:pt x="426834" y="214630"/>
                </a:lnTo>
                <a:lnTo>
                  <a:pt x="426669" y="214630"/>
                </a:lnTo>
                <a:lnTo>
                  <a:pt x="425945" y="214630"/>
                </a:lnTo>
                <a:lnTo>
                  <a:pt x="425983" y="213360"/>
                </a:lnTo>
                <a:lnTo>
                  <a:pt x="426669" y="214630"/>
                </a:lnTo>
                <a:lnTo>
                  <a:pt x="426110" y="213360"/>
                </a:lnTo>
                <a:lnTo>
                  <a:pt x="427443" y="213360"/>
                </a:lnTo>
                <a:lnTo>
                  <a:pt x="427113" y="212090"/>
                </a:lnTo>
                <a:lnTo>
                  <a:pt x="427774" y="212090"/>
                </a:lnTo>
                <a:lnTo>
                  <a:pt x="427659" y="213360"/>
                </a:lnTo>
                <a:lnTo>
                  <a:pt x="428510" y="213360"/>
                </a:lnTo>
                <a:lnTo>
                  <a:pt x="428625" y="211493"/>
                </a:lnTo>
                <a:lnTo>
                  <a:pt x="426897" y="212090"/>
                </a:lnTo>
                <a:lnTo>
                  <a:pt x="426034" y="212090"/>
                </a:lnTo>
                <a:lnTo>
                  <a:pt x="424713" y="209550"/>
                </a:lnTo>
                <a:lnTo>
                  <a:pt x="426262" y="209550"/>
                </a:lnTo>
                <a:lnTo>
                  <a:pt x="424256" y="205740"/>
                </a:lnTo>
                <a:lnTo>
                  <a:pt x="424459" y="204470"/>
                </a:lnTo>
                <a:lnTo>
                  <a:pt x="424967" y="204470"/>
                </a:lnTo>
                <a:lnTo>
                  <a:pt x="425526" y="203200"/>
                </a:lnTo>
                <a:lnTo>
                  <a:pt x="424281" y="203200"/>
                </a:lnTo>
                <a:lnTo>
                  <a:pt x="422846" y="205740"/>
                </a:lnTo>
                <a:lnTo>
                  <a:pt x="424053" y="203200"/>
                </a:lnTo>
                <a:lnTo>
                  <a:pt x="425259" y="200660"/>
                </a:lnTo>
                <a:lnTo>
                  <a:pt x="424332" y="200660"/>
                </a:lnTo>
                <a:lnTo>
                  <a:pt x="427609" y="195580"/>
                </a:lnTo>
                <a:lnTo>
                  <a:pt x="423557" y="198640"/>
                </a:lnTo>
                <a:lnTo>
                  <a:pt x="422681" y="198120"/>
                </a:lnTo>
                <a:lnTo>
                  <a:pt x="422440" y="197980"/>
                </a:lnTo>
                <a:lnTo>
                  <a:pt x="422389" y="198120"/>
                </a:lnTo>
                <a:lnTo>
                  <a:pt x="422389" y="197954"/>
                </a:lnTo>
                <a:lnTo>
                  <a:pt x="421894" y="197662"/>
                </a:lnTo>
                <a:lnTo>
                  <a:pt x="421894" y="201930"/>
                </a:lnTo>
                <a:lnTo>
                  <a:pt x="420992" y="203200"/>
                </a:lnTo>
                <a:lnTo>
                  <a:pt x="420357" y="203200"/>
                </a:lnTo>
                <a:lnTo>
                  <a:pt x="420547" y="201930"/>
                </a:lnTo>
                <a:lnTo>
                  <a:pt x="421894" y="201930"/>
                </a:lnTo>
                <a:lnTo>
                  <a:pt x="421894" y="197662"/>
                </a:lnTo>
                <a:lnTo>
                  <a:pt x="420992" y="197129"/>
                </a:lnTo>
                <a:lnTo>
                  <a:pt x="420992" y="200583"/>
                </a:lnTo>
                <a:lnTo>
                  <a:pt x="420725" y="200787"/>
                </a:lnTo>
                <a:lnTo>
                  <a:pt x="420751" y="200660"/>
                </a:lnTo>
                <a:lnTo>
                  <a:pt x="420992" y="200583"/>
                </a:lnTo>
                <a:lnTo>
                  <a:pt x="420992" y="197129"/>
                </a:lnTo>
                <a:lnTo>
                  <a:pt x="418376" y="195580"/>
                </a:lnTo>
                <a:lnTo>
                  <a:pt x="419595" y="194310"/>
                </a:lnTo>
                <a:lnTo>
                  <a:pt x="420509" y="193370"/>
                </a:lnTo>
                <a:lnTo>
                  <a:pt x="420585" y="193078"/>
                </a:lnTo>
                <a:lnTo>
                  <a:pt x="420535" y="193332"/>
                </a:lnTo>
                <a:lnTo>
                  <a:pt x="420344" y="194310"/>
                </a:lnTo>
                <a:lnTo>
                  <a:pt x="421347" y="193370"/>
                </a:lnTo>
                <a:lnTo>
                  <a:pt x="420763" y="195580"/>
                </a:lnTo>
                <a:lnTo>
                  <a:pt x="422973" y="194310"/>
                </a:lnTo>
                <a:lnTo>
                  <a:pt x="422605" y="195580"/>
                </a:lnTo>
                <a:lnTo>
                  <a:pt x="423087" y="194310"/>
                </a:lnTo>
                <a:lnTo>
                  <a:pt x="423570" y="193040"/>
                </a:lnTo>
                <a:lnTo>
                  <a:pt x="423151" y="191770"/>
                </a:lnTo>
                <a:lnTo>
                  <a:pt x="422998" y="193040"/>
                </a:lnTo>
                <a:lnTo>
                  <a:pt x="422859" y="193040"/>
                </a:lnTo>
                <a:lnTo>
                  <a:pt x="422567" y="192227"/>
                </a:lnTo>
                <a:lnTo>
                  <a:pt x="422897" y="191922"/>
                </a:lnTo>
                <a:lnTo>
                  <a:pt x="423049" y="191770"/>
                </a:lnTo>
                <a:lnTo>
                  <a:pt x="422897" y="191884"/>
                </a:lnTo>
                <a:lnTo>
                  <a:pt x="422541" y="192176"/>
                </a:lnTo>
                <a:lnTo>
                  <a:pt x="422389" y="191770"/>
                </a:lnTo>
                <a:lnTo>
                  <a:pt x="422567" y="190500"/>
                </a:lnTo>
                <a:lnTo>
                  <a:pt x="421652" y="189230"/>
                </a:lnTo>
                <a:lnTo>
                  <a:pt x="422808" y="189230"/>
                </a:lnTo>
                <a:lnTo>
                  <a:pt x="424294" y="190500"/>
                </a:lnTo>
                <a:lnTo>
                  <a:pt x="423164" y="189230"/>
                </a:lnTo>
                <a:lnTo>
                  <a:pt x="420865" y="186639"/>
                </a:lnTo>
                <a:lnTo>
                  <a:pt x="420865" y="191770"/>
                </a:lnTo>
                <a:lnTo>
                  <a:pt x="420598" y="193040"/>
                </a:lnTo>
                <a:lnTo>
                  <a:pt x="420230" y="193040"/>
                </a:lnTo>
                <a:lnTo>
                  <a:pt x="420865" y="191770"/>
                </a:lnTo>
                <a:lnTo>
                  <a:pt x="420865" y="186639"/>
                </a:lnTo>
                <a:lnTo>
                  <a:pt x="419798" y="185420"/>
                </a:lnTo>
                <a:lnTo>
                  <a:pt x="418312" y="190500"/>
                </a:lnTo>
                <a:lnTo>
                  <a:pt x="416928" y="193040"/>
                </a:lnTo>
                <a:lnTo>
                  <a:pt x="416534" y="190500"/>
                </a:lnTo>
                <a:lnTo>
                  <a:pt x="418071" y="189230"/>
                </a:lnTo>
                <a:lnTo>
                  <a:pt x="416013" y="189230"/>
                </a:lnTo>
                <a:lnTo>
                  <a:pt x="414159" y="187960"/>
                </a:lnTo>
                <a:lnTo>
                  <a:pt x="414108" y="244817"/>
                </a:lnTo>
                <a:lnTo>
                  <a:pt x="412267" y="243840"/>
                </a:lnTo>
                <a:lnTo>
                  <a:pt x="414058" y="242570"/>
                </a:lnTo>
                <a:lnTo>
                  <a:pt x="414108" y="244817"/>
                </a:lnTo>
                <a:lnTo>
                  <a:pt x="414108" y="187960"/>
                </a:lnTo>
                <a:lnTo>
                  <a:pt x="412191" y="187960"/>
                </a:lnTo>
                <a:lnTo>
                  <a:pt x="410679" y="189230"/>
                </a:lnTo>
                <a:lnTo>
                  <a:pt x="411441" y="186690"/>
                </a:lnTo>
                <a:lnTo>
                  <a:pt x="409956" y="186690"/>
                </a:lnTo>
                <a:lnTo>
                  <a:pt x="406539" y="185420"/>
                </a:lnTo>
                <a:lnTo>
                  <a:pt x="405472" y="184150"/>
                </a:lnTo>
                <a:lnTo>
                  <a:pt x="401231" y="179070"/>
                </a:lnTo>
                <a:lnTo>
                  <a:pt x="399313" y="181610"/>
                </a:lnTo>
                <a:lnTo>
                  <a:pt x="397789" y="181610"/>
                </a:lnTo>
                <a:lnTo>
                  <a:pt x="396278" y="182702"/>
                </a:lnTo>
                <a:lnTo>
                  <a:pt x="396278" y="247650"/>
                </a:lnTo>
                <a:lnTo>
                  <a:pt x="394474" y="247650"/>
                </a:lnTo>
                <a:lnTo>
                  <a:pt x="394944" y="246380"/>
                </a:lnTo>
                <a:lnTo>
                  <a:pt x="396278" y="247650"/>
                </a:lnTo>
                <a:lnTo>
                  <a:pt x="396278" y="182702"/>
                </a:lnTo>
                <a:lnTo>
                  <a:pt x="394246" y="184150"/>
                </a:lnTo>
                <a:lnTo>
                  <a:pt x="394665" y="182880"/>
                </a:lnTo>
                <a:lnTo>
                  <a:pt x="394271" y="181610"/>
                </a:lnTo>
                <a:lnTo>
                  <a:pt x="393788" y="182880"/>
                </a:lnTo>
                <a:lnTo>
                  <a:pt x="394131" y="181610"/>
                </a:lnTo>
                <a:lnTo>
                  <a:pt x="392671" y="181610"/>
                </a:lnTo>
                <a:lnTo>
                  <a:pt x="392671" y="248145"/>
                </a:lnTo>
                <a:lnTo>
                  <a:pt x="390169" y="248920"/>
                </a:lnTo>
                <a:lnTo>
                  <a:pt x="389902" y="247650"/>
                </a:lnTo>
                <a:lnTo>
                  <a:pt x="391820" y="247650"/>
                </a:lnTo>
                <a:lnTo>
                  <a:pt x="392671" y="248145"/>
                </a:lnTo>
                <a:lnTo>
                  <a:pt x="392671" y="181610"/>
                </a:lnTo>
                <a:lnTo>
                  <a:pt x="392023" y="181610"/>
                </a:lnTo>
                <a:lnTo>
                  <a:pt x="394347" y="180340"/>
                </a:lnTo>
                <a:lnTo>
                  <a:pt x="395744" y="180340"/>
                </a:lnTo>
                <a:lnTo>
                  <a:pt x="401053" y="179070"/>
                </a:lnTo>
                <a:lnTo>
                  <a:pt x="393179" y="175260"/>
                </a:lnTo>
                <a:lnTo>
                  <a:pt x="392201" y="173990"/>
                </a:lnTo>
                <a:lnTo>
                  <a:pt x="388188" y="170624"/>
                </a:lnTo>
                <a:lnTo>
                  <a:pt x="388188" y="173990"/>
                </a:lnTo>
                <a:lnTo>
                  <a:pt x="387184" y="172720"/>
                </a:lnTo>
                <a:lnTo>
                  <a:pt x="386346" y="171754"/>
                </a:lnTo>
                <a:lnTo>
                  <a:pt x="386346" y="250190"/>
                </a:lnTo>
                <a:lnTo>
                  <a:pt x="383311" y="252730"/>
                </a:lnTo>
                <a:lnTo>
                  <a:pt x="382676" y="252730"/>
                </a:lnTo>
                <a:lnTo>
                  <a:pt x="381558" y="251460"/>
                </a:lnTo>
                <a:lnTo>
                  <a:pt x="381317" y="251193"/>
                </a:lnTo>
                <a:lnTo>
                  <a:pt x="383413" y="248920"/>
                </a:lnTo>
                <a:lnTo>
                  <a:pt x="384581" y="247650"/>
                </a:lnTo>
                <a:lnTo>
                  <a:pt x="384860" y="250190"/>
                </a:lnTo>
                <a:lnTo>
                  <a:pt x="386346" y="250190"/>
                </a:lnTo>
                <a:lnTo>
                  <a:pt x="386346" y="171754"/>
                </a:lnTo>
                <a:lnTo>
                  <a:pt x="386092" y="171450"/>
                </a:lnTo>
                <a:lnTo>
                  <a:pt x="386689" y="170611"/>
                </a:lnTo>
                <a:lnTo>
                  <a:pt x="386956" y="171450"/>
                </a:lnTo>
                <a:lnTo>
                  <a:pt x="388188" y="173990"/>
                </a:lnTo>
                <a:lnTo>
                  <a:pt x="388188" y="170624"/>
                </a:lnTo>
                <a:lnTo>
                  <a:pt x="386270" y="168998"/>
                </a:lnTo>
                <a:lnTo>
                  <a:pt x="384632" y="166370"/>
                </a:lnTo>
                <a:lnTo>
                  <a:pt x="383844" y="165100"/>
                </a:lnTo>
                <a:lnTo>
                  <a:pt x="382727" y="165100"/>
                </a:lnTo>
                <a:lnTo>
                  <a:pt x="382066" y="163830"/>
                </a:lnTo>
                <a:lnTo>
                  <a:pt x="381927" y="163563"/>
                </a:lnTo>
                <a:lnTo>
                  <a:pt x="381927" y="165100"/>
                </a:lnTo>
                <a:lnTo>
                  <a:pt x="381736" y="166370"/>
                </a:lnTo>
                <a:lnTo>
                  <a:pt x="380974" y="166370"/>
                </a:lnTo>
                <a:lnTo>
                  <a:pt x="380974" y="250786"/>
                </a:lnTo>
                <a:lnTo>
                  <a:pt x="380453" y="250190"/>
                </a:lnTo>
                <a:lnTo>
                  <a:pt x="380263" y="250190"/>
                </a:lnTo>
                <a:lnTo>
                  <a:pt x="380530" y="248920"/>
                </a:lnTo>
                <a:lnTo>
                  <a:pt x="380707" y="248920"/>
                </a:lnTo>
                <a:lnTo>
                  <a:pt x="380974" y="250786"/>
                </a:lnTo>
                <a:lnTo>
                  <a:pt x="380974" y="166370"/>
                </a:lnTo>
                <a:lnTo>
                  <a:pt x="380098" y="166370"/>
                </a:lnTo>
                <a:lnTo>
                  <a:pt x="381050" y="165100"/>
                </a:lnTo>
                <a:lnTo>
                  <a:pt x="381152" y="163830"/>
                </a:lnTo>
                <a:lnTo>
                  <a:pt x="381419" y="165100"/>
                </a:lnTo>
                <a:lnTo>
                  <a:pt x="381927" y="165100"/>
                </a:lnTo>
                <a:lnTo>
                  <a:pt x="381927" y="163563"/>
                </a:lnTo>
                <a:lnTo>
                  <a:pt x="380746" y="161290"/>
                </a:lnTo>
                <a:lnTo>
                  <a:pt x="379768" y="163830"/>
                </a:lnTo>
                <a:lnTo>
                  <a:pt x="379006" y="165100"/>
                </a:lnTo>
                <a:lnTo>
                  <a:pt x="375500" y="165100"/>
                </a:lnTo>
                <a:lnTo>
                  <a:pt x="378333" y="163830"/>
                </a:lnTo>
                <a:lnTo>
                  <a:pt x="379285" y="162560"/>
                </a:lnTo>
                <a:lnTo>
                  <a:pt x="380047" y="161290"/>
                </a:lnTo>
                <a:lnTo>
                  <a:pt x="379603" y="160020"/>
                </a:lnTo>
                <a:lnTo>
                  <a:pt x="378980" y="159334"/>
                </a:lnTo>
                <a:lnTo>
                  <a:pt x="379641" y="158750"/>
                </a:lnTo>
                <a:lnTo>
                  <a:pt x="377990" y="158165"/>
                </a:lnTo>
                <a:lnTo>
                  <a:pt x="377990" y="160210"/>
                </a:lnTo>
                <a:lnTo>
                  <a:pt x="377266" y="162560"/>
                </a:lnTo>
                <a:lnTo>
                  <a:pt x="376770" y="161290"/>
                </a:lnTo>
                <a:lnTo>
                  <a:pt x="377990" y="160210"/>
                </a:lnTo>
                <a:lnTo>
                  <a:pt x="377990" y="158165"/>
                </a:lnTo>
                <a:lnTo>
                  <a:pt x="376123" y="157480"/>
                </a:lnTo>
                <a:lnTo>
                  <a:pt x="377291" y="154940"/>
                </a:lnTo>
                <a:lnTo>
                  <a:pt x="375691" y="154940"/>
                </a:lnTo>
                <a:lnTo>
                  <a:pt x="375716" y="153670"/>
                </a:lnTo>
                <a:lnTo>
                  <a:pt x="374243" y="153670"/>
                </a:lnTo>
                <a:lnTo>
                  <a:pt x="373976" y="152400"/>
                </a:lnTo>
                <a:lnTo>
                  <a:pt x="373392" y="151130"/>
                </a:lnTo>
                <a:lnTo>
                  <a:pt x="372110" y="151130"/>
                </a:lnTo>
                <a:lnTo>
                  <a:pt x="370344" y="149860"/>
                </a:lnTo>
                <a:lnTo>
                  <a:pt x="369481" y="148590"/>
                </a:lnTo>
                <a:lnTo>
                  <a:pt x="368503" y="147320"/>
                </a:lnTo>
                <a:lnTo>
                  <a:pt x="367538" y="146050"/>
                </a:lnTo>
                <a:lnTo>
                  <a:pt x="367601" y="142240"/>
                </a:lnTo>
                <a:lnTo>
                  <a:pt x="367652" y="139700"/>
                </a:lnTo>
                <a:lnTo>
                  <a:pt x="364629" y="142240"/>
                </a:lnTo>
                <a:lnTo>
                  <a:pt x="364490" y="140970"/>
                </a:lnTo>
                <a:lnTo>
                  <a:pt x="363969" y="142240"/>
                </a:lnTo>
                <a:lnTo>
                  <a:pt x="363207" y="142240"/>
                </a:lnTo>
                <a:lnTo>
                  <a:pt x="362559" y="139700"/>
                </a:lnTo>
                <a:lnTo>
                  <a:pt x="359664" y="142240"/>
                </a:lnTo>
                <a:lnTo>
                  <a:pt x="358165" y="142240"/>
                </a:lnTo>
                <a:lnTo>
                  <a:pt x="357619" y="140970"/>
                </a:lnTo>
                <a:lnTo>
                  <a:pt x="357352" y="138430"/>
                </a:lnTo>
                <a:lnTo>
                  <a:pt x="355409" y="139700"/>
                </a:lnTo>
                <a:lnTo>
                  <a:pt x="353631" y="139700"/>
                </a:lnTo>
                <a:lnTo>
                  <a:pt x="356806" y="138430"/>
                </a:lnTo>
                <a:lnTo>
                  <a:pt x="355917" y="137160"/>
                </a:lnTo>
                <a:lnTo>
                  <a:pt x="355688" y="135890"/>
                </a:lnTo>
                <a:lnTo>
                  <a:pt x="354063" y="135890"/>
                </a:lnTo>
                <a:lnTo>
                  <a:pt x="354507" y="133350"/>
                </a:lnTo>
                <a:lnTo>
                  <a:pt x="354939" y="132080"/>
                </a:lnTo>
                <a:lnTo>
                  <a:pt x="353923" y="130810"/>
                </a:lnTo>
                <a:lnTo>
                  <a:pt x="353034" y="129540"/>
                </a:lnTo>
                <a:lnTo>
                  <a:pt x="353161" y="130810"/>
                </a:lnTo>
                <a:lnTo>
                  <a:pt x="351815" y="130810"/>
                </a:lnTo>
                <a:lnTo>
                  <a:pt x="351866" y="129540"/>
                </a:lnTo>
                <a:lnTo>
                  <a:pt x="352031" y="125730"/>
                </a:lnTo>
                <a:lnTo>
                  <a:pt x="353060" y="124460"/>
                </a:lnTo>
                <a:lnTo>
                  <a:pt x="354088" y="123190"/>
                </a:lnTo>
                <a:lnTo>
                  <a:pt x="229539" y="123190"/>
                </a:lnTo>
                <a:lnTo>
                  <a:pt x="229539" y="441960"/>
                </a:lnTo>
                <a:lnTo>
                  <a:pt x="228968" y="443230"/>
                </a:lnTo>
                <a:lnTo>
                  <a:pt x="228117" y="443941"/>
                </a:lnTo>
                <a:lnTo>
                  <a:pt x="227266" y="440690"/>
                </a:lnTo>
                <a:lnTo>
                  <a:pt x="226123" y="439420"/>
                </a:lnTo>
                <a:lnTo>
                  <a:pt x="229019" y="439420"/>
                </a:lnTo>
                <a:lnTo>
                  <a:pt x="228473" y="441960"/>
                </a:lnTo>
                <a:lnTo>
                  <a:pt x="229539" y="441960"/>
                </a:lnTo>
                <a:lnTo>
                  <a:pt x="229539" y="123190"/>
                </a:lnTo>
                <a:lnTo>
                  <a:pt x="165696" y="123190"/>
                </a:lnTo>
                <a:lnTo>
                  <a:pt x="165696" y="483870"/>
                </a:lnTo>
                <a:lnTo>
                  <a:pt x="160909" y="483870"/>
                </a:lnTo>
                <a:lnTo>
                  <a:pt x="161404" y="482600"/>
                </a:lnTo>
                <a:lnTo>
                  <a:pt x="160324" y="481330"/>
                </a:lnTo>
                <a:lnTo>
                  <a:pt x="162394" y="481330"/>
                </a:lnTo>
                <a:lnTo>
                  <a:pt x="165696" y="483870"/>
                </a:lnTo>
                <a:lnTo>
                  <a:pt x="165696" y="123190"/>
                </a:lnTo>
                <a:lnTo>
                  <a:pt x="146100" y="123190"/>
                </a:lnTo>
                <a:lnTo>
                  <a:pt x="145021" y="123190"/>
                </a:lnTo>
                <a:lnTo>
                  <a:pt x="145021" y="128270"/>
                </a:lnTo>
                <a:lnTo>
                  <a:pt x="141973" y="129540"/>
                </a:lnTo>
                <a:lnTo>
                  <a:pt x="140423" y="128270"/>
                </a:lnTo>
                <a:lnTo>
                  <a:pt x="143497" y="125768"/>
                </a:lnTo>
                <a:lnTo>
                  <a:pt x="142582" y="126326"/>
                </a:lnTo>
                <a:lnTo>
                  <a:pt x="143497" y="125730"/>
                </a:lnTo>
                <a:lnTo>
                  <a:pt x="143624" y="126326"/>
                </a:lnTo>
                <a:lnTo>
                  <a:pt x="143776" y="127000"/>
                </a:lnTo>
                <a:lnTo>
                  <a:pt x="145021" y="128270"/>
                </a:lnTo>
                <a:lnTo>
                  <a:pt x="145021" y="123190"/>
                </a:lnTo>
                <a:lnTo>
                  <a:pt x="144106" y="123190"/>
                </a:lnTo>
                <a:lnTo>
                  <a:pt x="144462" y="124460"/>
                </a:lnTo>
                <a:lnTo>
                  <a:pt x="142265" y="123190"/>
                </a:lnTo>
                <a:lnTo>
                  <a:pt x="142087" y="123190"/>
                </a:lnTo>
                <a:lnTo>
                  <a:pt x="144068" y="124460"/>
                </a:lnTo>
                <a:lnTo>
                  <a:pt x="141693" y="126873"/>
                </a:lnTo>
                <a:lnTo>
                  <a:pt x="141478" y="127000"/>
                </a:lnTo>
                <a:lnTo>
                  <a:pt x="135204" y="130810"/>
                </a:lnTo>
                <a:lnTo>
                  <a:pt x="136372" y="132080"/>
                </a:lnTo>
                <a:lnTo>
                  <a:pt x="136334" y="130810"/>
                </a:lnTo>
                <a:lnTo>
                  <a:pt x="137020" y="130810"/>
                </a:lnTo>
                <a:lnTo>
                  <a:pt x="135813" y="133350"/>
                </a:lnTo>
                <a:lnTo>
                  <a:pt x="135255" y="132080"/>
                </a:lnTo>
                <a:lnTo>
                  <a:pt x="132956" y="129540"/>
                </a:lnTo>
                <a:lnTo>
                  <a:pt x="130441" y="133350"/>
                </a:lnTo>
                <a:lnTo>
                  <a:pt x="129374" y="138430"/>
                </a:lnTo>
                <a:lnTo>
                  <a:pt x="131470" y="143510"/>
                </a:lnTo>
                <a:lnTo>
                  <a:pt x="130416" y="147320"/>
                </a:lnTo>
                <a:lnTo>
                  <a:pt x="135597" y="139700"/>
                </a:lnTo>
                <a:lnTo>
                  <a:pt x="134200" y="143510"/>
                </a:lnTo>
                <a:lnTo>
                  <a:pt x="133159" y="144780"/>
                </a:lnTo>
                <a:lnTo>
                  <a:pt x="132346" y="147320"/>
                </a:lnTo>
                <a:lnTo>
                  <a:pt x="131978" y="148590"/>
                </a:lnTo>
                <a:lnTo>
                  <a:pt x="132461" y="147320"/>
                </a:lnTo>
                <a:lnTo>
                  <a:pt x="132778" y="149860"/>
                </a:lnTo>
                <a:lnTo>
                  <a:pt x="131914" y="149860"/>
                </a:lnTo>
                <a:lnTo>
                  <a:pt x="131737" y="147320"/>
                </a:lnTo>
                <a:lnTo>
                  <a:pt x="130657" y="151130"/>
                </a:lnTo>
                <a:lnTo>
                  <a:pt x="131889" y="151130"/>
                </a:lnTo>
                <a:lnTo>
                  <a:pt x="133540" y="149860"/>
                </a:lnTo>
                <a:lnTo>
                  <a:pt x="135191" y="148590"/>
                </a:lnTo>
                <a:lnTo>
                  <a:pt x="137883" y="158750"/>
                </a:lnTo>
                <a:lnTo>
                  <a:pt x="135216" y="156210"/>
                </a:lnTo>
                <a:lnTo>
                  <a:pt x="134353" y="153670"/>
                </a:lnTo>
                <a:lnTo>
                  <a:pt x="131851" y="153670"/>
                </a:lnTo>
                <a:lnTo>
                  <a:pt x="131826" y="152400"/>
                </a:lnTo>
                <a:lnTo>
                  <a:pt x="131292" y="153670"/>
                </a:lnTo>
                <a:lnTo>
                  <a:pt x="131610" y="156210"/>
                </a:lnTo>
                <a:lnTo>
                  <a:pt x="132803" y="157480"/>
                </a:lnTo>
                <a:lnTo>
                  <a:pt x="134048" y="156210"/>
                </a:lnTo>
                <a:lnTo>
                  <a:pt x="135077" y="158750"/>
                </a:lnTo>
                <a:lnTo>
                  <a:pt x="135788" y="158750"/>
                </a:lnTo>
                <a:lnTo>
                  <a:pt x="134797" y="160020"/>
                </a:lnTo>
                <a:lnTo>
                  <a:pt x="133731" y="158750"/>
                </a:lnTo>
                <a:lnTo>
                  <a:pt x="132867" y="160020"/>
                </a:lnTo>
                <a:lnTo>
                  <a:pt x="133769" y="157480"/>
                </a:lnTo>
                <a:lnTo>
                  <a:pt x="130810" y="159880"/>
                </a:lnTo>
                <a:lnTo>
                  <a:pt x="130695" y="160210"/>
                </a:lnTo>
                <a:lnTo>
                  <a:pt x="130073" y="163830"/>
                </a:lnTo>
                <a:lnTo>
                  <a:pt x="127711" y="163830"/>
                </a:lnTo>
                <a:lnTo>
                  <a:pt x="124904" y="161290"/>
                </a:lnTo>
                <a:lnTo>
                  <a:pt x="122643" y="167640"/>
                </a:lnTo>
                <a:lnTo>
                  <a:pt x="120662" y="168910"/>
                </a:lnTo>
                <a:lnTo>
                  <a:pt x="114960" y="171450"/>
                </a:lnTo>
                <a:lnTo>
                  <a:pt x="118033" y="176530"/>
                </a:lnTo>
                <a:lnTo>
                  <a:pt x="111760" y="177800"/>
                </a:lnTo>
                <a:lnTo>
                  <a:pt x="110858" y="182880"/>
                </a:lnTo>
                <a:lnTo>
                  <a:pt x="118402" y="180340"/>
                </a:lnTo>
                <a:lnTo>
                  <a:pt x="114020" y="186690"/>
                </a:lnTo>
                <a:lnTo>
                  <a:pt x="112229" y="186690"/>
                </a:lnTo>
                <a:lnTo>
                  <a:pt x="111125" y="189230"/>
                </a:lnTo>
                <a:lnTo>
                  <a:pt x="112382" y="182880"/>
                </a:lnTo>
                <a:lnTo>
                  <a:pt x="109753" y="190500"/>
                </a:lnTo>
                <a:lnTo>
                  <a:pt x="111340" y="193040"/>
                </a:lnTo>
                <a:lnTo>
                  <a:pt x="109893" y="194310"/>
                </a:lnTo>
                <a:lnTo>
                  <a:pt x="105994" y="200660"/>
                </a:lnTo>
                <a:lnTo>
                  <a:pt x="107569" y="196850"/>
                </a:lnTo>
                <a:lnTo>
                  <a:pt x="106121" y="196850"/>
                </a:lnTo>
                <a:lnTo>
                  <a:pt x="104076" y="202133"/>
                </a:lnTo>
                <a:lnTo>
                  <a:pt x="101688" y="203200"/>
                </a:lnTo>
                <a:lnTo>
                  <a:pt x="99707" y="208280"/>
                </a:lnTo>
                <a:lnTo>
                  <a:pt x="101676" y="208280"/>
                </a:lnTo>
                <a:lnTo>
                  <a:pt x="103708" y="208280"/>
                </a:lnTo>
                <a:lnTo>
                  <a:pt x="103136" y="207010"/>
                </a:lnTo>
                <a:lnTo>
                  <a:pt x="102704" y="206032"/>
                </a:lnTo>
                <a:lnTo>
                  <a:pt x="100926" y="207010"/>
                </a:lnTo>
                <a:lnTo>
                  <a:pt x="102273" y="205092"/>
                </a:lnTo>
                <a:lnTo>
                  <a:pt x="102006" y="204470"/>
                </a:lnTo>
                <a:lnTo>
                  <a:pt x="102450" y="204851"/>
                </a:lnTo>
                <a:lnTo>
                  <a:pt x="102717" y="204470"/>
                </a:lnTo>
                <a:lnTo>
                  <a:pt x="103708" y="203060"/>
                </a:lnTo>
                <a:lnTo>
                  <a:pt x="103657" y="203200"/>
                </a:lnTo>
                <a:lnTo>
                  <a:pt x="104965" y="201930"/>
                </a:lnTo>
                <a:lnTo>
                  <a:pt x="106273" y="200660"/>
                </a:lnTo>
                <a:lnTo>
                  <a:pt x="107861" y="203200"/>
                </a:lnTo>
                <a:lnTo>
                  <a:pt x="103390" y="205651"/>
                </a:lnTo>
                <a:lnTo>
                  <a:pt x="106476" y="208280"/>
                </a:lnTo>
                <a:lnTo>
                  <a:pt x="102717" y="210820"/>
                </a:lnTo>
                <a:lnTo>
                  <a:pt x="100660" y="210820"/>
                </a:lnTo>
                <a:lnTo>
                  <a:pt x="101676" y="208280"/>
                </a:lnTo>
                <a:lnTo>
                  <a:pt x="98348" y="212090"/>
                </a:lnTo>
                <a:lnTo>
                  <a:pt x="97231" y="217170"/>
                </a:lnTo>
                <a:lnTo>
                  <a:pt x="95732" y="220980"/>
                </a:lnTo>
                <a:lnTo>
                  <a:pt x="96189" y="220980"/>
                </a:lnTo>
                <a:lnTo>
                  <a:pt x="97751" y="222250"/>
                </a:lnTo>
                <a:lnTo>
                  <a:pt x="94475" y="226060"/>
                </a:lnTo>
                <a:lnTo>
                  <a:pt x="97624" y="228600"/>
                </a:lnTo>
                <a:lnTo>
                  <a:pt x="102641" y="228600"/>
                </a:lnTo>
                <a:lnTo>
                  <a:pt x="111467" y="226060"/>
                </a:lnTo>
                <a:lnTo>
                  <a:pt x="113614" y="224497"/>
                </a:lnTo>
                <a:lnTo>
                  <a:pt x="114757" y="217170"/>
                </a:lnTo>
                <a:lnTo>
                  <a:pt x="115785" y="218440"/>
                </a:lnTo>
                <a:lnTo>
                  <a:pt x="116522" y="222250"/>
                </a:lnTo>
                <a:lnTo>
                  <a:pt x="121437" y="222250"/>
                </a:lnTo>
                <a:lnTo>
                  <a:pt x="127825" y="218440"/>
                </a:lnTo>
                <a:lnTo>
                  <a:pt x="130416" y="217170"/>
                </a:lnTo>
                <a:lnTo>
                  <a:pt x="133019" y="215900"/>
                </a:lnTo>
                <a:lnTo>
                  <a:pt x="135407" y="215900"/>
                </a:lnTo>
                <a:lnTo>
                  <a:pt x="137274" y="214630"/>
                </a:lnTo>
                <a:lnTo>
                  <a:pt x="135661" y="213360"/>
                </a:lnTo>
                <a:lnTo>
                  <a:pt x="134924" y="210820"/>
                </a:lnTo>
                <a:lnTo>
                  <a:pt x="139446" y="205740"/>
                </a:lnTo>
                <a:lnTo>
                  <a:pt x="144018" y="201930"/>
                </a:lnTo>
                <a:lnTo>
                  <a:pt x="147688" y="203200"/>
                </a:lnTo>
                <a:lnTo>
                  <a:pt x="149098" y="205651"/>
                </a:lnTo>
                <a:lnTo>
                  <a:pt x="149021" y="206032"/>
                </a:lnTo>
                <a:lnTo>
                  <a:pt x="147053" y="210820"/>
                </a:lnTo>
                <a:lnTo>
                  <a:pt x="147015" y="214630"/>
                </a:lnTo>
                <a:lnTo>
                  <a:pt x="146773" y="213360"/>
                </a:lnTo>
                <a:lnTo>
                  <a:pt x="145618" y="207010"/>
                </a:lnTo>
                <a:lnTo>
                  <a:pt x="144437" y="213360"/>
                </a:lnTo>
                <a:lnTo>
                  <a:pt x="143179" y="210820"/>
                </a:lnTo>
                <a:lnTo>
                  <a:pt x="141300" y="213360"/>
                </a:lnTo>
                <a:lnTo>
                  <a:pt x="142113" y="214630"/>
                </a:lnTo>
                <a:lnTo>
                  <a:pt x="143383" y="214630"/>
                </a:lnTo>
                <a:lnTo>
                  <a:pt x="142938" y="217170"/>
                </a:lnTo>
                <a:lnTo>
                  <a:pt x="143713" y="217170"/>
                </a:lnTo>
                <a:lnTo>
                  <a:pt x="146342" y="219710"/>
                </a:lnTo>
                <a:lnTo>
                  <a:pt x="144995" y="219710"/>
                </a:lnTo>
                <a:lnTo>
                  <a:pt x="139484" y="226060"/>
                </a:lnTo>
                <a:lnTo>
                  <a:pt x="134823" y="232460"/>
                </a:lnTo>
                <a:lnTo>
                  <a:pt x="130873" y="240030"/>
                </a:lnTo>
                <a:lnTo>
                  <a:pt x="127381" y="247650"/>
                </a:lnTo>
                <a:lnTo>
                  <a:pt x="124053" y="250190"/>
                </a:lnTo>
                <a:lnTo>
                  <a:pt x="122250" y="254000"/>
                </a:lnTo>
                <a:lnTo>
                  <a:pt x="121500" y="257810"/>
                </a:lnTo>
                <a:lnTo>
                  <a:pt x="115544" y="267970"/>
                </a:lnTo>
                <a:lnTo>
                  <a:pt x="114160" y="279400"/>
                </a:lnTo>
                <a:lnTo>
                  <a:pt x="115316" y="290830"/>
                </a:lnTo>
                <a:lnTo>
                  <a:pt x="116992" y="302260"/>
                </a:lnTo>
                <a:lnTo>
                  <a:pt x="115214" y="307340"/>
                </a:lnTo>
                <a:lnTo>
                  <a:pt x="116979" y="316230"/>
                </a:lnTo>
                <a:lnTo>
                  <a:pt x="118529" y="320040"/>
                </a:lnTo>
                <a:lnTo>
                  <a:pt x="113334" y="323850"/>
                </a:lnTo>
                <a:lnTo>
                  <a:pt x="111709" y="322580"/>
                </a:lnTo>
                <a:lnTo>
                  <a:pt x="110083" y="321310"/>
                </a:lnTo>
                <a:lnTo>
                  <a:pt x="105054" y="321310"/>
                </a:lnTo>
                <a:lnTo>
                  <a:pt x="99809" y="322580"/>
                </a:lnTo>
                <a:lnTo>
                  <a:pt x="92227" y="321310"/>
                </a:lnTo>
                <a:lnTo>
                  <a:pt x="88353" y="325120"/>
                </a:lnTo>
                <a:lnTo>
                  <a:pt x="87363" y="330200"/>
                </a:lnTo>
                <a:lnTo>
                  <a:pt x="84353" y="331470"/>
                </a:lnTo>
                <a:lnTo>
                  <a:pt x="78473" y="332740"/>
                </a:lnTo>
                <a:lnTo>
                  <a:pt x="74091" y="336550"/>
                </a:lnTo>
                <a:lnTo>
                  <a:pt x="100850" y="356870"/>
                </a:lnTo>
                <a:lnTo>
                  <a:pt x="109689" y="356870"/>
                </a:lnTo>
                <a:lnTo>
                  <a:pt x="108165" y="359410"/>
                </a:lnTo>
                <a:lnTo>
                  <a:pt x="108458" y="360680"/>
                </a:lnTo>
                <a:lnTo>
                  <a:pt x="109435" y="359410"/>
                </a:lnTo>
                <a:lnTo>
                  <a:pt x="107518" y="361950"/>
                </a:lnTo>
                <a:lnTo>
                  <a:pt x="105105" y="361950"/>
                </a:lnTo>
                <a:lnTo>
                  <a:pt x="105600" y="369570"/>
                </a:lnTo>
                <a:lnTo>
                  <a:pt x="103860" y="367030"/>
                </a:lnTo>
                <a:lnTo>
                  <a:pt x="101257" y="363220"/>
                </a:lnTo>
                <a:lnTo>
                  <a:pt x="98628" y="364490"/>
                </a:lnTo>
                <a:lnTo>
                  <a:pt x="90004" y="367030"/>
                </a:lnTo>
                <a:lnTo>
                  <a:pt x="94094" y="364490"/>
                </a:lnTo>
                <a:lnTo>
                  <a:pt x="98196" y="361950"/>
                </a:lnTo>
                <a:lnTo>
                  <a:pt x="89839" y="359410"/>
                </a:lnTo>
                <a:lnTo>
                  <a:pt x="85394" y="364490"/>
                </a:lnTo>
                <a:lnTo>
                  <a:pt x="83337" y="363220"/>
                </a:lnTo>
                <a:lnTo>
                  <a:pt x="81280" y="361950"/>
                </a:lnTo>
                <a:lnTo>
                  <a:pt x="78117" y="360680"/>
                </a:lnTo>
                <a:lnTo>
                  <a:pt x="65379" y="358140"/>
                </a:lnTo>
                <a:lnTo>
                  <a:pt x="67627" y="361950"/>
                </a:lnTo>
                <a:lnTo>
                  <a:pt x="70154" y="360680"/>
                </a:lnTo>
                <a:lnTo>
                  <a:pt x="76111" y="361950"/>
                </a:lnTo>
                <a:lnTo>
                  <a:pt x="73291" y="365760"/>
                </a:lnTo>
                <a:lnTo>
                  <a:pt x="77152" y="363220"/>
                </a:lnTo>
                <a:lnTo>
                  <a:pt x="78600" y="370840"/>
                </a:lnTo>
                <a:lnTo>
                  <a:pt x="74625" y="367030"/>
                </a:lnTo>
                <a:lnTo>
                  <a:pt x="72923" y="365760"/>
                </a:lnTo>
                <a:lnTo>
                  <a:pt x="71412" y="363220"/>
                </a:lnTo>
                <a:lnTo>
                  <a:pt x="70662" y="361950"/>
                </a:lnTo>
                <a:lnTo>
                  <a:pt x="68668" y="363220"/>
                </a:lnTo>
                <a:lnTo>
                  <a:pt x="67703" y="361950"/>
                </a:lnTo>
                <a:lnTo>
                  <a:pt x="66878" y="365760"/>
                </a:lnTo>
                <a:lnTo>
                  <a:pt x="65862" y="364490"/>
                </a:lnTo>
                <a:lnTo>
                  <a:pt x="65570" y="363220"/>
                </a:lnTo>
                <a:lnTo>
                  <a:pt x="66789" y="364490"/>
                </a:lnTo>
                <a:lnTo>
                  <a:pt x="66294" y="363220"/>
                </a:lnTo>
                <a:lnTo>
                  <a:pt x="65697" y="363220"/>
                </a:lnTo>
                <a:lnTo>
                  <a:pt x="65328" y="362902"/>
                </a:lnTo>
                <a:lnTo>
                  <a:pt x="65620" y="361950"/>
                </a:lnTo>
                <a:lnTo>
                  <a:pt x="64808" y="361950"/>
                </a:lnTo>
                <a:lnTo>
                  <a:pt x="65036" y="362623"/>
                </a:lnTo>
                <a:lnTo>
                  <a:pt x="64566" y="362204"/>
                </a:lnTo>
                <a:lnTo>
                  <a:pt x="64808" y="361950"/>
                </a:lnTo>
                <a:lnTo>
                  <a:pt x="64287" y="361950"/>
                </a:lnTo>
                <a:lnTo>
                  <a:pt x="64262" y="362534"/>
                </a:lnTo>
                <a:lnTo>
                  <a:pt x="64236" y="363220"/>
                </a:lnTo>
                <a:lnTo>
                  <a:pt x="62547" y="364388"/>
                </a:lnTo>
                <a:lnTo>
                  <a:pt x="57708" y="372110"/>
                </a:lnTo>
                <a:lnTo>
                  <a:pt x="55651" y="369570"/>
                </a:lnTo>
                <a:lnTo>
                  <a:pt x="52565" y="365760"/>
                </a:lnTo>
                <a:lnTo>
                  <a:pt x="52387" y="368300"/>
                </a:lnTo>
                <a:lnTo>
                  <a:pt x="51879" y="369570"/>
                </a:lnTo>
                <a:lnTo>
                  <a:pt x="51041" y="369570"/>
                </a:lnTo>
                <a:lnTo>
                  <a:pt x="50787" y="369570"/>
                </a:lnTo>
                <a:lnTo>
                  <a:pt x="50761" y="369354"/>
                </a:lnTo>
                <a:lnTo>
                  <a:pt x="49441" y="368300"/>
                </a:lnTo>
                <a:lnTo>
                  <a:pt x="48450" y="367030"/>
                </a:lnTo>
                <a:lnTo>
                  <a:pt x="50901" y="369354"/>
                </a:lnTo>
                <a:lnTo>
                  <a:pt x="50431" y="368300"/>
                </a:lnTo>
                <a:lnTo>
                  <a:pt x="49009" y="367030"/>
                </a:lnTo>
                <a:lnTo>
                  <a:pt x="47586" y="365760"/>
                </a:lnTo>
                <a:lnTo>
                  <a:pt x="45504" y="372110"/>
                </a:lnTo>
                <a:lnTo>
                  <a:pt x="46647" y="372110"/>
                </a:lnTo>
                <a:lnTo>
                  <a:pt x="47104" y="373380"/>
                </a:lnTo>
                <a:lnTo>
                  <a:pt x="46545" y="375920"/>
                </a:lnTo>
                <a:lnTo>
                  <a:pt x="44691" y="373380"/>
                </a:lnTo>
                <a:lnTo>
                  <a:pt x="38950" y="370840"/>
                </a:lnTo>
                <a:lnTo>
                  <a:pt x="39687" y="381000"/>
                </a:lnTo>
                <a:lnTo>
                  <a:pt x="38417" y="384810"/>
                </a:lnTo>
                <a:lnTo>
                  <a:pt x="36372" y="389890"/>
                </a:lnTo>
                <a:lnTo>
                  <a:pt x="33401" y="396240"/>
                </a:lnTo>
                <a:lnTo>
                  <a:pt x="32232" y="400050"/>
                </a:lnTo>
                <a:lnTo>
                  <a:pt x="35598" y="397510"/>
                </a:lnTo>
                <a:lnTo>
                  <a:pt x="36347" y="396240"/>
                </a:lnTo>
                <a:lnTo>
                  <a:pt x="37693" y="397510"/>
                </a:lnTo>
                <a:lnTo>
                  <a:pt x="38823" y="397510"/>
                </a:lnTo>
                <a:lnTo>
                  <a:pt x="39814" y="396240"/>
                </a:lnTo>
                <a:lnTo>
                  <a:pt x="40703" y="394970"/>
                </a:lnTo>
                <a:lnTo>
                  <a:pt x="42430" y="394970"/>
                </a:lnTo>
                <a:lnTo>
                  <a:pt x="42583" y="392430"/>
                </a:lnTo>
                <a:lnTo>
                  <a:pt x="45326" y="391160"/>
                </a:lnTo>
                <a:lnTo>
                  <a:pt x="46075" y="388620"/>
                </a:lnTo>
                <a:lnTo>
                  <a:pt x="47332" y="386080"/>
                </a:lnTo>
                <a:lnTo>
                  <a:pt x="46380" y="389890"/>
                </a:lnTo>
                <a:lnTo>
                  <a:pt x="47421" y="389890"/>
                </a:lnTo>
                <a:lnTo>
                  <a:pt x="48501" y="386080"/>
                </a:lnTo>
                <a:lnTo>
                  <a:pt x="49949" y="381000"/>
                </a:lnTo>
                <a:lnTo>
                  <a:pt x="49860" y="391160"/>
                </a:lnTo>
                <a:lnTo>
                  <a:pt x="48145" y="394970"/>
                </a:lnTo>
                <a:lnTo>
                  <a:pt x="48031" y="397510"/>
                </a:lnTo>
                <a:lnTo>
                  <a:pt x="44615" y="396240"/>
                </a:lnTo>
                <a:lnTo>
                  <a:pt x="47358" y="398780"/>
                </a:lnTo>
                <a:lnTo>
                  <a:pt x="53213" y="402590"/>
                </a:lnTo>
                <a:lnTo>
                  <a:pt x="56095" y="397510"/>
                </a:lnTo>
                <a:lnTo>
                  <a:pt x="56819" y="396240"/>
                </a:lnTo>
                <a:lnTo>
                  <a:pt x="62636" y="396240"/>
                </a:lnTo>
                <a:lnTo>
                  <a:pt x="65100" y="397510"/>
                </a:lnTo>
                <a:lnTo>
                  <a:pt x="66535" y="396240"/>
                </a:lnTo>
                <a:lnTo>
                  <a:pt x="69062" y="396240"/>
                </a:lnTo>
                <a:lnTo>
                  <a:pt x="75501" y="397510"/>
                </a:lnTo>
                <a:lnTo>
                  <a:pt x="79781" y="396240"/>
                </a:lnTo>
                <a:lnTo>
                  <a:pt x="84074" y="394970"/>
                </a:lnTo>
                <a:lnTo>
                  <a:pt x="89052" y="397510"/>
                </a:lnTo>
                <a:lnTo>
                  <a:pt x="86525" y="397510"/>
                </a:lnTo>
                <a:lnTo>
                  <a:pt x="82448" y="396240"/>
                </a:lnTo>
                <a:lnTo>
                  <a:pt x="81051" y="398678"/>
                </a:lnTo>
                <a:lnTo>
                  <a:pt x="79844" y="397510"/>
                </a:lnTo>
                <a:lnTo>
                  <a:pt x="80505" y="398780"/>
                </a:lnTo>
                <a:lnTo>
                  <a:pt x="84785" y="402590"/>
                </a:lnTo>
                <a:lnTo>
                  <a:pt x="85915" y="407670"/>
                </a:lnTo>
                <a:lnTo>
                  <a:pt x="89281" y="414020"/>
                </a:lnTo>
                <a:lnTo>
                  <a:pt x="100266" y="420370"/>
                </a:lnTo>
                <a:lnTo>
                  <a:pt x="106286" y="424180"/>
                </a:lnTo>
                <a:lnTo>
                  <a:pt x="112420" y="427990"/>
                </a:lnTo>
                <a:lnTo>
                  <a:pt x="119519" y="427990"/>
                </a:lnTo>
                <a:lnTo>
                  <a:pt x="121005" y="431800"/>
                </a:lnTo>
                <a:lnTo>
                  <a:pt x="126492" y="429260"/>
                </a:lnTo>
                <a:lnTo>
                  <a:pt x="125552" y="434340"/>
                </a:lnTo>
                <a:lnTo>
                  <a:pt x="126796" y="434340"/>
                </a:lnTo>
                <a:lnTo>
                  <a:pt x="127660" y="435610"/>
                </a:lnTo>
                <a:lnTo>
                  <a:pt x="124040" y="434390"/>
                </a:lnTo>
                <a:lnTo>
                  <a:pt x="124764" y="435610"/>
                </a:lnTo>
                <a:lnTo>
                  <a:pt x="125653" y="436880"/>
                </a:lnTo>
                <a:lnTo>
                  <a:pt x="123698" y="436880"/>
                </a:lnTo>
                <a:lnTo>
                  <a:pt x="120078" y="438150"/>
                </a:lnTo>
                <a:lnTo>
                  <a:pt x="118795" y="433070"/>
                </a:lnTo>
                <a:lnTo>
                  <a:pt x="115798" y="431800"/>
                </a:lnTo>
                <a:lnTo>
                  <a:pt x="109410" y="430530"/>
                </a:lnTo>
                <a:lnTo>
                  <a:pt x="95846" y="427990"/>
                </a:lnTo>
                <a:lnTo>
                  <a:pt x="92227" y="425450"/>
                </a:lnTo>
                <a:lnTo>
                  <a:pt x="90424" y="424180"/>
                </a:lnTo>
                <a:lnTo>
                  <a:pt x="89115" y="424180"/>
                </a:lnTo>
                <a:lnTo>
                  <a:pt x="87109" y="421640"/>
                </a:lnTo>
                <a:lnTo>
                  <a:pt x="85737" y="419100"/>
                </a:lnTo>
                <a:lnTo>
                  <a:pt x="86855" y="424180"/>
                </a:lnTo>
                <a:lnTo>
                  <a:pt x="86410" y="424180"/>
                </a:lnTo>
                <a:lnTo>
                  <a:pt x="86080" y="425450"/>
                </a:lnTo>
                <a:lnTo>
                  <a:pt x="84442" y="426720"/>
                </a:lnTo>
                <a:lnTo>
                  <a:pt x="87706" y="426720"/>
                </a:lnTo>
                <a:lnTo>
                  <a:pt x="89687" y="425450"/>
                </a:lnTo>
                <a:lnTo>
                  <a:pt x="90830" y="426720"/>
                </a:lnTo>
                <a:lnTo>
                  <a:pt x="91059" y="429260"/>
                </a:lnTo>
                <a:lnTo>
                  <a:pt x="82689" y="426720"/>
                </a:lnTo>
                <a:lnTo>
                  <a:pt x="80238" y="429260"/>
                </a:lnTo>
                <a:lnTo>
                  <a:pt x="76034" y="429260"/>
                </a:lnTo>
                <a:lnTo>
                  <a:pt x="71996" y="435610"/>
                </a:lnTo>
                <a:lnTo>
                  <a:pt x="75145" y="436880"/>
                </a:lnTo>
                <a:lnTo>
                  <a:pt x="83019" y="436880"/>
                </a:lnTo>
                <a:lnTo>
                  <a:pt x="89700" y="440690"/>
                </a:lnTo>
                <a:lnTo>
                  <a:pt x="97129" y="441960"/>
                </a:lnTo>
                <a:lnTo>
                  <a:pt x="108318" y="443230"/>
                </a:lnTo>
                <a:lnTo>
                  <a:pt x="118821" y="447040"/>
                </a:lnTo>
                <a:lnTo>
                  <a:pt x="128435" y="453390"/>
                </a:lnTo>
                <a:lnTo>
                  <a:pt x="136906" y="459740"/>
                </a:lnTo>
                <a:lnTo>
                  <a:pt x="141630" y="466090"/>
                </a:lnTo>
                <a:lnTo>
                  <a:pt x="146812" y="471170"/>
                </a:lnTo>
                <a:lnTo>
                  <a:pt x="152222" y="474980"/>
                </a:lnTo>
                <a:lnTo>
                  <a:pt x="157619" y="476250"/>
                </a:lnTo>
                <a:lnTo>
                  <a:pt x="155930" y="478790"/>
                </a:lnTo>
                <a:lnTo>
                  <a:pt x="156781" y="483870"/>
                </a:lnTo>
                <a:lnTo>
                  <a:pt x="157454" y="483870"/>
                </a:lnTo>
                <a:lnTo>
                  <a:pt x="163525" y="487680"/>
                </a:lnTo>
                <a:lnTo>
                  <a:pt x="164998" y="488950"/>
                </a:lnTo>
                <a:lnTo>
                  <a:pt x="167551" y="490220"/>
                </a:lnTo>
                <a:lnTo>
                  <a:pt x="169710" y="488950"/>
                </a:lnTo>
                <a:lnTo>
                  <a:pt x="169494" y="488950"/>
                </a:lnTo>
                <a:lnTo>
                  <a:pt x="167182" y="487680"/>
                </a:lnTo>
                <a:lnTo>
                  <a:pt x="169265" y="487680"/>
                </a:lnTo>
                <a:lnTo>
                  <a:pt x="169862" y="488950"/>
                </a:lnTo>
                <a:lnTo>
                  <a:pt x="174205" y="491490"/>
                </a:lnTo>
                <a:lnTo>
                  <a:pt x="175437" y="490220"/>
                </a:lnTo>
                <a:lnTo>
                  <a:pt x="177253" y="492760"/>
                </a:lnTo>
                <a:lnTo>
                  <a:pt x="178320" y="492760"/>
                </a:lnTo>
                <a:lnTo>
                  <a:pt x="180873" y="491490"/>
                </a:lnTo>
                <a:lnTo>
                  <a:pt x="184213" y="490220"/>
                </a:lnTo>
                <a:lnTo>
                  <a:pt x="184734" y="487680"/>
                </a:lnTo>
                <a:lnTo>
                  <a:pt x="185267" y="485140"/>
                </a:lnTo>
                <a:lnTo>
                  <a:pt x="185966" y="486079"/>
                </a:lnTo>
                <a:lnTo>
                  <a:pt x="187490" y="485140"/>
                </a:lnTo>
                <a:lnTo>
                  <a:pt x="189547" y="483870"/>
                </a:lnTo>
                <a:lnTo>
                  <a:pt x="193319" y="482600"/>
                </a:lnTo>
                <a:lnTo>
                  <a:pt x="193827" y="481330"/>
                </a:lnTo>
                <a:lnTo>
                  <a:pt x="195364" y="477520"/>
                </a:lnTo>
                <a:lnTo>
                  <a:pt x="198488" y="476250"/>
                </a:lnTo>
                <a:lnTo>
                  <a:pt x="199936" y="476250"/>
                </a:lnTo>
                <a:lnTo>
                  <a:pt x="200469" y="477520"/>
                </a:lnTo>
                <a:lnTo>
                  <a:pt x="201752" y="476250"/>
                </a:lnTo>
                <a:lnTo>
                  <a:pt x="203314" y="476250"/>
                </a:lnTo>
                <a:lnTo>
                  <a:pt x="204279" y="477520"/>
                </a:lnTo>
                <a:lnTo>
                  <a:pt x="204647" y="476250"/>
                </a:lnTo>
                <a:lnTo>
                  <a:pt x="205028" y="474980"/>
                </a:lnTo>
                <a:lnTo>
                  <a:pt x="209969" y="469900"/>
                </a:lnTo>
                <a:lnTo>
                  <a:pt x="215468" y="463550"/>
                </a:lnTo>
                <a:lnTo>
                  <a:pt x="220281" y="458470"/>
                </a:lnTo>
                <a:lnTo>
                  <a:pt x="223202" y="450850"/>
                </a:lnTo>
                <a:lnTo>
                  <a:pt x="223380" y="450850"/>
                </a:lnTo>
                <a:lnTo>
                  <a:pt x="224218" y="452120"/>
                </a:lnTo>
                <a:lnTo>
                  <a:pt x="224586" y="450850"/>
                </a:lnTo>
                <a:lnTo>
                  <a:pt x="224980" y="450850"/>
                </a:lnTo>
                <a:lnTo>
                  <a:pt x="224993" y="449580"/>
                </a:lnTo>
                <a:lnTo>
                  <a:pt x="229946" y="450850"/>
                </a:lnTo>
                <a:lnTo>
                  <a:pt x="229603" y="449580"/>
                </a:lnTo>
                <a:lnTo>
                  <a:pt x="229781" y="449580"/>
                </a:lnTo>
                <a:lnTo>
                  <a:pt x="230098" y="447040"/>
                </a:lnTo>
                <a:lnTo>
                  <a:pt x="231267" y="448310"/>
                </a:lnTo>
                <a:lnTo>
                  <a:pt x="231101" y="449580"/>
                </a:lnTo>
                <a:lnTo>
                  <a:pt x="232016" y="449580"/>
                </a:lnTo>
                <a:lnTo>
                  <a:pt x="232460" y="448310"/>
                </a:lnTo>
                <a:lnTo>
                  <a:pt x="232803" y="448310"/>
                </a:lnTo>
                <a:lnTo>
                  <a:pt x="232956" y="449580"/>
                </a:lnTo>
                <a:lnTo>
                  <a:pt x="233426" y="449580"/>
                </a:lnTo>
                <a:lnTo>
                  <a:pt x="233197" y="448310"/>
                </a:lnTo>
                <a:lnTo>
                  <a:pt x="233832" y="447040"/>
                </a:lnTo>
                <a:lnTo>
                  <a:pt x="235115" y="447040"/>
                </a:lnTo>
                <a:lnTo>
                  <a:pt x="234797" y="448310"/>
                </a:lnTo>
                <a:lnTo>
                  <a:pt x="235991" y="448310"/>
                </a:lnTo>
                <a:lnTo>
                  <a:pt x="238302" y="449580"/>
                </a:lnTo>
                <a:lnTo>
                  <a:pt x="238645" y="449580"/>
                </a:lnTo>
                <a:lnTo>
                  <a:pt x="239141" y="447040"/>
                </a:lnTo>
                <a:lnTo>
                  <a:pt x="240131" y="441960"/>
                </a:lnTo>
                <a:lnTo>
                  <a:pt x="240576" y="439420"/>
                </a:lnTo>
                <a:lnTo>
                  <a:pt x="240804" y="438150"/>
                </a:lnTo>
                <a:lnTo>
                  <a:pt x="244297" y="436880"/>
                </a:lnTo>
                <a:lnTo>
                  <a:pt x="262115" y="436880"/>
                </a:lnTo>
                <a:lnTo>
                  <a:pt x="267258" y="429260"/>
                </a:lnTo>
                <a:lnTo>
                  <a:pt x="273100" y="425450"/>
                </a:lnTo>
                <a:lnTo>
                  <a:pt x="282282" y="430530"/>
                </a:lnTo>
                <a:lnTo>
                  <a:pt x="281254" y="425450"/>
                </a:lnTo>
                <a:lnTo>
                  <a:pt x="280492" y="421640"/>
                </a:lnTo>
                <a:lnTo>
                  <a:pt x="285280" y="419100"/>
                </a:lnTo>
                <a:lnTo>
                  <a:pt x="286613" y="420370"/>
                </a:lnTo>
                <a:lnTo>
                  <a:pt x="287921" y="419100"/>
                </a:lnTo>
                <a:lnTo>
                  <a:pt x="289242" y="417830"/>
                </a:lnTo>
                <a:lnTo>
                  <a:pt x="287540" y="417830"/>
                </a:lnTo>
                <a:lnTo>
                  <a:pt x="288747" y="415290"/>
                </a:lnTo>
                <a:lnTo>
                  <a:pt x="293192" y="416560"/>
                </a:lnTo>
                <a:lnTo>
                  <a:pt x="295249" y="415290"/>
                </a:lnTo>
                <a:lnTo>
                  <a:pt x="305282" y="410210"/>
                </a:lnTo>
                <a:lnTo>
                  <a:pt x="317144" y="408940"/>
                </a:lnTo>
                <a:lnTo>
                  <a:pt x="329488" y="410210"/>
                </a:lnTo>
                <a:lnTo>
                  <a:pt x="340956" y="410210"/>
                </a:lnTo>
                <a:lnTo>
                  <a:pt x="343560" y="408940"/>
                </a:lnTo>
                <a:lnTo>
                  <a:pt x="346176" y="407670"/>
                </a:lnTo>
                <a:lnTo>
                  <a:pt x="352412" y="410210"/>
                </a:lnTo>
                <a:lnTo>
                  <a:pt x="357759" y="408940"/>
                </a:lnTo>
                <a:lnTo>
                  <a:pt x="358851" y="407670"/>
                </a:lnTo>
                <a:lnTo>
                  <a:pt x="361035" y="405130"/>
                </a:lnTo>
                <a:lnTo>
                  <a:pt x="366052" y="407670"/>
                </a:lnTo>
                <a:lnTo>
                  <a:pt x="369709" y="406400"/>
                </a:lnTo>
                <a:lnTo>
                  <a:pt x="370801" y="405130"/>
                </a:lnTo>
                <a:lnTo>
                  <a:pt x="370446" y="407670"/>
                </a:lnTo>
                <a:lnTo>
                  <a:pt x="371246" y="407670"/>
                </a:lnTo>
                <a:lnTo>
                  <a:pt x="373138" y="405130"/>
                </a:lnTo>
                <a:lnTo>
                  <a:pt x="373214" y="407670"/>
                </a:lnTo>
                <a:lnTo>
                  <a:pt x="375094" y="405130"/>
                </a:lnTo>
                <a:lnTo>
                  <a:pt x="377748" y="402590"/>
                </a:lnTo>
                <a:lnTo>
                  <a:pt x="378802" y="406400"/>
                </a:lnTo>
                <a:lnTo>
                  <a:pt x="380238" y="405130"/>
                </a:lnTo>
                <a:lnTo>
                  <a:pt x="381914" y="405130"/>
                </a:lnTo>
                <a:lnTo>
                  <a:pt x="382524" y="402590"/>
                </a:lnTo>
                <a:lnTo>
                  <a:pt x="384695" y="403860"/>
                </a:lnTo>
                <a:lnTo>
                  <a:pt x="385102" y="402590"/>
                </a:lnTo>
                <a:lnTo>
                  <a:pt x="385508" y="401320"/>
                </a:lnTo>
                <a:lnTo>
                  <a:pt x="387362" y="400050"/>
                </a:lnTo>
                <a:lnTo>
                  <a:pt x="389686" y="402590"/>
                </a:lnTo>
                <a:lnTo>
                  <a:pt x="391248" y="401320"/>
                </a:lnTo>
                <a:lnTo>
                  <a:pt x="394944" y="407670"/>
                </a:lnTo>
                <a:lnTo>
                  <a:pt x="394703" y="405130"/>
                </a:lnTo>
                <a:lnTo>
                  <a:pt x="393319" y="403860"/>
                </a:lnTo>
                <a:lnTo>
                  <a:pt x="395884" y="402590"/>
                </a:lnTo>
                <a:lnTo>
                  <a:pt x="395071" y="401320"/>
                </a:lnTo>
                <a:lnTo>
                  <a:pt x="396087" y="400050"/>
                </a:lnTo>
                <a:lnTo>
                  <a:pt x="394119" y="400050"/>
                </a:lnTo>
                <a:lnTo>
                  <a:pt x="395439" y="398780"/>
                </a:lnTo>
                <a:lnTo>
                  <a:pt x="395033" y="397510"/>
                </a:lnTo>
                <a:lnTo>
                  <a:pt x="393268" y="398780"/>
                </a:lnTo>
                <a:lnTo>
                  <a:pt x="393700" y="397510"/>
                </a:lnTo>
                <a:lnTo>
                  <a:pt x="392480" y="396240"/>
                </a:lnTo>
                <a:lnTo>
                  <a:pt x="394716" y="394970"/>
                </a:lnTo>
                <a:lnTo>
                  <a:pt x="395287" y="396240"/>
                </a:lnTo>
                <a:lnTo>
                  <a:pt x="395986" y="394970"/>
                </a:lnTo>
                <a:lnTo>
                  <a:pt x="397725" y="394970"/>
                </a:lnTo>
                <a:lnTo>
                  <a:pt x="397141" y="391160"/>
                </a:lnTo>
                <a:lnTo>
                  <a:pt x="398589" y="388620"/>
                </a:lnTo>
                <a:lnTo>
                  <a:pt x="399694" y="384810"/>
                </a:lnTo>
                <a:lnTo>
                  <a:pt x="401828" y="383540"/>
                </a:lnTo>
                <a:lnTo>
                  <a:pt x="405587" y="383540"/>
                </a:lnTo>
                <a:lnTo>
                  <a:pt x="406031" y="381000"/>
                </a:lnTo>
                <a:lnTo>
                  <a:pt x="406260" y="379730"/>
                </a:lnTo>
                <a:lnTo>
                  <a:pt x="408444" y="379730"/>
                </a:lnTo>
                <a:lnTo>
                  <a:pt x="404545" y="377190"/>
                </a:lnTo>
                <a:lnTo>
                  <a:pt x="407060" y="377190"/>
                </a:lnTo>
                <a:lnTo>
                  <a:pt x="407492" y="375920"/>
                </a:lnTo>
                <a:lnTo>
                  <a:pt x="408482" y="375920"/>
                </a:lnTo>
                <a:lnTo>
                  <a:pt x="405815" y="374650"/>
                </a:lnTo>
                <a:lnTo>
                  <a:pt x="405955" y="373380"/>
                </a:lnTo>
                <a:lnTo>
                  <a:pt x="406971" y="372110"/>
                </a:lnTo>
                <a:lnTo>
                  <a:pt x="405523" y="370840"/>
                </a:lnTo>
                <a:lnTo>
                  <a:pt x="405853" y="369570"/>
                </a:lnTo>
                <a:lnTo>
                  <a:pt x="406069" y="368300"/>
                </a:lnTo>
                <a:lnTo>
                  <a:pt x="405638" y="367030"/>
                </a:lnTo>
                <a:lnTo>
                  <a:pt x="404977" y="368300"/>
                </a:lnTo>
                <a:lnTo>
                  <a:pt x="400634" y="370840"/>
                </a:lnTo>
                <a:lnTo>
                  <a:pt x="401193" y="369570"/>
                </a:lnTo>
                <a:lnTo>
                  <a:pt x="402869" y="365760"/>
                </a:lnTo>
                <a:lnTo>
                  <a:pt x="400481" y="364490"/>
                </a:lnTo>
                <a:lnTo>
                  <a:pt x="395173" y="359410"/>
                </a:lnTo>
                <a:lnTo>
                  <a:pt x="392328" y="365760"/>
                </a:lnTo>
                <a:lnTo>
                  <a:pt x="389737" y="363220"/>
                </a:lnTo>
                <a:lnTo>
                  <a:pt x="390334" y="361950"/>
                </a:lnTo>
                <a:lnTo>
                  <a:pt x="391528" y="360680"/>
                </a:lnTo>
                <a:lnTo>
                  <a:pt x="392722" y="359410"/>
                </a:lnTo>
                <a:lnTo>
                  <a:pt x="390220" y="358140"/>
                </a:lnTo>
                <a:lnTo>
                  <a:pt x="389458" y="356870"/>
                </a:lnTo>
                <a:lnTo>
                  <a:pt x="387477" y="356870"/>
                </a:lnTo>
                <a:lnTo>
                  <a:pt x="386867" y="359410"/>
                </a:lnTo>
                <a:lnTo>
                  <a:pt x="386880" y="360680"/>
                </a:lnTo>
                <a:lnTo>
                  <a:pt x="384886" y="359410"/>
                </a:lnTo>
                <a:lnTo>
                  <a:pt x="385737" y="359410"/>
                </a:lnTo>
                <a:lnTo>
                  <a:pt x="384835" y="358140"/>
                </a:lnTo>
                <a:lnTo>
                  <a:pt x="384619" y="358140"/>
                </a:lnTo>
                <a:lnTo>
                  <a:pt x="387997" y="355600"/>
                </a:lnTo>
                <a:lnTo>
                  <a:pt x="390245" y="351790"/>
                </a:lnTo>
                <a:lnTo>
                  <a:pt x="390423" y="349250"/>
                </a:lnTo>
                <a:lnTo>
                  <a:pt x="390194" y="345440"/>
                </a:lnTo>
                <a:lnTo>
                  <a:pt x="390004" y="341630"/>
                </a:lnTo>
                <a:lnTo>
                  <a:pt x="392658" y="339090"/>
                </a:lnTo>
                <a:lnTo>
                  <a:pt x="391655" y="336550"/>
                </a:lnTo>
                <a:lnTo>
                  <a:pt x="386651" y="330200"/>
                </a:lnTo>
                <a:lnTo>
                  <a:pt x="390702" y="330200"/>
                </a:lnTo>
                <a:lnTo>
                  <a:pt x="392417" y="327660"/>
                </a:lnTo>
                <a:lnTo>
                  <a:pt x="388759" y="326390"/>
                </a:lnTo>
                <a:lnTo>
                  <a:pt x="391248" y="323850"/>
                </a:lnTo>
                <a:lnTo>
                  <a:pt x="392087" y="322580"/>
                </a:lnTo>
                <a:lnTo>
                  <a:pt x="395871" y="321310"/>
                </a:lnTo>
                <a:lnTo>
                  <a:pt x="394436" y="320040"/>
                </a:lnTo>
                <a:lnTo>
                  <a:pt x="388061" y="314960"/>
                </a:lnTo>
                <a:lnTo>
                  <a:pt x="386029" y="306070"/>
                </a:lnTo>
                <a:lnTo>
                  <a:pt x="383197" y="298450"/>
                </a:lnTo>
                <a:lnTo>
                  <a:pt x="374980" y="297180"/>
                </a:lnTo>
                <a:lnTo>
                  <a:pt x="377596" y="292100"/>
                </a:lnTo>
                <a:lnTo>
                  <a:pt x="383057" y="289560"/>
                </a:lnTo>
                <a:lnTo>
                  <a:pt x="384403" y="289560"/>
                </a:lnTo>
                <a:lnTo>
                  <a:pt x="384683" y="290830"/>
                </a:lnTo>
                <a:lnTo>
                  <a:pt x="385800" y="290830"/>
                </a:lnTo>
                <a:lnTo>
                  <a:pt x="389089" y="292100"/>
                </a:lnTo>
                <a:lnTo>
                  <a:pt x="386981" y="290830"/>
                </a:lnTo>
                <a:lnTo>
                  <a:pt x="386930" y="289560"/>
                </a:lnTo>
                <a:lnTo>
                  <a:pt x="388683" y="288290"/>
                </a:lnTo>
                <a:lnTo>
                  <a:pt x="389458" y="290830"/>
                </a:lnTo>
                <a:lnTo>
                  <a:pt x="391401" y="289560"/>
                </a:lnTo>
                <a:lnTo>
                  <a:pt x="391312" y="288290"/>
                </a:lnTo>
                <a:lnTo>
                  <a:pt x="391134" y="288290"/>
                </a:lnTo>
                <a:lnTo>
                  <a:pt x="390575" y="287020"/>
                </a:lnTo>
                <a:lnTo>
                  <a:pt x="392607" y="287020"/>
                </a:lnTo>
                <a:lnTo>
                  <a:pt x="392290" y="285750"/>
                </a:lnTo>
                <a:lnTo>
                  <a:pt x="391655" y="283210"/>
                </a:lnTo>
                <a:lnTo>
                  <a:pt x="380098" y="285750"/>
                </a:lnTo>
                <a:lnTo>
                  <a:pt x="380949" y="279400"/>
                </a:lnTo>
                <a:lnTo>
                  <a:pt x="379857" y="276860"/>
                </a:lnTo>
                <a:lnTo>
                  <a:pt x="381863" y="274320"/>
                </a:lnTo>
                <a:lnTo>
                  <a:pt x="381927" y="273050"/>
                </a:lnTo>
                <a:lnTo>
                  <a:pt x="384302" y="273050"/>
                </a:lnTo>
                <a:lnTo>
                  <a:pt x="384302" y="271780"/>
                </a:lnTo>
                <a:lnTo>
                  <a:pt x="386905" y="271780"/>
                </a:lnTo>
                <a:lnTo>
                  <a:pt x="387845" y="270510"/>
                </a:lnTo>
                <a:lnTo>
                  <a:pt x="388734" y="271780"/>
                </a:lnTo>
                <a:lnTo>
                  <a:pt x="389699" y="270510"/>
                </a:lnTo>
                <a:lnTo>
                  <a:pt x="389382" y="269240"/>
                </a:lnTo>
                <a:lnTo>
                  <a:pt x="391388" y="269240"/>
                </a:lnTo>
                <a:lnTo>
                  <a:pt x="392379" y="267970"/>
                </a:lnTo>
                <a:lnTo>
                  <a:pt x="387197" y="267970"/>
                </a:lnTo>
                <a:lnTo>
                  <a:pt x="386664" y="266700"/>
                </a:lnTo>
                <a:lnTo>
                  <a:pt x="386054" y="265430"/>
                </a:lnTo>
                <a:lnTo>
                  <a:pt x="384073" y="267970"/>
                </a:lnTo>
                <a:lnTo>
                  <a:pt x="387007" y="260350"/>
                </a:lnTo>
                <a:lnTo>
                  <a:pt x="391960" y="257810"/>
                </a:lnTo>
                <a:lnTo>
                  <a:pt x="387781" y="256540"/>
                </a:lnTo>
                <a:lnTo>
                  <a:pt x="386181" y="253034"/>
                </a:lnTo>
                <a:lnTo>
                  <a:pt x="387311" y="254000"/>
                </a:lnTo>
                <a:lnTo>
                  <a:pt x="387819" y="251460"/>
                </a:lnTo>
                <a:lnTo>
                  <a:pt x="388289" y="252730"/>
                </a:lnTo>
                <a:lnTo>
                  <a:pt x="388429" y="252730"/>
                </a:lnTo>
                <a:lnTo>
                  <a:pt x="390245" y="255270"/>
                </a:lnTo>
                <a:lnTo>
                  <a:pt x="390271" y="254000"/>
                </a:lnTo>
                <a:lnTo>
                  <a:pt x="391185" y="251460"/>
                </a:lnTo>
                <a:lnTo>
                  <a:pt x="393230" y="248920"/>
                </a:lnTo>
                <a:lnTo>
                  <a:pt x="393484" y="248615"/>
                </a:lnTo>
                <a:lnTo>
                  <a:pt x="393852" y="248831"/>
                </a:lnTo>
                <a:lnTo>
                  <a:pt x="393725" y="248310"/>
                </a:lnTo>
                <a:lnTo>
                  <a:pt x="393839" y="248158"/>
                </a:lnTo>
                <a:lnTo>
                  <a:pt x="393801" y="248615"/>
                </a:lnTo>
                <a:lnTo>
                  <a:pt x="393852" y="248831"/>
                </a:lnTo>
                <a:lnTo>
                  <a:pt x="394042" y="248831"/>
                </a:lnTo>
                <a:lnTo>
                  <a:pt x="405117" y="248831"/>
                </a:lnTo>
                <a:lnTo>
                  <a:pt x="405892" y="247650"/>
                </a:lnTo>
                <a:lnTo>
                  <a:pt x="402958" y="246380"/>
                </a:lnTo>
                <a:lnTo>
                  <a:pt x="407987" y="247650"/>
                </a:lnTo>
                <a:lnTo>
                  <a:pt x="408813" y="247650"/>
                </a:lnTo>
                <a:lnTo>
                  <a:pt x="408990" y="247650"/>
                </a:lnTo>
                <a:lnTo>
                  <a:pt x="411162" y="246380"/>
                </a:lnTo>
                <a:lnTo>
                  <a:pt x="410984" y="246253"/>
                </a:lnTo>
                <a:lnTo>
                  <a:pt x="409460" y="245110"/>
                </a:lnTo>
                <a:lnTo>
                  <a:pt x="409854" y="245110"/>
                </a:lnTo>
                <a:lnTo>
                  <a:pt x="410438" y="243840"/>
                </a:lnTo>
                <a:lnTo>
                  <a:pt x="411607" y="245110"/>
                </a:lnTo>
                <a:lnTo>
                  <a:pt x="410705" y="245110"/>
                </a:lnTo>
                <a:lnTo>
                  <a:pt x="411048" y="246253"/>
                </a:lnTo>
                <a:lnTo>
                  <a:pt x="411162" y="246380"/>
                </a:lnTo>
                <a:lnTo>
                  <a:pt x="414159" y="246380"/>
                </a:lnTo>
                <a:lnTo>
                  <a:pt x="414147" y="246253"/>
                </a:lnTo>
                <a:lnTo>
                  <a:pt x="413321" y="245110"/>
                </a:lnTo>
                <a:lnTo>
                  <a:pt x="414121" y="245110"/>
                </a:lnTo>
                <a:lnTo>
                  <a:pt x="414197" y="246316"/>
                </a:lnTo>
                <a:lnTo>
                  <a:pt x="414883" y="245110"/>
                </a:lnTo>
                <a:lnTo>
                  <a:pt x="415798" y="245110"/>
                </a:lnTo>
                <a:lnTo>
                  <a:pt x="414324" y="246380"/>
                </a:lnTo>
                <a:lnTo>
                  <a:pt x="415950" y="246380"/>
                </a:lnTo>
                <a:lnTo>
                  <a:pt x="416445" y="247650"/>
                </a:lnTo>
                <a:lnTo>
                  <a:pt x="416572" y="246418"/>
                </a:lnTo>
                <a:lnTo>
                  <a:pt x="416483" y="247650"/>
                </a:lnTo>
                <a:lnTo>
                  <a:pt x="415544" y="247650"/>
                </a:lnTo>
                <a:lnTo>
                  <a:pt x="414693" y="248920"/>
                </a:lnTo>
                <a:lnTo>
                  <a:pt x="415404" y="248920"/>
                </a:lnTo>
                <a:lnTo>
                  <a:pt x="418185" y="247650"/>
                </a:lnTo>
                <a:lnTo>
                  <a:pt x="416217" y="248920"/>
                </a:lnTo>
                <a:lnTo>
                  <a:pt x="417309" y="248920"/>
                </a:lnTo>
                <a:lnTo>
                  <a:pt x="419379" y="247650"/>
                </a:lnTo>
                <a:lnTo>
                  <a:pt x="419023" y="246380"/>
                </a:lnTo>
                <a:lnTo>
                  <a:pt x="419620" y="246380"/>
                </a:lnTo>
                <a:lnTo>
                  <a:pt x="420230" y="245110"/>
                </a:lnTo>
                <a:lnTo>
                  <a:pt x="419823" y="243840"/>
                </a:lnTo>
                <a:lnTo>
                  <a:pt x="417855" y="243840"/>
                </a:lnTo>
                <a:lnTo>
                  <a:pt x="417969" y="245110"/>
                </a:lnTo>
                <a:lnTo>
                  <a:pt x="418287" y="245110"/>
                </a:lnTo>
                <a:lnTo>
                  <a:pt x="418274" y="246380"/>
                </a:lnTo>
                <a:lnTo>
                  <a:pt x="418477" y="247650"/>
                </a:lnTo>
                <a:lnTo>
                  <a:pt x="417918" y="246380"/>
                </a:lnTo>
                <a:lnTo>
                  <a:pt x="417525" y="246380"/>
                </a:lnTo>
                <a:lnTo>
                  <a:pt x="416585" y="246380"/>
                </a:lnTo>
                <a:lnTo>
                  <a:pt x="416737" y="245110"/>
                </a:lnTo>
                <a:lnTo>
                  <a:pt x="416941" y="245110"/>
                </a:lnTo>
                <a:lnTo>
                  <a:pt x="417131" y="245110"/>
                </a:lnTo>
                <a:lnTo>
                  <a:pt x="417525" y="246380"/>
                </a:lnTo>
                <a:lnTo>
                  <a:pt x="417791" y="245110"/>
                </a:lnTo>
                <a:lnTo>
                  <a:pt x="417601" y="245110"/>
                </a:lnTo>
                <a:lnTo>
                  <a:pt x="417093" y="244551"/>
                </a:lnTo>
                <a:lnTo>
                  <a:pt x="417296" y="243840"/>
                </a:lnTo>
                <a:lnTo>
                  <a:pt x="417664" y="242570"/>
                </a:lnTo>
                <a:lnTo>
                  <a:pt x="417626" y="241300"/>
                </a:lnTo>
                <a:lnTo>
                  <a:pt x="417842" y="243725"/>
                </a:lnTo>
                <a:lnTo>
                  <a:pt x="421563" y="242570"/>
                </a:lnTo>
                <a:lnTo>
                  <a:pt x="421678" y="241300"/>
                </a:lnTo>
                <a:lnTo>
                  <a:pt x="422579" y="245110"/>
                </a:lnTo>
                <a:lnTo>
                  <a:pt x="423278" y="242570"/>
                </a:lnTo>
                <a:lnTo>
                  <a:pt x="424319" y="242570"/>
                </a:lnTo>
                <a:lnTo>
                  <a:pt x="422998" y="241300"/>
                </a:lnTo>
                <a:lnTo>
                  <a:pt x="424980" y="240030"/>
                </a:lnTo>
                <a:lnTo>
                  <a:pt x="422465" y="241300"/>
                </a:lnTo>
                <a:lnTo>
                  <a:pt x="421157" y="237490"/>
                </a:lnTo>
                <a:lnTo>
                  <a:pt x="422719" y="240030"/>
                </a:lnTo>
                <a:lnTo>
                  <a:pt x="423519" y="238760"/>
                </a:lnTo>
                <a:lnTo>
                  <a:pt x="425894" y="238760"/>
                </a:lnTo>
                <a:lnTo>
                  <a:pt x="423748" y="237490"/>
                </a:lnTo>
                <a:lnTo>
                  <a:pt x="421855" y="236220"/>
                </a:lnTo>
                <a:lnTo>
                  <a:pt x="427075" y="237261"/>
                </a:lnTo>
                <a:lnTo>
                  <a:pt x="428675" y="236220"/>
                </a:lnTo>
                <a:lnTo>
                  <a:pt x="428879" y="236220"/>
                </a:lnTo>
                <a:lnTo>
                  <a:pt x="428472" y="237490"/>
                </a:lnTo>
                <a:lnTo>
                  <a:pt x="429895" y="237490"/>
                </a:lnTo>
                <a:lnTo>
                  <a:pt x="430098" y="237490"/>
                </a:lnTo>
                <a:lnTo>
                  <a:pt x="429983" y="237959"/>
                </a:lnTo>
                <a:lnTo>
                  <a:pt x="430149" y="238760"/>
                </a:lnTo>
                <a:lnTo>
                  <a:pt x="430314" y="238760"/>
                </a:lnTo>
                <a:lnTo>
                  <a:pt x="430885" y="240030"/>
                </a:lnTo>
                <a:lnTo>
                  <a:pt x="430961" y="238760"/>
                </a:lnTo>
                <a:lnTo>
                  <a:pt x="433412" y="238760"/>
                </a:lnTo>
                <a:lnTo>
                  <a:pt x="432511" y="236220"/>
                </a:lnTo>
                <a:lnTo>
                  <a:pt x="432422" y="235978"/>
                </a:lnTo>
                <a:lnTo>
                  <a:pt x="432650" y="236220"/>
                </a:lnTo>
                <a:lnTo>
                  <a:pt x="432396" y="234950"/>
                </a:lnTo>
                <a:lnTo>
                  <a:pt x="433324" y="234950"/>
                </a:lnTo>
                <a:lnTo>
                  <a:pt x="434086" y="232410"/>
                </a:lnTo>
                <a:lnTo>
                  <a:pt x="434479" y="231140"/>
                </a:lnTo>
                <a:lnTo>
                  <a:pt x="434568" y="233680"/>
                </a:lnTo>
                <a:lnTo>
                  <a:pt x="433362" y="234950"/>
                </a:lnTo>
                <a:lnTo>
                  <a:pt x="434835" y="236220"/>
                </a:lnTo>
                <a:lnTo>
                  <a:pt x="434619" y="233680"/>
                </a:lnTo>
                <a:lnTo>
                  <a:pt x="435457" y="236220"/>
                </a:lnTo>
                <a:lnTo>
                  <a:pt x="437730" y="236220"/>
                </a:lnTo>
                <a:lnTo>
                  <a:pt x="437451" y="234950"/>
                </a:lnTo>
                <a:lnTo>
                  <a:pt x="436689" y="233680"/>
                </a:lnTo>
                <a:lnTo>
                  <a:pt x="437248" y="233680"/>
                </a:lnTo>
                <a:lnTo>
                  <a:pt x="437769" y="232410"/>
                </a:lnTo>
                <a:close/>
              </a:path>
              <a:path w="920750" h="1161414">
                <a:moveTo>
                  <a:pt x="437794" y="496976"/>
                </a:moveTo>
                <a:lnTo>
                  <a:pt x="437629" y="496722"/>
                </a:lnTo>
                <a:lnTo>
                  <a:pt x="437515" y="496976"/>
                </a:lnTo>
                <a:lnTo>
                  <a:pt x="437794" y="496976"/>
                </a:lnTo>
                <a:close/>
              </a:path>
              <a:path w="920750" h="1161414">
                <a:moveTo>
                  <a:pt x="438073" y="495706"/>
                </a:moveTo>
                <a:lnTo>
                  <a:pt x="437591" y="496684"/>
                </a:lnTo>
                <a:lnTo>
                  <a:pt x="438073" y="495706"/>
                </a:lnTo>
                <a:close/>
              </a:path>
              <a:path w="920750" h="1161414">
                <a:moveTo>
                  <a:pt x="438492" y="480275"/>
                </a:moveTo>
                <a:lnTo>
                  <a:pt x="438404" y="480466"/>
                </a:lnTo>
                <a:lnTo>
                  <a:pt x="438492" y="480275"/>
                </a:lnTo>
                <a:close/>
              </a:path>
              <a:path w="920750" h="1161414">
                <a:moveTo>
                  <a:pt x="444080" y="462686"/>
                </a:moveTo>
                <a:lnTo>
                  <a:pt x="441693" y="460146"/>
                </a:lnTo>
                <a:lnTo>
                  <a:pt x="438213" y="457606"/>
                </a:lnTo>
                <a:lnTo>
                  <a:pt x="437680" y="456336"/>
                </a:lnTo>
                <a:lnTo>
                  <a:pt x="436600" y="453796"/>
                </a:lnTo>
                <a:lnTo>
                  <a:pt x="436130" y="452691"/>
                </a:lnTo>
                <a:lnTo>
                  <a:pt x="436041" y="452335"/>
                </a:lnTo>
                <a:lnTo>
                  <a:pt x="435546" y="447446"/>
                </a:lnTo>
                <a:lnTo>
                  <a:pt x="435419" y="446176"/>
                </a:lnTo>
                <a:lnTo>
                  <a:pt x="428358" y="441096"/>
                </a:lnTo>
                <a:lnTo>
                  <a:pt x="422681" y="438556"/>
                </a:lnTo>
                <a:lnTo>
                  <a:pt x="422021" y="437286"/>
                </a:lnTo>
                <a:lnTo>
                  <a:pt x="419290" y="427126"/>
                </a:lnTo>
                <a:lnTo>
                  <a:pt x="418274" y="423316"/>
                </a:lnTo>
                <a:lnTo>
                  <a:pt x="416013" y="425856"/>
                </a:lnTo>
                <a:lnTo>
                  <a:pt x="413753" y="427126"/>
                </a:lnTo>
                <a:lnTo>
                  <a:pt x="411264" y="427126"/>
                </a:lnTo>
                <a:lnTo>
                  <a:pt x="409460" y="425856"/>
                </a:lnTo>
                <a:lnTo>
                  <a:pt x="405777" y="424586"/>
                </a:lnTo>
                <a:lnTo>
                  <a:pt x="398640" y="424586"/>
                </a:lnTo>
                <a:lnTo>
                  <a:pt x="395846" y="427126"/>
                </a:lnTo>
                <a:lnTo>
                  <a:pt x="391960" y="425856"/>
                </a:lnTo>
                <a:lnTo>
                  <a:pt x="388302" y="425856"/>
                </a:lnTo>
                <a:lnTo>
                  <a:pt x="386143" y="428396"/>
                </a:lnTo>
                <a:lnTo>
                  <a:pt x="381622" y="433476"/>
                </a:lnTo>
                <a:lnTo>
                  <a:pt x="377317" y="438556"/>
                </a:lnTo>
                <a:lnTo>
                  <a:pt x="373253" y="443636"/>
                </a:lnTo>
                <a:lnTo>
                  <a:pt x="369455" y="447446"/>
                </a:lnTo>
                <a:lnTo>
                  <a:pt x="364502" y="447446"/>
                </a:lnTo>
                <a:lnTo>
                  <a:pt x="359156" y="446176"/>
                </a:lnTo>
                <a:lnTo>
                  <a:pt x="355447" y="444906"/>
                </a:lnTo>
                <a:lnTo>
                  <a:pt x="355434" y="439826"/>
                </a:lnTo>
                <a:lnTo>
                  <a:pt x="356920" y="433476"/>
                </a:lnTo>
                <a:lnTo>
                  <a:pt x="351028" y="437286"/>
                </a:lnTo>
                <a:lnTo>
                  <a:pt x="352742" y="446176"/>
                </a:lnTo>
                <a:lnTo>
                  <a:pt x="351993" y="451256"/>
                </a:lnTo>
                <a:lnTo>
                  <a:pt x="345554" y="451256"/>
                </a:lnTo>
                <a:lnTo>
                  <a:pt x="342201" y="452526"/>
                </a:lnTo>
                <a:lnTo>
                  <a:pt x="339953" y="453796"/>
                </a:lnTo>
                <a:lnTo>
                  <a:pt x="339521" y="448716"/>
                </a:lnTo>
                <a:lnTo>
                  <a:pt x="338785" y="451256"/>
                </a:lnTo>
                <a:lnTo>
                  <a:pt x="336410" y="451256"/>
                </a:lnTo>
                <a:lnTo>
                  <a:pt x="336715" y="456336"/>
                </a:lnTo>
                <a:lnTo>
                  <a:pt x="333806" y="453796"/>
                </a:lnTo>
                <a:lnTo>
                  <a:pt x="334518" y="443636"/>
                </a:lnTo>
                <a:lnTo>
                  <a:pt x="327533" y="446176"/>
                </a:lnTo>
                <a:lnTo>
                  <a:pt x="328676" y="455066"/>
                </a:lnTo>
                <a:lnTo>
                  <a:pt x="326961" y="460146"/>
                </a:lnTo>
                <a:lnTo>
                  <a:pt x="326339" y="458876"/>
                </a:lnTo>
                <a:lnTo>
                  <a:pt x="324446" y="455066"/>
                </a:lnTo>
                <a:lnTo>
                  <a:pt x="322326" y="458876"/>
                </a:lnTo>
                <a:lnTo>
                  <a:pt x="322986" y="456336"/>
                </a:lnTo>
                <a:lnTo>
                  <a:pt x="323634" y="453796"/>
                </a:lnTo>
                <a:lnTo>
                  <a:pt x="324205" y="452526"/>
                </a:lnTo>
                <a:lnTo>
                  <a:pt x="326491" y="447446"/>
                </a:lnTo>
                <a:lnTo>
                  <a:pt x="318325" y="449986"/>
                </a:lnTo>
                <a:lnTo>
                  <a:pt x="316941" y="449986"/>
                </a:lnTo>
                <a:lnTo>
                  <a:pt x="316433" y="448716"/>
                </a:lnTo>
                <a:lnTo>
                  <a:pt x="315112" y="449986"/>
                </a:lnTo>
                <a:lnTo>
                  <a:pt x="314286" y="449986"/>
                </a:lnTo>
                <a:lnTo>
                  <a:pt x="313588" y="451256"/>
                </a:lnTo>
                <a:lnTo>
                  <a:pt x="312077" y="451256"/>
                </a:lnTo>
                <a:lnTo>
                  <a:pt x="311632" y="452335"/>
                </a:lnTo>
                <a:lnTo>
                  <a:pt x="311658" y="452526"/>
                </a:lnTo>
                <a:lnTo>
                  <a:pt x="311619" y="452361"/>
                </a:lnTo>
                <a:lnTo>
                  <a:pt x="311543" y="452526"/>
                </a:lnTo>
                <a:lnTo>
                  <a:pt x="311607" y="452335"/>
                </a:lnTo>
                <a:lnTo>
                  <a:pt x="311327" y="451256"/>
                </a:lnTo>
                <a:lnTo>
                  <a:pt x="307657" y="451256"/>
                </a:lnTo>
                <a:lnTo>
                  <a:pt x="307657" y="453796"/>
                </a:lnTo>
                <a:lnTo>
                  <a:pt x="306412" y="453796"/>
                </a:lnTo>
                <a:lnTo>
                  <a:pt x="306222" y="453009"/>
                </a:lnTo>
                <a:lnTo>
                  <a:pt x="306222" y="456336"/>
                </a:lnTo>
                <a:lnTo>
                  <a:pt x="306120" y="455066"/>
                </a:lnTo>
                <a:lnTo>
                  <a:pt x="305257" y="455066"/>
                </a:lnTo>
                <a:lnTo>
                  <a:pt x="306171" y="454063"/>
                </a:lnTo>
                <a:lnTo>
                  <a:pt x="306222" y="456336"/>
                </a:lnTo>
                <a:lnTo>
                  <a:pt x="306222" y="453009"/>
                </a:lnTo>
                <a:lnTo>
                  <a:pt x="306146" y="452691"/>
                </a:lnTo>
                <a:lnTo>
                  <a:pt x="306146" y="451713"/>
                </a:lnTo>
                <a:lnTo>
                  <a:pt x="307657" y="453796"/>
                </a:lnTo>
                <a:lnTo>
                  <a:pt x="307657" y="451256"/>
                </a:lnTo>
                <a:lnTo>
                  <a:pt x="306171" y="451256"/>
                </a:lnTo>
                <a:lnTo>
                  <a:pt x="306222" y="449986"/>
                </a:lnTo>
                <a:lnTo>
                  <a:pt x="303999" y="446176"/>
                </a:lnTo>
                <a:lnTo>
                  <a:pt x="297675" y="448716"/>
                </a:lnTo>
                <a:lnTo>
                  <a:pt x="297738" y="452691"/>
                </a:lnTo>
                <a:lnTo>
                  <a:pt x="298551" y="453796"/>
                </a:lnTo>
                <a:lnTo>
                  <a:pt x="298107" y="456336"/>
                </a:lnTo>
                <a:lnTo>
                  <a:pt x="296913" y="455066"/>
                </a:lnTo>
                <a:lnTo>
                  <a:pt x="295211" y="453796"/>
                </a:lnTo>
                <a:lnTo>
                  <a:pt x="293497" y="452526"/>
                </a:lnTo>
                <a:lnTo>
                  <a:pt x="293408" y="447446"/>
                </a:lnTo>
                <a:lnTo>
                  <a:pt x="288620" y="449986"/>
                </a:lnTo>
                <a:lnTo>
                  <a:pt x="286981" y="449986"/>
                </a:lnTo>
                <a:lnTo>
                  <a:pt x="285940" y="453796"/>
                </a:lnTo>
                <a:lnTo>
                  <a:pt x="284124" y="451256"/>
                </a:lnTo>
                <a:lnTo>
                  <a:pt x="282041" y="451256"/>
                </a:lnTo>
                <a:lnTo>
                  <a:pt x="282587" y="455066"/>
                </a:lnTo>
                <a:lnTo>
                  <a:pt x="281749" y="457606"/>
                </a:lnTo>
                <a:lnTo>
                  <a:pt x="278688" y="460146"/>
                </a:lnTo>
                <a:lnTo>
                  <a:pt x="277939" y="462686"/>
                </a:lnTo>
                <a:lnTo>
                  <a:pt x="277393" y="466496"/>
                </a:lnTo>
                <a:lnTo>
                  <a:pt x="279285" y="471576"/>
                </a:lnTo>
                <a:lnTo>
                  <a:pt x="277152" y="473468"/>
                </a:lnTo>
                <a:lnTo>
                  <a:pt x="277152" y="479196"/>
                </a:lnTo>
                <a:lnTo>
                  <a:pt x="276517" y="480466"/>
                </a:lnTo>
                <a:lnTo>
                  <a:pt x="276301" y="479196"/>
                </a:lnTo>
                <a:lnTo>
                  <a:pt x="276174" y="478523"/>
                </a:lnTo>
                <a:lnTo>
                  <a:pt x="277152" y="479196"/>
                </a:lnTo>
                <a:lnTo>
                  <a:pt x="277152" y="473468"/>
                </a:lnTo>
                <a:lnTo>
                  <a:pt x="273545" y="476656"/>
                </a:lnTo>
                <a:lnTo>
                  <a:pt x="274599" y="477405"/>
                </a:lnTo>
                <a:lnTo>
                  <a:pt x="273659" y="479196"/>
                </a:lnTo>
                <a:lnTo>
                  <a:pt x="272338" y="477926"/>
                </a:lnTo>
                <a:lnTo>
                  <a:pt x="272021" y="476656"/>
                </a:lnTo>
                <a:lnTo>
                  <a:pt x="271068" y="472846"/>
                </a:lnTo>
                <a:lnTo>
                  <a:pt x="270700" y="476656"/>
                </a:lnTo>
                <a:lnTo>
                  <a:pt x="268617" y="476656"/>
                </a:lnTo>
                <a:lnTo>
                  <a:pt x="268274" y="477926"/>
                </a:lnTo>
                <a:lnTo>
                  <a:pt x="268084" y="474116"/>
                </a:lnTo>
                <a:lnTo>
                  <a:pt x="267208" y="472846"/>
                </a:lnTo>
                <a:lnTo>
                  <a:pt x="266319" y="471576"/>
                </a:lnTo>
                <a:lnTo>
                  <a:pt x="263855" y="469036"/>
                </a:lnTo>
                <a:lnTo>
                  <a:pt x="263753" y="470306"/>
                </a:lnTo>
                <a:lnTo>
                  <a:pt x="262610" y="472846"/>
                </a:lnTo>
                <a:lnTo>
                  <a:pt x="262953" y="470306"/>
                </a:lnTo>
                <a:lnTo>
                  <a:pt x="261785" y="470306"/>
                </a:lnTo>
                <a:lnTo>
                  <a:pt x="260692" y="469036"/>
                </a:lnTo>
                <a:lnTo>
                  <a:pt x="259791" y="467766"/>
                </a:lnTo>
                <a:lnTo>
                  <a:pt x="255308" y="465226"/>
                </a:lnTo>
                <a:lnTo>
                  <a:pt x="256743" y="465226"/>
                </a:lnTo>
                <a:lnTo>
                  <a:pt x="259194" y="462686"/>
                </a:lnTo>
                <a:lnTo>
                  <a:pt x="258610" y="460146"/>
                </a:lnTo>
                <a:lnTo>
                  <a:pt x="258025" y="457606"/>
                </a:lnTo>
                <a:lnTo>
                  <a:pt x="257263" y="457606"/>
                </a:lnTo>
                <a:lnTo>
                  <a:pt x="257086" y="457606"/>
                </a:lnTo>
                <a:lnTo>
                  <a:pt x="255155" y="460146"/>
                </a:lnTo>
                <a:lnTo>
                  <a:pt x="256133" y="457606"/>
                </a:lnTo>
                <a:lnTo>
                  <a:pt x="254533" y="457606"/>
                </a:lnTo>
                <a:lnTo>
                  <a:pt x="255244" y="455066"/>
                </a:lnTo>
                <a:lnTo>
                  <a:pt x="254127" y="453796"/>
                </a:lnTo>
                <a:lnTo>
                  <a:pt x="254977" y="451700"/>
                </a:lnTo>
                <a:lnTo>
                  <a:pt x="254622" y="451256"/>
                </a:lnTo>
                <a:lnTo>
                  <a:pt x="254571" y="449986"/>
                </a:lnTo>
                <a:lnTo>
                  <a:pt x="253555" y="449986"/>
                </a:lnTo>
                <a:lnTo>
                  <a:pt x="251510" y="448716"/>
                </a:lnTo>
                <a:lnTo>
                  <a:pt x="251028" y="451256"/>
                </a:lnTo>
                <a:lnTo>
                  <a:pt x="248691" y="451256"/>
                </a:lnTo>
                <a:lnTo>
                  <a:pt x="250024" y="455066"/>
                </a:lnTo>
                <a:lnTo>
                  <a:pt x="249047" y="452526"/>
                </a:lnTo>
                <a:lnTo>
                  <a:pt x="246926" y="451256"/>
                </a:lnTo>
                <a:lnTo>
                  <a:pt x="249656" y="462686"/>
                </a:lnTo>
                <a:lnTo>
                  <a:pt x="250850" y="463956"/>
                </a:lnTo>
                <a:lnTo>
                  <a:pt x="251256" y="465226"/>
                </a:lnTo>
                <a:lnTo>
                  <a:pt x="252666" y="465226"/>
                </a:lnTo>
                <a:lnTo>
                  <a:pt x="254762" y="466496"/>
                </a:lnTo>
                <a:lnTo>
                  <a:pt x="252349" y="467766"/>
                </a:lnTo>
                <a:lnTo>
                  <a:pt x="250799" y="467766"/>
                </a:lnTo>
                <a:lnTo>
                  <a:pt x="248107" y="469036"/>
                </a:lnTo>
                <a:lnTo>
                  <a:pt x="243954" y="470306"/>
                </a:lnTo>
                <a:lnTo>
                  <a:pt x="242087" y="474116"/>
                </a:lnTo>
                <a:lnTo>
                  <a:pt x="239928" y="479196"/>
                </a:lnTo>
                <a:lnTo>
                  <a:pt x="239991" y="483006"/>
                </a:lnTo>
                <a:lnTo>
                  <a:pt x="238518" y="486816"/>
                </a:lnTo>
                <a:lnTo>
                  <a:pt x="235851" y="491515"/>
                </a:lnTo>
                <a:lnTo>
                  <a:pt x="232892" y="493166"/>
                </a:lnTo>
                <a:lnTo>
                  <a:pt x="232879" y="494436"/>
                </a:lnTo>
                <a:lnTo>
                  <a:pt x="237032" y="494436"/>
                </a:lnTo>
                <a:lnTo>
                  <a:pt x="234607" y="495706"/>
                </a:lnTo>
                <a:lnTo>
                  <a:pt x="234442" y="496976"/>
                </a:lnTo>
                <a:lnTo>
                  <a:pt x="232410" y="496976"/>
                </a:lnTo>
                <a:lnTo>
                  <a:pt x="231305" y="498246"/>
                </a:lnTo>
                <a:lnTo>
                  <a:pt x="229882" y="499516"/>
                </a:lnTo>
                <a:lnTo>
                  <a:pt x="229133" y="495706"/>
                </a:lnTo>
                <a:lnTo>
                  <a:pt x="228485" y="496976"/>
                </a:lnTo>
                <a:lnTo>
                  <a:pt x="224548" y="499516"/>
                </a:lnTo>
                <a:lnTo>
                  <a:pt x="222656" y="498246"/>
                </a:lnTo>
                <a:lnTo>
                  <a:pt x="222389" y="503326"/>
                </a:lnTo>
                <a:lnTo>
                  <a:pt x="219024" y="502056"/>
                </a:lnTo>
                <a:lnTo>
                  <a:pt x="215519" y="499516"/>
                </a:lnTo>
                <a:lnTo>
                  <a:pt x="213182" y="498246"/>
                </a:lnTo>
                <a:lnTo>
                  <a:pt x="213296" y="501916"/>
                </a:lnTo>
                <a:lnTo>
                  <a:pt x="213410" y="502513"/>
                </a:lnTo>
                <a:lnTo>
                  <a:pt x="213931" y="504596"/>
                </a:lnTo>
                <a:lnTo>
                  <a:pt x="213804" y="509676"/>
                </a:lnTo>
                <a:lnTo>
                  <a:pt x="216293" y="510946"/>
                </a:lnTo>
                <a:lnTo>
                  <a:pt x="217004" y="513486"/>
                </a:lnTo>
                <a:lnTo>
                  <a:pt x="215709" y="512216"/>
                </a:lnTo>
                <a:lnTo>
                  <a:pt x="215023" y="510946"/>
                </a:lnTo>
                <a:lnTo>
                  <a:pt x="212318" y="512216"/>
                </a:lnTo>
                <a:lnTo>
                  <a:pt x="217258" y="514756"/>
                </a:lnTo>
                <a:lnTo>
                  <a:pt x="216242" y="514756"/>
                </a:lnTo>
                <a:lnTo>
                  <a:pt x="216192" y="517296"/>
                </a:lnTo>
                <a:lnTo>
                  <a:pt x="215557" y="519836"/>
                </a:lnTo>
                <a:lnTo>
                  <a:pt x="436206" y="519836"/>
                </a:lnTo>
                <a:lnTo>
                  <a:pt x="435356" y="522376"/>
                </a:lnTo>
                <a:lnTo>
                  <a:pt x="436905" y="521106"/>
                </a:lnTo>
                <a:lnTo>
                  <a:pt x="436905" y="519836"/>
                </a:lnTo>
                <a:lnTo>
                  <a:pt x="436880" y="516026"/>
                </a:lnTo>
                <a:lnTo>
                  <a:pt x="438111" y="513486"/>
                </a:lnTo>
                <a:lnTo>
                  <a:pt x="439331" y="510946"/>
                </a:lnTo>
                <a:lnTo>
                  <a:pt x="437972" y="505866"/>
                </a:lnTo>
                <a:lnTo>
                  <a:pt x="438772" y="505866"/>
                </a:lnTo>
                <a:lnTo>
                  <a:pt x="438581" y="504596"/>
                </a:lnTo>
                <a:lnTo>
                  <a:pt x="437413" y="504596"/>
                </a:lnTo>
                <a:lnTo>
                  <a:pt x="437172" y="502056"/>
                </a:lnTo>
                <a:lnTo>
                  <a:pt x="436232" y="503326"/>
                </a:lnTo>
                <a:lnTo>
                  <a:pt x="435673" y="504596"/>
                </a:lnTo>
                <a:lnTo>
                  <a:pt x="434555" y="505866"/>
                </a:lnTo>
                <a:lnTo>
                  <a:pt x="433578" y="503326"/>
                </a:lnTo>
                <a:lnTo>
                  <a:pt x="434276" y="502056"/>
                </a:lnTo>
                <a:lnTo>
                  <a:pt x="432181" y="502056"/>
                </a:lnTo>
                <a:lnTo>
                  <a:pt x="433628" y="500786"/>
                </a:lnTo>
                <a:lnTo>
                  <a:pt x="434759" y="499516"/>
                </a:lnTo>
                <a:lnTo>
                  <a:pt x="434111" y="498246"/>
                </a:lnTo>
                <a:lnTo>
                  <a:pt x="435902" y="496976"/>
                </a:lnTo>
                <a:lnTo>
                  <a:pt x="437451" y="496976"/>
                </a:lnTo>
                <a:lnTo>
                  <a:pt x="437591" y="496684"/>
                </a:lnTo>
                <a:lnTo>
                  <a:pt x="435279" y="493166"/>
                </a:lnTo>
                <a:lnTo>
                  <a:pt x="436918" y="491896"/>
                </a:lnTo>
                <a:lnTo>
                  <a:pt x="438302" y="490626"/>
                </a:lnTo>
                <a:lnTo>
                  <a:pt x="437451" y="489356"/>
                </a:lnTo>
                <a:lnTo>
                  <a:pt x="437896" y="488086"/>
                </a:lnTo>
                <a:lnTo>
                  <a:pt x="434924" y="485546"/>
                </a:lnTo>
                <a:lnTo>
                  <a:pt x="435737" y="481736"/>
                </a:lnTo>
                <a:lnTo>
                  <a:pt x="439547" y="483006"/>
                </a:lnTo>
                <a:lnTo>
                  <a:pt x="440067" y="481736"/>
                </a:lnTo>
                <a:lnTo>
                  <a:pt x="436549" y="480466"/>
                </a:lnTo>
                <a:lnTo>
                  <a:pt x="433031" y="479196"/>
                </a:lnTo>
                <a:lnTo>
                  <a:pt x="438543" y="479196"/>
                </a:lnTo>
                <a:lnTo>
                  <a:pt x="438492" y="480275"/>
                </a:lnTo>
                <a:lnTo>
                  <a:pt x="438950" y="479196"/>
                </a:lnTo>
                <a:lnTo>
                  <a:pt x="439521" y="479196"/>
                </a:lnTo>
                <a:lnTo>
                  <a:pt x="439559" y="478053"/>
                </a:lnTo>
                <a:lnTo>
                  <a:pt x="440296" y="478370"/>
                </a:lnTo>
                <a:lnTo>
                  <a:pt x="440474" y="479196"/>
                </a:lnTo>
                <a:lnTo>
                  <a:pt x="441020" y="479196"/>
                </a:lnTo>
                <a:lnTo>
                  <a:pt x="440944" y="478650"/>
                </a:lnTo>
                <a:lnTo>
                  <a:pt x="442214" y="479196"/>
                </a:lnTo>
                <a:lnTo>
                  <a:pt x="442328" y="477926"/>
                </a:lnTo>
                <a:lnTo>
                  <a:pt x="441972" y="475386"/>
                </a:lnTo>
                <a:lnTo>
                  <a:pt x="441794" y="474116"/>
                </a:lnTo>
                <a:lnTo>
                  <a:pt x="438264" y="470306"/>
                </a:lnTo>
                <a:lnTo>
                  <a:pt x="442976" y="466496"/>
                </a:lnTo>
                <a:lnTo>
                  <a:pt x="444080" y="462686"/>
                </a:lnTo>
                <a:close/>
              </a:path>
              <a:path w="920750" h="1161414">
                <a:moveTo>
                  <a:pt x="500646" y="462686"/>
                </a:moveTo>
                <a:lnTo>
                  <a:pt x="499554" y="467766"/>
                </a:lnTo>
                <a:lnTo>
                  <a:pt x="496722" y="469036"/>
                </a:lnTo>
                <a:lnTo>
                  <a:pt x="495388" y="471576"/>
                </a:lnTo>
                <a:lnTo>
                  <a:pt x="498957" y="472846"/>
                </a:lnTo>
                <a:lnTo>
                  <a:pt x="500011" y="472846"/>
                </a:lnTo>
                <a:lnTo>
                  <a:pt x="500646" y="462686"/>
                </a:lnTo>
                <a:close/>
              </a:path>
              <a:path w="920750" h="1161414">
                <a:moveTo>
                  <a:pt x="549046" y="778916"/>
                </a:moveTo>
                <a:lnTo>
                  <a:pt x="548792" y="778637"/>
                </a:lnTo>
                <a:lnTo>
                  <a:pt x="548665" y="778916"/>
                </a:lnTo>
                <a:lnTo>
                  <a:pt x="549046" y="778916"/>
                </a:lnTo>
                <a:close/>
              </a:path>
              <a:path w="920750" h="1161414">
                <a:moveTo>
                  <a:pt x="559790" y="528726"/>
                </a:moveTo>
                <a:lnTo>
                  <a:pt x="559054" y="524916"/>
                </a:lnTo>
                <a:lnTo>
                  <a:pt x="559028" y="526186"/>
                </a:lnTo>
                <a:lnTo>
                  <a:pt x="559790" y="528726"/>
                </a:lnTo>
                <a:close/>
              </a:path>
              <a:path w="920750" h="1161414">
                <a:moveTo>
                  <a:pt x="569658" y="545236"/>
                </a:moveTo>
                <a:lnTo>
                  <a:pt x="569048" y="545236"/>
                </a:lnTo>
                <a:lnTo>
                  <a:pt x="569112" y="546011"/>
                </a:lnTo>
                <a:lnTo>
                  <a:pt x="569658" y="545236"/>
                </a:lnTo>
                <a:close/>
              </a:path>
              <a:path w="920750" h="1161414">
                <a:moveTo>
                  <a:pt x="569734" y="550545"/>
                </a:moveTo>
                <a:lnTo>
                  <a:pt x="569480" y="550316"/>
                </a:lnTo>
                <a:lnTo>
                  <a:pt x="569620" y="551243"/>
                </a:lnTo>
                <a:lnTo>
                  <a:pt x="569734" y="550545"/>
                </a:lnTo>
                <a:close/>
              </a:path>
              <a:path w="920750" h="1161414">
                <a:moveTo>
                  <a:pt x="572020" y="556729"/>
                </a:moveTo>
                <a:lnTo>
                  <a:pt x="571093" y="558076"/>
                </a:lnTo>
                <a:lnTo>
                  <a:pt x="571804" y="559206"/>
                </a:lnTo>
                <a:lnTo>
                  <a:pt x="572020" y="556729"/>
                </a:lnTo>
                <a:close/>
              </a:path>
              <a:path w="920750" h="1161414">
                <a:moveTo>
                  <a:pt x="572935" y="555396"/>
                </a:moveTo>
                <a:lnTo>
                  <a:pt x="572135" y="555396"/>
                </a:lnTo>
                <a:lnTo>
                  <a:pt x="572020" y="556729"/>
                </a:lnTo>
                <a:lnTo>
                  <a:pt x="572935" y="555396"/>
                </a:lnTo>
                <a:close/>
              </a:path>
              <a:path w="920750" h="1161414">
                <a:moveTo>
                  <a:pt x="573468" y="551586"/>
                </a:moveTo>
                <a:lnTo>
                  <a:pt x="572109" y="547776"/>
                </a:lnTo>
                <a:lnTo>
                  <a:pt x="569963" y="549046"/>
                </a:lnTo>
                <a:lnTo>
                  <a:pt x="569734" y="550545"/>
                </a:lnTo>
                <a:lnTo>
                  <a:pt x="572414" y="552856"/>
                </a:lnTo>
                <a:lnTo>
                  <a:pt x="573468" y="551586"/>
                </a:lnTo>
                <a:close/>
              </a:path>
              <a:path w="920750" h="1161414">
                <a:moveTo>
                  <a:pt x="573735" y="848766"/>
                </a:moveTo>
                <a:lnTo>
                  <a:pt x="573582" y="842416"/>
                </a:lnTo>
                <a:lnTo>
                  <a:pt x="573112" y="841146"/>
                </a:lnTo>
                <a:lnTo>
                  <a:pt x="571525" y="839876"/>
                </a:lnTo>
                <a:lnTo>
                  <a:pt x="570268" y="837336"/>
                </a:lnTo>
                <a:lnTo>
                  <a:pt x="568261" y="832256"/>
                </a:lnTo>
                <a:lnTo>
                  <a:pt x="573620" y="829716"/>
                </a:lnTo>
                <a:lnTo>
                  <a:pt x="565302" y="824636"/>
                </a:lnTo>
                <a:lnTo>
                  <a:pt x="565467" y="823366"/>
                </a:lnTo>
                <a:lnTo>
                  <a:pt x="565632" y="822096"/>
                </a:lnTo>
                <a:lnTo>
                  <a:pt x="563575" y="819556"/>
                </a:lnTo>
                <a:lnTo>
                  <a:pt x="565594" y="818286"/>
                </a:lnTo>
                <a:lnTo>
                  <a:pt x="567042" y="814476"/>
                </a:lnTo>
                <a:lnTo>
                  <a:pt x="566699" y="811936"/>
                </a:lnTo>
                <a:lnTo>
                  <a:pt x="568121" y="809396"/>
                </a:lnTo>
                <a:lnTo>
                  <a:pt x="563880" y="804316"/>
                </a:lnTo>
                <a:lnTo>
                  <a:pt x="569302" y="801776"/>
                </a:lnTo>
                <a:lnTo>
                  <a:pt x="566585" y="797966"/>
                </a:lnTo>
                <a:lnTo>
                  <a:pt x="563537" y="795426"/>
                </a:lnTo>
                <a:lnTo>
                  <a:pt x="562000" y="794156"/>
                </a:lnTo>
                <a:lnTo>
                  <a:pt x="555650" y="791616"/>
                </a:lnTo>
                <a:lnTo>
                  <a:pt x="549414" y="790346"/>
                </a:lnTo>
                <a:lnTo>
                  <a:pt x="545211" y="785266"/>
                </a:lnTo>
                <a:lnTo>
                  <a:pt x="543280" y="782726"/>
                </a:lnTo>
                <a:lnTo>
                  <a:pt x="544068" y="781456"/>
                </a:lnTo>
                <a:lnTo>
                  <a:pt x="547116" y="781456"/>
                </a:lnTo>
                <a:lnTo>
                  <a:pt x="547268" y="780186"/>
                </a:lnTo>
                <a:lnTo>
                  <a:pt x="547916" y="777646"/>
                </a:lnTo>
                <a:lnTo>
                  <a:pt x="548792" y="778637"/>
                </a:lnTo>
                <a:lnTo>
                  <a:pt x="549198" y="777646"/>
                </a:lnTo>
                <a:lnTo>
                  <a:pt x="550646" y="775106"/>
                </a:lnTo>
                <a:lnTo>
                  <a:pt x="554075" y="781456"/>
                </a:lnTo>
                <a:lnTo>
                  <a:pt x="554710" y="777646"/>
                </a:lnTo>
                <a:lnTo>
                  <a:pt x="552056" y="775106"/>
                </a:lnTo>
                <a:lnTo>
                  <a:pt x="550303" y="770026"/>
                </a:lnTo>
                <a:lnTo>
                  <a:pt x="545401" y="770026"/>
                </a:lnTo>
                <a:lnTo>
                  <a:pt x="544283" y="764946"/>
                </a:lnTo>
                <a:lnTo>
                  <a:pt x="539153" y="763676"/>
                </a:lnTo>
                <a:lnTo>
                  <a:pt x="536232" y="761136"/>
                </a:lnTo>
                <a:lnTo>
                  <a:pt x="534809" y="761136"/>
                </a:lnTo>
                <a:lnTo>
                  <a:pt x="537845" y="759866"/>
                </a:lnTo>
                <a:lnTo>
                  <a:pt x="535901" y="758596"/>
                </a:lnTo>
                <a:lnTo>
                  <a:pt x="531431" y="753516"/>
                </a:lnTo>
                <a:lnTo>
                  <a:pt x="526986" y="749706"/>
                </a:lnTo>
                <a:lnTo>
                  <a:pt x="525983" y="743356"/>
                </a:lnTo>
                <a:lnTo>
                  <a:pt x="522541" y="738276"/>
                </a:lnTo>
                <a:lnTo>
                  <a:pt x="521716" y="737006"/>
                </a:lnTo>
                <a:lnTo>
                  <a:pt x="520052" y="734466"/>
                </a:lnTo>
                <a:lnTo>
                  <a:pt x="519226" y="733196"/>
                </a:lnTo>
                <a:lnTo>
                  <a:pt x="519176" y="731926"/>
                </a:lnTo>
                <a:lnTo>
                  <a:pt x="518998" y="728116"/>
                </a:lnTo>
                <a:lnTo>
                  <a:pt x="524764" y="725576"/>
                </a:lnTo>
                <a:lnTo>
                  <a:pt x="531609" y="728116"/>
                </a:lnTo>
                <a:lnTo>
                  <a:pt x="536194" y="738276"/>
                </a:lnTo>
                <a:lnTo>
                  <a:pt x="543013" y="740816"/>
                </a:lnTo>
                <a:lnTo>
                  <a:pt x="540181" y="743356"/>
                </a:lnTo>
                <a:lnTo>
                  <a:pt x="544918" y="747166"/>
                </a:lnTo>
                <a:lnTo>
                  <a:pt x="547585" y="749706"/>
                </a:lnTo>
                <a:lnTo>
                  <a:pt x="547979" y="747166"/>
                </a:lnTo>
                <a:lnTo>
                  <a:pt x="545858" y="747166"/>
                </a:lnTo>
                <a:lnTo>
                  <a:pt x="544461" y="745896"/>
                </a:lnTo>
                <a:lnTo>
                  <a:pt x="544245" y="740816"/>
                </a:lnTo>
                <a:lnTo>
                  <a:pt x="548817" y="744626"/>
                </a:lnTo>
                <a:lnTo>
                  <a:pt x="550316" y="740816"/>
                </a:lnTo>
                <a:lnTo>
                  <a:pt x="550392" y="742086"/>
                </a:lnTo>
                <a:lnTo>
                  <a:pt x="551040" y="740816"/>
                </a:lnTo>
                <a:lnTo>
                  <a:pt x="551345" y="739546"/>
                </a:lnTo>
                <a:lnTo>
                  <a:pt x="556056" y="738276"/>
                </a:lnTo>
                <a:lnTo>
                  <a:pt x="549071" y="734466"/>
                </a:lnTo>
                <a:lnTo>
                  <a:pt x="552094" y="731926"/>
                </a:lnTo>
                <a:lnTo>
                  <a:pt x="554799" y="731926"/>
                </a:lnTo>
                <a:lnTo>
                  <a:pt x="555180" y="734466"/>
                </a:lnTo>
                <a:lnTo>
                  <a:pt x="556768" y="735736"/>
                </a:lnTo>
                <a:lnTo>
                  <a:pt x="558647" y="737006"/>
                </a:lnTo>
                <a:lnTo>
                  <a:pt x="560082" y="733196"/>
                </a:lnTo>
                <a:lnTo>
                  <a:pt x="559320" y="731926"/>
                </a:lnTo>
                <a:lnTo>
                  <a:pt x="558761" y="730656"/>
                </a:lnTo>
                <a:lnTo>
                  <a:pt x="557657" y="730656"/>
                </a:lnTo>
                <a:lnTo>
                  <a:pt x="558228" y="729386"/>
                </a:lnTo>
                <a:lnTo>
                  <a:pt x="558126" y="728116"/>
                </a:lnTo>
                <a:lnTo>
                  <a:pt x="557720" y="726846"/>
                </a:lnTo>
                <a:lnTo>
                  <a:pt x="558673" y="726846"/>
                </a:lnTo>
                <a:lnTo>
                  <a:pt x="559981" y="725576"/>
                </a:lnTo>
                <a:lnTo>
                  <a:pt x="557072" y="721766"/>
                </a:lnTo>
                <a:lnTo>
                  <a:pt x="557631" y="720496"/>
                </a:lnTo>
                <a:lnTo>
                  <a:pt x="555980" y="717956"/>
                </a:lnTo>
                <a:lnTo>
                  <a:pt x="558393" y="719226"/>
                </a:lnTo>
                <a:lnTo>
                  <a:pt x="558279" y="717956"/>
                </a:lnTo>
                <a:lnTo>
                  <a:pt x="558165" y="716686"/>
                </a:lnTo>
                <a:lnTo>
                  <a:pt x="558126" y="714146"/>
                </a:lnTo>
                <a:lnTo>
                  <a:pt x="557453" y="710336"/>
                </a:lnTo>
                <a:lnTo>
                  <a:pt x="558012" y="707796"/>
                </a:lnTo>
                <a:lnTo>
                  <a:pt x="560133" y="705256"/>
                </a:lnTo>
                <a:lnTo>
                  <a:pt x="553110" y="705256"/>
                </a:lnTo>
                <a:lnTo>
                  <a:pt x="556653" y="702716"/>
                </a:lnTo>
                <a:lnTo>
                  <a:pt x="556729" y="701446"/>
                </a:lnTo>
                <a:lnTo>
                  <a:pt x="557377" y="701446"/>
                </a:lnTo>
                <a:lnTo>
                  <a:pt x="557834" y="696366"/>
                </a:lnTo>
                <a:lnTo>
                  <a:pt x="558304" y="695096"/>
                </a:lnTo>
                <a:lnTo>
                  <a:pt x="559574" y="691286"/>
                </a:lnTo>
                <a:lnTo>
                  <a:pt x="558292" y="687476"/>
                </a:lnTo>
                <a:lnTo>
                  <a:pt x="558139" y="683666"/>
                </a:lnTo>
                <a:lnTo>
                  <a:pt x="557174" y="681126"/>
                </a:lnTo>
                <a:lnTo>
                  <a:pt x="556691" y="679856"/>
                </a:lnTo>
                <a:lnTo>
                  <a:pt x="555066" y="681126"/>
                </a:lnTo>
                <a:lnTo>
                  <a:pt x="555421" y="679856"/>
                </a:lnTo>
                <a:lnTo>
                  <a:pt x="553694" y="679856"/>
                </a:lnTo>
                <a:lnTo>
                  <a:pt x="554545" y="678586"/>
                </a:lnTo>
                <a:lnTo>
                  <a:pt x="561403" y="674776"/>
                </a:lnTo>
                <a:lnTo>
                  <a:pt x="558761" y="672236"/>
                </a:lnTo>
                <a:lnTo>
                  <a:pt x="556107" y="669696"/>
                </a:lnTo>
                <a:lnTo>
                  <a:pt x="554786" y="668426"/>
                </a:lnTo>
                <a:lnTo>
                  <a:pt x="558787" y="669696"/>
                </a:lnTo>
                <a:lnTo>
                  <a:pt x="558761" y="668426"/>
                </a:lnTo>
                <a:lnTo>
                  <a:pt x="557479" y="667156"/>
                </a:lnTo>
                <a:lnTo>
                  <a:pt x="556196" y="665886"/>
                </a:lnTo>
                <a:lnTo>
                  <a:pt x="558660" y="664616"/>
                </a:lnTo>
                <a:lnTo>
                  <a:pt x="561746" y="658266"/>
                </a:lnTo>
                <a:lnTo>
                  <a:pt x="561987" y="658266"/>
                </a:lnTo>
                <a:lnTo>
                  <a:pt x="560590" y="654456"/>
                </a:lnTo>
                <a:lnTo>
                  <a:pt x="444639" y="654456"/>
                </a:lnTo>
                <a:lnTo>
                  <a:pt x="444639" y="893635"/>
                </a:lnTo>
                <a:lnTo>
                  <a:pt x="443915" y="893953"/>
                </a:lnTo>
                <a:lnTo>
                  <a:pt x="443979" y="894715"/>
                </a:lnTo>
                <a:lnTo>
                  <a:pt x="443852" y="894486"/>
                </a:lnTo>
                <a:lnTo>
                  <a:pt x="443852" y="893978"/>
                </a:lnTo>
                <a:lnTo>
                  <a:pt x="442683" y="894486"/>
                </a:lnTo>
                <a:lnTo>
                  <a:pt x="442531" y="893216"/>
                </a:lnTo>
                <a:lnTo>
                  <a:pt x="443585" y="893216"/>
                </a:lnTo>
                <a:lnTo>
                  <a:pt x="443865" y="893330"/>
                </a:lnTo>
                <a:lnTo>
                  <a:pt x="444639" y="893635"/>
                </a:lnTo>
                <a:lnTo>
                  <a:pt x="444639" y="654456"/>
                </a:lnTo>
                <a:lnTo>
                  <a:pt x="430720" y="654456"/>
                </a:lnTo>
                <a:lnTo>
                  <a:pt x="430720" y="884326"/>
                </a:lnTo>
                <a:lnTo>
                  <a:pt x="427266" y="884326"/>
                </a:lnTo>
                <a:lnTo>
                  <a:pt x="424802" y="883056"/>
                </a:lnTo>
                <a:lnTo>
                  <a:pt x="425907" y="881786"/>
                </a:lnTo>
                <a:lnTo>
                  <a:pt x="428967" y="880516"/>
                </a:lnTo>
                <a:lnTo>
                  <a:pt x="426110" y="881786"/>
                </a:lnTo>
                <a:lnTo>
                  <a:pt x="430720" y="884326"/>
                </a:lnTo>
                <a:lnTo>
                  <a:pt x="430720" y="654456"/>
                </a:lnTo>
                <a:lnTo>
                  <a:pt x="429069" y="654456"/>
                </a:lnTo>
                <a:lnTo>
                  <a:pt x="429069" y="876706"/>
                </a:lnTo>
                <a:lnTo>
                  <a:pt x="428371" y="877976"/>
                </a:lnTo>
                <a:lnTo>
                  <a:pt x="428205" y="877976"/>
                </a:lnTo>
                <a:lnTo>
                  <a:pt x="428282" y="876706"/>
                </a:lnTo>
                <a:lnTo>
                  <a:pt x="422770" y="882942"/>
                </a:lnTo>
                <a:lnTo>
                  <a:pt x="425665" y="881849"/>
                </a:lnTo>
                <a:lnTo>
                  <a:pt x="424357" y="883056"/>
                </a:lnTo>
                <a:lnTo>
                  <a:pt x="424192" y="883056"/>
                </a:lnTo>
                <a:lnTo>
                  <a:pt x="424192" y="886866"/>
                </a:lnTo>
                <a:lnTo>
                  <a:pt x="424129" y="887920"/>
                </a:lnTo>
                <a:lnTo>
                  <a:pt x="422910" y="886866"/>
                </a:lnTo>
                <a:lnTo>
                  <a:pt x="424192" y="886866"/>
                </a:lnTo>
                <a:lnTo>
                  <a:pt x="424192" y="883056"/>
                </a:lnTo>
                <a:lnTo>
                  <a:pt x="422948" y="883056"/>
                </a:lnTo>
                <a:lnTo>
                  <a:pt x="421970" y="883056"/>
                </a:lnTo>
                <a:lnTo>
                  <a:pt x="421982" y="882650"/>
                </a:lnTo>
                <a:lnTo>
                  <a:pt x="422732" y="882967"/>
                </a:lnTo>
                <a:lnTo>
                  <a:pt x="421982" y="882408"/>
                </a:lnTo>
                <a:lnTo>
                  <a:pt x="422033" y="879246"/>
                </a:lnTo>
                <a:lnTo>
                  <a:pt x="422109" y="876706"/>
                </a:lnTo>
                <a:lnTo>
                  <a:pt x="422059" y="879221"/>
                </a:lnTo>
                <a:lnTo>
                  <a:pt x="422821" y="877976"/>
                </a:lnTo>
                <a:lnTo>
                  <a:pt x="423316" y="876706"/>
                </a:lnTo>
                <a:lnTo>
                  <a:pt x="423811" y="875436"/>
                </a:lnTo>
                <a:lnTo>
                  <a:pt x="424903" y="879246"/>
                </a:lnTo>
                <a:lnTo>
                  <a:pt x="425831" y="876706"/>
                </a:lnTo>
                <a:lnTo>
                  <a:pt x="425818" y="875436"/>
                </a:lnTo>
                <a:lnTo>
                  <a:pt x="425805" y="874166"/>
                </a:lnTo>
                <a:lnTo>
                  <a:pt x="426339" y="875436"/>
                </a:lnTo>
                <a:lnTo>
                  <a:pt x="428129" y="875436"/>
                </a:lnTo>
                <a:lnTo>
                  <a:pt x="427977" y="876706"/>
                </a:lnTo>
                <a:lnTo>
                  <a:pt x="428282" y="876706"/>
                </a:lnTo>
                <a:lnTo>
                  <a:pt x="429069" y="876706"/>
                </a:lnTo>
                <a:lnTo>
                  <a:pt x="429069" y="654456"/>
                </a:lnTo>
                <a:lnTo>
                  <a:pt x="372084" y="654456"/>
                </a:lnTo>
                <a:lnTo>
                  <a:pt x="372084" y="827176"/>
                </a:lnTo>
                <a:lnTo>
                  <a:pt x="371640" y="827951"/>
                </a:lnTo>
                <a:lnTo>
                  <a:pt x="371640" y="829716"/>
                </a:lnTo>
                <a:lnTo>
                  <a:pt x="371005" y="830910"/>
                </a:lnTo>
                <a:lnTo>
                  <a:pt x="371271" y="829716"/>
                </a:lnTo>
                <a:lnTo>
                  <a:pt x="370408" y="828446"/>
                </a:lnTo>
                <a:lnTo>
                  <a:pt x="371030" y="828446"/>
                </a:lnTo>
                <a:lnTo>
                  <a:pt x="371640" y="829716"/>
                </a:lnTo>
                <a:lnTo>
                  <a:pt x="371640" y="827951"/>
                </a:lnTo>
                <a:lnTo>
                  <a:pt x="371348" y="828446"/>
                </a:lnTo>
                <a:lnTo>
                  <a:pt x="371233" y="827176"/>
                </a:lnTo>
                <a:lnTo>
                  <a:pt x="372084" y="827176"/>
                </a:lnTo>
                <a:lnTo>
                  <a:pt x="372084" y="654456"/>
                </a:lnTo>
                <a:lnTo>
                  <a:pt x="370992" y="654456"/>
                </a:lnTo>
                <a:lnTo>
                  <a:pt x="370992" y="827176"/>
                </a:lnTo>
                <a:lnTo>
                  <a:pt x="369938" y="827176"/>
                </a:lnTo>
                <a:lnTo>
                  <a:pt x="370078" y="828446"/>
                </a:lnTo>
                <a:lnTo>
                  <a:pt x="369938" y="828446"/>
                </a:lnTo>
                <a:lnTo>
                  <a:pt x="369519" y="829716"/>
                </a:lnTo>
                <a:lnTo>
                  <a:pt x="368960" y="829716"/>
                </a:lnTo>
                <a:lnTo>
                  <a:pt x="368795" y="828725"/>
                </a:lnTo>
                <a:lnTo>
                  <a:pt x="368820" y="828128"/>
                </a:lnTo>
                <a:lnTo>
                  <a:pt x="369290" y="825906"/>
                </a:lnTo>
                <a:lnTo>
                  <a:pt x="370916" y="825906"/>
                </a:lnTo>
                <a:lnTo>
                  <a:pt x="370992" y="827176"/>
                </a:lnTo>
                <a:lnTo>
                  <a:pt x="370992" y="654456"/>
                </a:lnTo>
                <a:lnTo>
                  <a:pt x="354330" y="654456"/>
                </a:lnTo>
                <a:lnTo>
                  <a:pt x="354330" y="828446"/>
                </a:lnTo>
                <a:lnTo>
                  <a:pt x="350812" y="825906"/>
                </a:lnTo>
                <a:lnTo>
                  <a:pt x="350799" y="828446"/>
                </a:lnTo>
                <a:lnTo>
                  <a:pt x="351370" y="828446"/>
                </a:lnTo>
                <a:lnTo>
                  <a:pt x="350037" y="829398"/>
                </a:lnTo>
                <a:lnTo>
                  <a:pt x="349097" y="828725"/>
                </a:lnTo>
                <a:lnTo>
                  <a:pt x="349872" y="824636"/>
                </a:lnTo>
                <a:lnTo>
                  <a:pt x="350989" y="824636"/>
                </a:lnTo>
                <a:lnTo>
                  <a:pt x="351497" y="823366"/>
                </a:lnTo>
                <a:lnTo>
                  <a:pt x="352996" y="824636"/>
                </a:lnTo>
                <a:lnTo>
                  <a:pt x="353745" y="823366"/>
                </a:lnTo>
                <a:lnTo>
                  <a:pt x="354063" y="824636"/>
                </a:lnTo>
                <a:lnTo>
                  <a:pt x="354190" y="825906"/>
                </a:lnTo>
                <a:lnTo>
                  <a:pt x="353072" y="825906"/>
                </a:lnTo>
                <a:lnTo>
                  <a:pt x="354330" y="828446"/>
                </a:lnTo>
                <a:lnTo>
                  <a:pt x="354330" y="654456"/>
                </a:lnTo>
                <a:lnTo>
                  <a:pt x="348234" y="654456"/>
                </a:lnTo>
                <a:lnTo>
                  <a:pt x="348234" y="828128"/>
                </a:lnTo>
                <a:lnTo>
                  <a:pt x="346900" y="827176"/>
                </a:lnTo>
                <a:lnTo>
                  <a:pt x="347840" y="827176"/>
                </a:lnTo>
                <a:lnTo>
                  <a:pt x="348234" y="828128"/>
                </a:lnTo>
                <a:lnTo>
                  <a:pt x="348234" y="654456"/>
                </a:lnTo>
                <a:lnTo>
                  <a:pt x="347929" y="654456"/>
                </a:lnTo>
                <a:lnTo>
                  <a:pt x="347929" y="825906"/>
                </a:lnTo>
                <a:lnTo>
                  <a:pt x="346748" y="827074"/>
                </a:lnTo>
                <a:lnTo>
                  <a:pt x="345274" y="826046"/>
                </a:lnTo>
                <a:lnTo>
                  <a:pt x="345401" y="825906"/>
                </a:lnTo>
                <a:lnTo>
                  <a:pt x="346189" y="825906"/>
                </a:lnTo>
                <a:lnTo>
                  <a:pt x="346633" y="824636"/>
                </a:lnTo>
                <a:lnTo>
                  <a:pt x="346964" y="824636"/>
                </a:lnTo>
                <a:lnTo>
                  <a:pt x="347433" y="825906"/>
                </a:lnTo>
                <a:lnTo>
                  <a:pt x="347929" y="825906"/>
                </a:lnTo>
                <a:lnTo>
                  <a:pt x="347929" y="654456"/>
                </a:lnTo>
                <a:lnTo>
                  <a:pt x="291452" y="654456"/>
                </a:lnTo>
                <a:lnTo>
                  <a:pt x="291452" y="799236"/>
                </a:lnTo>
                <a:lnTo>
                  <a:pt x="291452" y="654456"/>
                </a:lnTo>
                <a:lnTo>
                  <a:pt x="188226" y="654456"/>
                </a:lnTo>
                <a:lnTo>
                  <a:pt x="186651" y="654456"/>
                </a:lnTo>
                <a:lnTo>
                  <a:pt x="186220" y="655726"/>
                </a:lnTo>
                <a:lnTo>
                  <a:pt x="185191" y="656996"/>
                </a:lnTo>
                <a:lnTo>
                  <a:pt x="183781" y="655726"/>
                </a:lnTo>
                <a:lnTo>
                  <a:pt x="182257" y="655726"/>
                </a:lnTo>
                <a:lnTo>
                  <a:pt x="184086" y="656996"/>
                </a:lnTo>
                <a:lnTo>
                  <a:pt x="185051" y="656996"/>
                </a:lnTo>
                <a:lnTo>
                  <a:pt x="189242" y="659536"/>
                </a:lnTo>
                <a:lnTo>
                  <a:pt x="195986" y="662076"/>
                </a:lnTo>
                <a:lnTo>
                  <a:pt x="196303" y="665886"/>
                </a:lnTo>
                <a:lnTo>
                  <a:pt x="195313" y="667156"/>
                </a:lnTo>
                <a:lnTo>
                  <a:pt x="191770" y="664616"/>
                </a:lnTo>
                <a:lnTo>
                  <a:pt x="192176" y="668426"/>
                </a:lnTo>
                <a:lnTo>
                  <a:pt x="191135" y="668426"/>
                </a:lnTo>
                <a:lnTo>
                  <a:pt x="191185" y="669696"/>
                </a:lnTo>
                <a:lnTo>
                  <a:pt x="192176" y="670966"/>
                </a:lnTo>
                <a:lnTo>
                  <a:pt x="190512" y="672236"/>
                </a:lnTo>
                <a:lnTo>
                  <a:pt x="192773" y="672236"/>
                </a:lnTo>
                <a:lnTo>
                  <a:pt x="190512" y="673506"/>
                </a:lnTo>
                <a:lnTo>
                  <a:pt x="186817" y="670966"/>
                </a:lnTo>
                <a:lnTo>
                  <a:pt x="183311" y="673506"/>
                </a:lnTo>
                <a:lnTo>
                  <a:pt x="182994" y="677316"/>
                </a:lnTo>
                <a:lnTo>
                  <a:pt x="181356" y="674776"/>
                </a:lnTo>
                <a:lnTo>
                  <a:pt x="181648" y="679856"/>
                </a:lnTo>
                <a:lnTo>
                  <a:pt x="179946" y="677316"/>
                </a:lnTo>
                <a:lnTo>
                  <a:pt x="181127" y="681126"/>
                </a:lnTo>
                <a:lnTo>
                  <a:pt x="189103" y="679856"/>
                </a:lnTo>
                <a:lnTo>
                  <a:pt x="188683" y="684936"/>
                </a:lnTo>
                <a:lnTo>
                  <a:pt x="189992" y="686206"/>
                </a:lnTo>
                <a:lnTo>
                  <a:pt x="190855" y="687476"/>
                </a:lnTo>
                <a:lnTo>
                  <a:pt x="190004" y="688746"/>
                </a:lnTo>
                <a:lnTo>
                  <a:pt x="196418" y="689559"/>
                </a:lnTo>
                <a:lnTo>
                  <a:pt x="197548" y="684936"/>
                </a:lnTo>
                <a:lnTo>
                  <a:pt x="198475" y="681126"/>
                </a:lnTo>
                <a:lnTo>
                  <a:pt x="196329" y="684936"/>
                </a:lnTo>
                <a:lnTo>
                  <a:pt x="197091" y="677316"/>
                </a:lnTo>
                <a:lnTo>
                  <a:pt x="197218" y="676046"/>
                </a:lnTo>
                <a:lnTo>
                  <a:pt x="197053" y="677316"/>
                </a:lnTo>
                <a:lnTo>
                  <a:pt x="193065" y="676046"/>
                </a:lnTo>
                <a:lnTo>
                  <a:pt x="194386" y="674776"/>
                </a:lnTo>
                <a:lnTo>
                  <a:pt x="194716" y="673671"/>
                </a:lnTo>
                <a:lnTo>
                  <a:pt x="194614" y="673506"/>
                </a:lnTo>
                <a:lnTo>
                  <a:pt x="193763" y="672236"/>
                </a:lnTo>
                <a:lnTo>
                  <a:pt x="192836" y="669696"/>
                </a:lnTo>
                <a:lnTo>
                  <a:pt x="193548" y="669569"/>
                </a:lnTo>
                <a:lnTo>
                  <a:pt x="193306" y="668858"/>
                </a:lnTo>
                <a:lnTo>
                  <a:pt x="194373" y="669417"/>
                </a:lnTo>
                <a:lnTo>
                  <a:pt x="199694" y="668426"/>
                </a:lnTo>
                <a:lnTo>
                  <a:pt x="200634" y="670966"/>
                </a:lnTo>
                <a:lnTo>
                  <a:pt x="199859" y="670966"/>
                </a:lnTo>
                <a:lnTo>
                  <a:pt x="197523" y="672236"/>
                </a:lnTo>
                <a:lnTo>
                  <a:pt x="197446" y="673506"/>
                </a:lnTo>
                <a:lnTo>
                  <a:pt x="201282" y="672236"/>
                </a:lnTo>
                <a:lnTo>
                  <a:pt x="201333" y="670966"/>
                </a:lnTo>
                <a:lnTo>
                  <a:pt x="201637" y="670966"/>
                </a:lnTo>
                <a:lnTo>
                  <a:pt x="203123" y="669696"/>
                </a:lnTo>
                <a:lnTo>
                  <a:pt x="202539" y="670966"/>
                </a:lnTo>
                <a:lnTo>
                  <a:pt x="202196" y="670966"/>
                </a:lnTo>
                <a:lnTo>
                  <a:pt x="203327" y="672236"/>
                </a:lnTo>
                <a:lnTo>
                  <a:pt x="202488" y="672236"/>
                </a:lnTo>
                <a:lnTo>
                  <a:pt x="208267" y="676046"/>
                </a:lnTo>
                <a:lnTo>
                  <a:pt x="207111" y="673227"/>
                </a:lnTo>
                <a:lnTo>
                  <a:pt x="205689" y="669696"/>
                </a:lnTo>
                <a:lnTo>
                  <a:pt x="205168" y="668426"/>
                </a:lnTo>
                <a:lnTo>
                  <a:pt x="206870" y="672236"/>
                </a:lnTo>
                <a:lnTo>
                  <a:pt x="206768" y="672363"/>
                </a:lnTo>
                <a:lnTo>
                  <a:pt x="207111" y="673227"/>
                </a:lnTo>
                <a:lnTo>
                  <a:pt x="207302" y="673506"/>
                </a:lnTo>
                <a:lnTo>
                  <a:pt x="208978" y="673506"/>
                </a:lnTo>
                <a:lnTo>
                  <a:pt x="207352" y="670966"/>
                </a:lnTo>
                <a:lnTo>
                  <a:pt x="209143" y="669696"/>
                </a:lnTo>
                <a:lnTo>
                  <a:pt x="210629" y="669696"/>
                </a:lnTo>
                <a:lnTo>
                  <a:pt x="209994" y="670966"/>
                </a:lnTo>
                <a:lnTo>
                  <a:pt x="208280" y="670966"/>
                </a:lnTo>
                <a:lnTo>
                  <a:pt x="212039" y="676046"/>
                </a:lnTo>
                <a:lnTo>
                  <a:pt x="210997" y="672236"/>
                </a:lnTo>
                <a:lnTo>
                  <a:pt x="213791" y="670966"/>
                </a:lnTo>
                <a:lnTo>
                  <a:pt x="211670" y="673506"/>
                </a:lnTo>
                <a:lnTo>
                  <a:pt x="213512" y="673506"/>
                </a:lnTo>
                <a:lnTo>
                  <a:pt x="213918" y="672236"/>
                </a:lnTo>
                <a:lnTo>
                  <a:pt x="215506" y="670966"/>
                </a:lnTo>
                <a:lnTo>
                  <a:pt x="214934" y="672236"/>
                </a:lnTo>
                <a:lnTo>
                  <a:pt x="215036" y="672579"/>
                </a:lnTo>
                <a:lnTo>
                  <a:pt x="215671" y="673506"/>
                </a:lnTo>
                <a:lnTo>
                  <a:pt x="215417" y="673506"/>
                </a:lnTo>
                <a:lnTo>
                  <a:pt x="215976" y="674776"/>
                </a:lnTo>
                <a:lnTo>
                  <a:pt x="215849" y="674776"/>
                </a:lnTo>
                <a:lnTo>
                  <a:pt x="214490" y="676046"/>
                </a:lnTo>
                <a:lnTo>
                  <a:pt x="215049" y="676046"/>
                </a:lnTo>
                <a:lnTo>
                  <a:pt x="215798" y="677316"/>
                </a:lnTo>
                <a:lnTo>
                  <a:pt x="216662" y="674776"/>
                </a:lnTo>
                <a:lnTo>
                  <a:pt x="217284" y="676046"/>
                </a:lnTo>
                <a:lnTo>
                  <a:pt x="220967" y="674776"/>
                </a:lnTo>
                <a:lnTo>
                  <a:pt x="219976" y="679856"/>
                </a:lnTo>
                <a:lnTo>
                  <a:pt x="222834" y="682396"/>
                </a:lnTo>
                <a:lnTo>
                  <a:pt x="219951" y="686206"/>
                </a:lnTo>
                <a:lnTo>
                  <a:pt x="224104" y="690016"/>
                </a:lnTo>
                <a:lnTo>
                  <a:pt x="221424" y="693826"/>
                </a:lnTo>
                <a:lnTo>
                  <a:pt x="218033" y="695096"/>
                </a:lnTo>
                <a:lnTo>
                  <a:pt x="218173" y="701446"/>
                </a:lnTo>
                <a:lnTo>
                  <a:pt x="219773" y="707796"/>
                </a:lnTo>
                <a:lnTo>
                  <a:pt x="220814" y="714146"/>
                </a:lnTo>
                <a:lnTo>
                  <a:pt x="221691" y="717473"/>
                </a:lnTo>
                <a:lnTo>
                  <a:pt x="216789" y="720496"/>
                </a:lnTo>
                <a:lnTo>
                  <a:pt x="217258" y="723036"/>
                </a:lnTo>
                <a:lnTo>
                  <a:pt x="213842" y="720496"/>
                </a:lnTo>
                <a:lnTo>
                  <a:pt x="215188" y="723036"/>
                </a:lnTo>
                <a:lnTo>
                  <a:pt x="214033" y="723036"/>
                </a:lnTo>
                <a:lnTo>
                  <a:pt x="214617" y="724306"/>
                </a:lnTo>
                <a:lnTo>
                  <a:pt x="214439" y="726846"/>
                </a:lnTo>
                <a:lnTo>
                  <a:pt x="216522" y="726846"/>
                </a:lnTo>
                <a:lnTo>
                  <a:pt x="214198" y="728116"/>
                </a:lnTo>
                <a:lnTo>
                  <a:pt x="213817" y="729386"/>
                </a:lnTo>
                <a:lnTo>
                  <a:pt x="214223" y="730656"/>
                </a:lnTo>
                <a:lnTo>
                  <a:pt x="213233" y="730656"/>
                </a:lnTo>
                <a:lnTo>
                  <a:pt x="213779" y="731926"/>
                </a:lnTo>
                <a:lnTo>
                  <a:pt x="214007" y="733196"/>
                </a:lnTo>
                <a:lnTo>
                  <a:pt x="215328" y="732472"/>
                </a:lnTo>
                <a:lnTo>
                  <a:pt x="216382" y="735177"/>
                </a:lnTo>
                <a:lnTo>
                  <a:pt x="217754" y="734466"/>
                </a:lnTo>
                <a:lnTo>
                  <a:pt x="216484" y="735444"/>
                </a:lnTo>
                <a:lnTo>
                  <a:pt x="216598" y="735736"/>
                </a:lnTo>
                <a:lnTo>
                  <a:pt x="216077" y="735736"/>
                </a:lnTo>
                <a:lnTo>
                  <a:pt x="215544" y="736142"/>
                </a:lnTo>
                <a:lnTo>
                  <a:pt x="216255" y="737006"/>
                </a:lnTo>
                <a:lnTo>
                  <a:pt x="215252" y="737006"/>
                </a:lnTo>
                <a:lnTo>
                  <a:pt x="215138" y="738276"/>
                </a:lnTo>
                <a:lnTo>
                  <a:pt x="216128" y="737273"/>
                </a:lnTo>
                <a:lnTo>
                  <a:pt x="215620" y="738276"/>
                </a:lnTo>
                <a:lnTo>
                  <a:pt x="218427" y="739546"/>
                </a:lnTo>
                <a:lnTo>
                  <a:pt x="221132" y="740816"/>
                </a:lnTo>
                <a:lnTo>
                  <a:pt x="223596" y="743356"/>
                </a:lnTo>
                <a:lnTo>
                  <a:pt x="220586" y="752246"/>
                </a:lnTo>
                <a:lnTo>
                  <a:pt x="226161" y="759866"/>
                </a:lnTo>
                <a:lnTo>
                  <a:pt x="235343" y="767486"/>
                </a:lnTo>
                <a:lnTo>
                  <a:pt x="243154" y="775106"/>
                </a:lnTo>
                <a:lnTo>
                  <a:pt x="240398" y="787806"/>
                </a:lnTo>
                <a:lnTo>
                  <a:pt x="242722" y="796696"/>
                </a:lnTo>
                <a:lnTo>
                  <a:pt x="247827" y="805586"/>
                </a:lnTo>
                <a:lnTo>
                  <a:pt x="253377" y="815746"/>
                </a:lnTo>
                <a:lnTo>
                  <a:pt x="255092" y="815746"/>
                </a:lnTo>
                <a:lnTo>
                  <a:pt x="257530" y="820826"/>
                </a:lnTo>
                <a:lnTo>
                  <a:pt x="258013" y="817016"/>
                </a:lnTo>
                <a:lnTo>
                  <a:pt x="258546" y="819124"/>
                </a:lnTo>
                <a:lnTo>
                  <a:pt x="257848" y="819556"/>
                </a:lnTo>
                <a:lnTo>
                  <a:pt x="258660" y="819556"/>
                </a:lnTo>
                <a:lnTo>
                  <a:pt x="261797" y="819556"/>
                </a:lnTo>
                <a:lnTo>
                  <a:pt x="264185" y="823366"/>
                </a:lnTo>
                <a:lnTo>
                  <a:pt x="267639" y="824636"/>
                </a:lnTo>
                <a:lnTo>
                  <a:pt x="271792" y="824636"/>
                </a:lnTo>
                <a:lnTo>
                  <a:pt x="276733" y="818286"/>
                </a:lnTo>
                <a:lnTo>
                  <a:pt x="277723" y="817016"/>
                </a:lnTo>
                <a:lnTo>
                  <a:pt x="280682" y="813206"/>
                </a:lnTo>
                <a:lnTo>
                  <a:pt x="279323" y="813206"/>
                </a:lnTo>
                <a:lnTo>
                  <a:pt x="278333" y="810666"/>
                </a:lnTo>
                <a:lnTo>
                  <a:pt x="282524" y="810666"/>
                </a:lnTo>
                <a:lnTo>
                  <a:pt x="284327" y="811936"/>
                </a:lnTo>
                <a:lnTo>
                  <a:pt x="285140" y="810666"/>
                </a:lnTo>
                <a:lnTo>
                  <a:pt x="285115" y="809396"/>
                </a:lnTo>
                <a:lnTo>
                  <a:pt x="284543" y="805586"/>
                </a:lnTo>
                <a:lnTo>
                  <a:pt x="285508" y="805586"/>
                </a:lnTo>
                <a:lnTo>
                  <a:pt x="285737" y="806856"/>
                </a:lnTo>
                <a:lnTo>
                  <a:pt x="288391" y="805586"/>
                </a:lnTo>
                <a:lnTo>
                  <a:pt x="288124" y="804316"/>
                </a:lnTo>
                <a:lnTo>
                  <a:pt x="288747" y="803046"/>
                </a:lnTo>
                <a:lnTo>
                  <a:pt x="290601" y="801776"/>
                </a:lnTo>
                <a:lnTo>
                  <a:pt x="289725" y="801776"/>
                </a:lnTo>
                <a:lnTo>
                  <a:pt x="290195" y="800506"/>
                </a:lnTo>
                <a:lnTo>
                  <a:pt x="292874" y="801776"/>
                </a:lnTo>
                <a:lnTo>
                  <a:pt x="292074" y="800506"/>
                </a:lnTo>
                <a:lnTo>
                  <a:pt x="293382" y="800506"/>
                </a:lnTo>
                <a:lnTo>
                  <a:pt x="293395" y="799236"/>
                </a:lnTo>
                <a:lnTo>
                  <a:pt x="292303" y="795426"/>
                </a:lnTo>
                <a:lnTo>
                  <a:pt x="296113" y="799236"/>
                </a:lnTo>
                <a:lnTo>
                  <a:pt x="301561" y="799236"/>
                </a:lnTo>
                <a:lnTo>
                  <a:pt x="302907" y="800506"/>
                </a:lnTo>
                <a:lnTo>
                  <a:pt x="302221" y="800506"/>
                </a:lnTo>
                <a:lnTo>
                  <a:pt x="301536" y="801776"/>
                </a:lnTo>
                <a:lnTo>
                  <a:pt x="302691" y="803046"/>
                </a:lnTo>
                <a:lnTo>
                  <a:pt x="300812" y="803046"/>
                </a:lnTo>
                <a:lnTo>
                  <a:pt x="303644" y="804316"/>
                </a:lnTo>
                <a:lnTo>
                  <a:pt x="303022" y="805586"/>
                </a:lnTo>
                <a:lnTo>
                  <a:pt x="302793" y="805586"/>
                </a:lnTo>
                <a:lnTo>
                  <a:pt x="302120" y="804316"/>
                </a:lnTo>
                <a:lnTo>
                  <a:pt x="301586" y="805586"/>
                </a:lnTo>
                <a:lnTo>
                  <a:pt x="301536" y="804316"/>
                </a:lnTo>
                <a:lnTo>
                  <a:pt x="301510" y="805586"/>
                </a:lnTo>
                <a:lnTo>
                  <a:pt x="301523" y="806856"/>
                </a:lnTo>
                <a:lnTo>
                  <a:pt x="300329" y="808126"/>
                </a:lnTo>
                <a:lnTo>
                  <a:pt x="301205" y="809396"/>
                </a:lnTo>
                <a:lnTo>
                  <a:pt x="302260" y="811936"/>
                </a:lnTo>
                <a:lnTo>
                  <a:pt x="304406" y="811326"/>
                </a:lnTo>
                <a:lnTo>
                  <a:pt x="304787" y="810666"/>
                </a:lnTo>
                <a:lnTo>
                  <a:pt x="309702" y="809396"/>
                </a:lnTo>
                <a:lnTo>
                  <a:pt x="309638" y="815746"/>
                </a:lnTo>
                <a:lnTo>
                  <a:pt x="307530" y="818286"/>
                </a:lnTo>
                <a:lnTo>
                  <a:pt x="307162" y="819556"/>
                </a:lnTo>
                <a:lnTo>
                  <a:pt x="306527" y="819556"/>
                </a:lnTo>
                <a:lnTo>
                  <a:pt x="307962" y="824636"/>
                </a:lnTo>
                <a:lnTo>
                  <a:pt x="306844" y="820826"/>
                </a:lnTo>
                <a:lnTo>
                  <a:pt x="306705" y="828128"/>
                </a:lnTo>
                <a:lnTo>
                  <a:pt x="307200" y="832256"/>
                </a:lnTo>
                <a:lnTo>
                  <a:pt x="309524" y="833526"/>
                </a:lnTo>
                <a:lnTo>
                  <a:pt x="316204" y="830986"/>
                </a:lnTo>
                <a:lnTo>
                  <a:pt x="322948" y="834796"/>
                </a:lnTo>
                <a:lnTo>
                  <a:pt x="328955" y="837336"/>
                </a:lnTo>
                <a:lnTo>
                  <a:pt x="329819" y="834796"/>
                </a:lnTo>
                <a:lnTo>
                  <a:pt x="331584" y="835355"/>
                </a:lnTo>
                <a:lnTo>
                  <a:pt x="332397" y="834796"/>
                </a:lnTo>
                <a:lnTo>
                  <a:pt x="334378" y="836066"/>
                </a:lnTo>
                <a:lnTo>
                  <a:pt x="333883" y="836066"/>
                </a:lnTo>
                <a:lnTo>
                  <a:pt x="335546" y="837336"/>
                </a:lnTo>
                <a:lnTo>
                  <a:pt x="335737" y="836930"/>
                </a:lnTo>
                <a:lnTo>
                  <a:pt x="336308" y="837298"/>
                </a:lnTo>
                <a:lnTo>
                  <a:pt x="335953" y="836447"/>
                </a:lnTo>
                <a:lnTo>
                  <a:pt x="335965" y="836066"/>
                </a:lnTo>
                <a:lnTo>
                  <a:pt x="335546" y="834796"/>
                </a:lnTo>
                <a:lnTo>
                  <a:pt x="335127" y="833526"/>
                </a:lnTo>
                <a:lnTo>
                  <a:pt x="338061" y="832256"/>
                </a:lnTo>
                <a:lnTo>
                  <a:pt x="340398" y="832256"/>
                </a:lnTo>
                <a:lnTo>
                  <a:pt x="340004" y="830986"/>
                </a:lnTo>
                <a:lnTo>
                  <a:pt x="338074" y="830986"/>
                </a:lnTo>
                <a:lnTo>
                  <a:pt x="340868" y="827176"/>
                </a:lnTo>
                <a:lnTo>
                  <a:pt x="339483" y="825906"/>
                </a:lnTo>
                <a:lnTo>
                  <a:pt x="344182" y="827176"/>
                </a:lnTo>
                <a:lnTo>
                  <a:pt x="344970" y="826363"/>
                </a:lnTo>
                <a:lnTo>
                  <a:pt x="347002" y="828446"/>
                </a:lnTo>
                <a:lnTo>
                  <a:pt x="347129" y="828446"/>
                </a:lnTo>
                <a:lnTo>
                  <a:pt x="347306" y="828763"/>
                </a:lnTo>
                <a:lnTo>
                  <a:pt x="349478" y="830986"/>
                </a:lnTo>
                <a:lnTo>
                  <a:pt x="348259" y="830453"/>
                </a:lnTo>
                <a:lnTo>
                  <a:pt x="350710" y="834796"/>
                </a:lnTo>
                <a:lnTo>
                  <a:pt x="352399" y="832256"/>
                </a:lnTo>
                <a:lnTo>
                  <a:pt x="352221" y="834796"/>
                </a:lnTo>
                <a:lnTo>
                  <a:pt x="352767" y="833526"/>
                </a:lnTo>
                <a:lnTo>
                  <a:pt x="353745" y="834796"/>
                </a:lnTo>
                <a:lnTo>
                  <a:pt x="354190" y="836066"/>
                </a:lnTo>
                <a:lnTo>
                  <a:pt x="354418" y="834796"/>
                </a:lnTo>
                <a:lnTo>
                  <a:pt x="354914" y="833526"/>
                </a:lnTo>
                <a:lnTo>
                  <a:pt x="355638" y="836066"/>
                </a:lnTo>
                <a:lnTo>
                  <a:pt x="356971" y="834796"/>
                </a:lnTo>
                <a:lnTo>
                  <a:pt x="358076" y="834796"/>
                </a:lnTo>
                <a:lnTo>
                  <a:pt x="359816" y="833526"/>
                </a:lnTo>
                <a:lnTo>
                  <a:pt x="364731" y="832256"/>
                </a:lnTo>
                <a:lnTo>
                  <a:pt x="364655" y="833526"/>
                </a:lnTo>
                <a:lnTo>
                  <a:pt x="364909" y="834796"/>
                </a:lnTo>
                <a:lnTo>
                  <a:pt x="365328" y="833526"/>
                </a:lnTo>
                <a:lnTo>
                  <a:pt x="365683" y="833526"/>
                </a:lnTo>
                <a:lnTo>
                  <a:pt x="365506" y="832256"/>
                </a:lnTo>
                <a:lnTo>
                  <a:pt x="365328" y="830986"/>
                </a:lnTo>
                <a:lnTo>
                  <a:pt x="368693" y="832256"/>
                </a:lnTo>
                <a:lnTo>
                  <a:pt x="369976" y="830986"/>
                </a:lnTo>
                <a:lnTo>
                  <a:pt x="370967" y="830986"/>
                </a:lnTo>
                <a:lnTo>
                  <a:pt x="370954" y="832256"/>
                </a:lnTo>
                <a:lnTo>
                  <a:pt x="375462" y="832256"/>
                </a:lnTo>
                <a:lnTo>
                  <a:pt x="375793" y="829716"/>
                </a:lnTo>
                <a:lnTo>
                  <a:pt x="376199" y="828446"/>
                </a:lnTo>
                <a:lnTo>
                  <a:pt x="376821" y="825906"/>
                </a:lnTo>
                <a:lnTo>
                  <a:pt x="376605" y="828128"/>
                </a:lnTo>
                <a:lnTo>
                  <a:pt x="376555" y="829716"/>
                </a:lnTo>
                <a:lnTo>
                  <a:pt x="377825" y="830986"/>
                </a:lnTo>
                <a:lnTo>
                  <a:pt x="376986" y="827176"/>
                </a:lnTo>
                <a:lnTo>
                  <a:pt x="377596" y="827176"/>
                </a:lnTo>
                <a:lnTo>
                  <a:pt x="378752" y="825906"/>
                </a:lnTo>
                <a:lnTo>
                  <a:pt x="378269" y="827176"/>
                </a:lnTo>
                <a:lnTo>
                  <a:pt x="379133" y="828446"/>
                </a:lnTo>
                <a:lnTo>
                  <a:pt x="379768" y="829716"/>
                </a:lnTo>
                <a:lnTo>
                  <a:pt x="380072" y="825906"/>
                </a:lnTo>
                <a:lnTo>
                  <a:pt x="380504" y="827074"/>
                </a:lnTo>
                <a:lnTo>
                  <a:pt x="380517" y="828446"/>
                </a:lnTo>
                <a:lnTo>
                  <a:pt x="380657" y="828446"/>
                </a:lnTo>
                <a:lnTo>
                  <a:pt x="383654" y="834644"/>
                </a:lnTo>
                <a:lnTo>
                  <a:pt x="385648" y="836066"/>
                </a:lnTo>
                <a:lnTo>
                  <a:pt x="386283" y="836066"/>
                </a:lnTo>
                <a:lnTo>
                  <a:pt x="387680" y="836066"/>
                </a:lnTo>
                <a:lnTo>
                  <a:pt x="386194" y="837336"/>
                </a:lnTo>
                <a:lnTo>
                  <a:pt x="386283" y="836066"/>
                </a:lnTo>
                <a:lnTo>
                  <a:pt x="385203" y="837336"/>
                </a:lnTo>
                <a:lnTo>
                  <a:pt x="384721" y="837336"/>
                </a:lnTo>
                <a:lnTo>
                  <a:pt x="385025" y="841146"/>
                </a:lnTo>
                <a:lnTo>
                  <a:pt x="386384" y="846226"/>
                </a:lnTo>
                <a:lnTo>
                  <a:pt x="385127" y="850036"/>
                </a:lnTo>
                <a:lnTo>
                  <a:pt x="387451" y="853846"/>
                </a:lnTo>
                <a:lnTo>
                  <a:pt x="391350" y="855116"/>
                </a:lnTo>
                <a:lnTo>
                  <a:pt x="393547" y="855116"/>
                </a:lnTo>
                <a:lnTo>
                  <a:pt x="394068" y="856386"/>
                </a:lnTo>
                <a:lnTo>
                  <a:pt x="391998" y="856386"/>
                </a:lnTo>
                <a:lnTo>
                  <a:pt x="390194" y="855116"/>
                </a:lnTo>
                <a:lnTo>
                  <a:pt x="398411" y="865276"/>
                </a:lnTo>
                <a:lnTo>
                  <a:pt x="398932" y="866546"/>
                </a:lnTo>
                <a:lnTo>
                  <a:pt x="400888" y="865276"/>
                </a:lnTo>
                <a:lnTo>
                  <a:pt x="404317" y="869035"/>
                </a:lnTo>
                <a:lnTo>
                  <a:pt x="406996" y="867816"/>
                </a:lnTo>
                <a:lnTo>
                  <a:pt x="407047" y="866546"/>
                </a:lnTo>
                <a:lnTo>
                  <a:pt x="407606" y="865276"/>
                </a:lnTo>
                <a:lnTo>
                  <a:pt x="410997" y="865276"/>
                </a:lnTo>
                <a:lnTo>
                  <a:pt x="407454" y="866546"/>
                </a:lnTo>
                <a:lnTo>
                  <a:pt x="409308" y="867816"/>
                </a:lnTo>
                <a:lnTo>
                  <a:pt x="410070" y="869086"/>
                </a:lnTo>
                <a:lnTo>
                  <a:pt x="410108" y="866546"/>
                </a:lnTo>
                <a:lnTo>
                  <a:pt x="410730" y="867816"/>
                </a:lnTo>
                <a:lnTo>
                  <a:pt x="412546" y="869086"/>
                </a:lnTo>
                <a:lnTo>
                  <a:pt x="408305" y="870356"/>
                </a:lnTo>
                <a:lnTo>
                  <a:pt x="409397" y="871626"/>
                </a:lnTo>
                <a:lnTo>
                  <a:pt x="410921" y="871626"/>
                </a:lnTo>
                <a:lnTo>
                  <a:pt x="410311" y="874166"/>
                </a:lnTo>
                <a:lnTo>
                  <a:pt x="413029" y="874166"/>
                </a:lnTo>
                <a:lnTo>
                  <a:pt x="412076" y="877976"/>
                </a:lnTo>
                <a:lnTo>
                  <a:pt x="414870" y="881786"/>
                </a:lnTo>
                <a:lnTo>
                  <a:pt x="416826" y="881786"/>
                </a:lnTo>
                <a:lnTo>
                  <a:pt x="416801" y="881037"/>
                </a:lnTo>
                <a:lnTo>
                  <a:pt x="417525" y="881786"/>
                </a:lnTo>
                <a:lnTo>
                  <a:pt x="418249" y="881786"/>
                </a:lnTo>
                <a:lnTo>
                  <a:pt x="419061" y="880516"/>
                </a:lnTo>
                <a:lnTo>
                  <a:pt x="419481" y="880516"/>
                </a:lnTo>
                <a:lnTo>
                  <a:pt x="417855" y="879246"/>
                </a:lnTo>
                <a:lnTo>
                  <a:pt x="418795" y="877976"/>
                </a:lnTo>
                <a:lnTo>
                  <a:pt x="419646" y="879246"/>
                </a:lnTo>
                <a:lnTo>
                  <a:pt x="420204" y="880516"/>
                </a:lnTo>
                <a:lnTo>
                  <a:pt x="420509" y="879246"/>
                </a:lnTo>
                <a:lnTo>
                  <a:pt x="421017" y="879246"/>
                </a:lnTo>
                <a:lnTo>
                  <a:pt x="420192" y="881202"/>
                </a:lnTo>
                <a:lnTo>
                  <a:pt x="419176" y="880516"/>
                </a:lnTo>
                <a:lnTo>
                  <a:pt x="418185" y="883056"/>
                </a:lnTo>
                <a:lnTo>
                  <a:pt x="417220" y="883056"/>
                </a:lnTo>
                <a:lnTo>
                  <a:pt x="420065" y="885240"/>
                </a:lnTo>
                <a:lnTo>
                  <a:pt x="419862" y="884326"/>
                </a:lnTo>
                <a:lnTo>
                  <a:pt x="420700" y="884326"/>
                </a:lnTo>
                <a:lnTo>
                  <a:pt x="420827" y="885596"/>
                </a:lnTo>
                <a:lnTo>
                  <a:pt x="421830" y="885596"/>
                </a:lnTo>
                <a:lnTo>
                  <a:pt x="424345" y="889406"/>
                </a:lnTo>
                <a:lnTo>
                  <a:pt x="424700" y="888136"/>
                </a:lnTo>
                <a:lnTo>
                  <a:pt x="424395" y="888136"/>
                </a:lnTo>
                <a:lnTo>
                  <a:pt x="426250" y="886866"/>
                </a:lnTo>
                <a:lnTo>
                  <a:pt x="425716" y="888136"/>
                </a:lnTo>
                <a:lnTo>
                  <a:pt x="424357" y="889406"/>
                </a:lnTo>
                <a:lnTo>
                  <a:pt x="429768" y="891946"/>
                </a:lnTo>
                <a:lnTo>
                  <a:pt x="429729" y="889406"/>
                </a:lnTo>
                <a:lnTo>
                  <a:pt x="431304" y="888136"/>
                </a:lnTo>
                <a:lnTo>
                  <a:pt x="437184" y="888136"/>
                </a:lnTo>
                <a:lnTo>
                  <a:pt x="436524" y="886866"/>
                </a:lnTo>
                <a:lnTo>
                  <a:pt x="435864" y="885596"/>
                </a:lnTo>
                <a:lnTo>
                  <a:pt x="436676" y="885596"/>
                </a:lnTo>
                <a:lnTo>
                  <a:pt x="436587" y="886866"/>
                </a:lnTo>
                <a:lnTo>
                  <a:pt x="436803" y="886866"/>
                </a:lnTo>
                <a:lnTo>
                  <a:pt x="440804" y="885596"/>
                </a:lnTo>
                <a:lnTo>
                  <a:pt x="440220" y="889406"/>
                </a:lnTo>
                <a:lnTo>
                  <a:pt x="441794" y="891946"/>
                </a:lnTo>
                <a:lnTo>
                  <a:pt x="438327" y="886866"/>
                </a:lnTo>
                <a:lnTo>
                  <a:pt x="444271" y="898296"/>
                </a:lnTo>
                <a:lnTo>
                  <a:pt x="446595" y="897026"/>
                </a:lnTo>
                <a:lnTo>
                  <a:pt x="445490" y="897026"/>
                </a:lnTo>
                <a:lnTo>
                  <a:pt x="444576" y="895756"/>
                </a:lnTo>
                <a:lnTo>
                  <a:pt x="444246" y="895184"/>
                </a:lnTo>
                <a:lnTo>
                  <a:pt x="444487" y="894486"/>
                </a:lnTo>
                <a:lnTo>
                  <a:pt x="445084" y="893800"/>
                </a:lnTo>
                <a:lnTo>
                  <a:pt x="446862" y="894486"/>
                </a:lnTo>
                <a:lnTo>
                  <a:pt x="449338" y="894486"/>
                </a:lnTo>
                <a:lnTo>
                  <a:pt x="451586" y="893216"/>
                </a:lnTo>
                <a:lnTo>
                  <a:pt x="452996" y="891946"/>
                </a:lnTo>
                <a:lnTo>
                  <a:pt x="454406" y="890676"/>
                </a:lnTo>
                <a:lnTo>
                  <a:pt x="455714" y="889406"/>
                </a:lnTo>
                <a:lnTo>
                  <a:pt x="453453" y="888136"/>
                </a:lnTo>
                <a:lnTo>
                  <a:pt x="457619" y="888136"/>
                </a:lnTo>
                <a:lnTo>
                  <a:pt x="458597" y="889406"/>
                </a:lnTo>
                <a:lnTo>
                  <a:pt x="459536" y="888136"/>
                </a:lnTo>
                <a:lnTo>
                  <a:pt x="454291" y="886866"/>
                </a:lnTo>
                <a:lnTo>
                  <a:pt x="458343" y="885596"/>
                </a:lnTo>
                <a:lnTo>
                  <a:pt x="459943" y="885596"/>
                </a:lnTo>
                <a:lnTo>
                  <a:pt x="461086" y="888136"/>
                </a:lnTo>
                <a:lnTo>
                  <a:pt x="460298" y="889406"/>
                </a:lnTo>
                <a:lnTo>
                  <a:pt x="462597" y="890676"/>
                </a:lnTo>
                <a:lnTo>
                  <a:pt x="460375" y="891946"/>
                </a:lnTo>
                <a:lnTo>
                  <a:pt x="462572" y="893216"/>
                </a:lnTo>
                <a:lnTo>
                  <a:pt x="462775" y="893216"/>
                </a:lnTo>
                <a:lnTo>
                  <a:pt x="463575" y="891946"/>
                </a:lnTo>
                <a:lnTo>
                  <a:pt x="463638" y="893216"/>
                </a:lnTo>
                <a:lnTo>
                  <a:pt x="464273" y="893216"/>
                </a:lnTo>
                <a:lnTo>
                  <a:pt x="467258" y="891946"/>
                </a:lnTo>
                <a:lnTo>
                  <a:pt x="465213" y="891946"/>
                </a:lnTo>
                <a:lnTo>
                  <a:pt x="465607" y="890676"/>
                </a:lnTo>
                <a:lnTo>
                  <a:pt x="467423" y="891946"/>
                </a:lnTo>
                <a:lnTo>
                  <a:pt x="468452" y="891946"/>
                </a:lnTo>
                <a:lnTo>
                  <a:pt x="469150" y="890676"/>
                </a:lnTo>
                <a:lnTo>
                  <a:pt x="469836" y="889406"/>
                </a:lnTo>
                <a:lnTo>
                  <a:pt x="471220" y="894486"/>
                </a:lnTo>
                <a:lnTo>
                  <a:pt x="470839" y="894486"/>
                </a:lnTo>
                <a:lnTo>
                  <a:pt x="473621" y="898296"/>
                </a:lnTo>
                <a:lnTo>
                  <a:pt x="473773" y="904646"/>
                </a:lnTo>
                <a:lnTo>
                  <a:pt x="482003" y="898296"/>
                </a:lnTo>
                <a:lnTo>
                  <a:pt x="485546" y="898296"/>
                </a:lnTo>
                <a:lnTo>
                  <a:pt x="485216" y="897026"/>
                </a:lnTo>
                <a:lnTo>
                  <a:pt x="481507" y="898296"/>
                </a:lnTo>
                <a:lnTo>
                  <a:pt x="483908" y="897026"/>
                </a:lnTo>
                <a:lnTo>
                  <a:pt x="485749" y="895756"/>
                </a:lnTo>
                <a:lnTo>
                  <a:pt x="486016" y="894715"/>
                </a:lnTo>
                <a:lnTo>
                  <a:pt x="485940" y="891946"/>
                </a:lnTo>
                <a:lnTo>
                  <a:pt x="487210" y="893216"/>
                </a:lnTo>
                <a:lnTo>
                  <a:pt x="487324" y="891946"/>
                </a:lnTo>
                <a:lnTo>
                  <a:pt x="487426" y="890676"/>
                </a:lnTo>
                <a:lnTo>
                  <a:pt x="487133" y="890676"/>
                </a:lnTo>
                <a:lnTo>
                  <a:pt x="486232" y="889406"/>
                </a:lnTo>
                <a:lnTo>
                  <a:pt x="488073" y="888136"/>
                </a:lnTo>
                <a:lnTo>
                  <a:pt x="489051" y="889406"/>
                </a:lnTo>
                <a:lnTo>
                  <a:pt x="489864" y="890676"/>
                </a:lnTo>
                <a:lnTo>
                  <a:pt x="490105" y="889406"/>
                </a:lnTo>
                <a:lnTo>
                  <a:pt x="505447" y="889406"/>
                </a:lnTo>
                <a:lnTo>
                  <a:pt x="512673" y="890676"/>
                </a:lnTo>
                <a:lnTo>
                  <a:pt x="519734" y="889406"/>
                </a:lnTo>
                <a:lnTo>
                  <a:pt x="523532" y="889406"/>
                </a:lnTo>
                <a:lnTo>
                  <a:pt x="524484" y="888136"/>
                </a:lnTo>
                <a:lnTo>
                  <a:pt x="526376" y="885596"/>
                </a:lnTo>
                <a:lnTo>
                  <a:pt x="534631" y="885596"/>
                </a:lnTo>
                <a:lnTo>
                  <a:pt x="543839" y="891946"/>
                </a:lnTo>
                <a:lnTo>
                  <a:pt x="546519" y="884326"/>
                </a:lnTo>
                <a:lnTo>
                  <a:pt x="546608" y="881786"/>
                </a:lnTo>
                <a:lnTo>
                  <a:pt x="543801" y="880516"/>
                </a:lnTo>
                <a:lnTo>
                  <a:pt x="545846" y="879246"/>
                </a:lnTo>
                <a:lnTo>
                  <a:pt x="546074" y="877976"/>
                </a:lnTo>
                <a:lnTo>
                  <a:pt x="546747" y="874166"/>
                </a:lnTo>
                <a:lnTo>
                  <a:pt x="554062" y="869086"/>
                </a:lnTo>
                <a:lnTo>
                  <a:pt x="554088" y="866546"/>
                </a:lnTo>
                <a:lnTo>
                  <a:pt x="555485" y="865276"/>
                </a:lnTo>
                <a:lnTo>
                  <a:pt x="556882" y="864006"/>
                </a:lnTo>
                <a:lnTo>
                  <a:pt x="559409" y="862736"/>
                </a:lnTo>
                <a:lnTo>
                  <a:pt x="560031" y="860196"/>
                </a:lnTo>
                <a:lnTo>
                  <a:pt x="563130" y="861466"/>
                </a:lnTo>
                <a:lnTo>
                  <a:pt x="563473" y="860196"/>
                </a:lnTo>
                <a:lnTo>
                  <a:pt x="563816" y="858926"/>
                </a:lnTo>
                <a:lnTo>
                  <a:pt x="564946" y="857656"/>
                </a:lnTo>
                <a:lnTo>
                  <a:pt x="567296" y="860196"/>
                </a:lnTo>
                <a:lnTo>
                  <a:pt x="566686" y="857656"/>
                </a:lnTo>
                <a:lnTo>
                  <a:pt x="567778" y="856386"/>
                </a:lnTo>
                <a:lnTo>
                  <a:pt x="571042" y="852576"/>
                </a:lnTo>
                <a:lnTo>
                  <a:pt x="573735" y="848766"/>
                </a:lnTo>
                <a:close/>
              </a:path>
              <a:path w="920750" h="1161414">
                <a:moveTo>
                  <a:pt x="575538" y="561746"/>
                </a:moveTo>
                <a:lnTo>
                  <a:pt x="570306" y="559206"/>
                </a:lnTo>
                <a:lnTo>
                  <a:pt x="571093" y="558076"/>
                </a:lnTo>
                <a:lnTo>
                  <a:pt x="571004" y="557936"/>
                </a:lnTo>
                <a:lnTo>
                  <a:pt x="569404" y="555396"/>
                </a:lnTo>
                <a:lnTo>
                  <a:pt x="570064" y="554126"/>
                </a:lnTo>
                <a:lnTo>
                  <a:pt x="569671" y="551586"/>
                </a:lnTo>
                <a:lnTo>
                  <a:pt x="569620" y="551243"/>
                </a:lnTo>
                <a:lnTo>
                  <a:pt x="569569" y="551586"/>
                </a:lnTo>
                <a:lnTo>
                  <a:pt x="569468" y="550316"/>
                </a:lnTo>
                <a:lnTo>
                  <a:pt x="569366" y="549046"/>
                </a:lnTo>
                <a:lnTo>
                  <a:pt x="569252" y="547776"/>
                </a:lnTo>
                <a:lnTo>
                  <a:pt x="569112" y="546011"/>
                </a:lnTo>
                <a:lnTo>
                  <a:pt x="567842" y="547776"/>
                </a:lnTo>
                <a:lnTo>
                  <a:pt x="566940" y="545236"/>
                </a:lnTo>
                <a:lnTo>
                  <a:pt x="567220" y="543966"/>
                </a:lnTo>
                <a:lnTo>
                  <a:pt x="567499" y="542696"/>
                </a:lnTo>
                <a:lnTo>
                  <a:pt x="568464" y="542696"/>
                </a:lnTo>
                <a:lnTo>
                  <a:pt x="568312" y="541426"/>
                </a:lnTo>
                <a:lnTo>
                  <a:pt x="567639" y="540156"/>
                </a:lnTo>
                <a:lnTo>
                  <a:pt x="567893" y="538886"/>
                </a:lnTo>
                <a:lnTo>
                  <a:pt x="568147" y="537616"/>
                </a:lnTo>
                <a:lnTo>
                  <a:pt x="566813" y="538886"/>
                </a:lnTo>
                <a:lnTo>
                  <a:pt x="565988" y="538886"/>
                </a:lnTo>
                <a:lnTo>
                  <a:pt x="566712" y="536346"/>
                </a:lnTo>
                <a:lnTo>
                  <a:pt x="565137" y="538886"/>
                </a:lnTo>
                <a:lnTo>
                  <a:pt x="564476" y="540156"/>
                </a:lnTo>
                <a:lnTo>
                  <a:pt x="563727" y="536346"/>
                </a:lnTo>
                <a:lnTo>
                  <a:pt x="561225" y="532536"/>
                </a:lnTo>
                <a:lnTo>
                  <a:pt x="558520" y="529996"/>
                </a:lnTo>
                <a:lnTo>
                  <a:pt x="558952" y="525932"/>
                </a:lnTo>
                <a:lnTo>
                  <a:pt x="558266" y="523646"/>
                </a:lnTo>
                <a:lnTo>
                  <a:pt x="559092" y="522376"/>
                </a:lnTo>
                <a:lnTo>
                  <a:pt x="558673" y="518566"/>
                </a:lnTo>
                <a:lnTo>
                  <a:pt x="556552" y="518566"/>
                </a:lnTo>
                <a:lnTo>
                  <a:pt x="555574" y="516026"/>
                </a:lnTo>
                <a:lnTo>
                  <a:pt x="555726" y="513486"/>
                </a:lnTo>
                <a:lnTo>
                  <a:pt x="553339" y="512216"/>
                </a:lnTo>
                <a:lnTo>
                  <a:pt x="552831" y="510946"/>
                </a:lnTo>
                <a:lnTo>
                  <a:pt x="550354" y="510946"/>
                </a:lnTo>
                <a:lnTo>
                  <a:pt x="551815" y="512216"/>
                </a:lnTo>
                <a:lnTo>
                  <a:pt x="549313" y="510946"/>
                </a:lnTo>
                <a:lnTo>
                  <a:pt x="548614" y="510946"/>
                </a:lnTo>
                <a:lnTo>
                  <a:pt x="548144" y="512216"/>
                </a:lnTo>
                <a:lnTo>
                  <a:pt x="546950" y="512216"/>
                </a:lnTo>
                <a:lnTo>
                  <a:pt x="545388" y="510946"/>
                </a:lnTo>
                <a:lnTo>
                  <a:pt x="547141" y="509676"/>
                </a:lnTo>
                <a:lnTo>
                  <a:pt x="548208" y="510946"/>
                </a:lnTo>
                <a:lnTo>
                  <a:pt x="548297" y="509676"/>
                </a:lnTo>
                <a:lnTo>
                  <a:pt x="548373" y="508406"/>
                </a:lnTo>
                <a:lnTo>
                  <a:pt x="548665" y="507136"/>
                </a:lnTo>
                <a:lnTo>
                  <a:pt x="549249" y="504596"/>
                </a:lnTo>
                <a:lnTo>
                  <a:pt x="545579" y="507136"/>
                </a:lnTo>
                <a:lnTo>
                  <a:pt x="544474" y="507136"/>
                </a:lnTo>
                <a:lnTo>
                  <a:pt x="544118" y="505866"/>
                </a:lnTo>
                <a:lnTo>
                  <a:pt x="544855" y="504596"/>
                </a:lnTo>
                <a:lnTo>
                  <a:pt x="546354" y="504596"/>
                </a:lnTo>
                <a:lnTo>
                  <a:pt x="545287" y="503326"/>
                </a:lnTo>
                <a:lnTo>
                  <a:pt x="544652" y="500786"/>
                </a:lnTo>
                <a:lnTo>
                  <a:pt x="544334" y="499516"/>
                </a:lnTo>
                <a:lnTo>
                  <a:pt x="542137" y="500786"/>
                </a:lnTo>
                <a:lnTo>
                  <a:pt x="540639" y="500253"/>
                </a:lnTo>
                <a:lnTo>
                  <a:pt x="540639" y="508406"/>
                </a:lnTo>
                <a:lnTo>
                  <a:pt x="538797" y="507136"/>
                </a:lnTo>
                <a:lnTo>
                  <a:pt x="536498" y="505866"/>
                </a:lnTo>
                <a:lnTo>
                  <a:pt x="537032" y="504596"/>
                </a:lnTo>
                <a:lnTo>
                  <a:pt x="538772" y="504596"/>
                </a:lnTo>
                <a:lnTo>
                  <a:pt x="539318" y="502513"/>
                </a:lnTo>
                <a:lnTo>
                  <a:pt x="540639" y="508406"/>
                </a:lnTo>
                <a:lnTo>
                  <a:pt x="540639" y="500253"/>
                </a:lnTo>
                <a:lnTo>
                  <a:pt x="538645" y="499516"/>
                </a:lnTo>
                <a:lnTo>
                  <a:pt x="539178" y="501916"/>
                </a:lnTo>
                <a:lnTo>
                  <a:pt x="537248" y="500786"/>
                </a:lnTo>
                <a:lnTo>
                  <a:pt x="532866" y="498246"/>
                </a:lnTo>
                <a:lnTo>
                  <a:pt x="538099" y="498246"/>
                </a:lnTo>
                <a:lnTo>
                  <a:pt x="539013" y="496684"/>
                </a:lnTo>
                <a:lnTo>
                  <a:pt x="539623" y="495706"/>
                </a:lnTo>
                <a:lnTo>
                  <a:pt x="540867" y="495706"/>
                </a:lnTo>
                <a:lnTo>
                  <a:pt x="542378" y="496976"/>
                </a:lnTo>
                <a:lnTo>
                  <a:pt x="543534" y="494436"/>
                </a:lnTo>
                <a:lnTo>
                  <a:pt x="541197" y="494436"/>
                </a:lnTo>
                <a:lnTo>
                  <a:pt x="539877" y="489356"/>
                </a:lnTo>
                <a:lnTo>
                  <a:pt x="533730" y="495706"/>
                </a:lnTo>
                <a:lnTo>
                  <a:pt x="532892" y="490626"/>
                </a:lnTo>
                <a:lnTo>
                  <a:pt x="536575" y="490626"/>
                </a:lnTo>
                <a:lnTo>
                  <a:pt x="536575" y="491896"/>
                </a:lnTo>
                <a:lnTo>
                  <a:pt x="537044" y="490626"/>
                </a:lnTo>
                <a:lnTo>
                  <a:pt x="537400" y="488086"/>
                </a:lnTo>
                <a:lnTo>
                  <a:pt x="527850" y="490626"/>
                </a:lnTo>
                <a:lnTo>
                  <a:pt x="525970" y="488086"/>
                </a:lnTo>
                <a:lnTo>
                  <a:pt x="525741" y="488086"/>
                </a:lnTo>
                <a:lnTo>
                  <a:pt x="525246" y="489356"/>
                </a:lnTo>
                <a:lnTo>
                  <a:pt x="523011" y="490626"/>
                </a:lnTo>
                <a:lnTo>
                  <a:pt x="522008" y="486816"/>
                </a:lnTo>
                <a:lnTo>
                  <a:pt x="523900" y="485546"/>
                </a:lnTo>
                <a:lnTo>
                  <a:pt x="529221" y="485546"/>
                </a:lnTo>
                <a:lnTo>
                  <a:pt x="529437" y="483006"/>
                </a:lnTo>
                <a:lnTo>
                  <a:pt x="529539" y="481736"/>
                </a:lnTo>
                <a:lnTo>
                  <a:pt x="532930" y="480466"/>
                </a:lnTo>
                <a:lnTo>
                  <a:pt x="530720" y="477926"/>
                </a:lnTo>
                <a:lnTo>
                  <a:pt x="529539" y="477926"/>
                </a:lnTo>
                <a:lnTo>
                  <a:pt x="529869" y="476656"/>
                </a:lnTo>
                <a:lnTo>
                  <a:pt x="527939" y="477926"/>
                </a:lnTo>
                <a:lnTo>
                  <a:pt x="528345" y="476656"/>
                </a:lnTo>
                <a:lnTo>
                  <a:pt x="526948" y="476656"/>
                </a:lnTo>
                <a:lnTo>
                  <a:pt x="527799" y="475386"/>
                </a:lnTo>
                <a:lnTo>
                  <a:pt x="526681" y="475386"/>
                </a:lnTo>
                <a:lnTo>
                  <a:pt x="526072" y="474116"/>
                </a:lnTo>
                <a:lnTo>
                  <a:pt x="525284" y="474116"/>
                </a:lnTo>
                <a:lnTo>
                  <a:pt x="520242" y="476656"/>
                </a:lnTo>
                <a:lnTo>
                  <a:pt x="522249" y="483006"/>
                </a:lnTo>
                <a:lnTo>
                  <a:pt x="519518" y="480466"/>
                </a:lnTo>
                <a:lnTo>
                  <a:pt x="518756" y="475386"/>
                </a:lnTo>
                <a:lnTo>
                  <a:pt x="514261" y="483006"/>
                </a:lnTo>
                <a:lnTo>
                  <a:pt x="514159" y="479196"/>
                </a:lnTo>
                <a:lnTo>
                  <a:pt x="515696" y="477926"/>
                </a:lnTo>
                <a:lnTo>
                  <a:pt x="511035" y="481736"/>
                </a:lnTo>
                <a:lnTo>
                  <a:pt x="510768" y="479196"/>
                </a:lnTo>
                <a:lnTo>
                  <a:pt x="509854" y="477926"/>
                </a:lnTo>
                <a:lnTo>
                  <a:pt x="513689" y="477926"/>
                </a:lnTo>
                <a:lnTo>
                  <a:pt x="514781" y="476656"/>
                </a:lnTo>
                <a:lnTo>
                  <a:pt x="515175" y="472846"/>
                </a:lnTo>
                <a:lnTo>
                  <a:pt x="517842" y="476656"/>
                </a:lnTo>
                <a:lnTo>
                  <a:pt x="518807" y="474116"/>
                </a:lnTo>
                <a:lnTo>
                  <a:pt x="518058" y="472846"/>
                </a:lnTo>
                <a:lnTo>
                  <a:pt x="517296" y="471576"/>
                </a:lnTo>
                <a:lnTo>
                  <a:pt x="527545" y="469036"/>
                </a:lnTo>
                <a:lnTo>
                  <a:pt x="520839" y="469036"/>
                </a:lnTo>
                <a:lnTo>
                  <a:pt x="520230" y="467766"/>
                </a:lnTo>
                <a:lnTo>
                  <a:pt x="519620" y="466496"/>
                </a:lnTo>
                <a:lnTo>
                  <a:pt x="518274" y="466496"/>
                </a:lnTo>
                <a:lnTo>
                  <a:pt x="516547" y="467766"/>
                </a:lnTo>
                <a:lnTo>
                  <a:pt x="515429" y="466496"/>
                </a:lnTo>
                <a:lnTo>
                  <a:pt x="514705" y="467766"/>
                </a:lnTo>
                <a:lnTo>
                  <a:pt x="513448" y="467766"/>
                </a:lnTo>
                <a:lnTo>
                  <a:pt x="513854" y="466496"/>
                </a:lnTo>
                <a:lnTo>
                  <a:pt x="514248" y="465226"/>
                </a:lnTo>
                <a:lnTo>
                  <a:pt x="512013" y="465226"/>
                </a:lnTo>
                <a:lnTo>
                  <a:pt x="512838" y="463956"/>
                </a:lnTo>
                <a:lnTo>
                  <a:pt x="508876" y="465226"/>
                </a:lnTo>
                <a:lnTo>
                  <a:pt x="509244" y="466496"/>
                </a:lnTo>
                <a:lnTo>
                  <a:pt x="506501" y="462686"/>
                </a:lnTo>
                <a:lnTo>
                  <a:pt x="503237" y="470204"/>
                </a:lnTo>
                <a:lnTo>
                  <a:pt x="502577" y="469036"/>
                </a:lnTo>
                <a:lnTo>
                  <a:pt x="502577" y="470306"/>
                </a:lnTo>
                <a:lnTo>
                  <a:pt x="499846" y="475386"/>
                </a:lnTo>
                <a:lnTo>
                  <a:pt x="499922" y="474116"/>
                </a:lnTo>
                <a:lnTo>
                  <a:pt x="496227" y="474116"/>
                </a:lnTo>
                <a:lnTo>
                  <a:pt x="494563" y="474116"/>
                </a:lnTo>
                <a:lnTo>
                  <a:pt x="493179" y="475386"/>
                </a:lnTo>
                <a:lnTo>
                  <a:pt x="491985" y="474116"/>
                </a:lnTo>
                <a:lnTo>
                  <a:pt x="491083" y="474116"/>
                </a:lnTo>
                <a:lnTo>
                  <a:pt x="490067" y="475386"/>
                </a:lnTo>
                <a:lnTo>
                  <a:pt x="487680" y="474116"/>
                </a:lnTo>
                <a:lnTo>
                  <a:pt x="489127" y="472846"/>
                </a:lnTo>
                <a:lnTo>
                  <a:pt x="492531" y="471576"/>
                </a:lnTo>
                <a:lnTo>
                  <a:pt x="488149" y="470306"/>
                </a:lnTo>
                <a:lnTo>
                  <a:pt x="487514" y="470306"/>
                </a:lnTo>
                <a:lnTo>
                  <a:pt x="486092" y="470306"/>
                </a:lnTo>
                <a:lnTo>
                  <a:pt x="484555" y="469036"/>
                </a:lnTo>
                <a:lnTo>
                  <a:pt x="485775" y="469036"/>
                </a:lnTo>
                <a:lnTo>
                  <a:pt x="486016" y="467766"/>
                </a:lnTo>
                <a:lnTo>
                  <a:pt x="486308" y="467766"/>
                </a:lnTo>
                <a:lnTo>
                  <a:pt x="487514" y="470306"/>
                </a:lnTo>
                <a:lnTo>
                  <a:pt x="489280" y="467766"/>
                </a:lnTo>
                <a:lnTo>
                  <a:pt x="485838" y="466496"/>
                </a:lnTo>
                <a:lnTo>
                  <a:pt x="484809" y="467766"/>
                </a:lnTo>
                <a:lnTo>
                  <a:pt x="483590" y="466496"/>
                </a:lnTo>
                <a:lnTo>
                  <a:pt x="482371" y="465226"/>
                </a:lnTo>
                <a:lnTo>
                  <a:pt x="484428" y="465226"/>
                </a:lnTo>
                <a:lnTo>
                  <a:pt x="486816" y="466496"/>
                </a:lnTo>
                <a:lnTo>
                  <a:pt x="487184" y="465226"/>
                </a:lnTo>
                <a:lnTo>
                  <a:pt x="487565" y="463956"/>
                </a:lnTo>
                <a:lnTo>
                  <a:pt x="488302" y="461416"/>
                </a:lnTo>
                <a:lnTo>
                  <a:pt x="488391" y="462686"/>
                </a:lnTo>
                <a:lnTo>
                  <a:pt x="489254" y="461416"/>
                </a:lnTo>
                <a:lnTo>
                  <a:pt x="488048" y="456336"/>
                </a:lnTo>
                <a:lnTo>
                  <a:pt x="486244" y="458876"/>
                </a:lnTo>
                <a:lnTo>
                  <a:pt x="485724" y="458876"/>
                </a:lnTo>
                <a:lnTo>
                  <a:pt x="486613" y="460146"/>
                </a:lnTo>
                <a:lnTo>
                  <a:pt x="486448" y="461416"/>
                </a:lnTo>
                <a:lnTo>
                  <a:pt x="485203" y="462686"/>
                </a:lnTo>
                <a:lnTo>
                  <a:pt x="484073" y="463956"/>
                </a:lnTo>
                <a:lnTo>
                  <a:pt x="480796" y="463956"/>
                </a:lnTo>
                <a:lnTo>
                  <a:pt x="482460" y="462686"/>
                </a:lnTo>
                <a:lnTo>
                  <a:pt x="480822" y="461416"/>
                </a:lnTo>
                <a:lnTo>
                  <a:pt x="479628" y="460146"/>
                </a:lnTo>
                <a:lnTo>
                  <a:pt x="478561" y="466496"/>
                </a:lnTo>
                <a:lnTo>
                  <a:pt x="478878" y="463956"/>
                </a:lnTo>
                <a:lnTo>
                  <a:pt x="478853" y="462686"/>
                </a:lnTo>
                <a:lnTo>
                  <a:pt x="476796" y="462686"/>
                </a:lnTo>
                <a:lnTo>
                  <a:pt x="476834" y="461416"/>
                </a:lnTo>
                <a:lnTo>
                  <a:pt x="478675" y="461416"/>
                </a:lnTo>
                <a:lnTo>
                  <a:pt x="476745" y="460146"/>
                </a:lnTo>
                <a:lnTo>
                  <a:pt x="476186" y="461416"/>
                </a:lnTo>
                <a:lnTo>
                  <a:pt x="474700" y="463956"/>
                </a:lnTo>
                <a:lnTo>
                  <a:pt x="476681" y="463956"/>
                </a:lnTo>
                <a:lnTo>
                  <a:pt x="475462" y="465226"/>
                </a:lnTo>
                <a:lnTo>
                  <a:pt x="477507" y="466496"/>
                </a:lnTo>
                <a:lnTo>
                  <a:pt x="477012" y="467766"/>
                </a:lnTo>
                <a:lnTo>
                  <a:pt x="476364" y="467766"/>
                </a:lnTo>
                <a:lnTo>
                  <a:pt x="476161" y="471576"/>
                </a:lnTo>
                <a:lnTo>
                  <a:pt x="474802" y="471576"/>
                </a:lnTo>
                <a:lnTo>
                  <a:pt x="474802" y="481736"/>
                </a:lnTo>
                <a:lnTo>
                  <a:pt x="473621" y="485546"/>
                </a:lnTo>
                <a:lnTo>
                  <a:pt x="472897" y="485546"/>
                </a:lnTo>
                <a:lnTo>
                  <a:pt x="471678" y="483006"/>
                </a:lnTo>
                <a:lnTo>
                  <a:pt x="470725" y="482523"/>
                </a:lnTo>
                <a:lnTo>
                  <a:pt x="473506" y="481736"/>
                </a:lnTo>
                <a:lnTo>
                  <a:pt x="474802" y="481736"/>
                </a:lnTo>
                <a:lnTo>
                  <a:pt x="474802" y="471576"/>
                </a:lnTo>
                <a:lnTo>
                  <a:pt x="471855" y="471576"/>
                </a:lnTo>
                <a:lnTo>
                  <a:pt x="473837" y="475386"/>
                </a:lnTo>
                <a:lnTo>
                  <a:pt x="472821" y="475386"/>
                </a:lnTo>
                <a:lnTo>
                  <a:pt x="472935" y="476656"/>
                </a:lnTo>
                <a:lnTo>
                  <a:pt x="472109" y="479196"/>
                </a:lnTo>
                <a:lnTo>
                  <a:pt x="469760" y="482028"/>
                </a:lnTo>
                <a:lnTo>
                  <a:pt x="469214" y="481736"/>
                </a:lnTo>
                <a:lnTo>
                  <a:pt x="469417" y="482460"/>
                </a:lnTo>
                <a:lnTo>
                  <a:pt x="468947" y="483006"/>
                </a:lnTo>
                <a:lnTo>
                  <a:pt x="469519" y="482854"/>
                </a:lnTo>
                <a:lnTo>
                  <a:pt x="470268" y="485546"/>
                </a:lnTo>
                <a:lnTo>
                  <a:pt x="471004" y="486816"/>
                </a:lnTo>
                <a:lnTo>
                  <a:pt x="473392" y="486816"/>
                </a:lnTo>
                <a:lnTo>
                  <a:pt x="473646" y="490626"/>
                </a:lnTo>
                <a:lnTo>
                  <a:pt x="475881" y="495706"/>
                </a:lnTo>
                <a:lnTo>
                  <a:pt x="473811" y="499516"/>
                </a:lnTo>
                <a:lnTo>
                  <a:pt x="471360" y="505866"/>
                </a:lnTo>
                <a:lnTo>
                  <a:pt x="475881" y="500786"/>
                </a:lnTo>
                <a:lnTo>
                  <a:pt x="474256" y="507136"/>
                </a:lnTo>
                <a:lnTo>
                  <a:pt x="471944" y="508406"/>
                </a:lnTo>
                <a:lnTo>
                  <a:pt x="467639" y="504596"/>
                </a:lnTo>
                <a:lnTo>
                  <a:pt x="469646" y="509676"/>
                </a:lnTo>
                <a:lnTo>
                  <a:pt x="469607" y="512216"/>
                </a:lnTo>
                <a:lnTo>
                  <a:pt x="470585" y="512216"/>
                </a:lnTo>
                <a:lnTo>
                  <a:pt x="475259" y="510946"/>
                </a:lnTo>
                <a:lnTo>
                  <a:pt x="467118" y="517296"/>
                </a:lnTo>
                <a:lnTo>
                  <a:pt x="468528" y="519836"/>
                </a:lnTo>
                <a:lnTo>
                  <a:pt x="467334" y="522376"/>
                </a:lnTo>
                <a:lnTo>
                  <a:pt x="468731" y="523646"/>
                </a:lnTo>
                <a:lnTo>
                  <a:pt x="467296" y="526186"/>
                </a:lnTo>
                <a:lnTo>
                  <a:pt x="469226" y="531266"/>
                </a:lnTo>
                <a:lnTo>
                  <a:pt x="465785" y="531266"/>
                </a:lnTo>
                <a:lnTo>
                  <a:pt x="462521" y="532536"/>
                </a:lnTo>
                <a:lnTo>
                  <a:pt x="462330" y="533806"/>
                </a:lnTo>
                <a:lnTo>
                  <a:pt x="462610" y="533806"/>
                </a:lnTo>
                <a:lnTo>
                  <a:pt x="463664" y="533806"/>
                </a:lnTo>
                <a:lnTo>
                  <a:pt x="463677" y="535076"/>
                </a:lnTo>
                <a:lnTo>
                  <a:pt x="462610" y="533806"/>
                </a:lnTo>
                <a:lnTo>
                  <a:pt x="462673" y="535076"/>
                </a:lnTo>
                <a:lnTo>
                  <a:pt x="462978" y="535076"/>
                </a:lnTo>
                <a:lnTo>
                  <a:pt x="461784" y="536346"/>
                </a:lnTo>
                <a:lnTo>
                  <a:pt x="462445" y="537616"/>
                </a:lnTo>
                <a:lnTo>
                  <a:pt x="461454" y="538886"/>
                </a:lnTo>
                <a:lnTo>
                  <a:pt x="462559" y="540156"/>
                </a:lnTo>
                <a:lnTo>
                  <a:pt x="462292" y="541426"/>
                </a:lnTo>
                <a:lnTo>
                  <a:pt x="462114" y="543966"/>
                </a:lnTo>
                <a:lnTo>
                  <a:pt x="459689" y="542696"/>
                </a:lnTo>
                <a:lnTo>
                  <a:pt x="461708" y="545236"/>
                </a:lnTo>
                <a:lnTo>
                  <a:pt x="458952" y="549046"/>
                </a:lnTo>
                <a:lnTo>
                  <a:pt x="453059" y="545236"/>
                </a:lnTo>
                <a:lnTo>
                  <a:pt x="449237" y="545236"/>
                </a:lnTo>
                <a:lnTo>
                  <a:pt x="448602" y="550316"/>
                </a:lnTo>
                <a:lnTo>
                  <a:pt x="447497" y="549046"/>
                </a:lnTo>
                <a:lnTo>
                  <a:pt x="447484" y="547776"/>
                </a:lnTo>
                <a:lnTo>
                  <a:pt x="448513" y="547776"/>
                </a:lnTo>
                <a:lnTo>
                  <a:pt x="447802" y="546506"/>
                </a:lnTo>
                <a:lnTo>
                  <a:pt x="448576" y="546506"/>
                </a:lnTo>
                <a:lnTo>
                  <a:pt x="448132" y="545236"/>
                </a:lnTo>
                <a:lnTo>
                  <a:pt x="447878" y="545236"/>
                </a:lnTo>
                <a:lnTo>
                  <a:pt x="447929" y="543966"/>
                </a:lnTo>
                <a:lnTo>
                  <a:pt x="444042" y="543966"/>
                </a:lnTo>
                <a:lnTo>
                  <a:pt x="443826" y="545109"/>
                </a:lnTo>
                <a:lnTo>
                  <a:pt x="442683" y="542696"/>
                </a:lnTo>
                <a:lnTo>
                  <a:pt x="440918" y="543966"/>
                </a:lnTo>
                <a:lnTo>
                  <a:pt x="442048" y="546506"/>
                </a:lnTo>
                <a:lnTo>
                  <a:pt x="440232" y="546506"/>
                </a:lnTo>
                <a:lnTo>
                  <a:pt x="440105" y="547776"/>
                </a:lnTo>
                <a:lnTo>
                  <a:pt x="438061" y="549046"/>
                </a:lnTo>
                <a:lnTo>
                  <a:pt x="437083" y="549592"/>
                </a:lnTo>
                <a:lnTo>
                  <a:pt x="436994" y="549046"/>
                </a:lnTo>
                <a:lnTo>
                  <a:pt x="436054" y="549046"/>
                </a:lnTo>
                <a:lnTo>
                  <a:pt x="436054" y="547776"/>
                </a:lnTo>
                <a:lnTo>
                  <a:pt x="435660" y="546506"/>
                </a:lnTo>
                <a:lnTo>
                  <a:pt x="435267" y="545236"/>
                </a:lnTo>
                <a:lnTo>
                  <a:pt x="432104" y="546506"/>
                </a:lnTo>
                <a:lnTo>
                  <a:pt x="427101" y="545236"/>
                </a:lnTo>
                <a:lnTo>
                  <a:pt x="420789" y="540156"/>
                </a:lnTo>
                <a:lnTo>
                  <a:pt x="421132" y="533806"/>
                </a:lnTo>
                <a:lnTo>
                  <a:pt x="425081" y="527456"/>
                </a:lnTo>
                <a:lnTo>
                  <a:pt x="431253" y="523646"/>
                </a:lnTo>
                <a:lnTo>
                  <a:pt x="432206" y="522376"/>
                </a:lnTo>
                <a:lnTo>
                  <a:pt x="433895" y="522376"/>
                </a:lnTo>
                <a:lnTo>
                  <a:pt x="435356" y="521106"/>
                </a:lnTo>
                <a:lnTo>
                  <a:pt x="215239" y="521106"/>
                </a:lnTo>
                <a:lnTo>
                  <a:pt x="210108" y="521106"/>
                </a:lnTo>
                <a:lnTo>
                  <a:pt x="213664" y="523646"/>
                </a:lnTo>
                <a:lnTo>
                  <a:pt x="213563" y="524916"/>
                </a:lnTo>
                <a:lnTo>
                  <a:pt x="212699" y="527456"/>
                </a:lnTo>
                <a:lnTo>
                  <a:pt x="211035" y="529996"/>
                </a:lnTo>
                <a:lnTo>
                  <a:pt x="214350" y="532536"/>
                </a:lnTo>
                <a:lnTo>
                  <a:pt x="215912" y="535076"/>
                </a:lnTo>
                <a:lnTo>
                  <a:pt x="218198" y="537616"/>
                </a:lnTo>
                <a:lnTo>
                  <a:pt x="219735" y="540156"/>
                </a:lnTo>
                <a:lnTo>
                  <a:pt x="221830" y="543966"/>
                </a:lnTo>
                <a:lnTo>
                  <a:pt x="221970" y="540156"/>
                </a:lnTo>
                <a:lnTo>
                  <a:pt x="225552" y="545236"/>
                </a:lnTo>
                <a:lnTo>
                  <a:pt x="226415" y="549046"/>
                </a:lnTo>
                <a:lnTo>
                  <a:pt x="232537" y="549046"/>
                </a:lnTo>
                <a:lnTo>
                  <a:pt x="233832" y="554126"/>
                </a:lnTo>
                <a:lnTo>
                  <a:pt x="234556" y="555396"/>
                </a:lnTo>
                <a:lnTo>
                  <a:pt x="237464" y="554126"/>
                </a:lnTo>
                <a:lnTo>
                  <a:pt x="237159" y="556666"/>
                </a:lnTo>
                <a:lnTo>
                  <a:pt x="234784" y="559206"/>
                </a:lnTo>
                <a:lnTo>
                  <a:pt x="238785" y="557936"/>
                </a:lnTo>
                <a:lnTo>
                  <a:pt x="238188" y="559206"/>
                </a:lnTo>
                <a:lnTo>
                  <a:pt x="235966" y="559206"/>
                </a:lnTo>
                <a:lnTo>
                  <a:pt x="236448" y="561746"/>
                </a:lnTo>
                <a:lnTo>
                  <a:pt x="237794" y="563016"/>
                </a:lnTo>
                <a:lnTo>
                  <a:pt x="238315" y="564286"/>
                </a:lnTo>
                <a:lnTo>
                  <a:pt x="232511" y="560476"/>
                </a:lnTo>
                <a:lnTo>
                  <a:pt x="231470" y="561746"/>
                </a:lnTo>
                <a:lnTo>
                  <a:pt x="227901" y="563016"/>
                </a:lnTo>
                <a:lnTo>
                  <a:pt x="230060" y="563016"/>
                </a:lnTo>
                <a:lnTo>
                  <a:pt x="230454" y="565556"/>
                </a:lnTo>
                <a:lnTo>
                  <a:pt x="229438" y="566826"/>
                </a:lnTo>
                <a:lnTo>
                  <a:pt x="228981" y="566826"/>
                </a:lnTo>
                <a:lnTo>
                  <a:pt x="230530" y="568096"/>
                </a:lnTo>
                <a:lnTo>
                  <a:pt x="229323" y="569366"/>
                </a:lnTo>
                <a:lnTo>
                  <a:pt x="224840" y="569366"/>
                </a:lnTo>
                <a:lnTo>
                  <a:pt x="224536" y="566826"/>
                </a:lnTo>
                <a:lnTo>
                  <a:pt x="215125" y="568096"/>
                </a:lnTo>
                <a:lnTo>
                  <a:pt x="205473" y="570636"/>
                </a:lnTo>
                <a:lnTo>
                  <a:pt x="197472" y="575716"/>
                </a:lnTo>
                <a:lnTo>
                  <a:pt x="192976" y="583336"/>
                </a:lnTo>
                <a:lnTo>
                  <a:pt x="189344" y="588848"/>
                </a:lnTo>
                <a:lnTo>
                  <a:pt x="189344" y="631596"/>
                </a:lnTo>
                <a:lnTo>
                  <a:pt x="188468" y="631240"/>
                </a:lnTo>
                <a:lnTo>
                  <a:pt x="188468" y="634136"/>
                </a:lnTo>
                <a:lnTo>
                  <a:pt x="187172" y="632866"/>
                </a:lnTo>
                <a:lnTo>
                  <a:pt x="186524" y="632231"/>
                </a:lnTo>
                <a:lnTo>
                  <a:pt x="186969" y="631545"/>
                </a:lnTo>
                <a:lnTo>
                  <a:pt x="187718" y="632866"/>
                </a:lnTo>
                <a:lnTo>
                  <a:pt x="188468" y="634136"/>
                </a:lnTo>
                <a:lnTo>
                  <a:pt x="188468" y="631240"/>
                </a:lnTo>
                <a:lnTo>
                  <a:pt x="187439" y="630809"/>
                </a:lnTo>
                <a:lnTo>
                  <a:pt x="187744" y="630326"/>
                </a:lnTo>
                <a:lnTo>
                  <a:pt x="188531" y="630326"/>
                </a:lnTo>
                <a:lnTo>
                  <a:pt x="189344" y="631596"/>
                </a:lnTo>
                <a:lnTo>
                  <a:pt x="189344" y="588848"/>
                </a:lnTo>
                <a:lnTo>
                  <a:pt x="188785" y="589686"/>
                </a:lnTo>
                <a:lnTo>
                  <a:pt x="187731" y="591654"/>
                </a:lnTo>
                <a:lnTo>
                  <a:pt x="187731" y="630326"/>
                </a:lnTo>
                <a:lnTo>
                  <a:pt x="186283" y="630326"/>
                </a:lnTo>
                <a:lnTo>
                  <a:pt x="186156" y="631875"/>
                </a:lnTo>
                <a:lnTo>
                  <a:pt x="185877" y="631596"/>
                </a:lnTo>
                <a:lnTo>
                  <a:pt x="185559" y="634136"/>
                </a:lnTo>
                <a:lnTo>
                  <a:pt x="183845" y="634136"/>
                </a:lnTo>
                <a:lnTo>
                  <a:pt x="183108" y="635406"/>
                </a:lnTo>
                <a:lnTo>
                  <a:pt x="185191" y="639216"/>
                </a:lnTo>
                <a:lnTo>
                  <a:pt x="182702" y="638454"/>
                </a:lnTo>
                <a:lnTo>
                  <a:pt x="182791" y="639216"/>
                </a:lnTo>
                <a:lnTo>
                  <a:pt x="181508" y="641756"/>
                </a:lnTo>
                <a:lnTo>
                  <a:pt x="184150" y="643026"/>
                </a:lnTo>
                <a:lnTo>
                  <a:pt x="181114" y="644296"/>
                </a:lnTo>
                <a:lnTo>
                  <a:pt x="178612" y="644296"/>
                </a:lnTo>
                <a:lnTo>
                  <a:pt x="174053" y="641565"/>
                </a:lnTo>
                <a:lnTo>
                  <a:pt x="176250" y="640486"/>
                </a:lnTo>
                <a:lnTo>
                  <a:pt x="181102" y="644296"/>
                </a:lnTo>
                <a:lnTo>
                  <a:pt x="181038" y="639216"/>
                </a:lnTo>
                <a:lnTo>
                  <a:pt x="177927" y="640486"/>
                </a:lnTo>
                <a:lnTo>
                  <a:pt x="179070" y="637946"/>
                </a:lnTo>
                <a:lnTo>
                  <a:pt x="178117" y="635406"/>
                </a:lnTo>
                <a:lnTo>
                  <a:pt x="176644" y="634136"/>
                </a:lnTo>
                <a:lnTo>
                  <a:pt x="178117" y="629056"/>
                </a:lnTo>
                <a:lnTo>
                  <a:pt x="178485" y="627786"/>
                </a:lnTo>
                <a:lnTo>
                  <a:pt x="180416" y="627786"/>
                </a:lnTo>
                <a:lnTo>
                  <a:pt x="181571" y="626516"/>
                </a:lnTo>
                <a:lnTo>
                  <a:pt x="181178" y="627786"/>
                </a:lnTo>
                <a:lnTo>
                  <a:pt x="182206" y="627786"/>
                </a:lnTo>
                <a:lnTo>
                  <a:pt x="183311" y="629056"/>
                </a:lnTo>
                <a:lnTo>
                  <a:pt x="185064" y="629056"/>
                </a:lnTo>
                <a:lnTo>
                  <a:pt x="185432" y="630326"/>
                </a:lnTo>
                <a:lnTo>
                  <a:pt x="185712" y="627786"/>
                </a:lnTo>
                <a:lnTo>
                  <a:pt x="186588" y="627786"/>
                </a:lnTo>
                <a:lnTo>
                  <a:pt x="186194" y="630326"/>
                </a:lnTo>
                <a:lnTo>
                  <a:pt x="187540" y="629056"/>
                </a:lnTo>
                <a:lnTo>
                  <a:pt x="187731" y="630326"/>
                </a:lnTo>
                <a:lnTo>
                  <a:pt x="187731" y="591654"/>
                </a:lnTo>
                <a:lnTo>
                  <a:pt x="185369" y="596036"/>
                </a:lnTo>
                <a:lnTo>
                  <a:pt x="182714" y="603656"/>
                </a:lnTo>
                <a:lnTo>
                  <a:pt x="180835" y="611276"/>
                </a:lnTo>
                <a:lnTo>
                  <a:pt x="177901" y="615086"/>
                </a:lnTo>
                <a:lnTo>
                  <a:pt x="173926" y="620166"/>
                </a:lnTo>
                <a:lnTo>
                  <a:pt x="174256" y="623976"/>
                </a:lnTo>
                <a:lnTo>
                  <a:pt x="175260" y="622706"/>
                </a:lnTo>
                <a:lnTo>
                  <a:pt x="177965" y="622706"/>
                </a:lnTo>
                <a:lnTo>
                  <a:pt x="178333" y="621436"/>
                </a:lnTo>
                <a:lnTo>
                  <a:pt x="179247" y="621436"/>
                </a:lnTo>
                <a:lnTo>
                  <a:pt x="178650" y="618896"/>
                </a:lnTo>
                <a:lnTo>
                  <a:pt x="179654" y="620166"/>
                </a:lnTo>
                <a:lnTo>
                  <a:pt x="179908" y="623976"/>
                </a:lnTo>
                <a:lnTo>
                  <a:pt x="171551" y="629056"/>
                </a:lnTo>
                <a:lnTo>
                  <a:pt x="170180" y="626516"/>
                </a:lnTo>
                <a:lnTo>
                  <a:pt x="167627" y="630326"/>
                </a:lnTo>
                <a:lnTo>
                  <a:pt x="164680" y="633666"/>
                </a:lnTo>
                <a:lnTo>
                  <a:pt x="164680" y="654456"/>
                </a:lnTo>
                <a:lnTo>
                  <a:pt x="161378" y="656285"/>
                </a:lnTo>
                <a:lnTo>
                  <a:pt x="162102" y="655726"/>
                </a:lnTo>
                <a:lnTo>
                  <a:pt x="160185" y="654456"/>
                </a:lnTo>
                <a:lnTo>
                  <a:pt x="161163" y="654456"/>
                </a:lnTo>
                <a:lnTo>
                  <a:pt x="161823" y="653186"/>
                </a:lnTo>
                <a:lnTo>
                  <a:pt x="161366" y="654456"/>
                </a:lnTo>
                <a:lnTo>
                  <a:pt x="164680" y="654456"/>
                </a:lnTo>
                <a:lnTo>
                  <a:pt x="164680" y="633666"/>
                </a:lnTo>
                <a:lnTo>
                  <a:pt x="163144" y="635406"/>
                </a:lnTo>
                <a:lnTo>
                  <a:pt x="159499" y="639216"/>
                </a:lnTo>
                <a:lnTo>
                  <a:pt x="154495" y="643026"/>
                </a:lnTo>
                <a:lnTo>
                  <a:pt x="156679" y="649376"/>
                </a:lnTo>
                <a:lnTo>
                  <a:pt x="153441" y="653186"/>
                </a:lnTo>
                <a:lnTo>
                  <a:pt x="150710" y="654456"/>
                </a:lnTo>
                <a:lnTo>
                  <a:pt x="152755" y="654456"/>
                </a:lnTo>
                <a:lnTo>
                  <a:pt x="153377" y="655726"/>
                </a:lnTo>
                <a:lnTo>
                  <a:pt x="152082" y="656996"/>
                </a:lnTo>
                <a:lnTo>
                  <a:pt x="154063" y="656996"/>
                </a:lnTo>
                <a:lnTo>
                  <a:pt x="154774" y="658266"/>
                </a:lnTo>
                <a:lnTo>
                  <a:pt x="155435" y="656996"/>
                </a:lnTo>
                <a:lnTo>
                  <a:pt x="155968" y="658266"/>
                </a:lnTo>
                <a:lnTo>
                  <a:pt x="154774" y="658266"/>
                </a:lnTo>
                <a:lnTo>
                  <a:pt x="154051" y="658266"/>
                </a:lnTo>
                <a:lnTo>
                  <a:pt x="155854" y="659536"/>
                </a:lnTo>
                <a:lnTo>
                  <a:pt x="153657" y="659536"/>
                </a:lnTo>
                <a:lnTo>
                  <a:pt x="152615" y="664616"/>
                </a:lnTo>
                <a:lnTo>
                  <a:pt x="154152" y="663346"/>
                </a:lnTo>
                <a:lnTo>
                  <a:pt x="154457" y="662076"/>
                </a:lnTo>
                <a:lnTo>
                  <a:pt x="154622" y="663346"/>
                </a:lnTo>
                <a:lnTo>
                  <a:pt x="156083" y="664616"/>
                </a:lnTo>
                <a:lnTo>
                  <a:pt x="154647" y="667156"/>
                </a:lnTo>
                <a:lnTo>
                  <a:pt x="154940" y="668426"/>
                </a:lnTo>
                <a:lnTo>
                  <a:pt x="154178" y="668426"/>
                </a:lnTo>
                <a:lnTo>
                  <a:pt x="153936" y="667156"/>
                </a:lnTo>
                <a:lnTo>
                  <a:pt x="153517" y="667156"/>
                </a:lnTo>
                <a:lnTo>
                  <a:pt x="153123" y="667651"/>
                </a:lnTo>
                <a:lnTo>
                  <a:pt x="153631" y="670966"/>
                </a:lnTo>
                <a:lnTo>
                  <a:pt x="152184" y="672236"/>
                </a:lnTo>
                <a:lnTo>
                  <a:pt x="151841" y="669696"/>
                </a:lnTo>
                <a:lnTo>
                  <a:pt x="151612" y="669696"/>
                </a:lnTo>
                <a:lnTo>
                  <a:pt x="150291" y="672236"/>
                </a:lnTo>
                <a:lnTo>
                  <a:pt x="148742" y="670966"/>
                </a:lnTo>
                <a:lnTo>
                  <a:pt x="148323" y="672236"/>
                </a:lnTo>
                <a:lnTo>
                  <a:pt x="147523" y="673506"/>
                </a:lnTo>
                <a:lnTo>
                  <a:pt x="147459" y="674776"/>
                </a:lnTo>
                <a:lnTo>
                  <a:pt x="146558" y="673506"/>
                </a:lnTo>
                <a:lnTo>
                  <a:pt x="146215" y="673506"/>
                </a:lnTo>
                <a:lnTo>
                  <a:pt x="146596" y="674776"/>
                </a:lnTo>
                <a:lnTo>
                  <a:pt x="146202" y="673671"/>
                </a:lnTo>
                <a:lnTo>
                  <a:pt x="146100" y="673227"/>
                </a:lnTo>
                <a:lnTo>
                  <a:pt x="145694" y="670966"/>
                </a:lnTo>
                <a:lnTo>
                  <a:pt x="144259" y="673506"/>
                </a:lnTo>
                <a:lnTo>
                  <a:pt x="140893" y="681126"/>
                </a:lnTo>
                <a:lnTo>
                  <a:pt x="146253" y="682396"/>
                </a:lnTo>
                <a:lnTo>
                  <a:pt x="150609" y="686206"/>
                </a:lnTo>
                <a:lnTo>
                  <a:pt x="153860" y="683666"/>
                </a:lnTo>
                <a:lnTo>
                  <a:pt x="156171" y="681545"/>
                </a:lnTo>
                <a:lnTo>
                  <a:pt x="155028" y="679856"/>
                </a:lnTo>
                <a:lnTo>
                  <a:pt x="158191" y="678586"/>
                </a:lnTo>
                <a:lnTo>
                  <a:pt x="159791" y="679856"/>
                </a:lnTo>
                <a:lnTo>
                  <a:pt x="160934" y="679856"/>
                </a:lnTo>
                <a:lnTo>
                  <a:pt x="160286" y="678586"/>
                </a:lnTo>
                <a:lnTo>
                  <a:pt x="159639" y="677316"/>
                </a:lnTo>
                <a:lnTo>
                  <a:pt x="160985" y="677316"/>
                </a:lnTo>
                <a:lnTo>
                  <a:pt x="163068" y="674776"/>
                </a:lnTo>
                <a:lnTo>
                  <a:pt x="165138" y="672236"/>
                </a:lnTo>
                <a:lnTo>
                  <a:pt x="160985" y="672236"/>
                </a:lnTo>
                <a:lnTo>
                  <a:pt x="165811" y="669696"/>
                </a:lnTo>
                <a:lnTo>
                  <a:pt x="165519" y="665886"/>
                </a:lnTo>
                <a:lnTo>
                  <a:pt x="162140" y="669696"/>
                </a:lnTo>
                <a:lnTo>
                  <a:pt x="161607" y="668426"/>
                </a:lnTo>
                <a:lnTo>
                  <a:pt x="160528" y="665886"/>
                </a:lnTo>
                <a:lnTo>
                  <a:pt x="160375" y="664616"/>
                </a:lnTo>
                <a:lnTo>
                  <a:pt x="158813" y="664616"/>
                </a:lnTo>
                <a:lnTo>
                  <a:pt x="159677" y="663346"/>
                </a:lnTo>
                <a:lnTo>
                  <a:pt x="160108" y="662076"/>
                </a:lnTo>
                <a:lnTo>
                  <a:pt x="159715" y="660806"/>
                </a:lnTo>
                <a:lnTo>
                  <a:pt x="160502" y="659536"/>
                </a:lnTo>
                <a:lnTo>
                  <a:pt x="161671" y="659536"/>
                </a:lnTo>
                <a:lnTo>
                  <a:pt x="160921" y="658266"/>
                </a:lnTo>
                <a:lnTo>
                  <a:pt x="158788" y="658266"/>
                </a:lnTo>
                <a:lnTo>
                  <a:pt x="160451" y="656996"/>
                </a:lnTo>
                <a:lnTo>
                  <a:pt x="161391" y="656996"/>
                </a:lnTo>
                <a:lnTo>
                  <a:pt x="163703" y="659536"/>
                </a:lnTo>
                <a:lnTo>
                  <a:pt x="166573" y="653186"/>
                </a:lnTo>
                <a:lnTo>
                  <a:pt x="168465" y="651916"/>
                </a:lnTo>
                <a:lnTo>
                  <a:pt x="167398" y="648106"/>
                </a:lnTo>
                <a:lnTo>
                  <a:pt x="172046" y="649376"/>
                </a:lnTo>
                <a:lnTo>
                  <a:pt x="171005" y="648106"/>
                </a:lnTo>
                <a:lnTo>
                  <a:pt x="168935" y="645566"/>
                </a:lnTo>
                <a:lnTo>
                  <a:pt x="170573" y="645566"/>
                </a:lnTo>
                <a:lnTo>
                  <a:pt x="173647" y="646836"/>
                </a:lnTo>
                <a:lnTo>
                  <a:pt x="173024" y="645566"/>
                </a:lnTo>
                <a:lnTo>
                  <a:pt x="172389" y="644296"/>
                </a:lnTo>
                <a:lnTo>
                  <a:pt x="172529" y="643026"/>
                </a:lnTo>
                <a:lnTo>
                  <a:pt x="170891" y="644296"/>
                </a:lnTo>
                <a:lnTo>
                  <a:pt x="170180" y="644296"/>
                </a:lnTo>
                <a:lnTo>
                  <a:pt x="170954" y="643026"/>
                </a:lnTo>
                <a:lnTo>
                  <a:pt x="172529" y="643026"/>
                </a:lnTo>
                <a:lnTo>
                  <a:pt x="172859" y="643026"/>
                </a:lnTo>
                <a:lnTo>
                  <a:pt x="173405" y="642175"/>
                </a:lnTo>
                <a:lnTo>
                  <a:pt x="174853" y="644296"/>
                </a:lnTo>
                <a:lnTo>
                  <a:pt x="176415" y="646836"/>
                </a:lnTo>
                <a:lnTo>
                  <a:pt x="178600" y="646836"/>
                </a:lnTo>
                <a:lnTo>
                  <a:pt x="178854" y="648106"/>
                </a:lnTo>
                <a:lnTo>
                  <a:pt x="178422" y="649376"/>
                </a:lnTo>
                <a:lnTo>
                  <a:pt x="179235" y="650646"/>
                </a:lnTo>
                <a:lnTo>
                  <a:pt x="181686" y="654456"/>
                </a:lnTo>
                <a:lnTo>
                  <a:pt x="179844" y="646836"/>
                </a:lnTo>
                <a:lnTo>
                  <a:pt x="183337" y="653186"/>
                </a:lnTo>
                <a:lnTo>
                  <a:pt x="184061" y="654456"/>
                </a:lnTo>
                <a:lnTo>
                  <a:pt x="183896" y="651916"/>
                </a:lnTo>
                <a:lnTo>
                  <a:pt x="187375" y="651916"/>
                </a:lnTo>
                <a:lnTo>
                  <a:pt x="187096" y="653186"/>
                </a:lnTo>
                <a:lnTo>
                  <a:pt x="560133" y="653186"/>
                </a:lnTo>
                <a:lnTo>
                  <a:pt x="559663" y="651916"/>
                </a:lnTo>
                <a:lnTo>
                  <a:pt x="558622" y="651916"/>
                </a:lnTo>
                <a:lnTo>
                  <a:pt x="558965" y="650646"/>
                </a:lnTo>
                <a:lnTo>
                  <a:pt x="558266" y="648106"/>
                </a:lnTo>
                <a:lnTo>
                  <a:pt x="557530" y="644296"/>
                </a:lnTo>
                <a:lnTo>
                  <a:pt x="557288" y="643026"/>
                </a:lnTo>
                <a:lnTo>
                  <a:pt x="555904" y="641756"/>
                </a:lnTo>
                <a:lnTo>
                  <a:pt x="554050" y="641756"/>
                </a:lnTo>
                <a:lnTo>
                  <a:pt x="555472" y="639216"/>
                </a:lnTo>
                <a:lnTo>
                  <a:pt x="557110" y="639216"/>
                </a:lnTo>
                <a:lnTo>
                  <a:pt x="557593" y="636676"/>
                </a:lnTo>
                <a:lnTo>
                  <a:pt x="555967" y="636676"/>
                </a:lnTo>
                <a:lnTo>
                  <a:pt x="557237" y="632866"/>
                </a:lnTo>
                <a:lnTo>
                  <a:pt x="557530" y="631596"/>
                </a:lnTo>
                <a:lnTo>
                  <a:pt x="558114" y="629056"/>
                </a:lnTo>
                <a:lnTo>
                  <a:pt x="558406" y="627786"/>
                </a:lnTo>
                <a:lnTo>
                  <a:pt x="558596" y="626516"/>
                </a:lnTo>
                <a:lnTo>
                  <a:pt x="559142" y="622706"/>
                </a:lnTo>
                <a:lnTo>
                  <a:pt x="560362" y="620166"/>
                </a:lnTo>
                <a:lnTo>
                  <a:pt x="559714" y="618896"/>
                </a:lnTo>
                <a:lnTo>
                  <a:pt x="558419" y="616356"/>
                </a:lnTo>
                <a:lnTo>
                  <a:pt x="558444" y="612546"/>
                </a:lnTo>
                <a:lnTo>
                  <a:pt x="560120" y="611276"/>
                </a:lnTo>
                <a:lnTo>
                  <a:pt x="561416" y="610006"/>
                </a:lnTo>
                <a:lnTo>
                  <a:pt x="560717" y="607466"/>
                </a:lnTo>
                <a:lnTo>
                  <a:pt x="561555" y="604926"/>
                </a:lnTo>
                <a:lnTo>
                  <a:pt x="565035" y="601116"/>
                </a:lnTo>
                <a:lnTo>
                  <a:pt x="564337" y="598576"/>
                </a:lnTo>
                <a:lnTo>
                  <a:pt x="561708" y="594766"/>
                </a:lnTo>
                <a:lnTo>
                  <a:pt x="565962" y="582066"/>
                </a:lnTo>
                <a:lnTo>
                  <a:pt x="566813" y="579526"/>
                </a:lnTo>
                <a:lnTo>
                  <a:pt x="560146" y="580796"/>
                </a:lnTo>
                <a:lnTo>
                  <a:pt x="559663" y="582066"/>
                </a:lnTo>
                <a:lnTo>
                  <a:pt x="559015" y="580796"/>
                </a:lnTo>
                <a:lnTo>
                  <a:pt x="559739" y="580796"/>
                </a:lnTo>
                <a:lnTo>
                  <a:pt x="562013" y="578256"/>
                </a:lnTo>
                <a:lnTo>
                  <a:pt x="563143" y="576986"/>
                </a:lnTo>
                <a:lnTo>
                  <a:pt x="556361" y="578256"/>
                </a:lnTo>
                <a:lnTo>
                  <a:pt x="557949" y="574446"/>
                </a:lnTo>
                <a:lnTo>
                  <a:pt x="557695" y="574446"/>
                </a:lnTo>
                <a:lnTo>
                  <a:pt x="559816" y="573176"/>
                </a:lnTo>
                <a:lnTo>
                  <a:pt x="561289" y="575716"/>
                </a:lnTo>
                <a:lnTo>
                  <a:pt x="563308" y="575716"/>
                </a:lnTo>
                <a:lnTo>
                  <a:pt x="565899" y="573176"/>
                </a:lnTo>
                <a:lnTo>
                  <a:pt x="567194" y="571906"/>
                </a:lnTo>
                <a:lnTo>
                  <a:pt x="571461" y="573176"/>
                </a:lnTo>
                <a:lnTo>
                  <a:pt x="571436" y="571906"/>
                </a:lnTo>
                <a:lnTo>
                  <a:pt x="571385" y="569366"/>
                </a:lnTo>
                <a:lnTo>
                  <a:pt x="571284" y="564286"/>
                </a:lnTo>
                <a:lnTo>
                  <a:pt x="575538" y="561746"/>
                </a:lnTo>
                <a:close/>
              </a:path>
              <a:path w="920750" h="1161414">
                <a:moveTo>
                  <a:pt x="586168" y="1033995"/>
                </a:moveTo>
                <a:lnTo>
                  <a:pt x="584390" y="1033995"/>
                </a:lnTo>
                <a:lnTo>
                  <a:pt x="584644" y="1034656"/>
                </a:lnTo>
                <a:lnTo>
                  <a:pt x="586168" y="1033995"/>
                </a:lnTo>
                <a:close/>
              </a:path>
              <a:path w="920750" h="1161414">
                <a:moveTo>
                  <a:pt x="586892" y="1035304"/>
                </a:moveTo>
                <a:lnTo>
                  <a:pt x="585787" y="1030185"/>
                </a:lnTo>
                <a:lnTo>
                  <a:pt x="585711" y="1030008"/>
                </a:lnTo>
                <a:lnTo>
                  <a:pt x="586892" y="1035304"/>
                </a:lnTo>
                <a:close/>
              </a:path>
              <a:path w="920750" h="1161414">
                <a:moveTo>
                  <a:pt x="598932" y="959929"/>
                </a:moveTo>
                <a:lnTo>
                  <a:pt x="598614" y="960335"/>
                </a:lnTo>
                <a:lnTo>
                  <a:pt x="598881" y="960335"/>
                </a:lnTo>
                <a:lnTo>
                  <a:pt x="598932" y="959929"/>
                </a:lnTo>
                <a:close/>
              </a:path>
              <a:path w="920750" h="1161414">
                <a:moveTo>
                  <a:pt x="601052" y="955662"/>
                </a:moveTo>
                <a:lnTo>
                  <a:pt x="599948" y="956525"/>
                </a:lnTo>
                <a:lnTo>
                  <a:pt x="599224" y="958938"/>
                </a:lnTo>
                <a:lnTo>
                  <a:pt x="601052" y="955662"/>
                </a:lnTo>
                <a:close/>
              </a:path>
              <a:path w="920750" h="1161414">
                <a:moveTo>
                  <a:pt x="629577" y="1120241"/>
                </a:moveTo>
                <a:lnTo>
                  <a:pt x="626922" y="1116545"/>
                </a:lnTo>
                <a:lnTo>
                  <a:pt x="629018" y="1121625"/>
                </a:lnTo>
                <a:lnTo>
                  <a:pt x="629564" y="1120355"/>
                </a:lnTo>
                <a:close/>
              </a:path>
              <a:path w="920750" h="1161414">
                <a:moveTo>
                  <a:pt x="633984" y="1112735"/>
                </a:moveTo>
                <a:lnTo>
                  <a:pt x="632307" y="1114005"/>
                </a:lnTo>
                <a:lnTo>
                  <a:pt x="631571" y="1115720"/>
                </a:lnTo>
                <a:lnTo>
                  <a:pt x="633984" y="1112735"/>
                </a:lnTo>
                <a:close/>
              </a:path>
              <a:path w="920750" h="1161414">
                <a:moveTo>
                  <a:pt x="667550" y="1081608"/>
                </a:moveTo>
                <a:lnTo>
                  <a:pt x="667245" y="1081786"/>
                </a:lnTo>
                <a:lnTo>
                  <a:pt x="667016" y="1082255"/>
                </a:lnTo>
                <a:lnTo>
                  <a:pt x="667435" y="1082255"/>
                </a:lnTo>
                <a:lnTo>
                  <a:pt x="667550" y="1081608"/>
                </a:lnTo>
                <a:close/>
              </a:path>
              <a:path w="920750" h="1161414">
                <a:moveTo>
                  <a:pt x="725246" y="677125"/>
                </a:moveTo>
                <a:lnTo>
                  <a:pt x="724750" y="677125"/>
                </a:lnTo>
                <a:lnTo>
                  <a:pt x="724928" y="677303"/>
                </a:lnTo>
                <a:lnTo>
                  <a:pt x="725246" y="677125"/>
                </a:lnTo>
                <a:close/>
              </a:path>
              <a:path w="920750" h="1161414">
                <a:moveTo>
                  <a:pt x="739432" y="873975"/>
                </a:moveTo>
                <a:lnTo>
                  <a:pt x="738911" y="875245"/>
                </a:lnTo>
                <a:lnTo>
                  <a:pt x="739432" y="873975"/>
                </a:lnTo>
                <a:close/>
              </a:path>
              <a:path w="920750" h="1161414">
                <a:moveTo>
                  <a:pt x="749554" y="692365"/>
                </a:moveTo>
                <a:lnTo>
                  <a:pt x="748665" y="691095"/>
                </a:lnTo>
                <a:lnTo>
                  <a:pt x="749147" y="692365"/>
                </a:lnTo>
                <a:lnTo>
                  <a:pt x="749554" y="692365"/>
                </a:lnTo>
                <a:close/>
              </a:path>
              <a:path w="920750" h="1161414">
                <a:moveTo>
                  <a:pt x="750735" y="1075207"/>
                </a:moveTo>
                <a:lnTo>
                  <a:pt x="750531" y="1074635"/>
                </a:lnTo>
                <a:lnTo>
                  <a:pt x="749071" y="1073365"/>
                </a:lnTo>
                <a:lnTo>
                  <a:pt x="750290" y="1074635"/>
                </a:lnTo>
                <a:lnTo>
                  <a:pt x="750735" y="1075207"/>
                </a:lnTo>
                <a:close/>
              </a:path>
              <a:path w="920750" h="1161414">
                <a:moveTo>
                  <a:pt x="750976" y="1075905"/>
                </a:moveTo>
                <a:lnTo>
                  <a:pt x="750824" y="1075321"/>
                </a:lnTo>
                <a:lnTo>
                  <a:pt x="750976" y="1075905"/>
                </a:lnTo>
                <a:close/>
              </a:path>
              <a:path w="920750" h="1161414">
                <a:moveTo>
                  <a:pt x="751103" y="693635"/>
                </a:moveTo>
                <a:lnTo>
                  <a:pt x="749579" y="692365"/>
                </a:lnTo>
                <a:lnTo>
                  <a:pt x="750455" y="693635"/>
                </a:lnTo>
                <a:lnTo>
                  <a:pt x="751103" y="693635"/>
                </a:lnTo>
                <a:close/>
              </a:path>
              <a:path w="920750" h="1161414">
                <a:moveTo>
                  <a:pt x="757250" y="705332"/>
                </a:moveTo>
                <a:lnTo>
                  <a:pt x="757072" y="705065"/>
                </a:lnTo>
                <a:lnTo>
                  <a:pt x="757250" y="705332"/>
                </a:lnTo>
                <a:close/>
              </a:path>
              <a:path w="920750" h="1161414">
                <a:moveTo>
                  <a:pt x="758278" y="706335"/>
                </a:moveTo>
                <a:lnTo>
                  <a:pt x="757250" y="705332"/>
                </a:lnTo>
                <a:lnTo>
                  <a:pt x="758037" y="706539"/>
                </a:lnTo>
                <a:lnTo>
                  <a:pt x="758278" y="706335"/>
                </a:lnTo>
                <a:close/>
              </a:path>
              <a:path w="920750" h="1161414">
                <a:moveTo>
                  <a:pt x="761085" y="802855"/>
                </a:moveTo>
                <a:lnTo>
                  <a:pt x="760717" y="802855"/>
                </a:lnTo>
                <a:lnTo>
                  <a:pt x="759574" y="804125"/>
                </a:lnTo>
                <a:lnTo>
                  <a:pt x="758837" y="804125"/>
                </a:lnTo>
                <a:lnTo>
                  <a:pt x="759244" y="805395"/>
                </a:lnTo>
                <a:lnTo>
                  <a:pt x="760717" y="805395"/>
                </a:lnTo>
                <a:lnTo>
                  <a:pt x="760818" y="804125"/>
                </a:lnTo>
                <a:lnTo>
                  <a:pt x="761085" y="802855"/>
                </a:lnTo>
                <a:close/>
              </a:path>
              <a:path w="920750" h="1161414">
                <a:moveTo>
                  <a:pt x="761860" y="804125"/>
                </a:moveTo>
                <a:lnTo>
                  <a:pt x="761238" y="805395"/>
                </a:lnTo>
                <a:lnTo>
                  <a:pt x="761682" y="805395"/>
                </a:lnTo>
                <a:lnTo>
                  <a:pt x="761860" y="804125"/>
                </a:lnTo>
                <a:close/>
              </a:path>
              <a:path w="920750" h="1161414">
                <a:moveTo>
                  <a:pt x="763333" y="1088605"/>
                </a:moveTo>
                <a:lnTo>
                  <a:pt x="760539" y="1087335"/>
                </a:lnTo>
                <a:lnTo>
                  <a:pt x="760577" y="1087462"/>
                </a:lnTo>
                <a:lnTo>
                  <a:pt x="763333" y="1088605"/>
                </a:lnTo>
                <a:close/>
              </a:path>
              <a:path w="920750" h="1161414">
                <a:moveTo>
                  <a:pt x="771906" y="717765"/>
                </a:moveTo>
                <a:lnTo>
                  <a:pt x="767943" y="713955"/>
                </a:lnTo>
                <a:lnTo>
                  <a:pt x="767384" y="714552"/>
                </a:lnTo>
                <a:lnTo>
                  <a:pt x="768108" y="715225"/>
                </a:lnTo>
                <a:lnTo>
                  <a:pt x="768565" y="715225"/>
                </a:lnTo>
                <a:lnTo>
                  <a:pt x="769175" y="716318"/>
                </a:lnTo>
                <a:lnTo>
                  <a:pt x="769454" y="716495"/>
                </a:lnTo>
                <a:lnTo>
                  <a:pt x="771906" y="717765"/>
                </a:lnTo>
                <a:close/>
              </a:path>
              <a:path w="920750" h="1161414">
                <a:moveTo>
                  <a:pt x="774560" y="1067981"/>
                </a:moveTo>
                <a:lnTo>
                  <a:pt x="773823" y="1067739"/>
                </a:lnTo>
                <a:lnTo>
                  <a:pt x="773874" y="1068285"/>
                </a:lnTo>
                <a:lnTo>
                  <a:pt x="774560" y="1067981"/>
                </a:lnTo>
                <a:close/>
              </a:path>
              <a:path w="920750" h="1161414">
                <a:moveTo>
                  <a:pt x="799934" y="758405"/>
                </a:moveTo>
                <a:lnTo>
                  <a:pt x="798944" y="758405"/>
                </a:lnTo>
                <a:lnTo>
                  <a:pt x="799553" y="758837"/>
                </a:lnTo>
                <a:lnTo>
                  <a:pt x="799934" y="758405"/>
                </a:lnTo>
                <a:close/>
              </a:path>
              <a:path w="920750" h="1161414">
                <a:moveTo>
                  <a:pt x="809320" y="771105"/>
                </a:moveTo>
                <a:lnTo>
                  <a:pt x="809117" y="770483"/>
                </a:lnTo>
                <a:lnTo>
                  <a:pt x="808990" y="771207"/>
                </a:lnTo>
                <a:lnTo>
                  <a:pt x="809320" y="771105"/>
                </a:lnTo>
                <a:close/>
              </a:path>
              <a:path w="920750" h="1161414">
                <a:moveTo>
                  <a:pt x="812660" y="763219"/>
                </a:moveTo>
                <a:lnTo>
                  <a:pt x="812050" y="762215"/>
                </a:lnTo>
                <a:lnTo>
                  <a:pt x="811288" y="760945"/>
                </a:lnTo>
                <a:lnTo>
                  <a:pt x="809358" y="766673"/>
                </a:lnTo>
                <a:lnTo>
                  <a:pt x="809015" y="766025"/>
                </a:lnTo>
                <a:lnTo>
                  <a:pt x="808761" y="767295"/>
                </a:lnTo>
                <a:lnTo>
                  <a:pt x="808342" y="768565"/>
                </a:lnTo>
                <a:lnTo>
                  <a:pt x="808494" y="768565"/>
                </a:lnTo>
                <a:lnTo>
                  <a:pt x="809117" y="770483"/>
                </a:lnTo>
                <a:lnTo>
                  <a:pt x="809688" y="767295"/>
                </a:lnTo>
                <a:lnTo>
                  <a:pt x="809510" y="766953"/>
                </a:lnTo>
                <a:lnTo>
                  <a:pt x="811758" y="764755"/>
                </a:lnTo>
                <a:lnTo>
                  <a:pt x="811314" y="762215"/>
                </a:lnTo>
                <a:lnTo>
                  <a:pt x="812660" y="763219"/>
                </a:lnTo>
                <a:close/>
              </a:path>
              <a:path w="920750" h="1161414">
                <a:moveTo>
                  <a:pt x="813003" y="763485"/>
                </a:moveTo>
                <a:lnTo>
                  <a:pt x="812660" y="763219"/>
                </a:lnTo>
                <a:lnTo>
                  <a:pt x="812812" y="763485"/>
                </a:lnTo>
                <a:lnTo>
                  <a:pt x="813003" y="763485"/>
                </a:lnTo>
                <a:close/>
              </a:path>
              <a:path w="920750" h="1161414">
                <a:moveTo>
                  <a:pt x="814997" y="770902"/>
                </a:moveTo>
                <a:lnTo>
                  <a:pt x="814400" y="769683"/>
                </a:lnTo>
                <a:lnTo>
                  <a:pt x="814260" y="769835"/>
                </a:lnTo>
                <a:lnTo>
                  <a:pt x="814997" y="770902"/>
                </a:lnTo>
                <a:close/>
              </a:path>
              <a:path w="920750" h="1161414">
                <a:moveTo>
                  <a:pt x="815263" y="760031"/>
                </a:moveTo>
                <a:lnTo>
                  <a:pt x="814895" y="759675"/>
                </a:lnTo>
                <a:lnTo>
                  <a:pt x="814755" y="760768"/>
                </a:lnTo>
                <a:lnTo>
                  <a:pt x="815263" y="760031"/>
                </a:lnTo>
                <a:close/>
              </a:path>
              <a:path w="920750" h="1161414">
                <a:moveTo>
                  <a:pt x="816775" y="766025"/>
                </a:moveTo>
                <a:lnTo>
                  <a:pt x="816394" y="758405"/>
                </a:lnTo>
                <a:lnTo>
                  <a:pt x="815263" y="760031"/>
                </a:lnTo>
                <a:lnTo>
                  <a:pt x="816165" y="760945"/>
                </a:lnTo>
                <a:lnTo>
                  <a:pt x="814730" y="760945"/>
                </a:lnTo>
                <a:lnTo>
                  <a:pt x="814755" y="760768"/>
                </a:lnTo>
                <a:lnTo>
                  <a:pt x="814628" y="760945"/>
                </a:lnTo>
                <a:lnTo>
                  <a:pt x="813866" y="760945"/>
                </a:lnTo>
                <a:lnTo>
                  <a:pt x="813892" y="761542"/>
                </a:lnTo>
                <a:lnTo>
                  <a:pt x="813054" y="762215"/>
                </a:lnTo>
                <a:lnTo>
                  <a:pt x="813892" y="761606"/>
                </a:lnTo>
                <a:lnTo>
                  <a:pt x="813968" y="763485"/>
                </a:lnTo>
                <a:lnTo>
                  <a:pt x="813003" y="763485"/>
                </a:lnTo>
                <a:lnTo>
                  <a:pt x="814692" y="764755"/>
                </a:lnTo>
                <a:lnTo>
                  <a:pt x="813206" y="767295"/>
                </a:lnTo>
                <a:lnTo>
                  <a:pt x="814400" y="769683"/>
                </a:lnTo>
                <a:lnTo>
                  <a:pt x="816635" y="767295"/>
                </a:lnTo>
                <a:lnTo>
                  <a:pt x="816470" y="766025"/>
                </a:lnTo>
                <a:lnTo>
                  <a:pt x="816775" y="766025"/>
                </a:lnTo>
                <a:close/>
              </a:path>
              <a:path w="920750" h="1161414">
                <a:moveTo>
                  <a:pt x="817892" y="767295"/>
                </a:moveTo>
                <a:lnTo>
                  <a:pt x="817079" y="766025"/>
                </a:lnTo>
                <a:lnTo>
                  <a:pt x="816775" y="766025"/>
                </a:lnTo>
                <a:lnTo>
                  <a:pt x="817892" y="767295"/>
                </a:lnTo>
                <a:close/>
              </a:path>
              <a:path w="920750" h="1161414">
                <a:moveTo>
                  <a:pt x="825957" y="801585"/>
                </a:moveTo>
                <a:lnTo>
                  <a:pt x="825436" y="800938"/>
                </a:lnTo>
                <a:lnTo>
                  <a:pt x="825792" y="801585"/>
                </a:lnTo>
                <a:lnTo>
                  <a:pt x="825957" y="801585"/>
                </a:lnTo>
                <a:close/>
              </a:path>
              <a:path w="920750" h="1161414">
                <a:moveTo>
                  <a:pt x="828763" y="773645"/>
                </a:moveTo>
                <a:lnTo>
                  <a:pt x="827722" y="773645"/>
                </a:lnTo>
                <a:lnTo>
                  <a:pt x="827722" y="773963"/>
                </a:lnTo>
                <a:lnTo>
                  <a:pt x="828763" y="773645"/>
                </a:lnTo>
                <a:close/>
              </a:path>
              <a:path w="920750" h="1161414">
                <a:moveTo>
                  <a:pt x="842340" y="816825"/>
                </a:moveTo>
                <a:lnTo>
                  <a:pt x="840130" y="816825"/>
                </a:lnTo>
                <a:lnTo>
                  <a:pt x="841070" y="817435"/>
                </a:lnTo>
                <a:lnTo>
                  <a:pt x="842340" y="816825"/>
                </a:lnTo>
                <a:close/>
              </a:path>
              <a:path w="920750" h="1161414">
                <a:moveTo>
                  <a:pt x="884948" y="863815"/>
                </a:moveTo>
                <a:lnTo>
                  <a:pt x="882065" y="863815"/>
                </a:lnTo>
                <a:lnTo>
                  <a:pt x="883132" y="864412"/>
                </a:lnTo>
                <a:lnTo>
                  <a:pt x="884948" y="863815"/>
                </a:lnTo>
                <a:close/>
              </a:path>
              <a:path w="920750" h="1161414">
                <a:moveTo>
                  <a:pt x="918464" y="961605"/>
                </a:moveTo>
                <a:lnTo>
                  <a:pt x="853668" y="961605"/>
                </a:lnTo>
                <a:lnTo>
                  <a:pt x="853668" y="1035265"/>
                </a:lnTo>
                <a:lnTo>
                  <a:pt x="852855" y="1036421"/>
                </a:lnTo>
                <a:lnTo>
                  <a:pt x="853008" y="1035265"/>
                </a:lnTo>
                <a:lnTo>
                  <a:pt x="853668" y="1035265"/>
                </a:lnTo>
                <a:lnTo>
                  <a:pt x="853668" y="961605"/>
                </a:lnTo>
                <a:lnTo>
                  <a:pt x="775220" y="961605"/>
                </a:lnTo>
                <a:lnTo>
                  <a:pt x="775220" y="1067015"/>
                </a:lnTo>
                <a:lnTo>
                  <a:pt x="774623" y="1067015"/>
                </a:lnTo>
                <a:lnTo>
                  <a:pt x="772985" y="1064475"/>
                </a:lnTo>
                <a:lnTo>
                  <a:pt x="775144" y="1064475"/>
                </a:lnTo>
                <a:lnTo>
                  <a:pt x="775220" y="1067015"/>
                </a:lnTo>
                <a:lnTo>
                  <a:pt x="775220" y="961605"/>
                </a:lnTo>
                <a:lnTo>
                  <a:pt x="773645" y="961605"/>
                </a:lnTo>
                <a:lnTo>
                  <a:pt x="773645" y="1061935"/>
                </a:lnTo>
                <a:lnTo>
                  <a:pt x="772845" y="1064260"/>
                </a:lnTo>
                <a:lnTo>
                  <a:pt x="772160" y="1063205"/>
                </a:lnTo>
                <a:lnTo>
                  <a:pt x="773645" y="1061935"/>
                </a:lnTo>
                <a:lnTo>
                  <a:pt x="773645" y="961605"/>
                </a:lnTo>
                <a:lnTo>
                  <a:pt x="739559" y="961605"/>
                </a:lnTo>
                <a:lnTo>
                  <a:pt x="739559" y="1072273"/>
                </a:lnTo>
                <a:lnTo>
                  <a:pt x="737349" y="1073048"/>
                </a:lnTo>
                <a:lnTo>
                  <a:pt x="738085" y="1072095"/>
                </a:lnTo>
                <a:lnTo>
                  <a:pt x="738530" y="1072095"/>
                </a:lnTo>
                <a:lnTo>
                  <a:pt x="738936" y="1070825"/>
                </a:lnTo>
                <a:lnTo>
                  <a:pt x="739559" y="1072273"/>
                </a:lnTo>
                <a:lnTo>
                  <a:pt x="739559" y="961605"/>
                </a:lnTo>
                <a:lnTo>
                  <a:pt x="600316" y="961605"/>
                </a:lnTo>
                <a:lnTo>
                  <a:pt x="597408" y="961605"/>
                </a:lnTo>
                <a:lnTo>
                  <a:pt x="596557" y="962875"/>
                </a:lnTo>
                <a:lnTo>
                  <a:pt x="597662" y="966685"/>
                </a:lnTo>
                <a:lnTo>
                  <a:pt x="594715" y="967955"/>
                </a:lnTo>
                <a:lnTo>
                  <a:pt x="593280" y="970495"/>
                </a:lnTo>
                <a:lnTo>
                  <a:pt x="593877" y="980655"/>
                </a:lnTo>
                <a:lnTo>
                  <a:pt x="591248" y="985735"/>
                </a:lnTo>
                <a:lnTo>
                  <a:pt x="589559" y="988275"/>
                </a:lnTo>
                <a:lnTo>
                  <a:pt x="593013" y="989545"/>
                </a:lnTo>
                <a:lnTo>
                  <a:pt x="592061" y="988275"/>
                </a:lnTo>
                <a:lnTo>
                  <a:pt x="593902" y="988275"/>
                </a:lnTo>
                <a:lnTo>
                  <a:pt x="593661" y="989545"/>
                </a:lnTo>
                <a:lnTo>
                  <a:pt x="593013" y="989545"/>
                </a:lnTo>
                <a:lnTo>
                  <a:pt x="592137" y="989545"/>
                </a:lnTo>
                <a:lnTo>
                  <a:pt x="594525" y="992085"/>
                </a:lnTo>
                <a:lnTo>
                  <a:pt x="593318" y="993355"/>
                </a:lnTo>
                <a:lnTo>
                  <a:pt x="594410" y="995895"/>
                </a:lnTo>
                <a:lnTo>
                  <a:pt x="591985" y="998435"/>
                </a:lnTo>
                <a:lnTo>
                  <a:pt x="591515" y="999705"/>
                </a:lnTo>
                <a:lnTo>
                  <a:pt x="591896" y="1003515"/>
                </a:lnTo>
                <a:lnTo>
                  <a:pt x="590016" y="1004785"/>
                </a:lnTo>
                <a:lnTo>
                  <a:pt x="587984" y="1006055"/>
                </a:lnTo>
                <a:lnTo>
                  <a:pt x="590524" y="1012405"/>
                </a:lnTo>
                <a:lnTo>
                  <a:pt x="585203" y="1012405"/>
                </a:lnTo>
                <a:lnTo>
                  <a:pt x="581609" y="1013675"/>
                </a:lnTo>
                <a:lnTo>
                  <a:pt x="587133" y="1018755"/>
                </a:lnTo>
                <a:lnTo>
                  <a:pt x="583577" y="1021295"/>
                </a:lnTo>
                <a:lnTo>
                  <a:pt x="584136" y="1026375"/>
                </a:lnTo>
                <a:lnTo>
                  <a:pt x="585228" y="1028915"/>
                </a:lnTo>
                <a:lnTo>
                  <a:pt x="585089" y="1028915"/>
                </a:lnTo>
                <a:lnTo>
                  <a:pt x="585279" y="1029017"/>
                </a:lnTo>
                <a:lnTo>
                  <a:pt x="585711" y="1030008"/>
                </a:lnTo>
                <a:lnTo>
                  <a:pt x="585520" y="1029131"/>
                </a:lnTo>
                <a:lnTo>
                  <a:pt x="590003" y="1031455"/>
                </a:lnTo>
                <a:lnTo>
                  <a:pt x="587794" y="1032725"/>
                </a:lnTo>
                <a:lnTo>
                  <a:pt x="587336" y="1031455"/>
                </a:lnTo>
                <a:lnTo>
                  <a:pt x="587616" y="1033995"/>
                </a:lnTo>
                <a:lnTo>
                  <a:pt x="586663" y="1033995"/>
                </a:lnTo>
                <a:lnTo>
                  <a:pt x="587451" y="1035265"/>
                </a:lnTo>
                <a:lnTo>
                  <a:pt x="586930" y="1035265"/>
                </a:lnTo>
                <a:lnTo>
                  <a:pt x="585330" y="1036535"/>
                </a:lnTo>
                <a:lnTo>
                  <a:pt x="584644" y="1034656"/>
                </a:lnTo>
                <a:lnTo>
                  <a:pt x="580326" y="1036535"/>
                </a:lnTo>
                <a:lnTo>
                  <a:pt x="581787" y="1045425"/>
                </a:lnTo>
                <a:lnTo>
                  <a:pt x="578586" y="1050505"/>
                </a:lnTo>
                <a:lnTo>
                  <a:pt x="572503" y="1058125"/>
                </a:lnTo>
                <a:lnTo>
                  <a:pt x="569188" y="1067015"/>
                </a:lnTo>
                <a:lnTo>
                  <a:pt x="566153" y="1075905"/>
                </a:lnTo>
                <a:lnTo>
                  <a:pt x="560895" y="1082255"/>
                </a:lnTo>
                <a:lnTo>
                  <a:pt x="555142" y="1094955"/>
                </a:lnTo>
                <a:lnTo>
                  <a:pt x="551472" y="1107655"/>
                </a:lnTo>
                <a:lnTo>
                  <a:pt x="548220" y="1121625"/>
                </a:lnTo>
                <a:lnTo>
                  <a:pt x="543788" y="1133055"/>
                </a:lnTo>
                <a:lnTo>
                  <a:pt x="548424" y="1138135"/>
                </a:lnTo>
                <a:lnTo>
                  <a:pt x="550214" y="1145755"/>
                </a:lnTo>
                <a:lnTo>
                  <a:pt x="551738" y="1154645"/>
                </a:lnTo>
                <a:lnTo>
                  <a:pt x="555523" y="1160995"/>
                </a:lnTo>
                <a:lnTo>
                  <a:pt x="561060" y="1160995"/>
                </a:lnTo>
                <a:lnTo>
                  <a:pt x="563791" y="1157185"/>
                </a:lnTo>
                <a:lnTo>
                  <a:pt x="568566" y="1154645"/>
                </a:lnTo>
                <a:lnTo>
                  <a:pt x="580656" y="1154645"/>
                </a:lnTo>
                <a:lnTo>
                  <a:pt x="589762" y="1149565"/>
                </a:lnTo>
                <a:lnTo>
                  <a:pt x="597725" y="1141945"/>
                </a:lnTo>
                <a:lnTo>
                  <a:pt x="606386" y="1134325"/>
                </a:lnTo>
                <a:lnTo>
                  <a:pt x="611695" y="1129245"/>
                </a:lnTo>
                <a:lnTo>
                  <a:pt x="617486" y="1124165"/>
                </a:lnTo>
                <a:lnTo>
                  <a:pt x="622795" y="1119085"/>
                </a:lnTo>
                <a:lnTo>
                  <a:pt x="626681" y="1116545"/>
                </a:lnTo>
                <a:lnTo>
                  <a:pt x="627113" y="1112735"/>
                </a:lnTo>
                <a:lnTo>
                  <a:pt x="629615" y="1120241"/>
                </a:lnTo>
                <a:lnTo>
                  <a:pt x="631215" y="1116545"/>
                </a:lnTo>
                <a:lnTo>
                  <a:pt x="631571" y="1115720"/>
                </a:lnTo>
                <a:lnTo>
                  <a:pt x="630897" y="1116545"/>
                </a:lnTo>
                <a:lnTo>
                  <a:pt x="632510" y="1112735"/>
                </a:lnTo>
                <a:lnTo>
                  <a:pt x="633577" y="1110195"/>
                </a:lnTo>
                <a:lnTo>
                  <a:pt x="634847" y="1111465"/>
                </a:lnTo>
                <a:lnTo>
                  <a:pt x="637717" y="1111465"/>
                </a:lnTo>
                <a:lnTo>
                  <a:pt x="638403" y="1110195"/>
                </a:lnTo>
                <a:lnTo>
                  <a:pt x="643915" y="1100035"/>
                </a:lnTo>
                <a:lnTo>
                  <a:pt x="650011" y="1098765"/>
                </a:lnTo>
                <a:lnTo>
                  <a:pt x="653986" y="1088605"/>
                </a:lnTo>
                <a:lnTo>
                  <a:pt x="659574" y="1084795"/>
                </a:lnTo>
                <a:lnTo>
                  <a:pt x="666826" y="1082255"/>
                </a:lnTo>
                <a:lnTo>
                  <a:pt x="666470" y="1082255"/>
                </a:lnTo>
                <a:lnTo>
                  <a:pt x="667245" y="1081786"/>
                </a:lnTo>
                <a:lnTo>
                  <a:pt x="667651" y="1080985"/>
                </a:lnTo>
                <a:lnTo>
                  <a:pt x="667550" y="1081608"/>
                </a:lnTo>
                <a:lnTo>
                  <a:pt x="668604" y="1080985"/>
                </a:lnTo>
                <a:lnTo>
                  <a:pt x="670382" y="1080985"/>
                </a:lnTo>
                <a:lnTo>
                  <a:pt x="675347" y="1082255"/>
                </a:lnTo>
                <a:lnTo>
                  <a:pt x="673315" y="1080985"/>
                </a:lnTo>
                <a:lnTo>
                  <a:pt x="675906" y="1082255"/>
                </a:lnTo>
                <a:lnTo>
                  <a:pt x="677405" y="1080985"/>
                </a:lnTo>
                <a:lnTo>
                  <a:pt x="678903" y="1079715"/>
                </a:lnTo>
                <a:lnTo>
                  <a:pt x="681850" y="1080985"/>
                </a:lnTo>
                <a:lnTo>
                  <a:pt x="684326" y="1079715"/>
                </a:lnTo>
                <a:lnTo>
                  <a:pt x="685939" y="1082255"/>
                </a:lnTo>
                <a:lnTo>
                  <a:pt x="688213" y="1082255"/>
                </a:lnTo>
                <a:lnTo>
                  <a:pt x="689063" y="1079715"/>
                </a:lnTo>
                <a:lnTo>
                  <a:pt x="694448" y="1079715"/>
                </a:lnTo>
                <a:lnTo>
                  <a:pt x="695617" y="1075905"/>
                </a:lnTo>
                <a:lnTo>
                  <a:pt x="703910" y="1080985"/>
                </a:lnTo>
                <a:lnTo>
                  <a:pt x="706183" y="1078471"/>
                </a:lnTo>
                <a:lnTo>
                  <a:pt x="705485" y="1079715"/>
                </a:lnTo>
                <a:lnTo>
                  <a:pt x="706272" y="1078471"/>
                </a:lnTo>
                <a:lnTo>
                  <a:pt x="707910" y="1075905"/>
                </a:lnTo>
                <a:lnTo>
                  <a:pt x="709523" y="1073365"/>
                </a:lnTo>
                <a:lnTo>
                  <a:pt x="708126" y="1075905"/>
                </a:lnTo>
                <a:lnTo>
                  <a:pt x="709752" y="1077175"/>
                </a:lnTo>
                <a:lnTo>
                  <a:pt x="707148" y="1078445"/>
                </a:lnTo>
                <a:lnTo>
                  <a:pt x="706970" y="1079715"/>
                </a:lnTo>
                <a:lnTo>
                  <a:pt x="706285" y="1078458"/>
                </a:lnTo>
                <a:lnTo>
                  <a:pt x="706501" y="1079715"/>
                </a:lnTo>
                <a:lnTo>
                  <a:pt x="711784" y="1083525"/>
                </a:lnTo>
                <a:lnTo>
                  <a:pt x="714895" y="1082255"/>
                </a:lnTo>
                <a:lnTo>
                  <a:pt x="717359" y="1079715"/>
                </a:lnTo>
                <a:lnTo>
                  <a:pt x="718591" y="1078445"/>
                </a:lnTo>
                <a:lnTo>
                  <a:pt x="725576" y="1074635"/>
                </a:lnTo>
                <a:lnTo>
                  <a:pt x="729234" y="1074635"/>
                </a:lnTo>
                <a:lnTo>
                  <a:pt x="733056" y="1077175"/>
                </a:lnTo>
                <a:lnTo>
                  <a:pt x="735863" y="1074635"/>
                </a:lnTo>
                <a:lnTo>
                  <a:pt x="739609" y="1072388"/>
                </a:lnTo>
                <a:lnTo>
                  <a:pt x="740562" y="1074635"/>
                </a:lnTo>
                <a:lnTo>
                  <a:pt x="746455" y="1072095"/>
                </a:lnTo>
                <a:lnTo>
                  <a:pt x="749300" y="1073365"/>
                </a:lnTo>
                <a:lnTo>
                  <a:pt x="748411" y="1072095"/>
                </a:lnTo>
                <a:lnTo>
                  <a:pt x="751547" y="1073365"/>
                </a:lnTo>
                <a:lnTo>
                  <a:pt x="751154" y="1074635"/>
                </a:lnTo>
                <a:lnTo>
                  <a:pt x="750633" y="1074635"/>
                </a:lnTo>
                <a:lnTo>
                  <a:pt x="750824" y="1075321"/>
                </a:lnTo>
                <a:lnTo>
                  <a:pt x="752246" y="1077175"/>
                </a:lnTo>
                <a:lnTo>
                  <a:pt x="752475" y="1078445"/>
                </a:lnTo>
                <a:lnTo>
                  <a:pt x="752462" y="1080985"/>
                </a:lnTo>
                <a:lnTo>
                  <a:pt x="756285" y="1084795"/>
                </a:lnTo>
                <a:lnTo>
                  <a:pt x="753122" y="1082255"/>
                </a:lnTo>
                <a:lnTo>
                  <a:pt x="753706" y="1084795"/>
                </a:lnTo>
                <a:lnTo>
                  <a:pt x="753668" y="1089875"/>
                </a:lnTo>
                <a:lnTo>
                  <a:pt x="754938" y="1089875"/>
                </a:lnTo>
                <a:lnTo>
                  <a:pt x="756526" y="1091145"/>
                </a:lnTo>
                <a:lnTo>
                  <a:pt x="754634" y="1091145"/>
                </a:lnTo>
                <a:lnTo>
                  <a:pt x="756246" y="1093685"/>
                </a:lnTo>
                <a:lnTo>
                  <a:pt x="756907" y="1089875"/>
                </a:lnTo>
                <a:lnTo>
                  <a:pt x="758456" y="1089875"/>
                </a:lnTo>
                <a:lnTo>
                  <a:pt x="760577" y="1088605"/>
                </a:lnTo>
                <a:lnTo>
                  <a:pt x="759294" y="1092415"/>
                </a:lnTo>
                <a:lnTo>
                  <a:pt x="761250" y="1089875"/>
                </a:lnTo>
                <a:lnTo>
                  <a:pt x="760895" y="1088605"/>
                </a:lnTo>
                <a:lnTo>
                  <a:pt x="760577" y="1087462"/>
                </a:lnTo>
                <a:lnTo>
                  <a:pt x="760247" y="1087335"/>
                </a:lnTo>
                <a:lnTo>
                  <a:pt x="759650" y="1086065"/>
                </a:lnTo>
                <a:lnTo>
                  <a:pt x="763447" y="1086065"/>
                </a:lnTo>
                <a:lnTo>
                  <a:pt x="763625" y="1084795"/>
                </a:lnTo>
                <a:lnTo>
                  <a:pt x="763803" y="1083525"/>
                </a:lnTo>
                <a:lnTo>
                  <a:pt x="763879" y="1082255"/>
                </a:lnTo>
                <a:lnTo>
                  <a:pt x="764844" y="1080985"/>
                </a:lnTo>
                <a:lnTo>
                  <a:pt x="766533" y="1079715"/>
                </a:lnTo>
                <a:lnTo>
                  <a:pt x="769708" y="1078445"/>
                </a:lnTo>
                <a:lnTo>
                  <a:pt x="762203" y="1079715"/>
                </a:lnTo>
                <a:lnTo>
                  <a:pt x="763612" y="1074635"/>
                </a:lnTo>
                <a:lnTo>
                  <a:pt x="765340" y="1072095"/>
                </a:lnTo>
                <a:lnTo>
                  <a:pt x="769302" y="1073365"/>
                </a:lnTo>
                <a:lnTo>
                  <a:pt x="769569" y="1072095"/>
                </a:lnTo>
                <a:lnTo>
                  <a:pt x="769835" y="1070825"/>
                </a:lnTo>
                <a:lnTo>
                  <a:pt x="770102" y="1069555"/>
                </a:lnTo>
                <a:lnTo>
                  <a:pt x="771702" y="1067015"/>
                </a:lnTo>
                <a:lnTo>
                  <a:pt x="773823" y="1067739"/>
                </a:lnTo>
                <a:lnTo>
                  <a:pt x="773760" y="1067015"/>
                </a:lnTo>
                <a:lnTo>
                  <a:pt x="773887" y="1067752"/>
                </a:lnTo>
                <a:lnTo>
                  <a:pt x="774560" y="1067981"/>
                </a:lnTo>
                <a:lnTo>
                  <a:pt x="775436" y="1068285"/>
                </a:lnTo>
                <a:lnTo>
                  <a:pt x="775093" y="1067752"/>
                </a:lnTo>
                <a:lnTo>
                  <a:pt x="779741" y="1065745"/>
                </a:lnTo>
                <a:lnTo>
                  <a:pt x="781875" y="1068285"/>
                </a:lnTo>
                <a:lnTo>
                  <a:pt x="783145" y="1068285"/>
                </a:lnTo>
                <a:lnTo>
                  <a:pt x="782104" y="1069555"/>
                </a:lnTo>
                <a:lnTo>
                  <a:pt x="782777" y="1070825"/>
                </a:lnTo>
                <a:lnTo>
                  <a:pt x="784326" y="1070825"/>
                </a:lnTo>
                <a:lnTo>
                  <a:pt x="784669" y="1072095"/>
                </a:lnTo>
                <a:lnTo>
                  <a:pt x="787234" y="1068285"/>
                </a:lnTo>
                <a:lnTo>
                  <a:pt x="789660" y="1065745"/>
                </a:lnTo>
                <a:lnTo>
                  <a:pt x="790867" y="1064475"/>
                </a:lnTo>
                <a:lnTo>
                  <a:pt x="795185" y="1063205"/>
                </a:lnTo>
                <a:lnTo>
                  <a:pt x="796137" y="1061935"/>
                </a:lnTo>
                <a:lnTo>
                  <a:pt x="798982" y="1058125"/>
                </a:lnTo>
                <a:lnTo>
                  <a:pt x="805992" y="1061935"/>
                </a:lnTo>
                <a:lnTo>
                  <a:pt x="809282" y="1060665"/>
                </a:lnTo>
                <a:lnTo>
                  <a:pt x="811339" y="1058125"/>
                </a:lnTo>
                <a:lnTo>
                  <a:pt x="813993" y="1063205"/>
                </a:lnTo>
                <a:lnTo>
                  <a:pt x="815390" y="1059395"/>
                </a:lnTo>
                <a:lnTo>
                  <a:pt x="815505" y="1058125"/>
                </a:lnTo>
                <a:lnTo>
                  <a:pt x="815746" y="1055585"/>
                </a:lnTo>
                <a:lnTo>
                  <a:pt x="820343" y="1060665"/>
                </a:lnTo>
                <a:lnTo>
                  <a:pt x="824788" y="1055585"/>
                </a:lnTo>
                <a:lnTo>
                  <a:pt x="825893" y="1054315"/>
                </a:lnTo>
                <a:lnTo>
                  <a:pt x="831938" y="1049235"/>
                </a:lnTo>
                <a:lnTo>
                  <a:pt x="838352" y="1045425"/>
                </a:lnTo>
                <a:lnTo>
                  <a:pt x="845058" y="1040345"/>
                </a:lnTo>
                <a:lnTo>
                  <a:pt x="851979" y="1036535"/>
                </a:lnTo>
                <a:lnTo>
                  <a:pt x="852779" y="1036535"/>
                </a:lnTo>
                <a:lnTo>
                  <a:pt x="864755" y="1036535"/>
                </a:lnTo>
                <a:lnTo>
                  <a:pt x="870013" y="1033995"/>
                </a:lnTo>
                <a:lnTo>
                  <a:pt x="875055" y="1032725"/>
                </a:lnTo>
                <a:lnTo>
                  <a:pt x="879614" y="1036535"/>
                </a:lnTo>
                <a:lnTo>
                  <a:pt x="885304" y="1035265"/>
                </a:lnTo>
                <a:lnTo>
                  <a:pt x="889457" y="1028915"/>
                </a:lnTo>
                <a:lnTo>
                  <a:pt x="894435" y="1021295"/>
                </a:lnTo>
                <a:lnTo>
                  <a:pt x="903452" y="1002245"/>
                </a:lnTo>
                <a:lnTo>
                  <a:pt x="908837" y="990815"/>
                </a:lnTo>
                <a:lnTo>
                  <a:pt x="911339" y="988275"/>
                </a:lnTo>
                <a:lnTo>
                  <a:pt x="912596" y="987005"/>
                </a:lnTo>
                <a:lnTo>
                  <a:pt x="911682" y="981925"/>
                </a:lnTo>
                <a:lnTo>
                  <a:pt x="915187" y="978115"/>
                </a:lnTo>
                <a:lnTo>
                  <a:pt x="916584" y="973035"/>
                </a:lnTo>
                <a:lnTo>
                  <a:pt x="916165" y="967955"/>
                </a:lnTo>
                <a:lnTo>
                  <a:pt x="917625" y="964145"/>
                </a:lnTo>
                <a:lnTo>
                  <a:pt x="918464" y="961605"/>
                </a:lnTo>
                <a:close/>
              </a:path>
              <a:path w="920750" h="1161414">
                <a:moveTo>
                  <a:pt x="920546" y="955255"/>
                </a:moveTo>
                <a:lnTo>
                  <a:pt x="912469" y="951445"/>
                </a:lnTo>
                <a:lnTo>
                  <a:pt x="913066" y="943825"/>
                </a:lnTo>
                <a:lnTo>
                  <a:pt x="917498" y="940015"/>
                </a:lnTo>
                <a:lnTo>
                  <a:pt x="913625" y="933665"/>
                </a:lnTo>
                <a:lnTo>
                  <a:pt x="912215" y="928585"/>
                </a:lnTo>
                <a:lnTo>
                  <a:pt x="912698" y="923505"/>
                </a:lnTo>
                <a:lnTo>
                  <a:pt x="914590" y="912075"/>
                </a:lnTo>
                <a:lnTo>
                  <a:pt x="915009" y="909535"/>
                </a:lnTo>
                <a:lnTo>
                  <a:pt x="907275" y="908265"/>
                </a:lnTo>
                <a:lnTo>
                  <a:pt x="907224" y="906995"/>
                </a:lnTo>
                <a:lnTo>
                  <a:pt x="907046" y="903185"/>
                </a:lnTo>
                <a:lnTo>
                  <a:pt x="911415" y="903185"/>
                </a:lnTo>
                <a:lnTo>
                  <a:pt x="910958" y="901915"/>
                </a:lnTo>
                <a:lnTo>
                  <a:pt x="908075" y="896835"/>
                </a:lnTo>
                <a:lnTo>
                  <a:pt x="907338" y="894295"/>
                </a:lnTo>
                <a:lnTo>
                  <a:pt x="906602" y="891755"/>
                </a:lnTo>
                <a:lnTo>
                  <a:pt x="906208" y="885405"/>
                </a:lnTo>
                <a:lnTo>
                  <a:pt x="901560" y="879055"/>
                </a:lnTo>
                <a:lnTo>
                  <a:pt x="897953" y="875245"/>
                </a:lnTo>
                <a:lnTo>
                  <a:pt x="895553" y="872705"/>
                </a:lnTo>
                <a:lnTo>
                  <a:pt x="893876" y="871435"/>
                </a:lnTo>
                <a:lnTo>
                  <a:pt x="888847" y="867625"/>
                </a:lnTo>
                <a:lnTo>
                  <a:pt x="883132" y="864412"/>
                </a:lnTo>
                <a:lnTo>
                  <a:pt x="877189" y="866355"/>
                </a:lnTo>
                <a:lnTo>
                  <a:pt x="878395" y="868895"/>
                </a:lnTo>
                <a:lnTo>
                  <a:pt x="877671" y="871435"/>
                </a:lnTo>
                <a:lnTo>
                  <a:pt x="872769" y="867625"/>
                </a:lnTo>
                <a:lnTo>
                  <a:pt x="873531" y="871435"/>
                </a:lnTo>
                <a:lnTo>
                  <a:pt x="873175" y="873975"/>
                </a:lnTo>
                <a:lnTo>
                  <a:pt x="874052" y="876515"/>
                </a:lnTo>
                <a:lnTo>
                  <a:pt x="876109" y="875245"/>
                </a:lnTo>
                <a:lnTo>
                  <a:pt x="875474" y="880325"/>
                </a:lnTo>
                <a:lnTo>
                  <a:pt x="872299" y="884135"/>
                </a:lnTo>
                <a:lnTo>
                  <a:pt x="873125" y="887945"/>
                </a:lnTo>
                <a:lnTo>
                  <a:pt x="872832" y="890485"/>
                </a:lnTo>
                <a:lnTo>
                  <a:pt x="870432" y="889215"/>
                </a:lnTo>
                <a:lnTo>
                  <a:pt x="869505" y="890485"/>
                </a:lnTo>
                <a:lnTo>
                  <a:pt x="867879" y="890485"/>
                </a:lnTo>
                <a:lnTo>
                  <a:pt x="868578" y="893025"/>
                </a:lnTo>
                <a:lnTo>
                  <a:pt x="867257" y="893025"/>
                </a:lnTo>
                <a:lnTo>
                  <a:pt x="865187" y="894295"/>
                </a:lnTo>
                <a:lnTo>
                  <a:pt x="866635" y="891755"/>
                </a:lnTo>
                <a:lnTo>
                  <a:pt x="865708" y="890485"/>
                </a:lnTo>
                <a:lnTo>
                  <a:pt x="865098" y="887945"/>
                </a:lnTo>
                <a:lnTo>
                  <a:pt x="869010" y="887945"/>
                </a:lnTo>
                <a:lnTo>
                  <a:pt x="870458" y="886675"/>
                </a:lnTo>
                <a:lnTo>
                  <a:pt x="871512" y="885405"/>
                </a:lnTo>
                <a:lnTo>
                  <a:pt x="870762" y="884135"/>
                </a:lnTo>
                <a:lnTo>
                  <a:pt x="869213" y="884135"/>
                </a:lnTo>
                <a:lnTo>
                  <a:pt x="868730" y="882865"/>
                </a:lnTo>
                <a:lnTo>
                  <a:pt x="869594" y="880325"/>
                </a:lnTo>
                <a:lnTo>
                  <a:pt x="869569" y="879055"/>
                </a:lnTo>
                <a:lnTo>
                  <a:pt x="869886" y="877785"/>
                </a:lnTo>
                <a:lnTo>
                  <a:pt x="867905" y="875245"/>
                </a:lnTo>
                <a:lnTo>
                  <a:pt x="868845" y="875245"/>
                </a:lnTo>
                <a:lnTo>
                  <a:pt x="865365" y="872705"/>
                </a:lnTo>
                <a:lnTo>
                  <a:pt x="860094" y="871435"/>
                </a:lnTo>
                <a:lnTo>
                  <a:pt x="859345" y="870165"/>
                </a:lnTo>
                <a:lnTo>
                  <a:pt x="858596" y="868895"/>
                </a:lnTo>
                <a:lnTo>
                  <a:pt x="857008" y="870165"/>
                </a:lnTo>
                <a:lnTo>
                  <a:pt x="855294" y="867625"/>
                </a:lnTo>
                <a:lnTo>
                  <a:pt x="850798" y="867625"/>
                </a:lnTo>
                <a:lnTo>
                  <a:pt x="851217" y="865085"/>
                </a:lnTo>
                <a:lnTo>
                  <a:pt x="851001" y="863815"/>
                </a:lnTo>
                <a:lnTo>
                  <a:pt x="853643" y="863815"/>
                </a:lnTo>
                <a:lnTo>
                  <a:pt x="856653" y="866355"/>
                </a:lnTo>
                <a:lnTo>
                  <a:pt x="858062" y="867625"/>
                </a:lnTo>
                <a:lnTo>
                  <a:pt x="859231" y="865085"/>
                </a:lnTo>
                <a:lnTo>
                  <a:pt x="863384" y="863815"/>
                </a:lnTo>
                <a:lnTo>
                  <a:pt x="867537" y="862545"/>
                </a:lnTo>
                <a:lnTo>
                  <a:pt x="866228" y="861275"/>
                </a:lnTo>
                <a:lnTo>
                  <a:pt x="864920" y="860005"/>
                </a:lnTo>
                <a:lnTo>
                  <a:pt x="864120" y="858735"/>
                </a:lnTo>
                <a:lnTo>
                  <a:pt x="864628" y="860005"/>
                </a:lnTo>
                <a:lnTo>
                  <a:pt x="864057" y="861275"/>
                </a:lnTo>
                <a:lnTo>
                  <a:pt x="863371" y="861275"/>
                </a:lnTo>
                <a:lnTo>
                  <a:pt x="863079" y="860005"/>
                </a:lnTo>
                <a:lnTo>
                  <a:pt x="862520" y="860005"/>
                </a:lnTo>
                <a:lnTo>
                  <a:pt x="864133" y="857465"/>
                </a:lnTo>
                <a:lnTo>
                  <a:pt x="864933" y="856195"/>
                </a:lnTo>
                <a:lnTo>
                  <a:pt x="859612" y="853655"/>
                </a:lnTo>
                <a:lnTo>
                  <a:pt x="858761" y="857465"/>
                </a:lnTo>
                <a:lnTo>
                  <a:pt x="857211" y="853655"/>
                </a:lnTo>
                <a:lnTo>
                  <a:pt x="856564" y="853655"/>
                </a:lnTo>
                <a:lnTo>
                  <a:pt x="858672" y="849845"/>
                </a:lnTo>
                <a:lnTo>
                  <a:pt x="860056" y="843495"/>
                </a:lnTo>
                <a:lnTo>
                  <a:pt x="857529" y="835875"/>
                </a:lnTo>
                <a:lnTo>
                  <a:pt x="853808" y="830795"/>
                </a:lnTo>
                <a:lnTo>
                  <a:pt x="853376" y="829525"/>
                </a:lnTo>
                <a:lnTo>
                  <a:pt x="851636" y="824445"/>
                </a:lnTo>
                <a:lnTo>
                  <a:pt x="851408" y="823175"/>
                </a:lnTo>
                <a:lnTo>
                  <a:pt x="850938" y="820635"/>
                </a:lnTo>
                <a:lnTo>
                  <a:pt x="850709" y="819365"/>
                </a:lnTo>
                <a:lnTo>
                  <a:pt x="844016" y="819365"/>
                </a:lnTo>
                <a:lnTo>
                  <a:pt x="841070" y="817435"/>
                </a:lnTo>
                <a:lnTo>
                  <a:pt x="837565" y="819150"/>
                </a:lnTo>
                <a:lnTo>
                  <a:pt x="840270" y="813015"/>
                </a:lnTo>
                <a:lnTo>
                  <a:pt x="833793" y="823175"/>
                </a:lnTo>
                <a:lnTo>
                  <a:pt x="831240" y="819365"/>
                </a:lnTo>
                <a:lnTo>
                  <a:pt x="831418" y="813015"/>
                </a:lnTo>
                <a:lnTo>
                  <a:pt x="833170" y="807935"/>
                </a:lnTo>
                <a:lnTo>
                  <a:pt x="834047" y="805395"/>
                </a:lnTo>
                <a:lnTo>
                  <a:pt x="828979" y="802855"/>
                </a:lnTo>
                <a:lnTo>
                  <a:pt x="826439" y="801585"/>
                </a:lnTo>
                <a:lnTo>
                  <a:pt x="827062" y="802855"/>
                </a:lnTo>
                <a:lnTo>
                  <a:pt x="826223" y="801585"/>
                </a:lnTo>
                <a:lnTo>
                  <a:pt x="825957" y="801585"/>
                </a:lnTo>
                <a:lnTo>
                  <a:pt x="827011" y="802855"/>
                </a:lnTo>
                <a:lnTo>
                  <a:pt x="825792" y="801585"/>
                </a:lnTo>
                <a:lnTo>
                  <a:pt x="825474" y="801585"/>
                </a:lnTo>
                <a:lnTo>
                  <a:pt x="824852" y="800315"/>
                </a:lnTo>
                <a:lnTo>
                  <a:pt x="824433" y="801585"/>
                </a:lnTo>
                <a:lnTo>
                  <a:pt x="824153" y="800315"/>
                </a:lnTo>
                <a:lnTo>
                  <a:pt x="823861" y="799045"/>
                </a:lnTo>
                <a:lnTo>
                  <a:pt x="825436" y="800938"/>
                </a:lnTo>
                <a:lnTo>
                  <a:pt x="824357" y="799045"/>
                </a:lnTo>
                <a:lnTo>
                  <a:pt x="823645" y="797775"/>
                </a:lnTo>
                <a:lnTo>
                  <a:pt x="825284" y="795235"/>
                </a:lnTo>
                <a:lnTo>
                  <a:pt x="826109" y="793965"/>
                </a:lnTo>
                <a:lnTo>
                  <a:pt x="828141" y="791425"/>
                </a:lnTo>
                <a:lnTo>
                  <a:pt x="827722" y="790155"/>
                </a:lnTo>
                <a:lnTo>
                  <a:pt x="826897" y="787615"/>
                </a:lnTo>
                <a:lnTo>
                  <a:pt x="828078" y="783805"/>
                </a:lnTo>
                <a:lnTo>
                  <a:pt x="827582" y="779995"/>
                </a:lnTo>
                <a:lnTo>
                  <a:pt x="827671" y="776185"/>
                </a:lnTo>
                <a:lnTo>
                  <a:pt x="827697" y="774915"/>
                </a:lnTo>
                <a:lnTo>
                  <a:pt x="827722" y="773963"/>
                </a:lnTo>
                <a:lnTo>
                  <a:pt x="824674" y="774915"/>
                </a:lnTo>
                <a:lnTo>
                  <a:pt x="822744" y="774915"/>
                </a:lnTo>
                <a:lnTo>
                  <a:pt x="821905" y="773645"/>
                </a:lnTo>
                <a:lnTo>
                  <a:pt x="818997" y="773645"/>
                </a:lnTo>
                <a:lnTo>
                  <a:pt x="817333" y="776185"/>
                </a:lnTo>
                <a:lnTo>
                  <a:pt x="816152" y="774915"/>
                </a:lnTo>
                <a:lnTo>
                  <a:pt x="816089" y="773645"/>
                </a:lnTo>
                <a:lnTo>
                  <a:pt x="816013" y="772375"/>
                </a:lnTo>
                <a:lnTo>
                  <a:pt x="814997" y="770902"/>
                </a:lnTo>
                <a:lnTo>
                  <a:pt x="815098" y="771105"/>
                </a:lnTo>
                <a:lnTo>
                  <a:pt x="808558" y="773645"/>
                </a:lnTo>
                <a:lnTo>
                  <a:pt x="808990" y="771207"/>
                </a:lnTo>
                <a:lnTo>
                  <a:pt x="805510" y="772375"/>
                </a:lnTo>
                <a:lnTo>
                  <a:pt x="804684" y="773645"/>
                </a:lnTo>
                <a:lnTo>
                  <a:pt x="807643" y="774915"/>
                </a:lnTo>
                <a:lnTo>
                  <a:pt x="803694" y="777455"/>
                </a:lnTo>
                <a:lnTo>
                  <a:pt x="803884" y="779995"/>
                </a:lnTo>
                <a:lnTo>
                  <a:pt x="802894" y="778725"/>
                </a:lnTo>
                <a:lnTo>
                  <a:pt x="803109" y="773645"/>
                </a:lnTo>
                <a:lnTo>
                  <a:pt x="803287" y="767295"/>
                </a:lnTo>
                <a:lnTo>
                  <a:pt x="803351" y="764755"/>
                </a:lnTo>
                <a:lnTo>
                  <a:pt x="802144" y="760945"/>
                </a:lnTo>
                <a:lnTo>
                  <a:pt x="801344" y="760945"/>
                </a:lnTo>
                <a:lnTo>
                  <a:pt x="802005" y="767295"/>
                </a:lnTo>
                <a:lnTo>
                  <a:pt x="800252" y="764755"/>
                </a:lnTo>
                <a:lnTo>
                  <a:pt x="801408" y="762215"/>
                </a:lnTo>
                <a:lnTo>
                  <a:pt x="800722" y="759675"/>
                </a:lnTo>
                <a:lnTo>
                  <a:pt x="799553" y="758837"/>
                </a:lnTo>
                <a:lnTo>
                  <a:pt x="798817" y="759675"/>
                </a:lnTo>
                <a:lnTo>
                  <a:pt x="796213" y="759675"/>
                </a:lnTo>
                <a:lnTo>
                  <a:pt x="797433" y="763485"/>
                </a:lnTo>
                <a:lnTo>
                  <a:pt x="795324" y="766025"/>
                </a:lnTo>
                <a:lnTo>
                  <a:pt x="796251" y="766025"/>
                </a:lnTo>
                <a:lnTo>
                  <a:pt x="794969" y="767295"/>
                </a:lnTo>
                <a:lnTo>
                  <a:pt x="794448" y="766025"/>
                </a:lnTo>
                <a:lnTo>
                  <a:pt x="793292" y="767295"/>
                </a:lnTo>
                <a:lnTo>
                  <a:pt x="795159" y="768565"/>
                </a:lnTo>
                <a:lnTo>
                  <a:pt x="794943" y="769683"/>
                </a:lnTo>
                <a:lnTo>
                  <a:pt x="794893" y="771105"/>
                </a:lnTo>
                <a:lnTo>
                  <a:pt x="793864" y="771105"/>
                </a:lnTo>
                <a:lnTo>
                  <a:pt x="794448" y="772375"/>
                </a:lnTo>
                <a:lnTo>
                  <a:pt x="795045" y="774915"/>
                </a:lnTo>
                <a:lnTo>
                  <a:pt x="792734" y="776185"/>
                </a:lnTo>
                <a:lnTo>
                  <a:pt x="795286" y="777455"/>
                </a:lnTo>
                <a:lnTo>
                  <a:pt x="795096" y="778725"/>
                </a:lnTo>
                <a:lnTo>
                  <a:pt x="793813" y="783805"/>
                </a:lnTo>
                <a:lnTo>
                  <a:pt x="792213" y="786345"/>
                </a:lnTo>
                <a:lnTo>
                  <a:pt x="792175" y="787615"/>
                </a:lnTo>
                <a:lnTo>
                  <a:pt x="791832" y="787615"/>
                </a:lnTo>
                <a:lnTo>
                  <a:pt x="791629" y="786345"/>
                </a:lnTo>
                <a:lnTo>
                  <a:pt x="789635" y="786345"/>
                </a:lnTo>
                <a:lnTo>
                  <a:pt x="787120" y="790155"/>
                </a:lnTo>
                <a:lnTo>
                  <a:pt x="787260" y="785075"/>
                </a:lnTo>
                <a:lnTo>
                  <a:pt x="784580" y="785075"/>
                </a:lnTo>
                <a:lnTo>
                  <a:pt x="784428" y="782535"/>
                </a:lnTo>
                <a:lnTo>
                  <a:pt x="782726" y="783805"/>
                </a:lnTo>
                <a:lnTo>
                  <a:pt x="782802" y="785075"/>
                </a:lnTo>
                <a:lnTo>
                  <a:pt x="781481" y="783805"/>
                </a:lnTo>
                <a:lnTo>
                  <a:pt x="781519" y="785075"/>
                </a:lnTo>
                <a:lnTo>
                  <a:pt x="782701" y="786345"/>
                </a:lnTo>
                <a:lnTo>
                  <a:pt x="782739" y="787615"/>
                </a:lnTo>
                <a:lnTo>
                  <a:pt x="784174" y="787615"/>
                </a:lnTo>
                <a:lnTo>
                  <a:pt x="786193" y="790155"/>
                </a:lnTo>
                <a:lnTo>
                  <a:pt x="783932" y="795235"/>
                </a:lnTo>
                <a:lnTo>
                  <a:pt x="782713" y="791425"/>
                </a:lnTo>
                <a:lnTo>
                  <a:pt x="780262" y="792695"/>
                </a:lnTo>
                <a:lnTo>
                  <a:pt x="781570" y="800315"/>
                </a:lnTo>
                <a:lnTo>
                  <a:pt x="777494" y="799045"/>
                </a:lnTo>
                <a:lnTo>
                  <a:pt x="776262" y="801585"/>
                </a:lnTo>
                <a:lnTo>
                  <a:pt x="774090" y="801585"/>
                </a:lnTo>
                <a:lnTo>
                  <a:pt x="772845" y="804125"/>
                </a:lnTo>
                <a:lnTo>
                  <a:pt x="771525" y="805395"/>
                </a:lnTo>
                <a:lnTo>
                  <a:pt x="771258" y="807935"/>
                </a:lnTo>
                <a:lnTo>
                  <a:pt x="769950" y="806665"/>
                </a:lnTo>
                <a:lnTo>
                  <a:pt x="767626" y="806665"/>
                </a:lnTo>
                <a:lnTo>
                  <a:pt x="766622" y="806665"/>
                </a:lnTo>
                <a:lnTo>
                  <a:pt x="764032" y="806665"/>
                </a:lnTo>
                <a:lnTo>
                  <a:pt x="765441" y="807935"/>
                </a:lnTo>
                <a:lnTo>
                  <a:pt x="761492" y="806665"/>
                </a:lnTo>
                <a:lnTo>
                  <a:pt x="760628" y="806665"/>
                </a:lnTo>
                <a:lnTo>
                  <a:pt x="759650" y="806665"/>
                </a:lnTo>
                <a:lnTo>
                  <a:pt x="757758" y="806665"/>
                </a:lnTo>
                <a:lnTo>
                  <a:pt x="758685" y="809205"/>
                </a:lnTo>
                <a:lnTo>
                  <a:pt x="758939" y="811745"/>
                </a:lnTo>
                <a:lnTo>
                  <a:pt x="759079" y="815555"/>
                </a:lnTo>
                <a:lnTo>
                  <a:pt x="758532" y="816825"/>
                </a:lnTo>
                <a:lnTo>
                  <a:pt x="757529" y="829525"/>
                </a:lnTo>
                <a:lnTo>
                  <a:pt x="755713" y="828255"/>
                </a:lnTo>
                <a:lnTo>
                  <a:pt x="758063" y="832065"/>
                </a:lnTo>
                <a:lnTo>
                  <a:pt x="753300" y="835875"/>
                </a:lnTo>
                <a:lnTo>
                  <a:pt x="751687" y="839685"/>
                </a:lnTo>
                <a:lnTo>
                  <a:pt x="751166" y="844765"/>
                </a:lnTo>
                <a:lnTo>
                  <a:pt x="751141" y="847305"/>
                </a:lnTo>
                <a:lnTo>
                  <a:pt x="751674" y="853655"/>
                </a:lnTo>
                <a:lnTo>
                  <a:pt x="746061" y="856195"/>
                </a:lnTo>
                <a:lnTo>
                  <a:pt x="742251" y="861275"/>
                </a:lnTo>
                <a:lnTo>
                  <a:pt x="750658" y="865085"/>
                </a:lnTo>
                <a:lnTo>
                  <a:pt x="741286" y="866355"/>
                </a:lnTo>
                <a:lnTo>
                  <a:pt x="738568" y="867625"/>
                </a:lnTo>
                <a:lnTo>
                  <a:pt x="738860" y="871435"/>
                </a:lnTo>
                <a:lnTo>
                  <a:pt x="741591" y="873975"/>
                </a:lnTo>
                <a:lnTo>
                  <a:pt x="741603" y="875245"/>
                </a:lnTo>
                <a:lnTo>
                  <a:pt x="738974" y="875245"/>
                </a:lnTo>
                <a:lnTo>
                  <a:pt x="738060" y="877785"/>
                </a:lnTo>
                <a:lnTo>
                  <a:pt x="737628" y="882865"/>
                </a:lnTo>
                <a:lnTo>
                  <a:pt x="735279" y="884135"/>
                </a:lnTo>
                <a:lnTo>
                  <a:pt x="734161" y="884135"/>
                </a:lnTo>
                <a:lnTo>
                  <a:pt x="734250" y="882865"/>
                </a:lnTo>
                <a:lnTo>
                  <a:pt x="733374" y="882865"/>
                </a:lnTo>
                <a:lnTo>
                  <a:pt x="733552" y="881595"/>
                </a:lnTo>
                <a:lnTo>
                  <a:pt x="732955" y="882865"/>
                </a:lnTo>
                <a:lnTo>
                  <a:pt x="733412" y="881595"/>
                </a:lnTo>
                <a:lnTo>
                  <a:pt x="732612" y="881595"/>
                </a:lnTo>
                <a:lnTo>
                  <a:pt x="732116" y="882865"/>
                </a:lnTo>
                <a:lnTo>
                  <a:pt x="732282" y="881595"/>
                </a:lnTo>
                <a:lnTo>
                  <a:pt x="731735" y="881595"/>
                </a:lnTo>
                <a:lnTo>
                  <a:pt x="732256" y="880325"/>
                </a:lnTo>
                <a:lnTo>
                  <a:pt x="731291" y="881595"/>
                </a:lnTo>
                <a:lnTo>
                  <a:pt x="731570" y="880325"/>
                </a:lnTo>
                <a:lnTo>
                  <a:pt x="728484" y="882865"/>
                </a:lnTo>
                <a:lnTo>
                  <a:pt x="727405" y="879055"/>
                </a:lnTo>
                <a:lnTo>
                  <a:pt x="727075" y="877785"/>
                </a:lnTo>
                <a:lnTo>
                  <a:pt x="730656" y="875245"/>
                </a:lnTo>
                <a:lnTo>
                  <a:pt x="730618" y="872705"/>
                </a:lnTo>
                <a:lnTo>
                  <a:pt x="731901" y="868895"/>
                </a:lnTo>
                <a:lnTo>
                  <a:pt x="732066" y="866355"/>
                </a:lnTo>
                <a:lnTo>
                  <a:pt x="733983" y="863815"/>
                </a:lnTo>
                <a:lnTo>
                  <a:pt x="736612" y="862545"/>
                </a:lnTo>
                <a:lnTo>
                  <a:pt x="738009" y="860005"/>
                </a:lnTo>
                <a:lnTo>
                  <a:pt x="736053" y="857465"/>
                </a:lnTo>
                <a:lnTo>
                  <a:pt x="735266" y="856195"/>
                </a:lnTo>
                <a:lnTo>
                  <a:pt x="736422" y="856195"/>
                </a:lnTo>
                <a:lnTo>
                  <a:pt x="736676" y="854925"/>
                </a:lnTo>
                <a:lnTo>
                  <a:pt x="736346" y="854925"/>
                </a:lnTo>
                <a:lnTo>
                  <a:pt x="736447" y="853655"/>
                </a:lnTo>
                <a:lnTo>
                  <a:pt x="733628" y="853655"/>
                </a:lnTo>
                <a:lnTo>
                  <a:pt x="736041" y="852385"/>
                </a:lnTo>
                <a:lnTo>
                  <a:pt x="737349" y="852385"/>
                </a:lnTo>
                <a:lnTo>
                  <a:pt x="739368" y="851115"/>
                </a:lnTo>
                <a:lnTo>
                  <a:pt x="740029" y="848575"/>
                </a:lnTo>
                <a:lnTo>
                  <a:pt x="736523" y="844765"/>
                </a:lnTo>
                <a:lnTo>
                  <a:pt x="742772" y="846035"/>
                </a:lnTo>
                <a:lnTo>
                  <a:pt x="743267" y="844765"/>
                </a:lnTo>
                <a:lnTo>
                  <a:pt x="743750" y="843495"/>
                </a:lnTo>
                <a:lnTo>
                  <a:pt x="742861" y="842225"/>
                </a:lnTo>
                <a:lnTo>
                  <a:pt x="743661" y="838415"/>
                </a:lnTo>
                <a:lnTo>
                  <a:pt x="744372" y="835875"/>
                </a:lnTo>
                <a:lnTo>
                  <a:pt x="746887" y="832065"/>
                </a:lnTo>
                <a:lnTo>
                  <a:pt x="747826" y="830795"/>
                </a:lnTo>
                <a:lnTo>
                  <a:pt x="746442" y="828255"/>
                </a:lnTo>
                <a:lnTo>
                  <a:pt x="744943" y="824445"/>
                </a:lnTo>
                <a:lnTo>
                  <a:pt x="747242" y="820635"/>
                </a:lnTo>
                <a:lnTo>
                  <a:pt x="746772" y="816825"/>
                </a:lnTo>
                <a:lnTo>
                  <a:pt x="747471" y="815555"/>
                </a:lnTo>
                <a:lnTo>
                  <a:pt x="747318" y="814285"/>
                </a:lnTo>
                <a:lnTo>
                  <a:pt x="746696" y="813015"/>
                </a:lnTo>
                <a:lnTo>
                  <a:pt x="746747" y="811745"/>
                </a:lnTo>
                <a:lnTo>
                  <a:pt x="748741" y="810475"/>
                </a:lnTo>
                <a:lnTo>
                  <a:pt x="746925" y="809205"/>
                </a:lnTo>
                <a:lnTo>
                  <a:pt x="743534" y="807935"/>
                </a:lnTo>
                <a:lnTo>
                  <a:pt x="744816" y="795235"/>
                </a:lnTo>
                <a:lnTo>
                  <a:pt x="746277" y="792695"/>
                </a:lnTo>
                <a:lnTo>
                  <a:pt x="746747" y="791425"/>
                </a:lnTo>
                <a:lnTo>
                  <a:pt x="747496" y="788885"/>
                </a:lnTo>
                <a:lnTo>
                  <a:pt x="748499" y="787615"/>
                </a:lnTo>
                <a:lnTo>
                  <a:pt x="750417" y="790155"/>
                </a:lnTo>
                <a:lnTo>
                  <a:pt x="750506" y="782535"/>
                </a:lnTo>
                <a:lnTo>
                  <a:pt x="750633" y="781265"/>
                </a:lnTo>
                <a:lnTo>
                  <a:pt x="757402" y="779995"/>
                </a:lnTo>
                <a:lnTo>
                  <a:pt x="746772" y="776185"/>
                </a:lnTo>
                <a:lnTo>
                  <a:pt x="749947" y="776185"/>
                </a:lnTo>
                <a:lnTo>
                  <a:pt x="751433" y="770483"/>
                </a:lnTo>
                <a:lnTo>
                  <a:pt x="751547" y="769683"/>
                </a:lnTo>
                <a:lnTo>
                  <a:pt x="748944" y="762215"/>
                </a:lnTo>
                <a:lnTo>
                  <a:pt x="752132" y="755865"/>
                </a:lnTo>
                <a:lnTo>
                  <a:pt x="753910" y="753325"/>
                </a:lnTo>
                <a:lnTo>
                  <a:pt x="756196" y="750785"/>
                </a:lnTo>
                <a:lnTo>
                  <a:pt x="754722" y="749515"/>
                </a:lnTo>
                <a:lnTo>
                  <a:pt x="753643" y="748588"/>
                </a:lnTo>
                <a:lnTo>
                  <a:pt x="755548" y="749515"/>
                </a:lnTo>
                <a:lnTo>
                  <a:pt x="757047" y="746975"/>
                </a:lnTo>
                <a:lnTo>
                  <a:pt x="759294" y="743165"/>
                </a:lnTo>
                <a:lnTo>
                  <a:pt x="760793" y="740625"/>
                </a:lnTo>
                <a:lnTo>
                  <a:pt x="756069" y="743165"/>
                </a:lnTo>
                <a:lnTo>
                  <a:pt x="756551" y="741895"/>
                </a:lnTo>
                <a:lnTo>
                  <a:pt x="757097" y="741895"/>
                </a:lnTo>
                <a:lnTo>
                  <a:pt x="758024" y="741895"/>
                </a:lnTo>
                <a:lnTo>
                  <a:pt x="756869" y="740943"/>
                </a:lnTo>
                <a:lnTo>
                  <a:pt x="756793" y="740625"/>
                </a:lnTo>
                <a:lnTo>
                  <a:pt x="759866" y="740625"/>
                </a:lnTo>
                <a:lnTo>
                  <a:pt x="761276" y="730465"/>
                </a:lnTo>
                <a:lnTo>
                  <a:pt x="761098" y="729449"/>
                </a:lnTo>
                <a:lnTo>
                  <a:pt x="761326" y="729195"/>
                </a:lnTo>
                <a:lnTo>
                  <a:pt x="764222" y="733005"/>
                </a:lnTo>
                <a:lnTo>
                  <a:pt x="767638" y="729195"/>
                </a:lnTo>
                <a:lnTo>
                  <a:pt x="768769" y="727925"/>
                </a:lnTo>
                <a:lnTo>
                  <a:pt x="771410" y="720305"/>
                </a:lnTo>
                <a:lnTo>
                  <a:pt x="770699" y="719035"/>
                </a:lnTo>
                <a:lnTo>
                  <a:pt x="769175" y="716318"/>
                </a:lnTo>
                <a:lnTo>
                  <a:pt x="767448" y="715225"/>
                </a:lnTo>
                <a:lnTo>
                  <a:pt x="767003" y="714946"/>
                </a:lnTo>
                <a:lnTo>
                  <a:pt x="767384" y="714552"/>
                </a:lnTo>
                <a:lnTo>
                  <a:pt x="766737" y="713955"/>
                </a:lnTo>
                <a:lnTo>
                  <a:pt x="766737" y="714768"/>
                </a:lnTo>
                <a:lnTo>
                  <a:pt x="765441" y="713955"/>
                </a:lnTo>
                <a:lnTo>
                  <a:pt x="765302" y="716495"/>
                </a:lnTo>
                <a:lnTo>
                  <a:pt x="763282" y="719035"/>
                </a:lnTo>
                <a:lnTo>
                  <a:pt x="762952" y="717765"/>
                </a:lnTo>
                <a:lnTo>
                  <a:pt x="762482" y="717765"/>
                </a:lnTo>
                <a:lnTo>
                  <a:pt x="761644" y="719035"/>
                </a:lnTo>
                <a:lnTo>
                  <a:pt x="760107" y="716495"/>
                </a:lnTo>
                <a:lnTo>
                  <a:pt x="763371" y="713955"/>
                </a:lnTo>
                <a:lnTo>
                  <a:pt x="763384" y="710145"/>
                </a:lnTo>
                <a:lnTo>
                  <a:pt x="761682" y="710145"/>
                </a:lnTo>
                <a:lnTo>
                  <a:pt x="760704" y="711415"/>
                </a:lnTo>
                <a:lnTo>
                  <a:pt x="758621" y="716495"/>
                </a:lnTo>
                <a:lnTo>
                  <a:pt x="759294" y="712685"/>
                </a:lnTo>
                <a:lnTo>
                  <a:pt x="758799" y="711415"/>
                </a:lnTo>
                <a:lnTo>
                  <a:pt x="758520" y="710145"/>
                </a:lnTo>
                <a:lnTo>
                  <a:pt x="757897" y="710145"/>
                </a:lnTo>
                <a:lnTo>
                  <a:pt x="757402" y="712685"/>
                </a:lnTo>
                <a:lnTo>
                  <a:pt x="755637" y="708875"/>
                </a:lnTo>
                <a:lnTo>
                  <a:pt x="757821" y="708875"/>
                </a:lnTo>
                <a:lnTo>
                  <a:pt x="758698" y="707605"/>
                </a:lnTo>
                <a:lnTo>
                  <a:pt x="758101" y="708875"/>
                </a:lnTo>
                <a:lnTo>
                  <a:pt x="758482" y="708875"/>
                </a:lnTo>
                <a:lnTo>
                  <a:pt x="758964" y="707605"/>
                </a:lnTo>
                <a:lnTo>
                  <a:pt x="758736" y="707605"/>
                </a:lnTo>
                <a:lnTo>
                  <a:pt x="758037" y="706539"/>
                </a:lnTo>
                <a:lnTo>
                  <a:pt x="756831" y="707605"/>
                </a:lnTo>
                <a:lnTo>
                  <a:pt x="756691" y="705065"/>
                </a:lnTo>
                <a:lnTo>
                  <a:pt x="756107" y="703795"/>
                </a:lnTo>
                <a:lnTo>
                  <a:pt x="755357" y="701255"/>
                </a:lnTo>
                <a:lnTo>
                  <a:pt x="755713" y="703795"/>
                </a:lnTo>
                <a:lnTo>
                  <a:pt x="754837" y="702525"/>
                </a:lnTo>
                <a:lnTo>
                  <a:pt x="754913" y="699985"/>
                </a:lnTo>
                <a:lnTo>
                  <a:pt x="753452" y="697915"/>
                </a:lnTo>
                <a:lnTo>
                  <a:pt x="753452" y="746975"/>
                </a:lnTo>
                <a:lnTo>
                  <a:pt x="753351" y="748334"/>
                </a:lnTo>
                <a:lnTo>
                  <a:pt x="753452" y="746975"/>
                </a:lnTo>
                <a:lnTo>
                  <a:pt x="753452" y="697915"/>
                </a:lnTo>
                <a:lnTo>
                  <a:pt x="753122" y="697445"/>
                </a:lnTo>
                <a:lnTo>
                  <a:pt x="753122" y="748334"/>
                </a:lnTo>
                <a:lnTo>
                  <a:pt x="752843" y="749515"/>
                </a:lnTo>
                <a:lnTo>
                  <a:pt x="752944" y="748245"/>
                </a:lnTo>
                <a:lnTo>
                  <a:pt x="753122" y="748334"/>
                </a:lnTo>
                <a:lnTo>
                  <a:pt x="753122" y="697445"/>
                </a:lnTo>
                <a:lnTo>
                  <a:pt x="751344" y="694905"/>
                </a:lnTo>
                <a:lnTo>
                  <a:pt x="750455" y="693635"/>
                </a:lnTo>
                <a:lnTo>
                  <a:pt x="748906" y="693635"/>
                </a:lnTo>
                <a:lnTo>
                  <a:pt x="745845" y="694905"/>
                </a:lnTo>
                <a:lnTo>
                  <a:pt x="744372" y="691095"/>
                </a:lnTo>
                <a:lnTo>
                  <a:pt x="741616" y="689825"/>
                </a:lnTo>
                <a:lnTo>
                  <a:pt x="740270" y="691095"/>
                </a:lnTo>
                <a:lnTo>
                  <a:pt x="739521" y="691095"/>
                </a:lnTo>
                <a:lnTo>
                  <a:pt x="738873" y="689825"/>
                </a:lnTo>
                <a:lnTo>
                  <a:pt x="736434" y="688555"/>
                </a:lnTo>
                <a:lnTo>
                  <a:pt x="737285" y="686015"/>
                </a:lnTo>
                <a:lnTo>
                  <a:pt x="737717" y="684745"/>
                </a:lnTo>
                <a:lnTo>
                  <a:pt x="735571" y="685634"/>
                </a:lnTo>
                <a:lnTo>
                  <a:pt x="733094" y="684745"/>
                </a:lnTo>
                <a:lnTo>
                  <a:pt x="729513" y="684745"/>
                </a:lnTo>
                <a:lnTo>
                  <a:pt x="729729" y="686015"/>
                </a:lnTo>
                <a:lnTo>
                  <a:pt x="728941" y="684745"/>
                </a:lnTo>
                <a:lnTo>
                  <a:pt x="728154" y="683475"/>
                </a:lnTo>
                <a:lnTo>
                  <a:pt x="725030" y="684745"/>
                </a:lnTo>
                <a:lnTo>
                  <a:pt x="726249" y="680935"/>
                </a:lnTo>
                <a:lnTo>
                  <a:pt x="727354" y="679665"/>
                </a:lnTo>
                <a:lnTo>
                  <a:pt x="724928" y="677303"/>
                </a:lnTo>
                <a:lnTo>
                  <a:pt x="722998" y="678395"/>
                </a:lnTo>
                <a:lnTo>
                  <a:pt x="713511" y="684745"/>
                </a:lnTo>
                <a:lnTo>
                  <a:pt x="709320" y="696175"/>
                </a:lnTo>
                <a:lnTo>
                  <a:pt x="708787" y="710145"/>
                </a:lnTo>
                <a:lnTo>
                  <a:pt x="710272" y="722845"/>
                </a:lnTo>
                <a:lnTo>
                  <a:pt x="712177" y="727925"/>
                </a:lnTo>
                <a:lnTo>
                  <a:pt x="714108" y="740625"/>
                </a:lnTo>
                <a:lnTo>
                  <a:pt x="716076" y="746975"/>
                </a:lnTo>
                <a:lnTo>
                  <a:pt x="717727" y="748245"/>
                </a:lnTo>
                <a:lnTo>
                  <a:pt x="714844" y="746975"/>
                </a:lnTo>
                <a:lnTo>
                  <a:pt x="714540" y="748245"/>
                </a:lnTo>
                <a:lnTo>
                  <a:pt x="713740" y="749515"/>
                </a:lnTo>
                <a:lnTo>
                  <a:pt x="710679" y="749515"/>
                </a:lnTo>
                <a:lnTo>
                  <a:pt x="710971" y="748245"/>
                </a:lnTo>
                <a:lnTo>
                  <a:pt x="709460" y="748245"/>
                </a:lnTo>
                <a:lnTo>
                  <a:pt x="705929" y="746975"/>
                </a:lnTo>
                <a:lnTo>
                  <a:pt x="704240" y="743165"/>
                </a:lnTo>
                <a:lnTo>
                  <a:pt x="700773" y="744435"/>
                </a:lnTo>
                <a:lnTo>
                  <a:pt x="699630" y="743165"/>
                </a:lnTo>
                <a:lnTo>
                  <a:pt x="698779" y="742226"/>
                </a:lnTo>
                <a:lnTo>
                  <a:pt x="698779" y="743165"/>
                </a:lnTo>
                <a:lnTo>
                  <a:pt x="696099" y="741895"/>
                </a:lnTo>
                <a:lnTo>
                  <a:pt x="695540" y="740625"/>
                </a:lnTo>
                <a:lnTo>
                  <a:pt x="697064" y="740625"/>
                </a:lnTo>
                <a:lnTo>
                  <a:pt x="698779" y="743165"/>
                </a:lnTo>
                <a:lnTo>
                  <a:pt x="698779" y="742226"/>
                </a:lnTo>
                <a:lnTo>
                  <a:pt x="697357" y="740625"/>
                </a:lnTo>
                <a:lnTo>
                  <a:pt x="696620" y="739813"/>
                </a:lnTo>
                <a:lnTo>
                  <a:pt x="696290" y="739355"/>
                </a:lnTo>
                <a:lnTo>
                  <a:pt x="695960" y="738085"/>
                </a:lnTo>
                <a:lnTo>
                  <a:pt x="695540" y="736460"/>
                </a:lnTo>
                <a:lnTo>
                  <a:pt x="695337" y="735545"/>
                </a:lnTo>
                <a:lnTo>
                  <a:pt x="693928" y="733005"/>
                </a:lnTo>
                <a:lnTo>
                  <a:pt x="693229" y="731735"/>
                </a:lnTo>
                <a:lnTo>
                  <a:pt x="693521" y="730465"/>
                </a:lnTo>
                <a:lnTo>
                  <a:pt x="694664" y="725385"/>
                </a:lnTo>
                <a:lnTo>
                  <a:pt x="693559" y="720305"/>
                </a:lnTo>
                <a:lnTo>
                  <a:pt x="692150" y="719035"/>
                </a:lnTo>
                <a:lnTo>
                  <a:pt x="691159" y="717765"/>
                </a:lnTo>
                <a:lnTo>
                  <a:pt x="690473" y="713955"/>
                </a:lnTo>
                <a:lnTo>
                  <a:pt x="689914" y="710145"/>
                </a:lnTo>
                <a:lnTo>
                  <a:pt x="689825" y="708875"/>
                </a:lnTo>
                <a:lnTo>
                  <a:pt x="689203" y="699985"/>
                </a:lnTo>
                <a:lnTo>
                  <a:pt x="684364" y="702525"/>
                </a:lnTo>
                <a:lnTo>
                  <a:pt x="681583" y="702525"/>
                </a:lnTo>
                <a:lnTo>
                  <a:pt x="680237" y="703795"/>
                </a:lnTo>
                <a:lnTo>
                  <a:pt x="680758" y="707605"/>
                </a:lnTo>
                <a:lnTo>
                  <a:pt x="680148" y="707605"/>
                </a:lnTo>
                <a:lnTo>
                  <a:pt x="679081" y="708875"/>
                </a:lnTo>
                <a:lnTo>
                  <a:pt x="678865" y="707605"/>
                </a:lnTo>
                <a:lnTo>
                  <a:pt x="677049" y="708621"/>
                </a:lnTo>
                <a:lnTo>
                  <a:pt x="677049" y="735545"/>
                </a:lnTo>
                <a:lnTo>
                  <a:pt x="674814" y="738085"/>
                </a:lnTo>
                <a:lnTo>
                  <a:pt x="673874" y="736460"/>
                </a:lnTo>
                <a:lnTo>
                  <a:pt x="677049" y="735545"/>
                </a:lnTo>
                <a:lnTo>
                  <a:pt x="677049" y="708621"/>
                </a:lnTo>
                <a:lnTo>
                  <a:pt x="675805" y="709307"/>
                </a:lnTo>
                <a:lnTo>
                  <a:pt x="675805" y="733005"/>
                </a:lnTo>
                <a:lnTo>
                  <a:pt x="674801" y="733005"/>
                </a:lnTo>
                <a:lnTo>
                  <a:pt x="673658" y="732142"/>
                </a:lnTo>
                <a:lnTo>
                  <a:pt x="673836" y="731735"/>
                </a:lnTo>
                <a:lnTo>
                  <a:pt x="674712" y="730465"/>
                </a:lnTo>
                <a:lnTo>
                  <a:pt x="675805" y="733005"/>
                </a:lnTo>
                <a:lnTo>
                  <a:pt x="675805" y="709307"/>
                </a:lnTo>
                <a:lnTo>
                  <a:pt x="674268" y="710145"/>
                </a:lnTo>
                <a:lnTo>
                  <a:pt x="677608" y="706335"/>
                </a:lnTo>
                <a:lnTo>
                  <a:pt x="678726" y="705065"/>
                </a:lnTo>
                <a:lnTo>
                  <a:pt x="675246" y="706335"/>
                </a:lnTo>
                <a:lnTo>
                  <a:pt x="674230" y="705065"/>
                </a:lnTo>
                <a:lnTo>
                  <a:pt x="672566" y="712685"/>
                </a:lnTo>
                <a:lnTo>
                  <a:pt x="672058" y="715225"/>
                </a:lnTo>
                <a:lnTo>
                  <a:pt x="669442" y="717765"/>
                </a:lnTo>
                <a:lnTo>
                  <a:pt x="673938" y="717765"/>
                </a:lnTo>
                <a:lnTo>
                  <a:pt x="672947" y="720305"/>
                </a:lnTo>
                <a:lnTo>
                  <a:pt x="668248" y="722845"/>
                </a:lnTo>
                <a:lnTo>
                  <a:pt x="672147" y="727925"/>
                </a:lnTo>
                <a:lnTo>
                  <a:pt x="672465" y="730465"/>
                </a:lnTo>
                <a:lnTo>
                  <a:pt x="672668" y="731735"/>
                </a:lnTo>
                <a:lnTo>
                  <a:pt x="673290" y="733005"/>
                </a:lnTo>
                <a:lnTo>
                  <a:pt x="673569" y="734275"/>
                </a:lnTo>
                <a:lnTo>
                  <a:pt x="672617" y="734275"/>
                </a:lnTo>
                <a:lnTo>
                  <a:pt x="672134" y="734275"/>
                </a:lnTo>
                <a:lnTo>
                  <a:pt x="671868" y="735545"/>
                </a:lnTo>
                <a:lnTo>
                  <a:pt x="672985" y="735545"/>
                </a:lnTo>
                <a:lnTo>
                  <a:pt x="673087" y="735850"/>
                </a:lnTo>
                <a:lnTo>
                  <a:pt x="672668" y="736815"/>
                </a:lnTo>
                <a:lnTo>
                  <a:pt x="673315" y="736625"/>
                </a:lnTo>
                <a:lnTo>
                  <a:pt x="674128" y="739355"/>
                </a:lnTo>
                <a:lnTo>
                  <a:pt x="674331" y="740625"/>
                </a:lnTo>
                <a:lnTo>
                  <a:pt x="674941" y="741895"/>
                </a:lnTo>
                <a:lnTo>
                  <a:pt x="673138" y="740625"/>
                </a:lnTo>
                <a:lnTo>
                  <a:pt x="673201" y="740943"/>
                </a:lnTo>
                <a:lnTo>
                  <a:pt x="673315" y="743165"/>
                </a:lnTo>
                <a:lnTo>
                  <a:pt x="674382" y="744435"/>
                </a:lnTo>
                <a:lnTo>
                  <a:pt x="674687" y="743165"/>
                </a:lnTo>
                <a:lnTo>
                  <a:pt x="675894" y="741895"/>
                </a:lnTo>
                <a:lnTo>
                  <a:pt x="675347" y="744435"/>
                </a:lnTo>
                <a:lnTo>
                  <a:pt x="676516" y="744435"/>
                </a:lnTo>
                <a:lnTo>
                  <a:pt x="676579" y="745705"/>
                </a:lnTo>
                <a:lnTo>
                  <a:pt x="677418" y="748245"/>
                </a:lnTo>
                <a:lnTo>
                  <a:pt x="669658" y="746010"/>
                </a:lnTo>
                <a:lnTo>
                  <a:pt x="669658" y="746975"/>
                </a:lnTo>
                <a:lnTo>
                  <a:pt x="669632" y="748245"/>
                </a:lnTo>
                <a:lnTo>
                  <a:pt x="666419" y="748245"/>
                </a:lnTo>
                <a:lnTo>
                  <a:pt x="666838" y="746975"/>
                </a:lnTo>
                <a:lnTo>
                  <a:pt x="667550" y="745985"/>
                </a:lnTo>
                <a:lnTo>
                  <a:pt x="669658" y="746975"/>
                </a:lnTo>
                <a:lnTo>
                  <a:pt x="669658" y="746010"/>
                </a:lnTo>
                <a:lnTo>
                  <a:pt x="668604" y="745705"/>
                </a:lnTo>
                <a:lnTo>
                  <a:pt x="664197" y="744435"/>
                </a:lnTo>
                <a:lnTo>
                  <a:pt x="666927" y="745705"/>
                </a:lnTo>
                <a:lnTo>
                  <a:pt x="664819" y="745705"/>
                </a:lnTo>
                <a:lnTo>
                  <a:pt x="658126" y="748245"/>
                </a:lnTo>
                <a:lnTo>
                  <a:pt x="654583" y="754595"/>
                </a:lnTo>
                <a:lnTo>
                  <a:pt x="652513" y="763485"/>
                </a:lnTo>
                <a:lnTo>
                  <a:pt x="651383" y="768565"/>
                </a:lnTo>
                <a:lnTo>
                  <a:pt x="649046" y="776185"/>
                </a:lnTo>
                <a:lnTo>
                  <a:pt x="651192" y="778725"/>
                </a:lnTo>
                <a:lnTo>
                  <a:pt x="656170" y="779995"/>
                </a:lnTo>
                <a:lnTo>
                  <a:pt x="662381" y="783805"/>
                </a:lnTo>
                <a:lnTo>
                  <a:pt x="666457" y="787615"/>
                </a:lnTo>
                <a:lnTo>
                  <a:pt x="654850" y="783805"/>
                </a:lnTo>
                <a:lnTo>
                  <a:pt x="653592" y="785075"/>
                </a:lnTo>
                <a:lnTo>
                  <a:pt x="650532" y="786345"/>
                </a:lnTo>
                <a:lnTo>
                  <a:pt x="646684" y="787615"/>
                </a:lnTo>
                <a:lnTo>
                  <a:pt x="643991" y="788885"/>
                </a:lnTo>
                <a:lnTo>
                  <a:pt x="644639" y="793965"/>
                </a:lnTo>
                <a:lnTo>
                  <a:pt x="639368" y="800315"/>
                </a:lnTo>
                <a:lnTo>
                  <a:pt x="640549" y="806665"/>
                </a:lnTo>
                <a:lnTo>
                  <a:pt x="643293" y="810475"/>
                </a:lnTo>
                <a:lnTo>
                  <a:pt x="648893" y="813015"/>
                </a:lnTo>
                <a:lnTo>
                  <a:pt x="655332" y="816825"/>
                </a:lnTo>
                <a:lnTo>
                  <a:pt x="660654" y="823175"/>
                </a:lnTo>
                <a:lnTo>
                  <a:pt x="662940" y="829525"/>
                </a:lnTo>
                <a:lnTo>
                  <a:pt x="677405" y="828255"/>
                </a:lnTo>
                <a:lnTo>
                  <a:pt x="677367" y="835875"/>
                </a:lnTo>
                <a:lnTo>
                  <a:pt x="677456" y="838415"/>
                </a:lnTo>
                <a:lnTo>
                  <a:pt x="675195" y="834605"/>
                </a:lnTo>
                <a:lnTo>
                  <a:pt x="672833" y="834605"/>
                </a:lnTo>
                <a:lnTo>
                  <a:pt x="671042" y="833335"/>
                </a:lnTo>
                <a:lnTo>
                  <a:pt x="669251" y="832065"/>
                </a:lnTo>
                <a:lnTo>
                  <a:pt x="665187" y="833335"/>
                </a:lnTo>
                <a:lnTo>
                  <a:pt x="662139" y="830795"/>
                </a:lnTo>
                <a:lnTo>
                  <a:pt x="660298" y="830795"/>
                </a:lnTo>
                <a:lnTo>
                  <a:pt x="659180" y="828255"/>
                </a:lnTo>
                <a:lnTo>
                  <a:pt x="657618" y="826985"/>
                </a:lnTo>
                <a:lnTo>
                  <a:pt x="654710" y="826985"/>
                </a:lnTo>
                <a:lnTo>
                  <a:pt x="656590" y="824445"/>
                </a:lnTo>
                <a:lnTo>
                  <a:pt x="653440" y="824445"/>
                </a:lnTo>
                <a:lnTo>
                  <a:pt x="649719" y="819365"/>
                </a:lnTo>
                <a:lnTo>
                  <a:pt x="641248" y="815555"/>
                </a:lnTo>
                <a:lnTo>
                  <a:pt x="636917" y="820635"/>
                </a:lnTo>
                <a:lnTo>
                  <a:pt x="635266" y="824445"/>
                </a:lnTo>
                <a:lnTo>
                  <a:pt x="636993" y="830795"/>
                </a:lnTo>
                <a:lnTo>
                  <a:pt x="635952" y="833335"/>
                </a:lnTo>
                <a:lnTo>
                  <a:pt x="635546" y="834605"/>
                </a:lnTo>
                <a:lnTo>
                  <a:pt x="635901" y="835875"/>
                </a:lnTo>
                <a:lnTo>
                  <a:pt x="632320" y="835875"/>
                </a:lnTo>
                <a:lnTo>
                  <a:pt x="635038" y="839685"/>
                </a:lnTo>
                <a:lnTo>
                  <a:pt x="632752" y="842225"/>
                </a:lnTo>
                <a:lnTo>
                  <a:pt x="633691" y="844765"/>
                </a:lnTo>
                <a:lnTo>
                  <a:pt x="631520" y="846035"/>
                </a:lnTo>
                <a:lnTo>
                  <a:pt x="631063" y="847305"/>
                </a:lnTo>
                <a:lnTo>
                  <a:pt x="632282" y="848575"/>
                </a:lnTo>
                <a:lnTo>
                  <a:pt x="632180" y="851115"/>
                </a:lnTo>
                <a:lnTo>
                  <a:pt x="630872" y="851115"/>
                </a:lnTo>
                <a:lnTo>
                  <a:pt x="630301" y="853655"/>
                </a:lnTo>
                <a:lnTo>
                  <a:pt x="631317" y="856195"/>
                </a:lnTo>
                <a:lnTo>
                  <a:pt x="629831" y="858735"/>
                </a:lnTo>
                <a:lnTo>
                  <a:pt x="627786" y="860005"/>
                </a:lnTo>
                <a:lnTo>
                  <a:pt x="629983" y="863815"/>
                </a:lnTo>
                <a:lnTo>
                  <a:pt x="627545" y="863815"/>
                </a:lnTo>
                <a:lnTo>
                  <a:pt x="625970" y="865085"/>
                </a:lnTo>
                <a:lnTo>
                  <a:pt x="627926" y="867625"/>
                </a:lnTo>
                <a:lnTo>
                  <a:pt x="626833" y="870165"/>
                </a:lnTo>
                <a:lnTo>
                  <a:pt x="622249" y="873975"/>
                </a:lnTo>
                <a:lnTo>
                  <a:pt x="634136" y="875245"/>
                </a:lnTo>
                <a:lnTo>
                  <a:pt x="632472" y="877785"/>
                </a:lnTo>
                <a:lnTo>
                  <a:pt x="628053" y="879055"/>
                </a:lnTo>
                <a:lnTo>
                  <a:pt x="629653" y="881595"/>
                </a:lnTo>
                <a:lnTo>
                  <a:pt x="631317" y="886675"/>
                </a:lnTo>
                <a:lnTo>
                  <a:pt x="632104" y="889215"/>
                </a:lnTo>
                <a:lnTo>
                  <a:pt x="630389" y="891755"/>
                </a:lnTo>
                <a:lnTo>
                  <a:pt x="633831" y="891755"/>
                </a:lnTo>
                <a:lnTo>
                  <a:pt x="639483" y="895565"/>
                </a:lnTo>
                <a:lnTo>
                  <a:pt x="648728" y="899375"/>
                </a:lnTo>
                <a:lnTo>
                  <a:pt x="654989" y="903185"/>
                </a:lnTo>
                <a:lnTo>
                  <a:pt x="651649" y="906995"/>
                </a:lnTo>
                <a:lnTo>
                  <a:pt x="649287" y="905725"/>
                </a:lnTo>
                <a:lnTo>
                  <a:pt x="647496" y="909535"/>
                </a:lnTo>
                <a:lnTo>
                  <a:pt x="646658" y="912075"/>
                </a:lnTo>
                <a:lnTo>
                  <a:pt x="644258" y="908265"/>
                </a:lnTo>
                <a:lnTo>
                  <a:pt x="646087" y="906995"/>
                </a:lnTo>
                <a:lnTo>
                  <a:pt x="646785" y="901915"/>
                </a:lnTo>
                <a:lnTo>
                  <a:pt x="647128" y="899375"/>
                </a:lnTo>
                <a:lnTo>
                  <a:pt x="634669" y="901915"/>
                </a:lnTo>
                <a:lnTo>
                  <a:pt x="629894" y="898105"/>
                </a:lnTo>
                <a:lnTo>
                  <a:pt x="622249" y="895565"/>
                </a:lnTo>
                <a:lnTo>
                  <a:pt x="625043" y="891755"/>
                </a:lnTo>
                <a:lnTo>
                  <a:pt x="619836" y="887945"/>
                </a:lnTo>
                <a:lnTo>
                  <a:pt x="615937" y="890485"/>
                </a:lnTo>
                <a:lnTo>
                  <a:pt x="612622" y="896835"/>
                </a:lnTo>
                <a:lnTo>
                  <a:pt x="609739" y="904455"/>
                </a:lnTo>
                <a:lnTo>
                  <a:pt x="607110" y="909535"/>
                </a:lnTo>
                <a:lnTo>
                  <a:pt x="604266" y="918425"/>
                </a:lnTo>
                <a:lnTo>
                  <a:pt x="601459" y="926045"/>
                </a:lnTo>
                <a:lnTo>
                  <a:pt x="599808" y="934935"/>
                </a:lnTo>
                <a:lnTo>
                  <a:pt x="600405" y="943825"/>
                </a:lnTo>
                <a:lnTo>
                  <a:pt x="595363" y="951445"/>
                </a:lnTo>
                <a:lnTo>
                  <a:pt x="603364" y="951445"/>
                </a:lnTo>
                <a:lnTo>
                  <a:pt x="601052" y="955662"/>
                </a:lnTo>
                <a:lnTo>
                  <a:pt x="601573" y="955255"/>
                </a:lnTo>
                <a:lnTo>
                  <a:pt x="601103" y="959065"/>
                </a:lnTo>
                <a:lnTo>
                  <a:pt x="600367" y="957795"/>
                </a:lnTo>
                <a:lnTo>
                  <a:pt x="599300" y="958862"/>
                </a:lnTo>
                <a:lnTo>
                  <a:pt x="599186" y="959065"/>
                </a:lnTo>
                <a:lnTo>
                  <a:pt x="599224" y="958938"/>
                </a:lnTo>
                <a:lnTo>
                  <a:pt x="599097" y="959065"/>
                </a:lnTo>
                <a:lnTo>
                  <a:pt x="598868" y="959065"/>
                </a:lnTo>
                <a:lnTo>
                  <a:pt x="598932" y="959929"/>
                </a:lnTo>
                <a:lnTo>
                  <a:pt x="599617" y="959065"/>
                </a:lnTo>
                <a:lnTo>
                  <a:pt x="599986" y="959065"/>
                </a:lnTo>
                <a:lnTo>
                  <a:pt x="598982" y="960335"/>
                </a:lnTo>
                <a:lnTo>
                  <a:pt x="918870" y="960361"/>
                </a:lnTo>
                <a:lnTo>
                  <a:pt x="920546" y="95525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2" name="object 2892"/>
          <p:cNvSpPr/>
          <p:nvPr/>
        </p:nvSpPr>
        <p:spPr>
          <a:xfrm>
            <a:off x="5357704" y="2850130"/>
            <a:ext cx="127000" cy="90805"/>
          </a:xfrm>
          <a:custGeom>
            <a:avLst/>
            <a:gdLst/>
            <a:ahLst/>
            <a:cxnLst/>
            <a:rect l="l" t="t" r="r" b="b"/>
            <a:pathLst>
              <a:path w="127000" h="90805">
                <a:moveTo>
                  <a:pt x="44049" y="9724"/>
                </a:moveTo>
                <a:lnTo>
                  <a:pt x="35451" y="10973"/>
                </a:lnTo>
                <a:lnTo>
                  <a:pt x="25179" y="15754"/>
                </a:lnTo>
                <a:lnTo>
                  <a:pt x="21871" y="26568"/>
                </a:lnTo>
                <a:lnTo>
                  <a:pt x="19725" y="38830"/>
                </a:lnTo>
                <a:lnTo>
                  <a:pt x="12892" y="47872"/>
                </a:lnTo>
                <a:lnTo>
                  <a:pt x="5572" y="52756"/>
                </a:lnTo>
                <a:lnTo>
                  <a:pt x="1299" y="54241"/>
                </a:lnTo>
                <a:lnTo>
                  <a:pt x="0" y="58184"/>
                </a:lnTo>
                <a:lnTo>
                  <a:pt x="1602" y="70440"/>
                </a:lnTo>
                <a:lnTo>
                  <a:pt x="3240" y="78619"/>
                </a:lnTo>
                <a:lnTo>
                  <a:pt x="9247" y="90201"/>
                </a:lnTo>
                <a:lnTo>
                  <a:pt x="14645" y="90785"/>
                </a:lnTo>
                <a:lnTo>
                  <a:pt x="13794" y="86125"/>
                </a:lnTo>
                <a:lnTo>
                  <a:pt x="11355" y="83915"/>
                </a:lnTo>
                <a:lnTo>
                  <a:pt x="17299" y="83051"/>
                </a:lnTo>
                <a:lnTo>
                  <a:pt x="20118" y="81591"/>
                </a:lnTo>
                <a:lnTo>
                  <a:pt x="30245" y="81591"/>
                </a:lnTo>
                <a:lnTo>
                  <a:pt x="34897" y="80248"/>
                </a:lnTo>
                <a:lnTo>
                  <a:pt x="49644" y="80248"/>
                </a:lnTo>
                <a:lnTo>
                  <a:pt x="51335" y="77095"/>
                </a:lnTo>
                <a:lnTo>
                  <a:pt x="55653" y="71367"/>
                </a:lnTo>
                <a:lnTo>
                  <a:pt x="62422" y="68586"/>
                </a:lnTo>
                <a:lnTo>
                  <a:pt x="62879" y="67786"/>
                </a:lnTo>
                <a:lnTo>
                  <a:pt x="66389" y="67786"/>
                </a:lnTo>
                <a:lnTo>
                  <a:pt x="67197" y="65919"/>
                </a:lnTo>
                <a:lnTo>
                  <a:pt x="69077" y="62579"/>
                </a:lnTo>
                <a:lnTo>
                  <a:pt x="68150" y="61893"/>
                </a:lnTo>
                <a:lnTo>
                  <a:pt x="70920" y="58889"/>
                </a:lnTo>
                <a:lnTo>
                  <a:pt x="88074" y="58889"/>
                </a:lnTo>
                <a:lnTo>
                  <a:pt x="90032" y="51200"/>
                </a:lnTo>
                <a:lnTo>
                  <a:pt x="98770" y="51149"/>
                </a:lnTo>
                <a:lnTo>
                  <a:pt x="98617" y="50387"/>
                </a:lnTo>
                <a:lnTo>
                  <a:pt x="99455" y="49968"/>
                </a:lnTo>
                <a:lnTo>
                  <a:pt x="103718" y="49968"/>
                </a:lnTo>
                <a:lnTo>
                  <a:pt x="105729" y="48367"/>
                </a:lnTo>
                <a:lnTo>
                  <a:pt x="104535" y="47263"/>
                </a:lnTo>
                <a:lnTo>
                  <a:pt x="105170" y="46031"/>
                </a:lnTo>
                <a:lnTo>
                  <a:pt x="106409" y="46031"/>
                </a:lnTo>
                <a:lnTo>
                  <a:pt x="107088" y="45091"/>
                </a:lnTo>
                <a:lnTo>
                  <a:pt x="109574" y="45091"/>
                </a:lnTo>
                <a:lnTo>
                  <a:pt x="107910" y="38133"/>
                </a:lnTo>
                <a:lnTo>
                  <a:pt x="106709" y="34664"/>
                </a:lnTo>
                <a:lnTo>
                  <a:pt x="88660" y="34664"/>
                </a:lnTo>
                <a:lnTo>
                  <a:pt x="88323" y="34296"/>
                </a:lnTo>
                <a:lnTo>
                  <a:pt x="88197" y="34016"/>
                </a:lnTo>
                <a:lnTo>
                  <a:pt x="89092" y="33661"/>
                </a:lnTo>
                <a:lnTo>
                  <a:pt x="87340" y="33623"/>
                </a:lnTo>
                <a:lnTo>
                  <a:pt x="87174" y="33521"/>
                </a:lnTo>
                <a:lnTo>
                  <a:pt x="90819" y="33089"/>
                </a:lnTo>
                <a:lnTo>
                  <a:pt x="90163" y="33026"/>
                </a:lnTo>
                <a:lnTo>
                  <a:pt x="85943" y="33026"/>
                </a:lnTo>
                <a:lnTo>
                  <a:pt x="86019" y="32442"/>
                </a:lnTo>
                <a:lnTo>
                  <a:pt x="85799" y="32099"/>
                </a:lnTo>
                <a:lnTo>
                  <a:pt x="83504" y="32099"/>
                </a:lnTo>
                <a:lnTo>
                  <a:pt x="82871" y="31515"/>
                </a:lnTo>
                <a:lnTo>
                  <a:pt x="82145" y="31311"/>
                </a:lnTo>
                <a:lnTo>
                  <a:pt x="81383" y="30143"/>
                </a:lnTo>
                <a:lnTo>
                  <a:pt x="82149" y="30143"/>
                </a:lnTo>
                <a:lnTo>
                  <a:pt x="81701" y="29495"/>
                </a:lnTo>
                <a:lnTo>
                  <a:pt x="82933" y="29114"/>
                </a:lnTo>
                <a:lnTo>
                  <a:pt x="81631" y="27971"/>
                </a:lnTo>
                <a:lnTo>
                  <a:pt x="80596" y="27971"/>
                </a:lnTo>
                <a:lnTo>
                  <a:pt x="79758" y="26333"/>
                </a:lnTo>
                <a:lnTo>
                  <a:pt x="76637" y="23044"/>
                </a:lnTo>
                <a:lnTo>
                  <a:pt x="71376" y="23044"/>
                </a:lnTo>
                <a:lnTo>
                  <a:pt x="66629" y="15913"/>
                </a:lnTo>
                <a:lnTo>
                  <a:pt x="56211" y="11382"/>
                </a:lnTo>
                <a:lnTo>
                  <a:pt x="44049" y="9724"/>
                </a:lnTo>
                <a:close/>
              </a:path>
              <a:path w="127000" h="90805">
                <a:moveTo>
                  <a:pt x="49644" y="80248"/>
                </a:moveTo>
                <a:lnTo>
                  <a:pt x="34897" y="80248"/>
                </a:lnTo>
                <a:lnTo>
                  <a:pt x="40080" y="81559"/>
                </a:lnTo>
                <a:lnTo>
                  <a:pt x="43819" y="83642"/>
                </a:lnTo>
                <a:lnTo>
                  <a:pt x="47881" y="83534"/>
                </a:lnTo>
                <a:lnTo>
                  <a:pt x="49644" y="80248"/>
                </a:lnTo>
                <a:close/>
              </a:path>
              <a:path w="127000" h="90805">
                <a:moveTo>
                  <a:pt x="30245" y="81591"/>
                </a:moveTo>
                <a:lnTo>
                  <a:pt x="20118" y="81591"/>
                </a:lnTo>
                <a:lnTo>
                  <a:pt x="24551" y="81845"/>
                </a:lnTo>
                <a:lnTo>
                  <a:pt x="26507" y="82670"/>
                </a:lnTo>
                <a:lnTo>
                  <a:pt x="30245" y="81591"/>
                </a:lnTo>
                <a:close/>
              </a:path>
              <a:path w="127000" h="90805">
                <a:moveTo>
                  <a:pt x="66389" y="67786"/>
                </a:moveTo>
                <a:lnTo>
                  <a:pt x="62879" y="67786"/>
                </a:lnTo>
                <a:lnTo>
                  <a:pt x="65813" y="68967"/>
                </a:lnTo>
                <a:lnTo>
                  <a:pt x="66389" y="67786"/>
                </a:lnTo>
                <a:close/>
              </a:path>
              <a:path w="127000" h="90805">
                <a:moveTo>
                  <a:pt x="83670" y="63582"/>
                </a:moveTo>
                <a:lnTo>
                  <a:pt x="83060" y="63582"/>
                </a:lnTo>
                <a:lnTo>
                  <a:pt x="83466" y="64154"/>
                </a:lnTo>
                <a:lnTo>
                  <a:pt x="84596" y="65398"/>
                </a:lnTo>
                <a:lnTo>
                  <a:pt x="83326" y="63785"/>
                </a:lnTo>
                <a:lnTo>
                  <a:pt x="83670" y="63582"/>
                </a:lnTo>
                <a:close/>
              </a:path>
              <a:path w="127000" h="90805">
                <a:moveTo>
                  <a:pt x="88074" y="58889"/>
                </a:moveTo>
                <a:lnTo>
                  <a:pt x="70920" y="58889"/>
                </a:lnTo>
                <a:lnTo>
                  <a:pt x="74192" y="60609"/>
                </a:lnTo>
                <a:lnTo>
                  <a:pt x="77926" y="63602"/>
                </a:lnTo>
                <a:lnTo>
                  <a:pt x="82082" y="64420"/>
                </a:lnTo>
                <a:lnTo>
                  <a:pt x="83060" y="65081"/>
                </a:lnTo>
                <a:lnTo>
                  <a:pt x="83593" y="64750"/>
                </a:lnTo>
                <a:lnTo>
                  <a:pt x="83172" y="64154"/>
                </a:lnTo>
                <a:lnTo>
                  <a:pt x="83060" y="63582"/>
                </a:lnTo>
                <a:lnTo>
                  <a:pt x="83670" y="63582"/>
                </a:lnTo>
                <a:lnTo>
                  <a:pt x="83949" y="63417"/>
                </a:lnTo>
                <a:lnTo>
                  <a:pt x="84393" y="62972"/>
                </a:lnTo>
                <a:lnTo>
                  <a:pt x="85520" y="62972"/>
                </a:lnTo>
                <a:lnTo>
                  <a:pt x="88074" y="58889"/>
                </a:lnTo>
                <a:close/>
              </a:path>
              <a:path w="127000" h="90805">
                <a:moveTo>
                  <a:pt x="85520" y="62972"/>
                </a:moveTo>
                <a:lnTo>
                  <a:pt x="84393" y="62972"/>
                </a:lnTo>
                <a:lnTo>
                  <a:pt x="84253" y="64484"/>
                </a:lnTo>
                <a:lnTo>
                  <a:pt x="84622" y="64408"/>
                </a:lnTo>
                <a:lnTo>
                  <a:pt x="85520" y="62972"/>
                </a:lnTo>
                <a:close/>
              </a:path>
              <a:path w="127000" h="90805">
                <a:moveTo>
                  <a:pt x="83225" y="64039"/>
                </a:moveTo>
                <a:lnTo>
                  <a:pt x="83466" y="64154"/>
                </a:lnTo>
                <a:lnTo>
                  <a:pt x="83225" y="64039"/>
                </a:lnTo>
                <a:close/>
              </a:path>
              <a:path w="127000" h="90805">
                <a:moveTo>
                  <a:pt x="105301" y="51365"/>
                </a:moveTo>
                <a:lnTo>
                  <a:pt x="103697" y="51365"/>
                </a:lnTo>
                <a:lnTo>
                  <a:pt x="103659" y="52698"/>
                </a:lnTo>
                <a:lnTo>
                  <a:pt x="104402" y="52114"/>
                </a:lnTo>
                <a:lnTo>
                  <a:pt x="104040" y="52114"/>
                </a:lnTo>
                <a:lnTo>
                  <a:pt x="104116" y="51568"/>
                </a:lnTo>
                <a:lnTo>
                  <a:pt x="105115" y="51568"/>
                </a:lnTo>
                <a:lnTo>
                  <a:pt x="105285" y="51479"/>
                </a:lnTo>
                <a:close/>
              </a:path>
              <a:path w="127000" h="90805">
                <a:moveTo>
                  <a:pt x="98770" y="51149"/>
                </a:moveTo>
                <a:lnTo>
                  <a:pt x="97258" y="51149"/>
                </a:lnTo>
                <a:lnTo>
                  <a:pt x="99062" y="52597"/>
                </a:lnTo>
                <a:lnTo>
                  <a:pt x="98770" y="51149"/>
                </a:lnTo>
                <a:close/>
              </a:path>
              <a:path w="127000" h="90805">
                <a:moveTo>
                  <a:pt x="103718" y="49968"/>
                </a:moveTo>
                <a:lnTo>
                  <a:pt x="99455" y="49968"/>
                </a:lnTo>
                <a:lnTo>
                  <a:pt x="99278" y="50793"/>
                </a:lnTo>
                <a:lnTo>
                  <a:pt x="101259" y="52406"/>
                </a:lnTo>
                <a:lnTo>
                  <a:pt x="100370" y="50768"/>
                </a:lnTo>
                <a:lnTo>
                  <a:pt x="100954" y="50107"/>
                </a:lnTo>
                <a:lnTo>
                  <a:pt x="103638" y="50031"/>
                </a:lnTo>
                <a:close/>
              </a:path>
              <a:path w="127000" h="90805">
                <a:moveTo>
                  <a:pt x="101006" y="50107"/>
                </a:moveTo>
                <a:lnTo>
                  <a:pt x="101411" y="52190"/>
                </a:lnTo>
                <a:lnTo>
                  <a:pt x="101174" y="50768"/>
                </a:lnTo>
                <a:lnTo>
                  <a:pt x="101006" y="50107"/>
                </a:lnTo>
                <a:close/>
              </a:path>
              <a:path w="127000" h="90805">
                <a:moveTo>
                  <a:pt x="104967" y="51669"/>
                </a:moveTo>
                <a:lnTo>
                  <a:pt x="104040" y="52114"/>
                </a:lnTo>
                <a:lnTo>
                  <a:pt x="104402" y="52114"/>
                </a:lnTo>
                <a:lnTo>
                  <a:pt x="104967" y="51669"/>
                </a:lnTo>
                <a:close/>
              </a:path>
              <a:path w="127000" h="90805">
                <a:moveTo>
                  <a:pt x="105330" y="50247"/>
                </a:moveTo>
                <a:lnTo>
                  <a:pt x="101830" y="50247"/>
                </a:lnTo>
                <a:lnTo>
                  <a:pt x="101906" y="50577"/>
                </a:lnTo>
                <a:lnTo>
                  <a:pt x="101502" y="50768"/>
                </a:lnTo>
                <a:lnTo>
                  <a:pt x="101437" y="50920"/>
                </a:lnTo>
                <a:lnTo>
                  <a:pt x="101983" y="50933"/>
                </a:lnTo>
                <a:lnTo>
                  <a:pt x="101856" y="52063"/>
                </a:lnTo>
                <a:lnTo>
                  <a:pt x="103697" y="51365"/>
                </a:lnTo>
                <a:lnTo>
                  <a:pt x="105301" y="51365"/>
                </a:lnTo>
                <a:lnTo>
                  <a:pt x="105348" y="51047"/>
                </a:lnTo>
                <a:lnTo>
                  <a:pt x="104667" y="50577"/>
                </a:lnTo>
                <a:lnTo>
                  <a:pt x="105330" y="50247"/>
                </a:lnTo>
                <a:close/>
              </a:path>
              <a:path w="127000" h="90805">
                <a:moveTo>
                  <a:pt x="105115" y="51568"/>
                </a:moveTo>
                <a:lnTo>
                  <a:pt x="104116" y="51568"/>
                </a:lnTo>
                <a:lnTo>
                  <a:pt x="104459" y="51911"/>
                </a:lnTo>
                <a:lnTo>
                  <a:pt x="105115" y="51568"/>
                </a:lnTo>
                <a:close/>
              </a:path>
              <a:path w="127000" h="90805">
                <a:moveTo>
                  <a:pt x="103638" y="50031"/>
                </a:moveTo>
                <a:lnTo>
                  <a:pt x="100979" y="50031"/>
                </a:lnTo>
                <a:lnTo>
                  <a:pt x="101373" y="50488"/>
                </a:lnTo>
                <a:lnTo>
                  <a:pt x="101652" y="50565"/>
                </a:lnTo>
                <a:lnTo>
                  <a:pt x="101830" y="50247"/>
                </a:lnTo>
                <a:lnTo>
                  <a:pt x="105330" y="50247"/>
                </a:lnTo>
                <a:lnTo>
                  <a:pt x="105579" y="50145"/>
                </a:lnTo>
                <a:lnTo>
                  <a:pt x="103494" y="50145"/>
                </a:lnTo>
                <a:lnTo>
                  <a:pt x="103638" y="50031"/>
                </a:lnTo>
                <a:close/>
              </a:path>
              <a:path w="127000" h="90805">
                <a:moveTo>
                  <a:pt x="105462" y="49218"/>
                </a:moveTo>
                <a:lnTo>
                  <a:pt x="103494" y="50145"/>
                </a:lnTo>
                <a:lnTo>
                  <a:pt x="105579" y="50145"/>
                </a:lnTo>
                <a:lnTo>
                  <a:pt x="106110" y="49930"/>
                </a:lnTo>
                <a:lnTo>
                  <a:pt x="105462" y="49218"/>
                </a:lnTo>
                <a:close/>
              </a:path>
              <a:path w="127000" h="90805">
                <a:moveTo>
                  <a:pt x="109574" y="45091"/>
                </a:moveTo>
                <a:lnTo>
                  <a:pt x="107088" y="45104"/>
                </a:lnTo>
                <a:lnTo>
                  <a:pt x="106961" y="48266"/>
                </a:lnTo>
                <a:lnTo>
                  <a:pt x="108269" y="46589"/>
                </a:lnTo>
                <a:lnTo>
                  <a:pt x="108320" y="45980"/>
                </a:lnTo>
                <a:lnTo>
                  <a:pt x="108714" y="45104"/>
                </a:lnTo>
                <a:lnTo>
                  <a:pt x="109577" y="45104"/>
                </a:lnTo>
                <a:close/>
              </a:path>
              <a:path w="127000" h="90805">
                <a:moveTo>
                  <a:pt x="112117" y="44126"/>
                </a:moveTo>
                <a:lnTo>
                  <a:pt x="109577" y="45104"/>
                </a:lnTo>
                <a:lnTo>
                  <a:pt x="108714" y="45104"/>
                </a:lnTo>
                <a:lnTo>
                  <a:pt x="109089" y="45980"/>
                </a:lnTo>
                <a:lnTo>
                  <a:pt x="109021" y="46589"/>
                </a:lnTo>
                <a:lnTo>
                  <a:pt x="108676" y="48164"/>
                </a:lnTo>
                <a:lnTo>
                  <a:pt x="112117" y="44126"/>
                </a:lnTo>
                <a:close/>
              </a:path>
              <a:path w="127000" h="90805">
                <a:moveTo>
                  <a:pt x="106409" y="46031"/>
                </a:moveTo>
                <a:lnTo>
                  <a:pt x="105170" y="46031"/>
                </a:lnTo>
                <a:lnTo>
                  <a:pt x="105196" y="47390"/>
                </a:lnTo>
                <a:lnTo>
                  <a:pt x="105564" y="47605"/>
                </a:lnTo>
                <a:lnTo>
                  <a:pt x="106440" y="47682"/>
                </a:lnTo>
                <a:lnTo>
                  <a:pt x="106542" y="47072"/>
                </a:lnTo>
                <a:lnTo>
                  <a:pt x="106097" y="46462"/>
                </a:lnTo>
                <a:lnTo>
                  <a:pt x="106409" y="46031"/>
                </a:lnTo>
                <a:close/>
              </a:path>
              <a:path w="127000" h="90805">
                <a:moveTo>
                  <a:pt x="90210" y="33877"/>
                </a:moveTo>
                <a:lnTo>
                  <a:pt x="88660" y="34664"/>
                </a:lnTo>
                <a:lnTo>
                  <a:pt x="106709" y="34664"/>
                </a:lnTo>
                <a:lnTo>
                  <a:pt x="106652" y="34499"/>
                </a:lnTo>
                <a:lnTo>
                  <a:pt x="91353" y="34499"/>
                </a:lnTo>
                <a:lnTo>
                  <a:pt x="91101" y="34296"/>
                </a:lnTo>
                <a:lnTo>
                  <a:pt x="90565" y="34296"/>
                </a:lnTo>
                <a:lnTo>
                  <a:pt x="90210" y="33877"/>
                </a:lnTo>
                <a:close/>
              </a:path>
              <a:path w="127000" h="90805">
                <a:moveTo>
                  <a:pt x="91416" y="33724"/>
                </a:moveTo>
                <a:lnTo>
                  <a:pt x="91353" y="34499"/>
                </a:lnTo>
                <a:lnTo>
                  <a:pt x="106652" y="34499"/>
                </a:lnTo>
                <a:lnTo>
                  <a:pt x="94655" y="34385"/>
                </a:lnTo>
                <a:lnTo>
                  <a:pt x="91416" y="33724"/>
                </a:lnTo>
                <a:close/>
              </a:path>
              <a:path w="127000" h="90805">
                <a:moveTo>
                  <a:pt x="115281" y="0"/>
                </a:moveTo>
                <a:lnTo>
                  <a:pt x="99375" y="5906"/>
                </a:lnTo>
                <a:lnTo>
                  <a:pt x="95570" y="21325"/>
                </a:lnTo>
                <a:lnTo>
                  <a:pt x="96560" y="22117"/>
                </a:lnTo>
                <a:lnTo>
                  <a:pt x="95455" y="22409"/>
                </a:lnTo>
                <a:lnTo>
                  <a:pt x="95912" y="24568"/>
                </a:lnTo>
                <a:lnTo>
                  <a:pt x="96280" y="25063"/>
                </a:lnTo>
                <a:lnTo>
                  <a:pt x="94972" y="27717"/>
                </a:lnTo>
                <a:lnTo>
                  <a:pt x="94655" y="34385"/>
                </a:lnTo>
                <a:lnTo>
                  <a:pt x="106612" y="34385"/>
                </a:lnTo>
                <a:lnTo>
                  <a:pt x="104793" y="29114"/>
                </a:lnTo>
                <a:lnTo>
                  <a:pt x="102998" y="19883"/>
                </a:lnTo>
                <a:lnTo>
                  <a:pt x="105234" y="12172"/>
                </a:lnTo>
                <a:lnTo>
                  <a:pt x="105348" y="11258"/>
                </a:lnTo>
                <a:lnTo>
                  <a:pt x="105920" y="11233"/>
                </a:lnTo>
                <a:lnTo>
                  <a:pt x="106421" y="11233"/>
                </a:lnTo>
                <a:lnTo>
                  <a:pt x="106631" y="10953"/>
                </a:lnTo>
                <a:lnTo>
                  <a:pt x="115604" y="10953"/>
                </a:lnTo>
                <a:lnTo>
                  <a:pt x="115749" y="10229"/>
                </a:lnTo>
                <a:lnTo>
                  <a:pt x="118860" y="10229"/>
                </a:lnTo>
                <a:lnTo>
                  <a:pt x="118899" y="10077"/>
                </a:lnTo>
                <a:lnTo>
                  <a:pt x="119541" y="10077"/>
                </a:lnTo>
                <a:lnTo>
                  <a:pt x="126675" y="3171"/>
                </a:lnTo>
                <a:lnTo>
                  <a:pt x="115281" y="0"/>
                </a:lnTo>
                <a:close/>
              </a:path>
              <a:path w="127000" h="90805">
                <a:moveTo>
                  <a:pt x="90756" y="34016"/>
                </a:moveTo>
                <a:lnTo>
                  <a:pt x="90565" y="34296"/>
                </a:lnTo>
                <a:lnTo>
                  <a:pt x="91101" y="34296"/>
                </a:lnTo>
                <a:lnTo>
                  <a:pt x="90756" y="34016"/>
                </a:lnTo>
                <a:close/>
              </a:path>
              <a:path w="127000" h="90805">
                <a:moveTo>
                  <a:pt x="86616" y="32683"/>
                </a:moveTo>
                <a:lnTo>
                  <a:pt x="85943" y="33026"/>
                </a:lnTo>
                <a:lnTo>
                  <a:pt x="90163" y="33026"/>
                </a:lnTo>
                <a:lnTo>
                  <a:pt x="86616" y="32683"/>
                </a:lnTo>
                <a:close/>
              </a:path>
              <a:path w="127000" h="90805">
                <a:moveTo>
                  <a:pt x="82871" y="31515"/>
                </a:moveTo>
                <a:lnTo>
                  <a:pt x="83504" y="32099"/>
                </a:lnTo>
                <a:lnTo>
                  <a:pt x="83155" y="31595"/>
                </a:lnTo>
                <a:lnTo>
                  <a:pt x="82871" y="31515"/>
                </a:lnTo>
                <a:close/>
              </a:path>
              <a:path w="127000" h="90805">
                <a:moveTo>
                  <a:pt x="82780" y="30092"/>
                </a:moveTo>
                <a:lnTo>
                  <a:pt x="83187" y="31603"/>
                </a:lnTo>
                <a:lnTo>
                  <a:pt x="83504" y="32099"/>
                </a:lnTo>
                <a:lnTo>
                  <a:pt x="85799" y="32099"/>
                </a:lnTo>
                <a:lnTo>
                  <a:pt x="85418" y="31502"/>
                </a:lnTo>
                <a:lnTo>
                  <a:pt x="84787" y="31502"/>
                </a:lnTo>
                <a:lnTo>
                  <a:pt x="82780" y="30092"/>
                </a:lnTo>
                <a:close/>
              </a:path>
              <a:path w="127000" h="90805">
                <a:moveTo>
                  <a:pt x="83155" y="31595"/>
                </a:moveTo>
                <a:close/>
              </a:path>
              <a:path w="127000" h="90805">
                <a:moveTo>
                  <a:pt x="82149" y="30143"/>
                </a:moveTo>
                <a:lnTo>
                  <a:pt x="81383" y="30143"/>
                </a:lnTo>
                <a:lnTo>
                  <a:pt x="82871" y="31515"/>
                </a:lnTo>
                <a:lnTo>
                  <a:pt x="83155" y="31595"/>
                </a:lnTo>
                <a:lnTo>
                  <a:pt x="82149" y="30143"/>
                </a:lnTo>
                <a:close/>
              </a:path>
              <a:path w="127000" h="90805">
                <a:moveTo>
                  <a:pt x="85320" y="31349"/>
                </a:moveTo>
                <a:lnTo>
                  <a:pt x="84787" y="31502"/>
                </a:lnTo>
                <a:lnTo>
                  <a:pt x="85418" y="31502"/>
                </a:lnTo>
                <a:lnTo>
                  <a:pt x="85320" y="31349"/>
                </a:lnTo>
                <a:close/>
              </a:path>
              <a:path w="127000" h="90805">
                <a:moveTo>
                  <a:pt x="81053" y="27463"/>
                </a:moveTo>
                <a:lnTo>
                  <a:pt x="80596" y="27971"/>
                </a:lnTo>
                <a:lnTo>
                  <a:pt x="81631" y="27971"/>
                </a:lnTo>
                <a:lnTo>
                  <a:pt x="81053" y="27463"/>
                </a:lnTo>
                <a:close/>
              </a:path>
              <a:path w="127000" h="90805">
                <a:moveTo>
                  <a:pt x="94845" y="20745"/>
                </a:moveTo>
                <a:lnTo>
                  <a:pt x="94955" y="23044"/>
                </a:lnTo>
                <a:lnTo>
                  <a:pt x="94794" y="24466"/>
                </a:lnTo>
                <a:lnTo>
                  <a:pt x="95570" y="21325"/>
                </a:lnTo>
                <a:lnTo>
                  <a:pt x="94845" y="20745"/>
                </a:lnTo>
                <a:close/>
              </a:path>
              <a:path w="127000" h="90805">
                <a:moveTo>
                  <a:pt x="73192" y="19411"/>
                </a:moveTo>
                <a:lnTo>
                  <a:pt x="71376" y="23044"/>
                </a:lnTo>
                <a:lnTo>
                  <a:pt x="76637" y="23044"/>
                </a:lnTo>
                <a:lnTo>
                  <a:pt x="73192" y="19411"/>
                </a:lnTo>
                <a:close/>
              </a:path>
              <a:path w="127000" h="90805">
                <a:moveTo>
                  <a:pt x="113595" y="14192"/>
                </a:moveTo>
                <a:lnTo>
                  <a:pt x="112105" y="14192"/>
                </a:lnTo>
                <a:lnTo>
                  <a:pt x="113552" y="15665"/>
                </a:lnTo>
                <a:lnTo>
                  <a:pt x="113595" y="14192"/>
                </a:lnTo>
                <a:close/>
              </a:path>
              <a:path w="127000" h="90805">
                <a:moveTo>
                  <a:pt x="113689" y="13646"/>
                </a:moveTo>
                <a:lnTo>
                  <a:pt x="111419" y="13646"/>
                </a:lnTo>
                <a:lnTo>
                  <a:pt x="112282" y="14585"/>
                </a:lnTo>
                <a:lnTo>
                  <a:pt x="112105" y="14192"/>
                </a:lnTo>
                <a:lnTo>
                  <a:pt x="113595" y="14192"/>
                </a:lnTo>
                <a:lnTo>
                  <a:pt x="113689" y="13646"/>
                </a:lnTo>
                <a:close/>
              </a:path>
              <a:path w="127000" h="90805">
                <a:moveTo>
                  <a:pt x="115426" y="11842"/>
                </a:moveTo>
                <a:lnTo>
                  <a:pt x="106923" y="11842"/>
                </a:lnTo>
                <a:lnTo>
                  <a:pt x="107964" y="12299"/>
                </a:lnTo>
                <a:lnTo>
                  <a:pt x="108625" y="12846"/>
                </a:lnTo>
                <a:lnTo>
                  <a:pt x="109958" y="13874"/>
                </a:lnTo>
                <a:lnTo>
                  <a:pt x="111584" y="14090"/>
                </a:lnTo>
                <a:lnTo>
                  <a:pt x="111419" y="13646"/>
                </a:lnTo>
                <a:lnTo>
                  <a:pt x="113689" y="13646"/>
                </a:lnTo>
                <a:lnTo>
                  <a:pt x="113730" y="13404"/>
                </a:lnTo>
                <a:lnTo>
                  <a:pt x="115127" y="13328"/>
                </a:lnTo>
                <a:lnTo>
                  <a:pt x="115426" y="11842"/>
                </a:lnTo>
                <a:close/>
              </a:path>
              <a:path w="127000" h="90805">
                <a:moveTo>
                  <a:pt x="115604" y="10953"/>
                </a:moveTo>
                <a:lnTo>
                  <a:pt x="106631" y="10953"/>
                </a:lnTo>
                <a:lnTo>
                  <a:pt x="106496" y="11842"/>
                </a:lnTo>
                <a:lnTo>
                  <a:pt x="106732" y="12604"/>
                </a:lnTo>
                <a:lnTo>
                  <a:pt x="106923" y="11842"/>
                </a:lnTo>
                <a:lnTo>
                  <a:pt x="115426" y="11842"/>
                </a:lnTo>
                <a:lnTo>
                  <a:pt x="115604" y="10953"/>
                </a:lnTo>
                <a:close/>
              </a:path>
              <a:path w="127000" h="90805">
                <a:moveTo>
                  <a:pt x="106421" y="11233"/>
                </a:moveTo>
                <a:lnTo>
                  <a:pt x="105920" y="11233"/>
                </a:lnTo>
                <a:lnTo>
                  <a:pt x="105716" y="12172"/>
                </a:lnTo>
                <a:lnTo>
                  <a:pt x="106421" y="11233"/>
                </a:lnTo>
                <a:close/>
              </a:path>
              <a:path w="127000" h="90805">
                <a:moveTo>
                  <a:pt x="117616" y="11487"/>
                </a:moveTo>
                <a:lnTo>
                  <a:pt x="117718" y="11842"/>
                </a:lnTo>
                <a:lnTo>
                  <a:pt x="118005" y="11564"/>
                </a:lnTo>
                <a:lnTo>
                  <a:pt x="117616" y="11487"/>
                </a:lnTo>
                <a:close/>
              </a:path>
              <a:path w="127000" h="90805">
                <a:moveTo>
                  <a:pt x="118341" y="11239"/>
                </a:moveTo>
                <a:lnTo>
                  <a:pt x="118138" y="11436"/>
                </a:lnTo>
                <a:lnTo>
                  <a:pt x="118061" y="11576"/>
                </a:lnTo>
                <a:lnTo>
                  <a:pt x="118345" y="11525"/>
                </a:lnTo>
                <a:lnTo>
                  <a:pt x="118341" y="11239"/>
                </a:lnTo>
                <a:close/>
              </a:path>
              <a:path w="127000" h="90805">
                <a:moveTo>
                  <a:pt x="118521" y="11382"/>
                </a:moveTo>
                <a:lnTo>
                  <a:pt x="118438" y="11511"/>
                </a:lnTo>
                <a:lnTo>
                  <a:pt x="118521" y="11382"/>
                </a:lnTo>
                <a:close/>
              </a:path>
              <a:path w="127000" h="90805">
                <a:moveTo>
                  <a:pt x="118628" y="11466"/>
                </a:moveTo>
                <a:lnTo>
                  <a:pt x="118484" y="11509"/>
                </a:lnTo>
                <a:lnTo>
                  <a:pt x="118670" y="11499"/>
                </a:lnTo>
                <a:close/>
              </a:path>
              <a:path w="127000" h="90805">
                <a:moveTo>
                  <a:pt x="118616" y="10973"/>
                </a:moveTo>
                <a:lnTo>
                  <a:pt x="118413" y="11169"/>
                </a:lnTo>
                <a:lnTo>
                  <a:pt x="118658" y="11169"/>
                </a:lnTo>
                <a:lnTo>
                  <a:pt x="118628" y="11466"/>
                </a:lnTo>
                <a:lnTo>
                  <a:pt x="119420" y="11233"/>
                </a:lnTo>
                <a:lnTo>
                  <a:pt x="118950" y="11233"/>
                </a:lnTo>
                <a:lnTo>
                  <a:pt x="118683" y="11207"/>
                </a:lnTo>
                <a:lnTo>
                  <a:pt x="118616" y="10973"/>
                </a:lnTo>
                <a:close/>
              </a:path>
              <a:path w="127000" h="90805">
                <a:moveTo>
                  <a:pt x="117341" y="10940"/>
                </a:moveTo>
                <a:lnTo>
                  <a:pt x="117908" y="11436"/>
                </a:lnTo>
                <a:lnTo>
                  <a:pt x="117790" y="11258"/>
                </a:lnTo>
                <a:lnTo>
                  <a:pt x="117341" y="10940"/>
                </a:lnTo>
                <a:close/>
              </a:path>
              <a:path w="127000" h="90805">
                <a:moveTo>
                  <a:pt x="34726" y="11078"/>
                </a:moveTo>
                <a:lnTo>
                  <a:pt x="34098" y="11169"/>
                </a:lnTo>
                <a:lnTo>
                  <a:pt x="34406" y="11309"/>
                </a:lnTo>
                <a:lnTo>
                  <a:pt x="34726" y="11078"/>
                </a:lnTo>
                <a:close/>
              </a:path>
              <a:path w="127000" h="90805">
                <a:moveTo>
                  <a:pt x="118413" y="11169"/>
                </a:moveTo>
                <a:lnTo>
                  <a:pt x="118251" y="11169"/>
                </a:lnTo>
                <a:lnTo>
                  <a:pt x="118413" y="11169"/>
                </a:lnTo>
                <a:close/>
              </a:path>
              <a:path w="127000" h="90805">
                <a:moveTo>
                  <a:pt x="118716" y="10876"/>
                </a:moveTo>
                <a:lnTo>
                  <a:pt x="118779" y="11055"/>
                </a:lnTo>
                <a:lnTo>
                  <a:pt x="118950" y="11233"/>
                </a:lnTo>
                <a:lnTo>
                  <a:pt x="119420" y="11233"/>
                </a:lnTo>
                <a:lnTo>
                  <a:pt x="119413" y="11093"/>
                </a:lnTo>
                <a:lnTo>
                  <a:pt x="119013" y="11093"/>
                </a:lnTo>
                <a:lnTo>
                  <a:pt x="118716" y="10876"/>
                </a:lnTo>
                <a:close/>
              </a:path>
              <a:path w="127000" h="90805">
                <a:moveTo>
                  <a:pt x="118926" y="10672"/>
                </a:moveTo>
                <a:lnTo>
                  <a:pt x="119013" y="11093"/>
                </a:lnTo>
                <a:lnTo>
                  <a:pt x="119413" y="11093"/>
                </a:lnTo>
                <a:lnTo>
                  <a:pt x="119357" y="10930"/>
                </a:lnTo>
                <a:lnTo>
                  <a:pt x="119111" y="10814"/>
                </a:lnTo>
                <a:lnTo>
                  <a:pt x="118926" y="10672"/>
                </a:lnTo>
                <a:close/>
              </a:path>
              <a:path w="127000" h="90805">
                <a:moveTo>
                  <a:pt x="35092" y="10814"/>
                </a:moveTo>
                <a:lnTo>
                  <a:pt x="34726" y="11078"/>
                </a:lnTo>
                <a:lnTo>
                  <a:pt x="35378" y="10983"/>
                </a:lnTo>
                <a:lnTo>
                  <a:pt x="35092" y="10814"/>
                </a:lnTo>
                <a:close/>
              </a:path>
              <a:path w="127000" h="90805">
                <a:moveTo>
                  <a:pt x="118820" y="10382"/>
                </a:moveTo>
                <a:lnTo>
                  <a:pt x="116702" y="10382"/>
                </a:lnTo>
                <a:lnTo>
                  <a:pt x="116964" y="10610"/>
                </a:lnTo>
                <a:lnTo>
                  <a:pt x="118078" y="10953"/>
                </a:lnTo>
                <a:lnTo>
                  <a:pt x="118432" y="10788"/>
                </a:lnTo>
                <a:lnTo>
                  <a:pt x="118353" y="10610"/>
                </a:lnTo>
                <a:lnTo>
                  <a:pt x="118893" y="10610"/>
                </a:lnTo>
                <a:lnTo>
                  <a:pt x="118820" y="10382"/>
                </a:lnTo>
                <a:close/>
              </a:path>
              <a:path w="127000" h="90805">
                <a:moveTo>
                  <a:pt x="116829" y="10610"/>
                </a:moveTo>
                <a:lnTo>
                  <a:pt x="117341" y="10940"/>
                </a:lnTo>
                <a:lnTo>
                  <a:pt x="117005" y="10646"/>
                </a:lnTo>
                <a:lnTo>
                  <a:pt x="116829" y="10610"/>
                </a:lnTo>
                <a:close/>
              </a:path>
              <a:path w="127000" h="90805">
                <a:moveTo>
                  <a:pt x="118920" y="10674"/>
                </a:moveTo>
                <a:lnTo>
                  <a:pt x="118531" y="10674"/>
                </a:lnTo>
                <a:lnTo>
                  <a:pt x="118716" y="10876"/>
                </a:lnTo>
                <a:lnTo>
                  <a:pt x="118920" y="10674"/>
                </a:lnTo>
                <a:close/>
              </a:path>
              <a:path w="127000" h="90805">
                <a:moveTo>
                  <a:pt x="118860" y="10229"/>
                </a:moveTo>
                <a:lnTo>
                  <a:pt x="115749" y="10229"/>
                </a:lnTo>
                <a:lnTo>
                  <a:pt x="116499" y="10788"/>
                </a:lnTo>
                <a:lnTo>
                  <a:pt x="116702" y="10382"/>
                </a:lnTo>
                <a:lnTo>
                  <a:pt x="118820" y="10382"/>
                </a:lnTo>
                <a:lnTo>
                  <a:pt x="118860" y="10229"/>
                </a:lnTo>
                <a:close/>
              </a:path>
              <a:path w="127000" h="90805">
                <a:moveTo>
                  <a:pt x="118893" y="10610"/>
                </a:moveTo>
                <a:lnTo>
                  <a:pt x="118353" y="10610"/>
                </a:lnTo>
                <a:lnTo>
                  <a:pt x="118496" y="10715"/>
                </a:lnTo>
                <a:lnTo>
                  <a:pt x="118920" y="10674"/>
                </a:lnTo>
                <a:close/>
              </a:path>
              <a:path w="127000" h="90805">
                <a:moveTo>
                  <a:pt x="119541" y="10077"/>
                </a:moveTo>
                <a:lnTo>
                  <a:pt x="118899" y="10077"/>
                </a:lnTo>
                <a:lnTo>
                  <a:pt x="118926" y="10672"/>
                </a:lnTo>
                <a:lnTo>
                  <a:pt x="119541" y="1007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3" name="object 2893"/>
          <p:cNvSpPr/>
          <p:nvPr/>
        </p:nvSpPr>
        <p:spPr>
          <a:xfrm>
            <a:off x="3434548" y="3115591"/>
            <a:ext cx="62865" cy="81280"/>
          </a:xfrm>
          <a:custGeom>
            <a:avLst/>
            <a:gdLst/>
            <a:ahLst/>
            <a:cxnLst/>
            <a:rect l="l" t="t" r="r" b="b"/>
            <a:pathLst>
              <a:path w="62864" h="81280">
                <a:moveTo>
                  <a:pt x="50833" y="75730"/>
                </a:moveTo>
                <a:lnTo>
                  <a:pt x="40457" y="75730"/>
                </a:lnTo>
                <a:lnTo>
                  <a:pt x="45778" y="80949"/>
                </a:lnTo>
                <a:lnTo>
                  <a:pt x="49385" y="80289"/>
                </a:lnTo>
                <a:lnTo>
                  <a:pt x="50833" y="75730"/>
                </a:lnTo>
                <a:close/>
              </a:path>
              <a:path w="62864" h="81280">
                <a:moveTo>
                  <a:pt x="58370" y="73812"/>
                </a:moveTo>
                <a:lnTo>
                  <a:pt x="51442" y="73812"/>
                </a:lnTo>
                <a:lnTo>
                  <a:pt x="59253" y="79895"/>
                </a:lnTo>
                <a:lnTo>
                  <a:pt x="58370" y="73812"/>
                </a:lnTo>
                <a:close/>
              </a:path>
              <a:path w="62864" h="81280">
                <a:moveTo>
                  <a:pt x="58198" y="72631"/>
                </a:moveTo>
                <a:lnTo>
                  <a:pt x="21432" y="72631"/>
                </a:lnTo>
                <a:lnTo>
                  <a:pt x="23680" y="74815"/>
                </a:lnTo>
                <a:lnTo>
                  <a:pt x="27185" y="77152"/>
                </a:lnTo>
                <a:lnTo>
                  <a:pt x="31275" y="76949"/>
                </a:lnTo>
                <a:lnTo>
                  <a:pt x="35593" y="76669"/>
                </a:lnTo>
                <a:lnTo>
                  <a:pt x="40457" y="75730"/>
                </a:lnTo>
                <a:lnTo>
                  <a:pt x="50833" y="75730"/>
                </a:lnTo>
                <a:lnTo>
                  <a:pt x="51442" y="73812"/>
                </a:lnTo>
                <a:lnTo>
                  <a:pt x="58370" y="73812"/>
                </a:lnTo>
                <a:lnTo>
                  <a:pt x="58198" y="72631"/>
                </a:lnTo>
                <a:close/>
              </a:path>
              <a:path w="62864" h="81280">
                <a:moveTo>
                  <a:pt x="20064" y="73774"/>
                </a:moveTo>
                <a:lnTo>
                  <a:pt x="17572" y="73774"/>
                </a:lnTo>
                <a:lnTo>
                  <a:pt x="16505" y="76746"/>
                </a:lnTo>
                <a:lnTo>
                  <a:pt x="20064" y="73774"/>
                </a:lnTo>
                <a:close/>
              </a:path>
              <a:path w="62864" h="81280">
                <a:moveTo>
                  <a:pt x="57933" y="64350"/>
                </a:moveTo>
                <a:lnTo>
                  <a:pt x="11641" y="64350"/>
                </a:lnTo>
                <a:lnTo>
                  <a:pt x="15946" y="69634"/>
                </a:lnTo>
                <a:lnTo>
                  <a:pt x="16657" y="70764"/>
                </a:lnTo>
                <a:lnTo>
                  <a:pt x="16390" y="74790"/>
                </a:lnTo>
                <a:lnTo>
                  <a:pt x="17572" y="73774"/>
                </a:lnTo>
                <a:lnTo>
                  <a:pt x="20064" y="73774"/>
                </a:lnTo>
                <a:lnTo>
                  <a:pt x="21432" y="72631"/>
                </a:lnTo>
                <a:lnTo>
                  <a:pt x="58198" y="72631"/>
                </a:lnTo>
                <a:lnTo>
                  <a:pt x="58135" y="72199"/>
                </a:lnTo>
                <a:lnTo>
                  <a:pt x="57729" y="71996"/>
                </a:lnTo>
                <a:lnTo>
                  <a:pt x="58684" y="71996"/>
                </a:lnTo>
                <a:lnTo>
                  <a:pt x="57792" y="71881"/>
                </a:lnTo>
                <a:lnTo>
                  <a:pt x="58796" y="71450"/>
                </a:lnTo>
                <a:lnTo>
                  <a:pt x="62028" y="71450"/>
                </a:lnTo>
                <a:lnTo>
                  <a:pt x="60154" y="68275"/>
                </a:lnTo>
                <a:lnTo>
                  <a:pt x="57386" y="68275"/>
                </a:lnTo>
                <a:lnTo>
                  <a:pt x="58202" y="66549"/>
                </a:lnTo>
                <a:lnTo>
                  <a:pt x="57107" y="64998"/>
                </a:lnTo>
                <a:lnTo>
                  <a:pt x="56268" y="64985"/>
                </a:lnTo>
                <a:lnTo>
                  <a:pt x="57945" y="64376"/>
                </a:lnTo>
                <a:close/>
              </a:path>
              <a:path w="62864" h="81280">
                <a:moveTo>
                  <a:pt x="58684" y="71996"/>
                </a:moveTo>
                <a:lnTo>
                  <a:pt x="57729" y="71996"/>
                </a:lnTo>
                <a:lnTo>
                  <a:pt x="58643" y="72250"/>
                </a:lnTo>
                <a:lnTo>
                  <a:pt x="58684" y="71996"/>
                </a:lnTo>
                <a:close/>
              </a:path>
              <a:path w="62864" h="81280">
                <a:moveTo>
                  <a:pt x="58707" y="71856"/>
                </a:moveTo>
                <a:lnTo>
                  <a:pt x="57792" y="71881"/>
                </a:lnTo>
                <a:lnTo>
                  <a:pt x="58703" y="71881"/>
                </a:lnTo>
                <a:close/>
              </a:path>
              <a:path w="62864" h="81280">
                <a:moveTo>
                  <a:pt x="62028" y="71450"/>
                </a:moveTo>
                <a:lnTo>
                  <a:pt x="58796" y="71450"/>
                </a:lnTo>
                <a:lnTo>
                  <a:pt x="58808" y="71843"/>
                </a:lnTo>
                <a:lnTo>
                  <a:pt x="62276" y="71869"/>
                </a:lnTo>
                <a:lnTo>
                  <a:pt x="62028" y="71450"/>
                </a:lnTo>
                <a:close/>
              </a:path>
              <a:path w="62864" h="81280">
                <a:moveTo>
                  <a:pt x="58202" y="66549"/>
                </a:moveTo>
                <a:lnTo>
                  <a:pt x="57386" y="68275"/>
                </a:lnTo>
                <a:lnTo>
                  <a:pt x="58237" y="66598"/>
                </a:lnTo>
                <a:close/>
              </a:path>
              <a:path w="62864" h="81280">
                <a:moveTo>
                  <a:pt x="58618" y="65671"/>
                </a:moveTo>
                <a:lnTo>
                  <a:pt x="58202" y="66549"/>
                </a:lnTo>
                <a:lnTo>
                  <a:pt x="57386" y="68275"/>
                </a:lnTo>
                <a:lnTo>
                  <a:pt x="60154" y="68275"/>
                </a:lnTo>
                <a:lnTo>
                  <a:pt x="58618" y="65671"/>
                </a:lnTo>
                <a:close/>
              </a:path>
              <a:path w="62864" h="81280">
                <a:moveTo>
                  <a:pt x="33354" y="569"/>
                </a:moveTo>
                <a:lnTo>
                  <a:pt x="32672" y="787"/>
                </a:lnTo>
                <a:lnTo>
                  <a:pt x="27510" y="8062"/>
                </a:lnTo>
                <a:lnTo>
                  <a:pt x="22405" y="17559"/>
                </a:lnTo>
                <a:lnTo>
                  <a:pt x="17199" y="26744"/>
                </a:lnTo>
                <a:lnTo>
                  <a:pt x="11260" y="33870"/>
                </a:lnTo>
                <a:lnTo>
                  <a:pt x="3707" y="44847"/>
                </a:lnTo>
                <a:lnTo>
                  <a:pt x="0" y="53363"/>
                </a:lnTo>
                <a:lnTo>
                  <a:pt x="1042" y="60058"/>
                </a:lnTo>
                <a:lnTo>
                  <a:pt x="7742" y="65570"/>
                </a:lnTo>
                <a:lnTo>
                  <a:pt x="10726" y="67271"/>
                </a:lnTo>
                <a:lnTo>
                  <a:pt x="11641" y="64350"/>
                </a:lnTo>
                <a:lnTo>
                  <a:pt x="57933" y="64350"/>
                </a:lnTo>
                <a:lnTo>
                  <a:pt x="56802" y="61848"/>
                </a:lnTo>
                <a:lnTo>
                  <a:pt x="55837" y="60794"/>
                </a:lnTo>
                <a:lnTo>
                  <a:pt x="54516" y="58966"/>
                </a:lnTo>
                <a:lnTo>
                  <a:pt x="59990" y="55841"/>
                </a:lnTo>
                <a:lnTo>
                  <a:pt x="56929" y="55283"/>
                </a:lnTo>
                <a:lnTo>
                  <a:pt x="55278" y="55003"/>
                </a:lnTo>
                <a:lnTo>
                  <a:pt x="57468" y="54990"/>
                </a:lnTo>
                <a:lnTo>
                  <a:pt x="54122" y="52374"/>
                </a:lnTo>
                <a:lnTo>
                  <a:pt x="57183" y="44386"/>
                </a:lnTo>
                <a:lnTo>
                  <a:pt x="54503" y="41935"/>
                </a:lnTo>
                <a:lnTo>
                  <a:pt x="54414" y="40728"/>
                </a:lnTo>
                <a:lnTo>
                  <a:pt x="56078" y="40665"/>
                </a:lnTo>
                <a:lnTo>
                  <a:pt x="55481" y="40309"/>
                </a:lnTo>
                <a:lnTo>
                  <a:pt x="56581" y="40309"/>
                </a:lnTo>
                <a:lnTo>
                  <a:pt x="56610" y="39319"/>
                </a:lnTo>
                <a:lnTo>
                  <a:pt x="55329" y="39319"/>
                </a:lnTo>
                <a:lnTo>
                  <a:pt x="50528" y="36728"/>
                </a:lnTo>
                <a:lnTo>
                  <a:pt x="54490" y="33083"/>
                </a:lnTo>
                <a:lnTo>
                  <a:pt x="55059" y="33083"/>
                </a:lnTo>
                <a:lnTo>
                  <a:pt x="53103" y="28426"/>
                </a:lnTo>
                <a:lnTo>
                  <a:pt x="48566" y="19904"/>
                </a:lnTo>
                <a:lnTo>
                  <a:pt x="43267" y="11529"/>
                </a:lnTo>
                <a:lnTo>
                  <a:pt x="37472" y="3619"/>
                </a:lnTo>
                <a:lnTo>
                  <a:pt x="37130" y="2476"/>
                </a:lnTo>
                <a:lnTo>
                  <a:pt x="34069" y="1816"/>
                </a:lnTo>
                <a:lnTo>
                  <a:pt x="33288" y="787"/>
                </a:lnTo>
                <a:lnTo>
                  <a:pt x="33354" y="569"/>
                </a:lnTo>
                <a:close/>
              </a:path>
              <a:path w="62864" h="81280">
                <a:moveTo>
                  <a:pt x="57468" y="54990"/>
                </a:moveTo>
                <a:lnTo>
                  <a:pt x="56815" y="54990"/>
                </a:lnTo>
                <a:lnTo>
                  <a:pt x="57500" y="55016"/>
                </a:lnTo>
                <a:close/>
              </a:path>
              <a:path w="62864" h="81280">
                <a:moveTo>
                  <a:pt x="56581" y="40309"/>
                </a:moveTo>
                <a:lnTo>
                  <a:pt x="55481" y="40309"/>
                </a:lnTo>
                <a:lnTo>
                  <a:pt x="56573" y="40589"/>
                </a:lnTo>
                <a:lnTo>
                  <a:pt x="56581" y="40309"/>
                </a:lnTo>
                <a:close/>
              </a:path>
              <a:path w="62864" h="81280">
                <a:moveTo>
                  <a:pt x="56624" y="38836"/>
                </a:moveTo>
                <a:lnTo>
                  <a:pt x="55329" y="39319"/>
                </a:lnTo>
                <a:lnTo>
                  <a:pt x="56610" y="39319"/>
                </a:lnTo>
                <a:lnTo>
                  <a:pt x="56624" y="38836"/>
                </a:lnTo>
                <a:close/>
              </a:path>
              <a:path w="62864" h="81280">
                <a:moveTo>
                  <a:pt x="55059" y="33083"/>
                </a:moveTo>
                <a:lnTo>
                  <a:pt x="54490" y="33083"/>
                </a:lnTo>
                <a:lnTo>
                  <a:pt x="56611" y="36779"/>
                </a:lnTo>
                <a:lnTo>
                  <a:pt x="55059" y="33083"/>
                </a:lnTo>
                <a:close/>
              </a:path>
              <a:path w="62864" h="81280">
                <a:moveTo>
                  <a:pt x="34501" y="203"/>
                </a:moveTo>
                <a:lnTo>
                  <a:pt x="33656" y="473"/>
                </a:lnTo>
                <a:lnTo>
                  <a:pt x="36406" y="1104"/>
                </a:lnTo>
                <a:lnTo>
                  <a:pt x="35237" y="266"/>
                </a:lnTo>
                <a:lnTo>
                  <a:pt x="34501" y="203"/>
                </a:lnTo>
                <a:close/>
              </a:path>
              <a:path w="62864" h="81280">
                <a:moveTo>
                  <a:pt x="33142" y="0"/>
                </a:moveTo>
                <a:lnTo>
                  <a:pt x="32592" y="787"/>
                </a:lnTo>
                <a:lnTo>
                  <a:pt x="33142" y="0"/>
                </a:lnTo>
                <a:close/>
              </a:path>
              <a:path w="62864" h="81280">
                <a:moveTo>
                  <a:pt x="33421" y="419"/>
                </a:moveTo>
                <a:lnTo>
                  <a:pt x="33354" y="569"/>
                </a:lnTo>
                <a:lnTo>
                  <a:pt x="33656" y="473"/>
                </a:lnTo>
                <a:lnTo>
                  <a:pt x="33421" y="41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4" name="object 2894"/>
          <p:cNvSpPr/>
          <p:nvPr/>
        </p:nvSpPr>
        <p:spPr>
          <a:xfrm>
            <a:off x="4449052" y="2087856"/>
            <a:ext cx="77470" cy="76835"/>
          </a:xfrm>
          <a:custGeom>
            <a:avLst/>
            <a:gdLst/>
            <a:ahLst/>
            <a:cxnLst/>
            <a:rect l="l" t="t" r="r" b="b"/>
            <a:pathLst>
              <a:path w="77470" h="76835">
                <a:moveTo>
                  <a:pt x="34912" y="54974"/>
                </a:moveTo>
                <a:lnTo>
                  <a:pt x="32583" y="57573"/>
                </a:lnTo>
                <a:lnTo>
                  <a:pt x="29959" y="58822"/>
                </a:lnTo>
                <a:lnTo>
                  <a:pt x="32346" y="62328"/>
                </a:lnTo>
                <a:lnTo>
                  <a:pt x="30657" y="64588"/>
                </a:lnTo>
                <a:lnTo>
                  <a:pt x="29298" y="65655"/>
                </a:lnTo>
                <a:lnTo>
                  <a:pt x="26948" y="69008"/>
                </a:lnTo>
                <a:lnTo>
                  <a:pt x="26918" y="69324"/>
                </a:lnTo>
                <a:lnTo>
                  <a:pt x="27825" y="71941"/>
                </a:lnTo>
                <a:lnTo>
                  <a:pt x="24993" y="72716"/>
                </a:lnTo>
                <a:lnTo>
                  <a:pt x="28143" y="76463"/>
                </a:lnTo>
                <a:lnTo>
                  <a:pt x="30175" y="69338"/>
                </a:lnTo>
                <a:lnTo>
                  <a:pt x="32850" y="69049"/>
                </a:lnTo>
                <a:lnTo>
                  <a:pt x="30492" y="68043"/>
                </a:lnTo>
                <a:lnTo>
                  <a:pt x="37731" y="65033"/>
                </a:lnTo>
                <a:lnTo>
                  <a:pt x="38683" y="62709"/>
                </a:lnTo>
                <a:lnTo>
                  <a:pt x="38023" y="62709"/>
                </a:lnTo>
                <a:lnTo>
                  <a:pt x="38798" y="61642"/>
                </a:lnTo>
                <a:lnTo>
                  <a:pt x="38817" y="61477"/>
                </a:lnTo>
                <a:lnTo>
                  <a:pt x="37325" y="61477"/>
                </a:lnTo>
                <a:lnTo>
                  <a:pt x="37359" y="58683"/>
                </a:lnTo>
                <a:lnTo>
                  <a:pt x="34620" y="58683"/>
                </a:lnTo>
                <a:lnTo>
                  <a:pt x="34912" y="54974"/>
                </a:lnTo>
                <a:close/>
              </a:path>
              <a:path w="77470" h="76835">
                <a:moveTo>
                  <a:pt x="33495" y="69324"/>
                </a:moveTo>
                <a:lnTo>
                  <a:pt x="34899" y="70506"/>
                </a:lnTo>
                <a:lnTo>
                  <a:pt x="34836" y="69897"/>
                </a:lnTo>
                <a:lnTo>
                  <a:pt x="33495" y="69324"/>
                </a:lnTo>
                <a:close/>
              </a:path>
              <a:path w="77470" h="76835">
                <a:moveTo>
                  <a:pt x="26520" y="68176"/>
                </a:moveTo>
                <a:lnTo>
                  <a:pt x="26530" y="69605"/>
                </a:lnTo>
                <a:lnTo>
                  <a:pt x="26726" y="69324"/>
                </a:lnTo>
                <a:lnTo>
                  <a:pt x="26809" y="69008"/>
                </a:lnTo>
                <a:lnTo>
                  <a:pt x="26520" y="68176"/>
                </a:lnTo>
                <a:close/>
              </a:path>
              <a:path w="77470" h="76835">
                <a:moveTo>
                  <a:pt x="33235" y="69008"/>
                </a:moveTo>
                <a:lnTo>
                  <a:pt x="32850" y="69049"/>
                </a:lnTo>
                <a:lnTo>
                  <a:pt x="33495" y="69324"/>
                </a:lnTo>
                <a:lnTo>
                  <a:pt x="33168" y="69049"/>
                </a:lnTo>
                <a:close/>
              </a:path>
              <a:path w="77470" h="76835">
                <a:moveTo>
                  <a:pt x="26504" y="65769"/>
                </a:moveTo>
                <a:lnTo>
                  <a:pt x="25933" y="66480"/>
                </a:lnTo>
                <a:lnTo>
                  <a:pt x="26520" y="68176"/>
                </a:lnTo>
                <a:lnTo>
                  <a:pt x="26504" y="65769"/>
                </a:lnTo>
                <a:close/>
              </a:path>
              <a:path w="77470" h="76835">
                <a:moveTo>
                  <a:pt x="38734" y="62582"/>
                </a:moveTo>
                <a:lnTo>
                  <a:pt x="38023" y="62709"/>
                </a:lnTo>
                <a:lnTo>
                  <a:pt x="38683" y="62709"/>
                </a:lnTo>
                <a:close/>
              </a:path>
              <a:path w="77470" h="76835">
                <a:moveTo>
                  <a:pt x="26817" y="61847"/>
                </a:moveTo>
                <a:lnTo>
                  <a:pt x="26962" y="62289"/>
                </a:lnTo>
                <a:lnTo>
                  <a:pt x="27152" y="62201"/>
                </a:lnTo>
                <a:lnTo>
                  <a:pt x="26817" y="61847"/>
                </a:lnTo>
                <a:close/>
              </a:path>
              <a:path w="77470" h="76835">
                <a:moveTo>
                  <a:pt x="26619" y="61245"/>
                </a:moveTo>
                <a:lnTo>
                  <a:pt x="26466" y="61477"/>
                </a:lnTo>
                <a:lnTo>
                  <a:pt x="26817" y="61847"/>
                </a:lnTo>
                <a:lnTo>
                  <a:pt x="26619" y="61245"/>
                </a:lnTo>
                <a:close/>
              </a:path>
              <a:path w="77470" h="76835">
                <a:moveTo>
                  <a:pt x="47207" y="51059"/>
                </a:moveTo>
                <a:lnTo>
                  <a:pt x="38138" y="53336"/>
                </a:lnTo>
                <a:lnTo>
                  <a:pt x="38493" y="59318"/>
                </a:lnTo>
                <a:lnTo>
                  <a:pt x="37325" y="61477"/>
                </a:lnTo>
                <a:lnTo>
                  <a:pt x="38817" y="61477"/>
                </a:lnTo>
                <a:lnTo>
                  <a:pt x="38836" y="61312"/>
                </a:lnTo>
                <a:lnTo>
                  <a:pt x="40443" y="60588"/>
                </a:lnTo>
                <a:lnTo>
                  <a:pt x="40246" y="60312"/>
                </a:lnTo>
                <a:lnTo>
                  <a:pt x="38633" y="60130"/>
                </a:lnTo>
                <a:lnTo>
                  <a:pt x="39789" y="59788"/>
                </a:lnTo>
                <a:lnTo>
                  <a:pt x="41682" y="59788"/>
                </a:lnTo>
                <a:lnTo>
                  <a:pt x="41909" y="59635"/>
                </a:lnTo>
                <a:lnTo>
                  <a:pt x="42976" y="59572"/>
                </a:lnTo>
                <a:lnTo>
                  <a:pt x="47520" y="57313"/>
                </a:lnTo>
                <a:lnTo>
                  <a:pt x="47398" y="54301"/>
                </a:lnTo>
                <a:lnTo>
                  <a:pt x="47207" y="51059"/>
                </a:lnTo>
                <a:close/>
              </a:path>
              <a:path w="77470" h="76835">
                <a:moveTo>
                  <a:pt x="25534" y="57932"/>
                </a:moveTo>
                <a:lnTo>
                  <a:pt x="26619" y="61245"/>
                </a:lnTo>
                <a:lnTo>
                  <a:pt x="26771" y="61045"/>
                </a:lnTo>
                <a:lnTo>
                  <a:pt x="27317" y="58086"/>
                </a:lnTo>
                <a:lnTo>
                  <a:pt x="25534" y="57932"/>
                </a:lnTo>
                <a:close/>
              </a:path>
              <a:path w="77470" h="76835">
                <a:moveTo>
                  <a:pt x="21385" y="57573"/>
                </a:moveTo>
                <a:lnTo>
                  <a:pt x="21234" y="60588"/>
                </a:lnTo>
                <a:lnTo>
                  <a:pt x="22678" y="57685"/>
                </a:lnTo>
                <a:lnTo>
                  <a:pt x="21385" y="57573"/>
                </a:lnTo>
                <a:close/>
              </a:path>
              <a:path w="77470" h="76835">
                <a:moveTo>
                  <a:pt x="40246" y="60312"/>
                </a:moveTo>
                <a:lnTo>
                  <a:pt x="40475" y="60573"/>
                </a:lnTo>
                <a:lnTo>
                  <a:pt x="40805" y="60375"/>
                </a:lnTo>
                <a:lnTo>
                  <a:pt x="40246" y="60312"/>
                </a:lnTo>
                <a:close/>
              </a:path>
              <a:path w="77470" h="76835">
                <a:moveTo>
                  <a:pt x="40805" y="60375"/>
                </a:moveTo>
                <a:lnTo>
                  <a:pt x="40579" y="60526"/>
                </a:lnTo>
                <a:lnTo>
                  <a:pt x="40893" y="60384"/>
                </a:lnTo>
                <a:close/>
              </a:path>
              <a:path w="77470" h="76835">
                <a:moveTo>
                  <a:pt x="41682" y="59788"/>
                </a:moveTo>
                <a:lnTo>
                  <a:pt x="39789" y="59788"/>
                </a:lnTo>
                <a:lnTo>
                  <a:pt x="40246" y="60312"/>
                </a:lnTo>
                <a:lnTo>
                  <a:pt x="40805" y="60375"/>
                </a:lnTo>
                <a:lnTo>
                  <a:pt x="41682" y="59788"/>
                </a:lnTo>
                <a:close/>
              </a:path>
              <a:path w="77470" h="76835">
                <a:moveTo>
                  <a:pt x="5434" y="54422"/>
                </a:moveTo>
                <a:lnTo>
                  <a:pt x="1093" y="55563"/>
                </a:lnTo>
                <a:lnTo>
                  <a:pt x="262" y="58971"/>
                </a:lnTo>
                <a:lnTo>
                  <a:pt x="3695" y="57886"/>
                </a:lnTo>
                <a:lnTo>
                  <a:pt x="5296" y="55274"/>
                </a:lnTo>
                <a:lnTo>
                  <a:pt x="5434" y="54422"/>
                </a:lnTo>
                <a:close/>
              </a:path>
              <a:path w="77470" h="76835">
                <a:moveTo>
                  <a:pt x="37376" y="57362"/>
                </a:moveTo>
                <a:lnTo>
                  <a:pt x="35521" y="58302"/>
                </a:lnTo>
                <a:lnTo>
                  <a:pt x="34620" y="58683"/>
                </a:lnTo>
                <a:lnTo>
                  <a:pt x="37359" y="58683"/>
                </a:lnTo>
                <a:lnTo>
                  <a:pt x="37376" y="57362"/>
                </a:lnTo>
                <a:close/>
              </a:path>
              <a:path w="77470" h="76835">
                <a:moveTo>
                  <a:pt x="5510" y="57313"/>
                </a:moveTo>
                <a:lnTo>
                  <a:pt x="4937" y="57494"/>
                </a:lnTo>
                <a:lnTo>
                  <a:pt x="4851" y="58022"/>
                </a:lnTo>
                <a:lnTo>
                  <a:pt x="5510" y="57313"/>
                </a:lnTo>
                <a:close/>
              </a:path>
              <a:path w="77470" h="76835">
                <a:moveTo>
                  <a:pt x="25018" y="56359"/>
                </a:moveTo>
                <a:lnTo>
                  <a:pt x="23255" y="56524"/>
                </a:lnTo>
                <a:lnTo>
                  <a:pt x="22678" y="57685"/>
                </a:lnTo>
                <a:lnTo>
                  <a:pt x="25534" y="57932"/>
                </a:lnTo>
                <a:lnTo>
                  <a:pt x="25018" y="56359"/>
                </a:lnTo>
                <a:close/>
              </a:path>
              <a:path w="77470" h="76835">
                <a:moveTo>
                  <a:pt x="5260" y="55494"/>
                </a:moveTo>
                <a:lnTo>
                  <a:pt x="3711" y="57881"/>
                </a:lnTo>
                <a:lnTo>
                  <a:pt x="4937" y="57494"/>
                </a:lnTo>
                <a:lnTo>
                  <a:pt x="5260" y="55494"/>
                </a:lnTo>
                <a:close/>
              </a:path>
              <a:path w="77470" h="76835">
                <a:moveTo>
                  <a:pt x="11341" y="55470"/>
                </a:moveTo>
                <a:lnTo>
                  <a:pt x="7717" y="56615"/>
                </a:lnTo>
                <a:lnTo>
                  <a:pt x="8699" y="57654"/>
                </a:lnTo>
                <a:lnTo>
                  <a:pt x="11341" y="55470"/>
                </a:lnTo>
                <a:close/>
              </a:path>
              <a:path w="77470" h="76835">
                <a:moveTo>
                  <a:pt x="21429" y="56696"/>
                </a:moveTo>
                <a:lnTo>
                  <a:pt x="16548" y="57155"/>
                </a:lnTo>
                <a:lnTo>
                  <a:pt x="21385" y="57573"/>
                </a:lnTo>
                <a:lnTo>
                  <a:pt x="21429" y="56696"/>
                </a:lnTo>
                <a:close/>
              </a:path>
              <a:path w="77470" h="76835">
                <a:moveTo>
                  <a:pt x="5829" y="54619"/>
                </a:moveTo>
                <a:lnTo>
                  <a:pt x="5276" y="55470"/>
                </a:lnTo>
                <a:lnTo>
                  <a:pt x="4937" y="57494"/>
                </a:lnTo>
                <a:lnTo>
                  <a:pt x="5510" y="57313"/>
                </a:lnTo>
                <a:lnTo>
                  <a:pt x="6929" y="55783"/>
                </a:lnTo>
                <a:lnTo>
                  <a:pt x="5829" y="54619"/>
                </a:lnTo>
                <a:close/>
              </a:path>
              <a:path w="77470" h="76835">
                <a:moveTo>
                  <a:pt x="34108" y="50288"/>
                </a:moveTo>
                <a:lnTo>
                  <a:pt x="11683" y="50288"/>
                </a:lnTo>
                <a:lnTo>
                  <a:pt x="12585" y="50999"/>
                </a:lnTo>
                <a:lnTo>
                  <a:pt x="12057" y="50999"/>
                </a:lnTo>
                <a:lnTo>
                  <a:pt x="12928" y="51545"/>
                </a:lnTo>
                <a:lnTo>
                  <a:pt x="12914" y="52320"/>
                </a:lnTo>
                <a:lnTo>
                  <a:pt x="12534" y="53577"/>
                </a:lnTo>
                <a:lnTo>
                  <a:pt x="14350" y="57362"/>
                </a:lnTo>
                <a:lnTo>
                  <a:pt x="16548" y="57155"/>
                </a:lnTo>
                <a:lnTo>
                  <a:pt x="14236" y="56955"/>
                </a:lnTo>
                <a:lnTo>
                  <a:pt x="21539" y="54517"/>
                </a:lnTo>
                <a:lnTo>
                  <a:pt x="24254" y="54517"/>
                </a:lnTo>
                <a:lnTo>
                  <a:pt x="26004" y="50999"/>
                </a:lnTo>
                <a:lnTo>
                  <a:pt x="12585" y="50999"/>
                </a:lnTo>
                <a:lnTo>
                  <a:pt x="11976" y="50948"/>
                </a:lnTo>
                <a:lnTo>
                  <a:pt x="26029" y="50948"/>
                </a:lnTo>
                <a:lnTo>
                  <a:pt x="26250" y="50504"/>
                </a:lnTo>
                <a:lnTo>
                  <a:pt x="34004" y="50504"/>
                </a:lnTo>
                <a:lnTo>
                  <a:pt x="34108" y="50288"/>
                </a:lnTo>
                <a:close/>
              </a:path>
              <a:path w="77470" h="76835">
                <a:moveTo>
                  <a:pt x="6929" y="55783"/>
                </a:moveTo>
                <a:lnTo>
                  <a:pt x="5510" y="57313"/>
                </a:lnTo>
                <a:lnTo>
                  <a:pt x="7717" y="56615"/>
                </a:lnTo>
                <a:lnTo>
                  <a:pt x="6929" y="55783"/>
                </a:lnTo>
                <a:close/>
              </a:path>
              <a:path w="77470" h="76835">
                <a:moveTo>
                  <a:pt x="24254" y="54517"/>
                </a:moveTo>
                <a:lnTo>
                  <a:pt x="21539" y="54517"/>
                </a:lnTo>
                <a:lnTo>
                  <a:pt x="21429" y="56696"/>
                </a:lnTo>
                <a:lnTo>
                  <a:pt x="23255" y="56524"/>
                </a:lnTo>
                <a:lnTo>
                  <a:pt x="24254" y="54517"/>
                </a:lnTo>
                <a:close/>
              </a:path>
              <a:path w="77470" h="76835">
                <a:moveTo>
                  <a:pt x="1302" y="54705"/>
                </a:moveTo>
                <a:lnTo>
                  <a:pt x="0" y="55851"/>
                </a:lnTo>
                <a:lnTo>
                  <a:pt x="1093" y="55563"/>
                </a:lnTo>
                <a:lnTo>
                  <a:pt x="1302" y="54705"/>
                </a:lnTo>
                <a:close/>
              </a:path>
              <a:path w="77470" h="76835">
                <a:moveTo>
                  <a:pt x="8010" y="54619"/>
                </a:moveTo>
                <a:lnTo>
                  <a:pt x="5829" y="54619"/>
                </a:lnTo>
                <a:lnTo>
                  <a:pt x="6929" y="55783"/>
                </a:lnTo>
                <a:lnTo>
                  <a:pt x="8010" y="54619"/>
                </a:lnTo>
                <a:close/>
              </a:path>
              <a:path w="77470" h="76835">
                <a:moveTo>
                  <a:pt x="60646" y="54301"/>
                </a:moveTo>
                <a:lnTo>
                  <a:pt x="57022" y="54301"/>
                </a:lnTo>
                <a:lnTo>
                  <a:pt x="57416" y="55647"/>
                </a:lnTo>
                <a:lnTo>
                  <a:pt x="60667" y="54365"/>
                </a:lnTo>
                <a:close/>
              </a:path>
              <a:path w="77470" h="76835">
                <a:moveTo>
                  <a:pt x="8304" y="54301"/>
                </a:moveTo>
                <a:lnTo>
                  <a:pt x="5892" y="54301"/>
                </a:lnTo>
                <a:lnTo>
                  <a:pt x="5296" y="55274"/>
                </a:lnTo>
                <a:lnTo>
                  <a:pt x="5260" y="55494"/>
                </a:lnTo>
                <a:lnTo>
                  <a:pt x="5829" y="54619"/>
                </a:lnTo>
                <a:lnTo>
                  <a:pt x="8010" y="54619"/>
                </a:lnTo>
                <a:lnTo>
                  <a:pt x="8304" y="54301"/>
                </a:lnTo>
                <a:close/>
              </a:path>
              <a:path w="77470" h="76835">
                <a:moveTo>
                  <a:pt x="5892" y="54301"/>
                </a:moveTo>
                <a:lnTo>
                  <a:pt x="5434" y="54422"/>
                </a:lnTo>
                <a:lnTo>
                  <a:pt x="5296" y="55274"/>
                </a:lnTo>
                <a:lnTo>
                  <a:pt x="5892" y="54301"/>
                </a:lnTo>
                <a:close/>
              </a:path>
              <a:path w="77470" h="76835">
                <a:moveTo>
                  <a:pt x="7867" y="47030"/>
                </a:moveTo>
                <a:lnTo>
                  <a:pt x="1430" y="54182"/>
                </a:lnTo>
                <a:lnTo>
                  <a:pt x="1302" y="54705"/>
                </a:lnTo>
                <a:lnTo>
                  <a:pt x="4140" y="52193"/>
                </a:lnTo>
                <a:lnTo>
                  <a:pt x="6248" y="49399"/>
                </a:lnTo>
                <a:lnTo>
                  <a:pt x="8139" y="49399"/>
                </a:lnTo>
                <a:lnTo>
                  <a:pt x="6883" y="48853"/>
                </a:lnTo>
                <a:lnTo>
                  <a:pt x="7867" y="47030"/>
                </a:lnTo>
                <a:close/>
              </a:path>
              <a:path w="77470" h="76835">
                <a:moveTo>
                  <a:pt x="59272" y="50148"/>
                </a:moveTo>
                <a:lnTo>
                  <a:pt x="53187" y="50148"/>
                </a:lnTo>
                <a:lnTo>
                  <a:pt x="56514" y="50301"/>
                </a:lnTo>
                <a:lnTo>
                  <a:pt x="49542" y="52320"/>
                </a:lnTo>
                <a:lnTo>
                  <a:pt x="53568" y="54619"/>
                </a:lnTo>
                <a:lnTo>
                  <a:pt x="54622" y="54568"/>
                </a:lnTo>
                <a:lnTo>
                  <a:pt x="57022" y="54301"/>
                </a:lnTo>
                <a:lnTo>
                  <a:pt x="60646" y="54301"/>
                </a:lnTo>
                <a:lnTo>
                  <a:pt x="59272" y="50148"/>
                </a:lnTo>
                <a:close/>
              </a:path>
              <a:path w="77470" h="76835">
                <a:moveTo>
                  <a:pt x="8139" y="49399"/>
                </a:moveTo>
                <a:lnTo>
                  <a:pt x="6248" y="49399"/>
                </a:lnTo>
                <a:lnTo>
                  <a:pt x="5434" y="54422"/>
                </a:lnTo>
                <a:lnTo>
                  <a:pt x="5892" y="54301"/>
                </a:lnTo>
                <a:lnTo>
                  <a:pt x="8304" y="54301"/>
                </a:lnTo>
                <a:lnTo>
                  <a:pt x="10261" y="52193"/>
                </a:lnTo>
                <a:lnTo>
                  <a:pt x="11598" y="50402"/>
                </a:lnTo>
                <a:lnTo>
                  <a:pt x="9131" y="50402"/>
                </a:lnTo>
                <a:lnTo>
                  <a:pt x="8139" y="49399"/>
                </a:lnTo>
                <a:close/>
              </a:path>
              <a:path w="77470" h="76835">
                <a:moveTo>
                  <a:pt x="34004" y="50504"/>
                </a:moveTo>
                <a:lnTo>
                  <a:pt x="26250" y="50504"/>
                </a:lnTo>
                <a:lnTo>
                  <a:pt x="29336" y="53184"/>
                </a:lnTo>
                <a:lnTo>
                  <a:pt x="33071" y="52244"/>
                </a:lnTo>
                <a:lnTo>
                  <a:pt x="34004" y="50504"/>
                </a:lnTo>
                <a:close/>
              </a:path>
              <a:path w="77470" h="76835">
                <a:moveTo>
                  <a:pt x="49793" y="50277"/>
                </a:moveTo>
                <a:lnTo>
                  <a:pt x="47167" y="50377"/>
                </a:lnTo>
                <a:lnTo>
                  <a:pt x="47207" y="51059"/>
                </a:lnTo>
                <a:lnTo>
                  <a:pt x="49923" y="50377"/>
                </a:lnTo>
                <a:lnTo>
                  <a:pt x="49793" y="50277"/>
                </a:lnTo>
                <a:close/>
              </a:path>
              <a:path w="77470" h="76835">
                <a:moveTo>
                  <a:pt x="11558" y="50294"/>
                </a:moveTo>
                <a:lnTo>
                  <a:pt x="9131" y="50402"/>
                </a:lnTo>
                <a:lnTo>
                  <a:pt x="11598" y="50402"/>
                </a:lnTo>
                <a:close/>
              </a:path>
              <a:path w="77470" h="76835">
                <a:moveTo>
                  <a:pt x="68129" y="0"/>
                </a:moveTo>
                <a:lnTo>
                  <a:pt x="60618" y="7791"/>
                </a:lnTo>
                <a:lnTo>
                  <a:pt x="52253" y="17596"/>
                </a:lnTo>
                <a:lnTo>
                  <a:pt x="45453" y="23085"/>
                </a:lnTo>
                <a:lnTo>
                  <a:pt x="38390" y="27587"/>
                </a:lnTo>
                <a:lnTo>
                  <a:pt x="30883" y="30651"/>
                </a:lnTo>
                <a:lnTo>
                  <a:pt x="23532" y="33814"/>
                </a:lnTo>
                <a:lnTo>
                  <a:pt x="16941" y="38617"/>
                </a:lnTo>
                <a:lnTo>
                  <a:pt x="8953" y="45824"/>
                </a:lnTo>
                <a:lnTo>
                  <a:pt x="8513" y="46313"/>
                </a:lnTo>
                <a:lnTo>
                  <a:pt x="8485" y="46567"/>
                </a:lnTo>
                <a:lnTo>
                  <a:pt x="9190" y="47342"/>
                </a:lnTo>
                <a:lnTo>
                  <a:pt x="9232" y="48358"/>
                </a:lnTo>
                <a:lnTo>
                  <a:pt x="10244" y="49297"/>
                </a:lnTo>
                <a:lnTo>
                  <a:pt x="10299" y="49429"/>
                </a:lnTo>
                <a:lnTo>
                  <a:pt x="11558" y="50294"/>
                </a:lnTo>
                <a:lnTo>
                  <a:pt x="34108" y="50288"/>
                </a:lnTo>
                <a:lnTo>
                  <a:pt x="35445" y="47532"/>
                </a:lnTo>
                <a:lnTo>
                  <a:pt x="38910" y="47532"/>
                </a:lnTo>
                <a:lnTo>
                  <a:pt x="39319" y="47037"/>
                </a:lnTo>
                <a:lnTo>
                  <a:pt x="39964" y="47030"/>
                </a:lnTo>
                <a:lnTo>
                  <a:pt x="40119" y="46783"/>
                </a:lnTo>
                <a:lnTo>
                  <a:pt x="40741" y="46681"/>
                </a:lnTo>
                <a:lnTo>
                  <a:pt x="41147" y="46465"/>
                </a:lnTo>
                <a:lnTo>
                  <a:pt x="58053" y="46465"/>
                </a:lnTo>
                <a:lnTo>
                  <a:pt x="57632" y="45195"/>
                </a:lnTo>
                <a:lnTo>
                  <a:pt x="64127" y="45195"/>
                </a:lnTo>
                <a:lnTo>
                  <a:pt x="67663" y="37393"/>
                </a:lnTo>
                <a:lnTo>
                  <a:pt x="73880" y="26167"/>
                </a:lnTo>
                <a:lnTo>
                  <a:pt x="77362" y="14537"/>
                </a:lnTo>
                <a:lnTo>
                  <a:pt x="73558" y="3603"/>
                </a:lnTo>
                <a:lnTo>
                  <a:pt x="73329" y="3349"/>
                </a:lnTo>
                <a:lnTo>
                  <a:pt x="73228" y="2663"/>
                </a:lnTo>
                <a:lnTo>
                  <a:pt x="72656" y="2320"/>
                </a:lnTo>
                <a:lnTo>
                  <a:pt x="72809" y="783"/>
                </a:lnTo>
                <a:lnTo>
                  <a:pt x="72364" y="555"/>
                </a:lnTo>
                <a:lnTo>
                  <a:pt x="68129" y="0"/>
                </a:lnTo>
                <a:close/>
              </a:path>
              <a:path w="77470" h="76835">
                <a:moveTo>
                  <a:pt x="58086" y="46567"/>
                </a:moveTo>
                <a:lnTo>
                  <a:pt x="42087" y="46567"/>
                </a:lnTo>
                <a:lnTo>
                  <a:pt x="49793" y="50277"/>
                </a:lnTo>
                <a:lnTo>
                  <a:pt x="53187" y="50148"/>
                </a:lnTo>
                <a:lnTo>
                  <a:pt x="59272" y="50148"/>
                </a:lnTo>
                <a:lnTo>
                  <a:pt x="58086" y="46567"/>
                </a:lnTo>
                <a:close/>
              </a:path>
              <a:path w="77470" h="76835">
                <a:moveTo>
                  <a:pt x="39960" y="47037"/>
                </a:moveTo>
                <a:lnTo>
                  <a:pt x="39319" y="47037"/>
                </a:lnTo>
                <a:lnTo>
                  <a:pt x="39141" y="48345"/>
                </a:lnTo>
                <a:lnTo>
                  <a:pt x="39960" y="47037"/>
                </a:lnTo>
                <a:close/>
              </a:path>
              <a:path w="77470" h="76835">
                <a:moveTo>
                  <a:pt x="38910" y="47532"/>
                </a:moveTo>
                <a:lnTo>
                  <a:pt x="35445" y="47532"/>
                </a:lnTo>
                <a:lnTo>
                  <a:pt x="39014" y="48091"/>
                </a:lnTo>
                <a:lnTo>
                  <a:pt x="38910" y="47532"/>
                </a:lnTo>
                <a:close/>
              </a:path>
              <a:path w="77470" h="76835">
                <a:moveTo>
                  <a:pt x="58053" y="46465"/>
                </a:moveTo>
                <a:lnTo>
                  <a:pt x="41147" y="46465"/>
                </a:lnTo>
                <a:lnTo>
                  <a:pt x="42849" y="47342"/>
                </a:lnTo>
                <a:lnTo>
                  <a:pt x="42087" y="46567"/>
                </a:lnTo>
                <a:lnTo>
                  <a:pt x="58086" y="46567"/>
                </a:lnTo>
                <a:close/>
              </a:path>
              <a:path w="77470" h="76835">
                <a:moveTo>
                  <a:pt x="64127" y="45195"/>
                </a:moveTo>
                <a:lnTo>
                  <a:pt x="57632" y="45195"/>
                </a:lnTo>
                <a:lnTo>
                  <a:pt x="63258" y="47113"/>
                </a:lnTo>
                <a:lnTo>
                  <a:pt x="64127" y="45195"/>
                </a:lnTo>
                <a:close/>
              </a:path>
              <a:path w="77470" h="76835">
                <a:moveTo>
                  <a:pt x="8254" y="46313"/>
                </a:moveTo>
                <a:lnTo>
                  <a:pt x="7867" y="47030"/>
                </a:lnTo>
                <a:lnTo>
                  <a:pt x="8384" y="46455"/>
                </a:lnTo>
                <a:lnTo>
                  <a:pt x="8254" y="4631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5" name="object 2895"/>
          <p:cNvSpPr/>
          <p:nvPr/>
        </p:nvSpPr>
        <p:spPr>
          <a:xfrm>
            <a:off x="3606663" y="2547996"/>
            <a:ext cx="45085" cy="114935"/>
          </a:xfrm>
          <a:custGeom>
            <a:avLst/>
            <a:gdLst/>
            <a:ahLst/>
            <a:cxnLst/>
            <a:rect l="l" t="t" r="r" b="b"/>
            <a:pathLst>
              <a:path w="45085" h="114935">
                <a:moveTo>
                  <a:pt x="35064" y="85966"/>
                </a:moveTo>
                <a:lnTo>
                  <a:pt x="33464" y="91528"/>
                </a:lnTo>
                <a:lnTo>
                  <a:pt x="31330" y="93294"/>
                </a:lnTo>
                <a:lnTo>
                  <a:pt x="30975" y="96367"/>
                </a:lnTo>
                <a:lnTo>
                  <a:pt x="28854" y="98247"/>
                </a:lnTo>
                <a:lnTo>
                  <a:pt x="27966" y="103981"/>
                </a:lnTo>
                <a:lnTo>
                  <a:pt x="32156" y="109156"/>
                </a:lnTo>
                <a:lnTo>
                  <a:pt x="37464" y="114566"/>
                </a:lnTo>
                <a:lnTo>
                  <a:pt x="34023" y="108026"/>
                </a:lnTo>
                <a:lnTo>
                  <a:pt x="34522" y="104317"/>
                </a:lnTo>
                <a:lnTo>
                  <a:pt x="34477" y="103981"/>
                </a:lnTo>
                <a:lnTo>
                  <a:pt x="34213" y="102654"/>
                </a:lnTo>
                <a:lnTo>
                  <a:pt x="35064" y="85966"/>
                </a:lnTo>
                <a:close/>
              </a:path>
              <a:path w="45085" h="114935">
                <a:moveTo>
                  <a:pt x="27533" y="103446"/>
                </a:moveTo>
                <a:lnTo>
                  <a:pt x="27914" y="104317"/>
                </a:lnTo>
                <a:lnTo>
                  <a:pt x="27966" y="103981"/>
                </a:lnTo>
                <a:lnTo>
                  <a:pt x="27533" y="103446"/>
                </a:lnTo>
                <a:close/>
              </a:path>
              <a:path w="45085" h="114935">
                <a:moveTo>
                  <a:pt x="11252" y="80915"/>
                </a:moveTo>
                <a:lnTo>
                  <a:pt x="14634" y="87514"/>
                </a:lnTo>
                <a:lnTo>
                  <a:pt x="27533" y="103446"/>
                </a:lnTo>
                <a:lnTo>
                  <a:pt x="24053" y="95491"/>
                </a:lnTo>
                <a:lnTo>
                  <a:pt x="22478" y="93878"/>
                </a:lnTo>
                <a:lnTo>
                  <a:pt x="13289" y="83926"/>
                </a:lnTo>
                <a:lnTo>
                  <a:pt x="11252" y="80915"/>
                </a:lnTo>
                <a:close/>
              </a:path>
              <a:path w="45085" h="114935">
                <a:moveTo>
                  <a:pt x="27048" y="86986"/>
                </a:moveTo>
                <a:lnTo>
                  <a:pt x="27660" y="87947"/>
                </a:lnTo>
                <a:lnTo>
                  <a:pt x="27050" y="90843"/>
                </a:lnTo>
                <a:lnTo>
                  <a:pt x="30124" y="88518"/>
                </a:lnTo>
                <a:lnTo>
                  <a:pt x="27048" y="86986"/>
                </a:lnTo>
                <a:close/>
              </a:path>
              <a:path w="45085" h="114935">
                <a:moveTo>
                  <a:pt x="26608" y="86294"/>
                </a:moveTo>
                <a:lnTo>
                  <a:pt x="26428" y="86677"/>
                </a:lnTo>
                <a:lnTo>
                  <a:pt x="27048" y="86986"/>
                </a:lnTo>
                <a:lnTo>
                  <a:pt x="26608" y="86294"/>
                </a:lnTo>
                <a:close/>
              </a:path>
              <a:path w="45085" h="114935">
                <a:moveTo>
                  <a:pt x="17756" y="53544"/>
                </a:moveTo>
                <a:lnTo>
                  <a:pt x="17439" y="53723"/>
                </a:lnTo>
                <a:lnTo>
                  <a:pt x="17469" y="54400"/>
                </a:lnTo>
                <a:lnTo>
                  <a:pt x="21716" y="57442"/>
                </a:lnTo>
                <a:lnTo>
                  <a:pt x="17881" y="58051"/>
                </a:lnTo>
                <a:lnTo>
                  <a:pt x="21450" y="61315"/>
                </a:lnTo>
                <a:lnTo>
                  <a:pt x="20161" y="67640"/>
                </a:lnTo>
                <a:lnTo>
                  <a:pt x="20138" y="68135"/>
                </a:lnTo>
                <a:lnTo>
                  <a:pt x="22948" y="72326"/>
                </a:lnTo>
                <a:lnTo>
                  <a:pt x="22491" y="76606"/>
                </a:lnTo>
                <a:lnTo>
                  <a:pt x="20650" y="79120"/>
                </a:lnTo>
                <a:lnTo>
                  <a:pt x="22859" y="82842"/>
                </a:lnTo>
                <a:lnTo>
                  <a:pt x="25323" y="84277"/>
                </a:lnTo>
                <a:lnTo>
                  <a:pt x="26608" y="86294"/>
                </a:lnTo>
                <a:lnTo>
                  <a:pt x="28701" y="81826"/>
                </a:lnTo>
                <a:lnTo>
                  <a:pt x="26085" y="78066"/>
                </a:lnTo>
                <a:lnTo>
                  <a:pt x="24510" y="72885"/>
                </a:lnTo>
                <a:lnTo>
                  <a:pt x="27609" y="68325"/>
                </a:lnTo>
                <a:lnTo>
                  <a:pt x="30048" y="68135"/>
                </a:lnTo>
                <a:lnTo>
                  <a:pt x="31389" y="63893"/>
                </a:lnTo>
                <a:lnTo>
                  <a:pt x="28130" y="63893"/>
                </a:lnTo>
                <a:lnTo>
                  <a:pt x="23253" y="62699"/>
                </a:lnTo>
                <a:lnTo>
                  <a:pt x="30479" y="60820"/>
                </a:lnTo>
                <a:lnTo>
                  <a:pt x="30363" y="59664"/>
                </a:lnTo>
                <a:lnTo>
                  <a:pt x="29151" y="54495"/>
                </a:lnTo>
                <a:lnTo>
                  <a:pt x="17995" y="54495"/>
                </a:lnTo>
                <a:lnTo>
                  <a:pt x="17756" y="53544"/>
                </a:lnTo>
                <a:close/>
              </a:path>
              <a:path w="45085" h="114935">
                <a:moveTo>
                  <a:pt x="938" y="46131"/>
                </a:moveTo>
                <a:lnTo>
                  <a:pt x="0" y="46532"/>
                </a:lnTo>
                <a:lnTo>
                  <a:pt x="706" y="59905"/>
                </a:lnTo>
                <a:lnTo>
                  <a:pt x="832" y="60299"/>
                </a:lnTo>
                <a:lnTo>
                  <a:pt x="5586" y="72539"/>
                </a:lnTo>
                <a:lnTo>
                  <a:pt x="11252" y="80915"/>
                </a:lnTo>
                <a:lnTo>
                  <a:pt x="1915" y="62699"/>
                </a:lnTo>
                <a:lnTo>
                  <a:pt x="1235" y="51194"/>
                </a:lnTo>
                <a:lnTo>
                  <a:pt x="533" y="50850"/>
                </a:lnTo>
                <a:lnTo>
                  <a:pt x="1215" y="50850"/>
                </a:lnTo>
                <a:lnTo>
                  <a:pt x="938" y="46131"/>
                </a:lnTo>
                <a:close/>
              </a:path>
              <a:path w="45085" h="114935">
                <a:moveTo>
                  <a:pt x="11137" y="61785"/>
                </a:moveTo>
                <a:lnTo>
                  <a:pt x="11391" y="62483"/>
                </a:lnTo>
                <a:lnTo>
                  <a:pt x="9312" y="65199"/>
                </a:lnTo>
                <a:lnTo>
                  <a:pt x="10883" y="67640"/>
                </a:lnTo>
                <a:lnTo>
                  <a:pt x="11531" y="63385"/>
                </a:lnTo>
                <a:lnTo>
                  <a:pt x="11683" y="63068"/>
                </a:lnTo>
                <a:lnTo>
                  <a:pt x="11137" y="61785"/>
                </a:lnTo>
                <a:close/>
              </a:path>
              <a:path w="45085" h="114935">
                <a:moveTo>
                  <a:pt x="8983" y="64687"/>
                </a:moveTo>
                <a:lnTo>
                  <a:pt x="8902" y="65735"/>
                </a:lnTo>
                <a:lnTo>
                  <a:pt x="9312" y="65199"/>
                </a:lnTo>
                <a:lnTo>
                  <a:pt x="8983" y="64687"/>
                </a:lnTo>
                <a:close/>
              </a:path>
              <a:path w="45085" h="114935">
                <a:moveTo>
                  <a:pt x="13861" y="54025"/>
                </a:moveTo>
                <a:lnTo>
                  <a:pt x="4622" y="54025"/>
                </a:lnTo>
                <a:lnTo>
                  <a:pt x="3806" y="56946"/>
                </a:lnTo>
                <a:lnTo>
                  <a:pt x="3695" y="57950"/>
                </a:lnTo>
                <a:lnTo>
                  <a:pt x="4876" y="59372"/>
                </a:lnTo>
                <a:lnTo>
                  <a:pt x="5905" y="59905"/>
                </a:lnTo>
                <a:lnTo>
                  <a:pt x="8983" y="64687"/>
                </a:lnTo>
                <a:lnTo>
                  <a:pt x="9410" y="59143"/>
                </a:lnTo>
                <a:lnTo>
                  <a:pt x="8483" y="58940"/>
                </a:lnTo>
                <a:lnTo>
                  <a:pt x="8354" y="58724"/>
                </a:lnTo>
                <a:lnTo>
                  <a:pt x="8254" y="57950"/>
                </a:lnTo>
                <a:lnTo>
                  <a:pt x="7645" y="57823"/>
                </a:lnTo>
                <a:lnTo>
                  <a:pt x="9160" y="57823"/>
                </a:lnTo>
                <a:lnTo>
                  <a:pt x="8974" y="56705"/>
                </a:lnTo>
                <a:lnTo>
                  <a:pt x="9093" y="56387"/>
                </a:lnTo>
                <a:lnTo>
                  <a:pt x="9347" y="55854"/>
                </a:lnTo>
                <a:lnTo>
                  <a:pt x="12606" y="55854"/>
                </a:lnTo>
                <a:lnTo>
                  <a:pt x="13474" y="54749"/>
                </a:lnTo>
                <a:lnTo>
                  <a:pt x="13861" y="54025"/>
                </a:lnTo>
                <a:close/>
              </a:path>
              <a:path w="45085" h="114935">
                <a:moveTo>
                  <a:pt x="32689" y="59778"/>
                </a:moveTo>
                <a:lnTo>
                  <a:pt x="28130" y="63893"/>
                </a:lnTo>
                <a:lnTo>
                  <a:pt x="31389" y="63893"/>
                </a:lnTo>
                <a:lnTo>
                  <a:pt x="32689" y="59778"/>
                </a:lnTo>
                <a:close/>
              </a:path>
              <a:path w="45085" h="114935">
                <a:moveTo>
                  <a:pt x="9829" y="57734"/>
                </a:moveTo>
                <a:lnTo>
                  <a:pt x="9682" y="58623"/>
                </a:lnTo>
                <a:lnTo>
                  <a:pt x="10020" y="60794"/>
                </a:lnTo>
                <a:lnTo>
                  <a:pt x="11569" y="60299"/>
                </a:lnTo>
                <a:lnTo>
                  <a:pt x="10883" y="58724"/>
                </a:lnTo>
                <a:lnTo>
                  <a:pt x="16703" y="58724"/>
                </a:lnTo>
                <a:lnTo>
                  <a:pt x="17284" y="58458"/>
                </a:lnTo>
                <a:lnTo>
                  <a:pt x="16302" y="58026"/>
                </a:lnTo>
                <a:lnTo>
                  <a:pt x="10782" y="58026"/>
                </a:lnTo>
                <a:lnTo>
                  <a:pt x="9829" y="57734"/>
                </a:lnTo>
                <a:close/>
              </a:path>
              <a:path w="45085" h="114935">
                <a:moveTo>
                  <a:pt x="16703" y="58724"/>
                </a:moveTo>
                <a:lnTo>
                  <a:pt x="10883" y="58724"/>
                </a:lnTo>
                <a:lnTo>
                  <a:pt x="13830" y="59778"/>
                </a:lnTo>
                <a:lnTo>
                  <a:pt x="12039" y="60185"/>
                </a:lnTo>
                <a:lnTo>
                  <a:pt x="14655" y="59664"/>
                </a:lnTo>
                <a:lnTo>
                  <a:pt x="16703" y="58724"/>
                </a:lnTo>
                <a:close/>
              </a:path>
              <a:path w="45085" h="114935">
                <a:moveTo>
                  <a:pt x="9160" y="57823"/>
                </a:moveTo>
                <a:lnTo>
                  <a:pt x="7645" y="57823"/>
                </a:lnTo>
                <a:lnTo>
                  <a:pt x="9118" y="58064"/>
                </a:lnTo>
                <a:lnTo>
                  <a:pt x="9296" y="58635"/>
                </a:lnTo>
                <a:lnTo>
                  <a:pt x="9160" y="57823"/>
                </a:lnTo>
                <a:close/>
              </a:path>
              <a:path w="45085" h="114935">
                <a:moveTo>
                  <a:pt x="13586" y="56832"/>
                </a:moveTo>
                <a:lnTo>
                  <a:pt x="9905" y="56832"/>
                </a:lnTo>
                <a:lnTo>
                  <a:pt x="9715" y="57454"/>
                </a:lnTo>
                <a:lnTo>
                  <a:pt x="10782" y="58026"/>
                </a:lnTo>
                <a:lnTo>
                  <a:pt x="16302" y="58026"/>
                </a:lnTo>
                <a:lnTo>
                  <a:pt x="13586" y="56832"/>
                </a:lnTo>
                <a:close/>
              </a:path>
              <a:path w="45085" h="114935">
                <a:moveTo>
                  <a:pt x="12606" y="55854"/>
                </a:moveTo>
                <a:lnTo>
                  <a:pt x="9347" y="55854"/>
                </a:lnTo>
                <a:lnTo>
                  <a:pt x="9274" y="57048"/>
                </a:lnTo>
                <a:lnTo>
                  <a:pt x="9588" y="57823"/>
                </a:lnTo>
                <a:lnTo>
                  <a:pt x="9601" y="57048"/>
                </a:lnTo>
                <a:lnTo>
                  <a:pt x="9905" y="56832"/>
                </a:lnTo>
                <a:lnTo>
                  <a:pt x="13586" y="56832"/>
                </a:lnTo>
                <a:lnTo>
                  <a:pt x="12606" y="55854"/>
                </a:lnTo>
                <a:close/>
              </a:path>
              <a:path w="45085" h="114935">
                <a:moveTo>
                  <a:pt x="17540" y="53200"/>
                </a:moveTo>
                <a:lnTo>
                  <a:pt x="15176" y="53200"/>
                </a:lnTo>
                <a:lnTo>
                  <a:pt x="15414" y="54025"/>
                </a:lnTo>
                <a:lnTo>
                  <a:pt x="16586" y="56705"/>
                </a:lnTo>
                <a:lnTo>
                  <a:pt x="17500" y="55105"/>
                </a:lnTo>
                <a:lnTo>
                  <a:pt x="17425" y="54368"/>
                </a:lnTo>
                <a:lnTo>
                  <a:pt x="16929" y="54013"/>
                </a:lnTo>
                <a:lnTo>
                  <a:pt x="17439" y="53723"/>
                </a:lnTo>
                <a:lnTo>
                  <a:pt x="17424" y="53378"/>
                </a:lnTo>
                <a:lnTo>
                  <a:pt x="15709" y="53327"/>
                </a:lnTo>
                <a:lnTo>
                  <a:pt x="17538" y="53289"/>
                </a:lnTo>
                <a:close/>
              </a:path>
              <a:path w="45085" h="114935">
                <a:moveTo>
                  <a:pt x="44474" y="47748"/>
                </a:moveTo>
                <a:lnTo>
                  <a:pt x="36302" y="47748"/>
                </a:lnTo>
                <a:lnTo>
                  <a:pt x="41217" y="48286"/>
                </a:lnTo>
                <a:lnTo>
                  <a:pt x="43838" y="50850"/>
                </a:lnTo>
                <a:lnTo>
                  <a:pt x="43849" y="51090"/>
                </a:lnTo>
                <a:lnTo>
                  <a:pt x="41617" y="55079"/>
                </a:lnTo>
                <a:lnTo>
                  <a:pt x="44729" y="51410"/>
                </a:lnTo>
                <a:lnTo>
                  <a:pt x="44474" y="47748"/>
                </a:lnTo>
                <a:close/>
              </a:path>
              <a:path w="45085" h="114935">
                <a:moveTo>
                  <a:pt x="18244" y="53267"/>
                </a:moveTo>
                <a:lnTo>
                  <a:pt x="17758" y="53543"/>
                </a:lnTo>
                <a:lnTo>
                  <a:pt x="17995" y="54495"/>
                </a:lnTo>
                <a:lnTo>
                  <a:pt x="18244" y="53267"/>
                </a:lnTo>
                <a:close/>
              </a:path>
              <a:path w="45085" h="114935">
                <a:moveTo>
                  <a:pt x="26040" y="52120"/>
                </a:moveTo>
                <a:lnTo>
                  <a:pt x="20269" y="52120"/>
                </a:lnTo>
                <a:lnTo>
                  <a:pt x="20027" y="52603"/>
                </a:lnTo>
                <a:lnTo>
                  <a:pt x="19263" y="52690"/>
                </a:lnTo>
                <a:lnTo>
                  <a:pt x="18244" y="53267"/>
                </a:lnTo>
                <a:lnTo>
                  <a:pt x="17995" y="54495"/>
                </a:lnTo>
                <a:lnTo>
                  <a:pt x="29151" y="54495"/>
                </a:lnTo>
                <a:lnTo>
                  <a:pt x="29051" y="54317"/>
                </a:lnTo>
                <a:lnTo>
                  <a:pt x="26040" y="52120"/>
                </a:lnTo>
                <a:close/>
              </a:path>
              <a:path w="45085" h="114935">
                <a:moveTo>
                  <a:pt x="17439" y="53723"/>
                </a:moveTo>
                <a:lnTo>
                  <a:pt x="16929" y="54013"/>
                </a:lnTo>
                <a:lnTo>
                  <a:pt x="17469" y="54400"/>
                </a:lnTo>
                <a:lnTo>
                  <a:pt x="17439" y="53723"/>
                </a:lnTo>
                <a:close/>
              </a:path>
              <a:path w="45085" h="114935">
                <a:moveTo>
                  <a:pt x="1229" y="51090"/>
                </a:moveTo>
                <a:lnTo>
                  <a:pt x="4111" y="52603"/>
                </a:lnTo>
                <a:lnTo>
                  <a:pt x="4229" y="52730"/>
                </a:lnTo>
                <a:lnTo>
                  <a:pt x="1612" y="54317"/>
                </a:lnTo>
                <a:lnTo>
                  <a:pt x="4622" y="54025"/>
                </a:lnTo>
                <a:lnTo>
                  <a:pt x="13861" y="54025"/>
                </a:lnTo>
                <a:lnTo>
                  <a:pt x="13969" y="53822"/>
                </a:lnTo>
                <a:lnTo>
                  <a:pt x="13360" y="53822"/>
                </a:lnTo>
                <a:lnTo>
                  <a:pt x="13184" y="53619"/>
                </a:lnTo>
                <a:lnTo>
                  <a:pt x="13042" y="53619"/>
                </a:lnTo>
                <a:lnTo>
                  <a:pt x="13209" y="53378"/>
                </a:lnTo>
                <a:lnTo>
                  <a:pt x="13280" y="53200"/>
                </a:lnTo>
                <a:lnTo>
                  <a:pt x="13563" y="52044"/>
                </a:lnTo>
                <a:lnTo>
                  <a:pt x="18492" y="52044"/>
                </a:lnTo>
                <a:lnTo>
                  <a:pt x="18536" y="51828"/>
                </a:lnTo>
                <a:lnTo>
                  <a:pt x="3378" y="51828"/>
                </a:lnTo>
                <a:lnTo>
                  <a:pt x="1229" y="51090"/>
                </a:lnTo>
                <a:close/>
              </a:path>
              <a:path w="45085" h="114935">
                <a:moveTo>
                  <a:pt x="14338" y="53403"/>
                </a:moveTo>
                <a:lnTo>
                  <a:pt x="13360" y="53822"/>
                </a:lnTo>
                <a:lnTo>
                  <a:pt x="13969" y="53822"/>
                </a:lnTo>
                <a:lnTo>
                  <a:pt x="14338" y="53403"/>
                </a:lnTo>
                <a:close/>
              </a:path>
              <a:path w="45085" h="114935">
                <a:moveTo>
                  <a:pt x="13204" y="53387"/>
                </a:moveTo>
                <a:lnTo>
                  <a:pt x="13042" y="53619"/>
                </a:lnTo>
                <a:lnTo>
                  <a:pt x="13204" y="53387"/>
                </a:lnTo>
                <a:close/>
              </a:path>
              <a:path w="45085" h="114935">
                <a:moveTo>
                  <a:pt x="13164" y="53595"/>
                </a:moveTo>
                <a:close/>
              </a:path>
              <a:path w="45085" h="114935">
                <a:moveTo>
                  <a:pt x="18492" y="52044"/>
                </a:moveTo>
                <a:lnTo>
                  <a:pt x="13563" y="52044"/>
                </a:lnTo>
                <a:lnTo>
                  <a:pt x="13893" y="52400"/>
                </a:lnTo>
                <a:lnTo>
                  <a:pt x="13288" y="53267"/>
                </a:lnTo>
                <a:lnTo>
                  <a:pt x="13164" y="53595"/>
                </a:lnTo>
                <a:lnTo>
                  <a:pt x="15176" y="53200"/>
                </a:lnTo>
                <a:lnTo>
                  <a:pt x="17540" y="53200"/>
                </a:lnTo>
                <a:lnTo>
                  <a:pt x="17551" y="52730"/>
                </a:lnTo>
                <a:lnTo>
                  <a:pt x="18353" y="52730"/>
                </a:lnTo>
                <a:lnTo>
                  <a:pt x="18492" y="52044"/>
                </a:lnTo>
                <a:close/>
              </a:path>
              <a:path w="45085" h="114935">
                <a:moveTo>
                  <a:pt x="18353" y="52730"/>
                </a:moveTo>
                <a:lnTo>
                  <a:pt x="17551" y="52730"/>
                </a:lnTo>
                <a:lnTo>
                  <a:pt x="17756" y="53544"/>
                </a:lnTo>
                <a:lnTo>
                  <a:pt x="18139" y="53327"/>
                </a:lnTo>
                <a:lnTo>
                  <a:pt x="18353" y="52730"/>
                </a:lnTo>
                <a:close/>
              </a:path>
              <a:path w="45085" h="114935">
                <a:moveTo>
                  <a:pt x="25518" y="51739"/>
                </a:moveTo>
                <a:lnTo>
                  <a:pt x="18554" y="51739"/>
                </a:lnTo>
                <a:lnTo>
                  <a:pt x="19075" y="52019"/>
                </a:lnTo>
                <a:lnTo>
                  <a:pt x="19024" y="52717"/>
                </a:lnTo>
                <a:lnTo>
                  <a:pt x="19263" y="52690"/>
                </a:lnTo>
                <a:lnTo>
                  <a:pt x="20269" y="52120"/>
                </a:lnTo>
                <a:lnTo>
                  <a:pt x="26040" y="52120"/>
                </a:lnTo>
                <a:lnTo>
                  <a:pt x="25518" y="51739"/>
                </a:lnTo>
                <a:close/>
              </a:path>
              <a:path w="45085" h="114935">
                <a:moveTo>
                  <a:pt x="20269" y="52120"/>
                </a:moveTo>
                <a:lnTo>
                  <a:pt x="19263" y="52690"/>
                </a:lnTo>
                <a:lnTo>
                  <a:pt x="20027" y="52603"/>
                </a:lnTo>
                <a:lnTo>
                  <a:pt x="20269" y="52120"/>
                </a:lnTo>
                <a:close/>
              </a:path>
              <a:path w="45085" h="114935">
                <a:moveTo>
                  <a:pt x="44268" y="44792"/>
                </a:moveTo>
                <a:lnTo>
                  <a:pt x="4067" y="44792"/>
                </a:lnTo>
                <a:lnTo>
                  <a:pt x="6423" y="47256"/>
                </a:lnTo>
                <a:lnTo>
                  <a:pt x="6411" y="50683"/>
                </a:lnTo>
                <a:lnTo>
                  <a:pt x="3378" y="51828"/>
                </a:lnTo>
                <a:lnTo>
                  <a:pt x="18536" y="51828"/>
                </a:lnTo>
                <a:lnTo>
                  <a:pt x="25518" y="51739"/>
                </a:lnTo>
                <a:lnTo>
                  <a:pt x="23152" y="50012"/>
                </a:lnTo>
                <a:lnTo>
                  <a:pt x="32016" y="49961"/>
                </a:lnTo>
                <a:lnTo>
                  <a:pt x="36302" y="47748"/>
                </a:lnTo>
                <a:lnTo>
                  <a:pt x="44474" y="47748"/>
                </a:lnTo>
                <a:lnTo>
                  <a:pt x="44268" y="44792"/>
                </a:lnTo>
                <a:close/>
              </a:path>
              <a:path w="45085" h="114935">
                <a:moveTo>
                  <a:pt x="1215" y="50850"/>
                </a:moveTo>
                <a:lnTo>
                  <a:pt x="533" y="50850"/>
                </a:lnTo>
                <a:lnTo>
                  <a:pt x="1229" y="51090"/>
                </a:lnTo>
                <a:lnTo>
                  <a:pt x="1215" y="50850"/>
                </a:lnTo>
                <a:close/>
              </a:path>
              <a:path w="45085" h="114935">
                <a:moveTo>
                  <a:pt x="4608" y="31517"/>
                </a:moveTo>
                <a:lnTo>
                  <a:pt x="641" y="37134"/>
                </a:lnTo>
                <a:lnTo>
                  <a:pt x="549" y="39509"/>
                </a:lnTo>
                <a:lnTo>
                  <a:pt x="938" y="46131"/>
                </a:lnTo>
                <a:lnTo>
                  <a:pt x="4067" y="44792"/>
                </a:lnTo>
                <a:lnTo>
                  <a:pt x="44268" y="44792"/>
                </a:lnTo>
                <a:lnTo>
                  <a:pt x="44154" y="43154"/>
                </a:lnTo>
                <a:lnTo>
                  <a:pt x="43748" y="41871"/>
                </a:lnTo>
                <a:lnTo>
                  <a:pt x="11188" y="41871"/>
                </a:lnTo>
                <a:lnTo>
                  <a:pt x="9563" y="39509"/>
                </a:lnTo>
                <a:lnTo>
                  <a:pt x="8089" y="38061"/>
                </a:lnTo>
                <a:lnTo>
                  <a:pt x="11315" y="37960"/>
                </a:lnTo>
                <a:lnTo>
                  <a:pt x="11391" y="37134"/>
                </a:lnTo>
                <a:lnTo>
                  <a:pt x="11544" y="36423"/>
                </a:lnTo>
                <a:lnTo>
                  <a:pt x="12135" y="36423"/>
                </a:lnTo>
                <a:lnTo>
                  <a:pt x="11861" y="34899"/>
                </a:lnTo>
                <a:lnTo>
                  <a:pt x="4608" y="31517"/>
                </a:lnTo>
                <a:close/>
              </a:path>
              <a:path w="45085" h="114935">
                <a:moveTo>
                  <a:pt x="11992" y="37329"/>
                </a:moveTo>
                <a:lnTo>
                  <a:pt x="11188" y="41871"/>
                </a:lnTo>
                <a:lnTo>
                  <a:pt x="43748" y="41871"/>
                </a:lnTo>
                <a:lnTo>
                  <a:pt x="42706" y="38576"/>
                </a:lnTo>
                <a:lnTo>
                  <a:pt x="20843" y="38576"/>
                </a:lnTo>
                <a:lnTo>
                  <a:pt x="14594" y="37731"/>
                </a:lnTo>
                <a:lnTo>
                  <a:pt x="12369" y="37731"/>
                </a:lnTo>
                <a:lnTo>
                  <a:pt x="12166" y="37680"/>
                </a:lnTo>
                <a:lnTo>
                  <a:pt x="11992" y="37329"/>
                </a:lnTo>
                <a:close/>
              </a:path>
              <a:path w="45085" h="114935">
                <a:moveTo>
                  <a:pt x="16357" y="18745"/>
                </a:moveTo>
                <a:lnTo>
                  <a:pt x="20429" y="25057"/>
                </a:lnTo>
                <a:lnTo>
                  <a:pt x="22482" y="33026"/>
                </a:lnTo>
                <a:lnTo>
                  <a:pt x="20843" y="38576"/>
                </a:lnTo>
                <a:lnTo>
                  <a:pt x="42706" y="38576"/>
                </a:lnTo>
                <a:lnTo>
                  <a:pt x="41117" y="33555"/>
                </a:lnTo>
                <a:lnTo>
                  <a:pt x="39381" y="30429"/>
                </a:lnTo>
                <a:lnTo>
                  <a:pt x="35915" y="30429"/>
                </a:lnTo>
                <a:lnTo>
                  <a:pt x="34645" y="29870"/>
                </a:lnTo>
                <a:lnTo>
                  <a:pt x="36245" y="29273"/>
                </a:lnTo>
                <a:lnTo>
                  <a:pt x="34607" y="28663"/>
                </a:lnTo>
                <a:lnTo>
                  <a:pt x="34548" y="28270"/>
                </a:lnTo>
                <a:lnTo>
                  <a:pt x="33108" y="28270"/>
                </a:lnTo>
                <a:lnTo>
                  <a:pt x="33896" y="27978"/>
                </a:lnTo>
                <a:lnTo>
                  <a:pt x="31953" y="27927"/>
                </a:lnTo>
                <a:lnTo>
                  <a:pt x="30340" y="25196"/>
                </a:lnTo>
                <a:lnTo>
                  <a:pt x="30898" y="24447"/>
                </a:lnTo>
                <a:lnTo>
                  <a:pt x="28714" y="24447"/>
                </a:lnTo>
                <a:lnTo>
                  <a:pt x="28584" y="23494"/>
                </a:lnTo>
                <a:lnTo>
                  <a:pt x="23291" y="23494"/>
                </a:lnTo>
                <a:lnTo>
                  <a:pt x="24371" y="20675"/>
                </a:lnTo>
                <a:lnTo>
                  <a:pt x="18287" y="20078"/>
                </a:lnTo>
                <a:lnTo>
                  <a:pt x="16357" y="18745"/>
                </a:lnTo>
                <a:close/>
              </a:path>
              <a:path w="45085" h="114935">
                <a:moveTo>
                  <a:pt x="12026" y="37134"/>
                </a:moveTo>
                <a:lnTo>
                  <a:pt x="12046" y="37438"/>
                </a:lnTo>
                <a:lnTo>
                  <a:pt x="12166" y="37680"/>
                </a:lnTo>
                <a:lnTo>
                  <a:pt x="12369" y="37731"/>
                </a:lnTo>
                <a:lnTo>
                  <a:pt x="12274" y="37202"/>
                </a:lnTo>
                <a:lnTo>
                  <a:pt x="12026" y="37134"/>
                </a:lnTo>
                <a:close/>
              </a:path>
              <a:path w="45085" h="114935">
                <a:moveTo>
                  <a:pt x="12274" y="37202"/>
                </a:moveTo>
                <a:lnTo>
                  <a:pt x="12369" y="37731"/>
                </a:lnTo>
                <a:lnTo>
                  <a:pt x="14594" y="37731"/>
                </a:lnTo>
                <a:lnTo>
                  <a:pt x="13842" y="37630"/>
                </a:lnTo>
                <a:lnTo>
                  <a:pt x="12274" y="37202"/>
                </a:lnTo>
                <a:close/>
              </a:path>
              <a:path w="45085" h="114935">
                <a:moveTo>
                  <a:pt x="12135" y="36423"/>
                </a:moveTo>
                <a:lnTo>
                  <a:pt x="11544" y="36423"/>
                </a:lnTo>
                <a:lnTo>
                  <a:pt x="11992" y="37329"/>
                </a:lnTo>
                <a:lnTo>
                  <a:pt x="12026" y="37134"/>
                </a:lnTo>
                <a:lnTo>
                  <a:pt x="12262" y="37134"/>
                </a:lnTo>
                <a:lnTo>
                  <a:pt x="12135" y="36423"/>
                </a:lnTo>
                <a:close/>
              </a:path>
              <a:path w="45085" h="114935">
                <a:moveTo>
                  <a:pt x="12262" y="37134"/>
                </a:moveTo>
                <a:lnTo>
                  <a:pt x="12026" y="37134"/>
                </a:lnTo>
                <a:lnTo>
                  <a:pt x="12274" y="37202"/>
                </a:lnTo>
                <a:close/>
              </a:path>
              <a:path w="45085" h="114935">
                <a:moveTo>
                  <a:pt x="7932" y="29921"/>
                </a:moveTo>
                <a:lnTo>
                  <a:pt x="7340" y="29921"/>
                </a:lnTo>
                <a:lnTo>
                  <a:pt x="7997" y="30429"/>
                </a:lnTo>
                <a:lnTo>
                  <a:pt x="7937" y="32943"/>
                </a:lnTo>
                <a:lnTo>
                  <a:pt x="8166" y="31292"/>
                </a:lnTo>
                <a:lnTo>
                  <a:pt x="7932" y="29921"/>
                </a:lnTo>
                <a:close/>
              </a:path>
              <a:path w="45085" h="114935">
                <a:moveTo>
                  <a:pt x="5588" y="30129"/>
                </a:moveTo>
                <a:lnTo>
                  <a:pt x="2438" y="30505"/>
                </a:lnTo>
                <a:lnTo>
                  <a:pt x="4608" y="31517"/>
                </a:lnTo>
                <a:lnTo>
                  <a:pt x="5588" y="30129"/>
                </a:lnTo>
                <a:close/>
              </a:path>
              <a:path w="45085" h="114935">
                <a:moveTo>
                  <a:pt x="36465" y="26053"/>
                </a:moveTo>
                <a:lnTo>
                  <a:pt x="35039" y="26796"/>
                </a:lnTo>
                <a:lnTo>
                  <a:pt x="37731" y="28943"/>
                </a:lnTo>
                <a:lnTo>
                  <a:pt x="35915" y="30429"/>
                </a:lnTo>
                <a:lnTo>
                  <a:pt x="39381" y="30429"/>
                </a:lnTo>
                <a:lnTo>
                  <a:pt x="37160" y="26429"/>
                </a:lnTo>
                <a:lnTo>
                  <a:pt x="36465" y="26053"/>
                </a:lnTo>
                <a:close/>
              </a:path>
              <a:path w="45085" h="114935">
                <a:moveTo>
                  <a:pt x="7506" y="27414"/>
                </a:moveTo>
                <a:lnTo>
                  <a:pt x="5588" y="30129"/>
                </a:lnTo>
                <a:lnTo>
                  <a:pt x="7340" y="29921"/>
                </a:lnTo>
                <a:lnTo>
                  <a:pt x="7932" y="29921"/>
                </a:lnTo>
                <a:lnTo>
                  <a:pt x="7506" y="27414"/>
                </a:lnTo>
                <a:close/>
              </a:path>
              <a:path w="45085" h="114935">
                <a:moveTo>
                  <a:pt x="34505" y="27990"/>
                </a:moveTo>
                <a:lnTo>
                  <a:pt x="33108" y="28270"/>
                </a:lnTo>
                <a:lnTo>
                  <a:pt x="34548" y="28270"/>
                </a:lnTo>
                <a:lnTo>
                  <a:pt x="34505" y="27990"/>
                </a:lnTo>
                <a:close/>
              </a:path>
              <a:path w="45085" h="114935">
                <a:moveTo>
                  <a:pt x="16624" y="14503"/>
                </a:moveTo>
                <a:lnTo>
                  <a:pt x="12649" y="19380"/>
                </a:lnTo>
                <a:lnTo>
                  <a:pt x="6997" y="24422"/>
                </a:lnTo>
                <a:lnTo>
                  <a:pt x="7506" y="27414"/>
                </a:lnTo>
                <a:lnTo>
                  <a:pt x="16624" y="14503"/>
                </a:lnTo>
                <a:close/>
              </a:path>
              <a:path w="45085" h="114935">
                <a:moveTo>
                  <a:pt x="36985" y="25857"/>
                </a:moveTo>
                <a:lnTo>
                  <a:pt x="36842" y="25857"/>
                </a:lnTo>
                <a:lnTo>
                  <a:pt x="37160" y="26429"/>
                </a:lnTo>
                <a:lnTo>
                  <a:pt x="37464" y="26593"/>
                </a:lnTo>
                <a:lnTo>
                  <a:pt x="36985" y="25857"/>
                </a:lnTo>
                <a:close/>
              </a:path>
              <a:path w="45085" h="114935">
                <a:moveTo>
                  <a:pt x="36842" y="25857"/>
                </a:moveTo>
                <a:lnTo>
                  <a:pt x="36465" y="26053"/>
                </a:lnTo>
                <a:lnTo>
                  <a:pt x="37160" y="26429"/>
                </a:lnTo>
                <a:lnTo>
                  <a:pt x="36842" y="25857"/>
                </a:lnTo>
                <a:close/>
              </a:path>
              <a:path w="45085" h="114935">
                <a:moveTo>
                  <a:pt x="32848" y="16573"/>
                </a:moveTo>
                <a:lnTo>
                  <a:pt x="30314" y="16573"/>
                </a:lnTo>
                <a:lnTo>
                  <a:pt x="29387" y="20739"/>
                </a:lnTo>
                <a:lnTo>
                  <a:pt x="33019" y="22999"/>
                </a:lnTo>
                <a:lnTo>
                  <a:pt x="33019" y="24193"/>
                </a:lnTo>
                <a:lnTo>
                  <a:pt x="36465" y="26053"/>
                </a:lnTo>
                <a:lnTo>
                  <a:pt x="36842" y="25857"/>
                </a:lnTo>
                <a:lnTo>
                  <a:pt x="36985" y="25857"/>
                </a:lnTo>
                <a:lnTo>
                  <a:pt x="36258" y="24739"/>
                </a:lnTo>
                <a:lnTo>
                  <a:pt x="34442" y="20624"/>
                </a:lnTo>
                <a:lnTo>
                  <a:pt x="32848" y="16573"/>
                </a:lnTo>
                <a:close/>
              </a:path>
              <a:path w="45085" h="114935">
                <a:moveTo>
                  <a:pt x="31597" y="23507"/>
                </a:moveTo>
                <a:lnTo>
                  <a:pt x="28714" y="24447"/>
                </a:lnTo>
                <a:lnTo>
                  <a:pt x="30898" y="24447"/>
                </a:lnTo>
                <a:lnTo>
                  <a:pt x="31597" y="23507"/>
                </a:lnTo>
                <a:close/>
              </a:path>
              <a:path w="45085" h="114935">
                <a:moveTo>
                  <a:pt x="38402" y="992"/>
                </a:moveTo>
                <a:lnTo>
                  <a:pt x="32575" y="2044"/>
                </a:lnTo>
                <a:lnTo>
                  <a:pt x="29819" y="3555"/>
                </a:lnTo>
                <a:lnTo>
                  <a:pt x="27404" y="4829"/>
                </a:lnTo>
                <a:lnTo>
                  <a:pt x="29667" y="7251"/>
                </a:lnTo>
                <a:lnTo>
                  <a:pt x="21424" y="16332"/>
                </a:lnTo>
                <a:lnTo>
                  <a:pt x="26415" y="16890"/>
                </a:lnTo>
                <a:lnTo>
                  <a:pt x="23291" y="23494"/>
                </a:lnTo>
                <a:lnTo>
                  <a:pt x="28584" y="23494"/>
                </a:lnTo>
                <a:lnTo>
                  <a:pt x="28295" y="21374"/>
                </a:lnTo>
                <a:lnTo>
                  <a:pt x="26111" y="21107"/>
                </a:lnTo>
                <a:lnTo>
                  <a:pt x="30314" y="16573"/>
                </a:lnTo>
                <a:lnTo>
                  <a:pt x="32848" y="16573"/>
                </a:lnTo>
                <a:lnTo>
                  <a:pt x="32588" y="15913"/>
                </a:lnTo>
                <a:lnTo>
                  <a:pt x="33179" y="11556"/>
                </a:lnTo>
                <a:lnTo>
                  <a:pt x="33164" y="10286"/>
                </a:lnTo>
                <a:lnTo>
                  <a:pt x="33019" y="6972"/>
                </a:lnTo>
                <a:lnTo>
                  <a:pt x="38402" y="992"/>
                </a:lnTo>
                <a:close/>
              </a:path>
              <a:path w="45085" h="114935">
                <a:moveTo>
                  <a:pt x="25169" y="6007"/>
                </a:moveTo>
                <a:lnTo>
                  <a:pt x="24989" y="6102"/>
                </a:lnTo>
                <a:lnTo>
                  <a:pt x="19197" y="10309"/>
                </a:lnTo>
                <a:lnTo>
                  <a:pt x="16437" y="13139"/>
                </a:lnTo>
                <a:lnTo>
                  <a:pt x="20700" y="11556"/>
                </a:lnTo>
                <a:lnTo>
                  <a:pt x="23685" y="10286"/>
                </a:lnTo>
                <a:lnTo>
                  <a:pt x="25169" y="6007"/>
                </a:lnTo>
                <a:close/>
              </a:path>
              <a:path w="45085" h="114935">
                <a:moveTo>
                  <a:pt x="26073" y="3403"/>
                </a:moveTo>
                <a:lnTo>
                  <a:pt x="25169" y="6007"/>
                </a:lnTo>
                <a:lnTo>
                  <a:pt x="27404" y="4829"/>
                </a:lnTo>
                <a:lnTo>
                  <a:pt x="26073" y="3403"/>
                </a:lnTo>
                <a:close/>
              </a:path>
              <a:path w="45085" h="114935">
                <a:moveTo>
                  <a:pt x="43903" y="0"/>
                </a:moveTo>
                <a:lnTo>
                  <a:pt x="39198" y="849"/>
                </a:lnTo>
                <a:lnTo>
                  <a:pt x="40805" y="4419"/>
                </a:lnTo>
                <a:lnTo>
                  <a:pt x="43903" y="0"/>
                </a:lnTo>
                <a:close/>
              </a:path>
              <a:path w="45085" h="114935">
                <a:moveTo>
                  <a:pt x="38976" y="355"/>
                </a:moveTo>
                <a:lnTo>
                  <a:pt x="38402" y="992"/>
                </a:lnTo>
                <a:lnTo>
                  <a:pt x="39198" y="849"/>
                </a:lnTo>
                <a:lnTo>
                  <a:pt x="38976" y="35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6" name="object 2896"/>
          <p:cNvSpPr/>
          <p:nvPr/>
        </p:nvSpPr>
        <p:spPr>
          <a:xfrm>
            <a:off x="4454993" y="2319290"/>
            <a:ext cx="74930" cy="57150"/>
          </a:xfrm>
          <a:custGeom>
            <a:avLst/>
            <a:gdLst/>
            <a:ahLst/>
            <a:cxnLst/>
            <a:rect l="l" t="t" r="r" b="b"/>
            <a:pathLst>
              <a:path w="74929" h="57150">
                <a:moveTo>
                  <a:pt x="71229" y="43561"/>
                </a:moveTo>
                <a:lnTo>
                  <a:pt x="61887" y="43561"/>
                </a:lnTo>
                <a:lnTo>
                  <a:pt x="61532" y="45413"/>
                </a:lnTo>
                <a:lnTo>
                  <a:pt x="61417" y="46990"/>
                </a:lnTo>
                <a:lnTo>
                  <a:pt x="66306" y="52070"/>
                </a:lnTo>
                <a:lnTo>
                  <a:pt x="66424" y="56134"/>
                </a:lnTo>
                <a:lnTo>
                  <a:pt x="66717" y="57150"/>
                </a:lnTo>
                <a:lnTo>
                  <a:pt x="68523" y="56007"/>
                </a:lnTo>
                <a:lnTo>
                  <a:pt x="67208" y="56007"/>
                </a:lnTo>
                <a:lnTo>
                  <a:pt x="68580" y="49784"/>
                </a:lnTo>
                <a:lnTo>
                  <a:pt x="67693" y="46609"/>
                </a:lnTo>
                <a:lnTo>
                  <a:pt x="72115" y="46609"/>
                </a:lnTo>
                <a:lnTo>
                  <a:pt x="72059" y="45720"/>
                </a:lnTo>
                <a:lnTo>
                  <a:pt x="72870" y="45720"/>
                </a:lnTo>
                <a:lnTo>
                  <a:pt x="72292" y="44958"/>
                </a:lnTo>
                <a:lnTo>
                  <a:pt x="68732" y="44958"/>
                </a:lnTo>
                <a:lnTo>
                  <a:pt x="71229" y="43561"/>
                </a:lnTo>
                <a:close/>
              </a:path>
              <a:path w="74929" h="57150">
                <a:moveTo>
                  <a:pt x="71716" y="49911"/>
                </a:moveTo>
                <a:lnTo>
                  <a:pt x="67208" y="56007"/>
                </a:lnTo>
                <a:lnTo>
                  <a:pt x="68523" y="56007"/>
                </a:lnTo>
                <a:lnTo>
                  <a:pt x="72136" y="53721"/>
                </a:lnTo>
                <a:lnTo>
                  <a:pt x="71716" y="49911"/>
                </a:lnTo>
                <a:close/>
              </a:path>
              <a:path w="74929" h="57150">
                <a:moveTo>
                  <a:pt x="73558" y="39243"/>
                </a:moveTo>
                <a:lnTo>
                  <a:pt x="54698" y="39243"/>
                </a:lnTo>
                <a:lnTo>
                  <a:pt x="58724" y="50292"/>
                </a:lnTo>
                <a:lnTo>
                  <a:pt x="60972" y="44069"/>
                </a:lnTo>
                <a:lnTo>
                  <a:pt x="61887" y="43561"/>
                </a:lnTo>
                <a:lnTo>
                  <a:pt x="71229" y="43561"/>
                </a:lnTo>
                <a:lnTo>
                  <a:pt x="72364" y="42926"/>
                </a:lnTo>
                <a:lnTo>
                  <a:pt x="73558" y="39243"/>
                </a:lnTo>
                <a:close/>
              </a:path>
              <a:path w="74929" h="57150">
                <a:moveTo>
                  <a:pt x="52863" y="42545"/>
                </a:moveTo>
                <a:lnTo>
                  <a:pt x="47104" y="42545"/>
                </a:lnTo>
                <a:lnTo>
                  <a:pt x="48450" y="42926"/>
                </a:lnTo>
                <a:lnTo>
                  <a:pt x="47872" y="44831"/>
                </a:lnTo>
                <a:lnTo>
                  <a:pt x="47759" y="45720"/>
                </a:lnTo>
                <a:lnTo>
                  <a:pt x="47942" y="46609"/>
                </a:lnTo>
                <a:lnTo>
                  <a:pt x="47333" y="46609"/>
                </a:lnTo>
                <a:lnTo>
                  <a:pt x="50050" y="50165"/>
                </a:lnTo>
                <a:lnTo>
                  <a:pt x="51100" y="46609"/>
                </a:lnTo>
                <a:lnTo>
                  <a:pt x="47942" y="46609"/>
                </a:lnTo>
                <a:lnTo>
                  <a:pt x="47444" y="46241"/>
                </a:lnTo>
                <a:lnTo>
                  <a:pt x="51209" y="46241"/>
                </a:lnTo>
                <a:lnTo>
                  <a:pt x="51663" y="44704"/>
                </a:lnTo>
                <a:lnTo>
                  <a:pt x="52863" y="42545"/>
                </a:lnTo>
                <a:close/>
              </a:path>
              <a:path w="74929" h="57150">
                <a:moveTo>
                  <a:pt x="72115" y="46609"/>
                </a:moveTo>
                <a:lnTo>
                  <a:pt x="67693" y="46609"/>
                </a:lnTo>
                <a:lnTo>
                  <a:pt x="69829" y="47244"/>
                </a:lnTo>
                <a:lnTo>
                  <a:pt x="72210" y="48133"/>
                </a:lnTo>
                <a:lnTo>
                  <a:pt x="72115" y="46609"/>
                </a:lnTo>
                <a:close/>
              </a:path>
              <a:path w="74929" h="57150">
                <a:moveTo>
                  <a:pt x="30124" y="45085"/>
                </a:moveTo>
                <a:lnTo>
                  <a:pt x="30518" y="46609"/>
                </a:lnTo>
                <a:lnTo>
                  <a:pt x="29184" y="47371"/>
                </a:lnTo>
                <a:lnTo>
                  <a:pt x="33724" y="45720"/>
                </a:lnTo>
                <a:lnTo>
                  <a:pt x="30810" y="45720"/>
                </a:lnTo>
                <a:lnTo>
                  <a:pt x="30124" y="45085"/>
                </a:lnTo>
                <a:close/>
              </a:path>
              <a:path w="74929" h="57150">
                <a:moveTo>
                  <a:pt x="47695" y="45413"/>
                </a:moveTo>
                <a:lnTo>
                  <a:pt x="47444" y="46241"/>
                </a:lnTo>
                <a:lnTo>
                  <a:pt x="47942" y="46609"/>
                </a:lnTo>
                <a:lnTo>
                  <a:pt x="47695" y="45413"/>
                </a:lnTo>
                <a:close/>
              </a:path>
              <a:path w="74929" h="57150">
                <a:moveTo>
                  <a:pt x="47261" y="43307"/>
                </a:moveTo>
                <a:lnTo>
                  <a:pt x="44843" y="43307"/>
                </a:lnTo>
                <a:lnTo>
                  <a:pt x="46393" y="45466"/>
                </a:lnTo>
                <a:lnTo>
                  <a:pt x="47444" y="46241"/>
                </a:lnTo>
                <a:lnTo>
                  <a:pt x="47602" y="45720"/>
                </a:lnTo>
                <a:lnTo>
                  <a:pt x="47497" y="44450"/>
                </a:lnTo>
                <a:lnTo>
                  <a:pt x="47261" y="43307"/>
                </a:lnTo>
                <a:close/>
              </a:path>
              <a:path w="74929" h="57150">
                <a:moveTo>
                  <a:pt x="30162" y="44831"/>
                </a:moveTo>
                <a:lnTo>
                  <a:pt x="28257" y="44831"/>
                </a:lnTo>
                <a:lnTo>
                  <a:pt x="29502" y="46101"/>
                </a:lnTo>
                <a:lnTo>
                  <a:pt x="30162" y="44831"/>
                </a:lnTo>
                <a:close/>
              </a:path>
              <a:path w="74929" h="57150">
                <a:moveTo>
                  <a:pt x="42293" y="43815"/>
                </a:moveTo>
                <a:lnTo>
                  <a:pt x="38963" y="43815"/>
                </a:lnTo>
                <a:lnTo>
                  <a:pt x="41122" y="45974"/>
                </a:lnTo>
                <a:lnTo>
                  <a:pt x="42293" y="43815"/>
                </a:lnTo>
                <a:close/>
              </a:path>
              <a:path w="74929" h="57150">
                <a:moveTo>
                  <a:pt x="72870" y="45720"/>
                </a:moveTo>
                <a:lnTo>
                  <a:pt x="72059" y="45720"/>
                </a:lnTo>
                <a:lnTo>
                  <a:pt x="73063" y="45974"/>
                </a:lnTo>
                <a:lnTo>
                  <a:pt x="72870" y="45720"/>
                </a:lnTo>
                <a:close/>
              </a:path>
              <a:path w="74929" h="57150">
                <a:moveTo>
                  <a:pt x="36169" y="44831"/>
                </a:moveTo>
                <a:lnTo>
                  <a:pt x="32359" y="44831"/>
                </a:lnTo>
                <a:lnTo>
                  <a:pt x="31559" y="45085"/>
                </a:lnTo>
                <a:lnTo>
                  <a:pt x="30810" y="45720"/>
                </a:lnTo>
                <a:lnTo>
                  <a:pt x="33724" y="45720"/>
                </a:lnTo>
                <a:lnTo>
                  <a:pt x="36169" y="44831"/>
                </a:lnTo>
                <a:close/>
              </a:path>
              <a:path w="74929" h="57150">
                <a:moveTo>
                  <a:pt x="63978" y="33274"/>
                </a:moveTo>
                <a:lnTo>
                  <a:pt x="25539" y="33274"/>
                </a:lnTo>
                <a:lnTo>
                  <a:pt x="29209" y="38100"/>
                </a:lnTo>
                <a:lnTo>
                  <a:pt x="24866" y="39624"/>
                </a:lnTo>
                <a:lnTo>
                  <a:pt x="24765" y="41469"/>
                </a:lnTo>
                <a:lnTo>
                  <a:pt x="26352" y="41910"/>
                </a:lnTo>
                <a:lnTo>
                  <a:pt x="26603" y="42672"/>
                </a:lnTo>
                <a:lnTo>
                  <a:pt x="26718" y="43307"/>
                </a:lnTo>
                <a:lnTo>
                  <a:pt x="25869" y="45339"/>
                </a:lnTo>
                <a:lnTo>
                  <a:pt x="28257" y="44831"/>
                </a:lnTo>
                <a:lnTo>
                  <a:pt x="30162" y="44831"/>
                </a:lnTo>
                <a:lnTo>
                  <a:pt x="29298" y="44450"/>
                </a:lnTo>
                <a:lnTo>
                  <a:pt x="29946" y="44323"/>
                </a:lnTo>
                <a:lnTo>
                  <a:pt x="31686" y="42672"/>
                </a:lnTo>
                <a:lnTo>
                  <a:pt x="47130" y="42672"/>
                </a:lnTo>
                <a:lnTo>
                  <a:pt x="52863" y="42545"/>
                </a:lnTo>
                <a:lnTo>
                  <a:pt x="54698" y="39243"/>
                </a:lnTo>
                <a:lnTo>
                  <a:pt x="73558" y="39243"/>
                </a:lnTo>
                <a:lnTo>
                  <a:pt x="73719" y="38735"/>
                </a:lnTo>
                <a:lnTo>
                  <a:pt x="69062" y="38735"/>
                </a:lnTo>
                <a:lnTo>
                  <a:pt x="68376" y="36449"/>
                </a:lnTo>
                <a:lnTo>
                  <a:pt x="68407" y="35941"/>
                </a:lnTo>
                <a:lnTo>
                  <a:pt x="69311" y="33782"/>
                </a:lnTo>
                <a:lnTo>
                  <a:pt x="64490" y="33782"/>
                </a:lnTo>
                <a:lnTo>
                  <a:pt x="63978" y="33274"/>
                </a:lnTo>
                <a:close/>
              </a:path>
              <a:path w="74929" h="57150">
                <a:moveTo>
                  <a:pt x="31572" y="44450"/>
                </a:moveTo>
                <a:lnTo>
                  <a:pt x="31597" y="44958"/>
                </a:lnTo>
                <a:lnTo>
                  <a:pt x="32359" y="44831"/>
                </a:lnTo>
                <a:lnTo>
                  <a:pt x="36169" y="44831"/>
                </a:lnTo>
                <a:lnTo>
                  <a:pt x="36868" y="44577"/>
                </a:lnTo>
                <a:lnTo>
                  <a:pt x="31800" y="44577"/>
                </a:lnTo>
                <a:lnTo>
                  <a:pt x="31572" y="44450"/>
                </a:lnTo>
                <a:close/>
              </a:path>
              <a:path w="74929" h="57150">
                <a:moveTo>
                  <a:pt x="72529" y="43942"/>
                </a:moveTo>
                <a:lnTo>
                  <a:pt x="68732" y="44958"/>
                </a:lnTo>
                <a:lnTo>
                  <a:pt x="72292" y="44958"/>
                </a:lnTo>
                <a:lnTo>
                  <a:pt x="71907" y="44450"/>
                </a:lnTo>
                <a:lnTo>
                  <a:pt x="72529" y="43942"/>
                </a:lnTo>
                <a:close/>
              </a:path>
              <a:path w="74929" h="57150">
                <a:moveTo>
                  <a:pt x="47130" y="42672"/>
                </a:moveTo>
                <a:lnTo>
                  <a:pt x="31686" y="42672"/>
                </a:lnTo>
                <a:lnTo>
                  <a:pt x="31978" y="44069"/>
                </a:lnTo>
                <a:lnTo>
                  <a:pt x="32473" y="44323"/>
                </a:lnTo>
                <a:lnTo>
                  <a:pt x="31800" y="44577"/>
                </a:lnTo>
                <a:lnTo>
                  <a:pt x="36868" y="44577"/>
                </a:lnTo>
                <a:lnTo>
                  <a:pt x="38963" y="43815"/>
                </a:lnTo>
                <a:lnTo>
                  <a:pt x="42293" y="43815"/>
                </a:lnTo>
                <a:lnTo>
                  <a:pt x="42430" y="43561"/>
                </a:lnTo>
                <a:lnTo>
                  <a:pt x="44843" y="43307"/>
                </a:lnTo>
                <a:lnTo>
                  <a:pt x="47261" y="43307"/>
                </a:lnTo>
                <a:lnTo>
                  <a:pt x="47130" y="42672"/>
                </a:lnTo>
                <a:close/>
              </a:path>
              <a:path w="74929" h="57150">
                <a:moveTo>
                  <a:pt x="24256" y="41021"/>
                </a:moveTo>
                <a:lnTo>
                  <a:pt x="21843" y="41021"/>
                </a:lnTo>
                <a:lnTo>
                  <a:pt x="21348" y="41910"/>
                </a:lnTo>
                <a:lnTo>
                  <a:pt x="22669" y="43180"/>
                </a:lnTo>
                <a:lnTo>
                  <a:pt x="23812" y="42799"/>
                </a:lnTo>
                <a:lnTo>
                  <a:pt x="24066" y="41275"/>
                </a:lnTo>
                <a:lnTo>
                  <a:pt x="24340" y="41275"/>
                </a:lnTo>
                <a:lnTo>
                  <a:pt x="24256" y="41021"/>
                </a:lnTo>
                <a:close/>
              </a:path>
              <a:path w="74929" h="57150">
                <a:moveTo>
                  <a:pt x="24367" y="41358"/>
                </a:moveTo>
                <a:lnTo>
                  <a:pt x="24714" y="42418"/>
                </a:lnTo>
                <a:lnTo>
                  <a:pt x="24765" y="41469"/>
                </a:lnTo>
                <a:lnTo>
                  <a:pt x="24367" y="41358"/>
                </a:lnTo>
                <a:close/>
              </a:path>
              <a:path w="74929" h="57150">
                <a:moveTo>
                  <a:pt x="24340" y="41275"/>
                </a:moveTo>
                <a:lnTo>
                  <a:pt x="24066" y="41275"/>
                </a:lnTo>
                <a:lnTo>
                  <a:pt x="24367" y="41358"/>
                </a:lnTo>
                <a:close/>
              </a:path>
              <a:path w="74929" h="57150">
                <a:moveTo>
                  <a:pt x="74244" y="37084"/>
                </a:moveTo>
                <a:lnTo>
                  <a:pt x="69062" y="38735"/>
                </a:lnTo>
                <a:lnTo>
                  <a:pt x="73719" y="38735"/>
                </a:lnTo>
                <a:lnTo>
                  <a:pt x="74244" y="37084"/>
                </a:lnTo>
                <a:close/>
              </a:path>
              <a:path w="74929" h="57150">
                <a:moveTo>
                  <a:pt x="24129" y="11557"/>
                </a:moveTo>
                <a:lnTo>
                  <a:pt x="21081" y="12065"/>
                </a:lnTo>
                <a:lnTo>
                  <a:pt x="22529" y="14097"/>
                </a:lnTo>
                <a:lnTo>
                  <a:pt x="22745" y="15367"/>
                </a:lnTo>
                <a:lnTo>
                  <a:pt x="21615" y="15494"/>
                </a:lnTo>
                <a:lnTo>
                  <a:pt x="21513" y="16256"/>
                </a:lnTo>
                <a:lnTo>
                  <a:pt x="23126" y="16764"/>
                </a:lnTo>
                <a:lnTo>
                  <a:pt x="22097" y="18669"/>
                </a:lnTo>
                <a:lnTo>
                  <a:pt x="21488" y="19050"/>
                </a:lnTo>
                <a:lnTo>
                  <a:pt x="21371" y="19304"/>
                </a:lnTo>
                <a:lnTo>
                  <a:pt x="22745" y="21336"/>
                </a:lnTo>
                <a:lnTo>
                  <a:pt x="16814" y="24638"/>
                </a:lnTo>
                <a:lnTo>
                  <a:pt x="15862" y="24638"/>
                </a:lnTo>
                <a:lnTo>
                  <a:pt x="13906" y="27559"/>
                </a:lnTo>
                <a:lnTo>
                  <a:pt x="13960" y="27813"/>
                </a:lnTo>
                <a:lnTo>
                  <a:pt x="16040" y="33655"/>
                </a:lnTo>
                <a:lnTo>
                  <a:pt x="14871" y="34798"/>
                </a:lnTo>
                <a:lnTo>
                  <a:pt x="17398" y="38227"/>
                </a:lnTo>
                <a:lnTo>
                  <a:pt x="17729" y="36449"/>
                </a:lnTo>
                <a:lnTo>
                  <a:pt x="17932" y="35941"/>
                </a:lnTo>
                <a:lnTo>
                  <a:pt x="18618" y="35941"/>
                </a:lnTo>
                <a:lnTo>
                  <a:pt x="18529" y="34036"/>
                </a:lnTo>
                <a:lnTo>
                  <a:pt x="24634" y="34036"/>
                </a:lnTo>
                <a:lnTo>
                  <a:pt x="25539" y="33274"/>
                </a:lnTo>
                <a:lnTo>
                  <a:pt x="63978" y="33274"/>
                </a:lnTo>
                <a:lnTo>
                  <a:pt x="62699" y="32004"/>
                </a:lnTo>
                <a:lnTo>
                  <a:pt x="62043" y="30734"/>
                </a:lnTo>
                <a:lnTo>
                  <a:pt x="60261" y="30734"/>
                </a:lnTo>
                <a:lnTo>
                  <a:pt x="59029" y="29464"/>
                </a:lnTo>
                <a:lnTo>
                  <a:pt x="58920" y="29083"/>
                </a:lnTo>
                <a:lnTo>
                  <a:pt x="48463" y="29083"/>
                </a:lnTo>
                <a:lnTo>
                  <a:pt x="51565" y="18288"/>
                </a:lnTo>
                <a:lnTo>
                  <a:pt x="38785" y="18288"/>
                </a:lnTo>
                <a:lnTo>
                  <a:pt x="33350" y="15875"/>
                </a:lnTo>
                <a:lnTo>
                  <a:pt x="35415" y="12573"/>
                </a:lnTo>
                <a:lnTo>
                  <a:pt x="25209" y="12573"/>
                </a:lnTo>
                <a:lnTo>
                  <a:pt x="24129" y="11557"/>
                </a:lnTo>
                <a:close/>
              </a:path>
              <a:path w="74929" h="57150">
                <a:moveTo>
                  <a:pt x="18618" y="35941"/>
                </a:moveTo>
                <a:lnTo>
                  <a:pt x="17932" y="35941"/>
                </a:lnTo>
                <a:lnTo>
                  <a:pt x="18313" y="36195"/>
                </a:lnTo>
                <a:lnTo>
                  <a:pt x="18668" y="36322"/>
                </a:lnTo>
                <a:lnTo>
                  <a:pt x="18618" y="35941"/>
                </a:lnTo>
                <a:close/>
              </a:path>
              <a:path w="74929" h="57150">
                <a:moveTo>
                  <a:pt x="24634" y="34036"/>
                </a:moveTo>
                <a:lnTo>
                  <a:pt x="18529" y="34036"/>
                </a:lnTo>
                <a:lnTo>
                  <a:pt x="19557" y="34798"/>
                </a:lnTo>
                <a:lnTo>
                  <a:pt x="22415" y="34925"/>
                </a:lnTo>
                <a:lnTo>
                  <a:pt x="20256" y="36068"/>
                </a:lnTo>
                <a:lnTo>
                  <a:pt x="21920" y="36322"/>
                </a:lnTo>
                <a:lnTo>
                  <a:pt x="24634" y="34036"/>
                </a:lnTo>
                <a:close/>
              </a:path>
              <a:path w="74929" h="57150">
                <a:moveTo>
                  <a:pt x="70535" y="30861"/>
                </a:moveTo>
                <a:lnTo>
                  <a:pt x="64490" y="33782"/>
                </a:lnTo>
                <a:lnTo>
                  <a:pt x="69311" y="33782"/>
                </a:lnTo>
                <a:lnTo>
                  <a:pt x="70535" y="30861"/>
                </a:lnTo>
                <a:close/>
              </a:path>
              <a:path w="74929" h="57150">
                <a:moveTo>
                  <a:pt x="14283" y="26797"/>
                </a:moveTo>
                <a:lnTo>
                  <a:pt x="8559" y="26797"/>
                </a:lnTo>
                <a:lnTo>
                  <a:pt x="10401" y="29210"/>
                </a:lnTo>
                <a:lnTo>
                  <a:pt x="7569" y="31369"/>
                </a:lnTo>
                <a:lnTo>
                  <a:pt x="7505" y="33401"/>
                </a:lnTo>
                <a:lnTo>
                  <a:pt x="13779" y="27305"/>
                </a:lnTo>
                <a:lnTo>
                  <a:pt x="14032" y="27305"/>
                </a:lnTo>
                <a:lnTo>
                  <a:pt x="14283" y="26797"/>
                </a:lnTo>
                <a:close/>
              </a:path>
              <a:path w="74929" h="57150">
                <a:moveTo>
                  <a:pt x="73990" y="30353"/>
                </a:moveTo>
                <a:lnTo>
                  <a:pt x="71297" y="30353"/>
                </a:lnTo>
                <a:lnTo>
                  <a:pt x="71031" y="31877"/>
                </a:lnTo>
                <a:lnTo>
                  <a:pt x="74561" y="32258"/>
                </a:lnTo>
                <a:lnTo>
                  <a:pt x="73990" y="30353"/>
                </a:lnTo>
                <a:close/>
              </a:path>
              <a:path w="74929" h="57150">
                <a:moveTo>
                  <a:pt x="2552" y="23368"/>
                </a:moveTo>
                <a:lnTo>
                  <a:pt x="0" y="24892"/>
                </a:lnTo>
                <a:lnTo>
                  <a:pt x="1447" y="25273"/>
                </a:lnTo>
                <a:lnTo>
                  <a:pt x="1364" y="26696"/>
                </a:lnTo>
                <a:lnTo>
                  <a:pt x="3924" y="30861"/>
                </a:lnTo>
                <a:lnTo>
                  <a:pt x="4749" y="29210"/>
                </a:lnTo>
                <a:lnTo>
                  <a:pt x="5245" y="28448"/>
                </a:lnTo>
                <a:lnTo>
                  <a:pt x="7294" y="28448"/>
                </a:lnTo>
                <a:lnTo>
                  <a:pt x="8559" y="26797"/>
                </a:lnTo>
                <a:lnTo>
                  <a:pt x="14283" y="26797"/>
                </a:lnTo>
                <a:lnTo>
                  <a:pt x="15477" y="24384"/>
                </a:lnTo>
                <a:lnTo>
                  <a:pt x="3632" y="24384"/>
                </a:lnTo>
                <a:lnTo>
                  <a:pt x="2819" y="24130"/>
                </a:lnTo>
                <a:lnTo>
                  <a:pt x="2552" y="23368"/>
                </a:lnTo>
                <a:close/>
              </a:path>
              <a:path w="74929" h="57150">
                <a:moveTo>
                  <a:pt x="61518" y="29718"/>
                </a:moveTo>
                <a:lnTo>
                  <a:pt x="60261" y="30734"/>
                </a:lnTo>
                <a:lnTo>
                  <a:pt x="62043" y="30734"/>
                </a:lnTo>
                <a:lnTo>
                  <a:pt x="61518" y="29718"/>
                </a:lnTo>
                <a:close/>
              </a:path>
              <a:path w="74929" h="57150">
                <a:moveTo>
                  <a:pt x="73806" y="29972"/>
                </a:moveTo>
                <a:lnTo>
                  <a:pt x="71310" y="29972"/>
                </a:lnTo>
                <a:lnTo>
                  <a:pt x="71031" y="30480"/>
                </a:lnTo>
                <a:lnTo>
                  <a:pt x="71297" y="30353"/>
                </a:lnTo>
                <a:lnTo>
                  <a:pt x="73990" y="30353"/>
                </a:lnTo>
                <a:lnTo>
                  <a:pt x="73913" y="30099"/>
                </a:lnTo>
                <a:close/>
              </a:path>
              <a:path w="74929" h="57150">
                <a:moveTo>
                  <a:pt x="73592" y="29718"/>
                </a:moveTo>
                <a:lnTo>
                  <a:pt x="71031" y="29718"/>
                </a:lnTo>
                <a:lnTo>
                  <a:pt x="70967" y="30226"/>
                </a:lnTo>
                <a:lnTo>
                  <a:pt x="71310" y="29972"/>
                </a:lnTo>
                <a:lnTo>
                  <a:pt x="73806" y="29972"/>
                </a:lnTo>
                <a:lnTo>
                  <a:pt x="73592" y="29718"/>
                </a:lnTo>
                <a:close/>
              </a:path>
              <a:path w="74929" h="57150">
                <a:moveTo>
                  <a:pt x="71793" y="27432"/>
                </a:moveTo>
                <a:lnTo>
                  <a:pt x="69199" y="27663"/>
                </a:lnTo>
                <a:lnTo>
                  <a:pt x="71577" y="28956"/>
                </a:lnTo>
                <a:lnTo>
                  <a:pt x="70840" y="29972"/>
                </a:lnTo>
                <a:lnTo>
                  <a:pt x="71031" y="29718"/>
                </a:lnTo>
                <a:lnTo>
                  <a:pt x="73592" y="29718"/>
                </a:lnTo>
                <a:lnTo>
                  <a:pt x="73164" y="29210"/>
                </a:lnTo>
                <a:lnTo>
                  <a:pt x="71818" y="28702"/>
                </a:lnTo>
                <a:lnTo>
                  <a:pt x="71793" y="27432"/>
                </a:lnTo>
                <a:close/>
              </a:path>
              <a:path w="74929" h="57150">
                <a:moveTo>
                  <a:pt x="65292" y="26797"/>
                </a:moveTo>
                <a:lnTo>
                  <a:pt x="59677" y="26797"/>
                </a:lnTo>
                <a:lnTo>
                  <a:pt x="60363" y="29210"/>
                </a:lnTo>
                <a:lnTo>
                  <a:pt x="60832" y="28448"/>
                </a:lnTo>
                <a:lnTo>
                  <a:pt x="61290" y="26924"/>
                </a:lnTo>
                <a:lnTo>
                  <a:pt x="65237" y="26924"/>
                </a:lnTo>
                <a:close/>
              </a:path>
              <a:path w="74929" h="57150">
                <a:moveTo>
                  <a:pt x="67186" y="24257"/>
                </a:moveTo>
                <a:lnTo>
                  <a:pt x="52743" y="24257"/>
                </a:lnTo>
                <a:lnTo>
                  <a:pt x="52057" y="25400"/>
                </a:lnTo>
                <a:lnTo>
                  <a:pt x="48463" y="29083"/>
                </a:lnTo>
                <a:lnTo>
                  <a:pt x="58920" y="29083"/>
                </a:lnTo>
                <a:lnTo>
                  <a:pt x="58775" y="28575"/>
                </a:lnTo>
                <a:lnTo>
                  <a:pt x="58293" y="28067"/>
                </a:lnTo>
                <a:lnTo>
                  <a:pt x="57530" y="28067"/>
                </a:lnTo>
                <a:lnTo>
                  <a:pt x="57683" y="25908"/>
                </a:lnTo>
                <a:lnTo>
                  <a:pt x="65679" y="25908"/>
                </a:lnTo>
                <a:lnTo>
                  <a:pt x="67331" y="25781"/>
                </a:lnTo>
                <a:lnTo>
                  <a:pt x="67186" y="24257"/>
                </a:lnTo>
                <a:close/>
              </a:path>
              <a:path w="74929" h="57150">
                <a:moveTo>
                  <a:pt x="65237" y="26924"/>
                </a:moveTo>
                <a:lnTo>
                  <a:pt x="61290" y="26924"/>
                </a:lnTo>
                <a:lnTo>
                  <a:pt x="62966" y="29083"/>
                </a:lnTo>
                <a:lnTo>
                  <a:pt x="63341" y="27663"/>
                </a:lnTo>
                <a:lnTo>
                  <a:pt x="63347" y="27051"/>
                </a:lnTo>
                <a:lnTo>
                  <a:pt x="65182" y="27051"/>
                </a:lnTo>
                <a:close/>
              </a:path>
              <a:path w="74929" h="57150">
                <a:moveTo>
                  <a:pt x="7294" y="28448"/>
                </a:moveTo>
                <a:lnTo>
                  <a:pt x="5245" y="28448"/>
                </a:lnTo>
                <a:lnTo>
                  <a:pt x="7099" y="28702"/>
                </a:lnTo>
                <a:lnTo>
                  <a:pt x="7294" y="28448"/>
                </a:lnTo>
                <a:close/>
              </a:path>
              <a:path w="74929" h="57150">
                <a:moveTo>
                  <a:pt x="65182" y="27051"/>
                </a:moveTo>
                <a:lnTo>
                  <a:pt x="63347" y="27051"/>
                </a:lnTo>
                <a:lnTo>
                  <a:pt x="65011" y="28575"/>
                </a:lnTo>
                <a:lnTo>
                  <a:pt x="64838" y="28067"/>
                </a:lnTo>
                <a:lnTo>
                  <a:pt x="64961" y="27559"/>
                </a:lnTo>
                <a:lnTo>
                  <a:pt x="65182" y="27051"/>
                </a:lnTo>
                <a:close/>
              </a:path>
              <a:path w="74929" h="57150">
                <a:moveTo>
                  <a:pt x="67419" y="26696"/>
                </a:moveTo>
                <a:lnTo>
                  <a:pt x="67525" y="27813"/>
                </a:lnTo>
                <a:lnTo>
                  <a:pt x="69199" y="27663"/>
                </a:lnTo>
                <a:lnTo>
                  <a:pt x="67419" y="26696"/>
                </a:lnTo>
                <a:close/>
              </a:path>
              <a:path w="74929" h="57150">
                <a:moveTo>
                  <a:pt x="14032" y="27305"/>
                </a:moveTo>
                <a:lnTo>
                  <a:pt x="13779" y="27305"/>
                </a:lnTo>
                <a:lnTo>
                  <a:pt x="13869" y="27559"/>
                </a:lnTo>
                <a:lnTo>
                  <a:pt x="14032" y="27305"/>
                </a:lnTo>
                <a:close/>
              </a:path>
              <a:path w="74929" h="57150">
                <a:moveTo>
                  <a:pt x="65679" y="25908"/>
                </a:moveTo>
                <a:lnTo>
                  <a:pt x="57683" y="25908"/>
                </a:lnTo>
                <a:lnTo>
                  <a:pt x="58483" y="27432"/>
                </a:lnTo>
                <a:lnTo>
                  <a:pt x="59677" y="26797"/>
                </a:lnTo>
                <a:lnTo>
                  <a:pt x="65292" y="26797"/>
                </a:lnTo>
                <a:lnTo>
                  <a:pt x="65679" y="25908"/>
                </a:lnTo>
                <a:close/>
              </a:path>
              <a:path w="74929" h="57150">
                <a:moveTo>
                  <a:pt x="67331" y="25781"/>
                </a:moveTo>
                <a:lnTo>
                  <a:pt x="65735" y="25781"/>
                </a:lnTo>
                <a:lnTo>
                  <a:pt x="67419" y="26696"/>
                </a:lnTo>
                <a:lnTo>
                  <a:pt x="67331" y="25781"/>
                </a:lnTo>
                <a:close/>
              </a:path>
              <a:path w="74929" h="57150">
                <a:moveTo>
                  <a:pt x="55397" y="19177"/>
                </a:moveTo>
                <a:lnTo>
                  <a:pt x="56235" y="21971"/>
                </a:lnTo>
                <a:lnTo>
                  <a:pt x="54940" y="22606"/>
                </a:lnTo>
                <a:lnTo>
                  <a:pt x="53606" y="23114"/>
                </a:lnTo>
                <a:lnTo>
                  <a:pt x="51663" y="25273"/>
                </a:lnTo>
                <a:lnTo>
                  <a:pt x="51917" y="25146"/>
                </a:lnTo>
                <a:lnTo>
                  <a:pt x="52743" y="24257"/>
                </a:lnTo>
                <a:lnTo>
                  <a:pt x="67186" y="24257"/>
                </a:lnTo>
                <a:lnTo>
                  <a:pt x="66992" y="22225"/>
                </a:lnTo>
                <a:lnTo>
                  <a:pt x="68618" y="20066"/>
                </a:lnTo>
                <a:lnTo>
                  <a:pt x="68294" y="19685"/>
                </a:lnTo>
                <a:lnTo>
                  <a:pt x="57569" y="19685"/>
                </a:lnTo>
                <a:lnTo>
                  <a:pt x="55397" y="19177"/>
                </a:lnTo>
                <a:close/>
              </a:path>
              <a:path w="74929" h="57150">
                <a:moveTo>
                  <a:pt x="3238" y="22987"/>
                </a:moveTo>
                <a:lnTo>
                  <a:pt x="3632" y="24384"/>
                </a:lnTo>
                <a:lnTo>
                  <a:pt x="15477" y="24384"/>
                </a:lnTo>
                <a:lnTo>
                  <a:pt x="16042" y="23241"/>
                </a:lnTo>
                <a:lnTo>
                  <a:pt x="4038" y="23241"/>
                </a:lnTo>
                <a:lnTo>
                  <a:pt x="3238" y="22987"/>
                </a:lnTo>
                <a:close/>
              </a:path>
              <a:path w="74929" h="57150">
                <a:moveTo>
                  <a:pt x="2247" y="19177"/>
                </a:moveTo>
                <a:lnTo>
                  <a:pt x="4038" y="23241"/>
                </a:lnTo>
                <a:lnTo>
                  <a:pt x="16042" y="23241"/>
                </a:lnTo>
                <a:lnTo>
                  <a:pt x="16168" y="22987"/>
                </a:lnTo>
                <a:lnTo>
                  <a:pt x="16048" y="21971"/>
                </a:lnTo>
                <a:lnTo>
                  <a:pt x="15925" y="21590"/>
                </a:lnTo>
                <a:lnTo>
                  <a:pt x="15193" y="19939"/>
                </a:lnTo>
                <a:lnTo>
                  <a:pt x="5803" y="19939"/>
                </a:lnTo>
                <a:lnTo>
                  <a:pt x="2247" y="19177"/>
                </a:lnTo>
                <a:close/>
              </a:path>
              <a:path w="74929" h="57150">
                <a:moveTo>
                  <a:pt x="16306" y="19304"/>
                </a:moveTo>
                <a:lnTo>
                  <a:pt x="15557" y="19558"/>
                </a:lnTo>
                <a:lnTo>
                  <a:pt x="15024" y="19558"/>
                </a:lnTo>
                <a:lnTo>
                  <a:pt x="17652" y="21463"/>
                </a:lnTo>
                <a:lnTo>
                  <a:pt x="18112" y="20066"/>
                </a:lnTo>
                <a:lnTo>
                  <a:pt x="18124" y="19431"/>
                </a:lnTo>
                <a:lnTo>
                  <a:pt x="16306" y="19431"/>
                </a:lnTo>
                <a:close/>
              </a:path>
              <a:path w="74929" h="57150">
                <a:moveTo>
                  <a:pt x="11567" y="17907"/>
                </a:moveTo>
                <a:lnTo>
                  <a:pt x="2679" y="17907"/>
                </a:lnTo>
                <a:lnTo>
                  <a:pt x="2628" y="18415"/>
                </a:lnTo>
                <a:lnTo>
                  <a:pt x="5803" y="19939"/>
                </a:lnTo>
                <a:lnTo>
                  <a:pt x="15193" y="19939"/>
                </a:lnTo>
                <a:lnTo>
                  <a:pt x="15024" y="19558"/>
                </a:lnTo>
                <a:lnTo>
                  <a:pt x="15557" y="19558"/>
                </a:lnTo>
                <a:lnTo>
                  <a:pt x="15481" y="19304"/>
                </a:lnTo>
                <a:lnTo>
                  <a:pt x="13207" y="19304"/>
                </a:lnTo>
                <a:lnTo>
                  <a:pt x="13241" y="18923"/>
                </a:lnTo>
                <a:lnTo>
                  <a:pt x="12509" y="18923"/>
                </a:lnTo>
                <a:lnTo>
                  <a:pt x="11950" y="18415"/>
                </a:lnTo>
                <a:lnTo>
                  <a:pt x="11567" y="17907"/>
                </a:lnTo>
                <a:close/>
              </a:path>
              <a:path w="74929" h="57150">
                <a:moveTo>
                  <a:pt x="67303" y="16383"/>
                </a:moveTo>
                <a:lnTo>
                  <a:pt x="57721" y="16383"/>
                </a:lnTo>
                <a:lnTo>
                  <a:pt x="57315" y="18034"/>
                </a:lnTo>
                <a:lnTo>
                  <a:pt x="57022" y="18542"/>
                </a:lnTo>
                <a:lnTo>
                  <a:pt x="58432" y="19050"/>
                </a:lnTo>
                <a:lnTo>
                  <a:pt x="57569" y="19685"/>
                </a:lnTo>
                <a:lnTo>
                  <a:pt x="68294" y="19685"/>
                </a:lnTo>
                <a:lnTo>
                  <a:pt x="66782" y="17907"/>
                </a:lnTo>
                <a:lnTo>
                  <a:pt x="66905" y="17267"/>
                </a:lnTo>
                <a:lnTo>
                  <a:pt x="67303" y="16383"/>
                </a:lnTo>
                <a:close/>
              </a:path>
              <a:path w="74929" h="57150">
                <a:moveTo>
                  <a:pt x="17411" y="18161"/>
                </a:moveTo>
                <a:lnTo>
                  <a:pt x="16306" y="18669"/>
                </a:lnTo>
                <a:lnTo>
                  <a:pt x="16306" y="19431"/>
                </a:lnTo>
                <a:lnTo>
                  <a:pt x="18124" y="19431"/>
                </a:lnTo>
                <a:lnTo>
                  <a:pt x="17729" y="18542"/>
                </a:lnTo>
                <a:lnTo>
                  <a:pt x="17411" y="18161"/>
                </a:lnTo>
                <a:close/>
              </a:path>
              <a:path w="74929" h="57150">
                <a:moveTo>
                  <a:pt x="14401" y="18161"/>
                </a:moveTo>
                <a:lnTo>
                  <a:pt x="13207" y="19304"/>
                </a:lnTo>
                <a:lnTo>
                  <a:pt x="15481" y="19304"/>
                </a:lnTo>
                <a:lnTo>
                  <a:pt x="14759" y="18796"/>
                </a:lnTo>
                <a:lnTo>
                  <a:pt x="14363" y="18796"/>
                </a:lnTo>
                <a:lnTo>
                  <a:pt x="14401" y="18161"/>
                </a:lnTo>
                <a:close/>
              </a:path>
              <a:path w="74929" h="57150">
                <a:moveTo>
                  <a:pt x="13296" y="18288"/>
                </a:moveTo>
                <a:lnTo>
                  <a:pt x="12776" y="18288"/>
                </a:lnTo>
                <a:lnTo>
                  <a:pt x="12509" y="18923"/>
                </a:lnTo>
                <a:lnTo>
                  <a:pt x="13241" y="18923"/>
                </a:lnTo>
                <a:lnTo>
                  <a:pt x="13296" y="18288"/>
                </a:lnTo>
                <a:close/>
              </a:path>
              <a:path w="74929" h="57150">
                <a:moveTo>
                  <a:pt x="14579" y="18669"/>
                </a:moveTo>
                <a:lnTo>
                  <a:pt x="14363" y="18796"/>
                </a:lnTo>
                <a:lnTo>
                  <a:pt x="14759" y="18796"/>
                </a:lnTo>
                <a:lnTo>
                  <a:pt x="14579" y="18669"/>
                </a:lnTo>
                <a:close/>
              </a:path>
              <a:path w="74929" h="57150">
                <a:moveTo>
                  <a:pt x="2095" y="18161"/>
                </a:moveTo>
                <a:lnTo>
                  <a:pt x="1892" y="18161"/>
                </a:lnTo>
                <a:lnTo>
                  <a:pt x="1930" y="18669"/>
                </a:lnTo>
                <a:lnTo>
                  <a:pt x="2095" y="18161"/>
                </a:lnTo>
                <a:close/>
              </a:path>
              <a:path w="74929" h="57150">
                <a:moveTo>
                  <a:pt x="3073" y="17267"/>
                </a:moveTo>
                <a:lnTo>
                  <a:pt x="1993" y="18161"/>
                </a:lnTo>
                <a:lnTo>
                  <a:pt x="2031" y="18415"/>
                </a:lnTo>
                <a:lnTo>
                  <a:pt x="2679" y="17907"/>
                </a:lnTo>
                <a:lnTo>
                  <a:pt x="11567" y="17907"/>
                </a:lnTo>
                <a:lnTo>
                  <a:pt x="11184" y="17399"/>
                </a:lnTo>
                <a:lnTo>
                  <a:pt x="3136" y="17399"/>
                </a:lnTo>
                <a:lnTo>
                  <a:pt x="3073" y="17267"/>
                </a:lnTo>
                <a:close/>
              </a:path>
              <a:path w="74929" h="57150">
                <a:moveTo>
                  <a:pt x="39598" y="11938"/>
                </a:moveTo>
                <a:lnTo>
                  <a:pt x="39738" y="14351"/>
                </a:lnTo>
                <a:lnTo>
                  <a:pt x="38938" y="16256"/>
                </a:lnTo>
                <a:lnTo>
                  <a:pt x="37337" y="16510"/>
                </a:lnTo>
                <a:lnTo>
                  <a:pt x="38785" y="18288"/>
                </a:lnTo>
                <a:lnTo>
                  <a:pt x="51565" y="18288"/>
                </a:lnTo>
                <a:lnTo>
                  <a:pt x="53317" y="12192"/>
                </a:lnTo>
                <a:lnTo>
                  <a:pt x="40601" y="12192"/>
                </a:lnTo>
                <a:lnTo>
                  <a:pt x="39598" y="11938"/>
                </a:lnTo>
                <a:close/>
              </a:path>
              <a:path w="74929" h="57150">
                <a:moveTo>
                  <a:pt x="1854" y="17653"/>
                </a:moveTo>
                <a:lnTo>
                  <a:pt x="1892" y="18161"/>
                </a:lnTo>
                <a:lnTo>
                  <a:pt x="1854" y="17653"/>
                </a:lnTo>
                <a:close/>
              </a:path>
              <a:path w="74929" h="57150">
                <a:moveTo>
                  <a:pt x="57289" y="17907"/>
                </a:moveTo>
                <a:close/>
              </a:path>
              <a:path w="74929" h="57150">
                <a:moveTo>
                  <a:pt x="3835" y="16637"/>
                </a:moveTo>
                <a:lnTo>
                  <a:pt x="3073" y="17267"/>
                </a:lnTo>
                <a:lnTo>
                  <a:pt x="3136" y="17399"/>
                </a:lnTo>
                <a:lnTo>
                  <a:pt x="3835" y="16637"/>
                </a:lnTo>
                <a:close/>
              </a:path>
              <a:path w="74929" h="57150">
                <a:moveTo>
                  <a:pt x="11294" y="16637"/>
                </a:moveTo>
                <a:lnTo>
                  <a:pt x="3835" y="16637"/>
                </a:lnTo>
                <a:lnTo>
                  <a:pt x="3136" y="17399"/>
                </a:lnTo>
                <a:lnTo>
                  <a:pt x="11184" y="17399"/>
                </a:lnTo>
                <a:lnTo>
                  <a:pt x="10896" y="17018"/>
                </a:lnTo>
                <a:lnTo>
                  <a:pt x="11294" y="16637"/>
                </a:lnTo>
                <a:close/>
              </a:path>
              <a:path w="74929" h="57150">
                <a:moveTo>
                  <a:pt x="2997" y="11811"/>
                </a:moveTo>
                <a:lnTo>
                  <a:pt x="1041" y="12827"/>
                </a:lnTo>
                <a:lnTo>
                  <a:pt x="2857" y="15494"/>
                </a:lnTo>
                <a:lnTo>
                  <a:pt x="2400" y="15875"/>
                </a:lnTo>
                <a:lnTo>
                  <a:pt x="3073" y="17267"/>
                </a:lnTo>
                <a:lnTo>
                  <a:pt x="3835" y="16637"/>
                </a:lnTo>
                <a:lnTo>
                  <a:pt x="11294" y="16637"/>
                </a:lnTo>
                <a:lnTo>
                  <a:pt x="13418" y="14605"/>
                </a:lnTo>
                <a:lnTo>
                  <a:pt x="4343" y="14605"/>
                </a:lnTo>
                <a:lnTo>
                  <a:pt x="4559" y="13589"/>
                </a:lnTo>
                <a:lnTo>
                  <a:pt x="2997" y="11811"/>
                </a:lnTo>
                <a:close/>
              </a:path>
              <a:path w="74929" h="57150">
                <a:moveTo>
                  <a:pt x="56870" y="15367"/>
                </a:moveTo>
                <a:lnTo>
                  <a:pt x="57264" y="16637"/>
                </a:lnTo>
                <a:lnTo>
                  <a:pt x="57721" y="16383"/>
                </a:lnTo>
                <a:lnTo>
                  <a:pt x="67303" y="16383"/>
                </a:lnTo>
                <a:lnTo>
                  <a:pt x="67646" y="15621"/>
                </a:lnTo>
                <a:lnTo>
                  <a:pt x="57429" y="15621"/>
                </a:lnTo>
                <a:lnTo>
                  <a:pt x="56870" y="15367"/>
                </a:lnTo>
                <a:close/>
              </a:path>
              <a:path w="74929" h="57150">
                <a:moveTo>
                  <a:pt x="59626" y="6604"/>
                </a:moveTo>
                <a:lnTo>
                  <a:pt x="59969" y="7112"/>
                </a:lnTo>
                <a:lnTo>
                  <a:pt x="58978" y="7747"/>
                </a:lnTo>
                <a:lnTo>
                  <a:pt x="59042" y="8509"/>
                </a:lnTo>
                <a:lnTo>
                  <a:pt x="56299" y="12065"/>
                </a:lnTo>
                <a:lnTo>
                  <a:pt x="62344" y="12700"/>
                </a:lnTo>
                <a:lnTo>
                  <a:pt x="57988" y="14478"/>
                </a:lnTo>
                <a:lnTo>
                  <a:pt x="57429" y="15621"/>
                </a:lnTo>
                <a:lnTo>
                  <a:pt x="67646" y="15621"/>
                </a:lnTo>
                <a:lnTo>
                  <a:pt x="68859" y="12700"/>
                </a:lnTo>
                <a:lnTo>
                  <a:pt x="72011" y="12700"/>
                </a:lnTo>
                <a:lnTo>
                  <a:pt x="72428" y="12192"/>
                </a:lnTo>
                <a:lnTo>
                  <a:pt x="72552" y="10795"/>
                </a:lnTo>
                <a:lnTo>
                  <a:pt x="72468" y="9144"/>
                </a:lnTo>
                <a:lnTo>
                  <a:pt x="72062" y="7239"/>
                </a:lnTo>
                <a:lnTo>
                  <a:pt x="63284" y="7239"/>
                </a:lnTo>
                <a:lnTo>
                  <a:pt x="62299" y="6858"/>
                </a:lnTo>
                <a:lnTo>
                  <a:pt x="60274" y="6858"/>
                </a:lnTo>
                <a:lnTo>
                  <a:pt x="59626" y="6604"/>
                </a:lnTo>
                <a:close/>
              </a:path>
              <a:path w="74929" h="57150">
                <a:moveTo>
                  <a:pt x="7340" y="12827"/>
                </a:moveTo>
                <a:lnTo>
                  <a:pt x="4343" y="14605"/>
                </a:lnTo>
                <a:lnTo>
                  <a:pt x="13418" y="14605"/>
                </a:lnTo>
                <a:lnTo>
                  <a:pt x="13550" y="14478"/>
                </a:lnTo>
                <a:lnTo>
                  <a:pt x="14439" y="14097"/>
                </a:lnTo>
                <a:lnTo>
                  <a:pt x="14591" y="13843"/>
                </a:lnTo>
                <a:lnTo>
                  <a:pt x="8153" y="13843"/>
                </a:lnTo>
                <a:lnTo>
                  <a:pt x="7340" y="12827"/>
                </a:lnTo>
                <a:close/>
              </a:path>
              <a:path w="74929" h="57150">
                <a:moveTo>
                  <a:pt x="7772" y="12446"/>
                </a:moveTo>
                <a:lnTo>
                  <a:pt x="8153" y="13843"/>
                </a:lnTo>
                <a:lnTo>
                  <a:pt x="14591" y="13843"/>
                </a:lnTo>
                <a:lnTo>
                  <a:pt x="14970" y="13208"/>
                </a:lnTo>
                <a:lnTo>
                  <a:pt x="8140" y="13208"/>
                </a:lnTo>
                <a:lnTo>
                  <a:pt x="8420" y="13081"/>
                </a:lnTo>
                <a:lnTo>
                  <a:pt x="7772" y="12446"/>
                </a:lnTo>
                <a:close/>
              </a:path>
              <a:path w="74929" h="57150">
                <a:moveTo>
                  <a:pt x="17094" y="9652"/>
                </a:moveTo>
                <a:lnTo>
                  <a:pt x="10452" y="12827"/>
                </a:lnTo>
                <a:lnTo>
                  <a:pt x="8750" y="13081"/>
                </a:lnTo>
                <a:lnTo>
                  <a:pt x="9017" y="13208"/>
                </a:lnTo>
                <a:lnTo>
                  <a:pt x="14970" y="13208"/>
                </a:lnTo>
                <a:lnTo>
                  <a:pt x="17094" y="9652"/>
                </a:lnTo>
                <a:close/>
              </a:path>
              <a:path w="74929" h="57150">
                <a:moveTo>
                  <a:pt x="72011" y="12700"/>
                </a:moveTo>
                <a:lnTo>
                  <a:pt x="68859" y="12700"/>
                </a:lnTo>
                <a:lnTo>
                  <a:pt x="71907" y="12827"/>
                </a:lnTo>
                <a:close/>
              </a:path>
              <a:path w="74929" h="57150">
                <a:moveTo>
                  <a:pt x="36803" y="9652"/>
                </a:moveTo>
                <a:lnTo>
                  <a:pt x="28498" y="9652"/>
                </a:lnTo>
                <a:lnTo>
                  <a:pt x="28714" y="10795"/>
                </a:lnTo>
                <a:lnTo>
                  <a:pt x="25120" y="10795"/>
                </a:lnTo>
                <a:lnTo>
                  <a:pt x="25209" y="12573"/>
                </a:lnTo>
                <a:lnTo>
                  <a:pt x="35415" y="12573"/>
                </a:lnTo>
                <a:lnTo>
                  <a:pt x="37083" y="9906"/>
                </a:lnTo>
                <a:lnTo>
                  <a:pt x="36803" y="9652"/>
                </a:lnTo>
                <a:close/>
              </a:path>
              <a:path w="74929" h="57150">
                <a:moveTo>
                  <a:pt x="41160" y="8128"/>
                </a:moveTo>
                <a:lnTo>
                  <a:pt x="41859" y="11303"/>
                </a:lnTo>
                <a:lnTo>
                  <a:pt x="40601" y="12192"/>
                </a:lnTo>
                <a:lnTo>
                  <a:pt x="53317" y="12192"/>
                </a:lnTo>
                <a:lnTo>
                  <a:pt x="53573" y="11303"/>
                </a:lnTo>
                <a:lnTo>
                  <a:pt x="53580" y="10795"/>
                </a:lnTo>
                <a:lnTo>
                  <a:pt x="52552" y="9525"/>
                </a:lnTo>
                <a:lnTo>
                  <a:pt x="44284" y="9525"/>
                </a:lnTo>
                <a:lnTo>
                  <a:pt x="41160" y="8128"/>
                </a:lnTo>
                <a:close/>
              </a:path>
              <a:path w="74929" h="57150">
                <a:moveTo>
                  <a:pt x="28765" y="6223"/>
                </a:moveTo>
                <a:lnTo>
                  <a:pt x="27698" y="6985"/>
                </a:lnTo>
                <a:lnTo>
                  <a:pt x="28562" y="7620"/>
                </a:lnTo>
                <a:lnTo>
                  <a:pt x="27952" y="8128"/>
                </a:lnTo>
                <a:lnTo>
                  <a:pt x="26682" y="8890"/>
                </a:lnTo>
                <a:lnTo>
                  <a:pt x="27660" y="10033"/>
                </a:lnTo>
                <a:lnTo>
                  <a:pt x="28498" y="9652"/>
                </a:lnTo>
                <a:lnTo>
                  <a:pt x="36803" y="9652"/>
                </a:lnTo>
                <a:lnTo>
                  <a:pt x="34696" y="7747"/>
                </a:lnTo>
                <a:lnTo>
                  <a:pt x="37158" y="6731"/>
                </a:lnTo>
                <a:lnTo>
                  <a:pt x="30594" y="6731"/>
                </a:lnTo>
                <a:lnTo>
                  <a:pt x="28765" y="6223"/>
                </a:lnTo>
                <a:close/>
              </a:path>
              <a:path w="74929" h="57150">
                <a:moveTo>
                  <a:pt x="49593" y="9144"/>
                </a:moveTo>
                <a:lnTo>
                  <a:pt x="47523" y="9525"/>
                </a:lnTo>
                <a:lnTo>
                  <a:pt x="52552" y="9525"/>
                </a:lnTo>
                <a:lnTo>
                  <a:pt x="49593" y="9144"/>
                </a:lnTo>
                <a:close/>
              </a:path>
              <a:path w="74929" h="57150">
                <a:moveTo>
                  <a:pt x="65773" y="3556"/>
                </a:moveTo>
                <a:lnTo>
                  <a:pt x="66598" y="5969"/>
                </a:lnTo>
                <a:lnTo>
                  <a:pt x="63284" y="7239"/>
                </a:lnTo>
                <a:lnTo>
                  <a:pt x="72062" y="7239"/>
                </a:lnTo>
                <a:lnTo>
                  <a:pt x="71412" y="4191"/>
                </a:lnTo>
                <a:lnTo>
                  <a:pt x="70662" y="3683"/>
                </a:lnTo>
                <a:lnTo>
                  <a:pt x="65773" y="3556"/>
                </a:lnTo>
                <a:close/>
              </a:path>
              <a:path w="74929" h="57150">
                <a:moveTo>
                  <a:pt x="60413" y="6365"/>
                </a:moveTo>
                <a:lnTo>
                  <a:pt x="60274" y="6858"/>
                </a:lnTo>
                <a:lnTo>
                  <a:pt x="62299" y="6858"/>
                </a:lnTo>
                <a:lnTo>
                  <a:pt x="61643" y="6604"/>
                </a:lnTo>
                <a:lnTo>
                  <a:pt x="61188" y="6604"/>
                </a:lnTo>
                <a:lnTo>
                  <a:pt x="60413" y="6365"/>
                </a:lnTo>
                <a:close/>
              </a:path>
              <a:path w="74929" h="57150">
                <a:moveTo>
                  <a:pt x="30911" y="4445"/>
                </a:moveTo>
                <a:lnTo>
                  <a:pt x="30594" y="6731"/>
                </a:lnTo>
                <a:lnTo>
                  <a:pt x="37158" y="6731"/>
                </a:lnTo>
                <a:lnTo>
                  <a:pt x="37466" y="6604"/>
                </a:lnTo>
                <a:lnTo>
                  <a:pt x="33540" y="6604"/>
                </a:lnTo>
                <a:lnTo>
                  <a:pt x="31343" y="5207"/>
                </a:lnTo>
                <a:lnTo>
                  <a:pt x="30911" y="4445"/>
                </a:lnTo>
                <a:close/>
              </a:path>
              <a:path w="74929" h="57150">
                <a:moveTo>
                  <a:pt x="34137" y="0"/>
                </a:moveTo>
                <a:lnTo>
                  <a:pt x="33540" y="6604"/>
                </a:lnTo>
                <a:lnTo>
                  <a:pt x="37466" y="6604"/>
                </a:lnTo>
                <a:lnTo>
                  <a:pt x="39928" y="5588"/>
                </a:lnTo>
                <a:lnTo>
                  <a:pt x="38858" y="5207"/>
                </a:lnTo>
                <a:lnTo>
                  <a:pt x="34848" y="5207"/>
                </a:lnTo>
                <a:lnTo>
                  <a:pt x="35153" y="3429"/>
                </a:lnTo>
                <a:lnTo>
                  <a:pt x="35496" y="3048"/>
                </a:lnTo>
                <a:lnTo>
                  <a:pt x="34137" y="0"/>
                </a:lnTo>
                <a:close/>
              </a:path>
              <a:path w="74929" h="57150">
                <a:moveTo>
                  <a:pt x="61315" y="6477"/>
                </a:moveTo>
                <a:lnTo>
                  <a:pt x="61188" y="6604"/>
                </a:lnTo>
                <a:lnTo>
                  <a:pt x="61643" y="6604"/>
                </a:lnTo>
                <a:lnTo>
                  <a:pt x="61315" y="6477"/>
                </a:lnTo>
                <a:close/>
              </a:path>
              <a:path w="74929" h="57150">
                <a:moveTo>
                  <a:pt x="60667" y="5461"/>
                </a:moveTo>
                <a:lnTo>
                  <a:pt x="60524" y="5969"/>
                </a:lnTo>
                <a:lnTo>
                  <a:pt x="60438" y="6365"/>
                </a:lnTo>
                <a:lnTo>
                  <a:pt x="60985" y="6477"/>
                </a:lnTo>
                <a:lnTo>
                  <a:pt x="60667" y="5461"/>
                </a:lnTo>
                <a:close/>
              </a:path>
              <a:path w="74929" h="57150">
                <a:moveTo>
                  <a:pt x="36004" y="4191"/>
                </a:moveTo>
                <a:lnTo>
                  <a:pt x="34848" y="5207"/>
                </a:lnTo>
                <a:lnTo>
                  <a:pt x="38858" y="5207"/>
                </a:lnTo>
                <a:lnTo>
                  <a:pt x="36004" y="419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7" name="object 2897"/>
          <p:cNvSpPr/>
          <p:nvPr/>
        </p:nvSpPr>
        <p:spPr>
          <a:xfrm>
            <a:off x="5139082" y="1773596"/>
            <a:ext cx="79375" cy="44450"/>
          </a:xfrm>
          <a:custGeom>
            <a:avLst/>
            <a:gdLst/>
            <a:ahLst/>
            <a:cxnLst/>
            <a:rect l="l" t="t" r="r" b="b"/>
            <a:pathLst>
              <a:path w="79375" h="44450">
                <a:moveTo>
                  <a:pt x="61251" y="43942"/>
                </a:moveTo>
                <a:lnTo>
                  <a:pt x="60650" y="44226"/>
                </a:lnTo>
                <a:lnTo>
                  <a:pt x="60896" y="44373"/>
                </a:lnTo>
                <a:lnTo>
                  <a:pt x="61251" y="43942"/>
                </a:lnTo>
                <a:close/>
              </a:path>
              <a:path w="79375" h="44450">
                <a:moveTo>
                  <a:pt x="59664" y="43637"/>
                </a:moveTo>
                <a:lnTo>
                  <a:pt x="60553" y="44272"/>
                </a:lnTo>
                <a:lnTo>
                  <a:pt x="59664" y="43637"/>
                </a:lnTo>
                <a:close/>
              </a:path>
              <a:path w="79375" h="44450">
                <a:moveTo>
                  <a:pt x="55105" y="38265"/>
                </a:moveTo>
                <a:lnTo>
                  <a:pt x="61798" y="40182"/>
                </a:lnTo>
                <a:lnTo>
                  <a:pt x="62229" y="41046"/>
                </a:lnTo>
                <a:lnTo>
                  <a:pt x="61721" y="43370"/>
                </a:lnTo>
                <a:lnTo>
                  <a:pt x="61251" y="43942"/>
                </a:lnTo>
                <a:lnTo>
                  <a:pt x="69797" y="39903"/>
                </a:lnTo>
                <a:lnTo>
                  <a:pt x="70827" y="38430"/>
                </a:lnTo>
                <a:lnTo>
                  <a:pt x="61671" y="38430"/>
                </a:lnTo>
                <a:lnTo>
                  <a:pt x="55105" y="38265"/>
                </a:lnTo>
                <a:close/>
              </a:path>
              <a:path w="79375" h="44450">
                <a:moveTo>
                  <a:pt x="63055" y="31445"/>
                </a:moveTo>
                <a:lnTo>
                  <a:pt x="61975" y="31445"/>
                </a:lnTo>
                <a:lnTo>
                  <a:pt x="61417" y="32867"/>
                </a:lnTo>
                <a:lnTo>
                  <a:pt x="60025" y="32867"/>
                </a:lnTo>
                <a:lnTo>
                  <a:pt x="60133" y="33731"/>
                </a:lnTo>
                <a:lnTo>
                  <a:pt x="61671" y="38430"/>
                </a:lnTo>
                <a:lnTo>
                  <a:pt x="70827" y="38430"/>
                </a:lnTo>
                <a:lnTo>
                  <a:pt x="74719" y="32867"/>
                </a:lnTo>
                <a:lnTo>
                  <a:pt x="61417" y="32867"/>
                </a:lnTo>
                <a:lnTo>
                  <a:pt x="59994" y="32499"/>
                </a:lnTo>
                <a:lnTo>
                  <a:pt x="74977" y="32499"/>
                </a:lnTo>
                <a:lnTo>
                  <a:pt x="75394" y="31902"/>
                </a:lnTo>
                <a:lnTo>
                  <a:pt x="64782" y="31902"/>
                </a:lnTo>
                <a:lnTo>
                  <a:pt x="63055" y="31445"/>
                </a:lnTo>
                <a:close/>
              </a:path>
              <a:path w="79375" h="44450">
                <a:moveTo>
                  <a:pt x="4703" y="15328"/>
                </a:moveTo>
                <a:lnTo>
                  <a:pt x="3987" y="15328"/>
                </a:lnTo>
                <a:lnTo>
                  <a:pt x="3860" y="16154"/>
                </a:lnTo>
                <a:lnTo>
                  <a:pt x="1752" y="19888"/>
                </a:lnTo>
                <a:lnTo>
                  <a:pt x="34748" y="31394"/>
                </a:lnTo>
                <a:lnTo>
                  <a:pt x="42653" y="33578"/>
                </a:lnTo>
                <a:lnTo>
                  <a:pt x="50407" y="35158"/>
                </a:lnTo>
                <a:lnTo>
                  <a:pt x="57594" y="34442"/>
                </a:lnTo>
                <a:lnTo>
                  <a:pt x="55968" y="33731"/>
                </a:lnTo>
                <a:lnTo>
                  <a:pt x="58140" y="29489"/>
                </a:lnTo>
                <a:lnTo>
                  <a:pt x="76464" y="29489"/>
                </a:lnTo>
                <a:lnTo>
                  <a:pt x="78898" y="19972"/>
                </a:lnTo>
                <a:lnTo>
                  <a:pt x="78408" y="16230"/>
                </a:lnTo>
                <a:lnTo>
                  <a:pt x="52793" y="16230"/>
                </a:lnTo>
                <a:lnTo>
                  <a:pt x="52569" y="15938"/>
                </a:lnTo>
                <a:lnTo>
                  <a:pt x="4749" y="15938"/>
                </a:lnTo>
                <a:lnTo>
                  <a:pt x="4703" y="15328"/>
                </a:lnTo>
                <a:close/>
              </a:path>
              <a:path w="79375" h="44450">
                <a:moveTo>
                  <a:pt x="76370" y="29857"/>
                </a:moveTo>
                <a:lnTo>
                  <a:pt x="64223" y="29857"/>
                </a:lnTo>
                <a:lnTo>
                  <a:pt x="65252" y="31572"/>
                </a:lnTo>
                <a:lnTo>
                  <a:pt x="64782" y="31902"/>
                </a:lnTo>
                <a:lnTo>
                  <a:pt x="75394" y="31902"/>
                </a:lnTo>
                <a:lnTo>
                  <a:pt x="76107" y="30883"/>
                </a:lnTo>
                <a:lnTo>
                  <a:pt x="76370" y="29857"/>
                </a:lnTo>
                <a:close/>
              </a:path>
              <a:path w="79375" h="44450">
                <a:moveTo>
                  <a:pt x="76464" y="29489"/>
                </a:moveTo>
                <a:lnTo>
                  <a:pt x="58140" y="29489"/>
                </a:lnTo>
                <a:lnTo>
                  <a:pt x="60032" y="31241"/>
                </a:lnTo>
                <a:lnTo>
                  <a:pt x="61570" y="31386"/>
                </a:lnTo>
                <a:lnTo>
                  <a:pt x="64223" y="29857"/>
                </a:lnTo>
                <a:lnTo>
                  <a:pt x="76370" y="29857"/>
                </a:lnTo>
                <a:lnTo>
                  <a:pt x="76464" y="29489"/>
                </a:lnTo>
                <a:close/>
              </a:path>
              <a:path w="79375" h="44450">
                <a:moveTo>
                  <a:pt x="1739" y="16154"/>
                </a:moveTo>
                <a:lnTo>
                  <a:pt x="0" y="18021"/>
                </a:lnTo>
                <a:lnTo>
                  <a:pt x="1716" y="19888"/>
                </a:lnTo>
                <a:lnTo>
                  <a:pt x="1739" y="16154"/>
                </a:lnTo>
                <a:close/>
              </a:path>
              <a:path w="79375" h="44450">
                <a:moveTo>
                  <a:pt x="4675" y="14963"/>
                </a:moveTo>
                <a:lnTo>
                  <a:pt x="2933" y="15354"/>
                </a:lnTo>
                <a:lnTo>
                  <a:pt x="1930" y="16865"/>
                </a:lnTo>
                <a:lnTo>
                  <a:pt x="3746" y="15443"/>
                </a:lnTo>
                <a:lnTo>
                  <a:pt x="3987" y="15328"/>
                </a:lnTo>
                <a:lnTo>
                  <a:pt x="4703" y="15328"/>
                </a:lnTo>
                <a:lnTo>
                  <a:pt x="4675" y="14963"/>
                </a:lnTo>
                <a:close/>
              </a:path>
              <a:path w="79375" h="44450">
                <a:moveTo>
                  <a:pt x="73030" y="11696"/>
                </a:moveTo>
                <a:lnTo>
                  <a:pt x="52235" y="11696"/>
                </a:lnTo>
                <a:lnTo>
                  <a:pt x="50849" y="12184"/>
                </a:lnTo>
                <a:lnTo>
                  <a:pt x="50860" y="12649"/>
                </a:lnTo>
                <a:lnTo>
                  <a:pt x="52793" y="16230"/>
                </a:lnTo>
                <a:lnTo>
                  <a:pt x="78408" y="16230"/>
                </a:lnTo>
                <a:lnTo>
                  <a:pt x="78086" y="13766"/>
                </a:lnTo>
                <a:lnTo>
                  <a:pt x="74015" y="13766"/>
                </a:lnTo>
                <a:lnTo>
                  <a:pt x="73673" y="13258"/>
                </a:lnTo>
                <a:lnTo>
                  <a:pt x="73620" y="12915"/>
                </a:lnTo>
                <a:lnTo>
                  <a:pt x="71666" y="12915"/>
                </a:lnTo>
                <a:lnTo>
                  <a:pt x="70980" y="12763"/>
                </a:lnTo>
                <a:lnTo>
                  <a:pt x="71983" y="11849"/>
                </a:lnTo>
                <a:lnTo>
                  <a:pt x="72822" y="11849"/>
                </a:lnTo>
                <a:lnTo>
                  <a:pt x="73030" y="11696"/>
                </a:lnTo>
                <a:close/>
              </a:path>
              <a:path w="79375" h="44450">
                <a:moveTo>
                  <a:pt x="5118" y="14864"/>
                </a:moveTo>
                <a:lnTo>
                  <a:pt x="4675" y="14963"/>
                </a:lnTo>
                <a:lnTo>
                  <a:pt x="4749" y="15938"/>
                </a:lnTo>
                <a:lnTo>
                  <a:pt x="5118" y="14864"/>
                </a:lnTo>
                <a:close/>
              </a:path>
              <a:path w="79375" h="44450">
                <a:moveTo>
                  <a:pt x="6476" y="13830"/>
                </a:moveTo>
                <a:lnTo>
                  <a:pt x="6019" y="13931"/>
                </a:lnTo>
                <a:lnTo>
                  <a:pt x="6045" y="14376"/>
                </a:lnTo>
                <a:lnTo>
                  <a:pt x="5765" y="14719"/>
                </a:lnTo>
                <a:lnTo>
                  <a:pt x="5118" y="14864"/>
                </a:lnTo>
                <a:lnTo>
                  <a:pt x="4749" y="15938"/>
                </a:lnTo>
                <a:lnTo>
                  <a:pt x="52569" y="15938"/>
                </a:lnTo>
                <a:lnTo>
                  <a:pt x="18364" y="15913"/>
                </a:lnTo>
                <a:lnTo>
                  <a:pt x="17886" y="15328"/>
                </a:lnTo>
                <a:lnTo>
                  <a:pt x="8902" y="15328"/>
                </a:lnTo>
                <a:lnTo>
                  <a:pt x="8520" y="15024"/>
                </a:lnTo>
                <a:lnTo>
                  <a:pt x="6769" y="15024"/>
                </a:lnTo>
                <a:lnTo>
                  <a:pt x="6476" y="13830"/>
                </a:lnTo>
                <a:close/>
              </a:path>
              <a:path w="79375" h="44450">
                <a:moveTo>
                  <a:pt x="19634" y="9207"/>
                </a:moveTo>
                <a:lnTo>
                  <a:pt x="18643" y="12128"/>
                </a:lnTo>
                <a:lnTo>
                  <a:pt x="18339" y="12184"/>
                </a:lnTo>
                <a:lnTo>
                  <a:pt x="17196" y="12915"/>
                </a:lnTo>
                <a:lnTo>
                  <a:pt x="17097" y="13385"/>
                </a:lnTo>
                <a:lnTo>
                  <a:pt x="17196" y="13830"/>
                </a:lnTo>
                <a:lnTo>
                  <a:pt x="17321" y="14211"/>
                </a:lnTo>
                <a:lnTo>
                  <a:pt x="18364" y="15913"/>
                </a:lnTo>
                <a:lnTo>
                  <a:pt x="52550" y="15913"/>
                </a:lnTo>
                <a:lnTo>
                  <a:pt x="50904" y="13766"/>
                </a:lnTo>
                <a:lnTo>
                  <a:pt x="50777" y="12915"/>
                </a:lnTo>
                <a:lnTo>
                  <a:pt x="40893" y="12915"/>
                </a:lnTo>
                <a:lnTo>
                  <a:pt x="41201" y="12712"/>
                </a:lnTo>
                <a:lnTo>
                  <a:pt x="38303" y="12712"/>
                </a:lnTo>
                <a:lnTo>
                  <a:pt x="38706" y="12344"/>
                </a:lnTo>
                <a:lnTo>
                  <a:pt x="31419" y="12344"/>
                </a:lnTo>
                <a:lnTo>
                  <a:pt x="31430" y="10172"/>
                </a:lnTo>
                <a:lnTo>
                  <a:pt x="29971" y="10172"/>
                </a:lnTo>
                <a:lnTo>
                  <a:pt x="29711" y="9677"/>
                </a:lnTo>
                <a:lnTo>
                  <a:pt x="20599" y="9677"/>
                </a:lnTo>
                <a:lnTo>
                  <a:pt x="19634" y="9207"/>
                </a:lnTo>
                <a:close/>
              </a:path>
              <a:path w="79375" h="44450">
                <a:moveTo>
                  <a:pt x="6032" y="9817"/>
                </a:moveTo>
                <a:lnTo>
                  <a:pt x="4419" y="12953"/>
                </a:lnTo>
                <a:lnTo>
                  <a:pt x="2892" y="15354"/>
                </a:lnTo>
                <a:lnTo>
                  <a:pt x="4074" y="14096"/>
                </a:lnTo>
                <a:lnTo>
                  <a:pt x="4902" y="13017"/>
                </a:lnTo>
                <a:lnTo>
                  <a:pt x="5752" y="13017"/>
                </a:lnTo>
                <a:lnTo>
                  <a:pt x="6476" y="10909"/>
                </a:lnTo>
                <a:lnTo>
                  <a:pt x="7308" y="10909"/>
                </a:lnTo>
                <a:lnTo>
                  <a:pt x="6032" y="9817"/>
                </a:lnTo>
                <a:close/>
              </a:path>
              <a:path w="79375" h="44450">
                <a:moveTo>
                  <a:pt x="6819" y="13385"/>
                </a:moveTo>
                <a:lnTo>
                  <a:pt x="9156" y="14096"/>
                </a:lnTo>
                <a:lnTo>
                  <a:pt x="9317" y="14211"/>
                </a:lnTo>
                <a:lnTo>
                  <a:pt x="8724" y="14592"/>
                </a:lnTo>
                <a:lnTo>
                  <a:pt x="8676" y="14719"/>
                </a:lnTo>
                <a:lnTo>
                  <a:pt x="8902" y="15328"/>
                </a:lnTo>
                <a:lnTo>
                  <a:pt x="17886" y="15328"/>
                </a:lnTo>
                <a:lnTo>
                  <a:pt x="17616" y="14998"/>
                </a:lnTo>
                <a:lnTo>
                  <a:pt x="14897" y="14998"/>
                </a:lnTo>
                <a:lnTo>
                  <a:pt x="6819" y="13385"/>
                </a:lnTo>
                <a:close/>
              </a:path>
              <a:path w="79375" h="44450">
                <a:moveTo>
                  <a:pt x="6705" y="13576"/>
                </a:moveTo>
                <a:lnTo>
                  <a:pt x="6916" y="14096"/>
                </a:lnTo>
                <a:lnTo>
                  <a:pt x="7004" y="14719"/>
                </a:lnTo>
                <a:lnTo>
                  <a:pt x="6769" y="15024"/>
                </a:lnTo>
                <a:lnTo>
                  <a:pt x="8520" y="15024"/>
                </a:lnTo>
                <a:lnTo>
                  <a:pt x="6705" y="13576"/>
                </a:lnTo>
                <a:close/>
              </a:path>
              <a:path w="79375" h="44450">
                <a:moveTo>
                  <a:pt x="15875" y="12870"/>
                </a:moveTo>
                <a:lnTo>
                  <a:pt x="14897" y="14998"/>
                </a:lnTo>
                <a:lnTo>
                  <a:pt x="17616" y="14998"/>
                </a:lnTo>
                <a:lnTo>
                  <a:pt x="15875" y="12870"/>
                </a:lnTo>
                <a:close/>
              </a:path>
              <a:path w="79375" h="44450">
                <a:moveTo>
                  <a:pt x="5752" y="13017"/>
                </a:moveTo>
                <a:lnTo>
                  <a:pt x="4902" y="13017"/>
                </a:lnTo>
                <a:lnTo>
                  <a:pt x="4799" y="13258"/>
                </a:lnTo>
                <a:lnTo>
                  <a:pt x="4675" y="14963"/>
                </a:lnTo>
                <a:lnTo>
                  <a:pt x="5118" y="14864"/>
                </a:lnTo>
                <a:lnTo>
                  <a:pt x="5752" y="13017"/>
                </a:lnTo>
                <a:close/>
              </a:path>
              <a:path w="79375" h="44450">
                <a:moveTo>
                  <a:pt x="8610" y="14541"/>
                </a:moveTo>
                <a:close/>
              </a:path>
              <a:path w="79375" h="44450">
                <a:moveTo>
                  <a:pt x="5604" y="13449"/>
                </a:moveTo>
                <a:lnTo>
                  <a:pt x="5944" y="13931"/>
                </a:lnTo>
                <a:lnTo>
                  <a:pt x="5604" y="13449"/>
                </a:lnTo>
                <a:close/>
              </a:path>
              <a:path w="79375" h="44450">
                <a:moveTo>
                  <a:pt x="76415" y="10363"/>
                </a:moveTo>
                <a:lnTo>
                  <a:pt x="75933" y="11468"/>
                </a:lnTo>
                <a:lnTo>
                  <a:pt x="74625" y="11671"/>
                </a:lnTo>
                <a:lnTo>
                  <a:pt x="74396" y="12369"/>
                </a:lnTo>
                <a:lnTo>
                  <a:pt x="76746" y="12687"/>
                </a:lnTo>
                <a:lnTo>
                  <a:pt x="74015" y="13766"/>
                </a:lnTo>
                <a:lnTo>
                  <a:pt x="78086" y="13766"/>
                </a:lnTo>
                <a:lnTo>
                  <a:pt x="77725" y="11012"/>
                </a:lnTo>
                <a:lnTo>
                  <a:pt x="76415" y="10363"/>
                </a:lnTo>
                <a:close/>
              </a:path>
              <a:path w="79375" h="44450">
                <a:moveTo>
                  <a:pt x="5626" y="13385"/>
                </a:moveTo>
                <a:close/>
              </a:path>
              <a:path w="79375" h="44450">
                <a:moveTo>
                  <a:pt x="77584" y="9931"/>
                </a:moveTo>
                <a:lnTo>
                  <a:pt x="77679" y="10655"/>
                </a:lnTo>
                <a:lnTo>
                  <a:pt x="77799" y="11048"/>
                </a:lnTo>
                <a:lnTo>
                  <a:pt x="78816" y="13258"/>
                </a:lnTo>
                <a:lnTo>
                  <a:pt x="77584" y="9931"/>
                </a:lnTo>
                <a:close/>
              </a:path>
              <a:path w="79375" h="44450">
                <a:moveTo>
                  <a:pt x="48428" y="8483"/>
                </a:moveTo>
                <a:lnTo>
                  <a:pt x="43751" y="8483"/>
                </a:lnTo>
                <a:lnTo>
                  <a:pt x="43307" y="10655"/>
                </a:lnTo>
                <a:lnTo>
                  <a:pt x="43192" y="11963"/>
                </a:lnTo>
                <a:lnTo>
                  <a:pt x="40893" y="12915"/>
                </a:lnTo>
                <a:lnTo>
                  <a:pt x="50777" y="12915"/>
                </a:lnTo>
                <a:lnTo>
                  <a:pt x="50675" y="12306"/>
                </a:lnTo>
                <a:lnTo>
                  <a:pt x="50763" y="11912"/>
                </a:lnTo>
                <a:lnTo>
                  <a:pt x="49085" y="11912"/>
                </a:lnTo>
                <a:lnTo>
                  <a:pt x="49091" y="11591"/>
                </a:lnTo>
                <a:lnTo>
                  <a:pt x="45427" y="11137"/>
                </a:lnTo>
                <a:lnTo>
                  <a:pt x="47219" y="9931"/>
                </a:lnTo>
                <a:lnTo>
                  <a:pt x="48428" y="8483"/>
                </a:lnTo>
                <a:close/>
              </a:path>
              <a:path w="79375" h="44450">
                <a:moveTo>
                  <a:pt x="73837" y="12471"/>
                </a:moveTo>
                <a:lnTo>
                  <a:pt x="71666" y="12915"/>
                </a:lnTo>
                <a:lnTo>
                  <a:pt x="73620" y="12915"/>
                </a:lnTo>
                <a:lnTo>
                  <a:pt x="73837" y="12471"/>
                </a:lnTo>
                <a:close/>
              </a:path>
              <a:path w="79375" h="44450">
                <a:moveTo>
                  <a:pt x="15227" y="12077"/>
                </a:moveTo>
                <a:lnTo>
                  <a:pt x="15875" y="12870"/>
                </a:lnTo>
                <a:lnTo>
                  <a:pt x="16052" y="12484"/>
                </a:lnTo>
                <a:lnTo>
                  <a:pt x="16221" y="12471"/>
                </a:lnTo>
                <a:lnTo>
                  <a:pt x="15227" y="12077"/>
                </a:lnTo>
                <a:close/>
              </a:path>
              <a:path w="79375" h="44450">
                <a:moveTo>
                  <a:pt x="39535" y="9956"/>
                </a:moveTo>
                <a:lnTo>
                  <a:pt x="39884" y="10655"/>
                </a:lnTo>
                <a:lnTo>
                  <a:pt x="39981" y="11012"/>
                </a:lnTo>
                <a:lnTo>
                  <a:pt x="39598" y="11963"/>
                </a:lnTo>
                <a:lnTo>
                  <a:pt x="39487" y="12103"/>
                </a:lnTo>
                <a:lnTo>
                  <a:pt x="38874" y="12649"/>
                </a:lnTo>
                <a:lnTo>
                  <a:pt x="38303" y="12712"/>
                </a:lnTo>
                <a:lnTo>
                  <a:pt x="41201" y="12712"/>
                </a:lnTo>
                <a:lnTo>
                  <a:pt x="42125" y="12103"/>
                </a:lnTo>
                <a:lnTo>
                  <a:pt x="42003" y="11012"/>
                </a:lnTo>
                <a:lnTo>
                  <a:pt x="41925" y="10490"/>
                </a:lnTo>
                <a:lnTo>
                  <a:pt x="40424" y="10490"/>
                </a:lnTo>
                <a:lnTo>
                  <a:pt x="39535" y="9956"/>
                </a:lnTo>
                <a:close/>
              </a:path>
              <a:path w="79375" h="44450">
                <a:moveTo>
                  <a:pt x="16725" y="12433"/>
                </a:moveTo>
                <a:lnTo>
                  <a:pt x="16389" y="12458"/>
                </a:lnTo>
                <a:lnTo>
                  <a:pt x="16560" y="12585"/>
                </a:lnTo>
                <a:lnTo>
                  <a:pt x="16725" y="12433"/>
                </a:lnTo>
                <a:close/>
              </a:path>
              <a:path w="79375" h="44450">
                <a:moveTo>
                  <a:pt x="18465" y="12103"/>
                </a:moveTo>
                <a:lnTo>
                  <a:pt x="16840" y="12458"/>
                </a:lnTo>
                <a:lnTo>
                  <a:pt x="18339" y="12184"/>
                </a:lnTo>
                <a:close/>
              </a:path>
              <a:path w="79375" h="44450">
                <a:moveTo>
                  <a:pt x="7308" y="10909"/>
                </a:moveTo>
                <a:lnTo>
                  <a:pt x="6476" y="10909"/>
                </a:lnTo>
                <a:lnTo>
                  <a:pt x="7746" y="12344"/>
                </a:lnTo>
                <a:lnTo>
                  <a:pt x="8117" y="11696"/>
                </a:lnTo>
                <a:lnTo>
                  <a:pt x="7960" y="11468"/>
                </a:lnTo>
                <a:lnTo>
                  <a:pt x="7308" y="10909"/>
                </a:lnTo>
                <a:close/>
              </a:path>
              <a:path w="79375" h="44450">
                <a:moveTo>
                  <a:pt x="34142" y="10236"/>
                </a:moveTo>
                <a:lnTo>
                  <a:pt x="33447" y="10490"/>
                </a:lnTo>
                <a:lnTo>
                  <a:pt x="32816" y="10871"/>
                </a:lnTo>
                <a:lnTo>
                  <a:pt x="31419" y="12344"/>
                </a:lnTo>
                <a:lnTo>
                  <a:pt x="38706" y="12344"/>
                </a:lnTo>
                <a:lnTo>
                  <a:pt x="39639" y="11493"/>
                </a:lnTo>
                <a:lnTo>
                  <a:pt x="38176" y="11493"/>
                </a:lnTo>
                <a:lnTo>
                  <a:pt x="38011" y="11302"/>
                </a:lnTo>
                <a:lnTo>
                  <a:pt x="37821" y="10693"/>
                </a:lnTo>
                <a:lnTo>
                  <a:pt x="34429" y="10693"/>
                </a:lnTo>
                <a:lnTo>
                  <a:pt x="34142" y="10236"/>
                </a:lnTo>
                <a:close/>
              </a:path>
              <a:path w="79375" h="44450">
                <a:moveTo>
                  <a:pt x="72822" y="11849"/>
                </a:moveTo>
                <a:lnTo>
                  <a:pt x="71983" y="11849"/>
                </a:lnTo>
                <a:lnTo>
                  <a:pt x="72199" y="12306"/>
                </a:lnTo>
                <a:lnTo>
                  <a:pt x="72822" y="11849"/>
                </a:lnTo>
                <a:close/>
              </a:path>
              <a:path w="79375" h="44450">
                <a:moveTo>
                  <a:pt x="49145" y="11598"/>
                </a:moveTo>
                <a:lnTo>
                  <a:pt x="49085" y="11912"/>
                </a:lnTo>
                <a:lnTo>
                  <a:pt x="50763" y="11912"/>
                </a:lnTo>
                <a:lnTo>
                  <a:pt x="50659" y="11785"/>
                </a:lnTo>
                <a:lnTo>
                  <a:pt x="49145" y="11598"/>
                </a:lnTo>
                <a:close/>
              </a:path>
              <a:path w="79375" h="44450">
                <a:moveTo>
                  <a:pt x="75979" y="9309"/>
                </a:moveTo>
                <a:lnTo>
                  <a:pt x="49580" y="9309"/>
                </a:lnTo>
                <a:lnTo>
                  <a:pt x="50291" y="10223"/>
                </a:lnTo>
                <a:lnTo>
                  <a:pt x="51219" y="10337"/>
                </a:lnTo>
                <a:lnTo>
                  <a:pt x="51092" y="11785"/>
                </a:lnTo>
                <a:lnTo>
                  <a:pt x="52235" y="11696"/>
                </a:lnTo>
                <a:lnTo>
                  <a:pt x="73030" y="11696"/>
                </a:lnTo>
                <a:lnTo>
                  <a:pt x="75107" y="10172"/>
                </a:lnTo>
                <a:lnTo>
                  <a:pt x="75979" y="9309"/>
                </a:lnTo>
                <a:close/>
              </a:path>
              <a:path w="79375" h="44450">
                <a:moveTo>
                  <a:pt x="52755" y="4698"/>
                </a:moveTo>
                <a:lnTo>
                  <a:pt x="51307" y="6083"/>
                </a:lnTo>
                <a:lnTo>
                  <a:pt x="49229" y="9817"/>
                </a:lnTo>
                <a:lnTo>
                  <a:pt x="49145" y="11598"/>
                </a:lnTo>
                <a:lnTo>
                  <a:pt x="49580" y="9309"/>
                </a:lnTo>
                <a:lnTo>
                  <a:pt x="75979" y="9309"/>
                </a:lnTo>
                <a:lnTo>
                  <a:pt x="77965" y="7340"/>
                </a:lnTo>
                <a:lnTo>
                  <a:pt x="77064" y="7150"/>
                </a:lnTo>
                <a:lnTo>
                  <a:pt x="71310" y="7150"/>
                </a:lnTo>
                <a:lnTo>
                  <a:pt x="71445" y="6769"/>
                </a:lnTo>
                <a:lnTo>
                  <a:pt x="55943" y="6769"/>
                </a:lnTo>
                <a:lnTo>
                  <a:pt x="52755" y="4698"/>
                </a:lnTo>
                <a:close/>
              </a:path>
              <a:path w="79375" h="44450">
                <a:moveTo>
                  <a:pt x="38760" y="11099"/>
                </a:moveTo>
                <a:lnTo>
                  <a:pt x="38248" y="11099"/>
                </a:lnTo>
                <a:lnTo>
                  <a:pt x="38176" y="11493"/>
                </a:lnTo>
                <a:lnTo>
                  <a:pt x="39639" y="11493"/>
                </a:lnTo>
                <a:lnTo>
                  <a:pt x="39885" y="11249"/>
                </a:lnTo>
                <a:lnTo>
                  <a:pt x="38760" y="11099"/>
                </a:lnTo>
                <a:close/>
              </a:path>
              <a:path w="79375" h="44450">
                <a:moveTo>
                  <a:pt x="38379" y="10388"/>
                </a:moveTo>
                <a:lnTo>
                  <a:pt x="38249" y="11095"/>
                </a:lnTo>
                <a:lnTo>
                  <a:pt x="39230" y="10921"/>
                </a:lnTo>
                <a:lnTo>
                  <a:pt x="38379" y="10388"/>
                </a:lnTo>
                <a:close/>
              </a:path>
              <a:path w="79375" h="44450">
                <a:moveTo>
                  <a:pt x="37247" y="9423"/>
                </a:moveTo>
                <a:lnTo>
                  <a:pt x="36372" y="9423"/>
                </a:lnTo>
                <a:lnTo>
                  <a:pt x="36293" y="9956"/>
                </a:lnTo>
                <a:lnTo>
                  <a:pt x="36639" y="10553"/>
                </a:lnTo>
                <a:lnTo>
                  <a:pt x="34429" y="10693"/>
                </a:lnTo>
                <a:lnTo>
                  <a:pt x="36855" y="10693"/>
                </a:lnTo>
                <a:lnTo>
                  <a:pt x="37247" y="9423"/>
                </a:lnTo>
                <a:close/>
              </a:path>
              <a:path w="79375" h="44450">
                <a:moveTo>
                  <a:pt x="37769" y="10528"/>
                </a:moveTo>
                <a:lnTo>
                  <a:pt x="36855" y="10693"/>
                </a:lnTo>
                <a:lnTo>
                  <a:pt x="37821" y="10693"/>
                </a:lnTo>
                <a:lnTo>
                  <a:pt x="37769" y="10528"/>
                </a:lnTo>
                <a:close/>
              </a:path>
              <a:path w="79375" h="44450">
                <a:moveTo>
                  <a:pt x="33652" y="10284"/>
                </a:moveTo>
                <a:lnTo>
                  <a:pt x="32994" y="10655"/>
                </a:lnTo>
                <a:lnTo>
                  <a:pt x="33433" y="10490"/>
                </a:lnTo>
                <a:lnTo>
                  <a:pt x="33598" y="10388"/>
                </a:lnTo>
                <a:close/>
              </a:path>
              <a:path w="79375" h="44450">
                <a:moveTo>
                  <a:pt x="34019" y="10078"/>
                </a:moveTo>
                <a:lnTo>
                  <a:pt x="33652" y="10284"/>
                </a:lnTo>
                <a:lnTo>
                  <a:pt x="33413" y="10502"/>
                </a:lnTo>
                <a:lnTo>
                  <a:pt x="34142" y="10236"/>
                </a:lnTo>
                <a:lnTo>
                  <a:pt x="34019" y="10078"/>
                </a:lnTo>
                <a:close/>
              </a:path>
              <a:path w="79375" h="44450">
                <a:moveTo>
                  <a:pt x="43017" y="8732"/>
                </a:moveTo>
                <a:lnTo>
                  <a:pt x="42527" y="8898"/>
                </a:lnTo>
                <a:lnTo>
                  <a:pt x="40424" y="10490"/>
                </a:lnTo>
                <a:lnTo>
                  <a:pt x="41925" y="10490"/>
                </a:lnTo>
                <a:lnTo>
                  <a:pt x="42020" y="10223"/>
                </a:lnTo>
                <a:lnTo>
                  <a:pt x="43017" y="8732"/>
                </a:lnTo>
                <a:close/>
              </a:path>
              <a:path w="79375" h="44450">
                <a:moveTo>
                  <a:pt x="32524" y="8153"/>
                </a:moveTo>
                <a:lnTo>
                  <a:pt x="33652" y="10284"/>
                </a:lnTo>
                <a:lnTo>
                  <a:pt x="33851" y="10172"/>
                </a:lnTo>
                <a:lnTo>
                  <a:pt x="33816" y="9817"/>
                </a:lnTo>
                <a:lnTo>
                  <a:pt x="32524" y="8153"/>
                </a:lnTo>
                <a:close/>
              </a:path>
              <a:path w="79375" h="44450">
                <a:moveTo>
                  <a:pt x="35953" y="8534"/>
                </a:moveTo>
                <a:lnTo>
                  <a:pt x="34709" y="9690"/>
                </a:lnTo>
                <a:lnTo>
                  <a:pt x="34235" y="9956"/>
                </a:lnTo>
                <a:lnTo>
                  <a:pt x="34142" y="10236"/>
                </a:lnTo>
                <a:lnTo>
                  <a:pt x="36372" y="9423"/>
                </a:lnTo>
                <a:lnTo>
                  <a:pt x="37247" y="9423"/>
                </a:lnTo>
                <a:lnTo>
                  <a:pt x="37439" y="8801"/>
                </a:lnTo>
                <a:lnTo>
                  <a:pt x="35953" y="8534"/>
                </a:lnTo>
                <a:close/>
              </a:path>
              <a:path w="79375" h="44450">
                <a:moveTo>
                  <a:pt x="30606" y="9131"/>
                </a:moveTo>
                <a:lnTo>
                  <a:pt x="29971" y="10172"/>
                </a:lnTo>
                <a:lnTo>
                  <a:pt x="31430" y="10172"/>
                </a:lnTo>
                <a:lnTo>
                  <a:pt x="32016" y="9410"/>
                </a:lnTo>
                <a:lnTo>
                  <a:pt x="30606" y="9131"/>
                </a:lnTo>
                <a:close/>
              </a:path>
              <a:path w="79375" h="44450">
                <a:moveTo>
                  <a:pt x="24193" y="4279"/>
                </a:moveTo>
                <a:lnTo>
                  <a:pt x="24625" y="5803"/>
                </a:lnTo>
                <a:lnTo>
                  <a:pt x="23041" y="7467"/>
                </a:lnTo>
                <a:lnTo>
                  <a:pt x="20586" y="8898"/>
                </a:lnTo>
                <a:lnTo>
                  <a:pt x="20599" y="9677"/>
                </a:lnTo>
                <a:lnTo>
                  <a:pt x="29711" y="9677"/>
                </a:lnTo>
                <a:lnTo>
                  <a:pt x="29044" y="8407"/>
                </a:lnTo>
                <a:lnTo>
                  <a:pt x="28770" y="8191"/>
                </a:lnTo>
                <a:lnTo>
                  <a:pt x="26911" y="8191"/>
                </a:lnTo>
                <a:lnTo>
                  <a:pt x="25895" y="7340"/>
                </a:lnTo>
                <a:lnTo>
                  <a:pt x="25323" y="7073"/>
                </a:lnTo>
                <a:lnTo>
                  <a:pt x="26195" y="7073"/>
                </a:lnTo>
                <a:lnTo>
                  <a:pt x="26034" y="5956"/>
                </a:lnTo>
                <a:lnTo>
                  <a:pt x="26726" y="5956"/>
                </a:lnTo>
                <a:lnTo>
                  <a:pt x="26873" y="5245"/>
                </a:lnTo>
                <a:lnTo>
                  <a:pt x="24193" y="4279"/>
                </a:lnTo>
                <a:close/>
              </a:path>
              <a:path w="79375" h="44450">
                <a:moveTo>
                  <a:pt x="40601" y="8293"/>
                </a:moveTo>
                <a:lnTo>
                  <a:pt x="42252" y="8991"/>
                </a:lnTo>
                <a:lnTo>
                  <a:pt x="42527" y="8898"/>
                </a:lnTo>
                <a:lnTo>
                  <a:pt x="43294" y="8318"/>
                </a:lnTo>
                <a:lnTo>
                  <a:pt x="45902" y="8318"/>
                </a:lnTo>
                <a:lnTo>
                  <a:pt x="40601" y="8293"/>
                </a:lnTo>
                <a:close/>
              </a:path>
              <a:path w="79375" h="44450">
                <a:moveTo>
                  <a:pt x="43294" y="8318"/>
                </a:moveTo>
                <a:lnTo>
                  <a:pt x="42527" y="8898"/>
                </a:lnTo>
                <a:lnTo>
                  <a:pt x="43017" y="8732"/>
                </a:lnTo>
                <a:lnTo>
                  <a:pt x="43294" y="8318"/>
                </a:lnTo>
                <a:close/>
              </a:path>
              <a:path w="79375" h="44450">
                <a:moveTo>
                  <a:pt x="45902" y="8318"/>
                </a:moveTo>
                <a:lnTo>
                  <a:pt x="43294" y="8318"/>
                </a:lnTo>
                <a:lnTo>
                  <a:pt x="43017" y="8732"/>
                </a:lnTo>
                <a:lnTo>
                  <a:pt x="43751" y="8483"/>
                </a:lnTo>
                <a:lnTo>
                  <a:pt x="48428" y="8483"/>
                </a:lnTo>
                <a:lnTo>
                  <a:pt x="48552" y="8331"/>
                </a:lnTo>
                <a:lnTo>
                  <a:pt x="45902" y="8318"/>
                </a:lnTo>
                <a:close/>
              </a:path>
              <a:path w="79375" h="44450">
                <a:moveTo>
                  <a:pt x="27851" y="7467"/>
                </a:moveTo>
                <a:lnTo>
                  <a:pt x="26911" y="8191"/>
                </a:lnTo>
                <a:lnTo>
                  <a:pt x="28770" y="8191"/>
                </a:lnTo>
                <a:lnTo>
                  <a:pt x="27851" y="7467"/>
                </a:lnTo>
                <a:close/>
              </a:path>
              <a:path w="79375" h="44450">
                <a:moveTo>
                  <a:pt x="26195" y="7073"/>
                </a:moveTo>
                <a:lnTo>
                  <a:pt x="25323" y="7073"/>
                </a:lnTo>
                <a:lnTo>
                  <a:pt x="26238" y="7213"/>
                </a:lnTo>
                <a:lnTo>
                  <a:pt x="26195" y="7073"/>
                </a:lnTo>
                <a:close/>
              </a:path>
              <a:path w="79375" h="44450">
                <a:moveTo>
                  <a:pt x="71996" y="6159"/>
                </a:moveTo>
                <a:lnTo>
                  <a:pt x="72872" y="6451"/>
                </a:lnTo>
                <a:lnTo>
                  <a:pt x="72809" y="6680"/>
                </a:lnTo>
                <a:lnTo>
                  <a:pt x="72580" y="6908"/>
                </a:lnTo>
                <a:lnTo>
                  <a:pt x="71310" y="7150"/>
                </a:lnTo>
                <a:lnTo>
                  <a:pt x="77064" y="7150"/>
                </a:lnTo>
                <a:lnTo>
                  <a:pt x="72618" y="6210"/>
                </a:lnTo>
                <a:lnTo>
                  <a:pt x="71996" y="6159"/>
                </a:lnTo>
                <a:close/>
              </a:path>
              <a:path w="79375" h="44450">
                <a:moveTo>
                  <a:pt x="55892" y="4457"/>
                </a:moveTo>
                <a:lnTo>
                  <a:pt x="54724" y="5587"/>
                </a:lnTo>
                <a:lnTo>
                  <a:pt x="57378" y="6222"/>
                </a:lnTo>
                <a:lnTo>
                  <a:pt x="55943" y="6769"/>
                </a:lnTo>
                <a:lnTo>
                  <a:pt x="71445" y="6769"/>
                </a:lnTo>
                <a:lnTo>
                  <a:pt x="71526" y="6540"/>
                </a:lnTo>
                <a:lnTo>
                  <a:pt x="72859" y="4851"/>
                </a:lnTo>
                <a:lnTo>
                  <a:pt x="57124" y="4800"/>
                </a:lnTo>
                <a:lnTo>
                  <a:pt x="55892" y="4457"/>
                </a:lnTo>
                <a:close/>
              </a:path>
              <a:path w="79375" h="44450">
                <a:moveTo>
                  <a:pt x="26726" y="5956"/>
                </a:moveTo>
                <a:lnTo>
                  <a:pt x="26034" y="5956"/>
                </a:lnTo>
                <a:lnTo>
                  <a:pt x="26720" y="5981"/>
                </a:lnTo>
                <a:close/>
              </a:path>
              <a:path w="79375" h="44450">
                <a:moveTo>
                  <a:pt x="64579" y="0"/>
                </a:moveTo>
                <a:lnTo>
                  <a:pt x="61467" y="126"/>
                </a:lnTo>
                <a:lnTo>
                  <a:pt x="57810" y="3047"/>
                </a:lnTo>
                <a:lnTo>
                  <a:pt x="55815" y="3836"/>
                </a:lnTo>
                <a:lnTo>
                  <a:pt x="57124" y="4800"/>
                </a:lnTo>
                <a:lnTo>
                  <a:pt x="72766" y="4800"/>
                </a:lnTo>
                <a:lnTo>
                  <a:pt x="66865" y="1600"/>
                </a:lnTo>
                <a:lnTo>
                  <a:pt x="64579" y="0"/>
                </a:lnTo>
                <a:close/>
              </a:path>
              <a:path w="79375" h="44450">
                <a:moveTo>
                  <a:pt x="55537" y="3632"/>
                </a:moveTo>
                <a:lnTo>
                  <a:pt x="55016" y="4152"/>
                </a:lnTo>
                <a:lnTo>
                  <a:pt x="55815" y="3836"/>
                </a:lnTo>
                <a:lnTo>
                  <a:pt x="55537" y="363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8" name="object 2898"/>
          <p:cNvSpPr/>
          <p:nvPr/>
        </p:nvSpPr>
        <p:spPr>
          <a:xfrm>
            <a:off x="3894811" y="2666654"/>
            <a:ext cx="62865" cy="50800"/>
          </a:xfrm>
          <a:custGeom>
            <a:avLst/>
            <a:gdLst/>
            <a:ahLst/>
            <a:cxnLst/>
            <a:rect l="l" t="t" r="r" b="b"/>
            <a:pathLst>
              <a:path w="62864" h="50800">
                <a:moveTo>
                  <a:pt x="43233" y="38557"/>
                </a:moveTo>
                <a:lnTo>
                  <a:pt x="41573" y="41243"/>
                </a:lnTo>
                <a:lnTo>
                  <a:pt x="42259" y="41719"/>
                </a:lnTo>
                <a:lnTo>
                  <a:pt x="42260" y="42113"/>
                </a:lnTo>
                <a:lnTo>
                  <a:pt x="41913" y="43776"/>
                </a:lnTo>
                <a:lnTo>
                  <a:pt x="41697" y="50558"/>
                </a:lnTo>
                <a:lnTo>
                  <a:pt x="45418" y="47752"/>
                </a:lnTo>
                <a:lnTo>
                  <a:pt x="46840" y="45008"/>
                </a:lnTo>
                <a:lnTo>
                  <a:pt x="49235" y="45008"/>
                </a:lnTo>
                <a:lnTo>
                  <a:pt x="49213" y="43776"/>
                </a:lnTo>
                <a:lnTo>
                  <a:pt x="48909" y="41236"/>
                </a:lnTo>
                <a:lnTo>
                  <a:pt x="43564" y="41236"/>
                </a:lnTo>
                <a:lnTo>
                  <a:pt x="42522" y="40830"/>
                </a:lnTo>
                <a:lnTo>
                  <a:pt x="43233" y="38557"/>
                </a:lnTo>
                <a:close/>
              </a:path>
              <a:path w="62864" h="50800">
                <a:moveTo>
                  <a:pt x="49235" y="45008"/>
                </a:moveTo>
                <a:lnTo>
                  <a:pt x="46840" y="45008"/>
                </a:lnTo>
                <a:lnTo>
                  <a:pt x="48009" y="46761"/>
                </a:lnTo>
                <a:lnTo>
                  <a:pt x="49235" y="45008"/>
                </a:lnTo>
                <a:close/>
              </a:path>
              <a:path w="62864" h="50800">
                <a:moveTo>
                  <a:pt x="50529" y="40297"/>
                </a:moveTo>
                <a:lnTo>
                  <a:pt x="48796" y="40297"/>
                </a:lnTo>
                <a:lnTo>
                  <a:pt x="51920" y="44640"/>
                </a:lnTo>
                <a:lnTo>
                  <a:pt x="50529" y="40297"/>
                </a:lnTo>
                <a:close/>
              </a:path>
              <a:path w="62864" h="50800">
                <a:moveTo>
                  <a:pt x="39016" y="37934"/>
                </a:moveTo>
                <a:lnTo>
                  <a:pt x="28959" y="37934"/>
                </a:lnTo>
                <a:lnTo>
                  <a:pt x="29607" y="39839"/>
                </a:lnTo>
                <a:lnTo>
                  <a:pt x="30330" y="40538"/>
                </a:lnTo>
                <a:lnTo>
                  <a:pt x="29086" y="42252"/>
                </a:lnTo>
                <a:lnTo>
                  <a:pt x="30635" y="42367"/>
                </a:lnTo>
                <a:lnTo>
                  <a:pt x="37506" y="44348"/>
                </a:lnTo>
                <a:lnTo>
                  <a:pt x="33759" y="40436"/>
                </a:lnTo>
                <a:lnTo>
                  <a:pt x="40579" y="40436"/>
                </a:lnTo>
                <a:lnTo>
                  <a:pt x="40312" y="39458"/>
                </a:lnTo>
                <a:lnTo>
                  <a:pt x="39016" y="37934"/>
                </a:lnTo>
                <a:close/>
              </a:path>
              <a:path w="62864" h="50800">
                <a:moveTo>
                  <a:pt x="40579" y="40436"/>
                </a:moveTo>
                <a:lnTo>
                  <a:pt x="33759" y="40436"/>
                </a:lnTo>
                <a:lnTo>
                  <a:pt x="38242" y="42633"/>
                </a:lnTo>
                <a:lnTo>
                  <a:pt x="39004" y="43878"/>
                </a:lnTo>
                <a:lnTo>
                  <a:pt x="40871" y="41505"/>
                </a:lnTo>
                <a:lnTo>
                  <a:pt x="40579" y="40436"/>
                </a:lnTo>
                <a:close/>
              </a:path>
              <a:path w="62864" h="50800">
                <a:moveTo>
                  <a:pt x="38451" y="37249"/>
                </a:moveTo>
                <a:lnTo>
                  <a:pt x="26901" y="37261"/>
                </a:lnTo>
                <a:lnTo>
                  <a:pt x="21212" y="42710"/>
                </a:lnTo>
                <a:lnTo>
                  <a:pt x="26914" y="41465"/>
                </a:lnTo>
                <a:lnTo>
                  <a:pt x="26787" y="39230"/>
                </a:lnTo>
                <a:lnTo>
                  <a:pt x="28030" y="39230"/>
                </a:lnTo>
                <a:lnTo>
                  <a:pt x="28959" y="37934"/>
                </a:lnTo>
                <a:lnTo>
                  <a:pt x="39016" y="37934"/>
                </a:lnTo>
                <a:lnTo>
                  <a:pt x="38451" y="37249"/>
                </a:lnTo>
                <a:close/>
              </a:path>
              <a:path w="62864" h="50800">
                <a:moveTo>
                  <a:pt x="26839" y="37261"/>
                </a:moveTo>
                <a:lnTo>
                  <a:pt x="14963" y="37261"/>
                </a:lnTo>
                <a:lnTo>
                  <a:pt x="13685" y="39128"/>
                </a:lnTo>
                <a:lnTo>
                  <a:pt x="13627" y="39458"/>
                </a:lnTo>
                <a:lnTo>
                  <a:pt x="14316" y="40170"/>
                </a:lnTo>
                <a:lnTo>
                  <a:pt x="14222" y="40538"/>
                </a:lnTo>
                <a:lnTo>
                  <a:pt x="13630" y="42240"/>
                </a:lnTo>
                <a:lnTo>
                  <a:pt x="13947" y="41719"/>
                </a:lnTo>
                <a:lnTo>
                  <a:pt x="15535" y="41097"/>
                </a:lnTo>
                <a:lnTo>
                  <a:pt x="16703" y="38557"/>
                </a:lnTo>
                <a:lnTo>
                  <a:pt x="19243" y="38544"/>
                </a:lnTo>
                <a:lnTo>
                  <a:pt x="26839" y="37261"/>
                </a:lnTo>
                <a:close/>
              </a:path>
              <a:path w="62864" h="50800">
                <a:moveTo>
                  <a:pt x="28030" y="39230"/>
                </a:moveTo>
                <a:lnTo>
                  <a:pt x="26787" y="39230"/>
                </a:lnTo>
                <a:lnTo>
                  <a:pt x="27828" y="42227"/>
                </a:lnTo>
                <a:lnTo>
                  <a:pt x="28223" y="41160"/>
                </a:lnTo>
                <a:lnTo>
                  <a:pt x="28206" y="40792"/>
                </a:lnTo>
                <a:lnTo>
                  <a:pt x="27673" y="39839"/>
                </a:lnTo>
                <a:lnTo>
                  <a:pt x="27775" y="39585"/>
                </a:lnTo>
                <a:lnTo>
                  <a:pt x="28030" y="39230"/>
                </a:lnTo>
                <a:close/>
              </a:path>
              <a:path w="62864" h="50800">
                <a:moveTo>
                  <a:pt x="41252" y="41021"/>
                </a:moveTo>
                <a:lnTo>
                  <a:pt x="40903" y="41465"/>
                </a:lnTo>
                <a:lnTo>
                  <a:pt x="40929" y="41719"/>
                </a:lnTo>
                <a:lnTo>
                  <a:pt x="41036" y="42113"/>
                </a:lnTo>
                <a:lnTo>
                  <a:pt x="41437" y="41465"/>
                </a:lnTo>
                <a:lnTo>
                  <a:pt x="41362" y="41097"/>
                </a:lnTo>
                <a:close/>
              </a:path>
              <a:path w="62864" h="50800">
                <a:moveTo>
                  <a:pt x="43716" y="40792"/>
                </a:moveTo>
                <a:lnTo>
                  <a:pt x="43564" y="41236"/>
                </a:lnTo>
                <a:lnTo>
                  <a:pt x="48909" y="41236"/>
                </a:lnTo>
                <a:lnTo>
                  <a:pt x="44796" y="41160"/>
                </a:lnTo>
                <a:lnTo>
                  <a:pt x="43716" y="40792"/>
                </a:lnTo>
                <a:close/>
              </a:path>
              <a:path w="62864" h="50800">
                <a:moveTo>
                  <a:pt x="44872" y="39128"/>
                </a:moveTo>
                <a:lnTo>
                  <a:pt x="44834" y="41173"/>
                </a:lnTo>
                <a:lnTo>
                  <a:pt x="48901" y="41173"/>
                </a:lnTo>
                <a:lnTo>
                  <a:pt x="48796" y="40297"/>
                </a:lnTo>
                <a:lnTo>
                  <a:pt x="50529" y="40297"/>
                </a:lnTo>
                <a:lnTo>
                  <a:pt x="50301" y="39585"/>
                </a:lnTo>
                <a:lnTo>
                  <a:pt x="45596" y="39585"/>
                </a:lnTo>
                <a:lnTo>
                  <a:pt x="44872" y="39128"/>
                </a:lnTo>
                <a:close/>
              </a:path>
              <a:path w="62864" h="50800">
                <a:moveTo>
                  <a:pt x="17621" y="29514"/>
                </a:moveTo>
                <a:lnTo>
                  <a:pt x="6848" y="29514"/>
                </a:lnTo>
                <a:lnTo>
                  <a:pt x="4524" y="33134"/>
                </a:lnTo>
                <a:lnTo>
                  <a:pt x="6264" y="35280"/>
                </a:lnTo>
                <a:lnTo>
                  <a:pt x="7445" y="36906"/>
                </a:lnTo>
                <a:lnTo>
                  <a:pt x="11826" y="41160"/>
                </a:lnTo>
                <a:lnTo>
                  <a:pt x="12207" y="41097"/>
                </a:lnTo>
                <a:lnTo>
                  <a:pt x="12804" y="40182"/>
                </a:lnTo>
                <a:lnTo>
                  <a:pt x="12360" y="40170"/>
                </a:lnTo>
                <a:lnTo>
                  <a:pt x="11585" y="39839"/>
                </a:lnTo>
                <a:lnTo>
                  <a:pt x="12982" y="39268"/>
                </a:lnTo>
                <a:lnTo>
                  <a:pt x="12347" y="38912"/>
                </a:lnTo>
                <a:lnTo>
                  <a:pt x="13185" y="37871"/>
                </a:lnTo>
                <a:lnTo>
                  <a:pt x="14963" y="37261"/>
                </a:lnTo>
                <a:lnTo>
                  <a:pt x="26914" y="37249"/>
                </a:lnTo>
                <a:lnTo>
                  <a:pt x="38451" y="37249"/>
                </a:lnTo>
                <a:lnTo>
                  <a:pt x="36261" y="34556"/>
                </a:lnTo>
                <a:lnTo>
                  <a:pt x="37277" y="32639"/>
                </a:lnTo>
                <a:lnTo>
                  <a:pt x="36261" y="29997"/>
                </a:lnTo>
                <a:lnTo>
                  <a:pt x="36101" y="29959"/>
                </a:lnTo>
                <a:lnTo>
                  <a:pt x="18532" y="29959"/>
                </a:lnTo>
                <a:lnTo>
                  <a:pt x="17621" y="29514"/>
                </a:lnTo>
                <a:close/>
              </a:path>
              <a:path w="62864" h="50800">
                <a:moveTo>
                  <a:pt x="19218" y="38557"/>
                </a:moveTo>
                <a:lnTo>
                  <a:pt x="16703" y="38557"/>
                </a:lnTo>
                <a:lnTo>
                  <a:pt x="17008" y="39662"/>
                </a:lnTo>
                <a:lnTo>
                  <a:pt x="19218" y="38557"/>
                </a:lnTo>
                <a:close/>
              </a:path>
              <a:path w="62864" h="50800">
                <a:moveTo>
                  <a:pt x="47463" y="36969"/>
                </a:moveTo>
                <a:lnTo>
                  <a:pt x="47945" y="39204"/>
                </a:lnTo>
                <a:lnTo>
                  <a:pt x="45596" y="39585"/>
                </a:lnTo>
                <a:lnTo>
                  <a:pt x="50301" y="39585"/>
                </a:lnTo>
                <a:lnTo>
                  <a:pt x="49772" y="37934"/>
                </a:lnTo>
                <a:lnTo>
                  <a:pt x="49653" y="37757"/>
                </a:lnTo>
                <a:lnTo>
                  <a:pt x="47463" y="36969"/>
                </a:lnTo>
                <a:close/>
              </a:path>
              <a:path w="62864" h="50800">
                <a:moveTo>
                  <a:pt x="53620" y="28930"/>
                </a:moveTo>
                <a:lnTo>
                  <a:pt x="51768" y="28930"/>
                </a:lnTo>
                <a:lnTo>
                  <a:pt x="52885" y="33578"/>
                </a:lnTo>
                <a:lnTo>
                  <a:pt x="53620" y="28930"/>
                </a:lnTo>
                <a:close/>
              </a:path>
              <a:path w="62864" h="50800">
                <a:moveTo>
                  <a:pt x="54037" y="26289"/>
                </a:moveTo>
                <a:lnTo>
                  <a:pt x="46472" y="26289"/>
                </a:lnTo>
                <a:lnTo>
                  <a:pt x="45062" y="29603"/>
                </a:lnTo>
                <a:lnTo>
                  <a:pt x="46650" y="30175"/>
                </a:lnTo>
                <a:lnTo>
                  <a:pt x="46345" y="32283"/>
                </a:lnTo>
                <a:lnTo>
                  <a:pt x="48542" y="32905"/>
                </a:lnTo>
                <a:lnTo>
                  <a:pt x="52174" y="32169"/>
                </a:lnTo>
                <a:lnTo>
                  <a:pt x="45786" y="29603"/>
                </a:lnTo>
                <a:lnTo>
                  <a:pt x="51768" y="28930"/>
                </a:lnTo>
                <a:lnTo>
                  <a:pt x="53620" y="28930"/>
                </a:lnTo>
                <a:lnTo>
                  <a:pt x="54037" y="26289"/>
                </a:lnTo>
                <a:close/>
              </a:path>
              <a:path w="62864" h="50800">
                <a:moveTo>
                  <a:pt x="8842" y="23634"/>
                </a:moveTo>
                <a:lnTo>
                  <a:pt x="7733" y="23823"/>
                </a:lnTo>
                <a:lnTo>
                  <a:pt x="7991" y="23901"/>
                </a:lnTo>
                <a:lnTo>
                  <a:pt x="4702" y="24041"/>
                </a:lnTo>
                <a:lnTo>
                  <a:pt x="7724" y="24942"/>
                </a:lnTo>
                <a:lnTo>
                  <a:pt x="85" y="28549"/>
                </a:lnTo>
                <a:lnTo>
                  <a:pt x="2911" y="30276"/>
                </a:lnTo>
                <a:lnTo>
                  <a:pt x="6848" y="29514"/>
                </a:lnTo>
                <a:lnTo>
                  <a:pt x="17621" y="29514"/>
                </a:lnTo>
                <a:lnTo>
                  <a:pt x="17491" y="29451"/>
                </a:lnTo>
                <a:lnTo>
                  <a:pt x="15522" y="27800"/>
                </a:lnTo>
                <a:lnTo>
                  <a:pt x="16537" y="27800"/>
                </a:lnTo>
                <a:lnTo>
                  <a:pt x="16614" y="26530"/>
                </a:lnTo>
                <a:lnTo>
                  <a:pt x="14341" y="24917"/>
                </a:lnTo>
                <a:lnTo>
                  <a:pt x="11433" y="24079"/>
                </a:lnTo>
                <a:lnTo>
                  <a:pt x="8842" y="23634"/>
                </a:lnTo>
                <a:close/>
              </a:path>
              <a:path w="62864" h="50800">
                <a:moveTo>
                  <a:pt x="18938" y="28549"/>
                </a:moveTo>
                <a:lnTo>
                  <a:pt x="18630" y="29032"/>
                </a:lnTo>
                <a:lnTo>
                  <a:pt x="18532" y="29959"/>
                </a:lnTo>
                <a:lnTo>
                  <a:pt x="36101" y="29959"/>
                </a:lnTo>
                <a:lnTo>
                  <a:pt x="32259" y="29044"/>
                </a:lnTo>
                <a:lnTo>
                  <a:pt x="19854" y="29032"/>
                </a:lnTo>
                <a:lnTo>
                  <a:pt x="18938" y="28549"/>
                </a:lnTo>
                <a:close/>
              </a:path>
              <a:path w="62864" h="50800">
                <a:moveTo>
                  <a:pt x="43498" y="27978"/>
                </a:moveTo>
                <a:lnTo>
                  <a:pt x="43145" y="27978"/>
                </a:lnTo>
                <a:lnTo>
                  <a:pt x="42497" y="29286"/>
                </a:lnTo>
                <a:lnTo>
                  <a:pt x="42954" y="29286"/>
                </a:lnTo>
                <a:lnTo>
                  <a:pt x="43498" y="27978"/>
                </a:lnTo>
                <a:close/>
              </a:path>
              <a:path w="62864" h="50800">
                <a:moveTo>
                  <a:pt x="19992" y="27305"/>
                </a:moveTo>
                <a:lnTo>
                  <a:pt x="20487" y="27978"/>
                </a:lnTo>
                <a:lnTo>
                  <a:pt x="20595" y="28206"/>
                </a:lnTo>
                <a:lnTo>
                  <a:pt x="19878" y="29044"/>
                </a:lnTo>
                <a:lnTo>
                  <a:pt x="32259" y="29044"/>
                </a:lnTo>
                <a:lnTo>
                  <a:pt x="30978" y="28740"/>
                </a:lnTo>
                <a:lnTo>
                  <a:pt x="31043" y="28613"/>
                </a:lnTo>
                <a:lnTo>
                  <a:pt x="21453" y="28613"/>
                </a:lnTo>
                <a:lnTo>
                  <a:pt x="19992" y="27305"/>
                </a:lnTo>
                <a:close/>
              </a:path>
              <a:path w="62864" h="50800">
                <a:moveTo>
                  <a:pt x="59187" y="23291"/>
                </a:moveTo>
                <a:lnTo>
                  <a:pt x="54511" y="23291"/>
                </a:lnTo>
                <a:lnTo>
                  <a:pt x="56022" y="29032"/>
                </a:lnTo>
                <a:lnTo>
                  <a:pt x="56568" y="28155"/>
                </a:lnTo>
                <a:lnTo>
                  <a:pt x="57572" y="28079"/>
                </a:lnTo>
                <a:lnTo>
                  <a:pt x="57305" y="24815"/>
                </a:lnTo>
                <a:lnTo>
                  <a:pt x="59841" y="24815"/>
                </a:lnTo>
                <a:lnTo>
                  <a:pt x="59187" y="23291"/>
                </a:lnTo>
                <a:close/>
              </a:path>
              <a:path w="62864" h="50800">
                <a:moveTo>
                  <a:pt x="31298" y="28113"/>
                </a:moveTo>
                <a:lnTo>
                  <a:pt x="21453" y="28613"/>
                </a:lnTo>
                <a:lnTo>
                  <a:pt x="31043" y="28613"/>
                </a:lnTo>
                <a:lnTo>
                  <a:pt x="31298" y="28113"/>
                </a:lnTo>
                <a:close/>
              </a:path>
              <a:path w="62864" h="50800">
                <a:moveTo>
                  <a:pt x="59033" y="21920"/>
                </a:moveTo>
                <a:lnTo>
                  <a:pt x="38738" y="21920"/>
                </a:lnTo>
                <a:lnTo>
                  <a:pt x="40183" y="22250"/>
                </a:lnTo>
                <a:lnTo>
                  <a:pt x="40947" y="23164"/>
                </a:lnTo>
                <a:lnTo>
                  <a:pt x="42281" y="23241"/>
                </a:lnTo>
                <a:lnTo>
                  <a:pt x="41049" y="24777"/>
                </a:lnTo>
                <a:lnTo>
                  <a:pt x="42002" y="25882"/>
                </a:lnTo>
                <a:lnTo>
                  <a:pt x="42423" y="26530"/>
                </a:lnTo>
                <a:lnTo>
                  <a:pt x="42537" y="27305"/>
                </a:lnTo>
                <a:lnTo>
                  <a:pt x="42217" y="28346"/>
                </a:lnTo>
                <a:lnTo>
                  <a:pt x="43145" y="27978"/>
                </a:lnTo>
                <a:lnTo>
                  <a:pt x="43498" y="27978"/>
                </a:lnTo>
                <a:lnTo>
                  <a:pt x="43894" y="27025"/>
                </a:lnTo>
                <a:lnTo>
                  <a:pt x="46472" y="26289"/>
                </a:lnTo>
                <a:lnTo>
                  <a:pt x="54037" y="26289"/>
                </a:lnTo>
                <a:lnTo>
                  <a:pt x="54511" y="23291"/>
                </a:lnTo>
                <a:lnTo>
                  <a:pt x="59187" y="23291"/>
                </a:lnTo>
                <a:lnTo>
                  <a:pt x="58925" y="22682"/>
                </a:lnTo>
                <a:lnTo>
                  <a:pt x="59033" y="21920"/>
                </a:lnTo>
                <a:close/>
              </a:path>
              <a:path w="62864" h="50800">
                <a:moveTo>
                  <a:pt x="16537" y="27800"/>
                </a:moveTo>
                <a:lnTo>
                  <a:pt x="15522" y="27800"/>
                </a:lnTo>
                <a:lnTo>
                  <a:pt x="16513" y="28206"/>
                </a:lnTo>
                <a:lnTo>
                  <a:pt x="16537" y="27800"/>
                </a:lnTo>
                <a:close/>
              </a:path>
              <a:path w="62864" h="50800">
                <a:moveTo>
                  <a:pt x="31496" y="27724"/>
                </a:moveTo>
                <a:lnTo>
                  <a:pt x="31298" y="28113"/>
                </a:lnTo>
                <a:lnTo>
                  <a:pt x="31969" y="28079"/>
                </a:lnTo>
                <a:lnTo>
                  <a:pt x="31496" y="27724"/>
                </a:lnTo>
                <a:close/>
              </a:path>
              <a:path w="62864" h="50800">
                <a:moveTo>
                  <a:pt x="59124" y="21615"/>
                </a:moveTo>
                <a:lnTo>
                  <a:pt x="26228" y="21615"/>
                </a:lnTo>
                <a:lnTo>
                  <a:pt x="26736" y="22974"/>
                </a:lnTo>
                <a:lnTo>
                  <a:pt x="27549" y="23075"/>
                </a:lnTo>
                <a:lnTo>
                  <a:pt x="30127" y="23329"/>
                </a:lnTo>
                <a:lnTo>
                  <a:pt x="29200" y="24345"/>
                </a:lnTo>
                <a:lnTo>
                  <a:pt x="28705" y="25628"/>
                </a:lnTo>
                <a:lnTo>
                  <a:pt x="31496" y="27724"/>
                </a:lnTo>
                <a:lnTo>
                  <a:pt x="32540" y="25679"/>
                </a:lnTo>
                <a:lnTo>
                  <a:pt x="34934" y="25679"/>
                </a:lnTo>
                <a:lnTo>
                  <a:pt x="29467" y="24345"/>
                </a:lnTo>
                <a:lnTo>
                  <a:pt x="33581" y="23952"/>
                </a:lnTo>
                <a:lnTo>
                  <a:pt x="34602" y="23952"/>
                </a:lnTo>
                <a:lnTo>
                  <a:pt x="34443" y="23763"/>
                </a:lnTo>
                <a:lnTo>
                  <a:pt x="34415" y="23634"/>
                </a:lnTo>
                <a:lnTo>
                  <a:pt x="35563" y="23139"/>
                </a:lnTo>
                <a:lnTo>
                  <a:pt x="36023" y="23139"/>
                </a:lnTo>
                <a:lnTo>
                  <a:pt x="36121" y="22098"/>
                </a:lnTo>
                <a:lnTo>
                  <a:pt x="38306" y="22098"/>
                </a:lnTo>
                <a:lnTo>
                  <a:pt x="38738" y="21920"/>
                </a:lnTo>
                <a:lnTo>
                  <a:pt x="59033" y="21920"/>
                </a:lnTo>
                <a:lnTo>
                  <a:pt x="59124" y="21615"/>
                </a:lnTo>
                <a:close/>
              </a:path>
              <a:path w="62864" h="50800">
                <a:moveTo>
                  <a:pt x="34934" y="25679"/>
                </a:moveTo>
                <a:lnTo>
                  <a:pt x="32540" y="25679"/>
                </a:lnTo>
                <a:lnTo>
                  <a:pt x="35194" y="25742"/>
                </a:lnTo>
                <a:lnTo>
                  <a:pt x="34934" y="25679"/>
                </a:lnTo>
                <a:close/>
              </a:path>
              <a:path w="62864" h="50800">
                <a:moveTo>
                  <a:pt x="59841" y="24815"/>
                </a:moveTo>
                <a:lnTo>
                  <a:pt x="57305" y="24815"/>
                </a:lnTo>
                <a:lnTo>
                  <a:pt x="60201" y="25654"/>
                </a:lnTo>
                <a:lnTo>
                  <a:pt x="59841" y="24815"/>
                </a:lnTo>
                <a:close/>
              </a:path>
              <a:path w="62864" h="50800">
                <a:moveTo>
                  <a:pt x="24002" y="21736"/>
                </a:moveTo>
                <a:lnTo>
                  <a:pt x="23053" y="22923"/>
                </a:lnTo>
                <a:lnTo>
                  <a:pt x="24560" y="23329"/>
                </a:lnTo>
                <a:lnTo>
                  <a:pt x="25593" y="25019"/>
                </a:lnTo>
                <a:lnTo>
                  <a:pt x="24002" y="21736"/>
                </a:lnTo>
                <a:close/>
              </a:path>
              <a:path w="62864" h="50800">
                <a:moveTo>
                  <a:pt x="34602" y="23952"/>
                </a:moveTo>
                <a:lnTo>
                  <a:pt x="33581" y="23952"/>
                </a:lnTo>
                <a:lnTo>
                  <a:pt x="33886" y="24218"/>
                </a:lnTo>
                <a:lnTo>
                  <a:pt x="34902" y="24307"/>
                </a:lnTo>
                <a:lnTo>
                  <a:pt x="34602" y="23952"/>
                </a:lnTo>
                <a:close/>
              </a:path>
              <a:path w="62864" h="50800">
                <a:moveTo>
                  <a:pt x="7536" y="23763"/>
                </a:moveTo>
                <a:lnTo>
                  <a:pt x="7733" y="23823"/>
                </a:lnTo>
                <a:lnTo>
                  <a:pt x="7536" y="23763"/>
                </a:lnTo>
                <a:close/>
              </a:path>
              <a:path w="62864" h="50800">
                <a:moveTo>
                  <a:pt x="36023" y="23139"/>
                </a:moveTo>
                <a:lnTo>
                  <a:pt x="35563" y="23139"/>
                </a:lnTo>
                <a:lnTo>
                  <a:pt x="35956" y="23837"/>
                </a:lnTo>
                <a:lnTo>
                  <a:pt x="36023" y="23139"/>
                </a:lnTo>
                <a:close/>
              </a:path>
              <a:path w="62864" h="50800">
                <a:moveTo>
                  <a:pt x="5362" y="19888"/>
                </a:moveTo>
                <a:lnTo>
                  <a:pt x="4550" y="20447"/>
                </a:lnTo>
                <a:lnTo>
                  <a:pt x="4444" y="21107"/>
                </a:lnTo>
                <a:lnTo>
                  <a:pt x="4638" y="22885"/>
                </a:lnTo>
                <a:lnTo>
                  <a:pt x="7536" y="23763"/>
                </a:lnTo>
                <a:lnTo>
                  <a:pt x="8080" y="22415"/>
                </a:lnTo>
                <a:lnTo>
                  <a:pt x="7686" y="22059"/>
                </a:lnTo>
                <a:lnTo>
                  <a:pt x="6004" y="21666"/>
                </a:lnTo>
                <a:lnTo>
                  <a:pt x="5362" y="19888"/>
                </a:lnTo>
                <a:close/>
              </a:path>
              <a:path w="62864" h="50800">
                <a:moveTo>
                  <a:pt x="60822" y="20142"/>
                </a:moveTo>
                <a:lnTo>
                  <a:pt x="25276" y="20142"/>
                </a:lnTo>
                <a:lnTo>
                  <a:pt x="24098" y="21615"/>
                </a:lnTo>
                <a:lnTo>
                  <a:pt x="25568" y="22682"/>
                </a:lnTo>
                <a:lnTo>
                  <a:pt x="26228" y="21615"/>
                </a:lnTo>
                <a:lnTo>
                  <a:pt x="59124" y="21615"/>
                </a:lnTo>
                <a:lnTo>
                  <a:pt x="59185" y="21412"/>
                </a:lnTo>
                <a:lnTo>
                  <a:pt x="60975" y="21107"/>
                </a:lnTo>
                <a:lnTo>
                  <a:pt x="60822" y="20142"/>
                </a:lnTo>
                <a:close/>
              </a:path>
              <a:path w="62864" h="50800">
                <a:moveTo>
                  <a:pt x="38306" y="22098"/>
                </a:moveTo>
                <a:lnTo>
                  <a:pt x="36121" y="22098"/>
                </a:lnTo>
                <a:lnTo>
                  <a:pt x="37442" y="22453"/>
                </a:lnTo>
                <a:lnTo>
                  <a:pt x="38306" y="22098"/>
                </a:lnTo>
                <a:close/>
              </a:path>
              <a:path w="62864" h="50800">
                <a:moveTo>
                  <a:pt x="27480" y="7620"/>
                </a:moveTo>
                <a:lnTo>
                  <a:pt x="24222" y="7620"/>
                </a:lnTo>
                <a:lnTo>
                  <a:pt x="22088" y="9766"/>
                </a:lnTo>
                <a:lnTo>
                  <a:pt x="21034" y="10134"/>
                </a:lnTo>
                <a:lnTo>
                  <a:pt x="20788" y="11371"/>
                </a:lnTo>
                <a:lnTo>
                  <a:pt x="23917" y="11442"/>
                </a:lnTo>
                <a:lnTo>
                  <a:pt x="25034" y="15709"/>
                </a:lnTo>
                <a:lnTo>
                  <a:pt x="20306" y="18630"/>
                </a:lnTo>
                <a:lnTo>
                  <a:pt x="19688" y="19037"/>
                </a:lnTo>
                <a:lnTo>
                  <a:pt x="21250" y="19951"/>
                </a:lnTo>
                <a:lnTo>
                  <a:pt x="21530" y="20561"/>
                </a:lnTo>
                <a:lnTo>
                  <a:pt x="22101" y="22250"/>
                </a:lnTo>
                <a:lnTo>
                  <a:pt x="23294" y="18630"/>
                </a:lnTo>
                <a:lnTo>
                  <a:pt x="60991" y="18630"/>
                </a:lnTo>
                <a:lnTo>
                  <a:pt x="61205" y="17843"/>
                </a:lnTo>
                <a:lnTo>
                  <a:pt x="32172" y="17843"/>
                </a:lnTo>
                <a:lnTo>
                  <a:pt x="30864" y="17106"/>
                </a:lnTo>
                <a:lnTo>
                  <a:pt x="30945" y="16611"/>
                </a:lnTo>
                <a:lnTo>
                  <a:pt x="27295" y="16611"/>
                </a:lnTo>
                <a:lnTo>
                  <a:pt x="29911" y="14401"/>
                </a:lnTo>
                <a:lnTo>
                  <a:pt x="27397" y="13944"/>
                </a:lnTo>
                <a:lnTo>
                  <a:pt x="25987" y="11315"/>
                </a:lnTo>
                <a:lnTo>
                  <a:pt x="31146" y="11315"/>
                </a:lnTo>
                <a:lnTo>
                  <a:pt x="30978" y="9385"/>
                </a:lnTo>
                <a:lnTo>
                  <a:pt x="31397" y="8890"/>
                </a:lnTo>
                <a:lnTo>
                  <a:pt x="32668" y="8890"/>
                </a:lnTo>
                <a:lnTo>
                  <a:pt x="32236" y="8216"/>
                </a:lnTo>
                <a:lnTo>
                  <a:pt x="32146" y="7734"/>
                </a:lnTo>
                <a:lnTo>
                  <a:pt x="29416" y="7734"/>
                </a:lnTo>
                <a:lnTo>
                  <a:pt x="27612" y="7670"/>
                </a:lnTo>
                <a:lnTo>
                  <a:pt x="27480" y="7620"/>
                </a:lnTo>
                <a:close/>
              </a:path>
              <a:path w="62864" h="50800">
                <a:moveTo>
                  <a:pt x="60991" y="18630"/>
                </a:moveTo>
                <a:lnTo>
                  <a:pt x="23294" y="18630"/>
                </a:lnTo>
                <a:lnTo>
                  <a:pt x="23587" y="20307"/>
                </a:lnTo>
                <a:lnTo>
                  <a:pt x="25276" y="20142"/>
                </a:lnTo>
                <a:lnTo>
                  <a:pt x="60822" y="20142"/>
                </a:lnTo>
                <a:lnTo>
                  <a:pt x="60772" y="19824"/>
                </a:lnTo>
                <a:lnTo>
                  <a:pt x="60991" y="18630"/>
                </a:lnTo>
                <a:close/>
              </a:path>
              <a:path w="62864" h="50800">
                <a:moveTo>
                  <a:pt x="33594" y="12344"/>
                </a:moveTo>
                <a:lnTo>
                  <a:pt x="31283" y="13716"/>
                </a:lnTo>
                <a:lnTo>
                  <a:pt x="31791" y="14173"/>
                </a:lnTo>
                <a:lnTo>
                  <a:pt x="32172" y="17843"/>
                </a:lnTo>
                <a:lnTo>
                  <a:pt x="61205" y="17843"/>
                </a:lnTo>
                <a:lnTo>
                  <a:pt x="62206" y="14236"/>
                </a:lnTo>
                <a:lnTo>
                  <a:pt x="56873" y="14236"/>
                </a:lnTo>
                <a:lnTo>
                  <a:pt x="55493" y="12560"/>
                </a:lnTo>
                <a:lnTo>
                  <a:pt x="38763" y="12560"/>
                </a:lnTo>
                <a:lnTo>
                  <a:pt x="33594" y="12344"/>
                </a:lnTo>
                <a:close/>
              </a:path>
              <a:path w="62864" h="50800">
                <a:moveTo>
                  <a:pt x="30419" y="15176"/>
                </a:moveTo>
                <a:lnTo>
                  <a:pt x="29378" y="15608"/>
                </a:lnTo>
                <a:lnTo>
                  <a:pt x="27295" y="16611"/>
                </a:lnTo>
                <a:lnTo>
                  <a:pt x="30945" y="16611"/>
                </a:lnTo>
                <a:lnTo>
                  <a:pt x="31016" y="16179"/>
                </a:lnTo>
                <a:lnTo>
                  <a:pt x="30419" y="15176"/>
                </a:lnTo>
                <a:close/>
              </a:path>
              <a:path w="62864" h="50800">
                <a:moveTo>
                  <a:pt x="59083" y="10655"/>
                </a:moveTo>
                <a:lnTo>
                  <a:pt x="56873" y="14236"/>
                </a:lnTo>
                <a:lnTo>
                  <a:pt x="62206" y="14236"/>
                </a:lnTo>
                <a:lnTo>
                  <a:pt x="62273" y="13995"/>
                </a:lnTo>
                <a:lnTo>
                  <a:pt x="59705" y="13995"/>
                </a:lnTo>
                <a:lnTo>
                  <a:pt x="58537" y="13843"/>
                </a:lnTo>
                <a:lnTo>
                  <a:pt x="58893" y="12903"/>
                </a:lnTo>
                <a:lnTo>
                  <a:pt x="59083" y="10655"/>
                </a:lnTo>
                <a:close/>
              </a:path>
              <a:path w="62864" h="50800">
                <a:moveTo>
                  <a:pt x="62728" y="12357"/>
                </a:moveTo>
                <a:lnTo>
                  <a:pt x="60378" y="13792"/>
                </a:lnTo>
                <a:lnTo>
                  <a:pt x="59705" y="13995"/>
                </a:lnTo>
                <a:lnTo>
                  <a:pt x="62273" y="13995"/>
                </a:lnTo>
                <a:lnTo>
                  <a:pt x="62728" y="12357"/>
                </a:lnTo>
                <a:close/>
              </a:path>
              <a:path w="62864" h="50800">
                <a:moveTo>
                  <a:pt x="40884" y="7569"/>
                </a:moveTo>
                <a:lnTo>
                  <a:pt x="40427" y="8216"/>
                </a:lnTo>
                <a:lnTo>
                  <a:pt x="37899" y="8610"/>
                </a:lnTo>
                <a:lnTo>
                  <a:pt x="39158" y="9385"/>
                </a:lnTo>
                <a:lnTo>
                  <a:pt x="39137" y="9994"/>
                </a:lnTo>
                <a:lnTo>
                  <a:pt x="38763" y="12560"/>
                </a:lnTo>
                <a:lnTo>
                  <a:pt x="55493" y="12560"/>
                </a:lnTo>
                <a:lnTo>
                  <a:pt x="55159" y="12153"/>
                </a:lnTo>
                <a:lnTo>
                  <a:pt x="53266" y="10223"/>
                </a:lnTo>
                <a:lnTo>
                  <a:pt x="56911" y="9994"/>
                </a:lnTo>
                <a:lnTo>
                  <a:pt x="55235" y="9601"/>
                </a:lnTo>
                <a:lnTo>
                  <a:pt x="53929" y="8940"/>
                </a:lnTo>
                <a:lnTo>
                  <a:pt x="48110" y="8940"/>
                </a:lnTo>
                <a:lnTo>
                  <a:pt x="43691" y="8839"/>
                </a:lnTo>
                <a:lnTo>
                  <a:pt x="42548" y="7645"/>
                </a:lnTo>
                <a:lnTo>
                  <a:pt x="40884" y="7569"/>
                </a:lnTo>
                <a:close/>
              </a:path>
              <a:path w="62864" h="50800">
                <a:moveTo>
                  <a:pt x="18913" y="11328"/>
                </a:moveTo>
                <a:lnTo>
                  <a:pt x="20627" y="12179"/>
                </a:lnTo>
                <a:lnTo>
                  <a:pt x="20788" y="11371"/>
                </a:lnTo>
                <a:lnTo>
                  <a:pt x="18913" y="11328"/>
                </a:lnTo>
                <a:close/>
              </a:path>
              <a:path w="62864" h="50800">
                <a:moveTo>
                  <a:pt x="31146" y="11315"/>
                </a:moveTo>
                <a:lnTo>
                  <a:pt x="25987" y="11315"/>
                </a:lnTo>
                <a:lnTo>
                  <a:pt x="31156" y="11430"/>
                </a:lnTo>
                <a:close/>
              </a:path>
              <a:path w="62864" h="50800">
                <a:moveTo>
                  <a:pt x="32019" y="9461"/>
                </a:moveTo>
                <a:lnTo>
                  <a:pt x="33810" y="10668"/>
                </a:lnTo>
                <a:lnTo>
                  <a:pt x="33231" y="9766"/>
                </a:lnTo>
                <a:lnTo>
                  <a:pt x="33117" y="9621"/>
                </a:lnTo>
                <a:lnTo>
                  <a:pt x="32019" y="9461"/>
                </a:lnTo>
                <a:close/>
              </a:path>
              <a:path w="62864" h="50800">
                <a:moveTo>
                  <a:pt x="32668" y="8890"/>
                </a:moveTo>
                <a:lnTo>
                  <a:pt x="31397" y="8890"/>
                </a:lnTo>
                <a:lnTo>
                  <a:pt x="33138" y="9621"/>
                </a:lnTo>
                <a:lnTo>
                  <a:pt x="32668" y="8890"/>
                </a:lnTo>
                <a:close/>
              </a:path>
              <a:path w="62864" h="50800">
                <a:moveTo>
                  <a:pt x="50739" y="0"/>
                </a:moveTo>
                <a:lnTo>
                  <a:pt x="48110" y="8940"/>
                </a:lnTo>
                <a:lnTo>
                  <a:pt x="53929" y="8940"/>
                </a:lnTo>
                <a:lnTo>
                  <a:pt x="51946" y="7937"/>
                </a:lnTo>
                <a:lnTo>
                  <a:pt x="55083" y="6616"/>
                </a:lnTo>
                <a:lnTo>
                  <a:pt x="52657" y="5321"/>
                </a:lnTo>
                <a:lnTo>
                  <a:pt x="50739" y="0"/>
                </a:lnTo>
                <a:close/>
              </a:path>
              <a:path w="62864" h="50800">
                <a:moveTo>
                  <a:pt x="44681" y="6184"/>
                </a:moveTo>
                <a:lnTo>
                  <a:pt x="43691" y="8839"/>
                </a:lnTo>
                <a:lnTo>
                  <a:pt x="47984" y="8839"/>
                </a:lnTo>
                <a:lnTo>
                  <a:pt x="44681" y="6184"/>
                </a:lnTo>
                <a:close/>
              </a:path>
              <a:path w="62864" h="50800">
                <a:moveTo>
                  <a:pt x="21237" y="6883"/>
                </a:moveTo>
                <a:lnTo>
                  <a:pt x="20119" y="7569"/>
                </a:lnTo>
                <a:lnTo>
                  <a:pt x="19998" y="7818"/>
                </a:lnTo>
                <a:lnTo>
                  <a:pt x="20691" y="8534"/>
                </a:lnTo>
                <a:lnTo>
                  <a:pt x="23453" y="7818"/>
                </a:lnTo>
                <a:lnTo>
                  <a:pt x="21237" y="6883"/>
                </a:lnTo>
                <a:close/>
              </a:path>
              <a:path w="62864" h="50800">
                <a:moveTo>
                  <a:pt x="24205" y="7624"/>
                </a:moveTo>
                <a:lnTo>
                  <a:pt x="23453" y="7818"/>
                </a:lnTo>
                <a:lnTo>
                  <a:pt x="23764" y="7950"/>
                </a:lnTo>
                <a:lnTo>
                  <a:pt x="24205" y="7624"/>
                </a:lnTo>
                <a:close/>
              </a:path>
              <a:path w="62864" h="50800">
                <a:moveTo>
                  <a:pt x="32146" y="7556"/>
                </a:moveTo>
                <a:lnTo>
                  <a:pt x="29416" y="7734"/>
                </a:lnTo>
                <a:lnTo>
                  <a:pt x="32146" y="7734"/>
                </a:lnTo>
                <a:lnTo>
                  <a:pt x="32146" y="7556"/>
                </a:lnTo>
                <a:close/>
              </a:path>
              <a:path w="62864" h="50800">
                <a:moveTo>
                  <a:pt x="25326" y="6794"/>
                </a:moveTo>
                <a:lnTo>
                  <a:pt x="24205" y="7624"/>
                </a:lnTo>
                <a:lnTo>
                  <a:pt x="27480" y="7620"/>
                </a:lnTo>
                <a:lnTo>
                  <a:pt x="25326" y="679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9" name="object 2899"/>
          <p:cNvSpPr/>
          <p:nvPr/>
        </p:nvSpPr>
        <p:spPr>
          <a:xfrm>
            <a:off x="5489344" y="2214157"/>
            <a:ext cx="51435" cy="53340"/>
          </a:xfrm>
          <a:custGeom>
            <a:avLst/>
            <a:gdLst/>
            <a:ahLst/>
            <a:cxnLst/>
            <a:rect l="l" t="t" r="r" b="b"/>
            <a:pathLst>
              <a:path w="51435" h="53339">
                <a:moveTo>
                  <a:pt x="42846" y="48958"/>
                </a:moveTo>
                <a:lnTo>
                  <a:pt x="37579" y="48958"/>
                </a:lnTo>
                <a:lnTo>
                  <a:pt x="40995" y="50050"/>
                </a:lnTo>
                <a:lnTo>
                  <a:pt x="42189" y="53098"/>
                </a:lnTo>
                <a:lnTo>
                  <a:pt x="47459" y="53124"/>
                </a:lnTo>
                <a:lnTo>
                  <a:pt x="42846" y="48958"/>
                </a:lnTo>
                <a:close/>
              </a:path>
              <a:path w="51435" h="53339">
                <a:moveTo>
                  <a:pt x="34501" y="49190"/>
                </a:moveTo>
                <a:lnTo>
                  <a:pt x="33222" y="49368"/>
                </a:lnTo>
                <a:lnTo>
                  <a:pt x="34518" y="50736"/>
                </a:lnTo>
                <a:lnTo>
                  <a:pt x="34501" y="49190"/>
                </a:lnTo>
                <a:close/>
              </a:path>
              <a:path w="51435" h="53339">
                <a:moveTo>
                  <a:pt x="31092" y="45158"/>
                </a:moveTo>
                <a:lnTo>
                  <a:pt x="29260" y="47917"/>
                </a:lnTo>
                <a:lnTo>
                  <a:pt x="29743" y="48463"/>
                </a:lnTo>
                <a:lnTo>
                  <a:pt x="31800" y="48577"/>
                </a:lnTo>
                <a:lnTo>
                  <a:pt x="32372" y="49491"/>
                </a:lnTo>
                <a:lnTo>
                  <a:pt x="33222" y="49368"/>
                </a:lnTo>
                <a:lnTo>
                  <a:pt x="30886" y="46901"/>
                </a:lnTo>
                <a:lnTo>
                  <a:pt x="31203" y="45372"/>
                </a:lnTo>
                <a:lnTo>
                  <a:pt x="31092" y="45158"/>
                </a:lnTo>
                <a:close/>
              </a:path>
              <a:path w="51435" h="53339">
                <a:moveTo>
                  <a:pt x="39899" y="42468"/>
                </a:moveTo>
                <a:lnTo>
                  <a:pt x="33007" y="42468"/>
                </a:lnTo>
                <a:lnTo>
                  <a:pt x="33604" y="43141"/>
                </a:lnTo>
                <a:lnTo>
                  <a:pt x="32310" y="43141"/>
                </a:lnTo>
                <a:lnTo>
                  <a:pt x="33705" y="44157"/>
                </a:lnTo>
                <a:lnTo>
                  <a:pt x="33413" y="44259"/>
                </a:lnTo>
                <a:lnTo>
                  <a:pt x="34480" y="47307"/>
                </a:lnTo>
                <a:lnTo>
                  <a:pt x="34501" y="49190"/>
                </a:lnTo>
                <a:lnTo>
                  <a:pt x="37579" y="48958"/>
                </a:lnTo>
                <a:lnTo>
                  <a:pt x="42846" y="48958"/>
                </a:lnTo>
                <a:lnTo>
                  <a:pt x="42100" y="48285"/>
                </a:lnTo>
                <a:lnTo>
                  <a:pt x="42163" y="45110"/>
                </a:lnTo>
                <a:lnTo>
                  <a:pt x="40389" y="43141"/>
                </a:lnTo>
                <a:lnTo>
                  <a:pt x="33604" y="43141"/>
                </a:lnTo>
                <a:lnTo>
                  <a:pt x="32499" y="42958"/>
                </a:lnTo>
                <a:lnTo>
                  <a:pt x="40224" y="42958"/>
                </a:lnTo>
                <a:lnTo>
                  <a:pt x="39839" y="42532"/>
                </a:lnTo>
                <a:close/>
              </a:path>
              <a:path w="51435" h="53339">
                <a:moveTo>
                  <a:pt x="31414" y="44818"/>
                </a:moveTo>
                <a:lnTo>
                  <a:pt x="31203" y="45372"/>
                </a:lnTo>
                <a:lnTo>
                  <a:pt x="31673" y="46278"/>
                </a:lnTo>
                <a:lnTo>
                  <a:pt x="31414" y="44818"/>
                </a:lnTo>
                <a:close/>
              </a:path>
              <a:path w="51435" h="53339">
                <a:moveTo>
                  <a:pt x="40387" y="22644"/>
                </a:moveTo>
                <a:lnTo>
                  <a:pt x="21183" y="22644"/>
                </a:lnTo>
                <a:lnTo>
                  <a:pt x="22326" y="25933"/>
                </a:lnTo>
                <a:lnTo>
                  <a:pt x="24086" y="29044"/>
                </a:lnTo>
                <a:lnTo>
                  <a:pt x="26724" y="33464"/>
                </a:lnTo>
                <a:lnTo>
                  <a:pt x="27279" y="34442"/>
                </a:lnTo>
                <a:lnTo>
                  <a:pt x="26746" y="36791"/>
                </a:lnTo>
                <a:lnTo>
                  <a:pt x="31092" y="45158"/>
                </a:lnTo>
                <a:lnTo>
                  <a:pt x="31318" y="44818"/>
                </a:lnTo>
                <a:lnTo>
                  <a:pt x="30086" y="42519"/>
                </a:lnTo>
                <a:lnTo>
                  <a:pt x="32954" y="42519"/>
                </a:lnTo>
                <a:lnTo>
                  <a:pt x="39899" y="42468"/>
                </a:lnTo>
                <a:lnTo>
                  <a:pt x="44043" y="38087"/>
                </a:lnTo>
                <a:lnTo>
                  <a:pt x="42379" y="35826"/>
                </a:lnTo>
                <a:lnTo>
                  <a:pt x="42213" y="34442"/>
                </a:lnTo>
                <a:lnTo>
                  <a:pt x="42102" y="33858"/>
                </a:lnTo>
                <a:lnTo>
                  <a:pt x="40868" y="33858"/>
                </a:lnTo>
                <a:lnTo>
                  <a:pt x="41889" y="33326"/>
                </a:lnTo>
                <a:lnTo>
                  <a:pt x="41523" y="32004"/>
                </a:lnTo>
                <a:lnTo>
                  <a:pt x="36601" y="32004"/>
                </a:lnTo>
                <a:lnTo>
                  <a:pt x="37363" y="28867"/>
                </a:lnTo>
                <a:lnTo>
                  <a:pt x="36837" y="28282"/>
                </a:lnTo>
                <a:lnTo>
                  <a:pt x="36106" y="27470"/>
                </a:lnTo>
                <a:lnTo>
                  <a:pt x="37076" y="27470"/>
                </a:lnTo>
                <a:lnTo>
                  <a:pt x="37591" y="25996"/>
                </a:lnTo>
                <a:lnTo>
                  <a:pt x="38344" y="25996"/>
                </a:lnTo>
                <a:lnTo>
                  <a:pt x="38544" y="25222"/>
                </a:lnTo>
                <a:lnTo>
                  <a:pt x="36321" y="24333"/>
                </a:lnTo>
                <a:lnTo>
                  <a:pt x="38773" y="23177"/>
                </a:lnTo>
                <a:lnTo>
                  <a:pt x="40054" y="23177"/>
                </a:lnTo>
                <a:lnTo>
                  <a:pt x="40387" y="22644"/>
                </a:lnTo>
                <a:close/>
              </a:path>
              <a:path w="51435" h="53339">
                <a:moveTo>
                  <a:pt x="33197" y="43992"/>
                </a:moveTo>
                <a:lnTo>
                  <a:pt x="33301" y="44259"/>
                </a:lnTo>
                <a:lnTo>
                  <a:pt x="33197" y="43992"/>
                </a:lnTo>
                <a:close/>
              </a:path>
              <a:path w="51435" h="53339">
                <a:moveTo>
                  <a:pt x="32954" y="42519"/>
                </a:moveTo>
                <a:lnTo>
                  <a:pt x="30086" y="42519"/>
                </a:lnTo>
                <a:lnTo>
                  <a:pt x="31889" y="43548"/>
                </a:lnTo>
                <a:lnTo>
                  <a:pt x="32206" y="43242"/>
                </a:lnTo>
                <a:lnTo>
                  <a:pt x="31457" y="42786"/>
                </a:lnTo>
                <a:lnTo>
                  <a:pt x="32678" y="42786"/>
                </a:lnTo>
                <a:lnTo>
                  <a:pt x="32954" y="42519"/>
                </a:lnTo>
                <a:close/>
              </a:path>
              <a:path w="51435" h="53339">
                <a:moveTo>
                  <a:pt x="31457" y="42786"/>
                </a:moveTo>
                <a:lnTo>
                  <a:pt x="32206" y="43242"/>
                </a:lnTo>
                <a:lnTo>
                  <a:pt x="32499" y="42958"/>
                </a:lnTo>
                <a:lnTo>
                  <a:pt x="31457" y="42786"/>
                </a:lnTo>
                <a:close/>
              </a:path>
              <a:path w="51435" h="53339">
                <a:moveTo>
                  <a:pt x="32678" y="42786"/>
                </a:moveTo>
                <a:lnTo>
                  <a:pt x="31457" y="42786"/>
                </a:lnTo>
                <a:lnTo>
                  <a:pt x="32499" y="42958"/>
                </a:lnTo>
                <a:lnTo>
                  <a:pt x="32678" y="42786"/>
                </a:lnTo>
                <a:close/>
              </a:path>
              <a:path w="51435" h="53339">
                <a:moveTo>
                  <a:pt x="50329" y="29857"/>
                </a:moveTo>
                <a:lnTo>
                  <a:pt x="49250" y="29857"/>
                </a:lnTo>
                <a:lnTo>
                  <a:pt x="50257" y="32524"/>
                </a:lnTo>
                <a:lnTo>
                  <a:pt x="50381" y="32956"/>
                </a:lnTo>
                <a:lnTo>
                  <a:pt x="49580" y="34163"/>
                </a:lnTo>
                <a:lnTo>
                  <a:pt x="51028" y="34417"/>
                </a:lnTo>
                <a:lnTo>
                  <a:pt x="50329" y="29857"/>
                </a:lnTo>
                <a:close/>
              </a:path>
              <a:path w="51435" h="53339">
                <a:moveTo>
                  <a:pt x="41998" y="33464"/>
                </a:moveTo>
                <a:lnTo>
                  <a:pt x="40868" y="33858"/>
                </a:lnTo>
                <a:lnTo>
                  <a:pt x="42102" y="33858"/>
                </a:lnTo>
                <a:lnTo>
                  <a:pt x="41998" y="33464"/>
                </a:lnTo>
                <a:close/>
              </a:path>
              <a:path w="51435" h="53339">
                <a:moveTo>
                  <a:pt x="42163" y="32524"/>
                </a:moveTo>
                <a:lnTo>
                  <a:pt x="41939" y="33300"/>
                </a:lnTo>
                <a:lnTo>
                  <a:pt x="42964" y="32766"/>
                </a:lnTo>
                <a:lnTo>
                  <a:pt x="42163" y="32524"/>
                </a:lnTo>
                <a:close/>
              </a:path>
              <a:path w="51435" h="53339">
                <a:moveTo>
                  <a:pt x="43453" y="31775"/>
                </a:moveTo>
                <a:lnTo>
                  <a:pt x="42583" y="31775"/>
                </a:lnTo>
                <a:lnTo>
                  <a:pt x="43776" y="33223"/>
                </a:lnTo>
                <a:lnTo>
                  <a:pt x="44112" y="32766"/>
                </a:lnTo>
                <a:lnTo>
                  <a:pt x="43980" y="32766"/>
                </a:lnTo>
                <a:lnTo>
                  <a:pt x="43453" y="31775"/>
                </a:lnTo>
                <a:close/>
              </a:path>
              <a:path w="51435" h="53339">
                <a:moveTo>
                  <a:pt x="45305" y="32410"/>
                </a:moveTo>
                <a:lnTo>
                  <a:pt x="44373" y="32410"/>
                </a:lnTo>
                <a:lnTo>
                  <a:pt x="44297" y="32956"/>
                </a:lnTo>
                <a:lnTo>
                  <a:pt x="45206" y="32524"/>
                </a:lnTo>
                <a:close/>
              </a:path>
              <a:path w="51435" h="53339">
                <a:moveTo>
                  <a:pt x="49745" y="26047"/>
                </a:moveTo>
                <a:lnTo>
                  <a:pt x="48171" y="28143"/>
                </a:lnTo>
                <a:lnTo>
                  <a:pt x="47066" y="29044"/>
                </a:lnTo>
                <a:lnTo>
                  <a:pt x="44678" y="29489"/>
                </a:lnTo>
                <a:lnTo>
                  <a:pt x="44564" y="31267"/>
                </a:lnTo>
                <a:lnTo>
                  <a:pt x="43980" y="32766"/>
                </a:lnTo>
                <a:lnTo>
                  <a:pt x="44112" y="32766"/>
                </a:lnTo>
                <a:lnTo>
                  <a:pt x="44373" y="32410"/>
                </a:lnTo>
                <a:lnTo>
                  <a:pt x="45305" y="32410"/>
                </a:lnTo>
                <a:lnTo>
                  <a:pt x="45910" y="31711"/>
                </a:lnTo>
                <a:lnTo>
                  <a:pt x="48130" y="31711"/>
                </a:lnTo>
                <a:lnTo>
                  <a:pt x="48907" y="31584"/>
                </a:lnTo>
                <a:lnTo>
                  <a:pt x="49250" y="29857"/>
                </a:lnTo>
                <a:lnTo>
                  <a:pt x="50329" y="29857"/>
                </a:lnTo>
                <a:lnTo>
                  <a:pt x="49745" y="26047"/>
                </a:lnTo>
                <a:close/>
              </a:path>
              <a:path w="51435" h="53339">
                <a:moveTo>
                  <a:pt x="42938" y="30806"/>
                </a:moveTo>
                <a:lnTo>
                  <a:pt x="42094" y="31087"/>
                </a:lnTo>
                <a:lnTo>
                  <a:pt x="42166" y="32004"/>
                </a:lnTo>
                <a:lnTo>
                  <a:pt x="42583" y="31775"/>
                </a:lnTo>
                <a:lnTo>
                  <a:pt x="43453" y="31775"/>
                </a:lnTo>
                <a:lnTo>
                  <a:pt x="42938" y="30806"/>
                </a:lnTo>
                <a:close/>
              </a:path>
              <a:path w="51435" h="53339">
                <a:moveTo>
                  <a:pt x="38633" y="28981"/>
                </a:moveTo>
                <a:lnTo>
                  <a:pt x="38288" y="30116"/>
                </a:lnTo>
                <a:lnTo>
                  <a:pt x="38785" y="30175"/>
                </a:lnTo>
                <a:lnTo>
                  <a:pt x="38607" y="30441"/>
                </a:lnTo>
                <a:lnTo>
                  <a:pt x="36601" y="32004"/>
                </a:lnTo>
                <a:lnTo>
                  <a:pt x="41523" y="32004"/>
                </a:lnTo>
                <a:lnTo>
                  <a:pt x="41376" y="31470"/>
                </a:lnTo>
                <a:lnTo>
                  <a:pt x="41917" y="31470"/>
                </a:lnTo>
                <a:lnTo>
                  <a:pt x="42011" y="31115"/>
                </a:lnTo>
                <a:lnTo>
                  <a:pt x="38633" y="28981"/>
                </a:lnTo>
                <a:close/>
              </a:path>
              <a:path w="51435" h="53339">
                <a:moveTo>
                  <a:pt x="48130" y="31711"/>
                </a:moveTo>
                <a:lnTo>
                  <a:pt x="45910" y="31711"/>
                </a:lnTo>
                <a:lnTo>
                  <a:pt x="47586" y="31800"/>
                </a:lnTo>
                <a:lnTo>
                  <a:pt x="48130" y="31711"/>
                </a:lnTo>
                <a:close/>
              </a:path>
              <a:path w="51435" h="53339">
                <a:moveTo>
                  <a:pt x="41917" y="31470"/>
                </a:moveTo>
                <a:lnTo>
                  <a:pt x="41376" y="31470"/>
                </a:lnTo>
                <a:lnTo>
                  <a:pt x="41833" y="31737"/>
                </a:lnTo>
                <a:lnTo>
                  <a:pt x="41917" y="31470"/>
                </a:lnTo>
                <a:close/>
              </a:path>
              <a:path w="51435" h="53339">
                <a:moveTo>
                  <a:pt x="43535" y="30607"/>
                </a:moveTo>
                <a:lnTo>
                  <a:pt x="42913" y="30759"/>
                </a:lnTo>
                <a:lnTo>
                  <a:pt x="43535" y="30607"/>
                </a:lnTo>
                <a:close/>
              </a:path>
              <a:path w="51435" h="53339">
                <a:moveTo>
                  <a:pt x="38138" y="30099"/>
                </a:moveTo>
                <a:lnTo>
                  <a:pt x="38201" y="30403"/>
                </a:lnTo>
                <a:lnTo>
                  <a:pt x="38288" y="30116"/>
                </a:lnTo>
                <a:lnTo>
                  <a:pt x="38138" y="30099"/>
                </a:lnTo>
                <a:close/>
              </a:path>
              <a:path w="51435" h="53339">
                <a:moveTo>
                  <a:pt x="36106" y="27470"/>
                </a:moveTo>
                <a:lnTo>
                  <a:pt x="36791" y="28282"/>
                </a:lnTo>
                <a:lnTo>
                  <a:pt x="36711" y="28143"/>
                </a:lnTo>
                <a:lnTo>
                  <a:pt x="36106" y="27470"/>
                </a:lnTo>
                <a:close/>
              </a:path>
              <a:path w="51435" h="53339">
                <a:moveTo>
                  <a:pt x="36804" y="28246"/>
                </a:moveTo>
                <a:close/>
              </a:path>
              <a:path w="51435" h="53339">
                <a:moveTo>
                  <a:pt x="37076" y="27470"/>
                </a:moveTo>
                <a:lnTo>
                  <a:pt x="36106" y="27470"/>
                </a:lnTo>
                <a:lnTo>
                  <a:pt x="36804" y="28246"/>
                </a:lnTo>
                <a:lnTo>
                  <a:pt x="37076" y="27470"/>
                </a:lnTo>
                <a:close/>
              </a:path>
              <a:path w="51435" h="53339">
                <a:moveTo>
                  <a:pt x="38344" y="25996"/>
                </a:moveTo>
                <a:lnTo>
                  <a:pt x="37591" y="25996"/>
                </a:lnTo>
                <a:lnTo>
                  <a:pt x="38061" y="27089"/>
                </a:lnTo>
                <a:lnTo>
                  <a:pt x="38344" y="25996"/>
                </a:lnTo>
                <a:close/>
              </a:path>
              <a:path w="51435" h="53339">
                <a:moveTo>
                  <a:pt x="19487" y="23812"/>
                </a:moveTo>
                <a:lnTo>
                  <a:pt x="12826" y="23812"/>
                </a:lnTo>
                <a:lnTo>
                  <a:pt x="13992" y="24561"/>
                </a:lnTo>
                <a:lnTo>
                  <a:pt x="16205" y="26073"/>
                </a:lnTo>
                <a:lnTo>
                  <a:pt x="19487" y="23812"/>
                </a:lnTo>
                <a:close/>
              </a:path>
              <a:path w="51435" h="53339">
                <a:moveTo>
                  <a:pt x="40054" y="23177"/>
                </a:moveTo>
                <a:lnTo>
                  <a:pt x="38773" y="23177"/>
                </a:lnTo>
                <a:lnTo>
                  <a:pt x="39484" y="23304"/>
                </a:lnTo>
                <a:lnTo>
                  <a:pt x="38722" y="23317"/>
                </a:lnTo>
                <a:lnTo>
                  <a:pt x="38658" y="25412"/>
                </a:lnTo>
                <a:lnTo>
                  <a:pt x="40054" y="23177"/>
                </a:lnTo>
                <a:close/>
              </a:path>
              <a:path w="51435" h="53339">
                <a:moveTo>
                  <a:pt x="38421" y="18884"/>
                </a:moveTo>
                <a:lnTo>
                  <a:pt x="9639" y="18884"/>
                </a:lnTo>
                <a:lnTo>
                  <a:pt x="9143" y="21221"/>
                </a:lnTo>
                <a:lnTo>
                  <a:pt x="9423" y="22720"/>
                </a:lnTo>
                <a:lnTo>
                  <a:pt x="8369" y="22936"/>
                </a:lnTo>
                <a:lnTo>
                  <a:pt x="8204" y="23952"/>
                </a:lnTo>
                <a:lnTo>
                  <a:pt x="8737" y="24561"/>
                </a:lnTo>
                <a:lnTo>
                  <a:pt x="12826" y="23812"/>
                </a:lnTo>
                <a:lnTo>
                  <a:pt x="19487" y="23812"/>
                </a:lnTo>
                <a:lnTo>
                  <a:pt x="21183" y="22644"/>
                </a:lnTo>
                <a:lnTo>
                  <a:pt x="40387" y="22644"/>
                </a:lnTo>
                <a:lnTo>
                  <a:pt x="40792" y="21996"/>
                </a:lnTo>
                <a:lnTo>
                  <a:pt x="41097" y="21221"/>
                </a:lnTo>
                <a:lnTo>
                  <a:pt x="42303" y="20980"/>
                </a:lnTo>
                <a:lnTo>
                  <a:pt x="41062" y="20434"/>
                </a:lnTo>
                <a:lnTo>
                  <a:pt x="38811" y="20434"/>
                </a:lnTo>
                <a:lnTo>
                  <a:pt x="39560" y="19773"/>
                </a:lnTo>
                <a:lnTo>
                  <a:pt x="40106" y="19761"/>
                </a:lnTo>
                <a:lnTo>
                  <a:pt x="38455" y="19215"/>
                </a:lnTo>
                <a:lnTo>
                  <a:pt x="38421" y="18884"/>
                </a:lnTo>
                <a:close/>
              </a:path>
              <a:path w="51435" h="53339">
                <a:moveTo>
                  <a:pt x="39560" y="19773"/>
                </a:moveTo>
                <a:lnTo>
                  <a:pt x="38811" y="20434"/>
                </a:lnTo>
                <a:lnTo>
                  <a:pt x="39843" y="19898"/>
                </a:lnTo>
                <a:lnTo>
                  <a:pt x="39560" y="19773"/>
                </a:lnTo>
                <a:close/>
              </a:path>
              <a:path w="51435" h="53339">
                <a:moveTo>
                  <a:pt x="39843" y="19898"/>
                </a:moveTo>
                <a:lnTo>
                  <a:pt x="38811" y="20434"/>
                </a:lnTo>
                <a:lnTo>
                  <a:pt x="41062" y="20434"/>
                </a:lnTo>
                <a:lnTo>
                  <a:pt x="39843" y="19898"/>
                </a:lnTo>
                <a:close/>
              </a:path>
              <a:path w="51435" h="53339">
                <a:moveTo>
                  <a:pt x="7899" y="9334"/>
                </a:moveTo>
                <a:lnTo>
                  <a:pt x="7594" y="10502"/>
                </a:lnTo>
                <a:lnTo>
                  <a:pt x="7099" y="10955"/>
                </a:lnTo>
                <a:lnTo>
                  <a:pt x="7289" y="10960"/>
                </a:lnTo>
                <a:lnTo>
                  <a:pt x="7873" y="13881"/>
                </a:lnTo>
                <a:lnTo>
                  <a:pt x="9016" y="15773"/>
                </a:lnTo>
                <a:lnTo>
                  <a:pt x="5626" y="19469"/>
                </a:lnTo>
                <a:lnTo>
                  <a:pt x="8534" y="20066"/>
                </a:lnTo>
                <a:lnTo>
                  <a:pt x="7810" y="19583"/>
                </a:lnTo>
                <a:lnTo>
                  <a:pt x="9639" y="18884"/>
                </a:lnTo>
                <a:lnTo>
                  <a:pt x="38421" y="18884"/>
                </a:lnTo>
                <a:lnTo>
                  <a:pt x="36931" y="18821"/>
                </a:lnTo>
                <a:lnTo>
                  <a:pt x="36819" y="18453"/>
                </a:lnTo>
                <a:lnTo>
                  <a:pt x="36258" y="18453"/>
                </a:lnTo>
                <a:lnTo>
                  <a:pt x="36220" y="17830"/>
                </a:lnTo>
                <a:lnTo>
                  <a:pt x="36601" y="17830"/>
                </a:lnTo>
                <a:lnTo>
                  <a:pt x="36720" y="17614"/>
                </a:lnTo>
                <a:lnTo>
                  <a:pt x="35839" y="17614"/>
                </a:lnTo>
                <a:lnTo>
                  <a:pt x="35598" y="16179"/>
                </a:lnTo>
                <a:lnTo>
                  <a:pt x="35432" y="15786"/>
                </a:lnTo>
                <a:lnTo>
                  <a:pt x="36207" y="15455"/>
                </a:lnTo>
                <a:lnTo>
                  <a:pt x="35420" y="15265"/>
                </a:lnTo>
                <a:lnTo>
                  <a:pt x="35369" y="15062"/>
                </a:lnTo>
                <a:lnTo>
                  <a:pt x="35509" y="14808"/>
                </a:lnTo>
                <a:lnTo>
                  <a:pt x="35051" y="14744"/>
                </a:lnTo>
                <a:lnTo>
                  <a:pt x="34721" y="14363"/>
                </a:lnTo>
                <a:lnTo>
                  <a:pt x="35299" y="14274"/>
                </a:lnTo>
                <a:lnTo>
                  <a:pt x="35013" y="12966"/>
                </a:lnTo>
                <a:lnTo>
                  <a:pt x="36799" y="12966"/>
                </a:lnTo>
                <a:lnTo>
                  <a:pt x="37662" y="11925"/>
                </a:lnTo>
                <a:lnTo>
                  <a:pt x="32105" y="11925"/>
                </a:lnTo>
                <a:lnTo>
                  <a:pt x="33576" y="9817"/>
                </a:lnTo>
                <a:lnTo>
                  <a:pt x="9016" y="9804"/>
                </a:lnTo>
                <a:lnTo>
                  <a:pt x="8216" y="9537"/>
                </a:lnTo>
                <a:lnTo>
                  <a:pt x="7899" y="9334"/>
                </a:lnTo>
                <a:close/>
              </a:path>
              <a:path w="51435" h="53339">
                <a:moveTo>
                  <a:pt x="40082" y="19773"/>
                </a:moveTo>
                <a:lnTo>
                  <a:pt x="39560" y="19773"/>
                </a:lnTo>
                <a:lnTo>
                  <a:pt x="39843" y="19898"/>
                </a:lnTo>
                <a:lnTo>
                  <a:pt x="40082" y="19773"/>
                </a:lnTo>
                <a:close/>
              </a:path>
              <a:path w="51435" h="53339">
                <a:moveTo>
                  <a:pt x="37896" y="17500"/>
                </a:moveTo>
                <a:lnTo>
                  <a:pt x="36931" y="18821"/>
                </a:lnTo>
                <a:lnTo>
                  <a:pt x="38415" y="18821"/>
                </a:lnTo>
                <a:lnTo>
                  <a:pt x="38300" y="17830"/>
                </a:lnTo>
                <a:lnTo>
                  <a:pt x="37896" y="17500"/>
                </a:lnTo>
                <a:close/>
              </a:path>
              <a:path w="51435" h="53339">
                <a:moveTo>
                  <a:pt x="36554" y="17916"/>
                </a:moveTo>
                <a:lnTo>
                  <a:pt x="36461" y="18415"/>
                </a:lnTo>
                <a:lnTo>
                  <a:pt x="36258" y="18453"/>
                </a:lnTo>
                <a:lnTo>
                  <a:pt x="36819" y="18453"/>
                </a:lnTo>
                <a:lnTo>
                  <a:pt x="36664" y="17945"/>
                </a:lnTo>
                <a:close/>
              </a:path>
              <a:path w="51435" h="53339">
                <a:moveTo>
                  <a:pt x="36220" y="17830"/>
                </a:moveTo>
                <a:lnTo>
                  <a:pt x="36383" y="18226"/>
                </a:lnTo>
                <a:lnTo>
                  <a:pt x="36554" y="17916"/>
                </a:lnTo>
                <a:lnTo>
                  <a:pt x="36220" y="17830"/>
                </a:lnTo>
                <a:close/>
              </a:path>
              <a:path w="51435" h="53339">
                <a:moveTo>
                  <a:pt x="36601" y="17830"/>
                </a:moveTo>
                <a:lnTo>
                  <a:pt x="36220" y="17830"/>
                </a:lnTo>
                <a:lnTo>
                  <a:pt x="36554" y="17916"/>
                </a:lnTo>
                <a:close/>
              </a:path>
              <a:path w="51435" h="53339">
                <a:moveTo>
                  <a:pt x="36944" y="17208"/>
                </a:moveTo>
                <a:lnTo>
                  <a:pt x="35839" y="17614"/>
                </a:lnTo>
                <a:lnTo>
                  <a:pt x="36720" y="17614"/>
                </a:lnTo>
                <a:lnTo>
                  <a:pt x="36944" y="17208"/>
                </a:lnTo>
                <a:close/>
              </a:path>
              <a:path w="51435" h="53339">
                <a:moveTo>
                  <a:pt x="35674" y="14808"/>
                </a:moveTo>
                <a:lnTo>
                  <a:pt x="35553" y="15062"/>
                </a:lnTo>
                <a:lnTo>
                  <a:pt x="35737" y="15252"/>
                </a:lnTo>
                <a:lnTo>
                  <a:pt x="35674" y="14808"/>
                </a:lnTo>
                <a:close/>
              </a:path>
              <a:path w="51435" h="53339">
                <a:moveTo>
                  <a:pt x="35481" y="14859"/>
                </a:moveTo>
                <a:close/>
              </a:path>
              <a:path w="51435" h="53339">
                <a:moveTo>
                  <a:pt x="36799" y="12966"/>
                </a:moveTo>
                <a:lnTo>
                  <a:pt x="35013" y="12966"/>
                </a:lnTo>
                <a:lnTo>
                  <a:pt x="36042" y="13106"/>
                </a:lnTo>
                <a:lnTo>
                  <a:pt x="35725" y="14262"/>
                </a:lnTo>
                <a:lnTo>
                  <a:pt x="36799" y="12966"/>
                </a:lnTo>
                <a:close/>
              </a:path>
              <a:path w="51435" h="53339">
                <a:moveTo>
                  <a:pt x="5586" y="10915"/>
                </a:moveTo>
                <a:lnTo>
                  <a:pt x="5257" y="12636"/>
                </a:lnTo>
                <a:lnTo>
                  <a:pt x="7099" y="10955"/>
                </a:lnTo>
                <a:lnTo>
                  <a:pt x="5586" y="10915"/>
                </a:lnTo>
                <a:close/>
              </a:path>
              <a:path w="51435" h="53339">
                <a:moveTo>
                  <a:pt x="38747" y="10617"/>
                </a:moveTo>
                <a:lnTo>
                  <a:pt x="32105" y="11925"/>
                </a:lnTo>
                <a:lnTo>
                  <a:pt x="37662" y="11925"/>
                </a:lnTo>
                <a:lnTo>
                  <a:pt x="38747" y="10617"/>
                </a:lnTo>
                <a:close/>
              </a:path>
              <a:path w="51435" h="53339">
                <a:moveTo>
                  <a:pt x="2984" y="6883"/>
                </a:moveTo>
                <a:lnTo>
                  <a:pt x="2793" y="10096"/>
                </a:lnTo>
                <a:lnTo>
                  <a:pt x="0" y="10769"/>
                </a:lnTo>
                <a:lnTo>
                  <a:pt x="5586" y="10915"/>
                </a:lnTo>
                <a:lnTo>
                  <a:pt x="5626" y="10706"/>
                </a:lnTo>
                <a:lnTo>
                  <a:pt x="4292" y="10210"/>
                </a:lnTo>
                <a:lnTo>
                  <a:pt x="2984" y="6883"/>
                </a:lnTo>
                <a:close/>
              </a:path>
              <a:path w="51435" h="53339">
                <a:moveTo>
                  <a:pt x="23693" y="7874"/>
                </a:moveTo>
                <a:lnTo>
                  <a:pt x="9778" y="7874"/>
                </a:lnTo>
                <a:lnTo>
                  <a:pt x="8597" y="9194"/>
                </a:lnTo>
                <a:lnTo>
                  <a:pt x="9055" y="9817"/>
                </a:lnTo>
                <a:lnTo>
                  <a:pt x="33585" y="9804"/>
                </a:lnTo>
                <a:lnTo>
                  <a:pt x="34382" y="8661"/>
                </a:lnTo>
                <a:lnTo>
                  <a:pt x="23774" y="8661"/>
                </a:lnTo>
                <a:lnTo>
                  <a:pt x="23693" y="7874"/>
                </a:lnTo>
                <a:close/>
              </a:path>
              <a:path w="51435" h="53339">
                <a:moveTo>
                  <a:pt x="20088" y="6146"/>
                </a:moveTo>
                <a:lnTo>
                  <a:pt x="5613" y="6146"/>
                </a:lnTo>
                <a:lnTo>
                  <a:pt x="4559" y="9804"/>
                </a:lnTo>
                <a:lnTo>
                  <a:pt x="5829" y="8585"/>
                </a:lnTo>
                <a:lnTo>
                  <a:pt x="6489" y="8356"/>
                </a:lnTo>
                <a:lnTo>
                  <a:pt x="6394" y="8229"/>
                </a:lnTo>
                <a:lnTo>
                  <a:pt x="6276" y="8013"/>
                </a:lnTo>
                <a:lnTo>
                  <a:pt x="6184" y="7658"/>
                </a:lnTo>
                <a:lnTo>
                  <a:pt x="23671" y="7658"/>
                </a:lnTo>
                <a:lnTo>
                  <a:pt x="23618" y="7150"/>
                </a:lnTo>
                <a:lnTo>
                  <a:pt x="20307" y="7150"/>
                </a:lnTo>
                <a:lnTo>
                  <a:pt x="20088" y="6146"/>
                </a:lnTo>
                <a:close/>
              </a:path>
              <a:path w="51435" h="53339">
                <a:moveTo>
                  <a:pt x="24815" y="7518"/>
                </a:moveTo>
                <a:lnTo>
                  <a:pt x="24218" y="8013"/>
                </a:lnTo>
                <a:lnTo>
                  <a:pt x="23774" y="8661"/>
                </a:lnTo>
                <a:lnTo>
                  <a:pt x="34382" y="8661"/>
                </a:lnTo>
                <a:lnTo>
                  <a:pt x="34506" y="8483"/>
                </a:lnTo>
                <a:lnTo>
                  <a:pt x="25488" y="8483"/>
                </a:lnTo>
                <a:lnTo>
                  <a:pt x="25273" y="7590"/>
                </a:lnTo>
                <a:lnTo>
                  <a:pt x="24815" y="7518"/>
                </a:lnTo>
                <a:close/>
              </a:path>
              <a:path w="51435" h="53339">
                <a:moveTo>
                  <a:pt x="23671" y="7658"/>
                </a:moveTo>
                <a:lnTo>
                  <a:pt x="6184" y="7658"/>
                </a:lnTo>
                <a:lnTo>
                  <a:pt x="6870" y="8597"/>
                </a:lnTo>
                <a:lnTo>
                  <a:pt x="9778" y="7874"/>
                </a:lnTo>
                <a:lnTo>
                  <a:pt x="23693" y="7874"/>
                </a:lnTo>
                <a:lnTo>
                  <a:pt x="23671" y="7658"/>
                </a:lnTo>
                <a:close/>
              </a:path>
              <a:path w="51435" h="53339">
                <a:moveTo>
                  <a:pt x="35031" y="7035"/>
                </a:moveTo>
                <a:lnTo>
                  <a:pt x="34213" y="7035"/>
                </a:lnTo>
                <a:lnTo>
                  <a:pt x="34836" y="8585"/>
                </a:lnTo>
                <a:lnTo>
                  <a:pt x="35031" y="7035"/>
                </a:lnTo>
                <a:close/>
              </a:path>
              <a:path w="51435" h="53339">
                <a:moveTo>
                  <a:pt x="25273" y="7590"/>
                </a:moveTo>
                <a:lnTo>
                  <a:pt x="25488" y="8483"/>
                </a:lnTo>
                <a:lnTo>
                  <a:pt x="25366" y="7912"/>
                </a:lnTo>
                <a:lnTo>
                  <a:pt x="25273" y="7590"/>
                </a:lnTo>
                <a:close/>
              </a:path>
              <a:path w="51435" h="53339">
                <a:moveTo>
                  <a:pt x="29620" y="2843"/>
                </a:moveTo>
                <a:lnTo>
                  <a:pt x="25628" y="3340"/>
                </a:lnTo>
                <a:lnTo>
                  <a:pt x="29819" y="5397"/>
                </a:lnTo>
                <a:lnTo>
                  <a:pt x="26200" y="6832"/>
                </a:lnTo>
                <a:lnTo>
                  <a:pt x="25120" y="6959"/>
                </a:lnTo>
                <a:lnTo>
                  <a:pt x="25366" y="7912"/>
                </a:lnTo>
                <a:lnTo>
                  <a:pt x="25488" y="8483"/>
                </a:lnTo>
                <a:lnTo>
                  <a:pt x="34506" y="8483"/>
                </a:lnTo>
                <a:lnTo>
                  <a:pt x="34366" y="8407"/>
                </a:lnTo>
                <a:lnTo>
                  <a:pt x="33642" y="8343"/>
                </a:lnTo>
                <a:lnTo>
                  <a:pt x="33616" y="7912"/>
                </a:lnTo>
                <a:lnTo>
                  <a:pt x="34074" y="7785"/>
                </a:lnTo>
                <a:lnTo>
                  <a:pt x="34211" y="7048"/>
                </a:lnTo>
                <a:lnTo>
                  <a:pt x="33400" y="7048"/>
                </a:lnTo>
                <a:lnTo>
                  <a:pt x="34657" y="6565"/>
                </a:lnTo>
                <a:lnTo>
                  <a:pt x="34864" y="6311"/>
                </a:lnTo>
                <a:lnTo>
                  <a:pt x="34841" y="6146"/>
                </a:lnTo>
                <a:lnTo>
                  <a:pt x="34289" y="5956"/>
                </a:lnTo>
                <a:lnTo>
                  <a:pt x="33718" y="5943"/>
                </a:lnTo>
                <a:lnTo>
                  <a:pt x="34556" y="5473"/>
                </a:lnTo>
                <a:lnTo>
                  <a:pt x="33883" y="4699"/>
                </a:lnTo>
                <a:lnTo>
                  <a:pt x="31330" y="4610"/>
                </a:lnTo>
                <a:lnTo>
                  <a:pt x="30156" y="2980"/>
                </a:lnTo>
                <a:lnTo>
                  <a:pt x="29620" y="2843"/>
                </a:lnTo>
                <a:close/>
              </a:path>
              <a:path w="51435" h="53339">
                <a:moveTo>
                  <a:pt x="34683" y="8229"/>
                </a:moveTo>
                <a:lnTo>
                  <a:pt x="34366" y="8407"/>
                </a:lnTo>
                <a:lnTo>
                  <a:pt x="34559" y="8407"/>
                </a:lnTo>
                <a:lnTo>
                  <a:pt x="34683" y="8229"/>
                </a:lnTo>
                <a:close/>
              </a:path>
              <a:path w="51435" h="53339">
                <a:moveTo>
                  <a:pt x="34251" y="7620"/>
                </a:moveTo>
                <a:lnTo>
                  <a:pt x="33642" y="8343"/>
                </a:lnTo>
                <a:lnTo>
                  <a:pt x="34385" y="8343"/>
                </a:lnTo>
                <a:lnTo>
                  <a:pt x="34281" y="7658"/>
                </a:lnTo>
                <a:close/>
              </a:path>
              <a:path w="51435" h="53339">
                <a:moveTo>
                  <a:pt x="13649" y="482"/>
                </a:moveTo>
                <a:lnTo>
                  <a:pt x="10236" y="1778"/>
                </a:lnTo>
                <a:lnTo>
                  <a:pt x="4279" y="2413"/>
                </a:lnTo>
                <a:lnTo>
                  <a:pt x="1803" y="7391"/>
                </a:lnTo>
                <a:lnTo>
                  <a:pt x="3162" y="5308"/>
                </a:lnTo>
                <a:lnTo>
                  <a:pt x="4025" y="4406"/>
                </a:lnTo>
                <a:lnTo>
                  <a:pt x="17754" y="4406"/>
                </a:lnTo>
                <a:lnTo>
                  <a:pt x="13716" y="1778"/>
                </a:lnTo>
                <a:lnTo>
                  <a:pt x="13631" y="1447"/>
                </a:lnTo>
                <a:lnTo>
                  <a:pt x="13649" y="482"/>
                </a:lnTo>
                <a:close/>
              </a:path>
              <a:path w="51435" h="53339">
                <a:moveTo>
                  <a:pt x="17754" y="4406"/>
                </a:moveTo>
                <a:lnTo>
                  <a:pt x="4025" y="4406"/>
                </a:lnTo>
                <a:lnTo>
                  <a:pt x="4991" y="7200"/>
                </a:lnTo>
                <a:lnTo>
                  <a:pt x="5613" y="6146"/>
                </a:lnTo>
                <a:lnTo>
                  <a:pt x="20088" y="6146"/>
                </a:lnTo>
                <a:lnTo>
                  <a:pt x="20159" y="4953"/>
                </a:lnTo>
                <a:lnTo>
                  <a:pt x="18592" y="4953"/>
                </a:lnTo>
                <a:lnTo>
                  <a:pt x="17754" y="4406"/>
                </a:lnTo>
                <a:close/>
              </a:path>
              <a:path w="51435" h="53339">
                <a:moveTo>
                  <a:pt x="23101" y="3886"/>
                </a:moveTo>
                <a:lnTo>
                  <a:pt x="20789" y="4673"/>
                </a:lnTo>
                <a:lnTo>
                  <a:pt x="20307" y="7150"/>
                </a:lnTo>
                <a:lnTo>
                  <a:pt x="23618" y="7150"/>
                </a:lnTo>
                <a:lnTo>
                  <a:pt x="23558" y="6565"/>
                </a:lnTo>
                <a:lnTo>
                  <a:pt x="23202" y="6464"/>
                </a:lnTo>
                <a:lnTo>
                  <a:pt x="23101" y="3886"/>
                </a:lnTo>
                <a:close/>
              </a:path>
              <a:path w="51435" h="53339">
                <a:moveTo>
                  <a:pt x="35112" y="6390"/>
                </a:moveTo>
                <a:lnTo>
                  <a:pt x="34727" y="6538"/>
                </a:lnTo>
                <a:lnTo>
                  <a:pt x="34467" y="6972"/>
                </a:lnTo>
                <a:lnTo>
                  <a:pt x="33400" y="7048"/>
                </a:lnTo>
                <a:lnTo>
                  <a:pt x="34213" y="7035"/>
                </a:lnTo>
                <a:lnTo>
                  <a:pt x="35031" y="7035"/>
                </a:lnTo>
                <a:lnTo>
                  <a:pt x="35112" y="6390"/>
                </a:lnTo>
                <a:close/>
              </a:path>
              <a:path w="51435" h="53339">
                <a:moveTo>
                  <a:pt x="34942" y="6181"/>
                </a:moveTo>
                <a:lnTo>
                  <a:pt x="34727" y="6538"/>
                </a:lnTo>
                <a:lnTo>
                  <a:pt x="35112" y="6390"/>
                </a:lnTo>
                <a:lnTo>
                  <a:pt x="35131" y="6247"/>
                </a:lnTo>
                <a:lnTo>
                  <a:pt x="34942" y="6181"/>
                </a:lnTo>
                <a:close/>
              </a:path>
              <a:path w="51435" h="53339">
                <a:moveTo>
                  <a:pt x="35131" y="6247"/>
                </a:moveTo>
                <a:lnTo>
                  <a:pt x="35112" y="6390"/>
                </a:lnTo>
                <a:lnTo>
                  <a:pt x="35318" y="6311"/>
                </a:lnTo>
                <a:lnTo>
                  <a:pt x="35131" y="6247"/>
                </a:lnTo>
                <a:close/>
              </a:path>
              <a:path w="51435" h="53339">
                <a:moveTo>
                  <a:pt x="35191" y="5765"/>
                </a:moveTo>
                <a:lnTo>
                  <a:pt x="34942" y="6181"/>
                </a:lnTo>
                <a:lnTo>
                  <a:pt x="35131" y="6247"/>
                </a:lnTo>
                <a:lnTo>
                  <a:pt x="35191" y="5765"/>
                </a:lnTo>
                <a:close/>
              </a:path>
              <a:path w="51435" h="53339">
                <a:moveTo>
                  <a:pt x="34590" y="5473"/>
                </a:moveTo>
                <a:close/>
              </a:path>
              <a:path w="51435" h="53339">
                <a:moveTo>
                  <a:pt x="20962" y="3350"/>
                </a:moveTo>
                <a:lnTo>
                  <a:pt x="18592" y="4953"/>
                </a:lnTo>
                <a:lnTo>
                  <a:pt x="20159" y="4953"/>
                </a:lnTo>
                <a:lnTo>
                  <a:pt x="20243" y="4368"/>
                </a:lnTo>
                <a:lnTo>
                  <a:pt x="21323" y="3860"/>
                </a:lnTo>
                <a:lnTo>
                  <a:pt x="20962" y="3350"/>
                </a:lnTo>
                <a:close/>
              </a:path>
              <a:path w="51435" h="53339">
                <a:moveTo>
                  <a:pt x="32125" y="4456"/>
                </a:moveTo>
                <a:lnTo>
                  <a:pt x="31330" y="4610"/>
                </a:lnTo>
                <a:lnTo>
                  <a:pt x="33917" y="4610"/>
                </a:lnTo>
                <a:lnTo>
                  <a:pt x="32169" y="4533"/>
                </a:lnTo>
                <a:close/>
              </a:path>
              <a:path w="51435" h="53339">
                <a:moveTo>
                  <a:pt x="32384" y="4406"/>
                </a:moveTo>
                <a:lnTo>
                  <a:pt x="32125" y="4456"/>
                </a:lnTo>
                <a:lnTo>
                  <a:pt x="32384" y="4406"/>
                </a:lnTo>
                <a:close/>
              </a:path>
              <a:path w="51435" h="53339">
                <a:moveTo>
                  <a:pt x="33993" y="4406"/>
                </a:moveTo>
                <a:lnTo>
                  <a:pt x="32384" y="4406"/>
                </a:lnTo>
                <a:lnTo>
                  <a:pt x="32169" y="4533"/>
                </a:lnTo>
                <a:lnTo>
                  <a:pt x="33945" y="4533"/>
                </a:lnTo>
                <a:lnTo>
                  <a:pt x="33993" y="4406"/>
                </a:lnTo>
                <a:close/>
              </a:path>
              <a:path w="51435" h="53339">
                <a:moveTo>
                  <a:pt x="33909" y="2794"/>
                </a:moveTo>
                <a:lnTo>
                  <a:pt x="30022" y="2794"/>
                </a:lnTo>
                <a:lnTo>
                  <a:pt x="30156" y="2980"/>
                </a:lnTo>
                <a:lnTo>
                  <a:pt x="31724" y="3378"/>
                </a:lnTo>
                <a:lnTo>
                  <a:pt x="31597" y="3530"/>
                </a:lnTo>
                <a:lnTo>
                  <a:pt x="32125" y="4456"/>
                </a:lnTo>
                <a:lnTo>
                  <a:pt x="32384" y="4406"/>
                </a:lnTo>
                <a:lnTo>
                  <a:pt x="33993" y="4406"/>
                </a:lnTo>
                <a:lnTo>
                  <a:pt x="34505" y="3048"/>
                </a:lnTo>
                <a:lnTo>
                  <a:pt x="33909" y="2794"/>
                </a:lnTo>
                <a:close/>
              </a:path>
              <a:path w="51435" h="53339">
                <a:moveTo>
                  <a:pt x="21053" y="3289"/>
                </a:moveTo>
                <a:lnTo>
                  <a:pt x="20919" y="3289"/>
                </a:lnTo>
                <a:lnTo>
                  <a:pt x="21053" y="3289"/>
                </a:lnTo>
                <a:close/>
              </a:path>
              <a:path w="51435" h="53339">
                <a:moveTo>
                  <a:pt x="20650" y="2908"/>
                </a:moveTo>
                <a:lnTo>
                  <a:pt x="20919" y="3289"/>
                </a:lnTo>
                <a:lnTo>
                  <a:pt x="20650" y="2908"/>
                </a:lnTo>
                <a:close/>
              </a:path>
              <a:path w="51435" h="53339">
                <a:moveTo>
                  <a:pt x="21691" y="2857"/>
                </a:moveTo>
                <a:lnTo>
                  <a:pt x="20967" y="3289"/>
                </a:lnTo>
                <a:lnTo>
                  <a:pt x="21691" y="2857"/>
                </a:lnTo>
                <a:close/>
              </a:path>
              <a:path w="51435" h="53339">
                <a:moveTo>
                  <a:pt x="30022" y="2794"/>
                </a:moveTo>
                <a:lnTo>
                  <a:pt x="29620" y="2843"/>
                </a:lnTo>
                <a:lnTo>
                  <a:pt x="30156" y="2980"/>
                </a:lnTo>
                <a:lnTo>
                  <a:pt x="30022" y="2794"/>
                </a:lnTo>
                <a:close/>
              </a:path>
              <a:path w="51435" h="53339">
                <a:moveTo>
                  <a:pt x="32181" y="1447"/>
                </a:moveTo>
                <a:lnTo>
                  <a:pt x="29273" y="2755"/>
                </a:lnTo>
                <a:lnTo>
                  <a:pt x="29620" y="2843"/>
                </a:lnTo>
                <a:lnTo>
                  <a:pt x="30022" y="2794"/>
                </a:lnTo>
                <a:lnTo>
                  <a:pt x="33909" y="2794"/>
                </a:lnTo>
                <a:lnTo>
                  <a:pt x="33134" y="2463"/>
                </a:lnTo>
                <a:lnTo>
                  <a:pt x="32499" y="2286"/>
                </a:lnTo>
                <a:lnTo>
                  <a:pt x="33350" y="2108"/>
                </a:lnTo>
                <a:lnTo>
                  <a:pt x="33172" y="1841"/>
                </a:lnTo>
                <a:lnTo>
                  <a:pt x="32181" y="1447"/>
                </a:lnTo>
                <a:close/>
              </a:path>
              <a:path w="51435" h="53339">
                <a:moveTo>
                  <a:pt x="14922" y="0"/>
                </a:moveTo>
                <a:lnTo>
                  <a:pt x="14037" y="335"/>
                </a:lnTo>
                <a:lnTo>
                  <a:pt x="15303" y="723"/>
                </a:lnTo>
                <a:lnTo>
                  <a:pt x="15660" y="330"/>
                </a:lnTo>
                <a:lnTo>
                  <a:pt x="14211" y="330"/>
                </a:lnTo>
                <a:lnTo>
                  <a:pt x="14922" y="0"/>
                </a:lnTo>
                <a:close/>
              </a:path>
              <a:path w="51435" h="53339">
                <a:moveTo>
                  <a:pt x="13728" y="241"/>
                </a:moveTo>
                <a:lnTo>
                  <a:pt x="13649" y="482"/>
                </a:lnTo>
                <a:lnTo>
                  <a:pt x="14037" y="335"/>
                </a:lnTo>
                <a:lnTo>
                  <a:pt x="13728" y="24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0" name="object 2900"/>
          <p:cNvSpPr/>
          <p:nvPr/>
        </p:nvSpPr>
        <p:spPr>
          <a:xfrm>
            <a:off x="4143485" y="1353723"/>
            <a:ext cx="65405" cy="45085"/>
          </a:xfrm>
          <a:custGeom>
            <a:avLst/>
            <a:gdLst/>
            <a:ahLst/>
            <a:cxnLst/>
            <a:rect l="l" t="t" r="r" b="b"/>
            <a:pathLst>
              <a:path w="65404" h="45084">
                <a:moveTo>
                  <a:pt x="61801" y="44496"/>
                </a:moveTo>
                <a:lnTo>
                  <a:pt x="61975" y="44881"/>
                </a:lnTo>
                <a:lnTo>
                  <a:pt x="65100" y="45034"/>
                </a:lnTo>
                <a:lnTo>
                  <a:pt x="61801" y="44496"/>
                </a:lnTo>
                <a:close/>
              </a:path>
              <a:path w="65404" h="45084">
                <a:moveTo>
                  <a:pt x="56768" y="40703"/>
                </a:moveTo>
                <a:lnTo>
                  <a:pt x="53197" y="41051"/>
                </a:lnTo>
                <a:lnTo>
                  <a:pt x="59392" y="44104"/>
                </a:lnTo>
                <a:lnTo>
                  <a:pt x="61801" y="44496"/>
                </a:lnTo>
                <a:lnTo>
                  <a:pt x="60223" y="41021"/>
                </a:lnTo>
                <a:lnTo>
                  <a:pt x="56768" y="40703"/>
                </a:lnTo>
                <a:close/>
              </a:path>
              <a:path w="65404" h="45084">
                <a:moveTo>
                  <a:pt x="51851" y="40341"/>
                </a:moveTo>
                <a:lnTo>
                  <a:pt x="51942" y="41173"/>
                </a:lnTo>
                <a:lnTo>
                  <a:pt x="53197" y="41051"/>
                </a:lnTo>
                <a:lnTo>
                  <a:pt x="51851" y="40341"/>
                </a:lnTo>
                <a:close/>
              </a:path>
              <a:path w="65404" h="45084">
                <a:moveTo>
                  <a:pt x="40982" y="35280"/>
                </a:moveTo>
                <a:lnTo>
                  <a:pt x="41681" y="36410"/>
                </a:lnTo>
                <a:lnTo>
                  <a:pt x="47653" y="38126"/>
                </a:lnTo>
                <a:lnTo>
                  <a:pt x="51851" y="40341"/>
                </a:lnTo>
                <a:lnTo>
                  <a:pt x="51409" y="36314"/>
                </a:lnTo>
                <a:lnTo>
                  <a:pt x="51227" y="36195"/>
                </a:lnTo>
                <a:lnTo>
                  <a:pt x="46075" y="36195"/>
                </a:lnTo>
                <a:lnTo>
                  <a:pt x="43764" y="36106"/>
                </a:lnTo>
                <a:lnTo>
                  <a:pt x="40982" y="35280"/>
                </a:lnTo>
                <a:close/>
              </a:path>
              <a:path w="65404" h="45084">
                <a:moveTo>
                  <a:pt x="51370" y="35967"/>
                </a:moveTo>
                <a:lnTo>
                  <a:pt x="51409" y="36314"/>
                </a:lnTo>
                <a:lnTo>
                  <a:pt x="52552" y="37071"/>
                </a:lnTo>
                <a:lnTo>
                  <a:pt x="51370" y="35967"/>
                </a:lnTo>
                <a:close/>
              </a:path>
              <a:path w="65404" h="45084">
                <a:moveTo>
                  <a:pt x="49765" y="35227"/>
                </a:moveTo>
                <a:lnTo>
                  <a:pt x="51409" y="36314"/>
                </a:lnTo>
                <a:lnTo>
                  <a:pt x="51355" y="35953"/>
                </a:lnTo>
                <a:lnTo>
                  <a:pt x="50684" y="35327"/>
                </a:lnTo>
                <a:lnTo>
                  <a:pt x="49765" y="35227"/>
                </a:lnTo>
                <a:close/>
              </a:path>
              <a:path w="65404" h="45084">
                <a:moveTo>
                  <a:pt x="10388" y="5906"/>
                </a:moveTo>
                <a:lnTo>
                  <a:pt x="12585" y="8839"/>
                </a:lnTo>
                <a:lnTo>
                  <a:pt x="15747" y="11328"/>
                </a:lnTo>
                <a:lnTo>
                  <a:pt x="18935" y="11366"/>
                </a:lnTo>
                <a:lnTo>
                  <a:pt x="21628" y="13919"/>
                </a:lnTo>
                <a:lnTo>
                  <a:pt x="31511" y="19366"/>
                </a:lnTo>
                <a:lnTo>
                  <a:pt x="40343" y="26090"/>
                </a:lnTo>
                <a:lnTo>
                  <a:pt x="45929" y="32298"/>
                </a:lnTo>
                <a:lnTo>
                  <a:pt x="46075" y="36195"/>
                </a:lnTo>
                <a:lnTo>
                  <a:pt x="51227" y="36195"/>
                </a:lnTo>
                <a:lnTo>
                  <a:pt x="49765" y="35227"/>
                </a:lnTo>
                <a:lnTo>
                  <a:pt x="47447" y="34975"/>
                </a:lnTo>
                <a:lnTo>
                  <a:pt x="47599" y="33794"/>
                </a:lnTo>
                <a:lnTo>
                  <a:pt x="51180" y="33794"/>
                </a:lnTo>
                <a:lnTo>
                  <a:pt x="48933" y="30683"/>
                </a:lnTo>
                <a:lnTo>
                  <a:pt x="40348" y="22925"/>
                </a:lnTo>
                <a:lnTo>
                  <a:pt x="31116" y="16398"/>
                </a:lnTo>
                <a:lnTo>
                  <a:pt x="20906" y="10705"/>
                </a:lnTo>
                <a:lnTo>
                  <a:pt x="10388" y="5906"/>
                </a:lnTo>
                <a:close/>
              </a:path>
              <a:path w="65404" h="45084">
                <a:moveTo>
                  <a:pt x="45364" y="35509"/>
                </a:moveTo>
                <a:lnTo>
                  <a:pt x="45324" y="35967"/>
                </a:lnTo>
                <a:lnTo>
                  <a:pt x="44322" y="36106"/>
                </a:lnTo>
                <a:lnTo>
                  <a:pt x="45983" y="36106"/>
                </a:lnTo>
                <a:lnTo>
                  <a:pt x="45364" y="35509"/>
                </a:lnTo>
                <a:close/>
              </a:path>
              <a:path w="65404" h="45084">
                <a:moveTo>
                  <a:pt x="50684" y="35327"/>
                </a:moveTo>
                <a:lnTo>
                  <a:pt x="51370" y="35967"/>
                </a:lnTo>
                <a:lnTo>
                  <a:pt x="51307" y="35394"/>
                </a:lnTo>
                <a:lnTo>
                  <a:pt x="50684" y="35327"/>
                </a:lnTo>
                <a:close/>
              </a:path>
              <a:path w="65404" h="45084">
                <a:moveTo>
                  <a:pt x="51180" y="33794"/>
                </a:moveTo>
                <a:lnTo>
                  <a:pt x="47599" y="33794"/>
                </a:lnTo>
                <a:lnTo>
                  <a:pt x="49765" y="35227"/>
                </a:lnTo>
                <a:lnTo>
                  <a:pt x="50684" y="35327"/>
                </a:lnTo>
                <a:lnTo>
                  <a:pt x="50444" y="35102"/>
                </a:lnTo>
                <a:lnTo>
                  <a:pt x="49568" y="34505"/>
                </a:lnTo>
                <a:lnTo>
                  <a:pt x="51693" y="34505"/>
                </a:lnTo>
                <a:lnTo>
                  <a:pt x="51180" y="33794"/>
                </a:lnTo>
                <a:close/>
              </a:path>
              <a:path w="65404" h="45084">
                <a:moveTo>
                  <a:pt x="52033" y="34975"/>
                </a:moveTo>
                <a:lnTo>
                  <a:pt x="50965" y="34975"/>
                </a:lnTo>
                <a:lnTo>
                  <a:pt x="52069" y="35026"/>
                </a:lnTo>
                <a:close/>
              </a:path>
              <a:path w="65404" h="45084">
                <a:moveTo>
                  <a:pt x="51693" y="34505"/>
                </a:moveTo>
                <a:lnTo>
                  <a:pt x="49568" y="34505"/>
                </a:lnTo>
                <a:lnTo>
                  <a:pt x="50609" y="35001"/>
                </a:lnTo>
                <a:lnTo>
                  <a:pt x="50965" y="34975"/>
                </a:lnTo>
                <a:lnTo>
                  <a:pt x="52033" y="34975"/>
                </a:lnTo>
                <a:lnTo>
                  <a:pt x="51693" y="34505"/>
                </a:lnTo>
                <a:close/>
              </a:path>
              <a:path w="65404" h="45084">
                <a:moveTo>
                  <a:pt x="0" y="0"/>
                </a:moveTo>
                <a:lnTo>
                  <a:pt x="7442" y="4762"/>
                </a:lnTo>
                <a:lnTo>
                  <a:pt x="3403" y="5829"/>
                </a:lnTo>
                <a:lnTo>
                  <a:pt x="3530" y="6159"/>
                </a:lnTo>
                <a:lnTo>
                  <a:pt x="9205" y="5343"/>
                </a:lnTo>
                <a:lnTo>
                  <a:pt x="0" y="0"/>
                </a:lnTo>
                <a:close/>
              </a:path>
              <a:path w="65404" h="45084">
                <a:moveTo>
                  <a:pt x="9893" y="5245"/>
                </a:moveTo>
                <a:lnTo>
                  <a:pt x="9205" y="5343"/>
                </a:lnTo>
                <a:lnTo>
                  <a:pt x="9385" y="5448"/>
                </a:lnTo>
                <a:lnTo>
                  <a:pt x="10388" y="5906"/>
                </a:lnTo>
                <a:lnTo>
                  <a:pt x="9893" y="524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1" name="object 2901"/>
          <p:cNvSpPr/>
          <p:nvPr/>
        </p:nvSpPr>
        <p:spPr>
          <a:xfrm>
            <a:off x="4123667" y="766971"/>
            <a:ext cx="60960" cy="41910"/>
          </a:xfrm>
          <a:custGeom>
            <a:avLst/>
            <a:gdLst/>
            <a:ahLst/>
            <a:cxnLst/>
            <a:rect l="l" t="t" r="r" b="b"/>
            <a:pathLst>
              <a:path w="60960" h="41909">
                <a:moveTo>
                  <a:pt x="52288" y="0"/>
                </a:moveTo>
                <a:lnTo>
                  <a:pt x="33883" y="11841"/>
                </a:lnTo>
                <a:lnTo>
                  <a:pt x="13659" y="28462"/>
                </a:lnTo>
                <a:lnTo>
                  <a:pt x="0" y="37738"/>
                </a:lnTo>
                <a:lnTo>
                  <a:pt x="20040" y="41912"/>
                </a:lnTo>
                <a:lnTo>
                  <a:pt x="37612" y="36306"/>
                </a:lnTo>
                <a:lnTo>
                  <a:pt x="51501" y="23247"/>
                </a:lnTo>
                <a:lnTo>
                  <a:pt x="60490" y="5061"/>
                </a:lnTo>
                <a:lnTo>
                  <a:pt x="5228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2" name="object 2902"/>
          <p:cNvSpPr/>
          <p:nvPr/>
        </p:nvSpPr>
        <p:spPr>
          <a:xfrm>
            <a:off x="5111704" y="1730141"/>
            <a:ext cx="46990" cy="47625"/>
          </a:xfrm>
          <a:custGeom>
            <a:avLst/>
            <a:gdLst/>
            <a:ahLst/>
            <a:cxnLst/>
            <a:rect l="l" t="t" r="r" b="b"/>
            <a:pathLst>
              <a:path w="46989" h="47625">
                <a:moveTo>
                  <a:pt x="1181" y="24726"/>
                </a:moveTo>
                <a:lnTo>
                  <a:pt x="4241" y="34467"/>
                </a:lnTo>
                <a:lnTo>
                  <a:pt x="0" y="41452"/>
                </a:lnTo>
                <a:lnTo>
                  <a:pt x="6591" y="42672"/>
                </a:lnTo>
                <a:lnTo>
                  <a:pt x="11849" y="46659"/>
                </a:lnTo>
                <a:lnTo>
                  <a:pt x="12191" y="47218"/>
                </a:lnTo>
                <a:lnTo>
                  <a:pt x="18208" y="45845"/>
                </a:lnTo>
                <a:lnTo>
                  <a:pt x="14160" y="45732"/>
                </a:lnTo>
                <a:lnTo>
                  <a:pt x="16268" y="44919"/>
                </a:lnTo>
                <a:lnTo>
                  <a:pt x="18084" y="44640"/>
                </a:lnTo>
                <a:lnTo>
                  <a:pt x="19278" y="41186"/>
                </a:lnTo>
                <a:lnTo>
                  <a:pt x="21615" y="40500"/>
                </a:lnTo>
                <a:lnTo>
                  <a:pt x="21996" y="39027"/>
                </a:lnTo>
                <a:lnTo>
                  <a:pt x="23496" y="38246"/>
                </a:lnTo>
                <a:lnTo>
                  <a:pt x="23113" y="38138"/>
                </a:lnTo>
                <a:lnTo>
                  <a:pt x="23403" y="37659"/>
                </a:lnTo>
                <a:lnTo>
                  <a:pt x="23672" y="37299"/>
                </a:lnTo>
                <a:lnTo>
                  <a:pt x="23710" y="37020"/>
                </a:lnTo>
                <a:lnTo>
                  <a:pt x="23190" y="36817"/>
                </a:lnTo>
                <a:lnTo>
                  <a:pt x="22974" y="36195"/>
                </a:lnTo>
                <a:lnTo>
                  <a:pt x="24880" y="36195"/>
                </a:lnTo>
                <a:lnTo>
                  <a:pt x="24928" y="36044"/>
                </a:lnTo>
                <a:lnTo>
                  <a:pt x="24447" y="36017"/>
                </a:lnTo>
                <a:lnTo>
                  <a:pt x="24790" y="35763"/>
                </a:lnTo>
                <a:lnTo>
                  <a:pt x="25413" y="35674"/>
                </a:lnTo>
                <a:lnTo>
                  <a:pt x="24104" y="34836"/>
                </a:lnTo>
                <a:lnTo>
                  <a:pt x="25780" y="34836"/>
                </a:lnTo>
                <a:lnTo>
                  <a:pt x="25615" y="33299"/>
                </a:lnTo>
                <a:lnTo>
                  <a:pt x="31429" y="33299"/>
                </a:lnTo>
                <a:lnTo>
                  <a:pt x="31665" y="32905"/>
                </a:lnTo>
                <a:lnTo>
                  <a:pt x="23939" y="32905"/>
                </a:lnTo>
                <a:lnTo>
                  <a:pt x="23012" y="30746"/>
                </a:lnTo>
                <a:lnTo>
                  <a:pt x="23083" y="30124"/>
                </a:lnTo>
                <a:lnTo>
                  <a:pt x="21628" y="30124"/>
                </a:lnTo>
                <a:lnTo>
                  <a:pt x="20227" y="29895"/>
                </a:lnTo>
                <a:lnTo>
                  <a:pt x="19367" y="29895"/>
                </a:lnTo>
                <a:lnTo>
                  <a:pt x="19342" y="28943"/>
                </a:lnTo>
                <a:lnTo>
                  <a:pt x="19608" y="28613"/>
                </a:lnTo>
                <a:lnTo>
                  <a:pt x="19799" y="27381"/>
                </a:lnTo>
                <a:lnTo>
                  <a:pt x="18186" y="26885"/>
                </a:lnTo>
                <a:lnTo>
                  <a:pt x="17626" y="26377"/>
                </a:lnTo>
                <a:lnTo>
                  <a:pt x="6375" y="26377"/>
                </a:lnTo>
                <a:lnTo>
                  <a:pt x="1181" y="24726"/>
                </a:lnTo>
                <a:close/>
              </a:path>
              <a:path w="46989" h="47625">
                <a:moveTo>
                  <a:pt x="18529" y="44780"/>
                </a:moveTo>
                <a:lnTo>
                  <a:pt x="18279" y="45828"/>
                </a:lnTo>
                <a:lnTo>
                  <a:pt x="20091" y="45415"/>
                </a:lnTo>
                <a:lnTo>
                  <a:pt x="18529" y="44780"/>
                </a:lnTo>
                <a:close/>
              </a:path>
              <a:path w="46989" h="47625">
                <a:moveTo>
                  <a:pt x="23763" y="38108"/>
                </a:moveTo>
                <a:lnTo>
                  <a:pt x="23496" y="38246"/>
                </a:lnTo>
                <a:lnTo>
                  <a:pt x="24053" y="38404"/>
                </a:lnTo>
                <a:lnTo>
                  <a:pt x="23763" y="38108"/>
                </a:lnTo>
                <a:close/>
              </a:path>
              <a:path w="46989" h="47625">
                <a:moveTo>
                  <a:pt x="27965" y="34861"/>
                </a:moveTo>
                <a:lnTo>
                  <a:pt x="28486" y="38214"/>
                </a:lnTo>
                <a:lnTo>
                  <a:pt x="30395" y="35026"/>
                </a:lnTo>
                <a:lnTo>
                  <a:pt x="29095" y="35026"/>
                </a:lnTo>
                <a:lnTo>
                  <a:pt x="27965" y="34861"/>
                </a:lnTo>
                <a:close/>
              </a:path>
              <a:path w="46989" h="47625">
                <a:moveTo>
                  <a:pt x="24606" y="37670"/>
                </a:moveTo>
                <a:lnTo>
                  <a:pt x="23444" y="37782"/>
                </a:lnTo>
                <a:lnTo>
                  <a:pt x="23763" y="38108"/>
                </a:lnTo>
                <a:lnTo>
                  <a:pt x="24606" y="37670"/>
                </a:lnTo>
                <a:close/>
              </a:path>
              <a:path w="46989" h="47625">
                <a:moveTo>
                  <a:pt x="25722" y="35674"/>
                </a:moveTo>
                <a:lnTo>
                  <a:pt x="24928" y="36044"/>
                </a:lnTo>
                <a:lnTo>
                  <a:pt x="25349" y="36068"/>
                </a:lnTo>
                <a:lnTo>
                  <a:pt x="24853" y="36353"/>
                </a:lnTo>
                <a:lnTo>
                  <a:pt x="24626" y="37659"/>
                </a:lnTo>
                <a:lnTo>
                  <a:pt x="28028" y="35890"/>
                </a:lnTo>
                <a:lnTo>
                  <a:pt x="27191" y="35788"/>
                </a:lnTo>
                <a:lnTo>
                  <a:pt x="25882" y="35788"/>
                </a:lnTo>
                <a:lnTo>
                  <a:pt x="25722" y="35674"/>
                </a:lnTo>
                <a:close/>
              </a:path>
              <a:path w="46989" h="47625">
                <a:moveTo>
                  <a:pt x="24880" y="36195"/>
                </a:moveTo>
                <a:lnTo>
                  <a:pt x="22974" y="36195"/>
                </a:lnTo>
                <a:lnTo>
                  <a:pt x="24409" y="36957"/>
                </a:lnTo>
                <a:lnTo>
                  <a:pt x="24841" y="36360"/>
                </a:lnTo>
                <a:lnTo>
                  <a:pt x="24880" y="36195"/>
                </a:lnTo>
                <a:close/>
              </a:path>
              <a:path w="46989" h="47625">
                <a:moveTo>
                  <a:pt x="24928" y="36044"/>
                </a:moveTo>
                <a:lnTo>
                  <a:pt x="24853" y="36353"/>
                </a:lnTo>
                <a:lnTo>
                  <a:pt x="25349" y="36068"/>
                </a:lnTo>
                <a:lnTo>
                  <a:pt x="24928" y="36044"/>
                </a:lnTo>
                <a:close/>
              </a:path>
              <a:path w="46989" h="47625">
                <a:moveTo>
                  <a:pt x="25831" y="35623"/>
                </a:moveTo>
                <a:lnTo>
                  <a:pt x="25847" y="35763"/>
                </a:lnTo>
                <a:lnTo>
                  <a:pt x="25831" y="35623"/>
                </a:lnTo>
                <a:close/>
              </a:path>
              <a:path w="46989" h="47625">
                <a:moveTo>
                  <a:pt x="25865" y="35627"/>
                </a:moveTo>
                <a:lnTo>
                  <a:pt x="25882" y="35788"/>
                </a:lnTo>
                <a:lnTo>
                  <a:pt x="27191" y="35788"/>
                </a:lnTo>
                <a:lnTo>
                  <a:pt x="25865" y="35627"/>
                </a:lnTo>
                <a:close/>
              </a:path>
              <a:path w="46989" h="47625">
                <a:moveTo>
                  <a:pt x="25780" y="34836"/>
                </a:moveTo>
                <a:lnTo>
                  <a:pt x="24104" y="34836"/>
                </a:lnTo>
                <a:lnTo>
                  <a:pt x="24764" y="34988"/>
                </a:lnTo>
                <a:lnTo>
                  <a:pt x="25722" y="35674"/>
                </a:lnTo>
                <a:lnTo>
                  <a:pt x="25864" y="35623"/>
                </a:lnTo>
                <a:lnTo>
                  <a:pt x="25780" y="34836"/>
                </a:lnTo>
                <a:close/>
              </a:path>
              <a:path w="46989" h="47625">
                <a:moveTo>
                  <a:pt x="25864" y="35623"/>
                </a:moveTo>
                <a:close/>
              </a:path>
              <a:path w="46989" h="47625">
                <a:moveTo>
                  <a:pt x="31429" y="33299"/>
                </a:moveTo>
                <a:lnTo>
                  <a:pt x="25615" y="33299"/>
                </a:lnTo>
                <a:lnTo>
                  <a:pt x="26796" y="33756"/>
                </a:lnTo>
                <a:lnTo>
                  <a:pt x="27724" y="33832"/>
                </a:lnTo>
                <a:lnTo>
                  <a:pt x="29095" y="35026"/>
                </a:lnTo>
                <a:lnTo>
                  <a:pt x="30395" y="35026"/>
                </a:lnTo>
                <a:lnTo>
                  <a:pt x="31429" y="33299"/>
                </a:lnTo>
                <a:close/>
              </a:path>
              <a:path w="46989" h="47625">
                <a:moveTo>
                  <a:pt x="24879" y="30568"/>
                </a:moveTo>
                <a:lnTo>
                  <a:pt x="23799" y="30632"/>
                </a:lnTo>
                <a:lnTo>
                  <a:pt x="23152" y="30645"/>
                </a:lnTo>
                <a:lnTo>
                  <a:pt x="23939" y="32905"/>
                </a:lnTo>
                <a:lnTo>
                  <a:pt x="31665" y="32905"/>
                </a:lnTo>
                <a:lnTo>
                  <a:pt x="32524" y="31470"/>
                </a:lnTo>
                <a:lnTo>
                  <a:pt x="31280" y="31470"/>
                </a:lnTo>
                <a:lnTo>
                  <a:pt x="31190" y="31191"/>
                </a:lnTo>
                <a:lnTo>
                  <a:pt x="25704" y="31191"/>
                </a:lnTo>
                <a:lnTo>
                  <a:pt x="24879" y="30568"/>
                </a:lnTo>
                <a:close/>
              </a:path>
              <a:path w="46989" h="47625">
                <a:moveTo>
                  <a:pt x="35483" y="26530"/>
                </a:moveTo>
                <a:lnTo>
                  <a:pt x="31833" y="30746"/>
                </a:lnTo>
                <a:lnTo>
                  <a:pt x="31280" y="31470"/>
                </a:lnTo>
                <a:lnTo>
                  <a:pt x="32524" y="31470"/>
                </a:lnTo>
                <a:lnTo>
                  <a:pt x="35483" y="26530"/>
                </a:lnTo>
                <a:close/>
              </a:path>
              <a:path w="46989" h="47625">
                <a:moveTo>
                  <a:pt x="26149" y="30086"/>
                </a:moveTo>
                <a:lnTo>
                  <a:pt x="26280" y="30365"/>
                </a:lnTo>
                <a:lnTo>
                  <a:pt x="26383" y="30746"/>
                </a:lnTo>
                <a:lnTo>
                  <a:pt x="25704" y="31191"/>
                </a:lnTo>
                <a:lnTo>
                  <a:pt x="31190" y="31191"/>
                </a:lnTo>
                <a:lnTo>
                  <a:pt x="31027" y="30683"/>
                </a:lnTo>
                <a:lnTo>
                  <a:pt x="28295" y="30683"/>
                </a:lnTo>
                <a:lnTo>
                  <a:pt x="27083" y="30217"/>
                </a:lnTo>
                <a:lnTo>
                  <a:pt x="26149" y="30086"/>
                </a:lnTo>
                <a:close/>
              </a:path>
              <a:path w="46989" h="47625">
                <a:moveTo>
                  <a:pt x="27083" y="30217"/>
                </a:moveTo>
                <a:lnTo>
                  <a:pt x="28295" y="30683"/>
                </a:lnTo>
                <a:lnTo>
                  <a:pt x="28245" y="30365"/>
                </a:lnTo>
                <a:lnTo>
                  <a:pt x="27083" y="30217"/>
                </a:lnTo>
                <a:close/>
              </a:path>
              <a:path w="46989" h="47625">
                <a:moveTo>
                  <a:pt x="29298" y="28740"/>
                </a:moveTo>
                <a:lnTo>
                  <a:pt x="28524" y="29565"/>
                </a:lnTo>
                <a:lnTo>
                  <a:pt x="28403" y="29819"/>
                </a:lnTo>
                <a:lnTo>
                  <a:pt x="28295" y="30683"/>
                </a:lnTo>
                <a:lnTo>
                  <a:pt x="31027" y="30683"/>
                </a:lnTo>
                <a:lnTo>
                  <a:pt x="29654" y="30645"/>
                </a:lnTo>
                <a:lnTo>
                  <a:pt x="29226" y="30217"/>
                </a:lnTo>
                <a:lnTo>
                  <a:pt x="29191" y="29819"/>
                </a:lnTo>
                <a:lnTo>
                  <a:pt x="30118" y="29320"/>
                </a:lnTo>
                <a:lnTo>
                  <a:pt x="30250" y="28985"/>
                </a:lnTo>
                <a:lnTo>
                  <a:pt x="29298" y="28740"/>
                </a:lnTo>
                <a:close/>
              </a:path>
              <a:path w="46989" h="47625">
                <a:moveTo>
                  <a:pt x="30519" y="29103"/>
                </a:moveTo>
                <a:lnTo>
                  <a:pt x="30118" y="29320"/>
                </a:lnTo>
                <a:lnTo>
                  <a:pt x="29768" y="30200"/>
                </a:lnTo>
                <a:lnTo>
                  <a:pt x="29654" y="30645"/>
                </a:lnTo>
                <a:lnTo>
                  <a:pt x="31014" y="30645"/>
                </a:lnTo>
                <a:lnTo>
                  <a:pt x="30519" y="29103"/>
                </a:lnTo>
                <a:close/>
              </a:path>
              <a:path w="46989" h="47625">
                <a:moveTo>
                  <a:pt x="27989" y="28740"/>
                </a:moveTo>
                <a:lnTo>
                  <a:pt x="23240" y="28740"/>
                </a:lnTo>
                <a:lnTo>
                  <a:pt x="27083" y="30217"/>
                </a:lnTo>
                <a:lnTo>
                  <a:pt x="28143" y="30365"/>
                </a:lnTo>
                <a:lnTo>
                  <a:pt x="28021" y="28943"/>
                </a:lnTo>
                <a:lnTo>
                  <a:pt x="27989" y="28740"/>
                </a:lnTo>
                <a:close/>
              </a:path>
              <a:path w="46989" h="47625">
                <a:moveTo>
                  <a:pt x="28220" y="30204"/>
                </a:moveTo>
                <a:lnTo>
                  <a:pt x="28143" y="30365"/>
                </a:lnTo>
                <a:lnTo>
                  <a:pt x="28220" y="30204"/>
                </a:lnTo>
                <a:close/>
              </a:path>
              <a:path w="46989" h="47625">
                <a:moveTo>
                  <a:pt x="27679" y="26771"/>
                </a:moveTo>
                <a:lnTo>
                  <a:pt x="22097" y="26771"/>
                </a:lnTo>
                <a:lnTo>
                  <a:pt x="21628" y="30124"/>
                </a:lnTo>
                <a:lnTo>
                  <a:pt x="23083" y="30124"/>
                </a:lnTo>
                <a:lnTo>
                  <a:pt x="23240" y="28740"/>
                </a:lnTo>
                <a:lnTo>
                  <a:pt x="27989" y="28740"/>
                </a:lnTo>
                <a:lnTo>
                  <a:pt x="27679" y="26771"/>
                </a:lnTo>
                <a:close/>
              </a:path>
              <a:path w="46989" h="47625">
                <a:moveTo>
                  <a:pt x="19761" y="29819"/>
                </a:moveTo>
                <a:lnTo>
                  <a:pt x="19367" y="29895"/>
                </a:lnTo>
                <a:lnTo>
                  <a:pt x="20227" y="29895"/>
                </a:lnTo>
                <a:lnTo>
                  <a:pt x="19761" y="29819"/>
                </a:lnTo>
                <a:close/>
              </a:path>
              <a:path w="46989" h="47625">
                <a:moveTo>
                  <a:pt x="30250" y="28985"/>
                </a:moveTo>
                <a:lnTo>
                  <a:pt x="30118" y="29320"/>
                </a:lnTo>
                <a:lnTo>
                  <a:pt x="30519" y="29103"/>
                </a:lnTo>
                <a:lnTo>
                  <a:pt x="30250" y="28985"/>
                </a:lnTo>
                <a:close/>
              </a:path>
              <a:path w="46989" h="47625">
                <a:moveTo>
                  <a:pt x="30378" y="28663"/>
                </a:moveTo>
                <a:lnTo>
                  <a:pt x="30250" y="28985"/>
                </a:lnTo>
                <a:lnTo>
                  <a:pt x="30502" y="29049"/>
                </a:lnTo>
                <a:lnTo>
                  <a:pt x="30378" y="28663"/>
                </a:lnTo>
                <a:close/>
              </a:path>
              <a:path w="46989" h="47625">
                <a:moveTo>
                  <a:pt x="22250" y="24777"/>
                </a:moveTo>
                <a:lnTo>
                  <a:pt x="21539" y="25450"/>
                </a:lnTo>
                <a:lnTo>
                  <a:pt x="20015" y="27127"/>
                </a:lnTo>
                <a:lnTo>
                  <a:pt x="20015" y="27584"/>
                </a:lnTo>
                <a:lnTo>
                  <a:pt x="22097" y="26771"/>
                </a:lnTo>
                <a:lnTo>
                  <a:pt x="27679" y="26771"/>
                </a:lnTo>
                <a:lnTo>
                  <a:pt x="27550" y="25958"/>
                </a:lnTo>
                <a:lnTo>
                  <a:pt x="23253" y="25958"/>
                </a:lnTo>
                <a:lnTo>
                  <a:pt x="22250" y="24777"/>
                </a:lnTo>
                <a:close/>
              </a:path>
              <a:path w="46989" h="47625">
                <a:moveTo>
                  <a:pt x="43002" y="25768"/>
                </a:moveTo>
                <a:lnTo>
                  <a:pt x="43345" y="26073"/>
                </a:lnTo>
                <a:lnTo>
                  <a:pt x="42684" y="26809"/>
                </a:lnTo>
                <a:lnTo>
                  <a:pt x="43091" y="26835"/>
                </a:lnTo>
                <a:lnTo>
                  <a:pt x="43516" y="26377"/>
                </a:lnTo>
                <a:lnTo>
                  <a:pt x="43154" y="25869"/>
                </a:lnTo>
                <a:lnTo>
                  <a:pt x="43002" y="25768"/>
                </a:lnTo>
                <a:close/>
              </a:path>
              <a:path w="46989" h="47625">
                <a:moveTo>
                  <a:pt x="16725" y="22961"/>
                </a:moveTo>
                <a:lnTo>
                  <a:pt x="15354" y="25882"/>
                </a:lnTo>
                <a:lnTo>
                  <a:pt x="13525" y="25908"/>
                </a:lnTo>
                <a:lnTo>
                  <a:pt x="6375" y="26377"/>
                </a:lnTo>
                <a:lnTo>
                  <a:pt x="17626" y="26377"/>
                </a:lnTo>
                <a:lnTo>
                  <a:pt x="17289" y="26073"/>
                </a:lnTo>
                <a:lnTo>
                  <a:pt x="17187" y="25742"/>
                </a:lnTo>
                <a:lnTo>
                  <a:pt x="16725" y="22961"/>
                </a:lnTo>
                <a:close/>
              </a:path>
              <a:path w="46989" h="47625">
                <a:moveTo>
                  <a:pt x="45956" y="23063"/>
                </a:moveTo>
                <a:lnTo>
                  <a:pt x="41897" y="23063"/>
                </a:lnTo>
                <a:lnTo>
                  <a:pt x="42138" y="23863"/>
                </a:lnTo>
                <a:lnTo>
                  <a:pt x="42913" y="24320"/>
                </a:lnTo>
                <a:lnTo>
                  <a:pt x="43002" y="25158"/>
                </a:lnTo>
                <a:lnTo>
                  <a:pt x="43470" y="25869"/>
                </a:lnTo>
                <a:lnTo>
                  <a:pt x="43597" y="26291"/>
                </a:lnTo>
                <a:lnTo>
                  <a:pt x="44970" y="24815"/>
                </a:lnTo>
                <a:lnTo>
                  <a:pt x="45897" y="23241"/>
                </a:lnTo>
                <a:lnTo>
                  <a:pt x="45956" y="23063"/>
                </a:lnTo>
                <a:close/>
              </a:path>
              <a:path w="46989" h="47625">
                <a:moveTo>
                  <a:pt x="45752" y="11176"/>
                </a:moveTo>
                <a:lnTo>
                  <a:pt x="23304" y="11176"/>
                </a:lnTo>
                <a:lnTo>
                  <a:pt x="23722" y="11264"/>
                </a:lnTo>
                <a:lnTo>
                  <a:pt x="23992" y="11557"/>
                </a:lnTo>
                <a:lnTo>
                  <a:pt x="23889" y="11747"/>
                </a:lnTo>
                <a:lnTo>
                  <a:pt x="22529" y="13525"/>
                </a:lnTo>
                <a:lnTo>
                  <a:pt x="23672" y="16281"/>
                </a:lnTo>
                <a:lnTo>
                  <a:pt x="23101" y="17437"/>
                </a:lnTo>
                <a:lnTo>
                  <a:pt x="23583" y="18427"/>
                </a:lnTo>
                <a:lnTo>
                  <a:pt x="22923" y="18491"/>
                </a:lnTo>
                <a:lnTo>
                  <a:pt x="23431" y="19418"/>
                </a:lnTo>
                <a:lnTo>
                  <a:pt x="24252" y="19850"/>
                </a:lnTo>
                <a:lnTo>
                  <a:pt x="24320" y="20027"/>
                </a:lnTo>
                <a:lnTo>
                  <a:pt x="23357" y="20866"/>
                </a:lnTo>
                <a:lnTo>
                  <a:pt x="23315" y="21018"/>
                </a:lnTo>
                <a:lnTo>
                  <a:pt x="23896" y="21412"/>
                </a:lnTo>
                <a:lnTo>
                  <a:pt x="23088" y="22034"/>
                </a:lnTo>
                <a:lnTo>
                  <a:pt x="23253" y="25958"/>
                </a:lnTo>
                <a:lnTo>
                  <a:pt x="27550" y="25958"/>
                </a:lnTo>
                <a:lnTo>
                  <a:pt x="27540" y="25742"/>
                </a:lnTo>
                <a:lnTo>
                  <a:pt x="28828" y="24041"/>
                </a:lnTo>
                <a:lnTo>
                  <a:pt x="31325" y="24041"/>
                </a:lnTo>
                <a:lnTo>
                  <a:pt x="31458" y="23088"/>
                </a:lnTo>
                <a:lnTo>
                  <a:pt x="29806" y="23088"/>
                </a:lnTo>
                <a:lnTo>
                  <a:pt x="30670" y="22745"/>
                </a:lnTo>
                <a:lnTo>
                  <a:pt x="31191" y="22631"/>
                </a:lnTo>
                <a:lnTo>
                  <a:pt x="30516" y="22517"/>
                </a:lnTo>
                <a:lnTo>
                  <a:pt x="30632" y="22148"/>
                </a:lnTo>
                <a:lnTo>
                  <a:pt x="30999" y="22148"/>
                </a:lnTo>
                <a:lnTo>
                  <a:pt x="32078" y="21513"/>
                </a:lnTo>
                <a:lnTo>
                  <a:pt x="32130" y="19189"/>
                </a:lnTo>
                <a:lnTo>
                  <a:pt x="34762" y="19189"/>
                </a:lnTo>
                <a:lnTo>
                  <a:pt x="34137" y="18859"/>
                </a:lnTo>
                <a:lnTo>
                  <a:pt x="35001" y="18326"/>
                </a:lnTo>
                <a:lnTo>
                  <a:pt x="36628" y="18326"/>
                </a:lnTo>
                <a:lnTo>
                  <a:pt x="35775" y="16827"/>
                </a:lnTo>
                <a:lnTo>
                  <a:pt x="38272" y="16827"/>
                </a:lnTo>
                <a:lnTo>
                  <a:pt x="38290" y="16281"/>
                </a:lnTo>
                <a:lnTo>
                  <a:pt x="39395" y="14465"/>
                </a:lnTo>
                <a:lnTo>
                  <a:pt x="46385" y="14465"/>
                </a:lnTo>
                <a:lnTo>
                  <a:pt x="45752" y="11176"/>
                </a:lnTo>
                <a:close/>
              </a:path>
              <a:path w="46989" h="47625">
                <a:moveTo>
                  <a:pt x="31325" y="24041"/>
                </a:moveTo>
                <a:lnTo>
                  <a:pt x="28828" y="24041"/>
                </a:lnTo>
                <a:lnTo>
                  <a:pt x="31089" y="25742"/>
                </a:lnTo>
                <a:lnTo>
                  <a:pt x="31325" y="24041"/>
                </a:lnTo>
                <a:close/>
              </a:path>
              <a:path w="46989" h="47625">
                <a:moveTo>
                  <a:pt x="46723" y="20751"/>
                </a:moveTo>
                <a:lnTo>
                  <a:pt x="44479" y="20764"/>
                </a:lnTo>
                <a:lnTo>
                  <a:pt x="39509" y="23698"/>
                </a:lnTo>
                <a:lnTo>
                  <a:pt x="40906" y="23736"/>
                </a:lnTo>
                <a:lnTo>
                  <a:pt x="41363" y="23075"/>
                </a:lnTo>
                <a:lnTo>
                  <a:pt x="41897" y="23063"/>
                </a:lnTo>
                <a:lnTo>
                  <a:pt x="45956" y="23063"/>
                </a:lnTo>
                <a:lnTo>
                  <a:pt x="46723" y="20751"/>
                </a:lnTo>
                <a:close/>
              </a:path>
              <a:path w="46989" h="47625">
                <a:moveTo>
                  <a:pt x="36461" y="21577"/>
                </a:moveTo>
                <a:lnTo>
                  <a:pt x="40335" y="23202"/>
                </a:lnTo>
                <a:lnTo>
                  <a:pt x="39844" y="21640"/>
                </a:lnTo>
                <a:lnTo>
                  <a:pt x="36461" y="21577"/>
                </a:lnTo>
                <a:close/>
              </a:path>
              <a:path w="46989" h="47625">
                <a:moveTo>
                  <a:pt x="31495" y="22631"/>
                </a:moveTo>
                <a:lnTo>
                  <a:pt x="29806" y="23088"/>
                </a:lnTo>
                <a:lnTo>
                  <a:pt x="31458" y="23088"/>
                </a:lnTo>
                <a:lnTo>
                  <a:pt x="31495" y="22631"/>
                </a:lnTo>
                <a:close/>
              </a:path>
              <a:path w="46989" h="47625">
                <a:moveTo>
                  <a:pt x="34762" y="19189"/>
                </a:moveTo>
                <a:lnTo>
                  <a:pt x="32130" y="19189"/>
                </a:lnTo>
                <a:lnTo>
                  <a:pt x="33908" y="20231"/>
                </a:lnTo>
                <a:lnTo>
                  <a:pt x="33972" y="20548"/>
                </a:lnTo>
                <a:lnTo>
                  <a:pt x="33032" y="20764"/>
                </a:lnTo>
                <a:lnTo>
                  <a:pt x="33616" y="20916"/>
                </a:lnTo>
                <a:lnTo>
                  <a:pt x="34328" y="21018"/>
                </a:lnTo>
                <a:lnTo>
                  <a:pt x="32207" y="22517"/>
                </a:lnTo>
                <a:lnTo>
                  <a:pt x="33654" y="22771"/>
                </a:lnTo>
                <a:lnTo>
                  <a:pt x="34416" y="21856"/>
                </a:lnTo>
                <a:lnTo>
                  <a:pt x="35318" y="21158"/>
                </a:lnTo>
                <a:lnTo>
                  <a:pt x="35444" y="21031"/>
                </a:lnTo>
                <a:lnTo>
                  <a:pt x="35810" y="19812"/>
                </a:lnTo>
                <a:lnTo>
                  <a:pt x="35217" y="19481"/>
                </a:lnTo>
                <a:lnTo>
                  <a:pt x="34762" y="19189"/>
                </a:lnTo>
                <a:close/>
              </a:path>
              <a:path w="46989" h="47625">
                <a:moveTo>
                  <a:pt x="30999" y="22148"/>
                </a:moveTo>
                <a:lnTo>
                  <a:pt x="30632" y="22148"/>
                </a:lnTo>
                <a:lnTo>
                  <a:pt x="30683" y="22352"/>
                </a:lnTo>
                <a:lnTo>
                  <a:pt x="30999" y="22148"/>
                </a:lnTo>
                <a:close/>
              </a:path>
              <a:path w="46989" h="47625">
                <a:moveTo>
                  <a:pt x="39554" y="19786"/>
                </a:moveTo>
                <a:lnTo>
                  <a:pt x="39217" y="19786"/>
                </a:lnTo>
                <a:lnTo>
                  <a:pt x="39194" y="20548"/>
                </a:lnTo>
                <a:lnTo>
                  <a:pt x="39068" y="21069"/>
                </a:lnTo>
                <a:lnTo>
                  <a:pt x="38874" y="21158"/>
                </a:lnTo>
                <a:lnTo>
                  <a:pt x="39347" y="21412"/>
                </a:lnTo>
                <a:lnTo>
                  <a:pt x="39441" y="21577"/>
                </a:lnTo>
                <a:lnTo>
                  <a:pt x="39293" y="21640"/>
                </a:lnTo>
                <a:lnTo>
                  <a:pt x="39844" y="21640"/>
                </a:lnTo>
                <a:lnTo>
                  <a:pt x="39648" y="21018"/>
                </a:lnTo>
                <a:lnTo>
                  <a:pt x="39554" y="19786"/>
                </a:lnTo>
                <a:close/>
              </a:path>
              <a:path w="46989" h="47625">
                <a:moveTo>
                  <a:pt x="46788" y="19558"/>
                </a:moveTo>
                <a:lnTo>
                  <a:pt x="41516" y="19558"/>
                </a:lnTo>
                <a:lnTo>
                  <a:pt x="42189" y="19812"/>
                </a:lnTo>
                <a:lnTo>
                  <a:pt x="41135" y="20053"/>
                </a:lnTo>
                <a:lnTo>
                  <a:pt x="40908" y="20142"/>
                </a:lnTo>
                <a:lnTo>
                  <a:pt x="41022" y="20646"/>
                </a:lnTo>
                <a:lnTo>
                  <a:pt x="41567" y="20751"/>
                </a:lnTo>
                <a:lnTo>
                  <a:pt x="41719" y="21412"/>
                </a:lnTo>
                <a:lnTo>
                  <a:pt x="41503" y="21513"/>
                </a:lnTo>
                <a:lnTo>
                  <a:pt x="42316" y="21412"/>
                </a:lnTo>
                <a:lnTo>
                  <a:pt x="44500" y="20751"/>
                </a:lnTo>
                <a:lnTo>
                  <a:pt x="46723" y="20751"/>
                </a:lnTo>
                <a:lnTo>
                  <a:pt x="46788" y="19558"/>
                </a:lnTo>
                <a:close/>
              </a:path>
              <a:path w="46989" h="47625">
                <a:moveTo>
                  <a:pt x="40843" y="20612"/>
                </a:moveTo>
                <a:lnTo>
                  <a:pt x="41071" y="20866"/>
                </a:lnTo>
                <a:lnTo>
                  <a:pt x="41022" y="20646"/>
                </a:lnTo>
                <a:lnTo>
                  <a:pt x="40843" y="20612"/>
                </a:lnTo>
                <a:close/>
              </a:path>
              <a:path w="46989" h="47625">
                <a:moveTo>
                  <a:pt x="46659" y="16383"/>
                </a:moveTo>
                <a:lnTo>
                  <a:pt x="40462" y="16383"/>
                </a:lnTo>
                <a:lnTo>
                  <a:pt x="39877" y="16941"/>
                </a:lnTo>
                <a:lnTo>
                  <a:pt x="39484" y="17754"/>
                </a:lnTo>
                <a:lnTo>
                  <a:pt x="39065" y="18091"/>
                </a:lnTo>
                <a:lnTo>
                  <a:pt x="39174" y="18265"/>
                </a:lnTo>
                <a:lnTo>
                  <a:pt x="40106" y="18669"/>
                </a:lnTo>
                <a:lnTo>
                  <a:pt x="40182" y="19939"/>
                </a:lnTo>
                <a:lnTo>
                  <a:pt x="40297" y="20142"/>
                </a:lnTo>
                <a:lnTo>
                  <a:pt x="41516" y="19558"/>
                </a:lnTo>
                <a:lnTo>
                  <a:pt x="46788" y="19558"/>
                </a:lnTo>
                <a:lnTo>
                  <a:pt x="46659" y="16383"/>
                </a:lnTo>
                <a:close/>
              </a:path>
              <a:path w="46989" h="47625">
                <a:moveTo>
                  <a:pt x="36628" y="18326"/>
                </a:moveTo>
                <a:lnTo>
                  <a:pt x="35001" y="18326"/>
                </a:lnTo>
                <a:lnTo>
                  <a:pt x="35205" y="19418"/>
                </a:lnTo>
                <a:lnTo>
                  <a:pt x="35699" y="19685"/>
                </a:lnTo>
                <a:lnTo>
                  <a:pt x="36474" y="20066"/>
                </a:lnTo>
                <a:lnTo>
                  <a:pt x="36950" y="19189"/>
                </a:lnTo>
                <a:lnTo>
                  <a:pt x="36823" y="18669"/>
                </a:lnTo>
                <a:lnTo>
                  <a:pt x="36628" y="18326"/>
                </a:lnTo>
                <a:close/>
              </a:path>
              <a:path w="46989" h="47625">
                <a:moveTo>
                  <a:pt x="38272" y="16827"/>
                </a:moveTo>
                <a:lnTo>
                  <a:pt x="35775" y="16827"/>
                </a:lnTo>
                <a:lnTo>
                  <a:pt x="37323" y="18173"/>
                </a:lnTo>
                <a:lnTo>
                  <a:pt x="37721" y="19424"/>
                </a:lnTo>
                <a:lnTo>
                  <a:pt x="37972" y="20027"/>
                </a:lnTo>
                <a:lnTo>
                  <a:pt x="39217" y="19786"/>
                </a:lnTo>
                <a:lnTo>
                  <a:pt x="39554" y="19786"/>
                </a:lnTo>
                <a:lnTo>
                  <a:pt x="39428" y="18669"/>
                </a:lnTo>
                <a:lnTo>
                  <a:pt x="39174" y="18265"/>
                </a:lnTo>
                <a:lnTo>
                  <a:pt x="38992" y="18186"/>
                </a:lnTo>
                <a:lnTo>
                  <a:pt x="38272" y="16827"/>
                </a:lnTo>
                <a:close/>
              </a:path>
              <a:path w="46989" h="47625">
                <a:moveTo>
                  <a:pt x="35206" y="19424"/>
                </a:moveTo>
                <a:lnTo>
                  <a:pt x="35738" y="19724"/>
                </a:lnTo>
                <a:lnTo>
                  <a:pt x="35206" y="19424"/>
                </a:lnTo>
                <a:close/>
              </a:path>
              <a:path w="46989" h="47625">
                <a:moveTo>
                  <a:pt x="39065" y="18091"/>
                </a:moveTo>
                <a:lnTo>
                  <a:pt x="39174" y="18265"/>
                </a:lnTo>
                <a:lnTo>
                  <a:pt x="39065" y="18091"/>
                </a:lnTo>
                <a:close/>
              </a:path>
              <a:path w="46989" h="47625">
                <a:moveTo>
                  <a:pt x="46385" y="14465"/>
                </a:moveTo>
                <a:lnTo>
                  <a:pt x="39395" y="14465"/>
                </a:lnTo>
                <a:lnTo>
                  <a:pt x="38798" y="17119"/>
                </a:lnTo>
                <a:lnTo>
                  <a:pt x="40462" y="16383"/>
                </a:lnTo>
                <a:lnTo>
                  <a:pt x="46659" y="16383"/>
                </a:lnTo>
                <a:lnTo>
                  <a:pt x="46634" y="15760"/>
                </a:lnTo>
                <a:lnTo>
                  <a:pt x="46385" y="14465"/>
                </a:lnTo>
                <a:close/>
              </a:path>
              <a:path w="46989" h="47625">
                <a:moveTo>
                  <a:pt x="30835" y="381"/>
                </a:moveTo>
                <a:lnTo>
                  <a:pt x="28198" y="1587"/>
                </a:lnTo>
                <a:lnTo>
                  <a:pt x="29248" y="4470"/>
                </a:lnTo>
                <a:lnTo>
                  <a:pt x="26746" y="5867"/>
                </a:lnTo>
                <a:lnTo>
                  <a:pt x="24129" y="6146"/>
                </a:lnTo>
                <a:lnTo>
                  <a:pt x="25247" y="8674"/>
                </a:lnTo>
                <a:lnTo>
                  <a:pt x="23888" y="10007"/>
                </a:lnTo>
                <a:lnTo>
                  <a:pt x="23253" y="10172"/>
                </a:lnTo>
                <a:lnTo>
                  <a:pt x="23901" y="10617"/>
                </a:lnTo>
                <a:lnTo>
                  <a:pt x="23545" y="11023"/>
                </a:lnTo>
                <a:lnTo>
                  <a:pt x="23067" y="11023"/>
                </a:lnTo>
                <a:lnTo>
                  <a:pt x="23155" y="11582"/>
                </a:lnTo>
                <a:lnTo>
                  <a:pt x="23342" y="11747"/>
                </a:lnTo>
                <a:lnTo>
                  <a:pt x="23304" y="11176"/>
                </a:lnTo>
                <a:lnTo>
                  <a:pt x="45752" y="11176"/>
                </a:lnTo>
                <a:lnTo>
                  <a:pt x="45720" y="11023"/>
                </a:lnTo>
                <a:lnTo>
                  <a:pt x="23545" y="11023"/>
                </a:lnTo>
                <a:lnTo>
                  <a:pt x="23025" y="10642"/>
                </a:lnTo>
                <a:lnTo>
                  <a:pt x="45641" y="10642"/>
                </a:lnTo>
                <a:lnTo>
                  <a:pt x="45179" y="8420"/>
                </a:lnTo>
                <a:lnTo>
                  <a:pt x="43014" y="8420"/>
                </a:lnTo>
                <a:lnTo>
                  <a:pt x="40182" y="8369"/>
                </a:lnTo>
                <a:lnTo>
                  <a:pt x="40371" y="8013"/>
                </a:lnTo>
                <a:lnTo>
                  <a:pt x="39916" y="8013"/>
                </a:lnTo>
                <a:lnTo>
                  <a:pt x="39166" y="7950"/>
                </a:lnTo>
                <a:lnTo>
                  <a:pt x="39105" y="4470"/>
                </a:lnTo>
                <a:lnTo>
                  <a:pt x="32029" y="4470"/>
                </a:lnTo>
                <a:lnTo>
                  <a:pt x="30835" y="381"/>
                </a:lnTo>
                <a:close/>
              </a:path>
              <a:path w="46989" h="47625">
                <a:moveTo>
                  <a:pt x="44195" y="6781"/>
                </a:moveTo>
                <a:lnTo>
                  <a:pt x="43014" y="8420"/>
                </a:lnTo>
                <a:lnTo>
                  <a:pt x="45179" y="8420"/>
                </a:lnTo>
                <a:lnTo>
                  <a:pt x="44887" y="7010"/>
                </a:lnTo>
                <a:lnTo>
                  <a:pt x="44335" y="7010"/>
                </a:lnTo>
                <a:lnTo>
                  <a:pt x="44195" y="6781"/>
                </a:lnTo>
                <a:close/>
              </a:path>
              <a:path w="46989" h="47625">
                <a:moveTo>
                  <a:pt x="43218" y="6019"/>
                </a:moveTo>
                <a:lnTo>
                  <a:pt x="42075" y="6527"/>
                </a:lnTo>
                <a:lnTo>
                  <a:pt x="41414" y="6959"/>
                </a:lnTo>
                <a:lnTo>
                  <a:pt x="41122" y="7696"/>
                </a:lnTo>
                <a:lnTo>
                  <a:pt x="40601" y="8191"/>
                </a:lnTo>
                <a:lnTo>
                  <a:pt x="40182" y="8369"/>
                </a:lnTo>
                <a:lnTo>
                  <a:pt x="43019" y="8369"/>
                </a:lnTo>
                <a:lnTo>
                  <a:pt x="43218" y="6019"/>
                </a:lnTo>
                <a:close/>
              </a:path>
              <a:path w="46989" h="47625">
                <a:moveTo>
                  <a:pt x="40512" y="7747"/>
                </a:moveTo>
                <a:lnTo>
                  <a:pt x="39916" y="8013"/>
                </a:lnTo>
                <a:lnTo>
                  <a:pt x="40371" y="8013"/>
                </a:lnTo>
                <a:lnTo>
                  <a:pt x="40512" y="7747"/>
                </a:lnTo>
                <a:close/>
              </a:path>
              <a:path w="46989" h="47625">
                <a:moveTo>
                  <a:pt x="44602" y="6781"/>
                </a:moveTo>
                <a:lnTo>
                  <a:pt x="44335" y="7010"/>
                </a:lnTo>
                <a:lnTo>
                  <a:pt x="44887" y="7010"/>
                </a:lnTo>
                <a:lnTo>
                  <a:pt x="44602" y="6781"/>
                </a:lnTo>
                <a:close/>
              </a:path>
              <a:path w="46989" h="47625">
                <a:moveTo>
                  <a:pt x="35801" y="0"/>
                </a:moveTo>
                <a:lnTo>
                  <a:pt x="35178" y="965"/>
                </a:lnTo>
                <a:lnTo>
                  <a:pt x="32715" y="2971"/>
                </a:lnTo>
                <a:lnTo>
                  <a:pt x="32029" y="4470"/>
                </a:lnTo>
                <a:lnTo>
                  <a:pt x="39105" y="4470"/>
                </a:lnTo>
                <a:lnTo>
                  <a:pt x="39096" y="3962"/>
                </a:lnTo>
                <a:lnTo>
                  <a:pt x="37947" y="3962"/>
                </a:lnTo>
                <a:lnTo>
                  <a:pt x="37426" y="3911"/>
                </a:lnTo>
                <a:lnTo>
                  <a:pt x="37718" y="2120"/>
                </a:lnTo>
                <a:lnTo>
                  <a:pt x="37223" y="1625"/>
                </a:lnTo>
                <a:lnTo>
                  <a:pt x="36347" y="1625"/>
                </a:lnTo>
                <a:lnTo>
                  <a:pt x="35940" y="965"/>
                </a:lnTo>
                <a:lnTo>
                  <a:pt x="35801" y="0"/>
                </a:lnTo>
                <a:close/>
              </a:path>
              <a:path w="46989" h="47625">
                <a:moveTo>
                  <a:pt x="39090" y="3632"/>
                </a:moveTo>
                <a:lnTo>
                  <a:pt x="37947" y="3962"/>
                </a:lnTo>
                <a:lnTo>
                  <a:pt x="39096" y="3962"/>
                </a:lnTo>
                <a:lnTo>
                  <a:pt x="39090" y="3632"/>
                </a:lnTo>
                <a:close/>
              </a:path>
              <a:path w="46989" h="47625">
                <a:moveTo>
                  <a:pt x="37611" y="1524"/>
                </a:moveTo>
                <a:lnTo>
                  <a:pt x="37388" y="1524"/>
                </a:lnTo>
                <a:lnTo>
                  <a:pt x="38061" y="2336"/>
                </a:lnTo>
                <a:lnTo>
                  <a:pt x="37611" y="1524"/>
                </a:lnTo>
                <a:close/>
              </a:path>
              <a:path w="46989" h="47625">
                <a:moveTo>
                  <a:pt x="37414" y="1168"/>
                </a:moveTo>
                <a:lnTo>
                  <a:pt x="36931" y="1587"/>
                </a:lnTo>
                <a:lnTo>
                  <a:pt x="36347" y="1625"/>
                </a:lnTo>
                <a:lnTo>
                  <a:pt x="37223" y="1625"/>
                </a:lnTo>
                <a:lnTo>
                  <a:pt x="37388" y="1524"/>
                </a:lnTo>
                <a:lnTo>
                  <a:pt x="37611" y="1524"/>
                </a:lnTo>
                <a:lnTo>
                  <a:pt x="37414" y="116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3" name="object 2903"/>
          <p:cNvSpPr/>
          <p:nvPr/>
        </p:nvSpPr>
        <p:spPr>
          <a:xfrm>
            <a:off x="4067019" y="2062651"/>
            <a:ext cx="34290" cy="42545"/>
          </a:xfrm>
          <a:custGeom>
            <a:avLst/>
            <a:gdLst/>
            <a:ahLst/>
            <a:cxnLst/>
            <a:rect l="l" t="t" r="r" b="b"/>
            <a:pathLst>
              <a:path w="34289" h="42544">
                <a:moveTo>
                  <a:pt x="2529" y="38873"/>
                </a:moveTo>
                <a:lnTo>
                  <a:pt x="3171" y="42002"/>
                </a:lnTo>
                <a:lnTo>
                  <a:pt x="4851" y="40442"/>
                </a:lnTo>
                <a:lnTo>
                  <a:pt x="2529" y="38873"/>
                </a:lnTo>
                <a:close/>
              </a:path>
              <a:path w="34289" h="42544">
                <a:moveTo>
                  <a:pt x="12464" y="40233"/>
                </a:moveTo>
                <a:lnTo>
                  <a:pt x="12433" y="40442"/>
                </a:lnTo>
                <a:lnTo>
                  <a:pt x="16700" y="41331"/>
                </a:lnTo>
                <a:lnTo>
                  <a:pt x="15567" y="40414"/>
                </a:lnTo>
                <a:lnTo>
                  <a:pt x="12464" y="40233"/>
                </a:lnTo>
                <a:close/>
              </a:path>
              <a:path w="34289" h="42544">
                <a:moveTo>
                  <a:pt x="22747" y="36657"/>
                </a:moveTo>
                <a:lnTo>
                  <a:pt x="10922" y="36657"/>
                </a:lnTo>
                <a:lnTo>
                  <a:pt x="15567" y="40414"/>
                </a:lnTo>
                <a:lnTo>
                  <a:pt x="19648" y="40654"/>
                </a:lnTo>
                <a:lnTo>
                  <a:pt x="22747" y="36657"/>
                </a:lnTo>
                <a:close/>
              </a:path>
              <a:path w="34289" h="42544">
                <a:moveTo>
                  <a:pt x="11315" y="39248"/>
                </a:moveTo>
                <a:lnTo>
                  <a:pt x="11696" y="40188"/>
                </a:lnTo>
                <a:lnTo>
                  <a:pt x="12464" y="40233"/>
                </a:lnTo>
                <a:lnTo>
                  <a:pt x="12509" y="39934"/>
                </a:lnTo>
                <a:lnTo>
                  <a:pt x="11315" y="39248"/>
                </a:lnTo>
                <a:close/>
              </a:path>
              <a:path w="34289" h="42544">
                <a:moveTo>
                  <a:pt x="1071" y="31765"/>
                </a:moveTo>
                <a:lnTo>
                  <a:pt x="2459" y="38534"/>
                </a:lnTo>
                <a:lnTo>
                  <a:pt x="2870" y="35285"/>
                </a:lnTo>
                <a:lnTo>
                  <a:pt x="3213" y="33025"/>
                </a:lnTo>
                <a:lnTo>
                  <a:pt x="2921" y="32110"/>
                </a:lnTo>
                <a:lnTo>
                  <a:pt x="1071" y="31765"/>
                </a:lnTo>
                <a:close/>
              </a:path>
              <a:path w="34289" h="42544">
                <a:moveTo>
                  <a:pt x="27034" y="30828"/>
                </a:moveTo>
                <a:lnTo>
                  <a:pt x="1054" y="30828"/>
                </a:lnTo>
                <a:lnTo>
                  <a:pt x="4356" y="31336"/>
                </a:lnTo>
                <a:lnTo>
                  <a:pt x="5892" y="36060"/>
                </a:lnTo>
                <a:lnTo>
                  <a:pt x="8813" y="37013"/>
                </a:lnTo>
                <a:lnTo>
                  <a:pt x="10922" y="36657"/>
                </a:lnTo>
                <a:lnTo>
                  <a:pt x="22747" y="36657"/>
                </a:lnTo>
                <a:lnTo>
                  <a:pt x="26697" y="31564"/>
                </a:lnTo>
                <a:lnTo>
                  <a:pt x="27034" y="30828"/>
                </a:lnTo>
                <a:close/>
              </a:path>
              <a:path w="34289" h="42544">
                <a:moveTo>
                  <a:pt x="900" y="30935"/>
                </a:moveTo>
                <a:lnTo>
                  <a:pt x="0" y="31564"/>
                </a:lnTo>
                <a:lnTo>
                  <a:pt x="1071" y="31765"/>
                </a:lnTo>
                <a:lnTo>
                  <a:pt x="900" y="30935"/>
                </a:lnTo>
                <a:close/>
              </a:path>
              <a:path w="34289" h="42544">
                <a:moveTo>
                  <a:pt x="23092" y="0"/>
                </a:moveTo>
                <a:lnTo>
                  <a:pt x="9334" y="2227"/>
                </a:lnTo>
                <a:lnTo>
                  <a:pt x="1534" y="14133"/>
                </a:lnTo>
                <a:lnTo>
                  <a:pt x="773" y="30312"/>
                </a:lnTo>
                <a:lnTo>
                  <a:pt x="900" y="30935"/>
                </a:lnTo>
                <a:lnTo>
                  <a:pt x="1054" y="30828"/>
                </a:lnTo>
                <a:lnTo>
                  <a:pt x="27034" y="30828"/>
                </a:lnTo>
                <a:lnTo>
                  <a:pt x="31322" y="21135"/>
                </a:lnTo>
                <a:lnTo>
                  <a:pt x="31719" y="18610"/>
                </a:lnTo>
                <a:lnTo>
                  <a:pt x="30416" y="18610"/>
                </a:lnTo>
                <a:lnTo>
                  <a:pt x="30104" y="17505"/>
                </a:lnTo>
                <a:lnTo>
                  <a:pt x="28448" y="17505"/>
                </a:lnTo>
                <a:lnTo>
                  <a:pt x="24841" y="16121"/>
                </a:lnTo>
                <a:lnTo>
                  <a:pt x="27635" y="13670"/>
                </a:lnTo>
                <a:lnTo>
                  <a:pt x="27265" y="10508"/>
                </a:lnTo>
                <a:lnTo>
                  <a:pt x="22517" y="10508"/>
                </a:lnTo>
                <a:lnTo>
                  <a:pt x="20167" y="8069"/>
                </a:lnTo>
                <a:lnTo>
                  <a:pt x="24701" y="5136"/>
                </a:lnTo>
                <a:lnTo>
                  <a:pt x="29534" y="5136"/>
                </a:lnTo>
                <a:lnTo>
                  <a:pt x="23092" y="0"/>
                </a:lnTo>
                <a:close/>
              </a:path>
              <a:path w="34289" h="42544">
                <a:moveTo>
                  <a:pt x="31851" y="17772"/>
                </a:moveTo>
                <a:lnTo>
                  <a:pt x="30416" y="18610"/>
                </a:lnTo>
                <a:lnTo>
                  <a:pt x="31719" y="18610"/>
                </a:lnTo>
                <a:lnTo>
                  <a:pt x="31851" y="17772"/>
                </a:lnTo>
                <a:close/>
              </a:path>
              <a:path w="34289" h="42544">
                <a:moveTo>
                  <a:pt x="29730" y="16185"/>
                </a:moveTo>
                <a:lnTo>
                  <a:pt x="28448" y="17505"/>
                </a:lnTo>
                <a:lnTo>
                  <a:pt x="30104" y="17505"/>
                </a:lnTo>
                <a:lnTo>
                  <a:pt x="29730" y="16185"/>
                </a:lnTo>
                <a:close/>
              </a:path>
              <a:path w="34289" h="42544">
                <a:moveTo>
                  <a:pt x="29534" y="5136"/>
                </a:moveTo>
                <a:lnTo>
                  <a:pt x="24701" y="5136"/>
                </a:lnTo>
                <a:lnTo>
                  <a:pt x="27241" y="7777"/>
                </a:lnTo>
                <a:lnTo>
                  <a:pt x="34035" y="13141"/>
                </a:lnTo>
                <a:lnTo>
                  <a:pt x="31989" y="7093"/>
                </a:lnTo>
                <a:lnTo>
                  <a:pt x="29534" y="5136"/>
                </a:lnTo>
                <a:close/>
              </a:path>
              <a:path w="34289" h="42544">
                <a:moveTo>
                  <a:pt x="27051" y="8679"/>
                </a:moveTo>
                <a:lnTo>
                  <a:pt x="23660" y="9365"/>
                </a:lnTo>
                <a:lnTo>
                  <a:pt x="22517" y="10508"/>
                </a:lnTo>
                <a:lnTo>
                  <a:pt x="27265" y="10508"/>
                </a:lnTo>
                <a:lnTo>
                  <a:pt x="27051" y="867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4" name="object 2904"/>
          <p:cNvSpPr/>
          <p:nvPr/>
        </p:nvSpPr>
        <p:spPr>
          <a:xfrm>
            <a:off x="4170679" y="1290859"/>
            <a:ext cx="50800" cy="42545"/>
          </a:xfrm>
          <a:custGeom>
            <a:avLst/>
            <a:gdLst/>
            <a:ahLst/>
            <a:cxnLst/>
            <a:rect l="l" t="t" r="r" b="b"/>
            <a:pathLst>
              <a:path w="50800" h="42544">
                <a:moveTo>
                  <a:pt x="34199" y="37815"/>
                </a:moveTo>
                <a:lnTo>
                  <a:pt x="38392" y="42227"/>
                </a:lnTo>
                <a:lnTo>
                  <a:pt x="37373" y="39463"/>
                </a:lnTo>
                <a:lnTo>
                  <a:pt x="34199" y="37815"/>
                </a:lnTo>
                <a:close/>
              </a:path>
              <a:path w="50800" h="42544">
                <a:moveTo>
                  <a:pt x="34658" y="32092"/>
                </a:moveTo>
                <a:lnTo>
                  <a:pt x="35191" y="35153"/>
                </a:lnTo>
                <a:lnTo>
                  <a:pt x="37298" y="39258"/>
                </a:lnTo>
                <a:lnTo>
                  <a:pt x="34658" y="32092"/>
                </a:lnTo>
                <a:close/>
              </a:path>
              <a:path w="50800" h="42544">
                <a:moveTo>
                  <a:pt x="29984" y="34177"/>
                </a:moveTo>
                <a:lnTo>
                  <a:pt x="28486" y="34848"/>
                </a:lnTo>
                <a:lnTo>
                  <a:pt x="34199" y="37815"/>
                </a:lnTo>
                <a:lnTo>
                  <a:pt x="32575" y="36106"/>
                </a:lnTo>
                <a:lnTo>
                  <a:pt x="29984" y="34177"/>
                </a:lnTo>
                <a:close/>
              </a:path>
              <a:path w="50800" h="42544">
                <a:moveTo>
                  <a:pt x="2628" y="0"/>
                </a:moveTo>
                <a:lnTo>
                  <a:pt x="0" y="2768"/>
                </a:lnTo>
                <a:lnTo>
                  <a:pt x="3591" y="14539"/>
                </a:lnTo>
                <a:lnTo>
                  <a:pt x="12120" y="22399"/>
                </a:lnTo>
                <a:lnTo>
                  <a:pt x="22733" y="28778"/>
                </a:lnTo>
                <a:lnTo>
                  <a:pt x="29984" y="34177"/>
                </a:lnTo>
                <a:lnTo>
                  <a:pt x="32651" y="32981"/>
                </a:lnTo>
                <a:lnTo>
                  <a:pt x="32920" y="32326"/>
                </a:lnTo>
                <a:lnTo>
                  <a:pt x="33248" y="31127"/>
                </a:lnTo>
                <a:lnTo>
                  <a:pt x="42400" y="31127"/>
                </a:lnTo>
                <a:lnTo>
                  <a:pt x="41935" y="29286"/>
                </a:lnTo>
                <a:lnTo>
                  <a:pt x="46116" y="29286"/>
                </a:lnTo>
                <a:lnTo>
                  <a:pt x="47815" y="26187"/>
                </a:lnTo>
                <a:lnTo>
                  <a:pt x="50238" y="24231"/>
                </a:lnTo>
                <a:lnTo>
                  <a:pt x="49987" y="24231"/>
                </a:lnTo>
                <a:lnTo>
                  <a:pt x="49599" y="23456"/>
                </a:lnTo>
                <a:lnTo>
                  <a:pt x="47498" y="23456"/>
                </a:lnTo>
                <a:lnTo>
                  <a:pt x="47592" y="22148"/>
                </a:lnTo>
                <a:lnTo>
                  <a:pt x="47879" y="21297"/>
                </a:lnTo>
                <a:lnTo>
                  <a:pt x="48563" y="21297"/>
                </a:lnTo>
                <a:lnTo>
                  <a:pt x="48770" y="19875"/>
                </a:lnTo>
                <a:lnTo>
                  <a:pt x="47447" y="19875"/>
                </a:lnTo>
                <a:lnTo>
                  <a:pt x="47466" y="19215"/>
                </a:lnTo>
                <a:lnTo>
                  <a:pt x="43840" y="19215"/>
                </a:lnTo>
                <a:lnTo>
                  <a:pt x="43942" y="17119"/>
                </a:lnTo>
                <a:lnTo>
                  <a:pt x="44069" y="15748"/>
                </a:lnTo>
                <a:lnTo>
                  <a:pt x="45629" y="15748"/>
                </a:lnTo>
                <a:lnTo>
                  <a:pt x="45847" y="14960"/>
                </a:lnTo>
                <a:lnTo>
                  <a:pt x="46456" y="14427"/>
                </a:lnTo>
                <a:lnTo>
                  <a:pt x="47521" y="14427"/>
                </a:lnTo>
                <a:lnTo>
                  <a:pt x="47441" y="13030"/>
                </a:lnTo>
                <a:lnTo>
                  <a:pt x="39878" y="13030"/>
                </a:lnTo>
                <a:lnTo>
                  <a:pt x="38963" y="11950"/>
                </a:lnTo>
                <a:lnTo>
                  <a:pt x="39662" y="11430"/>
                </a:lnTo>
                <a:lnTo>
                  <a:pt x="37794" y="10350"/>
                </a:lnTo>
                <a:lnTo>
                  <a:pt x="37236" y="10350"/>
                </a:lnTo>
                <a:lnTo>
                  <a:pt x="36982" y="10083"/>
                </a:lnTo>
                <a:lnTo>
                  <a:pt x="37414" y="9525"/>
                </a:lnTo>
                <a:lnTo>
                  <a:pt x="36880" y="9436"/>
                </a:lnTo>
                <a:lnTo>
                  <a:pt x="39060" y="7682"/>
                </a:lnTo>
                <a:lnTo>
                  <a:pt x="42469" y="5690"/>
                </a:lnTo>
                <a:lnTo>
                  <a:pt x="32426" y="5690"/>
                </a:lnTo>
                <a:lnTo>
                  <a:pt x="25090" y="5089"/>
                </a:lnTo>
                <a:lnTo>
                  <a:pt x="17775" y="4226"/>
                </a:lnTo>
                <a:lnTo>
                  <a:pt x="10350" y="4025"/>
                </a:lnTo>
                <a:lnTo>
                  <a:pt x="7378" y="2590"/>
                </a:lnTo>
                <a:lnTo>
                  <a:pt x="2628" y="0"/>
                </a:lnTo>
                <a:close/>
              </a:path>
              <a:path w="50800" h="42544">
                <a:moveTo>
                  <a:pt x="42400" y="31127"/>
                </a:moveTo>
                <a:lnTo>
                  <a:pt x="33248" y="31127"/>
                </a:lnTo>
                <a:lnTo>
                  <a:pt x="33350" y="31750"/>
                </a:lnTo>
                <a:lnTo>
                  <a:pt x="37172" y="31953"/>
                </a:lnTo>
                <a:lnTo>
                  <a:pt x="40220" y="34086"/>
                </a:lnTo>
                <a:lnTo>
                  <a:pt x="42335" y="31699"/>
                </a:lnTo>
                <a:lnTo>
                  <a:pt x="42400" y="31127"/>
                </a:lnTo>
                <a:close/>
              </a:path>
              <a:path w="50800" h="42544">
                <a:moveTo>
                  <a:pt x="33566" y="32194"/>
                </a:moveTo>
                <a:lnTo>
                  <a:pt x="33017" y="32496"/>
                </a:lnTo>
                <a:lnTo>
                  <a:pt x="33159" y="33337"/>
                </a:lnTo>
                <a:lnTo>
                  <a:pt x="33566" y="32194"/>
                </a:lnTo>
                <a:close/>
              </a:path>
              <a:path w="50800" h="42544">
                <a:moveTo>
                  <a:pt x="33015" y="32207"/>
                </a:moveTo>
                <a:close/>
              </a:path>
              <a:path w="50800" h="42544">
                <a:moveTo>
                  <a:pt x="43662" y="30200"/>
                </a:moveTo>
                <a:lnTo>
                  <a:pt x="42498" y="31515"/>
                </a:lnTo>
                <a:lnTo>
                  <a:pt x="42545" y="31699"/>
                </a:lnTo>
                <a:lnTo>
                  <a:pt x="43662" y="30200"/>
                </a:lnTo>
                <a:close/>
              </a:path>
              <a:path w="50800" h="42544">
                <a:moveTo>
                  <a:pt x="46116" y="29286"/>
                </a:moveTo>
                <a:lnTo>
                  <a:pt x="41935" y="29286"/>
                </a:lnTo>
                <a:lnTo>
                  <a:pt x="43332" y="29298"/>
                </a:lnTo>
                <a:lnTo>
                  <a:pt x="45212" y="30937"/>
                </a:lnTo>
                <a:lnTo>
                  <a:pt x="46116" y="29286"/>
                </a:lnTo>
                <a:close/>
              </a:path>
              <a:path w="50800" h="42544">
                <a:moveTo>
                  <a:pt x="50584" y="23952"/>
                </a:moveTo>
                <a:lnTo>
                  <a:pt x="49987" y="24231"/>
                </a:lnTo>
                <a:lnTo>
                  <a:pt x="50238" y="24231"/>
                </a:lnTo>
                <a:lnTo>
                  <a:pt x="50584" y="23952"/>
                </a:lnTo>
                <a:close/>
              </a:path>
              <a:path w="50800" h="42544">
                <a:moveTo>
                  <a:pt x="48945" y="22148"/>
                </a:moveTo>
                <a:lnTo>
                  <a:pt x="48691" y="23380"/>
                </a:lnTo>
                <a:lnTo>
                  <a:pt x="47498" y="23456"/>
                </a:lnTo>
                <a:lnTo>
                  <a:pt x="49599" y="23456"/>
                </a:lnTo>
                <a:lnTo>
                  <a:pt x="48945" y="22148"/>
                </a:lnTo>
                <a:close/>
              </a:path>
              <a:path w="50800" h="42544">
                <a:moveTo>
                  <a:pt x="48563" y="21297"/>
                </a:moveTo>
                <a:lnTo>
                  <a:pt x="47879" y="21297"/>
                </a:lnTo>
                <a:lnTo>
                  <a:pt x="48285" y="23202"/>
                </a:lnTo>
                <a:lnTo>
                  <a:pt x="48563" y="21297"/>
                </a:lnTo>
                <a:close/>
              </a:path>
              <a:path w="50800" h="42544">
                <a:moveTo>
                  <a:pt x="49009" y="18237"/>
                </a:moveTo>
                <a:lnTo>
                  <a:pt x="47447" y="19875"/>
                </a:lnTo>
                <a:lnTo>
                  <a:pt x="48770" y="19875"/>
                </a:lnTo>
                <a:lnTo>
                  <a:pt x="49009" y="18237"/>
                </a:lnTo>
                <a:close/>
              </a:path>
              <a:path w="50800" h="42544">
                <a:moveTo>
                  <a:pt x="47091" y="17614"/>
                </a:moveTo>
                <a:lnTo>
                  <a:pt x="43840" y="19215"/>
                </a:lnTo>
                <a:lnTo>
                  <a:pt x="47466" y="19215"/>
                </a:lnTo>
                <a:lnTo>
                  <a:pt x="47473" y="18973"/>
                </a:lnTo>
                <a:lnTo>
                  <a:pt x="46266" y="18973"/>
                </a:lnTo>
                <a:lnTo>
                  <a:pt x="47091" y="17614"/>
                </a:lnTo>
                <a:close/>
              </a:path>
              <a:path w="50800" h="42544">
                <a:moveTo>
                  <a:pt x="47498" y="18122"/>
                </a:moveTo>
                <a:lnTo>
                  <a:pt x="47358" y="18376"/>
                </a:lnTo>
                <a:lnTo>
                  <a:pt x="46266" y="18973"/>
                </a:lnTo>
                <a:lnTo>
                  <a:pt x="47473" y="18973"/>
                </a:lnTo>
                <a:lnTo>
                  <a:pt x="47498" y="18122"/>
                </a:lnTo>
                <a:close/>
              </a:path>
              <a:path w="50800" h="42544">
                <a:moveTo>
                  <a:pt x="45629" y="15748"/>
                </a:moveTo>
                <a:lnTo>
                  <a:pt x="44069" y="15748"/>
                </a:lnTo>
                <a:lnTo>
                  <a:pt x="45440" y="16433"/>
                </a:lnTo>
                <a:lnTo>
                  <a:pt x="45629" y="15748"/>
                </a:lnTo>
                <a:close/>
              </a:path>
              <a:path w="50800" h="42544">
                <a:moveTo>
                  <a:pt x="47521" y="14427"/>
                </a:moveTo>
                <a:lnTo>
                  <a:pt x="46456" y="14427"/>
                </a:lnTo>
                <a:lnTo>
                  <a:pt x="47269" y="15773"/>
                </a:lnTo>
                <a:lnTo>
                  <a:pt x="47467" y="14960"/>
                </a:lnTo>
                <a:lnTo>
                  <a:pt x="47521" y="14427"/>
                </a:lnTo>
                <a:close/>
              </a:path>
              <a:path w="50800" h="42544">
                <a:moveTo>
                  <a:pt x="47320" y="10909"/>
                </a:moveTo>
                <a:lnTo>
                  <a:pt x="39878" y="13030"/>
                </a:lnTo>
                <a:lnTo>
                  <a:pt x="47441" y="13030"/>
                </a:lnTo>
                <a:lnTo>
                  <a:pt x="47320" y="10909"/>
                </a:lnTo>
                <a:close/>
              </a:path>
              <a:path w="50800" h="42544">
                <a:moveTo>
                  <a:pt x="37134" y="9969"/>
                </a:moveTo>
                <a:lnTo>
                  <a:pt x="37236" y="10350"/>
                </a:lnTo>
                <a:lnTo>
                  <a:pt x="37794" y="10350"/>
                </a:lnTo>
                <a:lnTo>
                  <a:pt x="37134" y="9969"/>
                </a:lnTo>
                <a:close/>
              </a:path>
              <a:path w="50800" h="42544">
                <a:moveTo>
                  <a:pt x="43929" y="4437"/>
                </a:moveTo>
                <a:lnTo>
                  <a:pt x="39916" y="5105"/>
                </a:lnTo>
                <a:lnTo>
                  <a:pt x="32426" y="5690"/>
                </a:lnTo>
                <a:lnTo>
                  <a:pt x="42469" y="5690"/>
                </a:lnTo>
                <a:lnTo>
                  <a:pt x="43929" y="443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5" name="object 2905"/>
          <p:cNvSpPr/>
          <p:nvPr/>
        </p:nvSpPr>
        <p:spPr>
          <a:xfrm>
            <a:off x="4209353" y="1389026"/>
            <a:ext cx="80010" cy="26034"/>
          </a:xfrm>
          <a:custGeom>
            <a:avLst/>
            <a:gdLst/>
            <a:ahLst/>
            <a:cxnLst/>
            <a:rect l="l" t="t" r="r" b="b"/>
            <a:pathLst>
              <a:path w="80010" h="26034">
                <a:moveTo>
                  <a:pt x="60718" y="7289"/>
                </a:moveTo>
                <a:lnTo>
                  <a:pt x="60046" y="9485"/>
                </a:lnTo>
                <a:lnTo>
                  <a:pt x="59937" y="10477"/>
                </a:lnTo>
                <a:lnTo>
                  <a:pt x="60705" y="12014"/>
                </a:lnTo>
                <a:lnTo>
                  <a:pt x="57597" y="13206"/>
                </a:lnTo>
                <a:lnTo>
                  <a:pt x="57681" y="14414"/>
                </a:lnTo>
                <a:lnTo>
                  <a:pt x="60883" y="19507"/>
                </a:lnTo>
                <a:lnTo>
                  <a:pt x="63715" y="22351"/>
                </a:lnTo>
                <a:lnTo>
                  <a:pt x="66979" y="25742"/>
                </a:lnTo>
                <a:lnTo>
                  <a:pt x="71323" y="21856"/>
                </a:lnTo>
                <a:lnTo>
                  <a:pt x="73316" y="20446"/>
                </a:lnTo>
                <a:lnTo>
                  <a:pt x="73164" y="20446"/>
                </a:lnTo>
                <a:lnTo>
                  <a:pt x="72402" y="19926"/>
                </a:lnTo>
                <a:lnTo>
                  <a:pt x="73126" y="17424"/>
                </a:lnTo>
                <a:lnTo>
                  <a:pt x="78691" y="17424"/>
                </a:lnTo>
                <a:lnTo>
                  <a:pt x="79455" y="15541"/>
                </a:lnTo>
                <a:lnTo>
                  <a:pt x="79385" y="14693"/>
                </a:lnTo>
                <a:lnTo>
                  <a:pt x="78536" y="12293"/>
                </a:lnTo>
                <a:lnTo>
                  <a:pt x="78628" y="10731"/>
                </a:lnTo>
                <a:lnTo>
                  <a:pt x="77696" y="9651"/>
                </a:lnTo>
                <a:lnTo>
                  <a:pt x="71259" y="9651"/>
                </a:lnTo>
                <a:lnTo>
                  <a:pt x="69565" y="9131"/>
                </a:lnTo>
                <a:lnTo>
                  <a:pt x="62737" y="9131"/>
                </a:lnTo>
                <a:lnTo>
                  <a:pt x="60718" y="7289"/>
                </a:lnTo>
                <a:close/>
              </a:path>
              <a:path w="80010" h="26034">
                <a:moveTo>
                  <a:pt x="12382" y="12268"/>
                </a:moveTo>
                <a:lnTo>
                  <a:pt x="8800" y="14339"/>
                </a:lnTo>
                <a:lnTo>
                  <a:pt x="12928" y="15541"/>
                </a:lnTo>
                <a:lnTo>
                  <a:pt x="22008" y="20446"/>
                </a:lnTo>
                <a:lnTo>
                  <a:pt x="30518" y="23885"/>
                </a:lnTo>
                <a:lnTo>
                  <a:pt x="38303" y="22313"/>
                </a:lnTo>
                <a:lnTo>
                  <a:pt x="33477" y="21640"/>
                </a:lnTo>
                <a:lnTo>
                  <a:pt x="33436" y="17068"/>
                </a:lnTo>
                <a:lnTo>
                  <a:pt x="23698" y="17068"/>
                </a:lnTo>
                <a:lnTo>
                  <a:pt x="16509" y="13703"/>
                </a:lnTo>
                <a:lnTo>
                  <a:pt x="14808" y="12992"/>
                </a:lnTo>
                <a:lnTo>
                  <a:pt x="12382" y="12268"/>
                </a:lnTo>
                <a:close/>
              </a:path>
              <a:path w="80010" h="26034">
                <a:moveTo>
                  <a:pt x="76906" y="19000"/>
                </a:moveTo>
                <a:lnTo>
                  <a:pt x="74206" y="21348"/>
                </a:lnTo>
                <a:lnTo>
                  <a:pt x="77812" y="19481"/>
                </a:lnTo>
                <a:lnTo>
                  <a:pt x="76906" y="19000"/>
                </a:lnTo>
                <a:close/>
              </a:path>
              <a:path w="80010" h="26034">
                <a:moveTo>
                  <a:pt x="73418" y="20374"/>
                </a:moveTo>
                <a:lnTo>
                  <a:pt x="73164" y="20446"/>
                </a:lnTo>
                <a:lnTo>
                  <a:pt x="73316" y="20446"/>
                </a:lnTo>
                <a:close/>
              </a:path>
              <a:path w="80010" h="26034">
                <a:moveTo>
                  <a:pt x="73731" y="20153"/>
                </a:moveTo>
                <a:lnTo>
                  <a:pt x="73418" y="20374"/>
                </a:lnTo>
                <a:lnTo>
                  <a:pt x="73609" y="20319"/>
                </a:lnTo>
                <a:lnTo>
                  <a:pt x="73731" y="20153"/>
                </a:lnTo>
                <a:close/>
              </a:path>
              <a:path w="80010" h="26034">
                <a:moveTo>
                  <a:pt x="75006" y="18414"/>
                </a:moveTo>
                <a:lnTo>
                  <a:pt x="73731" y="20153"/>
                </a:lnTo>
                <a:lnTo>
                  <a:pt x="74447" y="19646"/>
                </a:lnTo>
                <a:lnTo>
                  <a:pt x="75006" y="18414"/>
                </a:lnTo>
                <a:close/>
              </a:path>
              <a:path w="80010" h="26034">
                <a:moveTo>
                  <a:pt x="78691" y="17424"/>
                </a:moveTo>
                <a:lnTo>
                  <a:pt x="73126" y="17424"/>
                </a:lnTo>
                <a:lnTo>
                  <a:pt x="74536" y="17741"/>
                </a:lnTo>
                <a:lnTo>
                  <a:pt x="76906" y="19000"/>
                </a:lnTo>
                <a:lnTo>
                  <a:pt x="78676" y="17462"/>
                </a:lnTo>
                <a:close/>
              </a:path>
              <a:path w="80010" h="26034">
                <a:moveTo>
                  <a:pt x="22009" y="14211"/>
                </a:moveTo>
                <a:lnTo>
                  <a:pt x="21615" y="14211"/>
                </a:lnTo>
                <a:lnTo>
                  <a:pt x="21945" y="14414"/>
                </a:lnTo>
                <a:lnTo>
                  <a:pt x="23698" y="17068"/>
                </a:lnTo>
                <a:lnTo>
                  <a:pt x="33436" y="17068"/>
                </a:lnTo>
                <a:lnTo>
                  <a:pt x="33415" y="14693"/>
                </a:lnTo>
                <a:lnTo>
                  <a:pt x="25285" y="14693"/>
                </a:lnTo>
                <a:lnTo>
                  <a:pt x="24934" y="14401"/>
                </a:lnTo>
                <a:lnTo>
                  <a:pt x="23088" y="14401"/>
                </a:lnTo>
                <a:lnTo>
                  <a:pt x="22009" y="14211"/>
                </a:lnTo>
                <a:close/>
              </a:path>
              <a:path w="80010" h="26034">
                <a:moveTo>
                  <a:pt x="6108" y="13555"/>
                </a:moveTo>
                <a:lnTo>
                  <a:pt x="7835" y="14897"/>
                </a:lnTo>
                <a:lnTo>
                  <a:pt x="8800" y="14339"/>
                </a:lnTo>
                <a:lnTo>
                  <a:pt x="6108" y="13555"/>
                </a:lnTo>
                <a:close/>
              </a:path>
              <a:path w="80010" h="26034">
                <a:moveTo>
                  <a:pt x="45960" y="8026"/>
                </a:moveTo>
                <a:lnTo>
                  <a:pt x="30010" y="8026"/>
                </a:lnTo>
                <a:lnTo>
                  <a:pt x="28168" y="8877"/>
                </a:lnTo>
                <a:lnTo>
                  <a:pt x="27230" y="9485"/>
                </a:lnTo>
                <a:lnTo>
                  <a:pt x="27127" y="9732"/>
                </a:lnTo>
                <a:lnTo>
                  <a:pt x="28206" y="10731"/>
                </a:lnTo>
                <a:lnTo>
                  <a:pt x="27203" y="11379"/>
                </a:lnTo>
                <a:lnTo>
                  <a:pt x="25285" y="14693"/>
                </a:lnTo>
                <a:lnTo>
                  <a:pt x="33415" y="14693"/>
                </a:lnTo>
                <a:lnTo>
                  <a:pt x="33388" y="11607"/>
                </a:lnTo>
                <a:lnTo>
                  <a:pt x="39306" y="8216"/>
                </a:lnTo>
                <a:lnTo>
                  <a:pt x="42354" y="8140"/>
                </a:lnTo>
                <a:lnTo>
                  <a:pt x="45989" y="8140"/>
                </a:lnTo>
                <a:close/>
              </a:path>
              <a:path w="80010" h="26034">
                <a:moveTo>
                  <a:pt x="23824" y="13479"/>
                </a:moveTo>
                <a:lnTo>
                  <a:pt x="23088" y="14401"/>
                </a:lnTo>
                <a:lnTo>
                  <a:pt x="24934" y="14401"/>
                </a:lnTo>
                <a:lnTo>
                  <a:pt x="23824" y="13479"/>
                </a:lnTo>
                <a:close/>
              </a:path>
              <a:path w="80010" h="26034">
                <a:moveTo>
                  <a:pt x="20929" y="14020"/>
                </a:moveTo>
                <a:lnTo>
                  <a:pt x="21221" y="14350"/>
                </a:lnTo>
                <a:lnTo>
                  <a:pt x="21615" y="14211"/>
                </a:lnTo>
                <a:lnTo>
                  <a:pt x="22009" y="14211"/>
                </a:lnTo>
                <a:lnTo>
                  <a:pt x="20929" y="14020"/>
                </a:lnTo>
                <a:close/>
              </a:path>
              <a:path w="80010" h="26034">
                <a:moveTo>
                  <a:pt x="3454" y="11163"/>
                </a:moveTo>
                <a:lnTo>
                  <a:pt x="0" y="11696"/>
                </a:lnTo>
                <a:lnTo>
                  <a:pt x="4000" y="12941"/>
                </a:lnTo>
                <a:lnTo>
                  <a:pt x="6108" y="13555"/>
                </a:lnTo>
                <a:lnTo>
                  <a:pt x="5219" y="12865"/>
                </a:lnTo>
                <a:lnTo>
                  <a:pt x="3454" y="11163"/>
                </a:lnTo>
                <a:close/>
              </a:path>
              <a:path w="80010" h="26034">
                <a:moveTo>
                  <a:pt x="24828" y="12221"/>
                </a:moveTo>
                <a:lnTo>
                  <a:pt x="23760" y="13206"/>
                </a:lnTo>
                <a:lnTo>
                  <a:pt x="23695" y="13373"/>
                </a:lnTo>
                <a:lnTo>
                  <a:pt x="23824" y="13479"/>
                </a:lnTo>
                <a:lnTo>
                  <a:pt x="24828" y="12221"/>
                </a:lnTo>
                <a:close/>
              </a:path>
              <a:path w="80010" h="26034">
                <a:moveTo>
                  <a:pt x="57480" y="10934"/>
                </a:moveTo>
                <a:lnTo>
                  <a:pt x="57162" y="13373"/>
                </a:lnTo>
                <a:lnTo>
                  <a:pt x="57597" y="13206"/>
                </a:lnTo>
                <a:lnTo>
                  <a:pt x="57480" y="10934"/>
                </a:lnTo>
                <a:close/>
              </a:path>
              <a:path w="80010" h="26034">
                <a:moveTo>
                  <a:pt x="26720" y="10477"/>
                </a:moveTo>
                <a:lnTo>
                  <a:pt x="25247" y="11696"/>
                </a:lnTo>
                <a:lnTo>
                  <a:pt x="24828" y="12221"/>
                </a:lnTo>
                <a:lnTo>
                  <a:pt x="26720" y="10477"/>
                </a:lnTo>
                <a:close/>
              </a:path>
              <a:path w="80010" h="26034">
                <a:moveTo>
                  <a:pt x="78999" y="9728"/>
                </a:moveTo>
                <a:lnTo>
                  <a:pt x="78755" y="9944"/>
                </a:lnTo>
                <a:lnTo>
                  <a:pt x="78661" y="10769"/>
                </a:lnTo>
                <a:lnTo>
                  <a:pt x="79692" y="11963"/>
                </a:lnTo>
                <a:lnTo>
                  <a:pt x="78999" y="9728"/>
                </a:lnTo>
                <a:close/>
              </a:path>
              <a:path w="80010" h="26034">
                <a:moveTo>
                  <a:pt x="45989" y="8140"/>
                </a:moveTo>
                <a:lnTo>
                  <a:pt x="42354" y="8140"/>
                </a:lnTo>
                <a:lnTo>
                  <a:pt x="46888" y="11772"/>
                </a:lnTo>
                <a:lnTo>
                  <a:pt x="45989" y="8140"/>
                </a:lnTo>
                <a:close/>
              </a:path>
              <a:path w="80010" h="26034">
                <a:moveTo>
                  <a:pt x="79501" y="8064"/>
                </a:moveTo>
                <a:lnTo>
                  <a:pt x="78562" y="8318"/>
                </a:lnTo>
                <a:lnTo>
                  <a:pt x="78999" y="9728"/>
                </a:lnTo>
                <a:lnTo>
                  <a:pt x="79191" y="9485"/>
                </a:lnTo>
                <a:lnTo>
                  <a:pt x="79501" y="8064"/>
                </a:lnTo>
                <a:close/>
              </a:path>
              <a:path w="80010" h="26034">
                <a:moveTo>
                  <a:pt x="66092" y="2678"/>
                </a:moveTo>
                <a:lnTo>
                  <a:pt x="66251" y="2982"/>
                </a:lnTo>
                <a:lnTo>
                  <a:pt x="72783" y="6730"/>
                </a:lnTo>
                <a:lnTo>
                  <a:pt x="70828" y="7779"/>
                </a:lnTo>
                <a:lnTo>
                  <a:pt x="70729" y="8026"/>
                </a:lnTo>
                <a:lnTo>
                  <a:pt x="71259" y="9651"/>
                </a:lnTo>
                <a:lnTo>
                  <a:pt x="77696" y="9651"/>
                </a:lnTo>
                <a:lnTo>
                  <a:pt x="74460" y="5905"/>
                </a:lnTo>
                <a:lnTo>
                  <a:pt x="71983" y="5257"/>
                </a:lnTo>
                <a:lnTo>
                  <a:pt x="66092" y="2678"/>
                </a:lnTo>
                <a:close/>
              </a:path>
              <a:path w="80010" h="26034">
                <a:moveTo>
                  <a:pt x="27576" y="8660"/>
                </a:moveTo>
                <a:lnTo>
                  <a:pt x="27330" y="8724"/>
                </a:lnTo>
                <a:lnTo>
                  <a:pt x="27133" y="9548"/>
                </a:lnTo>
                <a:lnTo>
                  <a:pt x="27576" y="8660"/>
                </a:lnTo>
                <a:close/>
              </a:path>
              <a:path w="80010" h="26034">
                <a:moveTo>
                  <a:pt x="61531" y="7607"/>
                </a:moveTo>
                <a:lnTo>
                  <a:pt x="64541" y="8737"/>
                </a:lnTo>
                <a:lnTo>
                  <a:pt x="62737" y="9131"/>
                </a:lnTo>
                <a:lnTo>
                  <a:pt x="69565" y="9131"/>
                </a:lnTo>
                <a:lnTo>
                  <a:pt x="65164" y="7779"/>
                </a:lnTo>
                <a:lnTo>
                  <a:pt x="61531" y="7607"/>
                </a:lnTo>
                <a:close/>
              </a:path>
              <a:path w="80010" h="26034">
                <a:moveTo>
                  <a:pt x="32067" y="4838"/>
                </a:moveTo>
                <a:lnTo>
                  <a:pt x="29758" y="5272"/>
                </a:lnTo>
                <a:lnTo>
                  <a:pt x="27958" y="7779"/>
                </a:lnTo>
                <a:lnTo>
                  <a:pt x="27576" y="8660"/>
                </a:lnTo>
                <a:lnTo>
                  <a:pt x="30010" y="8026"/>
                </a:lnTo>
                <a:lnTo>
                  <a:pt x="45960" y="8026"/>
                </a:lnTo>
                <a:lnTo>
                  <a:pt x="45662" y="6819"/>
                </a:lnTo>
                <a:lnTo>
                  <a:pt x="45579" y="6591"/>
                </a:lnTo>
                <a:lnTo>
                  <a:pt x="45173" y="6299"/>
                </a:lnTo>
                <a:lnTo>
                  <a:pt x="45059" y="5590"/>
                </a:lnTo>
                <a:lnTo>
                  <a:pt x="44970" y="5460"/>
                </a:lnTo>
                <a:lnTo>
                  <a:pt x="45289" y="5460"/>
                </a:lnTo>
                <a:lnTo>
                  <a:pt x="45361" y="4940"/>
                </a:lnTo>
                <a:lnTo>
                  <a:pt x="39827" y="4940"/>
                </a:lnTo>
                <a:lnTo>
                  <a:pt x="32067" y="4838"/>
                </a:lnTo>
                <a:close/>
              </a:path>
              <a:path w="80010" h="26034">
                <a:moveTo>
                  <a:pt x="64109" y="7454"/>
                </a:moveTo>
                <a:lnTo>
                  <a:pt x="65164" y="7779"/>
                </a:lnTo>
                <a:lnTo>
                  <a:pt x="65216" y="7466"/>
                </a:lnTo>
                <a:lnTo>
                  <a:pt x="64109" y="7454"/>
                </a:lnTo>
                <a:close/>
              </a:path>
              <a:path w="80010" h="26034">
                <a:moveTo>
                  <a:pt x="65639" y="2631"/>
                </a:moveTo>
                <a:lnTo>
                  <a:pt x="64719" y="3911"/>
                </a:lnTo>
                <a:lnTo>
                  <a:pt x="62445" y="5272"/>
                </a:lnTo>
                <a:lnTo>
                  <a:pt x="64952" y="6603"/>
                </a:lnTo>
                <a:lnTo>
                  <a:pt x="65065" y="6819"/>
                </a:lnTo>
                <a:lnTo>
                  <a:pt x="65216" y="7466"/>
                </a:lnTo>
                <a:lnTo>
                  <a:pt x="68922" y="7505"/>
                </a:lnTo>
                <a:lnTo>
                  <a:pt x="68503" y="6603"/>
                </a:lnTo>
                <a:lnTo>
                  <a:pt x="65664" y="5460"/>
                </a:lnTo>
                <a:lnTo>
                  <a:pt x="64452" y="4673"/>
                </a:lnTo>
                <a:lnTo>
                  <a:pt x="64185" y="4533"/>
                </a:lnTo>
                <a:lnTo>
                  <a:pt x="65849" y="3809"/>
                </a:lnTo>
                <a:lnTo>
                  <a:pt x="66683" y="3809"/>
                </a:lnTo>
                <a:lnTo>
                  <a:pt x="66251" y="2982"/>
                </a:lnTo>
                <a:lnTo>
                  <a:pt x="65639" y="2631"/>
                </a:lnTo>
                <a:close/>
              </a:path>
              <a:path w="80010" h="26034">
                <a:moveTo>
                  <a:pt x="45655" y="6464"/>
                </a:moveTo>
                <a:lnTo>
                  <a:pt x="45650" y="6642"/>
                </a:lnTo>
                <a:lnTo>
                  <a:pt x="45897" y="6819"/>
                </a:lnTo>
                <a:lnTo>
                  <a:pt x="45655" y="6464"/>
                </a:lnTo>
                <a:close/>
              </a:path>
              <a:path w="80010" h="26034">
                <a:moveTo>
                  <a:pt x="45271" y="5590"/>
                </a:moveTo>
                <a:lnTo>
                  <a:pt x="45299" y="5943"/>
                </a:lnTo>
                <a:lnTo>
                  <a:pt x="45655" y="6464"/>
                </a:lnTo>
                <a:lnTo>
                  <a:pt x="45754" y="6108"/>
                </a:lnTo>
                <a:lnTo>
                  <a:pt x="45684" y="5849"/>
                </a:lnTo>
                <a:lnTo>
                  <a:pt x="45529" y="5702"/>
                </a:lnTo>
                <a:lnTo>
                  <a:pt x="45271" y="5590"/>
                </a:lnTo>
                <a:close/>
              </a:path>
              <a:path w="80010" h="26034">
                <a:moveTo>
                  <a:pt x="60124" y="4039"/>
                </a:moveTo>
                <a:lnTo>
                  <a:pt x="61048" y="6108"/>
                </a:lnTo>
                <a:lnTo>
                  <a:pt x="62445" y="5272"/>
                </a:lnTo>
                <a:lnTo>
                  <a:pt x="60124" y="4039"/>
                </a:lnTo>
                <a:close/>
              </a:path>
              <a:path w="80010" h="26034">
                <a:moveTo>
                  <a:pt x="44970" y="5460"/>
                </a:moveTo>
                <a:lnTo>
                  <a:pt x="45235" y="5849"/>
                </a:lnTo>
                <a:lnTo>
                  <a:pt x="45271" y="5590"/>
                </a:lnTo>
                <a:lnTo>
                  <a:pt x="44970" y="5460"/>
                </a:lnTo>
                <a:close/>
              </a:path>
              <a:path w="80010" h="26034">
                <a:moveTo>
                  <a:pt x="45289" y="5460"/>
                </a:moveTo>
                <a:lnTo>
                  <a:pt x="44970" y="5460"/>
                </a:lnTo>
                <a:lnTo>
                  <a:pt x="45271" y="5590"/>
                </a:lnTo>
                <a:lnTo>
                  <a:pt x="45289" y="5460"/>
                </a:lnTo>
                <a:close/>
              </a:path>
              <a:path w="80010" h="26034">
                <a:moveTo>
                  <a:pt x="45529" y="3721"/>
                </a:moveTo>
                <a:lnTo>
                  <a:pt x="42240" y="3949"/>
                </a:lnTo>
                <a:lnTo>
                  <a:pt x="40882" y="4186"/>
                </a:lnTo>
                <a:lnTo>
                  <a:pt x="39827" y="4940"/>
                </a:lnTo>
                <a:lnTo>
                  <a:pt x="45361" y="4940"/>
                </a:lnTo>
                <a:lnTo>
                  <a:pt x="45529" y="3721"/>
                </a:lnTo>
                <a:close/>
              </a:path>
              <a:path w="80010" h="26034">
                <a:moveTo>
                  <a:pt x="41992" y="3394"/>
                </a:moveTo>
                <a:lnTo>
                  <a:pt x="39623" y="4406"/>
                </a:lnTo>
                <a:lnTo>
                  <a:pt x="40882" y="4186"/>
                </a:lnTo>
                <a:lnTo>
                  <a:pt x="41992" y="3394"/>
                </a:lnTo>
                <a:close/>
              </a:path>
              <a:path w="80010" h="26034">
                <a:moveTo>
                  <a:pt x="66683" y="3809"/>
                </a:moveTo>
                <a:lnTo>
                  <a:pt x="65849" y="3809"/>
                </a:lnTo>
                <a:lnTo>
                  <a:pt x="65938" y="4102"/>
                </a:lnTo>
                <a:lnTo>
                  <a:pt x="66941" y="4305"/>
                </a:lnTo>
                <a:lnTo>
                  <a:pt x="66683" y="3809"/>
                </a:lnTo>
                <a:close/>
              </a:path>
              <a:path w="80010" h="26034">
                <a:moveTo>
                  <a:pt x="59123" y="1800"/>
                </a:moveTo>
                <a:lnTo>
                  <a:pt x="52233" y="1800"/>
                </a:lnTo>
                <a:lnTo>
                  <a:pt x="59135" y="3513"/>
                </a:lnTo>
                <a:lnTo>
                  <a:pt x="60124" y="4039"/>
                </a:lnTo>
                <a:lnTo>
                  <a:pt x="59123" y="1800"/>
                </a:lnTo>
                <a:close/>
              </a:path>
              <a:path w="80010" h="26034">
                <a:moveTo>
                  <a:pt x="46748" y="0"/>
                </a:moveTo>
                <a:lnTo>
                  <a:pt x="41992" y="3394"/>
                </a:lnTo>
                <a:lnTo>
                  <a:pt x="45376" y="1948"/>
                </a:lnTo>
                <a:lnTo>
                  <a:pt x="52233" y="1800"/>
                </a:lnTo>
                <a:lnTo>
                  <a:pt x="59123" y="1800"/>
                </a:lnTo>
                <a:lnTo>
                  <a:pt x="58875" y="1244"/>
                </a:lnTo>
                <a:lnTo>
                  <a:pt x="55244" y="1244"/>
                </a:lnTo>
                <a:lnTo>
                  <a:pt x="46748" y="0"/>
                </a:lnTo>
                <a:close/>
              </a:path>
              <a:path w="80010" h="26034">
                <a:moveTo>
                  <a:pt x="65722" y="2516"/>
                </a:moveTo>
                <a:lnTo>
                  <a:pt x="65721" y="2678"/>
                </a:lnTo>
                <a:lnTo>
                  <a:pt x="66251" y="2982"/>
                </a:lnTo>
                <a:lnTo>
                  <a:pt x="66092" y="2678"/>
                </a:lnTo>
                <a:lnTo>
                  <a:pt x="65722" y="2516"/>
                </a:lnTo>
                <a:close/>
              </a:path>
              <a:path w="80010" h="26034">
                <a:moveTo>
                  <a:pt x="65887" y="2285"/>
                </a:moveTo>
                <a:lnTo>
                  <a:pt x="65722" y="2516"/>
                </a:lnTo>
                <a:lnTo>
                  <a:pt x="66092" y="2678"/>
                </a:lnTo>
                <a:lnTo>
                  <a:pt x="65887" y="2285"/>
                </a:lnTo>
                <a:close/>
              </a:path>
              <a:path w="80010" h="26034">
                <a:moveTo>
                  <a:pt x="64528" y="1993"/>
                </a:moveTo>
                <a:lnTo>
                  <a:pt x="65639" y="2631"/>
                </a:lnTo>
                <a:lnTo>
                  <a:pt x="64528" y="1993"/>
                </a:lnTo>
                <a:close/>
              </a:path>
              <a:path w="80010" h="26034">
                <a:moveTo>
                  <a:pt x="58432" y="253"/>
                </a:moveTo>
                <a:lnTo>
                  <a:pt x="55244" y="1244"/>
                </a:lnTo>
                <a:lnTo>
                  <a:pt x="58875" y="1244"/>
                </a:lnTo>
                <a:lnTo>
                  <a:pt x="58432" y="25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6" name="object 2906"/>
          <p:cNvSpPr/>
          <p:nvPr/>
        </p:nvSpPr>
        <p:spPr>
          <a:xfrm>
            <a:off x="3863925" y="2764697"/>
            <a:ext cx="38735" cy="34925"/>
          </a:xfrm>
          <a:custGeom>
            <a:avLst/>
            <a:gdLst/>
            <a:ahLst/>
            <a:cxnLst/>
            <a:rect l="l" t="t" r="r" b="b"/>
            <a:pathLst>
              <a:path w="38735" h="34925">
                <a:moveTo>
                  <a:pt x="2311" y="32664"/>
                </a:moveTo>
                <a:lnTo>
                  <a:pt x="5499" y="34429"/>
                </a:lnTo>
                <a:lnTo>
                  <a:pt x="5712" y="33315"/>
                </a:lnTo>
                <a:lnTo>
                  <a:pt x="2311" y="32664"/>
                </a:lnTo>
                <a:close/>
              </a:path>
              <a:path w="38735" h="34925">
                <a:moveTo>
                  <a:pt x="24515" y="24218"/>
                </a:moveTo>
                <a:lnTo>
                  <a:pt x="9156" y="24218"/>
                </a:lnTo>
                <a:lnTo>
                  <a:pt x="6908" y="32613"/>
                </a:lnTo>
                <a:lnTo>
                  <a:pt x="6457" y="32916"/>
                </a:lnTo>
                <a:lnTo>
                  <a:pt x="7264" y="33921"/>
                </a:lnTo>
                <a:lnTo>
                  <a:pt x="8254" y="34163"/>
                </a:lnTo>
                <a:lnTo>
                  <a:pt x="8369" y="33388"/>
                </a:lnTo>
                <a:lnTo>
                  <a:pt x="10807" y="33134"/>
                </a:lnTo>
                <a:lnTo>
                  <a:pt x="11572" y="33134"/>
                </a:lnTo>
                <a:lnTo>
                  <a:pt x="10071" y="29375"/>
                </a:lnTo>
                <a:lnTo>
                  <a:pt x="15848" y="29375"/>
                </a:lnTo>
                <a:lnTo>
                  <a:pt x="14503" y="27495"/>
                </a:lnTo>
                <a:lnTo>
                  <a:pt x="18249" y="25857"/>
                </a:lnTo>
                <a:lnTo>
                  <a:pt x="24209" y="25857"/>
                </a:lnTo>
                <a:lnTo>
                  <a:pt x="23964" y="25412"/>
                </a:lnTo>
                <a:lnTo>
                  <a:pt x="25488" y="24803"/>
                </a:lnTo>
                <a:lnTo>
                  <a:pt x="24515" y="24218"/>
                </a:lnTo>
                <a:close/>
              </a:path>
              <a:path w="38735" h="34925">
                <a:moveTo>
                  <a:pt x="5918" y="32245"/>
                </a:moveTo>
                <a:lnTo>
                  <a:pt x="5829" y="33337"/>
                </a:lnTo>
                <a:lnTo>
                  <a:pt x="6457" y="32916"/>
                </a:lnTo>
                <a:lnTo>
                  <a:pt x="5918" y="32245"/>
                </a:lnTo>
                <a:close/>
              </a:path>
              <a:path w="38735" h="34925">
                <a:moveTo>
                  <a:pt x="11572" y="33134"/>
                </a:moveTo>
                <a:lnTo>
                  <a:pt x="10807" y="33134"/>
                </a:lnTo>
                <a:lnTo>
                  <a:pt x="11582" y="33159"/>
                </a:lnTo>
                <a:close/>
              </a:path>
              <a:path w="38735" h="34925">
                <a:moveTo>
                  <a:pt x="15848" y="29375"/>
                </a:moveTo>
                <a:lnTo>
                  <a:pt x="10071" y="29375"/>
                </a:lnTo>
                <a:lnTo>
                  <a:pt x="11785" y="31343"/>
                </a:lnTo>
                <a:lnTo>
                  <a:pt x="14325" y="29794"/>
                </a:lnTo>
                <a:lnTo>
                  <a:pt x="16148" y="29794"/>
                </a:lnTo>
                <a:lnTo>
                  <a:pt x="15848" y="29375"/>
                </a:lnTo>
                <a:close/>
              </a:path>
              <a:path w="38735" h="34925">
                <a:moveTo>
                  <a:pt x="16148" y="29794"/>
                </a:moveTo>
                <a:lnTo>
                  <a:pt x="14325" y="29794"/>
                </a:lnTo>
                <a:lnTo>
                  <a:pt x="17157" y="31203"/>
                </a:lnTo>
                <a:lnTo>
                  <a:pt x="16148" y="29794"/>
                </a:lnTo>
                <a:close/>
              </a:path>
              <a:path w="38735" h="34925">
                <a:moveTo>
                  <a:pt x="7492" y="5410"/>
                </a:moveTo>
                <a:lnTo>
                  <a:pt x="8280" y="9944"/>
                </a:lnTo>
                <a:lnTo>
                  <a:pt x="6070" y="11188"/>
                </a:lnTo>
                <a:lnTo>
                  <a:pt x="6505" y="14173"/>
                </a:lnTo>
                <a:lnTo>
                  <a:pt x="6596" y="14679"/>
                </a:lnTo>
                <a:lnTo>
                  <a:pt x="7607" y="18745"/>
                </a:lnTo>
                <a:lnTo>
                  <a:pt x="5994" y="21996"/>
                </a:lnTo>
                <a:lnTo>
                  <a:pt x="4279" y="24142"/>
                </a:lnTo>
                <a:lnTo>
                  <a:pt x="0" y="26708"/>
                </a:lnTo>
                <a:lnTo>
                  <a:pt x="939" y="29070"/>
                </a:lnTo>
                <a:lnTo>
                  <a:pt x="3543" y="30607"/>
                </a:lnTo>
                <a:lnTo>
                  <a:pt x="9156" y="24218"/>
                </a:lnTo>
                <a:lnTo>
                  <a:pt x="24515" y="24218"/>
                </a:lnTo>
                <a:lnTo>
                  <a:pt x="22390" y="23698"/>
                </a:lnTo>
                <a:lnTo>
                  <a:pt x="24026" y="21297"/>
                </a:lnTo>
                <a:lnTo>
                  <a:pt x="22275" y="21297"/>
                </a:lnTo>
                <a:lnTo>
                  <a:pt x="22457" y="19812"/>
                </a:lnTo>
                <a:lnTo>
                  <a:pt x="17729" y="19812"/>
                </a:lnTo>
                <a:lnTo>
                  <a:pt x="17030" y="18008"/>
                </a:lnTo>
                <a:lnTo>
                  <a:pt x="19342" y="17602"/>
                </a:lnTo>
                <a:lnTo>
                  <a:pt x="19557" y="15430"/>
                </a:lnTo>
                <a:lnTo>
                  <a:pt x="20167" y="14173"/>
                </a:lnTo>
                <a:lnTo>
                  <a:pt x="28655" y="14173"/>
                </a:lnTo>
                <a:lnTo>
                  <a:pt x="27718" y="6273"/>
                </a:lnTo>
                <a:lnTo>
                  <a:pt x="9651" y="6273"/>
                </a:lnTo>
                <a:lnTo>
                  <a:pt x="9283" y="5473"/>
                </a:lnTo>
                <a:lnTo>
                  <a:pt x="7492" y="5410"/>
                </a:lnTo>
                <a:close/>
              </a:path>
              <a:path w="38735" h="34925">
                <a:moveTo>
                  <a:pt x="24209" y="25857"/>
                </a:moveTo>
                <a:lnTo>
                  <a:pt x="18249" y="25857"/>
                </a:lnTo>
                <a:lnTo>
                  <a:pt x="23748" y="30480"/>
                </a:lnTo>
                <a:lnTo>
                  <a:pt x="24223" y="26708"/>
                </a:lnTo>
                <a:lnTo>
                  <a:pt x="24209" y="25857"/>
                </a:lnTo>
                <a:close/>
              </a:path>
              <a:path w="38735" h="34925">
                <a:moveTo>
                  <a:pt x="35293" y="12560"/>
                </a:moveTo>
                <a:lnTo>
                  <a:pt x="28790" y="15316"/>
                </a:lnTo>
                <a:lnTo>
                  <a:pt x="28837" y="17259"/>
                </a:lnTo>
                <a:lnTo>
                  <a:pt x="28923" y="23698"/>
                </a:lnTo>
                <a:lnTo>
                  <a:pt x="27965" y="26771"/>
                </a:lnTo>
                <a:lnTo>
                  <a:pt x="31775" y="26974"/>
                </a:lnTo>
                <a:lnTo>
                  <a:pt x="32867" y="25209"/>
                </a:lnTo>
                <a:lnTo>
                  <a:pt x="34086" y="22567"/>
                </a:lnTo>
                <a:lnTo>
                  <a:pt x="32854" y="17653"/>
                </a:lnTo>
                <a:lnTo>
                  <a:pt x="36614" y="17373"/>
                </a:lnTo>
                <a:lnTo>
                  <a:pt x="38582" y="17259"/>
                </a:lnTo>
                <a:lnTo>
                  <a:pt x="35636" y="13766"/>
                </a:lnTo>
                <a:lnTo>
                  <a:pt x="35293" y="12560"/>
                </a:lnTo>
                <a:close/>
              </a:path>
              <a:path w="38735" h="34925">
                <a:moveTo>
                  <a:pt x="24104" y="21183"/>
                </a:moveTo>
                <a:lnTo>
                  <a:pt x="22275" y="21297"/>
                </a:lnTo>
                <a:lnTo>
                  <a:pt x="24026" y="21297"/>
                </a:lnTo>
                <a:close/>
              </a:path>
              <a:path w="38735" h="34925">
                <a:moveTo>
                  <a:pt x="28655" y="14173"/>
                </a:moveTo>
                <a:lnTo>
                  <a:pt x="20167" y="14173"/>
                </a:lnTo>
                <a:lnTo>
                  <a:pt x="24460" y="19913"/>
                </a:lnTo>
                <a:lnTo>
                  <a:pt x="28715" y="14679"/>
                </a:lnTo>
                <a:lnTo>
                  <a:pt x="28655" y="14173"/>
                </a:lnTo>
                <a:close/>
              </a:path>
              <a:path w="38735" h="34925">
                <a:moveTo>
                  <a:pt x="22593" y="18707"/>
                </a:moveTo>
                <a:lnTo>
                  <a:pt x="17729" y="19812"/>
                </a:lnTo>
                <a:lnTo>
                  <a:pt x="22457" y="19812"/>
                </a:lnTo>
                <a:lnTo>
                  <a:pt x="22593" y="18707"/>
                </a:lnTo>
                <a:close/>
              </a:path>
              <a:path w="38735" h="34925">
                <a:moveTo>
                  <a:pt x="28782" y="15247"/>
                </a:moveTo>
                <a:close/>
              </a:path>
              <a:path w="38735" h="34925">
                <a:moveTo>
                  <a:pt x="11391" y="4216"/>
                </a:moveTo>
                <a:lnTo>
                  <a:pt x="11026" y="4406"/>
                </a:lnTo>
                <a:lnTo>
                  <a:pt x="9651" y="6273"/>
                </a:lnTo>
                <a:lnTo>
                  <a:pt x="27718" y="6273"/>
                </a:lnTo>
                <a:lnTo>
                  <a:pt x="27497" y="4406"/>
                </a:lnTo>
                <a:lnTo>
                  <a:pt x="12743" y="4394"/>
                </a:lnTo>
                <a:lnTo>
                  <a:pt x="11391" y="4216"/>
                </a:lnTo>
                <a:close/>
              </a:path>
              <a:path w="38735" h="34925">
                <a:moveTo>
                  <a:pt x="15341" y="3352"/>
                </a:moveTo>
                <a:lnTo>
                  <a:pt x="12839" y="4406"/>
                </a:lnTo>
                <a:lnTo>
                  <a:pt x="27497" y="4406"/>
                </a:lnTo>
                <a:lnTo>
                  <a:pt x="27400" y="3594"/>
                </a:lnTo>
                <a:lnTo>
                  <a:pt x="18262" y="3594"/>
                </a:lnTo>
                <a:lnTo>
                  <a:pt x="15341" y="3352"/>
                </a:lnTo>
                <a:close/>
              </a:path>
              <a:path w="38735" h="34925">
                <a:moveTo>
                  <a:pt x="18935" y="0"/>
                </a:moveTo>
                <a:lnTo>
                  <a:pt x="18262" y="3594"/>
                </a:lnTo>
                <a:lnTo>
                  <a:pt x="27400" y="3594"/>
                </a:lnTo>
                <a:lnTo>
                  <a:pt x="27355" y="3213"/>
                </a:lnTo>
                <a:lnTo>
                  <a:pt x="21983" y="2628"/>
                </a:lnTo>
                <a:lnTo>
                  <a:pt x="1893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7" name="object 2907"/>
          <p:cNvSpPr/>
          <p:nvPr/>
        </p:nvSpPr>
        <p:spPr>
          <a:xfrm>
            <a:off x="4538738" y="2308326"/>
            <a:ext cx="45720" cy="101600"/>
          </a:xfrm>
          <a:custGeom>
            <a:avLst/>
            <a:gdLst/>
            <a:ahLst/>
            <a:cxnLst/>
            <a:rect l="l" t="t" r="r" b="b"/>
            <a:pathLst>
              <a:path w="45720" h="101600">
                <a:moveTo>
                  <a:pt x="6946" y="47167"/>
                </a:moveTo>
                <a:lnTo>
                  <a:pt x="5638" y="47421"/>
                </a:lnTo>
                <a:lnTo>
                  <a:pt x="5613" y="48056"/>
                </a:lnTo>
                <a:lnTo>
                  <a:pt x="5727" y="48641"/>
                </a:lnTo>
                <a:lnTo>
                  <a:pt x="5499" y="48907"/>
                </a:lnTo>
                <a:lnTo>
                  <a:pt x="5448" y="49517"/>
                </a:lnTo>
                <a:lnTo>
                  <a:pt x="6946" y="47167"/>
                </a:lnTo>
                <a:close/>
              </a:path>
              <a:path w="45720" h="101600">
                <a:moveTo>
                  <a:pt x="17830" y="8737"/>
                </a:moveTo>
                <a:lnTo>
                  <a:pt x="17462" y="8509"/>
                </a:lnTo>
                <a:lnTo>
                  <a:pt x="16814" y="9423"/>
                </a:lnTo>
                <a:lnTo>
                  <a:pt x="17818" y="8839"/>
                </a:lnTo>
                <a:close/>
              </a:path>
              <a:path w="45720" h="101600">
                <a:moveTo>
                  <a:pt x="18554" y="8407"/>
                </a:moveTo>
                <a:lnTo>
                  <a:pt x="17983" y="8737"/>
                </a:lnTo>
                <a:lnTo>
                  <a:pt x="18326" y="9067"/>
                </a:lnTo>
                <a:lnTo>
                  <a:pt x="18554" y="8407"/>
                </a:lnTo>
                <a:close/>
              </a:path>
              <a:path w="45720" h="101600">
                <a:moveTo>
                  <a:pt x="18846" y="6565"/>
                </a:moveTo>
                <a:lnTo>
                  <a:pt x="17818" y="6629"/>
                </a:lnTo>
                <a:lnTo>
                  <a:pt x="16776" y="7594"/>
                </a:lnTo>
                <a:lnTo>
                  <a:pt x="17500" y="5295"/>
                </a:lnTo>
                <a:lnTo>
                  <a:pt x="16738" y="5232"/>
                </a:lnTo>
                <a:lnTo>
                  <a:pt x="16510" y="5041"/>
                </a:lnTo>
                <a:lnTo>
                  <a:pt x="15506" y="4178"/>
                </a:lnTo>
                <a:lnTo>
                  <a:pt x="10807" y="0"/>
                </a:lnTo>
                <a:lnTo>
                  <a:pt x="10541" y="4178"/>
                </a:lnTo>
                <a:lnTo>
                  <a:pt x="10617" y="5943"/>
                </a:lnTo>
                <a:lnTo>
                  <a:pt x="13398" y="5041"/>
                </a:lnTo>
                <a:lnTo>
                  <a:pt x="12534" y="7162"/>
                </a:lnTo>
                <a:lnTo>
                  <a:pt x="13868" y="8585"/>
                </a:lnTo>
                <a:lnTo>
                  <a:pt x="15849" y="11061"/>
                </a:lnTo>
                <a:lnTo>
                  <a:pt x="16687" y="8001"/>
                </a:lnTo>
                <a:lnTo>
                  <a:pt x="17462" y="8509"/>
                </a:lnTo>
                <a:lnTo>
                  <a:pt x="17818" y="8001"/>
                </a:lnTo>
                <a:lnTo>
                  <a:pt x="18110" y="7594"/>
                </a:lnTo>
                <a:lnTo>
                  <a:pt x="18846" y="6565"/>
                </a:lnTo>
                <a:close/>
              </a:path>
              <a:path w="45720" h="101600">
                <a:moveTo>
                  <a:pt x="18897" y="9423"/>
                </a:moveTo>
                <a:lnTo>
                  <a:pt x="18326" y="9067"/>
                </a:lnTo>
                <a:lnTo>
                  <a:pt x="18834" y="9613"/>
                </a:lnTo>
                <a:lnTo>
                  <a:pt x="18897" y="9423"/>
                </a:lnTo>
                <a:close/>
              </a:path>
              <a:path w="45720" h="101600">
                <a:moveTo>
                  <a:pt x="20929" y="23926"/>
                </a:moveTo>
                <a:lnTo>
                  <a:pt x="20662" y="23787"/>
                </a:lnTo>
                <a:lnTo>
                  <a:pt x="20548" y="24345"/>
                </a:lnTo>
                <a:lnTo>
                  <a:pt x="20929" y="23926"/>
                </a:lnTo>
                <a:close/>
              </a:path>
              <a:path w="45720" h="101600">
                <a:moveTo>
                  <a:pt x="20967" y="23926"/>
                </a:moveTo>
                <a:lnTo>
                  <a:pt x="20916" y="24079"/>
                </a:lnTo>
                <a:lnTo>
                  <a:pt x="20967" y="23926"/>
                </a:lnTo>
                <a:close/>
              </a:path>
              <a:path w="45720" h="101600">
                <a:moveTo>
                  <a:pt x="24777" y="9842"/>
                </a:moveTo>
                <a:lnTo>
                  <a:pt x="24638" y="9817"/>
                </a:lnTo>
                <a:lnTo>
                  <a:pt x="24625" y="10083"/>
                </a:lnTo>
                <a:lnTo>
                  <a:pt x="24777" y="9842"/>
                </a:lnTo>
                <a:close/>
              </a:path>
              <a:path w="45720" h="101600">
                <a:moveTo>
                  <a:pt x="25412" y="8839"/>
                </a:moveTo>
                <a:lnTo>
                  <a:pt x="24777" y="9842"/>
                </a:lnTo>
                <a:lnTo>
                  <a:pt x="25184" y="9893"/>
                </a:lnTo>
                <a:lnTo>
                  <a:pt x="25412" y="8839"/>
                </a:lnTo>
                <a:close/>
              </a:path>
              <a:path w="45720" h="101600">
                <a:moveTo>
                  <a:pt x="25996" y="8737"/>
                </a:moveTo>
                <a:lnTo>
                  <a:pt x="25412" y="9613"/>
                </a:lnTo>
                <a:lnTo>
                  <a:pt x="25311" y="9906"/>
                </a:lnTo>
                <a:lnTo>
                  <a:pt x="25996" y="8737"/>
                </a:lnTo>
                <a:close/>
              </a:path>
              <a:path w="45720" h="101600">
                <a:moveTo>
                  <a:pt x="28028" y="35344"/>
                </a:moveTo>
                <a:lnTo>
                  <a:pt x="26428" y="33756"/>
                </a:lnTo>
                <a:lnTo>
                  <a:pt x="24790" y="31369"/>
                </a:lnTo>
                <a:lnTo>
                  <a:pt x="24599" y="31076"/>
                </a:lnTo>
                <a:lnTo>
                  <a:pt x="21374" y="31369"/>
                </a:lnTo>
                <a:lnTo>
                  <a:pt x="20421" y="28536"/>
                </a:lnTo>
                <a:lnTo>
                  <a:pt x="20599" y="26911"/>
                </a:lnTo>
                <a:lnTo>
                  <a:pt x="20916" y="24079"/>
                </a:lnTo>
                <a:lnTo>
                  <a:pt x="20637" y="24282"/>
                </a:lnTo>
                <a:lnTo>
                  <a:pt x="20497" y="24625"/>
                </a:lnTo>
                <a:lnTo>
                  <a:pt x="20053" y="26911"/>
                </a:lnTo>
                <a:lnTo>
                  <a:pt x="20535" y="24396"/>
                </a:lnTo>
                <a:lnTo>
                  <a:pt x="19037" y="25463"/>
                </a:lnTo>
                <a:lnTo>
                  <a:pt x="19316" y="25857"/>
                </a:lnTo>
                <a:lnTo>
                  <a:pt x="14808" y="31242"/>
                </a:lnTo>
                <a:lnTo>
                  <a:pt x="13957" y="32499"/>
                </a:lnTo>
                <a:lnTo>
                  <a:pt x="12966" y="33261"/>
                </a:lnTo>
                <a:lnTo>
                  <a:pt x="12306" y="38036"/>
                </a:lnTo>
                <a:lnTo>
                  <a:pt x="11544" y="39979"/>
                </a:lnTo>
                <a:lnTo>
                  <a:pt x="6946" y="47167"/>
                </a:lnTo>
                <a:lnTo>
                  <a:pt x="8458" y="46875"/>
                </a:lnTo>
                <a:lnTo>
                  <a:pt x="5740" y="50139"/>
                </a:lnTo>
                <a:lnTo>
                  <a:pt x="6756" y="51066"/>
                </a:lnTo>
                <a:lnTo>
                  <a:pt x="8166" y="50076"/>
                </a:lnTo>
                <a:lnTo>
                  <a:pt x="9525" y="49187"/>
                </a:lnTo>
                <a:lnTo>
                  <a:pt x="10566" y="47536"/>
                </a:lnTo>
                <a:lnTo>
                  <a:pt x="10718" y="48056"/>
                </a:lnTo>
                <a:lnTo>
                  <a:pt x="10693" y="47536"/>
                </a:lnTo>
                <a:lnTo>
                  <a:pt x="10668" y="46875"/>
                </a:lnTo>
                <a:lnTo>
                  <a:pt x="10655" y="46304"/>
                </a:lnTo>
                <a:lnTo>
                  <a:pt x="11188" y="46774"/>
                </a:lnTo>
                <a:lnTo>
                  <a:pt x="11252" y="46304"/>
                </a:lnTo>
                <a:lnTo>
                  <a:pt x="11671" y="43561"/>
                </a:lnTo>
                <a:lnTo>
                  <a:pt x="13004" y="40779"/>
                </a:lnTo>
                <a:lnTo>
                  <a:pt x="16941" y="39966"/>
                </a:lnTo>
                <a:lnTo>
                  <a:pt x="17195" y="39293"/>
                </a:lnTo>
                <a:lnTo>
                  <a:pt x="20599" y="37274"/>
                </a:lnTo>
                <a:lnTo>
                  <a:pt x="20967" y="37998"/>
                </a:lnTo>
                <a:lnTo>
                  <a:pt x="20891" y="37274"/>
                </a:lnTo>
                <a:lnTo>
                  <a:pt x="20802" y="36423"/>
                </a:lnTo>
                <a:lnTo>
                  <a:pt x="23075" y="36741"/>
                </a:lnTo>
                <a:lnTo>
                  <a:pt x="24091" y="36931"/>
                </a:lnTo>
                <a:lnTo>
                  <a:pt x="26060" y="37833"/>
                </a:lnTo>
                <a:lnTo>
                  <a:pt x="27178" y="36423"/>
                </a:lnTo>
                <a:lnTo>
                  <a:pt x="28028" y="35344"/>
                </a:lnTo>
                <a:close/>
              </a:path>
              <a:path w="45720" h="101600">
                <a:moveTo>
                  <a:pt x="29578" y="17894"/>
                </a:moveTo>
                <a:lnTo>
                  <a:pt x="28549" y="15595"/>
                </a:lnTo>
                <a:lnTo>
                  <a:pt x="27965" y="14300"/>
                </a:lnTo>
                <a:lnTo>
                  <a:pt x="26593" y="13741"/>
                </a:lnTo>
                <a:lnTo>
                  <a:pt x="25298" y="13208"/>
                </a:lnTo>
                <a:lnTo>
                  <a:pt x="22402" y="13716"/>
                </a:lnTo>
                <a:lnTo>
                  <a:pt x="23126" y="9626"/>
                </a:lnTo>
                <a:lnTo>
                  <a:pt x="24638" y="9817"/>
                </a:lnTo>
                <a:lnTo>
                  <a:pt x="24638" y="9626"/>
                </a:lnTo>
                <a:lnTo>
                  <a:pt x="24676" y="7594"/>
                </a:lnTo>
                <a:lnTo>
                  <a:pt x="24371" y="7239"/>
                </a:lnTo>
                <a:lnTo>
                  <a:pt x="24650" y="6197"/>
                </a:lnTo>
                <a:lnTo>
                  <a:pt x="22682" y="8585"/>
                </a:lnTo>
                <a:lnTo>
                  <a:pt x="22123" y="8763"/>
                </a:lnTo>
                <a:lnTo>
                  <a:pt x="21018" y="9969"/>
                </a:lnTo>
                <a:lnTo>
                  <a:pt x="18757" y="13741"/>
                </a:lnTo>
                <a:lnTo>
                  <a:pt x="18580" y="11239"/>
                </a:lnTo>
                <a:lnTo>
                  <a:pt x="18008" y="11226"/>
                </a:lnTo>
                <a:lnTo>
                  <a:pt x="18796" y="10896"/>
                </a:lnTo>
                <a:lnTo>
                  <a:pt x="19227" y="10718"/>
                </a:lnTo>
                <a:lnTo>
                  <a:pt x="18389" y="10896"/>
                </a:lnTo>
                <a:lnTo>
                  <a:pt x="18440" y="10680"/>
                </a:lnTo>
                <a:lnTo>
                  <a:pt x="18821" y="10680"/>
                </a:lnTo>
                <a:lnTo>
                  <a:pt x="18986" y="10452"/>
                </a:lnTo>
                <a:lnTo>
                  <a:pt x="19189" y="10083"/>
                </a:lnTo>
                <a:lnTo>
                  <a:pt x="19075" y="9817"/>
                </a:lnTo>
                <a:lnTo>
                  <a:pt x="18834" y="9613"/>
                </a:lnTo>
                <a:lnTo>
                  <a:pt x="15176" y="15595"/>
                </a:lnTo>
                <a:lnTo>
                  <a:pt x="12522" y="12814"/>
                </a:lnTo>
                <a:lnTo>
                  <a:pt x="11353" y="15595"/>
                </a:lnTo>
                <a:lnTo>
                  <a:pt x="10718" y="21170"/>
                </a:lnTo>
                <a:lnTo>
                  <a:pt x="8585" y="24168"/>
                </a:lnTo>
                <a:lnTo>
                  <a:pt x="7086" y="25069"/>
                </a:lnTo>
                <a:lnTo>
                  <a:pt x="5880" y="25730"/>
                </a:lnTo>
                <a:lnTo>
                  <a:pt x="7607" y="27686"/>
                </a:lnTo>
                <a:lnTo>
                  <a:pt x="7010" y="32969"/>
                </a:lnTo>
                <a:lnTo>
                  <a:pt x="2679" y="37553"/>
                </a:lnTo>
                <a:lnTo>
                  <a:pt x="4051" y="42227"/>
                </a:lnTo>
                <a:lnTo>
                  <a:pt x="4775" y="45339"/>
                </a:lnTo>
                <a:lnTo>
                  <a:pt x="419" y="43357"/>
                </a:lnTo>
                <a:lnTo>
                  <a:pt x="2832" y="45453"/>
                </a:lnTo>
                <a:lnTo>
                  <a:pt x="0" y="49123"/>
                </a:lnTo>
                <a:lnTo>
                  <a:pt x="3670" y="46342"/>
                </a:lnTo>
                <a:lnTo>
                  <a:pt x="3860" y="48641"/>
                </a:lnTo>
                <a:lnTo>
                  <a:pt x="3949" y="49187"/>
                </a:lnTo>
                <a:lnTo>
                  <a:pt x="4483" y="50088"/>
                </a:lnTo>
                <a:lnTo>
                  <a:pt x="5499" y="48907"/>
                </a:lnTo>
                <a:lnTo>
                  <a:pt x="5499" y="47447"/>
                </a:lnTo>
                <a:lnTo>
                  <a:pt x="5638" y="47421"/>
                </a:lnTo>
                <a:lnTo>
                  <a:pt x="5727" y="46342"/>
                </a:lnTo>
                <a:lnTo>
                  <a:pt x="5816" y="45339"/>
                </a:lnTo>
                <a:lnTo>
                  <a:pt x="6858" y="36144"/>
                </a:lnTo>
                <a:lnTo>
                  <a:pt x="12649" y="31369"/>
                </a:lnTo>
                <a:lnTo>
                  <a:pt x="12776" y="31076"/>
                </a:lnTo>
                <a:lnTo>
                  <a:pt x="12877" y="24625"/>
                </a:lnTo>
                <a:lnTo>
                  <a:pt x="17386" y="19037"/>
                </a:lnTo>
                <a:lnTo>
                  <a:pt x="18059" y="18592"/>
                </a:lnTo>
                <a:lnTo>
                  <a:pt x="18821" y="20472"/>
                </a:lnTo>
                <a:lnTo>
                  <a:pt x="17995" y="20370"/>
                </a:lnTo>
                <a:lnTo>
                  <a:pt x="18072" y="20726"/>
                </a:lnTo>
                <a:lnTo>
                  <a:pt x="19367" y="20828"/>
                </a:lnTo>
                <a:lnTo>
                  <a:pt x="18961" y="21488"/>
                </a:lnTo>
                <a:lnTo>
                  <a:pt x="18402" y="22783"/>
                </a:lnTo>
                <a:lnTo>
                  <a:pt x="20662" y="23787"/>
                </a:lnTo>
                <a:lnTo>
                  <a:pt x="20688" y="23647"/>
                </a:lnTo>
                <a:lnTo>
                  <a:pt x="25539" y="24790"/>
                </a:lnTo>
                <a:lnTo>
                  <a:pt x="25044" y="23647"/>
                </a:lnTo>
                <a:lnTo>
                  <a:pt x="24345" y="22047"/>
                </a:lnTo>
                <a:lnTo>
                  <a:pt x="23164" y="20675"/>
                </a:lnTo>
                <a:lnTo>
                  <a:pt x="27470" y="20574"/>
                </a:lnTo>
                <a:lnTo>
                  <a:pt x="29032" y="18592"/>
                </a:lnTo>
                <a:lnTo>
                  <a:pt x="29578" y="17894"/>
                </a:lnTo>
                <a:close/>
              </a:path>
              <a:path w="45720" h="101600">
                <a:moveTo>
                  <a:pt x="45300" y="70281"/>
                </a:moveTo>
                <a:lnTo>
                  <a:pt x="43510" y="69456"/>
                </a:lnTo>
                <a:lnTo>
                  <a:pt x="44919" y="67119"/>
                </a:lnTo>
                <a:lnTo>
                  <a:pt x="44424" y="66382"/>
                </a:lnTo>
                <a:lnTo>
                  <a:pt x="43815" y="66878"/>
                </a:lnTo>
                <a:lnTo>
                  <a:pt x="43751" y="67932"/>
                </a:lnTo>
                <a:lnTo>
                  <a:pt x="43319" y="68592"/>
                </a:lnTo>
                <a:lnTo>
                  <a:pt x="41008" y="68986"/>
                </a:lnTo>
                <a:lnTo>
                  <a:pt x="39878" y="71564"/>
                </a:lnTo>
                <a:lnTo>
                  <a:pt x="37388" y="70510"/>
                </a:lnTo>
                <a:lnTo>
                  <a:pt x="35725" y="68846"/>
                </a:lnTo>
                <a:lnTo>
                  <a:pt x="37261" y="72656"/>
                </a:lnTo>
                <a:lnTo>
                  <a:pt x="32854" y="71399"/>
                </a:lnTo>
                <a:lnTo>
                  <a:pt x="35140" y="75323"/>
                </a:lnTo>
                <a:lnTo>
                  <a:pt x="32359" y="74790"/>
                </a:lnTo>
                <a:lnTo>
                  <a:pt x="28181" y="76161"/>
                </a:lnTo>
                <a:lnTo>
                  <a:pt x="25806" y="76631"/>
                </a:lnTo>
                <a:lnTo>
                  <a:pt x="23380" y="80556"/>
                </a:lnTo>
                <a:lnTo>
                  <a:pt x="17754" y="82727"/>
                </a:lnTo>
                <a:lnTo>
                  <a:pt x="13970" y="87972"/>
                </a:lnTo>
                <a:lnTo>
                  <a:pt x="9271" y="91884"/>
                </a:lnTo>
                <a:lnTo>
                  <a:pt x="8013" y="92849"/>
                </a:lnTo>
                <a:lnTo>
                  <a:pt x="5524" y="94500"/>
                </a:lnTo>
                <a:lnTo>
                  <a:pt x="6261" y="96545"/>
                </a:lnTo>
                <a:lnTo>
                  <a:pt x="8483" y="97269"/>
                </a:lnTo>
                <a:lnTo>
                  <a:pt x="6731" y="99631"/>
                </a:lnTo>
                <a:lnTo>
                  <a:pt x="9220" y="99974"/>
                </a:lnTo>
                <a:lnTo>
                  <a:pt x="12700" y="101117"/>
                </a:lnTo>
                <a:lnTo>
                  <a:pt x="17564" y="97599"/>
                </a:lnTo>
                <a:lnTo>
                  <a:pt x="20472" y="95021"/>
                </a:lnTo>
                <a:lnTo>
                  <a:pt x="24549" y="92519"/>
                </a:lnTo>
                <a:lnTo>
                  <a:pt x="28968" y="93853"/>
                </a:lnTo>
                <a:lnTo>
                  <a:pt x="32880" y="92849"/>
                </a:lnTo>
                <a:lnTo>
                  <a:pt x="33134" y="92583"/>
                </a:lnTo>
                <a:lnTo>
                  <a:pt x="33045" y="92214"/>
                </a:lnTo>
                <a:lnTo>
                  <a:pt x="32829" y="92722"/>
                </a:lnTo>
                <a:lnTo>
                  <a:pt x="32931" y="91782"/>
                </a:lnTo>
                <a:lnTo>
                  <a:pt x="33185" y="92189"/>
                </a:lnTo>
                <a:lnTo>
                  <a:pt x="33566" y="92481"/>
                </a:lnTo>
                <a:lnTo>
                  <a:pt x="32893" y="90868"/>
                </a:lnTo>
                <a:lnTo>
                  <a:pt x="35648" y="92278"/>
                </a:lnTo>
                <a:lnTo>
                  <a:pt x="34810" y="91084"/>
                </a:lnTo>
                <a:lnTo>
                  <a:pt x="36525" y="90500"/>
                </a:lnTo>
                <a:lnTo>
                  <a:pt x="34836" y="87172"/>
                </a:lnTo>
                <a:lnTo>
                  <a:pt x="37452" y="79705"/>
                </a:lnTo>
                <a:lnTo>
                  <a:pt x="42519" y="75082"/>
                </a:lnTo>
                <a:lnTo>
                  <a:pt x="45300" y="7028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8" name="object 2908"/>
          <p:cNvSpPr/>
          <p:nvPr/>
        </p:nvSpPr>
        <p:spPr>
          <a:xfrm>
            <a:off x="4035628" y="2107567"/>
            <a:ext cx="31750" cy="50165"/>
          </a:xfrm>
          <a:custGeom>
            <a:avLst/>
            <a:gdLst/>
            <a:ahLst/>
            <a:cxnLst/>
            <a:rect l="l" t="t" r="r" b="b"/>
            <a:pathLst>
              <a:path w="31750" h="50164">
                <a:moveTo>
                  <a:pt x="10039" y="40726"/>
                </a:moveTo>
                <a:lnTo>
                  <a:pt x="13322" y="44488"/>
                </a:lnTo>
                <a:lnTo>
                  <a:pt x="19926" y="49568"/>
                </a:lnTo>
                <a:lnTo>
                  <a:pt x="22813" y="47537"/>
                </a:lnTo>
                <a:lnTo>
                  <a:pt x="19733" y="47537"/>
                </a:lnTo>
                <a:lnTo>
                  <a:pt x="10039" y="40726"/>
                </a:lnTo>
                <a:close/>
              </a:path>
              <a:path w="31750" h="50164">
                <a:moveTo>
                  <a:pt x="31242" y="41617"/>
                </a:moveTo>
                <a:lnTo>
                  <a:pt x="19733" y="47537"/>
                </a:lnTo>
                <a:lnTo>
                  <a:pt x="22813" y="47537"/>
                </a:lnTo>
                <a:lnTo>
                  <a:pt x="26479" y="44957"/>
                </a:lnTo>
                <a:lnTo>
                  <a:pt x="28511" y="44361"/>
                </a:lnTo>
                <a:lnTo>
                  <a:pt x="30492" y="43256"/>
                </a:lnTo>
                <a:lnTo>
                  <a:pt x="31242" y="41617"/>
                </a:lnTo>
                <a:close/>
              </a:path>
              <a:path w="31750" h="50164">
                <a:moveTo>
                  <a:pt x="1237" y="23395"/>
                </a:moveTo>
                <a:lnTo>
                  <a:pt x="1059" y="24447"/>
                </a:lnTo>
                <a:lnTo>
                  <a:pt x="8077" y="39347"/>
                </a:lnTo>
                <a:lnTo>
                  <a:pt x="10039" y="40726"/>
                </a:lnTo>
                <a:lnTo>
                  <a:pt x="9165" y="39725"/>
                </a:lnTo>
                <a:lnTo>
                  <a:pt x="9151" y="39347"/>
                </a:lnTo>
                <a:lnTo>
                  <a:pt x="10414" y="36080"/>
                </a:lnTo>
                <a:lnTo>
                  <a:pt x="11063" y="36080"/>
                </a:lnTo>
                <a:lnTo>
                  <a:pt x="10671" y="35572"/>
                </a:lnTo>
                <a:lnTo>
                  <a:pt x="9601" y="35572"/>
                </a:lnTo>
                <a:lnTo>
                  <a:pt x="8229" y="32626"/>
                </a:lnTo>
                <a:lnTo>
                  <a:pt x="5245" y="30327"/>
                </a:lnTo>
                <a:lnTo>
                  <a:pt x="3543" y="27152"/>
                </a:lnTo>
                <a:lnTo>
                  <a:pt x="1237" y="23395"/>
                </a:lnTo>
                <a:close/>
              </a:path>
              <a:path w="31750" h="50164">
                <a:moveTo>
                  <a:pt x="11063" y="36080"/>
                </a:moveTo>
                <a:lnTo>
                  <a:pt x="10414" y="36080"/>
                </a:lnTo>
                <a:lnTo>
                  <a:pt x="12230" y="37096"/>
                </a:lnTo>
                <a:lnTo>
                  <a:pt x="13284" y="39725"/>
                </a:lnTo>
                <a:lnTo>
                  <a:pt x="14871" y="40652"/>
                </a:lnTo>
                <a:lnTo>
                  <a:pt x="12853" y="36309"/>
                </a:lnTo>
                <a:lnTo>
                  <a:pt x="11239" y="36309"/>
                </a:lnTo>
                <a:lnTo>
                  <a:pt x="11063" y="36080"/>
                </a:lnTo>
                <a:close/>
              </a:path>
              <a:path w="31750" h="50164">
                <a:moveTo>
                  <a:pt x="12115" y="34721"/>
                </a:moveTo>
                <a:lnTo>
                  <a:pt x="11279" y="35255"/>
                </a:lnTo>
                <a:lnTo>
                  <a:pt x="11239" y="36309"/>
                </a:lnTo>
                <a:lnTo>
                  <a:pt x="12853" y="36309"/>
                </a:lnTo>
                <a:lnTo>
                  <a:pt x="12115" y="34721"/>
                </a:lnTo>
                <a:close/>
              </a:path>
              <a:path w="31750" h="50164">
                <a:moveTo>
                  <a:pt x="10426" y="35255"/>
                </a:moveTo>
                <a:lnTo>
                  <a:pt x="9601" y="35572"/>
                </a:lnTo>
                <a:lnTo>
                  <a:pt x="10671" y="35572"/>
                </a:lnTo>
                <a:lnTo>
                  <a:pt x="10426" y="35255"/>
                </a:lnTo>
                <a:close/>
              </a:path>
              <a:path w="31750" h="50164">
                <a:moveTo>
                  <a:pt x="7020" y="12570"/>
                </a:moveTo>
                <a:lnTo>
                  <a:pt x="4191" y="15341"/>
                </a:lnTo>
                <a:lnTo>
                  <a:pt x="2460" y="16180"/>
                </a:lnTo>
                <a:lnTo>
                  <a:pt x="1257" y="23279"/>
                </a:lnTo>
                <a:lnTo>
                  <a:pt x="9525" y="26060"/>
                </a:lnTo>
                <a:lnTo>
                  <a:pt x="10972" y="27216"/>
                </a:lnTo>
                <a:lnTo>
                  <a:pt x="12014" y="27711"/>
                </a:lnTo>
                <a:lnTo>
                  <a:pt x="10515" y="28320"/>
                </a:lnTo>
                <a:lnTo>
                  <a:pt x="11074" y="29514"/>
                </a:lnTo>
                <a:lnTo>
                  <a:pt x="11607" y="30810"/>
                </a:lnTo>
                <a:lnTo>
                  <a:pt x="16649" y="21208"/>
                </a:lnTo>
                <a:lnTo>
                  <a:pt x="15570" y="18478"/>
                </a:lnTo>
                <a:lnTo>
                  <a:pt x="13333" y="17934"/>
                </a:lnTo>
                <a:lnTo>
                  <a:pt x="10275" y="14700"/>
                </a:lnTo>
                <a:lnTo>
                  <a:pt x="7020" y="12570"/>
                </a:lnTo>
                <a:close/>
              </a:path>
              <a:path w="31750" h="50164">
                <a:moveTo>
                  <a:pt x="3022" y="12858"/>
                </a:moveTo>
                <a:lnTo>
                  <a:pt x="0" y="17373"/>
                </a:lnTo>
                <a:lnTo>
                  <a:pt x="2460" y="16180"/>
                </a:lnTo>
                <a:lnTo>
                  <a:pt x="3022" y="12858"/>
                </a:lnTo>
                <a:close/>
              </a:path>
              <a:path w="31750" h="50164">
                <a:moveTo>
                  <a:pt x="21399" y="0"/>
                </a:moveTo>
                <a:lnTo>
                  <a:pt x="5549" y="3340"/>
                </a:lnTo>
                <a:lnTo>
                  <a:pt x="3467" y="10236"/>
                </a:lnTo>
                <a:lnTo>
                  <a:pt x="3022" y="12858"/>
                </a:lnTo>
                <a:lnTo>
                  <a:pt x="4064" y="11302"/>
                </a:lnTo>
                <a:lnTo>
                  <a:pt x="4711" y="9702"/>
                </a:lnTo>
                <a:lnTo>
                  <a:pt x="6350" y="8851"/>
                </a:lnTo>
                <a:lnTo>
                  <a:pt x="15337" y="8851"/>
                </a:lnTo>
                <a:lnTo>
                  <a:pt x="18046" y="4711"/>
                </a:lnTo>
                <a:lnTo>
                  <a:pt x="20960" y="4711"/>
                </a:lnTo>
                <a:lnTo>
                  <a:pt x="21399" y="0"/>
                </a:lnTo>
                <a:close/>
              </a:path>
              <a:path w="31750" h="50164">
                <a:moveTo>
                  <a:pt x="15337" y="8851"/>
                </a:moveTo>
                <a:lnTo>
                  <a:pt x="6350" y="8851"/>
                </a:lnTo>
                <a:lnTo>
                  <a:pt x="9271" y="11620"/>
                </a:lnTo>
                <a:lnTo>
                  <a:pt x="10680" y="9778"/>
                </a:lnTo>
                <a:lnTo>
                  <a:pt x="14730" y="9778"/>
                </a:lnTo>
                <a:lnTo>
                  <a:pt x="15337" y="8851"/>
                </a:lnTo>
                <a:close/>
              </a:path>
              <a:path w="31750" h="50164">
                <a:moveTo>
                  <a:pt x="14730" y="9778"/>
                </a:moveTo>
                <a:lnTo>
                  <a:pt x="10680" y="9778"/>
                </a:lnTo>
                <a:lnTo>
                  <a:pt x="14439" y="10223"/>
                </a:lnTo>
                <a:lnTo>
                  <a:pt x="14730" y="9778"/>
                </a:lnTo>
                <a:close/>
              </a:path>
              <a:path w="31750" h="50164">
                <a:moveTo>
                  <a:pt x="20960" y="4711"/>
                </a:moveTo>
                <a:lnTo>
                  <a:pt x="18046" y="4711"/>
                </a:lnTo>
                <a:lnTo>
                  <a:pt x="20789" y="6540"/>
                </a:lnTo>
                <a:lnTo>
                  <a:pt x="20960" y="471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9" name="object 2909"/>
          <p:cNvSpPr/>
          <p:nvPr/>
        </p:nvSpPr>
        <p:spPr>
          <a:xfrm>
            <a:off x="3605951" y="2436860"/>
            <a:ext cx="45720" cy="26034"/>
          </a:xfrm>
          <a:custGeom>
            <a:avLst/>
            <a:gdLst/>
            <a:ahLst/>
            <a:cxnLst/>
            <a:rect l="l" t="t" r="r" b="b"/>
            <a:pathLst>
              <a:path w="45720" h="26035">
                <a:moveTo>
                  <a:pt x="9643" y="12890"/>
                </a:moveTo>
                <a:lnTo>
                  <a:pt x="4432" y="12890"/>
                </a:lnTo>
                <a:lnTo>
                  <a:pt x="6972" y="13550"/>
                </a:lnTo>
                <a:lnTo>
                  <a:pt x="14087" y="18656"/>
                </a:lnTo>
                <a:lnTo>
                  <a:pt x="27116" y="23247"/>
                </a:lnTo>
                <a:lnTo>
                  <a:pt x="39671" y="25666"/>
                </a:lnTo>
                <a:lnTo>
                  <a:pt x="45364" y="24257"/>
                </a:lnTo>
                <a:lnTo>
                  <a:pt x="38368" y="21169"/>
                </a:lnTo>
                <a:lnTo>
                  <a:pt x="28246" y="19827"/>
                </a:lnTo>
                <a:lnTo>
                  <a:pt x="19527" y="16995"/>
                </a:lnTo>
                <a:lnTo>
                  <a:pt x="19142" y="15951"/>
                </a:lnTo>
                <a:lnTo>
                  <a:pt x="18084" y="15951"/>
                </a:lnTo>
                <a:lnTo>
                  <a:pt x="14096" y="14706"/>
                </a:lnTo>
                <a:lnTo>
                  <a:pt x="9643" y="12890"/>
                </a:lnTo>
                <a:close/>
              </a:path>
              <a:path w="45720" h="26035">
                <a:moveTo>
                  <a:pt x="16738" y="9436"/>
                </a:moveTo>
                <a:lnTo>
                  <a:pt x="16027" y="10769"/>
                </a:lnTo>
                <a:lnTo>
                  <a:pt x="16408" y="13893"/>
                </a:lnTo>
                <a:lnTo>
                  <a:pt x="16386" y="14427"/>
                </a:lnTo>
                <a:lnTo>
                  <a:pt x="16548" y="15328"/>
                </a:lnTo>
                <a:lnTo>
                  <a:pt x="18084" y="15951"/>
                </a:lnTo>
                <a:lnTo>
                  <a:pt x="19142" y="15951"/>
                </a:lnTo>
                <a:lnTo>
                  <a:pt x="16738" y="9436"/>
                </a:lnTo>
                <a:close/>
              </a:path>
              <a:path w="45720" h="26035">
                <a:moveTo>
                  <a:pt x="16090" y="11696"/>
                </a:moveTo>
                <a:lnTo>
                  <a:pt x="16111" y="12890"/>
                </a:lnTo>
                <a:lnTo>
                  <a:pt x="16290" y="13893"/>
                </a:lnTo>
                <a:lnTo>
                  <a:pt x="16090" y="11696"/>
                </a:lnTo>
                <a:close/>
              </a:path>
              <a:path w="45720" h="26035">
                <a:moveTo>
                  <a:pt x="4255" y="9674"/>
                </a:moveTo>
                <a:lnTo>
                  <a:pt x="4038" y="9842"/>
                </a:lnTo>
                <a:lnTo>
                  <a:pt x="0" y="10972"/>
                </a:lnTo>
                <a:lnTo>
                  <a:pt x="1866" y="12941"/>
                </a:lnTo>
                <a:lnTo>
                  <a:pt x="4432" y="12890"/>
                </a:lnTo>
                <a:lnTo>
                  <a:pt x="9643" y="12890"/>
                </a:lnTo>
                <a:lnTo>
                  <a:pt x="8210" y="12306"/>
                </a:lnTo>
                <a:lnTo>
                  <a:pt x="2298" y="12306"/>
                </a:lnTo>
                <a:lnTo>
                  <a:pt x="4255" y="9674"/>
                </a:lnTo>
                <a:close/>
              </a:path>
              <a:path w="45720" h="26035">
                <a:moveTo>
                  <a:pt x="7899" y="12179"/>
                </a:moveTo>
                <a:lnTo>
                  <a:pt x="2298" y="12306"/>
                </a:lnTo>
                <a:lnTo>
                  <a:pt x="8210" y="12306"/>
                </a:lnTo>
                <a:lnTo>
                  <a:pt x="7899" y="12179"/>
                </a:lnTo>
                <a:close/>
              </a:path>
              <a:path w="45720" h="26035">
                <a:moveTo>
                  <a:pt x="8000" y="4635"/>
                </a:moveTo>
                <a:lnTo>
                  <a:pt x="4255" y="9674"/>
                </a:lnTo>
                <a:lnTo>
                  <a:pt x="9094" y="5919"/>
                </a:lnTo>
                <a:lnTo>
                  <a:pt x="9143" y="5346"/>
                </a:lnTo>
                <a:lnTo>
                  <a:pt x="8000" y="4635"/>
                </a:lnTo>
                <a:close/>
              </a:path>
              <a:path w="45720" h="26035">
                <a:moveTo>
                  <a:pt x="5206" y="0"/>
                </a:moveTo>
                <a:lnTo>
                  <a:pt x="6070" y="1422"/>
                </a:lnTo>
                <a:lnTo>
                  <a:pt x="9537" y="5575"/>
                </a:lnTo>
                <a:lnTo>
                  <a:pt x="9094" y="5919"/>
                </a:lnTo>
                <a:lnTo>
                  <a:pt x="9090" y="6692"/>
                </a:lnTo>
                <a:lnTo>
                  <a:pt x="10579" y="7315"/>
                </a:lnTo>
                <a:lnTo>
                  <a:pt x="9978" y="8296"/>
                </a:lnTo>
                <a:lnTo>
                  <a:pt x="11010" y="8712"/>
                </a:lnTo>
                <a:lnTo>
                  <a:pt x="12598" y="9258"/>
                </a:lnTo>
                <a:lnTo>
                  <a:pt x="15570" y="7505"/>
                </a:lnTo>
                <a:lnTo>
                  <a:pt x="17311" y="7505"/>
                </a:lnTo>
                <a:lnTo>
                  <a:pt x="18097" y="6667"/>
                </a:lnTo>
                <a:lnTo>
                  <a:pt x="18873" y="5919"/>
                </a:lnTo>
                <a:lnTo>
                  <a:pt x="21090" y="4034"/>
                </a:lnTo>
                <a:lnTo>
                  <a:pt x="18126" y="2933"/>
                </a:lnTo>
                <a:lnTo>
                  <a:pt x="13023" y="2099"/>
                </a:lnTo>
                <a:lnTo>
                  <a:pt x="9726" y="1155"/>
                </a:lnTo>
                <a:lnTo>
                  <a:pt x="7988" y="1155"/>
                </a:lnTo>
                <a:lnTo>
                  <a:pt x="5206" y="0"/>
                </a:lnTo>
                <a:close/>
              </a:path>
              <a:path w="45720" h="26035">
                <a:moveTo>
                  <a:pt x="9182" y="7975"/>
                </a:moveTo>
                <a:lnTo>
                  <a:pt x="9778" y="8623"/>
                </a:lnTo>
                <a:lnTo>
                  <a:pt x="9978" y="8296"/>
                </a:lnTo>
                <a:lnTo>
                  <a:pt x="9182" y="7975"/>
                </a:lnTo>
                <a:close/>
              </a:path>
              <a:path w="45720" h="26035">
                <a:moveTo>
                  <a:pt x="17311" y="7505"/>
                </a:moveTo>
                <a:lnTo>
                  <a:pt x="15570" y="7505"/>
                </a:lnTo>
                <a:lnTo>
                  <a:pt x="16890" y="8597"/>
                </a:lnTo>
                <a:lnTo>
                  <a:pt x="17144" y="7683"/>
                </a:lnTo>
                <a:lnTo>
                  <a:pt x="17311" y="7505"/>
                </a:lnTo>
                <a:close/>
              </a:path>
              <a:path w="45720" h="26035">
                <a:moveTo>
                  <a:pt x="8928" y="927"/>
                </a:moveTo>
                <a:lnTo>
                  <a:pt x="7988" y="1155"/>
                </a:lnTo>
                <a:lnTo>
                  <a:pt x="9726" y="1155"/>
                </a:lnTo>
                <a:lnTo>
                  <a:pt x="8928" y="92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0" name="object 2910"/>
          <p:cNvSpPr/>
          <p:nvPr/>
        </p:nvSpPr>
        <p:spPr>
          <a:xfrm>
            <a:off x="5187340" y="2021986"/>
            <a:ext cx="36195" cy="40005"/>
          </a:xfrm>
          <a:custGeom>
            <a:avLst/>
            <a:gdLst/>
            <a:ahLst/>
            <a:cxnLst/>
            <a:rect l="l" t="t" r="r" b="b"/>
            <a:pathLst>
              <a:path w="36195" h="40005">
                <a:moveTo>
                  <a:pt x="10815" y="32361"/>
                </a:moveTo>
                <a:lnTo>
                  <a:pt x="10083" y="33299"/>
                </a:lnTo>
                <a:lnTo>
                  <a:pt x="0" y="34836"/>
                </a:lnTo>
                <a:lnTo>
                  <a:pt x="4356" y="36118"/>
                </a:lnTo>
                <a:lnTo>
                  <a:pt x="7175" y="39471"/>
                </a:lnTo>
                <a:lnTo>
                  <a:pt x="10815" y="32361"/>
                </a:lnTo>
                <a:close/>
              </a:path>
              <a:path w="36195" h="40005">
                <a:moveTo>
                  <a:pt x="19373" y="34442"/>
                </a:moveTo>
                <a:lnTo>
                  <a:pt x="14706" y="34442"/>
                </a:lnTo>
                <a:lnTo>
                  <a:pt x="16382" y="35902"/>
                </a:lnTo>
                <a:lnTo>
                  <a:pt x="18694" y="37477"/>
                </a:lnTo>
                <a:lnTo>
                  <a:pt x="19373" y="34442"/>
                </a:lnTo>
                <a:close/>
              </a:path>
              <a:path w="36195" h="40005">
                <a:moveTo>
                  <a:pt x="12085" y="30441"/>
                </a:moveTo>
                <a:lnTo>
                  <a:pt x="11798" y="30441"/>
                </a:lnTo>
                <a:lnTo>
                  <a:pt x="12115" y="37236"/>
                </a:lnTo>
                <a:lnTo>
                  <a:pt x="13652" y="37414"/>
                </a:lnTo>
                <a:lnTo>
                  <a:pt x="14706" y="34442"/>
                </a:lnTo>
                <a:lnTo>
                  <a:pt x="19373" y="34442"/>
                </a:lnTo>
                <a:lnTo>
                  <a:pt x="19697" y="32994"/>
                </a:lnTo>
                <a:lnTo>
                  <a:pt x="14274" y="32994"/>
                </a:lnTo>
                <a:lnTo>
                  <a:pt x="12115" y="31419"/>
                </a:lnTo>
                <a:lnTo>
                  <a:pt x="12085" y="30441"/>
                </a:lnTo>
                <a:close/>
              </a:path>
              <a:path w="36195" h="40005">
                <a:moveTo>
                  <a:pt x="15493" y="27774"/>
                </a:moveTo>
                <a:lnTo>
                  <a:pt x="16611" y="28625"/>
                </a:lnTo>
                <a:lnTo>
                  <a:pt x="18249" y="31826"/>
                </a:lnTo>
                <a:lnTo>
                  <a:pt x="14274" y="32994"/>
                </a:lnTo>
                <a:lnTo>
                  <a:pt x="19697" y="32994"/>
                </a:lnTo>
                <a:lnTo>
                  <a:pt x="18402" y="31673"/>
                </a:lnTo>
                <a:lnTo>
                  <a:pt x="20319" y="31318"/>
                </a:lnTo>
                <a:lnTo>
                  <a:pt x="20561" y="30556"/>
                </a:lnTo>
                <a:lnTo>
                  <a:pt x="23828" y="30556"/>
                </a:lnTo>
                <a:lnTo>
                  <a:pt x="24625" y="29819"/>
                </a:lnTo>
                <a:lnTo>
                  <a:pt x="24568" y="27965"/>
                </a:lnTo>
                <a:lnTo>
                  <a:pt x="18453" y="27965"/>
                </a:lnTo>
                <a:lnTo>
                  <a:pt x="15493" y="27774"/>
                </a:lnTo>
                <a:close/>
              </a:path>
              <a:path w="36195" h="40005">
                <a:moveTo>
                  <a:pt x="10996" y="32008"/>
                </a:moveTo>
                <a:lnTo>
                  <a:pt x="10815" y="32361"/>
                </a:lnTo>
                <a:lnTo>
                  <a:pt x="10985" y="32143"/>
                </a:lnTo>
                <a:lnTo>
                  <a:pt x="10996" y="32008"/>
                </a:lnTo>
                <a:close/>
              </a:path>
              <a:path w="36195" h="40005">
                <a:moveTo>
                  <a:pt x="12052" y="29375"/>
                </a:moveTo>
                <a:lnTo>
                  <a:pt x="11074" y="31038"/>
                </a:lnTo>
                <a:lnTo>
                  <a:pt x="10996" y="32008"/>
                </a:lnTo>
                <a:lnTo>
                  <a:pt x="11798" y="30441"/>
                </a:lnTo>
                <a:lnTo>
                  <a:pt x="12085" y="30441"/>
                </a:lnTo>
                <a:lnTo>
                  <a:pt x="12052" y="29375"/>
                </a:lnTo>
                <a:close/>
              </a:path>
              <a:path w="36195" h="40005">
                <a:moveTo>
                  <a:pt x="23828" y="30556"/>
                </a:moveTo>
                <a:lnTo>
                  <a:pt x="20561" y="30556"/>
                </a:lnTo>
                <a:lnTo>
                  <a:pt x="22605" y="31686"/>
                </a:lnTo>
                <a:lnTo>
                  <a:pt x="23828" y="30556"/>
                </a:lnTo>
                <a:close/>
              </a:path>
              <a:path w="36195" h="40005">
                <a:moveTo>
                  <a:pt x="16471" y="24828"/>
                </a:moveTo>
                <a:lnTo>
                  <a:pt x="17919" y="26212"/>
                </a:lnTo>
                <a:lnTo>
                  <a:pt x="18643" y="26441"/>
                </a:lnTo>
                <a:lnTo>
                  <a:pt x="19227" y="27177"/>
                </a:lnTo>
                <a:lnTo>
                  <a:pt x="19189" y="27863"/>
                </a:lnTo>
                <a:lnTo>
                  <a:pt x="18453" y="27965"/>
                </a:lnTo>
                <a:lnTo>
                  <a:pt x="24568" y="27965"/>
                </a:lnTo>
                <a:lnTo>
                  <a:pt x="24498" y="25692"/>
                </a:lnTo>
                <a:lnTo>
                  <a:pt x="28495" y="25692"/>
                </a:lnTo>
                <a:lnTo>
                  <a:pt x="28689" y="25514"/>
                </a:lnTo>
                <a:lnTo>
                  <a:pt x="18529" y="25514"/>
                </a:lnTo>
                <a:lnTo>
                  <a:pt x="16471" y="24828"/>
                </a:lnTo>
                <a:close/>
              </a:path>
              <a:path w="36195" h="40005">
                <a:moveTo>
                  <a:pt x="28495" y="25692"/>
                </a:moveTo>
                <a:lnTo>
                  <a:pt x="24498" y="25692"/>
                </a:lnTo>
                <a:lnTo>
                  <a:pt x="27939" y="26200"/>
                </a:lnTo>
                <a:lnTo>
                  <a:pt x="28495" y="25692"/>
                </a:lnTo>
                <a:close/>
              </a:path>
              <a:path w="36195" h="40005">
                <a:moveTo>
                  <a:pt x="31669" y="20053"/>
                </a:moveTo>
                <a:lnTo>
                  <a:pt x="17995" y="20053"/>
                </a:lnTo>
                <a:lnTo>
                  <a:pt x="19875" y="22656"/>
                </a:lnTo>
                <a:lnTo>
                  <a:pt x="19329" y="25450"/>
                </a:lnTo>
                <a:lnTo>
                  <a:pt x="18529" y="25514"/>
                </a:lnTo>
                <a:lnTo>
                  <a:pt x="28689" y="25514"/>
                </a:lnTo>
                <a:lnTo>
                  <a:pt x="30035" y="24282"/>
                </a:lnTo>
                <a:lnTo>
                  <a:pt x="33432" y="24282"/>
                </a:lnTo>
                <a:lnTo>
                  <a:pt x="34086" y="21920"/>
                </a:lnTo>
                <a:lnTo>
                  <a:pt x="35534" y="20459"/>
                </a:lnTo>
                <a:lnTo>
                  <a:pt x="31915" y="20408"/>
                </a:lnTo>
                <a:lnTo>
                  <a:pt x="31669" y="20053"/>
                </a:lnTo>
                <a:close/>
              </a:path>
              <a:path w="36195" h="40005">
                <a:moveTo>
                  <a:pt x="33432" y="24282"/>
                </a:moveTo>
                <a:lnTo>
                  <a:pt x="30035" y="24282"/>
                </a:lnTo>
                <a:lnTo>
                  <a:pt x="33299" y="24764"/>
                </a:lnTo>
                <a:lnTo>
                  <a:pt x="33432" y="24282"/>
                </a:lnTo>
                <a:close/>
              </a:path>
              <a:path w="36195" h="40005">
                <a:moveTo>
                  <a:pt x="31289" y="18097"/>
                </a:moveTo>
                <a:lnTo>
                  <a:pt x="14122" y="18097"/>
                </a:lnTo>
                <a:lnTo>
                  <a:pt x="13220" y="24371"/>
                </a:lnTo>
                <a:lnTo>
                  <a:pt x="15189" y="21310"/>
                </a:lnTo>
                <a:lnTo>
                  <a:pt x="17995" y="20053"/>
                </a:lnTo>
                <a:lnTo>
                  <a:pt x="31669" y="20053"/>
                </a:lnTo>
                <a:lnTo>
                  <a:pt x="31153" y="19303"/>
                </a:lnTo>
                <a:lnTo>
                  <a:pt x="31289" y="18097"/>
                </a:lnTo>
                <a:close/>
              </a:path>
              <a:path w="36195" h="40005">
                <a:moveTo>
                  <a:pt x="10032" y="7912"/>
                </a:moveTo>
                <a:lnTo>
                  <a:pt x="7797" y="12496"/>
                </a:lnTo>
                <a:lnTo>
                  <a:pt x="8267" y="15176"/>
                </a:lnTo>
                <a:lnTo>
                  <a:pt x="6847" y="20053"/>
                </a:lnTo>
                <a:lnTo>
                  <a:pt x="6861" y="20459"/>
                </a:lnTo>
                <a:lnTo>
                  <a:pt x="7061" y="21437"/>
                </a:lnTo>
                <a:lnTo>
                  <a:pt x="11531" y="18694"/>
                </a:lnTo>
                <a:lnTo>
                  <a:pt x="14122" y="18097"/>
                </a:lnTo>
                <a:lnTo>
                  <a:pt x="31289" y="18097"/>
                </a:lnTo>
                <a:lnTo>
                  <a:pt x="31525" y="16013"/>
                </a:lnTo>
                <a:lnTo>
                  <a:pt x="33664" y="13398"/>
                </a:lnTo>
                <a:lnTo>
                  <a:pt x="11937" y="13398"/>
                </a:lnTo>
                <a:lnTo>
                  <a:pt x="11150" y="12115"/>
                </a:lnTo>
                <a:lnTo>
                  <a:pt x="10032" y="7912"/>
                </a:lnTo>
                <a:close/>
              </a:path>
              <a:path w="36195" h="40005">
                <a:moveTo>
                  <a:pt x="9969" y="0"/>
                </a:moveTo>
                <a:lnTo>
                  <a:pt x="13296" y="10058"/>
                </a:lnTo>
                <a:lnTo>
                  <a:pt x="12039" y="11785"/>
                </a:lnTo>
                <a:lnTo>
                  <a:pt x="13703" y="12712"/>
                </a:lnTo>
                <a:lnTo>
                  <a:pt x="11937" y="13398"/>
                </a:lnTo>
                <a:lnTo>
                  <a:pt x="33664" y="13398"/>
                </a:lnTo>
                <a:lnTo>
                  <a:pt x="26403" y="13373"/>
                </a:lnTo>
                <a:lnTo>
                  <a:pt x="23761" y="6146"/>
                </a:lnTo>
                <a:lnTo>
                  <a:pt x="22726" y="5460"/>
                </a:lnTo>
                <a:lnTo>
                  <a:pt x="14223" y="5460"/>
                </a:lnTo>
                <a:lnTo>
                  <a:pt x="9969" y="0"/>
                </a:lnTo>
                <a:close/>
              </a:path>
              <a:path w="36195" h="40005">
                <a:moveTo>
                  <a:pt x="31813" y="2006"/>
                </a:moveTo>
                <a:lnTo>
                  <a:pt x="32296" y="4635"/>
                </a:lnTo>
                <a:lnTo>
                  <a:pt x="26403" y="13373"/>
                </a:lnTo>
                <a:lnTo>
                  <a:pt x="33684" y="13373"/>
                </a:lnTo>
                <a:lnTo>
                  <a:pt x="34345" y="12565"/>
                </a:lnTo>
                <a:lnTo>
                  <a:pt x="35734" y="8161"/>
                </a:lnTo>
                <a:lnTo>
                  <a:pt x="31813" y="2006"/>
                </a:lnTo>
                <a:close/>
              </a:path>
              <a:path w="36195" h="40005">
                <a:moveTo>
                  <a:pt x="14328" y="1026"/>
                </a:moveTo>
                <a:lnTo>
                  <a:pt x="14223" y="5460"/>
                </a:lnTo>
                <a:lnTo>
                  <a:pt x="22726" y="5460"/>
                </a:lnTo>
                <a:lnTo>
                  <a:pt x="21171" y="4430"/>
                </a:lnTo>
                <a:lnTo>
                  <a:pt x="17335" y="1703"/>
                </a:lnTo>
                <a:lnTo>
                  <a:pt x="14328" y="102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1" name="object 2911"/>
          <p:cNvSpPr/>
          <p:nvPr/>
        </p:nvSpPr>
        <p:spPr>
          <a:xfrm>
            <a:off x="3646521" y="2428835"/>
            <a:ext cx="59690" cy="20320"/>
          </a:xfrm>
          <a:custGeom>
            <a:avLst/>
            <a:gdLst/>
            <a:ahLst/>
            <a:cxnLst/>
            <a:rect l="l" t="t" r="r" b="b"/>
            <a:pathLst>
              <a:path w="59689" h="20319">
                <a:moveTo>
                  <a:pt x="59076" y="13399"/>
                </a:moveTo>
                <a:lnTo>
                  <a:pt x="51663" y="13399"/>
                </a:lnTo>
                <a:lnTo>
                  <a:pt x="59435" y="20193"/>
                </a:lnTo>
                <a:lnTo>
                  <a:pt x="59348" y="15202"/>
                </a:lnTo>
                <a:lnTo>
                  <a:pt x="59076" y="13399"/>
                </a:lnTo>
                <a:close/>
              </a:path>
              <a:path w="59689" h="20319">
                <a:moveTo>
                  <a:pt x="51410" y="6998"/>
                </a:moveTo>
                <a:lnTo>
                  <a:pt x="40119" y="6998"/>
                </a:lnTo>
                <a:lnTo>
                  <a:pt x="42875" y="7772"/>
                </a:lnTo>
                <a:lnTo>
                  <a:pt x="40424" y="9233"/>
                </a:lnTo>
                <a:lnTo>
                  <a:pt x="39230" y="9576"/>
                </a:lnTo>
                <a:lnTo>
                  <a:pt x="40830" y="12929"/>
                </a:lnTo>
                <a:lnTo>
                  <a:pt x="39496" y="13932"/>
                </a:lnTo>
                <a:lnTo>
                  <a:pt x="37998" y="15405"/>
                </a:lnTo>
                <a:lnTo>
                  <a:pt x="38239" y="18885"/>
                </a:lnTo>
                <a:lnTo>
                  <a:pt x="41287" y="17577"/>
                </a:lnTo>
                <a:lnTo>
                  <a:pt x="51663" y="13399"/>
                </a:lnTo>
                <a:lnTo>
                  <a:pt x="59076" y="13399"/>
                </a:lnTo>
                <a:lnTo>
                  <a:pt x="58587" y="10158"/>
                </a:lnTo>
                <a:lnTo>
                  <a:pt x="53489" y="7257"/>
                </a:lnTo>
                <a:lnTo>
                  <a:pt x="51410" y="6998"/>
                </a:lnTo>
                <a:close/>
              </a:path>
              <a:path w="59689" h="20319">
                <a:moveTo>
                  <a:pt x="3032" y="13718"/>
                </a:moveTo>
                <a:lnTo>
                  <a:pt x="1460" y="15202"/>
                </a:lnTo>
                <a:lnTo>
                  <a:pt x="1193" y="15723"/>
                </a:lnTo>
                <a:lnTo>
                  <a:pt x="3430" y="14315"/>
                </a:lnTo>
                <a:lnTo>
                  <a:pt x="3032" y="13718"/>
                </a:lnTo>
                <a:close/>
              </a:path>
              <a:path w="59689" h="20319">
                <a:moveTo>
                  <a:pt x="3911" y="13576"/>
                </a:moveTo>
                <a:lnTo>
                  <a:pt x="3465" y="13718"/>
                </a:lnTo>
                <a:lnTo>
                  <a:pt x="3473" y="14288"/>
                </a:lnTo>
                <a:lnTo>
                  <a:pt x="3898" y="14021"/>
                </a:lnTo>
                <a:lnTo>
                  <a:pt x="3911" y="13576"/>
                </a:lnTo>
                <a:close/>
              </a:path>
              <a:path w="59689" h="20319">
                <a:moveTo>
                  <a:pt x="12344" y="12471"/>
                </a:moveTo>
                <a:lnTo>
                  <a:pt x="11501" y="12649"/>
                </a:lnTo>
                <a:lnTo>
                  <a:pt x="13004" y="14008"/>
                </a:lnTo>
                <a:lnTo>
                  <a:pt x="13415" y="13475"/>
                </a:lnTo>
                <a:lnTo>
                  <a:pt x="13307" y="13161"/>
                </a:lnTo>
                <a:lnTo>
                  <a:pt x="12344" y="12471"/>
                </a:lnTo>
                <a:close/>
              </a:path>
              <a:path w="59689" h="20319">
                <a:moveTo>
                  <a:pt x="19525" y="0"/>
                </a:moveTo>
                <a:lnTo>
                  <a:pt x="15252" y="1118"/>
                </a:lnTo>
                <a:lnTo>
                  <a:pt x="19126" y="6058"/>
                </a:lnTo>
                <a:lnTo>
                  <a:pt x="13757" y="13030"/>
                </a:lnTo>
                <a:lnTo>
                  <a:pt x="13639" y="13399"/>
                </a:lnTo>
                <a:lnTo>
                  <a:pt x="14490" y="14008"/>
                </a:lnTo>
                <a:lnTo>
                  <a:pt x="18478" y="10998"/>
                </a:lnTo>
                <a:lnTo>
                  <a:pt x="21856" y="10643"/>
                </a:lnTo>
                <a:lnTo>
                  <a:pt x="32863" y="10643"/>
                </a:lnTo>
                <a:lnTo>
                  <a:pt x="34099" y="9335"/>
                </a:lnTo>
                <a:lnTo>
                  <a:pt x="36563" y="8801"/>
                </a:lnTo>
                <a:lnTo>
                  <a:pt x="39714" y="8801"/>
                </a:lnTo>
                <a:lnTo>
                  <a:pt x="40119" y="6998"/>
                </a:lnTo>
                <a:lnTo>
                  <a:pt x="51410" y="6998"/>
                </a:lnTo>
                <a:lnTo>
                  <a:pt x="49982" y="6820"/>
                </a:lnTo>
                <a:lnTo>
                  <a:pt x="41020" y="6820"/>
                </a:lnTo>
                <a:lnTo>
                  <a:pt x="34690" y="4659"/>
                </a:lnTo>
                <a:lnTo>
                  <a:pt x="26765" y="1783"/>
                </a:lnTo>
                <a:lnTo>
                  <a:pt x="19525" y="0"/>
                </a:lnTo>
                <a:close/>
              </a:path>
              <a:path w="59689" h="20319">
                <a:moveTo>
                  <a:pt x="3742" y="12729"/>
                </a:moveTo>
                <a:lnTo>
                  <a:pt x="3242" y="12865"/>
                </a:lnTo>
                <a:lnTo>
                  <a:pt x="3020" y="13161"/>
                </a:lnTo>
                <a:lnTo>
                  <a:pt x="2937" y="13576"/>
                </a:lnTo>
                <a:lnTo>
                  <a:pt x="3032" y="13718"/>
                </a:lnTo>
                <a:lnTo>
                  <a:pt x="3949" y="12852"/>
                </a:lnTo>
                <a:lnTo>
                  <a:pt x="3742" y="12729"/>
                </a:lnTo>
                <a:close/>
              </a:path>
              <a:path w="59689" h="20319">
                <a:moveTo>
                  <a:pt x="9073" y="13161"/>
                </a:moveTo>
                <a:lnTo>
                  <a:pt x="8533" y="13275"/>
                </a:lnTo>
                <a:lnTo>
                  <a:pt x="9372" y="13475"/>
                </a:lnTo>
                <a:lnTo>
                  <a:pt x="9073" y="13161"/>
                </a:lnTo>
                <a:close/>
              </a:path>
              <a:path w="59689" h="20319">
                <a:moveTo>
                  <a:pt x="5905" y="12649"/>
                </a:moveTo>
                <a:lnTo>
                  <a:pt x="5968" y="13030"/>
                </a:lnTo>
                <a:lnTo>
                  <a:pt x="8369" y="13310"/>
                </a:lnTo>
                <a:lnTo>
                  <a:pt x="8533" y="13275"/>
                </a:lnTo>
                <a:lnTo>
                  <a:pt x="5905" y="12649"/>
                </a:lnTo>
                <a:close/>
              </a:path>
              <a:path w="59689" h="20319">
                <a:moveTo>
                  <a:pt x="32063" y="11989"/>
                </a:moveTo>
                <a:lnTo>
                  <a:pt x="29451" y="11989"/>
                </a:lnTo>
                <a:lnTo>
                  <a:pt x="28346" y="12729"/>
                </a:lnTo>
                <a:lnTo>
                  <a:pt x="28245" y="12891"/>
                </a:lnTo>
                <a:lnTo>
                  <a:pt x="29476" y="13195"/>
                </a:lnTo>
                <a:lnTo>
                  <a:pt x="29514" y="12014"/>
                </a:lnTo>
                <a:lnTo>
                  <a:pt x="32054" y="12014"/>
                </a:lnTo>
                <a:close/>
              </a:path>
              <a:path w="59689" h="20319">
                <a:moveTo>
                  <a:pt x="9742" y="11201"/>
                </a:moveTo>
                <a:lnTo>
                  <a:pt x="7772" y="11201"/>
                </a:lnTo>
                <a:lnTo>
                  <a:pt x="7061" y="11900"/>
                </a:lnTo>
                <a:lnTo>
                  <a:pt x="8343" y="12395"/>
                </a:lnTo>
                <a:lnTo>
                  <a:pt x="9073" y="13161"/>
                </a:lnTo>
                <a:lnTo>
                  <a:pt x="11440" y="12662"/>
                </a:lnTo>
                <a:lnTo>
                  <a:pt x="9742" y="11201"/>
                </a:lnTo>
                <a:close/>
              </a:path>
              <a:path w="59689" h="20319">
                <a:moveTo>
                  <a:pt x="4762" y="3213"/>
                </a:moveTo>
                <a:lnTo>
                  <a:pt x="2070" y="5410"/>
                </a:lnTo>
                <a:lnTo>
                  <a:pt x="2997" y="6464"/>
                </a:lnTo>
                <a:lnTo>
                  <a:pt x="927" y="7595"/>
                </a:lnTo>
                <a:lnTo>
                  <a:pt x="1219" y="8522"/>
                </a:lnTo>
                <a:lnTo>
                  <a:pt x="0" y="10490"/>
                </a:lnTo>
                <a:lnTo>
                  <a:pt x="3742" y="12729"/>
                </a:lnTo>
                <a:lnTo>
                  <a:pt x="5245" y="12319"/>
                </a:lnTo>
                <a:lnTo>
                  <a:pt x="6470" y="12319"/>
                </a:lnTo>
                <a:lnTo>
                  <a:pt x="7772" y="11201"/>
                </a:lnTo>
                <a:lnTo>
                  <a:pt x="9742" y="11201"/>
                </a:lnTo>
                <a:lnTo>
                  <a:pt x="7573" y="9335"/>
                </a:lnTo>
                <a:lnTo>
                  <a:pt x="7470" y="8522"/>
                </a:lnTo>
                <a:lnTo>
                  <a:pt x="7264" y="6299"/>
                </a:lnTo>
                <a:lnTo>
                  <a:pt x="4762" y="3213"/>
                </a:lnTo>
                <a:close/>
              </a:path>
              <a:path w="59689" h="20319">
                <a:moveTo>
                  <a:pt x="6470" y="12319"/>
                </a:moveTo>
                <a:lnTo>
                  <a:pt x="5245" y="12319"/>
                </a:lnTo>
                <a:lnTo>
                  <a:pt x="6159" y="12586"/>
                </a:lnTo>
                <a:lnTo>
                  <a:pt x="6470" y="12319"/>
                </a:lnTo>
                <a:close/>
              </a:path>
              <a:path w="59689" h="20319">
                <a:moveTo>
                  <a:pt x="32863" y="10643"/>
                </a:moveTo>
                <a:lnTo>
                  <a:pt x="21856" y="10643"/>
                </a:lnTo>
                <a:lnTo>
                  <a:pt x="26568" y="12408"/>
                </a:lnTo>
                <a:lnTo>
                  <a:pt x="29451" y="11989"/>
                </a:lnTo>
                <a:lnTo>
                  <a:pt x="32063" y="11989"/>
                </a:lnTo>
                <a:lnTo>
                  <a:pt x="32346" y="11189"/>
                </a:lnTo>
                <a:lnTo>
                  <a:pt x="32863" y="10643"/>
                </a:lnTo>
                <a:close/>
              </a:path>
              <a:path w="59689" h="20319">
                <a:moveTo>
                  <a:pt x="32054" y="12014"/>
                </a:moveTo>
                <a:lnTo>
                  <a:pt x="29514" y="12014"/>
                </a:lnTo>
                <a:lnTo>
                  <a:pt x="31991" y="12192"/>
                </a:lnTo>
                <a:lnTo>
                  <a:pt x="32054" y="12014"/>
                </a:lnTo>
                <a:close/>
              </a:path>
              <a:path w="59689" h="20319">
                <a:moveTo>
                  <a:pt x="39714" y="8801"/>
                </a:moveTo>
                <a:lnTo>
                  <a:pt x="36563" y="8801"/>
                </a:lnTo>
                <a:lnTo>
                  <a:pt x="39649" y="9093"/>
                </a:lnTo>
                <a:lnTo>
                  <a:pt x="39714" y="8801"/>
                </a:lnTo>
                <a:close/>
              </a:path>
              <a:path w="59689" h="20319">
                <a:moveTo>
                  <a:pt x="46766" y="6420"/>
                </a:moveTo>
                <a:lnTo>
                  <a:pt x="41020" y="6820"/>
                </a:lnTo>
                <a:lnTo>
                  <a:pt x="49982" y="6820"/>
                </a:lnTo>
                <a:lnTo>
                  <a:pt x="46766" y="642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2" name="object 2912"/>
          <p:cNvSpPr/>
          <p:nvPr/>
        </p:nvSpPr>
        <p:spPr>
          <a:xfrm>
            <a:off x="4399654" y="2330437"/>
            <a:ext cx="42545" cy="29845"/>
          </a:xfrm>
          <a:custGeom>
            <a:avLst/>
            <a:gdLst/>
            <a:ahLst/>
            <a:cxnLst/>
            <a:rect l="l" t="t" r="r" b="b"/>
            <a:pathLst>
              <a:path w="42545" h="29844">
                <a:moveTo>
                  <a:pt x="27946" y="25666"/>
                </a:moveTo>
                <a:lnTo>
                  <a:pt x="25222" y="25666"/>
                </a:lnTo>
                <a:lnTo>
                  <a:pt x="27720" y="27025"/>
                </a:lnTo>
                <a:lnTo>
                  <a:pt x="28110" y="27549"/>
                </a:lnTo>
                <a:lnTo>
                  <a:pt x="30022" y="28143"/>
                </a:lnTo>
                <a:lnTo>
                  <a:pt x="30124" y="28600"/>
                </a:lnTo>
                <a:lnTo>
                  <a:pt x="30683" y="29273"/>
                </a:lnTo>
                <a:lnTo>
                  <a:pt x="31165" y="29641"/>
                </a:lnTo>
                <a:lnTo>
                  <a:pt x="31345" y="28600"/>
                </a:lnTo>
                <a:lnTo>
                  <a:pt x="31360" y="25958"/>
                </a:lnTo>
                <a:lnTo>
                  <a:pt x="27774" y="25958"/>
                </a:lnTo>
                <a:lnTo>
                  <a:pt x="27946" y="25666"/>
                </a:lnTo>
                <a:close/>
              </a:path>
              <a:path w="42545" h="29844">
                <a:moveTo>
                  <a:pt x="7180" y="26314"/>
                </a:moveTo>
                <a:lnTo>
                  <a:pt x="4140" y="26314"/>
                </a:lnTo>
                <a:lnTo>
                  <a:pt x="4532" y="26657"/>
                </a:lnTo>
                <a:lnTo>
                  <a:pt x="6921" y="28486"/>
                </a:lnTo>
                <a:lnTo>
                  <a:pt x="7180" y="26314"/>
                </a:lnTo>
                <a:close/>
              </a:path>
              <a:path w="42545" h="29844">
                <a:moveTo>
                  <a:pt x="27978" y="27508"/>
                </a:moveTo>
                <a:lnTo>
                  <a:pt x="28155" y="27609"/>
                </a:lnTo>
                <a:lnTo>
                  <a:pt x="27978" y="27508"/>
                </a:lnTo>
                <a:close/>
              </a:path>
              <a:path w="42545" h="29844">
                <a:moveTo>
                  <a:pt x="28575" y="24599"/>
                </a:moveTo>
                <a:lnTo>
                  <a:pt x="20307" y="24599"/>
                </a:lnTo>
                <a:lnTo>
                  <a:pt x="20535" y="24853"/>
                </a:lnTo>
                <a:lnTo>
                  <a:pt x="20624" y="25044"/>
                </a:lnTo>
                <a:lnTo>
                  <a:pt x="20891" y="25145"/>
                </a:lnTo>
                <a:lnTo>
                  <a:pt x="24015" y="25755"/>
                </a:lnTo>
                <a:lnTo>
                  <a:pt x="23355" y="27190"/>
                </a:lnTo>
                <a:lnTo>
                  <a:pt x="23507" y="27533"/>
                </a:lnTo>
                <a:lnTo>
                  <a:pt x="23787" y="27025"/>
                </a:lnTo>
                <a:lnTo>
                  <a:pt x="23987" y="27025"/>
                </a:lnTo>
                <a:lnTo>
                  <a:pt x="23807" y="26619"/>
                </a:lnTo>
                <a:lnTo>
                  <a:pt x="24777" y="26238"/>
                </a:lnTo>
                <a:lnTo>
                  <a:pt x="25222" y="26238"/>
                </a:lnTo>
                <a:lnTo>
                  <a:pt x="25222" y="25666"/>
                </a:lnTo>
                <a:lnTo>
                  <a:pt x="27946" y="25666"/>
                </a:lnTo>
                <a:lnTo>
                  <a:pt x="28575" y="24599"/>
                </a:lnTo>
                <a:close/>
              </a:path>
              <a:path w="42545" h="29844">
                <a:moveTo>
                  <a:pt x="17735" y="24396"/>
                </a:moveTo>
                <a:lnTo>
                  <a:pt x="15633" y="24396"/>
                </a:lnTo>
                <a:lnTo>
                  <a:pt x="14287" y="27063"/>
                </a:lnTo>
                <a:lnTo>
                  <a:pt x="16292" y="25628"/>
                </a:lnTo>
                <a:lnTo>
                  <a:pt x="17735" y="24396"/>
                </a:lnTo>
                <a:close/>
              </a:path>
              <a:path w="42545" h="29844">
                <a:moveTo>
                  <a:pt x="23987" y="27025"/>
                </a:moveTo>
                <a:lnTo>
                  <a:pt x="23787" y="27025"/>
                </a:lnTo>
                <a:lnTo>
                  <a:pt x="24015" y="27063"/>
                </a:lnTo>
                <a:close/>
              </a:path>
              <a:path w="42545" h="29844">
                <a:moveTo>
                  <a:pt x="7198" y="26161"/>
                </a:moveTo>
                <a:lnTo>
                  <a:pt x="3276" y="26161"/>
                </a:lnTo>
                <a:lnTo>
                  <a:pt x="3243" y="26365"/>
                </a:lnTo>
                <a:lnTo>
                  <a:pt x="3390" y="26466"/>
                </a:lnTo>
                <a:lnTo>
                  <a:pt x="2857" y="26911"/>
                </a:lnTo>
                <a:lnTo>
                  <a:pt x="4140" y="26314"/>
                </a:lnTo>
                <a:lnTo>
                  <a:pt x="7180" y="26314"/>
                </a:lnTo>
                <a:lnTo>
                  <a:pt x="7198" y="26161"/>
                </a:lnTo>
                <a:close/>
              </a:path>
              <a:path w="42545" h="29844">
                <a:moveTo>
                  <a:pt x="25222" y="26238"/>
                </a:moveTo>
                <a:lnTo>
                  <a:pt x="24777" y="26238"/>
                </a:lnTo>
                <a:lnTo>
                  <a:pt x="25222" y="26327"/>
                </a:lnTo>
                <a:close/>
              </a:path>
              <a:path w="42545" h="29844">
                <a:moveTo>
                  <a:pt x="4777" y="24980"/>
                </a:moveTo>
                <a:lnTo>
                  <a:pt x="2730" y="24980"/>
                </a:lnTo>
                <a:lnTo>
                  <a:pt x="2908" y="25628"/>
                </a:lnTo>
                <a:lnTo>
                  <a:pt x="3021" y="25857"/>
                </a:lnTo>
                <a:lnTo>
                  <a:pt x="3213" y="26085"/>
                </a:lnTo>
                <a:lnTo>
                  <a:pt x="2933" y="26085"/>
                </a:lnTo>
                <a:lnTo>
                  <a:pt x="3124" y="26200"/>
                </a:lnTo>
                <a:lnTo>
                  <a:pt x="3276" y="26161"/>
                </a:lnTo>
                <a:lnTo>
                  <a:pt x="7198" y="26161"/>
                </a:lnTo>
                <a:lnTo>
                  <a:pt x="7234" y="25857"/>
                </a:lnTo>
                <a:lnTo>
                  <a:pt x="6362" y="25857"/>
                </a:lnTo>
                <a:lnTo>
                  <a:pt x="4777" y="24980"/>
                </a:lnTo>
                <a:close/>
              </a:path>
              <a:path w="42545" h="29844">
                <a:moveTo>
                  <a:pt x="31356" y="25793"/>
                </a:moveTo>
                <a:lnTo>
                  <a:pt x="27774" y="25958"/>
                </a:lnTo>
                <a:lnTo>
                  <a:pt x="31360" y="25958"/>
                </a:lnTo>
                <a:lnTo>
                  <a:pt x="31356" y="25793"/>
                </a:lnTo>
                <a:close/>
              </a:path>
              <a:path w="42545" h="29844">
                <a:moveTo>
                  <a:pt x="5613" y="15976"/>
                </a:moveTo>
                <a:lnTo>
                  <a:pt x="3873" y="20815"/>
                </a:lnTo>
                <a:lnTo>
                  <a:pt x="6362" y="25857"/>
                </a:lnTo>
                <a:lnTo>
                  <a:pt x="7234" y="25857"/>
                </a:lnTo>
                <a:lnTo>
                  <a:pt x="7467" y="23901"/>
                </a:lnTo>
                <a:lnTo>
                  <a:pt x="11751" y="23901"/>
                </a:lnTo>
                <a:lnTo>
                  <a:pt x="12077" y="23393"/>
                </a:lnTo>
                <a:lnTo>
                  <a:pt x="17722" y="23393"/>
                </a:lnTo>
                <a:lnTo>
                  <a:pt x="17589" y="23304"/>
                </a:lnTo>
                <a:lnTo>
                  <a:pt x="29338" y="23304"/>
                </a:lnTo>
                <a:lnTo>
                  <a:pt x="29997" y="22186"/>
                </a:lnTo>
                <a:lnTo>
                  <a:pt x="21932" y="22186"/>
                </a:lnTo>
                <a:lnTo>
                  <a:pt x="20736" y="21081"/>
                </a:lnTo>
                <a:lnTo>
                  <a:pt x="9144" y="21081"/>
                </a:lnTo>
                <a:lnTo>
                  <a:pt x="6019" y="20789"/>
                </a:lnTo>
                <a:lnTo>
                  <a:pt x="5613" y="15976"/>
                </a:lnTo>
                <a:close/>
              </a:path>
              <a:path w="42545" h="29844">
                <a:moveTo>
                  <a:pt x="0" y="22339"/>
                </a:moveTo>
                <a:lnTo>
                  <a:pt x="2006" y="25628"/>
                </a:lnTo>
                <a:lnTo>
                  <a:pt x="2730" y="24980"/>
                </a:lnTo>
                <a:lnTo>
                  <a:pt x="4777" y="24980"/>
                </a:lnTo>
                <a:lnTo>
                  <a:pt x="0" y="22339"/>
                </a:lnTo>
                <a:close/>
              </a:path>
              <a:path w="42545" h="29844">
                <a:moveTo>
                  <a:pt x="29338" y="23304"/>
                </a:moveTo>
                <a:lnTo>
                  <a:pt x="17589" y="23304"/>
                </a:lnTo>
                <a:lnTo>
                  <a:pt x="20421" y="24904"/>
                </a:lnTo>
                <a:lnTo>
                  <a:pt x="20307" y="24599"/>
                </a:lnTo>
                <a:lnTo>
                  <a:pt x="28575" y="24599"/>
                </a:lnTo>
                <a:lnTo>
                  <a:pt x="29338" y="23304"/>
                </a:lnTo>
                <a:close/>
              </a:path>
              <a:path w="42545" h="29844">
                <a:moveTo>
                  <a:pt x="13812" y="24480"/>
                </a:moveTo>
                <a:lnTo>
                  <a:pt x="14185" y="24714"/>
                </a:lnTo>
                <a:lnTo>
                  <a:pt x="13812" y="24480"/>
                </a:lnTo>
                <a:close/>
              </a:path>
              <a:path w="42545" h="29844">
                <a:moveTo>
                  <a:pt x="11751" y="23901"/>
                </a:moveTo>
                <a:lnTo>
                  <a:pt x="7467" y="23901"/>
                </a:lnTo>
                <a:lnTo>
                  <a:pt x="11391" y="24523"/>
                </a:lnTo>
                <a:lnTo>
                  <a:pt x="10960" y="24676"/>
                </a:lnTo>
                <a:lnTo>
                  <a:pt x="11899" y="24587"/>
                </a:lnTo>
                <a:lnTo>
                  <a:pt x="11417" y="24422"/>
                </a:lnTo>
                <a:lnTo>
                  <a:pt x="11751" y="23901"/>
                </a:lnTo>
                <a:close/>
              </a:path>
              <a:path w="42545" h="29844">
                <a:moveTo>
                  <a:pt x="17722" y="23393"/>
                </a:moveTo>
                <a:lnTo>
                  <a:pt x="12077" y="23393"/>
                </a:lnTo>
                <a:lnTo>
                  <a:pt x="13812" y="24480"/>
                </a:lnTo>
                <a:lnTo>
                  <a:pt x="15633" y="24396"/>
                </a:lnTo>
                <a:lnTo>
                  <a:pt x="17735" y="24396"/>
                </a:lnTo>
                <a:lnTo>
                  <a:pt x="18389" y="23837"/>
                </a:lnTo>
                <a:lnTo>
                  <a:pt x="17722" y="23393"/>
                </a:lnTo>
                <a:close/>
              </a:path>
              <a:path w="42545" h="29844">
                <a:moveTo>
                  <a:pt x="25933" y="18668"/>
                </a:moveTo>
                <a:lnTo>
                  <a:pt x="26454" y="19926"/>
                </a:lnTo>
                <a:lnTo>
                  <a:pt x="24333" y="20358"/>
                </a:lnTo>
                <a:lnTo>
                  <a:pt x="21932" y="22186"/>
                </a:lnTo>
                <a:lnTo>
                  <a:pt x="29997" y="22186"/>
                </a:lnTo>
                <a:lnTo>
                  <a:pt x="30251" y="21755"/>
                </a:lnTo>
                <a:lnTo>
                  <a:pt x="32600" y="21386"/>
                </a:lnTo>
                <a:lnTo>
                  <a:pt x="31271" y="19926"/>
                </a:lnTo>
                <a:lnTo>
                  <a:pt x="31238" y="19380"/>
                </a:lnTo>
                <a:lnTo>
                  <a:pt x="27254" y="19380"/>
                </a:lnTo>
                <a:lnTo>
                  <a:pt x="25933" y="18668"/>
                </a:lnTo>
                <a:close/>
              </a:path>
              <a:path w="42545" h="29844">
                <a:moveTo>
                  <a:pt x="10655" y="15151"/>
                </a:moveTo>
                <a:lnTo>
                  <a:pt x="11150" y="19545"/>
                </a:lnTo>
                <a:lnTo>
                  <a:pt x="10807" y="19862"/>
                </a:lnTo>
                <a:lnTo>
                  <a:pt x="9182" y="20726"/>
                </a:lnTo>
                <a:lnTo>
                  <a:pt x="9144" y="21081"/>
                </a:lnTo>
                <a:lnTo>
                  <a:pt x="20736" y="21081"/>
                </a:lnTo>
                <a:lnTo>
                  <a:pt x="20104" y="20497"/>
                </a:lnTo>
                <a:lnTo>
                  <a:pt x="20031" y="19088"/>
                </a:lnTo>
                <a:lnTo>
                  <a:pt x="15633" y="19088"/>
                </a:lnTo>
                <a:lnTo>
                  <a:pt x="15884" y="18465"/>
                </a:lnTo>
                <a:lnTo>
                  <a:pt x="14935" y="18465"/>
                </a:lnTo>
                <a:lnTo>
                  <a:pt x="13627" y="17398"/>
                </a:lnTo>
                <a:lnTo>
                  <a:pt x="12966" y="17398"/>
                </a:lnTo>
                <a:lnTo>
                  <a:pt x="10655" y="15151"/>
                </a:lnTo>
                <a:close/>
              </a:path>
              <a:path w="42545" h="29844">
                <a:moveTo>
                  <a:pt x="27838" y="7531"/>
                </a:moveTo>
                <a:lnTo>
                  <a:pt x="24940" y="9690"/>
                </a:lnTo>
                <a:lnTo>
                  <a:pt x="24901" y="9994"/>
                </a:lnTo>
                <a:lnTo>
                  <a:pt x="25234" y="11214"/>
                </a:lnTo>
                <a:lnTo>
                  <a:pt x="27774" y="11696"/>
                </a:lnTo>
                <a:lnTo>
                  <a:pt x="20929" y="15036"/>
                </a:lnTo>
                <a:lnTo>
                  <a:pt x="25603" y="16573"/>
                </a:lnTo>
                <a:lnTo>
                  <a:pt x="27114" y="17792"/>
                </a:lnTo>
                <a:lnTo>
                  <a:pt x="27173" y="19088"/>
                </a:lnTo>
                <a:lnTo>
                  <a:pt x="27254" y="19380"/>
                </a:lnTo>
                <a:lnTo>
                  <a:pt x="31238" y="19380"/>
                </a:lnTo>
                <a:lnTo>
                  <a:pt x="31483" y="17551"/>
                </a:lnTo>
                <a:lnTo>
                  <a:pt x="30454" y="17271"/>
                </a:lnTo>
                <a:lnTo>
                  <a:pt x="28905" y="16776"/>
                </a:lnTo>
                <a:lnTo>
                  <a:pt x="28752" y="15849"/>
                </a:lnTo>
                <a:lnTo>
                  <a:pt x="27266" y="15722"/>
                </a:lnTo>
                <a:lnTo>
                  <a:pt x="29115" y="14109"/>
                </a:lnTo>
                <a:lnTo>
                  <a:pt x="27901" y="14109"/>
                </a:lnTo>
                <a:lnTo>
                  <a:pt x="27482" y="12331"/>
                </a:lnTo>
                <a:lnTo>
                  <a:pt x="28829" y="11595"/>
                </a:lnTo>
                <a:lnTo>
                  <a:pt x="27584" y="11493"/>
                </a:lnTo>
                <a:lnTo>
                  <a:pt x="27838" y="7531"/>
                </a:lnTo>
                <a:close/>
              </a:path>
              <a:path w="42545" h="29844">
                <a:moveTo>
                  <a:pt x="19964" y="17792"/>
                </a:moveTo>
                <a:lnTo>
                  <a:pt x="17369" y="18351"/>
                </a:lnTo>
                <a:lnTo>
                  <a:pt x="15633" y="19088"/>
                </a:lnTo>
                <a:lnTo>
                  <a:pt x="20031" y="19088"/>
                </a:lnTo>
                <a:lnTo>
                  <a:pt x="19964" y="17792"/>
                </a:lnTo>
                <a:close/>
              </a:path>
              <a:path w="42545" h="29844">
                <a:moveTo>
                  <a:pt x="15939" y="18328"/>
                </a:moveTo>
                <a:lnTo>
                  <a:pt x="15163" y="18351"/>
                </a:lnTo>
                <a:lnTo>
                  <a:pt x="14935" y="18465"/>
                </a:lnTo>
                <a:lnTo>
                  <a:pt x="15884" y="18465"/>
                </a:lnTo>
                <a:lnTo>
                  <a:pt x="15939" y="18328"/>
                </a:lnTo>
                <a:close/>
              </a:path>
              <a:path w="42545" h="29844">
                <a:moveTo>
                  <a:pt x="15976" y="18237"/>
                </a:moveTo>
                <a:lnTo>
                  <a:pt x="16459" y="18313"/>
                </a:lnTo>
                <a:lnTo>
                  <a:pt x="15976" y="18237"/>
                </a:lnTo>
                <a:close/>
              </a:path>
              <a:path w="42545" h="29844">
                <a:moveTo>
                  <a:pt x="13487" y="17284"/>
                </a:moveTo>
                <a:lnTo>
                  <a:pt x="12966" y="17398"/>
                </a:lnTo>
                <a:lnTo>
                  <a:pt x="13627" y="17398"/>
                </a:lnTo>
                <a:lnTo>
                  <a:pt x="13487" y="17284"/>
                </a:lnTo>
                <a:close/>
              </a:path>
              <a:path w="42545" h="29844">
                <a:moveTo>
                  <a:pt x="29159" y="14071"/>
                </a:moveTo>
                <a:lnTo>
                  <a:pt x="27901" y="14109"/>
                </a:lnTo>
                <a:lnTo>
                  <a:pt x="29115" y="14109"/>
                </a:lnTo>
                <a:close/>
              </a:path>
              <a:path w="42545" h="29844">
                <a:moveTo>
                  <a:pt x="30724" y="11074"/>
                </a:moveTo>
                <a:lnTo>
                  <a:pt x="30073" y="11074"/>
                </a:lnTo>
                <a:lnTo>
                  <a:pt x="30031" y="11493"/>
                </a:lnTo>
                <a:lnTo>
                  <a:pt x="29908" y="11861"/>
                </a:lnTo>
                <a:lnTo>
                  <a:pt x="30830" y="11214"/>
                </a:lnTo>
                <a:lnTo>
                  <a:pt x="30724" y="11074"/>
                </a:lnTo>
                <a:close/>
              </a:path>
              <a:path w="42545" h="29844">
                <a:moveTo>
                  <a:pt x="34584" y="7002"/>
                </a:moveTo>
                <a:lnTo>
                  <a:pt x="31153" y="7200"/>
                </a:lnTo>
                <a:lnTo>
                  <a:pt x="27584" y="11493"/>
                </a:lnTo>
                <a:lnTo>
                  <a:pt x="28919" y="11493"/>
                </a:lnTo>
                <a:lnTo>
                  <a:pt x="29324" y="11036"/>
                </a:lnTo>
                <a:lnTo>
                  <a:pt x="29637" y="11036"/>
                </a:lnTo>
                <a:lnTo>
                  <a:pt x="30137" y="10909"/>
                </a:lnTo>
                <a:lnTo>
                  <a:pt x="30562" y="10909"/>
                </a:lnTo>
                <a:lnTo>
                  <a:pt x="30264" y="10604"/>
                </a:lnTo>
                <a:lnTo>
                  <a:pt x="31314" y="10604"/>
                </a:lnTo>
                <a:lnTo>
                  <a:pt x="31343" y="10210"/>
                </a:lnTo>
                <a:lnTo>
                  <a:pt x="34406" y="10210"/>
                </a:lnTo>
                <a:lnTo>
                  <a:pt x="34531" y="10032"/>
                </a:lnTo>
                <a:lnTo>
                  <a:pt x="36643" y="10032"/>
                </a:lnTo>
                <a:lnTo>
                  <a:pt x="34584" y="7002"/>
                </a:lnTo>
                <a:close/>
              </a:path>
              <a:path w="42545" h="29844">
                <a:moveTo>
                  <a:pt x="30562" y="10909"/>
                </a:moveTo>
                <a:lnTo>
                  <a:pt x="30137" y="10909"/>
                </a:lnTo>
                <a:lnTo>
                  <a:pt x="29857" y="11175"/>
                </a:lnTo>
                <a:lnTo>
                  <a:pt x="30073" y="11074"/>
                </a:lnTo>
                <a:lnTo>
                  <a:pt x="30724" y="11074"/>
                </a:lnTo>
                <a:lnTo>
                  <a:pt x="30562" y="10909"/>
                </a:lnTo>
                <a:close/>
              </a:path>
              <a:path w="42545" h="29844">
                <a:moveTo>
                  <a:pt x="29637" y="11036"/>
                </a:moveTo>
                <a:lnTo>
                  <a:pt x="29324" y="11036"/>
                </a:lnTo>
                <a:lnTo>
                  <a:pt x="29637" y="11036"/>
                </a:lnTo>
                <a:close/>
              </a:path>
              <a:path w="42545" h="29844">
                <a:moveTo>
                  <a:pt x="34149" y="10579"/>
                </a:moveTo>
                <a:lnTo>
                  <a:pt x="33045" y="10579"/>
                </a:lnTo>
                <a:lnTo>
                  <a:pt x="33997" y="10794"/>
                </a:lnTo>
                <a:lnTo>
                  <a:pt x="34149" y="10579"/>
                </a:lnTo>
                <a:close/>
              </a:path>
              <a:path w="42545" h="29844">
                <a:moveTo>
                  <a:pt x="31314" y="10604"/>
                </a:moveTo>
                <a:lnTo>
                  <a:pt x="30264" y="10604"/>
                </a:lnTo>
                <a:lnTo>
                  <a:pt x="31305" y="10718"/>
                </a:lnTo>
                <a:close/>
              </a:path>
              <a:path w="42545" h="29844">
                <a:moveTo>
                  <a:pt x="34406" y="10210"/>
                </a:moveTo>
                <a:lnTo>
                  <a:pt x="31343" y="10210"/>
                </a:lnTo>
                <a:lnTo>
                  <a:pt x="31940" y="10655"/>
                </a:lnTo>
                <a:lnTo>
                  <a:pt x="31648" y="10401"/>
                </a:lnTo>
                <a:lnTo>
                  <a:pt x="34273" y="10401"/>
                </a:lnTo>
                <a:lnTo>
                  <a:pt x="34406" y="10210"/>
                </a:lnTo>
                <a:close/>
              </a:path>
              <a:path w="42545" h="29844">
                <a:moveTo>
                  <a:pt x="34273" y="10401"/>
                </a:moveTo>
                <a:lnTo>
                  <a:pt x="31648" y="10401"/>
                </a:lnTo>
                <a:lnTo>
                  <a:pt x="32169" y="10426"/>
                </a:lnTo>
                <a:lnTo>
                  <a:pt x="32004" y="10655"/>
                </a:lnTo>
                <a:lnTo>
                  <a:pt x="33045" y="10579"/>
                </a:lnTo>
                <a:lnTo>
                  <a:pt x="34149" y="10579"/>
                </a:lnTo>
                <a:lnTo>
                  <a:pt x="34273" y="10401"/>
                </a:lnTo>
                <a:close/>
              </a:path>
              <a:path w="42545" h="29844">
                <a:moveTo>
                  <a:pt x="21793" y="6502"/>
                </a:moveTo>
                <a:lnTo>
                  <a:pt x="22792" y="10426"/>
                </a:lnTo>
                <a:lnTo>
                  <a:pt x="22948" y="10464"/>
                </a:lnTo>
                <a:lnTo>
                  <a:pt x="22872" y="9994"/>
                </a:lnTo>
                <a:lnTo>
                  <a:pt x="22644" y="9690"/>
                </a:lnTo>
                <a:lnTo>
                  <a:pt x="23501" y="9690"/>
                </a:lnTo>
                <a:lnTo>
                  <a:pt x="21793" y="6502"/>
                </a:lnTo>
                <a:close/>
              </a:path>
              <a:path w="42545" h="29844">
                <a:moveTo>
                  <a:pt x="22631" y="9994"/>
                </a:moveTo>
                <a:lnTo>
                  <a:pt x="22479" y="10350"/>
                </a:lnTo>
                <a:lnTo>
                  <a:pt x="22672" y="10397"/>
                </a:lnTo>
                <a:lnTo>
                  <a:pt x="22631" y="9994"/>
                </a:lnTo>
                <a:close/>
              </a:path>
              <a:path w="42545" h="29844">
                <a:moveTo>
                  <a:pt x="23509" y="9705"/>
                </a:moveTo>
                <a:lnTo>
                  <a:pt x="23787" y="10223"/>
                </a:lnTo>
                <a:lnTo>
                  <a:pt x="24701" y="9867"/>
                </a:lnTo>
                <a:lnTo>
                  <a:pt x="24838" y="9765"/>
                </a:lnTo>
                <a:lnTo>
                  <a:pt x="23509" y="9705"/>
                </a:lnTo>
                <a:close/>
              </a:path>
              <a:path w="42545" h="29844">
                <a:moveTo>
                  <a:pt x="36643" y="10032"/>
                </a:moveTo>
                <a:lnTo>
                  <a:pt x="34531" y="10032"/>
                </a:lnTo>
                <a:lnTo>
                  <a:pt x="36652" y="10045"/>
                </a:lnTo>
                <a:close/>
              </a:path>
              <a:path w="42545" h="29844">
                <a:moveTo>
                  <a:pt x="23501" y="9690"/>
                </a:moveTo>
                <a:lnTo>
                  <a:pt x="22644" y="9690"/>
                </a:lnTo>
                <a:lnTo>
                  <a:pt x="23509" y="9705"/>
                </a:lnTo>
                <a:close/>
              </a:path>
              <a:path w="42545" h="29844">
                <a:moveTo>
                  <a:pt x="33743" y="5765"/>
                </a:moveTo>
                <a:lnTo>
                  <a:pt x="34584" y="7002"/>
                </a:lnTo>
                <a:lnTo>
                  <a:pt x="36652" y="6883"/>
                </a:lnTo>
                <a:lnTo>
                  <a:pt x="35459" y="5781"/>
                </a:lnTo>
                <a:lnTo>
                  <a:pt x="33743" y="5765"/>
                </a:lnTo>
                <a:close/>
              </a:path>
              <a:path w="42545" h="29844">
                <a:moveTo>
                  <a:pt x="29451" y="228"/>
                </a:moveTo>
                <a:lnTo>
                  <a:pt x="35459" y="5781"/>
                </a:lnTo>
                <a:lnTo>
                  <a:pt x="36525" y="5791"/>
                </a:lnTo>
                <a:lnTo>
                  <a:pt x="37515" y="5994"/>
                </a:lnTo>
                <a:lnTo>
                  <a:pt x="37807" y="5003"/>
                </a:lnTo>
                <a:lnTo>
                  <a:pt x="40322" y="5003"/>
                </a:lnTo>
                <a:lnTo>
                  <a:pt x="40017" y="4876"/>
                </a:lnTo>
                <a:lnTo>
                  <a:pt x="40640" y="4686"/>
                </a:lnTo>
                <a:lnTo>
                  <a:pt x="41002" y="3441"/>
                </a:lnTo>
                <a:lnTo>
                  <a:pt x="37592" y="3441"/>
                </a:lnTo>
                <a:lnTo>
                  <a:pt x="35280" y="2324"/>
                </a:lnTo>
                <a:lnTo>
                  <a:pt x="29451" y="228"/>
                </a:lnTo>
                <a:close/>
              </a:path>
              <a:path w="42545" h="29844">
                <a:moveTo>
                  <a:pt x="40322" y="5003"/>
                </a:moveTo>
                <a:lnTo>
                  <a:pt x="37807" y="5003"/>
                </a:lnTo>
                <a:lnTo>
                  <a:pt x="39128" y="5029"/>
                </a:lnTo>
                <a:lnTo>
                  <a:pt x="39331" y="5448"/>
                </a:lnTo>
                <a:lnTo>
                  <a:pt x="40293" y="5067"/>
                </a:lnTo>
                <a:close/>
              </a:path>
              <a:path w="42545" h="29844">
                <a:moveTo>
                  <a:pt x="40425" y="4900"/>
                </a:moveTo>
                <a:lnTo>
                  <a:pt x="40259" y="5067"/>
                </a:lnTo>
                <a:lnTo>
                  <a:pt x="40491" y="4914"/>
                </a:lnTo>
                <a:close/>
              </a:path>
              <a:path w="42545" h="29844">
                <a:moveTo>
                  <a:pt x="40506" y="4905"/>
                </a:moveTo>
                <a:lnTo>
                  <a:pt x="40259" y="5067"/>
                </a:lnTo>
                <a:lnTo>
                  <a:pt x="40678" y="4914"/>
                </a:lnTo>
                <a:lnTo>
                  <a:pt x="40506" y="4905"/>
                </a:lnTo>
                <a:close/>
              </a:path>
              <a:path w="42545" h="29844">
                <a:moveTo>
                  <a:pt x="40665" y="4686"/>
                </a:moveTo>
                <a:lnTo>
                  <a:pt x="40500" y="4825"/>
                </a:lnTo>
                <a:lnTo>
                  <a:pt x="40665" y="4686"/>
                </a:lnTo>
                <a:close/>
              </a:path>
              <a:path w="42545" h="29844">
                <a:moveTo>
                  <a:pt x="41935" y="0"/>
                </a:moveTo>
                <a:lnTo>
                  <a:pt x="37592" y="3441"/>
                </a:lnTo>
                <a:lnTo>
                  <a:pt x="41002" y="3441"/>
                </a:lnTo>
                <a:lnTo>
                  <a:pt x="4193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3" name="object 2913"/>
          <p:cNvSpPr/>
          <p:nvPr/>
        </p:nvSpPr>
        <p:spPr>
          <a:xfrm>
            <a:off x="4487651" y="2220161"/>
            <a:ext cx="38735" cy="33020"/>
          </a:xfrm>
          <a:custGeom>
            <a:avLst/>
            <a:gdLst/>
            <a:ahLst/>
            <a:cxnLst/>
            <a:rect l="l" t="t" r="r" b="b"/>
            <a:pathLst>
              <a:path w="38735" h="33019">
                <a:moveTo>
                  <a:pt x="23252" y="30213"/>
                </a:moveTo>
                <a:lnTo>
                  <a:pt x="20574" y="30213"/>
                </a:lnTo>
                <a:lnTo>
                  <a:pt x="20154" y="31165"/>
                </a:lnTo>
                <a:lnTo>
                  <a:pt x="22212" y="32969"/>
                </a:lnTo>
                <a:lnTo>
                  <a:pt x="23252" y="30213"/>
                </a:lnTo>
                <a:close/>
              </a:path>
              <a:path w="38735" h="33019">
                <a:moveTo>
                  <a:pt x="19697" y="30048"/>
                </a:moveTo>
                <a:lnTo>
                  <a:pt x="19532" y="31927"/>
                </a:lnTo>
                <a:lnTo>
                  <a:pt x="20558" y="30238"/>
                </a:lnTo>
                <a:lnTo>
                  <a:pt x="20332" y="30238"/>
                </a:lnTo>
                <a:lnTo>
                  <a:pt x="19697" y="30048"/>
                </a:lnTo>
                <a:close/>
              </a:path>
              <a:path w="38735" h="33019">
                <a:moveTo>
                  <a:pt x="10473" y="20751"/>
                </a:moveTo>
                <a:lnTo>
                  <a:pt x="5842" y="20751"/>
                </a:lnTo>
                <a:lnTo>
                  <a:pt x="4597" y="23215"/>
                </a:lnTo>
                <a:lnTo>
                  <a:pt x="966" y="27186"/>
                </a:lnTo>
                <a:lnTo>
                  <a:pt x="604" y="30821"/>
                </a:lnTo>
                <a:lnTo>
                  <a:pt x="2445" y="31614"/>
                </a:lnTo>
                <a:lnTo>
                  <a:pt x="6665" y="25133"/>
                </a:lnTo>
                <a:lnTo>
                  <a:pt x="10473" y="20751"/>
                </a:lnTo>
                <a:close/>
              </a:path>
              <a:path w="38735" h="33019">
                <a:moveTo>
                  <a:pt x="20320" y="28575"/>
                </a:moveTo>
                <a:lnTo>
                  <a:pt x="20332" y="30238"/>
                </a:lnTo>
                <a:lnTo>
                  <a:pt x="20558" y="30238"/>
                </a:lnTo>
                <a:lnTo>
                  <a:pt x="23252" y="30213"/>
                </a:lnTo>
                <a:lnTo>
                  <a:pt x="23856" y="28613"/>
                </a:lnTo>
                <a:lnTo>
                  <a:pt x="20612" y="28613"/>
                </a:lnTo>
                <a:lnTo>
                  <a:pt x="20320" y="28575"/>
                </a:lnTo>
                <a:close/>
              </a:path>
              <a:path w="38735" h="33019">
                <a:moveTo>
                  <a:pt x="24570" y="26720"/>
                </a:moveTo>
                <a:lnTo>
                  <a:pt x="22999" y="26720"/>
                </a:lnTo>
                <a:lnTo>
                  <a:pt x="20612" y="28613"/>
                </a:lnTo>
                <a:lnTo>
                  <a:pt x="23856" y="28613"/>
                </a:lnTo>
                <a:lnTo>
                  <a:pt x="24570" y="26720"/>
                </a:lnTo>
                <a:close/>
              </a:path>
              <a:path w="38735" h="33019">
                <a:moveTo>
                  <a:pt x="24781" y="26162"/>
                </a:moveTo>
                <a:lnTo>
                  <a:pt x="18757" y="26162"/>
                </a:lnTo>
                <a:lnTo>
                  <a:pt x="19583" y="26962"/>
                </a:lnTo>
                <a:lnTo>
                  <a:pt x="19748" y="28409"/>
                </a:lnTo>
                <a:lnTo>
                  <a:pt x="22999" y="26720"/>
                </a:lnTo>
                <a:lnTo>
                  <a:pt x="24570" y="26720"/>
                </a:lnTo>
                <a:lnTo>
                  <a:pt x="24781" y="26162"/>
                </a:lnTo>
                <a:close/>
              </a:path>
              <a:path w="38735" h="33019">
                <a:moveTo>
                  <a:pt x="13133" y="22173"/>
                </a:moveTo>
                <a:lnTo>
                  <a:pt x="13271" y="28016"/>
                </a:lnTo>
                <a:lnTo>
                  <a:pt x="16941" y="25374"/>
                </a:lnTo>
                <a:lnTo>
                  <a:pt x="16687" y="25069"/>
                </a:lnTo>
                <a:lnTo>
                  <a:pt x="17329" y="25069"/>
                </a:lnTo>
                <a:lnTo>
                  <a:pt x="17246" y="24434"/>
                </a:lnTo>
                <a:lnTo>
                  <a:pt x="25433" y="24434"/>
                </a:lnTo>
                <a:lnTo>
                  <a:pt x="26056" y="22783"/>
                </a:lnTo>
                <a:lnTo>
                  <a:pt x="13322" y="22783"/>
                </a:lnTo>
                <a:lnTo>
                  <a:pt x="13133" y="22173"/>
                </a:lnTo>
                <a:close/>
              </a:path>
              <a:path w="38735" h="33019">
                <a:moveTo>
                  <a:pt x="11493" y="25552"/>
                </a:moveTo>
                <a:lnTo>
                  <a:pt x="11226" y="25831"/>
                </a:lnTo>
                <a:lnTo>
                  <a:pt x="11582" y="26022"/>
                </a:lnTo>
                <a:lnTo>
                  <a:pt x="10604" y="26949"/>
                </a:lnTo>
                <a:lnTo>
                  <a:pt x="11531" y="27292"/>
                </a:lnTo>
                <a:lnTo>
                  <a:pt x="12045" y="25628"/>
                </a:lnTo>
                <a:lnTo>
                  <a:pt x="11595" y="25628"/>
                </a:lnTo>
                <a:close/>
              </a:path>
              <a:path w="38735" h="33019">
                <a:moveTo>
                  <a:pt x="17828" y="24986"/>
                </a:moveTo>
                <a:lnTo>
                  <a:pt x="17221" y="26250"/>
                </a:lnTo>
                <a:lnTo>
                  <a:pt x="18757" y="26162"/>
                </a:lnTo>
                <a:lnTo>
                  <a:pt x="24781" y="26162"/>
                </a:lnTo>
                <a:lnTo>
                  <a:pt x="25169" y="25133"/>
                </a:lnTo>
                <a:lnTo>
                  <a:pt x="17983" y="25133"/>
                </a:lnTo>
                <a:lnTo>
                  <a:pt x="17828" y="24986"/>
                </a:lnTo>
                <a:close/>
              </a:path>
              <a:path w="38735" h="33019">
                <a:moveTo>
                  <a:pt x="11613" y="25581"/>
                </a:moveTo>
                <a:lnTo>
                  <a:pt x="11811" y="25628"/>
                </a:lnTo>
                <a:lnTo>
                  <a:pt x="11613" y="25581"/>
                </a:lnTo>
                <a:close/>
              </a:path>
              <a:path w="38735" h="33019">
                <a:moveTo>
                  <a:pt x="12210" y="25095"/>
                </a:moveTo>
                <a:lnTo>
                  <a:pt x="11798" y="25095"/>
                </a:lnTo>
                <a:lnTo>
                  <a:pt x="11811" y="25628"/>
                </a:lnTo>
                <a:lnTo>
                  <a:pt x="12045" y="25628"/>
                </a:lnTo>
                <a:lnTo>
                  <a:pt x="12210" y="25095"/>
                </a:lnTo>
                <a:close/>
              </a:path>
              <a:path w="38735" h="33019">
                <a:moveTo>
                  <a:pt x="11658" y="24395"/>
                </a:moveTo>
                <a:lnTo>
                  <a:pt x="11613" y="25581"/>
                </a:lnTo>
                <a:lnTo>
                  <a:pt x="11798" y="25095"/>
                </a:lnTo>
                <a:lnTo>
                  <a:pt x="12210" y="25095"/>
                </a:lnTo>
                <a:lnTo>
                  <a:pt x="11798" y="25031"/>
                </a:lnTo>
                <a:lnTo>
                  <a:pt x="11658" y="24395"/>
                </a:lnTo>
                <a:close/>
              </a:path>
              <a:path w="38735" h="33019">
                <a:moveTo>
                  <a:pt x="17329" y="25069"/>
                </a:moveTo>
                <a:lnTo>
                  <a:pt x="16687" y="25069"/>
                </a:lnTo>
                <a:lnTo>
                  <a:pt x="17297" y="25361"/>
                </a:lnTo>
                <a:lnTo>
                  <a:pt x="17329" y="25069"/>
                </a:lnTo>
                <a:close/>
              </a:path>
              <a:path w="38735" h="33019">
                <a:moveTo>
                  <a:pt x="17995" y="24638"/>
                </a:moveTo>
                <a:lnTo>
                  <a:pt x="17876" y="25031"/>
                </a:lnTo>
                <a:lnTo>
                  <a:pt x="17995" y="24638"/>
                </a:lnTo>
                <a:close/>
              </a:path>
              <a:path w="38735" h="33019">
                <a:moveTo>
                  <a:pt x="25356" y="24638"/>
                </a:moveTo>
                <a:lnTo>
                  <a:pt x="17995" y="24638"/>
                </a:lnTo>
                <a:lnTo>
                  <a:pt x="17983" y="25133"/>
                </a:lnTo>
                <a:lnTo>
                  <a:pt x="25169" y="25133"/>
                </a:lnTo>
                <a:lnTo>
                  <a:pt x="25356" y="24638"/>
                </a:lnTo>
                <a:close/>
              </a:path>
              <a:path w="38735" h="33019">
                <a:moveTo>
                  <a:pt x="11671" y="24155"/>
                </a:moveTo>
                <a:lnTo>
                  <a:pt x="11712" y="24638"/>
                </a:lnTo>
                <a:lnTo>
                  <a:pt x="11798" y="25031"/>
                </a:lnTo>
                <a:lnTo>
                  <a:pt x="11671" y="24155"/>
                </a:lnTo>
                <a:close/>
              </a:path>
              <a:path w="38735" h="33019">
                <a:moveTo>
                  <a:pt x="12500" y="24155"/>
                </a:moveTo>
                <a:lnTo>
                  <a:pt x="11671" y="24155"/>
                </a:lnTo>
                <a:lnTo>
                  <a:pt x="11798" y="25031"/>
                </a:lnTo>
                <a:lnTo>
                  <a:pt x="12229" y="25031"/>
                </a:lnTo>
                <a:lnTo>
                  <a:pt x="12500" y="24155"/>
                </a:lnTo>
                <a:close/>
              </a:path>
              <a:path w="38735" h="33019">
                <a:moveTo>
                  <a:pt x="25433" y="24434"/>
                </a:moveTo>
                <a:lnTo>
                  <a:pt x="17246" y="24434"/>
                </a:lnTo>
                <a:lnTo>
                  <a:pt x="17828" y="24986"/>
                </a:lnTo>
                <a:lnTo>
                  <a:pt x="17995" y="24638"/>
                </a:lnTo>
                <a:lnTo>
                  <a:pt x="25356" y="24638"/>
                </a:lnTo>
                <a:lnTo>
                  <a:pt x="25433" y="24434"/>
                </a:lnTo>
                <a:close/>
              </a:path>
              <a:path w="38735" h="33019">
                <a:moveTo>
                  <a:pt x="12582" y="20396"/>
                </a:moveTo>
                <a:lnTo>
                  <a:pt x="10782" y="20396"/>
                </a:lnTo>
                <a:lnTo>
                  <a:pt x="11658" y="24395"/>
                </a:lnTo>
                <a:lnTo>
                  <a:pt x="11671" y="24155"/>
                </a:lnTo>
                <a:lnTo>
                  <a:pt x="12500" y="24155"/>
                </a:lnTo>
                <a:lnTo>
                  <a:pt x="13072" y="22301"/>
                </a:lnTo>
                <a:lnTo>
                  <a:pt x="13023" y="21818"/>
                </a:lnTo>
                <a:lnTo>
                  <a:pt x="12582" y="20396"/>
                </a:lnTo>
                <a:close/>
              </a:path>
              <a:path w="38735" h="33019">
                <a:moveTo>
                  <a:pt x="5697" y="20891"/>
                </a:moveTo>
                <a:lnTo>
                  <a:pt x="2717" y="20891"/>
                </a:lnTo>
                <a:lnTo>
                  <a:pt x="3073" y="23431"/>
                </a:lnTo>
                <a:lnTo>
                  <a:pt x="5697" y="20891"/>
                </a:lnTo>
                <a:close/>
              </a:path>
              <a:path w="38735" h="33019">
                <a:moveTo>
                  <a:pt x="17792" y="0"/>
                </a:moveTo>
                <a:lnTo>
                  <a:pt x="15976" y="5943"/>
                </a:lnTo>
                <a:lnTo>
                  <a:pt x="17348" y="8902"/>
                </a:lnTo>
                <a:lnTo>
                  <a:pt x="14935" y="13855"/>
                </a:lnTo>
                <a:lnTo>
                  <a:pt x="13322" y="22783"/>
                </a:lnTo>
                <a:lnTo>
                  <a:pt x="26056" y="22783"/>
                </a:lnTo>
                <a:lnTo>
                  <a:pt x="26238" y="22301"/>
                </a:lnTo>
                <a:lnTo>
                  <a:pt x="27718" y="21005"/>
                </a:lnTo>
                <a:lnTo>
                  <a:pt x="23914" y="21005"/>
                </a:lnTo>
                <a:lnTo>
                  <a:pt x="23304" y="12128"/>
                </a:lnTo>
                <a:lnTo>
                  <a:pt x="27266" y="11201"/>
                </a:lnTo>
                <a:lnTo>
                  <a:pt x="27824" y="10147"/>
                </a:lnTo>
                <a:lnTo>
                  <a:pt x="25971" y="10147"/>
                </a:lnTo>
                <a:lnTo>
                  <a:pt x="26595" y="5524"/>
                </a:lnTo>
                <a:lnTo>
                  <a:pt x="25793" y="5524"/>
                </a:lnTo>
                <a:lnTo>
                  <a:pt x="21691" y="4495"/>
                </a:lnTo>
                <a:lnTo>
                  <a:pt x="21577" y="2603"/>
                </a:lnTo>
                <a:lnTo>
                  <a:pt x="17792" y="0"/>
                </a:lnTo>
                <a:close/>
              </a:path>
              <a:path w="38735" h="33019">
                <a:moveTo>
                  <a:pt x="0" y="15443"/>
                </a:moveTo>
                <a:lnTo>
                  <a:pt x="876" y="19570"/>
                </a:lnTo>
                <a:lnTo>
                  <a:pt x="965" y="21818"/>
                </a:lnTo>
                <a:lnTo>
                  <a:pt x="1155" y="21158"/>
                </a:lnTo>
                <a:lnTo>
                  <a:pt x="2717" y="20891"/>
                </a:lnTo>
                <a:lnTo>
                  <a:pt x="5697" y="20891"/>
                </a:lnTo>
                <a:lnTo>
                  <a:pt x="5842" y="20751"/>
                </a:lnTo>
                <a:lnTo>
                  <a:pt x="10473" y="20751"/>
                </a:lnTo>
                <a:lnTo>
                  <a:pt x="10782" y="20396"/>
                </a:lnTo>
                <a:lnTo>
                  <a:pt x="12582" y="20396"/>
                </a:lnTo>
                <a:lnTo>
                  <a:pt x="11221" y="16002"/>
                </a:lnTo>
                <a:lnTo>
                  <a:pt x="6057" y="16002"/>
                </a:lnTo>
                <a:lnTo>
                  <a:pt x="0" y="15443"/>
                </a:lnTo>
                <a:close/>
              </a:path>
              <a:path w="38735" h="33019">
                <a:moveTo>
                  <a:pt x="28371" y="20434"/>
                </a:moveTo>
                <a:lnTo>
                  <a:pt x="23914" y="21005"/>
                </a:lnTo>
                <a:lnTo>
                  <a:pt x="27718" y="21005"/>
                </a:lnTo>
                <a:lnTo>
                  <a:pt x="28371" y="20434"/>
                </a:lnTo>
                <a:close/>
              </a:path>
              <a:path w="38735" h="33019">
                <a:moveTo>
                  <a:pt x="8674" y="12331"/>
                </a:moveTo>
                <a:lnTo>
                  <a:pt x="7226" y="13589"/>
                </a:lnTo>
                <a:lnTo>
                  <a:pt x="6057" y="16002"/>
                </a:lnTo>
                <a:lnTo>
                  <a:pt x="11221" y="16002"/>
                </a:lnTo>
                <a:lnTo>
                  <a:pt x="11052" y="15455"/>
                </a:lnTo>
                <a:lnTo>
                  <a:pt x="6819" y="15455"/>
                </a:lnTo>
                <a:lnTo>
                  <a:pt x="8674" y="12331"/>
                </a:lnTo>
                <a:close/>
              </a:path>
              <a:path w="38735" h="33019">
                <a:moveTo>
                  <a:pt x="10312" y="13068"/>
                </a:moveTo>
                <a:lnTo>
                  <a:pt x="6819" y="15455"/>
                </a:lnTo>
                <a:lnTo>
                  <a:pt x="11052" y="15455"/>
                </a:lnTo>
                <a:lnTo>
                  <a:pt x="10312" y="13068"/>
                </a:lnTo>
                <a:close/>
              </a:path>
              <a:path w="38735" h="33019">
                <a:moveTo>
                  <a:pt x="33694" y="9474"/>
                </a:moveTo>
                <a:lnTo>
                  <a:pt x="28181" y="9474"/>
                </a:lnTo>
                <a:lnTo>
                  <a:pt x="30340" y="13030"/>
                </a:lnTo>
                <a:lnTo>
                  <a:pt x="31673" y="11544"/>
                </a:lnTo>
                <a:lnTo>
                  <a:pt x="33694" y="9474"/>
                </a:lnTo>
                <a:close/>
              </a:path>
              <a:path w="38735" h="33019">
                <a:moveTo>
                  <a:pt x="33286" y="2222"/>
                </a:moveTo>
                <a:lnTo>
                  <a:pt x="30543" y="4660"/>
                </a:lnTo>
                <a:lnTo>
                  <a:pt x="25971" y="10147"/>
                </a:lnTo>
                <a:lnTo>
                  <a:pt x="27824" y="10147"/>
                </a:lnTo>
                <a:lnTo>
                  <a:pt x="28181" y="9474"/>
                </a:lnTo>
                <a:lnTo>
                  <a:pt x="33694" y="9474"/>
                </a:lnTo>
                <a:lnTo>
                  <a:pt x="38442" y="4140"/>
                </a:lnTo>
                <a:lnTo>
                  <a:pt x="33286" y="2222"/>
                </a:lnTo>
                <a:close/>
              </a:path>
              <a:path w="38735" h="33019">
                <a:moveTo>
                  <a:pt x="26768" y="3072"/>
                </a:moveTo>
                <a:lnTo>
                  <a:pt x="26479" y="3225"/>
                </a:lnTo>
                <a:lnTo>
                  <a:pt x="25793" y="5524"/>
                </a:lnTo>
                <a:lnTo>
                  <a:pt x="26595" y="5524"/>
                </a:lnTo>
                <a:lnTo>
                  <a:pt x="26782" y="4140"/>
                </a:lnTo>
                <a:lnTo>
                  <a:pt x="26768" y="3072"/>
                </a:lnTo>
                <a:close/>
              </a:path>
              <a:path w="38735" h="33019">
                <a:moveTo>
                  <a:pt x="26695" y="2882"/>
                </a:moveTo>
                <a:lnTo>
                  <a:pt x="26768" y="3072"/>
                </a:lnTo>
                <a:lnTo>
                  <a:pt x="26695" y="288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4" name="object 2914"/>
          <p:cNvSpPr/>
          <p:nvPr/>
        </p:nvSpPr>
        <p:spPr>
          <a:xfrm>
            <a:off x="3832142" y="2770323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5">
                <a:moveTo>
                  <a:pt x="8369" y="0"/>
                </a:moveTo>
                <a:lnTo>
                  <a:pt x="8089" y="1244"/>
                </a:lnTo>
                <a:lnTo>
                  <a:pt x="7213" y="2273"/>
                </a:lnTo>
                <a:lnTo>
                  <a:pt x="7505" y="4572"/>
                </a:lnTo>
                <a:lnTo>
                  <a:pt x="5359" y="3276"/>
                </a:lnTo>
                <a:lnTo>
                  <a:pt x="5334" y="4165"/>
                </a:lnTo>
                <a:lnTo>
                  <a:pt x="4419" y="4013"/>
                </a:lnTo>
                <a:lnTo>
                  <a:pt x="6311" y="6756"/>
                </a:lnTo>
                <a:lnTo>
                  <a:pt x="3416" y="5207"/>
                </a:lnTo>
                <a:lnTo>
                  <a:pt x="2882" y="6337"/>
                </a:lnTo>
                <a:lnTo>
                  <a:pt x="3568" y="7226"/>
                </a:lnTo>
                <a:lnTo>
                  <a:pt x="2133" y="8293"/>
                </a:lnTo>
                <a:lnTo>
                  <a:pt x="1943" y="9232"/>
                </a:lnTo>
                <a:lnTo>
                  <a:pt x="952" y="12560"/>
                </a:lnTo>
                <a:lnTo>
                  <a:pt x="457" y="13411"/>
                </a:lnTo>
                <a:lnTo>
                  <a:pt x="0" y="16789"/>
                </a:lnTo>
                <a:lnTo>
                  <a:pt x="2959" y="14859"/>
                </a:lnTo>
                <a:lnTo>
                  <a:pt x="2844" y="17881"/>
                </a:lnTo>
                <a:lnTo>
                  <a:pt x="2552" y="18364"/>
                </a:lnTo>
                <a:lnTo>
                  <a:pt x="2108" y="20713"/>
                </a:lnTo>
                <a:lnTo>
                  <a:pt x="1562" y="18834"/>
                </a:lnTo>
                <a:lnTo>
                  <a:pt x="330" y="21399"/>
                </a:lnTo>
                <a:lnTo>
                  <a:pt x="3378" y="25501"/>
                </a:lnTo>
                <a:lnTo>
                  <a:pt x="7200" y="23380"/>
                </a:lnTo>
                <a:lnTo>
                  <a:pt x="10629" y="24193"/>
                </a:lnTo>
                <a:lnTo>
                  <a:pt x="7391" y="28841"/>
                </a:lnTo>
                <a:lnTo>
                  <a:pt x="12738" y="28460"/>
                </a:lnTo>
                <a:lnTo>
                  <a:pt x="16116" y="33070"/>
                </a:lnTo>
                <a:lnTo>
                  <a:pt x="20815" y="25946"/>
                </a:lnTo>
                <a:lnTo>
                  <a:pt x="21259" y="22021"/>
                </a:lnTo>
                <a:lnTo>
                  <a:pt x="18834" y="21869"/>
                </a:lnTo>
                <a:lnTo>
                  <a:pt x="20929" y="18707"/>
                </a:lnTo>
                <a:lnTo>
                  <a:pt x="19862" y="17653"/>
                </a:lnTo>
                <a:lnTo>
                  <a:pt x="23202" y="14173"/>
                </a:lnTo>
                <a:lnTo>
                  <a:pt x="24244" y="20497"/>
                </a:lnTo>
                <a:lnTo>
                  <a:pt x="25311" y="18580"/>
                </a:lnTo>
                <a:lnTo>
                  <a:pt x="27000" y="14490"/>
                </a:lnTo>
                <a:lnTo>
                  <a:pt x="32372" y="16256"/>
                </a:lnTo>
                <a:lnTo>
                  <a:pt x="32105" y="11226"/>
                </a:lnTo>
                <a:lnTo>
                  <a:pt x="33426" y="6108"/>
                </a:lnTo>
                <a:lnTo>
                  <a:pt x="23799" y="11595"/>
                </a:lnTo>
                <a:lnTo>
                  <a:pt x="24993" y="5715"/>
                </a:lnTo>
                <a:lnTo>
                  <a:pt x="24434" y="4330"/>
                </a:lnTo>
                <a:lnTo>
                  <a:pt x="22860" y="3479"/>
                </a:lnTo>
                <a:lnTo>
                  <a:pt x="22733" y="2070"/>
                </a:lnTo>
                <a:lnTo>
                  <a:pt x="21463" y="2501"/>
                </a:lnTo>
                <a:lnTo>
                  <a:pt x="20650" y="939"/>
                </a:lnTo>
                <a:lnTo>
                  <a:pt x="20129" y="1397"/>
                </a:lnTo>
                <a:lnTo>
                  <a:pt x="18834" y="2286"/>
                </a:lnTo>
                <a:lnTo>
                  <a:pt x="16027" y="3924"/>
                </a:lnTo>
                <a:lnTo>
                  <a:pt x="15176" y="1993"/>
                </a:lnTo>
                <a:lnTo>
                  <a:pt x="14592" y="1041"/>
                </a:lnTo>
                <a:lnTo>
                  <a:pt x="13373" y="3314"/>
                </a:lnTo>
                <a:lnTo>
                  <a:pt x="11734" y="2667"/>
                </a:lnTo>
                <a:lnTo>
                  <a:pt x="11379" y="2247"/>
                </a:lnTo>
                <a:lnTo>
                  <a:pt x="10807" y="863"/>
                </a:lnTo>
                <a:lnTo>
                  <a:pt x="10198" y="1041"/>
                </a:lnTo>
                <a:lnTo>
                  <a:pt x="9385" y="2044"/>
                </a:lnTo>
                <a:lnTo>
                  <a:pt x="836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5" name="object 2915"/>
          <p:cNvSpPr/>
          <p:nvPr/>
        </p:nvSpPr>
        <p:spPr>
          <a:xfrm>
            <a:off x="3697373" y="2876441"/>
            <a:ext cx="43180" cy="19685"/>
          </a:xfrm>
          <a:custGeom>
            <a:avLst/>
            <a:gdLst/>
            <a:ahLst/>
            <a:cxnLst/>
            <a:rect l="l" t="t" r="r" b="b"/>
            <a:pathLst>
              <a:path w="43179" h="19685">
                <a:moveTo>
                  <a:pt x="28352" y="10667"/>
                </a:moveTo>
                <a:lnTo>
                  <a:pt x="6478" y="10667"/>
                </a:lnTo>
                <a:lnTo>
                  <a:pt x="13230" y="13302"/>
                </a:lnTo>
                <a:lnTo>
                  <a:pt x="20406" y="17535"/>
                </a:lnTo>
                <a:lnTo>
                  <a:pt x="28155" y="18809"/>
                </a:lnTo>
                <a:lnTo>
                  <a:pt x="32308" y="19583"/>
                </a:lnTo>
                <a:lnTo>
                  <a:pt x="32319" y="18119"/>
                </a:lnTo>
                <a:lnTo>
                  <a:pt x="26279" y="18119"/>
                </a:lnTo>
                <a:lnTo>
                  <a:pt x="26348" y="14186"/>
                </a:lnTo>
                <a:lnTo>
                  <a:pt x="28352" y="10667"/>
                </a:lnTo>
                <a:close/>
              </a:path>
              <a:path w="43179" h="19685">
                <a:moveTo>
                  <a:pt x="32359" y="12459"/>
                </a:moveTo>
                <a:lnTo>
                  <a:pt x="29527" y="17805"/>
                </a:lnTo>
                <a:lnTo>
                  <a:pt x="26279" y="18119"/>
                </a:lnTo>
                <a:lnTo>
                  <a:pt x="32319" y="18119"/>
                </a:lnTo>
                <a:lnTo>
                  <a:pt x="32359" y="12459"/>
                </a:lnTo>
                <a:close/>
              </a:path>
              <a:path w="43179" h="19685">
                <a:moveTo>
                  <a:pt x="17824" y="0"/>
                </a:moveTo>
                <a:lnTo>
                  <a:pt x="0" y="14186"/>
                </a:lnTo>
                <a:lnTo>
                  <a:pt x="6478" y="10667"/>
                </a:lnTo>
                <a:lnTo>
                  <a:pt x="28352" y="10667"/>
                </a:lnTo>
                <a:lnTo>
                  <a:pt x="28693" y="10069"/>
                </a:lnTo>
                <a:lnTo>
                  <a:pt x="32638" y="9182"/>
                </a:lnTo>
                <a:lnTo>
                  <a:pt x="37642" y="9182"/>
                </a:lnTo>
                <a:lnTo>
                  <a:pt x="37655" y="8852"/>
                </a:lnTo>
                <a:lnTo>
                  <a:pt x="38265" y="8179"/>
                </a:lnTo>
                <a:lnTo>
                  <a:pt x="38950" y="7510"/>
                </a:lnTo>
                <a:lnTo>
                  <a:pt x="34550" y="3345"/>
                </a:lnTo>
                <a:lnTo>
                  <a:pt x="17824" y="0"/>
                </a:lnTo>
                <a:close/>
              </a:path>
              <a:path w="43179" h="19685">
                <a:moveTo>
                  <a:pt x="35687" y="10820"/>
                </a:moveTo>
                <a:lnTo>
                  <a:pt x="41022" y="13215"/>
                </a:lnTo>
                <a:lnTo>
                  <a:pt x="41215" y="11164"/>
                </a:lnTo>
                <a:lnTo>
                  <a:pt x="35687" y="10820"/>
                </a:lnTo>
                <a:close/>
              </a:path>
              <a:path w="43179" h="19685">
                <a:moveTo>
                  <a:pt x="40493" y="8970"/>
                </a:moveTo>
                <a:lnTo>
                  <a:pt x="41090" y="10008"/>
                </a:lnTo>
                <a:lnTo>
                  <a:pt x="41215" y="11164"/>
                </a:lnTo>
                <a:lnTo>
                  <a:pt x="42923" y="11270"/>
                </a:lnTo>
                <a:lnTo>
                  <a:pt x="40493" y="8970"/>
                </a:lnTo>
                <a:close/>
              </a:path>
              <a:path w="43179" h="19685">
                <a:moveTo>
                  <a:pt x="37630" y="9462"/>
                </a:moveTo>
                <a:lnTo>
                  <a:pt x="37363" y="9462"/>
                </a:lnTo>
                <a:lnTo>
                  <a:pt x="37223" y="10236"/>
                </a:lnTo>
                <a:lnTo>
                  <a:pt x="38328" y="10147"/>
                </a:lnTo>
                <a:lnTo>
                  <a:pt x="37604" y="10097"/>
                </a:lnTo>
                <a:lnTo>
                  <a:pt x="37630" y="9462"/>
                </a:lnTo>
                <a:close/>
              </a:path>
              <a:path w="43179" h="19685">
                <a:moveTo>
                  <a:pt x="38798" y="9931"/>
                </a:moveTo>
                <a:lnTo>
                  <a:pt x="37604" y="10097"/>
                </a:lnTo>
                <a:lnTo>
                  <a:pt x="38439" y="10097"/>
                </a:lnTo>
                <a:lnTo>
                  <a:pt x="38798" y="9931"/>
                </a:lnTo>
                <a:close/>
              </a:path>
              <a:path w="43179" h="19685">
                <a:moveTo>
                  <a:pt x="37642" y="9182"/>
                </a:moveTo>
                <a:lnTo>
                  <a:pt x="32638" y="9182"/>
                </a:lnTo>
                <a:lnTo>
                  <a:pt x="34505" y="9360"/>
                </a:lnTo>
                <a:lnTo>
                  <a:pt x="35712" y="10008"/>
                </a:lnTo>
                <a:lnTo>
                  <a:pt x="37363" y="9462"/>
                </a:lnTo>
                <a:lnTo>
                  <a:pt x="37630" y="9462"/>
                </a:lnTo>
                <a:lnTo>
                  <a:pt x="37642" y="9182"/>
                </a:lnTo>
                <a:close/>
              </a:path>
              <a:path w="43179" h="19685">
                <a:moveTo>
                  <a:pt x="39401" y="7070"/>
                </a:moveTo>
                <a:lnTo>
                  <a:pt x="38950" y="7510"/>
                </a:lnTo>
                <a:lnTo>
                  <a:pt x="40493" y="8970"/>
                </a:lnTo>
                <a:lnTo>
                  <a:pt x="39401" y="707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6" name="object 2916"/>
          <p:cNvSpPr/>
          <p:nvPr/>
        </p:nvSpPr>
        <p:spPr>
          <a:xfrm>
            <a:off x="3825910" y="2717698"/>
            <a:ext cx="40640" cy="24130"/>
          </a:xfrm>
          <a:custGeom>
            <a:avLst/>
            <a:gdLst/>
            <a:ahLst/>
            <a:cxnLst/>
            <a:rect l="l" t="t" r="r" b="b"/>
            <a:pathLst>
              <a:path w="40639" h="24130">
                <a:moveTo>
                  <a:pt x="37343" y="14613"/>
                </a:moveTo>
                <a:lnTo>
                  <a:pt x="34442" y="18122"/>
                </a:lnTo>
                <a:lnTo>
                  <a:pt x="35577" y="20345"/>
                </a:lnTo>
                <a:lnTo>
                  <a:pt x="35619" y="20548"/>
                </a:lnTo>
                <a:lnTo>
                  <a:pt x="35356" y="21970"/>
                </a:lnTo>
                <a:lnTo>
                  <a:pt x="38506" y="23533"/>
                </a:lnTo>
                <a:lnTo>
                  <a:pt x="38633" y="20360"/>
                </a:lnTo>
                <a:lnTo>
                  <a:pt x="39509" y="19596"/>
                </a:lnTo>
                <a:lnTo>
                  <a:pt x="40373" y="17894"/>
                </a:lnTo>
                <a:lnTo>
                  <a:pt x="38849" y="16878"/>
                </a:lnTo>
                <a:lnTo>
                  <a:pt x="38506" y="16128"/>
                </a:lnTo>
                <a:lnTo>
                  <a:pt x="40411" y="15786"/>
                </a:lnTo>
                <a:lnTo>
                  <a:pt x="39052" y="15366"/>
                </a:lnTo>
                <a:lnTo>
                  <a:pt x="38214" y="15354"/>
                </a:lnTo>
                <a:lnTo>
                  <a:pt x="37376" y="14681"/>
                </a:lnTo>
                <a:close/>
              </a:path>
              <a:path w="40639" h="24130">
                <a:moveTo>
                  <a:pt x="29616" y="21161"/>
                </a:moveTo>
                <a:lnTo>
                  <a:pt x="30124" y="21958"/>
                </a:lnTo>
                <a:lnTo>
                  <a:pt x="31597" y="22059"/>
                </a:lnTo>
                <a:lnTo>
                  <a:pt x="29616" y="21161"/>
                </a:lnTo>
                <a:close/>
              </a:path>
              <a:path w="40639" h="24130">
                <a:moveTo>
                  <a:pt x="35754" y="9436"/>
                </a:moveTo>
                <a:lnTo>
                  <a:pt x="18529" y="9436"/>
                </a:lnTo>
                <a:lnTo>
                  <a:pt x="23254" y="16878"/>
                </a:lnTo>
                <a:lnTo>
                  <a:pt x="23320" y="17894"/>
                </a:lnTo>
                <a:lnTo>
                  <a:pt x="23164" y="18922"/>
                </a:lnTo>
                <a:lnTo>
                  <a:pt x="24244" y="21374"/>
                </a:lnTo>
                <a:lnTo>
                  <a:pt x="27114" y="17233"/>
                </a:lnTo>
                <a:lnTo>
                  <a:pt x="29564" y="17233"/>
                </a:lnTo>
                <a:lnTo>
                  <a:pt x="30111" y="16535"/>
                </a:lnTo>
                <a:lnTo>
                  <a:pt x="30237" y="15786"/>
                </a:lnTo>
                <a:lnTo>
                  <a:pt x="30314" y="14465"/>
                </a:lnTo>
                <a:lnTo>
                  <a:pt x="32283" y="12522"/>
                </a:lnTo>
                <a:lnTo>
                  <a:pt x="36321" y="12522"/>
                </a:lnTo>
                <a:lnTo>
                  <a:pt x="35624" y="11087"/>
                </a:lnTo>
                <a:lnTo>
                  <a:pt x="35754" y="9436"/>
                </a:lnTo>
                <a:close/>
              </a:path>
              <a:path w="40639" h="24130">
                <a:moveTo>
                  <a:pt x="29106" y="20360"/>
                </a:moveTo>
                <a:lnTo>
                  <a:pt x="27901" y="20383"/>
                </a:lnTo>
                <a:lnTo>
                  <a:pt x="29616" y="21161"/>
                </a:lnTo>
                <a:lnTo>
                  <a:pt x="29106" y="20360"/>
                </a:lnTo>
                <a:close/>
              </a:path>
              <a:path w="40639" h="24130">
                <a:moveTo>
                  <a:pt x="29564" y="17233"/>
                </a:moveTo>
                <a:lnTo>
                  <a:pt x="27114" y="17233"/>
                </a:lnTo>
                <a:lnTo>
                  <a:pt x="29106" y="20360"/>
                </a:lnTo>
                <a:lnTo>
                  <a:pt x="29895" y="20345"/>
                </a:lnTo>
                <a:lnTo>
                  <a:pt x="31788" y="18694"/>
                </a:lnTo>
                <a:lnTo>
                  <a:pt x="28511" y="18580"/>
                </a:lnTo>
                <a:lnTo>
                  <a:pt x="29564" y="17233"/>
                </a:lnTo>
                <a:close/>
              </a:path>
              <a:path w="40639" h="24130">
                <a:moveTo>
                  <a:pt x="8530" y="15951"/>
                </a:moveTo>
                <a:lnTo>
                  <a:pt x="6883" y="15951"/>
                </a:lnTo>
                <a:lnTo>
                  <a:pt x="7612" y="16700"/>
                </a:lnTo>
                <a:lnTo>
                  <a:pt x="7721" y="17119"/>
                </a:lnTo>
                <a:lnTo>
                  <a:pt x="8530" y="15951"/>
                </a:lnTo>
                <a:close/>
              </a:path>
              <a:path w="40639" h="24130">
                <a:moveTo>
                  <a:pt x="14379" y="16027"/>
                </a:moveTo>
                <a:lnTo>
                  <a:pt x="12496" y="16027"/>
                </a:lnTo>
                <a:lnTo>
                  <a:pt x="14770" y="16700"/>
                </a:lnTo>
                <a:lnTo>
                  <a:pt x="14379" y="16027"/>
                </a:lnTo>
                <a:close/>
              </a:path>
              <a:path w="40639" h="24130">
                <a:moveTo>
                  <a:pt x="13960" y="15303"/>
                </a:moveTo>
                <a:lnTo>
                  <a:pt x="8978" y="15303"/>
                </a:lnTo>
                <a:lnTo>
                  <a:pt x="10667" y="16662"/>
                </a:lnTo>
                <a:lnTo>
                  <a:pt x="12496" y="16027"/>
                </a:lnTo>
                <a:lnTo>
                  <a:pt x="14379" y="16027"/>
                </a:lnTo>
                <a:lnTo>
                  <a:pt x="13960" y="15303"/>
                </a:lnTo>
                <a:close/>
              </a:path>
              <a:path w="40639" h="24130">
                <a:moveTo>
                  <a:pt x="5366" y="12357"/>
                </a:moveTo>
                <a:lnTo>
                  <a:pt x="4254" y="12357"/>
                </a:lnTo>
                <a:lnTo>
                  <a:pt x="4673" y="13525"/>
                </a:lnTo>
                <a:lnTo>
                  <a:pt x="5918" y="14096"/>
                </a:lnTo>
                <a:lnTo>
                  <a:pt x="5651" y="16192"/>
                </a:lnTo>
                <a:lnTo>
                  <a:pt x="6845" y="16535"/>
                </a:lnTo>
                <a:lnTo>
                  <a:pt x="6883" y="15951"/>
                </a:lnTo>
                <a:lnTo>
                  <a:pt x="8530" y="15951"/>
                </a:lnTo>
                <a:lnTo>
                  <a:pt x="8978" y="15303"/>
                </a:lnTo>
                <a:lnTo>
                  <a:pt x="13960" y="15303"/>
                </a:lnTo>
                <a:lnTo>
                  <a:pt x="12929" y="13525"/>
                </a:lnTo>
                <a:lnTo>
                  <a:pt x="7467" y="13525"/>
                </a:lnTo>
                <a:lnTo>
                  <a:pt x="5366" y="12357"/>
                </a:lnTo>
                <a:close/>
              </a:path>
              <a:path w="40639" h="24130">
                <a:moveTo>
                  <a:pt x="36321" y="12522"/>
                </a:moveTo>
                <a:lnTo>
                  <a:pt x="32283" y="12522"/>
                </a:lnTo>
                <a:lnTo>
                  <a:pt x="34721" y="13322"/>
                </a:lnTo>
                <a:lnTo>
                  <a:pt x="37335" y="14597"/>
                </a:lnTo>
                <a:lnTo>
                  <a:pt x="36321" y="12522"/>
                </a:lnTo>
                <a:close/>
              </a:path>
              <a:path w="40639" h="24130">
                <a:moveTo>
                  <a:pt x="0" y="9372"/>
                </a:moveTo>
                <a:lnTo>
                  <a:pt x="2078" y="13322"/>
                </a:lnTo>
                <a:lnTo>
                  <a:pt x="2806" y="14414"/>
                </a:lnTo>
                <a:lnTo>
                  <a:pt x="4254" y="12357"/>
                </a:lnTo>
                <a:lnTo>
                  <a:pt x="5366" y="12357"/>
                </a:lnTo>
                <a:lnTo>
                  <a:pt x="0" y="9372"/>
                </a:lnTo>
                <a:close/>
              </a:path>
              <a:path w="40639" h="24130">
                <a:moveTo>
                  <a:pt x="16670" y="12801"/>
                </a:moveTo>
                <a:lnTo>
                  <a:pt x="12509" y="12801"/>
                </a:lnTo>
                <a:lnTo>
                  <a:pt x="16116" y="13804"/>
                </a:lnTo>
                <a:lnTo>
                  <a:pt x="16670" y="12801"/>
                </a:lnTo>
                <a:close/>
              </a:path>
              <a:path w="40639" h="24130">
                <a:moveTo>
                  <a:pt x="8026" y="8724"/>
                </a:moveTo>
                <a:lnTo>
                  <a:pt x="8478" y="11099"/>
                </a:lnTo>
                <a:lnTo>
                  <a:pt x="7467" y="13525"/>
                </a:lnTo>
                <a:lnTo>
                  <a:pt x="12929" y="13525"/>
                </a:lnTo>
                <a:lnTo>
                  <a:pt x="12509" y="12801"/>
                </a:lnTo>
                <a:lnTo>
                  <a:pt x="16670" y="12801"/>
                </a:lnTo>
                <a:lnTo>
                  <a:pt x="18529" y="9436"/>
                </a:lnTo>
                <a:lnTo>
                  <a:pt x="35754" y="9436"/>
                </a:lnTo>
                <a:lnTo>
                  <a:pt x="35789" y="8991"/>
                </a:lnTo>
                <a:lnTo>
                  <a:pt x="11696" y="8991"/>
                </a:lnTo>
                <a:lnTo>
                  <a:pt x="8026" y="8724"/>
                </a:lnTo>
                <a:close/>
              </a:path>
              <a:path w="40639" h="24130">
                <a:moveTo>
                  <a:pt x="13906" y="7734"/>
                </a:moveTo>
                <a:lnTo>
                  <a:pt x="13360" y="7912"/>
                </a:lnTo>
                <a:lnTo>
                  <a:pt x="11696" y="8991"/>
                </a:lnTo>
                <a:lnTo>
                  <a:pt x="14947" y="8991"/>
                </a:lnTo>
                <a:lnTo>
                  <a:pt x="14198" y="8978"/>
                </a:lnTo>
                <a:lnTo>
                  <a:pt x="13906" y="7734"/>
                </a:lnTo>
                <a:close/>
              </a:path>
              <a:path w="40639" h="24130">
                <a:moveTo>
                  <a:pt x="27165" y="0"/>
                </a:moveTo>
                <a:lnTo>
                  <a:pt x="21805" y="1447"/>
                </a:lnTo>
                <a:lnTo>
                  <a:pt x="21043" y="7556"/>
                </a:lnTo>
                <a:lnTo>
                  <a:pt x="14947" y="8991"/>
                </a:lnTo>
                <a:lnTo>
                  <a:pt x="35789" y="8991"/>
                </a:lnTo>
                <a:lnTo>
                  <a:pt x="36119" y="4813"/>
                </a:lnTo>
                <a:lnTo>
                  <a:pt x="27279" y="4813"/>
                </a:lnTo>
                <a:lnTo>
                  <a:pt x="27165" y="0"/>
                </a:lnTo>
                <a:close/>
              </a:path>
              <a:path w="40639" h="24130">
                <a:moveTo>
                  <a:pt x="31800" y="1092"/>
                </a:moveTo>
                <a:lnTo>
                  <a:pt x="33083" y="2501"/>
                </a:lnTo>
                <a:lnTo>
                  <a:pt x="31305" y="3314"/>
                </a:lnTo>
                <a:lnTo>
                  <a:pt x="27279" y="4813"/>
                </a:lnTo>
                <a:lnTo>
                  <a:pt x="36119" y="4813"/>
                </a:lnTo>
                <a:lnTo>
                  <a:pt x="36271" y="2882"/>
                </a:lnTo>
                <a:lnTo>
                  <a:pt x="33756" y="1892"/>
                </a:lnTo>
                <a:lnTo>
                  <a:pt x="31800" y="109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7" name="object 2917"/>
          <p:cNvSpPr/>
          <p:nvPr/>
        </p:nvSpPr>
        <p:spPr>
          <a:xfrm>
            <a:off x="3789190" y="2786315"/>
            <a:ext cx="33020" cy="27305"/>
          </a:xfrm>
          <a:custGeom>
            <a:avLst/>
            <a:gdLst/>
            <a:ahLst/>
            <a:cxnLst/>
            <a:rect l="l" t="t" r="r" b="b"/>
            <a:pathLst>
              <a:path w="33020" h="27305">
                <a:moveTo>
                  <a:pt x="27807" y="0"/>
                </a:moveTo>
                <a:lnTo>
                  <a:pt x="31299" y="4013"/>
                </a:lnTo>
                <a:lnTo>
                  <a:pt x="24466" y="3517"/>
                </a:lnTo>
                <a:lnTo>
                  <a:pt x="24314" y="571"/>
                </a:lnTo>
                <a:lnTo>
                  <a:pt x="20974" y="1028"/>
                </a:lnTo>
                <a:lnTo>
                  <a:pt x="18764" y="2641"/>
                </a:lnTo>
                <a:lnTo>
                  <a:pt x="15843" y="3746"/>
                </a:lnTo>
                <a:lnTo>
                  <a:pt x="14154" y="1206"/>
                </a:lnTo>
                <a:lnTo>
                  <a:pt x="14560" y="5003"/>
                </a:lnTo>
                <a:lnTo>
                  <a:pt x="12668" y="4254"/>
                </a:lnTo>
                <a:lnTo>
                  <a:pt x="10204" y="4140"/>
                </a:lnTo>
                <a:lnTo>
                  <a:pt x="8680" y="6070"/>
                </a:lnTo>
                <a:lnTo>
                  <a:pt x="7766" y="8140"/>
                </a:lnTo>
                <a:lnTo>
                  <a:pt x="0" y="13978"/>
                </a:lnTo>
                <a:lnTo>
                  <a:pt x="1175" y="17859"/>
                </a:lnTo>
                <a:lnTo>
                  <a:pt x="7541" y="20477"/>
                </a:lnTo>
                <a:lnTo>
                  <a:pt x="15348" y="22529"/>
                </a:lnTo>
                <a:lnTo>
                  <a:pt x="16935" y="21920"/>
                </a:lnTo>
                <a:lnTo>
                  <a:pt x="16732" y="24396"/>
                </a:lnTo>
                <a:lnTo>
                  <a:pt x="18066" y="24536"/>
                </a:lnTo>
                <a:lnTo>
                  <a:pt x="19564" y="22872"/>
                </a:lnTo>
                <a:lnTo>
                  <a:pt x="25101" y="27114"/>
                </a:lnTo>
                <a:lnTo>
                  <a:pt x="23120" y="22771"/>
                </a:lnTo>
                <a:lnTo>
                  <a:pt x="22460" y="19126"/>
                </a:lnTo>
                <a:lnTo>
                  <a:pt x="17405" y="21932"/>
                </a:lnTo>
                <a:lnTo>
                  <a:pt x="18155" y="16738"/>
                </a:lnTo>
                <a:lnTo>
                  <a:pt x="18066" y="15646"/>
                </a:lnTo>
                <a:lnTo>
                  <a:pt x="16580" y="16421"/>
                </a:lnTo>
                <a:lnTo>
                  <a:pt x="14662" y="15214"/>
                </a:lnTo>
                <a:lnTo>
                  <a:pt x="15107" y="13919"/>
                </a:lnTo>
                <a:lnTo>
                  <a:pt x="13532" y="14706"/>
                </a:lnTo>
                <a:lnTo>
                  <a:pt x="12630" y="12039"/>
                </a:lnTo>
                <a:lnTo>
                  <a:pt x="4921" y="13893"/>
                </a:lnTo>
                <a:lnTo>
                  <a:pt x="7525" y="10159"/>
                </a:lnTo>
                <a:lnTo>
                  <a:pt x="7448" y="10452"/>
                </a:lnTo>
                <a:lnTo>
                  <a:pt x="8769" y="10477"/>
                </a:lnTo>
                <a:lnTo>
                  <a:pt x="8718" y="9817"/>
                </a:lnTo>
                <a:lnTo>
                  <a:pt x="9214" y="9004"/>
                </a:lnTo>
                <a:lnTo>
                  <a:pt x="11004" y="9690"/>
                </a:lnTo>
                <a:lnTo>
                  <a:pt x="11703" y="9715"/>
                </a:lnTo>
                <a:lnTo>
                  <a:pt x="13049" y="7670"/>
                </a:lnTo>
                <a:lnTo>
                  <a:pt x="15500" y="9220"/>
                </a:lnTo>
                <a:lnTo>
                  <a:pt x="17685" y="8826"/>
                </a:lnTo>
                <a:lnTo>
                  <a:pt x="19336" y="10071"/>
                </a:lnTo>
                <a:lnTo>
                  <a:pt x="19196" y="7061"/>
                </a:lnTo>
                <a:lnTo>
                  <a:pt x="21393" y="8458"/>
                </a:lnTo>
                <a:lnTo>
                  <a:pt x="21444" y="10210"/>
                </a:lnTo>
                <a:lnTo>
                  <a:pt x="22561" y="11925"/>
                </a:lnTo>
                <a:lnTo>
                  <a:pt x="24314" y="10020"/>
                </a:lnTo>
                <a:lnTo>
                  <a:pt x="25114" y="10286"/>
                </a:lnTo>
                <a:lnTo>
                  <a:pt x="27299" y="11442"/>
                </a:lnTo>
                <a:lnTo>
                  <a:pt x="26918" y="9563"/>
                </a:lnTo>
                <a:lnTo>
                  <a:pt x="27883" y="5956"/>
                </a:lnTo>
                <a:lnTo>
                  <a:pt x="31058" y="10032"/>
                </a:lnTo>
                <a:lnTo>
                  <a:pt x="31363" y="7061"/>
                </a:lnTo>
                <a:lnTo>
                  <a:pt x="30232" y="4787"/>
                </a:lnTo>
                <a:lnTo>
                  <a:pt x="32912" y="4787"/>
                </a:lnTo>
                <a:lnTo>
                  <a:pt x="32645" y="2641"/>
                </a:lnTo>
                <a:lnTo>
                  <a:pt x="29724" y="1714"/>
                </a:lnTo>
                <a:lnTo>
                  <a:pt x="32671" y="76"/>
                </a:lnTo>
                <a:lnTo>
                  <a:pt x="2780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8" name="object 2918"/>
          <p:cNvSpPr/>
          <p:nvPr/>
        </p:nvSpPr>
        <p:spPr>
          <a:xfrm>
            <a:off x="4714385" y="1288873"/>
            <a:ext cx="28575" cy="49530"/>
          </a:xfrm>
          <a:custGeom>
            <a:avLst/>
            <a:gdLst/>
            <a:ahLst/>
            <a:cxnLst/>
            <a:rect l="l" t="t" r="r" b="b"/>
            <a:pathLst>
              <a:path w="28575" h="49530">
                <a:moveTo>
                  <a:pt x="14122" y="0"/>
                </a:moveTo>
                <a:lnTo>
                  <a:pt x="11785" y="431"/>
                </a:lnTo>
                <a:lnTo>
                  <a:pt x="11630" y="1320"/>
                </a:lnTo>
                <a:lnTo>
                  <a:pt x="11549" y="1549"/>
                </a:lnTo>
                <a:lnTo>
                  <a:pt x="10093" y="2365"/>
                </a:lnTo>
                <a:lnTo>
                  <a:pt x="9982" y="5549"/>
                </a:lnTo>
                <a:lnTo>
                  <a:pt x="7264" y="11099"/>
                </a:lnTo>
                <a:lnTo>
                  <a:pt x="8407" y="17360"/>
                </a:lnTo>
                <a:lnTo>
                  <a:pt x="7188" y="23126"/>
                </a:lnTo>
                <a:lnTo>
                  <a:pt x="5562" y="29438"/>
                </a:lnTo>
                <a:lnTo>
                  <a:pt x="0" y="36156"/>
                </a:lnTo>
                <a:lnTo>
                  <a:pt x="3035" y="43421"/>
                </a:lnTo>
                <a:lnTo>
                  <a:pt x="4457" y="45554"/>
                </a:lnTo>
                <a:lnTo>
                  <a:pt x="5359" y="49174"/>
                </a:lnTo>
                <a:lnTo>
                  <a:pt x="6388" y="44754"/>
                </a:lnTo>
                <a:lnTo>
                  <a:pt x="7264" y="40843"/>
                </a:lnTo>
                <a:lnTo>
                  <a:pt x="8013" y="36449"/>
                </a:lnTo>
                <a:lnTo>
                  <a:pt x="10185" y="32893"/>
                </a:lnTo>
                <a:lnTo>
                  <a:pt x="10134" y="30187"/>
                </a:lnTo>
                <a:lnTo>
                  <a:pt x="8381" y="27076"/>
                </a:lnTo>
                <a:lnTo>
                  <a:pt x="11328" y="25209"/>
                </a:lnTo>
                <a:lnTo>
                  <a:pt x="11658" y="24638"/>
                </a:lnTo>
                <a:lnTo>
                  <a:pt x="12857" y="24638"/>
                </a:lnTo>
                <a:lnTo>
                  <a:pt x="11937" y="24472"/>
                </a:lnTo>
                <a:lnTo>
                  <a:pt x="13246" y="18681"/>
                </a:lnTo>
                <a:lnTo>
                  <a:pt x="24393" y="18681"/>
                </a:lnTo>
                <a:lnTo>
                  <a:pt x="25288" y="15265"/>
                </a:lnTo>
                <a:lnTo>
                  <a:pt x="16509" y="15265"/>
                </a:lnTo>
                <a:lnTo>
                  <a:pt x="13487" y="12801"/>
                </a:lnTo>
                <a:lnTo>
                  <a:pt x="15189" y="11874"/>
                </a:lnTo>
                <a:lnTo>
                  <a:pt x="17475" y="9880"/>
                </a:lnTo>
                <a:lnTo>
                  <a:pt x="16317" y="8407"/>
                </a:lnTo>
                <a:lnTo>
                  <a:pt x="13207" y="8407"/>
                </a:lnTo>
                <a:lnTo>
                  <a:pt x="11087" y="5334"/>
                </a:lnTo>
                <a:lnTo>
                  <a:pt x="13296" y="3581"/>
                </a:lnTo>
                <a:lnTo>
                  <a:pt x="15607" y="3581"/>
                </a:lnTo>
                <a:lnTo>
                  <a:pt x="15252" y="3390"/>
                </a:lnTo>
                <a:lnTo>
                  <a:pt x="13988" y="1549"/>
                </a:lnTo>
                <a:lnTo>
                  <a:pt x="14061" y="431"/>
                </a:lnTo>
                <a:lnTo>
                  <a:pt x="14122" y="0"/>
                </a:lnTo>
                <a:close/>
              </a:path>
              <a:path w="28575" h="49530">
                <a:moveTo>
                  <a:pt x="12857" y="24638"/>
                </a:moveTo>
                <a:lnTo>
                  <a:pt x="11658" y="24638"/>
                </a:lnTo>
                <a:lnTo>
                  <a:pt x="12217" y="24726"/>
                </a:lnTo>
                <a:lnTo>
                  <a:pt x="11976" y="25400"/>
                </a:lnTo>
                <a:lnTo>
                  <a:pt x="12674" y="25793"/>
                </a:lnTo>
                <a:lnTo>
                  <a:pt x="12857" y="24638"/>
                </a:lnTo>
                <a:close/>
              </a:path>
              <a:path w="28575" h="49530">
                <a:moveTo>
                  <a:pt x="24393" y="18681"/>
                </a:moveTo>
                <a:lnTo>
                  <a:pt x="13246" y="18681"/>
                </a:lnTo>
                <a:lnTo>
                  <a:pt x="25006" y="22110"/>
                </a:lnTo>
                <a:lnTo>
                  <a:pt x="26642" y="18719"/>
                </a:lnTo>
                <a:lnTo>
                  <a:pt x="24383" y="18719"/>
                </a:lnTo>
                <a:close/>
              </a:path>
              <a:path w="28575" h="49530">
                <a:moveTo>
                  <a:pt x="27495" y="12344"/>
                </a:moveTo>
                <a:lnTo>
                  <a:pt x="24383" y="18719"/>
                </a:lnTo>
                <a:lnTo>
                  <a:pt x="26642" y="18719"/>
                </a:lnTo>
                <a:lnTo>
                  <a:pt x="27965" y="15976"/>
                </a:lnTo>
                <a:lnTo>
                  <a:pt x="27495" y="12344"/>
                </a:lnTo>
                <a:close/>
              </a:path>
              <a:path w="28575" h="49530">
                <a:moveTo>
                  <a:pt x="19697" y="9956"/>
                </a:moveTo>
                <a:lnTo>
                  <a:pt x="17779" y="11366"/>
                </a:lnTo>
                <a:lnTo>
                  <a:pt x="17221" y="13182"/>
                </a:lnTo>
                <a:lnTo>
                  <a:pt x="16509" y="15265"/>
                </a:lnTo>
                <a:lnTo>
                  <a:pt x="25288" y="15265"/>
                </a:lnTo>
                <a:lnTo>
                  <a:pt x="25869" y="13042"/>
                </a:lnTo>
                <a:lnTo>
                  <a:pt x="24786" y="11442"/>
                </a:lnTo>
                <a:lnTo>
                  <a:pt x="21132" y="11442"/>
                </a:lnTo>
                <a:lnTo>
                  <a:pt x="19697" y="9956"/>
                </a:lnTo>
                <a:close/>
              </a:path>
              <a:path w="28575" h="49530">
                <a:moveTo>
                  <a:pt x="24218" y="10604"/>
                </a:moveTo>
                <a:lnTo>
                  <a:pt x="21132" y="11442"/>
                </a:lnTo>
                <a:lnTo>
                  <a:pt x="24786" y="11442"/>
                </a:lnTo>
                <a:lnTo>
                  <a:pt x="24218" y="10604"/>
                </a:lnTo>
                <a:close/>
              </a:path>
              <a:path w="28575" h="49530">
                <a:moveTo>
                  <a:pt x="8635" y="1320"/>
                </a:moveTo>
                <a:lnTo>
                  <a:pt x="7492" y="2349"/>
                </a:lnTo>
                <a:lnTo>
                  <a:pt x="7581" y="8509"/>
                </a:lnTo>
                <a:lnTo>
                  <a:pt x="9788" y="2463"/>
                </a:lnTo>
                <a:lnTo>
                  <a:pt x="8635" y="1320"/>
                </a:lnTo>
                <a:close/>
              </a:path>
              <a:path w="28575" h="49530">
                <a:moveTo>
                  <a:pt x="15328" y="7150"/>
                </a:moveTo>
                <a:lnTo>
                  <a:pt x="13207" y="8407"/>
                </a:lnTo>
                <a:lnTo>
                  <a:pt x="16317" y="8407"/>
                </a:lnTo>
                <a:lnTo>
                  <a:pt x="15328" y="7150"/>
                </a:lnTo>
                <a:close/>
              </a:path>
              <a:path w="28575" h="49530">
                <a:moveTo>
                  <a:pt x="15607" y="3581"/>
                </a:moveTo>
                <a:lnTo>
                  <a:pt x="13296" y="3581"/>
                </a:lnTo>
                <a:lnTo>
                  <a:pt x="15836" y="6731"/>
                </a:lnTo>
                <a:lnTo>
                  <a:pt x="19011" y="5410"/>
                </a:lnTo>
                <a:lnTo>
                  <a:pt x="15607" y="3581"/>
                </a:lnTo>
                <a:close/>
              </a:path>
              <a:path w="28575" h="49530">
                <a:moveTo>
                  <a:pt x="10121" y="1549"/>
                </a:moveTo>
                <a:lnTo>
                  <a:pt x="9829" y="2349"/>
                </a:lnTo>
                <a:lnTo>
                  <a:pt x="10075" y="2376"/>
                </a:lnTo>
                <a:lnTo>
                  <a:pt x="10121" y="154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9" name="object 2919"/>
          <p:cNvSpPr/>
          <p:nvPr/>
        </p:nvSpPr>
        <p:spPr>
          <a:xfrm>
            <a:off x="4421262" y="2222263"/>
            <a:ext cx="38735" cy="25400"/>
          </a:xfrm>
          <a:custGeom>
            <a:avLst/>
            <a:gdLst/>
            <a:ahLst/>
            <a:cxnLst/>
            <a:rect l="l" t="t" r="r" b="b"/>
            <a:pathLst>
              <a:path w="38735" h="25400">
                <a:moveTo>
                  <a:pt x="8704" y="20624"/>
                </a:moveTo>
                <a:lnTo>
                  <a:pt x="228" y="20624"/>
                </a:lnTo>
                <a:lnTo>
                  <a:pt x="609" y="22758"/>
                </a:lnTo>
                <a:lnTo>
                  <a:pt x="2971" y="24003"/>
                </a:lnTo>
                <a:lnTo>
                  <a:pt x="4737" y="25400"/>
                </a:lnTo>
                <a:lnTo>
                  <a:pt x="6019" y="22860"/>
                </a:lnTo>
                <a:lnTo>
                  <a:pt x="8704" y="20624"/>
                </a:lnTo>
                <a:close/>
              </a:path>
              <a:path w="38735" h="25400">
                <a:moveTo>
                  <a:pt x="29245" y="20599"/>
                </a:moveTo>
                <a:lnTo>
                  <a:pt x="20624" y="20599"/>
                </a:lnTo>
                <a:lnTo>
                  <a:pt x="23938" y="21666"/>
                </a:lnTo>
                <a:lnTo>
                  <a:pt x="25527" y="22898"/>
                </a:lnTo>
                <a:lnTo>
                  <a:pt x="27673" y="21932"/>
                </a:lnTo>
                <a:lnTo>
                  <a:pt x="29245" y="20599"/>
                </a:lnTo>
                <a:close/>
              </a:path>
              <a:path w="38735" h="25400">
                <a:moveTo>
                  <a:pt x="31872" y="21323"/>
                </a:moveTo>
                <a:lnTo>
                  <a:pt x="31102" y="21323"/>
                </a:lnTo>
                <a:lnTo>
                  <a:pt x="31292" y="21666"/>
                </a:lnTo>
                <a:lnTo>
                  <a:pt x="31576" y="21678"/>
                </a:lnTo>
                <a:lnTo>
                  <a:pt x="31833" y="21602"/>
                </a:lnTo>
                <a:lnTo>
                  <a:pt x="31584" y="21602"/>
                </a:lnTo>
                <a:lnTo>
                  <a:pt x="31872" y="21323"/>
                </a:lnTo>
                <a:close/>
              </a:path>
              <a:path w="38735" h="25400">
                <a:moveTo>
                  <a:pt x="32716" y="20078"/>
                </a:moveTo>
                <a:lnTo>
                  <a:pt x="9359" y="20078"/>
                </a:lnTo>
                <a:lnTo>
                  <a:pt x="12395" y="21666"/>
                </a:lnTo>
                <a:lnTo>
                  <a:pt x="13347" y="20980"/>
                </a:lnTo>
                <a:lnTo>
                  <a:pt x="17945" y="20243"/>
                </a:lnTo>
                <a:lnTo>
                  <a:pt x="32714" y="20243"/>
                </a:lnTo>
                <a:lnTo>
                  <a:pt x="32716" y="20078"/>
                </a:lnTo>
                <a:close/>
              </a:path>
              <a:path w="38735" h="25400">
                <a:moveTo>
                  <a:pt x="32714" y="20243"/>
                </a:moveTo>
                <a:lnTo>
                  <a:pt x="17945" y="20243"/>
                </a:lnTo>
                <a:lnTo>
                  <a:pt x="19354" y="21450"/>
                </a:lnTo>
                <a:lnTo>
                  <a:pt x="20624" y="20599"/>
                </a:lnTo>
                <a:lnTo>
                  <a:pt x="29245" y="20599"/>
                </a:lnTo>
                <a:lnTo>
                  <a:pt x="29514" y="20370"/>
                </a:lnTo>
                <a:lnTo>
                  <a:pt x="32711" y="20370"/>
                </a:lnTo>
                <a:lnTo>
                  <a:pt x="32714" y="20243"/>
                </a:lnTo>
                <a:close/>
              </a:path>
              <a:path w="38735" h="25400">
                <a:moveTo>
                  <a:pt x="32711" y="20370"/>
                </a:moveTo>
                <a:lnTo>
                  <a:pt x="29514" y="20370"/>
                </a:lnTo>
                <a:lnTo>
                  <a:pt x="30975" y="21450"/>
                </a:lnTo>
                <a:lnTo>
                  <a:pt x="31102" y="21323"/>
                </a:lnTo>
                <a:lnTo>
                  <a:pt x="31872" y="21323"/>
                </a:lnTo>
                <a:lnTo>
                  <a:pt x="32512" y="20929"/>
                </a:lnTo>
                <a:lnTo>
                  <a:pt x="32702" y="20929"/>
                </a:lnTo>
                <a:lnTo>
                  <a:pt x="32711" y="20370"/>
                </a:lnTo>
                <a:close/>
              </a:path>
              <a:path w="38735" h="25400">
                <a:moveTo>
                  <a:pt x="50" y="14782"/>
                </a:moveTo>
                <a:lnTo>
                  <a:pt x="0" y="20840"/>
                </a:lnTo>
                <a:lnTo>
                  <a:pt x="228" y="20624"/>
                </a:lnTo>
                <a:lnTo>
                  <a:pt x="8704" y="20624"/>
                </a:lnTo>
                <a:lnTo>
                  <a:pt x="9359" y="20078"/>
                </a:lnTo>
                <a:lnTo>
                  <a:pt x="32716" y="20078"/>
                </a:lnTo>
                <a:lnTo>
                  <a:pt x="32740" y="18681"/>
                </a:lnTo>
                <a:lnTo>
                  <a:pt x="36235" y="18681"/>
                </a:lnTo>
                <a:lnTo>
                  <a:pt x="36342" y="17703"/>
                </a:lnTo>
                <a:lnTo>
                  <a:pt x="26746" y="17703"/>
                </a:lnTo>
                <a:lnTo>
                  <a:pt x="26672" y="16078"/>
                </a:lnTo>
                <a:lnTo>
                  <a:pt x="8686" y="16078"/>
                </a:lnTo>
                <a:lnTo>
                  <a:pt x="3606" y="16027"/>
                </a:lnTo>
                <a:lnTo>
                  <a:pt x="2730" y="15951"/>
                </a:lnTo>
                <a:lnTo>
                  <a:pt x="50" y="14782"/>
                </a:lnTo>
                <a:close/>
              </a:path>
              <a:path w="38735" h="25400">
                <a:moveTo>
                  <a:pt x="36235" y="18681"/>
                </a:moveTo>
                <a:lnTo>
                  <a:pt x="32740" y="18681"/>
                </a:lnTo>
                <a:lnTo>
                  <a:pt x="36182" y="19164"/>
                </a:lnTo>
                <a:lnTo>
                  <a:pt x="36235" y="18681"/>
                </a:lnTo>
                <a:close/>
              </a:path>
              <a:path w="38735" h="25400">
                <a:moveTo>
                  <a:pt x="38303" y="10477"/>
                </a:moveTo>
                <a:lnTo>
                  <a:pt x="26746" y="17703"/>
                </a:lnTo>
                <a:lnTo>
                  <a:pt x="36342" y="17703"/>
                </a:lnTo>
                <a:lnTo>
                  <a:pt x="36436" y="16852"/>
                </a:lnTo>
                <a:lnTo>
                  <a:pt x="38303" y="10477"/>
                </a:lnTo>
                <a:close/>
              </a:path>
              <a:path w="38735" h="25400">
                <a:moveTo>
                  <a:pt x="15810" y="12763"/>
                </a:moveTo>
                <a:lnTo>
                  <a:pt x="10198" y="12763"/>
                </a:lnTo>
                <a:lnTo>
                  <a:pt x="10058" y="13258"/>
                </a:lnTo>
                <a:lnTo>
                  <a:pt x="9664" y="14185"/>
                </a:lnTo>
                <a:lnTo>
                  <a:pt x="9404" y="14185"/>
                </a:lnTo>
                <a:lnTo>
                  <a:pt x="8686" y="16078"/>
                </a:lnTo>
                <a:lnTo>
                  <a:pt x="26672" y="16078"/>
                </a:lnTo>
                <a:lnTo>
                  <a:pt x="26608" y="14655"/>
                </a:lnTo>
                <a:lnTo>
                  <a:pt x="15074" y="14655"/>
                </a:lnTo>
                <a:lnTo>
                  <a:pt x="15257" y="14185"/>
                </a:lnTo>
                <a:lnTo>
                  <a:pt x="9664" y="14185"/>
                </a:lnTo>
                <a:lnTo>
                  <a:pt x="9423" y="14135"/>
                </a:lnTo>
                <a:lnTo>
                  <a:pt x="15277" y="14135"/>
                </a:lnTo>
                <a:lnTo>
                  <a:pt x="15810" y="12763"/>
                </a:lnTo>
                <a:close/>
              </a:path>
              <a:path w="38735" h="25400">
                <a:moveTo>
                  <a:pt x="27709" y="8826"/>
                </a:moveTo>
                <a:lnTo>
                  <a:pt x="17957" y="8826"/>
                </a:lnTo>
                <a:lnTo>
                  <a:pt x="21399" y="10452"/>
                </a:lnTo>
                <a:lnTo>
                  <a:pt x="15074" y="14655"/>
                </a:lnTo>
                <a:lnTo>
                  <a:pt x="26608" y="14655"/>
                </a:lnTo>
                <a:lnTo>
                  <a:pt x="26504" y="12369"/>
                </a:lnTo>
                <a:lnTo>
                  <a:pt x="27709" y="8826"/>
                </a:lnTo>
                <a:close/>
              </a:path>
              <a:path w="38735" h="25400">
                <a:moveTo>
                  <a:pt x="10033" y="12560"/>
                </a:moveTo>
                <a:lnTo>
                  <a:pt x="10020" y="13144"/>
                </a:lnTo>
                <a:lnTo>
                  <a:pt x="10198" y="12763"/>
                </a:lnTo>
                <a:lnTo>
                  <a:pt x="15810" y="12763"/>
                </a:lnTo>
                <a:lnTo>
                  <a:pt x="10337" y="12687"/>
                </a:lnTo>
                <a:lnTo>
                  <a:pt x="10033" y="12560"/>
                </a:lnTo>
                <a:close/>
              </a:path>
              <a:path w="38735" h="25400">
                <a:moveTo>
                  <a:pt x="14998" y="8089"/>
                </a:moveTo>
                <a:lnTo>
                  <a:pt x="10731" y="10121"/>
                </a:lnTo>
                <a:lnTo>
                  <a:pt x="10337" y="12687"/>
                </a:lnTo>
                <a:lnTo>
                  <a:pt x="15840" y="12687"/>
                </a:lnTo>
                <a:lnTo>
                  <a:pt x="16408" y="11226"/>
                </a:lnTo>
                <a:lnTo>
                  <a:pt x="14998" y="8089"/>
                </a:lnTo>
                <a:close/>
              </a:path>
              <a:path w="38735" h="25400">
                <a:moveTo>
                  <a:pt x="20116" y="0"/>
                </a:moveTo>
                <a:lnTo>
                  <a:pt x="19316" y="3022"/>
                </a:lnTo>
                <a:lnTo>
                  <a:pt x="20789" y="5461"/>
                </a:lnTo>
                <a:lnTo>
                  <a:pt x="18376" y="7797"/>
                </a:lnTo>
                <a:lnTo>
                  <a:pt x="17973" y="7797"/>
                </a:lnTo>
                <a:lnTo>
                  <a:pt x="17487" y="8445"/>
                </a:lnTo>
                <a:lnTo>
                  <a:pt x="17894" y="8686"/>
                </a:lnTo>
                <a:lnTo>
                  <a:pt x="17647" y="8686"/>
                </a:lnTo>
                <a:lnTo>
                  <a:pt x="17754" y="8890"/>
                </a:lnTo>
                <a:lnTo>
                  <a:pt x="17957" y="8826"/>
                </a:lnTo>
                <a:lnTo>
                  <a:pt x="27709" y="8826"/>
                </a:lnTo>
                <a:lnTo>
                  <a:pt x="27757" y="8686"/>
                </a:lnTo>
                <a:lnTo>
                  <a:pt x="17894" y="8686"/>
                </a:lnTo>
                <a:lnTo>
                  <a:pt x="17627" y="8648"/>
                </a:lnTo>
                <a:lnTo>
                  <a:pt x="27770" y="8648"/>
                </a:lnTo>
                <a:lnTo>
                  <a:pt x="25211" y="7797"/>
                </a:lnTo>
                <a:lnTo>
                  <a:pt x="18376" y="7797"/>
                </a:lnTo>
                <a:lnTo>
                  <a:pt x="18097" y="7632"/>
                </a:lnTo>
                <a:lnTo>
                  <a:pt x="24650" y="7632"/>
                </a:lnTo>
                <a:lnTo>
                  <a:pt x="23571" y="7315"/>
                </a:lnTo>
                <a:lnTo>
                  <a:pt x="23317" y="4406"/>
                </a:lnTo>
                <a:lnTo>
                  <a:pt x="24003" y="2692"/>
                </a:lnTo>
                <a:lnTo>
                  <a:pt x="20624" y="1651"/>
                </a:lnTo>
                <a:lnTo>
                  <a:pt x="2011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0" name="object 2920"/>
          <p:cNvSpPr/>
          <p:nvPr/>
        </p:nvSpPr>
        <p:spPr>
          <a:xfrm>
            <a:off x="3461460" y="2768194"/>
            <a:ext cx="25400" cy="27305"/>
          </a:xfrm>
          <a:custGeom>
            <a:avLst/>
            <a:gdLst/>
            <a:ahLst/>
            <a:cxnLst/>
            <a:rect l="l" t="t" r="r" b="b"/>
            <a:pathLst>
              <a:path w="25400" h="27305">
                <a:moveTo>
                  <a:pt x="5359" y="0"/>
                </a:moveTo>
                <a:lnTo>
                  <a:pt x="5841" y="1816"/>
                </a:lnTo>
                <a:lnTo>
                  <a:pt x="5956" y="3187"/>
                </a:lnTo>
                <a:lnTo>
                  <a:pt x="4749" y="5003"/>
                </a:lnTo>
                <a:lnTo>
                  <a:pt x="10642" y="5118"/>
                </a:lnTo>
                <a:lnTo>
                  <a:pt x="10947" y="7721"/>
                </a:lnTo>
                <a:lnTo>
                  <a:pt x="14782" y="11671"/>
                </a:lnTo>
                <a:lnTo>
                  <a:pt x="7124" y="14477"/>
                </a:lnTo>
                <a:lnTo>
                  <a:pt x="5397" y="18110"/>
                </a:lnTo>
                <a:lnTo>
                  <a:pt x="3691" y="18747"/>
                </a:lnTo>
                <a:lnTo>
                  <a:pt x="5927" y="21293"/>
                </a:lnTo>
                <a:lnTo>
                  <a:pt x="13548" y="25239"/>
                </a:lnTo>
                <a:lnTo>
                  <a:pt x="21628" y="27177"/>
                </a:lnTo>
                <a:lnTo>
                  <a:pt x="19926" y="22864"/>
                </a:lnTo>
                <a:lnTo>
                  <a:pt x="20134" y="16624"/>
                </a:lnTo>
                <a:lnTo>
                  <a:pt x="21901" y="11879"/>
                </a:lnTo>
                <a:lnTo>
                  <a:pt x="24807" y="11879"/>
                </a:lnTo>
                <a:lnTo>
                  <a:pt x="23411" y="8524"/>
                </a:lnTo>
                <a:lnTo>
                  <a:pt x="17270" y="6076"/>
                </a:lnTo>
                <a:lnTo>
                  <a:pt x="10307" y="4058"/>
                </a:lnTo>
                <a:lnTo>
                  <a:pt x="6375" y="1816"/>
                </a:lnTo>
                <a:lnTo>
                  <a:pt x="5359" y="0"/>
                </a:lnTo>
                <a:close/>
              </a:path>
              <a:path w="25400" h="27305">
                <a:moveTo>
                  <a:pt x="685" y="8407"/>
                </a:moveTo>
                <a:lnTo>
                  <a:pt x="0" y="12280"/>
                </a:lnTo>
                <a:lnTo>
                  <a:pt x="1422" y="19596"/>
                </a:lnTo>
                <a:lnTo>
                  <a:pt x="3691" y="18747"/>
                </a:lnTo>
                <a:lnTo>
                  <a:pt x="921" y="15596"/>
                </a:lnTo>
                <a:lnTo>
                  <a:pt x="685" y="8407"/>
                </a:lnTo>
                <a:close/>
              </a:path>
              <a:path w="25400" h="27305">
                <a:moveTo>
                  <a:pt x="24807" y="11879"/>
                </a:moveTo>
                <a:lnTo>
                  <a:pt x="21901" y="11879"/>
                </a:lnTo>
                <a:lnTo>
                  <a:pt x="24879" y="12052"/>
                </a:lnTo>
                <a:lnTo>
                  <a:pt x="24807" y="1187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1" name="object 2921"/>
          <p:cNvSpPr/>
          <p:nvPr/>
        </p:nvSpPr>
        <p:spPr>
          <a:xfrm>
            <a:off x="4575760" y="2211486"/>
            <a:ext cx="20320" cy="40640"/>
          </a:xfrm>
          <a:custGeom>
            <a:avLst/>
            <a:gdLst/>
            <a:ahLst/>
            <a:cxnLst/>
            <a:rect l="l" t="t" r="r" b="b"/>
            <a:pathLst>
              <a:path w="20320" h="40639">
                <a:moveTo>
                  <a:pt x="15265" y="37122"/>
                </a:moveTo>
                <a:lnTo>
                  <a:pt x="16370" y="40424"/>
                </a:lnTo>
                <a:lnTo>
                  <a:pt x="16447" y="38214"/>
                </a:lnTo>
                <a:lnTo>
                  <a:pt x="16982" y="37871"/>
                </a:lnTo>
                <a:lnTo>
                  <a:pt x="15811" y="37871"/>
                </a:lnTo>
                <a:lnTo>
                  <a:pt x="15265" y="37122"/>
                </a:lnTo>
                <a:close/>
              </a:path>
              <a:path w="20320" h="40639">
                <a:moveTo>
                  <a:pt x="18926" y="37579"/>
                </a:moveTo>
                <a:lnTo>
                  <a:pt x="17437" y="37579"/>
                </a:lnTo>
                <a:lnTo>
                  <a:pt x="18160" y="38874"/>
                </a:lnTo>
                <a:lnTo>
                  <a:pt x="18465" y="38176"/>
                </a:lnTo>
                <a:lnTo>
                  <a:pt x="19042" y="38176"/>
                </a:lnTo>
                <a:lnTo>
                  <a:pt x="18926" y="37579"/>
                </a:lnTo>
                <a:close/>
              </a:path>
              <a:path w="20320" h="40639">
                <a:moveTo>
                  <a:pt x="3098" y="30772"/>
                </a:moveTo>
                <a:lnTo>
                  <a:pt x="2984" y="31584"/>
                </a:lnTo>
                <a:lnTo>
                  <a:pt x="2628" y="32753"/>
                </a:lnTo>
                <a:lnTo>
                  <a:pt x="2438" y="33083"/>
                </a:lnTo>
                <a:lnTo>
                  <a:pt x="2326" y="34759"/>
                </a:lnTo>
                <a:lnTo>
                  <a:pt x="1714" y="38684"/>
                </a:lnTo>
                <a:lnTo>
                  <a:pt x="3454" y="36296"/>
                </a:lnTo>
                <a:lnTo>
                  <a:pt x="4785" y="35928"/>
                </a:lnTo>
                <a:lnTo>
                  <a:pt x="4680" y="34759"/>
                </a:lnTo>
                <a:lnTo>
                  <a:pt x="4381" y="33020"/>
                </a:lnTo>
                <a:lnTo>
                  <a:pt x="10856" y="33020"/>
                </a:lnTo>
                <a:lnTo>
                  <a:pt x="11925" y="31927"/>
                </a:lnTo>
                <a:lnTo>
                  <a:pt x="14677" y="31927"/>
                </a:lnTo>
                <a:lnTo>
                  <a:pt x="14071" y="30988"/>
                </a:lnTo>
                <a:lnTo>
                  <a:pt x="13933" y="30886"/>
                </a:lnTo>
                <a:lnTo>
                  <a:pt x="3251" y="30886"/>
                </a:lnTo>
                <a:lnTo>
                  <a:pt x="3098" y="30772"/>
                </a:lnTo>
                <a:close/>
              </a:path>
              <a:path w="20320" h="40639">
                <a:moveTo>
                  <a:pt x="19042" y="38176"/>
                </a:moveTo>
                <a:lnTo>
                  <a:pt x="18465" y="38176"/>
                </a:lnTo>
                <a:lnTo>
                  <a:pt x="19049" y="38214"/>
                </a:lnTo>
                <a:close/>
              </a:path>
              <a:path w="20320" h="40639">
                <a:moveTo>
                  <a:pt x="20106" y="35572"/>
                </a:moveTo>
                <a:lnTo>
                  <a:pt x="15252" y="35572"/>
                </a:lnTo>
                <a:lnTo>
                  <a:pt x="15445" y="35826"/>
                </a:lnTo>
                <a:lnTo>
                  <a:pt x="15544" y="36068"/>
                </a:lnTo>
                <a:lnTo>
                  <a:pt x="15982" y="36652"/>
                </a:lnTo>
                <a:lnTo>
                  <a:pt x="16070" y="37122"/>
                </a:lnTo>
                <a:lnTo>
                  <a:pt x="15811" y="37871"/>
                </a:lnTo>
                <a:lnTo>
                  <a:pt x="16982" y="37871"/>
                </a:lnTo>
                <a:lnTo>
                  <a:pt x="17437" y="37579"/>
                </a:lnTo>
                <a:lnTo>
                  <a:pt x="18926" y="37579"/>
                </a:lnTo>
                <a:lnTo>
                  <a:pt x="18745" y="36652"/>
                </a:lnTo>
                <a:lnTo>
                  <a:pt x="19049" y="36385"/>
                </a:lnTo>
                <a:lnTo>
                  <a:pt x="19875" y="35966"/>
                </a:lnTo>
                <a:lnTo>
                  <a:pt x="20235" y="35966"/>
                </a:lnTo>
                <a:lnTo>
                  <a:pt x="20175" y="35699"/>
                </a:lnTo>
                <a:close/>
              </a:path>
              <a:path w="20320" h="40639">
                <a:moveTo>
                  <a:pt x="20235" y="35966"/>
                </a:moveTo>
                <a:lnTo>
                  <a:pt x="19875" y="35966"/>
                </a:lnTo>
                <a:lnTo>
                  <a:pt x="20180" y="36931"/>
                </a:lnTo>
                <a:lnTo>
                  <a:pt x="20235" y="35966"/>
                </a:lnTo>
                <a:close/>
              </a:path>
              <a:path w="20320" h="40639">
                <a:moveTo>
                  <a:pt x="17668" y="35102"/>
                </a:moveTo>
                <a:lnTo>
                  <a:pt x="14782" y="35102"/>
                </a:lnTo>
                <a:lnTo>
                  <a:pt x="15113" y="35407"/>
                </a:lnTo>
                <a:lnTo>
                  <a:pt x="15163" y="35699"/>
                </a:lnTo>
                <a:lnTo>
                  <a:pt x="20106" y="35572"/>
                </a:lnTo>
                <a:lnTo>
                  <a:pt x="19975" y="35331"/>
                </a:lnTo>
                <a:lnTo>
                  <a:pt x="19164" y="35331"/>
                </a:lnTo>
                <a:lnTo>
                  <a:pt x="17665" y="35140"/>
                </a:lnTo>
                <a:close/>
              </a:path>
              <a:path w="20320" h="40639">
                <a:moveTo>
                  <a:pt x="17688" y="34759"/>
                </a:moveTo>
                <a:lnTo>
                  <a:pt x="14350" y="34759"/>
                </a:lnTo>
                <a:lnTo>
                  <a:pt x="14833" y="35407"/>
                </a:lnTo>
                <a:lnTo>
                  <a:pt x="14782" y="35102"/>
                </a:lnTo>
                <a:lnTo>
                  <a:pt x="17668" y="35102"/>
                </a:lnTo>
                <a:lnTo>
                  <a:pt x="17688" y="34759"/>
                </a:lnTo>
                <a:close/>
              </a:path>
              <a:path w="20320" h="40639">
                <a:moveTo>
                  <a:pt x="19253" y="33997"/>
                </a:moveTo>
                <a:lnTo>
                  <a:pt x="19164" y="35331"/>
                </a:lnTo>
                <a:lnTo>
                  <a:pt x="19975" y="35331"/>
                </a:lnTo>
                <a:lnTo>
                  <a:pt x="19253" y="33997"/>
                </a:lnTo>
                <a:close/>
              </a:path>
              <a:path w="20320" h="40639">
                <a:moveTo>
                  <a:pt x="14677" y="31927"/>
                </a:moveTo>
                <a:lnTo>
                  <a:pt x="11925" y="31927"/>
                </a:lnTo>
                <a:lnTo>
                  <a:pt x="14363" y="35115"/>
                </a:lnTo>
                <a:lnTo>
                  <a:pt x="14350" y="34759"/>
                </a:lnTo>
                <a:lnTo>
                  <a:pt x="17688" y="34759"/>
                </a:lnTo>
                <a:lnTo>
                  <a:pt x="17742" y="33883"/>
                </a:lnTo>
                <a:lnTo>
                  <a:pt x="15938" y="33883"/>
                </a:lnTo>
                <a:lnTo>
                  <a:pt x="14677" y="31927"/>
                </a:lnTo>
                <a:close/>
              </a:path>
              <a:path w="20320" h="40639">
                <a:moveTo>
                  <a:pt x="10856" y="33020"/>
                </a:moveTo>
                <a:lnTo>
                  <a:pt x="4381" y="33020"/>
                </a:lnTo>
                <a:lnTo>
                  <a:pt x="6388" y="33756"/>
                </a:lnTo>
                <a:lnTo>
                  <a:pt x="8966" y="34950"/>
                </a:lnTo>
                <a:lnTo>
                  <a:pt x="10856" y="33020"/>
                </a:lnTo>
                <a:close/>
              </a:path>
              <a:path w="20320" h="40639">
                <a:moveTo>
                  <a:pt x="17322" y="33147"/>
                </a:moveTo>
                <a:lnTo>
                  <a:pt x="15938" y="33883"/>
                </a:lnTo>
                <a:lnTo>
                  <a:pt x="17742" y="33883"/>
                </a:lnTo>
                <a:lnTo>
                  <a:pt x="17767" y="33477"/>
                </a:lnTo>
                <a:lnTo>
                  <a:pt x="17322" y="33147"/>
                </a:lnTo>
                <a:close/>
              </a:path>
              <a:path w="20320" h="40639">
                <a:moveTo>
                  <a:pt x="3644" y="29997"/>
                </a:moveTo>
                <a:lnTo>
                  <a:pt x="3251" y="30886"/>
                </a:lnTo>
                <a:lnTo>
                  <a:pt x="13933" y="30886"/>
                </a:lnTo>
                <a:lnTo>
                  <a:pt x="13708" y="30721"/>
                </a:lnTo>
                <a:lnTo>
                  <a:pt x="7416" y="30721"/>
                </a:lnTo>
                <a:lnTo>
                  <a:pt x="3949" y="30264"/>
                </a:lnTo>
                <a:lnTo>
                  <a:pt x="3644" y="29997"/>
                </a:lnTo>
                <a:close/>
              </a:path>
              <a:path w="20320" h="40639">
                <a:moveTo>
                  <a:pt x="6705" y="21336"/>
                </a:moveTo>
                <a:lnTo>
                  <a:pt x="7670" y="25755"/>
                </a:lnTo>
                <a:lnTo>
                  <a:pt x="9931" y="29832"/>
                </a:lnTo>
                <a:lnTo>
                  <a:pt x="7416" y="30721"/>
                </a:lnTo>
                <a:lnTo>
                  <a:pt x="13708" y="30721"/>
                </a:lnTo>
                <a:lnTo>
                  <a:pt x="12255" y="29654"/>
                </a:lnTo>
                <a:lnTo>
                  <a:pt x="11036" y="26136"/>
                </a:lnTo>
                <a:lnTo>
                  <a:pt x="12915" y="25044"/>
                </a:lnTo>
                <a:lnTo>
                  <a:pt x="7797" y="21920"/>
                </a:lnTo>
                <a:lnTo>
                  <a:pt x="8474" y="21493"/>
                </a:lnTo>
                <a:lnTo>
                  <a:pt x="6705" y="21336"/>
                </a:lnTo>
                <a:close/>
              </a:path>
              <a:path w="20320" h="40639">
                <a:moveTo>
                  <a:pt x="11226" y="19756"/>
                </a:moveTo>
                <a:lnTo>
                  <a:pt x="8474" y="21493"/>
                </a:lnTo>
                <a:lnTo>
                  <a:pt x="12699" y="21869"/>
                </a:lnTo>
                <a:lnTo>
                  <a:pt x="11226" y="19756"/>
                </a:lnTo>
                <a:close/>
              </a:path>
              <a:path w="20320" h="40639">
                <a:moveTo>
                  <a:pt x="9463" y="13614"/>
                </a:moveTo>
                <a:lnTo>
                  <a:pt x="7937" y="13614"/>
                </a:lnTo>
                <a:lnTo>
                  <a:pt x="8864" y="16370"/>
                </a:lnTo>
                <a:lnTo>
                  <a:pt x="11226" y="19756"/>
                </a:lnTo>
                <a:lnTo>
                  <a:pt x="12788" y="18770"/>
                </a:lnTo>
                <a:lnTo>
                  <a:pt x="12509" y="17614"/>
                </a:lnTo>
                <a:lnTo>
                  <a:pt x="9448" y="16827"/>
                </a:lnTo>
                <a:lnTo>
                  <a:pt x="9543" y="15417"/>
                </a:lnTo>
                <a:lnTo>
                  <a:pt x="9463" y="13614"/>
                </a:lnTo>
                <a:close/>
              </a:path>
              <a:path w="20320" h="40639">
                <a:moveTo>
                  <a:pt x="7544" y="13766"/>
                </a:moveTo>
                <a:lnTo>
                  <a:pt x="2324" y="13766"/>
                </a:lnTo>
                <a:lnTo>
                  <a:pt x="3555" y="13906"/>
                </a:lnTo>
                <a:lnTo>
                  <a:pt x="2997" y="15417"/>
                </a:lnTo>
                <a:lnTo>
                  <a:pt x="4432" y="15836"/>
                </a:lnTo>
                <a:lnTo>
                  <a:pt x="5676" y="14490"/>
                </a:lnTo>
                <a:lnTo>
                  <a:pt x="7544" y="13766"/>
                </a:lnTo>
                <a:close/>
              </a:path>
              <a:path w="20320" h="40639">
                <a:moveTo>
                  <a:pt x="2793" y="7594"/>
                </a:moveTo>
                <a:lnTo>
                  <a:pt x="850" y="9690"/>
                </a:lnTo>
                <a:lnTo>
                  <a:pt x="0" y="10515"/>
                </a:lnTo>
                <a:lnTo>
                  <a:pt x="558" y="14389"/>
                </a:lnTo>
                <a:lnTo>
                  <a:pt x="2324" y="13766"/>
                </a:lnTo>
                <a:lnTo>
                  <a:pt x="7544" y="13766"/>
                </a:lnTo>
                <a:lnTo>
                  <a:pt x="7937" y="13614"/>
                </a:lnTo>
                <a:lnTo>
                  <a:pt x="9463" y="13614"/>
                </a:lnTo>
                <a:lnTo>
                  <a:pt x="9201" y="12700"/>
                </a:lnTo>
                <a:lnTo>
                  <a:pt x="8102" y="12700"/>
                </a:lnTo>
                <a:lnTo>
                  <a:pt x="2793" y="7594"/>
                </a:lnTo>
                <a:close/>
              </a:path>
              <a:path w="20320" h="40639">
                <a:moveTo>
                  <a:pt x="3251" y="7162"/>
                </a:moveTo>
                <a:lnTo>
                  <a:pt x="7226" y="8991"/>
                </a:lnTo>
                <a:lnTo>
                  <a:pt x="6743" y="9029"/>
                </a:lnTo>
                <a:lnTo>
                  <a:pt x="7594" y="9207"/>
                </a:lnTo>
                <a:lnTo>
                  <a:pt x="7226" y="9499"/>
                </a:lnTo>
                <a:lnTo>
                  <a:pt x="8102" y="12700"/>
                </a:lnTo>
                <a:lnTo>
                  <a:pt x="9201" y="12700"/>
                </a:lnTo>
                <a:lnTo>
                  <a:pt x="7708" y="7480"/>
                </a:lnTo>
                <a:lnTo>
                  <a:pt x="8411" y="7333"/>
                </a:lnTo>
                <a:lnTo>
                  <a:pt x="3251" y="7162"/>
                </a:lnTo>
                <a:close/>
              </a:path>
              <a:path w="20320" h="40639">
                <a:moveTo>
                  <a:pt x="10294" y="6938"/>
                </a:moveTo>
                <a:lnTo>
                  <a:pt x="8411" y="7333"/>
                </a:lnTo>
                <a:lnTo>
                  <a:pt x="10566" y="7404"/>
                </a:lnTo>
                <a:lnTo>
                  <a:pt x="10294" y="6938"/>
                </a:lnTo>
                <a:close/>
              </a:path>
              <a:path w="20320" h="40639">
                <a:moveTo>
                  <a:pt x="10789" y="3975"/>
                </a:moveTo>
                <a:lnTo>
                  <a:pt x="8813" y="3975"/>
                </a:lnTo>
                <a:lnTo>
                  <a:pt x="8801" y="4381"/>
                </a:lnTo>
                <a:lnTo>
                  <a:pt x="10294" y="6938"/>
                </a:lnTo>
                <a:lnTo>
                  <a:pt x="12801" y="6413"/>
                </a:lnTo>
                <a:lnTo>
                  <a:pt x="10789" y="3975"/>
                </a:lnTo>
                <a:close/>
              </a:path>
              <a:path w="20320" h="40639">
                <a:moveTo>
                  <a:pt x="9457" y="2362"/>
                </a:moveTo>
                <a:lnTo>
                  <a:pt x="5841" y="2362"/>
                </a:lnTo>
                <a:lnTo>
                  <a:pt x="6756" y="2971"/>
                </a:lnTo>
                <a:lnTo>
                  <a:pt x="6769" y="4813"/>
                </a:lnTo>
                <a:lnTo>
                  <a:pt x="7988" y="3784"/>
                </a:lnTo>
                <a:lnTo>
                  <a:pt x="10631" y="3784"/>
                </a:lnTo>
                <a:lnTo>
                  <a:pt x="9457" y="2362"/>
                </a:lnTo>
                <a:close/>
              </a:path>
              <a:path w="20320" h="40639">
                <a:moveTo>
                  <a:pt x="10631" y="3784"/>
                </a:moveTo>
                <a:lnTo>
                  <a:pt x="7988" y="3784"/>
                </a:lnTo>
                <a:lnTo>
                  <a:pt x="7975" y="4381"/>
                </a:lnTo>
                <a:lnTo>
                  <a:pt x="8813" y="3975"/>
                </a:lnTo>
                <a:lnTo>
                  <a:pt x="10789" y="3975"/>
                </a:lnTo>
                <a:lnTo>
                  <a:pt x="10631" y="3784"/>
                </a:lnTo>
                <a:close/>
              </a:path>
              <a:path w="20320" h="40639">
                <a:moveTo>
                  <a:pt x="5168" y="838"/>
                </a:moveTo>
                <a:lnTo>
                  <a:pt x="4317" y="2501"/>
                </a:lnTo>
                <a:lnTo>
                  <a:pt x="5841" y="2362"/>
                </a:lnTo>
                <a:lnTo>
                  <a:pt x="9457" y="2362"/>
                </a:lnTo>
                <a:lnTo>
                  <a:pt x="9311" y="2184"/>
                </a:lnTo>
                <a:lnTo>
                  <a:pt x="6057" y="2184"/>
                </a:lnTo>
                <a:lnTo>
                  <a:pt x="6337" y="863"/>
                </a:lnTo>
                <a:lnTo>
                  <a:pt x="5168" y="838"/>
                </a:lnTo>
                <a:close/>
              </a:path>
              <a:path w="20320" h="40639">
                <a:moveTo>
                  <a:pt x="10464" y="0"/>
                </a:moveTo>
                <a:lnTo>
                  <a:pt x="6057" y="2184"/>
                </a:lnTo>
                <a:lnTo>
                  <a:pt x="9311" y="2184"/>
                </a:lnTo>
                <a:lnTo>
                  <a:pt x="8661" y="1397"/>
                </a:lnTo>
                <a:lnTo>
                  <a:pt x="1046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2" name="object 2922"/>
          <p:cNvSpPr/>
          <p:nvPr/>
        </p:nvSpPr>
        <p:spPr>
          <a:xfrm>
            <a:off x="5146788" y="1987245"/>
            <a:ext cx="28575" cy="31750"/>
          </a:xfrm>
          <a:custGeom>
            <a:avLst/>
            <a:gdLst/>
            <a:ahLst/>
            <a:cxnLst/>
            <a:rect l="l" t="t" r="r" b="b"/>
            <a:pathLst>
              <a:path w="28575" h="31750">
                <a:moveTo>
                  <a:pt x="14242" y="26352"/>
                </a:moveTo>
                <a:lnTo>
                  <a:pt x="5811" y="26352"/>
                </a:lnTo>
                <a:lnTo>
                  <a:pt x="8021" y="26657"/>
                </a:lnTo>
                <a:lnTo>
                  <a:pt x="10371" y="31318"/>
                </a:lnTo>
                <a:lnTo>
                  <a:pt x="11412" y="27762"/>
                </a:lnTo>
                <a:lnTo>
                  <a:pt x="14805" y="27762"/>
                </a:lnTo>
                <a:lnTo>
                  <a:pt x="14242" y="26352"/>
                </a:lnTo>
                <a:close/>
              </a:path>
              <a:path w="28575" h="31750">
                <a:moveTo>
                  <a:pt x="14805" y="27762"/>
                </a:moveTo>
                <a:lnTo>
                  <a:pt x="11412" y="27762"/>
                </a:lnTo>
                <a:lnTo>
                  <a:pt x="15095" y="28486"/>
                </a:lnTo>
                <a:lnTo>
                  <a:pt x="14805" y="27762"/>
                </a:lnTo>
                <a:close/>
              </a:path>
              <a:path w="28575" h="31750">
                <a:moveTo>
                  <a:pt x="3221" y="12928"/>
                </a:moveTo>
                <a:lnTo>
                  <a:pt x="4427" y="18415"/>
                </a:lnTo>
                <a:lnTo>
                  <a:pt x="2545" y="22294"/>
                </a:lnTo>
                <a:lnTo>
                  <a:pt x="0" y="26193"/>
                </a:lnTo>
                <a:lnTo>
                  <a:pt x="14" y="28187"/>
                </a:lnTo>
                <a:lnTo>
                  <a:pt x="5811" y="26352"/>
                </a:lnTo>
                <a:lnTo>
                  <a:pt x="14242" y="26352"/>
                </a:lnTo>
                <a:lnTo>
                  <a:pt x="13038" y="23342"/>
                </a:lnTo>
                <a:lnTo>
                  <a:pt x="14968" y="22161"/>
                </a:lnTo>
                <a:lnTo>
                  <a:pt x="12580" y="19596"/>
                </a:lnTo>
                <a:lnTo>
                  <a:pt x="14795" y="15417"/>
                </a:lnTo>
                <a:lnTo>
                  <a:pt x="6929" y="15417"/>
                </a:lnTo>
                <a:lnTo>
                  <a:pt x="3221" y="12928"/>
                </a:lnTo>
                <a:close/>
              </a:path>
              <a:path w="28575" h="31750">
                <a:moveTo>
                  <a:pt x="19431" y="15444"/>
                </a:moveTo>
                <a:lnTo>
                  <a:pt x="18867" y="16497"/>
                </a:lnTo>
                <a:lnTo>
                  <a:pt x="19598" y="15782"/>
                </a:lnTo>
                <a:lnTo>
                  <a:pt x="19431" y="15444"/>
                </a:lnTo>
                <a:close/>
              </a:path>
              <a:path w="28575" h="31750">
                <a:moveTo>
                  <a:pt x="21839" y="13589"/>
                </a:moveTo>
                <a:lnTo>
                  <a:pt x="19598" y="15782"/>
                </a:lnTo>
                <a:lnTo>
                  <a:pt x="19756" y="16103"/>
                </a:lnTo>
                <a:lnTo>
                  <a:pt x="22880" y="15862"/>
                </a:lnTo>
                <a:lnTo>
                  <a:pt x="21839" y="13589"/>
                </a:lnTo>
                <a:close/>
              </a:path>
              <a:path w="28575" h="31750">
                <a:moveTo>
                  <a:pt x="22781" y="10896"/>
                </a:moveTo>
                <a:lnTo>
                  <a:pt x="17191" y="10896"/>
                </a:lnTo>
                <a:lnTo>
                  <a:pt x="19431" y="15444"/>
                </a:lnTo>
                <a:lnTo>
                  <a:pt x="20556" y="13347"/>
                </a:lnTo>
                <a:lnTo>
                  <a:pt x="21839" y="11823"/>
                </a:lnTo>
                <a:lnTo>
                  <a:pt x="22781" y="10896"/>
                </a:lnTo>
                <a:close/>
              </a:path>
              <a:path w="28575" h="31750">
                <a:moveTo>
                  <a:pt x="24342" y="8369"/>
                </a:moveTo>
                <a:lnTo>
                  <a:pt x="12149" y="8369"/>
                </a:lnTo>
                <a:lnTo>
                  <a:pt x="9977" y="11391"/>
                </a:lnTo>
                <a:lnTo>
                  <a:pt x="6929" y="15417"/>
                </a:lnTo>
                <a:lnTo>
                  <a:pt x="14795" y="15417"/>
                </a:lnTo>
                <a:lnTo>
                  <a:pt x="17191" y="10896"/>
                </a:lnTo>
                <a:lnTo>
                  <a:pt x="22781" y="10896"/>
                </a:lnTo>
                <a:lnTo>
                  <a:pt x="23464" y="10223"/>
                </a:lnTo>
                <a:lnTo>
                  <a:pt x="24342" y="8369"/>
                </a:lnTo>
                <a:close/>
              </a:path>
              <a:path w="28575" h="31750">
                <a:moveTo>
                  <a:pt x="13254" y="1524"/>
                </a:moveTo>
                <a:lnTo>
                  <a:pt x="12479" y="2946"/>
                </a:lnTo>
                <a:lnTo>
                  <a:pt x="7094" y="9588"/>
                </a:lnTo>
                <a:lnTo>
                  <a:pt x="12149" y="8369"/>
                </a:lnTo>
                <a:lnTo>
                  <a:pt x="24342" y="8369"/>
                </a:lnTo>
                <a:lnTo>
                  <a:pt x="24630" y="7759"/>
                </a:lnTo>
                <a:lnTo>
                  <a:pt x="21877" y="7759"/>
                </a:lnTo>
                <a:lnTo>
                  <a:pt x="19985" y="7556"/>
                </a:lnTo>
                <a:lnTo>
                  <a:pt x="17826" y="5880"/>
                </a:lnTo>
                <a:lnTo>
                  <a:pt x="18496" y="3086"/>
                </a:lnTo>
                <a:lnTo>
                  <a:pt x="13584" y="3086"/>
                </a:lnTo>
                <a:lnTo>
                  <a:pt x="13254" y="1524"/>
                </a:lnTo>
                <a:close/>
              </a:path>
              <a:path w="28575" h="31750">
                <a:moveTo>
                  <a:pt x="28303" y="0"/>
                </a:moveTo>
                <a:lnTo>
                  <a:pt x="22715" y="5194"/>
                </a:lnTo>
                <a:lnTo>
                  <a:pt x="22258" y="7239"/>
                </a:lnTo>
                <a:lnTo>
                  <a:pt x="21877" y="7759"/>
                </a:lnTo>
                <a:lnTo>
                  <a:pt x="24630" y="7759"/>
                </a:lnTo>
                <a:lnTo>
                  <a:pt x="28303" y="0"/>
                </a:lnTo>
                <a:close/>
              </a:path>
              <a:path w="28575" h="31750">
                <a:moveTo>
                  <a:pt x="16810" y="1168"/>
                </a:moveTo>
                <a:lnTo>
                  <a:pt x="16340" y="1892"/>
                </a:lnTo>
                <a:lnTo>
                  <a:pt x="15273" y="1930"/>
                </a:lnTo>
                <a:lnTo>
                  <a:pt x="14638" y="2857"/>
                </a:lnTo>
                <a:lnTo>
                  <a:pt x="13584" y="3086"/>
                </a:lnTo>
                <a:lnTo>
                  <a:pt x="18496" y="3086"/>
                </a:lnTo>
                <a:lnTo>
                  <a:pt x="18816" y="1752"/>
                </a:lnTo>
                <a:lnTo>
                  <a:pt x="16810" y="116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3" name="object 2923"/>
          <p:cNvSpPr/>
          <p:nvPr/>
        </p:nvSpPr>
        <p:spPr>
          <a:xfrm>
            <a:off x="4243627" y="1499466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5" h="20319">
                <a:moveTo>
                  <a:pt x="4123" y="4144"/>
                </a:moveTo>
                <a:lnTo>
                  <a:pt x="5202" y="5043"/>
                </a:lnTo>
                <a:lnTo>
                  <a:pt x="8601" y="7743"/>
                </a:lnTo>
                <a:lnTo>
                  <a:pt x="15967" y="11586"/>
                </a:lnTo>
                <a:lnTo>
                  <a:pt x="23833" y="16470"/>
                </a:lnTo>
                <a:lnTo>
                  <a:pt x="31534" y="20118"/>
                </a:lnTo>
                <a:lnTo>
                  <a:pt x="38407" y="20253"/>
                </a:lnTo>
                <a:lnTo>
                  <a:pt x="30813" y="16760"/>
                </a:lnTo>
                <a:lnTo>
                  <a:pt x="23166" y="12192"/>
                </a:lnTo>
                <a:lnTo>
                  <a:pt x="15335" y="7723"/>
                </a:lnTo>
                <a:lnTo>
                  <a:pt x="7191" y="4530"/>
                </a:lnTo>
                <a:lnTo>
                  <a:pt x="4123" y="4144"/>
                </a:lnTo>
                <a:close/>
              </a:path>
              <a:path w="38735" h="20319">
                <a:moveTo>
                  <a:pt x="4022" y="4060"/>
                </a:moveTo>
                <a:close/>
              </a:path>
              <a:path w="38735" h="20319">
                <a:moveTo>
                  <a:pt x="0" y="0"/>
                </a:moveTo>
                <a:lnTo>
                  <a:pt x="1346" y="1828"/>
                </a:lnTo>
                <a:lnTo>
                  <a:pt x="4022" y="4060"/>
                </a:lnTo>
                <a:lnTo>
                  <a:pt x="6357" y="1457"/>
                </a:lnTo>
                <a:lnTo>
                  <a:pt x="4130" y="1457"/>
                </a:lnTo>
                <a:lnTo>
                  <a:pt x="0" y="0"/>
                </a:lnTo>
                <a:close/>
              </a:path>
              <a:path w="38735" h="20319">
                <a:moveTo>
                  <a:pt x="7165" y="555"/>
                </a:moveTo>
                <a:lnTo>
                  <a:pt x="4130" y="1457"/>
                </a:lnTo>
                <a:lnTo>
                  <a:pt x="6357" y="1457"/>
                </a:lnTo>
                <a:lnTo>
                  <a:pt x="7165" y="55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4" name="object 2924"/>
          <p:cNvSpPr/>
          <p:nvPr/>
        </p:nvSpPr>
        <p:spPr>
          <a:xfrm>
            <a:off x="3664437" y="2874463"/>
            <a:ext cx="25400" cy="26670"/>
          </a:xfrm>
          <a:custGeom>
            <a:avLst/>
            <a:gdLst/>
            <a:ahLst/>
            <a:cxnLst/>
            <a:rect l="l" t="t" r="r" b="b"/>
            <a:pathLst>
              <a:path w="25400" h="26669">
                <a:moveTo>
                  <a:pt x="19873" y="20878"/>
                </a:moveTo>
                <a:lnTo>
                  <a:pt x="12077" y="20878"/>
                </a:lnTo>
                <a:lnTo>
                  <a:pt x="18427" y="26555"/>
                </a:lnTo>
                <a:lnTo>
                  <a:pt x="19873" y="20878"/>
                </a:lnTo>
                <a:close/>
              </a:path>
              <a:path w="25400" h="26669">
                <a:moveTo>
                  <a:pt x="20125" y="19888"/>
                </a:moveTo>
                <a:lnTo>
                  <a:pt x="9575" y="19888"/>
                </a:lnTo>
                <a:lnTo>
                  <a:pt x="10065" y="21336"/>
                </a:lnTo>
                <a:lnTo>
                  <a:pt x="10299" y="21932"/>
                </a:lnTo>
                <a:lnTo>
                  <a:pt x="11264" y="20955"/>
                </a:lnTo>
                <a:lnTo>
                  <a:pt x="12077" y="20878"/>
                </a:lnTo>
                <a:lnTo>
                  <a:pt x="19873" y="20878"/>
                </a:lnTo>
                <a:lnTo>
                  <a:pt x="20125" y="19888"/>
                </a:lnTo>
                <a:close/>
              </a:path>
              <a:path w="25400" h="26669">
                <a:moveTo>
                  <a:pt x="9825" y="20688"/>
                </a:moveTo>
                <a:lnTo>
                  <a:pt x="9004" y="20688"/>
                </a:lnTo>
                <a:lnTo>
                  <a:pt x="9321" y="21742"/>
                </a:lnTo>
                <a:lnTo>
                  <a:pt x="9397" y="21145"/>
                </a:lnTo>
                <a:lnTo>
                  <a:pt x="9990" y="21145"/>
                </a:lnTo>
                <a:lnTo>
                  <a:pt x="9825" y="20688"/>
                </a:lnTo>
                <a:close/>
              </a:path>
              <a:path w="25400" h="26669">
                <a:moveTo>
                  <a:pt x="9990" y="21145"/>
                </a:moveTo>
                <a:lnTo>
                  <a:pt x="9397" y="21145"/>
                </a:lnTo>
                <a:lnTo>
                  <a:pt x="10058" y="21336"/>
                </a:lnTo>
                <a:lnTo>
                  <a:pt x="9990" y="21145"/>
                </a:lnTo>
                <a:close/>
              </a:path>
              <a:path w="25400" h="26669">
                <a:moveTo>
                  <a:pt x="9654" y="20142"/>
                </a:moveTo>
                <a:lnTo>
                  <a:pt x="6286" y="20142"/>
                </a:lnTo>
                <a:lnTo>
                  <a:pt x="7607" y="20688"/>
                </a:lnTo>
                <a:lnTo>
                  <a:pt x="7835" y="21285"/>
                </a:lnTo>
                <a:lnTo>
                  <a:pt x="7950" y="20320"/>
                </a:lnTo>
                <a:lnTo>
                  <a:pt x="9710" y="20320"/>
                </a:lnTo>
                <a:lnTo>
                  <a:pt x="9654" y="20142"/>
                </a:lnTo>
                <a:close/>
              </a:path>
              <a:path w="25400" h="26669">
                <a:moveTo>
                  <a:pt x="9575" y="19888"/>
                </a:moveTo>
                <a:lnTo>
                  <a:pt x="9915" y="20955"/>
                </a:lnTo>
                <a:lnTo>
                  <a:pt x="10020" y="21221"/>
                </a:lnTo>
                <a:lnTo>
                  <a:pt x="9575" y="19888"/>
                </a:lnTo>
                <a:close/>
              </a:path>
              <a:path w="25400" h="26669">
                <a:moveTo>
                  <a:pt x="9710" y="20320"/>
                </a:moveTo>
                <a:lnTo>
                  <a:pt x="7950" y="20320"/>
                </a:lnTo>
                <a:lnTo>
                  <a:pt x="8597" y="20764"/>
                </a:lnTo>
                <a:lnTo>
                  <a:pt x="9004" y="20688"/>
                </a:lnTo>
                <a:lnTo>
                  <a:pt x="9825" y="20688"/>
                </a:lnTo>
                <a:lnTo>
                  <a:pt x="9710" y="20320"/>
                </a:lnTo>
                <a:close/>
              </a:path>
              <a:path w="25400" h="26669">
                <a:moveTo>
                  <a:pt x="5283" y="3657"/>
                </a:moveTo>
                <a:lnTo>
                  <a:pt x="2590" y="9207"/>
                </a:lnTo>
                <a:lnTo>
                  <a:pt x="1701" y="9613"/>
                </a:lnTo>
                <a:lnTo>
                  <a:pt x="0" y="13335"/>
                </a:lnTo>
                <a:lnTo>
                  <a:pt x="1549" y="17653"/>
                </a:lnTo>
                <a:lnTo>
                  <a:pt x="4622" y="20701"/>
                </a:lnTo>
                <a:lnTo>
                  <a:pt x="5778" y="20650"/>
                </a:lnTo>
                <a:lnTo>
                  <a:pt x="6286" y="20142"/>
                </a:lnTo>
                <a:lnTo>
                  <a:pt x="9654" y="20142"/>
                </a:lnTo>
                <a:lnTo>
                  <a:pt x="9575" y="19888"/>
                </a:lnTo>
                <a:lnTo>
                  <a:pt x="20125" y="19888"/>
                </a:lnTo>
                <a:lnTo>
                  <a:pt x="21348" y="15087"/>
                </a:lnTo>
                <a:lnTo>
                  <a:pt x="25387" y="12738"/>
                </a:lnTo>
                <a:lnTo>
                  <a:pt x="22847" y="10414"/>
                </a:lnTo>
                <a:lnTo>
                  <a:pt x="19469" y="8940"/>
                </a:lnTo>
                <a:lnTo>
                  <a:pt x="17157" y="6286"/>
                </a:lnTo>
                <a:lnTo>
                  <a:pt x="15111" y="4597"/>
                </a:lnTo>
                <a:lnTo>
                  <a:pt x="6311" y="4597"/>
                </a:lnTo>
                <a:lnTo>
                  <a:pt x="5283" y="3657"/>
                </a:lnTo>
                <a:close/>
              </a:path>
              <a:path w="25400" h="26669">
                <a:moveTo>
                  <a:pt x="11633" y="0"/>
                </a:moveTo>
                <a:lnTo>
                  <a:pt x="5981" y="2146"/>
                </a:lnTo>
                <a:lnTo>
                  <a:pt x="6311" y="4597"/>
                </a:lnTo>
                <a:lnTo>
                  <a:pt x="15111" y="4597"/>
                </a:lnTo>
                <a:lnTo>
                  <a:pt x="14973" y="4483"/>
                </a:lnTo>
                <a:lnTo>
                  <a:pt x="12865" y="1689"/>
                </a:lnTo>
                <a:lnTo>
                  <a:pt x="13487" y="889"/>
                </a:lnTo>
                <a:lnTo>
                  <a:pt x="1163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5" name="object 2925"/>
          <p:cNvSpPr/>
          <p:nvPr/>
        </p:nvSpPr>
        <p:spPr>
          <a:xfrm>
            <a:off x="3755471" y="2897259"/>
            <a:ext cx="34290" cy="17780"/>
          </a:xfrm>
          <a:custGeom>
            <a:avLst/>
            <a:gdLst/>
            <a:ahLst/>
            <a:cxnLst/>
            <a:rect l="l" t="t" r="r" b="b"/>
            <a:pathLst>
              <a:path w="34289" h="17780">
                <a:moveTo>
                  <a:pt x="7085" y="2823"/>
                </a:moveTo>
                <a:lnTo>
                  <a:pt x="2425" y="3171"/>
                </a:lnTo>
                <a:lnTo>
                  <a:pt x="0" y="5858"/>
                </a:lnTo>
                <a:lnTo>
                  <a:pt x="2955" y="9613"/>
                </a:lnTo>
                <a:lnTo>
                  <a:pt x="11420" y="10446"/>
                </a:lnTo>
                <a:lnTo>
                  <a:pt x="20643" y="15074"/>
                </a:lnTo>
                <a:lnTo>
                  <a:pt x="28205" y="17264"/>
                </a:lnTo>
                <a:lnTo>
                  <a:pt x="31683" y="10782"/>
                </a:lnTo>
                <a:lnTo>
                  <a:pt x="26917" y="8382"/>
                </a:lnTo>
                <a:lnTo>
                  <a:pt x="12798" y="8382"/>
                </a:lnTo>
                <a:lnTo>
                  <a:pt x="14106" y="6197"/>
                </a:lnTo>
                <a:lnTo>
                  <a:pt x="10829" y="6083"/>
                </a:lnTo>
                <a:lnTo>
                  <a:pt x="7085" y="2823"/>
                </a:lnTo>
                <a:close/>
              </a:path>
              <a:path w="34289" h="17780">
                <a:moveTo>
                  <a:pt x="16760" y="5359"/>
                </a:moveTo>
                <a:lnTo>
                  <a:pt x="15198" y="7594"/>
                </a:lnTo>
                <a:lnTo>
                  <a:pt x="12798" y="8382"/>
                </a:lnTo>
                <a:lnTo>
                  <a:pt x="26917" y="8382"/>
                </a:lnTo>
                <a:lnTo>
                  <a:pt x="26438" y="8140"/>
                </a:lnTo>
                <a:lnTo>
                  <a:pt x="26208" y="6621"/>
                </a:lnTo>
                <a:lnTo>
                  <a:pt x="16760" y="5359"/>
                </a:lnTo>
                <a:close/>
              </a:path>
              <a:path w="34289" h="17780">
                <a:moveTo>
                  <a:pt x="25206" y="0"/>
                </a:moveTo>
                <a:lnTo>
                  <a:pt x="26208" y="6621"/>
                </a:lnTo>
                <a:lnTo>
                  <a:pt x="29308" y="7035"/>
                </a:lnTo>
                <a:lnTo>
                  <a:pt x="26311" y="1727"/>
                </a:lnTo>
                <a:lnTo>
                  <a:pt x="28540" y="1727"/>
                </a:lnTo>
                <a:lnTo>
                  <a:pt x="30121" y="1030"/>
                </a:lnTo>
                <a:lnTo>
                  <a:pt x="25206" y="0"/>
                </a:lnTo>
                <a:close/>
              </a:path>
              <a:path w="34289" h="17780">
                <a:moveTo>
                  <a:pt x="32432" y="12"/>
                </a:moveTo>
                <a:lnTo>
                  <a:pt x="30121" y="1030"/>
                </a:lnTo>
                <a:lnTo>
                  <a:pt x="33016" y="1638"/>
                </a:lnTo>
                <a:lnTo>
                  <a:pt x="32686" y="2108"/>
                </a:lnTo>
                <a:lnTo>
                  <a:pt x="33359" y="2247"/>
                </a:lnTo>
                <a:lnTo>
                  <a:pt x="33664" y="1981"/>
                </a:lnTo>
                <a:lnTo>
                  <a:pt x="32432" y="12"/>
                </a:lnTo>
                <a:close/>
              </a:path>
              <a:path w="34289" h="17780">
                <a:moveTo>
                  <a:pt x="28540" y="1727"/>
                </a:moveTo>
                <a:lnTo>
                  <a:pt x="26311" y="1727"/>
                </a:lnTo>
                <a:lnTo>
                  <a:pt x="28482" y="175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6" name="object 2926"/>
          <p:cNvSpPr/>
          <p:nvPr/>
        </p:nvSpPr>
        <p:spPr>
          <a:xfrm>
            <a:off x="4527722" y="2328719"/>
            <a:ext cx="15240" cy="43180"/>
          </a:xfrm>
          <a:custGeom>
            <a:avLst/>
            <a:gdLst/>
            <a:ahLst/>
            <a:cxnLst/>
            <a:rect l="l" t="t" r="r" b="b"/>
            <a:pathLst>
              <a:path w="15239" h="43180">
                <a:moveTo>
                  <a:pt x="7425" y="21818"/>
                </a:moveTo>
                <a:lnTo>
                  <a:pt x="6921" y="21818"/>
                </a:lnTo>
                <a:lnTo>
                  <a:pt x="5715" y="24764"/>
                </a:lnTo>
                <a:lnTo>
                  <a:pt x="4178" y="24917"/>
                </a:lnTo>
                <a:lnTo>
                  <a:pt x="5397" y="27876"/>
                </a:lnTo>
                <a:lnTo>
                  <a:pt x="5600" y="29235"/>
                </a:lnTo>
                <a:lnTo>
                  <a:pt x="4533" y="33197"/>
                </a:lnTo>
                <a:lnTo>
                  <a:pt x="3505" y="42798"/>
                </a:lnTo>
                <a:lnTo>
                  <a:pt x="5854" y="37490"/>
                </a:lnTo>
                <a:lnTo>
                  <a:pt x="8496" y="36080"/>
                </a:lnTo>
                <a:lnTo>
                  <a:pt x="9179" y="36080"/>
                </a:lnTo>
                <a:lnTo>
                  <a:pt x="9766" y="35001"/>
                </a:lnTo>
                <a:lnTo>
                  <a:pt x="10274" y="31572"/>
                </a:lnTo>
                <a:lnTo>
                  <a:pt x="6985" y="28397"/>
                </a:lnTo>
                <a:lnTo>
                  <a:pt x="8128" y="25514"/>
                </a:lnTo>
                <a:lnTo>
                  <a:pt x="7861" y="23660"/>
                </a:lnTo>
                <a:lnTo>
                  <a:pt x="6515" y="23507"/>
                </a:lnTo>
                <a:lnTo>
                  <a:pt x="7454" y="21882"/>
                </a:lnTo>
                <a:close/>
              </a:path>
              <a:path w="15239" h="43180">
                <a:moveTo>
                  <a:pt x="9179" y="36080"/>
                </a:moveTo>
                <a:lnTo>
                  <a:pt x="8496" y="36080"/>
                </a:lnTo>
                <a:lnTo>
                  <a:pt x="7302" y="39535"/>
                </a:lnTo>
                <a:lnTo>
                  <a:pt x="9179" y="36080"/>
                </a:lnTo>
                <a:close/>
              </a:path>
              <a:path w="15239" h="43180">
                <a:moveTo>
                  <a:pt x="4445" y="32880"/>
                </a:moveTo>
                <a:lnTo>
                  <a:pt x="4414" y="33197"/>
                </a:lnTo>
                <a:lnTo>
                  <a:pt x="4445" y="32880"/>
                </a:lnTo>
                <a:close/>
              </a:path>
              <a:path w="15239" h="43180">
                <a:moveTo>
                  <a:pt x="6645" y="20028"/>
                </a:moveTo>
                <a:lnTo>
                  <a:pt x="4699" y="21386"/>
                </a:lnTo>
                <a:lnTo>
                  <a:pt x="5664" y="21818"/>
                </a:lnTo>
                <a:lnTo>
                  <a:pt x="5156" y="22618"/>
                </a:lnTo>
                <a:lnTo>
                  <a:pt x="5041" y="23075"/>
                </a:lnTo>
                <a:lnTo>
                  <a:pt x="6921" y="21818"/>
                </a:lnTo>
                <a:lnTo>
                  <a:pt x="7425" y="21818"/>
                </a:lnTo>
                <a:lnTo>
                  <a:pt x="6667" y="20192"/>
                </a:lnTo>
                <a:lnTo>
                  <a:pt x="6645" y="20028"/>
                </a:lnTo>
                <a:close/>
              </a:path>
              <a:path w="15239" h="43180">
                <a:moveTo>
                  <a:pt x="6413" y="18313"/>
                </a:moveTo>
                <a:lnTo>
                  <a:pt x="6645" y="20028"/>
                </a:lnTo>
                <a:lnTo>
                  <a:pt x="7937" y="19126"/>
                </a:lnTo>
                <a:lnTo>
                  <a:pt x="6855" y="18414"/>
                </a:lnTo>
                <a:lnTo>
                  <a:pt x="6413" y="18313"/>
                </a:lnTo>
                <a:close/>
              </a:path>
              <a:path w="15239" h="43180">
                <a:moveTo>
                  <a:pt x="2374" y="0"/>
                </a:moveTo>
                <a:lnTo>
                  <a:pt x="0" y="1663"/>
                </a:lnTo>
                <a:lnTo>
                  <a:pt x="736" y="3441"/>
                </a:lnTo>
                <a:lnTo>
                  <a:pt x="1397" y="10210"/>
                </a:lnTo>
                <a:lnTo>
                  <a:pt x="2819" y="14706"/>
                </a:lnTo>
                <a:lnTo>
                  <a:pt x="3822" y="16421"/>
                </a:lnTo>
                <a:lnTo>
                  <a:pt x="6855" y="18414"/>
                </a:lnTo>
                <a:lnTo>
                  <a:pt x="9461" y="19011"/>
                </a:lnTo>
                <a:lnTo>
                  <a:pt x="8890" y="17195"/>
                </a:lnTo>
                <a:lnTo>
                  <a:pt x="11665" y="17195"/>
                </a:lnTo>
                <a:lnTo>
                  <a:pt x="11370" y="16509"/>
                </a:lnTo>
                <a:lnTo>
                  <a:pt x="11061" y="16509"/>
                </a:lnTo>
                <a:lnTo>
                  <a:pt x="11569" y="15938"/>
                </a:lnTo>
                <a:lnTo>
                  <a:pt x="11952" y="15938"/>
                </a:lnTo>
                <a:lnTo>
                  <a:pt x="12204" y="15544"/>
                </a:lnTo>
                <a:lnTo>
                  <a:pt x="12839" y="14833"/>
                </a:lnTo>
                <a:lnTo>
                  <a:pt x="12001" y="14071"/>
                </a:lnTo>
                <a:lnTo>
                  <a:pt x="12306" y="13182"/>
                </a:lnTo>
                <a:lnTo>
                  <a:pt x="13466" y="12611"/>
                </a:lnTo>
                <a:lnTo>
                  <a:pt x="11404" y="12611"/>
                </a:lnTo>
                <a:lnTo>
                  <a:pt x="11256" y="10782"/>
                </a:lnTo>
                <a:lnTo>
                  <a:pt x="11176" y="8813"/>
                </a:lnTo>
                <a:lnTo>
                  <a:pt x="12623" y="8813"/>
                </a:lnTo>
                <a:lnTo>
                  <a:pt x="12825" y="8534"/>
                </a:lnTo>
                <a:lnTo>
                  <a:pt x="12319" y="8534"/>
                </a:lnTo>
                <a:lnTo>
                  <a:pt x="12001" y="7746"/>
                </a:lnTo>
                <a:lnTo>
                  <a:pt x="13491" y="7746"/>
                </a:lnTo>
                <a:lnTo>
                  <a:pt x="13309" y="7556"/>
                </a:lnTo>
                <a:lnTo>
                  <a:pt x="13762" y="7251"/>
                </a:lnTo>
                <a:lnTo>
                  <a:pt x="10172" y="7251"/>
                </a:lnTo>
                <a:lnTo>
                  <a:pt x="9967" y="5003"/>
                </a:lnTo>
                <a:lnTo>
                  <a:pt x="8229" y="5003"/>
                </a:lnTo>
                <a:lnTo>
                  <a:pt x="7703" y="2705"/>
                </a:lnTo>
                <a:lnTo>
                  <a:pt x="4940" y="2705"/>
                </a:lnTo>
                <a:lnTo>
                  <a:pt x="2844" y="812"/>
                </a:lnTo>
                <a:lnTo>
                  <a:pt x="2374" y="0"/>
                </a:lnTo>
                <a:close/>
              </a:path>
              <a:path w="15239" h="43180">
                <a:moveTo>
                  <a:pt x="11665" y="17195"/>
                </a:moveTo>
                <a:lnTo>
                  <a:pt x="8890" y="17195"/>
                </a:lnTo>
                <a:lnTo>
                  <a:pt x="12179" y="18389"/>
                </a:lnTo>
                <a:lnTo>
                  <a:pt x="11665" y="17195"/>
                </a:lnTo>
                <a:close/>
              </a:path>
              <a:path w="15239" h="43180">
                <a:moveTo>
                  <a:pt x="11353" y="16471"/>
                </a:moveTo>
                <a:lnTo>
                  <a:pt x="11061" y="16509"/>
                </a:lnTo>
                <a:lnTo>
                  <a:pt x="11370" y="16509"/>
                </a:lnTo>
                <a:close/>
              </a:path>
              <a:path w="15239" h="43180">
                <a:moveTo>
                  <a:pt x="11952" y="15938"/>
                </a:moveTo>
                <a:lnTo>
                  <a:pt x="11569" y="15938"/>
                </a:lnTo>
                <a:lnTo>
                  <a:pt x="11772" y="16217"/>
                </a:lnTo>
                <a:lnTo>
                  <a:pt x="11952" y="15938"/>
                </a:lnTo>
                <a:close/>
              </a:path>
              <a:path w="15239" h="43180">
                <a:moveTo>
                  <a:pt x="13243" y="8476"/>
                </a:moveTo>
                <a:lnTo>
                  <a:pt x="11404" y="12611"/>
                </a:lnTo>
                <a:lnTo>
                  <a:pt x="13466" y="12611"/>
                </a:lnTo>
                <a:lnTo>
                  <a:pt x="14884" y="11912"/>
                </a:lnTo>
                <a:lnTo>
                  <a:pt x="13373" y="10782"/>
                </a:lnTo>
                <a:lnTo>
                  <a:pt x="13243" y="8476"/>
                </a:lnTo>
                <a:close/>
              </a:path>
              <a:path w="15239" h="43180">
                <a:moveTo>
                  <a:pt x="12538" y="8931"/>
                </a:moveTo>
                <a:lnTo>
                  <a:pt x="11684" y="9182"/>
                </a:lnTo>
                <a:lnTo>
                  <a:pt x="11772" y="9994"/>
                </a:lnTo>
                <a:lnTo>
                  <a:pt x="12538" y="8931"/>
                </a:lnTo>
                <a:close/>
              </a:path>
              <a:path w="15239" h="43180">
                <a:moveTo>
                  <a:pt x="12582" y="8871"/>
                </a:moveTo>
                <a:lnTo>
                  <a:pt x="12725" y="8877"/>
                </a:lnTo>
                <a:lnTo>
                  <a:pt x="12582" y="8871"/>
                </a:lnTo>
                <a:close/>
              </a:path>
              <a:path w="15239" h="43180">
                <a:moveTo>
                  <a:pt x="12623" y="8813"/>
                </a:moveTo>
                <a:lnTo>
                  <a:pt x="11176" y="8813"/>
                </a:lnTo>
                <a:lnTo>
                  <a:pt x="12582" y="8871"/>
                </a:lnTo>
                <a:close/>
              </a:path>
              <a:path w="15239" h="43180">
                <a:moveTo>
                  <a:pt x="14183" y="8470"/>
                </a:moveTo>
                <a:lnTo>
                  <a:pt x="13246" y="8470"/>
                </a:lnTo>
                <a:lnTo>
                  <a:pt x="14414" y="8712"/>
                </a:lnTo>
                <a:lnTo>
                  <a:pt x="14183" y="8470"/>
                </a:lnTo>
                <a:close/>
              </a:path>
              <a:path w="15239" h="43180">
                <a:moveTo>
                  <a:pt x="12845" y="8202"/>
                </a:moveTo>
                <a:lnTo>
                  <a:pt x="12319" y="8534"/>
                </a:lnTo>
                <a:lnTo>
                  <a:pt x="12825" y="8534"/>
                </a:lnTo>
                <a:lnTo>
                  <a:pt x="12845" y="8202"/>
                </a:lnTo>
                <a:close/>
              </a:path>
              <a:path w="15239" h="43180">
                <a:moveTo>
                  <a:pt x="13685" y="7950"/>
                </a:moveTo>
                <a:lnTo>
                  <a:pt x="13246" y="7950"/>
                </a:lnTo>
                <a:lnTo>
                  <a:pt x="12997" y="8295"/>
                </a:lnTo>
                <a:lnTo>
                  <a:pt x="13243" y="8476"/>
                </a:lnTo>
                <a:lnTo>
                  <a:pt x="14183" y="8470"/>
                </a:lnTo>
                <a:lnTo>
                  <a:pt x="13685" y="7950"/>
                </a:lnTo>
                <a:close/>
              </a:path>
              <a:path w="15239" h="43180">
                <a:moveTo>
                  <a:pt x="13246" y="7950"/>
                </a:moveTo>
                <a:lnTo>
                  <a:pt x="12845" y="8202"/>
                </a:lnTo>
                <a:lnTo>
                  <a:pt x="12997" y="8295"/>
                </a:lnTo>
                <a:lnTo>
                  <a:pt x="13246" y="7950"/>
                </a:lnTo>
                <a:close/>
              </a:path>
              <a:path w="15239" h="43180">
                <a:moveTo>
                  <a:pt x="13491" y="7746"/>
                </a:moveTo>
                <a:lnTo>
                  <a:pt x="12001" y="7746"/>
                </a:lnTo>
                <a:lnTo>
                  <a:pt x="12845" y="8202"/>
                </a:lnTo>
                <a:lnTo>
                  <a:pt x="13246" y="7950"/>
                </a:lnTo>
                <a:lnTo>
                  <a:pt x="13685" y="7950"/>
                </a:lnTo>
                <a:lnTo>
                  <a:pt x="13491" y="7746"/>
                </a:lnTo>
                <a:close/>
              </a:path>
              <a:path w="15239" h="43180">
                <a:moveTo>
                  <a:pt x="12509" y="6032"/>
                </a:moveTo>
                <a:lnTo>
                  <a:pt x="10172" y="7251"/>
                </a:lnTo>
                <a:lnTo>
                  <a:pt x="13762" y="7251"/>
                </a:lnTo>
                <a:lnTo>
                  <a:pt x="14046" y="7061"/>
                </a:lnTo>
                <a:lnTo>
                  <a:pt x="12509" y="6032"/>
                </a:lnTo>
                <a:close/>
              </a:path>
              <a:path w="15239" h="43180">
                <a:moveTo>
                  <a:pt x="9956" y="4889"/>
                </a:moveTo>
                <a:lnTo>
                  <a:pt x="8229" y="5003"/>
                </a:lnTo>
                <a:lnTo>
                  <a:pt x="9967" y="5003"/>
                </a:lnTo>
                <a:close/>
              </a:path>
              <a:path w="15239" h="43180">
                <a:moveTo>
                  <a:pt x="7683" y="2616"/>
                </a:moveTo>
                <a:lnTo>
                  <a:pt x="4940" y="2705"/>
                </a:lnTo>
                <a:lnTo>
                  <a:pt x="7703" y="270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7" name="object 2927"/>
          <p:cNvSpPr/>
          <p:nvPr/>
        </p:nvSpPr>
        <p:spPr>
          <a:xfrm>
            <a:off x="3906866" y="2708111"/>
            <a:ext cx="29845" cy="22860"/>
          </a:xfrm>
          <a:custGeom>
            <a:avLst/>
            <a:gdLst/>
            <a:ahLst/>
            <a:cxnLst/>
            <a:rect l="l" t="t" r="r" b="b"/>
            <a:pathLst>
              <a:path w="29845" h="22860">
                <a:moveTo>
                  <a:pt x="15595" y="16776"/>
                </a:moveTo>
                <a:lnTo>
                  <a:pt x="12966" y="16776"/>
                </a:lnTo>
                <a:lnTo>
                  <a:pt x="10375" y="20370"/>
                </a:lnTo>
                <a:lnTo>
                  <a:pt x="12166" y="22682"/>
                </a:lnTo>
                <a:lnTo>
                  <a:pt x="18021" y="22758"/>
                </a:lnTo>
                <a:lnTo>
                  <a:pt x="19735" y="19646"/>
                </a:lnTo>
                <a:lnTo>
                  <a:pt x="19798" y="17805"/>
                </a:lnTo>
                <a:lnTo>
                  <a:pt x="15392" y="17805"/>
                </a:lnTo>
                <a:lnTo>
                  <a:pt x="15595" y="16776"/>
                </a:lnTo>
                <a:close/>
              </a:path>
              <a:path w="29845" h="22860">
                <a:moveTo>
                  <a:pt x="22911" y="16268"/>
                </a:moveTo>
                <a:lnTo>
                  <a:pt x="19850" y="16268"/>
                </a:lnTo>
                <a:lnTo>
                  <a:pt x="19905" y="16954"/>
                </a:lnTo>
                <a:lnTo>
                  <a:pt x="20700" y="18529"/>
                </a:lnTo>
                <a:lnTo>
                  <a:pt x="22911" y="16268"/>
                </a:lnTo>
                <a:close/>
              </a:path>
              <a:path w="29845" h="22860">
                <a:moveTo>
                  <a:pt x="19602" y="16354"/>
                </a:moveTo>
                <a:lnTo>
                  <a:pt x="15392" y="17805"/>
                </a:lnTo>
                <a:lnTo>
                  <a:pt x="19798" y="17805"/>
                </a:lnTo>
                <a:lnTo>
                  <a:pt x="19815" y="16776"/>
                </a:lnTo>
                <a:lnTo>
                  <a:pt x="19602" y="16354"/>
                </a:lnTo>
                <a:close/>
              </a:path>
              <a:path w="29845" h="22860">
                <a:moveTo>
                  <a:pt x="15633" y="11747"/>
                </a:moveTo>
                <a:lnTo>
                  <a:pt x="10871" y="11747"/>
                </a:lnTo>
                <a:lnTo>
                  <a:pt x="10985" y="14122"/>
                </a:lnTo>
                <a:lnTo>
                  <a:pt x="9461" y="16954"/>
                </a:lnTo>
                <a:lnTo>
                  <a:pt x="12966" y="16776"/>
                </a:lnTo>
                <a:lnTo>
                  <a:pt x="15595" y="16776"/>
                </a:lnTo>
                <a:lnTo>
                  <a:pt x="16001" y="14719"/>
                </a:lnTo>
                <a:lnTo>
                  <a:pt x="15633" y="11747"/>
                </a:lnTo>
                <a:close/>
              </a:path>
              <a:path w="29845" h="22860">
                <a:moveTo>
                  <a:pt x="19850" y="16268"/>
                </a:moveTo>
                <a:lnTo>
                  <a:pt x="19602" y="16354"/>
                </a:lnTo>
                <a:lnTo>
                  <a:pt x="19831" y="16808"/>
                </a:lnTo>
                <a:lnTo>
                  <a:pt x="19850" y="16268"/>
                </a:lnTo>
                <a:close/>
              </a:path>
              <a:path w="29845" h="22860">
                <a:moveTo>
                  <a:pt x="19222" y="7442"/>
                </a:moveTo>
                <a:lnTo>
                  <a:pt x="15100" y="7442"/>
                </a:lnTo>
                <a:lnTo>
                  <a:pt x="19602" y="16354"/>
                </a:lnTo>
                <a:lnTo>
                  <a:pt x="19850" y="16268"/>
                </a:lnTo>
                <a:lnTo>
                  <a:pt x="22923" y="16255"/>
                </a:lnTo>
                <a:lnTo>
                  <a:pt x="25679" y="15595"/>
                </a:lnTo>
                <a:lnTo>
                  <a:pt x="24434" y="10921"/>
                </a:lnTo>
                <a:lnTo>
                  <a:pt x="26564" y="10921"/>
                </a:lnTo>
                <a:lnTo>
                  <a:pt x="26479" y="10464"/>
                </a:lnTo>
                <a:lnTo>
                  <a:pt x="26687" y="9956"/>
                </a:lnTo>
                <a:lnTo>
                  <a:pt x="19710" y="9956"/>
                </a:lnTo>
                <a:lnTo>
                  <a:pt x="19222" y="7442"/>
                </a:lnTo>
                <a:close/>
              </a:path>
              <a:path w="29845" h="22860">
                <a:moveTo>
                  <a:pt x="7607" y="0"/>
                </a:moveTo>
                <a:lnTo>
                  <a:pt x="5930" y="3124"/>
                </a:lnTo>
                <a:lnTo>
                  <a:pt x="2578" y="4140"/>
                </a:lnTo>
                <a:lnTo>
                  <a:pt x="10807" y="5473"/>
                </a:lnTo>
                <a:lnTo>
                  <a:pt x="7785" y="8902"/>
                </a:lnTo>
                <a:lnTo>
                  <a:pt x="0" y="12522"/>
                </a:lnTo>
                <a:lnTo>
                  <a:pt x="10871" y="11747"/>
                </a:lnTo>
                <a:lnTo>
                  <a:pt x="15633" y="11747"/>
                </a:lnTo>
                <a:lnTo>
                  <a:pt x="15100" y="7442"/>
                </a:lnTo>
                <a:lnTo>
                  <a:pt x="19222" y="7442"/>
                </a:lnTo>
                <a:lnTo>
                  <a:pt x="19054" y="6578"/>
                </a:lnTo>
                <a:lnTo>
                  <a:pt x="15773" y="6578"/>
                </a:lnTo>
                <a:lnTo>
                  <a:pt x="17779" y="3428"/>
                </a:lnTo>
                <a:lnTo>
                  <a:pt x="14719" y="2387"/>
                </a:lnTo>
                <a:lnTo>
                  <a:pt x="11709" y="1866"/>
                </a:lnTo>
                <a:lnTo>
                  <a:pt x="7607" y="0"/>
                </a:lnTo>
                <a:close/>
              </a:path>
              <a:path w="29845" h="22860">
                <a:moveTo>
                  <a:pt x="26564" y="10921"/>
                </a:moveTo>
                <a:lnTo>
                  <a:pt x="24434" y="10921"/>
                </a:lnTo>
                <a:lnTo>
                  <a:pt x="27152" y="11404"/>
                </a:lnTo>
                <a:lnTo>
                  <a:pt x="29540" y="11417"/>
                </a:lnTo>
                <a:lnTo>
                  <a:pt x="26606" y="11150"/>
                </a:lnTo>
                <a:lnTo>
                  <a:pt x="26564" y="10921"/>
                </a:lnTo>
                <a:close/>
              </a:path>
              <a:path w="29845" h="22860">
                <a:moveTo>
                  <a:pt x="29438" y="3238"/>
                </a:moveTo>
                <a:lnTo>
                  <a:pt x="19710" y="9956"/>
                </a:lnTo>
                <a:lnTo>
                  <a:pt x="26687" y="9956"/>
                </a:lnTo>
                <a:lnTo>
                  <a:pt x="29438" y="3238"/>
                </a:lnTo>
                <a:close/>
              </a:path>
              <a:path w="29845" h="22860">
                <a:moveTo>
                  <a:pt x="19113" y="5130"/>
                </a:moveTo>
                <a:lnTo>
                  <a:pt x="15773" y="6578"/>
                </a:lnTo>
                <a:lnTo>
                  <a:pt x="19054" y="6578"/>
                </a:lnTo>
                <a:lnTo>
                  <a:pt x="18961" y="6095"/>
                </a:lnTo>
                <a:lnTo>
                  <a:pt x="19138" y="5765"/>
                </a:lnTo>
                <a:lnTo>
                  <a:pt x="19773" y="5422"/>
                </a:lnTo>
                <a:lnTo>
                  <a:pt x="19113" y="513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8" name="object 2928"/>
          <p:cNvSpPr/>
          <p:nvPr/>
        </p:nvSpPr>
        <p:spPr>
          <a:xfrm>
            <a:off x="3627982" y="2006849"/>
            <a:ext cx="33655" cy="22860"/>
          </a:xfrm>
          <a:custGeom>
            <a:avLst/>
            <a:gdLst/>
            <a:ahLst/>
            <a:cxnLst/>
            <a:rect l="l" t="t" r="r" b="b"/>
            <a:pathLst>
              <a:path w="33654" h="22860">
                <a:moveTo>
                  <a:pt x="0" y="0"/>
                </a:moveTo>
                <a:lnTo>
                  <a:pt x="1473" y="6400"/>
                </a:lnTo>
                <a:lnTo>
                  <a:pt x="4408" y="14310"/>
                </a:lnTo>
                <a:lnTo>
                  <a:pt x="11659" y="17056"/>
                </a:lnTo>
                <a:lnTo>
                  <a:pt x="20607" y="17923"/>
                </a:lnTo>
                <a:lnTo>
                  <a:pt x="28828" y="20218"/>
                </a:lnTo>
                <a:lnTo>
                  <a:pt x="33146" y="22440"/>
                </a:lnTo>
                <a:lnTo>
                  <a:pt x="26530" y="18021"/>
                </a:lnTo>
                <a:lnTo>
                  <a:pt x="25803" y="17052"/>
                </a:lnTo>
                <a:lnTo>
                  <a:pt x="21513" y="11518"/>
                </a:lnTo>
                <a:lnTo>
                  <a:pt x="20212" y="3886"/>
                </a:lnTo>
                <a:lnTo>
                  <a:pt x="8585" y="3873"/>
                </a:lnTo>
                <a:lnTo>
                  <a:pt x="8889" y="3111"/>
                </a:lnTo>
                <a:lnTo>
                  <a:pt x="11261" y="3008"/>
                </a:lnTo>
                <a:lnTo>
                  <a:pt x="11226" y="2794"/>
                </a:lnTo>
                <a:lnTo>
                  <a:pt x="11552" y="2791"/>
                </a:lnTo>
                <a:lnTo>
                  <a:pt x="9613" y="2527"/>
                </a:lnTo>
                <a:lnTo>
                  <a:pt x="5346" y="1638"/>
                </a:lnTo>
                <a:lnTo>
                  <a:pt x="0" y="0"/>
                </a:lnTo>
                <a:close/>
              </a:path>
              <a:path w="33654" h="22860">
                <a:moveTo>
                  <a:pt x="20015" y="2730"/>
                </a:moveTo>
                <a:lnTo>
                  <a:pt x="11552" y="2791"/>
                </a:lnTo>
                <a:lnTo>
                  <a:pt x="12687" y="2946"/>
                </a:lnTo>
                <a:lnTo>
                  <a:pt x="11261" y="3008"/>
                </a:lnTo>
                <a:lnTo>
                  <a:pt x="11404" y="3886"/>
                </a:lnTo>
                <a:lnTo>
                  <a:pt x="20212" y="3886"/>
                </a:lnTo>
                <a:lnTo>
                  <a:pt x="20015" y="2730"/>
                </a:lnTo>
                <a:close/>
              </a:path>
              <a:path w="33654" h="22860">
                <a:moveTo>
                  <a:pt x="11552" y="2791"/>
                </a:moveTo>
                <a:lnTo>
                  <a:pt x="11226" y="2794"/>
                </a:lnTo>
                <a:lnTo>
                  <a:pt x="11261" y="3008"/>
                </a:lnTo>
                <a:lnTo>
                  <a:pt x="12687" y="2946"/>
                </a:lnTo>
                <a:lnTo>
                  <a:pt x="11552" y="279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9" name="object 2929"/>
          <p:cNvSpPr/>
          <p:nvPr/>
        </p:nvSpPr>
        <p:spPr>
          <a:xfrm>
            <a:off x="4566320" y="2193827"/>
            <a:ext cx="31750" cy="17780"/>
          </a:xfrm>
          <a:custGeom>
            <a:avLst/>
            <a:gdLst/>
            <a:ahLst/>
            <a:cxnLst/>
            <a:rect l="l" t="t" r="r" b="b"/>
            <a:pathLst>
              <a:path w="31750" h="17780">
                <a:moveTo>
                  <a:pt x="27965" y="0"/>
                </a:moveTo>
                <a:lnTo>
                  <a:pt x="25615" y="2857"/>
                </a:lnTo>
                <a:lnTo>
                  <a:pt x="23812" y="2489"/>
                </a:lnTo>
                <a:lnTo>
                  <a:pt x="22567" y="3898"/>
                </a:lnTo>
                <a:lnTo>
                  <a:pt x="22237" y="5321"/>
                </a:lnTo>
                <a:lnTo>
                  <a:pt x="21259" y="5041"/>
                </a:lnTo>
                <a:lnTo>
                  <a:pt x="20561" y="4711"/>
                </a:lnTo>
                <a:lnTo>
                  <a:pt x="19773" y="5930"/>
                </a:lnTo>
                <a:lnTo>
                  <a:pt x="15659" y="8204"/>
                </a:lnTo>
                <a:lnTo>
                  <a:pt x="18961" y="3530"/>
                </a:lnTo>
                <a:lnTo>
                  <a:pt x="10515" y="7048"/>
                </a:lnTo>
                <a:lnTo>
                  <a:pt x="8966" y="6464"/>
                </a:lnTo>
                <a:lnTo>
                  <a:pt x="8750" y="8445"/>
                </a:lnTo>
                <a:lnTo>
                  <a:pt x="6845" y="7340"/>
                </a:lnTo>
                <a:lnTo>
                  <a:pt x="5435" y="7721"/>
                </a:lnTo>
                <a:lnTo>
                  <a:pt x="6591" y="9791"/>
                </a:lnTo>
                <a:lnTo>
                  <a:pt x="4978" y="9715"/>
                </a:lnTo>
                <a:lnTo>
                  <a:pt x="3124" y="8864"/>
                </a:lnTo>
                <a:lnTo>
                  <a:pt x="520" y="6146"/>
                </a:lnTo>
                <a:lnTo>
                  <a:pt x="0" y="9842"/>
                </a:lnTo>
                <a:lnTo>
                  <a:pt x="2133" y="16776"/>
                </a:lnTo>
                <a:lnTo>
                  <a:pt x="9410" y="11671"/>
                </a:lnTo>
                <a:lnTo>
                  <a:pt x="14312" y="13335"/>
                </a:lnTo>
                <a:lnTo>
                  <a:pt x="19367" y="10045"/>
                </a:lnTo>
                <a:lnTo>
                  <a:pt x="18554" y="12611"/>
                </a:lnTo>
                <a:lnTo>
                  <a:pt x="18669" y="17246"/>
                </a:lnTo>
                <a:lnTo>
                  <a:pt x="20840" y="16769"/>
                </a:lnTo>
                <a:lnTo>
                  <a:pt x="22963" y="11871"/>
                </a:lnTo>
                <a:lnTo>
                  <a:pt x="25507" y="8691"/>
                </a:lnTo>
                <a:lnTo>
                  <a:pt x="28943" y="13373"/>
                </a:lnTo>
                <a:lnTo>
                  <a:pt x="31521" y="15278"/>
                </a:lnTo>
                <a:lnTo>
                  <a:pt x="30784" y="3530"/>
                </a:lnTo>
                <a:lnTo>
                  <a:pt x="30327" y="2552"/>
                </a:lnTo>
                <a:lnTo>
                  <a:pt x="27965" y="4254"/>
                </a:lnTo>
                <a:lnTo>
                  <a:pt x="2796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0" name="object 2930"/>
          <p:cNvSpPr/>
          <p:nvPr/>
        </p:nvSpPr>
        <p:spPr>
          <a:xfrm>
            <a:off x="3846365" y="2857534"/>
            <a:ext cx="27305" cy="17145"/>
          </a:xfrm>
          <a:custGeom>
            <a:avLst/>
            <a:gdLst/>
            <a:ahLst/>
            <a:cxnLst/>
            <a:rect l="l" t="t" r="r" b="b"/>
            <a:pathLst>
              <a:path w="27304" h="17144">
                <a:moveTo>
                  <a:pt x="6819" y="13030"/>
                </a:moveTo>
                <a:lnTo>
                  <a:pt x="7848" y="16967"/>
                </a:lnTo>
                <a:lnTo>
                  <a:pt x="10109" y="17043"/>
                </a:lnTo>
                <a:lnTo>
                  <a:pt x="14236" y="16941"/>
                </a:lnTo>
                <a:lnTo>
                  <a:pt x="16027" y="15862"/>
                </a:lnTo>
                <a:lnTo>
                  <a:pt x="16395" y="14681"/>
                </a:lnTo>
                <a:lnTo>
                  <a:pt x="17345" y="14224"/>
                </a:lnTo>
                <a:lnTo>
                  <a:pt x="7912" y="14224"/>
                </a:lnTo>
                <a:lnTo>
                  <a:pt x="6819" y="13030"/>
                </a:lnTo>
                <a:close/>
              </a:path>
              <a:path w="27304" h="17144">
                <a:moveTo>
                  <a:pt x="20375" y="13855"/>
                </a:moveTo>
                <a:lnTo>
                  <a:pt x="18110" y="13855"/>
                </a:lnTo>
                <a:lnTo>
                  <a:pt x="19646" y="14185"/>
                </a:lnTo>
                <a:lnTo>
                  <a:pt x="19672" y="14541"/>
                </a:lnTo>
                <a:lnTo>
                  <a:pt x="20492" y="14287"/>
                </a:lnTo>
                <a:lnTo>
                  <a:pt x="20375" y="13855"/>
                </a:lnTo>
                <a:close/>
              </a:path>
              <a:path w="27304" h="17144">
                <a:moveTo>
                  <a:pt x="26418" y="11874"/>
                </a:moveTo>
                <a:lnTo>
                  <a:pt x="20142" y="11874"/>
                </a:lnTo>
                <a:lnTo>
                  <a:pt x="23088" y="14287"/>
                </a:lnTo>
                <a:lnTo>
                  <a:pt x="24472" y="13474"/>
                </a:lnTo>
                <a:lnTo>
                  <a:pt x="27000" y="12801"/>
                </a:lnTo>
                <a:lnTo>
                  <a:pt x="26418" y="11874"/>
                </a:lnTo>
                <a:close/>
              </a:path>
              <a:path w="27304" h="17144">
                <a:moveTo>
                  <a:pt x="13601" y="10718"/>
                </a:moveTo>
                <a:lnTo>
                  <a:pt x="12738" y="12192"/>
                </a:lnTo>
                <a:lnTo>
                  <a:pt x="11556" y="13919"/>
                </a:lnTo>
                <a:lnTo>
                  <a:pt x="7912" y="14224"/>
                </a:lnTo>
                <a:lnTo>
                  <a:pt x="17345" y="14224"/>
                </a:lnTo>
                <a:lnTo>
                  <a:pt x="18110" y="13855"/>
                </a:lnTo>
                <a:lnTo>
                  <a:pt x="20375" y="13855"/>
                </a:lnTo>
                <a:lnTo>
                  <a:pt x="20142" y="11874"/>
                </a:lnTo>
                <a:lnTo>
                  <a:pt x="26418" y="11874"/>
                </a:lnTo>
                <a:lnTo>
                  <a:pt x="26115" y="11391"/>
                </a:lnTo>
                <a:lnTo>
                  <a:pt x="16408" y="11391"/>
                </a:lnTo>
                <a:lnTo>
                  <a:pt x="13601" y="10718"/>
                </a:lnTo>
                <a:close/>
              </a:path>
              <a:path w="27304" h="17144">
                <a:moveTo>
                  <a:pt x="15965" y="4686"/>
                </a:moveTo>
                <a:lnTo>
                  <a:pt x="13792" y="4686"/>
                </a:lnTo>
                <a:lnTo>
                  <a:pt x="18111" y="9067"/>
                </a:lnTo>
                <a:lnTo>
                  <a:pt x="18119" y="9283"/>
                </a:lnTo>
                <a:lnTo>
                  <a:pt x="16408" y="11391"/>
                </a:lnTo>
                <a:lnTo>
                  <a:pt x="26115" y="11391"/>
                </a:lnTo>
                <a:lnTo>
                  <a:pt x="25565" y="10515"/>
                </a:lnTo>
                <a:lnTo>
                  <a:pt x="24733" y="9283"/>
                </a:lnTo>
                <a:lnTo>
                  <a:pt x="23888" y="9283"/>
                </a:lnTo>
                <a:lnTo>
                  <a:pt x="24358" y="8178"/>
                </a:lnTo>
                <a:lnTo>
                  <a:pt x="23825" y="8153"/>
                </a:lnTo>
                <a:lnTo>
                  <a:pt x="23253" y="7429"/>
                </a:lnTo>
                <a:lnTo>
                  <a:pt x="24485" y="7200"/>
                </a:lnTo>
                <a:lnTo>
                  <a:pt x="21666" y="7086"/>
                </a:lnTo>
                <a:lnTo>
                  <a:pt x="18173" y="5638"/>
                </a:lnTo>
                <a:lnTo>
                  <a:pt x="15965" y="4686"/>
                </a:lnTo>
                <a:close/>
              </a:path>
              <a:path w="27304" h="17144">
                <a:moveTo>
                  <a:pt x="24587" y="9067"/>
                </a:moveTo>
                <a:lnTo>
                  <a:pt x="23888" y="9283"/>
                </a:lnTo>
                <a:lnTo>
                  <a:pt x="24733" y="9283"/>
                </a:lnTo>
                <a:lnTo>
                  <a:pt x="24587" y="9067"/>
                </a:lnTo>
                <a:close/>
              </a:path>
              <a:path w="27304" h="17144">
                <a:moveTo>
                  <a:pt x="13589" y="5880"/>
                </a:moveTo>
                <a:lnTo>
                  <a:pt x="9905" y="5880"/>
                </a:lnTo>
                <a:lnTo>
                  <a:pt x="11134" y="7200"/>
                </a:lnTo>
                <a:lnTo>
                  <a:pt x="11231" y="7429"/>
                </a:lnTo>
                <a:lnTo>
                  <a:pt x="10769" y="8674"/>
                </a:lnTo>
                <a:lnTo>
                  <a:pt x="13169" y="8356"/>
                </a:lnTo>
                <a:lnTo>
                  <a:pt x="13589" y="5880"/>
                </a:lnTo>
                <a:close/>
              </a:path>
              <a:path w="27304" h="17144">
                <a:moveTo>
                  <a:pt x="24383" y="6362"/>
                </a:moveTo>
                <a:lnTo>
                  <a:pt x="21666" y="7086"/>
                </a:lnTo>
                <a:lnTo>
                  <a:pt x="24471" y="7086"/>
                </a:lnTo>
                <a:lnTo>
                  <a:pt x="24383" y="6362"/>
                </a:lnTo>
                <a:close/>
              </a:path>
              <a:path w="27304" h="17144">
                <a:moveTo>
                  <a:pt x="10991" y="3848"/>
                </a:moveTo>
                <a:lnTo>
                  <a:pt x="8775" y="3848"/>
                </a:lnTo>
                <a:lnTo>
                  <a:pt x="8470" y="6870"/>
                </a:lnTo>
                <a:lnTo>
                  <a:pt x="9905" y="5880"/>
                </a:lnTo>
                <a:lnTo>
                  <a:pt x="13589" y="5880"/>
                </a:lnTo>
                <a:lnTo>
                  <a:pt x="13792" y="4686"/>
                </a:lnTo>
                <a:lnTo>
                  <a:pt x="15965" y="4686"/>
                </a:lnTo>
                <a:lnTo>
                  <a:pt x="15635" y="4508"/>
                </a:lnTo>
                <a:lnTo>
                  <a:pt x="11239" y="4508"/>
                </a:lnTo>
                <a:lnTo>
                  <a:pt x="10991" y="3848"/>
                </a:lnTo>
                <a:close/>
              </a:path>
              <a:path w="27304" h="17144">
                <a:moveTo>
                  <a:pt x="5976" y="4940"/>
                </a:moveTo>
                <a:lnTo>
                  <a:pt x="4394" y="4940"/>
                </a:lnTo>
                <a:lnTo>
                  <a:pt x="5359" y="6235"/>
                </a:lnTo>
                <a:lnTo>
                  <a:pt x="5976" y="4940"/>
                </a:lnTo>
                <a:close/>
              </a:path>
              <a:path w="27304" h="17144">
                <a:moveTo>
                  <a:pt x="9461" y="2971"/>
                </a:moveTo>
                <a:lnTo>
                  <a:pt x="7188" y="3441"/>
                </a:lnTo>
                <a:lnTo>
                  <a:pt x="3049" y="4406"/>
                </a:lnTo>
                <a:lnTo>
                  <a:pt x="0" y="6070"/>
                </a:lnTo>
                <a:lnTo>
                  <a:pt x="4394" y="4940"/>
                </a:lnTo>
                <a:lnTo>
                  <a:pt x="5976" y="4940"/>
                </a:lnTo>
                <a:lnTo>
                  <a:pt x="6134" y="4610"/>
                </a:lnTo>
                <a:lnTo>
                  <a:pt x="7683" y="4610"/>
                </a:lnTo>
                <a:lnTo>
                  <a:pt x="8775" y="3848"/>
                </a:lnTo>
                <a:lnTo>
                  <a:pt x="10991" y="3848"/>
                </a:lnTo>
                <a:lnTo>
                  <a:pt x="10706" y="3086"/>
                </a:lnTo>
                <a:lnTo>
                  <a:pt x="9461" y="2971"/>
                </a:lnTo>
                <a:close/>
              </a:path>
              <a:path w="27304" h="17144">
                <a:moveTo>
                  <a:pt x="7683" y="4610"/>
                </a:moveTo>
                <a:lnTo>
                  <a:pt x="6134" y="4610"/>
                </a:lnTo>
                <a:lnTo>
                  <a:pt x="7137" y="4991"/>
                </a:lnTo>
                <a:lnTo>
                  <a:pt x="7683" y="4610"/>
                </a:lnTo>
                <a:close/>
              </a:path>
              <a:path w="27304" h="17144">
                <a:moveTo>
                  <a:pt x="2372" y="2398"/>
                </a:moveTo>
                <a:lnTo>
                  <a:pt x="1739" y="4711"/>
                </a:lnTo>
                <a:lnTo>
                  <a:pt x="3049" y="4406"/>
                </a:lnTo>
                <a:lnTo>
                  <a:pt x="5283" y="3187"/>
                </a:lnTo>
                <a:lnTo>
                  <a:pt x="2372" y="2398"/>
                </a:lnTo>
                <a:close/>
              </a:path>
              <a:path w="27304" h="17144">
                <a:moveTo>
                  <a:pt x="12611" y="2743"/>
                </a:moveTo>
                <a:lnTo>
                  <a:pt x="12509" y="4000"/>
                </a:lnTo>
                <a:lnTo>
                  <a:pt x="11239" y="4508"/>
                </a:lnTo>
                <a:lnTo>
                  <a:pt x="15635" y="4508"/>
                </a:lnTo>
                <a:lnTo>
                  <a:pt x="14857" y="4089"/>
                </a:lnTo>
                <a:lnTo>
                  <a:pt x="14223" y="4089"/>
                </a:lnTo>
                <a:lnTo>
                  <a:pt x="12611" y="2743"/>
                </a:lnTo>
                <a:close/>
              </a:path>
              <a:path w="27304" h="17144">
                <a:moveTo>
                  <a:pt x="16941" y="2832"/>
                </a:moveTo>
                <a:lnTo>
                  <a:pt x="14427" y="3276"/>
                </a:lnTo>
                <a:lnTo>
                  <a:pt x="14223" y="4089"/>
                </a:lnTo>
                <a:lnTo>
                  <a:pt x="14857" y="4089"/>
                </a:lnTo>
                <a:lnTo>
                  <a:pt x="16941" y="2832"/>
                </a:lnTo>
                <a:close/>
              </a:path>
              <a:path w="27304" h="17144">
                <a:moveTo>
                  <a:pt x="1257" y="2095"/>
                </a:moveTo>
                <a:lnTo>
                  <a:pt x="2273" y="2476"/>
                </a:lnTo>
                <a:lnTo>
                  <a:pt x="1257" y="2095"/>
                </a:lnTo>
                <a:close/>
              </a:path>
              <a:path w="27304" h="17144">
                <a:moveTo>
                  <a:pt x="2425" y="0"/>
                </a:moveTo>
                <a:lnTo>
                  <a:pt x="2372" y="2398"/>
                </a:lnTo>
                <a:lnTo>
                  <a:pt x="2882" y="533"/>
                </a:lnTo>
                <a:lnTo>
                  <a:pt x="242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1" name="object 2931"/>
          <p:cNvSpPr/>
          <p:nvPr/>
        </p:nvSpPr>
        <p:spPr>
          <a:xfrm>
            <a:off x="4482220" y="2157230"/>
            <a:ext cx="34925" cy="17780"/>
          </a:xfrm>
          <a:custGeom>
            <a:avLst/>
            <a:gdLst/>
            <a:ahLst/>
            <a:cxnLst/>
            <a:rect l="l" t="t" r="r" b="b"/>
            <a:pathLst>
              <a:path w="34925" h="17780">
                <a:moveTo>
                  <a:pt x="13131" y="3276"/>
                </a:moveTo>
                <a:lnTo>
                  <a:pt x="10363" y="4876"/>
                </a:lnTo>
                <a:lnTo>
                  <a:pt x="10667" y="5981"/>
                </a:lnTo>
                <a:lnTo>
                  <a:pt x="11556" y="7200"/>
                </a:lnTo>
                <a:lnTo>
                  <a:pt x="10699" y="8023"/>
                </a:lnTo>
                <a:lnTo>
                  <a:pt x="12293" y="15074"/>
                </a:lnTo>
                <a:lnTo>
                  <a:pt x="10540" y="15189"/>
                </a:lnTo>
                <a:lnTo>
                  <a:pt x="13309" y="15938"/>
                </a:lnTo>
                <a:lnTo>
                  <a:pt x="16128" y="17487"/>
                </a:lnTo>
                <a:lnTo>
                  <a:pt x="18351" y="16294"/>
                </a:lnTo>
                <a:lnTo>
                  <a:pt x="20815" y="15824"/>
                </a:lnTo>
                <a:lnTo>
                  <a:pt x="26236" y="15824"/>
                </a:lnTo>
                <a:lnTo>
                  <a:pt x="29824" y="12687"/>
                </a:lnTo>
                <a:lnTo>
                  <a:pt x="33616" y="9956"/>
                </a:lnTo>
                <a:lnTo>
                  <a:pt x="34444" y="6159"/>
                </a:lnTo>
                <a:lnTo>
                  <a:pt x="16751" y="6159"/>
                </a:lnTo>
                <a:lnTo>
                  <a:pt x="13131" y="3276"/>
                </a:lnTo>
                <a:close/>
              </a:path>
              <a:path w="34925" h="17780">
                <a:moveTo>
                  <a:pt x="26236" y="15824"/>
                </a:moveTo>
                <a:lnTo>
                  <a:pt x="20815" y="15824"/>
                </a:lnTo>
                <a:lnTo>
                  <a:pt x="25946" y="16078"/>
                </a:lnTo>
                <a:lnTo>
                  <a:pt x="26236" y="15824"/>
                </a:lnTo>
                <a:close/>
              </a:path>
              <a:path w="34925" h="17780">
                <a:moveTo>
                  <a:pt x="7746" y="5334"/>
                </a:moveTo>
                <a:lnTo>
                  <a:pt x="2324" y="10375"/>
                </a:lnTo>
                <a:lnTo>
                  <a:pt x="0" y="14046"/>
                </a:lnTo>
                <a:lnTo>
                  <a:pt x="5997" y="9855"/>
                </a:lnTo>
                <a:lnTo>
                  <a:pt x="5333" y="9855"/>
                </a:lnTo>
                <a:lnTo>
                  <a:pt x="7746" y="5334"/>
                </a:lnTo>
                <a:close/>
              </a:path>
              <a:path w="34925" h="17780">
                <a:moveTo>
                  <a:pt x="6477" y="9519"/>
                </a:moveTo>
                <a:lnTo>
                  <a:pt x="5333" y="9855"/>
                </a:lnTo>
                <a:lnTo>
                  <a:pt x="5997" y="9855"/>
                </a:lnTo>
                <a:lnTo>
                  <a:pt x="6477" y="9519"/>
                </a:lnTo>
                <a:close/>
              </a:path>
              <a:path w="34925" h="17780">
                <a:moveTo>
                  <a:pt x="10413" y="6769"/>
                </a:moveTo>
                <a:lnTo>
                  <a:pt x="6477" y="9519"/>
                </a:lnTo>
                <a:lnTo>
                  <a:pt x="10312" y="8394"/>
                </a:lnTo>
                <a:lnTo>
                  <a:pt x="10699" y="8023"/>
                </a:lnTo>
                <a:lnTo>
                  <a:pt x="10413" y="6769"/>
                </a:lnTo>
                <a:close/>
              </a:path>
              <a:path w="34925" h="17780">
                <a:moveTo>
                  <a:pt x="24155" y="0"/>
                </a:moveTo>
                <a:lnTo>
                  <a:pt x="18592" y="2463"/>
                </a:lnTo>
                <a:lnTo>
                  <a:pt x="18694" y="3479"/>
                </a:lnTo>
                <a:lnTo>
                  <a:pt x="18440" y="3581"/>
                </a:lnTo>
                <a:lnTo>
                  <a:pt x="18262" y="4406"/>
                </a:lnTo>
                <a:lnTo>
                  <a:pt x="17976" y="4419"/>
                </a:lnTo>
                <a:lnTo>
                  <a:pt x="16751" y="6159"/>
                </a:lnTo>
                <a:lnTo>
                  <a:pt x="34444" y="6159"/>
                </a:lnTo>
                <a:lnTo>
                  <a:pt x="34823" y="4419"/>
                </a:lnTo>
                <a:lnTo>
                  <a:pt x="28109" y="4406"/>
                </a:lnTo>
                <a:lnTo>
                  <a:pt x="18262" y="4406"/>
                </a:lnTo>
                <a:lnTo>
                  <a:pt x="18110" y="4229"/>
                </a:lnTo>
                <a:lnTo>
                  <a:pt x="27634" y="4229"/>
                </a:lnTo>
                <a:lnTo>
                  <a:pt x="24752" y="3149"/>
                </a:lnTo>
                <a:lnTo>
                  <a:pt x="2415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2" name="object 2932"/>
          <p:cNvSpPr/>
          <p:nvPr/>
        </p:nvSpPr>
        <p:spPr>
          <a:xfrm>
            <a:off x="4457660" y="2223121"/>
            <a:ext cx="28575" cy="19050"/>
          </a:xfrm>
          <a:custGeom>
            <a:avLst/>
            <a:gdLst/>
            <a:ahLst/>
            <a:cxnLst/>
            <a:rect l="l" t="t" r="r" b="b"/>
            <a:pathLst>
              <a:path w="28575" h="19050">
                <a:moveTo>
                  <a:pt x="14464" y="16624"/>
                </a:moveTo>
                <a:lnTo>
                  <a:pt x="7962" y="16624"/>
                </a:lnTo>
                <a:lnTo>
                  <a:pt x="8674" y="16636"/>
                </a:lnTo>
                <a:lnTo>
                  <a:pt x="9436" y="16763"/>
                </a:lnTo>
                <a:lnTo>
                  <a:pt x="9826" y="17056"/>
                </a:lnTo>
                <a:lnTo>
                  <a:pt x="9944" y="17919"/>
                </a:lnTo>
                <a:lnTo>
                  <a:pt x="11379" y="18199"/>
                </a:lnTo>
                <a:lnTo>
                  <a:pt x="12293" y="18529"/>
                </a:lnTo>
                <a:lnTo>
                  <a:pt x="12337" y="18326"/>
                </a:lnTo>
                <a:lnTo>
                  <a:pt x="12903" y="17640"/>
                </a:lnTo>
                <a:lnTo>
                  <a:pt x="13119" y="17271"/>
                </a:lnTo>
                <a:lnTo>
                  <a:pt x="14541" y="17017"/>
                </a:lnTo>
                <a:lnTo>
                  <a:pt x="14719" y="16929"/>
                </a:lnTo>
                <a:lnTo>
                  <a:pt x="14478" y="16929"/>
                </a:lnTo>
                <a:lnTo>
                  <a:pt x="14464" y="16624"/>
                </a:lnTo>
                <a:close/>
              </a:path>
              <a:path w="28575" h="19050">
                <a:moveTo>
                  <a:pt x="12928" y="17640"/>
                </a:moveTo>
                <a:lnTo>
                  <a:pt x="12573" y="18326"/>
                </a:lnTo>
                <a:lnTo>
                  <a:pt x="12928" y="17640"/>
                </a:lnTo>
                <a:close/>
              </a:path>
              <a:path w="28575" h="19050">
                <a:moveTo>
                  <a:pt x="9289" y="16855"/>
                </a:moveTo>
                <a:lnTo>
                  <a:pt x="9164" y="17017"/>
                </a:lnTo>
                <a:lnTo>
                  <a:pt x="9309" y="17056"/>
                </a:lnTo>
                <a:lnTo>
                  <a:pt x="9690" y="17246"/>
                </a:lnTo>
                <a:lnTo>
                  <a:pt x="9289" y="16855"/>
                </a:lnTo>
                <a:close/>
              </a:path>
              <a:path w="28575" h="19050">
                <a:moveTo>
                  <a:pt x="14463" y="16611"/>
                </a:moveTo>
                <a:lnTo>
                  <a:pt x="5626" y="16611"/>
                </a:lnTo>
                <a:lnTo>
                  <a:pt x="6642" y="16829"/>
                </a:lnTo>
                <a:lnTo>
                  <a:pt x="6642" y="17017"/>
                </a:lnTo>
                <a:lnTo>
                  <a:pt x="7404" y="16916"/>
                </a:lnTo>
                <a:lnTo>
                  <a:pt x="7408" y="16738"/>
                </a:lnTo>
                <a:lnTo>
                  <a:pt x="7962" y="16624"/>
                </a:lnTo>
                <a:lnTo>
                  <a:pt x="14464" y="16624"/>
                </a:lnTo>
                <a:close/>
              </a:path>
              <a:path w="28575" h="19050">
                <a:moveTo>
                  <a:pt x="6563" y="16967"/>
                </a:moveTo>
                <a:close/>
              </a:path>
              <a:path w="28575" h="19050">
                <a:moveTo>
                  <a:pt x="4889" y="2578"/>
                </a:moveTo>
                <a:lnTo>
                  <a:pt x="3721" y="3555"/>
                </a:lnTo>
                <a:lnTo>
                  <a:pt x="0" y="7505"/>
                </a:lnTo>
                <a:lnTo>
                  <a:pt x="3035" y="9029"/>
                </a:lnTo>
                <a:lnTo>
                  <a:pt x="4775" y="13030"/>
                </a:lnTo>
                <a:lnTo>
                  <a:pt x="2817" y="15620"/>
                </a:lnTo>
                <a:lnTo>
                  <a:pt x="2716" y="15864"/>
                </a:lnTo>
                <a:lnTo>
                  <a:pt x="3966" y="16408"/>
                </a:lnTo>
                <a:lnTo>
                  <a:pt x="5981" y="17043"/>
                </a:lnTo>
                <a:lnTo>
                  <a:pt x="5626" y="16611"/>
                </a:lnTo>
                <a:lnTo>
                  <a:pt x="14463" y="16611"/>
                </a:lnTo>
                <a:lnTo>
                  <a:pt x="14090" y="8166"/>
                </a:lnTo>
                <a:lnTo>
                  <a:pt x="11226" y="8166"/>
                </a:lnTo>
                <a:lnTo>
                  <a:pt x="10553" y="7594"/>
                </a:lnTo>
                <a:lnTo>
                  <a:pt x="8585" y="7213"/>
                </a:lnTo>
                <a:lnTo>
                  <a:pt x="9118" y="4952"/>
                </a:lnTo>
                <a:lnTo>
                  <a:pt x="10644" y="3987"/>
                </a:lnTo>
                <a:lnTo>
                  <a:pt x="8636" y="3987"/>
                </a:lnTo>
                <a:lnTo>
                  <a:pt x="4889" y="2578"/>
                </a:lnTo>
                <a:close/>
              </a:path>
              <a:path w="28575" h="19050">
                <a:moveTo>
                  <a:pt x="6553" y="16945"/>
                </a:moveTo>
                <a:close/>
              </a:path>
              <a:path w="28575" h="19050">
                <a:moveTo>
                  <a:pt x="17881" y="3670"/>
                </a:moveTo>
                <a:lnTo>
                  <a:pt x="17577" y="4540"/>
                </a:lnTo>
                <a:lnTo>
                  <a:pt x="18351" y="5892"/>
                </a:lnTo>
                <a:lnTo>
                  <a:pt x="17627" y="7365"/>
                </a:lnTo>
                <a:lnTo>
                  <a:pt x="17551" y="9702"/>
                </a:lnTo>
                <a:lnTo>
                  <a:pt x="17741" y="10782"/>
                </a:lnTo>
                <a:lnTo>
                  <a:pt x="14478" y="16929"/>
                </a:lnTo>
                <a:lnTo>
                  <a:pt x="14719" y="16929"/>
                </a:lnTo>
                <a:lnTo>
                  <a:pt x="14871" y="16852"/>
                </a:lnTo>
                <a:lnTo>
                  <a:pt x="15341" y="16840"/>
                </a:lnTo>
                <a:lnTo>
                  <a:pt x="15189" y="15671"/>
                </a:lnTo>
                <a:lnTo>
                  <a:pt x="16831" y="15671"/>
                </a:lnTo>
                <a:lnTo>
                  <a:pt x="16979" y="15620"/>
                </a:lnTo>
                <a:lnTo>
                  <a:pt x="20412" y="15620"/>
                </a:lnTo>
                <a:lnTo>
                  <a:pt x="21158" y="12128"/>
                </a:lnTo>
                <a:lnTo>
                  <a:pt x="28025" y="12128"/>
                </a:lnTo>
                <a:lnTo>
                  <a:pt x="28171" y="7404"/>
                </a:lnTo>
                <a:lnTo>
                  <a:pt x="24765" y="7404"/>
                </a:lnTo>
                <a:lnTo>
                  <a:pt x="23894" y="6362"/>
                </a:lnTo>
                <a:lnTo>
                  <a:pt x="18313" y="6362"/>
                </a:lnTo>
                <a:lnTo>
                  <a:pt x="20624" y="4775"/>
                </a:lnTo>
                <a:lnTo>
                  <a:pt x="17881" y="3670"/>
                </a:lnTo>
                <a:close/>
              </a:path>
              <a:path w="28575" h="19050">
                <a:moveTo>
                  <a:pt x="20412" y="15620"/>
                </a:moveTo>
                <a:lnTo>
                  <a:pt x="16979" y="15620"/>
                </a:lnTo>
                <a:lnTo>
                  <a:pt x="16764" y="15836"/>
                </a:lnTo>
                <a:lnTo>
                  <a:pt x="16779" y="16382"/>
                </a:lnTo>
                <a:lnTo>
                  <a:pt x="16865" y="16763"/>
                </a:lnTo>
                <a:lnTo>
                  <a:pt x="18859" y="16687"/>
                </a:lnTo>
                <a:lnTo>
                  <a:pt x="19574" y="16382"/>
                </a:lnTo>
                <a:lnTo>
                  <a:pt x="19850" y="16167"/>
                </a:lnTo>
                <a:lnTo>
                  <a:pt x="20295" y="16167"/>
                </a:lnTo>
                <a:lnTo>
                  <a:pt x="20412" y="15620"/>
                </a:lnTo>
                <a:close/>
              </a:path>
              <a:path w="28575" h="19050">
                <a:moveTo>
                  <a:pt x="20295" y="16167"/>
                </a:moveTo>
                <a:lnTo>
                  <a:pt x="19850" y="16167"/>
                </a:lnTo>
                <a:lnTo>
                  <a:pt x="19862" y="16611"/>
                </a:lnTo>
                <a:lnTo>
                  <a:pt x="20243" y="16408"/>
                </a:lnTo>
                <a:lnTo>
                  <a:pt x="20295" y="16167"/>
                </a:lnTo>
                <a:close/>
              </a:path>
              <a:path w="28575" h="19050">
                <a:moveTo>
                  <a:pt x="16267" y="15864"/>
                </a:moveTo>
                <a:lnTo>
                  <a:pt x="15976" y="15963"/>
                </a:lnTo>
                <a:lnTo>
                  <a:pt x="16611" y="15925"/>
                </a:lnTo>
                <a:lnTo>
                  <a:pt x="16267" y="15864"/>
                </a:lnTo>
                <a:close/>
              </a:path>
              <a:path w="28575" h="19050">
                <a:moveTo>
                  <a:pt x="16831" y="15671"/>
                </a:moveTo>
                <a:lnTo>
                  <a:pt x="15189" y="15671"/>
                </a:lnTo>
                <a:lnTo>
                  <a:pt x="16267" y="15864"/>
                </a:lnTo>
                <a:lnTo>
                  <a:pt x="16831" y="15671"/>
                </a:lnTo>
                <a:close/>
              </a:path>
              <a:path w="28575" h="19050">
                <a:moveTo>
                  <a:pt x="28025" y="12128"/>
                </a:moveTo>
                <a:lnTo>
                  <a:pt x="21158" y="12128"/>
                </a:lnTo>
                <a:lnTo>
                  <a:pt x="28016" y="12445"/>
                </a:lnTo>
                <a:lnTo>
                  <a:pt x="28025" y="12128"/>
                </a:lnTo>
                <a:close/>
              </a:path>
              <a:path w="28575" h="19050">
                <a:moveTo>
                  <a:pt x="14084" y="8026"/>
                </a:moveTo>
                <a:lnTo>
                  <a:pt x="11226" y="8166"/>
                </a:lnTo>
                <a:lnTo>
                  <a:pt x="14090" y="8166"/>
                </a:lnTo>
                <a:lnTo>
                  <a:pt x="14084" y="8026"/>
                </a:lnTo>
                <a:close/>
              </a:path>
              <a:path w="28575" h="19050">
                <a:moveTo>
                  <a:pt x="28409" y="2209"/>
                </a:moveTo>
                <a:lnTo>
                  <a:pt x="24765" y="7404"/>
                </a:lnTo>
                <a:lnTo>
                  <a:pt x="28171" y="7404"/>
                </a:lnTo>
                <a:lnTo>
                  <a:pt x="28409" y="2209"/>
                </a:lnTo>
                <a:close/>
              </a:path>
              <a:path w="28575" h="19050">
                <a:moveTo>
                  <a:pt x="22758" y="5003"/>
                </a:moveTo>
                <a:lnTo>
                  <a:pt x="18313" y="6362"/>
                </a:lnTo>
                <a:lnTo>
                  <a:pt x="23894" y="6362"/>
                </a:lnTo>
                <a:lnTo>
                  <a:pt x="22758" y="5003"/>
                </a:lnTo>
                <a:close/>
              </a:path>
              <a:path w="28575" h="19050">
                <a:moveTo>
                  <a:pt x="17500" y="4406"/>
                </a:moveTo>
                <a:lnTo>
                  <a:pt x="17259" y="5448"/>
                </a:lnTo>
                <a:lnTo>
                  <a:pt x="17494" y="4775"/>
                </a:lnTo>
                <a:lnTo>
                  <a:pt x="17500" y="4406"/>
                </a:lnTo>
                <a:close/>
              </a:path>
              <a:path w="28575" h="19050">
                <a:moveTo>
                  <a:pt x="11531" y="0"/>
                </a:moveTo>
                <a:lnTo>
                  <a:pt x="8712" y="2324"/>
                </a:lnTo>
                <a:lnTo>
                  <a:pt x="8636" y="3987"/>
                </a:lnTo>
                <a:lnTo>
                  <a:pt x="10644" y="3987"/>
                </a:lnTo>
                <a:lnTo>
                  <a:pt x="10985" y="3771"/>
                </a:lnTo>
                <a:lnTo>
                  <a:pt x="1153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3" name="object 2933"/>
          <p:cNvSpPr/>
          <p:nvPr/>
        </p:nvSpPr>
        <p:spPr>
          <a:xfrm>
            <a:off x="5566021" y="2259354"/>
            <a:ext cx="20955" cy="25400"/>
          </a:xfrm>
          <a:custGeom>
            <a:avLst/>
            <a:gdLst/>
            <a:ahLst/>
            <a:cxnLst/>
            <a:rect l="l" t="t" r="r" b="b"/>
            <a:pathLst>
              <a:path w="20954" h="25400">
                <a:moveTo>
                  <a:pt x="19691" y="24166"/>
                </a:moveTo>
                <a:lnTo>
                  <a:pt x="8628" y="24166"/>
                </a:lnTo>
                <a:lnTo>
                  <a:pt x="14768" y="24976"/>
                </a:lnTo>
                <a:lnTo>
                  <a:pt x="19601" y="24483"/>
                </a:lnTo>
                <a:lnTo>
                  <a:pt x="19691" y="24166"/>
                </a:lnTo>
                <a:close/>
              </a:path>
              <a:path w="20954" h="25400">
                <a:moveTo>
                  <a:pt x="8089" y="0"/>
                </a:moveTo>
                <a:lnTo>
                  <a:pt x="2260" y="9118"/>
                </a:lnTo>
                <a:lnTo>
                  <a:pt x="4279" y="10731"/>
                </a:lnTo>
                <a:lnTo>
                  <a:pt x="0" y="13385"/>
                </a:lnTo>
                <a:lnTo>
                  <a:pt x="850" y="20942"/>
                </a:lnTo>
                <a:lnTo>
                  <a:pt x="3454" y="24663"/>
                </a:lnTo>
                <a:lnTo>
                  <a:pt x="8628" y="24166"/>
                </a:lnTo>
                <a:lnTo>
                  <a:pt x="19691" y="24166"/>
                </a:lnTo>
                <a:lnTo>
                  <a:pt x="19972" y="23177"/>
                </a:lnTo>
                <a:lnTo>
                  <a:pt x="18135" y="23177"/>
                </a:lnTo>
                <a:lnTo>
                  <a:pt x="18217" y="22910"/>
                </a:lnTo>
                <a:lnTo>
                  <a:pt x="17589" y="22910"/>
                </a:lnTo>
                <a:lnTo>
                  <a:pt x="15163" y="21297"/>
                </a:lnTo>
                <a:lnTo>
                  <a:pt x="15654" y="19050"/>
                </a:lnTo>
                <a:lnTo>
                  <a:pt x="13195" y="19050"/>
                </a:lnTo>
                <a:lnTo>
                  <a:pt x="13017" y="18694"/>
                </a:lnTo>
                <a:lnTo>
                  <a:pt x="13415" y="18666"/>
                </a:lnTo>
                <a:lnTo>
                  <a:pt x="14655" y="16510"/>
                </a:lnTo>
                <a:lnTo>
                  <a:pt x="8350" y="15924"/>
                </a:lnTo>
                <a:lnTo>
                  <a:pt x="8482" y="12528"/>
                </a:lnTo>
                <a:lnTo>
                  <a:pt x="10507" y="8980"/>
                </a:lnTo>
                <a:lnTo>
                  <a:pt x="9880" y="7937"/>
                </a:lnTo>
                <a:lnTo>
                  <a:pt x="10236" y="5067"/>
                </a:lnTo>
                <a:lnTo>
                  <a:pt x="10358" y="4876"/>
                </a:lnTo>
                <a:lnTo>
                  <a:pt x="7137" y="4876"/>
                </a:lnTo>
                <a:lnTo>
                  <a:pt x="8089" y="0"/>
                </a:lnTo>
                <a:close/>
              </a:path>
              <a:path w="20954" h="25400">
                <a:moveTo>
                  <a:pt x="19735" y="19227"/>
                </a:moveTo>
                <a:lnTo>
                  <a:pt x="18135" y="23177"/>
                </a:lnTo>
                <a:lnTo>
                  <a:pt x="19972" y="23177"/>
                </a:lnTo>
                <a:lnTo>
                  <a:pt x="20853" y="20078"/>
                </a:lnTo>
                <a:lnTo>
                  <a:pt x="19735" y="19227"/>
                </a:lnTo>
                <a:close/>
              </a:path>
              <a:path w="20954" h="25400">
                <a:moveTo>
                  <a:pt x="19075" y="20129"/>
                </a:moveTo>
                <a:lnTo>
                  <a:pt x="17589" y="22910"/>
                </a:lnTo>
                <a:lnTo>
                  <a:pt x="18217" y="22910"/>
                </a:lnTo>
                <a:lnTo>
                  <a:pt x="19075" y="20129"/>
                </a:lnTo>
                <a:close/>
              </a:path>
              <a:path w="20954" h="25400">
                <a:moveTo>
                  <a:pt x="13415" y="18666"/>
                </a:moveTo>
                <a:lnTo>
                  <a:pt x="13017" y="18694"/>
                </a:lnTo>
                <a:lnTo>
                  <a:pt x="13195" y="19050"/>
                </a:lnTo>
                <a:lnTo>
                  <a:pt x="13415" y="18666"/>
                </a:lnTo>
                <a:close/>
              </a:path>
              <a:path w="20954" h="25400">
                <a:moveTo>
                  <a:pt x="15773" y="18503"/>
                </a:moveTo>
                <a:lnTo>
                  <a:pt x="13415" y="18666"/>
                </a:lnTo>
                <a:lnTo>
                  <a:pt x="13195" y="19050"/>
                </a:lnTo>
                <a:lnTo>
                  <a:pt x="15654" y="19050"/>
                </a:lnTo>
                <a:lnTo>
                  <a:pt x="15773" y="18503"/>
                </a:lnTo>
                <a:close/>
              </a:path>
              <a:path w="20954" h="25400">
                <a:moveTo>
                  <a:pt x="10947" y="3962"/>
                </a:moveTo>
                <a:lnTo>
                  <a:pt x="7137" y="4876"/>
                </a:lnTo>
                <a:lnTo>
                  <a:pt x="10358" y="4876"/>
                </a:lnTo>
                <a:lnTo>
                  <a:pt x="10947" y="396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4" name="object 2934"/>
          <p:cNvSpPr/>
          <p:nvPr/>
        </p:nvSpPr>
        <p:spPr>
          <a:xfrm>
            <a:off x="4366675" y="2252692"/>
            <a:ext cx="32384" cy="13335"/>
          </a:xfrm>
          <a:custGeom>
            <a:avLst/>
            <a:gdLst/>
            <a:ahLst/>
            <a:cxnLst/>
            <a:rect l="l" t="t" r="r" b="b"/>
            <a:pathLst>
              <a:path w="32385" h="13335">
                <a:moveTo>
                  <a:pt x="28747" y="12750"/>
                </a:moveTo>
                <a:lnTo>
                  <a:pt x="27355" y="12750"/>
                </a:lnTo>
                <a:lnTo>
                  <a:pt x="28625" y="13296"/>
                </a:lnTo>
                <a:lnTo>
                  <a:pt x="28747" y="12750"/>
                </a:lnTo>
                <a:close/>
              </a:path>
              <a:path w="32385" h="13335">
                <a:moveTo>
                  <a:pt x="28767" y="12661"/>
                </a:moveTo>
                <a:lnTo>
                  <a:pt x="26517" y="12661"/>
                </a:lnTo>
                <a:lnTo>
                  <a:pt x="28333" y="13246"/>
                </a:lnTo>
                <a:lnTo>
                  <a:pt x="27355" y="12750"/>
                </a:lnTo>
                <a:lnTo>
                  <a:pt x="28747" y="12750"/>
                </a:lnTo>
                <a:close/>
              </a:path>
              <a:path w="32385" h="13335">
                <a:moveTo>
                  <a:pt x="25222" y="10769"/>
                </a:moveTo>
                <a:lnTo>
                  <a:pt x="25217" y="12331"/>
                </a:lnTo>
                <a:lnTo>
                  <a:pt x="25133" y="12903"/>
                </a:lnTo>
                <a:lnTo>
                  <a:pt x="26606" y="13157"/>
                </a:lnTo>
                <a:lnTo>
                  <a:pt x="26517" y="12661"/>
                </a:lnTo>
                <a:lnTo>
                  <a:pt x="28767" y="12661"/>
                </a:lnTo>
                <a:lnTo>
                  <a:pt x="28841" y="12331"/>
                </a:lnTo>
                <a:lnTo>
                  <a:pt x="29540" y="11785"/>
                </a:lnTo>
                <a:lnTo>
                  <a:pt x="30509" y="11188"/>
                </a:lnTo>
                <a:lnTo>
                  <a:pt x="25857" y="11188"/>
                </a:lnTo>
                <a:lnTo>
                  <a:pt x="25222" y="10769"/>
                </a:lnTo>
                <a:close/>
              </a:path>
              <a:path w="32385" h="13335">
                <a:moveTo>
                  <a:pt x="15869" y="3898"/>
                </a:moveTo>
                <a:lnTo>
                  <a:pt x="6121" y="3898"/>
                </a:lnTo>
                <a:lnTo>
                  <a:pt x="9728" y="6273"/>
                </a:lnTo>
                <a:lnTo>
                  <a:pt x="10740" y="7327"/>
                </a:lnTo>
                <a:lnTo>
                  <a:pt x="11976" y="8826"/>
                </a:lnTo>
                <a:lnTo>
                  <a:pt x="12014" y="9677"/>
                </a:lnTo>
                <a:lnTo>
                  <a:pt x="13233" y="13042"/>
                </a:lnTo>
                <a:lnTo>
                  <a:pt x="15049" y="11544"/>
                </a:lnTo>
                <a:lnTo>
                  <a:pt x="16179" y="9169"/>
                </a:lnTo>
                <a:lnTo>
                  <a:pt x="18138" y="9169"/>
                </a:lnTo>
                <a:lnTo>
                  <a:pt x="18554" y="6972"/>
                </a:lnTo>
                <a:lnTo>
                  <a:pt x="21754" y="6972"/>
                </a:lnTo>
                <a:lnTo>
                  <a:pt x="22021" y="6007"/>
                </a:lnTo>
                <a:lnTo>
                  <a:pt x="25174" y="6007"/>
                </a:lnTo>
                <a:lnTo>
                  <a:pt x="24244" y="5359"/>
                </a:lnTo>
                <a:lnTo>
                  <a:pt x="18999" y="5321"/>
                </a:lnTo>
                <a:lnTo>
                  <a:pt x="17868" y="4711"/>
                </a:lnTo>
                <a:lnTo>
                  <a:pt x="15869" y="3898"/>
                </a:lnTo>
                <a:close/>
              </a:path>
              <a:path w="32385" h="13335">
                <a:moveTo>
                  <a:pt x="26325" y="7556"/>
                </a:moveTo>
                <a:lnTo>
                  <a:pt x="23571" y="7556"/>
                </a:lnTo>
                <a:lnTo>
                  <a:pt x="23480" y="8000"/>
                </a:lnTo>
                <a:lnTo>
                  <a:pt x="25027" y="8470"/>
                </a:lnTo>
                <a:lnTo>
                  <a:pt x="25023" y="8826"/>
                </a:lnTo>
                <a:lnTo>
                  <a:pt x="24917" y="10426"/>
                </a:lnTo>
                <a:lnTo>
                  <a:pt x="25857" y="11188"/>
                </a:lnTo>
                <a:lnTo>
                  <a:pt x="30509" y="11188"/>
                </a:lnTo>
                <a:lnTo>
                  <a:pt x="32118" y="10198"/>
                </a:lnTo>
                <a:lnTo>
                  <a:pt x="31472" y="8407"/>
                </a:lnTo>
                <a:lnTo>
                  <a:pt x="28168" y="8407"/>
                </a:lnTo>
                <a:lnTo>
                  <a:pt x="26479" y="7810"/>
                </a:lnTo>
                <a:lnTo>
                  <a:pt x="26325" y="7556"/>
                </a:lnTo>
                <a:close/>
              </a:path>
              <a:path w="32385" h="13335">
                <a:moveTo>
                  <a:pt x="18138" y="9169"/>
                </a:moveTo>
                <a:lnTo>
                  <a:pt x="16179" y="9169"/>
                </a:lnTo>
                <a:lnTo>
                  <a:pt x="18046" y="9651"/>
                </a:lnTo>
                <a:lnTo>
                  <a:pt x="18138" y="9169"/>
                </a:lnTo>
                <a:close/>
              </a:path>
              <a:path w="32385" h="13335">
                <a:moveTo>
                  <a:pt x="21754" y="6972"/>
                </a:moveTo>
                <a:lnTo>
                  <a:pt x="18554" y="6972"/>
                </a:lnTo>
                <a:lnTo>
                  <a:pt x="19875" y="8534"/>
                </a:lnTo>
                <a:lnTo>
                  <a:pt x="20497" y="7048"/>
                </a:lnTo>
                <a:lnTo>
                  <a:pt x="21733" y="7048"/>
                </a:lnTo>
                <a:close/>
              </a:path>
              <a:path w="32385" h="13335">
                <a:moveTo>
                  <a:pt x="0" y="393"/>
                </a:moveTo>
                <a:lnTo>
                  <a:pt x="177" y="4140"/>
                </a:lnTo>
                <a:lnTo>
                  <a:pt x="736" y="4838"/>
                </a:lnTo>
                <a:lnTo>
                  <a:pt x="1574" y="5105"/>
                </a:lnTo>
                <a:lnTo>
                  <a:pt x="469" y="5499"/>
                </a:lnTo>
                <a:lnTo>
                  <a:pt x="1155" y="5651"/>
                </a:lnTo>
                <a:lnTo>
                  <a:pt x="1270" y="5956"/>
                </a:lnTo>
                <a:lnTo>
                  <a:pt x="1727" y="6515"/>
                </a:lnTo>
                <a:lnTo>
                  <a:pt x="1295" y="6553"/>
                </a:lnTo>
                <a:lnTo>
                  <a:pt x="1460" y="7327"/>
                </a:lnTo>
                <a:lnTo>
                  <a:pt x="4330" y="8470"/>
                </a:lnTo>
                <a:lnTo>
                  <a:pt x="3488" y="6553"/>
                </a:lnTo>
                <a:lnTo>
                  <a:pt x="3467" y="5206"/>
                </a:lnTo>
                <a:lnTo>
                  <a:pt x="6755" y="5206"/>
                </a:lnTo>
                <a:lnTo>
                  <a:pt x="6121" y="3898"/>
                </a:lnTo>
                <a:lnTo>
                  <a:pt x="15869" y="3898"/>
                </a:lnTo>
                <a:lnTo>
                  <a:pt x="11887" y="3860"/>
                </a:lnTo>
                <a:lnTo>
                  <a:pt x="10909" y="3225"/>
                </a:lnTo>
                <a:lnTo>
                  <a:pt x="8521" y="3187"/>
                </a:lnTo>
                <a:lnTo>
                  <a:pt x="8318" y="2374"/>
                </a:lnTo>
                <a:lnTo>
                  <a:pt x="7146" y="1650"/>
                </a:lnTo>
                <a:lnTo>
                  <a:pt x="3733" y="1650"/>
                </a:lnTo>
                <a:lnTo>
                  <a:pt x="2540" y="1041"/>
                </a:lnTo>
                <a:lnTo>
                  <a:pt x="0" y="393"/>
                </a:lnTo>
                <a:close/>
              </a:path>
              <a:path w="32385" h="13335">
                <a:moveTo>
                  <a:pt x="30937" y="6921"/>
                </a:moveTo>
                <a:lnTo>
                  <a:pt x="28168" y="8407"/>
                </a:lnTo>
                <a:lnTo>
                  <a:pt x="31472" y="8407"/>
                </a:lnTo>
                <a:lnTo>
                  <a:pt x="30937" y="6921"/>
                </a:lnTo>
                <a:close/>
              </a:path>
              <a:path w="32385" h="13335">
                <a:moveTo>
                  <a:pt x="21733" y="7048"/>
                </a:moveTo>
                <a:lnTo>
                  <a:pt x="20497" y="7048"/>
                </a:lnTo>
                <a:lnTo>
                  <a:pt x="20345" y="8000"/>
                </a:lnTo>
                <a:lnTo>
                  <a:pt x="21590" y="7569"/>
                </a:lnTo>
                <a:lnTo>
                  <a:pt x="21733" y="7048"/>
                </a:lnTo>
                <a:close/>
              </a:path>
              <a:path w="32385" h="13335">
                <a:moveTo>
                  <a:pt x="25174" y="6007"/>
                </a:moveTo>
                <a:lnTo>
                  <a:pt x="22021" y="6007"/>
                </a:lnTo>
                <a:lnTo>
                  <a:pt x="23063" y="7670"/>
                </a:lnTo>
                <a:lnTo>
                  <a:pt x="23571" y="7556"/>
                </a:lnTo>
                <a:lnTo>
                  <a:pt x="26325" y="7556"/>
                </a:lnTo>
                <a:lnTo>
                  <a:pt x="25539" y="6261"/>
                </a:lnTo>
                <a:lnTo>
                  <a:pt x="25174" y="6007"/>
                </a:lnTo>
                <a:close/>
              </a:path>
              <a:path w="32385" h="13335">
                <a:moveTo>
                  <a:pt x="7118" y="5956"/>
                </a:moveTo>
                <a:lnTo>
                  <a:pt x="6019" y="5956"/>
                </a:lnTo>
                <a:lnTo>
                  <a:pt x="7721" y="7200"/>
                </a:lnTo>
                <a:lnTo>
                  <a:pt x="7118" y="5956"/>
                </a:lnTo>
                <a:close/>
              </a:path>
              <a:path w="32385" h="13335">
                <a:moveTo>
                  <a:pt x="6755" y="5206"/>
                </a:moveTo>
                <a:lnTo>
                  <a:pt x="3467" y="5206"/>
                </a:lnTo>
                <a:lnTo>
                  <a:pt x="5918" y="5981"/>
                </a:lnTo>
                <a:lnTo>
                  <a:pt x="7118" y="5956"/>
                </a:lnTo>
                <a:lnTo>
                  <a:pt x="6755" y="5206"/>
                </a:lnTo>
                <a:close/>
              </a:path>
              <a:path w="32385" h="13335">
                <a:moveTo>
                  <a:pt x="24295" y="3809"/>
                </a:moveTo>
                <a:lnTo>
                  <a:pt x="18999" y="5321"/>
                </a:lnTo>
                <a:lnTo>
                  <a:pt x="24245" y="5321"/>
                </a:lnTo>
                <a:lnTo>
                  <a:pt x="24295" y="3809"/>
                </a:lnTo>
                <a:close/>
              </a:path>
              <a:path w="32385" h="13335">
                <a:moveTo>
                  <a:pt x="19469" y="2654"/>
                </a:moveTo>
                <a:lnTo>
                  <a:pt x="12725" y="3505"/>
                </a:lnTo>
                <a:lnTo>
                  <a:pt x="13017" y="3721"/>
                </a:lnTo>
                <a:lnTo>
                  <a:pt x="12051" y="3721"/>
                </a:lnTo>
                <a:lnTo>
                  <a:pt x="11887" y="3860"/>
                </a:lnTo>
                <a:lnTo>
                  <a:pt x="15775" y="3860"/>
                </a:lnTo>
                <a:lnTo>
                  <a:pt x="14744" y="3441"/>
                </a:lnTo>
                <a:lnTo>
                  <a:pt x="19469" y="2654"/>
                </a:lnTo>
                <a:close/>
              </a:path>
              <a:path w="32385" h="13335">
                <a:moveTo>
                  <a:pt x="12306" y="3505"/>
                </a:moveTo>
                <a:lnTo>
                  <a:pt x="12014" y="3721"/>
                </a:lnTo>
                <a:lnTo>
                  <a:pt x="12306" y="3505"/>
                </a:lnTo>
                <a:close/>
              </a:path>
              <a:path w="32385" h="13335">
                <a:moveTo>
                  <a:pt x="11315" y="368"/>
                </a:moveTo>
                <a:lnTo>
                  <a:pt x="8521" y="3187"/>
                </a:lnTo>
                <a:lnTo>
                  <a:pt x="10917" y="3187"/>
                </a:lnTo>
                <a:lnTo>
                  <a:pt x="11057" y="2374"/>
                </a:lnTo>
                <a:lnTo>
                  <a:pt x="11315" y="368"/>
                </a:lnTo>
                <a:close/>
              </a:path>
              <a:path w="32385" h="13335">
                <a:moveTo>
                  <a:pt x="3911" y="0"/>
                </a:moveTo>
                <a:lnTo>
                  <a:pt x="3850" y="368"/>
                </a:lnTo>
                <a:lnTo>
                  <a:pt x="3733" y="1650"/>
                </a:lnTo>
                <a:lnTo>
                  <a:pt x="7146" y="1650"/>
                </a:lnTo>
                <a:lnTo>
                  <a:pt x="5156" y="965"/>
                </a:lnTo>
                <a:lnTo>
                  <a:pt x="391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5" name="object 2935"/>
          <p:cNvSpPr/>
          <p:nvPr/>
        </p:nvSpPr>
        <p:spPr>
          <a:xfrm>
            <a:off x="4519301" y="2308451"/>
            <a:ext cx="26670" cy="19050"/>
          </a:xfrm>
          <a:custGeom>
            <a:avLst/>
            <a:gdLst/>
            <a:ahLst/>
            <a:cxnLst/>
            <a:rect l="l" t="t" r="r" b="b"/>
            <a:pathLst>
              <a:path w="26670" h="19050">
                <a:moveTo>
                  <a:pt x="21696" y="16522"/>
                </a:moveTo>
                <a:lnTo>
                  <a:pt x="20294" y="16522"/>
                </a:lnTo>
                <a:lnTo>
                  <a:pt x="22123" y="18694"/>
                </a:lnTo>
                <a:lnTo>
                  <a:pt x="22047" y="16764"/>
                </a:lnTo>
                <a:lnTo>
                  <a:pt x="21696" y="16522"/>
                </a:lnTo>
                <a:close/>
              </a:path>
              <a:path w="26670" h="19050">
                <a:moveTo>
                  <a:pt x="22044" y="14105"/>
                </a:moveTo>
                <a:lnTo>
                  <a:pt x="18580" y="17157"/>
                </a:lnTo>
                <a:lnTo>
                  <a:pt x="19443" y="18110"/>
                </a:lnTo>
                <a:lnTo>
                  <a:pt x="19900" y="18262"/>
                </a:lnTo>
                <a:lnTo>
                  <a:pt x="20294" y="16522"/>
                </a:lnTo>
                <a:lnTo>
                  <a:pt x="21696" y="16522"/>
                </a:lnTo>
                <a:lnTo>
                  <a:pt x="22326" y="14833"/>
                </a:lnTo>
                <a:lnTo>
                  <a:pt x="22593" y="14820"/>
                </a:lnTo>
                <a:lnTo>
                  <a:pt x="22044" y="14105"/>
                </a:lnTo>
                <a:close/>
              </a:path>
              <a:path w="26670" h="19050">
                <a:moveTo>
                  <a:pt x="22285" y="13893"/>
                </a:moveTo>
                <a:lnTo>
                  <a:pt x="22009" y="14058"/>
                </a:lnTo>
                <a:lnTo>
                  <a:pt x="22285" y="13893"/>
                </a:lnTo>
                <a:close/>
              </a:path>
              <a:path w="26670" h="19050">
                <a:moveTo>
                  <a:pt x="23220" y="10198"/>
                </a:moveTo>
                <a:lnTo>
                  <a:pt x="17576" y="10198"/>
                </a:lnTo>
                <a:lnTo>
                  <a:pt x="22631" y="13589"/>
                </a:lnTo>
                <a:lnTo>
                  <a:pt x="22285" y="13893"/>
                </a:lnTo>
                <a:lnTo>
                  <a:pt x="23050" y="13436"/>
                </a:lnTo>
                <a:lnTo>
                  <a:pt x="23037" y="12560"/>
                </a:lnTo>
                <a:lnTo>
                  <a:pt x="23313" y="12382"/>
                </a:lnTo>
                <a:lnTo>
                  <a:pt x="23220" y="10198"/>
                </a:lnTo>
                <a:close/>
              </a:path>
              <a:path w="26670" h="19050">
                <a:moveTo>
                  <a:pt x="15324" y="13004"/>
                </a:moveTo>
                <a:lnTo>
                  <a:pt x="14858" y="13004"/>
                </a:lnTo>
                <a:lnTo>
                  <a:pt x="15100" y="13284"/>
                </a:lnTo>
                <a:lnTo>
                  <a:pt x="15324" y="13004"/>
                </a:lnTo>
                <a:close/>
              </a:path>
              <a:path w="26670" h="19050">
                <a:moveTo>
                  <a:pt x="16211" y="11899"/>
                </a:moveTo>
                <a:lnTo>
                  <a:pt x="14135" y="11899"/>
                </a:lnTo>
                <a:lnTo>
                  <a:pt x="13906" y="13017"/>
                </a:lnTo>
                <a:lnTo>
                  <a:pt x="14858" y="13004"/>
                </a:lnTo>
                <a:lnTo>
                  <a:pt x="15324" y="13004"/>
                </a:lnTo>
                <a:lnTo>
                  <a:pt x="16211" y="11899"/>
                </a:lnTo>
                <a:close/>
              </a:path>
              <a:path w="26670" h="19050">
                <a:moveTo>
                  <a:pt x="23162" y="9613"/>
                </a:moveTo>
                <a:lnTo>
                  <a:pt x="9486" y="9613"/>
                </a:lnTo>
                <a:lnTo>
                  <a:pt x="12979" y="9626"/>
                </a:lnTo>
                <a:lnTo>
                  <a:pt x="13830" y="11214"/>
                </a:lnTo>
                <a:lnTo>
                  <a:pt x="13903" y="11899"/>
                </a:lnTo>
                <a:lnTo>
                  <a:pt x="14040" y="12362"/>
                </a:lnTo>
                <a:lnTo>
                  <a:pt x="14135" y="11899"/>
                </a:lnTo>
                <a:lnTo>
                  <a:pt x="16211" y="11899"/>
                </a:lnTo>
                <a:lnTo>
                  <a:pt x="17576" y="10198"/>
                </a:lnTo>
                <a:lnTo>
                  <a:pt x="23220" y="10198"/>
                </a:lnTo>
                <a:lnTo>
                  <a:pt x="23162" y="9613"/>
                </a:lnTo>
                <a:close/>
              </a:path>
              <a:path w="26670" h="19050">
                <a:moveTo>
                  <a:pt x="24700" y="9512"/>
                </a:moveTo>
                <a:lnTo>
                  <a:pt x="23152" y="9512"/>
                </a:lnTo>
                <a:lnTo>
                  <a:pt x="24777" y="10261"/>
                </a:lnTo>
                <a:lnTo>
                  <a:pt x="24700" y="9512"/>
                </a:lnTo>
                <a:close/>
              </a:path>
              <a:path w="26670" h="19050">
                <a:moveTo>
                  <a:pt x="13324" y="7353"/>
                </a:moveTo>
                <a:lnTo>
                  <a:pt x="8102" y="7353"/>
                </a:lnTo>
                <a:lnTo>
                  <a:pt x="7670" y="9867"/>
                </a:lnTo>
                <a:lnTo>
                  <a:pt x="9486" y="9613"/>
                </a:lnTo>
                <a:lnTo>
                  <a:pt x="23162" y="9613"/>
                </a:lnTo>
                <a:lnTo>
                  <a:pt x="24700" y="9512"/>
                </a:lnTo>
                <a:lnTo>
                  <a:pt x="24510" y="7670"/>
                </a:lnTo>
                <a:lnTo>
                  <a:pt x="25585" y="7670"/>
                </a:lnTo>
                <a:lnTo>
                  <a:pt x="25509" y="7454"/>
                </a:lnTo>
                <a:lnTo>
                  <a:pt x="14249" y="7454"/>
                </a:lnTo>
                <a:lnTo>
                  <a:pt x="13324" y="7353"/>
                </a:lnTo>
                <a:close/>
              </a:path>
              <a:path w="26670" h="19050">
                <a:moveTo>
                  <a:pt x="5824" y="8712"/>
                </a:moveTo>
                <a:lnTo>
                  <a:pt x="1803" y="8712"/>
                </a:lnTo>
                <a:lnTo>
                  <a:pt x="3301" y="9182"/>
                </a:lnTo>
                <a:lnTo>
                  <a:pt x="3035" y="9512"/>
                </a:lnTo>
                <a:lnTo>
                  <a:pt x="4419" y="9550"/>
                </a:lnTo>
                <a:lnTo>
                  <a:pt x="5824" y="8712"/>
                </a:lnTo>
                <a:close/>
              </a:path>
              <a:path w="26670" h="19050">
                <a:moveTo>
                  <a:pt x="25" y="7988"/>
                </a:moveTo>
                <a:lnTo>
                  <a:pt x="914" y="8356"/>
                </a:lnTo>
                <a:lnTo>
                  <a:pt x="1473" y="8991"/>
                </a:lnTo>
                <a:lnTo>
                  <a:pt x="1712" y="8865"/>
                </a:lnTo>
                <a:lnTo>
                  <a:pt x="1803" y="8712"/>
                </a:lnTo>
                <a:lnTo>
                  <a:pt x="5824" y="8712"/>
                </a:lnTo>
                <a:lnTo>
                  <a:pt x="6761" y="8153"/>
                </a:lnTo>
                <a:lnTo>
                  <a:pt x="596" y="8153"/>
                </a:lnTo>
                <a:lnTo>
                  <a:pt x="25" y="7988"/>
                </a:lnTo>
                <a:close/>
              </a:path>
              <a:path w="26670" h="19050">
                <a:moveTo>
                  <a:pt x="25585" y="7670"/>
                </a:moveTo>
                <a:lnTo>
                  <a:pt x="24510" y="7670"/>
                </a:lnTo>
                <a:lnTo>
                  <a:pt x="25907" y="8686"/>
                </a:lnTo>
                <a:lnTo>
                  <a:pt x="25585" y="7670"/>
                </a:lnTo>
                <a:close/>
              </a:path>
              <a:path w="26670" h="19050">
                <a:moveTo>
                  <a:pt x="76" y="6921"/>
                </a:moveTo>
                <a:lnTo>
                  <a:pt x="596" y="8153"/>
                </a:lnTo>
                <a:lnTo>
                  <a:pt x="6761" y="8153"/>
                </a:lnTo>
                <a:lnTo>
                  <a:pt x="7932" y="7454"/>
                </a:lnTo>
                <a:lnTo>
                  <a:pt x="444" y="7454"/>
                </a:lnTo>
                <a:lnTo>
                  <a:pt x="76" y="6921"/>
                </a:lnTo>
                <a:close/>
              </a:path>
              <a:path w="26670" h="19050">
                <a:moveTo>
                  <a:pt x="3975" y="5422"/>
                </a:moveTo>
                <a:lnTo>
                  <a:pt x="3365" y="5689"/>
                </a:lnTo>
                <a:lnTo>
                  <a:pt x="0" y="6286"/>
                </a:lnTo>
                <a:lnTo>
                  <a:pt x="901" y="6413"/>
                </a:lnTo>
                <a:lnTo>
                  <a:pt x="977" y="6972"/>
                </a:lnTo>
                <a:lnTo>
                  <a:pt x="444" y="7454"/>
                </a:lnTo>
                <a:lnTo>
                  <a:pt x="7932" y="7454"/>
                </a:lnTo>
                <a:lnTo>
                  <a:pt x="8102" y="7353"/>
                </a:lnTo>
                <a:lnTo>
                  <a:pt x="13324" y="7353"/>
                </a:lnTo>
                <a:lnTo>
                  <a:pt x="11937" y="7200"/>
                </a:lnTo>
                <a:lnTo>
                  <a:pt x="11370" y="6553"/>
                </a:lnTo>
                <a:lnTo>
                  <a:pt x="9156" y="6553"/>
                </a:lnTo>
                <a:lnTo>
                  <a:pt x="3975" y="5422"/>
                </a:lnTo>
                <a:close/>
              </a:path>
              <a:path w="26670" h="19050">
                <a:moveTo>
                  <a:pt x="17830" y="1663"/>
                </a:moveTo>
                <a:lnTo>
                  <a:pt x="15493" y="4089"/>
                </a:lnTo>
                <a:lnTo>
                  <a:pt x="14236" y="4914"/>
                </a:lnTo>
                <a:lnTo>
                  <a:pt x="14249" y="7454"/>
                </a:lnTo>
                <a:lnTo>
                  <a:pt x="25509" y="7454"/>
                </a:lnTo>
                <a:lnTo>
                  <a:pt x="25428" y="7226"/>
                </a:lnTo>
                <a:lnTo>
                  <a:pt x="19888" y="7226"/>
                </a:lnTo>
                <a:lnTo>
                  <a:pt x="17830" y="1663"/>
                </a:lnTo>
                <a:close/>
              </a:path>
              <a:path w="26670" h="19050">
                <a:moveTo>
                  <a:pt x="21539" y="4813"/>
                </a:moveTo>
                <a:lnTo>
                  <a:pt x="19888" y="7226"/>
                </a:lnTo>
                <a:lnTo>
                  <a:pt x="25428" y="7226"/>
                </a:lnTo>
                <a:lnTo>
                  <a:pt x="24919" y="5781"/>
                </a:lnTo>
                <a:lnTo>
                  <a:pt x="21539" y="4813"/>
                </a:lnTo>
                <a:close/>
              </a:path>
              <a:path w="26670" h="19050">
                <a:moveTo>
                  <a:pt x="5626" y="0"/>
                </a:moveTo>
                <a:lnTo>
                  <a:pt x="9156" y="6553"/>
                </a:lnTo>
                <a:lnTo>
                  <a:pt x="11370" y="6553"/>
                </a:lnTo>
                <a:lnTo>
                  <a:pt x="5626" y="0"/>
                </a:lnTo>
                <a:close/>
              </a:path>
              <a:path w="26670" h="19050">
                <a:moveTo>
                  <a:pt x="24358" y="4191"/>
                </a:moveTo>
                <a:lnTo>
                  <a:pt x="24919" y="5781"/>
                </a:lnTo>
                <a:lnTo>
                  <a:pt x="26060" y="6108"/>
                </a:lnTo>
                <a:lnTo>
                  <a:pt x="24358" y="419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6" name="object 2936"/>
          <p:cNvSpPr/>
          <p:nvPr/>
        </p:nvSpPr>
        <p:spPr>
          <a:xfrm>
            <a:off x="3810481" y="2768055"/>
            <a:ext cx="20955" cy="16510"/>
          </a:xfrm>
          <a:custGeom>
            <a:avLst/>
            <a:gdLst/>
            <a:ahLst/>
            <a:cxnLst/>
            <a:rect l="l" t="t" r="r" b="b"/>
            <a:pathLst>
              <a:path w="20954" h="16510">
                <a:moveTo>
                  <a:pt x="12097" y="0"/>
                </a:moveTo>
                <a:lnTo>
                  <a:pt x="10756" y="407"/>
                </a:lnTo>
                <a:lnTo>
                  <a:pt x="9994" y="801"/>
                </a:lnTo>
                <a:lnTo>
                  <a:pt x="9372" y="534"/>
                </a:lnTo>
                <a:lnTo>
                  <a:pt x="10134" y="3836"/>
                </a:lnTo>
                <a:lnTo>
                  <a:pt x="5968" y="4674"/>
                </a:lnTo>
                <a:lnTo>
                  <a:pt x="4013" y="5652"/>
                </a:lnTo>
                <a:lnTo>
                  <a:pt x="3314" y="6503"/>
                </a:lnTo>
                <a:lnTo>
                  <a:pt x="0" y="12866"/>
                </a:lnTo>
                <a:lnTo>
                  <a:pt x="952" y="13767"/>
                </a:lnTo>
                <a:lnTo>
                  <a:pt x="1308" y="15291"/>
                </a:lnTo>
                <a:lnTo>
                  <a:pt x="5245" y="16256"/>
                </a:lnTo>
                <a:lnTo>
                  <a:pt x="4648" y="11291"/>
                </a:lnTo>
                <a:lnTo>
                  <a:pt x="6159" y="9271"/>
                </a:lnTo>
                <a:lnTo>
                  <a:pt x="7683" y="6935"/>
                </a:lnTo>
                <a:lnTo>
                  <a:pt x="12758" y="4113"/>
                </a:lnTo>
                <a:lnTo>
                  <a:pt x="17622" y="4017"/>
                </a:lnTo>
                <a:lnTo>
                  <a:pt x="20394" y="4202"/>
                </a:lnTo>
                <a:lnTo>
                  <a:pt x="19189" y="2223"/>
                </a:lnTo>
                <a:lnTo>
                  <a:pt x="13269" y="2395"/>
                </a:lnTo>
                <a:lnTo>
                  <a:pt x="11920" y="1158"/>
                </a:lnTo>
                <a:lnTo>
                  <a:pt x="1209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7" name="object 2937"/>
          <p:cNvSpPr/>
          <p:nvPr/>
        </p:nvSpPr>
        <p:spPr>
          <a:xfrm>
            <a:off x="3865948" y="2699463"/>
            <a:ext cx="17145" cy="20955"/>
          </a:xfrm>
          <a:custGeom>
            <a:avLst/>
            <a:gdLst/>
            <a:ahLst/>
            <a:cxnLst/>
            <a:rect l="l" t="t" r="r" b="b"/>
            <a:pathLst>
              <a:path w="17145" h="20955">
                <a:moveTo>
                  <a:pt x="0" y="15963"/>
                </a:moveTo>
                <a:lnTo>
                  <a:pt x="2209" y="17068"/>
                </a:lnTo>
                <a:lnTo>
                  <a:pt x="677" y="17778"/>
                </a:lnTo>
                <a:lnTo>
                  <a:pt x="279" y="19862"/>
                </a:lnTo>
                <a:lnTo>
                  <a:pt x="3657" y="20827"/>
                </a:lnTo>
                <a:lnTo>
                  <a:pt x="5041" y="19608"/>
                </a:lnTo>
                <a:lnTo>
                  <a:pt x="15127" y="19608"/>
                </a:lnTo>
                <a:lnTo>
                  <a:pt x="13135" y="17805"/>
                </a:lnTo>
                <a:lnTo>
                  <a:pt x="11326" y="16167"/>
                </a:lnTo>
                <a:lnTo>
                  <a:pt x="1488" y="16154"/>
                </a:lnTo>
                <a:lnTo>
                  <a:pt x="0" y="15963"/>
                </a:lnTo>
                <a:close/>
              </a:path>
              <a:path w="17145" h="20955">
                <a:moveTo>
                  <a:pt x="15127" y="19608"/>
                </a:moveTo>
                <a:lnTo>
                  <a:pt x="5041" y="19608"/>
                </a:lnTo>
                <a:lnTo>
                  <a:pt x="15913" y="20319"/>
                </a:lnTo>
                <a:lnTo>
                  <a:pt x="15127" y="19608"/>
                </a:lnTo>
                <a:close/>
              </a:path>
              <a:path w="17145" h="20955">
                <a:moveTo>
                  <a:pt x="15835" y="16360"/>
                </a:moveTo>
                <a:lnTo>
                  <a:pt x="14251" y="17183"/>
                </a:lnTo>
                <a:lnTo>
                  <a:pt x="15722" y="17868"/>
                </a:lnTo>
                <a:lnTo>
                  <a:pt x="16560" y="17043"/>
                </a:lnTo>
                <a:lnTo>
                  <a:pt x="15835" y="16360"/>
                </a:lnTo>
                <a:close/>
              </a:path>
              <a:path w="17145" h="20955">
                <a:moveTo>
                  <a:pt x="13106" y="17778"/>
                </a:moveTo>
                <a:close/>
              </a:path>
              <a:path w="17145" h="20955">
                <a:moveTo>
                  <a:pt x="12591" y="16410"/>
                </a:moveTo>
                <a:lnTo>
                  <a:pt x="13018" y="17699"/>
                </a:lnTo>
                <a:lnTo>
                  <a:pt x="14251" y="17183"/>
                </a:lnTo>
                <a:lnTo>
                  <a:pt x="12591" y="16410"/>
                </a:lnTo>
                <a:close/>
              </a:path>
              <a:path w="17145" h="20955">
                <a:moveTo>
                  <a:pt x="12255" y="12153"/>
                </a:moveTo>
                <a:lnTo>
                  <a:pt x="13690" y="16865"/>
                </a:lnTo>
                <a:lnTo>
                  <a:pt x="15697" y="16360"/>
                </a:lnTo>
                <a:lnTo>
                  <a:pt x="15494" y="16040"/>
                </a:lnTo>
                <a:lnTo>
                  <a:pt x="16903" y="15341"/>
                </a:lnTo>
                <a:lnTo>
                  <a:pt x="14401" y="13944"/>
                </a:lnTo>
                <a:lnTo>
                  <a:pt x="12255" y="12153"/>
                </a:lnTo>
                <a:close/>
              </a:path>
              <a:path w="17145" h="20955">
                <a:moveTo>
                  <a:pt x="12324" y="15455"/>
                </a:moveTo>
                <a:lnTo>
                  <a:pt x="10541" y="15455"/>
                </a:lnTo>
                <a:lnTo>
                  <a:pt x="12591" y="16410"/>
                </a:lnTo>
                <a:lnTo>
                  <a:pt x="12324" y="15455"/>
                </a:lnTo>
                <a:close/>
              </a:path>
              <a:path w="17145" h="20955">
                <a:moveTo>
                  <a:pt x="15963" y="16294"/>
                </a:moveTo>
                <a:lnTo>
                  <a:pt x="15806" y="16333"/>
                </a:lnTo>
                <a:lnTo>
                  <a:pt x="15963" y="16294"/>
                </a:lnTo>
                <a:close/>
              </a:path>
              <a:path w="17145" h="20955">
                <a:moveTo>
                  <a:pt x="2552" y="15265"/>
                </a:moveTo>
                <a:lnTo>
                  <a:pt x="2222" y="16154"/>
                </a:lnTo>
                <a:lnTo>
                  <a:pt x="1587" y="16167"/>
                </a:lnTo>
                <a:lnTo>
                  <a:pt x="11326" y="16167"/>
                </a:lnTo>
                <a:lnTo>
                  <a:pt x="10541" y="15455"/>
                </a:lnTo>
                <a:lnTo>
                  <a:pt x="12324" y="15455"/>
                </a:lnTo>
                <a:lnTo>
                  <a:pt x="12281" y="15303"/>
                </a:lnTo>
                <a:lnTo>
                  <a:pt x="3276" y="15303"/>
                </a:lnTo>
                <a:lnTo>
                  <a:pt x="2552" y="15265"/>
                </a:lnTo>
                <a:close/>
              </a:path>
              <a:path w="17145" h="20955">
                <a:moveTo>
                  <a:pt x="9187" y="684"/>
                </a:moveTo>
                <a:lnTo>
                  <a:pt x="5414" y="1742"/>
                </a:lnTo>
                <a:lnTo>
                  <a:pt x="4962" y="5372"/>
                </a:lnTo>
                <a:lnTo>
                  <a:pt x="4907" y="8267"/>
                </a:lnTo>
                <a:lnTo>
                  <a:pt x="5241" y="12332"/>
                </a:lnTo>
                <a:lnTo>
                  <a:pt x="3276" y="15303"/>
                </a:lnTo>
                <a:lnTo>
                  <a:pt x="12281" y="15303"/>
                </a:lnTo>
                <a:lnTo>
                  <a:pt x="12014" y="14350"/>
                </a:lnTo>
                <a:lnTo>
                  <a:pt x="11537" y="13779"/>
                </a:lnTo>
                <a:lnTo>
                  <a:pt x="9042" y="13779"/>
                </a:lnTo>
                <a:lnTo>
                  <a:pt x="9614" y="13560"/>
                </a:lnTo>
                <a:lnTo>
                  <a:pt x="9715" y="13398"/>
                </a:lnTo>
                <a:lnTo>
                  <a:pt x="9410" y="13398"/>
                </a:lnTo>
                <a:lnTo>
                  <a:pt x="9575" y="12750"/>
                </a:lnTo>
                <a:lnTo>
                  <a:pt x="9944" y="12585"/>
                </a:lnTo>
                <a:lnTo>
                  <a:pt x="9752" y="12039"/>
                </a:lnTo>
                <a:lnTo>
                  <a:pt x="9448" y="12039"/>
                </a:lnTo>
                <a:lnTo>
                  <a:pt x="10045" y="10769"/>
                </a:lnTo>
                <a:lnTo>
                  <a:pt x="10223" y="10756"/>
                </a:lnTo>
                <a:lnTo>
                  <a:pt x="9690" y="9931"/>
                </a:lnTo>
                <a:lnTo>
                  <a:pt x="9959" y="8267"/>
                </a:lnTo>
                <a:lnTo>
                  <a:pt x="9207" y="8267"/>
                </a:lnTo>
                <a:lnTo>
                  <a:pt x="10084" y="7067"/>
                </a:lnTo>
                <a:lnTo>
                  <a:pt x="7962" y="5372"/>
                </a:lnTo>
                <a:lnTo>
                  <a:pt x="9702" y="3835"/>
                </a:lnTo>
                <a:lnTo>
                  <a:pt x="11252" y="2806"/>
                </a:lnTo>
                <a:lnTo>
                  <a:pt x="9187" y="684"/>
                </a:lnTo>
                <a:close/>
              </a:path>
              <a:path w="17145" h="20955">
                <a:moveTo>
                  <a:pt x="9614" y="13560"/>
                </a:moveTo>
                <a:lnTo>
                  <a:pt x="9042" y="13779"/>
                </a:lnTo>
                <a:lnTo>
                  <a:pt x="9486" y="13766"/>
                </a:lnTo>
                <a:lnTo>
                  <a:pt x="9614" y="13560"/>
                </a:lnTo>
                <a:close/>
              </a:path>
              <a:path w="17145" h="20955">
                <a:moveTo>
                  <a:pt x="10934" y="13055"/>
                </a:moveTo>
                <a:lnTo>
                  <a:pt x="9614" y="13560"/>
                </a:lnTo>
                <a:lnTo>
                  <a:pt x="9486" y="13766"/>
                </a:lnTo>
                <a:lnTo>
                  <a:pt x="9042" y="13779"/>
                </a:lnTo>
                <a:lnTo>
                  <a:pt x="11537" y="13779"/>
                </a:lnTo>
                <a:lnTo>
                  <a:pt x="10934" y="13055"/>
                </a:lnTo>
                <a:close/>
              </a:path>
              <a:path w="17145" h="20955">
                <a:moveTo>
                  <a:pt x="9944" y="13030"/>
                </a:moveTo>
                <a:lnTo>
                  <a:pt x="9410" y="13398"/>
                </a:lnTo>
                <a:lnTo>
                  <a:pt x="9715" y="13398"/>
                </a:lnTo>
                <a:lnTo>
                  <a:pt x="9944" y="13030"/>
                </a:lnTo>
                <a:close/>
              </a:path>
              <a:path w="17145" h="20955">
                <a:moveTo>
                  <a:pt x="9677" y="11823"/>
                </a:moveTo>
                <a:lnTo>
                  <a:pt x="9448" y="12039"/>
                </a:lnTo>
                <a:lnTo>
                  <a:pt x="9752" y="12039"/>
                </a:lnTo>
                <a:lnTo>
                  <a:pt x="9677" y="11823"/>
                </a:lnTo>
                <a:close/>
              </a:path>
              <a:path w="17145" h="20955">
                <a:moveTo>
                  <a:pt x="10151" y="6976"/>
                </a:moveTo>
                <a:lnTo>
                  <a:pt x="9207" y="8267"/>
                </a:lnTo>
                <a:lnTo>
                  <a:pt x="10153" y="7067"/>
                </a:lnTo>
                <a:close/>
              </a:path>
              <a:path w="17145" h="20955">
                <a:moveTo>
                  <a:pt x="10153" y="7067"/>
                </a:moveTo>
                <a:lnTo>
                  <a:pt x="9207" y="8267"/>
                </a:lnTo>
                <a:lnTo>
                  <a:pt x="9959" y="8267"/>
                </a:lnTo>
                <a:lnTo>
                  <a:pt x="10153" y="7067"/>
                </a:lnTo>
                <a:close/>
              </a:path>
              <a:path w="17145" h="20955">
                <a:moveTo>
                  <a:pt x="8521" y="0"/>
                </a:moveTo>
                <a:lnTo>
                  <a:pt x="9187" y="684"/>
                </a:lnTo>
                <a:lnTo>
                  <a:pt x="10629" y="279"/>
                </a:lnTo>
                <a:lnTo>
                  <a:pt x="852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8" name="object 2938"/>
          <p:cNvSpPr/>
          <p:nvPr/>
        </p:nvSpPr>
        <p:spPr>
          <a:xfrm>
            <a:off x="4599588" y="2178674"/>
            <a:ext cx="15875" cy="26034"/>
          </a:xfrm>
          <a:custGeom>
            <a:avLst/>
            <a:gdLst/>
            <a:ahLst/>
            <a:cxnLst/>
            <a:rect l="l" t="t" r="r" b="b"/>
            <a:pathLst>
              <a:path w="15875" h="26035">
                <a:moveTo>
                  <a:pt x="7188" y="0"/>
                </a:moveTo>
                <a:lnTo>
                  <a:pt x="6032" y="3327"/>
                </a:lnTo>
                <a:lnTo>
                  <a:pt x="4775" y="4038"/>
                </a:lnTo>
                <a:lnTo>
                  <a:pt x="1765" y="1257"/>
                </a:lnTo>
                <a:lnTo>
                  <a:pt x="1930" y="3454"/>
                </a:lnTo>
                <a:lnTo>
                  <a:pt x="1625" y="4102"/>
                </a:lnTo>
                <a:lnTo>
                  <a:pt x="901" y="4813"/>
                </a:lnTo>
                <a:lnTo>
                  <a:pt x="876" y="5499"/>
                </a:lnTo>
                <a:lnTo>
                  <a:pt x="292" y="6121"/>
                </a:lnTo>
                <a:lnTo>
                  <a:pt x="0" y="6096"/>
                </a:lnTo>
                <a:lnTo>
                  <a:pt x="444" y="7086"/>
                </a:lnTo>
                <a:lnTo>
                  <a:pt x="4889" y="13614"/>
                </a:lnTo>
                <a:lnTo>
                  <a:pt x="9245" y="10261"/>
                </a:lnTo>
                <a:lnTo>
                  <a:pt x="10134" y="13068"/>
                </a:lnTo>
                <a:lnTo>
                  <a:pt x="8890" y="14541"/>
                </a:lnTo>
                <a:lnTo>
                  <a:pt x="6032" y="15113"/>
                </a:lnTo>
                <a:lnTo>
                  <a:pt x="10185" y="15163"/>
                </a:lnTo>
                <a:lnTo>
                  <a:pt x="11760" y="16535"/>
                </a:lnTo>
                <a:lnTo>
                  <a:pt x="10668" y="16129"/>
                </a:lnTo>
                <a:lnTo>
                  <a:pt x="10909" y="17221"/>
                </a:lnTo>
                <a:lnTo>
                  <a:pt x="10185" y="17792"/>
                </a:lnTo>
                <a:lnTo>
                  <a:pt x="11798" y="18161"/>
                </a:lnTo>
                <a:lnTo>
                  <a:pt x="11049" y="18491"/>
                </a:lnTo>
                <a:lnTo>
                  <a:pt x="10922" y="18605"/>
                </a:lnTo>
                <a:lnTo>
                  <a:pt x="11112" y="18567"/>
                </a:lnTo>
                <a:lnTo>
                  <a:pt x="10731" y="18897"/>
                </a:lnTo>
                <a:lnTo>
                  <a:pt x="11950" y="19761"/>
                </a:lnTo>
                <a:lnTo>
                  <a:pt x="11582" y="20053"/>
                </a:lnTo>
                <a:lnTo>
                  <a:pt x="11480" y="20929"/>
                </a:lnTo>
                <a:lnTo>
                  <a:pt x="11544" y="21894"/>
                </a:lnTo>
                <a:lnTo>
                  <a:pt x="10693" y="22301"/>
                </a:lnTo>
                <a:lnTo>
                  <a:pt x="12052" y="22910"/>
                </a:lnTo>
                <a:lnTo>
                  <a:pt x="11061" y="25603"/>
                </a:lnTo>
                <a:lnTo>
                  <a:pt x="12509" y="23380"/>
                </a:lnTo>
                <a:lnTo>
                  <a:pt x="13182" y="18973"/>
                </a:lnTo>
                <a:lnTo>
                  <a:pt x="15163" y="12446"/>
                </a:lnTo>
                <a:lnTo>
                  <a:pt x="13296" y="10515"/>
                </a:lnTo>
                <a:lnTo>
                  <a:pt x="10972" y="13881"/>
                </a:lnTo>
                <a:lnTo>
                  <a:pt x="12433" y="8051"/>
                </a:lnTo>
                <a:lnTo>
                  <a:pt x="14693" y="8267"/>
                </a:lnTo>
                <a:lnTo>
                  <a:pt x="15316" y="787"/>
                </a:lnTo>
                <a:lnTo>
                  <a:pt x="13347" y="2552"/>
                </a:lnTo>
                <a:lnTo>
                  <a:pt x="13335" y="4343"/>
                </a:lnTo>
                <a:lnTo>
                  <a:pt x="10998" y="5842"/>
                </a:lnTo>
                <a:lnTo>
                  <a:pt x="9563" y="5207"/>
                </a:lnTo>
                <a:lnTo>
                  <a:pt x="8166" y="5270"/>
                </a:lnTo>
                <a:lnTo>
                  <a:pt x="718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9" name="object 2939"/>
          <p:cNvSpPr/>
          <p:nvPr/>
        </p:nvSpPr>
        <p:spPr>
          <a:xfrm>
            <a:off x="5525871" y="2258877"/>
            <a:ext cx="15240" cy="26670"/>
          </a:xfrm>
          <a:custGeom>
            <a:avLst/>
            <a:gdLst/>
            <a:ahLst/>
            <a:cxnLst/>
            <a:rect l="l" t="t" r="r" b="b"/>
            <a:pathLst>
              <a:path w="15239" h="26669">
                <a:moveTo>
                  <a:pt x="13438" y="14008"/>
                </a:moveTo>
                <a:lnTo>
                  <a:pt x="7366" y="14008"/>
                </a:lnTo>
                <a:lnTo>
                  <a:pt x="10629" y="17907"/>
                </a:lnTo>
                <a:lnTo>
                  <a:pt x="5854" y="26123"/>
                </a:lnTo>
                <a:lnTo>
                  <a:pt x="13119" y="18211"/>
                </a:lnTo>
                <a:lnTo>
                  <a:pt x="13438" y="14008"/>
                </a:lnTo>
                <a:close/>
              </a:path>
              <a:path w="15239" h="26669">
                <a:moveTo>
                  <a:pt x="8813" y="0"/>
                </a:moveTo>
                <a:lnTo>
                  <a:pt x="6515" y="863"/>
                </a:lnTo>
                <a:lnTo>
                  <a:pt x="12141" y="6654"/>
                </a:lnTo>
                <a:lnTo>
                  <a:pt x="7150" y="11531"/>
                </a:lnTo>
                <a:lnTo>
                  <a:pt x="4128" y="14423"/>
                </a:lnTo>
                <a:lnTo>
                  <a:pt x="7734" y="16573"/>
                </a:lnTo>
                <a:lnTo>
                  <a:pt x="7366" y="14008"/>
                </a:lnTo>
                <a:lnTo>
                  <a:pt x="13438" y="14008"/>
                </a:lnTo>
                <a:lnTo>
                  <a:pt x="13652" y="11201"/>
                </a:lnTo>
                <a:lnTo>
                  <a:pt x="14909" y="4356"/>
                </a:lnTo>
                <a:lnTo>
                  <a:pt x="8813" y="0"/>
                </a:lnTo>
                <a:close/>
              </a:path>
              <a:path w="15239" h="26669">
                <a:moveTo>
                  <a:pt x="3674" y="14152"/>
                </a:moveTo>
                <a:lnTo>
                  <a:pt x="2717" y="15773"/>
                </a:lnTo>
                <a:lnTo>
                  <a:pt x="4128" y="14423"/>
                </a:lnTo>
                <a:lnTo>
                  <a:pt x="3674" y="14152"/>
                </a:lnTo>
                <a:close/>
              </a:path>
              <a:path w="15239" h="26669">
                <a:moveTo>
                  <a:pt x="2806" y="9385"/>
                </a:moveTo>
                <a:lnTo>
                  <a:pt x="1714" y="10121"/>
                </a:lnTo>
                <a:lnTo>
                  <a:pt x="2540" y="12039"/>
                </a:lnTo>
                <a:lnTo>
                  <a:pt x="1676" y="13081"/>
                </a:lnTo>
                <a:lnTo>
                  <a:pt x="756" y="13081"/>
                </a:lnTo>
                <a:lnTo>
                  <a:pt x="0" y="14465"/>
                </a:lnTo>
                <a:lnTo>
                  <a:pt x="1168" y="14084"/>
                </a:lnTo>
                <a:lnTo>
                  <a:pt x="2260" y="13309"/>
                </a:lnTo>
                <a:lnTo>
                  <a:pt x="4172" y="13309"/>
                </a:lnTo>
                <a:lnTo>
                  <a:pt x="4307" y="13081"/>
                </a:lnTo>
                <a:lnTo>
                  <a:pt x="1676" y="13081"/>
                </a:lnTo>
                <a:lnTo>
                  <a:pt x="825" y="12954"/>
                </a:lnTo>
                <a:lnTo>
                  <a:pt x="4382" y="12954"/>
                </a:lnTo>
                <a:lnTo>
                  <a:pt x="5905" y="10375"/>
                </a:lnTo>
                <a:lnTo>
                  <a:pt x="2806" y="9385"/>
                </a:lnTo>
                <a:close/>
              </a:path>
              <a:path w="15239" h="26669">
                <a:moveTo>
                  <a:pt x="4172" y="13309"/>
                </a:moveTo>
                <a:lnTo>
                  <a:pt x="2260" y="13309"/>
                </a:lnTo>
                <a:lnTo>
                  <a:pt x="3674" y="14152"/>
                </a:lnTo>
                <a:lnTo>
                  <a:pt x="4172" y="1330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0" name="object 2940"/>
          <p:cNvSpPr/>
          <p:nvPr/>
        </p:nvSpPr>
        <p:spPr>
          <a:xfrm>
            <a:off x="5191862" y="2950625"/>
            <a:ext cx="20320" cy="14604"/>
          </a:xfrm>
          <a:custGeom>
            <a:avLst/>
            <a:gdLst/>
            <a:ahLst/>
            <a:cxnLst/>
            <a:rect l="l" t="t" r="r" b="b"/>
            <a:pathLst>
              <a:path w="20320" h="14605">
                <a:moveTo>
                  <a:pt x="5994" y="0"/>
                </a:moveTo>
                <a:lnTo>
                  <a:pt x="4826" y="1206"/>
                </a:lnTo>
                <a:lnTo>
                  <a:pt x="3378" y="4051"/>
                </a:lnTo>
                <a:lnTo>
                  <a:pt x="3987" y="7073"/>
                </a:lnTo>
                <a:lnTo>
                  <a:pt x="368" y="7785"/>
                </a:lnTo>
                <a:lnTo>
                  <a:pt x="0" y="11645"/>
                </a:lnTo>
                <a:lnTo>
                  <a:pt x="7848" y="14274"/>
                </a:lnTo>
                <a:lnTo>
                  <a:pt x="10083" y="12077"/>
                </a:lnTo>
                <a:lnTo>
                  <a:pt x="10337" y="5765"/>
                </a:lnTo>
                <a:lnTo>
                  <a:pt x="10546" y="5765"/>
                </a:lnTo>
                <a:lnTo>
                  <a:pt x="9448" y="3606"/>
                </a:lnTo>
                <a:lnTo>
                  <a:pt x="11379" y="3479"/>
                </a:lnTo>
                <a:lnTo>
                  <a:pt x="5994" y="0"/>
                </a:lnTo>
                <a:close/>
              </a:path>
              <a:path w="20320" h="14605">
                <a:moveTo>
                  <a:pt x="17158" y="6614"/>
                </a:moveTo>
                <a:lnTo>
                  <a:pt x="14174" y="6997"/>
                </a:lnTo>
                <a:lnTo>
                  <a:pt x="11208" y="7018"/>
                </a:lnTo>
                <a:lnTo>
                  <a:pt x="15824" y="13665"/>
                </a:lnTo>
                <a:lnTo>
                  <a:pt x="17818" y="13500"/>
                </a:lnTo>
                <a:lnTo>
                  <a:pt x="19824" y="12839"/>
                </a:lnTo>
                <a:lnTo>
                  <a:pt x="18338" y="12776"/>
                </a:lnTo>
                <a:lnTo>
                  <a:pt x="17919" y="11582"/>
                </a:lnTo>
                <a:lnTo>
                  <a:pt x="18097" y="10947"/>
                </a:lnTo>
                <a:lnTo>
                  <a:pt x="17868" y="7912"/>
                </a:lnTo>
                <a:lnTo>
                  <a:pt x="18114" y="7912"/>
                </a:lnTo>
                <a:lnTo>
                  <a:pt x="17158" y="6614"/>
                </a:lnTo>
                <a:close/>
              </a:path>
              <a:path w="20320" h="14605">
                <a:moveTo>
                  <a:pt x="18114" y="7912"/>
                </a:moveTo>
                <a:lnTo>
                  <a:pt x="17868" y="7912"/>
                </a:lnTo>
                <a:lnTo>
                  <a:pt x="18872" y="8940"/>
                </a:lnTo>
                <a:lnTo>
                  <a:pt x="18114" y="7912"/>
                </a:lnTo>
                <a:close/>
              </a:path>
              <a:path w="20320" h="14605">
                <a:moveTo>
                  <a:pt x="10546" y="5765"/>
                </a:moveTo>
                <a:lnTo>
                  <a:pt x="10337" y="5765"/>
                </a:lnTo>
                <a:lnTo>
                  <a:pt x="11116" y="6887"/>
                </a:lnTo>
                <a:lnTo>
                  <a:pt x="10546" y="576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1" name="object 2941"/>
          <p:cNvSpPr/>
          <p:nvPr/>
        </p:nvSpPr>
        <p:spPr>
          <a:xfrm>
            <a:off x="4436538" y="2347956"/>
            <a:ext cx="16510" cy="20955"/>
          </a:xfrm>
          <a:custGeom>
            <a:avLst/>
            <a:gdLst/>
            <a:ahLst/>
            <a:cxnLst/>
            <a:rect l="l" t="t" r="r" b="b"/>
            <a:pathLst>
              <a:path w="16510" h="20955">
                <a:moveTo>
                  <a:pt x="8661" y="0"/>
                </a:moveTo>
                <a:lnTo>
                  <a:pt x="6908" y="2260"/>
                </a:lnTo>
                <a:lnTo>
                  <a:pt x="8420" y="2819"/>
                </a:lnTo>
                <a:lnTo>
                  <a:pt x="7162" y="5232"/>
                </a:lnTo>
                <a:lnTo>
                  <a:pt x="4546" y="5676"/>
                </a:lnTo>
                <a:lnTo>
                  <a:pt x="5448" y="9067"/>
                </a:lnTo>
                <a:lnTo>
                  <a:pt x="4838" y="11163"/>
                </a:lnTo>
                <a:lnTo>
                  <a:pt x="787" y="11747"/>
                </a:lnTo>
                <a:lnTo>
                  <a:pt x="0" y="14554"/>
                </a:lnTo>
                <a:lnTo>
                  <a:pt x="4089" y="15214"/>
                </a:lnTo>
                <a:lnTo>
                  <a:pt x="5905" y="20358"/>
                </a:lnTo>
                <a:lnTo>
                  <a:pt x="10718" y="17754"/>
                </a:lnTo>
                <a:lnTo>
                  <a:pt x="12306" y="16764"/>
                </a:lnTo>
                <a:lnTo>
                  <a:pt x="16268" y="16141"/>
                </a:lnTo>
                <a:lnTo>
                  <a:pt x="15933" y="14224"/>
                </a:lnTo>
                <a:lnTo>
                  <a:pt x="12217" y="14224"/>
                </a:lnTo>
                <a:lnTo>
                  <a:pt x="6680" y="11061"/>
                </a:lnTo>
                <a:lnTo>
                  <a:pt x="12420" y="9334"/>
                </a:lnTo>
                <a:lnTo>
                  <a:pt x="15798" y="7340"/>
                </a:lnTo>
                <a:lnTo>
                  <a:pt x="14452" y="7023"/>
                </a:lnTo>
                <a:lnTo>
                  <a:pt x="11175" y="6985"/>
                </a:lnTo>
                <a:lnTo>
                  <a:pt x="11988" y="3613"/>
                </a:lnTo>
                <a:lnTo>
                  <a:pt x="9156" y="2425"/>
                </a:lnTo>
                <a:lnTo>
                  <a:pt x="8661" y="0"/>
                </a:lnTo>
                <a:close/>
              </a:path>
              <a:path w="16510" h="20955">
                <a:moveTo>
                  <a:pt x="15862" y="13817"/>
                </a:moveTo>
                <a:lnTo>
                  <a:pt x="12217" y="14224"/>
                </a:lnTo>
                <a:lnTo>
                  <a:pt x="15933" y="14224"/>
                </a:lnTo>
                <a:lnTo>
                  <a:pt x="15862" y="13817"/>
                </a:lnTo>
                <a:close/>
              </a:path>
              <a:path w="16510" h="20955">
                <a:moveTo>
                  <a:pt x="12103" y="3136"/>
                </a:moveTo>
                <a:lnTo>
                  <a:pt x="11988" y="3613"/>
                </a:lnTo>
                <a:lnTo>
                  <a:pt x="13334" y="4178"/>
                </a:lnTo>
                <a:lnTo>
                  <a:pt x="12103" y="313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2" name="object 2942"/>
          <p:cNvSpPr/>
          <p:nvPr/>
        </p:nvSpPr>
        <p:spPr>
          <a:xfrm>
            <a:off x="3832633" y="2802379"/>
            <a:ext cx="30480" cy="13335"/>
          </a:xfrm>
          <a:custGeom>
            <a:avLst/>
            <a:gdLst/>
            <a:ahLst/>
            <a:cxnLst/>
            <a:rect l="l" t="t" r="r" b="b"/>
            <a:pathLst>
              <a:path w="30479" h="13335">
                <a:moveTo>
                  <a:pt x="18877" y="6769"/>
                </a:moveTo>
                <a:lnTo>
                  <a:pt x="12153" y="6769"/>
                </a:lnTo>
                <a:lnTo>
                  <a:pt x="13182" y="6819"/>
                </a:lnTo>
                <a:lnTo>
                  <a:pt x="14795" y="8166"/>
                </a:lnTo>
                <a:lnTo>
                  <a:pt x="16852" y="12915"/>
                </a:lnTo>
                <a:lnTo>
                  <a:pt x="17272" y="8140"/>
                </a:lnTo>
                <a:lnTo>
                  <a:pt x="18877" y="6769"/>
                </a:lnTo>
                <a:close/>
              </a:path>
              <a:path w="30479" h="13335">
                <a:moveTo>
                  <a:pt x="29156" y="5829"/>
                </a:moveTo>
                <a:lnTo>
                  <a:pt x="19977" y="5829"/>
                </a:lnTo>
                <a:lnTo>
                  <a:pt x="30099" y="9855"/>
                </a:lnTo>
                <a:lnTo>
                  <a:pt x="29156" y="5829"/>
                </a:lnTo>
                <a:close/>
              </a:path>
              <a:path w="30479" h="13335">
                <a:moveTo>
                  <a:pt x="0" y="3403"/>
                </a:moveTo>
                <a:lnTo>
                  <a:pt x="4343" y="6743"/>
                </a:lnTo>
                <a:lnTo>
                  <a:pt x="6299" y="9258"/>
                </a:lnTo>
                <a:lnTo>
                  <a:pt x="9694" y="4119"/>
                </a:lnTo>
                <a:lnTo>
                  <a:pt x="0" y="3403"/>
                </a:lnTo>
                <a:close/>
              </a:path>
              <a:path w="30479" h="13335">
                <a:moveTo>
                  <a:pt x="24465" y="3606"/>
                </a:moveTo>
                <a:lnTo>
                  <a:pt x="10033" y="3606"/>
                </a:lnTo>
                <a:lnTo>
                  <a:pt x="10922" y="6985"/>
                </a:lnTo>
                <a:lnTo>
                  <a:pt x="12217" y="7861"/>
                </a:lnTo>
                <a:lnTo>
                  <a:pt x="12153" y="6769"/>
                </a:lnTo>
                <a:lnTo>
                  <a:pt x="18877" y="6769"/>
                </a:lnTo>
                <a:lnTo>
                  <a:pt x="19977" y="5829"/>
                </a:lnTo>
                <a:lnTo>
                  <a:pt x="29156" y="5829"/>
                </a:lnTo>
                <a:lnTo>
                  <a:pt x="28740" y="4051"/>
                </a:lnTo>
                <a:lnTo>
                  <a:pt x="28457" y="3784"/>
                </a:lnTo>
                <a:lnTo>
                  <a:pt x="24384" y="3784"/>
                </a:lnTo>
                <a:lnTo>
                  <a:pt x="24465" y="3606"/>
                </a:lnTo>
                <a:close/>
              </a:path>
              <a:path w="30479" h="13335">
                <a:moveTo>
                  <a:pt x="9991" y="3670"/>
                </a:moveTo>
                <a:lnTo>
                  <a:pt x="9694" y="4119"/>
                </a:lnTo>
                <a:lnTo>
                  <a:pt x="9969" y="4140"/>
                </a:lnTo>
                <a:lnTo>
                  <a:pt x="9991" y="3670"/>
                </a:lnTo>
                <a:close/>
              </a:path>
              <a:path w="30479" h="13335">
                <a:moveTo>
                  <a:pt x="27609" y="2984"/>
                </a:moveTo>
                <a:lnTo>
                  <a:pt x="24384" y="3784"/>
                </a:lnTo>
                <a:lnTo>
                  <a:pt x="28457" y="3784"/>
                </a:lnTo>
                <a:lnTo>
                  <a:pt x="27609" y="2984"/>
                </a:lnTo>
                <a:close/>
              </a:path>
              <a:path w="30479" h="13335">
                <a:moveTo>
                  <a:pt x="10109" y="1092"/>
                </a:moveTo>
                <a:lnTo>
                  <a:pt x="9991" y="3670"/>
                </a:lnTo>
                <a:lnTo>
                  <a:pt x="24465" y="3606"/>
                </a:lnTo>
                <a:lnTo>
                  <a:pt x="24711" y="3073"/>
                </a:lnTo>
                <a:lnTo>
                  <a:pt x="15189" y="3073"/>
                </a:lnTo>
                <a:lnTo>
                  <a:pt x="14255" y="1574"/>
                </a:lnTo>
                <a:lnTo>
                  <a:pt x="12827" y="1574"/>
                </a:lnTo>
                <a:lnTo>
                  <a:pt x="11010" y="1130"/>
                </a:lnTo>
                <a:lnTo>
                  <a:pt x="10109" y="1092"/>
                </a:lnTo>
                <a:close/>
              </a:path>
              <a:path w="30479" h="13335">
                <a:moveTo>
                  <a:pt x="17272" y="1333"/>
                </a:moveTo>
                <a:lnTo>
                  <a:pt x="16319" y="1892"/>
                </a:lnTo>
                <a:lnTo>
                  <a:pt x="15189" y="3073"/>
                </a:lnTo>
                <a:lnTo>
                  <a:pt x="24711" y="3073"/>
                </a:lnTo>
                <a:lnTo>
                  <a:pt x="24939" y="2578"/>
                </a:lnTo>
                <a:lnTo>
                  <a:pt x="21272" y="2578"/>
                </a:lnTo>
                <a:lnTo>
                  <a:pt x="19558" y="1739"/>
                </a:lnTo>
                <a:lnTo>
                  <a:pt x="17272" y="1333"/>
                </a:lnTo>
                <a:close/>
              </a:path>
              <a:path w="30479" h="13335">
                <a:moveTo>
                  <a:pt x="24244" y="0"/>
                </a:moveTo>
                <a:lnTo>
                  <a:pt x="22377" y="1981"/>
                </a:lnTo>
                <a:lnTo>
                  <a:pt x="21272" y="2578"/>
                </a:lnTo>
                <a:lnTo>
                  <a:pt x="24939" y="2578"/>
                </a:lnTo>
                <a:lnTo>
                  <a:pt x="25512" y="1333"/>
                </a:lnTo>
                <a:lnTo>
                  <a:pt x="25427" y="1092"/>
                </a:lnTo>
                <a:lnTo>
                  <a:pt x="24244" y="0"/>
                </a:lnTo>
                <a:close/>
              </a:path>
              <a:path w="30479" h="13335">
                <a:moveTo>
                  <a:pt x="13639" y="1104"/>
                </a:moveTo>
                <a:lnTo>
                  <a:pt x="12827" y="1574"/>
                </a:lnTo>
                <a:lnTo>
                  <a:pt x="14255" y="1574"/>
                </a:lnTo>
                <a:lnTo>
                  <a:pt x="14160" y="1422"/>
                </a:lnTo>
                <a:lnTo>
                  <a:pt x="13639" y="110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3" name="object 2943"/>
          <p:cNvSpPr/>
          <p:nvPr/>
        </p:nvSpPr>
        <p:spPr>
          <a:xfrm>
            <a:off x="4291162" y="2442593"/>
            <a:ext cx="23495" cy="14604"/>
          </a:xfrm>
          <a:custGeom>
            <a:avLst/>
            <a:gdLst/>
            <a:ahLst/>
            <a:cxnLst/>
            <a:rect l="l" t="t" r="r" b="b"/>
            <a:pathLst>
              <a:path w="23495" h="14605">
                <a:moveTo>
                  <a:pt x="5721" y="10667"/>
                </a:moveTo>
                <a:lnTo>
                  <a:pt x="3759" y="10667"/>
                </a:lnTo>
                <a:lnTo>
                  <a:pt x="5016" y="14084"/>
                </a:lnTo>
                <a:lnTo>
                  <a:pt x="5511" y="12382"/>
                </a:lnTo>
                <a:lnTo>
                  <a:pt x="4356" y="12115"/>
                </a:lnTo>
                <a:lnTo>
                  <a:pt x="5714" y="11175"/>
                </a:lnTo>
                <a:lnTo>
                  <a:pt x="6311" y="11175"/>
                </a:lnTo>
                <a:lnTo>
                  <a:pt x="5721" y="10667"/>
                </a:lnTo>
                <a:close/>
              </a:path>
              <a:path w="23495" h="14605">
                <a:moveTo>
                  <a:pt x="1219" y="9105"/>
                </a:moveTo>
                <a:lnTo>
                  <a:pt x="769" y="9626"/>
                </a:lnTo>
                <a:lnTo>
                  <a:pt x="838" y="9982"/>
                </a:lnTo>
                <a:lnTo>
                  <a:pt x="1358" y="10350"/>
                </a:lnTo>
                <a:lnTo>
                  <a:pt x="698" y="10515"/>
                </a:lnTo>
                <a:lnTo>
                  <a:pt x="0" y="11150"/>
                </a:lnTo>
                <a:lnTo>
                  <a:pt x="1295" y="11480"/>
                </a:lnTo>
                <a:lnTo>
                  <a:pt x="406" y="11493"/>
                </a:lnTo>
                <a:lnTo>
                  <a:pt x="406" y="13093"/>
                </a:lnTo>
                <a:lnTo>
                  <a:pt x="1892" y="11328"/>
                </a:lnTo>
                <a:lnTo>
                  <a:pt x="3275" y="11328"/>
                </a:lnTo>
                <a:lnTo>
                  <a:pt x="3759" y="10667"/>
                </a:lnTo>
                <a:lnTo>
                  <a:pt x="5721" y="10667"/>
                </a:lnTo>
                <a:lnTo>
                  <a:pt x="4762" y="9842"/>
                </a:lnTo>
                <a:lnTo>
                  <a:pt x="1638" y="9842"/>
                </a:lnTo>
                <a:lnTo>
                  <a:pt x="1219" y="9105"/>
                </a:lnTo>
                <a:close/>
              </a:path>
              <a:path w="23495" h="14605">
                <a:moveTo>
                  <a:pt x="3275" y="11328"/>
                </a:moveTo>
                <a:lnTo>
                  <a:pt x="1892" y="11328"/>
                </a:lnTo>
                <a:lnTo>
                  <a:pt x="2578" y="12280"/>
                </a:lnTo>
                <a:lnTo>
                  <a:pt x="3275" y="11328"/>
                </a:lnTo>
                <a:close/>
              </a:path>
              <a:path w="23495" h="14605">
                <a:moveTo>
                  <a:pt x="15729" y="8216"/>
                </a:moveTo>
                <a:lnTo>
                  <a:pt x="12953" y="8216"/>
                </a:lnTo>
                <a:lnTo>
                  <a:pt x="15151" y="12128"/>
                </a:lnTo>
                <a:lnTo>
                  <a:pt x="15635" y="9105"/>
                </a:lnTo>
                <a:lnTo>
                  <a:pt x="15729" y="8216"/>
                </a:lnTo>
                <a:close/>
              </a:path>
              <a:path w="23495" h="14605">
                <a:moveTo>
                  <a:pt x="16120" y="6896"/>
                </a:moveTo>
                <a:lnTo>
                  <a:pt x="8013" y="6896"/>
                </a:lnTo>
                <a:lnTo>
                  <a:pt x="9766" y="8991"/>
                </a:lnTo>
                <a:lnTo>
                  <a:pt x="9730" y="10350"/>
                </a:lnTo>
                <a:lnTo>
                  <a:pt x="11709" y="11214"/>
                </a:lnTo>
                <a:lnTo>
                  <a:pt x="12953" y="8216"/>
                </a:lnTo>
                <a:lnTo>
                  <a:pt x="15729" y="8216"/>
                </a:lnTo>
                <a:lnTo>
                  <a:pt x="15823" y="7607"/>
                </a:lnTo>
                <a:lnTo>
                  <a:pt x="16120" y="6896"/>
                </a:lnTo>
                <a:close/>
              </a:path>
              <a:path w="23495" h="14605">
                <a:moveTo>
                  <a:pt x="2705" y="8102"/>
                </a:moveTo>
                <a:lnTo>
                  <a:pt x="2933" y="8572"/>
                </a:lnTo>
                <a:lnTo>
                  <a:pt x="1857" y="9664"/>
                </a:lnTo>
                <a:lnTo>
                  <a:pt x="1638" y="9842"/>
                </a:lnTo>
                <a:lnTo>
                  <a:pt x="4762" y="9842"/>
                </a:lnTo>
                <a:lnTo>
                  <a:pt x="6550" y="9283"/>
                </a:lnTo>
                <a:lnTo>
                  <a:pt x="4000" y="9283"/>
                </a:lnTo>
                <a:lnTo>
                  <a:pt x="2705" y="8102"/>
                </a:lnTo>
                <a:close/>
              </a:path>
              <a:path w="23495" h="14605">
                <a:moveTo>
                  <a:pt x="6273" y="6692"/>
                </a:moveTo>
                <a:lnTo>
                  <a:pt x="5867" y="7023"/>
                </a:lnTo>
                <a:lnTo>
                  <a:pt x="4508" y="7213"/>
                </a:lnTo>
                <a:lnTo>
                  <a:pt x="4000" y="9283"/>
                </a:lnTo>
                <a:lnTo>
                  <a:pt x="6591" y="9270"/>
                </a:lnTo>
                <a:lnTo>
                  <a:pt x="7810" y="9182"/>
                </a:lnTo>
                <a:lnTo>
                  <a:pt x="8013" y="6896"/>
                </a:lnTo>
                <a:lnTo>
                  <a:pt x="16120" y="6896"/>
                </a:lnTo>
                <a:lnTo>
                  <a:pt x="7480" y="6781"/>
                </a:lnTo>
                <a:lnTo>
                  <a:pt x="6794" y="6756"/>
                </a:lnTo>
                <a:lnTo>
                  <a:pt x="6273" y="6692"/>
                </a:lnTo>
                <a:close/>
              </a:path>
              <a:path w="23495" h="14605">
                <a:moveTo>
                  <a:pt x="23215" y="5854"/>
                </a:moveTo>
                <a:lnTo>
                  <a:pt x="17775" y="7120"/>
                </a:lnTo>
                <a:lnTo>
                  <a:pt x="19215" y="8077"/>
                </a:lnTo>
                <a:lnTo>
                  <a:pt x="20789" y="7607"/>
                </a:lnTo>
                <a:lnTo>
                  <a:pt x="23215" y="5854"/>
                </a:lnTo>
                <a:close/>
              </a:path>
              <a:path w="23495" h="14605">
                <a:moveTo>
                  <a:pt x="17433" y="7053"/>
                </a:moveTo>
                <a:lnTo>
                  <a:pt x="17157" y="7264"/>
                </a:lnTo>
                <a:lnTo>
                  <a:pt x="17637" y="7152"/>
                </a:lnTo>
                <a:lnTo>
                  <a:pt x="17433" y="7053"/>
                </a:lnTo>
                <a:close/>
              </a:path>
              <a:path w="23495" h="14605">
                <a:moveTo>
                  <a:pt x="17582" y="7120"/>
                </a:moveTo>
                <a:close/>
              </a:path>
              <a:path w="23495" h="14605">
                <a:moveTo>
                  <a:pt x="17666" y="6875"/>
                </a:moveTo>
                <a:lnTo>
                  <a:pt x="17472" y="7023"/>
                </a:lnTo>
                <a:lnTo>
                  <a:pt x="17666" y="6875"/>
                </a:lnTo>
                <a:close/>
              </a:path>
              <a:path w="23495" h="14605">
                <a:moveTo>
                  <a:pt x="16332" y="6388"/>
                </a:moveTo>
                <a:lnTo>
                  <a:pt x="17433" y="7053"/>
                </a:lnTo>
                <a:lnTo>
                  <a:pt x="16332" y="6388"/>
                </a:lnTo>
                <a:close/>
              </a:path>
              <a:path w="23495" h="14605">
                <a:moveTo>
                  <a:pt x="18338" y="4902"/>
                </a:moveTo>
                <a:lnTo>
                  <a:pt x="17666" y="6875"/>
                </a:lnTo>
                <a:lnTo>
                  <a:pt x="19430" y="5524"/>
                </a:lnTo>
                <a:lnTo>
                  <a:pt x="18338" y="4902"/>
                </a:lnTo>
                <a:close/>
              </a:path>
              <a:path w="23495" h="14605">
                <a:moveTo>
                  <a:pt x="8877" y="4292"/>
                </a:moveTo>
                <a:lnTo>
                  <a:pt x="7480" y="6781"/>
                </a:lnTo>
                <a:lnTo>
                  <a:pt x="16167" y="6781"/>
                </a:lnTo>
                <a:lnTo>
                  <a:pt x="8318" y="6667"/>
                </a:lnTo>
                <a:lnTo>
                  <a:pt x="8877" y="4292"/>
                </a:lnTo>
                <a:close/>
              </a:path>
              <a:path w="23495" h="14605">
                <a:moveTo>
                  <a:pt x="12951" y="1954"/>
                </a:moveTo>
                <a:lnTo>
                  <a:pt x="9817" y="3568"/>
                </a:lnTo>
                <a:lnTo>
                  <a:pt x="9397" y="5549"/>
                </a:lnTo>
                <a:lnTo>
                  <a:pt x="8318" y="6667"/>
                </a:lnTo>
                <a:lnTo>
                  <a:pt x="16215" y="6667"/>
                </a:lnTo>
                <a:lnTo>
                  <a:pt x="16304" y="6388"/>
                </a:lnTo>
                <a:lnTo>
                  <a:pt x="16001" y="6210"/>
                </a:lnTo>
                <a:lnTo>
                  <a:pt x="12636" y="3822"/>
                </a:lnTo>
                <a:lnTo>
                  <a:pt x="17424" y="2628"/>
                </a:lnTo>
                <a:lnTo>
                  <a:pt x="12953" y="2057"/>
                </a:lnTo>
                <a:close/>
              </a:path>
              <a:path w="23495" h="14605">
                <a:moveTo>
                  <a:pt x="12944" y="1714"/>
                </a:moveTo>
                <a:lnTo>
                  <a:pt x="12951" y="1954"/>
                </a:lnTo>
                <a:lnTo>
                  <a:pt x="13220" y="1816"/>
                </a:lnTo>
                <a:lnTo>
                  <a:pt x="12944" y="1714"/>
                </a:lnTo>
                <a:close/>
              </a:path>
              <a:path w="23495" h="14605">
                <a:moveTo>
                  <a:pt x="13004" y="0"/>
                </a:moveTo>
                <a:lnTo>
                  <a:pt x="12153" y="1422"/>
                </a:lnTo>
                <a:lnTo>
                  <a:pt x="12944" y="1714"/>
                </a:lnTo>
                <a:lnTo>
                  <a:pt x="1300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4" name="object 2944"/>
          <p:cNvSpPr/>
          <p:nvPr/>
        </p:nvSpPr>
        <p:spPr>
          <a:xfrm>
            <a:off x="4228677" y="1955760"/>
            <a:ext cx="15240" cy="17145"/>
          </a:xfrm>
          <a:custGeom>
            <a:avLst/>
            <a:gdLst/>
            <a:ahLst/>
            <a:cxnLst/>
            <a:rect l="l" t="t" r="r" b="b"/>
            <a:pathLst>
              <a:path w="15239" h="17144">
                <a:moveTo>
                  <a:pt x="3530" y="0"/>
                </a:moveTo>
                <a:lnTo>
                  <a:pt x="0" y="2746"/>
                </a:lnTo>
                <a:lnTo>
                  <a:pt x="1025" y="11501"/>
                </a:lnTo>
                <a:lnTo>
                  <a:pt x="5295" y="16699"/>
                </a:lnTo>
                <a:lnTo>
                  <a:pt x="10690" y="16546"/>
                </a:lnTo>
                <a:lnTo>
                  <a:pt x="15087" y="9249"/>
                </a:lnTo>
                <a:lnTo>
                  <a:pt x="11592" y="5974"/>
                </a:lnTo>
                <a:lnTo>
                  <a:pt x="7567" y="1983"/>
                </a:lnTo>
                <a:lnTo>
                  <a:pt x="353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5" name="object 2945"/>
          <p:cNvSpPr/>
          <p:nvPr/>
        </p:nvSpPr>
        <p:spPr>
          <a:xfrm>
            <a:off x="4338255" y="1188211"/>
            <a:ext cx="22225" cy="20320"/>
          </a:xfrm>
          <a:custGeom>
            <a:avLst/>
            <a:gdLst/>
            <a:ahLst/>
            <a:cxnLst/>
            <a:rect l="l" t="t" r="r" b="b"/>
            <a:pathLst>
              <a:path w="22225" h="20319">
                <a:moveTo>
                  <a:pt x="11340" y="0"/>
                </a:moveTo>
                <a:lnTo>
                  <a:pt x="7319" y="2683"/>
                </a:lnTo>
                <a:lnTo>
                  <a:pt x="4268" y="7532"/>
                </a:lnTo>
                <a:lnTo>
                  <a:pt x="2933" y="12581"/>
                </a:lnTo>
                <a:lnTo>
                  <a:pt x="0" y="14461"/>
                </a:lnTo>
                <a:lnTo>
                  <a:pt x="3505" y="19795"/>
                </a:lnTo>
                <a:lnTo>
                  <a:pt x="3708" y="15820"/>
                </a:lnTo>
                <a:lnTo>
                  <a:pt x="3149" y="15414"/>
                </a:lnTo>
                <a:lnTo>
                  <a:pt x="3733" y="15388"/>
                </a:lnTo>
                <a:lnTo>
                  <a:pt x="3949" y="15833"/>
                </a:lnTo>
                <a:lnTo>
                  <a:pt x="8953" y="19173"/>
                </a:lnTo>
                <a:lnTo>
                  <a:pt x="11252" y="12912"/>
                </a:lnTo>
                <a:lnTo>
                  <a:pt x="14846" y="10549"/>
                </a:lnTo>
                <a:lnTo>
                  <a:pt x="17271" y="7857"/>
                </a:lnTo>
                <a:lnTo>
                  <a:pt x="21729" y="10461"/>
                </a:lnTo>
                <a:lnTo>
                  <a:pt x="21132" y="9432"/>
                </a:lnTo>
                <a:lnTo>
                  <a:pt x="18491" y="7362"/>
                </a:lnTo>
                <a:lnTo>
                  <a:pt x="17678" y="2917"/>
                </a:lnTo>
                <a:lnTo>
                  <a:pt x="15582" y="1444"/>
                </a:lnTo>
                <a:lnTo>
                  <a:pt x="1134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6" name="object 2946"/>
          <p:cNvSpPr/>
          <p:nvPr/>
        </p:nvSpPr>
        <p:spPr>
          <a:xfrm>
            <a:off x="3531500" y="3015894"/>
            <a:ext cx="15875" cy="13970"/>
          </a:xfrm>
          <a:custGeom>
            <a:avLst/>
            <a:gdLst/>
            <a:ahLst/>
            <a:cxnLst/>
            <a:rect l="l" t="t" r="r" b="b"/>
            <a:pathLst>
              <a:path w="15875" h="13969">
                <a:moveTo>
                  <a:pt x="8820" y="11214"/>
                </a:moveTo>
                <a:lnTo>
                  <a:pt x="8458" y="11214"/>
                </a:lnTo>
                <a:lnTo>
                  <a:pt x="7881" y="11874"/>
                </a:lnTo>
                <a:lnTo>
                  <a:pt x="7835" y="12484"/>
                </a:lnTo>
                <a:lnTo>
                  <a:pt x="9486" y="13576"/>
                </a:lnTo>
                <a:lnTo>
                  <a:pt x="8318" y="11506"/>
                </a:lnTo>
                <a:lnTo>
                  <a:pt x="8986" y="11506"/>
                </a:lnTo>
                <a:lnTo>
                  <a:pt x="8820" y="11214"/>
                </a:lnTo>
                <a:close/>
              </a:path>
              <a:path w="15875" h="13969">
                <a:moveTo>
                  <a:pt x="13257" y="11768"/>
                </a:moveTo>
                <a:lnTo>
                  <a:pt x="10668" y="12446"/>
                </a:lnTo>
                <a:lnTo>
                  <a:pt x="11925" y="12725"/>
                </a:lnTo>
                <a:lnTo>
                  <a:pt x="15633" y="12941"/>
                </a:lnTo>
                <a:lnTo>
                  <a:pt x="12979" y="11963"/>
                </a:lnTo>
                <a:lnTo>
                  <a:pt x="13257" y="11768"/>
                </a:lnTo>
                <a:close/>
              </a:path>
              <a:path w="15875" h="13969">
                <a:moveTo>
                  <a:pt x="0" y="7569"/>
                </a:moveTo>
                <a:lnTo>
                  <a:pt x="3949" y="12877"/>
                </a:lnTo>
                <a:lnTo>
                  <a:pt x="4800" y="9677"/>
                </a:lnTo>
                <a:lnTo>
                  <a:pt x="12447" y="9677"/>
                </a:lnTo>
                <a:lnTo>
                  <a:pt x="12641" y="8953"/>
                </a:lnTo>
                <a:lnTo>
                  <a:pt x="10096" y="8953"/>
                </a:lnTo>
                <a:lnTo>
                  <a:pt x="9512" y="8356"/>
                </a:lnTo>
                <a:lnTo>
                  <a:pt x="8191" y="7962"/>
                </a:lnTo>
                <a:lnTo>
                  <a:pt x="9540" y="7962"/>
                </a:lnTo>
                <a:lnTo>
                  <a:pt x="8978" y="7785"/>
                </a:lnTo>
                <a:lnTo>
                  <a:pt x="9283" y="7658"/>
                </a:lnTo>
                <a:lnTo>
                  <a:pt x="914" y="7658"/>
                </a:lnTo>
                <a:lnTo>
                  <a:pt x="0" y="7569"/>
                </a:lnTo>
                <a:close/>
              </a:path>
              <a:path w="15875" h="13969">
                <a:moveTo>
                  <a:pt x="8986" y="11506"/>
                </a:moveTo>
                <a:lnTo>
                  <a:pt x="8318" y="11506"/>
                </a:lnTo>
                <a:lnTo>
                  <a:pt x="9194" y="11874"/>
                </a:lnTo>
                <a:lnTo>
                  <a:pt x="8986" y="11506"/>
                </a:lnTo>
                <a:close/>
              </a:path>
              <a:path w="15875" h="13969">
                <a:moveTo>
                  <a:pt x="13445" y="11636"/>
                </a:moveTo>
                <a:lnTo>
                  <a:pt x="13257" y="11768"/>
                </a:lnTo>
                <a:lnTo>
                  <a:pt x="13677" y="11658"/>
                </a:lnTo>
                <a:lnTo>
                  <a:pt x="13445" y="11636"/>
                </a:lnTo>
                <a:close/>
              </a:path>
              <a:path w="15875" h="13969">
                <a:moveTo>
                  <a:pt x="14143" y="11201"/>
                </a:moveTo>
                <a:lnTo>
                  <a:pt x="8813" y="11201"/>
                </a:lnTo>
                <a:lnTo>
                  <a:pt x="13445" y="11636"/>
                </a:lnTo>
                <a:lnTo>
                  <a:pt x="14143" y="11201"/>
                </a:lnTo>
                <a:close/>
              </a:path>
              <a:path w="15875" h="13969">
                <a:moveTo>
                  <a:pt x="12447" y="9677"/>
                </a:moveTo>
                <a:lnTo>
                  <a:pt x="4800" y="9677"/>
                </a:lnTo>
                <a:lnTo>
                  <a:pt x="7835" y="11531"/>
                </a:lnTo>
                <a:lnTo>
                  <a:pt x="8458" y="11214"/>
                </a:lnTo>
                <a:lnTo>
                  <a:pt x="8820" y="11214"/>
                </a:lnTo>
                <a:lnTo>
                  <a:pt x="14143" y="11201"/>
                </a:lnTo>
                <a:lnTo>
                  <a:pt x="14439" y="11023"/>
                </a:lnTo>
                <a:lnTo>
                  <a:pt x="14236" y="10350"/>
                </a:lnTo>
                <a:lnTo>
                  <a:pt x="15031" y="9728"/>
                </a:lnTo>
                <a:lnTo>
                  <a:pt x="12433" y="9728"/>
                </a:lnTo>
                <a:close/>
              </a:path>
              <a:path w="15875" h="13969">
                <a:moveTo>
                  <a:pt x="15290" y="9525"/>
                </a:moveTo>
                <a:lnTo>
                  <a:pt x="12433" y="9728"/>
                </a:lnTo>
                <a:lnTo>
                  <a:pt x="15031" y="9728"/>
                </a:lnTo>
                <a:lnTo>
                  <a:pt x="15290" y="9525"/>
                </a:lnTo>
                <a:close/>
              </a:path>
              <a:path w="15875" h="13969">
                <a:moveTo>
                  <a:pt x="12776" y="8178"/>
                </a:moveTo>
                <a:lnTo>
                  <a:pt x="10096" y="8953"/>
                </a:lnTo>
                <a:lnTo>
                  <a:pt x="12641" y="8953"/>
                </a:lnTo>
                <a:lnTo>
                  <a:pt x="12776" y="8178"/>
                </a:lnTo>
                <a:close/>
              </a:path>
              <a:path w="15875" h="13969">
                <a:moveTo>
                  <a:pt x="9540" y="7962"/>
                </a:moveTo>
                <a:lnTo>
                  <a:pt x="8191" y="7962"/>
                </a:lnTo>
                <a:lnTo>
                  <a:pt x="9982" y="8102"/>
                </a:lnTo>
                <a:lnTo>
                  <a:pt x="9540" y="7962"/>
                </a:lnTo>
                <a:close/>
              </a:path>
              <a:path w="15875" h="13969">
                <a:moveTo>
                  <a:pt x="10287" y="7239"/>
                </a:moveTo>
                <a:lnTo>
                  <a:pt x="9496" y="7569"/>
                </a:lnTo>
                <a:lnTo>
                  <a:pt x="9550" y="7785"/>
                </a:lnTo>
                <a:lnTo>
                  <a:pt x="10287" y="7239"/>
                </a:lnTo>
                <a:close/>
              </a:path>
              <a:path w="15875" h="13969">
                <a:moveTo>
                  <a:pt x="1168" y="6146"/>
                </a:moveTo>
                <a:lnTo>
                  <a:pt x="622" y="6311"/>
                </a:lnTo>
                <a:lnTo>
                  <a:pt x="1063" y="6781"/>
                </a:lnTo>
                <a:lnTo>
                  <a:pt x="1083" y="7239"/>
                </a:lnTo>
                <a:lnTo>
                  <a:pt x="914" y="7658"/>
                </a:lnTo>
                <a:lnTo>
                  <a:pt x="9283" y="7658"/>
                </a:lnTo>
                <a:lnTo>
                  <a:pt x="8863" y="7086"/>
                </a:lnTo>
                <a:lnTo>
                  <a:pt x="2336" y="7086"/>
                </a:lnTo>
                <a:lnTo>
                  <a:pt x="1168" y="6146"/>
                </a:lnTo>
                <a:close/>
              </a:path>
              <a:path w="15875" h="13969">
                <a:moveTo>
                  <a:pt x="1524" y="4597"/>
                </a:moveTo>
                <a:lnTo>
                  <a:pt x="2489" y="5842"/>
                </a:lnTo>
                <a:lnTo>
                  <a:pt x="2336" y="7086"/>
                </a:lnTo>
                <a:lnTo>
                  <a:pt x="8863" y="7086"/>
                </a:lnTo>
                <a:lnTo>
                  <a:pt x="7694" y="6108"/>
                </a:lnTo>
                <a:lnTo>
                  <a:pt x="3987" y="6108"/>
                </a:lnTo>
                <a:lnTo>
                  <a:pt x="1524" y="4597"/>
                </a:lnTo>
                <a:close/>
              </a:path>
              <a:path w="15875" h="13969">
                <a:moveTo>
                  <a:pt x="12228" y="4864"/>
                </a:moveTo>
                <a:lnTo>
                  <a:pt x="6184" y="4864"/>
                </a:lnTo>
                <a:lnTo>
                  <a:pt x="14287" y="6781"/>
                </a:lnTo>
                <a:lnTo>
                  <a:pt x="11874" y="5549"/>
                </a:lnTo>
                <a:lnTo>
                  <a:pt x="12228" y="4864"/>
                </a:lnTo>
                <a:close/>
              </a:path>
              <a:path w="15875" h="13969">
                <a:moveTo>
                  <a:pt x="2781" y="3136"/>
                </a:moveTo>
                <a:lnTo>
                  <a:pt x="2844" y="3352"/>
                </a:lnTo>
                <a:lnTo>
                  <a:pt x="3225" y="3683"/>
                </a:lnTo>
                <a:lnTo>
                  <a:pt x="2984" y="3949"/>
                </a:lnTo>
                <a:lnTo>
                  <a:pt x="2861" y="4419"/>
                </a:lnTo>
                <a:lnTo>
                  <a:pt x="3987" y="6108"/>
                </a:lnTo>
                <a:lnTo>
                  <a:pt x="7694" y="6108"/>
                </a:lnTo>
                <a:lnTo>
                  <a:pt x="6184" y="4864"/>
                </a:lnTo>
                <a:lnTo>
                  <a:pt x="12228" y="4864"/>
                </a:lnTo>
                <a:lnTo>
                  <a:pt x="12458" y="4419"/>
                </a:lnTo>
                <a:lnTo>
                  <a:pt x="14126" y="4419"/>
                </a:lnTo>
                <a:lnTo>
                  <a:pt x="13576" y="3683"/>
                </a:lnTo>
                <a:lnTo>
                  <a:pt x="14814" y="3683"/>
                </a:lnTo>
                <a:lnTo>
                  <a:pt x="15079" y="3263"/>
                </a:lnTo>
                <a:lnTo>
                  <a:pt x="3890" y="3251"/>
                </a:lnTo>
                <a:lnTo>
                  <a:pt x="2781" y="3136"/>
                </a:lnTo>
                <a:close/>
              </a:path>
              <a:path w="15875" h="13969">
                <a:moveTo>
                  <a:pt x="14126" y="4419"/>
                </a:moveTo>
                <a:lnTo>
                  <a:pt x="12458" y="4419"/>
                </a:lnTo>
                <a:lnTo>
                  <a:pt x="13614" y="5067"/>
                </a:lnTo>
                <a:lnTo>
                  <a:pt x="14287" y="4635"/>
                </a:lnTo>
                <a:lnTo>
                  <a:pt x="14126" y="4419"/>
                </a:lnTo>
                <a:close/>
              </a:path>
              <a:path w="15875" h="13969">
                <a:moveTo>
                  <a:pt x="14814" y="3683"/>
                </a:moveTo>
                <a:lnTo>
                  <a:pt x="13576" y="3683"/>
                </a:lnTo>
                <a:lnTo>
                  <a:pt x="14325" y="4241"/>
                </a:lnTo>
                <a:lnTo>
                  <a:pt x="14814" y="3683"/>
                </a:lnTo>
                <a:close/>
              </a:path>
              <a:path w="15875" h="13969">
                <a:moveTo>
                  <a:pt x="2514" y="0"/>
                </a:moveTo>
                <a:lnTo>
                  <a:pt x="2730" y="228"/>
                </a:lnTo>
                <a:lnTo>
                  <a:pt x="2554" y="441"/>
                </a:lnTo>
                <a:lnTo>
                  <a:pt x="3530" y="914"/>
                </a:lnTo>
                <a:lnTo>
                  <a:pt x="1600" y="1435"/>
                </a:lnTo>
                <a:lnTo>
                  <a:pt x="3568" y="2425"/>
                </a:lnTo>
                <a:lnTo>
                  <a:pt x="4013" y="3263"/>
                </a:lnTo>
                <a:lnTo>
                  <a:pt x="15087" y="3251"/>
                </a:lnTo>
                <a:lnTo>
                  <a:pt x="8341" y="2679"/>
                </a:lnTo>
                <a:lnTo>
                  <a:pt x="6464" y="2679"/>
                </a:lnTo>
                <a:lnTo>
                  <a:pt x="4089" y="317"/>
                </a:lnTo>
                <a:lnTo>
                  <a:pt x="2514" y="0"/>
                </a:lnTo>
                <a:close/>
              </a:path>
              <a:path w="15875" h="13969">
                <a:moveTo>
                  <a:pt x="7289" y="393"/>
                </a:moveTo>
                <a:lnTo>
                  <a:pt x="7412" y="914"/>
                </a:lnTo>
                <a:lnTo>
                  <a:pt x="6464" y="2679"/>
                </a:lnTo>
                <a:lnTo>
                  <a:pt x="8341" y="2679"/>
                </a:lnTo>
                <a:lnTo>
                  <a:pt x="7442" y="2603"/>
                </a:lnTo>
                <a:lnTo>
                  <a:pt x="8634" y="1054"/>
                </a:lnTo>
                <a:lnTo>
                  <a:pt x="7289" y="393"/>
                </a:lnTo>
                <a:close/>
              </a:path>
              <a:path w="15875" h="13969">
                <a:moveTo>
                  <a:pt x="8674" y="1003"/>
                </a:moveTo>
                <a:close/>
              </a:path>
              <a:path w="15875" h="13969">
                <a:moveTo>
                  <a:pt x="2247" y="292"/>
                </a:moveTo>
                <a:lnTo>
                  <a:pt x="2489" y="520"/>
                </a:lnTo>
                <a:lnTo>
                  <a:pt x="2457" y="393"/>
                </a:lnTo>
                <a:lnTo>
                  <a:pt x="2247" y="29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7" name="object 2947"/>
          <p:cNvSpPr/>
          <p:nvPr/>
        </p:nvSpPr>
        <p:spPr>
          <a:xfrm>
            <a:off x="4109075" y="2107260"/>
            <a:ext cx="20955" cy="14604"/>
          </a:xfrm>
          <a:custGeom>
            <a:avLst/>
            <a:gdLst/>
            <a:ahLst/>
            <a:cxnLst/>
            <a:rect l="l" t="t" r="r" b="b"/>
            <a:pathLst>
              <a:path w="20954" h="14605">
                <a:moveTo>
                  <a:pt x="18400" y="13441"/>
                </a:moveTo>
                <a:lnTo>
                  <a:pt x="15674" y="14595"/>
                </a:lnTo>
                <a:lnTo>
                  <a:pt x="17719" y="13922"/>
                </a:lnTo>
                <a:lnTo>
                  <a:pt x="18400" y="13441"/>
                </a:lnTo>
                <a:close/>
              </a:path>
              <a:path w="20954" h="14605">
                <a:moveTo>
                  <a:pt x="15711" y="10782"/>
                </a:moveTo>
                <a:lnTo>
                  <a:pt x="11303" y="10782"/>
                </a:lnTo>
                <a:lnTo>
                  <a:pt x="12458" y="13665"/>
                </a:lnTo>
                <a:lnTo>
                  <a:pt x="15125" y="14160"/>
                </a:lnTo>
                <a:lnTo>
                  <a:pt x="15035" y="13922"/>
                </a:lnTo>
                <a:lnTo>
                  <a:pt x="14135" y="13639"/>
                </a:lnTo>
                <a:lnTo>
                  <a:pt x="12827" y="11734"/>
                </a:lnTo>
                <a:lnTo>
                  <a:pt x="16241" y="11734"/>
                </a:lnTo>
                <a:lnTo>
                  <a:pt x="15278" y="11468"/>
                </a:lnTo>
                <a:lnTo>
                  <a:pt x="15711" y="10782"/>
                </a:lnTo>
                <a:close/>
              </a:path>
              <a:path w="20954" h="14605">
                <a:moveTo>
                  <a:pt x="14682" y="12995"/>
                </a:moveTo>
                <a:lnTo>
                  <a:pt x="14947" y="13804"/>
                </a:lnTo>
                <a:lnTo>
                  <a:pt x="14682" y="12995"/>
                </a:lnTo>
                <a:close/>
              </a:path>
              <a:path w="20954" h="14605">
                <a:moveTo>
                  <a:pt x="16778" y="12992"/>
                </a:moveTo>
                <a:lnTo>
                  <a:pt x="14681" y="12992"/>
                </a:lnTo>
                <a:lnTo>
                  <a:pt x="15354" y="13601"/>
                </a:lnTo>
                <a:lnTo>
                  <a:pt x="16778" y="12992"/>
                </a:lnTo>
                <a:close/>
              </a:path>
              <a:path w="20954" h="14605">
                <a:moveTo>
                  <a:pt x="18680" y="13243"/>
                </a:moveTo>
                <a:lnTo>
                  <a:pt x="18400" y="13441"/>
                </a:lnTo>
                <a:lnTo>
                  <a:pt x="18681" y="13322"/>
                </a:lnTo>
                <a:close/>
              </a:path>
              <a:path w="20954" h="14605">
                <a:moveTo>
                  <a:pt x="20296" y="9055"/>
                </a:moveTo>
                <a:lnTo>
                  <a:pt x="16802" y="9055"/>
                </a:lnTo>
                <a:lnTo>
                  <a:pt x="18656" y="10896"/>
                </a:lnTo>
                <a:lnTo>
                  <a:pt x="18680" y="13243"/>
                </a:lnTo>
                <a:lnTo>
                  <a:pt x="20646" y="11854"/>
                </a:lnTo>
                <a:lnTo>
                  <a:pt x="20296" y="9055"/>
                </a:lnTo>
                <a:close/>
              </a:path>
              <a:path w="20954" h="14605">
                <a:moveTo>
                  <a:pt x="16241" y="11734"/>
                </a:moveTo>
                <a:lnTo>
                  <a:pt x="12827" y="11734"/>
                </a:lnTo>
                <a:lnTo>
                  <a:pt x="14058" y="12433"/>
                </a:lnTo>
                <a:lnTo>
                  <a:pt x="14682" y="12995"/>
                </a:lnTo>
                <a:lnTo>
                  <a:pt x="16778" y="12992"/>
                </a:lnTo>
                <a:lnTo>
                  <a:pt x="18351" y="12319"/>
                </a:lnTo>
                <a:lnTo>
                  <a:pt x="16241" y="11734"/>
                </a:lnTo>
                <a:close/>
              </a:path>
              <a:path w="20954" h="14605">
                <a:moveTo>
                  <a:pt x="0" y="4724"/>
                </a:moveTo>
                <a:lnTo>
                  <a:pt x="4076" y="11176"/>
                </a:lnTo>
                <a:lnTo>
                  <a:pt x="6718" y="11214"/>
                </a:lnTo>
                <a:lnTo>
                  <a:pt x="11303" y="10782"/>
                </a:lnTo>
                <a:lnTo>
                  <a:pt x="15711" y="10782"/>
                </a:lnTo>
                <a:lnTo>
                  <a:pt x="16192" y="10020"/>
                </a:lnTo>
                <a:lnTo>
                  <a:pt x="5232" y="10020"/>
                </a:lnTo>
                <a:lnTo>
                  <a:pt x="3352" y="9855"/>
                </a:lnTo>
                <a:lnTo>
                  <a:pt x="2654" y="6235"/>
                </a:lnTo>
                <a:lnTo>
                  <a:pt x="1435" y="5168"/>
                </a:lnTo>
                <a:lnTo>
                  <a:pt x="0" y="4724"/>
                </a:lnTo>
                <a:close/>
              </a:path>
              <a:path w="20954" h="14605">
                <a:moveTo>
                  <a:pt x="7111" y="6604"/>
                </a:moveTo>
                <a:lnTo>
                  <a:pt x="5257" y="6604"/>
                </a:lnTo>
                <a:lnTo>
                  <a:pt x="4987" y="8712"/>
                </a:lnTo>
                <a:lnTo>
                  <a:pt x="4973" y="9207"/>
                </a:lnTo>
                <a:lnTo>
                  <a:pt x="5093" y="9855"/>
                </a:lnTo>
                <a:lnTo>
                  <a:pt x="5232" y="10020"/>
                </a:lnTo>
                <a:lnTo>
                  <a:pt x="16192" y="10020"/>
                </a:lnTo>
                <a:lnTo>
                  <a:pt x="16802" y="9055"/>
                </a:lnTo>
                <a:lnTo>
                  <a:pt x="20296" y="9055"/>
                </a:lnTo>
                <a:lnTo>
                  <a:pt x="17246" y="7264"/>
                </a:lnTo>
                <a:lnTo>
                  <a:pt x="17068" y="6908"/>
                </a:lnTo>
                <a:lnTo>
                  <a:pt x="7416" y="6908"/>
                </a:lnTo>
                <a:lnTo>
                  <a:pt x="7111" y="6604"/>
                </a:lnTo>
                <a:close/>
              </a:path>
              <a:path w="20954" h="14605">
                <a:moveTo>
                  <a:pt x="4546" y="9207"/>
                </a:moveTo>
                <a:lnTo>
                  <a:pt x="5029" y="9817"/>
                </a:lnTo>
                <a:lnTo>
                  <a:pt x="4546" y="9207"/>
                </a:lnTo>
                <a:close/>
              </a:path>
              <a:path w="20954" h="14605">
                <a:moveTo>
                  <a:pt x="5471" y="4966"/>
                </a:moveTo>
                <a:lnTo>
                  <a:pt x="3517" y="6604"/>
                </a:lnTo>
                <a:lnTo>
                  <a:pt x="3409" y="6908"/>
                </a:lnTo>
                <a:lnTo>
                  <a:pt x="3860" y="8712"/>
                </a:lnTo>
                <a:lnTo>
                  <a:pt x="5257" y="6604"/>
                </a:lnTo>
                <a:lnTo>
                  <a:pt x="7111" y="6604"/>
                </a:lnTo>
                <a:lnTo>
                  <a:pt x="5471" y="4966"/>
                </a:lnTo>
                <a:close/>
              </a:path>
              <a:path w="20954" h="14605">
                <a:moveTo>
                  <a:pt x="14693" y="2171"/>
                </a:moveTo>
                <a:lnTo>
                  <a:pt x="10756" y="3581"/>
                </a:lnTo>
                <a:lnTo>
                  <a:pt x="7416" y="6908"/>
                </a:lnTo>
                <a:lnTo>
                  <a:pt x="17068" y="6908"/>
                </a:lnTo>
                <a:lnTo>
                  <a:pt x="14693" y="2171"/>
                </a:lnTo>
                <a:close/>
              </a:path>
              <a:path w="20954" h="14605">
                <a:moveTo>
                  <a:pt x="5054" y="2844"/>
                </a:moveTo>
                <a:lnTo>
                  <a:pt x="4080" y="3578"/>
                </a:lnTo>
                <a:lnTo>
                  <a:pt x="5471" y="4966"/>
                </a:lnTo>
                <a:lnTo>
                  <a:pt x="5715" y="4762"/>
                </a:lnTo>
                <a:lnTo>
                  <a:pt x="5054" y="2844"/>
                </a:lnTo>
                <a:close/>
              </a:path>
              <a:path w="20954" h="14605">
                <a:moveTo>
                  <a:pt x="495" y="0"/>
                </a:moveTo>
                <a:lnTo>
                  <a:pt x="2679" y="4635"/>
                </a:lnTo>
                <a:lnTo>
                  <a:pt x="4080" y="3578"/>
                </a:lnTo>
                <a:lnTo>
                  <a:pt x="49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8" name="object 2948"/>
          <p:cNvSpPr/>
          <p:nvPr/>
        </p:nvSpPr>
        <p:spPr>
          <a:xfrm>
            <a:off x="3919542" y="2909857"/>
            <a:ext cx="27940" cy="12065"/>
          </a:xfrm>
          <a:custGeom>
            <a:avLst/>
            <a:gdLst/>
            <a:ahLst/>
            <a:cxnLst/>
            <a:rect l="l" t="t" r="r" b="b"/>
            <a:pathLst>
              <a:path w="27939" h="12064">
                <a:moveTo>
                  <a:pt x="17792" y="0"/>
                </a:moveTo>
                <a:lnTo>
                  <a:pt x="17195" y="2374"/>
                </a:lnTo>
                <a:lnTo>
                  <a:pt x="14782" y="4178"/>
                </a:lnTo>
                <a:lnTo>
                  <a:pt x="12344" y="4470"/>
                </a:lnTo>
                <a:lnTo>
                  <a:pt x="0" y="2286"/>
                </a:lnTo>
                <a:lnTo>
                  <a:pt x="7226" y="5803"/>
                </a:lnTo>
                <a:lnTo>
                  <a:pt x="10096" y="11734"/>
                </a:lnTo>
                <a:lnTo>
                  <a:pt x="15875" y="9410"/>
                </a:lnTo>
                <a:lnTo>
                  <a:pt x="20586" y="7835"/>
                </a:lnTo>
                <a:lnTo>
                  <a:pt x="27914" y="7035"/>
                </a:lnTo>
                <a:lnTo>
                  <a:pt x="25450" y="5511"/>
                </a:lnTo>
                <a:lnTo>
                  <a:pt x="21056" y="2044"/>
                </a:lnTo>
                <a:lnTo>
                  <a:pt x="1779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9" name="object 2949"/>
          <p:cNvSpPr/>
          <p:nvPr/>
        </p:nvSpPr>
        <p:spPr>
          <a:xfrm>
            <a:off x="3441491" y="3081882"/>
            <a:ext cx="12065" cy="17145"/>
          </a:xfrm>
          <a:custGeom>
            <a:avLst/>
            <a:gdLst/>
            <a:ahLst/>
            <a:cxnLst/>
            <a:rect l="l" t="t" r="r" b="b"/>
            <a:pathLst>
              <a:path w="12064" h="17144">
                <a:moveTo>
                  <a:pt x="11580" y="0"/>
                </a:moveTo>
                <a:lnTo>
                  <a:pt x="5956" y="1634"/>
                </a:lnTo>
                <a:lnTo>
                  <a:pt x="1549" y="5165"/>
                </a:lnTo>
                <a:lnTo>
                  <a:pt x="0" y="17014"/>
                </a:lnTo>
                <a:lnTo>
                  <a:pt x="4787" y="9483"/>
                </a:lnTo>
                <a:lnTo>
                  <a:pt x="3009" y="10321"/>
                </a:lnTo>
                <a:lnTo>
                  <a:pt x="4660" y="6702"/>
                </a:lnTo>
                <a:lnTo>
                  <a:pt x="4940" y="4911"/>
                </a:lnTo>
                <a:lnTo>
                  <a:pt x="8760" y="1945"/>
                </a:lnTo>
                <a:lnTo>
                  <a:pt x="11744" y="205"/>
                </a:lnTo>
                <a:lnTo>
                  <a:pt x="1158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0" name="object 2950"/>
          <p:cNvSpPr/>
          <p:nvPr/>
        </p:nvSpPr>
        <p:spPr>
          <a:xfrm>
            <a:off x="4333314" y="1786542"/>
            <a:ext cx="14604" cy="22225"/>
          </a:xfrm>
          <a:custGeom>
            <a:avLst/>
            <a:gdLst/>
            <a:ahLst/>
            <a:cxnLst/>
            <a:rect l="l" t="t" r="r" b="b"/>
            <a:pathLst>
              <a:path w="14604" h="22225">
                <a:moveTo>
                  <a:pt x="11480" y="19469"/>
                </a:moveTo>
                <a:lnTo>
                  <a:pt x="5067" y="19761"/>
                </a:lnTo>
                <a:lnTo>
                  <a:pt x="13982" y="22009"/>
                </a:lnTo>
                <a:lnTo>
                  <a:pt x="13744" y="19773"/>
                </a:lnTo>
                <a:lnTo>
                  <a:pt x="12807" y="19761"/>
                </a:lnTo>
                <a:lnTo>
                  <a:pt x="11480" y="19469"/>
                </a:lnTo>
                <a:close/>
              </a:path>
              <a:path w="14604" h="22225">
                <a:moveTo>
                  <a:pt x="13501" y="17500"/>
                </a:moveTo>
                <a:lnTo>
                  <a:pt x="12064" y="17500"/>
                </a:lnTo>
                <a:lnTo>
                  <a:pt x="12865" y="19773"/>
                </a:lnTo>
                <a:lnTo>
                  <a:pt x="13744" y="19773"/>
                </a:lnTo>
                <a:lnTo>
                  <a:pt x="13501" y="17500"/>
                </a:lnTo>
                <a:close/>
              </a:path>
              <a:path w="14604" h="22225">
                <a:moveTo>
                  <a:pt x="7061" y="0"/>
                </a:moveTo>
                <a:lnTo>
                  <a:pt x="4648" y="2070"/>
                </a:lnTo>
                <a:lnTo>
                  <a:pt x="4254" y="3441"/>
                </a:lnTo>
                <a:lnTo>
                  <a:pt x="0" y="8509"/>
                </a:lnTo>
                <a:lnTo>
                  <a:pt x="4038" y="18351"/>
                </a:lnTo>
                <a:lnTo>
                  <a:pt x="8305" y="19075"/>
                </a:lnTo>
                <a:lnTo>
                  <a:pt x="9296" y="19037"/>
                </a:lnTo>
                <a:lnTo>
                  <a:pt x="10774" y="17195"/>
                </a:lnTo>
                <a:lnTo>
                  <a:pt x="9918" y="17195"/>
                </a:lnTo>
                <a:lnTo>
                  <a:pt x="10636" y="11727"/>
                </a:lnTo>
                <a:lnTo>
                  <a:pt x="7683" y="7137"/>
                </a:lnTo>
                <a:lnTo>
                  <a:pt x="6095" y="5829"/>
                </a:lnTo>
                <a:lnTo>
                  <a:pt x="6807" y="3886"/>
                </a:lnTo>
                <a:lnTo>
                  <a:pt x="5892" y="2489"/>
                </a:lnTo>
                <a:lnTo>
                  <a:pt x="7061" y="0"/>
                </a:lnTo>
                <a:close/>
              </a:path>
              <a:path w="14604" h="22225">
                <a:moveTo>
                  <a:pt x="13461" y="17132"/>
                </a:moveTo>
                <a:lnTo>
                  <a:pt x="10990" y="17176"/>
                </a:lnTo>
                <a:lnTo>
                  <a:pt x="11493" y="17894"/>
                </a:lnTo>
                <a:lnTo>
                  <a:pt x="12064" y="17500"/>
                </a:lnTo>
                <a:lnTo>
                  <a:pt x="13501" y="17500"/>
                </a:lnTo>
                <a:lnTo>
                  <a:pt x="13461" y="17132"/>
                </a:lnTo>
                <a:close/>
              </a:path>
              <a:path w="14604" h="22225">
                <a:moveTo>
                  <a:pt x="10786" y="17180"/>
                </a:moveTo>
                <a:lnTo>
                  <a:pt x="9918" y="17195"/>
                </a:lnTo>
                <a:lnTo>
                  <a:pt x="10774" y="17195"/>
                </a:lnTo>
                <a:close/>
              </a:path>
              <a:path w="14604" h="22225">
                <a:moveTo>
                  <a:pt x="10896" y="17043"/>
                </a:moveTo>
                <a:lnTo>
                  <a:pt x="10786" y="17180"/>
                </a:lnTo>
                <a:lnTo>
                  <a:pt x="10990" y="17176"/>
                </a:lnTo>
                <a:lnTo>
                  <a:pt x="10896" y="17043"/>
                </a:lnTo>
                <a:close/>
              </a:path>
              <a:path w="14604" h="22225">
                <a:moveTo>
                  <a:pt x="11021" y="8794"/>
                </a:moveTo>
                <a:lnTo>
                  <a:pt x="10636" y="11727"/>
                </a:lnTo>
                <a:lnTo>
                  <a:pt x="10960" y="12230"/>
                </a:lnTo>
                <a:lnTo>
                  <a:pt x="11021" y="8794"/>
                </a:lnTo>
                <a:close/>
              </a:path>
              <a:path w="14604" h="22225">
                <a:moveTo>
                  <a:pt x="11696" y="3098"/>
                </a:moveTo>
                <a:lnTo>
                  <a:pt x="11061" y="6565"/>
                </a:lnTo>
                <a:lnTo>
                  <a:pt x="11021" y="8794"/>
                </a:lnTo>
                <a:lnTo>
                  <a:pt x="11391" y="5829"/>
                </a:lnTo>
                <a:lnTo>
                  <a:pt x="11696" y="309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1" name="object 2951"/>
          <p:cNvSpPr/>
          <p:nvPr/>
        </p:nvSpPr>
        <p:spPr>
          <a:xfrm>
            <a:off x="4931085" y="1446240"/>
            <a:ext cx="13335" cy="24130"/>
          </a:xfrm>
          <a:custGeom>
            <a:avLst/>
            <a:gdLst/>
            <a:ahLst/>
            <a:cxnLst/>
            <a:rect l="l" t="t" r="r" b="b"/>
            <a:pathLst>
              <a:path w="13335" h="24130">
                <a:moveTo>
                  <a:pt x="4927" y="0"/>
                </a:moveTo>
                <a:lnTo>
                  <a:pt x="3492" y="8623"/>
                </a:lnTo>
                <a:lnTo>
                  <a:pt x="10" y="8623"/>
                </a:lnTo>
                <a:lnTo>
                  <a:pt x="773" y="16182"/>
                </a:lnTo>
                <a:lnTo>
                  <a:pt x="877" y="16954"/>
                </a:lnTo>
                <a:lnTo>
                  <a:pt x="1587" y="20396"/>
                </a:lnTo>
                <a:lnTo>
                  <a:pt x="3479" y="24028"/>
                </a:lnTo>
                <a:lnTo>
                  <a:pt x="7454" y="21297"/>
                </a:lnTo>
                <a:lnTo>
                  <a:pt x="8804" y="21297"/>
                </a:lnTo>
                <a:lnTo>
                  <a:pt x="7505" y="16878"/>
                </a:lnTo>
                <a:lnTo>
                  <a:pt x="8940" y="16182"/>
                </a:lnTo>
                <a:lnTo>
                  <a:pt x="8900" y="14796"/>
                </a:lnTo>
                <a:lnTo>
                  <a:pt x="5105" y="14465"/>
                </a:lnTo>
                <a:lnTo>
                  <a:pt x="6210" y="11150"/>
                </a:lnTo>
                <a:lnTo>
                  <a:pt x="5466" y="8623"/>
                </a:lnTo>
                <a:lnTo>
                  <a:pt x="3492" y="8623"/>
                </a:lnTo>
                <a:lnTo>
                  <a:pt x="0" y="8521"/>
                </a:lnTo>
                <a:lnTo>
                  <a:pt x="5437" y="8521"/>
                </a:lnTo>
                <a:lnTo>
                  <a:pt x="4813" y="6400"/>
                </a:lnTo>
                <a:lnTo>
                  <a:pt x="4927" y="0"/>
                </a:lnTo>
                <a:close/>
              </a:path>
              <a:path w="13335" h="24130">
                <a:moveTo>
                  <a:pt x="8804" y="21297"/>
                </a:moveTo>
                <a:lnTo>
                  <a:pt x="7454" y="21297"/>
                </a:lnTo>
                <a:lnTo>
                  <a:pt x="10350" y="23406"/>
                </a:lnTo>
                <a:lnTo>
                  <a:pt x="11461" y="22364"/>
                </a:lnTo>
                <a:lnTo>
                  <a:pt x="9118" y="22364"/>
                </a:lnTo>
                <a:lnTo>
                  <a:pt x="8804" y="21297"/>
                </a:lnTo>
                <a:close/>
              </a:path>
              <a:path w="13335" h="24130">
                <a:moveTo>
                  <a:pt x="12815" y="9804"/>
                </a:moveTo>
                <a:lnTo>
                  <a:pt x="10426" y="9804"/>
                </a:lnTo>
                <a:lnTo>
                  <a:pt x="9029" y="12242"/>
                </a:lnTo>
                <a:lnTo>
                  <a:pt x="8974" y="13842"/>
                </a:lnTo>
                <a:lnTo>
                  <a:pt x="8900" y="14796"/>
                </a:lnTo>
                <a:lnTo>
                  <a:pt x="11353" y="15011"/>
                </a:lnTo>
                <a:lnTo>
                  <a:pt x="8940" y="16182"/>
                </a:lnTo>
                <a:lnTo>
                  <a:pt x="9118" y="22364"/>
                </a:lnTo>
                <a:lnTo>
                  <a:pt x="11461" y="22364"/>
                </a:lnTo>
                <a:lnTo>
                  <a:pt x="12166" y="21704"/>
                </a:lnTo>
                <a:lnTo>
                  <a:pt x="9944" y="19024"/>
                </a:lnTo>
                <a:lnTo>
                  <a:pt x="10923" y="16700"/>
                </a:lnTo>
                <a:lnTo>
                  <a:pt x="12230" y="13842"/>
                </a:lnTo>
                <a:lnTo>
                  <a:pt x="12815" y="9804"/>
                </a:lnTo>
                <a:close/>
              </a:path>
              <a:path w="13335" h="24130">
                <a:moveTo>
                  <a:pt x="8900" y="14796"/>
                </a:moveTo>
                <a:lnTo>
                  <a:pt x="8940" y="16182"/>
                </a:lnTo>
                <a:lnTo>
                  <a:pt x="11353" y="15011"/>
                </a:lnTo>
                <a:lnTo>
                  <a:pt x="8900" y="14796"/>
                </a:lnTo>
                <a:close/>
              </a:path>
              <a:path w="13335" h="24130">
                <a:moveTo>
                  <a:pt x="12966" y="8762"/>
                </a:moveTo>
                <a:lnTo>
                  <a:pt x="8445" y="10439"/>
                </a:lnTo>
                <a:lnTo>
                  <a:pt x="10426" y="9804"/>
                </a:lnTo>
                <a:lnTo>
                  <a:pt x="12815" y="9804"/>
                </a:lnTo>
                <a:lnTo>
                  <a:pt x="12966" y="876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2" name="object 2952"/>
          <p:cNvSpPr/>
          <p:nvPr/>
        </p:nvSpPr>
        <p:spPr>
          <a:xfrm>
            <a:off x="3937054" y="2886317"/>
            <a:ext cx="11430" cy="17145"/>
          </a:xfrm>
          <a:custGeom>
            <a:avLst/>
            <a:gdLst/>
            <a:ahLst/>
            <a:cxnLst/>
            <a:rect l="l" t="t" r="r" b="b"/>
            <a:pathLst>
              <a:path w="11429" h="17144">
                <a:moveTo>
                  <a:pt x="0" y="0"/>
                </a:moveTo>
                <a:lnTo>
                  <a:pt x="2019" y="6413"/>
                </a:lnTo>
                <a:lnTo>
                  <a:pt x="3392" y="12846"/>
                </a:lnTo>
                <a:lnTo>
                  <a:pt x="8299" y="16989"/>
                </a:lnTo>
                <a:lnTo>
                  <a:pt x="11263" y="15764"/>
                </a:lnTo>
                <a:lnTo>
                  <a:pt x="6807" y="6096"/>
                </a:lnTo>
                <a:lnTo>
                  <a:pt x="5270" y="4749"/>
                </a:lnTo>
                <a:lnTo>
                  <a:pt x="7670" y="12357"/>
                </a:lnTo>
                <a:lnTo>
                  <a:pt x="6413" y="7950"/>
                </a:lnTo>
                <a:lnTo>
                  <a:pt x="6413" y="4165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3" name="object 2953"/>
          <p:cNvSpPr/>
          <p:nvPr/>
        </p:nvSpPr>
        <p:spPr>
          <a:xfrm>
            <a:off x="4486541" y="2213677"/>
            <a:ext cx="14604" cy="17145"/>
          </a:xfrm>
          <a:custGeom>
            <a:avLst/>
            <a:gdLst/>
            <a:ahLst/>
            <a:cxnLst/>
            <a:rect l="l" t="t" r="r" b="b"/>
            <a:pathLst>
              <a:path w="14604" h="17144">
                <a:moveTo>
                  <a:pt x="6616" y="0"/>
                </a:moveTo>
                <a:lnTo>
                  <a:pt x="4800" y="3111"/>
                </a:lnTo>
                <a:lnTo>
                  <a:pt x="6197" y="8255"/>
                </a:lnTo>
                <a:lnTo>
                  <a:pt x="3683" y="11455"/>
                </a:lnTo>
                <a:lnTo>
                  <a:pt x="0" y="16535"/>
                </a:lnTo>
                <a:lnTo>
                  <a:pt x="3771" y="13830"/>
                </a:lnTo>
                <a:lnTo>
                  <a:pt x="7801" y="13830"/>
                </a:lnTo>
                <a:lnTo>
                  <a:pt x="8420" y="12458"/>
                </a:lnTo>
                <a:lnTo>
                  <a:pt x="8583" y="12458"/>
                </a:lnTo>
                <a:lnTo>
                  <a:pt x="7962" y="12369"/>
                </a:lnTo>
                <a:lnTo>
                  <a:pt x="11684" y="9880"/>
                </a:lnTo>
                <a:lnTo>
                  <a:pt x="14325" y="8420"/>
                </a:lnTo>
                <a:lnTo>
                  <a:pt x="11277" y="6400"/>
                </a:lnTo>
                <a:lnTo>
                  <a:pt x="11264" y="4800"/>
                </a:lnTo>
                <a:lnTo>
                  <a:pt x="12877" y="4445"/>
                </a:lnTo>
                <a:lnTo>
                  <a:pt x="13326" y="3695"/>
                </a:lnTo>
                <a:lnTo>
                  <a:pt x="12026" y="3695"/>
                </a:lnTo>
                <a:lnTo>
                  <a:pt x="10426" y="1917"/>
                </a:lnTo>
                <a:lnTo>
                  <a:pt x="10172" y="215"/>
                </a:lnTo>
                <a:lnTo>
                  <a:pt x="6616" y="0"/>
                </a:lnTo>
                <a:close/>
              </a:path>
              <a:path w="14604" h="17144">
                <a:moveTo>
                  <a:pt x="7801" y="13830"/>
                </a:moveTo>
                <a:lnTo>
                  <a:pt x="3771" y="13830"/>
                </a:lnTo>
                <a:lnTo>
                  <a:pt x="6413" y="14351"/>
                </a:lnTo>
                <a:lnTo>
                  <a:pt x="7315" y="14909"/>
                </a:lnTo>
                <a:lnTo>
                  <a:pt x="7801" y="13830"/>
                </a:lnTo>
                <a:close/>
              </a:path>
              <a:path w="14604" h="17144">
                <a:moveTo>
                  <a:pt x="10613" y="12749"/>
                </a:moveTo>
                <a:lnTo>
                  <a:pt x="10210" y="14871"/>
                </a:lnTo>
                <a:lnTo>
                  <a:pt x="12204" y="14820"/>
                </a:lnTo>
                <a:lnTo>
                  <a:pt x="12750" y="13055"/>
                </a:lnTo>
                <a:lnTo>
                  <a:pt x="10613" y="12749"/>
                </a:lnTo>
                <a:close/>
              </a:path>
              <a:path w="14604" h="17144">
                <a:moveTo>
                  <a:pt x="8583" y="12458"/>
                </a:moveTo>
                <a:lnTo>
                  <a:pt x="8420" y="12458"/>
                </a:lnTo>
                <a:lnTo>
                  <a:pt x="8648" y="14465"/>
                </a:lnTo>
                <a:lnTo>
                  <a:pt x="10367" y="12714"/>
                </a:lnTo>
                <a:lnTo>
                  <a:pt x="8583" y="12458"/>
                </a:lnTo>
                <a:close/>
              </a:path>
              <a:path w="14604" h="17144">
                <a:moveTo>
                  <a:pt x="10680" y="12395"/>
                </a:moveTo>
                <a:lnTo>
                  <a:pt x="10367" y="12714"/>
                </a:lnTo>
                <a:lnTo>
                  <a:pt x="10613" y="12749"/>
                </a:lnTo>
                <a:lnTo>
                  <a:pt x="10680" y="12395"/>
                </a:lnTo>
                <a:close/>
              </a:path>
              <a:path w="14604" h="17144">
                <a:moveTo>
                  <a:pt x="14452" y="1816"/>
                </a:moveTo>
                <a:lnTo>
                  <a:pt x="12026" y="3695"/>
                </a:lnTo>
                <a:lnTo>
                  <a:pt x="13326" y="3695"/>
                </a:lnTo>
                <a:lnTo>
                  <a:pt x="14452" y="181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4" name="object 2954"/>
          <p:cNvSpPr/>
          <p:nvPr/>
        </p:nvSpPr>
        <p:spPr>
          <a:xfrm>
            <a:off x="5509519" y="2206960"/>
            <a:ext cx="14604" cy="15875"/>
          </a:xfrm>
          <a:custGeom>
            <a:avLst/>
            <a:gdLst/>
            <a:ahLst/>
            <a:cxnLst/>
            <a:rect l="l" t="t" r="r" b="b"/>
            <a:pathLst>
              <a:path w="14604" h="15875">
                <a:moveTo>
                  <a:pt x="7049" y="10566"/>
                </a:moveTo>
                <a:lnTo>
                  <a:pt x="4572" y="10566"/>
                </a:lnTo>
                <a:lnTo>
                  <a:pt x="4737" y="11303"/>
                </a:lnTo>
                <a:lnTo>
                  <a:pt x="4000" y="11645"/>
                </a:lnTo>
                <a:lnTo>
                  <a:pt x="3695" y="11645"/>
                </a:lnTo>
                <a:lnTo>
                  <a:pt x="3175" y="12687"/>
                </a:lnTo>
                <a:lnTo>
                  <a:pt x="4521" y="13220"/>
                </a:lnTo>
                <a:lnTo>
                  <a:pt x="4864" y="13982"/>
                </a:lnTo>
                <a:lnTo>
                  <a:pt x="4623" y="13982"/>
                </a:lnTo>
                <a:lnTo>
                  <a:pt x="4229" y="14058"/>
                </a:lnTo>
                <a:lnTo>
                  <a:pt x="4508" y="15608"/>
                </a:lnTo>
                <a:lnTo>
                  <a:pt x="5393" y="13982"/>
                </a:lnTo>
                <a:lnTo>
                  <a:pt x="4864" y="13982"/>
                </a:lnTo>
                <a:lnTo>
                  <a:pt x="4495" y="13716"/>
                </a:lnTo>
                <a:lnTo>
                  <a:pt x="5538" y="13716"/>
                </a:lnTo>
                <a:lnTo>
                  <a:pt x="5829" y="13182"/>
                </a:lnTo>
                <a:lnTo>
                  <a:pt x="6743" y="13068"/>
                </a:lnTo>
                <a:lnTo>
                  <a:pt x="7815" y="13068"/>
                </a:lnTo>
                <a:lnTo>
                  <a:pt x="7145" y="12509"/>
                </a:lnTo>
                <a:lnTo>
                  <a:pt x="4813" y="12509"/>
                </a:lnTo>
                <a:lnTo>
                  <a:pt x="7137" y="12052"/>
                </a:lnTo>
                <a:lnTo>
                  <a:pt x="6816" y="11645"/>
                </a:lnTo>
                <a:lnTo>
                  <a:pt x="4000" y="11645"/>
                </a:lnTo>
                <a:lnTo>
                  <a:pt x="3708" y="11620"/>
                </a:lnTo>
                <a:lnTo>
                  <a:pt x="6796" y="11620"/>
                </a:lnTo>
                <a:lnTo>
                  <a:pt x="6324" y="11023"/>
                </a:lnTo>
                <a:lnTo>
                  <a:pt x="6713" y="11023"/>
                </a:lnTo>
                <a:lnTo>
                  <a:pt x="6845" y="10845"/>
                </a:lnTo>
                <a:lnTo>
                  <a:pt x="6553" y="10833"/>
                </a:lnTo>
                <a:lnTo>
                  <a:pt x="7049" y="10566"/>
                </a:lnTo>
                <a:close/>
              </a:path>
              <a:path w="14604" h="15875">
                <a:moveTo>
                  <a:pt x="7815" y="13068"/>
                </a:moveTo>
                <a:lnTo>
                  <a:pt x="6743" y="13068"/>
                </a:lnTo>
                <a:lnTo>
                  <a:pt x="7861" y="13106"/>
                </a:lnTo>
                <a:close/>
              </a:path>
              <a:path w="14604" h="15875">
                <a:moveTo>
                  <a:pt x="6718" y="12153"/>
                </a:moveTo>
                <a:lnTo>
                  <a:pt x="6604" y="12357"/>
                </a:lnTo>
                <a:lnTo>
                  <a:pt x="4813" y="12509"/>
                </a:lnTo>
                <a:lnTo>
                  <a:pt x="7145" y="12509"/>
                </a:lnTo>
                <a:lnTo>
                  <a:pt x="6718" y="12153"/>
                </a:lnTo>
                <a:close/>
              </a:path>
              <a:path w="14604" h="15875">
                <a:moveTo>
                  <a:pt x="6713" y="11023"/>
                </a:moveTo>
                <a:lnTo>
                  <a:pt x="6324" y="11023"/>
                </a:lnTo>
                <a:lnTo>
                  <a:pt x="6553" y="11239"/>
                </a:lnTo>
                <a:lnTo>
                  <a:pt x="6713" y="11023"/>
                </a:lnTo>
                <a:close/>
              </a:path>
              <a:path w="14604" h="15875">
                <a:moveTo>
                  <a:pt x="2844" y="6527"/>
                </a:moveTo>
                <a:lnTo>
                  <a:pt x="2791" y="6908"/>
                </a:lnTo>
                <a:lnTo>
                  <a:pt x="4470" y="10731"/>
                </a:lnTo>
                <a:lnTo>
                  <a:pt x="4572" y="10566"/>
                </a:lnTo>
                <a:lnTo>
                  <a:pt x="7049" y="10566"/>
                </a:lnTo>
                <a:lnTo>
                  <a:pt x="7239" y="10464"/>
                </a:lnTo>
                <a:lnTo>
                  <a:pt x="6807" y="9410"/>
                </a:lnTo>
                <a:lnTo>
                  <a:pt x="6502" y="9309"/>
                </a:lnTo>
                <a:lnTo>
                  <a:pt x="6540" y="8978"/>
                </a:lnTo>
                <a:lnTo>
                  <a:pt x="7217" y="8978"/>
                </a:lnTo>
                <a:lnTo>
                  <a:pt x="8204" y="8534"/>
                </a:lnTo>
                <a:lnTo>
                  <a:pt x="8659" y="7785"/>
                </a:lnTo>
                <a:lnTo>
                  <a:pt x="5956" y="7785"/>
                </a:lnTo>
                <a:lnTo>
                  <a:pt x="6064" y="6718"/>
                </a:lnTo>
                <a:lnTo>
                  <a:pt x="3886" y="6718"/>
                </a:lnTo>
                <a:lnTo>
                  <a:pt x="2844" y="6527"/>
                </a:lnTo>
                <a:close/>
              </a:path>
              <a:path w="14604" h="15875">
                <a:moveTo>
                  <a:pt x="2159" y="6388"/>
                </a:moveTo>
                <a:lnTo>
                  <a:pt x="800" y="6680"/>
                </a:lnTo>
                <a:lnTo>
                  <a:pt x="711" y="10541"/>
                </a:lnTo>
                <a:lnTo>
                  <a:pt x="1536" y="8978"/>
                </a:lnTo>
                <a:lnTo>
                  <a:pt x="1509" y="8534"/>
                </a:lnTo>
                <a:lnTo>
                  <a:pt x="1282" y="8166"/>
                </a:lnTo>
                <a:lnTo>
                  <a:pt x="1929" y="8166"/>
                </a:lnTo>
                <a:lnTo>
                  <a:pt x="2414" y="6908"/>
                </a:lnTo>
                <a:lnTo>
                  <a:pt x="1447" y="6908"/>
                </a:lnTo>
                <a:lnTo>
                  <a:pt x="2546" y="6565"/>
                </a:lnTo>
                <a:lnTo>
                  <a:pt x="2159" y="6388"/>
                </a:lnTo>
                <a:close/>
              </a:path>
              <a:path w="14604" h="15875">
                <a:moveTo>
                  <a:pt x="7217" y="8978"/>
                </a:moveTo>
                <a:lnTo>
                  <a:pt x="6540" y="8978"/>
                </a:lnTo>
                <a:lnTo>
                  <a:pt x="6828" y="9309"/>
                </a:lnTo>
                <a:lnTo>
                  <a:pt x="6946" y="9626"/>
                </a:lnTo>
                <a:lnTo>
                  <a:pt x="7217" y="8978"/>
                </a:lnTo>
                <a:close/>
              </a:path>
              <a:path w="14604" h="15875">
                <a:moveTo>
                  <a:pt x="1929" y="8166"/>
                </a:moveTo>
                <a:lnTo>
                  <a:pt x="1282" y="8166"/>
                </a:lnTo>
                <a:lnTo>
                  <a:pt x="1752" y="8724"/>
                </a:lnTo>
                <a:lnTo>
                  <a:pt x="2070" y="8597"/>
                </a:lnTo>
                <a:lnTo>
                  <a:pt x="2413" y="8242"/>
                </a:lnTo>
                <a:lnTo>
                  <a:pt x="1905" y="8229"/>
                </a:lnTo>
                <a:close/>
              </a:path>
              <a:path w="14604" h="15875">
                <a:moveTo>
                  <a:pt x="2197" y="7975"/>
                </a:moveTo>
                <a:lnTo>
                  <a:pt x="1905" y="8229"/>
                </a:lnTo>
                <a:lnTo>
                  <a:pt x="2402" y="8229"/>
                </a:lnTo>
                <a:lnTo>
                  <a:pt x="2197" y="7975"/>
                </a:lnTo>
                <a:close/>
              </a:path>
              <a:path w="14604" h="15875">
                <a:moveTo>
                  <a:pt x="9245" y="5461"/>
                </a:moveTo>
                <a:lnTo>
                  <a:pt x="5956" y="7785"/>
                </a:lnTo>
                <a:lnTo>
                  <a:pt x="8659" y="7785"/>
                </a:lnTo>
                <a:lnTo>
                  <a:pt x="8775" y="7594"/>
                </a:lnTo>
                <a:lnTo>
                  <a:pt x="9245" y="5461"/>
                </a:lnTo>
                <a:close/>
              </a:path>
              <a:path w="14604" h="15875">
                <a:moveTo>
                  <a:pt x="2446" y="6824"/>
                </a:moveTo>
                <a:lnTo>
                  <a:pt x="1447" y="6908"/>
                </a:lnTo>
                <a:lnTo>
                  <a:pt x="2414" y="6908"/>
                </a:lnTo>
                <a:close/>
              </a:path>
              <a:path w="14604" h="15875">
                <a:moveTo>
                  <a:pt x="2629" y="6539"/>
                </a:moveTo>
                <a:lnTo>
                  <a:pt x="2446" y="6824"/>
                </a:lnTo>
                <a:lnTo>
                  <a:pt x="2743" y="6799"/>
                </a:lnTo>
                <a:lnTo>
                  <a:pt x="2629" y="6539"/>
                </a:lnTo>
                <a:close/>
              </a:path>
              <a:path w="14604" h="15875">
                <a:moveTo>
                  <a:pt x="5765" y="5676"/>
                </a:moveTo>
                <a:lnTo>
                  <a:pt x="2489" y="5676"/>
                </a:lnTo>
                <a:lnTo>
                  <a:pt x="2921" y="6197"/>
                </a:lnTo>
                <a:lnTo>
                  <a:pt x="3200" y="6248"/>
                </a:lnTo>
                <a:lnTo>
                  <a:pt x="3886" y="6718"/>
                </a:lnTo>
                <a:lnTo>
                  <a:pt x="6064" y="6718"/>
                </a:lnTo>
                <a:lnTo>
                  <a:pt x="6018" y="6019"/>
                </a:lnTo>
                <a:lnTo>
                  <a:pt x="5765" y="5676"/>
                </a:lnTo>
                <a:close/>
              </a:path>
              <a:path w="14604" h="15875">
                <a:moveTo>
                  <a:pt x="5651" y="1549"/>
                </a:moveTo>
                <a:lnTo>
                  <a:pt x="3352" y="1549"/>
                </a:lnTo>
                <a:lnTo>
                  <a:pt x="1638" y="4178"/>
                </a:lnTo>
                <a:lnTo>
                  <a:pt x="2501" y="6426"/>
                </a:lnTo>
                <a:lnTo>
                  <a:pt x="2489" y="5676"/>
                </a:lnTo>
                <a:lnTo>
                  <a:pt x="5765" y="5676"/>
                </a:lnTo>
                <a:lnTo>
                  <a:pt x="5588" y="5435"/>
                </a:lnTo>
                <a:lnTo>
                  <a:pt x="9169" y="5143"/>
                </a:lnTo>
                <a:lnTo>
                  <a:pt x="7581" y="3949"/>
                </a:lnTo>
                <a:lnTo>
                  <a:pt x="9156" y="3810"/>
                </a:lnTo>
                <a:lnTo>
                  <a:pt x="10153" y="3810"/>
                </a:lnTo>
                <a:lnTo>
                  <a:pt x="5651" y="1549"/>
                </a:lnTo>
                <a:close/>
              </a:path>
              <a:path w="14604" h="15875">
                <a:moveTo>
                  <a:pt x="10153" y="3810"/>
                </a:moveTo>
                <a:lnTo>
                  <a:pt x="9156" y="3810"/>
                </a:lnTo>
                <a:lnTo>
                  <a:pt x="10248" y="5715"/>
                </a:lnTo>
                <a:lnTo>
                  <a:pt x="14554" y="6019"/>
                </a:lnTo>
                <a:lnTo>
                  <a:pt x="10153" y="3810"/>
                </a:lnTo>
                <a:close/>
              </a:path>
              <a:path w="14604" h="15875">
                <a:moveTo>
                  <a:pt x="2565" y="0"/>
                </a:moveTo>
                <a:lnTo>
                  <a:pt x="0" y="2235"/>
                </a:lnTo>
                <a:lnTo>
                  <a:pt x="3352" y="1549"/>
                </a:lnTo>
                <a:lnTo>
                  <a:pt x="5651" y="1549"/>
                </a:lnTo>
                <a:lnTo>
                  <a:pt x="256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5" name="object 2955"/>
          <p:cNvSpPr/>
          <p:nvPr/>
        </p:nvSpPr>
        <p:spPr>
          <a:xfrm>
            <a:off x="5099577" y="2040621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5">
                <a:moveTo>
                  <a:pt x="12001" y="0"/>
                </a:moveTo>
                <a:lnTo>
                  <a:pt x="4965" y="1193"/>
                </a:lnTo>
                <a:lnTo>
                  <a:pt x="0" y="6540"/>
                </a:lnTo>
                <a:lnTo>
                  <a:pt x="5105" y="13080"/>
                </a:lnTo>
                <a:lnTo>
                  <a:pt x="11887" y="14071"/>
                </a:lnTo>
                <a:lnTo>
                  <a:pt x="6870" y="12458"/>
                </a:lnTo>
                <a:lnTo>
                  <a:pt x="10413" y="10756"/>
                </a:lnTo>
                <a:lnTo>
                  <a:pt x="12191" y="10223"/>
                </a:lnTo>
                <a:lnTo>
                  <a:pt x="12852" y="7340"/>
                </a:lnTo>
                <a:lnTo>
                  <a:pt x="12979" y="5626"/>
                </a:lnTo>
                <a:lnTo>
                  <a:pt x="14579" y="5499"/>
                </a:lnTo>
                <a:lnTo>
                  <a:pt x="15125" y="4229"/>
                </a:lnTo>
                <a:lnTo>
                  <a:pt x="15620" y="2743"/>
                </a:lnTo>
                <a:lnTo>
                  <a:pt x="13754" y="4470"/>
                </a:lnTo>
                <a:lnTo>
                  <a:pt x="12649" y="1803"/>
                </a:lnTo>
                <a:lnTo>
                  <a:pt x="1200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6" name="object 2956"/>
          <p:cNvSpPr/>
          <p:nvPr/>
        </p:nvSpPr>
        <p:spPr>
          <a:xfrm>
            <a:off x="4389996" y="2235707"/>
            <a:ext cx="57150" cy="66675"/>
          </a:xfrm>
          <a:custGeom>
            <a:avLst/>
            <a:gdLst/>
            <a:ahLst/>
            <a:cxnLst/>
            <a:rect l="l" t="t" r="r" b="b"/>
            <a:pathLst>
              <a:path w="57150" h="66675">
                <a:moveTo>
                  <a:pt x="10883" y="9880"/>
                </a:moveTo>
                <a:lnTo>
                  <a:pt x="8420" y="9880"/>
                </a:lnTo>
                <a:lnTo>
                  <a:pt x="8013" y="9880"/>
                </a:lnTo>
                <a:lnTo>
                  <a:pt x="9512" y="10706"/>
                </a:lnTo>
                <a:lnTo>
                  <a:pt x="8788" y="10731"/>
                </a:lnTo>
                <a:lnTo>
                  <a:pt x="10071" y="12839"/>
                </a:lnTo>
                <a:lnTo>
                  <a:pt x="10883" y="9880"/>
                </a:lnTo>
                <a:close/>
              </a:path>
              <a:path w="57150" h="66675">
                <a:moveTo>
                  <a:pt x="11747" y="7175"/>
                </a:moveTo>
                <a:lnTo>
                  <a:pt x="11518" y="6413"/>
                </a:lnTo>
                <a:lnTo>
                  <a:pt x="11328" y="5765"/>
                </a:lnTo>
                <a:lnTo>
                  <a:pt x="10807" y="5549"/>
                </a:lnTo>
                <a:lnTo>
                  <a:pt x="9486" y="5003"/>
                </a:lnTo>
                <a:lnTo>
                  <a:pt x="5613" y="5549"/>
                </a:lnTo>
                <a:lnTo>
                  <a:pt x="5715" y="5232"/>
                </a:lnTo>
                <a:lnTo>
                  <a:pt x="6057" y="4203"/>
                </a:lnTo>
                <a:lnTo>
                  <a:pt x="6413" y="3149"/>
                </a:lnTo>
                <a:lnTo>
                  <a:pt x="6642" y="2476"/>
                </a:lnTo>
                <a:lnTo>
                  <a:pt x="5461" y="2197"/>
                </a:lnTo>
                <a:lnTo>
                  <a:pt x="6591" y="660"/>
                </a:lnTo>
                <a:lnTo>
                  <a:pt x="5727" y="0"/>
                </a:lnTo>
                <a:lnTo>
                  <a:pt x="4876" y="3149"/>
                </a:lnTo>
                <a:lnTo>
                  <a:pt x="3403" y="2755"/>
                </a:lnTo>
                <a:lnTo>
                  <a:pt x="2349" y="2870"/>
                </a:lnTo>
                <a:lnTo>
                  <a:pt x="2197" y="3822"/>
                </a:lnTo>
                <a:lnTo>
                  <a:pt x="1485" y="4483"/>
                </a:lnTo>
                <a:lnTo>
                  <a:pt x="1943" y="4203"/>
                </a:lnTo>
                <a:lnTo>
                  <a:pt x="1498" y="5232"/>
                </a:lnTo>
                <a:lnTo>
                  <a:pt x="1346" y="5029"/>
                </a:lnTo>
                <a:lnTo>
                  <a:pt x="1270" y="5397"/>
                </a:lnTo>
                <a:lnTo>
                  <a:pt x="736" y="5981"/>
                </a:lnTo>
                <a:lnTo>
                  <a:pt x="698" y="6578"/>
                </a:lnTo>
                <a:lnTo>
                  <a:pt x="876" y="6413"/>
                </a:lnTo>
                <a:lnTo>
                  <a:pt x="800" y="7175"/>
                </a:lnTo>
                <a:lnTo>
                  <a:pt x="11747" y="7175"/>
                </a:lnTo>
                <a:close/>
              </a:path>
              <a:path w="57150" h="66675">
                <a:moveTo>
                  <a:pt x="16256" y="8496"/>
                </a:moveTo>
                <a:lnTo>
                  <a:pt x="16014" y="8407"/>
                </a:lnTo>
                <a:lnTo>
                  <a:pt x="14084" y="7696"/>
                </a:lnTo>
                <a:lnTo>
                  <a:pt x="14008" y="6273"/>
                </a:lnTo>
                <a:lnTo>
                  <a:pt x="12115" y="8407"/>
                </a:lnTo>
                <a:lnTo>
                  <a:pt x="11823" y="7454"/>
                </a:lnTo>
                <a:lnTo>
                  <a:pt x="774" y="7454"/>
                </a:lnTo>
                <a:lnTo>
                  <a:pt x="406" y="7454"/>
                </a:lnTo>
                <a:lnTo>
                  <a:pt x="0" y="8521"/>
                </a:lnTo>
                <a:lnTo>
                  <a:pt x="5219" y="9245"/>
                </a:lnTo>
                <a:lnTo>
                  <a:pt x="5067" y="8737"/>
                </a:lnTo>
                <a:lnTo>
                  <a:pt x="7366" y="8839"/>
                </a:lnTo>
                <a:lnTo>
                  <a:pt x="6731" y="9728"/>
                </a:lnTo>
                <a:lnTo>
                  <a:pt x="7937" y="9842"/>
                </a:lnTo>
                <a:lnTo>
                  <a:pt x="8318" y="9842"/>
                </a:lnTo>
                <a:lnTo>
                  <a:pt x="10896" y="9842"/>
                </a:lnTo>
                <a:lnTo>
                  <a:pt x="11036" y="9334"/>
                </a:lnTo>
                <a:lnTo>
                  <a:pt x="11112" y="9067"/>
                </a:lnTo>
                <a:lnTo>
                  <a:pt x="12915" y="9766"/>
                </a:lnTo>
                <a:lnTo>
                  <a:pt x="13703" y="10985"/>
                </a:lnTo>
                <a:lnTo>
                  <a:pt x="15659" y="9067"/>
                </a:lnTo>
                <a:lnTo>
                  <a:pt x="16002" y="8737"/>
                </a:lnTo>
                <a:lnTo>
                  <a:pt x="16256" y="8496"/>
                </a:lnTo>
                <a:close/>
              </a:path>
              <a:path w="57150" h="66675">
                <a:moveTo>
                  <a:pt x="44615" y="59944"/>
                </a:moveTo>
                <a:lnTo>
                  <a:pt x="42672" y="59550"/>
                </a:lnTo>
                <a:lnTo>
                  <a:pt x="43040" y="60363"/>
                </a:lnTo>
                <a:lnTo>
                  <a:pt x="44488" y="60299"/>
                </a:lnTo>
                <a:lnTo>
                  <a:pt x="44615" y="59944"/>
                </a:lnTo>
                <a:close/>
              </a:path>
              <a:path w="57150" h="66675">
                <a:moveTo>
                  <a:pt x="45859" y="66611"/>
                </a:moveTo>
                <a:lnTo>
                  <a:pt x="43040" y="60363"/>
                </a:lnTo>
                <a:lnTo>
                  <a:pt x="41617" y="62318"/>
                </a:lnTo>
                <a:lnTo>
                  <a:pt x="42214" y="63398"/>
                </a:lnTo>
                <a:lnTo>
                  <a:pt x="45859" y="66611"/>
                </a:lnTo>
                <a:close/>
              </a:path>
              <a:path w="57150" h="66675">
                <a:moveTo>
                  <a:pt x="49276" y="60883"/>
                </a:moveTo>
                <a:lnTo>
                  <a:pt x="48907" y="60807"/>
                </a:lnTo>
                <a:lnTo>
                  <a:pt x="48653" y="60909"/>
                </a:lnTo>
                <a:lnTo>
                  <a:pt x="49276" y="60883"/>
                </a:lnTo>
                <a:close/>
              </a:path>
              <a:path w="57150" h="66675">
                <a:moveTo>
                  <a:pt x="55245" y="51320"/>
                </a:moveTo>
                <a:lnTo>
                  <a:pt x="50253" y="51320"/>
                </a:lnTo>
                <a:lnTo>
                  <a:pt x="49911" y="51320"/>
                </a:lnTo>
                <a:lnTo>
                  <a:pt x="49593" y="52349"/>
                </a:lnTo>
                <a:lnTo>
                  <a:pt x="49834" y="52539"/>
                </a:lnTo>
                <a:lnTo>
                  <a:pt x="48412" y="52933"/>
                </a:lnTo>
                <a:lnTo>
                  <a:pt x="46443" y="52133"/>
                </a:lnTo>
                <a:lnTo>
                  <a:pt x="45885" y="54127"/>
                </a:lnTo>
                <a:lnTo>
                  <a:pt x="46570" y="53530"/>
                </a:lnTo>
                <a:lnTo>
                  <a:pt x="46253" y="55613"/>
                </a:lnTo>
                <a:lnTo>
                  <a:pt x="46482" y="55702"/>
                </a:lnTo>
                <a:lnTo>
                  <a:pt x="46583" y="55829"/>
                </a:lnTo>
                <a:lnTo>
                  <a:pt x="47523" y="56019"/>
                </a:lnTo>
                <a:lnTo>
                  <a:pt x="46951" y="55765"/>
                </a:lnTo>
                <a:lnTo>
                  <a:pt x="48412" y="55664"/>
                </a:lnTo>
                <a:lnTo>
                  <a:pt x="47777" y="57226"/>
                </a:lnTo>
                <a:lnTo>
                  <a:pt x="46875" y="56857"/>
                </a:lnTo>
                <a:lnTo>
                  <a:pt x="45643" y="56756"/>
                </a:lnTo>
                <a:lnTo>
                  <a:pt x="44615" y="59944"/>
                </a:lnTo>
                <a:lnTo>
                  <a:pt x="48907" y="60807"/>
                </a:lnTo>
                <a:lnTo>
                  <a:pt x="49161" y="60706"/>
                </a:lnTo>
                <a:lnTo>
                  <a:pt x="49415" y="60883"/>
                </a:lnTo>
                <a:lnTo>
                  <a:pt x="49618" y="60706"/>
                </a:lnTo>
                <a:lnTo>
                  <a:pt x="53200" y="57454"/>
                </a:lnTo>
                <a:lnTo>
                  <a:pt x="54254" y="56489"/>
                </a:lnTo>
                <a:lnTo>
                  <a:pt x="47713" y="57454"/>
                </a:lnTo>
                <a:lnTo>
                  <a:pt x="48234" y="57226"/>
                </a:lnTo>
                <a:lnTo>
                  <a:pt x="50546" y="56210"/>
                </a:lnTo>
                <a:lnTo>
                  <a:pt x="50342" y="55664"/>
                </a:lnTo>
                <a:lnTo>
                  <a:pt x="49644" y="53759"/>
                </a:lnTo>
                <a:lnTo>
                  <a:pt x="50177" y="53530"/>
                </a:lnTo>
                <a:lnTo>
                  <a:pt x="51549" y="52933"/>
                </a:lnTo>
                <a:lnTo>
                  <a:pt x="55245" y="51320"/>
                </a:lnTo>
                <a:close/>
              </a:path>
              <a:path w="57150" h="66675">
                <a:moveTo>
                  <a:pt x="57111" y="50507"/>
                </a:moveTo>
                <a:lnTo>
                  <a:pt x="52387" y="51066"/>
                </a:lnTo>
                <a:lnTo>
                  <a:pt x="55829" y="51066"/>
                </a:lnTo>
                <a:lnTo>
                  <a:pt x="57111" y="5050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7" name="object 2957"/>
          <p:cNvSpPr/>
          <p:nvPr/>
        </p:nvSpPr>
        <p:spPr>
          <a:xfrm>
            <a:off x="4723235" y="2366421"/>
            <a:ext cx="14604" cy="15240"/>
          </a:xfrm>
          <a:custGeom>
            <a:avLst/>
            <a:gdLst/>
            <a:ahLst/>
            <a:cxnLst/>
            <a:rect l="l" t="t" r="r" b="b"/>
            <a:pathLst>
              <a:path w="14604" h="15239">
                <a:moveTo>
                  <a:pt x="4089" y="0"/>
                </a:moveTo>
                <a:lnTo>
                  <a:pt x="4546" y="2603"/>
                </a:lnTo>
                <a:lnTo>
                  <a:pt x="1270" y="1536"/>
                </a:lnTo>
                <a:lnTo>
                  <a:pt x="0" y="4584"/>
                </a:lnTo>
                <a:lnTo>
                  <a:pt x="4076" y="4838"/>
                </a:lnTo>
                <a:lnTo>
                  <a:pt x="4622" y="5461"/>
                </a:lnTo>
                <a:lnTo>
                  <a:pt x="3657" y="4914"/>
                </a:lnTo>
                <a:lnTo>
                  <a:pt x="3416" y="4902"/>
                </a:lnTo>
                <a:lnTo>
                  <a:pt x="3035" y="5588"/>
                </a:lnTo>
                <a:lnTo>
                  <a:pt x="2819" y="6121"/>
                </a:lnTo>
                <a:lnTo>
                  <a:pt x="3759" y="6273"/>
                </a:lnTo>
                <a:lnTo>
                  <a:pt x="5842" y="9537"/>
                </a:lnTo>
                <a:lnTo>
                  <a:pt x="8267" y="12268"/>
                </a:lnTo>
                <a:lnTo>
                  <a:pt x="11569" y="14897"/>
                </a:lnTo>
                <a:lnTo>
                  <a:pt x="14554" y="14351"/>
                </a:lnTo>
                <a:lnTo>
                  <a:pt x="8890" y="7467"/>
                </a:lnTo>
                <a:lnTo>
                  <a:pt x="9042" y="5257"/>
                </a:lnTo>
                <a:lnTo>
                  <a:pt x="10528" y="3225"/>
                </a:lnTo>
                <a:lnTo>
                  <a:pt x="408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8" name="object 2958"/>
          <p:cNvSpPr/>
          <p:nvPr/>
        </p:nvSpPr>
        <p:spPr>
          <a:xfrm>
            <a:off x="3567462" y="3245233"/>
            <a:ext cx="10795" cy="17780"/>
          </a:xfrm>
          <a:custGeom>
            <a:avLst/>
            <a:gdLst/>
            <a:ahLst/>
            <a:cxnLst/>
            <a:rect l="l" t="t" r="r" b="b"/>
            <a:pathLst>
              <a:path w="10795" h="17779">
                <a:moveTo>
                  <a:pt x="7378" y="9042"/>
                </a:moveTo>
                <a:lnTo>
                  <a:pt x="6356" y="10617"/>
                </a:lnTo>
                <a:lnTo>
                  <a:pt x="6354" y="10960"/>
                </a:lnTo>
                <a:lnTo>
                  <a:pt x="8470" y="13576"/>
                </a:lnTo>
                <a:lnTo>
                  <a:pt x="10452" y="17564"/>
                </a:lnTo>
                <a:lnTo>
                  <a:pt x="9525" y="12077"/>
                </a:lnTo>
                <a:lnTo>
                  <a:pt x="9766" y="10744"/>
                </a:lnTo>
                <a:lnTo>
                  <a:pt x="7886" y="10617"/>
                </a:lnTo>
                <a:lnTo>
                  <a:pt x="7378" y="9042"/>
                </a:lnTo>
                <a:close/>
              </a:path>
              <a:path w="10795" h="17779">
                <a:moveTo>
                  <a:pt x="3693" y="9910"/>
                </a:moveTo>
                <a:lnTo>
                  <a:pt x="2857" y="10083"/>
                </a:lnTo>
                <a:lnTo>
                  <a:pt x="6134" y="10960"/>
                </a:lnTo>
                <a:lnTo>
                  <a:pt x="6077" y="10617"/>
                </a:lnTo>
                <a:lnTo>
                  <a:pt x="5727" y="10185"/>
                </a:lnTo>
                <a:lnTo>
                  <a:pt x="3693" y="9910"/>
                </a:lnTo>
                <a:close/>
              </a:path>
              <a:path w="10795" h="17779">
                <a:moveTo>
                  <a:pt x="4737" y="0"/>
                </a:moveTo>
                <a:lnTo>
                  <a:pt x="1422" y="3340"/>
                </a:lnTo>
                <a:lnTo>
                  <a:pt x="0" y="9410"/>
                </a:lnTo>
                <a:lnTo>
                  <a:pt x="3693" y="9910"/>
                </a:lnTo>
                <a:lnTo>
                  <a:pt x="6832" y="9258"/>
                </a:lnTo>
                <a:lnTo>
                  <a:pt x="6045" y="7594"/>
                </a:lnTo>
                <a:lnTo>
                  <a:pt x="4953" y="5613"/>
                </a:lnTo>
                <a:lnTo>
                  <a:pt x="473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9" name="object 2959"/>
          <p:cNvSpPr/>
          <p:nvPr/>
        </p:nvSpPr>
        <p:spPr>
          <a:xfrm>
            <a:off x="4717812" y="1376824"/>
            <a:ext cx="14604" cy="20320"/>
          </a:xfrm>
          <a:custGeom>
            <a:avLst/>
            <a:gdLst/>
            <a:ahLst/>
            <a:cxnLst/>
            <a:rect l="l" t="t" r="r" b="b"/>
            <a:pathLst>
              <a:path w="14604" h="20319">
                <a:moveTo>
                  <a:pt x="4737" y="0"/>
                </a:moveTo>
                <a:lnTo>
                  <a:pt x="3136" y="2844"/>
                </a:lnTo>
                <a:lnTo>
                  <a:pt x="2400" y="8102"/>
                </a:lnTo>
                <a:lnTo>
                  <a:pt x="3429" y="11798"/>
                </a:lnTo>
                <a:lnTo>
                  <a:pt x="0" y="18541"/>
                </a:lnTo>
                <a:lnTo>
                  <a:pt x="3365" y="18567"/>
                </a:lnTo>
                <a:lnTo>
                  <a:pt x="5143" y="20231"/>
                </a:lnTo>
                <a:lnTo>
                  <a:pt x="6235" y="18961"/>
                </a:lnTo>
                <a:lnTo>
                  <a:pt x="7493" y="17386"/>
                </a:lnTo>
                <a:lnTo>
                  <a:pt x="8648" y="15087"/>
                </a:lnTo>
                <a:lnTo>
                  <a:pt x="14236" y="5994"/>
                </a:lnTo>
                <a:lnTo>
                  <a:pt x="10693" y="5143"/>
                </a:lnTo>
                <a:lnTo>
                  <a:pt x="9563" y="3301"/>
                </a:lnTo>
                <a:lnTo>
                  <a:pt x="8826" y="5587"/>
                </a:lnTo>
                <a:lnTo>
                  <a:pt x="7391" y="5943"/>
                </a:lnTo>
                <a:lnTo>
                  <a:pt x="473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0" name="object 2960"/>
          <p:cNvSpPr/>
          <p:nvPr/>
        </p:nvSpPr>
        <p:spPr>
          <a:xfrm>
            <a:off x="4453471" y="2207247"/>
            <a:ext cx="32384" cy="68580"/>
          </a:xfrm>
          <a:custGeom>
            <a:avLst/>
            <a:gdLst/>
            <a:ahLst/>
            <a:cxnLst/>
            <a:rect l="l" t="t" r="r" b="b"/>
            <a:pathLst>
              <a:path w="32385" h="68580">
                <a:moveTo>
                  <a:pt x="508" y="61099"/>
                </a:moveTo>
                <a:lnTo>
                  <a:pt x="355" y="60909"/>
                </a:lnTo>
                <a:lnTo>
                  <a:pt x="508" y="61099"/>
                </a:lnTo>
                <a:close/>
              </a:path>
              <a:path w="32385" h="68580">
                <a:moveTo>
                  <a:pt x="10871" y="56845"/>
                </a:moveTo>
                <a:lnTo>
                  <a:pt x="7226" y="53682"/>
                </a:lnTo>
                <a:lnTo>
                  <a:pt x="7975" y="51511"/>
                </a:lnTo>
                <a:lnTo>
                  <a:pt x="7632" y="51015"/>
                </a:lnTo>
                <a:lnTo>
                  <a:pt x="5943" y="52705"/>
                </a:lnTo>
                <a:lnTo>
                  <a:pt x="5321" y="54178"/>
                </a:lnTo>
                <a:lnTo>
                  <a:pt x="1371" y="57302"/>
                </a:lnTo>
                <a:lnTo>
                  <a:pt x="787" y="58991"/>
                </a:lnTo>
                <a:lnTo>
                  <a:pt x="952" y="59550"/>
                </a:lnTo>
                <a:lnTo>
                  <a:pt x="0" y="60782"/>
                </a:lnTo>
                <a:lnTo>
                  <a:pt x="495" y="60706"/>
                </a:lnTo>
                <a:lnTo>
                  <a:pt x="571" y="60909"/>
                </a:lnTo>
                <a:lnTo>
                  <a:pt x="660" y="61277"/>
                </a:lnTo>
                <a:lnTo>
                  <a:pt x="508" y="61099"/>
                </a:lnTo>
                <a:lnTo>
                  <a:pt x="546" y="61277"/>
                </a:lnTo>
                <a:lnTo>
                  <a:pt x="876" y="63068"/>
                </a:lnTo>
                <a:lnTo>
                  <a:pt x="1092" y="62484"/>
                </a:lnTo>
                <a:lnTo>
                  <a:pt x="889" y="65100"/>
                </a:lnTo>
                <a:lnTo>
                  <a:pt x="850" y="64465"/>
                </a:lnTo>
                <a:lnTo>
                  <a:pt x="711" y="64833"/>
                </a:lnTo>
                <a:lnTo>
                  <a:pt x="863" y="65100"/>
                </a:lnTo>
                <a:lnTo>
                  <a:pt x="1498" y="66179"/>
                </a:lnTo>
                <a:lnTo>
                  <a:pt x="1066" y="66586"/>
                </a:lnTo>
                <a:lnTo>
                  <a:pt x="1854" y="67957"/>
                </a:lnTo>
                <a:lnTo>
                  <a:pt x="2387" y="66649"/>
                </a:lnTo>
                <a:lnTo>
                  <a:pt x="3162" y="65659"/>
                </a:lnTo>
                <a:lnTo>
                  <a:pt x="3568" y="64757"/>
                </a:lnTo>
                <a:lnTo>
                  <a:pt x="4889" y="65087"/>
                </a:lnTo>
                <a:lnTo>
                  <a:pt x="4927" y="64757"/>
                </a:lnTo>
                <a:lnTo>
                  <a:pt x="5105" y="63436"/>
                </a:lnTo>
                <a:lnTo>
                  <a:pt x="6210" y="62484"/>
                </a:lnTo>
                <a:lnTo>
                  <a:pt x="7670" y="61226"/>
                </a:lnTo>
                <a:lnTo>
                  <a:pt x="8051" y="60706"/>
                </a:lnTo>
                <a:lnTo>
                  <a:pt x="10871" y="56845"/>
                </a:lnTo>
                <a:close/>
              </a:path>
              <a:path w="32385" h="68580">
                <a:moveTo>
                  <a:pt x="26771" y="15278"/>
                </a:moveTo>
                <a:lnTo>
                  <a:pt x="25615" y="15595"/>
                </a:lnTo>
                <a:lnTo>
                  <a:pt x="26771" y="15278"/>
                </a:lnTo>
                <a:close/>
              </a:path>
              <a:path w="32385" h="68580">
                <a:moveTo>
                  <a:pt x="27889" y="14960"/>
                </a:moveTo>
                <a:lnTo>
                  <a:pt x="26771" y="15278"/>
                </a:lnTo>
                <a:lnTo>
                  <a:pt x="27279" y="15697"/>
                </a:lnTo>
                <a:lnTo>
                  <a:pt x="27889" y="14960"/>
                </a:lnTo>
                <a:close/>
              </a:path>
              <a:path w="32385" h="68580">
                <a:moveTo>
                  <a:pt x="32092" y="0"/>
                </a:moveTo>
                <a:lnTo>
                  <a:pt x="29819" y="7213"/>
                </a:lnTo>
                <a:lnTo>
                  <a:pt x="24790" y="6388"/>
                </a:lnTo>
                <a:lnTo>
                  <a:pt x="23710" y="6210"/>
                </a:lnTo>
                <a:lnTo>
                  <a:pt x="23266" y="6388"/>
                </a:lnTo>
                <a:lnTo>
                  <a:pt x="22783" y="5867"/>
                </a:lnTo>
                <a:lnTo>
                  <a:pt x="23164" y="5575"/>
                </a:lnTo>
                <a:lnTo>
                  <a:pt x="20497" y="6502"/>
                </a:lnTo>
                <a:lnTo>
                  <a:pt x="21971" y="10172"/>
                </a:lnTo>
                <a:lnTo>
                  <a:pt x="20358" y="10858"/>
                </a:lnTo>
                <a:lnTo>
                  <a:pt x="19989" y="12827"/>
                </a:lnTo>
                <a:lnTo>
                  <a:pt x="21920" y="13322"/>
                </a:lnTo>
                <a:lnTo>
                  <a:pt x="22707" y="14643"/>
                </a:lnTo>
                <a:lnTo>
                  <a:pt x="23406" y="14376"/>
                </a:lnTo>
                <a:lnTo>
                  <a:pt x="23533" y="15341"/>
                </a:lnTo>
                <a:lnTo>
                  <a:pt x="24015" y="14998"/>
                </a:lnTo>
                <a:lnTo>
                  <a:pt x="24117" y="14376"/>
                </a:lnTo>
                <a:lnTo>
                  <a:pt x="25996" y="14693"/>
                </a:lnTo>
                <a:lnTo>
                  <a:pt x="26022" y="15062"/>
                </a:lnTo>
                <a:lnTo>
                  <a:pt x="26631" y="15151"/>
                </a:lnTo>
                <a:lnTo>
                  <a:pt x="28689" y="14351"/>
                </a:lnTo>
                <a:lnTo>
                  <a:pt x="30226" y="13728"/>
                </a:lnTo>
                <a:lnTo>
                  <a:pt x="29743" y="14643"/>
                </a:lnTo>
                <a:lnTo>
                  <a:pt x="29641" y="15151"/>
                </a:lnTo>
                <a:lnTo>
                  <a:pt x="30505" y="16789"/>
                </a:lnTo>
                <a:lnTo>
                  <a:pt x="27927" y="16179"/>
                </a:lnTo>
                <a:lnTo>
                  <a:pt x="30099" y="18262"/>
                </a:lnTo>
                <a:lnTo>
                  <a:pt x="31051" y="18846"/>
                </a:lnTo>
                <a:lnTo>
                  <a:pt x="30810" y="16789"/>
                </a:lnTo>
                <a:lnTo>
                  <a:pt x="30619" y="15151"/>
                </a:lnTo>
                <a:lnTo>
                  <a:pt x="30657" y="14643"/>
                </a:lnTo>
                <a:lnTo>
                  <a:pt x="31089" y="13919"/>
                </a:lnTo>
                <a:lnTo>
                  <a:pt x="30645" y="13728"/>
                </a:lnTo>
                <a:lnTo>
                  <a:pt x="30289" y="13576"/>
                </a:lnTo>
                <a:lnTo>
                  <a:pt x="29210" y="12547"/>
                </a:lnTo>
                <a:lnTo>
                  <a:pt x="29552" y="11671"/>
                </a:lnTo>
                <a:lnTo>
                  <a:pt x="30530" y="7213"/>
                </a:lnTo>
                <a:lnTo>
                  <a:pt x="3209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1" name="object 2961"/>
          <p:cNvSpPr/>
          <p:nvPr/>
        </p:nvSpPr>
        <p:spPr>
          <a:xfrm>
            <a:off x="3922283" y="2874459"/>
            <a:ext cx="13970" cy="12065"/>
          </a:xfrm>
          <a:custGeom>
            <a:avLst/>
            <a:gdLst/>
            <a:ahLst/>
            <a:cxnLst/>
            <a:rect l="l" t="t" r="r" b="b"/>
            <a:pathLst>
              <a:path w="13970" h="12064">
                <a:moveTo>
                  <a:pt x="0" y="0"/>
                </a:moveTo>
                <a:lnTo>
                  <a:pt x="3428" y="7048"/>
                </a:lnTo>
                <a:lnTo>
                  <a:pt x="4559" y="9423"/>
                </a:lnTo>
                <a:lnTo>
                  <a:pt x="10312" y="8839"/>
                </a:lnTo>
                <a:lnTo>
                  <a:pt x="10350" y="11658"/>
                </a:lnTo>
                <a:lnTo>
                  <a:pt x="9639" y="8153"/>
                </a:lnTo>
                <a:lnTo>
                  <a:pt x="13436" y="6083"/>
                </a:lnTo>
                <a:lnTo>
                  <a:pt x="13804" y="4800"/>
                </a:lnTo>
                <a:lnTo>
                  <a:pt x="10350" y="3289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2" name="object 2962"/>
          <p:cNvSpPr/>
          <p:nvPr/>
        </p:nvSpPr>
        <p:spPr>
          <a:xfrm>
            <a:off x="4011180" y="2615765"/>
            <a:ext cx="12700" cy="12065"/>
          </a:xfrm>
          <a:custGeom>
            <a:avLst/>
            <a:gdLst/>
            <a:ahLst/>
            <a:cxnLst/>
            <a:rect l="l" t="t" r="r" b="b"/>
            <a:pathLst>
              <a:path w="12700" h="12064">
                <a:moveTo>
                  <a:pt x="6652" y="1491"/>
                </a:moveTo>
                <a:lnTo>
                  <a:pt x="4495" y="4229"/>
                </a:lnTo>
                <a:lnTo>
                  <a:pt x="4648" y="4940"/>
                </a:lnTo>
                <a:lnTo>
                  <a:pt x="6502" y="7594"/>
                </a:lnTo>
                <a:lnTo>
                  <a:pt x="0" y="10261"/>
                </a:lnTo>
                <a:lnTo>
                  <a:pt x="4241" y="11595"/>
                </a:lnTo>
                <a:lnTo>
                  <a:pt x="9985" y="4940"/>
                </a:lnTo>
                <a:lnTo>
                  <a:pt x="10350" y="4432"/>
                </a:lnTo>
                <a:lnTo>
                  <a:pt x="11176" y="3835"/>
                </a:lnTo>
                <a:lnTo>
                  <a:pt x="8703" y="2209"/>
                </a:lnTo>
                <a:lnTo>
                  <a:pt x="6997" y="2209"/>
                </a:lnTo>
                <a:lnTo>
                  <a:pt x="6652" y="1491"/>
                </a:lnTo>
                <a:close/>
              </a:path>
              <a:path w="12700" h="12064">
                <a:moveTo>
                  <a:pt x="9544" y="7347"/>
                </a:moveTo>
                <a:lnTo>
                  <a:pt x="8432" y="11493"/>
                </a:lnTo>
                <a:lnTo>
                  <a:pt x="12604" y="7518"/>
                </a:lnTo>
                <a:lnTo>
                  <a:pt x="11455" y="7518"/>
                </a:lnTo>
                <a:lnTo>
                  <a:pt x="9544" y="7347"/>
                </a:lnTo>
                <a:close/>
              </a:path>
              <a:path w="12700" h="12064">
                <a:moveTo>
                  <a:pt x="10464" y="6007"/>
                </a:moveTo>
                <a:lnTo>
                  <a:pt x="11455" y="7518"/>
                </a:lnTo>
                <a:lnTo>
                  <a:pt x="12604" y="7518"/>
                </a:lnTo>
                <a:lnTo>
                  <a:pt x="12650" y="7239"/>
                </a:lnTo>
                <a:lnTo>
                  <a:pt x="12446" y="6883"/>
                </a:lnTo>
                <a:lnTo>
                  <a:pt x="11861" y="6807"/>
                </a:lnTo>
                <a:lnTo>
                  <a:pt x="11468" y="6654"/>
                </a:lnTo>
                <a:lnTo>
                  <a:pt x="11226" y="6464"/>
                </a:lnTo>
                <a:lnTo>
                  <a:pt x="11468" y="6108"/>
                </a:lnTo>
                <a:lnTo>
                  <a:pt x="10464" y="6007"/>
                </a:lnTo>
                <a:close/>
              </a:path>
              <a:path w="12700" h="12064">
                <a:moveTo>
                  <a:pt x="10274" y="4622"/>
                </a:moveTo>
                <a:lnTo>
                  <a:pt x="9913" y="5040"/>
                </a:lnTo>
                <a:lnTo>
                  <a:pt x="8331" y="7239"/>
                </a:lnTo>
                <a:lnTo>
                  <a:pt x="9544" y="7347"/>
                </a:lnTo>
                <a:lnTo>
                  <a:pt x="10274" y="4622"/>
                </a:lnTo>
                <a:close/>
              </a:path>
              <a:path w="12700" h="12064">
                <a:moveTo>
                  <a:pt x="8004" y="1750"/>
                </a:moveTo>
                <a:lnTo>
                  <a:pt x="6997" y="2209"/>
                </a:lnTo>
                <a:lnTo>
                  <a:pt x="8703" y="2209"/>
                </a:lnTo>
                <a:lnTo>
                  <a:pt x="8004" y="1750"/>
                </a:lnTo>
                <a:close/>
              </a:path>
              <a:path w="12700" h="12064">
                <a:moveTo>
                  <a:pt x="10007" y="838"/>
                </a:moveTo>
                <a:lnTo>
                  <a:pt x="8073" y="1719"/>
                </a:lnTo>
                <a:lnTo>
                  <a:pt x="10693" y="1092"/>
                </a:lnTo>
                <a:lnTo>
                  <a:pt x="10007" y="838"/>
                </a:lnTo>
                <a:close/>
              </a:path>
              <a:path w="12700" h="12064">
                <a:moveTo>
                  <a:pt x="6452" y="1073"/>
                </a:moveTo>
                <a:lnTo>
                  <a:pt x="6652" y="1491"/>
                </a:lnTo>
                <a:lnTo>
                  <a:pt x="6807" y="1295"/>
                </a:lnTo>
                <a:lnTo>
                  <a:pt x="6452" y="1073"/>
                </a:lnTo>
                <a:close/>
              </a:path>
              <a:path w="12700" h="12064">
                <a:moveTo>
                  <a:pt x="6096" y="330"/>
                </a:moveTo>
                <a:lnTo>
                  <a:pt x="5510" y="482"/>
                </a:lnTo>
                <a:lnTo>
                  <a:pt x="6452" y="1073"/>
                </a:lnTo>
                <a:lnTo>
                  <a:pt x="6096" y="330"/>
                </a:lnTo>
                <a:close/>
              </a:path>
              <a:path w="12700" h="12064">
                <a:moveTo>
                  <a:pt x="5194" y="0"/>
                </a:moveTo>
                <a:lnTo>
                  <a:pt x="4800" y="38"/>
                </a:lnTo>
                <a:lnTo>
                  <a:pt x="5453" y="446"/>
                </a:lnTo>
                <a:lnTo>
                  <a:pt x="519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3" name="object 2963"/>
          <p:cNvSpPr/>
          <p:nvPr/>
        </p:nvSpPr>
        <p:spPr>
          <a:xfrm>
            <a:off x="4352270" y="1176989"/>
            <a:ext cx="19685" cy="15240"/>
          </a:xfrm>
          <a:custGeom>
            <a:avLst/>
            <a:gdLst/>
            <a:ahLst/>
            <a:cxnLst/>
            <a:rect l="l" t="t" r="r" b="b"/>
            <a:pathLst>
              <a:path w="19685" h="15240">
                <a:moveTo>
                  <a:pt x="9271" y="0"/>
                </a:moveTo>
                <a:lnTo>
                  <a:pt x="6908" y="5664"/>
                </a:lnTo>
                <a:lnTo>
                  <a:pt x="4305" y="6248"/>
                </a:lnTo>
                <a:lnTo>
                  <a:pt x="4762" y="8166"/>
                </a:lnTo>
                <a:lnTo>
                  <a:pt x="1143" y="6273"/>
                </a:lnTo>
                <a:lnTo>
                  <a:pt x="3911" y="9944"/>
                </a:lnTo>
                <a:lnTo>
                  <a:pt x="4229" y="10718"/>
                </a:lnTo>
                <a:lnTo>
                  <a:pt x="3352" y="10198"/>
                </a:lnTo>
                <a:lnTo>
                  <a:pt x="3111" y="9931"/>
                </a:lnTo>
                <a:lnTo>
                  <a:pt x="0" y="9270"/>
                </a:lnTo>
                <a:lnTo>
                  <a:pt x="2146" y="9753"/>
                </a:lnTo>
                <a:lnTo>
                  <a:pt x="2108" y="11417"/>
                </a:lnTo>
                <a:lnTo>
                  <a:pt x="2628" y="14617"/>
                </a:lnTo>
                <a:lnTo>
                  <a:pt x="6464" y="10439"/>
                </a:lnTo>
                <a:lnTo>
                  <a:pt x="8331" y="11341"/>
                </a:lnTo>
                <a:lnTo>
                  <a:pt x="14592" y="13512"/>
                </a:lnTo>
                <a:lnTo>
                  <a:pt x="19354" y="4444"/>
                </a:lnTo>
                <a:lnTo>
                  <a:pt x="12293" y="990"/>
                </a:lnTo>
                <a:lnTo>
                  <a:pt x="927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4" name="object 2964"/>
          <p:cNvSpPr/>
          <p:nvPr/>
        </p:nvSpPr>
        <p:spPr>
          <a:xfrm>
            <a:off x="4395275" y="2208368"/>
            <a:ext cx="11430" cy="15240"/>
          </a:xfrm>
          <a:custGeom>
            <a:avLst/>
            <a:gdLst/>
            <a:ahLst/>
            <a:cxnLst/>
            <a:rect l="l" t="t" r="r" b="b"/>
            <a:pathLst>
              <a:path w="11429" h="15239">
                <a:moveTo>
                  <a:pt x="10846" y="14757"/>
                </a:moveTo>
                <a:lnTo>
                  <a:pt x="7708" y="14757"/>
                </a:lnTo>
                <a:lnTo>
                  <a:pt x="8394" y="14947"/>
                </a:lnTo>
                <a:lnTo>
                  <a:pt x="10883" y="15138"/>
                </a:lnTo>
                <a:lnTo>
                  <a:pt x="10846" y="14757"/>
                </a:lnTo>
                <a:close/>
              </a:path>
              <a:path w="11429" h="15239">
                <a:moveTo>
                  <a:pt x="3503" y="4347"/>
                </a:moveTo>
                <a:lnTo>
                  <a:pt x="711" y="10096"/>
                </a:lnTo>
                <a:lnTo>
                  <a:pt x="2717" y="10934"/>
                </a:lnTo>
                <a:lnTo>
                  <a:pt x="2679" y="11150"/>
                </a:lnTo>
                <a:lnTo>
                  <a:pt x="3606" y="11722"/>
                </a:lnTo>
                <a:lnTo>
                  <a:pt x="3200" y="12458"/>
                </a:lnTo>
                <a:lnTo>
                  <a:pt x="3949" y="13030"/>
                </a:lnTo>
                <a:lnTo>
                  <a:pt x="5067" y="14985"/>
                </a:lnTo>
                <a:lnTo>
                  <a:pt x="7721" y="14897"/>
                </a:lnTo>
                <a:lnTo>
                  <a:pt x="7708" y="14757"/>
                </a:lnTo>
                <a:lnTo>
                  <a:pt x="10846" y="14757"/>
                </a:lnTo>
                <a:lnTo>
                  <a:pt x="10161" y="7734"/>
                </a:lnTo>
                <a:lnTo>
                  <a:pt x="5126" y="7721"/>
                </a:lnTo>
                <a:lnTo>
                  <a:pt x="4284" y="5321"/>
                </a:lnTo>
                <a:lnTo>
                  <a:pt x="3503" y="4347"/>
                </a:lnTo>
                <a:close/>
              </a:path>
              <a:path w="11429" h="15239">
                <a:moveTo>
                  <a:pt x="10160" y="7721"/>
                </a:moveTo>
                <a:lnTo>
                  <a:pt x="5130" y="7734"/>
                </a:lnTo>
                <a:lnTo>
                  <a:pt x="10161" y="7734"/>
                </a:lnTo>
                <a:close/>
              </a:path>
              <a:path w="11429" h="15239">
                <a:moveTo>
                  <a:pt x="12" y="0"/>
                </a:moveTo>
                <a:lnTo>
                  <a:pt x="0" y="5321"/>
                </a:lnTo>
                <a:lnTo>
                  <a:pt x="3479" y="4317"/>
                </a:lnTo>
                <a:lnTo>
                  <a:pt x="1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5" name="object 2965"/>
          <p:cNvSpPr/>
          <p:nvPr/>
        </p:nvSpPr>
        <p:spPr>
          <a:xfrm>
            <a:off x="3636771" y="2599485"/>
            <a:ext cx="4445" cy="24765"/>
          </a:xfrm>
          <a:custGeom>
            <a:avLst/>
            <a:gdLst/>
            <a:ahLst/>
            <a:cxnLst/>
            <a:rect l="l" t="t" r="r" b="b"/>
            <a:pathLst>
              <a:path w="4445" h="24764">
                <a:moveTo>
                  <a:pt x="1204" y="1380"/>
                </a:moveTo>
                <a:lnTo>
                  <a:pt x="1562" y="9423"/>
                </a:lnTo>
                <a:lnTo>
                  <a:pt x="0" y="15760"/>
                </a:lnTo>
                <a:lnTo>
                  <a:pt x="4267" y="24384"/>
                </a:lnTo>
                <a:lnTo>
                  <a:pt x="4406" y="19977"/>
                </a:lnTo>
                <a:lnTo>
                  <a:pt x="2057" y="8394"/>
                </a:lnTo>
                <a:lnTo>
                  <a:pt x="1397" y="2743"/>
                </a:lnTo>
                <a:lnTo>
                  <a:pt x="1204" y="1380"/>
                </a:lnTo>
                <a:close/>
              </a:path>
              <a:path w="4445" h="24764">
                <a:moveTo>
                  <a:pt x="1143" y="0"/>
                </a:moveTo>
                <a:lnTo>
                  <a:pt x="1066" y="406"/>
                </a:lnTo>
                <a:lnTo>
                  <a:pt x="1204" y="1380"/>
                </a:lnTo>
                <a:lnTo>
                  <a:pt x="114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6" name="object 2966"/>
          <p:cNvSpPr/>
          <p:nvPr/>
        </p:nvSpPr>
        <p:spPr>
          <a:xfrm>
            <a:off x="4863957" y="2018473"/>
            <a:ext cx="15875" cy="12700"/>
          </a:xfrm>
          <a:custGeom>
            <a:avLst/>
            <a:gdLst/>
            <a:ahLst/>
            <a:cxnLst/>
            <a:rect l="l" t="t" r="r" b="b"/>
            <a:pathLst>
              <a:path w="15875" h="12700">
                <a:moveTo>
                  <a:pt x="13754" y="0"/>
                </a:moveTo>
                <a:lnTo>
                  <a:pt x="15151" y="1257"/>
                </a:lnTo>
                <a:lnTo>
                  <a:pt x="14198" y="4470"/>
                </a:lnTo>
                <a:lnTo>
                  <a:pt x="11163" y="1193"/>
                </a:lnTo>
                <a:lnTo>
                  <a:pt x="9563" y="2692"/>
                </a:lnTo>
                <a:lnTo>
                  <a:pt x="6032" y="4635"/>
                </a:lnTo>
                <a:lnTo>
                  <a:pt x="0" y="12572"/>
                </a:lnTo>
                <a:lnTo>
                  <a:pt x="7912" y="8648"/>
                </a:lnTo>
                <a:lnTo>
                  <a:pt x="9651" y="6299"/>
                </a:lnTo>
                <a:lnTo>
                  <a:pt x="11658" y="6896"/>
                </a:lnTo>
                <a:lnTo>
                  <a:pt x="13842" y="5841"/>
                </a:lnTo>
                <a:lnTo>
                  <a:pt x="14528" y="4000"/>
                </a:lnTo>
                <a:lnTo>
                  <a:pt x="14795" y="2920"/>
                </a:lnTo>
                <a:lnTo>
                  <a:pt x="15735" y="1308"/>
                </a:lnTo>
                <a:lnTo>
                  <a:pt x="15430" y="50"/>
                </a:lnTo>
                <a:lnTo>
                  <a:pt x="1375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7" name="object 2967"/>
          <p:cNvSpPr/>
          <p:nvPr/>
        </p:nvSpPr>
        <p:spPr>
          <a:xfrm>
            <a:off x="5596918" y="2382314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8917" y="6667"/>
                </a:moveTo>
                <a:lnTo>
                  <a:pt x="5867" y="6667"/>
                </a:lnTo>
                <a:lnTo>
                  <a:pt x="5207" y="8826"/>
                </a:lnTo>
                <a:lnTo>
                  <a:pt x="7162" y="9220"/>
                </a:lnTo>
                <a:lnTo>
                  <a:pt x="9550" y="15024"/>
                </a:lnTo>
                <a:lnTo>
                  <a:pt x="8916" y="8115"/>
                </a:lnTo>
                <a:lnTo>
                  <a:pt x="8917" y="6667"/>
                </a:lnTo>
                <a:close/>
              </a:path>
              <a:path w="13970" h="15239">
                <a:moveTo>
                  <a:pt x="10216" y="5762"/>
                </a:moveTo>
                <a:lnTo>
                  <a:pt x="10198" y="6553"/>
                </a:lnTo>
                <a:lnTo>
                  <a:pt x="10795" y="7023"/>
                </a:lnTo>
                <a:lnTo>
                  <a:pt x="13373" y="10642"/>
                </a:lnTo>
                <a:lnTo>
                  <a:pt x="10216" y="5762"/>
                </a:lnTo>
                <a:close/>
              </a:path>
              <a:path w="13970" h="15239">
                <a:moveTo>
                  <a:pt x="1955" y="4063"/>
                </a:moveTo>
                <a:lnTo>
                  <a:pt x="3009" y="6400"/>
                </a:lnTo>
                <a:lnTo>
                  <a:pt x="0" y="8369"/>
                </a:lnTo>
                <a:lnTo>
                  <a:pt x="3302" y="8242"/>
                </a:lnTo>
                <a:lnTo>
                  <a:pt x="5181" y="8115"/>
                </a:lnTo>
                <a:lnTo>
                  <a:pt x="5867" y="6667"/>
                </a:lnTo>
                <a:lnTo>
                  <a:pt x="8917" y="6667"/>
                </a:lnTo>
                <a:lnTo>
                  <a:pt x="10007" y="4876"/>
                </a:lnTo>
                <a:lnTo>
                  <a:pt x="9996" y="4559"/>
                </a:lnTo>
                <a:lnTo>
                  <a:pt x="5981" y="4559"/>
                </a:lnTo>
                <a:lnTo>
                  <a:pt x="1955" y="4063"/>
                </a:lnTo>
                <a:close/>
              </a:path>
              <a:path w="13970" h="15239">
                <a:moveTo>
                  <a:pt x="10077" y="5058"/>
                </a:moveTo>
                <a:lnTo>
                  <a:pt x="10216" y="5762"/>
                </a:lnTo>
                <a:lnTo>
                  <a:pt x="10223" y="5435"/>
                </a:lnTo>
                <a:lnTo>
                  <a:pt x="10077" y="5058"/>
                </a:lnTo>
                <a:close/>
              </a:path>
              <a:path w="13970" h="15239">
                <a:moveTo>
                  <a:pt x="10048" y="4876"/>
                </a:moveTo>
                <a:lnTo>
                  <a:pt x="10077" y="5058"/>
                </a:lnTo>
                <a:lnTo>
                  <a:pt x="10048" y="4876"/>
                </a:lnTo>
                <a:close/>
              </a:path>
              <a:path w="13970" h="15239">
                <a:moveTo>
                  <a:pt x="8770" y="2522"/>
                </a:moveTo>
                <a:lnTo>
                  <a:pt x="6451" y="3644"/>
                </a:lnTo>
                <a:lnTo>
                  <a:pt x="5981" y="4559"/>
                </a:lnTo>
                <a:lnTo>
                  <a:pt x="9996" y="4559"/>
                </a:lnTo>
                <a:lnTo>
                  <a:pt x="9944" y="4241"/>
                </a:lnTo>
                <a:lnTo>
                  <a:pt x="8770" y="2522"/>
                </a:lnTo>
                <a:close/>
              </a:path>
              <a:path w="13970" h="15239">
                <a:moveTo>
                  <a:pt x="7048" y="0"/>
                </a:moveTo>
                <a:lnTo>
                  <a:pt x="8770" y="2522"/>
                </a:lnTo>
                <a:lnTo>
                  <a:pt x="704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8" name="object 2968"/>
          <p:cNvSpPr/>
          <p:nvPr/>
        </p:nvSpPr>
        <p:spPr>
          <a:xfrm>
            <a:off x="3461390" y="2764589"/>
            <a:ext cx="9525" cy="11430"/>
          </a:xfrm>
          <a:custGeom>
            <a:avLst/>
            <a:gdLst/>
            <a:ahLst/>
            <a:cxnLst/>
            <a:rect l="l" t="t" r="r" b="b"/>
            <a:pathLst>
              <a:path w="9525" h="11430">
                <a:moveTo>
                  <a:pt x="837" y="8773"/>
                </a:moveTo>
                <a:lnTo>
                  <a:pt x="313" y="11319"/>
                </a:lnTo>
                <a:lnTo>
                  <a:pt x="1066" y="9105"/>
                </a:lnTo>
                <a:lnTo>
                  <a:pt x="1579" y="9105"/>
                </a:lnTo>
                <a:lnTo>
                  <a:pt x="1672" y="8915"/>
                </a:lnTo>
                <a:lnTo>
                  <a:pt x="1308" y="8915"/>
                </a:lnTo>
                <a:lnTo>
                  <a:pt x="837" y="8773"/>
                </a:lnTo>
                <a:close/>
              </a:path>
              <a:path w="9525" h="11430">
                <a:moveTo>
                  <a:pt x="1579" y="9105"/>
                </a:moveTo>
                <a:lnTo>
                  <a:pt x="1066" y="9105"/>
                </a:lnTo>
                <a:lnTo>
                  <a:pt x="1524" y="9220"/>
                </a:lnTo>
                <a:close/>
              </a:path>
              <a:path w="9525" h="11430">
                <a:moveTo>
                  <a:pt x="2019" y="8204"/>
                </a:moveTo>
                <a:lnTo>
                  <a:pt x="1308" y="8915"/>
                </a:lnTo>
                <a:lnTo>
                  <a:pt x="1672" y="8915"/>
                </a:lnTo>
                <a:lnTo>
                  <a:pt x="2019" y="8204"/>
                </a:lnTo>
                <a:close/>
              </a:path>
              <a:path w="9525" h="11430">
                <a:moveTo>
                  <a:pt x="1889" y="5756"/>
                </a:moveTo>
                <a:lnTo>
                  <a:pt x="0" y="8521"/>
                </a:lnTo>
                <a:lnTo>
                  <a:pt x="837" y="8773"/>
                </a:lnTo>
                <a:lnTo>
                  <a:pt x="1058" y="7700"/>
                </a:lnTo>
                <a:lnTo>
                  <a:pt x="1889" y="5756"/>
                </a:lnTo>
                <a:close/>
              </a:path>
              <a:path w="9525" h="11430">
                <a:moveTo>
                  <a:pt x="5731" y="1170"/>
                </a:moveTo>
                <a:lnTo>
                  <a:pt x="3211" y="2660"/>
                </a:lnTo>
                <a:lnTo>
                  <a:pt x="1889" y="5756"/>
                </a:lnTo>
                <a:lnTo>
                  <a:pt x="3835" y="2908"/>
                </a:lnTo>
                <a:lnTo>
                  <a:pt x="5442" y="2908"/>
                </a:lnTo>
                <a:lnTo>
                  <a:pt x="5981" y="2146"/>
                </a:lnTo>
                <a:lnTo>
                  <a:pt x="5731" y="1170"/>
                </a:lnTo>
                <a:close/>
              </a:path>
              <a:path w="9525" h="11430">
                <a:moveTo>
                  <a:pt x="8940" y="0"/>
                </a:moveTo>
                <a:lnTo>
                  <a:pt x="6680" y="609"/>
                </a:lnTo>
                <a:lnTo>
                  <a:pt x="6060" y="975"/>
                </a:lnTo>
                <a:lnTo>
                  <a:pt x="7192" y="2660"/>
                </a:lnTo>
                <a:lnTo>
                  <a:pt x="7137" y="3454"/>
                </a:lnTo>
                <a:lnTo>
                  <a:pt x="6616" y="3492"/>
                </a:lnTo>
                <a:lnTo>
                  <a:pt x="6362" y="3644"/>
                </a:lnTo>
                <a:lnTo>
                  <a:pt x="7327" y="3721"/>
                </a:lnTo>
                <a:lnTo>
                  <a:pt x="7175" y="4203"/>
                </a:lnTo>
                <a:lnTo>
                  <a:pt x="8589" y="3454"/>
                </a:lnTo>
                <a:lnTo>
                  <a:pt x="8702" y="2908"/>
                </a:lnTo>
                <a:lnTo>
                  <a:pt x="8940" y="0"/>
                </a:lnTo>
                <a:close/>
              </a:path>
              <a:path w="9525" h="11430">
                <a:moveTo>
                  <a:pt x="5442" y="2908"/>
                </a:moveTo>
                <a:lnTo>
                  <a:pt x="3835" y="2908"/>
                </a:lnTo>
                <a:lnTo>
                  <a:pt x="5092" y="3403"/>
                </a:lnTo>
                <a:lnTo>
                  <a:pt x="5442" y="2908"/>
                </a:lnTo>
                <a:close/>
              </a:path>
              <a:path w="9525" h="11430">
                <a:moveTo>
                  <a:pt x="5448" y="63"/>
                </a:moveTo>
                <a:lnTo>
                  <a:pt x="5731" y="1170"/>
                </a:lnTo>
                <a:lnTo>
                  <a:pt x="6060" y="975"/>
                </a:lnTo>
                <a:lnTo>
                  <a:pt x="5448" y="6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9" name="object 2969"/>
          <p:cNvSpPr/>
          <p:nvPr/>
        </p:nvSpPr>
        <p:spPr>
          <a:xfrm>
            <a:off x="4404530" y="2234238"/>
            <a:ext cx="15240" cy="10795"/>
          </a:xfrm>
          <a:custGeom>
            <a:avLst/>
            <a:gdLst/>
            <a:ahLst/>
            <a:cxnLst/>
            <a:rect l="l" t="t" r="r" b="b"/>
            <a:pathLst>
              <a:path w="15239" h="10794">
                <a:moveTo>
                  <a:pt x="10498" y="0"/>
                </a:moveTo>
                <a:lnTo>
                  <a:pt x="8999" y="4508"/>
                </a:lnTo>
                <a:lnTo>
                  <a:pt x="6678" y="4508"/>
                </a:lnTo>
                <a:lnTo>
                  <a:pt x="5024" y="5702"/>
                </a:lnTo>
                <a:lnTo>
                  <a:pt x="84" y="7353"/>
                </a:lnTo>
                <a:lnTo>
                  <a:pt x="3399" y="9652"/>
                </a:lnTo>
                <a:lnTo>
                  <a:pt x="3627" y="10528"/>
                </a:lnTo>
                <a:lnTo>
                  <a:pt x="4008" y="10591"/>
                </a:lnTo>
                <a:lnTo>
                  <a:pt x="5189" y="9715"/>
                </a:lnTo>
                <a:lnTo>
                  <a:pt x="5380" y="9283"/>
                </a:lnTo>
                <a:lnTo>
                  <a:pt x="5939" y="8216"/>
                </a:lnTo>
                <a:lnTo>
                  <a:pt x="6231" y="8001"/>
                </a:lnTo>
                <a:lnTo>
                  <a:pt x="6701" y="8001"/>
                </a:lnTo>
                <a:lnTo>
                  <a:pt x="6434" y="7861"/>
                </a:lnTo>
                <a:lnTo>
                  <a:pt x="6840" y="7810"/>
                </a:lnTo>
                <a:lnTo>
                  <a:pt x="7881" y="7411"/>
                </a:lnTo>
                <a:lnTo>
                  <a:pt x="7678" y="7239"/>
                </a:lnTo>
                <a:lnTo>
                  <a:pt x="8085" y="7175"/>
                </a:lnTo>
                <a:lnTo>
                  <a:pt x="10972" y="7175"/>
                </a:lnTo>
                <a:lnTo>
                  <a:pt x="11146" y="5930"/>
                </a:lnTo>
                <a:lnTo>
                  <a:pt x="12285" y="5930"/>
                </a:lnTo>
                <a:lnTo>
                  <a:pt x="12454" y="5702"/>
                </a:lnTo>
                <a:lnTo>
                  <a:pt x="12795" y="4771"/>
                </a:lnTo>
                <a:lnTo>
                  <a:pt x="13078" y="4508"/>
                </a:lnTo>
                <a:lnTo>
                  <a:pt x="8999" y="4508"/>
                </a:lnTo>
                <a:lnTo>
                  <a:pt x="6713" y="4483"/>
                </a:lnTo>
                <a:lnTo>
                  <a:pt x="13111" y="4483"/>
                </a:lnTo>
                <a:lnTo>
                  <a:pt x="13258" y="4368"/>
                </a:lnTo>
                <a:lnTo>
                  <a:pt x="13127" y="4368"/>
                </a:lnTo>
                <a:lnTo>
                  <a:pt x="14727" y="2692"/>
                </a:lnTo>
                <a:lnTo>
                  <a:pt x="14146" y="2171"/>
                </a:lnTo>
                <a:lnTo>
                  <a:pt x="13622" y="2159"/>
                </a:lnTo>
                <a:lnTo>
                  <a:pt x="13686" y="1816"/>
                </a:lnTo>
                <a:lnTo>
                  <a:pt x="10498" y="0"/>
                </a:lnTo>
                <a:close/>
              </a:path>
              <a:path w="15239" h="10794">
                <a:moveTo>
                  <a:pt x="10959" y="7264"/>
                </a:moveTo>
                <a:lnTo>
                  <a:pt x="9101" y="7264"/>
                </a:lnTo>
                <a:lnTo>
                  <a:pt x="9319" y="7315"/>
                </a:lnTo>
                <a:lnTo>
                  <a:pt x="10015" y="7658"/>
                </a:lnTo>
                <a:lnTo>
                  <a:pt x="10726" y="8928"/>
                </a:lnTo>
                <a:lnTo>
                  <a:pt x="10959" y="7264"/>
                </a:lnTo>
                <a:close/>
              </a:path>
              <a:path w="15239" h="10794">
                <a:moveTo>
                  <a:pt x="6701" y="8001"/>
                </a:moveTo>
                <a:lnTo>
                  <a:pt x="6231" y="8001"/>
                </a:lnTo>
                <a:lnTo>
                  <a:pt x="6383" y="8128"/>
                </a:lnTo>
                <a:lnTo>
                  <a:pt x="6701" y="8001"/>
                </a:lnTo>
                <a:close/>
              </a:path>
              <a:path w="15239" h="10794">
                <a:moveTo>
                  <a:pt x="10972" y="7175"/>
                </a:moveTo>
                <a:lnTo>
                  <a:pt x="8085" y="7175"/>
                </a:lnTo>
                <a:lnTo>
                  <a:pt x="7958" y="7239"/>
                </a:lnTo>
                <a:lnTo>
                  <a:pt x="8675" y="7353"/>
                </a:lnTo>
                <a:lnTo>
                  <a:pt x="8567" y="7658"/>
                </a:lnTo>
                <a:lnTo>
                  <a:pt x="9308" y="7411"/>
                </a:lnTo>
                <a:lnTo>
                  <a:pt x="9101" y="7264"/>
                </a:lnTo>
                <a:lnTo>
                  <a:pt x="10959" y="7264"/>
                </a:lnTo>
                <a:close/>
              </a:path>
              <a:path w="15239" h="10794">
                <a:moveTo>
                  <a:pt x="7882" y="7277"/>
                </a:moveTo>
                <a:lnTo>
                  <a:pt x="7881" y="7411"/>
                </a:lnTo>
                <a:lnTo>
                  <a:pt x="8263" y="7556"/>
                </a:lnTo>
                <a:lnTo>
                  <a:pt x="8186" y="7353"/>
                </a:lnTo>
                <a:lnTo>
                  <a:pt x="7882" y="7277"/>
                </a:lnTo>
                <a:close/>
              </a:path>
              <a:path w="15239" h="10794">
                <a:moveTo>
                  <a:pt x="7805" y="7315"/>
                </a:moveTo>
                <a:close/>
              </a:path>
              <a:path w="15239" h="10794">
                <a:moveTo>
                  <a:pt x="9101" y="7264"/>
                </a:moveTo>
                <a:lnTo>
                  <a:pt x="9384" y="7386"/>
                </a:lnTo>
                <a:lnTo>
                  <a:pt x="9101" y="7264"/>
                </a:lnTo>
                <a:close/>
              </a:path>
              <a:path w="15239" h="10794">
                <a:moveTo>
                  <a:pt x="12285" y="5930"/>
                </a:moveTo>
                <a:lnTo>
                  <a:pt x="11146" y="5930"/>
                </a:lnTo>
                <a:lnTo>
                  <a:pt x="11869" y="6565"/>
                </a:lnTo>
                <a:lnTo>
                  <a:pt x="12250" y="6032"/>
                </a:lnTo>
                <a:close/>
              </a:path>
              <a:path w="15239" h="10794">
                <a:moveTo>
                  <a:pt x="12631" y="5461"/>
                </a:moveTo>
                <a:lnTo>
                  <a:pt x="12390" y="5638"/>
                </a:lnTo>
                <a:lnTo>
                  <a:pt x="12631" y="5461"/>
                </a:lnTo>
                <a:close/>
              </a:path>
              <a:path w="15239" h="10794">
                <a:moveTo>
                  <a:pt x="12882" y="4660"/>
                </a:moveTo>
                <a:close/>
              </a:path>
              <a:path w="15239" h="10794">
                <a:moveTo>
                  <a:pt x="13635" y="4076"/>
                </a:moveTo>
                <a:lnTo>
                  <a:pt x="13127" y="4368"/>
                </a:lnTo>
                <a:lnTo>
                  <a:pt x="13258" y="4368"/>
                </a:lnTo>
                <a:lnTo>
                  <a:pt x="13635" y="4076"/>
                </a:lnTo>
                <a:close/>
              </a:path>
              <a:path w="15239" h="10794">
                <a:moveTo>
                  <a:pt x="13749" y="1816"/>
                </a:moveTo>
                <a:lnTo>
                  <a:pt x="14028" y="2171"/>
                </a:lnTo>
                <a:lnTo>
                  <a:pt x="13749" y="181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0" name="object 2970"/>
          <p:cNvSpPr/>
          <p:nvPr/>
        </p:nvSpPr>
        <p:spPr>
          <a:xfrm>
            <a:off x="4199906" y="1391283"/>
            <a:ext cx="15240" cy="9525"/>
          </a:xfrm>
          <a:custGeom>
            <a:avLst/>
            <a:gdLst/>
            <a:ahLst/>
            <a:cxnLst/>
            <a:rect l="l" t="t" r="r" b="b"/>
            <a:pathLst>
              <a:path w="15239" h="9525">
                <a:moveTo>
                  <a:pt x="0" y="0"/>
                </a:moveTo>
                <a:lnTo>
                  <a:pt x="2108" y="2102"/>
                </a:lnTo>
                <a:lnTo>
                  <a:pt x="4229" y="4324"/>
                </a:lnTo>
                <a:lnTo>
                  <a:pt x="9360" y="7486"/>
                </a:lnTo>
                <a:lnTo>
                  <a:pt x="12535" y="8350"/>
                </a:lnTo>
                <a:lnTo>
                  <a:pt x="12167" y="7893"/>
                </a:lnTo>
                <a:lnTo>
                  <a:pt x="10097" y="6737"/>
                </a:lnTo>
                <a:lnTo>
                  <a:pt x="11633" y="7397"/>
                </a:lnTo>
                <a:lnTo>
                  <a:pt x="12865" y="8388"/>
                </a:lnTo>
                <a:lnTo>
                  <a:pt x="15228" y="9315"/>
                </a:lnTo>
                <a:lnTo>
                  <a:pt x="13323" y="7016"/>
                </a:lnTo>
                <a:lnTo>
                  <a:pt x="9331" y="5011"/>
                </a:lnTo>
                <a:lnTo>
                  <a:pt x="3648" y="1821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1" name="object 2971"/>
          <p:cNvSpPr/>
          <p:nvPr/>
        </p:nvSpPr>
        <p:spPr>
          <a:xfrm>
            <a:off x="5152494" y="1731745"/>
            <a:ext cx="8890" cy="23495"/>
          </a:xfrm>
          <a:custGeom>
            <a:avLst/>
            <a:gdLst/>
            <a:ahLst/>
            <a:cxnLst/>
            <a:rect l="l" t="t" r="r" b="b"/>
            <a:pathLst>
              <a:path w="8889" h="23494">
                <a:moveTo>
                  <a:pt x="0" y="0"/>
                </a:moveTo>
                <a:lnTo>
                  <a:pt x="2565" y="1968"/>
                </a:lnTo>
                <a:lnTo>
                  <a:pt x="3086" y="2539"/>
                </a:lnTo>
                <a:lnTo>
                  <a:pt x="7010" y="7734"/>
                </a:lnTo>
                <a:lnTo>
                  <a:pt x="8140" y="17805"/>
                </a:lnTo>
                <a:lnTo>
                  <a:pt x="4343" y="23304"/>
                </a:lnTo>
                <a:lnTo>
                  <a:pt x="8877" y="18414"/>
                </a:lnTo>
                <a:lnTo>
                  <a:pt x="7073" y="5943"/>
                </a:lnTo>
                <a:lnTo>
                  <a:pt x="2184" y="1193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2" name="object 2972"/>
          <p:cNvSpPr/>
          <p:nvPr/>
        </p:nvSpPr>
        <p:spPr>
          <a:xfrm>
            <a:off x="4254643" y="1003344"/>
            <a:ext cx="13335" cy="15875"/>
          </a:xfrm>
          <a:custGeom>
            <a:avLst/>
            <a:gdLst/>
            <a:ahLst/>
            <a:cxnLst/>
            <a:rect l="l" t="t" r="r" b="b"/>
            <a:pathLst>
              <a:path w="13335" h="15875">
                <a:moveTo>
                  <a:pt x="13080" y="0"/>
                </a:moveTo>
                <a:lnTo>
                  <a:pt x="8318" y="2832"/>
                </a:lnTo>
                <a:lnTo>
                  <a:pt x="6261" y="4241"/>
                </a:lnTo>
                <a:lnTo>
                  <a:pt x="2806" y="4470"/>
                </a:lnTo>
                <a:lnTo>
                  <a:pt x="0" y="11137"/>
                </a:lnTo>
                <a:lnTo>
                  <a:pt x="1739" y="10413"/>
                </a:lnTo>
                <a:lnTo>
                  <a:pt x="4800" y="10083"/>
                </a:lnTo>
                <a:lnTo>
                  <a:pt x="2158" y="12738"/>
                </a:lnTo>
                <a:lnTo>
                  <a:pt x="1460" y="11683"/>
                </a:lnTo>
                <a:lnTo>
                  <a:pt x="1828" y="15595"/>
                </a:lnTo>
                <a:lnTo>
                  <a:pt x="4114" y="10998"/>
                </a:lnTo>
                <a:lnTo>
                  <a:pt x="6362" y="9055"/>
                </a:lnTo>
                <a:lnTo>
                  <a:pt x="6857" y="10375"/>
                </a:lnTo>
                <a:lnTo>
                  <a:pt x="7594" y="10159"/>
                </a:lnTo>
                <a:lnTo>
                  <a:pt x="7683" y="8521"/>
                </a:lnTo>
                <a:lnTo>
                  <a:pt x="8407" y="7912"/>
                </a:lnTo>
                <a:lnTo>
                  <a:pt x="8585" y="9550"/>
                </a:lnTo>
                <a:lnTo>
                  <a:pt x="9423" y="8737"/>
                </a:lnTo>
                <a:lnTo>
                  <a:pt x="10413" y="8127"/>
                </a:lnTo>
                <a:lnTo>
                  <a:pt x="11188" y="1625"/>
                </a:lnTo>
                <a:lnTo>
                  <a:pt x="12738" y="2959"/>
                </a:lnTo>
                <a:lnTo>
                  <a:pt x="1308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3" name="object 2973"/>
          <p:cNvSpPr/>
          <p:nvPr/>
        </p:nvSpPr>
        <p:spPr>
          <a:xfrm>
            <a:off x="3823666" y="2829307"/>
            <a:ext cx="21590" cy="9525"/>
          </a:xfrm>
          <a:custGeom>
            <a:avLst/>
            <a:gdLst/>
            <a:ahLst/>
            <a:cxnLst/>
            <a:rect l="l" t="t" r="r" b="b"/>
            <a:pathLst>
              <a:path w="21589" h="9525">
                <a:moveTo>
                  <a:pt x="0" y="5270"/>
                </a:moveTo>
                <a:lnTo>
                  <a:pt x="7950" y="9524"/>
                </a:lnTo>
                <a:lnTo>
                  <a:pt x="8621" y="8013"/>
                </a:lnTo>
                <a:lnTo>
                  <a:pt x="6540" y="8013"/>
                </a:lnTo>
                <a:lnTo>
                  <a:pt x="5689" y="6743"/>
                </a:lnTo>
                <a:lnTo>
                  <a:pt x="0" y="5270"/>
                </a:lnTo>
                <a:close/>
              </a:path>
              <a:path w="21589" h="9525">
                <a:moveTo>
                  <a:pt x="6818" y="5436"/>
                </a:moveTo>
                <a:lnTo>
                  <a:pt x="6540" y="8013"/>
                </a:lnTo>
                <a:lnTo>
                  <a:pt x="8621" y="8013"/>
                </a:lnTo>
                <a:lnTo>
                  <a:pt x="8966" y="7238"/>
                </a:lnTo>
                <a:lnTo>
                  <a:pt x="14439" y="6108"/>
                </a:lnTo>
                <a:lnTo>
                  <a:pt x="13719" y="6045"/>
                </a:lnTo>
                <a:lnTo>
                  <a:pt x="7962" y="6045"/>
                </a:lnTo>
                <a:lnTo>
                  <a:pt x="7061" y="5458"/>
                </a:lnTo>
                <a:lnTo>
                  <a:pt x="6818" y="5436"/>
                </a:lnTo>
                <a:close/>
              </a:path>
              <a:path w="21589" h="9525">
                <a:moveTo>
                  <a:pt x="11023" y="5807"/>
                </a:moveTo>
                <a:lnTo>
                  <a:pt x="7962" y="6045"/>
                </a:lnTo>
                <a:lnTo>
                  <a:pt x="13719" y="6045"/>
                </a:lnTo>
                <a:lnTo>
                  <a:pt x="11023" y="5807"/>
                </a:lnTo>
                <a:close/>
              </a:path>
              <a:path w="21589" h="9525">
                <a:moveTo>
                  <a:pt x="9912" y="4449"/>
                </a:moveTo>
                <a:lnTo>
                  <a:pt x="6955" y="5388"/>
                </a:lnTo>
                <a:lnTo>
                  <a:pt x="11023" y="5807"/>
                </a:lnTo>
                <a:lnTo>
                  <a:pt x="13030" y="5651"/>
                </a:lnTo>
                <a:lnTo>
                  <a:pt x="9912" y="4449"/>
                </a:lnTo>
                <a:close/>
              </a:path>
              <a:path w="21589" h="9525">
                <a:moveTo>
                  <a:pt x="9918" y="0"/>
                </a:moveTo>
                <a:lnTo>
                  <a:pt x="7213" y="2806"/>
                </a:lnTo>
                <a:lnTo>
                  <a:pt x="6210" y="3022"/>
                </a:lnTo>
                <a:lnTo>
                  <a:pt x="9912" y="4449"/>
                </a:lnTo>
                <a:lnTo>
                  <a:pt x="14046" y="3136"/>
                </a:lnTo>
                <a:lnTo>
                  <a:pt x="19814" y="3136"/>
                </a:lnTo>
                <a:lnTo>
                  <a:pt x="9918" y="0"/>
                </a:lnTo>
                <a:close/>
              </a:path>
              <a:path w="21589" h="9525">
                <a:moveTo>
                  <a:pt x="19814" y="3136"/>
                </a:moveTo>
                <a:lnTo>
                  <a:pt x="14046" y="3136"/>
                </a:lnTo>
                <a:lnTo>
                  <a:pt x="21056" y="3530"/>
                </a:lnTo>
                <a:lnTo>
                  <a:pt x="19814" y="313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4" name="object 2974"/>
          <p:cNvSpPr/>
          <p:nvPr/>
        </p:nvSpPr>
        <p:spPr>
          <a:xfrm>
            <a:off x="4463863" y="1135016"/>
            <a:ext cx="16510" cy="13335"/>
          </a:xfrm>
          <a:custGeom>
            <a:avLst/>
            <a:gdLst/>
            <a:ahLst/>
            <a:cxnLst/>
            <a:rect l="l" t="t" r="r" b="b"/>
            <a:pathLst>
              <a:path w="16510" h="13334">
                <a:moveTo>
                  <a:pt x="11290" y="0"/>
                </a:moveTo>
                <a:lnTo>
                  <a:pt x="6984" y="1384"/>
                </a:lnTo>
                <a:lnTo>
                  <a:pt x="5740" y="1676"/>
                </a:lnTo>
                <a:lnTo>
                  <a:pt x="7607" y="7073"/>
                </a:lnTo>
                <a:lnTo>
                  <a:pt x="3606" y="5003"/>
                </a:lnTo>
                <a:lnTo>
                  <a:pt x="1968" y="5753"/>
                </a:lnTo>
                <a:lnTo>
                  <a:pt x="0" y="13131"/>
                </a:lnTo>
                <a:lnTo>
                  <a:pt x="3797" y="11404"/>
                </a:lnTo>
                <a:lnTo>
                  <a:pt x="4102" y="10198"/>
                </a:lnTo>
                <a:lnTo>
                  <a:pt x="5537" y="9321"/>
                </a:lnTo>
                <a:lnTo>
                  <a:pt x="6692" y="9918"/>
                </a:lnTo>
                <a:lnTo>
                  <a:pt x="9461" y="10972"/>
                </a:lnTo>
                <a:lnTo>
                  <a:pt x="8547" y="5930"/>
                </a:lnTo>
                <a:lnTo>
                  <a:pt x="11950" y="7353"/>
                </a:lnTo>
                <a:lnTo>
                  <a:pt x="16268" y="3429"/>
                </a:lnTo>
                <a:lnTo>
                  <a:pt x="1129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5" name="object 2975"/>
          <p:cNvSpPr/>
          <p:nvPr/>
        </p:nvSpPr>
        <p:spPr>
          <a:xfrm>
            <a:off x="5475539" y="2210276"/>
            <a:ext cx="11430" cy="9525"/>
          </a:xfrm>
          <a:custGeom>
            <a:avLst/>
            <a:gdLst/>
            <a:ahLst/>
            <a:cxnLst/>
            <a:rect l="l" t="t" r="r" b="b"/>
            <a:pathLst>
              <a:path w="11429" h="9525">
                <a:moveTo>
                  <a:pt x="6863" y="8267"/>
                </a:moveTo>
                <a:lnTo>
                  <a:pt x="6540" y="8267"/>
                </a:lnTo>
                <a:lnTo>
                  <a:pt x="6426" y="9118"/>
                </a:lnTo>
                <a:lnTo>
                  <a:pt x="6586" y="8940"/>
                </a:lnTo>
                <a:lnTo>
                  <a:pt x="6863" y="8267"/>
                </a:lnTo>
                <a:close/>
              </a:path>
              <a:path w="11429" h="9525">
                <a:moveTo>
                  <a:pt x="5435" y="8727"/>
                </a:moveTo>
                <a:lnTo>
                  <a:pt x="5359" y="8940"/>
                </a:lnTo>
                <a:lnTo>
                  <a:pt x="5435" y="8727"/>
                </a:lnTo>
                <a:close/>
              </a:path>
              <a:path w="11429" h="9525">
                <a:moveTo>
                  <a:pt x="5676" y="8662"/>
                </a:moveTo>
                <a:lnTo>
                  <a:pt x="5803" y="8839"/>
                </a:lnTo>
                <a:lnTo>
                  <a:pt x="5676" y="8662"/>
                </a:lnTo>
                <a:close/>
              </a:path>
              <a:path w="11429" h="9525">
                <a:moveTo>
                  <a:pt x="5530" y="8460"/>
                </a:moveTo>
                <a:lnTo>
                  <a:pt x="5559" y="8765"/>
                </a:lnTo>
                <a:lnTo>
                  <a:pt x="5530" y="8460"/>
                </a:lnTo>
                <a:close/>
              </a:path>
              <a:path w="11429" h="9525">
                <a:moveTo>
                  <a:pt x="3352" y="6680"/>
                </a:moveTo>
                <a:lnTo>
                  <a:pt x="4584" y="8470"/>
                </a:lnTo>
                <a:lnTo>
                  <a:pt x="5435" y="8727"/>
                </a:lnTo>
                <a:lnTo>
                  <a:pt x="5390" y="8267"/>
                </a:lnTo>
                <a:lnTo>
                  <a:pt x="5207" y="8013"/>
                </a:lnTo>
                <a:lnTo>
                  <a:pt x="6417" y="8013"/>
                </a:lnTo>
                <a:lnTo>
                  <a:pt x="6781" y="7619"/>
                </a:lnTo>
                <a:lnTo>
                  <a:pt x="6057" y="7619"/>
                </a:lnTo>
                <a:lnTo>
                  <a:pt x="3352" y="6680"/>
                </a:lnTo>
                <a:close/>
              </a:path>
              <a:path w="11429" h="9525">
                <a:moveTo>
                  <a:pt x="6417" y="8013"/>
                </a:moveTo>
                <a:lnTo>
                  <a:pt x="5689" y="8013"/>
                </a:lnTo>
                <a:lnTo>
                  <a:pt x="5537" y="8470"/>
                </a:lnTo>
                <a:lnTo>
                  <a:pt x="5676" y="8662"/>
                </a:lnTo>
                <a:lnTo>
                  <a:pt x="6417" y="8013"/>
                </a:lnTo>
                <a:close/>
              </a:path>
              <a:path w="11429" h="9525">
                <a:moveTo>
                  <a:pt x="7048" y="7848"/>
                </a:moveTo>
                <a:lnTo>
                  <a:pt x="6464" y="7950"/>
                </a:lnTo>
                <a:lnTo>
                  <a:pt x="6527" y="8365"/>
                </a:lnTo>
                <a:lnTo>
                  <a:pt x="6863" y="8267"/>
                </a:lnTo>
                <a:lnTo>
                  <a:pt x="7048" y="7848"/>
                </a:lnTo>
                <a:close/>
              </a:path>
              <a:path w="11429" h="9525">
                <a:moveTo>
                  <a:pt x="8978" y="614"/>
                </a:moveTo>
                <a:lnTo>
                  <a:pt x="6642" y="3314"/>
                </a:lnTo>
                <a:lnTo>
                  <a:pt x="5181" y="4559"/>
                </a:lnTo>
                <a:lnTo>
                  <a:pt x="3203" y="5792"/>
                </a:lnTo>
                <a:lnTo>
                  <a:pt x="3543" y="5854"/>
                </a:lnTo>
                <a:lnTo>
                  <a:pt x="6057" y="7619"/>
                </a:lnTo>
                <a:lnTo>
                  <a:pt x="6781" y="7619"/>
                </a:lnTo>
                <a:lnTo>
                  <a:pt x="7391" y="6984"/>
                </a:lnTo>
                <a:lnTo>
                  <a:pt x="6718" y="3848"/>
                </a:lnTo>
                <a:lnTo>
                  <a:pt x="7937" y="3035"/>
                </a:lnTo>
                <a:lnTo>
                  <a:pt x="9185" y="1452"/>
                </a:lnTo>
                <a:lnTo>
                  <a:pt x="8978" y="614"/>
                </a:lnTo>
                <a:close/>
              </a:path>
              <a:path w="11429" h="9525">
                <a:moveTo>
                  <a:pt x="711" y="1168"/>
                </a:moveTo>
                <a:lnTo>
                  <a:pt x="0" y="4127"/>
                </a:lnTo>
                <a:lnTo>
                  <a:pt x="850" y="4203"/>
                </a:lnTo>
                <a:lnTo>
                  <a:pt x="571" y="6730"/>
                </a:lnTo>
                <a:lnTo>
                  <a:pt x="1765" y="6083"/>
                </a:lnTo>
                <a:lnTo>
                  <a:pt x="1282" y="5003"/>
                </a:lnTo>
                <a:lnTo>
                  <a:pt x="2582" y="5003"/>
                </a:lnTo>
                <a:lnTo>
                  <a:pt x="711" y="1168"/>
                </a:lnTo>
                <a:close/>
              </a:path>
              <a:path w="11429" h="9525">
                <a:moveTo>
                  <a:pt x="9387" y="2203"/>
                </a:moveTo>
                <a:lnTo>
                  <a:pt x="9359" y="2705"/>
                </a:lnTo>
                <a:lnTo>
                  <a:pt x="10452" y="4305"/>
                </a:lnTo>
                <a:lnTo>
                  <a:pt x="11061" y="5943"/>
                </a:lnTo>
                <a:lnTo>
                  <a:pt x="10718" y="3975"/>
                </a:lnTo>
                <a:lnTo>
                  <a:pt x="10363" y="3746"/>
                </a:lnTo>
                <a:lnTo>
                  <a:pt x="9387" y="2203"/>
                </a:lnTo>
                <a:close/>
              </a:path>
              <a:path w="11429" h="9525">
                <a:moveTo>
                  <a:pt x="2944" y="5745"/>
                </a:moveTo>
                <a:lnTo>
                  <a:pt x="3022" y="5905"/>
                </a:lnTo>
                <a:lnTo>
                  <a:pt x="3203" y="5792"/>
                </a:lnTo>
                <a:lnTo>
                  <a:pt x="2944" y="5745"/>
                </a:lnTo>
                <a:close/>
              </a:path>
              <a:path w="11429" h="9525">
                <a:moveTo>
                  <a:pt x="2582" y="5003"/>
                </a:moveTo>
                <a:lnTo>
                  <a:pt x="1282" y="5003"/>
                </a:lnTo>
                <a:lnTo>
                  <a:pt x="2641" y="5689"/>
                </a:lnTo>
                <a:lnTo>
                  <a:pt x="2944" y="5745"/>
                </a:lnTo>
                <a:lnTo>
                  <a:pt x="2582" y="5003"/>
                </a:lnTo>
                <a:close/>
              </a:path>
              <a:path w="11429" h="9525">
                <a:moveTo>
                  <a:pt x="9448" y="1117"/>
                </a:moveTo>
                <a:lnTo>
                  <a:pt x="9185" y="1452"/>
                </a:lnTo>
                <a:lnTo>
                  <a:pt x="9359" y="2158"/>
                </a:lnTo>
                <a:lnTo>
                  <a:pt x="9448" y="1117"/>
                </a:lnTo>
                <a:close/>
              </a:path>
              <a:path w="11429" h="9525">
                <a:moveTo>
                  <a:pt x="8919" y="376"/>
                </a:moveTo>
                <a:lnTo>
                  <a:pt x="8978" y="614"/>
                </a:lnTo>
                <a:lnTo>
                  <a:pt x="9169" y="393"/>
                </a:lnTo>
                <a:lnTo>
                  <a:pt x="8919" y="376"/>
                </a:lnTo>
                <a:close/>
              </a:path>
              <a:path w="11429" h="9525">
                <a:moveTo>
                  <a:pt x="8826" y="0"/>
                </a:moveTo>
                <a:lnTo>
                  <a:pt x="6197" y="190"/>
                </a:lnTo>
                <a:lnTo>
                  <a:pt x="8919" y="376"/>
                </a:lnTo>
                <a:lnTo>
                  <a:pt x="882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6" name="object 2976"/>
          <p:cNvSpPr/>
          <p:nvPr/>
        </p:nvSpPr>
        <p:spPr>
          <a:xfrm>
            <a:off x="4988292" y="1506757"/>
            <a:ext cx="15240" cy="12065"/>
          </a:xfrm>
          <a:custGeom>
            <a:avLst/>
            <a:gdLst/>
            <a:ahLst/>
            <a:cxnLst/>
            <a:rect l="l" t="t" r="r" b="b"/>
            <a:pathLst>
              <a:path w="15239" h="12065">
                <a:moveTo>
                  <a:pt x="8585" y="2133"/>
                </a:moveTo>
                <a:lnTo>
                  <a:pt x="4184" y="4535"/>
                </a:lnTo>
                <a:lnTo>
                  <a:pt x="3568" y="5359"/>
                </a:lnTo>
                <a:lnTo>
                  <a:pt x="2355" y="5841"/>
                </a:lnTo>
                <a:lnTo>
                  <a:pt x="1238" y="6769"/>
                </a:lnTo>
                <a:lnTo>
                  <a:pt x="0" y="8712"/>
                </a:lnTo>
                <a:lnTo>
                  <a:pt x="952" y="10820"/>
                </a:lnTo>
                <a:lnTo>
                  <a:pt x="1587" y="12039"/>
                </a:lnTo>
                <a:lnTo>
                  <a:pt x="3086" y="8140"/>
                </a:lnTo>
                <a:lnTo>
                  <a:pt x="5325" y="8140"/>
                </a:lnTo>
                <a:lnTo>
                  <a:pt x="8585" y="2133"/>
                </a:lnTo>
                <a:close/>
              </a:path>
              <a:path w="15239" h="12065">
                <a:moveTo>
                  <a:pt x="5325" y="8140"/>
                </a:moveTo>
                <a:lnTo>
                  <a:pt x="3086" y="8140"/>
                </a:lnTo>
                <a:lnTo>
                  <a:pt x="4800" y="9131"/>
                </a:lnTo>
                <a:lnTo>
                  <a:pt x="9969" y="11264"/>
                </a:lnTo>
                <a:lnTo>
                  <a:pt x="11069" y="8826"/>
                </a:lnTo>
                <a:lnTo>
                  <a:pt x="4953" y="8826"/>
                </a:lnTo>
                <a:lnTo>
                  <a:pt x="5325" y="8140"/>
                </a:lnTo>
                <a:close/>
              </a:path>
              <a:path w="15239" h="12065">
                <a:moveTo>
                  <a:pt x="15049" y="0"/>
                </a:moveTo>
                <a:lnTo>
                  <a:pt x="11772" y="2959"/>
                </a:lnTo>
                <a:lnTo>
                  <a:pt x="4953" y="8826"/>
                </a:lnTo>
                <a:lnTo>
                  <a:pt x="11069" y="8826"/>
                </a:lnTo>
                <a:lnTo>
                  <a:pt x="15049" y="0"/>
                </a:lnTo>
                <a:close/>
              </a:path>
              <a:path w="15239" h="12065">
                <a:moveTo>
                  <a:pt x="3454" y="4933"/>
                </a:moveTo>
                <a:lnTo>
                  <a:pt x="1511" y="5994"/>
                </a:lnTo>
                <a:lnTo>
                  <a:pt x="1231" y="6769"/>
                </a:lnTo>
                <a:lnTo>
                  <a:pt x="1651" y="6121"/>
                </a:lnTo>
                <a:lnTo>
                  <a:pt x="2355" y="5841"/>
                </a:lnTo>
                <a:lnTo>
                  <a:pt x="3454" y="4933"/>
                </a:lnTo>
                <a:close/>
              </a:path>
              <a:path w="15239" h="12065">
                <a:moveTo>
                  <a:pt x="2355" y="5841"/>
                </a:moveTo>
                <a:lnTo>
                  <a:pt x="1651" y="6121"/>
                </a:lnTo>
                <a:lnTo>
                  <a:pt x="1245" y="6758"/>
                </a:lnTo>
                <a:lnTo>
                  <a:pt x="2355" y="5841"/>
                </a:lnTo>
                <a:close/>
              </a:path>
              <a:path w="15239" h="12065">
                <a:moveTo>
                  <a:pt x="4584" y="4000"/>
                </a:moveTo>
                <a:lnTo>
                  <a:pt x="3454" y="4933"/>
                </a:lnTo>
                <a:lnTo>
                  <a:pt x="4184" y="4535"/>
                </a:lnTo>
                <a:lnTo>
                  <a:pt x="4584" y="400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7" name="object 2977"/>
          <p:cNvSpPr/>
          <p:nvPr/>
        </p:nvSpPr>
        <p:spPr>
          <a:xfrm>
            <a:off x="4575042" y="2171048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8610" y="0"/>
                </a:moveTo>
                <a:lnTo>
                  <a:pt x="6477" y="5537"/>
                </a:lnTo>
                <a:lnTo>
                  <a:pt x="4381" y="5880"/>
                </a:lnTo>
                <a:lnTo>
                  <a:pt x="2540" y="7315"/>
                </a:lnTo>
                <a:lnTo>
                  <a:pt x="2032" y="1816"/>
                </a:lnTo>
                <a:lnTo>
                  <a:pt x="901" y="8242"/>
                </a:lnTo>
                <a:lnTo>
                  <a:pt x="38" y="9309"/>
                </a:lnTo>
                <a:lnTo>
                  <a:pt x="0" y="9842"/>
                </a:lnTo>
                <a:lnTo>
                  <a:pt x="863" y="10553"/>
                </a:lnTo>
                <a:lnTo>
                  <a:pt x="952" y="10782"/>
                </a:lnTo>
                <a:lnTo>
                  <a:pt x="1054" y="11722"/>
                </a:lnTo>
                <a:lnTo>
                  <a:pt x="1181" y="11125"/>
                </a:lnTo>
                <a:lnTo>
                  <a:pt x="2476" y="10896"/>
                </a:lnTo>
                <a:lnTo>
                  <a:pt x="1536" y="12369"/>
                </a:lnTo>
                <a:lnTo>
                  <a:pt x="2260" y="12090"/>
                </a:lnTo>
                <a:lnTo>
                  <a:pt x="2755" y="10896"/>
                </a:lnTo>
                <a:lnTo>
                  <a:pt x="3619" y="11887"/>
                </a:lnTo>
                <a:lnTo>
                  <a:pt x="4648" y="11785"/>
                </a:lnTo>
                <a:lnTo>
                  <a:pt x="5816" y="11582"/>
                </a:lnTo>
                <a:lnTo>
                  <a:pt x="6972" y="9753"/>
                </a:lnTo>
                <a:lnTo>
                  <a:pt x="7467" y="8483"/>
                </a:lnTo>
                <a:lnTo>
                  <a:pt x="8407" y="7366"/>
                </a:lnTo>
                <a:lnTo>
                  <a:pt x="11303" y="7391"/>
                </a:lnTo>
                <a:lnTo>
                  <a:pt x="9817" y="5562"/>
                </a:lnTo>
                <a:lnTo>
                  <a:pt x="861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8" name="object 2978"/>
          <p:cNvSpPr/>
          <p:nvPr/>
        </p:nvSpPr>
        <p:spPr>
          <a:xfrm>
            <a:off x="4157388" y="2053913"/>
            <a:ext cx="9525" cy="17780"/>
          </a:xfrm>
          <a:custGeom>
            <a:avLst/>
            <a:gdLst/>
            <a:ahLst/>
            <a:cxnLst/>
            <a:rect l="l" t="t" r="r" b="b"/>
            <a:pathLst>
              <a:path w="9525" h="17780">
                <a:moveTo>
                  <a:pt x="0" y="10642"/>
                </a:moveTo>
                <a:lnTo>
                  <a:pt x="2832" y="12496"/>
                </a:lnTo>
                <a:lnTo>
                  <a:pt x="3086" y="12788"/>
                </a:lnTo>
                <a:lnTo>
                  <a:pt x="4127" y="13601"/>
                </a:lnTo>
                <a:lnTo>
                  <a:pt x="8191" y="17640"/>
                </a:lnTo>
                <a:lnTo>
                  <a:pt x="7774" y="16079"/>
                </a:lnTo>
                <a:lnTo>
                  <a:pt x="1257" y="11112"/>
                </a:lnTo>
                <a:lnTo>
                  <a:pt x="0" y="10642"/>
                </a:lnTo>
                <a:close/>
              </a:path>
              <a:path w="9525" h="17780">
                <a:moveTo>
                  <a:pt x="5998" y="8906"/>
                </a:moveTo>
                <a:lnTo>
                  <a:pt x="5308" y="10032"/>
                </a:lnTo>
                <a:lnTo>
                  <a:pt x="7188" y="13881"/>
                </a:lnTo>
                <a:lnTo>
                  <a:pt x="7774" y="16079"/>
                </a:lnTo>
                <a:lnTo>
                  <a:pt x="9423" y="17335"/>
                </a:lnTo>
                <a:lnTo>
                  <a:pt x="5998" y="8906"/>
                </a:lnTo>
                <a:close/>
              </a:path>
              <a:path w="9525" h="17780">
                <a:moveTo>
                  <a:pt x="3670" y="0"/>
                </a:moveTo>
                <a:lnTo>
                  <a:pt x="1879" y="38"/>
                </a:lnTo>
                <a:lnTo>
                  <a:pt x="3086" y="3555"/>
                </a:lnTo>
                <a:lnTo>
                  <a:pt x="5486" y="7645"/>
                </a:lnTo>
                <a:lnTo>
                  <a:pt x="5998" y="8906"/>
                </a:lnTo>
                <a:lnTo>
                  <a:pt x="7924" y="5765"/>
                </a:lnTo>
                <a:lnTo>
                  <a:pt x="6121" y="2400"/>
                </a:lnTo>
                <a:lnTo>
                  <a:pt x="367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9" name="object 2979"/>
          <p:cNvSpPr/>
          <p:nvPr/>
        </p:nvSpPr>
        <p:spPr>
          <a:xfrm>
            <a:off x="5100425" y="3128509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3970" y="0"/>
                </a:moveTo>
                <a:lnTo>
                  <a:pt x="10833" y="596"/>
                </a:lnTo>
                <a:lnTo>
                  <a:pt x="10172" y="1447"/>
                </a:lnTo>
                <a:lnTo>
                  <a:pt x="0" y="7721"/>
                </a:lnTo>
                <a:lnTo>
                  <a:pt x="4051" y="7632"/>
                </a:lnTo>
                <a:lnTo>
                  <a:pt x="9969" y="8864"/>
                </a:lnTo>
                <a:lnTo>
                  <a:pt x="1397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0" name="object 2980"/>
          <p:cNvSpPr/>
          <p:nvPr/>
        </p:nvSpPr>
        <p:spPr>
          <a:xfrm>
            <a:off x="4395663" y="2224044"/>
            <a:ext cx="10160" cy="12065"/>
          </a:xfrm>
          <a:custGeom>
            <a:avLst/>
            <a:gdLst/>
            <a:ahLst/>
            <a:cxnLst/>
            <a:rect l="l" t="t" r="r" b="b"/>
            <a:pathLst>
              <a:path w="10160" h="12064">
                <a:moveTo>
                  <a:pt x="3124" y="9563"/>
                </a:moveTo>
                <a:lnTo>
                  <a:pt x="2273" y="11696"/>
                </a:lnTo>
                <a:lnTo>
                  <a:pt x="3733" y="10883"/>
                </a:lnTo>
                <a:lnTo>
                  <a:pt x="4038" y="10566"/>
                </a:lnTo>
                <a:lnTo>
                  <a:pt x="4423" y="10566"/>
                </a:lnTo>
                <a:lnTo>
                  <a:pt x="4762" y="10401"/>
                </a:lnTo>
                <a:lnTo>
                  <a:pt x="7843" y="10401"/>
                </a:lnTo>
                <a:lnTo>
                  <a:pt x="7317" y="9880"/>
                </a:lnTo>
                <a:lnTo>
                  <a:pt x="4610" y="9880"/>
                </a:lnTo>
                <a:lnTo>
                  <a:pt x="4343" y="9842"/>
                </a:lnTo>
                <a:lnTo>
                  <a:pt x="3124" y="9563"/>
                </a:lnTo>
                <a:close/>
              </a:path>
              <a:path w="10160" h="12064">
                <a:moveTo>
                  <a:pt x="7907" y="10464"/>
                </a:moveTo>
                <a:lnTo>
                  <a:pt x="5321" y="10464"/>
                </a:lnTo>
                <a:lnTo>
                  <a:pt x="8331" y="10883"/>
                </a:lnTo>
                <a:lnTo>
                  <a:pt x="7907" y="10464"/>
                </a:lnTo>
                <a:close/>
              </a:path>
              <a:path w="10160" h="12064">
                <a:moveTo>
                  <a:pt x="7843" y="10401"/>
                </a:moveTo>
                <a:lnTo>
                  <a:pt x="4762" y="10401"/>
                </a:lnTo>
                <a:lnTo>
                  <a:pt x="6045" y="10795"/>
                </a:lnTo>
                <a:lnTo>
                  <a:pt x="5321" y="10464"/>
                </a:lnTo>
                <a:lnTo>
                  <a:pt x="7907" y="10464"/>
                </a:lnTo>
                <a:close/>
              </a:path>
              <a:path w="10160" h="12064">
                <a:moveTo>
                  <a:pt x="4423" y="10566"/>
                </a:moveTo>
                <a:lnTo>
                  <a:pt x="4038" y="10566"/>
                </a:lnTo>
                <a:lnTo>
                  <a:pt x="4267" y="10642"/>
                </a:lnTo>
                <a:lnTo>
                  <a:pt x="4423" y="10566"/>
                </a:lnTo>
                <a:close/>
              </a:path>
              <a:path w="10160" h="12064">
                <a:moveTo>
                  <a:pt x="3852" y="7514"/>
                </a:moveTo>
                <a:lnTo>
                  <a:pt x="5245" y="8763"/>
                </a:lnTo>
                <a:lnTo>
                  <a:pt x="4965" y="9359"/>
                </a:lnTo>
                <a:lnTo>
                  <a:pt x="4610" y="9880"/>
                </a:lnTo>
                <a:lnTo>
                  <a:pt x="7317" y="9880"/>
                </a:lnTo>
                <a:lnTo>
                  <a:pt x="5328" y="7912"/>
                </a:lnTo>
                <a:lnTo>
                  <a:pt x="4559" y="7912"/>
                </a:lnTo>
                <a:lnTo>
                  <a:pt x="3852" y="7514"/>
                </a:lnTo>
                <a:close/>
              </a:path>
              <a:path w="10160" h="12064">
                <a:moveTo>
                  <a:pt x="4241" y="9702"/>
                </a:moveTo>
                <a:lnTo>
                  <a:pt x="4343" y="9842"/>
                </a:lnTo>
                <a:lnTo>
                  <a:pt x="4531" y="9842"/>
                </a:lnTo>
                <a:lnTo>
                  <a:pt x="4241" y="9702"/>
                </a:lnTo>
                <a:close/>
              </a:path>
              <a:path w="10160" h="12064">
                <a:moveTo>
                  <a:pt x="216" y="2769"/>
                </a:moveTo>
                <a:lnTo>
                  <a:pt x="55" y="2780"/>
                </a:lnTo>
                <a:lnTo>
                  <a:pt x="0" y="5105"/>
                </a:lnTo>
                <a:lnTo>
                  <a:pt x="228" y="5562"/>
                </a:lnTo>
                <a:lnTo>
                  <a:pt x="1892" y="6311"/>
                </a:lnTo>
                <a:lnTo>
                  <a:pt x="571" y="9105"/>
                </a:lnTo>
                <a:lnTo>
                  <a:pt x="2158" y="8166"/>
                </a:lnTo>
                <a:lnTo>
                  <a:pt x="2730" y="7404"/>
                </a:lnTo>
                <a:lnTo>
                  <a:pt x="3408" y="7404"/>
                </a:lnTo>
                <a:lnTo>
                  <a:pt x="3238" y="7289"/>
                </a:lnTo>
                <a:lnTo>
                  <a:pt x="4013" y="7289"/>
                </a:lnTo>
                <a:lnTo>
                  <a:pt x="4140" y="7112"/>
                </a:lnTo>
                <a:lnTo>
                  <a:pt x="4696" y="7112"/>
                </a:lnTo>
                <a:lnTo>
                  <a:pt x="7175" y="5702"/>
                </a:lnTo>
                <a:lnTo>
                  <a:pt x="8674" y="3429"/>
                </a:lnTo>
                <a:lnTo>
                  <a:pt x="546" y="3429"/>
                </a:lnTo>
                <a:lnTo>
                  <a:pt x="216" y="2769"/>
                </a:lnTo>
                <a:close/>
              </a:path>
              <a:path w="10160" h="12064">
                <a:moveTo>
                  <a:pt x="3408" y="7404"/>
                </a:moveTo>
                <a:lnTo>
                  <a:pt x="2730" y="7404"/>
                </a:lnTo>
                <a:lnTo>
                  <a:pt x="4165" y="7912"/>
                </a:lnTo>
                <a:lnTo>
                  <a:pt x="3408" y="7404"/>
                </a:lnTo>
                <a:close/>
              </a:path>
              <a:path w="10160" h="12064">
                <a:moveTo>
                  <a:pt x="4696" y="7112"/>
                </a:moveTo>
                <a:lnTo>
                  <a:pt x="4140" y="7112"/>
                </a:lnTo>
                <a:lnTo>
                  <a:pt x="4559" y="7912"/>
                </a:lnTo>
                <a:lnTo>
                  <a:pt x="5328" y="7912"/>
                </a:lnTo>
                <a:lnTo>
                  <a:pt x="4700" y="7289"/>
                </a:lnTo>
                <a:lnTo>
                  <a:pt x="4696" y="7112"/>
                </a:lnTo>
                <a:close/>
              </a:path>
              <a:path w="10160" h="12064">
                <a:moveTo>
                  <a:pt x="4013" y="7289"/>
                </a:moveTo>
                <a:lnTo>
                  <a:pt x="3238" y="7289"/>
                </a:lnTo>
                <a:lnTo>
                  <a:pt x="3822" y="7556"/>
                </a:lnTo>
                <a:lnTo>
                  <a:pt x="4013" y="7289"/>
                </a:lnTo>
                <a:close/>
              </a:path>
              <a:path w="10160" h="12064">
                <a:moveTo>
                  <a:pt x="3895" y="7454"/>
                </a:moveTo>
                <a:lnTo>
                  <a:pt x="3746" y="7454"/>
                </a:lnTo>
                <a:lnTo>
                  <a:pt x="3895" y="7454"/>
                </a:lnTo>
                <a:close/>
              </a:path>
              <a:path w="10160" h="12064">
                <a:moveTo>
                  <a:pt x="126" y="5562"/>
                </a:moveTo>
                <a:lnTo>
                  <a:pt x="266" y="5638"/>
                </a:lnTo>
                <a:lnTo>
                  <a:pt x="126" y="5562"/>
                </a:lnTo>
                <a:close/>
              </a:path>
              <a:path w="10160" h="12064">
                <a:moveTo>
                  <a:pt x="9117" y="2755"/>
                </a:moveTo>
                <a:lnTo>
                  <a:pt x="393" y="2755"/>
                </a:lnTo>
                <a:lnTo>
                  <a:pt x="546" y="3429"/>
                </a:lnTo>
                <a:lnTo>
                  <a:pt x="8674" y="3429"/>
                </a:lnTo>
                <a:lnTo>
                  <a:pt x="9117" y="2755"/>
                </a:lnTo>
                <a:close/>
              </a:path>
              <a:path w="10160" h="12064">
                <a:moveTo>
                  <a:pt x="155" y="2647"/>
                </a:moveTo>
                <a:lnTo>
                  <a:pt x="55" y="2780"/>
                </a:lnTo>
                <a:lnTo>
                  <a:pt x="155" y="2647"/>
                </a:lnTo>
                <a:close/>
              </a:path>
              <a:path w="10160" h="12064">
                <a:moveTo>
                  <a:pt x="3835" y="0"/>
                </a:moveTo>
                <a:lnTo>
                  <a:pt x="673" y="1981"/>
                </a:lnTo>
                <a:lnTo>
                  <a:pt x="297" y="2463"/>
                </a:lnTo>
                <a:lnTo>
                  <a:pt x="216" y="2769"/>
                </a:lnTo>
                <a:lnTo>
                  <a:pt x="393" y="2755"/>
                </a:lnTo>
                <a:lnTo>
                  <a:pt x="9117" y="2755"/>
                </a:lnTo>
                <a:lnTo>
                  <a:pt x="4749" y="2730"/>
                </a:lnTo>
                <a:lnTo>
                  <a:pt x="2171" y="1752"/>
                </a:lnTo>
                <a:lnTo>
                  <a:pt x="3835" y="0"/>
                </a:lnTo>
                <a:close/>
              </a:path>
              <a:path w="10160" h="12064">
                <a:moveTo>
                  <a:pt x="9804" y="1714"/>
                </a:moveTo>
                <a:lnTo>
                  <a:pt x="8623" y="2273"/>
                </a:lnTo>
                <a:lnTo>
                  <a:pt x="4749" y="2730"/>
                </a:lnTo>
                <a:lnTo>
                  <a:pt x="9134" y="2730"/>
                </a:lnTo>
                <a:lnTo>
                  <a:pt x="9804" y="171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1" name="object 2981"/>
          <p:cNvSpPr/>
          <p:nvPr/>
        </p:nvSpPr>
        <p:spPr>
          <a:xfrm>
            <a:off x="4320335" y="2377512"/>
            <a:ext cx="12700" cy="13335"/>
          </a:xfrm>
          <a:custGeom>
            <a:avLst/>
            <a:gdLst/>
            <a:ahLst/>
            <a:cxnLst/>
            <a:rect l="l" t="t" r="r" b="b"/>
            <a:pathLst>
              <a:path w="12700" h="13335">
                <a:moveTo>
                  <a:pt x="7010" y="0"/>
                </a:moveTo>
                <a:lnTo>
                  <a:pt x="0" y="7302"/>
                </a:lnTo>
                <a:lnTo>
                  <a:pt x="3949" y="7886"/>
                </a:lnTo>
                <a:lnTo>
                  <a:pt x="6807" y="5981"/>
                </a:lnTo>
                <a:lnTo>
                  <a:pt x="11391" y="12941"/>
                </a:lnTo>
                <a:lnTo>
                  <a:pt x="11620" y="6870"/>
                </a:lnTo>
                <a:lnTo>
                  <a:pt x="10680" y="6235"/>
                </a:lnTo>
                <a:lnTo>
                  <a:pt x="7607" y="6477"/>
                </a:lnTo>
                <a:lnTo>
                  <a:pt x="8763" y="3937"/>
                </a:lnTo>
                <a:lnTo>
                  <a:pt x="8013" y="1943"/>
                </a:lnTo>
                <a:lnTo>
                  <a:pt x="12242" y="863"/>
                </a:lnTo>
                <a:lnTo>
                  <a:pt x="9118" y="635"/>
                </a:lnTo>
                <a:lnTo>
                  <a:pt x="701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2" name="object 2982"/>
          <p:cNvSpPr/>
          <p:nvPr/>
        </p:nvSpPr>
        <p:spPr>
          <a:xfrm>
            <a:off x="4183734" y="1051161"/>
            <a:ext cx="14604" cy="10795"/>
          </a:xfrm>
          <a:custGeom>
            <a:avLst/>
            <a:gdLst/>
            <a:ahLst/>
            <a:cxnLst/>
            <a:rect l="l" t="t" r="r" b="b"/>
            <a:pathLst>
              <a:path w="14604" h="10794">
                <a:moveTo>
                  <a:pt x="8694" y="7217"/>
                </a:moveTo>
                <a:lnTo>
                  <a:pt x="9893" y="10312"/>
                </a:lnTo>
                <a:lnTo>
                  <a:pt x="14160" y="10541"/>
                </a:lnTo>
                <a:lnTo>
                  <a:pt x="13055" y="9271"/>
                </a:lnTo>
                <a:lnTo>
                  <a:pt x="10667" y="8890"/>
                </a:lnTo>
                <a:lnTo>
                  <a:pt x="8694" y="7217"/>
                </a:lnTo>
                <a:close/>
              </a:path>
              <a:path w="14604" h="10794">
                <a:moveTo>
                  <a:pt x="6229" y="4564"/>
                </a:moveTo>
                <a:lnTo>
                  <a:pt x="8254" y="6845"/>
                </a:lnTo>
                <a:lnTo>
                  <a:pt x="8694" y="7217"/>
                </a:lnTo>
                <a:lnTo>
                  <a:pt x="8117" y="5727"/>
                </a:lnTo>
                <a:lnTo>
                  <a:pt x="7810" y="5727"/>
                </a:lnTo>
                <a:lnTo>
                  <a:pt x="7977" y="5366"/>
                </a:lnTo>
                <a:lnTo>
                  <a:pt x="7708" y="4673"/>
                </a:lnTo>
                <a:lnTo>
                  <a:pt x="6229" y="4564"/>
                </a:lnTo>
                <a:close/>
              </a:path>
              <a:path w="14604" h="10794">
                <a:moveTo>
                  <a:pt x="8045" y="5542"/>
                </a:moveTo>
                <a:lnTo>
                  <a:pt x="7810" y="5727"/>
                </a:lnTo>
                <a:lnTo>
                  <a:pt x="8117" y="5727"/>
                </a:lnTo>
                <a:lnTo>
                  <a:pt x="8045" y="5542"/>
                </a:lnTo>
                <a:close/>
              </a:path>
              <a:path w="14604" h="10794">
                <a:moveTo>
                  <a:pt x="10154" y="3886"/>
                </a:moveTo>
                <a:lnTo>
                  <a:pt x="5626" y="3886"/>
                </a:lnTo>
                <a:lnTo>
                  <a:pt x="6616" y="3937"/>
                </a:lnTo>
                <a:lnTo>
                  <a:pt x="7658" y="4394"/>
                </a:lnTo>
                <a:lnTo>
                  <a:pt x="8356" y="4546"/>
                </a:lnTo>
                <a:lnTo>
                  <a:pt x="7977" y="5366"/>
                </a:lnTo>
                <a:lnTo>
                  <a:pt x="8045" y="5542"/>
                </a:lnTo>
                <a:lnTo>
                  <a:pt x="10154" y="3886"/>
                </a:lnTo>
                <a:close/>
              </a:path>
              <a:path w="14604" h="10794">
                <a:moveTo>
                  <a:pt x="0" y="0"/>
                </a:moveTo>
                <a:lnTo>
                  <a:pt x="1650" y="3492"/>
                </a:lnTo>
                <a:lnTo>
                  <a:pt x="3733" y="4381"/>
                </a:lnTo>
                <a:lnTo>
                  <a:pt x="6229" y="4564"/>
                </a:lnTo>
                <a:lnTo>
                  <a:pt x="5626" y="3886"/>
                </a:lnTo>
                <a:lnTo>
                  <a:pt x="10154" y="3886"/>
                </a:lnTo>
                <a:lnTo>
                  <a:pt x="10477" y="3632"/>
                </a:lnTo>
                <a:lnTo>
                  <a:pt x="4622" y="3378"/>
                </a:lnTo>
                <a:lnTo>
                  <a:pt x="3390" y="2387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3" name="object 2983"/>
          <p:cNvSpPr/>
          <p:nvPr/>
        </p:nvSpPr>
        <p:spPr>
          <a:xfrm>
            <a:off x="4155326" y="1366497"/>
            <a:ext cx="14604" cy="11430"/>
          </a:xfrm>
          <a:custGeom>
            <a:avLst/>
            <a:gdLst/>
            <a:ahLst/>
            <a:cxnLst/>
            <a:rect l="l" t="t" r="r" b="b"/>
            <a:pathLst>
              <a:path w="14604" h="11430">
                <a:moveTo>
                  <a:pt x="3149" y="0"/>
                </a:moveTo>
                <a:lnTo>
                  <a:pt x="1904" y="165"/>
                </a:lnTo>
                <a:lnTo>
                  <a:pt x="0" y="1104"/>
                </a:lnTo>
                <a:lnTo>
                  <a:pt x="5194" y="4724"/>
                </a:lnTo>
                <a:lnTo>
                  <a:pt x="5930" y="5753"/>
                </a:lnTo>
                <a:lnTo>
                  <a:pt x="6197" y="6921"/>
                </a:lnTo>
                <a:lnTo>
                  <a:pt x="14223" y="11341"/>
                </a:lnTo>
                <a:lnTo>
                  <a:pt x="11442" y="9537"/>
                </a:lnTo>
                <a:lnTo>
                  <a:pt x="8597" y="6781"/>
                </a:lnTo>
                <a:lnTo>
                  <a:pt x="8102" y="3403"/>
                </a:lnTo>
                <a:lnTo>
                  <a:pt x="4559" y="1993"/>
                </a:lnTo>
                <a:lnTo>
                  <a:pt x="2783" y="1714"/>
                </a:lnTo>
                <a:lnTo>
                  <a:pt x="1320" y="1714"/>
                </a:lnTo>
                <a:lnTo>
                  <a:pt x="3149" y="0"/>
                </a:lnTo>
                <a:close/>
              </a:path>
              <a:path w="14604" h="11430">
                <a:moveTo>
                  <a:pt x="2950" y="1317"/>
                </a:moveTo>
                <a:lnTo>
                  <a:pt x="1320" y="1714"/>
                </a:lnTo>
                <a:lnTo>
                  <a:pt x="2783" y="1714"/>
                </a:lnTo>
                <a:lnTo>
                  <a:pt x="2057" y="1600"/>
                </a:lnTo>
                <a:lnTo>
                  <a:pt x="2950" y="1317"/>
                </a:lnTo>
                <a:close/>
              </a:path>
              <a:path w="14604" h="11430">
                <a:moveTo>
                  <a:pt x="6997" y="38"/>
                </a:moveTo>
                <a:lnTo>
                  <a:pt x="2950" y="1317"/>
                </a:lnTo>
                <a:lnTo>
                  <a:pt x="3251" y="1244"/>
                </a:lnTo>
                <a:lnTo>
                  <a:pt x="6997" y="3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4" name="object 2984"/>
          <p:cNvSpPr/>
          <p:nvPr/>
        </p:nvSpPr>
        <p:spPr>
          <a:xfrm>
            <a:off x="4480797" y="2155057"/>
            <a:ext cx="10795" cy="8890"/>
          </a:xfrm>
          <a:custGeom>
            <a:avLst/>
            <a:gdLst/>
            <a:ahLst/>
            <a:cxnLst/>
            <a:rect l="l" t="t" r="r" b="b"/>
            <a:pathLst>
              <a:path w="10795" h="8889">
                <a:moveTo>
                  <a:pt x="1807" y="3073"/>
                </a:moveTo>
                <a:lnTo>
                  <a:pt x="1972" y="4292"/>
                </a:lnTo>
                <a:lnTo>
                  <a:pt x="436" y="6190"/>
                </a:lnTo>
                <a:lnTo>
                  <a:pt x="0" y="8646"/>
                </a:lnTo>
                <a:lnTo>
                  <a:pt x="2056" y="8097"/>
                </a:lnTo>
                <a:lnTo>
                  <a:pt x="5373" y="6255"/>
                </a:lnTo>
                <a:lnTo>
                  <a:pt x="8251" y="6255"/>
                </a:lnTo>
                <a:lnTo>
                  <a:pt x="7027" y="4686"/>
                </a:lnTo>
                <a:lnTo>
                  <a:pt x="8156" y="3619"/>
                </a:lnTo>
                <a:lnTo>
                  <a:pt x="3090" y="3619"/>
                </a:lnTo>
                <a:lnTo>
                  <a:pt x="1807" y="3073"/>
                </a:lnTo>
                <a:close/>
              </a:path>
              <a:path w="10795" h="8889">
                <a:moveTo>
                  <a:pt x="581" y="5372"/>
                </a:moveTo>
                <a:lnTo>
                  <a:pt x="29" y="6692"/>
                </a:lnTo>
                <a:lnTo>
                  <a:pt x="436" y="6190"/>
                </a:lnTo>
                <a:lnTo>
                  <a:pt x="581" y="5372"/>
                </a:lnTo>
                <a:close/>
              </a:path>
              <a:path w="10795" h="8889">
                <a:moveTo>
                  <a:pt x="8251" y="6255"/>
                </a:moveTo>
                <a:lnTo>
                  <a:pt x="5373" y="6255"/>
                </a:lnTo>
                <a:lnTo>
                  <a:pt x="8424" y="6476"/>
                </a:lnTo>
                <a:lnTo>
                  <a:pt x="8251" y="6255"/>
                </a:lnTo>
                <a:close/>
              </a:path>
              <a:path w="10795" h="8889">
                <a:moveTo>
                  <a:pt x="926" y="4546"/>
                </a:moveTo>
                <a:lnTo>
                  <a:pt x="728" y="4546"/>
                </a:lnTo>
                <a:lnTo>
                  <a:pt x="581" y="5372"/>
                </a:lnTo>
                <a:lnTo>
                  <a:pt x="926" y="4546"/>
                </a:lnTo>
                <a:close/>
              </a:path>
              <a:path w="10795" h="8889">
                <a:moveTo>
                  <a:pt x="969" y="3555"/>
                </a:moveTo>
                <a:lnTo>
                  <a:pt x="385" y="5092"/>
                </a:lnTo>
                <a:lnTo>
                  <a:pt x="728" y="4546"/>
                </a:lnTo>
                <a:lnTo>
                  <a:pt x="926" y="4546"/>
                </a:lnTo>
                <a:lnTo>
                  <a:pt x="1032" y="4292"/>
                </a:lnTo>
                <a:lnTo>
                  <a:pt x="969" y="3555"/>
                </a:lnTo>
                <a:close/>
              </a:path>
              <a:path w="10795" h="8889">
                <a:moveTo>
                  <a:pt x="5693" y="0"/>
                </a:moveTo>
                <a:lnTo>
                  <a:pt x="5363" y="1117"/>
                </a:lnTo>
                <a:lnTo>
                  <a:pt x="2990" y="1117"/>
                </a:lnTo>
                <a:lnTo>
                  <a:pt x="3687" y="2705"/>
                </a:lnTo>
                <a:lnTo>
                  <a:pt x="3090" y="3619"/>
                </a:lnTo>
                <a:lnTo>
                  <a:pt x="8156" y="3619"/>
                </a:lnTo>
                <a:lnTo>
                  <a:pt x="9984" y="1892"/>
                </a:lnTo>
                <a:lnTo>
                  <a:pt x="7408" y="1892"/>
                </a:lnTo>
                <a:lnTo>
                  <a:pt x="7095" y="1117"/>
                </a:lnTo>
                <a:lnTo>
                  <a:pt x="5363" y="1117"/>
                </a:lnTo>
                <a:lnTo>
                  <a:pt x="2912" y="939"/>
                </a:lnTo>
                <a:lnTo>
                  <a:pt x="7023" y="939"/>
                </a:lnTo>
                <a:lnTo>
                  <a:pt x="6824" y="444"/>
                </a:lnTo>
                <a:lnTo>
                  <a:pt x="5693" y="0"/>
                </a:lnTo>
                <a:close/>
              </a:path>
              <a:path w="10795" h="8889">
                <a:moveTo>
                  <a:pt x="8703" y="838"/>
                </a:moveTo>
                <a:lnTo>
                  <a:pt x="7408" y="1892"/>
                </a:lnTo>
                <a:lnTo>
                  <a:pt x="9984" y="1892"/>
                </a:lnTo>
                <a:lnTo>
                  <a:pt x="10240" y="1650"/>
                </a:lnTo>
                <a:lnTo>
                  <a:pt x="8703" y="83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5" name="object 2985"/>
          <p:cNvSpPr/>
          <p:nvPr/>
        </p:nvSpPr>
        <p:spPr>
          <a:xfrm>
            <a:off x="5130681" y="2029280"/>
            <a:ext cx="15240" cy="8255"/>
          </a:xfrm>
          <a:custGeom>
            <a:avLst/>
            <a:gdLst/>
            <a:ahLst/>
            <a:cxnLst/>
            <a:rect l="l" t="t" r="r" b="b"/>
            <a:pathLst>
              <a:path w="15239" h="8255">
                <a:moveTo>
                  <a:pt x="8051" y="0"/>
                </a:moveTo>
                <a:lnTo>
                  <a:pt x="2082" y="850"/>
                </a:lnTo>
                <a:lnTo>
                  <a:pt x="0" y="5956"/>
                </a:lnTo>
                <a:lnTo>
                  <a:pt x="7442" y="7785"/>
                </a:lnTo>
                <a:lnTo>
                  <a:pt x="14998" y="6108"/>
                </a:lnTo>
                <a:lnTo>
                  <a:pt x="13030" y="3047"/>
                </a:lnTo>
                <a:lnTo>
                  <a:pt x="805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6" name="object 2986"/>
          <p:cNvSpPr/>
          <p:nvPr/>
        </p:nvSpPr>
        <p:spPr>
          <a:xfrm>
            <a:off x="3635179" y="2623058"/>
            <a:ext cx="7620" cy="13970"/>
          </a:xfrm>
          <a:custGeom>
            <a:avLst/>
            <a:gdLst/>
            <a:ahLst/>
            <a:cxnLst/>
            <a:rect l="l" t="t" r="r" b="b"/>
            <a:pathLst>
              <a:path w="7620" h="13969">
                <a:moveTo>
                  <a:pt x="6983" y="10030"/>
                </a:moveTo>
                <a:lnTo>
                  <a:pt x="4521" y="10325"/>
                </a:lnTo>
                <a:lnTo>
                  <a:pt x="5733" y="13576"/>
                </a:lnTo>
                <a:lnTo>
                  <a:pt x="6917" y="10325"/>
                </a:lnTo>
                <a:lnTo>
                  <a:pt x="6983" y="10030"/>
                </a:lnTo>
                <a:close/>
              </a:path>
              <a:path w="7620" h="13969">
                <a:moveTo>
                  <a:pt x="7006" y="9157"/>
                </a:moveTo>
                <a:lnTo>
                  <a:pt x="6983" y="10030"/>
                </a:lnTo>
                <a:lnTo>
                  <a:pt x="7391" y="9982"/>
                </a:lnTo>
                <a:lnTo>
                  <a:pt x="7006" y="9157"/>
                </a:lnTo>
                <a:close/>
              </a:path>
              <a:path w="7620" h="13969">
                <a:moveTo>
                  <a:pt x="4408" y="3627"/>
                </a:moveTo>
                <a:lnTo>
                  <a:pt x="0" y="5714"/>
                </a:lnTo>
                <a:lnTo>
                  <a:pt x="2654" y="7797"/>
                </a:lnTo>
                <a:lnTo>
                  <a:pt x="3276" y="8635"/>
                </a:lnTo>
                <a:lnTo>
                  <a:pt x="4216" y="9258"/>
                </a:lnTo>
                <a:lnTo>
                  <a:pt x="4241" y="8470"/>
                </a:lnTo>
                <a:lnTo>
                  <a:pt x="4940" y="4724"/>
                </a:lnTo>
                <a:lnTo>
                  <a:pt x="7125" y="4724"/>
                </a:lnTo>
                <a:lnTo>
                  <a:pt x="7134" y="4406"/>
                </a:lnTo>
                <a:lnTo>
                  <a:pt x="7000" y="4165"/>
                </a:lnTo>
                <a:lnTo>
                  <a:pt x="4876" y="4165"/>
                </a:lnTo>
                <a:lnTo>
                  <a:pt x="4408" y="3627"/>
                </a:lnTo>
                <a:close/>
              </a:path>
              <a:path w="7620" h="13969">
                <a:moveTo>
                  <a:pt x="7125" y="4724"/>
                </a:moveTo>
                <a:lnTo>
                  <a:pt x="4940" y="4724"/>
                </a:lnTo>
                <a:lnTo>
                  <a:pt x="7006" y="9157"/>
                </a:lnTo>
                <a:lnTo>
                  <a:pt x="7125" y="4724"/>
                </a:lnTo>
                <a:close/>
              </a:path>
              <a:path w="7620" h="13969">
                <a:moveTo>
                  <a:pt x="6014" y="2391"/>
                </a:moveTo>
                <a:lnTo>
                  <a:pt x="5517" y="3109"/>
                </a:lnTo>
                <a:lnTo>
                  <a:pt x="4876" y="4165"/>
                </a:lnTo>
                <a:lnTo>
                  <a:pt x="7000" y="4165"/>
                </a:lnTo>
                <a:lnTo>
                  <a:pt x="6014" y="2391"/>
                </a:lnTo>
                <a:close/>
              </a:path>
              <a:path w="7620" h="13969">
                <a:moveTo>
                  <a:pt x="3958" y="3109"/>
                </a:moveTo>
                <a:lnTo>
                  <a:pt x="4408" y="3627"/>
                </a:lnTo>
                <a:lnTo>
                  <a:pt x="5041" y="3327"/>
                </a:lnTo>
                <a:lnTo>
                  <a:pt x="3958" y="3109"/>
                </a:lnTo>
                <a:close/>
              </a:path>
              <a:path w="7620" h="13969">
                <a:moveTo>
                  <a:pt x="2755" y="1727"/>
                </a:moveTo>
                <a:lnTo>
                  <a:pt x="2895" y="2895"/>
                </a:lnTo>
                <a:lnTo>
                  <a:pt x="3958" y="3109"/>
                </a:lnTo>
                <a:lnTo>
                  <a:pt x="2755" y="1727"/>
                </a:lnTo>
                <a:close/>
              </a:path>
              <a:path w="7620" h="13969">
                <a:moveTo>
                  <a:pt x="5676" y="1782"/>
                </a:moveTo>
                <a:lnTo>
                  <a:pt x="6014" y="2391"/>
                </a:lnTo>
                <a:lnTo>
                  <a:pt x="6324" y="1955"/>
                </a:lnTo>
                <a:lnTo>
                  <a:pt x="5676" y="1782"/>
                </a:lnTo>
                <a:close/>
              </a:path>
              <a:path w="7620" h="13969">
                <a:moveTo>
                  <a:pt x="5422" y="0"/>
                </a:moveTo>
                <a:lnTo>
                  <a:pt x="4940" y="330"/>
                </a:lnTo>
                <a:lnTo>
                  <a:pt x="4876" y="812"/>
                </a:lnTo>
                <a:lnTo>
                  <a:pt x="5092" y="1625"/>
                </a:lnTo>
                <a:lnTo>
                  <a:pt x="5676" y="1782"/>
                </a:lnTo>
                <a:lnTo>
                  <a:pt x="5067" y="685"/>
                </a:lnTo>
                <a:lnTo>
                  <a:pt x="542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7" name="object 2987"/>
          <p:cNvSpPr/>
          <p:nvPr/>
        </p:nvSpPr>
        <p:spPr>
          <a:xfrm>
            <a:off x="4820013" y="1944222"/>
            <a:ext cx="15240" cy="12065"/>
          </a:xfrm>
          <a:custGeom>
            <a:avLst/>
            <a:gdLst/>
            <a:ahLst/>
            <a:cxnLst/>
            <a:rect l="l" t="t" r="r" b="b"/>
            <a:pathLst>
              <a:path w="15239" h="12064">
                <a:moveTo>
                  <a:pt x="4521" y="0"/>
                </a:moveTo>
                <a:lnTo>
                  <a:pt x="5422" y="4254"/>
                </a:lnTo>
                <a:lnTo>
                  <a:pt x="4978" y="5613"/>
                </a:lnTo>
                <a:lnTo>
                  <a:pt x="3746" y="5334"/>
                </a:lnTo>
                <a:lnTo>
                  <a:pt x="0" y="6400"/>
                </a:lnTo>
                <a:lnTo>
                  <a:pt x="5041" y="5905"/>
                </a:lnTo>
                <a:lnTo>
                  <a:pt x="4724" y="8318"/>
                </a:lnTo>
                <a:lnTo>
                  <a:pt x="6591" y="9296"/>
                </a:lnTo>
                <a:lnTo>
                  <a:pt x="2273" y="11671"/>
                </a:lnTo>
                <a:lnTo>
                  <a:pt x="4876" y="11747"/>
                </a:lnTo>
                <a:lnTo>
                  <a:pt x="10185" y="9232"/>
                </a:lnTo>
                <a:lnTo>
                  <a:pt x="4775" y="10668"/>
                </a:lnTo>
                <a:lnTo>
                  <a:pt x="8445" y="8039"/>
                </a:lnTo>
                <a:lnTo>
                  <a:pt x="9245" y="6769"/>
                </a:lnTo>
                <a:lnTo>
                  <a:pt x="7480" y="5613"/>
                </a:lnTo>
                <a:lnTo>
                  <a:pt x="8636" y="4648"/>
                </a:lnTo>
                <a:lnTo>
                  <a:pt x="14897" y="1981"/>
                </a:lnTo>
                <a:lnTo>
                  <a:pt x="452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8" name="object 2988"/>
          <p:cNvSpPr/>
          <p:nvPr/>
        </p:nvSpPr>
        <p:spPr>
          <a:xfrm>
            <a:off x="5208642" y="2955467"/>
            <a:ext cx="11430" cy="9525"/>
          </a:xfrm>
          <a:custGeom>
            <a:avLst/>
            <a:gdLst/>
            <a:ahLst/>
            <a:cxnLst/>
            <a:rect l="l" t="t" r="r" b="b"/>
            <a:pathLst>
              <a:path w="11429" h="9525">
                <a:moveTo>
                  <a:pt x="1396" y="0"/>
                </a:moveTo>
                <a:lnTo>
                  <a:pt x="2298" y="2184"/>
                </a:lnTo>
                <a:lnTo>
                  <a:pt x="2959" y="3149"/>
                </a:lnTo>
                <a:lnTo>
                  <a:pt x="0" y="3873"/>
                </a:lnTo>
                <a:lnTo>
                  <a:pt x="10299" y="9194"/>
                </a:lnTo>
                <a:lnTo>
                  <a:pt x="9220" y="7226"/>
                </a:lnTo>
                <a:lnTo>
                  <a:pt x="10185" y="6578"/>
                </a:lnTo>
                <a:lnTo>
                  <a:pt x="10502" y="5549"/>
                </a:lnTo>
                <a:lnTo>
                  <a:pt x="11328" y="5054"/>
                </a:lnTo>
                <a:lnTo>
                  <a:pt x="10096" y="2120"/>
                </a:lnTo>
                <a:lnTo>
                  <a:pt x="6172" y="4914"/>
                </a:lnTo>
                <a:lnTo>
                  <a:pt x="4152" y="1752"/>
                </a:lnTo>
                <a:lnTo>
                  <a:pt x="139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9" name="object 2989"/>
          <p:cNvSpPr/>
          <p:nvPr/>
        </p:nvSpPr>
        <p:spPr>
          <a:xfrm>
            <a:off x="4585849" y="2171641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4">
                <a:moveTo>
                  <a:pt x="6946" y="0"/>
                </a:moveTo>
                <a:lnTo>
                  <a:pt x="5714" y="190"/>
                </a:lnTo>
                <a:lnTo>
                  <a:pt x="5257" y="4521"/>
                </a:lnTo>
                <a:lnTo>
                  <a:pt x="4584" y="5067"/>
                </a:lnTo>
                <a:lnTo>
                  <a:pt x="1930" y="4343"/>
                </a:lnTo>
                <a:lnTo>
                  <a:pt x="0" y="10337"/>
                </a:lnTo>
                <a:lnTo>
                  <a:pt x="3555" y="9347"/>
                </a:lnTo>
                <a:lnTo>
                  <a:pt x="4368" y="10032"/>
                </a:lnTo>
                <a:lnTo>
                  <a:pt x="5130" y="9753"/>
                </a:lnTo>
                <a:lnTo>
                  <a:pt x="5638" y="10375"/>
                </a:lnTo>
                <a:lnTo>
                  <a:pt x="5499" y="10769"/>
                </a:lnTo>
                <a:lnTo>
                  <a:pt x="6769" y="10820"/>
                </a:lnTo>
                <a:lnTo>
                  <a:pt x="7010" y="10794"/>
                </a:lnTo>
                <a:lnTo>
                  <a:pt x="6654" y="10947"/>
                </a:lnTo>
                <a:lnTo>
                  <a:pt x="7251" y="11112"/>
                </a:lnTo>
                <a:lnTo>
                  <a:pt x="8026" y="11861"/>
                </a:lnTo>
                <a:lnTo>
                  <a:pt x="8051" y="9575"/>
                </a:lnTo>
                <a:lnTo>
                  <a:pt x="7137" y="9753"/>
                </a:lnTo>
                <a:lnTo>
                  <a:pt x="7404" y="9524"/>
                </a:lnTo>
                <a:lnTo>
                  <a:pt x="7467" y="8267"/>
                </a:lnTo>
                <a:lnTo>
                  <a:pt x="7023" y="8000"/>
                </a:lnTo>
                <a:lnTo>
                  <a:pt x="8635" y="5245"/>
                </a:lnTo>
                <a:lnTo>
                  <a:pt x="8940" y="2095"/>
                </a:lnTo>
                <a:lnTo>
                  <a:pt x="694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0" name="object 2990"/>
          <p:cNvSpPr/>
          <p:nvPr/>
        </p:nvSpPr>
        <p:spPr>
          <a:xfrm>
            <a:off x="4282009" y="2406872"/>
            <a:ext cx="13970" cy="11430"/>
          </a:xfrm>
          <a:custGeom>
            <a:avLst/>
            <a:gdLst/>
            <a:ahLst/>
            <a:cxnLst/>
            <a:rect l="l" t="t" r="r" b="b"/>
            <a:pathLst>
              <a:path w="13970" h="11430">
                <a:moveTo>
                  <a:pt x="6007" y="2565"/>
                </a:moveTo>
                <a:lnTo>
                  <a:pt x="5024" y="4772"/>
                </a:lnTo>
                <a:lnTo>
                  <a:pt x="7048" y="5740"/>
                </a:lnTo>
                <a:lnTo>
                  <a:pt x="0" y="11163"/>
                </a:lnTo>
                <a:lnTo>
                  <a:pt x="7861" y="9728"/>
                </a:lnTo>
                <a:lnTo>
                  <a:pt x="11582" y="9728"/>
                </a:lnTo>
                <a:lnTo>
                  <a:pt x="11379" y="6527"/>
                </a:lnTo>
                <a:lnTo>
                  <a:pt x="13700" y="3175"/>
                </a:lnTo>
                <a:lnTo>
                  <a:pt x="6654" y="3175"/>
                </a:lnTo>
                <a:lnTo>
                  <a:pt x="6007" y="2565"/>
                </a:lnTo>
                <a:close/>
              </a:path>
              <a:path w="13970" h="11430">
                <a:moveTo>
                  <a:pt x="11582" y="9728"/>
                </a:moveTo>
                <a:lnTo>
                  <a:pt x="7861" y="9728"/>
                </a:lnTo>
                <a:lnTo>
                  <a:pt x="11557" y="10972"/>
                </a:lnTo>
                <a:lnTo>
                  <a:pt x="11582" y="9728"/>
                </a:lnTo>
                <a:close/>
              </a:path>
              <a:path w="13970" h="11430">
                <a:moveTo>
                  <a:pt x="4882" y="4704"/>
                </a:moveTo>
                <a:lnTo>
                  <a:pt x="4927" y="4991"/>
                </a:lnTo>
                <a:lnTo>
                  <a:pt x="5024" y="4772"/>
                </a:lnTo>
                <a:lnTo>
                  <a:pt x="4882" y="4704"/>
                </a:lnTo>
                <a:close/>
              </a:path>
              <a:path w="13970" h="11430">
                <a:moveTo>
                  <a:pt x="3810" y="2108"/>
                </a:moveTo>
                <a:lnTo>
                  <a:pt x="3568" y="3670"/>
                </a:lnTo>
                <a:lnTo>
                  <a:pt x="3835" y="4203"/>
                </a:lnTo>
                <a:lnTo>
                  <a:pt x="4882" y="4704"/>
                </a:lnTo>
                <a:lnTo>
                  <a:pt x="4584" y="2832"/>
                </a:lnTo>
                <a:lnTo>
                  <a:pt x="3810" y="2108"/>
                </a:lnTo>
                <a:close/>
              </a:path>
              <a:path w="13970" h="11430">
                <a:moveTo>
                  <a:pt x="9067" y="0"/>
                </a:moveTo>
                <a:lnTo>
                  <a:pt x="6654" y="3175"/>
                </a:lnTo>
                <a:lnTo>
                  <a:pt x="13700" y="3175"/>
                </a:lnTo>
                <a:lnTo>
                  <a:pt x="906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1" name="object 2991"/>
          <p:cNvSpPr/>
          <p:nvPr/>
        </p:nvSpPr>
        <p:spPr>
          <a:xfrm>
            <a:off x="5125406" y="3105897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5806" y="0"/>
                </a:moveTo>
                <a:lnTo>
                  <a:pt x="3771" y="5658"/>
                </a:lnTo>
                <a:lnTo>
                  <a:pt x="2819" y="6153"/>
                </a:lnTo>
                <a:lnTo>
                  <a:pt x="0" y="9785"/>
                </a:lnTo>
                <a:lnTo>
                  <a:pt x="1943" y="10103"/>
                </a:lnTo>
                <a:lnTo>
                  <a:pt x="6202" y="7710"/>
                </a:lnTo>
                <a:lnTo>
                  <a:pt x="7053" y="2513"/>
                </a:lnTo>
                <a:lnTo>
                  <a:pt x="580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2" name="object 2992"/>
          <p:cNvSpPr/>
          <p:nvPr/>
        </p:nvSpPr>
        <p:spPr>
          <a:xfrm>
            <a:off x="3925347" y="2901524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5">
                <a:moveTo>
                  <a:pt x="2716" y="0"/>
                </a:moveTo>
                <a:lnTo>
                  <a:pt x="0" y="2338"/>
                </a:lnTo>
                <a:lnTo>
                  <a:pt x="624" y="5699"/>
                </a:lnTo>
                <a:lnTo>
                  <a:pt x="6186" y="7049"/>
                </a:lnTo>
                <a:lnTo>
                  <a:pt x="9170" y="7645"/>
                </a:lnTo>
                <a:lnTo>
                  <a:pt x="7354" y="3353"/>
                </a:lnTo>
                <a:lnTo>
                  <a:pt x="7177" y="1715"/>
                </a:lnTo>
                <a:lnTo>
                  <a:pt x="271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3" name="object 2993"/>
          <p:cNvSpPr/>
          <p:nvPr/>
        </p:nvSpPr>
        <p:spPr>
          <a:xfrm>
            <a:off x="4934741" y="1472430"/>
            <a:ext cx="8890" cy="15240"/>
          </a:xfrm>
          <a:custGeom>
            <a:avLst/>
            <a:gdLst/>
            <a:ahLst/>
            <a:cxnLst/>
            <a:rect l="l" t="t" r="r" b="b"/>
            <a:pathLst>
              <a:path w="8889" h="15240">
                <a:moveTo>
                  <a:pt x="7162" y="0"/>
                </a:moveTo>
                <a:lnTo>
                  <a:pt x="1257" y="3111"/>
                </a:lnTo>
                <a:lnTo>
                  <a:pt x="0" y="5740"/>
                </a:lnTo>
                <a:lnTo>
                  <a:pt x="2768" y="8953"/>
                </a:lnTo>
                <a:lnTo>
                  <a:pt x="5130" y="8801"/>
                </a:lnTo>
                <a:lnTo>
                  <a:pt x="6159" y="10045"/>
                </a:lnTo>
                <a:lnTo>
                  <a:pt x="6794" y="14795"/>
                </a:lnTo>
                <a:lnTo>
                  <a:pt x="8483" y="14325"/>
                </a:lnTo>
                <a:lnTo>
                  <a:pt x="7315" y="9994"/>
                </a:lnTo>
                <a:lnTo>
                  <a:pt x="716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4" name="object 2994"/>
          <p:cNvSpPr/>
          <p:nvPr/>
        </p:nvSpPr>
        <p:spPr>
          <a:xfrm>
            <a:off x="5110483" y="2028878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4">
                <a:moveTo>
                  <a:pt x="9524" y="0"/>
                </a:moveTo>
                <a:lnTo>
                  <a:pt x="6134" y="254"/>
                </a:lnTo>
                <a:lnTo>
                  <a:pt x="2552" y="4356"/>
                </a:lnTo>
                <a:lnTo>
                  <a:pt x="0" y="10807"/>
                </a:lnTo>
                <a:lnTo>
                  <a:pt x="6578" y="11925"/>
                </a:lnTo>
                <a:lnTo>
                  <a:pt x="8674" y="10236"/>
                </a:lnTo>
                <a:lnTo>
                  <a:pt x="952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5" name="object 2995"/>
          <p:cNvSpPr/>
          <p:nvPr/>
        </p:nvSpPr>
        <p:spPr>
          <a:xfrm>
            <a:off x="5132690" y="173428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4681" y="0"/>
                </a:moveTo>
                <a:lnTo>
                  <a:pt x="2501" y="3958"/>
                </a:lnTo>
                <a:lnTo>
                  <a:pt x="0" y="5507"/>
                </a:lnTo>
                <a:lnTo>
                  <a:pt x="965" y="18677"/>
                </a:lnTo>
                <a:lnTo>
                  <a:pt x="1066" y="13851"/>
                </a:lnTo>
                <a:lnTo>
                  <a:pt x="1301" y="8294"/>
                </a:lnTo>
                <a:lnTo>
                  <a:pt x="3394" y="2561"/>
                </a:lnTo>
                <a:lnTo>
                  <a:pt x="468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6" name="object 2996"/>
          <p:cNvSpPr/>
          <p:nvPr/>
        </p:nvSpPr>
        <p:spPr>
          <a:xfrm>
            <a:off x="4472255" y="2171619"/>
            <a:ext cx="13335" cy="8890"/>
          </a:xfrm>
          <a:custGeom>
            <a:avLst/>
            <a:gdLst/>
            <a:ahLst/>
            <a:cxnLst/>
            <a:rect l="l" t="t" r="r" b="b"/>
            <a:pathLst>
              <a:path w="13335" h="8889">
                <a:moveTo>
                  <a:pt x="13284" y="0"/>
                </a:moveTo>
                <a:lnTo>
                  <a:pt x="11328" y="3149"/>
                </a:lnTo>
                <a:lnTo>
                  <a:pt x="8369" y="609"/>
                </a:lnTo>
                <a:lnTo>
                  <a:pt x="4394" y="266"/>
                </a:lnTo>
                <a:lnTo>
                  <a:pt x="0" y="6324"/>
                </a:lnTo>
                <a:lnTo>
                  <a:pt x="5359" y="7277"/>
                </a:lnTo>
                <a:lnTo>
                  <a:pt x="5816" y="8762"/>
                </a:lnTo>
                <a:lnTo>
                  <a:pt x="7734" y="6121"/>
                </a:lnTo>
                <a:lnTo>
                  <a:pt x="8635" y="5867"/>
                </a:lnTo>
                <a:lnTo>
                  <a:pt x="8267" y="5194"/>
                </a:lnTo>
                <a:lnTo>
                  <a:pt x="10985" y="6083"/>
                </a:lnTo>
                <a:lnTo>
                  <a:pt x="10515" y="5067"/>
                </a:lnTo>
                <a:lnTo>
                  <a:pt x="11175" y="4876"/>
                </a:lnTo>
                <a:lnTo>
                  <a:pt x="11379" y="5346"/>
                </a:lnTo>
                <a:lnTo>
                  <a:pt x="12344" y="4622"/>
                </a:lnTo>
                <a:lnTo>
                  <a:pt x="1328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7" name="object 2997"/>
          <p:cNvSpPr/>
          <p:nvPr/>
        </p:nvSpPr>
        <p:spPr>
          <a:xfrm>
            <a:off x="3996395" y="2505213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89">
                <a:moveTo>
                  <a:pt x="10335" y="0"/>
                </a:moveTo>
                <a:lnTo>
                  <a:pt x="9179" y="254"/>
                </a:lnTo>
                <a:lnTo>
                  <a:pt x="7419" y="3138"/>
                </a:lnTo>
                <a:lnTo>
                  <a:pt x="0" y="5179"/>
                </a:lnTo>
                <a:lnTo>
                  <a:pt x="2740" y="6807"/>
                </a:lnTo>
                <a:lnTo>
                  <a:pt x="4239" y="4051"/>
                </a:lnTo>
                <a:lnTo>
                  <a:pt x="8976" y="8470"/>
                </a:lnTo>
                <a:lnTo>
                  <a:pt x="8582" y="5346"/>
                </a:lnTo>
                <a:lnTo>
                  <a:pt x="8925" y="4343"/>
                </a:lnTo>
                <a:lnTo>
                  <a:pt x="11059" y="4432"/>
                </a:lnTo>
                <a:lnTo>
                  <a:pt x="9687" y="3162"/>
                </a:lnTo>
                <a:lnTo>
                  <a:pt x="9865" y="2540"/>
                </a:lnTo>
                <a:lnTo>
                  <a:pt x="1033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8" name="object 2998"/>
          <p:cNvSpPr/>
          <p:nvPr/>
        </p:nvSpPr>
        <p:spPr>
          <a:xfrm>
            <a:off x="4642755" y="1642819"/>
            <a:ext cx="8255" cy="16510"/>
          </a:xfrm>
          <a:custGeom>
            <a:avLst/>
            <a:gdLst/>
            <a:ahLst/>
            <a:cxnLst/>
            <a:rect l="l" t="t" r="r" b="b"/>
            <a:pathLst>
              <a:path w="8254" h="16510">
                <a:moveTo>
                  <a:pt x="5594" y="9550"/>
                </a:moveTo>
                <a:lnTo>
                  <a:pt x="3086" y="9550"/>
                </a:lnTo>
                <a:lnTo>
                  <a:pt x="4546" y="9791"/>
                </a:lnTo>
                <a:lnTo>
                  <a:pt x="2616" y="10883"/>
                </a:lnTo>
                <a:lnTo>
                  <a:pt x="3975" y="11379"/>
                </a:lnTo>
                <a:lnTo>
                  <a:pt x="4110" y="11925"/>
                </a:lnTo>
                <a:lnTo>
                  <a:pt x="4209" y="12687"/>
                </a:lnTo>
                <a:lnTo>
                  <a:pt x="3797" y="13601"/>
                </a:lnTo>
                <a:lnTo>
                  <a:pt x="3098" y="14503"/>
                </a:lnTo>
                <a:lnTo>
                  <a:pt x="3759" y="15938"/>
                </a:lnTo>
                <a:lnTo>
                  <a:pt x="5577" y="13543"/>
                </a:lnTo>
                <a:lnTo>
                  <a:pt x="5343" y="13093"/>
                </a:lnTo>
                <a:lnTo>
                  <a:pt x="5274" y="12908"/>
                </a:lnTo>
                <a:lnTo>
                  <a:pt x="4508" y="12687"/>
                </a:lnTo>
                <a:lnTo>
                  <a:pt x="5016" y="12242"/>
                </a:lnTo>
                <a:lnTo>
                  <a:pt x="6070" y="11925"/>
                </a:lnTo>
                <a:lnTo>
                  <a:pt x="6406" y="11925"/>
                </a:lnTo>
                <a:lnTo>
                  <a:pt x="6438" y="11798"/>
                </a:lnTo>
                <a:lnTo>
                  <a:pt x="5594" y="9550"/>
                </a:lnTo>
                <a:close/>
              </a:path>
              <a:path w="8254" h="16510">
                <a:moveTo>
                  <a:pt x="6406" y="11925"/>
                </a:moveTo>
                <a:lnTo>
                  <a:pt x="6070" y="11925"/>
                </a:lnTo>
                <a:lnTo>
                  <a:pt x="5453" y="12687"/>
                </a:lnTo>
                <a:lnTo>
                  <a:pt x="5345" y="12928"/>
                </a:lnTo>
                <a:lnTo>
                  <a:pt x="5918" y="13093"/>
                </a:lnTo>
                <a:lnTo>
                  <a:pt x="5577" y="13543"/>
                </a:lnTo>
                <a:lnTo>
                  <a:pt x="5765" y="13906"/>
                </a:lnTo>
                <a:lnTo>
                  <a:pt x="6324" y="12242"/>
                </a:lnTo>
                <a:lnTo>
                  <a:pt x="6406" y="11925"/>
                </a:lnTo>
                <a:close/>
              </a:path>
              <a:path w="8254" h="16510">
                <a:moveTo>
                  <a:pt x="5274" y="12908"/>
                </a:moveTo>
                <a:lnTo>
                  <a:pt x="5343" y="13093"/>
                </a:lnTo>
                <a:lnTo>
                  <a:pt x="5577" y="13543"/>
                </a:lnTo>
                <a:lnTo>
                  <a:pt x="5918" y="13093"/>
                </a:lnTo>
                <a:lnTo>
                  <a:pt x="5274" y="12908"/>
                </a:lnTo>
                <a:close/>
              </a:path>
              <a:path w="8254" h="16510">
                <a:moveTo>
                  <a:pt x="6197" y="0"/>
                </a:moveTo>
                <a:lnTo>
                  <a:pt x="5372" y="1104"/>
                </a:lnTo>
                <a:lnTo>
                  <a:pt x="4509" y="1104"/>
                </a:lnTo>
                <a:lnTo>
                  <a:pt x="2628" y="2247"/>
                </a:lnTo>
                <a:lnTo>
                  <a:pt x="5715" y="3809"/>
                </a:lnTo>
                <a:lnTo>
                  <a:pt x="4546" y="4952"/>
                </a:lnTo>
                <a:lnTo>
                  <a:pt x="2870" y="5499"/>
                </a:lnTo>
                <a:lnTo>
                  <a:pt x="0" y="11048"/>
                </a:lnTo>
                <a:lnTo>
                  <a:pt x="3086" y="9550"/>
                </a:lnTo>
                <a:lnTo>
                  <a:pt x="5594" y="9550"/>
                </a:lnTo>
                <a:lnTo>
                  <a:pt x="4749" y="7302"/>
                </a:lnTo>
                <a:lnTo>
                  <a:pt x="8026" y="5892"/>
                </a:lnTo>
                <a:lnTo>
                  <a:pt x="6540" y="1346"/>
                </a:lnTo>
                <a:lnTo>
                  <a:pt x="6479" y="1104"/>
                </a:lnTo>
                <a:lnTo>
                  <a:pt x="5372" y="1104"/>
                </a:lnTo>
                <a:lnTo>
                  <a:pt x="4572" y="1066"/>
                </a:lnTo>
                <a:lnTo>
                  <a:pt x="6469" y="1066"/>
                </a:lnTo>
                <a:lnTo>
                  <a:pt x="619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9" name="object 2999"/>
          <p:cNvSpPr/>
          <p:nvPr/>
        </p:nvSpPr>
        <p:spPr>
          <a:xfrm>
            <a:off x="4500779" y="2312155"/>
            <a:ext cx="10795" cy="8890"/>
          </a:xfrm>
          <a:custGeom>
            <a:avLst/>
            <a:gdLst/>
            <a:ahLst/>
            <a:cxnLst/>
            <a:rect l="l" t="t" r="r" b="b"/>
            <a:pathLst>
              <a:path w="10795" h="8889">
                <a:moveTo>
                  <a:pt x="8026" y="0"/>
                </a:moveTo>
                <a:lnTo>
                  <a:pt x="6896" y="431"/>
                </a:lnTo>
                <a:lnTo>
                  <a:pt x="5321" y="1371"/>
                </a:lnTo>
                <a:lnTo>
                  <a:pt x="4381" y="1701"/>
                </a:lnTo>
                <a:lnTo>
                  <a:pt x="2451" y="1803"/>
                </a:lnTo>
                <a:lnTo>
                  <a:pt x="2895" y="2197"/>
                </a:lnTo>
                <a:lnTo>
                  <a:pt x="3352" y="2273"/>
                </a:lnTo>
                <a:lnTo>
                  <a:pt x="3022" y="3175"/>
                </a:lnTo>
                <a:lnTo>
                  <a:pt x="0" y="5321"/>
                </a:lnTo>
                <a:lnTo>
                  <a:pt x="3657" y="6553"/>
                </a:lnTo>
                <a:lnTo>
                  <a:pt x="4259" y="8176"/>
                </a:lnTo>
                <a:lnTo>
                  <a:pt x="5295" y="8521"/>
                </a:lnTo>
                <a:lnTo>
                  <a:pt x="5118" y="8280"/>
                </a:lnTo>
                <a:lnTo>
                  <a:pt x="6388" y="7543"/>
                </a:lnTo>
                <a:lnTo>
                  <a:pt x="10718" y="5778"/>
                </a:lnTo>
                <a:lnTo>
                  <a:pt x="9550" y="3886"/>
                </a:lnTo>
                <a:lnTo>
                  <a:pt x="10037" y="2336"/>
                </a:lnTo>
                <a:lnTo>
                  <a:pt x="9004" y="2336"/>
                </a:lnTo>
                <a:lnTo>
                  <a:pt x="8826" y="762"/>
                </a:lnTo>
                <a:lnTo>
                  <a:pt x="8407" y="736"/>
                </a:lnTo>
                <a:lnTo>
                  <a:pt x="8621" y="508"/>
                </a:lnTo>
                <a:lnTo>
                  <a:pt x="8026" y="0"/>
                </a:lnTo>
                <a:close/>
              </a:path>
              <a:path w="10795" h="8889">
                <a:moveTo>
                  <a:pt x="4191" y="8153"/>
                </a:moveTo>
                <a:lnTo>
                  <a:pt x="4368" y="8470"/>
                </a:lnTo>
                <a:lnTo>
                  <a:pt x="4259" y="8176"/>
                </a:lnTo>
                <a:close/>
              </a:path>
              <a:path w="10795" h="8889">
                <a:moveTo>
                  <a:pt x="10045" y="2311"/>
                </a:moveTo>
                <a:lnTo>
                  <a:pt x="9004" y="2336"/>
                </a:lnTo>
                <a:lnTo>
                  <a:pt x="10037" y="233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0" name="object 3000"/>
          <p:cNvSpPr/>
          <p:nvPr/>
        </p:nvSpPr>
        <p:spPr>
          <a:xfrm>
            <a:off x="4504316" y="2252769"/>
            <a:ext cx="8255" cy="11430"/>
          </a:xfrm>
          <a:custGeom>
            <a:avLst/>
            <a:gdLst/>
            <a:ahLst/>
            <a:cxnLst/>
            <a:rect l="l" t="t" r="r" b="b"/>
            <a:pathLst>
              <a:path w="8254" h="11430">
                <a:moveTo>
                  <a:pt x="1857" y="9390"/>
                </a:moveTo>
                <a:lnTo>
                  <a:pt x="1760" y="10528"/>
                </a:lnTo>
                <a:lnTo>
                  <a:pt x="1841" y="11366"/>
                </a:lnTo>
                <a:lnTo>
                  <a:pt x="3288" y="9537"/>
                </a:lnTo>
                <a:lnTo>
                  <a:pt x="1981" y="9537"/>
                </a:lnTo>
                <a:lnTo>
                  <a:pt x="1857" y="9390"/>
                </a:lnTo>
                <a:close/>
              </a:path>
              <a:path w="8254" h="11430">
                <a:moveTo>
                  <a:pt x="1663" y="9537"/>
                </a:moveTo>
                <a:lnTo>
                  <a:pt x="1384" y="10528"/>
                </a:lnTo>
                <a:lnTo>
                  <a:pt x="1688" y="9796"/>
                </a:lnTo>
                <a:lnTo>
                  <a:pt x="1663" y="9537"/>
                </a:lnTo>
                <a:close/>
              </a:path>
              <a:path w="8254" h="11430">
                <a:moveTo>
                  <a:pt x="3401" y="8534"/>
                </a:moveTo>
                <a:lnTo>
                  <a:pt x="1447" y="8534"/>
                </a:lnTo>
                <a:lnTo>
                  <a:pt x="2171" y="8636"/>
                </a:lnTo>
                <a:lnTo>
                  <a:pt x="2023" y="8991"/>
                </a:lnTo>
                <a:lnTo>
                  <a:pt x="1981" y="9537"/>
                </a:lnTo>
                <a:lnTo>
                  <a:pt x="3288" y="9537"/>
                </a:lnTo>
                <a:lnTo>
                  <a:pt x="3721" y="8991"/>
                </a:lnTo>
                <a:lnTo>
                  <a:pt x="3401" y="8534"/>
                </a:lnTo>
                <a:close/>
              </a:path>
              <a:path w="8254" h="11430">
                <a:moveTo>
                  <a:pt x="622" y="7734"/>
                </a:moveTo>
                <a:lnTo>
                  <a:pt x="634" y="7937"/>
                </a:lnTo>
                <a:lnTo>
                  <a:pt x="1857" y="9390"/>
                </a:lnTo>
                <a:lnTo>
                  <a:pt x="1447" y="8534"/>
                </a:lnTo>
                <a:lnTo>
                  <a:pt x="3401" y="8534"/>
                </a:lnTo>
                <a:lnTo>
                  <a:pt x="3276" y="8356"/>
                </a:lnTo>
                <a:lnTo>
                  <a:pt x="3933" y="7924"/>
                </a:lnTo>
                <a:lnTo>
                  <a:pt x="1231" y="7924"/>
                </a:lnTo>
                <a:lnTo>
                  <a:pt x="622" y="7734"/>
                </a:lnTo>
                <a:close/>
              </a:path>
              <a:path w="8254" h="11430">
                <a:moveTo>
                  <a:pt x="584" y="6705"/>
                </a:moveTo>
                <a:lnTo>
                  <a:pt x="0" y="6997"/>
                </a:lnTo>
                <a:lnTo>
                  <a:pt x="1231" y="7924"/>
                </a:lnTo>
                <a:lnTo>
                  <a:pt x="3933" y="7924"/>
                </a:lnTo>
                <a:lnTo>
                  <a:pt x="4339" y="7658"/>
                </a:lnTo>
                <a:lnTo>
                  <a:pt x="2260" y="7658"/>
                </a:lnTo>
                <a:lnTo>
                  <a:pt x="584" y="6705"/>
                </a:lnTo>
                <a:close/>
              </a:path>
              <a:path w="8254" h="11430">
                <a:moveTo>
                  <a:pt x="7074" y="4838"/>
                </a:moveTo>
                <a:lnTo>
                  <a:pt x="2552" y="4838"/>
                </a:lnTo>
                <a:lnTo>
                  <a:pt x="4673" y="7378"/>
                </a:lnTo>
                <a:lnTo>
                  <a:pt x="2260" y="7658"/>
                </a:lnTo>
                <a:lnTo>
                  <a:pt x="4339" y="7658"/>
                </a:lnTo>
                <a:lnTo>
                  <a:pt x="7304" y="5709"/>
                </a:lnTo>
                <a:lnTo>
                  <a:pt x="7074" y="4838"/>
                </a:lnTo>
                <a:close/>
              </a:path>
              <a:path w="8254" h="11430">
                <a:moveTo>
                  <a:pt x="7721" y="5435"/>
                </a:moveTo>
                <a:lnTo>
                  <a:pt x="7304" y="5709"/>
                </a:lnTo>
                <a:lnTo>
                  <a:pt x="7556" y="6667"/>
                </a:lnTo>
                <a:lnTo>
                  <a:pt x="7721" y="5435"/>
                </a:lnTo>
                <a:close/>
              </a:path>
              <a:path w="8254" h="11430">
                <a:moveTo>
                  <a:pt x="2291" y="4668"/>
                </a:moveTo>
                <a:lnTo>
                  <a:pt x="2368" y="4927"/>
                </a:lnTo>
                <a:lnTo>
                  <a:pt x="2603" y="5359"/>
                </a:lnTo>
                <a:lnTo>
                  <a:pt x="2882" y="5461"/>
                </a:lnTo>
                <a:lnTo>
                  <a:pt x="2743" y="5346"/>
                </a:lnTo>
                <a:lnTo>
                  <a:pt x="2552" y="4838"/>
                </a:lnTo>
                <a:lnTo>
                  <a:pt x="7074" y="4838"/>
                </a:lnTo>
                <a:lnTo>
                  <a:pt x="2552" y="4775"/>
                </a:lnTo>
                <a:lnTo>
                  <a:pt x="2291" y="4668"/>
                </a:lnTo>
                <a:close/>
              </a:path>
              <a:path w="8254" h="11430">
                <a:moveTo>
                  <a:pt x="2226" y="4667"/>
                </a:moveTo>
                <a:lnTo>
                  <a:pt x="1879" y="4927"/>
                </a:lnTo>
                <a:lnTo>
                  <a:pt x="2122" y="4775"/>
                </a:lnTo>
                <a:close/>
              </a:path>
              <a:path w="8254" h="11430">
                <a:moveTo>
                  <a:pt x="6991" y="4521"/>
                </a:moveTo>
                <a:lnTo>
                  <a:pt x="2527" y="4521"/>
                </a:lnTo>
                <a:lnTo>
                  <a:pt x="2552" y="4775"/>
                </a:lnTo>
                <a:lnTo>
                  <a:pt x="7058" y="4775"/>
                </a:lnTo>
                <a:lnTo>
                  <a:pt x="6991" y="4521"/>
                </a:lnTo>
                <a:close/>
              </a:path>
              <a:path w="8254" h="11430">
                <a:moveTo>
                  <a:pt x="6924" y="4267"/>
                </a:moveTo>
                <a:lnTo>
                  <a:pt x="1676" y="4267"/>
                </a:lnTo>
                <a:lnTo>
                  <a:pt x="2082" y="4699"/>
                </a:lnTo>
                <a:lnTo>
                  <a:pt x="2252" y="4635"/>
                </a:lnTo>
                <a:lnTo>
                  <a:pt x="2385" y="4610"/>
                </a:lnTo>
                <a:lnTo>
                  <a:pt x="2527" y="4521"/>
                </a:lnTo>
                <a:lnTo>
                  <a:pt x="6991" y="4521"/>
                </a:lnTo>
                <a:lnTo>
                  <a:pt x="6924" y="4267"/>
                </a:lnTo>
                <a:close/>
              </a:path>
              <a:path w="8254" h="11430">
                <a:moveTo>
                  <a:pt x="2365" y="4622"/>
                </a:moveTo>
                <a:close/>
              </a:path>
              <a:path w="8254" h="11430">
                <a:moveTo>
                  <a:pt x="6626" y="3136"/>
                </a:moveTo>
                <a:lnTo>
                  <a:pt x="1841" y="3136"/>
                </a:lnTo>
                <a:lnTo>
                  <a:pt x="2184" y="3949"/>
                </a:lnTo>
                <a:lnTo>
                  <a:pt x="1752" y="3987"/>
                </a:lnTo>
                <a:lnTo>
                  <a:pt x="2108" y="4076"/>
                </a:lnTo>
                <a:lnTo>
                  <a:pt x="1460" y="4254"/>
                </a:lnTo>
                <a:lnTo>
                  <a:pt x="1803" y="4610"/>
                </a:lnTo>
                <a:lnTo>
                  <a:pt x="1676" y="4267"/>
                </a:lnTo>
                <a:lnTo>
                  <a:pt x="6924" y="4267"/>
                </a:lnTo>
                <a:lnTo>
                  <a:pt x="6626" y="3136"/>
                </a:lnTo>
                <a:close/>
              </a:path>
              <a:path w="8254" h="11430">
                <a:moveTo>
                  <a:pt x="1346" y="3124"/>
                </a:moveTo>
                <a:lnTo>
                  <a:pt x="800" y="3124"/>
                </a:lnTo>
                <a:lnTo>
                  <a:pt x="965" y="4140"/>
                </a:lnTo>
                <a:lnTo>
                  <a:pt x="1342" y="3213"/>
                </a:lnTo>
                <a:close/>
              </a:path>
              <a:path w="8254" h="11430">
                <a:moveTo>
                  <a:pt x="292" y="2806"/>
                </a:moveTo>
                <a:lnTo>
                  <a:pt x="939" y="3695"/>
                </a:lnTo>
                <a:lnTo>
                  <a:pt x="800" y="3124"/>
                </a:lnTo>
                <a:lnTo>
                  <a:pt x="1346" y="3124"/>
                </a:lnTo>
                <a:lnTo>
                  <a:pt x="292" y="2806"/>
                </a:lnTo>
                <a:close/>
              </a:path>
              <a:path w="8254" h="11430">
                <a:moveTo>
                  <a:pt x="1650" y="1930"/>
                </a:moveTo>
                <a:lnTo>
                  <a:pt x="1625" y="3517"/>
                </a:lnTo>
                <a:lnTo>
                  <a:pt x="1841" y="3136"/>
                </a:lnTo>
                <a:lnTo>
                  <a:pt x="6626" y="3136"/>
                </a:lnTo>
                <a:lnTo>
                  <a:pt x="6386" y="2222"/>
                </a:lnTo>
                <a:lnTo>
                  <a:pt x="4660" y="2222"/>
                </a:lnTo>
                <a:lnTo>
                  <a:pt x="4708" y="2032"/>
                </a:lnTo>
                <a:lnTo>
                  <a:pt x="1650" y="1930"/>
                </a:lnTo>
                <a:close/>
              </a:path>
              <a:path w="8254" h="11430">
                <a:moveTo>
                  <a:pt x="5918" y="0"/>
                </a:moveTo>
                <a:lnTo>
                  <a:pt x="4660" y="2222"/>
                </a:lnTo>
                <a:lnTo>
                  <a:pt x="6386" y="2222"/>
                </a:lnTo>
                <a:lnTo>
                  <a:pt x="5918" y="0"/>
                </a:lnTo>
                <a:close/>
              </a:path>
              <a:path w="8254" h="11430">
                <a:moveTo>
                  <a:pt x="5194" y="279"/>
                </a:moveTo>
                <a:lnTo>
                  <a:pt x="4165" y="736"/>
                </a:lnTo>
                <a:lnTo>
                  <a:pt x="4533" y="2032"/>
                </a:lnTo>
                <a:lnTo>
                  <a:pt x="4708" y="2032"/>
                </a:lnTo>
                <a:lnTo>
                  <a:pt x="5067" y="596"/>
                </a:lnTo>
                <a:lnTo>
                  <a:pt x="5194" y="27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1" name="object 3001"/>
          <p:cNvSpPr/>
          <p:nvPr/>
        </p:nvSpPr>
        <p:spPr>
          <a:xfrm>
            <a:off x="4131985" y="1357805"/>
            <a:ext cx="16510" cy="6985"/>
          </a:xfrm>
          <a:custGeom>
            <a:avLst/>
            <a:gdLst/>
            <a:ahLst/>
            <a:cxnLst/>
            <a:rect l="l" t="t" r="r" b="b"/>
            <a:pathLst>
              <a:path w="16510" h="6984">
                <a:moveTo>
                  <a:pt x="0" y="0"/>
                </a:moveTo>
                <a:lnTo>
                  <a:pt x="0" y="761"/>
                </a:lnTo>
                <a:lnTo>
                  <a:pt x="2946" y="5562"/>
                </a:lnTo>
                <a:lnTo>
                  <a:pt x="12395" y="6591"/>
                </a:lnTo>
                <a:lnTo>
                  <a:pt x="16471" y="3479"/>
                </a:lnTo>
                <a:lnTo>
                  <a:pt x="16306" y="2946"/>
                </a:lnTo>
                <a:lnTo>
                  <a:pt x="14833" y="4267"/>
                </a:lnTo>
                <a:lnTo>
                  <a:pt x="14490" y="3987"/>
                </a:lnTo>
                <a:lnTo>
                  <a:pt x="12522" y="2882"/>
                </a:lnTo>
                <a:lnTo>
                  <a:pt x="13804" y="2666"/>
                </a:lnTo>
                <a:lnTo>
                  <a:pt x="15341" y="2006"/>
                </a:lnTo>
                <a:lnTo>
                  <a:pt x="14516" y="1612"/>
                </a:lnTo>
                <a:lnTo>
                  <a:pt x="13423" y="2425"/>
                </a:lnTo>
                <a:lnTo>
                  <a:pt x="9042" y="2971"/>
                </a:lnTo>
                <a:lnTo>
                  <a:pt x="5092" y="723"/>
                </a:lnTo>
                <a:lnTo>
                  <a:pt x="812" y="1231"/>
                </a:lnTo>
                <a:lnTo>
                  <a:pt x="723" y="952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2" name="object 3002"/>
          <p:cNvSpPr/>
          <p:nvPr/>
        </p:nvSpPr>
        <p:spPr>
          <a:xfrm>
            <a:off x="4637464" y="1591472"/>
            <a:ext cx="11430" cy="17145"/>
          </a:xfrm>
          <a:custGeom>
            <a:avLst/>
            <a:gdLst/>
            <a:ahLst/>
            <a:cxnLst/>
            <a:rect l="l" t="t" r="r" b="b"/>
            <a:pathLst>
              <a:path w="11429" h="17144">
                <a:moveTo>
                  <a:pt x="3644" y="0"/>
                </a:moveTo>
                <a:lnTo>
                  <a:pt x="3314" y="7188"/>
                </a:lnTo>
                <a:lnTo>
                  <a:pt x="2959" y="9055"/>
                </a:lnTo>
                <a:lnTo>
                  <a:pt x="0" y="12598"/>
                </a:lnTo>
                <a:lnTo>
                  <a:pt x="266" y="13246"/>
                </a:lnTo>
                <a:lnTo>
                  <a:pt x="3429" y="9512"/>
                </a:lnTo>
                <a:lnTo>
                  <a:pt x="4406" y="16586"/>
                </a:lnTo>
                <a:lnTo>
                  <a:pt x="7035" y="12534"/>
                </a:lnTo>
                <a:lnTo>
                  <a:pt x="11353" y="9982"/>
                </a:lnTo>
                <a:lnTo>
                  <a:pt x="364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3" name="object 3003"/>
          <p:cNvSpPr/>
          <p:nvPr/>
        </p:nvSpPr>
        <p:spPr>
          <a:xfrm>
            <a:off x="4258119" y="1179508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90">
                <a:moveTo>
                  <a:pt x="5308" y="0"/>
                </a:moveTo>
                <a:lnTo>
                  <a:pt x="4267" y="2311"/>
                </a:lnTo>
                <a:lnTo>
                  <a:pt x="3670" y="3416"/>
                </a:lnTo>
                <a:lnTo>
                  <a:pt x="3086" y="4775"/>
                </a:lnTo>
                <a:lnTo>
                  <a:pt x="0" y="5753"/>
                </a:lnTo>
                <a:lnTo>
                  <a:pt x="2108" y="7162"/>
                </a:lnTo>
                <a:lnTo>
                  <a:pt x="3543" y="6324"/>
                </a:lnTo>
                <a:lnTo>
                  <a:pt x="5206" y="4648"/>
                </a:lnTo>
                <a:lnTo>
                  <a:pt x="7035" y="6438"/>
                </a:lnTo>
                <a:lnTo>
                  <a:pt x="8686" y="8737"/>
                </a:lnTo>
                <a:lnTo>
                  <a:pt x="9817" y="5219"/>
                </a:lnTo>
                <a:lnTo>
                  <a:pt x="12661" y="5664"/>
                </a:lnTo>
                <a:lnTo>
                  <a:pt x="17513" y="1219"/>
                </a:lnTo>
                <a:lnTo>
                  <a:pt x="7734" y="3848"/>
                </a:lnTo>
                <a:lnTo>
                  <a:pt x="6692" y="1549"/>
                </a:lnTo>
                <a:lnTo>
                  <a:pt x="530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4" name="object 3004"/>
          <p:cNvSpPr/>
          <p:nvPr/>
        </p:nvSpPr>
        <p:spPr>
          <a:xfrm>
            <a:off x="3799971" y="2933999"/>
            <a:ext cx="10795" cy="7620"/>
          </a:xfrm>
          <a:custGeom>
            <a:avLst/>
            <a:gdLst/>
            <a:ahLst/>
            <a:cxnLst/>
            <a:rect l="l" t="t" r="r" b="b"/>
            <a:pathLst>
              <a:path w="10795" h="7619">
                <a:moveTo>
                  <a:pt x="9080" y="0"/>
                </a:moveTo>
                <a:lnTo>
                  <a:pt x="8331" y="965"/>
                </a:lnTo>
                <a:lnTo>
                  <a:pt x="7416" y="1739"/>
                </a:lnTo>
                <a:lnTo>
                  <a:pt x="8229" y="800"/>
                </a:lnTo>
                <a:lnTo>
                  <a:pt x="7429" y="698"/>
                </a:lnTo>
                <a:lnTo>
                  <a:pt x="6248" y="1689"/>
                </a:lnTo>
                <a:lnTo>
                  <a:pt x="6007" y="2476"/>
                </a:lnTo>
                <a:lnTo>
                  <a:pt x="5092" y="1739"/>
                </a:lnTo>
                <a:lnTo>
                  <a:pt x="2616" y="2666"/>
                </a:lnTo>
                <a:lnTo>
                  <a:pt x="0" y="5981"/>
                </a:lnTo>
                <a:lnTo>
                  <a:pt x="4267" y="7327"/>
                </a:lnTo>
                <a:lnTo>
                  <a:pt x="6273" y="7594"/>
                </a:lnTo>
                <a:lnTo>
                  <a:pt x="9817" y="5257"/>
                </a:lnTo>
                <a:lnTo>
                  <a:pt x="8496" y="2984"/>
                </a:lnTo>
                <a:lnTo>
                  <a:pt x="10655" y="2832"/>
                </a:lnTo>
                <a:lnTo>
                  <a:pt x="908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5" name="object 3005"/>
          <p:cNvSpPr/>
          <p:nvPr/>
        </p:nvSpPr>
        <p:spPr>
          <a:xfrm>
            <a:off x="5234776" y="2124695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6693" y="0"/>
                </a:moveTo>
                <a:lnTo>
                  <a:pt x="3771" y="875"/>
                </a:lnTo>
                <a:lnTo>
                  <a:pt x="0" y="1891"/>
                </a:lnTo>
                <a:lnTo>
                  <a:pt x="3276" y="7669"/>
                </a:lnTo>
                <a:lnTo>
                  <a:pt x="1790" y="8863"/>
                </a:lnTo>
                <a:lnTo>
                  <a:pt x="5191" y="7660"/>
                </a:lnTo>
                <a:lnTo>
                  <a:pt x="6996" y="3483"/>
                </a:lnTo>
                <a:lnTo>
                  <a:pt x="669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6" name="object 3006"/>
          <p:cNvSpPr/>
          <p:nvPr/>
        </p:nvSpPr>
        <p:spPr>
          <a:xfrm>
            <a:off x="3828102" y="2697820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1562" y="7289"/>
                </a:moveTo>
                <a:lnTo>
                  <a:pt x="762" y="7670"/>
                </a:lnTo>
                <a:lnTo>
                  <a:pt x="647" y="8255"/>
                </a:lnTo>
                <a:lnTo>
                  <a:pt x="0" y="8966"/>
                </a:lnTo>
                <a:lnTo>
                  <a:pt x="1930" y="7886"/>
                </a:lnTo>
                <a:lnTo>
                  <a:pt x="2343" y="7744"/>
                </a:lnTo>
                <a:lnTo>
                  <a:pt x="1562" y="7289"/>
                </a:lnTo>
                <a:close/>
              </a:path>
              <a:path w="7620" h="9525">
                <a:moveTo>
                  <a:pt x="4730" y="6923"/>
                </a:moveTo>
                <a:lnTo>
                  <a:pt x="2343" y="7744"/>
                </a:lnTo>
                <a:lnTo>
                  <a:pt x="4356" y="8915"/>
                </a:lnTo>
                <a:lnTo>
                  <a:pt x="4730" y="6923"/>
                </a:lnTo>
                <a:close/>
              </a:path>
              <a:path w="7620" h="9525">
                <a:moveTo>
                  <a:pt x="5039" y="5280"/>
                </a:moveTo>
                <a:lnTo>
                  <a:pt x="4730" y="6923"/>
                </a:lnTo>
                <a:lnTo>
                  <a:pt x="6985" y="6756"/>
                </a:lnTo>
                <a:lnTo>
                  <a:pt x="5039" y="5280"/>
                </a:lnTo>
                <a:close/>
              </a:path>
              <a:path w="7620" h="9525">
                <a:moveTo>
                  <a:pt x="5280" y="4001"/>
                </a:moveTo>
                <a:lnTo>
                  <a:pt x="3670" y="4241"/>
                </a:lnTo>
                <a:lnTo>
                  <a:pt x="5039" y="5280"/>
                </a:lnTo>
                <a:lnTo>
                  <a:pt x="5280" y="4001"/>
                </a:lnTo>
                <a:close/>
              </a:path>
              <a:path w="7620" h="9525">
                <a:moveTo>
                  <a:pt x="6032" y="0"/>
                </a:moveTo>
                <a:lnTo>
                  <a:pt x="5280" y="4001"/>
                </a:lnTo>
                <a:lnTo>
                  <a:pt x="7581" y="3657"/>
                </a:lnTo>
                <a:lnTo>
                  <a:pt x="6438" y="1498"/>
                </a:lnTo>
                <a:lnTo>
                  <a:pt x="603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7" name="object 3007"/>
          <p:cNvSpPr/>
          <p:nvPr/>
        </p:nvSpPr>
        <p:spPr>
          <a:xfrm>
            <a:off x="4456774" y="2214491"/>
            <a:ext cx="7620" cy="10795"/>
          </a:xfrm>
          <a:custGeom>
            <a:avLst/>
            <a:gdLst/>
            <a:ahLst/>
            <a:cxnLst/>
            <a:rect l="l" t="t" r="r" b="b"/>
            <a:pathLst>
              <a:path w="7620" h="10794">
                <a:moveTo>
                  <a:pt x="1676" y="0"/>
                </a:moveTo>
                <a:lnTo>
                  <a:pt x="0" y="4279"/>
                </a:lnTo>
                <a:lnTo>
                  <a:pt x="1917" y="5232"/>
                </a:lnTo>
                <a:lnTo>
                  <a:pt x="3187" y="5905"/>
                </a:lnTo>
                <a:lnTo>
                  <a:pt x="2260" y="7467"/>
                </a:lnTo>
                <a:lnTo>
                  <a:pt x="2057" y="8496"/>
                </a:lnTo>
                <a:lnTo>
                  <a:pt x="2628" y="10286"/>
                </a:lnTo>
                <a:lnTo>
                  <a:pt x="4432" y="9105"/>
                </a:lnTo>
                <a:lnTo>
                  <a:pt x="3911" y="7607"/>
                </a:lnTo>
                <a:lnTo>
                  <a:pt x="7421" y="4439"/>
                </a:lnTo>
                <a:lnTo>
                  <a:pt x="5921" y="4190"/>
                </a:lnTo>
                <a:lnTo>
                  <a:pt x="3168" y="3799"/>
                </a:lnTo>
                <a:lnTo>
                  <a:pt x="2920" y="203"/>
                </a:lnTo>
                <a:lnTo>
                  <a:pt x="167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8" name="object 3008"/>
          <p:cNvSpPr/>
          <p:nvPr/>
        </p:nvSpPr>
        <p:spPr>
          <a:xfrm>
            <a:off x="3922685" y="2908555"/>
            <a:ext cx="15875" cy="6985"/>
          </a:xfrm>
          <a:custGeom>
            <a:avLst/>
            <a:gdLst/>
            <a:ahLst/>
            <a:cxnLst/>
            <a:rect l="l" t="t" r="r" b="b"/>
            <a:pathLst>
              <a:path w="15875" h="6985">
                <a:moveTo>
                  <a:pt x="5156" y="0"/>
                </a:moveTo>
                <a:lnTo>
                  <a:pt x="1371" y="2438"/>
                </a:lnTo>
                <a:lnTo>
                  <a:pt x="0" y="6388"/>
                </a:lnTo>
                <a:lnTo>
                  <a:pt x="7188" y="3809"/>
                </a:lnTo>
                <a:lnTo>
                  <a:pt x="7770" y="3809"/>
                </a:lnTo>
                <a:lnTo>
                  <a:pt x="5156" y="0"/>
                </a:lnTo>
                <a:close/>
              </a:path>
              <a:path w="15875" h="6985">
                <a:moveTo>
                  <a:pt x="15849" y="2489"/>
                </a:moveTo>
                <a:lnTo>
                  <a:pt x="12992" y="2793"/>
                </a:lnTo>
                <a:lnTo>
                  <a:pt x="9680" y="5749"/>
                </a:lnTo>
                <a:lnTo>
                  <a:pt x="10693" y="6261"/>
                </a:lnTo>
                <a:lnTo>
                  <a:pt x="15849" y="2489"/>
                </a:lnTo>
                <a:close/>
              </a:path>
              <a:path w="15875" h="6985">
                <a:moveTo>
                  <a:pt x="8509" y="4886"/>
                </a:moveTo>
                <a:lnTo>
                  <a:pt x="9321" y="6070"/>
                </a:lnTo>
                <a:lnTo>
                  <a:pt x="9680" y="5749"/>
                </a:lnTo>
                <a:lnTo>
                  <a:pt x="9385" y="5600"/>
                </a:lnTo>
                <a:lnTo>
                  <a:pt x="8509" y="4886"/>
                </a:lnTo>
                <a:close/>
              </a:path>
              <a:path w="15875" h="6985">
                <a:moveTo>
                  <a:pt x="7770" y="3809"/>
                </a:moveTo>
                <a:lnTo>
                  <a:pt x="7188" y="3809"/>
                </a:lnTo>
                <a:lnTo>
                  <a:pt x="8509" y="4886"/>
                </a:lnTo>
                <a:lnTo>
                  <a:pt x="7770" y="380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9" name="object 3009"/>
          <p:cNvSpPr/>
          <p:nvPr/>
        </p:nvSpPr>
        <p:spPr>
          <a:xfrm>
            <a:off x="3886341" y="2760852"/>
            <a:ext cx="11430" cy="8255"/>
          </a:xfrm>
          <a:custGeom>
            <a:avLst/>
            <a:gdLst/>
            <a:ahLst/>
            <a:cxnLst/>
            <a:rect l="l" t="t" r="r" b="b"/>
            <a:pathLst>
              <a:path w="11429" h="8255">
                <a:moveTo>
                  <a:pt x="11417" y="0"/>
                </a:moveTo>
                <a:lnTo>
                  <a:pt x="8712" y="1219"/>
                </a:lnTo>
                <a:lnTo>
                  <a:pt x="5626" y="711"/>
                </a:lnTo>
                <a:lnTo>
                  <a:pt x="2171" y="1346"/>
                </a:lnTo>
                <a:lnTo>
                  <a:pt x="698" y="4305"/>
                </a:lnTo>
                <a:lnTo>
                  <a:pt x="0" y="5067"/>
                </a:lnTo>
                <a:lnTo>
                  <a:pt x="4152" y="5384"/>
                </a:lnTo>
                <a:lnTo>
                  <a:pt x="4991" y="6096"/>
                </a:lnTo>
                <a:lnTo>
                  <a:pt x="7607" y="5765"/>
                </a:lnTo>
                <a:lnTo>
                  <a:pt x="8458" y="7848"/>
                </a:lnTo>
                <a:lnTo>
                  <a:pt x="9143" y="4368"/>
                </a:lnTo>
                <a:lnTo>
                  <a:pt x="6527" y="3873"/>
                </a:lnTo>
                <a:lnTo>
                  <a:pt x="1141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0" name="object 3010"/>
          <p:cNvSpPr/>
          <p:nvPr/>
        </p:nvSpPr>
        <p:spPr>
          <a:xfrm>
            <a:off x="3774729" y="2798935"/>
            <a:ext cx="8890" cy="9525"/>
          </a:xfrm>
          <a:custGeom>
            <a:avLst/>
            <a:gdLst/>
            <a:ahLst/>
            <a:cxnLst/>
            <a:rect l="l" t="t" r="r" b="b"/>
            <a:pathLst>
              <a:path w="8889" h="9525">
                <a:moveTo>
                  <a:pt x="4362" y="1832"/>
                </a:moveTo>
                <a:lnTo>
                  <a:pt x="6108" y="8902"/>
                </a:lnTo>
                <a:lnTo>
                  <a:pt x="8242" y="6489"/>
                </a:lnTo>
                <a:lnTo>
                  <a:pt x="8636" y="6337"/>
                </a:lnTo>
                <a:lnTo>
                  <a:pt x="5753" y="3200"/>
                </a:lnTo>
                <a:lnTo>
                  <a:pt x="4991" y="2171"/>
                </a:lnTo>
                <a:lnTo>
                  <a:pt x="4362" y="1832"/>
                </a:lnTo>
                <a:close/>
              </a:path>
              <a:path w="8889" h="9525">
                <a:moveTo>
                  <a:pt x="2974" y="1247"/>
                </a:moveTo>
                <a:lnTo>
                  <a:pt x="4362" y="1832"/>
                </a:lnTo>
                <a:lnTo>
                  <a:pt x="4241" y="1346"/>
                </a:lnTo>
                <a:lnTo>
                  <a:pt x="2974" y="1247"/>
                </a:lnTo>
                <a:close/>
              </a:path>
              <a:path w="8889" h="9525">
                <a:moveTo>
                  <a:pt x="0" y="0"/>
                </a:moveTo>
                <a:lnTo>
                  <a:pt x="1308" y="1117"/>
                </a:lnTo>
                <a:lnTo>
                  <a:pt x="2974" y="1247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1" name="object 3011"/>
          <p:cNvSpPr/>
          <p:nvPr/>
        </p:nvSpPr>
        <p:spPr>
          <a:xfrm>
            <a:off x="4550752" y="1089169"/>
            <a:ext cx="10795" cy="12700"/>
          </a:xfrm>
          <a:custGeom>
            <a:avLst/>
            <a:gdLst/>
            <a:ahLst/>
            <a:cxnLst/>
            <a:rect l="l" t="t" r="r" b="b"/>
            <a:pathLst>
              <a:path w="10795" h="12700">
                <a:moveTo>
                  <a:pt x="2832" y="4063"/>
                </a:moveTo>
                <a:lnTo>
                  <a:pt x="0" y="12674"/>
                </a:lnTo>
                <a:lnTo>
                  <a:pt x="4952" y="10807"/>
                </a:lnTo>
                <a:lnTo>
                  <a:pt x="7321" y="10807"/>
                </a:lnTo>
                <a:lnTo>
                  <a:pt x="7835" y="10286"/>
                </a:lnTo>
                <a:lnTo>
                  <a:pt x="7937" y="8635"/>
                </a:lnTo>
                <a:lnTo>
                  <a:pt x="6362" y="8127"/>
                </a:lnTo>
                <a:lnTo>
                  <a:pt x="4978" y="7632"/>
                </a:lnTo>
                <a:lnTo>
                  <a:pt x="7099" y="6807"/>
                </a:lnTo>
                <a:lnTo>
                  <a:pt x="6571" y="5016"/>
                </a:lnTo>
                <a:lnTo>
                  <a:pt x="6172" y="5016"/>
                </a:lnTo>
                <a:lnTo>
                  <a:pt x="2832" y="4063"/>
                </a:lnTo>
                <a:close/>
              </a:path>
              <a:path w="10795" h="12700">
                <a:moveTo>
                  <a:pt x="7321" y="10807"/>
                </a:moveTo>
                <a:lnTo>
                  <a:pt x="4952" y="10807"/>
                </a:lnTo>
                <a:lnTo>
                  <a:pt x="6845" y="11290"/>
                </a:lnTo>
                <a:lnTo>
                  <a:pt x="7321" y="10807"/>
                </a:lnTo>
                <a:close/>
              </a:path>
              <a:path w="10795" h="12700">
                <a:moveTo>
                  <a:pt x="6540" y="4909"/>
                </a:moveTo>
                <a:lnTo>
                  <a:pt x="6172" y="5016"/>
                </a:lnTo>
                <a:lnTo>
                  <a:pt x="6571" y="5016"/>
                </a:lnTo>
                <a:close/>
              </a:path>
              <a:path w="10795" h="12700">
                <a:moveTo>
                  <a:pt x="7815" y="3870"/>
                </a:moveTo>
                <a:lnTo>
                  <a:pt x="6388" y="4394"/>
                </a:lnTo>
                <a:lnTo>
                  <a:pt x="6540" y="4909"/>
                </a:lnTo>
                <a:lnTo>
                  <a:pt x="7264" y="4698"/>
                </a:lnTo>
                <a:lnTo>
                  <a:pt x="7815" y="3870"/>
                </a:lnTo>
                <a:close/>
              </a:path>
              <a:path w="10795" h="12700">
                <a:moveTo>
                  <a:pt x="10388" y="0"/>
                </a:moveTo>
                <a:lnTo>
                  <a:pt x="7815" y="3870"/>
                </a:lnTo>
                <a:lnTo>
                  <a:pt x="9296" y="3327"/>
                </a:lnTo>
                <a:lnTo>
                  <a:pt x="10566" y="2070"/>
                </a:lnTo>
                <a:lnTo>
                  <a:pt x="1038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2" name="object 3012"/>
          <p:cNvSpPr/>
          <p:nvPr/>
        </p:nvSpPr>
        <p:spPr>
          <a:xfrm>
            <a:off x="3932626" y="2905641"/>
            <a:ext cx="15875" cy="5715"/>
          </a:xfrm>
          <a:custGeom>
            <a:avLst/>
            <a:gdLst/>
            <a:ahLst/>
            <a:cxnLst/>
            <a:rect l="l" t="t" r="r" b="b"/>
            <a:pathLst>
              <a:path w="15875" h="5714">
                <a:moveTo>
                  <a:pt x="15417" y="0"/>
                </a:moveTo>
                <a:lnTo>
                  <a:pt x="0" y="76"/>
                </a:lnTo>
                <a:lnTo>
                  <a:pt x="2070" y="1447"/>
                </a:lnTo>
                <a:lnTo>
                  <a:pt x="2590" y="5143"/>
                </a:lnTo>
                <a:lnTo>
                  <a:pt x="7378" y="1879"/>
                </a:lnTo>
                <a:lnTo>
                  <a:pt x="11366" y="3200"/>
                </a:lnTo>
                <a:lnTo>
                  <a:pt x="13195" y="4279"/>
                </a:lnTo>
                <a:lnTo>
                  <a:pt x="14782" y="3200"/>
                </a:lnTo>
                <a:lnTo>
                  <a:pt x="1541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3" name="object 3013"/>
          <p:cNvSpPr/>
          <p:nvPr/>
        </p:nvSpPr>
        <p:spPr>
          <a:xfrm>
            <a:off x="5105302" y="2059311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7136" y="0"/>
                </a:moveTo>
                <a:lnTo>
                  <a:pt x="4546" y="492"/>
                </a:lnTo>
                <a:lnTo>
                  <a:pt x="3505" y="2575"/>
                </a:lnTo>
                <a:lnTo>
                  <a:pt x="1320" y="3883"/>
                </a:lnTo>
                <a:lnTo>
                  <a:pt x="0" y="5775"/>
                </a:lnTo>
                <a:lnTo>
                  <a:pt x="2596" y="6868"/>
                </a:lnTo>
                <a:lnTo>
                  <a:pt x="5730" y="3534"/>
                </a:lnTo>
                <a:lnTo>
                  <a:pt x="713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4" name="object 3014"/>
          <p:cNvSpPr/>
          <p:nvPr/>
        </p:nvSpPr>
        <p:spPr>
          <a:xfrm>
            <a:off x="3852580" y="2696758"/>
            <a:ext cx="12065" cy="5715"/>
          </a:xfrm>
          <a:custGeom>
            <a:avLst/>
            <a:gdLst/>
            <a:ahLst/>
            <a:cxnLst/>
            <a:rect l="l" t="t" r="r" b="b"/>
            <a:pathLst>
              <a:path w="12064" h="5714">
                <a:moveTo>
                  <a:pt x="6349" y="0"/>
                </a:moveTo>
                <a:lnTo>
                  <a:pt x="4025" y="901"/>
                </a:lnTo>
                <a:lnTo>
                  <a:pt x="2920" y="101"/>
                </a:lnTo>
                <a:lnTo>
                  <a:pt x="2438" y="2666"/>
                </a:lnTo>
                <a:lnTo>
                  <a:pt x="1574" y="1777"/>
                </a:lnTo>
                <a:lnTo>
                  <a:pt x="1181" y="1739"/>
                </a:lnTo>
                <a:lnTo>
                  <a:pt x="1498" y="1955"/>
                </a:lnTo>
                <a:lnTo>
                  <a:pt x="1460" y="2158"/>
                </a:lnTo>
                <a:lnTo>
                  <a:pt x="0" y="3911"/>
                </a:lnTo>
                <a:lnTo>
                  <a:pt x="253" y="5435"/>
                </a:lnTo>
                <a:lnTo>
                  <a:pt x="2184" y="3124"/>
                </a:lnTo>
                <a:lnTo>
                  <a:pt x="4165" y="4533"/>
                </a:lnTo>
                <a:lnTo>
                  <a:pt x="3733" y="3670"/>
                </a:lnTo>
                <a:lnTo>
                  <a:pt x="4470" y="2412"/>
                </a:lnTo>
                <a:lnTo>
                  <a:pt x="5702" y="2349"/>
                </a:lnTo>
                <a:lnTo>
                  <a:pt x="6045" y="5156"/>
                </a:lnTo>
                <a:lnTo>
                  <a:pt x="7607" y="4457"/>
                </a:lnTo>
                <a:lnTo>
                  <a:pt x="9499" y="4343"/>
                </a:lnTo>
                <a:lnTo>
                  <a:pt x="11696" y="2743"/>
                </a:lnTo>
                <a:lnTo>
                  <a:pt x="11264" y="825"/>
                </a:lnTo>
                <a:lnTo>
                  <a:pt x="10007" y="1054"/>
                </a:lnTo>
                <a:lnTo>
                  <a:pt x="8191" y="2870"/>
                </a:lnTo>
                <a:lnTo>
                  <a:pt x="6324" y="2374"/>
                </a:lnTo>
                <a:lnTo>
                  <a:pt x="2705" y="1574"/>
                </a:lnTo>
                <a:lnTo>
                  <a:pt x="634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5" name="object 3015"/>
          <p:cNvSpPr/>
          <p:nvPr/>
        </p:nvSpPr>
        <p:spPr>
          <a:xfrm>
            <a:off x="5237945" y="2113680"/>
            <a:ext cx="13970" cy="6350"/>
          </a:xfrm>
          <a:custGeom>
            <a:avLst/>
            <a:gdLst/>
            <a:ahLst/>
            <a:cxnLst/>
            <a:rect l="l" t="t" r="r" b="b"/>
            <a:pathLst>
              <a:path w="13970" h="6350">
                <a:moveTo>
                  <a:pt x="1371" y="2082"/>
                </a:moveTo>
                <a:lnTo>
                  <a:pt x="495" y="3644"/>
                </a:lnTo>
                <a:lnTo>
                  <a:pt x="0" y="6159"/>
                </a:lnTo>
                <a:lnTo>
                  <a:pt x="2309" y="3302"/>
                </a:lnTo>
                <a:lnTo>
                  <a:pt x="2006" y="3302"/>
                </a:lnTo>
                <a:lnTo>
                  <a:pt x="1371" y="2082"/>
                </a:lnTo>
                <a:close/>
              </a:path>
              <a:path w="13970" h="6350">
                <a:moveTo>
                  <a:pt x="6019" y="0"/>
                </a:moveTo>
                <a:lnTo>
                  <a:pt x="5079" y="914"/>
                </a:lnTo>
                <a:lnTo>
                  <a:pt x="3416" y="2603"/>
                </a:lnTo>
                <a:lnTo>
                  <a:pt x="2784" y="2916"/>
                </a:lnTo>
                <a:lnTo>
                  <a:pt x="4000" y="5994"/>
                </a:lnTo>
                <a:lnTo>
                  <a:pt x="6819" y="3797"/>
                </a:lnTo>
                <a:lnTo>
                  <a:pt x="13347" y="508"/>
                </a:lnTo>
                <a:lnTo>
                  <a:pt x="6019" y="0"/>
                </a:lnTo>
                <a:close/>
              </a:path>
              <a:path w="13970" h="6350">
                <a:moveTo>
                  <a:pt x="2512" y="3051"/>
                </a:moveTo>
                <a:lnTo>
                  <a:pt x="2006" y="3302"/>
                </a:lnTo>
                <a:lnTo>
                  <a:pt x="2309" y="3302"/>
                </a:lnTo>
                <a:lnTo>
                  <a:pt x="2512" y="3051"/>
                </a:lnTo>
                <a:close/>
              </a:path>
              <a:path w="13970" h="6350">
                <a:moveTo>
                  <a:pt x="2730" y="2781"/>
                </a:moveTo>
                <a:lnTo>
                  <a:pt x="2512" y="3051"/>
                </a:lnTo>
                <a:lnTo>
                  <a:pt x="2784" y="2916"/>
                </a:lnTo>
                <a:lnTo>
                  <a:pt x="2730" y="278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6" name="object 3016"/>
          <p:cNvSpPr/>
          <p:nvPr/>
        </p:nvSpPr>
        <p:spPr>
          <a:xfrm>
            <a:off x="4705953" y="2337421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6151" y="5167"/>
                </a:moveTo>
                <a:lnTo>
                  <a:pt x="5803" y="5460"/>
                </a:lnTo>
                <a:lnTo>
                  <a:pt x="10045" y="8597"/>
                </a:lnTo>
                <a:lnTo>
                  <a:pt x="6416" y="5460"/>
                </a:lnTo>
                <a:lnTo>
                  <a:pt x="6151" y="5167"/>
                </a:lnTo>
                <a:close/>
              </a:path>
              <a:path w="10160" h="8889">
                <a:moveTo>
                  <a:pt x="3352" y="2832"/>
                </a:moveTo>
                <a:lnTo>
                  <a:pt x="1549" y="2870"/>
                </a:lnTo>
                <a:lnTo>
                  <a:pt x="0" y="5918"/>
                </a:lnTo>
                <a:lnTo>
                  <a:pt x="2997" y="6286"/>
                </a:lnTo>
                <a:lnTo>
                  <a:pt x="2412" y="4762"/>
                </a:lnTo>
                <a:lnTo>
                  <a:pt x="3791" y="2927"/>
                </a:lnTo>
                <a:lnTo>
                  <a:pt x="3352" y="2832"/>
                </a:lnTo>
                <a:close/>
              </a:path>
              <a:path w="10160" h="8889">
                <a:moveTo>
                  <a:pt x="9931" y="1142"/>
                </a:moveTo>
                <a:lnTo>
                  <a:pt x="5184" y="3577"/>
                </a:lnTo>
                <a:lnTo>
                  <a:pt x="5765" y="4368"/>
                </a:lnTo>
                <a:lnTo>
                  <a:pt x="5359" y="5702"/>
                </a:lnTo>
                <a:lnTo>
                  <a:pt x="5867" y="4851"/>
                </a:lnTo>
                <a:lnTo>
                  <a:pt x="6524" y="4851"/>
                </a:lnTo>
                <a:lnTo>
                  <a:pt x="9182" y="2603"/>
                </a:lnTo>
                <a:lnTo>
                  <a:pt x="9931" y="1142"/>
                </a:lnTo>
                <a:close/>
              </a:path>
              <a:path w="10160" h="8889">
                <a:moveTo>
                  <a:pt x="6524" y="4851"/>
                </a:moveTo>
                <a:lnTo>
                  <a:pt x="5867" y="4851"/>
                </a:lnTo>
                <a:lnTo>
                  <a:pt x="6151" y="5167"/>
                </a:lnTo>
                <a:lnTo>
                  <a:pt x="6524" y="4851"/>
                </a:lnTo>
                <a:close/>
              </a:path>
              <a:path w="10160" h="8889">
                <a:moveTo>
                  <a:pt x="4521" y="0"/>
                </a:moveTo>
                <a:lnTo>
                  <a:pt x="4879" y="3162"/>
                </a:lnTo>
                <a:lnTo>
                  <a:pt x="5073" y="3426"/>
                </a:lnTo>
                <a:lnTo>
                  <a:pt x="5689" y="1282"/>
                </a:lnTo>
                <a:lnTo>
                  <a:pt x="4521" y="0"/>
                </a:lnTo>
                <a:close/>
              </a:path>
              <a:path w="10160" h="8889">
                <a:moveTo>
                  <a:pt x="4254" y="2311"/>
                </a:moveTo>
                <a:lnTo>
                  <a:pt x="3791" y="2927"/>
                </a:lnTo>
                <a:lnTo>
                  <a:pt x="4864" y="3162"/>
                </a:lnTo>
                <a:lnTo>
                  <a:pt x="4254" y="231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7" name="object 3017"/>
          <p:cNvSpPr/>
          <p:nvPr/>
        </p:nvSpPr>
        <p:spPr>
          <a:xfrm>
            <a:off x="3931848" y="2696265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5">
                <a:moveTo>
                  <a:pt x="2311" y="0"/>
                </a:moveTo>
                <a:lnTo>
                  <a:pt x="0" y="4279"/>
                </a:lnTo>
                <a:lnTo>
                  <a:pt x="3238" y="6045"/>
                </a:lnTo>
                <a:lnTo>
                  <a:pt x="4914" y="7835"/>
                </a:lnTo>
                <a:lnTo>
                  <a:pt x="9359" y="5918"/>
                </a:lnTo>
                <a:lnTo>
                  <a:pt x="8140" y="3797"/>
                </a:lnTo>
                <a:lnTo>
                  <a:pt x="8750" y="3111"/>
                </a:lnTo>
                <a:lnTo>
                  <a:pt x="7772" y="3289"/>
                </a:lnTo>
                <a:lnTo>
                  <a:pt x="7340" y="3352"/>
                </a:lnTo>
                <a:lnTo>
                  <a:pt x="6769" y="1536"/>
                </a:lnTo>
                <a:lnTo>
                  <a:pt x="5067" y="3314"/>
                </a:lnTo>
                <a:lnTo>
                  <a:pt x="5651" y="1181"/>
                </a:lnTo>
                <a:lnTo>
                  <a:pt x="231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8" name="object 3018"/>
          <p:cNvSpPr/>
          <p:nvPr/>
        </p:nvSpPr>
        <p:spPr>
          <a:xfrm>
            <a:off x="4330711" y="2439978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19">
                <a:moveTo>
                  <a:pt x="4147" y="6654"/>
                </a:moveTo>
                <a:lnTo>
                  <a:pt x="2489" y="6654"/>
                </a:lnTo>
                <a:lnTo>
                  <a:pt x="2865" y="6959"/>
                </a:lnTo>
                <a:lnTo>
                  <a:pt x="2870" y="7467"/>
                </a:lnTo>
                <a:lnTo>
                  <a:pt x="3606" y="7251"/>
                </a:lnTo>
                <a:lnTo>
                  <a:pt x="4147" y="6654"/>
                </a:lnTo>
                <a:close/>
              </a:path>
              <a:path w="10160" h="7619">
                <a:moveTo>
                  <a:pt x="2820" y="931"/>
                </a:moveTo>
                <a:lnTo>
                  <a:pt x="2006" y="6959"/>
                </a:lnTo>
                <a:lnTo>
                  <a:pt x="2489" y="6654"/>
                </a:lnTo>
                <a:lnTo>
                  <a:pt x="4147" y="6654"/>
                </a:lnTo>
                <a:lnTo>
                  <a:pt x="8331" y="2032"/>
                </a:lnTo>
                <a:lnTo>
                  <a:pt x="7581" y="2032"/>
                </a:lnTo>
                <a:lnTo>
                  <a:pt x="2820" y="931"/>
                </a:lnTo>
                <a:close/>
              </a:path>
              <a:path w="10160" h="7619">
                <a:moveTo>
                  <a:pt x="9905" y="292"/>
                </a:moveTo>
                <a:lnTo>
                  <a:pt x="7581" y="2032"/>
                </a:lnTo>
                <a:lnTo>
                  <a:pt x="8331" y="2032"/>
                </a:lnTo>
                <a:lnTo>
                  <a:pt x="9905" y="292"/>
                </a:lnTo>
                <a:close/>
              </a:path>
              <a:path w="10160" h="7619">
                <a:moveTo>
                  <a:pt x="2946" y="0"/>
                </a:moveTo>
                <a:lnTo>
                  <a:pt x="0" y="279"/>
                </a:lnTo>
                <a:lnTo>
                  <a:pt x="2820" y="931"/>
                </a:lnTo>
                <a:lnTo>
                  <a:pt x="294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9" name="object 3019"/>
          <p:cNvSpPr/>
          <p:nvPr/>
        </p:nvSpPr>
        <p:spPr>
          <a:xfrm>
            <a:off x="4702944" y="1443273"/>
            <a:ext cx="14604" cy="12700"/>
          </a:xfrm>
          <a:custGeom>
            <a:avLst/>
            <a:gdLst/>
            <a:ahLst/>
            <a:cxnLst/>
            <a:rect l="l" t="t" r="r" b="b"/>
            <a:pathLst>
              <a:path w="14604" h="12700">
                <a:moveTo>
                  <a:pt x="4178" y="0"/>
                </a:moveTo>
                <a:lnTo>
                  <a:pt x="0" y="5270"/>
                </a:lnTo>
                <a:lnTo>
                  <a:pt x="6603" y="9436"/>
                </a:lnTo>
                <a:lnTo>
                  <a:pt x="14541" y="12687"/>
                </a:lnTo>
                <a:lnTo>
                  <a:pt x="5803" y="5880"/>
                </a:lnTo>
                <a:lnTo>
                  <a:pt x="4711" y="3124"/>
                </a:lnTo>
                <a:lnTo>
                  <a:pt x="417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0" name="object 3020"/>
          <p:cNvSpPr/>
          <p:nvPr/>
        </p:nvSpPr>
        <p:spPr>
          <a:xfrm>
            <a:off x="3860070" y="2768855"/>
            <a:ext cx="10160" cy="8255"/>
          </a:xfrm>
          <a:custGeom>
            <a:avLst/>
            <a:gdLst/>
            <a:ahLst/>
            <a:cxnLst/>
            <a:rect l="l" t="t" r="r" b="b"/>
            <a:pathLst>
              <a:path w="10160" h="8255">
                <a:moveTo>
                  <a:pt x="5346" y="0"/>
                </a:moveTo>
                <a:lnTo>
                  <a:pt x="4495" y="2895"/>
                </a:lnTo>
                <a:lnTo>
                  <a:pt x="0" y="5588"/>
                </a:lnTo>
                <a:lnTo>
                  <a:pt x="3860" y="7861"/>
                </a:lnTo>
                <a:lnTo>
                  <a:pt x="10007" y="5791"/>
                </a:lnTo>
                <a:lnTo>
                  <a:pt x="5740" y="2895"/>
                </a:lnTo>
                <a:lnTo>
                  <a:pt x="534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1" name="object 3021"/>
          <p:cNvSpPr/>
          <p:nvPr/>
        </p:nvSpPr>
        <p:spPr>
          <a:xfrm>
            <a:off x="4235052" y="2392956"/>
            <a:ext cx="11430" cy="8255"/>
          </a:xfrm>
          <a:custGeom>
            <a:avLst/>
            <a:gdLst/>
            <a:ahLst/>
            <a:cxnLst/>
            <a:rect l="l" t="t" r="r" b="b"/>
            <a:pathLst>
              <a:path w="11429" h="8255">
                <a:moveTo>
                  <a:pt x="7628" y="6121"/>
                </a:moveTo>
                <a:lnTo>
                  <a:pt x="4076" y="6121"/>
                </a:lnTo>
                <a:lnTo>
                  <a:pt x="5067" y="7696"/>
                </a:lnTo>
                <a:lnTo>
                  <a:pt x="6756" y="7137"/>
                </a:lnTo>
                <a:lnTo>
                  <a:pt x="7628" y="6121"/>
                </a:lnTo>
                <a:close/>
              </a:path>
              <a:path w="11429" h="8255">
                <a:moveTo>
                  <a:pt x="0" y="4038"/>
                </a:moveTo>
                <a:lnTo>
                  <a:pt x="1003" y="6883"/>
                </a:lnTo>
                <a:lnTo>
                  <a:pt x="2728" y="4572"/>
                </a:lnTo>
                <a:lnTo>
                  <a:pt x="0" y="4038"/>
                </a:lnTo>
                <a:close/>
              </a:path>
              <a:path w="11429" h="8255">
                <a:moveTo>
                  <a:pt x="5094" y="4025"/>
                </a:moveTo>
                <a:lnTo>
                  <a:pt x="3136" y="4025"/>
                </a:lnTo>
                <a:lnTo>
                  <a:pt x="3047" y="4635"/>
                </a:lnTo>
                <a:lnTo>
                  <a:pt x="2916" y="4635"/>
                </a:lnTo>
                <a:lnTo>
                  <a:pt x="2260" y="6451"/>
                </a:lnTo>
                <a:lnTo>
                  <a:pt x="4076" y="6121"/>
                </a:lnTo>
                <a:lnTo>
                  <a:pt x="7628" y="6121"/>
                </a:lnTo>
                <a:lnTo>
                  <a:pt x="8511" y="5092"/>
                </a:lnTo>
                <a:lnTo>
                  <a:pt x="6502" y="5092"/>
                </a:lnTo>
                <a:lnTo>
                  <a:pt x="5898" y="4635"/>
                </a:lnTo>
                <a:lnTo>
                  <a:pt x="3047" y="4635"/>
                </a:lnTo>
                <a:lnTo>
                  <a:pt x="5867" y="4611"/>
                </a:lnTo>
                <a:lnTo>
                  <a:pt x="5094" y="4025"/>
                </a:lnTo>
                <a:close/>
              </a:path>
              <a:path w="11429" h="8255">
                <a:moveTo>
                  <a:pt x="11214" y="1943"/>
                </a:moveTo>
                <a:lnTo>
                  <a:pt x="6502" y="5092"/>
                </a:lnTo>
                <a:lnTo>
                  <a:pt x="8511" y="5092"/>
                </a:lnTo>
                <a:lnTo>
                  <a:pt x="11214" y="1943"/>
                </a:lnTo>
                <a:close/>
              </a:path>
              <a:path w="11429" h="8255">
                <a:moveTo>
                  <a:pt x="2994" y="4217"/>
                </a:moveTo>
                <a:lnTo>
                  <a:pt x="2728" y="4572"/>
                </a:lnTo>
                <a:lnTo>
                  <a:pt x="2925" y="4611"/>
                </a:lnTo>
                <a:lnTo>
                  <a:pt x="2994" y="4217"/>
                </a:lnTo>
                <a:close/>
              </a:path>
              <a:path w="11429" h="8255">
                <a:moveTo>
                  <a:pt x="2451" y="0"/>
                </a:moveTo>
                <a:lnTo>
                  <a:pt x="2994" y="4217"/>
                </a:lnTo>
                <a:lnTo>
                  <a:pt x="3136" y="4025"/>
                </a:lnTo>
                <a:lnTo>
                  <a:pt x="5094" y="4025"/>
                </a:lnTo>
                <a:lnTo>
                  <a:pt x="4406" y="3505"/>
                </a:lnTo>
                <a:lnTo>
                  <a:pt x="245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2" name="object 3022"/>
          <p:cNvSpPr/>
          <p:nvPr/>
        </p:nvSpPr>
        <p:spPr>
          <a:xfrm>
            <a:off x="4453418" y="2281994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19">
                <a:moveTo>
                  <a:pt x="1314" y="5434"/>
                </a:moveTo>
                <a:lnTo>
                  <a:pt x="1905" y="5956"/>
                </a:lnTo>
                <a:lnTo>
                  <a:pt x="1457" y="5973"/>
                </a:lnTo>
                <a:lnTo>
                  <a:pt x="1866" y="7518"/>
                </a:lnTo>
                <a:lnTo>
                  <a:pt x="2712" y="6811"/>
                </a:lnTo>
                <a:lnTo>
                  <a:pt x="2946" y="5626"/>
                </a:lnTo>
                <a:lnTo>
                  <a:pt x="1676" y="5626"/>
                </a:lnTo>
                <a:lnTo>
                  <a:pt x="1314" y="5434"/>
                </a:lnTo>
                <a:close/>
              </a:path>
              <a:path w="8254" h="7619">
                <a:moveTo>
                  <a:pt x="4364" y="6311"/>
                </a:moveTo>
                <a:lnTo>
                  <a:pt x="3543" y="6311"/>
                </a:lnTo>
                <a:lnTo>
                  <a:pt x="4203" y="7340"/>
                </a:lnTo>
                <a:lnTo>
                  <a:pt x="4364" y="6311"/>
                </a:lnTo>
                <a:close/>
              </a:path>
              <a:path w="8254" h="7619">
                <a:moveTo>
                  <a:pt x="1203" y="5002"/>
                </a:moveTo>
                <a:lnTo>
                  <a:pt x="1676" y="5626"/>
                </a:lnTo>
                <a:lnTo>
                  <a:pt x="2946" y="5626"/>
                </a:lnTo>
                <a:lnTo>
                  <a:pt x="3107" y="6811"/>
                </a:lnTo>
                <a:lnTo>
                  <a:pt x="3441" y="7023"/>
                </a:lnTo>
                <a:lnTo>
                  <a:pt x="3543" y="6311"/>
                </a:lnTo>
                <a:lnTo>
                  <a:pt x="4364" y="6311"/>
                </a:lnTo>
                <a:lnTo>
                  <a:pt x="4551" y="5118"/>
                </a:lnTo>
                <a:lnTo>
                  <a:pt x="1524" y="5118"/>
                </a:lnTo>
                <a:lnTo>
                  <a:pt x="1203" y="5002"/>
                </a:lnTo>
                <a:close/>
              </a:path>
              <a:path w="8254" h="7619">
                <a:moveTo>
                  <a:pt x="1133" y="5985"/>
                </a:moveTo>
                <a:lnTo>
                  <a:pt x="254" y="6019"/>
                </a:lnTo>
                <a:lnTo>
                  <a:pt x="965" y="6540"/>
                </a:lnTo>
                <a:lnTo>
                  <a:pt x="1133" y="5985"/>
                </a:lnTo>
                <a:close/>
              </a:path>
              <a:path w="8254" h="7619">
                <a:moveTo>
                  <a:pt x="4546" y="5829"/>
                </a:moveTo>
                <a:lnTo>
                  <a:pt x="5651" y="6197"/>
                </a:lnTo>
                <a:lnTo>
                  <a:pt x="4546" y="5829"/>
                </a:lnTo>
                <a:close/>
              </a:path>
              <a:path w="8254" h="7619">
                <a:moveTo>
                  <a:pt x="6262" y="5384"/>
                </a:moveTo>
                <a:lnTo>
                  <a:pt x="5664" y="5384"/>
                </a:lnTo>
                <a:lnTo>
                  <a:pt x="5575" y="6095"/>
                </a:lnTo>
                <a:lnTo>
                  <a:pt x="5720" y="6095"/>
                </a:lnTo>
                <a:lnTo>
                  <a:pt x="6108" y="5524"/>
                </a:lnTo>
                <a:lnTo>
                  <a:pt x="6262" y="5384"/>
                </a:lnTo>
                <a:close/>
              </a:path>
              <a:path w="8254" h="7619">
                <a:moveTo>
                  <a:pt x="1298" y="5442"/>
                </a:moveTo>
                <a:lnTo>
                  <a:pt x="1133" y="5985"/>
                </a:lnTo>
                <a:lnTo>
                  <a:pt x="1457" y="5973"/>
                </a:lnTo>
                <a:lnTo>
                  <a:pt x="1338" y="5524"/>
                </a:lnTo>
                <a:close/>
              </a:path>
              <a:path w="8254" h="7619">
                <a:moveTo>
                  <a:pt x="6612" y="5067"/>
                </a:moveTo>
                <a:lnTo>
                  <a:pt x="4559" y="5067"/>
                </a:lnTo>
                <a:lnTo>
                  <a:pt x="5321" y="5587"/>
                </a:lnTo>
                <a:lnTo>
                  <a:pt x="5105" y="5359"/>
                </a:lnTo>
                <a:lnTo>
                  <a:pt x="6290" y="5359"/>
                </a:lnTo>
                <a:lnTo>
                  <a:pt x="6612" y="5067"/>
                </a:lnTo>
                <a:close/>
              </a:path>
              <a:path w="8254" h="7619">
                <a:moveTo>
                  <a:pt x="6290" y="5359"/>
                </a:moveTo>
                <a:lnTo>
                  <a:pt x="5105" y="5359"/>
                </a:lnTo>
                <a:lnTo>
                  <a:pt x="5575" y="5448"/>
                </a:lnTo>
                <a:lnTo>
                  <a:pt x="6262" y="5384"/>
                </a:lnTo>
                <a:close/>
              </a:path>
              <a:path w="8254" h="7619">
                <a:moveTo>
                  <a:pt x="1079" y="4838"/>
                </a:moveTo>
                <a:lnTo>
                  <a:pt x="1203" y="5002"/>
                </a:lnTo>
                <a:lnTo>
                  <a:pt x="1524" y="5118"/>
                </a:lnTo>
                <a:lnTo>
                  <a:pt x="1079" y="4838"/>
                </a:lnTo>
                <a:close/>
              </a:path>
              <a:path w="8254" h="7619">
                <a:moveTo>
                  <a:pt x="6864" y="4838"/>
                </a:moveTo>
                <a:lnTo>
                  <a:pt x="1079" y="4838"/>
                </a:lnTo>
                <a:lnTo>
                  <a:pt x="1524" y="5118"/>
                </a:lnTo>
                <a:lnTo>
                  <a:pt x="4551" y="5118"/>
                </a:lnTo>
                <a:lnTo>
                  <a:pt x="6612" y="5067"/>
                </a:lnTo>
                <a:lnTo>
                  <a:pt x="6864" y="4838"/>
                </a:lnTo>
                <a:close/>
              </a:path>
              <a:path w="8254" h="7619">
                <a:moveTo>
                  <a:pt x="6985" y="3162"/>
                </a:moveTo>
                <a:lnTo>
                  <a:pt x="1261" y="4018"/>
                </a:lnTo>
                <a:lnTo>
                  <a:pt x="1574" y="4254"/>
                </a:lnTo>
                <a:lnTo>
                  <a:pt x="889" y="4889"/>
                </a:lnTo>
                <a:lnTo>
                  <a:pt x="1203" y="5002"/>
                </a:lnTo>
                <a:lnTo>
                  <a:pt x="1079" y="4838"/>
                </a:lnTo>
                <a:lnTo>
                  <a:pt x="6864" y="4838"/>
                </a:lnTo>
                <a:lnTo>
                  <a:pt x="7899" y="3898"/>
                </a:lnTo>
                <a:lnTo>
                  <a:pt x="6985" y="3162"/>
                </a:lnTo>
                <a:close/>
              </a:path>
              <a:path w="8254" h="7619">
                <a:moveTo>
                  <a:pt x="1431" y="3708"/>
                </a:moveTo>
                <a:lnTo>
                  <a:pt x="876" y="4076"/>
                </a:lnTo>
                <a:lnTo>
                  <a:pt x="1261" y="4018"/>
                </a:lnTo>
                <a:lnTo>
                  <a:pt x="1431" y="3708"/>
                </a:lnTo>
                <a:close/>
              </a:path>
              <a:path w="8254" h="7619">
                <a:moveTo>
                  <a:pt x="1346" y="3352"/>
                </a:moveTo>
                <a:lnTo>
                  <a:pt x="1431" y="3708"/>
                </a:lnTo>
                <a:lnTo>
                  <a:pt x="1699" y="3530"/>
                </a:lnTo>
                <a:lnTo>
                  <a:pt x="1346" y="3352"/>
                </a:lnTo>
                <a:close/>
              </a:path>
              <a:path w="8254" h="7619">
                <a:moveTo>
                  <a:pt x="1346" y="3086"/>
                </a:moveTo>
                <a:lnTo>
                  <a:pt x="1725" y="3513"/>
                </a:lnTo>
                <a:lnTo>
                  <a:pt x="2349" y="3098"/>
                </a:lnTo>
                <a:lnTo>
                  <a:pt x="1346" y="3086"/>
                </a:lnTo>
                <a:close/>
              </a:path>
              <a:path w="8254" h="7619">
                <a:moveTo>
                  <a:pt x="63" y="2019"/>
                </a:moveTo>
                <a:lnTo>
                  <a:pt x="2095" y="3098"/>
                </a:lnTo>
                <a:lnTo>
                  <a:pt x="2369" y="3086"/>
                </a:lnTo>
                <a:lnTo>
                  <a:pt x="3861" y="2095"/>
                </a:lnTo>
                <a:lnTo>
                  <a:pt x="723" y="2095"/>
                </a:lnTo>
                <a:lnTo>
                  <a:pt x="63" y="2019"/>
                </a:lnTo>
                <a:close/>
              </a:path>
              <a:path w="8254" h="7619">
                <a:moveTo>
                  <a:pt x="431" y="546"/>
                </a:moveTo>
                <a:lnTo>
                  <a:pt x="762" y="1041"/>
                </a:lnTo>
                <a:lnTo>
                  <a:pt x="723" y="2095"/>
                </a:lnTo>
                <a:lnTo>
                  <a:pt x="3861" y="2095"/>
                </a:lnTo>
                <a:lnTo>
                  <a:pt x="4991" y="1346"/>
                </a:lnTo>
                <a:lnTo>
                  <a:pt x="3251" y="1193"/>
                </a:lnTo>
                <a:lnTo>
                  <a:pt x="1130" y="1193"/>
                </a:lnTo>
                <a:lnTo>
                  <a:pt x="431" y="546"/>
                </a:lnTo>
                <a:close/>
              </a:path>
              <a:path w="8254" h="7619">
                <a:moveTo>
                  <a:pt x="0" y="0"/>
                </a:moveTo>
                <a:lnTo>
                  <a:pt x="1130" y="1193"/>
                </a:lnTo>
                <a:lnTo>
                  <a:pt x="3251" y="1193"/>
                </a:lnTo>
                <a:lnTo>
                  <a:pt x="1511" y="1041"/>
                </a:lnTo>
                <a:lnTo>
                  <a:pt x="1816" y="761"/>
                </a:lnTo>
                <a:lnTo>
                  <a:pt x="1181" y="507"/>
                </a:lnTo>
                <a:lnTo>
                  <a:pt x="1320" y="152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3" name="object 3023"/>
          <p:cNvSpPr/>
          <p:nvPr/>
        </p:nvSpPr>
        <p:spPr>
          <a:xfrm>
            <a:off x="4808450" y="1934212"/>
            <a:ext cx="7620" cy="5715"/>
          </a:xfrm>
          <a:custGeom>
            <a:avLst/>
            <a:gdLst/>
            <a:ahLst/>
            <a:cxnLst/>
            <a:rect l="l" t="t" r="r" b="b"/>
            <a:pathLst>
              <a:path w="7620" h="5714">
                <a:moveTo>
                  <a:pt x="7540" y="0"/>
                </a:moveTo>
                <a:lnTo>
                  <a:pt x="3730" y="447"/>
                </a:lnTo>
                <a:lnTo>
                  <a:pt x="0" y="2649"/>
                </a:lnTo>
                <a:lnTo>
                  <a:pt x="516" y="5513"/>
                </a:lnTo>
                <a:lnTo>
                  <a:pt x="2776" y="4801"/>
                </a:lnTo>
                <a:lnTo>
                  <a:pt x="5240" y="3747"/>
                </a:lnTo>
                <a:lnTo>
                  <a:pt x="7259" y="2401"/>
                </a:lnTo>
                <a:lnTo>
                  <a:pt x="754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4" name="object 3024"/>
          <p:cNvSpPr/>
          <p:nvPr/>
        </p:nvSpPr>
        <p:spPr>
          <a:xfrm>
            <a:off x="5207396" y="2954222"/>
            <a:ext cx="14604" cy="5080"/>
          </a:xfrm>
          <a:custGeom>
            <a:avLst/>
            <a:gdLst/>
            <a:ahLst/>
            <a:cxnLst/>
            <a:rect l="l" t="t" r="r" b="b"/>
            <a:pathLst>
              <a:path w="14604" h="5080">
                <a:moveTo>
                  <a:pt x="9702" y="0"/>
                </a:moveTo>
                <a:lnTo>
                  <a:pt x="8242" y="1054"/>
                </a:lnTo>
                <a:lnTo>
                  <a:pt x="0" y="2641"/>
                </a:lnTo>
                <a:lnTo>
                  <a:pt x="10185" y="4470"/>
                </a:lnTo>
                <a:lnTo>
                  <a:pt x="13449" y="4254"/>
                </a:lnTo>
                <a:lnTo>
                  <a:pt x="14414" y="2832"/>
                </a:lnTo>
                <a:lnTo>
                  <a:pt x="970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5" name="object 3025"/>
          <p:cNvSpPr/>
          <p:nvPr/>
        </p:nvSpPr>
        <p:spPr>
          <a:xfrm>
            <a:off x="4495281" y="2253740"/>
            <a:ext cx="6985" cy="11430"/>
          </a:xfrm>
          <a:custGeom>
            <a:avLst/>
            <a:gdLst/>
            <a:ahLst/>
            <a:cxnLst/>
            <a:rect l="l" t="t" r="r" b="b"/>
            <a:pathLst>
              <a:path w="6985" h="11430">
                <a:moveTo>
                  <a:pt x="0" y="7772"/>
                </a:moveTo>
                <a:lnTo>
                  <a:pt x="294" y="8026"/>
                </a:lnTo>
                <a:lnTo>
                  <a:pt x="381" y="8204"/>
                </a:lnTo>
                <a:lnTo>
                  <a:pt x="330" y="9677"/>
                </a:lnTo>
                <a:lnTo>
                  <a:pt x="558" y="11315"/>
                </a:lnTo>
                <a:lnTo>
                  <a:pt x="1346" y="9029"/>
                </a:lnTo>
                <a:lnTo>
                  <a:pt x="2249" y="8127"/>
                </a:lnTo>
                <a:lnTo>
                  <a:pt x="711" y="8127"/>
                </a:lnTo>
                <a:lnTo>
                  <a:pt x="626" y="7900"/>
                </a:lnTo>
                <a:lnTo>
                  <a:pt x="0" y="7772"/>
                </a:lnTo>
                <a:close/>
              </a:path>
              <a:path w="6985" h="11430">
                <a:moveTo>
                  <a:pt x="101" y="8635"/>
                </a:moveTo>
                <a:lnTo>
                  <a:pt x="279" y="9677"/>
                </a:lnTo>
                <a:lnTo>
                  <a:pt x="101" y="8635"/>
                </a:lnTo>
                <a:close/>
              </a:path>
              <a:path w="6985" h="11430">
                <a:moveTo>
                  <a:pt x="177" y="8229"/>
                </a:moveTo>
                <a:close/>
              </a:path>
              <a:path w="6985" h="11430">
                <a:moveTo>
                  <a:pt x="3076" y="7873"/>
                </a:moveTo>
                <a:lnTo>
                  <a:pt x="2527" y="7873"/>
                </a:lnTo>
                <a:lnTo>
                  <a:pt x="2819" y="8242"/>
                </a:lnTo>
                <a:lnTo>
                  <a:pt x="2717" y="7950"/>
                </a:lnTo>
                <a:lnTo>
                  <a:pt x="2888" y="7950"/>
                </a:lnTo>
                <a:lnTo>
                  <a:pt x="3076" y="7873"/>
                </a:lnTo>
                <a:close/>
              </a:path>
              <a:path w="6985" h="11430">
                <a:moveTo>
                  <a:pt x="1422" y="4737"/>
                </a:moveTo>
                <a:lnTo>
                  <a:pt x="711" y="8127"/>
                </a:lnTo>
                <a:lnTo>
                  <a:pt x="2249" y="8127"/>
                </a:lnTo>
                <a:lnTo>
                  <a:pt x="2527" y="7873"/>
                </a:lnTo>
                <a:lnTo>
                  <a:pt x="3076" y="7873"/>
                </a:lnTo>
                <a:lnTo>
                  <a:pt x="3390" y="7746"/>
                </a:lnTo>
                <a:lnTo>
                  <a:pt x="3783" y="7734"/>
                </a:lnTo>
                <a:lnTo>
                  <a:pt x="4930" y="7226"/>
                </a:lnTo>
                <a:lnTo>
                  <a:pt x="2921" y="7226"/>
                </a:lnTo>
                <a:lnTo>
                  <a:pt x="4206" y="5867"/>
                </a:lnTo>
                <a:lnTo>
                  <a:pt x="1600" y="5867"/>
                </a:lnTo>
                <a:lnTo>
                  <a:pt x="1422" y="4737"/>
                </a:lnTo>
                <a:close/>
              </a:path>
              <a:path w="6985" h="11430">
                <a:moveTo>
                  <a:pt x="3754" y="7746"/>
                </a:moveTo>
                <a:lnTo>
                  <a:pt x="3390" y="7746"/>
                </a:lnTo>
                <a:lnTo>
                  <a:pt x="3124" y="8026"/>
                </a:lnTo>
                <a:lnTo>
                  <a:pt x="3754" y="7746"/>
                </a:lnTo>
                <a:close/>
              </a:path>
              <a:path w="6985" h="11430">
                <a:moveTo>
                  <a:pt x="2888" y="7950"/>
                </a:moveTo>
                <a:lnTo>
                  <a:pt x="2717" y="7950"/>
                </a:lnTo>
                <a:lnTo>
                  <a:pt x="2888" y="7950"/>
                </a:lnTo>
                <a:close/>
              </a:path>
              <a:path w="6985" h="11430">
                <a:moveTo>
                  <a:pt x="609" y="7340"/>
                </a:moveTo>
                <a:lnTo>
                  <a:pt x="564" y="7734"/>
                </a:lnTo>
                <a:lnTo>
                  <a:pt x="685" y="7912"/>
                </a:lnTo>
                <a:lnTo>
                  <a:pt x="609" y="7340"/>
                </a:lnTo>
                <a:close/>
              </a:path>
              <a:path w="6985" h="11430">
                <a:moveTo>
                  <a:pt x="342" y="7137"/>
                </a:moveTo>
                <a:lnTo>
                  <a:pt x="218" y="7548"/>
                </a:lnTo>
                <a:lnTo>
                  <a:pt x="393" y="7734"/>
                </a:lnTo>
                <a:lnTo>
                  <a:pt x="342" y="7137"/>
                </a:lnTo>
                <a:close/>
              </a:path>
              <a:path w="6985" h="11430">
                <a:moveTo>
                  <a:pt x="6908" y="6349"/>
                </a:moveTo>
                <a:lnTo>
                  <a:pt x="2921" y="7226"/>
                </a:lnTo>
                <a:lnTo>
                  <a:pt x="4930" y="7226"/>
                </a:lnTo>
                <a:lnTo>
                  <a:pt x="6908" y="6349"/>
                </a:lnTo>
                <a:close/>
              </a:path>
              <a:path w="6985" h="11430">
                <a:moveTo>
                  <a:pt x="1422" y="4737"/>
                </a:moveTo>
                <a:lnTo>
                  <a:pt x="1600" y="5867"/>
                </a:lnTo>
                <a:lnTo>
                  <a:pt x="1485" y="4991"/>
                </a:lnTo>
                <a:lnTo>
                  <a:pt x="1422" y="4737"/>
                </a:lnTo>
                <a:close/>
              </a:path>
              <a:path w="6985" h="11430">
                <a:moveTo>
                  <a:pt x="1457" y="4775"/>
                </a:moveTo>
                <a:lnTo>
                  <a:pt x="1600" y="5867"/>
                </a:lnTo>
                <a:lnTo>
                  <a:pt x="4206" y="5867"/>
                </a:lnTo>
                <a:lnTo>
                  <a:pt x="5036" y="4991"/>
                </a:lnTo>
                <a:lnTo>
                  <a:pt x="1651" y="4991"/>
                </a:lnTo>
                <a:lnTo>
                  <a:pt x="1457" y="4775"/>
                </a:lnTo>
                <a:close/>
              </a:path>
              <a:path w="6985" h="11430">
                <a:moveTo>
                  <a:pt x="4941" y="4508"/>
                </a:moveTo>
                <a:lnTo>
                  <a:pt x="1422" y="4508"/>
                </a:lnTo>
                <a:lnTo>
                  <a:pt x="1651" y="4991"/>
                </a:lnTo>
                <a:lnTo>
                  <a:pt x="5036" y="4991"/>
                </a:lnTo>
                <a:lnTo>
                  <a:pt x="5079" y="4737"/>
                </a:lnTo>
                <a:lnTo>
                  <a:pt x="4941" y="4508"/>
                </a:lnTo>
                <a:close/>
              </a:path>
              <a:path w="6985" h="11430">
                <a:moveTo>
                  <a:pt x="1452" y="4737"/>
                </a:moveTo>
                <a:close/>
              </a:path>
              <a:path w="6985" h="11430">
                <a:moveTo>
                  <a:pt x="1421" y="4514"/>
                </a:moveTo>
                <a:lnTo>
                  <a:pt x="1377" y="4737"/>
                </a:lnTo>
                <a:lnTo>
                  <a:pt x="1421" y="4514"/>
                </a:lnTo>
                <a:close/>
              </a:path>
              <a:path w="6985" h="11430">
                <a:moveTo>
                  <a:pt x="985" y="3595"/>
                </a:moveTo>
                <a:lnTo>
                  <a:pt x="1421" y="4514"/>
                </a:lnTo>
                <a:lnTo>
                  <a:pt x="4941" y="4508"/>
                </a:lnTo>
                <a:lnTo>
                  <a:pt x="2705" y="4470"/>
                </a:lnTo>
                <a:lnTo>
                  <a:pt x="2400" y="4305"/>
                </a:lnTo>
                <a:lnTo>
                  <a:pt x="1231" y="3898"/>
                </a:lnTo>
                <a:lnTo>
                  <a:pt x="1368" y="3682"/>
                </a:lnTo>
                <a:lnTo>
                  <a:pt x="985" y="3595"/>
                </a:lnTo>
                <a:close/>
              </a:path>
              <a:path w="6985" h="11430">
                <a:moveTo>
                  <a:pt x="4673" y="4063"/>
                </a:moveTo>
                <a:lnTo>
                  <a:pt x="2705" y="4470"/>
                </a:lnTo>
                <a:lnTo>
                  <a:pt x="4918" y="4470"/>
                </a:lnTo>
                <a:lnTo>
                  <a:pt x="4673" y="4063"/>
                </a:lnTo>
                <a:close/>
              </a:path>
              <a:path w="6985" h="11430">
                <a:moveTo>
                  <a:pt x="3695" y="0"/>
                </a:moveTo>
                <a:lnTo>
                  <a:pt x="2044" y="1968"/>
                </a:lnTo>
                <a:lnTo>
                  <a:pt x="1384" y="2463"/>
                </a:lnTo>
                <a:lnTo>
                  <a:pt x="469" y="4140"/>
                </a:lnTo>
                <a:lnTo>
                  <a:pt x="1816" y="2717"/>
                </a:lnTo>
                <a:lnTo>
                  <a:pt x="1978" y="2717"/>
                </a:lnTo>
                <a:lnTo>
                  <a:pt x="3695" y="0"/>
                </a:lnTo>
                <a:close/>
              </a:path>
              <a:path w="6985" h="11430">
                <a:moveTo>
                  <a:pt x="1545" y="3403"/>
                </a:moveTo>
                <a:lnTo>
                  <a:pt x="1368" y="3682"/>
                </a:lnTo>
                <a:lnTo>
                  <a:pt x="1536" y="3721"/>
                </a:lnTo>
                <a:lnTo>
                  <a:pt x="1545" y="3403"/>
                </a:lnTo>
                <a:close/>
              </a:path>
              <a:path w="6985" h="11430">
                <a:moveTo>
                  <a:pt x="1978" y="2717"/>
                </a:moveTo>
                <a:lnTo>
                  <a:pt x="1816" y="2717"/>
                </a:lnTo>
                <a:lnTo>
                  <a:pt x="1549" y="3238"/>
                </a:lnTo>
                <a:lnTo>
                  <a:pt x="1545" y="3403"/>
                </a:lnTo>
                <a:lnTo>
                  <a:pt x="1978" y="271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6" name="object 3026"/>
          <p:cNvSpPr/>
          <p:nvPr/>
        </p:nvSpPr>
        <p:spPr>
          <a:xfrm>
            <a:off x="3933190" y="2884552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4">
                <a:moveTo>
                  <a:pt x="1269" y="0"/>
                </a:moveTo>
                <a:lnTo>
                  <a:pt x="0" y="12788"/>
                </a:lnTo>
                <a:lnTo>
                  <a:pt x="3886" y="14935"/>
                </a:lnTo>
                <a:lnTo>
                  <a:pt x="5702" y="16624"/>
                </a:lnTo>
                <a:lnTo>
                  <a:pt x="3187" y="8559"/>
                </a:lnTo>
                <a:lnTo>
                  <a:pt x="126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7" name="object 3027"/>
          <p:cNvSpPr/>
          <p:nvPr/>
        </p:nvSpPr>
        <p:spPr>
          <a:xfrm>
            <a:off x="3771811" y="2752727"/>
            <a:ext cx="6350" cy="12065"/>
          </a:xfrm>
          <a:custGeom>
            <a:avLst/>
            <a:gdLst/>
            <a:ahLst/>
            <a:cxnLst/>
            <a:rect l="l" t="t" r="r" b="b"/>
            <a:pathLst>
              <a:path w="6350" h="12064">
                <a:moveTo>
                  <a:pt x="2696" y="6541"/>
                </a:moveTo>
                <a:lnTo>
                  <a:pt x="2336" y="7620"/>
                </a:lnTo>
                <a:lnTo>
                  <a:pt x="3873" y="11772"/>
                </a:lnTo>
                <a:lnTo>
                  <a:pt x="2696" y="6541"/>
                </a:lnTo>
                <a:close/>
              </a:path>
              <a:path w="6350" h="12064">
                <a:moveTo>
                  <a:pt x="1982" y="3369"/>
                </a:moveTo>
                <a:lnTo>
                  <a:pt x="2696" y="6541"/>
                </a:lnTo>
                <a:lnTo>
                  <a:pt x="3314" y="4686"/>
                </a:lnTo>
                <a:lnTo>
                  <a:pt x="1982" y="3369"/>
                </a:lnTo>
                <a:close/>
              </a:path>
              <a:path w="6350" h="12064">
                <a:moveTo>
                  <a:pt x="3098" y="0"/>
                </a:moveTo>
                <a:lnTo>
                  <a:pt x="2921" y="292"/>
                </a:lnTo>
                <a:lnTo>
                  <a:pt x="2146" y="406"/>
                </a:lnTo>
                <a:lnTo>
                  <a:pt x="2044" y="685"/>
                </a:lnTo>
                <a:lnTo>
                  <a:pt x="0" y="1409"/>
                </a:lnTo>
                <a:lnTo>
                  <a:pt x="1982" y="3369"/>
                </a:lnTo>
                <a:lnTo>
                  <a:pt x="1587" y="1612"/>
                </a:lnTo>
                <a:lnTo>
                  <a:pt x="5883" y="1612"/>
                </a:lnTo>
                <a:lnTo>
                  <a:pt x="6004" y="1282"/>
                </a:lnTo>
                <a:lnTo>
                  <a:pt x="4152" y="1282"/>
                </a:lnTo>
                <a:lnTo>
                  <a:pt x="3098" y="0"/>
                </a:lnTo>
                <a:close/>
              </a:path>
              <a:path w="6350" h="12064">
                <a:moveTo>
                  <a:pt x="5883" y="1612"/>
                </a:moveTo>
                <a:lnTo>
                  <a:pt x="1587" y="1612"/>
                </a:lnTo>
                <a:lnTo>
                  <a:pt x="5283" y="3251"/>
                </a:lnTo>
                <a:lnTo>
                  <a:pt x="5883" y="1612"/>
                </a:lnTo>
                <a:close/>
              </a:path>
              <a:path w="6350" h="12064">
                <a:moveTo>
                  <a:pt x="6172" y="825"/>
                </a:moveTo>
                <a:lnTo>
                  <a:pt x="4152" y="1282"/>
                </a:lnTo>
                <a:lnTo>
                  <a:pt x="6004" y="1282"/>
                </a:lnTo>
                <a:lnTo>
                  <a:pt x="6172" y="82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8" name="object 3028"/>
          <p:cNvSpPr/>
          <p:nvPr/>
        </p:nvSpPr>
        <p:spPr>
          <a:xfrm>
            <a:off x="3664981" y="3269595"/>
            <a:ext cx="5715" cy="8890"/>
          </a:xfrm>
          <a:custGeom>
            <a:avLst/>
            <a:gdLst/>
            <a:ahLst/>
            <a:cxnLst/>
            <a:rect l="l" t="t" r="r" b="b"/>
            <a:pathLst>
              <a:path w="5714" h="8889">
                <a:moveTo>
                  <a:pt x="3365" y="0"/>
                </a:moveTo>
                <a:lnTo>
                  <a:pt x="76" y="6019"/>
                </a:lnTo>
                <a:lnTo>
                  <a:pt x="0" y="8407"/>
                </a:lnTo>
                <a:lnTo>
                  <a:pt x="1841" y="7556"/>
                </a:lnTo>
                <a:lnTo>
                  <a:pt x="4699" y="5499"/>
                </a:lnTo>
                <a:lnTo>
                  <a:pt x="5702" y="4025"/>
                </a:lnTo>
                <a:lnTo>
                  <a:pt x="336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9" name="object 3029"/>
          <p:cNvSpPr/>
          <p:nvPr/>
        </p:nvSpPr>
        <p:spPr>
          <a:xfrm>
            <a:off x="5004006" y="1925248"/>
            <a:ext cx="15875" cy="7620"/>
          </a:xfrm>
          <a:custGeom>
            <a:avLst/>
            <a:gdLst/>
            <a:ahLst/>
            <a:cxnLst/>
            <a:rect l="l" t="t" r="r" b="b"/>
            <a:pathLst>
              <a:path w="15875" h="7619">
                <a:moveTo>
                  <a:pt x="9872" y="4450"/>
                </a:moveTo>
                <a:lnTo>
                  <a:pt x="8674" y="5410"/>
                </a:lnTo>
                <a:lnTo>
                  <a:pt x="7315" y="7416"/>
                </a:lnTo>
                <a:lnTo>
                  <a:pt x="9872" y="4450"/>
                </a:lnTo>
                <a:close/>
              </a:path>
              <a:path w="15875" h="7619">
                <a:moveTo>
                  <a:pt x="6032" y="1612"/>
                </a:moveTo>
                <a:lnTo>
                  <a:pt x="0" y="4508"/>
                </a:lnTo>
                <a:lnTo>
                  <a:pt x="10413" y="3822"/>
                </a:lnTo>
                <a:lnTo>
                  <a:pt x="10656" y="3822"/>
                </a:lnTo>
                <a:lnTo>
                  <a:pt x="11243" y="3352"/>
                </a:lnTo>
                <a:lnTo>
                  <a:pt x="8089" y="3352"/>
                </a:lnTo>
                <a:lnTo>
                  <a:pt x="7010" y="1676"/>
                </a:lnTo>
                <a:lnTo>
                  <a:pt x="6032" y="1612"/>
                </a:lnTo>
                <a:close/>
              </a:path>
              <a:path w="15875" h="7619">
                <a:moveTo>
                  <a:pt x="10656" y="3822"/>
                </a:moveTo>
                <a:lnTo>
                  <a:pt x="10413" y="3822"/>
                </a:lnTo>
                <a:lnTo>
                  <a:pt x="9872" y="4450"/>
                </a:lnTo>
                <a:lnTo>
                  <a:pt x="10656" y="3822"/>
                </a:lnTo>
                <a:close/>
              </a:path>
              <a:path w="15875" h="7619">
                <a:moveTo>
                  <a:pt x="15430" y="0"/>
                </a:moveTo>
                <a:lnTo>
                  <a:pt x="8915" y="1752"/>
                </a:lnTo>
                <a:lnTo>
                  <a:pt x="8089" y="3352"/>
                </a:lnTo>
                <a:lnTo>
                  <a:pt x="11243" y="3352"/>
                </a:lnTo>
                <a:lnTo>
                  <a:pt x="1543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0" name="object 3030"/>
          <p:cNvSpPr/>
          <p:nvPr/>
        </p:nvSpPr>
        <p:spPr>
          <a:xfrm>
            <a:off x="3947269" y="2901445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19">
                <a:moveTo>
                  <a:pt x="2374" y="0"/>
                </a:moveTo>
                <a:lnTo>
                  <a:pt x="0" y="1612"/>
                </a:lnTo>
                <a:lnTo>
                  <a:pt x="4686" y="4902"/>
                </a:lnTo>
                <a:lnTo>
                  <a:pt x="6121" y="5994"/>
                </a:lnTo>
                <a:lnTo>
                  <a:pt x="10134" y="7023"/>
                </a:lnTo>
                <a:lnTo>
                  <a:pt x="3238" y="469"/>
                </a:lnTo>
                <a:lnTo>
                  <a:pt x="237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1" name="object 3031"/>
          <p:cNvSpPr/>
          <p:nvPr/>
        </p:nvSpPr>
        <p:spPr>
          <a:xfrm>
            <a:off x="4413905" y="2219754"/>
            <a:ext cx="8890" cy="6985"/>
          </a:xfrm>
          <a:custGeom>
            <a:avLst/>
            <a:gdLst/>
            <a:ahLst/>
            <a:cxnLst/>
            <a:rect l="l" t="t" r="r" b="b"/>
            <a:pathLst>
              <a:path w="8889" h="6985">
                <a:moveTo>
                  <a:pt x="6019" y="0"/>
                </a:moveTo>
                <a:lnTo>
                  <a:pt x="4800" y="1028"/>
                </a:lnTo>
                <a:lnTo>
                  <a:pt x="4152" y="2717"/>
                </a:lnTo>
                <a:lnTo>
                  <a:pt x="0" y="2400"/>
                </a:lnTo>
                <a:lnTo>
                  <a:pt x="749" y="3962"/>
                </a:lnTo>
                <a:lnTo>
                  <a:pt x="292" y="6045"/>
                </a:lnTo>
                <a:lnTo>
                  <a:pt x="2946" y="6476"/>
                </a:lnTo>
                <a:lnTo>
                  <a:pt x="4851" y="6222"/>
                </a:lnTo>
                <a:lnTo>
                  <a:pt x="6134" y="5880"/>
                </a:lnTo>
                <a:lnTo>
                  <a:pt x="6832" y="3911"/>
                </a:lnTo>
                <a:lnTo>
                  <a:pt x="7759" y="2908"/>
                </a:lnTo>
                <a:lnTo>
                  <a:pt x="7251" y="2425"/>
                </a:lnTo>
                <a:lnTo>
                  <a:pt x="8381" y="2031"/>
                </a:lnTo>
                <a:lnTo>
                  <a:pt x="7467" y="1816"/>
                </a:lnTo>
                <a:lnTo>
                  <a:pt x="6349" y="2006"/>
                </a:lnTo>
                <a:lnTo>
                  <a:pt x="601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2" name="object 3032"/>
          <p:cNvSpPr/>
          <p:nvPr/>
        </p:nvSpPr>
        <p:spPr>
          <a:xfrm>
            <a:off x="4339897" y="1782877"/>
            <a:ext cx="9525" cy="4445"/>
          </a:xfrm>
          <a:custGeom>
            <a:avLst/>
            <a:gdLst/>
            <a:ahLst/>
            <a:cxnLst/>
            <a:rect l="l" t="t" r="r" b="b"/>
            <a:pathLst>
              <a:path w="9525" h="4444">
                <a:moveTo>
                  <a:pt x="2707" y="1809"/>
                </a:moveTo>
                <a:lnTo>
                  <a:pt x="1801" y="2306"/>
                </a:lnTo>
                <a:lnTo>
                  <a:pt x="0" y="4112"/>
                </a:lnTo>
                <a:lnTo>
                  <a:pt x="2707" y="1809"/>
                </a:lnTo>
                <a:close/>
              </a:path>
              <a:path w="9525" h="4444">
                <a:moveTo>
                  <a:pt x="8411" y="979"/>
                </a:moveTo>
                <a:lnTo>
                  <a:pt x="7467" y="2476"/>
                </a:lnTo>
                <a:lnTo>
                  <a:pt x="6654" y="3911"/>
                </a:lnTo>
                <a:lnTo>
                  <a:pt x="8966" y="1155"/>
                </a:lnTo>
                <a:lnTo>
                  <a:pt x="8411" y="979"/>
                </a:lnTo>
                <a:close/>
              </a:path>
              <a:path w="9525" h="4444">
                <a:moveTo>
                  <a:pt x="5499" y="275"/>
                </a:moveTo>
                <a:lnTo>
                  <a:pt x="3987" y="393"/>
                </a:lnTo>
                <a:lnTo>
                  <a:pt x="2707" y="1809"/>
                </a:lnTo>
                <a:lnTo>
                  <a:pt x="5499" y="275"/>
                </a:lnTo>
                <a:close/>
              </a:path>
              <a:path w="9525" h="4444">
                <a:moveTo>
                  <a:pt x="8973" y="1155"/>
                </a:moveTo>
                <a:lnTo>
                  <a:pt x="9499" y="1320"/>
                </a:lnTo>
                <a:lnTo>
                  <a:pt x="8973" y="1155"/>
                </a:lnTo>
                <a:close/>
              </a:path>
              <a:path w="9525" h="4444">
                <a:moveTo>
                  <a:pt x="9029" y="0"/>
                </a:moveTo>
                <a:lnTo>
                  <a:pt x="6037" y="233"/>
                </a:lnTo>
                <a:lnTo>
                  <a:pt x="8411" y="979"/>
                </a:lnTo>
                <a:lnTo>
                  <a:pt x="9029" y="0"/>
                </a:lnTo>
                <a:close/>
              </a:path>
              <a:path w="9525" h="4444">
                <a:moveTo>
                  <a:pt x="5743" y="141"/>
                </a:moveTo>
                <a:lnTo>
                  <a:pt x="5499" y="275"/>
                </a:lnTo>
                <a:lnTo>
                  <a:pt x="6037" y="233"/>
                </a:lnTo>
                <a:lnTo>
                  <a:pt x="5743" y="14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3" name="object 3033"/>
          <p:cNvSpPr/>
          <p:nvPr/>
        </p:nvSpPr>
        <p:spPr>
          <a:xfrm>
            <a:off x="3857435" y="2705162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6807" y="0"/>
                </a:moveTo>
                <a:lnTo>
                  <a:pt x="2832" y="2146"/>
                </a:lnTo>
                <a:lnTo>
                  <a:pt x="2209" y="3162"/>
                </a:lnTo>
                <a:lnTo>
                  <a:pt x="2387" y="4457"/>
                </a:lnTo>
                <a:lnTo>
                  <a:pt x="1143" y="4140"/>
                </a:lnTo>
                <a:lnTo>
                  <a:pt x="533" y="4686"/>
                </a:lnTo>
                <a:lnTo>
                  <a:pt x="1663" y="5664"/>
                </a:lnTo>
                <a:lnTo>
                  <a:pt x="0" y="6743"/>
                </a:lnTo>
                <a:lnTo>
                  <a:pt x="1181" y="6667"/>
                </a:lnTo>
                <a:lnTo>
                  <a:pt x="1854" y="6362"/>
                </a:lnTo>
                <a:lnTo>
                  <a:pt x="2273" y="5270"/>
                </a:lnTo>
                <a:lnTo>
                  <a:pt x="3086" y="5486"/>
                </a:lnTo>
                <a:lnTo>
                  <a:pt x="3162" y="3848"/>
                </a:lnTo>
                <a:lnTo>
                  <a:pt x="4279" y="2031"/>
                </a:lnTo>
                <a:lnTo>
                  <a:pt x="6337" y="1384"/>
                </a:lnTo>
                <a:lnTo>
                  <a:pt x="680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4" name="object 3034"/>
          <p:cNvSpPr/>
          <p:nvPr/>
        </p:nvSpPr>
        <p:spPr>
          <a:xfrm>
            <a:off x="3608129" y="2467410"/>
            <a:ext cx="8890" cy="5715"/>
          </a:xfrm>
          <a:custGeom>
            <a:avLst/>
            <a:gdLst/>
            <a:ahLst/>
            <a:cxnLst/>
            <a:rect l="l" t="t" r="r" b="b"/>
            <a:pathLst>
              <a:path w="8889" h="5714">
                <a:moveTo>
                  <a:pt x="8623" y="2070"/>
                </a:moveTo>
                <a:lnTo>
                  <a:pt x="6972" y="2806"/>
                </a:lnTo>
                <a:lnTo>
                  <a:pt x="3009" y="3914"/>
                </a:lnTo>
                <a:lnTo>
                  <a:pt x="4394" y="4635"/>
                </a:lnTo>
                <a:lnTo>
                  <a:pt x="4775" y="4940"/>
                </a:lnTo>
                <a:lnTo>
                  <a:pt x="5130" y="5384"/>
                </a:lnTo>
                <a:lnTo>
                  <a:pt x="8623" y="2070"/>
                </a:lnTo>
                <a:close/>
              </a:path>
              <a:path w="8889" h="5714">
                <a:moveTo>
                  <a:pt x="2109" y="3446"/>
                </a:moveTo>
                <a:lnTo>
                  <a:pt x="1612" y="4305"/>
                </a:lnTo>
                <a:lnTo>
                  <a:pt x="3009" y="3914"/>
                </a:lnTo>
                <a:lnTo>
                  <a:pt x="2109" y="3446"/>
                </a:lnTo>
                <a:close/>
              </a:path>
              <a:path w="8889" h="5714">
                <a:moveTo>
                  <a:pt x="4102" y="0"/>
                </a:moveTo>
                <a:lnTo>
                  <a:pt x="0" y="800"/>
                </a:lnTo>
                <a:lnTo>
                  <a:pt x="368" y="2539"/>
                </a:lnTo>
                <a:lnTo>
                  <a:pt x="2109" y="3446"/>
                </a:lnTo>
                <a:lnTo>
                  <a:pt x="410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5" name="object 3035"/>
          <p:cNvSpPr/>
          <p:nvPr/>
        </p:nvSpPr>
        <p:spPr>
          <a:xfrm>
            <a:off x="4546565" y="2297009"/>
            <a:ext cx="5715" cy="10795"/>
          </a:xfrm>
          <a:custGeom>
            <a:avLst/>
            <a:gdLst/>
            <a:ahLst/>
            <a:cxnLst/>
            <a:rect l="l" t="t" r="r" b="b"/>
            <a:pathLst>
              <a:path w="5714" h="10794">
                <a:moveTo>
                  <a:pt x="0" y="0"/>
                </a:moveTo>
                <a:lnTo>
                  <a:pt x="1765" y="5778"/>
                </a:lnTo>
                <a:lnTo>
                  <a:pt x="1803" y="5359"/>
                </a:lnTo>
                <a:lnTo>
                  <a:pt x="1981" y="6197"/>
                </a:lnTo>
                <a:lnTo>
                  <a:pt x="2222" y="6070"/>
                </a:lnTo>
                <a:lnTo>
                  <a:pt x="2794" y="5588"/>
                </a:lnTo>
                <a:lnTo>
                  <a:pt x="3162" y="6451"/>
                </a:lnTo>
                <a:lnTo>
                  <a:pt x="3289" y="6654"/>
                </a:lnTo>
                <a:lnTo>
                  <a:pt x="3136" y="9779"/>
                </a:lnTo>
                <a:lnTo>
                  <a:pt x="4127" y="10528"/>
                </a:lnTo>
                <a:lnTo>
                  <a:pt x="5143" y="7747"/>
                </a:lnTo>
                <a:lnTo>
                  <a:pt x="4229" y="6718"/>
                </a:lnTo>
                <a:lnTo>
                  <a:pt x="4292" y="2400"/>
                </a:lnTo>
                <a:lnTo>
                  <a:pt x="4025" y="1739"/>
                </a:lnTo>
                <a:lnTo>
                  <a:pt x="1587" y="3644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6" name="object 3036"/>
          <p:cNvSpPr/>
          <p:nvPr/>
        </p:nvSpPr>
        <p:spPr>
          <a:xfrm>
            <a:off x="4492872" y="214064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626" y="6911"/>
                </a:moveTo>
                <a:lnTo>
                  <a:pt x="0" y="8737"/>
                </a:lnTo>
                <a:lnTo>
                  <a:pt x="1562" y="7112"/>
                </a:lnTo>
                <a:lnTo>
                  <a:pt x="3010" y="7112"/>
                </a:lnTo>
                <a:lnTo>
                  <a:pt x="1626" y="6911"/>
                </a:lnTo>
                <a:close/>
              </a:path>
              <a:path w="8889" h="8889">
                <a:moveTo>
                  <a:pt x="3010" y="7112"/>
                </a:moveTo>
                <a:lnTo>
                  <a:pt x="1562" y="7112"/>
                </a:lnTo>
                <a:lnTo>
                  <a:pt x="3301" y="7594"/>
                </a:lnTo>
                <a:lnTo>
                  <a:pt x="8369" y="7886"/>
                </a:lnTo>
                <a:lnTo>
                  <a:pt x="3010" y="7112"/>
                </a:lnTo>
                <a:close/>
              </a:path>
              <a:path w="8889" h="8889">
                <a:moveTo>
                  <a:pt x="4838" y="0"/>
                </a:moveTo>
                <a:lnTo>
                  <a:pt x="990" y="6819"/>
                </a:lnTo>
                <a:lnTo>
                  <a:pt x="1626" y="6911"/>
                </a:lnTo>
                <a:lnTo>
                  <a:pt x="2171" y="6299"/>
                </a:lnTo>
                <a:lnTo>
                  <a:pt x="2819" y="4356"/>
                </a:lnTo>
                <a:lnTo>
                  <a:pt x="4013" y="2349"/>
                </a:lnTo>
                <a:lnTo>
                  <a:pt x="483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7" name="object 3037"/>
          <p:cNvSpPr/>
          <p:nvPr/>
        </p:nvSpPr>
        <p:spPr>
          <a:xfrm>
            <a:off x="3934711" y="2901768"/>
            <a:ext cx="12700" cy="4445"/>
          </a:xfrm>
          <a:custGeom>
            <a:avLst/>
            <a:gdLst/>
            <a:ahLst/>
            <a:cxnLst/>
            <a:rect l="l" t="t" r="r" b="b"/>
            <a:pathLst>
              <a:path w="12700" h="4444">
                <a:moveTo>
                  <a:pt x="2882" y="0"/>
                </a:moveTo>
                <a:lnTo>
                  <a:pt x="2679" y="38"/>
                </a:lnTo>
                <a:lnTo>
                  <a:pt x="0" y="3073"/>
                </a:lnTo>
                <a:lnTo>
                  <a:pt x="5841" y="3860"/>
                </a:lnTo>
                <a:lnTo>
                  <a:pt x="8305" y="3860"/>
                </a:lnTo>
                <a:lnTo>
                  <a:pt x="12255" y="3733"/>
                </a:lnTo>
                <a:lnTo>
                  <a:pt x="288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8" name="object 3038"/>
          <p:cNvSpPr/>
          <p:nvPr/>
        </p:nvSpPr>
        <p:spPr>
          <a:xfrm>
            <a:off x="3581204" y="3275940"/>
            <a:ext cx="9525" cy="635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3568" y="0"/>
                </a:moveTo>
                <a:lnTo>
                  <a:pt x="0" y="1269"/>
                </a:lnTo>
                <a:lnTo>
                  <a:pt x="6489" y="2501"/>
                </a:lnTo>
                <a:lnTo>
                  <a:pt x="7531" y="3797"/>
                </a:lnTo>
                <a:lnTo>
                  <a:pt x="9182" y="5816"/>
                </a:lnTo>
                <a:lnTo>
                  <a:pt x="6781" y="723"/>
                </a:lnTo>
                <a:lnTo>
                  <a:pt x="6299" y="660"/>
                </a:lnTo>
                <a:lnTo>
                  <a:pt x="4991" y="444"/>
                </a:lnTo>
                <a:lnTo>
                  <a:pt x="4648" y="723"/>
                </a:lnTo>
                <a:lnTo>
                  <a:pt x="356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9" name="object 3039"/>
          <p:cNvSpPr/>
          <p:nvPr/>
        </p:nvSpPr>
        <p:spPr>
          <a:xfrm>
            <a:off x="4830162" y="1953747"/>
            <a:ext cx="12700" cy="5715"/>
          </a:xfrm>
          <a:custGeom>
            <a:avLst/>
            <a:gdLst/>
            <a:ahLst/>
            <a:cxnLst/>
            <a:rect l="l" t="t" r="r" b="b"/>
            <a:pathLst>
              <a:path w="12700" h="5714">
                <a:moveTo>
                  <a:pt x="10414" y="0"/>
                </a:moveTo>
                <a:lnTo>
                  <a:pt x="7861" y="152"/>
                </a:lnTo>
                <a:lnTo>
                  <a:pt x="4864" y="812"/>
                </a:lnTo>
                <a:lnTo>
                  <a:pt x="2362" y="698"/>
                </a:lnTo>
                <a:lnTo>
                  <a:pt x="0" y="1587"/>
                </a:lnTo>
                <a:lnTo>
                  <a:pt x="2514" y="4775"/>
                </a:lnTo>
                <a:lnTo>
                  <a:pt x="3505" y="2336"/>
                </a:lnTo>
                <a:lnTo>
                  <a:pt x="4927" y="2438"/>
                </a:lnTo>
                <a:lnTo>
                  <a:pt x="4902" y="5270"/>
                </a:lnTo>
                <a:lnTo>
                  <a:pt x="7531" y="3543"/>
                </a:lnTo>
                <a:lnTo>
                  <a:pt x="12534" y="4457"/>
                </a:lnTo>
                <a:lnTo>
                  <a:pt x="9601" y="2641"/>
                </a:lnTo>
                <a:lnTo>
                  <a:pt x="1041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0" name="object 3040"/>
          <p:cNvSpPr/>
          <p:nvPr/>
        </p:nvSpPr>
        <p:spPr>
          <a:xfrm>
            <a:off x="4467898" y="2260358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2560" y="7518"/>
                </a:moveTo>
                <a:lnTo>
                  <a:pt x="2262" y="7531"/>
                </a:lnTo>
                <a:lnTo>
                  <a:pt x="1972" y="7632"/>
                </a:lnTo>
                <a:lnTo>
                  <a:pt x="1866" y="7848"/>
                </a:lnTo>
                <a:lnTo>
                  <a:pt x="2616" y="7823"/>
                </a:lnTo>
                <a:lnTo>
                  <a:pt x="2057" y="7632"/>
                </a:lnTo>
                <a:lnTo>
                  <a:pt x="2560" y="7518"/>
                </a:lnTo>
                <a:close/>
              </a:path>
              <a:path w="6985" h="8255">
                <a:moveTo>
                  <a:pt x="6438" y="0"/>
                </a:moveTo>
                <a:lnTo>
                  <a:pt x="1206" y="1803"/>
                </a:lnTo>
                <a:lnTo>
                  <a:pt x="774" y="2019"/>
                </a:lnTo>
                <a:lnTo>
                  <a:pt x="276" y="4158"/>
                </a:lnTo>
                <a:lnTo>
                  <a:pt x="412" y="4267"/>
                </a:lnTo>
                <a:lnTo>
                  <a:pt x="470" y="4635"/>
                </a:lnTo>
                <a:lnTo>
                  <a:pt x="114" y="5486"/>
                </a:lnTo>
                <a:lnTo>
                  <a:pt x="635" y="5854"/>
                </a:lnTo>
                <a:lnTo>
                  <a:pt x="1305" y="6591"/>
                </a:lnTo>
                <a:lnTo>
                  <a:pt x="1358" y="6896"/>
                </a:lnTo>
                <a:lnTo>
                  <a:pt x="1841" y="7531"/>
                </a:lnTo>
                <a:lnTo>
                  <a:pt x="1231" y="7645"/>
                </a:lnTo>
                <a:lnTo>
                  <a:pt x="2298" y="7518"/>
                </a:lnTo>
                <a:lnTo>
                  <a:pt x="2560" y="7518"/>
                </a:lnTo>
                <a:lnTo>
                  <a:pt x="6642" y="6591"/>
                </a:lnTo>
                <a:lnTo>
                  <a:pt x="6438" y="0"/>
                </a:lnTo>
                <a:close/>
              </a:path>
              <a:path w="6985" h="8255">
                <a:moveTo>
                  <a:pt x="292" y="3492"/>
                </a:moveTo>
                <a:lnTo>
                  <a:pt x="0" y="4267"/>
                </a:lnTo>
                <a:lnTo>
                  <a:pt x="218" y="4158"/>
                </a:lnTo>
                <a:lnTo>
                  <a:pt x="292" y="349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1" name="object 3041"/>
          <p:cNvSpPr/>
          <p:nvPr/>
        </p:nvSpPr>
        <p:spPr>
          <a:xfrm>
            <a:off x="4417580" y="2208112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19">
                <a:moveTo>
                  <a:pt x="4815" y="6197"/>
                </a:moveTo>
                <a:lnTo>
                  <a:pt x="3378" y="6197"/>
                </a:lnTo>
                <a:lnTo>
                  <a:pt x="4470" y="7035"/>
                </a:lnTo>
                <a:lnTo>
                  <a:pt x="4815" y="6197"/>
                </a:lnTo>
                <a:close/>
              </a:path>
              <a:path w="9525" h="7619">
                <a:moveTo>
                  <a:pt x="3645" y="6624"/>
                </a:moveTo>
                <a:lnTo>
                  <a:pt x="3873" y="6743"/>
                </a:lnTo>
                <a:lnTo>
                  <a:pt x="3645" y="6624"/>
                </a:lnTo>
                <a:close/>
              </a:path>
              <a:path w="9525" h="7619">
                <a:moveTo>
                  <a:pt x="5192" y="5283"/>
                </a:moveTo>
                <a:lnTo>
                  <a:pt x="3479" y="5283"/>
                </a:lnTo>
                <a:lnTo>
                  <a:pt x="2946" y="6184"/>
                </a:lnTo>
                <a:lnTo>
                  <a:pt x="3289" y="6438"/>
                </a:lnTo>
                <a:lnTo>
                  <a:pt x="3645" y="6624"/>
                </a:lnTo>
                <a:lnTo>
                  <a:pt x="3378" y="6197"/>
                </a:lnTo>
                <a:lnTo>
                  <a:pt x="4820" y="6184"/>
                </a:lnTo>
                <a:lnTo>
                  <a:pt x="5192" y="5283"/>
                </a:lnTo>
                <a:close/>
              </a:path>
              <a:path w="9525" h="7619">
                <a:moveTo>
                  <a:pt x="5667" y="4127"/>
                </a:moveTo>
                <a:lnTo>
                  <a:pt x="3924" y="4127"/>
                </a:lnTo>
                <a:lnTo>
                  <a:pt x="2730" y="5346"/>
                </a:lnTo>
                <a:lnTo>
                  <a:pt x="2946" y="5816"/>
                </a:lnTo>
                <a:lnTo>
                  <a:pt x="3479" y="5283"/>
                </a:lnTo>
                <a:lnTo>
                  <a:pt x="5192" y="5283"/>
                </a:lnTo>
                <a:lnTo>
                  <a:pt x="5667" y="4127"/>
                </a:lnTo>
                <a:close/>
              </a:path>
              <a:path w="9525" h="7619">
                <a:moveTo>
                  <a:pt x="8498" y="4152"/>
                </a:moveTo>
                <a:lnTo>
                  <a:pt x="8026" y="4152"/>
                </a:lnTo>
                <a:lnTo>
                  <a:pt x="7937" y="4737"/>
                </a:lnTo>
                <a:lnTo>
                  <a:pt x="8559" y="5232"/>
                </a:lnTo>
                <a:lnTo>
                  <a:pt x="8498" y="4152"/>
                </a:lnTo>
                <a:close/>
              </a:path>
              <a:path w="9525" h="7619">
                <a:moveTo>
                  <a:pt x="8880" y="3581"/>
                </a:moveTo>
                <a:lnTo>
                  <a:pt x="5892" y="3581"/>
                </a:lnTo>
                <a:lnTo>
                  <a:pt x="6692" y="4584"/>
                </a:lnTo>
                <a:lnTo>
                  <a:pt x="6438" y="3987"/>
                </a:lnTo>
                <a:lnTo>
                  <a:pt x="8488" y="3987"/>
                </a:lnTo>
                <a:lnTo>
                  <a:pt x="8880" y="3581"/>
                </a:lnTo>
                <a:close/>
              </a:path>
              <a:path w="9525" h="7619">
                <a:moveTo>
                  <a:pt x="8488" y="3987"/>
                </a:moveTo>
                <a:lnTo>
                  <a:pt x="6438" y="3987"/>
                </a:lnTo>
                <a:lnTo>
                  <a:pt x="6769" y="4571"/>
                </a:lnTo>
                <a:lnTo>
                  <a:pt x="6972" y="4584"/>
                </a:lnTo>
                <a:lnTo>
                  <a:pt x="8026" y="4152"/>
                </a:lnTo>
                <a:lnTo>
                  <a:pt x="8498" y="4152"/>
                </a:lnTo>
                <a:lnTo>
                  <a:pt x="8488" y="3987"/>
                </a:lnTo>
                <a:close/>
              </a:path>
              <a:path w="9525" h="7619">
                <a:moveTo>
                  <a:pt x="3242" y="3577"/>
                </a:moveTo>
                <a:lnTo>
                  <a:pt x="3154" y="3733"/>
                </a:lnTo>
                <a:lnTo>
                  <a:pt x="3378" y="4521"/>
                </a:lnTo>
                <a:lnTo>
                  <a:pt x="3519" y="4495"/>
                </a:lnTo>
                <a:lnTo>
                  <a:pt x="3714" y="4317"/>
                </a:lnTo>
                <a:lnTo>
                  <a:pt x="3302" y="4229"/>
                </a:lnTo>
                <a:lnTo>
                  <a:pt x="3242" y="3577"/>
                </a:lnTo>
                <a:close/>
              </a:path>
              <a:path w="9525" h="7619">
                <a:moveTo>
                  <a:pt x="8943" y="3530"/>
                </a:moveTo>
                <a:lnTo>
                  <a:pt x="3441" y="3530"/>
                </a:lnTo>
                <a:lnTo>
                  <a:pt x="3719" y="4313"/>
                </a:lnTo>
                <a:lnTo>
                  <a:pt x="3924" y="4127"/>
                </a:lnTo>
                <a:lnTo>
                  <a:pt x="5667" y="4127"/>
                </a:lnTo>
                <a:lnTo>
                  <a:pt x="5892" y="3581"/>
                </a:lnTo>
                <a:lnTo>
                  <a:pt x="8880" y="3581"/>
                </a:lnTo>
                <a:close/>
              </a:path>
              <a:path w="9525" h="7619">
                <a:moveTo>
                  <a:pt x="3162" y="2806"/>
                </a:moveTo>
                <a:lnTo>
                  <a:pt x="3175" y="3492"/>
                </a:lnTo>
                <a:lnTo>
                  <a:pt x="3441" y="3530"/>
                </a:lnTo>
                <a:lnTo>
                  <a:pt x="8943" y="3530"/>
                </a:lnTo>
                <a:lnTo>
                  <a:pt x="9052" y="3390"/>
                </a:lnTo>
                <a:lnTo>
                  <a:pt x="3441" y="3390"/>
                </a:lnTo>
                <a:lnTo>
                  <a:pt x="3162" y="2806"/>
                </a:lnTo>
                <a:close/>
              </a:path>
              <a:path w="9525" h="7619">
                <a:moveTo>
                  <a:pt x="8350" y="2654"/>
                </a:moveTo>
                <a:lnTo>
                  <a:pt x="2654" y="2654"/>
                </a:lnTo>
                <a:lnTo>
                  <a:pt x="3530" y="2908"/>
                </a:lnTo>
                <a:lnTo>
                  <a:pt x="3441" y="3390"/>
                </a:lnTo>
                <a:lnTo>
                  <a:pt x="9052" y="3390"/>
                </a:lnTo>
                <a:lnTo>
                  <a:pt x="9309" y="2959"/>
                </a:lnTo>
                <a:lnTo>
                  <a:pt x="8350" y="2654"/>
                </a:lnTo>
                <a:close/>
              </a:path>
              <a:path w="9525" h="7619">
                <a:moveTo>
                  <a:pt x="0" y="0"/>
                </a:moveTo>
                <a:lnTo>
                  <a:pt x="2959" y="3047"/>
                </a:lnTo>
                <a:lnTo>
                  <a:pt x="2654" y="2654"/>
                </a:lnTo>
                <a:lnTo>
                  <a:pt x="8350" y="2654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2" name="object 3042"/>
          <p:cNvSpPr/>
          <p:nvPr/>
        </p:nvSpPr>
        <p:spPr>
          <a:xfrm>
            <a:off x="4724227" y="1332059"/>
            <a:ext cx="5715" cy="10795"/>
          </a:xfrm>
          <a:custGeom>
            <a:avLst/>
            <a:gdLst/>
            <a:ahLst/>
            <a:cxnLst/>
            <a:rect l="l" t="t" r="r" b="b"/>
            <a:pathLst>
              <a:path w="5714" h="10794">
                <a:moveTo>
                  <a:pt x="3786" y="0"/>
                </a:moveTo>
                <a:lnTo>
                  <a:pt x="4738" y="4546"/>
                </a:lnTo>
                <a:lnTo>
                  <a:pt x="0" y="7021"/>
                </a:lnTo>
                <a:lnTo>
                  <a:pt x="1022" y="9642"/>
                </a:lnTo>
                <a:lnTo>
                  <a:pt x="3976" y="10400"/>
                </a:lnTo>
                <a:lnTo>
                  <a:pt x="5030" y="7289"/>
                </a:lnTo>
                <a:lnTo>
                  <a:pt x="5704" y="7188"/>
                </a:lnTo>
                <a:lnTo>
                  <a:pt x="378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3" name="object 3043"/>
          <p:cNvSpPr/>
          <p:nvPr/>
        </p:nvSpPr>
        <p:spPr>
          <a:xfrm>
            <a:off x="4507459" y="1137032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12382" y="0"/>
                </a:moveTo>
                <a:lnTo>
                  <a:pt x="9055" y="152"/>
                </a:lnTo>
                <a:lnTo>
                  <a:pt x="7620" y="965"/>
                </a:lnTo>
                <a:lnTo>
                  <a:pt x="5803" y="368"/>
                </a:lnTo>
                <a:lnTo>
                  <a:pt x="0" y="5994"/>
                </a:lnTo>
                <a:lnTo>
                  <a:pt x="3073" y="5232"/>
                </a:lnTo>
                <a:lnTo>
                  <a:pt x="5359" y="3949"/>
                </a:lnTo>
                <a:lnTo>
                  <a:pt x="7493" y="3098"/>
                </a:lnTo>
                <a:lnTo>
                  <a:pt x="9982" y="2578"/>
                </a:lnTo>
                <a:lnTo>
                  <a:pt x="1238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4" name="object 3044"/>
          <p:cNvSpPr/>
          <p:nvPr/>
        </p:nvSpPr>
        <p:spPr>
          <a:xfrm>
            <a:off x="4432829" y="2251716"/>
            <a:ext cx="6985" cy="7620"/>
          </a:xfrm>
          <a:custGeom>
            <a:avLst/>
            <a:gdLst/>
            <a:ahLst/>
            <a:cxnLst/>
            <a:rect l="l" t="t" r="r" b="b"/>
            <a:pathLst>
              <a:path w="6985" h="7619">
                <a:moveTo>
                  <a:pt x="4838" y="0"/>
                </a:moveTo>
                <a:lnTo>
                  <a:pt x="3848" y="1244"/>
                </a:lnTo>
                <a:lnTo>
                  <a:pt x="2044" y="1714"/>
                </a:lnTo>
                <a:lnTo>
                  <a:pt x="0" y="7581"/>
                </a:lnTo>
                <a:lnTo>
                  <a:pt x="2844" y="6858"/>
                </a:lnTo>
                <a:lnTo>
                  <a:pt x="1866" y="3035"/>
                </a:lnTo>
                <a:lnTo>
                  <a:pt x="6896" y="3505"/>
                </a:lnTo>
                <a:lnTo>
                  <a:pt x="5829" y="2019"/>
                </a:lnTo>
                <a:lnTo>
                  <a:pt x="5651" y="863"/>
                </a:lnTo>
                <a:lnTo>
                  <a:pt x="483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5" name="object 3045"/>
          <p:cNvSpPr/>
          <p:nvPr/>
        </p:nvSpPr>
        <p:spPr>
          <a:xfrm>
            <a:off x="5017631" y="1558927"/>
            <a:ext cx="6985" cy="9525"/>
          </a:xfrm>
          <a:custGeom>
            <a:avLst/>
            <a:gdLst/>
            <a:ahLst/>
            <a:cxnLst/>
            <a:rect l="l" t="t" r="r" b="b"/>
            <a:pathLst>
              <a:path w="6985" h="9525">
                <a:moveTo>
                  <a:pt x="3340" y="0"/>
                </a:moveTo>
                <a:lnTo>
                  <a:pt x="1346" y="1981"/>
                </a:lnTo>
                <a:lnTo>
                  <a:pt x="1511" y="1917"/>
                </a:lnTo>
                <a:lnTo>
                  <a:pt x="2222" y="1320"/>
                </a:lnTo>
                <a:lnTo>
                  <a:pt x="2171" y="1777"/>
                </a:lnTo>
                <a:lnTo>
                  <a:pt x="1028" y="2057"/>
                </a:lnTo>
                <a:lnTo>
                  <a:pt x="1739" y="2819"/>
                </a:lnTo>
                <a:lnTo>
                  <a:pt x="1282" y="3340"/>
                </a:lnTo>
                <a:lnTo>
                  <a:pt x="0" y="3124"/>
                </a:lnTo>
                <a:lnTo>
                  <a:pt x="546" y="4432"/>
                </a:lnTo>
                <a:lnTo>
                  <a:pt x="1092" y="5867"/>
                </a:lnTo>
                <a:lnTo>
                  <a:pt x="1181" y="9156"/>
                </a:lnTo>
                <a:lnTo>
                  <a:pt x="6845" y="6121"/>
                </a:lnTo>
                <a:lnTo>
                  <a:pt x="6718" y="5067"/>
                </a:lnTo>
                <a:lnTo>
                  <a:pt x="6045" y="2997"/>
                </a:lnTo>
                <a:lnTo>
                  <a:pt x="334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6" name="object 3046"/>
          <p:cNvSpPr/>
          <p:nvPr/>
        </p:nvSpPr>
        <p:spPr>
          <a:xfrm>
            <a:off x="5412117" y="2168245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5">
                <a:moveTo>
                  <a:pt x="9118" y="0"/>
                </a:moveTo>
                <a:lnTo>
                  <a:pt x="571" y="4000"/>
                </a:lnTo>
                <a:lnTo>
                  <a:pt x="0" y="6680"/>
                </a:lnTo>
                <a:lnTo>
                  <a:pt x="2158" y="5892"/>
                </a:lnTo>
                <a:lnTo>
                  <a:pt x="5422" y="8204"/>
                </a:lnTo>
                <a:lnTo>
                  <a:pt x="6210" y="5041"/>
                </a:lnTo>
                <a:lnTo>
                  <a:pt x="911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7" name="object 3047"/>
          <p:cNvSpPr/>
          <p:nvPr/>
        </p:nvSpPr>
        <p:spPr>
          <a:xfrm>
            <a:off x="3919511" y="2890832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2324" y="0"/>
                </a:moveTo>
                <a:lnTo>
                  <a:pt x="215" y="4343"/>
                </a:lnTo>
                <a:lnTo>
                  <a:pt x="0" y="7023"/>
                </a:lnTo>
                <a:lnTo>
                  <a:pt x="4673" y="5930"/>
                </a:lnTo>
                <a:lnTo>
                  <a:pt x="6159" y="6172"/>
                </a:lnTo>
                <a:lnTo>
                  <a:pt x="5473" y="2844"/>
                </a:lnTo>
                <a:lnTo>
                  <a:pt x="232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8" name="object 3048"/>
          <p:cNvSpPr/>
          <p:nvPr/>
        </p:nvSpPr>
        <p:spPr>
          <a:xfrm>
            <a:off x="5202415" y="2954561"/>
            <a:ext cx="8890" cy="3175"/>
          </a:xfrm>
          <a:custGeom>
            <a:avLst/>
            <a:gdLst/>
            <a:ahLst/>
            <a:cxnLst/>
            <a:rect l="l" t="t" r="r" b="b"/>
            <a:pathLst>
              <a:path w="8889" h="3175">
                <a:moveTo>
                  <a:pt x="0" y="0"/>
                </a:moveTo>
                <a:lnTo>
                  <a:pt x="116" y="1599"/>
                </a:lnTo>
                <a:lnTo>
                  <a:pt x="2294" y="3148"/>
                </a:lnTo>
                <a:lnTo>
                  <a:pt x="4520" y="775"/>
                </a:lnTo>
                <a:lnTo>
                  <a:pt x="8761" y="3061"/>
                </a:lnTo>
                <a:lnTo>
                  <a:pt x="5548" y="521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9" name="object 3049"/>
          <p:cNvSpPr/>
          <p:nvPr/>
        </p:nvSpPr>
        <p:spPr>
          <a:xfrm>
            <a:off x="4544247" y="2170190"/>
            <a:ext cx="6985" cy="13335"/>
          </a:xfrm>
          <a:custGeom>
            <a:avLst/>
            <a:gdLst/>
            <a:ahLst/>
            <a:cxnLst/>
            <a:rect l="l" t="t" r="r" b="b"/>
            <a:pathLst>
              <a:path w="6985" h="13335">
                <a:moveTo>
                  <a:pt x="0" y="0"/>
                </a:moveTo>
                <a:lnTo>
                  <a:pt x="2819" y="12941"/>
                </a:lnTo>
                <a:lnTo>
                  <a:pt x="4838" y="10299"/>
                </a:lnTo>
                <a:lnTo>
                  <a:pt x="5524" y="9309"/>
                </a:lnTo>
                <a:lnTo>
                  <a:pt x="6261" y="7277"/>
                </a:lnTo>
                <a:lnTo>
                  <a:pt x="4876" y="6807"/>
                </a:lnTo>
                <a:lnTo>
                  <a:pt x="4749" y="5943"/>
                </a:lnTo>
                <a:lnTo>
                  <a:pt x="6896" y="3200"/>
                </a:lnTo>
                <a:lnTo>
                  <a:pt x="4559" y="3289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0" name="object 3050"/>
          <p:cNvSpPr/>
          <p:nvPr/>
        </p:nvSpPr>
        <p:spPr>
          <a:xfrm>
            <a:off x="3927622" y="2918809"/>
            <a:ext cx="9525" cy="4445"/>
          </a:xfrm>
          <a:custGeom>
            <a:avLst/>
            <a:gdLst/>
            <a:ahLst/>
            <a:cxnLst/>
            <a:rect l="l" t="t" r="r" b="b"/>
            <a:pathLst>
              <a:path w="9525" h="4444">
                <a:moveTo>
                  <a:pt x="558" y="0"/>
                </a:moveTo>
                <a:lnTo>
                  <a:pt x="0" y="4064"/>
                </a:lnTo>
                <a:lnTo>
                  <a:pt x="7251" y="2489"/>
                </a:lnTo>
                <a:lnTo>
                  <a:pt x="9245" y="825"/>
                </a:lnTo>
                <a:lnTo>
                  <a:pt x="7861" y="952"/>
                </a:lnTo>
                <a:lnTo>
                  <a:pt x="5016" y="2006"/>
                </a:lnTo>
                <a:lnTo>
                  <a:pt x="3022" y="2908"/>
                </a:lnTo>
                <a:lnTo>
                  <a:pt x="2019" y="723"/>
                </a:lnTo>
                <a:lnTo>
                  <a:pt x="55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1" name="object 3051"/>
          <p:cNvSpPr/>
          <p:nvPr/>
        </p:nvSpPr>
        <p:spPr>
          <a:xfrm>
            <a:off x="4593822" y="2178940"/>
            <a:ext cx="5715" cy="12700"/>
          </a:xfrm>
          <a:custGeom>
            <a:avLst/>
            <a:gdLst/>
            <a:ahLst/>
            <a:cxnLst/>
            <a:rect l="l" t="t" r="r" b="b"/>
            <a:pathLst>
              <a:path w="5714" h="12700">
                <a:moveTo>
                  <a:pt x="533" y="0"/>
                </a:moveTo>
                <a:lnTo>
                  <a:pt x="444" y="5270"/>
                </a:lnTo>
                <a:lnTo>
                  <a:pt x="1409" y="5930"/>
                </a:lnTo>
                <a:lnTo>
                  <a:pt x="1612" y="6400"/>
                </a:lnTo>
                <a:lnTo>
                  <a:pt x="1981" y="7429"/>
                </a:lnTo>
                <a:lnTo>
                  <a:pt x="2984" y="7569"/>
                </a:lnTo>
                <a:lnTo>
                  <a:pt x="2247" y="8559"/>
                </a:lnTo>
                <a:lnTo>
                  <a:pt x="2374" y="9194"/>
                </a:lnTo>
                <a:lnTo>
                  <a:pt x="0" y="12204"/>
                </a:lnTo>
                <a:lnTo>
                  <a:pt x="5283" y="8191"/>
                </a:lnTo>
                <a:lnTo>
                  <a:pt x="4292" y="5880"/>
                </a:lnTo>
                <a:lnTo>
                  <a:pt x="2743" y="5905"/>
                </a:lnTo>
                <a:lnTo>
                  <a:pt x="53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2" name="object 3052"/>
          <p:cNvSpPr/>
          <p:nvPr/>
        </p:nvSpPr>
        <p:spPr>
          <a:xfrm>
            <a:off x="3832961" y="2821765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596" y="3276"/>
                </a:lnTo>
                <a:lnTo>
                  <a:pt x="2920" y="2501"/>
                </a:lnTo>
                <a:lnTo>
                  <a:pt x="3263" y="3835"/>
                </a:lnTo>
                <a:lnTo>
                  <a:pt x="5016" y="4660"/>
                </a:lnTo>
                <a:lnTo>
                  <a:pt x="6667" y="4686"/>
                </a:lnTo>
                <a:lnTo>
                  <a:pt x="5867" y="3162"/>
                </a:lnTo>
                <a:lnTo>
                  <a:pt x="7569" y="2921"/>
                </a:lnTo>
                <a:lnTo>
                  <a:pt x="5372" y="2120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3" name="object 3053"/>
          <p:cNvSpPr/>
          <p:nvPr/>
        </p:nvSpPr>
        <p:spPr>
          <a:xfrm>
            <a:off x="5561770" y="2304981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4">
                <a:moveTo>
                  <a:pt x="8305" y="0"/>
                </a:moveTo>
                <a:lnTo>
                  <a:pt x="5448" y="253"/>
                </a:lnTo>
                <a:lnTo>
                  <a:pt x="0" y="1358"/>
                </a:lnTo>
                <a:lnTo>
                  <a:pt x="2959" y="3962"/>
                </a:lnTo>
                <a:lnTo>
                  <a:pt x="5092" y="2171"/>
                </a:lnTo>
                <a:lnTo>
                  <a:pt x="4762" y="2578"/>
                </a:lnTo>
                <a:lnTo>
                  <a:pt x="9956" y="4241"/>
                </a:lnTo>
                <a:lnTo>
                  <a:pt x="9855" y="2438"/>
                </a:lnTo>
                <a:lnTo>
                  <a:pt x="10667" y="2146"/>
                </a:lnTo>
                <a:lnTo>
                  <a:pt x="10794" y="2717"/>
                </a:lnTo>
                <a:lnTo>
                  <a:pt x="11391" y="3225"/>
                </a:lnTo>
                <a:lnTo>
                  <a:pt x="10147" y="825"/>
                </a:lnTo>
                <a:lnTo>
                  <a:pt x="830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4" name="object 3054"/>
          <p:cNvSpPr/>
          <p:nvPr/>
        </p:nvSpPr>
        <p:spPr>
          <a:xfrm>
            <a:off x="3831268" y="2814214"/>
            <a:ext cx="10160" cy="6985"/>
          </a:xfrm>
          <a:custGeom>
            <a:avLst/>
            <a:gdLst/>
            <a:ahLst/>
            <a:cxnLst/>
            <a:rect l="l" t="t" r="r" b="b"/>
            <a:pathLst>
              <a:path w="10160" h="6985">
                <a:moveTo>
                  <a:pt x="0" y="0"/>
                </a:moveTo>
                <a:lnTo>
                  <a:pt x="1803" y="5549"/>
                </a:lnTo>
                <a:lnTo>
                  <a:pt x="3162" y="3111"/>
                </a:lnTo>
                <a:lnTo>
                  <a:pt x="4152" y="6629"/>
                </a:lnTo>
                <a:lnTo>
                  <a:pt x="6159" y="4711"/>
                </a:lnTo>
                <a:lnTo>
                  <a:pt x="6781" y="5969"/>
                </a:lnTo>
                <a:lnTo>
                  <a:pt x="10007" y="4749"/>
                </a:lnTo>
                <a:lnTo>
                  <a:pt x="8267" y="3860"/>
                </a:lnTo>
                <a:lnTo>
                  <a:pt x="5524" y="3403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5" name="object 3055"/>
          <p:cNvSpPr/>
          <p:nvPr/>
        </p:nvSpPr>
        <p:spPr>
          <a:xfrm>
            <a:off x="3900801" y="2676386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19">
                <a:moveTo>
                  <a:pt x="5537" y="2095"/>
                </a:moveTo>
                <a:lnTo>
                  <a:pt x="2476" y="3124"/>
                </a:lnTo>
                <a:lnTo>
                  <a:pt x="1470" y="3124"/>
                </a:lnTo>
                <a:lnTo>
                  <a:pt x="0" y="7315"/>
                </a:lnTo>
                <a:lnTo>
                  <a:pt x="2946" y="5435"/>
                </a:lnTo>
                <a:lnTo>
                  <a:pt x="5372" y="4495"/>
                </a:lnTo>
                <a:lnTo>
                  <a:pt x="5466" y="3124"/>
                </a:lnTo>
                <a:lnTo>
                  <a:pt x="2476" y="3124"/>
                </a:lnTo>
                <a:lnTo>
                  <a:pt x="1513" y="3000"/>
                </a:lnTo>
                <a:lnTo>
                  <a:pt x="5474" y="3000"/>
                </a:lnTo>
                <a:lnTo>
                  <a:pt x="5537" y="2095"/>
                </a:lnTo>
                <a:close/>
              </a:path>
              <a:path w="5714" h="7619">
                <a:moveTo>
                  <a:pt x="1588" y="1457"/>
                </a:moveTo>
                <a:lnTo>
                  <a:pt x="889" y="2920"/>
                </a:lnTo>
                <a:lnTo>
                  <a:pt x="1513" y="3000"/>
                </a:lnTo>
                <a:lnTo>
                  <a:pt x="2044" y="1485"/>
                </a:lnTo>
                <a:lnTo>
                  <a:pt x="1588" y="1457"/>
                </a:lnTo>
                <a:close/>
              </a:path>
              <a:path w="5714" h="7619">
                <a:moveTo>
                  <a:pt x="2286" y="0"/>
                </a:moveTo>
                <a:lnTo>
                  <a:pt x="419" y="1384"/>
                </a:lnTo>
                <a:lnTo>
                  <a:pt x="1588" y="1457"/>
                </a:lnTo>
                <a:lnTo>
                  <a:pt x="228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6" name="object 3056"/>
          <p:cNvSpPr/>
          <p:nvPr/>
        </p:nvSpPr>
        <p:spPr>
          <a:xfrm>
            <a:off x="4335463" y="1388964"/>
            <a:ext cx="6985" cy="7620"/>
          </a:xfrm>
          <a:custGeom>
            <a:avLst/>
            <a:gdLst/>
            <a:ahLst/>
            <a:cxnLst/>
            <a:rect l="l" t="t" r="r" b="b"/>
            <a:pathLst>
              <a:path w="6985" h="7619">
                <a:moveTo>
                  <a:pt x="5486" y="0"/>
                </a:moveTo>
                <a:lnTo>
                  <a:pt x="3581" y="927"/>
                </a:lnTo>
                <a:lnTo>
                  <a:pt x="3098" y="2400"/>
                </a:lnTo>
                <a:lnTo>
                  <a:pt x="0" y="2476"/>
                </a:lnTo>
                <a:lnTo>
                  <a:pt x="406" y="4991"/>
                </a:lnTo>
                <a:lnTo>
                  <a:pt x="1308" y="7353"/>
                </a:lnTo>
                <a:lnTo>
                  <a:pt x="5829" y="6007"/>
                </a:lnTo>
                <a:lnTo>
                  <a:pt x="6680" y="4140"/>
                </a:lnTo>
                <a:lnTo>
                  <a:pt x="5587" y="3454"/>
                </a:lnTo>
                <a:lnTo>
                  <a:pt x="548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7" name="object 3057"/>
          <p:cNvSpPr/>
          <p:nvPr/>
        </p:nvSpPr>
        <p:spPr>
          <a:xfrm>
            <a:off x="4538919" y="2170603"/>
            <a:ext cx="6985" cy="7620"/>
          </a:xfrm>
          <a:custGeom>
            <a:avLst/>
            <a:gdLst/>
            <a:ahLst/>
            <a:cxnLst/>
            <a:rect l="l" t="t" r="r" b="b"/>
            <a:pathLst>
              <a:path w="6985" h="7619">
                <a:moveTo>
                  <a:pt x="2794" y="0"/>
                </a:moveTo>
                <a:lnTo>
                  <a:pt x="1943" y="1511"/>
                </a:lnTo>
                <a:lnTo>
                  <a:pt x="1892" y="3289"/>
                </a:lnTo>
                <a:lnTo>
                  <a:pt x="0" y="2641"/>
                </a:lnTo>
                <a:lnTo>
                  <a:pt x="1054" y="4851"/>
                </a:lnTo>
                <a:lnTo>
                  <a:pt x="2184" y="4762"/>
                </a:lnTo>
                <a:lnTo>
                  <a:pt x="2362" y="6946"/>
                </a:lnTo>
                <a:lnTo>
                  <a:pt x="3670" y="6070"/>
                </a:lnTo>
                <a:lnTo>
                  <a:pt x="4597" y="7099"/>
                </a:lnTo>
                <a:lnTo>
                  <a:pt x="4356" y="4279"/>
                </a:lnTo>
                <a:lnTo>
                  <a:pt x="4914" y="4572"/>
                </a:lnTo>
                <a:lnTo>
                  <a:pt x="6400" y="2832"/>
                </a:lnTo>
                <a:lnTo>
                  <a:pt x="4254" y="3086"/>
                </a:lnTo>
                <a:lnTo>
                  <a:pt x="3238" y="2476"/>
                </a:lnTo>
                <a:lnTo>
                  <a:pt x="3746" y="1193"/>
                </a:lnTo>
                <a:lnTo>
                  <a:pt x="279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8" name="object 3058"/>
          <p:cNvSpPr/>
          <p:nvPr/>
        </p:nvSpPr>
        <p:spPr>
          <a:xfrm>
            <a:off x="5126063" y="3105305"/>
            <a:ext cx="5715" cy="8255"/>
          </a:xfrm>
          <a:custGeom>
            <a:avLst/>
            <a:gdLst/>
            <a:ahLst/>
            <a:cxnLst/>
            <a:rect l="l" t="t" r="r" b="b"/>
            <a:pathLst>
              <a:path w="5714" h="8255">
                <a:moveTo>
                  <a:pt x="546" y="0"/>
                </a:moveTo>
                <a:lnTo>
                  <a:pt x="279" y="6578"/>
                </a:lnTo>
                <a:lnTo>
                  <a:pt x="0" y="7543"/>
                </a:lnTo>
                <a:lnTo>
                  <a:pt x="2578" y="7886"/>
                </a:lnTo>
                <a:lnTo>
                  <a:pt x="5283" y="330"/>
                </a:lnTo>
                <a:lnTo>
                  <a:pt x="1981" y="2235"/>
                </a:lnTo>
                <a:lnTo>
                  <a:pt x="54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9" name="object 3059"/>
          <p:cNvSpPr/>
          <p:nvPr/>
        </p:nvSpPr>
        <p:spPr>
          <a:xfrm>
            <a:off x="4442150" y="2298607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3949" y="0"/>
                </a:moveTo>
                <a:lnTo>
                  <a:pt x="2806" y="1130"/>
                </a:lnTo>
                <a:lnTo>
                  <a:pt x="279" y="1943"/>
                </a:lnTo>
                <a:lnTo>
                  <a:pt x="0" y="1587"/>
                </a:lnTo>
                <a:lnTo>
                  <a:pt x="469" y="2692"/>
                </a:lnTo>
                <a:lnTo>
                  <a:pt x="889" y="2527"/>
                </a:lnTo>
                <a:lnTo>
                  <a:pt x="1854" y="3175"/>
                </a:lnTo>
                <a:lnTo>
                  <a:pt x="7327" y="7277"/>
                </a:lnTo>
                <a:lnTo>
                  <a:pt x="5829" y="2743"/>
                </a:lnTo>
                <a:lnTo>
                  <a:pt x="394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0" name="object 3060"/>
          <p:cNvSpPr/>
          <p:nvPr/>
        </p:nvSpPr>
        <p:spPr>
          <a:xfrm>
            <a:off x="4627759" y="1157019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4">
                <a:moveTo>
                  <a:pt x="4965" y="0"/>
                </a:moveTo>
                <a:lnTo>
                  <a:pt x="1181" y="2425"/>
                </a:lnTo>
                <a:lnTo>
                  <a:pt x="990" y="4114"/>
                </a:lnTo>
                <a:lnTo>
                  <a:pt x="0" y="10414"/>
                </a:lnTo>
                <a:lnTo>
                  <a:pt x="10604" y="4203"/>
                </a:lnTo>
                <a:lnTo>
                  <a:pt x="5473" y="1841"/>
                </a:lnTo>
                <a:lnTo>
                  <a:pt x="496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1" name="object 3061"/>
          <p:cNvSpPr/>
          <p:nvPr/>
        </p:nvSpPr>
        <p:spPr>
          <a:xfrm>
            <a:off x="5560062" y="2249801"/>
            <a:ext cx="6985" cy="10160"/>
          </a:xfrm>
          <a:custGeom>
            <a:avLst/>
            <a:gdLst/>
            <a:ahLst/>
            <a:cxnLst/>
            <a:rect l="l" t="t" r="r" b="b"/>
            <a:pathLst>
              <a:path w="6985" h="10160">
                <a:moveTo>
                  <a:pt x="0" y="0"/>
                </a:moveTo>
                <a:lnTo>
                  <a:pt x="4991" y="9499"/>
                </a:lnTo>
                <a:lnTo>
                  <a:pt x="6680" y="9829"/>
                </a:lnTo>
                <a:lnTo>
                  <a:pt x="6553" y="8267"/>
                </a:lnTo>
                <a:lnTo>
                  <a:pt x="3136" y="4686"/>
                </a:lnTo>
                <a:lnTo>
                  <a:pt x="5384" y="4470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2" name="object 3062"/>
          <p:cNvSpPr/>
          <p:nvPr/>
        </p:nvSpPr>
        <p:spPr>
          <a:xfrm>
            <a:off x="4892503" y="1977330"/>
            <a:ext cx="6985" cy="8890"/>
          </a:xfrm>
          <a:custGeom>
            <a:avLst/>
            <a:gdLst/>
            <a:ahLst/>
            <a:cxnLst/>
            <a:rect l="l" t="t" r="r" b="b"/>
            <a:pathLst>
              <a:path w="6985" h="8889">
                <a:moveTo>
                  <a:pt x="6883" y="0"/>
                </a:moveTo>
                <a:lnTo>
                  <a:pt x="609" y="3632"/>
                </a:lnTo>
                <a:lnTo>
                  <a:pt x="0" y="8547"/>
                </a:lnTo>
                <a:lnTo>
                  <a:pt x="800" y="7734"/>
                </a:lnTo>
                <a:lnTo>
                  <a:pt x="1384" y="7226"/>
                </a:lnTo>
                <a:lnTo>
                  <a:pt x="2476" y="7429"/>
                </a:lnTo>
                <a:lnTo>
                  <a:pt x="688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3" name="object 3063"/>
          <p:cNvSpPr/>
          <p:nvPr/>
        </p:nvSpPr>
        <p:spPr>
          <a:xfrm>
            <a:off x="4455619" y="2288078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1713" y="5041"/>
                </a:moveTo>
                <a:lnTo>
                  <a:pt x="1282" y="5041"/>
                </a:lnTo>
                <a:lnTo>
                  <a:pt x="787" y="5575"/>
                </a:lnTo>
                <a:lnTo>
                  <a:pt x="1511" y="5219"/>
                </a:lnTo>
                <a:lnTo>
                  <a:pt x="1798" y="5219"/>
                </a:lnTo>
                <a:lnTo>
                  <a:pt x="1713" y="5041"/>
                </a:lnTo>
                <a:close/>
              </a:path>
              <a:path w="6350" h="5714">
                <a:moveTo>
                  <a:pt x="1981" y="0"/>
                </a:moveTo>
                <a:lnTo>
                  <a:pt x="647" y="1498"/>
                </a:lnTo>
                <a:lnTo>
                  <a:pt x="0" y="1981"/>
                </a:lnTo>
                <a:lnTo>
                  <a:pt x="723" y="5486"/>
                </a:lnTo>
                <a:lnTo>
                  <a:pt x="1282" y="5041"/>
                </a:lnTo>
                <a:lnTo>
                  <a:pt x="1713" y="5041"/>
                </a:lnTo>
                <a:lnTo>
                  <a:pt x="1623" y="4851"/>
                </a:lnTo>
                <a:lnTo>
                  <a:pt x="2618" y="4243"/>
                </a:lnTo>
                <a:lnTo>
                  <a:pt x="2743" y="4114"/>
                </a:lnTo>
                <a:lnTo>
                  <a:pt x="2908" y="3860"/>
                </a:lnTo>
                <a:lnTo>
                  <a:pt x="3200" y="3009"/>
                </a:lnTo>
                <a:lnTo>
                  <a:pt x="3618" y="3009"/>
                </a:lnTo>
                <a:lnTo>
                  <a:pt x="2222" y="2971"/>
                </a:lnTo>
                <a:lnTo>
                  <a:pt x="1981" y="0"/>
                </a:lnTo>
                <a:close/>
              </a:path>
              <a:path w="6350" h="5714">
                <a:moveTo>
                  <a:pt x="1798" y="5219"/>
                </a:moveTo>
                <a:lnTo>
                  <a:pt x="1511" y="5219"/>
                </a:lnTo>
                <a:lnTo>
                  <a:pt x="1816" y="5257"/>
                </a:lnTo>
                <a:close/>
              </a:path>
              <a:path w="6350" h="5714">
                <a:moveTo>
                  <a:pt x="3618" y="3009"/>
                </a:moveTo>
                <a:lnTo>
                  <a:pt x="3200" y="3009"/>
                </a:lnTo>
                <a:lnTo>
                  <a:pt x="3409" y="4432"/>
                </a:lnTo>
                <a:lnTo>
                  <a:pt x="3533" y="4851"/>
                </a:lnTo>
                <a:lnTo>
                  <a:pt x="3797" y="5232"/>
                </a:lnTo>
                <a:lnTo>
                  <a:pt x="3530" y="4165"/>
                </a:lnTo>
                <a:lnTo>
                  <a:pt x="4393" y="4165"/>
                </a:lnTo>
                <a:lnTo>
                  <a:pt x="4483" y="4000"/>
                </a:lnTo>
                <a:lnTo>
                  <a:pt x="5318" y="4000"/>
                </a:lnTo>
                <a:lnTo>
                  <a:pt x="5362" y="3555"/>
                </a:lnTo>
                <a:lnTo>
                  <a:pt x="3975" y="3555"/>
                </a:lnTo>
                <a:lnTo>
                  <a:pt x="4236" y="3263"/>
                </a:lnTo>
                <a:lnTo>
                  <a:pt x="3606" y="3263"/>
                </a:lnTo>
                <a:lnTo>
                  <a:pt x="3618" y="3009"/>
                </a:lnTo>
                <a:close/>
              </a:path>
              <a:path w="6350" h="5714">
                <a:moveTo>
                  <a:pt x="4393" y="4165"/>
                </a:moveTo>
                <a:lnTo>
                  <a:pt x="3530" y="4165"/>
                </a:lnTo>
                <a:lnTo>
                  <a:pt x="3924" y="4952"/>
                </a:lnTo>
                <a:lnTo>
                  <a:pt x="4308" y="4610"/>
                </a:lnTo>
                <a:lnTo>
                  <a:pt x="4317" y="4305"/>
                </a:lnTo>
                <a:lnTo>
                  <a:pt x="4393" y="4165"/>
                </a:lnTo>
                <a:close/>
              </a:path>
              <a:path w="6350" h="5714">
                <a:moveTo>
                  <a:pt x="5287" y="4305"/>
                </a:moveTo>
                <a:lnTo>
                  <a:pt x="4775" y="4305"/>
                </a:lnTo>
                <a:lnTo>
                  <a:pt x="5257" y="4610"/>
                </a:lnTo>
                <a:lnTo>
                  <a:pt x="5287" y="4305"/>
                </a:lnTo>
                <a:close/>
              </a:path>
              <a:path w="6350" h="5714">
                <a:moveTo>
                  <a:pt x="2882" y="4114"/>
                </a:moveTo>
                <a:lnTo>
                  <a:pt x="2659" y="4243"/>
                </a:lnTo>
                <a:lnTo>
                  <a:pt x="2438" y="4584"/>
                </a:lnTo>
                <a:lnTo>
                  <a:pt x="2882" y="4114"/>
                </a:lnTo>
                <a:close/>
              </a:path>
              <a:path w="6350" h="5714">
                <a:moveTo>
                  <a:pt x="5304" y="4140"/>
                </a:moveTo>
                <a:lnTo>
                  <a:pt x="4711" y="4140"/>
                </a:lnTo>
                <a:lnTo>
                  <a:pt x="4597" y="4432"/>
                </a:lnTo>
                <a:lnTo>
                  <a:pt x="4775" y="4305"/>
                </a:lnTo>
                <a:lnTo>
                  <a:pt x="5287" y="4305"/>
                </a:lnTo>
                <a:lnTo>
                  <a:pt x="5304" y="4140"/>
                </a:lnTo>
                <a:close/>
              </a:path>
              <a:path w="6350" h="5714">
                <a:moveTo>
                  <a:pt x="4483" y="4000"/>
                </a:moveTo>
                <a:lnTo>
                  <a:pt x="4317" y="4305"/>
                </a:lnTo>
                <a:lnTo>
                  <a:pt x="4443" y="4140"/>
                </a:lnTo>
                <a:lnTo>
                  <a:pt x="4483" y="4000"/>
                </a:lnTo>
                <a:close/>
              </a:path>
              <a:path w="6350" h="5714">
                <a:moveTo>
                  <a:pt x="4413" y="4243"/>
                </a:moveTo>
                <a:close/>
              </a:path>
              <a:path w="6350" h="5714">
                <a:moveTo>
                  <a:pt x="5318" y="4000"/>
                </a:moveTo>
                <a:lnTo>
                  <a:pt x="4483" y="4000"/>
                </a:lnTo>
                <a:lnTo>
                  <a:pt x="4413" y="4243"/>
                </a:lnTo>
                <a:lnTo>
                  <a:pt x="4711" y="4140"/>
                </a:lnTo>
                <a:lnTo>
                  <a:pt x="5304" y="4140"/>
                </a:lnTo>
                <a:lnTo>
                  <a:pt x="5318" y="4000"/>
                </a:lnTo>
                <a:close/>
              </a:path>
              <a:path w="6350" h="5714">
                <a:moveTo>
                  <a:pt x="5712" y="3327"/>
                </a:moveTo>
                <a:lnTo>
                  <a:pt x="5384" y="3327"/>
                </a:lnTo>
                <a:lnTo>
                  <a:pt x="5918" y="3682"/>
                </a:lnTo>
                <a:lnTo>
                  <a:pt x="5511" y="3352"/>
                </a:lnTo>
                <a:lnTo>
                  <a:pt x="5742" y="3352"/>
                </a:lnTo>
                <a:close/>
              </a:path>
              <a:path w="6350" h="5714">
                <a:moveTo>
                  <a:pt x="5742" y="3352"/>
                </a:moveTo>
                <a:lnTo>
                  <a:pt x="5511" y="3352"/>
                </a:lnTo>
                <a:lnTo>
                  <a:pt x="6121" y="3619"/>
                </a:lnTo>
                <a:lnTo>
                  <a:pt x="6092" y="3403"/>
                </a:lnTo>
                <a:lnTo>
                  <a:pt x="5803" y="3403"/>
                </a:lnTo>
                <a:close/>
              </a:path>
              <a:path w="6350" h="5714">
                <a:moveTo>
                  <a:pt x="5181" y="2387"/>
                </a:moveTo>
                <a:lnTo>
                  <a:pt x="3975" y="3555"/>
                </a:lnTo>
                <a:lnTo>
                  <a:pt x="5362" y="3555"/>
                </a:lnTo>
                <a:lnTo>
                  <a:pt x="4952" y="3492"/>
                </a:lnTo>
                <a:lnTo>
                  <a:pt x="5181" y="2387"/>
                </a:lnTo>
                <a:close/>
              </a:path>
              <a:path w="6350" h="5714">
                <a:moveTo>
                  <a:pt x="5778" y="2451"/>
                </a:moveTo>
                <a:lnTo>
                  <a:pt x="4952" y="3492"/>
                </a:lnTo>
                <a:lnTo>
                  <a:pt x="5368" y="3492"/>
                </a:lnTo>
                <a:lnTo>
                  <a:pt x="5384" y="3327"/>
                </a:lnTo>
                <a:lnTo>
                  <a:pt x="5712" y="3327"/>
                </a:lnTo>
                <a:lnTo>
                  <a:pt x="5778" y="2451"/>
                </a:lnTo>
                <a:close/>
              </a:path>
              <a:path w="6350" h="5714">
                <a:moveTo>
                  <a:pt x="5803" y="3124"/>
                </a:moveTo>
                <a:lnTo>
                  <a:pt x="5803" y="3403"/>
                </a:lnTo>
                <a:lnTo>
                  <a:pt x="6092" y="3403"/>
                </a:lnTo>
                <a:lnTo>
                  <a:pt x="6057" y="3149"/>
                </a:lnTo>
                <a:lnTo>
                  <a:pt x="5803" y="3124"/>
                </a:lnTo>
                <a:close/>
              </a:path>
              <a:path w="6350" h="5714">
                <a:moveTo>
                  <a:pt x="5727" y="1600"/>
                </a:moveTo>
                <a:lnTo>
                  <a:pt x="4025" y="2578"/>
                </a:lnTo>
                <a:lnTo>
                  <a:pt x="3959" y="2971"/>
                </a:lnTo>
                <a:lnTo>
                  <a:pt x="3855" y="3149"/>
                </a:lnTo>
                <a:lnTo>
                  <a:pt x="3682" y="3251"/>
                </a:lnTo>
                <a:lnTo>
                  <a:pt x="4236" y="3263"/>
                </a:lnTo>
                <a:lnTo>
                  <a:pt x="5727" y="1600"/>
                </a:lnTo>
                <a:close/>
              </a:path>
              <a:path w="6350" h="5714">
                <a:moveTo>
                  <a:pt x="3657" y="2158"/>
                </a:moveTo>
                <a:lnTo>
                  <a:pt x="3555" y="2628"/>
                </a:lnTo>
                <a:lnTo>
                  <a:pt x="2222" y="2971"/>
                </a:lnTo>
                <a:lnTo>
                  <a:pt x="3620" y="2971"/>
                </a:lnTo>
                <a:lnTo>
                  <a:pt x="3657" y="215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4" name="object 3064"/>
          <p:cNvSpPr/>
          <p:nvPr/>
        </p:nvSpPr>
        <p:spPr>
          <a:xfrm>
            <a:off x="5139594" y="308763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2197" y="0"/>
                </a:moveTo>
                <a:lnTo>
                  <a:pt x="1511" y="9956"/>
                </a:lnTo>
                <a:lnTo>
                  <a:pt x="1320" y="10414"/>
                </a:lnTo>
                <a:lnTo>
                  <a:pt x="0" y="12153"/>
                </a:lnTo>
                <a:lnTo>
                  <a:pt x="584" y="12598"/>
                </a:lnTo>
                <a:lnTo>
                  <a:pt x="5067" y="10947"/>
                </a:lnTo>
                <a:lnTo>
                  <a:pt x="219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5" name="object 3065"/>
          <p:cNvSpPr/>
          <p:nvPr/>
        </p:nvSpPr>
        <p:spPr>
          <a:xfrm>
            <a:off x="3889392" y="2596757"/>
            <a:ext cx="10795" cy="5080"/>
          </a:xfrm>
          <a:custGeom>
            <a:avLst/>
            <a:gdLst/>
            <a:ahLst/>
            <a:cxnLst/>
            <a:rect l="l" t="t" r="r" b="b"/>
            <a:pathLst>
              <a:path w="10795" h="5080">
                <a:moveTo>
                  <a:pt x="6273" y="0"/>
                </a:moveTo>
                <a:lnTo>
                  <a:pt x="0" y="4826"/>
                </a:lnTo>
                <a:lnTo>
                  <a:pt x="5524" y="4787"/>
                </a:lnTo>
                <a:lnTo>
                  <a:pt x="7620" y="4406"/>
                </a:lnTo>
                <a:lnTo>
                  <a:pt x="8585" y="3213"/>
                </a:lnTo>
                <a:lnTo>
                  <a:pt x="10248" y="1968"/>
                </a:lnTo>
                <a:lnTo>
                  <a:pt x="9817" y="1181"/>
                </a:lnTo>
                <a:lnTo>
                  <a:pt x="8458" y="2133"/>
                </a:lnTo>
                <a:lnTo>
                  <a:pt x="627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6" name="object 3066"/>
          <p:cNvSpPr/>
          <p:nvPr/>
        </p:nvSpPr>
        <p:spPr>
          <a:xfrm>
            <a:off x="4646051" y="1664436"/>
            <a:ext cx="8255" cy="6350"/>
          </a:xfrm>
          <a:custGeom>
            <a:avLst/>
            <a:gdLst/>
            <a:ahLst/>
            <a:cxnLst/>
            <a:rect l="l" t="t" r="r" b="b"/>
            <a:pathLst>
              <a:path w="8254" h="6350">
                <a:moveTo>
                  <a:pt x="7366" y="0"/>
                </a:moveTo>
                <a:lnTo>
                  <a:pt x="4572" y="1041"/>
                </a:lnTo>
                <a:lnTo>
                  <a:pt x="2933" y="965"/>
                </a:lnTo>
                <a:lnTo>
                  <a:pt x="0" y="927"/>
                </a:lnTo>
                <a:lnTo>
                  <a:pt x="762" y="3276"/>
                </a:lnTo>
                <a:lnTo>
                  <a:pt x="3289" y="2044"/>
                </a:lnTo>
                <a:lnTo>
                  <a:pt x="3441" y="5816"/>
                </a:lnTo>
                <a:lnTo>
                  <a:pt x="5384" y="4698"/>
                </a:lnTo>
                <a:lnTo>
                  <a:pt x="7975" y="2603"/>
                </a:lnTo>
                <a:lnTo>
                  <a:pt x="736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7" name="object 3067"/>
          <p:cNvSpPr/>
          <p:nvPr/>
        </p:nvSpPr>
        <p:spPr>
          <a:xfrm>
            <a:off x="4587907" y="938763"/>
            <a:ext cx="6350" cy="8255"/>
          </a:xfrm>
          <a:custGeom>
            <a:avLst/>
            <a:gdLst/>
            <a:ahLst/>
            <a:cxnLst/>
            <a:rect l="l" t="t" r="r" b="b"/>
            <a:pathLst>
              <a:path w="6350" h="8255">
                <a:moveTo>
                  <a:pt x="2921" y="0"/>
                </a:moveTo>
                <a:lnTo>
                  <a:pt x="2374" y="1536"/>
                </a:lnTo>
                <a:lnTo>
                  <a:pt x="673" y="2463"/>
                </a:lnTo>
                <a:lnTo>
                  <a:pt x="3454" y="6273"/>
                </a:lnTo>
                <a:lnTo>
                  <a:pt x="2197" y="6324"/>
                </a:lnTo>
                <a:lnTo>
                  <a:pt x="1689" y="5740"/>
                </a:lnTo>
                <a:lnTo>
                  <a:pt x="0" y="6705"/>
                </a:lnTo>
                <a:lnTo>
                  <a:pt x="927" y="7150"/>
                </a:lnTo>
                <a:lnTo>
                  <a:pt x="4381" y="7962"/>
                </a:lnTo>
                <a:lnTo>
                  <a:pt x="3124" y="3898"/>
                </a:lnTo>
                <a:lnTo>
                  <a:pt x="4927" y="7327"/>
                </a:lnTo>
                <a:lnTo>
                  <a:pt x="5727" y="7200"/>
                </a:lnTo>
                <a:lnTo>
                  <a:pt x="4876" y="5905"/>
                </a:lnTo>
                <a:lnTo>
                  <a:pt x="4673" y="5499"/>
                </a:lnTo>
                <a:lnTo>
                  <a:pt x="5270" y="5029"/>
                </a:lnTo>
                <a:lnTo>
                  <a:pt x="5727" y="4533"/>
                </a:lnTo>
                <a:lnTo>
                  <a:pt x="5092" y="3848"/>
                </a:lnTo>
                <a:lnTo>
                  <a:pt x="5080" y="2616"/>
                </a:lnTo>
                <a:lnTo>
                  <a:pt x="2870" y="2641"/>
                </a:lnTo>
                <a:lnTo>
                  <a:pt x="4025" y="1257"/>
                </a:lnTo>
                <a:lnTo>
                  <a:pt x="292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8" name="object 3068"/>
          <p:cNvSpPr/>
          <p:nvPr/>
        </p:nvSpPr>
        <p:spPr>
          <a:xfrm>
            <a:off x="4370628" y="1193669"/>
            <a:ext cx="7620" cy="10795"/>
          </a:xfrm>
          <a:custGeom>
            <a:avLst/>
            <a:gdLst/>
            <a:ahLst/>
            <a:cxnLst/>
            <a:rect l="l" t="t" r="r" b="b"/>
            <a:pathLst>
              <a:path w="7620" h="10794">
                <a:moveTo>
                  <a:pt x="7188" y="0"/>
                </a:moveTo>
                <a:lnTo>
                  <a:pt x="2857" y="3619"/>
                </a:lnTo>
                <a:lnTo>
                  <a:pt x="0" y="4279"/>
                </a:lnTo>
                <a:lnTo>
                  <a:pt x="520" y="6438"/>
                </a:lnTo>
                <a:lnTo>
                  <a:pt x="2324" y="8115"/>
                </a:lnTo>
                <a:lnTo>
                  <a:pt x="6591" y="10566"/>
                </a:lnTo>
                <a:lnTo>
                  <a:pt x="718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9" name="object 3069"/>
          <p:cNvSpPr/>
          <p:nvPr/>
        </p:nvSpPr>
        <p:spPr>
          <a:xfrm>
            <a:off x="5139720" y="1713497"/>
            <a:ext cx="5080" cy="8255"/>
          </a:xfrm>
          <a:custGeom>
            <a:avLst/>
            <a:gdLst/>
            <a:ahLst/>
            <a:cxnLst/>
            <a:rect l="l" t="t" r="r" b="b"/>
            <a:pathLst>
              <a:path w="5079" h="8255">
                <a:moveTo>
                  <a:pt x="3819" y="2358"/>
                </a:moveTo>
                <a:lnTo>
                  <a:pt x="3340" y="3479"/>
                </a:lnTo>
                <a:lnTo>
                  <a:pt x="2197" y="4165"/>
                </a:lnTo>
                <a:lnTo>
                  <a:pt x="482" y="4267"/>
                </a:lnTo>
                <a:lnTo>
                  <a:pt x="0" y="7721"/>
                </a:lnTo>
                <a:lnTo>
                  <a:pt x="1600" y="7721"/>
                </a:lnTo>
                <a:lnTo>
                  <a:pt x="660" y="7213"/>
                </a:lnTo>
                <a:lnTo>
                  <a:pt x="596" y="5118"/>
                </a:lnTo>
                <a:lnTo>
                  <a:pt x="1473" y="4749"/>
                </a:lnTo>
                <a:lnTo>
                  <a:pt x="3530" y="4749"/>
                </a:lnTo>
                <a:lnTo>
                  <a:pt x="3819" y="2358"/>
                </a:lnTo>
                <a:close/>
              </a:path>
              <a:path w="5079" h="8255">
                <a:moveTo>
                  <a:pt x="3530" y="4749"/>
                </a:moveTo>
                <a:lnTo>
                  <a:pt x="1473" y="4749"/>
                </a:lnTo>
                <a:lnTo>
                  <a:pt x="3517" y="4851"/>
                </a:lnTo>
                <a:close/>
              </a:path>
              <a:path w="5079" h="8255">
                <a:moveTo>
                  <a:pt x="4826" y="0"/>
                </a:moveTo>
                <a:lnTo>
                  <a:pt x="4300" y="1229"/>
                </a:lnTo>
                <a:lnTo>
                  <a:pt x="4826" y="3225"/>
                </a:lnTo>
                <a:lnTo>
                  <a:pt x="4826" y="0"/>
                </a:lnTo>
                <a:close/>
              </a:path>
              <a:path w="5079" h="8255">
                <a:moveTo>
                  <a:pt x="4064" y="330"/>
                </a:moveTo>
                <a:lnTo>
                  <a:pt x="3819" y="2358"/>
                </a:lnTo>
                <a:lnTo>
                  <a:pt x="4300" y="1229"/>
                </a:lnTo>
                <a:lnTo>
                  <a:pt x="4064" y="33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0" name="object 3070"/>
          <p:cNvSpPr/>
          <p:nvPr/>
        </p:nvSpPr>
        <p:spPr>
          <a:xfrm>
            <a:off x="4593503" y="1611416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5">
                <a:moveTo>
                  <a:pt x="8039" y="0"/>
                </a:moveTo>
                <a:lnTo>
                  <a:pt x="3568" y="4140"/>
                </a:lnTo>
                <a:lnTo>
                  <a:pt x="3073" y="4559"/>
                </a:lnTo>
                <a:lnTo>
                  <a:pt x="0" y="8242"/>
                </a:lnTo>
                <a:lnTo>
                  <a:pt x="6108" y="3543"/>
                </a:lnTo>
                <a:lnTo>
                  <a:pt x="7086" y="2006"/>
                </a:lnTo>
                <a:lnTo>
                  <a:pt x="803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1" name="object 3071"/>
          <p:cNvSpPr/>
          <p:nvPr/>
        </p:nvSpPr>
        <p:spPr>
          <a:xfrm>
            <a:off x="5213284" y="2016939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2031" y="0"/>
                </a:moveTo>
                <a:lnTo>
                  <a:pt x="1549" y="215"/>
                </a:lnTo>
                <a:lnTo>
                  <a:pt x="876" y="380"/>
                </a:lnTo>
                <a:lnTo>
                  <a:pt x="12" y="1917"/>
                </a:lnTo>
                <a:lnTo>
                  <a:pt x="609" y="2260"/>
                </a:lnTo>
                <a:lnTo>
                  <a:pt x="1104" y="2793"/>
                </a:lnTo>
                <a:lnTo>
                  <a:pt x="63" y="3301"/>
                </a:lnTo>
                <a:lnTo>
                  <a:pt x="1562" y="3263"/>
                </a:lnTo>
                <a:lnTo>
                  <a:pt x="888" y="3428"/>
                </a:lnTo>
                <a:lnTo>
                  <a:pt x="1244" y="4317"/>
                </a:lnTo>
                <a:lnTo>
                  <a:pt x="723" y="4127"/>
                </a:lnTo>
                <a:lnTo>
                  <a:pt x="0" y="4305"/>
                </a:lnTo>
                <a:lnTo>
                  <a:pt x="292" y="4965"/>
                </a:lnTo>
                <a:lnTo>
                  <a:pt x="431" y="5613"/>
                </a:lnTo>
                <a:lnTo>
                  <a:pt x="1384" y="5245"/>
                </a:lnTo>
                <a:lnTo>
                  <a:pt x="3009" y="4038"/>
                </a:lnTo>
                <a:lnTo>
                  <a:pt x="4102" y="3149"/>
                </a:lnTo>
                <a:lnTo>
                  <a:pt x="4013" y="2501"/>
                </a:lnTo>
                <a:lnTo>
                  <a:pt x="3835" y="2158"/>
                </a:lnTo>
                <a:lnTo>
                  <a:pt x="2768" y="1866"/>
                </a:lnTo>
                <a:lnTo>
                  <a:pt x="4876" y="1676"/>
                </a:lnTo>
                <a:lnTo>
                  <a:pt x="203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2" name="object 3072"/>
          <p:cNvSpPr/>
          <p:nvPr/>
        </p:nvSpPr>
        <p:spPr>
          <a:xfrm>
            <a:off x="3525144" y="3031016"/>
            <a:ext cx="10795" cy="3810"/>
          </a:xfrm>
          <a:custGeom>
            <a:avLst/>
            <a:gdLst/>
            <a:ahLst/>
            <a:cxnLst/>
            <a:rect l="l" t="t" r="r" b="b"/>
            <a:pathLst>
              <a:path w="10795" h="3810">
                <a:moveTo>
                  <a:pt x="0" y="0"/>
                </a:moveTo>
                <a:lnTo>
                  <a:pt x="2159" y="1727"/>
                </a:lnTo>
                <a:lnTo>
                  <a:pt x="2565" y="2184"/>
                </a:lnTo>
                <a:lnTo>
                  <a:pt x="1447" y="3060"/>
                </a:lnTo>
                <a:lnTo>
                  <a:pt x="2324" y="3365"/>
                </a:lnTo>
                <a:lnTo>
                  <a:pt x="3771" y="3733"/>
                </a:lnTo>
                <a:lnTo>
                  <a:pt x="2298" y="1523"/>
                </a:lnTo>
                <a:lnTo>
                  <a:pt x="10223" y="3428"/>
                </a:lnTo>
                <a:lnTo>
                  <a:pt x="1346" y="419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3" name="object 3073"/>
          <p:cNvSpPr/>
          <p:nvPr/>
        </p:nvSpPr>
        <p:spPr>
          <a:xfrm>
            <a:off x="5089489" y="2052660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4584" y="0"/>
                </a:moveTo>
                <a:lnTo>
                  <a:pt x="2336" y="254"/>
                </a:lnTo>
                <a:lnTo>
                  <a:pt x="1727" y="2425"/>
                </a:lnTo>
                <a:lnTo>
                  <a:pt x="38" y="3784"/>
                </a:lnTo>
                <a:lnTo>
                  <a:pt x="0" y="6743"/>
                </a:lnTo>
                <a:lnTo>
                  <a:pt x="5346" y="1854"/>
                </a:lnTo>
                <a:lnTo>
                  <a:pt x="458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4" name="object 3074"/>
          <p:cNvSpPr/>
          <p:nvPr/>
        </p:nvSpPr>
        <p:spPr>
          <a:xfrm>
            <a:off x="5127095" y="3098283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1879" y="0"/>
                </a:moveTo>
                <a:lnTo>
                  <a:pt x="850" y="3416"/>
                </a:lnTo>
                <a:lnTo>
                  <a:pt x="1701" y="5308"/>
                </a:lnTo>
                <a:lnTo>
                  <a:pt x="0" y="7264"/>
                </a:lnTo>
                <a:lnTo>
                  <a:pt x="2768" y="6896"/>
                </a:lnTo>
                <a:lnTo>
                  <a:pt x="7340" y="6807"/>
                </a:lnTo>
                <a:lnTo>
                  <a:pt x="187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5" name="object 3075"/>
          <p:cNvSpPr/>
          <p:nvPr/>
        </p:nvSpPr>
        <p:spPr>
          <a:xfrm>
            <a:off x="4646118" y="1687363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5232" y="0"/>
                </a:moveTo>
                <a:lnTo>
                  <a:pt x="4394" y="634"/>
                </a:lnTo>
                <a:lnTo>
                  <a:pt x="0" y="4711"/>
                </a:lnTo>
                <a:lnTo>
                  <a:pt x="1854" y="4343"/>
                </a:lnTo>
                <a:lnTo>
                  <a:pt x="4229" y="6210"/>
                </a:lnTo>
                <a:lnTo>
                  <a:pt x="6654" y="3441"/>
                </a:lnTo>
                <a:lnTo>
                  <a:pt x="6565" y="927"/>
                </a:lnTo>
                <a:lnTo>
                  <a:pt x="5105" y="1498"/>
                </a:lnTo>
                <a:lnTo>
                  <a:pt x="523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6" name="object 3076"/>
          <p:cNvSpPr/>
          <p:nvPr/>
        </p:nvSpPr>
        <p:spPr>
          <a:xfrm>
            <a:off x="4415326" y="2332418"/>
            <a:ext cx="9525" cy="5080"/>
          </a:xfrm>
          <a:custGeom>
            <a:avLst/>
            <a:gdLst/>
            <a:ahLst/>
            <a:cxnLst/>
            <a:rect l="l" t="t" r="r" b="b"/>
            <a:pathLst>
              <a:path w="9525" h="5080">
                <a:moveTo>
                  <a:pt x="5267" y="4305"/>
                </a:moveTo>
                <a:lnTo>
                  <a:pt x="4317" y="4305"/>
                </a:lnTo>
                <a:lnTo>
                  <a:pt x="5486" y="4825"/>
                </a:lnTo>
                <a:lnTo>
                  <a:pt x="5267" y="4305"/>
                </a:lnTo>
                <a:close/>
              </a:path>
              <a:path w="9525" h="5080">
                <a:moveTo>
                  <a:pt x="5905" y="3543"/>
                </a:moveTo>
                <a:lnTo>
                  <a:pt x="3162" y="3543"/>
                </a:lnTo>
                <a:lnTo>
                  <a:pt x="4035" y="3809"/>
                </a:lnTo>
                <a:lnTo>
                  <a:pt x="4080" y="4050"/>
                </a:lnTo>
                <a:lnTo>
                  <a:pt x="4249" y="4190"/>
                </a:lnTo>
                <a:lnTo>
                  <a:pt x="4270" y="4330"/>
                </a:lnTo>
                <a:lnTo>
                  <a:pt x="4076" y="4444"/>
                </a:lnTo>
                <a:lnTo>
                  <a:pt x="4317" y="4305"/>
                </a:lnTo>
                <a:lnTo>
                  <a:pt x="5267" y="4305"/>
                </a:lnTo>
                <a:lnTo>
                  <a:pt x="5800" y="4190"/>
                </a:lnTo>
                <a:lnTo>
                  <a:pt x="5905" y="3543"/>
                </a:lnTo>
                <a:close/>
              </a:path>
              <a:path w="9525" h="5080">
                <a:moveTo>
                  <a:pt x="5800" y="4190"/>
                </a:moveTo>
                <a:lnTo>
                  <a:pt x="5219" y="4190"/>
                </a:lnTo>
                <a:lnTo>
                  <a:pt x="5778" y="4330"/>
                </a:lnTo>
                <a:lnTo>
                  <a:pt x="5800" y="4190"/>
                </a:lnTo>
                <a:close/>
              </a:path>
              <a:path w="9525" h="5080">
                <a:moveTo>
                  <a:pt x="4003" y="4050"/>
                </a:moveTo>
                <a:lnTo>
                  <a:pt x="4037" y="4279"/>
                </a:lnTo>
                <a:lnTo>
                  <a:pt x="4003" y="4050"/>
                </a:lnTo>
                <a:close/>
              </a:path>
              <a:path w="9525" h="5080">
                <a:moveTo>
                  <a:pt x="6821" y="2768"/>
                </a:moveTo>
                <a:lnTo>
                  <a:pt x="1739" y="2768"/>
                </a:lnTo>
                <a:lnTo>
                  <a:pt x="2412" y="3809"/>
                </a:lnTo>
                <a:lnTo>
                  <a:pt x="2755" y="2870"/>
                </a:lnTo>
                <a:lnTo>
                  <a:pt x="6736" y="2870"/>
                </a:lnTo>
                <a:close/>
              </a:path>
              <a:path w="9525" h="5080">
                <a:moveTo>
                  <a:pt x="6736" y="2870"/>
                </a:moveTo>
                <a:lnTo>
                  <a:pt x="2755" y="2870"/>
                </a:lnTo>
                <a:lnTo>
                  <a:pt x="3149" y="3708"/>
                </a:lnTo>
                <a:lnTo>
                  <a:pt x="3162" y="3543"/>
                </a:lnTo>
                <a:lnTo>
                  <a:pt x="5905" y="3543"/>
                </a:lnTo>
                <a:lnTo>
                  <a:pt x="5956" y="3225"/>
                </a:lnTo>
                <a:lnTo>
                  <a:pt x="6437" y="3225"/>
                </a:lnTo>
                <a:lnTo>
                  <a:pt x="6736" y="2870"/>
                </a:lnTo>
                <a:close/>
              </a:path>
              <a:path w="9525" h="5080">
                <a:moveTo>
                  <a:pt x="1599" y="3009"/>
                </a:moveTo>
                <a:lnTo>
                  <a:pt x="1435" y="3009"/>
                </a:lnTo>
                <a:lnTo>
                  <a:pt x="1333" y="3467"/>
                </a:lnTo>
                <a:lnTo>
                  <a:pt x="1599" y="3009"/>
                </a:lnTo>
                <a:close/>
              </a:path>
              <a:path w="9525" h="5080">
                <a:moveTo>
                  <a:pt x="6437" y="3225"/>
                </a:moveTo>
                <a:lnTo>
                  <a:pt x="5956" y="3225"/>
                </a:lnTo>
                <a:lnTo>
                  <a:pt x="6299" y="3390"/>
                </a:lnTo>
                <a:lnTo>
                  <a:pt x="6437" y="3225"/>
                </a:lnTo>
                <a:close/>
              </a:path>
              <a:path w="9525" h="5080">
                <a:moveTo>
                  <a:pt x="9143" y="0"/>
                </a:moveTo>
                <a:lnTo>
                  <a:pt x="0" y="1562"/>
                </a:lnTo>
                <a:lnTo>
                  <a:pt x="800" y="3365"/>
                </a:lnTo>
                <a:lnTo>
                  <a:pt x="1435" y="3009"/>
                </a:lnTo>
                <a:lnTo>
                  <a:pt x="1599" y="3009"/>
                </a:lnTo>
                <a:lnTo>
                  <a:pt x="1739" y="2768"/>
                </a:lnTo>
                <a:lnTo>
                  <a:pt x="6821" y="2768"/>
                </a:lnTo>
                <a:lnTo>
                  <a:pt x="914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7" name="object 3077"/>
          <p:cNvSpPr/>
          <p:nvPr/>
        </p:nvSpPr>
        <p:spPr>
          <a:xfrm>
            <a:off x="4718166" y="1409117"/>
            <a:ext cx="4445" cy="12065"/>
          </a:xfrm>
          <a:custGeom>
            <a:avLst/>
            <a:gdLst/>
            <a:ahLst/>
            <a:cxnLst/>
            <a:rect l="l" t="t" r="r" b="b"/>
            <a:pathLst>
              <a:path w="4445" h="12065">
                <a:moveTo>
                  <a:pt x="1714" y="0"/>
                </a:moveTo>
                <a:lnTo>
                  <a:pt x="609" y="4521"/>
                </a:lnTo>
                <a:lnTo>
                  <a:pt x="0" y="8762"/>
                </a:lnTo>
                <a:lnTo>
                  <a:pt x="1828" y="11810"/>
                </a:lnTo>
                <a:lnTo>
                  <a:pt x="4267" y="7848"/>
                </a:lnTo>
                <a:lnTo>
                  <a:pt x="2324" y="8674"/>
                </a:lnTo>
                <a:lnTo>
                  <a:pt x="171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8" name="object 3078"/>
          <p:cNvSpPr/>
          <p:nvPr/>
        </p:nvSpPr>
        <p:spPr>
          <a:xfrm>
            <a:off x="4759505" y="207006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5905" y="0"/>
                </a:moveTo>
                <a:lnTo>
                  <a:pt x="3822" y="368"/>
                </a:lnTo>
                <a:lnTo>
                  <a:pt x="1879" y="3301"/>
                </a:lnTo>
                <a:lnTo>
                  <a:pt x="0" y="3581"/>
                </a:lnTo>
                <a:lnTo>
                  <a:pt x="2755" y="3581"/>
                </a:lnTo>
                <a:lnTo>
                  <a:pt x="4254" y="1549"/>
                </a:lnTo>
                <a:lnTo>
                  <a:pt x="590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9" name="object 3079"/>
          <p:cNvSpPr/>
          <p:nvPr/>
        </p:nvSpPr>
        <p:spPr>
          <a:xfrm>
            <a:off x="5616502" y="2400391"/>
            <a:ext cx="1905" cy="13335"/>
          </a:xfrm>
          <a:custGeom>
            <a:avLst/>
            <a:gdLst/>
            <a:ahLst/>
            <a:cxnLst/>
            <a:rect l="l" t="t" r="r" b="b"/>
            <a:pathLst>
              <a:path w="1904" h="13335">
                <a:moveTo>
                  <a:pt x="918" y="8420"/>
                </a:moveTo>
                <a:lnTo>
                  <a:pt x="1045" y="10604"/>
                </a:lnTo>
                <a:lnTo>
                  <a:pt x="1282" y="13246"/>
                </a:lnTo>
                <a:lnTo>
                  <a:pt x="1663" y="12166"/>
                </a:lnTo>
                <a:lnTo>
                  <a:pt x="1181" y="10604"/>
                </a:lnTo>
                <a:lnTo>
                  <a:pt x="1270" y="9232"/>
                </a:lnTo>
                <a:lnTo>
                  <a:pt x="918" y="8420"/>
                </a:lnTo>
                <a:close/>
              </a:path>
              <a:path w="1904" h="13335">
                <a:moveTo>
                  <a:pt x="1663" y="0"/>
                </a:moveTo>
                <a:lnTo>
                  <a:pt x="0" y="457"/>
                </a:lnTo>
                <a:lnTo>
                  <a:pt x="863" y="2717"/>
                </a:lnTo>
                <a:lnTo>
                  <a:pt x="912" y="7785"/>
                </a:lnTo>
                <a:lnTo>
                  <a:pt x="166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0" name="object 3080"/>
          <p:cNvSpPr/>
          <p:nvPr/>
        </p:nvSpPr>
        <p:spPr>
          <a:xfrm>
            <a:off x="4236165" y="2468946"/>
            <a:ext cx="6985" cy="7620"/>
          </a:xfrm>
          <a:custGeom>
            <a:avLst/>
            <a:gdLst/>
            <a:ahLst/>
            <a:cxnLst/>
            <a:rect l="l" t="t" r="r" b="b"/>
            <a:pathLst>
              <a:path w="6985" h="7619">
                <a:moveTo>
                  <a:pt x="6883" y="0"/>
                </a:moveTo>
                <a:lnTo>
                  <a:pt x="3975" y="4952"/>
                </a:lnTo>
                <a:lnTo>
                  <a:pt x="2971" y="5308"/>
                </a:lnTo>
                <a:lnTo>
                  <a:pt x="2603" y="6667"/>
                </a:lnTo>
                <a:lnTo>
                  <a:pt x="1549" y="5651"/>
                </a:lnTo>
                <a:lnTo>
                  <a:pt x="1092" y="5943"/>
                </a:lnTo>
                <a:lnTo>
                  <a:pt x="0" y="6565"/>
                </a:lnTo>
                <a:lnTo>
                  <a:pt x="1270" y="6603"/>
                </a:lnTo>
                <a:lnTo>
                  <a:pt x="5791" y="7454"/>
                </a:lnTo>
                <a:lnTo>
                  <a:pt x="688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1" name="object 3081"/>
          <p:cNvSpPr/>
          <p:nvPr/>
        </p:nvSpPr>
        <p:spPr>
          <a:xfrm>
            <a:off x="4464434" y="2251949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203" y="0"/>
                </a:moveTo>
                <a:lnTo>
                  <a:pt x="1079" y="1638"/>
                </a:lnTo>
                <a:lnTo>
                  <a:pt x="0" y="3009"/>
                </a:lnTo>
                <a:lnTo>
                  <a:pt x="177" y="3987"/>
                </a:lnTo>
                <a:lnTo>
                  <a:pt x="1790" y="5562"/>
                </a:lnTo>
                <a:lnTo>
                  <a:pt x="2641" y="4838"/>
                </a:lnTo>
                <a:lnTo>
                  <a:pt x="2908" y="4978"/>
                </a:lnTo>
                <a:lnTo>
                  <a:pt x="2895" y="4394"/>
                </a:lnTo>
                <a:lnTo>
                  <a:pt x="3162" y="5346"/>
                </a:lnTo>
                <a:lnTo>
                  <a:pt x="3213" y="4952"/>
                </a:lnTo>
                <a:lnTo>
                  <a:pt x="3835" y="4610"/>
                </a:lnTo>
                <a:lnTo>
                  <a:pt x="3568" y="5372"/>
                </a:lnTo>
                <a:lnTo>
                  <a:pt x="4140" y="4927"/>
                </a:lnTo>
                <a:lnTo>
                  <a:pt x="4876" y="4152"/>
                </a:lnTo>
                <a:lnTo>
                  <a:pt x="4622" y="3149"/>
                </a:lnTo>
                <a:lnTo>
                  <a:pt x="3568" y="2755"/>
                </a:lnTo>
                <a:lnTo>
                  <a:pt x="3251" y="2019"/>
                </a:lnTo>
                <a:lnTo>
                  <a:pt x="2717" y="1917"/>
                </a:lnTo>
                <a:lnTo>
                  <a:pt x="2082" y="1600"/>
                </a:lnTo>
                <a:lnTo>
                  <a:pt x="20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2" name="object 3082"/>
          <p:cNvSpPr/>
          <p:nvPr/>
        </p:nvSpPr>
        <p:spPr>
          <a:xfrm>
            <a:off x="4437712" y="2304629"/>
            <a:ext cx="5715" cy="8890"/>
          </a:xfrm>
          <a:custGeom>
            <a:avLst/>
            <a:gdLst/>
            <a:ahLst/>
            <a:cxnLst/>
            <a:rect l="l" t="t" r="r" b="b"/>
            <a:pathLst>
              <a:path w="5714" h="8889">
                <a:moveTo>
                  <a:pt x="2171" y="4574"/>
                </a:moveTo>
                <a:lnTo>
                  <a:pt x="2628" y="5499"/>
                </a:lnTo>
                <a:lnTo>
                  <a:pt x="1777" y="6781"/>
                </a:lnTo>
                <a:lnTo>
                  <a:pt x="977" y="7035"/>
                </a:lnTo>
                <a:lnTo>
                  <a:pt x="2438" y="7988"/>
                </a:lnTo>
                <a:lnTo>
                  <a:pt x="1904" y="8204"/>
                </a:lnTo>
                <a:lnTo>
                  <a:pt x="2031" y="8585"/>
                </a:lnTo>
                <a:lnTo>
                  <a:pt x="2997" y="8204"/>
                </a:lnTo>
                <a:lnTo>
                  <a:pt x="3429" y="8204"/>
                </a:lnTo>
                <a:lnTo>
                  <a:pt x="5372" y="7645"/>
                </a:lnTo>
                <a:lnTo>
                  <a:pt x="2171" y="4574"/>
                </a:lnTo>
                <a:close/>
              </a:path>
              <a:path w="5714" h="8889">
                <a:moveTo>
                  <a:pt x="3429" y="8204"/>
                </a:moveTo>
                <a:lnTo>
                  <a:pt x="2997" y="8204"/>
                </a:lnTo>
                <a:lnTo>
                  <a:pt x="2501" y="8470"/>
                </a:lnTo>
                <a:lnTo>
                  <a:pt x="3429" y="8204"/>
                </a:lnTo>
                <a:close/>
              </a:path>
              <a:path w="5714" h="8889">
                <a:moveTo>
                  <a:pt x="1811" y="4228"/>
                </a:moveTo>
                <a:lnTo>
                  <a:pt x="2171" y="4574"/>
                </a:lnTo>
                <a:lnTo>
                  <a:pt x="2019" y="4267"/>
                </a:lnTo>
                <a:lnTo>
                  <a:pt x="1811" y="4228"/>
                </a:lnTo>
                <a:close/>
              </a:path>
              <a:path w="5714" h="8889">
                <a:moveTo>
                  <a:pt x="3060" y="0"/>
                </a:moveTo>
                <a:lnTo>
                  <a:pt x="0" y="3505"/>
                </a:lnTo>
                <a:lnTo>
                  <a:pt x="1213" y="4117"/>
                </a:lnTo>
                <a:lnTo>
                  <a:pt x="1811" y="4228"/>
                </a:lnTo>
                <a:lnTo>
                  <a:pt x="1295" y="3733"/>
                </a:lnTo>
                <a:lnTo>
                  <a:pt x="2527" y="1790"/>
                </a:lnTo>
                <a:lnTo>
                  <a:pt x="306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3" name="object 3083"/>
          <p:cNvSpPr/>
          <p:nvPr/>
        </p:nvSpPr>
        <p:spPr>
          <a:xfrm>
            <a:off x="4619109" y="2208048"/>
            <a:ext cx="4445" cy="8890"/>
          </a:xfrm>
          <a:custGeom>
            <a:avLst/>
            <a:gdLst/>
            <a:ahLst/>
            <a:cxnLst/>
            <a:rect l="l" t="t" r="r" b="b"/>
            <a:pathLst>
              <a:path w="4445" h="8889">
                <a:moveTo>
                  <a:pt x="3314" y="0"/>
                </a:moveTo>
                <a:lnTo>
                  <a:pt x="2222" y="2870"/>
                </a:lnTo>
                <a:lnTo>
                  <a:pt x="939" y="1904"/>
                </a:lnTo>
                <a:lnTo>
                  <a:pt x="0" y="1968"/>
                </a:lnTo>
                <a:lnTo>
                  <a:pt x="50" y="3454"/>
                </a:lnTo>
                <a:lnTo>
                  <a:pt x="355" y="3543"/>
                </a:lnTo>
                <a:lnTo>
                  <a:pt x="635" y="3848"/>
                </a:lnTo>
                <a:lnTo>
                  <a:pt x="1371" y="4546"/>
                </a:lnTo>
                <a:lnTo>
                  <a:pt x="1600" y="4787"/>
                </a:lnTo>
                <a:lnTo>
                  <a:pt x="4432" y="8305"/>
                </a:lnTo>
                <a:lnTo>
                  <a:pt x="3378" y="2362"/>
                </a:lnTo>
                <a:lnTo>
                  <a:pt x="3378" y="584"/>
                </a:lnTo>
                <a:lnTo>
                  <a:pt x="331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4" name="object 3084"/>
          <p:cNvSpPr/>
          <p:nvPr/>
        </p:nvSpPr>
        <p:spPr>
          <a:xfrm>
            <a:off x="4590121" y="1148759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69">
                <a:moveTo>
                  <a:pt x="2095" y="0"/>
                </a:moveTo>
                <a:lnTo>
                  <a:pt x="304" y="5765"/>
                </a:lnTo>
                <a:lnTo>
                  <a:pt x="0" y="8318"/>
                </a:lnTo>
                <a:lnTo>
                  <a:pt x="355" y="13766"/>
                </a:lnTo>
                <a:lnTo>
                  <a:pt x="2933" y="9423"/>
                </a:lnTo>
                <a:lnTo>
                  <a:pt x="5194" y="7912"/>
                </a:lnTo>
                <a:lnTo>
                  <a:pt x="209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5" name="object 3085"/>
          <p:cNvSpPr/>
          <p:nvPr/>
        </p:nvSpPr>
        <p:spPr>
          <a:xfrm>
            <a:off x="4580059" y="1236687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1320" y="0"/>
                </a:moveTo>
                <a:lnTo>
                  <a:pt x="774" y="2006"/>
                </a:lnTo>
                <a:lnTo>
                  <a:pt x="0" y="1816"/>
                </a:lnTo>
                <a:lnTo>
                  <a:pt x="889" y="3924"/>
                </a:lnTo>
                <a:lnTo>
                  <a:pt x="3276" y="8293"/>
                </a:lnTo>
                <a:lnTo>
                  <a:pt x="4686" y="4559"/>
                </a:lnTo>
                <a:lnTo>
                  <a:pt x="3898" y="3098"/>
                </a:lnTo>
                <a:lnTo>
                  <a:pt x="1930" y="3975"/>
                </a:lnTo>
                <a:lnTo>
                  <a:pt x="1447" y="1244"/>
                </a:lnTo>
                <a:lnTo>
                  <a:pt x="132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6" name="object 3086"/>
          <p:cNvSpPr/>
          <p:nvPr/>
        </p:nvSpPr>
        <p:spPr>
          <a:xfrm>
            <a:off x="4397170" y="1156096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2857" y="0"/>
                </a:moveTo>
                <a:lnTo>
                  <a:pt x="647" y="5981"/>
                </a:lnTo>
                <a:lnTo>
                  <a:pt x="0" y="7556"/>
                </a:lnTo>
                <a:lnTo>
                  <a:pt x="2273" y="12103"/>
                </a:lnTo>
                <a:lnTo>
                  <a:pt x="3174" y="11658"/>
                </a:lnTo>
                <a:lnTo>
                  <a:pt x="3492" y="9017"/>
                </a:lnTo>
                <a:lnTo>
                  <a:pt x="285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7" name="object 3087"/>
          <p:cNvSpPr/>
          <p:nvPr/>
        </p:nvSpPr>
        <p:spPr>
          <a:xfrm>
            <a:off x="5213690" y="2951963"/>
            <a:ext cx="12700" cy="4445"/>
          </a:xfrm>
          <a:custGeom>
            <a:avLst/>
            <a:gdLst/>
            <a:ahLst/>
            <a:cxnLst/>
            <a:rect l="l" t="t" r="r" b="b"/>
            <a:pathLst>
              <a:path w="12700" h="4444">
                <a:moveTo>
                  <a:pt x="12192" y="0"/>
                </a:moveTo>
                <a:lnTo>
                  <a:pt x="0" y="1803"/>
                </a:lnTo>
                <a:lnTo>
                  <a:pt x="6273" y="2743"/>
                </a:lnTo>
                <a:lnTo>
                  <a:pt x="7874" y="3695"/>
                </a:lnTo>
                <a:lnTo>
                  <a:pt x="8039" y="3822"/>
                </a:lnTo>
                <a:lnTo>
                  <a:pt x="9169" y="3403"/>
                </a:lnTo>
                <a:lnTo>
                  <a:pt x="1219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8" name="object 3088"/>
          <p:cNvSpPr/>
          <p:nvPr/>
        </p:nvSpPr>
        <p:spPr>
          <a:xfrm>
            <a:off x="3663618" y="2448767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618" y="1523"/>
                </a:moveTo>
                <a:lnTo>
                  <a:pt x="0" y="2565"/>
                </a:lnTo>
                <a:lnTo>
                  <a:pt x="5638" y="4698"/>
                </a:lnTo>
                <a:lnTo>
                  <a:pt x="5524" y="3555"/>
                </a:lnTo>
                <a:lnTo>
                  <a:pt x="2679" y="3263"/>
                </a:lnTo>
                <a:lnTo>
                  <a:pt x="3125" y="1955"/>
                </a:lnTo>
                <a:lnTo>
                  <a:pt x="2590" y="1777"/>
                </a:lnTo>
                <a:lnTo>
                  <a:pt x="618" y="1523"/>
                </a:lnTo>
                <a:close/>
              </a:path>
              <a:path w="5714" h="5080">
                <a:moveTo>
                  <a:pt x="3606" y="546"/>
                </a:moveTo>
                <a:lnTo>
                  <a:pt x="2997" y="793"/>
                </a:lnTo>
                <a:lnTo>
                  <a:pt x="3048" y="1955"/>
                </a:lnTo>
                <a:lnTo>
                  <a:pt x="3606" y="546"/>
                </a:lnTo>
                <a:close/>
              </a:path>
              <a:path w="5714" h="5080">
                <a:moveTo>
                  <a:pt x="697" y="1389"/>
                </a:moveTo>
                <a:lnTo>
                  <a:pt x="330" y="1485"/>
                </a:lnTo>
                <a:lnTo>
                  <a:pt x="618" y="1523"/>
                </a:lnTo>
                <a:lnTo>
                  <a:pt x="697" y="1389"/>
                </a:lnTo>
                <a:close/>
              </a:path>
              <a:path w="5714" h="5080">
                <a:moveTo>
                  <a:pt x="1371" y="0"/>
                </a:moveTo>
                <a:lnTo>
                  <a:pt x="1333" y="317"/>
                </a:lnTo>
                <a:lnTo>
                  <a:pt x="697" y="1389"/>
                </a:lnTo>
                <a:lnTo>
                  <a:pt x="1739" y="1117"/>
                </a:lnTo>
                <a:lnTo>
                  <a:pt x="1397" y="1054"/>
                </a:lnTo>
                <a:lnTo>
                  <a:pt x="1371" y="0"/>
                </a:lnTo>
                <a:close/>
              </a:path>
              <a:path w="5714" h="5080">
                <a:moveTo>
                  <a:pt x="2997" y="698"/>
                </a:moveTo>
                <a:lnTo>
                  <a:pt x="2133" y="1142"/>
                </a:lnTo>
                <a:lnTo>
                  <a:pt x="2997" y="79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9" name="object 3089"/>
          <p:cNvSpPr/>
          <p:nvPr/>
        </p:nvSpPr>
        <p:spPr>
          <a:xfrm>
            <a:off x="4593202" y="1609561"/>
            <a:ext cx="5715" cy="6350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5130" y="0"/>
                </a:moveTo>
                <a:lnTo>
                  <a:pt x="1816" y="3378"/>
                </a:lnTo>
                <a:lnTo>
                  <a:pt x="1257" y="2781"/>
                </a:lnTo>
                <a:lnTo>
                  <a:pt x="1015" y="1384"/>
                </a:lnTo>
                <a:lnTo>
                  <a:pt x="1028" y="2832"/>
                </a:lnTo>
                <a:lnTo>
                  <a:pt x="1295" y="3403"/>
                </a:lnTo>
                <a:lnTo>
                  <a:pt x="0" y="5651"/>
                </a:lnTo>
                <a:lnTo>
                  <a:pt x="1054" y="4864"/>
                </a:lnTo>
                <a:lnTo>
                  <a:pt x="2946" y="5956"/>
                </a:lnTo>
                <a:lnTo>
                  <a:pt x="1155" y="4610"/>
                </a:lnTo>
                <a:lnTo>
                  <a:pt x="5219" y="3721"/>
                </a:lnTo>
                <a:lnTo>
                  <a:pt x="4698" y="1663"/>
                </a:lnTo>
                <a:lnTo>
                  <a:pt x="513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0" name="object 3090"/>
          <p:cNvSpPr/>
          <p:nvPr/>
        </p:nvSpPr>
        <p:spPr>
          <a:xfrm>
            <a:off x="3816901" y="2833343"/>
            <a:ext cx="9525" cy="3810"/>
          </a:xfrm>
          <a:custGeom>
            <a:avLst/>
            <a:gdLst/>
            <a:ahLst/>
            <a:cxnLst/>
            <a:rect l="l" t="t" r="r" b="b"/>
            <a:pathLst>
              <a:path w="9525" h="3810">
                <a:moveTo>
                  <a:pt x="0" y="2387"/>
                </a:moveTo>
                <a:lnTo>
                  <a:pt x="4787" y="3454"/>
                </a:lnTo>
                <a:lnTo>
                  <a:pt x="4860" y="3072"/>
                </a:lnTo>
                <a:lnTo>
                  <a:pt x="0" y="2387"/>
                </a:lnTo>
                <a:close/>
              </a:path>
              <a:path w="9525" h="3810">
                <a:moveTo>
                  <a:pt x="5079" y="1931"/>
                </a:moveTo>
                <a:lnTo>
                  <a:pt x="4860" y="3072"/>
                </a:lnTo>
                <a:lnTo>
                  <a:pt x="6311" y="3276"/>
                </a:lnTo>
                <a:lnTo>
                  <a:pt x="9398" y="3378"/>
                </a:lnTo>
                <a:lnTo>
                  <a:pt x="5079" y="1931"/>
                </a:lnTo>
                <a:close/>
              </a:path>
              <a:path w="9525" h="3810">
                <a:moveTo>
                  <a:pt x="5448" y="0"/>
                </a:moveTo>
                <a:lnTo>
                  <a:pt x="4394" y="1701"/>
                </a:lnTo>
                <a:lnTo>
                  <a:pt x="5079" y="1931"/>
                </a:lnTo>
                <a:lnTo>
                  <a:pt x="544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1" name="object 3091"/>
          <p:cNvSpPr/>
          <p:nvPr/>
        </p:nvSpPr>
        <p:spPr>
          <a:xfrm>
            <a:off x="4365015" y="1190647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4025" y="0"/>
                </a:moveTo>
                <a:lnTo>
                  <a:pt x="0" y="1409"/>
                </a:lnTo>
                <a:lnTo>
                  <a:pt x="3657" y="4686"/>
                </a:lnTo>
                <a:lnTo>
                  <a:pt x="7391" y="7747"/>
                </a:lnTo>
                <a:lnTo>
                  <a:pt x="6159" y="6273"/>
                </a:lnTo>
                <a:lnTo>
                  <a:pt x="5930" y="3175"/>
                </a:lnTo>
                <a:lnTo>
                  <a:pt x="402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2" name="object 3092"/>
          <p:cNvSpPr/>
          <p:nvPr/>
        </p:nvSpPr>
        <p:spPr>
          <a:xfrm>
            <a:off x="4406176" y="2279865"/>
            <a:ext cx="46990" cy="38100"/>
          </a:xfrm>
          <a:custGeom>
            <a:avLst/>
            <a:gdLst/>
            <a:ahLst/>
            <a:cxnLst/>
            <a:rect l="l" t="t" r="r" b="b"/>
            <a:pathLst>
              <a:path w="46989" h="38100">
                <a:moveTo>
                  <a:pt x="1701" y="35814"/>
                </a:moveTo>
                <a:lnTo>
                  <a:pt x="1282" y="35991"/>
                </a:lnTo>
                <a:lnTo>
                  <a:pt x="1689" y="36042"/>
                </a:lnTo>
                <a:lnTo>
                  <a:pt x="1701" y="35814"/>
                </a:lnTo>
                <a:close/>
              </a:path>
              <a:path w="46989" h="38100">
                <a:moveTo>
                  <a:pt x="5346" y="34709"/>
                </a:moveTo>
                <a:lnTo>
                  <a:pt x="4457" y="32753"/>
                </a:lnTo>
                <a:lnTo>
                  <a:pt x="4178" y="34302"/>
                </a:lnTo>
                <a:lnTo>
                  <a:pt x="3340" y="34925"/>
                </a:lnTo>
                <a:lnTo>
                  <a:pt x="3530" y="34124"/>
                </a:lnTo>
                <a:lnTo>
                  <a:pt x="3098" y="34124"/>
                </a:lnTo>
                <a:lnTo>
                  <a:pt x="3530" y="34112"/>
                </a:lnTo>
                <a:lnTo>
                  <a:pt x="3670" y="33489"/>
                </a:lnTo>
                <a:lnTo>
                  <a:pt x="2971" y="34124"/>
                </a:lnTo>
                <a:lnTo>
                  <a:pt x="1778" y="34112"/>
                </a:lnTo>
                <a:lnTo>
                  <a:pt x="1701" y="35814"/>
                </a:lnTo>
                <a:lnTo>
                  <a:pt x="2552" y="35420"/>
                </a:lnTo>
                <a:lnTo>
                  <a:pt x="3797" y="35369"/>
                </a:lnTo>
                <a:lnTo>
                  <a:pt x="2755" y="36182"/>
                </a:lnTo>
                <a:lnTo>
                  <a:pt x="1689" y="36042"/>
                </a:lnTo>
                <a:lnTo>
                  <a:pt x="1638" y="36995"/>
                </a:lnTo>
                <a:lnTo>
                  <a:pt x="203" y="35090"/>
                </a:lnTo>
                <a:lnTo>
                  <a:pt x="127" y="35521"/>
                </a:lnTo>
                <a:lnTo>
                  <a:pt x="0" y="36995"/>
                </a:lnTo>
                <a:lnTo>
                  <a:pt x="660" y="37985"/>
                </a:lnTo>
                <a:lnTo>
                  <a:pt x="1752" y="36995"/>
                </a:lnTo>
                <a:lnTo>
                  <a:pt x="2286" y="36512"/>
                </a:lnTo>
                <a:lnTo>
                  <a:pt x="2527" y="36398"/>
                </a:lnTo>
                <a:lnTo>
                  <a:pt x="3149" y="36233"/>
                </a:lnTo>
                <a:lnTo>
                  <a:pt x="3759" y="35661"/>
                </a:lnTo>
                <a:lnTo>
                  <a:pt x="5143" y="36233"/>
                </a:lnTo>
                <a:lnTo>
                  <a:pt x="5105" y="35661"/>
                </a:lnTo>
                <a:lnTo>
                  <a:pt x="5143" y="35369"/>
                </a:lnTo>
                <a:lnTo>
                  <a:pt x="5283" y="34925"/>
                </a:lnTo>
                <a:lnTo>
                  <a:pt x="5346" y="34709"/>
                </a:lnTo>
                <a:close/>
              </a:path>
              <a:path w="46989" h="38100">
                <a:moveTo>
                  <a:pt x="46634" y="0"/>
                </a:moveTo>
                <a:lnTo>
                  <a:pt x="43307" y="368"/>
                </a:lnTo>
                <a:lnTo>
                  <a:pt x="42849" y="1676"/>
                </a:lnTo>
                <a:lnTo>
                  <a:pt x="41922" y="1435"/>
                </a:lnTo>
                <a:lnTo>
                  <a:pt x="40309" y="4394"/>
                </a:lnTo>
                <a:lnTo>
                  <a:pt x="42037" y="3797"/>
                </a:lnTo>
                <a:lnTo>
                  <a:pt x="42913" y="4140"/>
                </a:lnTo>
                <a:lnTo>
                  <a:pt x="43091" y="3797"/>
                </a:lnTo>
                <a:lnTo>
                  <a:pt x="43180" y="2933"/>
                </a:lnTo>
                <a:lnTo>
                  <a:pt x="43992" y="2628"/>
                </a:lnTo>
                <a:lnTo>
                  <a:pt x="45085" y="2146"/>
                </a:lnTo>
                <a:lnTo>
                  <a:pt x="45834" y="2184"/>
                </a:lnTo>
                <a:lnTo>
                  <a:pt x="4663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3" name="object 3093"/>
          <p:cNvSpPr/>
          <p:nvPr/>
        </p:nvSpPr>
        <p:spPr>
          <a:xfrm>
            <a:off x="5197702" y="2963251"/>
            <a:ext cx="11430" cy="2540"/>
          </a:xfrm>
          <a:custGeom>
            <a:avLst/>
            <a:gdLst/>
            <a:ahLst/>
            <a:cxnLst/>
            <a:rect l="l" t="t" r="r" b="b"/>
            <a:pathLst>
              <a:path w="11429" h="2539">
                <a:moveTo>
                  <a:pt x="9004" y="0"/>
                </a:moveTo>
                <a:lnTo>
                  <a:pt x="7340" y="888"/>
                </a:lnTo>
                <a:lnTo>
                  <a:pt x="0" y="368"/>
                </a:lnTo>
                <a:lnTo>
                  <a:pt x="6337" y="2146"/>
                </a:lnTo>
                <a:lnTo>
                  <a:pt x="7874" y="1181"/>
                </a:lnTo>
                <a:lnTo>
                  <a:pt x="11379" y="2412"/>
                </a:lnTo>
                <a:lnTo>
                  <a:pt x="900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4" name="object 3094"/>
          <p:cNvSpPr/>
          <p:nvPr/>
        </p:nvSpPr>
        <p:spPr>
          <a:xfrm>
            <a:off x="4523171" y="2253957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4851" y="0"/>
                </a:moveTo>
                <a:lnTo>
                  <a:pt x="241" y="584"/>
                </a:lnTo>
                <a:lnTo>
                  <a:pt x="0" y="533"/>
                </a:lnTo>
                <a:lnTo>
                  <a:pt x="2171" y="3149"/>
                </a:lnTo>
                <a:lnTo>
                  <a:pt x="1219" y="4381"/>
                </a:lnTo>
                <a:lnTo>
                  <a:pt x="5016" y="1308"/>
                </a:lnTo>
                <a:lnTo>
                  <a:pt x="485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5" name="object 3095"/>
          <p:cNvSpPr/>
          <p:nvPr/>
        </p:nvSpPr>
        <p:spPr>
          <a:xfrm>
            <a:off x="5200931" y="295150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1358" y="0"/>
                </a:moveTo>
                <a:lnTo>
                  <a:pt x="0" y="1562"/>
                </a:lnTo>
                <a:lnTo>
                  <a:pt x="2755" y="3340"/>
                </a:lnTo>
                <a:lnTo>
                  <a:pt x="4495" y="3022"/>
                </a:lnTo>
                <a:lnTo>
                  <a:pt x="4749" y="2959"/>
                </a:lnTo>
                <a:lnTo>
                  <a:pt x="5105" y="2768"/>
                </a:lnTo>
                <a:lnTo>
                  <a:pt x="5232" y="2552"/>
                </a:lnTo>
                <a:lnTo>
                  <a:pt x="4813" y="2705"/>
                </a:lnTo>
                <a:lnTo>
                  <a:pt x="4444" y="2565"/>
                </a:lnTo>
                <a:lnTo>
                  <a:pt x="5118" y="2463"/>
                </a:lnTo>
                <a:lnTo>
                  <a:pt x="6337" y="2463"/>
                </a:lnTo>
                <a:lnTo>
                  <a:pt x="4610" y="1485"/>
                </a:lnTo>
                <a:lnTo>
                  <a:pt x="4508" y="1015"/>
                </a:lnTo>
                <a:lnTo>
                  <a:pt x="3581" y="520"/>
                </a:lnTo>
                <a:lnTo>
                  <a:pt x="2158" y="1409"/>
                </a:lnTo>
                <a:lnTo>
                  <a:pt x="135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6" name="object 3096"/>
          <p:cNvSpPr/>
          <p:nvPr/>
        </p:nvSpPr>
        <p:spPr>
          <a:xfrm>
            <a:off x="3942613" y="2909931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0" y="0"/>
                </a:moveTo>
                <a:lnTo>
                  <a:pt x="4229" y="5181"/>
                </a:lnTo>
                <a:lnTo>
                  <a:pt x="4559" y="5854"/>
                </a:lnTo>
                <a:lnTo>
                  <a:pt x="5283" y="6311"/>
                </a:lnTo>
                <a:lnTo>
                  <a:pt x="6045" y="6223"/>
                </a:lnTo>
                <a:lnTo>
                  <a:pt x="9601" y="3048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7" name="object 3097"/>
          <p:cNvSpPr/>
          <p:nvPr/>
        </p:nvSpPr>
        <p:spPr>
          <a:xfrm>
            <a:off x="4338015" y="1366714"/>
            <a:ext cx="10160" cy="4445"/>
          </a:xfrm>
          <a:custGeom>
            <a:avLst/>
            <a:gdLst/>
            <a:ahLst/>
            <a:cxnLst/>
            <a:rect l="l" t="t" r="r" b="b"/>
            <a:pathLst>
              <a:path w="10160" h="4444">
                <a:moveTo>
                  <a:pt x="4267" y="0"/>
                </a:moveTo>
                <a:lnTo>
                  <a:pt x="2628" y="1130"/>
                </a:lnTo>
                <a:lnTo>
                  <a:pt x="0" y="1181"/>
                </a:lnTo>
                <a:lnTo>
                  <a:pt x="7467" y="4178"/>
                </a:lnTo>
                <a:lnTo>
                  <a:pt x="7492" y="3809"/>
                </a:lnTo>
                <a:lnTo>
                  <a:pt x="9931" y="2146"/>
                </a:lnTo>
                <a:lnTo>
                  <a:pt x="426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8" name="object 3098"/>
          <p:cNvSpPr/>
          <p:nvPr/>
        </p:nvSpPr>
        <p:spPr>
          <a:xfrm>
            <a:off x="3862699" y="2745460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2273" y="0"/>
                </a:moveTo>
                <a:lnTo>
                  <a:pt x="1701" y="4394"/>
                </a:lnTo>
                <a:lnTo>
                  <a:pt x="0" y="5575"/>
                </a:lnTo>
                <a:lnTo>
                  <a:pt x="3428" y="7315"/>
                </a:lnTo>
                <a:lnTo>
                  <a:pt x="4470" y="6654"/>
                </a:lnTo>
                <a:lnTo>
                  <a:pt x="3733" y="5435"/>
                </a:lnTo>
                <a:lnTo>
                  <a:pt x="227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9" name="object 3099"/>
          <p:cNvSpPr/>
          <p:nvPr/>
        </p:nvSpPr>
        <p:spPr>
          <a:xfrm>
            <a:off x="4487073" y="1147994"/>
            <a:ext cx="8890" cy="5715"/>
          </a:xfrm>
          <a:custGeom>
            <a:avLst/>
            <a:gdLst/>
            <a:ahLst/>
            <a:cxnLst/>
            <a:rect l="l" t="t" r="r" b="b"/>
            <a:pathLst>
              <a:path w="8889" h="5715">
                <a:moveTo>
                  <a:pt x="8521" y="0"/>
                </a:moveTo>
                <a:lnTo>
                  <a:pt x="4241" y="634"/>
                </a:lnTo>
                <a:lnTo>
                  <a:pt x="0" y="2082"/>
                </a:lnTo>
                <a:lnTo>
                  <a:pt x="381" y="5613"/>
                </a:lnTo>
                <a:lnTo>
                  <a:pt x="3467" y="1968"/>
                </a:lnTo>
                <a:lnTo>
                  <a:pt x="3098" y="4229"/>
                </a:lnTo>
                <a:lnTo>
                  <a:pt x="852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0" name="object 3100"/>
          <p:cNvSpPr/>
          <p:nvPr/>
        </p:nvSpPr>
        <p:spPr>
          <a:xfrm>
            <a:off x="5180290" y="2032537"/>
            <a:ext cx="7620" cy="4445"/>
          </a:xfrm>
          <a:custGeom>
            <a:avLst/>
            <a:gdLst/>
            <a:ahLst/>
            <a:cxnLst/>
            <a:rect l="l" t="t" r="r" b="b"/>
            <a:pathLst>
              <a:path w="7620" h="4444">
                <a:moveTo>
                  <a:pt x="7480" y="0"/>
                </a:moveTo>
                <a:lnTo>
                  <a:pt x="4749" y="1803"/>
                </a:lnTo>
                <a:lnTo>
                  <a:pt x="2692" y="2019"/>
                </a:lnTo>
                <a:lnTo>
                  <a:pt x="0" y="1435"/>
                </a:lnTo>
                <a:lnTo>
                  <a:pt x="2946" y="3975"/>
                </a:lnTo>
                <a:lnTo>
                  <a:pt x="3898" y="3035"/>
                </a:lnTo>
                <a:lnTo>
                  <a:pt x="5791" y="3352"/>
                </a:lnTo>
                <a:lnTo>
                  <a:pt x="7429" y="3797"/>
                </a:lnTo>
                <a:lnTo>
                  <a:pt x="5549" y="1993"/>
                </a:lnTo>
                <a:lnTo>
                  <a:pt x="748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1" name="object 3101"/>
          <p:cNvSpPr/>
          <p:nvPr/>
        </p:nvSpPr>
        <p:spPr>
          <a:xfrm>
            <a:off x="5582385" y="2271758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0"/>
                </a:moveTo>
                <a:lnTo>
                  <a:pt x="609" y="685"/>
                </a:lnTo>
                <a:lnTo>
                  <a:pt x="2552" y="3276"/>
                </a:lnTo>
                <a:lnTo>
                  <a:pt x="3175" y="4813"/>
                </a:lnTo>
                <a:lnTo>
                  <a:pt x="2755" y="3441"/>
                </a:lnTo>
                <a:lnTo>
                  <a:pt x="1447" y="584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2" name="object 3102"/>
          <p:cNvSpPr/>
          <p:nvPr/>
        </p:nvSpPr>
        <p:spPr>
          <a:xfrm>
            <a:off x="4239759" y="933610"/>
            <a:ext cx="8255" cy="10795"/>
          </a:xfrm>
          <a:custGeom>
            <a:avLst/>
            <a:gdLst/>
            <a:ahLst/>
            <a:cxnLst/>
            <a:rect l="l" t="t" r="r" b="b"/>
            <a:pathLst>
              <a:path w="8254" h="10794">
                <a:moveTo>
                  <a:pt x="0" y="0"/>
                </a:moveTo>
                <a:lnTo>
                  <a:pt x="3962" y="10261"/>
                </a:lnTo>
                <a:lnTo>
                  <a:pt x="7035" y="4102"/>
                </a:lnTo>
                <a:lnTo>
                  <a:pt x="7391" y="1968"/>
                </a:lnTo>
                <a:lnTo>
                  <a:pt x="7835" y="2260"/>
                </a:lnTo>
                <a:lnTo>
                  <a:pt x="5803" y="1219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3" name="object 3103"/>
          <p:cNvSpPr/>
          <p:nvPr/>
        </p:nvSpPr>
        <p:spPr>
          <a:xfrm>
            <a:off x="3967681" y="2809064"/>
            <a:ext cx="6985" cy="4445"/>
          </a:xfrm>
          <a:custGeom>
            <a:avLst/>
            <a:gdLst/>
            <a:ahLst/>
            <a:cxnLst/>
            <a:rect l="l" t="t" r="r" b="b"/>
            <a:pathLst>
              <a:path w="6985" h="4444">
                <a:moveTo>
                  <a:pt x="5190" y="3746"/>
                </a:moveTo>
                <a:lnTo>
                  <a:pt x="4533" y="3746"/>
                </a:lnTo>
                <a:lnTo>
                  <a:pt x="5040" y="4262"/>
                </a:lnTo>
                <a:lnTo>
                  <a:pt x="5190" y="3746"/>
                </a:lnTo>
                <a:close/>
              </a:path>
              <a:path w="6985" h="4444">
                <a:moveTo>
                  <a:pt x="6459" y="3441"/>
                </a:moveTo>
                <a:lnTo>
                  <a:pt x="5206" y="3441"/>
                </a:lnTo>
                <a:lnTo>
                  <a:pt x="5353" y="3746"/>
                </a:lnTo>
                <a:lnTo>
                  <a:pt x="5230" y="3949"/>
                </a:lnTo>
                <a:lnTo>
                  <a:pt x="5165" y="4211"/>
                </a:lnTo>
                <a:lnTo>
                  <a:pt x="5511" y="3949"/>
                </a:lnTo>
                <a:lnTo>
                  <a:pt x="6603" y="3517"/>
                </a:lnTo>
                <a:lnTo>
                  <a:pt x="6459" y="3441"/>
                </a:lnTo>
                <a:close/>
              </a:path>
              <a:path w="6985" h="4444">
                <a:moveTo>
                  <a:pt x="0" y="0"/>
                </a:moveTo>
                <a:lnTo>
                  <a:pt x="2197" y="3429"/>
                </a:lnTo>
                <a:lnTo>
                  <a:pt x="3644" y="3784"/>
                </a:lnTo>
                <a:lnTo>
                  <a:pt x="4533" y="3746"/>
                </a:lnTo>
                <a:lnTo>
                  <a:pt x="5190" y="3746"/>
                </a:lnTo>
                <a:lnTo>
                  <a:pt x="5206" y="3441"/>
                </a:lnTo>
                <a:lnTo>
                  <a:pt x="6459" y="3441"/>
                </a:lnTo>
                <a:lnTo>
                  <a:pt x="3759" y="2019"/>
                </a:lnTo>
                <a:lnTo>
                  <a:pt x="2806" y="1346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4" name="object 3104"/>
          <p:cNvSpPr/>
          <p:nvPr/>
        </p:nvSpPr>
        <p:spPr>
          <a:xfrm>
            <a:off x="3665033" y="3271493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5">
                <a:moveTo>
                  <a:pt x="1130" y="0"/>
                </a:moveTo>
                <a:lnTo>
                  <a:pt x="546" y="2920"/>
                </a:lnTo>
                <a:lnTo>
                  <a:pt x="0" y="4152"/>
                </a:lnTo>
                <a:lnTo>
                  <a:pt x="939" y="2857"/>
                </a:lnTo>
                <a:lnTo>
                  <a:pt x="1816" y="1422"/>
                </a:lnTo>
                <a:lnTo>
                  <a:pt x="3022" y="622"/>
                </a:lnTo>
                <a:lnTo>
                  <a:pt x="113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5" name="object 3105"/>
          <p:cNvSpPr/>
          <p:nvPr/>
        </p:nvSpPr>
        <p:spPr>
          <a:xfrm>
            <a:off x="4745654" y="2085465"/>
            <a:ext cx="6985" cy="5080"/>
          </a:xfrm>
          <a:custGeom>
            <a:avLst/>
            <a:gdLst/>
            <a:ahLst/>
            <a:cxnLst/>
            <a:rect l="l" t="t" r="r" b="b"/>
            <a:pathLst>
              <a:path w="6985" h="5080">
                <a:moveTo>
                  <a:pt x="0" y="0"/>
                </a:moveTo>
                <a:lnTo>
                  <a:pt x="3009" y="4635"/>
                </a:lnTo>
                <a:lnTo>
                  <a:pt x="5105" y="3314"/>
                </a:lnTo>
                <a:lnTo>
                  <a:pt x="6311" y="1574"/>
                </a:lnTo>
                <a:lnTo>
                  <a:pt x="6756" y="152"/>
                </a:lnTo>
                <a:lnTo>
                  <a:pt x="4559" y="381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6" name="object 3106"/>
          <p:cNvSpPr/>
          <p:nvPr/>
        </p:nvSpPr>
        <p:spPr>
          <a:xfrm>
            <a:off x="3925971" y="2892745"/>
            <a:ext cx="6985" cy="4445"/>
          </a:xfrm>
          <a:custGeom>
            <a:avLst/>
            <a:gdLst/>
            <a:ahLst/>
            <a:cxnLst/>
            <a:rect l="l" t="t" r="r" b="b"/>
            <a:pathLst>
              <a:path w="6985" h="4444">
                <a:moveTo>
                  <a:pt x="914" y="0"/>
                </a:moveTo>
                <a:lnTo>
                  <a:pt x="0" y="1511"/>
                </a:lnTo>
                <a:lnTo>
                  <a:pt x="215" y="3225"/>
                </a:lnTo>
                <a:lnTo>
                  <a:pt x="1333" y="4102"/>
                </a:lnTo>
                <a:lnTo>
                  <a:pt x="3187" y="4140"/>
                </a:lnTo>
                <a:lnTo>
                  <a:pt x="6400" y="3987"/>
                </a:lnTo>
                <a:lnTo>
                  <a:pt x="91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7" name="object 3107"/>
          <p:cNvSpPr/>
          <p:nvPr/>
        </p:nvSpPr>
        <p:spPr>
          <a:xfrm>
            <a:off x="4731515" y="2370180"/>
            <a:ext cx="5715" cy="6350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0" y="0"/>
                </a:moveTo>
                <a:lnTo>
                  <a:pt x="3810" y="5333"/>
                </a:lnTo>
                <a:lnTo>
                  <a:pt x="4483" y="5930"/>
                </a:lnTo>
                <a:lnTo>
                  <a:pt x="5194" y="4483"/>
                </a:lnTo>
                <a:lnTo>
                  <a:pt x="4127" y="2171"/>
                </a:lnTo>
                <a:lnTo>
                  <a:pt x="3048" y="1142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8" name="object 3108"/>
          <p:cNvSpPr/>
          <p:nvPr/>
        </p:nvSpPr>
        <p:spPr>
          <a:xfrm>
            <a:off x="5199115" y="2959061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5854" y="0"/>
                </a:moveTo>
                <a:lnTo>
                  <a:pt x="0" y="4038"/>
                </a:lnTo>
                <a:lnTo>
                  <a:pt x="4991" y="4927"/>
                </a:lnTo>
                <a:lnTo>
                  <a:pt x="5956" y="4889"/>
                </a:lnTo>
                <a:lnTo>
                  <a:pt x="6172" y="3708"/>
                </a:lnTo>
                <a:lnTo>
                  <a:pt x="7251" y="3797"/>
                </a:lnTo>
                <a:lnTo>
                  <a:pt x="585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9" name="object 3109"/>
          <p:cNvSpPr/>
          <p:nvPr/>
        </p:nvSpPr>
        <p:spPr>
          <a:xfrm>
            <a:off x="5145868" y="1717226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19">
                <a:moveTo>
                  <a:pt x="1873" y="4130"/>
                </a:moveTo>
                <a:lnTo>
                  <a:pt x="1892" y="6248"/>
                </a:lnTo>
                <a:lnTo>
                  <a:pt x="2400" y="7556"/>
                </a:lnTo>
                <a:lnTo>
                  <a:pt x="2311" y="4991"/>
                </a:lnTo>
                <a:lnTo>
                  <a:pt x="1873" y="4130"/>
                </a:lnTo>
                <a:close/>
              </a:path>
              <a:path w="2539" h="7619">
                <a:moveTo>
                  <a:pt x="1508" y="3414"/>
                </a:moveTo>
                <a:lnTo>
                  <a:pt x="1114" y="4130"/>
                </a:lnTo>
                <a:lnTo>
                  <a:pt x="622" y="4622"/>
                </a:lnTo>
                <a:lnTo>
                  <a:pt x="520" y="4775"/>
                </a:lnTo>
                <a:lnTo>
                  <a:pt x="774" y="4902"/>
                </a:lnTo>
                <a:lnTo>
                  <a:pt x="660" y="5080"/>
                </a:lnTo>
                <a:lnTo>
                  <a:pt x="1666" y="3724"/>
                </a:lnTo>
                <a:lnTo>
                  <a:pt x="1508" y="3414"/>
                </a:lnTo>
                <a:close/>
              </a:path>
              <a:path w="2539" h="7619">
                <a:moveTo>
                  <a:pt x="1866" y="3454"/>
                </a:moveTo>
                <a:lnTo>
                  <a:pt x="1666" y="3724"/>
                </a:lnTo>
                <a:lnTo>
                  <a:pt x="1873" y="4130"/>
                </a:lnTo>
                <a:lnTo>
                  <a:pt x="1866" y="3454"/>
                </a:lnTo>
                <a:close/>
              </a:path>
              <a:path w="2539" h="7619">
                <a:moveTo>
                  <a:pt x="1701" y="3060"/>
                </a:moveTo>
                <a:lnTo>
                  <a:pt x="1348" y="3100"/>
                </a:lnTo>
                <a:lnTo>
                  <a:pt x="1508" y="3414"/>
                </a:lnTo>
                <a:lnTo>
                  <a:pt x="1701" y="3060"/>
                </a:lnTo>
                <a:close/>
              </a:path>
              <a:path w="2539" h="7619">
                <a:moveTo>
                  <a:pt x="1044" y="2504"/>
                </a:moveTo>
                <a:lnTo>
                  <a:pt x="800" y="3162"/>
                </a:lnTo>
                <a:lnTo>
                  <a:pt x="1348" y="3100"/>
                </a:lnTo>
                <a:lnTo>
                  <a:pt x="1044" y="2504"/>
                </a:lnTo>
                <a:close/>
              </a:path>
              <a:path w="2539" h="7619">
                <a:moveTo>
                  <a:pt x="761" y="1850"/>
                </a:moveTo>
                <a:lnTo>
                  <a:pt x="929" y="2273"/>
                </a:lnTo>
                <a:lnTo>
                  <a:pt x="1044" y="2504"/>
                </a:lnTo>
                <a:lnTo>
                  <a:pt x="1130" y="2273"/>
                </a:lnTo>
                <a:lnTo>
                  <a:pt x="761" y="1850"/>
                </a:lnTo>
                <a:close/>
              </a:path>
              <a:path w="2539" h="7619">
                <a:moveTo>
                  <a:pt x="25" y="0"/>
                </a:moveTo>
                <a:lnTo>
                  <a:pt x="0" y="977"/>
                </a:lnTo>
                <a:lnTo>
                  <a:pt x="761" y="1850"/>
                </a:lnTo>
                <a:lnTo>
                  <a:pt x="2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0" name="object 3110"/>
          <p:cNvSpPr/>
          <p:nvPr/>
        </p:nvSpPr>
        <p:spPr>
          <a:xfrm>
            <a:off x="5248533" y="2121192"/>
            <a:ext cx="6985" cy="5080"/>
          </a:xfrm>
          <a:custGeom>
            <a:avLst/>
            <a:gdLst/>
            <a:ahLst/>
            <a:cxnLst/>
            <a:rect l="l" t="t" r="r" b="b"/>
            <a:pathLst>
              <a:path w="6985" h="5080">
                <a:moveTo>
                  <a:pt x="6464" y="0"/>
                </a:moveTo>
                <a:lnTo>
                  <a:pt x="3225" y="0"/>
                </a:lnTo>
                <a:lnTo>
                  <a:pt x="0" y="2311"/>
                </a:lnTo>
                <a:lnTo>
                  <a:pt x="12" y="4559"/>
                </a:lnTo>
                <a:lnTo>
                  <a:pt x="3556" y="952"/>
                </a:lnTo>
                <a:lnTo>
                  <a:pt x="5994" y="139"/>
                </a:lnTo>
                <a:lnTo>
                  <a:pt x="646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1" name="object 3111"/>
          <p:cNvSpPr/>
          <p:nvPr/>
        </p:nvSpPr>
        <p:spPr>
          <a:xfrm>
            <a:off x="3932523" y="2889290"/>
            <a:ext cx="3810" cy="9525"/>
          </a:xfrm>
          <a:custGeom>
            <a:avLst/>
            <a:gdLst/>
            <a:ahLst/>
            <a:cxnLst/>
            <a:rect l="l" t="t" r="r" b="b"/>
            <a:pathLst>
              <a:path w="3810" h="9525">
                <a:moveTo>
                  <a:pt x="584" y="0"/>
                </a:moveTo>
                <a:lnTo>
                  <a:pt x="0" y="3149"/>
                </a:lnTo>
                <a:lnTo>
                  <a:pt x="76" y="3911"/>
                </a:lnTo>
                <a:lnTo>
                  <a:pt x="3225" y="9486"/>
                </a:lnTo>
                <a:lnTo>
                  <a:pt x="723" y="3441"/>
                </a:lnTo>
                <a:lnTo>
                  <a:pt x="1333" y="927"/>
                </a:lnTo>
                <a:lnTo>
                  <a:pt x="58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2" name="object 3112"/>
          <p:cNvSpPr/>
          <p:nvPr/>
        </p:nvSpPr>
        <p:spPr>
          <a:xfrm>
            <a:off x="4305160" y="788358"/>
            <a:ext cx="8255" cy="6985"/>
          </a:xfrm>
          <a:custGeom>
            <a:avLst/>
            <a:gdLst/>
            <a:ahLst/>
            <a:cxnLst/>
            <a:rect l="l" t="t" r="r" b="b"/>
            <a:pathLst>
              <a:path w="8254" h="6984">
                <a:moveTo>
                  <a:pt x="4394" y="0"/>
                </a:moveTo>
                <a:lnTo>
                  <a:pt x="3390" y="279"/>
                </a:lnTo>
                <a:lnTo>
                  <a:pt x="0" y="1917"/>
                </a:lnTo>
                <a:lnTo>
                  <a:pt x="4787" y="2539"/>
                </a:lnTo>
                <a:lnTo>
                  <a:pt x="4635" y="3365"/>
                </a:lnTo>
                <a:lnTo>
                  <a:pt x="5689" y="6921"/>
                </a:lnTo>
                <a:lnTo>
                  <a:pt x="7924" y="1650"/>
                </a:lnTo>
                <a:lnTo>
                  <a:pt x="6388" y="1422"/>
                </a:lnTo>
                <a:lnTo>
                  <a:pt x="5575" y="4140"/>
                </a:lnTo>
                <a:lnTo>
                  <a:pt x="439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3" name="object 3113"/>
          <p:cNvSpPr/>
          <p:nvPr/>
        </p:nvSpPr>
        <p:spPr>
          <a:xfrm>
            <a:off x="3968116" y="2810805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3809" y="0"/>
                </a:moveTo>
                <a:lnTo>
                  <a:pt x="1968" y="3594"/>
                </a:lnTo>
                <a:lnTo>
                  <a:pt x="2616" y="5664"/>
                </a:lnTo>
                <a:lnTo>
                  <a:pt x="0" y="6972"/>
                </a:lnTo>
                <a:lnTo>
                  <a:pt x="3644" y="6070"/>
                </a:lnTo>
                <a:lnTo>
                  <a:pt x="5130" y="4038"/>
                </a:lnTo>
                <a:lnTo>
                  <a:pt x="380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4" name="object 3114"/>
          <p:cNvSpPr/>
          <p:nvPr/>
        </p:nvSpPr>
        <p:spPr>
          <a:xfrm>
            <a:off x="5212158" y="2962135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2501" y="0"/>
                </a:moveTo>
                <a:lnTo>
                  <a:pt x="1803" y="1917"/>
                </a:lnTo>
                <a:lnTo>
                  <a:pt x="0" y="4546"/>
                </a:lnTo>
                <a:lnTo>
                  <a:pt x="5067" y="6019"/>
                </a:lnTo>
                <a:lnTo>
                  <a:pt x="4241" y="2794"/>
                </a:lnTo>
                <a:lnTo>
                  <a:pt x="4191" y="1384"/>
                </a:lnTo>
                <a:lnTo>
                  <a:pt x="250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5" name="object 3115"/>
          <p:cNvSpPr/>
          <p:nvPr/>
        </p:nvSpPr>
        <p:spPr>
          <a:xfrm>
            <a:off x="4302899" y="786015"/>
            <a:ext cx="13335" cy="13970"/>
          </a:xfrm>
          <a:custGeom>
            <a:avLst/>
            <a:gdLst/>
            <a:ahLst/>
            <a:cxnLst/>
            <a:rect l="l" t="t" r="r" b="b"/>
            <a:pathLst>
              <a:path w="13335" h="13970">
                <a:moveTo>
                  <a:pt x="4584" y="6667"/>
                </a:moveTo>
                <a:lnTo>
                  <a:pt x="2984" y="5651"/>
                </a:lnTo>
                <a:lnTo>
                  <a:pt x="2463" y="5511"/>
                </a:lnTo>
                <a:lnTo>
                  <a:pt x="3238" y="4457"/>
                </a:lnTo>
                <a:lnTo>
                  <a:pt x="4241" y="2806"/>
                </a:lnTo>
                <a:lnTo>
                  <a:pt x="3390" y="1600"/>
                </a:lnTo>
                <a:lnTo>
                  <a:pt x="2159" y="1460"/>
                </a:lnTo>
                <a:lnTo>
                  <a:pt x="1054" y="1549"/>
                </a:lnTo>
                <a:lnTo>
                  <a:pt x="889" y="0"/>
                </a:lnTo>
                <a:lnTo>
                  <a:pt x="0" y="1485"/>
                </a:lnTo>
                <a:lnTo>
                  <a:pt x="1282" y="6350"/>
                </a:lnTo>
                <a:lnTo>
                  <a:pt x="3175" y="6616"/>
                </a:lnTo>
                <a:lnTo>
                  <a:pt x="4584" y="6667"/>
                </a:lnTo>
                <a:close/>
              </a:path>
              <a:path w="13335" h="13970">
                <a:moveTo>
                  <a:pt x="7531" y="9893"/>
                </a:moveTo>
                <a:lnTo>
                  <a:pt x="7404" y="7810"/>
                </a:lnTo>
                <a:lnTo>
                  <a:pt x="6642" y="8128"/>
                </a:lnTo>
                <a:lnTo>
                  <a:pt x="7416" y="9842"/>
                </a:lnTo>
                <a:close/>
              </a:path>
              <a:path w="13335" h="13970">
                <a:moveTo>
                  <a:pt x="7708" y="9956"/>
                </a:moveTo>
                <a:lnTo>
                  <a:pt x="7531" y="9893"/>
                </a:lnTo>
                <a:lnTo>
                  <a:pt x="7708" y="9956"/>
                </a:lnTo>
                <a:close/>
              </a:path>
              <a:path w="13335" h="13970">
                <a:moveTo>
                  <a:pt x="12865" y="13487"/>
                </a:moveTo>
                <a:lnTo>
                  <a:pt x="11684" y="10185"/>
                </a:lnTo>
                <a:lnTo>
                  <a:pt x="10756" y="8915"/>
                </a:lnTo>
                <a:lnTo>
                  <a:pt x="7708" y="9956"/>
                </a:lnTo>
                <a:lnTo>
                  <a:pt x="9982" y="10820"/>
                </a:lnTo>
                <a:lnTo>
                  <a:pt x="12865" y="1348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6" name="object 3116"/>
          <p:cNvSpPr/>
          <p:nvPr/>
        </p:nvSpPr>
        <p:spPr>
          <a:xfrm>
            <a:off x="4364061" y="2360005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1930" y="0"/>
                </a:moveTo>
                <a:lnTo>
                  <a:pt x="1828" y="2489"/>
                </a:lnTo>
                <a:lnTo>
                  <a:pt x="0" y="6184"/>
                </a:lnTo>
                <a:lnTo>
                  <a:pt x="4597" y="2374"/>
                </a:lnTo>
                <a:lnTo>
                  <a:pt x="4953" y="1524"/>
                </a:lnTo>
                <a:lnTo>
                  <a:pt x="5054" y="1016"/>
                </a:lnTo>
                <a:lnTo>
                  <a:pt x="4610" y="495"/>
                </a:lnTo>
                <a:lnTo>
                  <a:pt x="4279" y="723"/>
                </a:lnTo>
                <a:lnTo>
                  <a:pt x="3378" y="1689"/>
                </a:lnTo>
                <a:lnTo>
                  <a:pt x="193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7" name="object 3117"/>
          <p:cNvSpPr/>
          <p:nvPr/>
        </p:nvSpPr>
        <p:spPr>
          <a:xfrm>
            <a:off x="4728371" y="1284150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3848" y="0"/>
                </a:moveTo>
                <a:lnTo>
                  <a:pt x="0" y="393"/>
                </a:lnTo>
                <a:lnTo>
                  <a:pt x="1028" y="2044"/>
                </a:lnTo>
                <a:lnTo>
                  <a:pt x="2933" y="4940"/>
                </a:lnTo>
                <a:lnTo>
                  <a:pt x="5346" y="4927"/>
                </a:lnTo>
                <a:lnTo>
                  <a:pt x="5029" y="749"/>
                </a:lnTo>
                <a:lnTo>
                  <a:pt x="384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8" name="object 3118"/>
          <p:cNvSpPr/>
          <p:nvPr/>
        </p:nvSpPr>
        <p:spPr>
          <a:xfrm>
            <a:off x="3834621" y="2716301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6413" y="0"/>
                </a:moveTo>
                <a:lnTo>
                  <a:pt x="0" y="165"/>
                </a:lnTo>
                <a:lnTo>
                  <a:pt x="1866" y="2425"/>
                </a:lnTo>
                <a:lnTo>
                  <a:pt x="4038" y="2882"/>
                </a:lnTo>
                <a:lnTo>
                  <a:pt x="5130" y="1727"/>
                </a:lnTo>
                <a:lnTo>
                  <a:pt x="7137" y="1117"/>
                </a:lnTo>
                <a:lnTo>
                  <a:pt x="641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9" name="object 3119"/>
          <p:cNvSpPr/>
          <p:nvPr/>
        </p:nvSpPr>
        <p:spPr>
          <a:xfrm>
            <a:off x="5139695" y="1755359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1841" y="0"/>
                </a:moveTo>
                <a:lnTo>
                  <a:pt x="1549" y="1460"/>
                </a:lnTo>
                <a:lnTo>
                  <a:pt x="2286" y="1879"/>
                </a:lnTo>
                <a:lnTo>
                  <a:pt x="1914" y="1879"/>
                </a:lnTo>
                <a:lnTo>
                  <a:pt x="1574" y="2197"/>
                </a:lnTo>
                <a:lnTo>
                  <a:pt x="2413" y="2603"/>
                </a:lnTo>
                <a:lnTo>
                  <a:pt x="1709" y="2705"/>
                </a:lnTo>
                <a:lnTo>
                  <a:pt x="2451" y="4330"/>
                </a:lnTo>
                <a:lnTo>
                  <a:pt x="3340" y="4368"/>
                </a:lnTo>
                <a:lnTo>
                  <a:pt x="3251" y="3327"/>
                </a:lnTo>
                <a:lnTo>
                  <a:pt x="3341" y="1879"/>
                </a:lnTo>
                <a:lnTo>
                  <a:pt x="2286" y="1879"/>
                </a:lnTo>
                <a:lnTo>
                  <a:pt x="1968" y="1828"/>
                </a:lnTo>
                <a:lnTo>
                  <a:pt x="3344" y="1828"/>
                </a:lnTo>
                <a:lnTo>
                  <a:pt x="3352" y="1701"/>
                </a:lnTo>
                <a:lnTo>
                  <a:pt x="4771" y="1701"/>
                </a:lnTo>
                <a:lnTo>
                  <a:pt x="1841" y="0"/>
                </a:lnTo>
                <a:close/>
              </a:path>
              <a:path w="5714" h="4444">
                <a:moveTo>
                  <a:pt x="1569" y="2725"/>
                </a:moveTo>
                <a:lnTo>
                  <a:pt x="1270" y="2768"/>
                </a:lnTo>
                <a:lnTo>
                  <a:pt x="1066" y="3009"/>
                </a:lnTo>
                <a:lnTo>
                  <a:pt x="0" y="3759"/>
                </a:lnTo>
                <a:lnTo>
                  <a:pt x="1569" y="2725"/>
                </a:lnTo>
                <a:close/>
              </a:path>
              <a:path w="5714" h="4444">
                <a:moveTo>
                  <a:pt x="5033" y="2120"/>
                </a:moveTo>
                <a:lnTo>
                  <a:pt x="3670" y="2120"/>
                </a:lnTo>
                <a:lnTo>
                  <a:pt x="4864" y="3429"/>
                </a:lnTo>
                <a:lnTo>
                  <a:pt x="5194" y="2540"/>
                </a:lnTo>
                <a:lnTo>
                  <a:pt x="5033" y="2120"/>
                </a:lnTo>
                <a:close/>
              </a:path>
              <a:path w="5714" h="4444">
                <a:moveTo>
                  <a:pt x="3346" y="3053"/>
                </a:moveTo>
                <a:lnTo>
                  <a:pt x="3251" y="3327"/>
                </a:lnTo>
                <a:lnTo>
                  <a:pt x="3346" y="3053"/>
                </a:lnTo>
                <a:close/>
              </a:path>
              <a:path w="5714" h="4444">
                <a:moveTo>
                  <a:pt x="4771" y="1701"/>
                </a:moveTo>
                <a:lnTo>
                  <a:pt x="3352" y="1701"/>
                </a:lnTo>
                <a:lnTo>
                  <a:pt x="3346" y="3053"/>
                </a:lnTo>
                <a:lnTo>
                  <a:pt x="3670" y="2120"/>
                </a:lnTo>
                <a:lnTo>
                  <a:pt x="5033" y="2120"/>
                </a:lnTo>
                <a:lnTo>
                  <a:pt x="4902" y="1778"/>
                </a:lnTo>
                <a:lnTo>
                  <a:pt x="4771" y="170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0" name="object 3120"/>
          <p:cNvSpPr/>
          <p:nvPr/>
        </p:nvSpPr>
        <p:spPr>
          <a:xfrm>
            <a:off x="4591206" y="1608481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40">
                <a:moveTo>
                  <a:pt x="5877" y="318"/>
                </a:moveTo>
                <a:lnTo>
                  <a:pt x="5108" y="374"/>
                </a:lnTo>
                <a:lnTo>
                  <a:pt x="3442" y="2273"/>
                </a:lnTo>
                <a:lnTo>
                  <a:pt x="4992" y="2438"/>
                </a:lnTo>
                <a:lnTo>
                  <a:pt x="5317" y="1498"/>
                </a:lnTo>
                <a:lnTo>
                  <a:pt x="4750" y="1498"/>
                </a:lnTo>
                <a:lnTo>
                  <a:pt x="5551" y="825"/>
                </a:lnTo>
                <a:lnTo>
                  <a:pt x="6133" y="825"/>
                </a:lnTo>
                <a:lnTo>
                  <a:pt x="5877" y="318"/>
                </a:lnTo>
                <a:close/>
              </a:path>
              <a:path w="6350" h="2540">
                <a:moveTo>
                  <a:pt x="4888" y="374"/>
                </a:moveTo>
                <a:lnTo>
                  <a:pt x="2531" y="506"/>
                </a:lnTo>
                <a:lnTo>
                  <a:pt x="0" y="1329"/>
                </a:lnTo>
                <a:lnTo>
                  <a:pt x="1995" y="2349"/>
                </a:lnTo>
                <a:lnTo>
                  <a:pt x="4888" y="374"/>
                </a:lnTo>
                <a:close/>
              </a:path>
              <a:path w="6350" h="2540">
                <a:moveTo>
                  <a:pt x="5551" y="825"/>
                </a:moveTo>
                <a:lnTo>
                  <a:pt x="4750" y="1498"/>
                </a:lnTo>
                <a:lnTo>
                  <a:pt x="5356" y="1386"/>
                </a:lnTo>
                <a:lnTo>
                  <a:pt x="5551" y="825"/>
                </a:lnTo>
                <a:close/>
              </a:path>
              <a:path w="6350" h="2540">
                <a:moveTo>
                  <a:pt x="5356" y="1386"/>
                </a:moveTo>
                <a:lnTo>
                  <a:pt x="4750" y="1498"/>
                </a:lnTo>
                <a:lnTo>
                  <a:pt x="5317" y="1498"/>
                </a:lnTo>
                <a:close/>
              </a:path>
              <a:path w="6350" h="2540">
                <a:moveTo>
                  <a:pt x="6133" y="825"/>
                </a:moveTo>
                <a:lnTo>
                  <a:pt x="5551" y="825"/>
                </a:lnTo>
                <a:lnTo>
                  <a:pt x="5356" y="1386"/>
                </a:lnTo>
                <a:lnTo>
                  <a:pt x="6325" y="1206"/>
                </a:lnTo>
                <a:lnTo>
                  <a:pt x="6133" y="825"/>
                </a:lnTo>
                <a:close/>
              </a:path>
              <a:path w="6350" h="2540">
                <a:moveTo>
                  <a:pt x="5436" y="0"/>
                </a:moveTo>
                <a:lnTo>
                  <a:pt x="4888" y="374"/>
                </a:lnTo>
                <a:lnTo>
                  <a:pt x="5119" y="361"/>
                </a:lnTo>
                <a:lnTo>
                  <a:pt x="543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1" name="object 3121"/>
          <p:cNvSpPr/>
          <p:nvPr/>
        </p:nvSpPr>
        <p:spPr>
          <a:xfrm>
            <a:off x="5529949" y="2221141"/>
            <a:ext cx="3175" cy="8255"/>
          </a:xfrm>
          <a:custGeom>
            <a:avLst/>
            <a:gdLst/>
            <a:ahLst/>
            <a:cxnLst/>
            <a:rect l="l" t="t" r="r" b="b"/>
            <a:pathLst>
              <a:path w="3175" h="8255">
                <a:moveTo>
                  <a:pt x="482" y="0"/>
                </a:moveTo>
                <a:lnTo>
                  <a:pt x="0" y="1371"/>
                </a:lnTo>
                <a:lnTo>
                  <a:pt x="1143" y="3340"/>
                </a:lnTo>
                <a:lnTo>
                  <a:pt x="1790" y="5969"/>
                </a:lnTo>
                <a:lnTo>
                  <a:pt x="1676" y="7848"/>
                </a:lnTo>
                <a:lnTo>
                  <a:pt x="2857" y="7505"/>
                </a:lnTo>
                <a:lnTo>
                  <a:pt x="48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2" name="object 3122"/>
          <p:cNvSpPr/>
          <p:nvPr/>
        </p:nvSpPr>
        <p:spPr>
          <a:xfrm>
            <a:off x="4422479" y="2296179"/>
            <a:ext cx="8255" cy="3175"/>
          </a:xfrm>
          <a:custGeom>
            <a:avLst/>
            <a:gdLst/>
            <a:ahLst/>
            <a:cxnLst/>
            <a:rect l="l" t="t" r="r" b="b"/>
            <a:pathLst>
              <a:path w="8254" h="3175">
                <a:moveTo>
                  <a:pt x="4274" y="2301"/>
                </a:moveTo>
                <a:lnTo>
                  <a:pt x="3441" y="2717"/>
                </a:lnTo>
                <a:lnTo>
                  <a:pt x="3365" y="3009"/>
                </a:lnTo>
                <a:lnTo>
                  <a:pt x="3962" y="2832"/>
                </a:lnTo>
                <a:lnTo>
                  <a:pt x="3568" y="2819"/>
                </a:lnTo>
                <a:lnTo>
                  <a:pt x="4267" y="2349"/>
                </a:lnTo>
                <a:close/>
              </a:path>
              <a:path w="8254" h="3175">
                <a:moveTo>
                  <a:pt x="3439" y="2463"/>
                </a:moveTo>
                <a:lnTo>
                  <a:pt x="2222" y="2463"/>
                </a:lnTo>
                <a:lnTo>
                  <a:pt x="1498" y="2844"/>
                </a:lnTo>
                <a:lnTo>
                  <a:pt x="3439" y="2463"/>
                </a:lnTo>
                <a:close/>
              </a:path>
              <a:path w="8254" h="3175">
                <a:moveTo>
                  <a:pt x="4318" y="812"/>
                </a:moveTo>
                <a:lnTo>
                  <a:pt x="0" y="2717"/>
                </a:lnTo>
                <a:lnTo>
                  <a:pt x="2222" y="2463"/>
                </a:lnTo>
                <a:lnTo>
                  <a:pt x="3439" y="2463"/>
                </a:lnTo>
                <a:lnTo>
                  <a:pt x="4266" y="2301"/>
                </a:lnTo>
                <a:lnTo>
                  <a:pt x="4305" y="2108"/>
                </a:lnTo>
                <a:lnTo>
                  <a:pt x="4949" y="2108"/>
                </a:lnTo>
                <a:lnTo>
                  <a:pt x="5029" y="1460"/>
                </a:lnTo>
                <a:lnTo>
                  <a:pt x="8115" y="1447"/>
                </a:lnTo>
                <a:lnTo>
                  <a:pt x="5003" y="1333"/>
                </a:lnTo>
                <a:lnTo>
                  <a:pt x="4318" y="812"/>
                </a:lnTo>
                <a:close/>
              </a:path>
              <a:path w="8254" h="3175">
                <a:moveTo>
                  <a:pt x="4949" y="2108"/>
                </a:moveTo>
                <a:lnTo>
                  <a:pt x="4305" y="2108"/>
                </a:lnTo>
                <a:lnTo>
                  <a:pt x="4927" y="2286"/>
                </a:lnTo>
                <a:lnTo>
                  <a:pt x="4949" y="2108"/>
                </a:lnTo>
                <a:close/>
              </a:path>
              <a:path w="8254" h="3175">
                <a:moveTo>
                  <a:pt x="7099" y="1460"/>
                </a:moveTo>
                <a:lnTo>
                  <a:pt x="5029" y="1460"/>
                </a:lnTo>
                <a:lnTo>
                  <a:pt x="5803" y="2260"/>
                </a:lnTo>
                <a:lnTo>
                  <a:pt x="6083" y="1473"/>
                </a:lnTo>
                <a:lnTo>
                  <a:pt x="7099" y="1460"/>
                </a:lnTo>
                <a:close/>
              </a:path>
              <a:path w="8254" h="3175">
                <a:moveTo>
                  <a:pt x="7683" y="0"/>
                </a:moveTo>
                <a:lnTo>
                  <a:pt x="5003" y="1333"/>
                </a:lnTo>
                <a:lnTo>
                  <a:pt x="8081" y="1333"/>
                </a:lnTo>
                <a:lnTo>
                  <a:pt x="768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3" name="object 3123"/>
          <p:cNvSpPr/>
          <p:nvPr/>
        </p:nvSpPr>
        <p:spPr>
          <a:xfrm>
            <a:off x="4519927" y="1536617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09">
                <a:moveTo>
                  <a:pt x="0" y="0"/>
                </a:moveTo>
                <a:lnTo>
                  <a:pt x="761" y="876"/>
                </a:lnTo>
                <a:lnTo>
                  <a:pt x="2349" y="520"/>
                </a:lnTo>
                <a:lnTo>
                  <a:pt x="3403" y="965"/>
                </a:lnTo>
                <a:lnTo>
                  <a:pt x="9867" y="3517"/>
                </a:lnTo>
                <a:lnTo>
                  <a:pt x="2946" y="254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4" name="object 3124"/>
          <p:cNvSpPr/>
          <p:nvPr/>
        </p:nvSpPr>
        <p:spPr>
          <a:xfrm>
            <a:off x="3923366" y="2915024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10">
                <a:moveTo>
                  <a:pt x="0" y="0"/>
                </a:moveTo>
                <a:lnTo>
                  <a:pt x="1968" y="3314"/>
                </a:lnTo>
                <a:lnTo>
                  <a:pt x="3517" y="3276"/>
                </a:lnTo>
                <a:lnTo>
                  <a:pt x="6362" y="3086"/>
                </a:lnTo>
                <a:lnTo>
                  <a:pt x="3479" y="1244"/>
                </a:lnTo>
                <a:lnTo>
                  <a:pt x="2616" y="393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5" name="object 3125"/>
          <p:cNvSpPr/>
          <p:nvPr/>
        </p:nvSpPr>
        <p:spPr>
          <a:xfrm>
            <a:off x="5575667" y="2262106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0" y="0"/>
                </a:moveTo>
                <a:lnTo>
                  <a:pt x="1117" y="1231"/>
                </a:lnTo>
                <a:lnTo>
                  <a:pt x="2286" y="2768"/>
                </a:lnTo>
                <a:lnTo>
                  <a:pt x="3035" y="4254"/>
                </a:lnTo>
                <a:lnTo>
                  <a:pt x="2844" y="2717"/>
                </a:lnTo>
                <a:lnTo>
                  <a:pt x="1104" y="939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6" name="object 3126"/>
          <p:cNvSpPr/>
          <p:nvPr/>
        </p:nvSpPr>
        <p:spPr>
          <a:xfrm>
            <a:off x="5171711" y="1780148"/>
            <a:ext cx="7620" cy="5715"/>
          </a:xfrm>
          <a:custGeom>
            <a:avLst/>
            <a:gdLst/>
            <a:ahLst/>
            <a:cxnLst/>
            <a:rect l="l" t="t" r="r" b="b"/>
            <a:pathLst>
              <a:path w="7620" h="5714">
                <a:moveTo>
                  <a:pt x="5995" y="1993"/>
                </a:moveTo>
                <a:lnTo>
                  <a:pt x="5232" y="1993"/>
                </a:lnTo>
                <a:lnTo>
                  <a:pt x="5181" y="3162"/>
                </a:lnTo>
                <a:lnTo>
                  <a:pt x="5460" y="5168"/>
                </a:lnTo>
                <a:lnTo>
                  <a:pt x="5995" y="1993"/>
                </a:lnTo>
                <a:close/>
              </a:path>
              <a:path w="7620" h="5714">
                <a:moveTo>
                  <a:pt x="6089" y="1435"/>
                </a:moveTo>
                <a:lnTo>
                  <a:pt x="3606" y="1435"/>
                </a:lnTo>
                <a:lnTo>
                  <a:pt x="3809" y="1638"/>
                </a:lnTo>
                <a:lnTo>
                  <a:pt x="3911" y="2933"/>
                </a:lnTo>
                <a:lnTo>
                  <a:pt x="5232" y="1993"/>
                </a:lnTo>
                <a:lnTo>
                  <a:pt x="5995" y="1993"/>
                </a:lnTo>
                <a:lnTo>
                  <a:pt x="6089" y="1435"/>
                </a:lnTo>
                <a:close/>
              </a:path>
              <a:path w="7620" h="5714">
                <a:moveTo>
                  <a:pt x="7023" y="1428"/>
                </a:moveTo>
                <a:lnTo>
                  <a:pt x="7607" y="2273"/>
                </a:lnTo>
                <a:lnTo>
                  <a:pt x="7619" y="1549"/>
                </a:lnTo>
                <a:lnTo>
                  <a:pt x="7023" y="1428"/>
                </a:lnTo>
                <a:close/>
              </a:path>
              <a:path w="7620" h="5714">
                <a:moveTo>
                  <a:pt x="0" y="0"/>
                </a:moveTo>
                <a:lnTo>
                  <a:pt x="3682" y="1841"/>
                </a:lnTo>
                <a:lnTo>
                  <a:pt x="3606" y="1435"/>
                </a:lnTo>
                <a:lnTo>
                  <a:pt x="6089" y="1435"/>
                </a:lnTo>
                <a:lnTo>
                  <a:pt x="6121" y="1244"/>
                </a:lnTo>
                <a:lnTo>
                  <a:pt x="0" y="0"/>
                </a:lnTo>
                <a:close/>
              </a:path>
              <a:path w="7620" h="5714">
                <a:moveTo>
                  <a:pt x="6273" y="342"/>
                </a:moveTo>
                <a:lnTo>
                  <a:pt x="6121" y="1244"/>
                </a:lnTo>
                <a:lnTo>
                  <a:pt x="7023" y="1428"/>
                </a:lnTo>
                <a:lnTo>
                  <a:pt x="6273" y="34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7" name="object 3127"/>
          <p:cNvSpPr/>
          <p:nvPr/>
        </p:nvSpPr>
        <p:spPr>
          <a:xfrm>
            <a:off x="4569496" y="2183262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19">
                <a:moveTo>
                  <a:pt x="5105" y="0"/>
                </a:moveTo>
                <a:lnTo>
                  <a:pt x="1473" y="4838"/>
                </a:lnTo>
                <a:lnTo>
                  <a:pt x="952" y="5575"/>
                </a:lnTo>
                <a:lnTo>
                  <a:pt x="0" y="6870"/>
                </a:lnTo>
                <a:lnTo>
                  <a:pt x="1320" y="7226"/>
                </a:lnTo>
                <a:lnTo>
                  <a:pt x="2451" y="5461"/>
                </a:lnTo>
                <a:lnTo>
                  <a:pt x="510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8" name="object 3128"/>
          <p:cNvSpPr/>
          <p:nvPr/>
        </p:nvSpPr>
        <p:spPr>
          <a:xfrm>
            <a:off x="5614570" y="2394592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1241" y="1608"/>
                </a:moveTo>
                <a:lnTo>
                  <a:pt x="1333" y="3797"/>
                </a:lnTo>
                <a:lnTo>
                  <a:pt x="1752" y="4521"/>
                </a:lnTo>
                <a:lnTo>
                  <a:pt x="1955" y="4635"/>
                </a:lnTo>
                <a:lnTo>
                  <a:pt x="2082" y="5613"/>
                </a:lnTo>
                <a:lnTo>
                  <a:pt x="2565" y="4787"/>
                </a:lnTo>
                <a:lnTo>
                  <a:pt x="1241" y="1608"/>
                </a:lnTo>
                <a:close/>
              </a:path>
              <a:path w="3175" h="5714">
                <a:moveTo>
                  <a:pt x="1193" y="482"/>
                </a:moveTo>
                <a:lnTo>
                  <a:pt x="978" y="977"/>
                </a:lnTo>
                <a:lnTo>
                  <a:pt x="1241" y="1608"/>
                </a:lnTo>
                <a:lnTo>
                  <a:pt x="1193" y="482"/>
                </a:lnTo>
                <a:close/>
              </a:path>
              <a:path w="3175" h="5714">
                <a:moveTo>
                  <a:pt x="0" y="406"/>
                </a:moveTo>
                <a:lnTo>
                  <a:pt x="292" y="977"/>
                </a:lnTo>
                <a:lnTo>
                  <a:pt x="114" y="1282"/>
                </a:lnTo>
                <a:lnTo>
                  <a:pt x="871" y="721"/>
                </a:lnTo>
                <a:lnTo>
                  <a:pt x="804" y="558"/>
                </a:lnTo>
                <a:lnTo>
                  <a:pt x="596" y="558"/>
                </a:lnTo>
                <a:lnTo>
                  <a:pt x="0" y="406"/>
                </a:lnTo>
                <a:close/>
              </a:path>
              <a:path w="3175" h="5714">
                <a:moveTo>
                  <a:pt x="571" y="0"/>
                </a:moveTo>
                <a:lnTo>
                  <a:pt x="596" y="558"/>
                </a:lnTo>
                <a:lnTo>
                  <a:pt x="804" y="558"/>
                </a:lnTo>
                <a:lnTo>
                  <a:pt x="57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9" name="object 3129"/>
          <p:cNvSpPr/>
          <p:nvPr/>
        </p:nvSpPr>
        <p:spPr>
          <a:xfrm>
            <a:off x="4755034" y="2074782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3149" y="0"/>
                </a:moveTo>
                <a:lnTo>
                  <a:pt x="0" y="4724"/>
                </a:lnTo>
                <a:lnTo>
                  <a:pt x="2019" y="5702"/>
                </a:lnTo>
                <a:lnTo>
                  <a:pt x="2362" y="3467"/>
                </a:lnTo>
                <a:lnTo>
                  <a:pt x="3390" y="4381"/>
                </a:lnTo>
                <a:lnTo>
                  <a:pt x="4952" y="4381"/>
                </a:lnTo>
                <a:lnTo>
                  <a:pt x="314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0" name="object 3130"/>
          <p:cNvSpPr/>
          <p:nvPr/>
        </p:nvSpPr>
        <p:spPr>
          <a:xfrm>
            <a:off x="3815438" y="2895291"/>
            <a:ext cx="7620" cy="3810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7492" y="0"/>
                </a:moveTo>
                <a:lnTo>
                  <a:pt x="2895" y="584"/>
                </a:lnTo>
                <a:lnTo>
                  <a:pt x="2044" y="2057"/>
                </a:lnTo>
                <a:lnTo>
                  <a:pt x="0" y="3454"/>
                </a:lnTo>
                <a:lnTo>
                  <a:pt x="3670" y="1930"/>
                </a:lnTo>
                <a:lnTo>
                  <a:pt x="4317" y="1308"/>
                </a:lnTo>
                <a:lnTo>
                  <a:pt x="749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1" name="object 3131"/>
          <p:cNvSpPr/>
          <p:nvPr/>
        </p:nvSpPr>
        <p:spPr>
          <a:xfrm>
            <a:off x="4345190" y="792652"/>
            <a:ext cx="5080" cy="8255"/>
          </a:xfrm>
          <a:custGeom>
            <a:avLst/>
            <a:gdLst/>
            <a:ahLst/>
            <a:cxnLst/>
            <a:rect l="l" t="t" r="r" b="b"/>
            <a:pathLst>
              <a:path w="5079" h="8254">
                <a:moveTo>
                  <a:pt x="546" y="0"/>
                </a:moveTo>
                <a:lnTo>
                  <a:pt x="0" y="5499"/>
                </a:lnTo>
                <a:lnTo>
                  <a:pt x="3441" y="7518"/>
                </a:lnTo>
                <a:lnTo>
                  <a:pt x="3911" y="7785"/>
                </a:lnTo>
                <a:lnTo>
                  <a:pt x="4025" y="7188"/>
                </a:lnTo>
                <a:lnTo>
                  <a:pt x="3543" y="7150"/>
                </a:lnTo>
                <a:lnTo>
                  <a:pt x="3530" y="6705"/>
                </a:lnTo>
                <a:lnTo>
                  <a:pt x="4699" y="5156"/>
                </a:lnTo>
                <a:lnTo>
                  <a:pt x="4356" y="3924"/>
                </a:lnTo>
                <a:lnTo>
                  <a:pt x="54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2" name="object 3132"/>
          <p:cNvSpPr/>
          <p:nvPr/>
        </p:nvSpPr>
        <p:spPr>
          <a:xfrm>
            <a:off x="4199409" y="1149093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0" y="0"/>
                </a:moveTo>
                <a:lnTo>
                  <a:pt x="2057" y="3644"/>
                </a:lnTo>
                <a:lnTo>
                  <a:pt x="2374" y="4533"/>
                </a:lnTo>
                <a:lnTo>
                  <a:pt x="4991" y="8280"/>
                </a:lnTo>
                <a:lnTo>
                  <a:pt x="2552" y="1841"/>
                </a:lnTo>
                <a:lnTo>
                  <a:pt x="1663" y="419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3" name="object 3133"/>
          <p:cNvSpPr/>
          <p:nvPr/>
        </p:nvSpPr>
        <p:spPr>
          <a:xfrm>
            <a:off x="3930415" y="2908806"/>
            <a:ext cx="7620" cy="3810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1612" y="0"/>
                </a:moveTo>
                <a:lnTo>
                  <a:pt x="0" y="2057"/>
                </a:lnTo>
                <a:lnTo>
                  <a:pt x="584" y="2666"/>
                </a:lnTo>
                <a:lnTo>
                  <a:pt x="1676" y="3213"/>
                </a:lnTo>
                <a:lnTo>
                  <a:pt x="2552" y="3251"/>
                </a:lnTo>
                <a:lnTo>
                  <a:pt x="7213" y="2082"/>
                </a:lnTo>
                <a:lnTo>
                  <a:pt x="161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4" name="object 3134"/>
          <p:cNvSpPr/>
          <p:nvPr/>
        </p:nvSpPr>
        <p:spPr>
          <a:xfrm>
            <a:off x="5122581" y="3122143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2743" y="0"/>
                </a:moveTo>
                <a:lnTo>
                  <a:pt x="1587" y="190"/>
                </a:lnTo>
                <a:lnTo>
                  <a:pt x="0" y="1790"/>
                </a:lnTo>
                <a:lnTo>
                  <a:pt x="241" y="2463"/>
                </a:lnTo>
                <a:lnTo>
                  <a:pt x="1016" y="2070"/>
                </a:lnTo>
                <a:lnTo>
                  <a:pt x="5549" y="482"/>
                </a:lnTo>
                <a:lnTo>
                  <a:pt x="274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5" name="object 3135"/>
          <p:cNvSpPr/>
          <p:nvPr/>
        </p:nvSpPr>
        <p:spPr>
          <a:xfrm>
            <a:off x="3546613" y="3036853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0"/>
                </a:moveTo>
                <a:lnTo>
                  <a:pt x="1803" y="825"/>
                </a:lnTo>
                <a:lnTo>
                  <a:pt x="1536" y="1892"/>
                </a:lnTo>
                <a:lnTo>
                  <a:pt x="3276" y="2628"/>
                </a:lnTo>
                <a:lnTo>
                  <a:pt x="3136" y="2006"/>
                </a:lnTo>
                <a:lnTo>
                  <a:pt x="1955" y="800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6" name="object 3136"/>
          <p:cNvSpPr/>
          <p:nvPr/>
        </p:nvSpPr>
        <p:spPr>
          <a:xfrm>
            <a:off x="4419880" y="72975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2473" y="1612"/>
                </a:moveTo>
                <a:lnTo>
                  <a:pt x="2192" y="2273"/>
                </a:lnTo>
                <a:lnTo>
                  <a:pt x="2104" y="2692"/>
                </a:lnTo>
                <a:lnTo>
                  <a:pt x="1862" y="3048"/>
                </a:lnTo>
                <a:lnTo>
                  <a:pt x="3297" y="3860"/>
                </a:lnTo>
                <a:lnTo>
                  <a:pt x="1265" y="4724"/>
                </a:lnTo>
                <a:lnTo>
                  <a:pt x="3018" y="4330"/>
                </a:lnTo>
                <a:lnTo>
                  <a:pt x="3419" y="3860"/>
                </a:lnTo>
                <a:lnTo>
                  <a:pt x="4059" y="3048"/>
                </a:lnTo>
                <a:lnTo>
                  <a:pt x="2523" y="3048"/>
                </a:lnTo>
                <a:lnTo>
                  <a:pt x="3018" y="1790"/>
                </a:lnTo>
                <a:lnTo>
                  <a:pt x="2473" y="1612"/>
                </a:lnTo>
                <a:close/>
              </a:path>
              <a:path w="5079" h="5079">
                <a:moveTo>
                  <a:pt x="4669" y="2273"/>
                </a:moveTo>
                <a:lnTo>
                  <a:pt x="3094" y="2882"/>
                </a:lnTo>
                <a:lnTo>
                  <a:pt x="2523" y="3048"/>
                </a:lnTo>
                <a:lnTo>
                  <a:pt x="4059" y="3048"/>
                </a:lnTo>
                <a:lnTo>
                  <a:pt x="4669" y="2273"/>
                </a:lnTo>
                <a:close/>
              </a:path>
              <a:path w="5079" h="5079">
                <a:moveTo>
                  <a:pt x="110" y="254"/>
                </a:moveTo>
                <a:lnTo>
                  <a:pt x="0" y="1816"/>
                </a:lnTo>
                <a:lnTo>
                  <a:pt x="961" y="2540"/>
                </a:lnTo>
                <a:lnTo>
                  <a:pt x="1557" y="2743"/>
                </a:lnTo>
                <a:lnTo>
                  <a:pt x="1711" y="2540"/>
                </a:lnTo>
                <a:lnTo>
                  <a:pt x="1647" y="2175"/>
                </a:lnTo>
                <a:lnTo>
                  <a:pt x="972" y="1358"/>
                </a:lnTo>
                <a:lnTo>
                  <a:pt x="110" y="254"/>
                </a:lnTo>
                <a:close/>
              </a:path>
              <a:path w="5079" h="5079">
                <a:moveTo>
                  <a:pt x="2043" y="2623"/>
                </a:moveTo>
                <a:close/>
              </a:path>
              <a:path w="5079" h="5079">
                <a:moveTo>
                  <a:pt x="1987" y="2175"/>
                </a:moveTo>
                <a:lnTo>
                  <a:pt x="1830" y="2383"/>
                </a:lnTo>
                <a:lnTo>
                  <a:pt x="2043" y="2623"/>
                </a:lnTo>
                <a:lnTo>
                  <a:pt x="1987" y="2175"/>
                </a:lnTo>
                <a:close/>
              </a:path>
              <a:path w="5079" h="5079">
                <a:moveTo>
                  <a:pt x="1545" y="215"/>
                </a:moveTo>
                <a:lnTo>
                  <a:pt x="1987" y="2175"/>
                </a:lnTo>
                <a:lnTo>
                  <a:pt x="2548" y="1435"/>
                </a:lnTo>
                <a:lnTo>
                  <a:pt x="2851" y="1435"/>
                </a:lnTo>
                <a:lnTo>
                  <a:pt x="3120" y="1358"/>
                </a:lnTo>
                <a:lnTo>
                  <a:pt x="3755" y="800"/>
                </a:lnTo>
                <a:lnTo>
                  <a:pt x="2548" y="800"/>
                </a:lnTo>
                <a:lnTo>
                  <a:pt x="1545" y="215"/>
                </a:lnTo>
                <a:close/>
              </a:path>
              <a:path w="5079" h="5079">
                <a:moveTo>
                  <a:pt x="2851" y="1435"/>
                </a:moveTo>
                <a:lnTo>
                  <a:pt x="2548" y="1435"/>
                </a:lnTo>
                <a:lnTo>
                  <a:pt x="2851" y="1435"/>
                </a:lnTo>
                <a:close/>
              </a:path>
              <a:path w="5079" h="5079">
                <a:moveTo>
                  <a:pt x="2586" y="0"/>
                </a:moveTo>
                <a:lnTo>
                  <a:pt x="2561" y="254"/>
                </a:lnTo>
                <a:lnTo>
                  <a:pt x="2942" y="635"/>
                </a:lnTo>
                <a:lnTo>
                  <a:pt x="2548" y="800"/>
                </a:lnTo>
                <a:lnTo>
                  <a:pt x="3755" y="800"/>
                </a:lnTo>
                <a:lnTo>
                  <a:pt x="4174" y="431"/>
                </a:lnTo>
                <a:lnTo>
                  <a:pt x="258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7" name="object 3137"/>
          <p:cNvSpPr/>
          <p:nvPr/>
        </p:nvSpPr>
        <p:spPr>
          <a:xfrm>
            <a:off x="5207735" y="2961440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1756" y="4089"/>
                </a:moveTo>
                <a:lnTo>
                  <a:pt x="1549" y="4089"/>
                </a:lnTo>
                <a:lnTo>
                  <a:pt x="1638" y="4241"/>
                </a:lnTo>
                <a:lnTo>
                  <a:pt x="1756" y="4089"/>
                </a:lnTo>
                <a:close/>
              </a:path>
              <a:path w="5714" h="4444">
                <a:moveTo>
                  <a:pt x="1266" y="3602"/>
                </a:moveTo>
                <a:lnTo>
                  <a:pt x="1549" y="4089"/>
                </a:lnTo>
                <a:lnTo>
                  <a:pt x="1549" y="3848"/>
                </a:lnTo>
                <a:lnTo>
                  <a:pt x="1266" y="3602"/>
                </a:lnTo>
                <a:close/>
              </a:path>
              <a:path w="5714" h="4444">
                <a:moveTo>
                  <a:pt x="1871" y="3942"/>
                </a:moveTo>
                <a:lnTo>
                  <a:pt x="1650" y="4089"/>
                </a:lnTo>
                <a:lnTo>
                  <a:pt x="1871" y="3942"/>
                </a:lnTo>
                <a:close/>
              </a:path>
              <a:path w="5714" h="4444">
                <a:moveTo>
                  <a:pt x="5281" y="3314"/>
                </a:moveTo>
                <a:lnTo>
                  <a:pt x="4419" y="3314"/>
                </a:lnTo>
                <a:lnTo>
                  <a:pt x="5359" y="4076"/>
                </a:lnTo>
                <a:lnTo>
                  <a:pt x="5281" y="3314"/>
                </a:lnTo>
                <a:close/>
              </a:path>
              <a:path w="5714" h="4444">
                <a:moveTo>
                  <a:pt x="4940" y="0"/>
                </a:moveTo>
                <a:lnTo>
                  <a:pt x="1871" y="3942"/>
                </a:lnTo>
                <a:lnTo>
                  <a:pt x="2374" y="3606"/>
                </a:lnTo>
                <a:lnTo>
                  <a:pt x="4419" y="3314"/>
                </a:lnTo>
                <a:lnTo>
                  <a:pt x="5281" y="3314"/>
                </a:lnTo>
                <a:lnTo>
                  <a:pt x="4940" y="0"/>
                </a:lnTo>
                <a:close/>
              </a:path>
              <a:path w="5714" h="4444">
                <a:moveTo>
                  <a:pt x="596" y="2451"/>
                </a:moveTo>
                <a:lnTo>
                  <a:pt x="0" y="2501"/>
                </a:lnTo>
                <a:lnTo>
                  <a:pt x="1266" y="3602"/>
                </a:lnTo>
                <a:lnTo>
                  <a:pt x="596" y="245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8" name="object 3138"/>
          <p:cNvSpPr/>
          <p:nvPr/>
        </p:nvSpPr>
        <p:spPr>
          <a:xfrm>
            <a:off x="4406865" y="731620"/>
            <a:ext cx="3810" cy="9525"/>
          </a:xfrm>
          <a:custGeom>
            <a:avLst/>
            <a:gdLst/>
            <a:ahLst/>
            <a:cxnLst/>
            <a:rect l="l" t="t" r="r" b="b"/>
            <a:pathLst>
              <a:path w="3810" h="9525">
                <a:moveTo>
                  <a:pt x="2099" y="3681"/>
                </a:moveTo>
                <a:lnTo>
                  <a:pt x="1397" y="4229"/>
                </a:lnTo>
                <a:lnTo>
                  <a:pt x="431" y="4914"/>
                </a:lnTo>
                <a:lnTo>
                  <a:pt x="965" y="5118"/>
                </a:lnTo>
                <a:lnTo>
                  <a:pt x="1422" y="5753"/>
                </a:lnTo>
                <a:lnTo>
                  <a:pt x="863" y="6603"/>
                </a:lnTo>
                <a:lnTo>
                  <a:pt x="242" y="6603"/>
                </a:lnTo>
                <a:lnTo>
                  <a:pt x="787" y="7531"/>
                </a:lnTo>
                <a:lnTo>
                  <a:pt x="0" y="9118"/>
                </a:lnTo>
                <a:lnTo>
                  <a:pt x="2057" y="7696"/>
                </a:lnTo>
                <a:lnTo>
                  <a:pt x="1447" y="6921"/>
                </a:lnTo>
                <a:lnTo>
                  <a:pt x="3092" y="6921"/>
                </a:lnTo>
                <a:lnTo>
                  <a:pt x="2995" y="6603"/>
                </a:lnTo>
                <a:lnTo>
                  <a:pt x="863" y="6603"/>
                </a:lnTo>
                <a:lnTo>
                  <a:pt x="152" y="6451"/>
                </a:lnTo>
                <a:lnTo>
                  <a:pt x="2948" y="6451"/>
                </a:lnTo>
                <a:lnTo>
                  <a:pt x="2099" y="3681"/>
                </a:lnTo>
                <a:close/>
              </a:path>
              <a:path w="3810" h="9525">
                <a:moveTo>
                  <a:pt x="3092" y="6921"/>
                </a:moveTo>
                <a:lnTo>
                  <a:pt x="1447" y="6921"/>
                </a:lnTo>
                <a:lnTo>
                  <a:pt x="3314" y="7645"/>
                </a:lnTo>
                <a:lnTo>
                  <a:pt x="3092" y="6921"/>
                </a:lnTo>
                <a:close/>
              </a:path>
              <a:path w="3810" h="9525">
                <a:moveTo>
                  <a:pt x="2305" y="2967"/>
                </a:moveTo>
                <a:lnTo>
                  <a:pt x="1955" y="3213"/>
                </a:lnTo>
                <a:lnTo>
                  <a:pt x="2099" y="3681"/>
                </a:lnTo>
                <a:lnTo>
                  <a:pt x="2552" y="3327"/>
                </a:lnTo>
                <a:lnTo>
                  <a:pt x="2305" y="2967"/>
                </a:lnTo>
                <a:close/>
              </a:path>
              <a:path w="3810" h="9525">
                <a:moveTo>
                  <a:pt x="266" y="0"/>
                </a:moveTo>
                <a:lnTo>
                  <a:pt x="2305" y="2967"/>
                </a:lnTo>
                <a:lnTo>
                  <a:pt x="2857" y="2578"/>
                </a:lnTo>
                <a:lnTo>
                  <a:pt x="26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9" name="object 3139"/>
          <p:cNvSpPr/>
          <p:nvPr/>
        </p:nvSpPr>
        <p:spPr>
          <a:xfrm>
            <a:off x="3819100" y="2796209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1016" y="0"/>
                </a:moveTo>
                <a:lnTo>
                  <a:pt x="3048" y="1701"/>
                </a:lnTo>
                <a:lnTo>
                  <a:pt x="0" y="4038"/>
                </a:lnTo>
                <a:lnTo>
                  <a:pt x="1270" y="5461"/>
                </a:lnTo>
                <a:lnTo>
                  <a:pt x="2260" y="4165"/>
                </a:lnTo>
                <a:lnTo>
                  <a:pt x="3365" y="850"/>
                </a:lnTo>
                <a:lnTo>
                  <a:pt x="101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0" name="object 3140"/>
          <p:cNvSpPr/>
          <p:nvPr/>
        </p:nvSpPr>
        <p:spPr>
          <a:xfrm>
            <a:off x="5541411" y="2326016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5994" y="0"/>
                </a:moveTo>
                <a:lnTo>
                  <a:pt x="2717" y="419"/>
                </a:lnTo>
                <a:lnTo>
                  <a:pt x="596" y="1968"/>
                </a:lnTo>
                <a:lnTo>
                  <a:pt x="0" y="3238"/>
                </a:lnTo>
                <a:lnTo>
                  <a:pt x="2768" y="2717"/>
                </a:lnTo>
                <a:lnTo>
                  <a:pt x="3073" y="3238"/>
                </a:lnTo>
                <a:lnTo>
                  <a:pt x="599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1" name="object 3141"/>
          <p:cNvSpPr/>
          <p:nvPr/>
        </p:nvSpPr>
        <p:spPr>
          <a:xfrm>
            <a:off x="4606024" y="1218703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5">
                <a:moveTo>
                  <a:pt x="1511" y="0"/>
                </a:moveTo>
                <a:lnTo>
                  <a:pt x="901" y="1701"/>
                </a:lnTo>
                <a:lnTo>
                  <a:pt x="1346" y="2971"/>
                </a:lnTo>
                <a:lnTo>
                  <a:pt x="939" y="2844"/>
                </a:lnTo>
                <a:lnTo>
                  <a:pt x="647" y="1650"/>
                </a:lnTo>
                <a:lnTo>
                  <a:pt x="0" y="2679"/>
                </a:lnTo>
                <a:lnTo>
                  <a:pt x="3581" y="5206"/>
                </a:lnTo>
                <a:lnTo>
                  <a:pt x="4825" y="3365"/>
                </a:lnTo>
                <a:lnTo>
                  <a:pt x="4470" y="3276"/>
                </a:lnTo>
                <a:lnTo>
                  <a:pt x="3543" y="4063"/>
                </a:lnTo>
                <a:lnTo>
                  <a:pt x="4140" y="3403"/>
                </a:lnTo>
                <a:lnTo>
                  <a:pt x="6032" y="1866"/>
                </a:lnTo>
                <a:lnTo>
                  <a:pt x="151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2" name="object 3142"/>
          <p:cNvSpPr/>
          <p:nvPr/>
        </p:nvSpPr>
        <p:spPr>
          <a:xfrm>
            <a:off x="5208416" y="2003379"/>
            <a:ext cx="3810" cy="8255"/>
          </a:xfrm>
          <a:custGeom>
            <a:avLst/>
            <a:gdLst/>
            <a:ahLst/>
            <a:cxnLst/>
            <a:rect l="l" t="t" r="r" b="b"/>
            <a:pathLst>
              <a:path w="3810" h="8255">
                <a:moveTo>
                  <a:pt x="0" y="0"/>
                </a:moveTo>
                <a:lnTo>
                  <a:pt x="546" y="4787"/>
                </a:lnTo>
                <a:lnTo>
                  <a:pt x="571" y="5702"/>
                </a:lnTo>
                <a:lnTo>
                  <a:pt x="1028" y="6286"/>
                </a:lnTo>
                <a:lnTo>
                  <a:pt x="1130" y="7772"/>
                </a:lnTo>
                <a:lnTo>
                  <a:pt x="1409" y="6172"/>
                </a:lnTo>
                <a:lnTo>
                  <a:pt x="3733" y="5930"/>
                </a:lnTo>
                <a:lnTo>
                  <a:pt x="1828" y="5054"/>
                </a:lnTo>
                <a:lnTo>
                  <a:pt x="1498" y="3048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3" name="object 3143"/>
          <p:cNvSpPr/>
          <p:nvPr/>
        </p:nvSpPr>
        <p:spPr>
          <a:xfrm>
            <a:off x="4717695" y="2374323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3048" y="0"/>
                </a:moveTo>
                <a:lnTo>
                  <a:pt x="0" y="3276"/>
                </a:lnTo>
                <a:lnTo>
                  <a:pt x="3746" y="4965"/>
                </a:lnTo>
                <a:lnTo>
                  <a:pt x="5156" y="4838"/>
                </a:lnTo>
                <a:lnTo>
                  <a:pt x="5067" y="4711"/>
                </a:lnTo>
                <a:lnTo>
                  <a:pt x="4851" y="3632"/>
                </a:lnTo>
                <a:lnTo>
                  <a:pt x="304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4" name="object 3144"/>
          <p:cNvSpPr/>
          <p:nvPr/>
        </p:nvSpPr>
        <p:spPr>
          <a:xfrm>
            <a:off x="3842198" y="2858662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2743" y="0"/>
                </a:moveTo>
                <a:lnTo>
                  <a:pt x="1739" y="584"/>
                </a:lnTo>
                <a:lnTo>
                  <a:pt x="0" y="419"/>
                </a:lnTo>
                <a:lnTo>
                  <a:pt x="1117" y="1955"/>
                </a:lnTo>
                <a:lnTo>
                  <a:pt x="1828" y="1168"/>
                </a:lnTo>
                <a:lnTo>
                  <a:pt x="4762" y="2578"/>
                </a:lnTo>
                <a:lnTo>
                  <a:pt x="4737" y="1257"/>
                </a:lnTo>
                <a:lnTo>
                  <a:pt x="4368" y="596"/>
                </a:lnTo>
                <a:lnTo>
                  <a:pt x="2311" y="1130"/>
                </a:lnTo>
                <a:lnTo>
                  <a:pt x="274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5" name="object 3145"/>
          <p:cNvSpPr/>
          <p:nvPr/>
        </p:nvSpPr>
        <p:spPr>
          <a:xfrm>
            <a:off x="5212253" y="1778493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0" y="0"/>
                </a:moveTo>
                <a:lnTo>
                  <a:pt x="1422" y="1397"/>
                </a:lnTo>
                <a:lnTo>
                  <a:pt x="2616" y="1625"/>
                </a:lnTo>
                <a:lnTo>
                  <a:pt x="3581" y="3543"/>
                </a:lnTo>
                <a:lnTo>
                  <a:pt x="4254" y="4330"/>
                </a:lnTo>
                <a:lnTo>
                  <a:pt x="4648" y="2667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6" name="object 3146"/>
          <p:cNvSpPr/>
          <p:nvPr/>
        </p:nvSpPr>
        <p:spPr>
          <a:xfrm>
            <a:off x="3902546" y="2683804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25" y="0"/>
                </a:moveTo>
                <a:lnTo>
                  <a:pt x="0" y="3390"/>
                </a:lnTo>
                <a:lnTo>
                  <a:pt x="1600" y="3479"/>
                </a:lnTo>
                <a:lnTo>
                  <a:pt x="2031" y="2336"/>
                </a:lnTo>
                <a:lnTo>
                  <a:pt x="3784" y="2374"/>
                </a:lnTo>
                <a:lnTo>
                  <a:pt x="3479" y="1854"/>
                </a:lnTo>
                <a:lnTo>
                  <a:pt x="2336" y="1295"/>
                </a:lnTo>
                <a:lnTo>
                  <a:pt x="1689" y="2819"/>
                </a:lnTo>
                <a:lnTo>
                  <a:pt x="2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7" name="object 3147"/>
          <p:cNvSpPr/>
          <p:nvPr/>
        </p:nvSpPr>
        <p:spPr>
          <a:xfrm>
            <a:off x="3533621" y="3038336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0" y="0"/>
                </a:moveTo>
                <a:lnTo>
                  <a:pt x="3378" y="4864"/>
                </a:lnTo>
                <a:lnTo>
                  <a:pt x="5473" y="2400"/>
                </a:lnTo>
                <a:lnTo>
                  <a:pt x="5918" y="2438"/>
                </a:lnTo>
                <a:lnTo>
                  <a:pt x="4660" y="1231"/>
                </a:lnTo>
                <a:lnTo>
                  <a:pt x="4317" y="1295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8" name="object 3148"/>
          <p:cNvSpPr/>
          <p:nvPr/>
        </p:nvSpPr>
        <p:spPr>
          <a:xfrm>
            <a:off x="4361685" y="1216926"/>
            <a:ext cx="5715" cy="6350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342" y="0"/>
                </a:moveTo>
                <a:lnTo>
                  <a:pt x="838" y="1206"/>
                </a:lnTo>
                <a:lnTo>
                  <a:pt x="1181" y="2565"/>
                </a:lnTo>
                <a:lnTo>
                  <a:pt x="1104" y="3187"/>
                </a:lnTo>
                <a:lnTo>
                  <a:pt x="0" y="3543"/>
                </a:lnTo>
                <a:lnTo>
                  <a:pt x="685" y="4254"/>
                </a:lnTo>
                <a:lnTo>
                  <a:pt x="2641" y="5829"/>
                </a:lnTo>
                <a:lnTo>
                  <a:pt x="5346" y="1689"/>
                </a:lnTo>
                <a:lnTo>
                  <a:pt x="2285" y="990"/>
                </a:lnTo>
                <a:lnTo>
                  <a:pt x="34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9" name="object 3149"/>
          <p:cNvSpPr/>
          <p:nvPr/>
        </p:nvSpPr>
        <p:spPr>
          <a:xfrm>
            <a:off x="4582537" y="2288895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126" y="4686"/>
                </a:moveTo>
                <a:lnTo>
                  <a:pt x="126" y="5156"/>
                </a:lnTo>
                <a:lnTo>
                  <a:pt x="2120" y="7315"/>
                </a:lnTo>
                <a:lnTo>
                  <a:pt x="2941" y="4787"/>
                </a:lnTo>
                <a:lnTo>
                  <a:pt x="1041" y="4787"/>
                </a:lnTo>
                <a:lnTo>
                  <a:pt x="126" y="4686"/>
                </a:lnTo>
                <a:close/>
              </a:path>
              <a:path w="5079" h="7619">
                <a:moveTo>
                  <a:pt x="0" y="5080"/>
                </a:moveTo>
                <a:close/>
              </a:path>
              <a:path w="5079" h="7619">
                <a:moveTo>
                  <a:pt x="4495" y="0"/>
                </a:moveTo>
                <a:lnTo>
                  <a:pt x="1617" y="2819"/>
                </a:lnTo>
                <a:lnTo>
                  <a:pt x="1663" y="3924"/>
                </a:lnTo>
                <a:lnTo>
                  <a:pt x="952" y="4394"/>
                </a:lnTo>
                <a:lnTo>
                  <a:pt x="1041" y="4787"/>
                </a:lnTo>
                <a:lnTo>
                  <a:pt x="2941" y="4787"/>
                </a:lnTo>
                <a:lnTo>
                  <a:pt x="4495" y="0"/>
                </a:lnTo>
                <a:close/>
              </a:path>
              <a:path w="5079" h="7619">
                <a:moveTo>
                  <a:pt x="850" y="4241"/>
                </a:moveTo>
                <a:lnTo>
                  <a:pt x="904" y="4394"/>
                </a:lnTo>
                <a:lnTo>
                  <a:pt x="850" y="4241"/>
                </a:lnTo>
                <a:close/>
              </a:path>
              <a:path w="5079" h="7619">
                <a:moveTo>
                  <a:pt x="1422" y="3594"/>
                </a:moveTo>
                <a:lnTo>
                  <a:pt x="1587" y="3924"/>
                </a:lnTo>
                <a:lnTo>
                  <a:pt x="1422" y="3594"/>
                </a:lnTo>
                <a:close/>
              </a:path>
              <a:path w="5079" h="7619">
                <a:moveTo>
                  <a:pt x="1536" y="2819"/>
                </a:moveTo>
                <a:lnTo>
                  <a:pt x="1384" y="3048"/>
                </a:lnTo>
                <a:lnTo>
                  <a:pt x="1544" y="289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0" name="object 3150"/>
          <p:cNvSpPr/>
          <p:nvPr/>
        </p:nvSpPr>
        <p:spPr>
          <a:xfrm>
            <a:off x="3525506" y="3018998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4022" y="1265"/>
                </a:moveTo>
                <a:lnTo>
                  <a:pt x="4724" y="2209"/>
                </a:lnTo>
                <a:lnTo>
                  <a:pt x="5740" y="1701"/>
                </a:lnTo>
                <a:lnTo>
                  <a:pt x="5410" y="1701"/>
                </a:lnTo>
                <a:lnTo>
                  <a:pt x="4022" y="1265"/>
                </a:lnTo>
                <a:close/>
              </a:path>
              <a:path w="6350" h="2539">
                <a:moveTo>
                  <a:pt x="0" y="0"/>
                </a:moveTo>
                <a:lnTo>
                  <a:pt x="1422" y="990"/>
                </a:lnTo>
                <a:lnTo>
                  <a:pt x="1727" y="2044"/>
                </a:lnTo>
                <a:lnTo>
                  <a:pt x="3334" y="1048"/>
                </a:lnTo>
                <a:lnTo>
                  <a:pt x="0" y="0"/>
                </a:lnTo>
                <a:close/>
              </a:path>
              <a:path w="6350" h="2539">
                <a:moveTo>
                  <a:pt x="5638" y="1104"/>
                </a:moveTo>
                <a:lnTo>
                  <a:pt x="5410" y="1701"/>
                </a:lnTo>
                <a:lnTo>
                  <a:pt x="5740" y="1701"/>
                </a:lnTo>
                <a:lnTo>
                  <a:pt x="5892" y="1625"/>
                </a:lnTo>
                <a:lnTo>
                  <a:pt x="5638" y="1104"/>
                </a:lnTo>
                <a:close/>
              </a:path>
              <a:path w="6350" h="2539">
                <a:moveTo>
                  <a:pt x="3695" y="825"/>
                </a:moveTo>
                <a:lnTo>
                  <a:pt x="3334" y="1048"/>
                </a:lnTo>
                <a:lnTo>
                  <a:pt x="4022" y="1265"/>
                </a:lnTo>
                <a:lnTo>
                  <a:pt x="3695" y="82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1" name="object 3151"/>
          <p:cNvSpPr/>
          <p:nvPr/>
        </p:nvSpPr>
        <p:spPr>
          <a:xfrm>
            <a:off x="5033447" y="1554733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4">
                <a:moveTo>
                  <a:pt x="4432" y="0"/>
                </a:moveTo>
                <a:lnTo>
                  <a:pt x="3162" y="3124"/>
                </a:lnTo>
                <a:lnTo>
                  <a:pt x="2552" y="4775"/>
                </a:lnTo>
                <a:lnTo>
                  <a:pt x="0" y="6489"/>
                </a:lnTo>
                <a:lnTo>
                  <a:pt x="4483" y="5384"/>
                </a:lnTo>
                <a:lnTo>
                  <a:pt x="443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2" name="object 3152"/>
          <p:cNvSpPr/>
          <p:nvPr/>
        </p:nvSpPr>
        <p:spPr>
          <a:xfrm>
            <a:off x="5138300" y="308209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2247" y="0"/>
                </a:moveTo>
                <a:lnTo>
                  <a:pt x="0" y="2108"/>
                </a:lnTo>
                <a:lnTo>
                  <a:pt x="1130" y="3073"/>
                </a:lnTo>
                <a:lnTo>
                  <a:pt x="876" y="5054"/>
                </a:lnTo>
                <a:lnTo>
                  <a:pt x="3289" y="2451"/>
                </a:lnTo>
                <a:lnTo>
                  <a:pt x="3416" y="1562"/>
                </a:lnTo>
                <a:lnTo>
                  <a:pt x="224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3" name="object 3153"/>
          <p:cNvSpPr/>
          <p:nvPr/>
        </p:nvSpPr>
        <p:spPr>
          <a:xfrm>
            <a:off x="3923906" y="2888944"/>
            <a:ext cx="22860" cy="38100"/>
          </a:xfrm>
          <a:custGeom>
            <a:avLst/>
            <a:gdLst/>
            <a:ahLst/>
            <a:cxnLst/>
            <a:rect l="l" t="t" r="r" b="b"/>
            <a:pathLst>
              <a:path w="22860" h="38100">
                <a:moveTo>
                  <a:pt x="6362" y="37655"/>
                </a:moveTo>
                <a:lnTo>
                  <a:pt x="4851" y="35674"/>
                </a:lnTo>
                <a:lnTo>
                  <a:pt x="3962" y="35928"/>
                </a:lnTo>
                <a:lnTo>
                  <a:pt x="0" y="37401"/>
                </a:lnTo>
                <a:lnTo>
                  <a:pt x="1879" y="37985"/>
                </a:lnTo>
                <a:lnTo>
                  <a:pt x="4927" y="37871"/>
                </a:lnTo>
                <a:lnTo>
                  <a:pt x="6362" y="37655"/>
                </a:lnTo>
                <a:close/>
              </a:path>
              <a:path w="22860" h="38100">
                <a:moveTo>
                  <a:pt x="14465" y="3136"/>
                </a:moveTo>
                <a:lnTo>
                  <a:pt x="14185" y="101"/>
                </a:lnTo>
                <a:lnTo>
                  <a:pt x="12484" y="698"/>
                </a:lnTo>
                <a:lnTo>
                  <a:pt x="11709" y="1422"/>
                </a:lnTo>
                <a:lnTo>
                  <a:pt x="12636" y="6045"/>
                </a:lnTo>
                <a:lnTo>
                  <a:pt x="13804" y="4152"/>
                </a:lnTo>
                <a:lnTo>
                  <a:pt x="14465" y="3136"/>
                </a:lnTo>
                <a:close/>
              </a:path>
              <a:path w="22860" h="38100">
                <a:moveTo>
                  <a:pt x="22466" y="1727"/>
                </a:moveTo>
                <a:lnTo>
                  <a:pt x="16852" y="0"/>
                </a:lnTo>
                <a:lnTo>
                  <a:pt x="18783" y="3073"/>
                </a:lnTo>
                <a:lnTo>
                  <a:pt x="19812" y="2794"/>
                </a:lnTo>
                <a:lnTo>
                  <a:pt x="20434" y="3632"/>
                </a:lnTo>
                <a:lnTo>
                  <a:pt x="21234" y="4013"/>
                </a:lnTo>
                <a:lnTo>
                  <a:pt x="22466" y="172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4" name="object 3154"/>
          <p:cNvSpPr/>
          <p:nvPr/>
        </p:nvSpPr>
        <p:spPr>
          <a:xfrm>
            <a:off x="4299574" y="2457171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2603" y="0"/>
                </a:moveTo>
                <a:lnTo>
                  <a:pt x="698" y="812"/>
                </a:lnTo>
                <a:lnTo>
                  <a:pt x="639" y="1481"/>
                </a:lnTo>
                <a:lnTo>
                  <a:pt x="542" y="1993"/>
                </a:lnTo>
                <a:lnTo>
                  <a:pt x="0" y="2247"/>
                </a:lnTo>
                <a:lnTo>
                  <a:pt x="1142" y="2717"/>
                </a:lnTo>
                <a:lnTo>
                  <a:pt x="1523" y="1079"/>
                </a:lnTo>
                <a:lnTo>
                  <a:pt x="2597" y="1079"/>
                </a:lnTo>
                <a:lnTo>
                  <a:pt x="2603" y="0"/>
                </a:lnTo>
                <a:close/>
              </a:path>
              <a:path w="4445" h="3175">
                <a:moveTo>
                  <a:pt x="2595" y="1481"/>
                </a:moveTo>
                <a:lnTo>
                  <a:pt x="2590" y="2349"/>
                </a:lnTo>
                <a:lnTo>
                  <a:pt x="2967" y="1620"/>
                </a:lnTo>
                <a:lnTo>
                  <a:pt x="2595" y="1481"/>
                </a:lnTo>
                <a:close/>
              </a:path>
              <a:path w="4445" h="3175">
                <a:moveTo>
                  <a:pt x="3733" y="139"/>
                </a:moveTo>
                <a:lnTo>
                  <a:pt x="2967" y="1620"/>
                </a:lnTo>
                <a:lnTo>
                  <a:pt x="3962" y="1993"/>
                </a:lnTo>
                <a:lnTo>
                  <a:pt x="3733" y="139"/>
                </a:lnTo>
                <a:close/>
              </a:path>
              <a:path w="4445" h="3175">
                <a:moveTo>
                  <a:pt x="2597" y="1079"/>
                </a:moveTo>
                <a:lnTo>
                  <a:pt x="1523" y="1079"/>
                </a:lnTo>
                <a:lnTo>
                  <a:pt x="2595" y="1481"/>
                </a:lnTo>
                <a:lnTo>
                  <a:pt x="2597" y="107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5" name="object 3155"/>
          <p:cNvSpPr/>
          <p:nvPr/>
        </p:nvSpPr>
        <p:spPr>
          <a:xfrm>
            <a:off x="4579472" y="916975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1993" y="0"/>
                </a:moveTo>
                <a:lnTo>
                  <a:pt x="1879" y="1790"/>
                </a:lnTo>
                <a:lnTo>
                  <a:pt x="558" y="1701"/>
                </a:lnTo>
                <a:lnTo>
                  <a:pt x="571" y="2819"/>
                </a:lnTo>
                <a:lnTo>
                  <a:pt x="0" y="3708"/>
                </a:lnTo>
                <a:lnTo>
                  <a:pt x="609" y="5016"/>
                </a:lnTo>
                <a:lnTo>
                  <a:pt x="1968" y="4965"/>
                </a:lnTo>
                <a:lnTo>
                  <a:pt x="2222" y="3505"/>
                </a:lnTo>
                <a:lnTo>
                  <a:pt x="952" y="3162"/>
                </a:lnTo>
                <a:lnTo>
                  <a:pt x="1600" y="1854"/>
                </a:lnTo>
                <a:lnTo>
                  <a:pt x="2959" y="2247"/>
                </a:lnTo>
                <a:lnTo>
                  <a:pt x="2438" y="3060"/>
                </a:lnTo>
                <a:lnTo>
                  <a:pt x="3073" y="2870"/>
                </a:lnTo>
                <a:lnTo>
                  <a:pt x="3289" y="2273"/>
                </a:lnTo>
                <a:lnTo>
                  <a:pt x="3187" y="965"/>
                </a:lnTo>
                <a:lnTo>
                  <a:pt x="199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6" name="object 3156"/>
          <p:cNvSpPr/>
          <p:nvPr/>
        </p:nvSpPr>
        <p:spPr>
          <a:xfrm>
            <a:off x="5158194" y="3102121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0"/>
                </a:moveTo>
                <a:lnTo>
                  <a:pt x="2197" y="1092"/>
                </a:lnTo>
                <a:lnTo>
                  <a:pt x="2209" y="1841"/>
                </a:lnTo>
                <a:lnTo>
                  <a:pt x="5207" y="2984"/>
                </a:lnTo>
                <a:lnTo>
                  <a:pt x="5994" y="1143"/>
                </a:lnTo>
                <a:lnTo>
                  <a:pt x="2311" y="596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7" name="object 3157"/>
          <p:cNvSpPr/>
          <p:nvPr/>
        </p:nvSpPr>
        <p:spPr>
          <a:xfrm>
            <a:off x="4526756" y="2381780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2493" y="2703"/>
                </a:moveTo>
                <a:lnTo>
                  <a:pt x="1587" y="3797"/>
                </a:lnTo>
                <a:lnTo>
                  <a:pt x="2679" y="2946"/>
                </a:lnTo>
                <a:lnTo>
                  <a:pt x="2493" y="2703"/>
                </a:lnTo>
                <a:close/>
              </a:path>
              <a:path w="4445" h="3810">
                <a:moveTo>
                  <a:pt x="3987" y="609"/>
                </a:moveTo>
                <a:lnTo>
                  <a:pt x="1844" y="1856"/>
                </a:lnTo>
                <a:lnTo>
                  <a:pt x="2493" y="2703"/>
                </a:lnTo>
                <a:lnTo>
                  <a:pt x="3416" y="1587"/>
                </a:lnTo>
                <a:lnTo>
                  <a:pt x="3987" y="609"/>
                </a:lnTo>
                <a:close/>
              </a:path>
              <a:path w="4445" h="3810">
                <a:moveTo>
                  <a:pt x="200" y="171"/>
                </a:moveTo>
                <a:lnTo>
                  <a:pt x="1219" y="1041"/>
                </a:lnTo>
                <a:lnTo>
                  <a:pt x="1719" y="1693"/>
                </a:lnTo>
                <a:lnTo>
                  <a:pt x="1600" y="406"/>
                </a:lnTo>
                <a:lnTo>
                  <a:pt x="200" y="171"/>
                </a:lnTo>
                <a:close/>
              </a:path>
              <a:path w="4445" h="3810">
                <a:moveTo>
                  <a:pt x="0" y="0"/>
                </a:moveTo>
                <a:lnTo>
                  <a:pt x="165" y="165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8" name="object 3158"/>
          <p:cNvSpPr/>
          <p:nvPr/>
        </p:nvSpPr>
        <p:spPr>
          <a:xfrm>
            <a:off x="4646733" y="1682454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5994" y="0"/>
                </a:moveTo>
                <a:lnTo>
                  <a:pt x="1295" y="253"/>
                </a:lnTo>
                <a:lnTo>
                  <a:pt x="317" y="952"/>
                </a:lnTo>
                <a:lnTo>
                  <a:pt x="0" y="1422"/>
                </a:lnTo>
                <a:lnTo>
                  <a:pt x="825" y="3073"/>
                </a:lnTo>
                <a:lnTo>
                  <a:pt x="1358" y="2730"/>
                </a:lnTo>
                <a:lnTo>
                  <a:pt x="2031" y="2120"/>
                </a:lnTo>
                <a:lnTo>
                  <a:pt x="4432" y="2311"/>
                </a:lnTo>
                <a:lnTo>
                  <a:pt x="2819" y="888"/>
                </a:lnTo>
                <a:lnTo>
                  <a:pt x="599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9" name="object 3159"/>
          <p:cNvSpPr/>
          <p:nvPr/>
        </p:nvSpPr>
        <p:spPr>
          <a:xfrm>
            <a:off x="5155934" y="3099150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38" y="0"/>
                </a:moveTo>
                <a:lnTo>
                  <a:pt x="0" y="876"/>
                </a:lnTo>
                <a:lnTo>
                  <a:pt x="622" y="1752"/>
                </a:lnTo>
                <a:lnTo>
                  <a:pt x="1574" y="1816"/>
                </a:lnTo>
                <a:lnTo>
                  <a:pt x="5930" y="901"/>
                </a:lnTo>
                <a:lnTo>
                  <a:pt x="1828" y="1117"/>
                </a:lnTo>
                <a:lnTo>
                  <a:pt x="3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0" name="object 3160"/>
          <p:cNvSpPr/>
          <p:nvPr/>
        </p:nvSpPr>
        <p:spPr>
          <a:xfrm>
            <a:off x="3906692" y="27111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647" y="0"/>
                </a:moveTo>
                <a:lnTo>
                  <a:pt x="0" y="2768"/>
                </a:lnTo>
                <a:lnTo>
                  <a:pt x="558" y="3276"/>
                </a:lnTo>
                <a:lnTo>
                  <a:pt x="381" y="5930"/>
                </a:lnTo>
                <a:lnTo>
                  <a:pt x="1600" y="5562"/>
                </a:lnTo>
                <a:lnTo>
                  <a:pt x="2654" y="4013"/>
                </a:lnTo>
                <a:lnTo>
                  <a:pt x="64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1" name="object 3161"/>
          <p:cNvSpPr/>
          <p:nvPr/>
        </p:nvSpPr>
        <p:spPr>
          <a:xfrm>
            <a:off x="4592655" y="1602873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3124" y="0"/>
                </a:moveTo>
                <a:lnTo>
                  <a:pt x="0" y="3428"/>
                </a:lnTo>
                <a:lnTo>
                  <a:pt x="2374" y="3848"/>
                </a:lnTo>
                <a:lnTo>
                  <a:pt x="2692" y="3403"/>
                </a:lnTo>
                <a:lnTo>
                  <a:pt x="5626" y="2374"/>
                </a:lnTo>
                <a:lnTo>
                  <a:pt x="4660" y="1396"/>
                </a:lnTo>
                <a:lnTo>
                  <a:pt x="312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2" name="object 3162"/>
          <p:cNvSpPr/>
          <p:nvPr/>
        </p:nvSpPr>
        <p:spPr>
          <a:xfrm>
            <a:off x="3876835" y="2699905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2082" y="0"/>
                </a:moveTo>
                <a:lnTo>
                  <a:pt x="101" y="101"/>
                </a:lnTo>
                <a:lnTo>
                  <a:pt x="1143" y="342"/>
                </a:lnTo>
                <a:lnTo>
                  <a:pt x="635" y="2197"/>
                </a:lnTo>
                <a:lnTo>
                  <a:pt x="25" y="2540"/>
                </a:lnTo>
                <a:lnTo>
                  <a:pt x="622" y="2705"/>
                </a:lnTo>
                <a:lnTo>
                  <a:pt x="0" y="3213"/>
                </a:lnTo>
                <a:lnTo>
                  <a:pt x="12" y="3695"/>
                </a:lnTo>
                <a:lnTo>
                  <a:pt x="368" y="3505"/>
                </a:lnTo>
                <a:lnTo>
                  <a:pt x="2006" y="1168"/>
                </a:lnTo>
                <a:lnTo>
                  <a:pt x="965" y="3086"/>
                </a:lnTo>
                <a:lnTo>
                  <a:pt x="685" y="3454"/>
                </a:lnTo>
                <a:lnTo>
                  <a:pt x="203" y="4013"/>
                </a:lnTo>
                <a:lnTo>
                  <a:pt x="1066" y="3403"/>
                </a:lnTo>
                <a:lnTo>
                  <a:pt x="444" y="4305"/>
                </a:lnTo>
                <a:lnTo>
                  <a:pt x="901" y="4241"/>
                </a:lnTo>
                <a:lnTo>
                  <a:pt x="2400" y="3416"/>
                </a:lnTo>
                <a:lnTo>
                  <a:pt x="208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3" name="object 3163"/>
          <p:cNvSpPr/>
          <p:nvPr/>
        </p:nvSpPr>
        <p:spPr>
          <a:xfrm>
            <a:off x="3838968" y="2867660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908" y="0"/>
                </a:moveTo>
                <a:lnTo>
                  <a:pt x="1079" y="127"/>
                </a:lnTo>
                <a:lnTo>
                  <a:pt x="1511" y="647"/>
                </a:lnTo>
                <a:lnTo>
                  <a:pt x="0" y="3530"/>
                </a:lnTo>
                <a:lnTo>
                  <a:pt x="876" y="3479"/>
                </a:lnTo>
                <a:lnTo>
                  <a:pt x="2286" y="3060"/>
                </a:lnTo>
                <a:lnTo>
                  <a:pt x="290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4" name="object 3164"/>
          <p:cNvSpPr/>
          <p:nvPr/>
        </p:nvSpPr>
        <p:spPr>
          <a:xfrm>
            <a:off x="5085190" y="2057507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2717" y="0"/>
                </a:moveTo>
                <a:lnTo>
                  <a:pt x="863" y="304"/>
                </a:lnTo>
                <a:lnTo>
                  <a:pt x="0" y="977"/>
                </a:lnTo>
                <a:lnTo>
                  <a:pt x="431" y="3416"/>
                </a:lnTo>
                <a:lnTo>
                  <a:pt x="3200" y="3302"/>
                </a:lnTo>
                <a:lnTo>
                  <a:pt x="3594" y="698"/>
                </a:lnTo>
                <a:lnTo>
                  <a:pt x="271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5" name="object 3165"/>
          <p:cNvSpPr/>
          <p:nvPr/>
        </p:nvSpPr>
        <p:spPr>
          <a:xfrm>
            <a:off x="4527561" y="1539909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19">
                <a:moveTo>
                  <a:pt x="838" y="0"/>
                </a:moveTo>
                <a:lnTo>
                  <a:pt x="304" y="5270"/>
                </a:lnTo>
                <a:lnTo>
                  <a:pt x="0" y="7378"/>
                </a:lnTo>
                <a:lnTo>
                  <a:pt x="342" y="6604"/>
                </a:lnTo>
                <a:lnTo>
                  <a:pt x="1701" y="7391"/>
                </a:lnTo>
                <a:lnTo>
                  <a:pt x="2451" y="5219"/>
                </a:lnTo>
                <a:lnTo>
                  <a:pt x="83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6" name="object 3166"/>
          <p:cNvSpPr/>
          <p:nvPr/>
        </p:nvSpPr>
        <p:spPr>
          <a:xfrm>
            <a:off x="4589007" y="2228470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1765" y="0"/>
                </a:moveTo>
                <a:lnTo>
                  <a:pt x="1016" y="304"/>
                </a:lnTo>
                <a:lnTo>
                  <a:pt x="2019" y="1650"/>
                </a:lnTo>
                <a:lnTo>
                  <a:pt x="0" y="901"/>
                </a:lnTo>
                <a:lnTo>
                  <a:pt x="1524" y="2692"/>
                </a:lnTo>
                <a:lnTo>
                  <a:pt x="3009" y="5130"/>
                </a:lnTo>
                <a:lnTo>
                  <a:pt x="3162" y="1892"/>
                </a:lnTo>
                <a:lnTo>
                  <a:pt x="3073" y="609"/>
                </a:lnTo>
                <a:lnTo>
                  <a:pt x="1701" y="1079"/>
                </a:lnTo>
                <a:lnTo>
                  <a:pt x="176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7" name="object 3167"/>
          <p:cNvSpPr/>
          <p:nvPr/>
        </p:nvSpPr>
        <p:spPr>
          <a:xfrm>
            <a:off x="5216836" y="2952446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3302" y="0"/>
                </a:moveTo>
                <a:lnTo>
                  <a:pt x="431" y="63"/>
                </a:lnTo>
                <a:lnTo>
                  <a:pt x="0" y="1714"/>
                </a:lnTo>
                <a:lnTo>
                  <a:pt x="1562" y="1155"/>
                </a:lnTo>
                <a:lnTo>
                  <a:pt x="3327" y="482"/>
                </a:lnTo>
                <a:lnTo>
                  <a:pt x="4762" y="469"/>
                </a:lnTo>
                <a:lnTo>
                  <a:pt x="330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8" name="object 3168"/>
          <p:cNvSpPr/>
          <p:nvPr/>
        </p:nvSpPr>
        <p:spPr>
          <a:xfrm>
            <a:off x="4327282" y="1355241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09">
                <a:moveTo>
                  <a:pt x="1435" y="0"/>
                </a:moveTo>
                <a:lnTo>
                  <a:pt x="0" y="1269"/>
                </a:lnTo>
                <a:lnTo>
                  <a:pt x="647" y="2070"/>
                </a:lnTo>
                <a:lnTo>
                  <a:pt x="1981" y="2451"/>
                </a:lnTo>
                <a:lnTo>
                  <a:pt x="2743" y="3238"/>
                </a:lnTo>
                <a:lnTo>
                  <a:pt x="6400" y="2438"/>
                </a:lnTo>
                <a:lnTo>
                  <a:pt x="143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9" name="object 3169"/>
          <p:cNvSpPr/>
          <p:nvPr/>
        </p:nvSpPr>
        <p:spPr>
          <a:xfrm>
            <a:off x="5210175" y="2958838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0" y="0"/>
                </a:moveTo>
                <a:lnTo>
                  <a:pt x="393" y="4292"/>
                </a:lnTo>
                <a:lnTo>
                  <a:pt x="2336" y="3822"/>
                </a:lnTo>
                <a:lnTo>
                  <a:pt x="3987" y="3390"/>
                </a:lnTo>
                <a:lnTo>
                  <a:pt x="4140" y="3327"/>
                </a:lnTo>
                <a:lnTo>
                  <a:pt x="2463" y="2666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0" name="object 3170"/>
          <p:cNvSpPr/>
          <p:nvPr/>
        </p:nvSpPr>
        <p:spPr>
          <a:xfrm>
            <a:off x="4370033" y="2238226"/>
            <a:ext cx="4445" cy="7620"/>
          </a:xfrm>
          <a:custGeom>
            <a:avLst/>
            <a:gdLst/>
            <a:ahLst/>
            <a:cxnLst/>
            <a:rect l="l" t="t" r="r" b="b"/>
            <a:pathLst>
              <a:path w="4445" h="7619">
                <a:moveTo>
                  <a:pt x="4406" y="0"/>
                </a:moveTo>
                <a:lnTo>
                  <a:pt x="0" y="4698"/>
                </a:lnTo>
                <a:lnTo>
                  <a:pt x="1435" y="5930"/>
                </a:lnTo>
                <a:lnTo>
                  <a:pt x="1396" y="7086"/>
                </a:lnTo>
                <a:lnTo>
                  <a:pt x="4140" y="5702"/>
                </a:lnTo>
                <a:lnTo>
                  <a:pt x="2476" y="4610"/>
                </a:lnTo>
                <a:lnTo>
                  <a:pt x="440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1" name="object 3171"/>
          <p:cNvSpPr/>
          <p:nvPr/>
        </p:nvSpPr>
        <p:spPr>
          <a:xfrm>
            <a:off x="4295317" y="783360"/>
            <a:ext cx="3810" cy="7620"/>
          </a:xfrm>
          <a:custGeom>
            <a:avLst/>
            <a:gdLst/>
            <a:ahLst/>
            <a:cxnLst/>
            <a:rect l="l" t="t" r="r" b="b"/>
            <a:pathLst>
              <a:path w="3810" h="7620">
                <a:moveTo>
                  <a:pt x="3733" y="0"/>
                </a:moveTo>
                <a:lnTo>
                  <a:pt x="1689" y="1663"/>
                </a:lnTo>
                <a:lnTo>
                  <a:pt x="977" y="2590"/>
                </a:lnTo>
                <a:lnTo>
                  <a:pt x="0" y="7035"/>
                </a:lnTo>
                <a:lnTo>
                  <a:pt x="1714" y="4445"/>
                </a:lnTo>
                <a:lnTo>
                  <a:pt x="3009" y="3670"/>
                </a:lnTo>
                <a:lnTo>
                  <a:pt x="373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2" name="object 3172"/>
          <p:cNvSpPr/>
          <p:nvPr/>
        </p:nvSpPr>
        <p:spPr>
          <a:xfrm>
            <a:off x="4572303" y="950701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2273" y="0"/>
                </a:moveTo>
                <a:lnTo>
                  <a:pt x="1155" y="355"/>
                </a:lnTo>
                <a:lnTo>
                  <a:pt x="2146" y="1803"/>
                </a:lnTo>
                <a:lnTo>
                  <a:pt x="800" y="673"/>
                </a:lnTo>
                <a:lnTo>
                  <a:pt x="1803" y="2184"/>
                </a:lnTo>
                <a:lnTo>
                  <a:pt x="0" y="4546"/>
                </a:lnTo>
                <a:lnTo>
                  <a:pt x="1092" y="3809"/>
                </a:lnTo>
                <a:lnTo>
                  <a:pt x="2908" y="3136"/>
                </a:lnTo>
                <a:lnTo>
                  <a:pt x="4203" y="1993"/>
                </a:lnTo>
                <a:lnTo>
                  <a:pt x="2349" y="2336"/>
                </a:lnTo>
                <a:lnTo>
                  <a:pt x="3467" y="685"/>
                </a:lnTo>
                <a:lnTo>
                  <a:pt x="227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3" name="object 3173"/>
          <p:cNvSpPr/>
          <p:nvPr/>
        </p:nvSpPr>
        <p:spPr>
          <a:xfrm>
            <a:off x="4287415" y="781702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5">
                <a:moveTo>
                  <a:pt x="1028" y="25"/>
                </a:moveTo>
                <a:lnTo>
                  <a:pt x="0" y="241"/>
                </a:lnTo>
                <a:lnTo>
                  <a:pt x="279" y="4102"/>
                </a:lnTo>
                <a:lnTo>
                  <a:pt x="1117" y="2171"/>
                </a:lnTo>
                <a:lnTo>
                  <a:pt x="2235" y="1181"/>
                </a:lnTo>
                <a:lnTo>
                  <a:pt x="2475" y="1181"/>
                </a:lnTo>
                <a:lnTo>
                  <a:pt x="2514" y="381"/>
                </a:lnTo>
                <a:lnTo>
                  <a:pt x="1028" y="25"/>
                </a:lnTo>
                <a:close/>
              </a:path>
              <a:path w="6350" h="4445">
                <a:moveTo>
                  <a:pt x="6172" y="0"/>
                </a:moveTo>
                <a:lnTo>
                  <a:pt x="2667" y="241"/>
                </a:lnTo>
                <a:lnTo>
                  <a:pt x="2425" y="2731"/>
                </a:lnTo>
                <a:lnTo>
                  <a:pt x="4038" y="2832"/>
                </a:lnTo>
                <a:lnTo>
                  <a:pt x="6172" y="0"/>
                </a:lnTo>
                <a:close/>
              </a:path>
              <a:path w="6350" h="4445">
                <a:moveTo>
                  <a:pt x="2475" y="1181"/>
                </a:moveTo>
                <a:lnTo>
                  <a:pt x="2235" y="1181"/>
                </a:lnTo>
                <a:lnTo>
                  <a:pt x="1219" y="2679"/>
                </a:lnTo>
                <a:lnTo>
                  <a:pt x="2400" y="2730"/>
                </a:lnTo>
                <a:lnTo>
                  <a:pt x="2475" y="118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4" name="object 3174"/>
          <p:cNvSpPr/>
          <p:nvPr/>
        </p:nvSpPr>
        <p:spPr>
          <a:xfrm>
            <a:off x="3907463" y="2595450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0" y="0"/>
                </a:moveTo>
                <a:lnTo>
                  <a:pt x="317" y="2146"/>
                </a:lnTo>
                <a:lnTo>
                  <a:pt x="1625" y="1562"/>
                </a:lnTo>
                <a:lnTo>
                  <a:pt x="3365" y="2146"/>
                </a:lnTo>
                <a:lnTo>
                  <a:pt x="4025" y="558"/>
                </a:lnTo>
                <a:lnTo>
                  <a:pt x="3289" y="406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5" name="object 3175"/>
          <p:cNvSpPr/>
          <p:nvPr/>
        </p:nvSpPr>
        <p:spPr>
          <a:xfrm>
            <a:off x="4445330" y="1502700"/>
            <a:ext cx="7620" cy="2540"/>
          </a:xfrm>
          <a:custGeom>
            <a:avLst/>
            <a:gdLst/>
            <a:ahLst/>
            <a:cxnLst/>
            <a:rect l="l" t="t" r="r" b="b"/>
            <a:pathLst>
              <a:path w="7620" h="2540">
                <a:moveTo>
                  <a:pt x="0" y="0"/>
                </a:moveTo>
                <a:lnTo>
                  <a:pt x="2019" y="901"/>
                </a:lnTo>
                <a:lnTo>
                  <a:pt x="3187" y="1689"/>
                </a:lnTo>
                <a:lnTo>
                  <a:pt x="6616" y="2527"/>
                </a:lnTo>
                <a:lnTo>
                  <a:pt x="7315" y="1574"/>
                </a:lnTo>
                <a:lnTo>
                  <a:pt x="5867" y="2298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6" name="object 3176"/>
          <p:cNvSpPr/>
          <p:nvPr/>
        </p:nvSpPr>
        <p:spPr>
          <a:xfrm>
            <a:off x="4399418" y="2201591"/>
            <a:ext cx="7620" cy="3810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2984" y="0"/>
                </a:moveTo>
                <a:lnTo>
                  <a:pt x="2235" y="622"/>
                </a:lnTo>
                <a:lnTo>
                  <a:pt x="0" y="3530"/>
                </a:lnTo>
                <a:lnTo>
                  <a:pt x="7492" y="1625"/>
                </a:lnTo>
                <a:lnTo>
                  <a:pt x="4406" y="406"/>
                </a:lnTo>
                <a:lnTo>
                  <a:pt x="3670" y="634"/>
                </a:lnTo>
                <a:lnTo>
                  <a:pt x="298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7" name="object 3177"/>
          <p:cNvSpPr/>
          <p:nvPr/>
        </p:nvSpPr>
        <p:spPr>
          <a:xfrm>
            <a:off x="4859581" y="1432142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5">
                <a:moveTo>
                  <a:pt x="2870" y="0"/>
                </a:moveTo>
                <a:lnTo>
                  <a:pt x="0" y="2501"/>
                </a:lnTo>
                <a:lnTo>
                  <a:pt x="25" y="4102"/>
                </a:lnTo>
                <a:lnTo>
                  <a:pt x="660" y="5422"/>
                </a:lnTo>
                <a:lnTo>
                  <a:pt x="2590" y="3797"/>
                </a:lnTo>
                <a:lnTo>
                  <a:pt x="2844" y="2857"/>
                </a:lnTo>
                <a:lnTo>
                  <a:pt x="287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8" name="object 3178"/>
          <p:cNvSpPr/>
          <p:nvPr/>
        </p:nvSpPr>
        <p:spPr>
          <a:xfrm>
            <a:off x="4155352" y="2061540"/>
            <a:ext cx="2540" cy="9525"/>
          </a:xfrm>
          <a:custGeom>
            <a:avLst/>
            <a:gdLst/>
            <a:ahLst/>
            <a:cxnLst/>
            <a:rect l="l" t="t" r="r" b="b"/>
            <a:pathLst>
              <a:path w="2539" h="9525">
                <a:moveTo>
                  <a:pt x="774" y="0"/>
                </a:moveTo>
                <a:lnTo>
                  <a:pt x="0" y="3403"/>
                </a:lnTo>
                <a:lnTo>
                  <a:pt x="444" y="4356"/>
                </a:lnTo>
                <a:lnTo>
                  <a:pt x="1930" y="9194"/>
                </a:lnTo>
                <a:lnTo>
                  <a:pt x="444" y="1866"/>
                </a:lnTo>
                <a:lnTo>
                  <a:pt x="1320" y="609"/>
                </a:lnTo>
                <a:lnTo>
                  <a:pt x="77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9" name="object 3179"/>
          <p:cNvSpPr/>
          <p:nvPr/>
        </p:nvSpPr>
        <p:spPr>
          <a:xfrm>
            <a:off x="3423848" y="3271376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5">
                <a:moveTo>
                  <a:pt x="1943" y="0"/>
                </a:moveTo>
                <a:lnTo>
                  <a:pt x="1104" y="914"/>
                </a:lnTo>
                <a:lnTo>
                  <a:pt x="0" y="2908"/>
                </a:lnTo>
                <a:lnTo>
                  <a:pt x="1155" y="3924"/>
                </a:lnTo>
                <a:lnTo>
                  <a:pt x="419" y="2552"/>
                </a:lnTo>
                <a:lnTo>
                  <a:pt x="1409" y="1168"/>
                </a:lnTo>
                <a:lnTo>
                  <a:pt x="194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0" name="object 3180"/>
          <p:cNvSpPr/>
          <p:nvPr/>
        </p:nvSpPr>
        <p:spPr>
          <a:xfrm>
            <a:off x="4532259" y="2286398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1739" y="0"/>
                </a:moveTo>
                <a:lnTo>
                  <a:pt x="1739" y="2120"/>
                </a:lnTo>
                <a:lnTo>
                  <a:pt x="939" y="1930"/>
                </a:lnTo>
                <a:lnTo>
                  <a:pt x="0" y="4025"/>
                </a:lnTo>
                <a:lnTo>
                  <a:pt x="1892" y="2387"/>
                </a:lnTo>
                <a:lnTo>
                  <a:pt x="2857" y="1523"/>
                </a:lnTo>
                <a:lnTo>
                  <a:pt x="2705" y="1523"/>
                </a:lnTo>
                <a:lnTo>
                  <a:pt x="2590" y="1308"/>
                </a:lnTo>
                <a:lnTo>
                  <a:pt x="2997" y="1206"/>
                </a:lnTo>
                <a:lnTo>
                  <a:pt x="2057" y="431"/>
                </a:lnTo>
                <a:lnTo>
                  <a:pt x="2768" y="228"/>
                </a:lnTo>
                <a:lnTo>
                  <a:pt x="173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1" name="object 3181"/>
          <p:cNvSpPr/>
          <p:nvPr/>
        </p:nvSpPr>
        <p:spPr>
          <a:xfrm>
            <a:off x="4682750" y="1186698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5">
                <a:moveTo>
                  <a:pt x="4521" y="0"/>
                </a:moveTo>
                <a:lnTo>
                  <a:pt x="2501" y="1422"/>
                </a:lnTo>
                <a:lnTo>
                  <a:pt x="2057" y="2755"/>
                </a:lnTo>
                <a:lnTo>
                  <a:pt x="990" y="2794"/>
                </a:lnTo>
                <a:lnTo>
                  <a:pt x="0" y="3378"/>
                </a:lnTo>
                <a:lnTo>
                  <a:pt x="1257" y="5168"/>
                </a:lnTo>
                <a:lnTo>
                  <a:pt x="452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2" name="object 3182"/>
          <p:cNvSpPr/>
          <p:nvPr/>
        </p:nvSpPr>
        <p:spPr>
          <a:xfrm>
            <a:off x="5130337" y="2025345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1892" y="0"/>
                </a:moveTo>
                <a:lnTo>
                  <a:pt x="609" y="292"/>
                </a:lnTo>
                <a:lnTo>
                  <a:pt x="0" y="469"/>
                </a:lnTo>
                <a:lnTo>
                  <a:pt x="952" y="3365"/>
                </a:lnTo>
                <a:lnTo>
                  <a:pt x="2400" y="3454"/>
                </a:lnTo>
                <a:lnTo>
                  <a:pt x="2539" y="419"/>
                </a:lnTo>
                <a:lnTo>
                  <a:pt x="189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3" name="object 3183"/>
          <p:cNvSpPr/>
          <p:nvPr/>
        </p:nvSpPr>
        <p:spPr>
          <a:xfrm>
            <a:off x="4938798" y="14699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1142" y="0"/>
                </a:moveTo>
                <a:lnTo>
                  <a:pt x="0" y="25"/>
                </a:lnTo>
                <a:lnTo>
                  <a:pt x="139" y="3162"/>
                </a:lnTo>
                <a:lnTo>
                  <a:pt x="927" y="3886"/>
                </a:lnTo>
                <a:lnTo>
                  <a:pt x="3060" y="5841"/>
                </a:lnTo>
                <a:lnTo>
                  <a:pt x="1193" y="927"/>
                </a:lnTo>
                <a:lnTo>
                  <a:pt x="114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4" name="object 3184"/>
          <p:cNvSpPr/>
          <p:nvPr/>
        </p:nvSpPr>
        <p:spPr>
          <a:xfrm>
            <a:off x="4464744" y="2352089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035" y="0"/>
                </a:moveTo>
                <a:lnTo>
                  <a:pt x="2146" y="901"/>
                </a:lnTo>
                <a:lnTo>
                  <a:pt x="0" y="215"/>
                </a:lnTo>
                <a:lnTo>
                  <a:pt x="1066" y="2032"/>
                </a:lnTo>
                <a:lnTo>
                  <a:pt x="2184" y="3403"/>
                </a:lnTo>
                <a:lnTo>
                  <a:pt x="3708" y="1079"/>
                </a:lnTo>
                <a:lnTo>
                  <a:pt x="303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5" name="object 3185"/>
          <p:cNvSpPr/>
          <p:nvPr/>
        </p:nvSpPr>
        <p:spPr>
          <a:xfrm>
            <a:off x="4612769" y="159592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2319" y="2340"/>
                </a:moveTo>
                <a:lnTo>
                  <a:pt x="2006" y="2413"/>
                </a:lnTo>
                <a:lnTo>
                  <a:pt x="2319" y="2340"/>
                </a:lnTo>
                <a:close/>
              </a:path>
              <a:path w="3810" h="2540">
                <a:moveTo>
                  <a:pt x="203" y="1241"/>
                </a:moveTo>
                <a:lnTo>
                  <a:pt x="235" y="1778"/>
                </a:lnTo>
                <a:lnTo>
                  <a:pt x="1891" y="2413"/>
                </a:lnTo>
                <a:lnTo>
                  <a:pt x="1460" y="2095"/>
                </a:lnTo>
                <a:lnTo>
                  <a:pt x="571" y="1905"/>
                </a:lnTo>
                <a:lnTo>
                  <a:pt x="203" y="1241"/>
                </a:lnTo>
                <a:close/>
              </a:path>
              <a:path w="3810" h="2540">
                <a:moveTo>
                  <a:pt x="3581" y="1778"/>
                </a:moveTo>
                <a:lnTo>
                  <a:pt x="2319" y="2340"/>
                </a:lnTo>
                <a:lnTo>
                  <a:pt x="3111" y="2159"/>
                </a:lnTo>
                <a:lnTo>
                  <a:pt x="3581" y="1778"/>
                </a:lnTo>
                <a:close/>
              </a:path>
              <a:path w="3810" h="2540">
                <a:moveTo>
                  <a:pt x="127" y="0"/>
                </a:moveTo>
                <a:lnTo>
                  <a:pt x="0" y="876"/>
                </a:lnTo>
                <a:lnTo>
                  <a:pt x="203" y="1241"/>
                </a:lnTo>
                <a:lnTo>
                  <a:pt x="12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6" name="object 3186"/>
          <p:cNvSpPr/>
          <p:nvPr/>
        </p:nvSpPr>
        <p:spPr>
          <a:xfrm>
            <a:off x="4604390" y="2159032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159" y="0"/>
                </a:moveTo>
                <a:lnTo>
                  <a:pt x="1130" y="152"/>
                </a:lnTo>
                <a:lnTo>
                  <a:pt x="12" y="1231"/>
                </a:lnTo>
                <a:lnTo>
                  <a:pt x="0" y="2057"/>
                </a:lnTo>
                <a:lnTo>
                  <a:pt x="1524" y="3568"/>
                </a:lnTo>
                <a:lnTo>
                  <a:pt x="2946" y="1574"/>
                </a:lnTo>
                <a:lnTo>
                  <a:pt x="215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7" name="object 3187"/>
          <p:cNvSpPr/>
          <p:nvPr/>
        </p:nvSpPr>
        <p:spPr>
          <a:xfrm>
            <a:off x="3823180" y="277752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1943" y="0"/>
                </a:moveTo>
                <a:lnTo>
                  <a:pt x="1727" y="901"/>
                </a:lnTo>
                <a:lnTo>
                  <a:pt x="0" y="2324"/>
                </a:lnTo>
                <a:lnTo>
                  <a:pt x="762" y="2984"/>
                </a:lnTo>
                <a:lnTo>
                  <a:pt x="1727" y="3492"/>
                </a:lnTo>
                <a:lnTo>
                  <a:pt x="2476" y="368"/>
                </a:lnTo>
                <a:lnTo>
                  <a:pt x="194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8" name="object 3188"/>
          <p:cNvSpPr/>
          <p:nvPr/>
        </p:nvSpPr>
        <p:spPr>
          <a:xfrm>
            <a:off x="4252783" y="2390546"/>
            <a:ext cx="7620" cy="3810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0" y="0"/>
                </a:moveTo>
                <a:lnTo>
                  <a:pt x="3454" y="2070"/>
                </a:lnTo>
                <a:lnTo>
                  <a:pt x="3060" y="2120"/>
                </a:lnTo>
                <a:lnTo>
                  <a:pt x="3136" y="3695"/>
                </a:lnTo>
                <a:lnTo>
                  <a:pt x="3454" y="3759"/>
                </a:lnTo>
                <a:lnTo>
                  <a:pt x="7556" y="2412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9" name="object 3189"/>
          <p:cNvSpPr/>
          <p:nvPr/>
        </p:nvSpPr>
        <p:spPr>
          <a:xfrm>
            <a:off x="4407013" y="726385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1587" y="0"/>
                </a:moveTo>
                <a:lnTo>
                  <a:pt x="0" y="3517"/>
                </a:lnTo>
                <a:lnTo>
                  <a:pt x="1714" y="3606"/>
                </a:lnTo>
                <a:lnTo>
                  <a:pt x="5575" y="5689"/>
                </a:lnTo>
                <a:lnTo>
                  <a:pt x="3873" y="2476"/>
                </a:lnTo>
                <a:lnTo>
                  <a:pt x="1752" y="2425"/>
                </a:lnTo>
                <a:lnTo>
                  <a:pt x="158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0" name="object 3190"/>
          <p:cNvSpPr/>
          <p:nvPr/>
        </p:nvSpPr>
        <p:spPr>
          <a:xfrm>
            <a:off x="4327245" y="1378215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0" y="0"/>
                </a:moveTo>
                <a:lnTo>
                  <a:pt x="4571" y="2717"/>
                </a:lnTo>
                <a:lnTo>
                  <a:pt x="5448" y="1714"/>
                </a:lnTo>
                <a:lnTo>
                  <a:pt x="4584" y="596"/>
                </a:lnTo>
                <a:lnTo>
                  <a:pt x="3263" y="1104"/>
                </a:lnTo>
                <a:lnTo>
                  <a:pt x="2362" y="101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1" name="object 3191"/>
          <p:cNvSpPr/>
          <p:nvPr/>
        </p:nvSpPr>
        <p:spPr>
          <a:xfrm>
            <a:off x="4104906" y="215197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508" y="2832"/>
                </a:moveTo>
                <a:lnTo>
                  <a:pt x="0" y="3149"/>
                </a:lnTo>
                <a:lnTo>
                  <a:pt x="990" y="3721"/>
                </a:lnTo>
                <a:lnTo>
                  <a:pt x="2125" y="3456"/>
                </a:lnTo>
                <a:lnTo>
                  <a:pt x="990" y="3441"/>
                </a:lnTo>
                <a:lnTo>
                  <a:pt x="508" y="2832"/>
                </a:lnTo>
                <a:close/>
              </a:path>
              <a:path w="6350" h="3810">
                <a:moveTo>
                  <a:pt x="2739" y="3302"/>
                </a:moveTo>
                <a:lnTo>
                  <a:pt x="2125" y="3456"/>
                </a:lnTo>
                <a:lnTo>
                  <a:pt x="2997" y="3467"/>
                </a:lnTo>
                <a:lnTo>
                  <a:pt x="2739" y="3302"/>
                </a:lnTo>
                <a:close/>
              </a:path>
              <a:path w="6350" h="3810">
                <a:moveTo>
                  <a:pt x="1104" y="0"/>
                </a:moveTo>
                <a:lnTo>
                  <a:pt x="1727" y="2654"/>
                </a:lnTo>
                <a:lnTo>
                  <a:pt x="2739" y="3302"/>
                </a:lnTo>
                <a:lnTo>
                  <a:pt x="5778" y="2540"/>
                </a:lnTo>
                <a:lnTo>
                  <a:pt x="110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2" name="object 3192"/>
          <p:cNvSpPr/>
          <p:nvPr/>
        </p:nvSpPr>
        <p:spPr>
          <a:xfrm>
            <a:off x="4722952" y="1415647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1384" y="0"/>
                </a:moveTo>
                <a:lnTo>
                  <a:pt x="2184" y="1549"/>
                </a:lnTo>
                <a:lnTo>
                  <a:pt x="0" y="571"/>
                </a:lnTo>
                <a:lnTo>
                  <a:pt x="215" y="914"/>
                </a:lnTo>
                <a:lnTo>
                  <a:pt x="3606" y="4381"/>
                </a:lnTo>
                <a:lnTo>
                  <a:pt x="2959" y="2527"/>
                </a:lnTo>
                <a:lnTo>
                  <a:pt x="138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3" name="object 3193"/>
          <p:cNvSpPr/>
          <p:nvPr/>
        </p:nvSpPr>
        <p:spPr>
          <a:xfrm>
            <a:off x="3909825" y="2880832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1828" y="0"/>
                </a:moveTo>
                <a:lnTo>
                  <a:pt x="977" y="215"/>
                </a:lnTo>
                <a:lnTo>
                  <a:pt x="0" y="1536"/>
                </a:lnTo>
                <a:lnTo>
                  <a:pt x="2578" y="1803"/>
                </a:lnTo>
                <a:lnTo>
                  <a:pt x="3619" y="1752"/>
                </a:lnTo>
                <a:lnTo>
                  <a:pt x="4711" y="609"/>
                </a:lnTo>
                <a:lnTo>
                  <a:pt x="182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4" name="object 3194"/>
          <p:cNvSpPr/>
          <p:nvPr/>
        </p:nvSpPr>
        <p:spPr>
          <a:xfrm>
            <a:off x="5529889" y="2230368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2139" y="1702"/>
                </a:moveTo>
                <a:lnTo>
                  <a:pt x="3111" y="2476"/>
                </a:lnTo>
                <a:lnTo>
                  <a:pt x="3327" y="3162"/>
                </a:lnTo>
                <a:lnTo>
                  <a:pt x="3581" y="2476"/>
                </a:lnTo>
                <a:lnTo>
                  <a:pt x="2139" y="1702"/>
                </a:lnTo>
                <a:close/>
              </a:path>
              <a:path w="3810" h="3175">
                <a:moveTo>
                  <a:pt x="1982" y="1578"/>
                </a:moveTo>
                <a:lnTo>
                  <a:pt x="2139" y="1702"/>
                </a:lnTo>
                <a:lnTo>
                  <a:pt x="1982" y="1578"/>
                </a:lnTo>
                <a:close/>
              </a:path>
              <a:path w="3810" h="3175">
                <a:moveTo>
                  <a:pt x="0" y="0"/>
                </a:moveTo>
                <a:lnTo>
                  <a:pt x="1982" y="1578"/>
                </a:lnTo>
                <a:lnTo>
                  <a:pt x="1625" y="990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5" name="object 3195"/>
          <p:cNvSpPr/>
          <p:nvPr/>
        </p:nvSpPr>
        <p:spPr>
          <a:xfrm>
            <a:off x="5159664" y="3108855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1003" y="0"/>
                </a:moveTo>
                <a:lnTo>
                  <a:pt x="0" y="215"/>
                </a:lnTo>
                <a:lnTo>
                  <a:pt x="774" y="787"/>
                </a:lnTo>
                <a:lnTo>
                  <a:pt x="965" y="2158"/>
                </a:lnTo>
                <a:lnTo>
                  <a:pt x="1854" y="2565"/>
                </a:lnTo>
                <a:lnTo>
                  <a:pt x="2590" y="2108"/>
                </a:lnTo>
                <a:lnTo>
                  <a:pt x="100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6" name="object 3196"/>
          <p:cNvSpPr/>
          <p:nvPr/>
        </p:nvSpPr>
        <p:spPr>
          <a:xfrm>
            <a:off x="4155942" y="2053159"/>
            <a:ext cx="1905" cy="10160"/>
          </a:xfrm>
          <a:custGeom>
            <a:avLst/>
            <a:gdLst/>
            <a:ahLst/>
            <a:cxnLst/>
            <a:rect l="l" t="t" r="r" b="b"/>
            <a:pathLst>
              <a:path w="1904" h="10160">
                <a:moveTo>
                  <a:pt x="927" y="0"/>
                </a:moveTo>
                <a:lnTo>
                  <a:pt x="571" y="3695"/>
                </a:lnTo>
                <a:lnTo>
                  <a:pt x="749" y="5079"/>
                </a:lnTo>
                <a:lnTo>
                  <a:pt x="0" y="9842"/>
                </a:lnTo>
                <a:lnTo>
                  <a:pt x="1346" y="7442"/>
                </a:lnTo>
                <a:lnTo>
                  <a:pt x="1308" y="6146"/>
                </a:lnTo>
                <a:lnTo>
                  <a:pt x="92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7" name="object 3197"/>
          <p:cNvSpPr/>
          <p:nvPr/>
        </p:nvSpPr>
        <p:spPr>
          <a:xfrm>
            <a:off x="5119630" y="3122915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463" y="0"/>
                </a:moveTo>
                <a:lnTo>
                  <a:pt x="1651" y="393"/>
                </a:lnTo>
                <a:lnTo>
                  <a:pt x="0" y="1079"/>
                </a:lnTo>
                <a:lnTo>
                  <a:pt x="444" y="2057"/>
                </a:lnTo>
                <a:lnTo>
                  <a:pt x="1651" y="1714"/>
                </a:lnTo>
                <a:lnTo>
                  <a:pt x="2984" y="1435"/>
                </a:lnTo>
                <a:lnTo>
                  <a:pt x="246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8" name="object 3198"/>
          <p:cNvSpPr/>
          <p:nvPr/>
        </p:nvSpPr>
        <p:spPr>
          <a:xfrm>
            <a:off x="4689726" y="2338103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641" y="0"/>
                </a:moveTo>
                <a:lnTo>
                  <a:pt x="0" y="1663"/>
                </a:lnTo>
                <a:lnTo>
                  <a:pt x="889" y="1600"/>
                </a:lnTo>
                <a:lnTo>
                  <a:pt x="431" y="2781"/>
                </a:lnTo>
                <a:lnTo>
                  <a:pt x="787" y="3301"/>
                </a:lnTo>
                <a:lnTo>
                  <a:pt x="2540" y="1714"/>
                </a:lnTo>
                <a:lnTo>
                  <a:pt x="264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9" name="object 3199"/>
          <p:cNvSpPr/>
          <p:nvPr/>
        </p:nvSpPr>
        <p:spPr>
          <a:xfrm>
            <a:off x="4590916" y="1205451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09">
                <a:moveTo>
                  <a:pt x="3619" y="0"/>
                </a:moveTo>
                <a:lnTo>
                  <a:pt x="0" y="419"/>
                </a:lnTo>
                <a:lnTo>
                  <a:pt x="1574" y="2997"/>
                </a:lnTo>
                <a:lnTo>
                  <a:pt x="2159" y="3606"/>
                </a:lnTo>
                <a:lnTo>
                  <a:pt x="4178" y="3314"/>
                </a:lnTo>
                <a:lnTo>
                  <a:pt x="3703" y="2743"/>
                </a:lnTo>
                <a:lnTo>
                  <a:pt x="3586" y="2602"/>
                </a:lnTo>
                <a:lnTo>
                  <a:pt x="3302" y="2260"/>
                </a:lnTo>
                <a:lnTo>
                  <a:pt x="3429" y="1523"/>
                </a:lnTo>
                <a:lnTo>
                  <a:pt x="3903" y="1523"/>
                </a:lnTo>
                <a:lnTo>
                  <a:pt x="3619" y="0"/>
                </a:lnTo>
                <a:close/>
              </a:path>
              <a:path w="4445" h="3809">
                <a:moveTo>
                  <a:pt x="3652" y="2682"/>
                </a:moveTo>
                <a:close/>
              </a:path>
              <a:path w="4445" h="3809">
                <a:moveTo>
                  <a:pt x="3903" y="1523"/>
                </a:moveTo>
                <a:lnTo>
                  <a:pt x="3429" y="1523"/>
                </a:lnTo>
                <a:lnTo>
                  <a:pt x="3536" y="2260"/>
                </a:lnTo>
                <a:lnTo>
                  <a:pt x="3652" y="2682"/>
                </a:lnTo>
                <a:lnTo>
                  <a:pt x="3968" y="2260"/>
                </a:lnTo>
                <a:lnTo>
                  <a:pt x="3903" y="152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0" name="object 3200"/>
          <p:cNvSpPr/>
          <p:nvPr/>
        </p:nvSpPr>
        <p:spPr>
          <a:xfrm>
            <a:off x="4586337" y="94589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1714" y="0"/>
                </a:moveTo>
                <a:lnTo>
                  <a:pt x="0" y="2590"/>
                </a:lnTo>
                <a:lnTo>
                  <a:pt x="1282" y="4254"/>
                </a:lnTo>
                <a:lnTo>
                  <a:pt x="2895" y="4622"/>
                </a:lnTo>
                <a:lnTo>
                  <a:pt x="2781" y="4800"/>
                </a:lnTo>
                <a:lnTo>
                  <a:pt x="3086" y="2933"/>
                </a:lnTo>
                <a:lnTo>
                  <a:pt x="1447" y="3416"/>
                </a:lnTo>
                <a:lnTo>
                  <a:pt x="3327" y="1333"/>
                </a:lnTo>
                <a:lnTo>
                  <a:pt x="1993" y="2603"/>
                </a:lnTo>
                <a:lnTo>
                  <a:pt x="171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1" name="object 3201"/>
          <p:cNvSpPr/>
          <p:nvPr/>
        </p:nvSpPr>
        <p:spPr>
          <a:xfrm>
            <a:off x="5207905" y="2964804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5524" y="0"/>
                </a:moveTo>
                <a:lnTo>
                  <a:pt x="0" y="393"/>
                </a:lnTo>
                <a:lnTo>
                  <a:pt x="2032" y="1828"/>
                </a:lnTo>
                <a:lnTo>
                  <a:pt x="2514" y="1308"/>
                </a:lnTo>
                <a:lnTo>
                  <a:pt x="4114" y="1143"/>
                </a:lnTo>
                <a:lnTo>
                  <a:pt x="4521" y="863"/>
                </a:lnTo>
                <a:lnTo>
                  <a:pt x="552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2" name="object 3202"/>
          <p:cNvSpPr/>
          <p:nvPr/>
        </p:nvSpPr>
        <p:spPr>
          <a:xfrm>
            <a:off x="3551783" y="3084581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095" y="0"/>
                </a:moveTo>
                <a:lnTo>
                  <a:pt x="1244" y="939"/>
                </a:lnTo>
                <a:lnTo>
                  <a:pt x="0" y="1054"/>
                </a:lnTo>
                <a:lnTo>
                  <a:pt x="660" y="1727"/>
                </a:lnTo>
                <a:lnTo>
                  <a:pt x="1371" y="2603"/>
                </a:lnTo>
                <a:lnTo>
                  <a:pt x="2349" y="2146"/>
                </a:lnTo>
                <a:lnTo>
                  <a:pt x="209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3" name="object 3203"/>
          <p:cNvSpPr/>
          <p:nvPr/>
        </p:nvSpPr>
        <p:spPr>
          <a:xfrm>
            <a:off x="3927043" y="2908244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0" y="0"/>
                </a:moveTo>
                <a:lnTo>
                  <a:pt x="1244" y="1206"/>
                </a:lnTo>
                <a:lnTo>
                  <a:pt x="2019" y="1816"/>
                </a:lnTo>
                <a:lnTo>
                  <a:pt x="3594" y="2387"/>
                </a:lnTo>
                <a:lnTo>
                  <a:pt x="4064" y="1282"/>
                </a:lnTo>
                <a:lnTo>
                  <a:pt x="3492" y="1079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4" name="object 3204"/>
          <p:cNvSpPr/>
          <p:nvPr/>
        </p:nvSpPr>
        <p:spPr>
          <a:xfrm>
            <a:off x="4527987" y="2225384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905" y="0"/>
                </a:moveTo>
                <a:lnTo>
                  <a:pt x="1219" y="330"/>
                </a:lnTo>
                <a:lnTo>
                  <a:pt x="0" y="1485"/>
                </a:lnTo>
                <a:lnTo>
                  <a:pt x="444" y="2336"/>
                </a:lnTo>
                <a:lnTo>
                  <a:pt x="1511" y="3416"/>
                </a:lnTo>
                <a:lnTo>
                  <a:pt x="2946" y="241"/>
                </a:lnTo>
                <a:lnTo>
                  <a:pt x="190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5" name="object 3205"/>
          <p:cNvSpPr/>
          <p:nvPr/>
        </p:nvSpPr>
        <p:spPr>
          <a:xfrm>
            <a:off x="3910369" y="2882737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1714" y="0"/>
                </a:moveTo>
                <a:lnTo>
                  <a:pt x="419" y="406"/>
                </a:lnTo>
                <a:lnTo>
                  <a:pt x="0" y="1358"/>
                </a:lnTo>
                <a:lnTo>
                  <a:pt x="1752" y="1816"/>
                </a:lnTo>
                <a:lnTo>
                  <a:pt x="2476" y="1904"/>
                </a:lnTo>
                <a:lnTo>
                  <a:pt x="4305" y="825"/>
                </a:lnTo>
                <a:lnTo>
                  <a:pt x="171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6" name="object 3206"/>
          <p:cNvSpPr/>
          <p:nvPr/>
        </p:nvSpPr>
        <p:spPr>
          <a:xfrm>
            <a:off x="4733850" y="1311681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454" y="0"/>
                </a:moveTo>
                <a:lnTo>
                  <a:pt x="901" y="1193"/>
                </a:lnTo>
                <a:lnTo>
                  <a:pt x="1866" y="1155"/>
                </a:lnTo>
                <a:lnTo>
                  <a:pt x="0" y="2997"/>
                </a:lnTo>
                <a:lnTo>
                  <a:pt x="838" y="3454"/>
                </a:lnTo>
                <a:lnTo>
                  <a:pt x="3187" y="5867"/>
                </a:lnTo>
                <a:lnTo>
                  <a:pt x="345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7" name="object 3207"/>
          <p:cNvSpPr/>
          <p:nvPr/>
        </p:nvSpPr>
        <p:spPr>
          <a:xfrm>
            <a:off x="5116614" y="2048317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816" y="0"/>
                </a:moveTo>
                <a:lnTo>
                  <a:pt x="1460" y="990"/>
                </a:lnTo>
                <a:lnTo>
                  <a:pt x="0" y="1676"/>
                </a:lnTo>
                <a:lnTo>
                  <a:pt x="126" y="2806"/>
                </a:lnTo>
                <a:lnTo>
                  <a:pt x="901" y="2921"/>
                </a:lnTo>
                <a:lnTo>
                  <a:pt x="1854" y="584"/>
                </a:lnTo>
                <a:lnTo>
                  <a:pt x="181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8" name="object 3208"/>
          <p:cNvSpPr/>
          <p:nvPr/>
        </p:nvSpPr>
        <p:spPr>
          <a:xfrm>
            <a:off x="5218489" y="2954230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660" y="0"/>
                </a:moveTo>
                <a:lnTo>
                  <a:pt x="0" y="622"/>
                </a:lnTo>
                <a:lnTo>
                  <a:pt x="888" y="1714"/>
                </a:lnTo>
                <a:lnTo>
                  <a:pt x="1930" y="1816"/>
                </a:lnTo>
                <a:lnTo>
                  <a:pt x="2781" y="1904"/>
                </a:lnTo>
                <a:lnTo>
                  <a:pt x="2895" y="939"/>
                </a:lnTo>
                <a:lnTo>
                  <a:pt x="66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9" name="object 3209"/>
          <p:cNvSpPr/>
          <p:nvPr/>
        </p:nvSpPr>
        <p:spPr>
          <a:xfrm>
            <a:off x="4724519" y="2372575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3302" y="0"/>
                </a:moveTo>
                <a:lnTo>
                  <a:pt x="1981" y="368"/>
                </a:lnTo>
                <a:lnTo>
                  <a:pt x="0" y="1181"/>
                </a:lnTo>
                <a:lnTo>
                  <a:pt x="3581" y="2578"/>
                </a:lnTo>
                <a:lnTo>
                  <a:pt x="3924" y="2057"/>
                </a:lnTo>
                <a:lnTo>
                  <a:pt x="3416" y="1308"/>
                </a:lnTo>
                <a:lnTo>
                  <a:pt x="330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0" name="object 3210"/>
          <p:cNvSpPr/>
          <p:nvPr/>
        </p:nvSpPr>
        <p:spPr>
          <a:xfrm>
            <a:off x="4646968" y="1593683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4076" y="0"/>
                </a:moveTo>
                <a:lnTo>
                  <a:pt x="0" y="4826"/>
                </a:lnTo>
                <a:lnTo>
                  <a:pt x="3860" y="4076"/>
                </a:lnTo>
                <a:lnTo>
                  <a:pt x="4775" y="3987"/>
                </a:lnTo>
                <a:lnTo>
                  <a:pt x="5105" y="4102"/>
                </a:lnTo>
                <a:lnTo>
                  <a:pt x="4546" y="3200"/>
                </a:lnTo>
                <a:lnTo>
                  <a:pt x="407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1" name="object 3211"/>
          <p:cNvSpPr/>
          <p:nvPr/>
        </p:nvSpPr>
        <p:spPr>
          <a:xfrm>
            <a:off x="4273375" y="1353380"/>
            <a:ext cx="6985" cy="4445"/>
          </a:xfrm>
          <a:custGeom>
            <a:avLst/>
            <a:gdLst/>
            <a:ahLst/>
            <a:cxnLst/>
            <a:rect l="l" t="t" r="r" b="b"/>
            <a:pathLst>
              <a:path w="6985" h="4444">
                <a:moveTo>
                  <a:pt x="4876" y="0"/>
                </a:moveTo>
                <a:lnTo>
                  <a:pt x="4483" y="558"/>
                </a:lnTo>
                <a:lnTo>
                  <a:pt x="3390" y="533"/>
                </a:lnTo>
                <a:lnTo>
                  <a:pt x="0" y="342"/>
                </a:lnTo>
                <a:lnTo>
                  <a:pt x="6400" y="4063"/>
                </a:lnTo>
                <a:lnTo>
                  <a:pt x="5486" y="1142"/>
                </a:lnTo>
                <a:lnTo>
                  <a:pt x="487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2" name="object 3212"/>
          <p:cNvSpPr/>
          <p:nvPr/>
        </p:nvSpPr>
        <p:spPr>
          <a:xfrm>
            <a:off x="4490963" y="214827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901" y="0"/>
                </a:moveTo>
                <a:lnTo>
                  <a:pt x="863" y="317"/>
                </a:lnTo>
                <a:lnTo>
                  <a:pt x="152" y="2057"/>
                </a:lnTo>
                <a:lnTo>
                  <a:pt x="0" y="2171"/>
                </a:lnTo>
                <a:lnTo>
                  <a:pt x="469" y="1892"/>
                </a:lnTo>
                <a:lnTo>
                  <a:pt x="1358" y="1511"/>
                </a:lnTo>
                <a:lnTo>
                  <a:pt x="1727" y="939"/>
                </a:lnTo>
                <a:lnTo>
                  <a:pt x="2235" y="241"/>
                </a:lnTo>
                <a:lnTo>
                  <a:pt x="1765" y="774"/>
                </a:lnTo>
                <a:lnTo>
                  <a:pt x="1104" y="533"/>
                </a:lnTo>
                <a:lnTo>
                  <a:pt x="90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3" name="object 3213"/>
          <p:cNvSpPr/>
          <p:nvPr/>
        </p:nvSpPr>
        <p:spPr>
          <a:xfrm>
            <a:off x="4096623" y="2542802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469" y="0"/>
                </a:moveTo>
                <a:lnTo>
                  <a:pt x="152" y="723"/>
                </a:lnTo>
                <a:lnTo>
                  <a:pt x="0" y="1447"/>
                </a:lnTo>
                <a:lnTo>
                  <a:pt x="279" y="2260"/>
                </a:lnTo>
                <a:lnTo>
                  <a:pt x="2590" y="3365"/>
                </a:lnTo>
                <a:lnTo>
                  <a:pt x="596" y="749"/>
                </a:lnTo>
                <a:lnTo>
                  <a:pt x="46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4" name="object 3214"/>
          <p:cNvSpPr/>
          <p:nvPr/>
        </p:nvSpPr>
        <p:spPr>
          <a:xfrm>
            <a:off x="4594945" y="2245001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0"/>
                </a:moveTo>
                <a:lnTo>
                  <a:pt x="1155" y="1625"/>
                </a:lnTo>
                <a:lnTo>
                  <a:pt x="927" y="3606"/>
                </a:lnTo>
                <a:lnTo>
                  <a:pt x="3073" y="1168"/>
                </a:lnTo>
                <a:lnTo>
                  <a:pt x="2197" y="241"/>
                </a:lnTo>
                <a:lnTo>
                  <a:pt x="901" y="63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5" name="object 3215"/>
          <p:cNvSpPr/>
          <p:nvPr/>
        </p:nvSpPr>
        <p:spPr>
          <a:xfrm>
            <a:off x="3909467" y="2726104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4025" y="368"/>
                </a:moveTo>
                <a:lnTo>
                  <a:pt x="1148" y="1177"/>
                </a:lnTo>
                <a:lnTo>
                  <a:pt x="1866" y="1866"/>
                </a:lnTo>
                <a:lnTo>
                  <a:pt x="4025" y="368"/>
                </a:lnTo>
                <a:close/>
              </a:path>
              <a:path w="4445" h="1905">
                <a:moveTo>
                  <a:pt x="836" y="878"/>
                </a:moveTo>
                <a:lnTo>
                  <a:pt x="863" y="1257"/>
                </a:lnTo>
                <a:lnTo>
                  <a:pt x="1148" y="1177"/>
                </a:lnTo>
                <a:lnTo>
                  <a:pt x="836" y="878"/>
                </a:lnTo>
                <a:close/>
              </a:path>
              <a:path w="4445" h="1905">
                <a:moveTo>
                  <a:pt x="774" y="0"/>
                </a:moveTo>
                <a:lnTo>
                  <a:pt x="0" y="76"/>
                </a:lnTo>
                <a:lnTo>
                  <a:pt x="836" y="878"/>
                </a:lnTo>
                <a:lnTo>
                  <a:pt x="77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6" name="object 3216"/>
          <p:cNvSpPr/>
          <p:nvPr/>
        </p:nvSpPr>
        <p:spPr>
          <a:xfrm>
            <a:off x="5132778" y="1970993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1625" y="0"/>
                </a:moveTo>
                <a:lnTo>
                  <a:pt x="1993" y="2286"/>
                </a:lnTo>
                <a:lnTo>
                  <a:pt x="0" y="3632"/>
                </a:lnTo>
                <a:lnTo>
                  <a:pt x="2425" y="4711"/>
                </a:lnTo>
                <a:lnTo>
                  <a:pt x="2489" y="2679"/>
                </a:lnTo>
                <a:lnTo>
                  <a:pt x="2654" y="1003"/>
                </a:lnTo>
                <a:lnTo>
                  <a:pt x="162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7" name="object 3217"/>
          <p:cNvSpPr/>
          <p:nvPr/>
        </p:nvSpPr>
        <p:spPr>
          <a:xfrm>
            <a:off x="4613900" y="2155953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635" y="0"/>
                </a:moveTo>
                <a:lnTo>
                  <a:pt x="0" y="1155"/>
                </a:lnTo>
                <a:lnTo>
                  <a:pt x="88" y="2159"/>
                </a:lnTo>
                <a:lnTo>
                  <a:pt x="635" y="3238"/>
                </a:lnTo>
                <a:lnTo>
                  <a:pt x="2590" y="1879"/>
                </a:lnTo>
                <a:lnTo>
                  <a:pt x="2070" y="800"/>
                </a:lnTo>
                <a:lnTo>
                  <a:pt x="63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8" name="object 3218"/>
          <p:cNvSpPr/>
          <p:nvPr/>
        </p:nvSpPr>
        <p:spPr>
          <a:xfrm>
            <a:off x="3550210" y="3039043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482" y="0"/>
                </a:moveTo>
                <a:lnTo>
                  <a:pt x="0" y="152"/>
                </a:lnTo>
                <a:lnTo>
                  <a:pt x="1384" y="1257"/>
                </a:lnTo>
                <a:lnTo>
                  <a:pt x="1155" y="965"/>
                </a:lnTo>
                <a:lnTo>
                  <a:pt x="2616" y="1346"/>
                </a:lnTo>
                <a:lnTo>
                  <a:pt x="1955" y="1015"/>
                </a:lnTo>
                <a:lnTo>
                  <a:pt x="48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9" name="object 3219"/>
          <p:cNvSpPr/>
          <p:nvPr/>
        </p:nvSpPr>
        <p:spPr>
          <a:xfrm>
            <a:off x="4722297" y="2357708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2158" y="0"/>
                </a:moveTo>
                <a:lnTo>
                  <a:pt x="0" y="2413"/>
                </a:lnTo>
                <a:lnTo>
                  <a:pt x="2514" y="3263"/>
                </a:lnTo>
                <a:lnTo>
                  <a:pt x="2527" y="2959"/>
                </a:lnTo>
                <a:lnTo>
                  <a:pt x="3327" y="2324"/>
                </a:lnTo>
                <a:lnTo>
                  <a:pt x="3301" y="1930"/>
                </a:lnTo>
                <a:lnTo>
                  <a:pt x="215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0" name="object 3220"/>
          <p:cNvSpPr/>
          <p:nvPr/>
        </p:nvSpPr>
        <p:spPr>
          <a:xfrm>
            <a:off x="4408807" y="2249100"/>
            <a:ext cx="3810" cy="6985"/>
          </a:xfrm>
          <a:custGeom>
            <a:avLst/>
            <a:gdLst/>
            <a:ahLst/>
            <a:cxnLst/>
            <a:rect l="l" t="t" r="r" b="b"/>
            <a:pathLst>
              <a:path w="3810" h="6985">
                <a:moveTo>
                  <a:pt x="3238" y="0"/>
                </a:moveTo>
                <a:lnTo>
                  <a:pt x="0" y="6426"/>
                </a:lnTo>
                <a:lnTo>
                  <a:pt x="1930" y="4889"/>
                </a:lnTo>
                <a:lnTo>
                  <a:pt x="2197" y="4952"/>
                </a:lnTo>
                <a:lnTo>
                  <a:pt x="2641" y="4457"/>
                </a:lnTo>
                <a:lnTo>
                  <a:pt x="2819" y="4203"/>
                </a:lnTo>
                <a:lnTo>
                  <a:pt x="323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1" name="object 3221"/>
          <p:cNvSpPr/>
          <p:nvPr/>
        </p:nvSpPr>
        <p:spPr>
          <a:xfrm>
            <a:off x="4231485" y="2395103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1092" y="0"/>
                </a:moveTo>
                <a:lnTo>
                  <a:pt x="0" y="736"/>
                </a:lnTo>
                <a:lnTo>
                  <a:pt x="254" y="1397"/>
                </a:lnTo>
                <a:lnTo>
                  <a:pt x="2997" y="2006"/>
                </a:lnTo>
                <a:lnTo>
                  <a:pt x="2324" y="762"/>
                </a:lnTo>
                <a:lnTo>
                  <a:pt x="2146" y="850"/>
                </a:lnTo>
                <a:lnTo>
                  <a:pt x="2184" y="635"/>
                </a:lnTo>
                <a:lnTo>
                  <a:pt x="1447" y="12"/>
                </a:lnTo>
                <a:lnTo>
                  <a:pt x="109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2" name="object 3222"/>
          <p:cNvSpPr/>
          <p:nvPr/>
        </p:nvSpPr>
        <p:spPr>
          <a:xfrm>
            <a:off x="4529935" y="1534453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2146" y="0"/>
                </a:moveTo>
                <a:lnTo>
                  <a:pt x="1816" y="419"/>
                </a:lnTo>
                <a:lnTo>
                  <a:pt x="723" y="1485"/>
                </a:lnTo>
                <a:lnTo>
                  <a:pt x="0" y="2565"/>
                </a:lnTo>
                <a:lnTo>
                  <a:pt x="2552" y="495"/>
                </a:lnTo>
                <a:lnTo>
                  <a:pt x="3416" y="635"/>
                </a:lnTo>
                <a:lnTo>
                  <a:pt x="214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3" name="object 3223"/>
          <p:cNvSpPr/>
          <p:nvPr/>
        </p:nvSpPr>
        <p:spPr>
          <a:xfrm>
            <a:off x="5461918" y="2194283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469" y="0"/>
                </a:moveTo>
                <a:lnTo>
                  <a:pt x="0" y="165"/>
                </a:lnTo>
                <a:lnTo>
                  <a:pt x="393" y="520"/>
                </a:lnTo>
                <a:lnTo>
                  <a:pt x="1993" y="1612"/>
                </a:lnTo>
                <a:lnTo>
                  <a:pt x="2514" y="1701"/>
                </a:lnTo>
                <a:lnTo>
                  <a:pt x="2057" y="1270"/>
                </a:lnTo>
                <a:lnTo>
                  <a:pt x="46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4" name="object 3224"/>
          <p:cNvSpPr/>
          <p:nvPr/>
        </p:nvSpPr>
        <p:spPr>
          <a:xfrm>
            <a:off x="3780028" y="2780309"/>
            <a:ext cx="43180" cy="34290"/>
          </a:xfrm>
          <a:custGeom>
            <a:avLst/>
            <a:gdLst/>
            <a:ahLst/>
            <a:cxnLst/>
            <a:rect l="l" t="t" r="r" b="b"/>
            <a:pathLst>
              <a:path w="43179" h="34289">
                <a:moveTo>
                  <a:pt x="1930" y="34213"/>
                </a:moveTo>
                <a:lnTo>
                  <a:pt x="1663" y="31648"/>
                </a:lnTo>
                <a:lnTo>
                  <a:pt x="1054" y="31877"/>
                </a:lnTo>
                <a:lnTo>
                  <a:pt x="469" y="32473"/>
                </a:lnTo>
                <a:lnTo>
                  <a:pt x="0" y="33959"/>
                </a:lnTo>
                <a:lnTo>
                  <a:pt x="1435" y="34188"/>
                </a:lnTo>
                <a:lnTo>
                  <a:pt x="1930" y="34213"/>
                </a:lnTo>
                <a:close/>
              </a:path>
              <a:path w="43179" h="34289">
                <a:moveTo>
                  <a:pt x="43053" y="2273"/>
                </a:moveTo>
                <a:lnTo>
                  <a:pt x="42900" y="850"/>
                </a:lnTo>
                <a:lnTo>
                  <a:pt x="42532" y="0"/>
                </a:lnTo>
                <a:lnTo>
                  <a:pt x="41668" y="406"/>
                </a:lnTo>
                <a:lnTo>
                  <a:pt x="40335" y="1143"/>
                </a:lnTo>
                <a:lnTo>
                  <a:pt x="41757" y="2108"/>
                </a:lnTo>
                <a:lnTo>
                  <a:pt x="43053" y="227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5" name="object 3225"/>
          <p:cNvSpPr/>
          <p:nvPr/>
        </p:nvSpPr>
        <p:spPr>
          <a:xfrm>
            <a:off x="4718390" y="1340844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2387" y="0"/>
                </a:moveTo>
                <a:lnTo>
                  <a:pt x="1028" y="25"/>
                </a:lnTo>
                <a:lnTo>
                  <a:pt x="0" y="647"/>
                </a:lnTo>
                <a:lnTo>
                  <a:pt x="965" y="2362"/>
                </a:lnTo>
                <a:lnTo>
                  <a:pt x="1079" y="3276"/>
                </a:lnTo>
                <a:lnTo>
                  <a:pt x="2603" y="4571"/>
                </a:lnTo>
                <a:lnTo>
                  <a:pt x="238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6" name="object 3226"/>
          <p:cNvSpPr/>
          <p:nvPr/>
        </p:nvSpPr>
        <p:spPr>
          <a:xfrm>
            <a:off x="5211638" y="2965984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0" y="0"/>
                </a:moveTo>
                <a:lnTo>
                  <a:pt x="1943" y="1981"/>
                </a:lnTo>
                <a:lnTo>
                  <a:pt x="2374" y="2171"/>
                </a:lnTo>
                <a:lnTo>
                  <a:pt x="3263" y="1016"/>
                </a:lnTo>
                <a:lnTo>
                  <a:pt x="3175" y="1790"/>
                </a:lnTo>
                <a:lnTo>
                  <a:pt x="5524" y="76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7" name="object 3227"/>
          <p:cNvSpPr/>
          <p:nvPr/>
        </p:nvSpPr>
        <p:spPr>
          <a:xfrm>
            <a:off x="3870919" y="2862850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1997" y="1269"/>
                </a:moveTo>
                <a:lnTo>
                  <a:pt x="1066" y="1269"/>
                </a:lnTo>
                <a:lnTo>
                  <a:pt x="1650" y="1904"/>
                </a:lnTo>
                <a:lnTo>
                  <a:pt x="2158" y="1523"/>
                </a:lnTo>
                <a:lnTo>
                  <a:pt x="1997" y="1269"/>
                </a:lnTo>
                <a:close/>
              </a:path>
              <a:path w="2539" h="1905">
                <a:moveTo>
                  <a:pt x="1638" y="0"/>
                </a:moveTo>
                <a:lnTo>
                  <a:pt x="1229" y="92"/>
                </a:lnTo>
                <a:lnTo>
                  <a:pt x="647" y="1790"/>
                </a:lnTo>
                <a:lnTo>
                  <a:pt x="1066" y="1269"/>
                </a:lnTo>
                <a:lnTo>
                  <a:pt x="1997" y="1269"/>
                </a:lnTo>
                <a:lnTo>
                  <a:pt x="1358" y="266"/>
                </a:lnTo>
                <a:lnTo>
                  <a:pt x="1638" y="0"/>
                </a:lnTo>
                <a:close/>
              </a:path>
              <a:path w="2539" h="1905">
                <a:moveTo>
                  <a:pt x="621" y="760"/>
                </a:moveTo>
                <a:lnTo>
                  <a:pt x="0" y="1028"/>
                </a:lnTo>
                <a:lnTo>
                  <a:pt x="190" y="1282"/>
                </a:lnTo>
                <a:lnTo>
                  <a:pt x="621" y="760"/>
                </a:lnTo>
                <a:close/>
              </a:path>
              <a:path w="2539" h="1905">
                <a:moveTo>
                  <a:pt x="1159" y="108"/>
                </a:moveTo>
                <a:lnTo>
                  <a:pt x="965" y="152"/>
                </a:lnTo>
                <a:lnTo>
                  <a:pt x="678" y="691"/>
                </a:lnTo>
                <a:lnTo>
                  <a:pt x="1159" y="10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8" name="object 3228"/>
          <p:cNvSpPr/>
          <p:nvPr/>
        </p:nvSpPr>
        <p:spPr>
          <a:xfrm>
            <a:off x="4285428" y="773145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79">
                <a:moveTo>
                  <a:pt x="520" y="0"/>
                </a:moveTo>
                <a:lnTo>
                  <a:pt x="0" y="2374"/>
                </a:lnTo>
                <a:lnTo>
                  <a:pt x="380" y="2705"/>
                </a:lnTo>
                <a:lnTo>
                  <a:pt x="317" y="3416"/>
                </a:lnTo>
                <a:lnTo>
                  <a:pt x="952" y="3543"/>
                </a:lnTo>
                <a:lnTo>
                  <a:pt x="5791" y="4927"/>
                </a:lnTo>
                <a:lnTo>
                  <a:pt x="52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9" name="object 3229"/>
          <p:cNvSpPr/>
          <p:nvPr/>
        </p:nvSpPr>
        <p:spPr>
          <a:xfrm>
            <a:off x="4989446" y="1517577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660" y="0"/>
                </a:moveTo>
                <a:lnTo>
                  <a:pt x="0" y="2882"/>
                </a:lnTo>
                <a:lnTo>
                  <a:pt x="1092" y="5765"/>
                </a:lnTo>
                <a:lnTo>
                  <a:pt x="571" y="2285"/>
                </a:lnTo>
                <a:lnTo>
                  <a:pt x="1511" y="4622"/>
                </a:lnTo>
                <a:lnTo>
                  <a:pt x="1143" y="3009"/>
                </a:lnTo>
                <a:lnTo>
                  <a:pt x="66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0" name="object 3230"/>
          <p:cNvSpPr/>
          <p:nvPr/>
        </p:nvSpPr>
        <p:spPr>
          <a:xfrm>
            <a:off x="3591332" y="3288281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4">
                <a:moveTo>
                  <a:pt x="1892" y="0"/>
                </a:moveTo>
                <a:lnTo>
                  <a:pt x="0" y="1308"/>
                </a:lnTo>
                <a:lnTo>
                  <a:pt x="876" y="1422"/>
                </a:lnTo>
                <a:lnTo>
                  <a:pt x="1676" y="622"/>
                </a:lnTo>
                <a:lnTo>
                  <a:pt x="4279" y="1714"/>
                </a:lnTo>
                <a:lnTo>
                  <a:pt x="2400" y="203"/>
                </a:lnTo>
                <a:lnTo>
                  <a:pt x="189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1" name="object 3231"/>
          <p:cNvSpPr/>
          <p:nvPr/>
        </p:nvSpPr>
        <p:spPr>
          <a:xfrm>
            <a:off x="4421463" y="1175458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09">
                <a:moveTo>
                  <a:pt x="888" y="0"/>
                </a:moveTo>
                <a:lnTo>
                  <a:pt x="0" y="1168"/>
                </a:lnTo>
                <a:lnTo>
                  <a:pt x="901" y="1765"/>
                </a:lnTo>
                <a:lnTo>
                  <a:pt x="355" y="3149"/>
                </a:lnTo>
                <a:lnTo>
                  <a:pt x="1689" y="3810"/>
                </a:lnTo>
                <a:lnTo>
                  <a:pt x="2184" y="3327"/>
                </a:lnTo>
                <a:lnTo>
                  <a:pt x="88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2" name="object 3232"/>
          <p:cNvSpPr/>
          <p:nvPr/>
        </p:nvSpPr>
        <p:spPr>
          <a:xfrm>
            <a:off x="5143462" y="1724687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438" y="0"/>
                </a:moveTo>
                <a:lnTo>
                  <a:pt x="1625" y="342"/>
                </a:lnTo>
                <a:lnTo>
                  <a:pt x="0" y="507"/>
                </a:lnTo>
                <a:lnTo>
                  <a:pt x="380" y="1752"/>
                </a:lnTo>
                <a:lnTo>
                  <a:pt x="406" y="2781"/>
                </a:lnTo>
                <a:lnTo>
                  <a:pt x="2755" y="469"/>
                </a:lnTo>
                <a:lnTo>
                  <a:pt x="243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3" name="object 3233"/>
          <p:cNvSpPr/>
          <p:nvPr/>
        </p:nvSpPr>
        <p:spPr>
          <a:xfrm>
            <a:off x="4413008" y="731418"/>
            <a:ext cx="8255" cy="6985"/>
          </a:xfrm>
          <a:custGeom>
            <a:avLst/>
            <a:gdLst/>
            <a:ahLst/>
            <a:cxnLst/>
            <a:rect l="l" t="t" r="r" b="b"/>
            <a:pathLst>
              <a:path w="8254" h="6984">
                <a:moveTo>
                  <a:pt x="2971" y="3924"/>
                </a:moveTo>
                <a:lnTo>
                  <a:pt x="2527" y="3111"/>
                </a:lnTo>
                <a:lnTo>
                  <a:pt x="1955" y="2755"/>
                </a:lnTo>
                <a:lnTo>
                  <a:pt x="0" y="4076"/>
                </a:lnTo>
                <a:lnTo>
                  <a:pt x="1003" y="4737"/>
                </a:lnTo>
                <a:lnTo>
                  <a:pt x="1574" y="4660"/>
                </a:lnTo>
                <a:lnTo>
                  <a:pt x="1765" y="5092"/>
                </a:lnTo>
                <a:lnTo>
                  <a:pt x="2895" y="6794"/>
                </a:lnTo>
                <a:lnTo>
                  <a:pt x="2959" y="4140"/>
                </a:lnTo>
                <a:lnTo>
                  <a:pt x="2971" y="3924"/>
                </a:lnTo>
                <a:close/>
              </a:path>
              <a:path w="8254" h="6984">
                <a:moveTo>
                  <a:pt x="7988" y="0"/>
                </a:moveTo>
                <a:lnTo>
                  <a:pt x="3911" y="469"/>
                </a:lnTo>
                <a:lnTo>
                  <a:pt x="5334" y="2298"/>
                </a:lnTo>
                <a:lnTo>
                  <a:pt x="7035" y="1155"/>
                </a:lnTo>
                <a:lnTo>
                  <a:pt x="5499" y="3479"/>
                </a:lnTo>
                <a:lnTo>
                  <a:pt x="7454" y="2463"/>
                </a:lnTo>
                <a:lnTo>
                  <a:pt x="798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4" name="object 3234"/>
          <p:cNvSpPr/>
          <p:nvPr/>
        </p:nvSpPr>
        <p:spPr>
          <a:xfrm>
            <a:off x="4259805" y="2429623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082" y="0"/>
                </a:moveTo>
                <a:lnTo>
                  <a:pt x="901" y="1676"/>
                </a:lnTo>
                <a:lnTo>
                  <a:pt x="0" y="1778"/>
                </a:lnTo>
                <a:lnTo>
                  <a:pt x="520" y="3314"/>
                </a:lnTo>
                <a:lnTo>
                  <a:pt x="787" y="3683"/>
                </a:lnTo>
                <a:lnTo>
                  <a:pt x="1638" y="3098"/>
                </a:lnTo>
                <a:lnTo>
                  <a:pt x="208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5" name="object 3235"/>
          <p:cNvSpPr/>
          <p:nvPr/>
        </p:nvSpPr>
        <p:spPr>
          <a:xfrm>
            <a:off x="4824054" y="1441893"/>
            <a:ext cx="2540" cy="5715"/>
          </a:xfrm>
          <a:custGeom>
            <a:avLst/>
            <a:gdLst/>
            <a:ahLst/>
            <a:cxnLst/>
            <a:rect l="l" t="t" r="r" b="b"/>
            <a:pathLst>
              <a:path w="2539" h="5715">
                <a:moveTo>
                  <a:pt x="520" y="0"/>
                </a:moveTo>
                <a:lnTo>
                  <a:pt x="177" y="1803"/>
                </a:lnTo>
                <a:lnTo>
                  <a:pt x="0" y="3047"/>
                </a:lnTo>
                <a:lnTo>
                  <a:pt x="1943" y="5346"/>
                </a:lnTo>
                <a:lnTo>
                  <a:pt x="1828" y="2819"/>
                </a:lnTo>
                <a:lnTo>
                  <a:pt x="1524" y="2133"/>
                </a:lnTo>
                <a:lnTo>
                  <a:pt x="52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6" name="object 3236"/>
          <p:cNvSpPr/>
          <p:nvPr/>
        </p:nvSpPr>
        <p:spPr>
          <a:xfrm>
            <a:off x="4330134" y="1333126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5">
                <a:moveTo>
                  <a:pt x="2730" y="0"/>
                </a:moveTo>
                <a:lnTo>
                  <a:pt x="0" y="5219"/>
                </a:lnTo>
                <a:lnTo>
                  <a:pt x="3327" y="4800"/>
                </a:lnTo>
                <a:lnTo>
                  <a:pt x="4165" y="4317"/>
                </a:lnTo>
                <a:lnTo>
                  <a:pt x="2540" y="4267"/>
                </a:lnTo>
                <a:lnTo>
                  <a:pt x="3365" y="3213"/>
                </a:lnTo>
                <a:lnTo>
                  <a:pt x="273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7" name="object 3237"/>
          <p:cNvSpPr/>
          <p:nvPr/>
        </p:nvSpPr>
        <p:spPr>
          <a:xfrm>
            <a:off x="3926818" y="2891204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939" y="0"/>
                </a:moveTo>
                <a:lnTo>
                  <a:pt x="0" y="406"/>
                </a:lnTo>
                <a:lnTo>
                  <a:pt x="1955" y="1460"/>
                </a:lnTo>
                <a:lnTo>
                  <a:pt x="2349" y="1790"/>
                </a:lnTo>
                <a:lnTo>
                  <a:pt x="2540" y="1346"/>
                </a:lnTo>
                <a:lnTo>
                  <a:pt x="1562" y="63"/>
                </a:lnTo>
                <a:lnTo>
                  <a:pt x="93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8" name="object 3238"/>
          <p:cNvSpPr/>
          <p:nvPr/>
        </p:nvSpPr>
        <p:spPr>
          <a:xfrm>
            <a:off x="4399707" y="725154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990" y="0"/>
                </a:moveTo>
                <a:lnTo>
                  <a:pt x="885" y="952"/>
                </a:lnTo>
                <a:lnTo>
                  <a:pt x="0" y="3035"/>
                </a:lnTo>
                <a:lnTo>
                  <a:pt x="812" y="2273"/>
                </a:lnTo>
                <a:lnTo>
                  <a:pt x="1993" y="2057"/>
                </a:lnTo>
                <a:lnTo>
                  <a:pt x="2247" y="1777"/>
                </a:lnTo>
                <a:lnTo>
                  <a:pt x="3291" y="1777"/>
                </a:lnTo>
                <a:lnTo>
                  <a:pt x="3352" y="1650"/>
                </a:lnTo>
                <a:lnTo>
                  <a:pt x="1384" y="1650"/>
                </a:lnTo>
                <a:lnTo>
                  <a:pt x="1787" y="952"/>
                </a:lnTo>
                <a:lnTo>
                  <a:pt x="1704" y="723"/>
                </a:lnTo>
                <a:lnTo>
                  <a:pt x="990" y="0"/>
                </a:lnTo>
                <a:close/>
              </a:path>
              <a:path w="3810" h="3175">
                <a:moveTo>
                  <a:pt x="3291" y="1777"/>
                </a:moveTo>
                <a:lnTo>
                  <a:pt x="2247" y="1777"/>
                </a:lnTo>
                <a:lnTo>
                  <a:pt x="3149" y="2070"/>
                </a:lnTo>
                <a:lnTo>
                  <a:pt x="3291" y="1777"/>
                </a:lnTo>
                <a:close/>
              </a:path>
              <a:path w="3810" h="3175">
                <a:moveTo>
                  <a:pt x="1840" y="861"/>
                </a:moveTo>
                <a:lnTo>
                  <a:pt x="1384" y="1650"/>
                </a:lnTo>
                <a:lnTo>
                  <a:pt x="1930" y="952"/>
                </a:lnTo>
                <a:close/>
              </a:path>
              <a:path w="3810" h="3175">
                <a:moveTo>
                  <a:pt x="2286" y="88"/>
                </a:moveTo>
                <a:lnTo>
                  <a:pt x="1919" y="723"/>
                </a:lnTo>
                <a:lnTo>
                  <a:pt x="1930" y="952"/>
                </a:lnTo>
                <a:lnTo>
                  <a:pt x="1384" y="1650"/>
                </a:lnTo>
                <a:lnTo>
                  <a:pt x="3352" y="1650"/>
                </a:lnTo>
                <a:lnTo>
                  <a:pt x="3771" y="787"/>
                </a:lnTo>
                <a:lnTo>
                  <a:pt x="2286" y="8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9" name="object 3239"/>
          <p:cNvSpPr/>
          <p:nvPr/>
        </p:nvSpPr>
        <p:spPr>
          <a:xfrm>
            <a:off x="3535448" y="3043123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018" y="1363"/>
                </a:moveTo>
                <a:lnTo>
                  <a:pt x="2552" y="2108"/>
                </a:lnTo>
                <a:lnTo>
                  <a:pt x="2018" y="1363"/>
                </a:lnTo>
                <a:close/>
              </a:path>
              <a:path w="3175" h="2539">
                <a:moveTo>
                  <a:pt x="1905" y="1206"/>
                </a:moveTo>
                <a:lnTo>
                  <a:pt x="2018" y="1363"/>
                </a:lnTo>
                <a:lnTo>
                  <a:pt x="2218" y="1230"/>
                </a:lnTo>
                <a:lnTo>
                  <a:pt x="1905" y="1206"/>
                </a:lnTo>
                <a:close/>
              </a:path>
              <a:path w="3175" h="2539">
                <a:moveTo>
                  <a:pt x="2586" y="990"/>
                </a:moveTo>
                <a:lnTo>
                  <a:pt x="2218" y="1230"/>
                </a:lnTo>
                <a:lnTo>
                  <a:pt x="2730" y="1270"/>
                </a:lnTo>
                <a:lnTo>
                  <a:pt x="2586" y="990"/>
                </a:lnTo>
                <a:close/>
              </a:path>
              <a:path w="3175" h="2539">
                <a:moveTo>
                  <a:pt x="0" y="0"/>
                </a:moveTo>
                <a:lnTo>
                  <a:pt x="778" y="571"/>
                </a:lnTo>
                <a:lnTo>
                  <a:pt x="871" y="1230"/>
                </a:lnTo>
                <a:lnTo>
                  <a:pt x="2578" y="990"/>
                </a:lnTo>
                <a:lnTo>
                  <a:pt x="1614" y="876"/>
                </a:lnTo>
                <a:lnTo>
                  <a:pt x="1358" y="571"/>
                </a:lnTo>
                <a:lnTo>
                  <a:pt x="0" y="0"/>
                </a:lnTo>
                <a:close/>
              </a:path>
              <a:path w="3175" h="2539">
                <a:moveTo>
                  <a:pt x="2527" y="876"/>
                </a:moveTo>
                <a:lnTo>
                  <a:pt x="1625" y="889"/>
                </a:lnTo>
                <a:lnTo>
                  <a:pt x="2533" y="88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0" name="object 3240"/>
          <p:cNvSpPr/>
          <p:nvPr/>
        </p:nvSpPr>
        <p:spPr>
          <a:xfrm>
            <a:off x="4332140" y="1385848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124" y="0"/>
                </a:moveTo>
                <a:lnTo>
                  <a:pt x="1981" y="215"/>
                </a:lnTo>
                <a:lnTo>
                  <a:pt x="0" y="482"/>
                </a:lnTo>
                <a:lnTo>
                  <a:pt x="1371" y="1943"/>
                </a:lnTo>
                <a:lnTo>
                  <a:pt x="2667" y="2844"/>
                </a:lnTo>
                <a:lnTo>
                  <a:pt x="2819" y="812"/>
                </a:lnTo>
                <a:lnTo>
                  <a:pt x="312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1" name="object 3241"/>
          <p:cNvSpPr/>
          <p:nvPr/>
        </p:nvSpPr>
        <p:spPr>
          <a:xfrm>
            <a:off x="4402456" y="721730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09">
                <a:moveTo>
                  <a:pt x="1424" y="2649"/>
                </a:moveTo>
                <a:lnTo>
                  <a:pt x="0" y="3289"/>
                </a:lnTo>
                <a:lnTo>
                  <a:pt x="762" y="3670"/>
                </a:lnTo>
                <a:lnTo>
                  <a:pt x="1270" y="3505"/>
                </a:lnTo>
                <a:lnTo>
                  <a:pt x="2522" y="3505"/>
                </a:lnTo>
                <a:lnTo>
                  <a:pt x="2163" y="3009"/>
                </a:lnTo>
                <a:lnTo>
                  <a:pt x="1739" y="3009"/>
                </a:lnTo>
                <a:lnTo>
                  <a:pt x="1333" y="2959"/>
                </a:lnTo>
                <a:lnTo>
                  <a:pt x="1424" y="2649"/>
                </a:lnTo>
                <a:close/>
              </a:path>
              <a:path w="3175" h="3809">
                <a:moveTo>
                  <a:pt x="2522" y="3505"/>
                </a:moveTo>
                <a:lnTo>
                  <a:pt x="1270" y="3505"/>
                </a:lnTo>
                <a:lnTo>
                  <a:pt x="2578" y="3581"/>
                </a:lnTo>
                <a:close/>
              </a:path>
              <a:path w="3175" h="3809">
                <a:moveTo>
                  <a:pt x="1513" y="2345"/>
                </a:moveTo>
                <a:lnTo>
                  <a:pt x="1586" y="2654"/>
                </a:lnTo>
                <a:lnTo>
                  <a:pt x="1739" y="3009"/>
                </a:lnTo>
                <a:lnTo>
                  <a:pt x="2163" y="3009"/>
                </a:lnTo>
                <a:lnTo>
                  <a:pt x="1905" y="2654"/>
                </a:lnTo>
                <a:lnTo>
                  <a:pt x="1513" y="2345"/>
                </a:lnTo>
                <a:close/>
              </a:path>
              <a:path w="3175" h="3809">
                <a:moveTo>
                  <a:pt x="416" y="2380"/>
                </a:moveTo>
                <a:lnTo>
                  <a:pt x="304" y="2641"/>
                </a:lnTo>
                <a:lnTo>
                  <a:pt x="710" y="2444"/>
                </a:lnTo>
                <a:lnTo>
                  <a:pt x="416" y="2380"/>
                </a:lnTo>
                <a:close/>
              </a:path>
              <a:path w="3175" h="3809">
                <a:moveTo>
                  <a:pt x="1612" y="2006"/>
                </a:moveTo>
                <a:lnTo>
                  <a:pt x="710" y="2444"/>
                </a:lnTo>
                <a:lnTo>
                  <a:pt x="1437" y="2603"/>
                </a:lnTo>
                <a:lnTo>
                  <a:pt x="1612" y="2006"/>
                </a:lnTo>
                <a:close/>
              </a:path>
              <a:path w="3175" h="3809">
                <a:moveTo>
                  <a:pt x="508" y="0"/>
                </a:moveTo>
                <a:lnTo>
                  <a:pt x="365" y="1130"/>
                </a:lnTo>
                <a:lnTo>
                  <a:pt x="317" y="2345"/>
                </a:lnTo>
                <a:lnTo>
                  <a:pt x="952" y="1130"/>
                </a:lnTo>
                <a:lnTo>
                  <a:pt x="508" y="0"/>
                </a:lnTo>
                <a:close/>
              </a:path>
              <a:path w="3175" h="3809">
                <a:moveTo>
                  <a:pt x="1534" y="2273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2" name="object 3242"/>
          <p:cNvSpPr/>
          <p:nvPr/>
        </p:nvSpPr>
        <p:spPr>
          <a:xfrm>
            <a:off x="4233900" y="2474144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159" y="0"/>
                </a:moveTo>
                <a:lnTo>
                  <a:pt x="1104" y="2070"/>
                </a:lnTo>
                <a:lnTo>
                  <a:pt x="0" y="2120"/>
                </a:lnTo>
                <a:lnTo>
                  <a:pt x="1104" y="3111"/>
                </a:lnTo>
                <a:lnTo>
                  <a:pt x="1371" y="3581"/>
                </a:lnTo>
                <a:lnTo>
                  <a:pt x="2044" y="3111"/>
                </a:lnTo>
                <a:lnTo>
                  <a:pt x="215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3" name="object 3243"/>
          <p:cNvSpPr/>
          <p:nvPr/>
        </p:nvSpPr>
        <p:spPr>
          <a:xfrm>
            <a:off x="4475755" y="2205608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126" y="0"/>
                </a:moveTo>
                <a:lnTo>
                  <a:pt x="368" y="1993"/>
                </a:lnTo>
                <a:lnTo>
                  <a:pt x="0" y="2743"/>
                </a:lnTo>
                <a:lnTo>
                  <a:pt x="2006" y="2082"/>
                </a:lnTo>
                <a:lnTo>
                  <a:pt x="2031" y="1892"/>
                </a:lnTo>
                <a:lnTo>
                  <a:pt x="3314" y="419"/>
                </a:lnTo>
                <a:lnTo>
                  <a:pt x="12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4" name="object 3244"/>
          <p:cNvSpPr/>
          <p:nvPr/>
        </p:nvSpPr>
        <p:spPr>
          <a:xfrm>
            <a:off x="4728475" y="1314243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0" y="0"/>
                </a:moveTo>
                <a:lnTo>
                  <a:pt x="1638" y="4317"/>
                </a:lnTo>
                <a:lnTo>
                  <a:pt x="596" y="3759"/>
                </a:lnTo>
                <a:lnTo>
                  <a:pt x="622" y="3962"/>
                </a:lnTo>
                <a:lnTo>
                  <a:pt x="1612" y="4483"/>
                </a:lnTo>
                <a:lnTo>
                  <a:pt x="5486" y="3936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5" name="object 3245"/>
          <p:cNvSpPr/>
          <p:nvPr/>
        </p:nvSpPr>
        <p:spPr>
          <a:xfrm>
            <a:off x="4643633" y="1174512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09">
                <a:moveTo>
                  <a:pt x="0" y="0"/>
                </a:moveTo>
                <a:lnTo>
                  <a:pt x="1015" y="2095"/>
                </a:lnTo>
                <a:lnTo>
                  <a:pt x="736" y="3327"/>
                </a:lnTo>
                <a:lnTo>
                  <a:pt x="2920" y="3213"/>
                </a:lnTo>
                <a:lnTo>
                  <a:pt x="2870" y="2133"/>
                </a:lnTo>
                <a:lnTo>
                  <a:pt x="2285" y="1092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6" name="object 3246"/>
          <p:cNvSpPr/>
          <p:nvPr/>
        </p:nvSpPr>
        <p:spPr>
          <a:xfrm>
            <a:off x="3935250" y="2900103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53" y="0"/>
                </a:moveTo>
                <a:lnTo>
                  <a:pt x="63" y="203"/>
                </a:lnTo>
                <a:lnTo>
                  <a:pt x="0" y="622"/>
                </a:lnTo>
                <a:lnTo>
                  <a:pt x="1181" y="1714"/>
                </a:lnTo>
                <a:lnTo>
                  <a:pt x="1536" y="1816"/>
                </a:lnTo>
                <a:lnTo>
                  <a:pt x="2717" y="1689"/>
                </a:lnTo>
                <a:lnTo>
                  <a:pt x="25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7" name="object 3247"/>
          <p:cNvSpPr/>
          <p:nvPr/>
        </p:nvSpPr>
        <p:spPr>
          <a:xfrm>
            <a:off x="4380509" y="2426516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632" y="0"/>
                </a:moveTo>
                <a:lnTo>
                  <a:pt x="1054" y="457"/>
                </a:lnTo>
                <a:lnTo>
                  <a:pt x="0" y="723"/>
                </a:lnTo>
                <a:lnTo>
                  <a:pt x="546" y="1041"/>
                </a:lnTo>
                <a:lnTo>
                  <a:pt x="1104" y="1562"/>
                </a:lnTo>
                <a:lnTo>
                  <a:pt x="1841" y="1663"/>
                </a:lnTo>
                <a:lnTo>
                  <a:pt x="363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8" name="object 3248"/>
          <p:cNvSpPr/>
          <p:nvPr/>
        </p:nvSpPr>
        <p:spPr>
          <a:xfrm>
            <a:off x="4330062" y="1333761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09">
                <a:moveTo>
                  <a:pt x="584" y="0"/>
                </a:moveTo>
                <a:lnTo>
                  <a:pt x="825" y="1054"/>
                </a:lnTo>
                <a:lnTo>
                  <a:pt x="0" y="3657"/>
                </a:lnTo>
                <a:lnTo>
                  <a:pt x="1104" y="3035"/>
                </a:lnTo>
                <a:lnTo>
                  <a:pt x="2108" y="1600"/>
                </a:lnTo>
                <a:lnTo>
                  <a:pt x="2882" y="406"/>
                </a:lnTo>
                <a:lnTo>
                  <a:pt x="58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9" name="object 3249"/>
          <p:cNvSpPr/>
          <p:nvPr/>
        </p:nvSpPr>
        <p:spPr>
          <a:xfrm>
            <a:off x="3942862" y="2910827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25" y="0"/>
                </a:moveTo>
                <a:lnTo>
                  <a:pt x="0" y="711"/>
                </a:lnTo>
                <a:lnTo>
                  <a:pt x="787" y="1562"/>
                </a:lnTo>
                <a:lnTo>
                  <a:pt x="1422" y="1930"/>
                </a:lnTo>
                <a:lnTo>
                  <a:pt x="1778" y="1396"/>
                </a:lnTo>
                <a:lnTo>
                  <a:pt x="571" y="266"/>
                </a:lnTo>
                <a:lnTo>
                  <a:pt x="2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0" name="object 3250"/>
          <p:cNvSpPr/>
          <p:nvPr/>
        </p:nvSpPr>
        <p:spPr>
          <a:xfrm>
            <a:off x="4422782" y="731106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4">
                <a:moveTo>
                  <a:pt x="5143" y="0"/>
                </a:moveTo>
                <a:lnTo>
                  <a:pt x="2425" y="787"/>
                </a:lnTo>
                <a:lnTo>
                  <a:pt x="3238" y="1524"/>
                </a:lnTo>
                <a:lnTo>
                  <a:pt x="5143" y="0"/>
                </a:lnTo>
                <a:close/>
              </a:path>
              <a:path w="5714" h="1904">
                <a:moveTo>
                  <a:pt x="1739" y="215"/>
                </a:moveTo>
                <a:lnTo>
                  <a:pt x="866" y="215"/>
                </a:lnTo>
                <a:lnTo>
                  <a:pt x="1320" y="1498"/>
                </a:lnTo>
                <a:lnTo>
                  <a:pt x="1765" y="736"/>
                </a:lnTo>
                <a:lnTo>
                  <a:pt x="2197" y="647"/>
                </a:lnTo>
                <a:lnTo>
                  <a:pt x="1739" y="215"/>
                </a:lnTo>
                <a:close/>
              </a:path>
              <a:path w="5714" h="1904">
                <a:moveTo>
                  <a:pt x="2258" y="647"/>
                </a:moveTo>
                <a:lnTo>
                  <a:pt x="2363" y="787"/>
                </a:lnTo>
                <a:lnTo>
                  <a:pt x="2258" y="647"/>
                </a:lnTo>
                <a:close/>
              </a:path>
              <a:path w="5714" h="1904">
                <a:moveTo>
                  <a:pt x="825" y="101"/>
                </a:moveTo>
                <a:lnTo>
                  <a:pt x="0" y="215"/>
                </a:lnTo>
                <a:lnTo>
                  <a:pt x="866" y="21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1" name="object 3251"/>
          <p:cNvSpPr/>
          <p:nvPr/>
        </p:nvSpPr>
        <p:spPr>
          <a:xfrm>
            <a:off x="4008951" y="2600708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736" y="0"/>
                </a:moveTo>
                <a:lnTo>
                  <a:pt x="0" y="50"/>
                </a:lnTo>
                <a:lnTo>
                  <a:pt x="723" y="1574"/>
                </a:lnTo>
                <a:lnTo>
                  <a:pt x="2032" y="1485"/>
                </a:lnTo>
                <a:lnTo>
                  <a:pt x="3162" y="482"/>
                </a:lnTo>
                <a:lnTo>
                  <a:pt x="1651" y="241"/>
                </a:lnTo>
                <a:lnTo>
                  <a:pt x="73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2" name="object 3252"/>
          <p:cNvSpPr/>
          <p:nvPr/>
        </p:nvSpPr>
        <p:spPr>
          <a:xfrm>
            <a:off x="3950971" y="2927395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2412" y="1358"/>
                </a:lnTo>
                <a:lnTo>
                  <a:pt x="2908" y="1397"/>
                </a:lnTo>
                <a:lnTo>
                  <a:pt x="2451" y="749"/>
                </a:lnTo>
                <a:lnTo>
                  <a:pt x="1689" y="406"/>
                </a:lnTo>
                <a:lnTo>
                  <a:pt x="1155" y="139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3" name="object 3253"/>
          <p:cNvSpPr/>
          <p:nvPr/>
        </p:nvSpPr>
        <p:spPr>
          <a:xfrm>
            <a:off x="4298518" y="2453168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279" y="0"/>
                </a:moveTo>
                <a:lnTo>
                  <a:pt x="927" y="520"/>
                </a:lnTo>
                <a:lnTo>
                  <a:pt x="952" y="939"/>
                </a:lnTo>
                <a:lnTo>
                  <a:pt x="622" y="1244"/>
                </a:lnTo>
                <a:lnTo>
                  <a:pt x="0" y="2006"/>
                </a:lnTo>
                <a:lnTo>
                  <a:pt x="1015" y="1943"/>
                </a:lnTo>
                <a:lnTo>
                  <a:pt x="1244" y="939"/>
                </a:lnTo>
                <a:lnTo>
                  <a:pt x="3479" y="508"/>
                </a:lnTo>
                <a:lnTo>
                  <a:pt x="1041" y="444"/>
                </a:lnTo>
                <a:lnTo>
                  <a:pt x="27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4" name="object 3254"/>
          <p:cNvSpPr/>
          <p:nvPr/>
        </p:nvSpPr>
        <p:spPr>
          <a:xfrm>
            <a:off x="4932066" y="1491349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0" y="0"/>
                </a:moveTo>
                <a:lnTo>
                  <a:pt x="482" y="2628"/>
                </a:lnTo>
                <a:lnTo>
                  <a:pt x="228" y="3276"/>
                </a:lnTo>
                <a:lnTo>
                  <a:pt x="647" y="6007"/>
                </a:lnTo>
                <a:lnTo>
                  <a:pt x="1777" y="2146"/>
                </a:lnTo>
                <a:lnTo>
                  <a:pt x="1333" y="1282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5" name="object 3255"/>
          <p:cNvSpPr/>
          <p:nvPr/>
        </p:nvSpPr>
        <p:spPr>
          <a:xfrm>
            <a:off x="4558371" y="2176762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1866" y="0"/>
                </a:moveTo>
                <a:lnTo>
                  <a:pt x="1320" y="253"/>
                </a:lnTo>
                <a:lnTo>
                  <a:pt x="0" y="584"/>
                </a:lnTo>
                <a:lnTo>
                  <a:pt x="660" y="1562"/>
                </a:lnTo>
                <a:lnTo>
                  <a:pt x="1498" y="2463"/>
                </a:lnTo>
                <a:lnTo>
                  <a:pt x="2781" y="406"/>
                </a:lnTo>
                <a:lnTo>
                  <a:pt x="186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6" name="object 3256"/>
          <p:cNvSpPr/>
          <p:nvPr/>
        </p:nvSpPr>
        <p:spPr>
          <a:xfrm>
            <a:off x="4432639" y="236928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4038" y="0"/>
                </a:moveTo>
                <a:lnTo>
                  <a:pt x="3810" y="609"/>
                </a:lnTo>
                <a:lnTo>
                  <a:pt x="0" y="330"/>
                </a:lnTo>
                <a:lnTo>
                  <a:pt x="4597" y="3530"/>
                </a:lnTo>
                <a:lnTo>
                  <a:pt x="4203" y="1079"/>
                </a:lnTo>
                <a:lnTo>
                  <a:pt x="3886" y="1092"/>
                </a:lnTo>
                <a:lnTo>
                  <a:pt x="403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7" name="object 3257"/>
          <p:cNvSpPr/>
          <p:nvPr/>
        </p:nvSpPr>
        <p:spPr>
          <a:xfrm>
            <a:off x="5213393" y="2957428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1841" y="0"/>
                </a:moveTo>
                <a:lnTo>
                  <a:pt x="939" y="241"/>
                </a:lnTo>
                <a:lnTo>
                  <a:pt x="0" y="863"/>
                </a:lnTo>
                <a:lnTo>
                  <a:pt x="2146" y="1765"/>
                </a:lnTo>
                <a:lnTo>
                  <a:pt x="2768" y="1295"/>
                </a:lnTo>
                <a:lnTo>
                  <a:pt x="2044" y="1016"/>
                </a:lnTo>
                <a:lnTo>
                  <a:pt x="184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8" name="object 3258"/>
          <p:cNvSpPr/>
          <p:nvPr/>
        </p:nvSpPr>
        <p:spPr>
          <a:xfrm>
            <a:off x="3824763" y="282625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1777" y="0"/>
                </a:moveTo>
                <a:lnTo>
                  <a:pt x="838" y="393"/>
                </a:lnTo>
                <a:lnTo>
                  <a:pt x="0" y="698"/>
                </a:lnTo>
                <a:lnTo>
                  <a:pt x="406" y="1104"/>
                </a:lnTo>
                <a:lnTo>
                  <a:pt x="3289" y="1117"/>
                </a:lnTo>
                <a:lnTo>
                  <a:pt x="2539" y="901"/>
                </a:lnTo>
                <a:lnTo>
                  <a:pt x="177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9" name="object 3259"/>
          <p:cNvSpPr/>
          <p:nvPr/>
        </p:nvSpPr>
        <p:spPr>
          <a:xfrm>
            <a:off x="4768952" y="2150142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1778" y="0"/>
                </a:moveTo>
                <a:lnTo>
                  <a:pt x="4343" y="495"/>
                </a:lnTo>
                <a:lnTo>
                  <a:pt x="1905" y="50"/>
                </a:lnTo>
                <a:lnTo>
                  <a:pt x="0" y="469"/>
                </a:lnTo>
                <a:lnTo>
                  <a:pt x="2171" y="2997"/>
                </a:lnTo>
                <a:lnTo>
                  <a:pt x="2133" y="647"/>
                </a:lnTo>
                <a:lnTo>
                  <a:pt x="177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0" name="object 3260"/>
          <p:cNvSpPr/>
          <p:nvPr/>
        </p:nvSpPr>
        <p:spPr>
          <a:xfrm>
            <a:off x="5141936" y="171648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183" y="2352"/>
                </a:moveTo>
                <a:lnTo>
                  <a:pt x="330" y="2476"/>
                </a:lnTo>
                <a:lnTo>
                  <a:pt x="927" y="2539"/>
                </a:lnTo>
                <a:lnTo>
                  <a:pt x="1183" y="2352"/>
                </a:lnTo>
                <a:close/>
              </a:path>
              <a:path w="2539" h="2539">
                <a:moveTo>
                  <a:pt x="1433" y="2168"/>
                </a:moveTo>
                <a:lnTo>
                  <a:pt x="1183" y="2352"/>
                </a:lnTo>
                <a:lnTo>
                  <a:pt x="1638" y="2285"/>
                </a:lnTo>
                <a:lnTo>
                  <a:pt x="1433" y="2168"/>
                </a:lnTo>
                <a:close/>
              </a:path>
              <a:path w="2539" h="2539">
                <a:moveTo>
                  <a:pt x="1257" y="0"/>
                </a:moveTo>
                <a:lnTo>
                  <a:pt x="1689" y="749"/>
                </a:lnTo>
                <a:lnTo>
                  <a:pt x="1295" y="1066"/>
                </a:lnTo>
                <a:lnTo>
                  <a:pt x="901" y="1219"/>
                </a:lnTo>
                <a:lnTo>
                  <a:pt x="0" y="1409"/>
                </a:lnTo>
                <a:lnTo>
                  <a:pt x="863" y="1841"/>
                </a:lnTo>
                <a:lnTo>
                  <a:pt x="1433" y="2168"/>
                </a:lnTo>
                <a:lnTo>
                  <a:pt x="1966" y="1219"/>
                </a:lnTo>
                <a:lnTo>
                  <a:pt x="1943" y="203"/>
                </a:lnTo>
                <a:lnTo>
                  <a:pt x="125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1" name="object 3261"/>
          <p:cNvSpPr/>
          <p:nvPr/>
        </p:nvSpPr>
        <p:spPr>
          <a:xfrm>
            <a:off x="3561360" y="3086705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2438" y="0"/>
                </a:moveTo>
                <a:lnTo>
                  <a:pt x="0" y="1689"/>
                </a:lnTo>
                <a:lnTo>
                  <a:pt x="2540" y="1244"/>
                </a:lnTo>
                <a:lnTo>
                  <a:pt x="2971" y="1054"/>
                </a:lnTo>
                <a:lnTo>
                  <a:pt x="3746" y="965"/>
                </a:lnTo>
                <a:lnTo>
                  <a:pt x="3657" y="317"/>
                </a:lnTo>
                <a:lnTo>
                  <a:pt x="243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2" name="object 3262"/>
          <p:cNvSpPr/>
          <p:nvPr/>
        </p:nvSpPr>
        <p:spPr>
          <a:xfrm>
            <a:off x="4533985" y="1110056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0"/>
                </a:moveTo>
                <a:lnTo>
                  <a:pt x="1155" y="1866"/>
                </a:lnTo>
                <a:lnTo>
                  <a:pt x="1409" y="2539"/>
                </a:lnTo>
                <a:lnTo>
                  <a:pt x="3238" y="2895"/>
                </a:lnTo>
                <a:lnTo>
                  <a:pt x="2717" y="1803"/>
                </a:lnTo>
                <a:lnTo>
                  <a:pt x="2247" y="507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3" name="object 3263"/>
          <p:cNvSpPr/>
          <p:nvPr/>
        </p:nvSpPr>
        <p:spPr>
          <a:xfrm>
            <a:off x="5533448" y="2233796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796" y="780"/>
                </a:moveTo>
                <a:lnTo>
                  <a:pt x="889" y="2603"/>
                </a:lnTo>
                <a:lnTo>
                  <a:pt x="1371" y="2171"/>
                </a:lnTo>
                <a:lnTo>
                  <a:pt x="1041" y="1739"/>
                </a:lnTo>
                <a:lnTo>
                  <a:pt x="796" y="780"/>
                </a:lnTo>
                <a:close/>
              </a:path>
              <a:path w="1904" h="3175">
                <a:moveTo>
                  <a:pt x="596" y="0"/>
                </a:moveTo>
                <a:lnTo>
                  <a:pt x="0" y="165"/>
                </a:lnTo>
                <a:lnTo>
                  <a:pt x="681" y="332"/>
                </a:lnTo>
                <a:lnTo>
                  <a:pt x="59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4" name="object 3264"/>
          <p:cNvSpPr/>
          <p:nvPr/>
        </p:nvSpPr>
        <p:spPr>
          <a:xfrm>
            <a:off x="4262488" y="2422296"/>
            <a:ext cx="29209" cy="8890"/>
          </a:xfrm>
          <a:custGeom>
            <a:avLst/>
            <a:gdLst/>
            <a:ahLst/>
            <a:cxnLst/>
            <a:rect l="l" t="t" r="r" b="b"/>
            <a:pathLst>
              <a:path w="29210" h="8889">
                <a:moveTo>
                  <a:pt x="3187" y="8128"/>
                </a:moveTo>
                <a:lnTo>
                  <a:pt x="1638" y="8229"/>
                </a:lnTo>
                <a:lnTo>
                  <a:pt x="1689" y="7366"/>
                </a:lnTo>
                <a:lnTo>
                  <a:pt x="0" y="7569"/>
                </a:lnTo>
                <a:lnTo>
                  <a:pt x="127" y="8178"/>
                </a:lnTo>
                <a:lnTo>
                  <a:pt x="1676" y="8775"/>
                </a:lnTo>
                <a:lnTo>
                  <a:pt x="3187" y="8128"/>
                </a:lnTo>
                <a:close/>
              </a:path>
              <a:path w="29210" h="8889">
                <a:moveTo>
                  <a:pt x="28587" y="635"/>
                </a:moveTo>
                <a:lnTo>
                  <a:pt x="27203" y="0"/>
                </a:lnTo>
                <a:lnTo>
                  <a:pt x="26441" y="1028"/>
                </a:lnTo>
                <a:lnTo>
                  <a:pt x="27647" y="1816"/>
                </a:lnTo>
                <a:lnTo>
                  <a:pt x="27686" y="1104"/>
                </a:lnTo>
                <a:lnTo>
                  <a:pt x="28232" y="1054"/>
                </a:lnTo>
                <a:lnTo>
                  <a:pt x="28587" y="63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5" name="object 3265"/>
          <p:cNvSpPr/>
          <p:nvPr/>
        </p:nvSpPr>
        <p:spPr>
          <a:xfrm>
            <a:off x="5567744" y="226213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4" y="0"/>
                </a:moveTo>
                <a:lnTo>
                  <a:pt x="0" y="635"/>
                </a:lnTo>
                <a:lnTo>
                  <a:pt x="101" y="2197"/>
                </a:lnTo>
                <a:lnTo>
                  <a:pt x="1092" y="2095"/>
                </a:lnTo>
                <a:lnTo>
                  <a:pt x="2197" y="1422"/>
                </a:lnTo>
                <a:lnTo>
                  <a:pt x="1206" y="177"/>
                </a:lnTo>
                <a:lnTo>
                  <a:pt x="25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6" name="object 3266"/>
          <p:cNvSpPr/>
          <p:nvPr/>
        </p:nvSpPr>
        <p:spPr>
          <a:xfrm>
            <a:off x="4435796" y="221694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981" y="0"/>
                </a:moveTo>
                <a:lnTo>
                  <a:pt x="1384" y="533"/>
                </a:lnTo>
                <a:lnTo>
                  <a:pt x="520" y="342"/>
                </a:lnTo>
                <a:lnTo>
                  <a:pt x="0" y="508"/>
                </a:lnTo>
                <a:lnTo>
                  <a:pt x="571" y="2082"/>
                </a:lnTo>
                <a:lnTo>
                  <a:pt x="1498" y="1155"/>
                </a:lnTo>
                <a:lnTo>
                  <a:pt x="198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7" name="object 3267"/>
          <p:cNvSpPr/>
          <p:nvPr/>
        </p:nvSpPr>
        <p:spPr>
          <a:xfrm>
            <a:off x="3957490" y="2921006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015" y="0"/>
                </a:moveTo>
                <a:lnTo>
                  <a:pt x="660" y="50"/>
                </a:lnTo>
                <a:lnTo>
                  <a:pt x="1079" y="888"/>
                </a:lnTo>
                <a:lnTo>
                  <a:pt x="0" y="2895"/>
                </a:lnTo>
                <a:lnTo>
                  <a:pt x="1231" y="3086"/>
                </a:lnTo>
                <a:lnTo>
                  <a:pt x="1574" y="2044"/>
                </a:lnTo>
                <a:lnTo>
                  <a:pt x="101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8" name="object 3268"/>
          <p:cNvSpPr/>
          <p:nvPr/>
        </p:nvSpPr>
        <p:spPr>
          <a:xfrm>
            <a:off x="4576799" y="240293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676" y="1396"/>
                </a:moveTo>
                <a:lnTo>
                  <a:pt x="1499" y="1523"/>
                </a:lnTo>
                <a:lnTo>
                  <a:pt x="1333" y="2260"/>
                </a:lnTo>
                <a:lnTo>
                  <a:pt x="1670" y="1917"/>
                </a:lnTo>
                <a:lnTo>
                  <a:pt x="1676" y="1396"/>
                </a:lnTo>
                <a:close/>
              </a:path>
              <a:path w="2539" h="2539">
                <a:moveTo>
                  <a:pt x="2336" y="1168"/>
                </a:moveTo>
                <a:lnTo>
                  <a:pt x="2057" y="1523"/>
                </a:lnTo>
                <a:lnTo>
                  <a:pt x="1947" y="2031"/>
                </a:lnTo>
                <a:lnTo>
                  <a:pt x="2044" y="2260"/>
                </a:lnTo>
                <a:lnTo>
                  <a:pt x="2044" y="1917"/>
                </a:lnTo>
                <a:lnTo>
                  <a:pt x="2260" y="1917"/>
                </a:lnTo>
                <a:lnTo>
                  <a:pt x="2336" y="1168"/>
                </a:lnTo>
                <a:close/>
              </a:path>
              <a:path w="2539" h="2539">
                <a:moveTo>
                  <a:pt x="1841" y="0"/>
                </a:moveTo>
                <a:lnTo>
                  <a:pt x="888" y="1142"/>
                </a:lnTo>
                <a:lnTo>
                  <a:pt x="311" y="1142"/>
                </a:lnTo>
                <a:lnTo>
                  <a:pt x="0" y="1930"/>
                </a:lnTo>
                <a:lnTo>
                  <a:pt x="787" y="2031"/>
                </a:lnTo>
                <a:lnTo>
                  <a:pt x="1498" y="1523"/>
                </a:lnTo>
                <a:lnTo>
                  <a:pt x="1584" y="1142"/>
                </a:lnTo>
                <a:lnTo>
                  <a:pt x="888" y="1142"/>
                </a:lnTo>
                <a:lnTo>
                  <a:pt x="457" y="774"/>
                </a:lnTo>
                <a:lnTo>
                  <a:pt x="1667" y="774"/>
                </a:lnTo>
                <a:lnTo>
                  <a:pt x="184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9" name="object 3269"/>
          <p:cNvSpPr/>
          <p:nvPr/>
        </p:nvSpPr>
        <p:spPr>
          <a:xfrm>
            <a:off x="4588055" y="946114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749" y="1092"/>
                </a:lnTo>
                <a:lnTo>
                  <a:pt x="1917" y="2578"/>
                </a:lnTo>
                <a:lnTo>
                  <a:pt x="2260" y="2082"/>
                </a:lnTo>
                <a:lnTo>
                  <a:pt x="2667" y="876"/>
                </a:lnTo>
                <a:lnTo>
                  <a:pt x="2222" y="723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0" name="object 3270"/>
          <p:cNvSpPr/>
          <p:nvPr/>
        </p:nvSpPr>
        <p:spPr>
          <a:xfrm>
            <a:off x="4914001" y="1794122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562" y="0"/>
                </a:moveTo>
                <a:lnTo>
                  <a:pt x="0" y="723"/>
                </a:lnTo>
                <a:lnTo>
                  <a:pt x="469" y="3213"/>
                </a:lnTo>
                <a:lnTo>
                  <a:pt x="850" y="3314"/>
                </a:lnTo>
                <a:lnTo>
                  <a:pt x="1092" y="2501"/>
                </a:lnTo>
                <a:lnTo>
                  <a:pt x="1777" y="2717"/>
                </a:lnTo>
                <a:lnTo>
                  <a:pt x="156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1" name="object 3271"/>
          <p:cNvSpPr/>
          <p:nvPr/>
        </p:nvSpPr>
        <p:spPr>
          <a:xfrm>
            <a:off x="3530224" y="3024471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0"/>
                </a:moveTo>
                <a:lnTo>
                  <a:pt x="2108" y="1562"/>
                </a:lnTo>
                <a:lnTo>
                  <a:pt x="3073" y="2006"/>
                </a:lnTo>
                <a:lnTo>
                  <a:pt x="3098" y="1612"/>
                </a:lnTo>
                <a:lnTo>
                  <a:pt x="2540" y="1295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2" name="object 3272"/>
          <p:cNvSpPr/>
          <p:nvPr/>
        </p:nvSpPr>
        <p:spPr>
          <a:xfrm>
            <a:off x="4222771" y="1140816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4965" y="0"/>
                </a:moveTo>
                <a:lnTo>
                  <a:pt x="0" y="2260"/>
                </a:lnTo>
                <a:lnTo>
                  <a:pt x="1816" y="3098"/>
                </a:lnTo>
                <a:lnTo>
                  <a:pt x="2273" y="2997"/>
                </a:lnTo>
                <a:lnTo>
                  <a:pt x="2578" y="2870"/>
                </a:lnTo>
                <a:lnTo>
                  <a:pt x="2933" y="2527"/>
                </a:lnTo>
                <a:lnTo>
                  <a:pt x="496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3" name="object 3273"/>
          <p:cNvSpPr/>
          <p:nvPr/>
        </p:nvSpPr>
        <p:spPr>
          <a:xfrm>
            <a:off x="4859878" y="1445345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1879" y="0"/>
                </a:moveTo>
                <a:lnTo>
                  <a:pt x="1663" y="304"/>
                </a:lnTo>
                <a:lnTo>
                  <a:pt x="0" y="609"/>
                </a:lnTo>
                <a:lnTo>
                  <a:pt x="3022" y="3136"/>
                </a:lnTo>
                <a:lnTo>
                  <a:pt x="2933" y="1333"/>
                </a:lnTo>
                <a:lnTo>
                  <a:pt x="3086" y="1066"/>
                </a:lnTo>
                <a:lnTo>
                  <a:pt x="187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4" name="object 3274"/>
          <p:cNvSpPr/>
          <p:nvPr/>
        </p:nvSpPr>
        <p:spPr>
          <a:xfrm>
            <a:off x="4985310" y="1515959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133" y="0"/>
                </a:moveTo>
                <a:lnTo>
                  <a:pt x="355" y="1282"/>
                </a:lnTo>
                <a:lnTo>
                  <a:pt x="0" y="1955"/>
                </a:lnTo>
                <a:lnTo>
                  <a:pt x="444" y="3111"/>
                </a:lnTo>
                <a:lnTo>
                  <a:pt x="1193" y="2286"/>
                </a:lnTo>
                <a:lnTo>
                  <a:pt x="1650" y="1574"/>
                </a:lnTo>
                <a:lnTo>
                  <a:pt x="213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5" name="object 3275"/>
          <p:cNvSpPr/>
          <p:nvPr/>
        </p:nvSpPr>
        <p:spPr>
          <a:xfrm>
            <a:off x="4440138" y="2212367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1828" y="0"/>
                </a:moveTo>
                <a:lnTo>
                  <a:pt x="0" y="685"/>
                </a:lnTo>
                <a:lnTo>
                  <a:pt x="762" y="1892"/>
                </a:lnTo>
                <a:lnTo>
                  <a:pt x="1841" y="1396"/>
                </a:lnTo>
                <a:lnTo>
                  <a:pt x="2260" y="2705"/>
                </a:lnTo>
                <a:lnTo>
                  <a:pt x="2349" y="1257"/>
                </a:lnTo>
                <a:lnTo>
                  <a:pt x="182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6" name="object 3276"/>
          <p:cNvSpPr/>
          <p:nvPr/>
        </p:nvSpPr>
        <p:spPr>
          <a:xfrm>
            <a:off x="3541569" y="3045504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1612" y="0"/>
                </a:moveTo>
                <a:lnTo>
                  <a:pt x="0" y="622"/>
                </a:lnTo>
                <a:lnTo>
                  <a:pt x="2412" y="812"/>
                </a:lnTo>
                <a:lnTo>
                  <a:pt x="2933" y="1092"/>
                </a:lnTo>
                <a:lnTo>
                  <a:pt x="2387" y="660"/>
                </a:lnTo>
                <a:lnTo>
                  <a:pt x="1498" y="254"/>
                </a:lnTo>
                <a:lnTo>
                  <a:pt x="161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7" name="object 3277"/>
          <p:cNvSpPr/>
          <p:nvPr/>
        </p:nvSpPr>
        <p:spPr>
          <a:xfrm>
            <a:off x="3798034" y="2898838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622" y="0"/>
                </a:moveTo>
                <a:lnTo>
                  <a:pt x="0" y="495"/>
                </a:lnTo>
                <a:lnTo>
                  <a:pt x="927" y="1193"/>
                </a:lnTo>
                <a:lnTo>
                  <a:pt x="1955" y="761"/>
                </a:lnTo>
                <a:lnTo>
                  <a:pt x="2895" y="1015"/>
                </a:lnTo>
                <a:lnTo>
                  <a:pt x="2578" y="304"/>
                </a:lnTo>
                <a:lnTo>
                  <a:pt x="62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8" name="object 3278"/>
          <p:cNvSpPr/>
          <p:nvPr/>
        </p:nvSpPr>
        <p:spPr>
          <a:xfrm>
            <a:off x="5590847" y="2354511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574" y="0"/>
                </a:moveTo>
                <a:lnTo>
                  <a:pt x="1231" y="330"/>
                </a:lnTo>
                <a:lnTo>
                  <a:pt x="685" y="1625"/>
                </a:lnTo>
                <a:lnTo>
                  <a:pt x="0" y="2425"/>
                </a:lnTo>
                <a:lnTo>
                  <a:pt x="1828" y="1612"/>
                </a:lnTo>
                <a:lnTo>
                  <a:pt x="157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9" name="object 3279"/>
          <p:cNvSpPr/>
          <p:nvPr/>
        </p:nvSpPr>
        <p:spPr>
          <a:xfrm>
            <a:off x="4289107" y="778502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40">
                <a:moveTo>
                  <a:pt x="0" y="0"/>
                </a:moveTo>
                <a:lnTo>
                  <a:pt x="1689" y="1650"/>
                </a:lnTo>
                <a:lnTo>
                  <a:pt x="2349" y="1142"/>
                </a:lnTo>
                <a:lnTo>
                  <a:pt x="3403" y="1917"/>
                </a:lnTo>
                <a:lnTo>
                  <a:pt x="4190" y="1790"/>
                </a:lnTo>
                <a:lnTo>
                  <a:pt x="5562" y="685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0" name="object 3280"/>
          <p:cNvSpPr/>
          <p:nvPr/>
        </p:nvSpPr>
        <p:spPr>
          <a:xfrm>
            <a:off x="4404835" y="730233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09">
                <a:moveTo>
                  <a:pt x="1536" y="0"/>
                </a:moveTo>
                <a:lnTo>
                  <a:pt x="1206" y="1066"/>
                </a:lnTo>
                <a:lnTo>
                  <a:pt x="800" y="2476"/>
                </a:lnTo>
                <a:lnTo>
                  <a:pt x="0" y="3695"/>
                </a:lnTo>
                <a:lnTo>
                  <a:pt x="2273" y="2552"/>
                </a:lnTo>
                <a:lnTo>
                  <a:pt x="2336" y="1981"/>
                </a:lnTo>
                <a:lnTo>
                  <a:pt x="153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1" name="object 3281"/>
          <p:cNvSpPr/>
          <p:nvPr/>
        </p:nvSpPr>
        <p:spPr>
          <a:xfrm>
            <a:off x="4649811" y="2163338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419" y="0"/>
                </a:moveTo>
                <a:lnTo>
                  <a:pt x="0" y="5778"/>
                </a:lnTo>
                <a:lnTo>
                  <a:pt x="990" y="4406"/>
                </a:lnTo>
                <a:lnTo>
                  <a:pt x="1460" y="4483"/>
                </a:lnTo>
                <a:lnTo>
                  <a:pt x="1308" y="3683"/>
                </a:lnTo>
                <a:lnTo>
                  <a:pt x="1422" y="3314"/>
                </a:lnTo>
                <a:lnTo>
                  <a:pt x="41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2" name="object 3282"/>
          <p:cNvSpPr/>
          <p:nvPr/>
        </p:nvSpPr>
        <p:spPr>
          <a:xfrm>
            <a:off x="4380292" y="2370293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26" y="0"/>
                </a:moveTo>
                <a:lnTo>
                  <a:pt x="0" y="3124"/>
                </a:lnTo>
                <a:lnTo>
                  <a:pt x="1003" y="2641"/>
                </a:lnTo>
                <a:lnTo>
                  <a:pt x="1574" y="2349"/>
                </a:lnTo>
                <a:lnTo>
                  <a:pt x="1523" y="635"/>
                </a:lnTo>
                <a:lnTo>
                  <a:pt x="520" y="850"/>
                </a:lnTo>
                <a:lnTo>
                  <a:pt x="12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3" name="object 3283"/>
          <p:cNvSpPr/>
          <p:nvPr/>
        </p:nvSpPr>
        <p:spPr>
          <a:xfrm>
            <a:off x="4913797" y="1799007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1562" y="0"/>
                </a:moveTo>
                <a:lnTo>
                  <a:pt x="0" y="266"/>
                </a:lnTo>
                <a:lnTo>
                  <a:pt x="50" y="647"/>
                </a:lnTo>
                <a:lnTo>
                  <a:pt x="1142" y="1600"/>
                </a:lnTo>
                <a:lnTo>
                  <a:pt x="1663" y="1346"/>
                </a:lnTo>
                <a:lnTo>
                  <a:pt x="2641" y="266"/>
                </a:lnTo>
                <a:lnTo>
                  <a:pt x="156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4" name="object 3284"/>
          <p:cNvSpPr/>
          <p:nvPr/>
        </p:nvSpPr>
        <p:spPr>
          <a:xfrm>
            <a:off x="5193954" y="295447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422" y="0"/>
                </a:moveTo>
                <a:lnTo>
                  <a:pt x="1333" y="254"/>
                </a:lnTo>
                <a:lnTo>
                  <a:pt x="0" y="1790"/>
                </a:lnTo>
                <a:lnTo>
                  <a:pt x="622" y="1892"/>
                </a:lnTo>
                <a:lnTo>
                  <a:pt x="1206" y="1536"/>
                </a:lnTo>
                <a:lnTo>
                  <a:pt x="1523" y="508"/>
                </a:lnTo>
                <a:lnTo>
                  <a:pt x="142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5" name="object 3285"/>
          <p:cNvSpPr/>
          <p:nvPr/>
        </p:nvSpPr>
        <p:spPr>
          <a:xfrm>
            <a:off x="4243852" y="239581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876" y="0"/>
                </a:moveTo>
                <a:lnTo>
                  <a:pt x="0" y="1104"/>
                </a:lnTo>
                <a:lnTo>
                  <a:pt x="304" y="1447"/>
                </a:lnTo>
                <a:lnTo>
                  <a:pt x="1003" y="1777"/>
                </a:lnTo>
                <a:lnTo>
                  <a:pt x="1549" y="1866"/>
                </a:lnTo>
                <a:lnTo>
                  <a:pt x="1409" y="177"/>
                </a:lnTo>
                <a:lnTo>
                  <a:pt x="87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6" name="object 3286"/>
          <p:cNvSpPr/>
          <p:nvPr/>
        </p:nvSpPr>
        <p:spPr>
          <a:xfrm>
            <a:off x="5360775" y="2986487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438" y="0"/>
                </a:moveTo>
                <a:lnTo>
                  <a:pt x="0" y="1028"/>
                </a:lnTo>
                <a:lnTo>
                  <a:pt x="1485" y="1511"/>
                </a:lnTo>
                <a:lnTo>
                  <a:pt x="2159" y="1333"/>
                </a:lnTo>
                <a:lnTo>
                  <a:pt x="2628" y="1460"/>
                </a:lnTo>
                <a:lnTo>
                  <a:pt x="2997" y="863"/>
                </a:lnTo>
                <a:lnTo>
                  <a:pt x="243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7" name="object 3287"/>
          <p:cNvSpPr/>
          <p:nvPr/>
        </p:nvSpPr>
        <p:spPr>
          <a:xfrm>
            <a:off x="3559704" y="3037066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387" y="0"/>
                </a:moveTo>
                <a:lnTo>
                  <a:pt x="0" y="1244"/>
                </a:lnTo>
                <a:lnTo>
                  <a:pt x="1524" y="1155"/>
                </a:lnTo>
                <a:lnTo>
                  <a:pt x="1930" y="1016"/>
                </a:lnTo>
                <a:lnTo>
                  <a:pt x="2794" y="584"/>
                </a:lnTo>
                <a:lnTo>
                  <a:pt x="2870" y="139"/>
                </a:lnTo>
                <a:lnTo>
                  <a:pt x="238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8" name="object 3288"/>
          <p:cNvSpPr/>
          <p:nvPr/>
        </p:nvSpPr>
        <p:spPr>
          <a:xfrm>
            <a:off x="5001322" y="1505052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92" y="0"/>
                </a:moveTo>
                <a:lnTo>
                  <a:pt x="901" y="2095"/>
                </a:lnTo>
                <a:lnTo>
                  <a:pt x="876" y="2755"/>
                </a:lnTo>
                <a:lnTo>
                  <a:pt x="0" y="3378"/>
                </a:lnTo>
                <a:lnTo>
                  <a:pt x="177" y="3784"/>
                </a:lnTo>
                <a:lnTo>
                  <a:pt x="1168" y="5194"/>
                </a:lnTo>
                <a:lnTo>
                  <a:pt x="109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9" name="object 3289"/>
          <p:cNvSpPr/>
          <p:nvPr/>
        </p:nvSpPr>
        <p:spPr>
          <a:xfrm>
            <a:off x="4019986" y="264976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774" y="0"/>
                </a:moveTo>
                <a:lnTo>
                  <a:pt x="533" y="457"/>
                </a:lnTo>
                <a:lnTo>
                  <a:pt x="165" y="1295"/>
                </a:lnTo>
                <a:lnTo>
                  <a:pt x="0" y="2006"/>
                </a:lnTo>
                <a:lnTo>
                  <a:pt x="12" y="3378"/>
                </a:lnTo>
                <a:lnTo>
                  <a:pt x="1003" y="647"/>
                </a:lnTo>
                <a:lnTo>
                  <a:pt x="77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0" name="object 3290"/>
          <p:cNvSpPr/>
          <p:nvPr/>
        </p:nvSpPr>
        <p:spPr>
          <a:xfrm>
            <a:off x="4564875" y="950794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790" y="0"/>
                </a:moveTo>
                <a:lnTo>
                  <a:pt x="1231" y="25"/>
                </a:lnTo>
                <a:lnTo>
                  <a:pt x="1092" y="355"/>
                </a:lnTo>
                <a:lnTo>
                  <a:pt x="0" y="774"/>
                </a:lnTo>
                <a:lnTo>
                  <a:pt x="660" y="1028"/>
                </a:lnTo>
                <a:lnTo>
                  <a:pt x="863" y="2247"/>
                </a:lnTo>
                <a:lnTo>
                  <a:pt x="1181" y="2667"/>
                </a:lnTo>
                <a:lnTo>
                  <a:pt x="1854" y="1320"/>
                </a:lnTo>
                <a:lnTo>
                  <a:pt x="990" y="1244"/>
                </a:lnTo>
                <a:lnTo>
                  <a:pt x="179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1" name="object 3291"/>
          <p:cNvSpPr/>
          <p:nvPr/>
        </p:nvSpPr>
        <p:spPr>
          <a:xfrm>
            <a:off x="4614926" y="1605875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765" y="0"/>
                </a:moveTo>
                <a:lnTo>
                  <a:pt x="0" y="2108"/>
                </a:lnTo>
                <a:lnTo>
                  <a:pt x="177" y="2933"/>
                </a:lnTo>
                <a:lnTo>
                  <a:pt x="596" y="4140"/>
                </a:lnTo>
                <a:lnTo>
                  <a:pt x="1155" y="2260"/>
                </a:lnTo>
                <a:lnTo>
                  <a:pt x="1181" y="1777"/>
                </a:lnTo>
                <a:lnTo>
                  <a:pt x="176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2" name="object 3292"/>
          <p:cNvSpPr/>
          <p:nvPr/>
        </p:nvSpPr>
        <p:spPr>
          <a:xfrm>
            <a:off x="5539507" y="2252519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723" y="0"/>
                </a:moveTo>
                <a:lnTo>
                  <a:pt x="495" y="419"/>
                </a:lnTo>
                <a:lnTo>
                  <a:pt x="482" y="2171"/>
                </a:lnTo>
                <a:lnTo>
                  <a:pt x="0" y="4000"/>
                </a:lnTo>
                <a:lnTo>
                  <a:pt x="749" y="2197"/>
                </a:lnTo>
                <a:lnTo>
                  <a:pt x="72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3" name="object 3293"/>
          <p:cNvSpPr/>
          <p:nvPr/>
        </p:nvSpPr>
        <p:spPr>
          <a:xfrm>
            <a:off x="5140148" y="172445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98" y="0"/>
                </a:moveTo>
                <a:lnTo>
                  <a:pt x="0" y="1701"/>
                </a:lnTo>
                <a:lnTo>
                  <a:pt x="812" y="2590"/>
                </a:lnTo>
                <a:lnTo>
                  <a:pt x="1104" y="2895"/>
                </a:lnTo>
                <a:lnTo>
                  <a:pt x="1739" y="1371"/>
                </a:lnTo>
                <a:lnTo>
                  <a:pt x="1536" y="1358"/>
                </a:lnTo>
                <a:lnTo>
                  <a:pt x="309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4" name="object 3294"/>
          <p:cNvSpPr/>
          <p:nvPr/>
        </p:nvSpPr>
        <p:spPr>
          <a:xfrm>
            <a:off x="4586596" y="942132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324" y="0"/>
                </a:moveTo>
                <a:lnTo>
                  <a:pt x="1257" y="419"/>
                </a:lnTo>
                <a:lnTo>
                  <a:pt x="1739" y="1333"/>
                </a:lnTo>
                <a:lnTo>
                  <a:pt x="0" y="2514"/>
                </a:lnTo>
                <a:lnTo>
                  <a:pt x="1638" y="2362"/>
                </a:lnTo>
                <a:lnTo>
                  <a:pt x="2705" y="2984"/>
                </a:lnTo>
                <a:lnTo>
                  <a:pt x="232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5" name="object 3295"/>
          <p:cNvSpPr/>
          <p:nvPr/>
        </p:nvSpPr>
        <p:spPr>
          <a:xfrm>
            <a:off x="4497289" y="2247313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844" y="0"/>
                </a:moveTo>
                <a:lnTo>
                  <a:pt x="1320" y="1219"/>
                </a:lnTo>
                <a:lnTo>
                  <a:pt x="1701" y="1435"/>
                </a:lnTo>
                <a:lnTo>
                  <a:pt x="0" y="1320"/>
                </a:lnTo>
                <a:lnTo>
                  <a:pt x="1015" y="2247"/>
                </a:lnTo>
                <a:lnTo>
                  <a:pt x="1219" y="2273"/>
                </a:lnTo>
                <a:lnTo>
                  <a:pt x="1015" y="2108"/>
                </a:lnTo>
                <a:lnTo>
                  <a:pt x="1574" y="1841"/>
                </a:lnTo>
                <a:lnTo>
                  <a:pt x="284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6" name="object 3296"/>
          <p:cNvSpPr/>
          <p:nvPr/>
        </p:nvSpPr>
        <p:spPr>
          <a:xfrm>
            <a:off x="4646799" y="161911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1727" y="0"/>
                </a:moveTo>
                <a:lnTo>
                  <a:pt x="0" y="901"/>
                </a:lnTo>
                <a:lnTo>
                  <a:pt x="914" y="1422"/>
                </a:lnTo>
                <a:lnTo>
                  <a:pt x="2057" y="368"/>
                </a:lnTo>
                <a:lnTo>
                  <a:pt x="2908" y="2108"/>
                </a:lnTo>
                <a:lnTo>
                  <a:pt x="3378" y="101"/>
                </a:lnTo>
                <a:lnTo>
                  <a:pt x="172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7" name="object 3297"/>
          <p:cNvSpPr/>
          <p:nvPr/>
        </p:nvSpPr>
        <p:spPr>
          <a:xfrm>
            <a:off x="4444160" y="1504232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276" y="0"/>
                </a:moveTo>
                <a:lnTo>
                  <a:pt x="2539" y="508"/>
                </a:lnTo>
                <a:lnTo>
                  <a:pt x="2476" y="1612"/>
                </a:lnTo>
                <a:lnTo>
                  <a:pt x="0" y="2755"/>
                </a:lnTo>
                <a:lnTo>
                  <a:pt x="2451" y="1422"/>
                </a:lnTo>
                <a:lnTo>
                  <a:pt x="2705" y="1155"/>
                </a:lnTo>
                <a:lnTo>
                  <a:pt x="327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8" name="object 3298"/>
          <p:cNvSpPr/>
          <p:nvPr/>
        </p:nvSpPr>
        <p:spPr>
          <a:xfrm>
            <a:off x="4217923" y="1307532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40">
                <a:moveTo>
                  <a:pt x="4191" y="0"/>
                </a:moveTo>
                <a:lnTo>
                  <a:pt x="596" y="1219"/>
                </a:lnTo>
                <a:lnTo>
                  <a:pt x="0" y="508"/>
                </a:lnTo>
                <a:lnTo>
                  <a:pt x="254" y="2095"/>
                </a:lnTo>
                <a:lnTo>
                  <a:pt x="1866" y="876"/>
                </a:lnTo>
                <a:lnTo>
                  <a:pt x="2616" y="1244"/>
                </a:lnTo>
                <a:lnTo>
                  <a:pt x="419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9" name="object 3299"/>
          <p:cNvSpPr/>
          <p:nvPr/>
        </p:nvSpPr>
        <p:spPr>
          <a:xfrm>
            <a:off x="4932979" y="1780645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197" y="0"/>
                </a:moveTo>
                <a:lnTo>
                  <a:pt x="1003" y="711"/>
                </a:lnTo>
                <a:lnTo>
                  <a:pt x="127" y="1117"/>
                </a:lnTo>
                <a:lnTo>
                  <a:pt x="0" y="3213"/>
                </a:lnTo>
                <a:lnTo>
                  <a:pt x="1028" y="1650"/>
                </a:lnTo>
                <a:lnTo>
                  <a:pt x="1295" y="1142"/>
                </a:lnTo>
                <a:lnTo>
                  <a:pt x="219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0" name="object 3300"/>
          <p:cNvSpPr/>
          <p:nvPr/>
        </p:nvSpPr>
        <p:spPr>
          <a:xfrm>
            <a:off x="3904674" y="2707300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52" y="0"/>
                </a:moveTo>
                <a:lnTo>
                  <a:pt x="0" y="2070"/>
                </a:lnTo>
                <a:lnTo>
                  <a:pt x="381" y="2044"/>
                </a:lnTo>
                <a:lnTo>
                  <a:pt x="622" y="2565"/>
                </a:lnTo>
                <a:lnTo>
                  <a:pt x="749" y="2882"/>
                </a:lnTo>
                <a:lnTo>
                  <a:pt x="1905" y="3429"/>
                </a:lnTo>
                <a:lnTo>
                  <a:pt x="15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1" name="object 3301"/>
          <p:cNvSpPr/>
          <p:nvPr/>
        </p:nvSpPr>
        <p:spPr>
          <a:xfrm>
            <a:off x="5535903" y="2238056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346" y="2184"/>
                </a:lnTo>
                <a:lnTo>
                  <a:pt x="1447" y="2641"/>
                </a:lnTo>
                <a:lnTo>
                  <a:pt x="1549" y="2197"/>
                </a:lnTo>
                <a:lnTo>
                  <a:pt x="1066" y="1447"/>
                </a:lnTo>
                <a:lnTo>
                  <a:pt x="800" y="927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2" name="object 3302"/>
          <p:cNvSpPr/>
          <p:nvPr/>
        </p:nvSpPr>
        <p:spPr>
          <a:xfrm>
            <a:off x="4372406" y="1269057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2197" y="0"/>
                </a:moveTo>
                <a:lnTo>
                  <a:pt x="1600" y="139"/>
                </a:lnTo>
                <a:lnTo>
                  <a:pt x="0" y="914"/>
                </a:lnTo>
                <a:lnTo>
                  <a:pt x="1155" y="1778"/>
                </a:lnTo>
                <a:lnTo>
                  <a:pt x="2425" y="1574"/>
                </a:lnTo>
                <a:lnTo>
                  <a:pt x="3352" y="1333"/>
                </a:lnTo>
                <a:lnTo>
                  <a:pt x="219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3" name="object 3303"/>
          <p:cNvSpPr/>
          <p:nvPr/>
        </p:nvSpPr>
        <p:spPr>
          <a:xfrm>
            <a:off x="4708479" y="235192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66" y="0"/>
                </a:moveTo>
                <a:lnTo>
                  <a:pt x="0" y="2197"/>
                </a:lnTo>
                <a:lnTo>
                  <a:pt x="914" y="1993"/>
                </a:lnTo>
                <a:lnTo>
                  <a:pt x="1320" y="1638"/>
                </a:lnTo>
                <a:lnTo>
                  <a:pt x="2159" y="482"/>
                </a:lnTo>
                <a:lnTo>
                  <a:pt x="1143" y="317"/>
                </a:lnTo>
                <a:lnTo>
                  <a:pt x="106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4" name="object 3304"/>
          <p:cNvSpPr/>
          <p:nvPr/>
        </p:nvSpPr>
        <p:spPr>
          <a:xfrm>
            <a:off x="3561586" y="3086901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380" y="2349"/>
                </a:lnTo>
                <a:lnTo>
                  <a:pt x="723" y="2006"/>
                </a:lnTo>
                <a:lnTo>
                  <a:pt x="1168" y="2578"/>
                </a:lnTo>
                <a:lnTo>
                  <a:pt x="1384" y="1943"/>
                </a:lnTo>
                <a:lnTo>
                  <a:pt x="1625" y="1358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5" name="object 3305"/>
          <p:cNvSpPr/>
          <p:nvPr/>
        </p:nvSpPr>
        <p:spPr>
          <a:xfrm>
            <a:off x="4345494" y="1785260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346" y="0"/>
                </a:moveTo>
                <a:lnTo>
                  <a:pt x="977" y="1803"/>
                </a:lnTo>
                <a:lnTo>
                  <a:pt x="800" y="2070"/>
                </a:lnTo>
                <a:lnTo>
                  <a:pt x="0" y="3670"/>
                </a:lnTo>
                <a:lnTo>
                  <a:pt x="1435" y="1498"/>
                </a:lnTo>
                <a:lnTo>
                  <a:pt x="1549" y="901"/>
                </a:lnTo>
                <a:lnTo>
                  <a:pt x="134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6" name="object 3306"/>
          <p:cNvSpPr/>
          <p:nvPr/>
        </p:nvSpPr>
        <p:spPr>
          <a:xfrm>
            <a:off x="5215921" y="2958035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1981" y="0"/>
                </a:moveTo>
                <a:lnTo>
                  <a:pt x="0" y="533"/>
                </a:lnTo>
                <a:lnTo>
                  <a:pt x="1816" y="990"/>
                </a:lnTo>
                <a:lnTo>
                  <a:pt x="2387" y="1015"/>
                </a:lnTo>
                <a:lnTo>
                  <a:pt x="3873" y="1257"/>
                </a:lnTo>
                <a:lnTo>
                  <a:pt x="2489" y="774"/>
                </a:lnTo>
                <a:lnTo>
                  <a:pt x="198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7" name="object 3307"/>
          <p:cNvSpPr/>
          <p:nvPr/>
        </p:nvSpPr>
        <p:spPr>
          <a:xfrm>
            <a:off x="4455469" y="729795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1473"/>
                </a:moveTo>
                <a:lnTo>
                  <a:pt x="330" y="2095"/>
                </a:lnTo>
                <a:lnTo>
                  <a:pt x="1473" y="2565"/>
                </a:lnTo>
                <a:lnTo>
                  <a:pt x="1052" y="1614"/>
                </a:lnTo>
                <a:lnTo>
                  <a:pt x="0" y="1473"/>
                </a:lnTo>
                <a:close/>
              </a:path>
              <a:path w="3175" h="3175">
                <a:moveTo>
                  <a:pt x="1085" y="1130"/>
                </a:moveTo>
                <a:lnTo>
                  <a:pt x="838" y="1130"/>
                </a:lnTo>
                <a:lnTo>
                  <a:pt x="1052" y="1614"/>
                </a:lnTo>
                <a:lnTo>
                  <a:pt x="1320" y="1651"/>
                </a:lnTo>
                <a:lnTo>
                  <a:pt x="1085" y="1130"/>
                </a:lnTo>
                <a:close/>
              </a:path>
              <a:path w="3175" h="3175">
                <a:moveTo>
                  <a:pt x="965" y="0"/>
                </a:moveTo>
                <a:lnTo>
                  <a:pt x="736" y="355"/>
                </a:lnTo>
                <a:lnTo>
                  <a:pt x="1085" y="1130"/>
                </a:lnTo>
                <a:lnTo>
                  <a:pt x="1435" y="1130"/>
                </a:lnTo>
                <a:lnTo>
                  <a:pt x="2578" y="1524"/>
                </a:lnTo>
                <a:lnTo>
                  <a:pt x="96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8" name="object 3308"/>
          <p:cNvSpPr/>
          <p:nvPr/>
        </p:nvSpPr>
        <p:spPr>
          <a:xfrm>
            <a:off x="4968416" y="1471453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0" y="0"/>
                </a:moveTo>
                <a:lnTo>
                  <a:pt x="3454" y="4432"/>
                </a:lnTo>
                <a:lnTo>
                  <a:pt x="2451" y="1219"/>
                </a:lnTo>
                <a:lnTo>
                  <a:pt x="2438" y="812"/>
                </a:lnTo>
                <a:lnTo>
                  <a:pt x="2031" y="838"/>
                </a:lnTo>
                <a:lnTo>
                  <a:pt x="2006" y="469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9" name="object 3309"/>
          <p:cNvSpPr/>
          <p:nvPr/>
        </p:nvSpPr>
        <p:spPr>
          <a:xfrm>
            <a:off x="4827354" y="1934310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273" y="0"/>
                </a:moveTo>
                <a:lnTo>
                  <a:pt x="0" y="1206"/>
                </a:lnTo>
                <a:lnTo>
                  <a:pt x="1574" y="1574"/>
                </a:lnTo>
                <a:lnTo>
                  <a:pt x="2019" y="1650"/>
                </a:lnTo>
                <a:lnTo>
                  <a:pt x="2425" y="2324"/>
                </a:lnTo>
                <a:lnTo>
                  <a:pt x="2781" y="1955"/>
                </a:lnTo>
                <a:lnTo>
                  <a:pt x="227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0" name="object 3310"/>
          <p:cNvSpPr/>
          <p:nvPr/>
        </p:nvSpPr>
        <p:spPr>
          <a:xfrm>
            <a:off x="4452354" y="2214021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673" y="0"/>
                </a:moveTo>
                <a:lnTo>
                  <a:pt x="342" y="203"/>
                </a:lnTo>
                <a:lnTo>
                  <a:pt x="0" y="673"/>
                </a:lnTo>
                <a:lnTo>
                  <a:pt x="1524" y="3124"/>
                </a:lnTo>
                <a:lnTo>
                  <a:pt x="1371" y="977"/>
                </a:lnTo>
                <a:lnTo>
                  <a:pt x="1079" y="431"/>
                </a:lnTo>
                <a:lnTo>
                  <a:pt x="67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1" name="object 3311"/>
          <p:cNvSpPr/>
          <p:nvPr/>
        </p:nvSpPr>
        <p:spPr>
          <a:xfrm>
            <a:off x="4298189" y="820080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235" y="0"/>
                </a:moveTo>
                <a:lnTo>
                  <a:pt x="1143" y="1130"/>
                </a:lnTo>
                <a:lnTo>
                  <a:pt x="927" y="1549"/>
                </a:lnTo>
                <a:lnTo>
                  <a:pt x="0" y="2463"/>
                </a:lnTo>
                <a:lnTo>
                  <a:pt x="330" y="2794"/>
                </a:lnTo>
                <a:lnTo>
                  <a:pt x="685" y="2374"/>
                </a:lnTo>
                <a:lnTo>
                  <a:pt x="223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2" name="object 3312"/>
          <p:cNvSpPr/>
          <p:nvPr/>
        </p:nvSpPr>
        <p:spPr>
          <a:xfrm>
            <a:off x="3859983" y="2838114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225" y="0"/>
                </a:moveTo>
                <a:lnTo>
                  <a:pt x="622" y="419"/>
                </a:lnTo>
                <a:lnTo>
                  <a:pt x="0" y="406"/>
                </a:lnTo>
                <a:lnTo>
                  <a:pt x="25" y="1244"/>
                </a:lnTo>
                <a:lnTo>
                  <a:pt x="1269" y="698"/>
                </a:lnTo>
                <a:lnTo>
                  <a:pt x="1816" y="1015"/>
                </a:lnTo>
                <a:lnTo>
                  <a:pt x="322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3" name="object 3313"/>
          <p:cNvSpPr/>
          <p:nvPr/>
        </p:nvSpPr>
        <p:spPr>
          <a:xfrm>
            <a:off x="5368217" y="2987995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723" y="0"/>
                </a:moveTo>
                <a:lnTo>
                  <a:pt x="0" y="1092"/>
                </a:lnTo>
                <a:lnTo>
                  <a:pt x="457" y="1549"/>
                </a:lnTo>
                <a:lnTo>
                  <a:pt x="2476" y="1003"/>
                </a:lnTo>
                <a:lnTo>
                  <a:pt x="72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4" name="object 3314"/>
          <p:cNvSpPr/>
          <p:nvPr/>
        </p:nvSpPr>
        <p:spPr>
          <a:xfrm>
            <a:off x="4213828" y="2398047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114" y="0"/>
                </a:moveTo>
                <a:lnTo>
                  <a:pt x="0" y="393"/>
                </a:lnTo>
                <a:lnTo>
                  <a:pt x="558" y="1231"/>
                </a:lnTo>
                <a:lnTo>
                  <a:pt x="1054" y="927"/>
                </a:lnTo>
                <a:lnTo>
                  <a:pt x="1778" y="571"/>
                </a:lnTo>
                <a:lnTo>
                  <a:pt x="3479" y="279"/>
                </a:lnTo>
                <a:lnTo>
                  <a:pt x="11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5" name="object 3315"/>
          <p:cNvSpPr/>
          <p:nvPr/>
        </p:nvSpPr>
        <p:spPr>
          <a:xfrm>
            <a:off x="4578125" y="923768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40">
                <a:moveTo>
                  <a:pt x="1574" y="0"/>
                </a:moveTo>
                <a:lnTo>
                  <a:pt x="0" y="787"/>
                </a:lnTo>
                <a:lnTo>
                  <a:pt x="12" y="1473"/>
                </a:lnTo>
                <a:lnTo>
                  <a:pt x="889" y="1892"/>
                </a:lnTo>
                <a:lnTo>
                  <a:pt x="2781" y="2463"/>
                </a:lnTo>
                <a:lnTo>
                  <a:pt x="1066" y="1244"/>
                </a:lnTo>
                <a:lnTo>
                  <a:pt x="157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6" name="object 3316"/>
          <p:cNvSpPr/>
          <p:nvPr/>
        </p:nvSpPr>
        <p:spPr>
          <a:xfrm>
            <a:off x="5205854" y="213014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92" y="0"/>
                </a:moveTo>
                <a:lnTo>
                  <a:pt x="373" y="2336"/>
                </a:lnTo>
                <a:lnTo>
                  <a:pt x="723" y="2755"/>
                </a:lnTo>
                <a:lnTo>
                  <a:pt x="859" y="2476"/>
                </a:lnTo>
                <a:lnTo>
                  <a:pt x="800" y="1968"/>
                </a:lnTo>
                <a:lnTo>
                  <a:pt x="1130" y="1854"/>
                </a:lnTo>
                <a:lnTo>
                  <a:pt x="1092" y="0"/>
                </a:lnTo>
                <a:close/>
              </a:path>
              <a:path w="1270" h="3175">
                <a:moveTo>
                  <a:pt x="266" y="2209"/>
                </a:moveTo>
                <a:lnTo>
                  <a:pt x="0" y="2476"/>
                </a:lnTo>
                <a:lnTo>
                  <a:pt x="270" y="2336"/>
                </a:lnTo>
                <a:lnTo>
                  <a:pt x="266" y="220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7" name="object 3317"/>
          <p:cNvSpPr/>
          <p:nvPr/>
        </p:nvSpPr>
        <p:spPr>
          <a:xfrm>
            <a:off x="3841088" y="283296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736" y="0"/>
                </a:moveTo>
                <a:lnTo>
                  <a:pt x="253" y="12"/>
                </a:lnTo>
                <a:lnTo>
                  <a:pt x="0" y="469"/>
                </a:lnTo>
                <a:lnTo>
                  <a:pt x="571" y="1295"/>
                </a:lnTo>
                <a:lnTo>
                  <a:pt x="1435" y="1193"/>
                </a:lnTo>
                <a:lnTo>
                  <a:pt x="1739" y="469"/>
                </a:lnTo>
                <a:lnTo>
                  <a:pt x="73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8" name="object 3318"/>
          <p:cNvSpPr/>
          <p:nvPr/>
        </p:nvSpPr>
        <p:spPr>
          <a:xfrm>
            <a:off x="3910895" y="2879904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1193" y="0"/>
                </a:moveTo>
                <a:lnTo>
                  <a:pt x="609" y="203"/>
                </a:lnTo>
                <a:lnTo>
                  <a:pt x="0" y="762"/>
                </a:lnTo>
                <a:lnTo>
                  <a:pt x="1333" y="927"/>
                </a:lnTo>
                <a:lnTo>
                  <a:pt x="1777" y="1117"/>
                </a:lnTo>
                <a:lnTo>
                  <a:pt x="2946" y="635"/>
                </a:lnTo>
                <a:lnTo>
                  <a:pt x="119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9" name="object 3319"/>
          <p:cNvSpPr/>
          <p:nvPr/>
        </p:nvSpPr>
        <p:spPr>
          <a:xfrm>
            <a:off x="4588597" y="1250737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193" y="0"/>
                </a:moveTo>
                <a:lnTo>
                  <a:pt x="774" y="101"/>
                </a:lnTo>
                <a:lnTo>
                  <a:pt x="0" y="812"/>
                </a:lnTo>
                <a:lnTo>
                  <a:pt x="546" y="2806"/>
                </a:lnTo>
                <a:lnTo>
                  <a:pt x="1320" y="2057"/>
                </a:lnTo>
                <a:lnTo>
                  <a:pt x="1308" y="1612"/>
                </a:lnTo>
                <a:lnTo>
                  <a:pt x="119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0" name="object 3320"/>
          <p:cNvSpPr/>
          <p:nvPr/>
        </p:nvSpPr>
        <p:spPr>
          <a:xfrm>
            <a:off x="4457185" y="2325554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184" y="0"/>
                </a:moveTo>
                <a:lnTo>
                  <a:pt x="596" y="901"/>
                </a:lnTo>
                <a:lnTo>
                  <a:pt x="279" y="952"/>
                </a:lnTo>
                <a:lnTo>
                  <a:pt x="0" y="1752"/>
                </a:lnTo>
                <a:lnTo>
                  <a:pt x="850" y="1778"/>
                </a:lnTo>
                <a:lnTo>
                  <a:pt x="1600" y="1536"/>
                </a:lnTo>
                <a:lnTo>
                  <a:pt x="218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1" name="object 3321"/>
          <p:cNvSpPr/>
          <p:nvPr/>
        </p:nvSpPr>
        <p:spPr>
          <a:xfrm>
            <a:off x="4270181" y="11339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777" y="0"/>
                </a:moveTo>
                <a:lnTo>
                  <a:pt x="1181" y="127"/>
                </a:lnTo>
                <a:lnTo>
                  <a:pt x="0" y="787"/>
                </a:lnTo>
                <a:lnTo>
                  <a:pt x="520" y="1524"/>
                </a:lnTo>
                <a:lnTo>
                  <a:pt x="838" y="1930"/>
                </a:lnTo>
                <a:lnTo>
                  <a:pt x="2438" y="381"/>
                </a:lnTo>
                <a:lnTo>
                  <a:pt x="177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2" name="object 3322"/>
          <p:cNvSpPr/>
          <p:nvPr/>
        </p:nvSpPr>
        <p:spPr>
          <a:xfrm>
            <a:off x="3870815" y="2864449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944" y="134"/>
                </a:moveTo>
                <a:lnTo>
                  <a:pt x="46" y="507"/>
                </a:lnTo>
                <a:lnTo>
                  <a:pt x="0" y="1409"/>
                </a:lnTo>
                <a:lnTo>
                  <a:pt x="279" y="1282"/>
                </a:lnTo>
                <a:lnTo>
                  <a:pt x="444" y="507"/>
                </a:lnTo>
                <a:lnTo>
                  <a:pt x="976" y="253"/>
                </a:lnTo>
                <a:close/>
              </a:path>
              <a:path w="1270" h="1905">
                <a:moveTo>
                  <a:pt x="1270" y="0"/>
                </a:moveTo>
                <a:lnTo>
                  <a:pt x="939" y="114"/>
                </a:lnTo>
                <a:lnTo>
                  <a:pt x="127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3" name="object 3323"/>
          <p:cNvSpPr/>
          <p:nvPr/>
        </p:nvSpPr>
        <p:spPr>
          <a:xfrm>
            <a:off x="5085395" y="2119797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0"/>
                </a:moveTo>
                <a:lnTo>
                  <a:pt x="215" y="3606"/>
                </a:lnTo>
                <a:lnTo>
                  <a:pt x="1269" y="2247"/>
                </a:lnTo>
                <a:lnTo>
                  <a:pt x="634" y="1651"/>
                </a:lnTo>
                <a:lnTo>
                  <a:pt x="1536" y="1206"/>
                </a:lnTo>
                <a:lnTo>
                  <a:pt x="1041" y="457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4" name="object 3324"/>
          <p:cNvSpPr/>
          <p:nvPr/>
        </p:nvSpPr>
        <p:spPr>
          <a:xfrm>
            <a:off x="4019697" y="2627322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016" y="0"/>
                </a:moveTo>
                <a:lnTo>
                  <a:pt x="177" y="152"/>
                </a:lnTo>
                <a:lnTo>
                  <a:pt x="393" y="1066"/>
                </a:lnTo>
                <a:lnTo>
                  <a:pt x="0" y="1803"/>
                </a:lnTo>
                <a:lnTo>
                  <a:pt x="114" y="2539"/>
                </a:lnTo>
                <a:lnTo>
                  <a:pt x="254" y="2489"/>
                </a:lnTo>
                <a:lnTo>
                  <a:pt x="533" y="1866"/>
                </a:lnTo>
                <a:lnTo>
                  <a:pt x="101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5" name="object 3325"/>
          <p:cNvSpPr/>
          <p:nvPr/>
        </p:nvSpPr>
        <p:spPr>
          <a:xfrm>
            <a:off x="4023949" y="249444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358" y="0"/>
                </a:moveTo>
                <a:lnTo>
                  <a:pt x="761" y="774"/>
                </a:lnTo>
                <a:lnTo>
                  <a:pt x="330" y="12"/>
                </a:lnTo>
                <a:lnTo>
                  <a:pt x="0" y="838"/>
                </a:lnTo>
                <a:lnTo>
                  <a:pt x="2070" y="1993"/>
                </a:lnTo>
                <a:lnTo>
                  <a:pt x="1600" y="406"/>
                </a:lnTo>
                <a:lnTo>
                  <a:pt x="135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6" name="object 3326"/>
          <p:cNvSpPr/>
          <p:nvPr/>
        </p:nvSpPr>
        <p:spPr>
          <a:xfrm>
            <a:off x="4218674" y="1295388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155" y="0"/>
                </a:moveTo>
                <a:lnTo>
                  <a:pt x="203" y="1485"/>
                </a:lnTo>
                <a:lnTo>
                  <a:pt x="0" y="2552"/>
                </a:lnTo>
                <a:lnTo>
                  <a:pt x="139" y="2844"/>
                </a:lnTo>
                <a:lnTo>
                  <a:pt x="1473" y="2235"/>
                </a:lnTo>
                <a:lnTo>
                  <a:pt x="1435" y="1879"/>
                </a:lnTo>
                <a:lnTo>
                  <a:pt x="115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7" name="object 3327"/>
          <p:cNvSpPr/>
          <p:nvPr/>
        </p:nvSpPr>
        <p:spPr>
          <a:xfrm>
            <a:off x="4573965" y="947130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676" y="0"/>
                </a:moveTo>
                <a:lnTo>
                  <a:pt x="0" y="1879"/>
                </a:lnTo>
                <a:lnTo>
                  <a:pt x="368" y="2654"/>
                </a:lnTo>
                <a:lnTo>
                  <a:pt x="762" y="3060"/>
                </a:lnTo>
                <a:lnTo>
                  <a:pt x="1803" y="2247"/>
                </a:lnTo>
                <a:lnTo>
                  <a:pt x="1727" y="1612"/>
                </a:lnTo>
                <a:lnTo>
                  <a:pt x="167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8" name="object 3328"/>
          <p:cNvSpPr/>
          <p:nvPr/>
        </p:nvSpPr>
        <p:spPr>
          <a:xfrm>
            <a:off x="3438615" y="318085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0"/>
                </a:moveTo>
                <a:lnTo>
                  <a:pt x="393" y="393"/>
                </a:lnTo>
                <a:lnTo>
                  <a:pt x="838" y="889"/>
                </a:lnTo>
                <a:lnTo>
                  <a:pt x="1308" y="1092"/>
                </a:lnTo>
                <a:lnTo>
                  <a:pt x="990" y="762"/>
                </a:lnTo>
                <a:lnTo>
                  <a:pt x="431" y="241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9" name="object 3329"/>
          <p:cNvSpPr/>
          <p:nvPr/>
        </p:nvSpPr>
        <p:spPr>
          <a:xfrm>
            <a:off x="3544662" y="3019812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584"/>
                </a:lnTo>
                <a:lnTo>
                  <a:pt x="2616" y="1142"/>
                </a:lnTo>
                <a:lnTo>
                  <a:pt x="2768" y="1066"/>
                </a:lnTo>
                <a:lnTo>
                  <a:pt x="3060" y="977"/>
                </a:lnTo>
                <a:lnTo>
                  <a:pt x="3035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0" name="object 3330"/>
          <p:cNvSpPr/>
          <p:nvPr/>
        </p:nvSpPr>
        <p:spPr>
          <a:xfrm>
            <a:off x="3932976" y="2896344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482" y="0"/>
                </a:moveTo>
                <a:lnTo>
                  <a:pt x="0" y="63"/>
                </a:lnTo>
                <a:lnTo>
                  <a:pt x="952" y="939"/>
                </a:lnTo>
                <a:lnTo>
                  <a:pt x="1117" y="1168"/>
                </a:lnTo>
                <a:lnTo>
                  <a:pt x="2019" y="1562"/>
                </a:lnTo>
                <a:lnTo>
                  <a:pt x="939" y="38"/>
                </a:lnTo>
                <a:lnTo>
                  <a:pt x="48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1" name="object 3331"/>
          <p:cNvSpPr/>
          <p:nvPr/>
        </p:nvSpPr>
        <p:spPr>
          <a:xfrm>
            <a:off x="4402971" y="726800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17" y="1269"/>
                </a:lnTo>
                <a:lnTo>
                  <a:pt x="939" y="1282"/>
                </a:lnTo>
                <a:lnTo>
                  <a:pt x="2590" y="2590"/>
                </a:lnTo>
                <a:lnTo>
                  <a:pt x="1371" y="838"/>
                </a:lnTo>
                <a:lnTo>
                  <a:pt x="723" y="190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2" name="object 3332"/>
          <p:cNvSpPr/>
          <p:nvPr/>
        </p:nvSpPr>
        <p:spPr>
          <a:xfrm>
            <a:off x="4103404" y="2151866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612" y="0"/>
                </a:moveTo>
                <a:lnTo>
                  <a:pt x="215" y="1168"/>
                </a:lnTo>
                <a:lnTo>
                  <a:pt x="0" y="1879"/>
                </a:lnTo>
                <a:lnTo>
                  <a:pt x="292" y="2908"/>
                </a:lnTo>
                <a:lnTo>
                  <a:pt x="635" y="2171"/>
                </a:lnTo>
                <a:lnTo>
                  <a:pt x="787" y="1562"/>
                </a:lnTo>
                <a:lnTo>
                  <a:pt x="161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3" name="object 3333"/>
          <p:cNvSpPr/>
          <p:nvPr/>
        </p:nvSpPr>
        <p:spPr>
          <a:xfrm>
            <a:off x="4652915" y="1607898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825" y="0"/>
                </a:moveTo>
                <a:lnTo>
                  <a:pt x="127" y="304"/>
                </a:lnTo>
                <a:lnTo>
                  <a:pt x="0" y="2730"/>
                </a:lnTo>
                <a:lnTo>
                  <a:pt x="1054" y="1562"/>
                </a:lnTo>
                <a:lnTo>
                  <a:pt x="1460" y="1206"/>
                </a:lnTo>
                <a:lnTo>
                  <a:pt x="1333" y="114"/>
                </a:lnTo>
                <a:lnTo>
                  <a:pt x="82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4" name="object 3334"/>
          <p:cNvSpPr/>
          <p:nvPr/>
        </p:nvSpPr>
        <p:spPr>
          <a:xfrm>
            <a:off x="4553118" y="1109405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1282" y="0"/>
                </a:moveTo>
                <a:lnTo>
                  <a:pt x="685" y="787"/>
                </a:lnTo>
                <a:lnTo>
                  <a:pt x="0" y="1612"/>
                </a:lnTo>
                <a:lnTo>
                  <a:pt x="800" y="3670"/>
                </a:lnTo>
                <a:lnTo>
                  <a:pt x="1435" y="1943"/>
                </a:lnTo>
                <a:lnTo>
                  <a:pt x="1663" y="1485"/>
                </a:lnTo>
                <a:lnTo>
                  <a:pt x="128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5" name="object 3335"/>
          <p:cNvSpPr/>
          <p:nvPr/>
        </p:nvSpPr>
        <p:spPr>
          <a:xfrm>
            <a:off x="3902429" y="259723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530" y="0"/>
                </a:moveTo>
                <a:lnTo>
                  <a:pt x="1219" y="292"/>
                </a:lnTo>
                <a:lnTo>
                  <a:pt x="673" y="546"/>
                </a:lnTo>
                <a:lnTo>
                  <a:pt x="0" y="901"/>
                </a:lnTo>
                <a:lnTo>
                  <a:pt x="1663" y="825"/>
                </a:lnTo>
                <a:lnTo>
                  <a:pt x="1904" y="927"/>
                </a:lnTo>
                <a:lnTo>
                  <a:pt x="353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6" name="object 3336"/>
          <p:cNvSpPr/>
          <p:nvPr/>
        </p:nvSpPr>
        <p:spPr>
          <a:xfrm>
            <a:off x="5154786" y="3108947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1092" y="609"/>
                </a:lnTo>
                <a:lnTo>
                  <a:pt x="1435" y="533"/>
                </a:lnTo>
                <a:lnTo>
                  <a:pt x="1600" y="1333"/>
                </a:lnTo>
                <a:lnTo>
                  <a:pt x="2120" y="1168"/>
                </a:lnTo>
                <a:lnTo>
                  <a:pt x="2628" y="101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7" name="object 3337"/>
          <p:cNvSpPr/>
          <p:nvPr/>
        </p:nvSpPr>
        <p:spPr>
          <a:xfrm>
            <a:off x="3559846" y="3079512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749" y="0"/>
                </a:moveTo>
                <a:lnTo>
                  <a:pt x="927" y="254"/>
                </a:lnTo>
                <a:lnTo>
                  <a:pt x="0" y="228"/>
                </a:lnTo>
                <a:lnTo>
                  <a:pt x="1777" y="787"/>
                </a:lnTo>
                <a:lnTo>
                  <a:pt x="1993" y="850"/>
                </a:lnTo>
                <a:lnTo>
                  <a:pt x="2971" y="673"/>
                </a:lnTo>
                <a:lnTo>
                  <a:pt x="74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8" name="object 3338"/>
          <p:cNvSpPr/>
          <p:nvPr/>
        </p:nvSpPr>
        <p:spPr>
          <a:xfrm>
            <a:off x="3938072" y="289681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228" y="825"/>
                </a:lnTo>
                <a:lnTo>
                  <a:pt x="380" y="1231"/>
                </a:lnTo>
                <a:lnTo>
                  <a:pt x="1231" y="2603"/>
                </a:lnTo>
                <a:lnTo>
                  <a:pt x="1028" y="1549"/>
                </a:lnTo>
                <a:lnTo>
                  <a:pt x="634" y="647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9" name="object 3339"/>
          <p:cNvSpPr/>
          <p:nvPr/>
        </p:nvSpPr>
        <p:spPr>
          <a:xfrm>
            <a:off x="4533040" y="1112323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0" y="0"/>
                </a:moveTo>
                <a:lnTo>
                  <a:pt x="584" y="1841"/>
                </a:lnTo>
                <a:lnTo>
                  <a:pt x="736" y="2184"/>
                </a:lnTo>
                <a:lnTo>
                  <a:pt x="1816" y="3568"/>
                </a:lnTo>
                <a:lnTo>
                  <a:pt x="1155" y="812"/>
                </a:lnTo>
                <a:lnTo>
                  <a:pt x="685" y="431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0" name="object 3340"/>
          <p:cNvSpPr/>
          <p:nvPr/>
        </p:nvSpPr>
        <p:spPr>
          <a:xfrm>
            <a:off x="4321797" y="1387105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40">
                <a:moveTo>
                  <a:pt x="25" y="0"/>
                </a:moveTo>
                <a:lnTo>
                  <a:pt x="63" y="1397"/>
                </a:lnTo>
                <a:lnTo>
                  <a:pt x="584" y="2006"/>
                </a:lnTo>
                <a:lnTo>
                  <a:pt x="1892" y="1473"/>
                </a:lnTo>
                <a:lnTo>
                  <a:pt x="1181" y="596"/>
                </a:lnTo>
                <a:lnTo>
                  <a:pt x="2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1" name="object 3341"/>
          <p:cNvSpPr/>
          <p:nvPr/>
        </p:nvSpPr>
        <p:spPr>
          <a:xfrm>
            <a:off x="3531687" y="301809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711" y="1358"/>
                </a:lnTo>
                <a:lnTo>
                  <a:pt x="1295" y="1041"/>
                </a:lnTo>
                <a:lnTo>
                  <a:pt x="1879" y="647"/>
                </a:lnTo>
                <a:lnTo>
                  <a:pt x="825" y="571"/>
                </a:lnTo>
                <a:lnTo>
                  <a:pt x="698" y="12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2" name="object 3342"/>
          <p:cNvSpPr/>
          <p:nvPr/>
        </p:nvSpPr>
        <p:spPr>
          <a:xfrm>
            <a:off x="5579851" y="2267822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355" y="508"/>
                </a:lnTo>
                <a:lnTo>
                  <a:pt x="787" y="1168"/>
                </a:lnTo>
                <a:lnTo>
                  <a:pt x="901" y="1778"/>
                </a:lnTo>
                <a:lnTo>
                  <a:pt x="889" y="1231"/>
                </a:lnTo>
                <a:lnTo>
                  <a:pt x="444" y="254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3" name="object 3343"/>
          <p:cNvSpPr/>
          <p:nvPr/>
        </p:nvSpPr>
        <p:spPr>
          <a:xfrm>
            <a:off x="3823291" y="278185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0"/>
                </a:moveTo>
                <a:lnTo>
                  <a:pt x="736" y="127"/>
                </a:lnTo>
                <a:lnTo>
                  <a:pt x="812" y="1168"/>
                </a:lnTo>
                <a:lnTo>
                  <a:pt x="1181" y="1257"/>
                </a:lnTo>
                <a:lnTo>
                  <a:pt x="1651" y="520"/>
                </a:lnTo>
                <a:lnTo>
                  <a:pt x="1574" y="292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4" name="object 3344"/>
          <p:cNvSpPr/>
          <p:nvPr/>
        </p:nvSpPr>
        <p:spPr>
          <a:xfrm>
            <a:off x="5132525" y="3102336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14" y="0"/>
                </a:moveTo>
                <a:lnTo>
                  <a:pt x="0" y="2146"/>
                </a:lnTo>
                <a:lnTo>
                  <a:pt x="152" y="2400"/>
                </a:lnTo>
                <a:lnTo>
                  <a:pt x="558" y="2044"/>
                </a:lnTo>
                <a:lnTo>
                  <a:pt x="622" y="685"/>
                </a:lnTo>
                <a:lnTo>
                  <a:pt x="622" y="330"/>
                </a:lnTo>
                <a:lnTo>
                  <a:pt x="11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5" name="object 3345"/>
          <p:cNvSpPr/>
          <p:nvPr/>
        </p:nvSpPr>
        <p:spPr>
          <a:xfrm>
            <a:off x="4232504" y="250495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660" y="0"/>
                </a:moveTo>
                <a:lnTo>
                  <a:pt x="0" y="190"/>
                </a:lnTo>
                <a:lnTo>
                  <a:pt x="825" y="1384"/>
                </a:lnTo>
                <a:lnTo>
                  <a:pt x="1371" y="1536"/>
                </a:lnTo>
                <a:lnTo>
                  <a:pt x="1193" y="888"/>
                </a:lnTo>
                <a:lnTo>
                  <a:pt x="1041" y="876"/>
                </a:lnTo>
                <a:lnTo>
                  <a:pt x="66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6" name="object 3346"/>
          <p:cNvSpPr/>
          <p:nvPr/>
        </p:nvSpPr>
        <p:spPr>
          <a:xfrm>
            <a:off x="3866945" y="2821976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355" y="0"/>
                </a:moveTo>
                <a:lnTo>
                  <a:pt x="0" y="2108"/>
                </a:lnTo>
                <a:lnTo>
                  <a:pt x="596" y="2616"/>
                </a:lnTo>
                <a:lnTo>
                  <a:pt x="685" y="2400"/>
                </a:lnTo>
                <a:lnTo>
                  <a:pt x="1295" y="1625"/>
                </a:lnTo>
                <a:lnTo>
                  <a:pt x="952" y="1511"/>
                </a:lnTo>
                <a:lnTo>
                  <a:pt x="35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7" name="object 3347"/>
          <p:cNvSpPr/>
          <p:nvPr/>
        </p:nvSpPr>
        <p:spPr>
          <a:xfrm>
            <a:off x="3449529" y="318469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0"/>
                </a:moveTo>
                <a:lnTo>
                  <a:pt x="635" y="1816"/>
                </a:lnTo>
                <a:lnTo>
                  <a:pt x="800" y="2273"/>
                </a:lnTo>
                <a:lnTo>
                  <a:pt x="990" y="3416"/>
                </a:lnTo>
                <a:lnTo>
                  <a:pt x="977" y="2260"/>
                </a:lnTo>
                <a:lnTo>
                  <a:pt x="977" y="1346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8" name="object 3348"/>
          <p:cNvSpPr/>
          <p:nvPr/>
        </p:nvSpPr>
        <p:spPr>
          <a:xfrm>
            <a:off x="4319475" y="1383823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279" y="0"/>
                </a:moveTo>
                <a:lnTo>
                  <a:pt x="190" y="1092"/>
                </a:lnTo>
                <a:lnTo>
                  <a:pt x="0" y="1854"/>
                </a:lnTo>
                <a:lnTo>
                  <a:pt x="1574" y="2882"/>
                </a:lnTo>
                <a:lnTo>
                  <a:pt x="1308" y="1714"/>
                </a:lnTo>
                <a:lnTo>
                  <a:pt x="1028" y="1269"/>
                </a:lnTo>
                <a:lnTo>
                  <a:pt x="27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9" name="object 3349"/>
          <p:cNvSpPr/>
          <p:nvPr/>
        </p:nvSpPr>
        <p:spPr>
          <a:xfrm>
            <a:off x="5133033" y="310853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571" y="0"/>
                </a:moveTo>
                <a:lnTo>
                  <a:pt x="0" y="2616"/>
                </a:lnTo>
                <a:lnTo>
                  <a:pt x="317" y="2539"/>
                </a:lnTo>
                <a:lnTo>
                  <a:pt x="495" y="1930"/>
                </a:lnTo>
                <a:lnTo>
                  <a:pt x="533" y="1257"/>
                </a:lnTo>
                <a:lnTo>
                  <a:pt x="736" y="749"/>
                </a:lnTo>
                <a:lnTo>
                  <a:pt x="57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0" name="object 3350"/>
          <p:cNvSpPr/>
          <p:nvPr/>
        </p:nvSpPr>
        <p:spPr>
          <a:xfrm>
            <a:off x="4559534" y="958028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1625" y="0"/>
                </a:moveTo>
                <a:lnTo>
                  <a:pt x="0" y="1790"/>
                </a:lnTo>
                <a:lnTo>
                  <a:pt x="380" y="2057"/>
                </a:lnTo>
                <a:lnTo>
                  <a:pt x="431" y="2527"/>
                </a:lnTo>
                <a:lnTo>
                  <a:pt x="215" y="2971"/>
                </a:lnTo>
                <a:lnTo>
                  <a:pt x="431" y="5943"/>
                </a:lnTo>
                <a:lnTo>
                  <a:pt x="162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1" name="object 3351"/>
          <p:cNvSpPr/>
          <p:nvPr/>
        </p:nvSpPr>
        <p:spPr>
          <a:xfrm>
            <a:off x="3877171" y="269373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219" y="0"/>
                </a:moveTo>
                <a:lnTo>
                  <a:pt x="469" y="63"/>
                </a:lnTo>
                <a:lnTo>
                  <a:pt x="0" y="1015"/>
                </a:lnTo>
                <a:lnTo>
                  <a:pt x="901" y="1231"/>
                </a:lnTo>
                <a:lnTo>
                  <a:pt x="1574" y="1168"/>
                </a:lnTo>
                <a:lnTo>
                  <a:pt x="1371" y="457"/>
                </a:lnTo>
                <a:lnTo>
                  <a:pt x="121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2" name="object 3352"/>
          <p:cNvSpPr/>
          <p:nvPr/>
        </p:nvSpPr>
        <p:spPr>
          <a:xfrm>
            <a:off x="4295386" y="82392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247" y="0"/>
                </a:moveTo>
                <a:lnTo>
                  <a:pt x="1295" y="304"/>
                </a:lnTo>
                <a:lnTo>
                  <a:pt x="0" y="2120"/>
                </a:lnTo>
                <a:lnTo>
                  <a:pt x="825" y="1384"/>
                </a:lnTo>
                <a:lnTo>
                  <a:pt x="901" y="1079"/>
                </a:lnTo>
                <a:lnTo>
                  <a:pt x="224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3" name="object 3353"/>
          <p:cNvSpPr/>
          <p:nvPr/>
        </p:nvSpPr>
        <p:spPr>
          <a:xfrm>
            <a:off x="4836689" y="140378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206" y="0"/>
                </a:moveTo>
                <a:lnTo>
                  <a:pt x="0" y="800"/>
                </a:lnTo>
                <a:lnTo>
                  <a:pt x="952" y="2222"/>
                </a:lnTo>
                <a:lnTo>
                  <a:pt x="1231" y="1409"/>
                </a:lnTo>
                <a:lnTo>
                  <a:pt x="1993" y="787"/>
                </a:lnTo>
                <a:lnTo>
                  <a:pt x="120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4" name="object 3354"/>
          <p:cNvSpPr/>
          <p:nvPr/>
        </p:nvSpPr>
        <p:spPr>
          <a:xfrm>
            <a:off x="3821386" y="2826028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0"/>
                </a:moveTo>
                <a:lnTo>
                  <a:pt x="1498" y="901"/>
                </a:lnTo>
                <a:lnTo>
                  <a:pt x="1790" y="812"/>
                </a:lnTo>
                <a:lnTo>
                  <a:pt x="3098" y="1219"/>
                </a:lnTo>
                <a:lnTo>
                  <a:pt x="2832" y="635"/>
                </a:lnTo>
                <a:lnTo>
                  <a:pt x="2260" y="698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5" name="object 3355"/>
          <p:cNvSpPr/>
          <p:nvPr/>
        </p:nvSpPr>
        <p:spPr>
          <a:xfrm>
            <a:off x="4949702" y="145605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727" y="0"/>
                </a:moveTo>
                <a:lnTo>
                  <a:pt x="253" y="800"/>
                </a:lnTo>
                <a:lnTo>
                  <a:pt x="0" y="1333"/>
                </a:lnTo>
                <a:lnTo>
                  <a:pt x="355" y="1765"/>
                </a:lnTo>
                <a:lnTo>
                  <a:pt x="1244" y="1841"/>
                </a:lnTo>
                <a:lnTo>
                  <a:pt x="1409" y="1206"/>
                </a:lnTo>
                <a:lnTo>
                  <a:pt x="172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6" name="object 3356"/>
          <p:cNvSpPr/>
          <p:nvPr/>
        </p:nvSpPr>
        <p:spPr>
          <a:xfrm>
            <a:off x="5420022" y="2173832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444" y="0"/>
                </a:moveTo>
                <a:lnTo>
                  <a:pt x="0" y="431"/>
                </a:lnTo>
                <a:lnTo>
                  <a:pt x="228" y="1879"/>
                </a:lnTo>
                <a:lnTo>
                  <a:pt x="215" y="2222"/>
                </a:lnTo>
                <a:lnTo>
                  <a:pt x="939" y="2209"/>
                </a:lnTo>
                <a:lnTo>
                  <a:pt x="825" y="457"/>
                </a:lnTo>
                <a:lnTo>
                  <a:pt x="44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7" name="object 3357"/>
          <p:cNvSpPr/>
          <p:nvPr/>
        </p:nvSpPr>
        <p:spPr>
          <a:xfrm>
            <a:off x="4635234" y="115966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803" y="0"/>
                </a:moveTo>
                <a:lnTo>
                  <a:pt x="1917" y="507"/>
                </a:lnTo>
                <a:lnTo>
                  <a:pt x="1016" y="330"/>
                </a:lnTo>
                <a:lnTo>
                  <a:pt x="0" y="939"/>
                </a:lnTo>
                <a:lnTo>
                  <a:pt x="2082" y="2057"/>
                </a:lnTo>
                <a:lnTo>
                  <a:pt x="2006" y="1320"/>
                </a:lnTo>
                <a:lnTo>
                  <a:pt x="180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8" name="object 3358"/>
          <p:cNvSpPr/>
          <p:nvPr/>
        </p:nvSpPr>
        <p:spPr>
          <a:xfrm>
            <a:off x="4379073" y="1270348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0" y="0"/>
                </a:moveTo>
                <a:lnTo>
                  <a:pt x="1904" y="3492"/>
                </a:lnTo>
                <a:lnTo>
                  <a:pt x="1803" y="546"/>
                </a:lnTo>
                <a:lnTo>
                  <a:pt x="1879" y="101"/>
                </a:lnTo>
                <a:lnTo>
                  <a:pt x="1638" y="342"/>
                </a:lnTo>
                <a:lnTo>
                  <a:pt x="1409" y="431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9" name="object 3359"/>
          <p:cNvSpPr/>
          <p:nvPr/>
        </p:nvSpPr>
        <p:spPr>
          <a:xfrm>
            <a:off x="3592791" y="3273054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4">
                <a:moveTo>
                  <a:pt x="0" y="0"/>
                </a:moveTo>
                <a:lnTo>
                  <a:pt x="495" y="863"/>
                </a:lnTo>
                <a:lnTo>
                  <a:pt x="457" y="1384"/>
                </a:lnTo>
                <a:lnTo>
                  <a:pt x="927" y="1384"/>
                </a:lnTo>
                <a:lnTo>
                  <a:pt x="1320" y="1397"/>
                </a:lnTo>
                <a:lnTo>
                  <a:pt x="2425" y="1155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0" name="object 3360"/>
          <p:cNvSpPr/>
          <p:nvPr/>
        </p:nvSpPr>
        <p:spPr>
          <a:xfrm>
            <a:off x="3901754" y="2714241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825" y="2920"/>
                </a:lnTo>
                <a:lnTo>
                  <a:pt x="1536" y="1739"/>
                </a:lnTo>
                <a:lnTo>
                  <a:pt x="1828" y="1600"/>
                </a:lnTo>
                <a:lnTo>
                  <a:pt x="1485" y="1473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1" name="object 3361"/>
          <p:cNvSpPr/>
          <p:nvPr/>
        </p:nvSpPr>
        <p:spPr>
          <a:xfrm>
            <a:off x="4585844" y="941349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40">
                <a:moveTo>
                  <a:pt x="0" y="0"/>
                </a:moveTo>
                <a:lnTo>
                  <a:pt x="203" y="914"/>
                </a:lnTo>
                <a:lnTo>
                  <a:pt x="1054" y="800"/>
                </a:lnTo>
                <a:lnTo>
                  <a:pt x="1638" y="2095"/>
                </a:lnTo>
                <a:lnTo>
                  <a:pt x="1612" y="1003"/>
                </a:lnTo>
                <a:lnTo>
                  <a:pt x="1435" y="546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2" name="object 3362"/>
          <p:cNvSpPr/>
          <p:nvPr/>
        </p:nvSpPr>
        <p:spPr>
          <a:xfrm>
            <a:off x="3535187" y="3015389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52" y="0"/>
                </a:moveTo>
                <a:lnTo>
                  <a:pt x="0" y="165"/>
                </a:lnTo>
                <a:lnTo>
                  <a:pt x="1828" y="558"/>
                </a:lnTo>
                <a:lnTo>
                  <a:pt x="1816" y="266"/>
                </a:lnTo>
                <a:lnTo>
                  <a:pt x="546" y="139"/>
                </a:lnTo>
                <a:lnTo>
                  <a:pt x="15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3" name="object 3363"/>
          <p:cNvSpPr/>
          <p:nvPr/>
        </p:nvSpPr>
        <p:spPr>
          <a:xfrm>
            <a:off x="3465790" y="3080633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711" y="0"/>
                </a:moveTo>
                <a:lnTo>
                  <a:pt x="469" y="25"/>
                </a:lnTo>
                <a:lnTo>
                  <a:pt x="0" y="0"/>
                </a:lnTo>
                <a:lnTo>
                  <a:pt x="304" y="876"/>
                </a:lnTo>
                <a:lnTo>
                  <a:pt x="571" y="901"/>
                </a:lnTo>
                <a:lnTo>
                  <a:pt x="1143" y="762"/>
                </a:lnTo>
                <a:lnTo>
                  <a:pt x="1765" y="304"/>
                </a:lnTo>
                <a:lnTo>
                  <a:pt x="901" y="25"/>
                </a:lnTo>
                <a:lnTo>
                  <a:pt x="1104" y="533"/>
                </a:lnTo>
                <a:lnTo>
                  <a:pt x="71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4" name="object 3364"/>
          <p:cNvSpPr/>
          <p:nvPr/>
        </p:nvSpPr>
        <p:spPr>
          <a:xfrm>
            <a:off x="3836851" y="2799096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1955" y="0"/>
                </a:moveTo>
                <a:lnTo>
                  <a:pt x="1333" y="1320"/>
                </a:lnTo>
                <a:lnTo>
                  <a:pt x="1028" y="647"/>
                </a:lnTo>
                <a:lnTo>
                  <a:pt x="0" y="761"/>
                </a:lnTo>
                <a:lnTo>
                  <a:pt x="634" y="1054"/>
                </a:lnTo>
                <a:lnTo>
                  <a:pt x="1231" y="1562"/>
                </a:lnTo>
                <a:lnTo>
                  <a:pt x="195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5" name="object 3365"/>
          <p:cNvSpPr/>
          <p:nvPr/>
        </p:nvSpPr>
        <p:spPr>
          <a:xfrm>
            <a:off x="4587378" y="952281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0" y="0"/>
                </a:moveTo>
                <a:lnTo>
                  <a:pt x="1244" y="1193"/>
                </a:lnTo>
                <a:lnTo>
                  <a:pt x="1422" y="1422"/>
                </a:lnTo>
                <a:lnTo>
                  <a:pt x="1460" y="2006"/>
                </a:lnTo>
                <a:lnTo>
                  <a:pt x="1866" y="1866"/>
                </a:lnTo>
                <a:lnTo>
                  <a:pt x="3568" y="774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6" name="object 3366"/>
          <p:cNvSpPr/>
          <p:nvPr/>
        </p:nvSpPr>
        <p:spPr>
          <a:xfrm>
            <a:off x="3638397" y="242830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444" y="0"/>
                </a:moveTo>
                <a:lnTo>
                  <a:pt x="12" y="101"/>
                </a:lnTo>
                <a:lnTo>
                  <a:pt x="0" y="444"/>
                </a:lnTo>
                <a:lnTo>
                  <a:pt x="1384" y="736"/>
                </a:lnTo>
                <a:lnTo>
                  <a:pt x="1612" y="787"/>
                </a:lnTo>
                <a:lnTo>
                  <a:pt x="1269" y="546"/>
                </a:lnTo>
                <a:lnTo>
                  <a:pt x="44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7" name="object 3367"/>
          <p:cNvSpPr/>
          <p:nvPr/>
        </p:nvSpPr>
        <p:spPr>
          <a:xfrm>
            <a:off x="4477334" y="2186293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1295" y="0"/>
                </a:moveTo>
                <a:lnTo>
                  <a:pt x="774" y="203"/>
                </a:lnTo>
                <a:lnTo>
                  <a:pt x="533" y="304"/>
                </a:lnTo>
                <a:lnTo>
                  <a:pt x="0" y="469"/>
                </a:lnTo>
                <a:lnTo>
                  <a:pt x="2844" y="1536"/>
                </a:lnTo>
                <a:lnTo>
                  <a:pt x="1447" y="177"/>
                </a:lnTo>
                <a:lnTo>
                  <a:pt x="129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8" name="object 3368"/>
          <p:cNvSpPr/>
          <p:nvPr/>
        </p:nvSpPr>
        <p:spPr>
          <a:xfrm>
            <a:off x="4427239" y="7304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79" y="0"/>
                </a:moveTo>
                <a:lnTo>
                  <a:pt x="1066" y="431"/>
                </a:lnTo>
                <a:lnTo>
                  <a:pt x="0" y="1028"/>
                </a:lnTo>
                <a:lnTo>
                  <a:pt x="406" y="1993"/>
                </a:lnTo>
                <a:lnTo>
                  <a:pt x="1384" y="990"/>
                </a:lnTo>
                <a:lnTo>
                  <a:pt x="2539" y="850"/>
                </a:lnTo>
                <a:lnTo>
                  <a:pt x="107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9" name="object 3369"/>
          <p:cNvSpPr/>
          <p:nvPr/>
        </p:nvSpPr>
        <p:spPr>
          <a:xfrm>
            <a:off x="4044894" y="213815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739" y="0"/>
                </a:moveTo>
                <a:lnTo>
                  <a:pt x="1155" y="25"/>
                </a:lnTo>
                <a:lnTo>
                  <a:pt x="711" y="114"/>
                </a:lnTo>
                <a:lnTo>
                  <a:pt x="0" y="1676"/>
                </a:lnTo>
                <a:lnTo>
                  <a:pt x="711" y="1104"/>
                </a:lnTo>
                <a:lnTo>
                  <a:pt x="1104" y="1181"/>
                </a:lnTo>
                <a:lnTo>
                  <a:pt x="173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0" name="object 3370"/>
          <p:cNvSpPr/>
          <p:nvPr/>
        </p:nvSpPr>
        <p:spPr>
          <a:xfrm>
            <a:off x="4452147" y="729950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4">
                <a:moveTo>
                  <a:pt x="380" y="0"/>
                </a:moveTo>
                <a:lnTo>
                  <a:pt x="0" y="1308"/>
                </a:lnTo>
                <a:lnTo>
                  <a:pt x="1435" y="1397"/>
                </a:lnTo>
                <a:lnTo>
                  <a:pt x="1231" y="723"/>
                </a:lnTo>
                <a:lnTo>
                  <a:pt x="2285" y="723"/>
                </a:lnTo>
                <a:lnTo>
                  <a:pt x="1930" y="254"/>
                </a:lnTo>
                <a:lnTo>
                  <a:pt x="38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1" name="object 3371"/>
          <p:cNvSpPr/>
          <p:nvPr/>
        </p:nvSpPr>
        <p:spPr>
          <a:xfrm>
            <a:off x="3941421" y="291066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292" y="0"/>
                </a:moveTo>
                <a:lnTo>
                  <a:pt x="0" y="253"/>
                </a:lnTo>
                <a:lnTo>
                  <a:pt x="266" y="584"/>
                </a:lnTo>
                <a:lnTo>
                  <a:pt x="685" y="990"/>
                </a:lnTo>
                <a:lnTo>
                  <a:pt x="1219" y="977"/>
                </a:lnTo>
                <a:lnTo>
                  <a:pt x="1219" y="431"/>
                </a:lnTo>
                <a:lnTo>
                  <a:pt x="29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2" name="object 3372"/>
          <p:cNvSpPr/>
          <p:nvPr/>
        </p:nvSpPr>
        <p:spPr>
          <a:xfrm>
            <a:off x="4723216" y="1321694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2997" y="900"/>
                </a:moveTo>
                <a:lnTo>
                  <a:pt x="0" y="1993"/>
                </a:lnTo>
                <a:lnTo>
                  <a:pt x="3124" y="1587"/>
                </a:lnTo>
                <a:lnTo>
                  <a:pt x="2997" y="900"/>
                </a:lnTo>
                <a:close/>
              </a:path>
              <a:path w="3810" h="2540">
                <a:moveTo>
                  <a:pt x="2938" y="580"/>
                </a:moveTo>
                <a:lnTo>
                  <a:pt x="2997" y="900"/>
                </a:lnTo>
                <a:lnTo>
                  <a:pt x="3619" y="673"/>
                </a:lnTo>
                <a:lnTo>
                  <a:pt x="2938" y="580"/>
                </a:lnTo>
                <a:close/>
              </a:path>
              <a:path w="3810" h="2540">
                <a:moveTo>
                  <a:pt x="2832" y="0"/>
                </a:moveTo>
                <a:lnTo>
                  <a:pt x="2222" y="482"/>
                </a:lnTo>
                <a:lnTo>
                  <a:pt x="2938" y="580"/>
                </a:lnTo>
                <a:lnTo>
                  <a:pt x="283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3" name="object 3373"/>
          <p:cNvSpPr/>
          <p:nvPr/>
        </p:nvSpPr>
        <p:spPr>
          <a:xfrm>
            <a:off x="3570830" y="3330817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0"/>
                </a:moveTo>
                <a:lnTo>
                  <a:pt x="457" y="838"/>
                </a:lnTo>
                <a:lnTo>
                  <a:pt x="698" y="927"/>
                </a:lnTo>
                <a:lnTo>
                  <a:pt x="1041" y="1117"/>
                </a:lnTo>
                <a:lnTo>
                  <a:pt x="1308" y="990"/>
                </a:lnTo>
                <a:lnTo>
                  <a:pt x="2222" y="165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4" name="object 3374"/>
          <p:cNvSpPr/>
          <p:nvPr/>
        </p:nvSpPr>
        <p:spPr>
          <a:xfrm>
            <a:off x="4975564" y="1478365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15" y="749"/>
                </a:lnTo>
                <a:lnTo>
                  <a:pt x="889" y="533"/>
                </a:lnTo>
                <a:lnTo>
                  <a:pt x="1473" y="419"/>
                </a:lnTo>
                <a:lnTo>
                  <a:pt x="1828" y="1155"/>
                </a:lnTo>
                <a:lnTo>
                  <a:pt x="2298" y="254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5" name="object 3375"/>
          <p:cNvSpPr/>
          <p:nvPr/>
        </p:nvSpPr>
        <p:spPr>
          <a:xfrm>
            <a:off x="4688166" y="1610361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771" y="0"/>
                </a:moveTo>
                <a:lnTo>
                  <a:pt x="0" y="1574"/>
                </a:lnTo>
                <a:lnTo>
                  <a:pt x="2057" y="1701"/>
                </a:lnTo>
                <a:lnTo>
                  <a:pt x="2412" y="1333"/>
                </a:lnTo>
                <a:lnTo>
                  <a:pt x="2412" y="1765"/>
                </a:lnTo>
                <a:lnTo>
                  <a:pt x="2679" y="1930"/>
                </a:lnTo>
                <a:lnTo>
                  <a:pt x="377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6" name="object 3376"/>
          <p:cNvSpPr/>
          <p:nvPr/>
        </p:nvSpPr>
        <p:spPr>
          <a:xfrm>
            <a:off x="4821690" y="1438209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761" y="3162"/>
                </a:lnTo>
                <a:lnTo>
                  <a:pt x="1473" y="2082"/>
                </a:lnTo>
                <a:lnTo>
                  <a:pt x="1295" y="1701"/>
                </a:lnTo>
                <a:lnTo>
                  <a:pt x="1079" y="1193"/>
                </a:lnTo>
                <a:lnTo>
                  <a:pt x="1193" y="888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7" name="object 3377"/>
          <p:cNvSpPr/>
          <p:nvPr/>
        </p:nvSpPr>
        <p:spPr>
          <a:xfrm>
            <a:off x="3839717" y="287254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371" y="0"/>
                </a:moveTo>
                <a:lnTo>
                  <a:pt x="0" y="736"/>
                </a:lnTo>
                <a:lnTo>
                  <a:pt x="482" y="1066"/>
                </a:lnTo>
                <a:lnTo>
                  <a:pt x="1549" y="622"/>
                </a:lnTo>
                <a:lnTo>
                  <a:pt x="137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8" name="object 3378"/>
          <p:cNvSpPr/>
          <p:nvPr/>
        </p:nvSpPr>
        <p:spPr>
          <a:xfrm>
            <a:off x="5145959" y="17577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613" y="1436"/>
                </a:moveTo>
                <a:lnTo>
                  <a:pt x="25" y="2476"/>
                </a:lnTo>
                <a:lnTo>
                  <a:pt x="2044" y="2260"/>
                </a:lnTo>
                <a:lnTo>
                  <a:pt x="1613" y="1436"/>
                </a:lnTo>
                <a:close/>
              </a:path>
              <a:path w="2539" h="2539">
                <a:moveTo>
                  <a:pt x="1425" y="1076"/>
                </a:moveTo>
                <a:lnTo>
                  <a:pt x="1613" y="1436"/>
                </a:lnTo>
                <a:lnTo>
                  <a:pt x="1765" y="1333"/>
                </a:lnTo>
                <a:lnTo>
                  <a:pt x="1425" y="1076"/>
                </a:lnTo>
                <a:close/>
              </a:path>
              <a:path w="2539" h="2539">
                <a:moveTo>
                  <a:pt x="0" y="0"/>
                </a:moveTo>
                <a:lnTo>
                  <a:pt x="1425" y="1076"/>
                </a:lnTo>
                <a:lnTo>
                  <a:pt x="1041" y="342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9" name="object 3379"/>
          <p:cNvSpPr/>
          <p:nvPr/>
        </p:nvSpPr>
        <p:spPr>
          <a:xfrm>
            <a:off x="4573058" y="94810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16" y="0"/>
                </a:moveTo>
                <a:lnTo>
                  <a:pt x="12" y="2044"/>
                </a:lnTo>
                <a:lnTo>
                  <a:pt x="0" y="2349"/>
                </a:lnTo>
                <a:lnTo>
                  <a:pt x="927" y="2806"/>
                </a:lnTo>
                <a:lnTo>
                  <a:pt x="927" y="1752"/>
                </a:lnTo>
                <a:lnTo>
                  <a:pt x="800" y="1168"/>
                </a:lnTo>
                <a:lnTo>
                  <a:pt x="101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0" name="object 3380"/>
          <p:cNvSpPr/>
          <p:nvPr/>
        </p:nvSpPr>
        <p:spPr>
          <a:xfrm>
            <a:off x="4494573" y="1149022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63" y="0"/>
                </a:moveTo>
                <a:lnTo>
                  <a:pt x="0" y="431"/>
                </a:lnTo>
                <a:lnTo>
                  <a:pt x="241" y="2057"/>
                </a:lnTo>
                <a:lnTo>
                  <a:pt x="1003" y="1295"/>
                </a:lnTo>
                <a:lnTo>
                  <a:pt x="1130" y="787"/>
                </a:lnTo>
                <a:lnTo>
                  <a:pt x="444" y="253"/>
                </a:lnTo>
                <a:lnTo>
                  <a:pt x="6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1" name="object 3381"/>
          <p:cNvSpPr/>
          <p:nvPr/>
        </p:nvSpPr>
        <p:spPr>
          <a:xfrm>
            <a:off x="3907473" y="2688856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1600" y="0"/>
                </a:moveTo>
                <a:lnTo>
                  <a:pt x="0" y="1397"/>
                </a:lnTo>
                <a:lnTo>
                  <a:pt x="1270" y="901"/>
                </a:lnTo>
                <a:lnTo>
                  <a:pt x="1498" y="901"/>
                </a:lnTo>
                <a:lnTo>
                  <a:pt x="2159" y="685"/>
                </a:lnTo>
                <a:lnTo>
                  <a:pt x="2057" y="368"/>
                </a:lnTo>
                <a:lnTo>
                  <a:pt x="160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2" name="object 3382"/>
          <p:cNvSpPr/>
          <p:nvPr/>
        </p:nvSpPr>
        <p:spPr>
          <a:xfrm>
            <a:off x="3858074" y="283696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444" y="1346"/>
                </a:lnTo>
                <a:lnTo>
                  <a:pt x="1104" y="1320"/>
                </a:lnTo>
                <a:lnTo>
                  <a:pt x="393" y="1765"/>
                </a:lnTo>
                <a:lnTo>
                  <a:pt x="1066" y="1854"/>
                </a:lnTo>
                <a:lnTo>
                  <a:pt x="1790" y="1397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3" name="object 3383"/>
          <p:cNvSpPr/>
          <p:nvPr/>
        </p:nvSpPr>
        <p:spPr>
          <a:xfrm>
            <a:off x="4385295" y="125824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977" y="0"/>
                </a:moveTo>
                <a:lnTo>
                  <a:pt x="457" y="203"/>
                </a:lnTo>
                <a:lnTo>
                  <a:pt x="0" y="965"/>
                </a:lnTo>
                <a:lnTo>
                  <a:pt x="1193" y="3365"/>
                </a:lnTo>
                <a:lnTo>
                  <a:pt x="1104" y="1435"/>
                </a:lnTo>
                <a:lnTo>
                  <a:pt x="1028" y="1079"/>
                </a:lnTo>
                <a:lnTo>
                  <a:pt x="97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4" name="object 3384"/>
          <p:cNvSpPr/>
          <p:nvPr/>
        </p:nvSpPr>
        <p:spPr>
          <a:xfrm>
            <a:off x="4599059" y="222700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685" y="0"/>
                </a:moveTo>
                <a:lnTo>
                  <a:pt x="241" y="774"/>
                </a:lnTo>
                <a:lnTo>
                  <a:pt x="0" y="1142"/>
                </a:lnTo>
                <a:lnTo>
                  <a:pt x="292" y="1587"/>
                </a:lnTo>
                <a:lnTo>
                  <a:pt x="546" y="1650"/>
                </a:lnTo>
                <a:lnTo>
                  <a:pt x="1790" y="1346"/>
                </a:lnTo>
                <a:lnTo>
                  <a:pt x="68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5" name="object 3385"/>
          <p:cNvSpPr/>
          <p:nvPr/>
        </p:nvSpPr>
        <p:spPr>
          <a:xfrm>
            <a:off x="4363458" y="236334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546" y="0"/>
                </a:moveTo>
                <a:lnTo>
                  <a:pt x="50" y="584"/>
                </a:lnTo>
                <a:lnTo>
                  <a:pt x="0" y="1447"/>
                </a:lnTo>
                <a:lnTo>
                  <a:pt x="457" y="1244"/>
                </a:lnTo>
                <a:lnTo>
                  <a:pt x="850" y="838"/>
                </a:lnTo>
                <a:lnTo>
                  <a:pt x="1803" y="520"/>
                </a:lnTo>
                <a:lnTo>
                  <a:pt x="54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6" name="object 3386"/>
          <p:cNvSpPr/>
          <p:nvPr/>
        </p:nvSpPr>
        <p:spPr>
          <a:xfrm>
            <a:off x="4014820" y="263573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888" y="0"/>
                </a:moveTo>
                <a:lnTo>
                  <a:pt x="0" y="101"/>
                </a:lnTo>
                <a:lnTo>
                  <a:pt x="622" y="1117"/>
                </a:lnTo>
                <a:lnTo>
                  <a:pt x="888" y="1181"/>
                </a:lnTo>
                <a:lnTo>
                  <a:pt x="1790" y="368"/>
                </a:lnTo>
                <a:lnTo>
                  <a:pt x="507" y="635"/>
                </a:lnTo>
                <a:lnTo>
                  <a:pt x="88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7" name="object 3387"/>
          <p:cNvSpPr/>
          <p:nvPr/>
        </p:nvSpPr>
        <p:spPr>
          <a:xfrm>
            <a:off x="3924578" y="2909145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39" y="0"/>
                </a:moveTo>
                <a:lnTo>
                  <a:pt x="0" y="596"/>
                </a:lnTo>
                <a:lnTo>
                  <a:pt x="444" y="736"/>
                </a:lnTo>
                <a:lnTo>
                  <a:pt x="1574" y="711"/>
                </a:lnTo>
                <a:lnTo>
                  <a:pt x="1752" y="317"/>
                </a:lnTo>
                <a:lnTo>
                  <a:pt x="1308" y="127"/>
                </a:lnTo>
                <a:lnTo>
                  <a:pt x="13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8" name="object 3388"/>
          <p:cNvSpPr/>
          <p:nvPr/>
        </p:nvSpPr>
        <p:spPr>
          <a:xfrm>
            <a:off x="4398985" y="739442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304" y="1587"/>
                </a:lnTo>
                <a:lnTo>
                  <a:pt x="482" y="1892"/>
                </a:lnTo>
                <a:lnTo>
                  <a:pt x="761" y="2793"/>
                </a:lnTo>
                <a:lnTo>
                  <a:pt x="1193" y="2578"/>
                </a:lnTo>
                <a:lnTo>
                  <a:pt x="1587" y="1866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9" name="object 3389"/>
          <p:cNvSpPr/>
          <p:nvPr/>
        </p:nvSpPr>
        <p:spPr>
          <a:xfrm>
            <a:off x="3954528" y="2808069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203" y="0"/>
                </a:moveTo>
                <a:lnTo>
                  <a:pt x="0" y="990"/>
                </a:lnTo>
                <a:lnTo>
                  <a:pt x="63" y="1206"/>
                </a:lnTo>
                <a:lnTo>
                  <a:pt x="507" y="1955"/>
                </a:lnTo>
                <a:lnTo>
                  <a:pt x="800" y="1625"/>
                </a:lnTo>
                <a:lnTo>
                  <a:pt x="1079" y="1079"/>
                </a:lnTo>
                <a:lnTo>
                  <a:pt x="20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0" name="object 3390"/>
          <p:cNvSpPr/>
          <p:nvPr/>
        </p:nvSpPr>
        <p:spPr>
          <a:xfrm>
            <a:off x="4511161" y="2313909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0"/>
                </a:moveTo>
                <a:lnTo>
                  <a:pt x="12" y="952"/>
                </a:lnTo>
                <a:lnTo>
                  <a:pt x="253" y="1041"/>
                </a:lnTo>
                <a:lnTo>
                  <a:pt x="419" y="1358"/>
                </a:lnTo>
                <a:lnTo>
                  <a:pt x="1968" y="1104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1" name="object 3391"/>
          <p:cNvSpPr/>
          <p:nvPr/>
        </p:nvSpPr>
        <p:spPr>
          <a:xfrm>
            <a:off x="4205235" y="2489172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003" y="0"/>
                </a:moveTo>
                <a:lnTo>
                  <a:pt x="444" y="1168"/>
                </a:lnTo>
                <a:lnTo>
                  <a:pt x="368" y="1396"/>
                </a:lnTo>
                <a:lnTo>
                  <a:pt x="0" y="1841"/>
                </a:lnTo>
                <a:lnTo>
                  <a:pt x="685" y="2057"/>
                </a:lnTo>
                <a:lnTo>
                  <a:pt x="977" y="1485"/>
                </a:lnTo>
                <a:lnTo>
                  <a:pt x="100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2" name="object 3392"/>
          <p:cNvSpPr/>
          <p:nvPr/>
        </p:nvSpPr>
        <p:spPr>
          <a:xfrm>
            <a:off x="4226163" y="243874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533" y="0"/>
                </a:moveTo>
                <a:lnTo>
                  <a:pt x="0" y="1485"/>
                </a:lnTo>
                <a:lnTo>
                  <a:pt x="914" y="1473"/>
                </a:lnTo>
                <a:lnTo>
                  <a:pt x="914" y="1193"/>
                </a:lnTo>
                <a:lnTo>
                  <a:pt x="1790" y="1168"/>
                </a:lnTo>
                <a:lnTo>
                  <a:pt x="1397" y="736"/>
                </a:lnTo>
                <a:lnTo>
                  <a:pt x="53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3" name="object 3393"/>
          <p:cNvSpPr/>
          <p:nvPr/>
        </p:nvSpPr>
        <p:spPr>
          <a:xfrm>
            <a:off x="5585273" y="227780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790" y="0"/>
                </a:moveTo>
                <a:lnTo>
                  <a:pt x="571" y="330"/>
                </a:lnTo>
                <a:lnTo>
                  <a:pt x="406" y="469"/>
                </a:lnTo>
                <a:lnTo>
                  <a:pt x="25" y="800"/>
                </a:lnTo>
                <a:lnTo>
                  <a:pt x="0" y="1028"/>
                </a:lnTo>
                <a:lnTo>
                  <a:pt x="533" y="1778"/>
                </a:lnTo>
                <a:lnTo>
                  <a:pt x="179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4" name="object 3394"/>
          <p:cNvSpPr/>
          <p:nvPr/>
        </p:nvSpPr>
        <p:spPr>
          <a:xfrm>
            <a:off x="5218758" y="295832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393" y="0"/>
                </a:moveTo>
                <a:lnTo>
                  <a:pt x="0" y="139"/>
                </a:lnTo>
                <a:lnTo>
                  <a:pt x="381" y="660"/>
                </a:lnTo>
                <a:lnTo>
                  <a:pt x="533" y="584"/>
                </a:lnTo>
                <a:lnTo>
                  <a:pt x="1181" y="469"/>
                </a:lnTo>
                <a:lnTo>
                  <a:pt x="2476" y="660"/>
                </a:lnTo>
                <a:lnTo>
                  <a:pt x="39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5" name="object 3395"/>
          <p:cNvSpPr/>
          <p:nvPr/>
        </p:nvSpPr>
        <p:spPr>
          <a:xfrm>
            <a:off x="3596238" y="3264683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2552" y="0"/>
                </a:moveTo>
                <a:lnTo>
                  <a:pt x="533" y="241"/>
                </a:lnTo>
                <a:lnTo>
                  <a:pt x="0" y="203"/>
                </a:lnTo>
                <a:lnTo>
                  <a:pt x="546" y="495"/>
                </a:lnTo>
                <a:lnTo>
                  <a:pt x="1892" y="266"/>
                </a:lnTo>
                <a:lnTo>
                  <a:pt x="2603" y="419"/>
                </a:lnTo>
                <a:lnTo>
                  <a:pt x="255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6" name="object 3396"/>
          <p:cNvSpPr/>
          <p:nvPr/>
        </p:nvSpPr>
        <p:spPr>
          <a:xfrm>
            <a:off x="4961535" y="1467210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349" y="0"/>
                </a:moveTo>
                <a:lnTo>
                  <a:pt x="711" y="698"/>
                </a:lnTo>
                <a:lnTo>
                  <a:pt x="292" y="1130"/>
                </a:lnTo>
                <a:lnTo>
                  <a:pt x="0" y="1587"/>
                </a:lnTo>
                <a:lnTo>
                  <a:pt x="825" y="850"/>
                </a:lnTo>
                <a:lnTo>
                  <a:pt x="1028" y="825"/>
                </a:lnTo>
                <a:lnTo>
                  <a:pt x="234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7" name="object 3397"/>
          <p:cNvSpPr/>
          <p:nvPr/>
        </p:nvSpPr>
        <p:spPr>
          <a:xfrm>
            <a:off x="5275993" y="303851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558" y="0"/>
                </a:moveTo>
                <a:lnTo>
                  <a:pt x="0" y="1206"/>
                </a:lnTo>
                <a:lnTo>
                  <a:pt x="457" y="1181"/>
                </a:lnTo>
                <a:lnTo>
                  <a:pt x="749" y="889"/>
                </a:lnTo>
                <a:lnTo>
                  <a:pt x="1104" y="571"/>
                </a:lnTo>
                <a:lnTo>
                  <a:pt x="876" y="38"/>
                </a:lnTo>
                <a:lnTo>
                  <a:pt x="55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8" name="object 3398"/>
          <p:cNvSpPr/>
          <p:nvPr/>
        </p:nvSpPr>
        <p:spPr>
          <a:xfrm>
            <a:off x="4419074" y="728950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40">
                <a:moveTo>
                  <a:pt x="1714" y="0"/>
                </a:moveTo>
                <a:lnTo>
                  <a:pt x="0" y="800"/>
                </a:lnTo>
                <a:lnTo>
                  <a:pt x="190" y="1384"/>
                </a:lnTo>
                <a:lnTo>
                  <a:pt x="622" y="2057"/>
                </a:lnTo>
                <a:lnTo>
                  <a:pt x="914" y="1485"/>
                </a:lnTo>
                <a:lnTo>
                  <a:pt x="1193" y="1041"/>
                </a:lnTo>
                <a:lnTo>
                  <a:pt x="171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9" name="object 3399"/>
          <p:cNvSpPr/>
          <p:nvPr/>
        </p:nvSpPr>
        <p:spPr>
          <a:xfrm>
            <a:off x="3572062" y="3330037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0" y="0"/>
                </a:moveTo>
                <a:lnTo>
                  <a:pt x="1269" y="939"/>
                </a:lnTo>
                <a:lnTo>
                  <a:pt x="1663" y="1003"/>
                </a:lnTo>
                <a:lnTo>
                  <a:pt x="1714" y="393"/>
                </a:lnTo>
                <a:lnTo>
                  <a:pt x="1536" y="355"/>
                </a:lnTo>
                <a:lnTo>
                  <a:pt x="1028" y="482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0" name="object 3400"/>
          <p:cNvSpPr/>
          <p:nvPr/>
        </p:nvSpPr>
        <p:spPr>
          <a:xfrm>
            <a:off x="5216155" y="2953164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562" y="0"/>
                </a:moveTo>
                <a:lnTo>
                  <a:pt x="596" y="241"/>
                </a:lnTo>
                <a:lnTo>
                  <a:pt x="266" y="393"/>
                </a:lnTo>
                <a:lnTo>
                  <a:pt x="76" y="673"/>
                </a:lnTo>
                <a:lnTo>
                  <a:pt x="0" y="990"/>
                </a:lnTo>
                <a:lnTo>
                  <a:pt x="469" y="939"/>
                </a:lnTo>
                <a:lnTo>
                  <a:pt x="156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1" name="object 3401"/>
          <p:cNvSpPr/>
          <p:nvPr/>
        </p:nvSpPr>
        <p:spPr>
          <a:xfrm>
            <a:off x="4399262" y="2356469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393" y="0"/>
                </a:moveTo>
                <a:lnTo>
                  <a:pt x="50" y="330"/>
                </a:lnTo>
                <a:lnTo>
                  <a:pt x="63" y="711"/>
                </a:lnTo>
                <a:lnTo>
                  <a:pt x="0" y="863"/>
                </a:lnTo>
                <a:lnTo>
                  <a:pt x="584" y="1358"/>
                </a:lnTo>
                <a:lnTo>
                  <a:pt x="1244" y="139"/>
                </a:lnTo>
                <a:lnTo>
                  <a:pt x="39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2" name="object 3402"/>
          <p:cNvSpPr/>
          <p:nvPr/>
        </p:nvSpPr>
        <p:spPr>
          <a:xfrm>
            <a:off x="4524946" y="240084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231" y="0"/>
                </a:moveTo>
                <a:lnTo>
                  <a:pt x="304" y="368"/>
                </a:lnTo>
                <a:lnTo>
                  <a:pt x="342" y="736"/>
                </a:lnTo>
                <a:lnTo>
                  <a:pt x="0" y="1142"/>
                </a:lnTo>
                <a:lnTo>
                  <a:pt x="1320" y="1473"/>
                </a:lnTo>
                <a:lnTo>
                  <a:pt x="1168" y="495"/>
                </a:lnTo>
                <a:lnTo>
                  <a:pt x="123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3" name="object 3403"/>
          <p:cNvSpPr/>
          <p:nvPr/>
        </p:nvSpPr>
        <p:spPr>
          <a:xfrm>
            <a:off x="4930933" y="178504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850" y="0"/>
                </a:moveTo>
                <a:lnTo>
                  <a:pt x="863" y="203"/>
                </a:lnTo>
                <a:lnTo>
                  <a:pt x="0" y="1295"/>
                </a:lnTo>
                <a:lnTo>
                  <a:pt x="431" y="1295"/>
                </a:lnTo>
                <a:lnTo>
                  <a:pt x="546" y="888"/>
                </a:lnTo>
                <a:lnTo>
                  <a:pt x="1358" y="126"/>
                </a:lnTo>
                <a:lnTo>
                  <a:pt x="85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4" name="object 3404"/>
          <p:cNvSpPr/>
          <p:nvPr/>
        </p:nvSpPr>
        <p:spPr>
          <a:xfrm>
            <a:off x="5258662" y="2198792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74" y="0"/>
                </a:moveTo>
                <a:lnTo>
                  <a:pt x="0" y="2781"/>
                </a:lnTo>
                <a:lnTo>
                  <a:pt x="660" y="2209"/>
                </a:lnTo>
                <a:lnTo>
                  <a:pt x="838" y="2260"/>
                </a:lnTo>
                <a:lnTo>
                  <a:pt x="838" y="2755"/>
                </a:lnTo>
                <a:lnTo>
                  <a:pt x="1130" y="2743"/>
                </a:lnTo>
                <a:lnTo>
                  <a:pt x="157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5" name="object 3405"/>
          <p:cNvSpPr/>
          <p:nvPr/>
        </p:nvSpPr>
        <p:spPr>
          <a:xfrm>
            <a:off x="4409540" y="736202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40">
                <a:moveTo>
                  <a:pt x="558" y="0"/>
                </a:moveTo>
                <a:lnTo>
                  <a:pt x="101" y="660"/>
                </a:lnTo>
                <a:lnTo>
                  <a:pt x="0" y="1003"/>
                </a:lnTo>
                <a:lnTo>
                  <a:pt x="495" y="2057"/>
                </a:lnTo>
                <a:lnTo>
                  <a:pt x="1612" y="939"/>
                </a:lnTo>
                <a:lnTo>
                  <a:pt x="965" y="190"/>
                </a:lnTo>
                <a:lnTo>
                  <a:pt x="55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6" name="object 3406"/>
          <p:cNvSpPr/>
          <p:nvPr/>
        </p:nvSpPr>
        <p:spPr>
          <a:xfrm>
            <a:off x="4264685" y="239714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727" y="0"/>
                </a:moveTo>
                <a:lnTo>
                  <a:pt x="0" y="1625"/>
                </a:lnTo>
                <a:lnTo>
                  <a:pt x="1320" y="1701"/>
                </a:lnTo>
                <a:lnTo>
                  <a:pt x="1308" y="1524"/>
                </a:lnTo>
                <a:lnTo>
                  <a:pt x="1777" y="1282"/>
                </a:lnTo>
                <a:lnTo>
                  <a:pt x="172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7" name="object 3407"/>
          <p:cNvSpPr/>
          <p:nvPr/>
        </p:nvSpPr>
        <p:spPr>
          <a:xfrm>
            <a:off x="4562106" y="2176962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673" y="0"/>
                </a:moveTo>
                <a:lnTo>
                  <a:pt x="203" y="444"/>
                </a:lnTo>
                <a:lnTo>
                  <a:pt x="0" y="1231"/>
                </a:lnTo>
                <a:lnTo>
                  <a:pt x="406" y="1536"/>
                </a:lnTo>
                <a:lnTo>
                  <a:pt x="1015" y="1041"/>
                </a:lnTo>
                <a:lnTo>
                  <a:pt x="1028" y="419"/>
                </a:lnTo>
                <a:lnTo>
                  <a:pt x="67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8" name="object 3408"/>
          <p:cNvSpPr/>
          <p:nvPr/>
        </p:nvSpPr>
        <p:spPr>
          <a:xfrm>
            <a:off x="5444899" y="2929021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406" y="0"/>
                </a:moveTo>
                <a:lnTo>
                  <a:pt x="0" y="152"/>
                </a:lnTo>
                <a:lnTo>
                  <a:pt x="0" y="558"/>
                </a:lnTo>
                <a:lnTo>
                  <a:pt x="863" y="647"/>
                </a:lnTo>
                <a:lnTo>
                  <a:pt x="1155" y="723"/>
                </a:lnTo>
                <a:lnTo>
                  <a:pt x="1651" y="292"/>
                </a:lnTo>
                <a:lnTo>
                  <a:pt x="40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9" name="object 3409"/>
          <p:cNvSpPr/>
          <p:nvPr/>
        </p:nvSpPr>
        <p:spPr>
          <a:xfrm>
            <a:off x="4347707" y="1374183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0" y="0"/>
                </a:moveTo>
                <a:lnTo>
                  <a:pt x="1142" y="1016"/>
                </a:lnTo>
                <a:lnTo>
                  <a:pt x="1295" y="1193"/>
                </a:lnTo>
                <a:lnTo>
                  <a:pt x="1435" y="1447"/>
                </a:lnTo>
                <a:lnTo>
                  <a:pt x="1714" y="1397"/>
                </a:lnTo>
                <a:lnTo>
                  <a:pt x="3187" y="330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0" name="object 3410"/>
          <p:cNvSpPr/>
          <p:nvPr/>
        </p:nvSpPr>
        <p:spPr>
          <a:xfrm>
            <a:off x="4499548" y="807787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12" y="939"/>
                </a:lnTo>
                <a:lnTo>
                  <a:pt x="76" y="1841"/>
                </a:lnTo>
                <a:lnTo>
                  <a:pt x="76" y="3124"/>
                </a:lnTo>
                <a:lnTo>
                  <a:pt x="673" y="1511"/>
                </a:lnTo>
                <a:lnTo>
                  <a:pt x="1015" y="1003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1" name="object 3411"/>
          <p:cNvSpPr/>
          <p:nvPr/>
        </p:nvSpPr>
        <p:spPr>
          <a:xfrm>
            <a:off x="4412751" y="732020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3" y="0"/>
                </a:moveTo>
                <a:lnTo>
                  <a:pt x="1142" y="546"/>
                </a:lnTo>
                <a:lnTo>
                  <a:pt x="901" y="495"/>
                </a:lnTo>
                <a:lnTo>
                  <a:pt x="0" y="2628"/>
                </a:lnTo>
                <a:lnTo>
                  <a:pt x="1231" y="1727"/>
                </a:lnTo>
                <a:lnTo>
                  <a:pt x="1536" y="1536"/>
                </a:lnTo>
                <a:lnTo>
                  <a:pt x="152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2" name="object 3412"/>
          <p:cNvSpPr/>
          <p:nvPr/>
        </p:nvSpPr>
        <p:spPr>
          <a:xfrm>
            <a:off x="4626464" y="116616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266" y="0"/>
                </a:moveTo>
                <a:lnTo>
                  <a:pt x="0" y="723"/>
                </a:lnTo>
                <a:lnTo>
                  <a:pt x="546" y="1358"/>
                </a:lnTo>
                <a:lnTo>
                  <a:pt x="1028" y="1485"/>
                </a:lnTo>
                <a:lnTo>
                  <a:pt x="1714" y="673"/>
                </a:lnTo>
                <a:lnTo>
                  <a:pt x="1117" y="393"/>
                </a:lnTo>
                <a:lnTo>
                  <a:pt x="26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3" name="object 3413"/>
          <p:cNvSpPr/>
          <p:nvPr/>
        </p:nvSpPr>
        <p:spPr>
          <a:xfrm>
            <a:off x="5117824" y="2046532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711" y="0"/>
                </a:moveTo>
                <a:lnTo>
                  <a:pt x="0" y="1066"/>
                </a:lnTo>
                <a:lnTo>
                  <a:pt x="901" y="1015"/>
                </a:lnTo>
                <a:lnTo>
                  <a:pt x="927" y="876"/>
                </a:lnTo>
                <a:lnTo>
                  <a:pt x="1663" y="139"/>
                </a:lnTo>
                <a:lnTo>
                  <a:pt x="1308" y="38"/>
                </a:lnTo>
                <a:lnTo>
                  <a:pt x="71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4" name="object 3414"/>
          <p:cNvSpPr/>
          <p:nvPr/>
        </p:nvSpPr>
        <p:spPr>
          <a:xfrm>
            <a:off x="4458203" y="728461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50" y="0"/>
                </a:moveTo>
                <a:lnTo>
                  <a:pt x="0" y="1511"/>
                </a:lnTo>
                <a:lnTo>
                  <a:pt x="457" y="1943"/>
                </a:lnTo>
                <a:lnTo>
                  <a:pt x="1435" y="2705"/>
                </a:lnTo>
                <a:lnTo>
                  <a:pt x="304" y="1219"/>
                </a:lnTo>
                <a:lnTo>
                  <a:pt x="355" y="901"/>
                </a:lnTo>
                <a:lnTo>
                  <a:pt x="5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5" name="object 3415"/>
          <p:cNvSpPr/>
          <p:nvPr/>
        </p:nvSpPr>
        <p:spPr>
          <a:xfrm>
            <a:off x="4401562" y="740409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647" y="0"/>
                </a:moveTo>
                <a:lnTo>
                  <a:pt x="101" y="914"/>
                </a:lnTo>
                <a:lnTo>
                  <a:pt x="0" y="1308"/>
                </a:lnTo>
                <a:lnTo>
                  <a:pt x="241" y="1689"/>
                </a:lnTo>
                <a:lnTo>
                  <a:pt x="1142" y="635"/>
                </a:lnTo>
                <a:lnTo>
                  <a:pt x="1104" y="304"/>
                </a:lnTo>
                <a:lnTo>
                  <a:pt x="64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6" name="object 3416"/>
          <p:cNvSpPr/>
          <p:nvPr/>
        </p:nvSpPr>
        <p:spPr>
          <a:xfrm>
            <a:off x="3995328" y="2513131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562" y="0"/>
                </a:moveTo>
                <a:lnTo>
                  <a:pt x="1346" y="25"/>
                </a:lnTo>
                <a:lnTo>
                  <a:pt x="1041" y="50"/>
                </a:lnTo>
                <a:lnTo>
                  <a:pt x="0" y="774"/>
                </a:lnTo>
                <a:lnTo>
                  <a:pt x="888" y="939"/>
                </a:lnTo>
                <a:lnTo>
                  <a:pt x="156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7" name="object 3417"/>
          <p:cNvSpPr/>
          <p:nvPr/>
        </p:nvSpPr>
        <p:spPr>
          <a:xfrm>
            <a:off x="4406944" y="73034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0"/>
                </a:moveTo>
                <a:lnTo>
                  <a:pt x="609" y="1435"/>
                </a:lnTo>
                <a:lnTo>
                  <a:pt x="812" y="1689"/>
                </a:lnTo>
                <a:lnTo>
                  <a:pt x="1206" y="1917"/>
                </a:lnTo>
                <a:lnTo>
                  <a:pt x="1524" y="1803"/>
                </a:lnTo>
                <a:lnTo>
                  <a:pt x="2082" y="876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8" name="object 3418"/>
          <p:cNvSpPr/>
          <p:nvPr/>
        </p:nvSpPr>
        <p:spPr>
          <a:xfrm>
            <a:off x="4365743" y="143720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117" y="0"/>
                </a:moveTo>
                <a:lnTo>
                  <a:pt x="673" y="444"/>
                </a:lnTo>
                <a:lnTo>
                  <a:pt x="0" y="660"/>
                </a:lnTo>
                <a:lnTo>
                  <a:pt x="977" y="1422"/>
                </a:lnTo>
                <a:lnTo>
                  <a:pt x="1295" y="1244"/>
                </a:lnTo>
                <a:lnTo>
                  <a:pt x="1828" y="876"/>
                </a:lnTo>
                <a:lnTo>
                  <a:pt x="111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9" name="object 3419"/>
          <p:cNvSpPr/>
          <p:nvPr/>
        </p:nvSpPr>
        <p:spPr>
          <a:xfrm>
            <a:off x="3895926" y="275971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892" y="0"/>
                </a:moveTo>
                <a:lnTo>
                  <a:pt x="0" y="749"/>
                </a:lnTo>
                <a:lnTo>
                  <a:pt x="888" y="990"/>
                </a:lnTo>
                <a:lnTo>
                  <a:pt x="1904" y="558"/>
                </a:lnTo>
                <a:lnTo>
                  <a:pt x="189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0" name="object 3420"/>
          <p:cNvSpPr/>
          <p:nvPr/>
        </p:nvSpPr>
        <p:spPr>
          <a:xfrm>
            <a:off x="3559256" y="3041129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435" y="0"/>
                </a:moveTo>
                <a:lnTo>
                  <a:pt x="863" y="368"/>
                </a:lnTo>
                <a:lnTo>
                  <a:pt x="431" y="254"/>
                </a:lnTo>
                <a:lnTo>
                  <a:pt x="0" y="711"/>
                </a:lnTo>
                <a:lnTo>
                  <a:pt x="609" y="1155"/>
                </a:lnTo>
                <a:lnTo>
                  <a:pt x="584" y="901"/>
                </a:lnTo>
                <a:lnTo>
                  <a:pt x="143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1" name="object 3421"/>
          <p:cNvSpPr/>
          <p:nvPr/>
        </p:nvSpPr>
        <p:spPr>
          <a:xfrm>
            <a:off x="4452047" y="727791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4">
                <a:moveTo>
                  <a:pt x="2070" y="0"/>
                </a:moveTo>
                <a:lnTo>
                  <a:pt x="609" y="647"/>
                </a:lnTo>
                <a:lnTo>
                  <a:pt x="317" y="1117"/>
                </a:lnTo>
                <a:lnTo>
                  <a:pt x="0" y="1803"/>
                </a:lnTo>
                <a:lnTo>
                  <a:pt x="952" y="1054"/>
                </a:lnTo>
                <a:lnTo>
                  <a:pt x="1117" y="863"/>
                </a:lnTo>
                <a:lnTo>
                  <a:pt x="207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2" name="object 3422"/>
          <p:cNvSpPr/>
          <p:nvPr/>
        </p:nvSpPr>
        <p:spPr>
          <a:xfrm>
            <a:off x="3876471" y="2797515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800" y="0"/>
                </a:moveTo>
                <a:lnTo>
                  <a:pt x="317" y="431"/>
                </a:lnTo>
                <a:lnTo>
                  <a:pt x="0" y="139"/>
                </a:lnTo>
                <a:lnTo>
                  <a:pt x="165" y="342"/>
                </a:lnTo>
                <a:lnTo>
                  <a:pt x="838" y="1308"/>
                </a:lnTo>
                <a:lnTo>
                  <a:pt x="914" y="647"/>
                </a:lnTo>
                <a:lnTo>
                  <a:pt x="80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3" name="object 3423"/>
          <p:cNvSpPr/>
          <p:nvPr/>
        </p:nvSpPr>
        <p:spPr>
          <a:xfrm>
            <a:off x="3984076" y="268486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279" y="0"/>
                </a:moveTo>
                <a:lnTo>
                  <a:pt x="317" y="228"/>
                </a:lnTo>
                <a:lnTo>
                  <a:pt x="0" y="749"/>
                </a:lnTo>
                <a:lnTo>
                  <a:pt x="571" y="952"/>
                </a:lnTo>
                <a:lnTo>
                  <a:pt x="965" y="698"/>
                </a:lnTo>
                <a:lnTo>
                  <a:pt x="1028" y="12"/>
                </a:lnTo>
                <a:lnTo>
                  <a:pt x="27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4" name="object 3424"/>
          <p:cNvSpPr/>
          <p:nvPr/>
        </p:nvSpPr>
        <p:spPr>
          <a:xfrm>
            <a:off x="5112462" y="205423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066" y="0"/>
                </a:moveTo>
                <a:lnTo>
                  <a:pt x="431" y="571"/>
                </a:lnTo>
                <a:lnTo>
                  <a:pt x="0" y="12"/>
                </a:lnTo>
                <a:lnTo>
                  <a:pt x="88" y="1435"/>
                </a:lnTo>
                <a:lnTo>
                  <a:pt x="622" y="749"/>
                </a:lnTo>
                <a:lnTo>
                  <a:pt x="1549" y="279"/>
                </a:lnTo>
                <a:lnTo>
                  <a:pt x="106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5" name="object 3425"/>
          <p:cNvSpPr/>
          <p:nvPr/>
        </p:nvSpPr>
        <p:spPr>
          <a:xfrm>
            <a:off x="4553223" y="1057910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40">
                <a:moveTo>
                  <a:pt x="63" y="0"/>
                </a:moveTo>
                <a:lnTo>
                  <a:pt x="431" y="1016"/>
                </a:lnTo>
                <a:lnTo>
                  <a:pt x="0" y="1219"/>
                </a:lnTo>
                <a:lnTo>
                  <a:pt x="1778" y="2184"/>
                </a:lnTo>
                <a:lnTo>
                  <a:pt x="1270" y="1244"/>
                </a:lnTo>
                <a:lnTo>
                  <a:pt x="1079" y="800"/>
                </a:lnTo>
                <a:lnTo>
                  <a:pt x="6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6" name="object 3426"/>
          <p:cNvSpPr/>
          <p:nvPr/>
        </p:nvSpPr>
        <p:spPr>
          <a:xfrm>
            <a:off x="4467262" y="229452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812" y="0"/>
                </a:moveTo>
                <a:lnTo>
                  <a:pt x="0" y="1066"/>
                </a:lnTo>
                <a:lnTo>
                  <a:pt x="1054" y="1155"/>
                </a:lnTo>
                <a:lnTo>
                  <a:pt x="1142" y="1714"/>
                </a:lnTo>
                <a:lnTo>
                  <a:pt x="1206" y="330"/>
                </a:lnTo>
                <a:lnTo>
                  <a:pt x="1409" y="482"/>
                </a:lnTo>
                <a:lnTo>
                  <a:pt x="81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7" name="object 3427"/>
          <p:cNvSpPr/>
          <p:nvPr/>
        </p:nvSpPr>
        <p:spPr>
          <a:xfrm>
            <a:off x="4395761" y="2229249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459" y="1641"/>
                </a:moveTo>
                <a:lnTo>
                  <a:pt x="723" y="2070"/>
                </a:lnTo>
                <a:lnTo>
                  <a:pt x="863" y="1676"/>
                </a:lnTo>
                <a:lnTo>
                  <a:pt x="459" y="1641"/>
                </a:lnTo>
                <a:close/>
              </a:path>
              <a:path w="1270" h="2539">
                <a:moveTo>
                  <a:pt x="0" y="0"/>
                </a:moveTo>
                <a:lnTo>
                  <a:pt x="292" y="1371"/>
                </a:lnTo>
                <a:lnTo>
                  <a:pt x="392" y="1533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8" name="object 3428"/>
          <p:cNvSpPr/>
          <p:nvPr/>
        </p:nvSpPr>
        <p:spPr>
          <a:xfrm>
            <a:off x="4726739" y="1323811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431" y="0"/>
                </a:moveTo>
                <a:lnTo>
                  <a:pt x="495" y="355"/>
                </a:lnTo>
                <a:lnTo>
                  <a:pt x="0" y="2451"/>
                </a:lnTo>
                <a:lnTo>
                  <a:pt x="584" y="2070"/>
                </a:lnTo>
                <a:lnTo>
                  <a:pt x="825" y="1574"/>
                </a:lnTo>
                <a:lnTo>
                  <a:pt x="698" y="330"/>
                </a:lnTo>
                <a:lnTo>
                  <a:pt x="43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9" name="object 3429"/>
          <p:cNvSpPr/>
          <p:nvPr/>
        </p:nvSpPr>
        <p:spPr>
          <a:xfrm>
            <a:off x="4497049" y="80406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0"/>
                </a:moveTo>
                <a:lnTo>
                  <a:pt x="1308" y="800"/>
                </a:lnTo>
                <a:lnTo>
                  <a:pt x="1473" y="1346"/>
                </a:lnTo>
                <a:lnTo>
                  <a:pt x="1904" y="1777"/>
                </a:lnTo>
                <a:lnTo>
                  <a:pt x="1473" y="507"/>
                </a:lnTo>
                <a:lnTo>
                  <a:pt x="1371" y="355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0" name="object 3430"/>
          <p:cNvSpPr/>
          <p:nvPr/>
        </p:nvSpPr>
        <p:spPr>
          <a:xfrm>
            <a:off x="4322655" y="243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90" y="0"/>
                </a:moveTo>
                <a:lnTo>
                  <a:pt x="0" y="889"/>
                </a:lnTo>
                <a:lnTo>
                  <a:pt x="596" y="1206"/>
                </a:lnTo>
                <a:lnTo>
                  <a:pt x="800" y="685"/>
                </a:lnTo>
                <a:lnTo>
                  <a:pt x="622" y="444"/>
                </a:lnTo>
                <a:lnTo>
                  <a:pt x="762" y="25"/>
                </a:lnTo>
                <a:lnTo>
                  <a:pt x="19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1" name="object 3431"/>
          <p:cNvSpPr/>
          <p:nvPr/>
        </p:nvSpPr>
        <p:spPr>
          <a:xfrm>
            <a:off x="4411249" y="733887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850" y="0"/>
                </a:moveTo>
                <a:lnTo>
                  <a:pt x="0" y="508"/>
                </a:lnTo>
                <a:lnTo>
                  <a:pt x="76" y="1066"/>
                </a:lnTo>
                <a:lnTo>
                  <a:pt x="241" y="2108"/>
                </a:lnTo>
                <a:lnTo>
                  <a:pt x="1015" y="1079"/>
                </a:lnTo>
                <a:lnTo>
                  <a:pt x="1079" y="533"/>
                </a:lnTo>
                <a:lnTo>
                  <a:pt x="85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2" name="object 3432"/>
          <p:cNvSpPr/>
          <p:nvPr/>
        </p:nvSpPr>
        <p:spPr>
          <a:xfrm>
            <a:off x="4204187" y="249582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50" y="0"/>
                </a:moveTo>
                <a:lnTo>
                  <a:pt x="0" y="977"/>
                </a:lnTo>
                <a:lnTo>
                  <a:pt x="469" y="901"/>
                </a:lnTo>
                <a:lnTo>
                  <a:pt x="762" y="495"/>
                </a:lnTo>
                <a:lnTo>
                  <a:pt x="977" y="342"/>
                </a:lnTo>
                <a:lnTo>
                  <a:pt x="85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3" name="object 3433"/>
          <p:cNvSpPr/>
          <p:nvPr/>
        </p:nvSpPr>
        <p:spPr>
          <a:xfrm>
            <a:off x="3968926" y="281613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028" y="0"/>
                </a:moveTo>
                <a:lnTo>
                  <a:pt x="889" y="25"/>
                </a:lnTo>
                <a:lnTo>
                  <a:pt x="609" y="38"/>
                </a:lnTo>
                <a:lnTo>
                  <a:pt x="0" y="1041"/>
                </a:lnTo>
                <a:lnTo>
                  <a:pt x="482" y="1028"/>
                </a:lnTo>
                <a:lnTo>
                  <a:pt x="102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4" name="object 3434"/>
          <p:cNvSpPr/>
          <p:nvPr/>
        </p:nvSpPr>
        <p:spPr>
          <a:xfrm>
            <a:off x="4722297" y="126009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342" y="0"/>
                </a:moveTo>
                <a:lnTo>
                  <a:pt x="0" y="0"/>
                </a:lnTo>
                <a:lnTo>
                  <a:pt x="241" y="368"/>
                </a:lnTo>
                <a:lnTo>
                  <a:pt x="647" y="660"/>
                </a:lnTo>
                <a:lnTo>
                  <a:pt x="876" y="1041"/>
                </a:lnTo>
                <a:lnTo>
                  <a:pt x="1117" y="977"/>
                </a:lnTo>
                <a:lnTo>
                  <a:pt x="34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5" name="object 3435"/>
          <p:cNvSpPr/>
          <p:nvPr/>
        </p:nvSpPr>
        <p:spPr>
          <a:xfrm>
            <a:off x="3546985" y="303780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330" y="0"/>
                </a:moveTo>
                <a:lnTo>
                  <a:pt x="0" y="12"/>
                </a:lnTo>
                <a:lnTo>
                  <a:pt x="0" y="152"/>
                </a:lnTo>
                <a:lnTo>
                  <a:pt x="965" y="800"/>
                </a:lnTo>
                <a:lnTo>
                  <a:pt x="952" y="584"/>
                </a:lnTo>
                <a:lnTo>
                  <a:pt x="838" y="279"/>
                </a:lnTo>
                <a:lnTo>
                  <a:pt x="33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6" name="object 3436"/>
          <p:cNvSpPr/>
          <p:nvPr/>
        </p:nvSpPr>
        <p:spPr>
          <a:xfrm>
            <a:off x="4861666" y="1788948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533" y="0"/>
                </a:moveTo>
                <a:lnTo>
                  <a:pt x="0" y="266"/>
                </a:lnTo>
                <a:lnTo>
                  <a:pt x="50" y="1612"/>
                </a:lnTo>
                <a:lnTo>
                  <a:pt x="596" y="1295"/>
                </a:lnTo>
                <a:lnTo>
                  <a:pt x="1079" y="876"/>
                </a:lnTo>
                <a:lnTo>
                  <a:pt x="53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7" name="object 3437"/>
          <p:cNvSpPr/>
          <p:nvPr/>
        </p:nvSpPr>
        <p:spPr>
          <a:xfrm>
            <a:off x="4571746" y="94662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930" y="0"/>
                </a:moveTo>
                <a:lnTo>
                  <a:pt x="0" y="1993"/>
                </a:lnTo>
                <a:lnTo>
                  <a:pt x="1371" y="1600"/>
                </a:lnTo>
                <a:lnTo>
                  <a:pt x="1600" y="1612"/>
                </a:lnTo>
                <a:lnTo>
                  <a:pt x="1562" y="2438"/>
                </a:lnTo>
                <a:lnTo>
                  <a:pt x="1981" y="1892"/>
                </a:lnTo>
                <a:lnTo>
                  <a:pt x="193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8" name="object 3438"/>
          <p:cNvSpPr/>
          <p:nvPr/>
        </p:nvSpPr>
        <p:spPr>
          <a:xfrm>
            <a:off x="4488940" y="2150507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00" y="0"/>
                </a:moveTo>
                <a:lnTo>
                  <a:pt x="0" y="1739"/>
                </a:lnTo>
                <a:lnTo>
                  <a:pt x="482" y="2578"/>
                </a:lnTo>
                <a:lnTo>
                  <a:pt x="711" y="1879"/>
                </a:lnTo>
                <a:lnTo>
                  <a:pt x="80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9" name="object 3439"/>
          <p:cNvSpPr/>
          <p:nvPr/>
        </p:nvSpPr>
        <p:spPr>
          <a:xfrm>
            <a:off x="4404709" y="738630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40">
                <a:moveTo>
                  <a:pt x="1066" y="0"/>
                </a:moveTo>
                <a:lnTo>
                  <a:pt x="0" y="0"/>
                </a:lnTo>
                <a:lnTo>
                  <a:pt x="1473" y="2108"/>
                </a:lnTo>
                <a:lnTo>
                  <a:pt x="1574" y="787"/>
                </a:lnTo>
                <a:lnTo>
                  <a:pt x="1714" y="393"/>
                </a:lnTo>
                <a:lnTo>
                  <a:pt x="1460" y="76"/>
                </a:lnTo>
                <a:lnTo>
                  <a:pt x="106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0" name="object 3440"/>
          <p:cNvSpPr/>
          <p:nvPr/>
        </p:nvSpPr>
        <p:spPr>
          <a:xfrm>
            <a:off x="4260691" y="89831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723" y="0"/>
                </a:moveTo>
                <a:lnTo>
                  <a:pt x="558" y="647"/>
                </a:lnTo>
                <a:lnTo>
                  <a:pt x="380" y="914"/>
                </a:lnTo>
                <a:lnTo>
                  <a:pt x="0" y="1790"/>
                </a:lnTo>
                <a:lnTo>
                  <a:pt x="1422" y="406"/>
                </a:lnTo>
                <a:lnTo>
                  <a:pt x="1092" y="12"/>
                </a:lnTo>
                <a:lnTo>
                  <a:pt x="72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1" name="object 3441"/>
          <p:cNvSpPr/>
          <p:nvPr/>
        </p:nvSpPr>
        <p:spPr>
          <a:xfrm>
            <a:off x="4432034" y="731857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1104" y="0"/>
                </a:moveTo>
                <a:lnTo>
                  <a:pt x="635" y="228"/>
                </a:lnTo>
                <a:lnTo>
                  <a:pt x="0" y="673"/>
                </a:lnTo>
                <a:lnTo>
                  <a:pt x="990" y="825"/>
                </a:lnTo>
                <a:lnTo>
                  <a:pt x="1270" y="1041"/>
                </a:lnTo>
                <a:lnTo>
                  <a:pt x="2286" y="1269"/>
                </a:lnTo>
                <a:lnTo>
                  <a:pt x="110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2" name="object 3442"/>
          <p:cNvSpPr/>
          <p:nvPr/>
        </p:nvSpPr>
        <p:spPr>
          <a:xfrm>
            <a:off x="4250511" y="247740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469" y="0"/>
                </a:moveTo>
                <a:lnTo>
                  <a:pt x="165" y="292"/>
                </a:lnTo>
                <a:lnTo>
                  <a:pt x="0" y="1003"/>
                </a:lnTo>
                <a:lnTo>
                  <a:pt x="584" y="1092"/>
                </a:lnTo>
                <a:lnTo>
                  <a:pt x="736" y="800"/>
                </a:lnTo>
                <a:lnTo>
                  <a:pt x="990" y="25"/>
                </a:lnTo>
                <a:lnTo>
                  <a:pt x="46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3" name="object 3443"/>
          <p:cNvSpPr/>
          <p:nvPr/>
        </p:nvSpPr>
        <p:spPr>
          <a:xfrm>
            <a:off x="3926010" y="2909633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342" y="0"/>
                </a:moveTo>
                <a:lnTo>
                  <a:pt x="0" y="368"/>
                </a:lnTo>
                <a:lnTo>
                  <a:pt x="1333" y="723"/>
                </a:lnTo>
                <a:lnTo>
                  <a:pt x="1295" y="546"/>
                </a:lnTo>
                <a:lnTo>
                  <a:pt x="990" y="228"/>
                </a:lnTo>
                <a:lnTo>
                  <a:pt x="34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4" name="object 3444"/>
          <p:cNvSpPr/>
          <p:nvPr/>
        </p:nvSpPr>
        <p:spPr>
          <a:xfrm>
            <a:off x="4412343" y="728775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533" y="2603"/>
                </a:lnTo>
                <a:lnTo>
                  <a:pt x="1409" y="876"/>
                </a:lnTo>
                <a:lnTo>
                  <a:pt x="1485" y="584"/>
                </a:lnTo>
                <a:lnTo>
                  <a:pt x="1066" y="685"/>
                </a:lnTo>
                <a:lnTo>
                  <a:pt x="901" y="647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5" name="object 3445"/>
          <p:cNvSpPr/>
          <p:nvPr/>
        </p:nvSpPr>
        <p:spPr>
          <a:xfrm>
            <a:off x="5534234" y="2236510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660" y="0"/>
                </a:moveTo>
                <a:lnTo>
                  <a:pt x="431" y="266"/>
                </a:lnTo>
                <a:lnTo>
                  <a:pt x="0" y="1397"/>
                </a:lnTo>
                <a:lnTo>
                  <a:pt x="304" y="1600"/>
                </a:lnTo>
                <a:lnTo>
                  <a:pt x="66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6" name="object 3446"/>
          <p:cNvSpPr/>
          <p:nvPr/>
        </p:nvSpPr>
        <p:spPr>
          <a:xfrm>
            <a:off x="5166474" y="310378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0" y="330"/>
                </a:lnTo>
                <a:lnTo>
                  <a:pt x="342" y="622"/>
                </a:lnTo>
                <a:lnTo>
                  <a:pt x="711" y="647"/>
                </a:lnTo>
                <a:lnTo>
                  <a:pt x="1003" y="165"/>
                </a:lnTo>
                <a:lnTo>
                  <a:pt x="431" y="63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7" name="object 3447"/>
          <p:cNvSpPr/>
          <p:nvPr/>
        </p:nvSpPr>
        <p:spPr>
          <a:xfrm>
            <a:off x="4505147" y="1538933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507" y="1130"/>
                </a:lnTo>
                <a:lnTo>
                  <a:pt x="1282" y="1041"/>
                </a:lnTo>
                <a:lnTo>
                  <a:pt x="2095" y="1231"/>
                </a:lnTo>
                <a:lnTo>
                  <a:pt x="888" y="825"/>
                </a:lnTo>
                <a:lnTo>
                  <a:pt x="647" y="711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8" name="object 3448"/>
          <p:cNvSpPr/>
          <p:nvPr/>
        </p:nvSpPr>
        <p:spPr>
          <a:xfrm>
            <a:off x="4456786" y="726574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0" y="0"/>
                </a:moveTo>
                <a:lnTo>
                  <a:pt x="0" y="914"/>
                </a:lnTo>
                <a:lnTo>
                  <a:pt x="533" y="1320"/>
                </a:lnTo>
                <a:lnTo>
                  <a:pt x="1257" y="1828"/>
                </a:lnTo>
                <a:lnTo>
                  <a:pt x="1193" y="1142"/>
                </a:lnTo>
                <a:lnTo>
                  <a:pt x="685" y="800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9" name="object 3449"/>
          <p:cNvSpPr/>
          <p:nvPr/>
        </p:nvSpPr>
        <p:spPr>
          <a:xfrm>
            <a:off x="4045230" y="2140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355" y="0"/>
                </a:moveTo>
                <a:lnTo>
                  <a:pt x="25" y="25"/>
                </a:lnTo>
                <a:lnTo>
                  <a:pt x="0" y="368"/>
                </a:lnTo>
                <a:lnTo>
                  <a:pt x="546" y="990"/>
                </a:lnTo>
                <a:lnTo>
                  <a:pt x="914" y="698"/>
                </a:lnTo>
                <a:lnTo>
                  <a:pt x="939" y="292"/>
                </a:lnTo>
                <a:lnTo>
                  <a:pt x="35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0" name="object 3450"/>
          <p:cNvSpPr/>
          <p:nvPr/>
        </p:nvSpPr>
        <p:spPr>
          <a:xfrm>
            <a:off x="4498327" y="1530277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90" y="0"/>
                </a:moveTo>
                <a:lnTo>
                  <a:pt x="0" y="12"/>
                </a:lnTo>
                <a:lnTo>
                  <a:pt x="25" y="279"/>
                </a:lnTo>
                <a:lnTo>
                  <a:pt x="469" y="736"/>
                </a:lnTo>
                <a:lnTo>
                  <a:pt x="774" y="812"/>
                </a:lnTo>
                <a:lnTo>
                  <a:pt x="1409" y="850"/>
                </a:lnTo>
                <a:lnTo>
                  <a:pt x="19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1" name="object 3451"/>
          <p:cNvSpPr/>
          <p:nvPr/>
        </p:nvSpPr>
        <p:spPr>
          <a:xfrm>
            <a:off x="4398447" y="744399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635" y="0"/>
                </a:moveTo>
                <a:lnTo>
                  <a:pt x="228" y="139"/>
                </a:lnTo>
                <a:lnTo>
                  <a:pt x="25" y="698"/>
                </a:lnTo>
                <a:lnTo>
                  <a:pt x="0" y="1092"/>
                </a:lnTo>
                <a:lnTo>
                  <a:pt x="203" y="1752"/>
                </a:lnTo>
                <a:lnTo>
                  <a:pt x="1193" y="114"/>
                </a:lnTo>
                <a:lnTo>
                  <a:pt x="63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2" name="object 3452"/>
          <p:cNvSpPr/>
          <p:nvPr/>
        </p:nvSpPr>
        <p:spPr>
          <a:xfrm>
            <a:off x="4505835" y="237402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0"/>
                </a:moveTo>
                <a:lnTo>
                  <a:pt x="1231" y="774"/>
                </a:lnTo>
                <a:lnTo>
                  <a:pt x="1460" y="825"/>
                </a:lnTo>
                <a:lnTo>
                  <a:pt x="1295" y="533"/>
                </a:lnTo>
                <a:lnTo>
                  <a:pt x="850" y="304"/>
                </a:lnTo>
                <a:lnTo>
                  <a:pt x="952" y="88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3" name="object 3453"/>
          <p:cNvSpPr/>
          <p:nvPr/>
        </p:nvSpPr>
        <p:spPr>
          <a:xfrm>
            <a:off x="4518963" y="84586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927" y="0"/>
                </a:moveTo>
                <a:lnTo>
                  <a:pt x="0" y="228"/>
                </a:lnTo>
                <a:lnTo>
                  <a:pt x="558" y="622"/>
                </a:lnTo>
                <a:lnTo>
                  <a:pt x="495" y="1231"/>
                </a:lnTo>
                <a:lnTo>
                  <a:pt x="901" y="1409"/>
                </a:lnTo>
                <a:lnTo>
                  <a:pt x="1282" y="25"/>
                </a:lnTo>
                <a:lnTo>
                  <a:pt x="92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4" name="object 3454"/>
          <p:cNvSpPr/>
          <p:nvPr/>
        </p:nvSpPr>
        <p:spPr>
          <a:xfrm>
            <a:off x="4600672" y="1599279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507" y="0"/>
                </a:moveTo>
                <a:lnTo>
                  <a:pt x="177" y="457"/>
                </a:lnTo>
                <a:lnTo>
                  <a:pt x="0" y="1117"/>
                </a:lnTo>
                <a:lnTo>
                  <a:pt x="1181" y="1066"/>
                </a:lnTo>
                <a:lnTo>
                  <a:pt x="1295" y="723"/>
                </a:lnTo>
                <a:lnTo>
                  <a:pt x="1181" y="330"/>
                </a:lnTo>
                <a:lnTo>
                  <a:pt x="50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5" name="object 3455"/>
          <p:cNvSpPr/>
          <p:nvPr/>
        </p:nvSpPr>
        <p:spPr>
          <a:xfrm>
            <a:off x="4554194" y="110903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181" y="0"/>
                </a:moveTo>
                <a:lnTo>
                  <a:pt x="571" y="457"/>
                </a:lnTo>
                <a:lnTo>
                  <a:pt x="0" y="1206"/>
                </a:lnTo>
                <a:lnTo>
                  <a:pt x="1625" y="1765"/>
                </a:lnTo>
                <a:lnTo>
                  <a:pt x="1219" y="444"/>
                </a:lnTo>
                <a:lnTo>
                  <a:pt x="118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6" name="object 3456"/>
          <p:cNvSpPr/>
          <p:nvPr/>
        </p:nvSpPr>
        <p:spPr>
          <a:xfrm>
            <a:off x="4767008" y="2065302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800" y="0"/>
                </a:moveTo>
                <a:lnTo>
                  <a:pt x="0" y="1663"/>
                </a:lnTo>
                <a:lnTo>
                  <a:pt x="736" y="1485"/>
                </a:lnTo>
                <a:lnTo>
                  <a:pt x="939" y="1346"/>
                </a:lnTo>
                <a:lnTo>
                  <a:pt x="1206" y="1041"/>
                </a:lnTo>
                <a:lnTo>
                  <a:pt x="1181" y="774"/>
                </a:lnTo>
                <a:lnTo>
                  <a:pt x="80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7" name="object 3457"/>
          <p:cNvSpPr/>
          <p:nvPr/>
        </p:nvSpPr>
        <p:spPr>
          <a:xfrm>
            <a:off x="5612058" y="2389945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0"/>
                </a:moveTo>
                <a:lnTo>
                  <a:pt x="812" y="2209"/>
                </a:lnTo>
                <a:lnTo>
                  <a:pt x="1384" y="1092"/>
                </a:lnTo>
                <a:lnTo>
                  <a:pt x="1244" y="939"/>
                </a:lnTo>
                <a:lnTo>
                  <a:pt x="1244" y="1181"/>
                </a:lnTo>
                <a:lnTo>
                  <a:pt x="1054" y="1079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8" name="object 3458"/>
          <p:cNvSpPr/>
          <p:nvPr/>
        </p:nvSpPr>
        <p:spPr>
          <a:xfrm>
            <a:off x="4531379" y="1112343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723" y="0"/>
                </a:moveTo>
                <a:lnTo>
                  <a:pt x="355" y="215"/>
                </a:lnTo>
                <a:lnTo>
                  <a:pt x="0" y="546"/>
                </a:lnTo>
                <a:lnTo>
                  <a:pt x="1181" y="1523"/>
                </a:lnTo>
                <a:lnTo>
                  <a:pt x="1231" y="711"/>
                </a:lnTo>
                <a:lnTo>
                  <a:pt x="1244" y="279"/>
                </a:lnTo>
                <a:lnTo>
                  <a:pt x="72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9" name="object 3459"/>
          <p:cNvSpPr/>
          <p:nvPr/>
        </p:nvSpPr>
        <p:spPr>
          <a:xfrm>
            <a:off x="3906911" y="291302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342" y="508"/>
                </a:lnTo>
                <a:lnTo>
                  <a:pt x="571" y="711"/>
                </a:lnTo>
                <a:lnTo>
                  <a:pt x="1117" y="889"/>
                </a:lnTo>
                <a:lnTo>
                  <a:pt x="1269" y="520"/>
                </a:lnTo>
                <a:lnTo>
                  <a:pt x="1231" y="165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0" name="object 3460"/>
          <p:cNvSpPr/>
          <p:nvPr/>
        </p:nvSpPr>
        <p:spPr>
          <a:xfrm>
            <a:off x="4305964" y="245447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38" y="0"/>
                </a:moveTo>
                <a:lnTo>
                  <a:pt x="63" y="152"/>
                </a:lnTo>
                <a:lnTo>
                  <a:pt x="0" y="342"/>
                </a:lnTo>
                <a:lnTo>
                  <a:pt x="25" y="749"/>
                </a:lnTo>
                <a:lnTo>
                  <a:pt x="88" y="1130"/>
                </a:lnTo>
                <a:lnTo>
                  <a:pt x="584" y="952"/>
                </a:lnTo>
                <a:lnTo>
                  <a:pt x="83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1" name="object 3461"/>
          <p:cNvSpPr/>
          <p:nvPr/>
        </p:nvSpPr>
        <p:spPr>
          <a:xfrm>
            <a:off x="4287776" y="77957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0"/>
                </a:moveTo>
                <a:lnTo>
                  <a:pt x="0" y="571"/>
                </a:lnTo>
                <a:lnTo>
                  <a:pt x="139" y="812"/>
                </a:lnTo>
                <a:lnTo>
                  <a:pt x="342" y="1612"/>
                </a:lnTo>
                <a:lnTo>
                  <a:pt x="673" y="1422"/>
                </a:lnTo>
                <a:lnTo>
                  <a:pt x="1396" y="1282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2" name="object 3462"/>
          <p:cNvSpPr/>
          <p:nvPr/>
        </p:nvSpPr>
        <p:spPr>
          <a:xfrm>
            <a:off x="5516015" y="226085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50" y="0"/>
                </a:moveTo>
                <a:lnTo>
                  <a:pt x="0" y="393"/>
                </a:lnTo>
                <a:lnTo>
                  <a:pt x="457" y="647"/>
                </a:lnTo>
                <a:lnTo>
                  <a:pt x="774" y="888"/>
                </a:lnTo>
                <a:lnTo>
                  <a:pt x="622" y="469"/>
                </a:lnTo>
                <a:lnTo>
                  <a:pt x="520" y="215"/>
                </a:lnTo>
                <a:lnTo>
                  <a:pt x="5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3" name="object 3463"/>
          <p:cNvSpPr/>
          <p:nvPr/>
        </p:nvSpPr>
        <p:spPr>
          <a:xfrm>
            <a:off x="4440175" y="2220926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838" y="0"/>
                </a:moveTo>
                <a:lnTo>
                  <a:pt x="0" y="673"/>
                </a:lnTo>
                <a:lnTo>
                  <a:pt x="660" y="952"/>
                </a:lnTo>
                <a:lnTo>
                  <a:pt x="965" y="965"/>
                </a:lnTo>
                <a:lnTo>
                  <a:pt x="1485" y="825"/>
                </a:lnTo>
                <a:lnTo>
                  <a:pt x="1181" y="444"/>
                </a:lnTo>
                <a:lnTo>
                  <a:pt x="83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4" name="object 3464"/>
          <p:cNvSpPr/>
          <p:nvPr/>
        </p:nvSpPr>
        <p:spPr>
          <a:xfrm>
            <a:off x="5211042" y="296304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469" y="0"/>
                </a:moveTo>
                <a:lnTo>
                  <a:pt x="330" y="368"/>
                </a:lnTo>
                <a:lnTo>
                  <a:pt x="0" y="431"/>
                </a:lnTo>
                <a:lnTo>
                  <a:pt x="1371" y="635"/>
                </a:lnTo>
                <a:lnTo>
                  <a:pt x="1358" y="190"/>
                </a:lnTo>
                <a:lnTo>
                  <a:pt x="46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5" name="object 3465"/>
          <p:cNvSpPr/>
          <p:nvPr/>
        </p:nvSpPr>
        <p:spPr>
          <a:xfrm>
            <a:off x="4374045" y="1385751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177" y="266"/>
                </a:lnTo>
                <a:lnTo>
                  <a:pt x="279" y="1117"/>
                </a:lnTo>
                <a:lnTo>
                  <a:pt x="292" y="1435"/>
                </a:lnTo>
                <a:lnTo>
                  <a:pt x="1181" y="622"/>
                </a:lnTo>
                <a:lnTo>
                  <a:pt x="888" y="508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6" name="object 3466"/>
          <p:cNvSpPr/>
          <p:nvPr/>
        </p:nvSpPr>
        <p:spPr>
          <a:xfrm>
            <a:off x="4397015" y="740858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685" y="0"/>
                </a:moveTo>
                <a:lnTo>
                  <a:pt x="215" y="647"/>
                </a:lnTo>
                <a:lnTo>
                  <a:pt x="0" y="914"/>
                </a:lnTo>
                <a:lnTo>
                  <a:pt x="228" y="1320"/>
                </a:lnTo>
                <a:lnTo>
                  <a:pt x="965" y="482"/>
                </a:lnTo>
                <a:lnTo>
                  <a:pt x="1041" y="177"/>
                </a:lnTo>
                <a:lnTo>
                  <a:pt x="68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7" name="object 3467"/>
          <p:cNvSpPr/>
          <p:nvPr/>
        </p:nvSpPr>
        <p:spPr>
          <a:xfrm>
            <a:off x="4577539" y="94887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927" y="0"/>
                </a:moveTo>
                <a:lnTo>
                  <a:pt x="266" y="88"/>
                </a:lnTo>
                <a:lnTo>
                  <a:pt x="0" y="546"/>
                </a:lnTo>
                <a:lnTo>
                  <a:pt x="495" y="1028"/>
                </a:lnTo>
                <a:lnTo>
                  <a:pt x="952" y="1206"/>
                </a:lnTo>
                <a:lnTo>
                  <a:pt x="965" y="279"/>
                </a:lnTo>
                <a:lnTo>
                  <a:pt x="92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8" name="object 3468"/>
          <p:cNvSpPr/>
          <p:nvPr/>
        </p:nvSpPr>
        <p:spPr>
          <a:xfrm>
            <a:off x="4403374" y="722934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1193" y="0"/>
                </a:moveTo>
                <a:lnTo>
                  <a:pt x="25" y="50"/>
                </a:lnTo>
                <a:lnTo>
                  <a:pt x="0" y="673"/>
                </a:lnTo>
                <a:lnTo>
                  <a:pt x="88" y="1104"/>
                </a:lnTo>
                <a:lnTo>
                  <a:pt x="1003" y="1384"/>
                </a:lnTo>
                <a:lnTo>
                  <a:pt x="977" y="723"/>
                </a:lnTo>
                <a:lnTo>
                  <a:pt x="119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9" name="object 3469"/>
          <p:cNvSpPr/>
          <p:nvPr/>
        </p:nvSpPr>
        <p:spPr>
          <a:xfrm>
            <a:off x="4416107" y="2208226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247" y="0"/>
                </a:moveTo>
                <a:lnTo>
                  <a:pt x="0" y="584"/>
                </a:lnTo>
                <a:lnTo>
                  <a:pt x="1028" y="965"/>
                </a:lnTo>
                <a:lnTo>
                  <a:pt x="1650" y="1104"/>
                </a:lnTo>
                <a:lnTo>
                  <a:pt x="1536" y="888"/>
                </a:lnTo>
                <a:lnTo>
                  <a:pt x="224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0" name="object 3470"/>
          <p:cNvSpPr/>
          <p:nvPr/>
        </p:nvSpPr>
        <p:spPr>
          <a:xfrm>
            <a:off x="5168761" y="310476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65" y="0"/>
                </a:moveTo>
                <a:lnTo>
                  <a:pt x="0" y="584"/>
                </a:lnTo>
                <a:lnTo>
                  <a:pt x="0" y="850"/>
                </a:lnTo>
                <a:lnTo>
                  <a:pt x="711" y="850"/>
                </a:lnTo>
                <a:lnTo>
                  <a:pt x="863" y="914"/>
                </a:lnTo>
                <a:lnTo>
                  <a:pt x="850" y="673"/>
                </a:lnTo>
                <a:lnTo>
                  <a:pt x="16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1" name="object 3471"/>
          <p:cNvSpPr/>
          <p:nvPr/>
        </p:nvSpPr>
        <p:spPr>
          <a:xfrm>
            <a:off x="5541741" y="232875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52" y="0"/>
                </a:moveTo>
                <a:lnTo>
                  <a:pt x="88" y="215"/>
                </a:lnTo>
                <a:lnTo>
                  <a:pt x="152" y="355"/>
                </a:lnTo>
                <a:lnTo>
                  <a:pt x="0" y="1727"/>
                </a:lnTo>
                <a:lnTo>
                  <a:pt x="342" y="1650"/>
                </a:lnTo>
                <a:lnTo>
                  <a:pt x="457" y="1155"/>
                </a:lnTo>
                <a:lnTo>
                  <a:pt x="15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2" name="object 3472"/>
          <p:cNvSpPr/>
          <p:nvPr/>
        </p:nvSpPr>
        <p:spPr>
          <a:xfrm>
            <a:off x="4690255" y="1608339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101" y="0"/>
                </a:moveTo>
                <a:lnTo>
                  <a:pt x="63" y="660"/>
                </a:lnTo>
                <a:lnTo>
                  <a:pt x="0" y="1193"/>
                </a:lnTo>
                <a:lnTo>
                  <a:pt x="787" y="2146"/>
                </a:lnTo>
                <a:lnTo>
                  <a:pt x="622" y="1092"/>
                </a:lnTo>
                <a:lnTo>
                  <a:pt x="736" y="685"/>
                </a:lnTo>
                <a:lnTo>
                  <a:pt x="10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3" name="object 3473"/>
          <p:cNvSpPr/>
          <p:nvPr/>
        </p:nvSpPr>
        <p:spPr>
          <a:xfrm>
            <a:off x="4586590" y="946495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558" y="0"/>
                </a:moveTo>
                <a:lnTo>
                  <a:pt x="393" y="279"/>
                </a:lnTo>
                <a:lnTo>
                  <a:pt x="0" y="1079"/>
                </a:lnTo>
                <a:lnTo>
                  <a:pt x="723" y="1651"/>
                </a:lnTo>
                <a:lnTo>
                  <a:pt x="1028" y="596"/>
                </a:lnTo>
                <a:lnTo>
                  <a:pt x="1181" y="292"/>
                </a:lnTo>
                <a:lnTo>
                  <a:pt x="55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4" name="object 3474"/>
          <p:cNvSpPr/>
          <p:nvPr/>
        </p:nvSpPr>
        <p:spPr>
          <a:xfrm>
            <a:off x="3549139" y="3024739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76" y="0"/>
                </a:moveTo>
                <a:lnTo>
                  <a:pt x="0" y="317"/>
                </a:lnTo>
                <a:lnTo>
                  <a:pt x="165" y="533"/>
                </a:lnTo>
                <a:lnTo>
                  <a:pt x="1752" y="622"/>
                </a:lnTo>
                <a:lnTo>
                  <a:pt x="723" y="253"/>
                </a:lnTo>
                <a:lnTo>
                  <a:pt x="7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5" name="object 3475"/>
          <p:cNvSpPr/>
          <p:nvPr/>
        </p:nvSpPr>
        <p:spPr>
          <a:xfrm>
            <a:off x="3861083" y="287548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003" y="0"/>
                </a:moveTo>
                <a:lnTo>
                  <a:pt x="0" y="558"/>
                </a:lnTo>
                <a:lnTo>
                  <a:pt x="88" y="787"/>
                </a:lnTo>
                <a:lnTo>
                  <a:pt x="279" y="736"/>
                </a:lnTo>
                <a:lnTo>
                  <a:pt x="1079" y="736"/>
                </a:lnTo>
                <a:lnTo>
                  <a:pt x="1041" y="482"/>
                </a:lnTo>
                <a:lnTo>
                  <a:pt x="100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6" name="object 3476"/>
          <p:cNvSpPr/>
          <p:nvPr/>
        </p:nvSpPr>
        <p:spPr>
          <a:xfrm>
            <a:off x="4221412" y="1172508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152" y="965"/>
                </a:lnTo>
                <a:lnTo>
                  <a:pt x="25" y="1371"/>
                </a:lnTo>
                <a:lnTo>
                  <a:pt x="203" y="1587"/>
                </a:lnTo>
                <a:lnTo>
                  <a:pt x="927" y="774"/>
                </a:lnTo>
                <a:lnTo>
                  <a:pt x="673" y="469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7" name="object 3477"/>
          <p:cNvSpPr/>
          <p:nvPr/>
        </p:nvSpPr>
        <p:spPr>
          <a:xfrm>
            <a:off x="3904001" y="271454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292" y="0"/>
                </a:moveTo>
                <a:lnTo>
                  <a:pt x="0" y="1104"/>
                </a:lnTo>
                <a:lnTo>
                  <a:pt x="635" y="888"/>
                </a:lnTo>
                <a:lnTo>
                  <a:pt x="901" y="1231"/>
                </a:lnTo>
                <a:lnTo>
                  <a:pt x="939" y="596"/>
                </a:lnTo>
                <a:lnTo>
                  <a:pt x="800" y="368"/>
                </a:lnTo>
                <a:lnTo>
                  <a:pt x="29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8" name="object 3478"/>
          <p:cNvSpPr/>
          <p:nvPr/>
        </p:nvSpPr>
        <p:spPr>
          <a:xfrm>
            <a:off x="3922894" y="2897249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409" y="0"/>
                </a:moveTo>
                <a:lnTo>
                  <a:pt x="406" y="355"/>
                </a:lnTo>
                <a:lnTo>
                  <a:pt x="12" y="393"/>
                </a:lnTo>
                <a:lnTo>
                  <a:pt x="0" y="761"/>
                </a:lnTo>
                <a:lnTo>
                  <a:pt x="647" y="469"/>
                </a:lnTo>
                <a:lnTo>
                  <a:pt x="800" y="711"/>
                </a:lnTo>
                <a:lnTo>
                  <a:pt x="140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9" name="object 3479"/>
          <p:cNvSpPr/>
          <p:nvPr/>
        </p:nvSpPr>
        <p:spPr>
          <a:xfrm>
            <a:off x="4499410" y="237149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787" y="0"/>
                </a:moveTo>
                <a:lnTo>
                  <a:pt x="0" y="304"/>
                </a:lnTo>
                <a:lnTo>
                  <a:pt x="203" y="469"/>
                </a:lnTo>
                <a:lnTo>
                  <a:pt x="431" y="634"/>
                </a:lnTo>
                <a:lnTo>
                  <a:pt x="584" y="711"/>
                </a:lnTo>
                <a:lnTo>
                  <a:pt x="1219" y="101"/>
                </a:lnTo>
                <a:lnTo>
                  <a:pt x="78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0" name="object 3480"/>
          <p:cNvSpPr/>
          <p:nvPr/>
        </p:nvSpPr>
        <p:spPr>
          <a:xfrm>
            <a:off x="4407455" y="741663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235" y="0"/>
                </a:moveTo>
                <a:lnTo>
                  <a:pt x="0" y="330"/>
                </a:lnTo>
                <a:lnTo>
                  <a:pt x="1003" y="1028"/>
                </a:lnTo>
                <a:lnTo>
                  <a:pt x="1257" y="1168"/>
                </a:lnTo>
                <a:lnTo>
                  <a:pt x="1485" y="927"/>
                </a:lnTo>
                <a:lnTo>
                  <a:pt x="1625" y="736"/>
                </a:lnTo>
                <a:lnTo>
                  <a:pt x="223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1" name="object 3481"/>
          <p:cNvSpPr/>
          <p:nvPr/>
        </p:nvSpPr>
        <p:spPr>
          <a:xfrm>
            <a:off x="5532878" y="224797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168" y="0"/>
                </a:moveTo>
                <a:lnTo>
                  <a:pt x="469" y="0"/>
                </a:lnTo>
                <a:lnTo>
                  <a:pt x="0" y="215"/>
                </a:lnTo>
                <a:lnTo>
                  <a:pt x="698" y="596"/>
                </a:lnTo>
                <a:lnTo>
                  <a:pt x="762" y="419"/>
                </a:lnTo>
                <a:lnTo>
                  <a:pt x="1143" y="5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2" name="object 3482"/>
          <p:cNvSpPr/>
          <p:nvPr/>
        </p:nvSpPr>
        <p:spPr>
          <a:xfrm>
            <a:off x="4739250" y="129623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330" y="0"/>
                </a:moveTo>
                <a:lnTo>
                  <a:pt x="0" y="2273"/>
                </a:lnTo>
                <a:lnTo>
                  <a:pt x="977" y="1231"/>
                </a:lnTo>
                <a:lnTo>
                  <a:pt x="1003" y="990"/>
                </a:lnTo>
                <a:lnTo>
                  <a:pt x="952" y="711"/>
                </a:lnTo>
                <a:lnTo>
                  <a:pt x="812" y="495"/>
                </a:lnTo>
                <a:lnTo>
                  <a:pt x="33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3" name="object 3483"/>
          <p:cNvSpPr/>
          <p:nvPr/>
        </p:nvSpPr>
        <p:spPr>
          <a:xfrm>
            <a:off x="5591238" y="235049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152" y="292"/>
                </a:lnTo>
                <a:lnTo>
                  <a:pt x="304" y="889"/>
                </a:lnTo>
                <a:lnTo>
                  <a:pt x="546" y="1003"/>
                </a:lnTo>
                <a:lnTo>
                  <a:pt x="482" y="635"/>
                </a:lnTo>
                <a:lnTo>
                  <a:pt x="368" y="177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4" name="object 3484"/>
          <p:cNvSpPr/>
          <p:nvPr/>
        </p:nvSpPr>
        <p:spPr>
          <a:xfrm>
            <a:off x="4648192" y="1656146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447" y="0"/>
                </a:moveTo>
                <a:lnTo>
                  <a:pt x="406" y="444"/>
                </a:lnTo>
                <a:lnTo>
                  <a:pt x="0" y="685"/>
                </a:lnTo>
                <a:lnTo>
                  <a:pt x="165" y="863"/>
                </a:lnTo>
                <a:lnTo>
                  <a:pt x="317" y="1168"/>
                </a:lnTo>
                <a:lnTo>
                  <a:pt x="596" y="863"/>
                </a:lnTo>
                <a:lnTo>
                  <a:pt x="144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5" name="object 3485"/>
          <p:cNvSpPr/>
          <p:nvPr/>
        </p:nvSpPr>
        <p:spPr>
          <a:xfrm>
            <a:off x="4646711" y="16033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774" y="0"/>
                </a:moveTo>
                <a:lnTo>
                  <a:pt x="342" y="0"/>
                </a:lnTo>
                <a:lnTo>
                  <a:pt x="0" y="723"/>
                </a:lnTo>
                <a:lnTo>
                  <a:pt x="571" y="812"/>
                </a:lnTo>
                <a:lnTo>
                  <a:pt x="1066" y="927"/>
                </a:lnTo>
                <a:lnTo>
                  <a:pt x="1181" y="152"/>
                </a:lnTo>
                <a:lnTo>
                  <a:pt x="77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6" name="object 3486"/>
          <p:cNvSpPr/>
          <p:nvPr/>
        </p:nvSpPr>
        <p:spPr>
          <a:xfrm>
            <a:off x="3546525" y="301915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558" y="0"/>
                </a:moveTo>
                <a:lnTo>
                  <a:pt x="330" y="558"/>
                </a:lnTo>
                <a:lnTo>
                  <a:pt x="0" y="723"/>
                </a:lnTo>
                <a:lnTo>
                  <a:pt x="711" y="927"/>
                </a:lnTo>
                <a:lnTo>
                  <a:pt x="977" y="495"/>
                </a:lnTo>
                <a:lnTo>
                  <a:pt x="55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7" name="object 3487"/>
          <p:cNvSpPr/>
          <p:nvPr/>
        </p:nvSpPr>
        <p:spPr>
          <a:xfrm>
            <a:off x="3835717" y="2803095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0"/>
                </a:moveTo>
                <a:lnTo>
                  <a:pt x="203" y="495"/>
                </a:lnTo>
                <a:lnTo>
                  <a:pt x="304" y="774"/>
                </a:lnTo>
                <a:lnTo>
                  <a:pt x="889" y="660"/>
                </a:lnTo>
                <a:lnTo>
                  <a:pt x="1117" y="698"/>
                </a:lnTo>
                <a:lnTo>
                  <a:pt x="1651" y="698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8" name="object 3488"/>
          <p:cNvSpPr/>
          <p:nvPr/>
        </p:nvSpPr>
        <p:spPr>
          <a:xfrm>
            <a:off x="4302873" y="816941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1676" y="0"/>
                </a:moveTo>
                <a:lnTo>
                  <a:pt x="1219" y="76"/>
                </a:lnTo>
                <a:lnTo>
                  <a:pt x="0" y="927"/>
                </a:lnTo>
                <a:lnTo>
                  <a:pt x="1079" y="520"/>
                </a:lnTo>
                <a:lnTo>
                  <a:pt x="1219" y="444"/>
                </a:lnTo>
                <a:lnTo>
                  <a:pt x="1943" y="63"/>
                </a:lnTo>
                <a:lnTo>
                  <a:pt x="167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9" name="object 3489"/>
          <p:cNvSpPr/>
          <p:nvPr/>
        </p:nvSpPr>
        <p:spPr>
          <a:xfrm>
            <a:off x="4305021" y="1367830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279" y="0"/>
                </a:moveTo>
                <a:lnTo>
                  <a:pt x="0" y="952"/>
                </a:lnTo>
                <a:lnTo>
                  <a:pt x="406" y="1142"/>
                </a:lnTo>
                <a:lnTo>
                  <a:pt x="1066" y="1714"/>
                </a:lnTo>
                <a:lnTo>
                  <a:pt x="698" y="1028"/>
                </a:lnTo>
                <a:lnTo>
                  <a:pt x="546" y="622"/>
                </a:lnTo>
                <a:lnTo>
                  <a:pt x="27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0" name="object 3490"/>
          <p:cNvSpPr/>
          <p:nvPr/>
        </p:nvSpPr>
        <p:spPr>
          <a:xfrm>
            <a:off x="4400303" y="743146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812" y="0"/>
                </a:moveTo>
                <a:lnTo>
                  <a:pt x="0" y="215"/>
                </a:lnTo>
                <a:lnTo>
                  <a:pt x="622" y="1587"/>
                </a:lnTo>
                <a:lnTo>
                  <a:pt x="1168" y="571"/>
                </a:lnTo>
                <a:lnTo>
                  <a:pt x="1257" y="355"/>
                </a:lnTo>
                <a:lnTo>
                  <a:pt x="965" y="114"/>
                </a:lnTo>
                <a:lnTo>
                  <a:pt x="81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1" name="object 3491"/>
          <p:cNvSpPr/>
          <p:nvPr/>
        </p:nvSpPr>
        <p:spPr>
          <a:xfrm>
            <a:off x="3857126" y="283811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65" y="0"/>
                </a:moveTo>
                <a:lnTo>
                  <a:pt x="0" y="127"/>
                </a:lnTo>
                <a:lnTo>
                  <a:pt x="241" y="482"/>
                </a:lnTo>
                <a:lnTo>
                  <a:pt x="355" y="622"/>
                </a:lnTo>
                <a:lnTo>
                  <a:pt x="1028" y="749"/>
                </a:lnTo>
                <a:lnTo>
                  <a:pt x="520" y="63"/>
                </a:lnTo>
                <a:lnTo>
                  <a:pt x="16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2" name="object 3492"/>
          <p:cNvSpPr/>
          <p:nvPr/>
        </p:nvSpPr>
        <p:spPr>
          <a:xfrm>
            <a:off x="3799267" y="2893787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812" y="0"/>
                </a:moveTo>
                <a:lnTo>
                  <a:pt x="381" y="165"/>
                </a:lnTo>
                <a:lnTo>
                  <a:pt x="0" y="419"/>
                </a:lnTo>
                <a:lnTo>
                  <a:pt x="838" y="292"/>
                </a:lnTo>
                <a:lnTo>
                  <a:pt x="1003" y="406"/>
                </a:lnTo>
                <a:lnTo>
                  <a:pt x="1905" y="139"/>
                </a:lnTo>
                <a:lnTo>
                  <a:pt x="81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3" name="object 3493"/>
          <p:cNvSpPr/>
          <p:nvPr/>
        </p:nvSpPr>
        <p:spPr>
          <a:xfrm>
            <a:off x="4427361" y="734917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0" y="0"/>
                </a:moveTo>
                <a:lnTo>
                  <a:pt x="507" y="1879"/>
                </a:lnTo>
                <a:lnTo>
                  <a:pt x="1104" y="876"/>
                </a:lnTo>
                <a:lnTo>
                  <a:pt x="1066" y="647"/>
                </a:lnTo>
                <a:lnTo>
                  <a:pt x="1168" y="101"/>
                </a:lnTo>
                <a:lnTo>
                  <a:pt x="863" y="50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4" name="object 3494"/>
          <p:cNvSpPr/>
          <p:nvPr/>
        </p:nvSpPr>
        <p:spPr>
          <a:xfrm>
            <a:off x="4544224" y="955589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800" y="0"/>
                </a:moveTo>
                <a:lnTo>
                  <a:pt x="63" y="1130"/>
                </a:lnTo>
                <a:lnTo>
                  <a:pt x="0" y="1498"/>
                </a:lnTo>
                <a:lnTo>
                  <a:pt x="266" y="1816"/>
                </a:lnTo>
                <a:lnTo>
                  <a:pt x="571" y="1257"/>
                </a:lnTo>
                <a:lnTo>
                  <a:pt x="635" y="1016"/>
                </a:lnTo>
                <a:lnTo>
                  <a:pt x="80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5" name="object 3495"/>
          <p:cNvSpPr/>
          <p:nvPr/>
        </p:nvSpPr>
        <p:spPr>
          <a:xfrm>
            <a:off x="3894370" y="268955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253" y="838"/>
                </a:lnTo>
                <a:lnTo>
                  <a:pt x="558" y="1015"/>
                </a:lnTo>
                <a:lnTo>
                  <a:pt x="1015" y="914"/>
                </a:lnTo>
                <a:lnTo>
                  <a:pt x="812" y="711"/>
                </a:lnTo>
                <a:lnTo>
                  <a:pt x="520" y="622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6" name="object 3496"/>
          <p:cNvSpPr/>
          <p:nvPr/>
        </p:nvSpPr>
        <p:spPr>
          <a:xfrm>
            <a:off x="3552630" y="3008026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320" y="0"/>
                </a:moveTo>
                <a:lnTo>
                  <a:pt x="723" y="63"/>
                </a:lnTo>
                <a:lnTo>
                  <a:pt x="444" y="38"/>
                </a:lnTo>
                <a:lnTo>
                  <a:pt x="0" y="241"/>
                </a:lnTo>
                <a:lnTo>
                  <a:pt x="1308" y="317"/>
                </a:lnTo>
                <a:lnTo>
                  <a:pt x="1485" y="279"/>
                </a:lnTo>
                <a:lnTo>
                  <a:pt x="132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7" name="object 3497"/>
          <p:cNvSpPr/>
          <p:nvPr/>
        </p:nvSpPr>
        <p:spPr>
          <a:xfrm>
            <a:off x="4722962" y="236825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317" y="0"/>
                </a:moveTo>
                <a:lnTo>
                  <a:pt x="114" y="507"/>
                </a:lnTo>
                <a:lnTo>
                  <a:pt x="596" y="787"/>
                </a:lnTo>
                <a:lnTo>
                  <a:pt x="673" y="952"/>
                </a:lnTo>
                <a:lnTo>
                  <a:pt x="723" y="596"/>
                </a:lnTo>
                <a:lnTo>
                  <a:pt x="31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8" name="object 3498"/>
          <p:cNvSpPr/>
          <p:nvPr/>
        </p:nvSpPr>
        <p:spPr>
          <a:xfrm>
            <a:off x="4396066" y="729627"/>
            <a:ext cx="28575" cy="18415"/>
          </a:xfrm>
          <a:custGeom>
            <a:avLst/>
            <a:gdLst/>
            <a:ahLst/>
            <a:cxnLst/>
            <a:rect l="l" t="t" r="r" b="b"/>
            <a:pathLst>
              <a:path w="28575" h="18415">
                <a:moveTo>
                  <a:pt x="1041" y="17322"/>
                </a:moveTo>
                <a:lnTo>
                  <a:pt x="571" y="16675"/>
                </a:lnTo>
                <a:lnTo>
                  <a:pt x="254" y="16954"/>
                </a:lnTo>
                <a:lnTo>
                  <a:pt x="0" y="17348"/>
                </a:lnTo>
                <a:lnTo>
                  <a:pt x="635" y="18097"/>
                </a:lnTo>
                <a:lnTo>
                  <a:pt x="977" y="17627"/>
                </a:lnTo>
                <a:lnTo>
                  <a:pt x="1041" y="17322"/>
                </a:lnTo>
                <a:close/>
              </a:path>
              <a:path w="28575" h="18415">
                <a:moveTo>
                  <a:pt x="18288" y="4292"/>
                </a:moveTo>
                <a:lnTo>
                  <a:pt x="17932" y="4191"/>
                </a:lnTo>
                <a:lnTo>
                  <a:pt x="17259" y="4826"/>
                </a:lnTo>
                <a:lnTo>
                  <a:pt x="17653" y="5156"/>
                </a:lnTo>
                <a:lnTo>
                  <a:pt x="17983" y="5181"/>
                </a:lnTo>
                <a:lnTo>
                  <a:pt x="18288" y="4572"/>
                </a:lnTo>
                <a:lnTo>
                  <a:pt x="18288" y="4292"/>
                </a:lnTo>
                <a:close/>
              </a:path>
              <a:path w="28575" h="18415">
                <a:moveTo>
                  <a:pt x="28206" y="1104"/>
                </a:moveTo>
                <a:lnTo>
                  <a:pt x="27838" y="431"/>
                </a:lnTo>
                <a:lnTo>
                  <a:pt x="27266" y="0"/>
                </a:lnTo>
                <a:lnTo>
                  <a:pt x="27495" y="1130"/>
                </a:lnTo>
                <a:lnTo>
                  <a:pt x="27495" y="1460"/>
                </a:lnTo>
                <a:lnTo>
                  <a:pt x="28206" y="1346"/>
                </a:lnTo>
                <a:lnTo>
                  <a:pt x="28206" y="110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9" name="object 3499"/>
          <p:cNvSpPr/>
          <p:nvPr/>
        </p:nvSpPr>
        <p:spPr>
          <a:xfrm>
            <a:off x="4527891" y="154156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444" y="0"/>
                </a:moveTo>
                <a:lnTo>
                  <a:pt x="63" y="0"/>
                </a:lnTo>
                <a:lnTo>
                  <a:pt x="0" y="304"/>
                </a:lnTo>
                <a:lnTo>
                  <a:pt x="457" y="2070"/>
                </a:lnTo>
                <a:lnTo>
                  <a:pt x="431" y="1079"/>
                </a:lnTo>
                <a:lnTo>
                  <a:pt x="380" y="787"/>
                </a:lnTo>
                <a:lnTo>
                  <a:pt x="44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0" name="object 3500"/>
          <p:cNvSpPr/>
          <p:nvPr/>
        </p:nvSpPr>
        <p:spPr>
          <a:xfrm>
            <a:off x="3845416" y="287287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939" y="0"/>
                </a:moveTo>
                <a:lnTo>
                  <a:pt x="723" y="254"/>
                </a:lnTo>
                <a:lnTo>
                  <a:pt x="0" y="457"/>
                </a:lnTo>
                <a:lnTo>
                  <a:pt x="914" y="546"/>
                </a:lnTo>
                <a:lnTo>
                  <a:pt x="1130" y="520"/>
                </a:lnTo>
                <a:lnTo>
                  <a:pt x="1181" y="12"/>
                </a:lnTo>
                <a:lnTo>
                  <a:pt x="93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1" name="object 3501"/>
          <p:cNvSpPr/>
          <p:nvPr/>
        </p:nvSpPr>
        <p:spPr>
          <a:xfrm>
            <a:off x="5445062" y="292845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419" y="0"/>
                </a:moveTo>
                <a:lnTo>
                  <a:pt x="152" y="292"/>
                </a:lnTo>
                <a:lnTo>
                  <a:pt x="0" y="482"/>
                </a:lnTo>
                <a:lnTo>
                  <a:pt x="876" y="571"/>
                </a:lnTo>
                <a:lnTo>
                  <a:pt x="838" y="241"/>
                </a:lnTo>
                <a:lnTo>
                  <a:pt x="41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2" name="object 3502"/>
          <p:cNvSpPr/>
          <p:nvPr/>
        </p:nvSpPr>
        <p:spPr>
          <a:xfrm>
            <a:off x="3550469" y="3048137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0"/>
                </a:moveTo>
                <a:lnTo>
                  <a:pt x="635" y="393"/>
                </a:lnTo>
                <a:lnTo>
                  <a:pt x="787" y="546"/>
                </a:lnTo>
                <a:lnTo>
                  <a:pt x="1003" y="533"/>
                </a:lnTo>
                <a:lnTo>
                  <a:pt x="1181" y="635"/>
                </a:lnTo>
                <a:lnTo>
                  <a:pt x="1828" y="355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3" name="object 3503"/>
          <p:cNvSpPr/>
          <p:nvPr/>
        </p:nvSpPr>
        <p:spPr>
          <a:xfrm>
            <a:off x="4414227" y="73694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444" y="0"/>
                </a:moveTo>
                <a:lnTo>
                  <a:pt x="126" y="126"/>
                </a:lnTo>
                <a:lnTo>
                  <a:pt x="0" y="1257"/>
                </a:lnTo>
                <a:lnTo>
                  <a:pt x="647" y="1054"/>
                </a:lnTo>
                <a:lnTo>
                  <a:pt x="1041" y="914"/>
                </a:lnTo>
                <a:lnTo>
                  <a:pt x="698" y="165"/>
                </a:lnTo>
                <a:lnTo>
                  <a:pt x="44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4" name="object 3504"/>
          <p:cNvSpPr/>
          <p:nvPr/>
        </p:nvSpPr>
        <p:spPr>
          <a:xfrm>
            <a:off x="4592765" y="93641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774" y="0"/>
                </a:moveTo>
                <a:lnTo>
                  <a:pt x="63" y="685"/>
                </a:lnTo>
                <a:lnTo>
                  <a:pt x="0" y="965"/>
                </a:lnTo>
                <a:lnTo>
                  <a:pt x="355" y="914"/>
                </a:lnTo>
                <a:lnTo>
                  <a:pt x="1041" y="1181"/>
                </a:lnTo>
                <a:lnTo>
                  <a:pt x="888" y="571"/>
                </a:lnTo>
                <a:lnTo>
                  <a:pt x="77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5" name="object 3505"/>
          <p:cNvSpPr/>
          <p:nvPr/>
        </p:nvSpPr>
        <p:spPr>
          <a:xfrm>
            <a:off x="4400198" y="746136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431" y="0"/>
                </a:moveTo>
                <a:lnTo>
                  <a:pt x="0" y="203"/>
                </a:lnTo>
                <a:lnTo>
                  <a:pt x="25" y="901"/>
                </a:lnTo>
                <a:lnTo>
                  <a:pt x="114" y="1460"/>
                </a:lnTo>
                <a:lnTo>
                  <a:pt x="673" y="1016"/>
                </a:lnTo>
                <a:lnTo>
                  <a:pt x="711" y="660"/>
                </a:lnTo>
                <a:lnTo>
                  <a:pt x="43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6" name="object 3506"/>
          <p:cNvSpPr/>
          <p:nvPr/>
        </p:nvSpPr>
        <p:spPr>
          <a:xfrm>
            <a:off x="4542599" y="2311237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0"/>
                </a:moveTo>
                <a:lnTo>
                  <a:pt x="419" y="1028"/>
                </a:lnTo>
                <a:lnTo>
                  <a:pt x="647" y="800"/>
                </a:lnTo>
                <a:lnTo>
                  <a:pt x="1282" y="1016"/>
                </a:lnTo>
                <a:lnTo>
                  <a:pt x="673" y="520"/>
                </a:lnTo>
                <a:lnTo>
                  <a:pt x="736" y="292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7" name="object 3507"/>
          <p:cNvSpPr/>
          <p:nvPr/>
        </p:nvSpPr>
        <p:spPr>
          <a:xfrm>
            <a:off x="5589024" y="235629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634" y="1244"/>
                </a:lnTo>
                <a:lnTo>
                  <a:pt x="698" y="965"/>
                </a:lnTo>
                <a:lnTo>
                  <a:pt x="190" y="266"/>
                </a:lnTo>
                <a:lnTo>
                  <a:pt x="444" y="63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8" name="object 3508"/>
          <p:cNvSpPr/>
          <p:nvPr/>
        </p:nvSpPr>
        <p:spPr>
          <a:xfrm>
            <a:off x="4708320" y="1384189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571" y="0"/>
                </a:moveTo>
                <a:lnTo>
                  <a:pt x="0" y="444"/>
                </a:lnTo>
                <a:lnTo>
                  <a:pt x="622" y="1651"/>
                </a:lnTo>
                <a:lnTo>
                  <a:pt x="888" y="596"/>
                </a:lnTo>
                <a:lnTo>
                  <a:pt x="888" y="355"/>
                </a:lnTo>
                <a:lnTo>
                  <a:pt x="647" y="228"/>
                </a:lnTo>
                <a:lnTo>
                  <a:pt x="57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9" name="object 3509"/>
          <p:cNvSpPr/>
          <p:nvPr/>
        </p:nvSpPr>
        <p:spPr>
          <a:xfrm>
            <a:off x="4403054" y="729903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1041" y="0"/>
                </a:moveTo>
                <a:lnTo>
                  <a:pt x="127" y="76"/>
                </a:lnTo>
                <a:lnTo>
                  <a:pt x="0" y="508"/>
                </a:lnTo>
                <a:lnTo>
                  <a:pt x="330" y="774"/>
                </a:lnTo>
                <a:lnTo>
                  <a:pt x="1066" y="482"/>
                </a:lnTo>
                <a:lnTo>
                  <a:pt x="1358" y="228"/>
                </a:lnTo>
                <a:lnTo>
                  <a:pt x="104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0" name="object 3510"/>
          <p:cNvSpPr/>
          <p:nvPr/>
        </p:nvSpPr>
        <p:spPr>
          <a:xfrm>
            <a:off x="3548522" y="308416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762" y="0"/>
                </a:moveTo>
                <a:lnTo>
                  <a:pt x="0" y="50"/>
                </a:lnTo>
                <a:lnTo>
                  <a:pt x="1257" y="952"/>
                </a:lnTo>
                <a:lnTo>
                  <a:pt x="1117" y="330"/>
                </a:lnTo>
                <a:lnTo>
                  <a:pt x="952" y="393"/>
                </a:lnTo>
                <a:lnTo>
                  <a:pt x="825" y="10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1" name="object 3511"/>
          <p:cNvSpPr/>
          <p:nvPr/>
        </p:nvSpPr>
        <p:spPr>
          <a:xfrm>
            <a:off x="4489615" y="215030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041" y="0"/>
                </a:moveTo>
                <a:lnTo>
                  <a:pt x="0" y="965"/>
                </a:lnTo>
                <a:lnTo>
                  <a:pt x="482" y="1104"/>
                </a:lnTo>
                <a:lnTo>
                  <a:pt x="584" y="939"/>
                </a:lnTo>
                <a:lnTo>
                  <a:pt x="698" y="457"/>
                </a:lnTo>
                <a:lnTo>
                  <a:pt x="914" y="546"/>
                </a:lnTo>
                <a:lnTo>
                  <a:pt x="104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2" name="object 3512"/>
          <p:cNvSpPr/>
          <p:nvPr/>
        </p:nvSpPr>
        <p:spPr>
          <a:xfrm>
            <a:off x="3573917" y="333044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749" y="0"/>
                </a:moveTo>
                <a:lnTo>
                  <a:pt x="0" y="50"/>
                </a:lnTo>
                <a:lnTo>
                  <a:pt x="50" y="876"/>
                </a:lnTo>
                <a:lnTo>
                  <a:pt x="330" y="736"/>
                </a:lnTo>
                <a:lnTo>
                  <a:pt x="342" y="355"/>
                </a:lnTo>
                <a:lnTo>
                  <a:pt x="74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3" name="object 3513"/>
          <p:cNvSpPr/>
          <p:nvPr/>
        </p:nvSpPr>
        <p:spPr>
          <a:xfrm>
            <a:off x="4577029" y="90633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0"/>
                </a:moveTo>
                <a:lnTo>
                  <a:pt x="787" y="1651"/>
                </a:lnTo>
                <a:lnTo>
                  <a:pt x="533" y="1701"/>
                </a:lnTo>
                <a:lnTo>
                  <a:pt x="2451" y="2120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4" name="object 3514"/>
          <p:cNvSpPr/>
          <p:nvPr/>
        </p:nvSpPr>
        <p:spPr>
          <a:xfrm>
            <a:off x="4404229" y="723419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469" y="0"/>
                </a:moveTo>
                <a:lnTo>
                  <a:pt x="0" y="444"/>
                </a:lnTo>
                <a:lnTo>
                  <a:pt x="393" y="901"/>
                </a:lnTo>
                <a:lnTo>
                  <a:pt x="660" y="1384"/>
                </a:lnTo>
                <a:lnTo>
                  <a:pt x="901" y="444"/>
                </a:lnTo>
                <a:lnTo>
                  <a:pt x="952" y="215"/>
                </a:lnTo>
                <a:lnTo>
                  <a:pt x="46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5" name="object 3515"/>
          <p:cNvSpPr/>
          <p:nvPr/>
        </p:nvSpPr>
        <p:spPr>
          <a:xfrm>
            <a:off x="4321524" y="245351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77" y="0"/>
                </a:moveTo>
                <a:lnTo>
                  <a:pt x="0" y="787"/>
                </a:lnTo>
                <a:lnTo>
                  <a:pt x="558" y="825"/>
                </a:lnTo>
                <a:lnTo>
                  <a:pt x="673" y="584"/>
                </a:lnTo>
                <a:lnTo>
                  <a:pt x="914" y="571"/>
                </a:lnTo>
                <a:lnTo>
                  <a:pt x="673" y="241"/>
                </a:lnTo>
                <a:lnTo>
                  <a:pt x="17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6" name="object 3516"/>
          <p:cNvSpPr/>
          <p:nvPr/>
        </p:nvSpPr>
        <p:spPr>
          <a:xfrm>
            <a:off x="3839843" y="2857693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549" y="0"/>
                </a:moveTo>
                <a:lnTo>
                  <a:pt x="0" y="990"/>
                </a:lnTo>
                <a:lnTo>
                  <a:pt x="977" y="863"/>
                </a:lnTo>
                <a:lnTo>
                  <a:pt x="1473" y="787"/>
                </a:lnTo>
                <a:lnTo>
                  <a:pt x="154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7" name="object 3517"/>
          <p:cNvSpPr/>
          <p:nvPr/>
        </p:nvSpPr>
        <p:spPr>
          <a:xfrm>
            <a:off x="4430872" y="730007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1257" y="0"/>
                </a:moveTo>
                <a:lnTo>
                  <a:pt x="609" y="190"/>
                </a:lnTo>
                <a:lnTo>
                  <a:pt x="101" y="266"/>
                </a:lnTo>
                <a:lnTo>
                  <a:pt x="0" y="1295"/>
                </a:lnTo>
                <a:lnTo>
                  <a:pt x="596" y="698"/>
                </a:lnTo>
                <a:lnTo>
                  <a:pt x="901" y="495"/>
                </a:lnTo>
                <a:lnTo>
                  <a:pt x="125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8" name="object 3518"/>
          <p:cNvSpPr/>
          <p:nvPr/>
        </p:nvSpPr>
        <p:spPr>
          <a:xfrm>
            <a:off x="3590023" y="32906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749" y="0"/>
                </a:moveTo>
                <a:lnTo>
                  <a:pt x="152" y="254"/>
                </a:lnTo>
                <a:lnTo>
                  <a:pt x="0" y="508"/>
                </a:lnTo>
                <a:lnTo>
                  <a:pt x="380" y="419"/>
                </a:lnTo>
                <a:lnTo>
                  <a:pt x="368" y="609"/>
                </a:lnTo>
                <a:lnTo>
                  <a:pt x="1066" y="342"/>
                </a:lnTo>
                <a:lnTo>
                  <a:pt x="74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9" name="object 3519"/>
          <p:cNvSpPr/>
          <p:nvPr/>
        </p:nvSpPr>
        <p:spPr>
          <a:xfrm>
            <a:off x="4257716" y="243399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460" y="0"/>
                </a:moveTo>
                <a:lnTo>
                  <a:pt x="0" y="469"/>
                </a:lnTo>
                <a:lnTo>
                  <a:pt x="774" y="711"/>
                </a:lnTo>
                <a:lnTo>
                  <a:pt x="1435" y="380"/>
                </a:lnTo>
                <a:lnTo>
                  <a:pt x="146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0" name="object 3520"/>
          <p:cNvSpPr/>
          <p:nvPr/>
        </p:nvSpPr>
        <p:spPr>
          <a:xfrm>
            <a:off x="4459245" y="2141181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0"/>
                </a:moveTo>
                <a:lnTo>
                  <a:pt x="253" y="571"/>
                </a:lnTo>
                <a:lnTo>
                  <a:pt x="380" y="406"/>
                </a:lnTo>
                <a:lnTo>
                  <a:pt x="1308" y="520"/>
                </a:lnTo>
                <a:lnTo>
                  <a:pt x="1498" y="520"/>
                </a:lnTo>
                <a:lnTo>
                  <a:pt x="1308" y="304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1" name="object 3521"/>
          <p:cNvSpPr/>
          <p:nvPr/>
        </p:nvSpPr>
        <p:spPr>
          <a:xfrm>
            <a:off x="3900111" y="259784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253"/>
                </a:moveTo>
                <a:lnTo>
                  <a:pt x="12" y="685"/>
                </a:lnTo>
                <a:lnTo>
                  <a:pt x="469" y="647"/>
                </a:lnTo>
                <a:lnTo>
                  <a:pt x="639" y="431"/>
                </a:lnTo>
                <a:lnTo>
                  <a:pt x="0" y="253"/>
                </a:lnTo>
                <a:close/>
              </a:path>
              <a:path w="1270" h="1269">
                <a:moveTo>
                  <a:pt x="977" y="0"/>
                </a:moveTo>
                <a:lnTo>
                  <a:pt x="330" y="203"/>
                </a:lnTo>
                <a:lnTo>
                  <a:pt x="654" y="411"/>
                </a:lnTo>
                <a:lnTo>
                  <a:pt x="97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2" name="object 3522"/>
          <p:cNvSpPr/>
          <p:nvPr/>
        </p:nvSpPr>
        <p:spPr>
          <a:xfrm>
            <a:off x="4406049" y="725152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63" y="0"/>
                </a:moveTo>
                <a:lnTo>
                  <a:pt x="0" y="838"/>
                </a:lnTo>
                <a:lnTo>
                  <a:pt x="241" y="1066"/>
                </a:lnTo>
                <a:lnTo>
                  <a:pt x="914" y="1536"/>
                </a:lnTo>
                <a:lnTo>
                  <a:pt x="787" y="1003"/>
                </a:lnTo>
                <a:lnTo>
                  <a:pt x="444" y="546"/>
                </a:lnTo>
                <a:lnTo>
                  <a:pt x="6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3" name="object 3523"/>
          <p:cNvSpPr/>
          <p:nvPr/>
        </p:nvSpPr>
        <p:spPr>
          <a:xfrm>
            <a:off x="4580816" y="2401943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609" y="0"/>
                </a:moveTo>
                <a:lnTo>
                  <a:pt x="317" y="253"/>
                </a:lnTo>
                <a:lnTo>
                  <a:pt x="203" y="431"/>
                </a:lnTo>
                <a:lnTo>
                  <a:pt x="0" y="647"/>
                </a:lnTo>
                <a:lnTo>
                  <a:pt x="25" y="965"/>
                </a:lnTo>
                <a:lnTo>
                  <a:pt x="431" y="990"/>
                </a:lnTo>
                <a:lnTo>
                  <a:pt x="60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4" name="object 3524"/>
          <p:cNvSpPr/>
          <p:nvPr/>
        </p:nvSpPr>
        <p:spPr>
          <a:xfrm>
            <a:off x="4723757" y="1327019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0"/>
                </a:moveTo>
                <a:lnTo>
                  <a:pt x="215" y="469"/>
                </a:lnTo>
                <a:lnTo>
                  <a:pt x="533" y="914"/>
                </a:lnTo>
                <a:lnTo>
                  <a:pt x="787" y="888"/>
                </a:lnTo>
                <a:lnTo>
                  <a:pt x="1638" y="584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5" name="object 3525"/>
          <p:cNvSpPr/>
          <p:nvPr/>
        </p:nvSpPr>
        <p:spPr>
          <a:xfrm>
            <a:off x="4737000" y="236791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482" y="609"/>
                </a:lnTo>
                <a:lnTo>
                  <a:pt x="685" y="774"/>
                </a:lnTo>
                <a:lnTo>
                  <a:pt x="1054" y="698"/>
                </a:lnTo>
                <a:lnTo>
                  <a:pt x="660" y="304"/>
                </a:lnTo>
                <a:lnTo>
                  <a:pt x="596" y="101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6" name="object 3526"/>
          <p:cNvSpPr/>
          <p:nvPr/>
        </p:nvSpPr>
        <p:spPr>
          <a:xfrm>
            <a:off x="4528295" y="22904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26" y="0"/>
                </a:moveTo>
                <a:lnTo>
                  <a:pt x="0" y="279"/>
                </a:lnTo>
                <a:lnTo>
                  <a:pt x="927" y="660"/>
                </a:lnTo>
                <a:lnTo>
                  <a:pt x="863" y="139"/>
                </a:lnTo>
                <a:lnTo>
                  <a:pt x="596" y="38"/>
                </a:lnTo>
                <a:lnTo>
                  <a:pt x="12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7" name="object 3527"/>
          <p:cNvSpPr/>
          <p:nvPr/>
        </p:nvSpPr>
        <p:spPr>
          <a:xfrm>
            <a:off x="3547176" y="305288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1" y="0"/>
                </a:moveTo>
                <a:lnTo>
                  <a:pt x="0" y="139"/>
                </a:lnTo>
                <a:lnTo>
                  <a:pt x="190" y="266"/>
                </a:lnTo>
                <a:lnTo>
                  <a:pt x="609" y="508"/>
                </a:lnTo>
                <a:lnTo>
                  <a:pt x="850" y="444"/>
                </a:lnTo>
                <a:lnTo>
                  <a:pt x="850" y="304"/>
                </a:lnTo>
                <a:lnTo>
                  <a:pt x="10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8" name="object 3528"/>
          <p:cNvSpPr/>
          <p:nvPr/>
        </p:nvSpPr>
        <p:spPr>
          <a:xfrm>
            <a:off x="4456021" y="726201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406" y="0"/>
                </a:moveTo>
                <a:lnTo>
                  <a:pt x="0" y="190"/>
                </a:lnTo>
                <a:lnTo>
                  <a:pt x="419" y="1371"/>
                </a:lnTo>
                <a:lnTo>
                  <a:pt x="736" y="990"/>
                </a:lnTo>
                <a:lnTo>
                  <a:pt x="787" y="673"/>
                </a:lnTo>
                <a:lnTo>
                  <a:pt x="850" y="38"/>
                </a:lnTo>
                <a:lnTo>
                  <a:pt x="40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9" name="object 3529"/>
          <p:cNvSpPr/>
          <p:nvPr/>
        </p:nvSpPr>
        <p:spPr>
          <a:xfrm>
            <a:off x="4718803" y="233990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77" y="0"/>
                </a:moveTo>
                <a:lnTo>
                  <a:pt x="0" y="495"/>
                </a:lnTo>
                <a:lnTo>
                  <a:pt x="165" y="596"/>
                </a:lnTo>
                <a:lnTo>
                  <a:pt x="279" y="762"/>
                </a:lnTo>
                <a:lnTo>
                  <a:pt x="495" y="723"/>
                </a:lnTo>
                <a:lnTo>
                  <a:pt x="1231" y="406"/>
                </a:lnTo>
                <a:lnTo>
                  <a:pt x="17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0" name="object 3530"/>
          <p:cNvSpPr/>
          <p:nvPr/>
        </p:nvSpPr>
        <p:spPr>
          <a:xfrm>
            <a:off x="3808681" y="2893397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901" y="0"/>
                </a:moveTo>
                <a:lnTo>
                  <a:pt x="419" y="88"/>
                </a:lnTo>
                <a:lnTo>
                  <a:pt x="0" y="596"/>
                </a:lnTo>
                <a:lnTo>
                  <a:pt x="317" y="241"/>
                </a:lnTo>
                <a:lnTo>
                  <a:pt x="723" y="380"/>
                </a:lnTo>
                <a:lnTo>
                  <a:pt x="1587" y="203"/>
                </a:lnTo>
                <a:lnTo>
                  <a:pt x="90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1" name="object 3531"/>
          <p:cNvSpPr/>
          <p:nvPr/>
        </p:nvSpPr>
        <p:spPr>
          <a:xfrm>
            <a:off x="3427907" y="3269209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406" y="0"/>
                </a:moveTo>
                <a:lnTo>
                  <a:pt x="0" y="685"/>
                </a:lnTo>
                <a:lnTo>
                  <a:pt x="330" y="584"/>
                </a:lnTo>
                <a:lnTo>
                  <a:pt x="507" y="342"/>
                </a:lnTo>
                <a:lnTo>
                  <a:pt x="40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2" name="object 3532"/>
          <p:cNvSpPr/>
          <p:nvPr/>
        </p:nvSpPr>
        <p:spPr>
          <a:xfrm>
            <a:off x="4295227" y="82730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965" y="0"/>
                </a:moveTo>
                <a:lnTo>
                  <a:pt x="0" y="419"/>
                </a:lnTo>
                <a:lnTo>
                  <a:pt x="152" y="977"/>
                </a:lnTo>
                <a:lnTo>
                  <a:pt x="495" y="812"/>
                </a:lnTo>
                <a:lnTo>
                  <a:pt x="660" y="838"/>
                </a:lnTo>
                <a:lnTo>
                  <a:pt x="952" y="800"/>
                </a:lnTo>
                <a:lnTo>
                  <a:pt x="96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3" name="object 3533"/>
          <p:cNvSpPr/>
          <p:nvPr/>
        </p:nvSpPr>
        <p:spPr>
          <a:xfrm>
            <a:off x="4406756" y="72659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0"/>
                </a:moveTo>
                <a:lnTo>
                  <a:pt x="584" y="1282"/>
                </a:lnTo>
                <a:lnTo>
                  <a:pt x="1155" y="1130"/>
                </a:lnTo>
                <a:lnTo>
                  <a:pt x="1333" y="965"/>
                </a:lnTo>
                <a:lnTo>
                  <a:pt x="1003" y="749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4" name="object 3534"/>
          <p:cNvSpPr/>
          <p:nvPr/>
        </p:nvSpPr>
        <p:spPr>
          <a:xfrm>
            <a:off x="5614110" y="239330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65" y="0"/>
                </a:moveTo>
                <a:lnTo>
                  <a:pt x="0" y="558"/>
                </a:lnTo>
                <a:lnTo>
                  <a:pt x="444" y="482"/>
                </a:lnTo>
                <a:lnTo>
                  <a:pt x="825" y="1015"/>
                </a:lnTo>
                <a:lnTo>
                  <a:pt x="698" y="355"/>
                </a:lnTo>
                <a:lnTo>
                  <a:pt x="558" y="63"/>
                </a:lnTo>
                <a:lnTo>
                  <a:pt x="16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5" name="object 3535"/>
          <p:cNvSpPr/>
          <p:nvPr/>
        </p:nvSpPr>
        <p:spPr>
          <a:xfrm>
            <a:off x="4598541" y="239325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508" y="0"/>
                </a:moveTo>
                <a:lnTo>
                  <a:pt x="0" y="596"/>
                </a:lnTo>
                <a:lnTo>
                  <a:pt x="546" y="685"/>
                </a:lnTo>
                <a:lnTo>
                  <a:pt x="749" y="533"/>
                </a:lnTo>
                <a:lnTo>
                  <a:pt x="889" y="253"/>
                </a:lnTo>
                <a:lnTo>
                  <a:pt x="914" y="76"/>
                </a:lnTo>
                <a:lnTo>
                  <a:pt x="50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6" name="object 3536"/>
          <p:cNvSpPr/>
          <p:nvPr/>
        </p:nvSpPr>
        <p:spPr>
          <a:xfrm>
            <a:off x="4022676" y="261766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38" y="457"/>
                </a:lnTo>
                <a:lnTo>
                  <a:pt x="139" y="660"/>
                </a:lnTo>
                <a:lnTo>
                  <a:pt x="533" y="711"/>
                </a:lnTo>
                <a:lnTo>
                  <a:pt x="736" y="698"/>
                </a:lnTo>
                <a:lnTo>
                  <a:pt x="977" y="482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7" name="object 3537"/>
          <p:cNvSpPr/>
          <p:nvPr/>
        </p:nvSpPr>
        <p:spPr>
          <a:xfrm>
            <a:off x="3922536" y="2928025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596" y="0"/>
                </a:moveTo>
                <a:lnTo>
                  <a:pt x="469" y="139"/>
                </a:lnTo>
                <a:lnTo>
                  <a:pt x="0" y="292"/>
                </a:lnTo>
                <a:lnTo>
                  <a:pt x="76" y="495"/>
                </a:lnTo>
                <a:lnTo>
                  <a:pt x="342" y="749"/>
                </a:lnTo>
                <a:lnTo>
                  <a:pt x="482" y="177"/>
                </a:lnTo>
                <a:lnTo>
                  <a:pt x="59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8" name="object 3538"/>
          <p:cNvSpPr/>
          <p:nvPr/>
        </p:nvSpPr>
        <p:spPr>
          <a:xfrm>
            <a:off x="3431143" y="326458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215" y="0"/>
                </a:moveTo>
                <a:lnTo>
                  <a:pt x="12" y="88"/>
                </a:lnTo>
                <a:lnTo>
                  <a:pt x="0" y="228"/>
                </a:lnTo>
                <a:lnTo>
                  <a:pt x="495" y="266"/>
                </a:lnTo>
                <a:lnTo>
                  <a:pt x="457" y="431"/>
                </a:lnTo>
                <a:lnTo>
                  <a:pt x="1206" y="406"/>
                </a:lnTo>
                <a:lnTo>
                  <a:pt x="21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9" name="object 3539"/>
          <p:cNvSpPr/>
          <p:nvPr/>
        </p:nvSpPr>
        <p:spPr>
          <a:xfrm>
            <a:off x="5369749" y="2988339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355" y="0"/>
                </a:moveTo>
                <a:lnTo>
                  <a:pt x="12" y="101"/>
                </a:lnTo>
                <a:lnTo>
                  <a:pt x="0" y="444"/>
                </a:lnTo>
                <a:lnTo>
                  <a:pt x="533" y="279"/>
                </a:lnTo>
                <a:lnTo>
                  <a:pt x="495" y="520"/>
                </a:lnTo>
                <a:lnTo>
                  <a:pt x="1066" y="457"/>
                </a:lnTo>
                <a:lnTo>
                  <a:pt x="35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0" name="object 3540"/>
          <p:cNvSpPr/>
          <p:nvPr/>
        </p:nvSpPr>
        <p:spPr>
          <a:xfrm>
            <a:off x="4460873" y="734576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0" y="0"/>
                </a:moveTo>
                <a:lnTo>
                  <a:pt x="787" y="749"/>
                </a:lnTo>
                <a:lnTo>
                  <a:pt x="876" y="927"/>
                </a:lnTo>
                <a:lnTo>
                  <a:pt x="850" y="1193"/>
                </a:lnTo>
                <a:lnTo>
                  <a:pt x="1117" y="1270"/>
                </a:lnTo>
                <a:lnTo>
                  <a:pt x="1765" y="952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1" name="object 3541"/>
          <p:cNvSpPr/>
          <p:nvPr/>
        </p:nvSpPr>
        <p:spPr>
          <a:xfrm>
            <a:off x="3885341" y="2795984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0"/>
                </a:moveTo>
                <a:lnTo>
                  <a:pt x="76" y="279"/>
                </a:lnTo>
                <a:lnTo>
                  <a:pt x="723" y="469"/>
                </a:lnTo>
                <a:lnTo>
                  <a:pt x="1333" y="215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2" name="object 3542"/>
          <p:cNvSpPr/>
          <p:nvPr/>
        </p:nvSpPr>
        <p:spPr>
          <a:xfrm>
            <a:off x="5092939" y="195923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101" y="0"/>
                </a:moveTo>
                <a:lnTo>
                  <a:pt x="0" y="203"/>
                </a:lnTo>
                <a:lnTo>
                  <a:pt x="25" y="1270"/>
                </a:lnTo>
                <a:lnTo>
                  <a:pt x="330" y="952"/>
                </a:lnTo>
                <a:lnTo>
                  <a:pt x="279" y="685"/>
                </a:lnTo>
                <a:lnTo>
                  <a:pt x="533" y="25"/>
                </a:lnTo>
                <a:lnTo>
                  <a:pt x="10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3" name="object 3543"/>
          <p:cNvSpPr/>
          <p:nvPr/>
        </p:nvSpPr>
        <p:spPr>
          <a:xfrm>
            <a:off x="5200305" y="2051860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914" y="0"/>
                </a:moveTo>
                <a:lnTo>
                  <a:pt x="38" y="304"/>
                </a:lnTo>
                <a:lnTo>
                  <a:pt x="0" y="622"/>
                </a:lnTo>
                <a:lnTo>
                  <a:pt x="330" y="1625"/>
                </a:lnTo>
                <a:lnTo>
                  <a:pt x="91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4" name="object 3544"/>
          <p:cNvSpPr/>
          <p:nvPr/>
        </p:nvSpPr>
        <p:spPr>
          <a:xfrm>
            <a:off x="4337559" y="1356908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279" y="0"/>
                </a:moveTo>
                <a:lnTo>
                  <a:pt x="177" y="457"/>
                </a:lnTo>
                <a:lnTo>
                  <a:pt x="0" y="825"/>
                </a:lnTo>
                <a:lnTo>
                  <a:pt x="1041" y="1333"/>
                </a:lnTo>
                <a:lnTo>
                  <a:pt x="622" y="673"/>
                </a:lnTo>
                <a:lnTo>
                  <a:pt x="609" y="406"/>
                </a:lnTo>
                <a:lnTo>
                  <a:pt x="27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5" name="object 3545"/>
          <p:cNvSpPr/>
          <p:nvPr/>
        </p:nvSpPr>
        <p:spPr>
          <a:xfrm>
            <a:off x="5139291" y="178954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444" y="0"/>
                </a:moveTo>
                <a:lnTo>
                  <a:pt x="88" y="0"/>
                </a:lnTo>
                <a:lnTo>
                  <a:pt x="25" y="571"/>
                </a:lnTo>
                <a:lnTo>
                  <a:pt x="0" y="838"/>
                </a:lnTo>
                <a:lnTo>
                  <a:pt x="215" y="609"/>
                </a:lnTo>
                <a:lnTo>
                  <a:pt x="482" y="355"/>
                </a:lnTo>
                <a:lnTo>
                  <a:pt x="44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6" name="object 3546"/>
          <p:cNvSpPr/>
          <p:nvPr/>
        </p:nvSpPr>
        <p:spPr>
          <a:xfrm>
            <a:off x="4429399" y="233705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939" y="0"/>
                </a:moveTo>
                <a:lnTo>
                  <a:pt x="596" y="88"/>
                </a:lnTo>
                <a:lnTo>
                  <a:pt x="0" y="584"/>
                </a:lnTo>
                <a:lnTo>
                  <a:pt x="736" y="571"/>
                </a:lnTo>
                <a:lnTo>
                  <a:pt x="990" y="558"/>
                </a:lnTo>
                <a:lnTo>
                  <a:pt x="965" y="203"/>
                </a:lnTo>
                <a:lnTo>
                  <a:pt x="93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7" name="object 3547"/>
          <p:cNvSpPr/>
          <p:nvPr/>
        </p:nvSpPr>
        <p:spPr>
          <a:xfrm>
            <a:off x="5591938" y="235299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685" y="2666"/>
                </a:lnTo>
                <a:lnTo>
                  <a:pt x="457" y="647"/>
                </a:lnTo>
                <a:lnTo>
                  <a:pt x="330" y="660"/>
                </a:lnTo>
                <a:lnTo>
                  <a:pt x="431" y="266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8" name="object 3548"/>
          <p:cNvSpPr/>
          <p:nvPr/>
        </p:nvSpPr>
        <p:spPr>
          <a:xfrm>
            <a:off x="5141876" y="172828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241" y="0"/>
                </a:moveTo>
                <a:lnTo>
                  <a:pt x="0" y="203"/>
                </a:lnTo>
                <a:lnTo>
                  <a:pt x="12" y="609"/>
                </a:lnTo>
                <a:lnTo>
                  <a:pt x="317" y="749"/>
                </a:lnTo>
                <a:lnTo>
                  <a:pt x="736" y="863"/>
                </a:lnTo>
                <a:lnTo>
                  <a:pt x="571" y="50"/>
                </a:lnTo>
                <a:lnTo>
                  <a:pt x="24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9" name="object 3549"/>
          <p:cNvSpPr/>
          <p:nvPr/>
        </p:nvSpPr>
        <p:spPr>
          <a:xfrm>
            <a:off x="4403233" y="731808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4">
                <a:moveTo>
                  <a:pt x="342" y="0"/>
                </a:moveTo>
                <a:lnTo>
                  <a:pt x="139" y="469"/>
                </a:lnTo>
                <a:lnTo>
                  <a:pt x="0" y="1396"/>
                </a:lnTo>
                <a:lnTo>
                  <a:pt x="1943" y="266"/>
                </a:lnTo>
                <a:lnTo>
                  <a:pt x="609" y="571"/>
                </a:lnTo>
                <a:lnTo>
                  <a:pt x="381" y="647"/>
                </a:lnTo>
                <a:lnTo>
                  <a:pt x="34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0" name="object 3550"/>
          <p:cNvSpPr/>
          <p:nvPr/>
        </p:nvSpPr>
        <p:spPr>
          <a:xfrm>
            <a:off x="4393191" y="223592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393" y="0"/>
                </a:moveTo>
                <a:lnTo>
                  <a:pt x="342" y="393"/>
                </a:lnTo>
                <a:lnTo>
                  <a:pt x="0" y="889"/>
                </a:lnTo>
                <a:lnTo>
                  <a:pt x="685" y="685"/>
                </a:lnTo>
                <a:lnTo>
                  <a:pt x="685" y="254"/>
                </a:lnTo>
                <a:lnTo>
                  <a:pt x="1079" y="254"/>
                </a:lnTo>
                <a:lnTo>
                  <a:pt x="39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1" name="object 3551"/>
          <p:cNvSpPr/>
          <p:nvPr/>
        </p:nvSpPr>
        <p:spPr>
          <a:xfrm>
            <a:off x="4404942" y="725312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660" y="0"/>
                </a:moveTo>
                <a:lnTo>
                  <a:pt x="101" y="457"/>
                </a:lnTo>
                <a:lnTo>
                  <a:pt x="0" y="647"/>
                </a:lnTo>
                <a:lnTo>
                  <a:pt x="76" y="876"/>
                </a:lnTo>
                <a:lnTo>
                  <a:pt x="228" y="1003"/>
                </a:lnTo>
                <a:lnTo>
                  <a:pt x="1092" y="1536"/>
                </a:lnTo>
                <a:lnTo>
                  <a:pt x="66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2" name="object 3552"/>
          <p:cNvSpPr/>
          <p:nvPr/>
        </p:nvSpPr>
        <p:spPr>
          <a:xfrm>
            <a:off x="3545230" y="300955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914" y="2171"/>
                </a:moveTo>
                <a:lnTo>
                  <a:pt x="508" y="2451"/>
                </a:lnTo>
                <a:lnTo>
                  <a:pt x="0" y="2552"/>
                </a:lnTo>
                <a:lnTo>
                  <a:pt x="114" y="2806"/>
                </a:lnTo>
                <a:lnTo>
                  <a:pt x="241" y="2743"/>
                </a:lnTo>
                <a:lnTo>
                  <a:pt x="482" y="2794"/>
                </a:lnTo>
                <a:lnTo>
                  <a:pt x="914" y="2171"/>
                </a:lnTo>
                <a:close/>
              </a:path>
              <a:path w="1270" h="3175">
                <a:moveTo>
                  <a:pt x="1244" y="152"/>
                </a:moveTo>
                <a:lnTo>
                  <a:pt x="444" y="38"/>
                </a:lnTo>
                <a:lnTo>
                  <a:pt x="342" y="190"/>
                </a:lnTo>
                <a:lnTo>
                  <a:pt x="1054" y="177"/>
                </a:lnTo>
                <a:lnTo>
                  <a:pt x="1219" y="304"/>
                </a:lnTo>
                <a:lnTo>
                  <a:pt x="1244" y="15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3" name="object 3553"/>
          <p:cNvSpPr/>
          <p:nvPr/>
        </p:nvSpPr>
        <p:spPr>
          <a:xfrm>
            <a:off x="3850719" y="276991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253" y="0"/>
                </a:moveTo>
                <a:lnTo>
                  <a:pt x="0" y="127"/>
                </a:lnTo>
                <a:lnTo>
                  <a:pt x="584" y="342"/>
                </a:lnTo>
                <a:lnTo>
                  <a:pt x="774" y="444"/>
                </a:lnTo>
                <a:lnTo>
                  <a:pt x="622" y="25"/>
                </a:lnTo>
                <a:lnTo>
                  <a:pt x="292" y="127"/>
                </a:lnTo>
                <a:lnTo>
                  <a:pt x="25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4" name="object 3554"/>
          <p:cNvSpPr/>
          <p:nvPr/>
        </p:nvSpPr>
        <p:spPr>
          <a:xfrm>
            <a:off x="4413491" y="73057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40">
                <a:moveTo>
                  <a:pt x="647" y="850"/>
                </a:moveTo>
                <a:lnTo>
                  <a:pt x="317" y="596"/>
                </a:lnTo>
                <a:lnTo>
                  <a:pt x="0" y="723"/>
                </a:lnTo>
                <a:lnTo>
                  <a:pt x="25" y="1193"/>
                </a:lnTo>
                <a:lnTo>
                  <a:pt x="12" y="1485"/>
                </a:lnTo>
                <a:lnTo>
                  <a:pt x="215" y="2425"/>
                </a:lnTo>
                <a:lnTo>
                  <a:pt x="647" y="850"/>
                </a:lnTo>
                <a:close/>
              </a:path>
              <a:path w="6350" h="2540">
                <a:moveTo>
                  <a:pt x="6273" y="1308"/>
                </a:moveTo>
                <a:lnTo>
                  <a:pt x="6007" y="939"/>
                </a:lnTo>
                <a:lnTo>
                  <a:pt x="5842" y="571"/>
                </a:lnTo>
                <a:lnTo>
                  <a:pt x="5816" y="0"/>
                </a:lnTo>
                <a:lnTo>
                  <a:pt x="5156" y="635"/>
                </a:lnTo>
                <a:lnTo>
                  <a:pt x="5676" y="914"/>
                </a:lnTo>
                <a:lnTo>
                  <a:pt x="6273" y="130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5" name="object 3555"/>
          <p:cNvSpPr/>
          <p:nvPr/>
        </p:nvSpPr>
        <p:spPr>
          <a:xfrm>
            <a:off x="5258657" y="219938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016" y="0"/>
                </a:moveTo>
                <a:lnTo>
                  <a:pt x="431" y="292"/>
                </a:lnTo>
                <a:lnTo>
                  <a:pt x="406" y="635"/>
                </a:lnTo>
                <a:lnTo>
                  <a:pt x="0" y="596"/>
                </a:lnTo>
                <a:lnTo>
                  <a:pt x="482" y="749"/>
                </a:lnTo>
                <a:lnTo>
                  <a:pt x="571" y="431"/>
                </a:lnTo>
                <a:lnTo>
                  <a:pt x="101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6" name="object 3556"/>
          <p:cNvSpPr/>
          <p:nvPr/>
        </p:nvSpPr>
        <p:spPr>
          <a:xfrm>
            <a:off x="3879423" y="294357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304" y="0"/>
                </a:moveTo>
                <a:lnTo>
                  <a:pt x="0" y="152"/>
                </a:lnTo>
                <a:lnTo>
                  <a:pt x="12" y="393"/>
                </a:lnTo>
                <a:lnTo>
                  <a:pt x="393" y="495"/>
                </a:lnTo>
                <a:lnTo>
                  <a:pt x="990" y="88"/>
                </a:lnTo>
                <a:lnTo>
                  <a:pt x="25" y="393"/>
                </a:lnTo>
                <a:lnTo>
                  <a:pt x="30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7" name="object 3557"/>
          <p:cNvSpPr/>
          <p:nvPr/>
        </p:nvSpPr>
        <p:spPr>
          <a:xfrm>
            <a:off x="5141587" y="175537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380" y="0"/>
                </a:moveTo>
                <a:lnTo>
                  <a:pt x="114" y="76"/>
                </a:lnTo>
                <a:lnTo>
                  <a:pt x="0" y="292"/>
                </a:lnTo>
                <a:lnTo>
                  <a:pt x="266" y="1041"/>
                </a:lnTo>
                <a:lnTo>
                  <a:pt x="533" y="558"/>
                </a:lnTo>
                <a:lnTo>
                  <a:pt x="761" y="292"/>
                </a:lnTo>
                <a:lnTo>
                  <a:pt x="38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8" name="object 3558"/>
          <p:cNvSpPr/>
          <p:nvPr/>
        </p:nvSpPr>
        <p:spPr>
          <a:xfrm>
            <a:off x="4598932" y="240139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660" y="0"/>
                </a:moveTo>
                <a:lnTo>
                  <a:pt x="177" y="431"/>
                </a:lnTo>
                <a:lnTo>
                  <a:pt x="0" y="622"/>
                </a:lnTo>
                <a:lnTo>
                  <a:pt x="190" y="977"/>
                </a:lnTo>
                <a:lnTo>
                  <a:pt x="393" y="482"/>
                </a:lnTo>
                <a:lnTo>
                  <a:pt x="596" y="520"/>
                </a:lnTo>
                <a:lnTo>
                  <a:pt x="66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9" name="object 3559"/>
          <p:cNvSpPr/>
          <p:nvPr/>
        </p:nvSpPr>
        <p:spPr>
          <a:xfrm>
            <a:off x="4599762" y="160796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609" y="0"/>
                </a:moveTo>
                <a:lnTo>
                  <a:pt x="76" y="228"/>
                </a:lnTo>
                <a:lnTo>
                  <a:pt x="0" y="469"/>
                </a:lnTo>
                <a:lnTo>
                  <a:pt x="101" y="787"/>
                </a:lnTo>
                <a:lnTo>
                  <a:pt x="787" y="622"/>
                </a:lnTo>
                <a:lnTo>
                  <a:pt x="749" y="292"/>
                </a:lnTo>
                <a:lnTo>
                  <a:pt x="60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0" name="object 3560"/>
          <p:cNvSpPr/>
          <p:nvPr/>
        </p:nvSpPr>
        <p:spPr>
          <a:xfrm>
            <a:off x="4417796" y="727925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028" y="2768"/>
                </a:moveTo>
                <a:lnTo>
                  <a:pt x="825" y="2286"/>
                </a:lnTo>
                <a:lnTo>
                  <a:pt x="927" y="1955"/>
                </a:lnTo>
                <a:lnTo>
                  <a:pt x="647" y="1473"/>
                </a:lnTo>
                <a:lnTo>
                  <a:pt x="292" y="3124"/>
                </a:lnTo>
                <a:lnTo>
                  <a:pt x="812" y="3035"/>
                </a:lnTo>
                <a:lnTo>
                  <a:pt x="1028" y="2768"/>
                </a:lnTo>
                <a:close/>
              </a:path>
              <a:path w="1904" h="3175">
                <a:moveTo>
                  <a:pt x="1663" y="0"/>
                </a:moveTo>
                <a:lnTo>
                  <a:pt x="0" y="596"/>
                </a:lnTo>
                <a:lnTo>
                  <a:pt x="863" y="1054"/>
                </a:lnTo>
                <a:lnTo>
                  <a:pt x="1003" y="1054"/>
                </a:lnTo>
                <a:lnTo>
                  <a:pt x="1079" y="1397"/>
                </a:lnTo>
                <a:lnTo>
                  <a:pt x="1155" y="1168"/>
                </a:lnTo>
                <a:lnTo>
                  <a:pt x="166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1" name="object 3561"/>
          <p:cNvSpPr/>
          <p:nvPr/>
        </p:nvSpPr>
        <p:spPr>
          <a:xfrm>
            <a:off x="3621059" y="326845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977" y="0"/>
                </a:moveTo>
                <a:lnTo>
                  <a:pt x="0" y="406"/>
                </a:lnTo>
                <a:lnTo>
                  <a:pt x="419" y="647"/>
                </a:lnTo>
                <a:lnTo>
                  <a:pt x="635" y="609"/>
                </a:lnTo>
                <a:lnTo>
                  <a:pt x="546" y="228"/>
                </a:lnTo>
                <a:lnTo>
                  <a:pt x="863" y="355"/>
                </a:lnTo>
                <a:lnTo>
                  <a:pt x="97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2" name="object 3562"/>
          <p:cNvSpPr/>
          <p:nvPr/>
        </p:nvSpPr>
        <p:spPr>
          <a:xfrm>
            <a:off x="3822434" y="277839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393" y="0"/>
                </a:moveTo>
                <a:lnTo>
                  <a:pt x="0" y="165"/>
                </a:lnTo>
                <a:lnTo>
                  <a:pt x="241" y="635"/>
                </a:lnTo>
                <a:lnTo>
                  <a:pt x="609" y="533"/>
                </a:lnTo>
                <a:lnTo>
                  <a:pt x="685" y="317"/>
                </a:lnTo>
                <a:lnTo>
                  <a:pt x="647" y="63"/>
                </a:lnTo>
                <a:lnTo>
                  <a:pt x="39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3" name="object 3563"/>
          <p:cNvSpPr/>
          <p:nvPr/>
        </p:nvSpPr>
        <p:spPr>
          <a:xfrm>
            <a:off x="4454404" y="73166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215" y="0"/>
                </a:moveTo>
                <a:lnTo>
                  <a:pt x="0" y="533"/>
                </a:lnTo>
                <a:lnTo>
                  <a:pt x="444" y="634"/>
                </a:lnTo>
                <a:lnTo>
                  <a:pt x="1041" y="825"/>
                </a:lnTo>
                <a:lnTo>
                  <a:pt x="1282" y="317"/>
                </a:lnTo>
                <a:lnTo>
                  <a:pt x="622" y="152"/>
                </a:lnTo>
                <a:lnTo>
                  <a:pt x="21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4" name="object 3564"/>
          <p:cNvSpPr/>
          <p:nvPr/>
        </p:nvSpPr>
        <p:spPr>
          <a:xfrm>
            <a:off x="4741584" y="12978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952" y="0"/>
                </a:moveTo>
                <a:lnTo>
                  <a:pt x="0" y="1028"/>
                </a:lnTo>
                <a:lnTo>
                  <a:pt x="507" y="1257"/>
                </a:lnTo>
                <a:lnTo>
                  <a:pt x="761" y="1231"/>
                </a:lnTo>
                <a:lnTo>
                  <a:pt x="673" y="863"/>
                </a:lnTo>
                <a:lnTo>
                  <a:pt x="800" y="698"/>
                </a:lnTo>
                <a:lnTo>
                  <a:pt x="95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5" name="object 3565"/>
          <p:cNvSpPr/>
          <p:nvPr/>
        </p:nvSpPr>
        <p:spPr>
          <a:xfrm>
            <a:off x="4425979" y="730656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1143" y="0"/>
                </a:moveTo>
                <a:lnTo>
                  <a:pt x="0" y="596"/>
                </a:lnTo>
                <a:lnTo>
                  <a:pt x="965" y="825"/>
                </a:lnTo>
                <a:lnTo>
                  <a:pt x="1168" y="825"/>
                </a:lnTo>
                <a:lnTo>
                  <a:pt x="1562" y="800"/>
                </a:lnTo>
                <a:lnTo>
                  <a:pt x="1473" y="482"/>
                </a:lnTo>
                <a:lnTo>
                  <a:pt x="114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6" name="object 3566"/>
          <p:cNvSpPr/>
          <p:nvPr/>
        </p:nvSpPr>
        <p:spPr>
          <a:xfrm>
            <a:off x="3425955" y="327082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8" y="0"/>
                </a:moveTo>
                <a:lnTo>
                  <a:pt x="431" y="63"/>
                </a:lnTo>
                <a:lnTo>
                  <a:pt x="114" y="330"/>
                </a:lnTo>
                <a:lnTo>
                  <a:pt x="457" y="8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7" name="object 3567"/>
          <p:cNvSpPr/>
          <p:nvPr/>
        </p:nvSpPr>
        <p:spPr>
          <a:xfrm>
            <a:off x="3842439" y="283282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193" y="0"/>
                </a:moveTo>
                <a:lnTo>
                  <a:pt x="647" y="0"/>
                </a:lnTo>
                <a:lnTo>
                  <a:pt x="469" y="25"/>
                </a:lnTo>
                <a:lnTo>
                  <a:pt x="0" y="381"/>
                </a:lnTo>
                <a:lnTo>
                  <a:pt x="901" y="241"/>
                </a:lnTo>
                <a:lnTo>
                  <a:pt x="1041" y="342"/>
                </a:lnTo>
                <a:lnTo>
                  <a:pt x="119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8" name="object 3568"/>
          <p:cNvSpPr/>
          <p:nvPr/>
        </p:nvSpPr>
        <p:spPr>
          <a:xfrm>
            <a:off x="4503610" y="153012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52" y="0"/>
                </a:moveTo>
                <a:lnTo>
                  <a:pt x="0" y="88"/>
                </a:lnTo>
                <a:lnTo>
                  <a:pt x="406" y="571"/>
                </a:lnTo>
                <a:lnTo>
                  <a:pt x="596" y="787"/>
                </a:lnTo>
                <a:lnTo>
                  <a:pt x="1015" y="444"/>
                </a:lnTo>
                <a:lnTo>
                  <a:pt x="698" y="254"/>
                </a:lnTo>
                <a:lnTo>
                  <a:pt x="15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9" name="object 3569"/>
          <p:cNvSpPr/>
          <p:nvPr/>
        </p:nvSpPr>
        <p:spPr>
          <a:xfrm>
            <a:off x="4565808" y="954220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495" y="0"/>
                </a:moveTo>
                <a:lnTo>
                  <a:pt x="228" y="63"/>
                </a:lnTo>
                <a:lnTo>
                  <a:pt x="0" y="584"/>
                </a:lnTo>
                <a:lnTo>
                  <a:pt x="76" y="812"/>
                </a:lnTo>
                <a:lnTo>
                  <a:pt x="355" y="889"/>
                </a:lnTo>
                <a:lnTo>
                  <a:pt x="596" y="190"/>
                </a:lnTo>
                <a:lnTo>
                  <a:pt x="49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0" name="object 3570"/>
          <p:cNvSpPr/>
          <p:nvPr/>
        </p:nvSpPr>
        <p:spPr>
          <a:xfrm>
            <a:off x="4379263" y="127209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254" y="0"/>
                </a:moveTo>
                <a:lnTo>
                  <a:pt x="0" y="1219"/>
                </a:lnTo>
                <a:lnTo>
                  <a:pt x="762" y="774"/>
                </a:lnTo>
                <a:lnTo>
                  <a:pt x="965" y="685"/>
                </a:lnTo>
                <a:lnTo>
                  <a:pt x="863" y="469"/>
                </a:lnTo>
                <a:lnTo>
                  <a:pt x="25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1" name="object 3571"/>
          <p:cNvSpPr/>
          <p:nvPr/>
        </p:nvSpPr>
        <p:spPr>
          <a:xfrm>
            <a:off x="4648846" y="164203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457" y="0"/>
                </a:moveTo>
                <a:lnTo>
                  <a:pt x="0" y="228"/>
                </a:lnTo>
                <a:lnTo>
                  <a:pt x="253" y="596"/>
                </a:lnTo>
                <a:lnTo>
                  <a:pt x="457" y="939"/>
                </a:lnTo>
                <a:lnTo>
                  <a:pt x="736" y="342"/>
                </a:lnTo>
                <a:lnTo>
                  <a:pt x="761" y="152"/>
                </a:lnTo>
                <a:lnTo>
                  <a:pt x="45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2" name="object 3572"/>
          <p:cNvSpPr/>
          <p:nvPr/>
        </p:nvSpPr>
        <p:spPr>
          <a:xfrm>
            <a:off x="4575573" y="949057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4">
                <a:moveTo>
                  <a:pt x="939" y="0"/>
                </a:moveTo>
                <a:lnTo>
                  <a:pt x="0" y="355"/>
                </a:lnTo>
                <a:lnTo>
                  <a:pt x="431" y="558"/>
                </a:lnTo>
                <a:lnTo>
                  <a:pt x="698" y="444"/>
                </a:lnTo>
                <a:lnTo>
                  <a:pt x="1346" y="520"/>
                </a:lnTo>
                <a:lnTo>
                  <a:pt x="1092" y="63"/>
                </a:lnTo>
                <a:lnTo>
                  <a:pt x="93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3" name="object 3573"/>
          <p:cNvSpPr/>
          <p:nvPr/>
        </p:nvSpPr>
        <p:spPr>
          <a:xfrm>
            <a:off x="4380268" y="1144129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4">
                <a:moveTo>
                  <a:pt x="533" y="0"/>
                </a:moveTo>
                <a:lnTo>
                  <a:pt x="0" y="266"/>
                </a:lnTo>
                <a:lnTo>
                  <a:pt x="228" y="482"/>
                </a:lnTo>
                <a:lnTo>
                  <a:pt x="520" y="495"/>
                </a:lnTo>
                <a:lnTo>
                  <a:pt x="1562" y="76"/>
                </a:lnTo>
                <a:lnTo>
                  <a:pt x="762" y="38"/>
                </a:lnTo>
                <a:lnTo>
                  <a:pt x="53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4" name="object 3574"/>
          <p:cNvSpPr/>
          <p:nvPr/>
        </p:nvSpPr>
        <p:spPr>
          <a:xfrm>
            <a:off x="4461205" y="73388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266" y="0"/>
                </a:moveTo>
                <a:lnTo>
                  <a:pt x="0" y="622"/>
                </a:lnTo>
                <a:lnTo>
                  <a:pt x="431" y="876"/>
                </a:lnTo>
                <a:lnTo>
                  <a:pt x="863" y="1193"/>
                </a:lnTo>
                <a:lnTo>
                  <a:pt x="901" y="800"/>
                </a:lnTo>
                <a:lnTo>
                  <a:pt x="635" y="507"/>
                </a:lnTo>
                <a:lnTo>
                  <a:pt x="26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5" name="object 3575"/>
          <p:cNvSpPr/>
          <p:nvPr/>
        </p:nvSpPr>
        <p:spPr>
          <a:xfrm>
            <a:off x="5145549" y="172373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749" y="0"/>
                </a:moveTo>
                <a:lnTo>
                  <a:pt x="88" y="139"/>
                </a:lnTo>
                <a:lnTo>
                  <a:pt x="0" y="393"/>
                </a:lnTo>
                <a:lnTo>
                  <a:pt x="25" y="761"/>
                </a:lnTo>
                <a:lnTo>
                  <a:pt x="457" y="787"/>
                </a:lnTo>
                <a:lnTo>
                  <a:pt x="533" y="406"/>
                </a:lnTo>
                <a:lnTo>
                  <a:pt x="74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6" name="object 3576"/>
          <p:cNvSpPr/>
          <p:nvPr/>
        </p:nvSpPr>
        <p:spPr>
          <a:xfrm>
            <a:off x="4572378" y="94831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65" y="0"/>
                </a:moveTo>
                <a:lnTo>
                  <a:pt x="0" y="203"/>
                </a:lnTo>
                <a:lnTo>
                  <a:pt x="101" y="393"/>
                </a:lnTo>
                <a:lnTo>
                  <a:pt x="469" y="914"/>
                </a:lnTo>
                <a:lnTo>
                  <a:pt x="698" y="647"/>
                </a:lnTo>
                <a:lnTo>
                  <a:pt x="673" y="419"/>
                </a:lnTo>
                <a:lnTo>
                  <a:pt x="16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7" name="object 3577"/>
          <p:cNvSpPr/>
          <p:nvPr/>
        </p:nvSpPr>
        <p:spPr>
          <a:xfrm>
            <a:off x="5361711" y="298801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609" y="0"/>
                </a:moveTo>
                <a:lnTo>
                  <a:pt x="342" y="304"/>
                </a:lnTo>
                <a:lnTo>
                  <a:pt x="0" y="88"/>
                </a:lnTo>
                <a:lnTo>
                  <a:pt x="152" y="558"/>
                </a:lnTo>
                <a:lnTo>
                  <a:pt x="317" y="698"/>
                </a:lnTo>
                <a:lnTo>
                  <a:pt x="584" y="533"/>
                </a:lnTo>
                <a:lnTo>
                  <a:pt x="60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8" name="object 3578"/>
          <p:cNvSpPr/>
          <p:nvPr/>
        </p:nvSpPr>
        <p:spPr>
          <a:xfrm>
            <a:off x="4937526" y="1484075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0" y="850"/>
                </a:lnTo>
                <a:lnTo>
                  <a:pt x="165" y="977"/>
                </a:lnTo>
                <a:lnTo>
                  <a:pt x="609" y="1231"/>
                </a:lnTo>
                <a:lnTo>
                  <a:pt x="533" y="469"/>
                </a:lnTo>
                <a:lnTo>
                  <a:pt x="292" y="304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9" name="object 3579"/>
          <p:cNvSpPr/>
          <p:nvPr/>
        </p:nvSpPr>
        <p:spPr>
          <a:xfrm>
            <a:off x="4394672" y="2244305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346" y="0"/>
                </a:moveTo>
                <a:lnTo>
                  <a:pt x="0" y="165"/>
                </a:lnTo>
                <a:lnTo>
                  <a:pt x="1498" y="342"/>
                </a:lnTo>
                <a:lnTo>
                  <a:pt x="1663" y="393"/>
                </a:lnTo>
                <a:lnTo>
                  <a:pt x="134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0" name="object 3580"/>
          <p:cNvSpPr/>
          <p:nvPr/>
        </p:nvSpPr>
        <p:spPr>
          <a:xfrm>
            <a:off x="5371122" y="29889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380" y="0"/>
                </a:moveTo>
                <a:lnTo>
                  <a:pt x="0" y="114"/>
                </a:lnTo>
                <a:lnTo>
                  <a:pt x="241" y="292"/>
                </a:lnTo>
                <a:lnTo>
                  <a:pt x="380" y="444"/>
                </a:lnTo>
                <a:lnTo>
                  <a:pt x="825" y="88"/>
                </a:lnTo>
                <a:lnTo>
                  <a:pt x="38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1" name="object 3581"/>
          <p:cNvSpPr/>
          <p:nvPr/>
        </p:nvSpPr>
        <p:spPr>
          <a:xfrm>
            <a:off x="5198877" y="205035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482" y="0"/>
                </a:moveTo>
                <a:lnTo>
                  <a:pt x="0" y="152"/>
                </a:lnTo>
                <a:lnTo>
                  <a:pt x="38" y="609"/>
                </a:lnTo>
                <a:lnTo>
                  <a:pt x="660" y="444"/>
                </a:lnTo>
                <a:lnTo>
                  <a:pt x="48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2" name="object 3582"/>
          <p:cNvSpPr/>
          <p:nvPr/>
        </p:nvSpPr>
        <p:spPr>
          <a:xfrm>
            <a:off x="4232070" y="250469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406" y="0"/>
                </a:moveTo>
                <a:lnTo>
                  <a:pt x="0" y="241"/>
                </a:lnTo>
                <a:lnTo>
                  <a:pt x="25" y="457"/>
                </a:lnTo>
                <a:lnTo>
                  <a:pt x="190" y="711"/>
                </a:lnTo>
                <a:lnTo>
                  <a:pt x="469" y="736"/>
                </a:lnTo>
                <a:lnTo>
                  <a:pt x="368" y="482"/>
                </a:lnTo>
                <a:lnTo>
                  <a:pt x="40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3" name="object 3583"/>
          <p:cNvSpPr/>
          <p:nvPr/>
        </p:nvSpPr>
        <p:spPr>
          <a:xfrm>
            <a:off x="3537207" y="302778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63" y="0"/>
                </a:moveTo>
                <a:lnTo>
                  <a:pt x="76" y="292"/>
                </a:lnTo>
                <a:lnTo>
                  <a:pt x="0" y="622"/>
                </a:lnTo>
                <a:lnTo>
                  <a:pt x="419" y="495"/>
                </a:lnTo>
                <a:lnTo>
                  <a:pt x="508" y="126"/>
                </a:lnTo>
                <a:lnTo>
                  <a:pt x="6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4" name="object 3584"/>
          <p:cNvSpPr/>
          <p:nvPr/>
        </p:nvSpPr>
        <p:spPr>
          <a:xfrm>
            <a:off x="5001023" y="2100153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635" y="0"/>
                </a:moveTo>
                <a:lnTo>
                  <a:pt x="0" y="482"/>
                </a:lnTo>
                <a:lnTo>
                  <a:pt x="1092" y="254"/>
                </a:lnTo>
                <a:lnTo>
                  <a:pt x="1320" y="254"/>
                </a:lnTo>
                <a:lnTo>
                  <a:pt x="1333" y="12"/>
                </a:lnTo>
                <a:lnTo>
                  <a:pt x="698" y="11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5" name="object 3585"/>
          <p:cNvSpPr/>
          <p:nvPr/>
        </p:nvSpPr>
        <p:spPr>
          <a:xfrm>
            <a:off x="5221048" y="2952292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295" y="0"/>
                </a:moveTo>
                <a:lnTo>
                  <a:pt x="228" y="114"/>
                </a:lnTo>
                <a:lnTo>
                  <a:pt x="0" y="279"/>
                </a:lnTo>
                <a:lnTo>
                  <a:pt x="1066" y="215"/>
                </a:lnTo>
                <a:lnTo>
                  <a:pt x="129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6" name="object 3586"/>
          <p:cNvSpPr/>
          <p:nvPr/>
        </p:nvSpPr>
        <p:spPr>
          <a:xfrm>
            <a:off x="3811261" y="286428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406" y="0"/>
                </a:moveTo>
                <a:lnTo>
                  <a:pt x="0" y="152"/>
                </a:lnTo>
                <a:lnTo>
                  <a:pt x="38" y="317"/>
                </a:lnTo>
                <a:lnTo>
                  <a:pt x="457" y="330"/>
                </a:lnTo>
                <a:lnTo>
                  <a:pt x="889" y="228"/>
                </a:lnTo>
                <a:lnTo>
                  <a:pt x="812" y="25"/>
                </a:lnTo>
                <a:lnTo>
                  <a:pt x="40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7" name="object 3587"/>
          <p:cNvSpPr/>
          <p:nvPr/>
        </p:nvSpPr>
        <p:spPr>
          <a:xfrm>
            <a:off x="3928456" y="2692094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0"/>
                </a:moveTo>
                <a:lnTo>
                  <a:pt x="609" y="622"/>
                </a:lnTo>
                <a:lnTo>
                  <a:pt x="812" y="685"/>
                </a:lnTo>
                <a:lnTo>
                  <a:pt x="1485" y="457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8" name="object 3588"/>
          <p:cNvSpPr/>
          <p:nvPr/>
        </p:nvSpPr>
        <p:spPr>
          <a:xfrm>
            <a:off x="4401865" y="72300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0"/>
                </a:moveTo>
                <a:lnTo>
                  <a:pt x="101" y="533"/>
                </a:lnTo>
                <a:lnTo>
                  <a:pt x="457" y="393"/>
                </a:lnTo>
                <a:lnTo>
                  <a:pt x="558" y="736"/>
                </a:lnTo>
                <a:lnTo>
                  <a:pt x="838" y="609"/>
                </a:lnTo>
                <a:lnTo>
                  <a:pt x="1117" y="12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9" name="object 3589"/>
          <p:cNvSpPr/>
          <p:nvPr/>
        </p:nvSpPr>
        <p:spPr>
          <a:xfrm>
            <a:off x="3969305" y="2813879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177" y="0"/>
                </a:moveTo>
                <a:lnTo>
                  <a:pt x="0" y="165"/>
                </a:lnTo>
                <a:lnTo>
                  <a:pt x="215" y="901"/>
                </a:lnTo>
                <a:lnTo>
                  <a:pt x="406" y="863"/>
                </a:lnTo>
                <a:lnTo>
                  <a:pt x="304" y="533"/>
                </a:lnTo>
                <a:lnTo>
                  <a:pt x="228" y="253"/>
                </a:lnTo>
                <a:lnTo>
                  <a:pt x="17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0" name="object 3590"/>
          <p:cNvSpPr/>
          <p:nvPr/>
        </p:nvSpPr>
        <p:spPr>
          <a:xfrm>
            <a:off x="3989141" y="266060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469" y="393"/>
                </a:lnTo>
                <a:lnTo>
                  <a:pt x="533" y="139"/>
                </a:lnTo>
                <a:lnTo>
                  <a:pt x="939" y="139"/>
                </a:lnTo>
                <a:lnTo>
                  <a:pt x="685" y="101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1" name="object 3591"/>
          <p:cNvSpPr/>
          <p:nvPr/>
        </p:nvSpPr>
        <p:spPr>
          <a:xfrm>
            <a:off x="4497496" y="115586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431" y="0"/>
                </a:moveTo>
                <a:lnTo>
                  <a:pt x="114" y="114"/>
                </a:lnTo>
                <a:lnTo>
                  <a:pt x="0" y="888"/>
                </a:lnTo>
                <a:lnTo>
                  <a:pt x="469" y="520"/>
                </a:lnTo>
                <a:lnTo>
                  <a:pt x="761" y="190"/>
                </a:lnTo>
                <a:lnTo>
                  <a:pt x="43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2" name="object 3592"/>
          <p:cNvSpPr/>
          <p:nvPr/>
        </p:nvSpPr>
        <p:spPr>
          <a:xfrm>
            <a:off x="4086942" y="254343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38" y="177"/>
                </a:lnTo>
                <a:lnTo>
                  <a:pt x="203" y="228"/>
                </a:lnTo>
                <a:lnTo>
                  <a:pt x="253" y="368"/>
                </a:lnTo>
                <a:lnTo>
                  <a:pt x="863" y="482"/>
                </a:lnTo>
                <a:lnTo>
                  <a:pt x="266" y="76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3" name="object 3593"/>
          <p:cNvSpPr/>
          <p:nvPr/>
        </p:nvSpPr>
        <p:spPr>
          <a:xfrm>
            <a:off x="3549902" y="300691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596" y="393"/>
                </a:lnTo>
                <a:lnTo>
                  <a:pt x="800" y="330"/>
                </a:lnTo>
                <a:lnTo>
                  <a:pt x="1219" y="88"/>
                </a:lnTo>
                <a:lnTo>
                  <a:pt x="584" y="177"/>
                </a:lnTo>
                <a:lnTo>
                  <a:pt x="469" y="12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4" name="object 3594"/>
          <p:cNvSpPr/>
          <p:nvPr/>
        </p:nvSpPr>
        <p:spPr>
          <a:xfrm>
            <a:off x="4203259" y="1073069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1181" y="1523"/>
                </a:lnTo>
                <a:lnTo>
                  <a:pt x="1104" y="558"/>
                </a:lnTo>
                <a:lnTo>
                  <a:pt x="1092" y="292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5" name="object 3595"/>
          <p:cNvSpPr/>
          <p:nvPr/>
        </p:nvSpPr>
        <p:spPr>
          <a:xfrm>
            <a:off x="4728494" y="137864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698" y="0"/>
                </a:moveTo>
                <a:lnTo>
                  <a:pt x="203" y="304"/>
                </a:lnTo>
                <a:lnTo>
                  <a:pt x="12" y="342"/>
                </a:lnTo>
                <a:lnTo>
                  <a:pt x="0" y="647"/>
                </a:lnTo>
                <a:lnTo>
                  <a:pt x="825" y="723"/>
                </a:lnTo>
                <a:lnTo>
                  <a:pt x="774" y="279"/>
                </a:lnTo>
                <a:lnTo>
                  <a:pt x="69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6" name="object 3596"/>
          <p:cNvSpPr/>
          <p:nvPr/>
        </p:nvSpPr>
        <p:spPr>
          <a:xfrm>
            <a:off x="4502818" y="152929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520" y="0"/>
                </a:moveTo>
                <a:lnTo>
                  <a:pt x="139" y="330"/>
                </a:lnTo>
                <a:lnTo>
                  <a:pt x="50" y="469"/>
                </a:lnTo>
                <a:lnTo>
                  <a:pt x="0" y="901"/>
                </a:lnTo>
                <a:lnTo>
                  <a:pt x="673" y="469"/>
                </a:lnTo>
                <a:lnTo>
                  <a:pt x="635" y="228"/>
                </a:lnTo>
                <a:lnTo>
                  <a:pt x="52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7" name="object 3597"/>
          <p:cNvSpPr/>
          <p:nvPr/>
        </p:nvSpPr>
        <p:spPr>
          <a:xfrm>
            <a:off x="5589191" y="235549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317" y="0"/>
                </a:moveTo>
                <a:lnTo>
                  <a:pt x="444" y="177"/>
                </a:lnTo>
                <a:lnTo>
                  <a:pt x="0" y="698"/>
                </a:lnTo>
                <a:lnTo>
                  <a:pt x="292" y="800"/>
                </a:lnTo>
                <a:lnTo>
                  <a:pt x="165" y="596"/>
                </a:lnTo>
                <a:lnTo>
                  <a:pt x="660" y="139"/>
                </a:lnTo>
                <a:lnTo>
                  <a:pt x="31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8" name="object 3598"/>
          <p:cNvSpPr/>
          <p:nvPr/>
        </p:nvSpPr>
        <p:spPr>
          <a:xfrm>
            <a:off x="4514429" y="222205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774" y="0"/>
                </a:moveTo>
                <a:lnTo>
                  <a:pt x="520" y="228"/>
                </a:lnTo>
                <a:lnTo>
                  <a:pt x="215" y="101"/>
                </a:lnTo>
                <a:lnTo>
                  <a:pt x="0" y="596"/>
                </a:lnTo>
                <a:lnTo>
                  <a:pt x="482" y="457"/>
                </a:lnTo>
                <a:lnTo>
                  <a:pt x="77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9" name="object 3599"/>
          <p:cNvSpPr/>
          <p:nvPr/>
        </p:nvSpPr>
        <p:spPr>
          <a:xfrm>
            <a:off x="4385367" y="2421369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584" y="0"/>
                </a:moveTo>
                <a:lnTo>
                  <a:pt x="88" y="203"/>
                </a:lnTo>
                <a:lnTo>
                  <a:pt x="0" y="457"/>
                </a:lnTo>
                <a:lnTo>
                  <a:pt x="241" y="533"/>
                </a:lnTo>
                <a:lnTo>
                  <a:pt x="152" y="660"/>
                </a:lnTo>
                <a:lnTo>
                  <a:pt x="609" y="622"/>
                </a:lnTo>
                <a:lnTo>
                  <a:pt x="58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0" name="object 3600"/>
          <p:cNvSpPr/>
          <p:nvPr/>
        </p:nvSpPr>
        <p:spPr>
          <a:xfrm>
            <a:off x="4542285" y="231016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787" y="0"/>
                </a:moveTo>
                <a:lnTo>
                  <a:pt x="0" y="965"/>
                </a:lnTo>
                <a:lnTo>
                  <a:pt x="457" y="1003"/>
                </a:lnTo>
                <a:lnTo>
                  <a:pt x="431" y="812"/>
                </a:lnTo>
                <a:lnTo>
                  <a:pt x="622" y="685"/>
                </a:lnTo>
                <a:lnTo>
                  <a:pt x="609" y="533"/>
                </a:lnTo>
                <a:lnTo>
                  <a:pt x="78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1" name="object 3601"/>
          <p:cNvSpPr/>
          <p:nvPr/>
        </p:nvSpPr>
        <p:spPr>
          <a:xfrm>
            <a:off x="4400727" y="72423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634" y="0"/>
                </a:moveTo>
                <a:lnTo>
                  <a:pt x="0" y="419"/>
                </a:lnTo>
                <a:lnTo>
                  <a:pt x="177" y="749"/>
                </a:lnTo>
                <a:lnTo>
                  <a:pt x="368" y="1206"/>
                </a:lnTo>
                <a:lnTo>
                  <a:pt x="800" y="863"/>
                </a:lnTo>
                <a:lnTo>
                  <a:pt x="673" y="469"/>
                </a:lnTo>
                <a:lnTo>
                  <a:pt x="63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2" name="object 3602"/>
          <p:cNvSpPr/>
          <p:nvPr/>
        </p:nvSpPr>
        <p:spPr>
          <a:xfrm>
            <a:off x="5171270" y="1782599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52" y="0"/>
                </a:moveTo>
                <a:lnTo>
                  <a:pt x="0" y="330"/>
                </a:lnTo>
                <a:lnTo>
                  <a:pt x="355" y="330"/>
                </a:lnTo>
                <a:lnTo>
                  <a:pt x="571" y="457"/>
                </a:lnTo>
                <a:lnTo>
                  <a:pt x="1206" y="203"/>
                </a:lnTo>
                <a:lnTo>
                  <a:pt x="15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3" name="object 3603"/>
          <p:cNvSpPr/>
          <p:nvPr/>
        </p:nvSpPr>
        <p:spPr>
          <a:xfrm>
            <a:off x="4411921" y="729612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469" y="0"/>
                </a:moveTo>
                <a:lnTo>
                  <a:pt x="0" y="1752"/>
                </a:lnTo>
                <a:lnTo>
                  <a:pt x="749" y="952"/>
                </a:lnTo>
                <a:lnTo>
                  <a:pt x="901" y="723"/>
                </a:lnTo>
                <a:lnTo>
                  <a:pt x="46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4" name="object 3604"/>
          <p:cNvSpPr/>
          <p:nvPr/>
        </p:nvSpPr>
        <p:spPr>
          <a:xfrm>
            <a:off x="4932419" y="148833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406" y="0"/>
                </a:moveTo>
                <a:lnTo>
                  <a:pt x="25" y="0"/>
                </a:lnTo>
                <a:lnTo>
                  <a:pt x="0" y="292"/>
                </a:lnTo>
                <a:lnTo>
                  <a:pt x="127" y="533"/>
                </a:lnTo>
                <a:lnTo>
                  <a:pt x="977" y="609"/>
                </a:lnTo>
                <a:lnTo>
                  <a:pt x="571" y="165"/>
                </a:lnTo>
                <a:lnTo>
                  <a:pt x="40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5" name="object 3605"/>
          <p:cNvSpPr/>
          <p:nvPr/>
        </p:nvSpPr>
        <p:spPr>
          <a:xfrm>
            <a:off x="4330621" y="24537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81" y="0"/>
                </a:moveTo>
                <a:lnTo>
                  <a:pt x="0" y="787"/>
                </a:lnTo>
                <a:lnTo>
                  <a:pt x="177" y="685"/>
                </a:lnTo>
                <a:lnTo>
                  <a:pt x="254" y="495"/>
                </a:lnTo>
                <a:lnTo>
                  <a:pt x="571" y="266"/>
                </a:lnTo>
                <a:lnTo>
                  <a:pt x="431" y="10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6" name="object 3606"/>
          <p:cNvSpPr/>
          <p:nvPr/>
        </p:nvSpPr>
        <p:spPr>
          <a:xfrm>
            <a:off x="4462031" y="73515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546" y="0"/>
                </a:moveTo>
                <a:lnTo>
                  <a:pt x="0" y="190"/>
                </a:lnTo>
                <a:lnTo>
                  <a:pt x="253" y="495"/>
                </a:lnTo>
                <a:lnTo>
                  <a:pt x="546" y="761"/>
                </a:lnTo>
                <a:lnTo>
                  <a:pt x="1193" y="558"/>
                </a:lnTo>
                <a:lnTo>
                  <a:pt x="774" y="177"/>
                </a:lnTo>
                <a:lnTo>
                  <a:pt x="54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7" name="object 3607"/>
          <p:cNvSpPr/>
          <p:nvPr/>
        </p:nvSpPr>
        <p:spPr>
          <a:xfrm>
            <a:off x="4532966" y="99557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495" y="0"/>
                </a:moveTo>
                <a:lnTo>
                  <a:pt x="25" y="266"/>
                </a:lnTo>
                <a:lnTo>
                  <a:pt x="0" y="482"/>
                </a:lnTo>
                <a:lnTo>
                  <a:pt x="88" y="838"/>
                </a:lnTo>
                <a:lnTo>
                  <a:pt x="761" y="495"/>
                </a:lnTo>
                <a:lnTo>
                  <a:pt x="647" y="203"/>
                </a:lnTo>
                <a:lnTo>
                  <a:pt x="49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8" name="object 3608"/>
          <p:cNvSpPr/>
          <p:nvPr/>
        </p:nvSpPr>
        <p:spPr>
          <a:xfrm>
            <a:off x="4310171" y="244204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03" y="0"/>
                </a:moveTo>
                <a:lnTo>
                  <a:pt x="0" y="126"/>
                </a:lnTo>
                <a:lnTo>
                  <a:pt x="342" y="533"/>
                </a:lnTo>
                <a:lnTo>
                  <a:pt x="622" y="495"/>
                </a:lnTo>
                <a:lnTo>
                  <a:pt x="482" y="177"/>
                </a:lnTo>
                <a:lnTo>
                  <a:pt x="787" y="292"/>
                </a:lnTo>
                <a:lnTo>
                  <a:pt x="100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9" name="object 3609"/>
          <p:cNvSpPr/>
          <p:nvPr/>
        </p:nvSpPr>
        <p:spPr>
          <a:xfrm>
            <a:off x="3550860" y="302711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5" y="0"/>
                </a:moveTo>
                <a:lnTo>
                  <a:pt x="0" y="165"/>
                </a:lnTo>
                <a:lnTo>
                  <a:pt x="355" y="342"/>
                </a:lnTo>
                <a:lnTo>
                  <a:pt x="508" y="368"/>
                </a:lnTo>
                <a:lnTo>
                  <a:pt x="457" y="215"/>
                </a:lnTo>
                <a:lnTo>
                  <a:pt x="165" y="12"/>
                </a:lnTo>
                <a:lnTo>
                  <a:pt x="2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0" name="object 3610"/>
          <p:cNvSpPr/>
          <p:nvPr/>
        </p:nvSpPr>
        <p:spPr>
          <a:xfrm>
            <a:off x="4347451" y="137528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990" y="0"/>
                </a:moveTo>
                <a:lnTo>
                  <a:pt x="0" y="203"/>
                </a:lnTo>
                <a:lnTo>
                  <a:pt x="25" y="609"/>
                </a:lnTo>
                <a:lnTo>
                  <a:pt x="165" y="711"/>
                </a:lnTo>
                <a:lnTo>
                  <a:pt x="419" y="635"/>
                </a:lnTo>
                <a:lnTo>
                  <a:pt x="558" y="571"/>
                </a:lnTo>
                <a:lnTo>
                  <a:pt x="99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1" name="object 3611"/>
          <p:cNvSpPr/>
          <p:nvPr/>
        </p:nvSpPr>
        <p:spPr>
          <a:xfrm>
            <a:off x="4398305" y="74722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0"/>
                </a:moveTo>
                <a:lnTo>
                  <a:pt x="381" y="850"/>
                </a:lnTo>
                <a:lnTo>
                  <a:pt x="825" y="787"/>
                </a:lnTo>
                <a:lnTo>
                  <a:pt x="977" y="660"/>
                </a:lnTo>
                <a:lnTo>
                  <a:pt x="812" y="317"/>
                </a:lnTo>
                <a:lnTo>
                  <a:pt x="660" y="215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2" name="object 3612"/>
          <p:cNvSpPr/>
          <p:nvPr/>
        </p:nvSpPr>
        <p:spPr>
          <a:xfrm>
            <a:off x="3971376" y="281676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63" y="0"/>
                </a:moveTo>
                <a:lnTo>
                  <a:pt x="0" y="901"/>
                </a:lnTo>
                <a:lnTo>
                  <a:pt x="647" y="850"/>
                </a:lnTo>
                <a:lnTo>
                  <a:pt x="533" y="685"/>
                </a:lnTo>
                <a:lnTo>
                  <a:pt x="1066" y="673"/>
                </a:lnTo>
                <a:lnTo>
                  <a:pt x="800" y="596"/>
                </a:lnTo>
                <a:lnTo>
                  <a:pt x="86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3" name="object 3613"/>
          <p:cNvSpPr/>
          <p:nvPr/>
        </p:nvSpPr>
        <p:spPr>
          <a:xfrm>
            <a:off x="5134060" y="1753769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76" y="0"/>
                </a:moveTo>
                <a:lnTo>
                  <a:pt x="126" y="711"/>
                </a:lnTo>
                <a:lnTo>
                  <a:pt x="0" y="876"/>
                </a:lnTo>
                <a:lnTo>
                  <a:pt x="177" y="838"/>
                </a:lnTo>
                <a:lnTo>
                  <a:pt x="368" y="330"/>
                </a:lnTo>
                <a:lnTo>
                  <a:pt x="279" y="139"/>
                </a:lnTo>
                <a:lnTo>
                  <a:pt x="7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4" name="object 3614"/>
          <p:cNvSpPr/>
          <p:nvPr/>
        </p:nvSpPr>
        <p:spPr>
          <a:xfrm>
            <a:off x="4457129" y="73090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520" y="0"/>
                </a:moveTo>
                <a:lnTo>
                  <a:pt x="0" y="254"/>
                </a:lnTo>
                <a:lnTo>
                  <a:pt x="76" y="546"/>
                </a:lnTo>
                <a:lnTo>
                  <a:pt x="292" y="787"/>
                </a:lnTo>
                <a:lnTo>
                  <a:pt x="787" y="495"/>
                </a:lnTo>
                <a:lnTo>
                  <a:pt x="736" y="203"/>
                </a:lnTo>
                <a:lnTo>
                  <a:pt x="52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5" name="object 3615"/>
          <p:cNvSpPr/>
          <p:nvPr/>
        </p:nvSpPr>
        <p:spPr>
          <a:xfrm>
            <a:off x="4487759" y="223372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723" y="0"/>
                </a:moveTo>
                <a:lnTo>
                  <a:pt x="0" y="622"/>
                </a:lnTo>
                <a:lnTo>
                  <a:pt x="660" y="723"/>
                </a:lnTo>
                <a:lnTo>
                  <a:pt x="609" y="546"/>
                </a:lnTo>
                <a:lnTo>
                  <a:pt x="571" y="342"/>
                </a:lnTo>
                <a:lnTo>
                  <a:pt x="800" y="381"/>
                </a:lnTo>
                <a:lnTo>
                  <a:pt x="72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6" name="object 3616"/>
          <p:cNvSpPr/>
          <p:nvPr/>
        </p:nvSpPr>
        <p:spPr>
          <a:xfrm>
            <a:off x="4421032" y="730161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508" y="0"/>
                </a:moveTo>
                <a:lnTo>
                  <a:pt x="152" y="495"/>
                </a:lnTo>
                <a:lnTo>
                  <a:pt x="63" y="647"/>
                </a:lnTo>
                <a:lnTo>
                  <a:pt x="0" y="863"/>
                </a:lnTo>
                <a:lnTo>
                  <a:pt x="114" y="1028"/>
                </a:lnTo>
                <a:lnTo>
                  <a:pt x="723" y="1511"/>
                </a:lnTo>
                <a:lnTo>
                  <a:pt x="50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7" name="object 3617"/>
          <p:cNvSpPr/>
          <p:nvPr/>
        </p:nvSpPr>
        <p:spPr>
          <a:xfrm>
            <a:off x="4507035" y="1539519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190" y="0"/>
                </a:moveTo>
                <a:lnTo>
                  <a:pt x="0" y="152"/>
                </a:lnTo>
                <a:lnTo>
                  <a:pt x="12" y="355"/>
                </a:lnTo>
                <a:lnTo>
                  <a:pt x="330" y="558"/>
                </a:lnTo>
                <a:lnTo>
                  <a:pt x="520" y="571"/>
                </a:lnTo>
                <a:lnTo>
                  <a:pt x="800" y="393"/>
                </a:lnTo>
                <a:lnTo>
                  <a:pt x="19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8" name="object 3618"/>
          <p:cNvSpPr/>
          <p:nvPr/>
        </p:nvSpPr>
        <p:spPr>
          <a:xfrm>
            <a:off x="4564273" y="952139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508" y="0"/>
                </a:moveTo>
                <a:lnTo>
                  <a:pt x="0" y="101"/>
                </a:lnTo>
                <a:lnTo>
                  <a:pt x="12" y="406"/>
                </a:lnTo>
                <a:lnTo>
                  <a:pt x="38" y="863"/>
                </a:lnTo>
                <a:lnTo>
                  <a:pt x="596" y="711"/>
                </a:lnTo>
                <a:lnTo>
                  <a:pt x="571" y="317"/>
                </a:lnTo>
                <a:lnTo>
                  <a:pt x="50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9" name="object 3619"/>
          <p:cNvSpPr/>
          <p:nvPr/>
        </p:nvSpPr>
        <p:spPr>
          <a:xfrm>
            <a:off x="4429137" y="73208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0"/>
                </a:moveTo>
                <a:lnTo>
                  <a:pt x="508" y="965"/>
                </a:lnTo>
                <a:lnTo>
                  <a:pt x="774" y="952"/>
                </a:lnTo>
                <a:lnTo>
                  <a:pt x="787" y="736"/>
                </a:lnTo>
                <a:lnTo>
                  <a:pt x="736" y="482"/>
                </a:lnTo>
                <a:lnTo>
                  <a:pt x="571" y="330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0" name="object 3620"/>
          <p:cNvSpPr/>
          <p:nvPr/>
        </p:nvSpPr>
        <p:spPr>
          <a:xfrm>
            <a:off x="3985345" y="268516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81" y="0"/>
                </a:moveTo>
                <a:lnTo>
                  <a:pt x="0" y="38"/>
                </a:lnTo>
                <a:lnTo>
                  <a:pt x="139" y="431"/>
                </a:lnTo>
                <a:lnTo>
                  <a:pt x="342" y="304"/>
                </a:lnTo>
                <a:lnTo>
                  <a:pt x="520" y="190"/>
                </a:lnTo>
                <a:lnTo>
                  <a:pt x="38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1" name="object 3621"/>
          <p:cNvSpPr/>
          <p:nvPr/>
        </p:nvSpPr>
        <p:spPr>
          <a:xfrm>
            <a:off x="4418792" y="729275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304" y="0"/>
                </a:moveTo>
                <a:lnTo>
                  <a:pt x="0" y="165"/>
                </a:lnTo>
                <a:lnTo>
                  <a:pt x="0" y="1244"/>
                </a:lnTo>
                <a:lnTo>
                  <a:pt x="419" y="596"/>
                </a:lnTo>
                <a:lnTo>
                  <a:pt x="508" y="431"/>
                </a:lnTo>
                <a:lnTo>
                  <a:pt x="533" y="38"/>
                </a:lnTo>
                <a:lnTo>
                  <a:pt x="30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2" name="object 3622"/>
          <p:cNvSpPr/>
          <p:nvPr/>
        </p:nvSpPr>
        <p:spPr>
          <a:xfrm>
            <a:off x="4319247" y="2422757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358" y="0"/>
                </a:moveTo>
                <a:lnTo>
                  <a:pt x="1155" y="12"/>
                </a:lnTo>
                <a:lnTo>
                  <a:pt x="0" y="190"/>
                </a:lnTo>
                <a:lnTo>
                  <a:pt x="711" y="241"/>
                </a:lnTo>
                <a:lnTo>
                  <a:pt x="1384" y="190"/>
                </a:lnTo>
                <a:lnTo>
                  <a:pt x="135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3" name="object 3623"/>
          <p:cNvSpPr/>
          <p:nvPr/>
        </p:nvSpPr>
        <p:spPr>
          <a:xfrm>
            <a:off x="4487161" y="244235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533" y="0"/>
                </a:moveTo>
                <a:lnTo>
                  <a:pt x="546" y="444"/>
                </a:lnTo>
                <a:lnTo>
                  <a:pt x="0" y="253"/>
                </a:lnTo>
                <a:lnTo>
                  <a:pt x="660" y="736"/>
                </a:lnTo>
                <a:lnTo>
                  <a:pt x="800" y="774"/>
                </a:lnTo>
                <a:lnTo>
                  <a:pt x="53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4" name="object 3624"/>
          <p:cNvSpPr/>
          <p:nvPr/>
        </p:nvSpPr>
        <p:spPr>
          <a:xfrm>
            <a:off x="3967580" y="280974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609" y="0"/>
                </a:moveTo>
                <a:lnTo>
                  <a:pt x="0" y="482"/>
                </a:lnTo>
                <a:lnTo>
                  <a:pt x="533" y="723"/>
                </a:lnTo>
                <a:lnTo>
                  <a:pt x="444" y="266"/>
                </a:lnTo>
                <a:lnTo>
                  <a:pt x="533" y="647"/>
                </a:lnTo>
                <a:lnTo>
                  <a:pt x="711" y="698"/>
                </a:lnTo>
                <a:lnTo>
                  <a:pt x="60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5" name="object 3625"/>
          <p:cNvSpPr/>
          <p:nvPr/>
        </p:nvSpPr>
        <p:spPr>
          <a:xfrm>
            <a:off x="5141861" y="172431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406" y="0"/>
                </a:moveTo>
                <a:lnTo>
                  <a:pt x="203" y="63"/>
                </a:lnTo>
                <a:lnTo>
                  <a:pt x="0" y="266"/>
                </a:lnTo>
                <a:lnTo>
                  <a:pt x="253" y="533"/>
                </a:lnTo>
                <a:lnTo>
                  <a:pt x="469" y="596"/>
                </a:lnTo>
                <a:lnTo>
                  <a:pt x="723" y="647"/>
                </a:lnTo>
                <a:lnTo>
                  <a:pt x="40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6" name="object 3626"/>
          <p:cNvSpPr/>
          <p:nvPr/>
        </p:nvSpPr>
        <p:spPr>
          <a:xfrm>
            <a:off x="4433391" y="237063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444" y="0"/>
                </a:moveTo>
                <a:lnTo>
                  <a:pt x="63" y="101"/>
                </a:lnTo>
                <a:lnTo>
                  <a:pt x="190" y="279"/>
                </a:lnTo>
                <a:lnTo>
                  <a:pt x="0" y="685"/>
                </a:lnTo>
                <a:lnTo>
                  <a:pt x="457" y="571"/>
                </a:lnTo>
                <a:lnTo>
                  <a:pt x="495" y="228"/>
                </a:lnTo>
                <a:lnTo>
                  <a:pt x="44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7" name="object 3627"/>
          <p:cNvSpPr/>
          <p:nvPr/>
        </p:nvSpPr>
        <p:spPr>
          <a:xfrm>
            <a:off x="3972419" y="2815320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93" y="0"/>
                </a:moveTo>
                <a:lnTo>
                  <a:pt x="25" y="482"/>
                </a:lnTo>
                <a:lnTo>
                  <a:pt x="0" y="609"/>
                </a:lnTo>
                <a:lnTo>
                  <a:pt x="0" y="774"/>
                </a:lnTo>
                <a:lnTo>
                  <a:pt x="406" y="1231"/>
                </a:lnTo>
                <a:lnTo>
                  <a:pt x="39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8" name="object 3628"/>
          <p:cNvSpPr/>
          <p:nvPr/>
        </p:nvSpPr>
        <p:spPr>
          <a:xfrm>
            <a:off x="4396689" y="739406"/>
            <a:ext cx="2540" cy="6985"/>
          </a:xfrm>
          <a:custGeom>
            <a:avLst/>
            <a:gdLst/>
            <a:ahLst/>
            <a:cxnLst/>
            <a:rect l="l" t="t" r="r" b="b"/>
            <a:pathLst>
              <a:path w="2539" h="6984">
                <a:moveTo>
                  <a:pt x="749" y="6324"/>
                </a:moveTo>
                <a:lnTo>
                  <a:pt x="622" y="5803"/>
                </a:lnTo>
                <a:lnTo>
                  <a:pt x="368" y="5689"/>
                </a:lnTo>
                <a:lnTo>
                  <a:pt x="0" y="5499"/>
                </a:lnTo>
                <a:lnTo>
                  <a:pt x="279" y="6273"/>
                </a:lnTo>
                <a:lnTo>
                  <a:pt x="406" y="6388"/>
                </a:lnTo>
                <a:lnTo>
                  <a:pt x="749" y="6324"/>
                </a:lnTo>
                <a:close/>
              </a:path>
              <a:path w="2539" h="6984">
                <a:moveTo>
                  <a:pt x="1993" y="495"/>
                </a:moveTo>
                <a:lnTo>
                  <a:pt x="1816" y="317"/>
                </a:lnTo>
                <a:lnTo>
                  <a:pt x="1460" y="0"/>
                </a:lnTo>
                <a:lnTo>
                  <a:pt x="1079" y="495"/>
                </a:lnTo>
                <a:lnTo>
                  <a:pt x="1485" y="749"/>
                </a:lnTo>
                <a:lnTo>
                  <a:pt x="1714" y="863"/>
                </a:lnTo>
                <a:lnTo>
                  <a:pt x="1993" y="49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9" name="object 3629"/>
          <p:cNvSpPr/>
          <p:nvPr/>
        </p:nvSpPr>
        <p:spPr>
          <a:xfrm>
            <a:off x="4631372" y="116449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38" y="0"/>
                </a:moveTo>
                <a:lnTo>
                  <a:pt x="0" y="215"/>
                </a:lnTo>
                <a:lnTo>
                  <a:pt x="63" y="673"/>
                </a:lnTo>
                <a:lnTo>
                  <a:pt x="901" y="584"/>
                </a:lnTo>
                <a:lnTo>
                  <a:pt x="444" y="165"/>
                </a:lnTo>
                <a:lnTo>
                  <a:pt x="304" y="101"/>
                </a:lnTo>
                <a:lnTo>
                  <a:pt x="3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0" name="object 3630"/>
          <p:cNvSpPr/>
          <p:nvPr/>
        </p:nvSpPr>
        <p:spPr>
          <a:xfrm>
            <a:off x="5193412" y="1777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38" y="0"/>
                </a:moveTo>
                <a:lnTo>
                  <a:pt x="139" y="279"/>
                </a:lnTo>
                <a:lnTo>
                  <a:pt x="12" y="546"/>
                </a:lnTo>
                <a:lnTo>
                  <a:pt x="0" y="698"/>
                </a:lnTo>
                <a:lnTo>
                  <a:pt x="406" y="546"/>
                </a:lnTo>
                <a:lnTo>
                  <a:pt x="83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1" name="object 3631"/>
          <p:cNvSpPr/>
          <p:nvPr/>
        </p:nvSpPr>
        <p:spPr>
          <a:xfrm>
            <a:off x="3546078" y="303648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2" y="0"/>
                </a:moveTo>
                <a:lnTo>
                  <a:pt x="0" y="203"/>
                </a:lnTo>
                <a:lnTo>
                  <a:pt x="406" y="266"/>
                </a:lnTo>
                <a:lnTo>
                  <a:pt x="533" y="317"/>
                </a:lnTo>
                <a:lnTo>
                  <a:pt x="38" y="2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2" name="object 3632"/>
          <p:cNvSpPr/>
          <p:nvPr/>
        </p:nvSpPr>
        <p:spPr>
          <a:xfrm>
            <a:off x="4401985" y="725817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5">
                <a:moveTo>
                  <a:pt x="635" y="3632"/>
                </a:moveTo>
                <a:lnTo>
                  <a:pt x="584" y="3365"/>
                </a:lnTo>
                <a:lnTo>
                  <a:pt x="431" y="3073"/>
                </a:lnTo>
                <a:lnTo>
                  <a:pt x="88" y="3492"/>
                </a:lnTo>
                <a:lnTo>
                  <a:pt x="0" y="3644"/>
                </a:lnTo>
                <a:lnTo>
                  <a:pt x="114" y="3987"/>
                </a:lnTo>
                <a:lnTo>
                  <a:pt x="635" y="3632"/>
                </a:lnTo>
                <a:close/>
              </a:path>
              <a:path w="2539" h="4445">
                <a:moveTo>
                  <a:pt x="2387" y="762"/>
                </a:moveTo>
                <a:lnTo>
                  <a:pt x="2260" y="495"/>
                </a:lnTo>
                <a:lnTo>
                  <a:pt x="2032" y="0"/>
                </a:lnTo>
                <a:lnTo>
                  <a:pt x="1638" y="635"/>
                </a:lnTo>
                <a:lnTo>
                  <a:pt x="1866" y="914"/>
                </a:lnTo>
                <a:lnTo>
                  <a:pt x="2133" y="1041"/>
                </a:lnTo>
                <a:lnTo>
                  <a:pt x="2387" y="76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3" name="object 3633"/>
          <p:cNvSpPr/>
          <p:nvPr/>
        </p:nvSpPr>
        <p:spPr>
          <a:xfrm>
            <a:off x="3830816" y="278494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168" y="0"/>
                </a:moveTo>
                <a:lnTo>
                  <a:pt x="0" y="228"/>
                </a:lnTo>
                <a:lnTo>
                  <a:pt x="469" y="419"/>
                </a:lnTo>
                <a:lnTo>
                  <a:pt x="634" y="431"/>
                </a:lnTo>
                <a:lnTo>
                  <a:pt x="774" y="469"/>
                </a:lnTo>
                <a:lnTo>
                  <a:pt x="927" y="368"/>
                </a:lnTo>
                <a:lnTo>
                  <a:pt x="116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4" name="object 3634"/>
          <p:cNvSpPr/>
          <p:nvPr/>
        </p:nvSpPr>
        <p:spPr>
          <a:xfrm>
            <a:off x="4585411" y="94022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304" y="0"/>
                </a:moveTo>
                <a:lnTo>
                  <a:pt x="0" y="342"/>
                </a:lnTo>
                <a:lnTo>
                  <a:pt x="190" y="571"/>
                </a:lnTo>
                <a:lnTo>
                  <a:pt x="330" y="558"/>
                </a:lnTo>
                <a:lnTo>
                  <a:pt x="888" y="63"/>
                </a:lnTo>
                <a:lnTo>
                  <a:pt x="584" y="63"/>
                </a:lnTo>
                <a:lnTo>
                  <a:pt x="30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5" name="object 3635"/>
          <p:cNvSpPr/>
          <p:nvPr/>
        </p:nvSpPr>
        <p:spPr>
          <a:xfrm>
            <a:off x="4401223" y="725017"/>
            <a:ext cx="27305" cy="8890"/>
          </a:xfrm>
          <a:custGeom>
            <a:avLst/>
            <a:gdLst/>
            <a:ahLst/>
            <a:cxnLst/>
            <a:rect l="l" t="t" r="r" b="b"/>
            <a:pathLst>
              <a:path w="27304" h="8890">
                <a:moveTo>
                  <a:pt x="1422" y="25"/>
                </a:moveTo>
                <a:lnTo>
                  <a:pt x="622" y="50"/>
                </a:lnTo>
                <a:lnTo>
                  <a:pt x="495" y="0"/>
                </a:lnTo>
                <a:lnTo>
                  <a:pt x="342" y="12"/>
                </a:lnTo>
                <a:lnTo>
                  <a:pt x="317" y="177"/>
                </a:lnTo>
                <a:lnTo>
                  <a:pt x="0" y="990"/>
                </a:lnTo>
                <a:lnTo>
                  <a:pt x="1422" y="25"/>
                </a:lnTo>
                <a:close/>
              </a:path>
              <a:path w="27304" h="8890">
                <a:moveTo>
                  <a:pt x="2552" y="8305"/>
                </a:moveTo>
                <a:lnTo>
                  <a:pt x="1447" y="8001"/>
                </a:lnTo>
                <a:lnTo>
                  <a:pt x="1574" y="8509"/>
                </a:lnTo>
                <a:lnTo>
                  <a:pt x="1689" y="8648"/>
                </a:lnTo>
                <a:lnTo>
                  <a:pt x="1917" y="8724"/>
                </a:lnTo>
                <a:lnTo>
                  <a:pt x="2095" y="8686"/>
                </a:lnTo>
                <a:lnTo>
                  <a:pt x="2552" y="8305"/>
                </a:lnTo>
                <a:close/>
              </a:path>
              <a:path w="27304" h="8890">
                <a:moveTo>
                  <a:pt x="26987" y="5626"/>
                </a:moveTo>
                <a:lnTo>
                  <a:pt x="25933" y="5422"/>
                </a:lnTo>
                <a:lnTo>
                  <a:pt x="25819" y="5715"/>
                </a:lnTo>
                <a:lnTo>
                  <a:pt x="25895" y="6032"/>
                </a:lnTo>
                <a:lnTo>
                  <a:pt x="26454" y="5880"/>
                </a:lnTo>
                <a:lnTo>
                  <a:pt x="26581" y="5651"/>
                </a:lnTo>
                <a:lnTo>
                  <a:pt x="26987" y="562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6" name="object 3636"/>
          <p:cNvSpPr/>
          <p:nvPr/>
        </p:nvSpPr>
        <p:spPr>
          <a:xfrm>
            <a:off x="4241265" y="2483779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584" y="0"/>
                </a:moveTo>
                <a:lnTo>
                  <a:pt x="0" y="838"/>
                </a:lnTo>
                <a:lnTo>
                  <a:pt x="279" y="863"/>
                </a:lnTo>
                <a:lnTo>
                  <a:pt x="431" y="774"/>
                </a:lnTo>
                <a:lnTo>
                  <a:pt x="431" y="520"/>
                </a:lnTo>
                <a:lnTo>
                  <a:pt x="444" y="342"/>
                </a:lnTo>
                <a:lnTo>
                  <a:pt x="58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7" name="object 3637"/>
          <p:cNvSpPr/>
          <p:nvPr/>
        </p:nvSpPr>
        <p:spPr>
          <a:xfrm>
            <a:off x="4910324" y="152029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355" y="0"/>
                </a:moveTo>
                <a:lnTo>
                  <a:pt x="0" y="177"/>
                </a:lnTo>
                <a:lnTo>
                  <a:pt x="190" y="355"/>
                </a:lnTo>
                <a:lnTo>
                  <a:pt x="673" y="685"/>
                </a:lnTo>
                <a:lnTo>
                  <a:pt x="647" y="444"/>
                </a:lnTo>
                <a:lnTo>
                  <a:pt x="507" y="63"/>
                </a:lnTo>
                <a:lnTo>
                  <a:pt x="35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8" name="object 3638"/>
          <p:cNvSpPr/>
          <p:nvPr/>
        </p:nvSpPr>
        <p:spPr>
          <a:xfrm>
            <a:off x="4425594" y="73266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177" y="0"/>
                </a:moveTo>
                <a:lnTo>
                  <a:pt x="0" y="25"/>
                </a:lnTo>
                <a:lnTo>
                  <a:pt x="101" y="203"/>
                </a:lnTo>
                <a:lnTo>
                  <a:pt x="76" y="609"/>
                </a:lnTo>
                <a:lnTo>
                  <a:pt x="304" y="634"/>
                </a:lnTo>
                <a:lnTo>
                  <a:pt x="762" y="584"/>
                </a:lnTo>
                <a:lnTo>
                  <a:pt x="17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9" name="object 3639"/>
          <p:cNvSpPr/>
          <p:nvPr/>
        </p:nvSpPr>
        <p:spPr>
          <a:xfrm>
            <a:off x="4962195" y="146969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673" y="0"/>
                </a:moveTo>
                <a:lnTo>
                  <a:pt x="127" y="25"/>
                </a:lnTo>
                <a:lnTo>
                  <a:pt x="38" y="317"/>
                </a:lnTo>
                <a:lnTo>
                  <a:pt x="0" y="444"/>
                </a:lnTo>
                <a:lnTo>
                  <a:pt x="266" y="1003"/>
                </a:lnTo>
                <a:lnTo>
                  <a:pt x="67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0" name="object 3640"/>
          <p:cNvSpPr/>
          <p:nvPr/>
        </p:nvSpPr>
        <p:spPr>
          <a:xfrm>
            <a:off x="4259588" y="247299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685" y="0"/>
                </a:moveTo>
                <a:lnTo>
                  <a:pt x="736" y="355"/>
                </a:lnTo>
                <a:lnTo>
                  <a:pt x="0" y="215"/>
                </a:lnTo>
                <a:lnTo>
                  <a:pt x="317" y="609"/>
                </a:lnTo>
                <a:lnTo>
                  <a:pt x="876" y="508"/>
                </a:lnTo>
                <a:lnTo>
                  <a:pt x="68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1" name="object 3641"/>
          <p:cNvSpPr/>
          <p:nvPr/>
        </p:nvSpPr>
        <p:spPr>
          <a:xfrm>
            <a:off x="4241769" y="128247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0" y="0"/>
                </a:moveTo>
                <a:lnTo>
                  <a:pt x="571" y="380"/>
                </a:lnTo>
                <a:lnTo>
                  <a:pt x="825" y="419"/>
                </a:lnTo>
                <a:lnTo>
                  <a:pt x="1193" y="406"/>
                </a:lnTo>
                <a:lnTo>
                  <a:pt x="761" y="50"/>
                </a:lnTo>
                <a:lnTo>
                  <a:pt x="584" y="76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2" name="object 3642"/>
          <p:cNvSpPr/>
          <p:nvPr/>
        </p:nvSpPr>
        <p:spPr>
          <a:xfrm>
            <a:off x="4407430" y="115967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63" y="533"/>
                </a:lnTo>
                <a:lnTo>
                  <a:pt x="126" y="723"/>
                </a:lnTo>
                <a:lnTo>
                  <a:pt x="406" y="673"/>
                </a:lnTo>
                <a:lnTo>
                  <a:pt x="546" y="215"/>
                </a:lnTo>
                <a:lnTo>
                  <a:pt x="317" y="38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3" name="object 3643"/>
          <p:cNvSpPr/>
          <p:nvPr/>
        </p:nvSpPr>
        <p:spPr>
          <a:xfrm>
            <a:off x="5598918" y="238830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66" y="0"/>
                </a:moveTo>
                <a:lnTo>
                  <a:pt x="393" y="330"/>
                </a:lnTo>
                <a:lnTo>
                  <a:pt x="0" y="533"/>
                </a:lnTo>
                <a:lnTo>
                  <a:pt x="330" y="596"/>
                </a:lnTo>
                <a:lnTo>
                  <a:pt x="381" y="406"/>
                </a:lnTo>
                <a:lnTo>
                  <a:pt x="495" y="127"/>
                </a:lnTo>
                <a:lnTo>
                  <a:pt x="26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4" name="object 3644"/>
          <p:cNvSpPr/>
          <p:nvPr/>
        </p:nvSpPr>
        <p:spPr>
          <a:xfrm>
            <a:off x="4424155" y="2298769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52" y="0"/>
                </a:moveTo>
                <a:lnTo>
                  <a:pt x="0" y="215"/>
                </a:lnTo>
                <a:lnTo>
                  <a:pt x="609" y="177"/>
                </a:lnTo>
                <a:lnTo>
                  <a:pt x="812" y="152"/>
                </a:lnTo>
                <a:lnTo>
                  <a:pt x="1295" y="88"/>
                </a:lnTo>
                <a:lnTo>
                  <a:pt x="15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5" name="object 3645"/>
          <p:cNvSpPr/>
          <p:nvPr/>
        </p:nvSpPr>
        <p:spPr>
          <a:xfrm>
            <a:off x="4575201" y="2177650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165" y="0"/>
                </a:moveTo>
                <a:lnTo>
                  <a:pt x="266" y="495"/>
                </a:lnTo>
                <a:lnTo>
                  <a:pt x="101" y="419"/>
                </a:lnTo>
                <a:lnTo>
                  <a:pt x="0" y="1219"/>
                </a:lnTo>
                <a:lnTo>
                  <a:pt x="444" y="355"/>
                </a:lnTo>
                <a:lnTo>
                  <a:pt x="330" y="76"/>
                </a:lnTo>
                <a:lnTo>
                  <a:pt x="16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6" name="object 3646"/>
          <p:cNvSpPr/>
          <p:nvPr/>
        </p:nvSpPr>
        <p:spPr>
          <a:xfrm>
            <a:off x="3573209" y="333446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28" y="0"/>
                </a:moveTo>
                <a:lnTo>
                  <a:pt x="266" y="25"/>
                </a:lnTo>
                <a:lnTo>
                  <a:pt x="0" y="139"/>
                </a:lnTo>
                <a:lnTo>
                  <a:pt x="292" y="279"/>
                </a:lnTo>
                <a:lnTo>
                  <a:pt x="419" y="253"/>
                </a:lnTo>
                <a:lnTo>
                  <a:pt x="102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7" name="object 3647"/>
          <p:cNvSpPr/>
          <p:nvPr/>
        </p:nvSpPr>
        <p:spPr>
          <a:xfrm>
            <a:off x="4571527" y="95223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533" y="0"/>
                </a:moveTo>
                <a:lnTo>
                  <a:pt x="0" y="342"/>
                </a:lnTo>
                <a:lnTo>
                  <a:pt x="253" y="571"/>
                </a:lnTo>
                <a:lnTo>
                  <a:pt x="431" y="609"/>
                </a:lnTo>
                <a:lnTo>
                  <a:pt x="850" y="380"/>
                </a:lnTo>
                <a:lnTo>
                  <a:pt x="736" y="165"/>
                </a:lnTo>
                <a:lnTo>
                  <a:pt x="53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8" name="object 3648"/>
          <p:cNvSpPr/>
          <p:nvPr/>
        </p:nvSpPr>
        <p:spPr>
          <a:xfrm>
            <a:off x="4589280" y="124904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342" y="0"/>
                </a:moveTo>
                <a:lnTo>
                  <a:pt x="0" y="292"/>
                </a:lnTo>
                <a:lnTo>
                  <a:pt x="393" y="546"/>
                </a:lnTo>
                <a:lnTo>
                  <a:pt x="558" y="635"/>
                </a:lnTo>
                <a:lnTo>
                  <a:pt x="952" y="292"/>
                </a:lnTo>
                <a:lnTo>
                  <a:pt x="685" y="203"/>
                </a:lnTo>
                <a:lnTo>
                  <a:pt x="34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9" name="object 3649"/>
          <p:cNvSpPr/>
          <p:nvPr/>
        </p:nvSpPr>
        <p:spPr>
          <a:xfrm>
            <a:off x="3453601" y="319041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155" y="0"/>
                </a:moveTo>
                <a:lnTo>
                  <a:pt x="0" y="279"/>
                </a:lnTo>
                <a:lnTo>
                  <a:pt x="762" y="355"/>
                </a:lnTo>
                <a:lnTo>
                  <a:pt x="1143" y="241"/>
                </a:lnTo>
                <a:lnTo>
                  <a:pt x="115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0" name="object 3650"/>
          <p:cNvSpPr/>
          <p:nvPr/>
        </p:nvSpPr>
        <p:spPr>
          <a:xfrm>
            <a:off x="4403247" y="73048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444" y="0"/>
                </a:moveTo>
                <a:lnTo>
                  <a:pt x="12" y="381"/>
                </a:lnTo>
                <a:lnTo>
                  <a:pt x="0" y="571"/>
                </a:lnTo>
                <a:lnTo>
                  <a:pt x="139" y="914"/>
                </a:lnTo>
                <a:lnTo>
                  <a:pt x="647" y="711"/>
                </a:lnTo>
                <a:lnTo>
                  <a:pt x="495" y="342"/>
                </a:lnTo>
                <a:lnTo>
                  <a:pt x="44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1" name="object 3651"/>
          <p:cNvSpPr/>
          <p:nvPr/>
        </p:nvSpPr>
        <p:spPr>
          <a:xfrm>
            <a:off x="4421191" y="234023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685" y="0"/>
                </a:moveTo>
                <a:lnTo>
                  <a:pt x="457" y="12"/>
                </a:lnTo>
                <a:lnTo>
                  <a:pt x="0" y="63"/>
                </a:lnTo>
                <a:lnTo>
                  <a:pt x="215" y="330"/>
                </a:lnTo>
                <a:lnTo>
                  <a:pt x="546" y="228"/>
                </a:lnTo>
                <a:lnTo>
                  <a:pt x="68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2" name="object 3652"/>
          <p:cNvSpPr/>
          <p:nvPr/>
        </p:nvSpPr>
        <p:spPr>
          <a:xfrm>
            <a:off x="4433275" y="222870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19" y="0"/>
                </a:moveTo>
                <a:lnTo>
                  <a:pt x="25" y="50"/>
                </a:lnTo>
                <a:lnTo>
                  <a:pt x="0" y="253"/>
                </a:lnTo>
                <a:lnTo>
                  <a:pt x="139" y="469"/>
                </a:lnTo>
                <a:lnTo>
                  <a:pt x="368" y="469"/>
                </a:lnTo>
                <a:lnTo>
                  <a:pt x="482" y="10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3" name="object 3653"/>
          <p:cNvSpPr/>
          <p:nvPr/>
        </p:nvSpPr>
        <p:spPr>
          <a:xfrm>
            <a:off x="3560122" y="307906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469" y="0"/>
                </a:moveTo>
                <a:lnTo>
                  <a:pt x="0" y="63"/>
                </a:lnTo>
                <a:lnTo>
                  <a:pt x="241" y="330"/>
                </a:lnTo>
                <a:lnTo>
                  <a:pt x="368" y="228"/>
                </a:lnTo>
                <a:lnTo>
                  <a:pt x="647" y="317"/>
                </a:lnTo>
                <a:lnTo>
                  <a:pt x="647" y="25"/>
                </a:lnTo>
                <a:lnTo>
                  <a:pt x="46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4" name="object 3654"/>
          <p:cNvSpPr/>
          <p:nvPr/>
        </p:nvSpPr>
        <p:spPr>
          <a:xfrm>
            <a:off x="4408411" y="73212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558" y="0"/>
                </a:moveTo>
                <a:lnTo>
                  <a:pt x="101" y="228"/>
                </a:lnTo>
                <a:lnTo>
                  <a:pt x="12" y="355"/>
                </a:lnTo>
                <a:lnTo>
                  <a:pt x="0" y="558"/>
                </a:lnTo>
                <a:lnTo>
                  <a:pt x="685" y="965"/>
                </a:lnTo>
                <a:lnTo>
                  <a:pt x="55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5" name="object 3655"/>
          <p:cNvSpPr/>
          <p:nvPr/>
        </p:nvSpPr>
        <p:spPr>
          <a:xfrm>
            <a:off x="4491832" y="222808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66" y="0"/>
                </a:moveTo>
                <a:lnTo>
                  <a:pt x="0" y="393"/>
                </a:lnTo>
                <a:lnTo>
                  <a:pt x="241" y="457"/>
                </a:lnTo>
                <a:lnTo>
                  <a:pt x="368" y="215"/>
                </a:lnTo>
                <a:lnTo>
                  <a:pt x="393" y="25"/>
                </a:lnTo>
                <a:lnTo>
                  <a:pt x="26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6" name="object 3656"/>
          <p:cNvSpPr/>
          <p:nvPr/>
        </p:nvSpPr>
        <p:spPr>
          <a:xfrm>
            <a:off x="4487053" y="244225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393" y="469"/>
                </a:lnTo>
                <a:lnTo>
                  <a:pt x="304" y="203"/>
                </a:lnTo>
                <a:lnTo>
                  <a:pt x="685" y="457"/>
                </a:lnTo>
                <a:lnTo>
                  <a:pt x="660" y="279"/>
                </a:lnTo>
                <a:lnTo>
                  <a:pt x="406" y="139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7" name="object 3657"/>
          <p:cNvSpPr/>
          <p:nvPr/>
        </p:nvSpPr>
        <p:spPr>
          <a:xfrm>
            <a:off x="5147796" y="174992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469" y="0"/>
                </a:moveTo>
                <a:lnTo>
                  <a:pt x="0" y="469"/>
                </a:lnTo>
                <a:lnTo>
                  <a:pt x="508" y="406"/>
                </a:lnTo>
                <a:lnTo>
                  <a:pt x="635" y="368"/>
                </a:lnTo>
                <a:lnTo>
                  <a:pt x="850" y="165"/>
                </a:lnTo>
                <a:lnTo>
                  <a:pt x="723" y="38"/>
                </a:lnTo>
                <a:lnTo>
                  <a:pt x="46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8" name="object 3658"/>
          <p:cNvSpPr/>
          <p:nvPr/>
        </p:nvSpPr>
        <p:spPr>
          <a:xfrm>
            <a:off x="3942462" y="281954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52" y="0"/>
                </a:moveTo>
                <a:lnTo>
                  <a:pt x="0" y="139"/>
                </a:lnTo>
                <a:lnTo>
                  <a:pt x="419" y="190"/>
                </a:lnTo>
                <a:lnTo>
                  <a:pt x="749" y="12"/>
                </a:lnTo>
                <a:lnTo>
                  <a:pt x="15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9" name="object 3659"/>
          <p:cNvSpPr/>
          <p:nvPr/>
        </p:nvSpPr>
        <p:spPr>
          <a:xfrm>
            <a:off x="4409795" y="73149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787" y="0"/>
                </a:moveTo>
                <a:lnTo>
                  <a:pt x="0" y="1079"/>
                </a:lnTo>
                <a:lnTo>
                  <a:pt x="546" y="850"/>
                </a:lnTo>
                <a:lnTo>
                  <a:pt x="787" y="635"/>
                </a:lnTo>
                <a:lnTo>
                  <a:pt x="78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0" name="object 3660"/>
          <p:cNvSpPr/>
          <p:nvPr/>
        </p:nvSpPr>
        <p:spPr>
          <a:xfrm>
            <a:off x="4465118" y="737346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393" y="0"/>
                </a:moveTo>
                <a:lnTo>
                  <a:pt x="0" y="1320"/>
                </a:lnTo>
                <a:lnTo>
                  <a:pt x="571" y="1066"/>
                </a:lnTo>
                <a:lnTo>
                  <a:pt x="635" y="711"/>
                </a:lnTo>
                <a:lnTo>
                  <a:pt x="660" y="571"/>
                </a:lnTo>
                <a:lnTo>
                  <a:pt x="39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1" name="object 3661"/>
          <p:cNvSpPr/>
          <p:nvPr/>
        </p:nvSpPr>
        <p:spPr>
          <a:xfrm>
            <a:off x="4400917" y="72731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711" y="0"/>
                </a:moveTo>
                <a:lnTo>
                  <a:pt x="0" y="520"/>
                </a:lnTo>
                <a:lnTo>
                  <a:pt x="368" y="711"/>
                </a:lnTo>
                <a:lnTo>
                  <a:pt x="457" y="482"/>
                </a:lnTo>
                <a:lnTo>
                  <a:pt x="685" y="482"/>
                </a:lnTo>
                <a:lnTo>
                  <a:pt x="825" y="330"/>
                </a:lnTo>
                <a:lnTo>
                  <a:pt x="71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2" name="object 3662"/>
          <p:cNvSpPr/>
          <p:nvPr/>
        </p:nvSpPr>
        <p:spPr>
          <a:xfrm>
            <a:off x="3947242" y="283578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90" y="558"/>
                </a:lnTo>
                <a:lnTo>
                  <a:pt x="533" y="431"/>
                </a:lnTo>
                <a:lnTo>
                  <a:pt x="444" y="215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3" name="object 3663"/>
          <p:cNvSpPr/>
          <p:nvPr/>
        </p:nvSpPr>
        <p:spPr>
          <a:xfrm>
            <a:off x="4583877" y="94967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228" y="762"/>
                </a:lnTo>
                <a:lnTo>
                  <a:pt x="76" y="901"/>
                </a:lnTo>
                <a:lnTo>
                  <a:pt x="406" y="1308"/>
                </a:lnTo>
                <a:lnTo>
                  <a:pt x="419" y="495"/>
                </a:lnTo>
                <a:lnTo>
                  <a:pt x="266" y="304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4" name="object 3664"/>
          <p:cNvSpPr/>
          <p:nvPr/>
        </p:nvSpPr>
        <p:spPr>
          <a:xfrm>
            <a:off x="3635754" y="242661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01" y="0"/>
                </a:moveTo>
                <a:lnTo>
                  <a:pt x="0" y="215"/>
                </a:lnTo>
                <a:lnTo>
                  <a:pt x="12" y="406"/>
                </a:lnTo>
                <a:lnTo>
                  <a:pt x="342" y="584"/>
                </a:lnTo>
                <a:lnTo>
                  <a:pt x="444" y="355"/>
                </a:lnTo>
                <a:lnTo>
                  <a:pt x="406" y="215"/>
                </a:lnTo>
                <a:lnTo>
                  <a:pt x="10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5" name="object 3665"/>
          <p:cNvSpPr/>
          <p:nvPr/>
        </p:nvSpPr>
        <p:spPr>
          <a:xfrm>
            <a:off x="4014356" y="263639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19" y="0"/>
                </a:moveTo>
                <a:lnTo>
                  <a:pt x="0" y="38"/>
                </a:lnTo>
                <a:lnTo>
                  <a:pt x="152" y="330"/>
                </a:lnTo>
                <a:lnTo>
                  <a:pt x="469" y="431"/>
                </a:lnTo>
                <a:lnTo>
                  <a:pt x="444" y="190"/>
                </a:lnTo>
                <a:lnTo>
                  <a:pt x="41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6" name="object 3666"/>
          <p:cNvSpPr/>
          <p:nvPr/>
        </p:nvSpPr>
        <p:spPr>
          <a:xfrm>
            <a:off x="4283960" y="849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63" y="761"/>
                </a:lnTo>
                <a:lnTo>
                  <a:pt x="317" y="812"/>
                </a:lnTo>
                <a:lnTo>
                  <a:pt x="635" y="812"/>
                </a:lnTo>
                <a:lnTo>
                  <a:pt x="495" y="457"/>
                </a:lnTo>
                <a:lnTo>
                  <a:pt x="330" y="330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7" name="object 3667"/>
          <p:cNvSpPr/>
          <p:nvPr/>
        </p:nvSpPr>
        <p:spPr>
          <a:xfrm>
            <a:off x="4334785" y="133427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266" y="0"/>
                </a:moveTo>
                <a:lnTo>
                  <a:pt x="0" y="342"/>
                </a:lnTo>
                <a:lnTo>
                  <a:pt x="177" y="533"/>
                </a:lnTo>
                <a:lnTo>
                  <a:pt x="457" y="749"/>
                </a:lnTo>
                <a:lnTo>
                  <a:pt x="723" y="469"/>
                </a:lnTo>
                <a:lnTo>
                  <a:pt x="469" y="215"/>
                </a:lnTo>
                <a:lnTo>
                  <a:pt x="26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8" name="object 3668"/>
          <p:cNvSpPr/>
          <p:nvPr/>
        </p:nvSpPr>
        <p:spPr>
          <a:xfrm>
            <a:off x="3466546" y="276796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84" y="0"/>
                </a:moveTo>
                <a:lnTo>
                  <a:pt x="0" y="444"/>
                </a:lnTo>
                <a:lnTo>
                  <a:pt x="431" y="393"/>
                </a:lnTo>
                <a:lnTo>
                  <a:pt x="546" y="254"/>
                </a:lnTo>
                <a:lnTo>
                  <a:pt x="558" y="10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9" name="object 3669"/>
          <p:cNvSpPr/>
          <p:nvPr/>
        </p:nvSpPr>
        <p:spPr>
          <a:xfrm>
            <a:off x="3896748" y="269094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8" y="317"/>
                </a:lnTo>
                <a:lnTo>
                  <a:pt x="381" y="444"/>
                </a:lnTo>
                <a:lnTo>
                  <a:pt x="812" y="330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0" name="object 3670"/>
          <p:cNvSpPr/>
          <p:nvPr/>
        </p:nvSpPr>
        <p:spPr>
          <a:xfrm>
            <a:off x="4400594" y="74210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495" y="0"/>
                </a:moveTo>
                <a:lnTo>
                  <a:pt x="0" y="444"/>
                </a:lnTo>
                <a:lnTo>
                  <a:pt x="88" y="635"/>
                </a:lnTo>
                <a:lnTo>
                  <a:pt x="279" y="850"/>
                </a:lnTo>
                <a:lnTo>
                  <a:pt x="533" y="495"/>
                </a:lnTo>
                <a:lnTo>
                  <a:pt x="546" y="304"/>
                </a:lnTo>
                <a:lnTo>
                  <a:pt x="49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1" name="object 3671"/>
          <p:cNvSpPr/>
          <p:nvPr/>
        </p:nvSpPr>
        <p:spPr>
          <a:xfrm>
            <a:off x="4587403" y="940330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584" y="0"/>
                </a:moveTo>
                <a:lnTo>
                  <a:pt x="228" y="114"/>
                </a:lnTo>
                <a:lnTo>
                  <a:pt x="0" y="241"/>
                </a:lnTo>
                <a:lnTo>
                  <a:pt x="203" y="749"/>
                </a:lnTo>
                <a:lnTo>
                  <a:pt x="368" y="774"/>
                </a:lnTo>
                <a:lnTo>
                  <a:pt x="406" y="596"/>
                </a:lnTo>
                <a:lnTo>
                  <a:pt x="58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2" name="object 3672"/>
          <p:cNvSpPr/>
          <p:nvPr/>
        </p:nvSpPr>
        <p:spPr>
          <a:xfrm>
            <a:off x="4401311" y="72869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685" y="0"/>
                </a:moveTo>
                <a:lnTo>
                  <a:pt x="482" y="38"/>
                </a:lnTo>
                <a:lnTo>
                  <a:pt x="0" y="50"/>
                </a:lnTo>
                <a:lnTo>
                  <a:pt x="558" y="939"/>
                </a:lnTo>
                <a:lnTo>
                  <a:pt x="673" y="368"/>
                </a:lnTo>
                <a:lnTo>
                  <a:pt x="749" y="203"/>
                </a:lnTo>
                <a:lnTo>
                  <a:pt x="68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3" name="object 3673"/>
          <p:cNvSpPr/>
          <p:nvPr/>
        </p:nvSpPr>
        <p:spPr>
          <a:xfrm>
            <a:off x="4580761" y="941985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8" y="0"/>
                </a:moveTo>
                <a:lnTo>
                  <a:pt x="0" y="825"/>
                </a:lnTo>
                <a:lnTo>
                  <a:pt x="63" y="1003"/>
                </a:lnTo>
                <a:lnTo>
                  <a:pt x="266" y="1003"/>
                </a:lnTo>
                <a:lnTo>
                  <a:pt x="355" y="571"/>
                </a:lnTo>
                <a:lnTo>
                  <a:pt x="317" y="406"/>
                </a:lnTo>
                <a:lnTo>
                  <a:pt x="3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4" name="object 3674"/>
          <p:cNvSpPr/>
          <p:nvPr/>
        </p:nvSpPr>
        <p:spPr>
          <a:xfrm>
            <a:off x="3544532" y="3008934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825" y="457"/>
                </a:moveTo>
                <a:lnTo>
                  <a:pt x="0" y="215"/>
                </a:lnTo>
                <a:lnTo>
                  <a:pt x="152" y="431"/>
                </a:lnTo>
                <a:lnTo>
                  <a:pt x="609" y="558"/>
                </a:lnTo>
                <a:lnTo>
                  <a:pt x="825" y="457"/>
                </a:lnTo>
                <a:close/>
              </a:path>
              <a:path w="10160" h="635">
                <a:moveTo>
                  <a:pt x="9982" y="101"/>
                </a:moveTo>
                <a:lnTo>
                  <a:pt x="9499" y="50"/>
                </a:lnTo>
                <a:lnTo>
                  <a:pt x="9334" y="241"/>
                </a:lnTo>
                <a:lnTo>
                  <a:pt x="9766" y="215"/>
                </a:lnTo>
                <a:lnTo>
                  <a:pt x="9893" y="266"/>
                </a:lnTo>
                <a:lnTo>
                  <a:pt x="9982" y="10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5" name="object 3675"/>
          <p:cNvSpPr/>
          <p:nvPr/>
        </p:nvSpPr>
        <p:spPr>
          <a:xfrm>
            <a:off x="4405744" y="727023"/>
            <a:ext cx="24765" cy="4445"/>
          </a:xfrm>
          <a:custGeom>
            <a:avLst/>
            <a:gdLst/>
            <a:ahLst/>
            <a:cxnLst/>
            <a:rect l="l" t="t" r="r" b="b"/>
            <a:pathLst>
              <a:path w="24764" h="4445">
                <a:moveTo>
                  <a:pt x="1409" y="812"/>
                </a:moveTo>
                <a:lnTo>
                  <a:pt x="1041" y="101"/>
                </a:lnTo>
                <a:lnTo>
                  <a:pt x="863" y="0"/>
                </a:lnTo>
                <a:lnTo>
                  <a:pt x="0" y="165"/>
                </a:lnTo>
                <a:lnTo>
                  <a:pt x="1409" y="812"/>
                </a:lnTo>
                <a:close/>
              </a:path>
              <a:path w="24764" h="4445">
                <a:moveTo>
                  <a:pt x="24599" y="3403"/>
                </a:moveTo>
                <a:lnTo>
                  <a:pt x="24218" y="3175"/>
                </a:lnTo>
                <a:lnTo>
                  <a:pt x="24028" y="3352"/>
                </a:lnTo>
                <a:lnTo>
                  <a:pt x="23977" y="3606"/>
                </a:lnTo>
                <a:lnTo>
                  <a:pt x="24257" y="3975"/>
                </a:lnTo>
                <a:lnTo>
                  <a:pt x="24472" y="3657"/>
                </a:lnTo>
                <a:lnTo>
                  <a:pt x="24599" y="340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6" name="object 3676"/>
          <p:cNvSpPr/>
          <p:nvPr/>
        </p:nvSpPr>
        <p:spPr>
          <a:xfrm>
            <a:off x="3866130" y="282443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698" y="0"/>
                </a:moveTo>
                <a:lnTo>
                  <a:pt x="406" y="38"/>
                </a:lnTo>
                <a:lnTo>
                  <a:pt x="190" y="63"/>
                </a:lnTo>
                <a:lnTo>
                  <a:pt x="0" y="101"/>
                </a:lnTo>
                <a:lnTo>
                  <a:pt x="279" y="317"/>
                </a:lnTo>
                <a:lnTo>
                  <a:pt x="507" y="419"/>
                </a:lnTo>
                <a:lnTo>
                  <a:pt x="69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7" name="object 3677"/>
          <p:cNvSpPr/>
          <p:nvPr/>
        </p:nvSpPr>
        <p:spPr>
          <a:xfrm>
            <a:off x="4431400" y="73208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304" y="0"/>
                </a:moveTo>
                <a:lnTo>
                  <a:pt x="0" y="609"/>
                </a:lnTo>
                <a:lnTo>
                  <a:pt x="469" y="1054"/>
                </a:lnTo>
                <a:lnTo>
                  <a:pt x="571" y="647"/>
                </a:lnTo>
                <a:lnTo>
                  <a:pt x="508" y="482"/>
                </a:lnTo>
                <a:lnTo>
                  <a:pt x="30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8" name="object 3678"/>
          <p:cNvSpPr/>
          <p:nvPr/>
        </p:nvSpPr>
        <p:spPr>
          <a:xfrm>
            <a:off x="4301905" y="8173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482" y="0"/>
                </a:moveTo>
                <a:lnTo>
                  <a:pt x="0" y="1092"/>
                </a:lnTo>
                <a:lnTo>
                  <a:pt x="495" y="863"/>
                </a:lnTo>
                <a:lnTo>
                  <a:pt x="685" y="622"/>
                </a:lnTo>
                <a:lnTo>
                  <a:pt x="685" y="482"/>
                </a:lnTo>
                <a:lnTo>
                  <a:pt x="48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9" name="object 3679"/>
          <p:cNvSpPr/>
          <p:nvPr/>
        </p:nvSpPr>
        <p:spPr>
          <a:xfrm>
            <a:off x="3852537" y="287108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139" y="215"/>
                </a:lnTo>
                <a:lnTo>
                  <a:pt x="596" y="330"/>
                </a:lnTo>
                <a:lnTo>
                  <a:pt x="825" y="228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0" name="object 3680"/>
          <p:cNvSpPr/>
          <p:nvPr/>
        </p:nvSpPr>
        <p:spPr>
          <a:xfrm>
            <a:off x="4288218" y="78104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495" y="0"/>
                </a:moveTo>
                <a:lnTo>
                  <a:pt x="317" y="114"/>
                </a:lnTo>
                <a:lnTo>
                  <a:pt x="241" y="254"/>
                </a:lnTo>
                <a:lnTo>
                  <a:pt x="0" y="647"/>
                </a:lnTo>
                <a:lnTo>
                  <a:pt x="1054" y="444"/>
                </a:lnTo>
                <a:lnTo>
                  <a:pt x="647" y="101"/>
                </a:lnTo>
                <a:lnTo>
                  <a:pt x="49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1" name="object 3681"/>
          <p:cNvSpPr/>
          <p:nvPr/>
        </p:nvSpPr>
        <p:spPr>
          <a:xfrm>
            <a:off x="4458225" y="23278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5" y="0"/>
                </a:moveTo>
                <a:lnTo>
                  <a:pt x="63" y="177"/>
                </a:lnTo>
                <a:lnTo>
                  <a:pt x="0" y="431"/>
                </a:lnTo>
                <a:lnTo>
                  <a:pt x="266" y="292"/>
                </a:lnTo>
                <a:lnTo>
                  <a:pt x="406" y="698"/>
                </a:lnTo>
                <a:lnTo>
                  <a:pt x="406" y="368"/>
                </a:lnTo>
                <a:lnTo>
                  <a:pt x="35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2" name="object 3682"/>
          <p:cNvSpPr/>
          <p:nvPr/>
        </p:nvSpPr>
        <p:spPr>
          <a:xfrm>
            <a:off x="5573735" y="230901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76" y="0"/>
                </a:moveTo>
                <a:lnTo>
                  <a:pt x="406" y="342"/>
                </a:lnTo>
                <a:lnTo>
                  <a:pt x="469" y="139"/>
                </a:lnTo>
                <a:lnTo>
                  <a:pt x="279" y="38"/>
                </a:lnTo>
                <a:lnTo>
                  <a:pt x="7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3" name="object 3683"/>
          <p:cNvSpPr/>
          <p:nvPr/>
        </p:nvSpPr>
        <p:spPr>
          <a:xfrm>
            <a:off x="3550213" y="3085569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114" y="317"/>
                </a:lnTo>
                <a:lnTo>
                  <a:pt x="25" y="609"/>
                </a:lnTo>
                <a:lnTo>
                  <a:pt x="380" y="647"/>
                </a:lnTo>
                <a:lnTo>
                  <a:pt x="342" y="342"/>
                </a:lnTo>
                <a:lnTo>
                  <a:pt x="279" y="165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4" name="object 3684"/>
          <p:cNvSpPr/>
          <p:nvPr/>
        </p:nvSpPr>
        <p:spPr>
          <a:xfrm>
            <a:off x="4457715" y="72836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177" y="0"/>
                </a:moveTo>
                <a:lnTo>
                  <a:pt x="88" y="190"/>
                </a:lnTo>
                <a:lnTo>
                  <a:pt x="0" y="812"/>
                </a:lnTo>
                <a:lnTo>
                  <a:pt x="292" y="850"/>
                </a:lnTo>
                <a:lnTo>
                  <a:pt x="444" y="673"/>
                </a:lnTo>
                <a:lnTo>
                  <a:pt x="393" y="114"/>
                </a:lnTo>
                <a:lnTo>
                  <a:pt x="17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5" name="object 3685"/>
          <p:cNvSpPr/>
          <p:nvPr/>
        </p:nvSpPr>
        <p:spPr>
          <a:xfrm>
            <a:off x="3545763" y="302827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68" y="0"/>
                </a:moveTo>
                <a:lnTo>
                  <a:pt x="139" y="88"/>
                </a:lnTo>
                <a:lnTo>
                  <a:pt x="0" y="266"/>
                </a:lnTo>
                <a:lnTo>
                  <a:pt x="152" y="558"/>
                </a:lnTo>
                <a:lnTo>
                  <a:pt x="393" y="457"/>
                </a:lnTo>
                <a:lnTo>
                  <a:pt x="381" y="304"/>
                </a:lnTo>
                <a:lnTo>
                  <a:pt x="36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6" name="object 3686"/>
          <p:cNvSpPr/>
          <p:nvPr/>
        </p:nvSpPr>
        <p:spPr>
          <a:xfrm>
            <a:off x="4396938" y="74758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634" y="0"/>
                </a:moveTo>
                <a:lnTo>
                  <a:pt x="304" y="76"/>
                </a:lnTo>
                <a:lnTo>
                  <a:pt x="0" y="88"/>
                </a:lnTo>
                <a:lnTo>
                  <a:pt x="241" y="457"/>
                </a:lnTo>
                <a:lnTo>
                  <a:pt x="431" y="457"/>
                </a:lnTo>
                <a:lnTo>
                  <a:pt x="914" y="546"/>
                </a:lnTo>
                <a:lnTo>
                  <a:pt x="63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7" name="object 3687"/>
          <p:cNvSpPr/>
          <p:nvPr/>
        </p:nvSpPr>
        <p:spPr>
          <a:xfrm>
            <a:off x="3550502" y="302899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17" y="0"/>
                </a:moveTo>
                <a:lnTo>
                  <a:pt x="0" y="38"/>
                </a:lnTo>
                <a:lnTo>
                  <a:pt x="114" y="203"/>
                </a:lnTo>
                <a:lnTo>
                  <a:pt x="12" y="482"/>
                </a:lnTo>
                <a:lnTo>
                  <a:pt x="330" y="355"/>
                </a:lnTo>
                <a:lnTo>
                  <a:pt x="279" y="152"/>
                </a:lnTo>
                <a:lnTo>
                  <a:pt x="31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8" name="object 3688"/>
          <p:cNvSpPr/>
          <p:nvPr/>
        </p:nvSpPr>
        <p:spPr>
          <a:xfrm>
            <a:off x="4536642" y="2408759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63" y="0"/>
                </a:moveTo>
                <a:lnTo>
                  <a:pt x="114" y="139"/>
                </a:lnTo>
                <a:lnTo>
                  <a:pt x="177" y="380"/>
                </a:lnTo>
                <a:lnTo>
                  <a:pt x="0" y="774"/>
                </a:lnTo>
                <a:lnTo>
                  <a:pt x="444" y="228"/>
                </a:lnTo>
                <a:lnTo>
                  <a:pt x="381" y="63"/>
                </a:lnTo>
                <a:lnTo>
                  <a:pt x="6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9" name="object 3689"/>
          <p:cNvSpPr/>
          <p:nvPr/>
        </p:nvSpPr>
        <p:spPr>
          <a:xfrm>
            <a:off x="3538079" y="3095659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888" y="0"/>
                </a:moveTo>
                <a:lnTo>
                  <a:pt x="0" y="127"/>
                </a:lnTo>
                <a:lnTo>
                  <a:pt x="533" y="292"/>
                </a:lnTo>
                <a:lnTo>
                  <a:pt x="88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0" name="object 3690"/>
          <p:cNvSpPr/>
          <p:nvPr/>
        </p:nvSpPr>
        <p:spPr>
          <a:xfrm>
            <a:off x="3545928" y="3007334"/>
            <a:ext cx="5715" cy="14604"/>
          </a:xfrm>
          <a:custGeom>
            <a:avLst/>
            <a:gdLst/>
            <a:ahLst/>
            <a:cxnLst/>
            <a:rect l="l" t="t" r="r" b="b"/>
            <a:pathLst>
              <a:path w="5714" h="14605">
                <a:moveTo>
                  <a:pt x="749" y="14185"/>
                </a:moveTo>
                <a:lnTo>
                  <a:pt x="0" y="14427"/>
                </a:lnTo>
                <a:lnTo>
                  <a:pt x="304" y="14566"/>
                </a:lnTo>
                <a:lnTo>
                  <a:pt x="355" y="14414"/>
                </a:lnTo>
                <a:lnTo>
                  <a:pt x="584" y="14541"/>
                </a:lnTo>
                <a:lnTo>
                  <a:pt x="749" y="14185"/>
                </a:lnTo>
                <a:close/>
              </a:path>
              <a:path w="5714" h="14605">
                <a:moveTo>
                  <a:pt x="5715" y="101"/>
                </a:moveTo>
                <a:lnTo>
                  <a:pt x="5143" y="50"/>
                </a:lnTo>
                <a:lnTo>
                  <a:pt x="5118" y="215"/>
                </a:lnTo>
                <a:lnTo>
                  <a:pt x="5359" y="114"/>
                </a:lnTo>
                <a:lnTo>
                  <a:pt x="5511" y="241"/>
                </a:lnTo>
                <a:lnTo>
                  <a:pt x="5715" y="10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1" name="object 3691"/>
          <p:cNvSpPr/>
          <p:nvPr/>
        </p:nvSpPr>
        <p:spPr>
          <a:xfrm>
            <a:off x="4476808" y="243524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17" y="0"/>
                </a:moveTo>
                <a:lnTo>
                  <a:pt x="0" y="482"/>
                </a:lnTo>
                <a:lnTo>
                  <a:pt x="279" y="419"/>
                </a:lnTo>
                <a:lnTo>
                  <a:pt x="266" y="228"/>
                </a:lnTo>
                <a:lnTo>
                  <a:pt x="520" y="266"/>
                </a:lnTo>
                <a:lnTo>
                  <a:pt x="482" y="38"/>
                </a:lnTo>
                <a:lnTo>
                  <a:pt x="31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2" name="object 3692"/>
          <p:cNvSpPr/>
          <p:nvPr/>
        </p:nvSpPr>
        <p:spPr>
          <a:xfrm>
            <a:off x="3832787" y="27905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04" y="0"/>
                </a:moveTo>
                <a:lnTo>
                  <a:pt x="0" y="190"/>
                </a:lnTo>
                <a:lnTo>
                  <a:pt x="317" y="482"/>
                </a:lnTo>
                <a:lnTo>
                  <a:pt x="419" y="266"/>
                </a:lnTo>
                <a:lnTo>
                  <a:pt x="558" y="139"/>
                </a:lnTo>
                <a:lnTo>
                  <a:pt x="30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3" name="object 3693"/>
          <p:cNvSpPr/>
          <p:nvPr/>
        </p:nvSpPr>
        <p:spPr>
          <a:xfrm>
            <a:off x="4397946" y="742135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15" y="0"/>
                </a:moveTo>
                <a:lnTo>
                  <a:pt x="0" y="457"/>
                </a:lnTo>
                <a:lnTo>
                  <a:pt x="190" y="609"/>
                </a:lnTo>
                <a:lnTo>
                  <a:pt x="444" y="825"/>
                </a:lnTo>
                <a:lnTo>
                  <a:pt x="609" y="368"/>
                </a:lnTo>
                <a:lnTo>
                  <a:pt x="444" y="190"/>
                </a:lnTo>
                <a:lnTo>
                  <a:pt x="21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4" name="object 3694"/>
          <p:cNvSpPr/>
          <p:nvPr/>
        </p:nvSpPr>
        <p:spPr>
          <a:xfrm>
            <a:off x="4598431" y="240191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57" y="0"/>
                </a:moveTo>
                <a:lnTo>
                  <a:pt x="228" y="292"/>
                </a:lnTo>
                <a:lnTo>
                  <a:pt x="0" y="304"/>
                </a:lnTo>
                <a:lnTo>
                  <a:pt x="12" y="546"/>
                </a:lnTo>
                <a:lnTo>
                  <a:pt x="330" y="520"/>
                </a:lnTo>
                <a:lnTo>
                  <a:pt x="45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5" name="object 3695"/>
          <p:cNvSpPr/>
          <p:nvPr/>
        </p:nvSpPr>
        <p:spPr>
          <a:xfrm>
            <a:off x="5509211" y="226878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28" y="0"/>
                </a:moveTo>
                <a:lnTo>
                  <a:pt x="0" y="419"/>
                </a:lnTo>
                <a:lnTo>
                  <a:pt x="444" y="368"/>
                </a:lnTo>
                <a:lnTo>
                  <a:pt x="622" y="279"/>
                </a:lnTo>
                <a:lnTo>
                  <a:pt x="546" y="38"/>
                </a:lnTo>
                <a:lnTo>
                  <a:pt x="22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6" name="object 3696"/>
          <p:cNvSpPr/>
          <p:nvPr/>
        </p:nvSpPr>
        <p:spPr>
          <a:xfrm>
            <a:off x="4402575" y="72424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736" y="0"/>
                </a:moveTo>
                <a:lnTo>
                  <a:pt x="304" y="88"/>
                </a:lnTo>
                <a:lnTo>
                  <a:pt x="0" y="63"/>
                </a:lnTo>
                <a:lnTo>
                  <a:pt x="88" y="431"/>
                </a:lnTo>
                <a:lnTo>
                  <a:pt x="266" y="520"/>
                </a:lnTo>
                <a:lnTo>
                  <a:pt x="520" y="469"/>
                </a:lnTo>
                <a:lnTo>
                  <a:pt x="73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7" name="object 3697"/>
          <p:cNvSpPr/>
          <p:nvPr/>
        </p:nvSpPr>
        <p:spPr>
          <a:xfrm>
            <a:off x="4394437" y="22657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38" y="266"/>
                </a:lnTo>
                <a:lnTo>
                  <a:pt x="279" y="253"/>
                </a:lnTo>
                <a:lnTo>
                  <a:pt x="482" y="279"/>
                </a:lnTo>
                <a:lnTo>
                  <a:pt x="38" y="3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8" name="object 3698"/>
          <p:cNvSpPr/>
          <p:nvPr/>
        </p:nvSpPr>
        <p:spPr>
          <a:xfrm>
            <a:off x="5598044" y="253199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406" y="317"/>
                </a:moveTo>
                <a:lnTo>
                  <a:pt x="389" y="534"/>
                </a:lnTo>
                <a:lnTo>
                  <a:pt x="711" y="571"/>
                </a:lnTo>
                <a:lnTo>
                  <a:pt x="406" y="317"/>
                </a:lnTo>
                <a:close/>
              </a:path>
              <a:path w="1270" h="635">
                <a:moveTo>
                  <a:pt x="312" y="507"/>
                </a:moveTo>
                <a:lnTo>
                  <a:pt x="165" y="507"/>
                </a:lnTo>
                <a:lnTo>
                  <a:pt x="322" y="526"/>
                </a:lnTo>
                <a:close/>
              </a:path>
              <a:path w="1270" h="635">
                <a:moveTo>
                  <a:pt x="38" y="0"/>
                </a:moveTo>
                <a:lnTo>
                  <a:pt x="0" y="520"/>
                </a:lnTo>
                <a:lnTo>
                  <a:pt x="165" y="507"/>
                </a:lnTo>
                <a:lnTo>
                  <a:pt x="312" y="507"/>
                </a:lnTo>
                <a:lnTo>
                  <a:pt x="3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9" name="object 3699"/>
          <p:cNvSpPr/>
          <p:nvPr/>
        </p:nvSpPr>
        <p:spPr>
          <a:xfrm>
            <a:off x="4327498" y="242416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92" y="0"/>
                </a:moveTo>
                <a:lnTo>
                  <a:pt x="25" y="127"/>
                </a:lnTo>
                <a:lnTo>
                  <a:pt x="0" y="508"/>
                </a:lnTo>
                <a:lnTo>
                  <a:pt x="431" y="393"/>
                </a:lnTo>
                <a:lnTo>
                  <a:pt x="304" y="292"/>
                </a:lnTo>
                <a:lnTo>
                  <a:pt x="29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0" name="object 3700"/>
          <p:cNvSpPr/>
          <p:nvPr/>
        </p:nvSpPr>
        <p:spPr>
          <a:xfrm>
            <a:off x="4404102" y="73311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431" y="0"/>
                </a:moveTo>
                <a:lnTo>
                  <a:pt x="0" y="177"/>
                </a:lnTo>
                <a:lnTo>
                  <a:pt x="126" y="457"/>
                </a:lnTo>
                <a:lnTo>
                  <a:pt x="253" y="647"/>
                </a:lnTo>
                <a:lnTo>
                  <a:pt x="673" y="482"/>
                </a:lnTo>
                <a:lnTo>
                  <a:pt x="584" y="253"/>
                </a:lnTo>
                <a:lnTo>
                  <a:pt x="43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1" name="object 3701"/>
          <p:cNvSpPr/>
          <p:nvPr/>
        </p:nvSpPr>
        <p:spPr>
          <a:xfrm>
            <a:off x="4455694" y="72865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254" y="0"/>
                </a:moveTo>
                <a:lnTo>
                  <a:pt x="114" y="139"/>
                </a:lnTo>
                <a:lnTo>
                  <a:pt x="0" y="431"/>
                </a:lnTo>
                <a:lnTo>
                  <a:pt x="406" y="609"/>
                </a:lnTo>
                <a:lnTo>
                  <a:pt x="571" y="342"/>
                </a:lnTo>
                <a:lnTo>
                  <a:pt x="698" y="101"/>
                </a:lnTo>
                <a:lnTo>
                  <a:pt x="25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2" name="object 3702"/>
          <p:cNvSpPr/>
          <p:nvPr/>
        </p:nvSpPr>
        <p:spPr>
          <a:xfrm>
            <a:off x="4452451" y="22150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286" y="230"/>
                </a:moveTo>
                <a:lnTo>
                  <a:pt x="228" y="380"/>
                </a:lnTo>
                <a:lnTo>
                  <a:pt x="533" y="685"/>
                </a:lnTo>
                <a:lnTo>
                  <a:pt x="330" y="380"/>
                </a:lnTo>
                <a:lnTo>
                  <a:pt x="286" y="230"/>
                </a:lnTo>
                <a:close/>
              </a:path>
              <a:path w="635" h="1269">
                <a:moveTo>
                  <a:pt x="0" y="0"/>
                </a:moveTo>
                <a:lnTo>
                  <a:pt x="288" y="212"/>
                </a:lnTo>
                <a:lnTo>
                  <a:pt x="304" y="38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3" name="object 3703"/>
          <p:cNvSpPr/>
          <p:nvPr/>
        </p:nvSpPr>
        <p:spPr>
          <a:xfrm>
            <a:off x="4022733" y="261630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41" y="0"/>
                </a:moveTo>
                <a:lnTo>
                  <a:pt x="88" y="76"/>
                </a:lnTo>
                <a:lnTo>
                  <a:pt x="215" y="203"/>
                </a:lnTo>
                <a:lnTo>
                  <a:pt x="0" y="546"/>
                </a:lnTo>
                <a:lnTo>
                  <a:pt x="380" y="457"/>
                </a:lnTo>
                <a:lnTo>
                  <a:pt x="24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4" name="object 3704"/>
          <p:cNvSpPr/>
          <p:nvPr/>
        </p:nvSpPr>
        <p:spPr>
          <a:xfrm>
            <a:off x="4529096" y="240730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17" y="0"/>
                </a:moveTo>
                <a:lnTo>
                  <a:pt x="0" y="253"/>
                </a:lnTo>
                <a:lnTo>
                  <a:pt x="279" y="203"/>
                </a:lnTo>
                <a:lnTo>
                  <a:pt x="114" y="800"/>
                </a:lnTo>
                <a:lnTo>
                  <a:pt x="457" y="266"/>
                </a:lnTo>
                <a:lnTo>
                  <a:pt x="419" y="1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5" name="object 3705"/>
          <p:cNvSpPr/>
          <p:nvPr/>
        </p:nvSpPr>
        <p:spPr>
          <a:xfrm>
            <a:off x="4561074" y="95390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406" y="0"/>
                </a:moveTo>
                <a:lnTo>
                  <a:pt x="114" y="241"/>
                </a:lnTo>
                <a:lnTo>
                  <a:pt x="50" y="520"/>
                </a:lnTo>
                <a:lnTo>
                  <a:pt x="482" y="1168"/>
                </a:lnTo>
                <a:lnTo>
                  <a:pt x="40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6" name="object 3706"/>
          <p:cNvSpPr/>
          <p:nvPr/>
        </p:nvSpPr>
        <p:spPr>
          <a:xfrm>
            <a:off x="3551515" y="30908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76" y="0"/>
                </a:moveTo>
                <a:lnTo>
                  <a:pt x="0" y="152"/>
                </a:lnTo>
                <a:lnTo>
                  <a:pt x="406" y="215"/>
                </a:lnTo>
                <a:lnTo>
                  <a:pt x="203" y="3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7" name="object 3707"/>
          <p:cNvSpPr/>
          <p:nvPr/>
        </p:nvSpPr>
        <p:spPr>
          <a:xfrm>
            <a:off x="4549979" y="95851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380" y="0"/>
                </a:moveTo>
                <a:lnTo>
                  <a:pt x="114" y="190"/>
                </a:lnTo>
                <a:lnTo>
                  <a:pt x="0" y="342"/>
                </a:lnTo>
                <a:lnTo>
                  <a:pt x="241" y="635"/>
                </a:lnTo>
                <a:lnTo>
                  <a:pt x="406" y="596"/>
                </a:lnTo>
                <a:lnTo>
                  <a:pt x="596" y="393"/>
                </a:lnTo>
                <a:lnTo>
                  <a:pt x="38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8" name="object 3708"/>
          <p:cNvSpPr/>
          <p:nvPr/>
        </p:nvSpPr>
        <p:spPr>
          <a:xfrm>
            <a:off x="4301080" y="81861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469" y="0"/>
                </a:moveTo>
                <a:lnTo>
                  <a:pt x="0" y="584"/>
                </a:lnTo>
                <a:lnTo>
                  <a:pt x="279" y="495"/>
                </a:lnTo>
                <a:lnTo>
                  <a:pt x="647" y="50"/>
                </a:lnTo>
                <a:lnTo>
                  <a:pt x="46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9" name="object 3709"/>
          <p:cNvSpPr/>
          <p:nvPr/>
        </p:nvSpPr>
        <p:spPr>
          <a:xfrm>
            <a:off x="4587679" y="218746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50" y="0"/>
                </a:moveTo>
                <a:lnTo>
                  <a:pt x="25" y="241"/>
                </a:lnTo>
                <a:lnTo>
                  <a:pt x="304" y="342"/>
                </a:lnTo>
                <a:lnTo>
                  <a:pt x="685" y="317"/>
                </a:lnTo>
                <a:lnTo>
                  <a:pt x="241" y="38"/>
                </a:lnTo>
                <a:lnTo>
                  <a:pt x="5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0" name="object 3710"/>
          <p:cNvSpPr/>
          <p:nvPr/>
        </p:nvSpPr>
        <p:spPr>
          <a:xfrm>
            <a:off x="4579446" y="92451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520" y="0"/>
                </a:moveTo>
                <a:lnTo>
                  <a:pt x="0" y="76"/>
                </a:lnTo>
                <a:lnTo>
                  <a:pt x="126" y="355"/>
                </a:lnTo>
                <a:lnTo>
                  <a:pt x="292" y="406"/>
                </a:lnTo>
                <a:lnTo>
                  <a:pt x="736" y="317"/>
                </a:lnTo>
                <a:lnTo>
                  <a:pt x="685" y="114"/>
                </a:lnTo>
                <a:lnTo>
                  <a:pt x="52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1" name="object 3711"/>
          <p:cNvSpPr/>
          <p:nvPr/>
        </p:nvSpPr>
        <p:spPr>
          <a:xfrm>
            <a:off x="5598209" y="253223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965" y="0"/>
                </a:moveTo>
                <a:lnTo>
                  <a:pt x="0" y="368"/>
                </a:lnTo>
                <a:lnTo>
                  <a:pt x="571" y="495"/>
                </a:lnTo>
                <a:lnTo>
                  <a:pt x="571" y="266"/>
                </a:lnTo>
                <a:lnTo>
                  <a:pt x="660" y="520"/>
                </a:lnTo>
                <a:lnTo>
                  <a:pt x="774" y="393"/>
                </a:lnTo>
                <a:lnTo>
                  <a:pt x="96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2" name="object 3712"/>
          <p:cNvSpPr/>
          <p:nvPr/>
        </p:nvSpPr>
        <p:spPr>
          <a:xfrm>
            <a:off x="4588004" y="93281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0" y="0"/>
                </a:moveTo>
                <a:lnTo>
                  <a:pt x="114" y="342"/>
                </a:lnTo>
                <a:lnTo>
                  <a:pt x="444" y="304"/>
                </a:lnTo>
                <a:lnTo>
                  <a:pt x="279" y="635"/>
                </a:lnTo>
                <a:lnTo>
                  <a:pt x="546" y="419"/>
                </a:lnTo>
                <a:lnTo>
                  <a:pt x="685" y="127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3" name="object 3713"/>
          <p:cNvSpPr/>
          <p:nvPr/>
        </p:nvSpPr>
        <p:spPr>
          <a:xfrm>
            <a:off x="4308180" y="240251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342" y="342"/>
                </a:lnTo>
                <a:lnTo>
                  <a:pt x="342" y="215"/>
                </a:lnTo>
                <a:lnTo>
                  <a:pt x="1066" y="165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4" name="object 3714"/>
          <p:cNvSpPr/>
          <p:nvPr/>
        </p:nvSpPr>
        <p:spPr>
          <a:xfrm>
            <a:off x="4335966" y="139204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317" y="0"/>
                </a:moveTo>
                <a:lnTo>
                  <a:pt x="0" y="393"/>
                </a:lnTo>
                <a:lnTo>
                  <a:pt x="101" y="546"/>
                </a:lnTo>
                <a:lnTo>
                  <a:pt x="253" y="508"/>
                </a:lnTo>
                <a:lnTo>
                  <a:pt x="368" y="12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5" name="object 3715"/>
          <p:cNvSpPr/>
          <p:nvPr/>
        </p:nvSpPr>
        <p:spPr>
          <a:xfrm>
            <a:off x="4453562" y="72814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647" y="0"/>
                </a:moveTo>
                <a:lnTo>
                  <a:pt x="0" y="228"/>
                </a:lnTo>
                <a:lnTo>
                  <a:pt x="266" y="495"/>
                </a:lnTo>
                <a:lnTo>
                  <a:pt x="419" y="495"/>
                </a:lnTo>
                <a:lnTo>
                  <a:pt x="660" y="406"/>
                </a:lnTo>
                <a:lnTo>
                  <a:pt x="64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6" name="object 3716"/>
          <p:cNvSpPr/>
          <p:nvPr/>
        </p:nvSpPr>
        <p:spPr>
          <a:xfrm>
            <a:off x="4298025" y="245986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5" y="0"/>
                </a:moveTo>
                <a:lnTo>
                  <a:pt x="38" y="50"/>
                </a:lnTo>
                <a:lnTo>
                  <a:pt x="101" y="330"/>
                </a:lnTo>
                <a:lnTo>
                  <a:pt x="253" y="266"/>
                </a:lnTo>
                <a:lnTo>
                  <a:pt x="469" y="203"/>
                </a:lnTo>
                <a:lnTo>
                  <a:pt x="35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7" name="object 3717"/>
          <p:cNvSpPr/>
          <p:nvPr/>
        </p:nvSpPr>
        <p:spPr>
          <a:xfrm>
            <a:off x="3543617" y="3045688"/>
            <a:ext cx="6985" cy="40640"/>
          </a:xfrm>
          <a:custGeom>
            <a:avLst/>
            <a:gdLst/>
            <a:ahLst/>
            <a:cxnLst/>
            <a:rect l="l" t="t" r="r" b="b"/>
            <a:pathLst>
              <a:path w="6985" h="40639">
                <a:moveTo>
                  <a:pt x="609" y="177"/>
                </a:moveTo>
                <a:lnTo>
                  <a:pt x="101" y="12"/>
                </a:lnTo>
                <a:lnTo>
                  <a:pt x="127" y="215"/>
                </a:lnTo>
                <a:lnTo>
                  <a:pt x="292" y="241"/>
                </a:lnTo>
                <a:lnTo>
                  <a:pt x="609" y="177"/>
                </a:lnTo>
                <a:close/>
              </a:path>
              <a:path w="6985" h="40639">
                <a:moveTo>
                  <a:pt x="6375" y="39966"/>
                </a:moveTo>
                <a:lnTo>
                  <a:pt x="6286" y="39763"/>
                </a:lnTo>
                <a:lnTo>
                  <a:pt x="6121" y="39700"/>
                </a:lnTo>
                <a:lnTo>
                  <a:pt x="6261" y="40119"/>
                </a:lnTo>
                <a:lnTo>
                  <a:pt x="6375" y="3996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8" name="object 3718"/>
          <p:cNvSpPr/>
          <p:nvPr/>
        </p:nvSpPr>
        <p:spPr>
          <a:xfrm>
            <a:off x="3821135" y="289517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06" y="0"/>
                </a:moveTo>
                <a:lnTo>
                  <a:pt x="368" y="139"/>
                </a:lnTo>
                <a:lnTo>
                  <a:pt x="0" y="139"/>
                </a:lnTo>
                <a:lnTo>
                  <a:pt x="177" y="253"/>
                </a:lnTo>
                <a:lnTo>
                  <a:pt x="317" y="241"/>
                </a:lnTo>
                <a:lnTo>
                  <a:pt x="609" y="152"/>
                </a:lnTo>
                <a:lnTo>
                  <a:pt x="40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9" name="object 3719"/>
          <p:cNvSpPr/>
          <p:nvPr/>
        </p:nvSpPr>
        <p:spPr>
          <a:xfrm>
            <a:off x="4708733" y="235018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15" y="0"/>
                </a:moveTo>
                <a:lnTo>
                  <a:pt x="0" y="50"/>
                </a:lnTo>
                <a:lnTo>
                  <a:pt x="12" y="190"/>
                </a:lnTo>
                <a:lnTo>
                  <a:pt x="0" y="533"/>
                </a:lnTo>
                <a:lnTo>
                  <a:pt x="228" y="520"/>
                </a:lnTo>
                <a:lnTo>
                  <a:pt x="21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0" name="object 3720"/>
          <p:cNvSpPr/>
          <p:nvPr/>
        </p:nvSpPr>
        <p:spPr>
          <a:xfrm>
            <a:off x="4455356" y="729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558" y="0"/>
                </a:moveTo>
                <a:lnTo>
                  <a:pt x="0" y="939"/>
                </a:lnTo>
                <a:lnTo>
                  <a:pt x="495" y="800"/>
                </a:lnTo>
                <a:lnTo>
                  <a:pt x="698" y="647"/>
                </a:lnTo>
                <a:lnTo>
                  <a:pt x="55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1" name="object 3721"/>
          <p:cNvSpPr/>
          <p:nvPr/>
        </p:nvSpPr>
        <p:spPr>
          <a:xfrm>
            <a:off x="5215175" y="205102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5" y="0"/>
                </a:moveTo>
                <a:lnTo>
                  <a:pt x="0" y="241"/>
                </a:lnTo>
                <a:lnTo>
                  <a:pt x="126" y="368"/>
                </a:lnTo>
                <a:lnTo>
                  <a:pt x="266" y="279"/>
                </a:lnTo>
                <a:lnTo>
                  <a:pt x="533" y="203"/>
                </a:lnTo>
                <a:lnTo>
                  <a:pt x="35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2" name="object 3722"/>
          <p:cNvSpPr/>
          <p:nvPr/>
        </p:nvSpPr>
        <p:spPr>
          <a:xfrm>
            <a:off x="4398176" y="74319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292" y="0"/>
                </a:moveTo>
                <a:lnTo>
                  <a:pt x="0" y="596"/>
                </a:lnTo>
                <a:lnTo>
                  <a:pt x="380" y="469"/>
                </a:lnTo>
                <a:lnTo>
                  <a:pt x="533" y="406"/>
                </a:lnTo>
                <a:lnTo>
                  <a:pt x="673" y="177"/>
                </a:lnTo>
                <a:lnTo>
                  <a:pt x="507" y="50"/>
                </a:lnTo>
                <a:lnTo>
                  <a:pt x="29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3" name="object 3723"/>
          <p:cNvSpPr/>
          <p:nvPr/>
        </p:nvSpPr>
        <p:spPr>
          <a:xfrm>
            <a:off x="4526586" y="239899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279" y="0"/>
                </a:moveTo>
                <a:lnTo>
                  <a:pt x="292" y="330"/>
                </a:lnTo>
                <a:lnTo>
                  <a:pt x="0" y="495"/>
                </a:lnTo>
                <a:lnTo>
                  <a:pt x="698" y="520"/>
                </a:lnTo>
                <a:lnTo>
                  <a:pt x="558" y="203"/>
                </a:lnTo>
                <a:lnTo>
                  <a:pt x="342" y="241"/>
                </a:lnTo>
                <a:lnTo>
                  <a:pt x="27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4" name="object 3724"/>
          <p:cNvSpPr/>
          <p:nvPr/>
        </p:nvSpPr>
        <p:spPr>
          <a:xfrm>
            <a:off x="5258711" y="220008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14" y="0"/>
                </a:moveTo>
                <a:lnTo>
                  <a:pt x="38" y="444"/>
                </a:lnTo>
                <a:lnTo>
                  <a:pt x="241" y="444"/>
                </a:lnTo>
                <a:lnTo>
                  <a:pt x="304" y="266"/>
                </a:lnTo>
                <a:lnTo>
                  <a:pt x="215" y="7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5" name="object 3725"/>
          <p:cNvSpPr/>
          <p:nvPr/>
        </p:nvSpPr>
        <p:spPr>
          <a:xfrm>
            <a:off x="3901933" y="259757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50" y="253"/>
                </a:lnTo>
                <a:lnTo>
                  <a:pt x="393" y="279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6" name="object 3726"/>
          <p:cNvSpPr/>
          <p:nvPr/>
        </p:nvSpPr>
        <p:spPr>
          <a:xfrm>
            <a:off x="3849459" y="27180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5" y="0"/>
                </a:moveTo>
                <a:lnTo>
                  <a:pt x="0" y="190"/>
                </a:lnTo>
                <a:lnTo>
                  <a:pt x="381" y="215"/>
                </a:lnTo>
                <a:lnTo>
                  <a:pt x="292" y="380"/>
                </a:lnTo>
                <a:lnTo>
                  <a:pt x="635" y="203"/>
                </a:lnTo>
                <a:lnTo>
                  <a:pt x="2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7" name="object 3727"/>
          <p:cNvSpPr/>
          <p:nvPr/>
        </p:nvSpPr>
        <p:spPr>
          <a:xfrm>
            <a:off x="4588056" y="94643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292" y="0"/>
                </a:moveTo>
                <a:lnTo>
                  <a:pt x="25" y="241"/>
                </a:lnTo>
                <a:lnTo>
                  <a:pt x="0" y="495"/>
                </a:lnTo>
                <a:lnTo>
                  <a:pt x="647" y="761"/>
                </a:lnTo>
                <a:lnTo>
                  <a:pt x="29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8" name="object 3728"/>
          <p:cNvSpPr/>
          <p:nvPr/>
        </p:nvSpPr>
        <p:spPr>
          <a:xfrm>
            <a:off x="4460161" y="213922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42" y="0"/>
                </a:moveTo>
                <a:lnTo>
                  <a:pt x="12" y="203"/>
                </a:lnTo>
                <a:lnTo>
                  <a:pt x="0" y="342"/>
                </a:lnTo>
                <a:lnTo>
                  <a:pt x="76" y="635"/>
                </a:lnTo>
                <a:lnTo>
                  <a:pt x="317" y="546"/>
                </a:lnTo>
                <a:lnTo>
                  <a:pt x="34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9" name="object 3729"/>
          <p:cNvSpPr/>
          <p:nvPr/>
        </p:nvSpPr>
        <p:spPr>
          <a:xfrm>
            <a:off x="4422861" y="234027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292" y="228"/>
                </a:lnTo>
                <a:lnTo>
                  <a:pt x="215" y="495"/>
                </a:lnTo>
                <a:lnTo>
                  <a:pt x="507" y="241"/>
                </a:lnTo>
                <a:lnTo>
                  <a:pt x="622" y="368"/>
                </a:lnTo>
                <a:lnTo>
                  <a:pt x="634" y="177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0" name="object 3730"/>
          <p:cNvSpPr/>
          <p:nvPr/>
        </p:nvSpPr>
        <p:spPr>
          <a:xfrm>
            <a:off x="4021138" y="263148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634" y="355"/>
                </a:lnTo>
                <a:lnTo>
                  <a:pt x="1244" y="368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1" name="object 3731"/>
          <p:cNvSpPr/>
          <p:nvPr/>
        </p:nvSpPr>
        <p:spPr>
          <a:xfrm>
            <a:off x="4405490" y="730808"/>
            <a:ext cx="6985" cy="5080"/>
          </a:xfrm>
          <a:custGeom>
            <a:avLst/>
            <a:gdLst/>
            <a:ahLst/>
            <a:cxnLst/>
            <a:rect l="l" t="t" r="r" b="b"/>
            <a:pathLst>
              <a:path w="6985" h="5079">
                <a:moveTo>
                  <a:pt x="393" y="4178"/>
                </a:moveTo>
                <a:lnTo>
                  <a:pt x="381" y="4013"/>
                </a:lnTo>
                <a:lnTo>
                  <a:pt x="215" y="3784"/>
                </a:lnTo>
                <a:lnTo>
                  <a:pt x="38" y="3810"/>
                </a:lnTo>
                <a:lnTo>
                  <a:pt x="0" y="3962"/>
                </a:lnTo>
                <a:lnTo>
                  <a:pt x="279" y="4508"/>
                </a:lnTo>
                <a:lnTo>
                  <a:pt x="393" y="4178"/>
                </a:lnTo>
                <a:close/>
              </a:path>
              <a:path w="6985" h="5079">
                <a:moveTo>
                  <a:pt x="4279" y="863"/>
                </a:moveTo>
                <a:lnTo>
                  <a:pt x="3949" y="1003"/>
                </a:lnTo>
                <a:lnTo>
                  <a:pt x="3683" y="1054"/>
                </a:lnTo>
                <a:lnTo>
                  <a:pt x="3784" y="1447"/>
                </a:lnTo>
                <a:lnTo>
                  <a:pt x="4025" y="1397"/>
                </a:lnTo>
                <a:lnTo>
                  <a:pt x="4178" y="1257"/>
                </a:lnTo>
                <a:lnTo>
                  <a:pt x="4279" y="863"/>
                </a:lnTo>
                <a:close/>
              </a:path>
              <a:path w="6985" h="5079">
                <a:moveTo>
                  <a:pt x="6896" y="228"/>
                </a:moveTo>
                <a:lnTo>
                  <a:pt x="6629" y="0"/>
                </a:lnTo>
                <a:lnTo>
                  <a:pt x="6451" y="127"/>
                </a:lnTo>
                <a:lnTo>
                  <a:pt x="6337" y="330"/>
                </a:lnTo>
                <a:lnTo>
                  <a:pt x="6705" y="622"/>
                </a:lnTo>
                <a:lnTo>
                  <a:pt x="6858" y="431"/>
                </a:lnTo>
                <a:lnTo>
                  <a:pt x="6896" y="22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2" name="object 3732"/>
          <p:cNvSpPr/>
          <p:nvPr/>
        </p:nvSpPr>
        <p:spPr>
          <a:xfrm>
            <a:off x="5139333" y="311830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2" y="0"/>
                </a:moveTo>
                <a:lnTo>
                  <a:pt x="25" y="215"/>
                </a:lnTo>
                <a:lnTo>
                  <a:pt x="0" y="393"/>
                </a:lnTo>
                <a:lnTo>
                  <a:pt x="190" y="355"/>
                </a:lnTo>
                <a:lnTo>
                  <a:pt x="228" y="165"/>
                </a:lnTo>
                <a:lnTo>
                  <a:pt x="1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3" name="object 3733"/>
          <p:cNvSpPr/>
          <p:nvPr/>
        </p:nvSpPr>
        <p:spPr>
          <a:xfrm>
            <a:off x="4572594" y="89921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393" y="0"/>
                </a:moveTo>
                <a:lnTo>
                  <a:pt x="50" y="266"/>
                </a:lnTo>
                <a:lnTo>
                  <a:pt x="0" y="622"/>
                </a:lnTo>
                <a:lnTo>
                  <a:pt x="444" y="342"/>
                </a:lnTo>
                <a:lnTo>
                  <a:pt x="457" y="190"/>
                </a:lnTo>
                <a:lnTo>
                  <a:pt x="39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4" name="object 3734"/>
          <p:cNvSpPr/>
          <p:nvPr/>
        </p:nvSpPr>
        <p:spPr>
          <a:xfrm>
            <a:off x="4437819" y="23718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44" y="0"/>
                </a:moveTo>
                <a:lnTo>
                  <a:pt x="0" y="101"/>
                </a:lnTo>
                <a:lnTo>
                  <a:pt x="12" y="355"/>
                </a:lnTo>
                <a:lnTo>
                  <a:pt x="279" y="304"/>
                </a:lnTo>
                <a:lnTo>
                  <a:pt x="406" y="355"/>
                </a:lnTo>
                <a:lnTo>
                  <a:pt x="44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5" name="object 3735"/>
          <p:cNvSpPr/>
          <p:nvPr/>
        </p:nvSpPr>
        <p:spPr>
          <a:xfrm>
            <a:off x="4398026" y="74351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825" y="0"/>
                </a:moveTo>
                <a:lnTo>
                  <a:pt x="0" y="533"/>
                </a:lnTo>
                <a:lnTo>
                  <a:pt x="520" y="584"/>
                </a:lnTo>
                <a:lnTo>
                  <a:pt x="647" y="571"/>
                </a:lnTo>
                <a:lnTo>
                  <a:pt x="812" y="508"/>
                </a:lnTo>
                <a:lnTo>
                  <a:pt x="863" y="381"/>
                </a:lnTo>
                <a:lnTo>
                  <a:pt x="82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6" name="object 3736"/>
          <p:cNvSpPr/>
          <p:nvPr/>
        </p:nvSpPr>
        <p:spPr>
          <a:xfrm>
            <a:off x="3549093" y="308489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52" y="0"/>
                </a:moveTo>
                <a:lnTo>
                  <a:pt x="0" y="0"/>
                </a:lnTo>
                <a:lnTo>
                  <a:pt x="0" y="241"/>
                </a:lnTo>
                <a:lnTo>
                  <a:pt x="203" y="228"/>
                </a:lnTo>
                <a:lnTo>
                  <a:pt x="393" y="215"/>
                </a:lnTo>
                <a:lnTo>
                  <a:pt x="330" y="76"/>
                </a:lnTo>
                <a:lnTo>
                  <a:pt x="15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7" name="object 3737"/>
          <p:cNvSpPr/>
          <p:nvPr/>
        </p:nvSpPr>
        <p:spPr>
          <a:xfrm>
            <a:off x="3880239" y="294346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8" y="0"/>
                </a:moveTo>
                <a:lnTo>
                  <a:pt x="279" y="76"/>
                </a:lnTo>
                <a:lnTo>
                  <a:pt x="0" y="279"/>
                </a:lnTo>
                <a:lnTo>
                  <a:pt x="431" y="368"/>
                </a:lnTo>
                <a:lnTo>
                  <a:pt x="431" y="215"/>
                </a:lnTo>
                <a:lnTo>
                  <a:pt x="55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8" name="object 3738"/>
          <p:cNvSpPr/>
          <p:nvPr/>
        </p:nvSpPr>
        <p:spPr>
          <a:xfrm>
            <a:off x="5390683" y="2861429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92" y="0"/>
                </a:moveTo>
                <a:lnTo>
                  <a:pt x="126" y="114"/>
                </a:lnTo>
                <a:lnTo>
                  <a:pt x="0" y="76"/>
                </a:lnTo>
                <a:lnTo>
                  <a:pt x="0" y="215"/>
                </a:lnTo>
                <a:lnTo>
                  <a:pt x="444" y="165"/>
                </a:lnTo>
                <a:lnTo>
                  <a:pt x="109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9" name="object 3739"/>
          <p:cNvSpPr/>
          <p:nvPr/>
        </p:nvSpPr>
        <p:spPr>
          <a:xfrm>
            <a:off x="4023435" y="261736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81" y="0"/>
                </a:moveTo>
                <a:lnTo>
                  <a:pt x="177" y="50"/>
                </a:lnTo>
                <a:lnTo>
                  <a:pt x="0" y="25"/>
                </a:lnTo>
                <a:lnTo>
                  <a:pt x="304" y="228"/>
                </a:lnTo>
                <a:lnTo>
                  <a:pt x="38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0" name="object 3740"/>
          <p:cNvSpPr/>
          <p:nvPr/>
        </p:nvSpPr>
        <p:spPr>
          <a:xfrm>
            <a:off x="4216922" y="239800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63" y="215"/>
                </a:lnTo>
                <a:lnTo>
                  <a:pt x="406" y="152"/>
                </a:lnTo>
                <a:lnTo>
                  <a:pt x="596" y="253"/>
                </a:lnTo>
                <a:lnTo>
                  <a:pt x="558" y="50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1" name="object 3741"/>
          <p:cNvSpPr/>
          <p:nvPr/>
        </p:nvSpPr>
        <p:spPr>
          <a:xfrm>
            <a:off x="3558430" y="300793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63" y="0"/>
                </a:moveTo>
                <a:lnTo>
                  <a:pt x="444" y="190"/>
                </a:lnTo>
                <a:lnTo>
                  <a:pt x="177" y="2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2" name="object 3742"/>
          <p:cNvSpPr/>
          <p:nvPr/>
        </p:nvSpPr>
        <p:spPr>
          <a:xfrm>
            <a:off x="4948772" y="145699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381" y="0"/>
                </a:moveTo>
                <a:lnTo>
                  <a:pt x="0" y="76"/>
                </a:lnTo>
                <a:lnTo>
                  <a:pt x="50" y="330"/>
                </a:lnTo>
                <a:lnTo>
                  <a:pt x="482" y="406"/>
                </a:lnTo>
                <a:lnTo>
                  <a:pt x="482" y="228"/>
                </a:lnTo>
                <a:lnTo>
                  <a:pt x="38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3" name="object 3743"/>
          <p:cNvSpPr/>
          <p:nvPr/>
        </p:nvSpPr>
        <p:spPr>
          <a:xfrm>
            <a:off x="4402577" y="72538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419" y="0"/>
                </a:moveTo>
                <a:lnTo>
                  <a:pt x="0" y="76"/>
                </a:lnTo>
                <a:lnTo>
                  <a:pt x="88" y="279"/>
                </a:lnTo>
                <a:lnTo>
                  <a:pt x="228" y="457"/>
                </a:lnTo>
                <a:lnTo>
                  <a:pt x="647" y="330"/>
                </a:lnTo>
                <a:lnTo>
                  <a:pt x="546" y="88"/>
                </a:lnTo>
                <a:lnTo>
                  <a:pt x="41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4" name="object 3744"/>
          <p:cNvSpPr/>
          <p:nvPr/>
        </p:nvSpPr>
        <p:spPr>
          <a:xfrm>
            <a:off x="4199247" y="109702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571" y="0"/>
                </a:moveTo>
                <a:lnTo>
                  <a:pt x="0" y="634"/>
                </a:lnTo>
                <a:lnTo>
                  <a:pt x="495" y="495"/>
                </a:lnTo>
                <a:lnTo>
                  <a:pt x="723" y="393"/>
                </a:lnTo>
                <a:lnTo>
                  <a:pt x="57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5" name="object 3745"/>
          <p:cNvSpPr/>
          <p:nvPr/>
        </p:nvSpPr>
        <p:spPr>
          <a:xfrm>
            <a:off x="4402498" y="72936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152" y="0"/>
                </a:moveTo>
                <a:lnTo>
                  <a:pt x="0" y="330"/>
                </a:lnTo>
                <a:lnTo>
                  <a:pt x="63" y="495"/>
                </a:lnTo>
                <a:lnTo>
                  <a:pt x="190" y="825"/>
                </a:lnTo>
                <a:lnTo>
                  <a:pt x="444" y="355"/>
                </a:lnTo>
                <a:lnTo>
                  <a:pt x="342" y="177"/>
                </a:lnTo>
                <a:lnTo>
                  <a:pt x="15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6" name="object 3746"/>
          <p:cNvSpPr/>
          <p:nvPr/>
        </p:nvSpPr>
        <p:spPr>
          <a:xfrm>
            <a:off x="4593249" y="94180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77" y="0"/>
                </a:moveTo>
                <a:lnTo>
                  <a:pt x="0" y="444"/>
                </a:lnTo>
                <a:lnTo>
                  <a:pt x="330" y="546"/>
                </a:lnTo>
                <a:lnTo>
                  <a:pt x="457" y="190"/>
                </a:lnTo>
                <a:lnTo>
                  <a:pt x="17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7" name="object 3747"/>
          <p:cNvSpPr/>
          <p:nvPr/>
        </p:nvSpPr>
        <p:spPr>
          <a:xfrm>
            <a:off x="4402119" y="72266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114" y="0"/>
                </a:moveTo>
                <a:lnTo>
                  <a:pt x="0" y="355"/>
                </a:lnTo>
                <a:lnTo>
                  <a:pt x="342" y="368"/>
                </a:lnTo>
                <a:lnTo>
                  <a:pt x="508" y="355"/>
                </a:lnTo>
                <a:lnTo>
                  <a:pt x="647" y="304"/>
                </a:lnTo>
                <a:lnTo>
                  <a:pt x="11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8" name="object 3748"/>
          <p:cNvSpPr/>
          <p:nvPr/>
        </p:nvSpPr>
        <p:spPr>
          <a:xfrm>
            <a:off x="4305288" y="245381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54" y="0"/>
                </a:moveTo>
                <a:lnTo>
                  <a:pt x="0" y="177"/>
                </a:lnTo>
                <a:lnTo>
                  <a:pt x="25" y="419"/>
                </a:lnTo>
                <a:lnTo>
                  <a:pt x="444" y="380"/>
                </a:lnTo>
                <a:lnTo>
                  <a:pt x="25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9" name="object 3749"/>
          <p:cNvSpPr/>
          <p:nvPr/>
        </p:nvSpPr>
        <p:spPr>
          <a:xfrm>
            <a:off x="4573587" y="95444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533" y="0"/>
                </a:moveTo>
                <a:lnTo>
                  <a:pt x="0" y="177"/>
                </a:lnTo>
                <a:lnTo>
                  <a:pt x="253" y="317"/>
                </a:lnTo>
                <a:lnTo>
                  <a:pt x="406" y="342"/>
                </a:lnTo>
                <a:lnTo>
                  <a:pt x="723" y="241"/>
                </a:lnTo>
                <a:lnTo>
                  <a:pt x="660" y="38"/>
                </a:lnTo>
                <a:lnTo>
                  <a:pt x="53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0" name="object 3750"/>
          <p:cNvSpPr/>
          <p:nvPr/>
        </p:nvSpPr>
        <p:spPr>
          <a:xfrm>
            <a:off x="4403547" y="72857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533" y="3302"/>
                </a:moveTo>
                <a:lnTo>
                  <a:pt x="393" y="2921"/>
                </a:lnTo>
                <a:lnTo>
                  <a:pt x="152" y="3136"/>
                </a:lnTo>
                <a:lnTo>
                  <a:pt x="0" y="3251"/>
                </a:lnTo>
                <a:lnTo>
                  <a:pt x="190" y="3594"/>
                </a:lnTo>
                <a:lnTo>
                  <a:pt x="355" y="3467"/>
                </a:lnTo>
                <a:lnTo>
                  <a:pt x="533" y="3302"/>
                </a:lnTo>
                <a:close/>
              </a:path>
              <a:path w="1270" h="3809">
                <a:moveTo>
                  <a:pt x="1117" y="368"/>
                </a:moveTo>
                <a:lnTo>
                  <a:pt x="698" y="0"/>
                </a:lnTo>
                <a:lnTo>
                  <a:pt x="558" y="241"/>
                </a:lnTo>
                <a:lnTo>
                  <a:pt x="609" y="381"/>
                </a:lnTo>
                <a:lnTo>
                  <a:pt x="774" y="495"/>
                </a:lnTo>
                <a:lnTo>
                  <a:pt x="914" y="520"/>
                </a:lnTo>
                <a:lnTo>
                  <a:pt x="1117" y="36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1" name="object 3751"/>
          <p:cNvSpPr/>
          <p:nvPr/>
        </p:nvSpPr>
        <p:spPr>
          <a:xfrm>
            <a:off x="3870685" y="286572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5" y="0"/>
                </a:moveTo>
                <a:lnTo>
                  <a:pt x="228" y="431"/>
                </a:lnTo>
                <a:lnTo>
                  <a:pt x="0" y="393"/>
                </a:lnTo>
                <a:lnTo>
                  <a:pt x="126" y="596"/>
                </a:lnTo>
                <a:lnTo>
                  <a:pt x="279" y="609"/>
                </a:lnTo>
                <a:lnTo>
                  <a:pt x="431" y="292"/>
                </a:lnTo>
                <a:lnTo>
                  <a:pt x="2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2" name="object 3752"/>
          <p:cNvSpPr/>
          <p:nvPr/>
        </p:nvSpPr>
        <p:spPr>
          <a:xfrm>
            <a:off x="4014854" y="263858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8" y="0"/>
                </a:moveTo>
                <a:lnTo>
                  <a:pt x="76" y="355"/>
                </a:lnTo>
                <a:lnTo>
                  <a:pt x="203" y="393"/>
                </a:lnTo>
                <a:lnTo>
                  <a:pt x="0" y="609"/>
                </a:lnTo>
                <a:lnTo>
                  <a:pt x="342" y="508"/>
                </a:lnTo>
                <a:lnTo>
                  <a:pt x="3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3" name="object 3753"/>
          <p:cNvSpPr/>
          <p:nvPr/>
        </p:nvSpPr>
        <p:spPr>
          <a:xfrm>
            <a:off x="4458385" y="7325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50" y="0"/>
                </a:moveTo>
                <a:lnTo>
                  <a:pt x="0" y="203"/>
                </a:lnTo>
                <a:lnTo>
                  <a:pt x="50" y="368"/>
                </a:lnTo>
                <a:lnTo>
                  <a:pt x="317" y="419"/>
                </a:lnTo>
                <a:lnTo>
                  <a:pt x="457" y="342"/>
                </a:lnTo>
                <a:lnTo>
                  <a:pt x="685" y="88"/>
                </a:lnTo>
                <a:lnTo>
                  <a:pt x="5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4" name="object 3754"/>
          <p:cNvSpPr/>
          <p:nvPr/>
        </p:nvSpPr>
        <p:spPr>
          <a:xfrm>
            <a:off x="3466950" y="276879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04" y="0"/>
                </a:moveTo>
                <a:lnTo>
                  <a:pt x="0" y="266"/>
                </a:lnTo>
                <a:lnTo>
                  <a:pt x="152" y="368"/>
                </a:lnTo>
                <a:lnTo>
                  <a:pt x="419" y="10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5" name="object 3755"/>
          <p:cNvSpPr/>
          <p:nvPr/>
        </p:nvSpPr>
        <p:spPr>
          <a:xfrm>
            <a:off x="3888357" y="26014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15" y="0"/>
                </a:moveTo>
                <a:lnTo>
                  <a:pt x="0" y="190"/>
                </a:lnTo>
                <a:lnTo>
                  <a:pt x="215" y="469"/>
                </a:lnTo>
                <a:lnTo>
                  <a:pt x="203" y="253"/>
                </a:lnTo>
                <a:lnTo>
                  <a:pt x="21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6" name="object 3756"/>
          <p:cNvSpPr/>
          <p:nvPr/>
        </p:nvSpPr>
        <p:spPr>
          <a:xfrm>
            <a:off x="4644459" y="117751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355" y="0"/>
                </a:moveTo>
                <a:lnTo>
                  <a:pt x="76" y="139"/>
                </a:lnTo>
                <a:lnTo>
                  <a:pt x="38" y="596"/>
                </a:lnTo>
                <a:lnTo>
                  <a:pt x="203" y="457"/>
                </a:lnTo>
                <a:lnTo>
                  <a:pt x="457" y="330"/>
                </a:lnTo>
                <a:lnTo>
                  <a:pt x="35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7" name="object 3757"/>
          <p:cNvSpPr/>
          <p:nvPr/>
        </p:nvSpPr>
        <p:spPr>
          <a:xfrm>
            <a:off x="4301726" y="81811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8" y="0"/>
                </a:moveTo>
                <a:lnTo>
                  <a:pt x="0" y="304"/>
                </a:lnTo>
                <a:lnTo>
                  <a:pt x="38" y="444"/>
                </a:lnTo>
                <a:lnTo>
                  <a:pt x="152" y="609"/>
                </a:lnTo>
                <a:lnTo>
                  <a:pt x="431" y="279"/>
                </a:lnTo>
                <a:lnTo>
                  <a:pt x="368" y="139"/>
                </a:lnTo>
                <a:lnTo>
                  <a:pt x="22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8" name="object 3758"/>
          <p:cNvSpPr/>
          <p:nvPr/>
        </p:nvSpPr>
        <p:spPr>
          <a:xfrm>
            <a:off x="4405401" y="73024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03" y="0"/>
                </a:moveTo>
                <a:lnTo>
                  <a:pt x="0" y="1016"/>
                </a:lnTo>
                <a:lnTo>
                  <a:pt x="380" y="482"/>
                </a:lnTo>
                <a:lnTo>
                  <a:pt x="419" y="266"/>
                </a:lnTo>
                <a:lnTo>
                  <a:pt x="20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9" name="object 3759"/>
          <p:cNvSpPr/>
          <p:nvPr/>
        </p:nvSpPr>
        <p:spPr>
          <a:xfrm>
            <a:off x="3551534" y="302516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52" y="215"/>
                </a:lnTo>
                <a:lnTo>
                  <a:pt x="317" y="368"/>
                </a:lnTo>
                <a:lnTo>
                  <a:pt x="330" y="101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0" name="object 3760"/>
          <p:cNvSpPr/>
          <p:nvPr/>
        </p:nvSpPr>
        <p:spPr>
          <a:xfrm>
            <a:off x="3467043" y="276840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42" y="0"/>
                </a:moveTo>
                <a:lnTo>
                  <a:pt x="0" y="355"/>
                </a:lnTo>
                <a:lnTo>
                  <a:pt x="304" y="279"/>
                </a:lnTo>
                <a:lnTo>
                  <a:pt x="558" y="152"/>
                </a:lnTo>
                <a:lnTo>
                  <a:pt x="34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1" name="object 3761"/>
          <p:cNvSpPr/>
          <p:nvPr/>
        </p:nvSpPr>
        <p:spPr>
          <a:xfrm>
            <a:off x="3887927" y="260133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33" y="0"/>
                </a:moveTo>
                <a:lnTo>
                  <a:pt x="152" y="38"/>
                </a:lnTo>
                <a:lnTo>
                  <a:pt x="0" y="177"/>
                </a:lnTo>
                <a:lnTo>
                  <a:pt x="380" y="152"/>
                </a:lnTo>
                <a:lnTo>
                  <a:pt x="53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2" name="object 3762"/>
          <p:cNvSpPr/>
          <p:nvPr/>
        </p:nvSpPr>
        <p:spPr>
          <a:xfrm>
            <a:off x="4306811" y="79206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571" y="0"/>
                </a:moveTo>
                <a:lnTo>
                  <a:pt x="0" y="241"/>
                </a:lnTo>
                <a:lnTo>
                  <a:pt x="253" y="380"/>
                </a:lnTo>
                <a:lnTo>
                  <a:pt x="393" y="419"/>
                </a:lnTo>
                <a:lnTo>
                  <a:pt x="685" y="368"/>
                </a:lnTo>
                <a:lnTo>
                  <a:pt x="673" y="177"/>
                </a:lnTo>
                <a:lnTo>
                  <a:pt x="57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3" name="object 3763"/>
          <p:cNvSpPr/>
          <p:nvPr/>
        </p:nvSpPr>
        <p:spPr>
          <a:xfrm>
            <a:off x="3908488" y="291033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71" y="0"/>
                </a:moveTo>
                <a:lnTo>
                  <a:pt x="0" y="152"/>
                </a:lnTo>
                <a:lnTo>
                  <a:pt x="241" y="330"/>
                </a:lnTo>
                <a:lnTo>
                  <a:pt x="469" y="330"/>
                </a:lnTo>
                <a:lnTo>
                  <a:pt x="57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4" name="object 3764"/>
          <p:cNvSpPr/>
          <p:nvPr/>
        </p:nvSpPr>
        <p:spPr>
          <a:xfrm>
            <a:off x="4327754" y="242388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57" y="0"/>
                </a:moveTo>
                <a:lnTo>
                  <a:pt x="0" y="215"/>
                </a:lnTo>
                <a:lnTo>
                  <a:pt x="101" y="342"/>
                </a:lnTo>
                <a:lnTo>
                  <a:pt x="304" y="88"/>
                </a:lnTo>
                <a:lnTo>
                  <a:pt x="45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5" name="object 3765"/>
          <p:cNvSpPr/>
          <p:nvPr/>
        </p:nvSpPr>
        <p:spPr>
          <a:xfrm>
            <a:off x="4402235" y="73015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711" y="0"/>
                </a:moveTo>
                <a:lnTo>
                  <a:pt x="0" y="533"/>
                </a:lnTo>
                <a:lnTo>
                  <a:pt x="431" y="596"/>
                </a:lnTo>
                <a:lnTo>
                  <a:pt x="660" y="508"/>
                </a:lnTo>
                <a:lnTo>
                  <a:pt x="71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6" name="object 3766"/>
          <p:cNvSpPr/>
          <p:nvPr/>
        </p:nvSpPr>
        <p:spPr>
          <a:xfrm>
            <a:off x="4198966" y="114601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406" y="0"/>
                </a:moveTo>
                <a:lnTo>
                  <a:pt x="266" y="12"/>
                </a:lnTo>
                <a:lnTo>
                  <a:pt x="0" y="203"/>
                </a:lnTo>
                <a:lnTo>
                  <a:pt x="761" y="393"/>
                </a:lnTo>
                <a:lnTo>
                  <a:pt x="685" y="126"/>
                </a:lnTo>
                <a:lnTo>
                  <a:pt x="40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7" name="object 3767"/>
          <p:cNvSpPr/>
          <p:nvPr/>
        </p:nvSpPr>
        <p:spPr>
          <a:xfrm>
            <a:off x="4325936" y="81073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698" y="0"/>
                </a:moveTo>
                <a:lnTo>
                  <a:pt x="0" y="558"/>
                </a:lnTo>
                <a:lnTo>
                  <a:pt x="431" y="596"/>
                </a:lnTo>
                <a:lnTo>
                  <a:pt x="647" y="495"/>
                </a:lnTo>
                <a:lnTo>
                  <a:pt x="69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8" name="object 3768"/>
          <p:cNvSpPr/>
          <p:nvPr/>
        </p:nvSpPr>
        <p:spPr>
          <a:xfrm>
            <a:off x="4404919" y="731049"/>
            <a:ext cx="32384" cy="1270"/>
          </a:xfrm>
          <a:custGeom>
            <a:avLst/>
            <a:gdLst/>
            <a:ahLst/>
            <a:cxnLst/>
            <a:rect l="l" t="t" r="r" b="b"/>
            <a:pathLst>
              <a:path w="32385" h="1270">
                <a:moveTo>
                  <a:pt x="571" y="546"/>
                </a:moveTo>
                <a:lnTo>
                  <a:pt x="368" y="0"/>
                </a:lnTo>
                <a:lnTo>
                  <a:pt x="0" y="647"/>
                </a:lnTo>
                <a:lnTo>
                  <a:pt x="393" y="685"/>
                </a:lnTo>
                <a:lnTo>
                  <a:pt x="571" y="546"/>
                </a:lnTo>
                <a:close/>
              </a:path>
              <a:path w="32385" h="1270">
                <a:moveTo>
                  <a:pt x="31788" y="393"/>
                </a:moveTo>
                <a:lnTo>
                  <a:pt x="31445" y="279"/>
                </a:lnTo>
                <a:lnTo>
                  <a:pt x="31318" y="254"/>
                </a:lnTo>
                <a:lnTo>
                  <a:pt x="31140" y="317"/>
                </a:lnTo>
                <a:lnTo>
                  <a:pt x="31140" y="469"/>
                </a:lnTo>
                <a:lnTo>
                  <a:pt x="31178" y="800"/>
                </a:lnTo>
                <a:lnTo>
                  <a:pt x="31788" y="39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9" name="object 3769"/>
          <p:cNvSpPr/>
          <p:nvPr/>
        </p:nvSpPr>
        <p:spPr>
          <a:xfrm>
            <a:off x="4289327" y="77845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469" y="0"/>
                </a:moveTo>
                <a:lnTo>
                  <a:pt x="330" y="12"/>
                </a:lnTo>
                <a:lnTo>
                  <a:pt x="0" y="63"/>
                </a:lnTo>
                <a:lnTo>
                  <a:pt x="419" y="647"/>
                </a:lnTo>
                <a:lnTo>
                  <a:pt x="520" y="304"/>
                </a:lnTo>
                <a:lnTo>
                  <a:pt x="46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0" name="object 3770"/>
          <p:cNvSpPr/>
          <p:nvPr/>
        </p:nvSpPr>
        <p:spPr>
          <a:xfrm>
            <a:off x="4499702" y="237103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14" y="304"/>
                </a:lnTo>
                <a:lnTo>
                  <a:pt x="444" y="114"/>
                </a:lnTo>
                <a:lnTo>
                  <a:pt x="177" y="139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1" name="object 3771"/>
          <p:cNvSpPr/>
          <p:nvPr/>
        </p:nvSpPr>
        <p:spPr>
          <a:xfrm>
            <a:off x="4242722" y="24707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57" y="0"/>
                </a:moveTo>
                <a:lnTo>
                  <a:pt x="0" y="114"/>
                </a:lnTo>
                <a:lnTo>
                  <a:pt x="533" y="10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2" name="object 3772"/>
          <p:cNvSpPr/>
          <p:nvPr/>
        </p:nvSpPr>
        <p:spPr>
          <a:xfrm>
            <a:off x="4404417" y="73205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9" y="0"/>
                </a:moveTo>
                <a:lnTo>
                  <a:pt x="0" y="317"/>
                </a:lnTo>
                <a:lnTo>
                  <a:pt x="355" y="457"/>
                </a:lnTo>
                <a:lnTo>
                  <a:pt x="508" y="317"/>
                </a:lnTo>
                <a:lnTo>
                  <a:pt x="635" y="139"/>
                </a:lnTo>
                <a:lnTo>
                  <a:pt x="27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3" name="object 3773"/>
          <p:cNvSpPr/>
          <p:nvPr/>
        </p:nvSpPr>
        <p:spPr>
          <a:xfrm>
            <a:off x="4580916" y="95062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330" y="0"/>
                </a:moveTo>
                <a:lnTo>
                  <a:pt x="0" y="228"/>
                </a:lnTo>
                <a:lnTo>
                  <a:pt x="139" y="444"/>
                </a:lnTo>
                <a:lnTo>
                  <a:pt x="241" y="609"/>
                </a:lnTo>
                <a:lnTo>
                  <a:pt x="469" y="469"/>
                </a:lnTo>
                <a:lnTo>
                  <a:pt x="406" y="304"/>
                </a:lnTo>
                <a:lnTo>
                  <a:pt x="33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4" name="object 3774"/>
          <p:cNvSpPr/>
          <p:nvPr/>
        </p:nvSpPr>
        <p:spPr>
          <a:xfrm>
            <a:off x="3588794" y="328168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53" y="0"/>
                </a:moveTo>
                <a:lnTo>
                  <a:pt x="0" y="38"/>
                </a:lnTo>
                <a:lnTo>
                  <a:pt x="139" y="190"/>
                </a:lnTo>
                <a:lnTo>
                  <a:pt x="317" y="228"/>
                </a:lnTo>
                <a:lnTo>
                  <a:pt x="25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5" name="object 3775"/>
          <p:cNvSpPr/>
          <p:nvPr/>
        </p:nvSpPr>
        <p:spPr>
          <a:xfrm>
            <a:off x="4403262" y="72545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0" y="0"/>
                </a:moveTo>
                <a:lnTo>
                  <a:pt x="419" y="330"/>
                </a:lnTo>
                <a:lnTo>
                  <a:pt x="609" y="317"/>
                </a:lnTo>
                <a:lnTo>
                  <a:pt x="1155" y="25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6" name="object 3776"/>
          <p:cNvSpPr/>
          <p:nvPr/>
        </p:nvSpPr>
        <p:spPr>
          <a:xfrm>
            <a:off x="3544271" y="302463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203" y="304"/>
                </a:lnTo>
                <a:lnTo>
                  <a:pt x="368" y="266"/>
                </a:lnTo>
                <a:lnTo>
                  <a:pt x="584" y="101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7" name="object 3777"/>
          <p:cNvSpPr/>
          <p:nvPr/>
        </p:nvSpPr>
        <p:spPr>
          <a:xfrm>
            <a:off x="4422623" y="73121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215" y="0"/>
                </a:moveTo>
                <a:lnTo>
                  <a:pt x="12" y="241"/>
                </a:lnTo>
                <a:lnTo>
                  <a:pt x="126" y="457"/>
                </a:lnTo>
                <a:lnTo>
                  <a:pt x="698" y="266"/>
                </a:lnTo>
                <a:lnTo>
                  <a:pt x="21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8" name="object 3778"/>
          <p:cNvSpPr/>
          <p:nvPr/>
        </p:nvSpPr>
        <p:spPr>
          <a:xfrm>
            <a:off x="4219426" y="239843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0" y="0"/>
                </a:moveTo>
                <a:lnTo>
                  <a:pt x="38" y="254"/>
                </a:lnTo>
                <a:lnTo>
                  <a:pt x="190" y="228"/>
                </a:lnTo>
                <a:lnTo>
                  <a:pt x="0" y="533"/>
                </a:lnTo>
                <a:lnTo>
                  <a:pt x="241" y="444"/>
                </a:lnTo>
                <a:lnTo>
                  <a:pt x="304" y="254"/>
                </a:lnTo>
                <a:lnTo>
                  <a:pt x="19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9" name="object 3779"/>
          <p:cNvSpPr/>
          <p:nvPr/>
        </p:nvSpPr>
        <p:spPr>
          <a:xfrm>
            <a:off x="4440679" y="222339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66" y="0"/>
                </a:moveTo>
                <a:lnTo>
                  <a:pt x="0" y="38"/>
                </a:lnTo>
                <a:lnTo>
                  <a:pt x="38" y="355"/>
                </a:lnTo>
                <a:lnTo>
                  <a:pt x="203" y="317"/>
                </a:lnTo>
                <a:lnTo>
                  <a:pt x="292" y="6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0" name="object 3780"/>
          <p:cNvSpPr/>
          <p:nvPr/>
        </p:nvSpPr>
        <p:spPr>
          <a:xfrm>
            <a:off x="5144280" y="175226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27" y="0"/>
                </a:moveTo>
                <a:lnTo>
                  <a:pt x="0" y="165"/>
                </a:lnTo>
                <a:lnTo>
                  <a:pt x="76" y="317"/>
                </a:lnTo>
                <a:lnTo>
                  <a:pt x="419" y="355"/>
                </a:lnTo>
                <a:lnTo>
                  <a:pt x="12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1" name="object 3781"/>
          <p:cNvSpPr/>
          <p:nvPr/>
        </p:nvSpPr>
        <p:spPr>
          <a:xfrm>
            <a:off x="3428848" y="326723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76" y="0"/>
                </a:moveTo>
                <a:lnTo>
                  <a:pt x="76" y="152"/>
                </a:lnTo>
                <a:lnTo>
                  <a:pt x="0" y="355"/>
                </a:lnTo>
                <a:lnTo>
                  <a:pt x="241" y="330"/>
                </a:lnTo>
                <a:lnTo>
                  <a:pt x="165" y="6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2" name="object 3782"/>
          <p:cNvSpPr/>
          <p:nvPr/>
        </p:nvSpPr>
        <p:spPr>
          <a:xfrm>
            <a:off x="4403474" y="72269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90" y="0"/>
                </a:moveTo>
                <a:lnTo>
                  <a:pt x="0" y="368"/>
                </a:lnTo>
                <a:lnTo>
                  <a:pt x="520" y="406"/>
                </a:lnTo>
                <a:lnTo>
                  <a:pt x="520" y="241"/>
                </a:lnTo>
                <a:lnTo>
                  <a:pt x="19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3" name="object 3783"/>
          <p:cNvSpPr/>
          <p:nvPr/>
        </p:nvSpPr>
        <p:spPr>
          <a:xfrm>
            <a:off x="4688979" y="161309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507" y="0"/>
                </a:moveTo>
                <a:lnTo>
                  <a:pt x="317" y="25"/>
                </a:lnTo>
                <a:lnTo>
                  <a:pt x="165" y="25"/>
                </a:lnTo>
                <a:lnTo>
                  <a:pt x="0" y="444"/>
                </a:lnTo>
                <a:lnTo>
                  <a:pt x="253" y="304"/>
                </a:lnTo>
                <a:lnTo>
                  <a:pt x="50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4" name="object 3784"/>
          <p:cNvSpPr/>
          <p:nvPr/>
        </p:nvSpPr>
        <p:spPr>
          <a:xfrm>
            <a:off x="4377221" y="242987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71" y="0"/>
                </a:moveTo>
                <a:lnTo>
                  <a:pt x="0" y="177"/>
                </a:lnTo>
                <a:lnTo>
                  <a:pt x="368" y="304"/>
                </a:lnTo>
                <a:lnTo>
                  <a:pt x="495" y="10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5" name="object 3785"/>
          <p:cNvSpPr/>
          <p:nvPr/>
        </p:nvSpPr>
        <p:spPr>
          <a:xfrm>
            <a:off x="4491125" y="15342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215" y="0"/>
                </a:moveTo>
                <a:lnTo>
                  <a:pt x="0" y="482"/>
                </a:lnTo>
                <a:lnTo>
                  <a:pt x="38" y="800"/>
                </a:lnTo>
                <a:lnTo>
                  <a:pt x="177" y="419"/>
                </a:lnTo>
                <a:lnTo>
                  <a:pt x="21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6" name="object 3786"/>
          <p:cNvSpPr/>
          <p:nvPr/>
        </p:nvSpPr>
        <p:spPr>
          <a:xfrm>
            <a:off x="3561511" y="307965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66" y="0"/>
                </a:moveTo>
                <a:lnTo>
                  <a:pt x="76" y="12"/>
                </a:lnTo>
                <a:lnTo>
                  <a:pt x="101" y="203"/>
                </a:lnTo>
                <a:lnTo>
                  <a:pt x="342" y="203"/>
                </a:lnTo>
                <a:lnTo>
                  <a:pt x="368" y="1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7" name="object 3787"/>
          <p:cNvSpPr/>
          <p:nvPr/>
        </p:nvSpPr>
        <p:spPr>
          <a:xfrm>
            <a:off x="3939523" y="264869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03" y="0"/>
                </a:moveTo>
                <a:lnTo>
                  <a:pt x="0" y="88"/>
                </a:lnTo>
                <a:lnTo>
                  <a:pt x="50" y="266"/>
                </a:lnTo>
                <a:lnTo>
                  <a:pt x="190" y="380"/>
                </a:lnTo>
                <a:lnTo>
                  <a:pt x="114" y="177"/>
                </a:lnTo>
                <a:lnTo>
                  <a:pt x="20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8" name="object 3788"/>
          <p:cNvSpPr/>
          <p:nvPr/>
        </p:nvSpPr>
        <p:spPr>
          <a:xfrm>
            <a:off x="4401929" y="72763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444" y="0"/>
                </a:moveTo>
                <a:lnTo>
                  <a:pt x="88" y="88"/>
                </a:lnTo>
                <a:lnTo>
                  <a:pt x="25" y="444"/>
                </a:lnTo>
                <a:lnTo>
                  <a:pt x="393" y="228"/>
                </a:lnTo>
                <a:lnTo>
                  <a:pt x="44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9" name="object 3789"/>
          <p:cNvSpPr/>
          <p:nvPr/>
        </p:nvSpPr>
        <p:spPr>
          <a:xfrm>
            <a:off x="4381338" y="127284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419" y="0"/>
                </a:moveTo>
                <a:lnTo>
                  <a:pt x="0" y="139"/>
                </a:lnTo>
                <a:lnTo>
                  <a:pt x="342" y="292"/>
                </a:lnTo>
                <a:lnTo>
                  <a:pt x="787" y="266"/>
                </a:lnTo>
                <a:lnTo>
                  <a:pt x="596" y="127"/>
                </a:lnTo>
                <a:lnTo>
                  <a:pt x="41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0" name="object 3790"/>
          <p:cNvSpPr/>
          <p:nvPr/>
        </p:nvSpPr>
        <p:spPr>
          <a:xfrm>
            <a:off x="4583404" y="943038"/>
            <a:ext cx="4445" cy="8255"/>
          </a:xfrm>
          <a:custGeom>
            <a:avLst/>
            <a:gdLst/>
            <a:ahLst/>
            <a:cxnLst/>
            <a:rect l="l" t="t" r="r" b="b"/>
            <a:pathLst>
              <a:path w="4445" h="8255">
                <a:moveTo>
                  <a:pt x="355" y="7734"/>
                </a:moveTo>
                <a:lnTo>
                  <a:pt x="330" y="7607"/>
                </a:lnTo>
                <a:lnTo>
                  <a:pt x="88" y="7493"/>
                </a:lnTo>
                <a:lnTo>
                  <a:pt x="0" y="7912"/>
                </a:lnTo>
                <a:lnTo>
                  <a:pt x="152" y="8001"/>
                </a:lnTo>
                <a:lnTo>
                  <a:pt x="355" y="7734"/>
                </a:lnTo>
                <a:close/>
              </a:path>
              <a:path w="4445" h="8255">
                <a:moveTo>
                  <a:pt x="3886" y="165"/>
                </a:moveTo>
                <a:lnTo>
                  <a:pt x="3352" y="0"/>
                </a:lnTo>
                <a:lnTo>
                  <a:pt x="3263" y="215"/>
                </a:lnTo>
                <a:lnTo>
                  <a:pt x="3302" y="342"/>
                </a:lnTo>
                <a:lnTo>
                  <a:pt x="3467" y="393"/>
                </a:lnTo>
                <a:lnTo>
                  <a:pt x="3886" y="16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1" name="object 3791"/>
          <p:cNvSpPr/>
          <p:nvPr/>
        </p:nvSpPr>
        <p:spPr>
          <a:xfrm>
            <a:off x="4689182" y="161111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76" y="0"/>
                </a:moveTo>
                <a:lnTo>
                  <a:pt x="0" y="253"/>
                </a:lnTo>
                <a:lnTo>
                  <a:pt x="190" y="393"/>
                </a:lnTo>
                <a:lnTo>
                  <a:pt x="507" y="304"/>
                </a:lnTo>
                <a:lnTo>
                  <a:pt x="7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2" name="object 3792"/>
          <p:cNvSpPr/>
          <p:nvPr/>
        </p:nvSpPr>
        <p:spPr>
          <a:xfrm>
            <a:off x="4395425" y="222987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14" y="0"/>
                </a:moveTo>
                <a:lnTo>
                  <a:pt x="0" y="165"/>
                </a:lnTo>
                <a:lnTo>
                  <a:pt x="457" y="342"/>
                </a:lnTo>
                <a:lnTo>
                  <a:pt x="368" y="88"/>
                </a:lnTo>
                <a:lnTo>
                  <a:pt x="11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3" name="object 3793"/>
          <p:cNvSpPr/>
          <p:nvPr/>
        </p:nvSpPr>
        <p:spPr>
          <a:xfrm>
            <a:off x="4264158" y="242881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469" y="0"/>
                </a:moveTo>
                <a:lnTo>
                  <a:pt x="0" y="673"/>
                </a:lnTo>
                <a:lnTo>
                  <a:pt x="469" y="558"/>
                </a:lnTo>
                <a:lnTo>
                  <a:pt x="46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4" name="object 3794"/>
          <p:cNvSpPr/>
          <p:nvPr/>
        </p:nvSpPr>
        <p:spPr>
          <a:xfrm>
            <a:off x="3594637" y="328916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5" y="0"/>
                </a:moveTo>
                <a:lnTo>
                  <a:pt x="482" y="279"/>
                </a:lnTo>
                <a:lnTo>
                  <a:pt x="355" y="0"/>
                </a:lnTo>
                <a:close/>
              </a:path>
              <a:path w="635" h="635">
                <a:moveTo>
                  <a:pt x="269" y="26"/>
                </a:moveTo>
                <a:lnTo>
                  <a:pt x="0" y="253"/>
                </a:lnTo>
                <a:lnTo>
                  <a:pt x="304" y="215"/>
                </a:lnTo>
                <a:lnTo>
                  <a:pt x="269" y="2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5" name="object 3795"/>
          <p:cNvSpPr/>
          <p:nvPr/>
        </p:nvSpPr>
        <p:spPr>
          <a:xfrm>
            <a:off x="4301850" y="244454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42" y="0"/>
                </a:moveTo>
                <a:lnTo>
                  <a:pt x="0" y="457"/>
                </a:lnTo>
                <a:lnTo>
                  <a:pt x="380" y="419"/>
                </a:lnTo>
                <a:lnTo>
                  <a:pt x="342" y="241"/>
                </a:lnTo>
                <a:lnTo>
                  <a:pt x="34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6" name="object 3796"/>
          <p:cNvSpPr/>
          <p:nvPr/>
        </p:nvSpPr>
        <p:spPr>
          <a:xfrm>
            <a:off x="4378916" y="242784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28" y="0"/>
                </a:moveTo>
                <a:lnTo>
                  <a:pt x="0" y="63"/>
                </a:lnTo>
                <a:lnTo>
                  <a:pt x="63" y="330"/>
                </a:lnTo>
                <a:lnTo>
                  <a:pt x="292" y="292"/>
                </a:lnTo>
                <a:lnTo>
                  <a:pt x="228" y="2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7" name="object 3797"/>
          <p:cNvSpPr/>
          <p:nvPr/>
        </p:nvSpPr>
        <p:spPr>
          <a:xfrm>
            <a:off x="3935401" y="26914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65" y="0"/>
                </a:moveTo>
                <a:lnTo>
                  <a:pt x="25" y="0"/>
                </a:lnTo>
                <a:lnTo>
                  <a:pt x="25" y="203"/>
                </a:lnTo>
                <a:lnTo>
                  <a:pt x="254" y="381"/>
                </a:lnTo>
                <a:lnTo>
                  <a:pt x="177" y="152"/>
                </a:lnTo>
                <a:lnTo>
                  <a:pt x="16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8" name="object 3798"/>
          <p:cNvSpPr/>
          <p:nvPr/>
        </p:nvSpPr>
        <p:spPr>
          <a:xfrm>
            <a:off x="4286712" y="242380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927" y="0"/>
                </a:moveTo>
                <a:lnTo>
                  <a:pt x="0" y="584"/>
                </a:lnTo>
                <a:lnTo>
                  <a:pt x="622" y="622"/>
                </a:lnTo>
                <a:lnTo>
                  <a:pt x="482" y="495"/>
                </a:lnTo>
                <a:lnTo>
                  <a:pt x="92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9" name="object 3799"/>
          <p:cNvSpPr/>
          <p:nvPr/>
        </p:nvSpPr>
        <p:spPr>
          <a:xfrm>
            <a:off x="3546894" y="3009899"/>
            <a:ext cx="4445" cy="41910"/>
          </a:xfrm>
          <a:custGeom>
            <a:avLst/>
            <a:gdLst/>
            <a:ahLst/>
            <a:cxnLst/>
            <a:rect l="l" t="t" r="r" b="b"/>
            <a:pathLst>
              <a:path w="4445" h="41910">
                <a:moveTo>
                  <a:pt x="482" y="127"/>
                </a:moveTo>
                <a:lnTo>
                  <a:pt x="139" y="0"/>
                </a:lnTo>
                <a:lnTo>
                  <a:pt x="0" y="12"/>
                </a:lnTo>
                <a:lnTo>
                  <a:pt x="114" y="254"/>
                </a:lnTo>
                <a:lnTo>
                  <a:pt x="482" y="127"/>
                </a:lnTo>
                <a:close/>
              </a:path>
              <a:path w="4445" h="41910">
                <a:moveTo>
                  <a:pt x="4356" y="41706"/>
                </a:moveTo>
                <a:lnTo>
                  <a:pt x="4343" y="41567"/>
                </a:lnTo>
                <a:lnTo>
                  <a:pt x="4114" y="41567"/>
                </a:lnTo>
                <a:lnTo>
                  <a:pt x="4267" y="4169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0" name="object 3800"/>
          <p:cNvSpPr/>
          <p:nvPr/>
        </p:nvSpPr>
        <p:spPr>
          <a:xfrm>
            <a:off x="5334421" y="218822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39" y="0"/>
                </a:moveTo>
                <a:lnTo>
                  <a:pt x="0" y="139"/>
                </a:lnTo>
                <a:lnTo>
                  <a:pt x="88" y="317"/>
                </a:lnTo>
                <a:lnTo>
                  <a:pt x="368" y="114"/>
                </a:lnTo>
                <a:lnTo>
                  <a:pt x="13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1" name="object 3801"/>
          <p:cNvSpPr/>
          <p:nvPr/>
        </p:nvSpPr>
        <p:spPr>
          <a:xfrm>
            <a:off x="4584673" y="95148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393" y="0"/>
                </a:moveTo>
                <a:lnTo>
                  <a:pt x="0" y="533"/>
                </a:lnTo>
                <a:lnTo>
                  <a:pt x="368" y="520"/>
                </a:lnTo>
                <a:lnTo>
                  <a:pt x="533" y="406"/>
                </a:lnTo>
                <a:lnTo>
                  <a:pt x="39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2" name="object 3802"/>
          <p:cNvSpPr/>
          <p:nvPr/>
        </p:nvSpPr>
        <p:spPr>
          <a:xfrm>
            <a:off x="4961523" y="146858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0" y="177"/>
                </a:lnTo>
                <a:lnTo>
                  <a:pt x="190" y="292"/>
                </a:lnTo>
                <a:lnTo>
                  <a:pt x="342" y="457"/>
                </a:lnTo>
                <a:lnTo>
                  <a:pt x="469" y="317"/>
                </a:lnTo>
                <a:lnTo>
                  <a:pt x="342" y="152"/>
                </a:lnTo>
                <a:lnTo>
                  <a:pt x="24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3" name="object 3803"/>
          <p:cNvSpPr/>
          <p:nvPr/>
        </p:nvSpPr>
        <p:spPr>
          <a:xfrm>
            <a:off x="4910188" y="15182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8" y="0"/>
                </a:moveTo>
                <a:lnTo>
                  <a:pt x="0" y="520"/>
                </a:lnTo>
                <a:lnTo>
                  <a:pt x="228" y="495"/>
                </a:lnTo>
                <a:lnTo>
                  <a:pt x="292" y="8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4" name="object 3804"/>
          <p:cNvSpPr/>
          <p:nvPr/>
        </p:nvSpPr>
        <p:spPr>
          <a:xfrm>
            <a:off x="4961992" y="146909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39" y="0"/>
                </a:moveTo>
                <a:lnTo>
                  <a:pt x="0" y="50"/>
                </a:lnTo>
                <a:lnTo>
                  <a:pt x="38" y="419"/>
                </a:lnTo>
                <a:lnTo>
                  <a:pt x="279" y="508"/>
                </a:lnTo>
                <a:lnTo>
                  <a:pt x="215" y="7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5" name="object 3805"/>
          <p:cNvSpPr/>
          <p:nvPr/>
        </p:nvSpPr>
        <p:spPr>
          <a:xfrm>
            <a:off x="4012858" y="262452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0" y="0"/>
                </a:moveTo>
                <a:lnTo>
                  <a:pt x="0" y="635"/>
                </a:lnTo>
                <a:lnTo>
                  <a:pt x="228" y="482"/>
                </a:lnTo>
                <a:lnTo>
                  <a:pt x="266" y="292"/>
                </a:lnTo>
                <a:lnTo>
                  <a:pt x="5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6" name="object 3806"/>
          <p:cNvSpPr/>
          <p:nvPr/>
        </p:nvSpPr>
        <p:spPr>
          <a:xfrm>
            <a:off x="4408690" y="116158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76" y="0"/>
                </a:moveTo>
                <a:lnTo>
                  <a:pt x="203" y="609"/>
                </a:lnTo>
                <a:lnTo>
                  <a:pt x="279" y="330"/>
                </a:lnTo>
                <a:lnTo>
                  <a:pt x="190" y="5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7" name="object 3807"/>
          <p:cNvSpPr/>
          <p:nvPr/>
        </p:nvSpPr>
        <p:spPr>
          <a:xfrm>
            <a:off x="4402177" y="72384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65" y="0"/>
                </a:moveTo>
                <a:lnTo>
                  <a:pt x="0" y="12"/>
                </a:lnTo>
                <a:lnTo>
                  <a:pt x="38" y="406"/>
                </a:lnTo>
                <a:lnTo>
                  <a:pt x="190" y="431"/>
                </a:lnTo>
                <a:lnTo>
                  <a:pt x="342" y="368"/>
                </a:lnTo>
                <a:lnTo>
                  <a:pt x="292" y="7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8" name="object 3808"/>
          <p:cNvSpPr/>
          <p:nvPr/>
        </p:nvSpPr>
        <p:spPr>
          <a:xfrm>
            <a:off x="4353781" y="137559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39" y="0"/>
                </a:moveTo>
                <a:lnTo>
                  <a:pt x="0" y="228"/>
                </a:lnTo>
                <a:lnTo>
                  <a:pt x="279" y="393"/>
                </a:lnTo>
                <a:lnTo>
                  <a:pt x="355" y="228"/>
                </a:lnTo>
                <a:lnTo>
                  <a:pt x="13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9" name="object 3809"/>
          <p:cNvSpPr/>
          <p:nvPr/>
        </p:nvSpPr>
        <p:spPr>
          <a:xfrm>
            <a:off x="4459274" y="15234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76" y="0"/>
                </a:moveTo>
                <a:lnTo>
                  <a:pt x="0" y="609"/>
                </a:lnTo>
                <a:lnTo>
                  <a:pt x="292" y="508"/>
                </a:lnTo>
                <a:lnTo>
                  <a:pt x="330" y="355"/>
                </a:lnTo>
                <a:lnTo>
                  <a:pt x="7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0" name="object 3810"/>
          <p:cNvSpPr/>
          <p:nvPr/>
        </p:nvSpPr>
        <p:spPr>
          <a:xfrm>
            <a:off x="4710002" y="236244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84" y="0"/>
                </a:moveTo>
                <a:lnTo>
                  <a:pt x="0" y="228"/>
                </a:lnTo>
                <a:lnTo>
                  <a:pt x="317" y="342"/>
                </a:lnTo>
                <a:lnTo>
                  <a:pt x="393" y="215"/>
                </a:lnTo>
                <a:lnTo>
                  <a:pt x="58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1" name="object 3811"/>
          <p:cNvSpPr/>
          <p:nvPr/>
        </p:nvSpPr>
        <p:spPr>
          <a:xfrm>
            <a:off x="4630591" y="116565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66" y="0"/>
                </a:moveTo>
                <a:lnTo>
                  <a:pt x="0" y="254"/>
                </a:lnTo>
                <a:lnTo>
                  <a:pt x="190" y="292"/>
                </a:lnTo>
                <a:lnTo>
                  <a:pt x="380" y="355"/>
                </a:lnTo>
                <a:lnTo>
                  <a:pt x="469" y="25"/>
                </a:lnTo>
                <a:lnTo>
                  <a:pt x="26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2" name="object 3812"/>
          <p:cNvSpPr/>
          <p:nvPr/>
        </p:nvSpPr>
        <p:spPr>
          <a:xfrm>
            <a:off x="3467765" y="277268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44" y="0"/>
                </a:moveTo>
                <a:lnTo>
                  <a:pt x="0" y="12"/>
                </a:lnTo>
                <a:lnTo>
                  <a:pt x="241" y="165"/>
                </a:lnTo>
                <a:lnTo>
                  <a:pt x="177" y="25"/>
                </a:lnTo>
                <a:lnTo>
                  <a:pt x="444" y="228"/>
                </a:lnTo>
                <a:lnTo>
                  <a:pt x="44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3" name="object 3813"/>
          <p:cNvSpPr/>
          <p:nvPr/>
        </p:nvSpPr>
        <p:spPr>
          <a:xfrm>
            <a:off x="4358471" y="24397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79" y="0"/>
                </a:moveTo>
                <a:lnTo>
                  <a:pt x="0" y="38"/>
                </a:lnTo>
                <a:lnTo>
                  <a:pt x="38" y="228"/>
                </a:lnTo>
                <a:lnTo>
                  <a:pt x="279" y="292"/>
                </a:lnTo>
                <a:lnTo>
                  <a:pt x="27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4" name="object 3814"/>
          <p:cNvSpPr/>
          <p:nvPr/>
        </p:nvSpPr>
        <p:spPr>
          <a:xfrm>
            <a:off x="4401841" y="72449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26" y="0"/>
                </a:moveTo>
                <a:lnTo>
                  <a:pt x="25" y="241"/>
                </a:lnTo>
                <a:lnTo>
                  <a:pt x="101" y="482"/>
                </a:lnTo>
                <a:lnTo>
                  <a:pt x="520" y="431"/>
                </a:lnTo>
                <a:lnTo>
                  <a:pt x="12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5" name="object 3815"/>
          <p:cNvSpPr/>
          <p:nvPr/>
        </p:nvSpPr>
        <p:spPr>
          <a:xfrm>
            <a:off x="4596625" y="16099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66" y="0"/>
                </a:moveTo>
                <a:lnTo>
                  <a:pt x="0" y="76"/>
                </a:lnTo>
                <a:lnTo>
                  <a:pt x="76" y="228"/>
                </a:lnTo>
                <a:lnTo>
                  <a:pt x="152" y="368"/>
                </a:lnTo>
                <a:lnTo>
                  <a:pt x="419" y="241"/>
                </a:lnTo>
                <a:lnTo>
                  <a:pt x="355" y="8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6" name="object 3816"/>
          <p:cNvSpPr/>
          <p:nvPr/>
        </p:nvSpPr>
        <p:spPr>
          <a:xfrm>
            <a:off x="5261443" y="219884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17" y="0"/>
                </a:moveTo>
                <a:lnTo>
                  <a:pt x="0" y="254"/>
                </a:lnTo>
                <a:lnTo>
                  <a:pt x="241" y="393"/>
                </a:lnTo>
                <a:lnTo>
                  <a:pt x="241" y="228"/>
                </a:lnTo>
                <a:lnTo>
                  <a:pt x="31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7" name="object 3817"/>
          <p:cNvSpPr/>
          <p:nvPr/>
        </p:nvSpPr>
        <p:spPr>
          <a:xfrm>
            <a:off x="4647195" y="168536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5" y="0"/>
                </a:moveTo>
                <a:lnTo>
                  <a:pt x="152" y="101"/>
                </a:lnTo>
                <a:lnTo>
                  <a:pt x="0" y="165"/>
                </a:lnTo>
                <a:lnTo>
                  <a:pt x="114" y="355"/>
                </a:lnTo>
                <a:lnTo>
                  <a:pt x="253" y="304"/>
                </a:lnTo>
                <a:lnTo>
                  <a:pt x="469" y="228"/>
                </a:lnTo>
                <a:lnTo>
                  <a:pt x="35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8" name="object 3818"/>
          <p:cNvSpPr/>
          <p:nvPr/>
        </p:nvSpPr>
        <p:spPr>
          <a:xfrm>
            <a:off x="4335084" y="135910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lnTo>
                  <a:pt x="50" y="342"/>
                </a:lnTo>
                <a:lnTo>
                  <a:pt x="279" y="444"/>
                </a:lnTo>
                <a:lnTo>
                  <a:pt x="266" y="101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9" name="object 3819"/>
          <p:cNvSpPr/>
          <p:nvPr/>
        </p:nvSpPr>
        <p:spPr>
          <a:xfrm>
            <a:off x="5261666" y="219906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03" y="0"/>
                </a:moveTo>
                <a:lnTo>
                  <a:pt x="50" y="25"/>
                </a:lnTo>
                <a:lnTo>
                  <a:pt x="0" y="368"/>
                </a:lnTo>
                <a:lnTo>
                  <a:pt x="266" y="279"/>
                </a:lnTo>
                <a:lnTo>
                  <a:pt x="177" y="8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0" name="object 3820"/>
          <p:cNvSpPr/>
          <p:nvPr/>
        </p:nvSpPr>
        <p:spPr>
          <a:xfrm>
            <a:off x="4419629" y="73075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63" y="127"/>
                </a:lnTo>
                <a:lnTo>
                  <a:pt x="152" y="469"/>
                </a:lnTo>
                <a:lnTo>
                  <a:pt x="419" y="266"/>
                </a:lnTo>
                <a:lnTo>
                  <a:pt x="24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1" name="object 3821"/>
          <p:cNvSpPr/>
          <p:nvPr/>
        </p:nvSpPr>
        <p:spPr>
          <a:xfrm>
            <a:off x="3941850" y="281963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88" y="139"/>
                </a:lnTo>
                <a:lnTo>
                  <a:pt x="330" y="190"/>
                </a:lnTo>
                <a:lnTo>
                  <a:pt x="495" y="152"/>
                </a:lnTo>
                <a:lnTo>
                  <a:pt x="317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2" name="object 3822"/>
          <p:cNvSpPr/>
          <p:nvPr/>
        </p:nvSpPr>
        <p:spPr>
          <a:xfrm>
            <a:off x="4508959" y="240899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0" y="0"/>
                </a:moveTo>
                <a:lnTo>
                  <a:pt x="0" y="190"/>
                </a:lnTo>
                <a:lnTo>
                  <a:pt x="266" y="292"/>
                </a:lnTo>
                <a:lnTo>
                  <a:pt x="317" y="76"/>
                </a:lnTo>
                <a:lnTo>
                  <a:pt x="190" y="139"/>
                </a:lnTo>
                <a:lnTo>
                  <a:pt x="5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3" name="object 3823"/>
          <p:cNvSpPr/>
          <p:nvPr/>
        </p:nvSpPr>
        <p:spPr>
          <a:xfrm>
            <a:off x="3843454" y="283285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5" y="0"/>
                </a:moveTo>
                <a:lnTo>
                  <a:pt x="0" y="88"/>
                </a:lnTo>
                <a:lnTo>
                  <a:pt x="571" y="215"/>
                </a:lnTo>
                <a:lnTo>
                  <a:pt x="457" y="2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4" name="object 3824"/>
          <p:cNvSpPr/>
          <p:nvPr/>
        </p:nvSpPr>
        <p:spPr>
          <a:xfrm>
            <a:off x="4476839" y="222219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8" y="260"/>
                </a:lnTo>
                <a:lnTo>
                  <a:pt x="221" y="196"/>
                </a:lnTo>
                <a:lnTo>
                  <a:pt x="170" y="56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5" name="object 3825"/>
          <p:cNvSpPr/>
          <p:nvPr/>
        </p:nvSpPr>
        <p:spPr>
          <a:xfrm>
            <a:off x="3550564" y="3026714"/>
            <a:ext cx="635" cy="13335"/>
          </a:xfrm>
          <a:custGeom>
            <a:avLst/>
            <a:gdLst/>
            <a:ahLst/>
            <a:cxnLst/>
            <a:rect l="l" t="t" r="r" b="b"/>
            <a:pathLst>
              <a:path w="635" h="13335">
                <a:moveTo>
                  <a:pt x="241" y="13004"/>
                </a:moveTo>
                <a:lnTo>
                  <a:pt x="114" y="13042"/>
                </a:lnTo>
                <a:lnTo>
                  <a:pt x="0" y="13195"/>
                </a:lnTo>
                <a:lnTo>
                  <a:pt x="241" y="13004"/>
                </a:lnTo>
                <a:close/>
              </a:path>
              <a:path w="635" h="13335">
                <a:moveTo>
                  <a:pt x="635" y="0"/>
                </a:moveTo>
                <a:lnTo>
                  <a:pt x="495" y="25"/>
                </a:lnTo>
                <a:lnTo>
                  <a:pt x="304" y="279"/>
                </a:lnTo>
                <a:lnTo>
                  <a:pt x="482" y="254"/>
                </a:lnTo>
                <a:lnTo>
                  <a:pt x="63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6" name="object 3826"/>
          <p:cNvSpPr/>
          <p:nvPr/>
        </p:nvSpPr>
        <p:spPr>
          <a:xfrm>
            <a:off x="4367249" y="23595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07" y="0"/>
                </a:moveTo>
                <a:lnTo>
                  <a:pt x="0" y="152"/>
                </a:lnTo>
                <a:lnTo>
                  <a:pt x="279" y="279"/>
                </a:lnTo>
                <a:lnTo>
                  <a:pt x="50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7" name="object 3827"/>
          <p:cNvSpPr/>
          <p:nvPr/>
        </p:nvSpPr>
        <p:spPr>
          <a:xfrm>
            <a:off x="5546602" y="233889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2" y="0"/>
                </a:moveTo>
                <a:lnTo>
                  <a:pt x="0" y="368"/>
                </a:lnTo>
                <a:lnTo>
                  <a:pt x="165" y="342"/>
                </a:lnTo>
                <a:lnTo>
                  <a:pt x="152" y="114"/>
                </a:lnTo>
                <a:lnTo>
                  <a:pt x="1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8" name="object 3828"/>
          <p:cNvSpPr/>
          <p:nvPr/>
        </p:nvSpPr>
        <p:spPr>
          <a:xfrm>
            <a:off x="4699835" y="234473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06" y="0"/>
                </a:moveTo>
                <a:lnTo>
                  <a:pt x="0" y="584"/>
                </a:lnTo>
                <a:lnTo>
                  <a:pt x="342" y="546"/>
                </a:lnTo>
                <a:lnTo>
                  <a:pt x="40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9" name="object 3829"/>
          <p:cNvSpPr/>
          <p:nvPr/>
        </p:nvSpPr>
        <p:spPr>
          <a:xfrm>
            <a:off x="4475913" y="222149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2" y="0"/>
                </a:moveTo>
                <a:lnTo>
                  <a:pt x="0" y="253"/>
                </a:lnTo>
                <a:lnTo>
                  <a:pt x="50" y="507"/>
                </a:lnTo>
                <a:lnTo>
                  <a:pt x="203" y="469"/>
                </a:lnTo>
                <a:lnTo>
                  <a:pt x="1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0" name="object 3830"/>
          <p:cNvSpPr/>
          <p:nvPr/>
        </p:nvSpPr>
        <p:spPr>
          <a:xfrm>
            <a:off x="4580717" y="94780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63" y="0"/>
                </a:moveTo>
                <a:lnTo>
                  <a:pt x="0" y="355"/>
                </a:lnTo>
                <a:lnTo>
                  <a:pt x="190" y="355"/>
                </a:lnTo>
                <a:lnTo>
                  <a:pt x="406" y="88"/>
                </a:lnTo>
                <a:lnTo>
                  <a:pt x="253" y="50"/>
                </a:lnTo>
                <a:lnTo>
                  <a:pt x="6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1" name="object 3831"/>
          <p:cNvSpPr/>
          <p:nvPr/>
        </p:nvSpPr>
        <p:spPr>
          <a:xfrm>
            <a:off x="4507303" y="225899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01" y="0"/>
                </a:moveTo>
                <a:lnTo>
                  <a:pt x="38" y="165"/>
                </a:lnTo>
                <a:lnTo>
                  <a:pt x="25" y="406"/>
                </a:lnTo>
                <a:lnTo>
                  <a:pt x="203" y="342"/>
                </a:lnTo>
                <a:lnTo>
                  <a:pt x="10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2" name="object 3832"/>
          <p:cNvSpPr/>
          <p:nvPr/>
        </p:nvSpPr>
        <p:spPr>
          <a:xfrm>
            <a:off x="3619446" y="326880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17" y="0"/>
                </a:moveTo>
                <a:lnTo>
                  <a:pt x="0" y="88"/>
                </a:lnTo>
                <a:lnTo>
                  <a:pt x="368" y="7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3" name="object 3833"/>
          <p:cNvSpPr/>
          <p:nvPr/>
        </p:nvSpPr>
        <p:spPr>
          <a:xfrm>
            <a:off x="4314009" y="242759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46" y="0"/>
                </a:moveTo>
                <a:lnTo>
                  <a:pt x="0" y="152"/>
                </a:lnTo>
                <a:lnTo>
                  <a:pt x="431" y="228"/>
                </a:lnTo>
                <a:lnTo>
                  <a:pt x="54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4" name="object 3834"/>
          <p:cNvSpPr/>
          <p:nvPr/>
        </p:nvSpPr>
        <p:spPr>
          <a:xfrm>
            <a:off x="3570646" y="333080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15" y="0"/>
                </a:moveTo>
                <a:lnTo>
                  <a:pt x="0" y="317"/>
                </a:lnTo>
                <a:lnTo>
                  <a:pt x="88" y="457"/>
                </a:lnTo>
                <a:lnTo>
                  <a:pt x="292" y="419"/>
                </a:lnTo>
                <a:lnTo>
                  <a:pt x="165" y="279"/>
                </a:lnTo>
                <a:lnTo>
                  <a:pt x="21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5" name="object 3835"/>
          <p:cNvSpPr/>
          <p:nvPr/>
        </p:nvSpPr>
        <p:spPr>
          <a:xfrm>
            <a:off x="5143802" y="171604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76" y="0"/>
                </a:moveTo>
                <a:lnTo>
                  <a:pt x="0" y="241"/>
                </a:lnTo>
                <a:lnTo>
                  <a:pt x="165" y="342"/>
                </a:lnTo>
                <a:lnTo>
                  <a:pt x="520" y="253"/>
                </a:lnTo>
                <a:lnTo>
                  <a:pt x="7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6" name="object 3836"/>
          <p:cNvSpPr/>
          <p:nvPr/>
        </p:nvSpPr>
        <p:spPr>
          <a:xfrm>
            <a:off x="4489570" y="226758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5" y="0"/>
                </a:moveTo>
                <a:lnTo>
                  <a:pt x="12" y="330"/>
                </a:lnTo>
                <a:lnTo>
                  <a:pt x="127" y="152"/>
                </a:lnTo>
                <a:lnTo>
                  <a:pt x="2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7" name="object 3837"/>
          <p:cNvSpPr/>
          <p:nvPr/>
        </p:nvSpPr>
        <p:spPr>
          <a:xfrm>
            <a:off x="4635320" y="115917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152" y="749"/>
                </a:lnTo>
                <a:lnTo>
                  <a:pt x="317" y="406"/>
                </a:lnTo>
                <a:lnTo>
                  <a:pt x="304" y="253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8" name="object 3838"/>
          <p:cNvSpPr/>
          <p:nvPr/>
        </p:nvSpPr>
        <p:spPr>
          <a:xfrm>
            <a:off x="4645628" y="159750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457" y="0"/>
                </a:moveTo>
                <a:lnTo>
                  <a:pt x="0" y="533"/>
                </a:lnTo>
                <a:lnTo>
                  <a:pt x="330" y="469"/>
                </a:lnTo>
                <a:lnTo>
                  <a:pt x="444" y="342"/>
                </a:lnTo>
                <a:lnTo>
                  <a:pt x="45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9" name="object 3839"/>
          <p:cNvSpPr/>
          <p:nvPr/>
        </p:nvSpPr>
        <p:spPr>
          <a:xfrm>
            <a:off x="4016579" y="262684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774" y="0"/>
                </a:moveTo>
                <a:lnTo>
                  <a:pt x="114" y="101"/>
                </a:lnTo>
                <a:lnTo>
                  <a:pt x="0" y="228"/>
                </a:lnTo>
                <a:lnTo>
                  <a:pt x="330" y="139"/>
                </a:lnTo>
                <a:lnTo>
                  <a:pt x="77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0" name="object 3840"/>
          <p:cNvSpPr/>
          <p:nvPr/>
        </p:nvSpPr>
        <p:spPr>
          <a:xfrm>
            <a:off x="4404413" y="73267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53" y="0"/>
                </a:moveTo>
                <a:lnTo>
                  <a:pt x="0" y="38"/>
                </a:lnTo>
                <a:lnTo>
                  <a:pt x="88" y="228"/>
                </a:lnTo>
                <a:lnTo>
                  <a:pt x="139" y="393"/>
                </a:lnTo>
                <a:lnTo>
                  <a:pt x="380" y="292"/>
                </a:lnTo>
                <a:lnTo>
                  <a:pt x="342" y="139"/>
                </a:lnTo>
                <a:lnTo>
                  <a:pt x="25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1" name="object 3841"/>
          <p:cNvSpPr/>
          <p:nvPr/>
        </p:nvSpPr>
        <p:spPr>
          <a:xfrm>
            <a:off x="4457432" y="233802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253" y="215"/>
                </a:lnTo>
                <a:lnTo>
                  <a:pt x="457" y="88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2" name="object 3842"/>
          <p:cNvSpPr/>
          <p:nvPr/>
        </p:nvSpPr>
        <p:spPr>
          <a:xfrm>
            <a:off x="4488506" y="222806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2" y="0"/>
                </a:moveTo>
                <a:lnTo>
                  <a:pt x="0" y="482"/>
                </a:lnTo>
                <a:lnTo>
                  <a:pt x="190" y="380"/>
                </a:lnTo>
                <a:lnTo>
                  <a:pt x="126" y="3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3" name="object 3843"/>
          <p:cNvSpPr/>
          <p:nvPr/>
        </p:nvSpPr>
        <p:spPr>
          <a:xfrm>
            <a:off x="4406268" y="73337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52" y="0"/>
                </a:moveTo>
                <a:lnTo>
                  <a:pt x="0" y="0"/>
                </a:lnTo>
                <a:lnTo>
                  <a:pt x="12" y="330"/>
                </a:lnTo>
                <a:lnTo>
                  <a:pt x="165" y="330"/>
                </a:lnTo>
                <a:lnTo>
                  <a:pt x="304" y="292"/>
                </a:lnTo>
                <a:lnTo>
                  <a:pt x="292" y="50"/>
                </a:lnTo>
                <a:lnTo>
                  <a:pt x="15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4" name="object 3844"/>
          <p:cNvSpPr/>
          <p:nvPr/>
        </p:nvSpPr>
        <p:spPr>
          <a:xfrm>
            <a:off x="5166040" y="219587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825" y="0"/>
                </a:moveTo>
                <a:lnTo>
                  <a:pt x="0" y="304"/>
                </a:lnTo>
                <a:lnTo>
                  <a:pt x="622" y="253"/>
                </a:lnTo>
                <a:lnTo>
                  <a:pt x="761" y="190"/>
                </a:lnTo>
                <a:lnTo>
                  <a:pt x="82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5" name="object 3845"/>
          <p:cNvSpPr/>
          <p:nvPr/>
        </p:nvSpPr>
        <p:spPr>
          <a:xfrm>
            <a:off x="4379733" y="11467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317" y="736"/>
                </a:lnTo>
                <a:lnTo>
                  <a:pt x="368" y="266"/>
                </a:lnTo>
                <a:lnTo>
                  <a:pt x="292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6" name="object 3846"/>
          <p:cNvSpPr/>
          <p:nvPr/>
        </p:nvSpPr>
        <p:spPr>
          <a:xfrm>
            <a:off x="3559251" y="304172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241" y="215"/>
                </a:moveTo>
                <a:lnTo>
                  <a:pt x="0" y="368"/>
                </a:lnTo>
                <a:lnTo>
                  <a:pt x="0" y="533"/>
                </a:lnTo>
                <a:lnTo>
                  <a:pt x="190" y="495"/>
                </a:lnTo>
                <a:lnTo>
                  <a:pt x="241" y="215"/>
                </a:lnTo>
                <a:close/>
              </a:path>
              <a:path w="1270" h="635">
                <a:moveTo>
                  <a:pt x="939" y="495"/>
                </a:moveTo>
                <a:lnTo>
                  <a:pt x="889" y="0"/>
                </a:lnTo>
                <a:lnTo>
                  <a:pt x="673" y="571"/>
                </a:lnTo>
                <a:lnTo>
                  <a:pt x="825" y="381"/>
                </a:lnTo>
                <a:lnTo>
                  <a:pt x="876" y="52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7" name="object 3847"/>
          <p:cNvSpPr/>
          <p:nvPr/>
        </p:nvSpPr>
        <p:spPr>
          <a:xfrm>
            <a:off x="5533845" y="224739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25" y="355"/>
                </a:lnTo>
                <a:lnTo>
                  <a:pt x="76" y="495"/>
                </a:lnTo>
                <a:lnTo>
                  <a:pt x="317" y="482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8" name="object 3848"/>
          <p:cNvSpPr/>
          <p:nvPr/>
        </p:nvSpPr>
        <p:spPr>
          <a:xfrm>
            <a:off x="4562235" y="95303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317" y="0"/>
                </a:moveTo>
                <a:lnTo>
                  <a:pt x="50" y="0"/>
                </a:lnTo>
                <a:lnTo>
                  <a:pt x="0" y="279"/>
                </a:lnTo>
                <a:lnTo>
                  <a:pt x="279" y="279"/>
                </a:lnTo>
                <a:lnTo>
                  <a:pt x="317" y="152"/>
                </a:lnTo>
                <a:lnTo>
                  <a:pt x="31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9" name="object 3849"/>
          <p:cNvSpPr/>
          <p:nvPr/>
        </p:nvSpPr>
        <p:spPr>
          <a:xfrm>
            <a:off x="4878861" y="13875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03" y="0"/>
                </a:moveTo>
                <a:lnTo>
                  <a:pt x="76" y="190"/>
                </a:lnTo>
                <a:lnTo>
                  <a:pt x="38" y="406"/>
                </a:lnTo>
                <a:lnTo>
                  <a:pt x="203" y="546"/>
                </a:lnTo>
                <a:lnTo>
                  <a:pt x="20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0" name="object 3850"/>
          <p:cNvSpPr/>
          <p:nvPr/>
        </p:nvSpPr>
        <p:spPr>
          <a:xfrm>
            <a:off x="5509676" y="226970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65" y="0"/>
                </a:moveTo>
                <a:lnTo>
                  <a:pt x="0" y="101"/>
                </a:lnTo>
                <a:lnTo>
                  <a:pt x="215" y="101"/>
                </a:lnTo>
                <a:lnTo>
                  <a:pt x="647" y="63"/>
                </a:lnTo>
                <a:lnTo>
                  <a:pt x="16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1" name="object 3851"/>
          <p:cNvSpPr/>
          <p:nvPr/>
        </p:nvSpPr>
        <p:spPr>
          <a:xfrm>
            <a:off x="4403905" y="72688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0" y="165"/>
                </a:lnTo>
                <a:lnTo>
                  <a:pt x="215" y="368"/>
                </a:lnTo>
                <a:lnTo>
                  <a:pt x="355" y="190"/>
                </a:lnTo>
                <a:lnTo>
                  <a:pt x="24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2" name="object 3852"/>
          <p:cNvSpPr/>
          <p:nvPr/>
        </p:nvSpPr>
        <p:spPr>
          <a:xfrm>
            <a:off x="4507365" y="225912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0" y="0"/>
                </a:moveTo>
                <a:lnTo>
                  <a:pt x="203" y="292"/>
                </a:lnTo>
                <a:lnTo>
                  <a:pt x="0" y="330"/>
                </a:lnTo>
                <a:lnTo>
                  <a:pt x="266" y="368"/>
                </a:lnTo>
                <a:lnTo>
                  <a:pt x="330" y="228"/>
                </a:lnTo>
                <a:lnTo>
                  <a:pt x="19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3" name="object 3853"/>
          <p:cNvSpPr/>
          <p:nvPr/>
        </p:nvSpPr>
        <p:spPr>
          <a:xfrm>
            <a:off x="5154419" y="175549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77" y="0"/>
                </a:moveTo>
                <a:lnTo>
                  <a:pt x="0" y="177"/>
                </a:lnTo>
                <a:lnTo>
                  <a:pt x="165" y="292"/>
                </a:lnTo>
                <a:lnTo>
                  <a:pt x="253" y="6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4" name="object 3854"/>
          <p:cNvSpPr/>
          <p:nvPr/>
        </p:nvSpPr>
        <p:spPr>
          <a:xfrm>
            <a:off x="4507026" y="225838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5" y="0"/>
                </a:moveTo>
                <a:lnTo>
                  <a:pt x="228" y="50"/>
                </a:lnTo>
                <a:lnTo>
                  <a:pt x="254" y="190"/>
                </a:lnTo>
                <a:lnTo>
                  <a:pt x="0" y="342"/>
                </a:lnTo>
                <a:lnTo>
                  <a:pt x="292" y="330"/>
                </a:lnTo>
                <a:lnTo>
                  <a:pt x="35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5" name="object 3855"/>
          <p:cNvSpPr/>
          <p:nvPr/>
        </p:nvSpPr>
        <p:spPr>
          <a:xfrm>
            <a:off x="4407079" y="115498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52" y="0"/>
                </a:moveTo>
                <a:lnTo>
                  <a:pt x="0" y="393"/>
                </a:lnTo>
                <a:lnTo>
                  <a:pt x="190" y="457"/>
                </a:lnTo>
                <a:lnTo>
                  <a:pt x="304" y="317"/>
                </a:lnTo>
                <a:lnTo>
                  <a:pt x="15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6" name="object 3856"/>
          <p:cNvSpPr/>
          <p:nvPr/>
        </p:nvSpPr>
        <p:spPr>
          <a:xfrm>
            <a:off x="3922223" y="270822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0" y="0"/>
                </a:moveTo>
                <a:lnTo>
                  <a:pt x="126" y="152"/>
                </a:lnTo>
                <a:lnTo>
                  <a:pt x="266" y="63"/>
                </a:lnTo>
                <a:lnTo>
                  <a:pt x="5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7" name="object 3857"/>
          <p:cNvSpPr/>
          <p:nvPr/>
        </p:nvSpPr>
        <p:spPr>
          <a:xfrm>
            <a:off x="4257034" y="239197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82" y="0"/>
                </a:moveTo>
                <a:lnTo>
                  <a:pt x="0" y="342"/>
                </a:lnTo>
                <a:lnTo>
                  <a:pt x="253" y="393"/>
                </a:lnTo>
                <a:lnTo>
                  <a:pt x="215" y="266"/>
                </a:lnTo>
                <a:lnTo>
                  <a:pt x="330" y="393"/>
                </a:lnTo>
                <a:lnTo>
                  <a:pt x="48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8" name="object 3858"/>
          <p:cNvSpPr/>
          <p:nvPr/>
        </p:nvSpPr>
        <p:spPr>
          <a:xfrm>
            <a:off x="4023356" y="262221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5" y="0"/>
                </a:moveTo>
                <a:lnTo>
                  <a:pt x="101" y="139"/>
                </a:lnTo>
                <a:lnTo>
                  <a:pt x="253" y="25"/>
                </a:lnTo>
                <a:lnTo>
                  <a:pt x="126" y="1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9" name="object 3859"/>
          <p:cNvSpPr/>
          <p:nvPr/>
        </p:nvSpPr>
        <p:spPr>
          <a:xfrm>
            <a:off x="3932861" y="267528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80" y="0"/>
                </a:moveTo>
                <a:lnTo>
                  <a:pt x="215" y="50"/>
                </a:lnTo>
                <a:lnTo>
                  <a:pt x="50" y="25"/>
                </a:lnTo>
                <a:lnTo>
                  <a:pt x="0" y="177"/>
                </a:lnTo>
                <a:lnTo>
                  <a:pt x="228" y="165"/>
                </a:lnTo>
                <a:lnTo>
                  <a:pt x="38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0" name="object 3860"/>
          <p:cNvSpPr/>
          <p:nvPr/>
        </p:nvSpPr>
        <p:spPr>
          <a:xfrm>
            <a:off x="4497754" y="225462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76" y="0"/>
                </a:moveTo>
                <a:lnTo>
                  <a:pt x="0" y="304"/>
                </a:lnTo>
                <a:lnTo>
                  <a:pt x="139" y="279"/>
                </a:lnTo>
                <a:lnTo>
                  <a:pt x="215" y="63"/>
                </a:lnTo>
                <a:lnTo>
                  <a:pt x="7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1" name="object 3861"/>
          <p:cNvSpPr/>
          <p:nvPr/>
        </p:nvSpPr>
        <p:spPr>
          <a:xfrm>
            <a:off x="4498037" y="237066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48" y="253"/>
                </a:moveTo>
                <a:lnTo>
                  <a:pt x="0" y="482"/>
                </a:lnTo>
                <a:lnTo>
                  <a:pt x="190" y="431"/>
                </a:lnTo>
                <a:lnTo>
                  <a:pt x="248" y="253"/>
                </a:lnTo>
                <a:close/>
              </a:path>
              <a:path w="635" h="635">
                <a:moveTo>
                  <a:pt x="279" y="0"/>
                </a:moveTo>
                <a:lnTo>
                  <a:pt x="126" y="228"/>
                </a:lnTo>
                <a:lnTo>
                  <a:pt x="255" y="202"/>
                </a:lnTo>
                <a:lnTo>
                  <a:pt x="27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2" name="object 3862"/>
          <p:cNvSpPr/>
          <p:nvPr/>
        </p:nvSpPr>
        <p:spPr>
          <a:xfrm>
            <a:off x="5587784" y="235218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0" y="0"/>
                </a:moveTo>
                <a:lnTo>
                  <a:pt x="0" y="114"/>
                </a:lnTo>
                <a:lnTo>
                  <a:pt x="228" y="203"/>
                </a:lnTo>
                <a:lnTo>
                  <a:pt x="19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3" name="object 3863"/>
          <p:cNvSpPr/>
          <p:nvPr/>
        </p:nvSpPr>
        <p:spPr>
          <a:xfrm>
            <a:off x="4457231" y="233746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50" y="177"/>
                </a:lnTo>
                <a:lnTo>
                  <a:pt x="495" y="152"/>
                </a:lnTo>
                <a:lnTo>
                  <a:pt x="76" y="1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4" name="object 3864"/>
          <p:cNvSpPr/>
          <p:nvPr/>
        </p:nvSpPr>
        <p:spPr>
          <a:xfrm>
            <a:off x="4225634" y="250145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52" y="0"/>
                </a:moveTo>
                <a:lnTo>
                  <a:pt x="0" y="139"/>
                </a:lnTo>
                <a:lnTo>
                  <a:pt x="228" y="190"/>
                </a:lnTo>
                <a:lnTo>
                  <a:pt x="15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5" name="object 3865"/>
          <p:cNvSpPr/>
          <p:nvPr/>
        </p:nvSpPr>
        <p:spPr>
          <a:xfrm>
            <a:off x="4586805" y="95145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469" y="0"/>
                </a:moveTo>
                <a:lnTo>
                  <a:pt x="0" y="25"/>
                </a:lnTo>
                <a:lnTo>
                  <a:pt x="88" y="241"/>
                </a:lnTo>
                <a:lnTo>
                  <a:pt x="241" y="266"/>
                </a:lnTo>
                <a:lnTo>
                  <a:pt x="46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6" name="object 3866"/>
          <p:cNvSpPr/>
          <p:nvPr/>
        </p:nvSpPr>
        <p:spPr>
          <a:xfrm>
            <a:off x="3541976" y="304558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92" y="0"/>
                </a:moveTo>
                <a:lnTo>
                  <a:pt x="88" y="0"/>
                </a:lnTo>
                <a:lnTo>
                  <a:pt x="0" y="139"/>
                </a:lnTo>
                <a:lnTo>
                  <a:pt x="190" y="165"/>
                </a:lnTo>
                <a:lnTo>
                  <a:pt x="29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7" name="object 3867"/>
          <p:cNvSpPr/>
          <p:nvPr/>
        </p:nvSpPr>
        <p:spPr>
          <a:xfrm>
            <a:off x="4712169" y="233395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76" y="0"/>
                </a:moveTo>
                <a:lnTo>
                  <a:pt x="38" y="203"/>
                </a:lnTo>
                <a:lnTo>
                  <a:pt x="241" y="165"/>
                </a:lnTo>
                <a:lnTo>
                  <a:pt x="7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8" name="object 3868"/>
          <p:cNvSpPr/>
          <p:nvPr/>
        </p:nvSpPr>
        <p:spPr>
          <a:xfrm>
            <a:off x="4442566" y="23012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93" y="0"/>
                </a:moveTo>
                <a:lnTo>
                  <a:pt x="228" y="88"/>
                </a:lnTo>
                <a:lnTo>
                  <a:pt x="0" y="12"/>
                </a:lnTo>
                <a:lnTo>
                  <a:pt x="63" y="152"/>
                </a:lnTo>
                <a:lnTo>
                  <a:pt x="39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9" name="object 3869"/>
          <p:cNvSpPr/>
          <p:nvPr/>
        </p:nvSpPr>
        <p:spPr>
          <a:xfrm>
            <a:off x="4022557" y="261672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0" y="0"/>
                </a:moveTo>
                <a:lnTo>
                  <a:pt x="0" y="304"/>
                </a:lnTo>
                <a:lnTo>
                  <a:pt x="139" y="241"/>
                </a:lnTo>
                <a:lnTo>
                  <a:pt x="241" y="3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0" name="object 3870"/>
          <p:cNvSpPr/>
          <p:nvPr/>
        </p:nvSpPr>
        <p:spPr>
          <a:xfrm>
            <a:off x="4367596" y="235946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80" y="0"/>
                </a:moveTo>
                <a:lnTo>
                  <a:pt x="177" y="76"/>
                </a:lnTo>
                <a:lnTo>
                  <a:pt x="0" y="266"/>
                </a:lnTo>
                <a:lnTo>
                  <a:pt x="292" y="190"/>
                </a:lnTo>
                <a:lnTo>
                  <a:pt x="38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1" name="object 3871"/>
          <p:cNvSpPr/>
          <p:nvPr/>
        </p:nvSpPr>
        <p:spPr>
          <a:xfrm>
            <a:off x="4987146" y="151688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9" y="0"/>
                </a:moveTo>
                <a:lnTo>
                  <a:pt x="0" y="152"/>
                </a:lnTo>
                <a:lnTo>
                  <a:pt x="139" y="279"/>
                </a:lnTo>
                <a:lnTo>
                  <a:pt x="381" y="215"/>
                </a:lnTo>
                <a:lnTo>
                  <a:pt x="27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2" name="object 3872"/>
          <p:cNvSpPr/>
          <p:nvPr/>
        </p:nvSpPr>
        <p:spPr>
          <a:xfrm>
            <a:off x="4343955" y="137183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lnTo>
                  <a:pt x="12" y="190"/>
                </a:lnTo>
                <a:lnTo>
                  <a:pt x="177" y="215"/>
                </a:lnTo>
                <a:lnTo>
                  <a:pt x="558" y="76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3" name="object 3873"/>
          <p:cNvSpPr/>
          <p:nvPr/>
        </p:nvSpPr>
        <p:spPr>
          <a:xfrm>
            <a:off x="4432786" y="229931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14" y="0"/>
                </a:moveTo>
                <a:lnTo>
                  <a:pt x="0" y="165"/>
                </a:lnTo>
                <a:lnTo>
                  <a:pt x="101" y="330"/>
                </a:lnTo>
                <a:lnTo>
                  <a:pt x="11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4" name="object 3874"/>
          <p:cNvSpPr/>
          <p:nvPr/>
        </p:nvSpPr>
        <p:spPr>
          <a:xfrm>
            <a:off x="4313075" y="239256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63" y="0"/>
                </a:moveTo>
                <a:lnTo>
                  <a:pt x="0" y="203"/>
                </a:lnTo>
                <a:lnTo>
                  <a:pt x="228" y="114"/>
                </a:lnTo>
                <a:lnTo>
                  <a:pt x="381" y="25"/>
                </a:lnTo>
                <a:lnTo>
                  <a:pt x="101" y="2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5" name="object 3875"/>
          <p:cNvSpPr/>
          <p:nvPr/>
        </p:nvSpPr>
        <p:spPr>
          <a:xfrm>
            <a:off x="3934879" y="289458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77" y="0"/>
                </a:moveTo>
                <a:lnTo>
                  <a:pt x="0" y="50"/>
                </a:lnTo>
                <a:lnTo>
                  <a:pt x="25" y="279"/>
                </a:lnTo>
                <a:lnTo>
                  <a:pt x="17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6" name="object 3876"/>
          <p:cNvSpPr/>
          <p:nvPr/>
        </p:nvSpPr>
        <p:spPr>
          <a:xfrm>
            <a:off x="4588539" y="9467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317" y="0"/>
                </a:moveTo>
                <a:lnTo>
                  <a:pt x="152" y="63"/>
                </a:lnTo>
                <a:lnTo>
                  <a:pt x="0" y="393"/>
                </a:lnTo>
                <a:lnTo>
                  <a:pt x="152" y="266"/>
                </a:lnTo>
                <a:lnTo>
                  <a:pt x="31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7" name="object 3877"/>
          <p:cNvSpPr/>
          <p:nvPr/>
        </p:nvSpPr>
        <p:spPr>
          <a:xfrm>
            <a:off x="4506691" y="153943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03" y="0"/>
                </a:moveTo>
                <a:lnTo>
                  <a:pt x="0" y="139"/>
                </a:lnTo>
                <a:lnTo>
                  <a:pt x="126" y="317"/>
                </a:lnTo>
                <a:lnTo>
                  <a:pt x="279" y="190"/>
                </a:lnTo>
                <a:lnTo>
                  <a:pt x="20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8" name="object 3878"/>
          <p:cNvSpPr/>
          <p:nvPr/>
        </p:nvSpPr>
        <p:spPr>
          <a:xfrm>
            <a:off x="4138899" y="251963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88" y="0"/>
                </a:moveTo>
                <a:lnTo>
                  <a:pt x="0" y="203"/>
                </a:lnTo>
                <a:lnTo>
                  <a:pt x="139" y="228"/>
                </a:lnTo>
                <a:lnTo>
                  <a:pt x="8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9" name="object 3879"/>
          <p:cNvSpPr/>
          <p:nvPr/>
        </p:nvSpPr>
        <p:spPr>
          <a:xfrm>
            <a:off x="4884367" y="158549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304" y="0"/>
                </a:moveTo>
                <a:lnTo>
                  <a:pt x="0" y="165"/>
                </a:lnTo>
                <a:lnTo>
                  <a:pt x="127" y="317"/>
                </a:lnTo>
                <a:lnTo>
                  <a:pt x="266" y="228"/>
                </a:lnTo>
                <a:lnTo>
                  <a:pt x="30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0" name="object 3880"/>
          <p:cNvSpPr/>
          <p:nvPr/>
        </p:nvSpPr>
        <p:spPr>
          <a:xfrm>
            <a:off x="5391141" y="286119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06" y="0"/>
                </a:moveTo>
                <a:lnTo>
                  <a:pt x="0" y="203"/>
                </a:lnTo>
                <a:lnTo>
                  <a:pt x="190" y="228"/>
                </a:lnTo>
                <a:lnTo>
                  <a:pt x="368" y="177"/>
                </a:lnTo>
                <a:lnTo>
                  <a:pt x="40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1" name="object 3881"/>
          <p:cNvSpPr/>
          <p:nvPr/>
        </p:nvSpPr>
        <p:spPr>
          <a:xfrm>
            <a:off x="5067410" y="163764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27" y="0"/>
                </a:moveTo>
                <a:lnTo>
                  <a:pt x="0" y="139"/>
                </a:lnTo>
                <a:lnTo>
                  <a:pt x="50" y="342"/>
                </a:lnTo>
                <a:lnTo>
                  <a:pt x="304" y="38"/>
                </a:lnTo>
                <a:lnTo>
                  <a:pt x="12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2" name="object 3882"/>
          <p:cNvSpPr/>
          <p:nvPr/>
        </p:nvSpPr>
        <p:spPr>
          <a:xfrm>
            <a:off x="4023817" y="262620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04" y="0"/>
                </a:moveTo>
                <a:lnTo>
                  <a:pt x="0" y="165"/>
                </a:lnTo>
                <a:lnTo>
                  <a:pt x="253" y="165"/>
                </a:lnTo>
                <a:lnTo>
                  <a:pt x="30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3" name="object 3883"/>
          <p:cNvSpPr/>
          <p:nvPr/>
        </p:nvSpPr>
        <p:spPr>
          <a:xfrm>
            <a:off x="5146332" y="1722488"/>
            <a:ext cx="1905" cy="27940"/>
          </a:xfrm>
          <a:custGeom>
            <a:avLst/>
            <a:gdLst/>
            <a:ahLst/>
            <a:cxnLst/>
            <a:rect l="l" t="t" r="r" b="b"/>
            <a:pathLst>
              <a:path w="1904" h="27939">
                <a:moveTo>
                  <a:pt x="203" y="190"/>
                </a:moveTo>
                <a:lnTo>
                  <a:pt x="25" y="0"/>
                </a:lnTo>
                <a:lnTo>
                  <a:pt x="0" y="444"/>
                </a:lnTo>
                <a:lnTo>
                  <a:pt x="177" y="241"/>
                </a:lnTo>
                <a:close/>
              </a:path>
              <a:path w="1904" h="27939">
                <a:moveTo>
                  <a:pt x="1536" y="27508"/>
                </a:moveTo>
                <a:lnTo>
                  <a:pt x="1346" y="27406"/>
                </a:lnTo>
                <a:lnTo>
                  <a:pt x="1282" y="27622"/>
                </a:lnTo>
                <a:lnTo>
                  <a:pt x="1447" y="27673"/>
                </a:lnTo>
                <a:lnTo>
                  <a:pt x="1536" y="2750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4" name="object 3884"/>
          <p:cNvSpPr/>
          <p:nvPr/>
        </p:nvSpPr>
        <p:spPr>
          <a:xfrm>
            <a:off x="4493337" y="214835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07" y="0"/>
                </a:moveTo>
                <a:lnTo>
                  <a:pt x="0" y="0"/>
                </a:lnTo>
                <a:lnTo>
                  <a:pt x="165" y="101"/>
                </a:lnTo>
                <a:lnTo>
                  <a:pt x="355" y="114"/>
                </a:lnTo>
                <a:lnTo>
                  <a:pt x="50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5" name="object 3885"/>
          <p:cNvSpPr/>
          <p:nvPr/>
        </p:nvSpPr>
        <p:spPr>
          <a:xfrm>
            <a:off x="4492676" y="2234285"/>
            <a:ext cx="13335" cy="29209"/>
          </a:xfrm>
          <a:custGeom>
            <a:avLst/>
            <a:gdLst/>
            <a:ahLst/>
            <a:cxnLst/>
            <a:rect l="l" t="t" r="r" b="b"/>
            <a:pathLst>
              <a:path w="13335" h="29210">
                <a:moveTo>
                  <a:pt x="215" y="0"/>
                </a:moveTo>
                <a:lnTo>
                  <a:pt x="50" y="25"/>
                </a:lnTo>
                <a:lnTo>
                  <a:pt x="0" y="241"/>
                </a:lnTo>
                <a:lnTo>
                  <a:pt x="215" y="203"/>
                </a:lnTo>
                <a:lnTo>
                  <a:pt x="215" y="0"/>
                </a:lnTo>
                <a:close/>
              </a:path>
              <a:path w="13335" h="29210">
                <a:moveTo>
                  <a:pt x="13246" y="28765"/>
                </a:moveTo>
                <a:lnTo>
                  <a:pt x="13131" y="28575"/>
                </a:lnTo>
                <a:lnTo>
                  <a:pt x="13144" y="28854"/>
                </a:lnTo>
                <a:lnTo>
                  <a:pt x="12979" y="28841"/>
                </a:lnTo>
                <a:lnTo>
                  <a:pt x="13119" y="28956"/>
                </a:lnTo>
                <a:lnTo>
                  <a:pt x="13246" y="2876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6" name="object 3886"/>
          <p:cNvSpPr/>
          <p:nvPr/>
        </p:nvSpPr>
        <p:spPr>
          <a:xfrm>
            <a:off x="4577595" y="95006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635" y="0"/>
                </a:moveTo>
                <a:lnTo>
                  <a:pt x="0" y="101"/>
                </a:lnTo>
                <a:lnTo>
                  <a:pt x="330" y="253"/>
                </a:lnTo>
                <a:lnTo>
                  <a:pt x="457" y="203"/>
                </a:lnTo>
                <a:lnTo>
                  <a:pt x="63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7" name="object 3887"/>
          <p:cNvSpPr/>
          <p:nvPr/>
        </p:nvSpPr>
        <p:spPr>
          <a:xfrm>
            <a:off x="5129692" y="177474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03" y="0"/>
                </a:moveTo>
                <a:lnTo>
                  <a:pt x="0" y="139"/>
                </a:lnTo>
                <a:lnTo>
                  <a:pt x="203" y="228"/>
                </a:lnTo>
                <a:lnTo>
                  <a:pt x="355" y="165"/>
                </a:lnTo>
                <a:lnTo>
                  <a:pt x="20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8" name="object 3888"/>
          <p:cNvSpPr/>
          <p:nvPr/>
        </p:nvSpPr>
        <p:spPr>
          <a:xfrm>
            <a:off x="5608459" y="239084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0" y="0"/>
                </a:moveTo>
                <a:lnTo>
                  <a:pt x="0" y="114"/>
                </a:lnTo>
                <a:lnTo>
                  <a:pt x="165" y="190"/>
                </a:lnTo>
                <a:lnTo>
                  <a:pt x="19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9" name="object 3889"/>
          <p:cNvSpPr/>
          <p:nvPr/>
        </p:nvSpPr>
        <p:spPr>
          <a:xfrm>
            <a:off x="4354362" y="137596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lnTo>
                  <a:pt x="165" y="253"/>
                </a:lnTo>
                <a:lnTo>
                  <a:pt x="546" y="253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0" name="object 3890"/>
          <p:cNvSpPr/>
          <p:nvPr/>
        </p:nvSpPr>
        <p:spPr>
          <a:xfrm>
            <a:off x="4571822" y="948842"/>
            <a:ext cx="8890" cy="3175"/>
          </a:xfrm>
          <a:custGeom>
            <a:avLst/>
            <a:gdLst/>
            <a:ahLst/>
            <a:cxnLst/>
            <a:rect l="l" t="t" r="r" b="b"/>
            <a:pathLst>
              <a:path w="8889" h="3175">
                <a:moveTo>
                  <a:pt x="304" y="2768"/>
                </a:moveTo>
                <a:lnTo>
                  <a:pt x="101" y="2667"/>
                </a:lnTo>
                <a:lnTo>
                  <a:pt x="50" y="2806"/>
                </a:lnTo>
                <a:lnTo>
                  <a:pt x="165" y="2997"/>
                </a:lnTo>
                <a:lnTo>
                  <a:pt x="304" y="2768"/>
                </a:lnTo>
                <a:close/>
              </a:path>
              <a:path w="8889" h="3175">
                <a:moveTo>
                  <a:pt x="8750" y="101"/>
                </a:moveTo>
                <a:lnTo>
                  <a:pt x="8547" y="0"/>
                </a:lnTo>
                <a:lnTo>
                  <a:pt x="8483" y="139"/>
                </a:lnTo>
                <a:lnTo>
                  <a:pt x="8610" y="330"/>
                </a:lnTo>
                <a:lnTo>
                  <a:pt x="8750" y="10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1" name="object 3891"/>
          <p:cNvSpPr/>
          <p:nvPr/>
        </p:nvSpPr>
        <p:spPr>
          <a:xfrm>
            <a:off x="4544627" y="23142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28" y="0"/>
                </a:moveTo>
                <a:lnTo>
                  <a:pt x="0" y="203"/>
                </a:lnTo>
                <a:lnTo>
                  <a:pt x="152" y="203"/>
                </a:lnTo>
                <a:lnTo>
                  <a:pt x="22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2" name="object 3892"/>
          <p:cNvSpPr/>
          <p:nvPr/>
        </p:nvSpPr>
        <p:spPr>
          <a:xfrm>
            <a:off x="4023998" y="262321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42" y="0"/>
                </a:moveTo>
                <a:lnTo>
                  <a:pt x="0" y="355"/>
                </a:lnTo>
                <a:lnTo>
                  <a:pt x="330" y="279"/>
                </a:lnTo>
                <a:lnTo>
                  <a:pt x="34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3" name="object 3893"/>
          <p:cNvSpPr/>
          <p:nvPr/>
        </p:nvSpPr>
        <p:spPr>
          <a:xfrm>
            <a:off x="4564469" y="220454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01" y="0"/>
                </a:moveTo>
                <a:lnTo>
                  <a:pt x="0" y="165"/>
                </a:lnTo>
                <a:lnTo>
                  <a:pt x="215" y="203"/>
                </a:lnTo>
                <a:lnTo>
                  <a:pt x="203" y="5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4" name="object 3894"/>
          <p:cNvSpPr/>
          <p:nvPr/>
        </p:nvSpPr>
        <p:spPr>
          <a:xfrm>
            <a:off x="4511264" y="22586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26" y="215"/>
                </a:lnTo>
                <a:lnTo>
                  <a:pt x="165" y="25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5" name="object 3895"/>
          <p:cNvSpPr/>
          <p:nvPr/>
        </p:nvSpPr>
        <p:spPr>
          <a:xfrm>
            <a:off x="4710405" y="236231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65" y="0"/>
                </a:moveTo>
                <a:lnTo>
                  <a:pt x="0" y="177"/>
                </a:lnTo>
                <a:lnTo>
                  <a:pt x="203" y="190"/>
                </a:lnTo>
                <a:lnTo>
                  <a:pt x="16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6" name="object 3896"/>
          <p:cNvSpPr/>
          <p:nvPr/>
        </p:nvSpPr>
        <p:spPr>
          <a:xfrm>
            <a:off x="5143258" y="175302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14" y="0"/>
                </a:moveTo>
                <a:lnTo>
                  <a:pt x="152" y="254"/>
                </a:lnTo>
                <a:lnTo>
                  <a:pt x="241" y="101"/>
                </a:lnTo>
                <a:lnTo>
                  <a:pt x="11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7" name="object 3897"/>
          <p:cNvSpPr/>
          <p:nvPr/>
        </p:nvSpPr>
        <p:spPr>
          <a:xfrm>
            <a:off x="4437402" y="229194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26" y="203"/>
                </a:lnTo>
                <a:lnTo>
                  <a:pt x="165" y="12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8" name="object 3898"/>
          <p:cNvSpPr/>
          <p:nvPr/>
        </p:nvSpPr>
        <p:spPr>
          <a:xfrm>
            <a:off x="4573092" y="230440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368" y="1397"/>
                </a:moveTo>
                <a:lnTo>
                  <a:pt x="228" y="1308"/>
                </a:lnTo>
                <a:lnTo>
                  <a:pt x="0" y="1435"/>
                </a:lnTo>
                <a:lnTo>
                  <a:pt x="279" y="1422"/>
                </a:lnTo>
                <a:close/>
              </a:path>
              <a:path w="1904" h="1905">
                <a:moveTo>
                  <a:pt x="1651" y="101"/>
                </a:moveTo>
                <a:lnTo>
                  <a:pt x="1498" y="0"/>
                </a:lnTo>
                <a:lnTo>
                  <a:pt x="1270" y="139"/>
                </a:lnTo>
                <a:lnTo>
                  <a:pt x="1549" y="12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9" name="object 3899"/>
          <p:cNvSpPr/>
          <p:nvPr/>
        </p:nvSpPr>
        <p:spPr>
          <a:xfrm>
            <a:off x="4241688" y="128225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52" y="0"/>
                </a:moveTo>
                <a:lnTo>
                  <a:pt x="0" y="88"/>
                </a:lnTo>
                <a:lnTo>
                  <a:pt x="114" y="304"/>
                </a:lnTo>
                <a:lnTo>
                  <a:pt x="279" y="203"/>
                </a:lnTo>
                <a:lnTo>
                  <a:pt x="15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0" name="object 3900"/>
          <p:cNvSpPr/>
          <p:nvPr/>
        </p:nvSpPr>
        <p:spPr>
          <a:xfrm>
            <a:off x="4184622" y="250291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03" y="0"/>
                </a:moveTo>
                <a:lnTo>
                  <a:pt x="0" y="215"/>
                </a:lnTo>
                <a:lnTo>
                  <a:pt x="152" y="190"/>
                </a:lnTo>
                <a:lnTo>
                  <a:pt x="20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1" name="object 3901"/>
          <p:cNvSpPr/>
          <p:nvPr/>
        </p:nvSpPr>
        <p:spPr>
          <a:xfrm>
            <a:off x="4265181" y="243176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30" y="0"/>
                </a:moveTo>
                <a:lnTo>
                  <a:pt x="203" y="25"/>
                </a:lnTo>
                <a:lnTo>
                  <a:pt x="0" y="165"/>
                </a:lnTo>
                <a:lnTo>
                  <a:pt x="266" y="139"/>
                </a:lnTo>
                <a:lnTo>
                  <a:pt x="33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2" name="object 3902"/>
          <p:cNvSpPr/>
          <p:nvPr/>
        </p:nvSpPr>
        <p:spPr>
          <a:xfrm>
            <a:off x="4710506" y="236266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5" y="0"/>
                </a:moveTo>
                <a:lnTo>
                  <a:pt x="0" y="126"/>
                </a:lnTo>
                <a:lnTo>
                  <a:pt x="279" y="12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3" name="object 3903"/>
          <p:cNvSpPr/>
          <p:nvPr/>
        </p:nvSpPr>
        <p:spPr>
          <a:xfrm>
            <a:off x="3972196" y="281712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52" y="0"/>
                </a:moveTo>
                <a:lnTo>
                  <a:pt x="0" y="368"/>
                </a:lnTo>
                <a:lnTo>
                  <a:pt x="165" y="330"/>
                </a:lnTo>
                <a:lnTo>
                  <a:pt x="126" y="190"/>
                </a:lnTo>
                <a:lnTo>
                  <a:pt x="15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4" name="object 3904"/>
          <p:cNvSpPr/>
          <p:nvPr/>
        </p:nvSpPr>
        <p:spPr>
          <a:xfrm>
            <a:off x="4315663" y="244706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38" y="279"/>
                </a:lnTo>
                <a:lnTo>
                  <a:pt x="190" y="203"/>
                </a:lnTo>
                <a:lnTo>
                  <a:pt x="126" y="1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5" name="object 3905"/>
          <p:cNvSpPr/>
          <p:nvPr/>
        </p:nvSpPr>
        <p:spPr>
          <a:xfrm>
            <a:off x="4884709" y="158605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52" y="0"/>
                </a:moveTo>
                <a:lnTo>
                  <a:pt x="0" y="50"/>
                </a:lnTo>
                <a:lnTo>
                  <a:pt x="139" y="368"/>
                </a:lnTo>
                <a:lnTo>
                  <a:pt x="228" y="12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6" name="object 3906"/>
          <p:cNvSpPr/>
          <p:nvPr/>
        </p:nvSpPr>
        <p:spPr>
          <a:xfrm>
            <a:off x="4437517" y="150991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90" y="0"/>
                </a:moveTo>
                <a:lnTo>
                  <a:pt x="0" y="0"/>
                </a:lnTo>
                <a:lnTo>
                  <a:pt x="12" y="228"/>
                </a:lnTo>
                <a:lnTo>
                  <a:pt x="152" y="228"/>
                </a:lnTo>
                <a:lnTo>
                  <a:pt x="19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7" name="object 3907"/>
          <p:cNvSpPr/>
          <p:nvPr/>
        </p:nvSpPr>
        <p:spPr>
          <a:xfrm>
            <a:off x="5003464" y="157026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15" y="0"/>
                </a:moveTo>
                <a:lnTo>
                  <a:pt x="0" y="76"/>
                </a:lnTo>
                <a:lnTo>
                  <a:pt x="38" y="215"/>
                </a:lnTo>
                <a:lnTo>
                  <a:pt x="254" y="177"/>
                </a:lnTo>
                <a:lnTo>
                  <a:pt x="21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8" name="object 3908"/>
          <p:cNvSpPr/>
          <p:nvPr/>
        </p:nvSpPr>
        <p:spPr>
          <a:xfrm>
            <a:off x="4751392" y="166333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39" y="0"/>
                </a:moveTo>
                <a:lnTo>
                  <a:pt x="0" y="25"/>
                </a:lnTo>
                <a:lnTo>
                  <a:pt x="0" y="241"/>
                </a:lnTo>
                <a:lnTo>
                  <a:pt x="177" y="215"/>
                </a:lnTo>
                <a:lnTo>
                  <a:pt x="13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9" name="object 3909"/>
          <p:cNvSpPr/>
          <p:nvPr/>
        </p:nvSpPr>
        <p:spPr>
          <a:xfrm>
            <a:off x="5169274" y="177628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65" y="0"/>
                </a:moveTo>
                <a:lnTo>
                  <a:pt x="0" y="127"/>
                </a:lnTo>
                <a:lnTo>
                  <a:pt x="165" y="203"/>
                </a:lnTo>
                <a:lnTo>
                  <a:pt x="16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0" name="object 3910"/>
          <p:cNvSpPr/>
          <p:nvPr/>
        </p:nvSpPr>
        <p:spPr>
          <a:xfrm>
            <a:off x="3897953" y="276230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2" y="0"/>
                </a:moveTo>
                <a:lnTo>
                  <a:pt x="12" y="165"/>
                </a:lnTo>
                <a:lnTo>
                  <a:pt x="152" y="152"/>
                </a:lnTo>
                <a:lnTo>
                  <a:pt x="1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1" name="object 3911"/>
          <p:cNvSpPr/>
          <p:nvPr/>
        </p:nvSpPr>
        <p:spPr>
          <a:xfrm>
            <a:off x="3862655" y="270805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2" y="177"/>
                </a:lnTo>
                <a:lnTo>
                  <a:pt x="165" y="101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2" name="object 3912"/>
          <p:cNvSpPr/>
          <p:nvPr/>
        </p:nvSpPr>
        <p:spPr>
          <a:xfrm>
            <a:off x="4489921" y="226697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14" y="0"/>
                </a:moveTo>
                <a:lnTo>
                  <a:pt x="0" y="342"/>
                </a:lnTo>
                <a:lnTo>
                  <a:pt x="11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3" name="object 3913"/>
          <p:cNvSpPr/>
          <p:nvPr/>
        </p:nvSpPr>
        <p:spPr>
          <a:xfrm>
            <a:off x="4580239" y="240638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17" y="0"/>
                </a:moveTo>
                <a:lnTo>
                  <a:pt x="126" y="76"/>
                </a:lnTo>
                <a:lnTo>
                  <a:pt x="31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4" name="object 3914"/>
          <p:cNvSpPr/>
          <p:nvPr/>
        </p:nvSpPr>
        <p:spPr>
          <a:xfrm>
            <a:off x="4471651" y="234273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17" y="0"/>
                </a:moveTo>
                <a:lnTo>
                  <a:pt x="126" y="76"/>
                </a:lnTo>
                <a:lnTo>
                  <a:pt x="31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5" name="object 3915"/>
          <p:cNvSpPr/>
          <p:nvPr/>
        </p:nvSpPr>
        <p:spPr>
          <a:xfrm>
            <a:off x="4399398" y="235743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93" y="0"/>
                </a:moveTo>
                <a:lnTo>
                  <a:pt x="0" y="0"/>
                </a:lnTo>
                <a:lnTo>
                  <a:pt x="330" y="10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6" name="object 3916"/>
          <p:cNvSpPr/>
          <p:nvPr/>
        </p:nvSpPr>
        <p:spPr>
          <a:xfrm>
            <a:off x="4472025" y="2208555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190" y="863"/>
                </a:moveTo>
                <a:lnTo>
                  <a:pt x="25" y="850"/>
                </a:lnTo>
                <a:lnTo>
                  <a:pt x="0" y="977"/>
                </a:lnTo>
                <a:lnTo>
                  <a:pt x="165" y="990"/>
                </a:lnTo>
                <a:lnTo>
                  <a:pt x="190" y="863"/>
                </a:lnTo>
                <a:close/>
              </a:path>
              <a:path w="3810" h="1269">
                <a:moveTo>
                  <a:pt x="3733" y="0"/>
                </a:moveTo>
                <a:lnTo>
                  <a:pt x="3441" y="292"/>
                </a:lnTo>
                <a:lnTo>
                  <a:pt x="3657" y="292"/>
                </a:lnTo>
                <a:lnTo>
                  <a:pt x="373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7" name="object 3917"/>
          <p:cNvSpPr/>
          <p:nvPr/>
        </p:nvSpPr>
        <p:spPr>
          <a:xfrm>
            <a:off x="4460811" y="2141638"/>
            <a:ext cx="30480" cy="9525"/>
          </a:xfrm>
          <a:custGeom>
            <a:avLst/>
            <a:gdLst/>
            <a:ahLst/>
            <a:cxnLst/>
            <a:rect l="l" t="t" r="r" b="b"/>
            <a:pathLst>
              <a:path w="30479" h="9525">
                <a:moveTo>
                  <a:pt x="165" y="139"/>
                </a:moveTo>
                <a:lnTo>
                  <a:pt x="25" y="0"/>
                </a:lnTo>
                <a:lnTo>
                  <a:pt x="0" y="127"/>
                </a:lnTo>
                <a:lnTo>
                  <a:pt x="165" y="139"/>
                </a:lnTo>
                <a:close/>
              </a:path>
              <a:path w="30479" h="9525">
                <a:moveTo>
                  <a:pt x="30048" y="8940"/>
                </a:moveTo>
                <a:lnTo>
                  <a:pt x="29870" y="8940"/>
                </a:lnTo>
                <a:lnTo>
                  <a:pt x="29794" y="9080"/>
                </a:lnTo>
                <a:lnTo>
                  <a:pt x="30048" y="894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8" name="object 3918"/>
          <p:cNvSpPr/>
          <p:nvPr/>
        </p:nvSpPr>
        <p:spPr>
          <a:xfrm>
            <a:off x="4433278" y="2228354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165" y="139"/>
                </a:moveTo>
                <a:lnTo>
                  <a:pt x="25" y="0"/>
                </a:lnTo>
                <a:lnTo>
                  <a:pt x="0" y="127"/>
                </a:lnTo>
                <a:lnTo>
                  <a:pt x="165" y="139"/>
                </a:lnTo>
                <a:close/>
              </a:path>
              <a:path w="35560" h="36830">
                <a:moveTo>
                  <a:pt x="34950" y="36677"/>
                </a:moveTo>
                <a:lnTo>
                  <a:pt x="34810" y="36537"/>
                </a:lnTo>
                <a:lnTo>
                  <a:pt x="34798" y="36664"/>
                </a:lnTo>
                <a:lnTo>
                  <a:pt x="34950" y="3667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9" name="object 3919"/>
          <p:cNvSpPr/>
          <p:nvPr/>
        </p:nvSpPr>
        <p:spPr>
          <a:xfrm>
            <a:off x="4598073" y="240282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5" y="0"/>
                </a:moveTo>
                <a:lnTo>
                  <a:pt x="38" y="152"/>
                </a:lnTo>
                <a:lnTo>
                  <a:pt x="2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0" name="object 3920"/>
          <p:cNvSpPr/>
          <p:nvPr/>
        </p:nvSpPr>
        <p:spPr>
          <a:xfrm>
            <a:off x="4475083" y="222092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2" y="177"/>
                </a:lnTo>
                <a:lnTo>
                  <a:pt x="152" y="254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1" name="object 3921"/>
          <p:cNvSpPr/>
          <p:nvPr/>
        </p:nvSpPr>
        <p:spPr>
          <a:xfrm>
            <a:off x="4489786" y="226733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63" y="0"/>
                </a:moveTo>
                <a:lnTo>
                  <a:pt x="0" y="177"/>
                </a:lnTo>
                <a:lnTo>
                  <a:pt x="177" y="11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2" name="object 3922"/>
          <p:cNvSpPr/>
          <p:nvPr/>
        </p:nvSpPr>
        <p:spPr>
          <a:xfrm>
            <a:off x="4511630" y="231216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5" y="0"/>
                </a:moveTo>
                <a:lnTo>
                  <a:pt x="25" y="165"/>
                </a:lnTo>
                <a:lnTo>
                  <a:pt x="2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3" name="object 3923"/>
          <p:cNvSpPr/>
          <p:nvPr/>
        </p:nvSpPr>
        <p:spPr>
          <a:xfrm>
            <a:off x="4422864" y="2340355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5">
                <a:moveTo>
                  <a:pt x="152" y="38"/>
                </a:moveTo>
                <a:lnTo>
                  <a:pt x="0" y="12"/>
                </a:lnTo>
                <a:lnTo>
                  <a:pt x="139" y="152"/>
                </a:lnTo>
                <a:close/>
              </a:path>
              <a:path w="19050" h="14605">
                <a:moveTo>
                  <a:pt x="18986" y="14185"/>
                </a:moveTo>
                <a:lnTo>
                  <a:pt x="18846" y="14274"/>
                </a:lnTo>
                <a:lnTo>
                  <a:pt x="18973" y="14338"/>
                </a:lnTo>
                <a:lnTo>
                  <a:pt x="18986" y="1418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4" name="object 3924"/>
          <p:cNvSpPr/>
          <p:nvPr/>
        </p:nvSpPr>
        <p:spPr>
          <a:xfrm>
            <a:off x="4521835" y="2317571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165" y="177"/>
                </a:moveTo>
                <a:lnTo>
                  <a:pt x="114" y="0"/>
                </a:lnTo>
                <a:lnTo>
                  <a:pt x="127" y="152"/>
                </a:lnTo>
                <a:close/>
              </a:path>
              <a:path w="2539" h="635">
                <a:moveTo>
                  <a:pt x="1943" y="495"/>
                </a:moveTo>
                <a:lnTo>
                  <a:pt x="1816" y="457"/>
                </a:lnTo>
                <a:lnTo>
                  <a:pt x="1828" y="60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5" name="object 3925"/>
          <p:cNvSpPr/>
          <p:nvPr/>
        </p:nvSpPr>
        <p:spPr>
          <a:xfrm>
            <a:off x="4437536" y="229168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41" y="0"/>
                </a:moveTo>
                <a:lnTo>
                  <a:pt x="0" y="152"/>
                </a:lnTo>
                <a:lnTo>
                  <a:pt x="165" y="139"/>
                </a:lnTo>
                <a:lnTo>
                  <a:pt x="24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6" name="object 3926"/>
          <p:cNvSpPr/>
          <p:nvPr/>
        </p:nvSpPr>
        <p:spPr>
          <a:xfrm>
            <a:off x="5197121" y="295149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66" y="0"/>
                </a:moveTo>
                <a:lnTo>
                  <a:pt x="101" y="76"/>
                </a:lnTo>
                <a:lnTo>
                  <a:pt x="26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7" name="object 3927"/>
          <p:cNvSpPr/>
          <p:nvPr/>
        </p:nvSpPr>
        <p:spPr>
          <a:xfrm>
            <a:off x="4332862" y="243006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52" y="0"/>
                </a:moveTo>
                <a:lnTo>
                  <a:pt x="0" y="101"/>
                </a:lnTo>
                <a:lnTo>
                  <a:pt x="165" y="152"/>
                </a:lnTo>
                <a:lnTo>
                  <a:pt x="15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8" name="object 3928"/>
          <p:cNvSpPr/>
          <p:nvPr/>
        </p:nvSpPr>
        <p:spPr>
          <a:xfrm>
            <a:off x="4261932" y="243111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15" y="0"/>
                </a:moveTo>
                <a:lnTo>
                  <a:pt x="0" y="165"/>
                </a:lnTo>
                <a:lnTo>
                  <a:pt x="215" y="12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9" name="object 3929"/>
          <p:cNvSpPr/>
          <p:nvPr/>
        </p:nvSpPr>
        <p:spPr>
          <a:xfrm>
            <a:off x="4170129" y="251243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14" y="0"/>
                </a:moveTo>
                <a:lnTo>
                  <a:pt x="139" y="139"/>
                </a:lnTo>
                <a:lnTo>
                  <a:pt x="11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0" name="object 3930"/>
          <p:cNvSpPr/>
          <p:nvPr/>
        </p:nvSpPr>
        <p:spPr>
          <a:xfrm>
            <a:off x="4313048" y="239201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79" y="0"/>
                </a:moveTo>
                <a:lnTo>
                  <a:pt x="0" y="292"/>
                </a:lnTo>
                <a:lnTo>
                  <a:pt x="215" y="279"/>
                </a:lnTo>
                <a:lnTo>
                  <a:pt x="27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1" name="object 3931"/>
          <p:cNvSpPr/>
          <p:nvPr/>
        </p:nvSpPr>
        <p:spPr>
          <a:xfrm>
            <a:off x="5540275" y="233105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76" y="0"/>
                </a:moveTo>
                <a:lnTo>
                  <a:pt x="38" y="203"/>
                </a:lnTo>
                <a:lnTo>
                  <a:pt x="7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2" name="object 3932"/>
          <p:cNvSpPr/>
          <p:nvPr/>
        </p:nvSpPr>
        <p:spPr>
          <a:xfrm>
            <a:off x="3813102" y="279722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25" y="152"/>
                </a:lnTo>
                <a:lnTo>
                  <a:pt x="165" y="177"/>
                </a:lnTo>
                <a:lnTo>
                  <a:pt x="88" y="3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3" name="object 3933"/>
          <p:cNvSpPr/>
          <p:nvPr/>
        </p:nvSpPr>
        <p:spPr>
          <a:xfrm>
            <a:off x="4488187" y="222789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0" y="317"/>
                </a:lnTo>
                <a:lnTo>
                  <a:pt x="101" y="6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4" name="object 3934"/>
          <p:cNvSpPr/>
          <p:nvPr/>
        </p:nvSpPr>
        <p:spPr>
          <a:xfrm>
            <a:off x="4457091" y="233485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0" y="317"/>
                </a:lnTo>
                <a:lnTo>
                  <a:pt x="101" y="5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5" name="object 3935"/>
          <p:cNvSpPr/>
          <p:nvPr/>
        </p:nvSpPr>
        <p:spPr>
          <a:xfrm>
            <a:off x="3546364" y="302671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8" y="0"/>
                </a:moveTo>
                <a:lnTo>
                  <a:pt x="12" y="139"/>
                </a:lnTo>
                <a:lnTo>
                  <a:pt x="3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6" name="object 3936"/>
          <p:cNvSpPr/>
          <p:nvPr/>
        </p:nvSpPr>
        <p:spPr>
          <a:xfrm>
            <a:off x="4358749" y="243927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04" y="0"/>
                </a:moveTo>
                <a:lnTo>
                  <a:pt x="0" y="12"/>
                </a:lnTo>
                <a:lnTo>
                  <a:pt x="253" y="10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7" name="object 3937"/>
          <p:cNvSpPr/>
          <p:nvPr/>
        </p:nvSpPr>
        <p:spPr>
          <a:xfrm>
            <a:off x="4709052" y="23508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39" y="0"/>
                </a:moveTo>
                <a:lnTo>
                  <a:pt x="0" y="114"/>
                </a:lnTo>
                <a:lnTo>
                  <a:pt x="13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8" name="object 3938"/>
          <p:cNvSpPr/>
          <p:nvPr/>
        </p:nvSpPr>
        <p:spPr>
          <a:xfrm>
            <a:off x="5604149" y="238397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5" y="0"/>
                </a:moveTo>
                <a:lnTo>
                  <a:pt x="0" y="203"/>
                </a:lnTo>
                <a:lnTo>
                  <a:pt x="114" y="5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9" name="object 3939"/>
          <p:cNvSpPr/>
          <p:nvPr/>
        </p:nvSpPr>
        <p:spPr>
          <a:xfrm>
            <a:off x="3550628" y="302500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80">
                <a:moveTo>
                  <a:pt x="177" y="4533"/>
                </a:moveTo>
                <a:lnTo>
                  <a:pt x="0" y="4483"/>
                </a:lnTo>
                <a:lnTo>
                  <a:pt x="152" y="4572"/>
                </a:lnTo>
                <a:close/>
              </a:path>
              <a:path w="1270" h="5080">
                <a:moveTo>
                  <a:pt x="673" y="76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0" name="object 3940"/>
          <p:cNvSpPr/>
          <p:nvPr/>
        </p:nvSpPr>
        <p:spPr>
          <a:xfrm>
            <a:off x="4625658" y="238383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2" y="0"/>
                </a:moveTo>
                <a:lnTo>
                  <a:pt x="0" y="215"/>
                </a:lnTo>
                <a:lnTo>
                  <a:pt x="114" y="5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1" name="object 3941"/>
          <p:cNvSpPr/>
          <p:nvPr/>
        </p:nvSpPr>
        <p:spPr>
          <a:xfrm>
            <a:off x="4524681" y="231739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03" y="0"/>
                </a:moveTo>
                <a:lnTo>
                  <a:pt x="25" y="25"/>
                </a:lnTo>
                <a:lnTo>
                  <a:pt x="165" y="10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2" name="object 3942"/>
          <p:cNvSpPr/>
          <p:nvPr/>
        </p:nvSpPr>
        <p:spPr>
          <a:xfrm>
            <a:off x="4576156" y="239915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2" y="0"/>
                </a:moveTo>
                <a:lnTo>
                  <a:pt x="0" y="215"/>
                </a:lnTo>
                <a:lnTo>
                  <a:pt x="101" y="5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3" name="object 3943"/>
          <p:cNvSpPr/>
          <p:nvPr/>
        </p:nvSpPr>
        <p:spPr>
          <a:xfrm>
            <a:off x="4471534" y="220976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0" y="215"/>
                </a:lnTo>
                <a:lnTo>
                  <a:pt x="101" y="3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4" name="object 3944"/>
          <p:cNvSpPr/>
          <p:nvPr/>
        </p:nvSpPr>
        <p:spPr>
          <a:xfrm>
            <a:off x="4506474" y="237447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03" y="0"/>
                </a:moveTo>
                <a:lnTo>
                  <a:pt x="38" y="25"/>
                </a:lnTo>
                <a:lnTo>
                  <a:pt x="20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5" name="object 3945"/>
          <p:cNvSpPr/>
          <p:nvPr/>
        </p:nvSpPr>
        <p:spPr>
          <a:xfrm>
            <a:off x="4513581" y="225872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0" y="215"/>
                </a:lnTo>
                <a:lnTo>
                  <a:pt x="101" y="3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6" name="object 3946"/>
          <p:cNvSpPr/>
          <p:nvPr/>
        </p:nvSpPr>
        <p:spPr>
          <a:xfrm>
            <a:off x="4467854" y="225683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28" y="0"/>
                </a:moveTo>
                <a:lnTo>
                  <a:pt x="0" y="0"/>
                </a:lnTo>
                <a:lnTo>
                  <a:pt x="177" y="10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7" name="object 3947"/>
          <p:cNvSpPr/>
          <p:nvPr/>
        </p:nvSpPr>
        <p:spPr>
          <a:xfrm>
            <a:off x="4511484" y="2312377"/>
            <a:ext cx="17145" cy="2540"/>
          </a:xfrm>
          <a:custGeom>
            <a:avLst/>
            <a:gdLst/>
            <a:ahLst/>
            <a:cxnLst/>
            <a:rect l="l" t="t" r="r" b="b"/>
            <a:pathLst>
              <a:path w="17145" h="2539">
                <a:moveTo>
                  <a:pt x="215" y="1854"/>
                </a:moveTo>
                <a:lnTo>
                  <a:pt x="0" y="1854"/>
                </a:lnTo>
                <a:lnTo>
                  <a:pt x="165" y="1955"/>
                </a:lnTo>
                <a:close/>
              </a:path>
              <a:path w="17145" h="2539">
                <a:moveTo>
                  <a:pt x="16598" y="0"/>
                </a:moveTo>
                <a:lnTo>
                  <a:pt x="16383" y="0"/>
                </a:lnTo>
                <a:lnTo>
                  <a:pt x="16560" y="10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8" name="object 3948"/>
          <p:cNvSpPr/>
          <p:nvPr/>
        </p:nvSpPr>
        <p:spPr>
          <a:xfrm>
            <a:off x="4507255" y="2374556"/>
            <a:ext cx="7620" cy="43815"/>
          </a:xfrm>
          <a:custGeom>
            <a:avLst/>
            <a:gdLst/>
            <a:ahLst/>
            <a:cxnLst/>
            <a:rect l="l" t="t" r="r" b="b"/>
            <a:pathLst>
              <a:path w="7620" h="43814">
                <a:moveTo>
                  <a:pt x="101" y="50"/>
                </a:moveTo>
                <a:lnTo>
                  <a:pt x="0" y="215"/>
                </a:lnTo>
                <a:lnTo>
                  <a:pt x="101" y="50"/>
                </a:lnTo>
                <a:close/>
              </a:path>
              <a:path w="7620" h="43814">
                <a:moveTo>
                  <a:pt x="7086" y="43332"/>
                </a:moveTo>
                <a:lnTo>
                  <a:pt x="6985" y="43510"/>
                </a:lnTo>
                <a:lnTo>
                  <a:pt x="7086" y="4333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9" name="object 3949"/>
          <p:cNvSpPr/>
          <p:nvPr/>
        </p:nvSpPr>
        <p:spPr>
          <a:xfrm>
            <a:off x="4475768" y="222138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5" y="0"/>
                </a:moveTo>
                <a:lnTo>
                  <a:pt x="114" y="203"/>
                </a:lnTo>
                <a:lnTo>
                  <a:pt x="88" y="1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0" name="object 3950"/>
          <p:cNvSpPr/>
          <p:nvPr/>
        </p:nvSpPr>
        <p:spPr>
          <a:xfrm>
            <a:off x="4390592" y="224241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01" y="0"/>
                </a:moveTo>
                <a:lnTo>
                  <a:pt x="0" y="177"/>
                </a:lnTo>
                <a:lnTo>
                  <a:pt x="10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1" name="object 3951"/>
          <p:cNvSpPr/>
          <p:nvPr/>
        </p:nvSpPr>
        <p:spPr>
          <a:xfrm>
            <a:off x="4445037" y="234879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01" y="0"/>
                </a:moveTo>
                <a:lnTo>
                  <a:pt x="0" y="177"/>
                </a:lnTo>
                <a:lnTo>
                  <a:pt x="10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2" name="object 3952"/>
          <p:cNvSpPr/>
          <p:nvPr/>
        </p:nvSpPr>
        <p:spPr>
          <a:xfrm>
            <a:off x="3833101" y="278682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2" y="0"/>
                </a:moveTo>
                <a:lnTo>
                  <a:pt x="0" y="190"/>
                </a:lnTo>
                <a:lnTo>
                  <a:pt x="101" y="3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3" name="object 3953"/>
          <p:cNvSpPr/>
          <p:nvPr/>
        </p:nvSpPr>
        <p:spPr>
          <a:xfrm>
            <a:off x="4184544" y="250294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2" y="215"/>
                </a:lnTo>
                <a:lnTo>
                  <a:pt x="88" y="3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4" name="object 3954"/>
          <p:cNvSpPr/>
          <p:nvPr/>
        </p:nvSpPr>
        <p:spPr>
          <a:xfrm>
            <a:off x="4232455" y="24803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2" y="215"/>
                </a:lnTo>
                <a:lnTo>
                  <a:pt x="101" y="3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5" name="object 3955"/>
          <p:cNvSpPr/>
          <p:nvPr/>
        </p:nvSpPr>
        <p:spPr>
          <a:xfrm>
            <a:off x="4298124" y="2415768"/>
            <a:ext cx="5715" cy="41910"/>
          </a:xfrm>
          <a:custGeom>
            <a:avLst/>
            <a:gdLst/>
            <a:ahLst/>
            <a:cxnLst/>
            <a:rect l="l" t="t" r="r" b="b"/>
            <a:pathLst>
              <a:path w="5714" h="41910">
                <a:moveTo>
                  <a:pt x="190" y="0"/>
                </a:moveTo>
                <a:lnTo>
                  <a:pt x="38" y="38"/>
                </a:lnTo>
                <a:lnTo>
                  <a:pt x="165" y="101"/>
                </a:lnTo>
                <a:close/>
              </a:path>
              <a:path w="5714" h="41910">
                <a:moveTo>
                  <a:pt x="5524" y="41313"/>
                </a:moveTo>
                <a:lnTo>
                  <a:pt x="5372" y="41351"/>
                </a:lnTo>
                <a:lnTo>
                  <a:pt x="5499" y="4141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6" name="object 3956"/>
          <p:cNvSpPr/>
          <p:nvPr/>
        </p:nvSpPr>
        <p:spPr>
          <a:xfrm>
            <a:off x="3551384" y="302887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7" name="object 3957"/>
          <p:cNvSpPr/>
          <p:nvPr/>
        </p:nvSpPr>
        <p:spPr>
          <a:xfrm>
            <a:off x="5542140" y="233034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76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8" name="object 3958"/>
          <p:cNvSpPr/>
          <p:nvPr/>
        </p:nvSpPr>
        <p:spPr>
          <a:xfrm>
            <a:off x="4574429" y="230463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76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9" name="object 3959"/>
          <p:cNvSpPr/>
          <p:nvPr/>
        </p:nvSpPr>
        <p:spPr>
          <a:xfrm>
            <a:off x="4468139" y="2265502"/>
            <a:ext cx="102235" cy="48260"/>
          </a:xfrm>
          <a:custGeom>
            <a:avLst/>
            <a:gdLst/>
            <a:ahLst/>
            <a:cxnLst/>
            <a:rect l="l" t="t" r="r" b="b"/>
            <a:pathLst>
              <a:path w="102235" h="48260">
                <a:moveTo>
                  <a:pt x="88" y="12"/>
                </a:moveTo>
                <a:close/>
              </a:path>
              <a:path w="102235" h="48260">
                <a:moveTo>
                  <a:pt x="22123" y="2298"/>
                </a:moveTo>
                <a:close/>
              </a:path>
              <a:path w="102235" h="48260">
                <a:moveTo>
                  <a:pt x="43840" y="47091"/>
                </a:moveTo>
                <a:close/>
              </a:path>
              <a:path w="102235" h="48260">
                <a:moveTo>
                  <a:pt x="60159" y="25387"/>
                </a:moveTo>
                <a:close/>
              </a:path>
              <a:path w="102235" h="48260">
                <a:moveTo>
                  <a:pt x="102209" y="47612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0" name="object 3960"/>
          <p:cNvSpPr/>
          <p:nvPr/>
        </p:nvSpPr>
        <p:spPr>
          <a:xfrm>
            <a:off x="4580783" y="240236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76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1" name="object 3961"/>
          <p:cNvSpPr/>
          <p:nvPr/>
        </p:nvSpPr>
        <p:spPr>
          <a:xfrm>
            <a:off x="4457496" y="2335923"/>
            <a:ext cx="42545" cy="35560"/>
          </a:xfrm>
          <a:custGeom>
            <a:avLst/>
            <a:gdLst/>
            <a:ahLst/>
            <a:cxnLst/>
            <a:rect l="l" t="t" r="r" b="b"/>
            <a:pathLst>
              <a:path w="42545" h="35560">
                <a:moveTo>
                  <a:pt x="88" y="12"/>
                </a:moveTo>
                <a:close/>
              </a:path>
              <a:path w="42545" h="35560">
                <a:moveTo>
                  <a:pt x="42265" y="35356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2" name="object 3962"/>
          <p:cNvSpPr/>
          <p:nvPr/>
        </p:nvSpPr>
        <p:spPr>
          <a:xfrm>
            <a:off x="3544378" y="302394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8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3" name="object 3963"/>
          <p:cNvSpPr/>
          <p:nvPr/>
        </p:nvSpPr>
        <p:spPr>
          <a:xfrm>
            <a:off x="4458503" y="232706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76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4" name="object 3964"/>
          <p:cNvSpPr/>
          <p:nvPr/>
        </p:nvSpPr>
        <p:spPr>
          <a:xfrm>
            <a:off x="4241349" y="248476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63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5" name="object 3965"/>
          <p:cNvSpPr/>
          <p:nvPr/>
        </p:nvSpPr>
        <p:spPr>
          <a:xfrm>
            <a:off x="4257471" y="239229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63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6" name="object 3966"/>
          <p:cNvSpPr/>
          <p:nvPr/>
        </p:nvSpPr>
        <p:spPr>
          <a:xfrm>
            <a:off x="4167213" y="2502852"/>
            <a:ext cx="17780" cy="10795"/>
          </a:xfrm>
          <a:custGeom>
            <a:avLst/>
            <a:gdLst/>
            <a:ahLst/>
            <a:cxnLst/>
            <a:rect l="l" t="t" r="r" b="b"/>
            <a:pathLst>
              <a:path w="17779" h="10794">
                <a:moveTo>
                  <a:pt x="76" y="10325"/>
                </a:moveTo>
                <a:close/>
              </a:path>
              <a:path w="17779" h="10794">
                <a:moveTo>
                  <a:pt x="17411" y="25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7" name="object 3967"/>
          <p:cNvSpPr/>
          <p:nvPr/>
        </p:nvSpPr>
        <p:spPr>
          <a:xfrm>
            <a:off x="4298086" y="2392755"/>
            <a:ext cx="17780" cy="36195"/>
          </a:xfrm>
          <a:custGeom>
            <a:avLst/>
            <a:gdLst/>
            <a:ahLst/>
            <a:cxnLst/>
            <a:rect l="l" t="t" r="r" b="b"/>
            <a:pathLst>
              <a:path w="17779" h="36194">
                <a:moveTo>
                  <a:pt x="88" y="23190"/>
                </a:moveTo>
                <a:close/>
              </a:path>
              <a:path w="17779" h="36194">
                <a:moveTo>
                  <a:pt x="15125" y="25"/>
                </a:moveTo>
                <a:close/>
              </a:path>
              <a:path w="17779" h="36194">
                <a:moveTo>
                  <a:pt x="17691" y="35699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8" name="object 3968"/>
          <p:cNvSpPr/>
          <p:nvPr/>
        </p:nvSpPr>
        <p:spPr>
          <a:xfrm>
            <a:off x="4205533" y="248904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63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9" name="object 3969"/>
          <p:cNvSpPr/>
          <p:nvPr/>
        </p:nvSpPr>
        <p:spPr>
          <a:xfrm>
            <a:off x="4289793" y="2423807"/>
            <a:ext cx="25400" cy="24765"/>
          </a:xfrm>
          <a:custGeom>
            <a:avLst/>
            <a:gdLst/>
            <a:ahLst/>
            <a:cxnLst/>
            <a:rect l="l" t="t" r="r" b="b"/>
            <a:pathLst>
              <a:path w="25400" h="24764">
                <a:moveTo>
                  <a:pt x="88" y="12"/>
                </a:moveTo>
                <a:close/>
              </a:path>
              <a:path w="25400" h="24764">
                <a:moveTo>
                  <a:pt x="25234" y="24091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0" name="object 3970"/>
          <p:cNvSpPr/>
          <p:nvPr/>
        </p:nvSpPr>
        <p:spPr>
          <a:xfrm>
            <a:off x="4241756" y="248099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63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1" name="object 3971"/>
          <p:cNvSpPr/>
          <p:nvPr/>
        </p:nvSpPr>
        <p:spPr>
          <a:xfrm>
            <a:off x="4315498" y="2424556"/>
            <a:ext cx="12700" cy="4445"/>
          </a:xfrm>
          <a:custGeom>
            <a:avLst/>
            <a:gdLst/>
            <a:ahLst/>
            <a:cxnLst/>
            <a:rect l="l" t="t" r="r" b="b"/>
            <a:pathLst>
              <a:path w="12700" h="4444">
                <a:moveTo>
                  <a:pt x="88" y="3962"/>
                </a:moveTo>
                <a:close/>
              </a:path>
              <a:path w="12700" h="4444">
                <a:moveTo>
                  <a:pt x="12052" y="25"/>
                </a:moveTo>
                <a:close/>
              </a:path>
              <a:path w="12700" h="4444">
                <a:moveTo>
                  <a:pt x="12700" y="2882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2" name="object 3972"/>
          <p:cNvSpPr/>
          <p:nvPr/>
        </p:nvSpPr>
        <p:spPr>
          <a:xfrm>
            <a:off x="3551491" y="302512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25" y="12"/>
                </a:moveTo>
                <a:close/>
              </a:path>
              <a:path w="635" h="1269">
                <a:moveTo>
                  <a:pt x="469" y="736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3" name="object 3973"/>
          <p:cNvSpPr/>
          <p:nvPr/>
        </p:nvSpPr>
        <p:spPr>
          <a:xfrm>
            <a:off x="2893546" y="3044397"/>
            <a:ext cx="106680" cy="104775"/>
          </a:xfrm>
          <a:custGeom>
            <a:avLst/>
            <a:gdLst/>
            <a:ahLst/>
            <a:cxnLst/>
            <a:rect l="l" t="t" r="r" b="b"/>
            <a:pathLst>
              <a:path w="106680" h="104775">
                <a:moveTo>
                  <a:pt x="4637" y="40414"/>
                </a:moveTo>
                <a:lnTo>
                  <a:pt x="4367" y="51435"/>
                </a:lnTo>
                <a:lnTo>
                  <a:pt x="4243" y="53455"/>
                </a:lnTo>
                <a:lnTo>
                  <a:pt x="1878" y="69850"/>
                </a:lnTo>
                <a:lnTo>
                  <a:pt x="17" y="86614"/>
                </a:lnTo>
                <a:lnTo>
                  <a:pt x="0" y="88900"/>
                </a:lnTo>
                <a:lnTo>
                  <a:pt x="837" y="100109"/>
                </a:lnTo>
                <a:lnTo>
                  <a:pt x="6746" y="104521"/>
                </a:lnTo>
                <a:lnTo>
                  <a:pt x="8790" y="104267"/>
                </a:lnTo>
                <a:lnTo>
                  <a:pt x="14188" y="103759"/>
                </a:lnTo>
                <a:lnTo>
                  <a:pt x="9247" y="100076"/>
                </a:lnTo>
                <a:lnTo>
                  <a:pt x="6834" y="98933"/>
                </a:lnTo>
                <a:lnTo>
                  <a:pt x="6834" y="97536"/>
                </a:lnTo>
                <a:lnTo>
                  <a:pt x="5717" y="96393"/>
                </a:lnTo>
                <a:lnTo>
                  <a:pt x="4294" y="96266"/>
                </a:lnTo>
                <a:lnTo>
                  <a:pt x="4561" y="96012"/>
                </a:lnTo>
                <a:lnTo>
                  <a:pt x="5082" y="95123"/>
                </a:lnTo>
                <a:lnTo>
                  <a:pt x="4180" y="95123"/>
                </a:lnTo>
                <a:lnTo>
                  <a:pt x="3278" y="91821"/>
                </a:lnTo>
                <a:lnTo>
                  <a:pt x="6441" y="91821"/>
                </a:lnTo>
                <a:lnTo>
                  <a:pt x="7698" y="91059"/>
                </a:lnTo>
                <a:lnTo>
                  <a:pt x="9374" y="90678"/>
                </a:lnTo>
                <a:lnTo>
                  <a:pt x="6161" y="90297"/>
                </a:lnTo>
                <a:lnTo>
                  <a:pt x="6695" y="89154"/>
                </a:lnTo>
                <a:lnTo>
                  <a:pt x="7584" y="86614"/>
                </a:lnTo>
                <a:lnTo>
                  <a:pt x="48473" y="86614"/>
                </a:lnTo>
                <a:lnTo>
                  <a:pt x="52224" y="82550"/>
                </a:lnTo>
                <a:lnTo>
                  <a:pt x="59158" y="80137"/>
                </a:lnTo>
                <a:lnTo>
                  <a:pt x="57177" y="79121"/>
                </a:lnTo>
                <a:lnTo>
                  <a:pt x="61237" y="79121"/>
                </a:lnTo>
                <a:lnTo>
                  <a:pt x="61825" y="77851"/>
                </a:lnTo>
                <a:lnTo>
                  <a:pt x="78285" y="77851"/>
                </a:lnTo>
                <a:lnTo>
                  <a:pt x="82501" y="76581"/>
                </a:lnTo>
                <a:lnTo>
                  <a:pt x="82254" y="74803"/>
                </a:lnTo>
                <a:lnTo>
                  <a:pt x="82298" y="73406"/>
                </a:lnTo>
                <a:lnTo>
                  <a:pt x="84685" y="73406"/>
                </a:lnTo>
                <a:lnTo>
                  <a:pt x="84508" y="69850"/>
                </a:lnTo>
                <a:lnTo>
                  <a:pt x="86971" y="68961"/>
                </a:lnTo>
                <a:lnTo>
                  <a:pt x="92661" y="67183"/>
                </a:lnTo>
                <a:lnTo>
                  <a:pt x="105789" y="67183"/>
                </a:lnTo>
                <a:lnTo>
                  <a:pt x="106094" y="64135"/>
                </a:lnTo>
                <a:lnTo>
                  <a:pt x="104078" y="58039"/>
                </a:lnTo>
                <a:lnTo>
                  <a:pt x="81891" y="58039"/>
                </a:lnTo>
                <a:lnTo>
                  <a:pt x="81218" y="57785"/>
                </a:lnTo>
                <a:lnTo>
                  <a:pt x="81371" y="57404"/>
                </a:lnTo>
                <a:lnTo>
                  <a:pt x="81725" y="57301"/>
                </a:lnTo>
                <a:lnTo>
                  <a:pt x="82058" y="56896"/>
                </a:lnTo>
                <a:lnTo>
                  <a:pt x="81673" y="56388"/>
                </a:lnTo>
                <a:lnTo>
                  <a:pt x="79936" y="56388"/>
                </a:lnTo>
                <a:lnTo>
                  <a:pt x="81551" y="55907"/>
                </a:lnTo>
                <a:lnTo>
                  <a:pt x="81536" y="55753"/>
                </a:lnTo>
                <a:lnTo>
                  <a:pt x="83011" y="54846"/>
                </a:lnTo>
                <a:lnTo>
                  <a:pt x="82526" y="54102"/>
                </a:lnTo>
                <a:lnTo>
                  <a:pt x="81977" y="53721"/>
                </a:lnTo>
                <a:lnTo>
                  <a:pt x="63083" y="53721"/>
                </a:lnTo>
                <a:lnTo>
                  <a:pt x="60009" y="50292"/>
                </a:lnTo>
                <a:lnTo>
                  <a:pt x="59120" y="50292"/>
                </a:lnTo>
                <a:lnTo>
                  <a:pt x="59578" y="49276"/>
                </a:lnTo>
                <a:lnTo>
                  <a:pt x="59019" y="49276"/>
                </a:lnTo>
                <a:lnTo>
                  <a:pt x="59171" y="47879"/>
                </a:lnTo>
                <a:lnTo>
                  <a:pt x="64734" y="47879"/>
                </a:lnTo>
                <a:lnTo>
                  <a:pt x="64480" y="47244"/>
                </a:lnTo>
                <a:lnTo>
                  <a:pt x="62968" y="46609"/>
                </a:lnTo>
                <a:lnTo>
                  <a:pt x="64354" y="46609"/>
                </a:lnTo>
                <a:lnTo>
                  <a:pt x="62397" y="44577"/>
                </a:lnTo>
                <a:lnTo>
                  <a:pt x="65039" y="44196"/>
                </a:lnTo>
                <a:lnTo>
                  <a:pt x="67773" y="44196"/>
                </a:lnTo>
                <a:lnTo>
                  <a:pt x="68468" y="43307"/>
                </a:lnTo>
                <a:lnTo>
                  <a:pt x="71484" y="43307"/>
                </a:lnTo>
                <a:lnTo>
                  <a:pt x="71616" y="43053"/>
                </a:lnTo>
                <a:lnTo>
                  <a:pt x="6060" y="43053"/>
                </a:lnTo>
                <a:lnTo>
                  <a:pt x="5935" y="41402"/>
                </a:lnTo>
                <a:lnTo>
                  <a:pt x="5907" y="41275"/>
                </a:lnTo>
                <a:lnTo>
                  <a:pt x="5272" y="40894"/>
                </a:lnTo>
                <a:lnTo>
                  <a:pt x="4853" y="40767"/>
                </a:lnTo>
                <a:lnTo>
                  <a:pt x="5044" y="40513"/>
                </a:lnTo>
                <a:lnTo>
                  <a:pt x="4637" y="40414"/>
                </a:lnTo>
                <a:close/>
              </a:path>
              <a:path w="106680" h="104775">
                <a:moveTo>
                  <a:pt x="862" y="100438"/>
                </a:moveTo>
                <a:lnTo>
                  <a:pt x="1043" y="102870"/>
                </a:lnTo>
                <a:lnTo>
                  <a:pt x="1704" y="102870"/>
                </a:lnTo>
                <a:lnTo>
                  <a:pt x="2224" y="103378"/>
                </a:lnTo>
                <a:lnTo>
                  <a:pt x="2859" y="102997"/>
                </a:lnTo>
                <a:lnTo>
                  <a:pt x="862" y="100438"/>
                </a:lnTo>
                <a:close/>
              </a:path>
              <a:path w="106680" h="104775">
                <a:moveTo>
                  <a:pt x="32694" y="97917"/>
                </a:moveTo>
                <a:lnTo>
                  <a:pt x="22722" y="97917"/>
                </a:lnTo>
                <a:lnTo>
                  <a:pt x="26339" y="101219"/>
                </a:lnTo>
                <a:lnTo>
                  <a:pt x="31417" y="99060"/>
                </a:lnTo>
                <a:lnTo>
                  <a:pt x="32694" y="97917"/>
                </a:lnTo>
                <a:close/>
              </a:path>
              <a:path w="106680" h="104775">
                <a:moveTo>
                  <a:pt x="281" y="99695"/>
                </a:moveTo>
                <a:lnTo>
                  <a:pt x="862" y="100438"/>
                </a:lnTo>
                <a:lnTo>
                  <a:pt x="792" y="100076"/>
                </a:lnTo>
                <a:lnTo>
                  <a:pt x="281" y="99695"/>
                </a:lnTo>
                <a:close/>
              </a:path>
              <a:path w="106680" h="104775">
                <a:moveTo>
                  <a:pt x="48473" y="86614"/>
                </a:moveTo>
                <a:lnTo>
                  <a:pt x="7584" y="86614"/>
                </a:lnTo>
                <a:lnTo>
                  <a:pt x="9133" y="87630"/>
                </a:lnTo>
                <a:lnTo>
                  <a:pt x="11724" y="88900"/>
                </a:lnTo>
                <a:lnTo>
                  <a:pt x="13978" y="93218"/>
                </a:lnTo>
                <a:lnTo>
                  <a:pt x="14708" y="97536"/>
                </a:lnTo>
                <a:lnTo>
                  <a:pt x="16696" y="99695"/>
                </a:lnTo>
                <a:lnTo>
                  <a:pt x="22722" y="97917"/>
                </a:lnTo>
                <a:lnTo>
                  <a:pt x="32694" y="97917"/>
                </a:lnTo>
                <a:lnTo>
                  <a:pt x="36669" y="94361"/>
                </a:lnTo>
                <a:lnTo>
                  <a:pt x="40807" y="90170"/>
                </a:lnTo>
                <a:lnTo>
                  <a:pt x="47652" y="87503"/>
                </a:lnTo>
                <a:lnTo>
                  <a:pt x="48473" y="86614"/>
                </a:lnTo>
                <a:close/>
              </a:path>
              <a:path w="106680" h="104775">
                <a:moveTo>
                  <a:pt x="78285" y="77851"/>
                </a:moveTo>
                <a:lnTo>
                  <a:pt x="61825" y="77851"/>
                </a:lnTo>
                <a:lnTo>
                  <a:pt x="58943" y="84074"/>
                </a:lnTo>
                <a:lnTo>
                  <a:pt x="73662" y="81788"/>
                </a:lnTo>
                <a:lnTo>
                  <a:pt x="76977" y="79629"/>
                </a:lnTo>
                <a:lnTo>
                  <a:pt x="78285" y="77851"/>
                </a:lnTo>
                <a:close/>
              </a:path>
              <a:path w="106680" h="104775">
                <a:moveTo>
                  <a:pt x="60767" y="80135"/>
                </a:moveTo>
                <a:close/>
              </a:path>
              <a:path w="106680" h="104775">
                <a:moveTo>
                  <a:pt x="61237" y="79121"/>
                </a:moveTo>
                <a:lnTo>
                  <a:pt x="57177" y="79121"/>
                </a:lnTo>
                <a:lnTo>
                  <a:pt x="60767" y="80135"/>
                </a:lnTo>
                <a:lnTo>
                  <a:pt x="61237" y="79121"/>
                </a:lnTo>
                <a:close/>
              </a:path>
              <a:path w="106680" h="104775">
                <a:moveTo>
                  <a:pt x="84685" y="73406"/>
                </a:moveTo>
                <a:lnTo>
                  <a:pt x="82298" y="73406"/>
                </a:lnTo>
                <a:lnTo>
                  <a:pt x="82226" y="74601"/>
                </a:lnTo>
                <a:lnTo>
                  <a:pt x="82488" y="74803"/>
                </a:lnTo>
                <a:lnTo>
                  <a:pt x="84736" y="74422"/>
                </a:lnTo>
                <a:lnTo>
                  <a:pt x="84685" y="73406"/>
                </a:lnTo>
                <a:close/>
              </a:path>
              <a:path w="106680" h="104775">
                <a:moveTo>
                  <a:pt x="101042" y="67465"/>
                </a:moveTo>
                <a:lnTo>
                  <a:pt x="101386" y="67945"/>
                </a:lnTo>
                <a:lnTo>
                  <a:pt x="102923" y="69215"/>
                </a:lnTo>
                <a:lnTo>
                  <a:pt x="103313" y="67945"/>
                </a:lnTo>
                <a:lnTo>
                  <a:pt x="102313" y="67945"/>
                </a:lnTo>
                <a:lnTo>
                  <a:pt x="101042" y="67465"/>
                </a:lnTo>
                <a:close/>
              </a:path>
              <a:path w="106680" h="104775">
                <a:moveTo>
                  <a:pt x="102275" y="67183"/>
                </a:moveTo>
                <a:lnTo>
                  <a:pt x="92661" y="67183"/>
                </a:lnTo>
                <a:lnTo>
                  <a:pt x="96636" y="68961"/>
                </a:lnTo>
                <a:lnTo>
                  <a:pt x="101002" y="67479"/>
                </a:lnTo>
                <a:lnTo>
                  <a:pt x="101500" y="67310"/>
                </a:lnTo>
                <a:lnTo>
                  <a:pt x="102660" y="67310"/>
                </a:lnTo>
                <a:lnTo>
                  <a:pt x="102275" y="67183"/>
                </a:lnTo>
                <a:close/>
              </a:path>
              <a:path w="106680" h="104775">
                <a:moveTo>
                  <a:pt x="105789" y="67183"/>
                </a:moveTo>
                <a:lnTo>
                  <a:pt x="103189" y="67183"/>
                </a:lnTo>
                <a:lnTo>
                  <a:pt x="105755" y="68453"/>
                </a:lnTo>
                <a:lnTo>
                  <a:pt x="105789" y="67183"/>
                </a:lnTo>
                <a:close/>
              </a:path>
              <a:path w="106680" h="104775">
                <a:moveTo>
                  <a:pt x="102660" y="67310"/>
                </a:moveTo>
                <a:lnTo>
                  <a:pt x="101500" y="67310"/>
                </a:lnTo>
                <a:lnTo>
                  <a:pt x="102313" y="67945"/>
                </a:lnTo>
                <a:lnTo>
                  <a:pt x="103313" y="67945"/>
                </a:lnTo>
                <a:lnTo>
                  <a:pt x="103431" y="67564"/>
                </a:lnTo>
                <a:lnTo>
                  <a:pt x="102660" y="67310"/>
                </a:lnTo>
                <a:close/>
              </a:path>
              <a:path w="106680" h="104775">
                <a:moveTo>
                  <a:pt x="101126" y="67437"/>
                </a:moveTo>
                <a:lnTo>
                  <a:pt x="100967" y="67437"/>
                </a:lnTo>
                <a:lnTo>
                  <a:pt x="101126" y="67437"/>
                </a:lnTo>
                <a:close/>
              </a:path>
              <a:path w="106680" h="104775">
                <a:moveTo>
                  <a:pt x="80939" y="46355"/>
                </a:moveTo>
                <a:lnTo>
                  <a:pt x="81371" y="47752"/>
                </a:lnTo>
                <a:lnTo>
                  <a:pt x="83830" y="48892"/>
                </a:lnTo>
                <a:lnTo>
                  <a:pt x="80575" y="51780"/>
                </a:lnTo>
                <a:lnTo>
                  <a:pt x="80694" y="52832"/>
                </a:lnTo>
                <a:lnTo>
                  <a:pt x="81593" y="53455"/>
                </a:lnTo>
                <a:lnTo>
                  <a:pt x="83809" y="54356"/>
                </a:lnTo>
                <a:lnTo>
                  <a:pt x="83011" y="54846"/>
                </a:lnTo>
                <a:lnTo>
                  <a:pt x="83352" y="55372"/>
                </a:lnTo>
                <a:lnTo>
                  <a:pt x="81551" y="55907"/>
                </a:lnTo>
                <a:lnTo>
                  <a:pt x="81588" y="56262"/>
                </a:lnTo>
                <a:lnTo>
                  <a:pt x="82984" y="56388"/>
                </a:lnTo>
                <a:lnTo>
                  <a:pt x="81681" y="56388"/>
                </a:lnTo>
                <a:lnTo>
                  <a:pt x="82247" y="57150"/>
                </a:lnTo>
                <a:lnTo>
                  <a:pt x="81725" y="57301"/>
                </a:lnTo>
                <a:lnTo>
                  <a:pt x="81422" y="57658"/>
                </a:lnTo>
                <a:lnTo>
                  <a:pt x="81891" y="58039"/>
                </a:lnTo>
                <a:lnTo>
                  <a:pt x="104078" y="58039"/>
                </a:lnTo>
                <a:lnTo>
                  <a:pt x="103532" y="56388"/>
                </a:lnTo>
                <a:lnTo>
                  <a:pt x="82984" y="56388"/>
                </a:lnTo>
                <a:lnTo>
                  <a:pt x="81588" y="56262"/>
                </a:lnTo>
                <a:lnTo>
                  <a:pt x="103490" y="56262"/>
                </a:lnTo>
                <a:lnTo>
                  <a:pt x="102650" y="53721"/>
                </a:lnTo>
                <a:lnTo>
                  <a:pt x="99528" y="46990"/>
                </a:lnTo>
                <a:lnTo>
                  <a:pt x="82222" y="46990"/>
                </a:lnTo>
                <a:lnTo>
                  <a:pt x="82348" y="46725"/>
                </a:lnTo>
                <a:lnTo>
                  <a:pt x="80939" y="46355"/>
                </a:lnTo>
                <a:close/>
              </a:path>
              <a:path w="106680" h="104775">
                <a:moveTo>
                  <a:pt x="82063" y="56902"/>
                </a:moveTo>
                <a:lnTo>
                  <a:pt x="81725" y="57301"/>
                </a:lnTo>
                <a:lnTo>
                  <a:pt x="82247" y="57150"/>
                </a:lnTo>
                <a:lnTo>
                  <a:pt x="82063" y="56902"/>
                </a:lnTo>
                <a:close/>
              </a:path>
              <a:path w="106680" h="104775">
                <a:moveTo>
                  <a:pt x="81551" y="55907"/>
                </a:moveTo>
                <a:lnTo>
                  <a:pt x="79936" y="56388"/>
                </a:lnTo>
                <a:lnTo>
                  <a:pt x="81673" y="56388"/>
                </a:lnTo>
                <a:lnTo>
                  <a:pt x="81551" y="55907"/>
                </a:lnTo>
                <a:close/>
              </a:path>
              <a:path w="106680" h="104775">
                <a:moveTo>
                  <a:pt x="81587" y="56261"/>
                </a:moveTo>
                <a:close/>
              </a:path>
              <a:path w="106680" h="104775">
                <a:moveTo>
                  <a:pt x="81593" y="53455"/>
                </a:moveTo>
                <a:lnTo>
                  <a:pt x="82526" y="54102"/>
                </a:lnTo>
                <a:lnTo>
                  <a:pt x="83011" y="54846"/>
                </a:lnTo>
                <a:lnTo>
                  <a:pt x="83809" y="54356"/>
                </a:lnTo>
                <a:lnTo>
                  <a:pt x="81593" y="53455"/>
                </a:lnTo>
                <a:close/>
              </a:path>
              <a:path w="106680" h="104775">
                <a:moveTo>
                  <a:pt x="61522" y="51816"/>
                </a:moveTo>
                <a:lnTo>
                  <a:pt x="61375" y="51816"/>
                </a:lnTo>
                <a:lnTo>
                  <a:pt x="63083" y="53721"/>
                </a:lnTo>
                <a:lnTo>
                  <a:pt x="61522" y="51816"/>
                </a:lnTo>
                <a:close/>
              </a:path>
              <a:path w="106680" h="104775">
                <a:moveTo>
                  <a:pt x="70119" y="46609"/>
                </a:moveTo>
                <a:lnTo>
                  <a:pt x="65978" y="46863"/>
                </a:lnTo>
                <a:lnTo>
                  <a:pt x="65884" y="48260"/>
                </a:lnTo>
                <a:lnTo>
                  <a:pt x="66067" y="48514"/>
                </a:lnTo>
                <a:lnTo>
                  <a:pt x="66575" y="49657"/>
                </a:lnTo>
                <a:lnTo>
                  <a:pt x="64670" y="49657"/>
                </a:lnTo>
                <a:lnTo>
                  <a:pt x="64150" y="50800"/>
                </a:lnTo>
                <a:lnTo>
                  <a:pt x="61538" y="51780"/>
                </a:lnTo>
                <a:lnTo>
                  <a:pt x="63083" y="53721"/>
                </a:lnTo>
                <a:lnTo>
                  <a:pt x="81977" y="53721"/>
                </a:lnTo>
                <a:lnTo>
                  <a:pt x="81593" y="53455"/>
                </a:lnTo>
                <a:lnTo>
                  <a:pt x="80685" y="53086"/>
                </a:lnTo>
                <a:lnTo>
                  <a:pt x="80662" y="52809"/>
                </a:lnTo>
                <a:lnTo>
                  <a:pt x="79961" y="52324"/>
                </a:lnTo>
                <a:lnTo>
                  <a:pt x="80535" y="51816"/>
                </a:lnTo>
                <a:lnTo>
                  <a:pt x="80545" y="51435"/>
                </a:lnTo>
                <a:lnTo>
                  <a:pt x="81244" y="49784"/>
                </a:lnTo>
                <a:lnTo>
                  <a:pt x="80025" y="49022"/>
                </a:lnTo>
                <a:lnTo>
                  <a:pt x="75694" y="49022"/>
                </a:lnTo>
                <a:lnTo>
                  <a:pt x="75767" y="47879"/>
                </a:lnTo>
                <a:lnTo>
                  <a:pt x="73814" y="47879"/>
                </a:lnTo>
                <a:lnTo>
                  <a:pt x="73535" y="47752"/>
                </a:lnTo>
                <a:lnTo>
                  <a:pt x="69801" y="47752"/>
                </a:lnTo>
                <a:lnTo>
                  <a:pt x="70119" y="46609"/>
                </a:lnTo>
                <a:close/>
              </a:path>
              <a:path w="106680" h="104775">
                <a:moveTo>
                  <a:pt x="80575" y="51780"/>
                </a:moveTo>
                <a:lnTo>
                  <a:pt x="79961" y="52324"/>
                </a:lnTo>
                <a:lnTo>
                  <a:pt x="80662" y="52809"/>
                </a:lnTo>
                <a:lnTo>
                  <a:pt x="80575" y="51780"/>
                </a:lnTo>
                <a:close/>
              </a:path>
              <a:path w="106680" h="104775">
                <a:moveTo>
                  <a:pt x="59895" y="50165"/>
                </a:moveTo>
                <a:lnTo>
                  <a:pt x="61375" y="51816"/>
                </a:lnTo>
                <a:lnTo>
                  <a:pt x="59895" y="50165"/>
                </a:lnTo>
                <a:close/>
              </a:path>
              <a:path w="106680" h="104775">
                <a:moveTo>
                  <a:pt x="62948" y="50165"/>
                </a:moveTo>
                <a:lnTo>
                  <a:pt x="59895" y="50165"/>
                </a:lnTo>
                <a:lnTo>
                  <a:pt x="61444" y="51816"/>
                </a:lnTo>
                <a:lnTo>
                  <a:pt x="61210" y="51435"/>
                </a:lnTo>
                <a:lnTo>
                  <a:pt x="62776" y="50800"/>
                </a:lnTo>
                <a:lnTo>
                  <a:pt x="64160" y="50673"/>
                </a:lnTo>
                <a:lnTo>
                  <a:pt x="62948" y="50165"/>
                </a:lnTo>
                <a:close/>
              </a:path>
              <a:path w="106680" h="104775">
                <a:moveTo>
                  <a:pt x="61504" y="51793"/>
                </a:moveTo>
                <a:close/>
              </a:path>
              <a:path w="106680" h="104775">
                <a:moveTo>
                  <a:pt x="59578" y="49657"/>
                </a:moveTo>
                <a:lnTo>
                  <a:pt x="59120" y="50292"/>
                </a:lnTo>
                <a:lnTo>
                  <a:pt x="60009" y="50292"/>
                </a:lnTo>
                <a:lnTo>
                  <a:pt x="59895" y="50165"/>
                </a:lnTo>
                <a:lnTo>
                  <a:pt x="62948" y="50165"/>
                </a:lnTo>
                <a:lnTo>
                  <a:pt x="62645" y="50038"/>
                </a:lnTo>
                <a:lnTo>
                  <a:pt x="62460" y="50038"/>
                </a:lnTo>
                <a:lnTo>
                  <a:pt x="59616" y="49911"/>
                </a:lnTo>
                <a:lnTo>
                  <a:pt x="59578" y="49657"/>
                </a:lnTo>
                <a:close/>
              </a:path>
              <a:path w="106680" h="104775">
                <a:moveTo>
                  <a:pt x="62591" y="50015"/>
                </a:moveTo>
                <a:lnTo>
                  <a:pt x="62460" y="50038"/>
                </a:lnTo>
                <a:lnTo>
                  <a:pt x="62645" y="50038"/>
                </a:lnTo>
                <a:close/>
              </a:path>
              <a:path w="106680" h="104775">
                <a:moveTo>
                  <a:pt x="65610" y="47879"/>
                </a:moveTo>
                <a:lnTo>
                  <a:pt x="64416" y="49276"/>
                </a:lnTo>
                <a:lnTo>
                  <a:pt x="63502" y="49403"/>
                </a:lnTo>
                <a:lnTo>
                  <a:pt x="62669" y="49911"/>
                </a:lnTo>
                <a:lnTo>
                  <a:pt x="64670" y="49657"/>
                </a:lnTo>
                <a:lnTo>
                  <a:pt x="66575" y="49657"/>
                </a:lnTo>
                <a:lnTo>
                  <a:pt x="65793" y="48133"/>
                </a:lnTo>
                <a:lnTo>
                  <a:pt x="65610" y="47879"/>
                </a:lnTo>
                <a:close/>
              </a:path>
              <a:path w="106680" h="104775">
                <a:moveTo>
                  <a:pt x="60746" y="49584"/>
                </a:moveTo>
                <a:lnTo>
                  <a:pt x="59616" y="49911"/>
                </a:lnTo>
                <a:lnTo>
                  <a:pt x="62342" y="49911"/>
                </a:lnTo>
                <a:lnTo>
                  <a:pt x="61737" y="49657"/>
                </a:lnTo>
                <a:lnTo>
                  <a:pt x="60657" y="49657"/>
                </a:lnTo>
                <a:close/>
              </a:path>
              <a:path w="106680" h="104775">
                <a:moveTo>
                  <a:pt x="59894" y="48892"/>
                </a:moveTo>
                <a:lnTo>
                  <a:pt x="59019" y="49276"/>
                </a:lnTo>
                <a:lnTo>
                  <a:pt x="59578" y="49276"/>
                </a:lnTo>
                <a:lnTo>
                  <a:pt x="60124" y="49657"/>
                </a:lnTo>
                <a:lnTo>
                  <a:pt x="60496" y="49657"/>
                </a:lnTo>
                <a:lnTo>
                  <a:pt x="60746" y="49584"/>
                </a:lnTo>
                <a:lnTo>
                  <a:pt x="61127" y="49276"/>
                </a:lnTo>
                <a:lnTo>
                  <a:pt x="60996" y="49005"/>
                </a:lnTo>
                <a:lnTo>
                  <a:pt x="59894" y="48892"/>
                </a:lnTo>
                <a:close/>
              </a:path>
              <a:path w="106680" h="104775">
                <a:moveTo>
                  <a:pt x="60936" y="49530"/>
                </a:moveTo>
                <a:lnTo>
                  <a:pt x="60746" y="49584"/>
                </a:lnTo>
                <a:lnTo>
                  <a:pt x="61737" y="49657"/>
                </a:lnTo>
                <a:lnTo>
                  <a:pt x="60936" y="49530"/>
                </a:lnTo>
                <a:close/>
              </a:path>
              <a:path w="106680" h="104775">
                <a:moveTo>
                  <a:pt x="65819" y="48169"/>
                </a:moveTo>
                <a:lnTo>
                  <a:pt x="66575" y="49657"/>
                </a:lnTo>
                <a:lnTo>
                  <a:pt x="66067" y="48514"/>
                </a:lnTo>
                <a:lnTo>
                  <a:pt x="65819" y="48169"/>
                </a:lnTo>
                <a:close/>
              </a:path>
              <a:path w="106680" h="104775">
                <a:moveTo>
                  <a:pt x="62760" y="48514"/>
                </a:moveTo>
                <a:lnTo>
                  <a:pt x="60759" y="48514"/>
                </a:lnTo>
                <a:lnTo>
                  <a:pt x="60996" y="49005"/>
                </a:lnTo>
                <a:lnTo>
                  <a:pt x="62435" y="49149"/>
                </a:lnTo>
                <a:lnTo>
                  <a:pt x="62760" y="48514"/>
                </a:lnTo>
                <a:close/>
              </a:path>
              <a:path w="106680" h="104775">
                <a:moveTo>
                  <a:pt x="75769" y="47837"/>
                </a:moveTo>
                <a:lnTo>
                  <a:pt x="75694" y="49022"/>
                </a:lnTo>
                <a:lnTo>
                  <a:pt x="76532" y="48133"/>
                </a:lnTo>
                <a:lnTo>
                  <a:pt x="75769" y="47837"/>
                </a:lnTo>
                <a:close/>
              </a:path>
              <a:path w="106680" h="104775">
                <a:moveTo>
                  <a:pt x="75872" y="46228"/>
                </a:moveTo>
                <a:lnTo>
                  <a:pt x="75876" y="47879"/>
                </a:lnTo>
                <a:lnTo>
                  <a:pt x="76532" y="48133"/>
                </a:lnTo>
                <a:lnTo>
                  <a:pt x="75694" y="49022"/>
                </a:lnTo>
                <a:lnTo>
                  <a:pt x="80025" y="49022"/>
                </a:lnTo>
                <a:lnTo>
                  <a:pt x="78805" y="48260"/>
                </a:lnTo>
                <a:lnTo>
                  <a:pt x="78678" y="47625"/>
                </a:lnTo>
                <a:lnTo>
                  <a:pt x="80621" y="47625"/>
                </a:lnTo>
                <a:lnTo>
                  <a:pt x="75872" y="46228"/>
                </a:lnTo>
                <a:close/>
              </a:path>
              <a:path w="106680" h="104775">
                <a:moveTo>
                  <a:pt x="60759" y="48514"/>
                </a:moveTo>
                <a:lnTo>
                  <a:pt x="59894" y="48892"/>
                </a:lnTo>
                <a:lnTo>
                  <a:pt x="60996" y="49005"/>
                </a:lnTo>
                <a:lnTo>
                  <a:pt x="60759" y="48514"/>
                </a:lnTo>
                <a:close/>
              </a:path>
              <a:path w="106680" h="104775">
                <a:moveTo>
                  <a:pt x="64734" y="47879"/>
                </a:moveTo>
                <a:lnTo>
                  <a:pt x="59171" y="47879"/>
                </a:lnTo>
                <a:lnTo>
                  <a:pt x="59894" y="48892"/>
                </a:lnTo>
                <a:lnTo>
                  <a:pt x="60759" y="48514"/>
                </a:lnTo>
                <a:lnTo>
                  <a:pt x="62760" y="48514"/>
                </a:lnTo>
                <a:lnTo>
                  <a:pt x="63019" y="48006"/>
                </a:lnTo>
                <a:lnTo>
                  <a:pt x="64785" y="48006"/>
                </a:lnTo>
                <a:close/>
              </a:path>
              <a:path w="106680" h="104775">
                <a:moveTo>
                  <a:pt x="64785" y="48006"/>
                </a:moveTo>
                <a:lnTo>
                  <a:pt x="63019" y="48006"/>
                </a:lnTo>
                <a:lnTo>
                  <a:pt x="64835" y="48133"/>
                </a:lnTo>
                <a:close/>
              </a:path>
              <a:path w="106680" h="104775">
                <a:moveTo>
                  <a:pt x="80621" y="47625"/>
                </a:moveTo>
                <a:lnTo>
                  <a:pt x="78678" y="47625"/>
                </a:lnTo>
                <a:lnTo>
                  <a:pt x="81917" y="48006"/>
                </a:lnTo>
                <a:lnTo>
                  <a:pt x="80621" y="47625"/>
                </a:lnTo>
                <a:close/>
              </a:path>
              <a:path w="106680" h="104775">
                <a:moveTo>
                  <a:pt x="74564" y="47371"/>
                </a:moveTo>
                <a:lnTo>
                  <a:pt x="73814" y="47879"/>
                </a:lnTo>
                <a:lnTo>
                  <a:pt x="75767" y="47879"/>
                </a:lnTo>
                <a:lnTo>
                  <a:pt x="74564" y="47371"/>
                </a:lnTo>
                <a:close/>
              </a:path>
              <a:path w="106680" h="104775">
                <a:moveTo>
                  <a:pt x="70360" y="46990"/>
                </a:moveTo>
                <a:lnTo>
                  <a:pt x="69801" y="47752"/>
                </a:lnTo>
                <a:lnTo>
                  <a:pt x="73535" y="47752"/>
                </a:lnTo>
                <a:lnTo>
                  <a:pt x="73255" y="47625"/>
                </a:lnTo>
                <a:lnTo>
                  <a:pt x="70360" y="46990"/>
                </a:lnTo>
                <a:close/>
              </a:path>
              <a:path w="106680" h="104775">
                <a:moveTo>
                  <a:pt x="64354" y="46609"/>
                </a:moveTo>
                <a:lnTo>
                  <a:pt x="62968" y="46609"/>
                </a:lnTo>
                <a:lnTo>
                  <a:pt x="64721" y="46990"/>
                </a:lnTo>
                <a:lnTo>
                  <a:pt x="64354" y="46609"/>
                </a:lnTo>
                <a:close/>
              </a:path>
              <a:path w="106680" h="104775">
                <a:moveTo>
                  <a:pt x="82348" y="46725"/>
                </a:moveTo>
                <a:lnTo>
                  <a:pt x="82222" y="46990"/>
                </a:lnTo>
                <a:lnTo>
                  <a:pt x="82689" y="46815"/>
                </a:lnTo>
                <a:lnTo>
                  <a:pt x="82348" y="46725"/>
                </a:lnTo>
                <a:close/>
              </a:path>
              <a:path w="106680" h="104775">
                <a:moveTo>
                  <a:pt x="82689" y="46815"/>
                </a:moveTo>
                <a:lnTo>
                  <a:pt x="82222" y="46990"/>
                </a:lnTo>
                <a:lnTo>
                  <a:pt x="83352" y="46990"/>
                </a:lnTo>
                <a:lnTo>
                  <a:pt x="82689" y="46815"/>
                </a:lnTo>
                <a:close/>
              </a:path>
              <a:path w="106680" h="104775">
                <a:moveTo>
                  <a:pt x="99292" y="46482"/>
                </a:moveTo>
                <a:lnTo>
                  <a:pt x="83581" y="46482"/>
                </a:lnTo>
                <a:lnTo>
                  <a:pt x="83352" y="46990"/>
                </a:lnTo>
                <a:lnTo>
                  <a:pt x="99528" y="46990"/>
                </a:lnTo>
                <a:lnTo>
                  <a:pt x="99292" y="46482"/>
                </a:lnTo>
                <a:close/>
              </a:path>
              <a:path w="106680" h="104775">
                <a:moveTo>
                  <a:pt x="90337" y="38354"/>
                </a:moveTo>
                <a:lnTo>
                  <a:pt x="88064" y="40005"/>
                </a:lnTo>
                <a:lnTo>
                  <a:pt x="86425" y="41783"/>
                </a:lnTo>
                <a:lnTo>
                  <a:pt x="84457" y="42799"/>
                </a:lnTo>
                <a:lnTo>
                  <a:pt x="83542" y="43434"/>
                </a:lnTo>
                <a:lnTo>
                  <a:pt x="83733" y="43434"/>
                </a:lnTo>
                <a:lnTo>
                  <a:pt x="83250" y="44831"/>
                </a:lnTo>
                <a:lnTo>
                  <a:pt x="82348" y="46725"/>
                </a:lnTo>
                <a:lnTo>
                  <a:pt x="82689" y="46815"/>
                </a:lnTo>
                <a:lnTo>
                  <a:pt x="83581" y="46482"/>
                </a:lnTo>
                <a:lnTo>
                  <a:pt x="99292" y="46482"/>
                </a:lnTo>
                <a:lnTo>
                  <a:pt x="97172" y="41910"/>
                </a:lnTo>
                <a:lnTo>
                  <a:pt x="97058" y="41783"/>
                </a:lnTo>
                <a:lnTo>
                  <a:pt x="94972" y="40894"/>
                </a:lnTo>
                <a:lnTo>
                  <a:pt x="95955" y="40386"/>
                </a:lnTo>
                <a:lnTo>
                  <a:pt x="95853" y="40038"/>
                </a:lnTo>
                <a:lnTo>
                  <a:pt x="94680" y="38935"/>
                </a:lnTo>
                <a:lnTo>
                  <a:pt x="90337" y="38354"/>
                </a:lnTo>
                <a:close/>
              </a:path>
              <a:path w="106680" h="104775">
                <a:moveTo>
                  <a:pt x="71484" y="43307"/>
                </a:moveTo>
                <a:lnTo>
                  <a:pt x="68468" y="43307"/>
                </a:lnTo>
                <a:lnTo>
                  <a:pt x="70500" y="45212"/>
                </a:lnTo>
                <a:lnTo>
                  <a:pt x="71484" y="43307"/>
                </a:lnTo>
                <a:close/>
              </a:path>
              <a:path w="106680" h="104775">
                <a:moveTo>
                  <a:pt x="67773" y="44196"/>
                </a:moveTo>
                <a:lnTo>
                  <a:pt x="65039" y="44196"/>
                </a:lnTo>
                <a:lnTo>
                  <a:pt x="67375" y="44704"/>
                </a:lnTo>
                <a:lnTo>
                  <a:pt x="67773" y="44196"/>
                </a:lnTo>
                <a:close/>
              </a:path>
              <a:path w="106680" h="104775">
                <a:moveTo>
                  <a:pt x="83517" y="42545"/>
                </a:moveTo>
                <a:lnTo>
                  <a:pt x="83212" y="44069"/>
                </a:lnTo>
                <a:lnTo>
                  <a:pt x="83733" y="43434"/>
                </a:lnTo>
                <a:lnTo>
                  <a:pt x="83542" y="43434"/>
                </a:lnTo>
                <a:lnTo>
                  <a:pt x="83517" y="42545"/>
                </a:lnTo>
                <a:close/>
              </a:path>
              <a:path w="106680" h="104775">
                <a:moveTo>
                  <a:pt x="8397" y="40767"/>
                </a:moveTo>
                <a:lnTo>
                  <a:pt x="7165" y="42418"/>
                </a:lnTo>
                <a:lnTo>
                  <a:pt x="6911" y="42926"/>
                </a:lnTo>
                <a:lnTo>
                  <a:pt x="6060" y="43053"/>
                </a:lnTo>
                <a:lnTo>
                  <a:pt x="71616" y="43053"/>
                </a:lnTo>
                <a:lnTo>
                  <a:pt x="72403" y="41529"/>
                </a:lnTo>
                <a:lnTo>
                  <a:pt x="8384" y="41529"/>
                </a:lnTo>
                <a:lnTo>
                  <a:pt x="8397" y="40767"/>
                </a:lnTo>
                <a:close/>
              </a:path>
              <a:path w="106680" h="104775">
                <a:moveTo>
                  <a:pt x="96127" y="40296"/>
                </a:moveTo>
                <a:lnTo>
                  <a:pt x="96995" y="41529"/>
                </a:lnTo>
                <a:lnTo>
                  <a:pt x="97127" y="41812"/>
                </a:lnTo>
                <a:lnTo>
                  <a:pt x="98249" y="42291"/>
                </a:lnTo>
                <a:lnTo>
                  <a:pt x="96127" y="40296"/>
                </a:lnTo>
                <a:close/>
              </a:path>
              <a:path w="106680" h="104775">
                <a:moveTo>
                  <a:pt x="9552" y="40132"/>
                </a:moveTo>
                <a:lnTo>
                  <a:pt x="9087" y="40513"/>
                </a:lnTo>
                <a:lnTo>
                  <a:pt x="8993" y="40767"/>
                </a:lnTo>
                <a:lnTo>
                  <a:pt x="9133" y="41021"/>
                </a:lnTo>
                <a:lnTo>
                  <a:pt x="10073" y="41021"/>
                </a:lnTo>
                <a:lnTo>
                  <a:pt x="8384" y="41529"/>
                </a:lnTo>
                <a:lnTo>
                  <a:pt x="72403" y="41529"/>
                </a:lnTo>
                <a:lnTo>
                  <a:pt x="72458" y="41275"/>
                </a:lnTo>
                <a:lnTo>
                  <a:pt x="12308" y="41275"/>
                </a:lnTo>
                <a:lnTo>
                  <a:pt x="9552" y="40132"/>
                </a:lnTo>
                <a:close/>
              </a:path>
              <a:path w="106680" h="104775">
                <a:moveTo>
                  <a:pt x="8386" y="41387"/>
                </a:moveTo>
                <a:close/>
              </a:path>
              <a:path w="106680" h="104775">
                <a:moveTo>
                  <a:pt x="8651" y="40894"/>
                </a:moveTo>
                <a:lnTo>
                  <a:pt x="8403" y="41275"/>
                </a:lnTo>
                <a:lnTo>
                  <a:pt x="10073" y="41021"/>
                </a:lnTo>
                <a:lnTo>
                  <a:pt x="9133" y="41021"/>
                </a:lnTo>
                <a:lnTo>
                  <a:pt x="8651" y="40894"/>
                </a:lnTo>
                <a:close/>
              </a:path>
              <a:path w="106680" h="104775">
                <a:moveTo>
                  <a:pt x="13096" y="40132"/>
                </a:moveTo>
                <a:lnTo>
                  <a:pt x="12738" y="40132"/>
                </a:lnTo>
                <a:lnTo>
                  <a:pt x="12251" y="40259"/>
                </a:lnTo>
                <a:lnTo>
                  <a:pt x="12308" y="41275"/>
                </a:lnTo>
                <a:lnTo>
                  <a:pt x="72458" y="41275"/>
                </a:lnTo>
                <a:lnTo>
                  <a:pt x="72435" y="41021"/>
                </a:lnTo>
                <a:lnTo>
                  <a:pt x="14797" y="41021"/>
                </a:lnTo>
                <a:lnTo>
                  <a:pt x="13949" y="40513"/>
                </a:lnTo>
                <a:lnTo>
                  <a:pt x="12575" y="40513"/>
                </a:lnTo>
                <a:lnTo>
                  <a:pt x="13096" y="40132"/>
                </a:lnTo>
                <a:close/>
              </a:path>
              <a:path w="106680" h="104775">
                <a:moveTo>
                  <a:pt x="72345" y="40005"/>
                </a:moveTo>
                <a:lnTo>
                  <a:pt x="14607" y="40005"/>
                </a:lnTo>
                <a:lnTo>
                  <a:pt x="14797" y="41021"/>
                </a:lnTo>
                <a:lnTo>
                  <a:pt x="72435" y="41021"/>
                </a:lnTo>
                <a:lnTo>
                  <a:pt x="72345" y="40005"/>
                </a:lnTo>
                <a:close/>
              </a:path>
              <a:path w="106680" h="104775">
                <a:moveTo>
                  <a:pt x="72073" y="36957"/>
                </a:moveTo>
                <a:lnTo>
                  <a:pt x="8054" y="36957"/>
                </a:lnTo>
                <a:lnTo>
                  <a:pt x="8282" y="39751"/>
                </a:lnTo>
                <a:lnTo>
                  <a:pt x="8625" y="40894"/>
                </a:lnTo>
                <a:lnTo>
                  <a:pt x="8927" y="40645"/>
                </a:lnTo>
                <a:lnTo>
                  <a:pt x="8714" y="40259"/>
                </a:lnTo>
                <a:lnTo>
                  <a:pt x="9549" y="40132"/>
                </a:lnTo>
                <a:lnTo>
                  <a:pt x="10937" y="38989"/>
                </a:lnTo>
                <a:lnTo>
                  <a:pt x="72254" y="38989"/>
                </a:lnTo>
                <a:lnTo>
                  <a:pt x="72073" y="36957"/>
                </a:lnTo>
                <a:close/>
              </a:path>
              <a:path w="106680" h="104775">
                <a:moveTo>
                  <a:pt x="9549" y="40132"/>
                </a:moveTo>
                <a:lnTo>
                  <a:pt x="8714" y="40259"/>
                </a:lnTo>
                <a:lnTo>
                  <a:pt x="8927" y="40645"/>
                </a:lnTo>
                <a:lnTo>
                  <a:pt x="9549" y="40132"/>
                </a:lnTo>
                <a:close/>
              </a:path>
              <a:path w="106680" h="104775">
                <a:moveTo>
                  <a:pt x="72254" y="38989"/>
                </a:moveTo>
                <a:lnTo>
                  <a:pt x="10937" y="38989"/>
                </a:lnTo>
                <a:lnTo>
                  <a:pt x="11408" y="40005"/>
                </a:lnTo>
                <a:lnTo>
                  <a:pt x="11493" y="40414"/>
                </a:lnTo>
                <a:lnTo>
                  <a:pt x="10784" y="40640"/>
                </a:lnTo>
                <a:lnTo>
                  <a:pt x="12106" y="40296"/>
                </a:lnTo>
                <a:lnTo>
                  <a:pt x="12041" y="39370"/>
                </a:lnTo>
                <a:lnTo>
                  <a:pt x="72288" y="39370"/>
                </a:lnTo>
                <a:lnTo>
                  <a:pt x="72254" y="38989"/>
                </a:lnTo>
                <a:close/>
              </a:path>
              <a:path w="106680" h="104775">
                <a:moveTo>
                  <a:pt x="13313" y="40132"/>
                </a:moveTo>
                <a:lnTo>
                  <a:pt x="13095" y="40132"/>
                </a:lnTo>
                <a:lnTo>
                  <a:pt x="12575" y="40513"/>
                </a:lnTo>
                <a:lnTo>
                  <a:pt x="13440" y="40296"/>
                </a:lnTo>
                <a:lnTo>
                  <a:pt x="13313" y="40132"/>
                </a:lnTo>
                <a:close/>
              </a:path>
              <a:path w="106680" h="104775">
                <a:moveTo>
                  <a:pt x="13545" y="40270"/>
                </a:moveTo>
                <a:lnTo>
                  <a:pt x="12575" y="40513"/>
                </a:lnTo>
                <a:lnTo>
                  <a:pt x="13949" y="40513"/>
                </a:lnTo>
                <a:lnTo>
                  <a:pt x="13545" y="40270"/>
                </a:lnTo>
                <a:close/>
              </a:path>
              <a:path w="106680" h="104775">
                <a:moveTo>
                  <a:pt x="3990" y="40259"/>
                </a:moveTo>
                <a:lnTo>
                  <a:pt x="4637" y="40414"/>
                </a:lnTo>
                <a:lnTo>
                  <a:pt x="3990" y="40259"/>
                </a:lnTo>
                <a:close/>
              </a:path>
              <a:path w="106680" h="104775">
                <a:moveTo>
                  <a:pt x="95045" y="38984"/>
                </a:moveTo>
                <a:lnTo>
                  <a:pt x="95827" y="40005"/>
                </a:lnTo>
                <a:lnTo>
                  <a:pt x="96127" y="40296"/>
                </a:lnTo>
                <a:lnTo>
                  <a:pt x="97919" y="39370"/>
                </a:lnTo>
                <a:lnTo>
                  <a:pt x="95045" y="38984"/>
                </a:lnTo>
                <a:close/>
              </a:path>
              <a:path w="106680" h="104775">
                <a:moveTo>
                  <a:pt x="12041" y="39370"/>
                </a:moveTo>
                <a:lnTo>
                  <a:pt x="12169" y="40280"/>
                </a:lnTo>
                <a:lnTo>
                  <a:pt x="12740" y="40132"/>
                </a:lnTo>
                <a:lnTo>
                  <a:pt x="13313" y="40132"/>
                </a:lnTo>
                <a:lnTo>
                  <a:pt x="12041" y="39370"/>
                </a:lnTo>
                <a:close/>
              </a:path>
              <a:path w="106680" h="104775">
                <a:moveTo>
                  <a:pt x="72288" y="39370"/>
                </a:moveTo>
                <a:lnTo>
                  <a:pt x="12041" y="39370"/>
                </a:lnTo>
                <a:lnTo>
                  <a:pt x="13545" y="40270"/>
                </a:lnTo>
                <a:lnTo>
                  <a:pt x="14607" y="40005"/>
                </a:lnTo>
                <a:lnTo>
                  <a:pt x="72345" y="40005"/>
                </a:lnTo>
                <a:lnTo>
                  <a:pt x="72288" y="39370"/>
                </a:lnTo>
                <a:close/>
              </a:path>
              <a:path w="106680" h="104775">
                <a:moveTo>
                  <a:pt x="94680" y="38935"/>
                </a:moveTo>
                <a:lnTo>
                  <a:pt x="95853" y="40038"/>
                </a:lnTo>
                <a:lnTo>
                  <a:pt x="95045" y="38984"/>
                </a:lnTo>
                <a:lnTo>
                  <a:pt x="94680" y="38935"/>
                </a:lnTo>
                <a:close/>
              </a:path>
              <a:path w="106680" h="104775">
                <a:moveTo>
                  <a:pt x="94075" y="37719"/>
                </a:moveTo>
                <a:lnTo>
                  <a:pt x="93385" y="37719"/>
                </a:lnTo>
                <a:lnTo>
                  <a:pt x="94680" y="38935"/>
                </a:lnTo>
                <a:lnTo>
                  <a:pt x="95045" y="38984"/>
                </a:lnTo>
                <a:lnTo>
                  <a:pt x="94075" y="37719"/>
                </a:lnTo>
                <a:close/>
              </a:path>
              <a:path w="106680" h="104775">
                <a:moveTo>
                  <a:pt x="11686" y="24511"/>
                </a:moveTo>
                <a:lnTo>
                  <a:pt x="7254" y="25654"/>
                </a:lnTo>
                <a:lnTo>
                  <a:pt x="700" y="35687"/>
                </a:lnTo>
                <a:lnTo>
                  <a:pt x="4841" y="38481"/>
                </a:lnTo>
                <a:lnTo>
                  <a:pt x="3532" y="36957"/>
                </a:lnTo>
                <a:lnTo>
                  <a:pt x="72073" y="36957"/>
                </a:lnTo>
                <a:lnTo>
                  <a:pt x="71949" y="35560"/>
                </a:lnTo>
                <a:lnTo>
                  <a:pt x="69383" y="30988"/>
                </a:lnTo>
                <a:lnTo>
                  <a:pt x="65216" y="30861"/>
                </a:lnTo>
                <a:lnTo>
                  <a:pt x="66982" y="30099"/>
                </a:lnTo>
                <a:lnTo>
                  <a:pt x="67401" y="29210"/>
                </a:lnTo>
                <a:lnTo>
                  <a:pt x="69410" y="29210"/>
                </a:lnTo>
                <a:lnTo>
                  <a:pt x="69890" y="28194"/>
                </a:lnTo>
                <a:lnTo>
                  <a:pt x="10543" y="28194"/>
                </a:lnTo>
                <a:lnTo>
                  <a:pt x="11776" y="26018"/>
                </a:lnTo>
                <a:lnTo>
                  <a:pt x="11757" y="25400"/>
                </a:lnTo>
                <a:lnTo>
                  <a:pt x="10530" y="25400"/>
                </a:lnTo>
                <a:lnTo>
                  <a:pt x="11686" y="24511"/>
                </a:lnTo>
                <a:close/>
              </a:path>
              <a:path w="106680" h="104775">
                <a:moveTo>
                  <a:pt x="91524" y="35814"/>
                </a:moveTo>
                <a:lnTo>
                  <a:pt x="91378" y="35814"/>
                </a:lnTo>
                <a:lnTo>
                  <a:pt x="91429" y="36068"/>
                </a:lnTo>
                <a:lnTo>
                  <a:pt x="90820" y="37846"/>
                </a:lnTo>
                <a:lnTo>
                  <a:pt x="91467" y="38227"/>
                </a:lnTo>
                <a:lnTo>
                  <a:pt x="92370" y="36830"/>
                </a:lnTo>
                <a:lnTo>
                  <a:pt x="91899" y="36830"/>
                </a:lnTo>
                <a:lnTo>
                  <a:pt x="91524" y="35814"/>
                </a:lnTo>
                <a:close/>
              </a:path>
              <a:path w="106680" h="104775">
                <a:moveTo>
                  <a:pt x="93198" y="36576"/>
                </a:moveTo>
                <a:lnTo>
                  <a:pt x="92534" y="36576"/>
                </a:lnTo>
                <a:lnTo>
                  <a:pt x="92623" y="37846"/>
                </a:lnTo>
                <a:lnTo>
                  <a:pt x="93385" y="37719"/>
                </a:lnTo>
                <a:lnTo>
                  <a:pt x="94075" y="37719"/>
                </a:lnTo>
                <a:lnTo>
                  <a:pt x="93198" y="36576"/>
                </a:lnTo>
                <a:close/>
              </a:path>
              <a:path w="106680" h="104775">
                <a:moveTo>
                  <a:pt x="90703" y="37259"/>
                </a:moveTo>
                <a:lnTo>
                  <a:pt x="90616" y="37592"/>
                </a:lnTo>
                <a:lnTo>
                  <a:pt x="90804" y="37828"/>
                </a:lnTo>
                <a:lnTo>
                  <a:pt x="90703" y="37259"/>
                </a:lnTo>
                <a:close/>
              </a:path>
              <a:path w="106680" h="104775">
                <a:moveTo>
                  <a:pt x="90070" y="36449"/>
                </a:moveTo>
                <a:lnTo>
                  <a:pt x="90388" y="37592"/>
                </a:lnTo>
                <a:lnTo>
                  <a:pt x="90591" y="37592"/>
                </a:lnTo>
                <a:lnTo>
                  <a:pt x="90604" y="36703"/>
                </a:lnTo>
                <a:lnTo>
                  <a:pt x="90070" y="36449"/>
                </a:lnTo>
                <a:close/>
              </a:path>
              <a:path w="106680" h="104775">
                <a:moveTo>
                  <a:pt x="90698" y="37234"/>
                </a:moveTo>
                <a:lnTo>
                  <a:pt x="90591" y="37592"/>
                </a:lnTo>
                <a:lnTo>
                  <a:pt x="90698" y="37234"/>
                </a:lnTo>
                <a:close/>
              </a:path>
              <a:path w="106680" h="104775">
                <a:moveTo>
                  <a:pt x="92599" y="35794"/>
                </a:moveTo>
                <a:lnTo>
                  <a:pt x="91899" y="36830"/>
                </a:lnTo>
                <a:lnTo>
                  <a:pt x="92370" y="36830"/>
                </a:lnTo>
                <a:lnTo>
                  <a:pt x="92534" y="36576"/>
                </a:lnTo>
                <a:lnTo>
                  <a:pt x="93198" y="36576"/>
                </a:lnTo>
                <a:lnTo>
                  <a:pt x="92599" y="35794"/>
                </a:lnTo>
                <a:close/>
              </a:path>
              <a:path w="106680" h="104775">
                <a:moveTo>
                  <a:pt x="91332" y="35979"/>
                </a:moveTo>
                <a:close/>
              </a:path>
              <a:path w="106680" h="104775">
                <a:moveTo>
                  <a:pt x="91289" y="35179"/>
                </a:moveTo>
                <a:lnTo>
                  <a:pt x="91188" y="35560"/>
                </a:lnTo>
                <a:lnTo>
                  <a:pt x="91150" y="35814"/>
                </a:lnTo>
                <a:lnTo>
                  <a:pt x="91332" y="35979"/>
                </a:lnTo>
                <a:lnTo>
                  <a:pt x="91378" y="35814"/>
                </a:lnTo>
                <a:lnTo>
                  <a:pt x="91524" y="35814"/>
                </a:lnTo>
                <a:lnTo>
                  <a:pt x="91289" y="35179"/>
                </a:lnTo>
                <a:close/>
              </a:path>
              <a:path w="106680" h="104775">
                <a:moveTo>
                  <a:pt x="93360" y="34671"/>
                </a:moveTo>
                <a:lnTo>
                  <a:pt x="91835" y="34797"/>
                </a:lnTo>
                <a:lnTo>
                  <a:pt x="92599" y="35794"/>
                </a:lnTo>
                <a:lnTo>
                  <a:pt x="93360" y="34671"/>
                </a:lnTo>
                <a:close/>
              </a:path>
              <a:path w="106680" h="104775">
                <a:moveTo>
                  <a:pt x="90488" y="34908"/>
                </a:moveTo>
                <a:lnTo>
                  <a:pt x="90286" y="34925"/>
                </a:lnTo>
                <a:lnTo>
                  <a:pt x="90451" y="35179"/>
                </a:lnTo>
                <a:lnTo>
                  <a:pt x="90488" y="34908"/>
                </a:lnTo>
                <a:close/>
              </a:path>
              <a:path w="106680" h="104775">
                <a:moveTo>
                  <a:pt x="90667" y="33274"/>
                </a:moveTo>
                <a:lnTo>
                  <a:pt x="90642" y="33782"/>
                </a:lnTo>
                <a:lnTo>
                  <a:pt x="90488" y="34908"/>
                </a:lnTo>
                <a:lnTo>
                  <a:pt x="91835" y="34797"/>
                </a:lnTo>
                <a:lnTo>
                  <a:pt x="90667" y="33274"/>
                </a:lnTo>
                <a:close/>
              </a:path>
              <a:path w="106680" h="104775">
                <a:moveTo>
                  <a:pt x="69410" y="29210"/>
                </a:moveTo>
                <a:lnTo>
                  <a:pt x="67401" y="29210"/>
                </a:lnTo>
                <a:lnTo>
                  <a:pt x="69230" y="29591"/>
                </a:lnTo>
                <a:lnTo>
                  <a:pt x="69410" y="29210"/>
                </a:lnTo>
                <a:close/>
              </a:path>
              <a:path w="106680" h="104775">
                <a:moveTo>
                  <a:pt x="16169" y="23749"/>
                </a:moveTo>
                <a:lnTo>
                  <a:pt x="15763" y="24130"/>
                </a:lnTo>
                <a:lnTo>
                  <a:pt x="13540" y="24257"/>
                </a:lnTo>
                <a:lnTo>
                  <a:pt x="14010" y="25400"/>
                </a:lnTo>
                <a:lnTo>
                  <a:pt x="12620" y="25400"/>
                </a:lnTo>
                <a:lnTo>
                  <a:pt x="10543" y="28194"/>
                </a:lnTo>
                <a:lnTo>
                  <a:pt x="69890" y="28194"/>
                </a:lnTo>
                <a:lnTo>
                  <a:pt x="70550" y="26797"/>
                </a:lnTo>
                <a:lnTo>
                  <a:pt x="69898" y="26289"/>
                </a:lnTo>
                <a:lnTo>
                  <a:pt x="68468" y="26289"/>
                </a:lnTo>
                <a:lnTo>
                  <a:pt x="68510" y="25400"/>
                </a:lnTo>
                <a:lnTo>
                  <a:pt x="14010" y="25400"/>
                </a:lnTo>
                <a:lnTo>
                  <a:pt x="12715" y="25273"/>
                </a:lnTo>
                <a:lnTo>
                  <a:pt x="68516" y="25273"/>
                </a:lnTo>
                <a:lnTo>
                  <a:pt x="68584" y="23876"/>
                </a:lnTo>
                <a:lnTo>
                  <a:pt x="16677" y="23876"/>
                </a:lnTo>
                <a:lnTo>
                  <a:pt x="16169" y="23749"/>
                </a:lnTo>
                <a:close/>
              </a:path>
              <a:path w="106680" h="104775">
                <a:moveTo>
                  <a:pt x="68633" y="22860"/>
                </a:moveTo>
                <a:lnTo>
                  <a:pt x="68468" y="26289"/>
                </a:lnTo>
                <a:lnTo>
                  <a:pt x="69551" y="26018"/>
                </a:lnTo>
                <a:lnTo>
                  <a:pt x="68595" y="25273"/>
                </a:lnTo>
                <a:lnTo>
                  <a:pt x="68633" y="22860"/>
                </a:lnTo>
                <a:close/>
              </a:path>
              <a:path w="106680" h="104775">
                <a:moveTo>
                  <a:pt x="69551" y="26018"/>
                </a:moveTo>
                <a:lnTo>
                  <a:pt x="68468" y="26289"/>
                </a:lnTo>
                <a:lnTo>
                  <a:pt x="69898" y="26289"/>
                </a:lnTo>
                <a:lnTo>
                  <a:pt x="69551" y="26018"/>
                </a:lnTo>
                <a:close/>
              </a:path>
              <a:path w="106680" h="104775">
                <a:moveTo>
                  <a:pt x="71509" y="22860"/>
                </a:moveTo>
                <a:lnTo>
                  <a:pt x="68633" y="22860"/>
                </a:lnTo>
                <a:lnTo>
                  <a:pt x="68595" y="25273"/>
                </a:lnTo>
                <a:lnTo>
                  <a:pt x="69551" y="26018"/>
                </a:lnTo>
                <a:lnTo>
                  <a:pt x="71008" y="25654"/>
                </a:lnTo>
                <a:lnTo>
                  <a:pt x="71454" y="23241"/>
                </a:lnTo>
                <a:lnTo>
                  <a:pt x="71509" y="22860"/>
                </a:lnTo>
                <a:close/>
              </a:path>
              <a:path w="106680" h="104775">
                <a:moveTo>
                  <a:pt x="11737" y="25273"/>
                </a:moveTo>
                <a:lnTo>
                  <a:pt x="10530" y="25400"/>
                </a:lnTo>
                <a:lnTo>
                  <a:pt x="11757" y="25400"/>
                </a:lnTo>
                <a:close/>
              </a:path>
              <a:path w="106680" h="104775">
                <a:moveTo>
                  <a:pt x="16715" y="22352"/>
                </a:moveTo>
                <a:lnTo>
                  <a:pt x="16677" y="23876"/>
                </a:lnTo>
                <a:lnTo>
                  <a:pt x="68584" y="23876"/>
                </a:lnTo>
                <a:lnTo>
                  <a:pt x="68614" y="23241"/>
                </a:lnTo>
                <a:lnTo>
                  <a:pt x="17274" y="23241"/>
                </a:lnTo>
                <a:lnTo>
                  <a:pt x="17210" y="22987"/>
                </a:lnTo>
                <a:lnTo>
                  <a:pt x="16944" y="22860"/>
                </a:lnTo>
                <a:lnTo>
                  <a:pt x="16715" y="22352"/>
                </a:lnTo>
                <a:close/>
              </a:path>
              <a:path w="106680" h="104775">
                <a:moveTo>
                  <a:pt x="17668" y="22098"/>
                </a:moveTo>
                <a:lnTo>
                  <a:pt x="17655" y="22479"/>
                </a:lnTo>
                <a:lnTo>
                  <a:pt x="17274" y="23241"/>
                </a:lnTo>
                <a:lnTo>
                  <a:pt x="68614" y="23241"/>
                </a:lnTo>
                <a:lnTo>
                  <a:pt x="68633" y="22860"/>
                </a:lnTo>
                <a:lnTo>
                  <a:pt x="71509" y="22860"/>
                </a:lnTo>
                <a:lnTo>
                  <a:pt x="71557" y="22479"/>
                </a:lnTo>
                <a:lnTo>
                  <a:pt x="18239" y="22479"/>
                </a:lnTo>
                <a:lnTo>
                  <a:pt x="17820" y="22225"/>
                </a:lnTo>
                <a:lnTo>
                  <a:pt x="17668" y="22098"/>
                </a:lnTo>
                <a:close/>
              </a:path>
              <a:path w="106680" h="104775">
                <a:moveTo>
                  <a:pt x="17160" y="22479"/>
                </a:moveTo>
                <a:lnTo>
                  <a:pt x="16893" y="22479"/>
                </a:lnTo>
                <a:lnTo>
                  <a:pt x="17210" y="22987"/>
                </a:lnTo>
                <a:lnTo>
                  <a:pt x="17160" y="22479"/>
                </a:lnTo>
                <a:close/>
              </a:path>
              <a:path w="106680" h="104775">
                <a:moveTo>
                  <a:pt x="18137" y="21717"/>
                </a:moveTo>
                <a:lnTo>
                  <a:pt x="18020" y="22098"/>
                </a:lnTo>
                <a:lnTo>
                  <a:pt x="18239" y="22479"/>
                </a:lnTo>
                <a:lnTo>
                  <a:pt x="71557" y="22479"/>
                </a:lnTo>
                <a:lnTo>
                  <a:pt x="71543" y="21844"/>
                </a:lnTo>
                <a:lnTo>
                  <a:pt x="19700" y="21844"/>
                </a:lnTo>
                <a:lnTo>
                  <a:pt x="18137" y="21717"/>
                </a:lnTo>
                <a:close/>
              </a:path>
              <a:path w="106680" h="104775">
                <a:moveTo>
                  <a:pt x="18887" y="21082"/>
                </a:moveTo>
                <a:lnTo>
                  <a:pt x="19700" y="21844"/>
                </a:lnTo>
                <a:lnTo>
                  <a:pt x="20360" y="21844"/>
                </a:lnTo>
                <a:lnTo>
                  <a:pt x="18887" y="21082"/>
                </a:lnTo>
                <a:close/>
              </a:path>
              <a:path w="106680" h="104775">
                <a:moveTo>
                  <a:pt x="25935" y="13716"/>
                </a:moveTo>
                <a:lnTo>
                  <a:pt x="24348" y="14351"/>
                </a:lnTo>
                <a:lnTo>
                  <a:pt x="23337" y="15361"/>
                </a:lnTo>
                <a:lnTo>
                  <a:pt x="22544" y="17018"/>
                </a:lnTo>
                <a:lnTo>
                  <a:pt x="21224" y="18415"/>
                </a:lnTo>
                <a:lnTo>
                  <a:pt x="20360" y="21844"/>
                </a:lnTo>
                <a:lnTo>
                  <a:pt x="71543" y="21844"/>
                </a:lnTo>
                <a:lnTo>
                  <a:pt x="70869" y="19050"/>
                </a:lnTo>
                <a:lnTo>
                  <a:pt x="66410" y="19050"/>
                </a:lnTo>
                <a:lnTo>
                  <a:pt x="68480" y="17018"/>
                </a:lnTo>
                <a:lnTo>
                  <a:pt x="68895" y="16002"/>
                </a:lnTo>
                <a:lnTo>
                  <a:pt x="68226" y="16002"/>
                </a:lnTo>
                <a:lnTo>
                  <a:pt x="68188" y="14351"/>
                </a:lnTo>
                <a:lnTo>
                  <a:pt x="68388" y="14351"/>
                </a:lnTo>
                <a:lnTo>
                  <a:pt x="68408" y="14224"/>
                </a:lnTo>
                <a:lnTo>
                  <a:pt x="26786" y="14224"/>
                </a:lnTo>
                <a:lnTo>
                  <a:pt x="25935" y="13716"/>
                </a:lnTo>
                <a:close/>
              </a:path>
              <a:path w="106680" h="104775">
                <a:moveTo>
                  <a:pt x="69157" y="15361"/>
                </a:moveTo>
                <a:lnTo>
                  <a:pt x="68480" y="17018"/>
                </a:lnTo>
                <a:lnTo>
                  <a:pt x="66410" y="19050"/>
                </a:lnTo>
                <a:lnTo>
                  <a:pt x="69788" y="15875"/>
                </a:lnTo>
                <a:lnTo>
                  <a:pt x="69157" y="15361"/>
                </a:lnTo>
                <a:close/>
              </a:path>
              <a:path w="106680" h="104775">
                <a:moveTo>
                  <a:pt x="69674" y="14097"/>
                </a:moveTo>
                <a:lnTo>
                  <a:pt x="69164" y="15367"/>
                </a:lnTo>
                <a:lnTo>
                  <a:pt x="69788" y="15875"/>
                </a:lnTo>
                <a:lnTo>
                  <a:pt x="66410" y="19050"/>
                </a:lnTo>
                <a:lnTo>
                  <a:pt x="70869" y="19050"/>
                </a:lnTo>
                <a:lnTo>
                  <a:pt x="69674" y="14097"/>
                </a:lnTo>
                <a:close/>
              </a:path>
              <a:path w="106680" h="104775">
                <a:moveTo>
                  <a:pt x="74537" y="9525"/>
                </a:moveTo>
                <a:lnTo>
                  <a:pt x="69153" y="9525"/>
                </a:lnTo>
                <a:lnTo>
                  <a:pt x="69072" y="10036"/>
                </a:lnTo>
                <a:lnTo>
                  <a:pt x="74741" y="11430"/>
                </a:lnTo>
                <a:lnTo>
                  <a:pt x="75694" y="12192"/>
                </a:lnTo>
                <a:lnTo>
                  <a:pt x="75592" y="13081"/>
                </a:lnTo>
                <a:lnTo>
                  <a:pt x="77231" y="16637"/>
                </a:lnTo>
                <a:lnTo>
                  <a:pt x="79016" y="14351"/>
                </a:lnTo>
                <a:lnTo>
                  <a:pt x="79123" y="14097"/>
                </a:lnTo>
                <a:lnTo>
                  <a:pt x="79326" y="13970"/>
                </a:lnTo>
                <a:lnTo>
                  <a:pt x="74537" y="9525"/>
                </a:lnTo>
                <a:close/>
              </a:path>
              <a:path w="106680" h="104775">
                <a:moveTo>
                  <a:pt x="68696" y="14986"/>
                </a:moveTo>
                <a:lnTo>
                  <a:pt x="68226" y="16002"/>
                </a:lnTo>
                <a:lnTo>
                  <a:pt x="68895" y="16002"/>
                </a:lnTo>
                <a:lnTo>
                  <a:pt x="69157" y="15361"/>
                </a:lnTo>
                <a:lnTo>
                  <a:pt x="68696" y="14986"/>
                </a:lnTo>
                <a:close/>
              </a:path>
              <a:path w="106680" h="104775">
                <a:moveTo>
                  <a:pt x="79086" y="14279"/>
                </a:moveTo>
                <a:lnTo>
                  <a:pt x="78196" y="15494"/>
                </a:lnTo>
                <a:lnTo>
                  <a:pt x="78869" y="15367"/>
                </a:lnTo>
                <a:lnTo>
                  <a:pt x="79086" y="14279"/>
                </a:lnTo>
                <a:close/>
              </a:path>
              <a:path w="106680" h="104775">
                <a:moveTo>
                  <a:pt x="68388" y="14351"/>
                </a:moveTo>
                <a:lnTo>
                  <a:pt x="68188" y="14351"/>
                </a:lnTo>
                <a:lnTo>
                  <a:pt x="68328" y="14732"/>
                </a:lnTo>
                <a:lnTo>
                  <a:pt x="68388" y="14351"/>
                </a:lnTo>
                <a:close/>
              </a:path>
              <a:path w="106680" h="104775">
                <a:moveTo>
                  <a:pt x="25199" y="12700"/>
                </a:moveTo>
                <a:lnTo>
                  <a:pt x="26786" y="14224"/>
                </a:lnTo>
                <a:lnTo>
                  <a:pt x="68408" y="14224"/>
                </a:lnTo>
                <a:lnTo>
                  <a:pt x="68610" y="12954"/>
                </a:lnTo>
                <a:lnTo>
                  <a:pt x="27281" y="12954"/>
                </a:lnTo>
                <a:lnTo>
                  <a:pt x="25199" y="12700"/>
                </a:lnTo>
                <a:close/>
              </a:path>
              <a:path w="106680" h="104775">
                <a:moveTo>
                  <a:pt x="33416" y="8128"/>
                </a:moveTo>
                <a:lnTo>
                  <a:pt x="30799" y="9525"/>
                </a:lnTo>
                <a:lnTo>
                  <a:pt x="29504" y="11303"/>
                </a:lnTo>
                <a:lnTo>
                  <a:pt x="27281" y="12954"/>
                </a:lnTo>
                <a:lnTo>
                  <a:pt x="68610" y="12954"/>
                </a:lnTo>
                <a:lnTo>
                  <a:pt x="69072" y="10036"/>
                </a:lnTo>
                <a:lnTo>
                  <a:pt x="68023" y="9779"/>
                </a:lnTo>
                <a:lnTo>
                  <a:pt x="35130" y="9779"/>
                </a:lnTo>
                <a:lnTo>
                  <a:pt x="35059" y="8763"/>
                </a:lnTo>
                <a:lnTo>
                  <a:pt x="33352" y="8763"/>
                </a:lnTo>
                <a:lnTo>
                  <a:pt x="33416" y="8128"/>
                </a:lnTo>
                <a:close/>
              </a:path>
              <a:path w="106680" h="104775">
                <a:moveTo>
                  <a:pt x="69153" y="9525"/>
                </a:moveTo>
                <a:lnTo>
                  <a:pt x="68023" y="9779"/>
                </a:lnTo>
                <a:lnTo>
                  <a:pt x="69072" y="10036"/>
                </a:lnTo>
                <a:lnTo>
                  <a:pt x="69153" y="9525"/>
                </a:lnTo>
                <a:close/>
              </a:path>
              <a:path w="106680" h="104775">
                <a:moveTo>
                  <a:pt x="35155" y="8001"/>
                </a:moveTo>
                <a:lnTo>
                  <a:pt x="35041" y="8509"/>
                </a:lnTo>
                <a:lnTo>
                  <a:pt x="35397" y="8509"/>
                </a:lnTo>
                <a:lnTo>
                  <a:pt x="35130" y="9779"/>
                </a:lnTo>
                <a:lnTo>
                  <a:pt x="68023" y="9779"/>
                </a:lnTo>
                <a:lnTo>
                  <a:pt x="69153" y="9525"/>
                </a:lnTo>
                <a:lnTo>
                  <a:pt x="74537" y="9525"/>
                </a:lnTo>
                <a:lnTo>
                  <a:pt x="73990" y="9017"/>
                </a:lnTo>
                <a:lnTo>
                  <a:pt x="72955" y="8382"/>
                </a:lnTo>
                <a:lnTo>
                  <a:pt x="35422" y="8382"/>
                </a:lnTo>
                <a:lnTo>
                  <a:pt x="35155" y="8001"/>
                </a:lnTo>
                <a:close/>
              </a:path>
              <a:path w="106680" h="104775">
                <a:moveTo>
                  <a:pt x="34279" y="7874"/>
                </a:moveTo>
                <a:lnTo>
                  <a:pt x="33352" y="8763"/>
                </a:lnTo>
                <a:lnTo>
                  <a:pt x="35059" y="8763"/>
                </a:lnTo>
                <a:lnTo>
                  <a:pt x="35041" y="8509"/>
                </a:lnTo>
                <a:lnTo>
                  <a:pt x="34876" y="8509"/>
                </a:lnTo>
                <a:lnTo>
                  <a:pt x="34946" y="8382"/>
                </a:lnTo>
                <a:lnTo>
                  <a:pt x="35014" y="8128"/>
                </a:lnTo>
                <a:lnTo>
                  <a:pt x="34813" y="8128"/>
                </a:lnTo>
                <a:lnTo>
                  <a:pt x="34279" y="7874"/>
                </a:lnTo>
                <a:close/>
              </a:path>
              <a:path w="106680" h="104775">
                <a:moveTo>
                  <a:pt x="35023" y="8242"/>
                </a:moveTo>
                <a:lnTo>
                  <a:pt x="34876" y="8509"/>
                </a:lnTo>
                <a:lnTo>
                  <a:pt x="35041" y="8509"/>
                </a:lnTo>
                <a:lnTo>
                  <a:pt x="35023" y="8242"/>
                </a:lnTo>
                <a:close/>
              </a:path>
              <a:path w="106680" h="104775">
                <a:moveTo>
                  <a:pt x="35641" y="7458"/>
                </a:moveTo>
                <a:lnTo>
                  <a:pt x="35422" y="8382"/>
                </a:lnTo>
                <a:lnTo>
                  <a:pt x="72955" y="8382"/>
                </a:lnTo>
                <a:lnTo>
                  <a:pt x="71505" y="7493"/>
                </a:lnTo>
                <a:lnTo>
                  <a:pt x="35892" y="7493"/>
                </a:lnTo>
                <a:lnTo>
                  <a:pt x="35641" y="7458"/>
                </a:lnTo>
                <a:close/>
              </a:path>
              <a:path w="106680" h="104775">
                <a:moveTo>
                  <a:pt x="34933" y="7361"/>
                </a:moveTo>
                <a:lnTo>
                  <a:pt x="34813" y="8128"/>
                </a:lnTo>
                <a:lnTo>
                  <a:pt x="35014" y="8128"/>
                </a:lnTo>
                <a:lnTo>
                  <a:pt x="34933" y="7361"/>
                </a:lnTo>
                <a:close/>
              </a:path>
              <a:path w="106680" h="104775">
                <a:moveTo>
                  <a:pt x="35663" y="7366"/>
                </a:moveTo>
                <a:lnTo>
                  <a:pt x="35892" y="7493"/>
                </a:lnTo>
                <a:lnTo>
                  <a:pt x="35663" y="7366"/>
                </a:lnTo>
                <a:close/>
              </a:path>
              <a:path w="106680" h="104775">
                <a:moveTo>
                  <a:pt x="35790" y="7388"/>
                </a:moveTo>
                <a:lnTo>
                  <a:pt x="36387" y="7493"/>
                </a:lnTo>
                <a:lnTo>
                  <a:pt x="35790" y="7388"/>
                </a:lnTo>
                <a:close/>
              </a:path>
              <a:path w="106680" h="104775">
                <a:moveTo>
                  <a:pt x="47142" y="6477"/>
                </a:moveTo>
                <a:lnTo>
                  <a:pt x="37289" y="6477"/>
                </a:lnTo>
                <a:lnTo>
                  <a:pt x="37264" y="6858"/>
                </a:lnTo>
                <a:lnTo>
                  <a:pt x="36387" y="7493"/>
                </a:lnTo>
                <a:lnTo>
                  <a:pt x="71505" y="7493"/>
                </a:lnTo>
                <a:lnTo>
                  <a:pt x="70469" y="6858"/>
                </a:lnTo>
                <a:lnTo>
                  <a:pt x="46954" y="6858"/>
                </a:lnTo>
                <a:lnTo>
                  <a:pt x="47142" y="6477"/>
                </a:lnTo>
                <a:close/>
              </a:path>
              <a:path w="106680" h="104775">
                <a:moveTo>
                  <a:pt x="35645" y="7239"/>
                </a:moveTo>
                <a:lnTo>
                  <a:pt x="34952" y="7239"/>
                </a:lnTo>
                <a:lnTo>
                  <a:pt x="35641" y="7458"/>
                </a:lnTo>
                <a:lnTo>
                  <a:pt x="35769" y="7366"/>
                </a:lnTo>
                <a:close/>
              </a:path>
              <a:path w="106680" h="104775">
                <a:moveTo>
                  <a:pt x="35769" y="7366"/>
                </a:moveTo>
                <a:close/>
              </a:path>
              <a:path w="106680" h="104775">
                <a:moveTo>
                  <a:pt x="47210" y="635"/>
                </a:moveTo>
                <a:lnTo>
                  <a:pt x="43349" y="1905"/>
                </a:lnTo>
                <a:lnTo>
                  <a:pt x="38099" y="4318"/>
                </a:lnTo>
                <a:lnTo>
                  <a:pt x="34063" y="5207"/>
                </a:lnTo>
                <a:lnTo>
                  <a:pt x="30317" y="6731"/>
                </a:lnTo>
                <a:lnTo>
                  <a:pt x="34933" y="7361"/>
                </a:lnTo>
                <a:lnTo>
                  <a:pt x="35645" y="7239"/>
                </a:lnTo>
                <a:lnTo>
                  <a:pt x="35399" y="6985"/>
                </a:lnTo>
                <a:lnTo>
                  <a:pt x="35028" y="6604"/>
                </a:lnTo>
                <a:lnTo>
                  <a:pt x="35879" y="6604"/>
                </a:lnTo>
                <a:lnTo>
                  <a:pt x="37289" y="6477"/>
                </a:lnTo>
                <a:lnTo>
                  <a:pt x="47142" y="6477"/>
                </a:lnTo>
                <a:lnTo>
                  <a:pt x="47830" y="5080"/>
                </a:lnTo>
                <a:lnTo>
                  <a:pt x="49443" y="3937"/>
                </a:lnTo>
                <a:lnTo>
                  <a:pt x="49157" y="3810"/>
                </a:lnTo>
                <a:lnTo>
                  <a:pt x="48986" y="3810"/>
                </a:lnTo>
                <a:lnTo>
                  <a:pt x="47728" y="3175"/>
                </a:lnTo>
                <a:lnTo>
                  <a:pt x="48880" y="3175"/>
                </a:lnTo>
                <a:lnTo>
                  <a:pt x="48838" y="2921"/>
                </a:lnTo>
                <a:lnTo>
                  <a:pt x="47081" y="2921"/>
                </a:lnTo>
                <a:lnTo>
                  <a:pt x="47210" y="635"/>
                </a:lnTo>
                <a:close/>
              </a:path>
              <a:path w="106680" h="104775">
                <a:moveTo>
                  <a:pt x="35962" y="6731"/>
                </a:moveTo>
                <a:lnTo>
                  <a:pt x="36210" y="7112"/>
                </a:lnTo>
                <a:lnTo>
                  <a:pt x="35962" y="6731"/>
                </a:lnTo>
                <a:close/>
              </a:path>
              <a:path w="106680" h="104775">
                <a:moveTo>
                  <a:pt x="35390" y="6976"/>
                </a:moveTo>
                <a:close/>
              </a:path>
              <a:path w="106680" h="104775">
                <a:moveTo>
                  <a:pt x="35879" y="6604"/>
                </a:moveTo>
                <a:lnTo>
                  <a:pt x="35028" y="6604"/>
                </a:lnTo>
                <a:lnTo>
                  <a:pt x="35390" y="6976"/>
                </a:lnTo>
                <a:lnTo>
                  <a:pt x="35943" y="6731"/>
                </a:lnTo>
                <a:close/>
              </a:path>
              <a:path w="106680" h="104775">
                <a:moveTo>
                  <a:pt x="59947" y="1651"/>
                </a:moveTo>
                <a:lnTo>
                  <a:pt x="50700" y="1651"/>
                </a:lnTo>
                <a:lnTo>
                  <a:pt x="52580" y="4826"/>
                </a:lnTo>
                <a:lnTo>
                  <a:pt x="48744" y="5461"/>
                </a:lnTo>
                <a:lnTo>
                  <a:pt x="46954" y="6858"/>
                </a:lnTo>
                <a:lnTo>
                  <a:pt x="70469" y="6858"/>
                </a:lnTo>
                <a:lnTo>
                  <a:pt x="65499" y="3810"/>
                </a:lnTo>
                <a:lnTo>
                  <a:pt x="59947" y="1651"/>
                </a:lnTo>
                <a:close/>
              </a:path>
              <a:path w="106680" h="104775">
                <a:moveTo>
                  <a:pt x="47728" y="3175"/>
                </a:moveTo>
                <a:lnTo>
                  <a:pt x="48986" y="3810"/>
                </a:lnTo>
                <a:lnTo>
                  <a:pt x="47728" y="3175"/>
                </a:lnTo>
                <a:close/>
              </a:path>
              <a:path w="106680" h="104775">
                <a:moveTo>
                  <a:pt x="48972" y="3727"/>
                </a:moveTo>
                <a:lnTo>
                  <a:pt x="49157" y="3810"/>
                </a:lnTo>
                <a:lnTo>
                  <a:pt x="48972" y="3727"/>
                </a:lnTo>
                <a:close/>
              </a:path>
              <a:path w="106680" h="104775">
                <a:moveTo>
                  <a:pt x="48880" y="3175"/>
                </a:moveTo>
                <a:lnTo>
                  <a:pt x="47728" y="3175"/>
                </a:lnTo>
                <a:lnTo>
                  <a:pt x="48972" y="3727"/>
                </a:lnTo>
                <a:lnTo>
                  <a:pt x="48880" y="3175"/>
                </a:lnTo>
                <a:close/>
              </a:path>
              <a:path w="106680" h="104775">
                <a:moveTo>
                  <a:pt x="50467" y="2159"/>
                </a:moveTo>
                <a:lnTo>
                  <a:pt x="49176" y="2159"/>
                </a:lnTo>
                <a:lnTo>
                  <a:pt x="48952" y="2265"/>
                </a:lnTo>
                <a:lnTo>
                  <a:pt x="49824" y="3556"/>
                </a:lnTo>
                <a:lnTo>
                  <a:pt x="50467" y="2159"/>
                </a:lnTo>
                <a:close/>
              </a:path>
              <a:path w="106680" h="104775">
                <a:moveTo>
                  <a:pt x="48745" y="2364"/>
                </a:moveTo>
                <a:lnTo>
                  <a:pt x="47843" y="2794"/>
                </a:lnTo>
                <a:lnTo>
                  <a:pt x="47081" y="2921"/>
                </a:lnTo>
                <a:lnTo>
                  <a:pt x="48838" y="2921"/>
                </a:lnTo>
                <a:lnTo>
                  <a:pt x="48745" y="2364"/>
                </a:lnTo>
                <a:close/>
              </a:path>
              <a:path w="106680" h="104775">
                <a:moveTo>
                  <a:pt x="48217" y="1638"/>
                </a:moveTo>
                <a:lnTo>
                  <a:pt x="47627" y="2540"/>
                </a:lnTo>
                <a:lnTo>
                  <a:pt x="48729" y="2269"/>
                </a:lnTo>
                <a:lnTo>
                  <a:pt x="48217" y="1638"/>
                </a:lnTo>
                <a:close/>
              </a:path>
              <a:path w="106680" h="104775">
                <a:moveTo>
                  <a:pt x="58641" y="1143"/>
                </a:moveTo>
                <a:lnTo>
                  <a:pt x="48541" y="1143"/>
                </a:lnTo>
                <a:lnTo>
                  <a:pt x="48743" y="2265"/>
                </a:lnTo>
                <a:lnTo>
                  <a:pt x="49176" y="2159"/>
                </a:lnTo>
                <a:lnTo>
                  <a:pt x="50467" y="2159"/>
                </a:lnTo>
                <a:lnTo>
                  <a:pt x="50700" y="1651"/>
                </a:lnTo>
                <a:lnTo>
                  <a:pt x="59947" y="1651"/>
                </a:lnTo>
                <a:lnTo>
                  <a:pt x="58641" y="1143"/>
                </a:lnTo>
                <a:close/>
              </a:path>
              <a:path w="106680" h="104775">
                <a:moveTo>
                  <a:pt x="48541" y="1143"/>
                </a:moveTo>
                <a:lnTo>
                  <a:pt x="48217" y="1638"/>
                </a:lnTo>
                <a:lnTo>
                  <a:pt x="48725" y="2244"/>
                </a:lnTo>
                <a:lnTo>
                  <a:pt x="48541" y="1143"/>
                </a:lnTo>
                <a:close/>
              </a:path>
              <a:path w="106680" h="104775">
                <a:moveTo>
                  <a:pt x="49062" y="0"/>
                </a:moveTo>
                <a:lnTo>
                  <a:pt x="47589" y="889"/>
                </a:lnTo>
                <a:lnTo>
                  <a:pt x="48217" y="1638"/>
                </a:lnTo>
                <a:lnTo>
                  <a:pt x="48541" y="1143"/>
                </a:lnTo>
                <a:lnTo>
                  <a:pt x="58641" y="1143"/>
                </a:lnTo>
                <a:lnTo>
                  <a:pt x="56355" y="254"/>
                </a:lnTo>
                <a:lnTo>
                  <a:pt x="4906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4" name="object 3974"/>
          <p:cNvSpPr/>
          <p:nvPr/>
        </p:nvSpPr>
        <p:spPr>
          <a:xfrm>
            <a:off x="3328704" y="3220388"/>
            <a:ext cx="92075" cy="69215"/>
          </a:xfrm>
          <a:custGeom>
            <a:avLst/>
            <a:gdLst/>
            <a:ahLst/>
            <a:cxnLst/>
            <a:rect l="l" t="t" r="r" b="b"/>
            <a:pathLst>
              <a:path w="92075" h="69214">
                <a:moveTo>
                  <a:pt x="21908" y="34649"/>
                </a:moveTo>
                <a:lnTo>
                  <a:pt x="20996" y="35496"/>
                </a:lnTo>
                <a:lnTo>
                  <a:pt x="20769" y="36944"/>
                </a:lnTo>
                <a:lnTo>
                  <a:pt x="17937" y="39421"/>
                </a:lnTo>
                <a:lnTo>
                  <a:pt x="0" y="59638"/>
                </a:lnTo>
                <a:lnTo>
                  <a:pt x="881" y="63970"/>
                </a:lnTo>
                <a:lnTo>
                  <a:pt x="1973" y="64490"/>
                </a:lnTo>
                <a:lnTo>
                  <a:pt x="3434" y="67996"/>
                </a:lnTo>
                <a:lnTo>
                  <a:pt x="4615" y="69037"/>
                </a:lnTo>
                <a:lnTo>
                  <a:pt x="5135" y="67602"/>
                </a:lnTo>
                <a:lnTo>
                  <a:pt x="10126" y="67602"/>
                </a:lnTo>
                <a:lnTo>
                  <a:pt x="9975" y="67462"/>
                </a:lnTo>
                <a:lnTo>
                  <a:pt x="9809" y="67310"/>
                </a:lnTo>
                <a:lnTo>
                  <a:pt x="9644" y="67157"/>
                </a:lnTo>
                <a:lnTo>
                  <a:pt x="9936" y="67098"/>
                </a:lnTo>
                <a:lnTo>
                  <a:pt x="9850" y="66853"/>
                </a:lnTo>
                <a:lnTo>
                  <a:pt x="9263" y="66535"/>
                </a:lnTo>
                <a:lnTo>
                  <a:pt x="14240" y="66535"/>
                </a:lnTo>
                <a:lnTo>
                  <a:pt x="15740" y="65430"/>
                </a:lnTo>
                <a:lnTo>
                  <a:pt x="22765" y="65430"/>
                </a:lnTo>
                <a:lnTo>
                  <a:pt x="22877" y="65291"/>
                </a:lnTo>
                <a:lnTo>
                  <a:pt x="25163" y="64490"/>
                </a:lnTo>
                <a:lnTo>
                  <a:pt x="36458" y="64490"/>
                </a:lnTo>
                <a:lnTo>
                  <a:pt x="36162" y="62166"/>
                </a:lnTo>
                <a:lnTo>
                  <a:pt x="44091" y="62166"/>
                </a:lnTo>
                <a:lnTo>
                  <a:pt x="48836" y="59169"/>
                </a:lnTo>
                <a:lnTo>
                  <a:pt x="58698" y="59169"/>
                </a:lnTo>
                <a:lnTo>
                  <a:pt x="58704" y="59029"/>
                </a:lnTo>
                <a:lnTo>
                  <a:pt x="61917" y="58255"/>
                </a:lnTo>
                <a:lnTo>
                  <a:pt x="61892" y="54965"/>
                </a:lnTo>
                <a:lnTo>
                  <a:pt x="62395" y="54965"/>
                </a:lnTo>
                <a:lnTo>
                  <a:pt x="62616" y="54623"/>
                </a:lnTo>
                <a:lnTo>
                  <a:pt x="62811" y="54623"/>
                </a:lnTo>
                <a:lnTo>
                  <a:pt x="62298" y="54026"/>
                </a:lnTo>
                <a:lnTo>
                  <a:pt x="62908" y="51879"/>
                </a:lnTo>
                <a:lnTo>
                  <a:pt x="62412" y="51689"/>
                </a:lnTo>
                <a:lnTo>
                  <a:pt x="63378" y="51435"/>
                </a:lnTo>
                <a:lnTo>
                  <a:pt x="63204" y="50990"/>
                </a:lnTo>
                <a:lnTo>
                  <a:pt x="63073" y="50990"/>
                </a:lnTo>
                <a:lnTo>
                  <a:pt x="63027" y="50595"/>
                </a:lnTo>
                <a:lnTo>
                  <a:pt x="62842" y="50444"/>
                </a:lnTo>
                <a:lnTo>
                  <a:pt x="62679" y="50444"/>
                </a:lnTo>
                <a:lnTo>
                  <a:pt x="62562" y="50216"/>
                </a:lnTo>
                <a:lnTo>
                  <a:pt x="63435" y="50114"/>
                </a:lnTo>
                <a:lnTo>
                  <a:pt x="63708" y="49454"/>
                </a:lnTo>
                <a:lnTo>
                  <a:pt x="66872" y="49454"/>
                </a:lnTo>
                <a:lnTo>
                  <a:pt x="67861" y="48704"/>
                </a:lnTo>
                <a:lnTo>
                  <a:pt x="67861" y="47257"/>
                </a:lnTo>
                <a:lnTo>
                  <a:pt x="69232" y="44818"/>
                </a:lnTo>
                <a:lnTo>
                  <a:pt x="71810" y="43116"/>
                </a:lnTo>
                <a:lnTo>
                  <a:pt x="73119" y="42164"/>
                </a:lnTo>
                <a:lnTo>
                  <a:pt x="78592" y="42164"/>
                </a:lnTo>
                <a:lnTo>
                  <a:pt x="81539" y="37922"/>
                </a:lnTo>
                <a:lnTo>
                  <a:pt x="82601" y="35496"/>
                </a:lnTo>
                <a:lnTo>
                  <a:pt x="21785" y="35496"/>
                </a:lnTo>
                <a:lnTo>
                  <a:pt x="21908" y="34649"/>
                </a:lnTo>
                <a:close/>
              </a:path>
              <a:path w="92075" h="69214">
                <a:moveTo>
                  <a:pt x="10126" y="67602"/>
                </a:moveTo>
                <a:lnTo>
                  <a:pt x="5135" y="67602"/>
                </a:lnTo>
                <a:lnTo>
                  <a:pt x="11257" y="68643"/>
                </a:lnTo>
                <a:lnTo>
                  <a:pt x="10126" y="67602"/>
                </a:lnTo>
                <a:close/>
              </a:path>
              <a:path w="92075" h="69214">
                <a:moveTo>
                  <a:pt x="9959" y="67448"/>
                </a:moveTo>
                <a:close/>
              </a:path>
              <a:path w="92075" h="69214">
                <a:moveTo>
                  <a:pt x="14240" y="66535"/>
                </a:moveTo>
                <a:lnTo>
                  <a:pt x="9263" y="66535"/>
                </a:lnTo>
                <a:lnTo>
                  <a:pt x="9987" y="66853"/>
                </a:lnTo>
                <a:lnTo>
                  <a:pt x="10203" y="67043"/>
                </a:lnTo>
                <a:lnTo>
                  <a:pt x="9936" y="67098"/>
                </a:lnTo>
                <a:lnTo>
                  <a:pt x="9959" y="67448"/>
                </a:lnTo>
                <a:lnTo>
                  <a:pt x="12781" y="67030"/>
                </a:lnTo>
                <a:lnTo>
                  <a:pt x="13619" y="66992"/>
                </a:lnTo>
                <a:lnTo>
                  <a:pt x="14240" y="66535"/>
                </a:lnTo>
                <a:close/>
              </a:path>
              <a:path w="92075" h="69214">
                <a:moveTo>
                  <a:pt x="36458" y="64490"/>
                </a:moveTo>
                <a:lnTo>
                  <a:pt x="25163" y="64490"/>
                </a:lnTo>
                <a:lnTo>
                  <a:pt x="40035" y="67310"/>
                </a:lnTo>
                <a:lnTo>
                  <a:pt x="39072" y="66032"/>
                </a:lnTo>
                <a:lnTo>
                  <a:pt x="36644" y="65951"/>
                </a:lnTo>
                <a:lnTo>
                  <a:pt x="36458" y="64490"/>
                </a:lnTo>
                <a:close/>
              </a:path>
              <a:path w="92075" h="69214">
                <a:moveTo>
                  <a:pt x="22765" y="65430"/>
                </a:moveTo>
                <a:lnTo>
                  <a:pt x="15740" y="65430"/>
                </a:lnTo>
                <a:lnTo>
                  <a:pt x="21379" y="67157"/>
                </a:lnTo>
                <a:lnTo>
                  <a:pt x="22765" y="65430"/>
                </a:lnTo>
                <a:close/>
              </a:path>
              <a:path w="92075" h="69214">
                <a:moveTo>
                  <a:pt x="9973" y="66919"/>
                </a:moveTo>
                <a:lnTo>
                  <a:pt x="9936" y="67098"/>
                </a:lnTo>
                <a:lnTo>
                  <a:pt x="10203" y="67043"/>
                </a:lnTo>
                <a:lnTo>
                  <a:pt x="9973" y="66919"/>
                </a:lnTo>
                <a:close/>
              </a:path>
              <a:path w="92075" h="69214">
                <a:moveTo>
                  <a:pt x="44091" y="62166"/>
                </a:moveTo>
                <a:lnTo>
                  <a:pt x="36162" y="62166"/>
                </a:lnTo>
                <a:lnTo>
                  <a:pt x="39072" y="66032"/>
                </a:lnTo>
                <a:lnTo>
                  <a:pt x="48493" y="66345"/>
                </a:lnTo>
                <a:lnTo>
                  <a:pt x="47154" y="64427"/>
                </a:lnTo>
                <a:lnTo>
                  <a:pt x="44963" y="64427"/>
                </a:lnTo>
                <a:lnTo>
                  <a:pt x="45561" y="63551"/>
                </a:lnTo>
                <a:lnTo>
                  <a:pt x="44328" y="63551"/>
                </a:lnTo>
                <a:lnTo>
                  <a:pt x="44458" y="63284"/>
                </a:lnTo>
                <a:lnTo>
                  <a:pt x="42321" y="63284"/>
                </a:lnTo>
                <a:lnTo>
                  <a:pt x="44091" y="62166"/>
                </a:lnTo>
                <a:close/>
              </a:path>
              <a:path w="92075" h="69214">
                <a:moveTo>
                  <a:pt x="36162" y="62166"/>
                </a:moveTo>
                <a:lnTo>
                  <a:pt x="36644" y="65951"/>
                </a:lnTo>
                <a:lnTo>
                  <a:pt x="39072" y="66032"/>
                </a:lnTo>
                <a:lnTo>
                  <a:pt x="36162" y="62166"/>
                </a:lnTo>
                <a:close/>
              </a:path>
              <a:path w="92075" h="69214">
                <a:moveTo>
                  <a:pt x="58594" y="61557"/>
                </a:moveTo>
                <a:lnTo>
                  <a:pt x="51592" y="61557"/>
                </a:lnTo>
                <a:lnTo>
                  <a:pt x="54534" y="63284"/>
                </a:lnTo>
                <a:lnTo>
                  <a:pt x="55529" y="64109"/>
                </a:lnTo>
                <a:lnTo>
                  <a:pt x="59885" y="65316"/>
                </a:lnTo>
                <a:lnTo>
                  <a:pt x="58606" y="62636"/>
                </a:lnTo>
                <a:lnTo>
                  <a:pt x="58594" y="61557"/>
                </a:lnTo>
                <a:close/>
              </a:path>
              <a:path w="92075" h="69214">
                <a:moveTo>
                  <a:pt x="46817" y="63944"/>
                </a:moveTo>
                <a:lnTo>
                  <a:pt x="44963" y="64427"/>
                </a:lnTo>
                <a:lnTo>
                  <a:pt x="47154" y="64427"/>
                </a:lnTo>
                <a:lnTo>
                  <a:pt x="46817" y="63944"/>
                </a:lnTo>
                <a:close/>
              </a:path>
              <a:path w="92075" h="69214">
                <a:moveTo>
                  <a:pt x="46410" y="63398"/>
                </a:moveTo>
                <a:lnTo>
                  <a:pt x="47896" y="64173"/>
                </a:lnTo>
                <a:lnTo>
                  <a:pt x="48668" y="63627"/>
                </a:lnTo>
                <a:lnTo>
                  <a:pt x="47312" y="63627"/>
                </a:lnTo>
                <a:lnTo>
                  <a:pt x="46410" y="63398"/>
                </a:lnTo>
                <a:close/>
              </a:path>
              <a:path w="92075" h="69214">
                <a:moveTo>
                  <a:pt x="58660" y="60045"/>
                </a:moveTo>
                <a:lnTo>
                  <a:pt x="47782" y="60045"/>
                </a:lnTo>
                <a:lnTo>
                  <a:pt x="46785" y="61823"/>
                </a:lnTo>
                <a:lnTo>
                  <a:pt x="46664" y="62636"/>
                </a:lnTo>
                <a:lnTo>
                  <a:pt x="47312" y="63627"/>
                </a:lnTo>
                <a:lnTo>
                  <a:pt x="48668" y="63627"/>
                </a:lnTo>
                <a:lnTo>
                  <a:pt x="51592" y="61557"/>
                </a:lnTo>
                <a:lnTo>
                  <a:pt x="58594" y="61557"/>
                </a:lnTo>
                <a:lnTo>
                  <a:pt x="58660" y="60045"/>
                </a:lnTo>
                <a:close/>
              </a:path>
              <a:path w="92075" h="69214">
                <a:moveTo>
                  <a:pt x="45548" y="62313"/>
                </a:moveTo>
                <a:lnTo>
                  <a:pt x="44852" y="62522"/>
                </a:lnTo>
                <a:lnTo>
                  <a:pt x="44328" y="63551"/>
                </a:lnTo>
                <a:lnTo>
                  <a:pt x="45548" y="62313"/>
                </a:lnTo>
                <a:close/>
              </a:path>
              <a:path w="92075" h="69214">
                <a:moveTo>
                  <a:pt x="46498" y="62179"/>
                </a:moveTo>
                <a:lnTo>
                  <a:pt x="45991" y="62179"/>
                </a:lnTo>
                <a:lnTo>
                  <a:pt x="45548" y="62313"/>
                </a:lnTo>
                <a:lnTo>
                  <a:pt x="44328" y="63551"/>
                </a:lnTo>
                <a:lnTo>
                  <a:pt x="45561" y="63551"/>
                </a:lnTo>
                <a:lnTo>
                  <a:pt x="46498" y="62179"/>
                </a:lnTo>
                <a:close/>
              </a:path>
              <a:path w="92075" h="69214">
                <a:moveTo>
                  <a:pt x="44825" y="62530"/>
                </a:moveTo>
                <a:lnTo>
                  <a:pt x="42321" y="63284"/>
                </a:lnTo>
                <a:lnTo>
                  <a:pt x="44458" y="63284"/>
                </a:lnTo>
                <a:lnTo>
                  <a:pt x="44825" y="62530"/>
                </a:lnTo>
                <a:close/>
              </a:path>
              <a:path w="92075" h="69214">
                <a:moveTo>
                  <a:pt x="58698" y="59169"/>
                </a:moveTo>
                <a:lnTo>
                  <a:pt x="48836" y="59169"/>
                </a:lnTo>
                <a:lnTo>
                  <a:pt x="45306" y="61544"/>
                </a:lnTo>
                <a:lnTo>
                  <a:pt x="44825" y="62530"/>
                </a:lnTo>
                <a:lnTo>
                  <a:pt x="45443" y="62344"/>
                </a:lnTo>
                <a:lnTo>
                  <a:pt x="45255" y="62344"/>
                </a:lnTo>
                <a:lnTo>
                  <a:pt x="46130" y="61722"/>
                </a:lnTo>
                <a:lnTo>
                  <a:pt x="47782" y="60045"/>
                </a:lnTo>
                <a:lnTo>
                  <a:pt x="58660" y="60045"/>
                </a:lnTo>
                <a:lnTo>
                  <a:pt x="58698" y="59169"/>
                </a:lnTo>
                <a:close/>
              </a:path>
              <a:path w="92075" h="69214">
                <a:moveTo>
                  <a:pt x="46127" y="61725"/>
                </a:moveTo>
                <a:lnTo>
                  <a:pt x="45255" y="62344"/>
                </a:lnTo>
                <a:lnTo>
                  <a:pt x="45591" y="62269"/>
                </a:lnTo>
                <a:lnTo>
                  <a:pt x="46127" y="61725"/>
                </a:lnTo>
                <a:close/>
              </a:path>
              <a:path w="92075" h="69214">
                <a:moveTo>
                  <a:pt x="45591" y="62269"/>
                </a:moveTo>
                <a:lnTo>
                  <a:pt x="45255" y="62344"/>
                </a:lnTo>
                <a:lnTo>
                  <a:pt x="45443" y="62344"/>
                </a:lnTo>
                <a:lnTo>
                  <a:pt x="45591" y="62269"/>
                </a:lnTo>
                <a:close/>
              </a:path>
              <a:path w="92075" h="69214">
                <a:moveTo>
                  <a:pt x="46131" y="61722"/>
                </a:moveTo>
                <a:lnTo>
                  <a:pt x="45591" y="62269"/>
                </a:lnTo>
                <a:lnTo>
                  <a:pt x="45991" y="62179"/>
                </a:lnTo>
                <a:lnTo>
                  <a:pt x="46498" y="62179"/>
                </a:lnTo>
                <a:lnTo>
                  <a:pt x="46741" y="61823"/>
                </a:lnTo>
                <a:lnTo>
                  <a:pt x="46487" y="61823"/>
                </a:lnTo>
                <a:lnTo>
                  <a:pt x="46131" y="61722"/>
                </a:lnTo>
                <a:close/>
              </a:path>
              <a:path w="92075" h="69214">
                <a:moveTo>
                  <a:pt x="46906" y="61582"/>
                </a:moveTo>
                <a:lnTo>
                  <a:pt x="46487" y="61823"/>
                </a:lnTo>
                <a:lnTo>
                  <a:pt x="46741" y="61823"/>
                </a:lnTo>
                <a:lnTo>
                  <a:pt x="46906" y="61582"/>
                </a:lnTo>
                <a:close/>
              </a:path>
              <a:path w="92075" h="69214">
                <a:moveTo>
                  <a:pt x="62395" y="54965"/>
                </a:moveTo>
                <a:lnTo>
                  <a:pt x="61892" y="54965"/>
                </a:lnTo>
                <a:lnTo>
                  <a:pt x="62273" y="55156"/>
                </a:lnTo>
                <a:lnTo>
                  <a:pt x="62395" y="54965"/>
                </a:lnTo>
                <a:close/>
              </a:path>
              <a:path w="92075" h="69214">
                <a:moveTo>
                  <a:pt x="62811" y="54623"/>
                </a:moveTo>
                <a:lnTo>
                  <a:pt x="62616" y="54623"/>
                </a:lnTo>
                <a:lnTo>
                  <a:pt x="62844" y="54661"/>
                </a:lnTo>
                <a:close/>
              </a:path>
              <a:path w="92075" h="69214">
                <a:moveTo>
                  <a:pt x="63140" y="50827"/>
                </a:moveTo>
                <a:lnTo>
                  <a:pt x="63073" y="50990"/>
                </a:lnTo>
                <a:lnTo>
                  <a:pt x="63204" y="50990"/>
                </a:lnTo>
                <a:lnTo>
                  <a:pt x="63140" y="50827"/>
                </a:lnTo>
                <a:close/>
              </a:path>
              <a:path w="92075" h="69214">
                <a:moveTo>
                  <a:pt x="63388" y="50228"/>
                </a:moveTo>
                <a:lnTo>
                  <a:pt x="62984" y="50228"/>
                </a:lnTo>
                <a:lnTo>
                  <a:pt x="63017" y="50508"/>
                </a:lnTo>
                <a:lnTo>
                  <a:pt x="63140" y="50827"/>
                </a:lnTo>
                <a:lnTo>
                  <a:pt x="63388" y="50228"/>
                </a:lnTo>
                <a:close/>
              </a:path>
              <a:path w="92075" h="69214">
                <a:moveTo>
                  <a:pt x="66872" y="49454"/>
                </a:moveTo>
                <a:lnTo>
                  <a:pt x="63708" y="49454"/>
                </a:lnTo>
                <a:lnTo>
                  <a:pt x="64686" y="50508"/>
                </a:lnTo>
                <a:lnTo>
                  <a:pt x="65884" y="50203"/>
                </a:lnTo>
                <a:lnTo>
                  <a:pt x="66872" y="49454"/>
                </a:lnTo>
                <a:close/>
              </a:path>
              <a:path w="92075" h="69214">
                <a:moveTo>
                  <a:pt x="62767" y="50382"/>
                </a:moveTo>
                <a:close/>
              </a:path>
              <a:path w="92075" h="69214">
                <a:moveTo>
                  <a:pt x="63435" y="50114"/>
                </a:moveTo>
                <a:lnTo>
                  <a:pt x="62438" y="50114"/>
                </a:lnTo>
                <a:lnTo>
                  <a:pt x="62666" y="50203"/>
                </a:lnTo>
                <a:lnTo>
                  <a:pt x="62767" y="50382"/>
                </a:lnTo>
                <a:lnTo>
                  <a:pt x="62984" y="50228"/>
                </a:lnTo>
                <a:lnTo>
                  <a:pt x="63388" y="50228"/>
                </a:lnTo>
                <a:close/>
              </a:path>
              <a:path w="92075" h="69214">
                <a:moveTo>
                  <a:pt x="78592" y="42164"/>
                </a:moveTo>
                <a:lnTo>
                  <a:pt x="73119" y="42164"/>
                </a:lnTo>
                <a:lnTo>
                  <a:pt x="77030" y="44412"/>
                </a:lnTo>
                <a:lnTo>
                  <a:pt x="78592" y="42164"/>
                </a:lnTo>
                <a:close/>
              </a:path>
              <a:path w="92075" h="69214">
                <a:moveTo>
                  <a:pt x="22223" y="34489"/>
                </a:moveTo>
                <a:lnTo>
                  <a:pt x="22077" y="34493"/>
                </a:lnTo>
                <a:lnTo>
                  <a:pt x="21908" y="34649"/>
                </a:lnTo>
                <a:lnTo>
                  <a:pt x="21785" y="35496"/>
                </a:lnTo>
                <a:lnTo>
                  <a:pt x="22223" y="34489"/>
                </a:lnTo>
                <a:close/>
              </a:path>
              <a:path w="92075" h="69214">
                <a:moveTo>
                  <a:pt x="83427" y="33947"/>
                </a:moveTo>
                <a:lnTo>
                  <a:pt x="22458" y="33947"/>
                </a:lnTo>
                <a:lnTo>
                  <a:pt x="23462" y="34455"/>
                </a:lnTo>
                <a:lnTo>
                  <a:pt x="22223" y="34489"/>
                </a:lnTo>
                <a:lnTo>
                  <a:pt x="21785" y="35496"/>
                </a:lnTo>
                <a:lnTo>
                  <a:pt x="82607" y="35484"/>
                </a:lnTo>
                <a:lnTo>
                  <a:pt x="83063" y="34442"/>
                </a:lnTo>
                <a:lnTo>
                  <a:pt x="83427" y="33947"/>
                </a:lnTo>
                <a:close/>
              </a:path>
              <a:path w="92075" h="69214">
                <a:moveTo>
                  <a:pt x="51242" y="0"/>
                </a:moveTo>
                <a:lnTo>
                  <a:pt x="23804" y="30708"/>
                </a:lnTo>
                <a:lnTo>
                  <a:pt x="22865" y="31382"/>
                </a:lnTo>
                <a:lnTo>
                  <a:pt x="22636" y="32423"/>
                </a:lnTo>
                <a:lnTo>
                  <a:pt x="22090" y="33388"/>
                </a:lnTo>
                <a:lnTo>
                  <a:pt x="21908" y="34649"/>
                </a:lnTo>
                <a:lnTo>
                  <a:pt x="22077" y="34493"/>
                </a:lnTo>
                <a:lnTo>
                  <a:pt x="22223" y="34489"/>
                </a:lnTo>
                <a:lnTo>
                  <a:pt x="22458" y="33947"/>
                </a:lnTo>
                <a:lnTo>
                  <a:pt x="83427" y="33947"/>
                </a:lnTo>
                <a:lnTo>
                  <a:pt x="84864" y="31991"/>
                </a:lnTo>
                <a:lnTo>
                  <a:pt x="84256" y="31991"/>
                </a:lnTo>
                <a:lnTo>
                  <a:pt x="83181" y="31153"/>
                </a:lnTo>
                <a:lnTo>
                  <a:pt x="82186" y="31153"/>
                </a:lnTo>
                <a:lnTo>
                  <a:pt x="82529" y="30645"/>
                </a:lnTo>
                <a:lnTo>
                  <a:pt x="85710" y="30645"/>
                </a:lnTo>
                <a:lnTo>
                  <a:pt x="86149" y="30239"/>
                </a:lnTo>
                <a:lnTo>
                  <a:pt x="87916" y="30239"/>
                </a:lnTo>
                <a:lnTo>
                  <a:pt x="87965" y="29019"/>
                </a:lnTo>
                <a:lnTo>
                  <a:pt x="90784" y="26810"/>
                </a:lnTo>
                <a:lnTo>
                  <a:pt x="86115" y="13919"/>
                </a:lnTo>
                <a:lnTo>
                  <a:pt x="70102" y="3283"/>
                </a:lnTo>
                <a:lnTo>
                  <a:pt x="51242" y="0"/>
                </a:lnTo>
                <a:close/>
              </a:path>
              <a:path w="92075" h="69214">
                <a:moveTo>
                  <a:pt x="85469" y="30869"/>
                </a:moveTo>
                <a:lnTo>
                  <a:pt x="83082" y="31075"/>
                </a:lnTo>
                <a:lnTo>
                  <a:pt x="84256" y="31991"/>
                </a:lnTo>
                <a:lnTo>
                  <a:pt x="85469" y="30869"/>
                </a:lnTo>
                <a:close/>
              </a:path>
              <a:path w="92075" h="69214">
                <a:moveTo>
                  <a:pt x="85704" y="30848"/>
                </a:moveTo>
                <a:lnTo>
                  <a:pt x="85469" y="30869"/>
                </a:lnTo>
                <a:lnTo>
                  <a:pt x="84256" y="31991"/>
                </a:lnTo>
                <a:lnTo>
                  <a:pt x="84864" y="31991"/>
                </a:lnTo>
                <a:lnTo>
                  <a:pt x="85704" y="30848"/>
                </a:lnTo>
                <a:close/>
              </a:path>
              <a:path w="92075" h="69214">
                <a:moveTo>
                  <a:pt x="83082" y="31075"/>
                </a:moveTo>
                <a:lnTo>
                  <a:pt x="82186" y="31153"/>
                </a:lnTo>
                <a:lnTo>
                  <a:pt x="83181" y="31153"/>
                </a:lnTo>
                <a:close/>
              </a:path>
              <a:path w="92075" h="69214">
                <a:moveTo>
                  <a:pt x="85710" y="30645"/>
                </a:moveTo>
                <a:lnTo>
                  <a:pt x="82529" y="30645"/>
                </a:lnTo>
                <a:lnTo>
                  <a:pt x="83082" y="31075"/>
                </a:lnTo>
                <a:lnTo>
                  <a:pt x="85469" y="30869"/>
                </a:lnTo>
                <a:lnTo>
                  <a:pt x="85710" y="30645"/>
                </a:lnTo>
                <a:close/>
              </a:path>
              <a:path w="92075" h="69214">
                <a:moveTo>
                  <a:pt x="87916" y="30239"/>
                </a:moveTo>
                <a:lnTo>
                  <a:pt x="86149" y="30239"/>
                </a:lnTo>
                <a:lnTo>
                  <a:pt x="87889" y="30924"/>
                </a:lnTo>
                <a:lnTo>
                  <a:pt x="87916" y="30239"/>
                </a:lnTo>
                <a:close/>
              </a:path>
              <a:path w="92075" h="69214">
                <a:moveTo>
                  <a:pt x="90844" y="26810"/>
                </a:moveTo>
                <a:lnTo>
                  <a:pt x="91483" y="28549"/>
                </a:lnTo>
                <a:lnTo>
                  <a:pt x="90844" y="2681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5" name="object 3975"/>
          <p:cNvSpPr/>
          <p:nvPr/>
        </p:nvSpPr>
        <p:spPr>
          <a:xfrm>
            <a:off x="3152353" y="3117858"/>
            <a:ext cx="40005" cy="59055"/>
          </a:xfrm>
          <a:custGeom>
            <a:avLst/>
            <a:gdLst/>
            <a:ahLst/>
            <a:cxnLst/>
            <a:rect l="l" t="t" r="r" b="b"/>
            <a:pathLst>
              <a:path w="40005" h="59055">
                <a:moveTo>
                  <a:pt x="25223" y="49747"/>
                </a:moveTo>
                <a:lnTo>
                  <a:pt x="33363" y="56135"/>
                </a:lnTo>
                <a:lnTo>
                  <a:pt x="34443" y="57685"/>
                </a:lnTo>
                <a:lnTo>
                  <a:pt x="35395" y="58790"/>
                </a:lnTo>
                <a:lnTo>
                  <a:pt x="34608" y="56046"/>
                </a:lnTo>
                <a:lnTo>
                  <a:pt x="35014" y="55945"/>
                </a:lnTo>
                <a:lnTo>
                  <a:pt x="34163" y="55894"/>
                </a:lnTo>
                <a:lnTo>
                  <a:pt x="34341" y="55500"/>
                </a:lnTo>
                <a:lnTo>
                  <a:pt x="35517" y="55475"/>
                </a:lnTo>
                <a:lnTo>
                  <a:pt x="35764" y="55399"/>
                </a:lnTo>
                <a:lnTo>
                  <a:pt x="36621" y="54319"/>
                </a:lnTo>
                <a:lnTo>
                  <a:pt x="35167" y="54319"/>
                </a:lnTo>
                <a:lnTo>
                  <a:pt x="35040" y="54052"/>
                </a:lnTo>
                <a:lnTo>
                  <a:pt x="35663" y="53443"/>
                </a:lnTo>
                <a:lnTo>
                  <a:pt x="34748" y="53443"/>
                </a:lnTo>
                <a:lnTo>
                  <a:pt x="34379" y="53278"/>
                </a:lnTo>
                <a:lnTo>
                  <a:pt x="37732" y="52059"/>
                </a:lnTo>
                <a:lnTo>
                  <a:pt x="36921" y="50941"/>
                </a:lnTo>
                <a:lnTo>
                  <a:pt x="27344" y="50941"/>
                </a:lnTo>
                <a:lnTo>
                  <a:pt x="26112" y="50230"/>
                </a:lnTo>
                <a:lnTo>
                  <a:pt x="25595" y="49874"/>
                </a:lnTo>
                <a:lnTo>
                  <a:pt x="25223" y="49747"/>
                </a:lnTo>
                <a:close/>
              </a:path>
              <a:path w="40005" h="59055">
                <a:moveTo>
                  <a:pt x="35655" y="55478"/>
                </a:moveTo>
                <a:lnTo>
                  <a:pt x="35499" y="55480"/>
                </a:lnTo>
                <a:lnTo>
                  <a:pt x="34163" y="55894"/>
                </a:lnTo>
                <a:lnTo>
                  <a:pt x="35084" y="55894"/>
                </a:lnTo>
                <a:lnTo>
                  <a:pt x="35655" y="55478"/>
                </a:lnTo>
                <a:close/>
              </a:path>
              <a:path w="40005" h="59055">
                <a:moveTo>
                  <a:pt x="35764" y="55399"/>
                </a:moveTo>
                <a:lnTo>
                  <a:pt x="35499" y="55480"/>
                </a:lnTo>
                <a:lnTo>
                  <a:pt x="35655" y="55478"/>
                </a:lnTo>
                <a:close/>
              </a:path>
              <a:path w="40005" h="59055">
                <a:moveTo>
                  <a:pt x="35880" y="55399"/>
                </a:moveTo>
                <a:lnTo>
                  <a:pt x="35655" y="55478"/>
                </a:lnTo>
                <a:lnTo>
                  <a:pt x="35827" y="55475"/>
                </a:lnTo>
                <a:close/>
              </a:path>
              <a:path w="40005" h="59055">
                <a:moveTo>
                  <a:pt x="37008" y="52579"/>
                </a:moveTo>
                <a:lnTo>
                  <a:pt x="35167" y="54319"/>
                </a:lnTo>
                <a:lnTo>
                  <a:pt x="36621" y="54319"/>
                </a:lnTo>
                <a:lnTo>
                  <a:pt x="36769" y="54103"/>
                </a:lnTo>
                <a:lnTo>
                  <a:pt x="35789" y="54103"/>
                </a:lnTo>
                <a:lnTo>
                  <a:pt x="37008" y="52579"/>
                </a:lnTo>
                <a:close/>
              </a:path>
              <a:path w="40005" h="59055">
                <a:moveTo>
                  <a:pt x="37999" y="52313"/>
                </a:moveTo>
                <a:lnTo>
                  <a:pt x="35789" y="54103"/>
                </a:lnTo>
                <a:lnTo>
                  <a:pt x="36769" y="54103"/>
                </a:lnTo>
                <a:lnTo>
                  <a:pt x="37999" y="52313"/>
                </a:lnTo>
                <a:close/>
              </a:path>
              <a:path w="40005" h="59055">
                <a:moveTo>
                  <a:pt x="36234" y="52884"/>
                </a:moveTo>
                <a:lnTo>
                  <a:pt x="35370" y="53049"/>
                </a:lnTo>
                <a:lnTo>
                  <a:pt x="34748" y="53443"/>
                </a:lnTo>
                <a:lnTo>
                  <a:pt x="35663" y="53443"/>
                </a:lnTo>
                <a:lnTo>
                  <a:pt x="36234" y="52884"/>
                </a:lnTo>
                <a:close/>
              </a:path>
              <a:path w="40005" h="59055">
                <a:moveTo>
                  <a:pt x="25595" y="49874"/>
                </a:moveTo>
                <a:lnTo>
                  <a:pt x="26112" y="50230"/>
                </a:lnTo>
                <a:lnTo>
                  <a:pt x="27344" y="50941"/>
                </a:lnTo>
                <a:lnTo>
                  <a:pt x="27226" y="50432"/>
                </a:lnTo>
                <a:lnTo>
                  <a:pt x="25595" y="49874"/>
                </a:lnTo>
                <a:close/>
              </a:path>
              <a:path w="40005" h="59055">
                <a:moveTo>
                  <a:pt x="27226" y="50432"/>
                </a:moveTo>
                <a:lnTo>
                  <a:pt x="27344" y="50941"/>
                </a:lnTo>
                <a:lnTo>
                  <a:pt x="36921" y="50941"/>
                </a:lnTo>
                <a:lnTo>
                  <a:pt x="28639" y="50916"/>
                </a:lnTo>
                <a:lnTo>
                  <a:pt x="27226" y="50432"/>
                </a:lnTo>
                <a:close/>
              </a:path>
              <a:path w="40005" h="59055">
                <a:moveTo>
                  <a:pt x="29044" y="49339"/>
                </a:moveTo>
                <a:lnTo>
                  <a:pt x="28807" y="49429"/>
                </a:lnTo>
                <a:lnTo>
                  <a:pt x="28885" y="50230"/>
                </a:lnTo>
                <a:lnTo>
                  <a:pt x="28639" y="50916"/>
                </a:lnTo>
                <a:lnTo>
                  <a:pt x="36902" y="50916"/>
                </a:lnTo>
                <a:lnTo>
                  <a:pt x="36275" y="50052"/>
                </a:lnTo>
                <a:lnTo>
                  <a:pt x="29744" y="50052"/>
                </a:lnTo>
                <a:lnTo>
                  <a:pt x="29506" y="49643"/>
                </a:lnTo>
                <a:lnTo>
                  <a:pt x="29350" y="49607"/>
                </a:lnTo>
                <a:lnTo>
                  <a:pt x="29044" y="49339"/>
                </a:lnTo>
                <a:close/>
              </a:path>
              <a:path w="40005" h="59055">
                <a:moveTo>
                  <a:pt x="11938" y="40489"/>
                </a:moveTo>
                <a:lnTo>
                  <a:pt x="25595" y="49874"/>
                </a:lnTo>
                <a:lnTo>
                  <a:pt x="27226" y="50432"/>
                </a:lnTo>
                <a:lnTo>
                  <a:pt x="27174" y="50052"/>
                </a:lnTo>
                <a:lnTo>
                  <a:pt x="28807" y="49429"/>
                </a:lnTo>
                <a:lnTo>
                  <a:pt x="28728" y="49061"/>
                </a:lnTo>
                <a:lnTo>
                  <a:pt x="29168" y="49061"/>
                </a:lnTo>
                <a:lnTo>
                  <a:pt x="29039" y="48840"/>
                </a:lnTo>
                <a:lnTo>
                  <a:pt x="27890" y="48261"/>
                </a:lnTo>
                <a:lnTo>
                  <a:pt x="28720" y="48261"/>
                </a:lnTo>
                <a:lnTo>
                  <a:pt x="28779" y="48045"/>
                </a:lnTo>
                <a:lnTo>
                  <a:pt x="29634" y="48045"/>
                </a:lnTo>
                <a:lnTo>
                  <a:pt x="29591" y="47258"/>
                </a:lnTo>
                <a:lnTo>
                  <a:pt x="31159" y="47258"/>
                </a:lnTo>
                <a:lnTo>
                  <a:pt x="31827" y="46864"/>
                </a:lnTo>
                <a:lnTo>
                  <a:pt x="38435" y="46864"/>
                </a:lnTo>
                <a:lnTo>
                  <a:pt x="35281" y="43664"/>
                </a:lnTo>
                <a:lnTo>
                  <a:pt x="34946" y="43092"/>
                </a:lnTo>
                <a:lnTo>
                  <a:pt x="17895" y="43092"/>
                </a:lnTo>
                <a:lnTo>
                  <a:pt x="17776" y="42597"/>
                </a:lnTo>
                <a:lnTo>
                  <a:pt x="17463" y="42597"/>
                </a:lnTo>
                <a:lnTo>
                  <a:pt x="16758" y="42267"/>
                </a:lnTo>
                <a:lnTo>
                  <a:pt x="15723" y="42267"/>
                </a:lnTo>
                <a:lnTo>
                  <a:pt x="16844" y="41940"/>
                </a:lnTo>
                <a:lnTo>
                  <a:pt x="16650" y="41733"/>
                </a:lnTo>
                <a:lnTo>
                  <a:pt x="17552" y="41733"/>
                </a:lnTo>
                <a:lnTo>
                  <a:pt x="17535" y="41594"/>
                </a:lnTo>
                <a:lnTo>
                  <a:pt x="16714" y="41594"/>
                </a:lnTo>
                <a:lnTo>
                  <a:pt x="16231" y="41479"/>
                </a:lnTo>
                <a:lnTo>
                  <a:pt x="15296" y="41264"/>
                </a:lnTo>
                <a:lnTo>
                  <a:pt x="14885" y="41264"/>
                </a:lnTo>
                <a:lnTo>
                  <a:pt x="14488" y="41077"/>
                </a:lnTo>
                <a:lnTo>
                  <a:pt x="11938" y="40489"/>
                </a:lnTo>
                <a:close/>
              </a:path>
              <a:path w="40005" h="59055">
                <a:moveTo>
                  <a:pt x="29687" y="49006"/>
                </a:moveTo>
                <a:lnTo>
                  <a:pt x="29515" y="49646"/>
                </a:lnTo>
                <a:lnTo>
                  <a:pt x="29744" y="50052"/>
                </a:lnTo>
                <a:lnTo>
                  <a:pt x="29687" y="49006"/>
                </a:lnTo>
                <a:close/>
              </a:path>
              <a:path w="40005" h="59055">
                <a:moveTo>
                  <a:pt x="29985" y="47893"/>
                </a:moveTo>
                <a:lnTo>
                  <a:pt x="29835" y="48452"/>
                </a:lnTo>
                <a:lnTo>
                  <a:pt x="29744" y="50052"/>
                </a:lnTo>
                <a:lnTo>
                  <a:pt x="36275" y="50052"/>
                </a:lnTo>
                <a:lnTo>
                  <a:pt x="35639" y="49176"/>
                </a:lnTo>
                <a:lnTo>
                  <a:pt x="30912" y="49176"/>
                </a:lnTo>
                <a:lnTo>
                  <a:pt x="30760" y="48452"/>
                </a:lnTo>
                <a:lnTo>
                  <a:pt x="29985" y="47893"/>
                </a:lnTo>
                <a:close/>
              </a:path>
              <a:path w="40005" h="59055">
                <a:moveTo>
                  <a:pt x="29506" y="49643"/>
                </a:moveTo>
                <a:close/>
              </a:path>
              <a:path w="40005" h="59055">
                <a:moveTo>
                  <a:pt x="28931" y="48134"/>
                </a:moveTo>
                <a:lnTo>
                  <a:pt x="29039" y="48840"/>
                </a:lnTo>
                <a:lnTo>
                  <a:pt x="29604" y="49125"/>
                </a:lnTo>
                <a:lnTo>
                  <a:pt x="29471" y="49176"/>
                </a:lnTo>
                <a:lnTo>
                  <a:pt x="29381" y="49429"/>
                </a:lnTo>
                <a:lnTo>
                  <a:pt x="29515" y="49646"/>
                </a:lnTo>
                <a:lnTo>
                  <a:pt x="29641" y="49176"/>
                </a:lnTo>
                <a:lnTo>
                  <a:pt x="29645" y="48236"/>
                </a:lnTo>
                <a:lnTo>
                  <a:pt x="29236" y="48236"/>
                </a:lnTo>
                <a:lnTo>
                  <a:pt x="28931" y="48134"/>
                </a:lnTo>
                <a:close/>
              </a:path>
              <a:path w="40005" h="59055">
                <a:moveTo>
                  <a:pt x="28728" y="49061"/>
                </a:moveTo>
                <a:lnTo>
                  <a:pt x="28807" y="49429"/>
                </a:lnTo>
                <a:lnTo>
                  <a:pt x="29044" y="49339"/>
                </a:lnTo>
                <a:lnTo>
                  <a:pt x="28728" y="49061"/>
                </a:lnTo>
                <a:close/>
              </a:path>
              <a:path w="40005" h="59055">
                <a:moveTo>
                  <a:pt x="29168" y="49061"/>
                </a:moveTo>
                <a:lnTo>
                  <a:pt x="28728" y="49061"/>
                </a:lnTo>
                <a:lnTo>
                  <a:pt x="29044" y="49339"/>
                </a:lnTo>
                <a:lnTo>
                  <a:pt x="29277" y="49250"/>
                </a:lnTo>
                <a:lnTo>
                  <a:pt x="29168" y="49061"/>
                </a:lnTo>
                <a:close/>
              </a:path>
              <a:path w="40005" h="59055">
                <a:moveTo>
                  <a:pt x="29039" y="48840"/>
                </a:moveTo>
                <a:lnTo>
                  <a:pt x="29277" y="49250"/>
                </a:lnTo>
                <a:lnTo>
                  <a:pt x="29604" y="49125"/>
                </a:lnTo>
                <a:lnTo>
                  <a:pt x="29039" y="48840"/>
                </a:lnTo>
                <a:close/>
              </a:path>
              <a:path w="40005" h="59055">
                <a:moveTo>
                  <a:pt x="30887" y="48083"/>
                </a:moveTo>
                <a:lnTo>
                  <a:pt x="30912" y="49176"/>
                </a:lnTo>
                <a:lnTo>
                  <a:pt x="35639" y="49176"/>
                </a:lnTo>
                <a:lnTo>
                  <a:pt x="35510" y="48998"/>
                </a:lnTo>
                <a:lnTo>
                  <a:pt x="36076" y="48680"/>
                </a:lnTo>
                <a:lnTo>
                  <a:pt x="31471" y="48680"/>
                </a:lnTo>
                <a:lnTo>
                  <a:pt x="30887" y="48083"/>
                </a:lnTo>
                <a:close/>
              </a:path>
              <a:path w="40005" h="59055">
                <a:moveTo>
                  <a:pt x="37774" y="47728"/>
                </a:moveTo>
                <a:lnTo>
                  <a:pt x="31090" y="47728"/>
                </a:lnTo>
                <a:lnTo>
                  <a:pt x="31471" y="48680"/>
                </a:lnTo>
                <a:lnTo>
                  <a:pt x="36076" y="48680"/>
                </a:lnTo>
                <a:lnTo>
                  <a:pt x="37774" y="47728"/>
                </a:lnTo>
                <a:close/>
              </a:path>
              <a:path w="40005" h="59055">
                <a:moveTo>
                  <a:pt x="28720" y="48261"/>
                </a:moveTo>
                <a:lnTo>
                  <a:pt x="27890" y="48261"/>
                </a:lnTo>
                <a:lnTo>
                  <a:pt x="28652" y="48515"/>
                </a:lnTo>
                <a:lnTo>
                  <a:pt x="28720" y="48261"/>
                </a:lnTo>
                <a:close/>
              </a:path>
              <a:path w="40005" h="59055">
                <a:moveTo>
                  <a:pt x="29634" y="48045"/>
                </a:moveTo>
                <a:lnTo>
                  <a:pt x="28779" y="48045"/>
                </a:lnTo>
                <a:lnTo>
                  <a:pt x="29303" y="48083"/>
                </a:lnTo>
                <a:lnTo>
                  <a:pt x="29236" y="48236"/>
                </a:lnTo>
                <a:lnTo>
                  <a:pt x="29645" y="48236"/>
                </a:lnTo>
                <a:lnTo>
                  <a:pt x="29634" y="48045"/>
                </a:lnTo>
                <a:close/>
              </a:path>
              <a:path w="40005" h="59055">
                <a:moveTo>
                  <a:pt x="38435" y="46864"/>
                </a:moveTo>
                <a:lnTo>
                  <a:pt x="31827" y="46864"/>
                </a:lnTo>
                <a:lnTo>
                  <a:pt x="30049" y="47918"/>
                </a:lnTo>
                <a:lnTo>
                  <a:pt x="30950" y="48033"/>
                </a:lnTo>
                <a:lnTo>
                  <a:pt x="31090" y="47728"/>
                </a:lnTo>
                <a:lnTo>
                  <a:pt x="37774" y="47728"/>
                </a:lnTo>
                <a:lnTo>
                  <a:pt x="38748" y="47182"/>
                </a:lnTo>
                <a:lnTo>
                  <a:pt x="38435" y="46864"/>
                </a:lnTo>
                <a:close/>
              </a:path>
              <a:path w="40005" h="59055">
                <a:moveTo>
                  <a:pt x="31159" y="47258"/>
                </a:moveTo>
                <a:lnTo>
                  <a:pt x="29591" y="47258"/>
                </a:lnTo>
                <a:lnTo>
                  <a:pt x="30620" y="47575"/>
                </a:lnTo>
                <a:lnTo>
                  <a:pt x="31159" y="47258"/>
                </a:lnTo>
                <a:close/>
              </a:path>
              <a:path w="40005" h="59055">
                <a:moveTo>
                  <a:pt x="17580" y="41779"/>
                </a:moveTo>
                <a:lnTo>
                  <a:pt x="17895" y="43092"/>
                </a:lnTo>
                <a:lnTo>
                  <a:pt x="17705" y="41940"/>
                </a:lnTo>
                <a:lnTo>
                  <a:pt x="17580" y="41779"/>
                </a:lnTo>
                <a:close/>
              </a:path>
              <a:path w="40005" h="59055">
                <a:moveTo>
                  <a:pt x="33850" y="41225"/>
                </a:moveTo>
                <a:lnTo>
                  <a:pt x="17857" y="41225"/>
                </a:lnTo>
                <a:lnTo>
                  <a:pt x="18034" y="41264"/>
                </a:lnTo>
                <a:lnTo>
                  <a:pt x="17623" y="41454"/>
                </a:lnTo>
                <a:lnTo>
                  <a:pt x="18161" y="41556"/>
                </a:lnTo>
                <a:lnTo>
                  <a:pt x="17568" y="41729"/>
                </a:lnTo>
                <a:lnTo>
                  <a:pt x="17705" y="41940"/>
                </a:lnTo>
                <a:lnTo>
                  <a:pt x="17895" y="43092"/>
                </a:lnTo>
                <a:lnTo>
                  <a:pt x="34946" y="43092"/>
                </a:lnTo>
                <a:lnTo>
                  <a:pt x="33850" y="41225"/>
                </a:lnTo>
                <a:close/>
              </a:path>
              <a:path w="40005" h="59055">
                <a:moveTo>
                  <a:pt x="17421" y="41772"/>
                </a:moveTo>
                <a:lnTo>
                  <a:pt x="16844" y="41940"/>
                </a:lnTo>
                <a:lnTo>
                  <a:pt x="17463" y="42597"/>
                </a:lnTo>
                <a:lnTo>
                  <a:pt x="17776" y="42597"/>
                </a:lnTo>
                <a:lnTo>
                  <a:pt x="17580" y="41779"/>
                </a:lnTo>
                <a:lnTo>
                  <a:pt x="17421" y="41772"/>
                </a:lnTo>
                <a:close/>
              </a:path>
              <a:path w="40005" h="59055">
                <a:moveTo>
                  <a:pt x="16460" y="42127"/>
                </a:moveTo>
                <a:lnTo>
                  <a:pt x="15723" y="42267"/>
                </a:lnTo>
                <a:lnTo>
                  <a:pt x="16758" y="42267"/>
                </a:lnTo>
                <a:lnTo>
                  <a:pt x="16460" y="42127"/>
                </a:lnTo>
                <a:close/>
              </a:path>
              <a:path w="40005" h="59055">
                <a:moveTo>
                  <a:pt x="16650" y="41733"/>
                </a:moveTo>
                <a:lnTo>
                  <a:pt x="16844" y="41940"/>
                </a:lnTo>
                <a:lnTo>
                  <a:pt x="17421" y="41772"/>
                </a:lnTo>
                <a:lnTo>
                  <a:pt x="16650" y="41733"/>
                </a:lnTo>
                <a:close/>
              </a:path>
              <a:path w="40005" h="59055">
                <a:moveTo>
                  <a:pt x="17552" y="41733"/>
                </a:moveTo>
                <a:lnTo>
                  <a:pt x="16650" y="41733"/>
                </a:lnTo>
                <a:lnTo>
                  <a:pt x="17421" y="41772"/>
                </a:lnTo>
                <a:lnTo>
                  <a:pt x="17552" y="41733"/>
                </a:lnTo>
                <a:close/>
              </a:path>
              <a:path w="40005" h="59055">
                <a:moveTo>
                  <a:pt x="17520" y="41530"/>
                </a:moveTo>
                <a:lnTo>
                  <a:pt x="17568" y="41729"/>
                </a:lnTo>
                <a:lnTo>
                  <a:pt x="18161" y="41556"/>
                </a:lnTo>
                <a:lnTo>
                  <a:pt x="17520" y="41530"/>
                </a:lnTo>
                <a:close/>
              </a:path>
              <a:path w="40005" h="59055">
                <a:moveTo>
                  <a:pt x="16720" y="41499"/>
                </a:moveTo>
                <a:lnTo>
                  <a:pt x="16911" y="41530"/>
                </a:lnTo>
                <a:lnTo>
                  <a:pt x="16720" y="41499"/>
                </a:lnTo>
                <a:close/>
              </a:path>
              <a:path w="40005" h="59055">
                <a:moveTo>
                  <a:pt x="16977" y="41509"/>
                </a:moveTo>
                <a:lnTo>
                  <a:pt x="16714" y="41594"/>
                </a:lnTo>
                <a:lnTo>
                  <a:pt x="17535" y="41594"/>
                </a:lnTo>
                <a:lnTo>
                  <a:pt x="16977" y="41509"/>
                </a:lnTo>
                <a:close/>
              </a:path>
              <a:path w="40005" h="59055">
                <a:moveTo>
                  <a:pt x="16739" y="41187"/>
                </a:moveTo>
                <a:lnTo>
                  <a:pt x="16720" y="41499"/>
                </a:lnTo>
                <a:lnTo>
                  <a:pt x="16977" y="41509"/>
                </a:lnTo>
                <a:lnTo>
                  <a:pt x="17133" y="41454"/>
                </a:lnTo>
                <a:lnTo>
                  <a:pt x="16739" y="41187"/>
                </a:lnTo>
                <a:close/>
              </a:path>
              <a:path w="40005" h="59055">
                <a:moveTo>
                  <a:pt x="34091" y="40794"/>
                </a:moveTo>
                <a:lnTo>
                  <a:pt x="17018" y="40794"/>
                </a:lnTo>
                <a:lnTo>
                  <a:pt x="17133" y="41454"/>
                </a:lnTo>
                <a:lnTo>
                  <a:pt x="17857" y="41225"/>
                </a:lnTo>
                <a:lnTo>
                  <a:pt x="33850" y="41225"/>
                </a:lnTo>
                <a:lnTo>
                  <a:pt x="33890" y="41077"/>
                </a:lnTo>
                <a:lnTo>
                  <a:pt x="34091" y="40794"/>
                </a:lnTo>
                <a:close/>
              </a:path>
              <a:path w="40005" h="59055">
                <a:moveTo>
                  <a:pt x="14488" y="41077"/>
                </a:moveTo>
                <a:lnTo>
                  <a:pt x="14885" y="41264"/>
                </a:lnTo>
                <a:lnTo>
                  <a:pt x="14488" y="41077"/>
                </a:lnTo>
                <a:close/>
              </a:path>
              <a:path w="40005" h="59055">
                <a:moveTo>
                  <a:pt x="15007" y="41197"/>
                </a:moveTo>
                <a:lnTo>
                  <a:pt x="15296" y="41264"/>
                </a:lnTo>
                <a:lnTo>
                  <a:pt x="15007" y="41197"/>
                </a:lnTo>
                <a:close/>
              </a:path>
              <a:path w="40005" h="59055">
                <a:moveTo>
                  <a:pt x="3708" y="29395"/>
                </a:moveTo>
                <a:lnTo>
                  <a:pt x="3237" y="29882"/>
                </a:lnTo>
                <a:lnTo>
                  <a:pt x="3658" y="30723"/>
                </a:lnTo>
                <a:lnTo>
                  <a:pt x="10242" y="39028"/>
                </a:lnTo>
                <a:lnTo>
                  <a:pt x="14525" y="41086"/>
                </a:lnTo>
                <a:lnTo>
                  <a:pt x="15007" y="41197"/>
                </a:lnTo>
                <a:lnTo>
                  <a:pt x="15742" y="40794"/>
                </a:lnTo>
                <a:lnTo>
                  <a:pt x="15709" y="40489"/>
                </a:lnTo>
                <a:lnTo>
                  <a:pt x="15499" y="39943"/>
                </a:lnTo>
                <a:lnTo>
                  <a:pt x="14396" y="39930"/>
                </a:lnTo>
                <a:lnTo>
                  <a:pt x="13981" y="39132"/>
                </a:lnTo>
                <a:lnTo>
                  <a:pt x="13855" y="38958"/>
                </a:lnTo>
                <a:lnTo>
                  <a:pt x="12802" y="38304"/>
                </a:lnTo>
                <a:lnTo>
                  <a:pt x="14645" y="38304"/>
                </a:lnTo>
                <a:lnTo>
                  <a:pt x="14707" y="37885"/>
                </a:lnTo>
                <a:lnTo>
                  <a:pt x="15445" y="37885"/>
                </a:lnTo>
                <a:lnTo>
                  <a:pt x="15253" y="37288"/>
                </a:lnTo>
                <a:lnTo>
                  <a:pt x="34250" y="37288"/>
                </a:lnTo>
                <a:lnTo>
                  <a:pt x="34113" y="37060"/>
                </a:lnTo>
                <a:lnTo>
                  <a:pt x="32779" y="35307"/>
                </a:lnTo>
                <a:lnTo>
                  <a:pt x="34687" y="31396"/>
                </a:lnTo>
                <a:lnTo>
                  <a:pt x="5919" y="31396"/>
                </a:lnTo>
                <a:lnTo>
                  <a:pt x="3708" y="29395"/>
                </a:lnTo>
                <a:close/>
              </a:path>
              <a:path w="40005" h="59055">
                <a:moveTo>
                  <a:pt x="15533" y="39587"/>
                </a:moveTo>
                <a:lnTo>
                  <a:pt x="16980" y="40768"/>
                </a:lnTo>
                <a:lnTo>
                  <a:pt x="16627" y="40794"/>
                </a:lnTo>
                <a:lnTo>
                  <a:pt x="16345" y="41137"/>
                </a:lnTo>
                <a:lnTo>
                  <a:pt x="16968" y="41086"/>
                </a:lnTo>
                <a:lnTo>
                  <a:pt x="17018" y="40794"/>
                </a:lnTo>
                <a:lnTo>
                  <a:pt x="34091" y="40794"/>
                </a:lnTo>
                <a:lnTo>
                  <a:pt x="18123" y="40717"/>
                </a:lnTo>
                <a:lnTo>
                  <a:pt x="15533" y="39587"/>
                </a:lnTo>
                <a:close/>
              </a:path>
              <a:path w="40005" h="59055">
                <a:moveTo>
                  <a:pt x="34533" y="37758"/>
                </a:moveTo>
                <a:lnTo>
                  <a:pt x="16637" y="37758"/>
                </a:lnTo>
                <a:lnTo>
                  <a:pt x="16573" y="37885"/>
                </a:lnTo>
                <a:lnTo>
                  <a:pt x="16447" y="38444"/>
                </a:lnTo>
                <a:lnTo>
                  <a:pt x="16289" y="38523"/>
                </a:lnTo>
                <a:lnTo>
                  <a:pt x="16229" y="39132"/>
                </a:lnTo>
                <a:lnTo>
                  <a:pt x="18073" y="39930"/>
                </a:lnTo>
                <a:lnTo>
                  <a:pt x="16996" y="39930"/>
                </a:lnTo>
                <a:lnTo>
                  <a:pt x="18123" y="40717"/>
                </a:lnTo>
                <a:lnTo>
                  <a:pt x="34146" y="40717"/>
                </a:lnTo>
                <a:lnTo>
                  <a:pt x="34705" y="39930"/>
                </a:lnTo>
                <a:lnTo>
                  <a:pt x="18073" y="39930"/>
                </a:lnTo>
                <a:lnTo>
                  <a:pt x="16523" y="39600"/>
                </a:lnTo>
                <a:lnTo>
                  <a:pt x="34940" y="39600"/>
                </a:lnTo>
                <a:lnTo>
                  <a:pt x="35273" y="39132"/>
                </a:lnTo>
                <a:lnTo>
                  <a:pt x="35254" y="38958"/>
                </a:lnTo>
                <a:lnTo>
                  <a:pt x="34533" y="37758"/>
                </a:lnTo>
                <a:close/>
              </a:path>
              <a:path w="40005" h="59055">
                <a:moveTo>
                  <a:pt x="14906" y="38403"/>
                </a:moveTo>
                <a:lnTo>
                  <a:pt x="14625" y="38438"/>
                </a:lnTo>
                <a:lnTo>
                  <a:pt x="14669" y="38660"/>
                </a:lnTo>
                <a:lnTo>
                  <a:pt x="14402" y="39943"/>
                </a:lnTo>
                <a:lnTo>
                  <a:pt x="15499" y="39943"/>
                </a:lnTo>
                <a:lnTo>
                  <a:pt x="14906" y="38403"/>
                </a:lnTo>
                <a:close/>
              </a:path>
              <a:path w="40005" h="59055">
                <a:moveTo>
                  <a:pt x="16076" y="39066"/>
                </a:moveTo>
                <a:lnTo>
                  <a:pt x="16282" y="39511"/>
                </a:lnTo>
                <a:lnTo>
                  <a:pt x="16195" y="39117"/>
                </a:lnTo>
                <a:close/>
              </a:path>
              <a:path w="40005" h="59055">
                <a:moveTo>
                  <a:pt x="16167" y="38681"/>
                </a:moveTo>
                <a:lnTo>
                  <a:pt x="16076" y="39066"/>
                </a:lnTo>
                <a:lnTo>
                  <a:pt x="16229" y="39132"/>
                </a:lnTo>
                <a:lnTo>
                  <a:pt x="16167" y="38681"/>
                </a:lnTo>
                <a:close/>
              </a:path>
              <a:path w="40005" h="59055">
                <a:moveTo>
                  <a:pt x="34250" y="37288"/>
                </a:moveTo>
                <a:lnTo>
                  <a:pt x="15253" y="37288"/>
                </a:lnTo>
                <a:lnTo>
                  <a:pt x="16026" y="38958"/>
                </a:lnTo>
                <a:lnTo>
                  <a:pt x="16167" y="38681"/>
                </a:lnTo>
                <a:lnTo>
                  <a:pt x="16041" y="37771"/>
                </a:lnTo>
                <a:lnTo>
                  <a:pt x="16637" y="37758"/>
                </a:lnTo>
                <a:lnTo>
                  <a:pt x="34533" y="37758"/>
                </a:lnTo>
                <a:lnTo>
                  <a:pt x="34250" y="37288"/>
                </a:lnTo>
                <a:close/>
              </a:path>
              <a:path w="40005" h="59055">
                <a:moveTo>
                  <a:pt x="14594" y="38646"/>
                </a:moveTo>
                <a:close/>
              </a:path>
              <a:path w="40005" h="59055">
                <a:moveTo>
                  <a:pt x="14645" y="38304"/>
                </a:moveTo>
                <a:lnTo>
                  <a:pt x="12802" y="38304"/>
                </a:lnTo>
                <a:lnTo>
                  <a:pt x="14594" y="38646"/>
                </a:lnTo>
                <a:lnTo>
                  <a:pt x="14645" y="38304"/>
                </a:lnTo>
                <a:close/>
              </a:path>
              <a:path w="40005" h="59055">
                <a:moveTo>
                  <a:pt x="16344" y="38274"/>
                </a:moveTo>
                <a:lnTo>
                  <a:pt x="16168" y="38584"/>
                </a:lnTo>
                <a:lnTo>
                  <a:pt x="16291" y="38438"/>
                </a:lnTo>
                <a:lnTo>
                  <a:pt x="16344" y="38274"/>
                </a:lnTo>
                <a:close/>
              </a:path>
              <a:path w="40005" h="59055">
                <a:moveTo>
                  <a:pt x="14707" y="37885"/>
                </a:moveTo>
                <a:lnTo>
                  <a:pt x="14625" y="38438"/>
                </a:lnTo>
                <a:lnTo>
                  <a:pt x="14906" y="38403"/>
                </a:lnTo>
                <a:lnTo>
                  <a:pt x="14707" y="37885"/>
                </a:lnTo>
                <a:close/>
              </a:path>
              <a:path w="40005" h="59055">
                <a:moveTo>
                  <a:pt x="15445" y="37885"/>
                </a:moveTo>
                <a:lnTo>
                  <a:pt x="14707" y="37885"/>
                </a:lnTo>
                <a:lnTo>
                  <a:pt x="14906" y="38403"/>
                </a:lnTo>
                <a:lnTo>
                  <a:pt x="15177" y="38368"/>
                </a:lnTo>
                <a:lnTo>
                  <a:pt x="15601" y="38368"/>
                </a:lnTo>
                <a:lnTo>
                  <a:pt x="15445" y="37885"/>
                </a:lnTo>
                <a:close/>
              </a:path>
              <a:path w="40005" h="59055">
                <a:moveTo>
                  <a:pt x="15601" y="38368"/>
                </a:moveTo>
                <a:lnTo>
                  <a:pt x="15177" y="38368"/>
                </a:lnTo>
                <a:lnTo>
                  <a:pt x="15609" y="38393"/>
                </a:lnTo>
                <a:close/>
              </a:path>
              <a:path w="40005" h="59055">
                <a:moveTo>
                  <a:pt x="16630" y="37771"/>
                </a:moveTo>
                <a:lnTo>
                  <a:pt x="16041" y="37771"/>
                </a:lnTo>
                <a:lnTo>
                  <a:pt x="16344" y="38274"/>
                </a:lnTo>
                <a:lnTo>
                  <a:pt x="16630" y="37771"/>
                </a:lnTo>
                <a:close/>
              </a:path>
              <a:path w="40005" h="59055">
                <a:moveTo>
                  <a:pt x="36947" y="24309"/>
                </a:moveTo>
                <a:lnTo>
                  <a:pt x="6350" y="24309"/>
                </a:lnTo>
                <a:lnTo>
                  <a:pt x="7468" y="25211"/>
                </a:lnTo>
                <a:lnTo>
                  <a:pt x="5348" y="25305"/>
                </a:lnTo>
                <a:lnTo>
                  <a:pt x="4373" y="26274"/>
                </a:lnTo>
                <a:lnTo>
                  <a:pt x="5715" y="27319"/>
                </a:lnTo>
                <a:lnTo>
                  <a:pt x="4966" y="28094"/>
                </a:lnTo>
                <a:lnTo>
                  <a:pt x="5919" y="31396"/>
                </a:lnTo>
                <a:lnTo>
                  <a:pt x="34687" y="31396"/>
                </a:lnTo>
                <a:lnTo>
                  <a:pt x="34811" y="31142"/>
                </a:lnTo>
                <a:lnTo>
                  <a:pt x="36947" y="24309"/>
                </a:lnTo>
                <a:close/>
              </a:path>
              <a:path w="40005" h="59055">
                <a:moveTo>
                  <a:pt x="3482" y="29120"/>
                </a:moveTo>
                <a:lnTo>
                  <a:pt x="3172" y="29882"/>
                </a:lnTo>
                <a:lnTo>
                  <a:pt x="3708" y="29395"/>
                </a:lnTo>
                <a:lnTo>
                  <a:pt x="3506" y="29211"/>
                </a:lnTo>
                <a:close/>
              </a:path>
              <a:path w="40005" h="59055">
                <a:moveTo>
                  <a:pt x="775" y="21337"/>
                </a:moveTo>
                <a:lnTo>
                  <a:pt x="110" y="24131"/>
                </a:lnTo>
                <a:lnTo>
                  <a:pt x="0" y="24792"/>
                </a:lnTo>
                <a:lnTo>
                  <a:pt x="577" y="25393"/>
                </a:lnTo>
                <a:lnTo>
                  <a:pt x="3172" y="29882"/>
                </a:lnTo>
                <a:lnTo>
                  <a:pt x="3482" y="29120"/>
                </a:lnTo>
                <a:lnTo>
                  <a:pt x="3226" y="28144"/>
                </a:lnTo>
                <a:lnTo>
                  <a:pt x="4106" y="25389"/>
                </a:lnTo>
                <a:lnTo>
                  <a:pt x="3480" y="25389"/>
                </a:lnTo>
                <a:lnTo>
                  <a:pt x="1372" y="25300"/>
                </a:lnTo>
                <a:lnTo>
                  <a:pt x="1123" y="23306"/>
                </a:lnTo>
                <a:lnTo>
                  <a:pt x="775" y="21337"/>
                </a:lnTo>
                <a:close/>
              </a:path>
              <a:path w="40005" h="59055">
                <a:moveTo>
                  <a:pt x="4182" y="25639"/>
                </a:moveTo>
                <a:lnTo>
                  <a:pt x="3879" y="28144"/>
                </a:lnTo>
                <a:lnTo>
                  <a:pt x="3482" y="29120"/>
                </a:lnTo>
                <a:lnTo>
                  <a:pt x="3708" y="29395"/>
                </a:lnTo>
                <a:lnTo>
                  <a:pt x="4917" y="28144"/>
                </a:lnTo>
                <a:lnTo>
                  <a:pt x="4182" y="25639"/>
                </a:lnTo>
                <a:close/>
              </a:path>
              <a:path w="40005" h="59055">
                <a:moveTo>
                  <a:pt x="4393" y="26339"/>
                </a:moveTo>
                <a:lnTo>
                  <a:pt x="4933" y="28128"/>
                </a:lnTo>
                <a:lnTo>
                  <a:pt x="5715" y="27319"/>
                </a:lnTo>
                <a:lnTo>
                  <a:pt x="4393" y="26339"/>
                </a:lnTo>
                <a:close/>
              </a:path>
              <a:path w="40005" h="59055">
                <a:moveTo>
                  <a:pt x="5348" y="25305"/>
                </a:moveTo>
                <a:lnTo>
                  <a:pt x="4214" y="25356"/>
                </a:lnTo>
                <a:lnTo>
                  <a:pt x="4182" y="25639"/>
                </a:lnTo>
                <a:lnTo>
                  <a:pt x="4373" y="26274"/>
                </a:lnTo>
                <a:lnTo>
                  <a:pt x="5348" y="25305"/>
                </a:lnTo>
                <a:close/>
              </a:path>
              <a:path w="40005" h="59055">
                <a:moveTo>
                  <a:pt x="3926" y="24792"/>
                </a:moveTo>
                <a:lnTo>
                  <a:pt x="3093" y="24957"/>
                </a:lnTo>
                <a:lnTo>
                  <a:pt x="3480" y="25389"/>
                </a:lnTo>
                <a:lnTo>
                  <a:pt x="4050" y="25363"/>
                </a:lnTo>
                <a:lnTo>
                  <a:pt x="3926" y="24792"/>
                </a:lnTo>
                <a:close/>
              </a:path>
              <a:path w="40005" h="59055">
                <a:moveTo>
                  <a:pt x="4098" y="25361"/>
                </a:moveTo>
                <a:lnTo>
                  <a:pt x="3480" y="25389"/>
                </a:lnTo>
                <a:lnTo>
                  <a:pt x="4106" y="25389"/>
                </a:lnTo>
                <a:close/>
              </a:path>
              <a:path w="40005" h="59055">
                <a:moveTo>
                  <a:pt x="5284" y="24521"/>
                </a:moveTo>
                <a:lnTo>
                  <a:pt x="3926" y="24792"/>
                </a:lnTo>
                <a:lnTo>
                  <a:pt x="4098" y="25361"/>
                </a:lnTo>
                <a:lnTo>
                  <a:pt x="4166" y="25211"/>
                </a:lnTo>
                <a:lnTo>
                  <a:pt x="4268" y="24893"/>
                </a:lnTo>
                <a:lnTo>
                  <a:pt x="5763" y="24893"/>
                </a:lnTo>
                <a:lnTo>
                  <a:pt x="5934" y="24723"/>
                </a:lnTo>
                <a:lnTo>
                  <a:pt x="5284" y="24521"/>
                </a:lnTo>
                <a:close/>
              </a:path>
              <a:path w="40005" h="59055">
                <a:moveTo>
                  <a:pt x="4268" y="24893"/>
                </a:moveTo>
                <a:lnTo>
                  <a:pt x="4118" y="25360"/>
                </a:lnTo>
                <a:lnTo>
                  <a:pt x="4231" y="25211"/>
                </a:lnTo>
                <a:lnTo>
                  <a:pt x="4268" y="24893"/>
                </a:lnTo>
                <a:close/>
              </a:path>
              <a:path w="40005" h="59055">
                <a:moveTo>
                  <a:pt x="5763" y="24893"/>
                </a:moveTo>
                <a:lnTo>
                  <a:pt x="4268" y="24893"/>
                </a:lnTo>
                <a:lnTo>
                  <a:pt x="4214" y="25356"/>
                </a:lnTo>
                <a:lnTo>
                  <a:pt x="5348" y="25305"/>
                </a:lnTo>
                <a:lnTo>
                  <a:pt x="5763" y="24893"/>
                </a:lnTo>
                <a:close/>
              </a:path>
              <a:path w="40005" h="59055">
                <a:moveTo>
                  <a:pt x="5934" y="24723"/>
                </a:moveTo>
                <a:lnTo>
                  <a:pt x="5348" y="25305"/>
                </a:lnTo>
                <a:lnTo>
                  <a:pt x="7468" y="25211"/>
                </a:lnTo>
                <a:lnTo>
                  <a:pt x="7083" y="24919"/>
                </a:lnTo>
                <a:lnTo>
                  <a:pt x="6566" y="24919"/>
                </a:lnTo>
                <a:lnTo>
                  <a:pt x="5934" y="24723"/>
                </a:lnTo>
                <a:close/>
              </a:path>
              <a:path w="40005" h="59055">
                <a:moveTo>
                  <a:pt x="3093" y="24957"/>
                </a:moveTo>
                <a:lnTo>
                  <a:pt x="1372" y="25300"/>
                </a:lnTo>
                <a:lnTo>
                  <a:pt x="3400" y="25300"/>
                </a:lnTo>
                <a:lnTo>
                  <a:pt x="3093" y="24957"/>
                </a:lnTo>
                <a:close/>
              </a:path>
              <a:path w="40005" h="59055">
                <a:moveTo>
                  <a:pt x="20520" y="0"/>
                </a:moveTo>
                <a:lnTo>
                  <a:pt x="13780" y="789"/>
                </a:lnTo>
                <a:lnTo>
                  <a:pt x="8213" y="4727"/>
                </a:lnTo>
                <a:lnTo>
                  <a:pt x="3679" y="10806"/>
                </a:lnTo>
                <a:lnTo>
                  <a:pt x="1309" y="17680"/>
                </a:lnTo>
                <a:lnTo>
                  <a:pt x="2225" y="23928"/>
                </a:lnTo>
                <a:lnTo>
                  <a:pt x="2350" y="24131"/>
                </a:lnTo>
                <a:lnTo>
                  <a:pt x="3093" y="24957"/>
                </a:lnTo>
                <a:lnTo>
                  <a:pt x="3926" y="24792"/>
                </a:lnTo>
                <a:lnTo>
                  <a:pt x="3696" y="24030"/>
                </a:lnTo>
                <a:lnTo>
                  <a:pt x="5909" y="24030"/>
                </a:lnTo>
                <a:lnTo>
                  <a:pt x="5423" y="23661"/>
                </a:lnTo>
                <a:lnTo>
                  <a:pt x="5497" y="23509"/>
                </a:lnTo>
                <a:lnTo>
                  <a:pt x="5296" y="23509"/>
                </a:lnTo>
                <a:lnTo>
                  <a:pt x="5421" y="23306"/>
                </a:lnTo>
                <a:lnTo>
                  <a:pt x="4750" y="23306"/>
                </a:lnTo>
                <a:lnTo>
                  <a:pt x="4966" y="23026"/>
                </a:lnTo>
                <a:lnTo>
                  <a:pt x="5956" y="23026"/>
                </a:lnTo>
                <a:lnTo>
                  <a:pt x="6610" y="22988"/>
                </a:lnTo>
                <a:lnTo>
                  <a:pt x="6808" y="22760"/>
                </a:lnTo>
                <a:lnTo>
                  <a:pt x="6884" y="22493"/>
                </a:lnTo>
                <a:lnTo>
                  <a:pt x="6516" y="21769"/>
                </a:lnTo>
                <a:lnTo>
                  <a:pt x="6833" y="21756"/>
                </a:lnTo>
                <a:lnTo>
                  <a:pt x="37746" y="21756"/>
                </a:lnTo>
                <a:lnTo>
                  <a:pt x="37742" y="21337"/>
                </a:lnTo>
                <a:lnTo>
                  <a:pt x="36589" y="18734"/>
                </a:lnTo>
                <a:lnTo>
                  <a:pt x="36145" y="17832"/>
                </a:lnTo>
                <a:lnTo>
                  <a:pt x="36716" y="16130"/>
                </a:lnTo>
                <a:lnTo>
                  <a:pt x="35484" y="15762"/>
                </a:lnTo>
                <a:lnTo>
                  <a:pt x="37694" y="13565"/>
                </a:lnTo>
                <a:lnTo>
                  <a:pt x="36780" y="8447"/>
                </a:lnTo>
                <a:lnTo>
                  <a:pt x="39713" y="6745"/>
                </a:lnTo>
                <a:lnTo>
                  <a:pt x="34609" y="3527"/>
                </a:lnTo>
                <a:lnTo>
                  <a:pt x="27837" y="1095"/>
                </a:lnTo>
                <a:lnTo>
                  <a:pt x="20520" y="0"/>
                </a:lnTo>
                <a:close/>
              </a:path>
              <a:path w="40005" h="59055">
                <a:moveTo>
                  <a:pt x="6019" y="24639"/>
                </a:moveTo>
                <a:lnTo>
                  <a:pt x="6566" y="24919"/>
                </a:lnTo>
                <a:lnTo>
                  <a:pt x="6019" y="24639"/>
                </a:lnTo>
                <a:close/>
              </a:path>
              <a:path w="40005" h="59055">
                <a:moveTo>
                  <a:pt x="6319" y="24340"/>
                </a:moveTo>
                <a:lnTo>
                  <a:pt x="6019" y="24639"/>
                </a:lnTo>
                <a:lnTo>
                  <a:pt x="6566" y="24919"/>
                </a:lnTo>
                <a:lnTo>
                  <a:pt x="7083" y="24919"/>
                </a:lnTo>
                <a:lnTo>
                  <a:pt x="6319" y="24340"/>
                </a:lnTo>
                <a:close/>
              </a:path>
              <a:path w="40005" h="59055">
                <a:moveTo>
                  <a:pt x="3696" y="24030"/>
                </a:moveTo>
                <a:lnTo>
                  <a:pt x="3926" y="24792"/>
                </a:lnTo>
                <a:lnTo>
                  <a:pt x="5284" y="24521"/>
                </a:lnTo>
                <a:lnTo>
                  <a:pt x="3696" y="24030"/>
                </a:lnTo>
                <a:close/>
              </a:path>
              <a:path w="40005" h="59055">
                <a:moveTo>
                  <a:pt x="6242" y="24331"/>
                </a:moveTo>
                <a:lnTo>
                  <a:pt x="5284" y="24521"/>
                </a:lnTo>
                <a:lnTo>
                  <a:pt x="5934" y="24723"/>
                </a:lnTo>
                <a:lnTo>
                  <a:pt x="6059" y="24521"/>
                </a:lnTo>
                <a:lnTo>
                  <a:pt x="6242" y="24331"/>
                </a:lnTo>
                <a:close/>
              </a:path>
              <a:path w="40005" h="59055">
                <a:moveTo>
                  <a:pt x="6293" y="24320"/>
                </a:moveTo>
                <a:lnTo>
                  <a:pt x="6059" y="24521"/>
                </a:lnTo>
                <a:lnTo>
                  <a:pt x="6319" y="24340"/>
                </a:lnTo>
                <a:close/>
              </a:path>
              <a:path w="40005" h="59055">
                <a:moveTo>
                  <a:pt x="5909" y="24030"/>
                </a:moveTo>
                <a:lnTo>
                  <a:pt x="3696" y="24030"/>
                </a:lnTo>
                <a:lnTo>
                  <a:pt x="5284" y="24521"/>
                </a:lnTo>
                <a:lnTo>
                  <a:pt x="6194" y="24340"/>
                </a:lnTo>
                <a:lnTo>
                  <a:pt x="5909" y="24030"/>
                </a:lnTo>
                <a:close/>
              </a:path>
              <a:path w="40005" h="59055">
                <a:moveTo>
                  <a:pt x="37067" y="23928"/>
                </a:moveTo>
                <a:lnTo>
                  <a:pt x="6630" y="23928"/>
                </a:lnTo>
                <a:lnTo>
                  <a:pt x="6269" y="24302"/>
                </a:lnTo>
                <a:lnTo>
                  <a:pt x="36947" y="24309"/>
                </a:lnTo>
                <a:lnTo>
                  <a:pt x="37067" y="23928"/>
                </a:lnTo>
                <a:close/>
              </a:path>
              <a:path w="40005" h="59055">
                <a:moveTo>
                  <a:pt x="6561" y="23044"/>
                </a:moveTo>
                <a:lnTo>
                  <a:pt x="6334" y="23306"/>
                </a:lnTo>
                <a:lnTo>
                  <a:pt x="6046" y="24131"/>
                </a:lnTo>
                <a:lnTo>
                  <a:pt x="6630" y="23928"/>
                </a:lnTo>
                <a:lnTo>
                  <a:pt x="37067" y="23928"/>
                </a:lnTo>
                <a:lnTo>
                  <a:pt x="37293" y="23204"/>
                </a:lnTo>
                <a:lnTo>
                  <a:pt x="6909" y="23204"/>
                </a:lnTo>
                <a:lnTo>
                  <a:pt x="6561" y="23044"/>
                </a:lnTo>
                <a:close/>
              </a:path>
              <a:path w="40005" h="59055">
                <a:moveTo>
                  <a:pt x="6439" y="22988"/>
                </a:moveTo>
                <a:lnTo>
                  <a:pt x="6008" y="22988"/>
                </a:lnTo>
                <a:lnTo>
                  <a:pt x="6147" y="23522"/>
                </a:lnTo>
                <a:lnTo>
                  <a:pt x="6327" y="23314"/>
                </a:lnTo>
                <a:lnTo>
                  <a:pt x="6439" y="22988"/>
                </a:lnTo>
                <a:close/>
              </a:path>
              <a:path w="40005" h="59055">
                <a:moveTo>
                  <a:pt x="5639" y="23217"/>
                </a:moveTo>
                <a:lnTo>
                  <a:pt x="5464" y="23234"/>
                </a:lnTo>
                <a:lnTo>
                  <a:pt x="5296" y="23509"/>
                </a:lnTo>
                <a:lnTo>
                  <a:pt x="5562" y="23314"/>
                </a:lnTo>
                <a:close/>
              </a:path>
              <a:path w="40005" h="59055">
                <a:moveTo>
                  <a:pt x="5608" y="23281"/>
                </a:moveTo>
                <a:lnTo>
                  <a:pt x="5296" y="23509"/>
                </a:lnTo>
                <a:lnTo>
                  <a:pt x="5497" y="23509"/>
                </a:lnTo>
                <a:lnTo>
                  <a:pt x="5608" y="23281"/>
                </a:lnTo>
                <a:close/>
              </a:path>
              <a:path w="40005" h="59055">
                <a:moveTo>
                  <a:pt x="6439" y="22988"/>
                </a:moveTo>
                <a:lnTo>
                  <a:pt x="6327" y="23314"/>
                </a:lnTo>
                <a:lnTo>
                  <a:pt x="6544" y="23064"/>
                </a:lnTo>
                <a:close/>
              </a:path>
              <a:path w="40005" h="59055">
                <a:moveTo>
                  <a:pt x="5464" y="23234"/>
                </a:moveTo>
                <a:lnTo>
                  <a:pt x="4750" y="23306"/>
                </a:lnTo>
                <a:lnTo>
                  <a:pt x="5421" y="23306"/>
                </a:lnTo>
                <a:close/>
              </a:path>
              <a:path w="40005" h="59055">
                <a:moveTo>
                  <a:pt x="5695" y="23217"/>
                </a:moveTo>
                <a:close/>
              </a:path>
              <a:path w="40005" h="59055">
                <a:moveTo>
                  <a:pt x="5956" y="23026"/>
                </a:moveTo>
                <a:lnTo>
                  <a:pt x="4966" y="23026"/>
                </a:lnTo>
                <a:lnTo>
                  <a:pt x="5394" y="23044"/>
                </a:lnTo>
                <a:lnTo>
                  <a:pt x="5464" y="23234"/>
                </a:lnTo>
                <a:lnTo>
                  <a:pt x="5713" y="23204"/>
                </a:lnTo>
                <a:lnTo>
                  <a:pt x="5956" y="23026"/>
                </a:lnTo>
                <a:close/>
              </a:path>
              <a:path w="40005" h="59055">
                <a:moveTo>
                  <a:pt x="37746" y="21756"/>
                </a:moveTo>
                <a:lnTo>
                  <a:pt x="6833" y="21756"/>
                </a:lnTo>
                <a:lnTo>
                  <a:pt x="7493" y="21871"/>
                </a:lnTo>
                <a:lnTo>
                  <a:pt x="6909" y="23204"/>
                </a:lnTo>
                <a:lnTo>
                  <a:pt x="37293" y="23204"/>
                </a:lnTo>
                <a:lnTo>
                  <a:pt x="37746" y="21756"/>
                </a:lnTo>
                <a:close/>
              </a:path>
              <a:path w="40005" h="59055">
                <a:moveTo>
                  <a:pt x="6610" y="22988"/>
                </a:moveTo>
                <a:lnTo>
                  <a:pt x="6439" y="22988"/>
                </a:lnTo>
                <a:lnTo>
                  <a:pt x="6610" y="2298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6" name="object 3976"/>
          <p:cNvSpPr/>
          <p:nvPr/>
        </p:nvSpPr>
        <p:spPr>
          <a:xfrm>
            <a:off x="2890824" y="4284687"/>
            <a:ext cx="100330" cy="42545"/>
          </a:xfrm>
          <a:custGeom>
            <a:avLst/>
            <a:gdLst/>
            <a:ahLst/>
            <a:cxnLst/>
            <a:rect l="l" t="t" r="r" b="b"/>
            <a:pathLst>
              <a:path w="100330" h="42545">
                <a:moveTo>
                  <a:pt x="3530" y="7581"/>
                </a:moveTo>
                <a:lnTo>
                  <a:pt x="2832" y="6832"/>
                </a:lnTo>
                <a:lnTo>
                  <a:pt x="2768" y="7340"/>
                </a:lnTo>
                <a:lnTo>
                  <a:pt x="3530" y="7581"/>
                </a:lnTo>
                <a:close/>
              </a:path>
              <a:path w="100330" h="42545">
                <a:moveTo>
                  <a:pt x="12382" y="15532"/>
                </a:moveTo>
                <a:lnTo>
                  <a:pt x="11709" y="15595"/>
                </a:lnTo>
                <a:lnTo>
                  <a:pt x="11722" y="15938"/>
                </a:lnTo>
                <a:lnTo>
                  <a:pt x="12382" y="15532"/>
                </a:lnTo>
                <a:close/>
              </a:path>
              <a:path w="100330" h="42545">
                <a:moveTo>
                  <a:pt x="36728" y="35483"/>
                </a:moveTo>
                <a:lnTo>
                  <a:pt x="36347" y="34632"/>
                </a:lnTo>
                <a:lnTo>
                  <a:pt x="35026" y="34709"/>
                </a:lnTo>
                <a:lnTo>
                  <a:pt x="35394" y="34366"/>
                </a:lnTo>
                <a:lnTo>
                  <a:pt x="34277" y="31534"/>
                </a:lnTo>
                <a:lnTo>
                  <a:pt x="33921" y="30645"/>
                </a:lnTo>
                <a:lnTo>
                  <a:pt x="33667" y="29997"/>
                </a:lnTo>
                <a:lnTo>
                  <a:pt x="33667" y="34785"/>
                </a:lnTo>
                <a:lnTo>
                  <a:pt x="32219" y="34874"/>
                </a:lnTo>
                <a:lnTo>
                  <a:pt x="33147" y="34353"/>
                </a:lnTo>
                <a:lnTo>
                  <a:pt x="33362" y="34353"/>
                </a:lnTo>
                <a:lnTo>
                  <a:pt x="33667" y="34785"/>
                </a:lnTo>
                <a:lnTo>
                  <a:pt x="33667" y="29997"/>
                </a:lnTo>
                <a:lnTo>
                  <a:pt x="33464" y="29476"/>
                </a:lnTo>
                <a:lnTo>
                  <a:pt x="33388" y="29273"/>
                </a:lnTo>
                <a:lnTo>
                  <a:pt x="32804" y="27800"/>
                </a:lnTo>
                <a:lnTo>
                  <a:pt x="32804" y="33540"/>
                </a:lnTo>
                <a:lnTo>
                  <a:pt x="31838" y="32740"/>
                </a:lnTo>
                <a:lnTo>
                  <a:pt x="31064" y="32092"/>
                </a:lnTo>
                <a:lnTo>
                  <a:pt x="30467" y="32740"/>
                </a:lnTo>
                <a:lnTo>
                  <a:pt x="31407" y="31534"/>
                </a:lnTo>
                <a:lnTo>
                  <a:pt x="32804" y="33540"/>
                </a:lnTo>
                <a:lnTo>
                  <a:pt x="32804" y="27800"/>
                </a:lnTo>
                <a:lnTo>
                  <a:pt x="29679" y="26403"/>
                </a:lnTo>
                <a:lnTo>
                  <a:pt x="29324" y="26250"/>
                </a:lnTo>
                <a:lnTo>
                  <a:pt x="26073" y="26403"/>
                </a:lnTo>
                <a:lnTo>
                  <a:pt x="25704" y="26073"/>
                </a:lnTo>
                <a:lnTo>
                  <a:pt x="24079" y="24625"/>
                </a:lnTo>
                <a:lnTo>
                  <a:pt x="21958" y="23101"/>
                </a:lnTo>
                <a:lnTo>
                  <a:pt x="19989" y="26073"/>
                </a:lnTo>
                <a:lnTo>
                  <a:pt x="19723" y="24739"/>
                </a:lnTo>
                <a:lnTo>
                  <a:pt x="19278" y="22529"/>
                </a:lnTo>
                <a:lnTo>
                  <a:pt x="19278" y="30848"/>
                </a:lnTo>
                <a:lnTo>
                  <a:pt x="18389" y="31102"/>
                </a:lnTo>
                <a:lnTo>
                  <a:pt x="18503" y="30314"/>
                </a:lnTo>
                <a:lnTo>
                  <a:pt x="18630" y="29476"/>
                </a:lnTo>
                <a:lnTo>
                  <a:pt x="18542" y="30353"/>
                </a:lnTo>
                <a:lnTo>
                  <a:pt x="19278" y="30848"/>
                </a:lnTo>
                <a:lnTo>
                  <a:pt x="19278" y="22529"/>
                </a:lnTo>
                <a:lnTo>
                  <a:pt x="19100" y="21640"/>
                </a:lnTo>
                <a:lnTo>
                  <a:pt x="19329" y="20586"/>
                </a:lnTo>
                <a:lnTo>
                  <a:pt x="19672" y="18872"/>
                </a:lnTo>
                <a:lnTo>
                  <a:pt x="19710" y="18643"/>
                </a:lnTo>
                <a:lnTo>
                  <a:pt x="18275" y="18834"/>
                </a:lnTo>
                <a:lnTo>
                  <a:pt x="18161" y="30086"/>
                </a:lnTo>
                <a:lnTo>
                  <a:pt x="17170" y="31343"/>
                </a:lnTo>
                <a:lnTo>
                  <a:pt x="17056" y="30353"/>
                </a:lnTo>
                <a:lnTo>
                  <a:pt x="16725" y="30175"/>
                </a:lnTo>
                <a:lnTo>
                  <a:pt x="16967" y="29273"/>
                </a:lnTo>
                <a:lnTo>
                  <a:pt x="18161" y="30086"/>
                </a:lnTo>
                <a:lnTo>
                  <a:pt x="18161" y="18859"/>
                </a:lnTo>
                <a:lnTo>
                  <a:pt x="18110" y="18681"/>
                </a:lnTo>
                <a:lnTo>
                  <a:pt x="17868" y="18440"/>
                </a:lnTo>
                <a:lnTo>
                  <a:pt x="17614" y="18262"/>
                </a:lnTo>
                <a:lnTo>
                  <a:pt x="17043" y="17843"/>
                </a:lnTo>
                <a:lnTo>
                  <a:pt x="16243" y="17843"/>
                </a:lnTo>
                <a:lnTo>
                  <a:pt x="16243" y="26123"/>
                </a:lnTo>
                <a:lnTo>
                  <a:pt x="16243" y="29933"/>
                </a:lnTo>
                <a:lnTo>
                  <a:pt x="15811" y="29730"/>
                </a:lnTo>
                <a:lnTo>
                  <a:pt x="16052" y="27724"/>
                </a:lnTo>
                <a:lnTo>
                  <a:pt x="16090" y="26098"/>
                </a:lnTo>
                <a:lnTo>
                  <a:pt x="15062" y="25920"/>
                </a:lnTo>
                <a:lnTo>
                  <a:pt x="16040" y="24739"/>
                </a:lnTo>
                <a:lnTo>
                  <a:pt x="16090" y="26098"/>
                </a:lnTo>
                <a:lnTo>
                  <a:pt x="16129" y="27076"/>
                </a:lnTo>
                <a:lnTo>
                  <a:pt x="16243" y="26123"/>
                </a:lnTo>
                <a:lnTo>
                  <a:pt x="16243" y="17843"/>
                </a:lnTo>
                <a:lnTo>
                  <a:pt x="12814" y="17805"/>
                </a:lnTo>
                <a:lnTo>
                  <a:pt x="11760" y="17449"/>
                </a:lnTo>
                <a:lnTo>
                  <a:pt x="11823" y="17830"/>
                </a:lnTo>
                <a:lnTo>
                  <a:pt x="11722" y="17449"/>
                </a:lnTo>
                <a:lnTo>
                  <a:pt x="11341" y="16230"/>
                </a:lnTo>
                <a:lnTo>
                  <a:pt x="11341" y="17449"/>
                </a:lnTo>
                <a:lnTo>
                  <a:pt x="9690" y="17462"/>
                </a:lnTo>
                <a:lnTo>
                  <a:pt x="7518" y="18681"/>
                </a:lnTo>
                <a:lnTo>
                  <a:pt x="8051" y="15214"/>
                </a:lnTo>
                <a:lnTo>
                  <a:pt x="9232" y="14732"/>
                </a:lnTo>
                <a:lnTo>
                  <a:pt x="11341" y="17449"/>
                </a:lnTo>
                <a:lnTo>
                  <a:pt x="11341" y="16230"/>
                </a:lnTo>
                <a:lnTo>
                  <a:pt x="11163" y="15646"/>
                </a:lnTo>
                <a:lnTo>
                  <a:pt x="11709" y="15595"/>
                </a:lnTo>
                <a:lnTo>
                  <a:pt x="11785" y="14732"/>
                </a:lnTo>
                <a:lnTo>
                  <a:pt x="12306" y="13550"/>
                </a:lnTo>
                <a:lnTo>
                  <a:pt x="7112" y="13081"/>
                </a:lnTo>
                <a:lnTo>
                  <a:pt x="5626" y="12585"/>
                </a:lnTo>
                <a:lnTo>
                  <a:pt x="5092" y="11125"/>
                </a:lnTo>
                <a:lnTo>
                  <a:pt x="6184" y="10375"/>
                </a:lnTo>
                <a:lnTo>
                  <a:pt x="7302" y="11226"/>
                </a:lnTo>
                <a:lnTo>
                  <a:pt x="7137" y="10375"/>
                </a:lnTo>
                <a:lnTo>
                  <a:pt x="7061" y="9982"/>
                </a:lnTo>
                <a:lnTo>
                  <a:pt x="4318" y="6794"/>
                </a:lnTo>
                <a:lnTo>
                  <a:pt x="6858" y="9258"/>
                </a:lnTo>
                <a:lnTo>
                  <a:pt x="7467" y="6794"/>
                </a:lnTo>
                <a:lnTo>
                  <a:pt x="7797" y="5486"/>
                </a:lnTo>
                <a:lnTo>
                  <a:pt x="9156" y="0"/>
                </a:lnTo>
                <a:lnTo>
                  <a:pt x="0" y="3810"/>
                </a:lnTo>
                <a:lnTo>
                  <a:pt x="2832" y="6832"/>
                </a:lnTo>
                <a:lnTo>
                  <a:pt x="3022" y="5486"/>
                </a:lnTo>
                <a:lnTo>
                  <a:pt x="3683" y="7099"/>
                </a:lnTo>
                <a:lnTo>
                  <a:pt x="6489" y="15938"/>
                </a:lnTo>
                <a:lnTo>
                  <a:pt x="8128" y="21564"/>
                </a:lnTo>
                <a:lnTo>
                  <a:pt x="12471" y="28295"/>
                </a:lnTo>
                <a:lnTo>
                  <a:pt x="11150" y="32143"/>
                </a:lnTo>
                <a:lnTo>
                  <a:pt x="15976" y="32918"/>
                </a:lnTo>
                <a:lnTo>
                  <a:pt x="18656" y="33655"/>
                </a:lnTo>
                <a:lnTo>
                  <a:pt x="17081" y="32448"/>
                </a:lnTo>
                <a:lnTo>
                  <a:pt x="18275" y="31724"/>
                </a:lnTo>
                <a:lnTo>
                  <a:pt x="18897" y="31343"/>
                </a:lnTo>
                <a:lnTo>
                  <a:pt x="19291" y="31102"/>
                </a:lnTo>
                <a:lnTo>
                  <a:pt x="19481" y="30988"/>
                </a:lnTo>
                <a:lnTo>
                  <a:pt x="21310" y="32245"/>
                </a:lnTo>
                <a:lnTo>
                  <a:pt x="29286" y="36703"/>
                </a:lnTo>
                <a:lnTo>
                  <a:pt x="36042" y="39001"/>
                </a:lnTo>
                <a:lnTo>
                  <a:pt x="36728" y="35483"/>
                </a:lnTo>
                <a:close/>
              </a:path>
              <a:path w="100330" h="42545">
                <a:moveTo>
                  <a:pt x="56197" y="23177"/>
                </a:moveTo>
                <a:lnTo>
                  <a:pt x="55892" y="22809"/>
                </a:lnTo>
                <a:lnTo>
                  <a:pt x="56197" y="23177"/>
                </a:lnTo>
                <a:close/>
              </a:path>
              <a:path w="100330" h="42545">
                <a:moveTo>
                  <a:pt x="66611" y="18059"/>
                </a:moveTo>
                <a:lnTo>
                  <a:pt x="64998" y="18110"/>
                </a:lnTo>
                <a:lnTo>
                  <a:pt x="65354" y="18338"/>
                </a:lnTo>
                <a:lnTo>
                  <a:pt x="66611" y="18059"/>
                </a:lnTo>
                <a:close/>
              </a:path>
              <a:path w="100330" h="42545">
                <a:moveTo>
                  <a:pt x="87845" y="39738"/>
                </a:moveTo>
                <a:lnTo>
                  <a:pt x="87350" y="39052"/>
                </a:lnTo>
                <a:lnTo>
                  <a:pt x="87109" y="39217"/>
                </a:lnTo>
                <a:lnTo>
                  <a:pt x="87845" y="39738"/>
                </a:lnTo>
                <a:close/>
              </a:path>
              <a:path w="100330" h="42545">
                <a:moveTo>
                  <a:pt x="92519" y="31902"/>
                </a:moveTo>
                <a:lnTo>
                  <a:pt x="92367" y="31788"/>
                </a:lnTo>
                <a:lnTo>
                  <a:pt x="91490" y="31559"/>
                </a:lnTo>
                <a:lnTo>
                  <a:pt x="91859" y="31813"/>
                </a:lnTo>
                <a:lnTo>
                  <a:pt x="92214" y="31991"/>
                </a:lnTo>
                <a:lnTo>
                  <a:pt x="92519" y="31902"/>
                </a:lnTo>
                <a:close/>
              </a:path>
              <a:path w="100330" h="42545">
                <a:moveTo>
                  <a:pt x="99923" y="38658"/>
                </a:moveTo>
                <a:lnTo>
                  <a:pt x="98793" y="34417"/>
                </a:lnTo>
                <a:lnTo>
                  <a:pt x="98590" y="34213"/>
                </a:lnTo>
                <a:lnTo>
                  <a:pt x="97447" y="33058"/>
                </a:lnTo>
                <a:lnTo>
                  <a:pt x="96647" y="34213"/>
                </a:lnTo>
                <a:lnTo>
                  <a:pt x="95440" y="33375"/>
                </a:lnTo>
                <a:lnTo>
                  <a:pt x="95440" y="35318"/>
                </a:lnTo>
                <a:lnTo>
                  <a:pt x="92189" y="35013"/>
                </a:lnTo>
                <a:lnTo>
                  <a:pt x="91097" y="35128"/>
                </a:lnTo>
                <a:lnTo>
                  <a:pt x="90830" y="35521"/>
                </a:lnTo>
                <a:lnTo>
                  <a:pt x="91097" y="35115"/>
                </a:lnTo>
                <a:lnTo>
                  <a:pt x="91579" y="34417"/>
                </a:lnTo>
                <a:lnTo>
                  <a:pt x="92125" y="33604"/>
                </a:lnTo>
                <a:lnTo>
                  <a:pt x="92481" y="33096"/>
                </a:lnTo>
                <a:lnTo>
                  <a:pt x="95427" y="35306"/>
                </a:lnTo>
                <a:lnTo>
                  <a:pt x="95440" y="33375"/>
                </a:lnTo>
                <a:lnTo>
                  <a:pt x="95948" y="33096"/>
                </a:lnTo>
                <a:lnTo>
                  <a:pt x="96710" y="32715"/>
                </a:lnTo>
                <a:lnTo>
                  <a:pt x="93738" y="33045"/>
                </a:lnTo>
                <a:lnTo>
                  <a:pt x="96291" y="32334"/>
                </a:lnTo>
                <a:lnTo>
                  <a:pt x="96875" y="32575"/>
                </a:lnTo>
                <a:lnTo>
                  <a:pt x="96634" y="32245"/>
                </a:lnTo>
                <a:lnTo>
                  <a:pt x="96888" y="32169"/>
                </a:lnTo>
                <a:lnTo>
                  <a:pt x="96558" y="32143"/>
                </a:lnTo>
                <a:lnTo>
                  <a:pt x="95999" y="31369"/>
                </a:lnTo>
                <a:lnTo>
                  <a:pt x="95973" y="32080"/>
                </a:lnTo>
                <a:lnTo>
                  <a:pt x="95135" y="31991"/>
                </a:lnTo>
                <a:lnTo>
                  <a:pt x="94195" y="32016"/>
                </a:lnTo>
                <a:lnTo>
                  <a:pt x="92964" y="31711"/>
                </a:lnTo>
                <a:lnTo>
                  <a:pt x="92964" y="32054"/>
                </a:lnTo>
                <a:lnTo>
                  <a:pt x="91681" y="32143"/>
                </a:lnTo>
                <a:lnTo>
                  <a:pt x="91846" y="31902"/>
                </a:lnTo>
                <a:lnTo>
                  <a:pt x="91528" y="32054"/>
                </a:lnTo>
                <a:lnTo>
                  <a:pt x="91325" y="31521"/>
                </a:lnTo>
                <a:lnTo>
                  <a:pt x="91490" y="31559"/>
                </a:lnTo>
                <a:lnTo>
                  <a:pt x="91719" y="31483"/>
                </a:lnTo>
                <a:lnTo>
                  <a:pt x="92252" y="31318"/>
                </a:lnTo>
                <a:lnTo>
                  <a:pt x="92379" y="31280"/>
                </a:lnTo>
                <a:lnTo>
                  <a:pt x="92379" y="31483"/>
                </a:lnTo>
                <a:lnTo>
                  <a:pt x="92964" y="32054"/>
                </a:lnTo>
                <a:lnTo>
                  <a:pt x="92964" y="31711"/>
                </a:lnTo>
                <a:lnTo>
                  <a:pt x="94094" y="31940"/>
                </a:lnTo>
                <a:lnTo>
                  <a:pt x="93980" y="31673"/>
                </a:lnTo>
                <a:lnTo>
                  <a:pt x="94018" y="31203"/>
                </a:lnTo>
                <a:lnTo>
                  <a:pt x="94157" y="30911"/>
                </a:lnTo>
                <a:lnTo>
                  <a:pt x="94030" y="31711"/>
                </a:lnTo>
                <a:lnTo>
                  <a:pt x="94665" y="31521"/>
                </a:lnTo>
                <a:lnTo>
                  <a:pt x="94615" y="30911"/>
                </a:lnTo>
                <a:lnTo>
                  <a:pt x="94996" y="31521"/>
                </a:lnTo>
                <a:lnTo>
                  <a:pt x="95973" y="32080"/>
                </a:lnTo>
                <a:lnTo>
                  <a:pt x="95973" y="31356"/>
                </a:lnTo>
                <a:lnTo>
                  <a:pt x="94805" y="30962"/>
                </a:lnTo>
                <a:lnTo>
                  <a:pt x="96710" y="31051"/>
                </a:lnTo>
                <a:lnTo>
                  <a:pt x="96545" y="30962"/>
                </a:lnTo>
                <a:lnTo>
                  <a:pt x="96393" y="30873"/>
                </a:lnTo>
                <a:lnTo>
                  <a:pt x="95656" y="30441"/>
                </a:lnTo>
                <a:lnTo>
                  <a:pt x="95846" y="30060"/>
                </a:lnTo>
                <a:lnTo>
                  <a:pt x="96215" y="29375"/>
                </a:lnTo>
                <a:lnTo>
                  <a:pt x="98602" y="31369"/>
                </a:lnTo>
                <a:lnTo>
                  <a:pt x="99326" y="32448"/>
                </a:lnTo>
                <a:lnTo>
                  <a:pt x="99098" y="29883"/>
                </a:lnTo>
                <a:lnTo>
                  <a:pt x="98183" y="29375"/>
                </a:lnTo>
                <a:lnTo>
                  <a:pt x="94310" y="27203"/>
                </a:lnTo>
                <a:lnTo>
                  <a:pt x="93408" y="26708"/>
                </a:lnTo>
                <a:lnTo>
                  <a:pt x="93408" y="30543"/>
                </a:lnTo>
                <a:lnTo>
                  <a:pt x="92303" y="30962"/>
                </a:lnTo>
                <a:lnTo>
                  <a:pt x="92176" y="31203"/>
                </a:lnTo>
                <a:lnTo>
                  <a:pt x="91160" y="31483"/>
                </a:lnTo>
                <a:lnTo>
                  <a:pt x="92011" y="30060"/>
                </a:lnTo>
                <a:lnTo>
                  <a:pt x="93408" y="30543"/>
                </a:lnTo>
                <a:lnTo>
                  <a:pt x="93408" y="26708"/>
                </a:lnTo>
                <a:lnTo>
                  <a:pt x="92633" y="26263"/>
                </a:lnTo>
                <a:lnTo>
                  <a:pt x="91897" y="27203"/>
                </a:lnTo>
                <a:lnTo>
                  <a:pt x="91630" y="26479"/>
                </a:lnTo>
                <a:lnTo>
                  <a:pt x="91071" y="24841"/>
                </a:lnTo>
                <a:lnTo>
                  <a:pt x="90690" y="24841"/>
                </a:lnTo>
                <a:lnTo>
                  <a:pt x="90690" y="35153"/>
                </a:lnTo>
                <a:lnTo>
                  <a:pt x="86868" y="35521"/>
                </a:lnTo>
                <a:lnTo>
                  <a:pt x="89039" y="35560"/>
                </a:lnTo>
                <a:lnTo>
                  <a:pt x="86766" y="35521"/>
                </a:lnTo>
                <a:lnTo>
                  <a:pt x="86334" y="35560"/>
                </a:lnTo>
                <a:lnTo>
                  <a:pt x="86245" y="35852"/>
                </a:lnTo>
                <a:lnTo>
                  <a:pt x="86169" y="35585"/>
                </a:lnTo>
                <a:lnTo>
                  <a:pt x="86880" y="35509"/>
                </a:lnTo>
                <a:lnTo>
                  <a:pt x="90690" y="35153"/>
                </a:lnTo>
                <a:lnTo>
                  <a:pt x="90690" y="24841"/>
                </a:lnTo>
                <a:lnTo>
                  <a:pt x="85521" y="24841"/>
                </a:lnTo>
                <a:lnTo>
                  <a:pt x="85521" y="38049"/>
                </a:lnTo>
                <a:lnTo>
                  <a:pt x="85204" y="37807"/>
                </a:lnTo>
                <a:lnTo>
                  <a:pt x="84975" y="37528"/>
                </a:lnTo>
                <a:lnTo>
                  <a:pt x="84531" y="36982"/>
                </a:lnTo>
                <a:lnTo>
                  <a:pt x="84099" y="36614"/>
                </a:lnTo>
                <a:lnTo>
                  <a:pt x="82651" y="36982"/>
                </a:lnTo>
                <a:lnTo>
                  <a:pt x="82334" y="36995"/>
                </a:lnTo>
                <a:lnTo>
                  <a:pt x="83629" y="36207"/>
                </a:lnTo>
                <a:lnTo>
                  <a:pt x="84099" y="36614"/>
                </a:lnTo>
                <a:lnTo>
                  <a:pt x="84505" y="36957"/>
                </a:lnTo>
                <a:lnTo>
                  <a:pt x="84734" y="37134"/>
                </a:lnTo>
                <a:lnTo>
                  <a:pt x="85521" y="38049"/>
                </a:lnTo>
                <a:lnTo>
                  <a:pt x="85521" y="24841"/>
                </a:lnTo>
                <a:lnTo>
                  <a:pt x="81457" y="24841"/>
                </a:lnTo>
                <a:lnTo>
                  <a:pt x="81457" y="37528"/>
                </a:lnTo>
                <a:lnTo>
                  <a:pt x="80911" y="36880"/>
                </a:lnTo>
                <a:lnTo>
                  <a:pt x="80060" y="36296"/>
                </a:lnTo>
                <a:lnTo>
                  <a:pt x="79413" y="35852"/>
                </a:lnTo>
                <a:lnTo>
                  <a:pt x="79425" y="35407"/>
                </a:lnTo>
                <a:lnTo>
                  <a:pt x="79438" y="35102"/>
                </a:lnTo>
                <a:lnTo>
                  <a:pt x="79844" y="35128"/>
                </a:lnTo>
                <a:lnTo>
                  <a:pt x="79451" y="34937"/>
                </a:lnTo>
                <a:lnTo>
                  <a:pt x="79463" y="34417"/>
                </a:lnTo>
                <a:lnTo>
                  <a:pt x="78587" y="34709"/>
                </a:lnTo>
                <a:lnTo>
                  <a:pt x="77749" y="34988"/>
                </a:lnTo>
                <a:lnTo>
                  <a:pt x="76784" y="35306"/>
                </a:lnTo>
                <a:lnTo>
                  <a:pt x="77266" y="34950"/>
                </a:lnTo>
                <a:lnTo>
                  <a:pt x="77749" y="34988"/>
                </a:lnTo>
                <a:lnTo>
                  <a:pt x="77889" y="34937"/>
                </a:lnTo>
                <a:lnTo>
                  <a:pt x="78587" y="34709"/>
                </a:lnTo>
                <a:lnTo>
                  <a:pt x="77774" y="34493"/>
                </a:lnTo>
                <a:lnTo>
                  <a:pt x="76073" y="35102"/>
                </a:lnTo>
                <a:lnTo>
                  <a:pt x="79032" y="33604"/>
                </a:lnTo>
                <a:lnTo>
                  <a:pt x="79463" y="34417"/>
                </a:lnTo>
                <a:lnTo>
                  <a:pt x="79794" y="35039"/>
                </a:lnTo>
                <a:lnTo>
                  <a:pt x="80543" y="36410"/>
                </a:lnTo>
                <a:lnTo>
                  <a:pt x="80911" y="36880"/>
                </a:lnTo>
                <a:lnTo>
                  <a:pt x="81038" y="37020"/>
                </a:lnTo>
                <a:lnTo>
                  <a:pt x="81457" y="37528"/>
                </a:lnTo>
                <a:lnTo>
                  <a:pt x="81457" y="24841"/>
                </a:lnTo>
                <a:lnTo>
                  <a:pt x="75463" y="24841"/>
                </a:lnTo>
                <a:lnTo>
                  <a:pt x="75463" y="35407"/>
                </a:lnTo>
                <a:lnTo>
                  <a:pt x="72644" y="36296"/>
                </a:lnTo>
                <a:lnTo>
                  <a:pt x="73494" y="33274"/>
                </a:lnTo>
                <a:lnTo>
                  <a:pt x="74002" y="31483"/>
                </a:lnTo>
                <a:lnTo>
                  <a:pt x="73952" y="30873"/>
                </a:lnTo>
                <a:lnTo>
                  <a:pt x="74053" y="31305"/>
                </a:lnTo>
                <a:lnTo>
                  <a:pt x="74180" y="30873"/>
                </a:lnTo>
                <a:lnTo>
                  <a:pt x="74129" y="31584"/>
                </a:lnTo>
                <a:lnTo>
                  <a:pt x="74256" y="32105"/>
                </a:lnTo>
                <a:lnTo>
                  <a:pt x="75425" y="35318"/>
                </a:lnTo>
                <a:lnTo>
                  <a:pt x="75463" y="24841"/>
                </a:lnTo>
                <a:lnTo>
                  <a:pt x="74498" y="24841"/>
                </a:lnTo>
                <a:lnTo>
                  <a:pt x="74498" y="26581"/>
                </a:lnTo>
                <a:lnTo>
                  <a:pt x="71843" y="27292"/>
                </a:lnTo>
                <a:lnTo>
                  <a:pt x="70065" y="25971"/>
                </a:lnTo>
                <a:lnTo>
                  <a:pt x="71056" y="25615"/>
                </a:lnTo>
                <a:lnTo>
                  <a:pt x="71640" y="27063"/>
                </a:lnTo>
                <a:lnTo>
                  <a:pt x="74498" y="26581"/>
                </a:lnTo>
                <a:lnTo>
                  <a:pt x="74498" y="24841"/>
                </a:lnTo>
                <a:lnTo>
                  <a:pt x="73228" y="24841"/>
                </a:lnTo>
                <a:lnTo>
                  <a:pt x="72415" y="24841"/>
                </a:lnTo>
                <a:lnTo>
                  <a:pt x="71501" y="25120"/>
                </a:lnTo>
                <a:lnTo>
                  <a:pt x="69634" y="25425"/>
                </a:lnTo>
                <a:lnTo>
                  <a:pt x="71132" y="25107"/>
                </a:lnTo>
                <a:lnTo>
                  <a:pt x="72415" y="24841"/>
                </a:lnTo>
                <a:lnTo>
                  <a:pt x="91059" y="24828"/>
                </a:lnTo>
                <a:lnTo>
                  <a:pt x="90805" y="24015"/>
                </a:lnTo>
                <a:lnTo>
                  <a:pt x="90373" y="22618"/>
                </a:lnTo>
                <a:lnTo>
                  <a:pt x="88379" y="23609"/>
                </a:lnTo>
                <a:lnTo>
                  <a:pt x="85737" y="21894"/>
                </a:lnTo>
                <a:lnTo>
                  <a:pt x="85051" y="20764"/>
                </a:lnTo>
                <a:lnTo>
                  <a:pt x="84797" y="20345"/>
                </a:lnTo>
                <a:lnTo>
                  <a:pt x="84213" y="19354"/>
                </a:lnTo>
                <a:lnTo>
                  <a:pt x="83540" y="18224"/>
                </a:lnTo>
                <a:lnTo>
                  <a:pt x="80238" y="19354"/>
                </a:lnTo>
                <a:lnTo>
                  <a:pt x="80238" y="18872"/>
                </a:lnTo>
                <a:lnTo>
                  <a:pt x="80149" y="18364"/>
                </a:lnTo>
                <a:lnTo>
                  <a:pt x="79159" y="17843"/>
                </a:lnTo>
                <a:lnTo>
                  <a:pt x="76644" y="16510"/>
                </a:lnTo>
                <a:lnTo>
                  <a:pt x="77063" y="16967"/>
                </a:lnTo>
                <a:lnTo>
                  <a:pt x="77901" y="17843"/>
                </a:lnTo>
                <a:lnTo>
                  <a:pt x="77330" y="17513"/>
                </a:lnTo>
                <a:lnTo>
                  <a:pt x="77330" y="17818"/>
                </a:lnTo>
                <a:lnTo>
                  <a:pt x="76898" y="17678"/>
                </a:lnTo>
                <a:lnTo>
                  <a:pt x="75933" y="17843"/>
                </a:lnTo>
                <a:lnTo>
                  <a:pt x="76085" y="17157"/>
                </a:lnTo>
                <a:lnTo>
                  <a:pt x="76136" y="17322"/>
                </a:lnTo>
                <a:lnTo>
                  <a:pt x="76250" y="17449"/>
                </a:lnTo>
                <a:lnTo>
                  <a:pt x="76898" y="17678"/>
                </a:lnTo>
                <a:lnTo>
                  <a:pt x="77012" y="17322"/>
                </a:lnTo>
                <a:lnTo>
                  <a:pt x="76987" y="17703"/>
                </a:lnTo>
                <a:lnTo>
                  <a:pt x="77330" y="17818"/>
                </a:lnTo>
                <a:lnTo>
                  <a:pt x="77330" y="17513"/>
                </a:lnTo>
                <a:lnTo>
                  <a:pt x="77190" y="17322"/>
                </a:lnTo>
                <a:lnTo>
                  <a:pt x="77152" y="17157"/>
                </a:lnTo>
                <a:lnTo>
                  <a:pt x="77063" y="16967"/>
                </a:lnTo>
                <a:lnTo>
                  <a:pt x="75971" y="16954"/>
                </a:lnTo>
                <a:lnTo>
                  <a:pt x="74650" y="15976"/>
                </a:lnTo>
                <a:lnTo>
                  <a:pt x="72009" y="16510"/>
                </a:lnTo>
                <a:lnTo>
                  <a:pt x="71628" y="16560"/>
                </a:lnTo>
                <a:lnTo>
                  <a:pt x="69748" y="17259"/>
                </a:lnTo>
                <a:lnTo>
                  <a:pt x="68541" y="18872"/>
                </a:lnTo>
                <a:lnTo>
                  <a:pt x="66141" y="18529"/>
                </a:lnTo>
                <a:lnTo>
                  <a:pt x="65544" y="18364"/>
                </a:lnTo>
                <a:lnTo>
                  <a:pt x="65074" y="20345"/>
                </a:lnTo>
                <a:lnTo>
                  <a:pt x="64960" y="20002"/>
                </a:lnTo>
                <a:lnTo>
                  <a:pt x="64960" y="25107"/>
                </a:lnTo>
                <a:lnTo>
                  <a:pt x="64871" y="26682"/>
                </a:lnTo>
                <a:lnTo>
                  <a:pt x="64808" y="27457"/>
                </a:lnTo>
                <a:lnTo>
                  <a:pt x="64795" y="26682"/>
                </a:lnTo>
                <a:lnTo>
                  <a:pt x="64795" y="26009"/>
                </a:lnTo>
                <a:lnTo>
                  <a:pt x="64820" y="25298"/>
                </a:lnTo>
                <a:lnTo>
                  <a:pt x="64960" y="25107"/>
                </a:lnTo>
                <a:lnTo>
                  <a:pt x="64960" y="20002"/>
                </a:lnTo>
                <a:lnTo>
                  <a:pt x="64516" y="18669"/>
                </a:lnTo>
                <a:lnTo>
                  <a:pt x="65201" y="18846"/>
                </a:lnTo>
                <a:lnTo>
                  <a:pt x="65125" y="18669"/>
                </a:lnTo>
                <a:lnTo>
                  <a:pt x="64922" y="18122"/>
                </a:lnTo>
                <a:lnTo>
                  <a:pt x="64376" y="18122"/>
                </a:lnTo>
                <a:lnTo>
                  <a:pt x="64998" y="17691"/>
                </a:lnTo>
                <a:lnTo>
                  <a:pt x="63423" y="18326"/>
                </a:lnTo>
                <a:lnTo>
                  <a:pt x="61201" y="20205"/>
                </a:lnTo>
                <a:lnTo>
                  <a:pt x="62153" y="21450"/>
                </a:lnTo>
                <a:lnTo>
                  <a:pt x="62395" y="20764"/>
                </a:lnTo>
                <a:lnTo>
                  <a:pt x="62433" y="22047"/>
                </a:lnTo>
                <a:lnTo>
                  <a:pt x="62852" y="22072"/>
                </a:lnTo>
                <a:lnTo>
                  <a:pt x="61734" y="22212"/>
                </a:lnTo>
                <a:lnTo>
                  <a:pt x="62001" y="22618"/>
                </a:lnTo>
                <a:lnTo>
                  <a:pt x="61315" y="23266"/>
                </a:lnTo>
                <a:lnTo>
                  <a:pt x="63373" y="25742"/>
                </a:lnTo>
                <a:lnTo>
                  <a:pt x="61391" y="25361"/>
                </a:lnTo>
                <a:lnTo>
                  <a:pt x="61341" y="24815"/>
                </a:lnTo>
                <a:lnTo>
                  <a:pt x="61163" y="22682"/>
                </a:lnTo>
                <a:lnTo>
                  <a:pt x="60756" y="17767"/>
                </a:lnTo>
                <a:lnTo>
                  <a:pt x="55956" y="22745"/>
                </a:lnTo>
                <a:lnTo>
                  <a:pt x="56095" y="22682"/>
                </a:lnTo>
                <a:lnTo>
                  <a:pt x="57531" y="24815"/>
                </a:lnTo>
                <a:lnTo>
                  <a:pt x="52565" y="20421"/>
                </a:lnTo>
                <a:lnTo>
                  <a:pt x="54317" y="27063"/>
                </a:lnTo>
                <a:lnTo>
                  <a:pt x="54914" y="28892"/>
                </a:lnTo>
                <a:lnTo>
                  <a:pt x="55397" y="32334"/>
                </a:lnTo>
                <a:lnTo>
                  <a:pt x="57023" y="33566"/>
                </a:lnTo>
                <a:lnTo>
                  <a:pt x="55257" y="32499"/>
                </a:lnTo>
                <a:lnTo>
                  <a:pt x="57645" y="35966"/>
                </a:lnTo>
                <a:lnTo>
                  <a:pt x="57670" y="34074"/>
                </a:lnTo>
                <a:lnTo>
                  <a:pt x="57975" y="34620"/>
                </a:lnTo>
                <a:lnTo>
                  <a:pt x="60477" y="35648"/>
                </a:lnTo>
                <a:lnTo>
                  <a:pt x="59080" y="34836"/>
                </a:lnTo>
                <a:lnTo>
                  <a:pt x="60833" y="34759"/>
                </a:lnTo>
                <a:lnTo>
                  <a:pt x="63017" y="36296"/>
                </a:lnTo>
                <a:lnTo>
                  <a:pt x="68999" y="38925"/>
                </a:lnTo>
                <a:lnTo>
                  <a:pt x="73215" y="42075"/>
                </a:lnTo>
                <a:lnTo>
                  <a:pt x="76809" y="37807"/>
                </a:lnTo>
                <a:lnTo>
                  <a:pt x="80657" y="37884"/>
                </a:lnTo>
                <a:lnTo>
                  <a:pt x="86766" y="39433"/>
                </a:lnTo>
                <a:lnTo>
                  <a:pt x="87109" y="39217"/>
                </a:lnTo>
                <a:lnTo>
                  <a:pt x="86410" y="38696"/>
                </a:lnTo>
                <a:lnTo>
                  <a:pt x="86220" y="38569"/>
                </a:lnTo>
                <a:lnTo>
                  <a:pt x="86690" y="38100"/>
                </a:lnTo>
                <a:lnTo>
                  <a:pt x="87350" y="39052"/>
                </a:lnTo>
                <a:lnTo>
                  <a:pt x="88861" y="38087"/>
                </a:lnTo>
                <a:lnTo>
                  <a:pt x="96608" y="36195"/>
                </a:lnTo>
                <a:lnTo>
                  <a:pt x="99923" y="3865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7" name="object 3977"/>
          <p:cNvSpPr/>
          <p:nvPr/>
        </p:nvSpPr>
        <p:spPr>
          <a:xfrm>
            <a:off x="3230492" y="3025026"/>
            <a:ext cx="43815" cy="36830"/>
          </a:xfrm>
          <a:custGeom>
            <a:avLst/>
            <a:gdLst/>
            <a:ahLst/>
            <a:cxnLst/>
            <a:rect l="l" t="t" r="r" b="b"/>
            <a:pathLst>
              <a:path w="43814" h="36830">
                <a:moveTo>
                  <a:pt x="43332" y="0"/>
                </a:moveTo>
                <a:lnTo>
                  <a:pt x="40817" y="393"/>
                </a:lnTo>
                <a:lnTo>
                  <a:pt x="39471" y="380"/>
                </a:lnTo>
                <a:lnTo>
                  <a:pt x="23847" y="1378"/>
                </a:lnTo>
                <a:lnTo>
                  <a:pt x="9539" y="8239"/>
                </a:lnTo>
                <a:lnTo>
                  <a:pt x="329" y="19904"/>
                </a:lnTo>
                <a:lnTo>
                  <a:pt x="0" y="35318"/>
                </a:lnTo>
                <a:lnTo>
                  <a:pt x="1231" y="36271"/>
                </a:lnTo>
                <a:lnTo>
                  <a:pt x="647" y="33337"/>
                </a:lnTo>
                <a:lnTo>
                  <a:pt x="444" y="23279"/>
                </a:lnTo>
                <a:lnTo>
                  <a:pt x="6057" y="17310"/>
                </a:lnTo>
                <a:lnTo>
                  <a:pt x="11620" y="10998"/>
                </a:lnTo>
                <a:lnTo>
                  <a:pt x="9258" y="15519"/>
                </a:lnTo>
                <a:lnTo>
                  <a:pt x="14160" y="20459"/>
                </a:lnTo>
                <a:lnTo>
                  <a:pt x="10172" y="22593"/>
                </a:lnTo>
                <a:lnTo>
                  <a:pt x="16383" y="22682"/>
                </a:lnTo>
                <a:lnTo>
                  <a:pt x="22377" y="23444"/>
                </a:lnTo>
                <a:lnTo>
                  <a:pt x="28028" y="21056"/>
                </a:lnTo>
                <a:lnTo>
                  <a:pt x="31502" y="20090"/>
                </a:lnTo>
                <a:lnTo>
                  <a:pt x="30908" y="17352"/>
                </a:lnTo>
                <a:lnTo>
                  <a:pt x="29471" y="13718"/>
                </a:lnTo>
                <a:lnTo>
                  <a:pt x="30416" y="10058"/>
                </a:lnTo>
                <a:lnTo>
                  <a:pt x="37401" y="10845"/>
                </a:lnTo>
                <a:lnTo>
                  <a:pt x="38608" y="1422"/>
                </a:lnTo>
                <a:lnTo>
                  <a:pt x="43713" y="1689"/>
                </a:lnTo>
                <a:lnTo>
                  <a:pt x="4333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8" name="object 3978"/>
          <p:cNvSpPr/>
          <p:nvPr/>
        </p:nvSpPr>
        <p:spPr>
          <a:xfrm>
            <a:off x="2972980" y="4268468"/>
            <a:ext cx="51435" cy="26034"/>
          </a:xfrm>
          <a:custGeom>
            <a:avLst/>
            <a:gdLst/>
            <a:ahLst/>
            <a:cxnLst/>
            <a:rect l="l" t="t" r="r" b="b"/>
            <a:pathLst>
              <a:path w="51435" h="26035">
                <a:moveTo>
                  <a:pt x="29593" y="19215"/>
                </a:moveTo>
                <a:lnTo>
                  <a:pt x="26914" y="21767"/>
                </a:lnTo>
                <a:lnTo>
                  <a:pt x="27650" y="25704"/>
                </a:lnTo>
                <a:lnTo>
                  <a:pt x="37480" y="23190"/>
                </a:lnTo>
                <a:lnTo>
                  <a:pt x="40222" y="19646"/>
                </a:lnTo>
                <a:lnTo>
                  <a:pt x="29682" y="19646"/>
                </a:lnTo>
                <a:lnTo>
                  <a:pt x="29733" y="19456"/>
                </a:lnTo>
                <a:lnTo>
                  <a:pt x="29517" y="19418"/>
                </a:lnTo>
                <a:lnTo>
                  <a:pt x="29593" y="19215"/>
                </a:lnTo>
                <a:close/>
              </a:path>
              <a:path w="51435" h="26035">
                <a:moveTo>
                  <a:pt x="764" y="17335"/>
                </a:moveTo>
                <a:lnTo>
                  <a:pt x="121" y="19172"/>
                </a:lnTo>
                <a:lnTo>
                  <a:pt x="0" y="19900"/>
                </a:lnTo>
                <a:lnTo>
                  <a:pt x="257" y="23529"/>
                </a:lnTo>
                <a:lnTo>
                  <a:pt x="5097" y="21885"/>
                </a:lnTo>
                <a:lnTo>
                  <a:pt x="11404" y="18796"/>
                </a:lnTo>
                <a:lnTo>
                  <a:pt x="2746" y="18796"/>
                </a:lnTo>
                <a:lnTo>
                  <a:pt x="764" y="17335"/>
                </a:lnTo>
                <a:close/>
              </a:path>
              <a:path w="51435" h="26035">
                <a:moveTo>
                  <a:pt x="26393" y="19304"/>
                </a:moveTo>
                <a:lnTo>
                  <a:pt x="26877" y="21767"/>
                </a:lnTo>
                <a:lnTo>
                  <a:pt x="27902" y="19900"/>
                </a:lnTo>
                <a:lnTo>
                  <a:pt x="27574" y="19900"/>
                </a:lnTo>
                <a:lnTo>
                  <a:pt x="26393" y="19304"/>
                </a:lnTo>
                <a:close/>
              </a:path>
              <a:path w="51435" h="26035">
                <a:moveTo>
                  <a:pt x="27384" y="18186"/>
                </a:moveTo>
                <a:lnTo>
                  <a:pt x="26952" y="18402"/>
                </a:lnTo>
                <a:lnTo>
                  <a:pt x="27574" y="19900"/>
                </a:lnTo>
                <a:lnTo>
                  <a:pt x="27902" y="19900"/>
                </a:lnTo>
                <a:lnTo>
                  <a:pt x="28486" y="18796"/>
                </a:lnTo>
                <a:lnTo>
                  <a:pt x="28418" y="18669"/>
                </a:lnTo>
                <a:lnTo>
                  <a:pt x="27384" y="18186"/>
                </a:lnTo>
                <a:close/>
              </a:path>
              <a:path w="51435" h="26035">
                <a:moveTo>
                  <a:pt x="30301" y="19172"/>
                </a:moveTo>
                <a:lnTo>
                  <a:pt x="29682" y="19646"/>
                </a:lnTo>
                <a:lnTo>
                  <a:pt x="40222" y="19646"/>
                </a:lnTo>
                <a:lnTo>
                  <a:pt x="30970" y="19583"/>
                </a:lnTo>
                <a:lnTo>
                  <a:pt x="30301" y="19172"/>
                </a:lnTo>
                <a:close/>
              </a:path>
              <a:path w="51435" h="26035">
                <a:moveTo>
                  <a:pt x="48777" y="15798"/>
                </a:moveTo>
                <a:lnTo>
                  <a:pt x="28933" y="15798"/>
                </a:lnTo>
                <a:lnTo>
                  <a:pt x="30355" y="16852"/>
                </a:lnTo>
                <a:lnTo>
                  <a:pt x="30150" y="17754"/>
                </a:lnTo>
                <a:lnTo>
                  <a:pt x="30458" y="18249"/>
                </a:lnTo>
                <a:lnTo>
                  <a:pt x="30556" y="18683"/>
                </a:lnTo>
                <a:lnTo>
                  <a:pt x="30990" y="19596"/>
                </a:lnTo>
                <a:lnTo>
                  <a:pt x="40261" y="19596"/>
                </a:lnTo>
                <a:lnTo>
                  <a:pt x="40733" y="18986"/>
                </a:lnTo>
                <a:lnTo>
                  <a:pt x="40592" y="18986"/>
                </a:lnTo>
                <a:lnTo>
                  <a:pt x="41135" y="18402"/>
                </a:lnTo>
                <a:lnTo>
                  <a:pt x="41557" y="17792"/>
                </a:lnTo>
                <a:lnTo>
                  <a:pt x="42293" y="17551"/>
                </a:lnTo>
                <a:lnTo>
                  <a:pt x="45125" y="16967"/>
                </a:lnTo>
                <a:lnTo>
                  <a:pt x="49819" y="16967"/>
                </a:lnTo>
                <a:lnTo>
                  <a:pt x="48777" y="15798"/>
                </a:lnTo>
                <a:close/>
              </a:path>
              <a:path w="51435" h="26035">
                <a:moveTo>
                  <a:pt x="29885" y="19418"/>
                </a:moveTo>
                <a:lnTo>
                  <a:pt x="29733" y="19456"/>
                </a:lnTo>
                <a:lnTo>
                  <a:pt x="29885" y="19418"/>
                </a:lnTo>
                <a:close/>
              </a:path>
              <a:path w="51435" h="26035">
                <a:moveTo>
                  <a:pt x="29962" y="18964"/>
                </a:moveTo>
                <a:lnTo>
                  <a:pt x="30301" y="19172"/>
                </a:lnTo>
                <a:lnTo>
                  <a:pt x="30444" y="19062"/>
                </a:lnTo>
                <a:lnTo>
                  <a:pt x="29962" y="18964"/>
                </a:lnTo>
                <a:close/>
              </a:path>
              <a:path w="51435" h="26035">
                <a:moveTo>
                  <a:pt x="29606" y="18745"/>
                </a:moveTo>
                <a:lnTo>
                  <a:pt x="29653" y="19077"/>
                </a:lnTo>
                <a:lnTo>
                  <a:pt x="29885" y="18948"/>
                </a:lnTo>
                <a:lnTo>
                  <a:pt x="29606" y="18745"/>
                </a:lnTo>
                <a:close/>
              </a:path>
              <a:path w="51435" h="26035">
                <a:moveTo>
                  <a:pt x="26760" y="17589"/>
                </a:moveTo>
                <a:lnTo>
                  <a:pt x="23294" y="17589"/>
                </a:lnTo>
                <a:lnTo>
                  <a:pt x="26139" y="19011"/>
                </a:lnTo>
                <a:lnTo>
                  <a:pt x="26760" y="17589"/>
                </a:lnTo>
                <a:close/>
              </a:path>
              <a:path w="51435" h="26035">
                <a:moveTo>
                  <a:pt x="41303" y="18249"/>
                </a:moveTo>
                <a:lnTo>
                  <a:pt x="40846" y="18821"/>
                </a:lnTo>
                <a:lnTo>
                  <a:pt x="40592" y="18986"/>
                </a:lnTo>
                <a:lnTo>
                  <a:pt x="40733" y="18986"/>
                </a:lnTo>
                <a:lnTo>
                  <a:pt x="41303" y="18249"/>
                </a:lnTo>
                <a:close/>
              </a:path>
              <a:path w="51435" h="26035">
                <a:moveTo>
                  <a:pt x="29937" y="18948"/>
                </a:moveTo>
                <a:close/>
              </a:path>
              <a:path w="51435" h="26035">
                <a:moveTo>
                  <a:pt x="5705" y="14960"/>
                </a:moveTo>
                <a:lnTo>
                  <a:pt x="3698" y="15125"/>
                </a:lnTo>
                <a:lnTo>
                  <a:pt x="4253" y="16852"/>
                </a:lnTo>
                <a:lnTo>
                  <a:pt x="4303" y="17335"/>
                </a:lnTo>
                <a:lnTo>
                  <a:pt x="2746" y="18796"/>
                </a:lnTo>
                <a:lnTo>
                  <a:pt x="11404" y="18796"/>
                </a:lnTo>
                <a:lnTo>
                  <a:pt x="11634" y="18683"/>
                </a:lnTo>
                <a:lnTo>
                  <a:pt x="16914" y="17970"/>
                </a:lnTo>
                <a:lnTo>
                  <a:pt x="9170" y="17957"/>
                </a:lnTo>
                <a:lnTo>
                  <a:pt x="5705" y="14960"/>
                </a:lnTo>
                <a:close/>
              </a:path>
              <a:path w="51435" h="26035">
                <a:moveTo>
                  <a:pt x="29936" y="17411"/>
                </a:moveTo>
                <a:lnTo>
                  <a:pt x="26837" y="17411"/>
                </a:lnTo>
                <a:lnTo>
                  <a:pt x="28905" y="18249"/>
                </a:lnTo>
                <a:lnTo>
                  <a:pt x="29733" y="18669"/>
                </a:lnTo>
                <a:lnTo>
                  <a:pt x="30504" y="18572"/>
                </a:lnTo>
                <a:lnTo>
                  <a:pt x="30211" y="17957"/>
                </a:lnTo>
                <a:lnTo>
                  <a:pt x="30138" y="17735"/>
                </a:lnTo>
                <a:lnTo>
                  <a:pt x="29936" y="17411"/>
                </a:lnTo>
                <a:close/>
              </a:path>
              <a:path w="51435" h="26035">
                <a:moveTo>
                  <a:pt x="30138" y="17735"/>
                </a:moveTo>
                <a:lnTo>
                  <a:pt x="30211" y="17957"/>
                </a:lnTo>
                <a:lnTo>
                  <a:pt x="30504" y="18572"/>
                </a:lnTo>
                <a:lnTo>
                  <a:pt x="30379" y="18122"/>
                </a:lnTo>
                <a:lnTo>
                  <a:pt x="30138" y="17735"/>
                </a:lnTo>
                <a:close/>
              </a:path>
              <a:path w="51435" h="26035">
                <a:moveTo>
                  <a:pt x="49819" y="16967"/>
                </a:moveTo>
                <a:lnTo>
                  <a:pt x="45125" y="16967"/>
                </a:lnTo>
                <a:lnTo>
                  <a:pt x="51234" y="18554"/>
                </a:lnTo>
                <a:lnTo>
                  <a:pt x="49819" y="16967"/>
                </a:lnTo>
                <a:close/>
              </a:path>
              <a:path w="51435" h="26035">
                <a:moveTo>
                  <a:pt x="7508" y="10121"/>
                </a:moveTo>
                <a:lnTo>
                  <a:pt x="9184" y="17970"/>
                </a:lnTo>
                <a:lnTo>
                  <a:pt x="17008" y="17957"/>
                </a:lnTo>
                <a:lnTo>
                  <a:pt x="23294" y="17589"/>
                </a:lnTo>
                <a:lnTo>
                  <a:pt x="26760" y="17589"/>
                </a:lnTo>
                <a:lnTo>
                  <a:pt x="26837" y="17411"/>
                </a:lnTo>
                <a:lnTo>
                  <a:pt x="29936" y="17411"/>
                </a:lnTo>
                <a:lnTo>
                  <a:pt x="28933" y="15798"/>
                </a:lnTo>
                <a:lnTo>
                  <a:pt x="48777" y="15798"/>
                </a:lnTo>
                <a:lnTo>
                  <a:pt x="47894" y="14808"/>
                </a:lnTo>
                <a:lnTo>
                  <a:pt x="48402" y="14592"/>
                </a:lnTo>
                <a:lnTo>
                  <a:pt x="48072" y="13398"/>
                </a:lnTo>
                <a:lnTo>
                  <a:pt x="18849" y="13398"/>
                </a:lnTo>
                <a:lnTo>
                  <a:pt x="15534" y="12776"/>
                </a:lnTo>
                <a:lnTo>
                  <a:pt x="7508" y="10121"/>
                </a:lnTo>
                <a:close/>
              </a:path>
              <a:path w="51435" h="26035">
                <a:moveTo>
                  <a:pt x="27777" y="1346"/>
                </a:moveTo>
                <a:lnTo>
                  <a:pt x="27180" y="6438"/>
                </a:lnTo>
                <a:lnTo>
                  <a:pt x="25034" y="8229"/>
                </a:lnTo>
                <a:lnTo>
                  <a:pt x="22608" y="9994"/>
                </a:lnTo>
                <a:lnTo>
                  <a:pt x="18849" y="13398"/>
                </a:lnTo>
                <a:lnTo>
                  <a:pt x="48072" y="13398"/>
                </a:lnTo>
                <a:lnTo>
                  <a:pt x="47415" y="11021"/>
                </a:lnTo>
                <a:lnTo>
                  <a:pt x="45392" y="10515"/>
                </a:lnTo>
                <a:lnTo>
                  <a:pt x="47164" y="10368"/>
                </a:lnTo>
                <a:lnTo>
                  <a:pt x="45176" y="8724"/>
                </a:lnTo>
                <a:lnTo>
                  <a:pt x="45494" y="7277"/>
                </a:lnTo>
                <a:lnTo>
                  <a:pt x="46954" y="6769"/>
                </a:lnTo>
                <a:lnTo>
                  <a:pt x="43841" y="5230"/>
                </a:lnTo>
                <a:lnTo>
                  <a:pt x="38229" y="4635"/>
                </a:lnTo>
                <a:lnTo>
                  <a:pt x="40325" y="3492"/>
                </a:lnTo>
                <a:lnTo>
                  <a:pt x="43972" y="3492"/>
                </a:lnTo>
                <a:lnTo>
                  <a:pt x="35702" y="3390"/>
                </a:lnTo>
                <a:lnTo>
                  <a:pt x="34880" y="3238"/>
                </a:lnTo>
                <a:lnTo>
                  <a:pt x="31397" y="3238"/>
                </a:lnTo>
                <a:lnTo>
                  <a:pt x="30190" y="3098"/>
                </a:lnTo>
                <a:lnTo>
                  <a:pt x="32387" y="2413"/>
                </a:lnTo>
                <a:lnTo>
                  <a:pt x="31295" y="2197"/>
                </a:lnTo>
                <a:lnTo>
                  <a:pt x="27777" y="1346"/>
                </a:lnTo>
                <a:close/>
              </a:path>
              <a:path w="51435" h="26035">
                <a:moveTo>
                  <a:pt x="47256" y="10445"/>
                </a:moveTo>
                <a:lnTo>
                  <a:pt x="47415" y="11021"/>
                </a:lnTo>
                <a:lnTo>
                  <a:pt x="48186" y="11214"/>
                </a:lnTo>
                <a:lnTo>
                  <a:pt x="47256" y="10445"/>
                </a:lnTo>
                <a:close/>
              </a:path>
              <a:path w="51435" h="26035">
                <a:moveTo>
                  <a:pt x="47164" y="10368"/>
                </a:moveTo>
                <a:lnTo>
                  <a:pt x="45392" y="10515"/>
                </a:lnTo>
                <a:lnTo>
                  <a:pt x="47415" y="11021"/>
                </a:lnTo>
                <a:lnTo>
                  <a:pt x="47276" y="10515"/>
                </a:lnTo>
                <a:lnTo>
                  <a:pt x="47164" y="10368"/>
                </a:lnTo>
                <a:close/>
              </a:path>
              <a:path w="51435" h="26035">
                <a:moveTo>
                  <a:pt x="43972" y="3492"/>
                </a:moveTo>
                <a:lnTo>
                  <a:pt x="40325" y="3492"/>
                </a:lnTo>
                <a:lnTo>
                  <a:pt x="43841" y="5230"/>
                </a:lnTo>
                <a:lnTo>
                  <a:pt x="44338" y="5283"/>
                </a:lnTo>
                <a:lnTo>
                  <a:pt x="43972" y="3492"/>
                </a:lnTo>
                <a:close/>
              </a:path>
              <a:path w="51435" h="26035">
                <a:moveTo>
                  <a:pt x="40325" y="3492"/>
                </a:moveTo>
                <a:lnTo>
                  <a:pt x="38229" y="4635"/>
                </a:lnTo>
                <a:lnTo>
                  <a:pt x="43841" y="5230"/>
                </a:lnTo>
                <a:lnTo>
                  <a:pt x="40325" y="3492"/>
                </a:lnTo>
                <a:close/>
              </a:path>
              <a:path w="51435" h="26035">
                <a:moveTo>
                  <a:pt x="37442" y="2628"/>
                </a:moveTo>
                <a:lnTo>
                  <a:pt x="35702" y="3390"/>
                </a:lnTo>
                <a:lnTo>
                  <a:pt x="43951" y="3390"/>
                </a:lnTo>
                <a:lnTo>
                  <a:pt x="43871" y="2997"/>
                </a:lnTo>
                <a:lnTo>
                  <a:pt x="37861" y="2997"/>
                </a:lnTo>
                <a:lnTo>
                  <a:pt x="37442" y="2628"/>
                </a:lnTo>
                <a:close/>
              </a:path>
              <a:path w="51435" h="26035">
                <a:moveTo>
                  <a:pt x="32756" y="2844"/>
                </a:moveTo>
                <a:lnTo>
                  <a:pt x="31397" y="3238"/>
                </a:lnTo>
                <a:lnTo>
                  <a:pt x="34880" y="3238"/>
                </a:lnTo>
                <a:lnTo>
                  <a:pt x="32756" y="2844"/>
                </a:lnTo>
                <a:close/>
              </a:path>
              <a:path w="51435" h="26035">
                <a:moveTo>
                  <a:pt x="38153" y="1282"/>
                </a:moveTo>
                <a:lnTo>
                  <a:pt x="37696" y="2349"/>
                </a:lnTo>
                <a:lnTo>
                  <a:pt x="37712" y="2628"/>
                </a:lnTo>
                <a:lnTo>
                  <a:pt x="37861" y="2997"/>
                </a:lnTo>
                <a:lnTo>
                  <a:pt x="43871" y="2997"/>
                </a:lnTo>
                <a:lnTo>
                  <a:pt x="40350" y="2933"/>
                </a:lnTo>
                <a:lnTo>
                  <a:pt x="38547" y="1841"/>
                </a:lnTo>
                <a:lnTo>
                  <a:pt x="38777" y="1751"/>
                </a:lnTo>
                <a:lnTo>
                  <a:pt x="38153" y="1282"/>
                </a:lnTo>
                <a:close/>
              </a:path>
              <a:path w="51435" h="26035">
                <a:moveTo>
                  <a:pt x="38777" y="1751"/>
                </a:moveTo>
                <a:lnTo>
                  <a:pt x="38547" y="1841"/>
                </a:lnTo>
                <a:lnTo>
                  <a:pt x="40350" y="2933"/>
                </a:lnTo>
                <a:lnTo>
                  <a:pt x="38777" y="1751"/>
                </a:lnTo>
                <a:close/>
              </a:path>
              <a:path w="51435" h="26035">
                <a:moveTo>
                  <a:pt x="43259" y="0"/>
                </a:moveTo>
                <a:lnTo>
                  <a:pt x="38777" y="1751"/>
                </a:lnTo>
                <a:lnTo>
                  <a:pt x="40350" y="2933"/>
                </a:lnTo>
                <a:lnTo>
                  <a:pt x="43858" y="2933"/>
                </a:lnTo>
                <a:lnTo>
                  <a:pt x="43259" y="0"/>
                </a:lnTo>
                <a:close/>
              </a:path>
              <a:path w="51435" h="26035">
                <a:moveTo>
                  <a:pt x="37594" y="2336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9" name="object 3979"/>
          <p:cNvSpPr/>
          <p:nvPr/>
        </p:nvSpPr>
        <p:spPr>
          <a:xfrm>
            <a:off x="2662210" y="3906811"/>
            <a:ext cx="39370" cy="30480"/>
          </a:xfrm>
          <a:custGeom>
            <a:avLst/>
            <a:gdLst/>
            <a:ahLst/>
            <a:cxnLst/>
            <a:rect l="l" t="t" r="r" b="b"/>
            <a:pathLst>
              <a:path w="39369" h="30479">
                <a:moveTo>
                  <a:pt x="19270" y="5346"/>
                </a:moveTo>
                <a:lnTo>
                  <a:pt x="14871" y="5346"/>
                </a:lnTo>
                <a:lnTo>
                  <a:pt x="18783" y="10731"/>
                </a:lnTo>
                <a:lnTo>
                  <a:pt x="24637" y="14566"/>
                </a:lnTo>
                <a:lnTo>
                  <a:pt x="29933" y="18440"/>
                </a:lnTo>
                <a:lnTo>
                  <a:pt x="32448" y="22275"/>
                </a:lnTo>
                <a:lnTo>
                  <a:pt x="35559" y="26136"/>
                </a:lnTo>
                <a:lnTo>
                  <a:pt x="38011" y="30035"/>
                </a:lnTo>
                <a:lnTo>
                  <a:pt x="38971" y="29307"/>
                </a:lnTo>
                <a:lnTo>
                  <a:pt x="35975" y="24925"/>
                </a:lnTo>
                <a:lnTo>
                  <a:pt x="31871" y="19535"/>
                </a:lnTo>
                <a:lnTo>
                  <a:pt x="29502" y="15786"/>
                </a:lnTo>
                <a:lnTo>
                  <a:pt x="21869" y="10337"/>
                </a:lnTo>
                <a:lnTo>
                  <a:pt x="19270" y="5346"/>
                </a:lnTo>
                <a:close/>
              </a:path>
              <a:path w="39369" h="30479">
                <a:moveTo>
                  <a:pt x="12387" y="2146"/>
                </a:moveTo>
                <a:lnTo>
                  <a:pt x="5994" y="2146"/>
                </a:lnTo>
                <a:lnTo>
                  <a:pt x="6105" y="3428"/>
                </a:lnTo>
                <a:lnTo>
                  <a:pt x="6261" y="4546"/>
                </a:lnTo>
                <a:lnTo>
                  <a:pt x="13055" y="6108"/>
                </a:lnTo>
                <a:lnTo>
                  <a:pt x="11798" y="4229"/>
                </a:lnTo>
                <a:lnTo>
                  <a:pt x="13002" y="4229"/>
                </a:lnTo>
                <a:lnTo>
                  <a:pt x="18655" y="4165"/>
                </a:lnTo>
                <a:lnTo>
                  <a:pt x="18351" y="3581"/>
                </a:lnTo>
                <a:lnTo>
                  <a:pt x="12387" y="2146"/>
                </a:lnTo>
                <a:close/>
              </a:path>
              <a:path w="39369" h="30479">
                <a:moveTo>
                  <a:pt x="13002" y="4229"/>
                </a:moveTo>
                <a:lnTo>
                  <a:pt x="11798" y="4229"/>
                </a:lnTo>
                <a:lnTo>
                  <a:pt x="12750" y="4648"/>
                </a:lnTo>
                <a:lnTo>
                  <a:pt x="13017" y="5029"/>
                </a:lnTo>
                <a:lnTo>
                  <a:pt x="14109" y="5664"/>
                </a:lnTo>
                <a:lnTo>
                  <a:pt x="13002" y="4229"/>
                </a:lnTo>
                <a:close/>
              </a:path>
              <a:path w="39369" h="30479">
                <a:moveTo>
                  <a:pt x="18986" y="4800"/>
                </a:moveTo>
                <a:lnTo>
                  <a:pt x="14338" y="4800"/>
                </a:lnTo>
                <a:lnTo>
                  <a:pt x="14541" y="4978"/>
                </a:lnTo>
                <a:lnTo>
                  <a:pt x="14566" y="5562"/>
                </a:lnTo>
                <a:lnTo>
                  <a:pt x="14871" y="5346"/>
                </a:lnTo>
                <a:lnTo>
                  <a:pt x="19270" y="5346"/>
                </a:lnTo>
                <a:lnTo>
                  <a:pt x="18986" y="4800"/>
                </a:lnTo>
                <a:close/>
              </a:path>
              <a:path w="39369" h="30479">
                <a:moveTo>
                  <a:pt x="18655" y="4165"/>
                </a:moveTo>
                <a:lnTo>
                  <a:pt x="12953" y="4165"/>
                </a:lnTo>
                <a:lnTo>
                  <a:pt x="13484" y="4546"/>
                </a:lnTo>
                <a:lnTo>
                  <a:pt x="13614" y="4686"/>
                </a:lnTo>
                <a:lnTo>
                  <a:pt x="14427" y="5181"/>
                </a:lnTo>
                <a:lnTo>
                  <a:pt x="14338" y="4800"/>
                </a:lnTo>
                <a:lnTo>
                  <a:pt x="18986" y="4800"/>
                </a:lnTo>
                <a:lnTo>
                  <a:pt x="18655" y="4165"/>
                </a:lnTo>
                <a:close/>
              </a:path>
              <a:path w="39369" h="30479">
                <a:moveTo>
                  <a:pt x="5753" y="0"/>
                </a:moveTo>
                <a:lnTo>
                  <a:pt x="0" y="1308"/>
                </a:lnTo>
                <a:lnTo>
                  <a:pt x="4508" y="4229"/>
                </a:lnTo>
                <a:lnTo>
                  <a:pt x="4552" y="3543"/>
                </a:lnTo>
                <a:lnTo>
                  <a:pt x="4368" y="3543"/>
                </a:lnTo>
                <a:lnTo>
                  <a:pt x="4559" y="3428"/>
                </a:lnTo>
                <a:lnTo>
                  <a:pt x="5503" y="3428"/>
                </a:lnTo>
                <a:lnTo>
                  <a:pt x="5994" y="2146"/>
                </a:lnTo>
                <a:lnTo>
                  <a:pt x="12387" y="2146"/>
                </a:lnTo>
                <a:lnTo>
                  <a:pt x="8851" y="1295"/>
                </a:lnTo>
                <a:lnTo>
                  <a:pt x="5753" y="0"/>
                </a:lnTo>
                <a:close/>
              </a:path>
              <a:path w="39369" h="30479">
                <a:moveTo>
                  <a:pt x="5493" y="3454"/>
                </a:moveTo>
                <a:lnTo>
                  <a:pt x="5118" y="3454"/>
                </a:lnTo>
                <a:lnTo>
                  <a:pt x="5435" y="3606"/>
                </a:lnTo>
                <a:lnTo>
                  <a:pt x="5493" y="3454"/>
                </a:lnTo>
                <a:close/>
              </a:path>
              <a:path w="39369" h="30479">
                <a:moveTo>
                  <a:pt x="4559" y="3428"/>
                </a:moveTo>
                <a:lnTo>
                  <a:pt x="4368" y="3543"/>
                </a:lnTo>
                <a:lnTo>
                  <a:pt x="4553" y="3521"/>
                </a:lnTo>
                <a:close/>
              </a:path>
              <a:path w="39369" h="30479">
                <a:moveTo>
                  <a:pt x="4553" y="3521"/>
                </a:moveTo>
                <a:lnTo>
                  <a:pt x="4368" y="3543"/>
                </a:lnTo>
                <a:lnTo>
                  <a:pt x="4552" y="3543"/>
                </a:lnTo>
                <a:close/>
              </a:path>
              <a:path w="39369" h="30479">
                <a:moveTo>
                  <a:pt x="5503" y="3428"/>
                </a:moveTo>
                <a:lnTo>
                  <a:pt x="4559" y="3428"/>
                </a:lnTo>
                <a:lnTo>
                  <a:pt x="5118" y="3454"/>
                </a:lnTo>
                <a:lnTo>
                  <a:pt x="5493" y="345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0" name="object 3980"/>
          <p:cNvSpPr/>
          <p:nvPr/>
        </p:nvSpPr>
        <p:spPr>
          <a:xfrm>
            <a:off x="2979630" y="4285349"/>
            <a:ext cx="47625" cy="22860"/>
          </a:xfrm>
          <a:custGeom>
            <a:avLst/>
            <a:gdLst/>
            <a:ahLst/>
            <a:cxnLst/>
            <a:rect l="l" t="t" r="r" b="b"/>
            <a:pathLst>
              <a:path w="47625" h="22860">
                <a:moveTo>
                  <a:pt x="28193" y="19652"/>
                </a:moveTo>
                <a:lnTo>
                  <a:pt x="30357" y="22821"/>
                </a:lnTo>
                <a:lnTo>
                  <a:pt x="31039" y="22249"/>
                </a:lnTo>
                <a:lnTo>
                  <a:pt x="29976" y="22212"/>
                </a:lnTo>
                <a:lnTo>
                  <a:pt x="31855" y="21564"/>
                </a:lnTo>
                <a:lnTo>
                  <a:pt x="36201" y="21564"/>
                </a:lnTo>
                <a:lnTo>
                  <a:pt x="36194" y="21158"/>
                </a:lnTo>
                <a:lnTo>
                  <a:pt x="32236" y="21158"/>
                </a:lnTo>
                <a:lnTo>
                  <a:pt x="32385" y="20040"/>
                </a:lnTo>
                <a:lnTo>
                  <a:pt x="29214" y="20040"/>
                </a:lnTo>
                <a:lnTo>
                  <a:pt x="28193" y="19652"/>
                </a:lnTo>
                <a:close/>
              </a:path>
              <a:path w="47625" h="22860">
                <a:moveTo>
                  <a:pt x="36385" y="20784"/>
                </a:moveTo>
                <a:lnTo>
                  <a:pt x="36289" y="21191"/>
                </a:lnTo>
                <a:lnTo>
                  <a:pt x="40911" y="22821"/>
                </a:lnTo>
                <a:lnTo>
                  <a:pt x="37266" y="21069"/>
                </a:lnTo>
                <a:lnTo>
                  <a:pt x="36821" y="21005"/>
                </a:lnTo>
                <a:lnTo>
                  <a:pt x="36385" y="20784"/>
                </a:lnTo>
                <a:close/>
              </a:path>
              <a:path w="47625" h="22860">
                <a:moveTo>
                  <a:pt x="36126" y="21882"/>
                </a:moveTo>
                <a:lnTo>
                  <a:pt x="31728" y="21882"/>
                </a:lnTo>
                <a:lnTo>
                  <a:pt x="36021" y="22326"/>
                </a:lnTo>
                <a:lnTo>
                  <a:pt x="36126" y="21882"/>
                </a:lnTo>
                <a:close/>
              </a:path>
              <a:path w="47625" h="22860">
                <a:moveTo>
                  <a:pt x="36201" y="21564"/>
                </a:moveTo>
                <a:lnTo>
                  <a:pt x="31855" y="21564"/>
                </a:lnTo>
                <a:lnTo>
                  <a:pt x="31039" y="22249"/>
                </a:lnTo>
                <a:lnTo>
                  <a:pt x="32503" y="22301"/>
                </a:lnTo>
                <a:lnTo>
                  <a:pt x="31728" y="21882"/>
                </a:lnTo>
                <a:lnTo>
                  <a:pt x="36126" y="21882"/>
                </a:lnTo>
                <a:lnTo>
                  <a:pt x="36201" y="21564"/>
                </a:lnTo>
                <a:close/>
              </a:path>
              <a:path w="47625" h="22860">
                <a:moveTo>
                  <a:pt x="31855" y="21564"/>
                </a:moveTo>
                <a:lnTo>
                  <a:pt x="29976" y="22212"/>
                </a:lnTo>
                <a:lnTo>
                  <a:pt x="31039" y="22249"/>
                </a:lnTo>
                <a:lnTo>
                  <a:pt x="31855" y="21564"/>
                </a:lnTo>
                <a:close/>
              </a:path>
              <a:path w="47625" h="22860">
                <a:moveTo>
                  <a:pt x="36504" y="20281"/>
                </a:moveTo>
                <a:lnTo>
                  <a:pt x="34754" y="20650"/>
                </a:lnTo>
                <a:lnTo>
                  <a:pt x="36289" y="21191"/>
                </a:lnTo>
                <a:lnTo>
                  <a:pt x="36385" y="20784"/>
                </a:lnTo>
                <a:lnTo>
                  <a:pt x="35894" y="20535"/>
                </a:lnTo>
                <a:lnTo>
                  <a:pt x="36444" y="20535"/>
                </a:lnTo>
                <a:lnTo>
                  <a:pt x="36504" y="20281"/>
                </a:lnTo>
                <a:close/>
              </a:path>
              <a:path w="47625" h="22860">
                <a:moveTo>
                  <a:pt x="34738" y="20644"/>
                </a:moveTo>
                <a:lnTo>
                  <a:pt x="32236" y="21158"/>
                </a:lnTo>
                <a:lnTo>
                  <a:pt x="36194" y="21158"/>
                </a:lnTo>
                <a:lnTo>
                  <a:pt x="34738" y="20644"/>
                </a:lnTo>
                <a:close/>
              </a:path>
              <a:path w="47625" h="22860">
                <a:moveTo>
                  <a:pt x="35894" y="20535"/>
                </a:moveTo>
                <a:lnTo>
                  <a:pt x="36385" y="20784"/>
                </a:lnTo>
                <a:lnTo>
                  <a:pt x="36439" y="20555"/>
                </a:lnTo>
                <a:lnTo>
                  <a:pt x="35894" y="20535"/>
                </a:lnTo>
                <a:close/>
              </a:path>
              <a:path w="47625" h="22860">
                <a:moveTo>
                  <a:pt x="36992" y="20423"/>
                </a:moveTo>
                <a:lnTo>
                  <a:pt x="36986" y="20650"/>
                </a:lnTo>
                <a:lnTo>
                  <a:pt x="37786" y="20523"/>
                </a:lnTo>
                <a:lnTo>
                  <a:pt x="36992" y="20423"/>
                </a:lnTo>
                <a:close/>
              </a:path>
              <a:path w="47625" h="22860">
                <a:moveTo>
                  <a:pt x="36923" y="19824"/>
                </a:moveTo>
                <a:lnTo>
                  <a:pt x="32414" y="19824"/>
                </a:lnTo>
                <a:lnTo>
                  <a:pt x="34738" y="20644"/>
                </a:lnTo>
                <a:lnTo>
                  <a:pt x="36504" y="20281"/>
                </a:lnTo>
                <a:lnTo>
                  <a:pt x="36351" y="20104"/>
                </a:lnTo>
                <a:lnTo>
                  <a:pt x="37130" y="20104"/>
                </a:lnTo>
                <a:lnTo>
                  <a:pt x="37259" y="20015"/>
                </a:lnTo>
                <a:lnTo>
                  <a:pt x="36923" y="19824"/>
                </a:lnTo>
                <a:close/>
              </a:path>
              <a:path w="47625" h="22860">
                <a:moveTo>
                  <a:pt x="45510" y="19951"/>
                </a:moveTo>
                <a:lnTo>
                  <a:pt x="38193" y="19951"/>
                </a:lnTo>
                <a:lnTo>
                  <a:pt x="47451" y="20624"/>
                </a:lnTo>
                <a:lnTo>
                  <a:pt x="47247" y="20269"/>
                </a:lnTo>
                <a:lnTo>
                  <a:pt x="45483" y="20269"/>
                </a:lnTo>
                <a:lnTo>
                  <a:pt x="45510" y="19951"/>
                </a:lnTo>
                <a:close/>
              </a:path>
              <a:path w="47625" h="22860">
                <a:moveTo>
                  <a:pt x="36577" y="20281"/>
                </a:moveTo>
                <a:lnTo>
                  <a:pt x="36439" y="20555"/>
                </a:lnTo>
                <a:lnTo>
                  <a:pt x="36948" y="20574"/>
                </a:lnTo>
                <a:lnTo>
                  <a:pt x="36577" y="20281"/>
                </a:lnTo>
                <a:close/>
              </a:path>
              <a:path w="47625" h="22860">
                <a:moveTo>
                  <a:pt x="36444" y="20535"/>
                </a:moveTo>
                <a:lnTo>
                  <a:pt x="35894" y="20535"/>
                </a:lnTo>
                <a:lnTo>
                  <a:pt x="36439" y="20555"/>
                </a:lnTo>
                <a:close/>
              </a:path>
              <a:path w="47625" h="22860">
                <a:moveTo>
                  <a:pt x="37130" y="20104"/>
                </a:moveTo>
                <a:lnTo>
                  <a:pt x="36999" y="20104"/>
                </a:lnTo>
                <a:lnTo>
                  <a:pt x="37109" y="20423"/>
                </a:lnTo>
                <a:lnTo>
                  <a:pt x="37393" y="20447"/>
                </a:lnTo>
                <a:lnTo>
                  <a:pt x="37130" y="20104"/>
                </a:lnTo>
                <a:close/>
              </a:path>
              <a:path w="47625" h="22860">
                <a:moveTo>
                  <a:pt x="37979" y="20146"/>
                </a:moveTo>
                <a:lnTo>
                  <a:pt x="38231" y="20269"/>
                </a:lnTo>
                <a:lnTo>
                  <a:pt x="37979" y="20146"/>
                </a:lnTo>
                <a:close/>
              </a:path>
              <a:path w="47625" h="22860">
                <a:moveTo>
                  <a:pt x="45711" y="17589"/>
                </a:moveTo>
                <a:lnTo>
                  <a:pt x="45483" y="20269"/>
                </a:lnTo>
                <a:lnTo>
                  <a:pt x="45688" y="18859"/>
                </a:lnTo>
                <a:lnTo>
                  <a:pt x="45711" y="17589"/>
                </a:lnTo>
                <a:close/>
              </a:path>
              <a:path w="47625" h="22860">
                <a:moveTo>
                  <a:pt x="45840" y="17814"/>
                </a:moveTo>
                <a:lnTo>
                  <a:pt x="45483" y="20269"/>
                </a:lnTo>
                <a:lnTo>
                  <a:pt x="47247" y="20269"/>
                </a:lnTo>
                <a:lnTo>
                  <a:pt x="45840" y="17814"/>
                </a:lnTo>
                <a:close/>
              </a:path>
              <a:path w="47625" h="22860">
                <a:moveTo>
                  <a:pt x="45526" y="19761"/>
                </a:moveTo>
                <a:lnTo>
                  <a:pt x="36720" y="19761"/>
                </a:lnTo>
                <a:lnTo>
                  <a:pt x="37374" y="19951"/>
                </a:lnTo>
                <a:lnTo>
                  <a:pt x="37761" y="20167"/>
                </a:lnTo>
                <a:lnTo>
                  <a:pt x="37710" y="20015"/>
                </a:lnTo>
                <a:lnTo>
                  <a:pt x="38066" y="20015"/>
                </a:lnTo>
                <a:lnTo>
                  <a:pt x="38193" y="19951"/>
                </a:lnTo>
                <a:lnTo>
                  <a:pt x="45510" y="19951"/>
                </a:lnTo>
                <a:lnTo>
                  <a:pt x="45526" y="19761"/>
                </a:lnTo>
                <a:close/>
              </a:path>
              <a:path w="47625" h="22860">
                <a:moveTo>
                  <a:pt x="38026" y="20034"/>
                </a:moveTo>
                <a:close/>
              </a:path>
              <a:path w="47625" h="22860">
                <a:moveTo>
                  <a:pt x="27652" y="18859"/>
                </a:moveTo>
                <a:lnTo>
                  <a:pt x="28193" y="19652"/>
                </a:lnTo>
                <a:lnTo>
                  <a:pt x="29214" y="20040"/>
                </a:lnTo>
                <a:lnTo>
                  <a:pt x="30420" y="18961"/>
                </a:lnTo>
                <a:lnTo>
                  <a:pt x="27652" y="18859"/>
                </a:lnTo>
                <a:close/>
              </a:path>
              <a:path w="47625" h="22860">
                <a:moveTo>
                  <a:pt x="45603" y="18859"/>
                </a:moveTo>
                <a:lnTo>
                  <a:pt x="27652" y="18859"/>
                </a:lnTo>
                <a:lnTo>
                  <a:pt x="30420" y="18961"/>
                </a:lnTo>
                <a:lnTo>
                  <a:pt x="29214" y="20040"/>
                </a:lnTo>
                <a:lnTo>
                  <a:pt x="32385" y="20040"/>
                </a:lnTo>
                <a:lnTo>
                  <a:pt x="32414" y="19824"/>
                </a:lnTo>
                <a:lnTo>
                  <a:pt x="36923" y="19824"/>
                </a:lnTo>
                <a:lnTo>
                  <a:pt x="36720" y="19761"/>
                </a:lnTo>
                <a:lnTo>
                  <a:pt x="45526" y="19761"/>
                </a:lnTo>
                <a:lnTo>
                  <a:pt x="45603" y="18859"/>
                </a:lnTo>
                <a:close/>
              </a:path>
              <a:path w="47625" h="22860">
                <a:moveTo>
                  <a:pt x="38066" y="20015"/>
                </a:moveTo>
                <a:lnTo>
                  <a:pt x="37710" y="20015"/>
                </a:lnTo>
                <a:lnTo>
                  <a:pt x="38026" y="20034"/>
                </a:lnTo>
                <a:close/>
              </a:path>
              <a:path w="47625" h="22860">
                <a:moveTo>
                  <a:pt x="36720" y="19761"/>
                </a:moveTo>
                <a:lnTo>
                  <a:pt x="37126" y="19888"/>
                </a:lnTo>
                <a:lnTo>
                  <a:pt x="37349" y="19986"/>
                </a:lnTo>
                <a:lnTo>
                  <a:pt x="36720" y="19761"/>
                </a:lnTo>
                <a:close/>
              </a:path>
              <a:path w="47625" h="22860">
                <a:moveTo>
                  <a:pt x="45706" y="17653"/>
                </a:moveTo>
                <a:lnTo>
                  <a:pt x="22940" y="17653"/>
                </a:lnTo>
                <a:lnTo>
                  <a:pt x="28193" y="19652"/>
                </a:lnTo>
                <a:lnTo>
                  <a:pt x="27652" y="18859"/>
                </a:lnTo>
                <a:lnTo>
                  <a:pt x="45603" y="18859"/>
                </a:lnTo>
                <a:lnTo>
                  <a:pt x="45706" y="17653"/>
                </a:lnTo>
                <a:close/>
              </a:path>
              <a:path w="47625" h="22860">
                <a:moveTo>
                  <a:pt x="35805" y="13030"/>
                </a:moveTo>
                <a:lnTo>
                  <a:pt x="20324" y="13030"/>
                </a:lnTo>
                <a:lnTo>
                  <a:pt x="19689" y="13779"/>
                </a:lnTo>
                <a:lnTo>
                  <a:pt x="22334" y="15760"/>
                </a:lnTo>
                <a:lnTo>
                  <a:pt x="22436" y="16217"/>
                </a:lnTo>
                <a:lnTo>
                  <a:pt x="22089" y="17513"/>
                </a:lnTo>
                <a:lnTo>
                  <a:pt x="25556" y="19062"/>
                </a:lnTo>
                <a:lnTo>
                  <a:pt x="22940" y="17653"/>
                </a:lnTo>
                <a:lnTo>
                  <a:pt x="45706" y="17653"/>
                </a:lnTo>
                <a:lnTo>
                  <a:pt x="45708" y="17424"/>
                </a:lnTo>
                <a:lnTo>
                  <a:pt x="42333" y="17424"/>
                </a:lnTo>
                <a:lnTo>
                  <a:pt x="42506" y="16586"/>
                </a:lnTo>
                <a:lnTo>
                  <a:pt x="41038" y="16586"/>
                </a:lnTo>
                <a:lnTo>
                  <a:pt x="40970" y="16040"/>
                </a:lnTo>
                <a:lnTo>
                  <a:pt x="31703" y="16040"/>
                </a:lnTo>
                <a:lnTo>
                  <a:pt x="30725" y="13627"/>
                </a:lnTo>
                <a:lnTo>
                  <a:pt x="29074" y="13119"/>
                </a:lnTo>
                <a:lnTo>
                  <a:pt x="35734" y="13119"/>
                </a:lnTo>
                <a:close/>
              </a:path>
              <a:path w="47625" h="22860">
                <a:moveTo>
                  <a:pt x="45820" y="17589"/>
                </a:moveTo>
                <a:lnTo>
                  <a:pt x="45840" y="17814"/>
                </a:lnTo>
                <a:lnTo>
                  <a:pt x="45820" y="17589"/>
                </a:lnTo>
                <a:close/>
              </a:path>
              <a:path w="47625" h="22860">
                <a:moveTo>
                  <a:pt x="43716" y="15483"/>
                </a:moveTo>
                <a:lnTo>
                  <a:pt x="42686" y="15734"/>
                </a:lnTo>
                <a:lnTo>
                  <a:pt x="42578" y="16586"/>
                </a:lnTo>
                <a:lnTo>
                  <a:pt x="42411" y="17046"/>
                </a:lnTo>
                <a:lnTo>
                  <a:pt x="42333" y="17424"/>
                </a:lnTo>
                <a:lnTo>
                  <a:pt x="45708" y="17424"/>
                </a:lnTo>
                <a:lnTo>
                  <a:pt x="45076" y="16497"/>
                </a:lnTo>
                <a:lnTo>
                  <a:pt x="43716" y="15483"/>
                </a:lnTo>
                <a:close/>
              </a:path>
              <a:path w="47625" h="22860">
                <a:moveTo>
                  <a:pt x="42537" y="16437"/>
                </a:moveTo>
                <a:lnTo>
                  <a:pt x="42411" y="17046"/>
                </a:lnTo>
                <a:lnTo>
                  <a:pt x="42578" y="16586"/>
                </a:lnTo>
                <a:lnTo>
                  <a:pt x="42537" y="16437"/>
                </a:lnTo>
                <a:close/>
              </a:path>
              <a:path w="47625" h="22860">
                <a:moveTo>
                  <a:pt x="42386" y="15889"/>
                </a:moveTo>
                <a:lnTo>
                  <a:pt x="41038" y="16586"/>
                </a:lnTo>
                <a:lnTo>
                  <a:pt x="42506" y="16586"/>
                </a:lnTo>
                <a:lnTo>
                  <a:pt x="42386" y="15889"/>
                </a:lnTo>
                <a:close/>
              </a:path>
              <a:path w="47625" h="22860">
                <a:moveTo>
                  <a:pt x="32325" y="14668"/>
                </a:moveTo>
                <a:lnTo>
                  <a:pt x="31868" y="14706"/>
                </a:lnTo>
                <a:lnTo>
                  <a:pt x="31792" y="15189"/>
                </a:lnTo>
                <a:lnTo>
                  <a:pt x="31803" y="15405"/>
                </a:lnTo>
                <a:lnTo>
                  <a:pt x="31703" y="16040"/>
                </a:lnTo>
                <a:lnTo>
                  <a:pt x="40970" y="16040"/>
                </a:lnTo>
                <a:lnTo>
                  <a:pt x="40836" y="15734"/>
                </a:lnTo>
                <a:lnTo>
                  <a:pt x="40302" y="15595"/>
                </a:lnTo>
                <a:lnTo>
                  <a:pt x="32186" y="15595"/>
                </a:lnTo>
                <a:lnTo>
                  <a:pt x="32325" y="14668"/>
                </a:lnTo>
                <a:close/>
              </a:path>
              <a:path w="47625" h="22860">
                <a:moveTo>
                  <a:pt x="42682" y="15735"/>
                </a:moveTo>
                <a:lnTo>
                  <a:pt x="42371" y="15811"/>
                </a:lnTo>
                <a:lnTo>
                  <a:pt x="42682" y="15735"/>
                </a:lnTo>
                <a:close/>
              </a:path>
              <a:path w="47625" h="22860">
                <a:moveTo>
                  <a:pt x="42803" y="15151"/>
                </a:moveTo>
                <a:lnTo>
                  <a:pt x="42682" y="15735"/>
                </a:lnTo>
                <a:lnTo>
                  <a:pt x="43324" y="15405"/>
                </a:lnTo>
                <a:lnTo>
                  <a:pt x="43533" y="15405"/>
                </a:lnTo>
                <a:lnTo>
                  <a:pt x="42803" y="15151"/>
                </a:lnTo>
                <a:close/>
              </a:path>
              <a:path w="47625" h="22860">
                <a:moveTo>
                  <a:pt x="43533" y="15405"/>
                </a:moveTo>
                <a:lnTo>
                  <a:pt x="43324" y="15405"/>
                </a:lnTo>
                <a:lnTo>
                  <a:pt x="42686" y="15734"/>
                </a:lnTo>
                <a:lnTo>
                  <a:pt x="43716" y="15483"/>
                </a:lnTo>
                <a:lnTo>
                  <a:pt x="43533" y="15405"/>
                </a:lnTo>
                <a:close/>
              </a:path>
              <a:path w="47625" h="22860">
                <a:moveTo>
                  <a:pt x="33569" y="14780"/>
                </a:moveTo>
                <a:lnTo>
                  <a:pt x="32783" y="14859"/>
                </a:lnTo>
                <a:lnTo>
                  <a:pt x="32186" y="15595"/>
                </a:lnTo>
                <a:lnTo>
                  <a:pt x="40302" y="15595"/>
                </a:lnTo>
                <a:lnTo>
                  <a:pt x="38985" y="15252"/>
                </a:lnTo>
                <a:lnTo>
                  <a:pt x="34510" y="15252"/>
                </a:lnTo>
                <a:lnTo>
                  <a:pt x="33569" y="14780"/>
                </a:lnTo>
                <a:close/>
              </a:path>
              <a:path w="47625" h="22860">
                <a:moveTo>
                  <a:pt x="44035" y="15405"/>
                </a:moveTo>
                <a:lnTo>
                  <a:pt x="43533" y="15405"/>
                </a:lnTo>
                <a:lnTo>
                  <a:pt x="43716" y="15483"/>
                </a:lnTo>
                <a:lnTo>
                  <a:pt x="44035" y="15405"/>
                </a:lnTo>
                <a:close/>
              </a:path>
              <a:path w="47625" h="22860">
                <a:moveTo>
                  <a:pt x="38083" y="9220"/>
                </a:moveTo>
                <a:lnTo>
                  <a:pt x="15422" y="9220"/>
                </a:lnTo>
                <a:lnTo>
                  <a:pt x="15965" y="11785"/>
                </a:lnTo>
                <a:lnTo>
                  <a:pt x="16844" y="15481"/>
                </a:lnTo>
                <a:lnTo>
                  <a:pt x="20324" y="13030"/>
                </a:lnTo>
                <a:lnTo>
                  <a:pt x="35805" y="13030"/>
                </a:lnTo>
                <a:lnTo>
                  <a:pt x="35259" y="12446"/>
                </a:lnTo>
                <a:lnTo>
                  <a:pt x="36072" y="10693"/>
                </a:lnTo>
                <a:lnTo>
                  <a:pt x="36821" y="9347"/>
                </a:lnTo>
                <a:lnTo>
                  <a:pt x="38083" y="9220"/>
                </a:lnTo>
                <a:close/>
              </a:path>
              <a:path w="47625" h="22860">
                <a:moveTo>
                  <a:pt x="33879" y="14749"/>
                </a:moveTo>
                <a:lnTo>
                  <a:pt x="33569" y="14780"/>
                </a:lnTo>
                <a:lnTo>
                  <a:pt x="34510" y="15252"/>
                </a:lnTo>
                <a:lnTo>
                  <a:pt x="33879" y="14749"/>
                </a:lnTo>
                <a:close/>
              </a:path>
              <a:path w="47625" h="22860">
                <a:moveTo>
                  <a:pt x="40428" y="14097"/>
                </a:moveTo>
                <a:lnTo>
                  <a:pt x="33879" y="14749"/>
                </a:lnTo>
                <a:lnTo>
                  <a:pt x="34510" y="15252"/>
                </a:lnTo>
                <a:lnTo>
                  <a:pt x="38985" y="15252"/>
                </a:lnTo>
                <a:lnTo>
                  <a:pt x="38790" y="15201"/>
                </a:lnTo>
                <a:lnTo>
                  <a:pt x="40428" y="14097"/>
                </a:lnTo>
                <a:close/>
              </a:path>
              <a:path w="47625" h="22860">
                <a:moveTo>
                  <a:pt x="32135" y="14061"/>
                </a:moveTo>
                <a:lnTo>
                  <a:pt x="33569" y="14780"/>
                </a:lnTo>
                <a:lnTo>
                  <a:pt x="33879" y="14749"/>
                </a:lnTo>
                <a:lnTo>
                  <a:pt x="33570" y="14503"/>
                </a:lnTo>
                <a:lnTo>
                  <a:pt x="32135" y="14061"/>
                </a:lnTo>
                <a:close/>
              </a:path>
              <a:path w="47625" h="22860">
                <a:moveTo>
                  <a:pt x="35602" y="13284"/>
                </a:moveTo>
                <a:lnTo>
                  <a:pt x="30585" y="13284"/>
                </a:lnTo>
                <a:lnTo>
                  <a:pt x="31871" y="13929"/>
                </a:lnTo>
                <a:lnTo>
                  <a:pt x="33722" y="14465"/>
                </a:lnTo>
                <a:lnTo>
                  <a:pt x="34688" y="14427"/>
                </a:lnTo>
                <a:lnTo>
                  <a:pt x="35602" y="13284"/>
                </a:lnTo>
                <a:close/>
              </a:path>
              <a:path w="47625" h="22860">
                <a:moveTo>
                  <a:pt x="30711" y="13593"/>
                </a:moveTo>
                <a:lnTo>
                  <a:pt x="32135" y="14061"/>
                </a:lnTo>
                <a:lnTo>
                  <a:pt x="31871" y="13929"/>
                </a:lnTo>
                <a:lnTo>
                  <a:pt x="30711" y="13593"/>
                </a:lnTo>
                <a:close/>
              </a:path>
              <a:path w="47625" h="22860">
                <a:moveTo>
                  <a:pt x="35734" y="13119"/>
                </a:moveTo>
                <a:lnTo>
                  <a:pt x="29074" y="13119"/>
                </a:lnTo>
                <a:lnTo>
                  <a:pt x="30711" y="13593"/>
                </a:lnTo>
                <a:lnTo>
                  <a:pt x="30585" y="13284"/>
                </a:lnTo>
                <a:lnTo>
                  <a:pt x="35602" y="13284"/>
                </a:lnTo>
                <a:lnTo>
                  <a:pt x="35734" y="13119"/>
                </a:lnTo>
                <a:close/>
              </a:path>
              <a:path w="47625" h="22860">
                <a:moveTo>
                  <a:pt x="18749" y="0"/>
                </a:moveTo>
                <a:lnTo>
                  <a:pt x="12234" y="1155"/>
                </a:lnTo>
                <a:lnTo>
                  <a:pt x="6189" y="2006"/>
                </a:lnTo>
                <a:lnTo>
                  <a:pt x="0" y="4166"/>
                </a:lnTo>
                <a:lnTo>
                  <a:pt x="1776" y="6097"/>
                </a:lnTo>
                <a:lnTo>
                  <a:pt x="7085" y="8402"/>
                </a:lnTo>
                <a:lnTo>
                  <a:pt x="11497" y="11684"/>
                </a:lnTo>
                <a:lnTo>
                  <a:pt x="12971" y="11785"/>
                </a:lnTo>
                <a:lnTo>
                  <a:pt x="15422" y="9220"/>
                </a:lnTo>
                <a:lnTo>
                  <a:pt x="38083" y="9220"/>
                </a:lnTo>
                <a:lnTo>
                  <a:pt x="38840" y="9144"/>
                </a:lnTo>
                <a:lnTo>
                  <a:pt x="36783" y="8204"/>
                </a:lnTo>
                <a:lnTo>
                  <a:pt x="31830" y="6832"/>
                </a:lnTo>
                <a:lnTo>
                  <a:pt x="21924" y="6273"/>
                </a:lnTo>
                <a:lnTo>
                  <a:pt x="1874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1" name="object 3981"/>
          <p:cNvSpPr/>
          <p:nvPr/>
        </p:nvSpPr>
        <p:spPr>
          <a:xfrm>
            <a:off x="3272776" y="3027410"/>
            <a:ext cx="43815" cy="28575"/>
          </a:xfrm>
          <a:custGeom>
            <a:avLst/>
            <a:gdLst/>
            <a:ahLst/>
            <a:cxnLst/>
            <a:rect l="l" t="t" r="r" b="b"/>
            <a:pathLst>
              <a:path w="43814" h="28575">
                <a:moveTo>
                  <a:pt x="403" y="0"/>
                </a:moveTo>
                <a:lnTo>
                  <a:pt x="0" y="6347"/>
                </a:lnTo>
                <a:lnTo>
                  <a:pt x="10117" y="7553"/>
                </a:lnTo>
                <a:lnTo>
                  <a:pt x="24833" y="10154"/>
                </a:lnTo>
                <a:lnTo>
                  <a:pt x="38224" y="20688"/>
                </a:lnTo>
                <a:lnTo>
                  <a:pt x="38986" y="22618"/>
                </a:lnTo>
                <a:lnTo>
                  <a:pt x="43571" y="28028"/>
                </a:lnTo>
                <a:lnTo>
                  <a:pt x="42009" y="22606"/>
                </a:lnTo>
                <a:lnTo>
                  <a:pt x="34545" y="13685"/>
                </a:lnTo>
                <a:lnTo>
                  <a:pt x="23687" y="6297"/>
                </a:lnTo>
                <a:lnTo>
                  <a:pt x="11589" y="1412"/>
                </a:lnTo>
                <a:lnTo>
                  <a:pt x="40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2" name="object 3982"/>
          <p:cNvSpPr/>
          <p:nvPr/>
        </p:nvSpPr>
        <p:spPr>
          <a:xfrm>
            <a:off x="2897695" y="4288434"/>
            <a:ext cx="111760" cy="27940"/>
          </a:xfrm>
          <a:custGeom>
            <a:avLst/>
            <a:gdLst/>
            <a:ahLst/>
            <a:cxnLst/>
            <a:rect l="l" t="t" r="r" b="b"/>
            <a:pathLst>
              <a:path w="111760" h="27939">
                <a:moveTo>
                  <a:pt x="33629" y="23533"/>
                </a:moveTo>
                <a:lnTo>
                  <a:pt x="31076" y="24142"/>
                </a:lnTo>
                <a:lnTo>
                  <a:pt x="29921" y="23939"/>
                </a:lnTo>
                <a:lnTo>
                  <a:pt x="25692" y="22428"/>
                </a:lnTo>
                <a:lnTo>
                  <a:pt x="23990" y="11226"/>
                </a:lnTo>
                <a:lnTo>
                  <a:pt x="21031" y="11074"/>
                </a:lnTo>
                <a:lnTo>
                  <a:pt x="18046" y="11303"/>
                </a:lnTo>
                <a:lnTo>
                  <a:pt x="22479" y="8166"/>
                </a:lnTo>
                <a:lnTo>
                  <a:pt x="18262" y="6972"/>
                </a:lnTo>
                <a:lnTo>
                  <a:pt x="15481" y="0"/>
                </a:lnTo>
                <a:lnTo>
                  <a:pt x="7658" y="3784"/>
                </a:lnTo>
                <a:lnTo>
                  <a:pt x="2743" y="1803"/>
                </a:lnTo>
                <a:lnTo>
                  <a:pt x="0" y="8318"/>
                </a:lnTo>
                <a:lnTo>
                  <a:pt x="7645" y="12458"/>
                </a:lnTo>
                <a:lnTo>
                  <a:pt x="12623" y="14579"/>
                </a:lnTo>
                <a:lnTo>
                  <a:pt x="14033" y="17170"/>
                </a:lnTo>
                <a:lnTo>
                  <a:pt x="12179" y="21082"/>
                </a:lnTo>
                <a:lnTo>
                  <a:pt x="16662" y="19735"/>
                </a:lnTo>
                <a:lnTo>
                  <a:pt x="18834" y="24193"/>
                </a:lnTo>
                <a:lnTo>
                  <a:pt x="19634" y="21183"/>
                </a:lnTo>
                <a:lnTo>
                  <a:pt x="23583" y="21653"/>
                </a:lnTo>
                <a:lnTo>
                  <a:pt x="32105" y="27317"/>
                </a:lnTo>
                <a:lnTo>
                  <a:pt x="31026" y="24765"/>
                </a:lnTo>
                <a:lnTo>
                  <a:pt x="33629" y="23533"/>
                </a:lnTo>
                <a:close/>
              </a:path>
              <a:path w="111760" h="27939">
                <a:moveTo>
                  <a:pt x="108419" y="16954"/>
                </a:moveTo>
                <a:lnTo>
                  <a:pt x="108140" y="16814"/>
                </a:lnTo>
                <a:lnTo>
                  <a:pt x="108127" y="16967"/>
                </a:lnTo>
                <a:lnTo>
                  <a:pt x="108419" y="16954"/>
                </a:lnTo>
                <a:close/>
              </a:path>
              <a:path w="111760" h="27939">
                <a:moveTo>
                  <a:pt x="109829" y="18300"/>
                </a:moveTo>
                <a:lnTo>
                  <a:pt x="108470" y="17729"/>
                </a:lnTo>
                <a:lnTo>
                  <a:pt x="108051" y="17551"/>
                </a:lnTo>
                <a:lnTo>
                  <a:pt x="108115" y="17030"/>
                </a:lnTo>
                <a:lnTo>
                  <a:pt x="105689" y="17030"/>
                </a:lnTo>
                <a:lnTo>
                  <a:pt x="103860" y="11239"/>
                </a:lnTo>
                <a:lnTo>
                  <a:pt x="99339" y="11049"/>
                </a:lnTo>
                <a:lnTo>
                  <a:pt x="97028" y="9067"/>
                </a:lnTo>
                <a:lnTo>
                  <a:pt x="97066" y="8864"/>
                </a:lnTo>
                <a:lnTo>
                  <a:pt x="97409" y="6845"/>
                </a:lnTo>
                <a:lnTo>
                  <a:pt x="95465" y="7962"/>
                </a:lnTo>
                <a:lnTo>
                  <a:pt x="95465" y="19151"/>
                </a:lnTo>
                <a:lnTo>
                  <a:pt x="93776" y="18948"/>
                </a:lnTo>
                <a:lnTo>
                  <a:pt x="93548" y="16522"/>
                </a:lnTo>
                <a:lnTo>
                  <a:pt x="89001" y="16510"/>
                </a:lnTo>
                <a:lnTo>
                  <a:pt x="86995" y="13347"/>
                </a:lnTo>
                <a:lnTo>
                  <a:pt x="88531" y="13716"/>
                </a:lnTo>
                <a:lnTo>
                  <a:pt x="90855" y="15938"/>
                </a:lnTo>
                <a:lnTo>
                  <a:pt x="90297" y="16078"/>
                </a:lnTo>
                <a:lnTo>
                  <a:pt x="93637" y="16230"/>
                </a:lnTo>
                <a:lnTo>
                  <a:pt x="94957" y="18554"/>
                </a:lnTo>
                <a:lnTo>
                  <a:pt x="95084" y="18719"/>
                </a:lnTo>
                <a:lnTo>
                  <a:pt x="95465" y="19151"/>
                </a:lnTo>
                <a:lnTo>
                  <a:pt x="95465" y="7962"/>
                </a:lnTo>
                <a:lnTo>
                  <a:pt x="93891" y="8864"/>
                </a:lnTo>
                <a:lnTo>
                  <a:pt x="88112" y="3644"/>
                </a:lnTo>
                <a:lnTo>
                  <a:pt x="83515" y="2933"/>
                </a:lnTo>
                <a:lnTo>
                  <a:pt x="83515" y="12484"/>
                </a:lnTo>
                <a:lnTo>
                  <a:pt x="81038" y="12687"/>
                </a:lnTo>
                <a:lnTo>
                  <a:pt x="77000" y="12077"/>
                </a:lnTo>
                <a:lnTo>
                  <a:pt x="76784" y="11328"/>
                </a:lnTo>
                <a:lnTo>
                  <a:pt x="83451" y="12458"/>
                </a:lnTo>
                <a:lnTo>
                  <a:pt x="83515" y="2933"/>
                </a:lnTo>
                <a:lnTo>
                  <a:pt x="80683" y="2476"/>
                </a:lnTo>
                <a:lnTo>
                  <a:pt x="73888" y="4267"/>
                </a:lnTo>
                <a:lnTo>
                  <a:pt x="73710" y="6896"/>
                </a:lnTo>
                <a:lnTo>
                  <a:pt x="72009" y="6642"/>
                </a:lnTo>
                <a:lnTo>
                  <a:pt x="69824" y="7302"/>
                </a:lnTo>
                <a:lnTo>
                  <a:pt x="69583" y="6350"/>
                </a:lnTo>
                <a:lnTo>
                  <a:pt x="68465" y="9232"/>
                </a:lnTo>
                <a:lnTo>
                  <a:pt x="65582" y="13804"/>
                </a:lnTo>
                <a:lnTo>
                  <a:pt x="76301" y="12852"/>
                </a:lnTo>
                <a:lnTo>
                  <a:pt x="78092" y="16294"/>
                </a:lnTo>
                <a:lnTo>
                  <a:pt x="84061" y="18402"/>
                </a:lnTo>
                <a:lnTo>
                  <a:pt x="88328" y="27520"/>
                </a:lnTo>
                <a:lnTo>
                  <a:pt x="95504" y="24168"/>
                </a:lnTo>
                <a:lnTo>
                  <a:pt x="100342" y="25019"/>
                </a:lnTo>
                <a:lnTo>
                  <a:pt x="95529" y="22021"/>
                </a:lnTo>
                <a:lnTo>
                  <a:pt x="97383" y="21310"/>
                </a:lnTo>
                <a:lnTo>
                  <a:pt x="98691" y="22758"/>
                </a:lnTo>
                <a:lnTo>
                  <a:pt x="101447" y="20218"/>
                </a:lnTo>
                <a:lnTo>
                  <a:pt x="104089" y="20066"/>
                </a:lnTo>
                <a:lnTo>
                  <a:pt x="102298" y="24345"/>
                </a:lnTo>
                <a:lnTo>
                  <a:pt x="104279" y="23622"/>
                </a:lnTo>
                <a:lnTo>
                  <a:pt x="105854" y="23164"/>
                </a:lnTo>
                <a:lnTo>
                  <a:pt x="106057" y="21729"/>
                </a:lnTo>
                <a:lnTo>
                  <a:pt x="106095" y="20993"/>
                </a:lnTo>
                <a:lnTo>
                  <a:pt x="106299" y="20828"/>
                </a:lnTo>
                <a:lnTo>
                  <a:pt x="106870" y="20358"/>
                </a:lnTo>
                <a:lnTo>
                  <a:pt x="106514" y="20332"/>
                </a:lnTo>
                <a:lnTo>
                  <a:pt x="106629" y="20015"/>
                </a:lnTo>
                <a:lnTo>
                  <a:pt x="108064" y="19685"/>
                </a:lnTo>
                <a:lnTo>
                  <a:pt x="107124" y="19723"/>
                </a:lnTo>
                <a:lnTo>
                  <a:pt x="106540" y="19786"/>
                </a:lnTo>
                <a:lnTo>
                  <a:pt x="106629" y="19431"/>
                </a:lnTo>
                <a:lnTo>
                  <a:pt x="106807" y="18707"/>
                </a:lnTo>
                <a:lnTo>
                  <a:pt x="106514" y="18656"/>
                </a:lnTo>
                <a:lnTo>
                  <a:pt x="106514" y="19431"/>
                </a:lnTo>
                <a:lnTo>
                  <a:pt x="106464" y="19786"/>
                </a:lnTo>
                <a:lnTo>
                  <a:pt x="106375" y="20320"/>
                </a:lnTo>
                <a:lnTo>
                  <a:pt x="105460" y="20243"/>
                </a:lnTo>
                <a:lnTo>
                  <a:pt x="105575" y="20066"/>
                </a:lnTo>
                <a:lnTo>
                  <a:pt x="105841" y="19646"/>
                </a:lnTo>
                <a:lnTo>
                  <a:pt x="106514" y="19431"/>
                </a:lnTo>
                <a:lnTo>
                  <a:pt x="106514" y="18656"/>
                </a:lnTo>
                <a:lnTo>
                  <a:pt x="106337" y="18707"/>
                </a:lnTo>
                <a:lnTo>
                  <a:pt x="106070" y="18326"/>
                </a:lnTo>
                <a:lnTo>
                  <a:pt x="106718" y="18592"/>
                </a:lnTo>
                <a:lnTo>
                  <a:pt x="106845" y="18554"/>
                </a:lnTo>
                <a:lnTo>
                  <a:pt x="107035" y="18719"/>
                </a:lnTo>
                <a:lnTo>
                  <a:pt x="106997" y="18554"/>
                </a:lnTo>
                <a:lnTo>
                  <a:pt x="106946" y="18326"/>
                </a:lnTo>
                <a:lnTo>
                  <a:pt x="106895" y="18084"/>
                </a:lnTo>
                <a:lnTo>
                  <a:pt x="106857" y="17945"/>
                </a:lnTo>
                <a:lnTo>
                  <a:pt x="105727" y="18084"/>
                </a:lnTo>
                <a:lnTo>
                  <a:pt x="106210" y="17729"/>
                </a:lnTo>
                <a:lnTo>
                  <a:pt x="109829" y="18300"/>
                </a:lnTo>
                <a:close/>
              </a:path>
              <a:path w="111760" h="27939">
                <a:moveTo>
                  <a:pt x="111163" y="17538"/>
                </a:moveTo>
                <a:lnTo>
                  <a:pt x="110934" y="17081"/>
                </a:lnTo>
                <a:lnTo>
                  <a:pt x="110832" y="16891"/>
                </a:lnTo>
                <a:lnTo>
                  <a:pt x="108419" y="16954"/>
                </a:lnTo>
                <a:lnTo>
                  <a:pt x="109359" y="17424"/>
                </a:lnTo>
                <a:lnTo>
                  <a:pt x="110286" y="17081"/>
                </a:lnTo>
                <a:lnTo>
                  <a:pt x="111163" y="17538"/>
                </a:lnTo>
                <a:close/>
              </a:path>
              <a:path w="111760" h="27939">
                <a:moveTo>
                  <a:pt x="111645" y="18478"/>
                </a:moveTo>
                <a:lnTo>
                  <a:pt x="111315" y="17614"/>
                </a:lnTo>
                <a:lnTo>
                  <a:pt x="111163" y="17538"/>
                </a:lnTo>
                <a:lnTo>
                  <a:pt x="111645" y="1847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3" name="object 3983"/>
          <p:cNvSpPr/>
          <p:nvPr/>
        </p:nvSpPr>
        <p:spPr>
          <a:xfrm>
            <a:off x="2729722" y="3816550"/>
            <a:ext cx="22860" cy="33020"/>
          </a:xfrm>
          <a:custGeom>
            <a:avLst/>
            <a:gdLst/>
            <a:ahLst/>
            <a:cxnLst/>
            <a:rect l="l" t="t" r="r" b="b"/>
            <a:pathLst>
              <a:path w="22860" h="33020">
                <a:moveTo>
                  <a:pt x="20165" y="0"/>
                </a:moveTo>
                <a:lnTo>
                  <a:pt x="9738" y="5067"/>
                </a:lnTo>
                <a:lnTo>
                  <a:pt x="8595" y="6426"/>
                </a:lnTo>
                <a:lnTo>
                  <a:pt x="5744" y="11057"/>
                </a:lnTo>
                <a:lnTo>
                  <a:pt x="2152" y="15936"/>
                </a:lnTo>
                <a:lnTo>
                  <a:pt x="0" y="20776"/>
                </a:lnTo>
                <a:lnTo>
                  <a:pt x="1471" y="25285"/>
                </a:lnTo>
                <a:lnTo>
                  <a:pt x="4722" y="27406"/>
                </a:lnTo>
                <a:lnTo>
                  <a:pt x="17384" y="32499"/>
                </a:lnTo>
                <a:lnTo>
                  <a:pt x="16901" y="25755"/>
                </a:lnTo>
                <a:lnTo>
                  <a:pt x="15885" y="22593"/>
                </a:lnTo>
                <a:lnTo>
                  <a:pt x="17384" y="22796"/>
                </a:lnTo>
                <a:lnTo>
                  <a:pt x="16863" y="22491"/>
                </a:lnTo>
                <a:lnTo>
                  <a:pt x="16482" y="21335"/>
                </a:lnTo>
                <a:lnTo>
                  <a:pt x="17803" y="22097"/>
                </a:lnTo>
                <a:lnTo>
                  <a:pt x="18184" y="21729"/>
                </a:lnTo>
                <a:lnTo>
                  <a:pt x="16812" y="21145"/>
                </a:lnTo>
                <a:lnTo>
                  <a:pt x="17638" y="20535"/>
                </a:lnTo>
                <a:lnTo>
                  <a:pt x="22743" y="15659"/>
                </a:lnTo>
                <a:lnTo>
                  <a:pt x="20241" y="10236"/>
                </a:lnTo>
                <a:lnTo>
                  <a:pt x="18412" y="4330"/>
                </a:lnTo>
                <a:lnTo>
                  <a:pt x="2016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4" name="object 3984"/>
          <p:cNvSpPr/>
          <p:nvPr/>
        </p:nvSpPr>
        <p:spPr>
          <a:xfrm>
            <a:off x="3277110" y="3096709"/>
            <a:ext cx="35560" cy="15875"/>
          </a:xfrm>
          <a:custGeom>
            <a:avLst/>
            <a:gdLst/>
            <a:ahLst/>
            <a:cxnLst/>
            <a:rect l="l" t="t" r="r" b="b"/>
            <a:pathLst>
              <a:path w="35560" h="15875">
                <a:moveTo>
                  <a:pt x="8749" y="0"/>
                </a:moveTo>
                <a:lnTo>
                  <a:pt x="0" y="1191"/>
                </a:lnTo>
                <a:lnTo>
                  <a:pt x="5197" y="10369"/>
                </a:lnTo>
                <a:lnTo>
                  <a:pt x="14246" y="13816"/>
                </a:lnTo>
                <a:lnTo>
                  <a:pt x="26518" y="15340"/>
                </a:lnTo>
                <a:lnTo>
                  <a:pt x="35045" y="13403"/>
                </a:lnTo>
                <a:lnTo>
                  <a:pt x="32857" y="6470"/>
                </a:lnTo>
                <a:lnTo>
                  <a:pt x="22638" y="3018"/>
                </a:lnTo>
                <a:lnTo>
                  <a:pt x="874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5" name="object 3985"/>
          <p:cNvSpPr/>
          <p:nvPr/>
        </p:nvSpPr>
        <p:spPr>
          <a:xfrm>
            <a:off x="2867495" y="4270489"/>
            <a:ext cx="60960" cy="63500"/>
          </a:xfrm>
          <a:custGeom>
            <a:avLst/>
            <a:gdLst/>
            <a:ahLst/>
            <a:cxnLst/>
            <a:rect l="l" t="t" r="r" b="b"/>
            <a:pathLst>
              <a:path w="60960" h="63500">
                <a:moveTo>
                  <a:pt x="11188" y="8813"/>
                </a:moveTo>
                <a:lnTo>
                  <a:pt x="3619" y="6972"/>
                </a:lnTo>
                <a:lnTo>
                  <a:pt x="3848" y="0"/>
                </a:lnTo>
                <a:lnTo>
                  <a:pt x="0" y="9486"/>
                </a:lnTo>
                <a:lnTo>
                  <a:pt x="12" y="10337"/>
                </a:lnTo>
                <a:lnTo>
                  <a:pt x="342" y="13893"/>
                </a:lnTo>
                <a:lnTo>
                  <a:pt x="11188" y="8813"/>
                </a:lnTo>
                <a:close/>
              </a:path>
              <a:path w="60960" h="63500">
                <a:moveTo>
                  <a:pt x="13944" y="9486"/>
                </a:moveTo>
                <a:lnTo>
                  <a:pt x="12890" y="8026"/>
                </a:lnTo>
                <a:lnTo>
                  <a:pt x="11188" y="8813"/>
                </a:lnTo>
                <a:lnTo>
                  <a:pt x="13944" y="9486"/>
                </a:lnTo>
                <a:close/>
              </a:path>
              <a:path w="60960" h="63500">
                <a:moveTo>
                  <a:pt x="34277" y="12534"/>
                </a:moveTo>
                <a:lnTo>
                  <a:pt x="34175" y="12357"/>
                </a:lnTo>
                <a:lnTo>
                  <a:pt x="33934" y="12357"/>
                </a:lnTo>
                <a:lnTo>
                  <a:pt x="34277" y="12534"/>
                </a:lnTo>
                <a:close/>
              </a:path>
              <a:path w="60960" h="63500">
                <a:moveTo>
                  <a:pt x="34785" y="12788"/>
                </a:moveTo>
                <a:lnTo>
                  <a:pt x="34544" y="12560"/>
                </a:lnTo>
                <a:lnTo>
                  <a:pt x="34366" y="12573"/>
                </a:lnTo>
                <a:lnTo>
                  <a:pt x="34785" y="12788"/>
                </a:lnTo>
                <a:close/>
              </a:path>
              <a:path w="60960" h="63500">
                <a:moveTo>
                  <a:pt x="35052" y="11569"/>
                </a:moveTo>
                <a:lnTo>
                  <a:pt x="33909" y="10337"/>
                </a:lnTo>
                <a:lnTo>
                  <a:pt x="33337" y="9715"/>
                </a:lnTo>
                <a:lnTo>
                  <a:pt x="31318" y="7518"/>
                </a:lnTo>
                <a:lnTo>
                  <a:pt x="26035" y="6781"/>
                </a:lnTo>
                <a:lnTo>
                  <a:pt x="20853" y="5499"/>
                </a:lnTo>
                <a:lnTo>
                  <a:pt x="19824" y="4356"/>
                </a:lnTo>
                <a:lnTo>
                  <a:pt x="18122" y="6781"/>
                </a:lnTo>
                <a:lnTo>
                  <a:pt x="18034" y="6972"/>
                </a:lnTo>
                <a:lnTo>
                  <a:pt x="18669" y="7645"/>
                </a:lnTo>
                <a:lnTo>
                  <a:pt x="17132" y="7874"/>
                </a:lnTo>
                <a:lnTo>
                  <a:pt x="14655" y="9093"/>
                </a:lnTo>
                <a:lnTo>
                  <a:pt x="14859" y="9715"/>
                </a:lnTo>
                <a:lnTo>
                  <a:pt x="13944" y="9486"/>
                </a:lnTo>
                <a:lnTo>
                  <a:pt x="16776" y="13398"/>
                </a:lnTo>
                <a:lnTo>
                  <a:pt x="24422" y="15252"/>
                </a:lnTo>
                <a:lnTo>
                  <a:pt x="17589" y="11811"/>
                </a:lnTo>
                <a:lnTo>
                  <a:pt x="21971" y="10591"/>
                </a:lnTo>
                <a:lnTo>
                  <a:pt x="24752" y="11239"/>
                </a:lnTo>
                <a:lnTo>
                  <a:pt x="29070" y="10833"/>
                </a:lnTo>
                <a:lnTo>
                  <a:pt x="31978" y="11899"/>
                </a:lnTo>
                <a:lnTo>
                  <a:pt x="32639" y="12700"/>
                </a:lnTo>
                <a:lnTo>
                  <a:pt x="33883" y="12369"/>
                </a:lnTo>
                <a:lnTo>
                  <a:pt x="32943" y="12369"/>
                </a:lnTo>
                <a:lnTo>
                  <a:pt x="33515" y="10833"/>
                </a:lnTo>
                <a:lnTo>
                  <a:pt x="33604" y="10591"/>
                </a:lnTo>
                <a:lnTo>
                  <a:pt x="33705" y="10337"/>
                </a:lnTo>
                <a:lnTo>
                  <a:pt x="35052" y="11569"/>
                </a:lnTo>
                <a:close/>
              </a:path>
              <a:path w="60960" h="63500">
                <a:moveTo>
                  <a:pt x="45377" y="48704"/>
                </a:moveTo>
                <a:lnTo>
                  <a:pt x="42481" y="40919"/>
                </a:lnTo>
                <a:lnTo>
                  <a:pt x="41935" y="48704"/>
                </a:lnTo>
                <a:lnTo>
                  <a:pt x="45377" y="48704"/>
                </a:lnTo>
                <a:close/>
              </a:path>
              <a:path w="60960" h="63500">
                <a:moveTo>
                  <a:pt x="52692" y="62407"/>
                </a:moveTo>
                <a:lnTo>
                  <a:pt x="52603" y="62230"/>
                </a:lnTo>
                <a:lnTo>
                  <a:pt x="52387" y="62572"/>
                </a:lnTo>
                <a:lnTo>
                  <a:pt x="52692" y="62407"/>
                </a:lnTo>
                <a:close/>
              </a:path>
              <a:path w="60960" h="63500">
                <a:moveTo>
                  <a:pt x="52692" y="62090"/>
                </a:moveTo>
                <a:lnTo>
                  <a:pt x="51396" y="61429"/>
                </a:lnTo>
                <a:lnTo>
                  <a:pt x="52603" y="62230"/>
                </a:lnTo>
                <a:lnTo>
                  <a:pt x="52692" y="62090"/>
                </a:lnTo>
                <a:close/>
              </a:path>
              <a:path w="60960" h="63500">
                <a:moveTo>
                  <a:pt x="53111" y="62179"/>
                </a:moveTo>
                <a:lnTo>
                  <a:pt x="52768" y="61950"/>
                </a:lnTo>
                <a:lnTo>
                  <a:pt x="52717" y="62103"/>
                </a:lnTo>
                <a:lnTo>
                  <a:pt x="52679" y="62280"/>
                </a:lnTo>
                <a:lnTo>
                  <a:pt x="52844" y="62331"/>
                </a:lnTo>
                <a:lnTo>
                  <a:pt x="52755" y="62661"/>
                </a:lnTo>
                <a:lnTo>
                  <a:pt x="52920" y="62572"/>
                </a:lnTo>
                <a:lnTo>
                  <a:pt x="53035" y="62357"/>
                </a:lnTo>
                <a:lnTo>
                  <a:pt x="52870" y="62179"/>
                </a:lnTo>
                <a:lnTo>
                  <a:pt x="52997" y="62242"/>
                </a:lnTo>
                <a:close/>
              </a:path>
              <a:path w="60960" h="63500">
                <a:moveTo>
                  <a:pt x="53390" y="62445"/>
                </a:moveTo>
                <a:lnTo>
                  <a:pt x="53213" y="62407"/>
                </a:lnTo>
                <a:lnTo>
                  <a:pt x="52946" y="62560"/>
                </a:lnTo>
                <a:lnTo>
                  <a:pt x="52717" y="63093"/>
                </a:lnTo>
                <a:lnTo>
                  <a:pt x="53098" y="62877"/>
                </a:lnTo>
                <a:lnTo>
                  <a:pt x="53390" y="62560"/>
                </a:lnTo>
                <a:close/>
              </a:path>
              <a:path w="60960" h="63500">
                <a:moveTo>
                  <a:pt x="55003" y="59309"/>
                </a:moveTo>
                <a:lnTo>
                  <a:pt x="54927" y="59105"/>
                </a:lnTo>
                <a:lnTo>
                  <a:pt x="54571" y="58991"/>
                </a:lnTo>
                <a:lnTo>
                  <a:pt x="54673" y="59232"/>
                </a:lnTo>
                <a:lnTo>
                  <a:pt x="55003" y="59309"/>
                </a:lnTo>
                <a:close/>
              </a:path>
              <a:path w="60960" h="63500">
                <a:moveTo>
                  <a:pt x="55905" y="58051"/>
                </a:moveTo>
                <a:lnTo>
                  <a:pt x="54914" y="57810"/>
                </a:lnTo>
                <a:lnTo>
                  <a:pt x="54991" y="59131"/>
                </a:lnTo>
                <a:lnTo>
                  <a:pt x="55537" y="59296"/>
                </a:lnTo>
                <a:lnTo>
                  <a:pt x="55664" y="58788"/>
                </a:lnTo>
                <a:lnTo>
                  <a:pt x="55727" y="58318"/>
                </a:lnTo>
                <a:lnTo>
                  <a:pt x="55905" y="58051"/>
                </a:lnTo>
                <a:close/>
              </a:path>
              <a:path w="60960" h="63500">
                <a:moveTo>
                  <a:pt x="56248" y="61214"/>
                </a:moveTo>
                <a:lnTo>
                  <a:pt x="55702" y="61391"/>
                </a:lnTo>
                <a:lnTo>
                  <a:pt x="56248" y="61214"/>
                </a:lnTo>
                <a:close/>
              </a:path>
              <a:path w="60960" h="63500">
                <a:moveTo>
                  <a:pt x="56311" y="59550"/>
                </a:moveTo>
                <a:lnTo>
                  <a:pt x="55537" y="59296"/>
                </a:lnTo>
                <a:lnTo>
                  <a:pt x="55499" y="59423"/>
                </a:lnTo>
                <a:lnTo>
                  <a:pt x="56210" y="59588"/>
                </a:lnTo>
                <a:close/>
              </a:path>
              <a:path w="60960" h="63500">
                <a:moveTo>
                  <a:pt x="56718" y="59385"/>
                </a:moveTo>
                <a:lnTo>
                  <a:pt x="56311" y="59550"/>
                </a:lnTo>
                <a:lnTo>
                  <a:pt x="56718" y="59385"/>
                </a:lnTo>
                <a:close/>
              </a:path>
              <a:path w="60960" h="63500">
                <a:moveTo>
                  <a:pt x="56819" y="61328"/>
                </a:moveTo>
                <a:lnTo>
                  <a:pt x="56489" y="61125"/>
                </a:lnTo>
                <a:lnTo>
                  <a:pt x="56337" y="61328"/>
                </a:lnTo>
                <a:lnTo>
                  <a:pt x="56819" y="61328"/>
                </a:lnTo>
                <a:close/>
              </a:path>
              <a:path w="60960" h="63500">
                <a:moveTo>
                  <a:pt x="57010" y="59778"/>
                </a:moveTo>
                <a:lnTo>
                  <a:pt x="56388" y="59575"/>
                </a:lnTo>
                <a:lnTo>
                  <a:pt x="57010" y="59778"/>
                </a:lnTo>
                <a:close/>
              </a:path>
              <a:path w="60960" h="63500">
                <a:moveTo>
                  <a:pt x="57188" y="59105"/>
                </a:moveTo>
                <a:lnTo>
                  <a:pt x="56718" y="59385"/>
                </a:lnTo>
                <a:lnTo>
                  <a:pt x="57086" y="59232"/>
                </a:lnTo>
                <a:lnTo>
                  <a:pt x="57188" y="59105"/>
                </a:lnTo>
                <a:close/>
              </a:path>
              <a:path w="60960" h="63500">
                <a:moveTo>
                  <a:pt x="57353" y="57924"/>
                </a:moveTo>
                <a:lnTo>
                  <a:pt x="55803" y="58445"/>
                </a:lnTo>
                <a:lnTo>
                  <a:pt x="56261" y="59232"/>
                </a:lnTo>
                <a:lnTo>
                  <a:pt x="56540" y="58712"/>
                </a:lnTo>
                <a:lnTo>
                  <a:pt x="57353" y="57924"/>
                </a:lnTo>
                <a:close/>
              </a:path>
              <a:path w="60960" h="63500">
                <a:moveTo>
                  <a:pt x="58140" y="58788"/>
                </a:moveTo>
                <a:lnTo>
                  <a:pt x="57378" y="59105"/>
                </a:lnTo>
                <a:lnTo>
                  <a:pt x="57302" y="59550"/>
                </a:lnTo>
                <a:lnTo>
                  <a:pt x="57404" y="59956"/>
                </a:lnTo>
                <a:lnTo>
                  <a:pt x="58140" y="58788"/>
                </a:lnTo>
                <a:close/>
              </a:path>
              <a:path w="60960" h="63500">
                <a:moveTo>
                  <a:pt x="58813" y="58102"/>
                </a:moveTo>
                <a:lnTo>
                  <a:pt x="57175" y="57835"/>
                </a:lnTo>
                <a:lnTo>
                  <a:pt x="56781" y="57569"/>
                </a:lnTo>
                <a:lnTo>
                  <a:pt x="56159" y="57759"/>
                </a:lnTo>
                <a:lnTo>
                  <a:pt x="57353" y="57924"/>
                </a:lnTo>
                <a:lnTo>
                  <a:pt x="58813" y="58102"/>
                </a:lnTo>
                <a:close/>
              </a:path>
              <a:path w="60960" h="63500">
                <a:moveTo>
                  <a:pt x="59080" y="56464"/>
                </a:moveTo>
                <a:lnTo>
                  <a:pt x="58966" y="56019"/>
                </a:lnTo>
                <a:lnTo>
                  <a:pt x="58889" y="55714"/>
                </a:lnTo>
                <a:lnTo>
                  <a:pt x="58140" y="54864"/>
                </a:lnTo>
                <a:lnTo>
                  <a:pt x="57861" y="54508"/>
                </a:lnTo>
                <a:lnTo>
                  <a:pt x="56349" y="52641"/>
                </a:lnTo>
                <a:lnTo>
                  <a:pt x="52959" y="52641"/>
                </a:lnTo>
                <a:lnTo>
                  <a:pt x="52514" y="52349"/>
                </a:lnTo>
                <a:lnTo>
                  <a:pt x="50698" y="51168"/>
                </a:lnTo>
                <a:lnTo>
                  <a:pt x="46723" y="52349"/>
                </a:lnTo>
                <a:lnTo>
                  <a:pt x="46367" y="51396"/>
                </a:lnTo>
                <a:lnTo>
                  <a:pt x="45580" y="49263"/>
                </a:lnTo>
                <a:lnTo>
                  <a:pt x="41986" y="49263"/>
                </a:lnTo>
                <a:lnTo>
                  <a:pt x="41986" y="53682"/>
                </a:lnTo>
                <a:lnTo>
                  <a:pt x="39433" y="51803"/>
                </a:lnTo>
                <a:lnTo>
                  <a:pt x="39776" y="51396"/>
                </a:lnTo>
                <a:lnTo>
                  <a:pt x="40411" y="52387"/>
                </a:lnTo>
                <a:lnTo>
                  <a:pt x="41846" y="53365"/>
                </a:lnTo>
                <a:lnTo>
                  <a:pt x="41986" y="53682"/>
                </a:lnTo>
                <a:lnTo>
                  <a:pt x="41986" y="49263"/>
                </a:lnTo>
                <a:lnTo>
                  <a:pt x="38379" y="49263"/>
                </a:lnTo>
                <a:lnTo>
                  <a:pt x="38087" y="51917"/>
                </a:lnTo>
                <a:lnTo>
                  <a:pt x="40728" y="53822"/>
                </a:lnTo>
                <a:lnTo>
                  <a:pt x="42214" y="54254"/>
                </a:lnTo>
                <a:lnTo>
                  <a:pt x="42964" y="57124"/>
                </a:lnTo>
                <a:lnTo>
                  <a:pt x="49885" y="58915"/>
                </a:lnTo>
                <a:lnTo>
                  <a:pt x="50126" y="56172"/>
                </a:lnTo>
                <a:lnTo>
                  <a:pt x="49999" y="58940"/>
                </a:lnTo>
                <a:lnTo>
                  <a:pt x="54368" y="60071"/>
                </a:lnTo>
                <a:lnTo>
                  <a:pt x="49885" y="58915"/>
                </a:lnTo>
                <a:lnTo>
                  <a:pt x="49834" y="60642"/>
                </a:lnTo>
                <a:lnTo>
                  <a:pt x="51396" y="61429"/>
                </a:lnTo>
                <a:lnTo>
                  <a:pt x="51079" y="61226"/>
                </a:lnTo>
                <a:lnTo>
                  <a:pt x="52768" y="61950"/>
                </a:lnTo>
                <a:lnTo>
                  <a:pt x="53098" y="61404"/>
                </a:lnTo>
                <a:lnTo>
                  <a:pt x="53543" y="61937"/>
                </a:lnTo>
                <a:lnTo>
                  <a:pt x="53251" y="62103"/>
                </a:lnTo>
                <a:lnTo>
                  <a:pt x="53149" y="62318"/>
                </a:lnTo>
                <a:lnTo>
                  <a:pt x="53390" y="62445"/>
                </a:lnTo>
                <a:lnTo>
                  <a:pt x="53594" y="62318"/>
                </a:lnTo>
                <a:lnTo>
                  <a:pt x="54114" y="62750"/>
                </a:lnTo>
                <a:lnTo>
                  <a:pt x="53797" y="62318"/>
                </a:lnTo>
                <a:lnTo>
                  <a:pt x="53924" y="62407"/>
                </a:lnTo>
                <a:lnTo>
                  <a:pt x="54063" y="62407"/>
                </a:lnTo>
                <a:lnTo>
                  <a:pt x="54279" y="62788"/>
                </a:lnTo>
                <a:lnTo>
                  <a:pt x="54140" y="62420"/>
                </a:lnTo>
                <a:lnTo>
                  <a:pt x="55410" y="62420"/>
                </a:lnTo>
                <a:lnTo>
                  <a:pt x="56515" y="62687"/>
                </a:lnTo>
                <a:lnTo>
                  <a:pt x="55651" y="62407"/>
                </a:lnTo>
                <a:lnTo>
                  <a:pt x="54356" y="61747"/>
                </a:lnTo>
                <a:lnTo>
                  <a:pt x="53682" y="61404"/>
                </a:lnTo>
                <a:lnTo>
                  <a:pt x="53340" y="61226"/>
                </a:lnTo>
                <a:lnTo>
                  <a:pt x="52184" y="60642"/>
                </a:lnTo>
                <a:lnTo>
                  <a:pt x="55333" y="61061"/>
                </a:lnTo>
                <a:lnTo>
                  <a:pt x="56083" y="61214"/>
                </a:lnTo>
                <a:lnTo>
                  <a:pt x="56400" y="61125"/>
                </a:lnTo>
                <a:lnTo>
                  <a:pt x="56184" y="60642"/>
                </a:lnTo>
                <a:lnTo>
                  <a:pt x="56286" y="60413"/>
                </a:lnTo>
                <a:lnTo>
                  <a:pt x="55499" y="60159"/>
                </a:lnTo>
                <a:lnTo>
                  <a:pt x="55727" y="59956"/>
                </a:lnTo>
                <a:lnTo>
                  <a:pt x="56311" y="59613"/>
                </a:lnTo>
                <a:lnTo>
                  <a:pt x="55333" y="59956"/>
                </a:lnTo>
                <a:lnTo>
                  <a:pt x="55499" y="59423"/>
                </a:lnTo>
                <a:lnTo>
                  <a:pt x="55003" y="59309"/>
                </a:lnTo>
                <a:lnTo>
                  <a:pt x="55054" y="60159"/>
                </a:lnTo>
                <a:lnTo>
                  <a:pt x="54673" y="59232"/>
                </a:lnTo>
                <a:lnTo>
                  <a:pt x="53873" y="59042"/>
                </a:lnTo>
                <a:lnTo>
                  <a:pt x="52819" y="58229"/>
                </a:lnTo>
                <a:lnTo>
                  <a:pt x="53555" y="58661"/>
                </a:lnTo>
                <a:lnTo>
                  <a:pt x="54571" y="58991"/>
                </a:lnTo>
                <a:lnTo>
                  <a:pt x="54013" y="57670"/>
                </a:lnTo>
                <a:lnTo>
                  <a:pt x="54914" y="57810"/>
                </a:lnTo>
                <a:lnTo>
                  <a:pt x="54902" y="57670"/>
                </a:lnTo>
                <a:lnTo>
                  <a:pt x="54749" y="57391"/>
                </a:lnTo>
                <a:lnTo>
                  <a:pt x="54597" y="57124"/>
                </a:lnTo>
                <a:lnTo>
                  <a:pt x="53898" y="57391"/>
                </a:lnTo>
                <a:lnTo>
                  <a:pt x="54851" y="56172"/>
                </a:lnTo>
                <a:lnTo>
                  <a:pt x="54965" y="56019"/>
                </a:lnTo>
                <a:lnTo>
                  <a:pt x="55994" y="57048"/>
                </a:lnTo>
                <a:lnTo>
                  <a:pt x="56781" y="57569"/>
                </a:lnTo>
                <a:lnTo>
                  <a:pt x="57772" y="57251"/>
                </a:lnTo>
                <a:lnTo>
                  <a:pt x="59080" y="56464"/>
                </a:lnTo>
                <a:close/>
              </a:path>
              <a:path w="60960" h="63500">
                <a:moveTo>
                  <a:pt x="59486" y="56222"/>
                </a:moveTo>
                <a:lnTo>
                  <a:pt x="59080" y="56464"/>
                </a:lnTo>
                <a:lnTo>
                  <a:pt x="59207" y="57010"/>
                </a:lnTo>
                <a:lnTo>
                  <a:pt x="59486" y="56222"/>
                </a:lnTo>
                <a:close/>
              </a:path>
              <a:path w="60960" h="63500">
                <a:moveTo>
                  <a:pt x="60718" y="63207"/>
                </a:moveTo>
                <a:lnTo>
                  <a:pt x="59766" y="59270"/>
                </a:lnTo>
                <a:lnTo>
                  <a:pt x="59677" y="58940"/>
                </a:lnTo>
                <a:lnTo>
                  <a:pt x="59207" y="57010"/>
                </a:lnTo>
                <a:lnTo>
                  <a:pt x="59029" y="57518"/>
                </a:lnTo>
                <a:lnTo>
                  <a:pt x="58915" y="58115"/>
                </a:lnTo>
                <a:lnTo>
                  <a:pt x="58356" y="59359"/>
                </a:lnTo>
                <a:lnTo>
                  <a:pt x="58661" y="58940"/>
                </a:lnTo>
                <a:lnTo>
                  <a:pt x="58928" y="59283"/>
                </a:lnTo>
                <a:lnTo>
                  <a:pt x="59334" y="59270"/>
                </a:lnTo>
                <a:lnTo>
                  <a:pt x="59334" y="60159"/>
                </a:lnTo>
                <a:lnTo>
                  <a:pt x="60718" y="6320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6" name="object 3986"/>
          <p:cNvSpPr/>
          <p:nvPr/>
        </p:nvSpPr>
        <p:spPr>
          <a:xfrm>
            <a:off x="2902375" y="3049682"/>
            <a:ext cx="25400" cy="16510"/>
          </a:xfrm>
          <a:custGeom>
            <a:avLst/>
            <a:gdLst/>
            <a:ahLst/>
            <a:cxnLst/>
            <a:rect l="l" t="t" r="r" b="b"/>
            <a:pathLst>
              <a:path w="25400" h="16510">
                <a:moveTo>
                  <a:pt x="662" y="13425"/>
                </a:moveTo>
                <a:lnTo>
                  <a:pt x="2832" y="16027"/>
                </a:lnTo>
                <a:lnTo>
                  <a:pt x="5143" y="14465"/>
                </a:lnTo>
                <a:lnTo>
                  <a:pt x="662" y="13425"/>
                </a:lnTo>
                <a:close/>
              </a:path>
              <a:path w="25400" h="16510">
                <a:moveTo>
                  <a:pt x="424" y="13140"/>
                </a:moveTo>
                <a:lnTo>
                  <a:pt x="0" y="13271"/>
                </a:lnTo>
                <a:lnTo>
                  <a:pt x="662" y="13425"/>
                </a:lnTo>
                <a:lnTo>
                  <a:pt x="424" y="13140"/>
                </a:lnTo>
                <a:close/>
              </a:path>
              <a:path w="25400" h="16510">
                <a:moveTo>
                  <a:pt x="25133" y="0"/>
                </a:moveTo>
                <a:lnTo>
                  <a:pt x="23558" y="177"/>
                </a:lnTo>
                <a:lnTo>
                  <a:pt x="15724" y="2123"/>
                </a:lnTo>
                <a:lnTo>
                  <a:pt x="6180" y="7250"/>
                </a:lnTo>
                <a:lnTo>
                  <a:pt x="143" y="12802"/>
                </a:lnTo>
                <a:lnTo>
                  <a:pt x="424" y="13140"/>
                </a:lnTo>
                <a:lnTo>
                  <a:pt x="5130" y="11684"/>
                </a:lnTo>
                <a:lnTo>
                  <a:pt x="10377" y="11684"/>
                </a:lnTo>
                <a:lnTo>
                  <a:pt x="16814" y="6248"/>
                </a:lnTo>
                <a:lnTo>
                  <a:pt x="17950" y="6248"/>
                </a:lnTo>
                <a:lnTo>
                  <a:pt x="18097" y="5816"/>
                </a:lnTo>
                <a:lnTo>
                  <a:pt x="19002" y="5816"/>
                </a:lnTo>
                <a:lnTo>
                  <a:pt x="17576" y="5765"/>
                </a:lnTo>
                <a:lnTo>
                  <a:pt x="19291" y="3162"/>
                </a:lnTo>
                <a:lnTo>
                  <a:pt x="19646" y="2946"/>
                </a:lnTo>
                <a:lnTo>
                  <a:pt x="25133" y="0"/>
                </a:lnTo>
                <a:close/>
              </a:path>
              <a:path w="25400" h="16510">
                <a:moveTo>
                  <a:pt x="10377" y="11684"/>
                </a:moveTo>
                <a:lnTo>
                  <a:pt x="5130" y="11684"/>
                </a:lnTo>
                <a:lnTo>
                  <a:pt x="5410" y="12268"/>
                </a:lnTo>
                <a:lnTo>
                  <a:pt x="7289" y="12865"/>
                </a:lnTo>
                <a:lnTo>
                  <a:pt x="7175" y="12458"/>
                </a:lnTo>
                <a:lnTo>
                  <a:pt x="10121" y="11899"/>
                </a:lnTo>
                <a:lnTo>
                  <a:pt x="10377" y="11684"/>
                </a:lnTo>
                <a:close/>
              </a:path>
              <a:path w="25400" h="16510">
                <a:moveTo>
                  <a:pt x="18337" y="6175"/>
                </a:moveTo>
                <a:lnTo>
                  <a:pt x="17894" y="6414"/>
                </a:lnTo>
                <a:lnTo>
                  <a:pt x="17665" y="7086"/>
                </a:lnTo>
                <a:lnTo>
                  <a:pt x="17945" y="7505"/>
                </a:lnTo>
                <a:lnTo>
                  <a:pt x="19202" y="7467"/>
                </a:lnTo>
                <a:lnTo>
                  <a:pt x="18337" y="6175"/>
                </a:lnTo>
                <a:close/>
              </a:path>
              <a:path w="25400" h="16510">
                <a:moveTo>
                  <a:pt x="17267" y="6752"/>
                </a:moveTo>
                <a:lnTo>
                  <a:pt x="16624" y="7099"/>
                </a:lnTo>
                <a:lnTo>
                  <a:pt x="17272" y="7061"/>
                </a:lnTo>
                <a:lnTo>
                  <a:pt x="17267" y="6752"/>
                </a:lnTo>
                <a:close/>
              </a:path>
              <a:path w="25400" h="16510">
                <a:moveTo>
                  <a:pt x="17527" y="6612"/>
                </a:moveTo>
                <a:lnTo>
                  <a:pt x="17375" y="6693"/>
                </a:lnTo>
                <a:lnTo>
                  <a:pt x="17337" y="6829"/>
                </a:lnTo>
                <a:lnTo>
                  <a:pt x="17568" y="7086"/>
                </a:lnTo>
                <a:lnTo>
                  <a:pt x="17527" y="6612"/>
                </a:lnTo>
                <a:close/>
              </a:path>
              <a:path w="25400" h="16510">
                <a:moveTo>
                  <a:pt x="17950" y="6248"/>
                </a:moveTo>
                <a:lnTo>
                  <a:pt x="16814" y="6248"/>
                </a:lnTo>
                <a:lnTo>
                  <a:pt x="17267" y="6752"/>
                </a:lnTo>
                <a:lnTo>
                  <a:pt x="17462" y="6388"/>
                </a:lnTo>
                <a:lnTo>
                  <a:pt x="17903" y="6388"/>
                </a:lnTo>
                <a:lnTo>
                  <a:pt x="17950" y="6248"/>
                </a:lnTo>
                <a:close/>
              </a:path>
              <a:path w="25400" h="16510">
                <a:moveTo>
                  <a:pt x="17903" y="6388"/>
                </a:moveTo>
                <a:lnTo>
                  <a:pt x="17462" y="6388"/>
                </a:lnTo>
                <a:lnTo>
                  <a:pt x="17527" y="6612"/>
                </a:lnTo>
                <a:lnTo>
                  <a:pt x="17894" y="6414"/>
                </a:lnTo>
                <a:close/>
              </a:path>
              <a:path w="25400" h="16510">
                <a:moveTo>
                  <a:pt x="18097" y="5816"/>
                </a:moveTo>
                <a:lnTo>
                  <a:pt x="17894" y="6414"/>
                </a:lnTo>
                <a:lnTo>
                  <a:pt x="18337" y="6175"/>
                </a:lnTo>
                <a:lnTo>
                  <a:pt x="18097" y="5816"/>
                </a:lnTo>
                <a:close/>
              </a:path>
              <a:path w="25400" h="16510">
                <a:moveTo>
                  <a:pt x="19002" y="5816"/>
                </a:moveTo>
                <a:lnTo>
                  <a:pt x="18097" y="5816"/>
                </a:lnTo>
                <a:lnTo>
                  <a:pt x="18337" y="6175"/>
                </a:lnTo>
                <a:lnTo>
                  <a:pt x="19002" y="5816"/>
                </a:lnTo>
                <a:close/>
              </a:path>
              <a:path w="25400" h="16510">
                <a:moveTo>
                  <a:pt x="19850" y="5359"/>
                </a:moveTo>
                <a:lnTo>
                  <a:pt x="17576" y="5765"/>
                </a:lnTo>
                <a:lnTo>
                  <a:pt x="19096" y="5765"/>
                </a:lnTo>
                <a:lnTo>
                  <a:pt x="19850" y="535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7" name="object 3987"/>
          <p:cNvSpPr/>
          <p:nvPr/>
        </p:nvSpPr>
        <p:spPr>
          <a:xfrm>
            <a:off x="2935744" y="4290923"/>
            <a:ext cx="27940" cy="11430"/>
          </a:xfrm>
          <a:custGeom>
            <a:avLst/>
            <a:gdLst/>
            <a:ahLst/>
            <a:cxnLst/>
            <a:rect l="l" t="t" r="r" b="b"/>
            <a:pathLst>
              <a:path w="27939" h="11429">
                <a:moveTo>
                  <a:pt x="27071" y="9817"/>
                </a:moveTo>
                <a:lnTo>
                  <a:pt x="14888" y="9817"/>
                </a:lnTo>
                <a:lnTo>
                  <a:pt x="27474" y="11074"/>
                </a:lnTo>
                <a:lnTo>
                  <a:pt x="27071" y="9817"/>
                </a:lnTo>
                <a:close/>
              </a:path>
              <a:path w="27939" h="11429">
                <a:moveTo>
                  <a:pt x="26893" y="9258"/>
                </a:moveTo>
                <a:lnTo>
                  <a:pt x="7763" y="9258"/>
                </a:lnTo>
                <a:lnTo>
                  <a:pt x="12195" y="10985"/>
                </a:lnTo>
                <a:lnTo>
                  <a:pt x="14888" y="9817"/>
                </a:lnTo>
                <a:lnTo>
                  <a:pt x="27071" y="9817"/>
                </a:lnTo>
                <a:lnTo>
                  <a:pt x="26893" y="9258"/>
                </a:lnTo>
                <a:close/>
              </a:path>
              <a:path w="27939" h="11429">
                <a:moveTo>
                  <a:pt x="21400" y="5994"/>
                </a:moveTo>
                <a:lnTo>
                  <a:pt x="1997" y="5994"/>
                </a:lnTo>
                <a:lnTo>
                  <a:pt x="3382" y="7162"/>
                </a:lnTo>
                <a:lnTo>
                  <a:pt x="2807" y="7162"/>
                </a:lnTo>
                <a:lnTo>
                  <a:pt x="4106" y="10198"/>
                </a:lnTo>
                <a:lnTo>
                  <a:pt x="7763" y="9258"/>
                </a:lnTo>
                <a:lnTo>
                  <a:pt x="26893" y="9258"/>
                </a:lnTo>
                <a:lnTo>
                  <a:pt x="26539" y="8153"/>
                </a:lnTo>
                <a:lnTo>
                  <a:pt x="25149" y="8153"/>
                </a:lnTo>
                <a:lnTo>
                  <a:pt x="24109" y="7264"/>
                </a:lnTo>
                <a:lnTo>
                  <a:pt x="22762" y="7264"/>
                </a:lnTo>
                <a:lnTo>
                  <a:pt x="3382" y="7162"/>
                </a:lnTo>
                <a:lnTo>
                  <a:pt x="2785" y="7111"/>
                </a:lnTo>
                <a:lnTo>
                  <a:pt x="22741" y="7111"/>
                </a:lnTo>
                <a:lnTo>
                  <a:pt x="22637" y="6349"/>
                </a:lnTo>
                <a:lnTo>
                  <a:pt x="21416" y="6349"/>
                </a:lnTo>
                <a:lnTo>
                  <a:pt x="21400" y="5994"/>
                </a:lnTo>
                <a:close/>
              </a:path>
              <a:path w="27939" h="11429">
                <a:moveTo>
                  <a:pt x="25823" y="6654"/>
                </a:moveTo>
                <a:lnTo>
                  <a:pt x="25149" y="8153"/>
                </a:lnTo>
                <a:lnTo>
                  <a:pt x="26539" y="8153"/>
                </a:lnTo>
                <a:lnTo>
                  <a:pt x="26267" y="7302"/>
                </a:lnTo>
                <a:lnTo>
                  <a:pt x="26064" y="7302"/>
                </a:lnTo>
                <a:lnTo>
                  <a:pt x="25939" y="7111"/>
                </a:lnTo>
                <a:lnTo>
                  <a:pt x="25823" y="6654"/>
                </a:lnTo>
                <a:close/>
              </a:path>
              <a:path w="27939" h="11429">
                <a:moveTo>
                  <a:pt x="3585" y="1168"/>
                </a:moveTo>
                <a:lnTo>
                  <a:pt x="1826" y="2908"/>
                </a:lnTo>
                <a:lnTo>
                  <a:pt x="0" y="4571"/>
                </a:lnTo>
                <a:lnTo>
                  <a:pt x="1515" y="6565"/>
                </a:lnTo>
                <a:lnTo>
                  <a:pt x="1997" y="7416"/>
                </a:lnTo>
                <a:lnTo>
                  <a:pt x="1547" y="6592"/>
                </a:lnTo>
                <a:lnTo>
                  <a:pt x="1527" y="5994"/>
                </a:lnTo>
                <a:lnTo>
                  <a:pt x="21400" y="5994"/>
                </a:lnTo>
                <a:lnTo>
                  <a:pt x="21390" y="5791"/>
                </a:lnTo>
                <a:lnTo>
                  <a:pt x="21742" y="5727"/>
                </a:lnTo>
                <a:lnTo>
                  <a:pt x="18126" y="5727"/>
                </a:lnTo>
                <a:lnTo>
                  <a:pt x="18139" y="5549"/>
                </a:lnTo>
                <a:lnTo>
                  <a:pt x="18242" y="5194"/>
                </a:lnTo>
                <a:lnTo>
                  <a:pt x="18368" y="4610"/>
                </a:lnTo>
                <a:lnTo>
                  <a:pt x="19625" y="3809"/>
                </a:lnTo>
                <a:lnTo>
                  <a:pt x="20651" y="3505"/>
                </a:lnTo>
                <a:lnTo>
                  <a:pt x="19739" y="3505"/>
                </a:lnTo>
                <a:lnTo>
                  <a:pt x="19402" y="3035"/>
                </a:lnTo>
                <a:lnTo>
                  <a:pt x="5896" y="3035"/>
                </a:lnTo>
                <a:lnTo>
                  <a:pt x="3585" y="1168"/>
                </a:lnTo>
                <a:close/>
              </a:path>
              <a:path w="27939" h="11429">
                <a:moveTo>
                  <a:pt x="23588" y="6819"/>
                </a:moveTo>
                <a:lnTo>
                  <a:pt x="22762" y="7264"/>
                </a:lnTo>
                <a:lnTo>
                  <a:pt x="24109" y="7264"/>
                </a:lnTo>
                <a:lnTo>
                  <a:pt x="23588" y="6819"/>
                </a:lnTo>
                <a:close/>
              </a:path>
              <a:path w="27939" h="11429">
                <a:moveTo>
                  <a:pt x="24011" y="6592"/>
                </a:moveTo>
                <a:lnTo>
                  <a:pt x="23410" y="6667"/>
                </a:lnTo>
                <a:lnTo>
                  <a:pt x="23588" y="6819"/>
                </a:lnTo>
                <a:lnTo>
                  <a:pt x="24011" y="6592"/>
                </a:lnTo>
                <a:close/>
              </a:path>
              <a:path w="27939" h="11429">
                <a:moveTo>
                  <a:pt x="25264" y="5918"/>
                </a:moveTo>
                <a:lnTo>
                  <a:pt x="24011" y="6592"/>
                </a:lnTo>
                <a:lnTo>
                  <a:pt x="25543" y="6400"/>
                </a:lnTo>
                <a:lnTo>
                  <a:pt x="25264" y="5918"/>
                </a:lnTo>
                <a:close/>
              </a:path>
              <a:path w="27939" h="11429">
                <a:moveTo>
                  <a:pt x="23359" y="5638"/>
                </a:moveTo>
                <a:lnTo>
                  <a:pt x="22387" y="5994"/>
                </a:lnTo>
                <a:lnTo>
                  <a:pt x="23702" y="6400"/>
                </a:lnTo>
                <a:lnTo>
                  <a:pt x="23359" y="5638"/>
                </a:lnTo>
                <a:close/>
              </a:path>
              <a:path w="27939" h="11429">
                <a:moveTo>
                  <a:pt x="22238" y="6048"/>
                </a:moveTo>
                <a:lnTo>
                  <a:pt x="21416" y="6349"/>
                </a:lnTo>
                <a:lnTo>
                  <a:pt x="22637" y="6349"/>
                </a:lnTo>
                <a:lnTo>
                  <a:pt x="22238" y="6048"/>
                </a:lnTo>
                <a:close/>
              </a:path>
              <a:path w="27939" h="11429">
                <a:moveTo>
                  <a:pt x="20420" y="5388"/>
                </a:moveTo>
                <a:lnTo>
                  <a:pt x="18503" y="5524"/>
                </a:lnTo>
                <a:lnTo>
                  <a:pt x="18126" y="5727"/>
                </a:lnTo>
                <a:lnTo>
                  <a:pt x="21742" y="5727"/>
                </a:lnTo>
                <a:lnTo>
                  <a:pt x="22727" y="5549"/>
                </a:lnTo>
                <a:lnTo>
                  <a:pt x="20908" y="5549"/>
                </a:lnTo>
                <a:lnTo>
                  <a:pt x="20420" y="5388"/>
                </a:lnTo>
                <a:close/>
              </a:path>
              <a:path w="27939" h="11429">
                <a:moveTo>
                  <a:pt x="21241" y="5330"/>
                </a:moveTo>
                <a:lnTo>
                  <a:pt x="20420" y="5388"/>
                </a:lnTo>
                <a:lnTo>
                  <a:pt x="20908" y="5549"/>
                </a:lnTo>
                <a:lnTo>
                  <a:pt x="21241" y="5330"/>
                </a:lnTo>
                <a:close/>
              </a:path>
              <a:path w="27939" h="11429">
                <a:moveTo>
                  <a:pt x="25683" y="5016"/>
                </a:moveTo>
                <a:lnTo>
                  <a:pt x="21241" y="5330"/>
                </a:lnTo>
                <a:lnTo>
                  <a:pt x="20908" y="5549"/>
                </a:lnTo>
                <a:lnTo>
                  <a:pt x="22738" y="5548"/>
                </a:lnTo>
                <a:lnTo>
                  <a:pt x="25683" y="5016"/>
                </a:lnTo>
                <a:close/>
              </a:path>
              <a:path w="27939" h="11429">
                <a:moveTo>
                  <a:pt x="19333" y="5029"/>
                </a:moveTo>
                <a:lnTo>
                  <a:pt x="18555" y="5206"/>
                </a:lnTo>
                <a:lnTo>
                  <a:pt x="18170" y="5524"/>
                </a:lnTo>
                <a:lnTo>
                  <a:pt x="18501" y="5524"/>
                </a:lnTo>
                <a:lnTo>
                  <a:pt x="19318" y="5079"/>
                </a:lnTo>
                <a:close/>
              </a:path>
              <a:path w="27939" h="11429">
                <a:moveTo>
                  <a:pt x="20577" y="4927"/>
                </a:moveTo>
                <a:lnTo>
                  <a:pt x="20431" y="5079"/>
                </a:lnTo>
                <a:lnTo>
                  <a:pt x="20244" y="5194"/>
                </a:lnTo>
                <a:lnTo>
                  <a:pt x="20420" y="5388"/>
                </a:lnTo>
                <a:lnTo>
                  <a:pt x="21241" y="5330"/>
                </a:lnTo>
                <a:lnTo>
                  <a:pt x="21343" y="5194"/>
                </a:lnTo>
                <a:lnTo>
                  <a:pt x="20577" y="5079"/>
                </a:lnTo>
                <a:lnTo>
                  <a:pt x="20577" y="4927"/>
                </a:lnTo>
                <a:close/>
              </a:path>
              <a:path w="27939" h="11429">
                <a:moveTo>
                  <a:pt x="20743" y="4305"/>
                </a:moveTo>
                <a:lnTo>
                  <a:pt x="19598" y="4927"/>
                </a:lnTo>
                <a:lnTo>
                  <a:pt x="19487" y="5079"/>
                </a:lnTo>
                <a:lnTo>
                  <a:pt x="20052" y="5266"/>
                </a:lnTo>
                <a:lnTo>
                  <a:pt x="20073" y="4927"/>
                </a:lnTo>
                <a:lnTo>
                  <a:pt x="20743" y="4305"/>
                </a:lnTo>
                <a:close/>
              </a:path>
              <a:path w="27939" h="11429">
                <a:moveTo>
                  <a:pt x="22952" y="901"/>
                </a:moveTo>
                <a:lnTo>
                  <a:pt x="19739" y="3505"/>
                </a:lnTo>
                <a:lnTo>
                  <a:pt x="20651" y="3505"/>
                </a:lnTo>
                <a:lnTo>
                  <a:pt x="23003" y="2806"/>
                </a:lnTo>
                <a:lnTo>
                  <a:pt x="24083" y="2603"/>
                </a:lnTo>
                <a:lnTo>
                  <a:pt x="24223" y="2603"/>
                </a:lnTo>
                <a:lnTo>
                  <a:pt x="22952" y="901"/>
                </a:lnTo>
                <a:close/>
              </a:path>
              <a:path w="27939" h="11429">
                <a:moveTo>
                  <a:pt x="10062" y="2019"/>
                </a:moveTo>
                <a:lnTo>
                  <a:pt x="8004" y="2781"/>
                </a:lnTo>
                <a:lnTo>
                  <a:pt x="5896" y="3035"/>
                </a:lnTo>
                <a:lnTo>
                  <a:pt x="19402" y="3035"/>
                </a:lnTo>
                <a:lnTo>
                  <a:pt x="19055" y="2552"/>
                </a:lnTo>
                <a:lnTo>
                  <a:pt x="11687" y="2552"/>
                </a:lnTo>
                <a:lnTo>
                  <a:pt x="10062" y="2019"/>
                </a:lnTo>
                <a:close/>
              </a:path>
              <a:path w="27939" h="11429">
                <a:moveTo>
                  <a:pt x="24223" y="2603"/>
                </a:moveTo>
                <a:lnTo>
                  <a:pt x="24083" y="2603"/>
                </a:lnTo>
                <a:lnTo>
                  <a:pt x="24451" y="2908"/>
                </a:lnTo>
                <a:lnTo>
                  <a:pt x="24223" y="2603"/>
                </a:lnTo>
                <a:close/>
              </a:path>
              <a:path w="27939" h="11429">
                <a:moveTo>
                  <a:pt x="13758" y="2070"/>
                </a:moveTo>
                <a:lnTo>
                  <a:pt x="11687" y="2552"/>
                </a:lnTo>
                <a:lnTo>
                  <a:pt x="19055" y="2552"/>
                </a:lnTo>
                <a:lnTo>
                  <a:pt x="18735" y="2108"/>
                </a:lnTo>
                <a:lnTo>
                  <a:pt x="15269" y="2108"/>
                </a:lnTo>
                <a:lnTo>
                  <a:pt x="13758" y="2070"/>
                </a:lnTo>
                <a:close/>
              </a:path>
              <a:path w="27939" h="11429">
                <a:moveTo>
                  <a:pt x="16310" y="0"/>
                </a:moveTo>
                <a:lnTo>
                  <a:pt x="15269" y="2108"/>
                </a:lnTo>
                <a:lnTo>
                  <a:pt x="18735" y="2108"/>
                </a:lnTo>
                <a:lnTo>
                  <a:pt x="17987" y="1066"/>
                </a:lnTo>
                <a:lnTo>
                  <a:pt x="1631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8" name="object 3988"/>
          <p:cNvSpPr/>
          <p:nvPr/>
        </p:nvSpPr>
        <p:spPr>
          <a:xfrm>
            <a:off x="2723043" y="3838604"/>
            <a:ext cx="19050" cy="20320"/>
          </a:xfrm>
          <a:custGeom>
            <a:avLst/>
            <a:gdLst/>
            <a:ahLst/>
            <a:cxnLst/>
            <a:rect l="l" t="t" r="r" b="b"/>
            <a:pathLst>
              <a:path w="19050" h="20320">
                <a:moveTo>
                  <a:pt x="16326" y="13906"/>
                </a:moveTo>
                <a:lnTo>
                  <a:pt x="4813" y="13906"/>
                </a:lnTo>
                <a:lnTo>
                  <a:pt x="12128" y="20002"/>
                </a:lnTo>
                <a:lnTo>
                  <a:pt x="14503" y="20027"/>
                </a:lnTo>
                <a:lnTo>
                  <a:pt x="15748" y="17691"/>
                </a:lnTo>
                <a:lnTo>
                  <a:pt x="16326" y="13906"/>
                </a:lnTo>
                <a:close/>
              </a:path>
              <a:path w="19050" h="20320">
                <a:moveTo>
                  <a:pt x="0" y="3276"/>
                </a:moveTo>
                <a:lnTo>
                  <a:pt x="398" y="7454"/>
                </a:lnTo>
                <a:lnTo>
                  <a:pt x="523" y="8318"/>
                </a:lnTo>
                <a:lnTo>
                  <a:pt x="4762" y="17411"/>
                </a:lnTo>
                <a:lnTo>
                  <a:pt x="9867" y="18961"/>
                </a:lnTo>
                <a:lnTo>
                  <a:pt x="4813" y="13906"/>
                </a:lnTo>
                <a:lnTo>
                  <a:pt x="16326" y="13906"/>
                </a:lnTo>
                <a:lnTo>
                  <a:pt x="16497" y="12788"/>
                </a:lnTo>
                <a:lnTo>
                  <a:pt x="15582" y="10236"/>
                </a:lnTo>
                <a:lnTo>
                  <a:pt x="18605" y="10032"/>
                </a:lnTo>
                <a:lnTo>
                  <a:pt x="10934" y="8877"/>
                </a:lnTo>
                <a:lnTo>
                  <a:pt x="13449" y="8610"/>
                </a:lnTo>
                <a:lnTo>
                  <a:pt x="13181" y="8318"/>
                </a:lnTo>
                <a:lnTo>
                  <a:pt x="2044" y="8318"/>
                </a:lnTo>
                <a:lnTo>
                  <a:pt x="393" y="5956"/>
                </a:lnTo>
                <a:lnTo>
                  <a:pt x="0" y="3276"/>
                </a:lnTo>
                <a:close/>
              </a:path>
              <a:path w="19050" h="20320">
                <a:moveTo>
                  <a:pt x="1638" y="5448"/>
                </a:moveTo>
                <a:lnTo>
                  <a:pt x="1562" y="5600"/>
                </a:lnTo>
                <a:lnTo>
                  <a:pt x="1566" y="5956"/>
                </a:lnTo>
                <a:lnTo>
                  <a:pt x="2044" y="8318"/>
                </a:lnTo>
                <a:lnTo>
                  <a:pt x="13181" y="8318"/>
                </a:lnTo>
                <a:lnTo>
                  <a:pt x="12391" y="7454"/>
                </a:lnTo>
                <a:lnTo>
                  <a:pt x="2705" y="7454"/>
                </a:lnTo>
                <a:lnTo>
                  <a:pt x="3075" y="7023"/>
                </a:lnTo>
                <a:lnTo>
                  <a:pt x="2540" y="7023"/>
                </a:lnTo>
                <a:lnTo>
                  <a:pt x="1638" y="5448"/>
                </a:lnTo>
                <a:close/>
              </a:path>
              <a:path w="19050" h="20320">
                <a:moveTo>
                  <a:pt x="12077" y="7111"/>
                </a:moveTo>
                <a:lnTo>
                  <a:pt x="2705" y="7454"/>
                </a:lnTo>
                <a:lnTo>
                  <a:pt x="12391" y="7454"/>
                </a:lnTo>
                <a:lnTo>
                  <a:pt x="12077" y="7111"/>
                </a:lnTo>
                <a:close/>
              </a:path>
              <a:path w="19050" h="20320">
                <a:moveTo>
                  <a:pt x="3327" y="4800"/>
                </a:moveTo>
                <a:lnTo>
                  <a:pt x="2241" y="4820"/>
                </a:lnTo>
                <a:lnTo>
                  <a:pt x="2540" y="7023"/>
                </a:lnTo>
                <a:lnTo>
                  <a:pt x="3075" y="7023"/>
                </a:lnTo>
                <a:lnTo>
                  <a:pt x="4610" y="5232"/>
                </a:lnTo>
                <a:lnTo>
                  <a:pt x="2908" y="5232"/>
                </a:lnTo>
                <a:lnTo>
                  <a:pt x="3327" y="4800"/>
                </a:lnTo>
                <a:close/>
              </a:path>
              <a:path w="19050" h="20320">
                <a:moveTo>
                  <a:pt x="1453" y="5401"/>
                </a:moveTo>
                <a:lnTo>
                  <a:pt x="1494" y="5600"/>
                </a:lnTo>
                <a:lnTo>
                  <a:pt x="1453" y="5401"/>
                </a:lnTo>
                <a:close/>
              </a:path>
              <a:path w="19050" h="20320">
                <a:moveTo>
                  <a:pt x="1257" y="4432"/>
                </a:moveTo>
                <a:lnTo>
                  <a:pt x="927" y="4432"/>
                </a:lnTo>
                <a:lnTo>
                  <a:pt x="1453" y="5401"/>
                </a:lnTo>
                <a:lnTo>
                  <a:pt x="1257" y="4432"/>
                </a:lnTo>
                <a:close/>
              </a:path>
              <a:path w="19050" h="20320">
                <a:moveTo>
                  <a:pt x="4711" y="4292"/>
                </a:moveTo>
                <a:lnTo>
                  <a:pt x="4452" y="4432"/>
                </a:lnTo>
                <a:lnTo>
                  <a:pt x="4597" y="4559"/>
                </a:lnTo>
                <a:lnTo>
                  <a:pt x="4104" y="4609"/>
                </a:lnTo>
                <a:lnTo>
                  <a:pt x="2908" y="5232"/>
                </a:lnTo>
                <a:lnTo>
                  <a:pt x="4610" y="5232"/>
                </a:lnTo>
                <a:lnTo>
                  <a:pt x="4958" y="4825"/>
                </a:lnTo>
                <a:lnTo>
                  <a:pt x="4831" y="4429"/>
                </a:lnTo>
                <a:lnTo>
                  <a:pt x="4711" y="4292"/>
                </a:lnTo>
                <a:close/>
              </a:path>
              <a:path w="19050" h="20320">
                <a:moveTo>
                  <a:pt x="2238" y="4797"/>
                </a:moveTo>
                <a:lnTo>
                  <a:pt x="1955" y="4825"/>
                </a:lnTo>
                <a:lnTo>
                  <a:pt x="2241" y="4820"/>
                </a:lnTo>
                <a:close/>
              </a:path>
              <a:path w="19050" h="20320">
                <a:moveTo>
                  <a:pt x="1587" y="0"/>
                </a:moveTo>
                <a:lnTo>
                  <a:pt x="2238" y="4797"/>
                </a:lnTo>
                <a:lnTo>
                  <a:pt x="4104" y="4609"/>
                </a:lnTo>
                <a:lnTo>
                  <a:pt x="4443" y="4432"/>
                </a:lnTo>
                <a:lnTo>
                  <a:pt x="3975" y="4419"/>
                </a:lnTo>
                <a:lnTo>
                  <a:pt x="4065" y="4292"/>
                </a:lnTo>
                <a:lnTo>
                  <a:pt x="4127" y="3809"/>
                </a:lnTo>
                <a:lnTo>
                  <a:pt x="1587" y="0"/>
                </a:lnTo>
                <a:close/>
              </a:path>
              <a:path w="19050" h="20320">
                <a:moveTo>
                  <a:pt x="4449" y="4429"/>
                </a:moveTo>
                <a:lnTo>
                  <a:pt x="4104" y="4609"/>
                </a:lnTo>
                <a:lnTo>
                  <a:pt x="4597" y="4559"/>
                </a:lnTo>
                <a:lnTo>
                  <a:pt x="4449" y="4429"/>
                </a:lnTo>
                <a:close/>
              </a:path>
              <a:path w="19050" h="20320">
                <a:moveTo>
                  <a:pt x="4394" y="4381"/>
                </a:moveTo>
                <a:lnTo>
                  <a:pt x="3975" y="4419"/>
                </a:lnTo>
                <a:lnTo>
                  <a:pt x="4437" y="441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9" name="object 3989"/>
          <p:cNvSpPr/>
          <p:nvPr/>
        </p:nvSpPr>
        <p:spPr>
          <a:xfrm>
            <a:off x="3004365" y="4285610"/>
            <a:ext cx="24765" cy="13970"/>
          </a:xfrm>
          <a:custGeom>
            <a:avLst/>
            <a:gdLst/>
            <a:ahLst/>
            <a:cxnLst/>
            <a:rect l="l" t="t" r="r" b="b"/>
            <a:pathLst>
              <a:path w="24764" h="13970">
                <a:moveTo>
                  <a:pt x="17697" y="6482"/>
                </a:moveTo>
                <a:lnTo>
                  <a:pt x="17233" y="6616"/>
                </a:lnTo>
                <a:lnTo>
                  <a:pt x="17629" y="7480"/>
                </a:lnTo>
                <a:lnTo>
                  <a:pt x="17081" y="8089"/>
                </a:lnTo>
                <a:lnTo>
                  <a:pt x="15468" y="9156"/>
                </a:lnTo>
                <a:lnTo>
                  <a:pt x="16929" y="13347"/>
                </a:lnTo>
                <a:lnTo>
                  <a:pt x="18719" y="11658"/>
                </a:lnTo>
                <a:lnTo>
                  <a:pt x="21491" y="11658"/>
                </a:lnTo>
                <a:lnTo>
                  <a:pt x="22390" y="11290"/>
                </a:lnTo>
                <a:lnTo>
                  <a:pt x="21069" y="10388"/>
                </a:lnTo>
                <a:lnTo>
                  <a:pt x="21970" y="10134"/>
                </a:lnTo>
                <a:lnTo>
                  <a:pt x="22110" y="9601"/>
                </a:lnTo>
                <a:lnTo>
                  <a:pt x="22435" y="9601"/>
                </a:lnTo>
                <a:lnTo>
                  <a:pt x="22682" y="8940"/>
                </a:lnTo>
                <a:lnTo>
                  <a:pt x="23745" y="8940"/>
                </a:lnTo>
                <a:lnTo>
                  <a:pt x="23517" y="8559"/>
                </a:lnTo>
                <a:lnTo>
                  <a:pt x="21831" y="8559"/>
                </a:lnTo>
                <a:lnTo>
                  <a:pt x="21974" y="7772"/>
                </a:lnTo>
                <a:lnTo>
                  <a:pt x="19164" y="7772"/>
                </a:lnTo>
                <a:lnTo>
                  <a:pt x="17589" y="7010"/>
                </a:lnTo>
                <a:lnTo>
                  <a:pt x="20537" y="6997"/>
                </a:lnTo>
                <a:lnTo>
                  <a:pt x="20864" y="6832"/>
                </a:lnTo>
                <a:lnTo>
                  <a:pt x="17716" y="6832"/>
                </a:lnTo>
                <a:lnTo>
                  <a:pt x="17697" y="6482"/>
                </a:lnTo>
                <a:close/>
              </a:path>
              <a:path w="24764" h="13970">
                <a:moveTo>
                  <a:pt x="22750" y="12623"/>
                </a:moveTo>
                <a:lnTo>
                  <a:pt x="20688" y="12623"/>
                </a:lnTo>
                <a:lnTo>
                  <a:pt x="19672" y="13119"/>
                </a:lnTo>
                <a:lnTo>
                  <a:pt x="21475" y="13093"/>
                </a:lnTo>
                <a:lnTo>
                  <a:pt x="22255" y="13093"/>
                </a:lnTo>
                <a:lnTo>
                  <a:pt x="22758" y="13055"/>
                </a:lnTo>
                <a:lnTo>
                  <a:pt x="22750" y="12623"/>
                </a:lnTo>
                <a:close/>
              </a:path>
              <a:path w="24764" h="13970">
                <a:moveTo>
                  <a:pt x="22255" y="13093"/>
                </a:moveTo>
                <a:lnTo>
                  <a:pt x="21475" y="13093"/>
                </a:lnTo>
                <a:lnTo>
                  <a:pt x="21920" y="13119"/>
                </a:lnTo>
                <a:lnTo>
                  <a:pt x="22255" y="13093"/>
                </a:lnTo>
                <a:close/>
              </a:path>
              <a:path w="24764" h="13970">
                <a:moveTo>
                  <a:pt x="21491" y="11658"/>
                </a:moveTo>
                <a:lnTo>
                  <a:pt x="18719" y="11658"/>
                </a:lnTo>
                <a:lnTo>
                  <a:pt x="18541" y="12572"/>
                </a:lnTo>
                <a:lnTo>
                  <a:pt x="20167" y="12725"/>
                </a:lnTo>
                <a:lnTo>
                  <a:pt x="20688" y="12623"/>
                </a:lnTo>
                <a:lnTo>
                  <a:pt x="22750" y="12623"/>
                </a:lnTo>
                <a:lnTo>
                  <a:pt x="22738" y="11874"/>
                </a:lnTo>
                <a:lnTo>
                  <a:pt x="22148" y="11874"/>
                </a:lnTo>
                <a:lnTo>
                  <a:pt x="21501" y="11798"/>
                </a:lnTo>
                <a:lnTo>
                  <a:pt x="21491" y="11658"/>
                </a:lnTo>
                <a:close/>
              </a:path>
              <a:path w="24764" h="13970">
                <a:moveTo>
                  <a:pt x="22720" y="10845"/>
                </a:moveTo>
                <a:lnTo>
                  <a:pt x="22148" y="11874"/>
                </a:lnTo>
                <a:lnTo>
                  <a:pt x="22738" y="11874"/>
                </a:lnTo>
                <a:lnTo>
                  <a:pt x="22720" y="10845"/>
                </a:lnTo>
                <a:close/>
              </a:path>
              <a:path w="24764" h="13970">
                <a:moveTo>
                  <a:pt x="22288" y="11391"/>
                </a:moveTo>
                <a:lnTo>
                  <a:pt x="21501" y="11798"/>
                </a:lnTo>
                <a:lnTo>
                  <a:pt x="22170" y="11798"/>
                </a:lnTo>
                <a:lnTo>
                  <a:pt x="22288" y="11391"/>
                </a:lnTo>
                <a:close/>
              </a:path>
              <a:path w="24764" h="13970">
                <a:moveTo>
                  <a:pt x="22084" y="10134"/>
                </a:moveTo>
                <a:lnTo>
                  <a:pt x="22123" y="10947"/>
                </a:lnTo>
                <a:lnTo>
                  <a:pt x="22084" y="10134"/>
                </a:lnTo>
                <a:close/>
              </a:path>
              <a:path w="24764" h="13970">
                <a:moveTo>
                  <a:pt x="23745" y="8940"/>
                </a:moveTo>
                <a:lnTo>
                  <a:pt x="22682" y="8940"/>
                </a:lnTo>
                <a:lnTo>
                  <a:pt x="22747" y="9601"/>
                </a:lnTo>
                <a:lnTo>
                  <a:pt x="22863" y="10388"/>
                </a:lnTo>
                <a:lnTo>
                  <a:pt x="23291" y="10782"/>
                </a:lnTo>
                <a:lnTo>
                  <a:pt x="24503" y="10350"/>
                </a:lnTo>
                <a:lnTo>
                  <a:pt x="24460" y="10134"/>
                </a:lnTo>
                <a:lnTo>
                  <a:pt x="23745" y="8940"/>
                </a:lnTo>
                <a:close/>
              </a:path>
              <a:path w="24764" h="13970">
                <a:moveTo>
                  <a:pt x="22435" y="9601"/>
                </a:moveTo>
                <a:lnTo>
                  <a:pt x="22110" y="9601"/>
                </a:lnTo>
                <a:lnTo>
                  <a:pt x="22174" y="10299"/>
                </a:lnTo>
                <a:lnTo>
                  <a:pt x="22435" y="9601"/>
                </a:lnTo>
                <a:close/>
              </a:path>
              <a:path w="24764" h="13970">
                <a:moveTo>
                  <a:pt x="22999" y="7696"/>
                </a:moveTo>
                <a:lnTo>
                  <a:pt x="21831" y="8559"/>
                </a:lnTo>
                <a:lnTo>
                  <a:pt x="23517" y="8559"/>
                </a:lnTo>
                <a:lnTo>
                  <a:pt x="22999" y="7696"/>
                </a:lnTo>
                <a:close/>
              </a:path>
              <a:path w="24764" h="13970">
                <a:moveTo>
                  <a:pt x="16454" y="6769"/>
                </a:moveTo>
                <a:lnTo>
                  <a:pt x="12369" y="6769"/>
                </a:lnTo>
                <a:lnTo>
                  <a:pt x="15112" y="8343"/>
                </a:lnTo>
                <a:lnTo>
                  <a:pt x="16395" y="7950"/>
                </a:lnTo>
                <a:lnTo>
                  <a:pt x="16751" y="7480"/>
                </a:lnTo>
                <a:lnTo>
                  <a:pt x="16454" y="6769"/>
                </a:lnTo>
                <a:close/>
              </a:path>
              <a:path w="24764" h="13970">
                <a:moveTo>
                  <a:pt x="22266" y="6126"/>
                </a:moveTo>
                <a:lnTo>
                  <a:pt x="19126" y="7708"/>
                </a:lnTo>
                <a:lnTo>
                  <a:pt x="22235" y="6342"/>
                </a:lnTo>
                <a:lnTo>
                  <a:pt x="22266" y="6126"/>
                </a:lnTo>
                <a:close/>
              </a:path>
              <a:path w="24764" h="13970">
                <a:moveTo>
                  <a:pt x="22235" y="6342"/>
                </a:moveTo>
                <a:lnTo>
                  <a:pt x="19164" y="7772"/>
                </a:lnTo>
                <a:lnTo>
                  <a:pt x="21974" y="7772"/>
                </a:lnTo>
                <a:lnTo>
                  <a:pt x="22235" y="6342"/>
                </a:lnTo>
                <a:close/>
              </a:path>
              <a:path w="24764" h="13970">
                <a:moveTo>
                  <a:pt x="17589" y="7010"/>
                </a:moveTo>
                <a:lnTo>
                  <a:pt x="19033" y="7708"/>
                </a:lnTo>
                <a:lnTo>
                  <a:pt x="17589" y="7010"/>
                </a:lnTo>
                <a:close/>
              </a:path>
              <a:path w="24764" h="13970">
                <a:moveTo>
                  <a:pt x="20512" y="7010"/>
                </a:moveTo>
                <a:lnTo>
                  <a:pt x="17589" y="7010"/>
                </a:lnTo>
                <a:lnTo>
                  <a:pt x="19126" y="7708"/>
                </a:lnTo>
                <a:lnTo>
                  <a:pt x="20512" y="7010"/>
                </a:lnTo>
                <a:close/>
              </a:path>
              <a:path w="24764" h="13970">
                <a:moveTo>
                  <a:pt x="13576" y="279"/>
                </a:moveTo>
                <a:lnTo>
                  <a:pt x="9766" y="3162"/>
                </a:lnTo>
                <a:lnTo>
                  <a:pt x="7099" y="3568"/>
                </a:lnTo>
                <a:lnTo>
                  <a:pt x="0" y="7594"/>
                </a:lnTo>
                <a:lnTo>
                  <a:pt x="12369" y="6769"/>
                </a:lnTo>
                <a:lnTo>
                  <a:pt x="16454" y="6769"/>
                </a:lnTo>
                <a:lnTo>
                  <a:pt x="16243" y="6261"/>
                </a:lnTo>
                <a:lnTo>
                  <a:pt x="17346" y="6261"/>
                </a:lnTo>
                <a:lnTo>
                  <a:pt x="17398" y="6121"/>
                </a:lnTo>
                <a:lnTo>
                  <a:pt x="18102" y="6121"/>
                </a:lnTo>
                <a:lnTo>
                  <a:pt x="18199" y="5943"/>
                </a:lnTo>
                <a:lnTo>
                  <a:pt x="21840" y="5943"/>
                </a:lnTo>
                <a:lnTo>
                  <a:pt x="20243" y="5257"/>
                </a:lnTo>
                <a:lnTo>
                  <a:pt x="20620" y="5029"/>
                </a:lnTo>
                <a:lnTo>
                  <a:pt x="19837" y="5029"/>
                </a:lnTo>
                <a:lnTo>
                  <a:pt x="19608" y="4749"/>
                </a:lnTo>
                <a:lnTo>
                  <a:pt x="19263" y="3251"/>
                </a:lnTo>
                <a:lnTo>
                  <a:pt x="18097" y="3251"/>
                </a:lnTo>
                <a:lnTo>
                  <a:pt x="17424" y="1943"/>
                </a:lnTo>
                <a:lnTo>
                  <a:pt x="17814" y="673"/>
                </a:lnTo>
                <a:lnTo>
                  <a:pt x="15506" y="673"/>
                </a:lnTo>
                <a:lnTo>
                  <a:pt x="13576" y="279"/>
                </a:lnTo>
                <a:close/>
              </a:path>
              <a:path w="24764" h="13970">
                <a:moveTo>
                  <a:pt x="17346" y="6261"/>
                </a:moveTo>
                <a:lnTo>
                  <a:pt x="16243" y="6261"/>
                </a:lnTo>
                <a:lnTo>
                  <a:pt x="16548" y="6667"/>
                </a:lnTo>
                <a:lnTo>
                  <a:pt x="17068" y="6997"/>
                </a:lnTo>
                <a:lnTo>
                  <a:pt x="17346" y="6261"/>
                </a:lnTo>
                <a:close/>
              </a:path>
              <a:path w="24764" h="13970">
                <a:moveTo>
                  <a:pt x="17945" y="6410"/>
                </a:moveTo>
                <a:lnTo>
                  <a:pt x="17697" y="6482"/>
                </a:lnTo>
                <a:lnTo>
                  <a:pt x="17716" y="6832"/>
                </a:lnTo>
                <a:lnTo>
                  <a:pt x="17945" y="6410"/>
                </a:lnTo>
                <a:close/>
              </a:path>
              <a:path w="24764" h="13970">
                <a:moveTo>
                  <a:pt x="21840" y="5943"/>
                </a:moveTo>
                <a:lnTo>
                  <a:pt x="18199" y="5943"/>
                </a:lnTo>
                <a:lnTo>
                  <a:pt x="18181" y="6342"/>
                </a:lnTo>
                <a:lnTo>
                  <a:pt x="17945" y="6410"/>
                </a:lnTo>
                <a:lnTo>
                  <a:pt x="17716" y="6832"/>
                </a:lnTo>
                <a:lnTo>
                  <a:pt x="20864" y="6832"/>
                </a:lnTo>
                <a:lnTo>
                  <a:pt x="22259" y="6129"/>
                </a:lnTo>
                <a:lnTo>
                  <a:pt x="21840" y="5943"/>
                </a:lnTo>
                <a:close/>
              </a:path>
              <a:path w="24764" h="13970">
                <a:moveTo>
                  <a:pt x="17678" y="6121"/>
                </a:moveTo>
                <a:lnTo>
                  <a:pt x="17398" y="6121"/>
                </a:lnTo>
                <a:lnTo>
                  <a:pt x="17259" y="6515"/>
                </a:lnTo>
                <a:lnTo>
                  <a:pt x="17593" y="6222"/>
                </a:lnTo>
                <a:close/>
              </a:path>
              <a:path w="24764" h="13970">
                <a:moveTo>
                  <a:pt x="18102" y="6121"/>
                </a:moveTo>
                <a:lnTo>
                  <a:pt x="17678" y="6121"/>
                </a:lnTo>
                <a:lnTo>
                  <a:pt x="17697" y="6482"/>
                </a:lnTo>
                <a:lnTo>
                  <a:pt x="17945" y="6410"/>
                </a:lnTo>
                <a:lnTo>
                  <a:pt x="18102" y="6121"/>
                </a:lnTo>
                <a:close/>
              </a:path>
              <a:path w="24764" h="13970">
                <a:moveTo>
                  <a:pt x="22274" y="6129"/>
                </a:moveTo>
                <a:lnTo>
                  <a:pt x="22235" y="6342"/>
                </a:lnTo>
                <a:lnTo>
                  <a:pt x="22491" y="6222"/>
                </a:lnTo>
                <a:lnTo>
                  <a:pt x="22274" y="6129"/>
                </a:lnTo>
                <a:close/>
              </a:path>
              <a:path w="24764" h="13970">
                <a:moveTo>
                  <a:pt x="19926" y="4508"/>
                </a:moveTo>
                <a:lnTo>
                  <a:pt x="19837" y="5029"/>
                </a:lnTo>
                <a:lnTo>
                  <a:pt x="20620" y="5029"/>
                </a:lnTo>
                <a:lnTo>
                  <a:pt x="19926" y="4508"/>
                </a:lnTo>
                <a:close/>
              </a:path>
              <a:path w="24764" h="13970">
                <a:moveTo>
                  <a:pt x="7128" y="3481"/>
                </a:moveTo>
                <a:lnTo>
                  <a:pt x="6976" y="3568"/>
                </a:lnTo>
                <a:lnTo>
                  <a:pt x="7128" y="3481"/>
                </a:lnTo>
                <a:close/>
              </a:path>
              <a:path w="24764" h="13970">
                <a:moveTo>
                  <a:pt x="7633" y="3189"/>
                </a:moveTo>
                <a:lnTo>
                  <a:pt x="7200" y="3263"/>
                </a:lnTo>
                <a:lnTo>
                  <a:pt x="7128" y="3481"/>
                </a:lnTo>
                <a:lnTo>
                  <a:pt x="7633" y="3189"/>
                </a:lnTo>
                <a:close/>
              </a:path>
              <a:path w="24764" h="13970">
                <a:moveTo>
                  <a:pt x="18872" y="1549"/>
                </a:moveTo>
                <a:lnTo>
                  <a:pt x="18097" y="3251"/>
                </a:lnTo>
                <a:lnTo>
                  <a:pt x="19263" y="3251"/>
                </a:lnTo>
                <a:lnTo>
                  <a:pt x="18872" y="1549"/>
                </a:lnTo>
                <a:close/>
              </a:path>
              <a:path w="24764" h="13970">
                <a:moveTo>
                  <a:pt x="8077" y="2933"/>
                </a:moveTo>
                <a:lnTo>
                  <a:pt x="7633" y="3189"/>
                </a:lnTo>
                <a:lnTo>
                  <a:pt x="8166" y="3098"/>
                </a:lnTo>
                <a:lnTo>
                  <a:pt x="8077" y="2933"/>
                </a:lnTo>
                <a:close/>
              </a:path>
              <a:path w="24764" h="13970">
                <a:moveTo>
                  <a:pt x="18021" y="0"/>
                </a:moveTo>
                <a:lnTo>
                  <a:pt x="15506" y="673"/>
                </a:lnTo>
                <a:lnTo>
                  <a:pt x="17814" y="673"/>
                </a:lnTo>
                <a:lnTo>
                  <a:pt x="1802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0" name="object 3990"/>
          <p:cNvSpPr/>
          <p:nvPr/>
        </p:nvSpPr>
        <p:spPr>
          <a:xfrm>
            <a:off x="2846209" y="4270892"/>
            <a:ext cx="24130" cy="15240"/>
          </a:xfrm>
          <a:custGeom>
            <a:avLst/>
            <a:gdLst/>
            <a:ahLst/>
            <a:cxnLst/>
            <a:rect l="l" t="t" r="r" b="b"/>
            <a:pathLst>
              <a:path w="24130" h="15239">
                <a:moveTo>
                  <a:pt x="19977" y="0"/>
                </a:moveTo>
                <a:lnTo>
                  <a:pt x="14312" y="4356"/>
                </a:lnTo>
                <a:lnTo>
                  <a:pt x="12712" y="4356"/>
                </a:lnTo>
                <a:lnTo>
                  <a:pt x="13233" y="3797"/>
                </a:lnTo>
                <a:lnTo>
                  <a:pt x="12928" y="3809"/>
                </a:lnTo>
                <a:lnTo>
                  <a:pt x="11290" y="5219"/>
                </a:lnTo>
                <a:lnTo>
                  <a:pt x="14668" y="7823"/>
                </a:lnTo>
                <a:lnTo>
                  <a:pt x="10845" y="8496"/>
                </a:lnTo>
                <a:lnTo>
                  <a:pt x="9766" y="8978"/>
                </a:lnTo>
                <a:lnTo>
                  <a:pt x="11531" y="10337"/>
                </a:lnTo>
                <a:lnTo>
                  <a:pt x="9550" y="10413"/>
                </a:lnTo>
                <a:lnTo>
                  <a:pt x="9842" y="11925"/>
                </a:lnTo>
                <a:lnTo>
                  <a:pt x="8699" y="11087"/>
                </a:lnTo>
                <a:lnTo>
                  <a:pt x="8381" y="11874"/>
                </a:lnTo>
                <a:lnTo>
                  <a:pt x="0" y="13817"/>
                </a:lnTo>
                <a:lnTo>
                  <a:pt x="11645" y="14160"/>
                </a:lnTo>
                <a:lnTo>
                  <a:pt x="14643" y="15214"/>
                </a:lnTo>
                <a:lnTo>
                  <a:pt x="17284" y="13982"/>
                </a:lnTo>
                <a:lnTo>
                  <a:pt x="19088" y="11849"/>
                </a:lnTo>
                <a:lnTo>
                  <a:pt x="21450" y="10236"/>
                </a:lnTo>
                <a:lnTo>
                  <a:pt x="19938" y="9461"/>
                </a:lnTo>
                <a:lnTo>
                  <a:pt x="21145" y="8788"/>
                </a:lnTo>
                <a:lnTo>
                  <a:pt x="21653" y="7188"/>
                </a:lnTo>
                <a:lnTo>
                  <a:pt x="24041" y="3276"/>
                </a:lnTo>
                <a:lnTo>
                  <a:pt x="22504" y="4114"/>
                </a:lnTo>
                <a:lnTo>
                  <a:pt x="19189" y="3695"/>
                </a:lnTo>
                <a:lnTo>
                  <a:pt x="1997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1" name="object 3991"/>
          <p:cNvSpPr/>
          <p:nvPr/>
        </p:nvSpPr>
        <p:spPr>
          <a:xfrm>
            <a:off x="3074767" y="3210605"/>
            <a:ext cx="9525" cy="27305"/>
          </a:xfrm>
          <a:custGeom>
            <a:avLst/>
            <a:gdLst/>
            <a:ahLst/>
            <a:cxnLst/>
            <a:rect l="l" t="t" r="r" b="b"/>
            <a:pathLst>
              <a:path w="9525" h="27305">
                <a:moveTo>
                  <a:pt x="3718" y="0"/>
                </a:moveTo>
                <a:lnTo>
                  <a:pt x="0" y="2045"/>
                </a:lnTo>
                <a:lnTo>
                  <a:pt x="3100" y="15614"/>
                </a:lnTo>
                <a:lnTo>
                  <a:pt x="2033" y="18294"/>
                </a:lnTo>
                <a:lnTo>
                  <a:pt x="3646" y="18662"/>
                </a:lnTo>
                <a:lnTo>
                  <a:pt x="5018" y="19157"/>
                </a:lnTo>
                <a:lnTo>
                  <a:pt x="4789" y="20567"/>
                </a:lnTo>
                <a:lnTo>
                  <a:pt x="6199" y="21012"/>
                </a:lnTo>
                <a:lnTo>
                  <a:pt x="6897" y="22028"/>
                </a:lnTo>
                <a:lnTo>
                  <a:pt x="8053" y="23120"/>
                </a:lnTo>
                <a:lnTo>
                  <a:pt x="8129" y="25393"/>
                </a:lnTo>
                <a:lnTo>
                  <a:pt x="9298" y="26866"/>
                </a:lnTo>
                <a:lnTo>
                  <a:pt x="9195" y="24734"/>
                </a:lnTo>
                <a:lnTo>
                  <a:pt x="6697" y="18703"/>
                </a:lnTo>
                <a:lnTo>
                  <a:pt x="4776" y="11611"/>
                </a:lnTo>
                <a:lnTo>
                  <a:pt x="6402" y="6292"/>
                </a:lnTo>
                <a:lnTo>
                  <a:pt x="7952" y="3430"/>
                </a:lnTo>
                <a:lnTo>
                  <a:pt x="371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2" name="object 3992"/>
          <p:cNvSpPr/>
          <p:nvPr/>
        </p:nvSpPr>
        <p:spPr>
          <a:xfrm>
            <a:off x="2696820" y="3539206"/>
            <a:ext cx="13970" cy="21590"/>
          </a:xfrm>
          <a:custGeom>
            <a:avLst/>
            <a:gdLst/>
            <a:ahLst/>
            <a:cxnLst/>
            <a:rect l="l" t="t" r="r" b="b"/>
            <a:pathLst>
              <a:path w="13969" h="21589">
                <a:moveTo>
                  <a:pt x="1362" y="12731"/>
                </a:moveTo>
                <a:lnTo>
                  <a:pt x="0" y="18893"/>
                </a:lnTo>
                <a:lnTo>
                  <a:pt x="850" y="21179"/>
                </a:lnTo>
                <a:lnTo>
                  <a:pt x="1863" y="17661"/>
                </a:lnTo>
                <a:lnTo>
                  <a:pt x="1708" y="16061"/>
                </a:lnTo>
                <a:lnTo>
                  <a:pt x="1612" y="15756"/>
                </a:lnTo>
                <a:lnTo>
                  <a:pt x="1362" y="12731"/>
                </a:lnTo>
                <a:close/>
              </a:path>
              <a:path w="13969" h="21589">
                <a:moveTo>
                  <a:pt x="11252" y="18144"/>
                </a:moveTo>
                <a:lnTo>
                  <a:pt x="9601" y="18144"/>
                </a:lnTo>
                <a:lnTo>
                  <a:pt x="9740" y="18626"/>
                </a:lnTo>
                <a:lnTo>
                  <a:pt x="8509" y="19744"/>
                </a:lnTo>
                <a:lnTo>
                  <a:pt x="11137" y="20900"/>
                </a:lnTo>
                <a:lnTo>
                  <a:pt x="10826" y="19744"/>
                </a:lnTo>
                <a:lnTo>
                  <a:pt x="10809" y="19274"/>
                </a:lnTo>
                <a:lnTo>
                  <a:pt x="11252" y="18144"/>
                </a:lnTo>
                <a:close/>
              </a:path>
              <a:path w="13969" h="21589">
                <a:moveTo>
                  <a:pt x="8063" y="0"/>
                </a:moveTo>
                <a:lnTo>
                  <a:pt x="4703" y="3743"/>
                </a:lnTo>
                <a:lnTo>
                  <a:pt x="1532" y="11966"/>
                </a:lnTo>
                <a:lnTo>
                  <a:pt x="1411" y="13000"/>
                </a:lnTo>
                <a:lnTo>
                  <a:pt x="1681" y="15785"/>
                </a:lnTo>
                <a:lnTo>
                  <a:pt x="2336" y="16061"/>
                </a:lnTo>
                <a:lnTo>
                  <a:pt x="1872" y="17661"/>
                </a:lnTo>
                <a:lnTo>
                  <a:pt x="2019" y="19274"/>
                </a:lnTo>
                <a:lnTo>
                  <a:pt x="4876" y="17661"/>
                </a:lnTo>
                <a:lnTo>
                  <a:pt x="11442" y="17661"/>
                </a:lnTo>
                <a:lnTo>
                  <a:pt x="13272" y="13000"/>
                </a:lnTo>
                <a:lnTo>
                  <a:pt x="4013" y="13000"/>
                </a:lnTo>
                <a:lnTo>
                  <a:pt x="10261" y="6510"/>
                </a:lnTo>
                <a:lnTo>
                  <a:pt x="8063" y="0"/>
                </a:lnTo>
                <a:close/>
              </a:path>
              <a:path w="13969" h="21589">
                <a:moveTo>
                  <a:pt x="11442" y="17661"/>
                </a:moveTo>
                <a:lnTo>
                  <a:pt x="4876" y="17661"/>
                </a:lnTo>
                <a:lnTo>
                  <a:pt x="5588" y="18423"/>
                </a:lnTo>
                <a:lnTo>
                  <a:pt x="9601" y="18144"/>
                </a:lnTo>
                <a:lnTo>
                  <a:pt x="11252" y="18144"/>
                </a:lnTo>
                <a:lnTo>
                  <a:pt x="11442" y="17661"/>
                </a:lnTo>
                <a:close/>
              </a:path>
              <a:path w="13969" h="21589">
                <a:moveTo>
                  <a:pt x="1681" y="15785"/>
                </a:moveTo>
                <a:lnTo>
                  <a:pt x="1865" y="17685"/>
                </a:lnTo>
                <a:lnTo>
                  <a:pt x="2336" y="16061"/>
                </a:lnTo>
                <a:lnTo>
                  <a:pt x="1681" y="15785"/>
                </a:lnTo>
                <a:close/>
              </a:path>
              <a:path w="13969" h="21589">
                <a:moveTo>
                  <a:pt x="13462" y="12518"/>
                </a:moveTo>
                <a:lnTo>
                  <a:pt x="4013" y="13000"/>
                </a:lnTo>
                <a:lnTo>
                  <a:pt x="13272" y="13000"/>
                </a:lnTo>
                <a:lnTo>
                  <a:pt x="13462" y="1251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3" name="object 3993"/>
          <p:cNvSpPr/>
          <p:nvPr/>
        </p:nvSpPr>
        <p:spPr>
          <a:xfrm>
            <a:off x="2913227" y="4287443"/>
            <a:ext cx="77470" cy="42545"/>
          </a:xfrm>
          <a:custGeom>
            <a:avLst/>
            <a:gdLst/>
            <a:ahLst/>
            <a:cxnLst/>
            <a:rect l="l" t="t" r="r" b="b"/>
            <a:pathLst>
              <a:path w="77469" h="42545">
                <a:moveTo>
                  <a:pt x="6261" y="1447"/>
                </a:moveTo>
                <a:lnTo>
                  <a:pt x="5575" y="1193"/>
                </a:lnTo>
                <a:lnTo>
                  <a:pt x="6261" y="1447"/>
                </a:lnTo>
                <a:close/>
              </a:path>
              <a:path w="77469" h="42545">
                <a:moveTo>
                  <a:pt x="8877" y="6883"/>
                </a:moveTo>
                <a:lnTo>
                  <a:pt x="8597" y="6769"/>
                </a:lnTo>
                <a:lnTo>
                  <a:pt x="8877" y="6883"/>
                </a:lnTo>
                <a:close/>
              </a:path>
              <a:path w="77469" h="42545">
                <a:moveTo>
                  <a:pt x="9461" y="7124"/>
                </a:moveTo>
                <a:lnTo>
                  <a:pt x="8877" y="6883"/>
                </a:lnTo>
                <a:lnTo>
                  <a:pt x="9182" y="7213"/>
                </a:lnTo>
                <a:lnTo>
                  <a:pt x="9461" y="7124"/>
                </a:lnTo>
                <a:close/>
              </a:path>
              <a:path w="77469" h="42545">
                <a:moveTo>
                  <a:pt x="18110" y="8470"/>
                </a:moveTo>
                <a:lnTo>
                  <a:pt x="17945" y="8166"/>
                </a:lnTo>
                <a:lnTo>
                  <a:pt x="17614" y="8077"/>
                </a:lnTo>
                <a:lnTo>
                  <a:pt x="18110" y="8470"/>
                </a:lnTo>
                <a:close/>
              </a:path>
              <a:path w="77469" h="42545">
                <a:moveTo>
                  <a:pt x="19596" y="8686"/>
                </a:moveTo>
                <a:lnTo>
                  <a:pt x="15887" y="8166"/>
                </a:lnTo>
                <a:lnTo>
                  <a:pt x="15252" y="7416"/>
                </a:lnTo>
                <a:lnTo>
                  <a:pt x="17614" y="8077"/>
                </a:lnTo>
                <a:lnTo>
                  <a:pt x="16814" y="7416"/>
                </a:lnTo>
                <a:lnTo>
                  <a:pt x="14389" y="5270"/>
                </a:lnTo>
                <a:lnTo>
                  <a:pt x="14439" y="4838"/>
                </a:lnTo>
                <a:lnTo>
                  <a:pt x="11506" y="4356"/>
                </a:lnTo>
                <a:lnTo>
                  <a:pt x="8750" y="2070"/>
                </a:lnTo>
                <a:lnTo>
                  <a:pt x="8216" y="1625"/>
                </a:lnTo>
                <a:lnTo>
                  <a:pt x="4851" y="1879"/>
                </a:lnTo>
                <a:lnTo>
                  <a:pt x="3657" y="2070"/>
                </a:lnTo>
                <a:lnTo>
                  <a:pt x="5549" y="1206"/>
                </a:lnTo>
                <a:lnTo>
                  <a:pt x="3479" y="520"/>
                </a:lnTo>
                <a:lnTo>
                  <a:pt x="5080" y="812"/>
                </a:lnTo>
                <a:lnTo>
                  <a:pt x="5016" y="647"/>
                </a:lnTo>
                <a:lnTo>
                  <a:pt x="4813" y="584"/>
                </a:lnTo>
                <a:lnTo>
                  <a:pt x="4749" y="419"/>
                </a:lnTo>
                <a:lnTo>
                  <a:pt x="4241" y="0"/>
                </a:lnTo>
                <a:lnTo>
                  <a:pt x="1625" y="50"/>
                </a:lnTo>
                <a:lnTo>
                  <a:pt x="0" y="927"/>
                </a:lnTo>
                <a:lnTo>
                  <a:pt x="2374" y="4495"/>
                </a:lnTo>
                <a:lnTo>
                  <a:pt x="6019" y="7569"/>
                </a:lnTo>
                <a:lnTo>
                  <a:pt x="7137" y="7581"/>
                </a:lnTo>
                <a:lnTo>
                  <a:pt x="6223" y="7416"/>
                </a:lnTo>
                <a:lnTo>
                  <a:pt x="6337" y="6883"/>
                </a:lnTo>
                <a:lnTo>
                  <a:pt x="6705" y="5905"/>
                </a:lnTo>
                <a:lnTo>
                  <a:pt x="5295" y="5702"/>
                </a:lnTo>
                <a:lnTo>
                  <a:pt x="6184" y="4940"/>
                </a:lnTo>
                <a:lnTo>
                  <a:pt x="8001" y="5943"/>
                </a:lnTo>
                <a:lnTo>
                  <a:pt x="8763" y="6769"/>
                </a:lnTo>
                <a:lnTo>
                  <a:pt x="9385" y="6743"/>
                </a:lnTo>
                <a:lnTo>
                  <a:pt x="9677" y="4940"/>
                </a:lnTo>
                <a:lnTo>
                  <a:pt x="9779" y="4330"/>
                </a:lnTo>
                <a:lnTo>
                  <a:pt x="10922" y="8013"/>
                </a:lnTo>
                <a:lnTo>
                  <a:pt x="11747" y="8597"/>
                </a:lnTo>
                <a:lnTo>
                  <a:pt x="13042" y="9029"/>
                </a:lnTo>
                <a:lnTo>
                  <a:pt x="19596" y="8686"/>
                </a:lnTo>
                <a:close/>
              </a:path>
              <a:path w="77469" h="42545">
                <a:moveTo>
                  <a:pt x="77203" y="35775"/>
                </a:moveTo>
                <a:lnTo>
                  <a:pt x="74612" y="35280"/>
                </a:lnTo>
                <a:lnTo>
                  <a:pt x="74980" y="34709"/>
                </a:lnTo>
                <a:lnTo>
                  <a:pt x="73456" y="34226"/>
                </a:lnTo>
                <a:lnTo>
                  <a:pt x="74422" y="34378"/>
                </a:lnTo>
                <a:lnTo>
                  <a:pt x="74752" y="34505"/>
                </a:lnTo>
                <a:lnTo>
                  <a:pt x="74917" y="34226"/>
                </a:lnTo>
                <a:lnTo>
                  <a:pt x="75018" y="34048"/>
                </a:lnTo>
                <a:lnTo>
                  <a:pt x="75488" y="34556"/>
                </a:lnTo>
                <a:lnTo>
                  <a:pt x="75069" y="34048"/>
                </a:lnTo>
                <a:lnTo>
                  <a:pt x="73647" y="32321"/>
                </a:lnTo>
                <a:lnTo>
                  <a:pt x="66243" y="35191"/>
                </a:lnTo>
                <a:lnTo>
                  <a:pt x="65125" y="37350"/>
                </a:lnTo>
                <a:lnTo>
                  <a:pt x="61772" y="36652"/>
                </a:lnTo>
                <a:lnTo>
                  <a:pt x="61772" y="39128"/>
                </a:lnTo>
                <a:lnTo>
                  <a:pt x="59575" y="40081"/>
                </a:lnTo>
                <a:lnTo>
                  <a:pt x="59321" y="39992"/>
                </a:lnTo>
                <a:lnTo>
                  <a:pt x="58420" y="39420"/>
                </a:lnTo>
                <a:lnTo>
                  <a:pt x="58293" y="39306"/>
                </a:lnTo>
                <a:lnTo>
                  <a:pt x="57861" y="38912"/>
                </a:lnTo>
                <a:lnTo>
                  <a:pt x="56642" y="39306"/>
                </a:lnTo>
                <a:lnTo>
                  <a:pt x="58039" y="38036"/>
                </a:lnTo>
                <a:lnTo>
                  <a:pt x="61772" y="39128"/>
                </a:lnTo>
                <a:lnTo>
                  <a:pt x="61772" y="36652"/>
                </a:lnTo>
                <a:lnTo>
                  <a:pt x="60642" y="36410"/>
                </a:lnTo>
                <a:lnTo>
                  <a:pt x="55295" y="36461"/>
                </a:lnTo>
                <a:lnTo>
                  <a:pt x="52882" y="38036"/>
                </a:lnTo>
                <a:lnTo>
                  <a:pt x="52870" y="38227"/>
                </a:lnTo>
                <a:lnTo>
                  <a:pt x="56730" y="41973"/>
                </a:lnTo>
                <a:lnTo>
                  <a:pt x="57340" y="42481"/>
                </a:lnTo>
                <a:lnTo>
                  <a:pt x="61353" y="42189"/>
                </a:lnTo>
                <a:lnTo>
                  <a:pt x="59563" y="41783"/>
                </a:lnTo>
                <a:lnTo>
                  <a:pt x="59296" y="41478"/>
                </a:lnTo>
                <a:lnTo>
                  <a:pt x="57213" y="41478"/>
                </a:lnTo>
                <a:lnTo>
                  <a:pt x="58724" y="41198"/>
                </a:lnTo>
                <a:lnTo>
                  <a:pt x="60032" y="40678"/>
                </a:lnTo>
                <a:lnTo>
                  <a:pt x="61137" y="40386"/>
                </a:lnTo>
                <a:lnTo>
                  <a:pt x="61328" y="40081"/>
                </a:lnTo>
                <a:lnTo>
                  <a:pt x="61709" y="39484"/>
                </a:lnTo>
                <a:lnTo>
                  <a:pt x="61658" y="39611"/>
                </a:lnTo>
                <a:lnTo>
                  <a:pt x="61861" y="39484"/>
                </a:lnTo>
                <a:lnTo>
                  <a:pt x="62217" y="39255"/>
                </a:lnTo>
                <a:lnTo>
                  <a:pt x="64782" y="40005"/>
                </a:lnTo>
                <a:lnTo>
                  <a:pt x="65049" y="38227"/>
                </a:lnTo>
                <a:lnTo>
                  <a:pt x="65087" y="38036"/>
                </a:lnTo>
                <a:lnTo>
                  <a:pt x="65341" y="38315"/>
                </a:lnTo>
                <a:lnTo>
                  <a:pt x="67119" y="37934"/>
                </a:lnTo>
                <a:lnTo>
                  <a:pt x="69850" y="37350"/>
                </a:lnTo>
                <a:lnTo>
                  <a:pt x="77203" y="3577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4" name="object 3994"/>
          <p:cNvSpPr/>
          <p:nvPr/>
        </p:nvSpPr>
        <p:spPr>
          <a:xfrm>
            <a:off x="2964304" y="3069384"/>
            <a:ext cx="13335" cy="21590"/>
          </a:xfrm>
          <a:custGeom>
            <a:avLst/>
            <a:gdLst/>
            <a:ahLst/>
            <a:cxnLst/>
            <a:rect l="l" t="t" r="r" b="b"/>
            <a:pathLst>
              <a:path w="13335" h="21589">
                <a:moveTo>
                  <a:pt x="8153" y="16700"/>
                </a:moveTo>
                <a:lnTo>
                  <a:pt x="2412" y="16700"/>
                </a:lnTo>
                <a:lnTo>
                  <a:pt x="2367" y="17449"/>
                </a:lnTo>
                <a:lnTo>
                  <a:pt x="0" y="21297"/>
                </a:lnTo>
                <a:lnTo>
                  <a:pt x="2019" y="19570"/>
                </a:lnTo>
                <a:lnTo>
                  <a:pt x="2579" y="19570"/>
                </a:lnTo>
                <a:lnTo>
                  <a:pt x="2793" y="18986"/>
                </a:lnTo>
                <a:lnTo>
                  <a:pt x="3187" y="18897"/>
                </a:lnTo>
                <a:lnTo>
                  <a:pt x="4825" y="17360"/>
                </a:lnTo>
                <a:lnTo>
                  <a:pt x="8117" y="17360"/>
                </a:lnTo>
                <a:lnTo>
                  <a:pt x="8153" y="16700"/>
                </a:lnTo>
                <a:close/>
              </a:path>
              <a:path w="13335" h="21589">
                <a:moveTo>
                  <a:pt x="2579" y="19570"/>
                </a:moveTo>
                <a:lnTo>
                  <a:pt x="2019" y="19570"/>
                </a:lnTo>
                <a:lnTo>
                  <a:pt x="2374" y="20129"/>
                </a:lnTo>
                <a:lnTo>
                  <a:pt x="2579" y="19570"/>
                </a:lnTo>
                <a:close/>
              </a:path>
              <a:path w="13335" h="21589">
                <a:moveTo>
                  <a:pt x="8117" y="17360"/>
                </a:moveTo>
                <a:lnTo>
                  <a:pt x="4825" y="17360"/>
                </a:lnTo>
                <a:lnTo>
                  <a:pt x="8991" y="19431"/>
                </a:lnTo>
                <a:lnTo>
                  <a:pt x="8864" y="18453"/>
                </a:lnTo>
                <a:lnTo>
                  <a:pt x="8117" y="17360"/>
                </a:lnTo>
                <a:close/>
              </a:path>
              <a:path w="13335" h="21589">
                <a:moveTo>
                  <a:pt x="1904" y="8521"/>
                </a:moveTo>
                <a:lnTo>
                  <a:pt x="2400" y="12166"/>
                </a:lnTo>
                <a:lnTo>
                  <a:pt x="3047" y="14033"/>
                </a:lnTo>
                <a:lnTo>
                  <a:pt x="800" y="19329"/>
                </a:lnTo>
                <a:lnTo>
                  <a:pt x="2412" y="16700"/>
                </a:lnTo>
                <a:lnTo>
                  <a:pt x="8153" y="16700"/>
                </a:lnTo>
                <a:lnTo>
                  <a:pt x="8343" y="15786"/>
                </a:lnTo>
                <a:lnTo>
                  <a:pt x="7721" y="15328"/>
                </a:lnTo>
                <a:lnTo>
                  <a:pt x="8452" y="14643"/>
                </a:lnTo>
                <a:lnTo>
                  <a:pt x="7899" y="14643"/>
                </a:lnTo>
                <a:lnTo>
                  <a:pt x="6019" y="12979"/>
                </a:lnTo>
                <a:lnTo>
                  <a:pt x="8201" y="12979"/>
                </a:lnTo>
                <a:lnTo>
                  <a:pt x="7429" y="11734"/>
                </a:lnTo>
                <a:lnTo>
                  <a:pt x="11899" y="11734"/>
                </a:lnTo>
                <a:lnTo>
                  <a:pt x="12148" y="10198"/>
                </a:lnTo>
                <a:lnTo>
                  <a:pt x="6400" y="10198"/>
                </a:lnTo>
                <a:lnTo>
                  <a:pt x="8156" y="9131"/>
                </a:lnTo>
                <a:lnTo>
                  <a:pt x="2768" y="9131"/>
                </a:lnTo>
                <a:lnTo>
                  <a:pt x="1904" y="8521"/>
                </a:lnTo>
                <a:close/>
              </a:path>
              <a:path w="13335" h="21589">
                <a:moveTo>
                  <a:pt x="11899" y="11734"/>
                </a:moveTo>
                <a:lnTo>
                  <a:pt x="7429" y="11734"/>
                </a:lnTo>
                <a:lnTo>
                  <a:pt x="9994" y="15748"/>
                </a:lnTo>
                <a:lnTo>
                  <a:pt x="10972" y="17449"/>
                </a:lnTo>
                <a:lnTo>
                  <a:pt x="11899" y="11734"/>
                </a:lnTo>
                <a:close/>
              </a:path>
              <a:path w="13335" h="21589">
                <a:moveTo>
                  <a:pt x="9835" y="15615"/>
                </a:moveTo>
                <a:lnTo>
                  <a:pt x="9917" y="15748"/>
                </a:lnTo>
                <a:lnTo>
                  <a:pt x="9835" y="15615"/>
                </a:lnTo>
                <a:close/>
              </a:path>
              <a:path w="13335" h="21589">
                <a:moveTo>
                  <a:pt x="7429" y="11734"/>
                </a:moveTo>
                <a:lnTo>
                  <a:pt x="9835" y="15615"/>
                </a:lnTo>
                <a:lnTo>
                  <a:pt x="9994" y="15748"/>
                </a:lnTo>
                <a:lnTo>
                  <a:pt x="7429" y="11734"/>
                </a:lnTo>
                <a:close/>
              </a:path>
              <a:path w="13335" h="21589">
                <a:moveTo>
                  <a:pt x="8201" y="12979"/>
                </a:moveTo>
                <a:lnTo>
                  <a:pt x="6019" y="12979"/>
                </a:lnTo>
                <a:lnTo>
                  <a:pt x="7226" y="13449"/>
                </a:lnTo>
                <a:lnTo>
                  <a:pt x="9835" y="15615"/>
                </a:lnTo>
                <a:lnTo>
                  <a:pt x="8201" y="12979"/>
                </a:lnTo>
                <a:close/>
              </a:path>
              <a:path w="13335" h="21589">
                <a:moveTo>
                  <a:pt x="8547" y="14554"/>
                </a:moveTo>
                <a:lnTo>
                  <a:pt x="7899" y="14643"/>
                </a:lnTo>
                <a:lnTo>
                  <a:pt x="8452" y="14643"/>
                </a:lnTo>
                <a:close/>
              </a:path>
              <a:path w="13335" h="21589">
                <a:moveTo>
                  <a:pt x="8449" y="8953"/>
                </a:moveTo>
                <a:lnTo>
                  <a:pt x="6400" y="10198"/>
                </a:lnTo>
                <a:lnTo>
                  <a:pt x="9664" y="9321"/>
                </a:lnTo>
                <a:lnTo>
                  <a:pt x="8449" y="8953"/>
                </a:lnTo>
                <a:close/>
              </a:path>
              <a:path w="13335" h="21589">
                <a:moveTo>
                  <a:pt x="12776" y="6324"/>
                </a:moveTo>
                <a:lnTo>
                  <a:pt x="8449" y="8953"/>
                </a:lnTo>
                <a:lnTo>
                  <a:pt x="9664" y="9321"/>
                </a:lnTo>
                <a:lnTo>
                  <a:pt x="6400" y="10198"/>
                </a:lnTo>
                <a:lnTo>
                  <a:pt x="12148" y="10198"/>
                </a:lnTo>
                <a:lnTo>
                  <a:pt x="12776" y="6324"/>
                </a:lnTo>
                <a:close/>
              </a:path>
              <a:path w="13335" h="21589">
                <a:moveTo>
                  <a:pt x="2451" y="8166"/>
                </a:moveTo>
                <a:lnTo>
                  <a:pt x="2768" y="9131"/>
                </a:lnTo>
                <a:lnTo>
                  <a:pt x="8156" y="9131"/>
                </a:lnTo>
                <a:lnTo>
                  <a:pt x="8449" y="8953"/>
                </a:lnTo>
                <a:lnTo>
                  <a:pt x="7400" y="8636"/>
                </a:lnTo>
                <a:lnTo>
                  <a:pt x="3555" y="8636"/>
                </a:lnTo>
                <a:lnTo>
                  <a:pt x="2451" y="8166"/>
                </a:lnTo>
                <a:close/>
              </a:path>
              <a:path w="13335" h="21589">
                <a:moveTo>
                  <a:pt x="3848" y="0"/>
                </a:moveTo>
                <a:lnTo>
                  <a:pt x="901" y="1130"/>
                </a:lnTo>
                <a:lnTo>
                  <a:pt x="1295" y="6972"/>
                </a:lnTo>
                <a:lnTo>
                  <a:pt x="3555" y="8636"/>
                </a:lnTo>
                <a:lnTo>
                  <a:pt x="7400" y="8636"/>
                </a:lnTo>
                <a:lnTo>
                  <a:pt x="5638" y="8102"/>
                </a:lnTo>
                <a:lnTo>
                  <a:pt x="5562" y="6057"/>
                </a:lnTo>
                <a:lnTo>
                  <a:pt x="5079" y="4013"/>
                </a:lnTo>
                <a:lnTo>
                  <a:pt x="5702" y="1892"/>
                </a:lnTo>
                <a:lnTo>
                  <a:pt x="384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5" name="object 3995"/>
          <p:cNvSpPr/>
          <p:nvPr/>
        </p:nvSpPr>
        <p:spPr>
          <a:xfrm>
            <a:off x="2952336" y="3171577"/>
            <a:ext cx="15875" cy="18415"/>
          </a:xfrm>
          <a:custGeom>
            <a:avLst/>
            <a:gdLst/>
            <a:ahLst/>
            <a:cxnLst/>
            <a:rect l="l" t="t" r="r" b="b"/>
            <a:pathLst>
              <a:path w="15875" h="18414">
                <a:moveTo>
                  <a:pt x="7353" y="11341"/>
                </a:moveTo>
                <a:lnTo>
                  <a:pt x="6629" y="14554"/>
                </a:lnTo>
                <a:lnTo>
                  <a:pt x="0" y="16852"/>
                </a:lnTo>
                <a:lnTo>
                  <a:pt x="7086" y="18059"/>
                </a:lnTo>
                <a:lnTo>
                  <a:pt x="9956" y="15608"/>
                </a:lnTo>
                <a:lnTo>
                  <a:pt x="12572" y="14909"/>
                </a:lnTo>
                <a:lnTo>
                  <a:pt x="7645" y="14833"/>
                </a:lnTo>
                <a:lnTo>
                  <a:pt x="7353" y="11341"/>
                </a:lnTo>
                <a:close/>
              </a:path>
              <a:path w="15875" h="18414">
                <a:moveTo>
                  <a:pt x="14681" y="5740"/>
                </a:moveTo>
                <a:lnTo>
                  <a:pt x="10502" y="5740"/>
                </a:lnTo>
                <a:lnTo>
                  <a:pt x="9956" y="10261"/>
                </a:lnTo>
                <a:lnTo>
                  <a:pt x="4495" y="10782"/>
                </a:lnTo>
                <a:lnTo>
                  <a:pt x="8547" y="11150"/>
                </a:lnTo>
                <a:lnTo>
                  <a:pt x="7645" y="14833"/>
                </a:lnTo>
                <a:lnTo>
                  <a:pt x="12599" y="14833"/>
                </a:lnTo>
                <a:lnTo>
                  <a:pt x="13328" y="12750"/>
                </a:lnTo>
                <a:lnTo>
                  <a:pt x="12382" y="12750"/>
                </a:lnTo>
                <a:lnTo>
                  <a:pt x="12661" y="11544"/>
                </a:lnTo>
                <a:lnTo>
                  <a:pt x="12992" y="10985"/>
                </a:lnTo>
                <a:lnTo>
                  <a:pt x="13258" y="9931"/>
                </a:lnTo>
                <a:lnTo>
                  <a:pt x="14096" y="9510"/>
                </a:lnTo>
                <a:lnTo>
                  <a:pt x="15176" y="7467"/>
                </a:lnTo>
                <a:lnTo>
                  <a:pt x="14681" y="5740"/>
                </a:lnTo>
                <a:close/>
              </a:path>
              <a:path w="15875" h="18414">
                <a:moveTo>
                  <a:pt x="14539" y="9287"/>
                </a:moveTo>
                <a:lnTo>
                  <a:pt x="14096" y="9510"/>
                </a:lnTo>
                <a:lnTo>
                  <a:pt x="12382" y="12750"/>
                </a:lnTo>
                <a:lnTo>
                  <a:pt x="13328" y="12750"/>
                </a:lnTo>
                <a:lnTo>
                  <a:pt x="14539" y="9287"/>
                </a:lnTo>
                <a:close/>
              </a:path>
              <a:path w="15875" h="18414">
                <a:moveTo>
                  <a:pt x="12801" y="0"/>
                </a:moveTo>
                <a:lnTo>
                  <a:pt x="11061" y="0"/>
                </a:lnTo>
                <a:lnTo>
                  <a:pt x="8508" y="1130"/>
                </a:lnTo>
                <a:lnTo>
                  <a:pt x="6007" y="5892"/>
                </a:lnTo>
                <a:lnTo>
                  <a:pt x="5654" y="7467"/>
                </a:lnTo>
                <a:lnTo>
                  <a:pt x="5562" y="8724"/>
                </a:lnTo>
                <a:lnTo>
                  <a:pt x="6311" y="10375"/>
                </a:lnTo>
                <a:lnTo>
                  <a:pt x="10502" y="5740"/>
                </a:lnTo>
                <a:lnTo>
                  <a:pt x="14681" y="5740"/>
                </a:lnTo>
                <a:lnTo>
                  <a:pt x="12801" y="0"/>
                </a:lnTo>
                <a:close/>
              </a:path>
              <a:path w="15875" h="18414">
                <a:moveTo>
                  <a:pt x="15176" y="7467"/>
                </a:moveTo>
                <a:lnTo>
                  <a:pt x="14096" y="9510"/>
                </a:lnTo>
                <a:lnTo>
                  <a:pt x="14539" y="9287"/>
                </a:lnTo>
                <a:lnTo>
                  <a:pt x="15176" y="7467"/>
                </a:lnTo>
                <a:close/>
              </a:path>
              <a:path w="15875" h="18414">
                <a:moveTo>
                  <a:pt x="15247" y="7467"/>
                </a:moveTo>
                <a:lnTo>
                  <a:pt x="14539" y="9287"/>
                </a:lnTo>
                <a:lnTo>
                  <a:pt x="15659" y="8724"/>
                </a:lnTo>
                <a:lnTo>
                  <a:pt x="15247" y="746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6" name="object 3996"/>
          <p:cNvSpPr/>
          <p:nvPr/>
        </p:nvSpPr>
        <p:spPr>
          <a:xfrm>
            <a:off x="2874494" y="4283919"/>
            <a:ext cx="12065" cy="12700"/>
          </a:xfrm>
          <a:custGeom>
            <a:avLst/>
            <a:gdLst/>
            <a:ahLst/>
            <a:cxnLst/>
            <a:rect l="l" t="t" r="r" b="b"/>
            <a:pathLst>
              <a:path w="12064" h="12700">
                <a:moveTo>
                  <a:pt x="1489" y="574"/>
                </a:moveTo>
                <a:lnTo>
                  <a:pt x="0" y="2748"/>
                </a:lnTo>
                <a:lnTo>
                  <a:pt x="4454" y="6934"/>
                </a:lnTo>
                <a:lnTo>
                  <a:pt x="5051" y="8255"/>
                </a:lnTo>
                <a:lnTo>
                  <a:pt x="8493" y="12344"/>
                </a:lnTo>
                <a:lnTo>
                  <a:pt x="8137" y="11074"/>
                </a:lnTo>
                <a:lnTo>
                  <a:pt x="8315" y="11074"/>
                </a:lnTo>
                <a:lnTo>
                  <a:pt x="8505" y="10820"/>
                </a:lnTo>
                <a:lnTo>
                  <a:pt x="9850" y="10820"/>
                </a:lnTo>
                <a:lnTo>
                  <a:pt x="11833" y="10427"/>
                </a:lnTo>
                <a:lnTo>
                  <a:pt x="11536" y="10338"/>
                </a:lnTo>
                <a:lnTo>
                  <a:pt x="7032" y="10338"/>
                </a:lnTo>
                <a:lnTo>
                  <a:pt x="6308" y="9449"/>
                </a:lnTo>
                <a:lnTo>
                  <a:pt x="8521" y="9449"/>
                </a:lnTo>
                <a:lnTo>
                  <a:pt x="8150" y="8814"/>
                </a:lnTo>
                <a:lnTo>
                  <a:pt x="9712" y="8776"/>
                </a:lnTo>
                <a:lnTo>
                  <a:pt x="8696" y="7976"/>
                </a:lnTo>
                <a:lnTo>
                  <a:pt x="8912" y="7811"/>
                </a:lnTo>
                <a:lnTo>
                  <a:pt x="9705" y="7811"/>
                </a:lnTo>
                <a:lnTo>
                  <a:pt x="9686" y="7595"/>
                </a:lnTo>
                <a:lnTo>
                  <a:pt x="8353" y="6261"/>
                </a:lnTo>
                <a:lnTo>
                  <a:pt x="6975" y="3861"/>
                </a:lnTo>
                <a:lnTo>
                  <a:pt x="5711" y="3861"/>
                </a:lnTo>
                <a:lnTo>
                  <a:pt x="5686" y="3416"/>
                </a:lnTo>
                <a:lnTo>
                  <a:pt x="1584" y="3416"/>
                </a:lnTo>
                <a:lnTo>
                  <a:pt x="1489" y="574"/>
                </a:lnTo>
                <a:close/>
              </a:path>
              <a:path w="12064" h="12700">
                <a:moveTo>
                  <a:pt x="8315" y="11074"/>
                </a:moveTo>
                <a:lnTo>
                  <a:pt x="8137" y="11074"/>
                </a:lnTo>
                <a:lnTo>
                  <a:pt x="8315" y="11074"/>
                </a:lnTo>
                <a:close/>
              </a:path>
              <a:path w="12064" h="12700">
                <a:moveTo>
                  <a:pt x="9850" y="10820"/>
                </a:moveTo>
                <a:lnTo>
                  <a:pt x="8505" y="10820"/>
                </a:lnTo>
                <a:lnTo>
                  <a:pt x="8378" y="11113"/>
                </a:lnTo>
                <a:lnTo>
                  <a:pt x="9850" y="10820"/>
                </a:lnTo>
                <a:close/>
              </a:path>
              <a:path w="12064" h="12700">
                <a:moveTo>
                  <a:pt x="9331" y="9677"/>
                </a:moveTo>
                <a:lnTo>
                  <a:pt x="8753" y="9844"/>
                </a:lnTo>
                <a:lnTo>
                  <a:pt x="7032" y="10338"/>
                </a:lnTo>
                <a:lnTo>
                  <a:pt x="11536" y="10338"/>
                </a:lnTo>
                <a:lnTo>
                  <a:pt x="9331" y="9677"/>
                </a:lnTo>
                <a:close/>
              </a:path>
              <a:path w="12064" h="12700">
                <a:moveTo>
                  <a:pt x="8729" y="9850"/>
                </a:moveTo>
                <a:close/>
              </a:path>
              <a:path w="12064" h="12700">
                <a:moveTo>
                  <a:pt x="8521" y="9449"/>
                </a:moveTo>
                <a:lnTo>
                  <a:pt x="6308" y="9449"/>
                </a:lnTo>
                <a:lnTo>
                  <a:pt x="8729" y="9850"/>
                </a:lnTo>
                <a:lnTo>
                  <a:pt x="8655" y="9677"/>
                </a:lnTo>
                <a:lnTo>
                  <a:pt x="8521" y="9449"/>
                </a:lnTo>
                <a:close/>
              </a:path>
              <a:path w="12064" h="12700">
                <a:moveTo>
                  <a:pt x="12036" y="5652"/>
                </a:moveTo>
                <a:lnTo>
                  <a:pt x="10349" y="7047"/>
                </a:lnTo>
                <a:lnTo>
                  <a:pt x="10241" y="8115"/>
                </a:lnTo>
                <a:lnTo>
                  <a:pt x="9712" y="8979"/>
                </a:lnTo>
                <a:lnTo>
                  <a:pt x="10728" y="7709"/>
                </a:lnTo>
                <a:lnTo>
                  <a:pt x="10954" y="7709"/>
                </a:lnTo>
                <a:lnTo>
                  <a:pt x="12036" y="5652"/>
                </a:lnTo>
                <a:close/>
              </a:path>
              <a:path w="12064" h="12700">
                <a:moveTo>
                  <a:pt x="9705" y="7811"/>
                </a:moveTo>
                <a:lnTo>
                  <a:pt x="8912" y="7811"/>
                </a:lnTo>
                <a:lnTo>
                  <a:pt x="9534" y="8192"/>
                </a:lnTo>
                <a:lnTo>
                  <a:pt x="9705" y="7811"/>
                </a:lnTo>
                <a:close/>
              </a:path>
              <a:path w="12064" h="12700">
                <a:moveTo>
                  <a:pt x="10954" y="7709"/>
                </a:moveTo>
                <a:lnTo>
                  <a:pt x="10728" y="7709"/>
                </a:lnTo>
                <a:lnTo>
                  <a:pt x="10741" y="8115"/>
                </a:lnTo>
                <a:lnTo>
                  <a:pt x="10954" y="7709"/>
                </a:lnTo>
                <a:close/>
              </a:path>
              <a:path w="12064" h="12700">
                <a:moveTo>
                  <a:pt x="9869" y="7443"/>
                </a:moveTo>
                <a:lnTo>
                  <a:pt x="9686" y="7595"/>
                </a:lnTo>
                <a:lnTo>
                  <a:pt x="9869" y="7443"/>
                </a:lnTo>
                <a:close/>
              </a:path>
              <a:path w="12064" h="12700">
                <a:moveTo>
                  <a:pt x="10360" y="6350"/>
                </a:moveTo>
                <a:lnTo>
                  <a:pt x="9869" y="7443"/>
                </a:lnTo>
                <a:lnTo>
                  <a:pt x="10349" y="7047"/>
                </a:lnTo>
                <a:lnTo>
                  <a:pt x="10360" y="6350"/>
                </a:lnTo>
                <a:close/>
              </a:path>
              <a:path w="12064" h="12700">
                <a:moveTo>
                  <a:pt x="5966" y="2881"/>
                </a:moveTo>
                <a:lnTo>
                  <a:pt x="5662" y="2995"/>
                </a:lnTo>
                <a:lnTo>
                  <a:pt x="5711" y="3861"/>
                </a:lnTo>
                <a:lnTo>
                  <a:pt x="5966" y="2881"/>
                </a:lnTo>
                <a:close/>
              </a:path>
              <a:path w="12064" h="12700">
                <a:moveTo>
                  <a:pt x="6334" y="2743"/>
                </a:moveTo>
                <a:lnTo>
                  <a:pt x="5966" y="2881"/>
                </a:lnTo>
                <a:lnTo>
                  <a:pt x="5711" y="3861"/>
                </a:lnTo>
                <a:lnTo>
                  <a:pt x="6975" y="3861"/>
                </a:lnTo>
                <a:lnTo>
                  <a:pt x="6334" y="2743"/>
                </a:lnTo>
                <a:close/>
              </a:path>
              <a:path w="12064" h="12700">
                <a:moveTo>
                  <a:pt x="4952" y="3210"/>
                </a:moveTo>
                <a:lnTo>
                  <a:pt x="1584" y="3416"/>
                </a:lnTo>
                <a:lnTo>
                  <a:pt x="5686" y="3416"/>
                </a:lnTo>
                <a:lnTo>
                  <a:pt x="5140" y="3404"/>
                </a:lnTo>
                <a:lnTo>
                  <a:pt x="4952" y="3210"/>
                </a:lnTo>
                <a:close/>
              </a:path>
              <a:path w="12064" h="12700">
                <a:moveTo>
                  <a:pt x="5072" y="3203"/>
                </a:moveTo>
                <a:lnTo>
                  <a:pt x="5140" y="3404"/>
                </a:lnTo>
                <a:lnTo>
                  <a:pt x="5072" y="3203"/>
                </a:lnTo>
                <a:close/>
              </a:path>
              <a:path w="12064" h="12700">
                <a:moveTo>
                  <a:pt x="5662" y="2995"/>
                </a:moveTo>
                <a:lnTo>
                  <a:pt x="5114" y="3200"/>
                </a:lnTo>
                <a:lnTo>
                  <a:pt x="5140" y="3404"/>
                </a:lnTo>
                <a:lnTo>
                  <a:pt x="5685" y="3404"/>
                </a:lnTo>
                <a:lnTo>
                  <a:pt x="5662" y="2995"/>
                </a:lnTo>
                <a:close/>
              </a:path>
              <a:path w="12064" h="12700">
                <a:moveTo>
                  <a:pt x="5411" y="0"/>
                </a:moveTo>
                <a:lnTo>
                  <a:pt x="1727" y="227"/>
                </a:lnTo>
                <a:lnTo>
                  <a:pt x="2828" y="1969"/>
                </a:lnTo>
                <a:lnTo>
                  <a:pt x="4238" y="2477"/>
                </a:lnTo>
                <a:lnTo>
                  <a:pt x="4952" y="3210"/>
                </a:lnTo>
                <a:lnTo>
                  <a:pt x="4826" y="2477"/>
                </a:lnTo>
                <a:lnTo>
                  <a:pt x="4352" y="1080"/>
                </a:lnTo>
                <a:lnTo>
                  <a:pt x="5980" y="1080"/>
                </a:lnTo>
                <a:lnTo>
                  <a:pt x="5411" y="0"/>
                </a:lnTo>
                <a:close/>
              </a:path>
              <a:path w="12064" h="12700">
                <a:moveTo>
                  <a:pt x="5980" y="1080"/>
                </a:moveTo>
                <a:lnTo>
                  <a:pt x="4352" y="1080"/>
                </a:lnTo>
                <a:lnTo>
                  <a:pt x="5597" y="1842"/>
                </a:lnTo>
                <a:lnTo>
                  <a:pt x="5662" y="2995"/>
                </a:lnTo>
                <a:lnTo>
                  <a:pt x="5966" y="2881"/>
                </a:lnTo>
                <a:lnTo>
                  <a:pt x="6285" y="1658"/>
                </a:lnTo>
                <a:lnTo>
                  <a:pt x="5980" y="1080"/>
                </a:lnTo>
                <a:close/>
              </a:path>
              <a:path w="12064" h="12700">
                <a:moveTo>
                  <a:pt x="6435" y="1080"/>
                </a:moveTo>
                <a:lnTo>
                  <a:pt x="6381" y="1842"/>
                </a:lnTo>
                <a:lnTo>
                  <a:pt x="6829" y="2692"/>
                </a:lnTo>
                <a:lnTo>
                  <a:pt x="6435" y="1080"/>
                </a:lnTo>
                <a:close/>
              </a:path>
              <a:path w="12064" h="12700">
                <a:moveTo>
                  <a:pt x="1470" y="0"/>
                </a:moveTo>
                <a:lnTo>
                  <a:pt x="1489" y="574"/>
                </a:lnTo>
                <a:lnTo>
                  <a:pt x="1677" y="300"/>
                </a:lnTo>
                <a:lnTo>
                  <a:pt x="147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7" name="object 3997"/>
          <p:cNvSpPr/>
          <p:nvPr/>
        </p:nvSpPr>
        <p:spPr>
          <a:xfrm>
            <a:off x="2738346" y="3952228"/>
            <a:ext cx="17780" cy="12065"/>
          </a:xfrm>
          <a:custGeom>
            <a:avLst/>
            <a:gdLst/>
            <a:ahLst/>
            <a:cxnLst/>
            <a:rect l="l" t="t" r="r" b="b"/>
            <a:pathLst>
              <a:path w="17780" h="12064">
                <a:moveTo>
                  <a:pt x="0" y="0"/>
                </a:moveTo>
                <a:lnTo>
                  <a:pt x="11798" y="11988"/>
                </a:lnTo>
                <a:lnTo>
                  <a:pt x="13550" y="10071"/>
                </a:lnTo>
                <a:lnTo>
                  <a:pt x="17603" y="9689"/>
                </a:lnTo>
                <a:lnTo>
                  <a:pt x="15643" y="5695"/>
                </a:lnTo>
                <a:lnTo>
                  <a:pt x="10496" y="1702"/>
                </a:lnTo>
                <a:lnTo>
                  <a:pt x="4991" y="1320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8" name="object 3998"/>
          <p:cNvSpPr/>
          <p:nvPr/>
        </p:nvSpPr>
        <p:spPr>
          <a:xfrm>
            <a:off x="2699551" y="3660131"/>
            <a:ext cx="18415" cy="17145"/>
          </a:xfrm>
          <a:custGeom>
            <a:avLst/>
            <a:gdLst/>
            <a:ahLst/>
            <a:cxnLst/>
            <a:rect l="l" t="t" r="r" b="b"/>
            <a:pathLst>
              <a:path w="18414" h="17145">
                <a:moveTo>
                  <a:pt x="7404" y="5559"/>
                </a:moveTo>
                <a:lnTo>
                  <a:pt x="7747" y="5816"/>
                </a:lnTo>
                <a:lnTo>
                  <a:pt x="9398" y="8102"/>
                </a:lnTo>
                <a:lnTo>
                  <a:pt x="17957" y="17144"/>
                </a:lnTo>
                <a:lnTo>
                  <a:pt x="18351" y="12103"/>
                </a:lnTo>
                <a:lnTo>
                  <a:pt x="10388" y="7988"/>
                </a:lnTo>
                <a:lnTo>
                  <a:pt x="11036" y="6667"/>
                </a:lnTo>
                <a:lnTo>
                  <a:pt x="7404" y="5559"/>
                </a:lnTo>
                <a:close/>
              </a:path>
              <a:path w="18414" h="17145">
                <a:moveTo>
                  <a:pt x="6272" y="4709"/>
                </a:moveTo>
                <a:lnTo>
                  <a:pt x="6248" y="5206"/>
                </a:lnTo>
                <a:lnTo>
                  <a:pt x="7404" y="5559"/>
                </a:lnTo>
                <a:lnTo>
                  <a:pt x="6272" y="4709"/>
                </a:lnTo>
                <a:close/>
              </a:path>
              <a:path w="18414" h="17145">
                <a:moveTo>
                  <a:pt x="0" y="0"/>
                </a:moveTo>
                <a:lnTo>
                  <a:pt x="6272" y="4709"/>
                </a:lnTo>
                <a:lnTo>
                  <a:pt x="6375" y="2578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9" name="object 3999"/>
          <p:cNvSpPr/>
          <p:nvPr/>
        </p:nvSpPr>
        <p:spPr>
          <a:xfrm>
            <a:off x="2877919" y="4283575"/>
            <a:ext cx="20320" cy="9525"/>
          </a:xfrm>
          <a:custGeom>
            <a:avLst/>
            <a:gdLst/>
            <a:ahLst/>
            <a:cxnLst/>
            <a:rect l="l" t="t" r="r" b="b"/>
            <a:pathLst>
              <a:path w="20319" h="9525">
                <a:moveTo>
                  <a:pt x="7865" y="8225"/>
                </a:moveTo>
                <a:lnTo>
                  <a:pt x="7416" y="8572"/>
                </a:lnTo>
                <a:lnTo>
                  <a:pt x="7734" y="9220"/>
                </a:lnTo>
                <a:lnTo>
                  <a:pt x="7865" y="8225"/>
                </a:lnTo>
                <a:close/>
              </a:path>
              <a:path w="20319" h="9525">
                <a:moveTo>
                  <a:pt x="14794" y="5664"/>
                </a:moveTo>
                <a:lnTo>
                  <a:pt x="8204" y="5664"/>
                </a:lnTo>
                <a:lnTo>
                  <a:pt x="13144" y="7797"/>
                </a:lnTo>
                <a:lnTo>
                  <a:pt x="14794" y="5664"/>
                </a:lnTo>
                <a:close/>
              </a:path>
              <a:path w="20319" h="9525">
                <a:moveTo>
                  <a:pt x="14376" y="0"/>
                </a:moveTo>
                <a:lnTo>
                  <a:pt x="10185" y="2273"/>
                </a:lnTo>
                <a:lnTo>
                  <a:pt x="11696" y="2971"/>
                </a:lnTo>
                <a:lnTo>
                  <a:pt x="6235" y="3263"/>
                </a:lnTo>
                <a:lnTo>
                  <a:pt x="0" y="3721"/>
                </a:lnTo>
                <a:lnTo>
                  <a:pt x="6616" y="6464"/>
                </a:lnTo>
                <a:lnTo>
                  <a:pt x="7797" y="7353"/>
                </a:lnTo>
                <a:lnTo>
                  <a:pt x="7937" y="7686"/>
                </a:lnTo>
                <a:lnTo>
                  <a:pt x="8204" y="5664"/>
                </a:lnTo>
                <a:lnTo>
                  <a:pt x="14794" y="5664"/>
                </a:lnTo>
                <a:lnTo>
                  <a:pt x="14922" y="5499"/>
                </a:lnTo>
                <a:lnTo>
                  <a:pt x="19824" y="4305"/>
                </a:lnTo>
                <a:lnTo>
                  <a:pt x="17272" y="1485"/>
                </a:lnTo>
                <a:lnTo>
                  <a:pt x="1437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0" name="object 4000"/>
          <p:cNvSpPr/>
          <p:nvPr/>
        </p:nvSpPr>
        <p:spPr>
          <a:xfrm>
            <a:off x="2686723" y="3554679"/>
            <a:ext cx="15875" cy="40005"/>
          </a:xfrm>
          <a:custGeom>
            <a:avLst/>
            <a:gdLst/>
            <a:ahLst/>
            <a:cxnLst/>
            <a:rect l="l" t="t" r="r" b="b"/>
            <a:pathLst>
              <a:path w="15875" h="40004">
                <a:moveTo>
                  <a:pt x="9804" y="14173"/>
                </a:moveTo>
                <a:lnTo>
                  <a:pt x="8724" y="13817"/>
                </a:lnTo>
                <a:lnTo>
                  <a:pt x="8775" y="14109"/>
                </a:lnTo>
                <a:lnTo>
                  <a:pt x="9042" y="14643"/>
                </a:lnTo>
                <a:lnTo>
                  <a:pt x="9804" y="14173"/>
                </a:lnTo>
                <a:close/>
              </a:path>
              <a:path w="15875" h="40004">
                <a:moveTo>
                  <a:pt x="10414" y="13931"/>
                </a:moveTo>
                <a:lnTo>
                  <a:pt x="10045" y="14020"/>
                </a:lnTo>
                <a:lnTo>
                  <a:pt x="9804" y="14173"/>
                </a:lnTo>
                <a:lnTo>
                  <a:pt x="10363" y="14351"/>
                </a:lnTo>
                <a:lnTo>
                  <a:pt x="10414" y="13931"/>
                </a:lnTo>
                <a:close/>
              </a:path>
              <a:path w="15875" h="40004">
                <a:moveTo>
                  <a:pt x="15735" y="9690"/>
                </a:moveTo>
                <a:lnTo>
                  <a:pt x="14757" y="8915"/>
                </a:lnTo>
                <a:lnTo>
                  <a:pt x="14605" y="8788"/>
                </a:lnTo>
                <a:lnTo>
                  <a:pt x="14389" y="8255"/>
                </a:lnTo>
                <a:lnTo>
                  <a:pt x="13652" y="6477"/>
                </a:lnTo>
                <a:lnTo>
                  <a:pt x="10071" y="6375"/>
                </a:lnTo>
                <a:lnTo>
                  <a:pt x="9740" y="0"/>
                </a:lnTo>
                <a:lnTo>
                  <a:pt x="7518" y="9613"/>
                </a:lnTo>
                <a:lnTo>
                  <a:pt x="7023" y="9969"/>
                </a:lnTo>
                <a:lnTo>
                  <a:pt x="5257" y="13296"/>
                </a:lnTo>
                <a:lnTo>
                  <a:pt x="4597" y="18681"/>
                </a:lnTo>
                <a:lnTo>
                  <a:pt x="4851" y="18643"/>
                </a:lnTo>
                <a:lnTo>
                  <a:pt x="3276" y="23380"/>
                </a:lnTo>
                <a:lnTo>
                  <a:pt x="1409" y="31343"/>
                </a:lnTo>
                <a:lnTo>
                  <a:pt x="0" y="36068"/>
                </a:lnTo>
                <a:lnTo>
                  <a:pt x="1752" y="39738"/>
                </a:lnTo>
                <a:lnTo>
                  <a:pt x="5041" y="21971"/>
                </a:lnTo>
                <a:lnTo>
                  <a:pt x="6908" y="18999"/>
                </a:lnTo>
                <a:lnTo>
                  <a:pt x="6210" y="18389"/>
                </a:lnTo>
                <a:lnTo>
                  <a:pt x="9448" y="17780"/>
                </a:lnTo>
                <a:lnTo>
                  <a:pt x="10083" y="16738"/>
                </a:lnTo>
                <a:lnTo>
                  <a:pt x="9131" y="14808"/>
                </a:lnTo>
                <a:lnTo>
                  <a:pt x="9042" y="14643"/>
                </a:lnTo>
                <a:lnTo>
                  <a:pt x="8775" y="14808"/>
                </a:lnTo>
                <a:lnTo>
                  <a:pt x="8686" y="13931"/>
                </a:lnTo>
                <a:lnTo>
                  <a:pt x="8724" y="13792"/>
                </a:lnTo>
                <a:lnTo>
                  <a:pt x="8483" y="8255"/>
                </a:lnTo>
                <a:lnTo>
                  <a:pt x="10528" y="10083"/>
                </a:lnTo>
                <a:lnTo>
                  <a:pt x="10718" y="9994"/>
                </a:lnTo>
                <a:lnTo>
                  <a:pt x="12788" y="10985"/>
                </a:lnTo>
                <a:lnTo>
                  <a:pt x="12979" y="9994"/>
                </a:lnTo>
                <a:lnTo>
                  <a:pt x="13182" y="8915"/>
                </a:lnTo>
                <a:lnTo>
                  <a:pt x="15735" y="969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1" name="object 4001"/>
          <p:cNvSpPr/>
          <p:nvPr/>
        </p:nvSpPr>
        <p:spPr>
          <a:xfrm>
            <a:off x="3418092" y="3264608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4372" y="0"/>
                </a:moveTo>
                <a:lnTo>
                  <a:pt x="4524" y="76"/>
                </a:lnTo>
                <a:lnTo>
                  <a:pt x="4778" y="317"/>
                </a:lnTo>
                <a:lnTo>
                  <a:pt x="5553" y="2171"/>
                </a:lnTo>
                <a:lnTo>
                  <a:pt x="5045" y="1511"/>
                </a:lnTo>
                <a:lnTo>
                  <a:pt x="4575" y="457"/>
                </a:lnTo>
                <a:lnTo>
                  <a:pt x="4042" y="508"/>
                </a:lnTo>
                <a:lnTo>
                  <a:pt x="3432" y="1104"/>
                </a:lnTo>
                <a:lnTo>
                  <a:pt x="0" y="5732"/>
                </a:lnTo>
                <a:lnTo>
                  <a:pt x="2346" y="10387"/>
                </a:lnTo>
                <a:lnTo>
                  <a:pt x="5979" y="12429"/>
                </a:lnTo>
                <a:lnTo>
                  <a:pt x="6404" y="9220"/>
                </a:lnTo>
                <a:lnTo>
                  <a:pt x="6429" y="6972"/>
                </a:lnTo>
                <a:lnTo>
                  <a:pt x="13795" y="2628"/>
                </a:lnTo>
                <a:lnTo>
                  <a:pt x="9274" y="2489"/>
                </a:lnTo>
                <a:lnTo>
                  <a:pt x="9503" y="1727"/>
                </a:lnTo>
                <a:lnTo>
                  <a:pt x="8233" y="2425"/>
                </a:lnTo>
                <a:lnTo>
                  <a:pt x="8652" y="1841"/>
                </a:lnTo>
                <a:lnTo>
                  <a:pt x="9134" y="1397"/>
                </a:lnTo>
                <a:lnTo>
                  <a:pt x="10950" y="2451"/>
                </a:lnTo>
                <a:lnTo>
                  <a:pt x="9985" y="1333"/>
                </a:lnTo>
                <a:lnTo>
                  <a:pt x="8639" y="1117"/>
                </a:lnTo>
                <a:lnTo>
                  <a:pt x="7839" y="533"/>
                </a:lnTo>
                <a:lnTo>
                  <a:pt x="6328" y="317"/>
                </a:lnTo>
                <a:lnTo>
                  <a:pt x="6696" y="25"/>
                </a:lnTo>
                <a:lnTo>
                  <a:pt x="437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2" name="object 4002"/>
          <p:cNvSpPr/>
          <p:nvPr/>
        </p:nvSpPr>
        <p:spPr>
          <a:xfrm>
            <a:off x="2916430" y="4295354"/>
            <a:ext cx="10160" cy="12065"/>
          </a:xfrm>
          <a:custGeom>
            <a:avLst/>
            <a:gdLst/>
            <a:ahLst/>
            <a:cxnLst/>
            <a:rect l="l" t="t" r="r" b="b"/>
            <a:pathLst>
              <a:path w="10160" h="12064">
                <a:moveTo>
                  <a:pt x="9099" y="9766"/>
                </a:moveTo>
                <a:lnTo>
                  <a:pt x="8318" y="9766"/>
                </a:lnTo>
                <a:lnTo>
                  <a:pt x="8191" y="10096"/>
                </a:lnTo>
                <a:lnTo>
                  <a:pt x="8689" y="10528"/>
                </a:lnTo>
                <a:lnTo>
                  <a:pt x="8763" y="11493"/>
                </a:lnTo>
                <a:lnTo>
                  <a:pt x="9099" y="9766"/>
                </a:lnTo>
                <a:close/>
              </a:path>
              <a:path w="10160" h="12064">
                <a:moveTo>
                  <a:pt x="7325" y="10012"/>
                </a:moveTo>
                <a:lnTo>
                  <a:pt x="7632" y="10528"/>
                </a:lnTo>
                <a:lnTo>
                  <a:pt x="7325" y="10012"/>
                </a:lnTo>
                <a:close/>
              </a:path>
              <a:path w="10160" h="12064">
                <a:moveTo>
                  <a:pt x="7880" y="3848"/>
                </a:moveTo>
                <a:lnTo>
                  <a:pt x="2984" y="3848"/>
                </a:lnTo>
                <a:lnTo>
                  <a:pt x="5372" y="5587"/>
                </a:lnTo>
                <a:lnTo>
                  <a:pt x="4660" y="9334"/>
                </a:lnTo>
                <a:lnTo>
                  <a:pt x="6756" y="10388"/>
                </a:lnTo>
                <a:lnTo>
                  <a:pt x="6362" y="10007"/>
                </a:lnTo>
                <a:lnTo>
                  <a:pt x="7322" y="10007"/>
                </a:lnTo>
                <a:lnTo>
                  <a:pt x="6769" y="9080"/>
                </a:lnTo>
                <a:lnTo>
                  <a:pt x="9232" y="9080"/>
                </a:lnTo>
                <a:lnTo>
                  <a:pt x="9677" y="6794"/>
                </a:lnTo>
                <a:lnTo>
                  <a:pt x="7880" y="3848"/>
                </a:lnTo>
                <a:close/>
              </a:path>
              <a:path w="10160" h="12064">
                <a:moveTo>
                  <a:pt x="9232" y="9080"/>
                </a:moveTo>
                <a:lnTo>
                  <a:pt x="6769" y="9080"/>
                </a:lnTo>
                <a:lnTo>
                  <a:pt x="7353" y="9626"/>
                </a:lnTo>
                <a:lnTo>
                  <a:pt x="7658" y="9664"/>
                </a:lnTo>
                <a:lnTo>
                  <a:pt x="8089" y="9931"/>
                </a:lnTo>
                <a:lnTo>
                  <a:pt x="8318" y="9766"/>
                </a:lnTo>
                <a:lnTo>
                  <a:pt x="9099" y="9766"/>
                </a:lnTo>
                <a:lnTo>
                  <a:pt x="9232" y="9080"/>
                </a:lnTo>
                <a:close/>
              </a:path>
              <a:path w="10160" h="12064">
                <a:moveTo>
                  <a:pt x="0" y="0"/>
                </a:moveTo>
                <a:lnTo>
                  <a:pt x="2844" y="469"/>
                </a:lnTo>
                <a:lnTo>
                  <a:pt x="127" y="4762"/>
                </a:lnTo>
                <a:lnTo>
                  <a:pt x="2984" y="3848"/>
                </a:lnTo>
                <a:lnTo>
                  <a:pt x="7880" y="3848"/>
                </a:lnTo>
                <a:lnTo>
                  <a:pt x="5905" y="609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3" name="object 4003"/>
          <p:cNvSpPr/>
          <p:nvPr/>
        </p:nvSpPr>
        <p:spPr>
          <a:xfrm>
            <a:off x="2968745" y="3065645"/>
            <a:ext cx="12065" cy="14604"/>
          </a:xfrm>
          <a:custGeom>
            <a:avLst/>
            <a:gdLst/>
            <a:ahLst/>
            <a:cxnLst/>
            <a:rect l="l" t="t" r="r" b="b"/>
            <a:pathLst>
              <a:path w="12064" h="14605">
                <a:moveTo>
                  <a:pt x="9940" y="11176"/>
                </a:moveTo>
                <a:lnTo>
                  <a:pt x="8915" y="11176"/>
                </a:lnTo>
                <a:lnTo>
                  <a:pt x="10452" y="14325"/>
                </a:lnTo>
                <a:lnTo>
                  <a:pt x="9940" y="11176"/>
                </a:lnTo>
                <a:close/>
              </a:path>
              <a:path w="12064" h="14605">
                <a:moveTo>
                  <a:pt x="11264" y="11772"/>
                </a:moveTo>
                <a:lnTo>
                  <a:pt x="11179" y="12026"/>
                </a:lnTo>
                <a:lnTo>
                  <a:pt x="11772" y="13068"/>
                </a:lnTo>
                <a:lnTo>
                  <a:pt x="11731" y="12636"/>
                </a:lnTo>
                <a:lnTo>
                  <a:pt x="11264" y="11772"/>
                </a:lnTo>
                <a:close/>
              </a:path>
              <a:path w="12064" h="14605">
                <a:moveTo>
                  <a:pt x="0" y="2082"/>
                </a:moveTo>
                <a:lnTo>
                  <a:pt x="520" y="4648"/>
                </a:lnTo>
                <a:lnTo>
                  <a:pt x="1142" y="5245"/>
                </a:lnTo>
                <a:lnTo>
                  <a:pt x="1435" y="6604"/>
                </a:lnTo>
                <a:lnTo>
                  <a:pt x="546" y="13042"/>
                </a:lnTo>
                <a:lnTo>
                  <a:pt x="4787" y="12661"/>
                </a:lnTo>
                <a:lnTo>
                  <a:pt x="6426" y="12636"/>
                </a:lnTo>
                <a:lnTo>
                  <a:pt x="8026" y="12242"/>
                </a:lnTo>
                <a:lnTo>
                  <a:pt x="8139" y="11696"/>
                </a:lnTo>
                <a:lnTo>
                  <a:pt x="8000" y="11696"/>
                </a:lnTo>
                <a:lnTo>
                  <a:pt x="8276" y="11036"/>
                </a:lnTo>
                <a:lnTo>
                  <a:pt x="8559" y="9664"/>
                </a:lnTo>
                <a:lnTo>
                  <a:pt x="9694" y="9664"/>
                </a:lnTo>
                <a:lnTo>
                  <a:pt x="6426" y="3911"/>
                </a:lnTo>
                <a:lnTo>
                  <a:pt x="10934" y="3810"/>
                </a:lnTo>
                <a:lnTo>
                  <a:pt x="10202" y="3581"/>
                </a:lnTo>
                <a:lnTo>
                  <a:pt x="1828" y="3581"/>
                </a:lnTo>
                <a:lnTo>
                  <a:pt x="1663" y="2362"/>
                </a:lnTo>
                <a:lnTo>
                  <a:pt x="0" y="2082"/>
                </a:lnTo>
                <a:close/>
              </a:path>
              <a:path w="12064" h="14605">
                <a:moveTo>
                  <a:pt x="10732" y="11240"/>
                </a:moveTo>
                <a:lnTo>
                  <a:pt x="10919" y="11607"/>
                </a:lnTo>
                <a:lnTo>
                  <a:pt x="11036" y="12026"/>
                </a:lnTo>
                <a:lnTo>
                  <a:pt x="10940" y="11607"/>
                </a:lnTo>
                <a:lnTo>
                  <a:pt x="10732" y="11240"/>
                </a:lnTo>
                <a:close/>
              </a:path>
              <a:path w="12064" h="14605">
                <a:moveTo>
                  <a:pt x="8261" y="11105"/>
                </a:moveTo>
                <a:lnTo>
                  <a:pt x="8000" y="11696"/>
                </a:lnTo>
                <a:lnTo>
                  <a:pt x="8157" y="11607"/>
                </a:lnTo>
                <a:lnTo>
                  <a:pt x="8261" y="11105"/>
                </a:lnTo>
                <a:close/>
              </a:path>
              <a:path w="12064" h="14605">
                <a:moveTo>
                  <a:pt x="8157" y="11607"/>
                </a:moveTo>
                <a:lnTo>
                  <a:pt x="8000" y="11696"/>
                </a:lnTo>
                <a:lnTo>
                  <a:pt x="8139" y="11696"/>
                </a:lnTo>
                <a:close/>
              </a:path>
              <a:path w="12064" h="14605">
                <a:moveTo>
                  <a:pt x="9694" y="9664"/>
                </a:moveTo>
                <a:lnTo>
                  <a:pt x="8559" y="9664"/>
                </a:lnTo>
                <a:lnTo>
                  <a:pt x="8712" y="10083"/>
                </a:lnTo>
                <a:lnTo>
                  <a:pt x="8261" y="11105"/>
                </a:lnTo>
                <a:lnTo>
                  <a:pt x="8157" y="11607"/>
                </a:lnTo>
                <a:lnTo>
                  <a:pt x="8915" y="11176"/>
                </a:lnTo>
                <a:lnTo>
                  <a:pt x="9940" y="11176"/>
                </a:lnTo>
                <a:lnTo>
                  <a:pt x="9694" y="9664"/>
                </a:lnTo>
                <a:close/>
              </a:path>
              <a:path w="12064" h="14605">
                <a:moveTo>
                  <a:pt x="9639" y="9321"/>
                </a:moveTo>
                <a:lnTo>
                  <a:pt x="9707" y="9664"/>
                </a:lnTo>
                <a:lnTo>
                  <a:pt x="10490" y="11036"/>
                </a:lnTo>
                <a:lnTo>
                  <a:pt x="10731" y="11239"/>
                </a:lnTo>
                <a:lnTo>
                  <a:pt x="9639" y="9321"/>
                </a:lnTo>
                <a:close/>
              </a:path>
              <a:path w="12064" h="14605">
                <a:moveTo>
                  <a:pt x="4229" y="0"/>
                </a:moveTo>
                <a:lnTo>
                  <a:pt x="3213" y="101"/>
                </a:lnTo>
                <a:lnTo>
                  <a:pt x="2095" y="927"/>
                </a:lnTo>
                <a:lnTo>
                  <a:pt x="2552" y="965"/>
                </a:lnTo>
                <a:lnTo>
                  <a:pt x="1828" y="3581"/>
                </a:lnTo>
                <a:lnTo>
                  <a:pt x="10202" y="3581"/>
                </a:lnTo>
                <a:lnTo>
                  <a:pt x="4343" y="1752"/>
                </a:lnTo>
                <a:lnTo>
                  <a:pt x="422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4" name="object 4004"/>
          <p:cNvSpPr/>
          <p:nvPr/>
        </p:nvSpPr>
        <p:spPr>
          <a:xfrm>
            <a:off x="2894153" y="3061912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10">
                <a:moveTo>
                  <a:pt x="1447" y="0"/>
                </a:moveTo>
                <a:lnTo>
                  <a:pt x="0" y="8610"/>
                </a:lnTo>
                <a:lnTo>
                  <a:pt x="2819" y="14706"/>
                </a:lnTo>
                <a:lnTo>
                  <a:pt x="3467" y="16217"/>
                </a:lnTo>
                <a:lnTo>
                  <a:pt x="3393" y="14706"/>
                </a:lnTo>
                <a:lnTo>
                  <a:pt x="3378" y="12446"/>
                </a:lnTo>
                <a:lnTo>
                  <a:pt x="3568" y="6959"/>
                </a:lnTo>
                <a:lnTo>
                  <a:pt x="12700" y="5778"/>
                </a:lnTo>
                <a:lnTo>
                  <a:pt x="8369" y="5727"/>
                </a:lnTo>
                <a:lnTo>
                  <a:pt x="8274" y="5271"/>
                </a:lnTo>
                <a:lnTo>
                  <a:pt x="8318" y="5118"/>
                </a:lnTo>
                <a:lnTo>
                  <a:pt x="2387" y="3352"/>
                </a:lnTo>
                <a:lnTo>
                  <a:pt x="7519" y="3352"/>
                </a:lnTo>
                <a:lnTo>
                  <a:pt x="6184" y="1841"/>
                </a:lnTo>
                <a:lnTo>
                  <a:pt x="1447" y="0"/>
                </a:lnTo>
                <a:close/>
              </a:path>
              <a:path w="12700" h="16510">
                <a:moveTo>
                  <a:pt x="8837" y="5271"/>
                </a:moveTo>
                <a:lnTo>
                  <a:pt x="8775" y="5676"/>
                </a:lnTo>
                <a:lnTo>
                  <a:pt x="8369" y="5727"/>
                </a:lnTo>
                <a:lnTo>
                  <a:pt x="12573" y="5727"/>
                </a:lnTo>
                <a:lnTo>
                  <a:pt x="11814" y="5422"/>
                </a:lnTo>
                <a:lnTo>
                  <a:pt x="9347" y="5422"/>
                </a:lnTo>
                <a:lnTo>
                  <a:pt x="8837" y="5271"/>
                </a:lnTo>
                <a:close/>
              </a:path>
              <a:path w="12700" h="16510">
                <a:moveTo>
                  <a:pt x="8892" y="4907"/>
                </a:moveTo>
                <a:lnTo>
                  <a:pt x="8837" y="5271"/>
                </a:lnTo>
                <a:lnTo>
                  <a:pt x="9347" y="5422"/>
                </a:lnTo>
                <a:lnTo>
                  <a:pt x="8892" y="4907"/>
                </a:lnTo>
                <a:close/>
              </a:path>
              <a:path w="12700" h="16510">
                <a:moveTo>
                  <a:pt x="8052" y="3957"/>
                </a:moveTo>
                <a:lnTo>
                  <a:pt x="8966" y="4419"/>
                </a:lnTo>
                <a:lnTo>
                  <a:pt x="8892" y="4907"/>
                </a:lnTo>
                <a:lnTo>
                  <a:pt x="9347" y="5422"/>
                </a:lnTo>
                <a:lnTo>
                  <a:pt x="11814" y="5422"/>
                </a:lnTo>
                <a:lnTo>
                  <a:pt x="9093" y="4330"/>
                </a:lnTo>
                <a:lnTo>
                  <a:pt x="8052" y="3957"/>
                </a:lnTo>
                <a:close/>
              </a:path>
              <a:path w="12700" h="16510">
                <a:moveTo>
                  <a:pt x="7519" y="3352"/>
                </a:moveTo>
                <a:lnTo>
                  <a:pt x="2387" y="3352"/>
                </a:lnTo>
                <a:lnTo>
                  <a:pt x="8837" y="5271"/>
                </a:lnTo>
                <a:lnTo>
                  <a:pt x="8892" y="4907"/>
                </a:lnTo>
                <a:lnTo>
                  <a:pt x="8141" y="4057"/>
                </a:lnTo>
                <a:lnTo>
                  <a:pt x="7289" y="3683"/>
                </a:lnTo>
                <a:lnTo>
                  <a:pt x="7810" y="3683"/>
                </a:lnTo>
                <a:lnTo>
                  <a:pt x="7519" y="3352"/>
                </a:lnTo>
                <a:close/>
              </a:path>
              <a:path w="12700" h="16510">
                <a:moveTo>
                  <a:pt x="7289" y="3683"/>
                </a:moveTo>
                <a:lnTo>
                  <a:pt x="8141" y="4057"/>
                </a:lnTo>
                <a:lnTo>
                  <a:pt x="7289" y="3683"/>
                </a:lnTo>
                <a:close/>
              </a:path>
              <a:path w="12700" h="16510">
                <a:moveTo>
                  <a:pt x="7810" y="3683"/>
                </a:moveTo>
                <a:lnTo>
                  <a:pt x="7289" y="3683"/>
                </a:lnTo>
                <a:lnTo>
                  <a:pt x="8052" y="3957"/>
                </a:lnTo>
                <a:lnTo>
                  <a:pt x="7810" y="368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5" name="object 4005"/>
          <p:cNvSpPr/>
          <p:nvPr/>
        </p:nvSpPr>
        <p:spPr>
          <a:xfrm>
            <a:off x="2922422" y="4297032"/>
            <a:ext cx="13970" cy="10795"/>
          </a:xfrm>
          <a:custGeom>
            <a:avLst/>
            <a:gdLst/>
            <a:ahLst/>
            <a:cxnLst/>
            <a:rect l="l" t="t" r="r" b="b"/>
            <a:pathLst>
              <a:path w="13969" h="10795">
                <a:moveTo>
                  <a:pt x="1790" y="2540"/>
                </a:moveTo>
                <a:lnTo>
                  <a:pt x="1625" y="2044"/>
                </a:lnTo>
                <a:lnTo>
                  <a:pt x="1549" y="2171"/>
                </a:lnTo>
                <a:lnTo>
                  <a:pt x="1790" y="2540"/>
                </a:lnTo>
                <a:close/>
              </a:path>
              <a:path w="13969" h="10795">
                <a:moveTo>
                  <a:pt x="4470" y="5651"/>
                </a:moveTo>
                <a:close/>
              </a:path>
              <a:path w="13969" h="10795">
                <a:moveTo>
                  <a:pt x="5232" y="6400"/>
                </a:moveTo>
                <a:lnTo>
                  <a:pt x="5029" y="6248"/>
                </a:lnTo>
                <a:lnTo>
                  <a:pt x="5105" y="6400"/>
                </a:lnTo>
                <a:lnTo>
                  <a:pt x="5232" y="6400"/>
                </a:lnTo>
                <a:close/>
              </a:path>
              <a:path w="13969" h="10795">
                <a:moveTo>
                  <a:pt x="7886" y="8140"/>
                </a:moveTo>
                <a:lnTo>
                  <a:pt x="7289" y="7759"/>
                </a:lnTo>
                <a:lnTo>
                  <a:pt x="7886" y="8140"/>
                </a:lnTo>
                <a:close/>
              </a:path>
              <a:path w="13969" h="10795">
                <a:moveTo>
                  <a:pt x="8331" y="8356"/>
                </a:moveTo>
                <a:lnTo>
                  <a:pt x="7886" y="8140"/>
                </a:lnTo>
                <a:lnTo>
                  <a:pt x="8013" y="8597"/>
                </a:lnTo>
                <a:lnTo>
                  <a:pt x="8331" y="8356"/>
                </a:lnTo>
                <a:close/>
              </a:path>
              <a:path w="13969" h="10795">
                <a:moveTo>
                  <a:pt x="8750" y="8559"/>
                </a:moveTo>
                <a:lnTo>
                  <a:pt x="8356" y="8343"/>
                </a:lnTo>
                <a:lnTo>
                  <a:pt x="8750" y="8559"/>
                </a:lnTo>
                <a:close/>
              </a:path>
              <a:path w="13969" h="10795">
                <a:moveTo>
                  <a:pt x="11391" y="7696"/>
                </a:moveTo>
                <a:lnTo>
                  <a:pt x="11264" y="7708"/>
                </a:lnTo>
                <a:lnTo>
                  <a:pt x="11391" y="7696"/>
                </a:lnTo>
                <a:close/>
              </a:path>
              <a:path w="13969" h="10795">
                <a:moveTo>
                  <a:pt x="13322" y="3302"/>
                </a:moveTo>
                <a:lnTo>
                  <a:pt x="10033" y="2489"/>
                </a:lnTo>
                <a:lnTo>
                  <a:pt x="10033" y="4191"/>
                </a:lnTo>
                <a:lnTo>
                  <a:pt x="9867" y="7315"/>
                </a:lnTo>
                <a:lnTo>
                  <a:pt x="8839" y="6273"/>
                </a:lnTo>
                <a:lnTo>
                  <a:pt x="8382" y="5816"/>
                </a:lnTo>
                <a:lnTo>
                  <a:pt x="8013" y="5448"/>
                </a:lnTo>
                <a:lnTo>
                  <a:pt x="6997" y="4432"/>
                </a:lnTo>
                <a:lnTo>
                  <a:pt x="6375" y="3822"/>
                </a:lnTo>
                <a:lnTo>
                  <a:pt x="10033" y="4191"/>
                </a:lnTo>
                <a:lnTo>
                  <a:pt x="10033" y="2489"/>
                </a:lnTo>
                <a:lnTo>
                  <a:pt x="5232" y="1308"/>
                </a:lnTo>
                <a:lnTo>
                  <a:pt x="5232" y="6400"/>
                </a:lnTo>
                <a:lnTo>
                  <a:pt x="5105" y="6413"/>
                </a:lnTo>
                <a:lnTo>
                  <a:pt x="5003" y="6261"/>
                </a:lnTo>
                <a:lnTo>
                  <a:pt x="4800" y="5969"/>
                </a:lnTo>
                <a:lnTo>
                  <a:pt x="5029" y="6248"/>
                </a:lnTo>
                <a:lnTo>
                  <a:pt x="5232" y="6400"/>
                </a:lnTo>
                <a:lnTo>
                  <a:pt x="5232" y="1308"/>
                </a:lnTo>
                <a:lnTo>
                  <a:pt x="4470" y="1117"/>
                </a:lnTo>
                <a:lnTo>
                  <a:pt x="4470" y="5651"/>
                </a:lnTo>
                <a:lnTo>
                  <a:pt x="4432" y="5816"/>
                </a:lnTo>
                <a:lnTo>
                  <a:pt x="4318" y="5486"/>
                </a:lnTo>
                <a:lnTo>
                  <a:pt x="4381" y="5626"/>
                </a:lnTo>
                <a:lnTo>
                  <a:pt x="4432" y="5448"/>
                </a:lnTo>
                <a:lnTo>
                  <a:pt x="4470" y="5651"/>
                </a:lnTo>
                <a:lnTo>
                  <a:pt x="4470" y="1117"/>
                </a:lnTo>
                <a:lnTo>
                  <a:pt x="3225" y="800"/>
                </a:lnTo>
                <a:lnTo>
                  <a:pt x="3225" y="6007"/>
                </a:lnTo>
                <a:lnTo>
                  <a:pt x="2984" y="5486"/>
                </a:lnTo>
                <a:lnTo>
                  <a:pt x="3225" y="6007"/>
                </a:lnTo>
                <a:lnTo>
                  <a:pt x="3225" y="800"/>
                </a:lnTo>
                <a:lnTo>
                  <a:pt x="2730" y="685"/>
                </a:lnTo>
                <a:lnTo>
                  <a:pt x="2730" y="1765"/>
                </a:lnTo>
                <a:lnTo>
                  <a:pt x="2374" y="1625"/>
                </a:lnTo>
                <a:lnTo>
                  <a:pt x="2095" y="1524"/>
                </a:lnTo>
                <a:lnTo>
                  <a:pt x="1435" y="1524"/>
                </a:lnTo>
                <a:lnTo>
                  <a:pt x="1993" y="1308"/>
                </a:lnTo>
                <a:lnTo>
                  <a:pt x="2730" y="1765"/>
                </a:lnTo>
                <a:lnTo>
                  <a:pt x="2730" y="685"/>
                </a:lnTo>
                <a:lnTo>
                  <a:pt x="0" y="0"/>
                </a:lnTo>
                <a:lnTo>
                  <a:pt x="1562" y="1016"/>
                </a:lnTo>
                <a:lnTo>
                  <a:pt x="647" y="876"/>
                </a:lnTo>
                <a:lnTo>
                  <a:pt x="1371" y="1524"/>
                </a:lnTo>
                <a:lnTo>
                  <a:pt x="1574" y="1701"/>
                </a:lnTo>
                <a:lnTo>
                  <a:pt x="1435" y="1739"/>
                </a:lnTo>
                <a:lnTo>
                  <a:pt x="1524" y="2133"/>
                </a:lnTo>
                <a:lnTo>
                  <a:pt x="1638" y="1701"/>
                </a:lnTo>
                <a:lnTo>
                  <a:pt x="1841" y="1625"/>
                </a:lnTo>
                <a:lnTo>
                  <a:pt x="1739" y="1778"/>
                </a:lnTo>
                <a:lnTo>
                  <a:pt x="1625" y="2044"/>
                </a:lnTo>
                <a:lnTo>
                  <a:pt x="1854" y="1854"/>
                </a:lnTo>
                <a:lnTo>
                  <a:pt x="1739" y="2171"/>
                </a:lnTo>
                <a:lnTo>
                  <a:pt x="1905" y="1981"/>
                </a:lnTo>
                <a:lnTo>
                  <a:pt x="1765" y="2997"/>
                </a:lnTo>
                <a:lnTo>
                  <a:pt x="2044" y="4127"/>
                </a:lnTo>
                <a:lnTo>
                  <a:pt x="2794" y="4737"/>
                </a:lnTo>
                <a:lnTo>
                  <a:pt x="2794" y="4889"/>
                </a:lnTo>
                <a:lnTo>
                  <a:pt x="2895" y="5969"/>
                </a:lnTo>
                <a:lnTo>
                  <a:pt x="3022" y="6261"/>
                </a:lnTo>
                <a:lnTo>
                  <a:pt x="3505" y="6184"/>
                </a:lnTo>
                <a:lnTo>
                  <a:pt x="3327" y="6184"/>
                </a:lnTo>
                <a:lnTo>
                  <a:pt x="3683" y="6159"/>
                </a:lnTo>
                <a:lnTo>
                  <a:pt x="4076" y="6096"/>
                </a:lnTo>
                <a:lnTo>
                  <a:pt x="3924" y="6070"/>
                </a:lnTo>
                <a:lnTo>
                  <a:pt x="4267" y="5994"/>
                </a:lnTo>
                <a:lnTo>
                  <a:pt x="4610" y="6159"/>
                </a:lnTo>
                <a:lnTo>
                  <a:pt x="4419" y="6096"/>
                </a:lnTo>
                <a:lnTo>
                  <a:pt x="4699" y="6210"/>
                </a:lnTo>
                <a:lnTo>
                  <a:pt x="4826" y="6223"/>
                </a:lnTo>
                <a:lnTo>
                  <a:pt x="4699" y="6210"/>
                </a:lnTo>
                <a:lnTo>
                  <a:pt x="5346" y="6731"/>
                </a:lnTo>
                <a:lnTo>
                  <a:pt x="5118" y="6426"/>
                </a:lnTo>
                <a:lnTo>
                  <a:pt x="6438" y="7213"/>
                </a:lnTo>
                <a:lnTo>
                  <a:pt x="7289" y="7759"/>
                </a:lnTo>
                <a:lnTo>
                  <a:pt x="7061" y="6273"/>
                </a:lnTo>
                <a:lnTo>
                  <a:pt x="7467" y="6540"/>
                </a:lnTo>
                <a:lnTo>
                  <a:pt x="7874" y="8089"/>
                </a:lnTo>
                <a:lnTo>
                  <a:pt x="8356" y="8343"/>
                </a:lnTo>
                <a:lnTo>
                  <a:pt x="9004" y="7861"/>
                </a:lnTo>
                <a:lnTo>
                  <a:pt x="8902" y="8597"/>
                </a:lnTo>
                <a:lnTo>
                  <a:pt x="9029" y="9347"/>
                </a:lnTo>
                <a:lnTo>
                  <a:pt x="9080" y="7950"/>
                </a:lnTo>
                <a:lnTo>
                  <a:pt x="9715" y="9347"/>
                </a:lnTo>
                <a:lnTo>
                  <a:pt x="10426" y="9601"/>
                </a:lnTo>
                <a:lnTo>
                  <a:pt x="11912" y="10388"/>
                </a:lnTo>
                <a:lnTo>
                  <a:pt x="12268" y="10007"/>
                </a:lnTo>
                <a:lnTo>
                  <a:pt x="12649" y="10083"/>
                </a:lnTo>
                <a:lnTo>
                  <a:pt x="12242" y="9677"/>
                </a:lnTo>
                <a:lnTo>
                  <a:pt x="11290" y="7772"/>
                </a:lnTo>
                <a:lnTo>
                  <a:pt x="10947" y="7772"/>
                </a:lnTo>
                <a:lnTo>
                  <a:pt x="11087" y="7696"/>
                </a:lnTo>
                <a:lnTo>
                  <a:pt x="11074" y="7340"/>
                </a:lnTo>
                <a:lnTo>
                  <a:pt x="11290" y="7581"/>
                </a:lnTo>
                <a:lnTo>
                  <a:pt x="11722" y="7340"/>
                </a:lnTo>
                <a:lnTo>
                  <a:pt x="11887" y="7251"/>
                </a:lnTo>
                <a:lnTo>
                  <a:pt x="11137" y="6096"/>
                </a:lnTo>
                <a:lnTo>
                  <a:pt x="12217" y="7696"/>
                </a:lnTo>
                <a:lnTo>
                  <a:pt x="12611" y="6096"/>
                </a:lnTo>
                <a:lnTo>
                  <a:pt x="13322" y="3302"/>
                </a:lnTo>
                <a:close/>
              </a:path>
              <a:path w="13969" h="10795">
                <a:moveTo>
                  <a:pt x="13347" y="9448"/>
                </a:moveTo>
                <a:lnTo>
                  <a:pt x="13284" y="8851"/>
                </a:lnTo>
                <a:lnTo>
                  <a:pt x="13004" y="8572"/>
                </a:lnTo>
                <a:lnTo>
                  <a:pt x="12014" y="7594"/>
                </a:lnTo>
                <a:lnTo>
                  <a:pt x="11404" y="7696"/>
                </a:lnTo>
                <a:lnTo>
                  <a:pt x="12382" y="8775"/>
                </a:lnTo>
                <a:lnTo>
                  <a:pt x="12573" y="8572"/>
                </a:lnTo>
                <a:lnTo>
                  <a:pt x="13347" y="944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6" name="object 4006"/>
          <p:cNvSpPr/>
          <p:nvPr/>
        </p:nvSpPr>
        <p:spPr>
          <a:xfrm>
            <a:off x="3004416" y="4261021"/>
            <a:ext cx="10795" cy="8255"/>
          </a:xfrm>
          <a:custGeom>
            <a:avLst/>
            <a:gdLst/>
            <a:ahLst/>
            <a:cxnLst/>
            <a:rect l="l" t="t" r="r" b="b"/>
            <a:pathLst>
              <a:path w="10794" h="8254">
                <a:moveTo>
                  <a:pt x="9698" y="0"/>
                </a:moveTo>
                <a:lnTo>
                  <a:pt x="6040" y="342"/>
                </a:lnTo>
                <a:lnTo>
                  <a:pt x="5405" y="2527"/>
                </a:lnTo>
                <a:lnTo>
                  <a:pt x="6955" y="1892"/>
                </a:lnTo>
                <a:lnTo>
                  <a:pt x="2484" y="5080"/>
                </a:lnTo>
                <a:lnTo>
                  <a:pt x="1379" y="5664"/>
                </a:lnTo>
                <a:lnTo>
                  <a:pt x="0" y="8003"/>
                </a:lnTo>
                <a:lnTo>
                  <a:pt x="2390" y="7321"/>
                </a:lnTo>
                <a:lnTo>
                  <a:pt x="5117" y="5524"/>
                </a:lnTo>
                <a:lnTo>
                  <a:pt x="4745" y="4521"/>
                </a:lnTo>
                <a:lnTo>
                  <a:pt x="4440" y="4025"/>
                </a:lnTo>
                <a:lnTo>
                  <a:pt x="7082" y="3136"/>
                </a:lnTo>
                <a:lnTo>
                  <a:pt x="7996" y="2501"/>
                </a:lnTo>
                <a:lnTo>
                  <a:pt x="8656" y="1295"/>
                </a:lnTo>
                <a:lnTo>
                  <a:pt x="10599" y="825"/>
                </a:lnTo>
                <a:lnTo>
                  <a:pt x="969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7" name="object 4007"/>
          <p:cNvSpPr/>
          <p:nvPr/>
        </p:nvSpPr>
        <p:spPr>
          <a:xfrm>
            <a:off x="2686631" y="3627197"/>
            <a:ext cx="5080" cy="15875"/>
          </a:xfrm>
          <a:custGeom>
            <a:avLst/>
            <a:gdLst/>
            <a:ahLst/>
            <a:cxnLst/>
            <a:rect l="l" t="t" r="r" b="b"/>
            <a:pathLst>
              <a:path w="5080" h="15875">
                <a:moveTo>
                  <a:pt x="0" y="0"/>
                </a:moveTo>
                <a:lnTo>
                  <a:pt x="136" y="5775"/>
                </a:lnTo>
                <a:lnTo>
                  <a:pt x="2714" y="12412"/>
                </a:lnTo>
                <a:lnTo>
                  <a:pt x="4754" y="15446"/>
                </a:lnTo>
                <a:lnTo>
                  <a:pt x="3276" y="10413"/>
                </a:lnTo>
                <a:lnTo>
                  <a:pt x="1587" y="7531"/>
                </a:lnTo>
                <a:lnTo>
                  <a:pt x="520" y="3746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8" name="object 4008"/>
          <p:cNvSpPr/>
          <p:nvPr/>
        </p:nvSpPr>
        <p:spPr>
          <a:xfrm>
            <a:off x="2924787" y="4300150"/>
            <a:ext cx="8255" cy="12700"/>
          </a:xfrm>
          <a:custGeom>
            <a:avLst/>
            <a:gdLst/>
            <a:ahLst/>
            <a:cxnLst/>
            <a:rect l="l" t="t" r="r" b="b"/>
            <a:pathLst>
              <a:path w="8255" h="12700">
                <a:moveTo>
                  <a:pt x="7002" y="9753"/>
                </a:moveTo>
                <a:lnTo>
                  <a:pt x="6495" y="9753"/>
                </a:lnTo>
                <a:lnTo>
                  <a:pt x="8146" y="12077"/>
                </a:lnTo>
                <a:lnTo>
                  <a:pt x="7002" y="9753"/>
                </a:lnTo>
                <a:close/>
              </a:path>
              <a:path w="8255" h="12700">
                <a:moveTo>
                  <a:pt x="5402" y="6502"/>
                </a:moveTo>
                <a:lnTo>
                  <a:pt x="945" y="6502"/>
                </a:lnTo>
                <a:lnTo>
                  <a:pt x="780" y="11150"/>
                </a:lnTo>
                <a:lnTo>
                  <a:pt x="3790" y="11671"/>
                </a:lnTo>
                <a:lnTo>
                  <a:pt x="3841" y="11137"/>
                </a:lnTo>
                <a:lnTo>
                  <a:pt x="3320" y="10972"/>
                </a:lnTo>
                <a:lnTo>
                  <a:pt x="2869" y="10236"/>
                </a:lnTo>
                <a:lnTo>
                  <a:pt x="4319" y="9296"/>
                </a:lnTo>
                <a:lnTo>
                  <a:pt x="3807" y="9004"/>
                </a:lnTo>
                <a:lnTo>
                  <a:pt x="4463" y="8102"/>
                </a:lnTo>
                <a:lnTo>
                  <a:pt x="4794" y="8102"/>
                </a:lnTo>
                <a:lnTo>
                  <a:pt x="6139" y="8001"/>
                </a:lnTo>
                <a:lnTo>
                  <a:pt x="5402" y="6502"/>
                </a:lnTo>
                <a:close/>
              </a:path>
              <a:path w="8255" h="12700">
                <a:moveTo>
                  <a:pt x="4832" y="10134"/>
                </a:moveTo>
                <a:lnTo>
                  <a:pt x="4641" y="10668"/>
                </a:lnTo>
                <a:lnTo>
                  <a:pt x="4844" y="10896"/>
                </a:lnTo>
                <a:lnTo>
                  <a:pt x="4832" y="10134"/>
                </a:lnTo>
                <a:close/>
              </a:path>
              <a:path w="8255" h="12700">
                <a:moveTo>
                  <a:pt x="5495" y="9907"/>
                </a:moveTo>
                <a:lnTo>
                  <a:pt x="5860" y="10236"/>
                </a:lnTo>
                <a:lnTo>
                  <a:pt x="5811" y="10076"/>
                </a:lnTo>
                <a:lnTo>
                  <a:pt x="5495" y="9907"/>
                </a:lnTo>
                <a:close/>
              </a:path>
              <a:path w="8255" h="12700">
                <a:moveTo>
                  <a:pt x="4942" y="9611"/>
                </a:moveTo>
                <a:lnTo>
                  <a:pt x="4901" y="10144"/>
                </a:lnTo>
                <a:lnTo>
                  <a:pt x="5479" y="10223"/>
                </a:lnTo>
                <a:lnTo>
                  <a:pt x="5357" y="9950"/>
                </a:lnTo>
                <a:lnTo>
                  <a:pt x="4942" y="9611"/>
                </a:lnTo>
                <a:close/>
              </a:path>
              <a:path w="8255" h="12700">
                <a:moveTo>
                  <a:pt x="5759" y="9906"/>
                </a:moveTo>
                <a:lnTo>
                  <a:pt x="5798" y="10033"/>
                </a:lnTo>
                <a:lnTo>
                  <a:pt x="6038" y="10198"/>
                </a:lnTo>
                <a:lnTo>
                  <a:pt x="5759" y="9906"/>
                </a:lnTo>
                <a:close/>
              </a:path>
              <a:path w="8255" h="12700">
                <a:moveTo>
                  <a:pt x="5397" y="9855"/>
                </a:moveTo>
                <a:close/>
              </a:path>
              <a:path w="8255" h="12700">
                <a:moveTo>
                  <a:pt x="5721" y="9220"/>
                </a:moveTo>
                <a:lnTo>
                  <a:pt x="5530" y="9385"/>
                </a:lnTo>
                <a:lnTo>
                  <a:pt x="5495" y="9907"/>
                </a:lnTo>
                <a:lnTo>
                  <a:pt x="5721" y="9220"/>
                </a:lnTo>
                <a:close/>
              </a:path>
              <a:path w="8255" h="12700">
                <a:moveTo>
                  <a:pt x="6365" y="8458"/>
                </a:moveTo>
                <a:lnTo>
                  <a:pt x="5924" y="8458"/>
                </a:lnTo>
                <a:lnTo>
                  <a:pt x="6368" y="9080"/>
                </a:lnTo>
                <a:lnTo>
                  <a:pt x="6142" y="9080"/>
                </a:lnTo>
                <a:lnTo>
                  <a:pt x="6013" y="9118"/>
                </a:lnTo>
                <a:lnTo>
                  <a:pt x="6114" y="9296"/>
                </a:lnTo>
                <a:lnTo>
                  <a:pt x="5746" y="9385"/>
                </a:lnTo>
                <a:lnTo>
                  <a:pt x="6318" y="9470"/>
                </a:lnTo>
                <a:lnTo>
                  <a:pt x="6483" y="9855"/>
                </a:lnTo>
                <a:lnTo>
                  <a:pt x="7002" y="9753"/>
                </a:lnTo>
                <a:lnTo>
                  <a:pt x="6671" y="9080"/>
                </a:lnTo>
                <a:lnTo>
                  <a:pt x="6368" y="9080"/>
                </a:lnTo>
                <a:lnTo>
                  <a:pt x="6229" y="9055"/>
                </a:lnTo>
                <a:lnTo>
                  <a:pt x="6658" y="9055"/>
                </a:lnTo>
                <a:lnTo>
                  <a:pt x="6365" y="8458"/>
                </a:lnTo>
                <a:close/>
              </a:path>
              <a:path w="8255" h="12700">
                <a:moveTo>
                  <a:pt x="4991" y="8963"/>
                </a:moveTo>
                <a:lnTo>
                  <a:pt x="4667" y="9144"/>
                </a:lnTo>
                <a:lnTo>
                  <a:pt x="4353" y="9296"/>
                </a:lnTo>
                <a:lnTo>
                  <a:pt x="4942" y="9611"/>
                </a:lnTo>
                <a:lnTo>
                  <a:pt x="4991" y="8963"/>
                </a:lnTo>
                <a:close/>
              </a:path>
              <a:path w="8255" h="12700">
                <a:moveTo>
                  <a:pt x="6346" y="8420"/>
                </a:moveTo>
                <a:lnTo>
                  <a:pt x="5390" y="8420"/>
                </a:lnTo>
                <a:lnTo>
                  <a:pt x="5429" y="9400"/>
                </a:lnTo>
                <a:lnTo>
                  <a:pt x="5733" y="8890"/>
                </a:lnTo>
                <a:lnTo>
                  <a:pt x="5924" y="8458"/>
                </a:lnTo>
                <a:lnTo>
                  <a:pt x="6365" y="8458"/>
                </a:lnTo>
                <a:close/>
              </a:path>
              <a:path w="8255" h="12700">
                <a:moveTo>
                  <a:pt x="5835" y="8890"/>
                </a:moveTo>
                <a:lnTo>
                  <a:pt x="5759" y="9258"/>
                </a:lnTo>
                <a:lnTo>
                  <a:pt x="5835" y="8890"/>
                </a:lnTo>
                <a:close/>
              </a:path>
              <a:path w="8255" h="12700">
                <a:moveTo>
                  <a:pt x="4635" y="9107"/>
                </a:moveTo>
                <a:close/>
              </a:path>
              <a:path w="8255" h="12700">
                <a:moveTo>
                  <a:pt x="4705" y="9105"/>
                </a:moveTo>
                <a:close/>
              </a:path>
              <a:path w="8255" h="12700">
                <a:moveTo>
                  <a:pt x="5098" y="8712"/>
                </a:moveTo>
                <a:lnTo>
                  <a:pt x="4901" y="8712"/>
                </a:lnTo>
                <a:lnTo>
                  <a:pt x="4705" y="8890"/>
                </a:lnTo>
                <a:lnTo>
                  <a:pt x="4635" y="9107"/>
                </a:lnTo>
                <a:lnTo>
                  <a:pt x="4848" y="8962"/>
                </a:lnTo>
                <a:lnTo>
                  <a:pt x="5098" y="8712"/>
                </a:lnTo>
                <a:close/>
              </a:path>
              <a:path w="8255" h="12700">
                <a:moveTo>
                  <a:pt x="4997" y="8890"/>
                </a:moveTo>
                <a:lnTo>
                  <a:pt x="4806" y="9004"/>
                </a:lnTo>
                <a:lnTo>
                  <a:pt x="4997" y="8890"/>
                </a:lnTo>
                <a:close/>
              </a:path>
              <a:path w="8255" h="12700">
                <a:moveTo>
                  <a:pt x="4667" y="8509"/>
                </a:moveTo>
                <a:lnTo>
                  <a:pt x="4616" y="8648"/>
                </a:lnTo>
                <a:lnTo>
                  <a:pt x="4901" y="8712"/>
                </a:lnTo>
                <a:lnTo>
                  <a:pt x="4667" y="8509"/>
                </a:lnTo>
                <a:close/>
              </a:path>
              <a:path w="8255" h="12700">
                <a:moveTo>
                  <a:pt x="6139" y="8001"/>
                </a:moveTo>
                <a:lnTo>
                  <a:pt x="4819" y="8001"/>
                </a:lnTo>
                <a:lnTo>
                  <a:pt x="4984" y="8712"/>
                </a:lnTo>
                <a:lnTo>
                  <a:pt x="5390" y="8420"/>
                </a:lnTo>
                <a:lnTo>
                  <a:pt x="6346" y="8420"/>
                </a:lnTo>
                <a:lnTo>
                  <a:pt x="6139" y="8001"/>
                </a:lnTo>
                <a:close/>
              </a:path>
              <a:path w="8255" h="12700">
                <a:moveTo>
                  <a:pt x="4794" y="8102"/>
                </a:moveTo>
                <a:lnTo>
                  <a:pt x="4463" y="8102"/>
                </a:lnTo>
                <a:lnTo>
                  <a:pt x="4514" y="8521"/>
                </a:lnTo>
                <a:lnTo>
                  <a:pt x="4705" y="8470"/>
                </a:lnTo>
                <a:lnTo>
                  <a:pt x="4794" y="8102"/>
                </a:lnTo>
                <a:close/>
              </a:path>
              <a:path w="8255" h="12700">
                <a:moveTo>
                  <a:pt x="107" y="0"/>
                </a:moveTo>
                <a:lnTo>
                  <a:pt x="0" y="2463"/>
                </a:lnTo>
                <a:lnTo>
                  <a:pt x="316" y="3822"/>
                </a:lnTo>
                <a:lnTo>
                  <a:pt x="628" y="5003"/>
                </a:lnTo>
                <a:lnTo>
                  <a:pt x="405" y="6299"/>
                </a:lnTo>
                <a:lnTo>
                  <a:pt x="296" y="7442"/>
                </a:lnTo>
                <a:lnTo>
                  <a:pt x="488" y="8343"/>
                </a:lnTo>
                <a:lnTo>
                  <a:pt x="945" y="6502"/>
                </a:lnTo>
                <a:lnTo>
                  <a:pt x="5402" y="6502"/>
                </a:lnTo>
                <a:lnTo>
                  <a:pt x="5365" y="6299"/>
                </a:lnTo>
                <a:lnTo>
                  <a:pt x="6203" y="5880"/>
                </a:lnTo>
                <a:lnTo>
                  <a:pt x="6279" y="5753"/>
                </a:lnTo>
                <a:lnTo>
                  <a:pt x="6769" y="5753"/>
                </a:lnTo>
                <a:lnTo>
                  <a:pt x="6648" y="5003"/>
                </a:lnTo>
                <a:lnTo>
                  <a:pt x="3447" y="3822"/>
                </a:lnTo>
                <a:lnTo>
                  <a:pt x="1834" y="3086"/>
                </a:lnTo>
                <a:lnTo>
                  <a:pt x="425" y="3086"/>
                </a:lnTo>
                <a:lnTo>
                  <a:pt x="410" y="2260"/>
                </a:lnTo>
                <a:lnTo>
                  <a:pt x="107" y="0"/>
                </a:lnTo>
                <a:close/>
              </a:path>
              <a:path w="8255" h="12700">
                <a:moveTo>
                  <a:pt x="6769" y="5753"/>
                </a:moveTo>
                <a:lnTo>
                  <a:pt x="6279" y="5753"/>
                </a:lnTo>
                <a:lnTo>
                  <a:pt x="6465" y="6299"/>
                </a:lnTo>
                <a:lnTo>
                  <a:pt x="6521" y="7061"/>
                </a:lnTo>
                <a:lnTo>
                  <a:pt x="7041" y="7442"/>
                </a:lnTo>
                <a:lnTo>
                  <a:pt x="6769" y="5753"/>
                </a:lnTo>
                <a:close/>
              </a:path>
              <a:path w="8255" h="12700">
                <a:moveTo>
                  <a:pt x="6293" y="5880"/>
                </a:moveTo>
                <a:lnTo>
                  <a:pt x="6203" y="6299"/>
                </a:lnTo>
                <a:lnTo>
                  <a:pt x="6293" y="5880"/>
                </a:lnTo>
                <a:close/>
              </a:path>
              <a:path w="8255" h="12700">
                <a:moveTo>
                  <a:pt x="1212" y="3035"/>
                </a:moveTo>
                <a:lnTo>
                  <a:pt x="425" y="3086"/>
                </a:lnTo>
                <a:lnTo>
                  <a:pt x="1834" y="3086"/>
                </a:lnTo>
                <a:lnTo>
                  <a:pt x="1212" y="3035"/>
                </a:lnTo>
                <a:close/>
              </a:path>
              <a:path w="8255" h="12700">
                <a:moveTo>
                  <a:pt x="414" y="2286"/>
                </a:moveTo>
                <a:lnTo>
                  <a:pt x="437" y="2463"/>
                </a:lnTo>
                <a:lnTo>
                  <a:pt x="414" y="228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9" name="object 4009"/>
          <p:cNvSpPr/>
          <p:nvPr/>
        </p:nvSpPr>
        <p:spPr>
          <a:xfrm>
            <a:off x="2849982" y="4272488"/>
            <a:ext cx="10795" cy="11430"/>
          </a:xfrm>
          <a:custGeom>
            <a:avLst/>
            <a:gdLst/>
            <a:ahLst/>
            <a:cxnLst/>
            <a:rect l="l" t="t" r="r" b="b"/>
            <a:pathLst>
              <a:path w="10794" h="11429">
                <a:moveTo>
                  <a:pt x="4089" y="0"/>
                </a:moveTo>
                <a:lnTo>
                  <a:pt x="3606" y="1409"/>
                </a:lnTo>
                <a:lnTo>
                  <a:pt x="1803" y="3340"/>
                </a:lnTo>
                <a:lnTo>
                  <a:pt x="3429" y="7150"/>
                </a:lnTo>
                <a:lnTo>
                  <a:pt x="3073" y="8470"/>
                </a:lnTo>
                <a:lnTo>
                  <a:pt x="0" y="7886"/>
                </a:lnTo>
                <a:lnTo>
                  <a:pt x="3822" y="10337"/>
                </a:lnTo>
                <a:lnTo>
                  <a:pt x="4241" y="10922"/>
                </a:lnTo>
                <a:lnTo>
                  <a:pt x="4965" y="8839"/>
                </a:lnTo>
                <a:lnTo>
                  <a:pt x="6769" y="9258"/>
                </a:lnTo>
                <a:lnTo>
                  <a:pt x="6553" y="6921"/>
                </a:lnTo>
                <a:lnTo>
                  <a:pt x="9461" y="6197"/>
                </a:lnTo>
                <a:lnTo>
                  <a:pt x="8737" y="5486"/>
                </a:lnTo>
                <a:lnTo>
                  <a:pt x="8356" y="3060"/>
                </a:lnTo>
                <a:lnTo>
                  <a:pt x="7581" y="3759"/>
                </a:lnTo>
                <a:lnTo>
                  <a:pt x="8445" y="2768"/>
                </a:lnTo>
                <a:lnTo>
                  <a:pt x="7937" y="2667"/>
                </a:lnTo>
                <a:lnTo>
                  <a:pt x="7454" y="3086"/>
                </a:lnTo>
                <a:lnTo>
                  <a:pt x="7734" y="2590"/>
                </a:lnTo>
                <a:lnTo>
                  <a:pt x="10769" y="1143"/>
                </a:lnTo>
                <a:lnTo>
                  <a:pt x="408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0" name="object 4010"/>
          <p:cNvSpPr/>
          <p:nvPr/>
        </p:nvSpPr>
        <p:spPr>
          <a:xfrm>
            <a:off x="2926431" y="4322055"/>
            <a:ext cx="10795" cy="9525"/>
          </a:xfrm>
          <a:custGeom>
            <a:avLst/>
            <a:gdLst/>
            <a:ahLst/>
            <a:cxnLst/>
            <a:rect l="l" t="t" r="r" b="b"/>
            <a:pathLst>
              <a:path w="10794" h="9525">
                <a:moveTo>
                  <a:pt x="4051" y="0"/>
                </a:moveTo>
                <a:lnTo>
                  <a:pt x="0" y="2120"/>
                </a:lnTo>
                <a:lnTo>
                  <a:pt x="1384" y="4114"/>
                </a:lnTo>
                <a:lnTo>
                  <a:pt x="1981" y="9093"/>
                </a:lnTo>
                <a:lnTo>
                  <a:pt x="4864" y="8178"/>
                </a:lnTo>
                <a:lnTo>
                  <a:pt x="6756" y="7873"/>
                </a:lnTo>
                <a:lnTo>
                  <a:pt x="3517" y="4368"/>
                </a:lnTo>
                <a:lnTo>
                  <a:pt x="5047" y="4368"/>
                </a:lnTo>
                <a:lnTo>
                  <a:pt x="4775" y="4114"/>
                </a:lnTo>
                <a:lnTo>
                  <a:pt x="5016" y="3238"/>
                </a:lnTo>
                <a:lnTo>
                  <a:pt x="6864" y="3238"/>
                </a:lnTo>
                <a:lnTo>
                  <a:pt x="6730" y="2732"/>
                </a:lnTo>
                <a:lnTo>
                  <a:pt x="4051" y="0"/>
                </a:lnTo>
                <a:close/>
              </a:path>
              <a:path w="10794" h="9525">
                <a:moveTo>
                  <a:pt x="7451" y="4813"/>
                </a:moveTo>
                <a:lnTo>
                  <a:pt x="7264" y="4813"/>
                </a:lnTo>
                <a:lnTo>
                  <a:pt x="7835" y="6070"/>
                </a:lnTo>
                <a:lnTo>
                  <a:pt x="7716" y="4851"/>
                </a:lnTo>
                <a:lnTo>
                  <a:pt x="7467" y="4851"/>
                </a:lnTo>
                <a:close/>
              </a:path>
              <a:path w="10794" h="9525">
                <a:moveTo>
                  <a:pt x="5961" y="5439"/>
                </a:moveTo>
                <a:lnTo>
                  <a:pt x="6540" y="5664"/>
                </a:lnTo>
                <a:lnTo>
                  <a:pt x="5961" y="5439"/>
                </a:lnTo>
                <a:close/>
              </a:path>
              <a:path w="10794" h="9525">
                <a:moveTo>
                  <a:pt x="5638" y="5338"/>
                </a:moveTo>
                <a:lnTo>
                  <a:pt x="5664" y="5549"/>
                </a:lnTo>
                <a:lnTo>
                  <a:pt x="5940" y="5447"/>
                </a:lnTo>
                <a:lnTo>
                  <a:pt x="5638" y="5338"/>
                </a:lnTo>
                <a:close/>
              </a:path>
              <a:path w="10794" h="9525">
                <a:moveTo>
                  <a:pt x="6644" y="5219"/>
                </a:moveTo>
                <a:lnTo>
                  <a:pt x="6692" y="5537"/>
                </a:lnTo>
                <a:lnTo>
                  <a:pt x="6644" y="5219"/>
                </a:lnTo>
                <a:close/>
              </a:path>
              <a:path w="10794" h="9525">
                <a:moveTo>
                  <a:pt x="6864" y="3238"/>
                </a:moveTo>
                <a:lnTo>
                  <a:pt x="5016" y="3238"/>
                </a:lnTo>
                <a:lnTo>
                  <a:pt x="5399" y="3644"/>
                </a:lnTo>
                <a:lnTo>
                  <a:pt x="5488" y="4114"/>
                </a:lnTo>
                <a:lnTo>
                  <a:pt x="5611" y="5116"/>
                </a:lnTo>
                <a:lnTo>
                  <a:pt x="5725" y="5338"/>
                </a:lnTo>
                <a:lnTo>
                  <a:pt x="5961" y="5439"/>
                </a:lnTo>
                <a:lnTo>
                  <a:pt x="6553" y="5219"/>
                </a:lnTo>
                <a:lnTo>
                  <a:pt x="6591" y="4927"/>
                </a:lnTo>
                <a:lnTo>
                  <a:pt x="7040" y="4851"/>
                </a:lnTo>
                <a:lnTo>
                  <a:pt x="7264" y="4813"/>
                </a:lnTo>
                <a:lnTo>
                  <a:pt x="7451" y="4813"/>
                </a:lnTo>
                <a:lnTo>
                  <a:pt x="6972" y="3644"/>
                </a:lnTo>
                <a:lnTo>
                  <a:pt x="6864" y="3238"/>
                </a:lnTo>
                <a:close/>
              </a:path>
              <a:path w="10794" h="9525">
                <a:moveTo>
                  <a:pt x="5219" y="5116"/>
                </a:moveTo>
                <a:lnTo>
                  <a:pt x="5638" y="5338"/>
                </a:lnTo>
                <a:lnTo>
                  <a:pt x="5455" y="5219"/>
                </a:lnTo>
                <a:lnTo>
                  <a:pt x="5219" y="5116"/>
                </a:lnTo>
                <a:close/>
              </a:path>
              <a:path w="10794" h="9525">
                <a:moveTo>
                  <a:pt x="7967" y="4775"/>
                </a:moveTo>
                <a:lnTo>
                  <a:pt x="7708" y="4775"/>
                </a:lnTo>
                <a:lnTo>
                  <a:pt x="7945" y="4864"/>
                </a:lnTo>
                <a:lnTo>
                  <a:pt x="8040" y="5168"/>
                </a:lnTo>
                <a:lnTo>
                  <a:pt x="8356" y="5245"/>
                </a:lnTo>
                <a:lnTo>
                  <a:pt x="7967" y="4775"/>
                </a:lnTo>
                <a:close/>
              </a:path>
              <a:path w="10794" h="9525">
                <a:moveTo>
                  <a:pt x="5047" y="4368"/>
                </a:moveTo>
                <a:lnTo>
                  <a:pt x="3517" y="4368"/>
                </a:lnTo>
                <a:lnTo>
                  <a:pt x="5219" y="5116"/>
                </a:lnTo>
                <a:lnTo>
                  <a:pt x="5400" y="4927"/>
                </a:lnTo>
                <a:lnTo>
                  <a:pt x="5305" y="4610"/>
                </a:lnTo>
                <a:lnTo>
                  <a:pt x="5047" y="4368"/>
                </a:lnTo>
                <a:close/>
              </a:path>
              <a:path w="10794" h="9525">
                <a:moveTo>
                  <a:pt x="6965" y="4864"/>
                </a:moveTo>
                <a:lnTo>
                  <a:pt x="6591" y="4864"/>
                </a:lnTo>
                <a:lnTo>
                  <a:pt x="6965" y="4864"/>
                </a:lnTo>
                <a:close/>
              </a:path>
              <a:path w="10794" h="9525">
                <a:moveTo>
                  <a:pt x="7880" y="4669"/>
                </a:moveTo>
                <a:lnTo>
                  <a:pt x="7625" y="4708"/>
                </a:lnTo>
                <a:lnTo>
                  <a:pt x="7467" y="4851"/>
                </a:lnTo>
                <a:lnTo>
                  <a:pt x="7716" y="4851"/>
                </a:lnTo>
                <a:lnTo>
                  <a:pt x="7967" y="4775"/>
                </a:lnTo>
                <a:close/>
              </a:path>
              <a:path w="10794" h="9525">
                <a:moveTo>
                  <a:pt x="7895" y="3988"/>
                </a:moveTo>
                <a:lnTo>
                  <a:pt x="7518" y="4724"/>
                </a:lnTo>
                <a:lnTo>
                  <a:pt x="7733" y="4610"/>
                </a:lnTo>
                <a:lnTo>
                  <a:pt x="7874" y="4483"/>
                </a:lnTo>
                <a:lnTo>
                  <a:pt x="8191" y="4483"/>
                </a:lnTo>
                <a:lnTo>
                  <a:pt x="7895" y="3988"/>
                </a:lnTo>
                <a:close/>
              </a:path>
              <a:path w="10794" h="9525">
                <a:moveTo>
                  <a:pt x="7789" y="4559"/>
                </a:moveTo>
                <a:lnTo>
                  <a:pt x="7625" y="4708"/>
                </a:lnTo>
                <a:lnTo>
                  <a:pt x="7880" y="4669"/>
                </a:lnTo>
                <a:close/>
              </a:path>
              <a:path w="10794" h="9525">
                <a:moveTo>
                  <a:pt x="8191" y="4483"/>
                </a:moveTo>
                <a:lnTo>
                  <a:pt x="7874" y="4483"/>
                </a:lnTo>
                <a:lnTo>
                  <a:pt x="7880" y="4669"/>
                </a:lnTo>
                <a:lnTo>
                  <a:pt x="8267" y="4610"/>
                </a:lnTo>
                <a:lnTo>
                  <a:pt x="8191" y="4483"/>
                </a:lnTo>
                <a:close/>
              </a:path>
              <a:path w="10794" h="9525">
                <a:moveTo>
                  <a:pt x="10170" y="3327"/>
                </a:moveTo>
                <a:lnTo>
                  <a:pt x="8102" y="3327"/>
                </a:lnTo>
                <a:lnTo>
                  <a:pt x="8191" y="3644"/>
                </a:lnTo>
                <a:lnTo>
                  <a:pt x="8928" y="4038"/>
                </a:lnTo>
                <a:lnTo>
                  <a:pt x="9677" y="3962"/>
                </a:lnTo>
                <a:lnTo>
                  <a:pt x="9994" y="3771"/>
                </a:lnTo>
                <a:lnTo>
                  <a:pt x="10102" y="3572"/>
                </a:lnTo>
                <a:lnTo>
                  <a:pt x="10170" y="3327"/>
                </a:lnTo>
                <a:close/>
              </a:path>
              <a:path w="10794" h="9525">
                <a:moveTo>
                  <a:pt x="8036" y="3678"/>
                </a:moveTo>
                <a:lnTo>
                  <a:pt x="7857" y="3733"/>
                </a:lnTo>
                <a:lnTo>
                  <a:pt x="7865" y="3936"/>
                </a:lnTo>
                <a:lnTo>
                  <a:pt x="8036" y="3678"/>
                </a:lnTo>
                <a:close/>
              </a:path>
              <a:path w="10794" h="9525">
                <a:moveTo>
                  <a:pt x="10515" y="2082"/>
                </a:moveTo>
                <a:lnTo>
                  <a:pt x="9575" y="2793"/>
                </a:lnTo>
                <a:lnTo>
                  <a:pt x="7377" y="3238"/>
                </a:lnTo>
                <a:lnTo>
                  <a:pt x="7785" y="3936"/>
                </a:lnTo>
                <a:lnTo>
                  <a:pt x="7647" y="3572"/>
                </a:lnTo>
                <a:lnTo>
                  <a:pt x="7454" y="3251"/>
                </a:lnTo>
                <a:lnTo>
                  <a:pt x="10192" y="3251"/>
                </a:lnTo>
                <a:lnTo>
                  <a:pt x="10515" y="2082"/>
                </a:lnTo>
                <a:close/>
              </a:path>
              <a:path w="10794" h="9525">
                <a:moveTo>
                  <a:pt x="10192" y="3251"/>
                </a:moveTo>
                <a:lnTo>
                  <a:pt x="7454" y="3251"/>
                </a:lnTo>
                <a:lnTo>
                  <a:pt x="8056" y="3572"/>
                </a:lnTo>
                <a:lnTo>
                  <a:pt x="8102" y="3327"/>
                </a:lnTo>
                <a:lnTo>
                  <a:pt x="10170" y="3327"/>
                </a:lnTo>
                <a:close/>
              </a:path>
              <a:path w="10794" h="9525">
                <a:moveTo>
                  <a:pt x="6527" y="1968"/>
                </a:moveTo>
                <a:lnTo>
                  <a:pt x="6730" y="2732"/>
                </a:lnTo>
                <a:lnTo>
                  <a:pt x="7251" y="3263"/>
                </a:lnTo>
                <a:lnTo>
                  <a:pt x="6527" y="196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1" name="object 4011"/>
          <p:cNvSpPr/>
          <p:nvPr/>
        </p:nvSpPr>
        <p:spPr>
          <a:xfrm>
            <a:off x="2685427" y="3595446"/>
            <a:ext cx="15875" cy="61594"/>
          </a:xfrm>
          <a:custGeom>
            <a:avLst/>
            <a:gdLst/>
            <a:ahLst/>
            <a:cxnLst/>
            <a:rect l="l" t="t" r="r" b="b"/>
            <a:pathLst>
              <a:path w="15875" h="61595">
                <a:moveTo>
                  <a:pt x="3136" y="9423"/>
                </a:moveTo>
                <a:lnTo>
                  <a:pt x="1600" y="2857"/>
                </a:lnTo>
                <a:lnTo>
                  <a:pt x="2616" y="0"/>
                </a:lnTo>
                <a:lnTo>
                  <a:pt x="927" y="3454"/>
                </a:lnTo>
                <a:lnTo>
                  <a:pt x="38" y="12750"/>
                </a:lnTo>
                <a:lnTo>
                  <a:pt x="0" y="20129"/>
                </a:lnTo>
                <a:lnTo>
                  <a:pt x="838" y="17881"/>
                </a:lnTo>
                <a:lnTo>
                  <a:pt x="1917" y="15621"/>
                </a:lnTo>
                <a:lnTo>
                  <a:pt x="1524" y="12395"/>
                </a:lnTo>
                <a:lnTo>
                  <a:pt x="393" y="10502"/>
                </a:lnTo>
                <a:lnTo>
                  <a:pt x="3136" y="9423"/>
                </a:lnTo>
                <a:close/>
              </a:path>
              <a:path w="15875" h="61595">
                <a:moveTo>
                  <a:pt x="15633" y="55143"/>
                </a:moveTo>
                <a:lnTo>
                  <a:pt x="11112" y="55435"/>
                </a:lnTo>
                <a:lnTo>
                  <a:pt x="9563" y="53733"/>
                </a:lnTo>
                <a:lnTo>
                  <a:pt x="9296" y="51981"/>
                </a:lnTo>
                <a:lnTo>
                  <a:pt x="8699" y="50241"/>
                </a:lnTo>
                <a:lnTo>
                  <a:pt x="7480" y="49720"/>
                </a:lnTo>
                <a:lnTo>
                  <a:pt x="7696" y="47586"/>
                </a:lnTo>
                <a:lnTo>
                  <a:pt x="7353" y="47637"/>
                </a:lnTo>
                <a:lnTo>
                  <a:pt x="3962" y="49149"/>
                </a:lnTo>
                <a:lnTo>
                  <a:pt x="8318" y="53149"/>
                </a:lnTo>
                <a:lnTo>
                  <a:pt x="9321" y="55562"/>
                </a:lnTo>
                <a:lnTo>
                  <a:pt x="12255" y="61341"/>
                </a:lnTo>
                <a:lnTo>
                  <a:pt x="15633" y="5514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2" name="object 4012"/>
          <p:cNvSpPr/>
          <p:nvPr/>
        </p:nvSpPr>
        <p:spPr>
          <a:xfrm>
            <a:off x="3069142" y="4346835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3905" y="7886"/>
                </a:moveTo>
                <a:lnTo>
                  <a:pt x="2594" y="7886"/>
                </a:lnTo>
                <a:lnTo>
                  <a:pt x="2158" y="8001"/>
                </a:lnTo>
                <a:lnTo>
                  <a:pt x="1721" y="8243"/>
                </a:lnTo>
                <a:lnTo>
                  <a:pt x="1902" y="8750"/>
                </a:lnTo>
                <a:lnTo>
                  <a:pt x="1960" y="8991"/>
                </a:lnTo>
                <a:lnTo>
                  <a:pt x="1324" y="9321"/>
                </a:lnTo>
                <a:lnTo>
                  <a:pt x="2111" y="11150"/>
                </a:lnTo>
                <a:lnTo>
                  <a:pt x="3905" y="7886"/>
                </a:lnTo>
                <a:close/>
              </a:path>
              <a:path w="8889" h="11429">
                <a:moveTo>
                  <a:pt x="4830" y="6273"/>
                </a:moveTo>
                <a:lnTo>
                  <a:pt x="3889" y="9563"/>
                </a:lnTo>
                <a:lnTo>
                  <a:pt x="5946" y="8750"/>
                </a:lnTo>
                <a:lnTo>
                  <a:pt x="4830" y="6273"/>
                </a:lnTo>
                <a:close/>
              </a:path>
              <a:path w="8889" h="11429">
                <a:moveTo>
                  <a:pt x="968" y="5689"/>
                </a:moveTo>
                <a:lnTo>
                  <a:pt x="18" y="7886"/>
                </a:lnTo>
                <a:lnTo>
                  <a:pt x="0" y="8102"/>
                </a:lnTo>
                <a:lnTo>
                  <a:pt x="663" y="8991"/>
                </a:lnTo>
                <a:lnTo>
                  <a:pt x="1095" y="9067"/>
                </a:lnTo>
                <a:lnTo>
                  <a:pt x="460" y="8102"/>
                </a:lnTo>
                <a:lnTo>
                  <a:pt x="1806" y="7632"/>
                </a:lnTo>
                <a:lnTo>
                  <a:pt x="4044" y="7632"/>
                </a:lnTo>
                <a:lnTo>
                  <a:pt x="4379" y="7023"/>
                </a:lnTo>
                <a:lnTo>
                  <a:pt x="1628" y="7023"/>
                </a:lnTo>
                <a:lnTo>
                  <a:pt x="968" y="5689"/>
                </a:lnTo>
                <a:close/>
              </a:path>
              <a:path w="8889" h="11429">
                <a:moveTo>
                  <a:pt x="4044" y="7632"/>
                </a:moveTo>
                <a:lnTo>
                  <a:pt x="1806" y="7632"/>
                </a:lnTo>
                <a:lnTo>
                  <a:pt x="1425" y="8407"/>
                </a:lnTo>
                <a:lnTo>
                  <a:pt x="1721" y="8243"/>
                </a:lnTo>
                <a:lnTo>
                  <a:pt x="1776" y="8102"/>
                </a:lnTo>
                <a:lnTo>
                  <a:pt x="2158" y="8001"/>
                </a:lnTo>
                <a:lnTo>
                  <a:pt x="2594" y="7886"/>
                </a:lnTo>
                <a:lnTo>
                  <a:pt x="3905" y="7886"/>
                </a:lnTo>
                <a:lnTo>
                  <a:pt x="4044" y="7632"/>
                </a:lnTo>
                <a:close/>
              </a:path>
              <a:path w="8889" h="11429">
                <a:moveTo>
                  <a:pt x="2158" y="8001"/>
                </a:moveTo>
                <a:lnTo>
                  <a:pt x="1776" y="8102"/>
                </a:lnTo>
                <a:lnTo>
                  <a:pt x="1721" y="8243"/>
                </a:lnTo>
                <a:lnTo>
                  <a:pt x="2158" y="8001"/>
                </a:lnTo>
                <a:close/>
              </a:path>
              <a:path w="8889" h="11429">
                <a:moveTo>
                  <a:pt x="4269" y="5030"/>
                </a:moveTo>
                <a:lnTo>
                  <a:pt x="4105" y="6451"/>
                </a:lnTo>
                <a:lnTo>
                  <a:pt x="1628" y="7023"/>
                </a:lnTo>
                <a:lnTo>
                  <a:pt x="4379" y="7023"/>
                </a:lnTo>
                <a:lnTo>
                  <a:pt x="4791" y="6273"/>
                </a:lnTo>
                <a:lnTo>
                  <a:pt x="4269" y="5030"/>
                </a:lnTo>
                <a:close/>
              </a:path>
              <a:path w="8889" h="11429">
                <a:moveTo>
                  <a:pt x="8004" y="3111"/>
                </a:moveTo>
                <a:lnTo>
                  <a:pt x="6886" y="3111"/>
                </a:lnTo>
                <a:lnTo>
                  <a:pt x="7102" y="4178"/>
                </a:lnTo>
                <a:lnTo>
                  <a:pt x="8601" y="6680"/>
                </a:lnTo>
                <a:lnTo>
                  <a:pt x="8004" y="3111"/>
                </a:lnTo>
                <a:close/>
              </a:path>
              <a:path w="8889" h="11429">
                <a:moveTo>
                  <a:pt x="2975" y="2158"/>
                </a:moveTo>
                <a:lnTo>
                  <a:pt x="4269" y="5030"/>
                </a:lnTo>
                <a:lnTo>
                  <a:pt x="4397" y="3924"/>
                </a:lnTo>
                <a:lnTo>
                  <a:pt x="5201" y="2801"/>
                </a:lnTo>
                <a:lnTo>
                  <a:pt x="2975" y="2158"/>
                </a:lnTo>
                <a:close/>
              </a:path>
              <a:path w="8889" h="11429">
                <a:moveTo>
                  <a:pt x="6861" y="3949"/>
                </a:moveTo>
                <a:lnTo>
                  <a:pt x="7007" y="4178"/>
                </a:lnTo>
                <a:lnTo>
                  <a:pt x="6861" y="3949"/>
                </a:lnTo>
                <a:close/>
              </a:path>
              <a:path w="8889" h="11429">
                <a:moveTo>
                  <a:pt x="7483" y="0"/>
                </a:moveTo>
                <a:lnTo>
                  <a:pt x="5662" y="2158"/>
                </a:lnTo>
                <a:lnTo>
                  <a:pt x="5201" y="2801"/>
                </a:lnTo>
                <a:lnTo>
                  <a:pt x="6848" y="3276"/>
                </a:lnTo>
                <a:lnTo>
                  <a:pt x="6886" y="3111"/>
                </a:lnTo>
                <a:lnTo>
                  <a:pt x="8004" y="3111"/>
                </a:lnTo>
                <a:lnTo>
                  <a:pt x="748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3" name="object 4013"/>
          <p:cNvSpPr/>
          <p:nvPr/>
        </p:nvSpPr>
        <p:spPr>
          <a:xfrm>
            <a:off x="3457413" y="4143682"/>
            <a:ext cx="10795" cy="10160"/>
          </a:xfrm>
          <a:custGeom>
            <a:avLst/>
            <a:gdLst/>
            <a:ahLst/>
            <a:cxnLst/>
            <a:rect l="l" t="t" r="r" b="b"/>
            <a:pathLst>
              <a:path w="10795" h="10160">
                <a:moveTo>
                  <a:pt x="0" y="0"/>
                </a:moveTo>
                <a:lnTo>
                  <a:pt x="3746" y="3238"/>
                </a:lnTo>
                <a:lnTo>
                  <a:pt x="6184" y="7873"/>
                </a:lnTo>
                <a:lnTo>
                  <a:pt x="6946" y="4381"/>
                </a:lnTo>
                <a:lnTo>
                  <a:pt x="7327" y="6667"/>
                </a:lnTo>
                <a:lnTo>
                  <a:pt x="8775" y="7607"/>
                </a:lnTo>
                <a:lnTo>
                  <a:pt x="7734" y="8966"/>
                </a:lnTo>
                <a:lnTo>
                  <a:pt x="8407" y="9982"/>
                </a:lnTo>
                <a:lnTo>
                  <a:pt x="8851" y="9690"/>
                </a:lnTo>
                <a:lnTo>
                  <a:pt x="10236" y="8267"/>
                </a:lnTo>
                <a:lnTo>
                  <a:pt x="9258" y="8775"/>
                </a:lnTo>
                <a:lnTo>
                  <a:pt x="10032" y="7810"/>
                </a:lnTo>
                <a:lnTo>
                  <a:pt x="8813" y="5981"/>
                </a:lnTo>
                <a:lnTo>
                  <a:pt x="7759" y="4737"/>
                </a:lnTo>
                <a:lnTo>
                  <a:pt x="6769" y="3886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4" name="object 4014"/>
          <p:cNvSpPr/>
          <p:nvPr/>
        </p:nvSpPr>
        <p:spPr>
          <a:xfrm>
            <a:off x="2883814" y="4294250"/>
            <a:ext cx="23495" cy="29209"/>
          </a:xfrm>
          <a:custGeom>
            <a:avLst/>
            <a:gdLst/>
            <a:ahLst/>
            <a:cxnLst/>
            <a:rect l="l" t="t" r="r" b="b"/>
            <a:pathLst>
              <a:path w="23494" h="29210">
                <a:moveTo>
                  <a:pt x="5435" y="11455"/>
                </a:moveTo>
                <a:lnTo>
                  <a:pt x="4216" y="11595"/>
                </a:lnTo>
                <a:lnTo>
                  <a:pt x="2743" y="10807"/>
                </a:lnTo>
                <a:lnTo>
                  <a:pt x="2463" y="10287"/>
                </a:lnTo>
                <a:lnTo>
                  <a:pt x="2311" y="9994"/>
                </a:lnTo>
                <a:lnTo>
                  <a:pt x="1435" y="10287"/>
                </a:lnTo>
                <a:lnTo>
                  <a:pt x="2311" y="9563"/>
                </a:lnTo>
                <a:lnTo>
                  <a:pt x="2260" y="9347"/>
                </a:lnTo>
                <a:lnTo>
                  <a:pt x="2387" y="9499"/>
                </a:lnTo>
                <a:lnTo>
                  <a:pt x="2743" y="9918"/>
                </a:lnTo>
                <a:lnTo>
                  <a:pt x="2476" y="9563"/>
                </a:lnTo>
                <a:lnTo>
                  <a:pt x="2768" y="9347"/>
                </a:lnTo>
                <a:lnTo>
                  <a:pt x="2794" y="9182"/>
                </a:lnTo>
                <a:lnTo>
                  <a:pt x="3225" y="5816"/>
                </a:lnTo>
                <a:lnTo>
                  <a:pt x="4724" y="11290"/>
                </a:lnTo>
                <a:lnTo>
                  <a:pt x="4787" y="8305"/>
                </a:lnTo>
                <a:lnTo>
                  <a:pt x="4991" y="5816"/>
                </a:lnTo>
                <a:lnTo>
                  <a:pt x="5334" y="1866"/>
                </a:lnTo>
                <a:lnTo>
                  <a:pt x="939" y="0"/>
                </a:lnTo>
                <a:lnTo>
                  <a:pt x="0" y="8305"/>
                </a:lnTo>
                <a:lnTo>
                  <a:pt x="939" y="10401"/>
                </a:lnTo>
                <a:lnTo>
                  <a:pt x="3213" y="11823"/>
                </a:lnTo>
                <a:lnTo>
                  <a:pt x="4597" y="11595"/>
                </a:lnTo>
                <a:lnTo>
                  <a:pt x="5435" y="11455"/>
                </a:lnTo>
                <a:close/>
              </a:path>
              <a:path w="23494" h="29210">
                <a:moveTo>
                  <a:pt x="23393" y="28968"/>
                </a:moveTo>
                <a:lnTo>
                  <a:pt x="22237" y="27762"/>
                </a:lnTo>
                <a:lnTo>
                  <a:pt x="23139" y="25044"/>
                </a:lnTo>
                <a:lnTo>
                  <a:pt x="22567" y="23736"/>
                </a:lnTo>
                <a:lnTo>
                  <a:pt x="22059" y="22758"/>
                </a:lnTo>
                <a:lnTo>
                  <a:pt x="18275" y="23736"/>
                </a:lnTo>
                <a:lnTo>
                  <a:pt x="17907" y="21399"/>
                </a:lnTo>
                <a:lnTo>
                  <a:pt x="14986" y="17221"/>
                </a:lnTo>
                <a:lnTo>
                  <a:pt x="19253" y="26390"/>
                </a:lnTo>
                <a:lnTo>
                  <a:pt x="21488" y="27203"/>
                </a:lnTo>
                <a:lnTo>
                  <a:pt x="22110" y="27787"/>
                </a:lnTo>
                <a:lnTo>
                  <a:pt x="22059" y="27571"/>
                </a:lnTo>
                <a:lnTo>
                  <a:pt x="20637" y="26073"/>
                </a:lnTo>
                <a:lnTo>
                  <a:pt x="20777" y="25044"/>
                </a:lnTo>
                <a:lnTo>
                  <a:pt x="21615" y="25527"/>
                </a:lnTo>
                <a:lnTo>
                  <a:pt x="22059" y="27571"/>
                </a:lnTo>
                <a:lnTo>
                  <a:pt x="22110" y="27762"/>
                </a:lnTo>
                <a:lnTo>
                  <a:pt x="23393" y="2896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5" name="object 4015"/>
          <p:cNvSpPr/>
          <p:nvPr/>
        </p:nvSpPr>
        <p:spPr>
          <a:xfrm>
            <a:off x="3482021" y="4143219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2413" y="5181"/>
                </a:lnTo>
                <a:lnTo>
                  <a:pt x="4991" y="5168"/>
                </a:lnTo>
                <a:lnTo>
                  <a:pt x="5842" y="7569"/>
                </a:lnTo>
                <a:lnTo>
                  <a:pt x="4965" y="8039"/>
                </a:lnTo>
                <a:lnTo>
                  <a:pt x="8204" y="8750"/>
                </a:lnTo>
                <a:lnTo>
                  <a:pt x="7429" y="5105"/>
                </a:lnTo>
                <a:lnTo>
                  <a:pt x="6883" y="3340"/>
                </a:lnTo>
                <a:lnTo>
                  <a:pt x="3238" y="3771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6" name="object 4016"/>
          <p:cNvSpPr/>
          <p:nvPr/>
        </p:nvSpPr>
        <p:spPr>
          <a:xfrm>
            <a:off x="2985396" y="4310701"/>
            <a:ext cx="15240" cy="8255"/>
          </a:xfrm>
          <a:custGeom>
            <a:avLst/>
            <a:gdLst/>
            <a:ahLst/>
            <a:cxnLst/>
            <a:rect l="l" t="t" r="r" b="b"/>
            <a:pathLst>
              <a:path w="15239" h="8254">
                <a:moveTo>
                  <a:pt x="11392" y="5499"/>
                </a:moveTo>
                <a:lnTo>
                  <a:pt x="7048" y="5499"/>
                </a:lnTo>
                <a:lnTo>
                  <a:pt x="11061" y="5664"/>
                </a:lnTo>
                <a:lnTo>
                  <a:pt x="5861" y="5705"/>
                </a:lnTo>
                <a:lnTo>
                  <a:pt x="4368" y="5880"/>
                </a:lnTo>
                <a:lnTo>
                  <a:pt x="5956" y="7137"/>
                </a:lnTo>
                <a:lnTo>
                  <a:pt x="7975" y="7823"/>
                </a:lnTo>
                <a:lnTo>
                  <a:pt x="10568" y="7073"/>
                </a:lnTo>
                <a:lnTo>
                  <a:pt x="8318" y="7073"/>
                </a:lnTo>
                <a:lnTo>
                  <a:pt x="8775" y="5727"/>
                </a:lnTo>
                <a:lnTo>
                  <a:pt x="11587" y="5727"/>
                </a:lnTo>
                <a:lnTo>
                  <a:pt x="11392" y="5499"/>
                </a:lnTo>
                <a:close/>
              </a:path>
              <a:path w="15239" h="8254">
                <a:moveTo>
                  <a:pt x="11533" y="6474"/>
                </a:moveTo>
                <a:lnTo>
                  <a:pt x="8318" y="7073"/>
                </a:lnTo>
                <a:lnTo>
                  <a:pt x="10568" y="7073"/>
                </a:lnTo>
                <a:lnTo>
                  <a:pt x="12105" y="6629"/>
                </a:lnTo>
                <a:lnTo>
                  <a:pt x="11533" y="6474"/>
                </a:lnTo>
                <a:close/>
              </a:path>
              <a:path w="15239" h="8254">
                <a:moveTo>
                  <a:pt x="12307" y="6571"/>
                </a:moveTo>
                <a:lnTo>
                  <a:pt x="12105" y="6629"/>
                </a:lnTo>
                <a:lnTo>
                  <a:pt x="12433" y="6718"/>
                </a:lnTo>
                <a:lnTo>
                  <a:pt x="12307" y="6571"/>
                </a:lnTo>
                <a:close/>
              </a:path>
              <a:path w="15239" h="8254">
                <a:moveTo>
                  <a:pt x="13650" y="6183"/>
                </a:moveTo>
                <a:lnTo>
                  <a:pt x="13294" y="6286"/>
                </a:lnTo>
                <a:lnTo>
                  <a:pt x="14096" y="6680"/>
                </a:lnTo>
                <a:lnTo>
                  <a:pt x="13650" y="6183"/>
                </a:lnTo>
                <a:close/>
              </a:path>
              <a:path w="15239" h="8254">
                <a:moveTo>
                  <a:pt x="12130" y="6363"/>
                </a:moveTo>
                <a:lnTo>
                  <a:pt x="11533" y="6474"/>
                </a:lnTo>
                <a:lnTo>
                  <a:pt x="12105" y="6629"/>
                </a:lnTo>
                <a:lnTo>
                  <a:pt x="12130" y="6363"/>
                </a:lnTo>
                <a:close/>
              </a:path>
              <a:path w="15239" h="8254">
                <a:moveTo>
                  <a:pt x="13088" y="6184"/>
                </a:moveTo>
                <a:lnTo>
                  <a:pt x="12130" y="6363"/>
                </a:lnTo>
                <a:lnTo>
                  <a:pt x="12307" y="6571"/>
                </a:lnTo>
                <a:lnTo>
                  <a:pt x="13294" y="6286"/>
                </a:lnTo>
                <a:lnTo>
                  <a:pt x="13088" y="6184"/>
                </a:lnTo>
                <a:close/>
              </a:path>
              <a:path w="15239" h="8254">
                <a:moveTo>
                  <a:pt x="11587" y="5727"/>
                </a:moveTo>
                <a:lnTo>
                  <a:pt x="8775" y="5727"/>
                </a:lnTo>
                <a:lnTo>
                  <a:pt x="11533" y="6474"/>
                </a:lnTo>
                <a:lnTo>
                  <a:pt x="12130" y="6363"/>
                </a:lnTo>
                <a:lnTo>
                  <a:pt x="11587" y="5727"/>
                </a:lnTo>
                <a:close/>
              </a:path>
              <a:path w="15239" h="8254">
                <a:moveTo>
                  <a:pt x="13570" y="6095"/>
                </a:moveTo>
                <a:lnTo>
                  <a:pt x="13088" y="6184"/>
                </a:lnTo>
                <a:lnTo>
                  <a:pt x="13294" y="6286"/>
                </a:lnTo>
                <a:lnTo>
                  <a:pt x="13645" y="6184"/>
                </a:lnTo>
                <a:close/>
              </a:path>
              <a:path w="15239" h="8254">
                <a:moveTo>
                  <a:pt x="12806" y="5245"/>
                </a:moveTo>
                <a:lnTo>
                  <a:pt x="11175" y="5245"/>
                </a:lnTo>
                <a:lnTo>
                  <a:pt x="13096" y="6183"/>
                </a:lnTo>
                <a:lnTo>
                  <a:pt x="13570" y="6095"/>
                </a:lnTo>
                <a:lnTo>
                  <a:pt x="12806" y="5245"/>
                </a:lnTo>
                <a:close/>
              </a:path>
              <a:path w="15239" h="8254">
                <a:moveTo>
                  <a:pt x="14655" y="5892"/>
                </a:moveTo>
                <a:lnTo>
                  <a:pt x="13570" y="6095"/>
                </a:lnTo>
                <a:lnTo>
                  <a:pt x="14655" y="5892"/>
                </a:lnTo>
                <a:close/>
              </a:path>
              <a:path w="15239" h="8254">
                <a:moveTo>
                  <a:pt x="8089" y="0"/>
                </a:moveTo>
                <a:lnTo>
                  <a:pt x="5943" y="3086"/>
                </a:lnTo>
                <a:lnTo>
                  <a:pt x="0" y="5753"/>
                </a:lnTo>
                <a:lnTo>
                  <a:pt x="5861" y="5705"/>
                </a:lnTo>
                <a:lnTo>
                  <a:pt x="7048" y="5499"/>
                </a:lnTo>
                <a:lnTo>
                  <a:pt x="11392" y="5499"/>
                </a:lnTo>
                <a:lnTo>
                  <a:pt x="11175" y="5245"/>
                </a:lnTo>
                <a:lnTo>
                  <a:pt x="12806" y="5245"/>
                </a:lnTo>
                <a:lnTo>
                  <a:pt x="8089" y="0"/>
                </a:lnTo>
                <a:close/>
              </a:path>
              <a:path w="15239" h="8254">
                <a:moveTo>
                  <a:pt x="7048" y="5499"/>
                </a:moveTo>
                <a:lnTo>
                  <a:pt x="5861" y="5705"/>
                </a:lnTo>
                <a:lnTo>
                  <a:pt x="11061" y="5664"/>
                </a:lnTo>
                <a:lnTo>
                  <a:pt x="7048" y="549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7" name="object 4017"/>
          <p:cNvSpPr/>
          <p:nvPr/>
        </p:nvSpPr>
        <p:spPr>
          <a:xfrm>
            <a:off x="3064188" y="434792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5702" y="0"/>
                </a:moveTo>
                <a:lnTo>
                  <a:pt x="0" y="7505"/>
                </a:lnTo>
                <a:lnTo>
                  <a:pt x="4394" y="8420"/>
                </a:lnTo>
                <a:lnTo>
                  <a:pt x="5369" y="7518"/>
                </a:lnTo>
                <a:lnTo>
                  <a:pt x="1981" y="7518"/>
                </a:lnTo>
                <a:lnTo>
                  <a:pt x="2991" y="6426"/>
                </a:lnTo>
                <a:lnTo>
                  <a:pt x="2794" y="6311"/>
                </a:lnTo>
                <a:lnTo>
                  <a:pt x="3048" y="5753"/>
                </a:lnTo>
                <a:lnTo>
                  <a:pt x="4241" y="4876"/>
                </a:lnTo>
                <a:lnTo>
                  <a:pt x="4445" y="4660"/>
                </a:lnTo>
                <a:lnTo>
                  <a:pt x="5626" y="4025"/>
                </a:lnTo>
                <a:lnTo>
                  <a:pt x="8934" y="4025"/>
                </a:lnTo>
                <a:lnTo>
                  <a:pt x="9626" y="3606"/>
                </a:lnTo>
                <a:lnTo>
                  <a:pt x="8672" y="2425"/>
                </a:lnTo>
                <a:lnTo>
                  <a:pt x="7543" y="2425"/>
                </a:lnTo>
                <a:lnTo>
                  <a:pt x="5702" y="0"/>
                </a:lnTo>
                <a:close/>
              </a:path>
              <a:path w="10160" h="8889">
                <a:moveTo>
                  <a:pt x="6070" y="6870"/>
                </a:moveTo>
                <a:lnTo>
                  <a:pt x="1981" y="7518"/>
                </a:lnTo>
                <a:lnTo>
                  <a:pt x="5383" y="7505"/>
                </a:lnTo>
                <a:lnTo>
                  <a:pt x="6070" y="6870"/>
                </a:lnTo>
                <a:close/>
              </a:path>
              <a:path w="10160" h="8889">
                <a:moveTo>
                  <a:pt x="2895" y="6299"/>
                </a:moveTo>
                <a:lnTo>
                  <a:pt x="2908" y="6426"/>
                </a:lnTo>
                <a:lnTo>
                  <a:pt x="3100" y="6308"/>
                </a:lnTo>
                <a:lnTo>
                  <a:pt x="2895" y="6299"/>
                </a:lnTo>
                <a:close/>
              </a:path>
              <a:path w="10160" h="8889">
                <a:moveTo>
                  <a:pt x="2908" y="6210"/>
                </a:moveTo>
                <a:close/>
              </a:path>
              <a:path w="10160" h="8889">
                <a:moveTo>
                  <a:pt x="8934" y="4025"/>
                </a:moveTo>
                <a:lnTo>
                  <a:pt x="5626" y="4025"/>
                </a:lnTo>
                <a:lnTo>
                  <a:pt x="6057" y="4406"/>
                </a:lnTo>
                <a:lnTo>
                  <a:pt x="5664" y="6007"/>
                </a:lnTo>
                <a:lnTo>
                  <a:pt x="8934" y="4025"/>
                </a:lnTo>
                <a:close/>
              </a:path>
              <a:path w="10160" h="8889">
                <a:moveTo>
                  <a:pt x="7810" y="1358"/>
                </a:moveTo>
                <a:lnTo>
                  <a:pt x="6921" y="1587"/>
                </a:lnTo>
                <a:lnTo>
                  <a:pt x="7454" y="1930"/>
                </a:lnTo>
                <a:lnTo>
                  <a:pt x="7543" y="2425"/>
                </a:lnTo>
                <a:lnTo>
                  <a:pt x="8672" y="2425"/>
                </a:lnTo>
                <a:lnTo>
                  <a:pt x="7810" y="135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8" name="object 4018"/>
          <p:cNvSpPr/>
          <p:nvPr/>
        </p:nvSpPr>
        <p:spPr>
          <a:xfrm>
            <a:off x="3462274" y="4138599"/>
            <a:ext cx="26034" cy="13335"/>
          </a:xfrm>
          <a:custGeom>
            <a:avLst/>
            <a:gdLst/>
            <a:ahLst/>
            <a:cxnLst/>
            <a:rect l="l" t="t" r="r" b="b"/>
            <a:pathLst>
              <a:path w="26035" h="13335">
                <a:moveTo>
                  <a:pt x="2133" y="9525"/>
                </a:moveTo>
                <a:lnTo>
                  <a:pt x="1536" y="9232"/>
                </a:lnTo>
                <a:lnTo>
                  <a:pt x="0" y="7289"/>
                </a:lnTo>
                <a:lnTo>
                  <a:pt x="1409" y="9461"/>
                </a:lnTo>
                <a:lnTo>
                  <a:pt x="2133" y="9525"/>
                </a:lnTo>
                <a:close/>
              </a:path>
              <a:path w="26035" h="13335">
                <a:moveTo>
                  <a:pt x="10020" y="10223"/>
                </a:moveTo>
                <a:lnTo>
                  <a:pt x="2133" y="9525"/>
                </a:lnTo>
                <a:lnTo>
                  <a:pt x="4216" y="10541"/>
                </a:lnTo>
                <a:lnTo>
                  <a:pt x="4902" y="13042"/>
                </a:lnTo>
                <a:lnTo>
                  <a:pt x="10020" y="10223"/>
                </a:lnTo>
                <a:close/>
              </a:path>
              <a:path w="26035" h="13335">
                <a:moveTo>
                  <a:pt x="25628" y="6604"/>
                </a:moveTo>
                <a:lnTo>
                  <a:pt x="15570" y="0"/>
                </a:lnTo>
                <a:lnTo>
                  <a:pt x="13982" y="2222"/>
                </a:lnTo>
                <a:lnTo>
                  <a:pt x="12839" y="5016"/>
                </a:lnTo>
                <a:lnTo>
                  <a:pt x="17208" y="5753"/>
                </a:lnTo>
                <a:lnTo>
                  <a:pt x="18567" y="7124"/>
                </a:lnTo>
                <a:lnTo>
                  <a:pt x="25628" y="660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9" name="object 4019"/>
          <p:cNvSpPr/>
          <p:nvPr/>
        </p:nvSpPr>
        <p:spPr>
          <a:xfrm>
            <a:off x="2911386" y="4287811"/>
            <a:ext cx="49530" cy="47625"/>
          </a:xfrm>
          <a:custGeom>
            <a:avLst/>
            <a:gdLst/>
            <a:ahLst/>
            <a:cxnLst/>
            <a:rect l="l" t="t" r="r" b="b"/>
            <a:pathLst>
              <a:path w="49530" h="47625">
                <a:moveTo>
                  <a:pt x="8978" y="47167"/>
                </a:moveTo>
                <a:lnTo>
                  <a:pt x="8915" y="46418"/>
                </a:lnTo>
                <a:lnTo>
                  <a:pt x="3238" y="39306"/>
                </a:lnTo>
                <a:lnTo>
                  <a:pt x="0" y="36385"/>
                </a:lnTo>
                <a:lnTo>
                  <a:pt x="6692" y="45593"/>
                </a:lnTo>
                <a:lnTo>
                  <a:pt x="8775" y="47307"/>
                </a:lnTo>
                <a:lnTo>
                  <a:pt x="8978" y="47167"/>
                </a:lnTo>
                <a:close/>
              </a:path>
              <a:path w="49530" h="47625">
                <a:moveTo>
                  <a:pt x="22872" y="34734"/>
                </a:moveTo>
                <a:lnTo>
                  <a:pt x="22034" y="33108"/>
                </a:lnTo>
                <a:lnTo>
                  <a:pt x="21463" y="32029"/>
                </a:lnTo>
                <a:lnTo>
                  <a:pt x="21666" y="32029"/>
                </a:lnTo>
                <a:lnTo>
                  <a:pt x="21424" y="31965"/>
                </a:lnTo>
                <a:lnTo>
                  <a:pt x="21361" y="31813"/>
                </a:lnTo>
                <a:lnTo>
                  <a:pt x="21132" y="31775"/>
                </a:lnTo>
                <a:lnTo>
                  <a:pt x="20993" y="31508"/>
                </a:lnTo>
                <a:lnTo>
                  <a:pt x="20853" y="30937"/>
                </a:lnTo>
                <a:lnTo>
                  <a:pt x="20370" y="29527"/>
                </a:lnTo>
                <a:lnTo>
                  <a:pt x="22034" y="30810"/>
                </a:lnTo>
                <a:lnTo>
                  <a:pt x="21805" y="30568"/>
                </a:lnTo>
                <a:lnTo>
                  <a:pt x="21475" y="30035"/>
                </a:lnTo>
                <a:lnTo>
                  <a:pt x="21069" y="30022"/>
                </a:lnTo>
                <a:lnTo>
                  <a:pt x="20739" y="29527"/>
                </a:lnTo>
                <a:lnTo>
                  <a:pt x="20078" y="28549"/>
                </a:lnTo>
                <a:lnTo>
                  <a:pt x="20078" y="31534"/>
                </a:lnTo>
                <a:lnTo>
                  <a:pt x="19634" y="31432"/>
                </a:lnTo>
                <a:lnTo>
                  <a:pt x="18719" y="32994"/>
                </a:lnTo>
                <a:lnTo>
                  <a:pt x="18135" y="32740"/>
                </a:lnTo>
                <a:lnTo>
                  <a:pt x="17970" y="32740"/>
                </a:lnTo>
                <a:lnTo>
                  <a:pt x="17843" y="32613"/>
                </a:lnTo>
                <a:lnTo>
                  <a:pt x="17805" y="32283"/>
                </a:lnTo>
                <a:lnTo>
                  <a:pt x="17919" y="32613"/>
                </a:lnTo>
                <a:lnTo>
                  <a:pt x="18046" y="32702"/>
                </a:lnTo>
                <a:lnTo>
                  <a:pt x="18529" y="32448"/>
                </a:lnTo>
                <a:lnTo>
                  <a:pt x="18440" y="32283"/>
                </a:lnTo>
                <a:lnTo>
                  <a:pt x="18199" y="32092"/>
                </a:lnTo>
                <a:lnTo>
                  <a:pt x="19583" y="31432"/>
                </a:lnTo>
                <a:lnTo>
                  <a:pt x="20078" y="31534"/>
                </a:lnTo>
                <a:lnTo>
                  <a:pt x="20078" y="28549"/>
                </a:lnTo>
                <a:lnTo>
                  <a:pt x="15252" y="21399"/>
                </a:lnTo>
                <a:lnTo>
                  <a:pt x="16205" y="30327"/>
                </a:lnTo>
                <a:lnTo>
                  <a:pt x="16764" y="30505"/>
                </a:lnTo>
                <a:lnTo>
                  <a:pt x="16725" y="32092"/>
                </a:lnTo>
                <a:lnTo>
                  <a:pt x="17399" y="37274"/>
                </a:lnTo>
                <a:lnTo>
                  <a:pt x="19469" y="35331"/>
                </a:lnTo>
                <a:lnTo>
                  <a:pt x="20154" y="34683"/>
                </a:lnTo>
                <a:lnTo>
                  <a:pt x="17614" y="35331"/>
                </a:lnTo>
                <a:lnTo>
                  <a:pt x="17856" y="34899"/>
                </a:lnTo>
                <a:lnTo>
                  <a:pt x="17945" y="34734"/>
                </a:lnTo>
                <a:lnTo>
                  <a:pt x="19659" y="33896"/>
                </a:lnTo>
                <a:lnTo>
                  <a:pt x="20193" y="33896"/>
                </a:lnTo>
                <a:lnTo>
                  <a:pt x="20231" y="33756"/>
                </a:lnTo>
                <a:lnTo>
                  <a:pt x="20751" y="33870"/>
                </a:lnTo>
                <a:lnTo>
                  <a:pt x="20853" y="33642"/>
                </a:lnTo>
                <a:lnTo>
                  <a:pt x="21107" y="33108"/>
                </a:lnTo>
                <a:lnTo>
                  <a:pt x="22110" y="33642"/>
                </a:lnTo>
                <a:lnTo>
                  <a:pt x="22225" y="33997"/>
                </a:lnTo>
                <a:lnTo>
                  <a:pt x="22072" y="34709"/>
                </a:lnTo>
                <a:lnTo>
                  <a:pt x="22872" y="34734"/>
                </a:lnTo>
                <a:close/>
              </a:path>
              <a:path w="49530" h="47625">
                <a:moveTo>
                  <a:pt x="23355" y="32004"/>
                </a:moveTo>
                <a:lnTo>
                  <a:pt x="21666" y="32029"/>
                </a:lnTo>
                <a:lnTo>
                  <a:pt x="22085" y="32156"/>
                </a:lnTo>
                <a:lnTo>
                  <a:pt x="23355" y="32004"/>
                </a:lnTo>
                <a:close/>
              </a:path>
              <a:path w="49530" h="47625">
                <a:moveTo>
                  <a:pt x="49263" y="2984"/>
                </a:moveTo>
                <a:lnTo>
                  <a:pt x="47815" y="2933"/>
                </a:lnTo>
                <a:lnTo>
                  <a:pt x="46012" y="2273"/>
                </a:lnTo>
                <a:lnTo>
                  <a:pt x="46164" y="2197"/>
                </a:lnTo>
                <a:lnTo>
                  <a:pt x="46329" y="2120"/>
                </a:lnTo>
                <a:lnTo>
                  <a:pt x="45974" y="2197"/>
                </a:lnTo>
                <a:lnTo>
                  <a:pt x="46139" y="1943"/>
                </a:lnTo>
                <a:lnTo>
                  <a:pt x="45872" y="2146"/>
                </a:lnTo>
                <a:lnTo>
                  <a:pt x="45770" y="1651"/>
                </a:lnTo>
                <a:lnTo>
                  <a:pt x="45631" y="1625"/>
                </a:lnTo>
                <a:lnTo>
                  <a:pt x="45593" y="2032"/>
                </a:lnTo>
                <a:lnTo>
                  <a:pt x="45542" y="1803"/>
                </a:lnTo>
                <a:lnTo>
                  <a:pt x="45631" y="1612"/>
                </a:lnTo>
                <a:lnTo>
                  <a:pt x="46202" y="1346"/>
                </a:lnTo>
                <a:lnTo>
                  <a:pt x="47675" y="660"/>
                </a:lnTo>
                <a:lnTo>
                  <a:pt x="45681" y="469"/>
                </a:lnTo>
                <a:lnTo>
                  <a:pt x="44234" y="1346"/>
                </a:lnTo>
                <a:lnTo>
                  <a:pt x="42557" y="0"/>
                </a:lnTo>
                <a:lnTo>
                  <a:pt x="38087" y="482"/>
                </a:lnTo>
                <a:lnTo>
                  <a:pt x="39725" y="1892"/>
                </a:lnTo>
                <a:lnTo>
                  <a:pt x="39027" y="1651"/>
                </a:lnTo>
                <a:lnTo>
                  <a:pt x="40805" y="2895"/>
                </a:lnTo>
                <a:lnTo>
                  <a:pt x="40932" y="2984"/>
                </a:lnTo>
                <a:lnTo>
                  <a:pt x="46520" y="6896"/>
                </a:lnTo>
                <a:lnTo>
                  <a:pt x="47421" y="3873"/>
                </a:lnTo>
                <a:lnTo>
                  <a:pt x="47625" y="3238"/>
                </a:lnTo>
                <a:lnTo>
                  <a:pt x="45808" y="3835"/>
                </a:lnTo>
                <a:lnTo>
                  <a:pt x="45491" y="3632"/>
                </a:lnTo>
                <a:lnTo>
                  <a:pt x="45491" y="3873"/>
                </a:lnTo>
                <a:lnTo>
                  <a:pt x="41109" y="2374"/>
                </a:lnTo>
                <a:lnTo>
                  <a:pt x="41414" y="1612"/>
                </a:lnTo>
                <a:lnTo>
                  <a:pt x="45491" y="3873"/>
                </a:lnTo>
                <a:lnTo>
                  <a:pt x="45491" y="3632"/>
                </a:lnTo>
                <a:lnTo>
                  <a:pt x="42659" y="1803"/>
                </a:lnTo>
                <a:lnTo>
                  <a:pt x="45618" y="3162"/>
                </a:lnTo>
                <a:lnTo>
                  <a:pt x="49263" y="298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0" name="object 4020"/>
          <p:cNvSpPr/>
          <p:nvPr/>
        </p:nvSpPr>
        <p:spPr>
          <a:xfrm>
            <a:off x="3013317" y="4293031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30" h="8889">
                <a:moveTo>
                  <a:pt x="6591" y="0"/>
                </a:moveTo>
                <a:lnTo>
                  <a:pt x="3276" y="3111"/>
                </a:lnTo>
                <a:lnTo>
                  <a:pt x="1536" y="6223"/>
                </a:lnTo>
                <a:lnTo>
                  <a:pt x="0" y="8597"/>
                </a:lnTo>
                <a:lnTo>
                  <a:pt x="11430" y="5067"/>
                </a:lnTo>
                <a:lnTo>
                  <a:pt x="6985" y="4838"/>
                </a:lnTo>
                <a:lnTo>
                  <a:pt x="659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1" name="object 4021"/>
          <p:cNvSpPr/>
          <p:nvPr/>
        </p:nvSpPr>
        <p:spPr>
          <a:xfrm>
            <a:off x="2852869" y="3926575"/>
            <a:ext cx="12065" cy="8255"/>
          </a:xfrm>
          <a:custGeom>
            <a:avLst/>
            <a:gdLst/>
            <a:ahLst/>
            <a:cxnLst/>
            <a:rect l="l" t="t" r="r" b="b"/>
            <a:pathLst>
              <a:path w="12064" h="8254">
                <a:moveTo>
                  <a:pt x="4267" y="0"/>
                </a:moveTo>
                <a:lnTo>
                  <a:pt x="6184" y="3314"/>
                </a:lnTo>
                <a:lnTo>
                  <a:pt x="0" y="7937"/>
                </a:lnTo>
                <a:lnTo>
                  <a:pt x="11429" y="4229"/>
                </a:lnTo>
                <a:lnTo>
                  <a:pt x="11709" y="2146"/>
                </a:lnTo>
                <a:lnTo>
                  <a:pt x="11607" y="634"/>
                </a:lnTo>
                <a:lnTo>
                  <a:pt x="426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2" name="object 4022"/>
          <p:cNvSpPr/>
          <p:nvPr/>
        </p:nvSpPr>
        <p:spPr>
          <a:xfrm>
            <a:off x="3453879" y="4143387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2159" y="2235"/>
                </a:moveTo>
                <a:lnTo>
                  <a:pt x="2019" y="2400"/>
                </a:lnTo>
                <a:lnTo>
                  <a:pt x="1930" y="2552"/>
                </a:lnTo>
                <a:lnTo>
                  <a:pt x="2159" y="2235"/>
                </a:lnTo>
                <a:close/>
              </a:path>
              <a:path w="12700" h="11429">
                <a:moveTo>
                  <a:pt x="5575" y="2400"/>
                </a:moveTo>
                <a:lnTo>
                  <a:pt x="4140" y="0"/>
                </a:lnTo>
                <a:lnTo>
                  <a:pt x="3022" y="2400"/>
                </a:lnTo>
                <a:lnTo>
                  <a:pt x="5575" y="2400"/>
                </a:lnTo>
                <a:close/>
              </a:path>
              <a:path w="12700" h="11429">
                <a:moveTo>
                  <a:pt x="12700" y="9715"/>
                </a:moveTo>
                <a:lnTo>
                  <a:pt x="11404" y="7848"/>
                </a:lnTo>
                <a:lnTo>
                  <a:pt x="10541" y="6604"/>
                </a:lnTo>
                <a:lnTo>
                  <a:pt x="10642" y="6184"/>
                </a:lnTo>
                <a:lnTo>
                  <a:pt x="9131" y="6057"/>
                </a:lnTo>
                <a:lnTo>
                  <a:pt x="7708" y="5537"/>
                </a:lnTo>
                <a:lnTo>
                  <a:pt x="7721" y="3035"/>
                </a:lnTo>
                <a:lnTo>
                  <a:pt x="5969" y="2997"/>
                </a:lnTo>
                <a:lnTo>
                  <a:pt x="5791" y="2755"/>
                </a:lnTo>
                <a:lnTo>
                  <a:pt x="5651" y="2514"/>
                </a:lnTo>
                <a:lnTo>
                  <a:pt x="2971" y="2514"/>
                </a:lnTo>
                <a:lnTo>
                  <a:pt x="2387" y="2514"/>
                </a:lnTo>
                <a:lnTo>
                  <a:pt x="1727" y="2755"/>
                </a:lnTo>
                <a:lnTo>
                  <a:pt x="1828" y="2514"/>
                </a:lnTo>
                <a:lnTo>
                  <a:pt x="342" y="1892"/>
                </a:lnTo>
                <a:lnTo>
                  <a:pt x="1143" y="2679"/>
                </a:lnTo>
                <a:lnTo>
                  <a:pt x="0" y="2997"/>
                </a:lnTo>
                <a:lnTo>
                  <a:pt x="4356" y="3860"/>
                </a:lnTo>
                <a:lnTo>
                  <a:pt x="4406" y="5562"/>
                </a:lnTo>
                <a:lnTo>
                  <a:pt x="10845" y="11137"/>
                </a:lnTo>
                <a:lnTo>
                  <a:pt x="8636" y="7493"/>
                </a:lnTo>
                <a:lnTo>
                  <a:pt x="12700" y="971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3" name="object 4023"/>
          <p:cNvSpPr/>
          <p:nvPr/>
        </p:nvSpPr>
        <p:spPr>
          <a:xfrm>
            <a:off x="2941621" y="4287347"/>
            <a:ext cx="7620" cy="6985"/>
          </a:xfrm>
          <a:custGeom>
            <a:avLst/>
            <a:gdLst/>
            <a:ahLst/>
            <a:cxnLst/>
            <a:rect l="l" t="t" r="r" b="b"/>
            <a:pathLst>
              <a:path w="7619" h="6985">
                <a:moveTo>
                  <a:pt x="1498" y="0"/>
                </a:moveTo>
                <a:lnTo>
                  <a:pt x="4584" y="2908"/>
                </a:lnTo>
                <a:lnTo>
                  <a:pt x="965" y="4851"/>
                </a:lnTo>
                <a:lnTo>
                  <a:pt x="0" y="6426"/>
                </a:lnTo>
                <a:lnTo>
                  <a:pt x="7073" y="5740"/>
                </a:lnTo>
                <a:lnTo>
                  <a:pt x="7404" y="5143"/>
                </a:lnTo>
                <a:lnTo>
                  <a:pt x="5930" y="4826"/>
                </a:lnTo>
                <a:lnTo>
                  <a:pt x="6629" y="3657"/>
                </a:lnTo>
                <a:lnTo>
                  <a:pt x="6857" y="2438"/>
                </a:lnTo>
                <a:lnTo>
                  <a:pt x="149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4" name="object 4024"/>
          <p:cNvSpPr/>
          <p:nvPr/>
        </p:nvSpPr>
        <p:spPr>
          <a:xfrm>
            <a:off x="2972443" y="3062963"/>
            <a:ext cx="6985" cy="7620"/>
          </a:xfrm>
          <a:custGeom>
            <a:avLst/>
            <a:gdLst/>
            <a:ahLst/>
            <a:cxnLst/>
            <a:rect l="l" t="t" r="r" b="b"/>
            <a:pathLst>
              <a:path w="6985" h="7619">
                <a:moveTo>
                  <a:pt x="495" y="0"/>
                </a:moveTo>
                <a:lnTo>
                  <a:pt x="279" y="1701"/>
                </a:lnTo>
                <a:lnTo>
                  <a:pt x="0" y="2159"/>
                </a:lnTo>
                <a:lnTo>
                  <a:pt x="279" y="2959"/>
                </a:lnTo>
                <a:lnTo>
                  <a:pt x="825" y="3365"/>
                </a:lnTo>
                <a:lnTo>
                  <a:pt x="1079" y="4152"/>
                </a:lnTo>
                <a:lnTo>
                  <a:pt x="482" y="5321"/>
                </a:lnTo>
                <a:lnTo>
                  <a:pt x="5194" y="4889"/>
                </a:lnTo>
                <a:lnTo>
                  <a:pt x="5435" y="6921"/>
                </a:lnTo>
                <a:lnTo>
                  <a:pt x="5003" y="7378"/>
                </a:lnTo>
                <a:lnTo>
                  <a:pt x="6743" y="6261"/>
                </a:lnTo>
                <a:lnTo>
                  <a:pt x="6172" y="6070"/>
                </a:lnTo>
                <a:lnTo>
                  <a:pt x="3975" y="4559"/>
                </a:lnTo>
                <a:lnTo>
                  <a:pt x="2666" y="2120"/>
                </a:lnTo>
                <a:lnTo>
                  <a:pt x="863" y="304"/>
                </a:lnTo>
                <a:lnTo>
                  <a:pt x="49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5" name="object 4025"/>
          <p:cNvSpPr/>
          <p:nvPr/>
        </p:nvSpPr>
        <p:spPr>
          <a:xfrm>
            <a:off x="2886151" y="4280255"/>
            <a:ext cx="48895" cy="64135"/>
          </a:xfrm>
          <a:custGeom>
            <a:avLst/>
            <a:gdLst/>
            <a:ahLst/>
            <a:cxnLst/>
            <a:rect l="l" t="t" r="r" b="b"/>
            <a:pathLst>
              <a:path w="48894" h="64135">
                <a:moveTo>
                  <a:pt x="3924" y="12319"/>
                </a:moveTo>
                <a:lnTo>
                  <a:pt x="2400" y="11734"/>
                </a:lnTo>
                <a:lnTo>
                  <a:pt x="2768" y="12458"/>
                </a:lnTo>
                <a:lnTo>
                  <a:pt x="3924" y="12319"/>
                </a:lnTo>
                <a:close/>
              </a:path>
              <a:path w="48894" h="64135">
                <a:moveTo>
                  <a:pt x="5334" y="15189"/>
                </a:moveTo>
                <a:lnTo>
                  <a:pt x="5257" y="14046"/>
                </a:lnTo>
                <a:lnTo>
                  <a:pt x="5257" y="13843"/>
                </a:lnTo>
                <a:lnTo>
                  <a:pt x="3594" y="14046"/>
                </a:lnTo>
                <a:lnTo>
                  <a:pt x="2768" y="12458"/>
                </a:lnTo>
                <a:lnTo>
                  <a:pt x="0" y="12776"/>
                </a:lnTo>
                <a:lnTo>
                  <a:pt x="3848" y="14351"/>
                </a:lnTo>
                <a:lnTo>
                  <a:pt x="3213" y="14719"/>
                </a:lnTo>
                <a:lnTo>
                  <a:pt x="4165" y="15189"/>
                </a:lnTo>
                <a:lnTo>
                  <a:pt x="5334" y="15189"/>
                </a:lnTo>
                <a:close/>
              </a:path>
              <a:path w="48894" h="64135">
                <a:moveTo>
                  <a:pt x="5651" y="15887"/>
                </a:moveTo>
                <a:lnTo>
                  <a:pt x="5524" y="15608"/>
                </a:lnTo>
                <a:lnTo>
                  <a:pt x="5346" y="15214"/>
                </a:lnTo>
                <a:lnTo>
                  <a:pt x="4229" y="15214"/>
                </a:lnTo>
                <a:lnTo>
                  <a:pt x="4013" y="15214"/>
                </a:lnTo>
                <a:lnTo>
                  <a:pt x="4318" y="15506"/>
                </a:lnTo>
                <a:lnTo>
                  <a:pt x="4203" y="15951"/>
                </a:lnTo>
                <a:lnTo>
                  <a:pt x="4483" y="16154"/>
                </a:lnTo>
                <a:lnTo>
                  <a:pt x="4292" y="16776"/>
                </a:lnTo>
                <a:lnTo>
                  <a:pt x="5003" y="17602"/>
                </a:lnTo>
                <a:lnTo>
                  <a:pt x="5613" y="18059"/>
                </a:lnTo>
                <a:lnTo>
                  <a:pt x="5245" y="17526"/>
                </a:lnTo>
                <a:lnTo>
                  <a:pt x="5499" y="16459"/>
                </a:lnTo>
                <a:lnTo>
                  <a:pt x="5334" y="16256"/>
                </a:lnTo>
                <a:lnTo>
                  <a:pt x="5473" y="16167"/>
                </a:lnTo>
                <a:lnTo>
                  <a:pt x="5384" y="15709"/>
                </a:lnTo>
                <a:lnTo>
                  <a:pt x="5080" y="15697"/>
                </a:lnTo>
                <a:lnTo>
                  <a:pt x="5295" y="15608"/>
                </a:lnTo>
                <a:lnTo>
                  <a:pt x="5486" y="15811"/>
                </a:lnTo>
                <a:lnTo>
                  <a:pt x="5651" y="15887"/>
                </a:lnTo>
                <a:close/>
              </a:path>
              <a:path w="48894" h="64135">
                <a:moveTo>
                  <a:pt x="7886" y="13868"/>
                </a:moveTo>
                <a:lnTo>
                  <a:pt x="7150" y="11938"/>
                </a:lnTo>
                <a:lnTo>
                  <a:pt x="3924" y="12319"/>
                </a:lnTo>
                <a:lnTo>
                  <a:pt x="7556" y="13703"/>
                </a:lnTo>
                <a:lnTo>
                  <a:pt x="7886" y="13868"/>
                </a:lnTo>
                <a:close/>
              </a:path>
              <a:path w="48894" h="64135">
                <a:moveTo>
                  <a:pt x="23329" y="3073"/>
                </a:moveTo>
                <a:lnTo>
                  <a:pt x="22771" y="2641"/>
                </a:lnTo>
                <a:lnTo>
                  <a:pt x="23329" y="3073"/>
                </a:lnTo>
                <a:close/>
              </a:path>
              <a:path w="48894" h="64135">
                <a:moveTo>
                  <a:pt x="24777" y="5486"/>
                </a:moveTo>
                <a:lnTo>
                  <a:pt x="23736" y="3378"/>
                </a:lnTo>
                <a:lnTo>
                  <a:pt x="23329" y="3073"/>
                </a:lnTo>
                <a:lnTo>
                  <a:pt x="24777" y="5486"/>
                </a:lnTo>
                <a:close/>
              </a:path>
              <a:path w="48894" h="64135">
                <a:moveTo>
                  <a:pt x="24841" y="1905"/>
                </a:moveTo>
                <a:lnTo>
                  <a:pt x="24511" y="1841"/>
                </a:lnTo>
                <a:lnTo>
                  <a:pt x="24561" y="2260"/>
                </a:lnTo>
                <a:lnTo>
                  <a:pt x="24841" y="1905"/>
                </a:lnTo>
                <a:close/>
              </a:path>
              <a:path w="48894" h="64135">
                <a:moveTo>
                  <a:pt x="26174" y="3886"/>
                </a:moveTo>
                <a:lnTo>
                  <a:pt x="24663" y="3708"/>
                </a:lnTo>
                <a:lnTo>
                  <a:pt x="24142" y="3378"/>
                </a:lnTo>
                <a:lnTo>
                  <a:pt x="24066" y="3200"/>
                </a:lnTo>
                <a:lnTo>
                  <a:pt x="25400" y="3213"/>
                </a:lnTo>
                <a:lnTo>
                  <a:pt x="24663" y="3111"/>
                </a:lnTo>
                <a:lnTo>
                  <a:pt x="24612" y="2679"/>
                </a:lnTo>
                <a:lnTo>
                  <a:pt x="24561" y="2260"/>
                </a:lnTo>
                <a:lnTo>
                  <a:pt x="24218" y="2679"/>
                </a:lnTo>
                <a:lnTo>
                  <a:pt x="21526" y="1473"/>
                </a:lnTo>
                <a:lnTo>
                  <a:pt x="22987" y="2489"/>
                </a:lnTo>
                <a:lnTo>
                  <a:pt x="23279" y="2997"/>
                </a:lnTo>
                <a:lnTo>
                  <a:pt x="23545" y="3213"/>
                </a:lnTo>
                <a:lnTo>
                  <a:pt x="24269" y="3733"/>
                </a:lnTo>
                <a:lnTo>
                  <a:pt x="24676" y="3797"/>
                </a:lnTo>
                <a:lnTo>
                  <a:pt x="26174" y="3886"/>
                </a:lnTo>
                <a:close/>
              </a:path>
              <a:path w="48894" h="64135">
                <a:moveTo>
                  <a:pt x="31064" y="2997"/>
                </a:moveTo>
                <a:lnTo>
                  <a:pt x="28714" y="723"/>
                </a:lnTo>
                <a:lnTo>
                  <a:pt x="26390" y="0"/>
                </a:lnTo>
                <a:lnTo>
                  <a:pt x="24841" y="1905"/>
                </a:lnTo>
                <a:lnTo>
                  <a:pt x="31064" y="2997"/>
                </a:lnTo>
                <a:close/>
              </a:path>
              <a:path w="48894" h="64135">
                <a:moveTo>
                  <a:pt x="47256" y="58851"/>
                </a:moveTo>
                <a:lnTo>
                  <a:pt x="46570" y="58585"/>
                </a:lnTo>
                <a:lnTo>
                  <a:pt x="43319" y="55575"/>
                </a:lnTo>
                <a:lnTo>
                  <a:pt x="41808" y="63588"/>
                </a:lnTo>
                <a:lnTo>
                  <a:pt x="43522" y="62763"/>
                </a:lnTo>
                <a:lnTo>
                  <a:pt x="45935" y="62953"/>
                </a:lnTo>
                <a:lnTo>
                  <a:pt x="44907" y="62687"/>
                </a:lnTo>
                <a:lnTo>
                  <a:pt x="43180" y="62280"/>
                </a:lnTo>
                <a:lnTo>
                  <a:pt x="47256" y="58851"/>
                </a:lnTo>
                <a:close/>
              </a:path>
              <a:path w="48894" h="64135">
                <a:moveTo>
                  <a:pt x="48056" y="58191"/>
                </a:moveTo>
                <a:lnTo>
                  <a:pt x="47256" y="58851"/>
                </a:lnTo>
                <a:lnTo>
                  <a:pt x="47459" y="58940"/>
                </a:lnTo>
                <a:lnTo>
                  <a:pt x="47879" y="59309"/>
                </a:lnTo>
                <a:lnTo>
                  <a:pt x="48056" y="58191"/>
                </a:lnTo>
                <a:close/>
              </a:path>
              <a:path w="48894" h="64135">
                <a:moveTo>
                  <a:pt x="48602" y="59956"/>
                </a:moveTo>
                <a:lnTo>
                  <a:pt x="47879" y="59309"/>
                </a:lnTo>
                <a:lnTo>
                  <a:pt x="47625" y="60896"/>
                </a:lnTo>
                <a:lnTo>
                  <a:pt x="48602" y="5995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6" name="object 4026"/>
          <p:cNvSpPr/>
          <p:nvPr/>
        </p:nvSpPr>
        <p:spPr>
          <a:xfrm>
            <a:off x="2988485" y="4318026"/>
            <a:ext cx="10795" cy="5715"/>
          </a:xfrm>
          <a:custGeom>
            <a:avLst/>
            <a:gdLst/>
            <a:ahLst/>
            <a:cxnLst/>
            <a:rect l="l" t="t" r="r" b="b"/>
            <a:pathLst>
              <a:path w="10794" h="5714">
                <a:moveTo>
                  <a:pt x="10185" y="0"/>
                </a:moveTo>
                <a:lnTo>
                  <a:pt x="4305" y="254"/>
                </a:lnTo>
                <a:lnTo>
                  <a:pt x="3822" y="901"/>
                </a:lnTo>
                <a:lnTo>
                  <a:pt x="0" y="2527"/>
                </a:lnTo>
                <a:lnTo>
                  <a:pt x="4343" y="5676"/>
                </a:lnTo>
                <a:lnTo>
                  <a:pt x="5775" y="3365"/>
                </a:lnTo>
                <a:lnTo>
                  <a:pt x="5626" y="3365"/>
                </a:lnTo>
                <a:lnTo>
                  <a:pt x="5689" y="2717"/>
                </a:lnTo>
                <a:lnTo>
                  <a:pt x="5774" y="2344"/>
                </a:lnTo>
                <a:lnTo>
                  <a:pt x="5079" y="2159"/>
                </a:lnTo>
                <a:lnTo>
                  <a:pt x="5575" y="1955"/>
                </a:lnTo>
                <a:lnTo>
                  <a:pt x="4914" y="1930"/>
                </a:lnTo>
                <a:lnTo>
                  <a:pt x="5756" y="1930"/>
                </a:lnTo>
                <a:lnTo>
                  <a:pt x="5575" y="1676"/>
                </a:lnTo>
                <a:lnTo>
                  <a:pt x="7473" y="1676"/>
                </a:lnTo>
                <a:lnTo>
                  <a:pt x="7061" y="889"/>
                </a:lnTo>
                <a:lnTo>
                  <a:pt x="7782" y="701"/>
                </a:lnTo>
                <a:lnTo>
                  <a:pt x="7556" y="596"/>
                </a:lnTo>
                <a:lnTo>
                  <a:pt x="9257" y="596"/>
                </a:lnTo>
                <a:lnTo>
                  <a:pt x="10185" y="0"/>
                </a:lnTo>
                <a:close/>
              </a:path>
              <a:path w="10794" h="5714">
                <a:moveTo>
                  <a:pt x="6108" y="2705"/>
                </a:moveTo>
                <a:lnTo>
                  <a:pt x="5626" y="3365"/>
                </a:lnTo>
                <a:lnTo>
                  <a:pt x="5775" y="3365"/>
                </a:lnTo>
                <a:lnTo>
                  <a:pt x="6108" y="2705"/>
                </a:lnTo>
                <a:close/>
              </a:path>
              <a:path w="10794" h="5714">
                <a:moveTo>
                  <a:pt x="6252" y="2344"/>
                </a:moveTo>
                <a:lnTo>
                  <a:pt x="5689" y="2717"/>
                </a:lnTo>
                <a:lnTo>
                  <a:pt x="6261" y="2353"/>
                </a:lnTo>
                <a:close/>
              </a:path>
              <a:path w="10794" h="5714">
                <a:moveTo>
                  <a:pt x="7706" y="2120"/>
                </a:moveTo>
                <a:lnTo>
                  <a:pt x="6591" y="2120"/>
                </a:lnTo>
                <a:lnTo>
                  <a:pt x="6261" y="2353"/>
                </a:lnTo>
                <a:lnTo>
                  <a:pt x="6540" y="2628"/>
                </a:lnTo>
                <a:lnTo>
                  <a:pt x="7759" y="2222"/>
                </a:lnTo>
                <a:close/>
              </a:path>
              <a:path w="10794" h="5714">
                <a:moveTo>
                  <a:pt x="7473" y="1676"/>
                </a:moveTo>
                <a:lnTo>
                  <a:pt x="5575" y="1676"/>
                </a:lnTo>
                <a:lnTo>
                  <a:pt x="6252" y="2344"/>
                </a:lnTo>
                <a:lnTo>
                  <a:pt x="6591" y="2120"/>
                </a:lnTo>
                <a:lnTo>
                  <a:pt x="7706" y="2120"/>
                </a:lnTo>
                <a:lnTo>
                  <a:pt x="7473" y="1676"/>
                </a:lnTo>
                <a:close/>
              </a:path>
              <a:path w="10794" h="5714">
                <a:moveTo>
                  <a:pt x="5756" y="1930"/>
                </a:moveTo>
                <a:lnTo>
                  <a:pt x="4914" y="1930"/>
                </a:lnTo>
                <a:lnTo>
                  <a:pt x="5765" y="1943"/>
                </a:lnTo>
                <a:close/>
              </a:path>
              <a:path w="10794" h="5714">
                <a:moveTo>
                  <a:pt x="9257" y="596"/>
                </a:moveTo>
                <a:lnTo>
                  <a:pt x="7556" y="596"/>
                </a:lnTo>
                <a:lnTo>
                  <a:pt x="7988" y="647"/>
                </a:lnTo>
                <a:lnTo>
                  <a:pt x="7782" y="701"/>
                </a:lnTo>
                <a:lnTo>
                  <a:pt x="8547" y="1054"/>
                </a:lnTo>
                <a:lnTo>
                  <a:pt x="9257" y="596"/>
                </a:lnTo>
                <a:close/>
              </a:path>
              <a:path w="10794" h="5714">
                <a:moveTo>
                  <a:pt x="7556" y="596"/>
                </a:moveTo>
                <a:lnTo>
                  <a:pt x="7782" y="701"/>
                </a:lnTo>
                <a:lnTo>
                  <a:pt x="7988" y="647"/>
                </a:lnTo>
                <a:lnTo>
                  <a:pt x="7556" y="59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7" name="object 4027"/>
          <p:cNvSpPr/>
          <p:nvPr/>
        </p:nvSpPr>
        <p:spPr>
          <a:xfrm>
            <a:off x="3009671" y="4265269"/>
            <a:ext cx="13335" cy="6985"/>
          </a:xfrm>
          <a:custGeom>
            <a:avLst/>
            <a:gdLst/>
            <a:ahLst/>
            <a:cxnLst/>
            <a:rect l="l" t="t" r="r" b="b"/>
            <a:pathLst>
              <a:path w="13335" h="6985">
                <a:moveTo>
                  <a:pt x="12788" y="4622"/>
                </a:moveTo>
                <a:lnTo>
                  <a:pt x="11480" y="3987"/>
                </a:lnTo>
                <a:lnTo>
                  <a:pt x="12166" y="3860"/>
                </a:lnTo>
                <a:lnTo>
                  <a:pt x="11976" y="3771"/>
                </a:lnTo>
                <a:lnTo>
                  <a:pt x="11087" y="3378"/>
                </a:lnTo>
                <a:lnTo>
                  <a:pt x="10528" y="3441"/>
                </a:lnTo>
                <a:lnTo>
                  <a:pt x="10668" y="3530"/>
                </a:lnTo>
                <a:lnTo>
                  <a:pt x="11645" y="3771"/>
                </a:lnTo>
                <a:lnTo>
                  <a:pt x="10795" y="3733"/>
                </a:lnTo>
                <a:lnTo>
                  <a:pt x="10604" y="3517"/>
                </a:lnTo>
                <a:lnTo>
                  <a:pt x="9715" y="2514"/>
                </a:lnTo>
                <a:lnTo>
                  <a:pt x="4114" y="495"/>
                </a:lnTo>
                <a:lnTo>
                  <a:pt x="3213" y="0"/>
                </a:lnTo>
                <a:lnTo>
                  <a:pt x="800" y="76"/>
                </a:lnTo>
                <a:lnTo>
                  <a:pt x="0" y="4064"/>
                </a:lnTo>
                <a:lnTo>
                  <a:pt x="1651" y="4622"/>
                </a:lnTo>
                <a:lnTo>
                  <a:pt x="6375" y="3352"/>
                </a:lnTo>
                <a:lnTo>
                  <a:pt x="7315" y="4457"/>
                </a:lnTo>
                <a:lnTo>
                  <a:pt x="7747" y="5181"/>
                </a:lnTo>
                <a:lnTo>
                  <a:pt x="12649" y="6680"/>
                </a:lnTo>
                <a:lnTo>
                  <a:pt x="10629" y="5397"/>
                </a:lnTo>
                <a:lnTo>
                  <a:pt x="10744" y="4622"/>
                </a:lnTo>
                <a:lnTo>
                  <a:pt x="11010" y="5118"/>
                </a:lnTo>
                <a:lnTo>
                  <a:pt x="12611" y="5994"/>
                </a:lnTo>
                <a:lnTo>
                  <a:pt x="12788" y="462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8" name="object 4028"/>
          <p:cNvSpPr/>
          <p:nvPr/>
        </p:nvSpPr>
        <p:spPr>
          <a:xfrm>
            <a:off x="2897235" y="4282485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0" y="0"/>
                </a:moveTo>
                <a:lnTo>
                  <a:pt x="1462" y="2984"/>
                </a:lnTo>
                <a:lnTo>
                  <a:pt x="2402" y="2781"/>
                </a:lnTo>
                <a:lnTo>
                  <a:pt x="5704" y="3416"/>
                </a:lnTo>
                <a:lnTo>
                  <a:pt x="5793" y="2184"/>
                </a:lnTo>
                <a:lnTo>
                  <a:pt x="6299" y="1775"/>
                </a:lnTo>
                <a:lnTo>
                  <a:pt x="2990" y="322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9" name="object 4029"/>
          <p:cNvSpPr/>
          <p:nvPr/>
        </p:nvSpPr>
        <p:spPr>
          <a:xfrm>
            <a:off x="3459732" y="4142389"/>
            <a:ext cx="10160" cy="9525"/>
          </a:xfrm>
          <a:custGeom>
            <a:avLst/>
            <a:gdLst/>
            <a:ahLst/>
            <a:cxnLst/>
            <a:rect l="l" t="t" r="r" b="b"/>
            <a:pathLst>
              <a:path w="10160" h="9525">
                <a:moveTo>
                  <a:pt x="6070" y="0"/>
                </a:moveTo>
                <a:lnTo>
                  <a:pt x="6210" y="1993"/>
                </a:lnTo>
                <a:lnTo>
                  <a:pt x="4889" y="1727"/>
                </a:lnTo>
                <a:lnTo>
                  <a:pt x="3238" y="2451"/>
                </a:lnTo>
                <a:lnTo>
                  <a:pt x="4686" y="3492"/>
                </a:lnTo>
                <a:lnTo>
                  <a:pt x="0" y="2222"/>
                </a:lnTo>
                <a:lnTo>
                  <a:pt x="10121" y="9207"/>
                </a:lnTo>
                <a:lnTo>
                  <a:pt x="8293" y="4013"/>
                </a:lnTo>
                <a:lnTo>
                  <a:pt x="9372" y="1765"/>
                </a:lnTo>
                <a:lnTo>
                  <a:pt x="607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0" name="object 4030"/>
          <p:cNvSpPr/>
          <p:nvPr/>
        </p:nvSpPr>
        <p:spPr>
          <a:xfrm>
            <a:off x="2696711" y="3557201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20">
                <a:moveTo>
                  <a:pt x="4533" y="0"/>
                </a:moveTo>
                <a:lnTo>
                  <a:pt x="3429" y="647"/>
                </a:lnTo>
                <a:lnTo>
                  <a:pt x="0" y="1231"/>
                </a:lnTo>
                <a:lnTo>
                  <a:pt x="6273" y="7442"/>
                </a:lnTo>
                <a:lnTo>
                  <a:pt x="7645" y="3759"/>
                </a:lnTo>
                <a:lnTo>
                  <a:pt x="9842" y="1295"/>
                </a:lnTo>
                <a:lnTo>
                  <a:pt x="453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1" name="object 4031"/>
          <p:cNvSpPr/>
          <p:nvPr/>
        </p:nvSpPr>
        <p:spPr>
          <a:xfrm>
            <a:off x="2973788" y="3062766"/>
            <a:ext cx="6985" cy="7620"/>
          </a:xfrm>
          <a:custGeom>
            <a:avLst/>
            <a:gdLst/>
            <a:ahLst/>
            <a:cxnLst/>
            <a:rect l="l" t="t" r="r" b="b"/>
            <a:pathLst>
              <a:path w="6985" h="7619">
                <a:moveTo>
                  <a:pt x="0" y="0"/>
                </a:moveTo>
                <a:lnTo>
                  <a:pt x="1016" y="952"/>
                </a:lnTo>
                <a:lnTo>
                  <a:pt x="1930" y="3517"/>
                </a:lnTo>
                <a:lnTo>
                  <a:pt x="4927" y="4787"/>
                </a:lnTo>
                <a:lnTo>
                  <a:pt x="5524" y="7111"/>
                </a:lnTo>
                <a:lnTo>
                  <a:pt x="6705" y="5549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2" name="object 4032"/>
          <p:cNvSpPr/>
          <p:nvPr/>
        </p:nvSpPr>
        <p:spPr>
          <a:xfrm>
            <a:off x="3428914" y="3518936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2603" y="0"/>
                </a:moveTo>
                <a:lnTo>
                  <a:pt x="4051" y="2349"/>
                </a:lnTo>
                <a:lnTo>
                  <a:pt x="3238" y="4991"/>
                </a:lnTo>
                <a:lnTo>
                  <a:pt x="0" y="6172"/>
                </a:lnTo>
                <a:lnTo>
                  <a:pt x="4356" y="7620"/>
                </a:lnTo>
                <a:lnTo>
                  <a:pt x="4953" y="6934"/>
                </a:lnTo>
                <a:lnTo>
                  <a:pt x="4241" y="5600"/>
                </a:lnTo>
                <a:lnTo>
                  <a:pt x="5499" y="5168"/>
                </a:lnTo>
                <a:lnTo>
                  <a:pt x="6235" y="5168"/>
                </a:lnTo>
                <a:lnTo>
                  <a:pt x="6311" y="4902"/>
                </a:lnTo>
                <a:lnTo>
                  <a:pt x="6159" y="4673"/>
                </a:lnTo>
                <a:lnTo>
                  <a:pt x="5969" y="4673"/>
                </a:lnTo>
                <a:lnTo>
                  <a:pt x="6032" y="4483"/>
                </a:lnTo>
                <a:lnTo>
                  <a:pt x="6593" y="4483"/>
                </a:lnTo>
                <a:lnTo>
                  <a:pt x="7061" y="2730"/>
                </a:lnTo>
                <a:lnTo>
                  <a:pt x="2603" y="0"/>
                </a:lnTo>
                <a:close/>
              </a:path>
              <a:path w="7620" h="7620">
                <a:moveTo>
                  <a:pt x="6235" y="5168"/>
                </a:moveTo>
                <a:lnTo>
                  <a:pt x="5499" y="5168"/>
                </a:lnTo>
                <a:lnTo>
                  <a:pt x="4889" y="5867"/>
                </a:lnTo>
                <a:lnTo>
                  <a:pt x="6235" y="5168"/>
                </a:lnTo>
                <a:close/>
              </a:path>
              <a:path w="7620" h="7620">
                <a:moveTo>
                  <a:pt x="6032" y="4483"/>
                </a:moveTo>
                <a:lnTo>
                  <a:pt x="5969" y="4673"/>
                </a:lnTo>
                <a:lnTo>
                  <a:pt x="6142" y="4647"/>
                </a:lnTo>
                <a:lnTo>
                  <a:pt x="6032" y="4483"/>
                </a:lnTo>
                <a:close/>
              </a:path>
              <a:path w="7620" h="7620">
                <a:moveTo>
                  <a:pt x="6142" y="4647"/>
                </a:moveTo>
                <a:lnTo>
                  <a:pt x="5969" y="4673"/>
                </a:lnTo>
                <a:lnTo>
                  <a:pt x="6159" y="4673"/>
                </a:lnTo>
                <a:close/>
              </a:path>
              <a:path w="7620" h="7620">
                <a:moveTo>
                  <a:pt x="6593" y="4483"/>
                </a:moveTo>
                <a:lnTo>
                  <a:pt x="6032" y="4483"/>
                </a:lnTo>
                <a:lnTo>
                  <a:pt x="6142" y="4647"/>
                </a:lnTo>
                <a:lnTo>
                  <a:pt x="6565" y="458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3" name="object 4033"/>
          <p:cNvSpPr/>
          <p:nvPr/>
        </p:nvSpPr>
        <p:spPr>
          <a:xfrm>
            <a:off x="2881693" y="4284103"/>
            <a:ext cx="28575" cy="24130"/>
          </a:xfrm>
          <a:custGeom>
            <a:avLst/>
            <a:gdLst/>
            <a:ahLst/>
            <a:cxnLst/>
            <a:rect l="l" t="t" r="r" b="b"/>
            <a:pathLst>
              <a:path w="28575" h="24129">
                <a:moveTo>
                  <a:pt x="2857" y="22021"/>
                </a:moveTo>
                <a:lnTo>
                  <a:pt x="2628" y="20815"/>
                </a:lnTo>
                <a:lnTo>
                  <a:pt x="317" y="18275"/>
                </a:lnTo>
                <a:lnTo>
                  <a:pt x="2552" y="16675"/>
                </a:lnTo>
                <a:lnTo>
                  <a:pt x="1104" y="14046"/>
                </a:lnTo>
                <a:lnTo>
                  <a:pt x="0" y="17640"/>
                </a:lnTo>
                <a:lnTo>
                  <a:pt x="279" y="17970"/>
                </a:lnTo>
                <a:lnTo>
                  <a:pt x="152" y="18618"/>
                </a:lnTo>
                <a:lnTo>
                  <a:pt x="508" y="20523"/>
                </a:lnTo>
                <a:lnTo>
                  <a:pt x="990" y="21120"/>
                </a:lnTo>
                <a:lnTo>
                  <a:pt x="2628" y="23672"/>
                </a:lnTo>
                <a:lnTo>
                  <a:pt x="2857" y="22021"/>
                </a:lnTo>
                <a:close/>
              </a:path>
              <a:path w="28575" h="24129">
                <a:moveTo>
                  <a:pt x="5600" y="24053"/>
                </a:moveTo>
                <a:lnTo>
                  <a:pt x="2616" y="20701"/>
                </a:lnTo>
                <a:lnTo>
                  <a:pt x="5600" y="24053"/>
                </a:lnTo>
                <a:close/>
              </a:path>
              <a:path w="28575" h="24129">
                <a:moveTo>
                  <a:pt x="24218" y="3924"/>
                </a:moveTo>
                <a:lnTo>
                  <a:pt x="23825" y="3937"/>
                </a:lnTo>
                <a:lnTo>
                  <a:pt x="24218" y="3924"/>
                </a:lnTo>
                <a:close/>
              </a:path>
              <a:path w="28575" h="24129">
                <a:moveTo>
                  <a:pt x="24511" y="3556"/>
                </a:moveTo>
                <a:lnTo>
                  <a:pt x="22529" y="2209"/>
                </a:lnTo>
                <a:lnTo>
                  <a:pt x="23749" y="3581"/>
                </a:lnTo>
                <a:lnTo>
                  <a:pt x="24104" y="3822"/>
                </a:lnTo>
                <a:lnTo>
                  <a:pt x="24472" y="3670"/>
                </a:lnTo>
                <a:close/>
              </a:path>
              <a:path w="28575" h="24129">
                <a:moveTo>
                  <a:pt x="24980" y="3873"/>
                </a:moveTo>
                <a:lnTo>
                  <a:pt x="24218" y="3924"/>
                </a:lnTo>
                <a:lnTo>
                  <a:pt x="24955" y="4864"/>
                </a:lnTo>
                <a:lnTo>
                  <a:pt x="24980" y="3873"/>
                </a:lnTo>
                <a:close/>
              </a:path>
              <a:path w="28575" h="24129">
                <a:moveTo>
                  <a:pt x="28079" y="3365"/>
                </a:moveTo>
                <a:lnTo>
                  <a:pt x="26162" y="2628"/>
                </a:lnTo>
                <a:lnTo>
                  <a:pt x="25107" y="2222"/>
                </a:lnTo>
                <a:lnTo>
                  <a:pt x="24409" y="1955"/>
                </a:lnTo>
                <a:lnTo>
                  <a:pt x="19329" y="0"/>
                </a:lnTo>
                <a:lnTo>
                  <a:pt x="18249" y="2235"/>
                </a:lnTo>
                <a:lnTo>
                  <a:pt x="19685" y="3390"/>
                </a:lnTo>
                <a:lnTo>
                  <a:pt x="22313" y="1955"/>
                </a:lnTo>
                <a:lnTo>
                  <a:pt x="22517" y="2197"/>
                </a:lnTo>
                <a:lnTo>
                  <a:pt x="23634" y="2628"/>
                </a:lnTo>
                <a:lnTo>
                  <a:pt x="23456" y="2413"/>
                </a:lnTo>
                <a:lnTo>
                  <a:pt x="23634" y="2235"/>
                </a:lnTo>
                <a:lnTo>
                  <a:pt x="23787" y="2463"/>
                </a:lnTo>
                <a:lnTo>
                  <a:pt x="23850" y="2235"/>
                </a:lnTo>
                <a:lnTo>
                  <a:pt x="23990" y="2857"/>
                </a:lnTo>
                <a:lnTo>
                  <a:pt x="24282" y="2628"/>
                </a:lnTo>
                <a:lnTo>
                  <a:pt x="28079" y="336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4" name="object 4034"/>
          <p:cNvSpPr/>
          <p:nvPr/>
        </p:nvSpPr>
        <p:spPr>
          <a:xfrm>
            <a:off x="3469613" y="4135633"/>
            <a:ext cx="6985" cy="4445"/>
          </a:xfrm>
          <a:custGeom>
            <a:avLst/>
            <a:gdLst/>
            <a:ahLst/>
            <a:cxnLst/>
            <a:rect l="l" t="t" r="r" b="b"/>
            <a:pathLst>
              <a:path w="6985" h="4445">
                <a:moveTo>
                  <a:pt x="2832" y="465"/>
                </a:moveTo>
                <a:lnTo>
                  <a:pt x="2571" y="520"/>
                </a:lnTo>
                <a:lnTo>
                  <a:pt x="2572" y="812"/>
                </a:lnTo>
                <a:lnTo>
                  <a:pt x="2995" y="1742"/>
                </a:lnTo>
                <a:lnTo>
                  <a:pt x="4597" y="2476"/>
                </a:lnTo>
                <a:lnTo>
                  <a:pt x="2997" y="3289"/>
                </a:lnTo>
                <a:lnTo>
                  <a:pt x="5918" y="3962"/>
                </a:lnTo>
                <a:lnTo>
                  <a:pt x="6972" y="4076"/>
                </a:lnTo>
                <a:lnTo>
                  <a:pt x="5217" y="1206"/>
                </a:lnTo>
                <a:lnTo>
                  <a:pt x="4622" y="1206"/>
                </a:lnTo>
                <a:lnTo>
                  <a:pt x="5194" y="1079"/>
                </a:lnTo>
                <a:lnTo>
                  <a:pt x="4635" y="660"/>
                </a:lnTo>
                <a:lnTo>
                  <a:pt x="3768" y="546"/>
                </a:lnTo>
                <a:lnTo>
                  <a:pt x="2882" y="546"/>
                </a:lnTo>
                <a:close/>
              </a:path>
              <a:path w="6985" h="4445">
                <a:moveTo>
                  <a:pt x="0" y="761"/>
                </a:moveTo>
                <a:lnTo>
                  <a:pt x="965" y="965"/>
                </a:lnTo>
                <a:lnTo>
                  <a:pt x="1993" y="1282"/>
                </a:lnTo>
                <a:lnTo>
                  <a:pt x="2985" y="1737"/>
                </a:lnTo>
                <a:lnTo>
                  <a:pt x="2480" y="812"/>
                </a:lnTo>
                <a:lnTo>
                  <a:pt x="1625" y="812"/>
                </a:lnTo>
                <a:lnTo>
                  <a:pt x="0" y="761"/>
                </a:lnTo>
                <a:close/>
              </a:path>
              <a:path w="6985" h="4445">
                <a:moveTo>
                  <a:pt x="5194" y="1168"/>
                </a:moveTo>
                <a:lnTo>
                  <a:pt x="4622" y="1206"/>
                </a:lnTo>
                <a:lnTo>
                  <a:pt x="5217" y="1206"/>
                </a:lnTo>
                <a:close/>
              </a:path>
              <a:path w="6985" h="4445">
                <a:moveTo>
                  <a:pt x="2133" y="177"/>
                </a:moveTo>
                <a:lnTo>
                  <a:pt x="1625" y="812"/>
                </a:lnTo>
                <a:lnTo>
                  <a:pt x="2480" y="812"/>
                </a:lnTo>
                <a:lnTo>
                  <a:pt x="2133" y="177"/>
                </a:lnTo>
                <a:close/>
              </a:path>
              <a:path w="6985" h="4445">
                <a:moveTo>
                  <a:pt x="3493" y="444"/>
                </a:moveTo>
                <a:lnTo>
                  <a:pt x="2933" y="444"/>
                </a:lnTo>
                <a:lnTo>
                  <a:pt x="3768" y="546"/>
                </a:lnTo>
                <a:lnTo>
                  <a:pt x="3606" y="520"/>
                </a:lnTo>
                <a:close/>
              </a:path>
              <a:path w="6985" h="4445">
                <a:moveTo>
                  <a:pt x="2539" y="0"/>
                </a:moveTo>
                <a:lnTo>
                  <a:pt x="2832" y="465"/>
                </a:lnTo>
                <a:lnTo>
                  <a:pt x="3493" y="444"/>
                </a:lnTo>
                <a:lnTo>
                  <a:pt x="3022" y="126"/>
                </a:lnTo>
                <a:lnTo>
                  <a:pt x="253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5" name="object 4035"/>
          <p:cNvSpPr/>
          <p:nvPr/>
        </p:nvSpPr>
        <p:spPr>
          <a:xfrm>
            <a:off x="2942259" y="4279493"/>
            <a:ext cx="41275" cy="38735"/>
          </a:xfrm>
          <a:custGeom>
            <a:avLst/>
            <a:gdLst/>
            <a:ahLst/>
            <a:cxnLst/>
            <a:rect l="l" t="t" r="r" b="b"/>
            <a:pathLst>
              <a:path w="41275" h="38735">
                <a:moveTo>
                  <a:pt x="1701" y="37007"/>
                </a:moveTo>
                <a:lnTo>
                  <a:pt x="1409" y="36664"/>
                </a:lnTo>
                <a:lnTo>
                  <a:pt x="1524" y="36906"/>
                </a:lnTo>
                <a:lnTo>
                  <a:pt x="1701" y="37007"/>
                </a:lnTo>
                <a:close/>
              </a:path>
              <a:path w="41275" h="38735">
                <a:moveTo>
                  <a:pt x="1739" y="35687"/>
                </a:moveTo>
                <a:lnTo>
                  <a:pt x="1727" y="34391"/>
                </a:lnTo>
                <a:lnTo>
                  <a:pt x="1333" y="34391"/>
                </a:lnTo>
                <a:lnTo>
                  <a:pt x="1587" y="35128"/>
                </a:lnTo>
                <a:lnTo>
                  <a:pt x="1739" y="35687"/>
                </a:lnTo>
                <a:close/>
              </a:path>
              <a:path w="41275" h="38735">
                <a:moveTo>
                  <a:pt x="2540" y="35039"/>
                </a:moveTo>
                <a:lnTo>
                  <a:pt x="2019" y="34404"/>
                </a:lnTo>
                <a:lnTo>
                  <a:pt x="825" y="32931"/>
                </a:lnTo>
                <a:lnTo>
                  <a:pt x="1828" y="32194"/>
                </a:lnTo>
                <a:lnTo>
                  <a:pt x="0" y="31673"/>
                </a:lnTo>
                <a:lnTo>
                  <a:pt x="596" y="36372"/>
                </a:lnTo>
                <a:lnTo>
                  <a:pt x="1574" y="36982"/>
                </a:lnTo>
                <a:lnTo>
                  <a:pt x="1384" y="36830"/>
                </a:lnTo>
                <a:lnTo>
                  <a:pt x="1397" y="36664"/>
                </a:lnTo>
                <a:lnTo>
                  <a:pt x="1333" y="34391"/>
                </a:lnTo>
                <a:lnTo>
                  <a:pt x="1727" y="34378"/>
                </a:lnTo>
                <a:lnTo>
                  <a:pt x="1930" y="34569"/>
                </a:lnTo>
                <a:lnTo>
                  <a:pt x="2247" y="35039"/>
                </a:lnTo>
                <a:lnTo>
                  <a:pt x="2298" y="35166"/>
                </a:lnTo>
                <a:lnTo>
                  <a:pt x="2082" y="35826"/>
                </a:lnTo>
                <a:lnTo>
                  <a:pt x="2362" y="36093"/>
                </a:lnTo>
                <a:lnTo>
                  <a:pt x="2540" y="35509"/>
                </a:lnTo>
                <a:lnTo>
                  <a:pt x="2540" y="35039"/>
                </a:lnTo>
                <a:close/>
              </a:path>
              <a:path w="41275" h="38735">
                <a:moveTo>
                  <a:pt x="2654" y="37541"/>
                </a:moveTo>
                <a:lnTo>
                  <a:pt x="1701" y="37007"/>
                </a:lnTo>
                <a:lnTo>
                  <a:pt x="2209" y="37592"/>
                </a:lnTo>
                <a:lnTo>
                  <a:pt x="2654" y="37541"/>
                </a:lnTo>
                <a:close/>
              </a:path>
              <a:path w="41275" h="38735">
                <a:moveTo>
                  <a:pt x="2933" y="35509"/>
                </a:moveTo>
                <a:lnTo>
                  <a:pt x="2806" y="34658"/>
                </a:lnTo>
                <a:lnTo>
                  <a:pt x="2641" y="35166"/>
                </a:lnTo>
                <a:lnTo>
                  <a:pt x="2933" y="35509"/>
                </a:lnTo>
                <a:close/>
              </a:path>
              <a:path w="41275" h="38735">
                <a:moveTo>
                  <a:pt x="3937" y="37045"/>
                </a:moveTo>
                <a:close/>
              </a:path>
              <a:path w="41275" h="38735">
                <a:moveTo>
                  <a:pt x="4914" y="37947"/>
                </a:moveTo>
                <a:lnTo>
                  <a:pt x="4737" y="37731"/>
                </a:lnTo>
                <a:lnTo>
                  <a:pt x="3746" y="36525"/>
                </a:lnTo>
                <a:lnTo>
                  <a:pt x="2933" y="35509"/>
                </a:lnTo>
                <a:lnTo>
                  <a:pt x="3225" y="37477"/>
                </a:lnTo>
                <a:lnTo>
                  <a:pt x="3327" y="36525"/>
                </a:lnTo>
                <a:lnTo>
                  <a:pt x="3568" y="36639"/>
                </a:lnTo>
                <a:lnTo>
                  <a:pt x="3759" y="36804"/>
                </a:lnTo>
                <a:lnTo>
                  <a:pt x="3937" y="37045"/>
                </a:lnTo>
                <a:lnTo>
                  <a:pt x="3873" y="37477"/>
                </a:lnTo>
                <a:lnTo>
                  <a:pt x="3975" y="38493"/>
                </a:lnTo>
                <a:lnTo>
                  <a:pt x="4140" y="37731"/>
                </a:lnTo>
                <a:lnTo>
                  <a:pt x="4914" y="37947"/>
                </a:lnTo>
                <a:close/>
              </a:path>
              <a:path w="41275" h="38735">
                <a:moveTo>
                  <a:pt x="41224" y="1244"/>
                </a:moveTo>
                <a:lnTo>
                  <a:pt x="40868" y="0"/>
                </a:lnTo>
                <a:lnTo>
                  <a:pt x="37414" y="228"/>
                </a:lnTo>
                <a:lnTo>
                  <a:pt x="37274" y="1231"/>
                </a:lnTo>
                <a:lnTo>
                  <a:pt x="37693" y="800"/>
                </a:lnTo>
                <a:lnTo>
                  <a:pt x="37185" y="2260"/>
                </a:lnTo>
                <a:lnTo>
                  <a:pt x="37147" y="1308"/>
                </a:lnTo>
                <a:lnTo>
                  <a:pt x="35839" y="2692"/>
                </a:lnTo>
                <a:lnTo>
                  <a:pt x="35750" y="4216"/>
                </a:lnTo>
                <a:lnTo>
                  <a:pt x="37909" y="4546"/>
                </a:lnTo>
                <a:lnTo>
                  <a:pt x="39738" y="4076"/>
                </a:lnTo>
                <a:lnTo>
                  <a:pt x="39052" y="1638"/>
                </a:lnTo>
                <a:lnTo>
                  <a:pt x="41224" y="124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6" name="object 4036"/>
          <p:cNvSpPr/>
          <p:nvPr/>
        </p:nvSpPr>
        <p:spPr>
          <a:xfrm>
            <a:off x="3063744" y="4345202"/>
            <a:ext cx="5715" cy="8255"/>
          </a:xfrm>
          <a:custGeom>
            <a:avLst/>
            <a:gdLst/>
            <a:ahLst/>
            <a:cxnLst/>
            <a:rect l="l" t="t" r="r" b="b"/>
            <a:pathLst>
              <a:path w="5714" h="8254">
                <a:moveTo>
                  <a:pt x="317" y="0"/>
                </a:moveTo>
                <a:lnTo>
                  <a:pt x="0" y="8039"/>
                </a:lnTo>
                <a:lnTo>
                  <a:pt x="1333" y="4229"/>
                </a:lnTo>
                <a:lnTo>
                  <a:pt x="2164" y="4229"/>
                </a:lnTo>
                <a:lnTo>
                  <a:pt x="2489" y="3619"/>
                </a:lnTo>
                <a:lnTo>
                  <a:pt x="2322" y="3111"/>
                </a:lnTo>
                <a:lnTo>
                  <a:pt x="2171" y="2654"/>
                </a:lnTo>
                <a:lnTo>
                  <a:pt x="2311" y="2590"/>
                </a:lnTo>
                <a:lnTo>
                  <a:pt x="4023" y="2590"/>
                </a:lnTo>
                <a:lnTo>
                  <a:pt x="3022" y="1955"/>
                </a:lnTo>
                <a:lnTo>
                  <a:pt x="317" y="0"/>
                </a:lnTo>
                <a:close/>
              </a:path>
              <a:path w="5714" h="8254">
                <a:moveTo>
                  <a:pt x="3263" y="4470"/>
                </a:moveTo>
                <a:lnTo>
                  <a:pt x="1913" y="5161"/>
                </a:lnTo>
                <a:lnTo>
                  <a:pt x="3568" y="7823"/>
                </a:lnTo>
                <a:lnTo>
                  <a:pt x="3263" y="4470"/>
                </a:lnTo>
                <a:close/>
              </a:path>
              <a:path w="5714" h="8254">
                <a:moveTo>
                  <a:pt x="1780" y="4948"/>
                </a:moveTo>
                <a:lnTo>
                  <a:pt x="1574" y="5333"/>
                </a:lnTo>
                <a:lnTo>
                  <a:pt x="1913" y="5161"/>
                </a:lnTo>
                <a:lnTo>
                  <a:pt x="1780" y="4948"/>
                </a:lnTo>
                <a:close/>
              </a:path>
              <a:path w="5714" h="8254">
                <a:moveTo>
                  <a:pt x="2164" y="4229"/>
                </a:moveTo>
                <a:lnTo>
                  <a:pt x="1333" y="4229"/>
                </a:lnTo>
                <a:lnTo>
                  <a:pt x="1780" y="4948"/>
                </a:lnTo>
                <a:lnTo>
                  <a:pt x="2164" y="4229"/>
                </a:lnTo>
                <a:close/>
              </a:path>
              <a:path w="5714" h="8254">
                <a:moveTo>
                  <a:pt x="4263" y="2743"/>
                </a:moveTo>
                <a:lnTo>
                  <a:pt x="2527" y="2743"/>
                </a:lnTo>
                <a:lnTo>
                  <a:pt x="3733" y="4838"/>
                </a:lnTo>
                <a:lnTo>
                  <a:pt x="5245" y="3365"/>
                </a:lnTo>
                <a:lnTo>
                  <a:pt x="4263" y="2743"/>
                </a:lnTo>
                <a:close/>
              </a:path>
              <a:path w="5714" h="8254">
                <a:moveTo>
                  <a:pt x="2299" y="3043"/>
                </a:moveTo>
                <a:close/>
              </a:path>
              <a:path w="5714" h="8254">
                <a:moveTo>
                  <a:pt x="4023" y="2590"/>
                </a:moveTo>
                <a:lnTo>
                  <a:pt x="2311" y="2590"/>
                </a:lnTo>
                <a:lnTo>
                  <a:pt x="2299" y="3043"/>
                </a:lnTo>
                <a:lnTo>
                  <a:pt x="2527" y="2743"/>
                </a:lnTo>
                <a:lnTo>
                  <a:pt x="4263" y="2743"/>
                </a:lnTo>
                <a:lnTo>
                  <a:pt x="4023" y="259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7" name="object 4037"/>
          <p:cNvSpPr/>
          <p:nvPr/>
        </p:nvSpPr>
        <p:spPr>
          <a:xfrm>
            <a:off x="2931351" y="4318234"/>
            <a:ext cx="6985" cy="7620"/>
          </a:xfrm>
          <a:custGeom>
            <a:avLst/>
            <a:gdLst/>
            <a:ahLst/>
            <a:cxnLst/>
            <a:rect l="l" t="t" r="r" b="b"/>
            <a:pathLst>
              <a:path w="6985" h="7620">
                <a:moveTo>
                  <a:pt x="3976" y="3903"/>
                </a:moveTo>
                <a:lnTo>
                  <a:pt x="3595" y="4000"/>
                </a:lnTo>
                <a:lnTo>
                  <a:pt x="2791" y="4279"/>
                </a:lnTo>
                <a:lnTo>
                  <a:pt x="2759" y="4508"/>
                </a:lnTo>
                <a:lnTo>
                  <a:pt x="2154" y="4825"/>
                </a:lnTo>
                <a:lnTo>
                  <a:pt x="2180" y="5054"/>
                </a:lnTo>
                <a:lnTo>
                  <a:pt x="3733" y="7289"/>
                </a:lnTo>
                <a:lnTo>
                  <a:pt x="3565" y="6172"/>
                </a:lnTo>
                <a:lnTo>
                  <a:pt x="3162" y="6172"/>
                </a:lnTo>
                <a:lnTo>
                  <a:pt x="3187" y="4432"/>
                </a:lnTo>
                <a:lnTo>
                  <a:pt x="3830" y="4432"/>
                </a:lnTo>
                <a:lnTo>
                  <a:pt x="4448" y="4394"/>
                </a:lnTo>
                <a:lnTo>
                  <a:pt x="4296" y="3987"/>
                </a:lnTo>
                <a:lnTo>
                  <a:pt x="4013" y="3987"/>
                </a:lnTo>
                <a:close/>
              </a:path>
              <a:path w="6985" h="7620">
                <a:moveTo>
                  <a:pt x="3530" y="5943"/>
                </a:moveTo>
                <a:lnTo>
                  <a:pt x="3162" y="6172"/>
                </a:lnTo>
                <a:lnTo>
                  <a:pt x="3565" y="6172"/>
                </a:lnTo>
                <a:lnTo>
                  <a:pt x="3530" y="5943"/>
                </a:lnTo>
                <a:close/>
              </a:path>
              <a:path w="6985" h="7620">
                <a:moveTo>
                  <a:pt x="4448" y="4394"/>
                </a:moveTo>
                <a:lnTo>
                  <a:pt x="3860" y="4394"/>
                </a:lnTo>
                <a:lnTo>
                  <a:pt x="4152" y="4673"/>
                </a:lnTo>
                <a:lnTo>
                  <a:pt x="4249" y="4962"/>
                </a:lnTo>
                <a:lnTo>
                  <a:pt x="4711" y="5041"/>
                </a:lnTo>
                <a:lnTo>
                  <a:pt x="4886" y="4927"/>
                </a:lnTo>
                <a:lnTo>
                  <a:pt x="4942" y="4571"/>
                </a:lnTo>
                <a:lnTo>
                  <a:pt x="4711" y="4571"/>
                </a:lnTo>
                <a:lnTo>
                  <a:pt x="4448" y="4394"/>
                </a:lnTo>
                <a:close/>
              </a:path>
              <a:path w="6985" h="7620">
                <a:moveTo>
                  <a:pt x="5457" y="3566"/>
                </a:moveTo>
                <a:lnTo>
                  <a:pt x="5181" y="4000"/>
                </a:lnTo>
                <a:lnTo>
                  <a:pt x="5638" y="4089"/>
                </a:lnTo>
                <a:lnTo>
                  <a:pt x="6616" y="4927"/>
                </a:lnTo>
                <a:lnTo>
                  <a:pt x="5457" y="3566"/>
                </a:lnTo>
                <a:close/>
              </a:path>
              <a:path w="6985" h="7620">
                <a:moveTo>
                  <a:pt x="3830" y="4432"/>
                </a:moveTo>
                <a:lnTo>
                  <a:pt x="3187" y="4432"/>
                </a:lnTo>
                <a:lnTo>
                  <a:pt x="3517" y="4825"/>
                </a:lnTo>
                <a:lnTo>
                  <a:pt x="3830" y="4432"/>
                </a:lnTo>
                <a:close/>
              </a:path>
              <a:path w="6985" h="7620">
                <a:moveTo>
                  <a:pt x="4762" y="4165"/>
                </a:moveTo>
                <a:lnTo>
                  <a:pt x="4711" y="4571"/>
                </a:lnTo>
                <a:lnTo>
                  <a:pt x="4942" y="4571"/>
                </a:lnTo>
                <a:lnTo>
                  <a:pt x="4762" y="4165"/>
                </a:lnTo>
                <a:close/>
              </a:path>
              <a:path w="6985" h="7620">
                <a:moveTo>
                  <a:pt x="2275" y="3928"/>
                </a:moveTo>
                <a:lnTo>
                  <a:pt x="2133" y="4508"/>
                </a:lnTo>
                <a:lnTo>
                  <a:pt x="2677" y="4319"/>
                </a:lnTo>
                <a:lnTo>
                  <a:pt x="2275" y="3928"/>
                </a:lnTo>
                <a:close/>
              </a:path>
              <a:path w="6985" h="7620">
                <a:moveTo>
                  <a:pt x="4305" y="3822"/>
                </a:moveTo>
                <a:lnTo>
                  <a:pt x="4029" y="3890"/>
                </a:lnTo>
                <a:lnTo>
                  <a:pt x="4296" y="3987"/>
                </a:lnTo>
                <a:lnTo>
                  <a:pt x="4305" y="3822"/>
                </a:lnTo>
                <a:close/>
              </a:path>
              <a:path w="6985" h="7620">
                <a:moveTo>
                  <a:pt x="5067" y="0"/>
                </a:moveTo>
                <a:lnTo>
                  <a:pt x="0" y="1714"/>
                </a:lnTo>
                <a:lnTo>
                  <a:pt x="2275" y="3928"/>
                </a:lnTo>
                <a:lnTo>
                  <a:pt x="2679" y="2273"/>
                </a:lnTo>
                <a:lnTo>
                  <a:pt x="4293" y="2273"/>
                </a:lnTo>
                <a:lnTo>
                  <a:pt x="4622" y="253"/>
                </a:lnTo>
                <a:lnTo>
                  <a:pt x="5125" y="253"/>
                </a:lnTo>
                <a:lnTo>
                  <a:pt x="5067" y="0"/>
                </a:lnTo>
                <a:close/>
              </a:path>
              <a:path w="6985" h="7620">
                <a:moveTo>
                  <a:pt x="4293" y="2273"/>
                </a:moveTo>
                <a:lnTo>
                  <a:pt x="2679" y="2273"/>
                </a:lnTo>
                <a:lnTo>
                  <a:pt x="3725" y="3390"/>
                </a:lnTo>
                <a:lnTo>
                  <a:pt x="3832" y="3566"/>
                </a:lnTo>
                <a:lnTo>
                  <a:pt x="3976" y="3903"/>
                </a:lnTo>
                <a:lnTo>
                  <a:pt x="4100" y="3454"/>
                </a:lnTo>
                <a:lnTo>
                  <a:pt x="4293" y="2273"/>
                </a:lnTo>
                <a:close/>
              </a:path>
              <a:path w="6985" h="7620">
                <a:moveTo>
                  <a:pt x="5590" y="3356"/>
                </a:moveTo>
                <a:lnTo>
                  <a:pt x="5308" y="3390"/>
                </a:lnTo>
                <a:lnTo>
                  <a:pt x="5457" y="3566"/>
                </a:lnTo>
                <a:lnTo>
                  <a:pt x="5590" y="3356"/>
                </a:lnTo>
                <a:close/>
              </a:path>
              <a:path w="6985" h="7620">
                <a:moveTo>
                  <a:pt x="5771" y="3073"/>
                </a:moveTo>
                <a:lnTo>
                  <a:pt x="5590" y="3356"/>
                </a:lnTo>
                <a:lnTo>
                  <a:pt x="5829" y="3327"/>
                </a:lnTo>
                <a:lnTo>
                  <a:pt x="5771" y="3073"/>
                </a:lnTo>
                <a:close/>
              </a:path>
              <a:path w="6985" h="7620">
                <a:moveTo>
                  <a:pt x="6134" y="2501"/>
                </a:moveTo>
                <a:lnTo>
                  <a:pt x="5675" y="2656"/>
                </a:lnTo>
                <a:lnTo>
                  <a:pt x="5771" y="3073"/>
                </a:lnTo>
                <a:lnTo>
                  <a:pt x="6134" y="2501"/>
                </a:lnTo>
                <a:close/>
              </a:path>
              <a:path w="6985" h="7620">
                <a:moveTo>
                  <a:pt x="5125" y="253"/>
                </a:moveTo>
                <a:lnTo>
                  <a:pt x="4622" y="253"/>
                </a:lnTo>
                <a:lnTo>
                  <a:pt x="4737" y="2971"/>
                </a:lnTo>
                <a:lnTo>
                  <a:pt x="5675" y="2656"/>
                </a:lnTo>
                <a:lnTo>
                  <a:pt x="5125" y="25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8" name="object 4038"/>
          <p:cNvSpPr/>
          <p:nvPr/>
        </p:nvSpPr>
        <p:spPr>
          <a:xfrm>
            <a:off x="3469792" y="4139582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502" y="1295"/>
                </a:moveTo>
                <a:lnTo>
                  <a:pt x="121" y="1485"/>
                </a:lnTo>
                <a:lnTo>
                  <a:pt x="896" y="1739"/>
                </a:lnTo>
                <a:lnTo>
                  <a:pt x="1038" y="2501"/>
                </a:lnTo>
                <a:lnTo>
                  <a:pt x="1214" y="3949"/>
                </a:lnTo>
                <a:lnTo>
                  <a:pt x="4668" y="5334"/>
                </a:lnTo>
                <a:lnTo>
                  <a:pt x="4088" y="4330"/>
                </a:lnTo>
                <a:lnTo>
                  <a:pt x="3576" y="4330"/>
                </a:lnTo>
                <a:lnTo>
                  <a:pt x="3288" y="3365"/>
                </a:lnTo>
                <a:lnTo>
                  <a:pt x="3080" y="3365"/>
                </a:lnTo>
                <a:lnTo>
                  <a:pt x="1898" y="1803"/>
                </a:lnTo>
                <a:lnTo>
                  <a:pt x="1696" y="1803"/>
                </a:lnTo>
                <a:lnTo>
                  <a:pt x="502" y="1295"/>
                </a:lnTo>
                <a:close/>
              </a:path>
              <a:path w="6350" h="5714">
                <a:moveTo>
                  <a:pt x="3393" y="3130"/>
                </a:moveTo>
                <a:lnTo>
                  <a:pt x="3288" y="3365"/>
                </a:lnTo>
                <a:lnTo>
                  <a:pt x="3576" y="4330"/>
                </a:lnTo>
                <a:lnTo>
                  <a:pt x="4065" y="4291"/>
                </a:lnTo>
                <a:lnTo>
                  <a:pt x="3393" y="3130"/>
                </a:lnTo>
                <a:close/>
              </a:path>
              <a:path w="6350" h="5714">
                <a:moveTo>
                  <a:pt x="4065" y="4291"/>
                </a:moveTo>
                <a:lnTo>
                  <a:pt x="3576" y="4330"/>
                </a:lnTo>
                <a:lnTo>
                  <a:pt x="4088" y="4330"/>
                </a:lnTo>
                <a:close/>
              </a:path>
              <a:path w="6350" h="5714">
                <a:moveTo>
                  <a:pt x="4147" y="2565"/>
                </a:moveTo>
                <a:lnTo>
                  <a:pt x="3393" y="3130"/>
                </a:lnTo>
                <a:lnTo>
                  <a:pt x="4065" y="4291"/>
                </a:lnTo>
                <a:lnTo>
                  <a:pt x="6294" y="4114"/>
                </a:lnTo>
                <a:lnTo>
                  <a:pt x="4147" y="2565"/>
                </a:lnTo>
                <a:close/>
              </a:path>
              <a:path w="6350" h="5714">
                <a:moveTo>
                  <a:pt x="3250" y="3238"/>
                </a:moveTo>
                <a:lnTo>
                  <a:pt x="3080" y="3365"/>
                </a:lnTo>
                <a:lnTo>
                  <a:pt x="3288" y="3365"/>
                </a:lnTo>
                <a:close/>
              </a:path>
              <a:path w="6350" h="5714">
                <a:moveTo>
                  <a:pt x="3030" y="2501"/>
                </a:moveTo>
                <a:lnTo>
                  <a:pt x="3250" y="3238"/>
                </a:lnTo>
                <a:lnTo>
                  <a:pt x="3393" y="3130"/>
                </a:lnTo>
                <a:lnTo>
                  <a:pt x="3030" y="2501"/>
                </a:lnTo>
                <a:close/>
              </a:path>
              <a:path w="6350" h="5714">
                <a:moveTo>
                  <a:pt x="45" y="0"/>
                </a:moveTo>
                <a:lnTo>
                  <a:pt x="0" y="596"/>
                </a:lnTo>
                <a:lnTo>
                  <a:pt x="1696" y="1803"/>
                </a:lnTo>
                <a:lnTo>
                  <a:pt x="1898" y="1803"/>
                </a:lnTo>
                <a:lnTo>
                  <a:pt x="965" y="584"/>
                </a:lnTo>
                <a:lnTo>
                  <a:pt x="4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9" name="object 4039"/>
          <p:cNvSpPr/>
          <p:nvPr/>
        </p:nvSpPr>
        <p:spPr>
          <a:xfrm>
            <a:off x="2684537" y="3613951"/>
            <a:ext cx="3810" cy="15875"/>
          </a:xfrm>
          <a:custGeom>
            <a:avLst/>
            <a:gdLst/>
            <a:ahLst/>
            <a:cxnLst/>
            <a:rect l="l" t="t" r="r" b="b"/>
            <a:pathLst>
              <a:path w="3810" h="15875">
                <a:moveTo>
                  <a:pt x="0" y="0"/>
                </a:moveTo>
                <a:lnTo>
                  <a:pt x="1016" y="9804"/>
                </a:lnTo>
                <a:lnTo>
                  <a:pt x="1651" y="9664"/>
                </a:lnTo>
                <a:lnTo>
                  <a:pt x="1003" y="10744"/>
                </a:lnTo>
                <a:lnTo>
                  <a:pt x="1257" y="15303"/>
                </a:lnTo>
                <a:lnTo>
                  <a:pt x="2755" y="11709"/>
                </a:lnTo>
                <a:lnTo>
                  <a:pt x="3619" y="11315"/>
                </a:lnTo>
                <a:lnTo>
                  <a:pt x="2857" y="11379"/>
                </a:lnTo>
                <a:lnTo>
                  <a:pt x="2387" y="11353"/>
                </a:lnTo>
                <a:lnTo>
                  <a:pt x="2413" y="10858"/>
                </a:lnTo>
                <a:lnTo>
                  <a:pt x="1765" y="9677"/>
                </a:lnTo>
                <a:lnTo>
                  <a:pt x="1828" y="9499"/>
                </a:lnTo>
                <a:lnTo>
                  <a:pt x="2997" y="8356"/>
                </a:lnTo>
                <a:lnTo>
                  <a:pt x="1308" y="6743"/>
                </a:lnTo>
                <a:lnTo>
                  <a:pt x="1968" y="5537"/>
                </a:lnTo>
                <a:lnTo>
                  <a:pt x="3136" y="3581"/>
                </a:lnTo>
                <a:lnTo>
                  <a:pt x="1041" y="6451"/>
                </a:lnTo>
                <a:lnTo>
                  <a:pt x="2184" y="3746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0" name="object 4040"/>
          <p:cNvSpPr/>
          <p:nvPr/>
        </p:nvSpPr>
        <p:spPr>
          <a:xfrm>
            <a:off x="2964341" y="3165869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69">
                <a:moveTo>
                  <a:pt x="4406" y="0"/>
                </a:moveTo>
                <a:lnTo>
                  <a:pt x="0" y="9944"/>
                </a:lnTo>
                <a:lnTo>
                  <a:pt x="2768" y="13741"/>
                </a:lnTo>
                <a:lnTo>
                  <a:pt x="3898" y="12090"/>
                </a:lnTo>
                <a:lnTo>
                  <a:pt x="5486" y="13080"/>
                </a:lnTo>
                <a:lnTo>
                  <a:pt x="4025" y="10502"/>
                </a:lnTo>
                <a:lnTo>
                  <a:pt x="440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1" name="object 4041"/>
          <p:cNvSpPr/>
          <p:nvPr/>
        </p:nvSpPr>
        <p:spPr>
          <a:xfrm>
            <a:off x="2884622" y="430553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0" y="0"/>
                </a:moveTo>
                <a:lnTo>
                  <a:pt x="1079" y="2108"/>
                </a:lnTo>
                <a:lnTo>
                  <a:pt x="3454" y="4483"/>
                </a:lnTo>
                <a:lnTo>
                  <a:pt x="2819" y="4483"/>
                </a:lnTo>
                <a:lnTo>
                  <a:pt x="3340" y="5041"/>
                </a:lnTo>
                <a:lnTo>
                  <a:pt x="4089" y="4889"/>
                </a:lnTo>
                <a:lnTo>
                  <a:pt x="3987" y="4546"/>
                </a:lnTo>
                <a:lnTo>
                  <a:pt x="3505" y="4762"/>
                </a:lnTo>
                <a:lnTo>
                  <a:pt x="3987" y="4267"/>
                </a:lnTo>
                <a:lnTo>
                  <a:pt x="4368" y="4368"/>
                </a:lnTo>
                <a:lnTo>
                  <a:pt x="5486" y="5346"/>
                </a:lnTo>
                <a:lnTo>
                  <a:pt x="4965" y="4610"/>
                </a:lnTo>
                <a:lnTo>
                  <a:pt x="5156" y="4305"/>
                </a:lnTo>
                <a:lnTo>
                  <a:pt x="5676" y="4775"/>
                </a:lnTo>
                <a:lnTo>
                  <a:pt x="5422" y="3695"/>
                </a:lnTo>
                <a:lnTo>
                  <a:pt x="4787" y="3657"/>
                </a:lnTo>
                <a:lnTo>
                  <a:pt x="2311" y="2158"/>
                </a:lnTo>
                <a:lnTo>
                  <a:pt x="3378" y="3733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2" name="object 4042"/>
          <p:cNvSpPr/>
          <p:nvPr/>
        </p:nvSpPr>
        <p:spPr>
          <a:xfrm>
            <a:off x="2955367" y="4287882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2897" y="480"/>
                </a:moveTo>
                <a:lnTo>
                  <a:pt x="7721" y="3759"/>
                </a:lnTo>
                <a:lnTo>
                  <a:pt x="8160" y="2057"/>
                </a:lnTo>
                <a:lnTo>
                  <a:pt x="7632" y="2057"/>
                </a:lnTo>
                <a:lnTo>
                  <a:pt x="6698" y="1905"/>
                </a:lnTo>
                <a:lnTo>
                  <a:pt x="5422" y="1905"/>
                </a:lnTo>
                <a:lnTo>
                  <a:pt x="5334" y="1447"/>
                </a:lnTo>
                <a:lnTo>
                  <a:pt x="6336" y="1447"/>
                </a:lnTo>
                <a:lnTo>
                  <a:pt x="6323" y="1320"/>
                </a:lnTo>
                <a:lnTo>
                  <a:pt x="4737" y="1320"/>
                </a:lnTo>
                <a:lnTo>
                  <a:pt x="4254" y="939"/>
                </a:lnTo>
                <a:lnTo>
                  <a:pt x="4645" y="939"/>
                </a:lnTo>
                <a:lnTo>
                  <a:pt x="2897" y="480"/>
                </a:lnTo>
                <a:close/>
              </a:path>
              <a:path w="10160" h="3810">
                <a:moveTo>
                  <a:pt x="8242" y="1739"/>
                </a:moveTo>
                <a:lnTo>
                  <a:pt x="7632" y="2057"/>
                </a:lnTo>
                <a:lnTo>
                  <a:pt x="8160" y="2057"/>
                </a:lnTo>
                <a:lnTo>
                  <a:pt x="8242" y="1739"/>
                </a:lnTo>
                <a:close/>
              </a:path>
              <a:path w="10160" h="3810">
                <a:moveTo>
                  <a:pt x="5842" y="1765"/>
                </a:moveTo>
                <a:lnTo>
                  <a:pt x="5422" y="1905"/>
                </a:lnTo>
                <a:lnTo>
                  <a:pt x="6698" y="1905"/>
                </a:lnTo>
                <a:lnTo>
                  <a:pt x="5842" y="1765"/>
                </a:lnTo>
                <a:close/>
              </a:path>
              <a:path w="10160" h="3810">
                <a:moveTo>
                  <a:pt x="5537" y="1574"/>
                </a:moveTo>
                <a:lnTo>
                  <a:pt x="5384" y="1790"/>
                </a:lnTo>
                <a:lnTo>
                  <a:pt x="5537" y="1574"/>
                </a:lnTo>
                <a:close/>
              </a:path>
              <a:path w="10160" h="3810">
                <a:moveTo>
                  <a:pt x="6336" y="1447"/>
                </a:moveTo>
                <a:lnTo>
                  <a:pt x="5334" y="1447"/>
                </a:lnTo>
                <a:lnTo>
                  <a:pt x="5829" y="1714"/>
                </a:lnTo>
                <a:lnTo>
                  <a:pt x="5549" y="1460"/>
                </a:lnTo>
                <a:lnTo>
                  <a:pt x="6337" y="1460"/>
                </a:lnTo>
                <a:close/>
              </a:path>
              <a:path w="10160" h="3810">
                <a:moveTo>
                  <a:pt x="6298" y="1055"/>
                </a:moveTo>
                <a:lnTo>
                  <a:pt x="4737" y="1320"/>
                </a:lnTo>
                <a:lnTo>
                  <a:pt x="6323" y="1320"/>
                </a:lnTo>
                <a:lnTo>
                  <a:pt x="6298" y="1055"/>
                </a:lnTo>
                <a:close/>
              </a:path>
              <a:path w="10160" h="3810">
                <a:moveTo>
                  <a:pt x="1460" y="0"/>
                </a:moveTo>
                <a:lnTo>
                  <a:pt x="1371" y="355"/>
                </a:lnTo>
                <a:lnTo>
                  <a:pt x="0" y="1219"/>
                </a:lnTo>
                <a:lnTo>
                  <a:pt x="1104" y="660"/>
                </a:lnTo>
                <a:lnTo>
                  <a:pt x="2254" y="311"/>
                </a:lnTo>
                <a:lnTo>
                  <a:pt x="1460" y="0"/>
                </a:lnTo>
                <a:close/>
              </a:path>
              <a:path w="10160" h="3810">
                <a:moveTo>
                  <a:pt x="9588" y="495"/>
                </a:moveTo>
                <a:lnTo>
                  <a:pt x="7035" y="635"/>
                </a:lnTo>
                <a:lnTo>
                  <a:pt x="6273" y="800"/>
                </a:lnTo>
                <a:lnTo>
                  <a:pt x="6298" y="1055"/>
                </a:lnTo>
                <a:lnTo>
                  <a:pt x="9588" y="495"/>
                </a:lnTo>
                <a:close/>
              </a:path>
              <a:path w="10160" h="3810">
                <a:moveTo>
                  <a:pt x="4645" y="939"/>
                </a:moveTo>
                <a:lnTo>
                  <a:pt x="4254" y="939"/>
                </a:lnTo>
                <a:lnTo>
                  <a:pt x="5080" y="1054"/>
                </a:lnTo>
                <a:lnTo>
                  <a:pt x="4645" y="939"/>
                </a:lnTo>
                <a:close/>
              </a:path>
              <a:path w="10160" h="3810">
                <a:moveTo>
                  <a:pt x="2527" y="228"/>
                </a:moveTo>
                <a:lnTo>
                  <a:pt x="2254" y="311"/>
                </a:lnTo>
                <a:lnTo>
                  <a:pt x="2897" y="480"/>
                </a:lnTo>
                <a:lnTo>
                  <a:pt x="2527" y="22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3" name="object 4043"/>
          <p:cNvSpPr/>
          <p:nvPr/>
        </p:nvSpPr>
        <p:spPr>
          <a:xfrm>
            <a:off x="2709134" y="3652778"/>
            <a:ext cx="3175" cy="7620"/>
          </a:xfrm>
          <a:custGeom>
            <a:avLst/>
            <a:gdLst/>
            <a:ahLst/>
            <a:cxnLst/>
            <a:rect l="l" t="t" r="r" b="b"/>
            <a:pathLst>
              <a:path w="3175" h="7620">
                <a:moveTo>
                  <a:pt x="368" y="0"/>
                </a:moveTo>
                <a:lnTo>
                  <a:pt x="0" y="1981"/>
                </a:lnTo>
                <a:lnTo>
                  <a:pt x="2235" y="5067"/>
                </a:lnTo>
                <a:lnTo>
                  <a:pt x="2946" y="7200"/>
                </a:lnTo>
                <a:lnTo>
                  <a:pt x="3111" y="5664"/>
                </a:lnTo>
                <a:lnTo>
                  <a:pt x="901" y="2133"/>
                </a:lnTo>
                <a:lnTo>
                  <a:pt x="36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4" name="object 4044"/>
          <p:cNvSpPr/>
          <p:nvPr/>
        </p:nvSpPr>
        <p:spPr>
          <a:xfrm>
            <a:off x="2958928" y="4324318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0" y="0"/>
                </a:moveTo>
                <a:lnTo>
                  <a:pt x="6210" y="3809"/>
                </a:lnTo>
                <a:lnTo>
                  <a:pt x="7112" y="3314"/>
                </a:lnTo>
                <a:lnTo>
                  <a:pt x="8305" y="3111"/>
                </a:lnTo>
                <a:lnTo>
                  <a:pt x="6451" y="1079"/>
                </a:lnTo>
                <a:lnTo>
                  <a:pt x="6197" y="2641"/>
                </a:lnTo>
                <a:lnTo>
                  <a:pt x="4749" y="2514"/>
                </a:lnTo>
                <a:lnTo>
                  <a:pt x="3644" y="1396"/>
                </a:lnTo>
                <a:lnTo>
                  <a:pt x="2514" y="533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5" name="object 4045"/>
          <p:cNvSpPr/>
          <p:nvPr/>
        </p:nvSpPr>
        <p:spPr>
          <a:xfrm>
            <a:off x="2902272" y="4279201"/>
            <a:ext cx="8890" cy="6985"/>
          </a:xfrm>
          <a:custGeom>
            <a:avLst/>
            <a:gdLst/>
            <a:ahLst/>
            <a:cxnLst/>
            <a:rect l="l" t="t" r="r" b="b"/>
            <a:pathLst>
              <a:path w="8889" h="6985">
                <a:moveTo>
                  <a:pt x="0" y="0"/>
                </a:moveTo>
                <a:lnTo>
                  <a:pt x="3962" y="4851"/>
                </a:lnTo>
                <a:lnTo>
                  <a:pt x="4165" y="5537"/>
                </a:lnTo>
                <a:lnTo>
                  <a:pt x="7251" y="6489"/>
                </a:lnTo>
                <a:lnTo>
                  <a:pt x="6175" y="6032"/>
                </a:lnTo>
                <a:lnTo>
                  <a:pt x="5981" y="6032"/>
                </a:lnTo>
                <a:lnTo>
                  <a:pt x="5867" y="5901"/>
                </a:lnTo>
                <a:lnTo>
                  <a:pt x="6003" y="5829"/>
                </a:lnTo>
                <a:lnTo>
                  <a:pt x="6119" y="5537"/>
                </a:lnTo>
                <a:lnTo>
                  <a:pt x="5232" y="5448"/>
                </a:lnTo>
                <a:lnTo>
                  <a:pt x="4660" y="5397"/>
                </a:lnTo>
                <a:lnTo>
                  <a:pt x="4635" y="5207"/>
                </a:lnTo>
                <a:lnTo>
                  <a:pt x="5540" y="5207"/>
                </a:lnTo>
                <a:lnTo>
                  <a:pt x="6985" y="4076"/>
                </a:lnTo>
                <a:lnTo>
                  <a:pt x="8455" y="4076"/>
                </a:lnTo>
                <a:lnTo>
                  <a:pt x="0" y="0"/>
                </a:lnTo>
                <a:close/>
              </a:path>
              <a:path w="8889" h="6985">
                <a:moveTo>
                  <a:pt x="6997" y="5816"/>
                </a:moveTo>
                <a:lnTo>
                  <a:pt x="6574" y="5880"/>
                </a:lnTo>
                <a:lnTo>
                  <a:pt x="7175" y="6045"/>
                </a:lnTo>
                <a:lnTo>
                  <a:pt x="6997" y="5816"/>
                </a:lnTo>
                <a:close/>
              </a:path>
              <a:path w="8889" h="6985">
                <a:moveTo>
                  <a:pt x="6022" y="5967"/>
                </a:moveTo>
                <a:lnTo>
                  <a:pt x="6175" y="6032"/>
                </a:lnTo>
                <a:lnTo>
                  <a:pt x="6022" y="5967"/>
                </a:lnTo>
                <a:close/>
              </a:path>
              <a:path w="8889" h="6985">
                <a:moveTo>
                  <a:pt x="6477" y="5232"/>
                </a:moveTo>
                <a:lnTo>
                  <a:pt x="6201" y="5676"/>
                </a:lnTo>
                <a:lnTo>
                  <a:pt x="6146" y="5880"/>
                </a:lnTo>
                <a:lnTo>
                  <a:pt x="6279" y="5901"/>
                </a:lnTo>
                <a:lnTo>
                  <a:pt x="6407" y="5816"/>
                </a:lnTo>
                <a:lnTo>
                  <a:pt x="6477" y="5232"/>
                </a:lnTo>
                <a:close/>
              </a:path>
              <a:path w="8889" h="6985">
                <a:moveTo>
                  <a:pt x="6003" y="5829"/>
                </a:moveTo>
                <a:lnTo>
                  <a:pt x="5829" y="5829"/>
                </a:lnTo>
                <a:lnTo>
                  <a:pt x="6000" y="5856"/>
                </a:lnTo>
                <a:close/>
              </a:path>
              <a:path w="8889" h="6985">
                <a:moveTo>
                  <a:pt x="5388" y="5325"/>
                </a:moveTo>
                <a:lnTo>
                  <a:pt x="5019" y="5362"/>
                </a:lnTo>
                <a:lnTo>
                  <a:pt x="5232" y="5448"/>
                </a:lnTo>
                <a:lnTo>
                  <a:pt x="5388" y="5325"/>
                </a:lnTo>
                <a:close/>
              </a:path>
              <a:path w="8889" h="6985">
                <a:moveTo>
                  <a:pt x="6337" y="5232"/>
                </a:moveTo>
                <a:lnTo>
                  <a:pt x="5388" y="5325"/>
                </a:lnTo>
                <a:lnTo>
                  <a:pt x="5232" y="5448"/>
                </a:lnTo>
                <a:lnTo>
                  <a:pt x="6183" y="5448"/>
                </a:lnTo>
                <a:lnTo>
                  <a:pt x="6337" y="5232"/>
                </a:lnTo>
                <a:close/>
              </a:path>
              <a:path w="8889" h="6985">
                <a:moveTo>
                  <a:pt x="5019" y="5362"/>
                </a:moveTo>
                <a:lnTo>
                  <a:pt x="4660" y="5397"/>
                </a:lnTo>
                <a:lnTo>
                  <a:pt x="5106" y="5397"/>
                </a:lnTo>
                <a:close/>
              </a:path>
              <a:path w="8889" h="6985">
                <a:moveTo>
                  <a:pt x="5540" y="5207"/>
                </a:moveTo>
                <a:lnTo>
                  <a:pt x="4635" y="5207"/>
                </a:lnTo>
                <a:lnTo>
                  <a:pt x="5019" y="5362"/>
                </a:lnTo>
                <a:lnTo>
                  <a:pt x="5388" y="5325"/>
                </a:lnTo>
                <a:lnTo>
                  <a:pt x="5540" y="5207"/>
                </a:lnTo>
                <a:close/>
              </a:path>
              <a:path w="8889" h="6985">
                <a:moveTo>
                  <a:pt x="8455" y="4076"/>
                </a:moveTo>
                <a:lnTo>
                  <a:pt x="6985" y="4076"/>
                </a:lnTo>
                <a:lnTo>
                  <a:pt x="6858" y="4762"/>
                </a:lnTo>
                <a:lnTo>
                  <a:pt x="8534" y="411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6" name="object 4046"/>
          <p:cNvSpPr/>
          <p:nvPr/>
        </p:nvSpPr>
        <p:spPr>
          <a:xfrm>
            <a:off x="2954934" y="4260469"/>
            <a:ext cx="66040" cy="52705"/>
          </a:xfrm>
          <a:custGeom>
            <a:avLst/>
            <a:gdLst/>
            <a:ahLst/>
            <a:cxnLst/>
            <a:rect l="l" t="t" r="r" b="b"/>
            <a:pathLst>
              <a:path w="66039" h="52704">
                <a:moveTo>
                  <a:pt x="9283" y="31089"/>
                </a:moveTo>
                <a:lnTo>
                  <a:pt x="8940" y="30886"/>
                </a:lnTo>
                <a:lnTo>
                  <a:pt x="8331" y="30518"/>
                </a:lnTo>
                <a:lnTo>
                  <a:pt x="8242" y="30772"/>
                </a:lnTo>
                <a:lnTo>
                  <a:pt x="7124" y="32245"/>
                </a:lnTo>
                <a:lnTo>
                  <a:pt x="6604" y="32029"/>
                </a:lnTo>
                <a:lnTo>
                  <a:pt x="6337" y="31915"/>
                </a:lnTo>
                <a:lnTo>
                  <a:pt x="5511" y="32029"/>
                </a:lnTo>
                <a:lnTo>
                  <a:pt x="6083" y="31432"/>
                </a:lnTo>
                <a:lnTo>
                  <a:pt x="6375" y="31064"/>
                </a:lnTo>
                <a:lnTo>
                  <a:pt x="4470" y="31242"/>
                </a:lnTo>
                <a:lnTo>
                  <a:pt x="5969" y="30505"/>
                </a:lnTo>
                <a:lnTo>
                  <a:pt x="6667" y="31000"/>
                </a:lnTo>
                <a:lnTo>
                  <a:pt x="6832" y="30886"/>
                </a:lnTo>
                <a:lnTo>
                  <a:pt x="7124" y="30505"/>
                </a:lnTo>
                <a:lnTo>
                  <a:pt x="7264" y="30302"/>
                </a:lnTo>
                <a:lnTo>
                  <a:pt x="8153" y="30772"/>
                </a:lnTo>
                <a:lnTo>
                  <a:pt x="7734" y="30302"/>
                </a:lnTo>
                <a:lnTo>
                  <a:pt x="7239" y="29845"/>
                </a:lnTo>
                <a:lnTo>
                  <a:pt x="6692" y="30416"/>
                </a:lnTo>
                <a:lnTo>
                  <a:pt x="0" y="29921"/>
                </a:lnTo>
                <a:lnTo>
                  <a:pt x="6692" y="34937"/>
                </a:lnTo>
                <a:lnTo>
                  <a:pt x="8394" y="32562"/>
                </a:lnTo>
                <a:lnTo>
                  <a:pt x="8839" y="31953"/>
                </a:lnTo>
                <a:lnTo>
                  <a:pt x="7747" y="32562"/>
                </a:lnTo>
                <a:lnTo>
                  <a:pt x="7886" y="32245"/>
                </a:lnTo>
                <a:lnTo>
                  <a:pt x="8382" y="31115"/>
                </a:lnTo>
                <a:lnTo>
                  <a:pt x="9283" y="31089"/>
                </a:lnTo>
                <a:close/>
              </a:path>
              <a:path w="66039" h="52704">
                <a:moveTo>
                  <a:pt x="42430" y="49631"/>
                </a:moveTo>
                <a:lnTo>
                  <a:pt x="42049" y="49390"/>
                </a:lnTo>
                <a:lnTo>
                  <a:pt x="40728" y="49212"/>
                </a:lnTo>
                <a:lnTo>
                  <a:pt x="41363" y="50469"/>
                </a:lnTo>
                <a:lnTo>
                  <a:pt x="41694" y="50787"/>
                </a:lnTo>
                <a:lnTo>
                  <a:pt x="42430" y="49784"/>
                </a:lnTo>
                <a:lnTo>
                  <a:pt x="42430" y="49631"/>
                </a:lnTo>
                <a:close/>
              </a:path>
              <a:path w="66039" h="52704">
                <a:moveTo>
                  <a:pt x="45212" y="52006"/>
                </a:moveTo>
                <a:lnTo>
                  <a:pt x="44704" y="51473"/>
                </a:lnTo>
                <a:lnTo>
                  <a:pt x="44589" y="51346"/>
                </a:lnTo>
                <a:lnTo>
                  <a:pt x="44564" y="51498"/>
                </a:lnTo>
                <a:lnTo>
                  <a:pt x="44513" y="51739"/>
                </a:lnTo>
                <a:lnTo>
                  <a:pt x="43586" y="51752"/>
                </a:lnTo>
                <a:lnTo>
                  <a:pt x="45110" y="52298"/>
                </a:lnTo>
                <a:lnTo>
                  <a:pt x="45212" y="52006"/>
                </a:lnTo>
                <a:close/>
              </a:path>
              <a:path w="66039" h="52704">
                <a:moveTo>
                  <a:pt x="46431" y="52260"/>
                </a:moveTo>
                <a:lnTo>
                  <a:pt x="45808" y="49809"/>
                </a:lnTo>
                <a:lnTo>
                  <a:pt x="45758" y="49631"/>
                </a:lnTo>
                <a:lnTo>
                  <a:pt x="44742" y="45567"/>
                </a:lnTo>
                <a:lnTo>
                  <a:pt x="42672" y="49784"/>
                </a:lnTo>
                <a:lnTo>
                  <a:pt x="42519" y="49695"/>
                </a:lnTo>
                <a:lnTo>
                  <a:pt x="42710" y="50558"/>
                </a:lnTo>
                <a:lnTo>
                  <a:pt x="42760" y="50152"/>
                </a:lnTo>
                <a:lnTo>
                  <a:pt x="43078" y="51333"/>
                </a:lnTo>
                <a:lnTo>
                  <a:pt x="43205" y="51498"/>
                </a:lnTo>
                <a:lnTo>
                  <a:pt x="43586" y="51752"/>
                </a:lnTo>
                <a:lnTo>
                  <a:pt x="44564" y="51498"/>
                </a:lnTo>
                <a:lnTo>
                  <a:pt x="44577" y="51320"/>
                </a:lnTo>
                <a:lnTo>
                  <a:pt x="44716" y="51460"/>
                </a:lnTo>
                <a:lnTo>
                  <a:pt x="44678" y="51320"/>
                </a:lnTo>
                <a:lnTo>
                  <a:pt x="44602" y="51104"/>
                </a:lnTo>
                <a:lnTo>
                  <a:pt x="46329" y="52489"/>
                </a:lnTo>
                <a:lnTo>
                  <a:pt x="44945" y="51092"/>
                </a:lnTo>
                <a:lnTo>
                  <a:pt x="44018" y="50152"/>
                </a:lnTo>
                <a:lnTo>
                  <a:pt x="44602" y="49784"/>
                </a:lnTo>
                <a:lnTo>
                  <a:pt x="44894" y="49631"/>
                </a:lnTo>
                <a:lnTo>
                  <a:pt x="44678" y="50266"/>
                </a:lnTo>
                <a:lnTo>
                  <a:pt x="45097" y="49809"/>
                </a:lnTo>
                <a:lnTo>
                  <a:pt x="45135" y="50114"/>
                </a:lnTo>
                <a:lnTo>
                  <a:pt x="46431" y="52260"/>
                </a:lnTo>
                <a:close/>
              </a:path>
              <a:path w="66039" h="52704">
                <a:moveTo>
                  <a:pt x="63715" y="2933"/>
                </a:moveTo>
                <a:lnTo>
                  <a:pt x="58140" y="0"/>
                </a:lnTo>
                <a:lnTo>
                  <a:pt x="57861" y="3022"/>
                </a:lnTo>
                <a:lnTo>
                  <a:pt x="56515" y="3835"/>
                </a:lnTo>
                <a:lnTo>
                  <a:pt x="61518" y="4318"/>
                </a:lnTo>
                <a:lnTo>
                  <a:pt x="62318" y="4724"/>
                </a:lnTo>
                <a:lnTo>
                  <a:pt x="63715" y="2933"/>
                </a:lnTo>
                <a:close/>
              </a:path>
              <a:path w="66039" h="52704">
                <a:moveTo>
                  <a:pt x="65798" y="11569"/>
                </a:moveTo>
                <a:lnTo>
                  <a:pt x="60134" y="7302"/>
                </a:lnTo>
                <a:lnTo>
                  <a:pt x="58712" y="9550"/>
                </a:lnTo>
                <a:lnTo>
                  <a:pt x="61226" y="11353"/>
                </a:lnTo>
                <a:lnTo>
                  <a:pt x="62776" y="11404"/>
                </a:lnTo>
                <a:lnTo>
                  <a:pt x="65798" y="1156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7" name="object 4047"/>
          <p:cNvSpPr/>
          <p:nvPr/>
        </p:nvSpPr>
        <p:spPr>
          <a:xfrm>
            <a:off x="3490100" y="4149928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10">
                <a:moveTo>
                  <a:pt x="6388" y="0"/>
                </a:moveTo>
                <a:lnTo>
                  <a:pt x="1295" y="2324"/>
                </a:lnTo>
                <a:lnTo>
                  <a:pt x="0" y="457"/>
                </a:lnTo>
                <a:lnTo>
                  <a:pt x="647" y="3581"/>
                </a:lnTo>
                <a:lnTo>
                  <a:pt x="2527" y="2311"/>
                </a:lnTo>
                <a:lnTo>
                  <a:pt x="4432" y="3721"/>
                </a:lnTo>
                <a:lnTo>
                  <a:pt x="638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8" name="object 4048"/>
          <p:cNvSpPr/>
          <p:nvPr/>
        </p:nvSpPr>
        <p:spPr>
          <a:xfrm>
            <a:off x="3015381" y="4297672"/>
            <a:ext cx="13335" cy="3810"/>
          </a:xfrm>
          <a:custGeom>
            <a:avLst/>
            <a:gdLst/>
            <a:ahLst/>
            <a:cxnLst/>
            <a:rect l="l" t="t" r="r" b="b"/>
            <a:pathLst>
              <a:path w="13335" h="3810">
                <a:moveTo>
                  <a:pt x="8839" y="0"/>
                </a:moveTo>
                <a:lnTo>
                  <a:pt x="0" y="2324"/>
                </a:lnTo>
                <a:lnTo>
                  <a:pt x="5842" y="3619"/>
                </a:lnTo>
                <a:lnTo>
                  <a:pt x="12725" y="1625"/>
                </a:lnTo>
                <a:lnTo>
                  <a:pt x="6337" y="2184"/>
                </a:lnTo>
                <a:lnTo>
                  <a:pt x="8331" y="977"/>
                </a:lnTo>
                <a:lnTo>
                  <a:pt x="883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9" name="object 4049"/>
          <p:cNvSpPr/>
          <p:nvPr/>
        </p:nvSpPr>
        <p:spPr>
          <a:xfrm>
            <a:off x="3348763" y="3294668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5">
                <a:moveTo>
                  <a:pt x="11366" y="0"/>
                </a:moveTo>
                <a:lnTo>
                  <a:pt x="3251" y="1600"/>
                </a:lnTo>
                <a:lnTo>
                  <a:pt x="939" y="3022"/>
                </a:lnTo>
                <a:lnTo>
                  <a:pt x="0" y="4114"/>
                </a:lnTo>
                <a:lnTo>
                  <a:pt x="4851" y="3644"/>
                </a:lnTo>
                <a:lnTo>
                  <a:pt x="5638" y="3695"/>
                </a:lnTo>
                <a:lnTo>
                  <a:pt x="1136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0" name="object 4050"/>
          <p:cNvSpPr/>
          <p:nvPr/>
        </p:nvSpPr>
        <p:spPr>
          <a:xfrm>
            <a:off x="2898641" y="4285456"/>
            <a:ext cx="7620" cy="4445"/>
          </a:xfrm>
          <a:custGeom>
            <a:avLst/>
            <a:gdLst/>
            <a:ahLst/>
            <a:cxnLst/>
            <a:rect l="l" t="t" r="r" b="b"/>
            <a:pathLst>
              <a:path w="7619" h="4445">
                <a:moveTo>
                  <a:pt x="4776" y="3948"/>
                </a:moveTo>
                <a:lnTo>
                  <a:pt x="5029" y="4406"/>
                </a:lnTo>
                <a:lnTo>
                  <a:pt x="5803" y="4406"/>
                </a:lnTo>
                <a:lnTo>
                  <a:pt x="4776" y="3948"/>
                </a:lnTo>
                <a:close/>
              </a:path>
              <a:path w="7619" h="4445">
                <a:moveTo>
                  <a:pt x="5257" y="0"/>
                </a:moveTo>
                <a:lnTo>
                  <a:pt x="0" y="1816"/>
                </a:lnTo>
                <a:lnTo>
                  <a:pt x="4776" y="3948"/>
                </a:lnTo>
                <a:lnTo>
                  <a:pt x="4622" y="3670"/>
                </a:lnTo>
                <a:lnTo>
                  <a:pt x="5418" y="3670"/>
                </a:lnTo>
                <a:lnTo>
                  <a:pt x="4584" y="2984"/>
                </a:lnTo>
                <a:lnTo>
                  <a:pt x="4927" y="2654"/>
                </a:lnTo>
                <a:lnTo>
                  <a:pt x="5281" y="2654"/>
                </a:lnTo>
                <a:lnTo>
                  <a:pt x="4495" y="2451"/>
                </a:lnTo>
                <a:lnTo>
                  <a:pt x="5449" y="2120"/>
                </a:lnTo>
                <a:lnTo>
                  <a:pt x="4952" y="1739"/>
                </a:lnTo>
                <a:lnTo>
                  <a:pt x="6349" y="1739"/>
                </a:lnTo>
                <a:lnTo>
                  <a:pt x="5257" y="0"/>
                </a:lnTo>
                <a:close/>
              </a:path>
              <a:path w="7619" h="4445">
                <a:moveTo>
                  <a:pt x="5418" y="3670"/>
                </a:moveTo>
                <a:lnTo>
                  <a:pt x="4622" y="3670"/>
                </a:lnTo>
                <a:lnTo>
                  <a:pt x="5587" y="3809"/>
                </a:lnTo>
                <a:lnTo>
                  <a:pt x="5418" y="3670"/>
                </a:lnTo>
                <a:close/>
              </a:path>
              <a:path w="7619" h="4445">
                <a:moveTo>
                  <a:pt x="5281" y="2654"/>
                </a:moveTo>
                <a:lnTo>
                  <a:pt x="4927" y="2654"/>
                </a:lnTo>
                <a:lnTo>
                  <a:pt x="5905" y="3492"/>
                </a:lnTo>
                <a:lnTo>
                  <a:pt x="6266" y="2984"/>
                </a:lnTo>
                <a:lnTo>
                  <a:pt x="5281" y="2654"/>
                </a:lnTo>
                <a:close/>
              </a:path>
              <a:path w="7619" h="4445">
                <a:moveTo>
                  <a:pt x="6569" y="2091"/>
                </a:moveTo>
                <a:lnTo>
                  <a:pt x="7073" y="2895"/>
                </a:lnTo>
                <a:lnTo>
                  <a:pt x="6705" y="2120"/>
                </a:lnTo>
                <a:lnTo>
                  <a:pt x="6569" y="2091"/>
                </a:lnTo>
                <a:close/>
              </a:path>
              <a:path w="7619" h="4445">
                <a:moveTo>
                  <a:pt x="6349" y="1739"/>
                </a:moveTo>
                <a:lnTo>
                  <a:pt x="4952" y="1739"/>
                </a:lnTo>
                <a:lnTo>
                  <a:pt x="6569" y="2091"/>
                </a:lnTo>
                <a:lnTo>
                  <a:pt x="6349" y="173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1" name="object 4051"/>
          <p:cNvSpPr/>
          <p:nvPr/>
        </p:nvSpPr>
        <p:spPr>
          <a:xfrm>
            <a:off x="2696422" y="3654756"/>
            <a:ext cx="5080" cy="6350"/>
          </a:xfrm>
          <a:custGeom>
            <a:avLst/>
            <a:gdLst/>
            <a:ahLst/>
            <a:cxnLst/>
            <a:rect l="l" t="t" r="r" b="b"/>
            <a:pathLst>
              <a:path w="5080" h="6350">
                <a:moveTo>
                  <a:pt x="0" y="0"/>
                </a:moveTo>
                <a:lnTo>
                  <a:pt x="2743" y="5714"/>
                </a:lnTo>
                <a:lnTo>
                  <a:pt x="4470" y="5956"/>
                </a:lnTo>
                <a:lnTo>
                  <a:pt x="5003" y="4902"/>
                </a:lnTo>
                <a:lnTo>
                  <a:pt x="3022" y="2412"/>
                </a:lnTo>
                <a:lnTo>
                  <a:pt x="2374" y="1625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2" name="object 4052"/>
          <p:cNvSpPr/>
          <p:nvPr/>
        </p:nvSpPr>
        <p:spPr>
          <a:xfrm>
            <a:off x="2888278" y="4296523"/>
            <a:ext cx="3810" cy="7620"/>
          </a:xfrm>
          <a:custGeom>
            <a:avLst/>
            <a:gdLst/>
            <a:ahLst/>
            <a:cxnLst/>
            <a:rect l="l" t="t" r="r" b="b"/>
            <a:pathLst>
              <a:path w="3810" h="7620">
                <a:moveTo>
                  <a:pt x="1435" y="5867"/>
                </a:moveTo>
                <a:lnTo>
                  <a:pt x="1226" y="5867"/>
                </a:lnTo>
                <a:lnTo>
                  <a:pt x="1574" y="7162"/>
                </a:lnTo>
                <a:lnTo>
                  <a:pt x="1435" y="5867"/>
                </a:lnTo>
                <a:close/>
              </a:path>
              <a:path w="3810" h="7620">
                <a:moveTo>
                  <a:pt x="1210" y="5809"/>
                </a:moveTo>
                <a:close/>
              </a:path>
              <a:path w="3810" h="7620">
                <a:moveTo>
                  <a:pt x="2488" y="3200"/>
                </a:moveTo>
                <a:lnTo>
                  <a:pt x="508" y="3200"/>
                </a:lnTo>
                <a:lnTo>
                  <a:pt x="1210" y="5809"/>
                </a:lnTo>
                <a:lnTo>
                  <a:pt x="1520" y="4724"/>
                </a:lnTo>
                <a:lnTo>
                  <a:pt x="1435" y="4178"/>
                </a:lnTo>
                <a:lnTo>
                  <a:pt x="1774" y="4127"/>
                </a:lnTo>
                <a:lnTo>
                  <a:pt x="2427" y="3889"/>
                </a:lnTo>
                <a:lnTo>
                  <a:pt x="2778" y="3731"/>
                </a:lnTo>
                <a:lnTo>
                  <a:pt x="1765" y="3581"/>
                </a:lnTo>
                <a:lnTo>
                  <a:pt x="2488" y="3200"/>
                </a:lnTo>
                <a:close/>
              </a:path>
              <a:path w="3810" h="7620">
                <a:moveTo>
                  <a:pt x="364" y="3582"/>
                </a:moveTo>
                <a:lnTo>
                  <a:pt x="279" y="4660"/>
                </a:lnTo>
                <a:lnTo>
                  <a:pt x="406" y="4724"/>
                </a:lnTo>
                <a:lnTo>
                  <a:pt x="571" y="4089"/>
                </a:lnTo>
                <a:lnTo>
                  <a:pt x="364" y="3582"/>
                </a:lnTo>
                <a:close/>
              </a:path>
              <a:path w="3810" h="7620">
                <a:moveTo>
                  <a:pt x="688" y="4089"/>
                </a:moveTo>
                <a:lnTo>
                  <a:pt x="622" y="4660"/>
                </a:lnTo>
                <a:lnTo>
                  <a:pt x="688" y="4089"/>
                </a:lnTo>
                <a:close/>
              </a:path>
              <a:path w="3810" h="7620">
                <a:moveTo>
                  <a:pt x="2837" y="3739"/>
                </a:moveTo>
                <a:lnTo>
                  <a:pt x="2427" y="3889"/>
                </a:lnTo>
                <a:lnTo>
                  <a:pt x="2497" y="4178"/>
                </a:lnTo>
                <a:lnTo>
                  <a:pt x="2692" y="4279"/>
                </a:lnTo>
                <a:lnTo>
                  <a:pt x="2764" y="4076"/>
                </a:lnTo>
                <a:lnTo>
                  <a:pt x="2837" y="3739"/>
                </a:lnTo>
                <a:close/>
              </a:path>
              <a:path w="3810" h="7620">
                <a:moveTo>
                  <a:pt x="393" y="3390"/>
                </a:moveTo>
                <a:lnTo>
                  <a:pt x="417" y="3695"/>
                </a:lnTo>
                <a:lnTo>
                  <a:pt x="596" y="4076"/>
                </a:lnTo>
                <a:lnTo>
                  <a:pt x="393" y="3390"/>
                </a:lnTo>
                <a:close/>
              </a:path>
              <a:path w="3810" h="7620">
                <a:moveTo>
                  <a:pt x="546" y="3390"/>
                </a:moveTo>
                <a:lnTo>
                  <a:pt x="393" y="3390"/>
                </a:lnTo>
                <a:lnTo>
                  <a:pt x="596" y="4076"/>
                </a:lnTo>
                <a:lnTo>
                  <a:pt x="546" y="3390"/>
                </a:lnTo>
                <a:close/>
              </a:path>
              <a:path w="3810" h="7620">
                <a:moveTo>
                  <a:pt x="2778" y="3731"/>
                </a:moveTo>
                <a:lnTo>
                  <a:pt x="2438" y="3797"/>
                </a:lnTo>
                <a:lnTo>
                  <a:pt x="2819" y="3746"/>
                </a:lnTo>
                <a:close/>
              </a:path>
              <a:path w="3810" h="7620">
                <a:moveTo>
                  <a:pt x="0" y="0"/>
                </a:moveTo>
                <a:lnTo>
                  <a:pt x="262" y="3200"/>
                </a:lnTo>
                <a:lnTo>
                  <a:pt x="364" y="3582"/>
                </a:lnTo>
                <a:lnTo>
                  <a:pt x="393" y="3390"/>
                </a:lnTo>
                <a:lnTo>
                  <a:pt x="546" y="3390"/>
                </a:lnTo>
                <a:lnTo>
                  <a:pt x="508" y="3200"/>
                </a:lnTo>
                <a:lnTo>
                  <a:pt x="2488" y="3200"/>
                </a:lnTo>
                <a:lnTo>
                  <a:pt x="3187" y="2832"/>
                </a:lnTo>
                <a:lnTo>
                  <a:pt x="2743" y="2705"/>
                </a:lnTo>
                <a:lnTo>
                  <a:pt x="3683" y="2235"/>
                </a:lnTo>
                <a:lnTo>
                  <a:pt x="2672" y="1435"/>
                </a:lnTo>
                <a:lnTo>
                  <a:pt x="1473" y="1435"/>
                </a:lnTo>
                <a:lnTo>
                  <a:pt x="0" y="0"/>
                </a:lnTo>
                <a:close/>
              </a:path>
              <a:path w="3810" h="7620">
                <a:moveTo>
                  <a:pt x="1244" y="304"/>
                </a:moveTo>
                <a:lnTo>
                  <a:pt x="1473" y="1435"/>
                </a:lnTo>
                <a:lnTo>
                  <a:pt x="2672" y="1435"/>
                </a:lnTo>
                <a:lnTo>
                  <a:pt x="1244" y="30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3" name="object 4053"/>
          <p:cNvSpPr/>
          <p:nvPr/>
        </p:nvSpPr>
        <p:spPr>
          <a:xfrm>
            <a:off x="3013109" y="4270397"/>
            <a:ext cx="8890" cy="4445"/>
          </a:xfrm>
          <a:custGeom>
            <a:avLst/>
            <a:gdLst/>
            <a:ahLst/>
            <a:cxnLst/>
            <a:rect l="l" t="t" r="r" b="b"/>
            <a:pathLst>
              <a:path w="8889" h="4445">
                <a:moveTo>
                  <a:pt x="3454" y="1320"/>
                </a:moveTo>
                <a:lnTo>
                  <a:pt x="3035" y="1612"/>
                </a:lnTo>
                <a:lnTo>
                  <a:pt x="0" y="2209"/>
                </a:lnTo>
                <a:lnTo>
                  <a:pt x="4546" y="4406"/>
                </a:lnTo>
                <a:lnTo>
                  <a:pt x="5499" y="4419"/>
                </a:lnTo>
                <a:lnTo>
                  <a:pt x="5257" y="4203"/>
                </a:lnTo>
                <a:lnTo>
                  <a:pt x="4559" y="4102"/>
                </a:lnTo>
                <a:lnTo>
                  <a:pt x="5219" y="3657"/>
                </a:lnTo>
                <a:lnTo>
                  <a:pt x="7872" y="3657"/>
                </a:lnTo>
                <a:lnTo>
                  <a:pt x="6491" y="2590"/>
                </a:lnTo>
                <a:lnTo>
                  <a:pt x="3759" y="2590"/>
                </a:lnTo>
                <a:lnTo>
                  <a:pt x="3558" y="2209"/>
                </a:lnTo>
                <a:lnTo>
                  <a:pt x="3454" y="1320"/>
                </a:lnTo>
                <a:close/>
              </a:path>
              <a:path w="8889" h="4445">
                <a:moveTo>
                  <a:pt x="7872" y="3657"/>
                </a:moveTo>
                <a:lnTo>
                  <a:pt x="5219" y="3657"/>
                </a:lnTo>
                <a:lnTo>
                  <a:pt x="8547" y="4178"/>
                </a:lnTo>
                <a:lnTo>
                  <a:pt x="7872" y="3657"/>
                </a:lnTo>
                <a:close/>
              </a:path>
              <a:path w="8889" h="4445">
                <a:moveTo>
                  <a:pt x="4847" y="1320"/>
                </a:moveTo>
                <a:lnTo>
                  <a:pt x="3454" y="1320"/>
                </a:lnTo>
                <a:lnTo>
                  <a:pt x="3759" y="2590"/>
                </a:lnTo>
                <a:lnTo>
                  <a:pt x="6491" y="2590"/>
                </a:lnTo>
                <a:lnTo>
                  <a:pt x="4847" y="1320"/>
                </a:lnTo>
                <a:close/>
              </a:path>
              <a:path w="8889" h="4445">
                <a:moveTo>
                  <a:pt x="3136" y="0"/>
                </a:moveTo>
                <a:lnTo>
                  <a:pt x="3454" y="1320"/>
                </a:lnTo>
                <a:lnTo>
                  <a:pt x="4847" y="1320"/>
                </a:lnTo>
                <a:lnTo>
                  <a:pt x="313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4" name="object 4054"/>
          <p:cNvSpPr/>
          <p:nvPr/>
        </p:nvSpPr>
        <p:spPr>
          <a:xfrm>
            <a:off x="2882317" y="4302848"/>
            <a:ext cx="7620" cy="6350"/>
          </a:xfrm>
          <a:custGeom>
            <a:avLst/>
            <a:gdLst/>
            <a:ahLst/>
            <a:cxnLst/>
            <a:rect l="l" t="t" r="r" b="b"/>
            <a:pathLst>
              <a:path w="7619" h="6350">
                <a:moveTo>
                  <a:pt x="5969" y="5016"/>
                </a:moveTo>
                <a:lnTo>
                  <a:pt x="5613" y="5130"/>
                </a:lnTo>
                <a:lnTo>
                  <a:pt x="5430" y="5219"/>
                </a:lnTo>
                <a:lnTo>
                  <a:pt x="6654" y="5753"/>
                </a:lnTo>
                <a:lnTo>
                  <a:pt x="6184" y="5283"/>
                </a:lnTo>
                <a:lnTo>
                  <a:pt x="5626" y="5219"/>
                </a:lnTo>
                <a:lnTo>
                  <a:pt x="5969" y="5016"/>
                </a:lnTo>
                <a:close/>
              </a:path>
              <a:path w="7619" h="6350">
                <a:moveTo>
                  <a:pt x="0" y="0"/>
                </a:moveTo>
                <a:lnTo>
                  <a:pt x="5181" y="5676"/>
                </a:lnTo>
                <a:lnTo>
                  <a:pt x="4903" y="5079"/>
                </a:lnTo>
                <a:lnTo>
                  <a:pt x="4724" y="4711"/>
                </a:lnTo>
                <a:lnTo>
                  <a:pt x="4191" y="4292"/>
                </a:lnTo>
                <a:lnTo>
                  <a:pt x="4479" y="4190"/>
                </a:lnTo>
                <a:lnTo>
                  <a:pt x="4352" y="3898"/>
                </a:lnTo>
                <a:lnTo>
                  <a:pt x="4475" y="3462"/>
                </a:lnTo>
                <a:lnTo>
                  <a:pt x="4648" y="3124"/>
                </a:lnTo>
                <a:lnTo>
                  <a:pt x="4739" y="2470"/>
                </a:lnTo>
                <a:lnTo>
                  <a:pt x="0" y="0"/>
                </a:lnTo>
                <a:close/>
              </a:path>
              <a:path w="7619" h="6350">
                <a:moveTo>
                  <a:pt x="5327" y="5220"/>
                </a:moveTo>
                <a:lnTo>
                  <a:pt x="5194" y="5333"/>
                </a:lnTo>
                <a:lnTo>
                  <a:pt x="5327" y="5220"/>
                </a:lnTo>
                <a:close/>
              </a:path>
              <a:path w="7619" h="6350">
                <a:moveTo>
                  <a:pt x="5058" y="2636"/>
                </a:moveTo>
                <a:lnTo>
                  <a:pt x="5473" y="3809"/>
                </a:lnTo>
                <a:lnTo>
                  <a:pt x="4487" y="4188"/>
                </a:lnTo>
                <a:lnTo>
                  <a:pt x="4855" y="4978"/>
                </a:lnTo>
                <a:lnTo>
                  <a:pt x="5327" y="5220"/>
                </a:lnTo>
                <a:lnTo>
                  <a:pt x="5746" y="4864"/>
                </a:lnTo>
                <a:lnTo>
                  <a:pt x="5727" y="4533"/>
                </a:lnTo>
                <a:lnTo>
                  <a:pt x="6587" y="4533"/>
                </a:lnTo>
                <a:lnTo>
                  <a:pt x="6654" y="4394"/>
                </a:lnTo>
                <a:lnTo>
                  <a:pt x="6784" y="4394"/>
                </a:lnTo>
                <a:lnTo>
                  <a:pt x="6935" y="4330"/>
                </a:lnTo>
                <a:lnTo>
                  <a:pt x="6692" y="3898"/>
                </a:lnTo>
                <a:lnTo>
                  <a:pt x="7008" y="3898"/>
                </a:lnTo>
                <a:lnTo>
                  <a:pt x="6350" y="3797"/>
                </a:lnTo>
                <a:lnTo>
                  <a:pt x="6563" y="3581"/>
                </a:lnTo>
                <a:lnTo>
                  <a:pt x="6531" y="3404"/>
                </a:lnTo>
                <a:lnTo>
                  <a:pt x="5058" y="2636"/>
                </a:lnTo>
                <a:close/>
              </a:path>
              <a:path w="7619" h="6350">
                <a:moveTo>
                  <a:pt x="6587" y="4533"/>
                </a:moveTo>
                <a:lnTo>
                  <a:pt x="5727" y="4533"/>
                </a:lnTo>
                <a:lnTo>
                  <a:pt x="6324" y="5079"/>
                </a:lnTo>
                <a:lnTo>
                  <a:pt x="6587" y="4533"/>
                </a:lnTo>
                <a:close/>
              </a:path>
              <a:path w="7619" h="6350">
                <a:moveTo>
                  <a:pt x="4487" y="4188"/>
                </a:moveTo>
                <a:lnTo>
                  <a:pt x="4191" y="4292"/>
                </a:lnTo>
                <a:lnTo>
                  <a:pt x="4724" y="4711"/>
                </a:lnTo>
                <a:lnTo>
                  <a:pt x="4819" y="5016"/>
                </a:lnTo>
                <a:lnTo>
                  <a:pt x="4487" y="4188"/>
                </a:lnTo>
                <a:close/>
              </a:path>
              <a:path w="7619" h="6350">
                <a:moveTo>
                  <a:pt x="6935" y="4330"/>
                </a:moveTo>
                <a:lnTo>
                  <a:pt x="6807" y="4330"/>
                </a:lnTo>
                <a:lnTo>
                  <a:pt x="6938" y="4749"/>
                </a:lnTo>
                <a:lnTo>
                  <a:pt x="7137" y="4864"/>
                </a:lnTo>
                <a:lnTo>
                  <a:pt x="7245" y="4622"/>
                </a:lnTo>
                <a:lnTo>
                  <a:pt x="7099" y="4622"/>
                </a:lnTo>
                <a:lnTo>
                  <a:pt x="6935" y="4330"/>
                </a:lnTo>
                <a:close/>
              </a:path>
              <a:path w="7619" h="6350">
                <a:moveTo>
                  <a:pt x="6784" y="4394"/>
                </a:moveTo>
                <a:lnTo>
                  <a:pt x="6654" y="4394"/>
                </a:lnTo>
                <a:lnTo>
                  <a:pt x="6654" y="4749"/>
                </a:lnTo>
                <a:lnTo>
                  <a:pt x="6784" y="4394"/>
                </a:lnTo>
                <a:close/>
              </a:path>
              <a:path w="7619" h="6350">
                <a:moveTo>
                  <a:pt x="7353" y="4292"/>
                </a:moveTo>
                <a:lnTo>
                  <a:pt x="7099" y="4622"/>
                </a:lnTo>
                <a:lnTo>
                  <a:pt x="7245" y="4622"/>
                </a:lnTo>
                <a:lnTo>
                  <a:pt x="7353" y="4292"/>
                </a:lnTo>
                <a:close/>
              </a:path>
              <a:path w="7619" h="6350">
                <a:moveTo>
                  <a:pt x="7008" y="3898"/>
                </a:moveTo>
                <a:lnTo>
                  <a:pt x="6692" y="3898"/>
                </a:lnTo>
                <a:lnTo>
                  <a:pt x="6921" y="4190"/>
                </a:lnTo>
                <a:lnTo>
                  <a:pt x="7480" y="4089"/>
                </a:lnTo>
                <a:lnTo>
                  <a:pt x="7048" y="4076"/>
                </a:lnTo>
                <a:lnTo>
                  <a:pt x="7008" y="3898"/>
                </a:lnTo>
                <a:close/>
              </a:path>
              <a:path w="7619" h="6350">
                <a:moveTo>
                  <a:pt x="6547" y="3604"/>
                </a:moveTo>
                <a:lnTo>
                  <a:pt x="6350" y="3797"/>
                </a:lnTo>
                <a:lnTo>
                  <a:pt x="6477" y="3708"/>
                </a:lnTo>
                <a:close/>
              </a:path>
              <a:path w="7619" h="6350">
                <a:moveTo>
                  <a:pt x="6675" y="3479"/>
                </a:moveTo>
                <a:lnTo>
                  <a:pt x="6477" y="3708"/>
                </a:lnTo>
                <a:lnTo>
                  <a:pt x="6350" y="3797"/>
                </a:lnTo>
                <a:lnTo>
                  <a:pt x="6985" y="3797"/>
                </a:lnTo>
                <a:lnTo>
                  <a:pt x="6870" y="3581"/>
                </a:lnTo>
                <a:lnTo>
                  <a:pt x="6675" y="3479"/>
                </a:lnTo>
                <a:close/>
              </a:path>
              <a:path w="7619" h="6350">
                <a:moveTo>
                  <a:pt x="6870" y="3289"/>
                </a:moveTo>
                <a:lnTo>
                  <a:pt x="6870" y="3581"/>
                </a:lnTo>
                <a:lnTo>
                  <a:pt x="6870" y="3289"/>
                </a:lnTo>
                <a:close/>
              </a:path>
              <a:path w="7619" h="6350">
                <a:moveTo>
                  <a:pt x="4813" y="1943"/>
                </a:moveTo>
                <a:lnTo>
                  <a:pt x="4739" y="2470"/>
                </a:lnTo>
                <a:lnTo>
                  <a:pt x="5058" y="2636"/>
                </a:lnTo>
                <a:lnTo>
                  <a:pt x="4813" y="194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5" name="object 4055"/>
          <p:cNvSpPr/>
          <p:nvPr/>
        </p:nvSpPr>
        <p:spPr>
          <a:xfrm>
            <a:off x="2776222" y="3447794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6299" y="0"/>
                </a:moveTo>
                <a:lnTo>
                  <a:pt x="0" y="5473"/>
                </a:lnTo>
                <a:lnTo>
                  <a:pt x="977" y="8115"/>
                </a:lnTo>
                <a:lnTo>
                  <a:pt x="1016" y="7924"/>
                </a:lnTo>
                <a:lnTo>
                  <a:pt x="1549" y="8216"/>
                </a:lnTo>
                <a:lnTo>
                  <a:pt x="629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6" name="object 4056"/>
          <p:cNvSpPr/>
          <p:nvPr/>
        </p:nvSpPr>
        <p:spPr>
          <a:xfrm>
            <a:off x="2882040" y="430436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0" y="0"/>
                </a:moveTo>
                <a:lnTo>
                  <a:pt x="2374" y="4216"/>
                </a:lnTo>
                <a:lnTo>
                  <a:pt x="2082" y="4140"/>
                </a:lnTo>
                <a:lnTo>
                  <a:pt x="2476" y="4584"/>
                </a:lnTo>
                <a:lnTo>
                  <a:pt x="2413" y="4254"/>
                </a:lnTo>
                <a:lnTo>
                  <a:pt x="2997" y="4775"/>
                </a:lnTo>
                <a:lnTo>
                  <a:pt x="2590" y="5575"/>
                </a:lnTo>
                <a:lnTo>
                  <a:pt x="3505" y="5676"/>
                </a:lnTo>
                <a:lnTo>
                  <a:pt x="5168" y="6946"/>
                </a:lnTo>
                <a:lnTo>
                  <a:pt x="2489" y="3454"/>
                </a:lnTo>
                <a:lnTo>
                  <a:pt x="4025" y="4699"/>
                </a:lnTo>
                <a:lnTo>
                  <a:pt x="3860" y="4521"/>
                </a:lnTo>
                <a:lnTo>
                  <a:pt x="4445" y="4889"/>
                </a:lnTo>
                <a:lnTo>
                  <a:pt x="4394" y="4648"/>
                </a:lnTo>
                <a:lnTo>
                  <a:pt x="4546" y="4813"/>
                </a:lnTo>
                <a:lnTo>
                  <a:pt x="5524" y="4800"/>
                </a:lnTo>
                <a:lnTo>
                  <a:pt x="5207" y="5245"/>
                </a:lnTo>
                <a:lnTo>
                  <a:pt x="6769" y="5626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7" name="object 4057"/>
          <p:cNvSpPr/>
          <p:nvPr/>
        </p:nvSpPr>
        <p:spPr>
          <a:xfrm>
            <a:off x="2654256" y="3904579"/>
            <a:ext cx="5080" cy="6350"/>
          </a:xfrm>
          <a:custGeom>
            <a:avLst/>
            <a:gdLst/>
            <a:ahLst/>
            <a:cxnLst/>
            <a:rect l="l" t="t" r="r" b="b"/>
            <a:pathLst>
              <a:path w="5080" h="6350">
                <a:moveTo>
                  <a:pt x="4737" y="0"/>
                </a:moveTo>
                <a:lnTo>
                  <a:pt x="0" y="3314"/>
                </a:lnTo>
                <a:lnTo>
                  <a:pt x="3162" y="6096"/>
                </a:lnTo>
                <a:lnTo>
                  <a:pt x="3047" y="4851"/>
                </a:lnTo>
                <a:lnTo>
                  <a:pt x="2933" y="2717"/>
                </a:lnTo>
                <a:lnTo>
                  <a:pt x="4533" y="3517"/>
                </a:lnTo>
                <a:lnTo>
                  <a:pt x="473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8" name="object 4058"/>
          <p:cNvSpPr/>
          <p:nvPr/>
        </p:nvSpPr>
        <p:spPr>
          <a:xfrm>
            <a:off x="3253618" y="3297842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2032" y="0"/>
                </a:moveTo>
                <a:lnTo>
                  <a:pt x="0" y="5079"/>
                </a:lnTo>
                <a:lnTo>
                  <a:pt x="812" y="6057"/>
                </a:lnTo>
                <a:lnTo>
                  <a:pt x="2921" y="5740"/>
                </a:lnTo>
                <a:lnTo>
                  <a:pt x="2743" y="2438"/>
                </a:lnTo>
                <a:lnTo>
                  <a:pt x="3454" y="876"/>
                </a:lnTo>
                <a:lnTo>
                  <a:pt x="203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9" name="object 4059"/>
          <p:cNvSpPr/>
          <p:nvPr/>
        </p:nvSpPr>
        <p:spPr>
          <a:xfrm>
            <a:off x="3328747" y="3301056"/>
            <a:ext cx="4445" cy="7620"/>
          </a:xfrm>
          <a:custGeom>
            <a:avLst/>
            <a:gdLst/>
            <a:ahLst/>
            <a:cxnLst/>
            <a:rect l="l" t="t" r="r" b="b"/>
            <a:pathLst>
              <a:path w="4445" h="7620">
                <a:moveTo>
                  <a:pt x="2795" y="7075"/>
                </a:moveTo>
                <a:lnTo>
                  <a:pt x="2933" y="7112"/>
                </a:lnTo>
                <a:lnTo>
                  <a:pt x="2795" y="7075"/>
                </a:lnTo>
                <a:close/>
              </a:path>
              <a:path w="4445" h="7620">
                <a:moveTo>
                  <a:pt x="0" y="0"/>
                </a:moveTo>
                <a:lnTo>
                  <a:pt x="2019" y="6870"/>
                </a:lnTo>
                <a:lnTo>
                  <a:pt x="2795" y="7075"/>
                </a:lnTo>
                <a:lnTo>
                  <a:pt x="3009" y="5537"/>
                </a:lnTo>
                <a:lnTo>
                  <a:pt x="2552" y="5346"/>
                </a:lnTo>
                <a:lnTo>
                  <a:pt x="2864" y="5346"/>
                </a:lnTo>
                <a:lnTo>
                  <a:pt x="2793" y="4851"/>
                </a:lnTo>
                <a:lnTo>
                  <a:pt x="3152" y="4851"/>
                </a:lnTo>
                <a:lnTo>
                  <a:pt x="3260" y="4483"/>
                </a:lnTo>
                <a:lnTo>
                  <a:pt x="2844" y="4483"/>
                </a:lnTo>
                <a:lnTo>
                  <a:pt x="1409" y="4178"/>
                </a:lnTo>
                <a:lnTo>
                  <a:pt x="2070" y="4127"/>
                </a:lnTo>
                <a:lnTo>
                  <a:pt x="2095" y="3733"/>
                </a:lnTo>
                <a:lnTo>
                  <a:pt x="2652" y="3733"/>
                </a:lnTo>
                <a:lnTo>
                  <a:pt x="2796" y="2540"/>
                </a:lnTo>
                <a:lnTo>
                  <a:pt x="2906" y="1816"/>
                </a:lnTo>
                <a:lnTo>
                  <a:pt x="2603" y="1600"/>
                </a:lnTo>
                <a:lnTo>
                  <a:pt x="1955" y="635"/>
                </a:lnTo>
                <a:lnTo>
                  <a:pt x="0" y="0"/>
                </a:lnTo>
                <a:close/>
              </a:path>
              <a:path w="4445" h="7620">
                <a:moveTo>
                  <a:pt x="2864" y="5346"/>
                </a:moveTo>
                <a:lnTo>
                  <a:pt x="2552" y="5346"/>
                </a:lnTo>
                <a:lnTo>
                  <a:pt x="2870" y="5384"/>
                </a:lnTo>
                <a:close/>
              </a:path>
              <a:path w="4445" h="7620">
                <a:moveTo>
                  <a:pt x="3152" y="4851"/>
                </a:moveTo>
                <a:lnTo>
                  <a:pt x="2793" y="4851"/>
                </a:lnTo>
                <a:lnTo>
                  <a:pt x="3022" y="5295"/>
                </a:lnTo>
                <a:lnTo>
                  <a:pt x="3152" y="4851"/>
                </a:lnTo>
                <a:close/>
              </a:path>
              <a:path w="4445" h="7620">
                <a:moveTo>
                  <a:pt x="2805" y="4398"/>
                </a:moveTo>
                <a:lnTo>
                  <a:pt x="3263" y="4470"/>
                </a:lnTo>
                <a:lnTo>
                  <a:pt x="2805" y="4398"/>
                </a:lnTo>
                <a:close/>
              </a:path>
              <a:path w="4445" h="7620">
                <a:moveTo>
                  <a:pt x="2652" y="3733"/>
                </a:moveTo>
                <a:lnTo>
                  <a:pt x="2095" y="3733"/>
                </a:lnTo>
                <a:lnTo>
                  <a:pt x="2751" y="4389"/>
                </a:lnTo>
                <a:lnTo>
                  <a:pt x="2679" y="4127"/>
                </a:lnTo>
                <a:lnTo>
                  <a:pt x="2514" y="3771"/>
                </a:lnTo>
                <a:lnTo>
                  <a:pt x="2648" y="3771"/>
                </a:lnTo>
                <a:close/>
              </a:path>
              <a:path w="4445" h="7620">
                <a:moveTo>
                  <a:pt x="2620" y="4000"/>
                </a:moveTo>
                <a:close/>
              </a:path>
              <a:path w="4445" h="7620">
                <a:moveTo>
                  <a:pt x="2648" y="3771"/>
                </a:moveTo>
                <a:lnTo>
                  <a:pt x="2514" y="3771"/>
                </a:lnTo>
                <a:lnTo>
                  <a:pt x="2620" y="4000"/>
                </a:lnTo>
                <a:lnTo>
                  <a:pt x="2648" y="3771"/>
                </a:lnTo>
                <a:close/>
              </a:path>
              <a:path w="4445" h="7620">
                <a:moveTo>
                  <a:pt x="2906" y="1816"/>
                </a:moveTo>
                <a:lnTo>
                  <a:pt x="2768" y="3124"/>
                </a:lnTo>
                <a:lnTo>
                  <a:pt x="3924" y="2540"/>
                </a:lnTo>
                <a:lnTo>
                  <a:pt x="2906" y="181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0" name="object 4060"/>
          <p:cNvSpPr/>
          <p:nvPr/>
        </p:nvSpPr>
        <p:spPr>
          <a:xfrm>
            <a:off x="3005156" y="4306778"/>
            <a:ext cx="12065" cy="2540"/>
          </a:xfrm>
          <a:custGeom>
            <a:avLst/>
            <a:gdLst/>
            <a:ahLst/>
            <a:cxnLst/>
            <a:rect l="l" t="t" r="r" b="b"/>
            <a:pathLst>
              <a:path w="12064" h="2539">
                <a:moveTo>
                  <a:pt x="9956" y="0"/>
                </a:moveTo>
                <a:lnTo>
                  <a:pt x="0" y="1143"/>
                </a:lnTo>
                <a:lnTo>
                  <a:pt x="6794" y="2133"/>
                </a:lnTo>
                <a:lnTo>
                  <a:pt x="8293" y="1308"/>
                </a:lnTo>
                <a:lnTo>
                  <a:pt x="10490" y="1790"/>
                </a:lnTo>
                <a:lnTo>
                  <a:pt x="11556" y="622"/>
                </a:lnTo>
                <a:lnTo>
                  <a:pt x="995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1" name="object 4061"/>
          <p:cNvSpPr/>
          <p:nvPr/>
        </p:nvSpPr>
        <p:spPr>
          <a:xfrm>
            <a:off x="3253659" y="3298987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4383" y="6070"/>
                </a:moveTo>
                <a:lnTo>
                  <a:pt x="2463" y="6070"/>
                </a:lnTo>
                <a:lnTo>
                  <a:pt x="2197" y="6515"/>
                </a:lnTo>
                <a:lnTo>
                  <a:pt x="2565" y="6527"/>
                </a:lnTo>
                <a:lnTo>
                  <a:pt x="2908" y="6616"/>
                </a:lnTo>
                <a:lnTo>
                  <a:pt x="4190" y="6667"/>
                </a:lnTo>
                <a:lnTo>
                  <a:pt x="4383" y="6070"/>
                </a:lnTo>
                <a:close/>
              </a:path>
              <a:path w="5714" h="6985">
                <a:moveTo>
                  <a:pt x="4724" y="0"/>
                </a:moveTo>
                <a:lnTo>
                  <a:pt x="2895" y="1803"/>
                </a:lnTo>
                <a:lnTo>
                  <a:pt x="3746" y="3187"/>
                </a:lnTo>
                <a:lnTo>
                  <a:pt x="0" y="6400"/>
                </a:lnTo>
                <a:lnTo>
                  <a:pt x="2463" y="6070"/>
                </a:lnTo>
                <a:lnTo>
                  <a:pt x="4383" y="6070"/>
                </a:lnTo>
                <a:lnTo>
                  <a:pt x="4626" y="5321"/>
                </a:lnTo>
                <a:lnTo>
                  <a:pt x="3301" y="5321"/>
                </a:lnTo>
                <a:lnTo>
                  <a:pt x="4704" y="3882"/>
                </a:lnTo>
                <a:lnTo>
                  <a:pt x="4724" y="0"/>
                </a:lnTo>
                <a:close/>
              </a:path>
              <a:path w="5714" h="6985">
                <a:moveTo>
                  <a:pt x="4704" y="3882"/>
                </a:moveTo>
                <a:lnTo>
                  <a:pt x="3301" y="5321"/>
                </a:lnTo>
                <a:lnTo>
                  <a:pt x="4698" y="5029"/>
                </a:lnTo>
                <a:lnTo>
                  <a:pt x="4704" y="3882"/>
                </a:lnTo>
                <a:close/>
              </a:path>
              <a:path w="5714" h="6985">
                <a:moveTo>
                  <a:pt x="5283" y="3289"/>
                </a:moveTo>
                <a:lnTo>
                  <a:pt x="4704" y="3882"/>
                </a:lnTo>
                <a:lnTo>
                  <a:pt x="4698" y="5029"/>
                </a:lnTo>
                <a:lnTo>
                  <a:pt x="3301" y="5321"/>
                </a:lnTo>
                <a:lnTo>
                  <a:pt x="4626" y="5321"/>
                </a:lnTo>
                <a:lnTo>
                  <a:pt x="5283" y="328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2" name="object 4062"/>
          <p:cNvSpPr/>
          <p:nvPr/>
        </p:nvSpPr>
        <p:spPr>
          <a:xfrm>
            <a:off x="3191711" y="3177165"/>
            <a:ext cx="4445" cy="6985"/>
          </a:xfrm>
          <a:custGeom>
            <a:avLst/>
            <a:gdLst/>
            <a:ahLst/>
            <a:cxnLst/>
            <a:rect l="l" t="t" r="r" b="b"/>
            <a:pathLst>
              <a:path w="4444" h="6985">
                <a:moveTo>
                  <a:pt x="3479" y="0"/>
                </a:moveTo>
                <a:lnTo>
                  <a:pt x="2743" y="2260"/>
                </a:lnTo>
                <a:lnTo>
                  <a:pt x="0" y="4533"/>
                </a:lnTo>
                <a:lnTo>
                  <a:pt x="2971" y="6476"/>
                </a:lnTo>
                <a:lnTo>
                  <a:pt x="1524" y="5359"/>
                </a:lnTo>
                <a:lnTo>
                  <a:pt x="3924" y="1079"/>
                </a:lnTo>
                <a:lnTo>
                  <a:pt x="347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3" name="object 4063"/>
          <p:cNvSpPr/>
          <p:nvPr/>
        </p:nvSpPr>
        <p:spPr>
          <a:xfrm>
            <a:off x="2743847" y="3609073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79">
                <a:moveTo>
                  <a:pt x="419" y="2908"/>
                </a:moveTo>
                <a:lnTo>
                  <a:pt x="76" y="2628"/>
                </a:lnTo>
                <a:lnTo>
                  <a:pt x="25" y="3467"/>
                </a:lnTo>
                <a:lnTo>
                  <a:pt x="419" y="2908"/>
                </a:lnTo>
                <a:close/>
              </a:path>
              <a:path w="10160" h="5079">
                <a:moveTo>
                  <a:pt x="876" y="2247"/>
                </a:moveTo>
                <a:lnTo>
                  <a:pt x="419" y="2908"/>
                </a:lnTo>
                <a:lnTo>
                  <a:pt x="876" y="3276"/>
                </a:lnTo>
                <a:lnTo>
                  <a:pt x="876" y="2247"/>
                </a:lnTo>
                <a:close/>
              </a:path>
              <a:path w="10160" h="5079">
                <a:moveTo>
                  <a:pt x="1028" y="3390"/>
                </a:moveTo>
                <a:lnTo>
                  <a:pt x="876" y="3276"/>
                </a:lnTo>
                <a:lnTo>
                  <a:pt x="876" y="3429"/>
                </a:lnTo>
                <a:lnTo>
                  <a:pt x="1028" y="3390"/>
                </a:lnTo>
                <a:close/>
              </a:path>
              <a:path w="10160" h="5079">
                <a:moveTo>
                  <a:pt x="10033" y="4813"/>
                </a:moveTo>
                <a:lnTo>
                  <a:pt x="8102" y="2959"/>
                </a:lnTo>
                <a:lnTo>
                  <a:pt x="6007" y="1689"/>
                </a:lnTo>
                <a:lnTo>
                  <a:pt x="4775" y="2705"/>
                </a:lnTo>
                <a:lnTo>
                  <a:pt x="3390" y="1231"/>
                </a:lnTo>
                <a:lnTo>
                  <a:pt x="3149" y="977"/>
                </a:lnTo>
                <a:lnTo>
                  <a:pt x="1384" y="0"/>
                </a:lnTo>
                <a:lnTo>
                  <a:pt x="774" y="127"/>
                </a:lnTo>
                <a:lnTo>
                  <a:pt x="495" y="711"/>
                </a:lnTo>
                <a:lnTo>
                  <a:pt x="241" y="1371"/>
                </a:lnTo>
                <a:lnTo>
                  <a:pt x="469" y="1219"/>
                </a:lnTo>
                <a:lnTo>
                  <a:pt x="0" y="2578"/>
                </a:lnTo>
                <a:lnTo>
                  <a:pt x="355" y="1600"/>
                </a:lnTo>
                <a:lnTo>
                  <a:pt x="787" y="1752"/>
                </a:lnTo>
                <a:lnTo>
                  <a:pt x="876" y="1600"/>
                </a:lnTo>
                <a:lnTo>
                  <a:pt x="1092" y="1219"/>
                </a:lnTo>
                <a:lnTo>
                  <a:pt x="1219" y="977"/>
                </a:lnTo>
                <a:lnTo>
                  <a:pt x="1333" y="2133"/>
                </a:lnTo>
                <a:lnTo>
                  <a:pt x="2743" y="1231"/>
                </a:lnTo>
                <a:lnTo>
                  <a:pt x="2387" y="2133"/>
                </a:lnTo>
                <a:lnTo>
                  <a:pt x="2362" y="2578"/>
                </a:lnTo>
                <a:lnTo>
                  <a:pt x="2476" y="3060"/>
                </a:lnTo>
                <a:lnTo>
                  <a:pt x="1041" y="3390"/>
                </a:lnTo>
                <a:lnTo>
                  <a:pt x="1282" y="3606"/>
                </a:lnTo>
                <a:lnTo>
                  <a:pt x="3822" y="3479"/>
                </a:lnTo>
                <a:lnTo>
                  <a:pt x="3556" y="3695"/>
                </a:lnTo>
                <a:lnTo>
                  <a:pt x="5473" y="3467"/>
                </a:lnTo>
                <a:lnTo>
                  <a:pt x="7886" y="4800"/>
                </a:lnTo>
                <a:lnTo>
                  <a:pt x="10033" y="481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4" name="object 4064"/>
          <p:cNvSpPr/>
          <p:nvPr/>
        </p:nvSpPr>
        <p:spPr>
          <a:xfrm>
            <a:off x="3457991" y="4149518"/>
            <a:ext cx="7620" cy="3810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0" y="0"/>
                </a:moveTo>
                <a:lnTo>
                  <a:pt x="4762" y="2730"/>
                </a:lnTo>
                <a:lnTo>
                  <a:pt x="6807" y="3632"/>
                </a:lnTo>
                <a:lnTo>
                  <a:pt x="7188" y="2463"/>
                </a:lnTo>
                <a:lnTo>
                  <a:pt x="6184" y="1879"/>
                </a:lnTo>
                <a:lnTo>
                  <a:pt x="5194" y="1676"/>
                </a:lnTo>
                <a:lnTo>
                  <a:pt x="5397" y="1917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5" name="object 4065"/>
          <p:cNvSpPr/>
          <p:nvPr/>
        </p:nvSpPr>
        <p:spPr>
          <a:xfrm>
            <a:off x="3005048" y="4294238"/>
            <a:ext cx="12700" cy="20955"/>
          </a:xfrm>
          <a:custGeom>
            <a:avLst/>
            <a:gdLst/>
            <a:ahLst/>
            <a:cxnLst/>
            <a:rect l="l" t="t" r="r" b="b"/>
            <a:pathLst>
              <a:path w="12700" h="20954">
                <a:moveTo>
                  <a:pt x="7569" y="18643"/>
                </a:moveTo>
                <a:lnTo>
                  <a:pt x="5994" y="18211"/>
                </a:lnTo>
                <a:lnTo>
                  <a:pt x="0" y="20129"/>
                </a:lnTo>
                <a:lnTo>
                  <a:pt x="4457" y="20713"/>
                </a:lnTo>
                <a:lnTo>
                  <a:pt x="5740" y="20675"/>
                </a:lnTo>
                <a:lnTo>
                  <a:pt x="7569" y="18643"/>
                </a:lnTo>
                <a:close/>
              </a:path>
              <a:path w="12700" h="20954">
                <a:moveTo>
                  <a:pt x="12687" y="533"/>
                </a:moveTo>
                <a:lnTo>
                  <a:pt x="12065" y="1473"/>
                </a:lnTo>
                <a:lnTo>
                  <a:pt x="12242" y="1092"/>
                </a:lnTo>
                <a:lnTo>
                  <a:pt x="12255" y="622"/>
                </a:lnTo>
                <a:lnTo>
                  <a:pt x="12509" y="546"/>
                </a:lnTo>
                <a:lnTo>
                  <a:pt x="11442" y="0"/>
                </a:lnTo>
                <a:lnTo>
                  <a:pt x="9182" y="5041"/>
                </a:lnTo>
                <a:lnTo>
                  <a:pt x="10909" y="2476"/>
                </a:lnTo>
                <a:lnTo>
                  <a:pt x="10553" y="3060"/>
                </a:lnTo>
                <a:lnTo>
                  <a:pt x="10223" y="4076"/>
                </a:lnTo>
                <a:lnTo>
                  <a:pt x="10007" y="4546"/>
                </a:lnTo>
                <a:lnTo>
                  <a:pt x="10452" y="4102"/>
                </a:lnTo>
                <a:lnTo>
                  <a:pt x="12687" y="53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6" name="object 4066"/>
          <p:cNvSpPr/>
          <p:nvPr/>
        </p:nvSpPr>
        <p:spPr>
          <a:xfrm>
            <a:off x="3372224" y="399221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139" y="2197"/>
                </a:moveTo>
                <a:lnTo>
                  <a:pt x="0" y="4406"/>
                </a:lnTo>
                <a:lnTo>
                  <a:pt x="622" y="2730"/>
                </a:lnTo>
                <a:lnTo>
                  <a:pt x="661" y="2377"/>
                </a:lnTo>
                <a:lnTo>
                  <a:pt x="139" y="2197"/>
                </a:lnTo>
                <a:close/>
              </a:path>
              <a:path w="3810" h="4445">
                <a:moveTo>
                  <a:pt x="2425" y="0"/>
                </a:moveTo>
                <a:lnTo>
                  <a:pt x="1409" y="609"/>
                </a:lnTo>
                <a:lnTo>
                  <a:pt x="820" y="2197"/>
                </a:lnTo>
                <a:lnTo>
                  <a:pt x="802" y="2425"/>
                </a:lnTo>
                <a:lnTo>
                  <a:pt x="3784" y="3454"/>
                </a:lnTo>
                <a:lnTo>
                  <a:pt x="3664" y="2832"/>
                </a:lnTo>
                <a:lnTo>
                  <a:pt x="2730" y="2832"/>
                </a:lnTo>
                <a:lnTo>
                  <a:pt x="3203" y="2425"/>
                </a:lnTo>
                <a:lnTo>
                  <a:pt x="3196" y="2197"/>
                </a:lnTo>
                <a:lnTo>
                  <a:pt x="2425" y="0"/>
                </a:lnTo>
                <a:close/>
              </a:path>
              <a:path w="3810" h="4445">
                <a:moveTo>
                  <a:pt x="3259" y="2377"/>
                </a:moveTo>
                <a:lnTo>
                  <a:pt x="2730" y="2832"/>
                </a:lnTo>
                <a:lnTo>
                  <a:pt x="3276" y="2425"/>
                </a:lnTo>
                <a:close/>
              </a:path>
              <a:path w="3810" h="4445">
                <a:moveTo>
                  <a:pt x="3454" y="2209"/>
                </a:moveTo>
                <a:lnTo>
                  <a:pt x="3259" y="2377"/>
                </a:lnTo>
                <a:lnTo>
                  <a:pt x="2730" y="2832"/>
                </a:lnTo>
                <a:lnTo>
                  <a:pt x="3664" y="2832"/>
                </a:lnTo>
                <a:lnTo>
                  <a:pt x="3454" y="220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7" name="object 4067"/>
          <p:cNvSpPr/>
          <p:nvPr/>
        </p:nvSpPr>
        <p:spPr>
          <a:xfrm>
            <a:off x="2987433" y="4288599"/>
            <a:ext cx="43180" cy="56515"/>
          </a:xfrm>
          <a:custGeom>
            <a:avLst/>
            <a:gdLst/>
            <a:ahLst/>
            <a:cxnLst/>
            <a:rect l="l" t="t" r="r" b="b"/>
            <a:pathLst>
              <a:path w="43180" h="56514">
                <a:moveTo>
                  <a:pt x="5384" y="51701"/>
                </a:moveTo>
                <a:lnTo>
                  <a:pt x="0" y="55511"/>
                </a:lnTo>
                <a:lnTo>
                  <a:pt x="1473" y="56388"/>
                </a:lnTo>
                <a:lnTo>
                  <a:pt x="1270" y="55587"/>
                </a:lnTo>
                <a:lnTo>
                  <a:pt x="2692" y="53784"/>
                </a:lnTo>
                <a:lnTo>
                  <a:pt x="3975" y="54470"/>
                </a:lnTo>
                <a:lnTo>
                  <a:pt x="5384" y="51701"/>
                </a:lnTo>
                <a:close/>
              </a:path>
              <a:path w="43180" h="56514">
                <a:moveTo>
                  <a:pt x="42799" y="6324"/>
                </a:moveTo>
                <a:lnTo>
                  <a:pt x="41046" y="0"/>
                </a:lnTo>
                <a:lnTo>
                  <a:pt x="39928" y="5397"/>
                </a:lnTo>
                <a:lnTo>
                  <a:pt x="42214" y="6540"/>
                </a:lnTo>
                <a:lnTo>
                  <a:pt x="40360" y="7150"/>
                </a:lnTo>
                <a:lnTo>
                  <a:pt x="41249" y="8382"/>
                </a:lnTo>
                <a:lnTo>
                  <a:pt x="42799" y="632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8" name="object 4068"/>
          <p:cNvSpPr/>
          <p:nvPr/>
        </p:nvSpPr>
        <p:spPr>
          <a:xfrm>
            <a:off x="3072108" y="3223498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5435" y="0"/>
                </a:moveTo>
                <a:lnTo>
                  <a:pt x="2057" y="393"/>
                </a:lnTo>
                <a:lnTo>
                  <a:pt x="1943" y="1397"/>
                </a:lnTo>
                <a:lnTo>
                  <a:pt x="0" y="3276"/>
                </a:lnTo>
                <a:lnTo>
                  <a:pt x="609" y="3568"/>
                </a:lnTo>
                <a:lnTo>
                  <a:pt x="2235" y="3187"/>
                </a:lnTo>
                <a:lnTo>
                  <a:pt x="543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9" name="object 4069"/>
          <p:cNvSpPr/>
          <p:nvPr/>
        </p:nvSpPr>
        <p:spPr>
          <a:xfrm>
            <a:off x="2609146" y="3878974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0"/>
                </a:moveTo>
                <a:lnTo>
                  <a:pt x="774" y="927"/>
                </a:lnTo>
                <a:lnTo>
                  <a:pt x="2781" y="1701"/>
                </a:lnTo>
                <a:lnTo>
                  <a:pt x="3594" y="2794"/>
                </a:lnTo>
                <a:lnTo>
                  <a:pt x="3594" y="1828"/>
                </a:lnTo>
                <a:lnTo>
                  <a:pt x="1219" y="787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0" name="object 4070"/>
          <p:cNvSpPr/>
          <p:nvPr/>
        </p:nvSpPr>
        <p:spPr>
          <a:xfrm>
            <a:off x="3197286" y="3127656"/>
            <a:ext cx="4445" cy="3175"/>
          </a:xfrm>
          <a:custGeom>
            <a:avLst/>
            <a:gdLst/>
            <a:ahLst/>
            <a:cxnLst/>
            <a:rect l="l" t="t" r="r" b="b"/>
            <a:pathLst>
              <a:path w="4444" h="3175">
                <a:moveTo>
                  <a:pt x="0" y="0"/>
                </a:moveTo>
                <a:lnTo>
                  <a:pt x="1396" y="1066"/>
                </a:lnTo>
                <a:lnTo>
                  <a:pt x="2768" y="2031"/>
                </a:lnTo>
                <a:lnTo>
                  <a:pt x="3822" y="3124"/>
                </a:lnTo>
                <a:lnTo>
                  <a:pt x="2946" y="1943"/>
                </a:lnTo>
                <a:lnTo>
                  <a:pt x="1295" y="609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1" name="object 4071"/>
          <p:cNvSpPr/>
          <p:nvPr/>
        </p:nvSpPr>
        <p:spPr>
          <a:xfrm>
            <a:off x="2931704" y="4307131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2666" y="0"/>
                </a:moveTo>
                <a:lnTo>
                  <a:pt x="1269" y="12"/>
                </a:lnTo>
                <a:lnTo>
                  <a:pt x="812" y="749"/>
                </a:lnTo>
                <a:lnTo>
                  <a:pt x="0" y="4013"/>
                </a:lnTo>
                <a:lnTo>
                  <a:pt x="1574" y="3225"/>
                </a:lnTo>
                <a:lnTo>
                  <a:pt x="787" y="2311"/>
                </a:lnTo>
                <a:lnTo>
                  <a:pt x="1562" y="2146"/>
                </a:lnTo>
                <a:lnTo>
                  <a:pt x="1841" y="1816"/>
                </a:lnTo>
                <a:lnTo>
                  <a:pt x="1879" y="1943"/>
                </a:lnTo>
                <a:lnTo>
                  <a:pt x="2247" y="2235"/>
                </a:lnTo>
                <a:lnTo>
                  <a:pt x="2120" y="1930"/>
                </a:lnTo>
                <a:lnTo>
                  <a:pt x="2324" y="2273"/>
                </a:lnTo>
                <a:lnTo>
                  <a:pt x="2628" y="1587"/>
                </a:lnTo>
                <a:lnTo>
                  <a:pt x="2768" y="1968"/>
                </a:lnTo>
                <a:lnTo>
                  <a:pt x="2793" y="1473"/>
                </a:lnTo>
                <a:lnTo>
                  <a:pt x="3009" y="2336"/>
                </a:lnTo>
                <a:lnTo>
                  <a:pt x="2654" y="2044"/>
                </a:lnTo>
                <a:lnTo>
                  <a:pt x="3098" y="2438"/>
                </a:lnTo>
                <a:lnTo>
                  <a:pt x="2362" y="3162"/>
                </a:lnTo>
                <a:lnTo>
                  <a:pt x="2781" y="3492"/>
                </a:lnTo>
                <a:lnTo>
                  <a:pt x="3416" y="2184"/>
                </a:lnTo>
                <a:lnTo>
                  <a:pt x="266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2" name="object 4072"/>
          <p:cNvSpPr/>
          <p:nvPr/>
        </p:nvSpPr>
        <p:spPr>
          <a:xfrm>
            <a:off x="2687999" y="3631895"/>
            <a:ext cx="6985" cy="4445"/>
          </a:xfrm>
          <a:custGeom>
            <a:avLst/>
            <a:gdLst/>
            <a:ahLst/>
            <a:cxnLst/>
            <a:rect l="l" t="t" r="r" b="b"/>
            <a:pathLst>
              <a:path w="6985" h="4445">
                <a:moveTo>
                  <a:pt x="3886" y="0"/>
                </a:moveTo>
                <a:lnTo>
                  <a:pt x="0" y="4419"/>
                </a:lnTo>
                <a:lnTo>
                  <a:pt x="4381" y="3555"/>
                </a:lnTo>
                <a:lnTo>
                  <a:pt x="5562" y="3543"/>
                </a:lnTo>
                <a:lnTo>
                  <a:pt x="6756" y="2565"/>
                </a:lnTo>
                <a:lnTo>
                  <a:pt x="6007" y="1358"/>
                </a:lnTo>
                <a:lnTo>
                  <a:pt x="388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3" name="object 4073"/>
          <p:cNvSpPr/>
          <p:nvPr/>
        </p:nvSpPr>
        <p:spPr>
          <a:xfrm>
            <a:off x="2932552" y="430001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3821" y="5428"/>
                </a:moveTo>
                <a:lnTo>
                  <a:pt x="3687" y="5670"/>
                </a:lnTo>
                <a:lnTo>
                  <a:pt x="3987" y="6007"/>
                </a:lnTo>
                <a:lnTo>
                  <a:pt x="4061" y="5816"/>
                </a:lnTo>
                <a:lnTo>
                  <a:pt x="3821" y="5428"/>
                </a:lnTo>
                <a:close/>
              </a:path>
              <a:path w="6350" h="6350">
                <a:moveTo>
                  <a:pt x="3026" y="5461"/>
                </a:moveTo>
                <a:lnTo>
                  <a:pt x="3822" y="5981"/>
                </a:lnTo>
                <a:lnTo>
                  <a:pt x="3026" y="5461"/>
                </a:lnTo>
                <a:close/>
              </a:path>
              <a:path w="6350" h="6350">
                <a:moveTo>
                  <a:pt x="4061" y="5816"/>
                </a:moveTo>
                <a:close/>
              </a:path>
              <a:path w="6350" h="6350">
                <a:moveTo>
                  <a:pt x="3941" y="5377"/>
                </a:moveTo>
                <a:lnTo>
                  <a:pt x="3888" y="5537"/>
                </a:lnTo>
                <a:lnTo>
                  <a:pt x="3999" y="5716"/>
                </a:lnTo>
                <a:lnTo>
                  <a:pt x="3941" y="5377"/>
                </a:lnTo>
                <a:close/>
              </a:path>
              <a:path w="6350" h="6350">
                <a:moveTo>
                  <a:pt x="4013" y="5346"/>
                </a:moveTo>
                <a:lnTo>
                  <a:pt x="4044" y="5670"/>
                </a:lnTo>
                <a:lnTo>
                  <a:pt x="4175" y="5537"/>
                </a:lnTo>
                <a:lnTo>
                  <a:pt x="4077" y="5377"/>
                </a:lnTo>
                <a:close/>
              </a:path>
              <a:path w="6350" h="6350">
                <a:moveTo>
                  <a:pt x="2512" y="5124"/>
                </a:moveTo>
                <a:lnTo>
                  <a:pt x="2599" y="5270"/>
                </a:lnTo>
                <a:lnTo>
                  <a:pt x="2927" y="5461"/>
                </a:lnTo>
                <a:lnTo>
                  <a:pt x="2512" y="5124"/>
                </a:lnTo>
                <a:close/>
              </a:path>
              <a:path w="6350" h="6350">
                <a:moveTo>
                  <a:pt x="3008" y="5449"/>
                </a:moveTo>
                <a:close/>
              </a:path>
              <a:path w="6350" h="6350">
                <a:moveTo>
                  <a:pt x="5278" y="4419"/>
                </a:moveTo>
                <a:lnTo>
                  <a:pt x="3835" y="4419"/>
                </a:lnTo>
                <a:lnTo>
                  <a:pt x="4098" y="4610"/>
                </a:lnTo>
                <a:lnTo>
                  <a:pt x="4164" y="4771"/>
                </a:lnTo>
                <a:lnTo>
                  <a:pt x="3936" y="5270"/>
                </a:lnTo>
                <a:lnTo>
                  <a:pt x="4254" y="5456"/>
                </a:lnTo>
                <a:lnTo>
                  <a:pt x="5278" y="4419"/>
                </a:lnTo>
                <a:close/>
              </a:path>
              <a:path w="6350" h="6350">
                <a:moveTo>
                  <a:pt x="3143" y="4292"/>
                </a:moveTo>
                <a:lnTo>
                  <a:pt x="2844" y="4292"/>
                </a:lnTo>
                <a:lnTo>
                  <a:pt x="3008" y="5449"/>
                </a:lnTo>
                <a:lnTo>
                  <a:pt x="3087" y="4381"/>
                </a:lnTo>
                <a:close/>
              </a:path>
              <a:path w="6350" h="6350">
                <a:moveTo>
                  <a:pt x="3541" y="4241"/>
                </a:moveTo>
                <a:lnTo>
                  <a:pt x="3174" y="4241"/>
                </a:lnTo>
                <a:lnTo>
                  <a:pt x="3410" y="4419"/>
                </a:lnTo>
                <a:lnTo>
                  <a:pt x="3530" y="4559"/>
                </a:lnTo>
                <a:lnTo>
                  <a:pt x="3632" y="5124"/>
                </a:lnTo>
                <a:lnTo>
                  <a:pt x="3821" y="5428"/>
                </a:lnTo>
                <a:lnTo>
                  <a:pt x="3746" y="4864"/>
                </a:lnTo>
                <a:lnTo>
                  <a:pt x="3541" y="4241"/>
                </a:lnTo>
                <a:close/>
              </a:path>
              <a:path w="6350" h="6350">
                <a:moveTo>
                  <a:pt x="2339" y="4771"/>
                </a:moveTo>
                <a:lnTo>
                  <a:pt x="2133" y="4876"/>
                </a:lnTo>
                <a:lnTo>
                  <a:pt x="2512" y="5124"/>
                </a:lnTo>
                <a:lnTo>
                  <a:pt x="2339" y="4771"/>
                </a:lnTo>
                <a:close/>
              </a:path>
              <a:path w="6350" h="6350">
                <a:moveTo>
                  <a:pt x="3487" y="4089"/>
                </a:moveTo>
                <a:lnTo>
                  <a:pt x="2425" y="4089"/>
                </a:lnTo>
                <a:lnTo>
                  <a:pt x="2908" y="4991"/>
                </a:lnTo>
                <a:lnTo>
                  <a:pt x="2844" y="4292"/>
                </a:lnTo>
                <a:lnTo>
                  <a:pt x="3143" y="4292"/>
                </a:lnTo>
                <a:lnTo>
                  <a:pt x="3541" y="4241"/>
                </a:lnTo>
                <a:lnTo>
                  <a:pt x="3487" y="4089"/>
                </a:lnTo>
                <a:close/>
              </a:path>
              <a:path w="6350" h="6350">
                <a:moveTo>
                  <a:pt x="3747" y="4827"/>
                </a:moveTo>
                <a:close/>
              </a:path>
              <a:path w="6350" h="6350">
                <a:moveTo>
                  <a:pt x="5633" y="3670"/>
                </a:moveTo>
                <a:lnTo>
                  <a:pt x="3340" y="3670"/>
                </a:lnTo>
                <a:lnTo>
                  <a:pt x="3659" y="4241"/>
                </a:lnTo>
                <a:lnTo>
                  <a:pt x="3760" y="4864"/>
                </a:lnTo>
                <a:lnTo>
                  <a:pt x="3911" y="4864"/>
                </a:lnTo>
                <a:lnTo>
                  <a:pt x="3835" y="4419"/>
                </a:lnTo>
                <a:lnTo>
                  <a:pt x="5278" y="4419"/>
                </a:lnTo>
                <a:lnTo>
                  <a:pt x="5867" y="3822"/>
                </a:lnTo>
                <a:lnTo>
                  <a:pt x="5633" y="3670"/>
                </a:lnTo>
                <a:close/>
              </a:path>
              <a:path w="6350" h="6350">
                <a:moveTo>
                  <a:pt x="0" y="0"/>
                </a:moveTo>
                <a:lnTo>
                  <a:pt x="2339" y="4771"/>
                </a:lnTo>
                <a:lnTo>
                  <a:pt x="2579" y="4648"/>
                </a:lnTo>
                <a:lnTo>
                  <a:pt x="2492" y="4241"/>
                </a:lnTo>
                <a:lnTo>
                  <a:pt x="2425" y="4089"/>
                </a:lnTo>
                <a:lnTo>
                  <a:pt x="3487" y="4089"/>
                </a:lnTo>
                <a:lnTo>
                  <a:pt x="3340" y="3670"/>
                </a:lnTo>
                <a:lnTo>
                  <a:pt x="5633" y="3670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4" name="object 4074"/>
          <p:cNvSpPr/>
          <p:nvPr/>
        </p:nvSpPr>
        <p:spPr>
          <a:xfrm>
            <a:off x="3479784" y="4145260"/>
            <a:ext cx="8255" cy="3810"/>
          </a:xfrm>
          <a:custGeom>
            <a:avLst/>
            <a:gdLst/>
            <a:ahLst/>
            <a:cxnLst/>
            <a:rect l="l" t="t" r="r" b="b"/>
            <a:pathLst>
              <a:path w="8254" h="3810">
                <a:moveTo>
                  <a:pt x="0" y="0"/>
                </a:moveTo>
                <a:lnTo>
                  <a:pt x="2552" y="2057"/>
                </a:lnTo>
                <a:lnTo>
                  <a:pt x="317" y="863"/>
                </a:lnTo>
                <a:lnTo>
                  <a:pt x="1866" y="3454"/>
                </a:lnTo>
                <a:lnTo>
                  <a:pt x="3479" y="3289"/>
                </a:lnTo>
                <a:lnTo>
                  <a:pt x="7874" y="2463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5" name="object 4075"/>
          <p:cNvSpPr/>
          <p:nvPr/>
        </p:nvSpPr>
        <p:spPr>
          <a:xfrm>
            <a:off x="2926180" y="4312896"/>
            <a:ext cx="2540" cy="5715"/>
          </a:xfrm>
          <a:custGeom>
            <a:avLst/>
            <a:gdLst/>
            <a:ahLst/>
            <a:cxnLst/>
            <a:rect l="l" t="t" r="r" b="b"/>
            <a:pathLst>
              <a:path w="2539" h="5714">
                <a:moveTo>
                  <a:pt x="361" y="3847"/>
                </a:moveTo>
                <a:lnTo>
                  <a:pt x="876" y="5384"/>
                </a:lnTo>
                <a:lnTo>
                  <a:pt x="1572" y="4729"/>
                </a:lnTo>
                <a:lnTo>
                  <a:pt x="1631" y="4514"/>
                </a:lnTo>
                <a:lnTo>
                  <a:pt x="361" y="3847"/>
                </a:lnTo>
                <a:close/>
              </a:path>
              <a:path w="2539" h="5714">
                <a:moveTo>
                  <a:pt x="1767" y="4366"/>
                </a:moveTo>
                <a:lnTo>
                  <a:pt x="1631" y="4514"/>
                </a:lnTo>
                <a:lnTo>
                  <a:pt x="1618" y="4686"/>
                </a:lnTo>
                <a:lnTo>
                  <a:pt x="1879" y="4864"/>
                </a:lnTo>
                <a:lnTo>
                  <a:pt x="1767" y="4366"/>
                </a:lnTo>
                <a:close/>
              </a:path>
              <a:path w="2539" h="5714">
                <a:moveTo>
                  <a:pt x="330" y="0"/>
                </a:moveTo>
                <a:lnTo>
                  <a:pt x="25" y="2844"/>
                </a:lnTo>
                <a:lnTo>
                  <a:pt x="302" y="3671"/>
                </a:lnTo>
                <a:lnTo>
                  <a:pt x="1625" y="3733"/>
                </a:lnTo>
                <a:lnTo>
                  <a:pt x="1767" y="4366"/>
                </a:lnTo>
                <a:lnTo>
                  <a:pt x="2209" y="3886"/>
                </a:lnTo>
                <a:lnTo>
                  <a:pt x="330" y="0"/>
                </a:lnTo>
                <a:close/>
              </a:path>
              <a:path w="2539" h="5714">
                <a:moveTo>
                  <a:pt x="0" y="3657"/>
                </a:moveTo>
                <a:lnTo>
                  <a:pt x="361" y="3847"/>
                </a:lnTo>
                <a:lnTo>
                  <a:pt x="302" y="3671"/>
                </a:lnTo>
                <a:lnTo>
                  <a:pt x="0" y="365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6" name="object 4076"/>
          <p:cNvSpPr/>
          <p:nvPr/>
        </p:nvSpPr>
        <p:spPr>
          <a:xfrm>
            <a:off x="2958180" y="3171346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4">
                <a:moveTo>
                  <a:pt x="3949" y="0"/>
                </a:moveTo>
                <a:lnTo>
                  <a:pt x="1155" y="304"/>
                </a:lnTo>
                <a:lnTo>
                  <a:pt x="0" y="2057"/>
                </a:lnTo>
                <a:lnTo>
                  <a:pt x="126" y="2616"/>
                </a:lnTo>
                <a:lnTo>
                  <a:pt x="1358" y="4063"/>
                </a:lnTo>
                <a:lnTo>
                  <a:pt x="2565" y="2870"/>
                </a:lnTo>
                <a:lnTo>
                  <a:pt x="394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7" name="object 4077"/>
          <p:cNvSpPr/>
          <p:nvPr/>
        </p:nvSpPr>
        <p:spPr>
          <a:xfrm>
            <a:off x="2943155" y="4301778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30" h="3175">
                <a:moveTo>
                  <a:pt x="4524" y="2676"/>
                </a:moveTo>
                <a:lnTo>
                  <a:pt x="4305" y="2933"/>
                </a:lnTo>
                <a:lnTo>
                  <a:pt x="4749" y="2727"/>
                </a:lnTo>
                <a:lnTo>
                  <a:pt x="4524" y="2676"/>
                </a:lnTo>
                <a:close/>
              </a:path>
              <a:path w="11430" h="3175">
                <a:moveTo>
                  <a:pt x="6108" y="2095"/>
                </a:moveTo>
                <a:lnTo>
                  <a:pt x="4749" y="2727"/>
                </a:lnTo>
                <a:lnTo>
                  <a:pt x="5435" y="2882"/>
                </a:lnTo>
                <a:lnTo>
                  <a:pt x="5549" y="2654"/>
                </a:lnTo>
                <a:lnTo>
                  <a:pt x="5725" y="2603"/>
                </a:lnTo>
                <a:lnTo>
                  <a:pt x="5473" y="2603"/>
                </a:lnTo>
                <a:lnTo>
                  <a:pt x="6108" y="2095"/>
                </a:lnTo>
                <a:close/>
              </a:path>
              <a:path w="11430" h="3175">
                <a:moveTo>
                  <a:pt x="11302" y="0"/>
                </a:moveTo>
                <a:lnTo>
                  <a:pt x="0" y="1650"/>
                </a:lnTo>
                <a:lnTo>
                  <a:pt x="4524" y="2676"/>
                </a:lnTo>
                <a:lnTo>
                  <a:pt x="4825" y="2324"/>
                </a:lnTo>
                <a:lnTo>
                  <a:pt x="4876" y="1777"/>
                </a:lnTo>
                <a:lnTo>
                  <a:pt x="5335" y="1777"/>
                </a:lnTo>
                <a:lnTo>
                  <a:pt x="5054" y="1600"/>
                </a:lnTo>
                <a:lnTo>
                  <a:pt x="5664" y="1498"/>
                </a:lnTo>
                <a:lnTo>
                  <a:pt x="5867" y="1269"/>
                </a:lnTo>
                <a:lnTo>
                  <a:pt x="6084" y="1219"/>
                </a:lnTo>
                <a:lnTo>
                  <a:pt x="11302" y="0"/>
                </a:lnTo>
                <a:close/>
              </a:path>
              <a:path w="11430" h="3175">
                <a:moveTo>
                  <a:pt x="6032" y="2514"/>
                </a:moveTo>
                <a:lnTo>
                  <a:pt x="5473" y="2603"/>
                </a:lnTo>
                <a:lnTo>
                  <a:pt x="5725" y="2603"/>
                </a:lnTo>
                <a:lnTo>
                  <a:pt x="6032" y="2514"/>
                </a:lnTo>
                <a:close/>
              </a:path>
              <a:path w="11430" h="3175">
                <a:moveTo>
                  <a:pt x="5335" y="1777"/>
                </a:moveTo>
                <a:lnTo>
                  <a:pt x="4876" y="1777"/>
                </a:lnTo>
                <a:lnTo>
                  <a:pt x="5168" y="2019"/>
                </a:lnTo>
                <a:lnTo>
                  <a:pt x="5378" y="1879"/>
                </a:lnTo>
                <a:close/>
              </a:path>
              <a:path w="11430" h="3175">
                <a:moveTo>
                  <a:pt x="4886" y="1790"/>
                </a:moveTo>
                <a:close/>
              </a:path>
              <a:path w="11430" h="3175">
                <a:moveTo>
                  <a:pt x="5759" y="1498"/>
                </a:moveTo>
                <a:lnTo>
                  <a:pt x="5791" y="1714"/>
                </a:lnTo>
                <a:lnTo>
                  <a:pt x="5759" y="1498"/>
                </a:lnTo>
                <a:close/>
              </a:path>
              <a:path w="11430" h="3175">
                <a:moveTo>
                  <a:pt x="5972" y="1245"/>
                </a:moveTo>
                <a:close/>
              </a:path>
              <a:path w="11430" h="3175">
                <a:moveTo>
                  <a:pt x="6084" y="1219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8" name="object 4078"/>
          <p:cNvSpPr/>
          <p:nvPr/>
        </p:nvSpPr>
        <p:spPr>
          <a:xfrm>
            <a:off x="3025156" y="4288974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5">
                <a:moveTo>
                  <a:pt x="2514" y="0"/>
                </a:moveTo>
                <a:lnTo>
                  <a:pt x="1396" y="520"/>
                </a:lnTo>
                <a:lnTo>
                  <a:pt x="0" y="2222"/>
                </a:lnTo>
                <a:lnTo>
                  <a:pt x="469" y="3873"/>
                </a:lnTo>
                <a:lnTo>
                  <a:pt x="2108" y="4025"/>
                </a:lnTo>
                <a:lnTo>
                  <a:pt x="2920" y="3263"/>
                </a:lnTo>
                <a:lnTo>
                  <a:pt x="251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9" name="object 4079"/>
          <p:cNvSpPr/>
          <p:nvPr/>
        </p:nvSpPr>
        <p:spPr>
          <a:xfrm>
            <a:off x="3459081" y="4139133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3060" y="0"/>
                </a:moveTo>
                <a:lnTo>
                  <a:pt x="2654" y="711"/>
                </a:lnTo>
                <a:lnTo>
                  <a:pt x="0" y="3111"/>
                </a:lnTo>
                <a:lnTo>
                  <a:pt x="1739" y="2806"/>
                </a:lnTo>
                <a:lnTo>
                  <a:pt x="3670" y="2984"/>
                </a:lnTo>
                <a:lnTo>
                  <a:pt x="4394" y="1066"/>
                </a:lnTo>
                <a:lnTo>
                  <a:pt x="306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0" name="object 4080"/>
          <p:cNvSpPr/>
          <p:nvPr/>
        </p:nvSpPr>
        <p:spPr>
          <a:xfrm>
            <a:off x="2870796" y="4282159"/>
            <a:ext cx="5080" cy="2540"/>
          </a:xfrm>
          <a:custGeom>
            <a:avLst/>
            <a:gdLst/>
            <a:ahLst/>
            <a:cxnLst/>
            <a:rect l="l" t="t" r="r" b="b"/>
            <a:pathLst>
              <a:path w="5080" h="2539">
                <a:moveTo>
                  <a:pt x="457" y="0"/>
                </a:moveTo>
                <a:lnTo>
                  <a:pt x="0" y="1181"/>
                </a:lnTo>
                <a:lnTo>
                  <a:pt x="762" y="2387"/>
                </a:lnTo>
                <a:lnTo>
                  <a:pt x="4813" y="2197"/>
                </a:lnTo>
                <a:lnTo>
                  <a:pt x="3784" y="622"/>
                </a:lnTo>
                <a:lnTo>
                  <a:pt x="2730" y="444"/>
                </a:lnTo>
                <a:lnTo>
                  <a:pt x="45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1" name="object 4081"/>
          <p:cNvSpPr/>
          <p:nvPr/>
        </p:nvSpPr>
        <p:spPr>
          <a:xfrm>
            <a:off x="2903328" y="3062402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6197" y="0"/>
                </a:moveTo>
                <a:lnTo>
                  <a:pt x="0" y="4813"/>
                </a:lnTo>
                <a:lnTo>
                  <a:pt x="2984" y="4114"/>
                </a:lnTo>
                <a:lnTo>
                  <a:pt x="4584" y="4762"/>
                </a:lnTo>
                <a:lnTo>
                  <a:pt x="5334" y="3848"/>
                </a:lnTo>
                <a:lnTo>
                  <a:pt x="5613" y="3327"/>
                </a:lnTo>
                <a:lnTo>
                  <a:pt x="4559" y="2743"/>
                </a:lnTo>
                <a:lnTo>
                  <a:pt x="5041" y="2755"/>
                </a:lnTo>
                <a:lnTo>
                  <a:pt x="4775" y="1587"/>
                </a:lnTo>
                <a:lnTo>
                  <a:pt x="4648" y="1397"/>
                </a:lnTo>
                <a:lnTo>
                  <a:pt x="4076" y="1752"/>
                </a:lnTo>
                <a:lnTo>
                  <a:pt x="619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2" name="object 4082"/>
          <p:cNvSpPr/>
          <p:nvPr/>
        </p:nvSpPr>
        <p:spPr>
          <a:xfrm>
            <a:off x="3335106" y="3294971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5">
                <a:moveTo>
                  <a:pt x="990" y="0"/>
                </a:moveTo>
                <a:lnTo>
                  <a:pt x="1015" y="863"/>
                </a:lnTo>
                <a:lnTo>
                  <a:pt x="0" y="1955"/>
                </a:lnTo>
                <a:lnTo>
                  <a:pt x="2908" y="3848"/>
                </a:lnTo>
                <a:lnTo>
                  <a:pt x="2946" y="3048"/>
                </a:lnTo>
                <a:lnTo>
                  <a:pt x="3200" y="3086"/>
                </a:lnTo>
                <a:lnTo>
                  <a:pt x="3263" y="3302"/>
                </a:lnTo>
                <a:lnTo>
                  <a:pt x="3555" y="3352"/>
                </a:lnTo>
                <a:lnTo>
                  <a:pt x="1879" y="723"/>
                </a:lnTo>
                <a:lnTo>
                  <a:pt x="4483" y="1803"/>
                </a:lnTo>
                <a:lnTo>
                  <a:pt x="3238" y="1028"/>
                </a:lnTo>
                <a:lnTo>
                  <a:pt x="5549" y="673"/>
                </a:lnTo>
                <a:lnTo>
                  <a:pt x="99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3" name="object 4083"/>
          <p:cNvSpPr/>
          <p:nvPr/>
        </p:nvSpPr>
        <p:spPr>
          <a:xfrm>
            <a:off x="2658121" y="3906242"/>
            <a:ext cx="5715" cy="6350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3924" y="0"/>
                </a:moveTo>
                <a:lnTo>
                  <a:pt x="0" y="5207"/>
                </a:lnTo>
                <a:lnTo>
                  <a:pt x="4914" y="5448"/>
                </a:lnTo>
                <a:lnTo>
                  <a:pt x="5333" y="6070"/>
                </a:lnTo>
                <a:lnTo>
                  <a:pt x="5029" y="4749"/>
                </a:lnTo>
                <a:lnTo>
                  <a:pt x="392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4" name="object 4084"/>
          <p:cNvSpPr/>
          <p:nvPr/>
        </p:nvSpPr>
        <p:spPr>
          <a:xfrm>
            <a:off x="3016232" y="4305480"/>
            <a:ext cx="8890" cy="1905"/>
          </a:xfrm>
          <a:custGeom>
            <a:avLst/>
            <a:gdLst/>
            <a:ahLst/>
            <a:cxnLst/>
            <a:rect l="l" t="t" r="r" b="b"/>
            <a:pathLst>
              <a:path w="8889" h="1904">
                <a:moveTo>
                  <a:pt x="1270" y="241"/>
                </a:moveTo>
                <a:lnTo>
                  <a:pt x="0" y="533"/>
                </a:lnTo>
                <a:lnTo>
                  <a:pt x="2667" y="1803"/>
                </a:lnTo>
                <a:lnTo>
                  <a:pt x="2715" y="1066"/>
                </a:lnTo>
                <a:lnTo>
                  <a:pt x="2222" y="1066"/>
                </a:lnTo>
                <a:lnTo>
                  <a:pt x="2258" y="850"/>
                </a:lnTo>
                <a:lnTo>
                  <a:pt x="914" y="850"/>
                </a:lnTo>
                <a:lnTo>
                  <a:pt x="1270" y="241"/>
                </a:lnTo>
                <a:close/>
              </a:path>
              <a:path w="8889" h="1904">
                <a:moveTo>
                  <a:pt x="8559" y="762"/>
                </a:moveTo>
                <a:lnTo>
                  <a:pt x="2819" y="762"/>
                </a:lnTo>
                <a:lnTo>
                  <a:pt x="2723" y="1419"/>
                </a:lnTo>
                <a:lnTo>
                  <a:pt x="3340" y="1536"/>
                </a:lnTo>
                <a:lnTo>
                  <a:pt x="3784" y="1587"/>
                </a:lnTo>
                <a:lnTo>
                  <a:pt x="4622" y="1498"/>
                </a:lnTo>
                <a:lnTo>
                  <a:pt x="4089" y="1384"/>
                </a:lnTo>
                <a:lnTo>
                  <a:pt x="3606" y="1384"/>
                </a:lnTo>
                <a:lnTo>
                  <a:pt x="3835" y="1168"/>
                </a:lnTo>
                <a:lnTo>
                  <a:pt x="8559" y="762"/>
                </a:lnTo>
                <a:close/>
              </a:path>
              <a:path w="8889" h="1904">
                <a:moveTo>
                  <a:pt x="5041" y="1079"/>
                </a:moveTo>
                <a:lnTo>
                  <a:pt x="3606" y="1384"/>
                </a:lnTo>
                <a:lnTo>
                  <a:pt x="4991" y="1384"/>
                </a:lnTo>
                <a:lnTo>
                  <a:pt x="5041" y="1079"/>
                </a:lnTo>
                <a:close/>
              </a:path>
              <a:path w="8889" h="1904">
                <a:moveTo>
                  <a:pt x="2387" y="254"/>
                </a:moveTo>
                <a:lnTo>
                  <a:pt x="2311" y="533"/>
                </a:lnTo>
                <a:lnTo>
                  <a:pt x="2222" y="1066"/>
                </a:lnTo>
                <a:lnTo>
                  <a:pt x="2387" y="254"/>
                </a:lnTo>
                <a:close/>
              </a:path>
              <a:path w="8889" h="1904">
                <a:moveTo>
                  <a:pt x="4453" y="254"/>
                </a:moveTo>
                <a:lnTo>
                  <a:pt x="2387" y="254"/>
                </a:lnTo>
                <a:lnTo>
                  <a:pt x="2222" y="1066"/>
                </a:lnTo>
                <a:lnTo>
                  <a:pt x="2715" y="1066"/>
                </a:lnTo>
                <a:lnTo>
                  <a:pt x="2819" y="762"/>
                </a:lnTo>
                <a:lnTo>
                  <a:pt x="8559" y="762"/>
                </a:lnTo>
                <a:lnTo>
                  <a:pt x="4453" y="254"/>
                </a:lnTo>
                <a:close/>
              </a:path>
              <a:path w="8889" h="1904">
                <a:moveTo>
                  <a:pt x="2355" y="266"/>
                </a:moveTo>
                <a:lnTo>
                  <a:pt x="914" y="850"/>
                </a:lnTo>
                <a:lnTo>
                  <a:pt x="2258" y="850"/>
                </a:lnTo>
                <a:lnTo>
                  <a:pt x="2355" y="266"/>
                </a:lnTo>
                <a:close/>
              </a:path>
              <a:path w="8889" h="1904">
                <a:moveTo>
                  <a:pt x="2400" y="0"/>
                </a:moveTo>
                <a:lnTo>
                  <a:pt x="2355" y="266"/>
                </a:lnTo>
                <a:lnTo>
                  <a:pt x="4453" y="254"/>
                </a:lnTo>
                <a:lnTo>
                  <a:pt x="240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5" name="object 4085"/>
          <p:cNvSpPr/>
          <p:nvPr/>
        </p:nvSpPr>
        <p:spPr>
          <a:xfrm>
            <a:off x="2892518" y="4283358"/>
            <a:ext cx="5080" cy="317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0" y="0"/>
                </a:moveTo>
                <a:lnTo>
                  <a:pt x="1765" y="1117"/>
                </a:lnTo>
                <a:lnTo>
                  <a:pt x="3467" y="3009"/>
                </a:lnTo>
                <a:lnTo>
                  <a:pt x="1993" y="965"/>
                </a:lnTo>
                <a:lnTo>
                  <a:pt x="4991" y="2540"/>
                </a:lnTo>
                <a:lnTo>
                  <a:pt x="3809" y="1511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6" name="object 4086"/>
          <p:cNvSpPr/>
          <p:nvPr/>
        </p:nvSpPr>
        <p:spPr>
          <a:xfrm>
            <a:off x="3009804" y="4257719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5">
                <a:moveTo>
                  <a:pt x="5981" y="0"/>
                </a:moveTo>
                <a:lnTo>
                  <a:pt x="0" y="1269"/>
                </a:lnTo>
                <a:lnTo>
                  <a:pt x="2057" y="3886"/>
                </a:lnTo>
                <a:lnTo>
                  <a:pt x="2540" y="3492"/>
                </a:lnTo>
                <a:lnTo>
                  <a:pt x="4787" y="3911"/>
                </a:lnTo>
                <a:lnTo>
                  <a:pt x="3225" y="3136"/>
                </a:lnTo>
                <a:lnTo>
                  <a:pt x="598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7" name="object 4087"/>
          <p:cNvSpPr/>
          <p:nvPr/>
        </p:nvSpPr>
        <p:spPr>
          <a:xfrm>
            <a:off x="2761964" y="3836360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4787" y="0"/>
                </a:moveTo>
                <a:lnTo>
                  <a:pt x="3225" y="228"/>
                </a:lnTo>
                <a:lnTo>
                  <a:pt x="0" y="1130"/>
                </a:lnTo>
                <a:lnTo>
                  <a:pt x="2387" y="1523"/>
                </a:lnTo>
                <a:lnTo>
                  <a:pt x="3327" y="2451"/>
                </a:lnTo>
                <a:lnTo>
                  <a:pt x="4483" y="4571"/>
                </a:lnTo>
                <a:lnTo>
                  <a:pt x="478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8" name="object 4088"/>
          <p:cNvSpPr/>
          <p:nvPr/>
        </p:nvSpPr>
        <p:spPr>
          <a:xfrm>
            <a:off x="2995616" y="4313864"/>
            <a:ext cx="6985" cy="2540"/>
          </a:xfrm>
          <a:custGeom>
            <a:avLst/>
            <a:gdLst/>
            <a:ahLst/>
            <a:cxnLst/>
            <a:rect l="l" t="t" r="r" b="b"/>
            <a:pathLst>
              <a:path w="6985" h="2539">
                <a:moveTo>
                  <a:pt x="3365" y="0"/>
                </a:moveTo>
                <a:lnTo>
                  <a:pt x="0" y="1396"/>
                </a:lnTo>
                <a:lnTo>
                  <a:pt x="3162" y="2184"/>
                </a:lnTo>
                <a:lnTo>
                  <a:pt x="1904" y="1028"/>
                </a:lnTo>
                <a:lnTo>
                  <a:pt x="6959" y="2412"/>
                </a:lnTo>
                <a:lnTo>
                  <a:pt x="4978" y="876"/>
                </a:lnTo>
                <a:lnTo>
                  <a:pt x="5206" y="1422"/>
                </a:lnTo>
                <a:lnTo>
                  <a:pt x="4673" y="838"/>
                </a:lnTo>
                <a:lnTo>
                  <a:pt x="4686" y="571"/>
                </a:lnTo>
                <a:lnTo>
                  <a:pt x="4508" y="342"/>
                </a:lnTo>
                <a:lnTo>
                  <a:pt x="4902" y="317"/>
                </a:lnTo>
                <a:lnTo>
                  <a:pt x="336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9" name="object 4089"/>
          <p:cNvSpPr/>
          <p:nvPr/>
        </p:nvSpPr>
        <p:spPr>
          <a:xfrm>
            <a:off x="2973859" y="3060482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723" y="0"/>
                </a:moveTo>
                <a:lnTo>
                  <a:pt x="241" y="38"/>
                </a:lnTo>
                <a:lnTo>
                  <a:pt x="272" y="406"/>
                </a:lnTo>
                <a:lnTo>
                  <a:pt x="584" y="508"/>
                </a:lnTo>
                <a:lnTo>
                  <a:pt x="1460" y="2336"/>
                </a:lnTo>
                <a:lnTo>
                  <a:pt x="3555" y="5194"/>
                </a:lnTo>
                <a:lnTo>
                  <a:pt x="1650" y="1752"/>
                </a:lnTo>
                <a:lnTo>
                  <a:pt x="1808" y="1752"/>
                </a:lnTo>
                <a:lnTo>
                  <a:pt x="723" y="0"/>
                </a:lnTo>
                <a:close/>
              </a:path>
              <a:path w="3810" h="5714">
                <a:moveTo>
                  <a:pt x="1808" y="1752"/>
                </a:moveTo>
                <a:lnTo>
                  <a:pt x="1650" y="1752"/>
                </a:lnTo>
                <a:lnTo>
                  <a:pt x="2044" y="2133"/>
                </a:lnTo>
                <a:lnTo>
                  <a:pt x="1808" y="1752"/>
                </a:lnTo>
                <a:close/>
              </a:path>
              <a:path w="3810" h="5714">
                <a:moveTo>
                  <a:pt x="0" y="317"/>
                </a:moveTo>
                <a:lnTo>
                  <a:pt x="152" y="406"/>
                </a:lnTo>
                <a:lnTo>
                  <a:pt x="0" y="31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0" name="object 4090"/>
          <p:cNvSpPr/>
          <p:nvPr/>
        </p:nvSpPr>
        <p:spPr>
          <a:xfrm>
            <a:off x="3424815" y="3520178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8362" y="0"/>
                </a:moveTo>
                <a:lnTo>
                  <a:pt x="71" y="2717"/>
                </a:lnTo>
                <a:lnTo>
                  <a:pt x="3790" y="4457"/>
                </a:lnTo>
                <a:lnTo>
                  <a:pt x="4438" y="4318"/>
                </a:lnTo>
                <a:lnTo>
                  <a:pt x="4387" y="4089"/>
                </a:lnTo>
                <a:lnTo>
                  <a:pt x="4651" y="4089"/>
                </a:lnTo>
                <a:lnTo>
                  <a:pt x="4638" y="3898"/>
                </a:lnTo>
                <a:lnTo>
                  <a:pt x="4107" y="3898"/>
                </a:lnTo>
                <a:lnTo>
                  <a:pt x="4280" y="3492"/>
                </a:lnTo>
                <a:lnTo>
                  <a:pt x="2685" y="3492"/>
                </a:lnTo>
                <a:lnTo>
                  <a:pt x="3472" y="2362"/>
                </a:lnTo>
                <a:lnTo>
                  <a:pt x="3903" y="2362"/>
                </a:lnTo>
                <a:lnTo>
                  <a:pt x="4431" y="2162"/>
                </a:lnTo>
                <a:lnTo>
                  <a:pt x="8362" y="0"/>
                </a:lnTo>
                <a:close/>
              </a:path>
              <a:path w="8889" h="5079">
                <a:moveTo>
                  <a:pt x="4460" y="4318"/>
                </a:moveTo>
                <a:close/>
              </a:path>
              <a:path w="8889" h="5079">
                <a:moveTo>
                  <a:pt x="4651" y="4089"/>
                </a:moveTo>
                <a:lnTo>
                  <a:pt x="4387" y="4089"/>
                </a:lnTo>
                <a:lnTo>
                  <a:pt x="4539" y="4127"/>
                </a:lnTo>
                <a:lnTo>
                  <a:pt x="4666" y="4305"/>
                </a:lnTo>
                <a:lnTo>
                  <a:pt x="4651" y="4089"/>
                </a:lnTo>
                <a:close/>
              </a:path>
              <a:path w="8889" h="5079">
                <a:moveTo>
                  <a:pt x="4618" y="3612"/>
                </a:moveTo>
                <a:lnTo>
                  <a:pt x="4107" y="3898"/>
                </a:lnTo>
                <a:lnTo>
                  <a:pt x="4638" y="3898"/>
                </a:lnTo>
                <a:lnTo>
                  <a:pt x="4618" y="3612"/>
                </a:lnTo>
                <a:close/>
              </a:path>
              <a:path w="8889" h="5079">
                <a:moveTo>
                  <a:pt x="4573" y="2982"/>
                </a:moveTo>
                <a:lnTo>
                  <a:pt x="4618" y="3612"/>
                </a:lnTo>
                <a:lnTo>
                  <a:pt x="5263" y="3251"/>
                </a:lnTo>
                <a:lnTo>
                  <a:pt x="4925" y="3060"/>
                </a:lnTo>
                <a:lnTo>
                  <a:pt x="4730" y="3060"/>
                </a:lnTo>
                <a:lnTo>
                  <a:pt x="4573" y="2982"/>
                </a:lnTo>
                <a:close/>
              </a:path>
              <a:path w="8889" h="5079">
                <a:moveTo>
                  <a:pt x="3574" y="2669"/>
                </a:moveTo>
                <a:lnTo>
                  <a:pt x="2977" y="3378"/>
                </a:lnTo>
                <a:lnTo>
                  <a:pt x="2685" y="3492"/>
                </a:lnTo>
                <a:lnTo>
                  <a:pt x="4280" y="3492"/>
                </a:lnTo>
                <a:lnTo>
                  <a:pt x="4192" y="3251"/>
                </a:lnTo>
                <a:lnTo>
                  <a:pt x="4002" y="3048"/>
                </a:lnTo>
                <a:lnTo>
                  <a:pt x="3549" y="3048"/>
                </a:lnTo>
                <a:lnTo>
                  <a:pt x="3574" y="2669"/>
                </a:lnTo>
                <a:close/>
              </a:path>
              <a:path w="8889" h="5079">
                <a:moveTo>
                  <a:pt x="4903" y="3048"/>
                </a:moveTo>
                <a:lnTo>
                  <a:pt x="4730" y="3060"/>
                </a:lnTo>
                <a:lnTo>
                  <a:pt x="4925" y="3060"/>
                </a:lnTo>
                <a:close/>
              </a:path>
              <a:path w="8889" h="5079">
                <a:moveTo>
                  <a:pt x="3942" y="2984"/>
                </a:moveTo>
                <a:lnTo>
                  <a:pt x="3549" y="3048"/>
                </a:lnTo>
                <a:lnTo>
                  <a:pt x="4002" y="3048"/>
                </a:lnTo>
                <a:close/>
              </a:path>
              <a:path w="8889" h="5079">
                <a:moveTo>
                  <a:pt x="4752" y="3038"/>
                </a:moveTo>
                <a:close/>
              </a:path>
              <a:path w="8889" h="5079">
                <a:moveTo>
                  <a:pt x="4801" y="2990"/>
                </a:moveTo>
                <a:close/>
              </a:path>
              <a:path w="8889" h="5079">
                <a:moveTo>
                  <a:pt x="4565" y="2857"/>
                </a:moveTo>
                <a:lnTo>
                  <a:pt x="4727" y="3013"/>
                </a:lnTo>
                <a:lnTo>
                  <a:pt x="4610" y="2882"/>
                </a:lnTo>
                <a:close/>
              </a:path>
              <a:path w="8889" h="5079">
                <a:moveTo>
                  <a:pt x="3562" y="2846"/>
                </a:moveTo>
                <a:lnTo>
                  <a:pt x="3447" y="3009"/>
                </a:lnTo>
                <a:lnTo>
                  <a:pt x="3562" y="2846"/>
                </a:lnTo>
                <a:close/>
              </a:path>
              <a:path w="8889" h="5079">
                <a:moveTo>
                  <a:pt x="5562" y="2235"/>
                </a:moveTo>
                <a:lnTo>
                  <a:pt x="4679" y="2235"/>
                </a:lnTo>
                <a:lnTo>
                  <a:pt x="4801" y="2990"/>
                </a:lnTo>
                <a:lnTo>
                  <a:pt x="5562" y="2235"/>
                </a:lnTo>
                <a:close/>
              </a:path>
              <a:path w="8889" h="5079">
                <a:moveTo>
                  <a:pt x="6216" y="1587"/>
                </a:moveTo>
                <a:lnTo>
                  <a:pt x="4431" y="2162"/>
                </a:lnTo>
                <a:lnTo>
                  <a:pt x="3798" y="2510"/>
                </a:lnTo>
                <a:lnTo>
                  <a:pt x="3735" y="2717"/>
                </a:lnTo>
                <a:lnTo>
                  <a:pt x="4573" y="2982"/>
                </a:lnTo>
                <a:lnTo>
                  <a:pt x="4679" y="2235"/>
                </a:lnTo>
                <a:lnTo>
                  <a:pt x="5562" y="2235"/>
                </a:lnTo>
                <a:lnTo>
                  <a:pt x="6216" y="1587"/>
                </a:lnTo>
                <a:close/>
              </a:path>
              <a:path w="8889" h="5079">
                <a:moveTo>
                  <a:pt x="3903" y="2362"/>
                </a:moveTo>
                <a:lnTo>
                  <a:pt x="3472" y="2362"/>
                </a:lnTo>
                <a:lnTo>
                  <a:pt x="3422" y="2717"/>
                </a:lnTo>
                <a:lnTo>
                  <a:pt x="3630" y="2603"/>
                </a:lnTo>
                <a:lnTo>
                  <a:pt x="3790" y="2413"/>
                </a:lnTo>
                <a:close/>
              </a:path>
              <a:path w="8889" h="5079">
                <a:moveTo>
                  <a:pt x="3790" y="2413"/>
                </a:moveTo>
                <a:lnTo>
                  <a:pt x="3630" y="2603"/>
                </a:lnTo>
                <a:lnTo>
                  <a:pt x="3790" y="2413"/>
                </a:lnTo>
                <a:close/>
              </a:path>
              <a:path w="8889" h="5079">
                <a:moveTo>
                  <a:pt x="3867" y="2413"/>
                </a:moveTo>
                <a:lnTo>
                  <a:pt x="3704" y="2562"/>
                </a:lnTo>
                <a:lnTo>
                  <a:pt x="3867" y="2413"/>
                </a:lnTo>
                <a:close/>
              </a:path>
              <a:path w="8889" h="5079">
                <a:moveTo>
                  <a:pt x="4431" y="2162"/>
                </a:moveTo>
                <a:lnTo>
                  <a:pt x="3930" y="2324"/>
                </a:lnTo>
                <a:lnTo>
                  <a:pt x="3798" y="2510"/>
                </a:lnTo>
                <a:lnTo>
                  <a:pt x="4431" y="216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1" name="object 4091"/>
          <p:cNvSpPr/>
          <p:nvPr/>
        </p:nvSpPr>
        <p:spPr>
          <a:xfrm>
            <a:off x="2962487" y="4291929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073" y="0"/>
                </a:moveTo>
                <a:lnTo>
                  <a:pt x="0" y="2235"/>
                </a:lnTo>
                <a:lnTo>
                  <a:pt x="1333" y="2641"/>
                </a:lnTo>
                <a:lnTo>
                  <a:pt x="2717" y="2349"/>
                </a:lnTo>
                <a:lnTo>
                  <a:pt x="3047" y="1460"/>
                </a:lnTo>
                <a:lnTo>
                  <a:pt x="3708" y="444"/>
                </a:lnTo>
                <a:lnTo>
                  <a:pt x="307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2" name="object 4092"/>
          <p:cNvSpPr/>
          <p:nvPr/>
        </p:nvSpPr>
        <p:spPr>
          <a:xfrm>
            <a:off x="3012148" y="4265967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89" h="22860">
                <a:moveTo>
                  <a:pt x="5905" y="20129"/>
                </a:moveTo>
                <a:lnTo>
                  <a:pt x="5080" y="20142"/>
                </a:lnTo>
                <a:lnTo>
                  <a:pt x="3962" y="20193"/>
                </a:lnTo>
                <a:lnTo>
                  <a:pt x="3136" y="20205"/>
                </a:lnTo>
                <a:lnTo>
                  <a:pt x="0" y="22415"/>
                </a:lnTo>
                <a:lnTo>
                  <a:pt x="5016" y="21577"/>
                </a:lnTo>
                <a:lnTo>
                  <a:pt x="5905" y="20129"/>
                </a:lnTo>
                <a:close/>
              </a:path>
              <a:path w="21589" h="22860">
                <a:moveTo>
                  <a:pt x="21043" y="0"/>
                </a:moveTo>
                <a:lnTo>
                  <a:pt x="18935" y="12"/>
                </a:lnTo>
                <a:lnTo>
                  <a:pt x="17602" y="342"/>
                </a:lnTo>
                <a:lnTo>
                  <a:pt x="16751" y="1524"/>
                </a:lnTo>
                <a:lnTo>
                  <a:pt x="18389" y="2159"/>
                </a:lnTo>
                <a:lnTo>
                  <a:pt x="19913" y="2260"/>
                </a:lnTo>
                <a:lnTo>
                  <a:pt x="2104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3" name="object 4093"/>
          <p:cNvSpPr/>
          <p:nvPr/>
        </p:nvSpPr>
        <p:spPr>
          <a:xfrm>
            <a:off x="2743545" y="3612992"/>
            <a:ext cx="5080" cy="3810"/>
          </a:xfrm>
          <a:custGeom>
            <a:avLst/>
            <a:gdLst/>
            <a:ahLst/>
            <a:cxnLst/>
            <a:rect l="l" t="t" r="r" b="b"/>
            <a:pathLst>
              <a:path w="5080" h="3810">
                <a:moveTo>
                  <a:pt x="4699" y="0"/>
                </a:moveTo>
                <a:lnTo>
                  <a:pt x="1739" y="101"/>
                </a:lnTo>
                <a:lnTo>
                  <a:pt x="317" y="2070"/>
                </a:lnTo>
                <a:lnTo>
                  <a:pt x="304" y="2412"/>
                </a:lnTo>
                <a:lnTo>
                  <a:pt x="0" y="3213"/>
                </a:lnTo>
                <a:lnTo>
                  <a:pt x="546" y="3238"/>
                </a:lnTo>
                <a:lnTo>
                  <a:pt x="469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4" name="object 4094"/>
          <p:cNvSpPr/>
          <p:nvPr/>
        </p:nvSpPr>
        <p:spPr>
          <a:xfrm>
            <a:off x="3188906" y="3169159"/>
            <a:ext cx="4445" cy="5080"/>
          </a:xfrm>
          <a:custGeom>
            <a:avLst/>
            <a:gdLst/>
            <a:ahLst/>
            <a:cxnLst/>
            <a:rect l="l" t="t" r="r" b="b"/>
            <a:pathLst>
              <a:path w="4444" h="5080">
                <a:moveTo>
                  <a:pt x="2133" y="0"/>
                </a:moveTo>
                <a:lnTo>
                  <a:pt x="0" y="3505"/>
                </a:lnTo>
                <a:lnTo>
                  <a:pt x="914" y="4140"/>
                </a:lnTo>
                <a:lnTo>
                  <a:pt x="2387" y="4660"/>
                </a:lnTo>
                <a:lnTo>
                  <a:pt x="4051" y="1041"/>
                </a:lnTo>
                <a:lnTo>
                  <a:pt x="2324" y="1181"/>
                </a:lnTo>
                <a:lnTo>
                  <a:pt x="213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5" name="object 4095"/>
          <p:cNvSpPr/>
          <p:nvPr/>
        </p:nvSpPr>
        <p:spPr>
          <a:xfrm>
            <a:off x="2967203" y="3170986"/>
            <a:ext cx="5080" cy="317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0" y="0"/>
                </a:moveTo>
                <a:lnTo>
                  <a:pt x="2082" y="1727"/>
                </a:lnTo>
                <a:lnTo>
                  <a:pt x="1905" y="3073"/>
                </a:lnTo>
                <a:lnTo>
                  <a:pt x="2400" y="2159"/>
                </a:lnTo>
                <a:lnTo>
                  <a:pt x="4991" y="393"/>
                </a:lnTo>
                <a:lnTo>
                  <a:pt x="2768" y="241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6" name="object 4096"/>
          <p:cNvSpPr/>
          <p:nvPr/>
        </p:nvSpPr>
        <p:spPr>
          <a:xfrm>
            <a:off x="2887166" y="4290273"/>
            <a:ext cx="4445" cy="2540"/>
          </a:xfrm>
          <a:custGeom>
            <a:avLst/>
            <a:gdLst/>
            <a:ahLst/>
            <a:cxnLst/>
            <a:rect l="l" t="t" r="r" b="b"/>
            <a:pathLst>
              <a:path w="4444" h="2539">
                <a:moveTo>
                  <a:pt x="297" y="1837"/>
                </a:moveTo>
                <a:lnTo>
                  <a:pt x="317" y="2044"/>
                </a:lnTo>
                <a:lnTo>
                  <a:pt x="495" y="2133"/>
                </a:lnTo>
                <a:lnTo>
                  <a:pt x="952" y="1930"/>
                </a:lnTo>
                <a:lnTo>
                  <a:pt x="2593" y="1930"/>
                </a:lnTo>
                <a:lnTo>
                  <a:pt x="297" y="1837"/>
                </a:lnTo>
                <a:close/>
              </a:path>
              <a:path w="4444" h="2539">
                <a:moveTo>
                  <a:pt x="2593" y="1930"/>
                </a:moveTo>
                <a:lnTo>
                  <a:pt x="952" y="1930"/>
                </a:lnTo>
                <a:lnTo>
                  <a:pt x="2324" y="2120"/>
                </a:lnTo>
                <a:lnTo>
                  <a:pt x="2593" y="1930"/>
                </a:lnTo>
                <a:close/>
              </a:path>
              <a:path w="4444" h="2539">
                <a:moveTo>
                  <a:pt x="281" y="1669"/>
                </a:moveTo>
                <a:lnTo>
                  <a:pt x="0" y="1828"/>
                </a:lnTo>
                <a:lnTo>
                  <a:pt x="297" y="1837"/>
                </a:lnTo>
                <a:lnTo>
                  <a:pt x="281" y="1669"/>
                </a:lnTo>
                <a:close/>
              </a:path>
              <a:path w="4444" h="2539">
                <a:moveTo>
                  <a:pt x="152" y="330"/>
                </a:moveTo>
                <a:lnTo>
                  <a:pt x="281" y="1669"/>
                </a:lnTo>
                <a:lnTo>
                  <a:pt x="266" y="876"/>
                </a:lnTo>
                <a:lnTo>
                  <a:pt x="152" y="330"/>
                </a:lnTo>
                <a:close/>
              </a:path>
              <a:path w="4444" h="2539">
                <a:moveTo>
                  <a:pt x="569" y="1506"/>
                </a:moveTo>
                <a:close/>
              </a:path>
              <a:path w="4444" h="2539">
                <a:moveTo>
                  <a:pt x="622" y="0"/>
                </a:moveTo>
                <a:lnTo>
                  <a:pt x="569" y="1506"/>
                </a:lnTo>
                <a:lnTo>
                  <a:pt x="2514" y="404"/>
                </a:lnTo>
                <a:lnTo>
                  <a:pt x="622" y="0"/>
                </a:lnTo>
                <a:close/>
              </a:path>
              <a:path w="4444" h="2539">
                <a:moveTo>
                  <a:pt x="2878" y="481"/>
                </a:moveTo>
                <a:lnTo>
                  <a:pt x="3860" y="1244"/>
                </a:lnTo>
                <a:lnTo>
                  <a:pt x="3060" y="520"/>
                </a:lnTo>
                <a:lnTo>
                  <a:pt x="2878" y="481"/>
                </a:lnTo>
                <a:close/>
              </a:path>
              <a:path w="4444" h="2539">
                <a:moveTo>
                  <a:pt x="2666" y="317"/>
                </a:moveTo>
                <a:lnTo>
                  <a:pt x="2514" y="404"/>
                </a:lnTo>
                <a:lnTo>
                  <a:pt x="2878" y="481"/>
                </a:lnTo>
                <a:lnTo>
                  <a:pt x="2666" y="31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7" name="object 4097"/>
          <p:cNvSpPr/>
          <p:nvPr/>
        </p:nvSpPr>
        <p:spPr>
          <a:xfrm>
            <a:off x="2955373" y="3170208"/>
            <a:ext cx="4445" cy="5715"/>
          </a:xfrm>
          <a:custGeom>
            <a:avLst/>
            <a:gdLst/>
            <a:ahLst/>
            <a:cxnLst/>
            <a:rect l="l" t="t" r="r" b="b"/>
            <a:pathLst>
              <a:path w="4444" h="5714">
                <a:moveTo>
                  <a:pt x="1244" y="0"/>
                </a:moveTo>
                <a:lnTo>
                  <a:pt x="0" y="5384"/>
                </a:lnTo>
                <a:lnTo>
                  <a:pt x="3505" y="5092"/>
                </a:lnTo>
                <a:lnTo>
                  <a:pt x="4064" y="4445"/>
                </a:lnTo>
                <a:lnTo>
                  <a:pt x="2540" y="4241"/>
                </a:lnTo>
                <a:lnTo>
                  <a:pt x="2628" y="3378"/>
                </a:lnTo>
                <a:lnTo>
                  <a:pt x="124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8" name="object 4098"/>
          <p:cNvSpPr/>
          <p:nvPr/>
        </p:nvSpPr>
        <p:spPr>
          <a:xfrm>
            <a:off x="2847087" y="4285235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0"/>
                </a:moveTo>
                <a:lnTo>
                  <a:pt x="419" y="2120"/>
                </a:lnTo>
                <a:lnTo>
                  <a:pt x="1485" y="1892"/>
                </a:lnTo>
                <a:lnTo>
                  <a:pt x="2832" y="1142"/>
                </a:lnTo>
                <a:lnTo>
                  <a:pt x="3733" y="660"/>
                </a:lnTo>
                <a:lnTo>
                  <a:pt x="2666" y="914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9" name="object 4099"/>
          <p:cNvSpPr/>
          <p:nvPr/>
        </p:nvSpPr>
        <p:spPr>
          <a:xfrm>
            <a:off x="3266653" y="3101209"/>
            <a:ext cx="1905" cy="7620"/>
          </a:xfrm>
          <a:custGeom>
            <a:avLst/>
            <a:gdLst/>
            <a:ahLst/>
            <a:cxnLst/>
            <a:rect l="l" t="t" r="r" b="b"/>
            <a:pathLst>
              <a:path w="1904" h="7619">
                <a:moveTo>
                  <a:pt x="355" y="0"/>
                </a:moveTo>
                <a:lnTo>
                  <a:pt x="0" y="6781"/>
                </a:lnTo>
                <a:lnTo>
                  <a:pt x="1473" y="7023"/>
                </a:lnTo>
                <a:lnTo>
                  <a:pt x="1155" y="6032"/>
                </a:lnTo>
                <a:lnTo>
                  <a:pt x="876" y="4635"/>
                </a:lnTo>
                <a:lnTo>
                  <a:pt x="317" y="2616"/>
                </a:lnTo>
                <a:lnTo>
                  <a:pt x="35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0" name="object 4100"/>
          <p:cNvSpPr/>
          <p:nvPr/>
        </p:nvSpPr>
        <p:spPr>
          <a:xfrm>
            <a:off x="3331388" y="3286810"/>
            <a:ext cx="14604" cy="19050"/>
          </a:xfrm>
          <a:custGeom>
            <a:avLst/>
            <a:gdLst/>
            <a:ahLst/>
            <a:cxnLst/>
            <a:rect l="l" t="t" r="r" b="b"/>
            <a:pathLst>
              <a:path w="14604" h="19050">
                <a:moveTo>
                  <a:pt x="3543" y="16738"/>
                </a:moveTo>
                <a:lnTo>
                  <a:pt x="2171" y="15506"/>
                </a:lnTo>
                <a:lnTo>
                  <a:pt x="0" y="16852"/>
                </a:lnTo>
                <a:lnTo>
                  <a:pt x="800" y="18516"/>
                </a:lnTo>
                <a:lnTo>
                  <a:pt x="901" y="17703"/>
                </a:lnTo>
                <a:lnTo>
                  <a:pt x="2476" y="17030"/>
                </a:lnTo>
                <a:lnTo>
                  <a:pt x="3543" y="16738"/>
                </a:lnTo>
                <a:close/>
              </a:path>
              <a:path w="14604" h="19050">
                <a:moveTo>
                  <a:pt x="14439" y="482"/>
                </a:moveTo>
                <a:lnTo>
                  <a:pt x="13017" y="241"/>
                </a:lnTo>
                <a:lnTo>
                  <a:pt x="11887" y="0"/>
                </a:lnTo>
                <a:lnTo>
                  <a:pt x="9436" y="1701"/>
                </a:lnTo>
                <a:lnTo>
                  <a:pt x="11684" y="2451"/>
                </a:lnTo>
                <a:lnTo>
                  <a:pt x="11874" y="1130"/>
                </a:lnTo>
                <a:lnTo>
                  <a:pt x="14439" y="48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1" name="object 4101"/>
          <p:cNvSpPr/>
          <p:nvPr/>
        </p:nvSpPr>
        <p:spPr>
          <a:xfrm>
            <a:off x="3012591" y="4308314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4">
                <a:moveTo>
                  <a:pt x="1113" y="321"/>
                </a:moveTo>
                <a:lnTo>
                  <a:pt x="330" y="723"/>
                </a:lnTo>
                <a:lnTo>
                  <a:pt x="12" y="850"/>
                </a:lnTo>
                <a:lnTo>
                  <a:pt x="0" y="1663"/>
                </a:lnTo>
                <a:lnTo>
                  <a:pt x="2590" y="1333"/>
                </a:lnTo>
                <a:lnTo>
                  <a:pt x="3661" y="1333"/>
                </a:lnTo>
                <a:lnTo>
                  <a:pt x="5435" y="685"/>
                </a:lnTo>
                <a:lnTo>
                  <a:pt x="3050" y="419"/>
                </a:lnTo>
                <a:lnTo>
                  <a:pt x="1930" y="419"/>
                </a:lnTo>
                <a:lnTo>
                  <a:pt x="1113" y="321"/>
                </a:lnTo>
                <a:close/>
              </a:path>
              <a:path w="5714" h="1904">
                <a:moveTo>
                  <a:pt x="3661" y="1333"/>
                </a:moveTo>
                <a:lnTo>
                  <a:pt x="2590" y="1333"/>
                </a:lnTo>
                <a:lnTo>
                  <a:pt x="3175" y="1511"/>
                </a:lnTo>
                <a:lnTo>
                  <a:pt x="3661" y="1333"/>
                </a:lnTo>
                <a:close/>
              </a:path>
              <a:path w="5714" h="1904">
                <a:moveTo>
                  <a:pt x="533" y="0"/>
                </a:moveTo>
                <a:lnTo>
                  <a:pt x="419" y="495"/>
                </a:lnTo>
                <a:lnTo>
                  <a:pt x="1024" y="311"/>
                </a:lnTo>
                <a:lnTo>
                  <a:pt x="863" y="292"/>
                </a:lnTo>
                <a:lnTo>
                  <a:pt x="1295" y="228"/>
                </a:lnTo>
                <a:lnTo>
                  <a:pt x="533" y="0"/>
                </a:lnTo>
                <a:close/>
              </a:path>
              <a:path w="5714" h="1904">
                <a:moveTo>
                  <a:pt x="1310" y="233"/>
                </a:moveTo>
                <a:lnTo>
                  <a:pt x="1113" y="321"/>
                </a:lnTo>
                <a:lnTo>
                  <a:pt x="1930" y="419"/>
                </a:lnTo>
                <a:lnTo>
                  <a:pt x="1310" y="233"/>
                </a:lnTo>
                <a:close/>
              </a:path>
              <a:path w="5714" h="1904">
                <a:moveTo>
                  <a:pt x="1346" y="228"/>
                </a:moveTo>
                <a:lnTo>
                  <a:pt x="1930" y="419"/>
                </a:lnTo>
                <a:lnTo>
                  <a:pt x="3050" y="419"/>
                </a:lnTo>
                <a:lnTo>
                  <a:pt x="1346" y="228"/>
                </a:lnTo>
                <a:close/>
              </a:path>
              <a:path w="5714" h="1904">
                <a:moveTo>
                  <a:pt x="1277" y="237"/>
                </a:moveTo>
                <a:lnTo>
                  <a:pt x="1086" y="292"/>
                </a:lnTo>
                <a:lnTo>
                  <a:pt x="1277" y="237"/>
                </a:lnTo>
                <a:close/>
              </a:path>
              <a:path w="5714" h="1904">
                <a:moveTo>
                  <a:pt x="1256" y="240"/>
                </a:moveTo>
                <a:lnTo>
                  <a:pt x="863" y="292"/>
                </a:lnTo>
                <a:lnTo>
                  <a:pt x="1024" y="311"/>
                </a:lnTo>
                <a:lnTo>
                  <a:pt x="1256" y="24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2" name="object 4102"/>
          <p:cNvSpPr/>
          <p:nvPr/>
        </p:nvSpPr>
        <p:spPr>
          <a:xfrm>
            <a:off x="3437862" y="3550618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4838" y="0"/>
                </a:moveTo>
                <a:lnTo>
                  <a:pt x="0" y="2717"/>
                </a:lnTo>
                <a:lnTo>
                  <a:pt x="2311" y="3378"/>
                </a:lnTo>
                <a:lnTo>
                  <a:pt x="3022" y="3111"/>
                </a:lnTo>
                <a:lnTo>
                  <a:pt x="3746" y="2171"/>
                </a:lnTo>
                <a:lnTo>
                  <a:pt x="4724" y="2286"/>
                </a:lnTo>
                <a:lnTo>
                  <a:pt x="483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3" name="object 4103"/>
          <p:cNvSpPr/>
          <p:nvPr/>
        </p:nvSpPr>
        <p:spPr>
          <a:xfrm>
            <a:off x="3489023" y="4147014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2006" y="0"/>
                </a:moveTo>
                <a:lnTo>
                  <a:pt x="1015" y="292"/>
                </a:lnTo>
                <a:lnTo>
                  <a:pt x="0" y="2298"/>
                </a:lnTo>
                <a:lnTo>
                  <a:pt x="1409" y="2730"/>
                </a:lnTo>
                <a:lnTo>
                  <a:pt x="1968" y="2311"/>
                </a:lnTo>
                <a:lnTo>
                  <a:pt x="3441" y="114"/>
                </a:lnTo>
                <a:lnTo>
                  <a:pt x="200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4" name="object 4104"/>
          <p:cNvSpPr/>
          <p:nvPr/>
        </p:nvSpPr>
        <p:spPr>
          <a:xfrm>
            <a:off x="3209018" y="3894724"/>
            <a:ext cx="7620" cy="3175"/>
          </a:xfrm>
          <a:custGeom>
            <a:avLst/>
            <a:gdLst/>
            <a:ahLst/>
            <a:cxnLst/>
            <a:rect l="l" t="t" r="r" b="b"/>
            <a:pathLst>
              <a:path w="7619" h="3175">
                <a:moveTo>
                  <a:pt x="4216" y="0"/>
                </a:moveTo>
                <a:lnTo>
                  <a:pt x="0" y="1384"/>
                </a:lnTo>
                <a:lnTo>
                  <a:pt x="3276" y="1930"/>
                </a:lnTo>
                <a:lnTo>
                  <a:pt x="4343" y="1638"/>
                </a:lnTo>
                <a:lnTo>
                  <a:pt x="7073" y="2959"/>
                </a:lnTo>
                <a:lnTo>
                  <a:pt x="5041" y="1003"/>
                </a:lnTo>
                <a:lnTo>
                  <a:pt x="421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5" name="object 4105"/>
          <p:cNvSpPr/>
          <p:nvPr/>
        </p:nvSpPr>
        <p:spPr>
          <a:xfrm>
            <a:off x="2907403" y="4323855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0"/>
                </a:moveTo>
                <a:lnTo>
                  <a:pt x="2679" y="2717"/>
                </a:lnTo>
                <a:lnTo>
                  <a:pt x="3238" y="3073"/>
                </a:lnTo>
                <a:lnTo>
                  <a:pt x="3606" y="3162"/>
                </a:lnTo>
                <a:lnTo>
                  <a:pt x="2387" y="1358"/>
                </a:lnTo>
                <a:lnTo>
                  <a:pt x="2235" y="1015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6" name="object 4106"/>
          <p:cNvSpPr/>
          <p:nvPr/>
        </p:nvSpPr>
        <p:spPr>
          <a:xfrm>
            <a:off x="2979365" y="4336211"/>
            <a:ext cx="6985" cy="1905"/>
          </a:xfrm>
          <a:custGeom>
            <a:avLst/>
            <a:gdLst/>
            <a:ahLst/>
            <a:cxnLst/>
            <a:rect l="l" t="t" r="r" b="b"/>
            <a:pathLst>
              <a:path w="6985" h="1904">
                <a:moveTo>
                  <a:pt x="5524" y="0"/>
                </a:moveTo>
                <a:lnTo>
                  <a:pt x="0" y="1079"/>
                </a:lnTo>
                <a:lnTo>
                  <a:pt x="3810" y="1663"/>
                </a:lnTo>
                <a:lnTo>
                  <a:pt x="4559" y="1384"/>
                </a:lnTo>
                <a:lnTo>
                  <a:pt x="5981" y="1015"/>
                </a:lnTo>
                <a:lnTo>
                  <a:pt x="6388" y="596"/>
                </a:lnTo>
                <a:lnTo>
                  <a:pt x="552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7" name="object 4107"/>
          <p:cNvSpPr/>
          <p:nvPr/>
        </p:nvSpPr>
        <p:spPr>
          <a:xfrm>
            <a:off x="3375275" y="4091702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126" y="0"/>
                </a:moveTo>
                <a:lnTo>
                  <a:pt x="0" y="241"/>
                </a:lnTo>
                <a:lnTo>
                  <a:pt x="126" y="1460"/>
                </a:lnTo>
                <a:lnTo>
                  <a:pt x="1104" y="2158"/>
                </a:lnTo>
                <a:lnTo>
                  <a:pt x="1447" y="3238"/>
                </a:lnTo>
                <a:lnTo>
                  <a:pt x="1955" y="2374"/>
                </a:lnTo>
                <a:lnTo>
                  <a:pt x="12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8" name="object 4108"/>
          <p:cNvSpPr/>
          <p:nvPr/>
        </p:nvSpPr>
        <p:spPr>
          <a:xfrm>
            <a:off x="2971213" y="4322745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4">
                <a:moveTo>
                  <a:pt x="888" y="0"/>
                </a:moveTo>
                <a:lnTo>
                  <a:pt x="0" y="774"/>
                </a:lnTo>
                <a:lnTo>
                  <a:pt x="965" y="965"/>
                </a:lnTo>
                <a:lnTo>
                  <a:pt x="6337" y="1879"/>
                </a:lnTo>
                <a:lnTo>
                  <a:pt x="3441" y="914"/>
                </a:lnTo>
                <a:lnTo>
                  <a:pt x="2387" y="901"/>
                </a:lnTo>
                <a:lnTo>
                  <a:pt x="88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9" name="object 4109"/>
          <p:cNvSpPr/>
          <p:nvPr/>
        </p:nvSpPr>
        <p:spPr>
          <a:xfrm>
            <a:off x="3024149" y="4262158"/>
            <a:ext cx="5080" cy="28575"/>
          </a:xfrm>
          <a:custGeom>
            <a:avLst/>
            <a:gdLst/>
            <a:ahLst/>
            <a:cxnLst/>
            <a:rect l="l" t="t" r="r" b="b"/>
            <a:pathLst>
              <a:path w="5080" h="28575">
                <a:moveTo>
                  <a:pt x="2908" y="28409"/>
                </a:moveTo>
                <a:lnTo>
                  <a:pt x="1244" y="24599"/>
                </a:lnTo>
                <a:lnTo>
                  <a:pt x="406" y="26187"/>
                </a:lnTo>
                <a:lnTo>
                  <a:pt x="215" y="26593"/>
                </a:lnTo>
                <a:lnTo>
                  <a:pt x="0" y="28155"/>
                </a:lnTo>
                <a:lnTo>
                  <a:pt x="812" y="28409"/>
                </a:lnTo>
                <a:lnTo>
                  <a:pt x="2908" y="28409"/>
                </a:lnTo>
                <a:close/>
              </a:path>
              <a:path w="5080" h="28575">
                <a:moveTo>
                  <a:pt x="4914" y="2692"/>
                </a:moveTo>
                <a:lnTo>
                  <a:pt x="4318" y="1282"/>
                </a:lnTo>
                <a:lnTo>
                  <a:pt x="2806" y="0"/>
                </a:lnTo>
                <a:lnTo>
                  <a:pt x="190" y="1841"/>
                </a:lnTo>
                <a:lnTo>
                  <a:pt x="3441" y="2552"/>
                </a:lnTo>
                <a:lnTo>
                  <a:pt x="3898" y="1752"/>
                </a:lnTo>
                <a:lnTo>
                  <a:pt x="4914" y="269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0" name="object 4110"/>
          <p:cNvSpPr/>
          <p:nvPr/>
        </p:nvSpPr>
        <p:spPr>
          <a:xfrm>
            <a:off x="2721160" y="3837764"/>
            <a:ext cx="1905" cy="317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0" y="0"/>
                </a:moveTo>
                <a:lnTo>
                  <a:pt x="304" y="342"/>
                </a:lnTo>
                <a:lnTo>
                  <a:pt x="1028" y="2920"/>
                </a:lnTo>
                <a:lnTo>
                  <a:pt x="1765" y="2781"/>
                </a:lnTo>
                <a:lnTo>
                  <a:pt x="1168" y="2108"/>
                </a:lnTo>
                <a:lnTo>
                  <a:pt x="990" y="266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1" name="object 4111"/>
          <p:cNvSpPr/>
          <p:nvPr/>
        </p:nvSpPr>
        <p:spPr>
          <a:xfrm>
            <a:off x="3075043" y="3225263"/>
            <a:ext cx="2540" cy="5715"/>
          </a:xfrm>
          <a:custGeom>
            <a:avLst/>
            <a:gdLst/>
            <a:ahLst/>
            <a:cxnLst/>
            <a:rect l="l" t="t" r="r" b="b"/>
            <a:pathLst>
              <a:path w="2539" h="5714">
                <a:moveTo>
                  <a:pt x="1396" y="0"/>
                </a:moveTo>
                <a:lnTo>
                  <a:pt x="647" y="685"/>
                </a:lnTo>
                <a:lnTo>
                  <a:pt x="0" y="2412"/>
                </a:lnTo>
                <a:lnTo>
                  <a:pt x="749" y="3428"/>
                </a:lnTo>
                <a:lnTo>
                  <a:pt x="1003" y="5384"/>
                </a:lnTo>
                <a:lnTo>
                  <a:pt x="2438" y="812"/>
                </a:lnTo>
                <a:lnTo>
                  <a:pt x="139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2" name="object 4112"/>
          <p:cNvSpPr/>
          <p:nvPr/>
        </p:nvSpPr>
        <p:spPr>
          <a:xfrm>
            <a:off x="3025109" y="4299464"/>
            <a:ext cx="2540" cy="5715"/>
          </a:xfrm>
          <a:custGeom>
            <a:avLst/>
            <a:gdLst/>
            <a:ahLst/>
            <a:cxnLst/>
            <a:rect l="l" t="t" r="r" b="b"/>
            <a:pathLst>
              <a:path w="2539" h="5714">
                <a:moveTo>
                  <a:pt x="266" y="0"/>
                </a:moveTo>
                <a:lnTo>
                  <a:pt x="673" y="3810"/>
                </a:lnTo>
                <a:lnTo>
                  <a:pt x="939" y="4533"/>
                </a:lnTo>
                <a:lnTo>
                  <a:pt x="38" y="4864"/>
                </a:lnTo>
                <a:lnTo>
                  <a:pt x="0" y="5486"/>
                </a:lnTo>
                <a:lnTo>
                  <a:pt x="2501" y="5105"/>
                </a:lnTo>
                <a:lnTo>
                  <a:pt x="26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3" name="object 4113"/>
          <p:cNvSpPr/>
          <p:nvPr/>
        </p:nvSpPr>
        <p:spPr>
          <a:xfrm>
            <a:off x="2944149" y="4312306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965" y="0"/>
                </a:moveTo>
                <a:lnTo>
                  <a:pt x="0" y="774"/>
                </a:lnTo>
                <a:lnTo>
                  <a:pt x="1041" y="2590"/>
                </a:lnTo>
                <a:lnTo>
                  <a:pt x="1943" y="3149"/>
                </a:lnTo>
                <a:lnTo>
                  <a:pt x="1727" y="2108"/>
                </a:lnTo>
                <a:lnTo>
                  <a:pt x="1295" y="1003"/>
                </a:lnTo>
                <a:lnTo>
                  <a:pt x="96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4" name="object 4114"/>
          <p:cNvSpPr/>
          <p:nvPr/>
        </p:nvSpPr>
        <p:spPr>
          <a:xfrm>
            <a:off x="2979890" y="3079813"/>
            <a:ext cx="14604" cy="39370"/>
          </a:xfrm>
          <a:custGeom>
            <a:avLst/>
            <a:gdLst/>
            <a:ahLst/>
            <a:cxnLst/>
            <a:rect l="l" t="t" r="r" b="b"/>
            <a:pathLst>
              <a:path w="14605" h="39369">
                <a:moveTo>
                  <a:pt x="4165" y="1498"/>
                </a:moveTo>
                <a:lnTo>
                  <a:pt x="1612" y="1600"/>
                </a:lnTo>
                <a:lnTo>
                  <a:pt x="1854" y="1511"/>
                </a:lnTo>
                <a:lnTo>
                  <a:pt x="1803" y="1308"/>
                </a:lnTo>
                <a:lnTo>
                  <a:pt x="2146" y="1295"/>
                </a:lnTo>
                <a:lnTo>
                  <a:pt x="2578" y="1130"/>
                </a:lnTo>
                <a:lnTo>
                  <a:pt x="3111" y="1447"/>
                </a:lnTo>
                <a:lnTo>
                  <a:pt x="3098" y="1155"/>
                </a:lnTo>
                <a:lnTo>
                  <a:pt x="2628" y="0"/>
                </a:lnTo>
                <a:lnTo>
                  <a:pt x="2628" y="457"/>
                </a:lnTo>
                <a:lnTo>
                  <a:pt x="2463" y="1079"/>
                </a:lnTo>
                <a:lnTo>
                  <a:pt x="1333" y="622"/>
                </a:lnTo>
                <a:lnTo>
                  <a:pt x="1206" y="1651"/>
                </a:lnTo>
                <a:lnTo>
                  <a:pt x="0" y="4572"/>
                </a:lnTo>
                <a:lnTo>
                  <a:pt x="4165" y="1498"/>
                </a:lnTo>
                <a:close/>
              </a:path>
              <a:path w="14605" h="39369">
                <a:moveTo>
                  <a:pt x="9410" y="37287"/>
                </a:moveTo>
                <a:lnTo>
                  <a:pt x="9258" y="37223"/>
                </a:lnTo>
                <a:lnTo>
                  <a:pt x="9410" y="37299"/>
                </a:lnTo>
                <a:close/>
              </a:path>
              <a:path w="14605" h="39369">
                <a:moveTo>
                  <a:pt x="10248" y="35687"/>
                </a:moveTo>
                <a:lnTo>
                  <a:pt x="9499" y="36893"/>
                </a:lnTo>
                <a:lnTo>
                  <a:pt x="9474" y="37299"/>
                </a:lnTo>
                <a:lnTo>
                  <a:pt x="9702" y="37376"/>
                </a:lnTo>
                <a:lnTo>
                  <a:pt x="9702" y="36893"/>
                </a:lnTo>
                <a:lnTo>
                  <a:pt x="10248" y="35687"/>
                </a:lnTo>
                <a:close/>
              </a:path>
              <a:path w="14605" h="39369">
                <a:moveTo>
                  <a:pt x="14084" y="37642"/>
                </a:moveTo>
                <a:lnTo>
                  <a:pt x="11468" y="37858"/>
                </a:lnTo>
                <a:lnTo>
                  <a:pt x="11112" y="37858"/>
                </a:lnTo>
                <a:lnTo>
                  <a:pt x="10375" y="37617"/>
                </a:lnTo>
                <a:lnTo>
                  <a:pt x="10375" y="37757"/>
                </a:lnTo>
                <a:lnTo>
                  <a:pt x="10312" y="38100"/>
                </a:lnTo>
                <a:lnTo>
                  <a:pt x="9690" y="37769"/>
                </a:lnTo>
                <a:lnTo>
                  <a:pt x="9740" y="37465"/>
                </a:lnTo>
                <a:lnTo>
                  <a:pt x="10375" y="37757"/>
                </a:lnTo>
                <a:lnTo>
                  <a:pt x="10375" y="37617"/>
                </a:lnTo>
                <a:lnTo>
                  <a:pt x="9702" y="37376"/>
                </a:lnTo>
                <a:lnTo>
                  <a:pt x="9410" y="37299"/>
                </a:lnTo>
                <a:lnTo>
                  <a:pt x="8966" y="39281"/>
                </a:lnTo>
                <a:lnTo>
                  <a:pt x="12661" y="38100"/>
                </a:lnTo>
                <a:lnTo>
                  <a:pt x="13411" y="37858"/>
                </a:lnTo>
                <a:lnTo>
                  <a:pt x="14084" y="3764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5" name="object 4115"/>
          <p:cNvSpPr/>
          <p:nvPr/>
        </p:nvSpPr>
        <p:spPr>
          <a:xfrm>
            <a:off x="2964806" y="3170325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793" y="0"/>
                </a:moveTo>
                <a:lnTo>
                  <a:pt x="1955" y="38"/>
                </a:lnTo>
                <a:lnTo>
                  <a:pt x="1473" y="431"/>
                </a:lnTo>
                <a:lnTo>
                  <a:pt x="0" y="1498"/>
                </a:lnTo>
                <a:lnTo>
                  <a:pt x="1117" y="3136"/>
                </a:lnTo>
                <a:lnTo>
                  <a:pt x="1511" y="2489"/>
                </a:lnTo>
                <a:lnTo>
                  <a:pt x="279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6" name="object 4116"/>
          <p:cNvSpPr/>
          <p:nvPr/>
        </p:nvSpPr>
        <p:spPr>
          <a:xfrm>
            <a:off x="2928655" y="4330823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0" y="0"/>
                </a:moveTo>
                <a:lnTo>
                  <a:pt x="1422" y="1320"/>
                </a:lnTo>
                <a:lnTo>
                  <a:pt x="1612" y="1485"/>
                </a:lnTo>
                <a:lnTo>
                  <a:pt x="1524" y="1308"/>
                </a:lnTo>
                <a:lnTo>
                  <a:pt x="1663" y="1523"/>
                </a:lnTo>
                <a:lnTo>
                  <a:pt x="1587" y="1346"/>
                </a:lnTo>
                <a:lnTo>
                  <a:pt x="1930" y="1562"/>
                </a:lnTo>
                <a:lnTo>
                  <a:pt x="1752" y="1587"/>
                </a:lnTo>
                <a:lnTo>
                  <a:pt x="1981" y="1714"/>
                </a:lnTo>
                <a:lnTo>
                  <a:pt x="2070" y="990"/>
                </a:lnTo>
                <a:lnTo>
                  <a:pt x="2362" y="1523"/>
                </a:lnTo>
                <a:lnTo>
                  <a:pt x="3136" y="1308"/>
                </a:lnTo>
                <a:lnTo>
                  <a:pt x="2451" y="888"/>
                </a:lnTo>
                <a:lnTo>
                  <a:pt x="3035" y="469"/>
                </a:lnTo>
                <a:lnTo>
                  <a:pt x="3124" y="203"/>
                </a:lnTo>
                <a:lnTo>
                  <a:pt x="1841" y="88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7" name="object 4117"/>
          <p:cNvSpPr/>
          <p:nvPr/>
        </p:nvSpPr>
        <p:spPr>
          <a:xfrm>
            <a:off x="2981388" y="3075584"/>
            <a:ext cx="13335" cy="40640"/>
          </a:xfrm>
          <a:custGeom>
            <a:avLst/>
            <a:gdLst/>
            <a:ahLst/>
            <a:cxnLst/>
            <a:rect l="l" t="t" r="r" b="b"/>
            <a:pathLst>
              <a:path w="13335" h="40639">
                <a:moveTo>
                  <a:pt x="3924" y="2032"/>
                </a:moveTo>
                <a:lnTo>
                  <a:pt x="0" y="0"/>
                </a:lnTo>
                <a:lnTo>
                  <a:pt x="381" y="1612"/>
                </a:lnTo>
                <a:lnTo>
                  <a:pt x="304" y="558"/>
                </a:lnTo>
                <a:lnTo>
                  <a:pt x="2324" y="1981"/>
                </a:lnTo>
                <a:lnTo>
                  <a:pt x="1625" y="1917"/>
                </a:lnTo>
                <a:lnTo>
                  <a:pt x="876" y="1485"/>
                </a:lnTo>
                <a:lnTo>
                  <a:pt x="1270" y="3302"/>
                </a:lnTo>
                <a:lnTo>
                  <a:pt x="1587" y="2832"/>
                </a:lnTo>
                <a:lnTo>
                  <a:pt x="1409" y="2133"/>
                </a:lnTo>
                <a:lnTo>
                  <a:pt x="2057" y="3568"/>
                </a:lnTo>
                <a:lnTo>
                  <a:pt x="2362" y="2794"/>
                </a:lnTo>
                <a:lnTo>
                  <a:pt x="3924" y="2032"/>
                </a:lnTo>
                <a:close/>
              </a:path>
              <a:path w="13335" h="40639">
                <a:moveTo>
                  <a:pt x="12788" y="37655"/>
                </a:moveTo>
                <a:lnTo>
                  <a:pt x="6057" y="37515"/>
                </a:lnTo>
                <a:lnTo>
                  <a:pt x="8636" y="39814"/>
                </a:lnTo>
                <a:lnTo>
                  <a:pt x="8877" y="39979"/>
                </a:lnTo>
                <a:lnTo>
                  <a:pt x="9271" y="40106"/>
                </a:lnTo>
                <a:lnTo>
                  <a:pt x="9423" y="39751"/>
                </a:lnTo>
                <a:lnTo>
                  <a:pt x="9550" y="40144"/>
                </a:lnTo>
                <a:lnTo>
                  <a:pt x="10299" y="39928"/>
                </a:lnTo>
                <a:lnTo>
                  <a:pt x="9880" y="39611"/>
                </a:lnTo>
                <a:lnTo>
                  <a:pt x="12788" y="3765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8" name="object 4118"/>
          <p:cNvSpPr/>
          <p:nvPr/>
        </p:nvSpPr>
        <p:spPr>
          <a:xfrm>
            <a:off x="2883601" y="4311943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984" y="0"/>
                </a:moveTo>
                <a:lnTo>
                  <a:pt x="0" y="914"/>
                </a:lnTo>
                <a:lnTo>
                  <a:pt x="2908" y="2984"/>
                </a:lnTo>
                <a:lnTo>
                  <a:pt x="2552" y="2336"/>
                </a:lnTo>
                <a:lnTo>
                  <a:pt x="2730" y="1752"/>
                </a:lnTo>
                <a:lnTo>
                  <a:pt x="298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9" name="object 4119"/>
          <p:cNvSpPr/>
          <p:nvPr/>
        </p:nvSpPr>
        <p:spPr>
          <a:xfrm>
            <a:off x="3474878" y="4141144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800" y="0"/>
                </a:moveTo>
                <a:lnTo>
                  <a:pt x="0" y="101"/>
                </a:lnTo>
                <a:lnTo>
                  <a:pt x="596" y="876"/>
                </a:lnTo>
                <a:lnTo>
                  <a:pt x="901" y="1803"/>
                </a:lnTo>
                <a:lnTo>
                  <a:pt x="1689" y="2324"/>
                </a:lnTo>
                <a:lnTo>
                  <a:pt x="1473" y="1714"/>
                </a:lnTo>
                <a:lnTo>
                  <a:pt x="80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0" name="object 4120"/>
          <p:cNvSpPr/>
          <p:nvPr/>
        </p:nvSpPr>
        <p:spPr>
          <a:xfrm>
            <a:off x="2646467" y="3905387"/>
            <a:ext cx="4445" cy="2540"/>
          </a:xfrm>
          <a:custGeom>
            <a:avLst/>
            <a:gdLst/>
            <a:ahLst/>
            <a:cxnLst/>
            <a:rect l="l" t="t" r="r" b="b"/>
            <a:pathLst>
              <a:path w="4444" h="2539">
                <a:moveTo>
                  <a:pt x="3924" y="0"/>
                </a:moveTo>
                <a:lnTo>
                  <a:pt x="2057" y="774"/>
                </a:lnTo>
                <a:lnTo>
                  <a:pt x="0" y="673"/>
                </a:lnTo>
                <a:lnTo>
                  <a:pt x="1612" y="2082"/>
                </a:lnTo>
                <a:lnTo>
                  <a:pt x="2400" y="2438"/>
                </a:lnTo>
                <a:lnTo>
                  <a:pt x="2882" y="1816"/>
                </a:lnTo>
                <a:lnTo>
                  <a:pt x="392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1" name="object 4121"/>
          <p:cNvSpPr/>
          <p:nvPr/>
        </p:nvSpPr>
        <p:spPr>
          <a:xfrm>
            <a:off x="3016524" y="4292958"/>
            <a:ext cx="4445" cy="1905"/>
          </a:xfrm>
          <a:custGeom>
            <a:avLst/>
            <a:gdLst/>
            <a:ahLst/>
            <a:cxnLst/>
            <a:rect l="l" t="t" r="r" b="b"/>
            <a:pathLst>
              <a:path w="4444" h="1904">
                <a:moveTo>
                  <a:pt x="825" y="0"/>
                </a:moveTo>
                <a:lnTo>
                  <a:pt x="0" y="406"/>
                </a:lnTo>
                <a:lnTo>
                  <a:pt x="584" y="787"/>
                </a:lnTo>
                <a:lnTo>
                  <a:pt x="1092" y="1765"/>
                </a:lnTo>
                <a:lnTo>
                  <a:pt x="1879" y="1625"/>
                </a:lnTo>
                <a:lnTo>
                  <a:pt x="4089" y="1142"/>
                </a:lnTo>
                <a:lnTo>
                  <a:pt x="82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2" name="object 4122"/>
          <p:cNvSpPr/>
          <p:nvPr/>
        </p:nvSpPr>
        <p:spPr>
          <a:xfrm>
            <a:off x="3472238" y="4139979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4">
                <a:moveTo>
                  <a:pt x="914" y="0"/>
                </a:moveTo>
                <a:lnTo>
                  <a:pt x="0" y="381"/>
                </a:lnTo>
                <a:lnTo>
                  <a:pt x="317" y="1041"/>
                </a:lnTo>
                <a:lnTo>
                  <a:pt x="1803" y="1320"/>
                </a:lnTo>
                <a:lnTo>
                  <a:pt x="2539" y="1587"/>
                </a:lnTo>
                <a:lnTo>
                  <a:pt x="2146" y="215"/>
                </a:lnTo>
                <a:lnTo>
                  <a:pt x="91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3" name="object 4123"/>
          <p:cNvSpPr/>
          <p:nvPr/>
        </p:nvSpPr>
        <p:spPr>
          <a:xfrm>
            <a:off x="2964121" y="3170135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10">
                <a:moveTo>
                  <a:pt x="838" y="0"/>
                </a:moveTo>
                <a:lnTo>
                  <a:pt x="622" y="317"/>
                </a:lnTo>
                <a:lnTo>
                  <a:pt x="990" y="1104"/>
                </a:lnTo>
                <a:lnTo>
                  <a:pt x="0" y="1282"/>
                </a:lnTo>
                <a:lnTo>
                  <a:pt x="368" y="3136"/>
                </a:lnTo>
                <a:lnTo>
                  <a:pt x="1422" y="3403"/>
                </a:lnTo>
                <a:lnTo>
                  <a:pt x="1003" y="2184"/>
                </a:lnTo>
                <a:lnTo>
                  <a:pt x="1320" y="1015"/>
                </a:lnTo>
                <a:lnTo>
                  <a:pt x="1727" y="50"/>
                </a:lnTo>
                <a:lnTo>
                  <a:pt x="83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4" name="object 4124"/>
          <p:cNvSpPr/>
          <p:nvPr/>
        </p:nvSpPr>
        <p:spPr>
          <a:xfrm>
            <a:off x="2949272" y="431946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92" y="0"/>
                </a:moveTo>
                <a:lnTo>
                  <a:pt x="0" y="863"/>
                </a:lnTo>
                <a:lnTo>
                  <a:pt x="647" y="1244"/>
                </a:lnTo>
                <a:lnTo>
                  <a:pt x="2641" y="2959"/>
                </a:lnTo>
                <a:lnTo>
                  <a:pt x="2184" y="1168"/>
                </a:lnTo>
                <a:lnTo>
                  <a:pt x="1346" y="1231"/>
                </a:lnTo>
                <a:lnTo>
                  <a:pt x="29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5" name="object 4125"/>
          <p:cNvSpPr/>
          <p:nvPr/>
        </p:nvSpPr>
        <p:spPr>
          <a:xfrm>
            <a:off x="2850380" y="4283418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1436" y="1104"/>
                </a:moveTo>
                <a:lnTo>
                  <a:pt x="596" y="2349"/>
                </a:lnTo>
                <a:lnTo>
                  <a:pt x="3187" y="1600"/>
                </a:lnTo>
                <a:lnTo>
                  <a:pt x="1436" y="1104"/>
                </a:lnTo>
                <a:close/>
              </a:path>
              <a:path w="3810" h="2539">
                <a:moveTo>
                  <a:pt x="2120" y="88"/>
                </a:moveTo>
                <a:lnTo>
                  <a:pt x="964" y="435"/>
                </a:lnTo>
                <a:lnTo>
                  <a:pt x="1079" y="1003"/>
                </a:lnTo>
                <a:lnTo>
                  <a:pt x="1436" y="1104"/>
                </a:lnTo>
                <a:lnTo>
                  <a:pt x="2120" y="88"/>
                </a:lnTo>
                <a:close/>
              </a:path>
              <a:path w="3810" h="2539">
                <a:moveTo>
                  <a:pt x="876" y="0"/>
                </a:moveTo>
                <a:lnTo>
                  <a:pt x="0" y="723"/>
                </a:lnTo>
                <a:lnTo>
                  <a:pt x="964" y="435"/>
                </a:lnTo>
                <a:lnTo>
                  <a:pt x="87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6" name="object 4126"/>
          <p:cNvSpPr/>
          <p:nvPr/>
        </p:nvSpPr>
        <p:spPr>
          <a:xfrm>
            <a:off x="2726848" y="383700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879" y="0"/>
                </a:moveTo>
                <a:lnTo>
                  <a:pt x="203" y="508"/>
                </a:lnTo>
                <a:lnTo>
                  <a:pt x="0" y="1803"/>
                </a:lnTo>
                <a:lnTo>
                  <a:pt x="1714" y="2463"/>
                </a:lnTo>
                <a:lnTo>
                  <a:pt x="1993" y="1917"/>
                </a:lnTo>
                <a:lnTo>
                  <a:pt x="1777" y="622"/>
                </a:lnTo>
                <a:lnTo>
                  <a:pt x="187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7" name="object 4127"/>
          <p:cNvSpPr/>
          <p:nvPr/>
        </p:nvSpPr>
        <p:spPr>
          <a:xfrm>
            <a:off x="3002579" y="3128854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1715" y="1864"/>
                </a:moveTo>
                <a:lnTo>
                  <a:pt x="939" y="2451"/>
                </a:lnTo>
                <a:lnTo>
                  <a:pt x="1130" y="2743"/>
                </a:lnTo>
                <a:lnTo>
                  <a:pt x="1612" y="2921"/>
                </a:lnTo>
                <a:lnTo>
                  <a:pt x="1587" y="3771"/>
                </a:lnTo>
                <a:lnTo>
                  <a:pt x="1460" y="4191"/>
                </a:lnTo>
                <a:lnTo>
                  <a:pt x="1689" y="4610"/>
                </a:lnTo>
                <a:lnTo>
                  <a:pt x="1715" y="1864"/>
                </a:lnTo>
                <a:close/>
              </a:path>
              <a:path w="2539" h="5080">
                <a:moveTo>
                  <a:pt x="1717" y="1640"/>
                </a:moveTo>
                <a:lnTo>
                  <a:pt x="1715" y="1864"/>
                </a:lnTo>
                <a:lnTo>
                  <a:pt x="1981" y="1663"/>
                </a:lnTo>
                <a:lnTo>
                  <a:pt x="1717" y="1640"/>
                </a:lnTo>
                <a:close/>
              </a:path>
              <a:path w="2539" h="5080">
                <a:moveTo>
                  <a:pt x="749" y="0"/>
                </a:moveTo>
                <a:lnTo>
                  <a:pt x="1181" y="444"/>
                </a:lnTo>
                <a:lnTo>
                  <a:pt x="0" y="1181"/>
                </a:lnTo>
                <a:lnTo>
                  <a:pt x="977" y="1574"/>
                </a:lnTo>
                <a:lnTo>
                  <a:pt x="1717" y="1640"/>
                </a:lnTo>
                <a:lnTo>
                  <a:pt x="1727" y="685"/>
                </a:lnTo>
                <a:lnTo>
                  <a:pt x="74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8" name="object 4128"/>
          <p:cNvSpPr/>
          <p:nvPr/>
        </p:nvSpPr>
        <p:spPr>
          <a:xfrm>
            <a:off x="3450780" y="4146956"/>
            <a:ext cx="19685" cy="5715"/>
          </a:xfrm>
          <a:custGeom>
            <a:avLst/>
            <a:gdLst/>
            <a:ahLst/>
            <a:cxnLst/>
            <a:rect l="l" t="t" r="r" b="b"/>
            <a:pathLst>
              <a:path w="19685" h="5714">
                <a:moveTo>
                  <a:pt x="2476" y="406"/>
                </a:moveTo>
                <a:lnTo>
                  <a:pt x="381" y="0"/>
                </a:lnTo>
                <a:lnTo>
                  <a:pt x="266" y="1130"/>
                </a:lnTo>
                <a:lnTo>
                  <a:pt x="2476" y="406"/>
                </a:lnTo>
                <a:close/>
              </a:path>
              <a:path w="19685" h="5714">
                <a:moveTo>
                  <a:pt x="4572" y="800"/>
                </a:moveTo>
                <a:lnTo>
                  <a:pt x="2501" y="406"/>
                </a:lnTo>
                <a:lnTo>
                  <a:pt x="0" y="1689"/>
                </a:lnTo>
                <a:lnTo>
                  <a:pt x="2197" y="1778"/>
                </a:lnTo>
                <a:lnTo>
                  <a:pt x="4572" y="800"/>
                </a:lnTo>
                <a:close/>
              </a:path>
              <a:path w="19685" h="5714">
                <a:moveTo>
                  <a:pt x="19088" y="5257"/>
                </a:moveTo>
                <a:lnTo>
                  <a:pt x="18389" y="2298"/>
                </a:lnTo>
                <a:lnTo>
                  <a:pt x="17437" y="4330"/>
                </a:lnTo>
                <a:lnTo>
                  <a:pt x="17246" y="4622"/>
                </a:lnTo>
                <a:lnTo>
                  <a:pt x="16357" y="5232"/>
                </a:lnTo>
                <a:lnTo>
                  <a:pt x="16713" y="5359"/>
                </a:lnTo>
                <a:lnTo>
                  <a:pt x="19088" y="525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9" name="object 4129"/>
          <p:cNvSpPr/>
          <p:nvPr/>
        </p:nvSpPr>
        <p:spPr>
          <a:xfrm>
            <a:off x="2886175" y="3166045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558" y="0"/>
                </a:moveTo>
                <a:lnTo>
                  <a:pt x="0" y="1346"/>
                </a:lnTo>
                <a:lnTo>
                  <a:pt x="139" y="2006"/>
                </a:lnTo>
                <a:lnTo>
                  <a:pt x="1968" y="3136"/>
                </a:lnTo>
                <a:lnTo>
                  <a:pt x="2260" y="2590"/>
                </a:lnTo>
                <a:lnTo>
                  <a:pt x="1993" y="1892"/>
                </a:lnTo>
                <a:lnTo>
                  <a:pt x="55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0" name="object 4130"/>
          <p:cNvSpPr/>
          <p:nvPr/>
        </p:nvSpPr>
        <p:spPr>
          <a:xfrm>
            <a:off x="2984501" y="4301185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685" y="0"/>
                </a:moveTo>
                <a:lnTo>
                  <a:pt x="0" y="304"/>
                </a:lnTo>
                <a:lnTo>
                  <a:pt x="76" y="812"/>
                </a:lnTo>
                <a:lnTo>
                  <a:pt x="977" y="1473"/>
                </a:lnTo>
                <a:lnTo>
                  <a:pt x="1600" y="1739"/>
                </a:lnTo>
                <a:lnTo>
                  <a:pt x="2552" y="1511"/>
                </a:lnTo>
                <a:lnTo>
                  <a:pt x="68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1" name="object 4131"/>
          <p:cNvSpPr/>
          <p:nvPr/>
        </p:nvSpPr>
        <p:spPr>
          <a:xfrm>
            <a:off x="2614979" y="3884098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0"/>
                </a:moveTo>
                <a:lnTo>
                  <a:pt x="152" y="558"/>
                </a:lnTo>
                <a:lnTo>
                  <a:pt x="1092" y="2184"/>
                </a:lnTo>
                <a:lnTo>
                  <a:pt x="1435" y="2489"/>
                </a:lnTo>
                <a:lnTo>
                  <a:pt x="939" y="1600"/>
                </a:lnTo>
                <a:lnTo>
                  <a:pt x="520" y="774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2" name="object 4132"/>
          <p:cNvSpPr/>
          <p:nvPr/>
        </p:nvSpPr>
        <p:spPr>
          <a:xfrm>
            <a:off x="2738725" y="3709892"/>
            <a:ext cx="1905" cy="317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64" y="807"/>
                </a:moveTo>
                <a:lnTo>
                  <a:pt x="433" y="1498"/>
                </a:lnTo>
                <a:lnTo>
                  <a:pt x="751" y="2044"/>
                </a:lnTo>
                <a:lnTo>
                  <a:pt x="954" y="2984"/>
                </a:lnTo>
                <a:lnTo>
                  <a:pt x="1881" y="2540"/>
                </a:lnTo>
                <a:lnTo>
                  <a:pt x="64" y="807"/>
                </a:lnTo>
                <a:close/>
              </a:path>
              <a:path w="1905" h="3175">
                <a:moveTo>
                  <a:pt x="90" y="63"/>
                </a:moveTo>
                <a:lnTo>
                  <a:pt x="141" y="317"/>
                </a:lnTo>
                <a:lnTo>
                  <a:pt x="293" y="444"/>
                </a:lnTo>
                <a:lnTo>
                  <a:pt x="63" y="508"/>
                </a:lnTo>
                <a:lnTo>
                  <a:pt x="0" y="685"/>
                </a:lnTo>
                <a:lnTo>
                  <a:pt x="481" y="558"/>
                </a:lnTo>
                <a:lnTo>
                  <a:pt x="331" y="190"/>
                </a:lnTo>
                <a:lnTo>
                  <a:pt x="615" y="170"/>
                </a:lnTo>
                <a:lnTo>
                  <a:pt x="90" y="63"/>
                </a:lnTo>
                <a:close/>
              </a:path>
              <a:path w="1905" h="3175">
                <a:moveTo>
                  <a:pt x="662" y="0"/>
                </a:moveTo>
                <a:lnTo>
                  <a:pt x="511" y="550"/>
                </a:lnTo>
                <a:lnTo>
                  <a:pt x="674" y="508"/>
                </a:lnTo>
                <a:lnTo>
                  <a:pt x="66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3" name="object 4133"/>
          <p:cNvSpPr/>
          <p:nvPr/>
        </p:nvSpPr>
        <p:spPr>
          <a:xfrm>
            <a:off x="2667469" y="39093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355" y="1854"/>
                </a:lnTo>
                <a:lnTo>
                  <a:pt x="1905" y="2209"/>
                </a:lnTo>
                <a:lnTo>
                  <a:pt x="2349" y="1523"/>
                </a:lnTo>
                <a:lnTo>
                  <a:pt x="342" y="1511"/>
                </a:lnTo>
                <a:lnTo>
                  <a:pt x="723" y="546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4" name="object 4134"/>
          <p:cNvSpPr/>
          <p:nvPr/>
        </p:nvSpPr>
        <p:spPr>
          <a:xfrm>
            <a:off x="2998134" y="3129196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658" y="1666"/>
                </a:moveTo>
                <a:lnTo>
                  <a:pt x="0" y="2717"/>
                </a:lnTo>
                <a:lnTo>
                  <a:pt x="888" y="3467"/>
                </a:lnTo>
                <a:lnTo>
                  <a:pt x="1777" y="4127"/>
                </a:lnTo>
                <a:lnTo>
                  <a:pt x="658" y="1666"/>
                </a:lnTo>
                <a:close/>
              </a:path>
              <a:path w="2539" h="4444">
                <a:moveTo>
                  <a:pt x="862" y="1341"/>
                </a:moveTo>
                <a:lnTo>
                  <a:pt x="558" y="1447"/>
                </a:lnTo>
                <a:lnTo>
                  <a:pt x="658" y="1666"/>
                </a:lnTo>
                <a:lnTo>
                  <a:pt x="862" y="1341"/>
                </a:lnTo>
                <a:close/>
              </a:path>
              <a:path w="2539" h="4444">
                <a:moveTo>
                  <a:pt x="1701" y="0"/>
                </a:moveTo>
                <a:lnTo>
                  <a:pt x="862" y="1341"/>
                </a:lnTo>
                <a:lnTo>
                  <a:pt x="1930" y="965"/>
                </a:lnTo>
                <a:lnTo>
                  <a:pt x="170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5" name="object 4135"/>
          <p:cNvSpPr/>
          <p:nvPr/>
        </p:nvSpPr>
        <p:spPr>
          <a:xfrm>
            <a:off x="3027763" y="3439147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342" y="0"/>
                </a:moveTo>
                <a:lnTo>
                  <a:pt x="0" y="1866"/>
                </a:lnTo>
                <a:lnTo>
                  <a:pt x="393" y="1993"/>
                </a:lnTo>
                <a:lnTo>
                  <a:pt x="1790" y="1079"/>
                </a:lnTo>
                <a:lnTo>
                  <a:pt x="2921" y="139"/>
                </a:lnTo>
                <a:lnTo>
                  <a:pt x="34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6" name="object 4136"/>
          <p:cNvSpPr/>
          <p:nvPr/>
        </p:nvSpPr>
        <p:spPr>
          <a:xfrm>
            <a:off x="2723836" y="3830940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139" y="2400"/>
                </a:lnTo>
                <a:lnTo>
                  <a:pt x="1003" y="2768"/>
                </a:lnTo>
                <a:lnTo>
                  <a:pt x="2705" y="2806"/>
                </a:lnTo>
                <a:lnTo>
                  <a:pt x="177" y="1409"/>
                </a:lnTo>
                <a:lnTo>
                  <a:pt x="1320" y="419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7" name="object 4137"/>
          <p:cNvSpPr/>
          <p:nvPr/>
        </p:nvSpPr>
        <p:spPr>
          <a:xfrm>
            <a:off x="3017488" y="4271074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165" y="0"/>
                </a:moveTo>
                <a:lnTo>
                  <a:pt x="0" y="1485"/>
                </a:lnTo>
                <a:lnTo>
                  <a:pt x="2273" y="2095"/>
                </a:lnTo>
                <a:lnTo>
                  <a:pt x="2171" y="1828"/>
                </a:lnTo>
                <a:lnTo>
                  <a:pt x="2336" y="1638"/>
                </a:lnTo>
                <a:lnTo>
                  <a:pt x="2438" y="1409"/>
                </a:lnTo>
                <a:lnTo>
                  <a:pt x="2146" y="1219"/>
                </a:lnTo>
                <a:lnTo>
                  <a:pt x="2489" y="1409"/>
                </a:lnTo>
                <a:lnTo>
                  <a:pt x="2590" y="1206"/>
                </a:lnTo>
                <a:lnTo>
                  <a:pt x="2590" y="1028"/>
                </a:lnTo>
                <a:lnTo>
                  <a:pt x="2082" y="736"/>
                </a:lnTo>
                <a:lnTo>
                  <a:pt x="2235" y="1066"/>
                </a:lnTo>
                <a:lnTo>
                  <a:pt x="16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8" name="object 4138"/>
          <p:cNvSpPr/>
          <p:nvPr/>
        </p:nvSpPr>
        <p:spPr>
          <a:xfrm>
            <a:off x="3461296" y="4142587"/>
            <a:ext cx="15875" cy="12065"/>
          </a:xfrm>
          <a:custGeom>
            <a:avLst/>
            <a:gdLst/>
            <a:ahLst/>
            <a:cxnLst/>
            <a:rect l="l" t="t" r="r" b="b"/>
            <a:pathLst>
              <a:path w="15875" h="12064">
                <a:moveTo>
                  <a:pt x="4660" y="11087"/>
                </a:moveTo>
                <a:lnTo>
                  <a:pt x="0" y="8267"/>
                </a:lnTo>
                <a:lnTo>
                  <a:pt x="1765" y="11112"/>
                </a:lnTo>
                <a:lnTo>
                  <a:pt x="2070" y="11201"/>
                </a:lnTo>
                <a:lnTo>
                  <a:pt x="2197" y="11544"/>
                </a:lnTo>
                <a:lnTo>
                  <a:pt x="2527" y="11518"/>
                </a:lnTo>
                <a:lnTo>
                  <a:pt x="4660" y="11087"/>
                </a:lnTo>
                <a:close/>
              </a:path>
              <a:path w="15875" h="12064">
                <a:moveTo>
                  <a:pt x="15646" y="1638"/>
                </a:moveTo>
                <a:lnTo>
                  <a:pt x="15278" y="1130"/>
                </a:lnTo>
                <a:lnTo>
                  <a:pt x="14681" y="647"/>
                </a:lnTo>
                <a:lnTo>
                  <a:pt x="14376" y="0"/>
                </a:lnTo>
                <a:lnTo>
                  <a:pt x="13462" y="673"/>
                </a:lnTo>
                <a:lnTo>
                  <a:pt x="14325" y="1384"/>
                </a:lnTo>
                <a:lnTo>
                  <a:pt x="15646" y="163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9" name="object 4139"/>
          <p:cNvSpPr/>
          <p:nvPr/>
        </p:nvSpPr>
        <p:spPr>
          <a:xfrm>
            <a:off x="2972282" y="4311764"/>
            <a:ext cx="26034" cy="37465"/>
          </a:xfrm>
          <a:custGeom>
            <a:avLst/>
            <a:gdLst/>
            <a:ahLst/>
            <a:cxnLst/>
            <a:rect l="l" t="t" r="r" b="b"/>
            <a:pathLst>
              <a:path w="26035" h="37464">
                <a:moveTo>
                  <a:pt x="1752" y="34988"/>
                </a:moveTo>
                <a:lnTo>
                  <a:pt x="1435" y="34442"/>
                </a:lnTo>
                <a:lnTo>
                  <a:pt x="1536" y="35128"/>
                </a:lnTo>
                <a:lnTo>
                  <a:pt x="1752" y="34988"/>
                </a:lnTo>
                <a:close/>
              </a:path>
              <a:path w="26035" h="37464">
                <a:moveTo>
                  <a:pt x="1790" y="36842"/>
                </a:moveTo>
                <a:lnTo>
                  <a:pt x="1536" y="35128"/>
                </a:lnTo>
                <a:lnTo>
                  <a:pt x="0" y="36118"/>
                </a:lnTo>
                <a:lnTo>
                  <a:pt x="1790" y="36842"/>
                </a:lnTo>
                <a:close/>
              </a:path>
              <a:path w="26035" h="37464">
                <a:moveTo>
                  <a:pt x="3136" y="36118"/>
                </a:moveTo>
                <a:lnTo>
                  <a:pt x="2120" y="34747"/>
                </a:lnTo>
                <a:lnTo>
                  <a:pt x="1752" y="34988"/>
                </a:lnTo>
                <a:lnTo>
                  <a:pt x="3022" y="37084"/>
                </a:lnTo>
                <a:lnTo>
                  <a:pt x="3086" y="36842"/>
                </a:lnTo>
                <a:lnTo>
                  <a:pt x="3136" y="36118"/>
                </a:lnTo>
                <a:close/>
              </a:path>
              <a:path w="26035" h="37464">
                <a:moveTo>
                  <a:pt x="18580" y="33134"/>
                </a:moveTo>
                <a:lnTo>
                  <a:pt x="17945" y="31521"/>
                </a:lnTo>
                <a:lnTo>
                  <a:pt x="16243" y="35356"/>
                </a:lnTo>
                <a:lnTo>
                  <a:pt x="18491" y="34683"/>
                </a:lnTo>
                <a:lnTo>
                  <a:pt x="18161" y="33947"/>
                </a:lnTo>
                <a:lnTo>
                  <a:pt x="17754" y="33350"/>
                </a:lnTo>
                <a:lnTo>
                  <a:pt x="18580" y="33134"/>
                </a:lnTo>
                <a:close/>
              </a:path>
              <a:path w="26035" h="37464">
                <a:moveTo>
                  <a:pt x="25463" y="2235"/>
                </a:moveTo>
                <a:lnTo>
                  <a:pt x="25082" y="1905"/>
                </a:lnTo>
                <a:lnTo>
                  <a:pt x="24726" y="1866"/>
                </a:lnTo>
                <a:lnTo>
                  <a:pt x="24231" y="1384"/>
                </a:lnTo>
                <a:lnTo>
                  <a:pt x="22631" y="0"/>
                </a:lnTo>
                <a:lnTo>
                  <a:pt x="24180" y="2425"/>
                </a:lnTo>
                <a:lnTo>
                  <a:pt x="25463" y="223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0" name="object 4140"/>
          <p:cNvSpPr/>
          <p:nvPr/>
        </p:nvSpPr>
        <p:spPr>
          <a:xfrm>
            <a:off x="3440267" y="3549022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1917" y="0"/>
                </a:moveTo>
                <a:lnTo>
                  <a:pt x="1231" y="660"/>
                </a:lnTo>
                <a:lnTo>
                  <a:pt x="0" y="1866"/>
                </a:lnTo>
                <a:lnTo>
                  <a:pt x="939" y="2006"/>
                </a:lnTo>
                <a:lnTo>
                  <a:pt x="2400" y="2070"/>
                </a:lnTo>
                <a:lnTo>
                  <a:pt x="3149" y="1346"/>
                </a:lnTo>
                <a:lnTo>
                  <a:pt x="191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1" name="object 4141"/>
          <p:cNvSpPr/>
          <p:nvPr/>
        </p:nvSpPr>
        <p:spPr>
          <a:xfrm>
            <a:off x="2934317" y="433742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368" y="0"/>
                </a:moveTo>
                <a:lnTo>
                  <a:pt x="876" y="431"/>
                </a:lnTo>
                <a:lnTo>
                  <a:pt x="457" y="126"/>
                </a:lnTo>
                <a:lnTo>
                  <a:pt x="571" y="838"/>
                </a:lnTo>
                <a:lnTo>
                  <a:pt x="0" y="520"/>
                </a:lnTo>
                <a:lnTo>
                  <a:pt x="139" y="965"/>
                </a:lnTo>
                <a:lnTo>
                  <a:pt x="889" y="1028"/>
                </a:lnTo>
                <a:lnTo>
                  <a:pt x="1003" y="1663"/>
                </a:lnTo>
                <a:lnTo>
                  <a:pt x="1625" y="1574"/>
                </a:lnTo>
                <a:lnTo>
                  <a:pt x="1892" y="393"/>
                </a:lnTo>
                <a:lnTo>
                  <a:pt x="1308" y="546"/>
                </a:lnTo>
                <a:lnTo>
                  <a:pt x="1295" y="253"/>
                </a:lnTo>
                <a:lnTo>
                  <a:pt x="36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2" name="object 4142"/>
          <p:cNvSpPr/>
          <p:nvPr/>
        </p:nvSpPr>
        <p:spPr>
          <a:xfrm>
            <a:off x="2994381" y="3123223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2578" y="0"/>
                </a:moveTo>
                <a:lnTo>
                  <a:pt x="1701" y="190"/>
                </a:lnTo>
                <a:lnTo>
                  <a:pt x="0" y="2095"/>
                </a:lnTo>
                <a:lnTo>
                  <a:pt x="1930" y="1739"/>
                </a:lnTo>
                <a:lnTo>
                  <a:pt x="2044" y="952"/>
                </a:lnTo>
                <a:lnTo>
                  <a:pt x="3657" y="876"/>
                </a:lnTo>
                <a:lnTo>
                  <a:pt x="257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3" name="object 4143"/>
          <p:cNvSpPr/>
          <p:nvPr/>
        </p:nvSpPr>
        <p:spPr>
          <a:xfrm>
            <a:off x="2997874" y="4322898"/>
            <a:ext cx="4445" cy="1905"/>
          </a:xfrm>
          <a:custGeom>
            <a:avLst/>
            <a:gdLst/>
            <a:ahLst/>
            <a:cxnLst/>
            <a:rect l="l" t="t" r="r" b="b"/>
            <a:pathLst>
              <a:path w="4444" h="1904">
                <a:moveTo>
                  <a:pt x="469" y="0"/>
                </a:moveTo>
                <a:lnTo>
                  <a:pt x="0" y="685"/>
                </a:lnTo>
                <a:lnTo>
                  <a:pt x="609" y="1092"/>
                </a:lnTo>
                <a:lnTo>
                  <a:pt x="1193" y="1320"/>
                </a:lnTo>
                <a:lnTo>
                  <a:pt x="2019" y="1320"/>
                </a:lnTo>
                <a:lnTo>
                  <a:pt x="4051" y="1104"/>
                </a:lnTo>
                <a:lnTo>
                  <a:pt x="46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4" name="object 4144"/>
          <p:cNvSpPr/>
          <p:nvPr/>
        </p:nvSpPr>
        <p:spPr>
          <a:xfrm>
            <a:off x="3016294" y="3187269"/>
            <a:ext cx="5080" cy="1905"/>
          </a:xfrm>
          <a:custGeom>
            <a:avLst/>
            <a:gdLst/>
            <a:ahLst/>
            <a:cxnLst/>
            <a:rect l="l" t="t" r="r" b="b"/>
            <a:pathLst>
              <a:path w="5080" h="1905">
                <a:moveTo>
                  <a:pt x="0" y="0"/>
                </a:moveTo>
                <a:lnTo>
                  <a:pt x="279" y="1701"/>
                </a:lnTo>
                <a:lnTo>
                  <a:pt x="1333" y="1600"/>
                </a:lnTo>
                <a:lnTo>
                  <a:pt x="4711" y="1612"/>
                </a:lnTo>
                <a:lnTo>
                  <a:pt x="1917" y="901"/>
                </a:lnTo>
                <a:lnTo>
                  <a:pt x="1409" y="939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5" name="object 4145"/>
          <p:cNvSpPr/>
          <p:nvPr/>
        </p:nvSpPr>
        <p:spPr>
          <a:xfrm>
            <a:off x="3020395" y="4275952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10">
                <a:moveTo>
                  <a:pt x="0" y="0"/>
                </a:moveTo>
                <a:lnTo>
                  <a:pt x="254" y="3213"/>
                </a:lnTo>
                <a:lnTo>
                  <a:pt x="1066" y="3403"/>
                </a:lnTo>
                <a:lnTo>
                  <a:pt x="1701" y="3022"/>
                </a:lnTo>
                <a:lnTo>
                  <a:pt x="1016" y="2057"/>
                </a:lnTo>
                <a:lnTo>
                  <a:pt x="914" y="1485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6" name="object 4146"/>
          <p:cNvSpPr/>
          <p:nvPr/>
        </p:nvSpPr>
        <p:spPr>
          <a:xfrm>
            <a:off x="3331422" y="3301391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901" y="0"/>
                </a:moveTo>
                <a:lnTo>
                  <a:pt x="0" y="368"/>
                </a:lnTo>
                <a:lnTo>
                  <a:pt x="838" y="1828"/>
                </a:lnTo>
                <a:lnTo>
                  <a:pt x="1549" y="1663"/>
                </a:lnTo>
                <a:lnTo>
                  <a:pt x="1464" y="1485"/>
                </a:lnTo>
                <a:lnTo>
                  <a:pt x="1571" y="1168"/>
                </a:lnTo>
                <a:lnTo>
                  <a:pt x="1193" y="1168"/>
                </a:lnTo>
                <a:lnTo>
                  <a:pt x="901" y="0"/>
                </a:lnTo>
                <a:close/>
              </a:path>
              <a:path w="3175" h="1904">
                <a:moveTo>
                  <a:pt x="2022" y="965"/>
                </a:moveTo>
                <a:lnTo>
                  <a:pt x="2412" y="1485"/>
                </a:lnTo>
                <a:lnTo>
                  <a:pt x="2349" y="1244"/>
                </a:lnTo>
                <a:lnTo>
                  <a:pt x="2653" y="1244"/>
                </a:lnTo>
                <a:lnTo>
                  <a:pt x="2022" y="965"/>
                </a:lnTo>
                <a:close/>
              </a:path>
              <a:path w="3175" h="1904">
                <a:moveTo>
                  <a:pt x="2653" y="1244"/>
                </a:moveTo>
                <a:lnTo>
                  <a:pt x="2349" y="1244"/>
                </a:lnTo>
                <a:lnTo>
                  <a:pt x="2768" y="1295"/>
                </a:lnTo>
                <a:close/>
              </a:path>
              <a:path w="3175" h="1904">
                <a:moveTo>
                  <a:pt x="1460" y="584"/>
                </a:moveTo>
                <a:lnTo>
                  <a:pt x="1419" y="965"/>
                </a:lnTo>
                <a:lnTo>
                  <a:pt x="1193" y="1168"/>
                </a:lnTo>
                <a:lnTo>
                  <a:pt x="1571" y="1168"/>
                </a:lnTo>
                <a:lnTo>
                  <a:pt x="1822" y="965"/>
                </a:lnTo>
                <a:lnTo>
                  <a:pt x="1460" y="584"/>
                </a:lnTo>
                <a:close/>
              </a:path>
              <a:path w="3175" h="1904">
                <a:moveTo>
                  <a:pt x="1346" y="38"/>
                </a:moveTo>
                <a:lnTo>
                  <a:pt x="1973" y="901"/>
                </a:lnTo>
                <a:lnTo>
                  <a:pt x="2755" y="1130"/>
                </a:lnTo>
                <a:lnTo>
                  <a:pt x="2349" y="736"/>
                </a:lnTo>
                <a:lnTo>
                  <a:pt x="1346" y="38"/>
                </a:lnTo>
                <a:close/>
              </a:path>
              <a:path w="3175" h="1904">
                <a:moveTo>
                  <a:pt x="1936" y="927"/>
                </a:moveTo>
                <a:close/>
              </a:path>
              <a:path w="3175" h="1904">
                <a:moveTo>
                  <a:pt x="2017" y="962"/>
                </a:moveTo>
                <a:close/>
              </a:path>
              <a:path w="3175" h="1904">
                <a:moveTo>
                  <a:pt x="1926" y="901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7" name="object 4147"/>
          <p:cNvSpPr/>
          <p:nvPr/>
        </p:nvSpPr>
        <p:spPr>
          <a:xfrm>
            <a:off x="2998368" y="4310494"/>
            <a:ext cx="12065" cy="12700"/>
          </a:xfrm>
          <a:custGeom>
            <a:avLst/>
            <a:gdLst/>
            <a:ahLst/>
            <a:cxnLst/>
            <a:rect l="l" t="t" r="r" b="b"/>
            <a:pathLst>
              <a:path w="12064" h="12700">
                <a:moveTo>
                  <a:pt x="3746" y="12585"/>
                </a:moveTo>
                <a:lnTo>
                  <a:pt x="3352" y="11798"/>
                </a:lnTo>
                <a:lnTo>
                  <a:pt x="2565" y="10985"/>
                </a:lnTo>
                <a:lnTo>
                  <a:pt x="0" y="12052"/>
                </a:lnTo>
                <a:lnTo>
                  <a:pt x="1866" y="12509"/>
                </a:lnTo>
                <a:lnTo>
                  <a:pt x="1879" y="12293"/>
                </a:lnTo>
                <a:lnTo>
                  <a:pt x="2298" y="12344"/>
                </a:lnTo>
                <a:lnTo>
                  <a:pt x="1866" y="12153"/>
                </a:lnTo>
                <a:lnTo>
                  <a:pt x="2108" y="12077"/>
                </a:lnTo>
                <a:lnTo>
                  <a:pt x="3746" y="12585"/>
                </a:lnTo>
                <a:close/>
              </a:path>
              <a:path w="12064" h="12700">
                <a:moveTo>
                  <a:pt x="11658" y="1295"/>
                </a:moveTo>
                <a:lnTo>
                  <a:pt x="9817" y="762"/>
                </a:lnTo>
                <a:lnTo>
                  <a:pt x="7188" y="0"/>
                </a:lnTo>
                <a:lnTo>
                  <a:pt x="7937" y="1206"/>
                </a:lnTo>
                <a:lnTo>
                  <a:pt x="7975" y="1536"/>
                </a:lnTo>
                <a:lnTo>
                  <a:pt x="8343" y="1752"/>
                </a:lnTo>
                <a:lnTo>
                  <a:pt x="8661" y="1803"/>
                </a:lnTo>
                <a:lnTo>
                  <a:pt x="8280" y="1930"/>
                </a:lnTo>
                <a:lnTo>
                  <a:pt x="8940" y="1816"/>
                </a:lnTo>
                <a:lnTo>
                  <a:pt x="8966" y="1612"/>
                </a:lnTo>
                <a:lnTo>
                  <a:pt x="9423" y="1828"/>
                </a:lnTo>
                <a:lnTo>
                  <a:pt x="9423" y="1612"/>
                </a:lnTo>
                <a:lnTo>
                  <a:pt x="9423" y="1460"/>
                </a:lnTo>
                <a:lnTo>
                  <a:pt x="9652" y="1739"/>
                </a:lnTo>
                <a:lnTo>
                  <a:pt x="9588" y="1460"/>
                </a:lnTo>
                <a:lnTo>
                  <a:pt x="9474" y="977"/>
                </a:lnTo>
                <a:lnTo>
                  <a:pt x="11658" y="129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8" name="object 4148"/>
          <p:cNvSpPr/>
          <p:nvPr/>
        </p:nvSpPr>
        <p:spPr>
          <a:xfrm>
            <a:off x="3427337" y="352435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187" y="0"/>
                </a:moveTo>
                <a:lnTo>
                  <a:pt x="0" y="698"/>
                </a:lnTo>
                <a:lnTo>
                  <a:pt x="3581" y="2311"/>
                </a:lnTo>
                <a:lnTo>
                  <a:pt x="3721" y="2146"/>
                </a:lnTo>
                <a:lnTo>
                  <a:pt x="3454" y="1739"/>
                </a:lnTo>
                <a:lnTo>
                  <a:pt x="3251" y="1816"/>
                </a:lnTo>
                <a:lnTo>
                  <a:pt x="318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9" name="object 4149"/>
          <p:cNvSpPr/>
          <p:nvPr/>
        </p:nvSpPr>
        <p:spPr>
          <a:xfrm>
            <a:off x="3330587" y="3296056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10">
                <a:moveTo>
                  <a:pt x="2794" y="2400"/>
                </a:moveTo>
                <a:lnTo>
                  <a:pt x="1625" y="0"/>
                </a:lnTo>
                <a:lnTo>
                  <a:pt x="0" y="3225"/>
                </a:lnTo>
                <a:lnTo>
                  <a:pt x="2717" y="3352"/>
                </a:lnTo>
                <a:lnTo>
                  <a:pt x="2552" y="2857"/>
                </a:lnTo>
                <a:lnTo>
                  <a:pt x="1562" y="2413"/>
                </a:lnTo>
                <a:lnTo>
                  <a:pt x="2794" y="2400"/>
                </a:lnTo>
                <a:close/>
              </a:path>
              <a:path w="6985" h="3810">
                <a:moveTo>
                  <a:pt x="6223" y="2133"/>
                </a:moveTo>
                <a:lnTo>
                  <a:pt x="5753" y="1968"/>
                </a:lnTo>
                <a:lnTo>
                  <a:pt x="5537" y="1346"/>
                </a:lnTo>
                <a:lnTo>
                  <a:pt x="4991" y="622"/>
                </a:lnTo>
                <a:lnTo>
                  <a:pt x="5156" y="2387"/>
                </a:lnTo>
                <a:lnTo>
                  <a:pt x="5943" y="2451"/>
                </a:lnTo>
                <a:lnTo>
                  <a:pt x="6223" y="2133"/>
                </a:lnTo>
                <a:close/>
              </a:path>
              <a:path w="6985" h="3810">
                <a:moveTo>
                  <a:pt x="6769" y="2298"/>
                </a:moveTo>
                <a:lnTo>
                  <a:pt x="6261" y="2133"/>
                </a:lnTo>
                <a:lnTo>
                  <a:pt x="6515" y="2540"/>
                </a:lnTo>
                <a:lnTo>
                  <a:pt x="6769" y="229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0" name="object 4150"/>
          <p:cNvSpPr/>
          <p:nvPr/>
        </p:nvSpPr>
        <p:spPr>
          <a:xfrm>
            <a:off x="3198241" y="3165585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1625" y="0"/>
                </a:moveTo>
                <a:lnTo>
                  <a:pt x="0" y="2552"/>
                </a:lnTo>
                <a:lnTo>
                  <a:pt x="1320" y="2628"/>
                </a:lnTo>
                <a:lnTo>
                  <a:pt x="2095" y="2285"/>
                </a:lnTo>
                <a:lnTo>
                  <a:pt x="2501" y="927"/>
                </a:lnTo>
                <a:lnTo>
                  <a:pt x="2019" y="457"/>
                </a:lnTo>
                <a:lnTo>
                  <a:pt x="162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1" name="object 4151"/>
          <p:cNvSpPr/>
          <p:nvPr/>
        </p:nvSpPr>
        <p:spPr>
          <a:xfrm>
            <a:off x="3070598" y="3211762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2425" y="0"/>
                </a:moveTo>
                <a:lnTo>
                  <a:pt x="0" y="876"/>
                </a:lnTo>
                <a:lnTo>
                  <a:pt x="1041" y="1549"/>
                </a:lnTo>
                <a:lnTo>
                  <a:pt x="1625" y="1397"/>
                </a:lnTo>
                <a:lnTo>
                  <a:pt x="3479" y="1104"/>
                </a:lnTo>
                <a:lnTo>
                  <a:pt x="2946" y="203"/>
                </a:lnTo>
                <a:lnTo>
                  <a:pt x="242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2" name="object 4152"/>
          <p:cNvSpPr/>
          <p:nvPr/>
        </p:nvSpPr>
        <p:spPr>
          <a:xfrm>
            <a:off x="2700439" y="3543007"/>
            <a:ext cx="16510" cy="20955"/>
          </a:xfrm>
          <a:custGeom>
            <a:avLst/>
            <a:gdLst/>
            <a:ahLst/>
            <a:cxnLst/>
            <a:rect l="l" t="t" r="r" b="b"/>
            <a:pathLst>
              <a:path w="16510" h="20954">
                <a:moveTo>
                  <a:pt x="2717" y="20472"/>
                </a:moveTo>
                <a:lnTo>
                  <a:pt x="1498" y="19342"/>
                </a:lnTo>
                <a:lnTo>
                  <a:pt x="393" y="18935"/>
                </a:lnTo>
                <a:lnTo>
                  <a:pt x="0" y="19202"/>
                </a:lnTo>
                <a:lnTo>
                  <a:pt x="1155" y="20421"/>
                </a:lnTo>
                <a:lnTo>
                  <a:pt x="1409" y="20612"/>
                </a:lnTo>
                <a:lnTo>
                  <a:pt x="2717" y="20472"/>
                </a:lnTo>
                <a:close/>
              </a:path>
              <a:path w="16510" h="20954">
                <a:moveTo>
                  <a:pt x="16497" y="1447"/>
                </a:moveTo>
                <a:lnTo>
                  <a:pt x="15938" y="368"/>
                </a:lnTo>
                <a:lnTo>
                  <a:pt x="14490" y="0"/>
                </a:lnTo>
                <a:lnTo>
                  <a:pt x="13931" y="1092"/>
                </a:lnTo>
                <a:lnTo>
                  <a:pt x="14757" y="1270"/>
                </a:lnTo>
                <a:lnTo>
                  <a:pt x="15671" y="1143"/>
                </a:lnTo>
                <a:lnTo>
                  <a:pt x="16497" y="144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3" name="object 4153"/>
          <p:cNvSpPr/>
          <p:nvPr/>
        </p:nvSpPr>
        <p:spPr>
          <a:xfrm>
            <a:off x="2985878" y="43469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1624" y="1312"/>
                </a:moveTo>
                <a:lnTo>
                  <a:pt x="0" y="1536"/>
                </a:lnTo>
                <a:lnTo>
                  <a:pt x="2184" y="2120"/>
                </a:lnTo>
                <a:lnTo>
                  <a:pt x="3035" y="1930"/>
                </a:lnTo>
                <a:lnTo>
                  <a:pt x="3390" y="1587"/>
                </a:lnTo>
                <a:lnTo>
                  <a:pt x="2273" y="1485"/>
                </a:lnTo>
                <a:lnTo>
                  <a:pt x="3280" y="1358"/>
                </a:lnTo>
                <a:lnTo>
                  <a:pt x="1638" y="1358"/>
                </a:lnTo>
                <a:close/>
              </a:path>
              <a:path w="3810" h="2539">
                <a:moveTo>
                  <a:pt x="2946" y="1130"/>
                </a:moveTo>
                <a:lnTo>
                  <a:pt x="1749" y="1295"/>
                </a:lnTo>
                <a:lnTo>
                  <a:pt x="2946" y="1130"/>
                </a:lnTo>
                <a:close/>
              </a:path>
              <a:path w="3810" h="2539">
                <a:moveTo>
                  <a:pt x="3459" y="1130"/>
                </a:moveTo>
                <a:lnTo>
                  <a:pt x="2946" y="1130"/>
                </a:lnTo>
                <a:lnTo>
                  <a:pt x="1638" y="1358"/>
                </a:lnTo>
                <a:lnTo>
                  <a:pt x="3280" y="1358"/>
                </a:lnTo>
                <a:lnTo>
                  <a:pt x="3784" y="1295"/>
                </a:lnTo>
                <a:lnTo>
                  <a:pt x="3459" y="1130"/>
                </a:lnTo>
                <a:close/>
              </a:path>
              <a:path w="3810" h="2539">
                <a:moveTo>
                  <a:pt x="1231" y="0"/>
                </a:moveTo>
                <a:lnTo>
                  <a:pt x="1624" y="1312"/>
                </a:lnTo>
                <a:lnTo>
                  <a:pt x="2946" y="1130"/>
                </a:lnTo>
                <a:lnTo>
                  <a:pt x="3459" y="1130"/>
                </a:lnTo>
                <a:lnTo>
                  <a:pt x="123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4" name="object 4154"/>
          <p:cNvSpPr/>
          <p:nvPr/>
        </p:nvSpPr>
        <p:spPr>
          <a:xfrm>
            <a:off x="2913068" y="4327647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70">
                <a:moveTo>
                  <a:pt x="330" y="0"/>
                </a:moveTo>
                <a:lnTo>
                  <a:pt x="25" y="215"/>
                </a:lnTo>
                <a:lnTo>
                  <a:pt x="0" y="495"/>
                </a:lnTo>
                <a:lnTo>
                  <a:pt x="609" y="787"/>
                </a:lnTo>
                <a:lnTo>
                  <a:pt x="381" y="266"/>
                </a:lnTo>
                <a:lnTo>
                  <a:pt x="685" y="457"/>
                </a:lnTo>
                <a:lnTo>
                  <a:pt x="1155" y="1003"/>
                </a:lnTo>
                <a:lnTo>
                  <a:pt x="1549" y="1066"/>
                </a:lnTo>
                <a:lnTo>
                  <a:pt x="2984" y="495"/>
                </a:lnTo>
                <a:lnTo>
                  <a:pt x="33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5" name="object 4155"/>
          <p:cNvSpPr/>
          <p:nvPr/>
        </p:nvSpPr>
        <p:spPr>
          <a:xfrm>
            <a:off x="2733573" y="3711216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2463" y="0"/>
                </a:moveTo>
                <a:lnTo>
                  <a:pt x="0" y="1562"/>
                </a:lnTo>
                <a:lnTo>
                  <a:pt x="3022" y="2019"/>
                </a:lnTo>
                <a:lnTo>
                  <a:pt x="3479" y="774"/>
                </a:lnTo>
                <a:lnTo>
                  <a:pt x="2844" y="1460"/>
                </a:lnTo>
                <a:lnTo>
                  <a:pt x="1816" y="1333"/>
                </a:lnTo>
                <a:lnTo>
                  <a:pt x="246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6" name="object 4156"/>
          <p:cNvSpPr/>
          <p:nvPr/>
        </p:nvSpPr>
        <p:spPr>
          <a:xfrm>
            <a:off x="2612999" y="388215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0" y="0"/>
                </a:moveTo>
                <a:lnTo>
                  <a:pt x="342" y="355"/>
                </a:lnTo>
                <a:lnTo>
                  <a:pt x="1092" y="1041"/>
                </a:lnTo>
                <a:lnTo>
                  <a:pt x="1625" y="1524"/>
                </a:lnTo>
                <a:lnTo>
                  <a:pt x="1130" y="914"/>
                </a:lnTo>
                <a:lnTo>
                  <a:pt x="723" y="127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7" name="object 4157"/>
          <p:cNvSpPr/>
          <p:nvPr/>
        </p:nvSpPr>
        <p:spPr>
          <a:xfrm>
            <a:off x="2993066" y="3115271"/>
            <a:ext cx="4445" cy="2540"/>
          </a:xfrm>
          <a:custGeom>
            <a:avLst/>
            <a:gdLst/>
            <a:ahLst/>
            <a:cxnLst/>
            <a:rect l="l" t="t" r="r" b="b"/>
            <a:pathLst>
              <a:path w="4444" h="2539">
                <a:moveTo>
                  <a:pt x="1966" y="2027"/>
                </a:moveTo>
                <a:lnTo>
                  <a:pt x="1812" y="2048"/>
                </a:lnTo>
                <a:lnTo>
                  <a:pt x="1600" y="2438"/>
                </a:lnTo>
                <a:lnTo>
                  <a:pt x="1966" y="2027"/>
                </a:lnTo>
                <a:close/>
              </a:path>
              <a:path w="4444" h="2539">
                <a:moveTo>
                  <a:pt x="1092" y="762"/>
                </a:moveTo>
                <a:lnTo>
                  <a:pt x="0" y="2298"/>
                </a:lnTo>
                <a:lnTo>
                  <a:pt x="1812" y="2048"/>
                </a:lnTo>
                <a:lnTo>
                  <a:pt x="1966" y="1765"/>
                </a:lnTo>
                <a:lnTo>
                  <a:pt x="1739" y="1765"/>
                </a:lnTo>
                <a:lnTo>
                  <a:pt x="1835" y="1244"/>
                </a:lnTo>
                <a:lnTo>
                  <a:pt x="1409" y="1244"/>
                </a:lnTo>
                <a:lnTo>
                  <a:pt x="1265" y="1025"/>
                </a:lnTo>
                <a:lnTo>
                  <a:pt x="1092" y="762"/>
                </a:lnTo>
                <a:close/>
              </a:path>
              <a:path w="4444" h="2539">
                <a:moveTo>
                  <a:pt x="2777" y="1168"/>
                </a:moveTo>
                <a:lnTo>
                  <a:pt x="1966" y="2027"/>
                </a:lnTo>
                <a:lnTo>
                  <a:pt x="4229" y="1714"/>
                </a:lnTo>
                <a:lnTo>
                  <a:pt x="3771" y="1257"/>
                </a:lnTo>
                <a:lnTo>
                  <a:pt x="2806" y="1257"/>
                </a:lnTo>
                <a:close/>
              </a:path>
              <a:path w="4444" h="2539">
                <a:moveTo>
                  <a:pt x="2287" y="541"/>
                </a:moveTo>
                <a:lnTo>
                  <a:pt x="2197" y="1282"/>
                </a:lnTo>
                <a:lnTo>
                  <a:pt x="1739" y="1765"/>
                </a:lnTo>
                <a:lnTo>
                  <a:pt x="1966" y="1765"/>
                </a:lnTo>
                <a:lnTo>
                  <a:pt x="2250" y="1244"/>
                </a:lnTo>
                <a:lnTo>
                  <a:pt x="2287" y="541"/>
                </a:lnTo>
                <a:close/>
              </a:path>
              <a:path w="4444" h="2539">
                <a:moveTo>
                  <a:pt x="2740" y="344"/>
                </a:moveTo>
                <a:lnTo>
                  <a:pt x="2369" y="1025"/>
                </a:lnTo>
                <a:lnTo>
                  <a:pt x="2311" y="1447"/>
                </a:lnTo>
                <a:lnTo>
                  <a:pt x="2730" y="1168"/>
                </a:lnTo>
                <a:lnTo>
                  <a:pt x="2740" y="344"/>
                </a:lnTo>
                <a:close/>
              </a:path>
              <a:path w="4444" h="2539">
                <a:moveTo>
                  <a:pt x="2971" y="457"/>
                </a:moveTo>
                <a:lnTo>
                  <a:pt x="2806" y="1257"/>
                </a:lnTo>
                <a:lnTo>
                  <a:pt x="3771" y="1257"/>
                </a:lnTo>
                <a:lnTo>
                  <a:pt x="2971" y="457"/>
                </a:lnTo>
                <a:close/>
              </a:path>
              <a:path w="4444" h="2539">
                <a:moveTo>
                  <a:pt x="1265" y="1025"/>
                </a:moveTo>
                <a:lnTo>
                  <a:pt x="1409" y="1244"/>
                </a:lnTo>
                <a:lnTo>
                  <a:pt x="1265" y="1025"/>
                </a:lnTo>
                <a:close/>
              </a:path>
              <a:path w="4444" h="2539">
                <a:moveTo>
                  <a:pt x="1917" y="800"/>
                </a:moveTo>
                <a:lnTo>
                  <a:pt x="1265" y="1025"/>
                </a:lnTo>
                <a:lnTo>
                  <a:pt x="1409" y="1244"/>
                </a:lnTo>
                <a:lnTo>
                  <a:pt x="1835" y="1244"/>
                </a:lnTo>
                <a:lnTo>
                  <a:pt x="1917" y="800"/>
                </a:lnTo>
                <a:close/>
              </a:path>
              <a:path w="4444" h="2539">
                <a:moveTo>
                  <a:pt x="2657" y="283"/>
                </a:moveTo>
                <a:lnTo>
                  <a:pt x="2408" y="457"/>
                </a:lnTo>
                <a:lnTo>
                  <a:pt x="2303" y="1146"/>
                </a:lnTo>
                <a:lnTo>
                  <a:pt x="2713" y="393"/>
                </a:lnTo>
                <a:close/>
              </a:path>
              <a:path w="4444" h="2539">
                <a:moveTo>
                  <a:pt x="2273" y="0"/>
                </a:moveTo>
                <a:lnTo>
                  <a:pt x="2287" y="541"/>
                </a:lnTo>
                <a:lnTo>
                  <a:pt x="2657" y="283"/>
                </a:lnTo>
                <a:lnTo>
                  <a:pt x="227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8" name="object 4158"/>
          <p:cNvSpPr/>
          <p:nvPr/>
        </p:nvSpPr>
        <p:spPr>
          <a:xfrm>
            <a:off x="3021591" y="3182175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0"/>
                </a:moveTo>
                <a:lnTo>
                  <a:pt x="444" y="457"/>
                </a:lnTo>
                <a:lnTo>
                  <a:pt x="1422" y="698"/>
                </a:lnTo>
                <a:lnTo>
                  <a:pt x="1663" y="1422"/>
                </a:lnTo>
                <a:lnTo>
                  <a:pt x="2463" y="1219"/>
                </a:lnTo>
                <a:lnTo>
                  <a:pt x="482" y="127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9" name="object 4159"/>
          <p:cNvSpPr/>
          <p:nvPr/>
        </p:nvSpPr>
        <p:spPr>
          <a:xfrm>
            <a:off x="2926637" y="4295891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4">
                <a:moveTo>
                  <a:pt x="3390" y="0"/>
                </a:moveTo>
                <a:lnTo>
                  <a:pt x="0" y="609"/>
                </a:lnTo>
                <a:lnTo>
                  <a:pt x="3390" y="1485"/>
                </a:lnTo>
                <a:lnTo>
                  <a:pt x="3390" y="990"/>
                </a:lnTo>
                <a:lnTo>
                  <a:pt x="2692" y="889"/>
                </a:lnTo>
                <a:lnTo>
                  <a:pt x="3022" y="520"/>
                </a:lnTo>
                <a:lnTo>
                  <a:pt x="2311" y="673"/>
                </a:lnTo>
                <a:lnTo>
                  <a:pt x="3009" y="190"/>
                </a:lnTo>
                <a:lnTo>
                  <a:pt x="3428" y="584"/>
                </a:lnTo>
                <a:lnTo>
                  <a:pt x="339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0" name="object 4160"/>
          <p:cNvSpPr/>
          <p:nvPr/>
        </p:nvSpPr>
        <p:spPr>
          <a:xfrm>
            <a:off x="2988081" y="4286364"/>
            <a:ext cx="26670" cy="24765"/>
          </a:xfrm>
          <a:custGeom>
            <a:avLst/>
            <a:gdLst/>
            <a:ahLst/>
            <a:cxnLst/>
            <a:rect l="l" t="t" r="r" b="b"/>
            <a:pathLst>
              <a:path w="26669" h="24764">
                <a:moveTo>
                  <a:pt x="3594" y="127"/>
                </a:moveTo>
                <a:lnTo>
                  <a:pt x="3022" y="0"/>
                </a:lnTo>
                <a:lnTo>
                  <a:pt x="2425" y="228"/>
                </a:lnTo>
                <a:lnTo>
                  <a:pt x="1854" y="165"/>
                </a:lnTo>
                <a:lnTo>
                  <a:pt x="1346" y="50"/>
                </a:lnTo>
                <a:lnTo>
                  <a:pt x="508" y="12"/>
                </a:lnTo>
                <a:lnTo>
                  <a:pt x="0" y="127"/>
                </a:lnTo>
                <a:lnTo>
                  <a:pt x="1130" y="609"/>
                </a:lnTo>
                <a:lnTo>
                  <a:pt x="2476" y="762"/>
                </a:lnTo>
                <a:lnTo>
                  <a:pt x="3594" y="127"/>
                </a:lnTo>
                <a:close/>
              </a:path>
              <a:path w="26669" h="24764">
                <a:moveTo>
                  <a:pt x="26416" y="24028"/>
                </a:moveTo>
                <a:lnTo>
                  <a:pt x="24765" y="24079"/>
                </a:lnTo>
                <a:lnTo>
                  <a:pt x="24714" y="23850"/>
                </a:lnTo>
                <a:lnTo>
                  <a:pt x="24422" y="23025"/>
                </a:lnTo>
                <a:lnTo>
                  <a:pt x="21920" y="24117"/>
                </a:lnTo>
                <a:lnTo>
                  <a:pt x="24942" y="24434"/>
                </a:lnTo>
                <a:lnTo>
                  <a:pt x="26416" y="2402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1" name="object 4161"/>
          <p:cNvSpPr/>
          <p:nvPr/>
        </p:nvSpPr>
        <p:spPr>
          <a:xfrm>
            <a:off x="2916491" y="4281058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4">
                <a:moveTo>
                  <a:pt x="0" y="0"/>
                </a:moveTo>
                <a:lnTo>
                  <a:pt x="2451" y="1422"/>
                </a:lnTo>
                <a:lnTo>
                  <a:pt x="2082" y="927"/>
                </a:lnTo>
                <a:lnTo>
                  <a:pt x="3225" y="1765"/>
                </a:lnTo>
                <a:lnTo>
                  <a:pt x="3022" y="165"/>
                </a:lnTo>
                <a:lnTo>
                  <a:pt x="1968" y="63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2" name="object 4162"/>
          <p:cNvSpPr/>
          <p:nvPr/>
        </p:nvSpPr>
        <p:spPr>
          <a:xfrm>
            <a:off x="3401560" y="3538685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482" y="0"/>
                </a:moveTo>
                <a:lnTo>
                  <a:pt x="0" y="1701"/>
                </a:lnTo>
                <a:lnTo>
                  <a:pt x="50" y="1955"/>
                </a:lnTo>
                <a:lnTo>
                  <a:pt x="685" y="2019"/>
                </a:lnTo>
                <a:lnTo>
                  <a:pt x="1651" y="634"/>
                </a:lnTo>
                <a:lnTo>
                  <a:pt x="927" y="88"/>
                </a:lnTo>
                <a:lnTo>
                  <a:pt x="48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3" name="object 4163"/>
          <p:cNvSpPr/>
          <p:nvPr/>
        </p:nvSpPr>
        <p:spPr>
          <a:xfrm>
            <a:off x="3398363" y="3272375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2565" y="0"/>
                </a:moveTo>
                <a:lnTo>
                  <a:pt x="1600" y="228"/>
                </a:lnTo>
                <a:lnTo>
                  <a:pt x="0" y="1562"/>
                </a:lnTo>
                <a:lnTo>
                  <a:pt x="1879" y="1346"/>
                </a:lnTo>
                <a:lnTo>
                  <a:pt x="2654" y="1384"/>
                </a:lnTo>
                <a:lnTo>
                  <a:pt x="2921" y="558"/>
                </a:lnTo>
                <a:lnTo>
                  <a:pt x="256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4" name="object 4164"/>
          <p:cNvSpPr/>
          <p:nvPr/>
        </p:nvSpPr>
        <p:spPr>
          <a:xfrm>
            <a:off x="3065726" y="4355194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146" y="0"/>
                </a:moveTo>
                <a:lnTo>
                  <a:pt x="0" y="2108"/>
                </a:lnTo>
                <a:lnTo>
                  <a:pt x="2158" y="2679"/>
                </a:lnTo>
                <a:lnTo>
                  <a:pt x="2095" y="1816"/>
                </a:lnTo>
                <a:lnTo>
                  <a:pt x="2298" y="1968"/>
                </a:lnTo>
                <a:lnTo>
                  <a:pt x="214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5" name="object 4165"/>
          <p:cNvSpPr/>
          <p:nvPr/>
        </p:nvSpPr>
        <p:spPr>
          <a:xfrm>
            <a:off x="2615161" y="388676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279" y="0"/>
                </a:moveTo>
                <a:lnTo>
                  <a:pt x="0" y="215"/>
                </a:lnTo>
                <a:lnTo>
                  <a:pt x="1320" y="1104"/>
                </a:lnTo>
                <a:lnTo>
                  <a:pt x="1701" y="1320"/>
                </a:lnTo>
                <a:lnTo>
                  <a:pt x="1079" y="634"/>
                </a:lnTo>
                <a:lnTo>
                  <a:pt x="863" y="634"/>
                </a:lnTo>
                <a:lnTo>
                  <a:pt x="27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6" name="object 4166"/>
          <p:cNvSpPr/>
          <p:nvPr/>
        </p:nvSpPr>
        <p:spPr>
          <a:xfrm>
            <a:off x="3192501" y="3124420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76" y="0"/>
                </a:moveTo>
                <a:lnTo>
                  <a:pt x="0" y="304"/>
                </a:lnTo>
                <a:lnTo>
                  <a:pt x="1574" y="1028"/>
                </a:lnTo>
                <a:lnTo>
                  <a:pt x="1955" y="1333"/>
                </a:lnTo>
                <a:lnTo>
                  <a:pt x="1549" y="685"/>
                </a:lnTo>
                <a:lnTo>
                  <a:pt x="622" y="533"/>
                </a:lnTo>
                <a:lnTo>
                  <a:pt x="7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7" name="object 4167"/>
          <p:cNvSpPr/>
          <p:nvPr/>
        </p:nvSpPr>
        <p:spPr>
          <a:xfrm>
            <a:off x="2987732" y="4350231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2120" y="0"/>
                </a:moveTo>
                <a:lnTo>
                  <a:pt x="0" y="787"/>
                </a:lnTo>
                <a:lnTo>
                  <a:pt x="1511" y="952"/>
                </a:lnTo>
                <a:lnTo>
                  <a:pt x="1915" y="703"/>
                </a:lnTo>
                <a:lnTo>
                  <a:pt x="1473" y="520"/>
                </a:lnTo>
                <a:lnTo>
                  <a:pt x="2516" y="333"/>
                </a:lnTo>
                <a:lnTo>
                  <a:pt x="2666" y="241"/>
                </a:lnTo>
                <a:lnTo>
                  <a:pt x="3733" y="228"/>
                </a:lnTo>
                <a:lnTo>
                  <a:pt x="2793" y="50"/>
                </a:lnTo>
                <a:lnTo>
                  <a:pt x="2120" y="0"/>
                </a:lnTo>
                <a:close/>
              </a:path>
              <a:path w="3810" h="1270">
                <a:moveTo>
                  <a:pt x="2558" y="333"/>
                </a:moveTo>
                <a:lnTo>
                  <a:pt x="1915" y="703"/>
                </a:lnTo>
                <a:lnTo>
                  <a:pt x="2057" y="761"/>
                </a:lnTo>
                <a:lnTo>
                  <a:pt x="2558" y="333"/>
                </a:lnTo>
                <a:close/>
              </a:path>
              <a:path w="3810" h="1270">
                <a:moveTo>
                  <a:pt x="3591" y="241"/>
                </a:moveTo>
                <a:lnTo>
                  <a:pt x="2666" y="241"/>
                </a:lnTo>
                <a:lnTo>
                  <a:pt x="3591" y="24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8" name="object 4168"/>
          <p:cNvSpPr/>
          <p:nvPr/>
        </p:nvSpPr>
        <p:spPr>
          <a:xfrm>
            <a:off x="2931734" y="4329263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444" y="0"/>
                </a:moveTo>
                <a:lnTo>
                  <a:pt x="508" y="571"/>
                </a:lnTo>
                <a:lnTo>
                  <a:pt x="0" y="1066"/>
                </a:lnTo>
                <a:lnTo>
                  <a:pt x="1219" y="1104"/>
                </a:lnTo>
                <a:lnTo>
                  <a:pt x="3302" y="558"/>
                </a:lnTo>
                <a:lnTo>
                  <a:pt x="1079" y="863"/>
                </a:lnTo>
                <a:lnTo>
                  <a:pt x="44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9" name="object 4169"/>
          <p:cNvSpPr/>
          <p:nvPr/>
        </p:nvSpPr>
        <p:spPr>
          <a:xfrm>
            <a:off x="3336002" y="3298746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70">
                <a:moveTo>
                  <a:pt x="0" y="0"/>
                </a:moveTo>
                <a:lnTo>
                  <a:pt x="1257" y="977"/>
                </a:lnTo>
                <a:lnTo>
                  <a:pt x="2222" y="1003"/>
                </a:lnTo>
                <a:lnTo>
                  <a:pt x="3860" y="774"/>
                </a:lnTo>
                <a:lnTo>
                  <a:pt x="3098" y="266"/>
                </a:lnTo>
                <a:lnTo>
                  <a:pt x="1752" y="76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0" name="object 4170"/>
          <p:cNvSpPr/>
          <p:nvPr/>
        </p:nvSpPr>
        <p:spPr>
          <a:xfrm>
            <a:off x="3008934" y="4309308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2768" y="495"/>
                </a:moveTo>
                <a:lnTo>
                  <a:pt x="1765" y="495"/>
                </a:lnTo>
                <a:lnTo>
                  <a:pt x="1485" y="749"/>
                </a:lnTo>
                <a:lnTo>
                  <a:pt x="1892" y="787"/>
                </a:lnTo>
                <a:lnTo>
                  <a:pt x="2171" y="863"/>
                </a:lnTo>
                <a:lnTo>
                  <a:pt x="2984" y="584"/>
                </a:lnTo>
                <a:lnTo>
                  <a:pt x="2768" y="495"/>
                </a:lnTo>
                <a:close/>
              </a:path>
              <a:path w="3810" h="1270">
                <a:moveTo>
                  <a:pt x="1443" y="742"/>
                </a:moveTo>
                <a:close/>
              </a:path>
              <a:path w="3810" h="1270">
                <a:moveTo>
                  <a:pt x="1765" y="495"/>
                </a:moveTo>
                <a:lnTo>
                  <a:pt x="1443" y="742"/>
                </a:lnTo>
                <a:lnTo>
                  <a:pt x="1765" y="495"/>
                </a:lnTo>
                <a:close/>
              </a:path>
              <a:path w="3810" h="1270">
                <a:moveTo>
                  <a:pt x="3441" y="0"/>
                </a:moveTo>
                <a:lnTo>
                  <a:pt x="1104" y="76"/>
                </a:lnTo>
                <a:lnTo>
                  <a:pt x="495" y="139"/>
                </a:lnTo>
                <a:lnTo>
                  <a:pt x="0" y="495"/>
                </a:lnTo>
                <a:lnTo>
                  <a:pt x="1443" y="742"/>
                </a:lnTo>
                <a:lnTo>
                  <a:pt x="1765" y="495"/>
                </a:lnTo>
                <a:lnTo>
                  <a:pt x="2768" y="495"/>
                </a:lnTo>
                <a:lnTo>
                  <a:pt x="1790" y="457"/>
                </a:lnTo>
                <a:lnTo>
                  <a:pt x="3441" y="0"/>
                </a:lnTo>
                <a:close/>
              </a:path>
              <a:path w="3810" h="1270">
                <a:moveTo>
                  <a:pt x="2336" y="317"/>
                </a:moveTo>
                <a:lnTo>
                  <a:pt x="1790" y="457"/>
                </a:lnTo>
                <a:lnTo>
                  <a:pt x="2676" y="457"/>
                </a:lnTo>
                <a:lnTo>
                  <a:pt x="2336" y="31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1" name="object 4171"/>
          <p:cNvSpPr/>
          <p:nvPr/>
        </p:nvSpPr>
        <p:spPr>
          <a:xfrm>
            <a:off x="3341259" y="3896103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4">
                <a:moveTo>
                  <a:pt x="520" y="0"/>
                </a:moveTo>
                <a:lnTo>
                  <a:pt x="152" y="177"/>
                </a:lnTo>
                <a:lnTo>
                  <a:pt x="0" y="1473"/>
                </a:lnTo>
                <a:lnTo>
                  <a:pt x="482" y="1549"/>
                </a:lnTo>
                <a:lnTo>
                  <a:pt x="2006" y="939"/>
                </a:lnTo>
                <a:lnTo>
                  <a:pt x="1308" y="825"/>
                </a:lnTo>
                <a:lnTo>
                  <a:pt x="52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2" name="object 4172"/>
          <p:cNvSpPr/>
          <p:nvPr/>
        </p:nvSpPr>
        <p:spPr>
          <a:xfrm>
            <a:off x="3452407" y="4146384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70">
                <a:moveTo>
                  <a:pt x="279" y="0"/>
                </a:moveTo>
                <a:lnTo>
                  <a:pt x="0" y="520"/>
                </a:lnTo>
                <a:lnTo>
                  <a:pt x="317" y="622"/>
                </a:lnTo>
                <a:lnTo>
                  <a:pt x="952" y="990"/>
                </a:lnTo>
                <a:lnTo>
                  <a:pt x="1917" y="1130"/>
                </a:lnTo>
                <a:lnTo>
                  <a:pt x="3124" y="876"/>
                </a:lnTo>
                <a:lnTo>
                  <a:pt x="27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3" name="object 4173"/>
          <p:cNvSpPr/>
          <p:nvPr/>
        </p:nvSpPr>
        <p:spPr>
          <a:xfrm>
            <a:off x="3363559" y="390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558" y="0"/>
                </a:moveTo>
                <a:lnTo>
                  <a:pt x="0" y="380"/>
                </a:lnTo>
                <a:lnTo>
                  <a:pt x="571" y="838"/>
                </a:lnTo>
                <a:lnTo>
                  <a:pt x="1409" y="825"/>
                </a:lnTo>
                <a:lnTo>
                  <a:pt x="2159" y="1130"/>
                </a:lnTo>
                <a:lnTo>
                  <a:pt x="1689" y="596"/>
                </a:lnTo>
                <a:lnTo>
                  <a:pt x="55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4" name="object 4174"/>
          <p:cNvSpPr/>
          <p:nvPr/>
        </p:nvSpPr>
        <p:spPr>
          <a:xfrm>
            <a:off x="3436853" y="3552451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4">
                <a:moveTo>
                  <a:pt x="1079" y="0"/>
                </a:moveTo>
                <a:lnTo>
                  <a:pt x="0" y="1790"/>
                </a:lnTo>
                <a:lnTo>
                  <a:pt x="749" y="1612"/>
                </a:lnTo>
                <a:lnTo>
                  <a:pt x="1130" y="1333"/>
                </a:lnTo>
                <a:lnTo>
                  <a:pt x="2540" y="114"/>
                </a:lnTo>
                <a:lnTo>
                  <a:pt x="1409" y="88"/>
                </a:lnTo>
                <a:lnTo>
                  <a:pt x="107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5" name="object 4175"/>
          <p:cNvSpPr/>
          <p:nvPr/>
        </p:nvSpPr>
        <p:spPr>
          <a:xfrm>
            <a:off x="3304837" y="309771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254" y="419"/>
                </a:lnTo>
                <a:lnTo>
                  <a:pt x="1003" y="1155"/>
                </a:lnTo>
                <a:lnTo>
                  <a:pt x="1638" y="1498"/>
                </a:lnTo>
                <a:lnTo>
                  <a:pt x="1117" y="876"/>
                </a:lnTo>
                <a:lnTo>
                  <a:pt x="635" y="444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6" name="object 4176"/>
          <p:cNvSpPr/>
          <p:nvPr/>
        </p:nvSpPr>
        <p:spPr>
          <a:xfrm>
            <a:off x="3331564" y="330942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1193" y="1905"/>
                </a:lnTo>
                <a:lnTo>
                  <a:pt x="1816" y="1854"/>
                </a:lnTo>
                <a:lnTo>
                  <a:pt x="2298" y="1955"/>
                </a:lnTo>
                <a:lnTo>
                  <a:pt x="863" y="800"/>
                </a:lnTo>
                <a:lnTo>
                  <a:pt x="1142" y="368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7" name="object 4177"/>
          <p:cNvSpPr/>
          <p:nvPr/>
        </p:nvSpPr>
        <p:spPr>
          <a:xfrm>
            <a:off x="2733346" y="371058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25" y="0"/>
                </a:moveTo>
                <a:lnTo>
                  <a:pt x="0" y="838"/>
                </a:lnTo>
                <a:lnTo>
                  <a:pt x="1168" y="1587"/>
                </a:lnTo>
                <a:lnTo>
                  <a:pt x="1905" y="1066"/>
                </a:lnTo>
                <a:lnTo>
                  <a:pt x="1244" y="889"/>
                </a:lnTo>
                <a:lnTo>
                  <a:pt x="1270" y="126"/>
                </a:lnTo>
                <a:lnTo>
                  <a:pt x="2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8" name="object 4178"/>
          <p:cNvSpPr/>
          <p:nvPr/>
        </p:nvSpPr>
        <p:spPr>
          <a:xfrm>
            <a:off x="3195774" y="31691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97" y="0"/>
                </a:moveTo>
                <a:lnTo>
                  <a:pt x="685" y="1536"/>
                </a:lnTo>
                <a:lnTo>
                  <a:pt x="673" y="139"/>
                </a:lnTo>
                <a:lnTo>
                  <a:pt x="406" y="939"/>
                </a:lnTo>
                <a:lnTo>
                  <a:pt x="0" y="2082"/>
                </a:lnTo>
                <a:lnTo>
                  <a:pt x="1041" y="2044"/>
                </a:lnTo>
                <a:lnTo>
                  <a:pt x="219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9" name="object 4179"/>
          <p:cNvSpPr/>
          <p:nvPr/>
        </p:nvSpPr>
        <p:spPr>
          <a:xfrm>
            <a:off x="2733221" y="3707527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0"/>
                </a:moveTo>
                <a:lnTo>
                  <a:pt x="1447" y="2679"/>
                </a:lnTo>
                <a:lnTo>
                  <a:pt x="2667" y="1422"/>
                </a:lnTo>
                <a:lnTo>
                  <a:pt x="3173" y="1333"/>
                </a:lnTo>
                <a:lnTo>
                  <a:pt x="2514" y="1333"/>
                </a:lnTo>
                <a:lnTo>
                  <a:pt x="0" y="0"/>
                </a:lnTo>
                <a:close/>
              </a:path>
              <a:path w="3810" h="3175">
                <a:moveTo>
                  <a:pt x="3173" y="1338"/>
                </a:moveTo>
                <a:lnTo>
                  <a:pt x="2590" y="1549"/>
                </a:lnTo>
                <a:lnTo>
                  <a:pt x="3200" y="1739"/>
                </a:lnTo>
                <a:lnTo>
                  <a:pt x="3505" y="1765"/>
                </a:lnTo>
                <a:lnTo>
                  <a:pt x="3436" y="1524"/>
                </a:lnTo>
                <a:lnTo>
                  <a:pt x="3187" y="1524"/>
                </a:lnTo>
                <a:lnTo>
                  <a:pt x="3173" y="1338"/>
                </a:lnTo>
                <a:close/>
              </a:path>
              <a:path w="3810" h="3175">
                <a:moveTo>
                  <a:pt x="3302" y="1054"/>
                </a:moveTo>
                <a:lnTo>
                  <a:pt x="3187" y="1524"/>
                </a:lnTo>
                <a:lnTo>
                  <a:pt x="3436" y="1524"/>
                </a:lnTo>
                <a:lnTo>
                  <a:pt x="3302" y="1054"/>
                </a:lnTo>
                <a:close/>
              </a:path>
              <a:path w="3810" h="3175">
                <a:moveTo>
                  <a:pt x="3149" y="1028"/>
                </a:moveTo>
                <a:lnTo>
                  <a:pt x="2959" y="1219"/>
                </a:lnTo>
                <a:lnTo>
                  <a:pt x="2514" y="1333"/>
                </a:lnTo>
                <a:lnTo>
                  <a:pt x="3173" y="1333"/>
                </a:lnTo>
                <a:lnTo>
                  <a:pt x="3149" y="102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0" name="object 4180"/>
          <p:cNvSpPr/>
          <p:nvPr/>
        </p:nvSpPr>
        <p:spPr>
          <a:xfrm>
            <a:off x="2976326" y="3077702"/>
            <a:ext cx="1905" cy="317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762" y="0"/>
                </a:moveTo>
                <a:lnTo>
                  <a:pt x="0" y="1041"/>
                </a:lnTo>
                <a:lnTo>
                  <a:pt x="558" y="939"/>
                </a:lnTo>
                <a:lnTo>
                  <a:pt x="711" y="1320"/>
                </a:lnTo>
                <a:lnTo>
                  <a:pt x="1447" y="3022"/>
                </a:lnTo>
                <a:lnTo>
                  <a:pt x="1701" y="520"/>
                </a:lnTo>
                <a:lnTo>
                  <a:pt x="76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1" name="object 4181"/>
          <p:cNvSpPr/>
          <p:nvPr/>
        </p:nvSpPr>
        <p:spPr>
          <a:xfrm>
            <a:off x="3435564" y="355299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803" y="0"/>
                </a:moveTo>
                <a:lnTo>
                  <a:pt x="1079" y="228"/>
                </a:lnTo>
                <a:lnTo>
                  <a:pt x="0" y="1181"/>
                </a:lnTo>
                <a:lnTo>
                  <a:pt x="1231" y="1600"/>
                </a:lnTo>
                <a:lnTo>
                  <a:pt x="1460" y="1269"/>
                </a:lnTo>
                <a:lnTo>
                  <a:pt x="1587" y="292"/>
                </a:lnTo>
                <a:lnTo>
                  <a:pt x="180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2" name="object 4182"/>
          <p:cNvSpPr/>
          <p:nvPr/>
        </p:nvSpPr>
        <p:spPr>
          <a:xfrm>
            <a:off x="3074378" y="4348327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5">
                <a:moveTo>
                  <a:pt x="317" y="3162"/>
                </a:moveTo>
                <a:lnTo>
                  <a:pt x="165" y="3149"/>
                </a:lnTo>
                <a:lnTo>
                  <a:pt x="317" y="3162"/>
                </a:lnTo>
                <a:close/>
              </a:path>
              <a:path w="4444" h="4445">
                <a:moveTo>
                  <a:pt x="787" y="2717"/>
                </a:moveTo>
                <a:lnTo>
                  <a:pt x="0" y="2984"/>
                </a:lnTo>
                <a:lnTo>
                  <a:pt x="215" y="3111"/>
                </a:lnTo>
                <a:lnTo>
                  <a:pt x="787" y="2717"/>
                </a:lnTo>
                <a:close/>
              </a:path>
              <a:path w="4444" h="4445">
                <a:moveTo>
                  <a:pt x="2324" y="3416"/>
                </a:moveTo>
                <a:lnTo>
                  <a:pt x="317" y="3162"/>
                </a:lnTo>
                <a:lnTo>
                  <a:pt x="1155" y="3644"/>
                </a:lnTo>
                <a:lnTo>
                  <a:pt x="1346" y="3987"/>
                </a:lnTo>
                <a:lnTo>
                  <a:pt x="2324" y="3416"/>
                </a:lnTo>
                <a:close/>
              </a:path>
              <a:path w="4444" h="4445">
                <a:moveTo>
                  <a:pt x="4000" y="0"/>
                </a:moveTo>
                <a:lnTo>
                  <a:pt x="2946" y="571"/>
                </a:lnTo>
                <a:lnTo>
                  <a:pt x="2971" y="1041"/>
                </a:lnTo>
                <a:lnTo>
                  <a:pt x="2476" y="1892"/>
                </a:lnTo>
                <a:lnTo>
                  <a:pt x="2997" y="2120"/>
                </a:lnTo>
                <a:lnTo>
                  <a:pt x="3530" y="1574"/>
                </a:lnTo>
                <a:lnTo>
                  <a:pt x="400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3" name="object 4183"/>
          <p:cNvSpPr/>
          <p:nvPr/>
        </p:nvSpPr>
        <p:spPr>
          <a:xfrm>
            <a:off x="3006529" y="4305560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4">
                <a:moveTo>
                  <a:pt x="342" y="0"/>
                </a:moveTo>
                <a:lnTo>
                  <a:pt x="0" y="1676"/>
                </a:lnTo>
                <a:lnTo>
                  <a:pt x="1943" y="1485"/>
                </a:lnTo>
                <a:lnTo>
                  <a:pt x="2082" y="1270"/>
                </a:lnTo>
                <a:lnTo>
                  <a:pt x="1676" y="965"/>
                </a:lnTo>
                <a:lnTo>
                  <a:pt x="1930" y="711"/>
                </a:lnTo>
                <a:lnTo>
                  <a:pt x="34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4" name="object 4184"/>
          <p:cNvSpPr/>
          <p:nvPr/>
        </p:nvSpPr>
        <p:spPr>
          <a:xfrm>
            <a:off x="2918744" y="427946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739" y="0"/>
                </a:moveTo>
                <a:lnTo>
                  <a:pt x="0" y="1244"/>
                </a:lnTo>
                <a:lnTo>
                  <a:pt x="1511" y="2133"/>
                </a:lnTo>
                <a:lnTo>
                  <a:pt x="1803" y="1727"/>
                </a:lnTo>
                <a:lnTo>
                  <a:pt x="850" y="1447"/>
                </a:lnTo>
                <a:lnTo>
                  <a:pt x="1219" y="1447"/>
                </a:lnTo>
                <a:lnTo>
                  <a:pt x="1930" y="1460"/>
                </a:lnTo>
                <a:lnTo>
                  <a:pt x="1244" y="1219"/>
                </a:lnTo>
                <a:lnTo>
                  <a:pt x="1193" y="965"/>
                </a:lnTo>
                <a:lnTo>
                  <a:pt x="173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5" name="object 4185"/>
          <p:cNvSpPr/>
          <p:nvPr/>
        </p:nvSpPr>
        <p:spPr>
          <a:xfrm>
            <a:off x="3012272" y="4287269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70">
                <a:moveTo>
                  <a:pt x="2197" y="0"/>
                </a:moveTo>
                <a:lnTo>
                  <a:pt x="0" y="800"/>
                </a:lnTo>
                <a:lnTo>
                  <a:pt x="1993" y="1015"/>
                </a:lnTo>
                <a:lnTo>
                  <a:pt x="2362" y="939"/>
                </a:lnTo>
                <a:lnTo>
                  <a:pt x="2768" y="774"/>
                </a:lnTo>
                <a:lnTo>
                  <a:pt x="3073" y="558"/>
                </a:lnTo>
                <a:lnTo>
                  <a:pt x="219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6" name="object 4186"/>
          <p:cNvSpPr/>
          <p:nvPr/>
        </p:nvSpPr>
        <p:spPr>
          <a:xfrm>
            <a:off x="2854051" y="4286682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1727" y="0"/>
                </a:moveTo>
                <a:lnTo>
                  <a:pt x="762" y="12"/>
                </a:lnTo>
                <a:lnTo>
                  <a:pt x="0" y="444"/>
                </a:lnTo>
                <a:lnTo>
                  <a:pt x="1447" y="635"/>
                </a:lnTo>
                <a:lnTo>
                  <a:pt x="2578" y="939"/>
                </a:lnTo>
                <a:lnTo>
                  <a:pt x="3200" y="50"/>
                </a:lnTo>
                <a:lnTo>
                  <a:pt x="172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7" name="object 4187"/>
          <p:cNvSpPr/>
          <p:nvPr/>
        </p:nvSpPr>
        <p:spPr>
          <a:xfrm>
            <a:off x="3007487" y="4279239"/>
            <a:ext cx="15875" cy="33655"/>
          </a:xfrm>
          <a:custGeom>
            <a:avLst/>
            <a:gdLst/>
            <a:ahLst/>
            <a:cxnLst/>
            <a:rect l="l" t="t" r="r" b="b"/>
            <a:pathLst>
              <a:path w="15875" h="33654">
                <a:moveTo>
                  <a:pt x="3873" y="32296"/>
                </a:moveTo>
                <a:lnTo>
                  <a:pt x="0" y="32194"/>
                </a:lnTo>
                <a:lnTo>
                  <a:pt x="1104" y="33172"/>
                </a:lnTo>
                <a:lnTo>
                  <a:pt x="1549" y="32969"/>
                </a:lnTo>
                <a:lnTo>
                  <a:pt x="2082" y="32804"/>
                </a:lnTo>
                <a:lnTo>
                  <a:pt x="3873" y="32296"/>
                </a:lnTo>
                <a:close/>
              </a:path>
              <a:path w="15875" h="33654">
                <a:moveTo>
                  <a:pt x="15341" y="1524"/>
                </a:moveTo>
                <a:lnTo>
                  <a:pt x="14452" y="317"/>
                </a:lnTo>
                <a:lnTo>
                  <a:pt x="14300" y="0"/>
                </a:lnTo>
                <a:lnTo>
                  <a:pt x="13474" y="165"/>
                </a:lnTo>
                <a:lnTo>
                  <a:pt x="14211" y="1308"/>
                </a:lnTo>
                <a:lnTo>
                  <a:pt x="14605" y="1574"/>
                </a:lnTo>
                <a:lnTo>
                  <a:pt x="15341" y="152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8" name="object 4188"/>
          <p:cNvSpPr/>
          <p:nvPr/>
        </p:nvSpPr>
        <p:spPr>
          <a:xfrm>
            <a:off x="3194785" y="312583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69">
                <a:moveTo>
                  <a:pt x="0" y="0"/>
                </a:moveTo>
                <a:lnTo>
                  <a:pt x="165" y="533"/>
                </a:lnTo>
                <a:lnTo>
                  <a:pt x="1168" y="762"/>
                </a:lnTo>
                <a:lnTo>
                  <a:pt x="1498" y="1206"/>
                </a:lnTo>
                <a:lnTo>
                  <a:pt x="1638" y="889"/>
                </a:lnTo>
                <a:lnTo>
                  <a:pt x="253" y="279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9" name="object 4189"/>
          <p:cNvSpPr/>
          <p:nvPr/>
        </p:nvSpPr>
        <p:spPr>
          <a:xfrm>
            <a:off x="3477460" y="4145736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0" y="0"/>
                </a:moveTo>
                <a:lnTo>
                  <a:pt x="342" y="469"/>
                </a:lnTo>
                <a:lnTo>
                  <a:pt x="507" y="876"/>
                </a:lnTo>
                <a:lnTo>
                  <a:pt x="1473" y="939"/>
                </a:lnTo>
                <a:lnTo>
                  <a:pt x="1485" y="622"/>
                </a:lnTo>
                <a:lnTo>
                  <a:pt x="419" y="50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0" name="object 4190"/>
          <p:cNvSpPr/>
          <p:nvPr/>
        </p:nvSpPr>
        <p:spPr>
          <a:xfrm>
            <a:off x="2961495" y="4292901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4">
                <a:moveTo>
                  <a:pt x="854" y="396"/>
                </a:moveTo>
                <a:lnTo>
                  <a:pt x="0" y="1396"/>
                </a:lnTo>
                <a:lnTo>
                  <a:pt x="1397" y="1650"/>
                </a:lnTo>
                <a:lnTo>
                  <a:pt x="1380" y="1447"/>
                </a:lnTo>
                <a:lnTo>
                  <a:pt x="1231" y="1447"/>
                </a:lnTo>
                <a:lnTo>
                  <a:pt x="2171" y="1092"/>
                </a:lnTo>
                <a:lnTo>
                  <a:pt x="854" y="396"/>
                </a:lnTo>
                <a:close/>
              </a:path>
              <a:path w="2539" h="1904">
                <a:moveTo>
                  <a:pt x="1384" y="1396"/>
                </a:moveTo>
                <a:lnTo>
                  <a:pt x="1231" y="1447"/>
                </a:lnTo>
                <a:lnTo>
                  <a:pt x="1380" y="1447"/>
                </a:lnTo>
                <a:close/>
              </a:path>
              <a:path w="2539" h="1904">
                <a:moveTo>
                  <a:pt x="1193" y="0"/>
                </a:moveTo>
                <a:lnTo>
                  <a:pt x="868" y="380"/>
                </a:lnTo>
                <a:lnTo>
                  <a:pt x="1676" y="520"/>
                </a:lnTo>
                <a:lnTo>
                  <a:pt x="119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1" name="object 4191"/>
          <p:cNvSpPr/>
          <p:nvPr/>
        </p:nvSpPr>
        <p:spPr>
          <a:xfrm>
            <a:off x="3000903" y="3128994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1498" y="0"/>
                </a:moveTo>
                <a:lnTo>
                  <a:pt x="0" y="1371"/>
                </a:lnTo>
                <a:lnTo>
                  <a:pt x="292" y="1651"/>
                </a:lnTo>
                <a:lnTo>
                  <a:pt x="863" y="635"/>
                </a:lnTo>
                <a:lnTo>
                  <a:pt x="1155" y="889"/>
                </a:lnTo>
                <a:lnTo>
                  <a:pt x="1892" y="1689"/>
                </a:lnTo>
                <a:lnTo>
                  <a:pt x="1816" y="1473"/>
                </a:lnTo>
                <a:lnTo>
                  <a:pt x="2158" y="1117"/>
                </a:lnTo>
                <a:lnTo>
                  <a:pt x="1803" y="1066"/>
                </a:lnTo>
                <a:lnTo>
                  <a:pt x="149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2" name="object 4192"/>
          <p:cNvSpPr/>
          <p:nvPr/>
        </p:nvSpPr>
        <p:spPr>
          <a:xfrm>
            <a:off x="3193399" y="316767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285" y="0"/>
                </a:moveTo>
                <a:lnTo>
                  <a:pt x="1574" y="1358"/>
                </a:lnTo>
                <a:lnTo>
                  <a:pt x="1244" y="1523"/>
                </a:lnTo>
                <a:lnTo>
                  <a:pt x="0" y="1511"/>
                </a:lnTo>
                <a:lnTo>
                  <a:pt x="901" y="2146"/>
                </a:lnTo>
                <a:lnTo>
                  <a:pt x="1587" y="1917"/>
                </a:lnTo>
                <a:lnTo>
                  <a:pt x="228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3" name="object 4193"/>
          <p:cNvSpPr/>
          <p:nvPr/>
        </p:nvSpPr>
        <p:spPr>
          <a:xfrm>
            <a:off x="3022339" y="4304898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14"/>
                </a:moveTo>
                <a:lnTo>
                  <a:pt x="469" y="723"/>
                </a:lnTo>
                <a:lnTo>
                  <a:pt x="1092" y="660"/>
                </a:lnTo>
                <a:lnTo>
                  <a:pt x="1856" y="492"/>
                </a:lnTo>
                <a:lnTo>
                  <a:pt x="0" y="114"/>
                </a:lnTo>
                <a:close/>
              </a:path>
              <a:path w="2539" h="1270">
                <a:moveTo>
                  <a:pt x="2042" y="451"/>
                </a:moveTo>
                <a:lnTo>
                  <a:pt x="1856" y="492"/>
                </a:lnTo>
                <a:lnTo>
                  <a:pt x="1993" y="520"/>
                </a:lnTo>
                <a:close/>
              </a:path>
              <a:path w="2539" h="1270">
                <a:moveTo>
                  <a:pt x="2362" y="0"/>
                </a:moveTo>
                <a:lnTo>
                  <a:pt x="2042" y="451"/>
                </a:lnTo>
                <a:lnTo>
                  <a:pt x="236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4" name="object 4194"/>
          <p:cNvSpPr/>
          <p:nvPr/>
        </p:nvSpPr>
        <p:spPr>
          <a:xfrm>
            <a:off x="2994894" y="3121447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1943" y="0"/>
                </a:moveTo>
                <a:lnTo>
                  <a:pt x="1016" y="126"/>
                </a:lnTo>
                <a:lnTo>
                  <a:pt x="63" y="76"/>
                </a:lnTo>
                <a:lnTo>
                  <a:pt x="0" y="1498"/>
                </a:lnTo>
                <a:lnTo>
                  <a:pt x="990" y="1409"/>
                </a:lnTo>
                <a:lnTo>
                  <a:pt x="1841" y="1409"/>
                </a:lnTo>
                <a:lnTo>
                  <a:pt x="194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5" name="object 4195"/>
          <p:cNvSpPr/>
          <p:nvPr/>
        </p:nvSpPr>
        <p:spPr>
          <a:xfrm>
            <a:off x="3334745" y="3290573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70">
                <a:moveTo>
                  <a:pt x="622" y="0"/>
                </a:moveTo>
                <a:lnTo>
                  <a:pt x="0" y="596"/>
                </a:lnTo>
                <a:lnTo>
                  <a:pt x="1371" y="698"/>
                </a:lnTo>
                <a:lnTo>
                  <a:pt x="1816" y="914"/>
                </a:lnTo>
                <a:lnTo>
                  <a:pt x="3098" y="393"/>
                </a:lnTo>
                <a:lnTo>
                  <a:pt x="863" y="622"/>
                </a:lnTo>
                <a:lnTo>
                  <a:pt x="62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6" name="object 4196"/>
          <p:cNvSpPr/>
          <p:nvPr/>
        </p:nvSpPr>
        <p:spPr>
          <a:xfrm>
            <a:off x="2904168" y="4285190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70">
                <a:moveTo>
                  <a:pt x="2157" y="84"/>
                </a:moveTo>
                <a:lnTo>
                  <a:pt x="2451" y="800"/>
                </a:lnTo>
                <a:lnTo>
                  <a:pt x="2882" y="711"/>
                </a:lnTo>
                <a:lnTo>
                  <a:pt x="2935" y="584"/>
                </a:lnTo>
                <a:lnTo>
                  <a:pt x="2603" y="101"/>
                </a:lnTo>
                <a:lnTo>
                  <a:pt x="2157" y="84"/>
                </a:lnTo>
                <a:close/>
              </a:path>
              <a:path w="3175" h="1270">
                <a:moveTo>
                  <a:pt x="2935" y="584"/>
                </a:moveTo>
                <a:close/>
              </a:path>
              <a:path w="3175" h="1270">
                <a:moveTo>
                  <a:pt x="1865" y="165"/>
                </a:moveTo>
                <a:lnTo>
                  <a:pt x="1397" y="165"/>
                </a:lnTo>
                <a:lnTo>
                  <a:pt x="1447" y="482"/>
                </a:lnTo>
                <a:lnTo>
                  <a:pt x="1549" y="647"/>
                </a:lnTo>
                <a:lnTo>
                  <a:pt x="1538" y="482"/>
                </a:lnTo>
                <a:lnTo>
                  <a:pt x="1865" y="165"/>
                </a:lnTo>
                <a:close/>
              </a:path>
              <a:path w="3175" h="1270">
                <a:moveTo>
                  <a:pt x="0" y="0"/>
                </a:moveTo>
                <a:lnTo>
                  <a:pt x="1257" y="495"/>
                </a:lnTo>
                <a:lnTo>
                  <a:pt x="1397" y="165"/>
                </a:lnTo>
                <a:lnTo>
                  <a:pt x="1865" y="165"/>
                </a:lnTo>
                <a:lnTo>
                  <a:pt x="2037" y="126"/>
                </a:lnTo>
                <a:lnTo>
                  <a:pt x="0" y="0"/>
                </a:lnTo>
                <a:close/>
              </a:path>
              <a:path w="3175" h="1270">
                <a:moveTo>
                  <a:pt x="2037" y="126"/>
                </a:moveTo>
                <a:lnTo>
                  <a:pt x="1905" y="126"/>
                </a:lnTo>
                <a:lnTo>
                  <a:pt x="1701" y="482"/>
                </a:lnTo>
                <a:lnTo>
                  <a:pt x="2037" y="12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7" name="object 4197"/>
          <p:cNvSpPr/>
          <p:nvPr/>
        </p:nvSpPr>
        <p:spPr>
          <a:xfrm>
            <a:off x="2988652" y="4346254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0" y="0"/>
                </a:moveTo>
                <a:lnTo>
                  <a:pt x="2019" y="1168"/>
                </a:lnTo>
                <a:lnTo>
                  <a:pt x="2285" y="1282"/>
                </a:lnTo>
                <a:lnTo>
                  <a:pt x="2832" y="927"/>
                </a:lnTo>
                <a:lnTo>
                  <a:pt x="2463" y="698"/>
                </a:lnTo>
                <a:lnTo>
                  <a:pt x="2895" y="25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8" name="object 4198"/>
          <p:cNvSpPr/>
          <p:nvPr/>
        </p:nvSpPr>
        <p:spPr>
          <a:xfrm>
            <a:off x="2997178" y="3113039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1587" y="0"/>
                </a:moveTo>
                <a:lnTo>
                  <a:pt x="1054" y="393"/>
                </a:lnTo>
                <a:lnTo>
                  <a:pt x="0" y="508"/>
                </a:lnTo>
                <a:lnTo>
                  <a:pt x="622" y="1727"/>
                </a:lnTo>
                <a:lnTo>
                  <a:pt x="1409" y="1333"/>
                </a:lnTo>
                <a:lnTo>
                  <a:pt x="1955" y="1066"/>
                </a:lnTo>
                <a:lnTo>
                  <a:pt x="1193" y="901"/>
                </a:lnTo>
                <a:lnTo>
                  <a:pt x="1473" y="647"/>
                </a:lnTo>
                <a:lnTo>
                  <a:pt x="2603" y="736"/>
                </a:lnTo>
                <a:lnTo>
                  <a:pt x="158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9" name="object 4199"/>
          <p:cNvSpPr/>
          <p:nvPr/>
        </p:nvSpPr>
        <p:spPr>
          <a:xfrm>
            <a:off x="2890991" y="4298369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0"/>
                </a:moveTo>
                <a:lnTo>
                  <a:pt x="380" y="1155"/>
                </a:lnTo>
                <a:lnTo>
                  <a:pt x="292" y="952"/>
                </a:lnTo>
                <a:lnTo>
                  <a:pt x="355" y="1270"/>
                </a:lnTo>
                <a:lnTo>
                  <a:pt x="546" y="1193"/>
                </a:lnTo>
                <a:lnTo>
                  <a:pt x="355" y="1460"/>
                </a:lnTo>
                <a:lnTo>
                  <a:pt x="634" y="1549"/>
                </a:lnTo>
                <a:lnTo>
                  <a:pt x="406" y="1574"/>
                </a:lnTo>
                <a:lnTo>
                  <a:pt x="774" y="1968"/>
                </a:lnTo>
                <a:lnTo>
                  <a:pt x="901" y="2247"/>
                </a:lnTo>
                <a:lnTo>
                  <a:pt x="1333" y="2336"/>
                </a:lnTo>
                <a:lnTo>
                  <a:pt x="774" y="1714"/>
                </a:lnTo>
                <a:lnTo>
                  <a:pt x="609" y="1651"/>
                </a:lnTo>
                <a:lnTo>
                  <a:pt x="838" y="1460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0" name="object 4200"/>
          <p:cNvSpPr/>
          <p:nvPr/>
        </p:nvSpPr>
        <p:spPr>
          <a:xfrm>
            <a:off x="2975089" y="4299000"/>
            <a:ext cx="42545" cy="10160"/>
          </a:xfrm>
          <a:custGeom>
            <a:avLst/>
            <a:gdLst/>
            <a:ahLst/>
            <a:cxnLst/>
            <a:rect l="l" t="t" r="r" b="b"/>
            <a:pathLst>
              <a:path w="42544" h="10160">
                <a:moveTo>
                  <a:pt x="1612" y="800"/>
                </a:moveTo>
                <a:lnTo>
                  <a:pt x="1181" y="584"/>
                </a:lnTo>
                <a:lnTo>
                  <a:pt x="622" y="139"/>
                </a:lnTo>
                <a:lnTo>
                  <a:pt x="88" y="0"/>
                </a:lnTo>
                <a:lnTo>
                  <a:pt x="0" y="469"/>
                </a:lnTo>
                <a:lnTo>
                  <a:pt x="1206" y="812"/>
                </a:lnTo>
                <a:lnTo>
                  <a:pt x="1612" y="800"/>
                </a:lnTo>
                <a:close/>
              </a:path>
              <a:path w="42544" h="10160">
                <a:moveTo>
                  <a:pt x="41986" y="9055"/>
                </a:moveTo>
                <a:lnTo>
                  <a:pt x="39331" y="9245"/>
                </a:lnTo>
                <a:lnTo>
                  <a:pt x="38976" y="9334"/>
                </a:lnTo>
                <a:lnTo>
                  <a:pt x="38976" y="9626"/>
                </a:lnTo>
                <a:lnTo>
                  <a:pt x="40881" y="9842"/>
                </a:lnTo>
                <a:lnTo>
                  <a:pt x="41135" y="9652"/>
                </a:lnTo>
                <a:lnTo>
                  <a:pt x="41986" y="905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1" name="object 4201"/>
          <p:cNvSpPr/>
          <p:nvPr/>
        </p:nvSpPr>
        <p:spPr>
          <a:xfrm>
            <a:off x="2732036" y="3708930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4">
                <a:moveTo>
                  <a:pt x="0" y="0"/>
                </a:moveTo>
                <a:lnTo>
                  <a:pt x="1524" y="1320"/>
                </a:lnTo>
                <a:lnTo>
                  <a:pt x="1600" y="1092"/>
                </a:lnTo>
                <a:lnTo>
                  <a:pt x="1993" y="1041"/>
                </a:lnTo>
                <a:lnTo>
                  <a:pt x="2247" y="787"/>
                </a:lnTo>
                <a:lnTo>
                  <a:pt x="3251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2" name="object 4202"/>
          <p:cNvSpPr/>
          <p:nvPr/>
        </p:nvSpPr>
        <p:spPr>
          <a:xfrm>
            <a:off x="3000565" y="4290809"/>
            <a:ext cx="24765" cy="21590"/>
          </a:xfrm>
          <a:custGeom>
            <a:avLst/>
            <a:gdLst/>
            <a:ahLst/>
            <a:cxnLst/>
            <a:rect l="l" t="t" r="r" b="b"/>
            <a:pathLst>
              <a:path w="24764" h="21589">
                <a:moveTo>
                  <a:pt x="2159" y="1079"/>
                </a:moveTo>
                <a:lnTo>
                  <a:pt x="1257" y="12"/>
                </a:lnTo>
                <a:lnTo>
                  <a:pt x="0" y="0"/>
                </a:lnTo>
                <a:lnTo>
                  <a:pt x="1790" y="1041"/>
                </a:lnTo>
                <a:lnTo>
                  <a:pt x="2070" y="1092"/>
                </a:lnTo>
                <a:close/>
              </a:path>
              <a:path w="24764" h="21589">
                <a:moveTo>
                  <a:pt x="5702" y="19900"/>
                </a:moveTo>
                <a:lnTo>
                  <a:pt x="3365" y="21094"/>
                </a:lnTo>
                <a:lnTo>
                  <a:pt x="4660" y="21437"/>
                </a:lnTo>
                <a:lnTo>
                  <a:pt x="4876" y="21094"/>
                </a:lnTo>
                <a:lnTo>
                  <a:pt x="5600" y="21285"/>
                </a:lnTo>
                <a:lnTo>
                  <a:pt x="5549" y="21069"/>
                </a:lnTo>
                <a:lnTo>
                  <a:pt x="5702" y="19900"/>
                </a:lnTo>
                <a:close/>
              </a:path>
              <a:path w="24764" h="21589">
                <a:moveTo>
                  <a:pt x="24714" y="9448"/>
                </a:moveTo>
                <a:lnTo>
                  <a:pt x="24663" y="8420"/>
                </a:lnTo>
                <a:lnTo>
                  <a:pt x="24079" y="9829"/>
                </a:lnTo>
                <a:lnTo>
                  <a:pt x="23749" y="9740"/>
                </a:lnTo>
                <a:lnTo>
                  <a:pt x="23520" y="10223"/>
                </a:lnTo>
                <a:lnTo>
                  <a:pt x="23990" y="10274"/>
                </a:lnTo>
                <a:lnTo>
                  <a:pt x="24714" y="944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3" name="object 4203"/>
          <p:cNvSpPr/>
          <p:nvPr/>
        </p:nvSpPr>
        <p:spPr>
          <a:xfrm>
            <a:off x="2903707" y="4283899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4">
                <a:moveTo>
                  <a:pt x="1318" y="1092"/>
                </a:moveTo>
                <a:lnTo>
                  <a:pt x="1676" y="1320"/>
                </a:lnTo>
                <a:lnTo>
                  <a:pt x="1318" y="1092"/>
                </a:lnTo>
                <a:close/>
              </a:path>
              <a:path w="2539" h="1904">
                <a:moveTo>
                  <a:pt x="1079" y="939"/>
                </a:moveTo>
                <a:lnTo>
                  <a:pt x="1144" y="1179"/>
                </a:lnTo>
                <a:lnTo>
                  <a:pt x="1318" y="1092"/>
                </a:lnTo>
                <a:lnTo>
                  <a:pt x="1079" y="939"/>
                </a:lnTo>
                <a:close/>
              </a:path>
              <a:path w="2539" h="1904">
                <a:moveTo>
                  <a:pt x="1409" y="0"/>
                </a:moveTo>
                <a:lnTo>
                  <a:pt x="0" y="876"/>
                </a:lnTo>
                <a:lnTo>
                  <a:pt x="1090" y="1165"/>
                </a:lnTo>
                <a:lnTo>
                  <a:pt x="1079" y="939"/>
                </a:lnTo>
                <a:lnTo>
                  <a:pt x="1619" y="939"/>
                </a:lnTo>
                <a:lnTo>
                  <a:pt x="2197" y="647"/>
                </a:lnTo>
                <a:lnTo>
                  <a:pt x="1409" y="0"/>
                </a:lnTo>
                <a:close/>
              </a:path>
              <a:path w="2539" h="1904">
                <a:moveTo>
                  <a:pt x="1619" y="939"/>
                </a:moveTo>
                <a:lnTo>
                  <a:pt x="1079" y="939"/>
                </a:lnTo>
                <a:lnTo>
                  <a:pt x="1318" y="1092"/>
                </a:lnTo>
                <a:lnTo>
                  <a:pt x="1619" y="93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4" name="object 4204"/>
          <p:cNvSpPr/>
          <p:nvPr/>
        </p:nvSpPr>
        <p:spPr>
          <a:xfrm>
            <a:off x="3192490" y="3155977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1536" y="0"/>
                </a:moveTo>
                <a:lnTo>
                  <a:pt x="1079" y="63"/>
                </a:lnTo>
                <a:lnTo>
                  <a:pt x="0" y="901"/>
                </a:lnTo>
                <a:lnTo>
                  <a:pt x="736" y="1282"/>
                </a:lnTo>
                <a:lnTo>
                  <a:pt x="1485" y="1130"/>
                </a:lnTo>
                <a:lnTo>
                  <a:pt x="1930" y="596"/>
                </a:lnTo>
                <a:lnTo>
                  <a:pt x="153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5" name="object 4205"/>
          <p:cNvSpPr/>
          <p:nvPr/>
        </p:nvSpPr>
        <p:spPr>
          <a:xfrm>
            <a:off x="3049936" y="4364913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70">
                <a:moveTo>
                  <a:pt x="1295" y="495"/>
                </a:moveTo>
                <a:lnTo>
                  <a:pt x="1159" y="511"/>
                </a:lnTo>
                <a:lnTo>
                  <a:pt x="1612" y="901"/>
                </a:lnTo>
                <a:lnTo>
                  <a:pt x="1295" y="495"/>
                </a:lnTo>
                <a:close/>
              </a:path>
              <a:path w="1905" h="1270">
                <a:moveTo>
                  <a:pt x="723" y="0"/>
                </a:moveTo>
                <a:lnTo>
                  <a:pt x="63" y="368"/>
                </a:lnTo>
                <a:lnTo>
                  <a:pt x="0" y="647"/>
                </a:lnTo>
                <a:lnTo>
                  <a:pt x="1159" y="511"/>
                </a:lnTo>
                <a:lnTo>
                  <a:pt x="72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6" name="object 4206"/>
          <p:cNvSpPr/>
          <p:nvPr/>
        </p:nvSpPr>
        <p:spPr>
          <a:xfrm>
            <a:off x="3190584" y="316613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609" y="0"/>
                </a:moveTo>
                <a:lnTo>
                  <a:pt x="203" y="203"/>
                </a:lnTo>
                <a:lnTo>
                  <a:pt x="0" y="1028"/>
                </a:lnTo>
                <a:lnTo>
                  <a:pt x="203" y="1435"/>
                </a:lnTo>
                <a:lnTo>
                  <a:pt x="1206" y="1562"/>
                </a:lnTo>
                <a:lnTo>
                  <a:pt x="1536" y="393"/>
                </a:lnTo>
                <a:lnTo>
                  <a:pt x="60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7" name="object 4207"/>
          <p:cNvSpPr/>
          <p:nvPr/>
        </p:nvSpPr>
        <p:spPr>
          <a:xfrm>
            <a:off x="3334732" y="3289773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70">
                <a:moveTo>
                  <a:pt x="1765" y="0"/>
                </a:moveTo>
                <a:lnTo>
                  <a:pt x="0" y="660"/>
                </a:lnTo>
                <a:lnTo>
                  <a:pt x="1549" y="977"/>
                </a:lnTo>
                <a:lnTo>
                  <a:pt x="2082" y="723"/>
                </a:lnTo>
                <a:lnTo>
                  <a:pt x="2679" y="546"/>
                </a:lnTo>
                <a:lnTo>
                  <a:pt x="2527" y="177"/>
                </a:lnTo>
                <a:lnTo>
                  <a:pt x="176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8" name="object 4208"/>
          <p:cNvSpPr/>
          <p:nvPr/>
        </p:nvSpPr>
        <p:spPr>
          <a:xfrm>
            <a:off x="2983298" y="428660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2336" y="0"/>
                </a:moveTo>
                <a:lnTo>
                  <a:pt x="0" y="1130"/>
                </a:lnTo>
                <a:lnTo>
                  <a:pt x="2489" y="660"/>
                </a:lnTo>
                <a:lnTo>
                  <a:pt x="3517" y="317"/>
                </a:lnTo>
                <a:lnTo>
                  <a:pt x="233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9" name="object 4209"/>
          <p:cNvSpPr/>
          <p:nvPr/>
        </p:nvSpPr>
        <p:spPr>
          <a:xfrm>
            <a:off x="2662825" y="3909796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10">
                <a:moveTo>
                  <a:pt x="952" y="0"/>
                </a:moveTo>
                <a:lnTo>
                  <a:pt x="0" y="3302"/>
                </a:lnTo>
                <a:lnTo>
                  <a:pt x="1435" y="2705"/>
                </a:lnTo>
                <a:lnTo>
                  <a:pt x="1676" y="2527"/>
                </a:lnTo>
                <a:lnTo>
                  <a:pt x="1422" y="2260"/>
                </a:lnTo>
                <a:lnTo>
                  <a:pt x="1498" y="2019"/>
                </a:lnTo>
                <a:lnTo>
                  <a:pt x="95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0" name="object 4210"/>
          <p:cNvSpPr/>
          <p:nvPr/>
        </p:nvSpPr>
        <p:spPr>
          <a:xfrm>
            <a:off x="3020597" y="4297544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1879" y="0"/>
                </a:moveTo>
                <a:lnTo>
                  <a:pt x="0" y="431"/>
                </a:lnTo>
                <a:lnTo>
                  <a:pt x="1511" y="901"/>
                </a:lnTo>
                <a:lnTo>
                  <a:pt x="2463" y="457"/>
                </a:lnTo>
                <a:lnTo>
                  <a:pt x="187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1" name="object 4211"/>
          <p:cNvSpPr/>
          <p:nvPr/>
        </p:nvSpPr>
        <p:spPr>
          <a:xfrm>
            <a:off x="3046553" y="4243231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054" y="0"/>
                </a:moveTo>
                <a:lnTo>
                  <a:pt x="254" y="38"/>
                </a:lnTo>
                <a:lnTo>
                  <a:pt x="0" y="1092"/>
                </a:lnTo>
                <a:lnTo>
                  <a:pt x="711" y="1206"/>
                </a:lnTo>
                <a:lnTo>
                  <a:pt x="105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2" name="object 4212"/>
          <p:cNvSpPr/>
          <p:nvPr/>
        </p:nvSpPr>
        <p:spPr>
          <a:xfrm>
            <a:off x="3482331" y="414574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533" y="0"/>
                </a:moveTo>
                <a:lnTo>
                  <a:pt x="0" y="457"/>
                </a:lnTo>
                <a:lnTo>
                  <a:pt x="12" y="634"/>
                </a:lnTo>
                <a:lnTo>
                  <a:pt x="1130" y="965"/>
                </a:lnTo>
                <a:lnTo>
                  <a:pt x="1333" y="1041"/>
                </a:lnTo>
                <a:lnTo>
                  <a:pt x="1143" y="368"/>
                </a:lnTo>
                <a:lnTo>
                  <a:pt x="53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3" name="object 4213"/>
          <p:cNvSpPr/>
          <p:nvPr/>
        </p:nvSpPr>
        <p:spPr>
          <a:xfrm>
            <a:off x="2797376" y="3843229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711" y="0"/>
                </a:moveTo>
                <a:lnTo>
                  <a:pt x="469" y="1168"/>
                </a:lnTo>
                <a:lnTo>
                  <a:pt x="0" y="1460"/>
                </a:lnTo>
                <a:lnTo>
                  <a:pt x="330" y="1765"/>
                </a:lnTo>
                <a:lnTo>
                  <a:pt x="711" y="1765"/>
                </a:lnTo>
                <a:lnTo>
                  <a:pt x="1625" y="1066"/>
                </a:lnTo>
                <a:lnTo>
                  <a:pt x="71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4" name="object 4214"/>
          <p:cNvSpPr/>
          <p:nvPr/>
        </p:nvSpPr>
        <p:spPr>
          <a:xfrm>
            <a:off x="3017448" y="4285776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70">
                <a:moveTo>
                  <a:pt x="1524" y="0"/>
                </a:moveTo>
                <a:lnTo>
                  <a:pt x="0" y="635"/>
                </a:lnTo>
                <a:lnTo>
                  <a:pt x="457" y="787"/>
                </a:lnTo>
                <a:lnTo>
                  <a:pt x="927" y="571"/>
                </a:lnTo>
                <a:lnTo>
                  <a:pt x="1308" y="127"/>
                </a:lnTo>
                <a:lnTo>
                  <a:pt x="1879" y="152"/>
                </a:lnTo>
                <a:lnTo>
                  <a:pt x="152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5" name="object 4215"/>
          <p:cNvSpPr/>
          <p:nvPr/>
        </p:nvSpPr>
        <p:spPr>
          <a:xfrm>
            <a:off x="3461060" y="414488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26" y="0"/>
                </a:moveTo>
                <a:lnTo>
                  <a:pt x="0" y="469"/>
                </a:lnTo>
                <a:lnTo>
                  <a:pt x="469" y="393"/>
                </a:lnTo>
                <a:lnTo>
                  <a:pt x="1562" y="1308"/>
                </a:lnTo>
                <a:lnTo>
                  <a:pt x="1562" y="508"/>
                </a:lnTo>
                <a:lnTo>
                  <a:pt x="1333" y="203"/>
                </a:lnTo>
                <a:lnTo>
                  <a:pt x="12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6" name="object 4216"/>
          <p:cNvSpPr/>
          <p:nvPr/>
        </p:nvSpPr>
        <p:spPr>
          <a:xfrm>
            <a:off x="2719529" y="3829622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825" y="0"/>
                </a:moveTo>
                <a:lnTo>
                  <a:pt x="228" y="152"/>
                </a:lnTo>
                <a:lnTo>
                  <a:pt x="0" y="76"/>
                </a:lnTo>
                <a:lnTo>
                  <a:pt x="139" y="330"/>
                </a:lnTo>
                <a:lnTo>
                  <a:pt x="431" y="1104"/>
                </a:lnTo>
                <a:lnTo>
                  <a:pt x="762" y="1257"/>
                </a:lnTo>
                <a:lnTo>
                  <a:pt x="863" y="977"/>
                </a:lnTo>
                <a:lnTo>
                  <a:pt x="1079" y="253"/>
                </a:lnTo>
                <a:lnTo>
                  <a:pt x="393" y="368"/>
                </a:lnTo>
                <a:lnTo>
                  <a:pt x="82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7" name="object 4217"/>
          <p:cNvSpPr/>
          <p:nvPr/>
        </p:nvSpPr>
        <p:spPr>
          <a:xfrm>
            <a:off x="3463599" y="4147451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0" y="0"/>
                </a:moveTo>
                <a:lnTo>
                  <a:pt x="203" y="253"/>
                </a:lnTo>
                <a:lnTo>
                  <a:pt x="1003" y="749"/>
                </a:lnTo>
                <a:lnTo>
                  <a:pt x="1384" y="685"/>
                </a:lnTo>
                <a:lnTo>
                  <a:pt x="1041" y="317"/>
                </a:lnTo>
                <a:lnTo>
                  <a:pt x="431" y="266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8" name="object 4218"/>
          <p:cNvSpPr/>
          <p:nvPr/>
        </p:nvSpPr>
        <p:spPr>
          <a:xfrm>
            <a:off x="2942069" y="4291114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092" y="0"/>
                </a:moveTo>
                <a:lnTo>
                  <a:pt x="762" y="50"/>
                </a:lnTo>
                <a:lnTo>
                  <a:pt x="0" y="647"/>
                </a:lnTo>
                <a:lnTo>
                  <a:pt x="114" y="965"/>
                </a:lnTo>
                <a:lnTo>
                  <a:pt x="368" y="673"/>
                </a:lnTo>
                <a:lnTo>
                  <a:pt x="965" y="368"/>
                </a:lnTo>
                <a:lnTo>
                  <a:pt x="1092" y="0"/>
                </a:lnTo>
                <a:close/>
              </a:path>
              <a:path w="12700" h="12700">
                <a:moveTo>
                  <a:pt x="12090" y="11391"/>
                </a:moveTo>
                <a:lnTo>
                  <a:pt x="12039" y="10947"/>
                </a:lnTo>
                <a:lnTo>
                  <a:pt x="10134" y="12192"/>
                </a:lnTo>
                <a:lnTo>
                  <a:pt x="11455" y="12141"/>
                </a:lnTo>
                <a:lnTo>
                  <a:pt x="11671" y="11849"/>
                </a:lnTo>
                <a:lnTo>
                  <a:pt x="11912" y="11493"/>
                </a:lnTo>
                <a:lnTo>
                  <a:pt x="12090" y="1139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9" name="object 4219"/>
          <p:cNvSpPr/>
          <p:nvPr/>
        </p:nvSpPr>
        <p:spPr>
          <a:xfrm>
            <a:off x="2736776" y="371217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0" y="0"/>
                </a:moveTo>
                <a:lnTo>
                  <a:pt x="152" y="1650"/>
                </a:lnTo>
                <a:lnTo>
                  <a:pt x="1219" y="1689"/>
                </a:lnTo>
                <a:lnTo>
                  <a:pt x="1193" y="1473"/>
                </a:lnTo>
                <a:lnTo>
                  <a:pt x="1409" y="1625"/>
                </a:lnTo>
                <a:lnTo>
                  <a:pt x="1346" y="1358"/>
                </a:lnTo>
                <a:lnTo>
                  <a:pt x="1168" y="1269"/>
                </a:lnTo>
                <a:lnTo>
                  <a:pt x="850" y="1219"/>
                </a:lnTo>
                <a:lnTo>
                  <a:pt x="774" y="1384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0" name="object 4220"/>
          <p:cNvSpPr/>
          <p:nvPr/>
        </p:nvSpPr>
        <p:spPr>
          <a:xfrm>
            <a:off x="3440421" y="3553092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1892" y="0"/>
                </a:moveTo>
                <a:lnTo>
                  <a:pt x="1079" y="88"/>
                </a:lnTo>
                <a:lnTo>
                  <a:pt x="0" y="1130"/>
                </a:lnTo>
                <a:lnTo>
                  <a:pt x="1460" y="888"/>
                </a:lnTo>
                <a:lnTo>
                  <a:pt x="1727" y="800"/>
                </a:lnTo>
                <a:lnTo>
                  <a:pt x="2044" y="139"/>
                </a:lnTo>
                <a:lnTo>
                  <a:pt x="189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1" name="object 4221"/>
          <p:cNvSpPr/>
          <p:nvPr/>
        </p:nvSpPr>
        <p:spPr>
          <a:xfrm>
            <a:off x="3417298" y="3490054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0" y="0"/>
                </a:moveTo>
                <a:lnTo>
                  <a:pt x="330" y="215"/>
                </a:lnTo>
                <a:lnTo>
                  <a:pt x="1104" y="736"/>
                </a:lnTo>
                <a:lnTo>
                  <a:pt x="1587" y="609"/>
                </a:lnTo>
                <a:lnTo>
                  <a:pt x="1879" y="304"/>
                </a:lnTo>
                <a:lnTo>
                  <a:pt x="126" y="1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2" name="object 4222"/>
          <p:cNvSpPr/>
          <p:nvPr/>
        </p:nvSpPr>
        <p:spPr>
          <a:xfrm>
            <a:off x="3000773" y="3132346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044" y="0"/>
                </a:moveTo>
                <a:lnTo>
                  <a:pt x="939" y="533"/>
                </a:lnTo>
                <a:lnTo>
                  <a:pt x="0" y="368"/>
                </a:lnTo>
                <a:lnTo>
                  <a:pt x="1066" y="1155"/>
                </a:lnTo>
                <a:lnTo>
                  <a:pt x="215" y="546"/>
                </a:lnTo>
                <a:lnTo>
                  <a:pt x="241" y="2616"/>
                </a:lnTo>
                <a:lnTo>
                  <a:pt x="204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3" name="object 4223"/>
          <p:cNvSpPr/>
          <p:nvPr/>
        </p:nvSpPr>
        <p:spPr>
          <a:xfrm>
            <a:off x="3374888" y="348303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368" y="0"/>
                </a:moveTo>
                <a:lnTo>
                  <a:pt x="508" y="292"/>
                </a:lnTo>
                <a:lnTo>
                  <a:pt x="0" y="1422"/>
                </a:lnTo>
                <a:lnTo>
                  <a:pt x="635" y="1447"/>
                </a:lnTo>
                <a:lnTo>
                  <a:pt x="1524" y="1371"/>
                </a:lnTo>
                <a:lnTo>
                  <a:pt x="635" y="139"/>
                </a:lnTo>
                <a:lnTo>
                  <a:pt x="36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4" name="object 4224"/>
          <p:cNvSpPr/>
          <p:nvPr/>
        </p:nvSpPr>
        <p:spPr>
          <a:xfrm>
            <a:off x="3200885" y="3130278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0"/>
                </a:moveTo>
                <a:lnTo>
                  <a:pt x="406" y="952"/>
                </a:lnTo>
                <a:lnTo>
                  <a:pt x="889" y="1714"/>
                </a:lnTo>
                <a:lnTo>
                  <a:pt x="863" y="1511"/>
                </a:lnTo>
                <a:lnTo>
                  <a:pt x="1155" y="1993"/>
                </a:lnTo>
                <a:lnTo>
                  <a:pt x="1333" y="1485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5" name="object 4225"/>
          <p:cNvSpPr/>
          <p:nvPr/>
        </p:nvSpPr>
        <p:spPr>
          <a:xfrm>
            <a:off x="3073896" y="32087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241"/>
                </a:moveTo>
                <a:lnTo>
                  <a:pt x="774" y="1104"/>
                </a:lnTo>
                <a:lnTo>
                  <a:pt x="1175" y="651"/>
                </a:lnTo>
                <a:lnTo>
                  <a:pt x="0" y="241"/>
                </a:lnTo>
                <a:close/>
              </a:path>
              <a:path w="2539" h="1269">
                <a:moveTo>
                  <a:pt x="1727" y="0"/>
                </a:moveTo>
                <a:lnTo>
                  <a:pt x="1175" y="651"/>
                </a:lnTo>
                <a:lnTo>
                  <a:pt x="1930" y="914"/>
                </a:lnTo>
                <a:lnTo>
                  <a:pt x="1963" y="651"/>
                </a:lnTo>
                <a:lnTo>
                  <a:pt x="172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6" name="object 4226"/>
          <p:cNvSpPr/>
          <p:nvPr/>
        </p:nvSpPr>
        <p:spPr>
          <a:xfrm>
            <a:off x="2933556" y="4339325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57" y="0"/>
                </a:moveTo>
                <a:lnTo>
                  <a:pt x="0" y="2019"/>
                </a:lnTo>
                <a:lnTo>
                  <a:pt x="584" y="1689"/>
                </a:lnTo>
                <a:lnTo>
                  <a:pt x="711" y="2019"/>
                </a:lnTo>
                <a:lnTo>
                  <a:pt x="863" y="1714"/>
                </a:lnTo>
                <a:lnTo>
                  <a:pt x="1104" y="1981"/>
                </a:lnTo>
                <a:lnTo>
                  <a:pt x="125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7" name="object 4227"/>
          <p:cNvSpPr/>
          <p:nvPr/>
        </p:nvSpPr>
        <p:spPr>
          <a:xfrm>
            <a:off x="3420059" y="327528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660" y="0"/>
                </a:moveTo>
                <a:lnTo>
                  <a:pt x="38" y="12"/>
                </a:lnTo>
                <a:lnTo>
                  <a:pt x="0" y="622"/>
                </a:lnTo>
                <a:lnTo>
                  <a:pt x="698" y="812"/>
                </a:lnTo>
                <a:lnTo>
                  <a:pt x="1257" y="977"/>
                </a:lnTo>
                <a:lnTo>
                  <a:pt x="914" y="520"/>
                </a:lnTo>
                <a:lnTo>
                  <a:pt x="66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8" name="object 4228"/>
          <p:cNvSpPr/>
          <p:nvPr/>
        </p:nvSpPr>
        <p:spPr>
          <a:xfrm>
            <a:off x="2955613" y="3171653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533" y="0"/>
                </a:moveTo>
                <a:lnTo>
                  <a:pt x="190" y="1600"/>
                </a:lnTo>
                <a:lnTo>
                  <a:pt x="0" y="622"/>
                </a:lnTo>
                <a:lnTo>
                  <a:pt x="12" y="2095"/>
                </a:lnTo>
                <a:lnTo>
                  <a:pt x="571" y="2032"/>
                </a:lnTo>
                <a:lnTo>
                  <a:pt x="1219" y="825"/>
                </a:lnTo>
                <a:lnTo>
                  <a:pt x="53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9" name="object 4229"/>
          <p:cNvSpPr/>
          <p:nvPr/>
        </p:nvSpPr>
        <p:spPr>
          <a:xfrm>
            <a:off x="3308818" y="310163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368" y="393"/>
                </a:lnTo>
                <a:lnTo>
                  <a:pt x="571" y="876"/>
                </a:lnTo>
                <a:lnTo>
                  <a:pt x="1054" y="1168"/>
                </a:lnTo>
                <a:lnTo>
                  <a:pt x="774" y="761"/>
                </a:lnTo>
                <a:lnTo>
                  <a:pt x="419" y="253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0" name="object 4230"/>
          <p:cNvSpPr/>
          <p:nvPr/>
        </p:nvSpPr>
        <p:spPr>
          <a:xfrm>
            <a:off x="2992552" y="311300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2032" y="0"/>
                </a:moveTo>
                <a:lnTo>
                  <a:pt x="1587" y="304"/>
                </a:lnTo>
                <a:lnTo>
                  <a:pt x="1384" y="88"/>
                </a:lnTo>
                <a:lnTo>
                  <a:pt x="0" y="787"/>
                </a:lnTo>
                <a:lnTo>
                  <a:pt x="3606" y="1041"/>
                </a:lnTo>
                <a:lnTo>
                  <a:pt x="2451" y="266"/>
                </a:lnTo>
                <a:lnTo>
                  <a:pt x="203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1" name="object 4231"/>
          <p:cNvSpPr/>
          <p:nvPr/>
        </p:nvSpPr>
        <p:spPr>
          <a:xfrm>
            <a:off x="3010881" y="4308835"/>
            <a:ext cx="1905" cy="635"/>
          </a:xfrm>
          <a:custGeom>
            <a:avLst/>
            <a:gdLst/>
            <a:ahLst/>
            <a:cxnLst/>
            <a:rect l="l" t="t" r="r" b="b"/>
            <a:pathLst>
              <a:path w="1905" h="635">
                <a:moveTo>
                  <a:pt x="1739" y="0"/>
                </a:moveTo>
                <a:lnTo>
                  <a:pt x="469" y="279"/>
                </a:lnTo>
                <a:lnTo>
                  <a:pt x="0" y="457"/>
                </a:lnTo>
                <a:lnTo>
                  <a:pt x="1663" y="635"/>
                </a:lnTo>
                <a:lnTo>
                  <a:pt x="1536" y="406"/>
                </a:lnTo>
                <a:lnTo>
                  <a:pt x="1701" y="165"/>
                </a:lnTo>
                <a:lnTo>
                  <a:pt x="173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2" name="object 4232"/>
          <p:cNvSpPr/>
          <p:nvPr/>
        </p:nvSpPr>
        <p:spPr>
          <a:xfrm>
            <a:off x="2923211" y="4306112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4">
                <a:moveTo>
                  <a:pt x="0" y="0"/>
                </a:moveTo>
                <a:lnTo>
                  <a:pt x="1003" y="1308"/>
                </a:lnTo>
                <a:lnTo>
                  <a:pt x="1244" y="1308"/>
                </a:lnTo>
                <a:lnTo>
                  <a:pt x="774" y="584"/>
                </a:lnTo>
                <a:lnTo>
                  <a:pt x="1016" y="1041"/>
                </a:lnTo>
                <a:lnTo>
                  <a:pt x="749" y="304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3" name="object 4233"/>
          <p:cNvSpPr/>
          <p:nvPr/>
        </p:nvSpPr>
        <p:spPr>
          <a:xfrm>
            <a:off x="3418964" y="3265036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400" y="0"/>
                </a:moveTo>
                <a:lnTo>
                  <a:pt x="0" y="63"/>
                </a:lnTo>
                <a:lnTo>
                  <a:pt x="1206" y="927"/>
                </a:lnTo>
                <a:lnTo>
                  <a:pt x="1282" y="76"/>
                </a:lnTo>
                <a:lnTo>
                  <a:pt x="1803" y="736"/>
                </a:lnTo>
                <a:lnTo>
                  <a:pt x="1955" y="393"/>
                </a:lnTo>
                <a:lnTo>
                  <a:pt x="240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4" name="object 4234"/>
          <p:cNvSpPr/>
          <p:nvPr/>
        </p:nvSpPr>
        <p:spPr>
          <a:xfrm>
            <a:off x="2689184" y="3631429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70">
                <a:moveTo>
                  <a:pt x="330" y="0"/>
                </a:moveTo>
                <a:lnTo>
                  <a:pt x="114" y="571"/>
                </a:lnTo>
                <a:lnTo>
                  <a:pt x="0" y="850"/>
                </a:lnTo>
                <a:lnTo>
                  <a:pt x="749" y="825"/>
                </a:lnTo>
                <a:lnTo>
                  <a:pt x="1714" y="431"/>
                </a:lnTo>
                <a:lnTo>
                  <a:pt x="1028" y="50"/>
                </a:lnTo>
                <a:lnTo>
                  <a:pt x="33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5" name="object 4235"/>
          <p:cNvSpPr/>
          <p:nvPr/>
        </p:nvSpPr>
        <p:spPr>
          <a:xfrm>
            <a:off x="2743019" y="3620964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584" y="0"/>
                </a:moveTo>
                <a:lnTo>
                  <a:pt x="0" y="381"/>
                </a:lnTo>
                <a:lnTo>
                  <a:pt x="863" y="812"/>
                </a:lnTo>
                <a:lnTo>
                  <a:pt x="1346" y="723"/>
                </a:lnTo>
                <a:lnTo>
                  <a:pt x="2336" y="533"/>
                </a:lnTo>
                <a:lnTo>
                  <a:pt x="863" y="177"/>
                </a:lnTo>
                <a:lnTo>
                  <a:pt x="58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6" name="object 4236"/>
          <p:cNvSpPr/>
          <p:nvPr/>
        </p:nvSpPr>
        <p:spPr>
          <a:xfrm>
            <a:off x="3012467" y="428803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70">
                <a:moveTo>
                  <a:pt x="355" y="0"/>
                </a:moveTo>
                <a:lnTo>
                  <a:pt x="0" y="508"/>
                </a:lnTo>
                <a:lnTo>
                  <a:pt x="292" y="736"/>
                </a:lnTo>
                <a:lnTo>
                  <a:pt x="1282" y="355"/>
                </a:lnTo>
                <a:lnTo>
                  <a:pt x="1524" y="304"/>
                </a:lnTo>
                <a:lnTo>
                  <a:pt x="1016" y="38"/>
                </a:lnTo>
                <a:lnTo>
                  <a:pt x="35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7" name="object 4237"/>
          <p:cNvSpPr/>
          <p:nvPr/>
        </p:nvSpPr>
        <p:spPr>
          <a:xfrm>
            <a:off x="2907563" y="4303686"/>
            <a:ext cx="39370" cy="15875"/>
          </a:xfrm>
          <a:custGeom>
            <a:avLst/>
            <a:gdLst/>
            <a:ahLst/>
            <a:cxnLst/>
            <a:rect l="l" t="t" r="r" b="b"/>
            <a:pathLst>
              <a:path w="39369" h="15875">
                <a:moveTo>
                  <a:pt x="2616" y="13970"/>
                </a:moveTo>
                <a:lnTo>
                  <a:pt x="0" y="15773"/>
                </a:lnTo>
                <a:lnTo>
                  <a:pt x="1282" y="15532"/>
                </a:lnTo>
                <a:lnTo>
                  <a:pt x="1460" y="15519"/>
                </a:lnTo>
                <a:lnTo>
                  <a:pt x="1612" y="15684"/>
                </a:lnTo>
                <a:lnTo>
                  <a:pt x="1790" y="15659"/>
                </a:lnTo>
                <a:lnTo>
                  <a:pt x="2616" y="13970"/>
                </a:lnTo>
                <a:close/>
              </a:path>
              <a:path w="39369" h="15875">
                <a:moveTo>
                  <a:pt x="38760" y="1308"/>
                </a:moveTo>
                <a:lnTo>
                  <a:pt x="38455" y="0"/>
                </a:lnTo>
                <a:lnTo>
                  <a:pt x="36969" y="812"/>
                </a:lnTo>
                <a:lnTo>
                  <a:pt x="38646" y="1473"/>
                </a:lnTo>
                <a:lnTo>
                  <a:pt x="38709" y="134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8" name="object 4238"/>
          <p:cNvSpPr/>
          <p:nvPr/>
        </p:nvSpPr>
        <p:spPr>
          <a:xfrm>
            <a:off x="2960641" y="3171338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5">
                <a:moveTo>
                  <a:pt x="698" y="0"/>
                </a:moveTo>
                <a:lnTo>
                  <a:pt x="0" y="76"/>
                </a:lnTo>
                <a:lnTo>
                  <a:pt x="393" y="1028"/>
                </a:lnTo>
                <a:lnTo>
                  <a:pt x="711" y="1308"/>
                </a:lnTo>
                <a:lnTo>
                  <a:pt x="1193" y="939"/>
                </a:lnTo>
                <a:lnTo>
                  <a:pt x="1054" y="393"/>
                </a:lnTo>
                <a:lnTo>
                  <a:pt x="69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9" name="object 4239"/>
          <p:cNvSpPr/>
          <p:nvPr/>
        </p:nvSpPr>
        <p:spPr>
          <a:xfrm>
            <a:off x="3021596" y="4305175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70">
                <a:moveTo>
                  <a:pt x="571" y="0"/>
                </a:moveTo>
                <a:lnTo>
                  <a:pt x="0" y="571"/>
                </a:lnTo>
                <a:lnTo>
                  <a:pt x="63" y="901"/>
                </a:lnTo>
                <a:lnTo>
                  <a:pt x="393" y="1003"/>
                </a:lnTo>
                <a:lnTo>
                  <a:pt x="762" y="1041"/>
                </a:lnTo>
                <a:lnTo>
                  <a:pt x="1854" y="723"/>
                </a:lnTo>
                <a:lnTo>
                  <a:pt x="57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0" name="object 4240"/>
          <p:cNvSpPr/>
          <p:nvPr/>
        </p:nvSpPr>
        <p:spPr>
          <a:xfrm>
            <a:off x="2948269" y="4292051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457"/>
                </a:moveTo>
                <a:lnTo>
                  <a:pt x="2146" y="901"/>
                </a:lnTo>
                <a:lnTo>
                  <a:pt x="2139" y="660"/>
                </a:lnTo>
                <a:lnTo>
                  <a:pt x="1638" y="635"/>
                </a:lnTo>
                <a:lnTo>
                  <a:pt x="0" y="457"/>
                </a:lnTo>
                <a:close/>
              </a:path>
              <a:path w="2539" h="1270">
                <a:moveTo>
                  <a:pt x="2132" y="431"/>
                </a:moveTo>
                <a:lnTo>
                  <a:pt x="1930" y="660"/>
                </a:lnTo>
                <a:lnTo>
                  <a:pt x="2139" y="660"/>
                </a:lnTo>
                <a:lnTo>
                  <a:pt x="2132" y="431"/>
                </a:lnTo>
                <a:close/>
              </a:path>
              <a:path w="2539" h="1270">
                <a:moveTo>
                  <a:pt x="2514" y="0"/>
                </a:moveTo>
                <a:lnTo>
                  <a:pt x="2120" y="25"/>
                </a:lnTo>
                <a:lnTo>
                  <a:pt x="2132" y="431"/>
                </a:lnTo>
                <a:lnTo>
                  <a:pt x="251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1" name="object 4241"/>
          <p:cNvSpPr/>
          <p:nvPr/>
        </p:nvSpPr>
        <p:spPr>
          <a:xfrm>
            <a:off x="2731849" y="3724342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609" y="0"/>
                </a:moveTo>
                <a:lnTo>
                  <a:pt x="279" y="419"/>
                </a:lnTo>
                <a:lnTo>
                  <a:pt x="0" y="2565"/>
                </a:lnTo>
                <a:lnTo>
                  <a:pt x="319" y="3142"/>
                </a:lnTo>
                <a:lnTo>
                  <a:pt x="60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2" name="object 4242"/>
          <p:cNvSpPr/>
          <p:nvPr/>
        </p:nvSpPr>
        <p:spPr>
          <a:xfrm>
            <a:off x="3439699" y="3549167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0" y="0"/>
                </a:moveTo>
                <a:lnTo>
                  <a:pt x="38" y="1003"/>
                </a:lnTo>
                <a:lnTo>
                  <a:pt x="635" y="1371"/>
                </a:lnTo>
                <a:lnTo>
                  <a:pt x="901" y="965"/>
                </a:lnTo>
                <a:lnTo>
                  <a:pt x="889" y="533"/>
                </a:lnTo>
                <a:lnTo>
                  <a:pt x="952" y="177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3" name="object 4243"/>
          <p:cNvSpPr/>
          <p:nvPr/>
        </p:nvSpPr>
        <p:spPr>
          <a:xfrm>
            <a:off x="3074064" y="3843157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70">
                <a:moveTo>
                  <a:pt x="1854" y="0"/>
                </a:moveTo>
                <a:lnTo>
                  <a:pt x="0" y="165"/>
                </a:lnTo>
                <a:lnTo>
                  <a:pt x="215" y="609"/>
                </a:lnTo>
                <a:lnTo>
                  <a:pt x="304" y="1142"/>
                </a:lnTo>
                <a:lnTo>
                  <a:pt x="1028" y="863"/>
                </a:lnTo>
                <a:lnTo>
                  <a:pt x="1333" y="673"/>
                </a:lnTo>
                <a:lnTo>
                  <a:pt x="185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4" name="object 4244"/>
          <p:cNvSpPr/>
          <p:nvPr/>
        </p:nvSpPr>
        <p:spPr>
          <a:xfrm>
            <a:off x="3332370" y="3504991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1689" y="0"/>
                </a:moveTo>
                <a:lnTo>
                  <a:pt x="762" y="571"/>
                </a:lnTo>
                <a:lnTo>
                  <a:pt x="139" y="469"/>
                </a:lnTo>
                <a:lnTo>
                  <a:pt x="0" y="723"/>
                </a:lnTo>
                <a:lnTo>
                  <a:pt x="1346" y="965"/>
                </a:lnTo>
                <a:lnTo>
                  <a:pt x="1485" y="1041"/>
                </a:lnTo>
                <a:lnTo>
                  <a:pt x="168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5" name="object 4245"/>
          <p:cNvSpPr/>
          <p:nvPr/>
        </p:nvSpPr>
        <p:spPr>
          <a:xfrm>
            <a:off x="3001255" y="312709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901" y="0"/>
                </a:moveTo>
                <a:lnTo>
                  <a:pt x="0" y="1524"/>
                </a:lnTo>
                <a:lnTo>
                  <a:pt x="1460" y="546"/>
                </a:lnTo>
                <a:lnTo>
                  <a:pt x="1346" y="1143"/>
                </a:lnTo>
                <a:lnTo>
                  <a:pt x="1765" y="838"/>
                </a:lnTo>
                <a:lnTo>
                  <a:pt x="1295" y="152"/>
                </a:lnTo>
                <a:lnTo>
                  <a:pt x="90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6" name="object 4246"/>
          <p:cNvSpPr/>
          <p:nvPr/>
        </p:nvSpPr>
        <p:spPr>
          <a:xfrm>
            <a:off x="2981656" y="3077182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520" y="0"/>
                </a:moveTo>
                <a:lnTo>
                  <a:pt x="0" y="1663"/>
                </a:lnTo>
                <a:lnTo>
                  <a:pt x="495" y="2095"/>
                </a:lnTo>
                <a:lnTo>
                  <a:pt x="723" y="2273"/>
                </a:lnTo>
                <a:lnTo>
                  <a:pt x="990" y="1409"/>
                </a:lnTo>
                <a:lnTo>
                  <a:pt x="787" y="1104"/>
                </a:lnTo>
                <a:lnTo>
                  <a:pt x="52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7" name="object 4247"/>
          <p:cNvSpPr/>
          <p:nvPr/>
        </p:nvSpPr>
        <p:spPr>
          <a:xfrm>
            <a:off x="2994318" y="4286287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1511" y="0"/>
                </a:moveTo>
                <a:lnTo>
                  <a:pt x="0" y="12"/>
                </a:lnTo>
                <a:lnTo>
                  <a:pt x="1562" y="698"/>
                </a:lnTo>
                <a:lnTo>
                  <a:pt x="1714" y="685"/>
                </a:lnTo>
                <a:lnTo>
                  <a:pt x="1955" y="673"/>
                </a:lnTo>
                <a:lnTo>
                  <a:pt x="2108" y="673"/>
                </a:lnTo>
                <a:lnTo>
                  <a:pt x="151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8" name="object 4248"/>
          <p:cNvSpPr/>
          <p:nvPr/>
        </p:nvSpPr>
        <p:spPr>
          <a:xfrm>
            <a:off x="3078810" y="366425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1498" y="0"/>
                </a:moveTo>
                <a:lnTo>
                  <a:pt x="736" y="609"/>
                </a:lnTo>
                <a:lnTo>
                  <a:pt x="444" y="850"/>
                </a:lnTo>
                <a:lnTo>
                  <a:pt x="0" y="1409"/>
                </a:lnTo>
                <a:lnTo>
                  <a:pt x="800" y="1397"/>
                </a:lnTo>
                <a:lnTo>
                  <a:pt x="914" y="1003"/>
                </a:lnTo>
                <a:lnTo>
                  <a:pt x="149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9" name="object 4249"/>
          <p:cNvSpPr/>
          <p:nvPr/>
        </p:nvSpPr>
        <p:spPr>
          <a:xfrm>
            <a:off x="3390894" y="327587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825" y="0"/>
                </a:moveTo>
                <a:lnTo>
                  <a:pt x="469" y="63"/>
                </a:lnTo>
                <a:lnTo>
                  <a:pt x="0" y="774"/>
                </a:lnTo>
                <a:lnTo>
                  <a:pt x="228" y="1079"/>
                </a:lnTo>
                <a:lnTo>
                  <a:pt x="749" y="825"/>
                </a:lnTo>
                <a:lnTo>
                  <a:pt x="1092" y="457"/>
                </a:lnTo>
                <a:lnTo>
                  <a:pt x="82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0" name="object 4250"/>
          <p:cNvSpPr/>
          <p:nvPr/>
        </p:nvSpPr>
        <p:spPr>
          <a:xfrm>
            <a:off x="3362660" y="411139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931" y="469"/>
                </a:moveTo>
                <a:lnTo>
                  <a:pt x="0" y="1003"/>
                </a:lnTo>
                <a:lnTo>
                  <a:pt x="495" y="1117"/>
                </a:lnTo>
                <a:lnTo>
                  <a:pt x="660" y="901"/>
                </a:lnTo>
                <a:lnTo>
                  <a:pt x="931" y="469"/>
                </a:lnTo>
                <a:close/>
              </a:path>
              <a:path w="1270" h="1270">
                <a:moveTo>
                  <a:pt x="711" y="0"/>
                </a:moveTo>
                <a:lnTo>
                  <a:pt x="946" y="445"/>
                </a:lnTo>
                <a:lnTo>
                  <a:pt x="1193" y="50"/>
                </a:lnTo>
                <a:lnTo>
                  <a:pt x="71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1" name="object 4251"/>
          <p:cNvSpPr/>
          <p:nvPr/>
        </p:nvSpPr>
        <p:spPr>
          <a:xfrm>
            <a:off x="3057905" y="4205241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70">
                <a:moveTo>
                  <a:pt x="749" y="0"/>
                </a:moveTo>
                <a:lnTo>
                  <a:pt x="0" y="800"/>
                </a:lnTo>
                <a:lnTo>
                  <a:pt x="647" y="1079"/>
                </a:lnTo>
                <a:lnTo>
                  <a:pt x="850" y="927"/>
                </a:lnTo>
                <a:lnTo>
                  <a:pt x="1396" y="774"/>
                </a:lnTo>
                <a:lnTo>
                  <a:pt x="1155" y="304"/>
                </a:lnTo>
                <a:lnTo>
                  <a:pt x="74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2" name="object 4252"/>
          <p:cNvSpPr/>
          <p:nvPr/>
        </p:nvSpPr>
        <p:spPr>
          <a:xfrm>
            <a:off x="3358738" y="397859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787" y="0"/>
                </a:moveTo>
                <a:lnTo>
                  <a:pt x="0" y="50"/>
                </a:lnTo>
                <a:lnTo>
                  <a:pt x="126" y="546"/>
                </a:lnTo>
                <a:lnTo>
                  <a:pt x="431" y="901"/>
                </a:lnTo>
                <a:lnTo>
                  <a:pt x="825" y="749"/>
                </a:lnTo>
                <a:lnTo>
                  <a:pt x="1117" y="292"/>
                </a:lnTo>
                <a:lnTo>
                  <a:pt x="78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3" name="object 4253"/>
          <p:cNvSpPr/>
          <p:nvPr/>
        </p:nvSpPr>
        <p:spPr>
          <a:xfrm>
            <a:off x="3470075" y="413913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634" y="0"/>
                </a:moveTo>
                <a:lnTo>
                  <a:pt x="292" y="241"/>
                </a:lnTo>
                <a:lnTo>
                  <a:pt x="0" y="495"/>
                </a:lnTo>
                <a:lnTo>
                  <a:pt x="596" y="749"/>
                </a:lnTo>
                <a:lnTo>
                  <a:pt x="927" y="939"/>
                </a:lnTo>
                <a:lnTo>
                  <a:pt x="1066" y="622"/>
                </a:lnTo>
                <a:lnTo>
                  <a:pt x="63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4" name="object 4254"/>
          <p:cNvSpPr/>
          <p:nvPr/>
        </p:nvSpPr>
        <p:spPr>
          <a:xfrm>
            <a:off x="3373473" y="348176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63" y="0"/>
                </a:moveTo>
                <a:lnTo>
                  <a:pt x="0" y="1092"/>
                </a:lnTo>
                <a:lnTo>
                  <a:pt x="508" y="952"/>
                </a:lnTo>
                <a:lnTo>
                  <a:pt x="1244" y="596"/>
                </a:lnTo>
                <a:lnTo>
                  <a:pt x="838" y="584"/>
                </a:lnTo>
                <a:lnTo>
                  <a:pt x="584" y="25"/>
                </a:lnTo>
                <a:lnTo>
                  <a:pt x="6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5" name="object 4255"/>
          <p:cNvSpPr/>
          <p:nvPr/>
        </p:nvSpPr>
        <p:spPr>
          <a:xfrm>
            <a:off x="3019626" y="4293363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863" y="0"/>
                </a:moveTo>
                <a:lnTo>
                  <a:pt x="0" y="876"/>
                </a:lnTo>
                <a:lnTo>
                  <a:pt x="444" y="1041"/>
                </a:lnTo>
                <a:lnTo>
                  <a:pt x="800" y="1015"/>
                </a:lnTo>
                <a:lnTo>
                  <a:pt x="812" y="101"/>
                </a:lnTo>
                <a:lnTo>
                  <a:pt x="977" y="241"/>
                </a:lnTo>
                <a:lnTo>
                  <a:pt x="86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6" name="object 4256"/>
          <p:cNvSpPr/>
          <p:nvPr/>
        </p:nvSpPr>
        <p:spPr>
          <a:xfrm>
            <a:off x="3233868" y="3888737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1346" y="0"/>
                </a:moveTo>
                <a:lnTo>
                  <a:pt x="1054" y="431"/>
                </a:lnTo>
                <a:lnTo>
                  <a:pt x="0" y="596"/>
                </a:lnTo>
                <a:lnTo>
                  <a:pt x="1612" y="609"/>
                </a:lnTo>
                <a:lnTo>
                  <a:pt x="1917" y="787"/>
                </a:lnTo>
                <a:lnTo>
                  <a:pt x="1638" y="533"/>
                </a:lnTo>
                <a:lnTo>
                  <a:pt x="134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7" name="object 4257"/>
          <p:cNvSpPr/>
          <p:nvPr/>
        </p:nvSpPr>
        <p:spPr>
          <a:xfrm>
            <a:off x="2994660" y="4295867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469" y="0"/>
                </a:moveTo>
                <a:lnTo>
                  <a:pt x="0" y="254"/>
                </a:lnTo>
                <a:lnTo>
                  <a:pt x="215" y="482"/>
                </a:lnTo>
                <a:lnTo>
                  <a:pt x="533" y="825"/>
                </a:lnTo>
                <a:lnTo>
                  <a:pt x="787" y="1003"/>
                </a:lnTo>
                <a:lnTo>
                  <a:pt x="723" y="635"/>
                </a:lnTo>
                <a:lnTo>
                  <a:pt x="46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8" name="object 4258"/>
          <p:cNvSpPr/>
          <p:nvPr/>
        </p:nvSpPr>
        <p:spPr>
          <a:xfrm>
            <a:off x="3307923" y="310070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139" y="279"/>
                </a:lnTo>
                <a:lnTo>
                  <a:pt x="609" y="863"/>
                </a:lnTo>
                <a:lnTo>
                  <a:pt x="888" y="914"/>
                </a:lnTo>
                <a:lnTo>
                  <a:pt x="711" y="711"/>
                </a:lnTo>
                <a:lnTo>
                  <a:pt x="241" y="127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9" name="object 4259"/>
          <p:cNvSpPr/>
          <p:nvPr/>
        </p:nvSpPr>
        <p:spPr>
          <a:xfrm>
            <a:off x="3004540" y="4307236"/>
            <a:ext cx="1905" cy="635"/>
          </a:xfrm>
          <a:custGeom>
            <a:avLst/>
            <a:gdLst/>
            <a:ahLst/>
            <a:cxnLst/>
            <a:rect l="l" t="t" r="r" b="b"/>
            <a:pathLst>
              <a:path w="1905" h="635">
                <a:moveTo>
                  <a:pt x="495" y="0"/>
                </a:moveTo>
                <a:lnTo>
                  <a:pt x="0" y="508"/>
                </a:lnTo>
                <a:lnTo>
                  <a:pt x="1333" y="546"/>
                </a:lnTo>
                <a:lnTo>
                  <a:pt x="1523" y="266"/>
                </a:lnTo>
                <a:lnTo>
                  <a:pt x="838" y="25"/>
                </a:lnTo>
                <a:lnTo>
                  <a:pt x="49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0" name="object 4260"/>
          <p:cNvSpPr/>
          <p:nvPr/>
        </p:nvSpPr>
        <p:spPr>
          <a:xfrm>
            <a:off x="2993176" y="312056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1168" y="0"/>
                </a:moveTo>
                <a:lnTo>
                  <a:pt x="482" y="12"/>
                </a:lnTo>
                <a:lnTo>
                  <a:pt x="0" y="152"/>
                </a:lnTo>
                <a:lnTo>
                  <a:pt x="76" y="1092"/>
                </a:lnTo>
                <a:lnTo>
                  <a:pt x="596" y="1054"/>
                </a:lnTo>
                <a:lnTo>
                  <a:pt x="825" y="698"/>
                </a:lnTo>
                <a:lnTo>
                  <a:pt x="116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1" name="object 4261"/>
          <p:cNvSpPr/>
          <p:nvPr/>
        </p:nvSpPr>
        <p:spPr>
          <a:xfrm>
            <a:off x="2905945" y="3062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1943" y="0"/>
                </a:moveTo>
                <a:lnTo>
                  <a:pt x="1473" y="279"/>
                </a:lnTo>
                <a:lnTo>
                  <a:pt x="0" y="850"/>
                </a:lnTo>
                <a:lnTo>
                  <a:pt x="1701" y="1206"/>
                </a:lnTo>
                <a:lnTo>
                  <a:pt x="2070" y="736"/>
                </a:lnTo>
                <a:lnTo>
                  <a:pt x="1892" y="431"/>
                </a:lnTo>
                <a:lnTo>
                  <a:pt x="194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2" name="object 4262"/>
          <p:cNvSpPr/>
          <p:nvPr/>
        </p:nvSpPr>
        <p:spPr>
          <a:xfrm>
            <a:off x="3008894" y="4308423"/>
            <a:ext cx="1905" cy="635"/>
          </a:xfrm>
          <a:custGeom>
            <a:avLst/>
            <a:gdLst/>
            <a:ahLst/>
            <a:cxnLst/>
            <a:rect l="l" t="t" r="r" b="b"/>
            <a:pathLst>
              <a:path w="1905" h="635">
                <a:moveTo>
                  <a:pt x="850" y="0"/>
                </a:moveTo>
                <a:lnTo>
                  <a:pt x="0" y="165"/>
                </a:lnTo>
                <a:lnTo>
                  <a:pt x="1066" y="596"/>
                </a:lnTo>
                <a:lnTo>
                  <a:pt x="1460" y="558"/>
                </a:lnTo>
                <a:lnTo>
                  <a:pt x="1651" y="431"/>
                </a:lnTo>
                <a:lnTo>
                  <a:pt x="965" y="152"/>
                </a:lnTo>
                <a:lnTo>
                  <a:pt x="85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3" name="object 4263"/>
          <p:cNvSpPr/>
          <p:nvPr/>
        </p:nvSpPr>
        <p:spPr>
          <a:xfrm>
            <a:off x="2617457" y="3888471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253" y="0"/>
                </a:moveTo>
                <a:lnTo>
                  <a:pt x="0" y="190"/>
                </a:lnTo>
                <a:lnTo>
                  <a:pt x="380" y="292"/>
                </a:lnTo>
                <a:lnTo>
                  <a:pt x="457" y="787"/>
                </a:lnTo>
                <a:lnTo>
                  <a:pt x="952" y="825"/>
                </a:lnTo>
                <a:lnTo>
                  <a:pt x="761" y="749"/>
                </a:lnTo>
                <a:lnTo>
                  <a:pt x="25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4" name="object 4264"/>
          <p:cNvSpPr/>
          <p:nvPr/>
        </p:nvSpPr>
        <p:spPr>
          <a:xfrm>
            <a:off x="2923931" y="4306839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4">
                <a:moveTo>
                  <a:pt x="394" y="469"/>
                </a:moveTo>
                <a:lnTo>
                  <a:pt x="383" y="876"/>
                </a:lnTo>
                <a:lnTo>
                  <a:pt x="469" y="1117"/>
                </a:lnTo>
                <a:lnTo>
                  <a:pt x="508" y="1358"/>
                </a:lnTo>
                <a:lnTo>
                  <a:pt x="774" y="1422"/>
                </a:lnTo>
                <a:lnTo>
                  <a:pt x="736" y="876"/>
                </a:lnTo>
                <a:lnTo>
                  <a:pt x="394" y="469"/>
                </a:lnTo>
                <a:close/>
              </a:path>
              <a:path w="1269" h="1904">
                <a:moveTo>
                  <a:pt x="445" y="1115"/>
                </a:moveTo>
                <a:close/>
              </a:path>
              <a:path w="1269" h="1904">
                <a:moveTo>
                  <a:pt x="0" y="0"/>
                </a:moveTo>
                <a:lnTo>
                  <a:pt x="108" y="876"/>
                </a:lnTo>
                <a:lnTo>
                  <a:pt x="215" y="1092"/>
                </a:lnTo>
                <a:lnTo>
                  <a:pt x="445" y="1115"/>
                </a:lnTo>
                <a:lnTo>
                  <a:pt x="241" y="1028"/>
                </a:lnTo>
                <a:lnTo>
                  <a:pt x="279" y="469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5" name="object 4265"/>
          <p:cNvSpPr/>
          <p:nvPr/>
        </p:nvSpPr>
        <p:spPr>
          <a:xfrm>
            <a:off x="3267186" y="30989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203" y="0"/>
                </a:moveTo>
                <a:lnTo>
                  <a:pt x="0" y="1790"/>
                </a:lnTo>
                <a:lnTo>
                  <a:pt x="393" y="1625"/>
                </a:lnTo>
                <a:lnTo>
                  <a:pt x="177" y="584"/>
                </a:lnTo>
                <a:lnTo>
                  <a:pt x="444" y="304"/>
                </a:lnTo>
                <a:lnTo>
                  <a:pt x="20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6" name="object 4266"/>
          <p:cNvSpPr/>
          <p:nvPr/>
        </p:nvSpPr>
        <p:spPr>
          <a:xfrm>
            <a:off x="2990082" y="4347309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1460" y="0"/>
                </a:moveTo>
                <a:lnTo>
                  <a:pt x="0" y="177"/>
                </a:lnTo>
                <a:lnTo>
                  <a:pt x="1524" y="508"/>
                </a:lnTo>
                <a:lnTo>
                  <a:pt x="1371" y="152"/>
                </a:lnTo>
                <a:lnTo>
                  <a:pt x="2044" y="165"/>
                </a:lnTo>
                <a:lnTo>
                  <a:pt x="1485" y="1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7" name="object 4267"/>
          <p:cNvSpPr/>
          <p:nvPr/>
        </p:nvSpPr>
        <p:spPr>
          <a:xfrm>
            <a:off x="3202155" y="3132175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254" y="457"/>
                </a:lnTo>
                <a:lnTo>
                  <a:pt x="304" y="1219"/>
                </a:lnTo>
                <a:lnTo>
                  <a:pt x="622" y="1244"/>
                </a:lnTo>
                <a:lnTo>
                  <a:pt x="635" y="800"/>
                </a:lnTo>
                <a:lnTo>
                  <a:pt x="292" y="279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8" name="object 4268"/>
          <p:cNvSpPr/>
          <p:nvPr/>
        </p:nvSpPr>
        <p:spPr>
          <a:xfrm>
            <a:off x="2718730" y="382808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25" y="0"/>
                </a:moveTo>
                <a:lnTo>
                  <a:pt x="0" y="279"/>
                </a:lnTo>
                <a:lnTo>
                  <a:pt x="355" y="825"/>
                </a:lnTo>
                <a:lnTo>
                  <a:pt x="584" y="977"/>
                </a:lnTo>
                <a:lnTo>
                  <a:pt x="850" y="558"/>
                </a:lnTo>
                <a:lnTo>
                  <a:pt x="482" y="38"/>
                </a:lnTo>
                <a:lnTo>
                  <a:pt x="2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9" name="object 4269"/>
          <p:cNvSpPr/>
          <p:nvPr/>
        </p:nvSpPr>
        <p:spPr>
          <a:xfrm>
            <a:off x="2924999" y="305141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635" y="0"/>
                </a:moveTo>
                <a:lnTo>
                  <a:pt x="0" y="215"/>
                </a:lnTo>
                <a:lnTo>
                  <a:pt x="723" y="1625"/>
                </a:lnTo>
                <a:lnTo>
                  <a:pt x="711" y="558"/>
                </a:lnTo>
                <a:lnTo>
                  <a:pt x="1282" y="381"/>
                </a:lnTo>
                <a:lnTo>
                  <a:pt x="1054" y="241"/>
                </a:lnTo>
                <a:lnTo>
                  <a:pt x="63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0" name="object 4270"/>
          <p:cNvSpPr/>
          <p:nvPr/>
        </p:nvSpPr>
        <p:spPr>
          <a:xfrm>
            <a:off x="2737078" y="3708971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79">
                <a:moveTo>
                  <a:pt x="1193" y="571"/>
                </a:moveTo>
                <a:lnTo>
                  <a:pt x="901" y="508"/>
                </a:lnTo>
                <a:lnTo>
                  <a:pt x="406" y="0"/>
                </a:lnTo>
                <a:lnTo>
                  <a:pt x="0" y="1155"/>
                </a:lnTo>
                <a:lnTo>
                  <a:pt x="838" y="1130"/>
                </a:lnTo>
                <a:lnTo>
                  <a:pt x="800" y="977"/>
                </a:lnTo>
                <a:lnTo>
                  <a:pt x="952" y="850"/>
                </a:lnTo>
                <a:lnTo>
                  <a:pt x="1028" y="1308"/>
                </a:lnTo>
                <a:lnTo>
                  <a:pt x="1193" y="571"/>
                </a:lnTo>
                <a:close/>
              </a:path>
              <a:path w="2539" h="5079">
                <a:moveTo>
                  <a:pt x="2463" y="4902"/>
                </a:moveTo>
                <a:lnTo>
                  <a:pt x="2235" y="4699"/>
                </a:lnTo>
                <a:lnTo>
                  <a:pt x="2400" y="3416"/>
                </a:lnTo>
                <a:lnTo>
                  <a:pt x="2146" y="4533"/>
                </a:lnTo>
                <a:lnTo>
                  <a:pt x="1409" y="4991"/>
                </a:lnTo>
                <a:lnTo>
                  <a:pt x="2171" y="4749"/>
                </a:lnTo>
                <a:lnTo>
                  <a:pt x="2463" y="490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1" name="object 4271"/>
          <p:cNvSpPr/>
          <p:nvPr/>
        </p:nvSpPr>
        <p:spPr>
          <a:xfrm>
            <a:off x="3346728" y="3506916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1498" y="0"/>
                </a:moveTo>
                <a:lnTo>
                  <a:pt x="0" y="800"/>
                </a:lnTo>
                <a:lnTo>
                  <a:pt x="584" y="965"/>
                </a:lnTo>
                <a:lnTo>
                  <a:pt x="761" y="838"/>
                </a:lnTo>
                <a:lnTo>
                  <a:pt x="1231" y="520"/>
                </a:lnTo>
                <a:lnTo>
                  <a:pt x="1384" y="520"/>
                </a:lnTo>
                <a:lnTo>
                  <a:pt x="149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2" name="object 4272"/>
          <p:cNvSpPr/>
          <p:nvPr/>
        </p:nvSpPr>
        <p:spPr>
          <a:xfrm>
            <a:off x="3000629" y="313260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358" y="1930"/>
                </a:moveTo>
                <a:lnTo>
                  <a:pt x="1143" y="1422"/>
                </a:lnTo>
                <a:lnTo>
                  <a:pt x="876" y="1447"/>
                </a:lnTo>
                <a:lnTo>
                  <a:pt x="0" y="762"/>
                </a:lnTo>
                <a:lnTo>
                  <a:pt x="165" y="1231"/>
                </a:lnTo>
                <a:lnTo>
                  <a:pt x="330" y="1384"/>
                </a:lnTo>
                <a:lnTo>
                  <a:pt x="1358" y="1930"/>
                </a:lnTo>
                <a:close/>
              </a:path>
              <a:path w="2539" h="2539">
                <a:moveTo>
                  <a:pt x="2374" y="381"/>
                </a:moveTo>
                <a:lnTo>
                  <a:pt x="1574" y="850"/>
                </a:lnTo>
                <a:lnTo>
                  <a:pt x="2032" y="355"/>
                </a:lnTo>
                <a:lnTo>
                  <a:pt x="1435" y="0"/>
                </a:lnTo>
                <a:lnTo>
                  <a:pt x="1435" y="1930"/>
                </a:lnTo>
                <a:lnTo>
                  <a:pt x="2222" y="1066"/>
                </a:lnTo>
                <a:lnTo>
                  <a:pt x="2171" y="863"/>
                </a:lnTo>
                <a:lnTo>
                  <a:pt x="2070" y="1016"/>
                </a:lnTo>
                <a:lnTo>
                  <a:pt x="1943" y="914"/>
                </a:lnTo>
                <a:lnTo>
                  <a:pt x="1917" y="711"/>
                </a:lnTo>
                <a:lnTo>
                  <a:pt x="2171" y="863"/>
                </a:lnTo>
                <a:lnTo>
                  <a:pt x="2273" y="711"/>
                </a:lnTo>
                <a:lnTo>
                  <a:pt x="2247" y="901"/>
                </a:lnTo>
                <a:lnTo>
                  <a:pt x="2298" y="711"/>
                </a:lnTo>
                <a:lnTo>
                  <a:pt x="2374" y="38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3" name="object 4273"/>
          <p:cNvSpPr/>
          <p:nvPr/>
        </p:nvSpPr>
        <p:spPr>
          <a:xfrm>
            <a:off x="3009319" y="426797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622" y="0"/>
                </a:moveTo>
                <a:lnTo>
                  <a:pt x="393" y="88"/>
                </a:lnTo>
                <a:lnTo>
                  <a:pt x="76" y="495"/>
                </a:lnTo>
                <a:lnTo>
                  <a:pt x="0" y="800"/>
                </a:lnTo>
                <a:lnTo>
                  <a:pt x="342" y="723"/>
                </a:lnTo>
                <a:lnTo>
                  <a:pt x="596" y="241"/>
                </a:lnTo>
                <a:lnTo>
                  <a:pt x="62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4" name="object 4274"/>
          <p:cNvSpPr/>
          <p:nvPr/>
        </p:nvSpPr>
        <p:spPr>
          <a:xfrm>
            <a:off x="2955052" y="3186929"/>
            <a:ext cx="1905" cy="635"/>
          </a:xfrm>
          <a:custGeom>
            <a:avLst/>
            <a:gdLst/>
            <a:ahLst/>
            <a:cxnLst/>
            <a:rect l="l" t="t" r="r" b="b"/>
            <a:pathLst>
              <a:path w="1905" h="635">
                <a:moveTo>
                  <a:pt x="1536" y="0"/>
                </a:moveTo>
                <a:lnTo>
                  <a:pt x="0" y="469"/>
                </a:lnTo>
                <a:lnTo>
                  <a:pt x="723" y="609"/>
                </a:lnTo>
                <a:lnTo>
                  <a:pt x="1028" y="469"/>
                </a:lnTo>
                <a:lnTo>
                  <a:pt x="1828" y="457"/>
                </a:lnTo>
                <a:lnTo>
                  <a:pt x="1854" y="177"/>
                </a:lnTo>
                <a:lnTo>
                  <a:pt x="153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5" name="object 4275"/>
          <p:cNvSpPr/>
          <p:nvPr/>
        </p:nvSpPr>
        <p:spPr>
          <a:xfrm>
            <a:off x="2716279" y="3661014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003" y="0"/>
                </a:moveTo>
                <a:lnTo>
                  <a:pt x="431" y="266"/>
                </a:lnTo>
                <a:lnTo>
                  <a:pt x="0" y="419"/>
                </a:lnTo>
                <a:lnTo>
                  <a:pt x="50" y="1117"/>
                </a:lnTo>
                <a:lnTo>
                  <a:pt x="571" y="939"/>
                </a:lnTo>
                <a:lnTo>
                  <a:pt x="1142" y="901"/>
                </a:lnTo>
                <a:lnTo>
                  <a:pt x="100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6" name="object 4276"/>
          <p:cNvSpPr/>
          <p:nvPr/>
        </p:nvSpPr>
        <p:spPr>
          <a:xfrm>
            <a:off x="2882798" y="4287545"/>
            <a:ext cx="90170" cy="15875"/>
          </a:xfrm>
          <a:custGeom>
            <a:avLst/>
            <a:gdLst/>
            <a:ahLst/>
            <a:cxnLst/>
            <a:rect l="l" t="t" r="r" b="b"/>
            <a:pathLst>
              <a:path w="90169" h="15875">
                <a:moveTo>
                  <a:pt x="1993" y="8940"/>
                </a:moveTo>
                <a:lnTo>
                  <a:pt x="1371" y="8826"/>
                </a:lnTo>
                <a:lnTo>
                  <a:pt x="1219" y="9029"/>
                </a:lnTo>
                <a:lnTo>
                  <a:pt x="0" y="8597"/>
                </a:lnTo>
                <a:lnTo>
                  <a:pt x="1092" y="9448"/>
                </a:lnTo>
                <a:lnTo>
                  <a:pt x="1739" y="9245"/>
                </a:lnTo>
                <a:lnTo>
                  <a:pt x="1993" y="8940"/>
                </a:lnTo>
                <a:close/>
              </a:path>
              <a:path w="90169" h="15875">
                <a:moveTo>
                  <a:pt x="45173" y="698"/>
                </a:moveTo>
                <a:lnTo>
                  <a:pt x="44386" y="0"/>
                </a:lnTo>
                <a:lnTo>
                  <a:pt x="44348" y="215"/>
                </a:lnTo>
                <a:lnTo>
                  <a:pt x="44602" y="393"/>
                </a:lnTo>
                <a:lnTo>
                  <a:pt x="44627" y="800"/>
                </a:lnTo>
                <a:lnTo>
                  <a:pt x="44996" y="800"/>
                </a:lnTo>
                <a:lnTo>
                  <a:pt x="45173" y="698"/>
                </a:lnTo>
                <a:close/>
              </a:path>
              <a:path w="90169" h="15875">
                <a:moveTo>
                  <a:pt x="90017" y="15189"/>
                </a:moveTo>
                <a:lnTo>
                  <a:pt x="87591" y="15748"/>
                </a:lnTo>
                <a:lnTo>
                  <a:pt x="89382" y="15824"/>
                </a:lnTo>
                <a:lnTo>
                  <a:pt x="89992" y="15582"/>
                </a:lnTo>
                <a:lnTo>
                  <a:pt x="90017" y="1518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7" name="object 4277"/>
          <p:cNvSpPr/>
          <p:nvPr/>
        </p:nvSpPr>
        <p:spPr>
          <a:xfrm>
            <a:off x="2723715" y="3833295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155" y="215"/>
                </a:moveTo>
                <a:lnTo>
                  <a:pt x="457" y="546"/>
                </a:lnTo>
                <a:lnTo>
                  <a:pt x="508" y="723"/>
                </a:lnTo>
                <a:lnTo>
                  <a:pt x="863" y="635"/>
                </a:lnTo>
                <a:lnTo>
                  <a:pt x="1155" y="215"/>
                </a:lnTo>
                <a:close/>
              </a:path>
              <a:path w="1269" h="1270">
                <a:moveTo>
                  <a:pt x="165" y="330"/>
                </a:moveTo>
                <a:lnTo>
                  <a:pt x="325" y="431"/>
                </a:lnTo>
                <a:lnTo>
                  <a:pt x="457" y="546"/>
                </a:lnTo>
                <a:lnTo>
                  <a:pt x="457" y="396"/>
                </a:lnTo>
                <a:lnTo>
                  <a:pt x="165" y="330"/>
                </a:lnTo>
                <a:close/>
              </a:path>
              <a:path w="1269" h="1270">
                <a:moveTo>
                  <a:pt x="457" y="339"/>
                </a:moveTo>
                <a:lnTo>
                  <a:pt x="609" y="431"/>
                </a:lnTo>
                <a:lnTo>
                  <a:pt x="457" y="339"/>
                </a:lnTo>
                <a:close/>
              </a:path>
              <a:path w="1269" h="1270">
                <a:moveTo>
                  <a:pt x="457" y="0"/>
                </a:moveTo>
                <a:lnTo>
                  <a:pt x="0" y="63"/>
                </a:lnTo>
                <a:lnTo>
                  <a:pt x="457" y="339"/>
                </a:lnTo>
                <a:lnTo>
                  <a:pt x="45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8" name="object 4278"/>
          <p:cNvSpPr/>
          <p:nvPr/>
        </p:nvSpPr>
        <p:spPr>
          <a:xfrm>
            <a:off x="2926722" y="4323339"/>
            <a:ext cx="1905" cy="635"/>
          </a:xfrm>
          <a:custGeom>
            <a:avLst/>
            <a:gdLst/>
            <a:ahLst/>
            <a:cxnLst/>
            <a:rect l="l" t="t" r="r" b="b"/>
            <a:pathLst>
              <a:path w="1905" h="635">
                <a:moveTo>
                  <a:pt x="1612" y="0"/>
                </a:moveTo>
                <a:lnTo>
                  <a:pt x="0" y="215"/>
                </a:lnTo>
                <a:lnTo>
                  <a:pt x="190" y="393"/>
                </a:lnTo>
                <a:lnTo>
                  <a:pt x="1574" y="12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9" name="object 4279"/>
          <p:cNvSpPr/>
          <p:nvPr/>
        </p:nvSpPr>
        <p:spPr>
          <a:xfrm>
            <a:off x="3068791" y="3700849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4">
                <a:moveTo>
                  <a:pt x="711" y="0"/>
                </a:moveTo>
                <a:lnTo>
                  <a:pt x="0" y="1752"/>
                </a:lnTo>
                <a:lnTo>
                  <a:pt x="939" y="1511"/>
                </a:lnTo>
                <a:lnTo>
                  <a:pt x="1181" y="1409"/>
                </a:lnTo>
                <a:lnTo>
                  <a:pt x="1041" y="1104"/>
                </a:lnTo>
                <a:lnTo>
                  <a:pt x="71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0" name="object 4280"/>
          <p:cNvSpPr/>
          <p:nvPr/>
        </p:nvSpPr>
        <p:spPr>
          <a:xfrm>
            <a:off x="3024647" y="318582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625" y="0"/>
                </a:moveTo>
                <a:lnTo>
                  <a:pt x="0" y="1117"/>
                </a:lnTo>
                <a:lnTo>
                  <a:pt x="939" y="1308"/>
                </a:lnTo>
                <a:lnTo>
                  <a:pt x="1193" y="1358"/>
                </a:lnTo>
                <a:lnTo>
                  <a:pt x="1155" y="901"/>
                </a:lnTo>
                <a:lnTo>
                  <a:pt x="1358" y="838"/>
                </a:lnTo>
                <a:lnTo>
                  <a:pt x="162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1" name="object 4281"/>
          <p:cNvSpPr/>
          <p:nvPr/>
        </p:nvSpPr>
        <p:spPr>
          <a:xfrm>
            <a:off x="3187512" y="3174594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723" y="0"/>
                </a:moveTo>
                <a:lnTo>
                  <a:pt x="0" y="520"/>
                </a:lnTo>
                <a:lnTo>
                  <a:pt x="330" y="977"/>
                </a:lnTo>
                <a:lnTo>
                  <a:pt x="546" y="685"/>
                </a:lnTo>
                <a:lnTo>
                  <a:pt x="825" y="825"/>
                </a:lnTo>
                <a:lnTo>
                  <a:pt x="1003" y="546"/>
                </a:lnTo>
                <a:lnTo>
                  <a:pt x="72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2" name="object 4282"/>
          <p:cNvSpPr/>
          <p:nvPr/>
        </p:nvSpPr>
        <p:spPr>
          <a:xfrm>
            <a:off x="3358195" y="3977981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1282" y="0"/>
                </a:moveTo>
                <a:lnTo>
                  <a:pt x="0" y="736"/>
                </a:lnTo>
                <a:lnTo>
                  <a:pt x="469" y="1257"/>
                </a:lnTo>
                <a:lnTo>
                  <a:pt x="711" y="1168"/>
                </a:lnTo>
                <a:lnTo>
                  <a:pt x="533" y="685"/>
                </a:lnTo>
                <a:lnTo>
                  <a:pt x="774" y="698"/>
                </a:lnTo>
                <a:lnTo>
                  <a:pt x="128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3" name="object 4283"/>
          <p:cNvSpPr/>
          <p:nvPr/>
        </p:nvSpPr>
        <p:spPr>
          <a:xfrm>
            <a:off x="3336994" y="3290170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282" y="0"/>
                </a:moveTo>
                <a:lnTo>
                  <a:pt x="0" y="25"/>
                </a:lnTo>
                <a:lnTo>
                  <a:pt x="1295" y="622"/>
                </a:lnTo>
                <a:lnTo>
                  <a:pt x="1803" y="533"/>
                </a:lnTo>
                <a:lnTo>
                  <a:pt x="1612" y="317"/>
                </a:lnTo>
                <a:lnTo>
                  <a:pt x="1384" y="152"/>
                </a:lnTo>
                <a:lnTo>
                  <a:pt x="128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4" name="object 4284"/>
          <p:cNvSpPr/>
          <p:nvPr/>
        </p:nvSpPr>
        <p:spPr>
          <a:xfrm>
            <a:off x="3306438" y="30990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14" y="0"/>
                </a:moveTo>
                <a:lnTo>
                  <a:pt x="0" y="355"/>
                </a:lnTo>
                <a:lnTo>
                  <a:pt x="228" y="482"/>
                </a:lnTo>
                <a:lnTo>
                  <a:pt x="634" y="698"/>
                </a:lnTo>
                <a:lnTo>
                  <a:pt x="774" y="939"/>
                </a:lnTo>
                <a:lnTo>
                  <a:pt x="673" y="673"/>
                </a:lnTo>
                <a:lnTo>
                  <a:pt x="11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5" name="object 4285"/>
          <p:cNvSpPr/>
          <p:nvPr/>
        </p:nvSpPr>
        <p:spPr>
          <a:xfrm>
            <a:off x="3190128" y="317301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317" y="1650"/>
                </a:lnTo>
                <a:lnTo>
                  <a:pt x="660" y="1790"/>
                </a:lnTo>
                <a:lnTo>
                  <a:pt x="508" y="482"/>
                </a:lnTo>
                <a:lnTo>
                  <a:pt x="711" y="1384"/>
                </a:lnTo>
                <a:lnTo>
                  <a:pt x="1587" y="1396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6" name="object 4286"/>
          <p:cNvSpPr/>
          <p:nvPr/>
        </p:nvSpPr>
        <p:spPr>
          <a:xfrm>
            <a:off x="3022255" y="4269148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254" y="0"/>
                </a:moveTo>
                <a:lnTo>
                  <a:pt x="38" y="165"/>
                </a:lnTo>
                <a:lnTo>
                  <a:pt x="63" y="469"/>
                </a:lnTo>
                <a:lnTo>
                  <a:pt x="0" y="812"/>
                </a:lnTo>
                <a:lnTo>
                  <a:pt x="469" y="800"/>
                </a:lnTo>
                <a:lnTo>
                  <a:pt x="1028" y="787"/>
                </a:lnTo>
                <a:lnTo>
                  <a:pt x="25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7" name="object 4287"/>
          <p:cNvSpPr/>
          <p:nvPr/>
        </p:nvSpPr>
        <p:spPr>
          <a:xfrm>
            <a:off x="2891614" y="4300482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606" y="520"/>
                </a:moveTo>
                <a:lnTo>
                  <a:pt x="469" y="520"/>
                </a:lnTo>
                <a:lnTo>
                  <a:pt x="495" y="1015"/>
                </a:lnTo>
                <a:lnTo>
                  <a:pt x="606" y="520"/>
                </a:lnTo>
                <a:close/>
              </a:path>
              <a:path w="1269" h="1270">
                <a:moveTo>
                  <a:pt x="723" y="0"/>
                </a:moveTo>
                <a:lnTo>
                  <a:pt x="279" y="342"/>
                </a:lnTo>
                <a:lnTo>
                  <a:pt x="311" y="520"/>
                </a:lnTo>
                <a:lnTo>
                  <a:pt x="469" y="520"/>
                </a:lnTo>
                <a:lnTo>
                  <a:pt x="606" y="520"/>
                </a:lnTo>
                <a:lnTo>
                  <a:pt x="723" y="0"/>
                </a:lnTo>
                <a:close/>
              </a:path>
              <a:path w="1269" h="1270">
                <a:moveTo>
                  <a:pt x="165" y="342"/>
                </a:moveTo>
                <a:lnTo>
                  <a:pt x="0" y="558"/>
                </a:lnTo>
                <a:lnTo>
                  <a:pt x="165" y="34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8" name="object 4288"/>
          <p:cNvSpPr/>
          <p:nvPr/>
        </p:nvSpPr>
        <p:spPr>
          <a:xfrm>
            <a:off x="2996907" y="4297984"/>
            <a:ext cx="31115" cy="14604"/>
          </a:xfrm>
          <a:custGeom>
            <a:avLst/>
            <a:gdLst/>
            <a:ahLst/>
            <a:cxnLst/>
            <a:rect l="l" t="t" r="r" b="b"/>
            <a:pathLst>
              <a:path w="31114" h="14604">
                <a:moveTo>
                  <a:pt x="647" y="14325"/>
                </a:moveTo>
                <a:lnTo>
                  <a:pt x="482" y="14033"/>
                </a:lnTo>
                <a:lnTo>
                  <a:pt x="279" y="13868"/>
                </a:lnTo>
                <a:lnTo>
                  <a:pt x="12" y="13716"/>
                </a:lnTo>
                <a:lnTo>
                  <a:pt x="0" y="13893"/>
                </a:lnTo>
                <a:lnTo>
                  <a:pt x="495" y="14160"/>
                </a:lnTo>
                <a:lnTo>
                  <a:pt x="647" y="14325"/>
                </a:lnTo>
                <a:close/>
              </a:path>
              <a:path w="31114" h="14604">
                <a:moveTo>
                  <a:pt x="30695" y="76"/>
                </a:moveTo>
                <a:lnTo>
                  <a:pt x="30441" y="0"/>
                </a:lnTo>
                <a:lnTo>
                  <a:pt x="30302" y="114"/>
                </a:lnTo>
                <a:lnTo>
                  <a:pt x="29794" y="876"/>
                </a:lnTo>
                <a:lnTo>
                  <a:pt x="30264" y="774"/>
                </a:lnTo>
                <a:lnTo>
                  <a:pt x="30556" y="774"/>
                </a:lnTo>
                <a:lnTo>
                  <a:pt x="30695" y="7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9" name="object 4289"/>
          <p:cNvSpPr/>
          <p:nvPr/>
        </p:nvSpPr>
        <p:spPr>
          <a:xfrm>
            <a:off x="3027218" y="3440903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584" y="0"/>
                </a:moveTo>
                <a:lnTo>
                  <a:pt x="647" y="215"/>
                </a:lnTo>
                <a:lnTo>
                  <a:pt x="0" y="876"/>
                </a:lnTo>
                <a:lnTo>
                  <a:pt x="482" y="825"/>
                </a:lnTo>
                <a:lnTo>
                  <a:pt x="901" y="609"/>
                </a:lnTo>
                <a:lnTo>
                  <a:pt x="977" y="355"/>
                </a:lnTo>
                <a:lnTo>
                  <a:pt x="58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0" name="object 4290"/>
          <p:cNvSpPr/>
          <p:nvPr/>
        </p:nvSpPr>
        <p:spPr>
          <a:xfrm>
            <a:off x="3004127" y="3135118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634" y="0"/>
                </a:moveTo>
                <a:lnTo>
                  <a:pt x="0" y="546"/>
                </a:lnTo>
                <a:lnTo>
                  <a:pt x="279" y="1231"/>
                </a:lnTo>
                <a:lnTo>
                  <a:pt x="673" y="647"/>
                </a:lnTo>
                <a:lnTo>
                  <a:pt x="114" y="457"/>
                </a:lnTo>
                <a:lnTo>
                  <a:pt x="850" y="888"/>
                </a:lnTo>
                <a:lnTo>
                  <a:pt x="63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1" name="object 4291"/>
          <p:cNvSpPr/>
          <p:nvPr/>
        </p:nvSpPr>
        <p:spPr>
          <a:xfrm>
            <a:off x="2696924" y="3569752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0" y="0"/>
                </a:moveTo>
                <a:lnTo>
                  <a:pt x="152" y="622"/>
                </a:lnTo>
                <a:lnTo>
                  <a:pt x="419" y="812"/>
                </a:lnTo>
                <a:lnTo>
                  <a:pt x="1231" y="469"/>
                </a:lnTo>
                <a:lnTo>
                  <a:pt x="215" y="584"/>
                </a:lnTo>
                <a:lnTo>
                  <a:pt x="228" y="139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2" name="object 4292"/>
          <p:cNvSpPr/>
          <p:nvPr/>
        </p:nvSpPr>
        <p:spPr>
          <a:xfrm>
            <a:off x="3011580" y="4313714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1498" y="0"/>
                </a:moveTo>
                <a:lnTo>
                  <a:pt x="0" y="546"/>
                </a:lnTo>
                <a:lnTo>
                  <a:pt x="1041" y="609"/>
                </a:lnTo>
                <a:lnTo>
                  <a:pt x="2070" y="469"/>
                </a:lnTo>
                <a:lnTo>
                  <a:pt x="1689" y="355"/>
                </a:lnTo>
                <a:lnTo>
                  <a:pt x="149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3" name="object 4293"/>
          <p:cNvSpPr/>
          <p:nvPr/>
        </p:nvSpPr>
        <p:spPr>
          <a:xfrm>
            <a:off x="2962520" y="4298136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800" y="0"/>
                </a:moveTo>
                <a:lnTo>
                  <a:pt x="0" y="215"/>
                </a:lnTo>
                <a:lnTo>
                  <a:pt x="317" y="622"/>
                </a:lnTo>
                <a:lnTo>
                  <a:pt x="584" y="787"/>
                </a:lnTo>
                <a:lnTo>
                  <a:pt x="901" y="444"/>
                </a:lnTo>
                <a:lnTo>
                  <a:pt x="952" y="203"/>
                </a:lnTo>
                <a:lnTo>
                  <a:pt x="80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4" name="object 4294"/>
          <p:cNvSpPr/>
          <p:nvPr/>
        </p:nvSpPr>
        <p:spPr>
          <a:xfrm>
            <a:off x="2658673" y="3909049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520" y="0"/>
                </a:moveTo>
                <a:lnTo>
                  <a:pt x="253" y="88"/>
                </a:lnTo>
                <a:lnTo>
                  <a:pt x="0" y="609"/>
                </a:lnTo>
                <a:lnTo>
                  <a:pt x="266" y="596"/>
                </a:lnTo>
                <a:lnTo>
                  <a:pt x="584" y="952"/>
                </a:lnTo>
                <a:lnTo>
                  <a:pt x="584" y="622"/>
                </a:lnTo>
                <a:lnTo>
                  <a:pt x="52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5" name="object 4295"/>
          <p:cNvSpPr/>
          <p:nvPr/>
        </p:nvSpPr>
        <p:spPr>
          <a:xfrm>
            <a:off x="2701983" y="3650023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749" y="0"/>
                </a:moveTo>
                <a:lnTo>
                  <a:pt x="266" y="165"/>
                </a:lnTo>
                <a:lnTo>
                  <a:pt x="0" y="368"/>
                </a:lnTo>
                <a:lnTo>
                  <a:pt x="101" y="927"/>
                </a:lnTo>
                <a:lnTo>
                  <a:pt x="482" y="825"/>
                </a:lnTo>
                <a:lnTo>
                  <a:pt x="952" y="660"/>
                </a:lnTo>
                <a:lnTo>
                  <a:pt x="74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6" name="object 4296"/>
          <p:cNvSpPr/>
          <p:nvPr/>
        </p:nvSpPr>
        <p:spPr>
          <a:xfrm>
            <a:off x="3338897" y="329740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14" y="0"/>
                </a:moveTo>
                <a:lnTo>
                  <a:pt x="0" y="1003"/>
                </a:lnTo>
                <a:lnTo>
                  <a:pt x="558" y="1003"/>
                </a:lnTo>
                <a:lnTo>
                  <a:pt x="1066" y="723"/>
                </a:lnTo>
                <a:lnTo>
                  <a:pt x="685" y="342"/>
                </a:lnTo>
                <a:lnTo>
                  <a:pt x="279" y="762"/>
                </a:lnTo>
                <a:lnTo>
                  <a:pt x="11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7" name="object 4297"/>
          <p:cNvSpPr/>
          <p:nvPr/>
        </p:nvSpPr>
        <p:spPr>
          <a:xfrm>
            <a:off x="3074743" y="4353259"/>
            <a:ext cx="1905" cy="635"/>
          </a:xfrm>
          <a:custGeom>
            <a:avLst/>
            <a:gdLst/>
            <a:ahLst/>
            <a:cxnLst/>
            <a:rect l="l" t="t" r="r" b="b"/>
            <a:pathLst>
              <a:path w="1905" h="635">
                <a:moveTo>
                  <a:pt x="1409" y="0"/>
                </a:moveTo>
                <a:lnTo>
                  <a:pt x="1016" y="50"/>
                </a:lnTo>
                <a:lnTo>
                  <a:pt x="444" y="12"/>
                </a:lnTo>
                <a:lnTo>
                  <a:pt x="0" y="114"/>
                </a:lnTo>
                <a:lnTo>
                  <a:pt x="558" y="431"/>
                </a:lnTo>
                <a:lnTo>
                  <a:pt x="787" y="393"/>
                </a:lnTo>
                <a:lnTo>
                  <a:pt x="140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8" name="object 4298"/>
          <p:cNvSpPr/>
          <p:nvPr/>
        </p:nvSpPr>
        <p:spPr>
          <a:xfrm>
            <a:off x="2921380" y="3054728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5">
                <a:moveTo>
                  <a:pt x="584" y="0"/>
                </a:moveTo>
                <a:lnTo>
                  <a:pt x="0" y="1447"/>
                </a:lnTo>
                <a:lnTo>
                  <a:pt x="165" y="1447"/>
                </a:lnTo>
                <a:lnTo>
                  <a:pt x="749" y="888"/>
                </a:lnTo>
                <a:lnTo>
                  <a:pt x="58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9" name="object 4299"/>
          <p:cNvSpPr/>
          <p:nvPr/>
        </p:nvSpPr>
        <p:spPr>
          <a:xfrm>
            <a:off x="2742231" y="3660117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457" y="0"/>
                </a:moveTo>
                <a:lnTo>
                  <a:pt x="416" y="257"/>
                </a:lnTo>
                <a:lnTo>
                  <a:pt x="825" y="965"/>
                </a:lnTo>
                <a:lnTo>
                  <a:pt x="457" y="0"/>
                </a:lnTo>
                <a:close/>
              </a:path>
              <a:path w="1269" h="1270">
                <a:moveTo>
                  <a:pt x="355" y="257"/>
                </a:moveTo>
                <a:lnTo>
                  <a:pt x="0" y="812"/>
                </a:lnTo>
                <a:lnTo>
                  <a:pt x="355" y="863"/>
                </a:lnTo>
                <a:lnTo>
                  <a:pt x="355" y="25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0" name="object 4300"/>
          <p:cNvSpPr/>
          <p:nvPr/>
        </p:nvSpPr>
        <p:spPr>
          <a:xfrm>
            <a:off x="2979102" y="3077933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736" y="0"/>
                </a:moveTo>
                <a:lnTo>
                  <a:pt x="0" y="469"/>
                </a:lnTo>
                <a:lnTo>
                  <a:pt x="393" y="723"/>
                </a:lnTo>
                <a:lnTo>
                  <a:pt x="762" y="901"/>
                </a:lnTo>
                <a:lnTo>
                  <a:pt x="1016" y="431"/>
                </a:lnTo>
                <a:lnTo>
                  <a:pt x="990" y="114"/>
                </a:lnTo>
                <a:lnTo>
                  <a:pt x="73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1" name="object 4301"/>
          <p:cNvSpPr/>
          <p:nvPr/>
        </p:nvSpPr>
        <p:spPr>
          <a:xfrm>
            <a:off x="2698892" y="355738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660" y="0"/>
                </a:moveTo>
                <a:lnTo>
                  <a:pt x="0" y="190"/>
                </a:lnTo>
                <a:lnTo>
                  <a:pt x="495" y="571"/>
                </a:lnTo>
                <a:lnTo>
                  <a:pt x="711" y="1054"/>
                </a:lnTo>
                <a:lnTo>
                  <a:pt x="1003" y="774"/>
                </a:lnTo>
                <a:lnTo>
                  <a:pt x="698" y="304"/>
                </a:lnTo>
                <a:lnTo>
                  <a:pt x="66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2" name="object 4302"/>
          <p:cNvSpPr/>
          <p:nvPr/>
        </p:nvSpPr>
        <p:spPr>
          <a:xfrm>
            <a:off x="3235806" y="388955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406" y="0"/>
                </a:moveTo>
                <a:lnTo>
                  <a:pt x="0" y="330"/>
                </a:lnTo>
                <a:lnTo>
                  <a:pt x="342" y="355"/>
                </a:lnTo>
                <a:lnTo>
                  <a:pt x="469" y="647"/>
                </a:lnTo>
                <a:lnTo>
                  <a:pt x="495" y="863"/>
                </a:lnTo>
                <a:lnTo>
                  <a:pt x="749" y="609"/>
                </a:lnTo>
                <a:lnTo>
                  <a:pt x="40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3" name="object 4303"/>
          <p:cNvSpPr/>
          <p:nvPr/>
        </p:nvSpPr>
        <p:spPr>
          <a:xfrm>
            <a:off x="2920982" y="3055873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812" y="0"/>
                </a:moveTo>
                <a:lnTo>
                  <a:pt x="0" y="635"/>
                </a:lnTo>
                <a:lnTo>
                  <a:pt x="63" y="1028"/>
                </a:lnTo>
                <a:lnTo>
                  <a:pt x="431" y="863"/>
                </a:lnTo>
                <a:lnTo>
                  <a:pt x="228" y="546"/>
                </a:lnTo>
                <a:lnTo>
                  <a:pt x="673" y="520"/>
                </a:lnTo>
                <a:lnTo>
                  <a:pt x="81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4" name="object 4304"/>
          <p:cNvSpPr/>
          <p:nvPr/>
        </p:nvSpPr>
        <p:spPr>
          <a:xfrm>
            <a:off x="3196391" y="3127001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215" y="0"/>
                </a:moveTo>
                <a:lnTo>
                  <a:pt x="0" y="101"/>
                </a:lnTo>
                <a:lnTo>
                  <a:pt x="177" y="190"/>
                </a:lnTo>
                <a:lnTo>
                  <a:pt x="838" y="596"/>
                </a:lnTo>
                <a:lnTo>
                  <a:pt x="723" y="368"/>
                </a:lnTo>
                <a:lnTo>
                  <a:pt x="21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5" name="object 4305"/>
          <p:cNvSpPr/>
          <p:nvPr/>
        </p:nvSpPr>
        <p:spPr>
          <a:xfrm>
            <a:off x="2693906" y="3573595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" y="0"/>
                </a:moveTo>
                <a:lnTo>
                  <a:pt x="0" y="393"/>
                </a:lnTo>
                <a:lnTo>
                  <a:pt x="0" y="673"/>
                </a:lnTo>
                <a:lnTo>
                  <a:pt x="482" y="863"/>
                </a:lnTo>
                <a:lnTo>
                  <a:pt x="711" y="800"/>
                </a:lnTo>
                <a:lnTo>
                  <a:pt x="711" y="533"/>
                </a:lnTo>
                <a:lnTo>
                  <a:pt x="12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6" name="object 4306"/>
          <p:cNvSpPr/>
          <p:nvPr/>
        </p:nvSpPr>
        <p:spPr>
          <a:xfrm>
            <a:off x="2951040" y="4290612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723" y="0"/>
                </a:moveTo>
                <a:lnTo>
                  <a:pt x="660" y="190"/>
                </a:lnTo>
                <a:lnTo>
                  <a:pt x="0" y="508"/>
                </a:lnTo>
                <a:lnTo>
                  <a:pt x="317" y="609"/>
                </a:lnTo>
                <a:lnTo>
                  <a:pt x="673" y="660"/>
                </a:lnTo>
                <a:lnTo>
                  <a:pt x="876" y="254"/>
                </a:lnTo>
                <a:lnTo>
                  <a:pt x="72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7" name="object 4307"/>
          <p:cNvSpPr/>
          <p:nvPr/>
        </p:nvSpPr>
        <p:spPr>
          <a:xfrm>
            <a:off x="2746673" y="3739950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330" y="0"/>
                </a:moveTo>
                <a:lnTo>
                  <a:pt x="0" y="88"/>
                </a:lnTo>
                <a:lnTo>
                  <a:pt x="419" y="914"/>
                </a:lnTo>
                <a:lnTo>
                  <a:pt x="571" y="1117"/>
                </a:lnTo>
                <a:lnTo>
                  <a:pt x="419" y="838"/>
                </a:lnTo>
                <a:lnTo>
                  <a:pt x="444" y="279"/>
                </a:lnTo>
                <a:lnTo>
                  <a:pt x="33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8" name="object 4308"/>
          <p:cNvSpPr/>
          <p:nvPr/>
        </p:nvSpPr>
        <p:spPr>
          <a:xfrm>
            <a:off x="2997375" y="4315555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0" y="0"/>
                </a:moveTo>
                <a:lnTo>
                  <a:pt x="50" y="228"/>
                </a:lnTo>
                <a:lnTo>
                  <a:pt x="241" y="482"/>
                </a:lnTo>
                <a:lnTo>
                  <a:pt x="279" y="685"/>
                </a:lnTo>
                <a:lnTo>
                  <a:pt x="736" y="647"/>
                </a:lnTo>
                <a:lnTo>
                  <a:pt x="292" y="76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9" name="object 4309"/>
          <p:cNvSpPr/>
          <p:nvPr/>
        </p:nvSpPr>
        <p:spPr>
          <a:xfrm>
            <a:off x="2958175" y="3175560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457" y="0"/>
                </a:moveTo>
                <a:lnTo>
                  <a:pt x="0" y="469"/>
                </a:lnTo>
                <a:lnTo>
                  <a:pt x="241" y="635"/>
                </a:lnTo>
                <a:lnTo>
                  <a:pt x="12" y="1384"/>
                </a:lnTo>
                <a:lnTo>
                  <a:pt x="368" y="1333"/>
                </a:lnTo>
                <a:lnTo>
                  <a:pt x="469" y="1003"/>
                </a:lnTo>
                <a:lnTo>
                  <a:pt x="45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0" name="object 4310"/>
          <p:cNvSpPr/>
          <p:nvPr/>
        </p:nvSpPr>
        <p:spPr>
          <a:xfrm>
            <a:off x="2982253" y="307886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914" y="0"/>
                </a:moveTo>
                <a:lnTo>
                  <a:pt x="889" y="215"/>
                </a:lnTo>
                <a:lnTo>
                  <a:pt x="711" y="88"/>
                </a:lnTo>
                <a:lnTo>
                  <a:pt x="812" y="317"/>
                </a:lnTo>
                <a:lnTo>
                  <a:pt x="0" y="381"/>
                </a:lnTo>
                <a:lnTo>
                  <a:pt x="1866" y="1397"/>
                </a:lnTo>
                <a:lnTo>
                  <a:pt x="91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1" name="object 4311"/>
          <p:cNvSpPr/>
          <p:nvPr/>
        </p:nvSpPr>
        <p:spPr>
          <a:xfrm>
            <a:off x="3307223" y="309984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114" y="228"/>
                </a:lnTo>
                <a:lnTo>
                  <a:pt x="76" y="469"/>
                </a:lnTo>
                <a:lnTo>
                  <a:pt x="546" y="761"/>
                </a:lnTo>
                <a:lnTo>
                  <a:pt x="723" y="825"/>
                </a:lnTo>
                <a:lnTo>
                  <a:pt x="622" y="660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2" name="object 4312"/>
          <p:cNvSpPr/>
          <p:nvPr/>
        </p:nvSpPr>
        <p:spPr>
          <a:xfrm>
            <a:off x="3054612" y="4367335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101" y="0"/>
                </a:moveTo>
                <a:lnTo>
                  <a:pt x="0" y="482"/>
                </a:lnTo>
                <a:lnTo>
                  <a:pt x="215" y="495"/>
                </a:lnTo>
                <a:lnTo>
                  <a:pt x="406" y="622"/>
                </a:lnTo>
                <a:lnTo>
                  <a:pt x="558" y="812"/>
                </a:lnTo>
                <a:lnTo>
                  <a:pt x="609" y="584"/>
                </a:lnTo>
                <a:lnTo>
                  <a:pt x="10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3" name="object 4313"/>
          <p:cNvSpPr/>
          <p:nvPr/>
        </p:nvSpPr>
        <p:spPr>
          <a:xfrm>
            <a:off x="2747251" y="3739028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584" y="0"/>
                </a:moveTo>
                <a:lnTo>
                  <a:pt x="317" y="88"/>
                </a:lnTo>
                <a:lnTo>
                  <a:pt x="0" y="241"/>
                </a:lnTo>
                <a:lnTo>
                  <a:pt x="12" y="635"/>
                </a:lnTo>
                <a:lnTo>
                  <a:pt x="241" y="444"/>
                </a:lnTo>
                <a:lnTo>
                  <a:pt x="660" y="254"/>
                </a:lnTo>
                <a:lnTo>
                  <a:pt x="58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4" name="object 4314"/>
          <p:cNvSpPr/>
          <p:nvPr/>
        </p:nvSpPr>
        <p:spPr>
          <a:xfrm>
            <a:off x="3266787" y="310076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330" y="0"/>
                </a:moveTo>
                <a:lnTo>
                  <a:pt x="0" y="2095"/>
                </a:lnTo>
                <a:lnTo>
                  <a:pt x="342" y="1968"/>
                </a:lnTo>
                <a:lnTo>
                  <a:pt x="711" y="1765"/>
                </a:lnTo>
                <a:lnTo>
                  <a:pt x="215" y="1257"/>
                </a:lnTo>
                <a:lnTo>
                  <a:pt x="469" y="1092"/>
                </a:lnTo>
                <a:lnTo>
                  <a:pt x="33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5" name="object 4315"/>
          <p:cNvSpPr/>
          <p:nvPr/>
        </p:nvSpPr>
        <p:spPr>
          <a:xfrm>
            <a:off x="3430308" y="3521481"/>
            <a:ext cx="14604" cy="31750"/>
          </a:xfrm>
          <a:custGeom>
            <a:avLst/>
            <a:gdLst/>
            <a:ahLst/>
            <a:cxnLst/>
            <a:rect l="l" t="t" r="r" b="b"/>
            <a:pathLst>
              <a:path w="14604" h="31750">
                <a:moveTo>
                  <a:pt x="876" y="546"/>
                </a:moveTo>
                <a:lnTo>
                  <a:pt x="838" y="304"/>
                </a:lnTo>
                <a:lnTo>
                  <a:pt x="444" y="0"/>
                </a:lnTo>
                <a:lnTo>
                  <a:pt x="152" y="76"/>
                </a:lnTo>
                <a:lnTo>
                  <a:pt x="0" y="495"/>
                </a:lnTo>
                <a:lnTo>
                  <a:pt x="584" y="444"/>
                </a:lnTo>
                <a:lnTo>
                  <a:pt x="876" y="546"/>
                </a:lnTo>
                <a:close/>
              </a:path>
              <a:path w="14604" h="31750">
                <a:moveTo>
                  <a:pt x="14008" y="30937"/>
                </a:moveTo>
                <a:lnTo>
                  <a:pt x="13093" y="30949"/>
                </a:lnTo>
                <a:lnTo>
                  <a:pt x="12788" y="31076"/>
                </a:lnTo>
                <a:lnTo>
                  <a:pt x="12700" y="31394"/>
                </a:lnTo>
                <a:lnTo>
                  <a:pt x="13360" y="31305"/>
                </a:lnTo>
                <a:lnTo>
                  <a:pt x="13690" y="31356"/>
                </a:lnTo>
                <a:lnTo>
                  <a:pt x="14008" y="3093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6" name="object 4316"/>
          <p:cNvSpPr/>
          <p:nvPr/>
        </p:nvSpPr>
        <p:spPr>
          <a:xfrm>
            <a:off x="2745945" y="3612625"/>
            <a:ext cx="1905" cy="635"/>
          </a:xfrm>
          <a:custGeom>
            <a:avLst/>
            <a:gdLst/>
            <a:ahLst/>
            <a:cxnLst/>
            <a:rect l="l" t="t" r="r" b="b"/>
            <a:pathLst>
              <a:path w="1905" h="635">
                <a:moveTo>
                  <a:pt x="1562" y="0"/>
                </a:moveTo>
                <a:lnTo>
                  <a:pt x="571" y="406"/>
                </a:lnTo>
                <a:lnTo>
                  <a:pt x="139" y="292"/>
                </a:lnTo>
                <a:lnTo>
                  <a:pt x="0" y="596"/>
                </a:lnTo>
                <a:lnTo>
                  <a:pt x="482" y="571"/>
                </a:lnTo>
                <a:lnTo>
                  <a:pt x="673" y="596"/>
                </a:lnTo>
                <a:lnTo>
                  <a:pt x="156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7" name="object 4317"/>
          <p:cNvSpPr/>
          <p:nvPr/>
        </p:nvSpPr>
        <p:spPr>
          <a:xfrm>
            <a:off x="2990126" y="4285919"/>
            <a:ext cx="27305" cy="28575"/>
          </a:xfrm>
          <a:custGeom>
            <a:avLst/>
            <a:gdLst/>
            <a:ahLst/>
            <a:cxnLst/>
            <a:rect l="l" t="t" r="r" b="b"/>
            <a:pathLst>
              <a:path w="27305" h="28575">
                <a:moveTo>
                  <a:pt x="1879" y="27457"/>
                </a:moveTo>
                <a:lnTo>
                  <a:pt x="101" y="27698"/>
                </a:lnTo>
                <a:lnTo>
                  <a:pt x="0" y="27876"/>
                </a:lnTo>
                <a:lnTo>
                  <a:pt x="50" y="28003"/>
                </a:lnTo>
                <a:lnTo>
                  <a:pt x="495" y="27889"/>
                </a:lnTo>
                <a:lnTo>
                  <a:pt x="1879" y="27457"/>
                </a:lnTo>
                <a:close/>
              </a:path>
              <a:path w="27305" h="28575">
                <a:moveTo>
                  <a:pt x="25463" y="24422"/>
                </a:moveTo>
                <a:lnTo>
                  <a:pt x="24345" y="24003"/>
                </a:lnTo>
                <a:lnTo>
                  <a:pt x="23977" y="24396"/>
                </a:lnTo>
                <a:lnTo>
                  <a:pt x="23622" y="24117"/>
                </a:lnTo>
                <a:lnTo>
                  <a:pt x="23850" y="24561"/>
                </a:lnTo>
                <a:lnTo>
                  <a:pt x="24180" y="24536"/>
                </a:lnTo>
                <a:lnTo>
                  <a:pt x="25463" y="24422"/>
                </a:lnTo>
                <a:close/>
              </a:path>
              <a:path w="27305" h="28575">
                <a:moveTo>
                  <a:pt x="26987" y="0"/>
                </a:moveTo>
                <a:lnTo>
                  <a:pt x="26441" y="114"/>
                </a:lnTo>
                <a:lnTo>
                  <a:pt x="25539" y="12"/>
                </a:lnTo>
                <a:lnTo>
                  <a:pt x="25107" y="190"/>
                </a:lnTo>
                <a:lnTo>
                  <a:pt x="25666" y="139"/>
                </a:lnTo>
                <a:lnTo>
                  <a:pt x="26466" y="165"/>
                </a:lnTo>
                <a:lnTo>
                  <a:pt x="2698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8" name="object 4318"/>
          <p:cNvSpPr/>
          <p:nvPr/>
        </p:nvSpPr>
        <p:spPr>
          <a:xfrm>
            <a:off x="3055797" y="4214643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203" y="0"/>
                </a:moveTo>
                <a:lnTo>
                  <a:pt x="0" y="266"/>
                </a:lnTo>
                <a:lnTo>
                  <a:pt x="126" y="368"/>
                </a:lnTo>
                <a:lnTo>
                  <a:pt x="317" y="266"/>
                </a:lnTo>
                <a:lnTo>
                  <a:pt x="355" y="723"/>
                </a:lnTo>
                <a:lnTo>
                  <a:pt x="736" y="520"/>
                </a:lnTo>
                <a:lnTo>
                  <a:pt x="20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9" name="object 4319"/>
          <p:cNvSpPr/>
          <p:nvPr/>
        </p:nvSpPr>
        <p:spPr>
          <a:xfrm>
            <a:off x="3001444" y="4316993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482" y="0"/>
                </a:moveTo>
                <a:lnTo>
                  <a:pt x="50" y="203"/>
                </a:lnTo>
                <a:lnTo>
                  <a:pt x="0" y="507"/>
                </a:lnTo>
                <a:lnTo>
                  <a:pt x="342" y="393"/>
                </a:lnTo>
                <a:lnTo>
                  <a:pt x="444" y="647"/>
                </a:lnTo>
                <a:lnTo>
                  <a:pt x="800" y="444"/>
                </a:lnTo>
                <a:lnTo>
                  <a:pt x="48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0" name="object 4320"/>
          <p:cNvSpPr/>
          <p:nvPr/>
        </p:nvSpPr>
        <p:spPr>
          <a:xfrm>
            <a:off x="2720459" y="3669681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63" y="0"/>
                </a:moveTo>
                <a:lnTo>
                  <a:pt x="0" y="507"/>
                </a:lnTo>
                <a:lnTo>
                  <a:pt x="127" y="685"/>
                </a:lnTo>
                <a:lnTo>
                  <a:pt x="406" y="431"/>
                </a:lnTo>
                <a:lnTo>
                  <a:pt x="609" y="558"/>
                </a:lnTo>
                <a:lnTo>
                  <a:pt x="990" y="63"/>
                </a:lnTo>
                <a:lnTo>
                  <a:pt x="6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1" name="object 4321"/>
          <p:cNvSpPr/>
          <p:nvPr/>
        </p:nvSpPr>
        <p:spPr>
          <a:xfrm>
            <a:off x="2782732" y="345226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330" y="0"/>
                </a:moveTo>
                <a:lnTo>
                  <a:pt x="0" y="876"/>
                </a:lnTo>
                <a:lnTo>
                  <a:pt x="584" y="825"/>
                </a:lnTo>
                <a:lnTo>
                  <a:pt x="685" y="647"/>
                </a:lnTo>
                <a:lnTo>
                  <a:pt x="927" y="571"/>
                </a:lnTo>
                <a:lnTo>
                  <a:pt x="812" y="215"/>
                </a:lnTo>
                <a:lnTo>
                  <a:pt x="33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2" name="object 4322"/>
          <p:cNvSpPr/>
          <p:nvPr/>
        </p:nvSpPr>
        <p:spPr>
          <a:xfrm>
            <a:off x="3313282" y="3109795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52" y="0"/>
                </a:moveTo>
                <a:lnTo>
                  <a:pt x="139" y="292"/>
                </a:lnTo>
                <a:lnTo>
                  <a:pt x="88" y="1003"/>
                </a:lnTo>
                <a:lnTo>
                  <a:pt x="0" y="1282"/>
                </a:lnTo>
                <a:lnTo>
                  <a:pt x="165" y="914"/>
                </a:lnTo>
                <a:lnTo>
                  <a:pt x="444" y="177"/>
                </a:lnTo>
                <a:lnTo>
                  <a:pt x="15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3" name="object 4323"/>
          <p:cNvSpPr/>
          <p:nvPr/>
        </p:nvSpPr>
        <p:spPr>
          <a:xfrm>
            <a:off x="3014003" y="3185781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253" y="0"/>
                </a:moveTo>
                <a:lnTo>
                  <a:pt x="0" y="88"/>
                </a:lnTo>
                <a:lnTo>
                  <a:pt x="25" y="381"/>
                </a:lnTo>
                <a:lnTo>
                  <a:pt x="596" y="368"/>
                </a:lnTo>
                <a:lnTo>
                  <a:pt x="825" y="457"/>
                </a:lnTo>
                <a:lnTo>
                  <a:pt x="698" y="114"/>
                </a:lnTo>
                <a:lnTo>
                  <a:pt x="25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4" name="object 4324"/>
          <p:cNvSpPr/>
          <p:nvPr/>
        </p:nvSpPr>
        <p:spPr>
          <a:xfrm>
            <a:off x="3188765" y="3173297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546" y="0"/>
                </a:moveTo>
                <a:lnTo>
                  <a:pt x="203" y="76"/>
                </a:lnTo>
                <a:lnTo>
                  <a:pt x="0" y="863"/>
                </a:lnTo>
                <a:lnTo>
                  <a:pt x="609" y="723"/>
                </a:lnTo>
                <a:lnTo>
                  <a:pt x="850" y="508"/>
                </a:lnTo>
                <a:lnTo>
                  <a:pt x="533" y="241"/>
                </a:lnTo>
                <a:lnTo>
                  <a:pt x="54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5" name="object 4325"/>
          <p:cNvSpPr/>
          <p:nvPr/>
        </p:nvSpPr>
        <p:spPr>
          <a:xfrm>
            <a:off x="3473444" y="41412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495" y="0"/>
                </a:moveTo>
                <a:lnTo>
                  <a:pt x="431" y="622"/>
                </a:lnTo>
                <a:lnTo>
                  <a:pt x="0" y="584"/>
                </a:lnTo>
                <a:lnTo>
                  <a:pt x="825" y="774"/>
                </a:lnTo>
                <a:lnTo>
                  <a:pt x="812" y="444"/>
                </a:lnTo>
                <a:lnTo>
                  <a:pt x="49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6" name="object 4326"/>
          <p:cNvSpPr/>
          <p:nvPr/>
        </p:nvSpPr>
        <p:spPr>
          <a:xfrm>
            <a:off x="2721776" y="3833269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393" y="0"/>
                </a:moveTo>
                <a:lnTo>
                  <a:pt x="0" y="114"/>
                </a:lnTo>
                <a:lnTo>
                  <a:pt x="63" y="749"/>
                </a:lnTo>
                <a:lnTo>
                  <a:pt x="266" y="927"/>
                </a:lnTo>
                <a:lnTo>
                  <a:pt x="342" y="596"/>
                </a:lnTo>
                <a:lnTo>
                  <a:pt x="444" y="342"/>
                </a:lnTo>
                <a:lnTo>
                  <a:pt x="39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7" name="object 4327"/>
          <p:cNvSpPr/>
          <p:nvPr/>
        </p:nvSpPr>
        <p:spPr>
          <a:xfrm>
            <a:off x="2956989" y="317967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42" y="0"/>
                </a:moveTo>
                <a:lnTo>
                  <a:pt x="152" y="0"/>
                </a:lnTo>
                <a:lnTo>
                  <a:pt x="0" y="228"/>
                </a:lnTo>
                <a:lnTo>
                  <a:pt x="241" y="787"/>
                </a:lnTo>
                <a:lnTo>
                  <a:pt x="558" y="723"/>
                </a:lnTo>
                <a:lnTo>
                  <a:pt x="622" y="558"/>
                </a:lnTo>
                <a:lnTo>
                  <a:pt x="34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8" name="object 4328"/>
          <p:cNvSpPr/>
          <p:nvPr/>
        </p:nvSpPr>
        <p:spPr>
          <a:xfrm>
            <a:off x="2738523" y="3713001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589" y="175"/>
                </a:moveTo>
                <a:lnTo>
                  <a:pt x="381" y="457"/>
                </a:lnTo>
                <a:lnTo>
                  <a:pt x="533" y="520"/>
                </a:lnTo>
                <a:lnTo>
                  <a:pt x="644" y="266"/>
                </a:lnTo>
                <a:close/>
              </a:path>
              <a:path w="1269" h="635">
                <a:moveTo>
                  <a:pt x="0" y="0"/>
                </a:moveTo>
                <a:lnTo>
                  <a:pt x="139" y="266"/>
                </a:lnTo>
                <a:lnTo>
                  <a:pt x="558" y="165"/>
                </a:lnTo>
                <a:lnTo>
                  <a:pt x="368" y="101"/>
                </a:lnTo>
                <a:lnTo>
                  <a:pt x="660" y="12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9" name="object 4329"/>
          <p:cNvSpPr/>
          <p:nvPr/>
        </p:nvSpPr>
        <p:spPr>
          <a:xfrm>
            <a:off x="2950516" y="4302296"/>
            <a:ext cx="1905" cy="635"/>
          </a:xfrm>
          <a:custGeom>
            <a:avLst/>
            <a:gdLst/>
            <a:ahLst/>
            <a:cxnLst/>
            <a:rect l="l" t="t" r="r" b="b"/>
            <a:pathLst>
              <a:path w="1905" h="635">
                <a:moveTo>
                  <a:pt x="1257" y="0"/>
                </a:moveTo>
                <a:lnTo>
                  <a:pt x="0" y="215"/>
                </a:lnTo>
                <a:lnTo>
                  <a:pt x="558" y="342"/>
                </a:lnTo>
                <a:lnTo>
                  <a:pt x="774" y="330"/>
                </a:lnTo>
                <a:lnTo>
                  <a:pt x="1168" y="177"/>
                </a:lnTo>
                <a:lnTo>
                  <a:pt x="125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0" name="object 4330"/>
          <p:cNvSpPr/>
          <p:nvPr/>
        </p:nvSpPr>
        <p:spPr>
          <a:xfrm>
            <a:off x="3002029" y="3131172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901" y="0"/>
                </a:moveTo>
                <a:lnTo>
                  <a:pt x="533" y="25"/>
                </a:lnTo>
                <a:lnTo>
                  <a:pt x="279" y="215"/>
                </a:lnTo>
                <a:lnTo>
                  <a:pt x="0" y="495"/>
                </a:lnTo>
                <a:lnTo>
                  <a:pt x="469" y="622"/>
                </a:lnTo>
                <a:lnTo>
                  <a:pt x="825" y="622"/>
                </a:lnTo>
                <a:lnTo>
                  <a:pt x="90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1" name="object 4331"/>
          <p:cNvSpPr/>
          <p:nvPr/>
        </p:nvSpPr>
        <p:spPr>
          <a:xfrm>
            <a:off x="2925237" y="430869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63" y="0"/>
                </a:moveTo>
                <a:lnTo>
                  <a:pt x="0" y="368"/>
                </a:lnTo>
                <a:lnTo>
                  <a:pt x="215" y="444"/>
                </a:lnTo>
                <a:lnTo>
                  <a:pt x="228" y="812"/>
                </a:lnTo>
                <a:lnTo>
                  <a:pt x="406" y="965"/>
                </a:lnTo>
                <a:lnTo>
                  <a:pt x="6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2" name="object 4332"/>
          <p:cNvSpPr/>
          <p:nvPr/>
        </p:nvSpPr>
        <p:spPr>
          <a:xfrm>
            <a:off x="2990380" y="434401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30" y="0"/>
                </a:moveTo>
                <a:lnTo>
                  <a:pt x="0" y="114"/>
                </a:lnTo>
                <a:lnTo>
                  <a:pt x="355" y="546"/>
                </a:lnTo>
                <a:lnTo>
                  <a:pt x="609" y="635"/>
                </a:lnTo>
                <a:lnTo>
                  <a:pt x="622" y="266"/>
                </a:lnTo>
                <a:lnTo>
                  <a:pt x="444" y="304"/>
                </a:lnTo>
                <a:lnTo>
                  <a:pt x="33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3" name="object 4333"/>
          <p:cNvSpPr/>
          <p:nvPr/>
        </p:nvSpPr>
        <p:spPr>
          <a:xfrm>
            <a:off x="2737825" y="3954252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342" y="0"/>
                </a:moveTo>
                <a:lnTo>
                  <a:pt x="0" y="304"/>
                </a:lnTo>
                <a:lnTo>
                  <a:pt x="126" y="381"/>
                </a:lnTo>
                <a:lnTo>
                  <a:pt x="355" y="444"/>
                </a:lnTo>
                <a:lnTo>
                  <a:pt x="419" y="609"/>
                </a:lnTo>
                <a:lnTo>
                  <a:pt x="914" y="431"/>
                </a:lnTo>
                <a:lnTo>
                  <a:pt x="34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4" name="object 4334"/>
          <p:cNvSpPr/>
          <p:nvPr/>
        </p:nvSpPr>
        <p:spPr>
          <a:xfrm>
            <a:off x="2975940" y="3081675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1054" y="0"/>
                </a:moveTo>
                <a:lnTo>
                  <a:pt x="507" y="38"/>
                </a:lnTo>
                <a:lnTo>
                  <a:pt x="355" y="177"/>
                </a:lnTo>
                <a:lnTo>
                  <a:pt x="88" y="304"/>
                </a:lnTo>
                <a:lnTo>
                  <a:pt x="0" y="495"/>
                </a:lnTo>
                <a:lnTo>
                  <a:pt x="88" y="634"/>
                </a:lnTo>
                <a:lnTo>
                  <a:pt x="105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5" name="object 4335"/>
          <p:cNvSpPr/>
          <p:nvPr/>
        </p:nvSpPr>
        <p:spPr>
          <a:xfrm>
            <a:off x="2658277" y="3911723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253" y="0"/>
                </a:moveTo>
                <a:lnTo>
                  <a:pt x="25" y="368"/>
                </a:lnTo>
                <a:lnTo>
                  <a:pt x="0" y="584"/>
                </a:lnTo>
                <a:lnTo>
                  <a:pt x="292" y="787"/>
                </a:lnTo>
                <a:lnTo>
                  <a:pt x="495" y="711"/>
                </a:lnTo>
                <a:lnTo>
                  <a:pt x="863" y="609"/>
                </a:lnTo>
                <a:lnTo>
                  <a:pt x="25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6" name="object 4336"/>
          <p:cNvSpPr/>
          <p:nvPr/>
        </p:nvSpPr>
        <p:spPr>
          <a:xfrm>
            <a:off x="3063259" y="3695404"/>
            <a:ext cx="1905" cy="635"/>
          </a:xfrm>
          <a:custGeom>
            <a:avLst/>
            <a:gdLst/>
            <a:ahLst/>
            <a:cxnLst/>
            <a:rect l="l" t="t" r="r" b="b"/>
            <a:pathLst>
              <a:path w="1905" h="635">
                <a:moveTo>
                  <a:pt x="1435" y="0"/>
                </a:moveTo>
                <a:lnTo>
                  <a:pt x="571" y="596"/>
                </a:lnTo>
                <a:lnTo>
                  <a:pt x="368" y="241"/>
                </a:lnTo>
                <a:lnTo>
                  <a:pt x="0" y="469"/>
                </a:lnTo>
                <a:lnTo>
                  <a:pt x="609" y="635"/>
                </a:lnTo>
                <a:lnTo>
                  <a:pt x="812" y="609"/>
                </a:lnTo>
                <a:lnTo>
                  <a:pt x="143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7" name="object 4337"/>
          <p:cNvSpPr/>
          <p:nvPr/>
        </p:nvSpPr>
        <p:spPr>
          <a:xfrm>
            <a:off x="2736744" y="3709522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660" y="0"/>
                </a:moveTo>
                <a:lnTo>
                  <a:pt x="381" y="533"/>
                </a:lnTo>
                <a:lnTo>
                  <a:pt x="0" y="215"/>
                </a:lnTo>
                <a:lnTo>
                  <a:pt x="165" y="584"/>
                </a:lnTo>
                <a:lnTo>
                  <a:pt x="304" y="863"/>
                </a:lnTo>
                <a:lnTo>
                  <a:pt x="584" y="660"/>
                </a:lnTo>
                <a:lnTo>
                  <a:pt x="66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8" name="object 4338"/>
          <p:cNvSpPr/>
          <p:nvPr/>
        </p:nvSpPr>
        <p:spPr>
          <a:xfrm>
            <a:off x="3252039" y="3243139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25" y="635"/>
                </a:lnTo>
                <a:lnTo>
                  <a:pt x="406" y="762"/>
                </a:lnTo>
                <a:lnTo>
                  <a:pt x="533" y="520"/>
                </a:lnTo>
                <a:lnTo>
                  <a:pt x="546" y="317"/>
                </a:lnTo>
                <a:lnTo>
                  <a:pt x="469" y="50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9" name="object 4339"/>
          <p:cNvSpPr/>
          <p:nvPr/>
        </p:nvSpPr>
        <p:spPr>
          <a:xfrm>
            <a:off x="3005396" y="3147816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0"/>
                </a:moveTo>
                <a:lnTo>
                  <a:pt x="774" y="279"/>
                </a:lnTo>
                <a:lnTo>
                  <a:pt x="495" y="698"/>
                </a:lnTo>
                <a:lnTo>
                  <a:pt x="838" y="977"/>
                </a:lnTo>
                <a:lnTo>
                  <a:pt x="914" y="203"/>
                </a:lnTo>
                <a:lnTo>
                  <a:pt x="635" y="101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0" name="object 4340"/>
          <p:cNvSpPr/>
          <p:nvPr/>
        </p:nvSpPr>
        <p:spPr>
          <a:xfrm>
            <a:off x="2738286" y="3711807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0" y="203"/>
                </a:moveTo>
                <a:lnTo>
                  <a:pt x="190" y="571"/>
                </a:lnTo>
                <a:lnTo>
                  <a:pt x="317" y="342"/>
                </a:lnTo>
                <a:lnTo>
                  <a:pt x="0" y="203"/>
                </a:lnTo>
                <a:close/>
              </a:path>
              <a:path w="1269" h="635">
                <a:moveTo>
                  <a:pt x="429" y="306"/>
                </a:moveTo>
                <a:close/>
              </a:path>
              <a:path w="1269" h="635">
                <a:moveTo>
                  <a:pt x="304" y="0"/>
                </a:moveTo>
                <a:lnTo>
                  <a:pt x="429" y="306"/>
                </a:lnTo>
                <a:lnTo>
                  <a:pt x="1066" y="101"/>
                </a:lnTo>
                <a:lnTo>
                  <a:pt x="30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1" name="object 4341"/>
          <p:cNvSpPr/>
          <p:nvPr/>
        </p:nvSpPr>
        <p:spPr>
          <a:xfrm>
            <a:off x="2984563" y="4292739"/>
            <a:ext cx="41910" cy="53340"/>
          </a:xfrm>
          <a:custGeom>
            <a:avLst/>
            <a:gdLst/>
            <a:ahLst/>
            <a:cxnLst/>
            <a:rect l="l" t="t" r="r" b="b"/>
            <a:pathLst>
              <a:path w="41910" h="53339">
                <a:moveTo>
                  <a:pt x="762" y="19519"/>
                </a:moveTo>
                <a:lnTo>
                  <a:pt x="711" y="19215"/>
                </a:lnTo>
                <a:lnTo>
                  <a:pt x="0" y="19215"/>
                </a:lnTo>
                <a:lnTo>
                  <a:pt x="12" y="19456"/>
                </a:lnTo>
                <a:lnTo>
                  <a:pt x="584" y="19469"/>
                </a:lnTo>
                <a:lnTo>
                  <a:pt x="762" y="19519"/>
                </a:lnTo>
                <a:close/>
              </a:path>
              <a:path w="41910" h="53339">
                <a:moveTo>
                  <a:pt x="4419" y="52628"/>
                </a:moveTo>
                <a:lnTo>
                  <a:pt x="4076" y="52628"/>
                </a:lnTo>
                <a:lnTo>
                  <a:pt x="3124" y="52908"/>
                </a:lnTo>
                <a:lnTo>
                  <a:pt x="4102" y="52920"/>
                </a:lnTo>
                <a:lnTo>
                  <a:pt x="4368" y="52997"/>
                </a:lnTo>
                <a:lnTo>
                  <a:pt x="4406" y="52857"/>
                </a:lnTo>
                <a:lnTo>
                  <a:pt x="4419" y="52628"/>
                </a:lnTo>
                <a:close/>
              </a:path>
              <a:path w="41910" h="53339">
                <a:moveTo>
                  <a:pt x="41897" y="304"/>
                </a:moveTo>
                <a:lnTo>
                  <a:pt x="41617" y="190"/>
                </a:lnTo>
                <a:lnTo>
                  <a:pt x="41414" y="0"/>
                </a:lnTo>
                <a:lnTo>
                  <a:pt x="41173" y="114"/>
                </a:lnTo>
                <a:lnTo>
                  <a:pt x="41630" y="393"/>
                </a:lnTo>
                <a:lnTo>
                  <a:pt x="41770" y="469"/>
                </a:lnTo>
                <a:lnTo>
                  <a:pt x="41897" y="30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2" name="object 4342"/>
          <p:cNvSpPr/>
          <p:nvPr/>
        </p:nvSpPr>
        <p:spPr>
          <a:xfrm>
            <a:off x="2693526" y="3592341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25" y="0"/>
                </a:moveTo>
                <a:lnTo>
                  <a:pt x="0" y="825"/>
                </a:lnTo>
                <a:lnTo>
                  <a:pt x="520" y="698"/>
                </a:lnTo>
                <a:lnTo>
                  <a:pt x="850" y="558"/>
                </a:lnTo>
                <a:lnTo>
                  <a:pt x="546" y="241"/>
                </a:lnTo>
                <a:lnTo>
                  <a:pt x="2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3" name="object 4343"/>
          <p:cNvSpPr/>
          <p:nvPr/>
        </p:nvSpPr>
        <p:spPr>
          <a:xfrm>
            <a:off x="2995277" y="4297040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0" y="0"/>
                </a:moveTo>
                <a:lnTo>
                  <a:pt x="292" y="698"/>
                </a:lnTo>
                <a:lnTo>
                  <a:pt x="330" y="317"/>
                </a:lnTo>
                <a:lnTo>
                  <a:pt x="215" y="88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4" name="object 4344"/>
          <p:cNvSpPr/>
          <p:nvPr/>
        </p:nvSpPr>
        <p:spPr>
          <a:xfrm>
            <a:off x="2890828" y="4300589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92" y="0"/>
                </a:moveTo>
                <a:lnTo>
                  <a:pt x="0" y="50"/>
                </a:lnTo>
                <a:lnTo>
                  <a:pt x="266" y="761"/>
                </a:lnTo>
                <a:lnTo>
                  <a:pt x="355" y="888"/>
                </a:lnTo>
                <a:lnTo>
                  <a:pt x="380" y="546"/>
                </a:lnTo>
                <a:lnTo>
                  <a:pt x="29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5" name="object 4345"/>
          <p:cNvSpPr/>
          <p:nvPr/>
        </p:nvSpPr>
        <p:spPr>
          <a:xfrm>
            <a:off x="2640218" y="3901913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533" y="0"/>
                </a:moveTo>
                <a:lnTo>
                  <a:pt x="88" y="228"/>
                </a:lnTo>
                <a:lnTo>
                  <a:pt x="0" y="381"/>
                </a:lnTo>
                <a:lnTo>
                  <a:pt x="685" y="406"/>
                </a:lnTo>
                <a:lnTo>
                  <a:pt x="609" y="10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6" name="object 4346"/>
          <p:cNvSpPr/>
          <p:nvPr/>
        </p:nvSpPr>
        <p:spPr>
          <a:xfrm>
            <a:off x="3312298" y="311128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50" y="0"/>
                </a:moveTo>
                <a:lnTo>
                  <a:pt x="266" y="863"/>
                </a:lnTo>
                <a:lnTo>
                  <a:pt x="0" y="279"/>
                </a:lnTo>
                <a:lnTo>
                  <a:pt x="114" y="774"/>
                </a:lnTo>
                <a:lnTo>
                  <a:pt x="228" y="1079"/>
                </a:lnTo>
                <a:lnTo>
                  <a:pt x="355" y="774"/>
                </a:lnTo>
                <a:lnTo>
                  <a:pt x="85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7" name="object 4347"/>
          <p:cNvSpPr/>
          <p:nvPr/>
        </p:nvSpPr>
        <p:spPr>
          <a:xfrm>
            <a:off x="2973116" y="4328746"/>
            <a:ext cx="1905" cy="635"/>
          </a:xfrm>
          <a:custGeom>
            <a:avLst/>
            <a:gdLst/>
            <a:ahLst/>
            <a:cxnLst/>
            <a:rect l="l" t="t" r="r" b="b"/>
            <a:pathLst>
              <a:path w="1905" h="635">
                <a:moveTo>
                  <a:pt x="1752" y="0"/>
                </a:moveTo>
                <a:lnTo>
                  <a:pt x="0" y="0"/>
                </a:lnTo>
                <a:lnTo>
                  <a:pt x="673" y="292"/>
                </a:lnTo>
                <a:lnTo>
                  <a:pt x="1333" y="304"/>
                </a:lnTo>
                <a:lnTo>
                  <a:pt x="1231" y="152"/>
                </a:lnTo>
                <a:lnTo>
                  <a:pt x="175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8" name="object 4348"/>
          <p:cNvSpPr/>
          <p:nvPr/>
        </p:nvSpPr>
        <p:spPr>
          <a:xfrm>
            <a:off x="3021591" y="426849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66" y="0"/>
                </a:moveTo>
                <a:lnTo>
                  <a:pt x="12" y="114"/>
                </a:lnTo>
                <a:lnTo>
                  <a:pt x="0" y="292"/>
                </a:lnTo>
                <a:lnTo>
                  <a:pt x="457" y="609"/>
                </a:lnTo>
                <a:lnTo>
                  <a:pt x="368" y="482"/>
                </a:lnTo>
                <a:lnTo>
                  <a:pt x="26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9" name="object 4349"/>
          <p:cNvSpPr/>
          <p:nvPr/>
        </p:nvSpPr>
        <p:spPr>
          <a:xfrm>
            <a:off x="3187613" y="3174239"/>
            <a:ext cx="1905" cy="635"/>
          </a:xfrm>
          <a:custGeom>
            <a:avLst/>
            <a:gdLst/>
            <a:ahLst/>
            <a:cxnLst/>
            <a:rect l="l" t="t" r="r" b="b"/>
            <a:pathLst>
              <a:path w="1905" h="635">
                <a:moveTo>
                  <a:pt x="1447" y="0"/>
                </a:moveTo>
                <a:lnTo>
                  <a:pt x="0" y="304"/>
                </a:lnTo>
                <a:lnTo>
                  <a:pt x="927" y="596"/>
                </a:lnTo>
                <a:lnTo>
                  <a:pt x="1130" y="622"/>
                </a:lnTo>
                <a:lnTo>
                  <a:pt x="1219" y="393"/>
                </a:lnTo>
                <a:lnTo>
                  <a:pt x="144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0" name="object 4350"/>
          <p:cNvSpPr/>
          <p:nvPr/>
        </p:nvSpPr>
        <p:spPr>
          <a:xfrm>
            <a:off x="2995947" y="4317510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660" y="0"/>
                </a:moveTo>
                <a:lnTo>
                  <a:pt x="0" y="203"/>
                </a:lnTo>
                <a:lnTo>
                  <a:pt x="546" y="215"/>
                </a:lnTo>
                <a:lnTo>
                  <a:pt x="812" y="406"/>
                </a:lnTo>
                <a:lnTo>
                  <a:pt x="825" y="177"/>
                </a:lnTo>
                <a:lnTo>
                  <a:pt x="558" y="11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1" name="object 4351"/>
          <p:cNvSpPr/>
          <p:nvPr/>
        </p:nvSpPr>
        <p:spPr>
          <a:xfrm>
            <a:off x="2736555" y="37101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041" y="0"/>
                </a:moveTo>
                <a:lnTo>
                  <a:pt x="0" y="800"/>
                </a:lnTo>
                <a:lnTo>
                  <a:pt x="558" y="584"/>
                </a:lnTo>
                <a:lnTo>
                  <a:pt x="457" y="876"/>
                </a:lnTo>
                <a:lnTo>
                  <a:pt x="596" y="850"/>
                </a:lnTo>
                <a:lnTo>
                  <a:pt x="635" y="1054"/>
                </a:lnTo>
                <a:lnTo>
                  <a:pt x="104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2" name="object 4352"/>
          <p:cNvSpPr/>
          <p:nvPr/>
        </p:nvSpPr>
        <p:spPr>
          <a:xfrm>
            <a:off x="3000204" y="3115804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228" y="0"/>
                </a:moveTo>
                <a:lnTo>
                  <a:pt x="76" y="622"/>
                </a:lnTo>
                <a:lnTo>
                  <a:pt x="0" y="1003"/>
                </a:lnTo>
                <a:lnTo>
                  <a:pt x="63" y="1168"/>
                </a:lnTo>
                <a:lnTo>
                  <a:pt x="673" y="660"/>
                </a:lnTo>
                <a:lnTo>
                  <a:pt x="266" y="787"/>
                </a:lnTo>
                <a:lnTo>
                  <a:pt x="22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3" name="object 4353"/>
          <p:cNvSpPr/>
          <p:nvPr/>
        </p:nvSpPr>
        <p:spPr>
          <a:xfrm>
            <a:off x="3024726" y="4290236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952" y="0"/>
                </a:moveTo>
                <a:lnTo>
                  <a:pt x="0" y="622"/>
                </a:lnTo>
                <a:lnTo>
                  <a:pt x="838" y="698"/>
                </a:lnTo>
                <a:lnTo>
                  <a:pt x="838" y="419"/>
                </a:lnTo>
                <a:lnTo>
                  <a:pt x="95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4" name="object 4354"/>
          <p:cNvSpPr/>
          <p:nvPr/>
        </p:nvSpPr>
        <p:spPr>
          <a:xfrm>
            <a:off x="2948938" y="4319616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584" y="0"/>
                </a:moveTo>
                <a:lnTo>
                  <a:pt x="126" y="101"/>
                </a:lnTo>
                <a:lnTo>
                  <a:pt x="0" y="228"/>
                </a:lnTo>
                <a:lnTo>
                  <a:pt x="203" y="444"/>
                </a:lnTo>
                <a:lnTo>
                  <a:pt x="774" y="546"/>
                </a:lnTo>
                <a:lnTo>
                  <a:pt x="58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5" name="object 4355"/>
          <p:cNvSpPr/>
          <p:nvPr/>
        </p:nvSpPr>
        <p:spPr>
          <a:xfrm>
            <a:off x="3328516" y="388266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546" y="609"/>
                </a:lnTo>
                <a:lnTo>
                  <a:pt x="774" y="635"/>
                </a:lnTo>
                <a:lnTo>
                  <a:pt x="812" y="381"/>
                </a:lnTo>
                <a:lnTo>
                  <a:pt x="622" y="393"/>
                </a:lnTo>
                <a:lnTo>
                  <a:pt x="431" y="393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6" name="object 4356"/>
          <p:cNvSpPr/>
          <p:nvPr/>
        </p:nvSpPr>
        <p:spPr>
          <a:xfrm>
            <a:off x="3004905" y="31361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165" y="0"/>
                </a:moveTo>
                <a:lnTo>
                  <a:pt x="0" y="50"/>
                </a:lnTo>
                <a:lnTo>
                  <a:pt x="241" y="736"/>
                </a:lnTo>
                <a:lnTo>
                  <a:pt x="241" y="990"/>
                </a:lnTo>
                <a:lnTo>
                  <a:pt x="393" y="787"/>
                </a:lnTo>
                <a:lnTo>
                  <a:pt x="279" y="215"/>
                </a:lnTo>
                <a:lnTo>
                  <a:pt x="16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7" name="object 4357"/>
          <p:cNvSpPr/>
          <p:nvPr/>
        </p:nvSpPr>
        <p:spPr>
          <a:xfrm>
            <a:off x="2924858" y="4333993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482" y="0"/>
                </a:moveTo>
                <a:lnTo>
                  <a:pt x="0" y="0"/>
                </a:lnTo>
                <a:lnTo>
                  <a:pt x="38" y="431"/>
                </a:lnTo>
                <a:lnTo>
                  <a:pt x="647" y="355"/>
                </a:lnTo>
                <a:lnTo>
                  <a:pt x="546" y="152"/>
                </a:lnTo>
                <a:lnTo>
                  <a:pt x="355" y="254"/>
                </a:lnTo>
                <a:lnTo>
                  <a:pt x="48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8" name="object 4358"/>
          <p:cNvSpPr/>
          <p:nvPr/>
        </p:nvSpPr>
        <p:spPr>
          <a:xfrm>
            <a:off x="2881480" y="428570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736" y="0"/>
                </a:moveTo>
                <a:lnTo>
                  <a:pt x="0" y="571"/>
                </a:lnTo>
                <a:lnTo>
                  <a:pt x="241" y="787"/>
                </a:lnTo>
                <a:lnTo>
                  <a:pt x="228" y="596"/>
                </a:lnTo>
                <a:lnTo>
                  <a:pt x="685" y="584"/>
                </a:lnTo>
                <a:lnTo>
                  <a:pt x="558" y="533"/>
                </a:lnTo>
                <a:lnTo>
                  <a:pt x="73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9" name="object 4359"/>
          <p:cNvSpPr/>
          <p:nvPr/>
        </p:nvSpPr>
        <p:spPr>
          <a:xfrm>
            <a:off x="2696604" y="3568965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660" y="0"/>
                </a:moveTo>
                <a:lnTo>
                  <a:pt x="0" y="863"/>
                </a:lnTo>
                <a:lnTo>
                  <a:pt x="444" y="838"/>
                </a:lnTo>
                <a:lnTo>
                  <a:pt x="431" y="647"/>
                </a:lnTo>
                <a:lnTo>
                  <a:pt x="673" y="507"/>
                </a:lnTo>
                <a:lnTo>
                  <a:pt x="66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0" name="object 4360"/>
          <p:cNvSpPr/>
          <p:nvPr/>
        </p:nvSpPr>
        <p:spPr>
          <a:xfrm>
            <a:off x="3074427" y="3844141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177" y="0"/>
                </a:moveTo>
                <a:lnTo>
                  <a:pt x="38" y="152"/>
                </a:lnTo>
                <a:lnTo>
                  <a:pt x="0" y="457"/>
                </a:lnTo>
                <a:lnTo>
                  <a:pt x="406" y="355"/>
                </a:lnTo>
                <a:lnTo>
                  <a:pt x="609" y="253"/>
                </a:lnTo>
                <a:lnTo>
                  <a:pt x="1168" y="114"/>
                </a:lnTo>
                <a:lnTo>
                  <a:pt x="17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1" name="object 4361"/>
          <p:cNvSpPr/>
          <p:nvPr/>
        </p:nvSpPr>
        <p:spPr>
          <a:xfrm>
            <a:off x="3195537" y="3156819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139" y="660"/>
                </a:lnTo>
                <a:lnTo>
                  <a:pt x="50" y="850"/>
                </a:lnTo>
                <a:lnTo>
                  <a:pt x="342" y="749"/>
                </a:lnTo>
                <a:lnTo>
                  <a:pt x="419" y="279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2" name="object 4362"/>
          <p:cNvSpPr/>
          <p:nvPr/>
        </p:nvSpPr>
        <p:spPr>
          <a:xfrm>
            <a:off x="2982410" y="308155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279" y="0"/>
                </a:moveTo>
                <a:lnTo>
                  <a:pt x="0" y="203"/>
                </a:lnTo>
                <a:lnTo>
                  <a:pt x="228" y="660"/>
                </a:lnTo>
                <a:lnTo>
                  <a:pt x="368" y="215"/>
                </a:lnTo>
                <a:lnTo>
                  <a:pt x="888" y="635"/>
                </a:lnTo>
                <a:lnTo>
                  <a:pt x="571" y="114"/>
                </a:lnTo>
                <a:lnTo>
                  <a:pt x="27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3" name="object 4363"/>
          <p:cNvSpPr/>
          <p:nvPr/>
        </p:nvSpPr>
        <p:spPr>
          <a:xfrm>
            <a:off x="3043175" y="341577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84" y="0"/>
                </a:moveTo>
                <a:lnTo>
                  <a:pt x="0" y="393"/>
                </a:lnTo>
                <a:lnTo>
                  <a:pt x="317" y="355"/>
                </a:lnTo>
                <a:lnTo>
                  <a:pt x="546" y="254"/>
                </a:lnTo>
                <a:lnTo>
                  <a:pt x="58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4" name="object 4364"/>
          <p:cNvSpPr/>
          <p:nvPr/>
        </p:nvSpPr>
        <p:spPr>
          <a:xfrm>
            <a:off x="2996021" y="3113433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825" y="0"/>
                </a:moveTo>
                <a:lnTo>
                  <a:pt x="381" y="266"/>
                </a:lnTo>
                <a:lnTo>
                  <a:pt x="0" y="228"/>
                </a:lnTo>
                <a:lnTo>
                  <a:pt x="203" y="647"/>
                </a:lnTo>
                <a:lnTo>
                  <a:pt x="482" y="546"/>
                </a:lnTo>
                <a:lnTo>
                  <a:pt x="736" y="279"/>
                </a:lnTo>
                <a:lnTo>
                  <a:pt x="82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5" name="object 4365"/>
          <p:cNvSpPr/>
          <p:nvPr/>
        </p:nvSpPr>
        <p:spPr>
          <a:xfrm>
            <a:off x="2735459" y="37102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02" y="418"/>
                </a:moveTo>
                <a:lnTo>
                  <a:pt x="0" y="622"/>
                </a:lnTo>
                <a:lnTo>
                  <a:pt x="102" y="418"/>
                </a:lnTo>
                <a:close/>
              </a:path>
              <a:path w="635" h="635">
                <a:moveTo>
                  <a:pt x="464" y="406"/>
                </a:moveTo>
                <a:lnTo>
                  <a:pt x="266" y="406"/>
                </a:lnTo>
                <a:lnTo>
                  <a:pt x="507" y="469"/>
                </a:lnTo>
                <a:close/>
              </a:path>
              <a:path w="635" h="635">
                <a:moveTo>
                  <a:pt x="533" y="0"/>
                </a:moveTo>
                <a:lnTo>
                  <a:pt x="232" y="440"/>
                </a:lnTo>
                <a:lnTo>
                  <a:pt x="464" y="406"/>
                </a:lnTo>
                <a:lnTo>
                  <a:pt x="368" y="266"/>
                </a:lnTo>
                <a:lnTo>
                  <a:pt x="53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6" name="object 4366"/>
          <p:cNvSpPr/>
          <p:nvPr/>
        </p:nvSpPr>
        <p:spPr>
          <a:xfrm>
            <a:off x="2696540" y="356866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0" y="0"/>
                </a:moveTo>
                <a:lnTo>
                  <a:pt x="0" y="825"/>
                </a:lnTo>
                <a:lnTo>
                  <a:pt x="444" y="673"/>
                </a:lnTo>
                <a:lnTo>
                  <a:pt x="444" y="266"/>
                </a:lnTo>
                <a:lnTo>
                  <a:pt x="266" y="520"/>
                </a:lnTo>
                <a:lnTo>
                  <a:pt x="127" y="660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7" name="object 4367"/>
          <p:cNvSpPr/>
          <p:nvPr/>
        </p:nvSpPr>
        <p:spPr>
          <a:xfrm>
            <a:off x="3400794" y="4122160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419" y="0"/>
                </a:moveTo>
                <a:lnTo>
                  <a:pt x="50" y="63"/>
                </a:lnTo>
                <a:lnTo>
                  <a:pt x="76" y="825"/>
                </a:lnTo>
                <a:lnTo>
                  <a:pt x="177" y="482"/>
                </a:lnTo>
                <a:lnTo>
                  <a:pt x="342" y="292"/>
                </a:lnTo>
                <a:lnTo>
                  <a:pt x="41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8" name="object 4368"/>
          <p:cNvSpPr/>
          <p:nvPr/>
        </p:nvSpPr>
        <p:spPr>
          <a:xfrm>
            <a:off x="2925655" y="4323469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317" y="0"/>
                </a:moveTo>
                <a:lnTo>
                  <a:pt x="139" y="0"/>
                </a:lnTo>
                <a:lnTo>
                  <a:pt x="0" y="253"/>
                </a:lnTo>
                <a:lnTo>
                  <a:pt x="634" y="203"/>
                </a:lnTo>
                <a:lnTo>
                  <a:pt x="31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9" name="object 4369"/>
          <p:cNvSpPr/>
          <p:nvPr/>
        </p:nvSpPr>
        <p:spPr>
          <a:xfrm>
            <a:off x="2973438" y="4269613"/>
            <a:ext cx="27305" cy="34290"/>
          </a:xfrm>
          <a:custGeom>
            <a:avLst/>
            <a:gdLst/>
            <a:ahLst/>
            <a:cxnLst/>
            <a:rect l="l" t="t" r="r" b="b"/>
            <a:pathLst>
              <a:path w="27305" h="34289">
                <a:moveTo>
                  <a:pt x="482" y="33604"/>
                </a:moveTo>
                <a:lnTo>
                  <a:pt x="203" y="33223"/>
                </a:lnTo>
                <a:lnTo>
                  <a:pt x="12" y="33312"/>
                </a:lnTo>
                <a:lnTo>
                  <a:pt x="444" y="33743"/>
                </a:lnTo>
                <a:lnTo>
                  <a:pt x="482" y="33604"/>
                </a:lnTo>
                <a:close/>
              </a:path>
              <a:path w="27305" h="34289">
                <a:moveTo>
                  <a:pt x="27203" y="0"/>
                </a:moveTo>
                <a:lnTo>
                  <a:pt x="26911" y="330"/>
                </a:lnTo>
                <a:lnTo>
                  <a:pt x="26847" y="38"/>
                </a:lnTo>
                <a:lnTo>
                  <a:pt x="26466" y="406"/>
                </a:lnTo>
                <a:lnTo>
                  <a:pt x="26581" y="533"/>
                </a:lnTo>
                <a:lnTo>
                  <a:pt x="26911" y="571"/>
                </a:lnTo>
                <a:lnTo>
                  <a:pt x="2720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0" name="object 4370"/>
          <p:cNvSpPr/>
          <p:nvPr/>
        </p:nvSpPr>
        <p:spPr>
          <a:xfrm>
            <a:off x="2711536" y="3557014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345" y="329"/>
                </a:moveTo>
                <a:lnTo>
                  <a:pt x="546" y="520"/>
                </a:lnTo>
                <a:lnTo>
                  <a:pt x="901" y="393"/>
                </a:lnTo>
                <a:lnTo>
                  <a:pt x="345" y="329"/>
                </a:lnTo>
                <a:close/>
              </a:path>
              <a:path w="1269" h="635">
                <a:moveTo>
                  <a:pt x="0" y="0"/>
                </a:moveTo>
                <a:lnTo>
                  <a:pt x="280" y="267"/>
                </a:lnTo>
                <a:lnTo>
                  <a:pt x="419" y="88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1" name="object 4371"/>
          <p:cNvSpPr/>
          <p:nvPr/>
        </p:nvSpPr>
        <p:spPr>
          <a:xfrm>
            <a:off x="2923802" y="430608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68" y="0"/>
                </a:moveTo>
                <a:lnTo>
                  <a:pt x="0" y="266"/>
                </a:lnTo>
                <a:lnTo>
                  <a:pt x="279" y="393"/>
                </a:lnTo>
                <a:lnTo>
                  <a:pt x="405" y="558"/>
                </a:lnTo>
                <a:lnTo>
                  <a:pt x="36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2" name="object 4372"/>
          <p:cNvSpPr/>
          <p:nvPr/>
        </p:nvSpPr>
        <p:spPr>
          <a:xfrm>
            <a:off x="3017057" y="4285806"/>
            <a:ext cx="1905" cy="635"/>
          </a:xfrm>
          <a:custGeom>
            <a:avLst/>
            <a:gdLst/>
            <a:ahLst/>
            <a:cxnLst/>
            <a:rect l="l" t="t" r="r" b="b"/>
            <a:pathLst>
              <a:path w="1905" h="635">
                <a:moveTo>
                  <a:pt x="317" y="0"/>
                </a:moveTo>
                <a:lnTo>
                  <a:pt x="0" y="190"/>
                </a:lnTo>
                <a:lnTo>
                  <a:pt x="660" y="215"/>
                </a:lnTo>
                <a:lnTo>
                  <a:pt x="825" y="215"/>
                </a:lnTo>
                <a:lnTo>
                  <a:pt x="317" y="0"/>
                </a:lnTo>
                <a:close/>
              </a:path>
              <a:path w="1905" h="635">
                <a:moveTo>
                  <a:pt x="1295" y="101"/>
                </a:moveTo>
                <a:lnTo>
                  <a:pt x="1037" y="190"/>
                </a:lnTo>
                <a:lnTo>
                  <a:pt x="1295" y="10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3" name="object 4373"/>
          <p:cNvSpPr/>
          <p:nvPr/>
        </p:nvSpPr>
        <p:spPr>
          <a:xfrm>
            <a:off x="3110429" y="40645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342" y="0"/>
                </a:moveTo>
                <a:lnTo>
                  <a:pt x="12" y="368"/>
                </a:lnTo>
                <a:lnTo>
                  <a:pt x="76" y="876"/>
                </a:lnTo>
                <a:lnTo>
                  <a:pt x="228" y="660"/>
                </a:lnTo>
                <a:lnTo>
                  <a:pt x="34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4" name="object 4374"/>
          <p:cNvSpPr/>
          <p:nvPr/>
        </p:nvSpPr>
        <p:spPr>
          <a:xfrm>
            <a:off x="3002499" y="3129075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469" y="0"/>
                </a:moveTo>
                <a:lnTo>
                  <a:pt x="177" y="76"/>
                </a:lnTo>
                <a:lnTo>
                  <a:pt x="0" y="215"/>
                </a:lnTo>
                <a:lnTo>
                  <a:pt x="203" y="469"/>
                </a:lnTo>
                <a:lnTo>
                  <a:pt x="546" y="622"/>
                </a:lnTo>
                <a:lnTo>
                  <a:pt x="660" y="127"/>
                </a:lnTo>
                <a:lnTo>
                  <a:pt x="46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5" name="object 4375"/>
          <p:cNvSpPr/>
          <p:nvPr/>
        </p:nvSpPr>
        <p:spPr>
          <a:xfrm>
            <a:off x="2918772" y="4280719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596" y="0"/>
                </a:moveTo>
                <a:lnTo>
                  <a:pt x="0" y="558"/>
                </a:lnTo>
                <a:lnTo>
                  <a:pt x="469" y="647"/>
                </a:lnTo>
                <a:lnTo>
                  <a:pt x="406" y="203"/>
                </a:lnTo>
                <a:lnTo>
                  <a:pt x="584" y="279"/>
                </a:lnTo>
                <a:lnTo>
                  <a:pt x="59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6" name="object 4376"/>
          <p:cNvSpPr/>
          <p:nvPr/>
        </p:nvSpPr>
        <p:spPr>
          <a:xfrm>
            <a:off x="3374845" y="4090785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0" y="177"/>
                </a:lnTo>
                <a:lnTo>
                  <a:pt x="139" y="266"/>
                </a:lnTo>
                <a:lnTo>
                  <a:pt x="114" y="647"/>
                </a:lnTo>
                <a:lnTo>
                  <a:pt x="304" y="698"/>
                </a:lnTo>
                <a:lnTo>
                  <a:pt x="24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7" name="object 4377"/>
          <p:cNvSpPr/>
          <p:nvPr/>
        </p:nvSpPr>
        <p:spPr>
          <a:xfrm>
            <a:off x="3236217" y="3890211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749" y="0"/>
                </a:moveTo>
                <a:lnTo>
                  <a:pt x="0" y="279"/>
                </a:lnTo>
                <a:lnTo>
                  <a:pt x="241" y="482"/>
                </a:lnTo>
                <a:lnTo>
                  <a:pt x="419" y="520"/>
                </a:lnTo>
                <a:lnTo>
                  <a:pt x="571" y="292"/>
                </a:lnTo>
                <a:lnTo>
                  <a:pt x="74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8" name="object 4378"/>
          <p:cNvSpPr/>
          <p:nvPr/>
        </p:nvSpPr>
        <p:spPr>
          <a:xfrm>
            <a:off x="3453155" y="4141533"/>
            <a:ext cx="21590" cy="5080"/>
          </a:xfrm>
          <a:custGeom>
            <a:avLst/>
            <a:gdLst/>
            <a:ahLst/>
            <a:cxnLst/>
            <a:rect l="l" t="t" r="r" b="b"/>
            <a:pathLst>
              <a:path w="21589" h="5079">
                <a:moveTo>
                  <a:pt x="711" y="4356"/>
                </a:moveTo>
                <a:lnTo>
                  <a:pt x="342" y="4470"/>
                </a:lnTo>
                <a:lnTo>
                  <a:pt x="101" y="4445"/>
                </a:lnTo>
                <a:lnTo>
                  <a:pt x="0" y="4635"/>
                </a:lnTo>
                <a:lnTo>
                  <a:pt x="546" y="4699"/>
                </a:lnTo>
                <a:lnTo>
                  <a:pt x="711" y="4356"/>
                </a:lnTo>
                <a:close/>
              </a:path>
              <a:path w="21589" h="5079">
                <a:moveTo>
                  <a:pt x="15481" y="0"/>
                </a:moveTo>
                <a:lnTo>
                  <a:pt x="14655" y="38"/>
                </a:lnTo>
                <a:lnTo>
                  <a:pt x="14998" y="266"/>
                </a:lnTo>
                <a:lnTo>
                  <a:pt x="14503" y="76"/>
                </a:lnTo>
                <a:lnTo>
                  <a:pt x="14554" y="292"/>
                </a:lnTo>
                <a:lnTo>
                  <a:pt x="15087" y="304"/>
                </a:lnTo>
                <a:lnTo>
                  <a:pt x="15481" y="0"/>
                </a:lnTo>
                <a:close/>
              </a:path>
              <a:path w="21589" h="5079">
                <a:moveTo>
                  <a:pt x="21412" y="2413"/>
                </a:moveTo>
                <a:lnTo>
                  <a:pt x="20929" y="2349"/>
                </a:lnTo>
                <a:lnTo>
                  <a:pt x="20739" y="2463"/>
                </a:lnTo>
                <a:lnTo>
                  <a:pt x="21234" y="2552"/>
                </a:lnTo>
                <a:lnTo>
                  <a:pt x="21412" y="241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9" name="object 4379"/>
          <p:cNvSpPr/>
          <p:nvPr/>
        </p:nvSpPr>
        <p:spPr>
          <a:xfrm>
            <a:off x="2986778" y="4280352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0" y="0"/>
                </a:moveTo>
                <a:lnTo>
                  <a:pt x="88" y="317"/>
                </a:lnTo>
                <a:lnTo>
                  <a:pt x="571" y="419"/>
                </a:lnTo>
                <a:lnTo>
                  <a:pt x="1028" y="368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0" name="object 4380"/>
          <p:cNvSpPr/>
          <p:nvPr/>
        </p:nvSpPr>
        <p:spPr>
          <a:xfrm>
            <a:off x="3266992" y="349736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1" y="0"/>
                </a:moveTo>
                <a:lnTo>
                  <a:pt x="0" y="126"/>
                </a:lnTo>
                <a:lnTo>
                  <a:pt x="520" y="317"/>
                </a:lnTo>
                <a:lnTo>
                  <a:pt x="711" y="177"/>
                </a:lnTo>
                <a:lnTo>
                  <a:pt x="190" y="6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1" name="object 4381"/>
          <p:cNvSpPr/>
          <p:nvPr/>
        </p:nvSpPr>
        <p:spPr>
          <a:xfrm>
            <a:off x="2952936" y="4306120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139" y="0"/>
                </a:moveTo>
                <a:lnTo>
                  <a:pt x="0" y="215"/>
                </a:lnTo>
                <a:lnTo>
                  <a:pt x="38" y="647"/>
                </a:lnTo>
                <a:lnTo>
                  <a:pt x="203" y="596"/>
                </a:lnTo>
                <a:lnTo>
                  <a:pt x="279" y="393"/>
                </a:lnTo>
                <a:lnTo>
                  <a:pt x="13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2" name="object 4382"/>
          <p:cNvSpPr/>
          <p:nvPr/>
        </p:nvSpPr>
        <p:spPr>
          <a:xfrm>
            <a:off x="3004737" y="3137284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368" y="0"/>
                </a:moveTo>
                <a:lnTo>
                  <a:pt x="215" y="228"/>
                </a:lnTo>
                <a:lnTo>
                  <a:pt x="203" y="419"/>
                </a:lnTo>
                <a:lnTo>
                  <a:pt x="0" y="876"/>
                </a:lnTo>
                <a:lnTo>
                  <a:pt x="723" y="190"/>
                </a:lnTo>
                <a:lnTo>
                  <a:pt x="36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3" name="object 4383"/>
          <p:cNvSpPr/>
          <p:nvPr/>
        </p:nvSpPr>
        <p:spPr>
          <a:xfrm>
            <a:off x="2745116" y="3612634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317" y="0"/>
                </a:moveTo>
                <a:lnTo>
                  <a:pt x="0" y="152"/>
                </a:lnTo>
                <a:lnTo>
                  <a:pt x="330" y="50"/>
                </a:lnTo>
                <a:lnTo>
                  <a:pt x="520" y="165"/>
                </a:lnTo>
                <a:lnTo>
                  <a:pt x="1142" y="317"/>
                </a:lnTo>
                <a:lnTo>
                  <a:pt x="546" y="114"/>
                </a:lnTo>
                <a:lnTo>
                  <a:pt x="31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4" name="object 4384"/>
          <p:cNvSpPr/>
          <p:nvPr/>
        </p:nvSpPr>
        <p:spPr>
          <a:xfrm>
            <a:off x="2931897" y="431096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52" y="520"/>
                </a:lnTo>
                <a:lnTo>
                  <a:pt x="431" y="622"/>
                </a:lnTo>
                <a:lnTo>
                  <a:pt x="406" y="393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5" name="object 4385"/>
          <p:cNvSpPr/>
          <p:nvPr/>
        </p:nvSpPr>
        <p:spPr>
          <a:xfrm>
            <a:off x="3074391" y="3843943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749" y="0"/>
                </a:moveTo>
                <a:lnTo>
                  <a:pt x="0" y="190"/>
                </a:lnTo>
                <a:lnTo>
                  <a:pt x="254" y="253"/>
                </a:lnTo>
                <a:lnTo>
                  <a:pt x="431" y="292"/>
                </a:lnTo>
                <a:lnTo>
                  <a:pt x="1117" y="228"/>
                </a:lnTo>
                <a:lnTo>
                  <a:pt x="787" y="11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6" name="object 4386"/>
          <p:cNvSpPr/>
          <p:nvPr/>
        </p:nvSpPr>
        <p:spPr>
          <a:xfrm>
            <a:off x="3373182" y="4010365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0" y="0"/>
                </a:moveTo>
                <a:lnTo>
                  <a:pt x="190" y="761"/>
                </a:lnTo>
                <a:lnTo>
                  <a:pt x="330" y="711"/>
                </a:lnTo>
                <a:lnTo>
                  <a:pt x="342" y="558"/>
                </a:lnTo>
                <a:lnTo>
                  <a:pt x="317" y="12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7" name="object 4387"/>
          <p:cNvSpPr/>
          <p:nvPr/>
        </p:nvSpPr>
        <p:spPr>
          <a:xfrm>
            <a:off x="3429459" y="35241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92" y="0"/>
                </a:moveTo>
                <a:lnTo>
                  <a:pt x="0" y="63"/>
                </a:lnTo>
                <a:lnTo>
                  <a:pt x="177" y="406"/>
                </a:lnTo>
                <a:lnTo>
                  <a:pt x="431" y="292"/>
                </a:lnTo>
                <a:lnTo>
                  <a:pt x="29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8" name="object 4388"/>
          <p:cNvSpPr/>
          <p:nvPr/>
        </p:nvSpPr>
        <p:spPr>
          <a:xfrm>
            <a:off x="2995307" y="4294073"/>
            <a:ext cx="24765" cy="19050"/>
          </a:xfrm>
          <a:custGeom>
            <a:avLst/>
            <a:gdLst/>
            <a:ahLst/>
            <a:cxnLst/>
            <a:rect l="l" t="t" r="r" b="b"/>
            <a:pathLst>
              <a:path w="24764" h="19050">
                <a:moveTo>
                  <a:pt x="787" y="18529"/>
                </a:moveTo>
                <a:lnTo>
                  <a:pt x="381" y="18376"/>
                </a:lnTo>
                <a:lnTo>
                  <a:pt x="241" y="18338"/>
                </a:lnTo>
                <a:lnTo>
                  <a:pt x="190" y="18529"/>
                </a:lnTo>
                <a:lnTo>
                  <a:pt x="0" y="18681"/>
                </a:lnTo>
                <a:lnTo>
                  <a:pt x="444" y="18643"/>
                </a:lnTo>
                <a:lnTo>
                  <a:pt x="787" y="18529"/>
                </a:lnTo>
                <a:close/>
              </a:path>
              <a:path w="24764" h="19050">
                <a:moveTo>
                  <a:pt x="24396" y="63"/>
                </a:moveTo>
                <a:lnTo>
                  <a:pt x="24041" y="0"/>
                </a:lnTo>
                <a:lnTo>
                  <a:pt x="24003" y="292"/>
                </a:lnTo>
                <a:lnTo>
                  <a:pt x="24320" y="330"/>
                </a:lnTo>
                <a:lnTo>
                  <a:pt x="24295" y="7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9" name="object 4389"/>
          <p:cNvSpPr/>
          <p:nvPr/>
        </p:nvSpPr>
        <p:spPr>
          <a:xfrm>
            <a:off x="2924986" y="430874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06" y="331"/>
                </a:moveTo>
                <a:lnTo>
                  <a:pt x="76" y="558"/>
                </a:lnTo>
                <a:lnTo>
                  <a:pt x="292" y="482"/>
                </a:lnTo>
                <a:lnTo>
                  <a:pt x="106" y="331"/>
                </a:lnTo>
                <a:close/>
              </a:path>
              <a:path w="635" h="635">
                <a:moveTo>
                  <a:pt x="0" y="0"/>
                </a:moveTo>
                <a:lnTo>
                  <a:pt x="110" y="298"/>
                </a:lnTo>
                <a:lnTo>
                  <a:pt x="342" y="88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0" name="object 4390"/>
          <p:cNvSpPr/>
          <p:nvPr/>
        </p:nvSpPr>
        <p:spPr>
          <a:xfrm>
            <a:off x="2737070" y="3712473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0" y="0"/>
                </a:moveTo>
                <a:lnTo>
                  <a:pt x="165" y="444"/>
                </a:lnTo>
                <a:lnTo>
                  <a:pt x="330" y="228"/>
                </a:lnTo>
                <a:lnTo>
                  <a:pt x="571" y="482"/>
                </a:lnTo>
                <a:lnTo>
                  <a:pt x="533" y="279"/>
                </a:lnTo>
                <a:lnTo>
                  <a:pt x="1041" y="190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1" name="object 4391"/>
          <p:cNvSpPr/>
          <p:nvPr/>
        </p:nvSpPr>
        <p:spPr>
          <a:xfrm>
            <a:off x="3075049" y="416926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93" y="0"/>
                </a:moveTo>
                <a:lnTo>
                  <a:pt x="393" y="126"/>
                </a:lnTo>
                <a:lnTo>
                  <a:pt x="0" y="279"/>
                </a:lnTo>
                <a:lnTo>
                  <a:pt x="139" y="368"/>
                </a:lnTo>
                <a:lnTo>
                  <a:pt x="546" y="76"/>
                </a:lnTo>
                <a:lnTo>
                  <a:pt x="39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2" name="object 4392"/>
          <p:cNvSpPr/>
          <p:nvPr/>
        </p:nvSpPr>
        <p:spPr>
          <a:xfrm>
            <a:off x="2746940" y="3731881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749" y="0"/>
                </a:moveTo>
                <a:lnTo>
                  <a:pt x="0" y="1054"/>
                </a:lnTo>
                <a:lnTo>
                  <a:pt x="749" y="838"/>
                </a:lnTo>
                <a:lnTo>
                  <a:pt x="74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3" name="object 4393"/>
          <p:cNvSpPr/>
          <p:nvPr/>
        </p:nvSpPr>
        <p:spPr>
          <a:xfrm>
            <a:off x="2770015" y="381894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0" y="0"/>
                </a:moveTo>
                <a:lnTo>
                  <a:pt x="0" y="190"/>
                </a:lnTo>
                <a:lnTo>
                  <a:pt x="507" y="330"/>
                </a:lnTo>
                <a:lnTo>
                  <a:pt x="596" y="76"/>
                </a:lnTo>
                <a:lnTo>
                  <a:pt x="5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4" name="object 4394"/>
          <p:cNvSpPr/>
          <p:nvPr/>
        </p:nvSpPr>
        <p:spPr>
          <a:xfrm>
            <a:off x="2720983" y="3668986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0" y="0"/>
                </a:moveTo>
                <a:lnTo>
                  <a:pt x="12" y="393"/>
                </a:lnTo>
                <a:lnTo>
                  <a:pt x="254" y="533"/>
                </a:lnTo>
                <a:lnTo>
                  <a:pt x="762" y="228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5" name="object 4395"/>
          <p:cNvSpPr/>
          <p:nvPr/>
        </p:nvSpPr>
        <p:spPr>
          <a:xfrm>
            <a:off x="2943675" y="431642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70" y="342"/>
                </a:lnTo>
                <a:lnTo>
                  <a:pt x="241" y="482"/>
                </a:lnTo>
                <a:lnTo>
                  <a:pt x="139" y="101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6" name="object 4396"/>
          <p:cNvSpPr/>
          <p:nvPr/>
        </p:nvSpPr>
        <p:spPr>
          <a:xfrm>
            <a:off x="3040505" y="341694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31" y="0"/>
                </a:moveTo>
                <a:lnTo>
                  <a:pt x="0" y="177"/>
                </a:lnTo>
                <a:lnTo>
                  <a:pt x="114" y="520"/>
                </a:lnTo>
                <a:lnTo>
                  <a:pt x="368" y="558"/>
                </a:lnTo>
                <a:lnTo>
                  <a:pt x="355" y="317"/>
                </a:lnTo>
                <a:lnTo>
                  <a:pt x="520" y="330"/>
                </a:lnTo>
                <a:lnTo>
                  <a:pt x="43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7" name="object 4397"/>
          <p:cNvSpPr/>
          <p:nvPr/>
        </p:nvSpPr>
        <p:spPr>
          <a:xfrm>
            <a:off x="2966051" y="4288207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1155" y="0"/>
                </a:moveTo>
                <a:lnTo>
                  <a:pt x="0" y="114"/>
                </a:lnTo>
                <a:lnTo>
                  <a:pt x="469" y="165"/>
                </a:lnTo>
                <a:lnTo>
                  <a:pt x="673" y="139"/>
                </a:lnTo>
                <a:lnTo>
                  <a:pt x="1079" y="11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8" name="object 4398"/>
          <p:cNvSpPr/>
          <p:nvPr/>
        </p:nvSpPr>
        <p:spPr>
          <a:xfrm>
            <a:off x="3072949" y="4330030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165" y="0"/>
                </a:moveTo>
                <a:lnTo>
                  <a:pt x="0" y="381"/>
                </a:lnTo>
                <a:lnTo>
                  <a:pt x="266" y="304"/>
                </a:lnTo>
                <a:lnTo>
                  <a:pt x="711" y="381"/>
                </a:lnTo>
                <a:lnTo>
                  <a:pt x="317" y="203"/>
                </a:lnTo>
                <a:lnTo>
                  <a:pt x="16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9" name="object 4399"/>
          <p:cNvSpPr/>
          <p:nvPr/>
        </p:nvSpPr>
        <p:spPr>
          <a:xfrm>
            <a:off x="2968560" y="4292088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660" y="0"/>
                </a:moveTo>
                <a:lnTo>
                  <a:pt x="0" y="431"/>
                </a:lnTo>
                <a:lnTo>
                  <a:pt x="419" y="508"/>
                </a:lnTo>
                <a:lnTo>
                  <a:pt x="634" y="355"/>
                </a:lnTo>
                <a:lnTo>
                  <a:pt x="66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0" name="object 4400"/>
          <p:cNvSpPr/>
          <p:nvPr/>
        </p:nvSpPr>
        <p:spPr>
          <a:xfrm>
            <a:off x="2696429" y="356774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25" y="246"/>
                </a:moveTo>
                <a:lnTo>
                  <a:pt x="76" y="495"/>
                </a:lnTo>
                <a:lnTo>
                  <a:pt x="419" y="482"/>
                </a:lnTo>
                <a:lnTo>
                  <a:pt x="325" y="246"/>
                </a:lnTo>
                <a:close/>
              </a:path>
              <a:path w="635" h="635">
                <a:moveTo>
                  <a:pt x="0" y="0"/>
                </a:moveTo>
                <a:lnTo>
                  <a:pt x="12" y="292"/>
                </a:lnTo>
                <a:lnTo>
                  <a:pt x="319" y="241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1" name="object 4401"/>
          <p:cNvSpPr/>
          <p:nvPr/>
        </p:nvSpPr>
        <p:spPr>
          <a:xfrm>
            <a:off x="2944258" y="4316953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0" y="0"/>
                </a:moveTo>
                <a:lnTo>
                  <a:pt x="279" y="177"/>
                </a:lnTo>
                <a:lnTo>
                  <a:pt x="622" y="304"/>
                </a:lnTo>
                <a:lnTo>
                  <a:pt x="393" y="101"/>
                </a:lnTo>
                <a:lnTo>
                  <a:pt x="660" y="279"/>
                </a:lnTo>
                <a:lnTo>
                  <a:pt x="584" y="101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2" name="object 4402"/>
          <p:cNvSpPr/>
          <p:nvPr/>
        </p:nvSpPr>
        <p:spPr>
          <a:xfrm>
            <a:off x="2891812" y="42962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84" y="210"/>
                </a:moveTo>
                <a:lnTo>
                  <a:pt x="406" y="393"/>
                </a:lnTo>
                <a:lnTo>
                  <a:pt x="596" y="266"/>
                </a:lnTo>
                <a:lnTo>
                  <a:pt x="284" y="210"/>
                </a:lnTo>
                <a:close/>
              </a:path>
              <a:path w="635" h="635">
                <a:moveTo>
                  <a:pt x="0" y="0"/>
                </a:moveTo>
                <a:lnTo>
                  <a:pt x="241" y="179"/>
                </a:lnTo>
                <a:lnTo>
                  <a:pt x="241" y="38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3" name="object 4403"/>
          <p:cNvSpPr/>
          <p:nvPr/>
        </p:nvSpPr>
        <p:spPr>
          <a:xfrm>
            <a:off x="3020672" y="429615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01" y="0"/>
                </a:moveTo>
                <a:lnTo>
                  <a:pt x="0" y="139"/>
                </a:lnTo>
                <a:lnTo>
                  <a:pt x="139" y="342"/>
                </a:lnTo>
                <a:lnTo>
                  <a:pt x="254" y="482"/>
                </a:lnTo>
                <a:lnTo>
                  <a:pt x="266" y="330"/>
                </a:lnTo>
                <a:lnTo>
                  <a:pt x="330" y="12"/>
                </a:lnTo>
                <a:lnTo>
                  <a:pt x="10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4" name="object 4404"/>
          <p:cNvSpPr/>
          <p:nvPr/>
        </p:nvSpPr>
        <p:spPr>
          <a:xfrm>
            <a:off x="2889342" y="430646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03" y="0"/>
                </a:moveTo>
                <a:lnTo>
                  <a:pt x="50" y="0"/>
                </a:lnTo>
                <a:lnTo>
                  <a:pt x="0" y="266"/>
                </a:lnTo>
                <a:lnTo>
                  <a:pt x="279" y="241"/>
                </a:lnTo>
                <a:lnTo>
                  <a:pt x="495" y="228"/>
                </a:lnTo>
                <a:lnTo>
                  <a:pt x="469" y="38"/>
                </a:lnTo>
                <a:lnTo>
                  <a:pt x="20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5" name="object 4405"/>
          <p:cNvSpPr/>
          <p:nvPr/>
        </p:nvSpPr>
        <p:spPr>
          <a:xfrm>
            <a:off x="3401446" y="327345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12" y="228"/>
                </a:moveTo>
                <a:lnTo>
                  <a:pt x="126" y="228"/>
                </a:lnTo>
                <a:lnTo>
                  <a:pt x="190" y="368"/>
                </a:lnTo>
                <a:lnTo>
                  <a:pt x="596" y="469"/>
                </a:lnTo>
                <a:lnTo>
                  <a:pt x="512" y="228"/>
                </a:lnTo>
                <a:close/>
              </a:path>
              <a:path w="635" h="635">
                <a:moveTo>
                  <a:pt x="111" y="299"/>
                </a:moveTo>
                <a:close/>
              </a:path>
              <a:path w="635" h="635">
                <a:moveTo>
                  <a:pt x="431" y="0"/>
                </a:moveTo>
                <a:lnTo>
                  <a:pt x="0" y="203"/>
                </a:lnTo>
                <a:lnTo>
                  <a:pt x="126" y="228"/>
                </a:lnTo>
                <a:lnTo>
                  <a:pt x="512" y="228"/>
                </a:lnTo>
                <a:lnTo>
                  <a:pt x="43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6" name="object 4406"/>
          <p:cNvSpPr/>
          <p:nvPr/>
        </p:nvSpPr>
        <p:spPr>
          <a:xfrm>
            <a:off x="2744476" y="36207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76" y="0"/>
                </a:moveTo>
                <a:lnTo>
                  <a:pt x="0" y="177"/>
                </a:lnTo>
                <a:lnTo>
                  <a:pt x="393" y="253"/>
                </a:lnTo>
                <a:lnTo>
                  <a:pt x="279" y="50"/>
                </a:lnTo>
                <a:lnTo>
                  <a:pt x="7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7" name="object 4407"/>
          <p:cNvSpPr/>
          <p:nvPr/>
        </p:nvSpPr>
        <p:spPr>
          <a:xfrm>
            <a:off x="3003842" y="4308843"/>
            <a:ext cx="8255" cy="1905"/>
          </a:xfrm>
          <a:custGeom>
            <a:avLst/>
            <a:gdLst/>
            <a:ahLst/>
            <a:cxnLst/>
            <a:rect l="l" t="t" r="r" b="b"/>
            <a:pathLst>
              <a:path w="8255" h="1904">
                <a:moveTo>
                  <a:pt x="520" y="1524"/>
                </a:moveTo>
                <a:lnTo>
                  <a:pt x="63" y="990"/>
                </a:lnTo>
                <a:lnTo>
                  <a:pt x="0" y="1625"/>
                </a:lnTo>
                <a:lnTo>
                  <a:pt x="520" y="1524"/>
                </a:lnTo>
                <a:close/>
              </a:path>
              <a:path w="8255" h="1904">
                <a:moveTo>
                  <a:pt x="7988" y="101"/>
                </a:moveTo>
                <a:lnTo>
                  <a:pt x="7035" y="0"/>
                </a:lnTo>
                <a:lnTo>
                  <a:pt x="7023" y="190"/>
                </a:lnTo>
                <a:lnTo>
                  <a:pt x="7467" y="254"/>
                </a:lnTo>
                <a:lnTo>
                  <a:pt x="7988" y="10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8" name="object 4408"/>
          <p:cNvSpPr/>
          <p:nvPr/>
        </p:nvSpPr>
        <p:spPr>
          <a:xfrm>
            <a:off x="3430099" y="352080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01" y="0"/>
                </a:moveTo>
                <a:lnTo>
                  <a:pt x="139" y="317"/>
                </a:lnTo>
                <a:lnTo>
                  <a:pt x="304" y="253"/>
                </a:lnTo>
                <a:lnTo>
                  <a:pt x="635" y="317"/>
                </a:lnTo>
                <a:lnTo>
                  <a:pt x="419" y="50"/>
                </a:lnTo>
                <a:lnTo>
                  <a:pt x="10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9" name="object 4409"/>
          <p:cNvSpPr/>
          <p:nvPr/>
        </p:nvSpPr>
        <p:spPr>
          <a:xfrm>
            <a:off x="2992761" y="3114526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1130" y="0"/>
                </a:moveTo>
                <a:lnTo>
                  <a:pt x="558" y="152"/>
                </a:lnTo>
                <a:lnTo>
                  <a:pt x="0" y="304"/>
                </a:lnTo>
                <a:lnTo>
                  <a:pt x="876" y="190"/>
                </a:lnTo>
                <a:lnTo>
                  <a:pt x="113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0" name="object 4410"/>
          <p:cNvSpPr/>
          <p:nvPr/>
        </p:nvSpPr>
        <p:spPr>
          <a:xfrm>
            <a:off x="3134872" y="401023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30" y="0"/>
                </a:moveTo>
                <a:lnTo>
                  <a:pt x="0" y="177"/>
                </a:lnTo>
                <a:lnTo>
                  <a:pt x="12" y="330"/>
                </a:lnTo>
                <a:lnTo>
                  <a:pt x="381" y="165"/>
                </a:lnTo>
                <a:lnTo>
                  <a:pt x="33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1" name="object 4411"/>
          <p:cNvSpPr/>
          <p:nvPr/>
        </p:nvSpPr>
        <p:spPr>
          <a:xfrm>
            <a:off x="3333827" y="328933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876" y="0"/>
                </a:moveTo>
                <a:lnTo>
                  <a:pt x="0" y="190"/>
                </a:lnTo>
                <a:lnTo>
                  <a:pt x="203" y="368"/>
                </a:lnTo>
                <a:lnTo>
                  <a:pt x="406" y="355"/>
                </a:lnTo>
                <a:lnTo>
                  <a:pt x="558" y="228"/>
                </a:lnTo>
                <a:lnTo>
                  <a:pt x="723" y="317"/>
                </a:lnTo>
                <a:lnTo>
                  <a:pt x="87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2" name="object 4412"/>
          <p:cNvSpPr/>
          <p:nvPr/>
        </p:nvSpPr>
        <p:spPr>
          <a:xfrm>
            <a:off x="3401016" y="327320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19" y="0"/>
                </a:moveTo>
                <a:lnTo>
                  <a:pt x="101" y="215"/>
                </a:lnTo>
                <a:lnTo>
                  <a:pt x="165" y="355"/>
                </a:lnTo>
                <a:lnTo>
                  <a:pt x="0" y="596"/>
                </a:lnTo>
                <a:lnTo>
                  <a:pt x="228" y="546"/>
                </a:lnTo>
                <a:lnTo>
                  <a:pt x="507" y="457"/>
                </a:lnTo>
                <a:lnTo>
                  <a:pt x="41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3" name="object 4413"/>
          <p:cNvSpPr/>
          <p:nvPr/>
        </p:nvSpPr>
        <p:spPr>
          <a:xfrm>
            <a:off x="2975593" y="3079531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342" y="0"/>
                </a:moveTo>
                <a:lnTo>
                  <a:pt x="0" y="25"/>
                </a:lnTo>
                <a:lnTo>
                  <a:pt x="304" y="685"/>
                </a:lnTo>
                <a:lnTo>
                  <a:pt x="241" y="215"/>
                </a:lnTo>
                <a:lnTo>
                  <a:pt x="419" y="177"/>
                </a:lnTo>
                <a:lnTo>
                  <a:pt x="698" y="292"/>
                </a:lnTo>
                <a:lnTo>
                  <a:pt x="34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4" name="object 4414"/>
          <p:cNvSpPr/>
          <p:nvPr/>
        </p:nvSpPr>
        <p:spPr>
          <a:xfrm>
            <a:off x="3236112" y="389057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06" y="0"/>
                </a:moveTo>
                <a:lnTo>
                  <a:pt x="0" y="304"/>
                </a:lnTo>
                <a:lnTo>
                  <a:pt x="139" y="508"/>
                </a:lnTo>
                <a:lnTo>
                  <a:pt x="622" y="381"/>
                </a:lnTo>
                <a:lnTo>
                  <a:pt x="292" y="292"/>
                </a:lnTo>
                <a:lnTo>
                  <a:pt x="40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5" name="object 4415"/>
          <p:cNvSpPr/>
          <p:nvPr/>
        </p:nvSpPr>
        <p:spPr>
          <a:xfrm>
            <a:off x="2942041" y="4300698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0" y="0"/>
                </a:moveTo>
                <a:lnTo>
                  <a:pt x="495" y="190"/>
                </a:lnTo>
                <a:lnTo>
                  <a:pt x="698" y="38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6" name="object 4416"/>
          <p:cNvSpPr/>
          <p:nvPr/>
        </p:nvSpPr>
        <p:spPr>
          <a:xfrm>
            <a:off x="2997196" y="431720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53" y="0"/>
                </a:moveTo>
                <a:lnTo>
                  <a:pt x="0" y="38"/>
                </a:lnTo>
                <a:lnTo>
                  <a:pt x="50" y="406"/>
                </a:lnTo>
                <a:lnTo>
                  <a:pt x="368" y="317"/>
                </a:lnTo>
                <a:lnTo>
                  <a:pt x="380" y="177"/>
                </a:lnTo>
                <a:lnTo>
                  <a:pt x="253" y="10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7" name="object 4417"/>
          <p:cNvSpPr/>
          <p:nvPr/>
        </p:nvSpPr>
        <p:spPr>
          <a:xfrm>
            <a:off x="2735946" y="371061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14" y="0"/>
                </a:moveTo>
                <a:lnTo>
                  <a:pt x="241" y="253"/>
                </a:lnTo>
                <a:lnTo>
                  <a:pt x="0" y="304"/>
                </a:lnTo>
                <a:lnTo>
                  <a:pt x="114" y="431"/>
                </a:lnTo>
                <a:lnTo>
                  <a:pt x="292" y="431"/>
                </a:lnTo>
                <a:lnTo>
                  <a:pt x="457" y="228"/>
                </a:lnTo>
                <a:lnTo>
                  <a:pt x="11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8" name="object 4418"/>
          <p:cNvSpPr/>
          <p:nvPr/>
        </p:nvSpPr>
        <p:spPr>
          <a:xfrm>
            <a:off x="3480177" y="414076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2" y="0"/>
                </a:moveTo>
                <a:lnTo>
                  <a:pt x="0" y="165"/>
                </a:lnTo>
                <a:lnTo>
                  <a:pt x="355" y="266"/>
                </a:lnTo>
                <a:lnTo>
                  <a:pt x="508" y="215"/>
                </a:lnTo>
                <a:lnTo>
                  <a:pt x="1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9" name="object 4419"/>
          <p:cNvSpPr/>
          <p:nvPr/>
        </p:nvSpPr>
        <p:spPr>
          <a:xfrm>
            <a:off x="3268541" y="30964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253" y="0"/>
                </a:moveTo>
                <a:lnTo>
                  <a:pt x="0" y="762"/>
                </a:lnTo>
                <a:lnTo>
                  <a:pt x="406" y="698"/>
                </a:lnTo>
                <a:lnTo>
                  <a:pt x="215" y="558"/>
                </a:lnTo>
                <a:lnTo>
                  <a:pt x="177" y="381"/>
                </a:lnTo>
                <a:lnTo>
                  <a:pt x="482" y="355"/>
                </a:lnTo>
                <a:lnTo>
                  <a:pt x="25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0" name="object 4420"/>
          <p:cNvSpPr/>
          <p:nvPr/>
        </p:nvSpPr>
        <p:spPr>
          <a:xfrm>
            <a:off x="3065138" y="3675081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1142" y="0"/>
                </a:moveTo>
                <a:lnTo>
                  <a:pt x="0" y="419"/>
                </a:lnTo>
                <a:lnTo>
                  <a:pt x="571" y="444"/>
                </a:lnTo>
                <a:lnTo>
                  <a:pt x="533" y="266"/>
                </a:lnTo>
                <a:lnTo>
                  <a:pt x="761" y="431"/>
                </a:lnTo>
                <a:lnTo>
                  <a:pt x="723" y="254"/>
                </a:lnTo>
                <a:lnTo>
                  <a:pt x="114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1" name="object 4421"/>
          <p:cNvSpPr/>
          <p:nvPr/>
        </p:nvSpPr>
        <p:spPr>
          <a:xfrm>
            <a:off x="3071209" y="435269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82" y="0"/>
                </a:moveTo>
                <a:lnTo>
                  <a:pt x="0" y="533"/>
                </a:lnTo>
                <a:lnTo>
                  <a:pt x="368" y="431"/>
                </a:lnTo>
                <a:lnTo>
                  <a:pt x="330" y="304"/>
                </a:lnTo>
                <a:lnTo>
                  <a:pt x="469" y="266"/>
                </a:lnTo>
                <a:lnTo>
                  <a:pt x="48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2" name="object 4422"/>
          <p:cNvSpPr/>
          <p:nvPr/>
        </p:nvSpPr>
        <p:spPr>
          <a:xfrm>
            <a:off x="2982160" y="3082077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419" y="0"/>
                </a:moveTo>
                <a:lnTo>
                  <a:pt x="0" y="101"/>
                </a:lnTo>
                <a:lnTo>
                  <a:pt x="406" y="152"/>
                </a:lnTo>
                <a:lnTo>
                  <a:pt x="558" y="241"/>
                </a:lnTo>
                <a:lnTo>
                  <a:pt x="888" y="127"/>
                </a:lnTo>
                <a:lnTo>
                  <a:pt x="41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3" name="object 4423"/>
          <p:cNvSpPr/>
          <p:nvPr/>
        </p:nvSpPr>
        <p:spPr>
          <a:xfrm>
            <a:off x="3419415" y="324965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92" y="0"/>
                </a:moveTo>
                <a:lnTo>
                  <a:pt x="25" y="88"/>
                </a:lnTo>
                <a:lnTo>
                  <a:pt x="0" y="342"/>
                </a:lnTo>
                <a:lnTo>
                  <a:pt x="165" y="279"/>
                </a:lnTo>
                <a:lnTo>
                  <a:pt x="431" y="241"/>
                </a:lnTo>
                <a:lnTo>
                  <a:pt x="29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4" name="object 4424"/>
          <p:cNvSpPr/>
          <p:nvPr/>
        </p:nvSpPr>
        <p:spPr>
          <a:xfrm>
            <a:off x="2991322" y="311703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88" y="0"/>
                </a:moveTo>
                <a:lnTo>
                  <a:pt x="127" y="190"/>
                </a:lnTo>
                <a:lnTo>
                  <a:pt x="622" y="406"/>
                </a:lnTo>
                <a:lnTo>
                  <a:pt x="393" y="101"/>
                </a:lnTo>
                <a:lnTo>
                  <a:pt x="8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5" name="object 4425"/>
          <p:cNvSpPr/>
          <p:nvPr/>
        </p:nvSpPr>
        <p:spPr>
          <a:xfrm>
            <a:off x="2735013" y="3711022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0" y="0"/>
                </a:moveTo>
                <a:lnTo>
                  <a:pt x="444" y="342"/>
                </a:lnTo>
                <a:lnTo>
                  <a:pt x="215" y="406"/>
                </a:lnTo>
                <a:lnTo>
                  <a:pt x="266" y="546"/>
                </a:lnTo>
                <a:lnTo>
                  <a:pt x="952" y="342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6" name="object 4426"/>
          <p:cNvSpPr/>
          <p:nvPr/>
        </p:nvSpPr>
        <p:spPr>
          <a:xfrm>
            <a:off x="3267560" y="3105993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190" y="0"/>
                </a:moveTo>
                <a:lnTo>
                  <a:pt x="0" y="152"/>
                </a:lnTo>
                <a:lnTo>
                  <a:pt x="101" y="698"/>
                </a:lnTo>
                <a:lnTo>
                  <a:pt x="19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7" name="object 4427"/>
          <p:cNvSpPr/>
          <p:nvPr/>
        </p:nvSpPr>
        <p:spPr>
          <a:xfrm>
            <a:off x="2779884" y="345619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14" y="0"/>
                </a:moveTo>
                <a:lnTo>
                  <a:pt x="0" y="203"/>
                </a:lnTo>
                <a:lnTo>
                  <a:pt x="152" y="203"/>
                </a:lnTo>
                <a:lnTo>
                  <a:pt x="0" y="634"/>
                </a:lnTo>
                <a:lnTo>
                  <a:pt x="266" y="520"/>
                </a:lnTo>
                <a:lnTo>
                  <a:pt x="355" y="342"/>
                </a:lnTo>
                <a:lnTo>
                  <a:pt x="11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8" name="object 4428"/>
          <p:cNvSpPr/>
          <p:nvPr/>
        </p:nvSpPr>
        <p:spPr>
          <a:xfrm>
            <a:off x="3419001" y="324885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2" y="0"/>
                </a:moveTo>
                <a:lnTo>
                  <a:pt x="0" y="165"/>
                </a:lnTo>
                <a:lnTo>
                  <a:pt x="228" y="215"/>
                </a:lnTo>
                <a:lnTo>
                  <a:pt x="457" y="241"/>
                </a:lnTo>
                <a:lnTo>
                  <a:pt x="546" y="12"/>
                </a:lnTo>
                <a:lnTo>
                  <a:pt x="127" y="5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9" name="object 4429"/>
          <p:cNvSpPr/>
          <p:nvPr/>
        </p:nvSpPr>
        <p:spPr>
          <a:xfrm>
            <a:off x="3070501" y="4353118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317" y="0"/>
                </a:moveTo>
                <a:lnTo>
                  <a:pt x="317" y="228"/>
                </a:lnTo>
                <a:lnTo>
                  <a:pt x="0" y="215"/>
                </a:lnTo>
                <a:lnTo>
                  <a:pt x="355" y="317"/>
                </a:lnTo>
                <a:lnTo>
                  <a:pt x="685" y="254"/>
                </a:lnTo>
                <a:lnTo>
                  <a:pt x="31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0" name="object 4430"/>
          <p:cNvSpPr/>
          <p:nvPr/>
        </p:nvSpPr>
        <p:spPr>
          <a:xfrm>
            <a:off x="2734980" y="371159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81" y="0"/>
                </a:moveTo>
                <a:lnTo>
                  <a:pt x="0" y="304"/>
                </a:lnTo>
                <a:lnTo>
                  <a:pt x="177" y="304"/>
                </a:lnTo>
                <a:lnTo>
                  <a:pt x="609" y="25"/>
                </a:lnTo>
                <a:lnTo>
                  <a:pt x="381" y="3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1" name="object 4431"/>
          <p:cNvSpPr/>
          <p:nvPr/>
        </p:nvSpPr>
        <p:spPr>
          <a:xfrm>
            <a:off x="3358796" y="397917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52" y="469"/>
                </a:lnTo>
                <a:lnTo>
                  <a:pt x="393" y="495"/>
                </a:lnTo>
                <a:lnTo>
                  <a:pt x="241" y="279"/>
                </a:lnTo>
                <a:lnTo>
                  <a:pt x="177" y="76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2" name="object 4432"/>
          <p:cNvSpPr/>
          <p:nvPr/>
        </p:nvSpPr>
        <p:spPr>
          <a:xfrm>
            <a:off x="3333782" y="330048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26" y="0"/>
                </a:moveTo>
                <a:lnTo>
                  <a:pt x="0" y="228"/>
                </a:lnTo>
                <a:lnTo>
                  <a:pt x="266" y="533"/>
                </a:lnTo>
                <a:lnTo>
                  <a:pt x="368" y="279"/>
                </a:lnTo>
                <a:lnTo>
                  <a:pt x="12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3" name="object 4433"/>
          <p:cNvSpPr/>
          <p:nvPr/>
        </p:nvSpPr>
        <p:spPr>
          <a:xfrm>
            <a:off x="3004759" y="430694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2" y="139"/>
                </a:lnTo>
                <a:lnTo>
                  <a:pt x="190" y="215"/>
                </a:lnTo>
                <a:lnTo>
                  <a:pt x="292" y="63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4" name="object 4434"/>
          <p:cNvSpPr/>
          <p:nvPr/>
        </p:nvSpPr>
        <p:spPr>
          <a:xfrm>
            <a:off x="3194077" y="316856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81" y="0"/>
                </a:moveTo>
                <a:lnTo>
                  <a:pt x="76" y="190"/>
                </a:lnTo>
                <a:lnTo>
                  <a:pt x="38" y="482"/>
                </a:lnTo>
                <a:lnTo>
                  <a:pt x="38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5" name="object 4435"/>
          <p:cNvSpPr/>
          <p:nvPr/>
        </p:nvSpPr>
        <p:spPr>
          <a:xfrm>
            <a:off x="3475344" y="413995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01" y="215"/>
                </a:lnTo>
                <a:lnTo>
                  <a:pt x="634" y="177"/>
                </a:lnTo>
                <a:lnTo>
                  <a:pt x="634" y="25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6" name="object 4436"/>
          <p:cNvSpPr/>
          <p:nvPr/>
        </p:nvSpPr>
        <p:spPr>
          <a:xfrm>
            <a:off x="2738729" y="366910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77" y="0"/>
                </a:moveTo>
                <a:lnTo>
                  <a:pt x="0" y="279"/>
                </a:lnTo>
                <a:lnTo>
                  <a:pt x="457" y="304"/>
                </a:lnTo>
                <a:lnTo>
                  <a:pt x="533" y="152"/>
                </a:lnTo>
                <a:lnTo>
                  <a:pt x="17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7" name="object 4437"/>
          <p:cNvSpPr/>
          <p:nvPr/>
        </p:nvSpPr>
        <p:spPr>
          <a:xfrm>
            <a:off x="3027075" y="42934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77" y="0"/>
                </a:moveTo>
                <a:lnTo>
                  <a:pt x="12" y="203"/>
                </a:lnTo>
                <a:lnTo>
                  <a:pt x="215" y="457"/>
                </a:lnTo>
                <a:lnTo>
                  <a:pt x="17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8" name="object 4438"/>
          <p:cNvSpPr/>
          <p:nvPr/>
        </p:nvSpPr>
        <p:spPr>
          <a:xfrm>
            <a:off x="2737956" y="371003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03" y="0"/>
                </a:moveTo>
                <a:lnTo>
                  <a:pt x="0" y="25"/>
                </a:lnTo>
                <a:lnTo>
                  <a:pt x="139" y="228"/>
                </a:lnTo>
                <a:lnTo>
                  <a:pt x="177" y="380"/>
                </a:lnTo>
                <a:lnTo>
                  <a:pt x="342" y="177"/>
                </a:lnTo>
                <a:lnTo>
                  <a:pt x="20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9" name="object 4439"/>
          <p:cNvSpPr/>
          <p:nvPr/>
        </p:nvSpPr>
        <p:spPr>
          <a:xfrm>
            <a:off x="3267592" y="349765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39" y="0"/>
                </a:moveTo>
                <a:lnTo>
                  <a:pt x="0" y="101"/>
                </a:lnTo>
                <a:lnTo>
                  <a:pt x="495" y="152"/>
                </a:lnTo>
                <a:lnTo>
                  <a:pt x="876" y="88"/>
                </a:lnTo>
                <a:lnTo>
                  <a:pt x="13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0" name="object 4440"/>
          <p:cNvSpPr/>
          <p:nvPr/>
        </p:nvSpPr>
        <p:spPr>
          <a:xfrm>
            <a:off x="2982403" y="3081340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381" y="0"/>
                </a:moveTo>
                <a:lnTo>
                  <a:pt x="0" y="12"/>
                </a:lnTo>
                <a:lnTo>
                  <a:pt x="787" y="457"/>
                </a:lnTo>
                <a:lnTo>
                  <a:pt x="584" y="127"/>
                </a:lnTo>
                <a:lnTo>
                  <a:pt x="444" y="3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1" name="object 4441"/>
          <p:cNvSpPr/>
          <p:nvPr/>
        </p:nvSpPr>
        <p:spPr>
          <a:xfrm>
            <a:off x="3080670" y="415335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76" y="0"/>
                </a:moveTo>
                <a:lnTo>
                  <a:pt x="126" y="279"/>
                </a:lnTo>
                <a:lnTo>
                  <a:pt x="279" y="177"/>
                </a:lnTo>
                <a:lnTo>
                  <a:pt x="7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2" name="object 4442"/>
          <p:cNvSpPr/>
          <p:nvPr/>
        </p:nvSpPr>
        <p:spPr>
          <a:xfrm>
            <a:off x="2965780" y="4288142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444" y="0"/>
                </a:moveTo>
                <a:lnTo>
                  <a:pt x="419" y="203"/>
                </a:lnTo>
                <a:lnTo>
                  <a:pt x="0" y="63"/>
                </a:lnTo>
                <a:lnTo>
                  <a:pt x="393" y="215"/>
                </a:lnTo>
                <a:lnTo>
                  <a:pt x="584" y="279"/>
                </a:lnTo>
                <a:lnTo>
                  <a:pt x="647" y="88"/>
                </a:lnTo>
                <a:lnTo>
                  <a:pt x="44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3" name="object 4443"/>
          <p:cNvSpPr/>
          <p:nvPr/>
        </p:nvSpPr>
        <p:spPr>
          <a:xfrm>
            <a:off x="2697530" y="3562553"/>
            <a:ext cx="5715" cy="9525"/>
          </a:xfrm>
          <a:custGeom>
            <a:avLst/>
            <a:gdLst/>
            <a:ahLst/>
            <a:cxnLst/>
            <a:rect l="l" t="t" r="r" b="b"/>
            <a:pathLst>
              <a:path w="5714" h="9525">
                <a:moveTo>
                  <a:pt x="457" y="8953"/>
                </a:moveTo>
                <a:lnTo>
                  <a:pt x="342" y="8763"/>
                </a:lnTo>
                <a:lnTo>
                  <a:pt x="190" y="8750"/>
                </a:lnTo>
                <a:lnTo>
                  <a:pt x="0" y="9182"/>
                </a:lnTo>
                <a:lnTo>
                  <a:pt x="317" y="9055"/>
                </a:lnTo>
                <a:lnTo>
                  <a:pt x="304" y="8915"/>
                </a:lnTo>
                <a:lnTo>
                  <a:pt x="457" y="8953"/>
                </a:lnTo>
                <a:close/>
              </a:path>
              <a:path w="5714" h="9525">
                <a:moveTo>
                  <a:pt x="5334" y="469"/>
                </a:moveTo>
                <a:lnTo>
                  <a:pt x="5080" y="0"/>
                </a:lnTo>
                <a:lnTo>
                  <a:pt x="5080" y="342"/>
                </a:lnTo>
                <a:lnTo>
                  <a:pt x="4940" y="381"/>
                </a:lnTo>
                <a:lnTo>
                  <a:pt x="5194" y="533"/>
                </a:lnTo>
                <a:lnTo>
                  <a:pt x="5334" y="46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4" name="object 4444"/>
          <p:cNvSpPr/>
          <p:nvPr/>
        </p:nvSpPr>
        <p:spPr>
          <a:xfrm>
            <a:off x="3375596" y="409358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30" y="0"/>
                </a:moveTo>
                <a:lnTo>
                  <a:pt x="0" y="101"/>
                </a:lnTo>
                <a:lnTo>
                  <a:pt x="406" y="203"/>
                </a:lnTo>
                <a:lnTo>
                  <a:pt x="33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5" name="object 4445"/>
          <p:cNvSpPr/>
          <p:nvPr/>
        </p:nvSpPr>
        <p:spPr>
          <a:xfrm>
            <a:off x="2735160" y="3710761"/>
            <a:ext cx="13335" cy="23495"/>
          </a:xfrm>
          <a:custGeom>
            <a:avLst/>
            <a:gdLst/>
            <a:ahLst/>
            <a:cxnLst/>
            <a:rect l="l" t="t" r="r" b="b"/>
            <a:pathLst>
              <a:path w="13335" h="23495">
                <a:moveTo>
                  <a:pt x="406" y="279"/>
                </a:moveTo>
                <a:lnTo>
                  <a:pt x="203" y="0"/>
                </a:lnTo>
                <a:lnTo>
                  <a:pt x="0" y="406"/>
                </a:lnTo>
                <a:lnTo>
                  <a:pt x="228" y="381"/>
                </a:lnTo>
                <a:lnTo>
                  <a:pt x="330" y="228"/>
                </a:lnTo>
                <a:close/>
              </a:path>
              <a:path w="13335" h="23495">
                <a:moveTo>
                  <a:pt x="12928" y="23291"/>
                </a:moveTo>
                <a:lnTo>
                  <a:pt x="12547" y="23279"/>
                </a:lnTo>
                <a:lnTo>
                  <a:pt x="12649" y="23456"/>
                </a:lnTo>
                <a:lnTo>
                  <a:pt x="12928" y="23431"/>
                </a:lnTo>
                <a:lnTo>
                  <a:pt x="12928" y="23291"/>
                </a:lnTo>
                <a:close/>
              </a:path>
              <a:path w="13335" h="23495">
                <a:moveTo>
                  <a:pt x="12954" y="22974"/>
                </a:moveTo>
                <a:lnTo>
                  <a:pt x="12687" y="23266"/>
                </a:lnTo>
                <a:lnTo>
                  <a:pt x="12928" y="23291"/>
                </a:lnTo>
                <a:lnTo>
                  <a:pt x="12954" y="2297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6" name="object 4446"/>
          <p:cNvSpPr/>
          <p:nvPr/>
        </p:nvSpPr>
        <p:spPr>
          <a:xfrm>
            <a:off x="2925773" y="431004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8" y="0"/>
                </a:moveTo>
                <a:lnTo>
                  <a:pt x="0" y="304"/>
                </a:lnTo>
                <a:lnTo>
                  <a:pt x="190" y="381"/>
                </a:lnTo>
                <a:lnTo>
                  <a:pt x="3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7" name="object 4447"/>
          <p:cNvSpPr/>
          <p:nvPr/>
        </p:nvSpPr>
        <p:spPr>
          <a:xfrm>
            <a:off x="2666133" y="391284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68" y="0"/>
                </a:moveTo>
                <a:lnTo>
                  <a:pt x="0" y="101"/>
                </a:lnTo>
                <a:lnTo>
                  <a:pt x="114" y="292"/>
                </a:lnTo>
                <a:lnTo>
                  <a:pt x="292" y="279"/>
                </a:lnTo>
                <a:lnTo>
                  <a:pt x="292" y="11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8" name="object 4448"/>
          <p:cNvSpPr/>
          <p:nvPr/>
        </p:nvSpPr>
        <p:spPr>
          <a:xfrm>
            <a:off x="2874492" y="4276966"/>
            <a:ext cx="10795" cy="30480"/>
          </a:xfrm>
          <a:custGeom>
            <a:avLst/>
            <a:gdLst/>
            <a:ahLst/>
            <a:cxnLst/>
            <a:rect l="l" t="t" r="r" b="b"/>
            <a:pathLst>
              <a:path w="10794" h="30479">
                <a:moveTo>
                  <a:pt x="660" y="25"/>
                </a:moveTo>
                <a:lnTo>
                  <a:pt x="0" y="0"/>
                </a:lnTo>
                <a:lnTo>
                  <a:pt x="495" y="165"/>
                </a:lnTo>
                <a:lnTo>
                  <a:pt x="622" y="241"/>
                </a:lnTo>
                <a:lnTo>
                  <a:pt x="660" y="25"/>
                </a:lnTo>
                <a:close/>
              </a:path>
              <a:path w="10794" h="30479">
                <a:moveTo>
                  <a:pt x="10795" y="29552"/>
                </a:moveTo>
                <a:lnTo>
                  <a:pt x="10604" y="29578"/>
                </a:lnTo>
                <a:lnTo>
                  <a:pt x="10591" y="29883"/>
                </a:lnTo>
                <a:lnTo>
                  <a:pt x="10718" y="29959"/>
                </a:lnTo>
                <a:lnTo>
                  <a:pt x="10706" y="2960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9" name="object 4449"/>
          <p:cNvSpPr/>
          <p:nvPr/>
        </p:nvSpPr>
        <p:spPr>
          <a:xfrm>
            <a:off x="3078068" y="434796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76" y="215"/>
                </a:lnTo>
                <a:lnTo>
                  <a:pt x="241" y="177"/>
                </a:lnTo>
                <a:lnTo>
                  <a:pt x="444" y="241"/>
                </a:lnTo>
                <a:lnTo>
                  <a:pt x="241" y="25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0" name="object 4450"/>
          <p:cNvSpPr/>
          <p:nvPr/>
        </p:nvSpPr>
        <p:spPr>
          <a:xfrm>
            <a:off x="3000392" y="313136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04" y="0"/>
                </a:moveTo>
                <a:lnTo>
                  <a:pt x="50" y="126"/>
                </a:lnTo>
                <a:lnTo>
                  <a:pt x="114" y="380"/>
                </a:lnTo>
                <a:lnTo>
                  <a:pt x="355" y="190"/>
                </a:lnTo>
                <a:lnTo>
                  <a:pt x="30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1" name="object 4451"/>
          <p:cNvSpPr/>
          <p:nvPr/>
        </p:nvSpPr>
        <p:spPr>
          <a:xfrm>
            <a:off x="2702954" y="356288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53" y="0"/>
                </a:moveTo>
                <a:lnTo>
                  <a:pt x="63" y="63"/>
                </a:lnTo>
                <a:lnTo>
                  <a:pt x="0" y="254"/>
                </a:lnTo>
                <a:lnTo>
                  <a:pt x="253" y="254"/>
                </a:lnTo>
                <a:lnTo>
                  <a:pt x="25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2" name="object 4452"/>
          <p:cNvSpPr/>
          <p:nvPr/>
        </p:nvSpPr>
        <p:spPr>
          <a:xfrm>
            <a:off x="3023682" y="428772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79" y="0"/>
                </a:moveTo>
                <a:lnTo>
                  <a:pt x="0" y="368"/>
                </a:lnTo>
                <a:lnTo>
                  <a:pt x="190" y="419"/>
                </a:lnTo>
                <a:lnTo>
                  <a:pt x="419" y="381"/>
                </a:lnTo>
                <a:lnTo>
                  <a:pt x="190" y="215"/>
                </a:lnTo>
                <a:lnTo>
                  <a:pt x="355" y="241"/>
                </a:lnTo>
                <a:lnTo>
                  <a:pt x="27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3" name="object 4453"/>
          <p:cNvSpPr/>
          <p:nvPr/>
        </p:nvSpPr>
        <p:spPr>
          <a:xfrm>
            <a:off x="3372994" y="322006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8" y="0"/>
                </a:moveTo>
                <a:lnTo>
                  <a:pt x="0" y="165"/>
                </a:lnTo>
                <a:lnTo>
                  <a:pt x="368" y="253"/>
                </a:lnTo>
                <a:lnTo>
                  <a:pt x="55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4" name="object 4454"/>
          <p:cNvSpPr/>
          <p:nvPr/>
        </p:nvSpPr>
        <p:spPr>
          <a:xfrm>
            <a:off x="2990138" y="311679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65" y="0"/>
                </a:moveTo>
                <a:lnTo>
                  <a:pt x="0" y="114"/>
                </a:lnTo>
                <a:lnTo>
                  <a:pt x="279" y="330"/>
                </a:lnTo>
                <a:lnTo>
                  <a:pt x="533" y="63"/>
                </a:lnTo>
                <a:lnTo>
                  <a:pt x="292" y="1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5" name="object 4455"/>
          <p:cNvSpPr/>
          <p:nvPr/>
        </p:nvSpPr>
        <p:spPr>
          <a:xfrm>
            <a:off x="3089020" y="414854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79" y="0"/>
                </a:moveTo>
                <a:lnTo>
                  <a:pt x="0" y="24"/>
                </a:lnTo>
                <a:lnTo>
                  <a:pt x="300" y="114"/>
                </a:lnTo>
                <a:lnTo>
                  <a:pt x="57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6" name="object 4456"/>
          <p:cNvSpPr/>
          <p:nvPr/>
        </p:nvSpPr>
        <p:spPr>
          <a:xfrm>
            <a:off x="2944393" y="4311764"/>
            <a:ext cx="31115" cy="15875"/>
          </a:xfrm>
          <a:custGeom>
            <a:avLst/>
            <a:gdLst/>
            <a:ahLst/>
            <a:cxnLst/>
            <a:rect l="l" t="t" r="r" b="b"/>
            <a:pathLst>
              <a:path w="31114" h="15875">
                <a:moveTo>
                  <a:pt x="203" y="38"/>
                </a:moveTo>
                <a:lnTo>
                  <a:pt x="12" y="0"/>
                </a:lnTo>
                <a:lnTo>
                  <a:pt x="0" y="330"/>
                </a:lnTo>
                <a:lnTo>
                  <a:pt x="127" y="381"/>
                </a:lnTo>
                <a:lnTo>
                  <a:pt x="165" y="101"/>
                </a:lnTo>
                <a:close/>
              </a:path>
              <a:path w="31114" h="15875">
                <a:moveTo>
                  <a:pt x="30594" y="15659"/>
                </a:moveTo>
                <a:lnTo>
                  <a:pt x="30454" y="15519"/>
                </a:lnTo>
                <a:lnTo>
                  <a:pt x="30518" y="15379"/>
                </a:lnTo>
                <a:lnTo>
                  <a:pt x="30276" y="15405"/>
                </a:lnTo>
                <a:lnTo>
                  <a:pt x="30416" y="15709"/>
                </a:lnTo>
                <a:lnTo>
                  <a:pt x="30594" y="1565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7" name="object 4457"/>
          <p:cNvSpPr/>
          <p:nvPr/>
        </p:nvSpPr>
        <p:spPr>
          <a:xfrm>
            <a:off x="3354196" y="39690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2" y="279"/>
                </a:lnTo>
                <a:lnTo>
                  <a:pt x="190" y="304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8" name="object 4458"/>
          <p:cNvSpPr/>
          <p:nvPr/>
        </p:nvSpPr>
        <p:spPr>
          <a:xfrm>
            <a:off x="3382655" y="330461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76" y="0"/>
                </a:moveTo>
                <a:lnTo>
                  <a:pt x="0" y="165"/>
                </a:lnTo>
                <a:lnTo>
                  <a:pt x="393" y="139"/>
                </a:lnTo>
                <a:lnTo>
                  <a:pt x="177" y="10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9" name="object 4459"/>
          <p:cNvSpPr/>
          <p:nvPr/>
        </p:nvSpPr>
        <p:spPr>
          <a:xfrm>
            <a:off x="2896335" y="314720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41" y="0"/>
                </a:moveTo>
                <a:lnTo>
                  <a:pt x="190" y="139"/>
                </a:lnTo>
                <a:lnTo>
                  <a:pt x="0" y="508"/>
                </a:lnTo>
                <a:lnTo>
                  <a:pt x="571" y="12"/>
                </a:lnTo>
                <a:lnTo>
                  <a:pt x="24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0" name="object 4460"/>
          <p:cNvSpPr/>
          <p:nvPr/>
        </p:nvSpPr>
        <p:spPr>
          <a:xfrm>
            <a:off x="3170553" y="4210000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5" y="0"/>
                </a:moveTo>
                <a:lnTo>
                  <a:pt x="0" y="762"/>
                </a:lnTo>
                <a:lnTo>
                  <a:pt x="165" y="685"/>
                </a:lnTo>
                <a:lnTo>
                  <a:pt x="76" y="342"/>
                </a:lnTo>
                <a:lnTo>
                  <a:pt x="2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1" name="object 4461"/>
          <p:cNvSpPr/>
          <p:nvPr/>
        </p:nvSpPr>
        <p:spPr>
          <a:xfrm>
            <a:off x="3043607" y="341535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01" y="0"/>
                </a:moveTo>
                <a:lnTo>
                  <a:pt x="0" y="228"/>
                </a:lnTo>
                <a:lnTo>
                  <a:pt x="152" y="177"/>
                </a:lnTo>
                <a:lnTo>
                  <a:pt x="114" y="393"/>
                </a:lnTo>
                <a:lnTo>
                  <a:pt x="254" y="380"/>
                </a:lnTo>
                <a:lnTo>
                  <a:pt x="228" y="253"/>
                </a:lnTo>
                <a:lnTo>
                  <a:pt x="10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2" name="object 4462"/>
          <p:cNvSpPr/>
          <p:nvPr/>
        </p:nvSpPr>
        <p:spPr>
          <a:xfrm>
            <a:off x="2946316" y="430469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0" y="0"/>
                </a:moveTo>
                <a:lnTo>
                  <a:pt x="0" y="114"/>
                </a:lnTo>
                <a:lnTo>
                  <a:pt x="254" y="177"/>
                </a:lnTo>
                <a:lnTo>
                  <a:pt x="19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3" name="object 4463"/>
          <p:cNvSpPr/>
          <p:nvPr/>
        </p:nvSpPr>
        <p:spPr>
          <a:xfrm>
            <a:off x="2897357" y="308264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8" y="0"/>
                </a:moveTo>
                <a:lnTo>
                  <a:pt x="0" y="495"/>
                </a:lnTo>
                <a:lnTo>
                  <a:pt x="165" y="444"/>
                </a:lnTo>
                <a:lnTo>
                  <a:pt x="50" y="279"/>
                </a:lnTo>
                <a:lnTo>
                  <a:pt x="215" y="215"/>
                </a:lnTo>
                <a:lnTo>
                  <a:pt x="3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4" name="object 4464"/>
          <p:cNvSpPr/>
          <p:nvPr/>
        </p:nvSpPr>
        <p:spPr>
          <a:xfrm>
            <a:off x="2746028" y="374163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77" y="0"/>
                </a:moveTo>
                <a:lnTo>
                  <a:pt x="0" y="76"/>
                </a:lnTo>
                <a:lnTo>
                  <a:pt x="88" y="304"/>
                </a:lnTo>
                <a:lnTo>
                  <a:pt x="279" y="228"/>
                </a:lnTo>
                <a:lnTo>
                  <a:pt x="406" y="50"/>
                </a:lnTo>
                <a:lnTo>
                  <a:pt x="126" y="241"/>
                </a:lnTo>
                <a:lnTo>
                  <a:pt x="17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5" name="object 4465"/>
          <p:cNvSpPr/>
          <p:nvPr/>
        </p:nvSpPr>
        <p:spPr>
          <a:xfrm>
            <a:off x="2696046" y="35675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65" y="0"/>
                </a:moveTo>
                <a:lnTo>
                  <a:pt x="0" y="76"/>
                </a:lnTo>
                <a:lnTo>
                  <a:pt x="139" y="292"/>
                </a:lnTo>
                <a:lnTo>
                  <a:pt x="241" y="76"/>
                </a:lnTo>
                <a:lnTo>
                  <a:pt x="126" y="241"/>
                </a:lnTo>
                <a:lnTo>
                  <a:pt x="16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6" name="object 4466"/>
          <p:cNvSpPr/>
          <p:nvPr/>
        </p:nvSpPr>
        <p:spPr>
          <a:xfrm>
            <a:off x="2934505" y="432662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41" y="0"/>
                </a:moveTo>
                <a:lnTo>
                  <a:pt x="0" y="165"/>
                </a:lnTo>
                <a:lnTo>
                  <a:pt x="76" y="317"/>
                </a:lnTo>
                <a:lnTo>
                  <a:pt x="228" y="203"/>
                </a:lnTo>
                <a:lnTo>
                  <a:pt x="24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7" name="object 4467"/>
          <p:cNvSpPr/>
          <p:nvPr/>
        </p:nvSpPr>
        <p:spPr>
          <a:xfrm>
            <a:off x="2737777" y="3710330"/>
            <a:ext cx="8890" cy="34290"/>
          </a:xfrm>
          <a:custGeom>
            <a:avLst/>
            <a:gdLst/>
            <a:ahLst/>
            <a:cxnLst/>
            <a:rect l="l" t="t" r="r" b="b"/>
            <a:pathLst>
              <a:path w="8889" h="34289">
                <a:moveTo>
                  <a:pt x="317" y="279"/>
                </a:moveTo>
                <a:lnTo>
                  <a:pt x="254" y="0"/>
                </a:lnTo>
                <a:lnTo>
                  <a:pt x="0" y="50"/>
                </a:lnTo>
                <a:lnTo>
                  <a:pt x="139" y="241"/>
                </a:lnTo>
                <a:lnTo>
                  <a:pt x="317" y="279"/>
                </a:lnTo>
                <a:close/>
              </a:path>
              <a:path w="8889" h="34289">
                <a:moveTo>
                  <a:pt x="1955" y="6083"/>
                </a:moveTo>
                <a:lnTo>
                  <a:pt x="1866" y="5778"/>
                </a:lnTo>
                <a:lnTo>
                  <a:pt x="1714" y="5905"/>
                </a:lnTo>
                <a:lnTo>
                  <a:pt x="1816" y="6083"/>
                </a:lnTo>
                <a:lnTo>
                  <a:pt x="1955" y="6083"/>
                </a:lnTo>
                <a:close/>
              </a:path>
              <a:path w="8889" h="34289">
                <a:moveTo>
                  <a:pt x="8483" y="33743"/>
                </a:moveTo>
                <a:lnTo>
                  <a:pt x="8229" y="33794"/>
                </a:lnTo>
                <a:lnTo>
                  <a:pt x="8178" y="33921"/>
                </a:lnTo>
                <a:lnTo>
                  <a:pt x="8407" y="33934"/>
                </a:lnTo>
                <a:lnTo>
                  <a:pt x="8483" y="3374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8" name="object 4468"/>
          <p:cNvSpPr/>
          <p:nvPr/>
        </p:nvSpPr>
        <p:spPr>
          <a:xfrm>
            <a:off x="2743936" y="361092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15" y="0"/>
                </a:moveTo>
                <a:lnTo>
                  <a:pt x="0" y="330"/>
                </a:lnTo>
                <a:lnTo>
                  <a:pt x="203" y="431"/>
                </a:lnTo>
                <a:lnTo>
                  <a:pt x="114" y="241"/>
                </a:lnTo>
                <a:lnTo>
                  <a:pt x="21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9" name="object 4469"/>
          <p:cNvSpPr/>
          <p:nvPr/>
        </p:nvSpPr>
        <p:spPr>
          <a:xfrm>
            <a:off x="2994075" y="4306912"/>
            <a:ext cx="15875" cy="15240"/>
          </a:xfrm>
          <a:custGeom>
            <a:avLst/>
            <a:gdLst/>
            <a:ahLst/>
            <a:cxnLst/>
            <a:rect l="l" t="t" r="r" b="b"/>
            <a:pathLst>
              <a:path w="15875" h="15239">
                <a:moveTo>
                  <a:pt x="431" y="14617"/>
                </a:moveTo>
                <a:lnTo>
                  <a:pt x="0" y="15062"/>
                </a:lnTo>
                <a:lnTo>
                  <a:pt x="292" y="15024"/>
                </a:lnTo>
                <a:lnTo>
                  <a:pt x="292" y="14897"/>
                </a:lnTo>
                <a:lnTo>
                  <a:pt x="431" y="14617"/>
                </a:lnTo>
                <a:close/>
              </a:path>
              <a:path w="15875" h="15239">
                <a:moveTo>
                  <a:pt x="15506" y="0"/>
                </a:moveTo>
                <a:lnTo>
                  <a:pt x="15074" y="406"/>
                </a:lnTo>
                <a:lnTo>
                  <a:pt x="15367" y="393"/>
                </a:lnTo>
                <a:lnTo>
                  <a:pt x="15494" y="381"/>
                </a:lnTo>
                <a:lnTo>
                  <a:pt x="1550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0" name="object 4470"/>
          <p:cNvSpPr/>
          <p:nvPr/>
        </p:nvSpPr>
        <p:spPr>
          <a:xfrm>
            <a:off x="2744294" y="361214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15" y="0"/>
                </a:moveTo>
                <a:lnTo>
                  <a:pt x="0" y="355"/>
                </a:lnTo>
                <a:lnTo>
                  <a:pt x="304" y="317"/>
                </a:lnTo>
                <a:lnTo>
                  <a:pt x="431" y="215"/>
                </a:lnTo>
                <a:lnTo>
                  <a:pt x="203" y="203"/>
                </a:lnTo>
                <a:lnTo>
                  <a:pt x="21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1" name="object 4471"/>
          <p:cNvSpPr/>
          <p:nvPr/>
        </p:nvSpPr>
        <p:spPr>
          <a:xfrm>
            <a:off x="3352748" y="39677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01" y="177"/>
                </a:lnTo>
                <a:lnTo>
                  <a:pt x="152" y="317"/>
                </a:lnTo>
                <a:lnTo>
                  <a:pt x="368" y="241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2" name="object 4472"/>
          <p:cNvSpPr/>
          <p:nvPr/>
        </p:nvSpPr>
        <p:spPr>
          <a:xfrm>
            <a:off x="2982018" y="308007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39" y="0"/>
                </a:moveTo>
                <a:lnTo>
                  <a:pt x="0" y="114"/>
                </a:lnTo>
                <a:lnTo>
                  <a:pt x="228" y="355"/>
                </a:lnTo>
                <a:lnTo>
                  <a:pt x="431" y="177"/>
                </a:lnTo>
                <a:lnTo>
                  <a:pt x="254" y="10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3" name="object 4473"/>
          <p:cNvSpPr/>
          <p:nvPr/>
        </p:nvSpPr>
        <p:spPr>
          <a:xfrm>
            <a:off x="2927419" y="317367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03" y="0"/>
                </a:moveTo>
                <a:lnTo>
                  <a:pt x="0" y="292"/>
                </a:lnTo>
                <a:lnTo>
                  <a:pt x="152" y="292"/>
                </a:lnTo>
                <a:lnTo>
                  <a:pt x="266" y="139"/>
                </a:lnTo>
                <a:lnTo>
                  <a:pt x="20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4" name="object 4474"/>
          <p:cNvSpPr/>
          <p:nvPr/>
        </p:nvSpPr>
        <p:spPr>
          <a:xfrm>
            <a:off x="2745906" y="37404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14" y="0"/>
                </a:moveTo>
                <a:lnTo>
                  <a:pt x="88" y="203"/>
                </a:lnTo>
                <a:lnTo>
                  <a:pt x="0" y="368"/>
                </a:lnTo>
                <a:lnTo>
                  <a:pt x="203" y="380"/>
                </a:lnTo>
                <a:lnTo>
                  <a:pt x="11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5" name="object 4475"/>
          <p:cNvSpPr/>
          <p:nvPr/>
        </p:nvSpPr>
        <p:spPr>
          <a:xfrm>
            <a:off x="2976562" y="3079635"/>
            <a:ext cx="24765" cy="37465"/>
          </a:xfrm>
          <a:custGeom>
            <a:avLst/>
            <a:gdLst/>
            <a:ahLst/>
            <a:cxnLst/>
            <a:rect l="l" t="t" r="r" b="b"/>
            <a:pathLst>
              <a:path w="24764" h="37464">
                <a:moveTo>
                  <a:pt x="241" y="0"/>
                </a:moveTo>
                <a:lnTo>
                  <a:pt x="63" y="12"/>
                </a:lnTo>
                <a:lnTo>
                  <a:pt x="0" y="330"/>
                </a:lnTo>
                <a:lnTo>
                  <a:pt x="127" y="342"/>
                </a:lnTo>
                <a:lnTo>
                  <a:pt x="241" y="0"/>
                </a:lnTo>
                <a:close/>
              </a:path>
              <a:path w="24764" h="37464">
                <a:moveTo>
                  <a:pt x="24307" y="36601"/>
                </a:moveTo>
                <a:lnTo>
                  <a:pt x="24168" y="36601"/>
                </a:lnTo>
                <a:lnTo>
                  <a:pt x="24130" y="37147"/>
                </a:lnTo>
                <a:lnTo>
                  <a:pt x="24269" y="36969"/>
                </a:lnTo>
                <a:lnTo>
                  <a:pt x="24307" y="3671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6" name="object 4476"/>
          <p:cNvSpPr/>
          <p:nvPr/>
        </p:nvSpPr>
        <p:spPr>
          <a:xfrm>
            <a:off x="3020104" y="429447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66" y="0"/>
                </a:moveTo>
                <a:lnTo>
                  <a:pt x="0" y="12"/>
                </a:lnTo>
                <a:lnTo>
                  <a:pt x="165" y="177"/>
                </a:lnTo>
                <a:lnTo>
                  <a:pt x="26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7" name="object 4477"/>
          <p:cNvSpPr/>
          <p:nvPr/>
        </p:nvSpPr>
        <p:spPr>
          <a:xfrm>
            <a:off x="2936648" y="430583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0" y="0"/>
                </a:moveTo>
                <a:lnTo>
                  <a:pt x="50" y="152"/>
                </a:lnTo>
                <a:lnTo>
                  <a:pt x="190" y="241"/>
                </a:lnTo>
                <a:lnTo>
                  <a:pt x="19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8" name="object 4478"/>
          <p:cNvSpPr/>
          <p:nvPr/>
        </p:nvSpPr>
        <p:spPr>
          <a:xfrm>
            <a:off x="2960268" y="4293958"/>
            <a:ext cx="43815" cy="17145"/>
          </a:xfrm>
          <a:custGeom>
            <a:avLst/>
            <a:gdLst/>
            <a:ahLst/>
            <a:cxnLst/>
            <a:rect l="l" t="t" r="r" b="b"/>
            <a:pathLst>
              <a:path w="43814" h="17145">
                <a:moveTo>
                  <a:pt x="203" y="241"/>
                </a:moveTo>
                <a:lnTo>
                  <a:pt x="114" y="114"/>
                </a:lnTo>
                <a:lnTo>
                  <a:pt x="88" y="279"/>
                </a:lnTo>
                <a:close/>
              </a:path>
              <a:path w="43814" h="17145">
                <a:moveTo>
                  <a:pt x="43611" y="16738"/>
                </a:moveTo>
                <a:lnTo>
                  <a:pt x="43459" y="16637"/>
                </a:lnTo>
                <a:lnTo>
                  <a:pt x="43522" y="16484"/>
                </a:lnTo>
                <a:lnTo>
                  <a:pt x="43307" y="16814"/>
                </a:lnTo>
                <a:lnTo>
                  <a:pt x="43611" y="1673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9" name="object 4479"/>
          <p:cNvSpPr/>
          <p:nvPr/>
        </p:nvSpPr>
        <p:spPr>
          <a:xfrm>
            <a:off x="2854024" y="42874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66" y="0"/>
                </a:moveTo>
                <a:lnTo>
                  <a:pt x="0" y="126"/>
                </a:lnTo>
                <a:lnTo>
                  <a:pt x="317" y="126"/>
                </a:lnTo>
                <a:lnTo>
                  <a:pt x="444" y="139"/>
                </a:lnTo>
                <a:lnTo>
                  <a:pt x="26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0" name="object 4480"/>
          <p:cNvSpPr/>
          <p:nvPr/>
        </p:nvSpPr>
        <p:spPr>
          <a:xfrm>
            <a:off x="2908354" y="428624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14" y="0"/>
                </a:moveTo>
                <a:lnTo>
                  <a:pt x="139" y="279"/>
                </a:lnTo>
                <a:lnTo>
                  <a:pt x="127" y="11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1" name="object 4481"/>
          <p:cNvSpPr/>
          <p:nvPr/>
        </p:nvSpPr>
        <p:spPr>
          <a:xfrm>
            <a:off x="2987583" y="4349075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762" y="0"/>
                </a:moveTo>
                <a:lnTo>
                  <a:pt x="0" y="50"/>
                </a:lnTo>
                <a:lnTo>
                  <a:pt x="558" y="114"/>
                </a:lnTo>
                <a:lnTo>
                  <a:pt x="76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2" name="object 4482"/>
          <p:cNvSpPr/>
          <p:nvPr/>
        </p:nvSpPr>
        <p:spPr>
          <a:xfrm>
            <a:off x="2736088" y="3710292"/>
            <a:ext cx="12065" cy="29845"/>
          </a:xfrm>
          <a:custGeom>
            <a:avLst/>
            <a:gdLst/>
            <a:ahLst/>
            <a:cxnLst/>
            <a:rect l="l" t="t" r="r" b="b"/>
            <a:pathLst>
              <a:path w="12064" h="29845">
                <a:moveTo>
                  <a:pt x="203" y="0"/>
                </a:moveTo>
                <a:lnTo>
                  <a:pt x="12" y="38"/>
                </a:lnTo>
                <a:lnTo>
                  <a:pt x="25" y="241"/>
                </a:lnTo>
                <a:lnTo>
                  <a:pt x="203" y="88"/>
                </a:lnTo>
                <a:close/>
              </a:path>
              <a:path w="12064" h="29845">
                <a:moveTo>
                  <a:pt x="11557" y="29387"/>
                </a:moveTo>
                <a:lnTo>
                  <a:pt x="11201" y="29692"/>
                </a:lnTo>
                <a:lnTo>
                  <a:pt x="11379" y="29692"/>
                </a:lnTo>
                <a:lnTo>
                  <a:pt x="11506" y="29565"/>
                </a:lnTo>
                <a:lnTo>
                  <a:pt x="11557" y="2938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3" name="object 4483"/>
          <p:cNvSpPr/>
          <p:nvPr/>
        </p:nvSpPr>
        <p:spPr>
          <a:xfrm>
            <a:off x="3080308" y="4152658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304" y="165"/>
                </a:moveTo>
                <a:lnTo>
                  <a:pt x="279" y="0"/>
                </a:lnTo>
                <a:lnTo>
                  <a:pt x="139" y="12"/>
                </a:lnTo>
                <a:lnTo>
                  <a:pt x="0" y="152"/>
                </a:lnTo>
                <a:lnTo>
                  <a:pt x="228" y="215"/>
                </a:lnTo>
                <a:close/>
              </a:path>
              <a:path w="1269" h="1270">
                <a:moveTo>
                  <a:pt x="965" y="1130"/>
                </a:moveTo>
                <a:lnTo>
                  <a:pt x="736" y="939"/>
                </a:lnTo>
                <a:lnTo>
                  <a:pt x="546" y="927"/>
                </a:lnTo>
                <a:lnTo>
                  <a:pt x="609" y="1117"/>
                </a:lnTo>
                <a:lnTo>
                  <a:pt x="965" y="113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4" name="object 4484"/>
          <p:cNvSpPr/>
          <p:nvPr/>
        </p:nvSpPr>
        <p:spPr>
          <a:xfrm>
            <a:off x="2979035" y="435188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79" y="0"/>
                </a:moveTo>
                <a:lnTo>
                  <a:pt x="0" y="101"/>
                </a:lnTo>
                <a:lnTo>
                  <a:pt x="292" y="6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5" name="object 4485"/>
          <p:cNvSpPr/>
          <p:nvPr/>
        </p:nvSpPr>
        <p:spPr>
          <a:xfrm>
            <a:off x="2639719" y="390143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0" y="0"/>
                </a:moveTo>
                <a:lnTo>
                  <a:pt x="0" y="38"/>
                </a:lnTo>
                <a:lnTo>
                  <a:pt x="101" y="203"/>
                </a:lnTo>
                <a:lnTo>
                  <a:pt x="19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6" name="object 4486"/>
          <p:cNvSpPr/>
          <p:nvPr/>
        </p:nvSpPr>
        <p:spPr>
          <a:xfrm>
            <a:off x="2737766" y="371055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15" y="0"/>
                </a:moveTo>
                <a:lnTo>
                  <a:pt x="0" y="25"/>
                </a:lnTo>
                <a:lnTo>
                  <a:pt x="0" y="254"/>
                </a:lnTo>
                <a:lnTo>
                  <a:pt x="228" y="266"/>
                </a:lnTo>
                <a:lnTo>
                  <a:pt x="21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7" name="object 4487"/>
          <p:cNvSpPr/>
          <p:nvPr/>
        </p:nvSpPr>
        <p:spPr>
          <a:xfrm>
            <a:off x="3312967" y="311040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52" y="0"/>
                </a:moveTo>
                <a:lnTo>
                  <a:pt x="0" y="342"/>
                </a:lnTo>
                <a:lnTo>
                  <a:pt x="215" y="241"/>
                </a:lnTo>
                <a:lnTo>
                  <a:pt x="254" y="6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8" name="object 4488"/>
          <p:cNvSpPr/>
          <p:nvPr/>
        </p:nvSpPr>
        <p:spPr>
          <a:xfrm>
            <a:off x="3332427" y="330048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93" y="0"/>
                </a:moveTo>
                <a:lnTo>
                  <a:pt x="126" y="25"/>
                </a:lnTo>
                <a:lnTo>
                  <a:pt x="0" y="190"/>
                </a:lnTo>
                <a:lnTo>
                  <a:pt x="330" y="190"/>
                </a:lnTo>
                <a:lnTo>
                  <a:pt x="39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9" name="object 4489"/>
          <p:cNvSpPr/>
          <p:nvPr/>
        </p:nvSpPr>
        <p:spPr>
          <a:xfrm>
            <a:off x="3194456" y="312560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50" y="215"/>
                </a:lnTo>
                <a:lnTo>
                  <a:pt x="419" y="241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0" name="object 4490"/>
          <p:cNvSpPr/>
          <p:nvPr/>
        </p:nvSpPr>
        <p:spPr>
          <a:xfrm>
            <a:off x="3328323" y="328319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88" y="0"/>
                </a:moveTo>
                <a:lnTo>
                  <a:pt x="38" y="177"/>
                </a:lnTo>
                <a:lnTo>
                  <a:pt x="50" y="419"/>
                </a:lnTo>
                <a:lnTo>
                  <a:pt x="8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1" name="object 4491"/>
          <p:cNvSpPr/>
          <p:nvPr/>
        </p:nvSpPr>
        <p:spPr>
          <a:xfrm>
            <a:off x="2982281" y="30812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203" y="190"/>
                </a:lnTo>
                <a:lnTo>
                  <a:pt x="571" y="63"/>
                </a:lnTo>
                <a:lnTo>
                  <a:pt x="342" y="12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2" name="object 4492"/>
          <p:cNvSpPr/>
          <p:nvPr/>
        </p:nvSpPr>
        <p:spPr>
          <a:xfrm>
            <a:off x="2746240" y="37413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65" y="0"/>
                </a:moveTo>
                <a:lnTo>
                  <a:pt x="0" y="152"/>
                </a:lnTo>
                <a:lnTo>
                  <a:pt x="25" y="355"/>
                </a:lnTo>
                <a:lnTo>
                  <a:pt x="16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3" name="object 4493"/>
          <p:cNvSpPr/>
          <p:nvPr/>
        </p:nvSpPr>
        <p:spPr>
          <a:xfrm>
            <a:off x="3078619" y="434696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39" y="0"/>
                </a:moveTo>
                <a:lnTo>
                  <a:pt x="0" y="76"/>
                </a:lnTo>
                <a:lnTo>
                  <a:pt x="152" y="139"/>
                </a:lnTo>
                <a:lnTo>
                  <a:pt x="419" y="126"/>
                </a:lnTo>
                <a:lnTo>
                  <a:pt x="13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4" name="object 4494"/>
          <p:cNvSpPr/>
          <p:nvPr/>
        </p:nvSpPr>
        <p:spPr>
          <a:xfrm>
            <a:off x="2992450" y="3114700"/>
            <a:ext cx="12065" cy="20955"/>
          </a:xfrm>
          <a:custGeom>
            <a:avLst/>
            <a:gdLst/>
            <a:ahLst/>
            <a:cxnLst/>
            <a:rect l="l" t="t" r="r" b="b"/>
            <a:pathLst>
              <a:path w="12064" h="20955">
                <a:moveTo>
                  <a:pt x="444" y="139"/>
                </a:moveTo>
                <a:lnTo>
                  <a:pt x="254" y="63"/>
                </a:lnTo>
                <a:lnTo>
                  <a:pt x="0" y="76"/>
                </a:lnTo>
                <a:lnTo>
                  <a:pt x="139" y="165"/>
                </a:lnTo>
                <a:lnTo>
                  <a:pt x="254" y="292"/>
                </a:lnTo>
                <a:lnTo>
                  <a:pt x="444" y="139"/>
                </a:lnTo>
                <a:close/>
              </a:path>
              <a:path w="12064" h="20955">
                <a:moveTo>
                  <a:pt x="11595" y="20815"/>
                </a:moveTo>
                <a:lnTo>
                  <a:pt x="11544" y="20624"/>
                </a:lnTo>
                <a:lnTo>
                  <a:pt x="11353" y="20574"/>
                </a:lnTo>
                <a:lnTo>
                  <a:pt x="11341" y="20789"/>
                </a:lnTo>
                <a:lnTo>
                  <a:pt x="11595" y="2081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5" name="object 4495"/>
          <p:cNvSpPr/>
          <p:nvPr/>
        </p:nvSpPr>
        <p:spPr>
          <a:xfrm>
            <a:off x="3066632" y="419678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75" y="0"/>
                </a:moveTo>
                <a:lnTo>
                  <a:pt x="0" y="251"/>
                </a:lnTo>
                <a:lnTo>
                  <a:pt x="165" y="212"/>
                </a:lnTo>
                <a:lnTo>
                  <a:pt x="17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6" name="object 4496"/>
          <p:cNvSpPr/>
          <p:nvPr/>
        </p:nvSpPr>
        <p:spPr>
          <a:xfrm>
            <a:off x="2965700" y="317344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17" y="0"/>
                </a:moveTo>
                <a:lnTo>
                  <a:pt x="0" y="508"/>
                </a:lnTo>
                <a:lnTo>
                  <a:pt x="165" y="482"/>
                </a:lnTo>
                <a:lnTo>
                  <a:pt x="203" y="279"/>
                </a:lnTo>
                <a:lnTo>
                  <a:pt x="31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7" name="object 4497"/>
          <p:cNvSpPr/>
          <p:nvPr/>
        </p:nvSpPr>
        <p:spPr>
          <a:xfrm>
            <a:off x="2735440" y="37122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07" y="0"/>
                </a:moveTo>
                <a:lnTo>
                  <a:pt x="0" y="406"/>
                </a:lnTo>
                <a:lnTo>
                  <a:pt x="368" y="380"/>
                </a:lnTo>
                <a:lnTo>
                  <a:pt x="50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8" name="object 4498"/>
          <p:cNvSpPr/>
          <p:nvPr/>
        </p:nvSpPr>
        <p:spPr>
          <a:xfrm>
            <a:off x="3075546" y="416890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68" y="0"/>
                </a:moveTo>
                <a:lnTo>
                  <a:pt x="0" y="177"/>
                </a:lnTo>
                <a:lnTo>
                  <a:pt x="241" y="165"/>
                </a:lnTo>
                <a:lnTo>
                  <a:pt x="36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9" name="object 4499"/>
          <p:cNvSpPr/>
          <p:nvPr/>
        </p:nvSpPr>
        <p:spPr>
          <a:xfrm>
            <a:off x="3312765" y="311140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5" y="0"/>
                </a:moveTo>
                <a:lnTo>
                  <a:pt x="177" y="165"/>
                </a:lnTo>
                <a:lnTo>
                  <a:pt x="0" y="88"/>
                </a:lnTo>
                <a:lnTo>
                  <a:pt x="101" y="304"/>
                </a:lnTo>
                <a:lnTo>
                  <a:pt x="279" y="177"/>
                </a:lnTo>
                <a:lnTo>
                  <a:pt x="35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0" name="object 4500"/>
          <p:cNvSpPr/>
          <p:nvPr/>
        </p:nvSpPr>
        <p:spPr>
          <a:xfrm>
            <a:off x="2924238" y="4305223"/>
            <a:ext cx="6985" cy="13970"/>
          </a:xfrm>
          <a:custGeom>
            <a:avLst/>
            <a:gdLst/>
            <a:ahLst/>
            <a:cxnLst/>
            <a:rect l="l" t="t" r="r" b="b"/>
            <a:pathLst>
              <a:path w="6985" h="13970">
                <a:moveTo>
                  <a:pt x="304" y="13817"/>
                </a:moveTo>
                <a:lnTo>
                  <a:pt x="177" y="13690"/>
                </a:lnTo>
                <a:lnTo>
                  <a:pt x="0" y="13893"/>
                </a:lnTo>
                <a:lnTo>
                  <a:pt x="139" y="13855"/>
                </a:lnTo>
                <a:lnTo>
                  <a:pt x="304" y="13817"/>
                </a:lnTo>
                <a:close/>
              </a:path>
              <a:path w="6985" h="13970">
                <a:moveTo>
                  <a:pt x="6654" y="50"/>
                </a:moveTo>
                <a:lnTo>
                  <a:pt x="6477" y="50"/>
                </a:lnTo>
                <a:lnTo>
                  <a:pt x="6616" y="16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1" name="object 4501"/>
          <p:cNvSpPr/>
          <p:nvPr/>
        </p:nvSpPr>
        <p:spPr>
          <a:xfrm>
            <a:off x="2854087" y="427254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77" y="0"/>
                </a:moveTo>
                <a:lnTo>
                  <a:pt x="0" y="431"/>
                </a:lnTo>
                <a:lnTo>
                  <a:pt x="203" y="393"/>
                </a:lnTo>
                <a:lnTo>
                  <a:pt x="279" y="266"/>
                </a:lnTo>
                <a:lnTo>
                  <a:pt x="17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2" name="object 4502"/>
          <p:cNvSpPr/>
          <p:nvPr/>
        </p:nvSpPr>
        <p:spPr>
          <a:xfrm>
            <a:off x="2818114" y="391773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15" y="0"/>
                </a:moveTo>
                <a:lnTo>
                  <a:pt x="63" y="228"/>
                </a:lnTo>
                <a:lnTo>
                  <a:pt x="0" y="406"/>
                </a:lnTo>
                <a:lnTo>
                  <a:pt x="203" y="406"/>
                </a:lnTo>
                <a:lnTo>
                  <a:pt x="21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3" name="object 4503"/>
          <p:cNvSpPr/>
          <p:nvPr/>
        </p:nvSpPr>
        <p:spPr>
          <a:xfrm>
            <a:off x="3336494" y="329077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0" y="0"/>
                </a:moveTo>
                <a:lnTo>
                  <a:pt x="50" y="25"/>
                </a:lnTo>
                <a:lnTo>
                  <a:pt x="0" y="190"/>
                </a:lnTo>
                <a:lnTo>
                  <a:pt x="254" y="139"/>
                </a:lnTo>
                <a:lnTo>
                  <a:pt x="19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4" name="object 4504"/>
          <p:cNvSpPr/>
          <p:nvPr/>
        </p:nvSpPr>
        <p:spPr>
          <a:xfrm>
            <a:off x="2982691" y="435118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28" y="0"/>
                </a:moveTo>
                <a:lnTo>
                  <a:pt x="0" y="126"/>
                </a:lnTo>
                <a:lnTo>
                  <a:pt x="165" y="12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5" name="object 4505"/>
          <p:cNvSpPr/>
          <p:nvPr/>
        </p:nvSpPr>
        <p:spPr>
          <a:xfrm>
            <a:off x="2734818" y="3710774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66" y="177"/>
                </a:moveTo>
                <a:lnTo>
                  <a:pt x="152" y="0"/>
                </a:lnTo>
                <a:lnTo>
                  <a:pt x="0" y="279"/>
                </a:lnTo>
                <a:lnTo>
                  <a:pt x="215" y="228"/>
                </a:lnTo>
                <a:close/>
              </a:path>
              <a:path w="2539" h="1270">
                <a:moveTo>
                  <a:pt x="1930" y="901"/>
                </a:moveTo>
                <a:lnTo>
                  <a:pt x="1473" y="1016"/>
                </a:lnTo>
                <a:lnTo>
                  <a:pt x="1790" y="1028"/>
                </a:lnTo>
                <a:lnTo>
                  <a:pt x="1917" y="96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6" name="object 4506"/>
          <p:cNvSpPr/>
          <p:nvPr/>
        </p:nvSpPr>
        <p:spPr>
          <a:xfrm>
            <a:off x="3190063" y="317431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66" y="0"/>
                </a:moveTo>
                <a:lnTo>
                  <a:pt x="76" y="63"/>
                </a:lnTo>
                <a:lnTo>
                  <a:pt x="0" y="380"/>
                </a:lnTo>
                <a:lnTo>
                  <a:pt x="165" y="368"/>
                </a:lnTo>
                <a:lnTo>
                  <a:pt x="26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7" name="object 4507"/>
          <p:cNvSpPr/>
          <p:nvPr/>
        </p:nvSpPr>
        <p:spPr>
          <a:xfrm>
            <a:off x="2718930" y="3667010"/>
            <a:ext cx="19050" cy="44450"/>
          </a:xfrm>
          <a:custGeom>
            <a:avLst/>
            <a:gdLst/>
            <a:ahLst/>
            <a:cxnLst/>
            <a:rect l="l" t="t" r="r" b="b"/>
            <a:pathLst>
              <a:path w="19050" h="44450">
                <a:moveTo>
                  <a:pt x="215" y="114"/>
                </a:moveTo>
                <a:lnTo>
                  <a:pt x="0" y="0"/>
                </a:lnTo>
                <a:lnTo>
                  <a:pt x="12" y="152"/>
                </a:lnTo>
                <a:lnTo>
                  <a:pt x="203" y="215"/>
                </a:lnTo>
                <a:close/>
              </a:path>
              <a:path w="19050" h="44450">
                <a:moveTo>
                  <a:pt x="17792" y="43065"/>
                </a:moveTo>
                <a:lnTo>
                  <a:pt x="17360" y="43205"/>
                </a:lnTo>
                <a:lnTo>
                  <a:pt x="17640" y="43268"/>
                </a:lnTo>
                <a:lnTo>
                  <a:pt x="17475" y="43357"/>
                </a:lnTo>
                <a:lnTo>
                  <a:pt x="17691" y="43408"/>
                </a:lnTo>
                <a:lnTo>
                  <a:pt x="17792" y="43065"/>
                </a:lnTo>
                <a:close/>
              </a:path>
              <a:path w="19050" h="44450">
                <a:moveTo>
                  <a:pt x="18948" y="43827"/>
                </a:moveTo>
                <a:lnTo>
                  <a:pt x="18757" y="43954"/>
                </a:lnTo>
                <a:lnTo>
                  <a:pt x="18732" y="44170"/>
                </a:lnTo>
                <a:lnTo>
                  <a:pt x="18910" y="44132"/>
                </a:lnTo>
                <a:lnTo>
                  <a:pt x="18884" y="44005"/>
                </a:lnTo>
                <a:lnTo>
                  <a:pt x="18948" y="4382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8" name="object 4508"/>
          <p:cNvSpPr/>
          <p:nvPr/>
        </p:nvSpPr>
        <p:spPr>
          <a:xfrm>
            <a:off x="2888894" y="430759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2" y="0"/>
                </a:moveTo>
                <a:lnTo>
                  <a:pt x="0" y="203"/>
                </a:lnTo>
                <a:lnTo>
                  <a:pt x="203" y="203"/>
                </a:lnTo>
                <a:lnTo>
                  <a:pt x="1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9" name="object 4509"/>
          <p:cNvSpPr/>
          <p:nvPr/>
        </p:nvSpPr>
        <p:spPr>
          <a:xfrm>
            <a:off x="2737027" y="3709327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5">
                <a:moveTo>
                  <a:pt x="228" y="101"/>
                </a:moveTo>
                <a:lnTo>
                  <a:pt x="25" y="0"/>
                </a:lnTo>
                <a:lnTo>
                  <a:pt x="0" y="152"/>
                </a:lnTo>
                <a:lnTo>
                  <a:pt x="177" y="330"/>
                </a:lnTo>
                <a:lnTo>
                  <a:pt x="228" y="101"/>
                </a:lnTo>
                <a:close/>
              </a:path>
              <a:path w="635" h="4445">
                <a:moveTo>
                  <a:pt x="482" y="3492"/>
                </a:moveTo>
                <a:lnTo>
                  <a:pt x="165" y="3810"/>
                </a:lnTo>
                <a:lnTo>
                  <a:pt x="355" y="3721"/>
                </a:lnTo>
                <a:lnTo>
                  <a:pt x="393" y="3898"/>
                </a:lnTo>
                <a:lnTo>
                  <a:pt x="482" y="349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0" name="object 4510"/>
          <p:cNvSpPr/>
          <p:nvPr/>
        </p:nvSpPr>
        <p:spPr>
          <a:xfrm>
            <a:off x="3364702" y="330233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2" y="0"/>
                </a:moveTo>
                <a:lnTo>
                  <a:pt x="0" y="190"/>
                </a:lnTo>
                <a:lnTo>
                  <a:pt x="190" y="177"/>
                </a:lnTo>
                <a:lnTo>
                  <a:pt x="292" y="12"/>
                </a:lnTo>
                <a:lnTo>
                  <a:pt x="139" y="3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1" name="object 4511"/>
          <p:cNvSpPr/>
          <p:nvPr/>
        </p:nvSpPr>
        <p:spPr>
          <a:xfrm>
            <a:off x="2709178" y="36526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5" y="0"/>
                </a:moveTo>
                <a:lnTo>
                  <a:pt x="0" y="152"/>
                </a:lnTo>
                <a:lnTo>
                  <a:pt x="190" y="76"/>
                </a:lnTo>
                <a:lnTo>
                  <a:pt x="63" y="2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2" name="object 4512"/>
          <p:cNvSpPr/>
          <p:nvPr/>
        </p:nvSpPr>
        <p:spPr>
          <a:xfrm>
            <a:off x="3373024" y="400989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2" y="0"/>
                </a:moveTo>
                <a:lnTo>
                  <a:pt x="0" y="254"/>
                </a:lnTo>
                <a:lnTo>
                  <a:pt x="203" y="127"/>
                </a:lnTo>
                <a:lnTo>
                  <a:pt x="1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3" name="object 4513"/>
          <p:cNvSpPr/>
          <p:nvPr/>
        </p:nvSpPr>
        <p:spPr>
          <a:xfrm>
            <a:off x="3047290" y="422766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65" y="0"/>
                </a:moveTo>
                <a:lnTo>
                  <a:pt x="0" y="12"/>
                </a:lnTo>
                <a:lnTo>
                  <a:pt x="0" y="190"/>
                </a:lnTo>
                <a:lnTo>
                  <a:pt x="165" y="203"/>
                </a:lnTo>
                <a:lnTo>
                  <a:pt x="16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4" name="object 4514"/>
          <p:cNvSpPr/>
          <p:nvPr/>
        </p:nvSpPr>
        <p:spPr>
          <a:xfrm>
            <a:off x="3074365" y="384407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14" y="0"/>
                </a:moveTo>
                <a:lnTo>
                  <a:pt x="38" y="177"/>
                </a:lnTo>
                <a:lnTo>
                  <a:pt x="190" y="152"/>
                </a:lnTo>
                <a:lnTo>
                  <a:pt x="11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5" name="object 4515"/>
          <p:cNvSpPr/>
          <p:nvPr/>
        </p:nvSpPr>
        <p:spPr>
          <a:xfrm>
            <a:off x="3004559" y="431042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17" y="0"/>
                </a:moveTo>
                <a:lnTo>
                  <a:pt x="0" y="342"/>
                </a:lnTo>
                <a:lnTo>
                  <a:pt x="241" y="342"/>
                </a:lnTo>
                <a:lnTo>
                  <a:pt x="31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6" name="object 4516"/>
          <p:cNvSpPr/>
          <p:nvPr/>
        </p:nvSpPr>
        <p:spPr>
          <a:xfrm>
            <a:off x="3078869" y="434858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77" y="0"/>
                </a:moveTo>
                <a:lnTo>
                  <a:pt x="12" y="50"/>
                </a:lnTo>
                <a:lnTo>
                  <a:pt x="50" y="254"/>
                </a:lnTo>
                <a:lnTo>
                  <a:pt x="17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7" name="object 4517"/>
          <p:cNvSpPr/>
          <p:nvPr/>
        </p:nvSpPr>
        <p:spPr>
          <a:xfrm>
            <a:off x="2889110" y="430573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42" y="0"/>
                </a:moveTo>
                <a:lnTo>
                  <a:pt x="393" y="177"/>
                </a:lnTo>
                <a:lnTo>
                  <a:pt x="342" y="0"/>
                </a:lnTo>
                <a:close/>
              </a:path>
              <a:path w="635" h="635">
                <a:moveTo>
                  <a:pt x="200" y="26"/>
                </a:moveTo>
                <a:lnTo>
                  <a:pt x="0" y="126"/>
                </a:lnTo>
                <a:lnTo>
                  <a:pt x="228" y="12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8" name="object 4518"/>
          <p:cNvSpPr/>
          <p:nvPr/>
        </p:nvSpPr>
        <p:spPr>
          <a:xfrm>
            <a:off x="3475664" y="41396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304" y="139"/>
                </a:lnTo>
                <a:lnTo>
                  <a:pt x="444" y="38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9" name="object 4519"/>
          <p:cNvSpPr/>
          <p:nvPr/>
        </p:nvSpPr>
        <p:spPr>
          <a:xfrm>
            <a:off x="3066751" y="369897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39" y="0"/>
                </a:moveTo>
                <a:lnTo>
                  <a:pt x="0" y="152"/>
                </a:lnTo>
                <a:lnTo>
                  <a:pt x="139" y="139"/>
                </a:lnTo>
                <a:lnTo>
                  <a:pt x="406" y="101"/>
                </a:lnTo>
                <a:lnTo>
                  <a:pt x="13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0" name="object 4520"/>
          <p:cNvSpPr/>
          <p:nvPr/>
        </p:nvSpPr>
        <p:spPr>
          <a:xfrm>
            <a:off x="3256752" y="386607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65" y="0"/>
                </a:moveTo>
                <a:lnTo>
                  <a:pt x="0" y="25"/>
                </a:lnTo>
                <a:lnTo>
                  <a:pt x="63" y="253"/>
                </a:lnTo>
                <a:lnTo>
                  <a:pt x="139" y="10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1" name="object 4521"/>
          <p:cNvSpPr/>
          <p:nvPr/>
        </p:nvSpPr>
        <p:spPr>
          <a:xfrm>
            <a:off x="2737332" y="3710444"/>
            <a:ext cx="9525" cy="31115"/>
          </a:xfrm>
          <a:custGeom>
            <a:avLst/>
            <a:gdLst/>
            <a:ahLst/>
            <a:cxnLst/>
            <a:rect l="l" t="t" r="r" b="b"/>
            <a:pathLst>
              <a:path w="9525" h="31114">
                <a:moveTo>
                  <a:pt x="279" y="152"/>
                </a:moveTo>
                <a:lnTo>
                  <a:pt x="241" y="0"/>
                </a:lnTo>
                <a:lnTo>
                  <a:pt x="0" y="114"/>
                </a:lnTo>
                <a:lnTo>
                  <a:pt x="190" y="203"/>
                </a:lnTo>
                <a:close/>
              </a:path>
              <a:path w="9525" h="31114">
                <a:moveTo>
                  <a:pt x="1117" y="2171"/>
                </a:moveTo>
                <a:lnTo>
                  <a:pt x="927" y="2095"/>
                </a:lnTo>
                <a:lnTo>
                  <a:pt x="939" y="2298"/>
                </a:lnTo>
                <a:lnTo>
                  <a:pt x="1117" y="2171"/>
                </a:lnTo>
                <a:close/>
              </a:path>
              <a:path w="9525" h="31114">
                <a:moveTo>
                  <a:pt x="9029" y="30797"/>
                </a:moveTo>
                <a:lnTo>
                  <a:pt x="8978" y="30594"/>
                </a:lnTo>
                <a:lnTo>
                  <a:pt x="8890" y="30772"/>
                </a:lnTo>
                <a:lnTo>
                  <a:pt x="9029" y="30797"/>
                </a:lnTo>
                <a:close/>
              </a:path>
              <a:path w="9525" h="31114">
                <a:moveTo>
                  <a:pt x="9067" y="30924"/>
                </a:moveTo>
                <a:lnTo>
                  <a:pt x="9029" y="30797"/>
                </a:lnTo>
                <a:lnTo>
                  <a:pt x="8788" y="30797"/>
                </a:lnTo>
                <a:lnTo>
                  <a:pt x="9067" y="3092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2" name="object 4522"/>
          <p:cNvSpPr/>
          <p:nvPr/>
        </p:nvSpPr>
        <p:spPr>
          <a:xfrm>
            <a:off x="3338375" y="329015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14" y="0"/>
                </a:moveTo>
                <a:lnTo>
                  <a:pt x="63" y="215"/>
                </a:lnTo>
                <a:lnTo>
                  <a:pt x="292" y="25"/>
                </a:lnTo>
                <a:lnTo>
                  <a:pt x="76" y="165"/>
                </a:lnTo>
                <a:lnTo>
                  <a:pt x="11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3" name="object 4523"/>
          <p:cNvSpPr/>
          <p:nvPr/>
        </p:nvSpPr>
        <p:spPr>
          <a:xfrm>
            <a:off x="2982879" y="30819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14" y="609"/>
                </a:lnTo>
                <a:lnTo>
                  <a:pt x="203" y="368"/>
                </a:lnTo>
                <a:lnTo>
                  <a:pt x="190" y="228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4" name="object 4524"/>
          <p:cNvSpPr/>
          <p:nvPr/>
        </p:nvSpPr>
        <p:spPr>
          <a:xfrm>
            <a:off x="3002244" y="312935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28" y="0"/>
                </a:moveTo>
                <a:lnTo>
                  <a:pt x="0" y="25"/>
                </a:lnTo>
                <a:lnTo>
                  <a:pt x="381" y="63"/>
                </a:lnTo>
                <a:lnTo>
                  <a:pt x="22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5" name="object 4525"/>
          <p:cNvSpPr/>
          <p:nvPr/>
        </p:nvSpPr>
        <p:spPr>
          <a:xfrm>
            <a:off x="2696159" y="356774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15" y="0"/>
                </a:moveTo>
                <a:lnTo>
                  <a:pt x="0" y="165"/>
                </a:lnTo>
                <a:lnTo>
                  <a:pt x="228" y="165"/>
                </a:lnTo>
                <a:lnTo>
                  <a:pt x="21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6" name="object 4526"/>
          <p:cNvSpPr/>
          <p:nvPr/>
        </p:nvSpPr>
        <p:spPr>
          <a:xfrm>
            <a:off x="2982239" y="30819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28" y="114"/>
                </a:moveTo>
                <a:lnTo>
                  <a:pt x="0" y="50"/>
                </a:lnTo>
                <a:lnTo>
                  <a:pt x="63" y="215"/>
                </a:lnTo>
                <a:lnTo>
                  <a:pt x="190" y="165"/>
                </a:lnTo>
                <a:close/>
              </a:path>
              <a:path w="635" h="635">
                <a:moveTo>
                  <a:pt x="393" y="406"/>
                </a:moveTo>
                <a:lnTo>
                  <a:pt x="190" y="330"/>
                </a:lnTo>
                <a:lnTo>
                  <a:pt x="228" y="469"/>
                </a:lnTo>
                <a:lnTo>
                  <a:pt x="381" y="50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7" name="object 4527"/>
          <p:cNvSpPr/>
          <p:nvPr/>
        </p:nvSpPr>
        <p:spPr>
          <a:xfrm>
            <a:off x="3166485" y="315656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42" y="0"/>
                </a:moveTo>
                <a:lnTo>
                  <a:pt x="190" y="63"/>
                </a:lnTo>
                <a:lnTo>
                  <a:pt x="50" y="38"/>
                </a:lnTo>
                <a:lnTo>
                  <a:pt x="203" y="152"/>
                </a:lnTo>
                <a:lnTo>
                  <a:pt x="34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8" name="object 4528"/>
          <p:cNvSpPr/>
          <p:nvPr/>
        </p:nvSpPr>
        <p:spPr>
          <a:xfrm>
            <a:off x="2931965" y="4330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26" y="177"/>
                </a:lnTo>
                <a:lnTo>
                  <a:pt x="215" y="38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9" name="object 4529"/>
          <p:cNvSpPr/>
          <p:nvPr/>
        </p:nvSpPr>
        <p:spPr>
          <a:xfrm>
            <a:off x="3194301" y="316827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5" y="0"/>
                </a:moveTo>
                <a:lnTo>
                  <a:pt x="0" y="330"/>
                </a:lnTo>
                <a:lnTo>
                  <a:pt x="76" y="152"/>
                </a:lnTo>
                <a:lnTo>
                  <a:pt x="2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0" name="object 4530"/>
          <p:cNvSpPr/>
          <p:nvPr/>
        </p:nvSpPr>
        <p:spPr>
          <a:xfrm>
            <a:off x="2720908" y="383713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63" y="0"/>
                </a:moveTo>
                <a:lnTo>
                  <a:pt x="12" y="139"/>
                </a:lnTo>
                <a:lnTo>
                  <a:pt x="88" y="292"/>
                </a:lnTo>
                <a:lnTo>
                  <a:pt x="6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1" name="object 4531"/>
          <p:cNvSpPr/>
          <p:nvPr/>
        </p:nvSpPr>
        <p:spPr>
          <a:xfrm>
            <a:off x="2977559" y="307995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14" y="0"/>
                </a:moveTo>
                <a:lnTo>
                  <a:pt x="0" y="165"/>
                </a:lnTo>
                <a:lnTo>
                  <a:pt x="190" y="12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2" name="object 4532"/>
          <p:cNvSpPr/>
          <p:nvPr/>
        </p:nvSpPr>
        <p:spPr>
          <a:xfrm>
            <a:off x="2734741" y="3706075"/>
            <a:ext cx="4445" cy="6985"/>
          </a:xfrm>
          <a:custGeom>
            <a:avLst/>
            <a:gdLst/>
            <a:ahLst/>
            <a:cxnLst/>
            <a:rect l="l" t="t" r="r" b="b"/>
            <a:pathLst>
              <a:path w="4444" h="6985">
                <a:moveTo>
                  <a:pt x="190" y="139"/>
                </a:moveTo>
                <a:lnTo>
                  <a:pt x="177" y="0"/>
                </a:lnTo>
                <a:lnTo>
                  <a:pt x="0" y="50"/>
                </a:lnTo>
                <a:lnTo>
                  <a:pt x="190" y="139"/>
                </a:lnTo>
                <a:close/>
              </a:path>
              <a:path w="4444" h="6985">
                <a:moveTo>
                  <a:pt x="1854" y="4762"/>
                </a:moveTo>
                <a:lnTo>
                  <a:pt x="1803" y="4584"/>
                </a:lnTo>
                <a:lnTo>
                  <a:pt x="1574" y="4914"/>
                </a:lnTo>
                <a:lnTo>
                  <a:pt x="1816" y="4864"/>
                </a:lnTo>
                <a:close/>
              </a:path>
              <a:path w="4444" h="6985">
                <a:moveTo>
                  <a:pt x="4203" y="6718"/>
                </a:moveTo>
                <a:lnTo>
                  <a:pt x="4025" y="6692"/>
                </a:lnTo>
                <a:lnTo>
                  <a:pt x="4025" y="6858"/>
                </a:lnTo>
                <a:lnTo>
                  <a:pt x="4203" y="683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3" name="object 4533"/>
          <p:cNvSpPr/>
          <p:nvPr/>
        </p:nvSpPr>
        <p:spPr>
          <a:xfrm>
            <a:off x="2874340" y="4276318"/>
            <a:ext cx="10795" cy="20320"/>
          </a:xfrm>
          <a:custGeom>
            <a:avLst/>
            <a:gdLst/>
            <a:ahLst/>
            <a:cxnLst/>
            <a:rect l="l" t="t" r="r" b="b"/>
            <a:pathLst>
              <a:path w="10794" h="20320">
                <a:moveTo>
                  <a:pt x="317" y="0"/>
                </a:moveTo>
                <a:lnTo>
                  <a:pt x="0" y="12"/>
                </a:lnTo>
                <a:lnTo>
                  <a:pt x="165" y="152"/>
                </a:lnTo>
                <a:lnTo>
                  <a:pt x="317" y="0"/>
                </a:lnTo>
                <a:close/>
              </a:path>
              <a:path w="10794" h="20320">
                <a:moveTo>
                  <a:pt x="10515" y="20231"/>
                </a:moveTo>
                <a:lnTo>
                  <a:pt x="10236" y="20167"/>
                </a:lnTo>
                <a:lnTo>
                  <a:pt x="10299" y="20294"/>
                </a:lnTo>
                <a:lnTo>
                  <a:pt x="10502" y="2029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4" name="object 4534"/>
          <p:cNvSpPr/>
          <p:nvPr/>
        </p:nvSpPr>
        <p:spPr>
          <a:xfrm>
            <a:off x="2992285" y="3114344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215" y="101"/>
                </a:moveTo>
                <a:lnTo>
                  <a:pt x="63" y="0"/>
                </a:lnTo>
                <a:lnTo>
                  <a:pt x="63" y="203"/>
                </a:lnTo>
                <a:lnTo>
                  <a:pt x="215" y="101"/>
                </a:lnTo>
                <a:close/>
              </a:path>
              <a:path w="8889" h="2539">
                <a:moveTo>
                  <a:pt x="8420" y="2019"/>
                </a:moveTo>
                <a:lnTo>
                  <a:pt x="8280" y="1955"/>
                </a:lnTo>
                <a:lnTo>
                  <a:pt x="8267" y="2159"/>
                </a:lnTo>
                <a:lnTo>
                  <a:pt x="8407" y="213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5" name="object 4535"/>
          <p:cNvSpPr/>
          <p:nvPr/>
        </p:nvSpPr>
        <p:spPr>
          <a:xfrm>
            <a:off x="2990184" y="435056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39" y="0"/>
                </a:moveTo>
                <a:lnTo>
                  <a:pt x="0" y="25"/>
                </a:lnTo>
                <a:lnTo>
                  <a:pt x="13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6" name="object 4536"/>
          <p:cNvSpPr/>
          <p:nvPr/>
        </p:nvSpPr>
        <p:spPr>
          <a:xfrm>
            <a:off x="3312946" y="311127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65" y="0"/>
                </a:moveTo>
                <a:lnTo>
                  <a:pt x="0" y="50"/>
                </a:lnTo>
                <a:lnTo>
                  <a:pt x="0" y="190"/>
                </a:lnTo>
                <a:lnTo>
                  <a:pt x="139" y="152"/>
                </a:lnTo>
                <a:lnTo>
                  <a:pt x="16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7" name="object 4537"/>
          <p:cNvSpPr/>
          <p:nvPr/>
        </p:nvSpPr>
        <p:spPr>
          <a:xfrm>
            <a:off x="3074511" y="384449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8" y="0"/>
                </a:moveTo>
                <a:lnTo>
                  <a:pt x="63" y="152"/>
                </a:lnTo>
                <a:lnTo>
                  <a:pt x="3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8" name="object 4538"/>
          <p:cNvSpPr/>
          <p:nvPr/>
        </p:nvSpPr>
        <p:spPr>
          <a:xfrm>
            <a:off x="3371457" y="401646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01" y="0"/>
                </a:moveTo>
                <a:lnTo>
                  <a:pt x="25" y="165"/>
                </a:lnTo>
                <a:lnTo>
                  <a:pt x="10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9" name="object 4539"/>
          <p:cNvSpPr/>
          <p:nvPr/>
        </p:nvSpPr>
        <p:spPr>
          <a:xfrm>
            <a:off x="3074622" y="384454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39" y="63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0" name="object 4540"/>
          <p:cNvSpPr/>
          <p:nvPr/>
        </p:nvSpPr>
        <p:spPr>
          <a:xfrm>
            <a:off x="2188307" y="3670359"/>
            <a:ext cx="136525" cy="147320"/>
          </a:xfrm>
          <a:custGeom>
            <a:avLst/>
            <a:gdLst/>
            <a:ahLst/>
            <a:cxnLst/>
            <a:rect l="l" t="t" r="r" b="b"/>
            <a:pathLst>
              <a:path w="136525" h="147320">
                <a:moveTo>
                  <a:pt x="98926" y="140969"/>
                </a:moveTo>
                <a:lnTo>
                  <a:pt x="97459" y="140969"/>
                </a:lnTo>
                <a:lnTo>
                  <a:pt x="96405" y="143509"/>
                </a:lnTo>
                <a:lnTo>
                  <a:pt x="97294" y="143509"/>
                </a:lnTo>
                <a:lnTo>
                  <a:pt x="95808" y="146049"/>
                </a:lnTo>
                <a:lnTo>
                  <a:pt x="100088" y="146049"/>
                </a:lnTo>
                <a:lnTo>
                  <a:pt x="100571" y="147319"/>
                </a:lnTo>
                <a:lnTo>
                  <a:pt x="101714" y="147319"/>
                </a:lnTo>
                <a:lnTo>
                  <a:pt x="101536" y="144779"/>
                </a:lnTo>
                <a:lnTo>
                  <a:pt x="100596" y="143509"/>
                </a:lnTo>
                <a:lnTo>
                  <a:pt x="98767" y="142239"/>
                </a:lnTo>
                <a:lnTo>
                  <a:pt x="98926" y="140969"/>
                </a:lnTo>
                <a:close/>
              </a:path>
              <a:path w="136525" h="147320">
                <a:moveTo>
                  <a:pt x="87045" y="138429"/>
                </a:moveTo>
                <a:lnTo>
                  <a:pt x="78257" y="138429"/>
                </a:lnTo>
                <a:lnTo>
                  <a:pt x="80581" y="139699"/>
                </a:lnTo>
                <a:lnTo>
                  <a:pt x="83426" y="140969"/>
                </a:lnTo>
                <a:lnTo>
                  <a:pt x="85242" y="142239"/>
                </a:lnTo>
                <a:lnTo>
                  <a:pt x="91503" y="146049"/>
                </a:lnTo>
                <a:lnTo>
                  <a:pt x="87045" y="138429"/>
                </a:lnTo>
                <a:close/>
              </a:path>
              <a:path w="136525" h="147320">
                <a:moveTo>
                  <a:pt x="103593" y="139699"/>
                </a:moveTo>
                <a:lnTo>
                  <a:pt x="99085" y="139699"/>
                </a:lnTo>
                <a:lnTo>
                  <a:pt x="101917" y="140969"/>
                </a:lnTo>
                <a:lnTo>
                  <a:pt x="102603" y="142239"/>
                </a:lnTo>
                <a:lnTo>
                  <a:pt x="106362" y="144779"/>
                </a:lnTo>
                <a:lnTo>
                  <a:pt x="103619" y="142239"/>
                </a:lnTo>
                <a:lnTo>
                  <a:pt x="103593" y="139699"/>
                </a:lnTo>
                <a:close/>
              </a:path>
              <a:path w="136525" h="147320">
                <a:moveTo>
                  <a:pt x="116890" y="139699"/>
                </a:moveTo>
                <a:lnTo>
                  <a:pt x="109626" y="139699"/>
                </a:lnTo>
                <a:lnTo>
                  <a:pt x="112064" y="140969"/>
                </a:lnTo>
                <a:lnTo>
                  <a:pt x="112407" y="140969"/>
                </a:lnTo>
                <a:lnTo>
                  <a:pt x="112395" y="141170"/>
                </a:lnTo>
                <a:lnTo>
                  <a:pt x="113347" y="142239"/>
                </a:lnTo>
                <a:lnTo>
                  <a:pt x="113779" y="142239"/>
                </a:lnTo>
                <a:lnTo>
                  <a:pt x="113931" y="143509"/>
                </a:lnTo>
                <a:lnTo>
                  <a:pt x="114846" y="144779"/>
                </a:lnTo>
                <a:lnTo>
                  <a:pt x="115798" y="143509"/>
                </a:lnTo>
                <a:lnTo>
                  <a:pt x="116789" y="143509"/>
                </a:lnTo>
                <a:lnTo>
                  <a:pt x="115138" y="140969"/>
                </a:lnTo>
                <a:lnTo>
                  <a:pt x="116890" y="139699"/>
                </a:lnTo>
                <a:close/>
              </a:path>
              <a:path w="136525" h="147320">
                <a:moveTo>
                  <a:pt x="117982" y="143509"/>
                </a:moveTo>
                <a:lnTo>
                  <a:pt x="117474" y="143509"/>
                </a:lnTo>
                <a:lnTo>
                  <a:pt x="118694" y="144779"/>
                </a:lnTo>
                <a:lnTo>
                  <a:pt x="117982" y="143509"/>
                </a:lnTo>
                <a:close/>
              </a:path>
              <a:path w="136525" h="147320">
                <a:moveTo>
                  <a:pt x="102742" y="138429"/>
                </a:moveTo>
                <a:lnTo>
                  <a:pt x="87045" y="138429"/>
                </a:lnTo>
                <a:lnTo>
                  <a:pt x="95211" y="143509"/>
                </a:lnTo>
                <a:lnTo>
                  <a:pt x="94068" y="142239"/>
                </a:lnTo>
                <a:lnTo>
                  <a:pt x="95453" y="142239"/>
                </a:lnTo>
                <a:lnTo>
                  <a:pt x="96126" y="140969"/>
                </a:lnTo>
                <a:lnTo>
                  <a:pt x="98926" y="140969"/>
                </a:lnTo>
                <a:lnTo>
                  <a:pt x="99085" y="139699"/>
                </a:lnTo>
                <a:lnTo>
                  <a:pt x="103593" y="139699"/>
                </a:lnTo>
                <a:lnTo>
                  <a:pt x="102742" y="138429"/>
                </a:lnTo>
                <a:close/>
              </a:path>
              <a:path w="136525" h="147320">
                <a:moveTo>
                  <a:pt x="118783" y="142239"/>
                </a:moveTo>
                <a:lnTo>
                  <a:pt x="116789" y="143509"/>
                </a:lnTo>
                <a:lnTo>
                  <a:pt x="118605" y="143509"/>
                </a:lnTo>
                <a:lnTo>
                  <a:pt x="118783" y="142239"/>
                </a:lnTo>
                <a:close/>
              </a:path>
              <a:path w="136525" h="147320">
                <a:moveTo>
                  <a:pt x="112370" y="141584"/>
                </a:moveTo>
                <a:lnTo>
                  <a:pt x="112331" y="142239"/>
                </a:lnTo>
                <a:lnTo>
                  <a:pt x="112534" y="142239"/>
                </a:lnTo>
                <a:lnTo>
                  <a:pt x="112370" y="141584"/>
                </a:lnTo>
                <a:close/>
              </a:path>
              <a:path w="136525" h="147320">
                <a:moveTo>
                  <a:pt x="120224" y="139699"/>
                </a:moveTo>
                <a:lnTo>
                  <a:pt x="116890" y="139699"/>
                </a:lnTo>
                <a:lnTo>
                  <a:pt x="116674" y="140969"/>
                </a:lnTo>
                <a:lnTo>
                  <a:pt x="117919" y="142239"/>
                </a:lnTo>
                <a:lnTo>
                  <a:pt x="120967" y="142239"/>
                </a:lnTo>
                <a:lnTo>
                  <a:pt x="120224" y="139699"/>
                </a:lnTo>
                <a:close/>
              </a:path>
              <a:path w="136525" h="147320">
                <a:moveTo>
                  <a:pt x="124472" y="137159"/>
                </a:moveTo>
                <a:lnTo>
                  <a:pt x="119481" y="137159"/>
                </a:lnTo>
                <a:lnTo>
                  <a:pt x="126834" y="142239"/>
                </a:lnTo>
                <a:lnTo>
                  <a:pt x="126872" y="140969"/>
                </a:lnTo>
                <a:lnTo>
                  <a:pt x="126149" y="140969"/>
                </a:lnTo>
                <a:lnTo>
                  <a:pt x="124472" y="137159"/>
                </a:lnTo>
                <a:close/>
              </a:path>
              <a:path w="136525" h="147320">
                <a:moveTo>
                  <a:pt x="112217" y="140969"/>
                </a:moveTo>
                <a:lnTo>
                  <a:pt x="112370" y="141584"/>
                </a:lnTo>
                <a:lnTo>
                  <a:pt x="112395" y="141170"/>
                </a:lnTo>
                <a:lnTo>
                  <a:pt x="112217" y="140969"/>
                </a:lnTo>
                <a:close/>
              </a:path>
              <a:path w="136525" h="147320">
                <a:moveTo>
                  <a:pt x="125590" y="135889"/>
                </a:moveTo>
                <a:lnTo>
                  <a:pt x="100825" y="135889"/>
                </a:lnTo>
                <a:lnTo>
                  <a:pt x="104635" y="137159"/>
                </a:lnTo>
                <a:lnTo>
                  <a:pt x="105295" y="138429"/>
                </a:lnTo>
                <a:lnTo>
                  <a:pt x="106552" y="140969"/>
                </a:lnTo>
                <a:lnTo>
                  <a:pt x="109626" y="139699"/>
                </a:lnTo>
                <a:lnTo>
                  <a:pt x="120224" y="139699"/>
                </a:lnTo>
                <a:lnTo>
                  <a:pt x="119481" y="137159"/>
                </a:lnTo>
                <a:lnTo>
                  <a:pt x="124472" y="137159"/>
                </a:lnTo>
                <a:lnTo>
                  <a:pt x="125590" y="135889"/>
                </a:lnTo>
                <a:close/>
              </a:path>
              <a:path w="136525" h="147320">
                <a:moveTo>
                  <a:pt x="126987" y="137159"/>
                </a:moveTo>
                <a:lnTo>
                  <a:pt x="126149" y="140969"/>
                </a:lnTo>
                <a:lnTo>
                  <a:pt x="126872" y="140969"/>
                </a:lnTo>
                <a:lnTo>
                  <a:pt x="126987" y="137159"/>
                </a:lnTo>
                <a:close/>
              </a:path>
              <a:path w="136525" h="147320">
                <a:moveTo>
                  <a:pt x="76898" y="138429"/>
                </a:moveTo>
                <a:lnTo>
                  <a:pt x="74434" y="138429"/>
                </a:lnTo>
                <a:lnTo>
                  <a:pt x="75679" y="139699"/>
                </a:lnTo>
                <a:lnTo>
                  <a:pt x="78066" y="139699"/>
                </a:lnTo>
                <a:lnTo>
                  <a:pt x="76898" y="138429"/>
                </a:lnTo>
                <a:close/>
              </a:path>
              <a:path w="136525" h="147320">
                <a:moveTo>
                  <a:pt x="100825" y="135889"/>
                </a:moveTo>
                <a:lnTo>
                  <a:pt x="76657" y="135889"/>
                </a:lnTo>
                <a:lnTo>
                  <a:pt x="75755" y="137159"/>
                </a:lnTo>
                <a:lnTo>
                  <a:pt x="77901" y="137159"/>
                </a:lnTo>
                <a:lnTo>
                  <a:pt x="76695" y="138429"/>
                </a:lnTo>
                <a:lnTo>
                  <a:pt x="101688" y="138429"/>
                </a:lnTo>
                <a:lnTo>
                  <a:pt x="100825" y="135889"/>
                </a:lnTo>
                <a:close/>
              </a:path>
              <a:path w="136525" h="147320">
                <a:moveTo>
                  <a:pt x="129031" y="132079"/>
                </a:moveTo>
                <a:lnTo>
                  <a:pt x="124790" y="132079"/>
                </a:lnTo>
                <a:lnTo>
                  <a:pt x="125475" y="133349"/>
                </a:lnTo>
                <a:lnTo>
                  <a:pt x="125213" y="133648"/>
                </a:lnTo>
                <a:lnTo>
                  <a:pt x="125818" y="135889"/>
                </a:lnTo>
                <a:lnTo>
                  <a:pt x="129438" y="137159"/>
                </a:lnTo>
                <a:lnTo>
                  <a:pt x="132435" y="138429"/>
                </a:lnTo>
                <a:lnTo>
                  <a:pt x="132105" y="137159"/>
                </a:lnTo>
                <a:lnTo>
                  <a:pt x="130682" y="137159"/>
                </a:lnTo>
                <a:lnTo>
                  <a:pt x="130416" y="135889"/>
                </a:lnTo>
                <a:lnTo>
                  <a:pt x="132143" y="135889"/>
                </a:lnTo>
                <a:lnTo>
                  <a:pt x="132499" y="134619"/>
                </a:lnTo>
                <a:lnTo>
                  <a:pt x="129031" y="132079"/>
                </a:lnTo>
                <a:close/>
              </a:path>
              <a:path w="136525" h="147320">
                <a:moveTo>
                  <a:pt x="131812" y="136128"/>
                </a:moveTo>
                <a:lnTo>
                  <a:pt x="131203" y="137159"/>
                </a:lnTo>
                <a:lnTo>
                  <a:pt x="131952" y="137159"/>
                </a:lnTo>
                <a:lnTo>
                  <a:pt x="131928" y="136678"/>
                </a:lnTo>
                <a:lnTo>
                  <a:pt x="131812" y="136128"/>
                </a:lnTo>
                <a:close/>
              </a:path>
              <a:path w="136525" h="147320">
                <a:moveTo>
                  <a:pt x="132021" y="137121"/>
                </a:moveTo>
                <a:close/>
              </a:path>
              <a:path w="136525" h="147320">
                <a:moveTo>
                  <a:pt x="132698" y="136736"/>
                </a:moveTo>
                <a:lnTo>
                  <a:pt x="132021" y="137121"/>
                </a:lnTo>
                <a:lnTo>
                  <a:pt x="132867" y="137159"/>
                </a:lnTo>
                <a:lnTo>
                  <a:pt x="132698" y="136736"/>
                </a:lnTo>
                <a:close/>
              </a:path>
              <a:path w="136525" h="147320">
                <a:moveTo>
                  <a:pt x="132800" y="136678"/>
                </a:moveTo>
                <a:lnTo>
                  <a:pt x="132867" y="137159"/>
                </a:lnTo>
                <a:lnTo>
                  <a:pt x="132800" y="136678"/>
                </a:lnTo>
                <a:close/>
              </a:path>
              <a:path w="136525" h="147320">
                <a:moveTo>
                  <a:pt x="132607" y="134619"/>
                </a:moveTo>
                <a:lnTo>
                  <a:pt x="133286" y="135889"/>
                </a:lnTo>
                <a:lnTo>
                  <a:pt x="134188" y="135889"/>
                </a:lnTo>
                <a:lnTo>
                  <a:pt x="132800" y="136678"/>
                </a:lnTo>
                <a:lnTo>
                  <a:pt x="132867" y="137159"/>
                </a:lnTo>
                <a:lnTo>
                  <a:pt x="136182" y="137159"/>
                </a:lnTo>
                <a:lnTo>
                  <a:pt x="132607" y="134619"/>
                </a:lnTo>
                <a:close/>
              </a:path>
              <a:path w="136525" h="147320">
                <a:moveTo>
                  <a:pt x="132689" y="135889"/>
                </a:moveTo>
                <a:lnTo>
                  <a:pt x="132359" y="135889"/>
                </a:lnTo>
                <a:lnTo>
                  <a:pt x="132698" y="136736"/>
                </a:lnTo>
                <a:lnTo>
                  <a:pt x="132689" y="135889"/>
                </a:lnTo>
                <a:close/>
              </a:path>
              <a:path w="136525" h="147320">
                <a:moveTo>
                  <a:pt x="131952" y="135889"/>
                </a:moveTo>
                <a:lnTo>
                  <a:pt x="131762" y="135889"/>
                </a:lnTo>
                <a:lnTo>
                  <a:pt x="131812" y="136128"/>
                </a:lnTo>
                <a:lnTo>
                  <a:pt x="131952" y="135889"/>
                </a:lnTo>
                <a:close/>
              </a:path>
              <a:path w="136525" h="147320">
                <a:moveTo>
                  <a:pt x="80844" y="125893"/>
                </a:moveTo>
                <a:lnTo>
                  <a:pt x="76309" y="128015"/>
                </a:lnTo>
                <a:lnTo>
                  <a:pt x="76415" y="129539"/>
                </a:lnTo>
                <a:lnTo>
                  <a:pt x="75920" y="129539"/>
                </a:lnTo>
                <a:lnTo>
                  <a:pt x="74294" y="130809"/>
                </a:lnTo>
                <a:lnTo>
                  <a:pt x="76098" y="130809"/>
                </a:lnTo>
                <a:lnTo>
                  <a:pt x="78219" y="133349"/>
                </a:lnTo>
                <a:lnTo>
                  <a:pt x="77889" y="134619"/>
                </a:lnTo>
                <a:lnTo>
                  <a:pt x="77850" y="135889"/>
                </a:lnTo>
                <a:lnTo>
                  <a:pt x="123240" y="135889"/>
                </a:lnTo>
                <a:lnTo>
                  <a:pt x="125213" y="133648"/>
                </a:lnTo>
                <a:lnTo>
                  <a:pt x="124790" y="132079"/>
                </a:lnTo>
                <a:lnTo>
                  <a:pt x="129031" y="132079"/>
                </a:lnTo>
                <a:lnTo>
                  <a:pt x="131254" y="129539"/>
                </a:lnTo>
                <a:lnTo>
                  <a:pt x="131801" y="128269"/>
                </a:lnTo>
                <a:lnTo>
                  <a:pt x="83934" y="128269"/>
                </a:lnTo>
                <a:lnTo>
                  <a:pt x="80844" y="125893"/>
                </a:lnTo>
                <a:close/>
              </a:path>
              <a:path w="136525" h="147320">
                <a:moveTo>
                  <a:pt x="124790" y="132079"/>
                </a:moveTo>
                <a:lnTo>
                  <a:pt x="125213" y="133648"/>
                </a:lnTo>
                <a:lnTo>
                  <a:pt x="125475" y="133349"/>
                </a:lnTo>
                <a:lnTo>
                  <a:pt x="124790" y="132079"/>
                </a:lnTo>
                <a:close/>
              </a:path>
              <a:path w="136525" h="147320">
                <a:moveTo>
                  <a:pt x="75787" y="125902"/>
                </a:moveTo>
                <a:lnTo>
                  <a:pt x="73050" y="129539"/>
                </a:lnTo>
                <a:lnTo>
                  <a:pt x="76309" y="128015"/>
                </a:lnTo>
                <a:lnTo>
                  <a:pt x="76238" y="126999"/>
                </a:lnTo>
                <a:lnTo>
                  <a:pt x="75787" y="125902"/>
                </a:lnTo>
                <a:close/>
              </a:path>
              <a:path w="136525" h="147320">
                <a:moveTo>
                  <a:pt x="133443" y="124459"/>
                </a:moveTo>
                <a:lnTo>
                  <a:pt x="83908" y="124459"/>
                </a:lnTo>
                <a:lnTo>
                  <a:pt x="83822" y="124630"/>
                </a:lnTo>
                <a:lnTo>
                  <a:pt x="83778" y="125233"/>
                </a:lnTo>
                <a:lnTo>
                  <a:pt x="83972" y="125729"/>
                </a:lnTo>
                <a:lnTo>
                  <a:pt x="83807" y="125729"/>
                </a:lnTo>
                <a:lnTo>
                  <a:pt x="83934" y="128269"/>
                </a:lnTo>
                <a:lnTo>
                  <a:pt x="131801" y="128269"/>
                </a:lnTo>
                <a:lnTo>
                  <a:pt x="133443" y="124459"/>
                </a:lnTo>
                <a:close/>
              </a:path>
              <a:path w="136525" h="147320">
                <a:moveTo>
                  <a:pt x="82254" y="125233"/>
                </a:moveTo>
                <a:lnTo>
                  <a:pt x="80870" y="125881"/>
                </a:lnTo>
                <a:lnTo>
                  <a:pt x="82626" y="126999"/>
                </a:lnTo>
                <a:lnTo>
                  <a:pt x="83267" y="125729"/>
                </a:lnTo>
                <a:lnTo>
                  <a:pt x="82334" y="125729"/>
                </a:lnTo>
                <a:lnTo>
                  <a:pt x="82254" y="125233"/>
                </a:lnTo>
                <a:close/>
              </a:path>
              <a:path w="136525" h="147320">
                <a:moveTo>
                  <a:pt x="75917" y="125729"/>
                </a:moveTo>
                <a:lnTo>
                  <a:pt x="75717" y="125729"/>
                </a:lnTo>
                <a:lnTo>
                  <a:pt x="75787" y="125902"/>
                </a:lnTo>
                <a:lnTo>
                  <a:pt x="75917" y="125729"/>
                </a:lnTo>
                <a:close/>
              </a:path>
              <a:path w="136525" h="147320">
                <a:moveTo>
                  <a:pt x="80632" y="125729"/>
                </a:moveTo>
                <a:lnTo>
                  <a:pt x="80844" y="125893"/>
                </a:lnTo>
                <a:lnTo>
                  <a:pt x="80632" y="125729"/>
                </a:lnTo>
                <a:close/>
              </a:path>
              <a:path w="136525" h="147320">
                <a:moveTo>
                  <a:pt x="76324" y="125189"/>
                </a:moveTo>
                <a:lnTo>
                  <a:pt x="75917" y="125729"/>
                </a:lnTo>
                <a:lnTo>
                  <a:pt x="76415" y="125729"/>
                </a:lnTo>
                <a:lnTo>
                  <a:pt x="76324" y="125189"/>
                </a:lnTo>
                <a:close/>
              </a:path>
              <a:path w="136525" h="147320">
                <a:moveTo>
                  <a:pt x="77355" y="123189"/>
                </a:moveTo>
                <a:lnTo>
                  <a:pt x="75653" y="124459"/>
                </a:lnTo>
                <a:lnTo>
                  <a:pt x="77063" y="124459"/>
                </a:lnTo>
                <a:lnTo>
                  <a:pt x="77457" y="125729"/>
                </a:lnTo>
                <a:lnTo>
                  <a:pt x="77355" y="123189"/>
                </a:lnTo>
                <a:close/>
              </a:path>
              <a:path w="136525" h="147320">
                <a:moveTo>
                  <a:pt x="82299" y="125212"/>
                </a:moveTo>
                <a:lnTo>
                  <a:pt x="82334" y="125729"/>
                </a:lnTo>
                <a:lnTo>
                  <a:pt x="82689" y="125729"/>
                </a:lnTo>
                <a:lnTo>
                  <a:pt x="82299" y="125212"/>
                </a:lnTo>
                <a:close/>
              </a:path>
              <a:path w="136525" h="147320">
                <a:moveTo>
                  <a:pt x="83543" y="124630"/>
                </a:moveTo>
                <a:lnTo>
                  <a:pt x="82349" y="125189"/>
                </a:lnTo>
                <a:lnTo>
                  <a:pt x="82689" y="125729"/>
                </a:lnTo>
                <a:lnTo>
                  <a:pt x="83267" y="125729"/>
                </a:lnTo>
                <a:lnTo>
                  <a:pt x="83569" y="125132"/>
                </a:lnTo>
                <a:lnTo>
                  <a:pt x="83543" y="124630"/>
                </a:lnTo>
                <a:close/>
              </a:path>
              <a:path w="136525" h="147320">
                <a:moveTo>
                  <a:pt x="76873" y="124459"/>
                </a:moveTo>
                <a:lnTo>
                  <a:pt x="76199" y="124459"/>
                </a:lnTo>
                <a:lnTo>
                  <a:pt x="76324" y="125189"/>
                </a:lnTo>
                <a:lnTo>
                  <a:pt x="76873" y="124459"/>
                </a:lnTo>
                <a:close/>
              </a:path>
              <a:path w="136525" h="147320">
                <a:moveTo>
                  <a:pt x="81699" y="123189"/>
                </a:moveTo>
                <a:lnTo>
                  <a:pt x="80771" y="123189"/>
                </a:lnTo>
                <a:lnTo>
                  <a:pt x="82238" y="125132"/>
                </a:lnTo>
                <a:lnTo>
                  <a:pt x="82130" y="124459"/>
                </a:lnTo>
                <a:lnTo>
                  <a:pt x="81699" y="123189"/>
                </a:lnTo>
                <a:close/>
              </a:path>
              <a:path w="136525" h="147320">
                <a:moveTo>
                  <a:pt x="83908" y="124459"/>
                </a:moveTo>
                <a:lnTo>
                  <a:pt x="83543" y="124630"/>
                </a:lnTo>
                <a:lnTo>
                  <a:pt x="83665" y="124942"/>
                </a:lnTo>
                <a:lnTo>
                  <a:pt x="83908" y="124459"/>
                </a:lnTo>
                <a:close/>
              </a:path>
              <a:path w="136525" h="147320">
                <a:moveTo>
                  <a:pt x="134099" y="116839"/>
                </a:moveTo>
                <a:lnTo>
                  <a:pt x="81114" y="116839"/>
                </a:lnTo>
                <a:lnTo>
                  <a:pt x="80136" y="118109"/>
                </a:lnTo>
                <a:lnTo>
                  <a:pt x="77558" y="118109"/>
                </a:lnTo>
                <a:lnTo>
                  <a:pt x="79781" y="121919"/>
                </a:lnTo>
                <a:lnTo>
                  <a:pt x="81038" y="121919"/>
                </a:lnTo>
                <a:lnTo>
                  <a:pt x="81699" y="123189"/>
                </a:lnTo>
                <a:lnTo>
                  <a:pt x="82981" y="123189"/>
                </a:lnTo>
                <a:lnTo>
                  <a:pt x="83543" y="124630"/>
                </a:lnTo>
                <a:lnTo>
                  <a:pt x="83908" y="124459"/>
                </a:lnTo>
                <a:lnTo>
                  <a:pt x="133443" y="124459"/>
                </a:lnTo>
                <a:lnTo>
                  <a:pt x="135234" y="123189"/>
                </a:lnTo>
                <a:lnTo>
                  <a:pt x="135746" y="121919"/>
                </a:lnTo>
                <a:lnTo>
                  <a:pt x="134099" y="116839"/>
                </a:lnTo>
                <a:close/>
              </a:path>
              <a:path w="136525" h="147320">
                <a:moveTo>
                  <a:pt x="127253" y="105409"/>
                </a:moveTo>
                <a:lnTo>
                  <a:pt x="63423" y="105409"/>
                </a:lnTo>
                <a:lnTo>
                  <a:pt x="67652" y="106679"/>
                </a:lnTo>
                <a:lnTo>
                  <a:pt x="67716" y="109219"/>
                </a:lnTo>
                <a:lnTo>
                  <a:pt x="71310" y="110489"/>
                </a:lnTo>
                <a:lnTo>
                  <a:pt x="74714" y="114299"/>
                </a:lnTo>
                <a:lnTo>
                  <a:pt x="76707" y="118109"/>
                </a:lnTo>
                <a:lnTo>
                  <a:pt x="76644" y="115569"/>
                </a:lnTo>
                <a:lnTo>
                  <a:pt x="133534" y="115569"/>
                </a:lnTo>
                <a:lnTo>
                  <a:pt x="132968" y="114299"/>
                </a:lnTo>
                <a:lnTo>
                  <a:pt x="132035" y="113029"/>
                </a:lnTo>
                <a:lnTo>
                  <a:pt x="128828" y="113029"/>
                </a:lnTo>
                <a:lnTo>
                  <a:pt x="127990" y="111759"/>
                </a:lnTo>
                <a:lnTo>
                  <a:pt x="130721" y="111759"/>
                </a:lnTo>
                <a:lnTo>
                  <a:pt x="130073" y="107949"/>
                </a:lnTo>
                <a:lnTo>
                  <a:pt x="127253" y="105409"/>
                </a:lnTo>
                <a:close/>
              </a:path>
              <a:path w="136525" h="147320">
                <a:moveTo>
                  <a:pt x="133534" y="115569"/>
                </a:moveTo>
                <a:lnTo>
                  <a:pt x="76644" y="115569"/>
                </a:lnTo>
                <a:lnTo>
                  <a:pt x="78193" y="116839"/>
                </a:lnTo>
                <a:lnTo>
                  <a:pt x="78752" y="118109"/>
                </a:lnTo>
                <a:lnTo>
                  <a:pt x="79120" y="118109"/>
                </a:lnTo>
                <a:lnTo>
                  <a:pt x="79743" y="116839"/>
                </a:lnTo>
                <a:lnTo>
                  <a:pt x="134099" y="116839"/>
                </a:lnTo>
                <a:lnTo>
                  <a:pt x="133534" y="115569"/>
                </a:lnTo>
                <a:close/>
              </a:path>
              <a:path w="136525" h="147320">
                <a:moveTo>
                  <a:pt x="81114" y="116839"/>
                </a:moveTo>
                <a:lnTo>
                  <a:pt x="79743" y="116839"/>
                </a:lnTo>
                <a:lnTo>
                  <a:pt x="80136" y="118109"/>
                </a:lnTo>
                <a:lnTo>
                  <a:pt x="81114" y="116839"/>
                </a:lnTo>
                <a:close/>
              </a:path>
              <a:path w="136525" h="147320">
                <a:moveTo>
                  <a:pt x="47701" y="113029"/>
                </a:moveTo>
                <a:lnTo>
                  <a:pt x="42900" y="113029"/>
                </a:lnTo>
                <a:lnTo>
                  <a:pt x="44767" y="114299"/>
                </a:lnTo>
                <a:lnTo>
                  <a:pt x="46481" y="114299"/>
                </a:lnTo>
                <a:lnTo>
                  <a:pt x="47701" y="113029"/>
                </a:lnTo>
                <a:close/>
              </a:path>
              <a:path w="136525" h="147320">
                <a:moveTo>
                  <a:pt x="49593" y="113029"/>
                </a:moveTo>
                <a:lnTo>
                  <a:pt x="49068" y="114123"/>
                </a:lnTo>
                <a:lnTo>
                  <a:pt x="49288" y="114299"/>
                </a:lnTo>
                <a:lnTo>
                  <a:pt x="49847" y="114299"/>
                </a:lnTo>
                <a:lnTo>
                  <a:pt x="49593" y="113029"/>
                </a:lnTo>
                <a:close/>
              </a:path>
              <a:path w="136525" h="147320">
                <a:moveTo>
                  <a:pt x="49529" y="113029"/>
                </a:moveTo>
                <a:lnTo>
                  <a:pt x="47701" y="113029"/>
                </a:lnTo>
                <a:lnTo>
                  <a:pt x="49061" y="114118"/>
                </a:lnTo>
                <a:lnTo>
                  <a:pt x="49529" y="113029"/>
                </a:lnTo>
                <a:close/>
              </a:path>
              <a:path w="136525" h="147320">
                <a:moveTo>
                  <a:pt x="49847" y="109219"/>
                </a:moveTo>
                <a:lnTo>
                  <a:pt x="41998" y="109219"/>
                </a:lnTo>
                <a:lnTo>
                  <a:pt x="42811" y="113029"/>
                </a:lnTo>
                <a:lnTo>
                  <a:pt x="49021" y="113029"/>
                </a:lnTo>
                <a:lnTo>
                  <a:pt x="49847" y="109219"/>
                </a:lnTo>
                <a:close/>
              </a:path>
              <a:path w="136525" h="147320">
                <a:moveTo>
                  <a:pt x="129374" y="111759"/>
                </a:moveTo>
                <a:lnTo>
                  <a:pt x="128828" y="113029"/>
                </a:lnTo>
                <a:lnTo>
                  <a:pt x="130936" y="113029"/>
                </a:lnTo>
                <a:lnTo>
                  <a:pt x="129374" y="111759"/>
                </a:lnTo>
                <a:close/>
              </a:path>
              <a:path w="136525" h="147320">
                <a:moveTo>
                  <a:pt x="130721" y="111759"/>
                </a:moveTo>
                <a:lnTo>
                  <a:pt x="129374" y="111759"/>
                </a:lnTo>
                <a:lnTo>
                  <a:pt x="130936" y="113029"/>
                </a:lnTo>
                <a:lnTo>
                  <a:pt x="130721" y="111759"/>
                </a:lnTo>
                <a:close/>
              </a:path>
              <a:path w="136525" h="147320">
                <a:moveTo>
                  <a:pt x="131102" y="111759"/>
                </a:moveTo>
                <a:lnTo>
                  <a:pt x="130721" y="111759"/>
                </a:lnTo>
                <a:lnTo>
                  <a:pt x="130936" y="113029"/>
                </a:lnTo>
                <a:lnTo>
                  <a:pt x="132035" y="113029"/>
                </a:lnTo>
                <a:lnTo>
                  <a:pt x="131102" y="111759"/>
                </a:lnTo>
                <a:close/>
              </a:path>
              <a:path w="136525" h="147320">
                <a:moveTo>
                  <a:pt x="38023" y="101599"/>
                </a:moveTo>
                <a:lnTo>
                  <a:pt x="37630" y="101599"/>
                </a:lnTo>
                <a:lnTo>
                  <a:pt x="37366" y="102186"/>
                </a:lnTo>
                <a:lnTo>
                  <a:pt x="37769" y="102869"/>
                </a:lnTo>
                <a:lnTo>
                  <a:pt x="38773" y="107949"/>
                </a:lnTo>
                <a:lnTo>
                  <a:pt x="40474" y="111759"/>
                </a:lnTo>
                <a:lnTo>
                  <a:pt x="41998" y="109219"/>
                </a:lnTo>
                <a:lnTo>
                  <a:pt x="49847" y="109219"/>
                </a:lnTo>
                <a:lnTo>
                  <a:pt x="45669" y="107949"/>
                </a:lnTo>
                <a:lnTo>
                  <a:pt x="45609" y="107688"/>
                </a:lnTo>
                <a:lnTo>
                  <a:pt x="39369" y="102869"/>
                </a:lnTo>
                <a:lnTo>
                  <a:pt x="39332" y="102622"/>
                </a:lnTo>
                <a:lnTo>
                  <a:pt x="38023" y="101599"/>
                </a:lnTo>
                <a:close/>
              </a:path>
              <a:path w="136525" h="147320">
                <a:moveTo>
                  <a:pt x="64090" y="107949"/>
                </a:moveTo>
                <a:lnTo>
                  <a:pt x="63728" y="109219"/>
                </a:lnTo>
                <a:lnTo>
                  <a:pt x="63906" y="109219"/>
                </a:lnTo>
                <a:lnTo>
                  <a:pt x="64090" y="107949"/>
                </a:lnTo>
                <a:close/>
              </a:path>
              <a:path w="136525" h="147320">
                <a:moveTo>
                  <a:pt x="44805" y="104139"/>
                </a:moveTo>
                <a:lnTo>
                  <a:pt x="45609" y="107688"/>
                </a:lnTo>
                <a:lnTo>
                  <a:pt x="45948" y="107949"/>
                </a:lnTo>
                <a:lnTo>
                  <a:pt x="44805" y="104139"/>
                </a:lnTo>
                <a:close/>
              </a:path>
              <a:path w="136525" h="147320">
                <a:moveTo>
                  <a:pt x="57022" y="105409"/>
                </a:moveTo>
                <a:lnTo>
                  <a:pt x="54241" y="105409"/>
                </a:lnTo>
                <a:lnTo>
                  <a:pt x="53454" y="107949"/>
                </a:lnTo>
                <a:lnTo>
                  <a:pt x="58381" y="107949"/>
                </a:lnTo>
                <a:lnTo>
                  <a:pt x="57022" y="105409"/>
                </a:lnTo>
                <a:close/>
              </a:path>
              <a:path w="136525" h="147320">
                <a:moveTo>
                  <a:pt x="63334" y="104139"/>
                </a:moveTo>
                <a:lnTo>
                  <a:pt x="52539" y="104139"/>
                </a:lnTo>
                <a:lnTo>
                  <a:pt x="52311" y="105409"/>
                </a:lnTo>
                <a:lnTo>
                  <a:pt x="57022" y="105409"/>
                </a:lnTo>
                <a:lnTo>
                  <a:pt x="60299" y="106679"/>
                </a:lnTo>
                <a:lnTo>
                  <a:pt x="59778" y="107949"/>
                </a:lnTo>
                <a:lnTo>
                  <a:pt x="61201" y="107949"/>
                </a:lnTo>
                <a:lnTo>
                  <a:pt x="63334" y="104139"/>
                </a:lnTo>
                <a:close/>
              </a:path>
              <a:path w="136525" h="147320">
                <a:moveTo>
                  <a:pt x="64257" y="106799"/>
                </a:moveTo>
                <a:lnTo>
                  <a:pt x="64090" y="107949"/>
                </a:lnTo>
                <a:lnTo>
                  <a:pt x="64947" y="107949"/>
                </a:lnTo>
                <a:lnTo>
                  <a:pt x="64257" y="106799"/>
                </a:lnTo>
                <a:close/>
              </a:path>
              <a:path w="136525" h="147320">
                <a:moveTo>
                  <a:pt x="64274" y="106679"/>
                </a:moveTo>
                <a:close/>
              </a:path>
              <a:path w="136525" h="147320">
                <a:moveTo>
                  <a:pt x="130657" y="101599"/>
                </a:moveTo>
                <a:lnTo>
                  <a:pt x="130301" y="101599"/>
                </a:lnTo>
                <a:lnTo>
                  <a:pt x="129070" y="102869"/>
                </a:lnTo>
                <a:lnTo>
                  <a:pt x="50457" y="102869"/>
                </a:lnTo>
                <a:lnTo>
                  <a:pt x="51384" y="104139"/>
                </a:lnTo>
                <a:lnTo>
                  <a:pt x="63334" y="104139"/>
                </a:lnTo>
                <a:lnTo>
                  <a:pt x="62483" y="106679"/>
                </a:lnTo>
                <a:lnTo>
                  <a:pt x="64185" y="106679"/>
                </a:lnTo>
                <a:lnTo>
                  <a:pt x="63423" y="105409"/>
                </a:lnTo>
                <a:lnTo>
                  <a:pt x="127253" y="105409"/>
                </a:lnTo>
                <a:lnTo>
                  <a:pt x="128904" y="104139"/>
                </a:lnTo>
                <a:lnTo>
                  <a:pt x="130352" y="102869"/>
                </a:lnTo>
                <a:lnTo>
                  <a:pt x="130657" y="101599"/>
                </a:lnTo>
                <a:close/>
              </a:path>
              <a:path w="136525" h="147320">
                <a:moveTo>
                  <a:pt x="47358" y="100329"/>
                </a:moveTo>
                <a:lnTo>
                  <a:pt x="43611" y="100329"/>
                </a:lnTo>
                <a:lnTo>
                  <a:pt x="44462" y="101599"/>
                </a:lnTo>
                <a:lnTo>
                  <a:pt x="44830" y="101599"/>
                </a:lnTo>
                <a:lnTo>
                  <a:pt x="47650" y="102869"/>
                </a:lnTo>
                <a:lnTo>
                  <a:pt x="46380" y="104139"/>
                </a:lnTo>
                <a:lnTo>
                  <a:pt x="47485" y="104139"/>
                </a:lnTo>
                <a:lnTo>
                  <a:pt x="48191" y="103380"/>
                </a:lnTo>
                <a:lnTo>
                  <a:pt x="48137" y="102622"/>
                </a:lnTo>
                <a:lnTo>
                  <a:pt x="47358" y="100329"/>
                </a:lnTo>
                <a:close/>
              </a:path>
              <a:path w="136525" h="147320">
                <a:moveTo>
                  <a:pt x="48166" y="103799"/>
                </a:moveTo>
                <a:lnTo>
                  <a:pt x="47485" y="104139"/>
                </a:lnTo>
                <a:lnTo>
                  <a:pt x="48145" y="104139"/>
                </a:lnTo>
                <a:lnTo>
                  <a:pt x="48166" y="103799"/>
                </a:lnTo>
                <a:close/>
              </a:path>
              <a:path w="136525" h="147320">
                <a:moveTo>
                  <a:pt x="50025" y="102869"/>
                </a:moveTo>
                <a:lnTo>
                  <a:pt x="48666" y="102869"/>
                </a:lnTo>
                <a:lnTo>
                  <a:pt x="48191" y="103380"/>
                </a:lnTo>
                <a:lnTo>
                  <a:pt x="48166" y="103799"/>
                </a:lnTo>
                <a:lnTo>
                  <a:pt x="50025" y="102869"/>
                </a:lnTo>
                <a:close/>
              </a:path>
              <a:path w="136525" h="147320">
                <a:moveTo>
                  <a:pt x="37108" y="101749"/>
                </a:moveTo>
                <a:lnTo>
                  <a:pt x="37058" y="102869"/>
                </a:lnTo>
                <a:lnTo>
                  <a:pt x="37366" y="102186"/>
                </a:lnTo>
                <a:lnTo>
                  <a:pt x="37108" y="101749"/>
                </a:lnTo>
                <a:close/>
              </a:path>
              <a:path w="136525" h="147320">
                <a:moveTo>
                  <a:pt x="39179" y="101599"/>
                </a:moveTo>
                <a:lnTo>
                  <a:pt x="39332" y="102622"/>
                </a:lnTo>
                <a:lnTo>
                  <a:pt x="39649" y="102869"/>
                </a:lnTo>
                <a:lnTo>
                  <a:pt x="39179" y="101599"/>
                </a:lnTo>
                <a:close/>
              </a:path>
              <a:path w="136525" h="147320">
                <a:moveTo>
                  <a:pt x="128727" y="95249"/>
                </a:moveTo>
                <a:lnTo>
                  <a:pt x="125501" y="100329"/>
                </a:lnTo>
                <a:lnTo>
                  <a:pt x="47358" y="100329"/>
                </a:lnTo>
                <a:lnTo>
                  <a:pt x="49225" y="102869"/>
                </a:lnTo>
                <a:lnTo>
                  <a:pt x="50037" y="101599"/>
                </a:lnTo>
                <a:lnTo>
                  <a:pt x="129514" y="101599"/>
                </a:lnTo>
                <a:lnTo>
                  <a:pt x="128727" y="95249"/>
                </a:lnTo>
                <a:close/>
              </a:path>
              <a:path w="136525" h="147320">
                <a:moveTo>
                  <a:pt x="130060" y="101599"/>
                </a:moveTo>
                <a:lnTo>
                  <a:pt x="50723" y="101599"/>
                </a:lnTo>
                <a:lnTo>
                  <a:pt x="49606" y="102869"/>
                </a:lnTo>
                <a:lnTo>
                  <a:pt x="129070" y="102869"/>
                </a:lnTo>
                <a:lnTo>
                  <a:pt x="130060" y="101599"/>
                </a:lnTo>
                <a:close/>
              </a:path>
              <a:path w="136525" h="147320">
                <a:moveTo>
                  <a:pt x="130301" y="101599"/>
                </a:moveTo>
                <a:lnTo>
                  <a:pt x="130060" y="101599"/>
                </a:lnTo>
                <a:lnTo>
                  <a:pt x="129070" y="102869"/>
                </a:lnTo>
                <a:lnTo>
                  <a:pt x="130301" y="101599"/>
                </a:lnTo>
                <a:close/>
              </a:path>
              <a:path w="136525" h="147320">
                <a:moveTo>
                  <a:pt x="37115" y="101599"/>
                </a:moveTo>
                <a:lnTo>
                  <a:pt x="37108" y="101749"/>
                </a:lnTo>
                <a:lnTo>
                  <a:pt x="37115" y="101599"/>
                </a:lnTo>
                <a:close/>
              </a:path>
              <a:path w="136525" h="147320">
                <a:moveTo>
                  <a:pt x="36879" y="101360"/>
                </a:moveTo>
                <a:lnTo>
                  <a:pt x="36690" y="101599"/>
                </a:lnTo>
                <a:lnTo>
                  <a:pt x="37020" y="101599"/>
                </a:lnTo>
                <a:lnTo>
                  <a:pt x="36879" y="101360"/>
                </a:lnTo>
                <a:close/>
              </a:path>
              <a:path w="136525" h="147320">
                <a:moveTo>
                  <a:pt x="37159" y="101006"/>
                </a:moveTo>
                <a:lnTo>
                  <a:pt x="37115" y="101599"/>
                </a:lnTo>
                <a:lnTo>
                  <a:pt x="37159" y="101006"/>
                </a:lnTo>
                <a:close/>
              </a:path>
              <a:path w="136525" h="147320">
                <a:moveTo>
                  <a:pt x="43611" y="100329"/>
                </a:moveTo>
                <a:lnTo>
                  <a:pt x="41630" y="100329"/>
                </a:lnTo>
                <a:lnTo>
                  <a:pt x="42151" y="101599"/>
                </a:lnTo>
                <a:lnTo>
                  <a:pt x="42913" y="101599"/>
                </a:lnTo>
                <a:lnTo>
                  <a:pt x="43611" y="100329"/>
                </a:lnTo>
                <a:close/>
              </a:path>
              <a:path w="136525" h="147320">
                <a:moveTo>
                  <a:pt x="10198" y="73659"/>
                </a:moveTo>
                <a:lnTo>
                  <a:pt x="14795" y="77469"/>
                </a:lnTo>
                <a:lnTo>
                  <a:pt x="16382" y="82549"/>
                </a:lnTo>
                <a:lnTo>
                  <a:pt x="20027" y="86359"/>
                </a:lnTo>
                <a:lnTo>
                  <a:pt x="22313" y="88899"/>
                </a:lnTo>
                <a:lnTo>
                  <a:pt x="25260" y="93979"/>
                </a:lnTo>
                <a:lnTo>
                  <a:pt x="25742" y="93979"/>
                </a:lnTo>
                <a:lnTo>
                  <a:pt x="30594" y="97789"/>
                </a:lnTo>
                <a:lnTo>
                  <a:pt x="35521" y="99059"/>
                </a:lnTo>
                <a:lnTo>
                  <a:pt x="36879" y="101360"/>
                </a:lnTo>
                <a:lnTo>
                  <a:pt x="37141" y="101028"/>
                </a:lnTo>
                <a:lnTo>
                  <a:pt x="37172" y="100329"/>
                </a:lnTo>
                <a:lnTo>
                  <a:pt x="37693" y="100329"/>
                </a:lnTo>
                <a:lnTo>
                  <a:pt x="36436" y="97789"/>
                </a:lnTo>
                <a:lnTo>
                  <a:pt x="37376" y="96519"/>
                </a:lnTo>
                <a:lnTo>
                  <a:pt x="33934" y="96519"/>
                </a:lnTo>
                <a:lnTo>
                  <a:pt x="34211" y="95808"/>
                </a:lnTo>
                <a:lnTo>
                  <a:pt x="33591" y="95249"/>
                </a:lnTo>
                <a:lnTo>
                  <a:pt x="35255" y="91439"/>
                </a:lnTo>
                <a:lnTo>
                  <a:pt x="118122" y="91439"/>
                </a:lnTo>
                <a:lnTo>
                  <a:pt x="112864" y="85089"/>
                </a:lnTo>
                <a:lnTo>
                  <a:pt x="105435" y="78739"/>
                </a:lnTo>
                <a:lnTo>
                  <a:pt x="104383" y="76199"/>
                </a:lnTo>
                <a:lnTo>
                  <a:pt x="14274" y="76199"/>
                </a:lnTo>
                <a:lnTo>
                  <a:pt x="10198" y="73659"/>
                </a:lnTo>
                <a:close/>
              </a:path>
              <a:path w="136525" h="147320">
                <a:moveTo>
                  <a:pt x="37693" y="100329"/>
                </a:moveTo>
                <a:lnTo>
                  <a:pt x="37172" y="100329"/>
                </a:lnTo>
                <a:lnTo>
                  <a:pt x="37159" y="101006"/>
                </a:lnTo>
                <a:lnTo>
                  <a:pt x="37693" y="100329"/>
                </a:lnTo>
                <a:close/>
              </a:path>
              <a:path w="136525" h="147320">
                <a:moveTo>
                  <a:pt x="121323" y="96519"/>
                </a:moveTo>
                <a:lnTo>
                  <a:pt x="38544" y="96519"/>
                </a:lnTo>
                <a:lnTo>
                  <a:pt x="38823" y="99059"/>
                </a:lnTo>
                <a:lnTo>
                  <a:pt x="38341" y="100329"/>
                </a:lnTo>
                <a:lnTo>
                  <a:pt x="125501" y="100329"/>
                </a:lnTo>
                <a:lnTo>
                  <a:pt x="125475" y="99059"/>
                </a:lnTo>
                <a:lnTo>
                  <a:pt x="120599" y="99059"/>
                </a:lnTo>
                <a:lnTo>
                  <a:pt x="120802" y="97789"/>
                </a:lnTo>
                <a:lnTo>
                  <a:pt x="121500" y="97789"/>
                </a:lnTo>
                <a:lnTo>
                  <a:pt x="121570" y="96863"/>
                </a:lnTo>
                <a:lnTo>
                  <a:pt x="121323" y="96519"/>
                </a:lnTo>
                <a:close/>
              </a:path>
              <a:path w="136525" h="147320">
                <a:moveTo>
                  <a:pt x="124777" y="93979"/>
                </a:moveTo>
                <a:lnTo>
                  <a:pt x="124917" y="95249"/>
                </a:lnTo>
                <a:lnTo>
                  <a:pt x="122872" y="97789"/>
                </a:lnTo>
                <a:lnTo>
                  <a:pt x="121577" y="97789"/>
                </a:lnTo>
                <a:lnTo>
                  <a:pt x="121602" y="99059"/>
                </a:lnTo>
                <a:lnTo>
                  <a:pt x="125475" y="99059"/>
                </a:lnTo>
                <a:lnTo>
                  <a:pt x="125399" y="95249"/>
                </a:lnTo>
                <a:lnTo>
                  <a:pt x="124777" y="93979"/>
                </a:lnTo>
                <a:close/>
              </a:path>
              <a:path w="136525" h="147320">
                <a:moveTo>
                  <a:pt x="121437" y="97789"/>
                </a:moveTo>
                <a:lnTo>
                  <a:pt x="120916" y="97789"/>
                </a:lnTo>
                <a:lnTo>
                  <a:pt x="121457" y="98791"/>
                </a:lnTo>
                <a:lnTo>
                  <a:pt x="121437" y="97789"/>
                </a:lnTo>
                <a:close/>
              </a:path>
              <a:path w="136525" h="147320">
                <a:moveTo>
                  <a:pt x="121741" y="96863"/>
                </a:moveTo>
                <a:lnTo>
                  <a:pt x="121696" y="97038"/>
                </a:lnTo>
                <a:lnTo>
                  <a:pt x="122237" y="97789"/>
                </a:lnTo>
                <a:lnTo>
                  <a:pt x="122872" y="97789"/>
                </a:lnTo>
                <a:lnTo>
                  <a:pt x="121741" y="96863"/>
                </a:lnTo>
                <a:close/>
              </a:path>
              <a:path w="136525" h="147320">
                <a:moveTo>
                  <a:pt x="121323" y="96519"/>
                </a:moveTo>
                <a:lnTo>
                  <a:pt x="121696" y="97038"/>
                </a:lnTo>
                <a:lnTo>
                  <a:pt x="121741" y="96863"/>
                </a:lnTo>
                <a:lnTo>
                  <a:pt x="121323" y="96519"/>
                </a:lnTo>
                <a:close/>
              </a:path>
              <a:path w="136525" h="147320">
                <a:moveTo>
                  <a:pt x="121030" y="91439"/>
                </a:moveTo>
                <a:lnTo>
                  <a:pt x="35255" y="91439"/>
                </a:lnTo>
                <a:lnTo>
                  <a:pt x="34924" y="93979"/>
                </a:lnTo>
                <a:lnTo>
                  <a:pt x="34211" y="95808"/>
                </a:lnTo>
                <a:lnTo>
                  <a:pt x="35001" y="96519"/>
                </a:lnTo>
                <a:lnTo>
                  <a:pt x="121323" y="96519"/>
                </a:lnTo>
                <a:lnTo>
                  <a:pt x="121741" y="96863"/>
                </a:lnTo>
                <a:lnTo>
                  <a:pt x="121631" y="95249"/>
                </a:lnTo>
                <a:lnTo>
                  <a:pt x="121030" y="91439"/>
                </a:lnTo>
                <a:close/>
              </a:path>
              <a:path w="136525" h="147320">
                <a:moveTo>
                  <a:pt x="34211" y="95808"/>
                </a:moveTo>
                <a:lnTo>
                  <a:pt x="33934" y="96519"/>
                </a:lnTo>
                <a:lnTo>
                  <a:pt x="35001" y="96519"/>
                </a:lnTo>
                <a:lnTo>
                  <a:pt x="34211" y="95808"/>
                </a:lnTo>
                <a:close/>
              </a:path>
              <a:path w="136525" h="147320">
                <a:moveTo>
                  <a:pt x="14960" y="69849"/>
                </a:moveTo>
                <a:lnTo>
                  <a:pt x="13931" y="69849"/>
                </a:lnTo>
                <a:lnTo>
                  <a:pt x="14109" y="71119"/>
                </a:lnTo>
                <a:lnTo>
                  <a:pt x="14249" y="72389"/>
                </a:lnTo>
                <a:lnTo>
                  <a:pt x="13119" y="73659"/>
                </a:lnTo>
                <a:lnTo>
                  <a:pt x="12953" y="73659"/>
                </a:lnTo>
                <a:lnTo>
                  <a:pt x="14274" y="76199"/>
                </a:lnTo>
                <a:lnTo>
                  <a:pt x="104383" y="76199"/>
                </a:lnTo>
                <a:lnTo>
                  <a:pt x="102806" y="72389"/>
                </a:lnTo>
                <a:lnTo>
                  <a:pt x="101866" y="71119"/>
                </a:lnTo>
                <a:lnTo>
                  <a:pt x="17221" y="71119"/>
                </a:lnTo>
                <a:lnTo>
                  <a:pt x="14960" y="69849"/>
                </a:lnTo>
                <a:close/>
              </a:path>
              <a:path w="136525" h="147320">
                <a:moveTo>
                  <a:pt x="29578" y="54609"/>
                </a:moveTo>
                <a:lnTo>
                  <a:pt x="12014" y="54609"/>
                </a:lnTo>
                <a:lnTo>
                  <a:pt x="13233" y="58419"/>
                </a:lnTo>
                <a:lnTo>
                  <a:pt x="13766" y="58419"/>
                </a:lnTo>
                <a:lnTo>
                  <a:pt x="13640" y="58593"/>
                </a:lnTo>
                <a:lnTo>
                  <a:pt x="13246" y="59689"/>
                </a:lnTo>
                <a:lnTo>
                  <a:pt x="14338" y="60959"/>
                </a:lnTo>
                <a:lnTo>
                  <a:pt x="15874" y="62229"/>
                </a:lnTo>
                <a:lnTo>
                  <a:pt x="13334" y="62229"/>
                </a:lnTo>
                <a:lnTo>
                  <a:pt x="14046" y="63499"/>
                </a:lnTo>
                <a:lnTo>
                  <a:pt x="14312" y="63499"/>
                </a:lnTo>
                <a:lnTo>
                  <a:pt x="18008" y="66039"/>
                </a:lnTo>
                <a:lnTo>
                  <a:pt x="13461" y="66039"/>
                </a:lnTo>
                <a:lnTo>
                  <a:pt x="17221" y="71119"/>
                </a:lnTo>
                <a:lnTo>
                  <a:pt x="100507" y="71119"/>
                </a:lnTo>
                <a:lnTo>
                  <a:pt x="97548" y="69849"/>
                </a:lnTo>
                <a:lnTo>
                  <a:pt x="93459" y="69849"/>
                </a:lnTo>
                <a:lnTo>
                  <a:pt x="91554" y="66039"/>
                </a:lnTo>
                <a:lnTo>
                  <a:pt x="89725" y="64769"/>
                </a:lnTo>
                <a:lnTo>
                  <a:pt x="85293" y="64769"/>
                </a:lnTo>
                <a:lnTo>
                  <a:pt x="87283" y="59689"/>
                </a:lnTo>
                <a:lnTo>
                  <a:pt x="83423" y="55879"/>
                </a:lnTo>
                <a:lnTo>
                  <a:pt x="31508" y="55879"/>
                </a:lnTo>
                <a:lnTo>
                  <a:pt x="29578" y="54609"/>
                </a:lnTo>
                <a:close/>
              </a:path>
              <a:path w="136525" h="147320">
                <a:moveTo>
                  <a:pt x="100736" y="66039"/>
                </a:moveTo>
                <a:lnTo>
                  <a:pt x="100507" y="71119"/>
                </a:lnTo>
                <a:lnTo>
                  <a:pt x="103377" y="71119"/>
                </a:lnTo>
                <a:lnTo>
                  <a:pt x="102654" y="69849"/>
                </a:lnTo>
                <a:lnTo>
                  <a:pt x="100736" y="66039"/>
                </a:lnTo>
                <a:close/>
              </a:path>
              <a:path w="136525" h="147320">
                <a:moveTo>
                  <a:pt x="8305" y="63499"/>
                </a:moveTo>
                <a:lnTo>
                  <a:pt x="10769" y="68579"/>
                </a:lnTo>
                <a:lnTo>
                  <a:pt x="11874" y="69849"/>
                </a:lnTo>
                <a:lnTo>
                  <a:pt x="12738" y="69849"/>
                </a:lnTo>
                <a:lnTo>
                  <a:pt x="11442" y="68579"/>
                </a:lnTo>
                <a:lnTo>
                  <a:pt x="11607" y="68579"/>
                </a:lnTo>
                <a:lnTo>
                  <a:pt x="11036" y="67309"/>
                </a:lnTo>
                <a:lnTo>
                  <a:pt x="11531" y="67309"/>
                </a:lnTo>
                <a:lnTo>
                  <a:pt x="10807" y="66039"/>
                </a:lnTo>
                <a:lnTo>
                  <a:pt x="11658" y="66039"/>
                </a:lnTo>
                <a:lnTo>
                  <a:pt x="8305" y="63499"/>
                </a:lnTo>
                <a:close/>
              </a:path>
              <a:path w="136525" h="147320">
                <a:moveTo>
                  <a:pt x="12666" y="68334"/>
                </a:moveTo>
                <a:lnTo>
                  <a:pt x="12649" y="68579"/>
                </a:lnTo>
                <a:lnTo>
                  <a:pt x="12865" y="68579"/>
                </a:lnTo>
                <a:lnTo>
                  <a:pt x="12666" y="68334"/>
                </a:lnTo>
                <a:close/>
              </a:path>
              <a:path w="136525" h="147320">
                <a:moveTo>
                  <a:pt x="13461" y="66039"/>
                </a:moveTo>
                <a:lnTo>
                  <a:pt x="10807" y="66039"/>
                </a:lnTo>
                <a:lnTo>
                  <a:pt x="12666" y="68334"/>
                </a:lnTo>
                <a:lnTo>
                  <a:pt x="12738" y="67309"/>
                </a:lnTo>
                <a:lnTo>
                  <a:pt x="13461" y="66039"/>
                </a:lnTo>
                <a:close/>
              </a:path>
              <a:path w="136525" h="147320">
                <a:moveTo>
                  <a:pt x="86918" y="63499"/>
                </a:moveTo>
                <a:lnTo>
                  <a:pt x="86563" y="64769"/>
                </a:lnTo>
                <a:lnTo>
                  <a:pt x="87261" y="64769"/>
                </a:lnTo>
                <a:lnTo>
                  <a:pt x="86918" y="63499"/>
                </a:lnTo>
                <a:close/>
              </a:path>
              <a:path w="136525" h="147320">
                <a:moveTo>
                  <a:pt x="12077" y="60959"/>
                </a:moveTo>
                <a:lnTo>
                  <a:pt x="11468" y="60959"/>
                </a:lnTo>
                <a:lnTo>
                  <a:pt x="11074" y="62229"/>
                </a:lnTo>
                <a:lnTo>
                  <a:pt x="13042" y="62229"/>
                </a:lnTo>
                <a:lnTo>
                  <a:pt x="12077" y="60959"/>
                </a:lnTo>
                <a:close/>
              </a:path>
              <a:path w="136525" h="147320">
                <a:moveTo>
                  <a:pt x="12829" y="59712"/>
                </a:moveTo>
                <a:lnTo>
                  <a:pt x="12585" y="60049"/>
                </a:lnTo>
                <a:lnTo>
                  <a:pt x="13042" y="62229"/>
                </a:lnTo>
                <a:lnTo>
                  <a:pt x="15874" y="62229"/>
                </a:lnTo>
                <a:lnTo>
                  <a:pt x="12829" y="59712"/>
                </a:lnTo>
                <a:close/>
              </a:path>
              <a:path w="136525" h="147320">
                <a:moveTo>
                  <a:pt x="11328" y="59689"/>
                </a:moveTo>
                <a:lnTo>
                  <a:pt x="9143" y="59689"/>
                </a:lnTo>
                <a:lnTo>
                  <a:pt x="9067" y="60959"/>
                </a:lnTo>
                <a:lnTo>
                  <a:pt x="11353" y="60959"/>
                </a:lnTo>
                <a:lnTo>
                  <a:pt x="11328" y="59689"/>
                </a:lnTo>
                <a:close/>
              </a:path>
              <a:path w="136525" h="147320">
                <a:moveTo>
                  <a:pt x="12579" y="60024"/>
                </a:moveTo>
                <a:lnTo>
                  <a:pt x="11925" y="60959"/>
                </a:lnTo>
                <a:lnTo>
                  <a:pt x="12585" y="60049"/>
                </a:lnTo>
                <a:close/>
              </a:path>
              <a:path w="136525" h="147320">
                <a:moveTo>
                  <a:pt x="12801" y="59689"/>
                </a:moveTo>
                <a:lnTo>
                  <a:pt x="12509" y="59689"/>
                </a:lnTo>
                <a:lnTo>
                  <a:pt x="12579" y="60024"/>
                </a:lnTo>
                <a:lnTo>
                  <a:pt x="12801" y="59689"/>
                </a:lnTo>
                <a:close/>
              </a:path>
              <a:path w="136525" h="147320">
                <a:moveTo>
                  <a:pt x="13703" y="58419"/>
                </a:moveTo>
                <a:lnTo>
                  <a:pt x="12814" y="59689"/>
                </a:lnTo>
                <a:lnTo>
                  <a:pt x="13640" y="58593"/>
                </a:lnTo>
                <a:lnTo>
                  <a:pt x="13703" y="58419"/>
                </a:lnTo>
                <a:close/>
              </a:path>
              <a:path w="136525" h="147320">
                <a:moveTo>
                  <a:pt x="8127" y="58419"/>
                </a:moveTo>
                <a:lnTo>
                  <a:pt x="8470" y="59689"/>
                </a:lnTo>
                <a:lnTo>
                  <a:pt x="9321" y="59689"/>
                </a:lnTo>
                <a:lnTo>
                  <a:pt x="8127" y="58419"/>
                </a:lnTo>
                <a:close/>
              </a:path>
              <a:path w="136525" h="147320">
                <a:moveTo>
                  <a:pt x="10274" y="57149"/>
                </a:moveTo>
                <a:lnTo>
                  <a:pt x="8432" y="57149"/>
                </a:lnTo>
                <a:lnTo>
                  <a:pt x="8851" y="58419"/>
                </a:lnTo>
                <a:lnTo>
                  <a:pt x="9321" y="59689"/>
                </a:lnTo>
                <a:lnTo>
                  <a:pt x="10223" y="59689"/>
                </a:lnTo>
                <a:lnTo>
                  <a:pt x="9258" y="58419"/>
                </a:lnTo>
                <a:lnTo>
                  <a:pt x="10274" y="57149"/>
                </a:lnTo>
                <a:close/>
              </a:path>
              <a:path w="136525" h="147320">
                <a:moveTo>
                  <a:pt x="8483" y="55879"/>
                </a:moveTo>
                <a:lnTo>
                  <a:pt x="8267" y="55879"/>
                </a:lnTo>
                <a:lnTo>
                  <a:pt x="8635" y="57149"/>
                </a:lnTo>
                <a:lnTo>
                  <a:pt x="10274" y="57149"/>
                </a:lnTo>
                <a:lnTo>
                  <a:pt x="10325" y="59689"/>
                </a:lnTo>
                <a:lnTo>
                  <a:pt x="12090" y="58419"/>
                </a:lnTo>
                <a:lnTo>
                  <a:pt x="8483" y="55879"/>
                </a:lnTo>
                <a:close/>
              </a:path>
              <a:path w="136525" h="147320">
                <a:moveTo>
                  <a:pt x="6647" y="56315"/>
                </a:moveTo>
                <a:lnTo>
                  <a:pt x="6489" y="58419"/>
                </a:lnTo>
                <a:lnTo>
                  <a:pt x="6832" y="57149"/>
                </a:lnTo>
                <a:lnTo>
                  <a:pt x="7302" y="57149"/>
                </a:lnTo>
                <a:lnTo>
                  <a:pt x="6647" y="56315"/>
                </a:lnTo>
                <a:close/>
              </a:path>
              <a:path w="136525" h="147320">
                <a:moveTo>
                  <a:pt x="5308" y="54609"/>
                </a:moveTo>
                <a:lnTo>
                  <a:pt x="4330" y="54609"/>
                </a:lnTo>
                <a:lnTo>
                  <a:pt x="4063" y="55879"/>
                </a:lnTo>
                <a:lnTo>
                  <a:pt x="5054" y="55879"/>
                </a:lnTo>
                <a:lnTo>
                  <a:pt x="4991" y="57149"/>
                </a:lnTo>
                <a:lnTo>
                  <a:pt x="6349" y="57149"/>
                </a:lnTo>
                <a:lnTo>
                  <a:pt x="6586" y="56238"/>
                </a:lnTo>
                <a:lnTo>
                  <a:pt x="5308" y="54609"/>
                </a:lnTo>
                <a:close/>
              </a:path>
              <a:path w="136525" h="147320">
                <a:moveTo>
                  <a:pt x="26834" y="52804"/>
                </a:moveTo>
                <a:lnTo>
                  <a:pt x="26161" y="53339"/>
                </a:lnTo>
                <a:lnTo>
                  <a:pt x="9016" y="53339"/>
                </a:lnTo>
                <a:lnTo>
                  <a:pt x="9397" y="54609"/>
                </a:lnTo>
                <a:lnTo>
                  <a:pt x="8326" y="55703"/>
                </a:lnTo>
                <a:lnTo>
                  <a:pt x="8483" y="55879"/>
                </a:lnTo>
                <a:lnTo>
                  <a:pt x="11671" y="57149"/>
                </a:lnTo>
                <a:lnTo>
                  <a:pt x="12560" y="57149"/>
                </a:lnTo>
                <a:lnTo>
                  <a:pt x="10782" y="54609"/>
                </a:lnTo>
                <a:lnTo>
                  <a:pt x="29578" y="54609"/>
                </a:lnTo>
                <a:lnTo>
                  <a:pt x="26834" y="52804"/>
                </a:lnTo>
                <a:close/>
              </a:path>
              <a:path w="136525" h="147320">
                <a:moveTo>
                  <a:pt x="3771" y="54609"/>
                </a:moveTo>
                <a:lnTo>
                  <a:pt x="3606" y="54609"/>
                </a:lnTo>
                <a:lnTo>
                  <a:pt x="3784" y="55879"/>
                </a:lnTo>
                <a:lnTo>
                  <a:pt x="3771" y="54609"/>
                </a:lnTo>
                <a:close/>
              </a:path>
              <a:path w="136525" h="147320">
                <a:moveTo>
                  <a:pt x="7976" y="55310"/>
                </a:moveTo>
                <a:lnTo>
                  <a:pt x="8153" y="55879"/>
                </a:lnTo>
                <a:lnTo>
                  <a:pt x="8326" y="55703"/>
                </a:lnTo>
                <a:lnTo>
                  <a:pt x="7976" y="55310"/>
                </a:lnTo>
                <a:close/>
              </a:path>
              <a:path w="136525" h="147320">
                <a:moveTo>
                  <a:pt x="67436" y="36829"/>
                </a:moveTo>
                <a:lnTo>
                  <a:pt x="16840" y="36829"/>
                </a:lnTo>
                <a:lnTo>
                  <a:pt x="19634" y="38099"/>
                </a:lnTo>
                <a:lnTo>
                  <a:pt x="18732" y="41909"/>
                </a:lnTo>
                <a:lnTo>
                  <a:pt x="20637" y="44449"/>
                </a:lnTo>
                <a:lnTo>
                  <a:pt x="26771" y="44449"/>
                </a:lnTo>
                <a:lnTo>
                  <a:pt x="25006" y="46989"/>
                </a:lnTo>
                <a:lnTo>
                  <a:pt x="27101" y="46989"/>
                </a:lnTo>
                <a:lnTo>
                  <a:pt x="26677" y="48744"/>
                </a:lnTo>
                <a:lnTo>
                  <a:pt x="29349" y="50799"/>
                </a:lnTo>
                <a:lnTo>
                  <a:pt x="26834" y="52804"/>
                </a:lnTo>
                <a:lnTo>
                  <a:pt x="27647" y="53339"/>
                </a:lnTo>
                <a:lnTo>
                  <a:pt x="29057" y="53339"/>
                </a:lnTo>
                <a:lnTo>
                  <a:pt x="31508" y="55879"/>
                </a:lnTo>
                <a:lnTo>
                  <a:pt x="83423" y="55879"/>
                </a:lnTo>
                <a:lnTo>
                  <a:pt x="77481" y="52069"/>
                </a:lnTo>
                <a:lnTo>
                  <a:pt x="73228" y="48259"/>
                </a:lnTo>
                <a:lnTo>
                  <a:pt x="71056" y="44449"/>
                </a:lnTo>
                <a:lnTo>
                  <a:pt x="69380" y="40639"/>
                </a:lnTo>
                <a:lnTo>
                  <a:pt x="67436" y="36829"/>
                </a:lnTo>
                <a:close/>
              </a:path>
              <a:path w="136525" h="147320">
                <a:moveTo>
                  <a:pt x="7759" y="54609"/>
                </a:moveTo>
                <a:lnTo>
                  <a:pt x="7353" y="54609"/>
                </a:lnTo>
                <a:lnTo>
                  <a:pt x="7976" y="55310"/>
                </a:lnTo>
                <a:lnTo>
                  <a:pt x="7759" y="54609"/>
                </a:lnTo>
                <a:close/>
              </a:path>
              <a:path w="136525" h="147320">
                <a:moveTo>
                  <a:pt x="3060" y="53339"/>
                </a:moveTo>
                <a:lnTo>
                  <a:pt x="3733" y="54609"/>
                </a:lnTo>
                <a:lnTo>
                  <a:pt x="5587" y="54609"/>
                </a:lnTo>
                <a:lnTo>
                  <a:pt x="3060" y="53339"/>
                </a:lnTo>
                <a:close/>
              </a:path>
              <a:path w="136525" h="147320">
                <a:moveTo>
                  <a:pt x="9349" y="51240"/>
                </a:moveTo>
                <a:lnTo>
                  <a:pt x="8420" y="52069"/>
                </a:lnTo>
                <a:lnTo>
                  <a:pt x="5778" y="52069"/>
                </a:lnTo>
                <a:lnTo>
                  <a:pt x="6438" y="54609"/>
                </a:lnTo>
                <a:lnTo>
                  <a:pt x="8445" y="54609"/>
                </a:lnTo>
                <a:lnTo>
                  <a:pt x="9016" y="53339"/>
                </a:lnTo>
                <a:lnTo>
                  <a:pt x="10934" y="53339"/>
                </a:lnTo>
                <a:lnTo>
                  <a:pt x="9349" y="51240"/>
                </a:lnTo>
                <a:close/>
              </a:path>
              <a:path w="136525" h="147320">
                <a:moveTo>
                  <a:pt x="2197" y="46989"/>
                </a:moveTo>
                <a:lnTo>
                  <a:pt x="3606" y="53339"/>
                </a:lnTo>
                <a:lnTo>
                  <a:pt x="3325" y="47713"/>
                </a:lnTo>
                <a:lnTo>
                  <a:pt x="2197" y="46989"/>
                </a:lnTo>
                <a:close/>
              </a:path>
              <a:path w="136525" h="147320">
                <a:moveTo>
                  <a:pt x="16865" y="50799"/>
                </a:moveTo>
                <a:lnTo>
                  <a:pt x="9842" y="50799"/>
                </a:lnTo>
                <a:lnTo>
                  <a:pt x="10934" y="53339"/>
                </a:lnTo>
                <a:lnTo>
                  <a:pt x="25565" y="53339"/>
                </a:lnTo>
                <a:lnTo>
                  <a:pt x="25851" y="52157"/>
                </a:lnTo>
                <a:lnTo>
                  <a:pt x="25717" y="52069"/>
                </a:lnTo>
                <a:lnTo>
                  <a:pt x="23380" y="52069"/>
                </a:lnTo>
                <a:lnTo>
                  <a:pt x="16865" y="50799"/>
                </a:lnTo>
                <a:close/>
              </a:path>
              <a:path w="136525" h="147320">
                <a:moveTo>
                  <a:pt x="25851" y="52157"/>
                </a:moveTo>
                <a:lnTo>
                  <a:pt x="25565" y="53339"/>
                </a:lnTo>
                <a:lnTo>
                  <a:pt x="25869" y="52169"/>
                </a:lnTo>
                <a:close/>
              </a:path>
              <a:path w="136525" h="147320">
                <a:moveTo>
                  <a:pt x="25869" y="52169"/>
                </a:moveTo>
                <a:lnTo>
                  <a:pt x="25565" y="53339"/>
                </a:lnTo>
                <a:lnTo>
                  <a:pt x="26161" y="53339"/>
                </a:lnTo>
                <a:lnTo>
                  <a:pt x="26834" y="52804"/>
                </a:lnTo>
                <a:lnTo>
                  <a:pt x="25869" y="52169"/>
                </a:lnTo>
                <a:close/>
              </a:path>
              <a:path w="136525" h="147320">
                <a:moveTo>
                  <a:pt x="26602" y="49052"/>
                </a:moveTo>
                <a:lnTo>
                  <a:pt x="25872" y="52069"/>
                </a:lnTo>
                <a:lnTo>
                  <a:pt x="26225" y="50799"/>
                </a:lnTo>
                <a:lnTo>
                  <a:pt x="26881" y="49627"/>
                </a:lnTo>
                <a:lnTo>
                  <a:pt x="26823" y="49368"/>
                </a:lnTo>
                <a:lnTo>
                  <a:pt x="26602" y="49052"/>
                </a:lnTo>
                <a:close/>
              </a:path>
              <a:path w="136525" h="147320">
                <a:moveTo>
                  <a:pt x="4319" y="49627"/>
                </a:moveTo>
                <a:lnTo>
                  <a:pt x="5003" y="52069"/>
                </a:lnTo>
                <a:lnTo>
                  <a:pt x="5626" y="52069"/>
                </a:lnTo>
                <a:lnTo>
                  <a:pt x="4851" y="50799"/>
                </a:lnTo>
                <a:lnTo>
                  <a:pt x="4319" y="49627"/>
                </a:lnTo>
                <a:close/>
              </a:path>
              <a:path w="136525" h="147320">
                <a:moveTo>
                  <a:pt x="8423" y="51344"/>
                </a:moveTo>
                <a:lnTo>
                  <a:pt x="7632" y="52069"/>
                </a:lnTo>
                <a:lnTo>
                  <a:pt x="8420" y="52069"/>
                </a:lnTo>
                <a:lnTo>
                  <a:pt x="8423" y="51344"/>
                </a:lnTo>
                <a:close/>
              </a:path>
              <a:path w="136525" h="147320">
                <a:moveTo>
                  <a:pt x="9016" y="50799"/>
                </a:moveTo>
                <a:lnTo>
                  <a:pt x="8537" y="51240"/>
                </a:lnTo>
                <a:lnTo>
                  <a:pt x="8420" y="52069"/>
                </a:lnTo>
                <a:lnTo>
                  <a:pt x="9232" y="51344"/>
                </a:lnTo>
                <a:lnTo>
                  <a:pt x="9305" y="51181"/>
                </a:lnTo>
                <a:lnTo>
                  <a:pt x="9016" y="50799"/>
                </a:lnTo>
                <a:close/>
              </a:path>
              <a:path w="136525" h="147320">
                <a:moveTo>
                  <a:pt x="25246" y="51181"/>
                </a:moveTo>
                <a:lnTo>
                  <a:pt x="23380" y="52069"/>
                </a:lnTo>
                <a:lnTo>
                  <a:pt x="25717" y="52069"/>
                </a:lnTo>
                <a:lnTo>
                  <a:pt x="25246" y="51181"/>
                </a:lnTo>
                <a:close/>
              </a:path>
              <a:path w="136525" h="147320">
                <a:moveTo>
                  <a:pt x="16751" y="49529"/>
                </a:moveTo>
                <a:lnTo>
                  <a:pt x="8432" y="49529"/>
                </a:lnTo>
                <a:lnTo>
                  <a:pt x="8423" y="51344"/>
                </a:lnTo>
                <a:lnTo>
                  <a:pt x="9016" y="50799"/>
                </a:lnTo>
                <a:lnTo>
                  <a:pt x="16865" y="50799"/>
                </a:lnTo>
                <a:lnTo>
                  <a:pt x="16751" y="49529"/>
                </a:lnTo>
                <a:close/>
              </a:path>
              <a:path w="136525" h="147320">
                <a:moveTo>
                  <a:pt x="9842" y="50799"/>
                </a:moveTo>
                <a:lnTo>
                  <a:pt x="9016" y="50799"/>
                </a:lnTo>
                <a:lnTo>
                  <a:pt x="9349" y="51240"/>
                </a:lnTo>
                <a:lnTo>
                  <a:pt x="9842" y="50799"/>
                </a:lnTo>
                <a:close/>
              </a:path>
              <a:path w="136525" h="147320">
                <a:moveTo>
                  <a:pt x="26047" y="50799"/>
                </a:moveTo>
                <a:lnTo>
                  <a:pt x="25044" y="50799"/>
                </a:lnTo>
                <a:lnTo>
                  <a:pt x="25246" y="51181"/>
                </a:lnTo>
                <a:lnTo>
                  <a:pt x="26047" y="50799"/>
                </a:lnTo>
                <a:close/>
              </a:path>
              <a:path w="136525" h="147320">
                <a:moveTo>
                  <a:pt x="6311" y="49529"/>
                </a:moveTo>
                <a:lnTo>
                  <a:pt x="5384" y="49529"/>
                </a:lnTo>
                <a:lnTo>
                  <a:pt x="5651" y="50799"/>
                </a:lnTo>
                <a:lnTo>
                  <a:pt x="6311" y="49529"/>
                </a:lnTo>
                <a:close/>
              </a:path>
              <a:path w="136525" h="147320">
                <a:moveTo>
                  <a:pt x="16636" y="48259"/>
                </a:moveTo>
                <a:lnTo>
                  <a:pt x="7543" y="48259"/>
                </a:lnTo>
                <a:lnTo>
                  <a:pt x="6756" y="49368"/>
                </a:lnTo>
                <a:lnTo>
                  <a:pt x="6714" y="49627"/>
                </a:lnTo>
                <a:lnTo>
                  <a:pt x="7581" y="50799"/>
                </a:lnTo>
                <a:lnTo>
                  <a:pt x="8432" y="49529"/>
                </a:lnTo>
                <a:lnTo>
                  <a:pt x="16751" y="49529"/>
                </a:lnTo>
                <a:lnTo>
                  <a:pt x="16636" y="48259"/>
                </a:lnTo>
                <a:close/>
              </a:path>
              <a:path w="136525" h="147320">
                <a:moveTo>
                  <a:pt x="4247" y="49368"/>
                </a:moveTo>
                <a:lnTo>
                  <a:pt x="4102" y="49529"/>
                </a:lnTo>
                <a:lnTo>
                  <a:pt x="4279" y="49529"/>
                </a:lnTo>
                <a:lnTo>
                  <a:pt x="4247" y="49368"/>
                </a:lnTo>
                <a:close/>
              </a:path>
              <a:path w="136525" h="147320">
                <a:moveTo>
                  <a:pt x="6302" y="49459"/>
                </a:moveTo>
                <a:close/>
              </a:path>
              <a:path w="136525" h="147320">
                <a:moveTo>
                  <a:pt x="6146" y="48259"/>
                </a:moveTo>
                <a:lnTo>
                  <a:pt x="5245" y="48259"/>
                </a:lnTo>
                <a:lnTo>
                  <a:pt x="6302" y="49459"/>
                </a:lnTo>
                <a:lnTo>
                  <a:pt x="6146" y="48259"/>
                </a:lnTo>
                <a:close/>
              </a:path>
              <a:path w="136525" h="147320">
                <a:moveTo>
                  <a:pt x="5060" y="48259"/>
                </a:moveTo>
                <a:lnTo>
                  <a:pt x="3936" y="48259"/>
                </a:lnTo>
                <a:lnTo>
                  <a:pt x="4247" y="49368"/>
                </a:lnTo>
                <a:lnTo>
                  <a:pt x="5159" y="48355"/>
                </a:lnTo>
                <a:close/>
              </a:path>
              <a:path w="136525" h="147320">
                <a:moveTo>
                  <a:pt x="26047" y="48259"/>
                </a:moveTo>
                <a:lnTo>
                  <a:pt x="26602" y="49052"/>
                </a:lnTo>
                <a:lnTo>
                  <a:pt x="26677" y="48744"/>
                </a:lnTo>
                <a:lnTo>
                  <a:pt x="26047" y="48259"/>
                </a:lnTo>
                <a:close/>
              </a:path>
              <a:path w="136525" h="147320">
                <a:moveTo>
                  <a:pt x="14871" y="45719"/>
                </a:moveTo>
                <a:lnTo>
                  <a:pt x="4686" y="45719"/>
                </a:lnTo>
                <a:lnTo>
                  <a:pt x="5460" y="46989"/>
                </a:lnTo>
                <a:lnTo>
                  <a:pt x="4457" y="46989"/>
                </a:lnTo>
                <a:lnTo>
                  <a:pt x="4245" y="47472"/>
                </a:lnTo>
                <a:lnTo>
                  <a:pt x="5159" y="48355"/>
                </a:lnTo>
                <a:lnTo>
                  <a:pt x="16636" y="48259"/>
                </a:lnTo>
                <a:lnTo>
                  <a:pt x="16522" y="46989"/>
                </a:lnTo>
                <a:lnTo>
                  <a:pt x="14871" y="45719"/>
                </a:lnTo>
                <a:close/>
              </a:path>
              <a:path w="136525" h="147320">
                <a:moveTo>
                  <a:pt x="3922" y="48207"/>
                </a:moveTo>
                <a:close/>
              </a:path>
              <a:path w="136525" h="147320">
                <a:moveTo>
                  <a:pt x="3998" y="48034"/>
                </a:moveTo>
                <a:lnTo>
                  <a:pt x="4178" y="48259"/>
                </a:lnTo>
                <a:lnTo>
                  <a:pt x="3998" y="48034"/>
                </a:lnTo>
                <a:close/>
              </a:path>
              <a:path w="136525" h="147320">
                <a:moveTo>
                  <a:pt x="3297" y="47159"/>
                </a:moveTo>
                <a:lnTo>
                  <a:pt x="3325" y="47713"/>
                </a:lnTo>
                <a:lnTo>
                  <a:pt x="3884" y="48071"/>
                </a:lnTo>
                <a:lnTo>
                  <a:pt x="3807" y="47795"/>
                </a:lnTo>
                <a:lnTo>
                  <a:pt x="3297" y="47159"/>
                </a:lnTo>
                <a:close/>
              </a:path>
              <a:path w="136525" h="147320">
                <a:moveTo>
                  <a:pt x="4686" y="45719"/>
                </a:moveTo>
                <a:lnTo>
                  <a:pt x="3225" y="45719"/>
                </a:lnTo>
                <a:lnTo>
                  <a:pt x="3807" y="47795"/>
                </a:lnTo>
                <a:lnTo>
                  <a:pt x="3998" y="48034"/>
                </a:lnTo>
                <a:lnTo>
                  <a:pt x="4245" y="47472"/>
                </a:lnTo>
                <a:lnTo>
                  <a:pt x="3746" y="46989"/>
                </a:lnTo>
                <a:lnTo>
                  <a:pt x="4457" y="46989"/>
                </a:lnTo>
                <a:lnTo>
                  <a:pt x="4686" y="45719"/>
                </a:lnTo>
                <a:close/>
              </a:path>
              <a:path w="136525" h="147320">
                <a:moveTo>
                  <a:pt x="4457" y="46989"/>
                </a:moveTo>
                <a:lnTo>
                  <a:pt x="3746" y="46989"/>
                </a:lnTo>
                <a:lnTo>
                  <a:pt x="4245" y="47472"/>
                </a:lnTo>
                <a:lnTo>
                  <a:pt x="4457" y="46989"/>
                </a:lnTo>
                <a:close/>
              </a:path>
              <a:path w="136525" h="147320">
                <a:moveTo>
                  <a:pt x="3225" y="45719"/>
                </a:moveTo>
                <a:lnTo>
                  <a:pt x="3060" y="45719"/>
                </a:lnTo>
                <a:lnTo>
                  <a:pt x="3162" y="46989"/>
                </a:lnTo>
                <a:lnTo>
                  <a:pt x="3297" y="47159"/>
                </a:lnTo>
                <a:lnTo>
                  <a:pt x="3225" y="45719"/>
                </a:lnTo>
                <a:close/>
              </a:path>
              <a:path w="136525" h="147320">
                <a:moveTo>
                  <a:pt x="1511" y="45719"/>
                </a:moveTo>
                <a:lnTo>
                  <a:pt x="761" y="45719"/>
                </a:lnTo>
                <a:lnTo>
                  <a:pt x="1625" y="46989"/>
                </a:lnTo>
                <a:lnTo>
                  <a:pt x="1511" y="45719"/>
                </a:lnTo>
                <a:close/>
              </a:path>
              <a:path w="136525" h="147320">
                <a:moveTo>
                  <a:pt x="393" y="40639"/>
                </a:moveTo>
                <a:lnTo>
                  <a:pt x="342" y="41909"/>
                </a:lnTo>
                <a:lnTo>
                  <a:pt x="0" y="43179"/>
                </a:lnTo>
                <a:lnTo>
                  <a:pt x="1142" y="44449"/>
                </a:lnTo>
                <a:lnTo>
                  <a:pt x="1790" y="45719"/>
                </a:lnTo>
                <a:lnTo>
                  <a:pt x="9715" y="45719"/>
                </a:lnTo>
                <a:lnTo>
                  <a:pt x="8940" y="44449"/>
                </a:lnTo>
                <a:lnTo>
                  <a:pt x="4063" y="44449"/>
                </a:lnTo>
                <a:lnTo>
                  <a:pt x="2070" y="43179"/>
                </a:lnTo>
                <a:lnTo>
                  <a:pt x="1181" y="43179"/>
                </a:lnTo>
                <a:lnTo>
                  <a:pt x="1142" y="41909"/>
                </a:lnTo>
                <a:lnTo>
                  <a:pt x="393" y="40639"/>
                </a:lnTo>
                <a:close/>
              </a:path>
              <a:path w="136525" h="147320">
                <a:moveTo>
                  <a:pt x="10744" y="44449"/>
                </a:moveTo>
                <a:lnTo>
                  <a:pt x="10553" y="44449"/>
                </a:lnTo>
                <a:lnTo>
                  <a:pt x="9715" y="45719"/>
                </a:lnTo>
                <a:lnTo>
                  <a:pt x="11201" y="45719"/>
                </a:lnTo>
                <a:lnTo>
                  <a:pt x="10744" y="44449"/>
                </a:lnTo>
                <a:close/>
              </a:path>
              <a:path w="136525" h="147320">
                <a:moveTo>
                  <a:pt x="12217" y="43179"/>
                </a:moveTo>
                <a:lnTo>
                  <a:pt x="11201" y="45719"/>
                </a:lnTo>
                <a:lnTo>
                  <a:pt x="13690" y="45719"/>
                </a:lnTo>
                <a:lnTo>
                  <a:pt x="12509" y="44449"/>
                </a:lnTo>
                <a:lnTo>
                  <a:pt x="12217" y="43179"/>
                </a:lnTo>
                <a:close/>
              </a:path>
              <a:path w="136525" h="147320">
                <a:moveTo>
                  <a:pt x="2654" y="40639"/>
                </a:moveTo>
                <a:lnTo>
                  <a:pt x="2590" y="41909"/>
                </a:lnTo>
                <a:lnTo>
                  <a:pt x="4051" y="43179"/>
                </a:lnTo>
                <a:lnTo>
                  <a:pt x="4063" y="44449"/>
                </a:lnTo>
                <a:lnTo>
                  <a:pt x="8940" y="44449"/>
                </a:lnTo>
                <a:lnTo>
                  <a:pt x="8686" y="41909"/>
                </a:lnTo>
                <a:lnTo>
                  <a:pt x="3200" y="41909"/>
                </a:lnTo>
                <a:lnTo>
                  <a:pt x="2654" y="40639"/>
                </a:lnTo>
                <a:close/>
              </a:path>
              <a:path w="136525" h="147320">
                <a:moveTo>
                  <a:pt x="65087" y="33019"/>
                </a:moveTo>
                <a:lnTo>
                  <a:pt x="12687" y="33019"/>
                </a:lnTo>
                <a:lnTo>
                  <a:pt x="14668" y="38099"/>
                </a:lnTo>
                <a:lnTo>
                  <a:pt x="16255" y="36829"/>
                </a:lnTo>
                <a:lnTo>
                  <a:pt x="67436" y="36829"/>
                </a:lnTo>
                <a:lnTo>
                  <a:pt x="65087" y="33019"/>
                </a:lnTo>
                <a:close/>
              </a:path>
              <a:path w="136525" h="147320">
                <a:moveTo>
                  <a:pt x="10883" y="33991"/>
                </a:moveTo>
                <a:lnTo>
                  <a:pt x="10782" y="34289"/>
                </a:lnTo>
                <a:lnTo>
                  <a:pt x="10883" y="33991"/>
                </a:lnTo>
                <a:close/>
              </a:path>
              <a:path w="136525" h="147320">
                <a:moveTo>
                  <a:pt x="12687" y="33019"/>
                </a:moveTo>
                <a:lnTo>
                  <a:pt x="11214" y="33019"/>
                </a:lnTo>
                <a:lnTo>
                  <a:pt x="11417" y="34289"/>
                </a:lnTo>
                <a:lnTo>
                  <a:pt x="12687" y="33019"/>
                </a:lnTo>
                <a:close/>
              </a:path>
              <a:path w="136525" h="147320">
                <a:moveTo>
                  <a:pt x="8521" y="26669"/>
                </a:moveTo>
                <a:lnTo>
                  <a:pt x="7302" y="27939"/>
                </a:lnTo>
                <a:lnTo>
                  <a:pt x="5854" y="27939"/>
                </a:lnTo>
                <a:lnTo>
                  <a:pt x="4800" y="29209"/>
                </a:lnTo>
                <a:lnTo>
                  <a:pt x="8902" y="30479"/>
                </a:lnTo>
                <a:lnTo>
                  <a:pt x="8409" y="30949"/>
                </a:lnTo>
                <a:lnTo>
                  <a:pt x="10883" y="33019"/>
                </a:lnTo>
                <a:lnTo>
                  <a:pt x="10883" y="33991"/>
                </a:lnTo>
                <a:lnTo>
                  <a:pt x="11214" y="33019"/>
                </a:lnTo>
                <a:lnTo>
                  <a:pt x="65087" y="33019"/>
                </a:lnTo>
                <a:lnTo>
                  <a:pt x="62388" y="31749"/>
                </a:lnTo>
                <a:lnTo>
                  <a:pt x="13157" y="31749"/>
                </a:lnTo>
                <a:lnTo>
                  <a:pt x="12953" y="29209"/>
                </a:lnTo>
                <a:lnTo>
                  <a:pt x="9207" y="29209"/>
                </a:lnTo>
                <a:lnTo>
                  <a:pt x="8521" y="26669"/>
                </a:lnTo>
                <a:close/>
              </a:path>
              <a:path w="136525" h="147320">
                <a:moveTo>
                  <a:pt x="7914" y="31421"/>
                </a:moveTo>
                <a:lnTo>
                  <a:pt x="7569" y="31749"/>
                </a:lnTo>
                <a:lnTo>
                  <a:pt x="7937" y="31749"/>
                </a:lnTo>
                <a:lnTo>
                  <a:pt x="7914" y="31421"/>
                </a:lnTo>
                <a:close/>
              </a:path>
              <a:path w="136525" h="147320">
                <a:moveTo>
                  <a:pt x="47497" y="12699"/>
                </a:moveTo>
                <a:lnTo>
                  <a:pt x="21069" y="12699"/>
                </a:lnTo>
                <a:lnTo>
                  <a:pt x="20358" y="15239"/>
                </a:lnTo>
                <a:lnTo>
                  <a:pt x="22974" y="15239"/>
                </a:lnTo>
                <a:lnTo>
                  <a:pt x="23101" y="17779"/>
                </a:lnTo>
                <a:lnTo>
                  <a:pt x="22364" y="19049"/>
                </a:lnTo>
                <a:lnTo>
                  <a:pt x="22301" y="24129"/>
                </a:lnTo>
                <a:lnTo>
                  <a:pt x="19494" y="24129"/>
                </a:lnTo>
                <a:lnTo>
                  <a:pt x="18427" y="25399"/>
                </a:lnTo>
                <a:lnTo>
                  <a:pt x="18630" y="26669"/>
                </a:lnTo>
                <a:lnTo>
                  <a:pt x="15062" y="26669"/>
                </a:lnTo>
                <a:lnTo>
                  <a:pt x="15938" y="27939"/>
                </a:lnTo>
                <a:lnTo>
                  <a:pt x="15062" y="27939"/>
                </a:lnTo>
                <a:lnTo>
                  <a:pt x="16954" y="30479"/>
                </a:lnTo>
                <a:lnTo>
                  <a:pt x="13157" y="31749"/>
                </a:lnTo>
                <a:lnTo>
                  <a:pt x="62388" y="31749"/>
                </a:lnTo>
                <a:lnTo>
                  <a:pt x="59689" y="30479"/>
                </a:lnTo>
                <a:lnTo>
                  <a:pt x="60020" y="25399"/>
                </a:lnTo>
                <a:lnTo>
                  <a:pt x="59397" y="21589"/>
                </a:lnTo>
                <a:lnTo>
                  <a:pt x="53073" y="20319"/>
                </a:lnTo>
                <a:lnTo>
                  <a:pt x="51841" y="16509"/>
                </a:lnTo>
                <a:lnTo>
                  <a:pt x="50342" y="16509"/>
                </a:lnTo>
                <a:lnTo>
                  <a:pt x="48158" y="13969"/>
                </a:lnTo>
                <a:lnTo>
                  <a:pt x="47497" y="12699"/>
                </a:lnTo>
                <a:close/>
              </a:path>
              <a:path w="136525" h="147320">
                <a:moveTo>
                  <a:pt x="7848" y="30479"/>
                </a:moveTo>
                <a:lnTo>
                  <a:pt x="7914" y="31421"/>
                </a:lnTo>
                <a:lnTo>
                  <a:pt x="8409" y="30949"/>
                </a:lnTo>
                <a:lnTo>
                  <a:pt x="7848" y="30479"/>
                </a:lnTo>
                <a:close/>
              </a:path>
              <a:path w="136525" h="147320">
                <a:moveTo>
                  <a:pt x="7518" y="26669"/>
                </a:moveTo>
                <a:lnTo>
                  <a:pt x="5397" y="26669"/>
                </a:lnTo>
                <a:lnTo>
                  <a:pt x="6883" y="27939"/>
                </a:lnTo>
                <a:lnTo>
                  <a:pt x="7302" y="27939"/>
                </a:lnTo>
                <a:lnTo>
                  <a:pt x="7518" y="26669"/>
                </a:lnTo>
                <a:close/>
              </a:path>
              <a:path w="136525" h="147320">
                <a:moveTo>
                  <a:pt x="16357" y="25399"/>
                </a:moveTo>
                <a:lnTo>
                  <a:pt x="15341" y="25399"/>
                </a:lnTo>
                <a:lnTo>
                  <a:pt x="15163" y="26669"/>
                </a:lnTo>
                <a:lnTo>
                  <a:pt x="18630" y="26669"/>
                </a:lnTo>
                <a:lnTo>
                  <a:pt x="16357" y="25399"/>
                </a:lnTo>
                <a:close/>
              </a:path>
              <a:path w="136525" h="147320">
                <a:moveTo>
                  <a:pt x="14795" y="24129"/>
                </a:moveTo>
                <a:lnTo>
                  <a:pt x="14922" y="25399"/>
                </a:lnTo>
                <a:lnTo>
                  <a:pt x="16827" y="25399"/>
                </a:lnTo>
                <a:lnTo>
                  <a:pt x="14795" y="24129"/>
                </a:lnTo>
                <a:close/>
              </a:path>
              <a:path w="136525" h="147320">
                <a:moveTo>
                  <a:pt x="45237" y="10159"/>
                </a:moveTo>
                <a:lnTo>
                  <a:pt x="22555" y="10159"/>
                </a:lnTo>
                <a:lnTo>
                  <a:pt x="22885" y="11429"/>
                </a:lnTo>
                <a:lnTo>
                  <a:pt x="21551" y="11429"/>
                </a:lnTo>
                <a:lnTo>
                  <a:pt x="22351" y="12699"/>
                </a:lnTo>
                <a:lnTo>
                  <a:pt x="46723" y="12699"/>
                </a:lnTo>
                <a:lnTo>
                  <a:pt x="44919" y="11429"/>
                </a:lnTo>
                <a:lnTo>
                  <a:pt x="45237" y="10159"/>
                </a:lnTo>
                <a:close/>
              </a:path>
              <a:path w="136525" h="147320">
                <a:moveTo>
                  <a:pt x="25730" y="8889"/>
                </a:moveTo>
                <a:lnTo>
                  <a:pt x="24942" y="8889"/>
                </a:lnTo>
                <a:lnTo>
                  <a:pt x="23342" y="10159"/>
                </a:lnTo>
                <a:lnTo>
                  <a:pt x="29260" y="10159"/>
                </a:lnTo>
                <a:lnTo>
                  <a:pt x="25730" y="8889"/>
                </a:lnTo>
                <a:close/>
              </a:path>
              <a:path w="136525" h="147320">
                <a:moveTo>
                  <a:pt x="37249" y="3809"/>
                </a:moveTo>
                <a:lnTo>
                  <a:pt x="36664" y="5079"/>
                </a:lnTo>
                <a:lnTo>
                  <a:pt x="35166" y="5079"/>
                </a:lnTo>
                <a:lnTo>
                  <a:pt x="34137" y="6349"/>
                </a:lnTo>
                <a:lnTo>
                  <a:pt x="32994" y="8889"/>
                </a:lnTo>
                <a:lnTo>
                  <a:pt x="29260" y="10159"/>
                </a:lnTo>
                <a:lnTo>
                  <a:pt x="44119" y="10159"/>
                </a:lnTo>
                <a:lnTo>
                  <a:pt x="43522" y="8889"/>
                </a:lnTo>
                <a:lnTo>
                  <a:pt x="38506" y="7619"/>
                </a:lnTo>
                <a:lnTo>
                  <a:pt x="40416" y="6522"/>
                </a:lnTo>
                <a:lnTo>
                  <a:pt x="37985" y="5079"/>
                </a:lnTo>
                <a:lnTo>
                  <a:pt x="38798" y="4469"/>
                </a:lnTo>
                <a:lnTo>
                  <a:pt x="37249" y="3809"/>
                </a:lnTo>
                <a:close/>
              </a:path>
              <a:path w="136525" h="147320">
                <a:moveTo>
                  <a:pt x="41497" y="5900"/>
                </a:moveTo>
                <a:lnTo>
                  <a:pt x="40416" y="6522"/>
                </a:lnTo>
                <a:lnTo>
                  <a:pt x="42265" y="7619"/>
                </a:lnTo>
                <a:lnTo>
                  <a:pt x="41497" y="5900"/>
                </a:lnTo>
                <a:close/>
              </a:path>
              <a:path w="136525" h="147320">
                <a:moveTo>
                  <a:pt x="40563" y="3809"/>
                </a:moveTo>
                <a:lnTo>
                  <a:pt x="41497" y="5900"/>
                </a:lnTo>
                <a:lnTo>
                  <a:pt x="42925" y="5079"/>
                </a:lnTo>
                <a:lnTo>
                  <a:pt x="40563" y="3809"/>
                </a:lnTo>
                <a:close/>
              </a:path>
              <a:path w="136525" h="147320">
                <a:moveTo>
                  <a:pt x="39488" y="3950"/>
                </a:moveTo>
                <a:lnTo>
                  <a:pt x="38798" y="4469"/>
                </a:lnTo>
                <a:lnTo>
                  <a:pt x="40233" y="5079"/>
                </a:lnTo>
                <a:lnTo>
                  <a:pt x="39488" y="3950"/>
                </a:lnTo>
                <a:close/>
              </a:path>
              <a:path w="136525" h="147320">
                <a:moveTo>
                  <a:pt x="36880" y="0"/>
                </a:moveTo>
                <a:lnTo>
                  <a:pt x="39488" y="3950"/>
                </a:lnTo>
                <a:lnTo>
                  <a:pt x="39674" y="3809"/>
                </a:lnTo>
                <a:lnTo>
                  <a:pt x="40182" y="3809"/>
                </a:lnTo>
                <a:lnTo>
                  <a:pt x="40208" y="1269"/>
                </a:lnTo>
                <a:lnTo>
                  <a:pt x="39458" y="1269"/>
                </a:lnTo>
                <a:lnTo>
                  <a:pt x="3688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1" name="object 4541"/>
          <p:cNvSpPr/>
          <p:nvPr/>
        </p:nvSpPr>
        <p:spPr>
          <a:xfrm>
            <a:off x="2211381" y="3867532"/>
            <a:ext cx="36830" cy="46990"/>
          </a:xfrm>
          <a:custGeom>
            <a:avLst/>
            <a:gdLst/>
            <a:ahLst/>
            <a:cxnLst/>
            <a:rect l="l" t="t" r="r" b="b"/>
            <a:pathLst>
              <a:path w="36830" h="46989">
                <a:moveTo>
                  <a:pt x="24699" y="17195"/>
                </a:moveTo>
                <a:lnTo>
                  <a:pt x="16535" y="17195"/>
                </a:lnTo>
                <a:lnTo>
                  <a:pt x="18186" y="18249"/>
                </a:lnTo>
                <a:lnTo>
                  <a:pt x="21412" y="21272"/>
                </a:lnTo>
                <a:lnTo>
                  <a:pt x="24688" y="22923"/>
                </a:lnTo>
                <a:lnTo>
                  <a:pt x="28117" y="25831"/>
                </a:lnTo>
                <a:lnTo>
                  <a:pt x="33083" y="28663"/>
                </a:lnTo>
                <a:lnTo>
                  <a:pt x="31381" y="36347"/>
                </a:lnTo>
                <a:lnTo>
                  <a:pt x="33566" y="40754"/>
                </a:lnTo>
                <a:lnTo>
                  <a:pt x="32918" y="41630"/>
                </a:lnTo>
                <a:lnTo>
                  <a:pt x="35102" y="46570"/>
                </a:lnTo>
                <a:lnTo>
                  <a:pt x="34162" y="43726"/>
                </a:lnTo>
                <a:lnTo>
                  <a:pt x="35725" y="39281"/>
                </a:lnTo>
                <a:lnTo>
                  <a:pt x="33794" y="29629"/>
                </a:lnTo>
                <a:lnTo>
                  <a:pt x="34378" y="28079"/>
                </a:lnTo>
                <a:lnTo>
                  <a:pt x="35878" y="28079"/>
                </a:lnTo>
                <a:lnTo>
                  <a:pt x="35407" y="27127"/>
                </a:lnTo>
                <a:lnTo>
                  <a:pt x="34582" y="26263"/>
                </a:lnTo>
                <a:lnTo>
                  <a:pt x="33896" y="25298"/>
                </a:lnTo>
                <a:lnTo>
                  <a:pt x="34010" y="24612"/>
                </a:lnTo>
                <a:lnTo>
                  <a:pt x="33705" y="23660"/>
                </a:lnTo>
                <a:lnTo>
                  <a:pt x="32829" y="23533"/>
                </a:lnTo>
                <a:lnTo>
                  <a:pt x="30264" y="21602"/>
                </a:lnTo>
                <a:lnTo>
                  <a:pt x="28181" y="19138"/>
                </a:lnTo>
                <a:lnTo>
                  <a:pt x="25298" y="17614"/>
                </a:lnTo>
                <a:lnTo>
                  <a:pt x="24699" y="17195"/>
                </a:lnTo>
                <a:close/>
              </a:path>
              <a:path w="36830" h="46989">
                <a:moveTo>
                  <a:pt x="35726" y="29971"/>
                </a:moveTo>
                <a:lnTo>
                  <a:pt x="36245" y="32461"/>
                </a:lnTo>
                <a:lnTo>
                  <a:pt x="35726" y="29971"/>
                </a:lnTo>
                <a:close/>
              </a:path>
              <a:path w="36830" h="46989">
                <a:moveTo>
                  <a:pt x="35878" y="28079"/>
                </a:moveTo>
                <a:lnTo>
                  <a:pt x="34378" y="28079"/>
                </a:lnTo>
                <a:lnTo>
                  <a:pt x="34086" y="30581"/>
                </a:lnTo>
                <a:lnTo>
                  <a:pt x="35674" y="29971"/>
                </a:lnTo>
                <a:lnTo>
                  <a:pt x="35521" y="28994"/>
                </a:lnTo>
                <a:lnTo>
                  <a:pt x="35979" y="28282"/>
                </a:lnTo>
                <a:lnTo>
                  <a:pt x="35878" y="28079"/>
                </a:lnTo>
                <a:close/>
              </a:path>
              <a:path w="36830" h="46989">
                <a:moveTo>
                  <a:pt x="24099" y="16776"/>
                </a:moveTo>
                <a:lnTo>
                  <a:pt x="11849" y="16776"/>
                </a:lnTo>
                <a:lnTo>
                  <a:pt x="13080" y="18097"/>
                </a:lnTo>
                <a:lnTo>
                  <a:pt x="15214" y="18999"/>
                </a:lnTo>
                <a:lnTo>
                  <a:pt x="16535" y="17195"/>
                </a:lnTo>
                <a:lnTo>
                  <a:pt x="24699" y="17195"/>
                </a:lnTo>
                <a:lnTo>
                  <a:pt x="24099" y="16776"/>
                </a:lnTo>
                <a:close/>
              </a:path>
              <a:path w="36830" h="46989">
                <a:moveTo>
                  <a:pt x="9436" y="9207"/>
                </a:moveTo>
                <a:lnTo>
                  <a:pt x="2854" y="9694"/>
                </a:lnTo>
                <a:lnTo>
                  <a:pt x="3001" y="9905"/>
                </a:lnTo>
                <a:lnTo>
                  <a:pt x="6489" y="12001"/>
                </a:lnTo>
                <a:lnTo>
                  <a:pt x="7264" y="13398"/>
                </a:lnTo>
                <a:lnTo>
                  <a:pt x="9397" y="14160"/>
                </a:lnTo>
                <a:lnTo>
                  <a:pt x="9270" y="15951"/>
                </a:lnTo>
                <a:lnTo>
                  <a:pt x="10490" y="17475"/>
                </a:lnTo>
                <a:lnTo>
                  <a:pt x="11849" y="16776"/>
                </a:lnTo>
                <a:lnTo>
                  <a:pt x="24099" y="16776"/>
                </a:lnTo>
                <a:lnTo>
                  <a:pt x="20358" y="14160"/>
                </a:lnTo>
                <a:lnTo>
                  <a:pt x="13690" y="13766"/>
                </a:lnTo>
                <a:lnTo>
                  <a:pt x="9436" y="9207"/>
                </a:lnTo>
                <a:close/>
              </a:path>
              <a:path w="36830" h="46989">
                <a:moveTo>
                  <a:pt x="2705" y="9728"/>
                </a:moveTo>
                <a:lnTo>
                  <a:pt x="3759" y="11112"/>
                </a:lnTo>
                <a:lnTo>
                  <a:pt x="2982" y="9894"/>
                </a:lnTo>
                <a:lnTo>
                  <a:pt x="2705" y="9728"/>
                </a:lnTo>
                <a:close/>
              </a:path>
              <a:path w="36830" h="46989">
                <a:moveTo>
                  <a:pt x="1471" y="7526"/>
                </a:moveTo>
                <a:lnTo>
                  <a:pt x="0" y="9905"/>
                </a:lnTo>
                <a:lnTo>
                  <a:pt x="2854" y="9694"/>
                </a:lnTo>
                <a:lnTo>
                  <a:pt x="1471" y="7526"/>
                </a:lnTo>
                <a:close/>
              </a:path>
              <a:path w="36830" h="46989">
                <a:moveTo>
                  <a:pt x="253" y="3047"/>
                </a:moveTo>
                <a:lnTo>
                  <a:pt x="1320" y="7289"/>
                </a:lnTo>
                <a:lnTo>
                  <a:pt x="1471" y="7526"/>
                </a:lnTo>
                <a:lnTo>
                  <a:pt x="3905" y="3589"/>
                </a:lnTo>
                <a:lnTo>
                  <a:pt x="253" y="3047"/>
                </a:lnTo>
                <a:close/>
              </a:path>
              <a:path w="36830" h="46989">
                <a:moveTo>
                  <a:pt x="4261" y="3014"/>
                </a:moveTo>
                <a:lnTo>
                  <a:pt x="3905" y="3589"/>
                </a:lnTo>
                <a:lnTo>
                  <a:pt x="5130" y="3771"/>
                </a:lnTo>
                <a:lnTo>
                  <a:pt x="4261" y="3014"/>
                </a:lnTo>
                <a:close/>
              </a:path>
              <a:path w="36830" h="46989">
                <a:moveTo>
                  <a:pt x="800" y="0"/>
                </a:moveTo>
                <a:lnTo>
                  <a:pt x="4261" y="3014"/>
                </a:lnTo>
                <a:lnTo>
                  <a:pt x="4978" y="1854"/>
                </a:lnTo>
                <a:lnTo>
                  <a:pt x="80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2" name="object 4542"/>
          <p:cNvSpPr/>
          <p:nvPr/>
        </p:nvSpPr>
        <p:spPr>
          <a:xfrm>
            <a:off x="1723508" y="4035808"/>
            <a:ext cx="39370" cy="22225"/>
          </a:xfrm>
          <a:custGeom>
            <a:avLst/>
            <a:gdLst/>
            <a:ahLst/>
            <a:cxnLst/>
            <a:rect l="l" t="t" r="r" b="b"/>
            <a:pathLst>
              <a:path w="39369" h="22225">
                <a:moveTo>
                  <a:pt x="1828" y="19929"/>
                </a:moveTo>
                <a:lnTo>
                  <a:pt x="1981" y="21831"/>
                </a:lnTo>
                <a:lnTo>
                  <a:pt x="2146" y="20828"/>
                </a:lnTo>
                <a:lnTo>
                  <a:pt x="1828" y="19929"/>
                </a:lnTo>
                <a:close/>
              </a:path>
              <a:path w="39369" h="22225">
                <a:moveTo>
                  <a:pt x="599" y="18879"/>
                </a:moveTo>
                <a:lnTo>
                  <a:pt x="0" y="19342"/>
                </a:lnTo>
                <a:lnTo>
                  <a:pt x="330" y="20040"/>
                </a:lnTo>
                <a:lnTo>
                  <a:pt x="599" y="18879"/>
                </a:lnTo>
                <a:close/>
              </a:path>
              <a:path w="39369" h="22225">
                <a:moveTo>
                  <a:pt x="1612" y="17224"/>
                </a:moveTo>
                <a:lnTo>
                  <a:pt x="1103" y="17564"/>
                </a:lnTo>
                <a:lnTo>
                  <a:pt x="1128" y="17945"/>
                </a:lnTo>
                <a:lnTo>
                  <a:pt x="1828" y="19929"/>
                </a:lnTo>
                <a:lnTo>
                  <a:pt x="1612" y="17224"/>
                </a:lnTo>
                <a:close/>
              </a:path>
              <a:path w="39369" h="22225">
                <a:moveTo>
                  <a:pt x="768" y="18151"/>
                </a:moveTo>
                <a:lnTo>
                  <a:pt x="599" y="18879"/>
                </a:lnTo>
                <a:lnTo>
                  <a:pt x="1358" y="18669"/>
                </a:lnTo>
                <a:lnTo>
                  <a:pt x="768" y="18151"/>
                </a:lnTo>
                <a:close/>
              </a:path>
              <a:path w="39369" h="22225">
                <a:moveTo>
                  <a:pt x="867" y="17721"/>
                </a:moveTo>
                <a:lnTo>
                  <a:pt x="533" y="17945"/>
                </a:lnTo>
                <a:lnTo>
                  <a:pt x="768" y="18151"/>
                </a:lnTo>
                <a:lnTo>
                  <a:pt x="867" y="17721"/>
                </a:lnTo>
                <a:close/>
              </a:path>
              <a:path w="39369" h="22225">
                <a:moveTo>
                  <a:pt x="939" y="17411"/>
                </a:moveTo>
                <a:lnTo>
                  <a:pt x="867" y="17721"/>
                </a:lnTo>
                <a:lnTo>
                  <a:pt x="939" y="17411"/>
                </a:lnTo>
                <a:close/>
              </a:path>
              <a:path w="39369" h="22225">
                <a:moveTo>
                  <a:pt x="6713" y="16306"/>
                </a:moveTo>
                <a:lnTo>
                  <a:pt x="2984" y="16306"/>
                </a:lnTo>
                <a:lnTo>
                  <a:pt x="3656" y="16941"/>
                </a:lnTo>
                <a:lnTo>
                  <a:pt x="4127" y="17678"/>
                </a:lnTo>
                <a:lnTo>
                  <a:pt x="4737" y="17224"/>
                </a:lnTo>
                <a:lnTo>
                  <a:pt x="4787" y="16764"/>
                </a:lnTo>
                <a:lnTo>
                  <a:pt x="6303" y="16764"/>
                </a:lnTo>
                <a:lnTo>
                  <a:pt x="6438" y="16471"/>
                </a:lnTo>
                <a:lnTo>
                  <a:pt x="6717" y="16471"/>
                </a:lnTo>
                <a:lnTo>
                  <a:pt x="6713" y="16306"/>
                </a:lnTo>
                <a:close/>
              </a:path>
              <a:path w="39369" h="22225">
                <a:moveTo>
                  <a:pt x="6303" y="16764"/>
                </a:moveTo>
                <a:lnTo>
                  <a:pt x="4787" y="16764"/>
                </a:lnTo>
                <a:lnTo>
                  <a:pt x="5054" y="16941"/>
                </a:lnTo>
                <a:lnTo>
                  <a:pt x="5460" y="17614"/>
                </a:lnTo>
                <a:lnTo>
                  <a:pt x="5524" y="17106"/>
                </a:lnTo>
                <a:lnTo>
                  <a:pt x="6143" y="17106"/>
                </a:lnTo>
                <a:lnTo>
                  <a:pt x="6303" y="16764"/>
                </a:lnTo>
                <a:close/>
              </a:path>
              <a:path w="39369" h="22225">
                <a:moveTo>
                  <a:pt x="6143" y="17106"/>
                </a:moveTo>
                <a:lnTo>
                  <a:pt x="5524" y="17106"/>
                </a:lnTo>
                <a:lnTo>
                  <a:pt x="5930" y="17564"/>
                </a:lnTo>
                <a:lnTo>
                  <a:pt x="6143" y="17106"/>
                </a:lnTo>
                <a:close/>
              </a:path>
              <a:path w="39369" h="22225">
                <a:moveTo>
                  <a:pt x="27203" y="0"/>
                </a:moveTo>
                <a:lnTo>
                  <a:pt x="18188" y="1603"/>
                </a:lnTo>
                <a:lnTo>
                  <a:pt x="8206" y="7670"/>
                </a:lnTo>
                <a:lnTo>
                  <a:pt x="1459" y="15312"/>
                </a:lnTo>
                <a:lnTo>
                  <a:pt x="1612" y="17224"/>
                </a:lnTo>
                <a:lnTo>
                  <a:pt x="2984" y="16306"/>
                </a:lnTo>
                <a:lnTo>
                  <a:pt x="6713" y="16306"/>
                </a:lnTo>
                <a:lnTo>
                  <a:pt x="6692" y="15519"/>
                </a:lnTo>
                <a:lnTo>
                  <a:pt x="7996" y="15519"/>
                </a:lnTo>
                <a:lnTo>
                  <a:pt x="8483" y="14973"/>
                </a:lnTo>
                <a:lnTo>
                  <a:pt x="9347" y="14897"/>
                </a:lnTo>
                <a:lnTo>
                  <a:pt x="8470" y="14655"/>
                </a:lnTo>
                <a:lnTo>
                  <a:pt x="8966" y="14325"/>
                </a:lnTo>
                <a:lnTo>
                  <a:pt x="9372" y="13627"/>
                </a:lnTo>
                <a:lnTo>
                  <a:pt x="8679" y="12560"/>
                </a:lnTo>
                <a:lnTo>
                  <a:pt x="7746" y="12407"/>
                </a:lnTo>
                <a:lnTo>
                  <a:pt x="8915" y="12065"/>
                </a:lnTo>
                <a:lnTo>
                  <a:pt x="8394" y="11811"/>
                </a:lnTo>
                <a:lnTo>
                  <a:pt x="9461" y="11544"/>
                </a:lnTo>
                <a:lnTo>
                  <a:pt x="12039" y="10274"/>
                </a:lnTo>
                <a:lnTo>
                  <a:pt x="18823" y="10274"/>
                </a:lnTo>
                <a:lnTo>
                  <a:pt x="20383" y="6121"/>
                </a:lnTo>
                <a:lnTo>
                  <a:pt x="34077" y="6121"/>
                </a:lnTo>
                <a:lnTo>
                  <a:pt x="39187" y="3573"/>
                </a:lnTo>
                <a:lnTo>
                  <a:pt x="38458" y="782"/>
                </a:lnTo>
                <a:lnTo>
                  <a:pt x="27203" y="0"/>
                </a:lnTo>
                <a:close/>
              </a:path>
              <a:path w="39369" h="22225">
                <a:moveTo>
                  <a:pt x="6717" y="16471"/>
                </a:moveTo>
                <a:lnTo>
                  <a:pt x="6438" y="16471"/>
                </a:lnTo>
                <a:lnTo>
                  <a:pt x="6819" y="16992"/>
                </a:lnTo>
                <a:lnTo>
                  <a:pt x="6717" y="16471"/>
                </a:lnTo>
                <a:close/>
              </a:path>
              <a:path w="39369" h="22225">
                <a:moveTo>
                  <a:pt x="7996" y="15519"/>
                </a:moveTo>
                <a:lnTo>
                  <a:pt x="6692" y="15519"/>
                </a:lnTo>
                <a:lnTo>
                  <a:pt x="7251" y="16306"/>
                </a:lnTo>
                <a:lnTo>
                  <a:pt x="7815" y="15684"/>
                </a:lnTo>
                <a:lnTo>
                  <a:pt x="7996" y="15519"/>
                </a:lnTo>
                <a:close/>
              </a:path>
              <a:path w="39369" h="22225">
                <a:moveTo>
                  <a:pt x="7893" y="15633"/>
                </a:moveTo>
                <a:close/>
              </a:path>
              <a:path w="39369" h="22225">
                <a:moveTo>
                  <a:pt x="18823" y="10274"/>
                </a:moveTo>
                <a:lnTo>
                  <a:pt x="12039" y="10274"/>
                </a:lnTo>
                <a:lnTo>
                  <a:pt x="14566" y="11671"/>
                </a:lnTo>
                <a:lnTo>
                  <a:pt x="18199" y="11938"/>
                </a:lnTo>
                <a:lnTo>
                  <a:pt x="18823" y="10274"/>
                </a:lnTo>
                <a:close/>
              </a:path>
              <a:path w="39369" h="22225">
                <a:moveTo>
                  <a:pt x="34077" y="6121"/>
                </a:moveTo>
                <a:lnTo>
                  <a:pt x="20383" y="6121"/>
                </a:lnTo>
                <a:lnTo>
                  <a:pt x="24815" y="7670"/>
                </a:lnTo>
                <a:lnTo>
                  <a:pt x="33327" y="6495"/>
                </a:lnTo>
                <a:lnTo>
                  <a:pt x="34077" y="612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3" name="object 4543"/>
          <p:cNvSpPr/>
          <p:nvPr/>
        </p:nvSpPr>
        <p:spPr>
          <a:xfrm>
            <a:off x="2123834" y="3967316"/>
            <a:ext cx="45085" cy="20955"/>
          </a:xfrm>
          <a:custGeom>
            <a:avLst/>
            <a:gdLst/>
            <a:ahLst/>
            <a:cxnLst/>
            <a:rect l="l" t="t" r="r" b="b"/>
            <a:pathLst>
              <a:path w="45085" h="20954">
                <a:moveTo>
                  <a:pt x="44945" y="0"/>
                </a:moveTo>
                <a:lnTo>
                  <a:pt x="34213" y="9232"/>
                </a:lnTo>
                <a:lnTo>
                  <a:pt x="30286" y="9232"/>
                </a:lnTo>
                <a:lnTo>
                  <a:pt x="22059" y="11190"/>
                </a:lnTo>
                <a:lnTo>
                  <a:pt x="10474" y="14857"/>
                </a:lnTo>
                <a:lnTo>
                  <a:pt x="1236" y="18483"/>
                </a:lnTo>
                <a:lnTo>
                  <a:pt x="0" y="20332"/>
                </a:lnTo>
                <a:lnTo>
                  <a:pt x="7294" y="20117"/>
                </a:lnTo>
                <a:lnTo>
                  <a:pt x="11407" y="17794"/>
                </a:lnTo>
                <a:lnTo>
                  <a:pt x="15344" y="15215"/>
                </a:lnTo>
                <a:lnTo>
                  <a:pt x="22110" y="14236"/>
                </a:lnTo>
                <a:lnTo>
                  <a:pt x="33138" y="14236"/>
                </a:lnTo>
                <a:lnTo>
                  <a:pt x="39751" y="13334"/>
                </a:lnTo>
                <a:lnTo>
                  <a:pt x="40779" y="12865"/>
                </a:lnTo>
                <a:lnTo>
                  <a:pt x="39331" y="12306"/>
                </a:lnTo>
                <a:lnTo>
                  <a:pt x="38887" y="12090"/>
                </a:lnTo>
                <a:lnTo>
                  <a:pt x="37833" y="9753"/>
                </a:lnTo>
                <a:lnTo>
                  <a:pt x="39465" y="9753"/>
                </a:lnTo>
                <a:lnTo>
                  <a:pt x="40129" y="9232"/>
                </a:lnTo>
                <a:lnTo>
                  <a:pt x="34213" y="9232"/>
                </a:lnTo>
                <a:lnTo>
                  <a:pt x="40145" y="9220"/>
                </a:lnTo>
                <a:lnTo>
                  <a:pt x="41084" y="8483"/>
                </a:lnTo>
                <a:lnTo>
                  <a:pt x="42570" y="7607"/>
                </a:lnTo>
                <a:lnTo>
                  <a:pt x="44945" y="0"/>
                </a:lnTo>
                <a:close/>
              </a:path>
              <a:path w="45085" h="20954">
                <a:moveTo>
                  <a:pt x="33138" y="14236"/>
                </a:moveTo>
                <a:lnTo>
                  <a:pt x="22110" y="14236"/>
                </a:lnTo>
                <a:lnTo>
                  <a:pt x="27825" y="16776"/>
                </a:lnTo>
                <a:lnTo>
                  <a:pt x="33045" y="14249"/>
                </a:lnTo>
                <a:close/>
              </a:path>
              <a:path w="45085" h="20954">
                <a:moveTo>
                  <a:pt x="39568" y="10834"/>
                </a:moveTo>
                <a:lnTo>
                  <a:pt x="41135" y="11810"/>
                </a:lnTo>
                <a:lnTo>
                  <a:pt x="41592" y="11125"/>
                </a:lnTo>
                <a:lnTo>
                  <a:pt x="39568" y="10834"/>
                </a:lnTo>
                <a:close/>
              </a:path>
              <a:path w="45085" h="20954">
                <a:moveTo>
                  <a:pt x="38742" y="10320"/>
                </a:moveTo>
                <a:lnTo>
                  <a:pt x="38315" y="10655"/>
                </a:lnTo>
                <a:lnTo>
                  <a:pt x="39568" y="10834"/>
                </a:lnTo>
                <a:lnTo>
                  <a:pt x="38742" y="10320"/>
                </a:lnTo>
                <a:close/>
              </a:path>
              <a:path w="45085" h="20954">
                <a:moveTo>
                  <a:pt x="39465" y="9753"/>
                </a:moveTo>
                <a:lnTo>
                  <a:pt x="37833" y="9753"/>
                </a:lnTo>
                <a:lnTo>
                  <a:pt x="38742" y="10320"/>
                </a:lnTo>
                <a:lnTo>
                  <a:pt x="39465" y="975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4" name="object 4544"/>
          <p:cNvSpPr/>
          <p:nvPr/>
        </p:nvSpPr>
        <p:spPr>
          <a:xfrm>
            <a:off x="1912106" y="4050557"/>
            <a:ext cx="10160" cy="17145"/>
          </a:xfrm>
          <a:custGeom>
            <a:avLst/>
            <a:gdLst/>
            <a:ahLst/>
            <a:cxnLst/>
            <a:rect l="l" t="t" r="r" b="b"/>
            <a:pathLst>
              <a:path w="10160" h="17145">
                <a:moveTo>
                  <a:pt x="3987" y="0"/>
                </a:moveTo>
                <a:lnTo>
                  <a:pt x="3314" y="4343"/>
                </a:lnTo>
                <a:lnTo>
                  <a:pt x="749" y="4876"/>
                </a:lnTo>
                <a:lnTo>
                  <a:pt x="0" y="5626"/>
                </a:lnTo>
                <a:lnTo>
                  <a:pt x="673" y="7175"/>
                </a:lnTo>
                <a:lnTo>
                  <a:pt x="1181" y="7073"/>
                </a:lnTo>
                <a:lnTo>
                  <a:pt x="2006" y="8407"/>
                </a:lnTo>
                <a:lnTo>
                  <a:pt x="25" y="10210"/>
                </a:lnTo>
                <a:lnTo>
                  <a:pt x="1231" y="11582"/>
                </a:lnTo>
                <a:lnTo>
                  <a:pt x="1600" y="12585"/>
                </a:lnTo>
                <a:lnTo>
                  <a:pt x="6731" y="16776"/>
                </a:lnTo>
                <a:lnTo>
                  <a:pt x="7188" y="14833"/>
                </a:lnTo>
                <a:lnTo>
                  <a:pt x="9309" y="11480"/>
                </a:lnTo>
                <a:lnTo>
                  <a:pt x="9740" y="7353"/>
                </a:lnTo>
                <a:lnTo>
                  <a:pt x="8369" y="3098"/>
                </a:lnTo>
                <a:lnTo>
                  <a:pt x="9423" y="546"/>
                </a:lnTo>
                <a:lnTo>
                  <a:pt x="6870" y="1270"/>
                </a:lnTo>
                <a:lnTo>
                  <a:pt x="398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5" name="object 4545"/>
          <p:cNvSpPr/>
          <p:nvPr/>
        </p:nvSpPr>
        <p:spPr>
          <a:xfrm>
            <a:off x="1931866" y="3972412"/>
            <a:ext cx="17145" cy="7620"/>
          </a:xfrm>
          <a:custGeom>
            <a:avLst/>
            <a:gdLst/>
            <a:ahLst/>
            <a:cxnLst/>
            <a:rect l="l" t="t" r="r" b="b"/>
            <a:pathLst>
              <a:path w="17144" h="7620">
                <a:moveTo>
                  <a:pt x="1727" y="0"/>
                </a:moveTo>
                <a:lnTo>
                  <a:pt x="571" y="2311"/>
                </a:lnTo>
                <a:lnTo>
                  <a:pt x="1016" y="825"/>
                </a:lnTo>
                <a:lnTo>
                  <a:pt x="647" y="1015"/>
                </a:lnTo>
                <a:lnTo>
                  <a:pt x="0" y="1028"/>
                </a:lnTo>
                <a:lnTo>
                  <a:pt x="317" y="1536"/>
                </a:lnTo>
                <a:lnTo>
                  <a:pt x="800" y="5410"/>
                </a:lnTo>
                <a:lnTo>
                  <a:pt x="7950" y="5600"/>
                </a:lnTo>
                <a:lnTo>
                  <a:pt x="11430" y="7581"/>
                </a:lnTo>
                <a:lnTo>
                  <a:pt x="17119" y="7073"/>
                </a:lnTo>
                <a:lnTo>
                  <a:pt x="9410" y="4825"/>
                </a:lnTo>
                <a:lnTo>
                  <a:pt x="8559" y="3733"/>
                </a:lnTo>
                <a:lnTo>
                  <a:pt x="7950" y="1282"/>
                </a:lnTo>
                <a:lnTo>
                  <a:pt x="4953" y="1803"/>
                </a:lnTo>
                <a:lnTo>
                  <a:pt x="2959" y="749"/>
                </a:lnTo>
                <a:lnTo>
                  <a:pt x="172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6" name="object 4546"/>
          <p:cNvSpPr/>
          <p:nvPr/>
        </p:nvSpPr>
        <p:spPr>
          <a:xfrm>
            <a:off x="1953222" y="3943959"/>
            <a:ext cx="66040" cy="15875"/>
          </a:xfrm>
          <a:custGeom>
            <a:avLst/>
            <a:gdLst/>
            <a:ahLst/>
            <a:cxnLst/>
            <a:rect l="l" t="t" r="r" b="b"/>
            <a:pathLst>
              <a:path w="66039" h="15875">
                <a:moveTo>
                  <a:pt x="10401" y="6362"/>
                </a:moveTo>
                <a:lnTo>
                  <a:pt x="9537" y="2451"/>
                </a:lnTo>
                <a:lnTo>
                  <a:pt x="7150" y="1320"/>
                </a:lnTo>
                <a:lnTo>
                  <a:pt x="4076" y="0"/>
                </a:lnTo>
                <a:lnTo>
                  <a:pt x="3263" y="2908"/>
                </a:lnTo>
                <a:lnTo>
                  <a:pt x="3200" y="5334"/>
                </a:lnTo>
                <a:lnTo>
                  <a:pt x="4356" y="7912"/>
                </a:lnTo>
                <a:lnTo>
                  <a:pt x="2006" y="8534"/>
                </a:lnTo>
                <a:lnTo>
                  <a:pt x="0" y="9131"/>
                </a:lnTo>
                <a:lnTo>
                  <a:pt x="2171" y="10960"/>
                </a:lnTo>
                <a:lnTo>
                  <a:pt x="3949" y="8864"/>
                </a:lnTo>
                <a:lnTo>
                  <a:pt x="5448" y="7353"/>
                </a:lnTo>
                <a:lnTo>
                  <a:pt x="8394" y="8001"/>
                </a:lnTo>
                <a:lnTo>
                  <a:pt x="7213" y="7035"/>
                </a:lnTo>
                <a:lnTo>
                  <a:pt x="7645" y="4699"/>
                </a:lnTo>
                <a:lnTo>
                  <a:pt x="8509" y="5283"/>
                </a:lnTo>
                <a:lnTo>
                  <a:pt x="8432" y="10541"/>
                </a:lnTo>
                <a:lnTo>
                  <a:pt x="9702" y="6019"/>
                </a:lnTo>
                <a:lnTo>
                  <a:pt x="8394" y="4267"/>
                </a:lnTo>
                <a:lnTo>
                  <a:pt x="7988" y="2552"/>
                </a:lnTo>
                <a:lnTo>
                  <a:pt x="10401" y="6362"/>
                </a:lnTo>
                <a:close/>
              </a:path>
              <a:path w="66039" h="15875">
                <a:moveTo>
                  <a:pt x="65747" y="14833"/>
                </a:moveTo>
                <a:lnTo>
                  <a:pt x="62776" y="11658"/>
                </a:lnTo>
                <a:lnTo>
                  <a:pt x="51396" y="6642"/>
                </a:lnTo>
                <a:lnTo>
                  <a:pt x="50279" y="13017"/>
                </a:lnTo>
                <a:lnTo>
                  <a:pt x="54292" y="9639"/>
                </a:lnTo>
                <a:lnTo>
                  <a:pt x="57556" y="13817"/>
                </a:lnTo>
                <a:lnTo>
                  <a:pt x="61887" y="15570"/>
                </a:lnTo>
                <a:lnTo>
                  <a:pt x="62458" y="15443"/>
                </a:lnTo>
                <a:lnTo>
                  <a:pt x="65201" y="14643"/>
                </a:lnTo>
                <a:lnTo>
                  <a:pt x="65747" y="1483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7" name="object 4547"/>
          <p:cNvSpPr/>
          <p:nvPr/>
        </p:nvSpPr>
        <p:spPr>
          <a:xfrm>
            <a:off x="2245728" y="3901376"/>
            <a:ext cx="15875" cy="28575"/>
          </a:xfrm>
          <a:custGeom>
            <a:avLst/>
            <a:gdLst/>
            <a:ahLst/>
            <a:cxnLst/>
            <a:rect l="l" t="t" r="r" b="b"/>
            <a:pathLst>
              <a:path w="15875" h="28575">
                <a:moveTo>
                  <a:pt x="1841" y="7632"/>
                </a:moveTo>
                <a:lnTo>
                  <a:pt x="1282" y="6502"/>
                </a:lnTo>
                <a:lnTo>
                  <a:pt x="0" y="7810"/>
                </a:lnTo>
                <a:lnTo>
                  <a:pt x="1333" y="9169"/>
                </a:lnTo>
                <a:lnTo>
                  <a:pt x="1409" y="8382"/>
                </a:lnTo>
                <a:lnTo>
                  <a:pt x="1841" y="7632"/>
                </a:lnTo>
                <a:close/>
              </a:path>
              <a:path w="15875" h="28575">
                <a:moveTo>
                  <a:pt x="3378" y="4318"/>
                </a:moveTo>
                <a:lnTo>
                  <a:pt x="3225" y="2387"/>
                </a:lnTo>
                <a:lnTo>
                  <a:pt x="2832" y="2209"/>
                </a:lnTo>
                <a:lnTo>
                  <a:pt x="1600" y="0"/>
                </a:lnTo>
                <a:lnTo>
                  <a:pt x="1079" y="4318"/>
                </a:lnTo>
                <a:lnTo>
                  <a:pt x="990" y="5892"/>
                </a:lnTo>
                <a:lnTo>
                  <a:pt x="1282" y="6502"/>
                </a:lnTo>
                <a:lnTo>
                  <a:pt x="3187" y="4584"/>
                </a:lnTo>
                <a:lnTo>
                  <a:pt x="3378" y="4318"/>
                </a:lnTo>
                <a:close/>
              </a:path>
              <a:path w="15875" h="28575">
                <a:moveTo>
                  <a:pt x="8051" y="15989"/>
                </a:moveTo>
                <a:lnTo>
                  <a:pt x="1333" y="9169"/>
                </a:lnTo>
                <a:lnTo>
                  <a:pt x="1219" y="10477"/>
                </a:lnTo>
                <a:lnTo>
                  <a:pt x="2108" y="12090"/>
                </a:lnTo>
                <a:lnTo>
                  <a:pt x="2311" y="12547"/>
                </a:lnTo>
                <a:lnTo>
                  <a:pt x="3784" y="13462"/>
                </a:lnTo>
                <a:lnTo>
                  <a:pt x="8051" y="15989"/>
                </a:lnTo>
                <a:close/>
              </a:path>
              <a:path w="15875" h="28575">
                <a:moveTo>
                  <a:pt x="15354" y="28384"/>
                </a:moveTo>
                <a:lnTo>
                  <a:pt x="14109" y="24396"/>
                </a:lnTo>
                <a:lnTo>
                  <a:pt x="10718" y="24396"/>
                </a:lnTo>
                <a:lnTo>
                  <a:pt x="11671" y="20993"/>
                </a:lnTo>
                <a:lnTo>
                  <a:pt x="10134" y="19507"/>
                </a:lnTo>
                <a:lnTo>
                  <a:pt x="10033" y="23698"/>
                </a:lnTo>
                <a:lnTo>
                  <a:pt x="12890" y="27406"/>
                </a:lnTo>
                <a:lnTo>
                  <a:pt x="15354" y="2838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8" name="object 4548"/>
          <p:cNvSpPr/>
          <p:nvPr/>
        </p:nvSpPr>
        <p:spPr>
          <a:xfrm>
            <a:off x="1972688" y="3952595"/>
            <a:ext cx="14604" cy="8255"/>
          </a:xfrm>
          <a:custGeom>
            <a:avLst/>
            <a:gdLst/>
            <a:ahLst/>
            <a:cxnLst/>
            <a:rect l="l" t="t" r="r" b="b"/>
            <a:pathLst>
              <a:path w="14605" h="8254">
                <a:moveTo>
                  <a:pt x="9258" y="0"/>
                </a:moveTo>
                <a:lnTo>
                  <a:pt x="5854" y="774"/>
                </a:lnTo>
                <a:lnTo>
                  <a:pt x="3606" y="787"/>
                </a:lnTo>
                <a:lnTo>
                  <a:pt x="0" y="3937"/>
                </a:lnTo>
                <a:lnTo>
                  <a:pt x="14198" y="7696"/>
                </a:lnTo>
                <a:lnTo>
                  <a:pt x="10769" y="2070"/>
                </a:lnTo>
                <a:lnTo>
                  <a:pt x="925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9" name="object 4549"/>
          <p:cNvSpPr/>
          <p:nvPr/>
        </p:nvSpPr>
        <p:spPr>
          <a:xfrm>
            <a:off x="2362147" y="3778007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762" y="0"/>
                </a:moveTo>
                <a:lnTo>
                  <a:pt x="0" y="342"/>
                </a:lnTo>
                <a:lnTo>
                  <a:pt x="1346" y="2184"/>
                </a:lnTo>
                <a:lnTo>
                  <a:pt x="2946" y="7556"/>
                </a:lnTo>
                <a:lnTo>
                  <a:pt x="5473" y="5435"/>
                </a:lnTo>
                <a:lnTo>
                  <a:pt x="5905" y="5384"/>
                </a:lnTo>
                <a:lnTo>
                  <a:pt x="5956" y="4660"/>
                </a:lnTo>
                <a:lnTo>
                  <a:pt x="5511" y="4927"/>
                </a:lnTo>
                <a:lnTo>
                  <a:pt x="5867" y="4114"/>
                </a:lnTo>
                <a:lnTo>
                  <a:pt x="5003" y="2959"/>
                </a:lnTo>
                <a:lnTo>
                  <a:pt x="3771" y="2527"/>
                </a:lnTo>
                <a:lnTo>
                  <a:pt x="3581" y="1269"/>
                </a:lnTo>
                <a:lnTo>
                  <a:pt x="76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0" name="object 4550"/>
          <p:cNvSpPr/>
          <p:nvPr/>
        </p:nvSpPr>
        <p:spPr>
          <a:xfrm>
            <a:off x="2011371" y="3956966"/>
            <a:ext cx="8255" cy="6985"/>
          </a:xfrm>
          <a:custGeom>
            <a:avLst/>
            <a:gdLst/>
            <a:ahLst/>
            <a:cxnLst/>
            <a:rect l="l" t="t" r="r" b="b"/>
            <a:pathLst>
              <a:path w="8255" h="6985">
                <a:moveTo>
                  <a:pt x="0" y="0"/>
                </a:moveTo>
                <a:lnTo>
                  <a:pt x="241" y="3009"/>
                </a:lnTo>
                <a:lnTo>
                  <a:pt x="2146" y="3975"/>
                </a:lnTo>
                <a:lnTo>
                  <a:pt x="4584" y="6705"/>
                </a:lnTo>
                <a:lnTo>
                  <a:pt x="6769" y="6261"/>
                </a:lnTo>
                <a:lnTo>
                  <a:pt x="7810" y="4533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1" name="object 4551"/>
          <p:cNvSpPr/>
          <p:nvPr/>
        </p:nvSpPr>
        <p:spPr>
          <a:xfrm>
            <a:off x="2194939" y="3850426"/>
            <a:ext cx="7620" cy="6350"/>
          </a:xfrm>
          <a:custGeom>
            <a:avLst/>
            <a:gdLst/>
            <a:ahLst/>
            <a:cxnLst/>
            <a:rect l="l" t="t" r="r" b="b"/>
            <a:pathLst>
              <a:path w="7619" h="6350">
                <a:moveTo>
                  <a:pt x="5537" y="0"/>
                </a:moveTo>
                <a:lnTo>
                  <a:pt x="4406" y="2057"/>
                </a:lnTo>
                <a:lnTo>
                  <a:pt x="2908" y="3340"/>
                </a:lnTo>
                <a:lnTo>
                  <a:pt x="2489" y="2044"/>
                </a:lnTo>
                <a:lnTo>
                  <a:pt x="1485" y="1142"/>
                </a:lnTo>
                <a:lnTo>
                  <a:pt x="965" y="1320"/>
                </a:lnTo>
                <a:lnTo>
                  <a:pt x="2298" y="2514"/>
                </a:lnTo>
                <a:lnTo>
                  <a:pt x="2273" y="3047"/>
                </a:lnTo>
                <a:lnTo>
                  <a:pt x="2755" y="3263"/>
                </a:lnTo>
                <a:lnTo>
                  <a:pt x="2844" y="3619"/>
                </a:lnTo>
                <a:lnTo>
                  <a:pt x="2336" y="3911"/>
                </a:lnTo>
                <a:lnTo>
                  <a:pt x="2146" y="4317"/>
                </a:lnTo>
                <a:lnTo>
                  <a:pt x="3556" y="4584"/>
                </a:lnTo>
                <a:lnTo>
                  <a:pt x="2590" y="5257"/>
                </a:lnTo>
                <a:lnTo>
                  <a:pt x="1879" y="5803"/>
                </a:lnTo>
                <a:lnTo>
                  <a:pt x="1600" y="4622"/>
                </a:lnTo>
                <a:lnTo>
                  <a:pt x="1041" y="4305"/>
                </a:lnTo>
                <a:lnTo>
                  <a:pt x="508" y="4508"/>
                </a:lnTo>
                <a:lnTo>
                  <a:pt x="0" y="5308"/>
                </a:lnTo>
                <a:lnTo>
                  <a:pt x="927" y="5067"/>
                </a:lnTo>
                <a:lnTo>
                  <a:pt x="1905" y="6248"/>
                </a:lnTo>
                <a:lnTo>
                  <a:pt x="2019" y="5753"/>
                </a:lnTo>
                <a:lnTo>
                  <a:pt x="3289" y="5219"/>
                </a:lnTo>
                <a:lnTo>
                  <a:pt x="4000" y="5219"/>
                </a:lnTo>
                <a:lnTo>
                  <a:pt x="3835" y="4597"/>
                </a:lnTo>
                <a:lnTo>
                  <a:pt x="5003" y="5410"/>
                </a:lnTo>
                <a:lnTo>
                  <a:pt x="5295" y="4584"/>
                </a:lnTo>
                <a:lnTo>
                  <a:pt x="6705" y="5537"/>
                </a:lnTo>
                <a:lnTo>
                  <a:pt x="6477" y="4610"/>
                </a:lnTo>
                <a:lnTo>
                  <a:pt x="7061" y="3263"/>
                </a:lnTo>
                <a:lnTo>
                  <a:pt x="553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2" name="object 4552"/>
          <p:cNvSpPr/>
          <p:nvPr/>
        </p:nvSpPr>
        <p:spPr>
          <a:xfrm>
            <a:off x="1722521" y="4052528"/>
            <a:ext cx="5715" cy="8890"/>
          </a:xfrm>
          <a:custGeom>
            <a:avLst/>
            <a:gdLst/>
            <a:ahLst/>
            <a:cxnLst/>
            <a:rect l="l" t="t" r="r" b="b"/>
            <a:pathLst>
              <a:path w="5714" h="8889">
                <a:moveTo>
                  <a:pt x="4483" y="6477"/>
                </a:moveTo>
                <a:lnTo>
                  <a:pt x="571" y="6477"/>
                </a:lnTo>
                <a:lnTo>
                  <a:pt x="506" y="7277"/>
                </a:lnTo>
                <a:lnTo>
                  <a:pt x="914" y="8026"/>
                </a:lnTo>
                <a:lnTo>
                  <a:pt x="3174" y="8712"/>
                </a:lnTo>
                <a:lnTo>
                  <a:pt x="2984" y="7277"/>
                </a:lnTo>
                <a:lnTo>
                  <a:pt x="4215" y="7277"/>
                </a:lnTo>
                <a:lnTo>
                  <a:pt x="4682" y="6493"/>
                </a:lnTo>
                <a:lnTo>
                  <a:pt x="4483" y="6477"/>
                </a:lnTo>
                <a:close/>
              </a:path>
              <a:path w="5714" h="8889">
                <a:moveTo>
                  <a:pt x="4215" y="7277"/>
                </a:moveTo>
                <a:lnTo>
                  <a:pt x="2984" y="7277"/>
                </a:lnTo>
                <a:lnTo>
                  <a:pt x="3555" y="8382"/>
                </a:lnTo>
                <a:lnTo>
                  <a:pt x="4215" y="7277"/>
                </a:lnTo>
                <a:close/>
              </a:path>
              <a:path w="5714" h="8889">
                <a:moveTo>
                  <a:pt x="1523" y="5384"/>
                </a:moveTo>
                <a:lnTo>
                  <a:pt x="634" y="5905"/>
                </a:lnTo>
                <a:lnTo>
                  <a:pt x="38" y="6223"/>
                </a:lnTo>
                <a:lnTo>
                  <a:pt x="0" y="7543"/>
                </a:lnTo>
                <a:lnTo>
                  <a:pt x="571" y="6477"/>
                </a:lnTo>
                <a:lnTo>
                  <a:pt x="4483" y="6477"/>
                </a:lnTo>
                <a:lnTo>
                  <a:pt x="3822" y="6311"/>
                </a:lnTo>
                <a:lnTo>
                  <a:pt x="3301" y="6273"/>
                </a:lnTo>
                <a:lnTo>
                  <a:pt x="4889" y="6146"/>
                </a:lnTo>
                <a:lnTo>
                  <a:pt x="5113" y="6146"/>
                </a:lnTo>
                <a:lnTo>
                  <a:pt x="2666" y="6121"/>
                </a:lnTo>
                <a:lnTo>
                  <a:pt x="1523" y="5384"/>
                </a:lnTo>
                <a:close/>
              </a:path>
              <a:path w="5714" h="8889">
                <a:moveTo>
                  <a:pt x="5113" y="6146"/>
                </a:moveTo>
                <a:lnTo>
                  <a:pt x="4889" y="6146"/>
                </a:lnTo>
                <a:lnTo>
                  <a:pt x="4682" y="6493"/>
                </a:lnTo>
                <a:lnTo>
                  <a:pt x="5067" y="6502"/>
                </a:lnTo>
                <a:lnTo>
                  <a:pt x="5113" y="6146"/>
                </a:lnTo>
                <a:close/>
              </a:path>
              <a:path w="5714" h="8889">
                <a:moveTo>
                  <a:pt x="4889" y="6146"/>
                </a:moveTo>
                <a:lnTo>
                  <a:pt x="3301" y="6273"/>
                </a:lnTo>
                <a:lnTo>
                  <a:pt x="3822" y="6311"/>
                </a:lnTo>
                <a:lnTo>
                  <a:pt x="4533" y="6489"/>
                </a:lnTo>
                <a:lnTo>
                  <a:pt x="4682" y="6493"/>
                </a:lnTo>
                <a:lnTo>
                  <a:pt x="4889" y="6146"/>
                </a:lnTo>
                <a:close/>
              </a:path>
              <a:path w="5714" h="8889">
                <a:moveTo>
                  <a:pt x="4178" y="0"/>
                </a:moveTo>
                <a:lnTo>
                  <a:pt x="3467" y="5257"/>
                </a:lnTo>
                <a:lnTo>
                  <a:pt x="2666" y="6121"/>
                </a:lnTo>
                <a:lnTo>
                  <a:pt x="5117" y="6121"/>
                </a:lnTo>
                <a:lnTo>
                  <a:pt x="5372" y="4178"/>
                </a:lnTo>
                <a:lnTo>
                  <a:pt x="417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3" name="object 4553"/>
          <p:cNvSpPr/>
          <p:nvPr/>
        </p:nvSpPr>
        <p:spPr>
          <a:xfrm>
            <a:off x="2268950" y="4289623"/>
            <a:ext cx="9525" cy="5080"/>
          </a:xfrm>
          <a:custGeom>
            <a:avLst/>
            <a:gdLst/>
            <a:ahLst/>
            <a:cxnLst/>
            <a:rect l="l" t="t" r="r" b="b"/>
            <a:pathLst>
              <a:path w="9525" h="5079">
                <a:moveTo>
                  <a:pt x="3975" y="0"/>
                </a:moveTo>
                <a:lnTo>
                  <a:pt x="3632" y="1739"/>
                </a:lnTo>
                <a:lnTo>
                  <a:pt x="0" y="1866"/>
                </a:lnTo>
                <a:lnTo>
                  <a:pt x="2539" y="2286"/>
                </a:lnTo>
                <a:lnTo>
                  <a:pt x="1981" y="2514"/>
                </a:lnTo>
                <a:lnTo>
                  <a:pt x="2311" y="3657"/>
                </a:lnTo>
                <a:lnTo>
                  <a:pt x="2501" y="2768"/>
                </a:lnTo>
                <a:lnTo>
                  <a:pt x="4178" y="2946"/>
                </a:lnTo>
                <a:lnTo>
                  <a:pt x="2235" y="4851"/>
                </a:lnTo>
                <a:lnTo>
                  <a:pt x="3898" y="3987"/>
                </a:lnTo>
                <a:lnTo>
                  <a:pt x="6083" y="3987"/>
                </a:lnTo>
                <a:lnTo>
                  <a:pt x="9397" y="939"/>
                </a:lnTo>
                <a:lnTo>
                  <a:pt x="5613" y="2044"/>
                </a:lnTo>
                <a:lnTo>
                  <a:pt x="4686" y="1041"/>
                </a:lnTo>
                <a:lnTo>
                  <a:pt x="7099" y="292"/>
                </a:lnTo>
                <a:lnTo>
                  <a:pt x="397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4" name="object 4554"/>
          <p:cNvSpPr/>
          <p:nvPr/>
        </p:nvSpPr>
        <p:spPr>
          <a:xfrm>
            <a:off x="1813054" y="4035257"/>
            <a:ext cx="8890" cy="4445"/>
          </a:xfrm>
          <a:custGeom>
            <a:avLst/>
            <a:gdLst/>
            <a:ahLst/>
            <a:cxnLst/>
            <a:rect l="l" t="t" r="r" b="b"/>
            <a:pathLst>
              <a:path w="8889" h="4445">
                <a:moveTo>
                  <a:pt x="2725" y="2438"/>
                </a:moveTo>
                <a:lnTo>
                  <a:pt x="1206" y="2438"/>
                </a:lnTo>
                <a:lnTo>
                  <a:pt x="2413" y="4267"/>
                </a:lnTo>
                <a:lnTo>
                  <a:pt x="3009" y="3962"/>
                </a:lnTo>
                <a:lnTo>
                  <a:pt x="3187" y="3543"/>
                </a:lnTo>
                <a:lnTo>
                  <a:pt x="4203" y="3314"/>
                </a:lnTo>
                <a:lnTo>
                  <a:pt x="3314" y="3022"/>
                </a:lnTo>
                <a:lnTo>
                  <a:pt x="4025" y="3009"/>
                </a:lnTo>
                <a:lnTo>
                  <a:pt x="3302" y="2895"/>
                </a:lnTo>
                <a:lnTo>
                  <a:pt x="2725" y="2438"/>
                </a:lnTo>
                <a:close/>
              </a:path>
              <a:path w="8889" h="4445">
                <a:moveTo>
                  <a:pt x="190" y="609"/>
                </a:moveTo>
                <a:lnTo>
                  <a:pt x="0" y="2641"/>
                </a:lnTo>
                <a:lnTo>
                  <a:pt x="660" y="2794"/>
                </a:lnTo>
                <a:lnTo>
                  <a:pt x="1082" y="3543"/>
                </a:lnTo>
                <a:lnTo>
                  <a:pt x="1574" y="3937"/>
                </a:lnTo>
                <a:lnTo>
                  <a:pt x="1206" y="2438"/>
                </a:lnTo>
                <a:lnTo>
                  <a:pt x="2725" y="2438"/>
                </a:lnTo>
                <a:lnTo>
                  <a:pt x="2192" y="2019"/>
                </a:lnTo>
                <a:lnTo>
                  <a:pt x="190" y="609"/>
                </a:lnTo>
                <a:close/>
              </a:path>
              <a:path w="8889" h="4445">
                <a:moveTo>
                  <a:pt x="6608" y="1828"/>
                </a:moveTo>
                <a:lnTo>
                  <a:pt x="3670" y="1828"/>
                </a:lnTo>
                <a:lnTo>
                  <a:pt x="5332" y="2041"/>
                </a:lnTo>
                <a:lnTo>
                  <a:pt x="6389" y="2362"/>
                </a:lnTo>
                <a:lnTo>
                  <a:pt x="8318" y="3111"/>
                </a:lnTo>
                <a:lnTo>
                  <a:pt x="6608" y="1828"/>
                </a:lnTo>
                <a:close/>
              </a:path>
              <a:path w="8889" h="4445">
                <a:moveTo>
                  <a:pt x="2224" y="2041"/>
                </a:moveTo>
                <a:lnTo>
                  <a:pt x="3302" y="2895"/>
                </a:lnTo>
                <a:lnTo>
                  <a:pt x="2643" y="2336"/>
                </a:lnTo>
                <a:lnTo>
                  <a:pt x="2224" y="2041"/>
                </a:lnTo>
                <a:close/>
              </a:path>
              <a:path w="8889" h="4445">
                <a:moveTo>
                  <a:pt x="5422" y="0"/>
                </a:moveTo>
                <a:lnTo>
                  <a:pt x="1282" y="1295"/>
                </a:lnTo>
                <a:lnTo>
                  <a:pt x="2224" y="2041"/>
                </a:lnTo>
                <a:lnTo>
                  <a:pt x="2768" y="2438"/>
                </a:lnTo>
                <a:lnTo>
                  <a:pt x="3302" y="2895"/>
                </a:lnTo>
                <a:lnTo>
                  <a:pt x="3991" y="2895"/>
                </a:lnTo>
                <a:lnTo>
                  <a:pt x="3670" y="1828"/>
                </a:lnTo>
                <a:lnTo>
                  <a:pt x="6608" y="1828"/>
                </a:lnTo>
                <a:lnTo>
                  <a:pt x="6438" y="1701"/>
                </a:lnTo>
                <a:lnTo>
                  <a:pt x="542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5" name="object 4555"/>
          <p:cNvSpPr/>
          <p:nvPr/>
        </p:nvSpPr>
        <p:spPr>
          <a:xfrm>
            <a:off x="2251061" y="3778542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1659" y="5258"/>
                </a:moveTo>
                <a:lnTo>
                  <a:pt x="1435" y="5689"/>
                </a:lnTo>
                <a:lnTo>
                  <a:pt x="1995" y="5287"/>
                </a:lnTo>
                <a:lnTo>
                  <a:pt x="1659" y="5258"/>
                </a:lnTo>
                <a:close/>
              </a:path>
              <a:path w="6350" h="5714">
                <a:moveTo>
                  <a:pt x="2692" y="4787"/>
                </a:moveTo>
                <a:lnTo>
                  <a:pt x="1995" y="5287"/>
                </a:lnTo>
                <a:lnTo>
                  <a:pt x="3594" y="5422"/>
                </a:lnTo>
                <a:lnTo>
                  <a:pt x="2692" y="4787"/>
                </a:lnTo>
                <a:close/>
              </a:path>
              <a:path w="6350" h="5714">
                <a:moveTo>
                  <a:pt x="914" y="3098"/>
                </a:moveTo>
                <a:lnTo>
                  <a:pt x="1536" y="4787"/>
                </a:lnTo>
                <a:lnTo>
                  <a:pt x="467" y="4787"/>
                </a:lnTo>
                <a:lnTo>
                  <a:pt x="0" y="5118"/>
                </a:lnTo>
                <a:lnTo>
                  <a:pt x="1659" y="5258"/>
                </a:lnTo>
                <a:lnTo>
                  <a:pt x="1904" y="4787"/>
                </a:lnTo>
                <a:lnTo>
                  <a:pt x="1536" y="4787"/>
                </a:lnTo>
                <a:lnTo>
                  <a:pt x="952" y="4445"/>
                </a:lnTo>
                <a:lnTo>
                  <a:pt x="2082" y="4445"/>
                </a:lnTo>
                <a:lnTo>
                  <a:pt x="2221" y="4178"/>
                </a:lnTo>
                <a:lnTo>
                  <a:pt x="2297" y="3746"/>
                </a:lnTo>
                <a:lnTo>
                  <a:pt x="1574" y="3746"/>
                </a:lnTo>
                <a:lnTo>
                  <a:pt x="914" y="3098"/>
                </a:lnTo>
                <a:close/>
              </a:path>
              <a:path w="6350" h="5714">
                <a:moveTo>
                  <a:pt x="5695" y="3390"/>
                </a:moveTo>
                <a:lnTo>
                  <a:pt x="3949" y="3390"/>
                </a:lnTo>
                <a:lnTo>
                  <a:pt x="3543" y="4178"/>
                </a:lnTo>
                <a:lnTo>
                  <a:pt x="4279" y="4826"/>
                </a:lnTo>
                <a:lnTo>
                  <a:pt x="5549" y="4826"/>
                </a:lnTo>
                <a:lnTo>
                  <a:pt x="5695" y="3390"/>
                </a:lnTo>
                <a:close/>
              </a:path>
              <a:path w="6350" h="5714">
                <a:moveTo>
                  <a:pt x="3660" y="3543"/>
                </a:moveTo>
                <a:lnTo>
                  <a:pt x="2324" y="3543"/>
                </a:lnTo>
                <a:lnTo>
                  <a:pt x="2552" y="4127"/>
                </a:lnTo>
                <a:lnTo>
                  <a:pt x="3660" y="3543"/>
                </a:lnTo>
                <a:close/>
              </a:path>
              <a:path w="6350" h="5714">
                <a:moveTo>
                  <a:pt x="1498" y="1663"/>
                </a:moveTo>
                <a:lnTo>
                  <a:pt x="1054" y="2019"/>
                </a:lnTo>
                <a:lnTo>
                  <a:pt x="2311" y="3175"/>
                </a:lnTo>
                <a:lnTo>
                  <a:pt x="1574" y="3746"/>
                </a:lnTo>
                <a:lnTo>
                  <a:pt x="2297" y="3746"/>
                </a:lnTo>
                <a:lnTo>
                  <a:pt x="2324" y="3543"/>
                </a:lnTo>
                <a:lnTo>
                  <a:pt x="3660" y="3543"/>
                </a:lnTo>
                <a:lnTo>
                  <a:pt x="3949" y="3390"/>
                </a:lnTo>
                <a:lnTo>
                  <a:pt x="5695" y="3390"/>
                </a:lnTo>
                <a:lnTo>
                  <a:pt x="5829" y="2400"/>
                </a:lnTo>
                <a:lnTo>
                  <a:pt x="5550" y="1917"/>
                </a:lnTo>
                <a:lnTo>
                  <a:pt x="2705" y="1917"/>
                </a:lnTo>
                <a:lnTo>
                  <a:pt x="1498" y="1663"/>
                </a:lnTo>
                <a:close/>
              </a:path>
              <a:path w="6350" h="5714">
                <a:moveTo>
                  <a:pt x="4444" y="0"/>
                </a:moveTo>
                <a:lnTo>
                  <a:pt x="3086" y="520"/>
                </a:lnTo>
                <a:lnTo>
                  <a:pt x="2260" y="1257"/>
                </a:lnTo>
                <a:lnTo>
                  <a:pt x="2705" y="1917"/>
                </a:lnTo>
                <a:lnTo>
                  <a:pt x="5550" y="1917"/>
                </a:lnTo>
                <a:lnTo>
                  <a:pt x="444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6" name="object 4556"/>
          <p:cNvSpPr/>
          <p:nvPr/>
        </p:nvSpPr>
        <p:spPr>
          <a:xfrm>
            <a:off x="1686358" y="3929325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1930" y="0"/>
                </a:moveTo>
                <a:lnTo>
                  <a:pt x="2044" y="2298"/>
                </a:lnTo>
                <a:lnTo>
                  <a:pt x="774" y="6134"/>
                </a:lnTo>
                <a:lnTo>
                  <a:pt x="0" y="8407"/>
                </a:lnTo>
                <a:lnTo>
                  <a:pt x="1193" y="5816"/>
                </a:lnTo>
                <a:lnTo>
                  <a:pt x="2158" y="2882"/>
                </a:lnTo>
                <a:lnTo>
                  <a:pt x="193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7" name="object 4557"/>
          <p:cNvSpPr/>
          <p:nvPr/>
        </p:nvSpPr>
        <p:spPr>
          <a:xfrm>
            <a:off x="2072623" y="3970841"/>
            <a:ext cx="8255" cy="6350"/>
          </a:xfrm>
          <a:custGeom>
            <a:avLst/>
            <a:gdLst/>
            <a:ahLst/>
            <a:cxnLst/>
            <a:rect l="l" t="t" r="r" b="b"/>
            <a:pathLst>
              <a:path w="8255" h="6350">
                <a:moveTo>
                  <a:pt x="2705" y="0"/>
                </a:moveTo>
                <a:lnTo>
                  <a:pt x="0" y="5905"/>
                </a:lnTo>
                <a:lnTo>
                  <a:pt x="3289" y="4013"/>
                </a:lnTo>
                <a:lnTo>
                  <a:pt x="2514" y="1714"/>
                </a:lnTo>
                <a:lnTo>
                  <a:pt x="7924" y="2425"/>
                </a:lnTo>
                <a:lnTo>
                  <a:pt x="4889" y="419"/>
                </a:lnTo>
                <a:lnTo>
                  <a:pt x="270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8" name="object 4558"/>
          <p:cNvSpPr/>
          <p:nvPr/>
        </p:nvSpPr>
        <p:spPr>
          <a:xfrm>
            <a:off x="2253700" y="3971662"/>
            <a:ext cx="5080" cy="4445"/>
          </a:xfrm>
          <a:custGeom>
            <a:avLst/>
            <a:gdLst/>
            <a:ahLst/>
            <a:cxnLst/>
            <a:rect l="l" t="t" r="r" b="b"/>
            <a:pathLst>
              <a:path w="5080" h="4445">
                <a:moveTo>
                  <a:pt x="2171" y="0"/>
                </a:moveTo>
                <a:lnTo>
                  <a:pt x="1003" y="571"/>
                </a:lnTo>
                <a:lnTo>
                  <a:pt x="0" y="4229"/>
                </a:lnTo>
                <a:lnTo>
                  <a:pt x="2082" y="4038"/>
                </a:lnTo>
                <a:lnTo>
                  <a:pt x="3733" y="3162"/>
                </a:lnTo>
                <a:lnTo>
                  <a:pt x="4864" y="190"/>
                </a:lnTo>
                <a:lnTo>
                  <a:pt x="217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9" name="object 4559"/>
          <p:cNvSpPr/>
          <p:nvPr/>
        </p:nvSpPr>
        <p:spPr>
          <a:xfrm>
            <a:off x="2300212" y="3812054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5">
                <a:moveTo>
                  <a:pt x="0" y="0"/>
                </a:moveTo>
                <a:lnTo>
                  <a:pt x="609" y="774"/>
                </a:lnTo>
                <a:lnTo>
                  <a:pt x="1727" y="3848"/>
                </a:lnTo>
                <a:lnTo>
                  <a:pt x="3098" y="3606"/>
                </a:lnTo>
                <a:lnTo>
                  <a:pt x="2540" y="2425"/>
                </a:lnTo>
                <a:lnTo>
                  <a:pt x="1638" y="596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0" name="object 4560"/>
          <p:cNvSpPr/>
          <p:nvPr/>
        </p:nvSpPr>
        <p:spPr>
          <a:xfrm>
            <a:off x="2202393" y="3672777"/>
            <a:ext cx="4445" cy="3810"/>
          </a:xfrm>
          <a:custGeom>
            <a:avLst/>
            <a:gdLst/>
            <a:ahLst/>
            <a:cxnLst/>
            <a:rect l="l" t="t" r="r" b="b"/>
            <a:pathLst>
              <a:path w="4444" h="3810">
                <a:moveTo>
                  <a:pt x="4216" y="0"/>
                </a:moveTo>
                <a:lnTo>
                  <a:pt x="1636" y="720"/>
                </a:lnTo>
                <a:lnTo>
                  <a:pt x="2400" y="1079"/>
                </a:lnTo>
                <a:lnTo>
                  <a:pt x="0" y="3048"/>
                </a:lnTo>
                <a:lnTo>
                  <a:pt x="1244" y="3568"/>
                </a:lnTo>
                <a:lnTo>
                  <a:pt x="965" y="2794"/>
                </a:lnTo>
                <a:lnTo>
                  <a:pt x="2260" y="1562"/>
                </a:lnTo>
                <a:lnTo>
                  <a:pt x="3708" y="1562"/>
                </a:lnTo>
                <a:lnTo>
                  <a:pt x="4216" y="0"/>
                </a:lnTo>
                <a:close/>
              </a:path>
              <a:path w="4444" h="3810">
                <a:moveTo>
                  <a:pt x="3708" y="1562"/>
                </a:moveTo>
                <a:lnTo>
                  <a:pt x="2260" y="1562"/>
                </a:lnTo>
                <a:lnTo>
                  <a:pt x="2971" y="2501"/>
                </a:lnTo>
                <a:lnTo>
                  <a:pt x="2997" y="2298"/>
                </a:lnTo>
                <a:lnTo>
                  <a:pt x="3314" y="1612"/>
                </a:lnTo>
                <a:lnTo>
                  <a:pt x="3692" y="1612"/>
                </a:lnTo>
                <a:close/>
              </a:path>
              <a:path w="4444" h="3810">
                <a:moveTo>
                  <a:pt x="3692" y="1612"/>
                </a:moveTo>
                <a:lnTo>
                  <a:pt x="3314" y="1612"/>
                </a:lnTo>
                <a:lnTo>
                  <a:pt x="3568" y="1993"/>
                </a:lnTo>
                <a:lnTo>
                  <a:pt x="3692" y="1612"/>
                </a:lnTo>
                <a:close/>
              </a:path>
              <a:path w="4444" h="3810">
                <a:moveTo>
                  <a:pt x="482" y="177"/>
                </a:moveTo>
                <a:lnTo>
                  <a:pt x="1397" y="787"/>
                </a:lnTo>
                <a:lnTo>
                  <a:pt x="1636" y="720"/>
                </a:lnTo>
                <a:lnTo>
                  <a:pt x="482" y="17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1" name="object 4561"/>
          <p:cNvSpPr/>
          <p:nvPr/>
        </p:nvSpPr>
        <p:spPr>
          <a:xfrm>
            <a:off x="2254393" y="3783589"/>
            <a:ext cx="5080" cy="4445"/>
          </a:xfrm>
          <a:custGeom>
            <a:avLst/>
            <a:gdLst/>
            <a:ahLst/>
            <a:cxnLst/>
            <a:rect l="l" t="t" r="r" b="b"/>
            <a:pathLst>
              <a:path w="5080" h="4445">
                <a:moveTo>
                  <a:pt x="4366" y="2260"/>
                </a:moveTo>
                <a:lnTo>
                  <a:pt x="2908" y="2260"/>
                </a:lnTo>
                <a:lnTo>
                  <a:pt x="4292" y="3873"/>
                </a:lnTo>
                <a:lnTo>
                  <a:pt x="4366" y="2260"/>
                </a:lnTo>
                <a:close/>
              </a:path>
              <a:path w="5080" h="4445">
                <a:moveTo>
                  <a:pt x="3848" y="0"/>
                </a:moveTo>
                <a:lnTo>
                  <a:pt x="1563" y="1346"/>
                </a:lnTo>
                <a:lnTo>
                  <a:pt x="1790" y="1816"/>
                </a:lnTo>
                <a:lnTo>
                  <a:pt x="2298" y="2476"/>
                </a:lnTo>
                <a:lnTo>
                  <a:pt x="1600" y="3505"/>
                </a:lnTo>
                <a:lnTo>
                  <a:pt x="2451" y="3289"/>
                </a:lnTo>
                <a:lnTo>
                  <a:pt x="2908" y="2260"/>
                </a:lnTo>
                <a:lnTo>
                  <a:pt x="4366" y="2260"/>
                </a:lnTo>
                <a:lnTo>
                  <a:pt x="2616" y="2235"/>
                </a:lnTo>
                <a:lnTo>
                  <a:pt x="3721" y="1384"/>
                </a:lnTo>
                <a:lnTo>
                  <a:pt x="3848" y="0"/>
                </a:lnTo>
                <a:close/>
              </a:path>
              <a:path w="5080" h="4445">
                <a:moveTo>
                  <a:pt x="5016" y="1536"/>
                </a:moveTo>
                <a:lnTo>
                  <a:pt x="2616" y="2235"/>
                </a:lnTo>
                <a:lnTo>
                  <a:pt x="4389" y="2235"/>
                </a:lnTo>
                <a:lnTo>
                  <a:pt x="5016" y="1536"/>
                </a:lnTo>
                <a:close/>
              </a:path>
              <a:path w="5080" h="4445">
                <a:moveTo>
                  <a:pt x="981" y="1689"/>
                </a:moveTo>
                <a:lnTo>
                  <a:pt x="787" y="1803"/>
                </a:lnTo>
                <a:lnTo>
                  <a:pt x="981" y="1689"/>
                </a:lnTo>
                <a:close/>
              </a:path>
              <a:path w="5080" h="4445">
                <a:moveTo>
                  <a:pt x="863" y="1686"/>
                </a:moveTo>
                <a:close/>
              </a:path>
              <a:path w="5080" h="4445">
                <a:moveTo>
                  <a:pt x="1536" y="1346"/>
                </a:moveTo>
                <a:lnTo>
                  <a:pt x="1281" y="1384"/>
                </a:lnTo>
                <a:lnTo>
                  <a:pt x="952" y="1689"/>
                </a:lnTo>
                <a:lnTo>
                  <a:pt x="1536" y="1346"/>
                </a:lnTo>
                <a:close/>
              </a:path>
              <a:path w="5080" h="4445">
                <a:moveTo>
                  <a:pt x="1651" y="660"/>
                </a:moveTo>
                <a:lnTo>
                  <a:pt x="0" y="1663"/>
                </a:lnTo>
                <a:lnTo>
                  <a:pt x="863" y="1686"/>
                </a:lnTo>
                <a:lnTo>
                  <a:pt x="1231" y="1117"/>
                </a:lnTo>
                <a:lnTo>
                  <a:pt x="1651" y="66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2" name="object 4562"/>
          <p:cNvSpPr/>
          <p:nvPr/>
        </p:nvSpPr>
        <p:spPr>
          <a:xfrm>
            <a:off x="1909000" y="4050220"/>
            <a:ext cx="7620" cy="24130"/>
          </a:xfrm>
          <a:custGeom>
            <a:avLst/>
            <a:gdLst/>
            <a:ahLst/>
            <a:cxnLst/>
            <a:rect l="l" t="t" r="r" b="b"/>
            <a:pathLst>
              <a:path w="7619" h="24129">
                <a:moveTo>
                  <a:pt x="5638" y="0"/>
                </a:moveTo>
                <a:lnTo>
                  <a:pt x="0" y="4267"/>
                </a:lnTo>
                <a:lnTo>
                  <a:pt x="1803" y="5181"/>
                </a:lnTo>
                <a:lnTo>
                  <a:pt x="2222" y="4572"/>
                </a:lnTo>
                <a:lnTo>
                  <a:pt x="2717" y="4013"/>
                </a:lnTo>
                <a:lnTo>
                  <a:pt x="3251" y="3492"/>
                </a:lnTo>
                <a:lnTo>
                  <a:pt x="5638" y="0"/>
                </a:lnTo>
                <a:close/>
              </a:path>
              <a:path w="7619" h="24129">
                <a:moveTo>
                  <a:pt x="7162" y="19989"/>
                </a:moveTo>
                <a:lnTo>
                  <a:pt x="3543" y="22453"/>
                </a:lnTo>
                <a:lnTo>
                  <a:pt x="3822" y="23139"/>
                </a:lnTo>
                <a:lnTo>
                  <a:pt x="4406" y="23431"/>
                </a:lnTo>
                <a:lnTo>
                  <a:pt x="4826" y="22885"/>
                </a:lnTo>
                <a:lnTo>
                  <a:pt x="5232" y="23545"/>
                </a:lnTo>
                <a:lnTo>
                  <a:pt x="5829" y="24117"/>
                </a:lnTo>
                <a:lnTo>
                  <a:pt x="6946" y="23660"/>
                </a:lnTo>
                <a:lnTo>
                  <a:pt x="6235" y="23063"/>
                </a:lnTo>
                <a:lnTo>
                  <a:pt x="6273" y="22796"/>
                </a:lnTo>
                <a:lnTo>
                  <a:pt x="6553" y="22237"/>
                </a:lnTo>
                <a:lnTo>
                  <a:pt x="6515" y="21907"/>
                </a:lnTo>
                <a:lnTo>
                  <a:pt x="7162" y="1998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3" name="object 4563"/>
          <p:cNvSpPr/>
          <p:nvPr/>
        </p:nvSpPr>
        <p:spPr>
          <a:xfrm>
            <a:off x="2351559" y="3955938"/>
            <a:ext cx="5080" cy="317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3378" y="0"/>
                </a:moveTo>
                <a:lnTo>
                  <a:pt x="3200" y="1447"/>
                </a:lnTo>
                <a:lnTo>
                  <a:pt x="0" y="1028"/>
                </a:lnTo>
                <a:lnTo>
                  <a:pt x="2527" y="2628"/>
                </a:lnTo>
                <a:lnTo>
                  <a:pt x="3784" y="2133"/>
                </a:lnTo>
                <a:lnTo>
                  <a:pt x="4991" y="711"/>
                </a:lnTo>
                <a:lnTo>
                  <a:pt x="337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4" name="object 4564"/>
          <p:cNvSpPr/>
          <p:nvPr/>
        </p:nvSpPr>
        <p:spPr>
          <a:xfrm>
            <a:off x="2000803" y="3955604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609" y="0"/>
                </a:moveTo>
                <a:lnTo>
                  <a:pt x="0" y="6197"/>
                </a:lnTo>
                <a:lnTo>
                  <a:pt x="1993" y="2755"/>
                </a:lnTo>
                <a:lnTo>
                  <a:pt x="3213" y="2184"/>
                </a:lnTo>
                <a:lnTo>
                  <a:pt x="3797" y="2108"/>
                </a:lnTo>
                <a:lnTo>
                  <a:pt x="2095" y="1396"/>
                </a:lnTo>
                <a:lnTo>
                  <a:pt x="60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5" name="object 4565"/>
          <p:cNvSpPr/>
          <p:nvPr/>
        </p:nvSpPr>
        <p:spPr>
          <a:xfrm>
            <a:off x="2116869" y="3993090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5">
                <a:moveTo>
                  <a:pt x="1841" y="0"/>
                </a:moveTo>
                <a:lnTo>
                  <a:pt x="0" y="3479"/>
                </a:lnTo>
                <a:lnTo>
                  <a:pt x="1320" y="4127"/>
                </a:lnTo>
                <a:lnTo>
                  <a:pt x="1320" y="3073"/>
                </a:lnTo>
                <a:lnTo>
                  <a:pt x="1549" y="1549"/>
                </a:lnTo>
                <a:lnTo>
                  <a:pt x="2540" y="1054"/>
                </a:lnTo>
                <a:lnTo>
                  <a:pt x="184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6" name="object 4566"/>
          <p:cNvSpPr/>
          <p:nvPr/>
        </p:nvSpPr>
        <p:spPr>
          <a:xfrm>
            <a:off x="2189708" y="3721105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673"/>
                </a:moveTo>
                <a:lnTo>
                  <a:pt x="850" y="1396"/>
                </a:lnTo>
                <a:lnTo>
                  <a:pt x="698" y="1511"/>
                </a:lnTo>
                <a:lnTo>
                  <a:pt x="1752" y="1892"/>
                </a:lnTo>
                <a:lnTo>
                  <a:pt x="1892" y="2451"/>
                </a:lnTo>
                <a:lnTo>
                  <a:pt x="1828" y="1727"/>
                </a:lnTo>
                <a:lnTo>
                  <a:pt x="2874" y="1727"/>
                </a:lnTo>
                <a:lnTo>
                  <a:pt x="2921" y="1511"/>
                </a:lnTo>
                <a:lnTo>
                  <a:pt x="2757" y="1460"/>
                </a:lnTo>
                <a:lnTo>
                  <a:pt x="1663" y="1447"/>
                </a:lnTo>
                <a:lnTo>
                  <a:pt x="0" y="673"/>
                </a:lnTo>
                <a:close/>
              </a:path>
              <a:path w="3175" h="2539">
                <a:moveTo>
                  <a:pt x="2874" y="1727"/>
                </a:moveTo>
                <a:lnTo>
                  <a:pt x="1828" y="1727"/>
                </a:lnTo>
                <a:lnTo>
                  <a:pt x="2794" y="2095"/>
                </a:lnTo>
                <a:lnTo>
                  <a:pt x="2874" y="1727"/>
                </a:lnTo>
                <a:close/>
              </a:path>
              <a:path w="3175" h="2539">
                <a:moveTo>
                  <a:pt x="2100" y="1170"/>
                </a:moveTo>
                <a:lnTo>
                  <a:pt x="1993" y="1460"/>
                </a:lnTo>
                <a:lnTo>
                  <a:pt x="2757" y="1460"/>
                </a:lnTo>
                <a:lnTo>
                  <a:pt x="2552" y="1396"/>
                </a:lnTo>
                <a:lnTo>
                  <a:pt x="2100" y="1170"/>
                </a:lnTo>
                <a:close/>
              </a:path>
              <a:path w="3175" h="2539">
                <a:moveTo>
                  <a:pt x="711" y="0"/>
                </a:moveTo>
                <a:lnTo>
                  <a:pt x="2087" y="1044"/>
                </a:lnTo>
                <a:lnTo>
                  <a:pt x="2222" y="736"/>
                </a:lnTo>
                <a:lnTo>
                  <a:pt x="1905" y="673"/>
                </a:lnTo>
                <a:lnTo>
                  <a:pt x="1473" y="25"/>
                </a:lnTo>
                <a:lnTo>
                  <a:pt x="71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7" name="object 4567"/>
          <p:cNvSpPr/>
          <p:nvPr/>
        </p:nvSpPr>
        <p:spPr>
          <a:xfrm>
            <a:off x="1679167" y="3943233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977" y="0"/>
                </a:moveTo>
                <a:lnTo>
                  <a:pt x="0" y="533"/>
                </a:lnTo>
                <a:lnTo>
                  <a:pt x="12" y="1181"/>
                </a:lnTo>
                <a:lnTo>
                  <a:pt x="546" y="850"/>
                </a:lnTo>
                <a:lnTo>
                  <a:pt x="97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8" name="object 4568"/>
          <p:cNvSpPr/>
          <p:nvPr/>
        </p:nvSpPr>
        <p:spPr>
          <a:xfrm>
            <a:off x="2245104" y="3911603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0"/>
                </a:moveTo>
                <a:lnTo>
                  <a:pt x="1828" y="3479"/>
                </a:lnTo>
                <a:lnTo>
                  <a:pt x="2209" y="3606"/>
                </a:lnTo>
                <a:lnTo>
                  <a:pt x="3263" y="3213"/>
                </a:lnTo>
                <a:lnTo>
                  <a:pt x="1333" y="2095"/>
                </a:lnTo>
                <a:lnTo>
                  <a:pt x="1206" y="1041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9" name="object 4569"/>
          <p:cNvSpPr/>
          <p:nvPr/>
        </p:nvSpPr>
        <p:spPr>
          <a:xfrm>
            <a:off x="1811564" y="4020572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1943" y="0"/>
                </a:moveTo>
                <a:lnTo>
                  <a:pt x="660" y="901"/>
                </a:lnTo>
                <a:lnTo>
                  <a:pt x="482" y="1549"/>
                </a:lnTo>
                <a:lnTo>
                  <a:pt x="533" y="2971"/>
                </a:lnTo>
                <a:lnTo>
                  <a:pt x="0" y="3771"/>
                </a:lnTo>
                <a:lnTo>
                  <a:pt x="787" y="3276"/>
                </a:lnTo>
                <a:lnTo>
                  <a:pt x="194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0" name="object 4570"/>
          <p:cNvSpPr/>
          <p:nvPr/>
        </p:nvSpPr>
        <p:spPr>
          <a:xfrm>
            <a:off x="2250940" y="3787329"/>
            <a:ext cx="5080" cy="1905"/>
          </a:xfrm>
          <a:custGeom>
            <a:avLst/>
            <a:gdLst/>
            <a:ahLst/>
            <a:cxnLst/>
            <a:rect l="l" t="t" r="r" b="b"/>
            <a:pathLst>
              <a:path w="5080" h="1904">
                <a:moveTo>
                  <a:pt x="4305" y="0"/>
                </a:moveTo>
                <a:lnTo>
                  <a:pt x="3111" y="698"/>
                </a:lnTo>
                <a:lnTo>
                  <a:pt x="2057" y="101"/>
                </a:lnTo>
                <a:lnTo>
                  <a:pt x="1371" y="152"/>
                </a:lnTo>
                <a:lnTo>
                  <a:pt x="0" y="1384"/>
                </a:lnTo>
                <a:lnTo>
                  <a:pt x="2527" y="1079"/>
                </a:lnTo>
                <a:lnTo>
                  <a:pt x="3505" y="1219"/>
                </a:lnTo>
                <a:lnTo>
                  <a:pt x="4584" y="596"/>
                </a:lnTo>
                <a:lnTo>
                  <a:pt x="430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1" name="object 4571"/>
          <p:cNvSpPr/>
          <p:nvPr/>
        </p:nvSpPr>
        <p:spPr>
          <a:xfrm>
            <a:off x="2206617" y="386812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701" y="0"/>
                </a:moveTo>
                <a:lnTo>
                  <a:pt x="393" y="482"/>
                </a:lnTo>
                <a:lnTo>
                  <a:pt x="0" y="609"/>
                </a:lnTo>
                <a:lnTo>
                  <a:pt x="787" y="2222"/>
                </a:lnTo>
                <a:lnTo>
                  <a:pt x="1270" y="914"/>
                </a:lnTo>
                <a:lnTo>
                  <a:pt x="2489" y="977"/>
                </a:lnTo>
                <a:lnTo>
                  <a:pt x="170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2" name="object 4572"/>
          <p:cNvSpPr/>
          <p:nvPr/>
        </p:nvSpPr>
        <p:spPr>
          <a:xfrm>
            <a:off x="2261868" y="3931574"/>
            <a:ext cx="1905" cy="4445"/>
          </a:xfrm>
          <a:custGeom>
            <a:avLst/>
            <a:gdLst/>
            <a:ahLst/>
            <a:cxnLst/>
            <a:rect l="l" t="t" r="r" b="b"/>
            <a:pathLst>
              <a:path w="1905" h="4445">
                <a:moveTo>
                  <a:pt x="749" y="0"/>
                </a:moveTo>
                <a:lnTo>
                  <a:pt x="0" y="3035"/>
                </a:lnTo>
                <a:lnTo>
                  <a:pt x="1003" y="3949"/>
                </a:lnTo>
                <a:lnTo>
                  <a:pt x="1574" y="3809"/>
                </a:lnTo>
                <a:lnTo>
                  <a:pt x="1905" y="2832"/>
                </a:lnTo>
                <a:lnTo>
                  <a:pt x="1346" y="1993"/>
                </a:lnTo>
                <a:lnTo>
                  <a:pt x="74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3" name="object 4573"/>
          <p:cNvSpPr/>
          <p:nvPr/>
        </p:nvSpPr>
        <p:spPr>
          <a:xfrm>
            <a:off x="2192850" y="3691416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355"/>
                </a:moveTo>
                <a:lnTo>
                  <a:pt x="1600" y="2120"/>
                </a:lnTo>
                <a:lnTo>
                  <a:pt x="2235" y="2019"/>
                </a:lnTo>
                <a:lnTo>
                  <a:pt x="2552" y="1739"/>
                </a:lnTo>
                <a:lnTo>
                  <a:pt x="1904" y="863"/>
                </a:lnTo>
                <a:lnTo>
                  <a:pt x="1562" y="863"/>
                </a:lnTo>
                <a:lnTo>
                  <a:pt x="1117" y="546"/>
                </a:lnTo>
                <a:lnTo>
                  <a:pt x="0" y="355"/>
                </a:lnTo>
                <a:close/>
              </a:path>
              <a:path w="3175" h="2539">
                <a:moveTo>
                  <a:pt x="1807" y="732"/>
                </a:moveTo>
                <a:lnTo>
                  <a:pt x="1562" y="863"/>
                </a:lnTo>
                <a:lnTo>
                  <a:pt x="1904" y="863"/>
                </a:lnTo>
                <a:lnTo>
                  <a:pt x="1807" y="732"/>
                </a:lnTo>
                <a:close/>
              </a:path>
              <a:path w="3175" h="2539">
                <a:moveTo>
                  <a:pt x="2133" y="0"/>
                </a:moveTo>
                <a:lnTo>
                  <a:pt x="1816" y="241"/>
                </a:lnTo>
                <a:lnTo>
                  <a:pt x="1909" y="638"/>
                </a:lnTo>
                <a:lnTo>
                  <a:pt x="2400" y="787"/>
                </a:lnTo>
                <a:lnTo>
                  <a:pt x="2133" y="0"/>
                </a:lnTo>
                <a:close/>
              </a:path>
              <a:path w="3175" h="2539">
                <a:moveTo>
                  <a:pt x="1689" y="571"/>
                </a:moveTo>
                <a:lnTo>
                  <a:pt x="1807" y="732"/>
                </a:lnTo>
                <a:lnTo>
                  <a:pt x="1689" y="57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4" name="object 4574"/>
          <p:cNvSpPr/>
          <p:nvPr/>
        </p:nvSpPr>
        <p:spPr>
          <a:xfrm>
            <a:off x="1909846" y="405882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117" y="0"/>
                </a:moveTo>
                <a:lnTo>
                  <a:pt x="0" y="914"/>
                </a:lnTo>
                <a:lnTo>
                  <a:pt x="749" y="1181"/>
                </a:lnTo>
                <a:lnTo>
                  <a:pt x="660" y="2286"/>
                </a:lnTo>
                <a:lnTo>
                  <a:pt x="1485" y="2247"/>
                </a:lnTo>
                <a:lnTo>
                  <a:pt x="2324" y="812"/>
                </a:lnTo>
                <a:lnTo>
                  <a:pt x="111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5" name="object 4575"/>
          <p:cNvSpPr/>
          <p:nvPr/>
        </p:nvSpPr>
        <p:spPr>
          <a:xfrm>
            <a:off x="2188392" y="3719276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0"/>
                </a:moveTo>
                <a:lnTo>
                  <a:pt x="228" y="1168"/>
                </a:lnTo>
                <a:lnTo>
                  <a:pt x="660" y="965"/>
                </a:lnTo>
                <a:lnTo>
                  <a:pt x="698" y="1409"/>
                </a:lnTo>
                <a:lnTo>
                  <a:pt x="1257" y="1790"/>
                </a:lnTo>
                <a:lnTo>
                  <a:pt x="1841" y="1917"/>
                </a:lnTo>
                <a:lnTo>
                  <a:pt x="1676" y="1295"/>
                </a:lnTo>
                <a:lnTo>
                  <a:pt x="749" y="495"/>
                </a:lnTo>
                <a:lnTo>
                  <a:pt x="444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6" name="object 4576"/>
          <p:cNvSpPr/>
          <p:nvPr/>
        </p:nvSpPr>
        <p:spPr>
          <a:xfrm>
            <a:off x="2247315" y="3785285"/>
            <a:ext cx="16510" cy="22225"/>
          </a:xfrm>
          <a:custGeom>
            <a:avLst/>
            <a:gdLst/>
            <a:ahLst/>
            <a:cxnLst/>
            <a:rect l="l" t="t" r="r" b="b"/>
            <a:pathLst>
              <a:path w="16510" h="22225">
                <a:moveTo>
                  <a:pt x="2184" y="0"/>
                </a:moveTo>
                <a:lnTo>
                  <a:pt x="584" y="495"/>
                </a:lnTo>
                <a:lnTo>
                  <a:pt x="88" y="1193"/>
                </a:lnTo>
                <a:lnTo>
                  <a:pt x="0" y="2197"/>
                </a:lnTo>
                <a:lnTo>
                  <a:pt x="660" y="2286"/>
                </a:lnTo>
                <a:lnTo>
                  <a:pt x="990" y="1206"/>
                </a:lnTo>
                <a:lnTo>
                  <a:pt x="2184" y="0"/>
                </a:lnTo>
                <a:close/>
              </a:path>
              <a:path w="16510" h="22225">
                <a:moveTo>
                  <a:pt x="15913" y="21259"/>
                </a:moveTo>
                <a:lnTo>
                  <a:pt x="15430" y="21323"/>
                </a:lnTo>
                <a:lnTo>
                  <a:pt x="14452" y="20878"/>
                </a:lnTo>
                <a:lnTo>
                  <a:pt x="14160" y="20586"/>
                </a:lnTo>
                <a:lnTo>
                  <a:pt x="14427" y="21285"/>
                </a:lnTo>
                <a:lnTo>
                  <a:pt x="12471" y="21704"/>
                </a:lnTo>
                <a:lnTo>
                  <a:pt x="14300" y="21704"/>
                </a:lnTo>
                <a:lnTo>
                  <a:pt x="14655" y="21526"/>
                </a:lnTo>
                <a:lnTo>
                  <a:pt x="15875" y="21691"/>
                </a:lnTo>
                <a:lnTo>
                  <a:pt x="15913" y="2125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7" name="object 4577"/>
          <p:cNvSpPr/>
          <p:nvPr/>
        </p:nvSpPr>
        <p:spPr>
          <a:xfrm>
            <a:off x="2185546" y="3690548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977"/>
                </a:moveTo>
                <a:lnTo>
                  <a:pt x="1854" y="2044"/>
                </a:lnTo>
                <a:lnTo>
                  <a:pt x="1462" y="1493"/>
                </a:lnTo>
                <a:lnTo>
                  <a:pt x="0" y="977"/>
                </a:lnTo>
                <a:close/>
              </a:path>
              <a:path w="3175" h="2539">
                <a:moveTo>
                  <a:pt x="1231" y="1168"/>
                </a:moveTo>
                <a:lnTo>
                  <a:pt x="1462" y="1493"/>
                </a:lnTo>
                <a:lnTo>
                  <a:pt x="2666" y="1917"/>
                </a:lnTo>
                <a:lnTo>
                  <a:pt x="1926" y="1303"/>
                </a:lnTo>
                <a:lnTo>
                  <a:pt x="1231" y="1168"/>
                </a:lnTo>
                <a:close/>
              </a:path>
              <a:path w="3175" h="2539">
                <a:moveTo>
                  <a:pt x="990" y="0"/>
                </a:moveTo>
                <a:lnTo>
                  <a:pt x="812" y="381"/>
                </a:lnTo>
                <a:lnTo>
                  <a:pt x="1926" y="1303"/>
                </a:lnTo>
                <a:lnTo>
                  <a:pt x="2730" y="1460"/>
                </a:lnTo>
                <a:lnTo>
                  <a:pt x="1973" y="838"/>
                </a:lnTo>
                <a:lnTo>
                  <a:pt x="1600" y="838"/>
                </a:lnTo>
                <a:lnTo>
                  <a:pt x="990" y="0"/>
                </a:lnTo>
                <a:close/>
              </a:path>
              <a:path w="3175" h="2539">
                <a:moveTo>
                  <a:pt x="1943" y="812"/>
                </a:moveTo>
                <a:lnTo>
                  <a:pt x="1600" y="838"/>
                </a:lnTo>
                <a:lnTo>
                  <a:pt x="1973" y="83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8" name="object 4578"/>
          <p:cNvSpPr/>
          <p:nvPr/>
        </p:nvSpPr>
        <p:spPr>
          <a:xfrm>
            <a:off x="2327959" y="3810020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1574" y="1003"/>
                </a:moveTo>
                <a:lnTo>
                  <a:pt x="1028" y="1116"/>
                </a:lnTo>
                <a:lnTo>
                  <a:pt x="1905" y="2400"/>
                </a:lnTo>
                <a:lnTo>
                  <a:pt x="1574" y="1003"/>
                </a:lnTo>
                <a:close/>
              </a:path>
              <a:path w="1905" h="2539">
                <a:moveTo>
                  <a:pt x="0" y="304"/>
                </a:moveTo>
                <a:lnTo>
                  <a:pt x="181" y="800"/>
                </a:lnTo>
                <a:lnTo>
                  <a:pt x="304" y="1651"/>
                </a:lnTo>
                <a:lnTo>
                  <a:pt x="863" y="1854"/>
                </a:lnTo>
                <a:lnTo>
                  <a:pt x="642" y="1168"/>
                </a:lnTo>
                <a:lnTo>
                  <a:pt x="558" y="1003"/>
                </a:lnTo>
                <a:lnTo>
                  <a:pt x="292" y="800"/>
                </a:lnTo>
                <a:lnTo>
                  <a:pt x="0" y="304"/>
                </a:lnTo>
                <a:close/>
              </a:path>
              <a:path w="1905" h="2539">
                <a:moveTo>
                  <a:pt x="266" y="0"/>
                </a:moveTo>
                <a:lnTo>
                  <a:pt x="589" y="1003"/>
                </a:lnTo>
                <a:lnTo>
                  <a:pt x="774" y="1168"/>
                </a:lnTo>
                <a:lnTo>
                  <a:pt x="1028" y="1116"/>
                </a:lnTo>
                <a:lnTo>
                  <a:pt x="26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9" name="object 4579"/>
          <p:cNvSpPr/>
          <p:nvPr/>
        </p:nvSpPr>
        <p:spPr>
          <a:xfrm>
            <a:off x="2225498" y="3767006"/>
            <a:ext cx="1905" cy="317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1219" y="0"/>
                </a:moveTo>
                <a:lnTo>
                  <a:pt x="0" y="774"/>
                </a:lnTo>
                <a:lnTo>
                  <a:pt x="469" y="1422"/>
                </a:lnTo>
                <a:lnTo>
                  <a:pt x="571" y="2006"/>
                </a:lnTo>
                <a:lnTo>
                  <a:pt x="596" y="2654"/>
                </a:lnTo>
                <a:lnTo>
                  <a:pt x="1714" y="2006"/>
                </a:lnTo>
                <a:lnTo>
                  <a:pt x="121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0" name="object 4580"/>
          <p:cNvSpPr/>
          <p:nvPr/>
        </p:nvSpPr>
        <p:spPr>
          <a:xfrm>
            <a:off x="1816319" y="4017709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2590" y="1612"/>
                </a:moveTo>
                <a:lnTo>
                  <a:pt x="2126" y="1685"/>
                </a:lnTo>
                <a:lnTo>
                  <a:pt x="2552" y="1892"/>
                </a:lnTo>
                <a:lnTo>
                  <a:pt x="2590" y="1612"/>
                </a:lnTo>
                <a:close/>
              </a:path>
              <a:path w="3175" h="1904">
                <a:moveTo>
                  <a:pt x="0" y="0"/>
                </a:moveTo>
                <a:lnTo>
                  <a:pt x="927" y="1104"/>
                </a:lnTo>
                <a:lnTo>
                  <a:pt x="2012" y="1630"/>
                </a:lnTo>
                <a:lnTo>
                  <a:pt x="2120" y="1498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1" name="object 4581"/>
          <p:cNvSpPr/>
          <p:nvPr/>
        </p:nvSpPr>
        <p:spPr>
          <a:xfrm>
            <a:off x="1971969" y="3945891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0"/>
                </a:moveTo>
                <a:lnTo>
                  <a:pt x="241" y="1612"/>
                </a:lnTo>
                <a:lnTo>
                  <a:pt x="723" y="2222"/>
                </a:lnTo>
                <a:lnTo>
                  <a:pt x="1828" y="1397"/>
                </a:lnTo>
                <a:lnTo>
                  <a:pt x="1206" y="673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2" name="object 4582"/>
          <p:cNvSpPr/>
          <p:nvPr/>
        </p:nvSpPr>
        <p:spPr>
          <a:xfrm>
            <a:off x="1813764" y="4062409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4">
                <a:moveTo>
                  <a:pt x="0" y="0"/>
                </a:moveTo>
                <a:lnTo>
                  <a:pt x="1333" y="1384"/>
                </a:lnTo>
                <a:lnTo>
                  <a:pt x="1498" y="1473"/>
                </a:lnTo>
                <a:lnTo>
                  <a:pt x="2019" y="634"/>
                </a:lnTo>
                <a:lnTo>
                  <a:pt x="1346" y="279"/>
                </a:lnTo>
                <a:lnTo>
                  <a:pt x="736" y="12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3" name="object 4583"/>
          <p:cNvSpPr/>
          <p:nvPr/>
        </p:nvSpPr>
        <p:spPr>
          <a:xfrm>
            <a:off x="2188504" y="3693381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4">
                <a:moveTo>
                  <a:pt x="609" y="0"/>
                </a:moveTo>
                <a:lnTo>
                  <a:pt x="165" y="304"/>
                </a:lnTo>
                <a:lnTo>
                  <a:pt x="0" y="342"/>
                </a:lnTo>
                <a:lnTo>
                  <a:pt x="876" y="1587"/>
                </a:lnTo>
                <a:lnTo>
                  <a:pt x="1358" y="1257"/>
                </a:lnTo>
                <a:lnTo>
                  <a:pt x="2184" y="952"/>
                </a:lnTo>
                <a:lnTo>
                  <a:pt x="60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4" name="object 4584"/>
          <p:cNvSpPr/>
          <p:nvPr/>
        </p:nvSpPr>
        <p:spPr>
          <a:xfrm>
            <a:off x="2225476" y="3948487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1739" y="0"/>
                </a:moveTo>
                <a:lnTo>
                  <a:pt x="0" y="774"/>
                </a:lnTo>
                <a:lnTo>
                  <a:pt x="1231" y="1168"/>
                </a:lnTo>
                <a:lnTo>
                  <a:pt x="1663" y="812"/>
                </a:lnTo>
                <a:lnTo>
                  <a:pt x="1714" y="203"/>
                </a:lnTo>
                <a:lnTo>
                  <a:pt x="2349" y="177"/>
                </a:lnTo>
                <a:lnTo>
                  <a:pt x="173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5" name="object 4585"/>
          <p:cNvSpPr/>
          <p:nvPr/>
        </p:nvSpPr>
        <p:spPr>
          <a:xfrm>
            <a:off x="1819757" y="4020429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70">
                <a:moveTo>
                  <a:pt x="2171" y="0"/>
                </a:moveTo>
                <a:lnTo>
                  <a:pt x="1866" y="368"/>
                </a:lnTo>
                <a:lnTo>
                  <a:pt x="0" y="419"/>
                </a:lnTo>
                <a:lnTo>
                  <a:pt x="876" y="990"/>
                </a:lnTo>
                <a:lnTo>
                  <a:pt x="1346" y="888"/>
                </a:lnTo>
                <a:lnTo>
                  <a:pt x="2666" y="457"/>
                </a:lnTo>
                <a:lnTo>
                  <a:pt x="217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6" name="object 4586"/>
          <p:cNvSpPr/>
          <p:nvPr/>
        </p:nvSpPr>
        <p:spPr>
          <a:xfrm>
            <a:off x="2600020" y="387351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70">
                <a:moveTo>
                  <a:pt x="0" y="0"/>
                </a:moveTo>
                <a:lnTo>
                  <a:pt x="25" y="584"/>
                </a:lnTo>
                <a:lnTo>
                  <a:pt x="850" y="800"/>
                </a:lnTo>
                <a:lnTo>
                  <a:pt x="1409" y="1092"/>
                </a:lnTo>
                <a:lnTo>
                  <a:pt x="1003" y="609"/>
                </a:lnTo>
                <a:lnTo>
                  <a:pt x="507" y="241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7" name="object 4587"/>
          <p:cNvSpPr/>
          <p:nvPr/>
        </p:nvSpPr>
        <p:spPr>
          <a:xfrm>
            <a:off x="1899691" y="4049852"/>
            <a:ext cx="22225" cy="27940"/>
          </a:xfrm>
          <a:custGeom>
            <a:avLst/>
            <a:gdLst/>
            <a:ahLst/>
            <a:cxnLst/>
            <a:rect l="l" t="t" r="r" b="b"/>
            <a:pathLst>
              <a:path w="22225" h="27939">
                <a:moveTo>
                  <a:pt x="1346" y="952"/>
                </a:moveTo>
                <a:lnTo>
                  <a:pt x="787" y="660"/>
                </a:lnTo>
                <a:lnTo>
                  <a:pt x="0" y="0"/>
                </a:lnTo>
                <a:lnTo>
                  <a:pt x="342" y="1206"/>
                </a:lnTo>
                <a:lnTo>
                  <a:pt x="482" y="1638"/>
                </a:lnTo>
                <a:lnTo>
                  <a:pt x="1168" y="1663"/>
                </a:lnTo>
                <a:lnTo>
                  <a:pt x="1346" y="952"/>
                </a:lnTo>
                <a:close/>
              </a:path>
              <a:path w="22225" h="27939">
                <a:moveTo>
                  <a:pt x="21691" y="24828"/>
                </a:moveTo>
                <a:lnTo>
                  <a:pt x="19443" y="27533"/>
                </a:lnTo>
                <a:lnTo>
                  <a:pt x="21234" y="27292"/>
                </a:lnTo>
                <a:lnTo>
                  <a:pt x="21513" y="26644"/>
                </a:lnTo>
                <a:lnTo>
                  <a:pt x="21183" y="26593"/>
                </a:lnTo>
                <a:lnTo>
                  <a:pt x="21691" y="2482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8" name="object 4588"/>
          <p:cNvSpPr/>
          <p:nvPr/>
        </p:nvSpPr>
        <p:spPr>
          <a:xfrm>
            <a:off x="1815175" y="4026744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4">
                <a:moveTo>
                  <a:pt x="202" y="616"/>
                </a:moveTo>
                <a:lnTo>
                  <a:pt x="977" y="1371"/>
                </a:lnTo>
                <a:lnTo>
                  <a:pt x="800" y="787"/>
                </a:lnTo>
                <a:lnTo>
                  <a:pt x="202" y="616"/>
                </a:lnTo>
                <a:close/>
              </a:path>
              <a:path w="1269" h="1904">
                <a:moveTo>
                  <a:pt x="228" y="0"/>
                </a:moveTo>
                <a:lnTo>
                  <a:pt x="0" y="419"/>
                </a:lnTo>
                <a:lnTo>
                  <a:pt x="179" y="593"/>
                </a:lnTo>
                <a:lnTo>
                  <a:pt x="22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9" name="object 4589"/>
          <p:cNvSpPr/>
          <p:nvPr/>
        </p:nvSpPr>
        <p:spPr>
          <a:xfrm>
            <a:off x="1915055" y="4049272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990" y="0"/>
                </a:moveTo>
                <a:lnTo>
                  <a:pt x="660" y="126"/>
                </a:lnTo>
                <a:lnTo>
                  <a:pt x="38" y="596"/>
                </a:lnTo>
                <a:lnTo>
                  <a:pt x="0" y="888"/>
                </a:lnTo>
                <a:lnTo>
                  <a:pt x="406" y="787"/>
                </a:lnTo>
                <a:lnTo>
                  <a:pt x="889" y="393"/>
                </a:lnTo>
                <a:lnTo>
                  <a:pt x="99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0" name="object 4590"/>
          <p:cNvSpPr/>
          <p:nvPr/>
        </p:nvSpPr>
        <p:spPr>
          <a:xfrm>
            <a:off x="2183903" y="371527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965" y="0"/>
                </a:moveTo>
                <a:lnTo>
                  <a:pt x="0" y="1104"/>
                </a:lnTo>
                <a:lnTo>
                  <a:pt x="1168" y="1701"/>
                </a:lnTo>
                <a:lnTo>
                  <a:pt x="1206" y="1511"/>
                </a:lnTo>
                <a:lnTo>
                  <a:pt x="1155" y="1358"/>
                </a:lnTo>
                <a:lnTo>
                  <a:pt x="1371" y="1231"/>
                </a:lnTo>
                <a:lnTo>
                  <a:pt x="96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1" name="object 4591"/>
          <p:cNvSpPr/>
          <p:nvPr/>
        </p:nvSpPr>
        <p:spPr>
          <a:xfrm>
            <a:off x="1814451" y="402414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422" y="591"/>
                </a:moveTo>
                <a:lnTo>
                  <a:pt x="0" y="838"/>
                </a:lnTo>
                <a:lnTo>
                  <a:pt x="863" y="1346"/>
                </a:lnTo>
                <a:lnTo>
                  <a:pt x="422" y="591"/>
                </a:lnTo>
                <a:close/>
              </a:path>
              <a:path w="1905" h="1904">
                <a:moveTo>
                  <a:pt x="1435" y="0"/>
                </a:moveTo>
                <a:lnTo>
                  <a:pt x="668" y="447"/>
                </a:lnTo>
                <a:lnTo>
                  <a:pt x="1371" y="596"/>
                </a:lnTo>
                <a:lnTo>
                  <a:pt x="1435" y="0"/>
                </a:lnTo>
                <a:close/>
              </a:path>
              <a:path w="1905" h="1904">
                <a:moveTo>
                  <a:pt x="292" y="368"/>
                </a:moveTo>
                <a:lnTo>
                  <a:pt x="422" y="591"/>
                </a:lnTo>
                <a:lnTo>
                  <a:pt x="668" y="447"/>
                </a:lnTo>
                <a:lnTo>
                  <a:pt x="292" y="36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2" name="object 4592"/>
          <p:cNvSpPr/>
          <p:nvPr/>
        </p:nvSpPr>
        <p:spPr>
          <a:xfrm>
            <a:off x="1946005" y="4052991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4">
                <a:moveTo>
                  <a:pt x="2146" y="0"/>
                </a:moveTo>
                <a:lnTo>
                  <a:pt x="0" y="1308"/>
                </a:lnTo>
                <a:lnTo>
                  <a:pt x="1714" y="1765"/>
                </a:lnTo>
                <a:lnTo>
                  <a:pt x="1193" y="812"/>
                </a:lnTo>
                <a:lnTo>
                  <a:pt x="1765" y="1549"/>
                </a:lnTo>
                <a:lnTo>
                  <a:pt x="1689" y="1371"/>
                </a:lnTo>
                <a:lnTo>
                  <a:pt x="214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3" name="object 4593"/>
          <p:cNvSpPr/>
          <p:nvPr/>
        </p:nvSpPr>
        <p:spPr>
          <a:xfrm>
            <a:off x="1815367" y="40255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0" y="0"/>
                </a:moveTo>
                <a:lnTo>
                  <a:pt x="215" y="228"/>
                </a:lnTo>
                <a:lnTo>
                  <a:pt x="749" y="698"/>
                </a:lnTo>
                <a:lnTo>
                  <a:pt x="1079" y="762"/>
                </a:lnTo>
                <a:lnTo>
                  <a:pt x="736" y="520"/>
                </a:lnTo>
                <a:lnTo>
                  <a:pt x="444" y="215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4" name="object 4594"/>
          <p:cNvSpPr/>
          <p:nvPr/>
        </p:nvSpPr>
        <p:spPr>
          <a:xfrm>
            <a:off x="2334423" y="378428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1371" y="736"/>
                </a:moveTo>
                <a:lnTo>
                  <a:pt x="617" y="1009"/>
                </a:lnTo>
                <a:lnTo>
                  <a:pt x="774" y="1308"/>
                </a:lnTo>
                <a:lnTo>
                  <a:pt x="1371" y="736"/>
                </a:lnTo>
                <a:close/>
              </a:path>
              <a:path w="1905" h="1904">
                <a:moveTo>
                  <a:pt x="0" y="0"/>
                </a:moveTo>
                <a:lnTo>
                  <a:pt x="502" y="820"/>
                </a:lnTo>
                <a:lnTo>
                  <a:pt x="520" y="177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5" name="object 4595"/>
          <p:cNvSpPr/>
          <p:nvPr/>
        </p:nvSpPr>
        <p:spPr>
          <a:xfrm>
            <a:off x="2183345" y="3706672"/>
            <a:ext cx="20955" cy="31115"/>
          </a:xfrm>
          <a:custGeom>
            <a:avLst/>
            <a:gdLst/>
            <a:ahLst/>
            <a:cxnLst/>
            <a:rect l="l" t="t" r="r" b="b"/>
            <a:pathLst>
              <a:path w="20955" h="31114">
                <a:moveTo>
                  <a:pt x="1612" y="8356"/>
                </a:moveTo>
                <a:lnTo>
                  <a:pt x="596" y="9105"/>
                </a:lnTo>
                <a:lnTo>
                  <a:pt x="482" y="8407"/>
                </a:lnTo>
                <a:lnTo>
                  <a:pt x="0" y="8432"/>
                </a:lnTo>
                <a:lnTo>
                  <a:pt x="292" y="9245"/>
                </a:lnTo>
                <a:lnTo>
                  <a:pt x="939" y="9245"/>
                </a:lnTo>
                <a:lnTo>
                  <a:pt x="1612" y="8356"/>
                </a:lnTo>
                <a:close/>
              </a:path>
              <a:path w="20955" h="31114">
                <a:moveTo>
                  <a:pt x="14668" y="30073"/>
                </a:moveTo>
                <a:lnTo>
                  <a:pt x="14211" y="28867"/>
                </a:lnTo>
                <a:lnTo>
                  <a:pt x="14224" y="29286"/>
                </a:lnTo>
                <a:lnTo>
                  <a:pt x="14097" y="29248"/>
                </a:lnTo>
                <a:lnTo>
                  <a:pt x="14185" y="29794"/>
                </a:lnTo>
                <a:lnTo>
                  <a:pt x="14046" y="29629"/>
                </a:lnTo>
                <a:lnTo>
                  <a:pt x="14084" y="29845"/>
                </a:lnTo>
                <a:lnTo>
                  <a:pt x="14147" y="29972"/>
                </a:lnTo>
                <a:lnTo>
                  <a:pt x="14249" y="30099"/>
                </a:lnTo>
                <a:lnTo>
                  <a:pt x="13970" y="30022"/>
                </a:lnTo>
                <a:lnTo>
                  <a:pt x="14401" y="30492"/>
                </a:lnTo>
                <a:lnTo>
                  <a:pt x="14516" y="30632"/>
                </a:lnTo>
                <a:lnTo>
                  <a:pt x="14389" y="30124"/>
                </a:lnTo>
                <a:lnTo>
                  <a:pt x="14655" y="30251"/>
                </a:lnTo>
                <a:lnTo>
                  <a:pt x="14668" y="30073"/>
                </a:lnTo>
                <a:close/>
              </a:path>
              <a:path w="20955" h="31114">
                <a:moveTo>
                  <a:pt x="19558" y="596"/>
                </a:moveTo>
                <a:lnTo>
                  <a:pt x="19050" y="63"/>
                </a:lnTo>
                <a:lnTo>
                  <a:pt x="19469" y="660"/>
                </a:lnTo>
                <a:close/>
              </a:path>
              <a:path w="20955" h="31114">
                <a:moveTo>
                  <a:pt x="20370" y="0"/>
                </a:moveTo>
                <a:lnTo>
                  <a:pt x="19558" y="596"/>
                </a:lnTo>
                <a:lnTo>
                  <a:pt x="19850" y="939"/>
                </a:lnTo>
                <a:lnTo>
                  <a:pt x="2037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6" name="object 4596"/>
          <p:cNvSpPr/>
          <p:nvPr/>
        </p:nvSpPr>
        <p:spPr>
          <a:xfrm>
            <a:off x="1814927" y="4023914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735" y="297"/>
                </a:moveTo>
                <a:lnTo>
                  <a:pt x="558" y="482"/>
                </a:lnTo>
                <a:lnTo>
                  <a:pt x="1028" y="419"/>
                </a:lnTo>
                <a:lnTo>
                  <a:pt x="735" y="297"/>
                </a:lnTo>
                <a:close/>
              </a:path>
              <a:path w="2539" h="635">
                <a:moveTo>
                  <a:pt x="1036" y="419"/>
                </a:moveTo>
                <a:lnTo>
                  <a:pt x="1193" y="482"/>
                </a:lnTo>
                <a:lnTo>
                  <a:pt x="1036" y="419"/>
                </a:lnTo>
                <a:close/>
              </a:path>
              <a:path w="2539" h="635">
                <a:moveTo>
                  <a:pt x="2031" y="177"/>
                </a:moveTo>
                <a:lnTo>
                  <a:pt x="2122" y="339"/>
                </a:lnTo>
                <a:lnTo>
                  <a:pt x="2463" y="393"/>
                </a:lnTo>
                <a:lnTo>
                  <a:pt x="2031" y="177"/>
                </a:lnTo>
                <a:close/>
              </a:path>
              <a:path w="2539" h="635">
                <a:moveTo>
                  <a:pt x="1918" y="38"/>
                </a:moveTo>
                <a:lnTo>
                  <a:pt x="714" y="114"/>
                </a:lnTo>
                <a:lnTo>
                  <a:pt x="2088" y="333"/>
                </a:lnTo>
                <a:lnTo>
                  <a:pt x="1944" y="215"/>
                </a:lnTo>
                <a:lnTo>
                  <a:pt x="1918" y="38"/>
                </a:lnTo>
                <a:close/>
              </a:path>
              <a:path w="2539" h="635">
                <a:moveTo>
                  <a:pt x="369" y="149"/>
                </a:moveTo>
                <a:lnTo>
                  <a:pt x="735" y="297"/>
                </a:lnTo>
                <a:lnTo>
                  <a:pt x="369" y="149"/>
                </a:lnTo>
                <a:close/>
              </a:path>
              <a:path w="2539" h="635">
                <a:moveTo>
                  <a:pt x="0" y="0"/>
                </a:moveTo>
                <a:lnTo>
                  <a:pt x="340" y="137"/>
                </a:lnTo>
                <a:lnTo>
                  <a:pt x="714" y="114"/>
                </a:lnTo>
                <a:lnTo>
                  <a:pt x="0" y="0"/>
                </a:lnTo>
                <a:close/>
              </a:path>
              <a:path w="2539" h="635">
                <a:moveTo>
                  <a:pt x="1930" y="12"/>
                </a:moveTo>
                <a:lnTo>
                  <a:pt x="2133" y="25"/>
                </a:lnTo>
                <a:lnTo>
                  <a:pt x="1930" y="1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7" name="object 4597"/>
          <p:cNvSpPr/>
          <p:nvPr/>
        </p:nvSpPr>
        <p:spPr>
          <a:xfrm>
            <a:off x="2004465" y="3957251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558" y="0"/>
                </a:moveTo>
                <a:lnTo>
                  <a:pt x="38" y="50"/>
                </a:lnTo>
                <a:lnTo>
                  <a:pt x="0" y="850"/>
                </a:lnTo>
                <a:lnTo>
                  <a:pt x="304" y="1142"/>
                </a:lnTo>
                <a:lnTo>
                  <a:pt x="685" y="965"/>
                </a:lnTo>
                <a:lnTo>
                  <a:pt x="838" y="317"/>
                </a:lnTo>
                <a:lnTo>
                  <a:pt x="55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8" name="object 4598"/>
          <p:cNvSpPr/>
          <p:nvPr/>
        </p:nvSpPr>
        <p:spPr>
          <a:xfrm>
            <a:off x="2184552" y="3695890"/>
            <a:ext cx="18415" cy="19050"/>
          </a:xfrm>
          <a:custGeom>
            <a:avLst/>
            <a:gdLst/>
            <a:ahLst/>
            <a:cxnLst/>
            <a:rect l="l" t="t" r="r" b="b"/>
            <a:pathLst>
              <a:path w="18414" h="19050">
                <a:moveTo>
                  <a:pt x="1003" y="16814"/>
                </a:moveTo>
                <a:lnTo>
                  <a:pt x="736" y="16192"/>
                </a:lnTo>
                <a:lnTo>
                  <a:pt x="787" y="15519"/>
                </a:lnTo>
                <a:lnTo>
                  <a:pt x="0" y="16649"/>
                </a:lnTo>
                <a:lnTo>
                  <a:pt x="482" y="17030"/>
                </a:lnTo>
                <a:lnTo>
                  <a:pt x="749" y="16548"/>
                </a:lnTo>
                <a:lnTo>
                  <a:pt x="1003" y="16814"/>
                </a:lnTo>
                <a:close/>
              </a:path>
              <a:path w="18414" h="19050">
                <a:moveTo>
                  <a:pt x="1016" y="16814"/>
                </a:moveTo>
                <a:lnTo>
                  <a:pt x="0" y="17424"/>
                </a:lnTo>
                <a:lnTo>
                  <a:pt x="838" y="18465"/>
                </a:lnTo>
                <a:lnTo>
                  <a:pt x="1016" y="16814"/>
                </a:lnTo>
                <a:close/>
              </a:path>
              <a:path w="18414" h="19050">
                <a:moveTo>
                  <a:pt x="18034" y="774"/>
                </a:moveTo>
                <a:lnTo>
                  <a:pt x="17208" y="0"/>
                </a:lnTo>
                <a:lnTo>
                  <a:pt x="16916" y="76"/>
                </a:lnTo>
                <a:lnTo>
                  <a:pt x="16649" y="330"/>
                </a:lnTo>
                <a:lnTo>
                  <a:pt x="17132" y="990"/>
                </a:lnTo>
                <a:lnTo>
                  <a:pt x="17462" y="838"/>
                </a:lnTo>
                <a:lnTo>
                  <a:pt x="18034" y="77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9" name="object 4599"/>
          <p:cNvSpPr/>
          <p:nvPr/>
        </p:nvSpPr>
        <p:spPr>
          <a:xfrm>
            <a:off x="1815365" y="4026514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0" y="0"/>
                </a:moveTo>
                <a:lnTo>
                  <a:pt x="431" y="279"/>
                </a:lnTo>
                <a:lnTo>
                  <a:pt x="1231" y="812"/>
                </a:lnTo>
                <a:lnTo>
                  <a:pt x="1244" y="546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0" name="object 4600"/>
          <p:cNvSpPr/>
          <p:nvPr/>
        </p:nvSpPr>
        <p:spPr>
          <a:xfrm>
            <a:off x="2183003" y="3718572"/>
            <a:ext cx="9525" cy="3175"/>
          </a:xfrm>
          <a:custGeom>
            <a:avLst/>
            <a:gdLst/>
            <a:ahLst/>
            <a:cxnLst/>
            <a:rect l="l" t="t" r="r" b="b"/>
            <a:pathLst>
              <a:path w="9525" h="3175">
                <a:moveTo>
                  <a:pt x="1574" y="279"/>
                </a:moveTo>
                <a:lnTo>
                  <a:pt x="1270" y="0"/>
                </a:lnTo>
                <a:lnTo>
                  <a:pt x="0" y="876"/>
                </a:lnTo>
                <a:lnTo>
                  <a:pt x="800" y="787"/>
                </a:lnTo>
                <a:lnTo>
                  <a:pt x="1028" y="723"/>
                </a:lnTo>
                <a:lnTo>
                  <a:pt x="1574" y="711"/>
                </a:lnTo>
                <a:lnTo>
                  <a:pt x="1574" y="279"/>
                </a:lnTo>
                <a:close/>
              </a:path>
              <a:path w="9525" h="3175">
                <a:moveTo>
                  <a:pt x="9398" y="2324"/>
                </a:moveTo>
                <a:lnTo>
                  <a:pt x="9080" y="2501"/>
                </a:lnTo>
                <a:lnTo>
                  <a:pt x="8267" y="1651"/>
                </a:lnTo>
                <a:lnTo>
                  <a:pt x="8547" y="2590"/>
                </a:lnTo>
                <a:lnTo>
                  <a:pt x="9169" y="2921"/>
                </a:lnTo>
                <a:lnTo>
                  <a:pt x="9207" y="2755"/>
                </a:lnTo>
                <a:lnTo>
                  <a:pt x="9398" y="232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1" name="object 4601"/>
          <p:cNvSpPr/>
          <p:nvPr/>
        </p:nvSpPr>
        <p:spPr>
          <a:xfrm>
            <a:off x="2226476" y="3949008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698" y="0"/>
                </a:moveTo>
                <a:lnTo>
                  <a:pt x="0" y="901"/>
                </a:lnTo>
                <a:lnTo>
                  <a:pt x="762" y="1003"/>
                </a:lnTo>
                <a:lnTo>
                  <a:pt x="1016" y="939"/>
                </a:lnTo>
                <a:lnTo>
                  <a:pt x="1193" y="660"/>
                </a:lnTo>
                <a:lnTo>
                  <a:pt x="1079" y="406"/>
                </a:lnTo>
                <a:lnTo>
                  <a:pt x="69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2" name="object 4602"/>
          <p:cNvSpPr/>
          <p:nvPr/>
        </p:nvSpPr>
        <p:spPr>
          <a:xfrm>
            <a:off x="1816153" y="40244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63" y="0"/>
                </a:moveTo>
                <a:lnTo>
                  <a:pt x="0" y="279"/>
                </a:lnTo>
                <a:lnTo>
                  <a:pt x="368" y="304"/>
                </a:lnTo>
                <a:lnTo>
                  <a:pt x="533" y="622"/>
                </a:lnTo>
                <a:lnTo>
                  <a:pt x="736" y="863"/>
                </a:lnTo>
                <a:lnTo>
                  <a:pt x="1041" y="749"/>
                </a:lnTo>
                <a:lnTo>
                  <a:pt x="6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3" name="object 4603"/>
          <p:cNvSpPr/>
          <p:nvPr/>
        </p:nvSpPr>
        <p:spPr>
          <a:xfrm>
            <a:off x="1995600" y="3954213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70">
                <a:moveTo>
                  <a:pt x="0" y="0"/>
                </a:moveTo>
                <a:lnTo>
                  <a:pt x="266" y="406"/>
                </a:lnTo>
                <a:lnTo>
                  <a:pt x="596" y="444"/>
                </a:lnTo>
                <a:lnTo>
                  <a:pt x="622" y="901"/>
                </a:lnTo>
                <a:lnTo>
                  <a:pt x="749" y="965"/>
                </a:lnTo>
                <a:lnTo>
                  <a:pt x="1320" y="469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4" name="object 4604"/>
          <p:cNvSpPr/>
          <p:nvPr/>
        </p:nvSpPr>
        <p:spPr>
          <a:xfrm>
            <a:off x="1903017" y="4072142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1333" y="0"/>
                </a:moveTo>
                <a:lnTo>
                  <a:pt x="0" y="431"/>
                </a:lnTo>
                <a:lnTo>
                  <a:pt x="762" y="558"/>
                </a:lnTo>
                <a:lnTo>
                  <a:pt x="952" y="584"/>
                </a:lnTo>
                <a:lnTo>
                  <a:pt x="1955" y="317"/>
                </a:lnTo>
                <a:lnTo>
                  <a:pt x="1587" y="152"/>
                </a:lnTo>
                <a:lnTo>
                  <a:pt x="133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5" name="object 4605"/>
          <p:cNvSpPr/>
          <p:nvPr/>
        </p:nvSpPr>
        <p:spPr>
          <a:xfrm>
            <a:off x="2189518" y="3698233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70">
                <a:moveTo>
                  <a:pt x="0" y="0"/>
                </a:moveTo>
                <a:lnTo>
                  <a:pt x="901" y="838"/>
                </a:lnTo>
                <a:lnTo>
                  <a:pt x="1295" y="952"/>
                </a:lnTo>
                <a:lnTo>
                  <a:pt x="1384" y="622"/>
                </a:lnTo>
                <a:lnTo>
                  <a:pt x="1181" y="584"/>
                </a:lnTo>
                <a:lnTo>
                  <a:pt x="927" y="546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6" name="object 4606"/>
          <p:cNvSpPr/>
          <p:nvPr/>
        </p:nvSpPr>
        <p:spPr>
          <a:xfrm>
            <a:off x="1909762" y="4058765"/>
            <a:ext cx="1905" cy="635"/>
          </a:xfrm>
          <a:custGeom>
            <a:avLst/>
            <a:gdLst/>
            <a:ahLst/>
            <a:cxnLst/>
            <a:rect l="l" t="t" r="r" b="b"/>
            <a:pathLst>
              <a:path w="1905" h="635">
                <a:moveTo>
                  <a:pt x="482" y="0"/>
                </a:moveTo>
                <a:lnTo>
                  <a:pt x="177" y="0"/>
                </a:lnTo>
                <a:lnTo>
                  <a:pt x="0" y="228"/>
                </a:lnTo>
                <a:lnTo>
                  <a:pt x="457" y="571"/>
                </a:lnTo>
                <a:lnTo>
                  <a:pt x="749" y="469"/>
                </a:lnTo>
                <a:lnTo>
                  <a:pt x="1536" y="546"/>
                </a:lnTo>
                <a:lnTo>
                  <a:pt x="48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7" name="object 4607"/>
          <p:cNvSpPr/>
          <p:nvPr/>
        </p:nvSpPr>
        <p:spPr>
          <a:xfrm>
            <a:off x="2350875" y="3918070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4">
                <a:moveTo>
                  <a:pt x="0" y="0"/>
                </a:moveTo>
                <a:lnTo>
                  <a:pt x="330" y="1016"/>
                </a:lnTo>
                <a:lnTo>
                  <a:pt x="469" y="1181"/>
                </a:lnTo>
                <a:lnTo>
                  <a:pt x="800" y="1663"/>
                </a:lnTo>
                <a:lnTo>
                  <a:pt x="622" y="723"/>
                </a:lnTo>
                <a:lnTo>
                  <a:pt x="419" y="609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8" name="object 4608"/>
          <p:cNvSpPr/>
          <p:nvPr/>
        </p:nvSpPr>
        <p:spPr>
          <a:xfrm>
            <a:off x="2192285" y="3705207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419" y="0"/>
                </a:moveTo>
                <a:lnTo>
                  <a:pt x="0" y="101"/>
                </a:lnTo>
                <a:lnTo>
                  <a:pt x="838" y="317"/>
                </a:lnTo>
                <a:lnTo>
                  <a:pt x="1117" y="495"/>
                </a:lnTo>
                <a:lnTo>
                  <a:pt x="1130" y="228"/>
                </a:lnTo>
                <a:lnTo>
                  <a:pt x="634" y="126"/>
                </a:lnTo>
                <a:lnTo>
                  <a:pt x="41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9" name="object 4609"/>
          <p:cNvSpPr/>
          <p:nvPr/>
        </p:nvSpPr>
        <p:spPr>
          <a:xfrm>
            <a:off x="1930091" y="405895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041" y="0"/>
                </a:moveTo>
                <a:lnTo>
                  <a:pt x="0" y="1015"/>
                </a:lnTo>
                <a:lnTo>
                  <a:pt x="673" y="1041"/>
                </a:lnTo>
                <a:lnTo>
                  <a:pt x="825" y="965"/>
                </a:lnTo>
                <a:lnTo>
                  <a:pt x="990" y="812"/>
                </a:lnTo>
                <a:lnTo>
                  <a:pt x="1066" y="647"/>
                </a:lnTo>
                <a:lnTo>
                  <a:pt x="104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0" name="object 4610"/>
          <p:cNvSpPr/>
          <p:nvPr/>
        </p:nvSpPr>
        <p:spPr>
          <a:xfrm>
            <a:off x="2249342" y="3789672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4">
                <a:moveTo>
                  <a:pt x="673" y="0"/>
                </a:moveTo>
                <a:lnTo>
                  <a:pt x="0" y="1282"/>
                </a:lnTo>
                <a:lnTo>
                  <a:pt x="571" y="1181"/>
                </a:lnTo>
                <a:lnTo>
                  <a:pt x="368" y="863"/>
                </a:lnTo>
                <a:lnTo>
                  <a:pt x="698" y="876"/>
                </a:lnTo>
                <a:lnTo>
                  <a:pt x="888" y="876"/>
                </a:lnTo>
                <a:lnTo>
                  <a:pt x="67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1" name="object 4611"/>
          <p:cNvSpPr/>
          <p:nvPr/>
        </p:nvSpPr>
        <p:spPr>
          <a:xfrm>
            <a:off x="2188902" y="3698036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380" y="0"/>
                </a:moveTo>
                <a:lnTo>
                  <a:pt x="0" y="203"/>
                </a:lnTo>
                <a:lnTo>
                  <a:pt x="736" y="393"/>
                </a:lnTo>
                <a:lnTo>
                  <a:pt x="1028" y="508"/>
                </a:lnTo>
                <a:lnTo>
                  <a:pt x="800" y="266"/>
                </a:lnTo>
                <a:lnTo>
                  <a:pt x="596" y="228"/>
                </a:lnTo>
                <a:lnTo>
                  <a:pt x="38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2" name="object 4612"/>
          <p:cNvSpPr/>
          <p:nvPr/>
        </p:nvSpPr>
        <p:spPr>
          <a:xfrm>
            <a:off x="1767119" y="4036721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77" y="0"/>
                </a:moveTo>
                <a:lnTo>
                  <a:pt x="0" y="292"/>
                </a:lnTo>
                <a:lnTo>
                  <a:pt x="406" y="736"/>
                </a:lnTo>
                <a:lnTo>
                  <a:pt x="1079" y="355"/>
                </a:lnTo>
                <a:lnTo>
                  <a:pt x="17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3" name="object 4613"/>
          <p:cNvSpPr/>
          <p:nvPr/>
        </p:nvSpPr>
        <p:spPr>
          <a:xfrm>
            <a:off x="1946550" y="4054584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685" y="0"/>
                </a:moveTo>
                <a:lnTo>
                  <a:pt x="215" y="190"/>
                </a:lnTo>
                <a:lnTo>
                  <a:pt x="342" y="444"/>
                </a:lnTo>
                <a:lnTo>
                  <a:pt x="0" y="749"/>
                </a:lnTo>
                <a:lnTo>
                  <a:pt x="558" y="711"/>
                </a:lnTo>
                <a:lnTo>
                  <a:pt x="901" y="330"/>
                </a:lnTo>
                <a:lnTo>
                  <a:pt x="68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4" name="object 4614"/>
          <p:cNvSpPr/>
          <p:nvPr/>
        </p:nvSpPr>
        <p:spPr>
          <a:xfrm>
            <a:off x="2193328" y="3700906"/>
            <a:ext cx="3175" cy="22225"/>
          </a:xfrm>
          <a:custGeom>
            <a:avLst/>
            <a:gdLst/>
            <a:ahLst/>
            <a:cxnLst/>
            <a:rect l="l" t="t" r="r" b="b"/>
            <a:pathLst>
              <a:path w="3175" h="22225">
                <a:moveTo>
                  <a:pt x="660" y="21691"/>
                </a:moveTo>
                <a:lnTo>
                  <a:pt x="571" y="21463"/>
                </a:lnTo>
                <a:lnTo>
                  <a:pt x="330" y="21678"/>
                </a:lnTo>
                <a:lnTo>
                  <a:pt x="0" y="21971"/>
                </a:lnTo>
                <a:lnTo>
                  <a:pt x="304" y="22225"/>
                </a:lnTo>
                <a:lnTo>
                  <a:pt x="419" y="21996"/>
                </a:lnTo>
                <a:lnTo>
                  <a:pt x="660" y="21691"/>
                </a:lnTo>
                <a:close/>
              </a:path>
              <a:path w="3175" h="22225">
                <a:moveTo>
                  <a:pt x="2590" y="546"/>
                </a:moveTo>
                <a:lnTo>
                  <a:pt x="2501" y="381"/>
                </a:lnTo>
                <a:lnTo>
                  <a:pt x="1854" y="0"/>
                </a:lnTo>
                <a:lnTo>
                  <a:pt x="1866" y="165"/>
                </a:lnTo>
                <a:lnTo>
                  <a:pt x="2095" y="292"/>
                </a:lnTo>
                <a:lnTo>
                  <a:pt x="2349" y="558"/>
                </a:lnTo>
                <a:lnTo>
                  <a:pt x="2590" y="54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5" name="object 4615"/>
          <p:cNvSpPr/>
          <p:nvPr/>
        </p:nvSpPr>
        <p:spPr>
          <a:xfrm>
            <a:off x="2281466" y="381390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0" y="0"/>
                </a:moveTo>
                <a:lnTo>
                  <a:pt x="12" y="317"/>
                </a:lnTo>
                <a:lnTo>
                  <a:pt x="177" y="520"/>
                </a:lnTo>
                <a:lnTo>
                  <a:pt x="533" y="647"/>
                </a:lnTo>
                <a:lnTo>
                  <a:pt x="330" y="520"/>
                </a:lnTo>
                <a:lnTo>
                  <a:pt x="190" y="63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6" name="object 4616"/>
          <p:cNvSpPr/>
          <p:nvPr/>
        </p:nvSpPr>
        <p:spPr>
          <a:xfrm>
            <a:off x="1807489" y="4024236"/>
            <a:ext cx="8890" cy="39370"/>
          </a:xfrm>
          <a:custGeom>
            <a:avLst/>
            <a:gdLst/>
            <a:ahLst/>
            <a:cxnLst/>
            <a:rect l="l" t="t" r="r" b="b"/>
            <a:pathLst>
              <a:path w="8889" h="39370">
                <a:moveTo>
                  <a:pt x="723" y="1384"/>
                </a:moveTo>
                <a:lnTo>
                  <a:pt x="266" y="0"/>
                </a:lnTo>
                <a:lnTo>
                  <a:pt x="139" y="609"/>
                </a:lnTo>
                <a:lnTo>
                  <a:pt x="0" y="584"/>
                </a:lnTo>
                <a:lnTo>
                  <a:pt x="25" y="1016"/>
                </a:lnTo>
                <a:lnTo>
                  <a:pt x="228" y="1079"/>
                </a:lnTo>
                <a:lnTo>
                  <a:pt x="292" y="901"/>
                </a:lnTo>
                <a:lnTo>
                  <a:pt x="723" y="1384"/>
                </a:lnTo>
                <a:close/>
              </a:path>
              <a:path w="8889" h="39370">
                <a:moveTo>
                  <a:pt x="1562" y="2336"/>
                </a:moveTo>
                <a:lnTo>
                  <a:pt x="1447" y="1778"/>
                </a:lnTo>
                <a:lnTo>
                  <a:pt x="1130" y="3098"/>
                </a:lnTo>
                <a:lnTo>
                  <a:pt x="1371" y="3213"/>
                </a:lnTo>
                <a:lnTo>
                  <a:pt x="1562" y="3098"/>
                </a:lnTo>
                <a:lnTo>
                  <a:pt x="1346" y="2628"/>
                </a:lnTo>
                <a:lnTo>
                  <a:pt x="1562" y="2336"/>
                </a:lnTo>
                <a:close/>
              </a:path>
              <a:path w="8889" h="39370">
                <a:moveTo>
                  <a:pt x="8267" y="38303"/>
                </a:moveTo>
                <a:lnTo>
                  <a:pt x="8013" y="38366"/>
                </a:lnTo>
                <a:lnTo>
                  <a:pt x="7708" y="38227"/>
                </a:lnTo>
                <a:lnTo>
                  <a:pt x="7620" y="38481"/>
                </a:lnTo>
                <a:lnTo>
                  <a:pt x="8077" y="38544"/>
                </a:lnTo>
                <a:lnTo>
                  <a:pt x="8191" y="38747"/>
                </a:lnTo>
                <a:lnTo>
                  <a:pt x="8267" y="3830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7" name="object 4617"/>
          <p:cNvSpPr/>
          <p:nvPr/>
        </p:nvSpPr>
        <p:spPr>
          <a:xfrm>
            <a:off x="2192135" y="3697237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0" y="0"/>
                </a:moveTo>
                <a:lnTo>
                  <a:pt x="0" y="127"/>
                </a:lnTo>
                <a:lnTo>
                  <a:pt x="241" y="292"/>
                </a:lnTo>
                <a:lnTo>
                  <a:pt x="139" y="444"/>
                </a:lnTo>
                <a:lnTo>
                  <a:pt x="952" y="419"/>
                </a:lnTo>
                <a:lnTo>
                  <a:pt x="457" y="63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8" name="object 4618"/>
          <p:cNvSpPr/>
          <p:nvPr/>
        </p:nvSpPr>
        <p:spPr>
          <a:xfrm>
            <a:off x="2279069" y="3812768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1079" y="0"/>
                </a:moveTo>
                <a:lnTo>
                  <a:pt x="203" y="304"/>
                </a:lnTo>
                <a:lnTo>
                  <a:pt x="0" y="203"/>
                </a:lnTo>
                <a:lnTo>
                  <a:pt x="76" y="431"/>
                </a:lnTo>
                <a:lnTo>
                  <a:pt x="419" y="444"/>
                </a:lnTo>
                <a:lnTo>
                  <a:pt x="571" y="520"/>
                </a:lnTo>
                <a:lnTo>
                  <a:pt x="107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9" name="object 4619"/>
          <p:cNvSpPr/>
          <p:nvPr/>
        </p:nvSpPr>
        <p:spPr>
          <a:xfrm>
            <a:off x="1930138" y="4058470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355" y="0"/>
                </a:moveTo>
                <a:lnTo>
                  <a:pt x="0" y="368"/>
                </a:lnTo>
                <a:lnTo>
                  <a:pt x="228" y="584"/>
                </a:lnTo>
                <a:lnTo>
                  <a:pt x="406" y="584"/>
                </a:lnTo>
                <a:lnTo>
                  <a:pt x="685" y="203"/>
                </a:lnTo>
                <a:lnTo>
                  <a:pt x="596" y="50"/>
                </a:lnTo>
                <a:lnTo>
                  <a:pt x="35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0" name="object 4620"/>
          <p:cNvSpPr/>
          <p:nvPr/>
        </p:nvSpPr>
        <p:spPr>
          <a:xfrm>
            <a:off x="2246302" y="3898489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575" y="269"/>
                </a:moveTo>
                <a:lnTo>
                  <a:pt x="0" y="355"/>
                </a:lnTo>
                <a:lnTo>
                  <a:pt x="203" y="533"/>
                </a:lnTo>
                <a:lnTo>
                  <a:pt x="330" y="495"/>
                </a:lnTo>
                <a:lnTo>
                  <a:pt x="575" y="269"/>
                </a:lnTo>
                <a:close/>
              </a:path>
              <a:path w="1269" h="635">
                <a:moveTo>
                  <a:pt x="571" y="0"/>
                </a:moveTo>
                <a:lnTo>
                  <a:pt x="696" y="158"/>
                </a:lnTo>
                <a:lnTo>
                  <a:pt x="57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1" name="object 4621"/>
          <p:cNvSpPr/>
          <p:nvPr/>
        </p:nvSpPr>
        <p:spPr>
          <a:xfrm>
            <a:off x="2183295" y="3672280"/>
            <a:ext cx="19685" cy="45720"/>
          </a:xfrm>
          <a:custGeom>
            <a:avLst/>
            <a:gdLst/>
            <a:ahLst/>
            <a:cxnLst/>
            <a:rect l="l" t="t" r="r" b="b"/>
            <a:pathLst>
              <a:path w="19685" h="45720">
                <a:moveTo>
                  <a:pt x="609" y="45478"/>
                </a:moveTo>
                <a:lnTo>
                  <a:pt x="596" y="45300"/>
                </a:lnTo>
                <a:lnTo>
                  <a:pt x="203" y="44869"/>
                </a:lnTo>
                <a:lnTo>
                  <a:pt x="228" y="45097"/>
                </a:lnTo>
                <a:lnTo>
                  <a:pt x="114" y="45453"/>
                </a:lnTo>
                <a:lnTo>
                  <a:pt x="0" y="45656"/>
                </a:lnTo>
                <a:lnTo>
                  <a:pt x="609" y="45478"/>
                </a:lnTo>
                <a:close/>
              </a:path>
              <a:path w="19685" h="45720">
                <a:moveTo>
                  <a:pt x="19456" y="482"/>
                </a:moveTo>
                <a:lnTo>
                  <a:pt x="18580" y="0"/>
                </a:lnTo>
                <a:lnTo>
                  <a:pt x="18796" y="165"/>
                </a:lnTo>
                <a:lnTo>
                  <a:pt x="18643" y="127"/>
                </a:lnTo>
                <a:lnTo>
                  <a:pt x="18999" y="419"/>
                </a:lnTo>
                <a:lnTo>
                  <a:pt x="18859" y="355"/>
                </a:lnTo>
                <a:lnTo>
                  <a:pt x="18973" y="546"/>
                </a:lnTo>
                <a:lnTo>
                  <a:pt x="19024" y="685"/>
                </a:lnTo>
                <a:lnTo>
                  <a:pt x="19151" y="660"/>
                </a:lnTo>
                <a:lnTo>
                  <a:pt x="19265" y="457"/>
                </a:lnTo>
                <a:lnTo>
                  <a:pt x="19138" y="381"/>
                </a:lnTo>
                <a:lnTo>
                  <a:pt x="19456" y="48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2" name="object 4622"/>
          <p:cNvSpPr/>
          <p:nvPr/>
        </p:nvSpPr>
        <p:spPr>
          <a:xfrm>
            <a:off x="2248928" y="3788803"/>
            <a:ext cx="17145" cy="20955"/>
          </a:xfrm>
          <a:custGeom>
            <a:avLst/>
            <a:gdLst/>
            <a:ahLst/>
            <a:cxnLst/>
            <a:rect l="l" t="t" r="r" b="b"/>
            <a:pathLst>
              <a:path w="17144" h="20954">
                <a:moveTo>
                  <a:pt x="901" y="76"/>
                </a:moveTo>
                <a:lnTo>
                  <a:pt x="0" y="495"/>
                </a:lnTo>
                <a:lnTo>
                  <a:pt x="673" y="406"/>
                </a:lnTo>
                <a:lnTo>
                  <a:pt x="838" y="292"/>
                </a:lnTo>
                <a:lnTo>
                  <a:pt x="901" y="76"/>
                </a:lnTo>
                <a:close/>
              </a:path>
              <a:path w="17144" h="20954">
                <a:moveTo>
                  <a:pt x="16941" y="20624"/>
                </a:moveTo>
                <a:lnTo>
                  <a:pt x="16116" y="20472"/>
                </a:lnTo>
                <a:lnTo>
                  <a:pt x="15963" y="20624"/>
                </a:lnTo>
                <a:lnTo>
                  <a:pt x="16230" y="20688"/>
                </a:lnTo>
                <a:lnTo>
                  <a:pt x="16522" y="20828"/>
                </a:lnTo>
                <a:lnTo>
                  <a:pt x="16802" y="20789"/>
                </a:lnTo>
                <a:lnTo>
                  <a:pt x="16941" y="2062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3" name="object 4623"/>
          <p:cNvSpPr/>
          <p:nvPr/>
        </p:nvSpPr>
        <p:spPr>
          <a:xfrm>
            <a:off x="2182803" y="371226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39" y="215"/>
                </a:lnTo>
                <a:lnTo>
                  <a:pt x="139" y="431"/>
                </a:lnTo>
                <a:lnTo>
                  <a:pt x="330" y="609"/>
                </a:lnTo>
                <a:lnTo>
                  <a:pt x="609" y="482"/>
                </a:lnTo>
                <a:lnTo>
                  <a:pt x="266" y="177"/>
                </a:lnTo>
                <a:lnTo>
                  <a:pt x="165" y="25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4" name="object 4624"/>
          <p:cNvSpPr/>
          <p:nvPr/>
        </p:nvSpPr>
        <p:spPr>
          <a:xfrm>
            <a:off x="2279853" y="3813954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0" y="0"/>
                </a:moveTo>
                <a:lnTo>
                  <a:pt x="139" y="177"/>
                </a:lnTo>
                <a:lnTo>
                  <a:pt x="368" y="355"/>
                </a:lnTo>
                <a:lnTo>
                  <a:pt x="533" y="380"/>
                </a:lnTo>
                <a:lnTo>
                  <a:pt x="673" y="177"/>
                </a:lnTo>
                <a:lnTo>
                  <a:pt x="304" y="12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5" name="object 4625"/>
          <p:cNvSpPr/>
          <p:nvPr/>
        </p:nvSpPr>
        <p:spPr>
          <a:xfrm>
            <a:off x="1902540" y="407261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406" y="0"/>
                </a:moveTo>
                <a:lnTo>
                  <a:pt x="0" y="469"/>
                </a:lnTo>
                <a:lnTo>
                  <a:pt x="114" y="698"/>
                </a:lnTo>
                <a:lnTo>
                  <a:pt x="342" y="939"/>
                </a:lnTo>
                <a:lnTo>
                  <a:pt x="406" y="381"/>
                </a:lnTo>
                <a:lnTo>
                  <a:pt x="507" y="254"/>
                </a:lnTo>
                <a:lnTo>
                  <a:pt x="40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6" name="object 4626"/>
          <p:cNvSpPr/>
          <p:nvPr/>
        </p:nvSpPr>
        <p:spPr>
          <a:xfrm>
            <a:off x="2231447" y="3946897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0" y="0"/>
                </a:moveTo>
                <a:lnTo>
                  <a:pt x="101" y="393"/>
                </a:lnTo>
                <a:lnTo>
                  <a:pt x="368" y="330"/>
                </a:lnTo>
                <a:lnTo>
                  <a:pt x="723" y="419"/>
                </a:lnTo>
                <a:lnTo>
                  <a:pt x="533" y="76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7" name="object 4627"/>
          <p:cNvSpPr/>
          <p:nvPr/>
        </p:nvSpPr>
        <p:spPr>
          <a:xfrm>
            <a:off x="2156235" y="39820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838" y="0"/>
                </a:moveTo>
                <a:lnTo>
                  <a:pt x="254" y="406"/>
                </a:lnTo>
                <a:lnTo>
                  <a:pt x="114" y="558"/>
                </a:lnTo>
                <a:lnTo>
                  <a:pt x="0" y="838"/>
                </a:lnTo>
                <a:lnTo>
                  <a:pt x="317" y="508"/>
                </a:lnTo>
                <a:lnTo>
                  <a:pt x="83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8" name="object 4628"/>
          <p:cNvSpPr/>
          <p:nvPr/>
        </p:nvSpPr>
        <p:spPr>
          <a:xfrm>
            <a:off x="2191792" y="369346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0" y="0"/>
                </a:moveTo>
                <a:lnTo>
                  <a:pt x="0" y="177"/>
                </a:lnTo>
                <a:lnTo>
                  <a:pt x="177" y="292"/>
                </a:lnTo>
                <a:lnTo>
                  <a:pt x="342" y="482"/>
                </a:lnTo>
                <a:lnTo>
                  <a:pt x="507" y="571"/>
                </a:lnTo>
                <a:lnTo>
                  <a:pt x="571" y="444"/>
                </a:lnTo>
                <a:lnTo>
                  <a:pt x="5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9" name="object 4629"/>
          <p:cNvSpPr/>
          <p:nvPr/>
        </p:nvSpPr>
        <p:spPr>
          <a:xfrm>
            <a:off x="2250151" y="3788264"/>
            <a:ext cx="1905" cy="635"/>
          </a:xfrm>
          <a:custGeom>
            <a:avLst/>
            <a:gdLst/>
            <a:ahLst/>
            <a:cxnLst/>
            <a:rect l="l" t="t" r="r" b="b"/>
            <a:pathLst>
              <a:path w="1905" h="635">
                <a:moveTo>
                  <a:pt x="1282" y="0"/>
                </a:moveTo>
                <a:lnTo>
                  <a:pt x="0" y="292"/>
                </a:lnTo>
                <a:lnTo>
                  <a:pt x="507" y="533"/>
                </a:lnTo>
                <a:lnTo>
                  <a:pt x="850" y="380"/>
                </a:lnTo>
                <a:lnTo>
                  <a:pt x="128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0" name="object 4630"/>
          <p:cNvSpPr/>
          <p:nvPr/>
        </p:nvSpPr>
        <p:spPr>
          <a:xfrm>
            <a:off x="1929814" y="4057585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406" y="0"/>
                </a:moveTo>
                <a:lnTo>
                  <a:pt x="0" y="787"/>
                </a:lnTo>
                <a:lnTo>
                  <a:pt x="381" y="1003"/>
                </a:lnTo>
                <a:lnTo>
                  <a:pt x="622" y="901"/>
                </a:lnTo>
                <a:lnTo>
                  <a:pt x="419" y="736"/>
                </a:lnTo>
                <a:lnTo>
                  <a:pt x="495" y="558"/>
                </a:lnTo>
                <a:lnTo>
                  <a:pt x="40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1" name="object 4631"/>
          <p:cNvSpPr/>
          <p:nvPr/>
        </p:nvSpPr>
        <p:spPr>
          <a:xfrm>
            <a:off x="2192249" y="368348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63" y="177"/>
                </a:lnTo>
                <a:lnTo>
                  <a:pt x="355" y="292"/>
                </a:lnTo>
                <a:lnTo>
                  <a:pt x="520" y="419"/>
                </a:lnTo>
                <a:lnTo>
                  <a:pt x="431" y="228"/>
                </a:lnTo>
                <a:lnTo>
                  <a:pt x="127" y="6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2" name="object 4632"/>
          <p:cNvSpPr/>
          <p:nvPr/>
        </p:nvSpPr>
        <p:spPr>
          <a:xfrm>
            <a:off x="1930664" y="4060174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215" y="0"/>
                </a:moveTo>
                <a:lnTo>
                  <a:pt x="0" y="241"/>
                </a:lnTo>
                <a:lnTo>
                  <a:pt x="114" y="419"/>
                </a:lnTo>
                <a:lnTo>
                  <a:pt x="711" y="63"/>
                </a:lnTo>
                <a:lnTo>
                  <a:pt x="406" y="12"/>
                </a:lnTo>
                <a:lnTo>
                  <a:pt x="21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3" name="object 4633"/>
          <p:cNvSpPr/>
          <p:nvPr/>
        </p:nvSpPr>
        <p:spPr>
          <a:xfrm>
            <a:off x="2265498" y="3809510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863" y="0"/>
                </a:moveTo>
                <a:lnTo>
                  <a:pt x="0" y="25"/>
                </a:lnTo>
                <a:lnTo>
                  <a:pt x="622" y="266"/>
                </a:lnTo>
                <a:lnTo>
                  <a:pt x="800" y="228"/>
                </a:lnTo>
                <a:lnTo>
                  <a:pt x="1231" y="292"/>
                </a:lnTo>
                <a:lnTo>
                  <a:pt x="1054" y="12"/>
                </a:lnTo>
                <a:lnTo>
                  <a:pt x="86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4" name="object 4634"/>
          <p:cNvSpPr/>
          <p:nvPr/>
        </p:nvSpPr>
        <p:spPr>
          <a:xfrm>
            <a:off x="2200732" y="3705897"/>
            <a:ext cx="1270" cy="36830"/>
          </a:xfrm>
          <a:custGeom>
            <a:avLst/>
            <a:gdLst/>
            <a:ahLst/>
            <a:cxnLst/>
            <a:rect l="l" t="t" r="r" b="b"/>
            <a:pathLst>
              <a:path w="1269" h="36829">
                <a:moveTo>
                  <a:pt x="558" y="241"/>
                </a:moveTo>
                <a:lnTo>
                  <a:pt x="292" y="127"/>
                </a:lnTo>
                <a:lnTo>
                  <a:pt x="127" y="0"/>
                </a:lnTo>
                <a:lnTo>
                  <a:pt x="0" y="38"/>
                </a:lnTo>
                <a:lnTo>
                  <a:pt x="228" y="482"/>
                </a:lnTo>
                <a:lnTo>
                  <a:pt x="558" y="241"/>
                </a:lnTo>
                <a:close/>
              </a:path>
              <a:path w="1269" h="36829">
                <a:moveTo>
                  <a:pt x="647" y="36080"/>
                </a:moveTo>
                <a:lnTo>
                  <a:pt x="393" y="35928"/>
                </a:lnTo>
                <a:lnTo>
                  <a:pt x="241" y="35826"/>
                </a:lnTo>
                <a:lnTo>
                  <a:pt x="266" y="36004"/>
                </a:lnTo>
                <a:lnTo>
                  <a:pt x="393" y="36271"/>
                </a:lnTo>
                <a:lnTo>
                  <a:pt x="622" y="36334"/>
                </a:lnTo>
                <a:lnTo>
                  <a:pt x="647" y="3608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5" name="object 4635"/>
          <p:cNvSpPr/>
          <p:nvPr/>
        </p:nvSpPr>
        <p:spPr>
          <a:xfrm>
            <a:off x="1975812" y="4087283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152" y="0"/>
                </a:moveTo>
                <a:lnTo>
                  <a:pt x="0" y="253"/>
                </a:lnTo>
                <a:lnTo>
                  <a:pt x="342" y="317"/>
                </a:lnTo>
                <a:lnTo>
                  <a:pt x="838" y="215"/>
                </a:lnTo>
                <a:lnTo>
                  <a:pt x="279" y="11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6" name="object 4636"/>
          <p:cNvSpPr/>
          <p:nvPr/>
        </p:nvSpPr>
        <p:spPr>
          <a:xfrm>
            <a:off x="1818736" y="4019556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787" y="0"/>
                </a:moveTo>
                <a:lnTo>
                  <a:pt x="532" y="182"/>
                </a:lnTo>
                <a:lnTo>
                  <a:pt x="863" y="279"/>
                </a:lnTo>
                <a:lnTo>
                  <a:pt x="787" y="0"/>
                </a:lnTo>
                <a:close/>
              </a:path>
              <a:path w="1269" h="635">
                <a:moveTo>
                  <a:pt x="0" y="25"/>
                </a:moveTo>
                <a:lnTo>
                  <a:pt x="489" y="169"/>
                </a:lnTo>
                <a:lnTo>
                  <a:pt x="0" y="2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7" name="object 4637"/>
          <p:cNvSpPr/>
          <p:nvPr/>
        </p:nvSpPr>
        <p:spPr>
          <a:xfrm>
            <a:off x="2190250" y="372020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88" y="177"/>
                </a:lnTo>
                <a:lnTo>
                  <a:pt x="88" y="508"/>
                </a:lnTo>
                <a:lnTo>
                  <a:pt x="304" y="482"/>
                </a:lnTo>
                <a:lnTo>
                  <a:pt x="419" y="215"/>
                </a:lnTo>
                <a:lnTo>
                  <a:pt x="203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8" name="object 4638"/>
          <p:cNvSpPr/>
          <p:nvPr/>
        </p:nvSpPr>
        <p:spPr>
          <a:xfrm>
            <a:off x="1764522" y="4044001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495" y="0"/>
                </a:moveTo>
                <a:lnTo>
                  <a:pt x="0" y="495"/>
                </a:lnTo>
                <a:lnTo>
                  <a:pt x="825" y="292"/>
                </a:lnTo>
                <a:lnTo>
                  <a:pt x="609" y="114"/>
                </a:lnTo>
                <a:lnTo>
                  <a:pt x="419" y="165"/>
                </a:lnTo>
                <a:lnTo>
                  <a:pt x="49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9" name="object 4639"/>
          <p:cNvSpPr/>
          <p:nvPr/>
        </p:nvSpPr>
        <p:spPr>
          <a:xfrm>
            <a:off x="2316034" y="378095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8" y="0"/>
                </a:moveTo>
                <a:lnTo>
                  <a:pt x="0" y="253"/>
                </a:lnTo>
                <a:lnTo>
                  <a:pt x="139" y="304"/>
                </a:lnTo>
                <a:lnTo>
                  <a:pt x="431" y="419"/>
                </a:lnTo>
                <a:lnTo>
                  <a:pt x="3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0" name="object 4640"/>
          <p:cNvSpPr/>
          <p:nvPr/>
        </p:nvSpPr>
        <p:spPr>
          <a:xfrm>
            <a:off x="2195284" y="3705593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419" y="5676"/>
                </a:moveTo>
                <a:lnTo>
                  <a:pt x="0" y="5499"/>
                </a:lnTo>
                <a:lnTo>
                  <a:pt x="127" y="5880"/>
                </a:lnTo>
                <a:lnTo>
                  <a:pt x="330" y="6096"/>
                </a:lnTo>
                <a:lnTo>
                  <a:pt x="279" y="5918"/>
                </a:lnTo>
                <a:lnTo>
                  <a:pt x="393" y="5753"/>
                </a:lnTo>
                <a:close/>
              </a:path>
              <a:path w="6985" h="6350">
                <a:moveTo>
                  <a:pt x="5562" y="127"/>
                </a:moveTo>
                <a:lnTo>
                  <a:pt x="5232" y="177"/>
                </a:lnTo>
                <a:lnTo>
                  <a:pt x="5168" y="304"/>
                </a:lnTo>
                <a:lnTo>
                  <a:pt x="5207" y="558"/>
                </a:lnTo>
                <a:lnTo>
                  <a:pt x="5359" y="660"/>
                </a:lnTo>
                <a:lnTo>
                  <a:pt x="5473" y="508"/>
                </a:lnTo>
                <a:lnTo>
                  <a:pt x="5562" y="127"/>
                </a:lnTo>
                <a:close/>
              </a:path>
              <a:path w="6985" h="6350">
                <a:moveTo>
                  <a:pt x="6985" y="368"/>
                </a:moveTo>
                <a:lnTo>
                  <a:pt x="6527" y="0"/>
                </a:lnTo>
                <a:lnTo>
                  <a:pt x="6388" y="38"/>
                </a:lnTo>
                <a:lnTo>
                  <a:pt x="6464" y="190"/>
                </a:lnTo>
                <a:lnTo>
                  <a:pt x="6616" y="304"/>
                </a:lnTo>
                <a:lnTo>
                  <a:pt x="6769" y="368"/>
                </a:lnTo>
                <a:lnTo>
                  <a:pt x="6985" y="36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1" name="object 4641"/>
          <p:cNvSpPr/>
          <p:nvPr/>
        </p:nvSpPr>
        <p:spPr>
          <a:xfrm>
            <a:off x="2259709" y="3806611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228" y="0"/>
                </a:moveTo>
                <a:lnTo>
                  <a:pt x="0" y="266"/>
                </a:lnTo>
                <a:lnTo>
                  <a:pt x="177" y="304"/>
                </a:lnTo>
                <a:lnTo>
                  <a:pt x="342" y="355"/>
                </a:lnTo>
                <a:lnTo>
                  <a:pt x="774" y="381"/>
                </a:lnTo>
                <a:lnTo>
                  <a:pt x="22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2" name="object 4642"/>
          <p:cNvSpPr/>
          <p:nvPr/>
        </p:nvSpPr>
        <p:spPr>
          <a:xfrm>
            <a:off x="2194163" y="372137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39" y="0"/>
                </a:moveTo>
                <a:lnTo>
                  <a:pt x="12" y="126"/>
                </a:lnTo>
                <a:lnTo>
                  <a:pt x="0" y="431"/>
                </a:lnTo>
                <a:lnTo>
                  <a:pt x="215" y="431"/>
                </a:lnTo>
                <a:lnTo>
                  <a:pt x="495" y="431"/>
                </a:lnTo>
                <a:lnTo>
                  <a:pt x="279" y="25"/>
                </a:lnTo>
                <a:lnTo>
                  <a:pt x="13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3" name="object 4643"/>
          <p:cNvSpPr/>
          <p:nvPr/>
        </p:nvSpPr>
        <p:spPr>
          <a:xfrm>
            <a:off x="1816341" y="4061654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571" y="0"/>
                </a:moveTo>
                <a:lnTo>
                  <a:pt x="0" y="533"/>
                </a:lnTo>
                <a:lnTo>
                  <a:pt x="558" y="520"/>
                </a:lnTo>
                <a:lnTo>
                  <a:pt x="711" y="317"/>
                </a:lnTo>
                <a:lnTo>
                  <a:pt x="57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4" name="object 4644"/>
          <p:cNvSpPr/>
          <p:nvPr/>
        </p:nvSpPr>
        <p:spPr>
          <a:xfrm>
            <a:off x="2245451" y="3897567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0" y="0"/>
                </a:moveTo>
                <a:lnTo>
                  <a:pt x="393" y="279"/>
                </a:lnTo>
                <a:lnTo>
                  <a:pt x="393" y="50"/>
                </a:lnTo>
                <a:lnTo>
                  <a:pt x="723" y="228"/>
                </a:lnTo>
                <a:lnTo>
                  <a:pt x="800" y="63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5" name="object 4645"/>
          <p:cNvSpPr/>
          <p:nvPr/>
        </p:nvSpPr>
        <p:spPr>
          <a:xfrm>
            <a:off x="1967565" y="4085578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203" y="0"/>
                </a:moveTo>
                <a:lnTo>
                  <a:pt x="330" y="190"/>
                </a:lnTo>
                <a:lnTo>
                  <a:pt x="0" y="215"/>
                </a:lnTo>
                <a:lnTo>
                  <a:pt x="711" y="330"/>
                </a:lnTo>
                <a:lnTo>
                  <a:pt x="749" y="101"/>
                </a:lnTo>
                <a:lnTo>
                  <a:pt x="20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6" name="object 4646"/>
          <p:cNvSpPr/>
          <p:nvPr/>
        </p:nvSpPr>
        <p:spPr>
          <a:xfrm>
            <a:off x="2194072" y="3720243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546" y="0"/>
                </a:moveTo>
                <a:lnTo>
                  <a:pt x="0" y="355"/>
                </a:lnTo>
                <a:lnTo>
                  <a:pt x="330" y="419"/>
                </a:lnTo>
                <a:lnTo>
                  <a:pt x="838" y="292"/>
                </a:lnTo>
                <a:lnTo>
                  <a:pt x="622" y="266"/>
                </a:lnTo>
                <a:lnTo>
                  <a:pt x="54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7" name="object 4647"/>
          <p:cNvSpPr/>
          <p:nvPr/>
        </p:nvSpPr>
        <p:spPr>
          <a:xfrm>
            <a:off x="1816931" y="4024238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266" y="0"/>
                </a:moveTo>
                <a:lnTo>
                  <a:pt x="0" y="12"/>
                </a:lnTo>
                <a:lnTo>
                  <a:pt x="368" y="304"/>
                </a:lnTo>
                <a:lnTo>
                  <a:pt x="673" y="266"/>
                </a:lnTo>
                <a:lnTo>
                  <a:pt x="228" y="7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8" name="object 4648"/>
          <p:cNvSpPr/>
          <p:nvPr/>
        </p:nvSpPr>
        <p:spPr>
          <a:xfrm>
            <a:off x="2188460" y="371617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88" y="0"/>
                </a:moveTo>
                <a:lnTo>
                  <a:pt x="292" y="342"/>
                </a:lnTo>
                <a:lnTo>
                  <a:pt x="393" y="165"/>
                </a:lnTo>
                <a:lnTo>
                  <a:pt x="8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9" name="object 4649"/>
          <p:cNvSpPr/>
          <p:nvPr/>
        </p:nvSpPr>
        <p:spPr>
          <a:xfrm>
            <a:off x="1886183" y="407422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9" y="0"/>
                </a:moveTo>
                <a:lnTo>
                  <a:pt x="266" y="342"/>
                </a:lnTo>
                <a:lnTo>
                  <a:pt x="0" y="266"/>
                </a:lnTo>
                <a:lnTo>
                  <a:pt x="279" y="647"/>
                </a:lnTo>
                <a:lnTo>
                  <a:pt x="457" y="533"/>
                </a:lnTo>
                <a:lnTo>
                  <a:pt x="520" y="368"/>
                </a:lnTo>
                <a:lnTo>
                  <a:pt x="27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0" name="object 4650"/>
          <p:cNvSpPr/>
          <p:nvPr/>
        </p:nvSpPr>
        <p:spPr>
          <a:xfrm>
            <a:off x="2187587" y="3674592"/>
            <a:ext cx="45085" cy="51435"/>
          </a:xfrm>
          <a:custGeom>
            <a:avLst/>
            <a:gdLst/>
            <a:ahLst/>
            <a:cxnLst/>
            <a:rect l="l" t="t" r="r" b="b"/>
            <a:pathLst>
              <a:path w="45085" h="51435">
                <a:moveTo>
                  <a:pt x="406" y="41452"/>
                </a:moveTo>
                <a:lnTo>
                  <a:pt x="342" y="41287"/>
                </a:lnTo>
                <a:lnTo>
                  <a:pt x="127" y="41262"/>
                </a:lnTo>
                <a:lnTo>
                  <a:pt x="0" y="41160"/>
                </a:lnTo>
                <a:lnTo>
                  <a:pt x="63" y="41325"/>
                </a:lnTo>
                <a:lnTo>
                  <a:pt x="215" y="41478"/>
                </a:lnTo>
                <a:lnTo>
                  <a:pt x="406" y="41452"/>
                </a:lnTo>
                <a:close/>
              </a:path>
              <a:path w="45085" h="51435">
                <a:moveTo>
                  <a:pt x="3644" y="9969"/>
                </a:moveTo>
                <a:lnTo>
                  <a:pt x="3619" y="9829"/>
                </a:lnTo>
                <a:lnTo>
                  <a:pt x="3390" y="9791"/>
                </a:lnTo>
                <a:lnTo>
                  <a:pt x="3492" y="10007"/>
                </a:lnTo>
                <a:lnTo>
                  <a:pt x="3644" y="9969"/>
                </a:lnTo>
                <a:close/>
              </a:path>
              <a:path w="45085" h="51435">
                <a:moveTo>
                  <a:pt x="4965" y="50685"/>
                </a:moveTo>
                <a:lnTo>
                  <a:pt x="4686" y="50850"/>
                </a:lnTo>
                <a:lnTo>
                  <a:pt x="4584" y="51193"/>
                </a:lnTo>
                <a:lnTo>
                  <a:pt x="4864" y="51155"/>
                </a:lnTo>
                <a:lnTo>
                  <a:pt x="4927" y="50965"/>
                </a:lnTo>
                <a:lnTo>
                  <a:pt x="4965" y="50685"/>
                </a:lnTo>
                <a:close/>
              </a:path>
              <a:path w="45085" h="51435">
                <a:moveTo>
                  <a:pt x="44513" y="88"/>
                </a:moveTo>
                <a:lnTo>
                  <a:pt x="43954" y="0"/>
                </a:lnTo>
                <a:lnTo>
                  <a:pt x="43700" y="0"/>
                </a:lnTo>
                <a:lnTo>
                  <a:pt x="44069" y="279"/>
                </a:lnTo>
                <a:lnTo>
                  <a:pt x="44513" y="8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1" name="object 4651"/>
          <p:cNvSpPr/>
          <p:nvPr/>
        </p:nvSpPr>
        <p:spPr>
          <a:xfrm>
            <a:off x="2309347" y="376754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54" y="0"/>
                </a:moveTo>
                <a:lnTo>
                  <a:pt x="114" y="25"/>
                </a:lnTo>
                <a:lnTo>
                  <a:pt x="0" y="228"/>
                </a:lnTo>
                <a:lnTo>
                  <a:pt x="25" y="380"/>
                </a:lnTo>
                <a:lnTo>
                  <a:pt x="203" y="355"/>
                </a:lnTo>
                <a:lnTo>
                  <a:pt x="330" y="177"/>
                </a:lnTo>
                <a:lnTo>
                  <a:pt x="25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2" name="object 4652"/>
          <p:cNvSpPr/>
          <p:nvPr/>
        </p:nvSpPr>
        <p:spPr>
          <a:xfrm>
            <a:off x="2182483" y="3716850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177" y="0"/>
                </a:moveTo>
                <a:lnTo>
                  <a:pt x="0" y="25"/>
                </a:lnTo>
                <a:lnTo>
                  <a:pt x="457" y="342"/>
                </a:lnTo>
                <a:lnTo>
                  <a:pt x="393" y="177"/>
                </a:lnTo>
                <a:lnTo>
                  <a:pt x="812" y="127"/>
                </a:lnTo>
                <a:lnTo>
                  <a:pt x="355" y="165"/>
                </a:lnTo>
                <a:lnTo>
                  <a:pt x="17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3" name="object 4653"/>
          <p:cNvSpPr/>
          <p:nvPr/>
        </p:nvSpPr>
        <p:spPr>
          <a:xfrm>
            <a:off x="1968163" y="408568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54" y="0"/>
                </a:moveTo>
                <a:lnTo>
                  <a:pt x="0" y="304"/>
                </a:lnTo>
                <a:lnTo>
                  <a:pt x="558" y="292"/>
                </a:lnTo>
                <a:lnTo>
                  <a:pt x="25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4" name="object 4654"/>
          <p:cNvSpPr/>
          <p:nvPr/>
        </p:nvSpPr>
        <p:spPr>
          <a:xfrm>
            <a:off x="2263841" y="380566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0" y="368"/>
                </a:lnTo>
                <a:lnTo>
                  <a:pt x="203" y="292"/>
                </a:lnTo>
                <a:lnTo>
                  <a:pt x="317" y="419"/>
                </a:lnTo>
                <a:lnTo>
                  <a:pt x="355" y="88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5" name="object 4655"/>
          <p:cNvSpPr/>
          <p:nvPr/>
        </p:nvSpPr>
        <p:spPr>
          <a:xfrm>
            <a:off x="2205328" y="371168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25" y="330"/>
                </a:lnTo>
                <a:lnTo>
                  <a:pt x="215" y="228"/>
                </a:lnTo>
                <a:lnTo>
                  <a:pt x="355" y="12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6" name="object 4656"/>
          <p:cNvSpPr/>
          <p:nvPr/>
        </p:nvSpPr>
        <p:spPr>
          <a:xfrm>
            <a:off x="2270875" y="379523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01" y="0"/>
                </a:moveTo>
                <a:lnTo>
                  <a:pt x="0" y="152"/>
                </a:lnTo>
                <a:lnTo>
                  <a:pt x="126" y="342"/>
                </a:lnTo>
                <a:lnTo>
                  <a:pt x="279" y="190"/>
                </a:lnTo>
                <a:lnTo>
                  <a:pt x="558" y="76"/>
                </a:lnTo>
                <a:lnTo>
                  <a:pt x="203" y="1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7" name="object 4657"/>
          <p:cNvSpPr/>
          <p:nvPr/>
        </p:nvSpPr>
        <p:spPr>
          <a:xfrm>
            <a:off x="1930878" y="406038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66" y="0"/>
                </a:moveTo>
                <a:lnTo>
                  <a:pt x="0" y="215"/>
                </a:lnTo>
                <a:lnTo>
                  <a:pt x="0" y="368"/>
                </a:lnTo>
                <a:lnTo>
                  <a:pt x="241" y="266"/>
                </a:lnTo>
                <a:lnTo>
                  <a:pt x="26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8" name="object 4658"/>
          <p:cNvSpPr/>
          <p:nvPr/>
        </p:nvSpPr>
        <p:spPr>
          <a:xfrm>
            <a:off x="2351530" y="3919749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5" y="0"/>
                </a:moveTo>
                <a:lnTo>
                  <a:pt x="215" y="368"/>
                </a:lnTo>
                <a:lnTo>
                  <a:pt x="0" y="253"/>
                </a:lnTo>
                <a:lnTo>
                  <a:pt x="393" y="850"/>
                </a:lnTo>
                <a:lnTo>
                  <a:pt x="254" y="406"/>
                </a:lnTo>
                <a:lnTo>
                  <a:pt x="330" y="63"/>
                </a:lnTo>
                <a:lnTo>
                  <a:pt x="2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9" name="object 4659"/>
          <p:cNvSpPr/>
          <p:nvPr/>
        </p:nvSpPr>
        <p:spPr>
          <a:xfrm>
            <a:off x="2304628" y="384199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27" y="317"/>
                </a:lnTo>
                <a:lnTo>
                  <a:pt x="215" y="571"/>
                </a:lnTo>
                <a:lnTo>
                  <a:pt x="165" y="266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0" name="object 4660"/>
          <p:cNvSpPr/>
          <p:nvPr/>
        </p:nvSpPr>
        <p:spPr>
          <a:xfrm>
            <a:off x="2199681" y="370529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03" y="0"/>
                </a:moveTo>
                <a:lnTo>
                  <a:pt x="126" y="127"/>
                </a:lnTo>
                <a:lnTo>
                  <a:pt x="177" y="469"/>
                </a:lnTo>
                <a:lnTo>
                  <a:pt x="304" y="381"/>
                </a:lnTo>
                <a:lnTo>
                  <a:pt x="20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1" name="object 4661"/>
          <p:cNvSpPr/>
          <p:nvPr/>
        </p:nvSpPr>
        <p:spPr>
          <a:xfrm>
            <a:off x="1815338" y="40265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65" y="0"/>
                </a:moveTo>
                <a:lnTo>
                  <a:pt x="0" y="101"/>
                </a:lnTo>
                <a:lnTo>
                  <a:pt x="177" y="342"/>
                </a:lnTo>
                <a:lnTo>
                  <a:pt x="16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2" name="object 4662"/>
          <p:cNvSpPr/>
          <p:nvPr/>
        </p:nvSpPr>
        <p:spPr>
          <a:xfrm>
            <a:off x="2246565" y="389766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30" y="0"/>
                </a:moveTo>
                <a:lnTo>
                  <a:pt x="101" y="63"/>
                </a:lnTo>
                <a:lnTo>
                  <a:pt x="0" y="304"/>
                </a:lnTo>
                <a:lnTo>
                  <a:pt x="266" y="495"/>
                </a:lnTo>
                <a:lnTo>
                  <a:pt x="33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3" name="object 4663"/>
          <p:cNvSpPr/>
          <p:nvPr/>
        </p:nvSpPr>
        <p:spPr>
          <a:xfrm>
            <a:off x="2179499" y="368996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77" y="203"/>
                </a:lnTo>
                <a:lnTo>
                  <a:pt x="101" y="6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4" name="object 4664"/>
          <p:cNvSpPr/>
          <p:nvPr/>
        </p:nvSpPr>
        <p:spPr>
          <a:xfrm>
            <a:off x="1813102" y="402172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39" y="380"/>
                </a:lnTo>
                <a:lnTo>
                  <a:pt x="330" y="368"/>
                </a:lnTo>
                <a:lnTo>
                  <a:pt x="317" y="190"/>
                </a:lnTo>
                <a:lnTo>
                  <a:pt x="254" y="25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5" name="object 4665"/>
          <p:cNvSpPr/>
          <p:nvPr/>
        </p:nvSpPr>
        <p:spPr>
          <a:xfrm>
            <a:off x="2181580" y="3715422"/>
            <a:ext cx="14604" cy="5715"/>
          </a:xfrm>
          <a:custGeom>
            <a:avLst/>
            <a:gdLst/>
            <a:ahLst/>
            <a:cxnLst/>
            <a:rect l="l" t="t" r="r" b="b"/>
            <a:pathLst>
              <a:path w="14605" h="5714">
                <a:moveTo>
                  <a:pt x="546" y="317"/>
                </a:moveTo>
                <a:lnTo>
                  <a:pt x="0" y="0"/>
                </a:lnTo>
                <a:lnTo>
                  <a:pt x="127" y="355"/>
                </a:lnTo>
                <a:lnTo>
                  <a:pt x="0" y="228"/>
                </a:lnTo>
                <a:lnTo>
                  <a:pt x="88" y="431"/>
                </a:lnTo>
                <a:lnTo>
                  <a:pt x="546" y="317"/>
                </a:lnTo>
                <a:close/>
              </a:path>
              <a:path w="14605" h="5714">
                <a:moveTo>
                  <a:pt x="14312" y="5054"/>
                </a:moveTo>
                <a:lnTo>
                  <a:pt x="13906" y="5016"/>
                </a:lnTo>
                <a:lnTo>
                  <a:pt x="14249" y="5118"/>
                </a:lnTo>
                <a:close/>
              </a:path>
              <a:path w="14605" h="5714">
                <a:moveTo>
                  <a:pt x="14439" y="5029"/>
                </a:moveTo>
                <a:lnTo>
                  <a:pt x="14312" y="5054"/>
                </a:lnTo>
                <a:lnTo>
                  <a:pt x="14439" y="5067"/>
                </a:lnTo>
                <a:close/>
              </a:path>
              <a:path w="14605" h="5714">
                <a:moveTo>
                  <a:pt x="14503" y="5029"/>
                </a:moveTo>
                <a:lnTo>
                  <a:pt x="14427" y="4889"/>
                </a:lnTo>
                <a:lnTo>
                  <a:pt x="14439" y="502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6" name="object 4666"/>
          <p:cNvSpPr/>
          <p:nvPr/>
        </p:nvSpPr>
        <p:spPr>
          <a:xfrm>
            <a:off x="2351857" y="392135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42" y="0"/>
                </a:moveTo>
                <a:lnTo>
                  <a:pt x="50" y="203"/>
                </a:lnTo>
                <a:lnTo>
                  <a:pt x="63" y="393"/>
                </a:lnTo>
                <a:lnTo>
                  <a:pt x="228" y="342"/>
                </a:lnTo>
                <a:lnTo>
                  <a:pt x="34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7" name="object 4667"/>
          <p:cNvSpPr/>
          <p:nvPr/>
        </p:nvSpPr>
        <p:spPr>
          <a:xfrm>
            <a:off x="2225941" y="3770934"/>
            <a:ext cx="30480" cy="19050"/>
          </a:xfrm>
          <a:custGeom>
            <a:avLst/>
            <a:gdLst/>
            <a:ahLst/>
            <a:cxnLst/>
            <a:rect l="l" t="t" r="r" b="b"/>
            <a:pathLst>
              <a:path w="30480" h="19050">
                <a:moveTo>
                  <a:pt x="292" y="228"/>
                </a:moveTo>
                <a:lnTo>
                  <a:pt x="114" y="0"/>
                </a:lnTo>
                <a:lnTo>
                  <a:pt x="50" y="127"/>
                </a:lnTo>
                <a:lnTo>
                  <a:pt x="190" y="330"/>
                </a:lnTo>
                <a:close/>
              </a:path>
              <a:path w="30480" h="19050">
                <a:moveTo>
                  <a:pt x="30200" y="18643"/>
                </a:moveTo>
                <a:lnTo>
                  <a:pt x="30010" y="18503"/>
                </a:lnTo>
                <a:lnTo>
                  <a:pt x="29819" y="18542"/>
                </a:lnTo>
                <a:lnTo>
                  <a:pt x="29591" y="18745"/>
                </a:lnTo>
                <a:lnTo>
                  <a:pt x="30200" y="1864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8" name="object 4668"/>
          <p:cNvSpPr/>
          <p:nvPr/>
        </p:nvSpPr>
        <p:spPr>
          <a:xfrm>
            <a:off x="2188565" y="3687673"/>
            <a:ext cx="20955" cy="31115"/>
          </a:xfrm>
          <a:custGeom>
            <a:avLst/>
            <a:gdLst/>
            <a:ahLst/>
            <a:cxnLst/>
            <a:rect l="l" t="t" r="r" b="b"/>
            <a:pathLst>
              <a:path w="20955" h="31114">
                <a:moveTo>
                  <a:pt x="279" y="29121"/>
                </a:moveTo>
                <a:lnTo>
                  <a:pt x="127" y="28917"/>
                </a:lnTo>
                <a:lnTo>
                  <a:pt x="0" y="29032"/>
                </a:lnTo>
                <a:lnTo>
                  <a:pt x="279" y="29121"/>
                </a:lnTo>
                <a:close/>
              </a:path>
              <a:path w="20955" h="31114">
                <a:moveTo>
                  <a:pt x="1612" y="30873"/>
                </a:moveTo>
                <a:lnTo>
                  <a:pt x="1371" y="30619"/>
                </a:lnTo>
                <a:lnTo>
                  <a:pt x="1333" y="30784"/>
                </a:lnTo>
                <a:lnTo>
                  <a:pt x="1612" y="30873"/>
                </a:lnTo>
                <a:close/>
              </a:path>
              <a:path w="20955" h="31114">
                <a:moveTo>
                  <a:pt x="20828" y="215"/>
                </a:moveTo>
                <a:lnTo>
                  <a:pt x="20739" y="0"/>
                </a:lnTo>
                <a:lnTo>
                  <a:pt x="20624" y="165"/>
                </a:lnTo>
                <a:lnTo>
                  <a:pt x="20828" y="21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9" name="object 4669"/>
          <p:cNvSpPr/>
          <p:nvPr/>
        </p:nvSpPr>
        <p:spPr>
          <a:xfrm>
            <a:off x="1765123" y="404392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71" y="165"/>
                </a:moveTo>
                <a:lnTo>
                  <a:pt x="42" y="226"/>
                </a:lnTo>
                <a:lnTo>
                  <a:pt x="279" y="279"/>
                </a:lnTo>
                <a:lnTo>
                  <a:pt x="571" y="165"/>
                </a:lnTo>
                <a:close/>
              </a:path>
              <a:path w="635" h="635">
                <a:moveTo>
                  <a:pt x="190" y="0"/>
                </a:moveTo>
                <a:lnTo>
                  <a:pt x="49" y="216"/>
                </a:lnTo>
                <a:lnTo>
                  <a:pt x="19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0" name="object 4670"/>
          <p:cNvSpPr/>
          <p:nvPr/>
        </p:nvSpPr>
        <p:spPr>
          <a:xfrm>
            <a:off x="2185390" y="3714406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254" y="203"/>
                </a:moveTo>
                <a:lnTo>
                  <a:pt x="127" y="63"/>
                </a:lnTo>
                <a:lnTo>
                  <a:pt x="0" y="304"/>
                </a:lnTo>
                <a:lnTo>
                  <a:pt x="152" y="330"/>
                </a:lnTo>
                <a:lnTo>
                  <a:pt x="254" y="203"/>
                </a:lnTo>
                <a:close/>
              </a:path>
              <a:path w="6350" h="5714">
                <a:moveTo>
                  <a:pt x="5969" y="5651"/>
                </a:moveTo>
                <a:lnTo>
                  <a:pt x="5549" y="5562"/>
                </a:lnTo>
                <a:lnTo>
                  <a:pt x="5676" y="5689"/>
                </a:lnTo>
                <a:lnTo>
                  <a:pt x="5969" y="565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1" name="object 4671"/>
          <p:cNvSpPr/>
          <p:nvPr/>
        </p:nvSpPr>
        <p:spPr>
          <a:xfrm>
            <a:off x="1902167" y="407308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15" y="0"/>
                </a:moveTo>
                <a:lnTo>
                  <a:pt x="12" y="50"/>
                </a:lnTo>
                <a:lnTo>
                  <a:pt x="76" y="228"/>
                </a:lnTo>
                <a:lnTo>
                  <a:pt x="241" y="228"/>
                </a:lnTo>
                <a:lnTo>
                  <a:pt x="21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2" name="object 4672"/>
          <p:cNvSpPr/>
          <p:nvPr/>
        </p:nvSpPr>
        <p:spPr>
          <a:xfrm>
            <a:off x="2262898" y="3805694"/>
            <a:ext cx="34925" cy="5715"/>
          </a:xfrm>
          <a:custGeom>
            <a:avLst/>
            <a:gdLst/>
            <a:ahLst/>
            <a:cxnLst/>
            <a:rect l="l" t="t" r="r" b="b"/>
            <a:pathLst>
              <a:path w="34925" h="5714">
                <a:moveTo>
                  <a:pt x="546" y="0"/>
                </a:moveTo>
                <a:lnTo>
                  <a:pt x="0" y="38"/>
                </a:lnTo>
                <a:lnTo>
                  <a:pt x="342" y="177"/>
                </a:lnTo>
                <a:lnTo>
                  <a:pt x="546" y="0"/>
                </a:lnTo>
                <a:close/>
              </a:path>
              <a:path w="34925" h="5714">
                <a:moveTo>
                  <a:pt x="34582" y="5422"/>
                </a:moveTo>
                <a:lnTo>
                  <a:pt x="34378" y="5295"/>
                </a:lnTo>
                <a:lnTo>
                  <a:pt x="34340" y="5473"/>
                </a:lnTo>
                <a:lnTo>
                  <a:pt x="34582" y="542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3" name="object 4673"/>
          <p:cNvSpPr/>
          <p:nvPr/>
        </p:nvSpPr>
        <p:spPr>
          <a:xfrm>
            <a:off x="2192299" y="3705478"/>
            <a:ext cx="8255" cy="16510"/>
          </a:xfrm>
          <a:custGeom>
            <a:avLst/>
            <a:gdLst/>
            <a:ahLst/>
            <a:cxnLst/>
            <a:rect l="l" t="t" r="r" b="b"/>
            <a:pathLst>
              <a:path w="8255" h="16510">
                <a:moveTo>
                  <a:pt x="368" y="16294"/>
                </a:moveTo>
                <a:lnTo>
                  <a:pt x="177" y="16129"/>
                </a:lnTo>
                <a:lnTo>
                  <a:pt x="114" y="16294"/>
                </a:lnTo>
                <a:lnTo>
                  <a:pt x="215" y="16471"/>
                </a:lnTo>
                <a:lnTo>
                  <a:pt x="368" y="16294"/>
                </a:lnTo>
                <a:close/>
              </a:path>
              <a:path w="8255" h="16510">
                <a:moveTo>
                  <a:pt x="7848" y="114"/>
                </a:moveTo>
                <a:lnTo>
                  <a:pt x="7683" y="0"/>
                </a:lnTo>
                <a:lnTo>
                  <a:pt x="7721" y="444"/>
                </a:lnTo>
                <a:lnTo>
                  <a:pt x="7848" y="21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4" name="object 4674"/>
          <p:cNvSpPr/>
          <p:nvPr/>
        </p:nvSpPr>
        <p:spPr>
          <a:xfrm>
            <a:off x="2303843" y="3822585"/>
            <a:ext cx="15875" cy="45720"/>
          </a:xfrm>
          <a:custGeom>
            <a:avLst/>
            <a:gdLst/>
            <a:ahLst/>
            <a:cxnLst/>
            <a:rect l="l" t="t" r="r" b="b"/>
            <a:pathLst>
              <a:path w="15875" h="45720">
                <a:moveTo>
                  <a:pt x="190" y="241"/>
                </a:moveTo>
                <a:lnTo>
                  <a:pt x="63" y="0"/>
                </a:lnTo>
                <a:lnTo>
                  <a:pt x="63" y="215"/>
                </a:lnTo>
                <a:lnTo>
                  <a:pt x="190" y="241"/>
                </a:lnTo>
                <a:close/>
              </a:path>
              <a:path w="15875" h="45720">
                <a:moveTo>
                  <a:pt x="939" y="20027"/>
                </a:moveTo>
                <a:lnTo>
                  <a:pt x="762" y="19989"/>
                </a:lnTo>
                <a:lnTo>
                  <a:pt x="812" y="20269"/>
                </a:lnTo>
                <a:lnTo>
                  <a:pt x="939" y="20129"/>
                </a:lnTo>
                <a:close/>
              </a:path>
              <a:path w="15875" h="45720">
                <a:moveTo>
                  <a:pt x="15570" y="45097"/>
                </a:moveTo>
                <a:lnTo>
                  <a:pt x="15379" y="44665"/>
                </a:lnTo>
                <a:lnTo>
                  <a:pt x="15443" y="45250"/>
                </a:lnTo>
                <a:lnTo>
                  <a:pt x="15570" y="4509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5" name="object 4675"/>
          <p:cNvSpPr/>
          <p:nvPr/>
        </p:nvSpPr>
        <p:spPr>
          <a:xfrm>
            <a:off x="2191093" y="3697147"/>
            <a:ext cx="2540" cy="26670"/>
          </a:xfrm>
          <a:custGeom>
            <a:avLst/>
            <a:gdLst/>
            <a:ahLst/>
            <a:cxnLst/>
            <a:rect l="l" t="t" r="r" b="b"/>
            <a:pathLst>
              <a:path w="2539" h="26670">
                <a:moveTo>
                  <a:pt x="177" y="215"/>
                </a:moveTo>
                <a:lnTo>
                  <a:pt x="50" y="50"/>
                </a:lnTo>
                <a:lnTo>
                  <a:pt x="101" y="215"/>
                </a:lnTo>
                <a:close/>
              </a:path>
              <a:path w="2539" h="26670">
                <a:moveTo>
                  <a:pt x="2197" y="25895"/>
                </a:moveTo>
                <a:lnTo>
                  <a:pt x="2019" y="25895"/>
                </a:lnTo>
                <a:lnTo>
                  <a:pt x="2133" y="26073"/>
                </a:lnTo>
                <a:lnTo>
                  <a:pt x="2197" y="2589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6" name="object 4676"/>
          <p:cNvSpPr/>
          <p:nvPr/>
        </p:nvSpPr>
        <p:spPr>
          <a:xfrm>
            <a:off x="1943176" y="405842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66" y="431"/>
                </a:moveTo>
                <a:lnTo>
                  <a:pt x="38" y="444"/>
                </a:lnTo>
                <a:lnTo>
                  <a:pt x="76" y="711"/>
                </a:lnTo>
                <a:lnTo>
                  <a:pt x="101" y="520"/>
                </a:lnTo>
                <a:lnTo>
                  <a:pt x="266" y="431"/>
                </a:lnTo>
                <a:close/>
              </a:path>
              <a:path w="635" h="1270">
                <a:moveTo>
                  <a:pt x="381" y="190"/>
                </a:moveTo>
                <a:lnTo>
                  <a:pt x="355" y="50"/>
                </a:lnTo>
                <a:lnTo>
                  <a:pt x="139" y="25"/>
                </a:lnTo>
                <a:lnTo>
                  <a:pt x="241" y="165"/>
                </a:lnTo>
                <a:lnTo>
                  <a:pt x="381" y="19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7" name="object 4677"/>
          <p:cNvSpPr/>
          <p:nvPr/>
        </p:nvSpPr>
        <p:spPr>
          <a:xfrm>
            <a:off x="2202464" y="369679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63" y="0"/>
                </a:moveTo>
                <a:lnTo>
                  <a:pt x="88" y="241"/>
                </a:lnTo>
                <a:lnTo>
                  <a:pt x="215" y="165"/>
                </a:lnTo>
                <a:lnTo>
                  <a:pt x="6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8" name="object 4678"/>
          <p:cNvSpPr/>
          <p:nvPr/>
        </p:nvSpPr>
        <p:spPr>
          <a:xfrm>
            <a:off x="2302973" y="38392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65" y="368"/>
                </a:lnTo>
                <a:lnTo>
                  <a:pt x="228" y="190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9" name="object 4679"/>
          <p:cNvSpPr/>
          <p:nvPr/>
        </p:nvSpPr>
        <p:spPr>
          <a:xfrm>
            <a:off x="2204107" y="367245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77" y="127"/>
                </a:lnTo>
                <a:lnTo>
                  <a:pt x="2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0" name="object 4680"/>
          <p:cNvSpPr/>
          <p:nvPr/>
        </p:nvSpPr>
        <p:spPr>
          <a:xfrm>
            <a:off x="2599303" y="387290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39" y="304"/>
                </a:lnTo>
                <a:lnTo>
                  <a:pt x="215" y="177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1" name="object 4681"/>
          <p:cNvSpPr/>
          <p:nvPr/>
        </p:nvSpPr>
        <p:spPr>
          <a:xfrm>
            <a:off x="2190610" y="3683977"/>
            <a:ext cx="19685" cy="13335"/>
          </a:xfrm>
          <a:custGeom>
            <a:avLst/>
            <a:gdLst/>
            <a:ahLst/>
            <a:cxnLst/>
            <a:rect l="l" t="t" r="r" b="b"/>
            <a:pathLst>
              <a:path w="19685" h="13335">
                <a:moveTo>
                  <a:pt x="177" y="12979"/>
                </a:moveTo>
                <a:lnTo>
                  <a:pt x="0" y="12865"/>
                </a:lnTo>
                <a:lnTo>
                  <a:pt x="127" y="12966"/>
                </a:lnTo>
                <a:close/>
              </a:path>
              <a:path w="19685" h="13335">
                <a:moveTo>
                  <a:pt x="2425" y="50"/>
                </a:moveTo>
                <a:lnTo>
                  <a:pt x="2286" y="0"/>
                </a:lnTo>
                <a:lnTo>
                  <a:pt x="2425" y="114"/>
                </a:lnTo>
                <a:close/>
              </a:path>
              <a:path w="19685" h="13335">
                <a:moveTo>
                  <a:pt x="19062" y="4241"/>
                </a:moveTo>
                <a:lnTo>
                  <a:pt x="18884" y="4076"/>
                </a:lnTo>
                <a:lnTo>
                  <a:pt x="19024" y="427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2" name="object 4682"/>
          <p:cNvSpPr/>
          <p:nvPr/>
        </p:nvSpPr>
        <p:spPr>
          <a:xfrm>
            <a:off x="1942344" y="405653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77" y="0"/>
                </a:moveTo>
                <a:lnTo>
                  <a:pt x="38" y="50"/>
                </a:lnTo>
                <a:lnTo>
                  <a:pt x="203" y="6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3" name="object 4683"/>
          <p:cNvSpPr/>
          <p:nvPr/>
        </p:nvSpPr>
        <p:spPr>
          <a:xfrm>
            <a:off x="2208939" y="368723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5" y="0"/>
                </a:moveTo>
                <a:lnTo>
                  <a:pt x="0" y="177"/>
                </a:lnTo>
                <a:lnTo>
                  <a:pt x="165" y="88"/>
                </a:lnTo>
                <a:lnTo>
                  <a:pt x="2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4" name="object 4684"/>
          <p:cNvSpPr/>
          <p:nvPr/>
        </p:nvSpPr>
        <p:spPr>
          <a:xfrm>
            <a:off x="2308738" y="38569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26" y="241"/>
                </a:lnTo>
                <a:lnTo>
                  <a:pt x="63" y="1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5" name="object 4685"/>
          <p:cNvSpPr/>
          <p:nvPr/>
        </p:nvSpPr>
        <p:spPr>
          <a:xfrm>
            <a:off x="1943205" y="405870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88" y="0"/>
                </a:moveTo>
                <a:lnTo>
                  <a:pt x="63" y="165"/>
                </a:lnTo>
                <a:lnTo>
                  <a:pt x="203" y="3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6" name="object 4686"/>
          <p:cNvSpPr/>
          <p:nvPr/>
        </p:nvSpPr>
        <p:spPr>
          <a:xfrm>
            <a:off x="2350929" y="391812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76" y="0"/>
                </a:moveTo>
                <a:lnTo>
                  <a:pt x="50" y="152"/>
                </a:lnTo>
                <a:lnTo>
                  <a:pt x="7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7" name="object 4687"/>
          <p:cNvSpPr/>
          <p:nvPr/>
        </p:nvSpPr>
        <p:spPr>
          <a:xfrm>
            <a:off x="2270761" y="379618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0" y="0"/>
                </a:moveTo>
                <a:lnTo>
                  <a:pt x="127" y="165"/>
                </a:lnTo>
                <a:lnTo>
                  <a:pt x="5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8" name="object 4688"/>
          <p:cNvSpPr/>
          <p:nvPr/>
        </p:nvSpPr>
        <p:spPr>
          <a:xfrm>
            <a:off x="2209655" y="368831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8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9" name="object 4689"/>
          <p:cNvSpPr/>
          <p:nvPr/>
        </p:nvSpPr>
        <p:spPr>
          <a:xfrm>
            <a:off x="2352044" y="39274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50" y="228"/>
                </a:lnTo>
                <a:lnTo>
                  <a:pt x="101" y="3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0" name="object 4690"/>
          <p:cNvSpPr/>
          <p:nvPr/>
        </p:nvSpPr>
        <p:spPr>
          <a:xfrm>
            <a:off x="2189632" y="3675011"/>
            <a:ext cx="19685" cy="41910"/>
          </a:xfrm>
          <a:custGeom>
            <a:avLst/>
            <a:gdLst/>
            <a:ahLst/>
            <a:cxnLst/>
            <a:rect l="l" t="t" r="r" b="b"/>
            <a:pathLst>
              <a:path w="19685" h="41910">
                <a:moveTo>
                  <a:pt x="127" y="41478"/>
                </a:moveTo>
                <a:lnTo>
                  <a:pt x="0" y="41313"/>
                </a:lnTo>
                <a:lnTo>
                  <a:pt x="25" y="41465"/>
                </a:lnTo>
                <a:close/>
              </a:path>
              <a:path w="19685" h="41910">
                <a:moveTo>
                  <a:pt x="12204" y="38"/>
                </a:moveTo>
                <a:lnTo>
                  <a:pt x="12077" y="50"/>
                </a:lnTo>
                <a:lnTo>
                  <a:pt x="12204" y="38"/>
                </a:lnTo>
                <a:close/>
              </a:path>
              <a:path w="19685" h="41910">
                <a:moveTo>
                  <a:pt x="14287" y="19748"/>
                </a:moveTo>
                <a:lnTo>
                  <a:pt x="14147" y="19710"/>
                </a:lnTo>
                <a:lnTo>
                  <a:pt x="14287" y="19748"/>
                </a:lnTo>
                <a:close/>
              </a:path>
              <a:path w="19685" h="41910">
                <a:moveTo>
                  <a:pt x="19558" y="12598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1" name="object 4691"/>
          <p:cNvSpPr/>
          <p:nvPr/>
        </p:nvSpPr>
        <p:spPr>
          <a:xfrm>
            <a:off x="2320505" y="380660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50" y="228"/>
                </a:lnTo>
                <a:lnTo>
                  <a:pt x="88" y="7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2" name="object 4692"/>
          <p:cNvSpPr/>
          <p:nvPr/>
        </p:nvSpPr>
        <p:spPr>
          <a:xfrm>
            <a:off x="2209059" y="368351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2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3" name="object 4693"/>
          <p:cNvSpPr/>
          <p:nvPr/>
        </p:nvSpPr>
        <p:spPr>
          <a:xfrm>
            <a:off x="1931080" y="406010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01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4" name="object 4694"/>
          <p:cNvSpPr/>
          <p:nvPr/>
        </p:nvSpPr>
        <p:spPr>
          <a:xfrm>
            <a:off x="2351968" y="392741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5" y="0"/>
                </a:moveTo>
                <a:lnTo>
                  <a:pt x="0" y="190"/>
                </a:lnTo>
                <a:lnTo>
                  <a:pt x="76" y="5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5" name="object 4695"/>
          <p:cNvSpPr/>
          <p:nvPr/>
        </p:nvSpPr>
        <p:spPr>
          <a:xfrm>
            <a:off x="2304923" y="3821683"/>
            <a:ext cx="10160" cy="40640"/>
          </a:xfrm>
          <a:custGeom>
            <a:avLst/>
            <a:gdLst/>
            <a:ahLst/>
            <a:cxnLst/>
            <a:rect l="l" t="t" r="r" b="b"/>
            <a:pathLst>
              <a:path w="10160" h="40639">
                <a:moveTo>
                  <a:pt x="203" y="76"/>
                </a:moveTo>
                <a:lnTo>
                  <a:pt x="76" y="12"/>
                </a:lnTo>
                <a:lnTo>
                  <a:pt x="203" y="76"/>
                </a:lnTo>
                <a:close/>
              </a:path>
              <a:path w="10160" h="40639">
                <a:moveTo>
                  <a:pt x="10020" y="40525"/>
                </a:moveTo>
                <a:lnTo>
                  <a:pt x="9956" y="40360"/>
                </a:lnTo>
                <a:lnTo>
                  <a:pt x="10020" y="4052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6" name="object 4696"/>
          <p:cNvSpPr/>
          <p:nvPr/>
        </p:nvSpPr>
        <p:spPr>
          <a:xfrm>
            <a:off x="2193239" y="3674783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5" h="20320">
                <a:moveTo>
                  <a:pt x="139" y="9359"/>
                </a:moveTo>
                <a:lnTo>
                  <a:pt x="0" y="9359"/>
                </a:lnTo>
                <a:lnTo>
                  <a:pt x="139" y="9359"/>
                </a:lnTo>
                <a:close/>
              </a:path>
              <a:path w="38735" h="20320">
                <a:moveTo>
                  <a:pt x="11036" y="19900"/>
                </a:moveTo>
                <a:close/>
              </a:path>
              <a:path w="38735" h="20320">
                <a:moveTo>
                  <a:pt x="38379" y="88"/>
                </a:moveTo>
                <a:lnTo>
                  <a:pt x="38214" y="12"/>
                </a:lnTo>
                <a:lnTo>
                  <a:pt x="38379" y="8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7" name="object 4697"/>
          <p:cNvSpPr/>
          <p:nvPr/>
        </p:nvSpPr>
        <p:spPr>
          <a:xfrm>
            <a:off x="2303763" y="382274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8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8" name="object 4698"/>
          <p:cNvSpPr/>
          <p:nvPr/>
        </p:nvSpPr>
        <p:spPr>
          <a:xfrm>
            <a:off x="2190762" y="3683000"/>
            <a:ext cx="19050" cy="12065"/>
          </a:xfrm>
          <a:custGeom>
            <a:avLst/>
            <a:gdLst/>
            <a:ahLst/>
            <a:cxnLst/>
            <a:rect l="l" t="t" r="r" b="b"/>
            <a:pathLst>
              <a:path w="19050" h="12064">
                <a:moveTo>
                  <a:pt x="88" y="1371"/>
                </a:moveTo>
                <a:close/>
              </a:path>
              <a:path w="19050" h="12064">
                <a:moveTo>
                  <a:pt x="2032" y="927"/>
                </a:moveTo>
                <a:close/>
              </a:path>
              <a:path w="19050" h="12064">
                <a:moveTo>
                  <a:pt x="13385" y="11645"/>
                </a:moveTo>
                <a:close/>
              </a:path>
              <a:path w="19050" h="12064">
                <a:moveTo>
                  <a:pt x="18326" y="4597"/>
                </a:moveTo>
                <a:close/>
              </a:path>
              <a:path w="19050" h="12064">
                <a:moveTo>
                  <a:pt x="18402" y="4699"/>
                </a:moveTo>
                <a:close/>
              </a:path>
              <a:path w="19050" h="12064">
                <a:moveTo>
                  <a:pt x="18427" y="50"/>
                </a:moveTo>
                <a:lnTo>
                  <a:pt x="18300" y="25"/>
                </a:lnTo>
                <a:lnTo>
                  <a:pt x="18427" y="50"/>
                </a:lnTo>
                <a:close/>
              </a:path>
              <a:path w="19050" h="12064">
                <a:moveTo>
                  <a:pt x="18567" y="4902"/>
                </a:moveTo>
                <a:close/>
              </a:path>
              <a:path w="19050" h="12064">
                <a:moveTo>
                  <a:pt x="18948" y="5168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99" name="object 4699"/>
          <p:cNvGrpSpPr/>
          <p:nvPr/>
        </p:nvGrpSpPr>
        <p:grpSpPr>
          <a:xfrm>
            <a:off x="1745124" y="2169375"/>
            <a:ext cx="1071880" cy="1510665"/>
            <a:chOff x="1745124" y="2169375"/>
            <a:chExt cx="1071880" cy="1510665"/>
          </a:xfrm>
        </p:grpSpPr>
        <p:sp>
          <p:nvSpPr>
            <p:cNvPr id="4700" name="object 4700"/>
            <p:cNvSpPr/>
            <p:nvPr/>
          </p:nvSpPr>
          <p:spPr>
            <a:xfrm>
              <a:off x="1745119" y="2180615"/>
              <a:ext cx="1071880" cy="1493520"/>
            </a:xfrm>
            <a:custGeom>
              <a:avLst/>
              <a:gdLst/>
              <a:ahLst/>
              <a:cxnLst/>
              <a:rect l="l" t="t" r="r" b="b"/>
              <a:pathLst>
                <a:path w="1071880" h="1493520">
                  <a:moveTo>
                    <a:pt x="10883" y="1292796"/>
                  </a:moveTo>
                  <a:lnTo>
                    <a:pt x="10706" y="1291805"/>
                  </a:lnTo>
                  <a:lnTo>
                    <a:pt x="10617" y="1291526"/>
                  </a:lnTo>
                  <a:lnTo>
                    <a:pt x="10883" y="1292796"/>
                  </a:lnTo>
                  <a:close/>
                </a:path>
                <a:path w="1071880" h="1493520">
                  <a:moveTo>
                    <a:pt x="35115" y="1184846"/>
                  </a:moveTo>
                  <a:lnTo>
                    <a:pt x="34975" y="1184846"/>
                  </a:lnTo>
                  <a:lnTo>
                    <a:pt x="35115" y="1184846"/>
                  </a:lnTo>
                  <a:close/>
                </a:path>
                <a:path w="1071880" h="1493520">
                  <a:moveTo>
                    <a:pt x="45847" y="1182687"/>
                  </a:moveTo>
                  <a:lnTo>
                    <a:pt x="45529" y="1182306"/>
                  </a:lnTo>
                  <a:lnTo>
                    <a:pt x="45808" y="1182992"/>
                  </a:lnTo>
                  <a:lnTo>
                    <a:pt x="45847" y="1182687"/>
                  </a:lnTo>
                  <a:close/>
                </a:path>
                <a:path w="1071880" h="1493520">
                  <a:moveTo>
                    <a:pt x="47675" y="1310284"/>
                  </a:moveTo>
                  <a:lnTo>
                    <a:pt x="47434" y="1309890"/>
                  </a:lnTo>
                  <a:lnTo>
                    <a:pt x="47002" y="1309306"/>
                  </a:lnTo>
                  <a:lnTo>
                    <a:pt x="46863" y="1309306"/>
                  </a:lnTo>
                  <a:lnTo>
                    <a:pt x="47675" y="1310284"/>
                  </a:lnTo>
                  <a:close/>
                </a:path>
                <a:path w="1071880" h="1493520">
                  <a:moveTo>
                    <a:pt x="47866" y="1310500"/>
                  </a:moveTo>
                  <a:lnTo>
                    <a:pt x="47675" y="1310284"/>
                  </a:lnTo>
                  <a:lnTo>
                    <a:pt x="47853" y="1310576"/>
                  </a:lnTo>
                  <a:close/>
                </a:path>
                <a:path w="1071880" h="1493520">
                  <a:moveTo>
                    <a:pt x="48247" y="1184097"/>
                  </a:moveTo>
                  <a:lnTo>
                    <a:pt x="47713" y="1184732"/>
                  </a:lnTo>
                  <a:lnTo>
                    <a:pt x="48247" y="1184097"/>
                  </a:lnTo>
                  <a:close/>
                </a:path>
                <a:path w="1071880" h="1493520">
                  <a:moveTo>
                    <a:pt x="48641" y="1183576"/>
                  </a:moveTo>
                  <a:lnTo>
                    <a:pt x="48247" y="1184097"/>
                  </a:lnTo>
                  <a:lnTo>
                    <a:pt x="48615" y="1183652"/>
                  </a:lnTo>
                  <a:close/>
                </a:path>
                <a:path w="1071880" h="1493520">
                  <a:moveTo>
                    <a:pt x="48996" y="1178496"/>
                  </a:moveTo>
                  <a:lnTo>
                    <a:pt x="46278" y="1178496"/>
                  </a:lnTo>
                  <a:lnTo>
                    <a:pt x="46113" y="1181036"/>
                  </a:lnTo>
                  <a:lnTo>
                    <a:pt x="45847" y="1182687"/>
                  </a:lnTo>
                  <a:lnTo>
                    <a:pt x="47599" y="1184732"/>
                  </a:lnTo>
                  <a:lnTo>
                    <a:pt x="47015" y="1182306"/>
                  </a:lnTo>
                  <a:lnTo>
                    <a:pt x="48247" y="1181036"/>
                  </a:lnTo>
                  <a:lnTo>
                    <a:pt x="48996" y="1178496"/>
                  </a:lnTo>
                  <a:close/>
                </a:path>
                <a:path w="1071880" h="1493520">
                  <a:moveTo>
                    <a:pt x="51447" y="1187386"/>
                  </a:moveTo>
                  <a:lnTo>
                    <a:pt x="50965" y="1187386"/>
                  </a:lnTo>
                  <a:lnTo>
                    <a:pt x="51130" y="1187716"/>
                  </a:lnTo>
                  <a:lnTo>
                    <a:pt x="51447" y="1187386"/>
                  </a:lnTo>
                  <a:close/>
                </a:path>
                <a:path w="1071880" h="1493520">
                  <a:moveTo>
                    <a:pt x="51612" y="1187386"/>
                  </a:moveTo>
                  <a:lnTo>
                    <a:pt x="50165" y="1184846"/>
                  </a:lnTo>
                  <a:lnTo>
                    <a:pt x="51447" y="1187386"/>
                  </a:lnTo>
                  <a:lnTo>
                    <a:pt x="51612" y="1187386"/>
                  </a:lnTo>
                  <a:close/>
                </a:path>
                <a:path w="1071880" h="1493520">
                  <a:moveTo>
                    <a:pt x="51739" y="1189710"/>
                  </a:moveTo>
                  <a:lnTo>
                    <a:pt x="51574" y="1188656"/>
                  </a:lnTo>
                  <a:lnTo>
                    <a:pt x="51130" y="1187716"/>
                  </a:lnTo>
                  <a:lnTo>
                    <a:pt x="50266" y="1188656"/>
                  </a:lnTo>
                  <a:lnTo>
                    <a:pt x="51739" y="1189710"/>
                  </a:lnTo>
                  <a:close/>
                </a:path>
                <a:path w="1071880" h="1493520">
                  <a:moveTo>
                    <a:pt x="52044" y="1189926"/>
                  </a:moveTo>
                  <a:lnTo>
                    <a:pt x="51739" y="1189710"/>
                  </a:lnTo>
                  <a:lnTo>
                    <a:pt x="51777" y="1189926"/>
                  </a:lnTo>
                  <a:lnTo>
                    <a:pt x="52044" y="1189926"/>
                  </a:lnTo>
                  <a:close/>
                </a:path>
                <a:path w="1071880" h="1493520">
                  <a:moveTo>
                    <a:pt x="55232" y="1187132"/>
                  </a:moveTo>
                  <a:lnTo>
                    <a:pt x="54711" y="1185252"/>
                  </a:lnTo>
                  <a:lnTo>
                    <a:pt x="53124" y="1184770"/>
                  </a:lnTo>
                  <a:lnTo>
                    <a:pt x="54444" y="1189596"/>
                  </a:lnTo>
                  <a:lnTo>
                    <a:pt x="54978" y="1187259"/>
                  </a:lnTo>
                  <a:lnTo>
                    <a:pt x="55232" y="1187132"/>
                  </a:lnTo>
                  <a:close/>
                </a:path>
                <a:path w="1071880" h="1493520">
                  <a:moveTo>
                    <a:pt x="55651" y="1186929"/>
                  </a:moveTo>
                  <a:lnTo>
                    <a:pt x="55232" y="1187132"/>
                  </a:lnTo>
                  <a:lnTo>
                    <a:pt x="55422" y="1187856"/>
                  </a:lnTo>
                  <a:lnTo>
                    <a:pt x="55651" y="1186929"/>
                  </a:lnTo>
                  <a:close/>
                </a:path>
                <a:path w="1071880" h="1493520">
                  <a:moveTo>
                    <a:pt x="56007" y="1057846"/>
                  </a:moveTo>
                  <a:lnTo>
                    <a:pt x="55943" y="1057579"/>
                  </a:lnTo>
                  <a:lnTo>
                    <a:pt x="55689" y="1057846"/>
                  </a:lnTo>
                  <a:lnTo>
                    <a:pt x="56007" y="1057846"/>
                  </a:lnTo>
                  <a:close/>
                </a:path>
                <a:path w="1071880" h="1493520">
                  <a:moveTo>
                    <a:pt x="56375" y="1299146"/>
                  </a:moveTo>
                  <a:lnTo>
                    <a:pt x="56311" y="1298905"/>
                  </a:lnTo>
                  <a:lnTo>
                    <a:pt x="56273" y="1299146"/>
                  </a:lnTo>
                  <a:close/>
                </a:path>
                <a:path w="1071880" h="1493520">
                  <a:moveTo>
                    <a:pt x="56375" y="1188186"/>
                  </a:moveTo>
                  <a:lnTo>
                    <a:pt x="55524" y="1188186"/>
                  </a:lnTo>
                  <a:lnTo>
                    <a:pt x="55346" y="1188186"/>
                  </a:lnTo>
                  <a:lnTo>
                    <a:pt x="55181" y="1188910"/>
                  </a:lnTo>
                  <a:lnTo>
                    <a:pt x="56159" y="1188643"/>
                  </a:lnTo>
                  <a:lnTo>
                    <a:pt x="56375" y="1188186"/>
                  </a:lnTo>
                  <a:close/>
                </a:path>
                <a:path w="1071880" h="1493520">
                  <a:moveTo>
                    <a:pt x="56388" y="1298448"/>
                  </a:moveTo>
                  <a:lnTo>
                    <a:pt x="56197" y="1297876"/>
                  </a:lnTo>
                  <a:lnTo>
                    <a:pt x="56057" y="1297876"/>
                  </a:lnTo>
                  <a:lnTo>
                    <a:pt x="56311" y="1298905"/>
                  </a:lnTo>
                  <a:lnTo>
                    <a:pt x="56388" y="1298448"/>
                  </a:lnTo>
                  <a:close/>
                </a:path>
                <a:path w="1071880" h="1493520">
                  <a:moveTo>
                    <a:pt x="56629" y="1299146"/>
                  </a:moveTo>
                  <a:lnTo>
                    <a:pt x="56515" y="1298829"/>
                  </a:lnTo>
                  <a:lnTo>
                    <a:pt x="56515" y="1299146"/>
                  </a:lnTo>
                  <a:close/>
                </a:path>
                <a:path w="1071880" h="1493520">
                  <a:moveTo>
                    <a:pt x="56654" y="1297482"/>
                  </a:moveTo>
                  <a:lnTo>
                    <a:pt x="56642" y="1297343"/>
                  </a:lnTo>
                  <a:lnTo>
                    <a:pt x="56515" y="1296606"/>
                  </a:lnTo>
                  <a:lnTo>
                    <a:pt x="56654" y="1297482"/>
                  </a:lnTo>
                  <a:close/>
                </a:path>
                <a:path w="1071880" h="1493520">
                  <a:moveTo>
                    <a:pt x="56667" y="1297571"/>
                  </a:moveTo>
                  <a:lnTo>
                    <a:pt x="56426" y="1297876"/>
                  </a:lnTo>
                  <a:lnTo>
                    <a:pt x="56667" y="1297571"/>
                  </a:lnTo>
                  <a:close/>
                </a:path>
                <a:path w="1071880" h="1493520">
                  <a:moveTo>
                    <a:pt x="56743" y="1297876"/>
                  </a:moveTo>
                  <a:lnTo>
                    <a:pt x="56680" y="1297546"/>
                  </a:lnTo>
                  <a:lnTo>
                    <a:pt x="56718" y="1297876"/>
                  </a:lnTo>
                  <a:close/>
                </a:path>
                <a:path w="1071880" h="1493520">
                  <a:moveTo>
                    <a:pt x="57772" y="1185252"/>
                  </a:moveTo>
                  <a:lnTo>
                    <a:pt x="55765" y="1187856"/>
                  </a:lnTo>
                  <a:lnTo>
                    <a:pt x="56527" y="1187856"/>
                  </a:lnTo>
                  <a:lnTo>
                    <a:pt x="57772" y="1185252"/>
                  </a:lnTo>
                  <a:close/>
                </a:path>
                <a:path w="1071880" h="1493520">
                  <a:moveTo>
                    <a:pt x="58178" y="1178750"/>
                  </a:moveTo>
                  <a:lnTo>
                    <a:pt x="57937" y="1178585"/>
                  </a:lnTo>
                  <a:lnTo>
                    <a:pt x="58077" y="1179055"/>
                  </a:lnTo>
                  <a:lnTo>
                    <a:pt x="58153" y="1178902"/>
                  </a:lnTo>
                  <a:lnTo>
                    <a:pt x="58178" y="1178750"/>
                  </a:lnTo>
                  <a:close/>
                </a:path>
                <a:path w="1071880" h="1493520">
                  <a:moveTo>
                    <a:pt x="58420" y="1180249"/>
                  </a:moveTo>
                  <a:lnTo>
                    <a:pt x="58077" y="1179055"/>
                  </a:lnTo>
                  <a:lnTo>
                    <a:pt x="57937" y="1179283"/>
                  </a:lnTo>
                  <a:lnTo>
                    <a:pt x="58420" y="1180249"/>
                  </a:lnTo>
                  <a:close/>
                </a:path>
                <a:path w="1071880" h="1493520">
                  <a:moveTo>
                    <a:pt x="58597" y="1180388"/>
                  </a:moveTo>
                  <a:lnTo>
                    <a:pt x="58585" y="1180249"/>
                  </a:lnTo>
                  <a:lnTo>
                    <a:pt x="58420" y="1180249"/>
                  </a:lnTo>
                  <a:lnTo>
                    <a:pt x="58597" y="1180388"/>
                  </a:lnTo>
                  <a:close/>
                </a:path>
                <a:path w="1071880" h="1493520">
                  <a:moveTo>
                    <a:pt x="59423" y="1179245"/>
                  </a:moveTo>
                  <a:lnTo>
                    <a:pt x="59334" y="1179080"/>
                  </a:lnTo>
                  <a:lnTo>
                    <a:pt x="58597" y="1177810"/>
                  </a:lnTo>
                  <a:lnTo>
                    <a:pt x="58597" y="1176845"/>
                  </a:lnTo>
                  <a:lnTo>
                    <a:pt x="58280" y="1177810"/>
                  </a:lnTo>
                  <a:lnTo>
                    <a:pt x="57962" y="1177404"/>
                  </a:lnTo>
                  <a:lnTo>
                    <a:pt x="57696" y="1177480"/>
                  </a:lnTo>
                  <a:lnTo>
                    <a:pt x="58178" y="1178750"/>
                  </a:lnTo>
                  <a:lnTo>
                    <a:pt x="58420" y="1178915"/>
                  </a:lnTo>
                  <a:lnTo>
                    <a:pt x="58585" y="1180249"/>
                  </a:lnTo>
                  <a:lnTo>
                    <a:pt x="58775" y="1180249"/>
                  </a:lnTo>
                  <a:lnTo>
                    <a:pt x="58889" y="1180985"/>
                  </a:lnTo>
                  <a:lnTo>
                    <a:pt x="58991" y="1181366"/>
                  </a:lnTo>
                  <a:lnTo>
                    <a:pt x="59397" y="1181773"/>
                  </a:lnTo>
                  <a:lnTo>
                    <a:pt x="58889" y="1179080"/>
                  </a:lnTo>
                  <a:lnTo>
                    <a:pt x="59207" y="1179931"/>
                  </a:lnTo>
                  <a:lnTo>
                    <a:pt x="59423" y="1179283"/>
                  </a:lnTo>
                  <a:close/>
                </a:path>
                <a:path w="1071880" h="1493520">
                  <a:moveTo>
                    <a:pt x="61823" y="1192453"/>
                  </a:moveTo>
                  <a:lnTo>
                    <a:pt x="60744" y="1191399"/>
                  </a:lnTo>
                  <a:lnTo>
                    <a:pt x="61531" y="1191907"/>
                  </a:lnTo>
                  <a:lnTo>
                    <a:pt x="61061" y="1190078"/>
                  </a:lnTo>
                  <a:lnTo>
                    <a:pt x="61163" y="1189850"/>
                  </a:lnTo>
                  <a:lnTo>
                    <a:pt x="60972" y="1189278"/>
                  </a:lnTo>
                  <a:lnTo>
                    <a:pt x="60883" y="1190853"/>
                  </a:lnTo>
                  <a:lnTo>
                    <a:pt x="60769" y="1190561"/>
                  </a:lnTo>
                  <a:lnTo>
                    <a:pt x="60248" y="1188961"/>
                  </a:lnTo>
                  <a:lnTo>
                    <a:pt x="59651" y="1191691"/>
                  </a:lnTo>
                  <a:lnTo>
                    <a:pt x="58445" y="1190701"/>
                  </a:lnTo>
                  <a:lnTo>
                    <a:pt x="58089" y="1191234"/>
                  </a:lnTo>
                  <a:lnTo>
                    <a:pt x="57404" y="1192822"/>
                  </a:lnTo>
                  <a:lnTo>
                    <a:pt x="58483" y="1192618"/>
                  </a:lnTo>
                  <a:lnTo>
                    <a:pt x="58902" y="1191717"/>
                  </a:lnTo>
                  <a:lnTo>
                    <a:pt x="61823" y="1192453"/>
                  </a:lnTo>
                  <a:close/>
                </a:path>
                <a:path w="1071880" h="1493520">
                  <a:moveTo>
                    <a:pt x="62547" y="1175956"/>
                  </a:moveTo>
                  <a:lnTo>
                    <a:pt x="61849" y="1174686"/>
                  </a:lnTo>
                  <a:lnTo>
                    <a:pt x="61569" y="1174686"/>
                  </a:lnTo>
                  <a:lnTo>
                    <a:pt x="61772" y="1175956"/>
                  </a:lnTo>
                  <a:lnTo>
                    <a:pt x="62547" y="1175956"/>
                  </a:lnTo>
                  <a:close/>
                </a:path>
                <a:path w="1071880" h="1493520">
                  <a:moveTo>
                    <a:pt x="62661" y="1151166"/>
                  </a:moveTo>
                  <a:lnTo>
                    <a:pt x="61925" y="1150556"/>
                  </a:lnTo>
                  <a:lnTo>
                    <a:pt x="62484" y="1151572"/>
                  </a:lnTo>
                  <a:lnTo>
                    <a:pt x="62661" y="1151166"/>
                  </a:lnTo>
                  <a:close/>
                </a:path>
                <a:path w="1071880" h="1493520">
                  <a:moveTo>
                    <a:pt x="62826" y="1150556"/>
                  </a:moveTo>
                  <a:lnTo>
                    <a:pt x="62788" y="1148016"/>
                  </a:lnTo>
                  <a:lnTo>
                    <a:pt x="61239" y="1148016"/>
                  </a:lnTo>
                  <a:lnTo>
                    <a:pt x="61341" y="1150556"/>
                  </a:lnTo>
                  <a:lnTo>
                    <a:pt x="61925" y="1150556"/>
                  </a:lnTo>
                  <a:lnTo>
                    <a:pt x="62826" y="1150556"/>
                  </a:lnTo>
                  <a:close/>
                </a:path>
                <a:path w="1071880" h="1493520">
                  <a:moveTo>
                    <a:pt x="63817" y="1156017"/>
                  </a:moveTo>
                  <a:lnTo>
                    <a:pt x="63576" y="1155636"/>
                  </a:lnTo>
                  <a:lnTo>
                    <a:pt x="63538" y="1156906"/>
                  </a:lnTo>
                  <a:lnTo>
                    <a:pt x="63817" y="1156017"/>
                  </a:lnTo>
                  <a:close/>
                </a:path>
                <a:path w="1071880" h="1493520">
                  <a:moveTo>
                    <a:pt x="64287" y="1163942"/>
                  </a:moveTo>
                  <a:lnTo>
                    <a:pt x="63563" y="1163256"/>
                  </a:lnTo>
                  <a:lnTo>
                    <a:pt x="62763" y="1163256"/>
                  </a:lnTo>
                  <a:lnTo>
                    <a:pt x="61074" y="1164526"/>
                  </a:lnTo>
                  <a:lnTo>
                    <a:pt x="62344" y="1160716"/>
                  </a:lnTo>
                  <a:lnTo>
                    <a:pt x="62776" y="1159446"/>
                  </a:lnTo>
                  <a:lnTo>
                    <a:pt x="60883" y="1160716"/>
                  </a:lnTo>
                  <a:lnTo>
                    <a:pt x="59601" y="1159446"/>
                  </a:lnTo>
                  <a:lnTo>
                    <a:pt x="61302" y="1161986"/>
                  </a:lnTo>
                  <a:lnTo>
                    <a:pt x="59994" y="1161986"/>
                  </a:lnTo>
                  <a:lnTo>
                    <a:pt x="61874" y="1167066"/>
                  </a:lnTo>
                  <a:lnTo>
                    <a:pt x="63830" y="1164526"/>
                  </a:lnTo>
                  <a:lnTo>
                    <a:pt x="64287" y="1163942"/>
                  </a:lnTo>
                  <a:close/>
                </a:path>
                <a:path w="1071880" h="1493520">
                  <a:moveTo>
                    <a:pt x="64439" y="1198689"/>
                  </a:moveTo>
                  <a:lnTo>
                    <a:pt x="63639" y="1197546"/>
                  </a:lnTo>
                  <a:lnTo>
                    <a:pt x="63423" y="1197546"/>
                  </a:lnTo>
                  <a:lnTo>
                    <a:pt x="64439" y="1198689"/>
                  </a:lnTo>
                  <a:close/>
                </a:path>
                <a:path w="1071880" h="1493520">
                  <a:moveTo>
                    <a:pt x="64566" y="1306766"/>
                  </a:moveTo>
                  <a:lnTo>
                    <a:pt x="64541" y="1305496"/>
                  </a:lnTo>
                  <a:lnTo>
                    <a:pt x="63703" y="1306207"/>
                  </a:lnTo>
                  <a:lnTo>
                    <a:pt x="64160" y="1306766"/>
                  </a:lnTo>
                  <a:lnTo>
                    <a:pt x="64566" y="1306766"/>
                  </a:lnTo>
                  <a:close/>
                </a:path>
                <a:path w="1071880" h="1493520">
                  <a:moveTo>
                    <a:pt x="64579" y="1156296"/>
                  </a:moveTo>
                  <a:lnTo>
                    <a:pt x="63957" y="1155636"/>
                  </a:lnTo>
                  <a:lnTo>
                    <a:pt x="63817" y="1156017"/>
                  </a:lnTo>
                  <a:lnTo>
                    <a:pt x="64401" y="1156906"/>
                  </a:lnTo>
                  <a:lnTo>
                    <a:pt x="64579" y="1156296"/>
                  </a:lnTo>
                  <a:close/>
                </a:path>
                <a:path w="1071880" h="1493520">
                  <a:moveTo>
                    <a:pt x="64655" y="1161986"/>
                  </a:moveTo>
                  <a:lnTo>
                    <a:pt x="64477" y="1161986"/>
                  </a:lnTo>
                  <a:lnTo>
                    <a:pt x="64579" y="1162621"/>
                  </a:lnTo>
                  <a:lnTo>
                    <a:pt x="64655" y="1161986"/>
                  </a:lnTo>
                  <a:close/>
                </a:path>
                <a:path w="1071880" h="1493520">
                  <a:moveTo>
                    <a:pt x="64693" y="1163256"/>
                  </a:moveTo>
                  <a:lnTo>
                    <a:pt x="64579" y="1162621"/>
                  </a:lnTo>
                  <a:lnTo>
                    <a:pt x="64516" y="1163256"/>
                  </a:lnTo>
                  <a:lnTo>
                    <a:pt x="64693" y="1163256"/>
                  </a:lnTo>
                  <a:close/>
                </a:path>
                <a:path w="1071880" h="1493520">
                  <a:moveTo>
                    <a:pt x="64757" y="1155636"/>
                  </a:moveTo>
                  <a:lnTo>
                    <a:pt x="62484" y="1151572"/>
                  </a:lnTo>
                  <a:lnTo>
                    <a:pt x="61302" y="1154366"/>
                  </a:lnTo>
                  <a:lnTo>
                    <a:pt x="63157" y="1154366"/>
                  </a:lnTo>
                  <a:lnTo>
                    <a:pt x="64757" y="1155636"/>
                  </a:lnTo>
                  <a:close/>
                </a:path>
                <a:path w="1071880" h="1493520">
                  <a:moveTo>
                    <a:pt x="64820" y="1163256"/>
                  </a:moveTo>
                  <a:lnTo>
                    <a:pt x="64693" y="1163256"/>
                  </a:lnTo>
                  <a:lnTo>
                    <a:pt x="64706" y="1163383"/>
                  </a:lnTo>
                  <a:lnTo>
                    <a:pt x="64820" y="1163256"/>
                  </a:lnTo>
                  <a:close/>
                </a:path>
                <a:path w="1071880" h="1493520">
                  <a:moveTo>
                    <a:pt x="64833" y="1164450"/>
                  </a:moveTo>
                  <a:lnTo>
                    <a:pt x="64706" y="1163383"/>
                  </a:lnTo>
                  <a:lnTo>
                    <a:pt x="64287" y="1163942"/>
                  </a:lnTo>
                  <a:lnTo>
                    <a:pt x="64833" y="1164450"/>
                  </a:lnTo>
                  <a:close/>
                </a:path>
                <a:path w="1071880" h="1493520">
                  <a:moveTo>
                    <a:pt x="65201" y="1154366"/>
                  </a:moveTo>
                  <a:lnTo>
                    <a:pt x="64731" y="1154366"/>
                  </a:lnTo>
                  <a:lnTo>
                    <a:pt x="65138" y="1154544"/>
                  </a:lnTo>
                  <a:lnTo>
                    <a:pt x="65201" y="1154366"/>
                  </a:lnTo>
                  <a:close/>
                </a:path>
                <a:path w="1071880" h="1493520">
                  <a:moveTo>
                    <a:pt x="66014" y="1310576"/>
                  </a:moveTo>
                  <a:lnTo>
                    <a:pt x="65938" y="1306766"/>
                  </a:lnTo>
                  <a:lnTo>
                    <a:pt x="64566" y="1306766"/>
                  </a:lnTo>
                  <a:lnTo>
                    <a:pt x="64795" y="1314386"/>
                  </a:lnTo>
                  <a:lnTo>
                    <a:pt x="66014" y="1310576"/>
                  </a:lnTo>
                  <a:close/>
                </a:path>
                <a:path w="1071880" h="1493520">
                  <a:moveTo>
                    <a:pt x="67881" y="1180223"/>
                  </a:moveTo>
                  <a:lnTo>
                    <a:pt x="66624" y="1178953"/>
                  </a:lnTo>
                  <a:lnTo>
                    <a:pt x="67525" y="1180490"/>
                  </a:lnTo>
                  <a:lnTo>
                    <a:pt x="67881" y="1180223"/>
                  </a:lnTo>
                  <a:close/>
                </a:path>
                <a:path w="1071880" h="1493520">
                  <a:moveTo>
                    <a:pt x="68846" y="1130236"/>
                  </a:moveTo>
                  <a:lnTo>
                    <a:pt x="68275" y="1130236"/>
                  </a:lnTo>
                  <a:lnTo>
                    <a:pt x="68630" y="1131506"/>
                  </a:lnTo>
                  <a:lnTo>
                    <a:pt x="68846" y="1130236"/>
                  </a:lnTo>
                  <a:close/>
                </a:path>
                <a:path w="1071880" h="1493520">
                  <a:moveTo>
                    <a:pt x="69469" y="1131506"/>
                  </a:moveTo>
                  <a:lnTo>
                    <a:pt x="69392" y="1130236"/>
                  </a:lnTo>
                  <a:lnTo>
                    <a:pt x="68643" y="1131506"/>
                  </a:lnTo>
                  <a:lnTo>
                    <a:pt x="69469" y="1131506"/>
                  </a:lnTo>
                  <a:close/>
                </a:path>
                <a:path w="1071880" h="1493520">
                  <a:moveTo>
                    <a:pt x="69900" y="1131506"/>
                  </a:moveTo>
                  <a:lnTo>
                    <a:pt x="69519" y="1131506"/>
                  </a:lnTo>
                  <a:lnTo>
                    <a:pt x="69659" y="1132776"/>
                  </a:lnTo>
                  <a:lnTo>
                    <a:pt x="69900" y="1131506"/>
                  </a:lnTo>
                  <a:close/>
                </a:path>
                <a:path w="1071880" h="1493520">
                  <a:moveTo>
                    <a:pt x="70104" y="1135989"/>
                  </a:moveTo>
                  <a:lnTo>
                    <a:pt x="69049" y="1135062"/>
                  </a:lnTo>
                  <a:lnTo>
                    <a:pt x="68821" y="1134859"/>
                  </a:lnTo>
                  <a:lnTo>
                    <a:pt x="67881" y="1134021"/>
                  </a:lnTo>
                  <a:lnTo>
                    <a:pt x="67945" y="1134160"/>
                  </a:lnTo>
                  <a:lnTo>
                    <a:pt x="68186" y="1134859"/>
                  </a:lnTo>
                  <a:lnTo>
                    <a:pt x="67513" y="1134160"/>
                  </a:lnTo>
                  <a:lnTo>
                    <a:pt x="67881" y="1134084"/>
                  </a:lnTo>
                  <a:lnTo>
                    <a:pt x="67754" y="1133944"/>
                  </a:lnTo>
                  <a:lnTo>
                    <a:pt x="67881" y="1134071"/>
                  </a:lnTo>
                  <a:lnTo>
                    <a:pt x="67792" y="1133944"/>
                  </a:lnTo>
                  <a:lnTo>
                    <a:pt x="67919" y="1133741"/>
                  </a:lnTo>
                  <a:lnTo>
                    <a:pt x="68021" y="1132967"/>
                  </a:lnTo>
                  <a:lnTo>
                    <a:pt x="67183" y="1133944"/>
                  </a:lnTo>
                  <a:lnTo>
                    <a:pt x="64376" y="1131887"/>
                  </a:lnTo>
                  <a:lnTo>
                    <a:pt x="64858" y="1136167"/>
                  </a:lnTo>
                  <a:lnTo>
                    <a:pt x="68160" y="1136281"/>
                  </a:lnTo>
                  <a:lnTo>
                    <a:pt x="68732" y="1135062"/>
                  </a:lnTo>
                  <a:lnTo>
                    <a:pt x="68770" y="1136586"/>
                  </a:lnTo>
                  <a:lnTo>
                    <a:pt x="70104" y="1135989"/>
                  </a:lnTo>
                  <a:close/>
                </a:path>
                <a:path w="1071880" h="1493520">
                  <a:moveTo>
                    <a:pt x="70662" y="1154366"/>
                  </a:moveTo>
                  <a:lnTo>
                    <a:pt x="70154" y="1154366"/>
                  </a:lnTo>
                  <a:lnTo>
                    <a:pt x="69710" y="1153096"/>
                  </a:lnTo>
                  <a:lnTo>
                    <a:pt x="70091" y="1154366"/>
                  </a:lnTo>
                  <a:lnTo>
                    <a:pt x="69456" y="1154366"/>
                  </a:lnTo>
                  <a:lnTo>
                    <a:pt x="66878" y="1153096"/>
                  </a:lnTo>
                  <a:lnTo>
                    <a:pt x="68059" y="1150556"/>
                  </a:lnTo>
                  <a:lnTo>
                    <a:pt x="65455" y="1150556"/>
                  </a:lnTo>
                  <a:lnTo>
                    <a:pt x="65062" y="1151826"/>
                  </a:lnTo>
                  <a:lnTo>
                    <a:pt x="64541" y="1150556"/>
                  </a:lnTo>
                  <a:lnTo>
                    <a:pt x="62928" y="1150556"/>
                  </a:lnTo>
                  <a:lnTo>
                    <a:pt x="62661" y="1151166"/>
                  </a:lnTo>
                  <a:lnTo>
                    <a:pt x="64985" y="1153096"/>
                  </a:lnTo>
                  <a:lnTo>
                    <a:pt x="66243" y="1151826"/>
                  </a:lnTo>
                  <a:lnTo>
                    <a:pt x="67144" y="1154544"/>
                  </a:lnTo>
                  <a:lnTo>
                    <a:pt x="70650" y="1154544"/>
                  </a:lnTo>
                  <a:lnTo>
                    <a:pt x="70662" y="1154366"/>
                  </a:lnTo>
                  <a:close/>
                </a:path>
                <a:path w="1071880" h="1493520">
                  <a:moveTo>
                    <a:pt x="70802" y="1125982"/>
                  </a:moveTo>
                  <a:lnTo>
                    <a:pt x="70700" y="1125626"/>
                  </a:lnTo>
                  <a:lnTo>
                    <a:pt x="69278" y="1125829"/>
                  </a:lnTo>
                  <a:lnTo>
                    <a:pt x="70129" y="1126121"/>
                  </a:lnTo>
                  <a:lnTo>
                    <a:pt x="70129" y="1125905"/>
                  </a:lnTo>
                  <a:lnTo>
                    <a:pt x="70802" y="1125982"/>
                  </a:lnTo>
                  <a:close/>
                </a:path>
                <a:path w="1071880" h="1493520">
                  <a:moveTo>
                    <a:pt x="72034" y="1132776"/>
                  </a:moveTo>
                  <a:lnTo>
                    <a:pt x="71120" y="1130236"/>
                  </a:lnTo>
                  <a:lnTo>
                    <a:pt x="70078" y="1131506"/>
                  </a:lnTo>
                  <a:lnTo>
                    <a:pt x="70802" y="1131506"/>
                  </a:lnTo>
                  <a:lnTo>
                    <a:pt x="70243" y="1132776"/>
                  </a:lnTo>
                  <a:lnTo>
                    <a:pt x="72034" y="1132776"/>
                  </a:lnTo>
                  <a:close/>
                </a:path>
                <a:path w="1071880" h="1493520">
                  <a:moveTo>
                    <a:pt x="72263" y="1127569"/>
                  </a:moveTo>
                  <a:lnTo>
                    <a:pt x="72009" y="1126998"/>
                  </a:lnTo>
                  <a:lnTo>
                    <a:pt x="71882" y="1126718"/>
                  </a:lnTo>
                  <a:lnTo>
                    <a:pt x="70129" y="1126121"/>
                  </a:lnTo>
                  <a:lnTo>
                    <a:pt x="70192" y="1127480"/>
                  </a:lnTo>
                  <a:lnTo>
                    <a:pt x="70650" y="1127734"/>
                  </a:lnTo>
                  <a:lnTo>
                    <a:pt x="71208" y="1127442"/>
                  </a:lnTo>
                  <a:lnTo>
                    <a:pt x="71767" y="1126998"/>
                  </a:lnTo>
                  <a:lnTo>
                    <a:pt x="72263" y="1127569"/>
                  </a:lnTo>
                  <a:close/>
                </a:path>
                <a:path w="1071880" h="1493520">
                  <a:moveTo>
                    <a:pt x="72466" y="1132776"/>
                  </a:moveTo>
                  <a:lnTo>
                    <a:pt x="72034" y="1132776"/>
                  </a:lnTo>
                  <a:lnTo>
                    <a:pt x="72186" y="1133195"/>
                  </a:lnTo>
                  <a:lnTo>
                    <a:pt x="72466" y="1132776"/>
                  </a:lnTo>
                  <a:close/>
                </a:path>
                <a:path w="1071880" h="1493520">
                  <a:moveTo>
                    <a:pt x="72542" y="1125778"/>
                  </a:moveTo>
                  <a:lnTo>
                    <a:pt x="72440" y="1125486"/>
                  </a:lnTo>
                  <a:lnTo>
                    <a:pt x="72288" y="1125029"/>
                  </a:lnTo>
                  <a:lnTo>
                    <a:pt x="70802" y="1124712"/>
                  </a:lnTo>
                  <a:lnTo>
                    <a:pt x="70700" y="1125626"/>
                  </a:lnTo>
                  <a:lnTo>
                    <a:pt x="71704" y="1125486"/>
                  </a:lnTo>
                  <a:lnTo>
                    <a:pt x="72542" y="1125778"/>
                  </a:lnTo>
                  <a:close/>
                </a:path>
                <a:path w="1071880" h="1493520">
                  <a:moveTo>
                    <a:pt x="73317" y="1125232"/>
                  </a:moveTo>
                  <a:lnTo>
                    <a:pt x="72732" y="1124788"/>
                  </a:lnTo>
                  <a:lnTo>
                    <a:pt x="72263" y="1124940"/>
                  </a:lnTo>
                  <a:lnTo>
                    <a:pt x="73317" y="1125232"/>
                  </a:lnTo>
                  <a:close/>
                </a:path>
                <a:path w="1071880" h="1493520">
                  <a:moveTo>
                    <a:pt x="73583" y="1127290"/>
                  </a:moveTo>
                  <a:lnTo>
                    <a:pt x="72974" y="1126236"/>
                  </a:lnTo>
                  <a:lnTo>
                    <a:pt x="71856" y="1126655"/>
                  </a:lnTo>
                  <a:lnTo>
                    <a:pt x="73583" y="1127290"/>
                  </a:lnTo>
                  <a:close/>
                </a:path>
                <a:path w="1071880" h="1493520">
                  <a:moveTo>
                    <a:pt x="73660" y="1323873"/>
                  </a:moveTo>
                  <a:lnTo>
                    <a:pt x="71678" y="1321054"/>
                  </a:lnTo>
                  <a:lnTo>
                    <a:pt x="71742" y="1319555"/>
                  </a:lnTo>
                  <a:lnTo>
                    <a:pt x="70764" y="1317612"/>
                  </a:lnTo>
                  <a:lnTo>
                    <a:pt x="69684" y="1318945"/>
                  </a:lnTo>
                  <a:lnTo>
                    <a:pt x="68732" y="1318653"/>
                  </a:lnTo>
                  <a:lnTo>
                    <a:pt x="70192" y="1320761"/>
                  </a:lnTo>
                  <a:lnTo>
                    <a:pt x="70866" y="1322908"/>
                  </a:lnTo>
                  <a:lnTo>
                    <a:pt x="72796" y="1324673"/>
                  </a:lnTo>
                  <a:lnTo>
                    <a:pt x="73660" y="1323873"/>
                  </a:lnTo>
                  <a:close/>
                </a:path>
                <a:path w="1071880" h="1493520">
                  <a:moveTo>
                    <a:pt x="74066" y="1125829"/>
                  </a:moveTo>
                  <a:lnTo>
                    <a:pt x="72644" y="1125664"/>
                  </a:lnTo>
                  <a:lnTo>
                    <a:pt x="72974" y="1126236"/>
                  </a:lnTo>
                  <a:lnTo>
                    <a:pt x="74066" y="1125829"/>
                  </a:lnTo>
                  <a:close/>
                </a:path>
                <a:path w="1071880" h="1493520">
                  <a:moveTo>
                    <a:pt x="75095" y="1122197"/>
                  </a:moveTo>
                  <a:lnTo>
                    <a:pt x="74879" y="1122603"/>
                  </a:lnTo>
                  <a:lnTo>
                    <a:pt x="75095" y="1122197"/>
                  </a:lnTo>
                  <a:close/>
                </a:path>
                <a:path w="1071880" h="1493520">
                  <a:moveTo>
                    <a:pt x="75158" y="1130236"/>
                  </a:moveTo>
                  <a:lnTo>
                    <a:pt x="73533" y="1132776"/>
                  </a:lnTo>
                  <a:lnTo>
                    <a:pt x="72491" y="1134046"/>
                  </a:lnTo>
                  <a:lnTo>
                    <a:pt x="72186" y="1133195"/>
                  </a:lnTo>
                  <a:lnTo>
                    <a:pt x="71640" y="1134046"/>
                  </a:lnTo>
                  <a:lnTo>
                    <a:pt x="71831" y="1134046"/>
                  </a:lnTo>
                  <a:lnTo>
                    <a:pt x="72440" y="1135316"/>
                  </a:lnTo>
                  <a:lnTo>
                    <a:pt x="73571" y="1134046"/>
                  </a:lnTo>
                  <a:lnTo>
                    <a:pt x="73621" y="1135151"/>
                  </a:lnTo>
                  <a:lnTo>
                    <a:pt x="75158" y="1130236"/>
                  </a:lnTo>
                  <a:close/>
                </a:path>
                <a:path w="1071880" h="1493520">
                  <a:moveTo>
                    <a:pt x="75311" y="1121816"/>
                  </a:moveTo>
                  <a:lnTo>
                    <a:pt x="75133" y="1121308"/>
                  </a:lnTo>
                  <a:lnTo>
                    <a:pt x="75095" y="1122197"/>
                  </a:lnTo>
                  <a:lnTo>
                    <a:pt x="75311" y="1121816"/>
                  </a:lnTo>
                  <a:close/>
                </a:path>
                <a:path w="1071880" h="1493520">
                  <a:moveTo>
                    <a:pt x="75958" y="1126718"/>
                  </a:moveTo>
                  <a:lnTo>
                    <a:pt x="74485" y="1124737"/>
                  </a:lnTo>
                  <a:lnTo>
                    <a:pt x="74117" y="1124254"/>
                  </a:lnTo>
                  <a:lnTo>
                    <a:pt x="74282" y="1123696"/>
                  </a:lnTo>
                  <a:lnTo>
                    <a:pt x="74688" y="1122946"/>
                  </a:lnTo>
                  <a:lnTo>
                    <a:pt x="74879" y="1122603"/>
                  </a:lnTo>
                  <a:lnTo>
                    <a:pt x="74231" y="1122946"/>
                  </a:lnTo>
                  <a:lnTo>
                    <a:pt x="74434" y="1122133"/>
                  </a:lnTo>
                  <a:lnTo>
                    <a:pt x="74231" y="1121892"/>
                  </a:lnTo>
                  <a:lnTo>
                    <a:pt x="73914" y="1120546"/>
                  </a:lnTo>
                  <a:lnTo>
                    <a:pt x="74193" y="1122197"/>
                  </a:lnTo>
                  <a:lnTo>
                    <a:pt x="73888" y="1122629"/>
                  </a:lnTo>
                  <a:lnTo>
                    <a:pt x="73304" y="1123696"/>
                  </a:lnTo>
                  <a:lnTo>
                    <a:pt x="72885" y="1123378"/>
                  </a:lnTo>
                  <a:lnTo>
                    <a:pt x="72542" y="1123048"/>
                  </a:lnTo>
                  <a:lnTo>
                    <a:pt x="72021" y="1122540"/>
                  </a:lnTo>
                  <a:lnTo>
                    <a:pt x="71958" y="1123048"/>
                  </a:lnTo>
                  <a:lnTo>
                    <a:pt x="71640" y="1122629"/>
                  </a:lnTo>
                  <a:lnTo>
                    <a:pt x="71386" y="1122578"/>
                  </a:lnTo>
                  <a:lnTo>
                    <a:pt x="71170" y="1122946"/>
                  </a:lnTo>
                  <a:lnTo>
                    <a:pt x="71170" y="1123378"/>
                  </a:lnTo>
                  <a:lnTo>
                    <a:pt x="71716" y="1123492"/>
                  </a:lnTo>
                  <a:lnTo>
                    <a:pt x="71729" y="1124343"/>
                  </a:lnTo>
                  <a:lnTo>
                    <a:pt x="72072" y="1124254"/>
                  </a:lnTo>
                  <a:lnTo>
                    <a:pt x="72732" y="1124788"/>
                  </a:lnTo>
                  <a:lnTo>
                    <a:pt x="72872" y="1124737"/>
                  </a:lnTo>
                  <a:lnTo>
                    <a:pt x="75958" y="1126718"/>
                  </a:lnTo>
                  <a:close/>
                </a:path>
                <a:path w="1071880" h="1493520">
                  <a:moveTo>
                    <a:pt x="78409" y="1141666"/>
                  </a:moveTo>
                  <a:lnTo>
                    <a:pt x="77165" y="1140396"/>
                  </a:lnTo>
                  <a:lnTo>
                    <a:pt x="76708" y="1141666"/>
                  </a:lnTo>
                  <a:lnTo>
                    <a:pt x="75285" y="1141666"/>
                  </a:lnTo>
                  <a:lnTo>
                    <a:pt x="75996" y="1142936"/>
                  </a:lnTo>
                  <a:lnTo>
                    <a:pt x="78409" y="1141666"/>
                  </a:lnTo>
                  <a:close/>
                </a:path>
                <a:path w="1071880" h="1493520">
                  <a:moveTo>
                    <a:pt x="79082" y="1079436"/>
                  </a:moveTo>
                  <a:lnTo>
                    <a:pt x="78765" y="1079233"/>
                  </a:lnTo>
                  <a:lnTo>
                    <a:pt x="76174" y="1081976"/>
                  </a:lnTo>
                  <a:lnTo>
                    <a:pt x="79082" y="1079436"/>
                  </a:lnTo>
                  <a:close/>
                </a:path>
                <a:path w="1071880" h="1493520">
                  <a:moveTo>
                    <a:pt x="79781" y="1078166"/>
                  </a:moveTo>
                  <a:lnTo>
                    <a:pt x="79095" y="1078877"/>
                  </a:lnTo>
                  <a:lnTo>
                    <a:pt x="78994" y="1079385"/>
                  </a:lnTo>
                  <a:lnTo>
                    <a:pt x="79781" y="1078166"/>
                  </a:lnTo>
                  <a:close/>
                </a:path>
                <a:path w="1071880" h="1493520">
                  <a:moveTo>
                    <a:pt x="83388" y="1326083"/>
                  </a:moveTo>
                  <a:lnTo>
                    <a:pt x="82791" y="1322895"/>
                  </a:lnTo>
                  <a:lnTo>
                    <a:pt x="80365" y="1322806"/>
                  </a:lnTo>
                  <a:lnTo>
                    <a:pt x="83388" y="1326083"/>
                  </a:lnTo>
                  <a:close/>
                </a:path>
                <a:path w="1071880" h="1493520">
                  <a:moveTo>
                    <a:pt x="83947" y="1326845"/>
                  </a:moveTo>
                  <a:lnTo>
                    <a:pt x="83896" y="1326654"/>
                  </a:lnTo>
                  <a:lnTo>
                    <a:pt x="83388" y="1326083"/>
                  </a:lnTo>
                  <a:lnTo>
                    <a:pt x="83566" y="1327073"/>
                  </a:lnTo>
                  <a:lnTo>
                    <a:pt x="83947" y="1326845"/>
                  </a:lnTo>
                  <a:close/>
                </a:path>
                <a:path w="1071880" h="1493520">
                  <a:moveTo>
                    <a:pt x="84823" y="1093863"/>
                  </a:moveTo>
                  <a:lnTo>
                    <a:pt x="84340" y="1093558"/>
                  </a:lnTo>
                  <a:lnTo>
                    <a:pt x="84721" y="1094105"/>
                  </a:lnTo>
                  <a:lnTo>
                    <a:pt x="84823" y="1093863"/>
                  </a:lnTo>
                  <a:close/>
                </a:path>
                <a:path w="1071880" h="1493520">
                  <a:moveTo>
                    <a:pt x="85864" y="1328788"/>
                  </a:moveTo>
                  <a:lnTo>
                    <a:pt x="85445" y="1328331"/>
                  </a:lnTo>
                  <a:lnTo>
                    <a:pt x="85471" y="1328508"/>
                  </a:lnTo>
                  <a:lnTo>
                    <a:pt x="85864" y="1328788"/>
                  </a:lnTo>
                  <a:close/>
                </a:path>
                <a:path w="1071880" h="1493520">
                  <a:moveTo>
                    <a:pt x="87655" y="1337500"/>
                  </a:moveTo>
                  <a:lnTo>
                    <a:pt x="86918" y="1336433"/>
                  </a:lnTo>
                  <a:lnTo>
                    <a:pt x="87439" y="1337449"/>
                  </a:lnTo>
                  <a:lnTo>
                    <a:pt x="87655" y="1337500"/>
                  </a:lnTo>
                  <a:close/>
                </a:path>
                <a:path w="1071880" h="1493520">
                  <a:moveTo>
                    <a:pt x="88811" y="1093495"/>
                  </a:moveTo>
                  <a:lnTo>
                    <a:pt x="84531" y="1089482"/>
                  </a:lnTo>
                  <a:lnTo>
                    <a:pt x="85331" y="1092796"/>
                  </a:lnTo>
                  <a:lnTo>
                    <a:pt x="84823" y="1093863"/>
                  </a:lnTo>
                  <a:lnTo>
                    <a:pt x="85979" y="1094574"/>
                  </a:lnTo>
                  <a:lnTo>
                    <a:pt x="88811" y="1093495"/>
                  </a:lnTo>
                  <a:close/>
                </a:path>
                <a:path w="1071880" h="1493520">
                  <a:moveTo>
                    <a:pt x="90271" y="1089596"/>
                  </a:moveTo>
                  <a:lnTo>
                    <a:pt x="88963" y="1088326"/>
                  </a:lnTo>
                  <a:lnTo>
                    <a:pt x="89306" y="1087056"/>
                  </a:lnTo>
                  <a:lnTo>
                    <a:pt x="88188" y="1088326"/>
                  </a:lnTo>
                  <a:lnTo>
                    <a:pt x="87922" y="1090866"/>
                  </a:lnTo>
                  <a:lnTo>
                    <a:pt x="89141" y="1089596"/>
                  </a:lnTo>
                  <a:lnTo>
                    <a:pt x="90271" y="1089596"/>
                  </a:lnTo>
                  <a:close/>
                </a:path>
                <a:path w="1071880" h="1493520">
                  <a:moveTo>
                    <a:pt x="92532" y="1088326"/>
                  </a:moveTo>
                  <a:lnTo>
                    <a:pt x="91300" y="1087056"/>
                  </a:lnTo>
                  <a:lnTo>
                    <a:pt x="90271" y="1089596"/>
                  </a:lnTo>
                  <a:lnTo>
                    <a:pt x="90157" y="1093406"/>
                  </a:lnTo>
                  <a:lnTo>
                    <a:pt x="91122" y="1090866"/>
                  </a:lnTo>
                  <a:lnTo>
                    <a:pt x="92100" y="1090866"/>
                  </a:lnTo>
                  <a:lnTo>
                    <a:pt x="92532" y="1088326"/>
                  </a:lnTo>
                  <a:close/>
                </a:path>
                <a:path w="1071880" h="1493520">
                  <a:moveTo>
                    <a:pt x="94881" y="1326007"/>
                  </a:moveTo>
                  <a:lnTo>
                    <a:pt x="94653" y="1325816"/>
                  </a:lnTo>
                  <a:lnTo>
                    <a:pt x="94272" y="1327086"/>
                  </a:lnTo>
                  <a:lnTo>
                    <a:pt x="94881" y="1326007"/>
                  </a:lnTo>
                  <a:close/>
                </a:path>
                <a:path w="1071880" h="1493520">
                  <a:moveTo>
                    <a:pt x="95859" y="1315059"/>
                  </a:moveTo>
                  <a:lnTo>
                    <a:pt x="95808" y="1313116"/>
                  </a:lnTo>
                  <a:lnTo>
                    <a:pt x="95224" y="1313116"/>
                  </a:lnTo>
                  <a:lnTo>
                    <a:pt x="95859" y="1315059"/>
                  </a:lnTo>
                  <a:close/>
                </a:path>
                <a:path w="1071880" h="1493520">
                  <a:moveTo>
                    <a:pt x="97637" y="1342161"/>
                  </a:moveTo>
                  <a:lnTo>
                    <a:pt x="97370" y="1342161"/>
                  </a:lnTo>
                  <a:lnTo>
                    <a:pt x="97637" y="1342161"/>
                  </a:lnTo>
                  <a:close/>
                </a:path>
                <a:path w="1071880" h="1493520">
                  <a:moveTo>
                    <a:pt x="98323" y="982345"/>
                  </a:moveTo>
                  <a:lnTo>
                    <a:pt x="97815" y="981468"/>
                  </a:lnTo>
                  <a:lnTo>
                    <a:pt x="97447" y="981621"/>
                  </a:lnTo>
                  <a:lnTo>
                    <a:pt x="97878" y="982027"/>
                  </a:lnTo>
                  <a:lnTo>
                    <a:pt x="97320" y="982065"/>
                  </a:lnTo>
                  <a:lnTo>
                    <a:pt x="97904" y="982357"/>
                  </a:lnTo>
                  <a:lnTo>
                    <a:pt x="97358" y="983157"/>
                  </a:lnTo>
                  <a:lnTo>
                    <a:pt x="97370" y="983767"/>
                  </a:lnTo>
                  <a:lnTo>
                    <a:pt x="97574" y="983157"/>
                  </a:lnTo>
                  <a:lnTo>
                    <a:pt x="98323" y="982345"/>
                  </a:lnTo>
                  <a:close/>
                </a:path>
                <a:path w="1071880" h="1493520">
                  <a:moveTo>
                    <a:pt x="98615" y="982027"/>
                  </a:moveTo>
                  <a:lnTo>
                    <a:pt x="98336" y="982357"/>
                  </a:lnTo>
                  <a:lnTo>
                    <a:pt x="98577" y="982789"/>
                  </a:lnTo>
                  <a:lnTo>
                    <a:pt x="98615" y="982027"/>
                  </a:lnTo>
                  <a:close/>
                </a:path>
                <a:path w="1071880" h="1493520">
                  <a:moveTo>
                    <a:pt x="100825" y="979652"/>
                  </a:moveTo>
                  <a:lnTo>
                    <a:pt x="99314" y="980351"/>
                  </a:lnTo>
                  <a:lnTo>
                    <a:pt x="98717" y="980135"/>
                  </a:lnTo>
                  <a:lnTo>
                    <a:pt x="98615" y="982027"/>
                  </a:lnTo>
                  <a:lnTo>
                    <a:pt x="100177" y="980351"/>
                  </a:lnTo>
                  <a:lnTo>
                    <a:pt x="100825" y="979652"/>
                  </a:lnTo>
                  <a:close/>
                </a:path>
                <a:path w="1071880" h="1493520">
                  <a:moveTo>
                    <a:pt x="101142" y="976109"/>
                  </a:moveTo>
                  <a:lnTo>
                    <a:pt x="100317" y="976566"/>
                  </a:lnTo>
                  <a:lnTo>
                    <a:pt x="101079" y="976566"/>
                  </a:lnTo>
                  <a:lnTo>
                    <a:pt x="101142" y="976109"/>
                  </a:lnTo>
                  <a:close/>
                </a:path>
                <a:path w="1071880" h="1493520">
                  <a:moveTo>
                    <a:pt x="101625" y="1323276"/>
                  </a:moveTo>
                  <a:lnTo>
                    <a:pt x="101104" y="1322006"/>
                  </a:lnTo>
                  <a:lnTo>
                    <a:pt x="100584" y="1320736"/>
                  </a:lnTo>
                  <a:lnTo>
                    <a:pt x="100076" y="1319466"/>
                  </a:lnTo>
                  <a:lnTo>
                    <a:pt x="96469" y="1316926"/>
                  </a:lnTo>
                  <a:lnTo>
                    <a:pt x="95859" y="1315059"/>
                  </a:lnTo>
                  <a:lnTo>
                    <a:pt x="95910" y="1316926"/>
                  </a:lnTo>
                  <a:lnTo>
                    <a:pt x="95554" y="1318196"/>
                  </a:lnTo>
                  <a:lnTo>
                    <a:pt x="94945" y="1316926"/>
                  </a:lnTo>
                  <a:lnTo>
                    <a:pt x="93827" y="1316926"/>
                  </a:lnTo>
                  <a:lnTo>
                    <a:pt x="95211" y="1318196"/>
                  </a:lnTo>
                  <a:lnTo>
                    <a:pt x="94538" y="1318196"/>
                  </a:lnTo>
                  <a:lnTo>
                    <a:pt x="94881" y="1319466"/>
                  </a:lnTo>
                  <a:lnTo>
                    <a:pt x="93027" y="1316926"/>
                  </a:lnTo>
                  <a:lnTo>
                    <a:pt x="92722" y="1316926"/>
                  </a:lnTo>
                  <a:lnTo>
                    <a:pt x="92773" y="1318196"/>
                  </a:lnTo>
                  <a:lnTo>
                    <a:pt x="94297" y="1320736"/>
                  </a:lnTo>
                  <a:lnTo>
                    <a:pt x="94234" y="1322006"/>
                  </a:lnTo>
                  <a:lnTo>
                    <a:pt x="94589" y="1323276"/>
                  </a:lnTo>
                  <a:lnTo>
                    <a:pt x="95808" y="1324546"/>
                  </a:lnTo>
                  <a:lnTo>
                    <a:pt x="95097" y="1325816"/>
                  </a:lnTo>
                  <a:lnTo>
                    <a:pt x="94526" y="1323276"/>
                  </a:lnTo>
                  <a:lnTo>
                    <a:pt x="95008" y="1325816"/>
                  </a:lnTo>
                  <a:lnTo>
                    <a:pt x="94881" y="1326007"/>
                  </a:lnTo>
                  <a:lnTo>
                    <a:pt x="96164" y="1327086"/>
                  </a:lnTo>
                  <a:lnTo>
                    <a:pt x="95986" y="1327086"/>
                  </a:lnTo>
                  <a:lnTo>
                    <a:pt x="100279" y="1332166"/>
                  </a:lnTo>
                  <a:lnTo>
                    <a:pt x="95707" y="1322006"/>
                  </a:lnTo>
                  <a:lnTo>
                    <a:pt x="95008" y="1320736"/>
                  </a:lnTo>
                  <a:lnTo>
                    <a:pt x="95758" y="1320736"/>
                  </a:lnTo>
                  <a:lnTo>
                    <a:pt x="97078" y="1322006"/>
                  </a:lnTo>
                  <a:lnTo>
                    <a:pt x="97396" y="1323276"/>
                  </a:lnTo>
                  <a:lnTo>
                    <a:pt x="97840" y="1325816"/>
                  </a:lnTo>
                  <a:lnTo>
                    <a:pt x="100012" y="1322006"/>
                  </a:lnTo>
                  <a:lnTo>
                    <a:pt x="101625" y="1323276"/>
                  </a:lnTo>
                  <a:close/>
                </a:path>
                <a:path w="1071880" h="1493520">
                  <a:moveTo>
                    <a:pt x="101676" y="975817"/>
                  </a:moveTo>
                  <a:lnTo>
                    <a:pt x="101269" y="975296"/>
                  </a:lnTo>
                  <a:lnTo>
                    <a:pt x="101142" y="976109"/>
                  </a:lnTo>
                  <a:lnTo>
                    <a:pt x="101676" y="975817"/>
                  </a:lnTo>
                  <a:close/>
                </a:path>
                <a:path w="1071880" h="1493520">
                  <a:moveTo>
                    <a:pt x="102171" y="1328991"/>
                  </a:moveTo>
                  <a:lnTo>
                    <a:pt x="101765" y="1328508"/>
                  </a:lnTo>
                  <a:lnTo>
                    <a:pt x="101587" y="1329004"/>
                  </a:lnTo>
                  <a:lnTo>
                    <a:pt x="102171" y="1328991"/>
                  </a:lnTo>
                  <a:close/>
                </a:path>
                <a:path w="1071880" h="1493520">
                  <a:moveTo>
                    <a:pt x="102260" y="976566"/>
                  </a:moveTo>
                  <a:lnTo>
                    <a:pt x="102019" y="975639"/>
                  </a:lnTo>
                  <a:lnTo>
                    <a:pt x="101676" y="975817"/>
                  </a:lnTo>
                  <a:lnTo>
                    <a:pt x="102260" y="976566"/>
                  </a:lnTo>
                  <a:close/>
                </a:path>
                <a:path w="1071880" h="1493520">
                  <a:moveTo>
                    <a:pt x="102514" y="1326400"/>
                  </a:moveTo>
                  <a:lnTo>
                    <a:pt x="101333" y="1325943"/>
                  </a:lnTo>
                  <a:lnTo>
                    <a:pt x="99314" y="1325613"/>
                  </a:lnTo>
                  <a:lnTo>
                    <a:pt x="101765" y="1328508"/>
                  </a:lnTo>
                  <a:lnTo>
                    <a:pt x="102514" y="1326400"/>
                  </a:lnTo>
                  <a:close/>
                </a:path>
                <a:path w="1071880" h="1493520">
                  <a:moveTo>
                    <a:pt x="103085" y="1330769"/>
                  </a:moveTo>
                  <a:lnTo>
                    <a:pt x="102997" y="1329944"/>
                  </a:lnTo>
                  <a:lnTo>
                    <a:pt x="102743" y="1330426"/>
                  </a:lnTo>
                  <a:lnTo>
                    <a:pt x="102882" y="1330464"/>
                  </a:lnTo>
                  <a:lnTo>
                    <a:pt x="103085" y="1330769"/>
                  </a:lnTo>
                  <a:close/>
                </a:path>
                <a:path w="1071880" h="1493520">
                  <a:moveTo>
                    <a:pt x="103390" y="982052"/>
                  </a:moveTo>
                  <a:lnTo>
                    <a:pt x="102438" y="982916"/>
                  </a:lnTo>
                  <a:lnTo>
                    <a:pt x="103009" y="982916"/>
                  </a:lnTo>
                  <a:lnTo>
                    <a:pt x="103390" y="982052"/>
                  </a:lnTo>
                  <a:close/>
                </a:path>
                <a:path w="1071880" h="1493520">
                  <a:moveTo>
                    <a:pt x="103505" y="1330147"/>
                  </a:moveTo>
                  <a:lnTo>
                    <a:pt x="103378" y="1329766"/>
                  </a:lnTo>
                  <a:lnTo>
                    <a:pt x="103111" y="1328940"/>
                  </a:lnTo>
                  <a:lnTo>
                    <a:pt x="102171" y="1328991"/>
                  </a:lnTo>
                  <a:lnTo>
                    <a:pt x="102997" y="1329944"/>
                  </a:lnTo>
                  <a:lnTo>
                    <a:pt x="103085" y="1329766"/>
                  </a:lnTo>
                  <a:lnTo>
                    <a:pt x="103505" y="1330147"/>
                  </a:lnTo>
                  <a:close/>
                </a:path>
                <a:path w="1071880" h="1493520">
                  <a:moveTo>
                    <a:pt x="103644" y="1331569"/>
                  </a:moveTo>
                  <a:lnTo>
                    <a:pt x="103085" y="1330769"/>
                  </a:lnTo>
                  <a:lnTo>
                    <a:pt x="103085" y="1331391"/>
                  </a:lnTo>
                  <a:lnTo>
                    <a:pt x="103644" y="1331569"/>
                  </a:lnTo>
                  <a:close/>
                </a:path>
                <a:path w="1071880" h="1493520">
                  <a:moveTo>
                    <a:pt x="106184" y="1356918"/>
                  </a:moveTo>
                  <a:lnTo>
                    <a:pt x="105689" y="1357210"/>
                  </a:lnTo>
                  <a:lnTo>
                    <a:pt x="106070" y="1357642"/>
                  </a:lnTo>
                  <a:lnTo>
                    <a:pt x="106184" y="1356918"/>
                  </a:lnTo>
                  <a:close/>
                </a:path>
                <a:path w="1071880" h="1493520">
                  <a:moveTo>
                    <a:pt x="106324" y="1351280"/>
                  </a:moveTo>
                  <a:lnTo>
                    <a:pt x="105359" y="1349425"/>
                  </a:lnTo>
                  <a:lnTo>
                    <a:pt x="104457" y="1347114"/>
                  </a:lnTo>
                  <a:lnTo>
                    <a:pt x="104140" y="1346492"/>
                  </a:lnTo>
                  <a:lnTo>
                    <a:pt x="103784" y="1345780"/>
                  </a:lnTo>
                  <a:lnTo>
                    <a:pt x="102095" y="1342377"/>
                  </a:lnTo>
                  <a:lnTo>
                    <a:pt x="101180" y="1340802"/>
                  </a:lnTo>
                  <a:lnTo>
                    <a:pt x="101180" y="1345780"/>
                  </a:lnTo>
                  <a:lnTo>
                    <a:pt x="99682" y="1344434"/>
                  </a:lnTo>
                  <a:lnTo>
                    <a:pt x="99669" y="1343748"/>
                  </a:lnTo>
                  <a:lnTo>
                    <a:pt x="99072" y="1342948"/>
                  </a:lnTo>
                  <a:lnTo>
                    <a:pt x="98767" y="1342428"/>
                  </a:lnTo>
                  <a:lnTo>
                    <a:pt x="98615" y="1342174"/>
                  </a:lnTo>
                  <a:lnTo>
                    <a:pt x="97637" y="1342161"/>
                  </a:lnTo>
                  <a:lnTo>
                    <a:pt x="97891" y="1342428"/>
                  </a:lnTo>
                  <a:lnTo>
                    <a:pt x="96456" y="1341869"/>
                  </a:lnTo>
                  <a:lnTo>
                    <a:pt x="94449" y="1340523"/>
                  </a:lnTo>
                  <a:lnTo>
                    <a:pt x="94462" y="1339913"/>
                  </a:lnTo>
                  <a:lnTo>
                    <a:pt x="92163" y="1337614"/>
                  </a:lnTo>
                  <a:lnTo>
                    <a:pt x="94716" y="1336827"/>
                  </a:lnTo>
                  <a:lnTo>
                    <a:pt x="95605" y="1339507"/>
                  </a:lnTo>
                  <a:lnTo>
                    <a:pt x="95504" y="1338033"/>
                  </a:lnTo>
                  <a:lnTo>
                    <a:pt x="95427" y="1337462"/>
                  </a:lnTo>
                  <a:lnTo>
                    <a:pt x="95389" y="1336827"/>
                  </a:lnTo>
                  <a:lnTo>
                    <a:pt x="95491" y="1337614"/>
                  </a:lnTo>
                  <a:lnTo>
                    <a:pt x="95681" y="1338033"/>
                  </a:lnTo>
                  <a:lnTo>
                    <a:pt x="98818" y="1341069"/>
                  </a:lnTo>
                  <a:lnTo>
                    <a:pt x="97142" y="1341196"/>
                  </a:lnTo>
                  <a:lnTo>
                    <a:pt x="97129" y="1340840"/>
                  </a:lnTo>
                  <a:lnTo>
                    <a:pt x="96062" y="1339469"/>
                  </a:lnTo>
                  <a:lnTo>
                    <a:pt x="96215" y="1340294"/>
                  </a:lnTo>
                  <a:lnTo>
                    <a:pt x="96354" y="1340853"/>
                  </a:lnTo>
                  <a:lnTo>
                    <a:pt x="97536" y="1342059"/>
                  </a:lnTo>
                  <a:lnTo>
                    <a:pt x="98983" y="1341234"/>
                  </a:lnTo>
                  <a:lnTo>
                    <a:pt x="100330" y="1342517"/>
                  </a:lnTo>
                  <a:lnTo>
                    <a:pt x="101180" y="1345780"/>
                  </a:lnTo>
                  <a:lnTo>
                    <a:pt x="101180" y="1340802"/>
                  </a:lnTo>
                  <a:lnTo>
                    <a:pt x="98488" y="1336116"/>
                  </a:lnTo>
                  <a:lnTo>
                    <a:pt x="98171" y="1335697"/>
                  </a:lnTo>
                  <a:lnTo>
                    <a:pt x="96939" y="1334071"/>
                  </a:lnTo>
                  <a:lnTo>
                    <a:pt x="93967" y="1330134"/>
                  </a:lnTo>
                  <a:lnTo>
                    <a:pt x="91516" y="1328178"/>
                  </a:lnTo>
                  <a:lnTo>
                    <a:pt x="91211" y="1327937"/>
                  </a:lnTo>
                  <a:lnTo>
                    <a:pt x="88646" y="1325892"/>
                  </a:lnTo>
                  <a:lnTo>
                    <a:pt x="86906" y="1325105"/>
                  </a:lnTo>
                  <a:lnTo>
                    <a:pt x="84162" y="1326718"/>
                  </a:lnTo>
                  <a:lnTo>
                    <a:pt x="84074" y="1326845"/>
                  </a:lnTo>
                  <a:lnTo>
                    <a:pt x="85445" y="1328331"/>
                  </a:lnTo>
                  <a:lnTo>
                    <a:pt x="85407" y="1327937"/>
                  </a:lnTo>
                  <a:lnTo>
                    <a:pt x="87503" y="1330502"/>
                  </a:lnTo>
                  <a:lnTo>
                    <a:pt x="87388" y="1329550"/>
                  </a:lnTo>
                  <a:lnTo>
                    <a:pt x="86360" y="1328178"/>
                  </a:lnTo>
                  <a:lnTo>
                    <a:pt x="88531" y="1329918"/>
                  </a:lnTo>
                  <a:lnTo>
                    <a:pt x="88023" y="1330642"/>
                  </a:lnTo>
                  <a:lnTo>
                    <a:pt x="89052" y="1331709"/>
                  </a:lnTo>
                  <a:lnTo>
                    <a:pt x="94576" y="1335544"/>
                  </a:lnTo>
                  <a:lnTo>
                    <a:pt x="95084" y="1336700"/>
                  </a:lnTo>
                  <a:lnTo>
                    <a:pt x="93751" y="1336128"/>
                  </a:lnTo>
                  <a:lnTo>
                    <a:pt x="91821" y="1336116"/>
                  </a:lnTo>
                  <a:lnTo>
                    <a:pt x="90843" y="1335544"/>
                  </a:lnTo>
                  <a:lnTo>
                    <a:pt x="90601" y="1334668"/>
                  </a:lnTo>
                  <a:lnTo>
                    <a:pt x="90512" y="1334350"/>
                  </a:lnTo>
                  <a:lnTo>
                    <a:pt x="89941" y="1333500"/>
                  </a:lnTo>
                  <a:lnTo>
                    <a:pt x="89319" y="1332801"/>
                  </a:lnTo>
                  <a:lnTo>
                    <a:pt x="89547" y="1334668"/>
                  </a:lnTo>
                  <a:lnTo>
                    <a:pt x="89433" y="1334350"/>
                  </a:lnTo>
                  <a:lnTo>
                    <a:pt x="88963" y="1333017"/>
                  </a:lnTo>
                  <a:lnTo>
                    <a:pt x="88773" y="1332801"/>
                  </a:lnTo>
                  <a:lnTo>
                    <a:pt x="88861" y="1331785"/>
                  </a:lnTo>
                  <a:lnTo>
                    <a:pt x="88353" y="1331988"/>
                  </a:lnTo>
                  <a:lnTo>
                    <a:pt x="88950" y="1334350"/>
                  </a:lnTo>
                  <a:lnTo>
                    <a:pt x="86537" y="1329778"/>
                  </a:lnTo>
                  <a:lnTo>
                    <a:pt x="85610" y="1329778"/>
                  </a:lnTo>
                  <a:lnTo>
                    <a:pt x="85471" y="1328508"/>
                  </a:lnTo>
                  <a:lnTo>
                    <a:pt x="83451" y="1327124"/>
                  </a:lnTo>
                  <a:lnTo>
                    <a:pt x="81648" y="1326845"/>
                  </a:lnTo>
                  <a:lnTo>
                    <a:pt x="81445" y="1327238"/>
                  </a:lnTo>
                  <a:lnTo>
                    <a:pt x="82880" y="1328953"/>
                  </a:lnTo>
                  <a:lnTo>
                    <a:pt x="83693" y="1331658"/>
                  </a:lnTo>
                  <a:lnTo>
                    <a:pt x="85445" y="1332407"/>
                  </a:lnTo>
                  <a:lnTo>
                    <a:pt x="86741" y="1334643"/>
                  </a:lnTo>
                  <a:lnTo>
                    <a:pt x="88163" y="1337614"/>
                  </a:lnTo>
                  <a:lnTo>
                    <a:pt x="87655" y="1337500"/>
                  </a:lnTo>
                  <a:lnTo>
                    <a:pt x="91414" y="1342999"/>
                  </a:lnTo>
                  <a:lnTo>
                    <a:pt x="93535" y="1341882"/>
                  </a:lnTo>
                  <a:lnTo>
                    <a:pt x="92532" y="1339913"/>
                  </a:lnTo>
                  <a:lnTo>
                    <a:pt x="94259" y="1341132"/>
                  </a:lnTo>
                  <a:lnTo>
                    <a:pt x="97929" y="1344930"/>
                  </a:lnTo>
                  <a:lnTo>
                    <a:pt x="99415" y="1344891"/>
                  </a:lnTo>
                  <a:lnTo>
                    <a:pt x="99402" y="1345895"/>
                  </a:lnTo>
                  <a:lnTo>
                    <a:pt x="101180" y="1346593"/>
                  </a:lnTo>
                  <a:lnTo>
                    <a:pt x="101434" y="1347851"/>
                  </a:lnTo>
                  <a:lnTo>
                    <a:pt x="102158" y="1349159"/>
                  </a:lnTo>
                  <a:lnTo>
                    <a:pt x="103073" y="1350340"/>
                  </a:lnTo>
                  <a:lnTo>
                    <a:pt x="103416" y="1348346"/>
                  </a:lnTo>
                  <a:lnTo>
                    <a:pt x="102590" y="1348016"/>
                  </a:lnTo>
                  <a:lnTo>
                    <a:pt x="102641" y="1347635"/>
                  </a:lnTo>
                  <a:lnTo>
                    <a:pt x="103098" y="1346492"/>
                  </a:lnTo>
                  <a:lnTo>
                    <a:pt x="103759" y="1348651"/>
                  </a:lnTo>
                  <a:lnTo>
                    <a:pt x="104825" y="1349895"/>
                  </a:lnTo>
                  <a:lnTo>
                    <a:pt x="104863" y="1350340"/>
                  </a:lnTo>
                  <a:lnTo>
                    <a:pt x="104114" y="1352169"/>
                  </a:lnTo>
                  <a:lnTo>
                    <a:pt x="106324" y="1351280"/>
                  </a:lnTo>
                  <a:close/>
                </a:path>
                <a:path w="1071880" h="1493520">
                  <a:moveTo>
                    <a:pt x="107099" y="1356385"/>
                  </a:moveTo>
                  <a:lnTo>
                    <a:pt x="106248" y="1355826"/>
                  </a:lnTo>
                  <a:lnTo>
                    <a:pt x="106184" y="1356918"/>
                  </a:lnTo>
                  <a:lnTo>
                    <a:pt x="107099" y="1356385"/>
                  </a:lnTo>
                  <a:close/>
                </a:path>
                <a:path w="1071880" h="1493520">
                  <a:moveTo>
                    <a:pt x="107721" y="1017536"/>
                  </a:moveTo>
                  <a:lnTo>
                    <a:pt x="107683" y="1016965"/>
                  </a:lnTo>
                  <a:lnTo>
                    <a:pt x="107061" y="1015923"/>
                  </a:lnTo>
                  <a:lnTo>
                    <a:pt x="106845" y="1016965"/>
                  </a:lnTo>
                  <a:lnTo>
                    <a:pt x="106807" y="1017917"/>
                  </a:lnTo>
                  <a:lnTo>
                    <a:pt x="107416" y="1018959"/>
                  </a:lnTo>
                  <a:lnTo>
                    <a:pt x="107721" y="1017536"/>
                  </a:lnTo>
                  <a:close/>
                </a:path>
                <a:path w="1071880" h="1493520">
                  <a:moveTo>
                    <a:pt x="108051" y="1411351"/>
                  </a:moveTo>
                  <a:lnTo>
                    <a:pt x="107873" y="1409369"/>
                  </a:lnTo>
                  <a:lnTo>
                    <a:pt x="108051" y="1411351"/>
                  </a:lnTo>
                  <a:close/>
                </a:path>
                <a:path w="1071880" h="1493520">
                  <a:moveTo>
                    <a:pt x="108267" y="1017955"/>
                  </a:moveTo>
                  <a:lnTo>
                    <a:pt x="108191" y="1017689"/>
                  </a:lnTo>
                  <a:lnTo>
                    <a:pt x="107848" y="1016965"/>
                  </a:lnTo>
                  <a:lnTo>
                    <a:pt x="107848" y="1017244"/>
                  </a:lnTo>
                  <a:lnTo>
                    <a:pt x="108267" y="1017955"/>
                  </a:lnTo>
                  <a:close/>
                </a:path>
                <a:path w="1071880" h="1493520">
                  <a:moveTo>
                    <a:pt x="108927" y="1343812"/>
                  </a:moveTo>
                  <a:lnTo>
                    <a:pt x="108724" y="1343812"/>
                  </a:lnTo>
                  <a:lnTo>
                    <a:pt x="108483" y="1344256"/>
                  </a:lnTo>
                  <a:lnTo>
                    <a:pt x="108927" y="1343812"/>
                  </a:lnTo>
                  <a:close/>
                </a:path>
                <a:path w="1071880" h="1493520">
                  <a:moveTo>
                    <a:pt x="109994" y="1325714"/>
                  </a:moveTo>
                  <a:lnTo>
                    <a:pt x="101193" y="1317688"/>
                  </a:lnTo>
                  <a:lnTo>
                    <a:pt x="103466" y="1324140"/>
                  </a:lnTo>
                  <a:lnTo>
                    <a:pt x="103924" y="1324089"/>
                  </a:lnTo>
                  <a:lnTo>
                    <a:pt x="105714" y="1327315"/>
                  </a:lnTo>
                  <a:lnTo>
                    <a:pt x="106807" y="1327772"/>
                  </a:lnTo>
                  <a:lnTo>
                    <a:pt x="109994" y="1325714"/>
                  </a:lnTo>
                  <a:close/>
                </a:path>
                <a:path w="1071880" h="1493520">
                  <a:moveTo>
                    <a:pt x="111379" y="1325283"/>
                  </a:moveTo>
                  <a:lnTo>
                    <a:pt x="111150" y="1324571"/>
                  </a:lnTo>
                  <a:lnTo>
                    <a:pt x="111264" y="1325079"/>
                  </a:lnTo>
                  <a:lnTo>
                    <a:pt x="111379" y="1325283"/>
                  </a:lnTo>
                  <a:close/>
                </a:path>
                <a:path w="1071880" h="1493520">
                  <a:moveTo>
                    <a:pt x="112128" y="1326718"/>
                  </a:moveTo>
                  <a:lnTo>
                    <a:pt x="111683" y="1327035"/>
                  </a:lnTo>
                  <a:lnTo>
                    <a:pt x="111302" y="1325257"/>
                  </a:lnTo>
                  <a:lnTo>
                    <a:pt x="110629" y="1325079"/>
                  </a:lnTo>
                  <a:lnTo>
                    <a:pt x="109651" y="1324140"/>
                  </a:lnTo>
                  <a:lnTo>
                    <a:pt x="109486" y="1323149"/>
                  </a:lnTo>
                  <a:lnTo>
                    <a:pt x="109410" y="1324140"/>
                  </a:lnTo>
                  <a:lnTo>
                    <a:pt x="110083" y="1325460"/>
                  </a:lnTo>
                  <a:lnTo>
                    <a:pt x="110540" y="1326172"/>
                  </a:lnTo>
                  <a:lnTo>
                    <a:pt x="110680" y="1327035"/>
                  </a:lnTo>
                  <a:lnTo>
                    <a:pt x="111760" y="1330375"/>
                  </a:lnTo>
                  <a:lnTo>
                    <a:pt x="111518" y="1327581"/>
                  </a:lnTo>
                  <a:lnTo>
                    <a:pt x="111912" y="1327035"/>
                  </a:lnTo>
                  <a:lnTo>
                    <a:pt x="112128" y="1326718"/>
                  </a:lnTo>
                  <a:close/>
                </a:path>
                <a:path w="1071880" h="1493520">
                  <a:moveTo>
                    <a:pt x="112928" y="1349654"/>
                  </a:moveTo>
                  <a:lnTo>
                    <a:pt x="110375" y="1345018"/>
                  </a:lnTo>
                  <a:lnTo>
                    <a:pt x="110210" y="1344701"/>
                  </a:lnTo>
                  <a:lnTo>
                    <a:pt x="109918" y="1344891"/>
                  </a:lnTo>
                  <a:lnTo>
                    <a:pt x="108432" y="1345018"/>
                  </a:lnTo>
                  <a:lnTo>
                    <a:pt x="107772" y="1344041"/>
                  </a:lnTo>
                  <a:lnTo>
                    <a:pt x="107810" y="1343799"/>
                  </a:lnTo>
                  <a:lnTo>
                    <a:pt x="108737" y="1343799"/>
                  </a:lnTo>
                  <a:lnTo>
                    <a:pt x="108813" y="1343672"/>
                  </a:lnTo>
                  <a:lnTo>
                    <a:pt x="107861" y="1342529"/>
                  </a:lnTo>
                  <a:lnTo>
                    <a:pt x="105803" y="1343215"/>
                  </a:lnTo>
                  <a:lnTo>
                    <a:pt x="112928" y="1349654"/>
                  </a:lnTo>
                  <a:close/>
                </a:path>
                <a:path w="1071880" h="1493520">
                  <a:moveTo>
                    <a:pt x="113550" y="1345793"/>
                  </a:moveTo>
                  <a:lnTo>
                    <a:pt x="113360" y="1345603"/>
                  </a:lnTo>
                  <a:lnTo>
                    <a:pt x="113042" y="1345819"/>
                  </a:lnTo>
                  <a:lnTo>
                    <a:pt x="113550" y="1345793"/>
                  </a:lnTo>
                  <a:close/>
                </a:path>
                <a:path w="1071880" h="1493520">
                  <a:moveTo>
                    <a:pt x="113601" y="1332001"/>
                  </a:moveTo>
                  <a:lnTo>
                    <a:pt x="112991" y="1331772"/>
                  </a:lnTo>
                  <a:lnTo>
                    <a:pt x="113169" y="1331925"/>
                  </a:lnTo>
                  <a:lnTo>
                    <a:pt x="113601" y="1332001"/>
                  </a:lnTo>
                  <a:close/>
                </a:path>
                <a:path w="1071880" h="1493520">
                  <a:moveTo>
                    <a:pt x="113639" y="1311846"/>
                  </a:moveTo>
                  <a:lnTo>
                    <a:pt x="113106" y="1311224"/>
                  </a:lnTo>
                  <a:lnTo>
                    <a:pt x="113550" y="1313116"/>
                  </a:lnTo>
                  <a:lnTo>
                    <a:pt x="113639" y="1311846"/>
                  </a:lnTo>
                  <a:close/>
                </a:path>
                <a:path w="1071880" h="1493520">
                  <a:moveTo>
                    <a:pt x="115646" y="1316697"/>
                  </a:moveTo>
                  <a:lnTo>
                    <a:pt x="113512" y="1314589"/>
                  </a:lnTo>
                  <a:lnTo>
                    <a:pt x="112014" y="1312456"/>
                  </a:lnTo>
                  <a:lnTo>
                    <a:pt x="112001" y="1313827"/>
                  </a:lnTo>
                  <a:lnTo>
                    <a:pt x="114046" y="1317244"/>
                  </a:lnTo>
                  <a:lnTo>
                    <a:pt x="114846" y="1319060"/>
                  </a:lnTo>
                  <a:lnTo>
                    <a:pt x="115646" y="1316697"/>
                  </a:lnTo>
                  <a:close/>
                </a:path>
                <a:path w="1071880" h="1493520">
                  <a:moveTo>
                    <a:pt x="116116" y="1343228"/>
                  </a:moveTo>
                  <a:lnTo>
                    <a:pt x="114096" y="1343342"/>
                  </a:lnTo>
                  <a:lnTo>
                    <a:pt x="113779" y="1340256"/>
                  </a:lnTo>
                  <a:lnTo>
                    <a:pt x="113766" y="1340104"/>
                  </a:lnTo>
                  <a:lnTo>
                    <a:pt x="111785" y="1340256"/>
                  </a:lnTo>
                  <a:lnTo>
                    <a:pt x="107302" y="1339430"/>
                  </a:lnTo>
                  <a:lnTo>
                    <a:pt x="113360" y="1345603"/>
                  </a:lnTo>
                  <a:lnTo>
                    <a:pt x="115811" y="1343939"/>
                  </a:lnTo>
                  <a:lnTo>
                    <a:pt x="115493" y="1343761"/>
                  </a:lnTo>
                  <a:lnTo>
                    <a:pt x="115989" y="1343342"/>
                  </a:lnTo>
                  <a:lnTo>
                    <a:pt x="116116" y="1343228"/>
                  </a:lnTo>
                  <a:close/>
                </a:path>
                <a:path w="1071880" h="1493520">
                  <a:moveTo>
                    <a:pt x="116954" y="1362583"/>
                  </a:moveTo>
                  <a:lnTo>
                    <a:pt x="113030" y="1362290"/>
                  </a:lnTo>
                  <a:lnTo>
                    <a:pt x="112369" y="1359446"/>
                  </a:lnTo>
                  <a:lnTo>
                    <a:pt x="111645" y="1356372"/>
                  </a:lnTo>
                  <a:lnTo>
                    <a:pt x="113449" y="1354582"/>
                  </a:lnTo>
                  <a:lnTo>
                    <a:pt x="114477" y="1352346"/>
                  </a:lnTo>
                  <a:lnTo>
                    <a:pt x="115684" y="1354912"/>
                  </a:lnTo>
                  <a:lnTo>
                    <a:pt x="114757" y="1352346"/>
                  </a:lnTo>
                  <a:lnTo>
                    <a:pt x="114681" y="1352130"/>
                  </a:lnTo>
                  <a:lnTo>
                    <a:pt x="113042" y="1351991"/>
                  </a:lnTo>
                  <a:lnTo>
                    <a:pt x="112941" y="1350670"/>
                  </a:lnTo>
                  <a:lnTo>
                    <a:pt x="107035" y="1350530"/>
                  </a:lnTo>
                  <a:lnTo>
                    <a:pt x="113144" y="1354493"/>
                  </a:lnTo>
                  <a:lnTo>
                    <a:pt x="109156" y="1353426"/>
                  </a:lnTo>
                  <a:lnTo>
                    <a:pt x="108165" y="1352575"/>
                  </a:lnTo>
                  <a:lnTo>
                    <a:pt x="105575" y="1353121"/>
                  </a:lnTo>
                  <a:lnTo>
                    <a:pt x="106883" y="1354734"/>
                  </a:lnTo>
                  <a:lnTo>
                    <a:pt x="107759" y="1355356"/>
                  </a:lnTo>
                  <a:lnTo>
                    <a:pt x="107607" y="1359446"/>
                  </a:lnTo>
                  <a:lnTo>
                    <a:pt x="106883" y="1357833"/>
                  </a:lnTo>
                  <a:lnTo>
                    <a:pt x="106438" y="1357731"/>
                  </a:lnTo>
                  <a:lnTo>
                    <a:pt x="106146" y="1357655"/>
                  </a:lnTo>
                  <a:lnTo>
                    <a:pt x="105270" y="1357464"/>
                  </a:lnTo>
                  <a:lnTo>
                    <a:pt x="105689" y="1357210"/>
                  </a:lnTo>
                  <a:lnTo>
                    <a:pt x="104152" y="1355509"/>
                  </a:lnTo>
                  <a:lnTo>
                    <a:pt x="102120" y="1353261"/>
                  </a:lnTo>
                  <a:lnTo>
                    <a:pt x="102120" y="1353121"/>
                  </a:lnTo>
                  <a:lnTo>
                    <a:pt x="102539" y="1352473"/>
                  </a:lnTo>
                  <a:lnTo>
                    <a:pt x="102908" y="1351915"/>
                  </a:lnTo>
                  <a:lnTo>
                    <a:pt x="101219" y="1352473"/>
                  </a:lnTo>
                  <a:lnTo>
                    <a:pt x="101092" y="1350543"/>
                  </a:lnTo>
                  <a:lnTo>
                    <a:pt x="100939" y="1348016"/>
                  </a:lnTo>
                  <a:lnTo>
                    <a:pt x="99910" y="1348511"/>
                  </a:lnTo>
                  <a:lnTo>
                    <a:pt x="100838" y="1349425"/>
                  </a:lnTo>
                  <a:lnTo>
                    <a:pt x="99072" y="1350543"/>
                  </a:lnTo>
                  <a:lnTo>
                    <a:pt x="98209" y="1349895"/>
                  </a:lnTo>
                  <a:lnTo>
                    <a:pt x="98247" y="1349616"/>
                  </a:lnTo>
                  <a:lnTo>
                    <a:pt x="98323" y="1349133"/>
                  </a:lnTo>
                  <a:lnTo>
                    <a:pt x="98259" y="1348511"/>
                  </a:lnTo>
                  <a:lnTo>
                    <a:pt x="97561" y="1348219"/>
                  </a:lnTo>
                  <a:lnTo>
                    <a:pt x="96723" y="1349133"/>
                  </a:lnTo>
                  <a:lnTo>
                    <a:pt x="95389" y="1348574"/>
                  </a:lnTo>
                  <a:lnTo>
                    <a:pt x="96939" y="1347851"/>
                  </a:lnTo>
                  <a:lnTo>
                    <a:pt x="97205" y="1347635"/>
                  </a:lnTo>
                  <a:lnTo>
                    <a:pt x="97561" y="1347355"/>
                  </a:lnTo>
                  <a:lnTo>
                    <a:pt x="100774" y="1346492"/>
                  </a:lnTo>
                  <a:lnTo>
                    <a:pt x="89344" y="1342707"/>
                  </a:lnTo>
                  <a:lnTo>
                    <a:pt x="89014" y="1340535"/>
                  </a:lnTo>
                  <a:lnTo>
                    <a:pt x="88684" y="1339900"/>
                  </a:lnTo>
                  <a:lnTo>
                    <a:pt x="87439" y="1337449"/>
                  </a:lnTo>
                  <a:lnTo>
                    <a:pt x="83121" y="1336522"/>
                  </a:lnTo>
                  <a:lnTo>
                    <a:pt x="83718" y="1335582"/>
                  </a:lnTo>
                  <a:lnTo>
                    <a:pt x="84175" y="1334858"/>
                  </a:lnTo>
                  <a:lnTo>
                    <a:pt x="84251" y="1334731"/>
                  </a:lnTo>
                  <a:lnTo>
                    <a:pt x="82105" y="1334858"/>
                  </a:lnTo>
                  <a:lnTo>
                    <a:pt x="81965" y="1332014"/>
                  </a:lnTo>
                  <a:lnTo>
                    <a:pt x="81953" y="1331531"/>
                  </a:lnTo>
                  <a:lnTo>
                    <a:pt x="81838" y="1330960"/>
                  </a:lnTo>
                  <a:lnTo>
                    <a:pt x="80518" y="1329410"/>
                  </a:lnTo>
                  <a:lnTo>
                    <a:pt x="79425" y="1328953"/>
                  </a:lnTo>
                  <a:lnTo>
                    <a:pt x="79425" y="1327404"/>
                  </a:lnTo>
                  <a:lnTo>
                    <a:pt x="78727" y="1326832"/>
                  </a:lnTo>
                  <a:lnTo>
                    <a:pt x="78701" y="1330960"/>
                  </a:lnTo>
                  <a:lnTo>
                    <a:pt x="75933" y="1326654"/>
                  </a:lnTo>
                  <a:lnTo>
                    <a:pt x="74434" y="1325549"/>
                  </a:lnTo>
                  <a:lnTo>
                    <a:pt x="72847" y="1325803"/>
                  </a:lnTo>
                  <a:lnTo>
                    <a:pt x="74828" y="1326654"/>
                  </a:lnTo>
                  <a:lnTo>
                    <a:pt x="74866" y="1327073"/>
                  </a:lnTo>
                  <a:lnTo>
                    <a:pt x="74688" y="1327607"/>
                  </a:lnTo>
                  <a:lnTo>
                    <a:pt x="73837" y="1331112"/>
                  </a:lnTo>
                  <a:lnTo>
                    <a:pt x="70802" y="1331531"/>
                  </a:lnTo>
                  <a:lnTo>
                    <a:pt x="68821" y="1329550"/>
                  </a:lnTo>
                  <a:lnTo>
                    <a:pt x="67398" y="1331417"/>
                  </a:lnTo>
                  <a:lnTo>
                    <a:pt x="67271" y="1329245"/>
                  </a:lnTo>
                  <a:lnTo>
                    <a:pt x="66725" y="1330642"/>
                  </a:lnTo>
                  <a:lnTo>
                    <a:pt x="66395" y="1331302"/>
                  </a:lnTo>
                  <a:lnTo>
                    <a:pt x="65455" y="1332014"/>
                  </a:lnTo>
                  <a:lnTo>
                    <a:pt x="64897" y="1331302"/>
                  </a:lnTo>
                  <a:lnTo>
                    <a:pt x="65214" y="1333360"/>
                  </a:lnTo>
                  <a:lnTo>
                    <a:pt x="61976" y="1335582"/>
                  </a:lnTo>
                  <a:lnTo>
                    <a:pt x="60325" y="1333665"/>
                  </a:lnTo>
                  <a:lnTo>
                    <a:pt x="58762" y="1334389"/>
                  </a:lnTo>
                  <a:lnTo>
                    <a:pt x="58026" y="1334681"/>
                  </a:lnTo>
                  <a:lnTo>
                    <a:pt x="54432" y="1339900"/>
                  </a:lnTo>
                  <a:lnTo>
                    <a:pt x="51777" y="1337551"/>
                  </a:lnTo>
                  <a:lnTo>
                    <a:pt x="52717" y="1346492"/>
                  </a:lnTo>
                  <a:lnTo>
                    <a:pt x="52806" y="1347165"/>
                  </a:lnTo>
                  <a:lnTo>
                    <a:pt x="53543" y="1348562"/>
                  </a:lnTo>
                  <a:lnTo>
                    <a:pt x="54241" y="1347635"/>
                  </a:lnTo>
                  <a:lnTo>
                    <a:pt x="53721" y="1349133"/>
                  </a:lnTo>
                  <a:lnTo>
                    <a:pt x="53695" y="1349895"/>
                  </a:lnTo>
                  <a:lnTo>
                    <a:pt x="55270" y="1353858"/>
                  </a:lnTo>
                  <a:lnTo>
                    <a:pt x="58127" y="1349616"/>
                  </a:lnTo>
                  <a:lnTo>
                    <a:pt x="60871" y="1357731"/>
                  </a:lnTo>
                  <a:lnTo>
                    <a:pt x="62738" y="1359217"/>
                  </a:lnTo>
                  <a:lnTo>
                    <a:pt x="61455" y="1356575"/>
                  </a:lnTo>
                  <a:lnTo>
                    <a:pt x="63360" y="1356779"/>
                  </a:lnTo>
                  <a:lnTo>
                    <a:pt x="64427" y="1357401"/>
                  </a:lnTo>
                  <a:lnTo>
                    <a:pt x="64427" y="1358252"/>
                  </a:lnTo>
                  <a:lnTo>
                    <a:pt x="65786" y="1357693"/>
                  </a:lnTo>
                  <a:lnTo>
                    <a:pt x="68465" y="1359319"/>
                  </a:lnTo>
                  <a:lnTo>
                    <a:pt x="66687" y="1357896"/>
                  </a:lnTo>
                  <a:lnTo>
                    <a:pt x="66929" y="1357693"/>
                  </a:lnTo>
                  <a:lnTo>
                    <a:pt x="67894" y="1356880"/>
                  </a:lnTo>
                  <a:lnTo>
                    <a:pt x="69189" y="1356575"/>
                  </a:lnTo>
                  <a:lnTo>
                    <a:pt x="73698" y="1355509"/>
                  </a:lnTo>
                  <a:lnTo>
                    <a:pt x="78587" y="1357591"/>
                  </a:lnTo>
                  <a:lnTo>
                    <a:pt x="81775" y="1361884"/>
                  </a:lnTo>
                  <a:lnTo>
                    <a:pt x="82473" y="1367193"/>
                  </a:lnTo>
                  <a:lnTo>
                    <a:pt x="84950" y="1367650"/>
                  </a:lnTo>
                  <a:lnTo>
                    <a:pt x="81762" y="1369936"/>
                  </a:lnTo>
                  <a:lnTo>
                    <a:pt x="83400" y="1371663"/>
                  </a:lnTo>
                  <a:lnTo>
                    <a:pt x="83908" y="1372679"/>
                  </a:lnTo>
                  <a:lnTo>
                    <a:pt x="85064" y="1372412"/>
                  </a:lnTo>
                  <a:lnTo>
                    <a:pt x="86029" y="1372819"/>
                  </a:lnTo>
                  <a:lnTo>
                    <a:pt x="87388" y="1374648"/>
                  </a:lnTo>
                  <a:lnTo>
                    <a:pt x="89674" y="1375854"/>
                  </a:lnTo>
                  <a:lnTo>
                    <a:pt x="88519" y="1378508"/>
                  </a:lnTo>
                  <a:lnTo>
                    <a:pt x="90868" y="1378699"/>
                  </a:lnTo>
                  <a:lnTo>
                    <a:pt x="89725" y="1383169"/>
                  </a:lnTo>
                  <a:lnTo>
                    <a:pt x="90728" y="1384642"/>
                  </a:lnTo>
                  <a:lnTo>
                    <a:pt x="90716" y="1385303"/>
                  </a:lnTo>
                  <a:lnTo>
                    <a:pt x="90449" y="1387017"/>
                  </a:lnTo>
                  <a:lnTo>
                    <a:pt x="88747" y="1385887"/>
                  </a:lnTo>
                  <a:lnTo>
                    <a:pt x="89916" y="1386852"/>
                  </a:lnTo>
                  <a:lnTo>
                    <a:pt x="92646" y="1388795"/>
                  </a:lnTo>
                  <a:lnTo>
                    <a:pt x="95415" y="1389392"/>
                  </a:lnTo>
                  <a:lnTo>
                    <a:pt x="98412" y="1391348"/>
                  </a:lnTo>
                  <a:lnTo>
                    <a:pt x="100939" y="1392923"/>
                  </a:lnTo>
                  <a:lnTo>
                    <a:pt x="100152" y="1399273"/>
                  </a:lnTo>
                  <a:lnTo>
                    <a:pt x="101473" y="1400606"/>
                  </a:lnTo>
                  <a:lnTo>
                    <a:pt x="103771" y="1398930"/>
                  </a:lnTo>
                  <a:lnTo>
                    <a:pt x="105359" y="1404848"/>
                  </a:lnTo>
                  <a:lnTo>
                    <a:pt x="104305" y="1406309"/>
                  </a:lnTo>
                  <a:lnTo>
                    <a:pt x="103085" y="1407299"/>
                  </a:lnTo>
                  <a:lnTo>
                    <a:pt x="104076" y="1410627"/>
                  </a:lnTo>
                  <a:lnTo>
                    <a:pt x="105816" y="1410982"/>
                  </a:lnTo>
                  <a:lnTo>
                    <a:pt x="107746" y="1409433"/>
                  </a:lnTo>
                  <a:lnTo>
                    <a:pt x="107632" y="1407998"/>
                  </a:lnTo>
                  <a:lnTo>
                    <a:pt x="107289" y="1405280"/>
                  </a:lnTo>
                  <a:lnTo>
                    <a:pt x="107505" y="1405280"/>
                  </a:lnTo>
                  <a:lnTo>
                    <a:pt x="107442" y="1404581"/>
                  </a:lnTo>
                  <a:lnTo>
                    <a:pt x="107416" y="1404391"/>
                  </a:lnTo>
                  <a:lnTo>
                    <a:pt x="107607" y="1404327"/>
                  </a:lnTo>
                  <a:lnTo>
                    <a:pt x="107505" y="1405280"/>
                  </a:lnTo>
                  <a:lnTo>
                    <a:pt x="107873" y="1409369"/>
                  </a:lnTo>
                  <a:lnTo>
                    <a:pt x="110528" y="1407998"/>
                  </a:lnTo>
                  <a:lnTo>
                    <a:pt x="113334" y="1408531"/>
                  </a:lnTo>
                  <a:lnTo>
                    <a:pt x="112890" y="1407998"/>
                  </a:lnTo>
                  <a:lnTo>
                    <a:pt x="110705" y="1405331"/>
                  </a:lnTo>
                  <a:lnTo>
                    <a:pt x="110083" y="1404581"/>
                  </a:lnTo>
                  <a:lnTo>
                    <a:pt x="107111" y="1400962"/>
                  </a:lnTo>
                  <a:lnTo>
                    <a:pt x="107200" y="1401965"/>
                  </a:lnTo>
                  <a:lnTo>
                    <a:pt x="106984" y="1401813"/>
                  </a:lnTo>
                  <a:lnTo>
                    <a:pt x="107073" y="1400949"/>
                  </a:lnTo>
                  <a:lnTo>
                    <a:pt x="106311" y="1400378"/>
                  </a:lnTo>
                  <a:lnTo>
                    <a:pt x="106235" y="1399413"/>
                  </a:lnTo>
                  <a:lnTo>
                    <a:pt x="105905" y="1400289"/>
                  </a:lnTo>
                  <a:lnTo>
                    <a:pt x="106108" y="1399260"/>
                  </a:lnTo>
                  <a:lnTo>
                    <a:pt x="105778" y="1399260"/>
                  </a:lnTo>
                  <a:lnTo>
                    <a:pt x="105664" y="1399133"/>
                  </a:lnTo>
                  <a:lnTo>
                    <a:pt x="105486" y="1398930"/>
                  </a:lnTo>
                  <a:lnTo>
                    <a:pt x="105651" y="1399108"/>
                  </a:lnTo>
                  <a:lnTo>
                    <a:pt x="106083" y="1399019"/>
                  </a:lnTo>
                  <a:lnTo>
                    <a:pt x="105651" y="1398828"/>
                  </a:lnTo>
                  <a:lnTo>
                    <a:pt x="104889" y="1398485"/>
                  </a:lnTo>
                  <a:lnTo>
                    <a:pt x="104355" y="1395806"/>
                  </a:lnTo>
                  <a:lnTo>
                    <a:pt x="105854" y="1397965"/>
                  </a:lnTo>
                  <a:lnTo>
                    <a:pt x="104800" y="1395806"/>
                  </a:lnTo>
                  <a:lnTo>
                    <a:pt x="104165" y="1394510"/>
                  </a:lnTo>
                  <a:lnTo>
                    <a:pt x="104597" y="1387259"/>
                  </a:lnTo>
                  <a:lnTo>
                    <a:pt x="109524" y="1387449"/>
                  </a:lnTo>
                  <a:lnTo>
                    <a:pt x="109728" y="1387259"/>
                  </a:lnTo>
                  <a:lnTo>
                    <a:pt x="109982" y="1387017"/>
                  </a:lnTo>
                  <a:lnTo>
                    <a:pt x="110159" y="1386852"/>
                  </a:lnTo>
                  <a:lnTo>
                    <a:pt x="110718" y="1385303"/>
                  </a:lnTo>
                  <a:lnTo>
                    <a:pt x="111582" y="1384642"/>
                  </a:lnTo>
                  <a:lnTo>
                    <a:pt x="113753" y="1384173"/>
                  </a:lnTo>
                  <a:lnTo>
                    <a:pt x="110566" y="1382001"/>
                  </a:lnTo>
                  <a:lnTo>
                    <a:pt x="110718" y="1380528"/>
                  </a:lnTo>
                  <a:lnTo>
                    <a:pt x="109982" y="1378699"/>
                  </a:lnTo>
                  <a:lnTo>
                    <a:pt x="109994" y="1378508"/>
                  </a:lnTo>
                  <a:lnTo>
                    <a:pt x="113728" y="1372412"/>
                  </a:lnTo>
                  <a:lnTo>
                    <a:pt x="113944" y="1372057"/>
                  </a:lnTo>
                  <a:lnTo>
                    <a:pt x="116078" y="1372184"/>
                  </a:lnTo>
                  <a:lnTo>
                    <a:pt x="116027" y="1372057"/>
                  </a:lnTo>
                  <a:lnTo>
                    <a:pt x="114769" y="1368552"/>
                  </a:lnTo>
                  <a:lnTo>
                    <a:pt x="111556" y="1362595"/>
                  </a:lnTo>
                  <a:lnTo>
                    <a:pt x="116954" y="1362583"/>
                  </a:lnTo>
                  <a:close/>
                </a:path>
                <a:path w="1071880" h="1493520">
                  <a:moveTo>
                    <a:pt x="117716" y="1345615"/>
                  </a:moveTo>
                  <a:lnTo>
                    <a:pt x="113550" y="1345793"/>
                  </a:lnTo>
                  <a:lnTo>
                    <a:pt x="114985" y="1346517"/>
                  </a:lnTo>
                  <a:lnTo>
                    <a:pt x="117716" y="1345615"/>
                  </a:lnTo>
                  <a:close/>
                </a:path>
                <a:path w="1071880" h="1493520">
                  <a:moveTo>
                    <a:pt x="118110" y="1315656"/>
                  </a:moveTo>
                  <a:lnTo>
                    <a:pt x="117525" y="1314386"/>
                  </a:lnTo>
                  <a:lnTo>
                    <a:pt x="117754" y="1315656"/>
                  </a:lnTo>
                  <a:lnTo>
                    <a:pt x="118110" y="1315656"/>
                  </a:lnTo>
                  <a:close/>
                </a:path>
                <a:path w="1071880" h="1493520">
                  <a:moveTo>
                    <a:pt x="119316" y="1315656"/>
                  </a:moveTo>
                  <a:lnTo>
                    <a:pt x="118999" y="1314386"/>
                  </a:lnTo>
                  <a:lnTo>
                    <a:pt x="118643" y="1314386"/>
                  </a:lnTo>
                  <a:lnTo>
                    <a:pt x="118478" y="1313116"/>
                  </a:lnTo>
                  <a:lnTo>
                    <a:pt x="117741" y="1313116"/>
                  </a:lnTo>
                  <a:lnTo>
                    <a:pt x="118427" y="1314386"/>
                  </a:lnTo>
                  <a:lnTo>
                    <a:pt x="118110" y="1315656"/>
                  </a:lnTo>
                  <a:lnTo>
                    <a:pt x="119253" y="1315656"/>
                  </a:lnTo>
                  <a:close/>
                </a:path>
                <a:path w="1071880" h="1493520">
                  <a:moveTo>
                    <a:pt x="121742" y="1332433"/>
                  </a:moveTo>
                  <a:lnTo>
                    <a:pt x="116586" y="1326476"/>
                  </a:lnTo>
                  <a:lnTo>
                    <a:pt x="115722" y="1325664"/>
                  </a:lnTo>
                  <a:lnTo>
                    <a:pt x="115417" y="1325372"/>
                  </a:lnTo>
                  <a:lnTo>
                    <a:pt x="113284" y="1325372"/>
                  </a:lnTo>
                  <a:lnTo>
                    <a:pt x="113855" y="1323898"/>
                  </a:lnTo>
                  <a:lnTo>
                    <a:pt x="113919" y="1322806"/>
                  </a:lnTo>
                  <a:lnTo>
                    <a:pt x="112496" y="1322438"/>
                  </a:lnTo>
                  <a:lnTo>
                    <a:pt x="110744" y="1322362"/>
                  </a:lnTo>
                  <a:lnTo>
                    <a:pt x="109982" y="1322501"/>
                  </a:lnTo>
                  <a:lnTo>
                    <a:pt x="110528" y="1323606"/>
                  </a:lnTo>
                  <a:lnTo>
                    <a:pt x="111861" y="1325372"/>
                  </a:lnTo>
                  <a:lnTo>
                    <a:pt x="111975" y="1325664"/>
                  </a:lnTo>
                  <a:lnTo>
                    <a:pt x="112204" y="1326629"/>
                  </a:lnTo>
                  <a:lnTo>
                    <a:pt x="112877" y="1325664"/>
                  </a:lnTo>
                  <a:lnTo>
                    <a:pt x="116992" y="1331315"/>
                  </a:lnTo>
                  <a:lnTo>
                    <a:pt x="118478" y="1332814"/>
                  </a:lnTo>
                  <a:lnTo>
                    <a:pt x="121742" y="1332433"/>
                  </a:lnTo>
                  <a:close/>
                </a:path>
                <a:path w="1071880" h="1493520">
                  <a:moveTo>
                    <a:pt x="122237" y="1309306"/>
                  </a:moveTo>
                  <a:lnTo>
                    <a:pt x="121640" y="1306766"/>
                  </a:lnTo>
                  <a:lnTo>
                    <a:pt x="121653" y="1308036"/>
                  </a:lnTo>
                  <a:lnTo>
                    <a:pt x="122123" y="1309306"/>
                  </a:lnTo>
                  <a:close/>
                </a:path>
                <a:path w="1071880" h="1493520">
                  <a:moveTo>
                    <a:pt x="124968" y="1361236"/>
                  </a:moveTo>
                  <a:lnTo>
                    <a:pt x="124612" y="1359662"/>
                  </a:lnTo>
                  <a:lnTo>
                    <a:pt x="124206" y="1359954"/>
                  </a:lnTo>
                  <a:lnTo>
                    <a:pt x="124968" y="1361236"/>
                  </a:lnTo>
                  <a:close/>
                </a:path>
                <a:path w="1071880" h="1493520">
                  <a:moveTo>
                    <a:pt x="127812" y="1360043"/>
                  </a:moveTo>
                  <a:lnTo>
                    <a:pt x="126085" y="1354670"/>
                  </a:lnTo>
                  <a:lnTo>
                    <a:pt x="124231" y="1351546"/>
                  </a:lnTo>
                  <a:lnTo>
                    <a:pt x="123596" y="1352410"/>
                  </a:lnTo>
                  <a:lnTo>
                    <a:pt x="125539" y="1358988"/>
                  </a:lnTo>
                  <a:lnTo>
                    <a:pt x="125120" y="1359293"/>
                  </a:lnTo>
                  <a:lnTo>
                    <a:pt x="126339" y="1359966"/>
                  </a:lnTo>
                  <a:lnTo>
                    <a:pt x="127812" y="1360043"/>
                  </a:lnTo>
                  <a:close/>
                </a:path>
                <a:path w="1071880" h="1493520">
                  <a:moveTo>
                    <a:pt x="130606" y="1293672"/>
                  </a:moveTo>
                  <a:lnTo>
                    <a:pt x="130149" y="1292796"/>
                  </a:lnTo>
                  <a:lnTo>
                    <a:pt x="129159" y="1292796"/>
                  </a:lnTo>
                  <a:lnTo>
                    <a:pt x="129171" y="1293152"/>
                  </a:lnTo>
                  <a:lnTo>
                    <a:pt x="130441" y="1293863"/>
                  </a:lnTo>
                  <a:lnTo>
                    <a:pt x="130606" y="1293672"/>
                  </a:lnTo>
                  <a:close/>
                </a:path>
                <a:path w="1071880" h="1493520">
                  <a:moveTo>
                    <a:pt x="135750" y="1385506"/>
                  </a:moveTo>
                  <a:lnTo>
                    <a:pt x="135102" y="1384236"/>
                  </a:lnTo>
                  <a:lnTo>
                    <a:pt x="134569" y="1384236"/>
                  </a:lnTo>
                  <a:lnTo>
                    <a:pt x="135712" y="1385506"/>
                  </a:lnTo>
                  <a:close/>
                </a:path>
                <a:path w="1071880" h="1493520">
                  <a:moveTo>
                    <a:pt x="138061" y="1433766"/>
                  </a:moveTo>
                  <a:lnTo>
                    <a:pt x="137121" y="1433220"/>
                  </a:lnTo>
                  <a:lnTo>
                    <a:pt x="135788" y="1433766"/>
                  </a:lnTo>
                  <a:lnTo>
                    <a:pt x="138061" y="1433766"/>
                  </a:lnTo>
                  <a:close/>
                </a:path>
                <a:path w="1071880" h="1493520">
                  <a:moveTo>
                    <a:pt x="138125" y="1437576"/>
                  </a:moveTo>
                  <a:lnTo>
                    <a:pt x="137731" y="1436306"/>
                  </a:lnTo>
                  <a:lnTo>
                    <a:pt x="136525" y="1436306"/>
                  </a:lnTo>
                  <a:lnTo>
                    <a:pt x="137502" y="1437576"/>
                  </a:lnTo>
                  <a:lnTo>
                    <a:pt x="138125" y="1437576"/>
                  </a:lnTo>
                  <a:close/>
                </a:path>
                <a:path w="1071880" h="1493520">
                  <a:moveTo>
                    <a:pt x="138226" y="1419466"/>
                  </a:moveTo>
                  <a:lnTo>
                    <a:pt x="134924" y="1417866"/>
                  </a:lnTo>
                  <a:lnTo>
                    <a:pt x="133896" y="1416634"/>
                  </a:lnTo>
                  <a:lnTo>
                    <a:pt x="133210" y="1415757"/>
                  </a:lnTo>
                  <a:lnTo>
                    <a:pt x="133070" y="1415059"/>
                  </a:lnTo>
                  <a:lnTo>
                    <a:pt x="131864" y="1414602"/>
                  </a:lnTo>
                  <a:lnTo>
                    <a:pt x="133083" y="1416392"/>
                  </a:lnTo>
                  <a:lnTo>
                    <a:pt x="134912" y="1419123"/>
                  </a:lnTo>
                  <a:lnTo>
                    <a:pt x="137045" y="1421066"/>
                  </a:lnTo>
                  <a:lnTo>
                    <a:pt x="138226" y="1419466"/>
                  </a:lnTo>
                  <a:close/>
                </a:path>
                <a:path w="1071880" h="1493520">
                  <a:moveTo>
                    <a:pt x="138531" y="1438846"/>
                  </a:moveTo>
                  <a:lnTo>
                    <a:pt x="138303" y="1438122"/>
                  </a:lnTo>
                  <a:lnTo>
                    <a:pt x="136639" y="1438846"/>
                  </a:lnTo>
                  <a:lnTo>
                    <a:pt x="138531" y="1438846"/>
                  </a:lnTo>
                  <a:close/>
                </a:path>
                <a:path w="1071880" h="1493520">
                  <a:moveTo>
                    <a:pt x="138620" y="1440116"/>
                  </a:moveTo>
                  <a:lnTo>
                    <a:pt x="137033" y="1440116"/>
                  </a:lnTo>
                  <a:lnTo>
                    <a:pt x="137477" y="1441386"/>
                  </a:lnTo>
                  <a:lnTo>
                    <a:pt x="138620" y="1440116"/>
                  </a:lnTo>
                  <a:close/>
                </a:path>
                <a:path w="1071880" h="1493520">
                  <a:moveTo>
                    <a:pt x="138938" y="1440116"/>
                  </a:moveTo>
                  <a:lnTo>
                    <a:pt x="138798" y="1439684"/>
                  </a:lnTo>
                  <a:lnTo>
                    <a:pt x="138620" y="1440116"/>
                  </a:lnTo>
                  <a:lnTo>
                    <a:pt x="138938" y="1440116"/>
                  </a:lnTo>
                  <a:close/>
                </a:path>
                <a:path w="1071880" h="1493520">
                  <a:moveTo>
                    <a:pt x="139153" y="1438846"/>
                  </a:moveTo>
                  <a:lnTo>
                    <a:pt x="138531" y="1438846"/>
                  </a:lnTo>
                  <a:lnTo>
                    <a:pt x="138798" y="1439684"/>
                  </a:lnTo>
                  <a:lnTo>
                    <a:pt x="139153" y="1438846"/>
                  </a:lnTo>
                  <a:close/>
                </a:path>
                <a:path w="1071880" h="1493520">
                  <a:moveTo>
                    <a:pt x="139573" y="1437576"/>
                  </a:moveTo>
                  <a:lnTo>
                    <a:pt x="138125" y="1437576"/>
                  </a:lnTo>
                  <a:lnTo>
                    <a:pt x="138303" y="1438122"/>
                  </a:lnTo>
                  <a:lnTo>
                    <a:pt x="139573" y="1437576"/>
                  </a:lnTo>
                  <a:close/>
                </a:path>
                <a:path w="1071880" h="1493520">
                  <a:moveTo>
                    <a:pt x="139750" y="1375638"/>
                  </a:moveTo>
                  <a:lnTo>
                    <a:pt x="138709" y="1375143"/>
                  </a:lnTo>
                  <a:lnTo>
                    <a:pt x="139687" y="1376108"/>
                  </a:lnTo>
                  <a:lnTo>
                    <a:pt x="139750" y="1375638"/>
                  </a:lnTo>
                  <a:close/>
                </a:path>
                <a:path w="1071880" h="1493520">
                  <a:moveTo>
                    <a:pt x="141351" y="1381848"/>
                  </a:moveTo>
                  <a:lnTo>
                    <a:pt x="141173" y="1381582"/>
                  </a:lnTo>
                  <a:lnTo>
                    <a:pt x="139382" y="1378864"/>
                  </a:lnTo>
                  <a:lnTo>
                    <a:pt x="139280" y="1378699"/>
                  </a:lnTo>
                  <a:lnTo>
                    <a:pt x="139039" y="1378331"/>
                  </a:lnTo>
                  <a:lnTo>
                    <a:pt x="138417" y="1378699"/>
                  </a:lnTo>
                  <a:lnTo>
                    <a:pt x="138264" y="1376502"/>
                  </a:lnTo>
                  <a:lnTo>
                    <a:pt x="137502" y="1376730"/>
                  </a:lnTo>
                  <a:lnTo>
                    <a:pt x="137668" y="1378864"/>
                  </a:lnTo>
                  <a:lnTo>
                    <a:pt x="135737" y="1376514"/>
                  </a:lnTo>
                  <a:lnTo>
                    <a:pt x="135178" y="1375829"/>
                  </a:lnTo>
                  <a:lnTo>
                    <a:pt x="134632" y="1375156"/>
                  </a:lnTo>
                  <a:lnTo>
                    <a:pt x="134429" y="1374914"/>
                  </a:lnTo>
                  <a:lnTo>
                    <a:pt x="132194" y="1374825"/>
                  </a:lnTo>
                  <a:lnTo>
                    <a:pt x="131762" y="1374495"/>
                  </a:lnTo>
                  <a:lnTo>
                    <a:pt x="131889" y="1375156"/>
                  </a:lnTo>
                  <a:lnTo>
                    <a:pt x="131660" y="1375092"/>
                  </a:lnTo>
                  <a:lnTo>
                    <a:pt x="131457" y="1374825"/>
                  </a:lnTo>
                  <a:lnTo>
                    <a:pt x="131203" y="1374559"/>
                  </a:lnTo>
                  <a:lnTo>
                    <a:pt x="131216" y="1374825"/>
                  </a:lnTo>
                  <a:lnTo>
                    <a:pt x="131013" y="1374203"/>
                  </a:lnTo>
                  <a:lnTo>
                    <a:pt x="131584" y="1373606"/>
                  </a:lnTo>
                  <a:lnTo>
                    <a:pt x="130530" y="1373073"/>
                  </a:lnTo>
                  <a:lnTo>
                    <a:pt x="130822" y="1373606"/>
                  </a:lnTo>
                  <a:lnTo>
                    <a:pt x="130898" y="1374495"/>
                  </a:lnTo>
                  <a:lnTo>
                    <a:pt x="130721" y="1375181"/>
                  </a:lnTo>
                  <a:lnTo>
                    <a:pt x="130505" y="1375829"/>
                  </a:lnTo>
                  <a:lnTo>
                    <a:pt x="127800" y="1375143"/>
                  </a:lnTo>
                  <a:lnTo>
                    <a:pt x="135915" y="1383588"/>
                  </a:lnTo>
                  <a:lnTo>
                    <a:pt x="134226" y="1378419"/>
                  </a:lnTo>
                  <a:lnTo>
                    <a:pt x="135115" y="1378889"/>
                  </a:lnTo>
                  <a:lnTo>
                    <a:pt x="134708" y="1378419"/>
                  </a:lnTo>
                  <a:lnTo>
                    <a:pt x="134073" y="1377683"/>
                  </a:lnTo>
                  <a:lnTo>
                    <a:pt x="135064" y="1378419"/>
                  </a:lnTo>
                  <a:lnTo>
                    <a:pt x="135991" y="1379042"/>
                  </a:lnTo>
                  <a:lnTo>
                    <a:pt x="134912" y="1377683"/>
                  </a:lnTo>
                  <a:lnTo>
                    <a:pt x="133985" y="1376514"/>
                  </a:lnTo>
                  <a:lnTo>
                    <a:pt x="137274" y="1379474"/>
                  </a:lnTo>
                  <a:lnTo>
                    <a:pt x="135547" y="1384935"/>
                  </a:lnTo>
                  <a:lnTo>
                    <a:pt x="139052" y="1381582"/>
                  </a:lnTo>
                  <a:lnTo>
                    <a:pt x="141351" y="1381848"/>
                  </a:lnTo>
                  <a:close/>
                </a:path>
                <a:path w="1071880" h="1493520">
                  <a:moveTo>
                    <a:pt x="141681" y="1378318"/>
                  </a:moveTo>
                  <a:lnTo>
                    <a:pt x="141617" y="1378115"/>
                  </a:lnTo>
                  <a:lnTo>
                    <a:pt x="140754" y="1377302"/>
                  </a:lnTo>
                  <a:lnTo>
                    <a:pt x="140716" y="1377137"/>
                  </a:lnTo>
                  <a:lnTo>
                    <a:pt x="139687" y="1376108"/>
                  </a:lnTo>
                  <a:lnTo>
                    <a:pt x="139407" y="1378115"/>
                  </a:lnTo>
                  <a:lnTo>
                    <a:pt x="139065" y="1378318"/>
                  </a:lnTo>
                  <a:lnTo>
                    <a:pt x="139230" y="1378419"/>
                  </a:lnTo>
                  <a:lnTo>
                    <a:pt x="140042" y="1378839"/>
                  </a:lnTo>
                  <a:lnTo>
                    <a:pt x="141554" y="1380566"/>
                  </a:lnTo>
                  <a:lnTo>
                    <a:pt x="141681" y="1378318"/>
                  </a:lnTo>
                  <a:close/>
                </a:path>
                <a:path w="1071880" h="1493520">
                  <a:moveTo>
                    <a:pt x="145440" y="1378559"/>
                  </a:moveTo>
                  <a:lnTo>
                    <a:pt x="138277" y="1370711"/>
                  </a:lnTo>
                  <a:lnTo>
                    <a:pt x="136220" y="1368463"/>
                  </a:lnTo>
                  <a:lnTo>
                    <a:pt x="136283" y="1366520"/>
                  </a:lnTo>
                  <a:lnTo>
                    <a:pt x="135153" y="1366850"/>
                  </a:lnTo>
                  <a:lnTo>
                    <a:pt x="134543" y="1371168"/>
                  </a:lnTo>
                  <a:lnTo>
                    <a:pt x="135559" y="1370711"/>
                  </a:lnTo>
                  <a:lnTo>
                    <a:pt x="135623" y="1373073"/>
                  </a:lnTo>
                  <a:lnTo>
                    <a:pt x="139636" y="1375092"/>
                  </a:lnTo>
                  <a:lnTo>
                    <a:pt x="139750" y="1375638"/>
                  </a:lnTo>
                  <a:lnTo>
                    <a:pt x="145440" y="1378559"/>
                  </a:lnTo>
                  <a:close/>
                </a:path>
                <a:path w="1071880" h="1493520">
                  <a:moveTo>
                    <a:pt x="153784" y="1442656"/>
                  </a:moveTo>
                  <a:lnTo>
                    <a:pt x="151498" y="1441386"/>
                  </a:lnTo>
                  <a:lnTo>
                    <a:pt x="151079" y="1441386"/>
                  </a:lnTo>
                  <a:lnTo>
                    <a:pt x="153784" y="1442656"/>
                  </a:lnTo>
                  <a:close/>
                </a:path>
                <a:path w="1071880" h="1493520">
                  <a:moveTo>
                    <a:pt x="154165" y="934085"/>
                  </a:moveTo>
                  <a:lnTo>
                    <a:pt x="153593" y="934656"/>
                  </a:lnTo>
                  <a:lnTo>
                    <a:pt x="154127" y="934656"/>
                  </a:lnTo>
                  <a:lnTo>
                    <a:pt x="154165" y="934085"/>
                  </a:lnTo>
                  <a:close/>
                </a:path>
                <a:path w="1071880" h="1493520">
                  <a:moveTo>
                    <a:pt x="154901" y="933386"/>
                  </a:moveTo>
                  <a:lnTo>
                    <a:pt x="154444" y="930846"/>
                  </a:lnTo>
                  <a:lnTo>
                    <a:pt x="154165" y="934085"/>
                  </a:lnTo>
                  <a:lnTo>
                    <a:pt x="154901" y="933386"/>
                  </a:lnTo>
                  <a:close/>
                </a:path>
                <a:path w="1071880" h="1493520">
                  <a:moveTo>
                    <a:pt x="157010" y="1376464"/>
                  </a:moveTo>
                  <a:lnTo>
                    <a:pt x="154241" y="1375689"/>
                  </a:lnTo>
                  <a:lnTo>
                    <a:pt x="156641" y="1376908"/>
                  </a:lnTo>
                  <a:lnTo>
                    <a:pt x="157010" y="1376464"/>
                  </a:lnTo>
                  <a:close/>
                </a:path>
                <a:path w="1071880" h="1493520">
                  <a:moveTo>
                    <a:pt x="158229" y="897343"/>
                  </a:moveTo>
                  <a:lnTo>
                    <a:pt x="157734" y="897255"/>
                  </a:lnTo>
                  <a:lnTo>
                    <a:pt x="157886" y="897978"/>
                  </a:lnTo>
                  <a:lnTo>
                    <a:pt x="157924" y="898131"/>
                  </a:lnTo>
                  <a:lnTo>
                    <a:pt x="157683" y="897610"/>
                  </a:lnTo>
                  <a:lnTo>
                    <a:pt x="157632" y="897978"/>
                  </a:lnTo>
                  <a:lnTo>
                    <a:pt x="156819" y="898702"/>
                  </a:lnTo>
                  <a:lnTo>
                    <a:pt x="156959" y="899109"/>
                  </a:lnTo>
                  <a:lnTo>
                    <a:pt x="157048" y="899642"/>
                  </a:lnTo>
                  <a:lnTo>
                    <a:pt x="155816" y="900658"/>
                  </a:lnTo>
                  <a:lnTo>
                    <a:pt x="155054" y="901319"/>
                  </a:lnTo>
                  <a:lnTo>
                    <a:pt x="155359" y="899642"/>
                  </a:lnTo>
                  <a:lnTo>
                    <a:pt x="155409" y="899363"/>
                  </a:lnTo>
                  <a:lnTo>
                    <a:pt x="155524" y="898690"/>
                  </a:lnTo>
                  <a:lnTo>
                    <a:pt x="154889" y="899299"/>
                  </a:lnTo>
                  <a:lnTo>
                    <a:pt x="154673" y="899363"/>
                  </a:lnTo>
                  <a:lnTo>
                    <a:pt x="154609" y="899109"/>
                  </a:lnTo>
                  <a:lnTo>
                    <a:pt x="154457" y="899642"/>
                  </a:lnTo>
                  <a:lnTo>
                    <a:pt x="153873" y="899502"/>
                  </a:lnTo>
                  <a:lnTo>
                    <a:pt x="153885" y="899972"/>
                  </a:lnTo>
                  <a:lnTo>
                    <a:pt x="153365" y="900518"/>
                  </a:lnTo>
                  <a:lnTo>
                    <a:pt x="152933" y="900658"/>
                  </a:lnTo>
                  <a:lnTo>
                    <a:pt x="153225" y="901407"/>
                  </a:lnTo>
                  <a:lnTo>
                    <a:pt x="152501" y="901776"/>
                  </a:lnTo>
                  <a:lnTo>
                    <a:pt x="152196" y="902258"/>
                  </a:lnTo>
                  <a:lnTo>
                    <a:pt x="152107" y="902500"/>
                  </a:lnTo>
                  <a:lnTo>
                    <a:pt x="151536" y="903427"/>
                  </a:lnTo>
                  <a:lnTo>
                    <a:pt x="151511" y="903605"/>
                  </a:lnTo>
                  <a:lnTo>
                    <a:pt x="151650" y="903630"/>
                  </a:lnTo>
                  <a:lnTo>
                    <a:pt x="151777" y="903643"/>
                  </a:lnTo>
                  <a:lnTo>
                    <a:pt x="151828" y="903427"/>
                  </a:lnTo>
                  <a:lnTo>
                    <a:pt x="151904" y="903630"/>
                  </a:lnTo>
                  <a:lnTo>
                    <a:pt x="151980" y="903427"/>
                  </a:lnTo>
                  <a:lnTo>
                    <a:pt x="152273" y="902576"/>
                  </a:lnTo>
                  <a:lnTo>
                    <a:pt x="152273" y="903122"/>
                  </a:lnTo>
                  <a:lnTo>
                    <a:pt x="152412" y="902957"/>
                  </a:lnTo>
                  <a:lnTo>
                    <a:pt x="152704" y="902931"/>
                  </a:lnTo>
                  <a:lnTo>
                    <a:pt x="153238" y="902576"/>
                  </a:lnTo>
                  <a:lnTo>
                    <a:pt x="153377" y="902500"/>
                  </a:lnTo>
                  <a:lnTo>
                    <a:pt x="153339" y="902665"/>
                  </a:lnTo>
                  <a:lnTo>
                    <a:pt x="153466" y="902589"/>
                  </a:lnTo>
                  <a:lnTo>
                    <a:pt x="153593" y="902525"/>
                  </a:lnTo>
                  <a:lnTo>
                    <a:pt x="153733" y="902500"/>
                  </a:lnTo>
                  <a:lnTo>
                    <a:pt x="154800" y="901382"/>
                  </a:lnTo>
                  <a:lnTo>
                    <a:pt x="155575" y="902131"/>
                  </a:lnTo>
                  <a:lnTo>
                    <a:pt x="155244" y="903554"/>
                  </a:lnTo>
                  <a:lnTo>
                    <a:pt x="154724" y="903579"/>
                  </a:lnTo>
                  <a:lnTo>
                    <a:pt x="155282" y="903897"/>
                  </a:lnTo>
                  <a:lnTo>
                    <a:pt x="155435" y="903744"/>
                  </a:lnTo>
                  <a:lnTo>
                    <a:pt x="155562" y="903732"/>
                  </a:lnTo>
                  <a:lnTo>
                    <a:pt x="155854" y="903554"/>
                  </a:lnTo>
                  <a:lnTo>
                    <a:pt x="155981" y="903427"/>
                  </a:lnTo>
                  <a:lnTo>
                    <a:pt x="157162" y="901382"/>
                  </a:lnTo>
                  <a:lnTo>
                    <a:pt x="158165" y="899642"/>
                  </a:lnTo>
                  <a:lnTo>
                    <a:pt x="158216" y="898131"/>
                  </a:lnTo>
                  <a:lnTo>
                    <a:pt x="158229" y="897343"/>
                  </a:lnTo>
                  <a:close/>
                </a:path>
                <a:path w="1071880" h="1493520">
                  <a:moveTo>
                    <a:pt x="158280" y="1384236"/>
                  </a:moveTo>
                  <a:lnTo>
                    <a:pt x="157924" y="1384236"/>
                  </a:lnTo>
                  <a:lnTo>
                    <a:pt x="155956" y="1382014"/>
                  </a:lnTo>
                  <a:lnTo>
                    <a:pt x="155308" y="1383004"/>
                  </a:lnTo>
                  <a:lnTo>
                    <a:pt x="158127" y="1384465"/>
                  </a:lnTo>
                  <a:lnTo>
                    <a:pt x="158280" y="1384515"/>
                  </a:lnTo>
                  <a:lnTo>
                    <a:pt x="158280" y="1384236"/>
                  </a:lnTo>
                  <a:close/>
                </a:path>
                <a:path w="1071880" h="1493520">
                  <a:moveTo>
                    <a:pt x="158686" y="1434744"/>
                  </a:moveTo>
                  <a:lnTo>
                    <a:pt x="158432" y="1435036"/>
                  </a:lnTo>
                  <a:lnTo>
                    <a:pt x="158661" y="1435036"/>
                  </a:lnTo>
                  <a:lnTo>
                    <a:pt x="158686" y="1434744"/>
                  </a:lnTo>
                  <a:close/>
                </a:path>
                <a:path w="1071880" h="1493520">
                  <a:moveTo>
                    <a:pt x="159473" y="1442656"/>
                  </a:moveTo>
                  <a:lnTo>
                    <a:pt x="158953" y="1442364"/>
                  </a:lnTo>
                  <a:lnTo>
                    <a:pt x="159232" y="1442796"/>
                  </a:lnTo>
                  <a:lnTo>
                    <a:pt x="159473" y="1442656"/>
                  </a:lnTo>
                  <a:close/>
                </a:path>
                <a:path w="1071880" h="1493520">
                  <a:moveTo>
                    <a:pt x="159689" y="900277"/>
                  </a:moveTo>
                  <a:lnTo>
                    <a:pt x="159004" y="898182"/>
                  </a:lnTo>
                  <a:lnTo>
                    <a:pt x="158356" y="899299"/>
                  </a:lnTo>
                  <a:lnTo>
                    <a:pt x="158267" y="900518"/>
                  </a:lnTo>
                  <a:lnTo>
                    <a:pt x="158356" y="900645"/>
                  </a:lnTo>
                  <a:lnTo>
                    <a:pt x="159689" y="900277"/>
                  </a:lnTo>
                  <a:close/>
                </a:path>
                <a:path w="1071880" h="1493520">
                  <a:moveTo>
                    <a:pt x="160756" y="1445196"/>
                  </a:moveTo>
                  <a:lnTo>
                    <a:pt x="159232" y="1442796"/>
                  </a:lnTo>
                  <a:lnTo>
                    <a:pt x="157302" y="1443926"/>
                  </a:lnTo>
                  <a:lnTo>
                    <a:pt x="160756" y="1445196"/>
                  </a:lnTo>
                  <a:close/>
                </a:path>
                <a:path w="1071880" h="1493520">
                  <a:moveTo>
                    <a:pt x="161874" y="899642"/>
                  </a:moveTo>
                  <a:lnTo>
                    <a:pt x="159689" y="900277"/>
                  </a:lnTo>
                  <a:lnTo>
                    <a:pt x="161201" y="904938"/>
                  </a:lnTo>
                  <a:lnTo>
                    <a:pt x="161874" y="899642"/>
                  </a:lnTo>
                  <a:close/>
                </a:path>
                <a:path w="1071880" h="1493520">
                  <a:moveTo>
                    <a:pt x="162585" y="1393571"/>
                  </a:moveTo>
                  <a:lnTo>
                    <a:pt x="162255" y="1393126"/>
                  </a:lnTo>
                  <a:lnTo>
                    <a:pt x="161620" y="1394396"/>
                  </a:lnTo>
                  <a:lnTo>
                    <a:pt x="162585" y="1393571"/>
                  </a:lnTo>
                  <a:close/>
                </a:path>
                <a:path w="1071880" h="1493520">
                  <a:moveTo>
                    <a:pt x="163296" y="1380159"/>
                  </a:moveTo>
                  <a:lnTo>
                    <a:pt x="163029" y="1379575"/>
                  </a:lnTo>
                  <a:lnTo>
                    <a:pt x="162953" y="1380286"/>
                  </a:lnTo>
                  <a:lnTo>
                    <a:pt x="163296" y="1380159"/>
                  </a:lnTo>
                  <a:close/>
                </a:path>
                <a:path w="1071880" h="1493520">
                  <a:moveTo>
                    <a:pt x="163537" y="1381658"/>
                  </a:moveTo>
                  <a:lnTo>
                    <a:pt x="162877" y="1381086"/>
                  </a:lnTo>
                  <a:lnTo>
                    <a:pt x="162928" y="1380477"/>
                  </a:lnTo>
                  <a:lnTo>
                    <a:pt x="162953" y="1380286"/>
                  </a:lnTo>
                  <a:lnTo>
                    <a:pt x="162458" y="1380477"/>
                  </a:lnTo>
                  <a:lnTo>
                    <a:pt x="161836" y="1380261"/>
                  </a:lnTo>
                  <a:lnTo>
                    <a:pt x="161328" y="1380083"/>
                  </a:lnTo>
                  <a:lnTo>
                    <a:pt x="161810" y="1379524"/>
                  </a:lnTo>
                  <a:lnTo>
                    <a:pt x="160934" y="1379080"/>
                  </a:lnTo>
                  <a:lnTo>
                    <a:pt x="156641" y="1376908"/>
                  </a:lnTo>
                  <a:lnTo>
                    <a:pt x="157797" y="1379080"/>
                  </a:lnTo>
                  <a:lnTo>
                    <a:pt x="154406" y="1378673"/>
                  </a:lnTo>
                  <a:lnTo>
                    <a:pt x="153314" y="1380439"/>
                  </a:lnTo>
                  <a:lnTo>
                    <a:pt x="155956" y="1382014"/>
                  </a:lnTo>
                  <a:lnTo>
                    <a:pt x="155244" y="1381213"/>
                  </a:lnTo>
                  <a:lnTo>
                    <a:pt x="158483" y="1382483"/>
                  </a:lnTo>
                  <a:lnTo>
                    <a:pt x="159283" y="1382445"/>
                  </a:lnTo>
                  <a:lnTo>
                    <a:pt x="160350" y="1381213"/>
                  </a:lnTo>
                  <a:lnTo>
                    <a:pt x="161023" y="1380439"/>
                  </a:lnTo>
                  <a:lnTo>
                    <a:pt x="160769" y="1381302"/>
                  </a:lnTo>
                  <a:lnTo>
                    <a:pt x="161734" y="1380261"/>
                  </a:lnTo>
                  <a:lnTo>
                    <a:pt x="161759" y="1381518"/>
                  </a:lnTo>
                  <a:lnTo>
                    <a:pt x="163537" y="1381658"/>
                  </a:lnTo>
                  <a:close/>
                </a:path>
                <a:path w="1071880" h="1493520">
                  <a:moveTo>
                    <a:pt x="166484" y="1377429"/>
                  </a:moveTo>
                  <a:lnTo>
                    <a:pt x="166458" y="1376857"/>
                  </a:lnTo>
                  <a:lnTo>
                    <a:pt x="165696" y="1377035"/>
                  </a:lnTo>
                  <a:lnTo>
                    <a:pt x="166484" y="1377429"/>
                  </a:lnTo>
                  <a:close/>
                </a:path>
                <a:path w="1071880" h="1493520">
                  <a:moveTo>
                    <a:pt x="167386" y="1380769"/>
                  </a:moveTo>
                  <a:lnTo>
                    <a:pt x="165188" y="1380261"/>
                  </a:lnTo>
                  <a:lnTo>
                    <a:pt x="164350" y="1379766"/>
                  </a:lnTo>
                  <a:lnTo>
                    <a:pt x="163296" y="1380159"/>
                  </a:lnTo>
                  <a:lnTo>
                    <a:pt x="163995" y="1381620"/>
                  </a:lnTo>
                  <a:lnTo>
                    <a:pt x="164693" y="1381544"/>
                  </a:lnTo>
                  <a:lnTo>
                    <a:pt x="166662" y="1381683"/>
                  </a:lnTo>
                  <a:lnTo>
                    <a:pt x="166763" y="1381544"/>
                  </a:lnTo>
                  <a:lnTo>
                    <a:pt x="167386" y="1380769"/>
                  </a:lnTo>
                  <a:close/>
                </a:path>
                <a:path w="1071880" h="1493520">
                  <a:moveTo>
                    <a:pt x="171081" y="1381099"/>
                  </a:moveTo>
                  <a:lnTo>
                    <a:pt x="169494" y="1379575"/>
                  </a:lnTo>
                  <a:lnTo>
                    <a:pt x="168135" y="1378280"/>
                  </a:lnTo>
                  <a:lnTo>
                    <a:pt x="166484" y="1377429"/>
                  </a:lnTo>
                  <a:lnTo>
                    <a:pt x="166522" y="1378673"/>
                  </a:lnTo>
                  <a:lnTo>
                    <a:pt x="166624" y="1379321"/>
                  </a:lnTo>
                  <a:lnTo>
                    <a:pt x="164668" y="1377264"/>
                  </a:lnTo>
                  <a:lnTo>
                    <a:pt x="165696" y="1377035"/>
                  </a:lnTo>
                  <a:lnTo>
                    <a:pt x="162687" y="1375498"/>
                  </a:lnTo>
                  <a:lnTo>
                    <a:pt x="157492" y="1375994"/>
                  </a:lnTo>
                  <a:lnTo>
                    <a:pt x="157010" y="1376464"/>
                  </a:lnTo>
                  <a:lnTo>
                    <a:pt x="163601" y="1378318"/>
                  </a:lnTo>
                  <a:lnTo>
                    <a:pt x="165798" y="1378775"/>
                  </a:lnTo>
                  <a:lnTo>
                    <a:pt x="166535" y="1379321"/>
                  </a:lnTo>
                  <a:lnTo>
                    <a:pt x="166573" y="1380490"/>
                  </a:lnTo>
                  <a:lnTo>
                    <a:pt x="168757" y="1380731"/>
                  </a:lnTo>
                  <a:lnTo>
                    <a:pt x="171081" y="1381099"/>
                  </a:lnTo>
                  <a:close/>
                </a:path>
                <a:path w="1071880" h="1493520">
                  <a:moveTo>
                    <a:pt x="177495" y="925766"/>
                  </a:moveTo>
                  <a:lnTo>
                    <a:pt x="177266" y="925766"/>
                  </a:lnTo>
                  <a:lnTo>
                    <a:pt x="177419" y="925931"/>
                  </a:lnTo>
                  <a:lnTo>
                    <a:pt x="177495" y="925766"/>
                  </a:lnTo>
                  <a:close/>
                </a:path>
                <a:path w="1071880" h="1493520">
                  <a:moveTo>
                    <a:pt x="178892" y="923226"/>
                  </a:moveTo>
                  <a:lnTo>
                    <a:pt x="177927" y="925766"/>
                  </a:lnTo>
                  <a:lnTo>
                    <a:pt x="177698" y="925766"/>
                  </a:lnTo>
                  <a:lnTo>
                    <a:pt x="177495" y="925766"/>
                  </a:lnTo>
                  <a:lnTo>
                    <a:pt x="177507" y="925969"/>
                  </a:lnTo>
                  <a:lnTo>
                    <a:pt x="178142" y="926731"/>
                  </a:lnTo>
                  <a:lnTo>
                    <a:pt x="178181" y="926604"/>
                  </a:lnTo>
                  <a:lnTo>
                    <a:pt x="178892" y="923226"/>
                  </a:lnTo>
                  <a:close/>
                </a:path>
                <a:path w="1071880" h="1493520">
                  <a:moveTo>
                    <a:pt x="181673" y="1451546"/>
                  </a:moveTo>
                  <a:lnTo>
                    <a:pt x="180809" y="1450276"/>
                  </a:lnTo>
                  <a:lnTo>
                    <a:pt x="179133" y="1447800"/>
                  </a:lnTo>
                  <a:lnTo>
                    <a:pt x="178422" y="1451546"/>
                  </a:lnTo>
                  <a:lnTo>
                    <a:pt x="181013" y="1452816"/>
                  </a:lnTo>
                  <a:lnTo>
                    <a:pt x="178866" y="1450276"/>
                  </a:lnTo>
                  <a:lnTo>
                    <a:pt x="181673" y="1451546"/>
                  </a:lnTo>
                  <a:close/>
                </a:path>
                <a:path w="1071880" h="1493520">
                  <a:moveTo>
                    <a:pt x="188493" y="851281"/>
                  </a:moveTo>
                  <a:lnTo>
                    <a:pt x="188188" y="851268"/>
                  </a:lnTo>
                  <a:lnTo>
                    <a:pt x="186982" y="850430"/>
                  </a:lnTo>
                  <a:lnTo>
                    <a:pt x="186512" y="850150"/>
                  </a:lnTo>
                  <a:lnTo>
                    <a:pt x="186182" y="851471"/>
                  </a:lnTo>
                  <a:lnTo>
                    <a:pt x="185775" y="850646"/>
                  </a:lnTo>
                  <a:lnTo>
                    <a:pt x="185280" y="851039"/>
                  </a:lnTo>
                  <a:lnTo>
                    <a:pt x="185928" y="851839"/>
                  </a:lnTo>
                  <a:lnTo>
                    <a:pt x="186296" y="852246"/>
                  </a:lnTo>
                  <a:lnTo>
                    <a:pt x="185559" y="853592"/>
                  </a:lnTo>
                  <a:lnTo>
                    <a:pt x="188252" y="851471"/>
                  </a:lnTo>
                  <a:lnTo>
                    <a:pt x="188493" y="851281"/>
                  </a:lnTo>
                  <a:close/>
                </a:path>
                <a:path w="1071880" h="1493520">
                  <a:moveTo>
                    <a:pt x="189318" y="851306"/>
                  </a:moveTo>
                  <a:lnTo>
                    <a:pt x="188544" y="851281"/>
                  </a:lnTo>
                  <a:lnTo>
                    <a:pt x="187833" y="852868"/>
                  </a:lnTo>
                  <a:lnTo>
                    <a:pt x="187934" y="853020"/>
                  </a:lnTo>
                  <a:lnTo>
                    <a:pt x="189318" y="851306"/>
                  </a:lnTo>
                  <a:close/>
                </a:path>
                <a:path w="1071880" h="1493520">
                  <a:moveTo>
                    <a:pt x="193040" y="1450911"/>
                  </a:moveTo>
                  <a:lnTo>
                    <a:pt x="192811" y="1451546"/>
                  </a:lnTo>
                  <a:lnTo>
                    <a:pt x="192925" y="1451394"/>
                  </a:lnTo>
                  <a:lnTo>
                    <a:pt x="193040" y="1450911"/>
                  </a:lnTo>
                  <a:close/>
                </a:path>
                <a:path w="1071880" h="1493520">
                  <a:moveTo>
                    <a:pt x="193065" y="1449006"/>
                  </a:moveTo>
                  <a:lnTo>
                    <a:pt x="192938" y="1448904"/>
                  </a:lnTo>
                  <a:lnTo>
                    <a:pt x="193065" y="1449006"/>
                  </a:lnTo>
                  <a:close/>
                </a:path>
                <a:path w="1071880" h="1493520">
                  <a:moveTo>
                    <a:pt x="193281" y="1450276"/>
                  </a:moveTo>
                  <a:lnTo>
                    <a:pt x="193040" y="1450911"/>
                  </a:lnTo>
                  <a:lnTo>
                    <a:pt x="193281" y="1450276"/>
                  </a:lnTo>
                  <a:close/>
                </a:path>
                <a:path w="1071880" h="1493520">
                  <a:moveTo>
                    <a:pt x="193459" y="1449006"/>
                  </a:moveTo>
                  <a:lnTo>
                    <a:pt x="192557" y="1449476"/>
                  </a:lnTo>
                  <a:lnTo>
                    <a:pt x="192735" y="1450276"/>
                  </a:lnTo>
                  <a:lnTo>
                    <a:pt x="193179" y="1450276"/>
                  </a:lnTo>
                  <a:lnTo>
                    <a:pt x="193459" y="1449006"/>
                  </a:lnTo>
                  <a:close/>
                </a:path>
                <a:path w="1071880" h="1493520">
                  <a:moveTo>
                    <a:pt x="195211" y="1450276"/>
                  </a:moveTo>
                  <a:lnTo>
                    <a:pt x="194818" y="1450276"/>
                  </a:lnTo>
                  <a:lnTo>
                    <a:pt x="195033" y="1449006"/>
                  </a:lnTo>
                  <a:lnTo>
                    <a:pt x="193916" y="1450276"/>
                  </a:lnTo>
                  <a:lnTo>
                    <a:pt x="194894" y="1451546"/>
                  </a:lnTo>
                  <a:lnTo>
                    <a:pt x="195211" y="1450276"/>
                  </a:lnTo>
                  <a:close/>
                </a:path>
                <a:path w="1071880" h="1493520">
                  <a:moveTo>
                    <a:pt x="195846" y="1449006"/>
                  </a:moveTo>
                  <a:lnTo>
                    <a:pt x="195503" y="1450276"/>
                  </a:lnTo>
                  <a:lnTo>
                    <a:pt x="195808" y="1450276"/>
                  </a:lnTo>
                  <a:lnTo>
                    <a:pt x="195846" y="1449006"/>
                  </a:lnTo>
                  <a:close/>
                </a:path>
                <a:path w="1071880" h="1493520">
                  <a:moveTo>
                    <a:pt x="196761" y="1450276"/>
                  </a:moveTo>
                  <a:lnTo>
                    <a:pt x="195808" y="1450276"/>
                  </a:lnTo>
                  <a:lnTo>
                    <a:pt x="196646" y="1451305"/>
                  </a:lnTo>
                  <a:lnTo>
                    <a:pt x="196761" y="1450276"/>
                  </a:lnTo>
                  <a:close/>
                </a:path>
                <a:path w="1071880" h="1493520">
                  <a:moveTo>
                    <a:pt x="196850" y="1451546"/>
                  </a:moveTo>
                  <a:lnTo>
                    <a:pt x="196646" y="1451305"/>
                  </a:lnTo>
                  <a:lnTo>
                    <a:pt x="196634" y="1451546"/>
                  </a:lnTo>
                  <a:lnTo>
                    <a:pt x="196850" y="1451546"/>
                  </a:lnTo>
                  <a:close/>
                </a:path>
                <a:path w="1071880" h="1493520">
                  <a:moveTo>
                    <a:pt x="197434" y="1442326"/>
                  </a:moveTo>
                  <a:lnTo>
                    <a:pt x="197167" y="1442059"/>
                  </a:lnTo>
                  <a:lnTo>
                    <a:pt x="197408" y="1442656"/>
                  </a:lnTo>
                  <a:lnTo>
                    <a:pt x="197434" y="1442326"/>
                  </a:lnTo>
                  <a:close/>
                </a:path>
                <a:path w="1071880" h="1493520">
                  <a:moveTo>
                    <a:pt x="197459" y="1441958"/>
                  </a:moveTo>
                  <a:lnTo>
                    <a:pt x="197015" y="1441488"/>
                  </a:lnTo>
                  <a:lnTo>
                    <a:pt x="197434" y="1442173"/>
                  </a:lnTo>
                  <a:lnTo>
                    <a:pt x="197459" y="1441958"/>
                  </a:lnTo>
                  <a:close/>
                </a:path>
                <a:path w="1071880" h="1493520">
                  <a:moveTo>
                    <a:pt x="197713" y="1438846"/>
                  </a:moveTo>
                  <a:lnTo>
                    <a:pt x="196951" y="1438846"/>
                  </a:lnTo>
                  <a:lnTo>
                    <a:pt x="197624" y="1439862"/>
                  </a:lnTo>
                  <a:lnTo>
                    <a:pt x="197713" y="1438846"/>
                  </a:lnTo>
                  <a:close/>
                </a:path>
                <a:path w="1071880" h="1493520">
                  <a:moveTo>
                    <a:pt x="197739" y="1442656"/>
                  </a:moveTo>
                  <a:lnTo>
                    <a:pt x="197434" y="1442173"/>
                  </a:lnTo>
                  <a:lnTo>
                    <a:pt x="197459" y="1442364"/>
                  </a:lnTo>
                  <a:lnTo>
                    <a:pt x="197739" y="1442656"/>
                  </a:lnTo>
                  <a:close/>
                </a:path>
                <a:path w="1071880" h="1493520">
                  <a:moveTo>
                    <a:pt x="199796" y="780503"/>
                  </a:moveTo>
                  <a:lnTo>
                    <a:pt x="199732" y="779780"/>
                  </a:lnTo>
                  <a:lnTo>
                    <a:pt x="199707" y="780415"/>
                  </a:lnTo>
                  <a:close/>
                </a:path>
                <a:path w="1071880" h="1493520">
                  <a:moveTo>
                    <a:pt x="200393" y="1455026"/>
                  </a:moveTo>
                  <a:lnTo>
                    <a:pt x="199186" y="1452816"/>
                  </a:lnTo>
                  <a:lnTo>
                    <a:pt x="196507" y="1452816"/>
                  </a:lnTo>
                  <a:lnTo>
                    <a:pt x="196634" y="1451546"/>
                  </a:lnTo>
                  <a:lnTo>
                    <a:pt x="195338" y="1451546"/>
                  </a:lnTo>
                  <a:lnTo>
                    <a:pt x="194640" y="1452816"/>
                  </a:lnTo>
                  <a:lnTo>
                    <a:pt x="194271" y="1451546"/>
                  </a:lnTo>
                  <a:lnTo>
                    <a:pt x="194284" y="1452816"/>
                  </a:lnTo>
                  <a:lnTo>
                    <a:pt x="193192" y="1451546"/>
                  </a:lnTo>
                  <a:lnTo>
                    <a:pt x="193903" y="1451546"/>
                  </a:lnTo>
                  <a:lnTo>
                    <a:pt x="193840" y="1450365"/>
                  </a:lnTo>
                  <a:lnTo>
                    <a:pt x="193014" y="1451305"/>
                  </a:lnTo>
                  <a:lnTo>
                    <a:pt x="192900" y="1451546"/>
                  </a:lnTo>
                  <a:lnTo>
                    <a:pt x="192354" y="1454086"/>
                  </a:lnTo>
                  <a:lnTo>
                    <a:pt x="195453" y="1454086"/>
                  </a:lnTo>
                  <a:lnTo>
                    <a:pt x="197256" y="1455356"/>
                  </a:lnTo>
                  <a:lnTo>
                    <a:pt x="199567" y="1454086"/>
                  </a:lnTo>
                  <a:lnTo>
                    <a:pt x="200393" y="1455026"/>
                  </a:lnTo>
                  <a:close/>
                </a:path>
                <a:path w="1071880" h="1493520">
                  <a:moveTo>
                    <a:pt x="200914" y="1445196"/>
                  </a:moveTo>
                  <a:lnTo>
                    <a:pt x="200558" y="1445196"/>
                  </a:lnTo>
                  <a:lnTo>
                    <a:pt x="200393" y="1443926"/>
                  </a:lnTo>
                  <a:lnTo>
                    <a:pt x="200850" y="1443926"/>
                  </a:lnTo>
                  <a:lnTo>
                    <a:pt x="199491" y="1442656"/>
                  </a:lnTo>
                  <a:lnTo>
                    <a:pt x="197624" y="1439862"/>
                  </a:lnTo>
                  <a:lnTo>
                    <a:pt x="197561" y="1442059"/>
                  </a:lnTo>
                  <a:lnTo>
                    <a:pt x="198132" y="1442656"/>
                  </a:lnTo>
                  <a:lnTo>
                    <a:pt x="200215" y="1443926"/>
                  </a:lnTo>
                  <a:lnTo>
                    <a:pt x="200596" y="1446466"/>
                  </a:lnTo>
                  <a:lnTo>
                    <a:pt x="200914" y="1445196"/>
                  </a:lnTo>
                  <a:close/>
                </a:path>
                <a:path w="1071880" h="1493520">
                  <a:moveTo>
                    <a:pt x="201904" y="1457794"/>
                  </a:moveTo>
                  <a:lnTo>
                    <a:pt x="200685" y="1455356"/>
                  </a:lnTo>
                  <a:lnTo>
                    <a:pt x="200393" y="1455026"/>
                  </a:lnTo>
                  <a:lnTo>
                    <a:pt x="201904" y="1457794"/>
                  </a:lnTo>
                  <a:close/>
                </a:path>
                <a:path w="1071880" h="1493520">
                  <a:moveTo>
                    <a:pt x="202603" y="1459166"/>
                  </a:moveTo>
                  <a:lnTo>
                    <a:pt x="201955" y="1457896"/>
                  </a:lnTo>
                  <a:lnTo>
                    <a:pt x="201206" y="1457896"/>
                  </a:lnTo>
                  <a:lnTo>
                    <a:pt x="201117" y="1458150"/>
                  </a:lnTo>
                  <a:lnTo>
                    <a:pt x="202603" y="1459166"/>
                  </a:lnTo>
                  <a:close/>
                </a:path>
                <a:path w="1071880" h="1493520">
                  <a:moveTo>
                    <a:pt x="204571" y="1460436"/>
                  </a:moveTo>
                  <a:lnTo>
                    <a:pt x="204381" y="1459166"/>
                  </a:lnTo>
                  <a:lnTo>
                    <a:pt x="204431" y="1460436"/>
                  </a:lnTo>
                  <a:lnTo>
                    <a:pt x="204571" y="1460436"/>
                  </a:lnTo>
                  <a:close/>
                </a:path>
                <a:path w="1071880" h="1493520">
                  <a:moveTo>
                    <a:pt x="204724" y="1456626"/>
                  </a:moveTo>
                  <a:lnTo>
                    <a:pt x="201955" y="1457883"/>
                  </a:lnTo>
                  <a:lnTo>
                    <a:pt x="204685" y="1456982"/>
                  </a:lnTo>
                  <a:lnTo>
                    <a:pt x="204724" y="1456626"/>
                  </a:lnTo>
                  <a:close/>
                </a:path>
                <a:path w="1071880" h="1493520">
                  <a:moveTo>
                    <a:pt x="207060" y="1459166"/>
                  </a:moveTo>
                  <a:lnTo>
                    <a:pt x="206400" y="1457896"/>
                  </a:lnTo>
                  <a:lnTo>
                    <a:pt x="205752" y="1456626"/>
                  </a:lnTo>
                  <a:lnTo>
                    <a:pt x="204685" y="1456982"/>
                  </a:lnTo>
                  <a:lnTo>
                    <a:pt x="204470" y="1459166"/>
                  </a:lnTo>
                  <a:lnTo>
                    <a:pt x="205384" y="1457896"/>
                  </a:lnTo>
                  <a:lnTo>
                    <a:pt x="206400" y="1459166"/>
                  </a:lnTo>
                  <a:lnTo>
                    <a:pt x="207060" y="1459166"/>
                  </a:lnTo>
                  <a:close/>
                </a:path>
                <a:path w="1071880" h="1493520">
                  <a:moveTo>
                    <a:pt x="217728" y="1469326"/>
                  </a:moveTo>
                  <a:lnTo>
                    <a:pt x="214020" y="1464246"/>
                  </a:lnTo>
                  <a:lnTo>
                    <a:pt x="211404" y="1462366"/>
                  </a:lnTo>
                  <a:lnTo>
                    <a:pt x="210426" y="1461706"/>
                  </a:lnTo>
                  <a:lnTo>
                    <a:pt x="208381" y="1461706"/>
                  </a:lnTo>
                  <a:lnTo>
                    <a:pt x="207645" y="1462976"/>
                  </a:lnTo>
                  <a:lnTo>
                    <a:pt x="206502" y="1461706"/>
                  </a:lnTo>
                  <a:lnTo>
                    <a:pt x="206146" y="1460436"/>
                  </a:lnTo>
                  <a:lnTo>
                    <a:pt x="204571" y="1460436"/>
                  </a:lnTo>
                  <a:lnTo>
                    <a:pt x="204762" y="1461706"/>
                  </a:lnTo>
                  <a:lnTo>
                    <a:pt x="200799" y="1459166"/>
                  </a:lnTo>
                  <a:lnTo>
                    <a:pt x="201117" y="1458150"/>
                  </a:lnTo>
                  <a:lnTo>
                    <a:pt x="198882" y="1456626"/>
                  </a:lnTo>
                  <a:lnTo>
                    <a:pt x="199644" y="1459166"/>
                  </a:lnTo>
                  <a:lnTo>
                    <a:pt x="198424" y="1459166"/>
                  </a:lnTo>
                  <a:lnTo>
                    <a:pt x="198132" y="1460436"/>
                  </a:lnTo>
                  <a:lnTo>
                    <a:pt x="199631" y="1460436"/>
                  </a:lnTo>
                  <a:lnTo>
                    <a:pt x="201129" y="1461706"/>
                  </a:lnTo>
                  <a:lnTo>
                    <a:pt x="203034" y="1464246"/>
                  </a:lnTo>
                  <a:lnTo>
                    <a:pt x="205244" y="1464246"/>
                  </a:lnTo>
                  <a:lnTo>
                    <a:pt x="207568" y="1466786"/>
                  </a:lnTo>
                  <a:lnTo>
                    <a:pt x="206324" y="1462976"/>
                  </a:lnTo>
                  <a:lnTo>
                    <a:pt x="207873" y="1464246"/>
                  </a:lnTo>
                  <a:lnTo>
                    <a:pt x="210159" y="1464246"/>
                  </a:lnTo>
                  <a:lnTo>
                    <a:pt x="217728" y="1469326"/>
                  </a:lnTo>
                  <a:close/>
                </a:path>
                <a:path w="1071880" h="1493520">
                  <a:moveTo>
                    <a:pt x="220268" y="839470"/>
                  </a:moveTo>
                  <a:lnTo>
                    <a:pt x="219710" y="839470"/>
                  </a:lnTo>
                  <a:lnTo>
                    <a:pt x="220052" y="840740"/>
                  </a:lnTo>
                  <a:lnTo>
                    <a:pt x="220268" y="839470"/>
                  </a:lnTo>
                  <a:close/>
                </a:path>
                <a:path w="1071880" h="1493520">
                  <a:moveTo>
                    <a:pt x="220789" y="839470"/>
                  </a:moveTo>
                  <a:lnTo>
                    <a:pt x="220319" y="839177"/>
                  </a:lnTo>
                  <a:lnTo>
                    <a:pt x="220268" y="839470"/>
                  </a:lnTo>
                  <a:lnTo>
                    <a:pt x="220789" y="839470"/>
                  </a:lnTo>
                  <a:close/>
                </a:path>
                <a:path w="1071880" h="1493520">
                  <a:moveTo>
                    <a:pt x="226377" y="707390"/>
                  </a:moveTo>
                  <a:lnTo>
                    <a:pt x="225640" y="706120"/>
                  </a:lnTo>
                  <a:lnTo>
                    <a:pt x="225082" y="707390"/>
                  </a:lnTo>
                  <a:lnTo>
                    <a:pt x="224269" y="708660"/>
                  </a:lnTo>
                  <a:lnTo>
                    <a:pt x="226136" y="708660"/>
                  </a:lnTo>
                  <a:lnTo>
                    <a:pt x="226377" y="707390"/>
                  </a:lnTo>
                  <a:close/>
                </a:path>
                <a:path w="1071880" h="1493520">
                  <a:moveTo>
                    <a:pt x="234111" y="840079"/>
                  </a:moveTo>
                  <a:lnTo>
                    <a:pt x="233921" y="839470"/>
                  </a:lnTo>
                  <a:lnTo>
                    <a:pt x="233133" y="836930"/>
                  </a:lnTo>
                  <a:lnTo>
                    <a:pt x="231355" y="839470"/>
                  </a:lnTo>
                  <a:lnTo>
                    <a:pt x="229057" y="838200"/>
                  </a:lnTo>
                  <a:lnTo>
                    <a:pt x="228536" y="839177"/>
                  </a:lnTo>
                  <a:lnTo>
                    <a:pt x="228625" y="839470"/>
                  </a:lnTo>
                  <a:lnTo>
                    <a:pt x="228942" y="840079"/>
                  </a:lnTo>
                  <a:lnTo>
                    <a:pt x="234111" y="840079"/>
                  </a:lnTo>
                  <a:close/>
                </a:path>
                <a:path w="1071880" h="1493520">
                  <a:moveTo>
                    <a:pt x="245097" y="697230"/>
                  </a:moveTo>
                  <a:lnTo>
                    <a:pt x="244894" y="697230"/>
                  </a:lnTo>
                  <a:lnTo>
                    <a:pt x="245033" y="697547"/>
                  </a:lnTo>
                  <a:lnTo>
                    <a:pt x="245097" y="697230"/>
                  </a:lnTo>
                  <a:close/>
                </a:path>
                <a:path w="1071880" h="1493520">
                  <a:moveTo>
                    <a:pt x="246938" y="702310"/>
                  </a:moveTo>
                  <a:lnTo>
                    <a:pt x="245033" y="697547"/>
                  </a:lnTo>
                  <a:lnTo>
                    <a:pt x="243916" y="702310"/>
                  </a:lnTo>
                  <a:lnTo>
                    <a:pt x="246938" y="702310"/>
                  </a:lnTo>
                  <a:close/>
                </a:path>
                <a:path w="1071880" h="1493520">
                  <a:moveTo>
                    <a:pt x="247040" y="698500"/>
                  </a:moveTo>
                  <a:lnTo>
                    <a:pt x="246710" y="697230"/>
                  </a:lnTo>
                  <a:lnTo>
                    <a:pt x="245465" y="697230"/>
                  </a:lnTo>
                  <a:lnTo>
                    <a:pt x="246062" y="698500"/>
                  </a:lnTo>
                  <a:lnTo>
                    <a:pt x="247040" y="698500"/>
                  </a:lnTo>
                  <a:close/>
                </a:path>
                <a:path w="1071880" h="1493520">
                  <a:moveTo>
                    <a:pt x="249897" y="1186116"/>
                  </a:moveTo>
                  <a:lnTo>
                    <a:pt x="248666" y="1186116"/>
                  </a:lnTo>
                  <a:lnTo>
                    <a:pt x="248920" y="1186751"/>
                  </a:lnTo>
                  <a:lnTo>
                    <a:pt x="249897" y="1186116"/>
                  </a:lnTo>
                  <a:close/>
                </a:path>
                <a:path w="1071880" h="1493520">
                  <a:moveTo>
                    <a:pt x="250113" y="699871"/>
                  </a:moveTo>
                  <a:lnTo>
                    <a:pt x="248945" y="701040"/>
                  </a:lnTo>
                  <a:lnTo>
                    <a:pt x="248424" y="699871"/>
                  </a:lnTo>
                  <a:lnTo>
                    <a:pt x="248983" y="698500"/>
                  </a:lnTo>
                  <a:lnTo>
                    <a:pt x="247243" y="698500"/>
                  </a:lnTo>
                  <a:lnTo>
                    <a:pt x="246938" y="702310"/>
                  </a:lnTo>
                  <a:lnTo>
                    <a:pt x="248272" y="702310"/>
                  </a:lnTo>
                  <a:lnTo>
                    <a:pt x="249224" y="701040"/>
                  </a:lnTo>
                  <a:lnTo>
                    <a:pt x="250113" y="699871"/>
                  </a:lnTo>
                  <a:close/>
                </a:path>
                <a:path w="1071880" h="1493520">
                  <a:moveTo>
                    <a:pt x="250177" y="699770"/>
                  </a:moveTo>
                  <a:lnTo>
                    <a:pt x="250012" y="699770"/>
                  </a:lnTo>
                  <a:lnTo>
                    <a:pt x="250177" y="699770"/>
                  </a:lnTo>
                  <a:close/>
                </a:path>
                <a:path w="1071880" h="1493520">
                  <a:moveTo>
                    <a:pt x="253174" y="1457350"/>
                  </a:moveTo>
                  <a:lnTo>
                    <a:pt x="253098" y="1456626"/>
                  </a:lnTo>
                  <a:lnTo>
                    <a:pt x="252691" y="1452816"/>
                  </a:lnTo>
                  <a:lnTo>
                    <a:pt x="251129" y="1456194"/>
                  </a:lnTo>
                  <a:lnTo>
                    <a:pt x="250939" y="1456626"/>
                  </a:lnTo>
                  <a:lnTo>
                    <a:pt x="250952" y="1456893"/>
                  </a:lnTo>
                  <a:lnTo>
                    <a:pt x="251790" y="1457896"/>
                  </a:lnTo>
                  <a:lnTo>
                    <a:pt x="250850" y="1456791"/>
                  </a:lnTo>
                  <a:lnTo>
                    <a:pt x="250355" y="1457896"/>
                  </a:lnTo>
                  <a:lnTo>
                    <a:pt x="252869" y="1459166"/>
                  </a:lnTo>
                  <a:lnTo>
                    <a:pt x="252768" y="1457896"/>
                  </a:lnTo>
                  <a:lnTo>
                    <a:pt x="252666" y="1456626"/>
                  </a:lnTo>
                  <a:lnTo>
                    <a:pt x="253174" y="1457350"/>
                  </a:lnTo>
                  <a:close/>
                </a:path>
                <a:path w="1071880" h="1493520">
                  <a:moveTo>
                    <a:pt x="253530" y="1005776"/>
                  </a:moveTo>
                  <a:lnTo>
                    <a:pt x="253403" y="1005243"/>
                  </a:lnTo>
                  <a:lnTo>
                    <a:pt x="252895" y="1005776"/>
                  </a:lnTo>
                  <a:lnTo>
                    <a:pt x="253530" y="1005776"/>
                  </a:lnTo>
                  <a:close/>
                </a:path>
                <a:path w="1071880" h="1493520">
                  <a:moveTo>
                    <a:pt x="253657" y="1462976"/>
                  </a:moveTo>
                  <a:lnTo>
                    <a:pt x="253352" y="1462747"/>
                  </a:lnTo>
                  <a:lnTo>
                    <a:pt x="253492" y="1462976"/>
                  </a:lnTo>
                  <a:lnTo>
                    <a:pt x="253657" y="1462976"/>
                  </a:lnTo>
                  <a:close/>
                </a:path>
                <a:path w="1071880" h="1493520">
                  <a:moveTo>
                    <a:pt x="253809" y="1458264"/>
                  </a:moveTo>
                  <a:lnTo>
                    <a:pt x="253174" y="1457350"/>
                  </a:lnTo>
                  <a:lnTo>
                    <a:pt x="253238" y="1457896"/>
                  </a:lnTo>
                  <a:lnTo>
                    <a:pt x="253809" y="1458264"/>
                  </a:lnTo>
                  <a:close/>
                </a:path>
                <a:path w="1071880" h="1493520">
                  <a:moveTo>
                    <a:pt x="253974" y="1462976"/>
                  </a:moveTo>
                  <a:lnTo>
                    <a:pt x="253885" y="1462836"/>
                  </a:lnTo>
                  <a:lnTo>
                    <a:pt x="253657" y="1462976"/>
                  </a:lnTo>
                  <a:lnTo>
                    <a:pt x="253974" y="1462976"/>
                  </a:lnTo>
                  <a:close/>
                </a:path>
                <a:path w="1071880" h="1493520">
                  <a:moveTo>
                    <a:pt x="254114" y="1004506"/>
                  </a:moveTo>
                  <a:lnTo>
                    <a:pt x="253238" y="1004506"/>
                  </a:lnTo>
                  <a:lnTo>
                    <a:pt x="253403" y="1005243"/>
                  </a:lnTo>
                  <a:lnTo>
                    <a:pt x="254114" y="1004506"/>
                  </a:lnTo>
                  <a:close/>
                </a:path>
                <a:path w="1071880" h="1493520">
                  <a:moveTo>
                    <a:pt x="254292" y="1450365"/>
                  </a:moveTo>
                  <a:lnTo>
                    <a:pt x="254215" y="1449476"/>
                  </a:lnTo>
                  <a:lnTo>
                    <a:pt x="253923" y="1447736"/>
                  </a:lnTo>
                  <a:lnTo>
                    <a:pt x="251675" y="1446466"/>
                  </a:lnTo>
                  <a:lnTo>
                    <a:pt x="252564" y="1452816"/>
                  </a:lnTo>
                  <a:lnTo>
                    <a:pt x="254292" y="1450365"/>
                  </a:lnTo>
                  <a:close/>
                </a:path>
                <a:path w="1071880" h="1493520">
                  <a:moveTo>
                    <a:pt x="254431" y="1151826"/>
                  </a:moveTo>
                  <a:lnTo>
                    <a:pt x="250799" y="1150556"/>
                  </a:lnTo>
                  <a:lnTo>
                    <a:pt x="250723" y="1149286"/>
                  </a:lnTo>
                  <a:lnTo>
                    <a:pt x="250494" y="1145476"/>
                  </a:lnTo>
                  <a:lnTo>
                    <a:pt x="77304" y="1145476"/>
                  </a:lnTo>
                  <a:lnTo>
                    <a:pt x="75311" y="1145476"/>
                  </a:lnTo>
                  <a:lnTo>
                    <a:pt x="75006" y="1148016"/>
                  </a:lnTo>
                  <a:lnTo>
                    <a:pt x="74968" y="1146746"/>
                  </a:lnTo>
                  <a:lnTo>
                    <a:pt x="74930" y="1145476"/>
                  </a:lnTo>
                  <a:lnTo>
                    <a:pt x="72936" y="1144206"/>
                  </a:lnTo>
                  <a:lnTo>
                    <a:pt x="74714" y="1146746"/>
                  </a:lnTo>
                  <a:lnTo>
                    <a:pt x="72085" y="1146746"/>
                  </a:lnTo>
                  <a:lnTo>
                    <a:pt x="71132" y="1145476"/>
                  </a:lnTo>
                  <a:lnTo>
                    <a:pt x="70891" y="1146746"/>
                  </a:lnTo>
                  <a:lnTo>
                    <a:pt x="70104" y="1145476"/>
                  </a:lnTo>
                  <a:lnTo>
                    <a:pt x="69900" y="1145476"/>
                  </a:lnTo>
                  <a:lnTo>
                    <a:pt x="71348" y="1148016"/>
                  </a:lnTo>
                  <a:lnTo>
                    <a:pt x="70396" y="1148016"/>
                  </a:lnTo>
                  <a:lnTo>
                    <a:pt x="72224" y="1149286"/>
                  </a:lnTo>
                  <a:lnTo>
                    <a:pt x="71031" y="1151826"/>
                  </a:lnTo>
                  <a:lnTo>
                    <a:pt x="72339" y="1153096"/>
                  </a:lnTo>
                  <a:lnTo>
                    <a:pt x="73596" y="1154544"/>
                  </a:lnTo>
                  <a:lnTo>
                    <a:pt x="252831" y="1154544"/>
                  </a:lnTo>
                  <a:lnTo>
                    <a:pt x="252806" y="1154366"/>
                  </a:lnTo>
                  <a:lnTo>
                    <a:pt x="249059" y="1149286"/>
                  </a:lnTo>
                  <a:lnTo>
                    <a:pt x="253847" y="1153096"/>
                  </a:lnTo>
                  <a:lnTo>
                    <a:pt x="254431" y="1151826"/>
                  </a:lnTo>
                  <a:close/>
                </a:path>
                <a:path w="1071880" h="1493520">
                  <a:moveTo>
                    <a:pt x="254444" y="1462519"/>
                  </a:moveTo>
                  <a:lnTo>
                    <a:pt x="253695" y="1461706"/>
                  </a:lnTo>
                  <a:lnTo>
                    <a:pt x="254228" y="1459166"/>
                  </a:lnTo>
                  <a:lnTo>
                    <a:pt x="252869" y="1459166"/>
                  </a:lnTo>
                  <a:lnTo>
                    <a:pt x="251421" y="1459166"/>
                  </a:lnTo>
                  <a:lnTo>
                    <a:pt x="253885" y="1462836"/>
                  </a:lnTo>
                  <a:lnTo>
                    <a:pt x="254444" y="1462519"/>
                  </a:lnTo>
                  <a:close/>
                </a:path>
                <a:path w="1071880" h="1493520">
                  <a:moveTo>
                    <a:pt x="254698" y="1462366"/>
                  </a:moveTo>
                  <a:lnTo>
                    <a:pt x="254546" y="1462633"/>
                  </a:lnTo>
                  <a:lnTo>
                    <a:pt x="254673" y="1462773"/>
                  </a:lnTo>
                  <a:lnTo>
                    <a:pt x="254698" y="1462366"/>
                  </a:lnTo>
                  <a:close/>
                </a:path>
                <a:path w="1071880" h="1493520">
                  <a:moveTo>
                    <a:pt x="254812" y="1004506"/>
                  </a:moveTo>
                  <a:lnTo>
                    <a:pt x="254114" y="1004506"/>
                  </a:lnTo>
                  <a:lnTo>
                    <a:pt x="254622" y="1005776"/>
                  </a:lnTo>
                  <a:lnTo>
                    <a:pt x="254812" y="1004506"/>
                  </a:lnTo>
                  <a:close/>
                </a:path>
                <a:path w="1071880" h="1493520">
                  <a:moveTo>
                    <a:pt x="255612" y="1462976"/>
                  </a:moveTo>
                  <a:close/>
                </a:path>
                <a:path w="1071880" h="1493520">
                  <a:moveTo>
                    <a:pt x="255854" y="1461706"/>
                  </a:moveTo>
                  <a:lnTo>
                    <a:pt x="255054" y="1462163"/>
                  </a:lnTo>
                  <a:lnTo>
                    <a:pt x="254736" y="1461706"/>
                  </a:lnTo>
                  <a:lnTo>
                    <a:pt x="254698" y="1462366"/>
                  </a:lnTo>
                  <a:lnTo>
                    <a:pt x="254762" y="1462887"/>
                  </a:lnTo>
                  <a:lnTo>
                    <a:pt x="255346" y="1463662"/>
                  </a:lnTo>
                  <a:lnTo>
                    <a:pt x="255473" y="1463154"/>
                  </a:lnTo>
                  <a:lnTo>
                    <a:pt x="255371" y="1462633"/>
                  </a:lnTo>
                  <a:lnTo>
                    <a:pt x="255549" y="1462887"/>
                  </a:lnTo>
                  <a:lnTo>
                    <a:pt x="255854" y="1461706"/>
                  </a:lnTo>
                  <a:close/>
                </a:path>
                <a:path w="1071880" h="1493520">
                  <a:moveTo>
                    <a:pt x="257187" y="1466786"/>
                  </a:moveTo>
                  <a:lnTo>
                    <a:pt x="256641" y="1465516"/>
                  </a:lnTo>
                  <a:lnTo>
                    <a:pt x="255346" y="1463662"/>
                  </a:lnTo>
                  <a:lnTo>
                    <a:pt x="254228" y="1468056"/>
                  </a:lnTo>
                  <a:lnTo>
                    <a:pt x="256197" y="1469326"/>
                  </a:lnTo>
                  <a:lnTo>
                    <a:pt x="256451" y="1468056"/>
                  </a:lnTo>
                  <a:lnTo>
                    <a:pt x="255955" y="1466786"/>
                  </a:lnTo>
                  <a:lnTo>
                    <a:pt x="257187" y="1466786"/>
                  </a:lnTo>
                  <a:close/>
                </a:path>
                <a:path w="1071880" h="1493520">
                  <a:moveTo>
                    <a:pt x="259080" y="1465516"/>
                  </a:moveTo>
                  <a:lnTo>
                    <a:pt x="255193" y="1459166"/>
                  </a:lnTo>
                  <a:lnTo>
                    <a:pt x="253809" y="1458264"/>
                  </a:lnTo>
                  <a:lnTo>
                    <a:pt x="256235" y="1461706"/>
                  </a:lnTo>
                  <a:lnTo>
                    <a:pt x="256565" y="1462976"/>
                  </a:lnTo>
                  <a:lnTo>
                    <a:pt x="255612" y="1462976"/>
                  </a:lnTo>
                  <a:lnTo>
                    <a:pt x="256489" y="1464246"/>
                  </a:lnTo>
                  <a:lnTo>
                    <a:pt x="257302" y="1465516"/>
                  </a:lnTo>
                  <a:lnTo>
                    <a:pt x="259080" y="1465516"/>
                  </a:lnTo>
                  <a:close/>
                </a:path>
                <a:path w="1071880" h="1493520">
                  <a:moveTo>
                    <a:pt x="260096" y="1046416"/>
                  </a:moveTo>
                  <a:lnTo>
                    <a:pt x="257365" y="1045146"/>
                  </a:lnTo>
                  <a:lnTo>
                    <a:pt x="258165" y="1045654"/>
                  </a:lnTo>
                  <a:lnTo>
                    <a:pt x="259499" y="1046416"/>
                  </a:lnTo>
                  <a:lnTo>
                    <a:pt x="260096" y="1046416"/>
                  </a:lnTo>
                  <a:close/>
                </a:path>
                <a:path w="1071880" h="1493520">
                  <a:moveTo>
                    <a:pt x="260553" y="1092136"/>
                  </a:moveTo>
                  <a:lnTo>
                    <a:pt x="254647" y="1091171"/>
                  </a:lnTo>
                  <a:lnTo>
                    <a:pt x="253898" y="1092136"/>
                  </a:lnTo>
                  <a:lnTo>
                    <a:pt x="260553" y="1092136"/>
                  </a:lnTo>
                  <a:close/>
                </a:path>
                <a:path w="1071880" h="1493520">
                  <a:moveTo>
                    <a:pt x="263131" y="622300"/>
                  </a:moveTo>
                  <a:lnTo>
                    <a:pt x="261975" y="620039"/>
                  </a:lnTo>
                  <a:lnTo>
                    <a:pt x="260883" y="621474"/>
                  </a:lnTo>
                  <a:lnTo>
                    <a:pt x="263131" y="622300"/>
                  </a:lnTo>
                  <a:close/>
                </a:path>
                <a:path w="1071880" h="1493520">
                  <a:moveTo>
                    <a:pt x="263131" y="618490"/>
                  </a:moveTo>
                  <a:lnTo>
                    <a:pt x="261823" y="619760"/>
                  </a:lnTo>
                  <a:lnTo>
                    <a:pt x="261975" y="620039"/>
                  </a:lnTo>
                  <a:lnTo>
                    <a:pt x="263131" y="618490"/>
                  </a:lnTo>
                  <a:close/>
                </a:path>
                <a:path w="1071880" h="1493520">
                  <a:moveTo>
                    <a:pt x="263867" y="1464310"/>
                  </a:moveTo>
                  <a:lnTo>
                    <a:pt x="263715" y="1463878"/>
                  </a:lnTo>
                  <a:lnTo>
                    <a:pt x="263575" y="1463802"/>
                  </a:lnTo>
                  <a:lnTo>
                    <a:pt x="263867" y="1464310"/>
                  </a:lnTo>
                  <a:close/>
                </a:path>
                <a:path w="1071880" h="1493520">
                  <a:moveTo>
                    <a:pt x="264807" y="1463408"/>
                  </a:moveTo>
                  <a:lnTo>
                    <a:pt x="264782" y="1463167"/>
                  </a:lnTo>
                  <a:lnTo>
                    <a:pt x="263994" y="1462519"/>
                  </a:lnTo>
                  <a:lnTo>
                    <a:pt x="259676" y="1460207"/>
                  </a:lnTo>
                  <a:lnTo>
                    <a:pt x="261467" y="1461947"/>
                  </a:lnTo>
                  <a:lnTo>
                    <a:pt x="263690" y="1463167"/>
                  </a:lnTo>
                  <a:lnTo>
                    <a:pt x="264033" y="1463408"/>
                  </a:lnTo>
                  <a:lnTo>
                    <a:pt x="263702" y="1463332"/>
                  </a:lnTo>
                  <a:lnTo>
                    <a:pt x="263791" y="1463649"/>
                  </a:lnTo>
                  <a:lnTo>
                    <a:pt x="263639" y="1463548"/>
                  </a:lnTo>
                  <a:lnTo>
                    <a:pt x="263715" y="1463878"/>
                  </a:lnTo>
                  <a:lnTo>
                    <a:pt x="264045" y="1464017"/>
                  </a:lnTo>
                  <a:lnTo>
                    <a:pt x="263956" y="1464538"/>
                  </a:lnTo>
                  <a:lnTo>
                    <a:pt x="264248" y="1464348"/>
                  </a:lnTo>
                  <a:lnTo>
                    <a:pt x="264668" y="1463649"/>
                  </a:lnTo>
                  <a:lnTo>
                    <a:pt x="264807" y="1463408"/>
                  </a:lnTo>
                  <a:close/>
                </a:path>
                <a:path w="1071880" h="1493520">
                  <a:moveTo>
                    <a:pt x="266649" y="1464703"/>
                  </a:moveTo>
                  <a:lnTo>
                    <a:pt x="264960" y="1463167"/>
                  </a:lnTo>
                  <a:lnTo>
                    <a:pt x="264985" y="1463332"/>
                  </a:lnTo>
                  <a:lnTo>
                    <a:pt x="266649" y="1464703"/>
                  </a:lnTo>
                  <a:close/>
                </a:path>
                <a:path w="1071880" h="1493520">
                  <a:moveTo>
                    <a:pt x="266814" y="1466024"/>
                  </a:moveTo>
                  <a:lnTo>
                    <a:pt x="266661" y="1465516"/>
                  </a:lnTo>
                  <a:lnTo>
                    <a:pt x="265760" y="1465516"/>
                  </a:lnTo>
                  <a:lnTo>
                    <a:pt x="266814" y="1466024"/>
                  </a:lnTo>
                  <a:close/>
                </a:path>
                <a:path w="1071880" h="1493520">
                  <a:moveTo>
                    <a:pt x="267538" y="1466380"/>
                  </a:moveTo>
                  <a:lnTo>
                    <a:pt x="266814" y="1466024"/>
                  </a:lnTo>
                  <a:lnTo>
                    <a:pt x="267042" y="1466786"/>
                  </a:lnTo>
                  <a:lnTo>
                    <a:pt x="267538" y="1466380"/>
                  </a:lnTo>
                  <a:close/>
                </a:path>
                <a:path w="1071880" h="1493520">
                  <a:moveTo>
                    <a:pt x="267995" y="1466024"/>
                  </a:moveTo>
                  <a:lnTo>
                    <a:pt x="267741" y="1465516"/>
                  </a:lnTo>
                  <a:lnTo>
                    <a:pt x="266865" y="1465516"/>
                  </a:lnTo>
                  <a:lnTo>
                    <a:pt x="267538" y="1466380"/>
                  </a:lnTo>
                  <a:lnTo>
                    <a:pt x="267995" y="1466024"/>
                  </a:lnTo>
                  <a:close/>
                </a:path>
                <a:path w="1071880" h="1493520">
                  <a:moveTo>
                    <a:pt x="272415" y="1471866"/>
                  </a:moveTo>
                  <a:lnTo>
                    <a:pt x="270827" y="1466786"/>
                  </a:lnTo>
                  <a:lnTo>
                    <a:pt x="270433" y="1465516"/>
                  </a:lnTo>
                  <a:lnTo>
                    <a:pt x="267347" y="1464246"/>
                  </a:lnTo>
                  <a:lnTo>
                    <a:pt x="268655" y="1465516"/>
                  </a:lnTo>
                  <a:lnTo>
                    <a:pt x="267995" y="1466024"/>
                  </a:lnTo>
                  <a:lnTo>
                    <a:pt x="268363" y="1466773"/>
                  </a:lnTo>
                  <a:lnTo>
                    <a:pt x="267550" y="1466380"/>
                  </a:lnTo>
                  <a:lnTo>
                    <a:pt x="268846" y="1468056"/>
                  </a:lnTo>
                  <a:lnTo>
                    <a:pt x="268376" y="1466786"/>
                  </a:lnTo>
                  <a:lnTo>
                    <a:pt x="269024" y="1468056"/>
                  </a:lnTo>
                  <a:lnTo>
                    <a:pt x="269544" y="1466786"/>
                  </a:lnTo>
                  <a:lnTo>
                    <a:pt x="269925" y="1466786"/>
                  </a:lnTo>
                  <a:lnTo>
                    <a:pt x="270205" y="1468056"/>
                  </a:lnTo>
                  <a:lnTo>
                    <a:pt x="269735" y="1468056"/>
                  </a:lnTo>
                  <a:lnTo>
                    <a:pt x="271221" y="1469326"/>
                  </a:lnTo>
                  <a:lnTo>
                    <a:pt x="272046" y="1471866"/>
                  </a:lnTo>
                  <a:lnTo>
                    <a:pt x="272415" y="1471866"/>
                  </a:lnTo>
                  <a:close/>
                </a:path>
                <a:path w="1071880" h="1493520">
                  <a:moveTo>
                    <a:pt x="274193" y="904240"/>
                  </a:moveTo>
                  <a:lnTo>
                    <a:pt x="273469" y="902970"/>
                  </a:lnTo>
                  <a:lnTo>
                    <a:pt x="273672" y="903871"/>
                  </a:lnTo>
                  <a:lnTo>
                    <a:pt x="274193" y="904240"/>
                  </a:lnTo>
                  <a:close/>
                </a:path>
                <a:path w="1071880" h="1493520">
                  <a:moveTo>
                    <a:pt x="274281" y="1471866"/>
                  </a:moveTo>
                  <a:lnTo>
                    <a:pt x="272415" y="1471866"/>
                  </a:lnTo>
                  <a:lnTo>
                    <a:pt x="272821" y="1473136"/>
                  </a:lnTo>
                  <a:lnTo>
                    <a:pt x="274281" y="1472272"/>
                  </a:lnTo>
                  <a:lnTo>
                    <a:pt x="274281" y="1471866"/>
                  </a:lnTo>
                  <a:close/>
                </a:path>
                <a:path w="1071880" h="1493520">
                  <a:moveTo>
                    <a:pt x="274777" y="1473136"/>
                  </a:moveTo>
                  <a:lnTo>
                    <a:pt x="274713" y="1472018"/>
                  </a:lnTo>
                  <a:lnTo>
                    <a:pt x="274307" y="1472260"/>
                  </a:lnTo>
                  <a:lnTo>
                    <a:pt x="274294" y="1473136"/>
                  </a:lnTo>
                  <a:lnTo>
                    <a:pt x="274777" y="1473136"/>
                  </a:lnTo>
                  <a:close/>
                </a:path>
                <a:path w="1071880" h="1493520">
                  <a:moveTo>
                    <a:pt x="274993" y="1471866"/>
                  </a:moveTo>
                  <a:lnTo>
                    <a:pt x="274675" y="1471409"/>
                  </a:lnTo>
                  <a:lnTo>
                    <a:pt x="274713" y="1472018"/>
                  </a:lnTo>
                  <a:lnTo>
                    <a:pt x="274993" y="1471866"/>
                  </a:lnTo>
                  <a:close/>
                </a:path>
                <a:path w="1071880" h="1493520">
                  <a:moveTo>
                    <a:pt x="277723" y="1469326"/>
                  </a:moveTo>
                  <a:lnTo>
                    <a:pt x="276110" y="1468056"/>
                  </a:lnTo>
                  <a:lnTo>
                    <a:pt x="276999" y="1469326"/>
                  </a:lnTo>
                  <a:lnTo>
                    <a:pt x="277723" y="1469326"/>
                  </a:lnTo>
                  <a:close/>
                </a:path>
                <a:path w="1071880" h="1493520">
                  <a:moveTo>
                    <a:pt x="277774" y="1473136"/>
                  </a:moveTo>
                  <a:lnTo>
                    <a:pt x="275297" y="1470596"/>
                  </a:lnTo>
                  <a:lnTo>
                    <a:pt x="277164" y="1469682"/>
                  </a:lnTo>
                  <a:lnTo>
                    <a:pt x="276999" y="1469326"/>
                  </a:lnTo>
                  <a:lnTo>
                    <a:pt x="275983" y="1469326"/>
                  </a:lnTo>
                  <a:lnTo>
                    <a:pt x="275272" y="1468056"/>
                  </a:lnTo>
                  <a:lnTo>
                    <a:pt x="272122" y="1465516"/>
                  </a:lnTo>
                  <a:lnTo>
                    <a:pt x="268960" y="1461706"/>
                  </a:lnTo>
                  <a:lnTo>
                    <a:pt x="267906" y="1460436"/>
                  </a:lnTo>
                  <a:lnTo>
                    <a:pt x="264731" y="1456893"/>
                  </a:lnTo>
                  <a:lnTo>
                    <a:pt x="265239" y="1456626"/>
                  </a:lnTo>
                  <a:lnTo>
                    <a:pt x="264490" y="1456626"/>
                  </a:lnTo>
                  <a:lnTo>
                    <a:pt x="263525" y="1456626"/>
                  </a:lnTo>
                  <a:lnTo>
                    <a:pt x="262890" y="1457896"/>
                  </a:lnTo>
                  <a:lnTo>
                    <a:pt x="264325" y="1457109"/>
                  </a:lnTo>
                  <a:lnTo>
                    <a:pt x="263677" y="1459166"/>
                  </a:lnTo>
                  <a:lnTo>
                    <a:pt x="263169" y="1459166"/>
                  </a:lnTo>
                  <a:lnTo>
                    <a:pt x="266496" y="1462976"/>
                  </a:lnTo>
                  <a:lnTo>
                    <a:pt x="267271" y="1461706"/>
                  </a:lnTo>
                  <a:lnTo>
                    <a:pt x="269519" y="1464246"/>
                  </a:lnTo>
                  <a:lnTo>
                    <a:pt x="272389" y="1468056"/>
                  </a:lnTo>
                  <a:lnTo>
                    <a:pt x="274675" y="1471409"/>
                  </a:lnTo>
                  <a:lnTo>
                    <a:pt x="274637" y="1470596"/>
                  </a:lnTo>
                  <a:lnTo>
                    <a:pt x="276694" y="1473136"/>
                  </a:lnTo>
                  <a:lnTo>
                    <a:pt x="277774" y="1473136"/>
                  </a:lnTo>
                  <a:close/>
                </a:path>
                <a:path w="1071880" h="1493520">
                  <a:moveTo>
                    <a:pt x="278879" y="1465668"/>
                  </a:moveTo>
                  <a:lnTo>
                    <a:pt x="278676" y="1465516"/>
                  </a:lnTo>
                  <a:lnTo>
                    <a:pt x="278853" y="1465795"/>
                  </a:lnTo>
                  <a:lnTo>
                    <a:pt x="278879" y="1465668"/>
                  </a:lnTo>
                  <a:close/>
                </a:path>
                <a:path w="1071880" h="1493520">
                  <a:moveTo>
                    <a:pt x="279387" y="1469326"/>
                  </a:moveTo>
                  <a:lnTo>
                    <a:pt x="279196" y="1469326"/>
                  </a:lnTo>
                  <a:lnTo>
                    <a:pt x="278841" y="1468856"/>
                  </a:lnTo>
                  <a:lnTo>
                    <a:pt x="277164" y="1469682"/>
                  </a:lnTo>
                  <a:lnTo>
                    <a:pt x="277622" y="1470596"/>
                  </a:lnTo>
                  <a:lnTo>
                    <a:pt x="279057" y="1469555"/>
                  </a:lnTo>
                  <a:lnTo>
                    <a:pt x="279260" y="1469402"/>
                  </a:lnTo>
                  <a:lnTo>
                    <a:pt x="279387" y="1469326"/>
                  </a:lnTo>
                  <a:close/>
                </a:path>
                <a:path w="1071880" h="1493520">
                  <a:moveTo>
                    <a:pt x="279514" y="1466786"/>
                  </a:moveTo>
                  <a:lnTo>
                    <a:pt x="278853" y="1465795"/>
                  </a:lnTo>
                  <a:lnTo>
                    <a:pt x="278688" y="1466786"/>
                  </a:lnTo>
                  <a:lnTo>
                    <a:pt x="279514" y="1466786"/>
                  </a:lnTo>
                  <a:close/>
                </a:path>
                <a:path w="1071880" h="1493520">
                  <a:moveTo>
                    <a:pt x="279920" y="1470228"/>
                  </a:moveTo>
                  <a:lnTo>
                    <a:pt x="279260" y="1469402"/>
                  </a:lnTo>
                  <a:lnTo>
                    <a:pt x="279146" y="1469682"/>
                  </a:lnTo>
                  <a:lnTo>
                    <a:pt x="279857" y="1470596"/>
                  </a:lnTo>
                  <a:lnTo>
                    <a:pt x="279920" y="1470228"/>
                  </a:lnTo>
                  <a:close/>
                </a:path>
                <a:path w="1071880" h="1493520">
                  <a:moveTo>
                    <a:pt x="280212" y="1470596"/>
                  </a:moveTo>
                  <a:lnTo>
                    <a:pt x="279971" y="1470228"/>
                  </a:lnTo>
                  <a:lnTo>
                    <a:pt x="280212" y="1470596"/>
                  </a:lnTo>
                  <a:close/>
                </a:path>
                <a:path w="1071880" h="1493520">
                  <a:moveTo>
                    <a:pt x="280593" y="1469326"/>
                  </a:moveTo>
                  <a:lnTo>
                    <a:pt x="280504" y="1468056"/>
                  </a:lnTo>
                  <a:lnTo>
                    <a:pt x="279057" y="1468755"/>
                  </a:lnTo>
                  <a:lnTo>
                    <a:pt x="279971" y="1470228"/>
                  </a:lnTo>
                  <a:lnTo>
                    <a:pt x="280289" y="1469326"/>
                  </a:lnTo>
                  <a:lnTo>
                    <a:pt x="280593" y="1469326"/>
                  </a:lnTo>
                  <a:close/>
                </a:path>
                <a:path w="1071880" h="1493520">
                  <a:moveTo>
                    <a:pt x="287959" y="558800"/>
                  </a:moveTo>
                  <a:lnTo>
                    <a:pt x="286181" y="558800"/>
                  </a:lnTo>
                  <a:lnTo>
                    <a:pt x="286296" y="560070"/>
                  </a:lnTo>
                  <a:lnTo>
                    <a:pt x="286613" y="561340"/>
                  </a:lnTo>
                  <a:lnTo>
                    <a:pt x="285432" y="562610"/>
                  </a:lnTo>
                  <a:lnTo>
                    <a:pt x="286639" y="563880"/>
                  </a:lnTo>
                  <a:lnTo>
                    <a:pt x="287959" y="558800"/>
                  </a:lnTo>
                  <a:close/>
                </a:path>
                <a:path w="1071880" h="1493520">
                  <a:moveTo>
                    <a:pt x="288251" y="558800"/>
                  </a:moveTo>
                  <a:lnTo>
                    <a:pt x="288112" y="558253"/>
                  </a:lnTo>
                  <a:lnTo>
                    <a:pt x="287959" y="558800"/>
                  </a:lnTo>
                  <a:lnTo>
                    <a:pt x="288251" y="558800"/>
                  </a:lnTo>
                  <a:close/>
                </a:path>
                <a:path w="1071880" h="1493520">
                  <a:moveTo>
                    <a:pt x="288290" y="557530"/>
                  </a:moveTo>
                  <a:lnTo>
                    <a:pt x="287909" y="557530"/>
                  </a:lnTo>
                  <a:lnTo>
                    <a:pt x="288112" y="558253"/>
                  </a:lnTo>
                  <a:lnTo>
                    <a:pt x="288290" y="557530"/>
                  </a:lnTo>
                  <a:close/>
                </a:path>
                <a:path w="1071880" h="1493520">
                  <a:moveTo>
                    <a:pt x="288620" y="556260"/>
                  </a:moveTo>
                  <a:lnTo>
                    <a:pt x="287591" y="556260"/>
                  </a:lnTo>
                  <a:lnTo>
                    <a:pt x="288429" y="557009"/>
                  </a:lnTo>
                  <a:lnTo>
                    <a:pt x="288620" y="556260"/>
                  </a:lnTo>
                  <a:close/>
                </a:path>
                <a:path w="1071880" h="1493520">
                  <a:moveTo>
                    <a:pt x="289001" y="557530"/>
                  </a:moveTo>
                  <a:lnTo>
                    <a:pt x="288429" y="557009"/>
                  </a:lnTo>
                  <a:lnTo>
                    <a:pt x="288290" y="557530"/>
                  </a:lnTo>
                  <a:lnTo>
                    <a:pt x="289001" y="557530"/>
                  </a:lnTo>
                  <a:close/>
                </a:path>
                <a:path w="1071880" h="1493520">
                  <a:moveTo>
                    <a:pt x="289052" y="556260"/>
                  </a:moveTo>
                  <a:lnTo>
                    <a:pt x="288899" y="555205"/>
                  </a:lnTo>
                  <a:lnTo>
                    <a:pt x="288620" y="556260"/>
                  </a:lnTo>
                  <a:lnTo>
                    <a:pt x="289052" y="556260"/>
                  </a:lnTo>
                  <a:close/>
                </a:path>
                <a:path w="1071880" h="1493520">
                  <a:moveTo>
                    <a:pt x="291884" y="1470520"/>
                  </a:moveTo>
                  <a:lnTo>
                    <a:pt x="291769" y="1470342"/>
                  </a:lnTo>
                  <a:lnTo>
                    <a:pt x="291147" y="1470952"/>
                  </a:lnTo>
                  <a:lnTo>
                    <a:pt x="291884" y="1470520"/>
                  </a:lnTo>
                  <a:close/>
                </a:path>
                <a:path w="1071880" h="1493520">
                  <a:moveTo>
                    <a:pt x="291998" y="1470126"/>
                  </a:moveTo>
                  <a:lnTo>
                    <a:pt x="291604" y="1470088"/>
                  </a:lnTo>
                  <a:lnTo>
                    <a:pt x="291769" y="1470342"/>
                  </a:lnTo>
                  <a:lnTo>
                    <a:pt x="291998" y="1470126"/>
                  </a:lnTo>
                  <a:close/>
                </a:path>
                <a:path w="1071880" h="1493520">
                  <a:moveTo>
                    <a:pt x="292481" y="1479486"/>
                  </a:moveTo>
                  <a:lnTo>
                    <a:pt x="292125" y="1478889"/>
                  </a:lnTo>
                  <a:lnTo>
                    <a:pt x="291655" y="1479486"/>
                  </a:lnTo>
                  <a:lnTo>
                    <a:pt x="292481" y="1479486"/>
                  </a:lnTo>
                  <a:close/>
                </a:path>
                <a:path w="1071880" h="1493520">
                  <a:moveTo>
                    <a:pt x="292925" y="1471041"/>
                  </a:moveTo>
                  <a:lnTo>
                    <a:pt x="292404" y="1470215"/>
                  </a:lnTo>
                  <a:lnTo>
                    <a:pt x="291884" y="1470520"/>
                  </a:lnTo>
                  <a:lnTo>
                    <a:pt x="292277" y="1471091"/>
                  </a:lnTo>
                  <a:lnTo>
                    <a:pt x="292925" y="1471041"/>
                  </a:lnTo>
                  <a:close/>
                </a:path>
                <a:path w="1071880" h="1493520">
                  <a:moveTo>
                    <a:pt x="293166" y="1471422"/>
                  </a:moveTo>
                  <a:lnTo>
                    <a:pt x="292976" y="1471117"/>
                  </a:lnTo>
                  <a:lnTo>
                    <a:pt x="292709" y="1471206"/>
                  </a:lnTo>
                  <a:lnTo>
                    <a:pt x="293166" y="1471422"/>
                  </a:lnTo>
                  <a:close/>
                </a:path>
                <a:path w="1071880" h="1493520">
                  <a:moveTo>
                    <a:pt x="293217" y="1471028"/>
                  </a:moveTo>
                  <a:lnTo>
                    <a:pt x="292925" y="1471041"/>
                  </a:lnTo>
                  <a:lnTo>
                    <a:pt x="293217" y="1471028"/>
                  </a:lnTo>
                  <a:close/>
                </a:path>
                <a:path w="1071880" h="1493520">
                  <a:moveTo>
                    <a:pt x="294398" y="608330"/>
                  </a:moveTo>
                  <a:lnTo>
                    <a:pt x="293890" y="609600"/>
                  </a:lnTo>
                  <a:lnTo>
                    <a:pt x="294233" y="609600"/>
                  </a:lnTo>
                  <a:lnTo>
                    <a:pt x="294398" y="608330"/>
                  </a:lnTo>
                  <a:close/>
                </a:path>
                <a:path w="1071880" h="1493520">
                  <a:moveTo>
                    <a:pt x="295503" y="1472971"/>
                  </a:moveTo>
                  <a:lnTo>
                    <a:pt x="295148" y="1472361"/>
                  </a:lnTo>
                  <a:lnTo>
                    <a:pt x="293166" y="1471422"/>
                  </a:lnTo>
                  <a:lnTo>
                    <a:pt x="295287" y="1474749"/>
                  </a:lnTo>
                  <a:lnTo>
                    <a:pt x="295503" y="1472971"/>
                  </a:lnTo>
                  <a:close/>
                </a:path>
                <a:path w="1071880" h="1493520">
                  <a:moveTo>
                    <a:pt x="300875" y="615950"/>
                  </a:moveTo>
                  <a:lnTo>
                    <a:pt x="300062" y="615950"/>
                  </a:lnTo>
                  <a:lnTo>
                    <a:pt x="300126" y="616851"/>
                  </a:lnTo>
                  <a:lnTo>
                    <a:pt x="300875" y="615950"/>
                  </a:lnTo>
                  <a:close/>
                </a:path>
                <a:path w="1071880" h="1493520">
                  <a:moveTo>
                    <a:pt x="306832" y="1462976"/>
                  </a:moveTo>
                  <a:lnTo>
                    <a:pt x="306120" y="1462633"/>
                  </a:lnTo>
                  <a:lnTo>
                    <a:pt x="305917" y="1462976"/>
                  </a:lnTo>
                  <a:lnTo>
                    <a:pt x="306832" y="1462976"/>
                  </a:lnTo>
                  <a:close/>
                </a:path>
                <a:path w="1071880" h="1493520">
                  <a:moveTo>
                    <a:pt x="312229" y="1464767"/>
                  </a:moveTo>
                  <a:lnTo>
                    <a:pt x="311569" y="1465618"/>
                  </a:lnTo>
                  <a:lnTo>
                    <a:pt x="312229" y="1464767"/>
                  </a:lnTo>
                  <a:close/>
                </a:path>
                <a:path w="1071880" h="1493520">
                  <a:moveTo>
                    <a:pt x="312623" y="1489583"/>
                  </a:moveTo>
                  <a:lnTo>
                    <a:pt x="311975" y="1488554"/>
                  </a:lnTo>
                  <a:lnTo>
                    <a:pt x="311861" y="1489379"/>
                  </a:lnTo>
                  <a:lnTo>
                    <a:pt x="312623" y="1489583"/>
                  </a:lnTo>
                  <a:close/>
                </a:path>
                <a:path w="1071880" h="1493520">
                  <a:moveTo>
                    <a:pt x="312953" y="1487906"/>
                  </a:moveTo>
                  <a:lnTo>
                    <a:pt x="311950" y="1487220"/>
                  </a:lnTo>
                  <a:lnTo>
                    <a:pt x="311797" y="1485887"/>
                  </a:lnTo>
                  <a:lnTo>
                    <a:pt x="310045" y="1487144"/>
                  </a:lnTo>
                  <a:lnTo>
                    <a:pt x="310756" y="1487906"/>
                  </a:lnTo>
                  <a:lnTo>
                    <a:pt x="310819" y="1488084"/>
                  </a:lnTo>
                  <a:lnTo>
                    <a:pt x="310692" y="1488655"/>
                  </a:lnTo>
                  <a:lnTo>
                    <a:pt x="311937" y="1488478"/>
                  </a:lnTo>
                  <a:lnTo>
                    <a:pt x="312953" y="1487906"/>
                  </a:lnTo>
                  <a:close/>
                </a:path>
                <a:path w="1071880" h="1493520">
                  <a:moveTo>
                    <a:pt x="314553" y="1486954"/>
                  </a:moveTo>
                  <a:lnTo>
                    <a:pt x="312953" y="1487906"/>
                  </a:lnTo>
                  <a:lnTo>
                    <a:pt x="314553" y="1486954"/>
                  </a:lnTo>
                  <a:close/>
                </a:path>
                <a:path w="1071880" h="1493520">
                  <a:moveTo>
                    <a:pt x="317576" y="1476870"/>
                  </a:moveTo>
                  <a:lnTo>
                    <a:pt x="315645" y="1475117"/>
                  </a:lnTo>
                  <a:lnTo>
                    <a:pt x="315188" y="1475028"/>
                  </a:lnTo>
                  <a:lnTo>
                    <a:pt x="314248" y="1475295"/>
                  </a:lnTo>
                  <a:lnTo>
                    <a:pt x="314172" y="1475422"/>
                  </a:lnTo>
                  <a:lnTo>
                    <a:pt x="315175" y="1475994"/>
                  </a:lnTo>
                  <a:lnTo>
                    <a:pt x="317576" y="1476870"/>
                  </a:lnTo>
                  <a:close/>
                </a:path>
                <a:path w="1071880" h="1493520">
                  <a:moveTo>
                    <a:pt x="318338" y="1475638"/>
                  </a:moveTo>
                  <a:lnTo>
                    <a:pt x="317944" y="1475422"/>
                  </a:lnTo>
                  <a:lnTo>
                    <a:pt x="317792" y="1475333"/>
                  </a:lnTo>
                  <a:lnTo>
                    <a:pt x="315391" y="1474889"/>
                  </a:lnTo>
                  <a:lnTo>
                    <a:pt x="315645" y="1475117"/>
                  </a:lnTo>
                  <a:lnTo>
                    <a:pt x="318338" y="1475638"/>
                  </a:lnTo>
                  <a:close/>
                </a:path>
                <a:path w="1071880" h="1493520">
                  <a:moveTo>
                    <a:pt x="318909" y="1489786"/>
                  </a:moveTo>
                  <a:lnTo>
                    <a:pt x="318693" y="1486522"/>
                  </a:lnTo>
                  <a:lnTo>
                    <a:pt x="315925" y="1487411"/>
                  </a:lnTo>
                  <a:lnTo>
                    <a:pt x="316064" y="1489367"/>
                  </a:lnTo>
                  <a:lnTo>
                    <a:pt x="318909" y="1489786"/>
                  </a:lnTo>
                  <a:close/>
                </a:path>
                <a:path w="1071880" h="1493520">
                  <a:moveTo>
                    <a:pt x="319176" y="1489837"/>
                  </a:moveTo>
                  <a:lnTo>
                    <a:pt x="318909" y="1489786"/>
                  </a:lnTo>
                  <a:lnTo>
                    <a:pt x="318922" y="1489913"/>
                  </a:lnTo>
                  <a:lnTo>
                    <a:pt x="319049" y="1490091"/>
                  </a:lnTo>
                  <a:lnTo>
                    <a:pt x="319176" y="1489837"/>
                  </a:lnTo>
                  <a:close/>
                </a:path>
                <a:path w="1071880" h="1493520">
                  <a:moveTo>
                    <a:pt x="320065" y="1463802"/>
                  </a:moveTo>
                  <a:lnTo>
                    <a:pt x="319481" y="1463725"/>
                  </a:lnTo>
                  <a:lnTo>
                    <a:pt x="319328" y="1463890"/>
                  </a:lnTo>
                  <a:lnTo>
                    <a:pt x="319620" y="1463890"/>
                  </a:lnTo>
                  <a:lnTo>
                    <a:pt x="320065" y="1463802"/>
                  </a:lnTo>
                  <a:close/>
                </a:path>
                <a:path w="1071880" h="1493520">
                  <a:moveTo>
                    <a:pt x="320738" y="1463649"/>
                  </a:moveTo>
                  <a:lnTo>
                    <a:pt x="320065" y="1463802"/>
                  </a:lnTo>
                  <a:lnTo>
                    <a:pt x="320636" y="1463865"/>
                  </a:lnTo>
                  <a:lnTo>
                    <a:pt x="320738" y="1463649"/>
                  </a:lnTo>
                  <a:close/>
                </a:path>
                <a:path w="1071880" h="1493520">
                  <a:moveTo>
                    <a:pt x="320763" y="1492123"/>
                  </a:moveTo>
                  <a:lnTo>
                    <a:pt x="320128" y="1491665"/>
                  </a:lnTo>
                  <a:lnTo>
                    <a:pt x="319049" y="1490091"/>
                  </a:lnTo>
                  <a:lnTo>
                    <a:pt x="318287" y="1491665"/>
                  </a:lnTo>
                  <a:lnTo>
                    <a:pt x="318312" y="1492123"/>
                  </a:lnTo>
                  <a:lnTo>
                    <a:pt x="318427" y="1492872"/>
                  </a:lnTo>
                  <a:lnTo>
                    <a:pt x="320763" y="1492123"/>
                  </a:lnTo>
                  <a:close/>
                </a:path>
                <a:path w="1071880" h="1493520">
                  <a:moveTo>
                    <a:pt x="322757" y="1460436"/>
                  </a:moveTo>
                  <a:lnTo>
                    <a:pt x="322605" y="1460284"/>
                  </a:lnTo>
                  <a:lnTo>
                    <a:pt x="322491" y="1460436"/>
                  </a:lnTo>
                  <a:lnTo>
                    <a:pt x="322757" y="1460436"/>
                  </a:lnTo>
                  <a:close/>
                </a:path>
                <a:path w="1071880" h="1493520">
                  <a:moveTo>
                    <a:pt x="323062" y="1449730"/>
                  </a:moveTo>
                  <a:lnTo>
                    <a:pt x="322541" y="1449006"/>
                  </a:lnTo>
                  <a:lnTo>
                    <a:pt x="323037" y="1450276"/>
                  </a:lnTo>
                  <a:lnTo>
                    <a:pt x="323062" y="1449730"/>
                  </a:lnTo>
                  <a:close/>
                </a:path>
                <a:path w="1071880" h="1493520">
                  <a:moveTo>
                    <a:pt x="326212" y="1481937"/>
                  </a:moveTo>
                  <a:lnTo>
                    <a:pt x="325882" y="1481493"/>
                  </a:lnTo>
                  <a:lnTo>
                    <a:pt x="325564" y="1481467"/>
                  </a:lnTo>
                  <a:lnTo>
                    <a:pt x="326212" y="1481937"/>
                  </a:lnTo>
                  <a:close/>
                </a:path>
                <a:path w="1071880" h="1493520">
                  <a:moveTo>
                    <a:pt x="326986" y="1483423"/>
                  </a:moveTo>
                  <a:lnTo>
                    <a:pt x="325996" y="1482280"/>
                  </a:lnTo>
                  <a:lnTo>
                    <a:pt x="325272" y="1481455"/>
                  </a:lnTo>
                  <a:lnTo>
                    <a:pt x="325564" y="1481467"/>
                  </a:lnTo>
                  <a:lnTo>
                    <a:pt x="325221" y="1481226"/>
                  </a:lnTo>
                  <a:lnTo>
                    <a:pt x="322808" y="1479511"/>
                  </a:lnTo>
                  <a:lnTo>
                    <a:pt x="322275" y="1479588"/>
                  </a:lnTo>
                  <a:lnTo>
                    <a:pt x="323824" y="1481226"/>
                  </a:lnTo>
                  <a:lnTo>
                    <a:pt x="322821" y="1480743"/>
                  </a:lnTo>
                  <a:lnTo>
                    <a:pt x="321906" y="1480299"/>
                  </a:lnTo>
                  <a:lnTo>
                    <a:pt x="321386" y="1479499"/>
                  </a:lnTo>
                  <a:lnTo>
                    <a:pt x="318427" y="1478216"/>
                  </a:lnTo>
                  <a:lnTo>
                    <a:pt x="313410" y="1475536"/>
                  </a:lnTo>
                  <a:lnTo>
                    <a:pt x="314045" y="1475359"/>
                  </a:lnTo>
                  <a:lnTo>
                    <a:pt x="313004" y="1474749"/>
                  </a:lnTo>
                  <a:lnTo>
                    <a:pt x="312915" y="1475282"/>
                  </a:lnTo>
                  <a:lnTo>
                    <a:pt x="310083" y="1473758"/>
                  </a:lnTo>
                  <a:lnTo>
                    <a:pt x="315506" y="1481061"/>
                  </a:lnTo>
                  <a:lnTo>
                    <a:pt x="316369" y="1480743"/>
                  </a:lnTo>
                  <a:lnTo>
                    <a:pt x="317766" y="1481455"/>
                  </a:lnTo>
                  <a:lnTo>
                    <a:pt x="318122" y="1482026"/>
                  </a:lnTo>
                  <a:lnTo>
                    <a:pt x="319633" y="1482674"/>
                  </a:lnTo>
                  <a:lnTo>
                    <a:pt x="320230" y="1482407"/>
                  </a:lnTo>
                  <a:lnTo>
                    <a:pt x="321094" y="1483639"/>
                  </a:lnTo>
                  <a:lnTo>
                    <a:pt x="323824" y="1484388"/>
                  </a:lnTo>
                  <a:lnTo>
                    <a:pt x="324396" y="1485226"/>
                  </a:lnTo>
                  <a:lnTo>
                    <a:pt x="324345" y="1482407"/>
                  </a:lnTo>
                  <a:lnTo>
                    <a:pt x="324345" y="1482280"/>
                  </a:lnTo>
                  <a:lnTo>
                    <a:pt x="326986" y="1483423"/>
                  </a:lnTo>
                  <a:close/>
                </a:path>
                <a:path w="1071880" h="1493520">
                  <a:moveTo>
                    <a:pt x="327253" y="922020"/>
                  </a:moveTo>
                  <a:lnTo>
                    <a:pt x="324980" y="925830"/>
                  </a:lnTo>
                  <a:lnTo>
                    <a:pt x="326288" y="925830"/>
                  </a:lnTo>
                  <a:lnTo>
                    <a:pt x="327253" y="922020"/>
                  </a:lnTo>
                  <a:close/>
                </a:path>
                <a:path w="1071880" h="1493520">
                  <a:moveTo>
                    <a:pt x="330466" y="1475981"/>
                  </a:moveTo>
                  <a:lnTo>
                    <a:pt x="330288" y="1475727"/>
                  </a:lnTo>
                  <a:lnTo>
                    <a:pt x="329806" y="1475841"/>
                  </a:lnTo>
                  <a:lnTo>
                    <a:pt x="330466" y="1475981"/>
                  </a:lnTo>
                  <a:close/>
                </a:path>
                <a:path w="1071880" h="1493520">
                  <a:moveTo>
                    <a:pt x="330530" y="1475447"/>
                  </a:moveTo>
                  <a:lnTo>
                    <a:pt x="329234" y="1475689"/>
                  </a:lnTo>
                  <a:lnTo>
                    <a:pt x="329755" y="1475828"/>
                  </a:lnTo>
                  <a:lnTo>
                    <a:pt x="330530" y="1475486"/>
                  </a:lnTo>
                  <a:close/>
                </a:path>
                <a:path w="1071880" h="1493520">
                  <a:moveTo>
                    <a:pt x="331139" y="1484071"/>
                  </a:moveTo>
                  <a:lnTo>
                    <a:pt x="330631" y="1483829"/>
                  </a:lnTo>
                  <a:lnTo>
                    <a:pt x="330758" y="1484096"/>
                  </a:lnTo>
                  <a:lnTo>
                    <a:pt x="331127" y="1484109"/>
                  </a:lnTo>
                  <a:close/>
                </a:path>
                <a:path w="1071880" h="1493520">
                  <a:moveTo>
                    <a:pt x="331470" y="1476197"/>
                  </a:moveTo>
                  <a:lnTo>
                    <a:pt x="330466" y="1475981"/>
                  </a:lnTo>
                  <a:lnTo>
                    <a:pt x="331152" y="1476971"/>
                  </a:lnTo>
                  <a:lnTo>
                    <a:pt x="331470" y="1476197"/>
                  </a:lnTo>
                  <a:close/>
                </a:path>
                <a:path w="1071880" h="1493520">
                  <a:moveTo>
                    <a:pt x="332435" y="1487474"/>
                  </a:moveTo>
                  <a:lnTo>
                    <a:pt x="331889" y="1487081"/>
                  </a:lnTo>
                  <a:lnTo>
                    <a:pt x="331927" y="1487360"/>
                  </a:lnTo>
                  <a:lnTo>
                    <a:pt x="332435" y="1487474"/>
                  </a:lnTo>
                  <a:close/>
                </a:path>
                <a:path w="1071880" h="1493520">
                  <a:moveTo>
                    <a:pt x="332714" y="1468297"/>
                  </a:moveTo>
                  <a:lnTo>
                    <a:pt x="332359" y="1467929"/>
                  </a:lnTo>
                  <a:lnTo>
                    <a:pt x="332193" y="1468297"/>
                  </a:lnTo>
                  <a:lnTo>
                    <a:pt x="332714" y="1468297"/>
                  </a:lnTo>
                  <a:close/>
                </a:path>
                <a:path w="1071880" h="1493520">
                  <a:moveTo>
                    <a:pt x="332778" y="1475003"/>
                  </a:moveTo>
                  <a:lnTo>
                    <a:pt x="331228" y="1474851"/>
                  </a:lnTo>
                  <a:lnTo>
                    <a:pt x="329933" y="1474724"/>
                  </a:lnTo>
                  <a:lnTo>
                    <a:pt x="328587" y="1473949"/>
                  </a:lnTo>
                  <a:lnTo>
                    <a:pt x="327914" y="1473555"/>
                  </a:lnTo>
                  <a:lnTo>
                    <a:pt x="326974" y="1472361"/>
                  </a:lnTo>
                  <a:lnTo>
                    <a:pt x="326821" y="1472184"/>
                  </a:lnTo>
                  <a:lnTo>
                    <a:pt x="327736" y="1472488"/>
                  </a:lnTo>
                  <a:lnTo>
                    <a:pt x="325907" y="1471015"/>
                  </a:lnTo>
                  <a:lnTo>
                    <a:pt x="325589" y="1470609"/>
                  </a:lnTo>
                  <a:lnTo>
                    <a:pt x="325437" y="1470647"/>
                  </a:lnTo>
                  <a:lnTo>
                    <a:pt x="323557" y="1471002"/>
                  </a:lnTo>
                  <a:lnTo>
                    <a:pt x="325386" y="1470647"/>
                  </a:lnTo>
                  <a:lnTo>
                    <a:pt x="324421" y="1469809"/>
                  </a:lnTo>
                  <a:lnTo>
                    <a:pt x="323456" y="1467523"/>
                  </a:lnTo>
                  <a:lnTo>
                    <a:pt x="319862" y="1469605"/>
                  </a:lnTo>
                  <a:lnTo>
                    <a:pt x="321297" y="1469936"/>
                  </a:lnTo>
                  <a:lnTo>
                    <a:pt x="322643" y="1470761"/>
                  </a:lnTo>
                  <a:lnTo>
                    <a:pt x="323392" y="1471028"/>
                  </a:lnTo>
                  <a:lnTo>
                    <a:pt x="323875" y="1471180"/>
                  </a:lnTo>
                  <a:lnTo>
                    <a:pt x="323392" y="1471028"/>
                  </a:lnTo>
                  <a:lnTo>
                    <a:pt x="322872" y="1471117"/>
                  </a:lnTo>
                  <a:lnTo>
                    <a:pt x="322313" y="1471180"/>
                  </a:lnTo>
                  <a:lnTo>
                    <a:pt x="322287" y="1470647"/>
                  </a:lnTo>
                  <a:lnTo>
                    <a:pt x="321576" y="1471206"/>
                  </a:lnTo>
                  <a:lnTo>
                    <a:pt x="320802" y="1471155"/>
                  </a:lnTo>
                  <a:lnTo>
                    <a:pt x="320103" y="1470037"/>
                  </a:lnTo>
                  <a:lnTo>
                    <a:pt x="319836" y="1469618"/>
                  </a:lnTo>
                  <a:lnTo>
                    <a:pt x="319112" y="1470037"/>
                  </a:lnTo>
                  <a:lnTo>
                    <a:pt x="318706" y="1469085"/>
                  </a:lnTo>
                  <a:lnTo>
                    <a:pt x="318350" y="1468615"/>
                  </a:lnTo>
                  <a:lnTo>
                    <a:pt x="319684" y="1468513"/>
                  </a:lnTo>
                  <a:lnTo>
                    <a:pt x="319570" y="1468183"/>
                  </a:lnTo>
                  <a:lnTo>
                    <a:pt x="318109" y="1468183"/>
                  </a:lnTo>
                  <a:lnTo>
                    <a:pt x="318427" y="1467942"/>
                  </a:lnTo>
                  <a:lnTo>
                    <a:pt x="306895" y="1467942"/>
                  </a:lnTo>
                  <a:lnTo>
                    <a:pt x="306285" y="1467942"/>
                  </a:lnTo>
                  <a:lnTo>
                    <a:pt x="306641" y="1468539"/>
                  </a:lnTo>
                  <a:lnTo>
                    <a:pt x="307746" y="1469085"/>
                  </a:lnTo>
                  <a:lnTo>
                    <a:pt x="306730" y="1469351"/>
                  </a:lnTo>
                  <a:lnTo>
                    <a:pt x="305727" y="1469669"/>
                  </a:lnTo>
                  <a:lnTo>
                    <a:pt x="307314" y="1469758"/>
                  </a:lnTo>
                  <a:lnTo>
                    <a:pt x="307543" y="1469923"/>
                  </a:lnTo>
                  <a:lnTo>
                    <a:pt x="307797" y="1471015"/>
                  </a:lnTo>
                  <a:lnTo>
                    <a:pt x="307987" y="1471206"/>
                  </a:lnTo>
                  <a:lnTo>
                    <a:pt x="309143" y="1472234"/>
                  </a:lnTo>
                  <a:lnTo>
                    <a:pt x="309473" y="1473187"/>
                  </a:lnTo>
                  <a:lnTo>
                    <a:pt x="311696" y="1474381"/>
                  </a:lnTo>
                  <a:lnTo>
                    <a:pt x="312991" y="1473758"/>
                  </a:lnTo>
                  <a:lnTo>
                    <a:pt x="313499" y="1472958"/>
                  </a:lnTo>
                  <a:lnTo>
                    <a:pt x="317792" y="1475333"/>
                  </a:lnTo>
                  <a:lnTo>
                    <a:pt x="318655" y="1473758"/>
                  </a:lnTo>
                  <a:lnTo>
                    <a:pt x="320065" y="1474863"/>
                  </a:lnTo>
                  <a:lnTo>
                    <a:pt x="321691" y="1474914"/>
                  </a:lnTo>
                  <a:lnTo>
                    <a:pt x="323710" y="1474063"/>
                  </a:lnTo>
                  <a:lnTo>
                    <a:pt x="323469" y="1473758"/>
                  </a:lnTo>
                  <a:lnTo>
                    <a:pt x="322846" y="1472958"/>
                  </a:lnTo>
                  <a:lnTo>
                    <a:pt x="322554" y="1472590"/>
                  </a:lnTo>
                  <a:lnTo>
                    <a:pt x="324015" y="1472361"/>
                  </a:lnTo>
                  <a:lnTo>
                    <a:pt x="324904" y="1473225"/>
                  </a:lnTo>
                  <a:lnTo>
                    <a:pt x="323494" y="1473403"/>
                  </a:lnTo>
                  <a:lnTo>
                    <a:pt x="325843" y="1473568"/>
                  </a:lnTo>
                  <a:lnTo>
                    <a:pt x="324929" y="1473898"/>
                  </a:lnTo>
                  <a:lnTo>
                    <a:pt x="326809" y="1474533"/>
                  </a:lnTo>
                  <a:lnTo>
                    <a:pt x="327037" y="1473949"/>
                  </a:lnTo>
                  <a:lnTo>
                    <a:pt x="327329" y="1474851"/>
                  </a:lnTo>
                  <a:lnTo>
                    <a:pt x="326250" y="1474444"/>
                  </a:lnTo>
                  <a:lnTo>
                    <a:pt x="325742" y="1475422"/>
                  </a:lnTo>
                  <a:lnTo>
                    <a:pt x="327863" y="1475486"/>
                  </a:lnTo>
                  <a:lnTo>
                    <a:pt x="326186" y="1475803"/>
                  </a:lnTo>
                  <a:lnTo>
                    <a:pt x="324370" y="1476768"/>
                  </a:lnTo>
                  <a:lnTo>
                    <a:pt x="328663" y="1476641"/>
                  </a:lnTo>
                  <a:lnTo>
                    <a:pt x="329234" y="1476463"/>
                  </a:lnTo>
                  <a:lnTo>
                    <a:pt x="329704" y="1476552"/>
                  </a:lnTo>
                  <a:lnTo>
                    <a:pt x="329082" y="1476743"/>
                  </a:lnTo>
                  <a:lnTo>
                    <a:pt x="328993" y="1476565"/>
                  </a:lnTo>
                  <a:lnTo>
                    <a:pt x="328917" y="1476781"/>
                  </a:lnTo>
                  <a:lnTo>
                    <a:pt x="325640" y="1477441"/>
                  </a:lnTo>
                  <a:lnTo>
                    <a:pt x="324065" y="1477213"/>
                  </a:lnTo>
                  <a:lnTo>
                    <a:pt x="323748" y="1477137"/>
                  </a:lnTo>
                  <a:lnTo>
                    <a:pt x="323113" y="1476997"/>
                  </a:lnTo>
                  <a:lnTo>
                    <a:pt x="323113" y="1478254"/>
                  </a:lnTo>
                  <a:lnTo>
                    <a:pt x="321716" y="1478127"/>
                  </a:lnTo>
                  <a:lnTo>
                    <a:pt x="320586" y="1477340"/>
                  </a:lnTo>
                  <a:lnTo>
                    <a:pt x="320865" y="1477137"/>
                  </a:lnTo>
                  <a:lnTo>
                    <a:pt x="323113" y="1478254"/>
                  </a:lnTo>
                  <a:lnTo>
                    <a:pt x="323113" y="1476997"/>
                  </a:lnTo>
                  <a:lnTo>
                    <a:pt x="322338" y="1476806"/>
                  </a:lnTo>
                  <a:lnTo>
                    <a:pt x="319620" y="1475574"/>
                  </a:lnTo>
                  <a:lnTo>
                    <a:pt x="319062" y="1476806"/>
                  </a:lnTo>
                  <a:lnTo>
                    <a:pt x="319011" y="1477340"/>
                  </a:lnTo>
                  <a:lnTo>
                    <a:pt x="319633" y="1478216"/>
                  </a:lnTo>
                  <a:lnTo>
                    <a:pt x="322834" y="1478889"/>
                  </a:lnTo>
                  <a:lnTo>
                    <a:pt x="323215" y="1479130"/>
                  </a:lnTo>
                  <a:lnTo>
                    <a:pt x="324231" y="1478978"/>
                  </a:lnTo>
                  <a:lnTo>
                    <a:pt x="324688" y="1479740"/>
                  </a:lnTo>
                  <a:lnTo>
                    <a:pt x="323761" y="1479905"/>
                  </a:lnTo>
                  <a:lnTo>
                    <a:pt x="325247" y="1480629"/>
                  </a:lnTo>
                  <a:lnTo>
                    <a:pt x="325882" y="1481493"/>
                  </a:lnTo>
                  <a:lnTo>
                    <a:pt x="327482" y="1481582"/>
                  </a:lnTo>
                  <a:lnTo>
                    <a:pt x="327253" y="1481328"/>
                  </a:lnTo>
                  <a:lnTo>
                    <a:pt x="326936" y="1480985"/>
                  </a:lnTo>
                  <a:lnTo>
                    <a:pt x="326263" y="1481328"/>
                  </a:lnTo>
                  <a:lnTo>
                    <a:pt x="327113" y="1480515"/>
                  </a:lnTo>
                  <a:lnTo>
                    <a:pt x="326707" y="1480515"/>
                  </a:lnTo>
                  <a:lnTo>
                    <a:pt x="324548" y="1479816"/>
                  </a:lnTo>
                  <a:lnTo>
                    <a:pt x="325437" y="1479372"/>
                  </a:lnTo>
                  <a:lnTo>
                    <a:pt x="326656" y="1479524"/>
                  </a:lnTo>
                  <a:lnTo>
                    <a:pt x="331241" y="1480985"/>
                  </a:lnTo>
                  <a:lnTo>
                    <a:pt x="329349" y="1479372"/>
                  </a:lnTo>
                  <a:lnTo>
                    <a:pt x="328879" y="1478978"/>
                  </a:lnTo>
                  <a:lnTo>
                    <a:pt x="329577" y="1478762"/>
                  </a:lnTo>
                  <a:lnTo>
                    <a:pt x="329526" y="1478572"/>
                  </a:lnTo>
                  <a:lnTo>
                    <a:pt x="329387" y="1478254"/>
                  </a:lnTo>
                  <a:lnTo>
                    <a:pt x="329018" y="1477467"/>
                  </a:lnTo>
                  <a:lnTo>
                    <a:pt x="330377" y="1478114"/>
                  </a:lnTo>
                  <a:lnTo>
                    <a:pt x="330479" y="1477467"/>
                  </a:lnTo>
                  <a:lnTo>
                    <a:pt x="330568" y="1476806"/>
                  </a:lnTo>
                  <a:lnTo>
                    <a:pt x="330936" y="1476908"/>
                  </a:lnTo>
                  <a:lnTo>
                    <a:pt x="330581" y="1476730"/>
                  </a:lnTo>
                  <a:lnTo>
                    <a:pt x="330631" y="1476425"/>
                  </a:lnTo>
                  <a:lnTo>
                    <a:pt x="330174" y="1476527"/>
                  </a:lnTo>
                  <a:lnTo>
                    <a:pt x="329412" y="1476121"/>
                  </a:lnTo>
                  <a:lnTo>
                    <a:pt x="329272" y="1476044"/>
                  </a:lnTo>
                  <a:lnTo>
                    <a:pt x="327964" y="1476121"/>
                  </a:lnTo>
                  <a:lnTo>
                    <a:pt x="328180" y="1475270"/>
                  </a:lnTo>
                  <a:lnTo>
                    <a:pt x="328726" y="1475193"/>
                  </a:lnTo>
                  <a:lnTo>
                    <a:pt x="329361" y="1475295"/>
                  </a:lnTo>
                  <a:lnTo>
                    <a:pt x="330530" y="1475447"/>
                  </a:lnTo>
                  <a:lnTo>
                    <a:pt x="331787" y="1475193"/>
                  </a:lnTo>
                  <a:lnTo>
                    <a:pt x="332778" y="1475003"/>
                  </a:lnTo>
                  <a:close/>
                </a:path>
                <a:path w="1071880" h="1493520">
                  <a:moveTo>
                    <a:pt x="332917" y="1468297"/>
                  </a:moveTo>
                  <a:lnTo>
                    <a:pt x="332714" y="1468297"/>
                  </a:lnTo>
                  <a:lnTo>
                    <a:pt x="332917" y="1468297"/>
                  </a:lnTo>
                  <a:close/>
                </a:path>
                <a:path w="1071880" h="1493520">
                  <a:moveTo>
                    <a:pt x="333578" y="1488325"/>
                  </a:moveTo>
                  <a:lnTo>
                    <a:pt x="332778" y="1487563"/>
                  </a:lnTo>
                  <a:lnTo>
                    <a:pt x="332435" y="1487474"/>
                  </a:lnTo>
                  <a:lnTo>
                    <a:pt x="333578" y="1488325"/>
                  </a:lnTo>
                  <a:close/>
                </a:path>
                <a:path w="1071880" h="1493520">
                  <a:moveTo>
                    <a:pt x="334213" y="1480908"/>
                  </a:moveTo>
                  <a:lnTo>
                    <a:pt x="332765" y="1480134"/>
                  </a:lnTo>
                  <a:lnTo>
                    <a:pt x="333514" y="1481023"/>
                  </a:lnTo>
                  <a:lnTo>
                    <a:pt x="334213" y="1480908"/>
                  </a:lnTo>
                  <a:close/>
                </a:path>
                <a:path w="1071880" h="1493520">
                  <a:moveTo>
                    <a:pt x="334302" y="1480947"/>
                  </a:moveTo>
                  <a:close/>
                </a:path>
                <a:path w="1071880" h="1493520">
                  <a:moveTo>
                    <a:pt x="334784" y="1481213"/>
                  </a:moveTo>
                  <a:lnTo>
                    <a:pt x="334302" y="1480947"/>
                  </a:lnTo>
                  <a:lnTo>
                    <a:pt x="334314" y="1481658"/>
                  </a:lnTo>
                  <a:lnTo>
                    <a:pt x="334784" y="1481213"/>
                  </a:lnTo>
                  <a:close/>
                </a:path>
                <a:path w="1071880" h="1493520">
                  <a:moveTo>
                    <a:pt x="335826" y="1487322"/>
                  </a:moveTo>
                  <a:lnTo>
                    <a:pt x="332752" y="1485900"/>
                  </a:lnTo>
                  <a:lnTo>
                    <a:pt x="332473" y="1485773"/>
                  </a:lnTo>
                  <a:lnTo>
                    <a:pt x="331330" y="1485455"/>
                  </a:lnTo>
                  <a:lnTo>
                    <a:pt x="331216" y="1485176"/>
                  </a:lnTo>
                  <a:lnTo>
                    <a:pt x="330758" y="1484096"/>
                  </a:lnTo>
                  <a:lnTo>
                    <a:pt x="330619" y="1484096"/>
                  </a:lnTo>
                  <a:lnTo>
                    <a:pt x="331177" y="1485176"/>
                  </a:lnTo>
                  <a:lnTo>
                    <a:pt x="330479" y="1484998"/>
                  </a:lnTo>
                  <a:lnTo>
                    <a:pt x="329552" y="1484985"/>
                  </a:lnTo>
                  <a:lnTo>
                    <a:pt x="328891" y="1485607"/>
                  </a:lnTo>
                  <a:lnTo>
                    <a:pt x="327482" y="1486585"/>
                  </a:lnTo>
                  <a:lnTo>
                    <a:pt x="328053" y="1487474"/>
                  </a:lnTo>
                  <a:lnTo>
                    <a:pt x="328599" y="1487805"/>
                  </a:lnTo>
                  <a:lnTo>
                    <a:pt x="328472" y="1488287"/>
                  </a:lnTo>
                  <a:lnTo>
                    <a:pt x="328028" y="1488236"/>
                  </a:lnTo>
                  <a:lnTo>
                    <a:pt x="328002" y="1488389"/>
                  </a:lnTo>
                  <a:lnTo>
                    <a:pt x="329247" y="1488567"/>
                  </a:lnTo>
                  <a:lnTo>
                    <a:pt x="328333" y="1488897"/>
                  </a:lnTo>
                  <a:lnTo>
                    <a:pt x="329412" y="1489633"/>
                  </a:lnTo>
                  <a:lnTo>
                    <a:pt x="330263" y="1488351"/>
                  </a:lnTo>
                  <a:lnTo>
                    <a:pt x="331076" y="1488389"/>
                  </a:lnTo>
                  <a:lnTo>
                    <a:pt x="333286" y="1489303"/>
                  </a:lnTo>
                  <a:lnTo>
                    <a:pt x="331825" y="1488351"/>
                  </a:lnTo>
                  <a:lnTo>
                    <a:pt x="330784" y="1487678"/>
                  </a:lnTo>
                  <a:lnTo>
                    <a:pt x="332625" y="1488478"/>
                  </a:lnTo>
                  <a:lnTo>
                    <a:pt x="332130" y="1487678"/>
                  </a:lnTo>
                  <a:lnTo>
                    <a:pt x="331622" y="1486890"/>
                  </a:lnTo>
                  <a:lnTo>
                    <a:pt x="331889" y="1487081"/>
                  </a:lnTo>
                  <a:lnTo>
                    <a:pt x="331952" y="1486890"/>
                  </a:lnTo>
                  <a:lnTo>
                    <a:pt x="332257" y="1485900"/>
                  </a:lnTo>
                  <a:lnTo>
                    <a:pt x="332905" y="1486865"/>
                  </a:lnTo>
                  <a:lnTo>
                    <a:pt x="335826" y="1487322"/>
                  </a:lnTo>
                  <a:close/>
                </a:path>
                <a:path w="1071880" h="1493520">
                  <a:moveTo>
                    <a:pt x="337337" y="1470126"/>
                  </a:moveTo>
                  <a:lnTo>
                    <a:pt x="336918" y="1469542"/>
                  </a:lnTo>
                  <a:lnTo>
                    <a:pt x="336677" y="1469199"/>
                  </a:lnTo>
                  <a:lnTo>
                    <a:pt x="335940" y="1468196"/>
                  </a:lnTo>
                  <a:lnTo>
                    <a:pt x="334606" y="1469199"/>
                  </a:lnTo>
                  <a:lnTo>
                    <a:pt x="332193" y="1468310"/>
                  </a:lnTo>
                  <a:lnTo>
                    <a:pt x="331241" y="1470494"/>
                  </a:lnTo>
                  <a:lnTo>
                    <a:pt x="332397" y="1470037"/>
                  </a:lnTo>
                  <a:lnTo>
                    <a:pt x="332016" y="1470342"/>
                  </a:lnTo>
                  <a:lnTo>
                    <a:pt x="332663" y="1470901"/>
                  </a:lnTo>
                  <a:lnTo>
                    <a:pt x="331546" y="1470710"/>
                  </a:lnTo>
                  <a:lnTo>
                    <a:pt x="332066" y="1471155"/>
                  </a:lnTo>
                  <a:lnTo>
                    <a:pt x="331609" y="1471460"/>
                  </a:lnTo>
                  <a:lnTo>
                    <a:pt x="331368" y="1472349"/>
                  </a:lnTo>
                  <a:lnTo>
                    <a:pt x="335635" y="1476590"/>
                  </a:lnTo>
                  <a:lnTo>
                    <a:pt x="334035" y="1474114"/>
                  </a:lnTo>
                  <a:lnTo>
                    <a:pt x="336994" y="1475676"/>
                  </a:lnTo>
                  <a:lnTo>
                    <a:pt x="333184" y="1471764"/>
                  </a:lnTo>
                  <a:lnTo>
                    <a:pt x="333019" y="1470901"/>
                  </a:lnTo>
                  <a:lnTo>
                    <a:pt x="332841" y="1470025"/>
                  </a:lnTo>
                  <a:lnTo>
                    <a:pt x="335330" y="1470977"/>
                  </a:lnTo>
                  <a:lnTo>
                    <a:pt x="337185" y="1470888"/>
                  </a:lnTo>
                  <a:lnTo>
                    <a:pt x="333616" y="1470164"/>
                  </a:lnTo>
                  <a:lnTo>
                    <a:pt x="334187" y="1470126"/>
                  </a:lnTo>
                  <a:lnTo>
                    <a:pt x="333819" y="1470025"/>
                  </a:lnTo>
                  <a:lnTo>
                    <a:pt x="332955" y="1469809"/>
                  </a:lnTo>
                  <a:lnTo>
                    <a:pt x="333590" y="1469542"/>
                  </a:lnTo>
                  <a:lnTo>
                    <a:pt x="334238" y="1470126"/>
                  </a:lnTo>
                  <a:lnTo>
                    <a:pt x="335394" y="1470037"/>
                  </a:lnTo>
                  <a:lnTo>
                    <a:pt x="337337" y="1470126"/>
                  </a:lnTo>
                  <a:close/>
                </a:path>
                <a:path w="1071880" h="1493520">
                  <a:moveTo>
                    <a:pt x="339191" y="1485277"/>
                  </a:moveTo>
                  <a:lnTo>
                    <a:pt x="335762" y="1483741"/>
                  </a:lnTo>
                  <a:lnTo>
                    <a:pt x="335127" y="1482966"/>
                  </a:lnTo>
                  <a:lnTo>
                    <a:pt x="333514" y="1481023"/>
                  </a:lnTo>
                  <a:lnTo>
                    <a:pt x="332371" y="1483995"/>
                  </a:lnTo>
                  <a:lnTo>
                    <a:pt x="332066" y="1483233"/>
                  </a:lnTo>
                  <a:lnTo>
                    <a:pt x="332041" y="1483779"/>
                  </a:lnTo>
                  <a:lnTo>
                    <a:pt x="331241" y="1484071"/>
                  </a:lnTo>
                  <a:lnTo>
                    <a:pt x="333895" y="1485392"/>
                  </a:lnTo>
                  <a:lnTo>
                    <a:pt x="334149" y="1484109"/>
                  </a:lnTo>
                  <a:lnTo>
                    <a:pt x="333946" y="1482966"/>
                  </a:lnTo>
                  <a:lnTo>
                    <a:pt x="339191" y="1485277"/>
                  </a:lnTo>
                  <a:close/>
                </a:path>
                <a:path w="1071880" h="1493520">
                  <a:moveTo>
                    <a:pt x="339229" y="1483614"/>
                  </a:moveTo>
                  <a:lnTo>
                    <a:pt x="338480" y="1481531"/>
                  </a:lnTo>
                  <a:lnTo>
                    <a:pt x="338315" y="1481074"/>
                  </a:lnTo>
                  <a:lnTo>
                    <a:pt x="337515" y="1481531"/>
                  </a:lnTo>
                  <a:lnTo>
                    <a:pt x="337375" y="1480883"/>
                  </a:lnTo>
                  <a:lnTo>
                    <a:pt x="337248" y="1480312"/>
                  </a:lnTo>
                  <a:lnTo>
                    <a:pt x="336689" y="1480883"/>
                  </a:lnTo>
                  <a:lnTo>
                    <a:pt x="335788" y="1480286"/>
                  </a:lnTo>
                  <a:lnTo>
                    <a:pt x="334784" y="1481213"/>
                  </a:lnTo>
                  <a:lnTo>
                    <a:pt x="339229" y="1483614"/>
                  </a:lnTo>
                  <a:close/>
                </a:path>
                <a:path w="1071880" h="1493520">
                  <a:moveTo>
                    <a:pt x="345694" y="1479486"/>
                  </a:moveTo>
                  <a:lnTo>
                    <a:pt x="345198" y="1479346"/>
                  </a:lnTo>
                  <a:lnTo>
                    <a:pt x="345681" y="1479537"/>
                  </a:lnTo>
                  <a:close/>
                </a:path>
                <a:path w="1071880" h="1493520">
                  <a:moveTo>
                    <a:pt x="346240" y="445770"/>
                  </a:moveTo>
                  <a:lnTo>
                    <a:pt x="345503" y="447040"/>
                  </a:lnTo>
                  <a:lnTo>
                    <a:pt x="345668" y="447040"/>
                  </a:lnTo>
                  <a:lnTo>
                    <a:pt x="346240" y="445770"/>
                  </a:lnTo>
                  <a:close/>
                </a:path>
                <a:path w="1071880" h="1493520">
                  <a:moveTo>
                    <a:pt x="346811" y="1481315"/>
                  </a:moveTo>
                  <a:lnTo>
                    <a:pt x="344893" y="1480400"/>
                  </a:lnTo>
                  <a:lnTo>
                    <a:pt x="346735" y="1481569"/>
                  </a:lnTo>
                  <a:lnTo>
                    <a:pt x="346811" y="1481315"/>
                  </a:lnTo>
                  <a:close/>
                </a:path>
                <a:path w="1071880" h="1493520">
                  <a:moveTo>
                    <a:pt x="349542" y="1477492"/>
                  </a:moveTo>
                  <a:lnTo>
                    <a:pt x="347065" y="1476565"/>
                  </a:lnTo>
                  <a:lnTo>
                    <a:pt x="347103" y="1476946"/>
                  </a:lnTo>
                  <a:lnTo>
                    <a:pt x="347637" y="1477010"/>
                  </a:lnTo>
                  <a:lnTo>
                    <a:pt x="348576" y="1477327"/>
                  </a:lnTo>
                  <a:lnTo>
                    <a:pt x="349084" y="1477657"/>
                  </a:lnTo>
                  <a:lnTo>
                    <a:pt x="349542" y="1477492"/>
                  </a:lnTo>
                  <a:close/>
                </a:path>
                <a:path w="1071880" h="1493520">
                  <a:moveTo>
                    <a:pt x="354469" y="894080"/>
                  </a:moveTo>
                  <a:lnTo>
                    <a:pt x="354266" y="892810"/>
                  </a:lnTo>
                  <a:lnTo>
                    <a:pt x="354050" y="891540"/>
                  </a:lnTo>
                  <a:lnTo>
                    <a:pt x="353428" y="887730"/>
                  </a:lnTo>
                  <a:lnTo>
                    <a:pt x="352577" y="882650"/>
                  </a:lnTo>
                  <a:lnTo>
                    <a:pt x="350050" y="881380"/>
                  </a:lnTo>
                  <a:lnTo>
                    <a:pt x="344474" y="876300"/>
                  </a:lnTo>
                  <a:lnTo>
                    <a:pt x="345732" y="873760"/>
                  </a:lnTo>
                  <a:lnTo>
                    <a:pt x="336842" y="871220"/>
                  </a:lnTo>
                  <a:lnTo>
                    <a:pt x="336207" y="869950"/>
                  </a:lnTo>
                  <a:lnTo>
                    <a:pt x="334543" y="868680"/>
                  </a:lnTo>
                  <a:lnTo>
                    <a:pt x="333870" y="868680"/>
                  </a:lnTo>
                  <a:lnTo>
                    <a:pt x="332867" y="867410"/>
                  </a:lnTo>
                  <a:lnTo>
                    <a:pt x="332066" y="864870"/>
                  </a:lnTo>
                  <a:lnTo>
                    <a:pt x="330466" y="859790"/>
                  </a:lnTo>
                  <a:lnTo>
                    <a:pt x="330085" y="863600"/>
                  </a:lnTo>
                  <a:lnTo>
                    <a:pt x="326859" y="864870"/>
                  </a:lnTo>
                  <a:lnTo>
                    <a:pt x="325005" y="863600"/>
                  </a:lnTo>
                  <a:lnTo>
                    <a:pt x="321983" y="863600"/>
                  </a:lnTo>
                  <a:lnTo>
                    <a:pt x="323138" y="862330"/>
                  </a:lnTo>
                  <a:lnTo>
                    <a:pt x="319913" y="859790"/>
                  </a:lnTo>
                  <a:lnTo>
                    <a:pt x="324993" y="861060"/>
                  </a:lnTo>
                  <a:lnTo>
                    <a:pt x="326110" y="861060"/>
                  </a:lnTo>
                  <a:lnTo>
                    <a:pt x="327621" y="859790"/>
                  </a:lnTo>
                  <a:lnTo>
                    <a:pt x="327990" y="861060"/>
                  </a:lnTo>
                  <a:lnTo>
                    <a:pt x="330263" y="861060"/>
                  </a:lnTo>
                  <a:lnTo>
                    <a:pt x="330111" y="859790"/>
                  </a:lnTo>
                  <a:lnTo>
                    <a:pt x="330238" y="858520"/>
                  </a:lnTo>
                  <a:lnTo>
                    <a:pt x="327901" y="858520"/>
                  </a:lnTo>
                  <a:lnTo>
                    <a:pt x="325920" y="857250"/>
                  </a:lnTo>
                  <a:lnTo>
                    <a:pt x="323227" y="855980"/>
                  </a:lnTo>
                  <a:lnTo>
                    <a:pt x="322846" y="853440"/>
                  </a:lnTo>
                  <a:lnTo>
                    <a:pt x="249593" y="853440"/>
                  </a:lnTo>
                  <a:lnTo>
                    <a:pt x="249593" y="923328"/>
                  </a:lnTo>
                  <a:lnTo>
                    <a:pt x="248412" y="922680"/>
                  </a:lnTo>
                  <a:lnTo>
                    <a:pt x="248412" y="1034986"/>
                  </a:lnTo>
                  <a:lnTo>
                    <a:pt x="247980" y="1036256"/>
                  </a:lnTo>
                  <a:lnTo>
                    <a:pt x="246811" y="1036256"/>
                  </a:lnTo>
                  <a:lnTo>
                    <a:pt x="246862" y="1034986"/>
                  </a:lnTo>
                  <a:lnTo>
                    <a:pt x="248412" y="1034986"/>
                  </a:lnTo>
                  <a:lnTo>
                    <a:pt x="248412" y="922680"/>
                  </a:lnTo>
                  <a:lnTo>
                    <a:pt x="247091" y="921943"/>
                  </a:lnTo>
                  <a:lnTo>
                    <a:pt x="248361" y="920750"/>
                  </a:lnTo>
                  <a:lnTo>
                    <a:pt x="249593" y="923328"/>
                  </a:lnTo>
                  <a:lnTo>
                    <a:pt x="249593" y="853440"/>
                  </a:lnTo>
                  <a:lnTo>
                    <a:pt x="245033" y="853440"/>
                  </a:lnTo>
                  <a:lnTo>
                    <a:pt x="245033" y="927036"/>
                  </a:lnTo>
                  <a:lnTo>
                    <a:pt x="244830" y="926947"/>
                  </a:lnTo>
                  <a:lnTo>
                    <a:pt x="244830" y="1033716"/>
                  </a:lnTo>
                  <a:lnTo>
                    <a:pt x="242252" y="1033716"/>
                  </a:lnTo>
                  <a:lnTo>
                    <a:pt x="243725" y="1032446"/>
                  </a:lnTo>
                  <a:lnTo>
                    <a:pt x="244830" y="1033716"/>
                  </a:lnTo>
                  <a:lnTo>
                    <a:pt x="244830" y="926947"/>
                  </a:lnTo>
                  <a:lnTo>
                    <a:pt x="239420" y="924496"/>
                  </a:lnTo>
                  <a:lnTo>
                    <a:pt x="237820" y="923226"/>
                  </a:lnTo>
                  <a:lnTo>
                    <a:pt x="237756" y="921956"/>
                  </a:lnTo>
                  <a:lnTo>
                    <a:pt x="234569" y="921956"/>
                  </a:lnTo>
                  <a:lnTo>
                    <a:pt x="233006" y="920686"/>
                  </a:lnTo>
                  <a:lnTo>
                    <a:pt x="232156" y="919416"/>
                  </a:lnTo>
                  <a:lnTo>
                    <a:pt x="230974" y="919416"/>
                  </a:lnTo>
                  <a:lnTo>
                    <a:pt x="229438" y="918146"/>
                  </a:lnTo>
                  <a:lnTo>
                    <a:pt x="230581" y="916876"/>
                  </a:lnTo>
                  <a:lnTo>
                    <a:pt x="230301" y="915606"/>
                  </a:lnTo>
                  <a:lnTo>
                    <a:pt x="230035" y="914336"/>
                  </a:lnTo>
                  <a:lnTo>
                    <a:pt x="228219" y="915606"/>
                  </a:lnTo>
                  <a:lnTo>
                    <a:pt x="228371" y="914336"/>
                  </a:lnTo>
                  <a:lnTo>
                    <a:pt x="228701" y="911796"/>
                  </a:lnTo>
                  <a:lnTo>
                    <a:pt x="224218" y="910526"/>
                  </a:lnTo>
                  <a:lnTo>
                    <a:pt x="220611" y="905446"/>
                  </a:lnTo>
                  <a:lnTo>
                    <a:pt x="213334" y="905446"/>
                  </a:lnTo>
                  <a:lnTo>
                    <a:pt x="211353" y="901636"/>
                  </a:lnTo>
                  <a:lnTo>
                    <a:pt x="208445" y="901636"/>
                  </a:lnTo>
                  <a:lnTo>
                    <a:pt x="206844" y="904176"/>
                  </a:lnTo>
                  <a:lnTo>
                    <a:pt x="203161" y="904176"/>
                  </a:lnTo>
                  <a:lnTo>
                    <a:pt x="200202" y="906716"/>
                  </a:lnTo>
                  <a:lnTo>
                    <a:pt x="199517" y="906716"/>
                  </a:lnTo>
                  <a:lnTo>
                    <a:pt x="198018" y="909256"/>
                  </a:lnTo>
                  <a:lnTo>
                    <a:pt x="197192" y="909256"/>
                  </a:lnTo>
                  <a:lnTo>
                    <a:pt x="195922" y="910526"/>
                  </a:lnTo>
                  <a:lnTo>
                    <a:pt x="198221" y="910526"/>
                  </a:lnTo>
                  <a:lnTo>
                    <a:pt x="196430" y="911796"/>
                  </a:lnTo>
                  <a:lnTo>
                    <a:pt x="193509" y="910526"/>
                  </a:lnTo>
                  <a:lnTo>
                    <a:pt x="191871" y="914336"/>
                  </a:lnTo>
                  <a:lnTo>
                    <a:pt x="190284" y="913625"/>
                  </a:lnTo>
                  <a:lnTo>
                    <a:pt x="193243" y="908050"/>
                  </a:lnTo>
                  <a:lnTo>
                    <a:pt x="195249" y="904240"/>
                  </a:lnTo>
                  <a:lnTo>
                    <a:pt x="197408" y="902970"/>
                  </a:lnTo>
                  <a:lnTo>
                    <a:pt x="199466" y="902970"/>
                  </a:lnTo>
                  <a:lnTo>
                    <a:pt x="201841" y="901700"/>
                  </a:lnTo>
                  <a:lnTo>
                    <a:pt x="202971" y="900430"/>
                  </a:lnTo>
                  <a:lnTo>
                    <a:pt x="205257" y="900430"/>
                  </a:lnTo>
                  <a:lnTo>
                    <a:pt x="208229" y="897890"/>
                  </a:lnTo>
                  <a:lnTo>
                    <a:pt x="212115" y="897890"/>
                  </a:lnTo>
                  <a:lnTo>
                    <a:pt x="215112" y="902970"/>
                  </a:lnTo>
                  <a:lnTo>
                    <a:pt x="219189" y="900430"/>
                  </a:lnTo>
                  <a:lnTo>
                    <a:pt x="222034" y="902970"/>
                  </a:lnTo>
                  <a:lnTo>
                    <a:pt x="224269" y="905510"/>
                  </a:lnTo>
                  <a:lnTo>
                    <a:pt x="227863" y="906780"/>
                  </a:lnTo>
                  <a:lnTo>
                    <a:pt x="230517" y="906780"/>
                  </a:lnTo>
                  <a:lnTo>
                    <a:pt x="229425" y="910590"/>
                  </a:lnTo>
                  <a:lnTo>
                    <a:pt x="231546" y="910590"/>
                  </a:lnTo>
                  <a:lnTo>
                    <a:pt x="232765" y="911860"/>
                  </a:lnTo>
                  <a:lnTo>
                    <a:pt x="232524" y="911860"/>
                  </a:lnTo>
                  <a:lnTo>
                    <a:pt x="232854" y="915670"/>
                  </a:lnTo>
                  <a:lnTo>
                    <a:pt x="233019" y="916940"/>
                  </a:lnTo>
                  <a:lnTo>
                    <a:pt x="235013" y="918210"/>
                  </a:lnTo>
                  <a:lnTo>
                    <a:pt x="238493" y="922020"/>
                  </a:lnTo>
                  <a:lnTo>
                    <a:pt x="242239" y="923290"/>
                  </a:lnTo>
                  <a:lnTo>
                    <a:pt x="244894" y="922591"/>
                  </a:lnTo>
                  <a:lnTo>
                    <a:pt x="245033" y="927036"/>
                  </a:lnTo>
                  <a:lnTo>
                    <a:pt x="245033" y="853440"/>
                  </a:lnTo>
                  <a:lnTo>
                    <a:pt x="208191" y="853440"/>
                  </a:lnTo>
                  <a:lnTo>
                    <a:pt x="202704" y="853440"/>
                  </a:lnTo>
                  <a:lnTo>
                    <a:pt x="195364" y="853440"/>
                  </a:lnTo>
                  <a:lnTo>
                    <a:pt x="194259" y="857250"/>
                  </a:lnTo>
                  <a:lnTo>
                    <a:pt x="195427" y="857250"/>
                  </a:lnTo>
                  <a:lnTo>
                    <a:pt x="193154" y="861060"/>
                  </a:lnTo>
                  <a:lnTo>
                    <a:pt x="195910" y="861060"/>
                  </a:lnTo>
                  <a:lnTo>
                    <a:pt x="192430" y="862330"/>
                  </a:lnTo>
                  <a:lnTo>
                    <a:pt x="193471" y="859790"/>
                  </a:lnTo>
                  <a:lnTo>
                    <a:pt x="186169" y="862330"/>
                  </a:lnTo>
                  <a:lnTo>
                    <a:pt x="181203" y="868680"/>
                  </a:lnTo>
                  <a:lnTo>
                    <a:pt x="174561" y="873760"/>
                  </a:lnTo>
                  <a:lnTo>
                    <a:pt x="172313" y="877570"/>
                  </a:lnTo>
                  <a:lnTo>
                    <a:pt x="171475" y="883920"/>
                  </a:lnTo>
                  <a:lnTo>
                    <a:pt x="161455" y="891540"/>
                  </a:lnTo>
                  <a:lnTo>
                    <a:pt x="169151" y="887730"/>
                  </a:lnTo>
                  <a:lnTo>
                    <a:pt x="171208" y="894080"/>
                  </a:lnTo>
                  <a:lnTo>
                    <a:pt x="172999" y="895350"/>
                  </a:lnTo>
                  <a:lnTo>
                    <a:pt x="176479" y="892810"/>
                  </a:lnTo>
                  <a:lnTo>
                    <a:pt x="179755" y="891540"/>
                  </a:lnTo>
                  <a:lnTo>
                    <a:pt x="180962" y="894080"/>
                  </a:lnTo>
                  <a:lnTo>
                    <a:pt x="178308" y="896620"/>
                  </a:lnTo>
                  <a:lnTo>
                    <a:pt x="173939" y="896620"/>
                  </a:lnTo>
                  <a:lnTo>
                    <a:pt x="174028" y="901700"/>
                  </a:lnTo>
                  <a:lnTo>
                    <a:pt x="173469" y="901700"/>
                  </a:lnTo>
                  <a:lnTo>
                    <a:pt x="172948" y="902970"/>
                  </a:lnTo>
                  <a:lnTo>
                    <a:pt x="171856" y="902970"/>
                  </a:lnTo>
                  <a:lnTo>
                    <a:pt x="169519" y="904240"/>
                  </a:lnTo>
                  <a:lnTo>
                    <a:pt x="172910" y="910590"/>
                  </a:lnTo>
                  <a:lnTo>
                    <a:pt x="169037" y="908050"/>
                  </a:lnTo>
                  <a:lnTo>
                    <a:pt x="166827" y="906780"/>
                  </a:lnTo>
                  <a:lnTo>
                    <a:pt x="167246" y="913130"/>
                  </a:lnTo>
                  <a:lnTo>
                    <a:pt x="161861" y="909320"/>
                  </a:lnTo>
                  <a:lnTo>
                    <a:pt x="158877" y="910590"/>
                  </a:lnTo>
                  <a:lnTo>
                    <a:pt x="157238" y="914400"/>
                  </a:lnTo>
                  <a:lnTo>
                    <a:pt x="155879" y="916940"/>
                  </a:lnTo>
                  <a:lnTo>
                    <a:pt x="155613" y="918210"/>
                  </a:lnTo>
                  <a:lnTo>
                    <a:pt x="157886" y="918210"/>
                  </a:lnTo>
                  <a:lnTo>
                    <a:pt x="157238" y="919480"/>
                  </a:lnTo>
                  <a:lnTo>
                    <a:pt x="156857" y="922020"/>
                  </a:lnTo>
                  <a:lnTo>
                    <a:pt x="160299" y="918210"/>
                  </a:lnTo>
                  <a:lnTo>
                    <a:pt x="159943" y="920750"/>
                  </a:lnTo>
                  <a:lnTo>
                    <a:pt x="160464" y="920750"/>
                  </a:lnTo>
                  <a:lnTo>
                    <a:pt x="163880" y="922020"/>
                  </a:lnTo>
                  <a:lnTo>
                    <a:pt x="165265" y="924560"/>
                  </a:lnTo>
                  <a:lnTo>
                    <a:pt x="167055" y="925830"/>
                  </a:lnTo>
                  <a:lnTo>
                    <a:pt x="171665" y="924560"/>
                  </a:lnTo>
                  <a:lnTo>
                    <a:pt x="175387" y="923290"/>
                  </a:lnTo>
                  <a:lnTo>
                    <a:pt x="174447" y="920750"/>
                  </a:lnTo>
                  <a:lnTo>
                    <a:pt x="177025" y="919480"/>
                  </a:lnTo>
                  <a:lnTo>
                    <a:pt x="177787" y="915670"/>
                  </a:lnTo>
                  <a:lnTo>
                    <a:pt x="180060" y="918210"/>
                  </a:lnTo>
                  <a:lnTo>
                    <a:pt x="181292" y="915670"/>
                  </a:lnTo>
                  <a:lnTo>
                    <a:pt x="182930" y="913130"/>
                  </a:lnTo>
                  <a:lnTo>
                    <a:pt x="183362" y="910590"/>
                  </a:lnTo>
                  <a:lnTo>
                    <a:pt x="183781" y="908050"/>
                  </a:lnTo>
                  <a:lnTo>
                    <a:pt x="187883" y="909320"/>
                  </a:lnTo>
                  <a:lnTo>
                    <a:pt x="188620" y="909320"/>
                  </a:lnTo>
                  <a:lnTo>
                    <a:pt x="189598" y="913307"/>
                  </a:lnTo>
                  <a:lnTo>
                    <a:pt x="189103" y="913066"/>
                  </a:lnTo>
                  <a:lnTo>
                    <a:pt x="185851" y="915606"/>
                  </a:lnTo>
                  <a:lnTo>
                    <a:pt x="183007" y="918146"/>
                  </a:lnTo>
                  <a:lnTo>
                    <a:pt x="180378" y="921956"/>
                  </a:lnTo>
                  <a:lnTo>
                    <a:pt x="179870" y="921956"/>
                  </a:lnTo>
                  <a:lnTo>
                    <a:pt x="178231" y="926604"/>
                  </a:lnTo>
                  <a:lnTo>
                    <a:pt x="178282" y="926820"/>
                  </a:lnTo>
                  <a:lnTo>
                    <a:pt x="178206" y="926668"/>
                  </a:lnTo>
                  <a:lnTo>
                    <a:pt x="178219" y="926820"/>
                  </a:lnTo>
                  <a:lnTo>
                    <a:pt x="178333" y="927036"/>
                  </a:lnTo>
                  <a:lnTo>
                    <a:pt x="177800" y="927036"/>
                  </a:lnTo>
                  <a:lnTo>
                    <a:pt x="177749" y="928306"/>
                  </a:lnTo>
                  <a:lnTo>
                    <a:pt x="177507" y="926020"/>
                  </a:lnTo>
                  <a:lnTo>
                    <a:pt x="177393" y="927036"/>
                  </a:lnTo>
                  <a:lnTo>
                    <a:pt x="175768" y="928306"/>
                  </a:lnTo>
                  <a:lnTo>
                    <a:pt x="176720" y="927036"/>
                  </a:lnTo>
                  <a:lnTo>
                    <a:pt x="177457" y="926045"/>
                  </a:lnTo>
                  <a:lnTo>
                    <a:pt x="175831" y="927036"/>
                  </a:lnTo>
                  <a:lnTo>
                    <a:pt x="176441" y="925766"/>
                  </a:lnTo>
                  <a:lnTo>
                    <a:pt x="176847" y="924496"/>
                  </a:lnTo>
                  <a:lnTo>
                    <a:pt x="173558" y="927036"/>
                  </a:lnTo>
                  <a:lnTo>
                    <a:pt x="174840" y="933386"/>
                  </a:lnTo>
                  <a:lnTo>
                    <a:pt x="170395" y="933386"/>
                  </a:lnTo>
                  <a:lnTo>
                    <a:pt x="167551" y="939736"/>
                  </a:lnTo>
                  <a:lnTo>
                    <a:pt x="164985" y="938466"/>
                  </a:lnTo>
                  <a:lnTo>
                    <a:pt x="162433" y="937196"/>
                  </a:lnTo>
                  <a:lnTo>
                    <a:pt x="160070" y="938466"/>
                  </a:lnTo>
                  <a:lnTo>
                    <a:pt x="160210" y="935926"/>
                  </a:lnTo>
                  <a:lnTo>
                    <a:pt x="159931" y="937196"/>
                  </a:lnTo>
                  <a:lnTo>
                    <a:pt x="158153" y="939736"/>
                  </a:lnTo>
                  <a:lnTo>
                    <a:pt x="150990" y="937196"/>
                  </a:lnTo>
                  <a:lnTo>
                    <a:pt x="153593" y="934656"/>
                  </a:lnTo>
                  <a:lnTo>
                    <a:pt x="152933" y="934656"/>
                  </a:lnTo>
                  <a:lnTo>
                    <a:pt x="148932" y="937196"/>
                  </a:lnTo>
                  <a:lnTo>
                    <a:pt x="148145" y="934656"/>
                  </a:lnTo>
                  <a:lnTo>
                    <a:pt x="148056" y="933386"/>
                  </a:lnTo>
                  <a:lnTo>
                    <a:pt x="147878" y="930846"/>
                  </a:lnTo>
                  <a:lnTo>
                    <a:pt x="147243" y="932116"/>
                  </a:lnTo>
                  <a:lnTo>
                    <a:pt x="145961" y="932116"/>
                  </a:lnTo>
                  <a:lnTo>
                    <a:pt x="145478" y="930846"/>
                  </a:lnTo>
                  <a:lnTo>
                    <a:pt x="145681" y="932116"/>
                  </a:lnTo>
                  <a:lnTo>
                    <a:pt x="145503" y="933386"/>
                  </a:lnTo>
                  <a:lnTo>
                    <a:pt x="145199" y="932116"/>
                  </a:lnTo>
                  <a:lnTo>
                    <a:pt x="144551" y="933386"/>
                  </a:lnTo>
                  <a:lnTo>
                    <a:pt x="144970" y="930846"/>
                  </a:lnTo>
                  <a:lnTo>
                    <a:pt x="144373" y="932116"/>
                  </a:lnTo>
                  <a:lnTo>
                    <a:pt x="143103" y="933386"/>
                  </a:lnTo>
                  <a:lnTo>
                    <a:pt x="141986" y="934656"/>
                  </a:lnTo>
                  <a:lnTo>
                    <a:pt x="137083" y="934656"/>
                  </a:lnTo>
                  <a:lnTo>
                    <a:pt x="136385" y="937196"/>
                  </a:lnTo>
                  <a:lnTo>
                    <a:pt x="135623" y="937196"/>
                  </a:lnTo>
                  <a:lnTo>
                    <a:pt x="133121" y="938466"/>
                  </a:lnTo>
                  <a:lnTo>
                    <a:pt x="131673" y="943546"/>
                  </a:lnTo>
                  <a:lnTo>
                    <a:pt x="127698" y="946086"/>
                  </a:lnTo>
                  <a:lnTo>
                    <a:pt x="121945" y="948626"/>
                  </a:lnTo>
                  <a:lnTo>
                    <a:pt x="122059" y="941006"/>
                  </a:lnTo>
                  <a:lnTo>
                    <a:pt x="117868" y="946086"/>
                  </a:lnTo>
                  <a:lnTo>
                    <a:pt x="115925" y="946086"/>
                  </a:lnTo>
                  <a:lnTo>
                    <a:pt x="114223" y="949896"/>
                  </a:lnTo>
                  <a:lnTo>
                    <a:pt x="112877" y="952436"/>
                  </a:lnTo>
                  <a:lnTo>
                    <a:pt x="110934" y="957516"/>
                  </a:lnTo>
                  <a:lnTo>
                    <a:pt x="102857" y="962596"/>
                  </a:lnTo>
                  <a:lnTo>
                    <a:pt x="102374" y="970216"/>
                  </a:lnTo>
                  <a:lnTo>
                    <a:pt x="104114" y="970216"/>
                  </a:lnTo>
                  <a:lnTo>
                    <a:pt x="103555" y="974026"/>
                  </a:lnTo>
                  <a:lnTo>
                    <a:pt x="101663" y="974026"/>
                  </a:lnTo>
                  <a:lnTo>
                    <a:pt x="101282" y="972756"/>
                  </a:lnTo>
                  <a:lnTo>
                    <a:pt x="101600" y="974026"/>
                  </a:lnTo>
                  <a:lnTo>
                    <a:pt x="102019" y="975639"/>
                  </a:lnTo>
                  <a:lnTo>
                    <a:pt x="102654" y="975296"/>
                  </a:lnTo>
                  <a:lnTo>
                    <a:pt x="103492" y="977836"/>
                  </a:lnTo>
                  <a:lnTo>
                    <a:pt x="104559" y="977836"/>
                  </a:lnTo>
                  <a:lnTo>
                    <a:pt x="101066" y="980376"/>
                  </a:lnTo>
                  <a:lnTo>
                    <a:pt x="103085" y="981646"/>
                  </a:lnTo>
                  <a:lnTo>
                    <a:pt x="103593" y="981646"/>
                  </a:lnTo>
                  <a:lnTo>
                    <a:pt x="103390" y="982052"/>
                  </a:lnTo>
                  <a:lnTo>
                    <a:pt x="103873" y="981646"/>
                  </a:lnTo>
                  <a:lnTo>
                    <a:pt x="105511" y="984186"/>
                  </a:lnTo>
                  <a:lnTo>
                    <a:pt x="105956" y="984186"/>
                  </a:lnTo>
                  <a:lnTo>
                    <a:pt x="107378" y="980376"/>
                  </a:lnTo>
                  <a:lnTo>
                    <a:pt x="108737" y="982916"/>
                  </a:lnTo>
                  <a:lnTo>
                    <a:pt x="108153" y="984186"/>
                  </a:lnTo>
                  <a:lnTo>
                    <a:pt x="109181" y="985456"/>
                  </a:lnTo>
                  <a:lnTo>
                    <a:pt x="112001" y="985456"/>
                  </a:lnTo>
                  <a:lnTo>
                    <a:pt x="110490" y="987996"/>
                  </a:lnTo>
                  <a:lnTo>
                    <a:pt x="109842" y="987996"/>
                  </a:lnTo>
                  <a:lnTo>
                    <a:pt x="109855" y="989266"/>
                  </a:lnTo>
                  <a:lnTo>
                    <a:pt x="111569" y="989266"/>
                  </a:lnTo>
                  <a:lnTo>
                    <a:pt x="110426" y="990536"/>
                  </a:lnTo>
                  <a:lnTo>
                    <a:pt x="111036" y="995616"/>
                  </a:lnTo>
                  <a:lnTo>
                    <a:pt x="117881" y="990536"/>
                  </a:lnTo>
                  <a:lnTo>
                    <a:pt x="117513" y="995616"/>
                  </a:lnTo>
                  <a:lnTo>
                    <a:pt x="116776" y="996886"/>
                  </a:lnTo>
                  <a:lnTo>
                    <a:pt x="114046" y="998156"/>
                  </a:lnTo>
                  <a:lnTo>
                    <a:pt x="113169" y="995616"/>
                  </a:lnTo>
                  <a:lnTo>
                    <a:pt x="112483" y="996886"/>
                  </a:lnTo>
                  <a:lnTo>
                    <a:pt x="111417" y="998156"/>
                  </a:lnTo>
                  <a:lnTo>
                    <a:pt x="110540" y="996886"/>
                  </a:lnTo>
                  <a:lnTo>
                    <a:pt x="108788" y="996886"/>
                  </a:lnTo>
                  <a:lnTo>
                    <a:pt x="107708" y="995616"/>
                  </a:lnTo>
                  <a:lnTo>
                    <a:pt x="106464" y="994346"/>
                  </a:lnTo>
                  <a:lnTo>
                    <a:pt x="104648" y="991806"/>
                  </a:lnTo>
                  <a:lnTo>
                    <a:pt x="105130" y="999426"/>
                  </a:lnTo>
                  <a:lnTo>
                    <a:pt x="103505" y="996886"/>
                  </a:lnTo>
                  <a:lnTo>
                    <a:pt x="102704" y="995616"/>
                  </a:lnTo>
                  <a:lnTo>
                    <a:pt x="102844" y="996886"/>
                  </a:lnTo>
                  <a:lnTo>
                    <a:pt x="100495" y="996886"/>
                  </a:lnTo>
                  <a:lnTo>
                    <a:pt x="100647" y="995616"/>
                  </a:lnTo>
                  <a:lnTo>
                    <a:pt x="97358" y="998156"/>
                  </a:lnTo>
                  <a:lnTo>
                    <a:pt x="99034" y="1004506"/>
                  </a:lnTo>
                  <a:lnTo>
                    <a:pt x="96989" y="1007046"/>
                  </a:lnTo>
                  <a:lnTo>
                    <a:pt x="96380" y="1007046"/>
                  </a:lnTo>
                  <a:lnTo>
                    <a:pt x="98196" y="1008316"/>
                  </a:lnTo>
                  <a:lnTo>
                    <a:pt x="98679" y="1008316"/>
                  </a:lnTo>
                  <a:lnTo>
                    <a:pt x="98552" y="1009586"/>
                  </a:lnTo>
                  <a:lnTo>
                    <a:pt x="98882" y="1010856"/>
                  </a:lnTo>
                  <a:lnTo>
                    <a:pt x="100787" y="1010856"/>
                  </a:lnTo>
                  <a:lnTo>
                    <a:pt x="102654" y="1013396"/>
                  </a:lnTo>
                  <a:lnTo>
                    <a:pt x="104495" y="1014666"/>
                  </a:lnTo>
                  <a:lnTo>
                    <a:pt x="106908" y="1013396"/>
                  </a:lnTo>
                  <a:lnTo>
                    <a:pt x="111785" y="1015936"/>
                  </a:lnTo>
                  <a:lnTo>
                    <a:pt x="112598" y="1013396"/>
                  </a:lnTo>
                  <a:lnTo>
                    <a:pt x="113665" y="1013396"/>
                  </a:lnTo>
                  <a:lnTo>
                    <a:pt x="114465" y="1012126"/>
                  </a:lnTo>
                  <a:lnTo>
                    <a:pt x="115785" y="1012126"/>
                  </a:lnTo>
                  <a:lnTo>
                    <a:pt x="117983" y="1010856"/>
                  </a:lnTo>
                  <a:lnTo>
                    <a:pt x="116789" y="1014666"/>
                  </a:lnTo>
                  <a:lnTo>
                    <a:pt x="115798" y="1014666"/>
                  </a:lnTo>
                  <a:lnTo>
                    <a:pt x="114617" y="1015936"/>
                  </a:lnTo>
                  <a:lnTo>
                    <a:pt x="113220" y="1015936"/>
                  </a:lnTo>
                  <a:lnTo>
                    <a:pt x="111201" y="1017549"/>
                  </a:lnTo>
                  <a:lnTo>
                    <a:pt x="110705" y="1017536"/>
                  </a:lnTo>
                  <a:lnTo>
                    <a:pt x="110147" y="1017155"/>
                  </a:lnTo>
                  <a:lnTo>
                    <a:pt x="110083" y="1017689"/>
                  </a:lnTo>
                  <a:lnTo>
                    <a:pt x="109664" y="1016546"/>
                  </a:lnTo>
                  <a:lnTo>
                    <a:pt x="109994" y="1016406"/>
                  </a:lnTo>
                  <a:lnTo>
                    <a:pt x="109969" y="1015860"/>
                  </a:lnTo>
                  <a:lnTo>
                    <a:pt x="109169" y="1017244"/>
                  </a:lnTo>
                  <a:lnTo>
                    <a:pt x="108305" y="1017917"/>
                  </a:lnTo>
                  <a:lnTo>
                    <a:pt x="108915" y="1019225"/>
                  </a:lnTo>
                  <a:lnTo>
                    <a:pt x="110185" y="1018349"/>
                  </a:lnTo>
                  <a:lnTo>
                    <a:pt x="110045" y="1018476"/>
                  </a:lnTo>
                  <a:lnTo>
                    <a:pt x="110274" y="1018349"/>
                  </a:lnTo>
                  <a:lnTo>
                    <a:pt x="110947" y="1018349"/>
                  </a:lnTo>
                  <a:lnTo>
                    <a:pt x="111467" y="1018565"/>
                  </a:lnTo>
                  <a:lnTo>
                    <a:pt x="111633" y="1018349"/>
                  </a:lnTo>
                  <a:lnTo>
                    <a:pt x="112141" y="1017689"/>
                  </a:lnTo>
                  <a:lnTo>
                    <a:pt x="112242" y="1017562"/>
                  </a:lnTo>
                  <a:lnTo>
                    <a:pt x="111721" y="1017562"/>
                  </a:lnTo>
                  <a:lnTo>
                    <a:pt x="112369" y="1017206"/>
                  </a:lnTo>
                  <a:lnTo>
                    <a:pt x="115214" y="1019746"/>
                  </a:lnTo>
                  <a:lnTo>
                    <a:pt x="118872" y="1018476"/>
                  </a:lnTo>
                  <a:lnTo>
                    <a:pt x="117081" y="1022286"/>
                  </a:lnTo>
                  <a:lnTo>
                    <a:pt x="121158" y="1021016"/>
                  </a:lnTo>
                  <a:lnTo>
                    <a:pt x="123698" y="1022286"/>
                  </a:lnTo>
                  <a:lnTo>
                    <a:pt x="125539" y="1021016"/>
                  </a:lnTo>
                  <a:lnTo>
                    <a:pt x="127393" y="1019746"/>
                  </a:lnTo>
                  <a:lnTo>
                    <a:pt x="126834" y="1018476"/>
                  </a:lnTo>
                  <a:lnTo>
                    <a:pt x="126276" y="1017206"/>
                  </a:lnTo>
                  <a:lnTo>
                    <a:pt x="123024" y="1015936"/>
                  </a:lnTo>
                  <a:lnTo>
                    <a:pt x="128143" y="1015936"/>
                  </a:lnTo>
                  <a:lnTo>
                    <a:pt x="128930" y="1018476"/>
                  </a:lnTo>
                  <a:lnTo>
                    <a:pt x="131318" y="1018476"/>
                  </a:lnTo>
                  <a:lnTo>
                    <a:pt x="128866" y="1019746"/>
                  </a:lnTo>
                  <a:lnTo>
                    <a:pt x="126238" y="1021016"/>
                  </a:lnTo>
                  <a:lnTo>
                    <a:pt x="125387" y="1023556"/>
                  </a:lnTo>
                  <a:lnTo>
                    <a:pt x="123037" y="1024826"/>
                  </a:lnTo>
                  <a:lnTo>
                    <a:pt x="124294" y="1024826"/>
                  </a:lnTo>
                  <a:lnTo>
                    <a:pt x="124421" y="1024826"/>
                  </a:lnTo>
                  <a:lnTo>
                    <a:pt x="124587" y="1026096"/>
                  </a:lnTo>
                  <a:lnTo>
                    <a:pt x="124828" y="1027366"/>
                  </a:lnTo>
                  <a:lnTo>
                    <a:pt x="124294" y="1024826"/>
                  </a:lnTo>
                  <a:lnTo>
                    <a:pt x="122618" y="1026096"/>
                  </a:lnTo>
                  <a:lnTo>
                    <a:pt x="120802" y="1026096"/>
                  </a:lnTo>
                  <a:lnTo>
                    <a:pt x="119608" y="1024826"/>
                  </a:lnTo>
                  <a:lnTo>
                    <a:pt x="117868" y="1023556"/>
                  </a:lnTo>
                  <a:lnTo>
                    <a:pt x="115646" y="1026096"/>
                  </a:lnTo>
                  <a:lnTo>
                    <a:pt x="115785" y="1024826"/>
                  </a:lnTo>
                  <a:lnTo>
                    <a:pt x="115938" y="1023556"/>
                  </a:lnTo>
                  <a:lnTo>
                    <a:pt x="114325" y="1024826"/>
                  </a:lnTo>
                  <a:lnTo>
                    <a:pt x="114363" y="1023556"/>
                  </a:lnTo>
                  <a:lnTo>
                    <a:pt x="112610" y="1024826"/>
                  </a:lnTo>
                  <a:lnTo>
                    <a:pt x="112229" y="1024826"/>
                  </a:lnTo>
                  <a:lnTo>
                    <a:pt x="107988" y="1023556"/>
                  </a:lnTo>
                  <a:lnTo>
                    <a:pt x="102984" y="1021016"/>
                  </a:lnTo>
                  <a:lnTo>
                    <a:pt x="101117" y="1019746"/>
                  </a:lnTo>
                  <a:lnTo>
                    <a:pt x="99250" y="1018476"/>
                  </a:lnTo>
                  <a:lnTo>
                    <a:pt x="98450" y="1018476"/>
                  </a:lnTo>
                  <a:lnTo>
                    <a:pt x="93853" y="1019746"/>
                  </a:lnTo>
                  <a:lnTo>
                    <a:pt x="93675" y="1017206"/>
                  </a:lnTo>
                  <a:lnTo>
                    <a:pt x="89154" y="1015936"/>
                  </a:lnTo>
                  <a:lnTo>
                    <a:pt x="88582" y="1017206"/>
                  </a:lnTo>
                  <a:lnTo>
                    <a:pt x="84404" y="1019746"/>
                  </a:lnTo>
                  <a:lnTo>
                    <a:pt x="81394" y="1021016"/>
                  </a:lnTo>
                  <a:lnTo>
                    <a:pt x="80784" y="1021295"/>
                  </a:lnTo>
                  <a:lnTo>
                    <a:pt x="80784" y="1068006"/>
                  </a:lnTo>
                  <a:lnTo>
                    <a:pt x="80467" y="1068539"/>
                  </a:lnTo>
                  <a:lnTo>
                    <a:pt x="80403" y="1066736"/>
                  </a:lnTo>
                  <a:lnTo>
                    <a:pt x="80784" y="1068006"/>
                  </a:lnTo>
                  <a:lnTo>
                    <a:pt x="80784" y="1021295"/>
                  </a:lnTo>
                  <a:lnTo>
                    <a:pt x="78511" y="1022286"/>
                  </a:lnTo>
                  <a:lnTo>
                    <a:pt x="75425" y="1023556"/>
                  </a:lnTo>
                  <a:lnTo>
                    <a:pt x="72313" y="1026096"/>
                  </a:lnTo>
                  <a:lnTo>
                    <a:pt x="71208" y="1026096"/>
                  </a:lnTo>
                  <a:lnTo>
                    <a:pt x="69367" y="1029906"/>
                  </a:lnTo>
                  <a:lnTo>
                    <a:pt x="67906" y="1028636"/>
                  </a:lnTo>
                  <a:lnTo>
                    <a:pt x="66497" y="1031176"/>
                  </a:lnTo>
                  <a:lnTo>
                    <a:pt x="65405" y="1034986"/>
                  </a:lnTo>
                  <a:lnTo>
                    <a:pt x="64211" y="1037526"/>
                  </a:lnTo>
                  <a:lnTo>
                    <a:pt x="63347" y="1040066"/>
                  </a:lnTo>
                  <a:lnTo>
                    <a:pt x="61760" y="1040066"/>
                  </a:lnTo>
                  <a:lnTo>
                    <a:pt x="60452" y="1045146"/>
                  </a:lnTo>
                  <a:lnTo>
                    <a:pt x="62141" y="1055306"/>
                  </a:lnTo>
                  <a:lnTo>
                    <a:pt x="56794" y="1052766"/>
                  </a:lnTo>
                  <a:lnTo>
                    <a:pt x="56845" y="1054036"/>
                  </a:lnTo>
                  <a:lnTo>
                    <a:pt x="56578" y="1054036"/>
                  </a:lnTo>
                  <a:lnTo>
                    <a:pt x="56794" y="1055306"/>
                  </a:lnTo>
                  <a:lnTo>
                    <a:pt x="56045" y="1055306"/>
                  </a:lnTo>
                  <a:lnTo>
                    <a:pt x="56134" y="1056576"/>
                  </a:lnTo>
                  <a:lnTo>
                    <a:pt x="55740" y="1056576"/>
                  </a:lnTo>
                  <a:lnTo>
                    <a:pt x="55943" y="1057579"/>
                  </a:lnTo>
                  <a:lnTo>
                    <a:pt x="56997" y="1056576"/>
                  </a:lnTo>
                  <a:lnTo>
                    <a:pt x="58013" y="1057846"/>
                  </a:lnTo>
                  <a:lnTo>
                    <a:pt x="56832" y="1059116"/>
                  </a:lnTo>
                  <a:lnTo>
                    <a:pt x="57543" y="1059116"/>
                  </a:lnTo>
                  <a:lnTo>
                    <a:pt x="60274" y="1056576"/>
                  </a:lnTo>
                  <a:lnTo>
                    <a:pt x="60109" y="1060386"/>
                  </a:lnTo>
                  <a:lnTo>
                    <a:pt x="63258" y="1060386"/>
                  </a:lnTo>
                  <a:lnTo>
                    <a:pt x="63906" y="1066736"/>
                  </a:lnTo>
                  <a:lnTo>
                    <a:pt x="65582" y="1069276"/>
                  </a:lnTo>
                  <a:lnTo>
                    <a:pt x="67576" y="1069276"/>
                  </a:lnTo>
                  <a:lnTo>
                    <a:pt x="69215" y="1066736"/>
                  </a:lnTo>
                  <a:lnTo>
                    <a:pt x="70078" y="1070546"/>
                  </a:lnTo>
                  <a:lnTo>
                    <a:pt x="70167" y="1068006"/>
                  </a:lnTo>
                  <a:lnTo>
                    <a:pt x="73850" y="1068006"/>
                  </a:lnTo>
                  <a:lnTo>
                    <a:pt x="74637" y="1069276"/>
                  </a:lnTo>
                  <a:lnTo>
                    <a:pt x="74904" y="1069276"/>
                  </a:lnTo>
                  <a:lnTo>
                    <a:pt x="74904" y="1068006"/>
                  </a:lnTo>
                  <a:lnTo>
                    <a:pt x="74917" y="1066736"/>
                  </a:lnTo>
                  <a:lnTo>
                    <a:pt x="75450" y="1068006"/>
                  </a:lnTo>
                  <a:lnTo>
                    <a:pt x="76022" y="1069276"/>
                  </a:lnTo>
                  <a:lnTo>
                    <a:pt x="76720" y="1068006"/>
                  </a:lnTo>
                  <a:lnTo>
                    <a:pt x="77393" y="1068006"/>
                  </a:lnTo>
                  <a:lnTo>
                    <a:pt x="76390" y="1073086"/>
                  </a:lnTo>
                  <a:lnTo>
                    <a:pt x="77508" y="1070546"/>
                  </a:lnTo>
                  <a:lnTo>
                    <a:pt x="78295" y="1069276"/>
                  </a:lnTo>
                  <a:lnTo>
                    <a:pt x="77863" y="1069276"/>
                  </a:lnTo>
                  <a:lnTo>
                    <a:pt x="77863" y="1068006"/>
                  </a:lnTo>
                  <a:lnTo>
                    <a:pt x="78219" y="1068006"/>
                  </a:lnTo>
                  <a:lnTo>
                    <a:pt x="78740" y="1066736"/>
                  </a:lnTo>
                  <a:lnTo>
                    <a:pt x="78613" y="1068006"/>
                  </a:lnTo>
                  <a:lnTo>
                    <a:pt x="79629" y="1066736"/>
                  </a:lnTo>
                  <a:lnTo>
                    <a:pt x="80327" y="1065466"/>
                  </a:lnTo>
                  <a:lnTo>
                    <a:pt x="79578" y="1069276"/>
                  </a:lnTo>
                  <a:lnTo>
                    <a:pt x="78422" y="1069276"/>
                  </a:lnTo>
                  <a:lnTo>
                    <a:pt x="80022" y="1070546"/>
                  </a:lnTo>
                  <a:lnTo>
                    <a:pt x="80556" y="1069276"/>
                  </a:lnTo>
                  <a:lnTo>
                    <a:pt x="80772" y="1071816"/>
                  </a:lnTo>
                  <a:lnTo>
                    <a:pt x="81153" y="1071816"/>
                  </a:lnTo>
                  <a:lnTo>
                    <a:pt x="84416" y="1070546"/>
                  </a:lnTo>
                  <a:lnTo>
                    <a:pt x="83032" y="1066736"/>
                  </a:lnTo>
                  <a:lnTo>
                    <a:pt x="82575" y="1065466"/>
                  </a:lnTo>
                  <a:lnTo>
                    <a:pt x="81203" y="1061656"/>
                  </a:lnTo>
                  <a:lnTo>
                    <a:pt x="85699" y="1068006"/>
                  </a:lnTo>
                  <a:lnTo>
                    <a:pt x="87122" y="1069276"/>
                  </a:lnTo>
                  <a:lnTo>
                    <a:pt x="89496" y="1068006"/>
                  </a:lnTo>
                  <a:lnTo>
                    <a:pt x="92494" y="1068006"/>
                  </a:lnTo>
                  <a:lnTo>
                    <a:pt x="88760" y="1071816"/>
                  </a:lnTo>
                  <a:lnTo>
                    <a:pt x="88226" y="1069276"/>
                  </a:lnTo>
                  <a:lnTo>
                    <a:pt x="86741" y="1070546"/>
                  </a:lnTo>
                  <a:lnTo>
                    <a:pt x="86702" y="1074356"/>
                  </a:lnTo>
                  <a:lnTo>
                    <a:pt x="84797" y="1073086"/>
                  </a:lnTo>
                  <a:lnTo>
                    <a:pt x="83007" y="1075626"/>
                  </a:lnTo>
                  <a:lnTo>
                    <a:pt x="83210" y="1073086"/>
                  </a:lnTo>
                  <a:lnTo>
                    <a:pt x="81013" y="1073086"/>
                  </a:lnTo>
                  <a:lnTo>
                    <a:pt x="80340" y="1074356"/>
                  </a:lnTo>
                  <a:lnTo>
                    <a:pt x="79959" y="1073162"/>
                  </a:lnTo>
                  <a:lnTo>
                    <a:pt x="80213" y="1072857"/>
                  </a:lnTo>
                  <a:lnTo>
                    <a:pt x="79717" y="1073086"/>
                  </a:lnTo>
                  <a:lnTo>
                    <a:pt x="79540" y="1073086"/>
                  </a:lnTo>
                  <a:lnTo>
                    <a:pt x="79540" y="1074356"/>
                  </a:lnTo>
                  <a:lnTo>
                    <a:pt x="78955" y="1074356"/>
                  </a:lnTo>
                  <a:lnTo>
                    <a:pt x="79362" y="1073873"/>
                  </a:lnTo>
                  <a:lnTo>
                    <a:pt x="79540" y="1074356"/>
                  </a:lnTo>
                  <a:lnTo>
                    <a:pt x="79540" y="1073086"/>
                  </a:lnTo>
                  <a:lnTo>
                    <a:pt x="79108" y="1073086"/>
                  </a:lnTo>
                  <a:lnTo>
                    <a:pt x="79184" y="1073340"/>
                  </a:lnTo>
                  <a:lnTo>
                    <a:pt x="77063" y="1074356"/>
                  </a:lnTo>
                  <a:lnTo>
                    <a:pt x="73202" y="1076172"/>
                  </a:lnTo>
                  <a:lnTo>
                    <a:pt x="74523" y="1077747"/>
                  </a:lnTo>
                  <a:lnTo>
                    <a:pt x="74383" y="1078306"/>
                  </a:lnTo>
                  <a:lnTo>
                    <a:pt x="75323" y="1078090"/>
                  </a:lnTo>
                  <a:lnTo>
                    <a:pt x="75412" y="1078623"/>
                  </a:lnTo>
                  <a:lnTo>
                    <a:pt x="77584" y="1076020"/>
                  </a:lnTo>
                  <a:lnTo>
                    <a:pt x="78270" y="1078166"/>
                  </a:lnTo>
                  <a:lnTo>
                    <a:pt x="77089" y="1078166"/>
                  </a:lnTo>
                  <a:lnTo>
                    <a:pt x="78765" y="1079233"/>
                  </a:lnTo>
                  <a:lnTo>
                    <a:pt x="79095" y="1078877"/>
                  </a:lnTo>
                  <a:lnTo>
                    <a:pt x="79590" y="1076896"/>
                  </a:lnTo>
                  <a:lnTo>
                    <a:pt x="80225" y="1078166"/>
                  </a:lnTo>
                  <a:lnTo>
                    <a:pt x="80886" y="1078166"/>
                  </a:lnTo>
                  <a:lnTo>
                    <a:pt x="80479" y="1079436"/>
                  </a:lnTo>
                  <a:lnTo>
                    <a:pt x="81165" y="1078166"/>
                  </a:lnTo>
                  <a:lnTo>
                    <a:pt x="81470" y="1078166"/>
                  </a:lnTo>
                  <a:lnTo>
                    <a:pt x="82969" y="1076896"/>
                  </a:lnTo>
                  <a:lnTo>
                    <a:pt x="82448" y="1078166"/>
                  </a:lnTo>
                  <a:lnTo>
                    <a:pt x="85953" y="1078166"/>
                  </a:lnTo>
                  <a:lnTo>
                    <a:pt x="81584" y="1083246"/>
                  </a:lnTo>
                  <a:lnTo>
                    <a:pt x="80911" y="1079436"/>
                  </a:lnTo>
                  <a:lnTo>
                    <a:pt x="80784" y="1079436"/>
                  </a:lnTo>
                  <a:lnTo>
                    <a:pt x="80899" y="1081976"/>
                  </a:lnTo>
                  <a:lnTo>
                    <a:pt x="79768" y="1085786"/>
                  </a:lnTo>
                  <a:lnTo>
                    <a:pt x="79540" y="1087056"/>
                  </a:lnTo>
                  <a:lnTo>
                    <a:pt x="77419" y="1087056"/>
                  </a:lnTo>
                  <a:lnTo>
                    <a:pt x="77495" y="1088326"/>
                  </a:lnTo>
                  <a:lnTo>
                    <a:pt x="78473" y="1092136"/>
                  </a:lnTo>
                  <a:lnTo>
                    <a:pt x="76631" y="1092136"/>
                  </a:lnTo>
                  <a:lnTo>
                    <a:pt x="76771" y="1095946"/>
                  </a:lnTo>
                  <a:lnTo>
                    <a:pt x="81445" y="1092136"/>
                  </a:lnTo>
                  <a:lnTo>
                    <a:pt x="83375" y="1090866"/>
                  </a:lnTo>
                  <a:lnTo>
                    <a:pt x="83591" y="1089596"/>
                  </a:lnTo>
                  <a:lnTo>
                    <a:pt x="85407" y="1088326"/>
                  </a:lnTo>
                  <a:lnTo>
                    <a:pt x="86334" y="1087056"/>
                  </a:lnTo>
                  <a:lnTo>
                    <a:pt x="87363" y="1086167"/>
                  </a:lnTo>
                  <a:lnTo>
                    <a:pt x="87363" y="1087056"/>
                  </a:lnTo>
                  <a:lnTo>
                    <a:pt x="88328" y="1085786"/>
                  </a:lnTo>
                  <a:lnTo>
                    <a:pt x="88874" y="1085786"/>
                  </a:lnTo>
                  <a:lnTo>
                    <a:pt x="89560" y="1084516"/>
                  </a:lnTo>
                  <a:lnTo>
                    <a:pt x="90893" y="1085786"/>
                  </a:lnTo>
                  <a:lnTo>
                    <a:pt x="91376" y="1084516"/>
                  </a:lnTo>
                  <a:lnTo>
                    <a:pt x="91732" y="1083246"/>
                  </a:lnTo>
                  <a:lnTo>
                    <a:pt x="92100" y="1081976"/>
                  </a:lnTo>
                  <a:lnTo>
                    <a:pt x="98094" y="1083246"/>
                  </a:lnTo>
                  <a:lnTo>
                    <a:pt x="100558" y="1081976"/>
                  </a:lnTo>
                  <a:lnTo>
                    <a:pt x="105460" y="1084516"/>
                  </a:lnTo>
                  <a:lnTo>
                    <a:pt x="111239" y="1087056"/>
                  </a:lnTo>
                  <a:lnTo>
                    <a:pt x="113728" y="1089596"/>
                  </a:lnTo>
                  <a:lnTo>
                    <a:pt x="108737" y="1089596"/>
                  </a:lnTo>
                  <a:lnTo>
                    <a:pt x="100596" y="1083246"/>
                  </a:lnTo>
                  <a:lnTo>
                    <a:pt x="100914" y="1085786"/>
                  </a:lnTo>
                  <a:lnTo>
                    <a:pt x="92430" y="1085786"/>
                  </a:lnTo>
                  <a:lnTo>
                    <a:pt x="93040" y="1088326"/>
                  </a:lnTo>
                  <a:lnTo>
                    <a:pt x="94729" y="1089596"/>
                  </a:lnTo>
                  <a:lnTo>
                    <a:pt x="92100" y="1090866"/>
                  </a:lnTo>
                  <a:lnTo>
                    <a:pt x="92379" y="1090866"/>
                  </a:lnTo>
                  <a:lnTo>
                    <a:pt x="93332" y="1092136"/>
                  </a:lnTo>
                  <a:lnTo>
                    <a:pt x="91236" y="1094676"/>
                  </a:lnTo>
                  <a:lnTo>
                    <a:pt x="91655" y="1093406"/>
                  </a:lnTo>
                  <a:lnTo>
                    <a:pt x="90525" y="1093406"/>
                  </a:lnTo>
                  <a:lnTo>
                    <a:pt x="90538" y="1094676"/>
                  </a:lnTo>
                  <a:lnTo>
                    <a:pt x="90347" y="1094676"/>
                  </a:lnTo>
                  <a:lnTo>
                    <a:pt x="90347" y="1101026"/>
                  </a:lnTo>
                  <a:lnTo>
                    <a:pt x="87007" y="1102296"/>
                  </a:lnTo>
                  <a:lnTo>
                    <a:pt x="86296" y="1103566"/>
                  </a:lnTo>
                  <a:lnTo>
                    <a:pt x="85725" y="1101026"/>
                  </a:lnTo>
                  <a:lnTo>
                    <a:pt x="90347" y="1101026"/>
                  </a:lnTo>
                  <a:lnTo>
                    <a:pt x="90347" y="1094676"/>
                  </a:lnTo>
                  <a:lnTo>
                    <a:pt x="89649" y="1094676"/>
                  </a:lnTo>
                  <a:lnTo>
                    <a:pt x="89154" y="1095946"/>
                  </a:lnTo>
                  <a:lnTo>
                    <a:pt x="87464" y="1097216"/>
                  </a:lnTo>
                  <a:lnTo>
                    <a:pt x="85877" y="1098486"/>
                  </a:lnTo>
                  <a:lnTo>
                    <a:pt x="84899" y="1101026"/>
                  </a:lnTo>
                  <a:lnTo>
                    <a:pt x="85407" y="1101026"/>
                  </a:lnTo>
                  <a:lnTo>
                    <a:pt x="85293" y="1104836"/>
                  </a:lnTo>
                  <a:lnTo>
                    <a:pt x="84442" y="1104836"/>
                  </a:lnTo>
                  <a:lnTo>
                    <a:pt x="84467" y="1102296"/>
                  </a:lnTo>
                  <a:lnTo>
                    <a:pt x="83959" y="1103566"/>
                  </a:lnTo>
                  <a:lnTo>
                    <a:pt x="82372" y="1103566"/>
                  </a:lnTo>
                  <a:lnTo>
                    <a:pt x="82600" y="1107376"/>
                  </a:lnTo>
                  <a:lnTo>
                    <a:pt x="81749" y="1107376"/>
                  </a:lnTo>
                  <a:lnTo>
                    <a:pt x="80937" y="1108646"/>
                  </a:lnTo>
                  <a:lnTo>
                    <a:pt x="80987" y="1107376"/>
                  </a:lnTo>
                  <a:lnTo>
                    <a:pt x="81038" y="1106106"/>
                  </a:lnTo>
                  <a:lnTo>
                    <a:pt x="81673" y="1106106"/>
                  </a:lnTo>
                  <a:lnTo>
                    <a:pt x="81419" y="1102296"/>
                  </a:lnTo>
                  <a:lnTo>
                    <a:pt x="80873" y="1102842"/>
                  </a:lnTo>
                  <a:lnTo>
                    <a:pt x="80873" y="1107376"/>
                  </a:lnTo>
                  <a:lnTo>
                    <a:pt x="79044" y="1107376"/>
                  </a:lnTo>
                  <a:lnTo>
                    <a:pt x="79730" y="1106170"/>
                  </a:lnTo>
                  <a:lnTo>
                    <a:pt x="80251" y="1106716"/>
                  </a:lnTo>
                  <a:lnTo>
                    <a:pt x="80238" y="1106106"/>
                  </a:lnTo>
                  <a:lnTo>
                    <a:pt x="80302" y="1106766"/>
                  </a:lnTo>
                  <a:lnTo>
                    <a:pt x="80873" y="1107376"/>
                  </a:lnTo>
                  <a:lnTo>
                    <a:pt x="80873" y="1102842"/>
                  </a:lnTo>
                  <a:lnTo>
                    <a:pt x="80149" y="1103566"/>
                  </a:lnTo>
                  <a:lnTo>
                    <a:pt x="78486" y="1104836"/>
                  </a:lnTo>
                  <a:lnTo>
                    <a:pt x="79667" y="1106106"/>
                  </a:lnTo>
                  <a:lnTo>
                    <a:pt x="79095" y="1106106"/>
                  </a:lnTo>
                  <a:lnTo>
                    <a:pt x="78917" y="1105941"/>
                  </a:lnTo>
                  <a:lnTo>
                    <a:pt x="78917" y="1108646"/>
                  </a:lnTo>
                  <a:lnTo>
                    <a:pt x="78155" y="1108646"/>
                  </a:lnTo>
                  <a:lnTo>
                    <a:pt x="76390" y="1109916"/>
                  </a:lnTo>
                  <a:lnTo>
                    <a:pt x="77978" y="1107071"/>
                  </a:lnTo>
                  <a:lnTo>
                    <a:pt x="78193" y="1107376"/>
                  </a:lnTo>
                  <a:lnTo>
                    <a:pt x="78905" y="1106106"/>
                  </a:lnTo>
                  <a:lnTo>
                    <a:pt x="78917" y="1108646"/>
                  </a:lnTo>
                  <a:lnTo>
                    <a:pt x="78917" y="1105941"/>
                  </a:lnTo>
                  <a:lnTo>
                    <a:pt x="77774" y="1104836"/>
                  </a:lnTo>
                  <a:lnTo>
                    <a:pt x="77304" y="1106106"/>
                  </a:lnTo>
                  <a:lnTo>
                    <a:pt x="76898" y="1106106"/>
                  </a:lnTo>
                  <a:lnTo>
                    <a:pt x="76657" y="1107376"/>
                  </a:lnTo>
                  <a:lnTo>
                    <a:pt x="74752" y="1116266"/>
                  </a:lnTo>
                  <a:lnTo>
                    <a:pt x="76873" y="1111186"/>
                  </a:lnTo>
                  <a:lnTo>
                    <a:pt x="77304" y="1111186"/>
                  </a:lnTo>
                  <a:lnTo>
                    <a:pt x="77330" y="1109916"/>
                  </a:lnTo>
                  <a:lnTo>
                    <a:pt x="78486" y="1109916"/>
                  </a:lnTo>
                  <a:lnTo>
                    <a:pt x="78447" y="1113726"/>
                  </a:lnTo>
                  <a:lnTo>
                    <a:pt x="79006" y="1112456"/>
                  </a:lnTo>
                  <a:lnTo>
                    <a:pt x="79578" y="1112456"/>
                  </a:lnTo>
                  <a:lnTo>
                    <a:pt x="79400" y="1109916"/>
                  </a:lnTo>
                  <a:lnTo>
                    <a:pt x="79819" y="1111186"/>
                  </a:lnTo>
                  <a:lnTo>
                    <a:pt x="81280" y="1111186"/>
                  </a:lnTo>
                  <a:lnTo>
                    <a:pt x="81330" y="1109916"/>
                  </a:lnTo>
                  <a:lnTo>
                    <a:pt x="83083" y="1109916"/>
                  </a:lnTo>
                  <a:lnTo>
                    <a:pt x="82918" y="1112456"/>
                  </a:lnTo>
                  <a:lnTo>
                    <a:pt x="81305" y="1112456"/>
                  </a:lnTo>
                  <a:lnTo>
                    <a:pt x="80187" y="1114996"/>
                  </a:lnTo>
                  <a:lnTo>
                    <a:pt x="79260" y="1114996"/>
                  </a:lnTo>
                  <a:lnTo>
                    <a:pt x="81851" y="1116266"/>
                  </a:lnTo>
                  <a:lnTo>
                    <a:pt x="82118" y="1116266"/>
                  </a:lnTo>
                  <a:lnTo>
                    <a:pt x="82892" y="1113726"/>
                  </a:lnTo>
                  <a:lnTo>
                    <a:pt x="83159" y="1114996"/>
                  </a:lnTo>
                  <a:lnTo>
                    <a:pt x="87236" y="1114996"/>
                  </a:lnTo>
                  <a:lnTo>
                    <a:pt x="83235" y="1116266"/>
                  </a:lnTo>
                  <a:lnTo>
                    <a:pt x="82677" y="1117536"/>
                  </a:lnTo>
                  <a:lnTo>
                    <a:pt x="82181" y="1117536"/>
                  </a:lnTo>
                  <a:lnTo>
                    <a:pt x="80060" y="1120076"/>
                  </a:lnTo>
                  <a:lnTo>
                    <a:pt x="79667" y="1117536"/>
                  </a:lnTo>
                  <a:lnTo>
                    <a:pt x="79121" y="1116266"/>
                  </a:lnTo>
                  <a:lnTo>
                    <a:pt x="78003" y="1116266"/>
                  </a:lnTo>
                  <a:lnTo>
                    <a:pt x="78752" y="1120076"/>
                  </a:lnTo>
                  <a:lnTo>
                    <a:pt x="76060" y="1116266"/>
                  </a:lnTo>
                  <a:lnTo>
                    <a:pt x="76149" y="1120076"/>
                  </a:lnTo>
                  <a:lnTo>
                    <a:pt x="76047" y="1121346"/>
                  </a:lnTo>
                  <a:lnTo>
                    <a:pt x="77990" y="1122616"/>
                  </a:lnTo>
                  <a:lnTo>
                    <a:pt x="77838" y="1123886"/>
                  </a:lnTo>
                  <a:lnTo>
                    <a:pt x="79044" y="1125156"/>
                  </a:lnTo>
                  <a:lnTo>
                    <a:pt x="77825" y="1125156"/>
                  </a:lnTo>
                  <a:lnTo>
                    <a:pt x="77584" y="1127696"/>
                  </a:lnTo>
                  <a:lnTo>
                    <a:pt x="76911" y="1126426"/>
                  </a:lnTo>
                  <a:lnTo>
                    <a:pt x="75958" y="1130236"/>
                  </a:lnTo>
                  <a:lnTo>
                    <a:pt x="78359" y="1132776"/>
                  </a:lnTo>
                  <a:lnTo>
                    <a:pt x="78587" y="1135316"/>
                  </a:lnTo>
                  <a:lnTo>
                    <a:pt x="79133" y="1136586"/>
                  </a:lnTo>
                  <a:lnTo>
                    <a:pt x="81127" y="1136586"/>
                  </a:lnTo>
                  <a:lnTo>
                    <a:pt x="79756" y="1137856"/>
                  </a:lnTo>
                  <a:lnTo>
                    <a:pt x="77762" y="1137856"/>
                  </a:lnTo>
                  <a:lnTo>
                    <a:pt x="77266" y="1136586"/>
                  </a:lnTo>
                  <a:lnTo>
                    <a:pt x="77787" y="1136586"/>
                  </a:lnTo>
                  <a:lnTo>
                    <a:pt x="77343" y="1135316"/>
                  </a:lnTo>
                  <a:lnTo>
                    <a:pt x="77876" y="1134046"/>
                  </a:lnTo>
                  <a:lnTo>
                    <a:pt x="76555" y="1135316"/>
                  </a:lnTo>
                  <a:lnTo>
                    <a:pt x="76352" y="1135316"/>
                  </a:lnTo>
                  <a:lnTo>
                    <a:pt x="75869" y="1134046"/>
                  </a:lnTo>
                  <a:lnTo>
                    <a:pt x="75565" y="1134046"/>
                  </a:lnTo>
                  <a:lnTo>
                    <a:pt x="73825" y="1135151"/>
                  </a:lnTo>
                  <a:lnTo>
                    <a:pt x="73710" y="1136586"/>
                  </a:lnTo>
                  <a:lnTo>
                    <a:pt x="74752" y="1137856"/>
                  </a:lnTo>
                  <a:lnTo>
                    <a:pt x="75717" y="1137856"/>
                  </a:lnTo>
                  <a:lnTo>
                    <a:pt x="76720" y="1136586"/>
                  </a:lnTo>
                  <a:lnTo>
                    <a:pt x="77749" y="1139126"/>
                  </a:lnTo>
                  <a:lnTo>
                    <a:pt x="77254" y="1139126"/>
                  </a:lnTo>
                  <a:lnTo>
                    <a:pt x="78409" y="1141666"/>
                  </a:lnTo>
                  <a:lnTo>
                    <a:pt x="77673" y="1144206"/>
                  </a:lnTo>
                  <a:lnTo>
                    <a:pt x="245021" y="1144206"/>
                  </a:lnTo>
                  <a:lnTo>
                    <a:pt x="244652" y="1141666"/>
                  </a:lnTo>
                  <a:lnTo>
                    <a:pt x="240080" y="1141666"/>
                  </a:lnTo>
                  <a:lnTo>
                    <a:pt x="243814" y="1137856"/>
                  </a:lnTo>
                  <a:lnTo>
                    <a:pt x="245071" y="1136586"/>
                  </a:lnTo>
                  <a:lnTo>
                    <a:pt x="246405" y="1136586"/>
                  </a:lnTo>
                  <a:lnTo>
                    <a:pt x="245491" y="1134046"/>
                  </a:lnTo>
                  <a:lnTo>
                    <a:pt x="247980" y="1132776"/>
                  </a:lnTo>
                  <a:lnTo>
                    <a:pt x="248716" y="1131506"/>
                  </a:lnTo>
                  <a:lnTo>
                    <a:pt x="247243" y="1130236"/>
                  </a:lnTo>
                  <a:lnTo>
                    <a:pt x="248996" y="1127696"/>
                  </a:lnTo>
                  <a:lnTo>
                    <a:pt x="249872" y="1126426"/>
                  </a:lnTo>
                  <a:lnTo>
                    <a:pt x="249986" y="1125156"/>
                  </a:lnTo>
                  <a:lnTo>
                    <a:pt x="250037" y="1120076"/>
                  </a:lnTo>
                  <a:lnTo>
                    <a:pt x="249999" y="1111186"/>
                  </a:lnTo>
                  <a:lnTo>
                    <a:pt x="247332" y="1109916"/>
                  </a:lnTo>
                  <a:lnTo>
                    <a:pt x="246659" y="1114996"/>
                  </a:lnTo>
                  <a:lnTo>
                    <a:pt x="245071" y="1109916"/>
                  </a:lnTo>
                  <a:lnTo>
                    <a:pt x="245986" y="1113726"/>
                  </a:lnTo>
                  <a:lnTo>
                    <a:pt x="244627" y="1114996"/>
                  </a:lnTo>
                  <a:lnTo>
                    <a:pt x="244779" y="1113726"/>
                  </a:lnTo>
                  <a:lnTo>
                    <a:pt x="244932" y="1112456"/>
                  </a:lnTo>
                  <a:lnTo>
                    <a:pt x="240995" y="1112456"/>
                  </a:lnTo>
                  <a:lnTo>
                    <a:pt x="240753" y="1109916"/>
                  </a:lnTo>
                  <a:lnTo>
                    <a:pt x="238036" y="1109916"/>
                  </a:lnTo>
                  <a:lnTo>
                    <a:pt x="238836" y="1106106"/>
                  </a:lnTo>
                  <a:lnTo>
                    <a:pt x="242366" y="1107376"/>
                  </a:lnTo>
                  <a:lnTo>
                    <a:pt x="242493" y="1109916"/>
                  </a:lnTo>
                  <a:lnTo>
                    <a:pt x="243382" y="1106106"/>
                  </a:lnTo>
                  <a:lnTo>
                    <a:pt x="243687" y="1104836"/>
                  </a:lnTo>
                  <a:lnTo>
                    <a:pt x="243992" y="1103566"/>
                  </a:lnTo>
                  <a:lnTo>
                    <a:pt x="252806" y="1108646"/>
                  </a:lnTo>
                  <a:lnTo>
                    <a:pt x="254101" y="1103566"/>
                  </a:lnTo>
                  <a:lnTo>
                    <a:pt x="251409" y="1101026"/>
                  </a:lnTo>
                  <a:lnTo>
                    <a:pt x="252298" y="1099756"/>
                  </a:lnTo>
                  <a:lnTo>
                    <a:pt x="254977" y="1095946"/>
                  </a:lnTo>
                  <a:lnTo>
                    <a:pt x="252641" y="1093406"/>
                  </a:lnTo>
                  <a:lnTo>
                    <a:pt x="252374" y="1093406"/>
                  </a:lnTo>
                  <a:lnTo>
                    <a:pt x="252196" y="1095946"/>
                  </a:lnTo>
                  <a:lnTo>
                    <a:pt x="251853" y="1094676"/>
                  </a:lnTo>
                  <a:lnTo>
                    <a:pt x="251371" y="1093406"/>
                  </a:lnTo>
                  <a:lnTo>
                    <a:pt x="250901" y="1092136"/>
                  </a:lnTo>
                  <a:lnTo>
                    <a:pt x="246710" y="1093406"/>
                  </a:lnTo>
                  <a:lnTo>
                    <a:pt x="245681" y="1090866"/>
                  </a:lnTo>
                  <a:lnTo>
                    <a:pt x="246189" y="1089596"/>
                  </a:lnTo>
                  <a:lnTo>
                    <a:pt x="246710" y="1088326"/>
                  </a:lnTo>
                  <a:lnTo>
                    <a:pt x="247916" y="1092136"/>
                  </a:lnTo>
                  <a:lnTo>
                    <a:pt x="248983" y="1089596"/>
                  </a:lnTo>
                  <a:lnTo>
                    <a:pt x="248170" y="1088326"/>
                  </a:lnTo>
                  <a:lnTo>
                    <a:pt x="247357" y="1087056"/>
                  </a:lnTo>
                  <a:lnTo>
                    <a:pt x="246557" y="1085786"/>
                  </a:lnTo>
                  <a:lnTo>
                    <a:pt x="240550" y="1087056"/>
                  </a:lnTo>
                  <a:lnTo>
                    <a:pt x="236753" y="1083246"/>
                  </a:lnTo>
                  <a:lnTo>
                    <a:pt x="238620" y="1081976"/>
                  </a:lnTo>
                  <a:lnTo>
                    <a:pt x="239763" y="1084516"/>
                  </a:lnTo>
                  <a:lnTo>
                    <a:pt x="241757" y="1084516"/>
                  </a:lnTo>
                  <a:lnTo>
                    <a:pt x="243065" y="1083246"/>
                  </a:lnTo>
                  <a:lnTo>
                    <a:pt x="248450" y="1084516"/>
                  </a:lnTo>
                  <a:lnTo>
                    <a:pt x="250101" y="1085786"/>
                  </a:lnTo>
                  <a:lnTo>
                    <a:pt x="252641" y="1088326"/>
                  </a:lnTo>
                  <a:lnTo>
                    <a:pt x="248513" y="1092136"/>
                  </a:lnTo>
                  <a:lnTo>
                    <a:pt x="252806" y="1090866"/>
                  </a:lnTo>
                  <a:lnTo>
                    <a:pt x="254647" y="1091171"/>
                  </a:lnTo>
                  <a:lnTo>
                    <a:pt x="254889" y="1090866"/>
                  </a:lnTo>
                  <a:lnTo>
                    <a:pt x="256895" y="1088326"/>
                  </a:lnTo>
                  <a:lnTo>
                    <a:pt x="260324" y="1089596"/>
                  </a:lnTo>
                  <a:lnTo>
                    <a:pt x="259956" y="1088326"/>
                  </a:lnTo>
                  <a:lnTo>
                    <a:pt x="258495" y="1083246"/>
                  </a:lnTo>
                  <a:lnTo>
                    <a:pt x="258140" y="1081976"/>
                  </a:lnTo>
                  <a:lnTo>
                    <a:pt x="256844" y="1080706"/>
                  </a:lnTo>
                  <a:lnTo>
                    <a:pt x="258889" y="1076896"/>
                  </a:lnTo>
                  <a:lnTo>
                    <a:pt x="259575" y="1075626"/>
                  </a:lnTo>
                  <a:lnTo>
                    <a:pt x="260261" y="1074356"/>
                  </a:lnTo>
                  <a:lnTo>
                    <a:pt x="260946" y="1073086"/>
                  </a:lnTo>
                  <a:lnTo>
                    <a:pt x="260489" y="1079436"/>
                  </a:lnTo>
                  <a:lnTo>
                    <a:pt x="261493" y="1076896"/>
                  </a:lnTo>
                  <a:lnTo>
                    <a:pt x="261378" y="1075626"/>
                  </a:lnTo>
                  <a:lnTo>
                    <a:pt x="261023" y="1074356"/>
                  </a:lnTo>
                  <a:lnTo>
                    <a:pt x="261391" y="1073086"/>
                  </a:lnTo>
                  <a:lnTo>
                    <a:pt x="261467" y="1071816"/>
                  </a:lnTo>
                  <a:lnTo>
                    <a:pt x="261632" y="1069276"/>
                  </a:lnTo>
                  <a:lnTo>
                    <a:pt x="260210" y="1068006"/>
                  </a:lnTo>
                  <a:lnTo>
                    <a:pt x="255981" y="1064196"/>
                  </a:lnTo>
                  <a:lnTo>
                    <a:pt x="261366" y="1064196"/>
                  </a:lnTo>
                  <a:lnTo>
                    <a:pt x="262356" y="1066736"/>
                  </a:lnTo>
                  <a:lnTo>
                    <a:pt x="264960" y="1064196"/>
                  </a:lnTo>
                  <a:lnTo>
                    <a:pt x="266458" y="1064196"/>
                  </a:lnTo>
                  <a:lnTo>
                    <a:pt x="269214" y="1065466"/>
                  </a:lnTo>
                  <a:lnTo>
                    <a:pt x="271830" y="1065466"/>
                  </a:lnTo>
                  <a:lnTo>
                    <a:pt x="274485" y="1066736"/>
                  </a:lnTo>
                  <a:lnTo>
                    <a:pt x="275247" y="1064196"/>
                  </a:lnTo>
                  <a:lnTo>
                    <a:pt x="276021" y="1061656"/>
                  </a:lnTo>
                  <a:lnTo>
                    <a:pt x="272135" y="1054036"/>
                  </a:lnTo>
                  <a:lnTo>
                    <a:pt x="269875" y="1048956"/>
                  </a:lnTo>
                  <a:lnTo>
                    <a:pt x="270306" y="1047686"/>
                  </a:lnTo>
                  <a:lnTo>
                    <a:pt x="267817" y="1047686"/>
                  </a:lnTo>
                  <a:lnTo>
                    <a:pt x="267030" y="1046416"/>
                  </a:lnTo>
                  <a:lnTo>
                    <a:pt x="265709" y="1047686"/>
                  </a:lnTo>
                  <a:lnTo>
                    <a:pt x="264363" y="1046416"/>
                  </a:lnTo>
                  <a:lnTo>
                    <a:pt x="261404" y="1046416"/>
                  </a:lnTo>
                  <a:lnTo>
                    <a:pt x="261861" y="1047686"/>
                  </a:lnTo>
                  <a:lnTo>
                    <a:pt x="260197" y="1046416"/>
                  </a:lnTo>
                  <a:lnTo>
                    <a:pt x="261404" y="1047686"/>
                  </a:lnTo>
                  <a:lnTo>
                    <a:pt x="258165" y="1045654"/>
                  </a:lnTo>
                  <a:lnTo>
                    <a:pt x="257289" y="1045146"/>
                  </a:lnTo>
                  <a:lnTo>
                    <a:pt x="256082" y="1045146"/>
                  </a:lnTo>
                  <a:lnTo>
                    <a:pt x="255879" y="1043876"/>
                  </a:lnTo>
                  <a:lnTo>
                    <a:pt x="255676" y="1042606"/>
                  </a:lnTo>
                  <a:lnTo>
                    <a:pt x="254088" y="1041336"/>
                  </a:lnTo>
                  <a:lnTo>
                    <a:pt x="253022" y="1042606"/>
                  </a:lnTo>
                  <a:lnTo>
                    <a:pt x="250469" y="1041336"/>
                  </a:lnTo>
                  <a:lnTo>
                    <a:pt x="249923" y="1042606"/>
                  </a:lnTo>
                  <a:lnTo>
                    <a:pt x="246595" y="1042606"/>
                  </a:lnTo>
                  <a:lnTo>
                    <a:pt x="246176" y="1043876"/>
                  </a:lnTo>
                  <a:lnTo>
                    <a:pt x="239801" y="1043876"/>
                  </a:lnTo>
                  <a:lnTo>
                    <a:pt x="237617" y="1042606"/>
                  </a:lnTo>
                  <a:lnTo>
                    <a:pt x="238645" y="1042606"/>
                  </a:lnTo>
                  <a:lnTo>
                    <a:pt x="242252" y="1041336"/>
                  </a:lnTo>
                  <a:lnTo>
                    <a:pt x="247802" y="1040066"/>
                  </a:lnTo>
                  <a:lnTo>
                    <a:pt x="251307" y="1038796"/>
                  </a:lnTo>
                  <a:lnTo>
                    <a:pt x="248780" y="1036256"/>
                  </a:lnTo>
                  <a:lnTo>
                    <a:pt x="249186" y="1036256"/>
                  </a:lnTo>
                  <a:lnTo>
                    <a:pt x="248500" y="1034986"/>
                  </a:lnTo>
                  <a:lnTo>
                    <a:pt x="249110" y="1034986"/>
                  </a:lnTo>
                  <a:lnTo>
                    <a:pt x="251269" y="1036256"/>
                  </a:lnTo>
                  <a:lnTo>
                    <a:pt x="251460" y="1034986"/>
                  </a:lnTo>
                  <a:lnTo>
                    <a:pt x="254850" y="1036256"/>
                  </a:lnTo>
                  <a:lnTo>
                    <a:pt x="252984" y="1040066"/>
                  </a:lnTo>
                  <a:lnTo>
                    <a:pt x="255917" y="1040066"/>
                  </a:lnTo>
                  <a:lnTo>
                    <a:pt x="258610" y="1038796"/>
                  </a:lnTo>
                  <a:lnTo>
                    <a:pt x="259880" y="1042606"/>
                  </a:lnTo>
                  <a:lnTo>
                    <a:pt x="265264" y="1042606"/>
                  </a:lnTo>
                  <a:lnTo>
                    <a:pt x="267195" y="1040066"/>
                  </a:lnTo>
                  <a:lnTo>
                    <a:pt x="269836" y="1038796"/>
                  </a:lnTo>
                  <a:lnTo>
                    <a:pt x="272262" y="1038796"/>
                  </a:lnTo>
                  <a:lnTo>
                    <a:pt x="269633" y="1037526"/>
                  </a:lnTo>
                  <a:lnTo>
                    <a:pt x="270586" y="1036256"/>
                  </a:lnTo>
                  <a:lnTo>
                    <a:pt x="269100" y="1034986"/>
                  </a:lnTo>
                  <a:lnTo>
                    <a:pt x="271767" y="1035748"/>
                  </a:lnTo>
                  <a:lnTo>
                    <a:pt x="272745" y="1035748"/>
                  </a:lnTo>
                  <a:lnTo>
                    <a:pt x="274993" y="1035748"/>
                  </a:lnTo>
                  <a:lnTo>
                    <a:pt x="275920" y="1033716"/>
                  </a:lnTo>
                  <a:lnTo>
                    <a:pt x="276212" y="1037158"/>
                  </a:lnTo>
                  <a:lnTo>
                    <a:pt x="274764" y="1036256"/>
                  </a:lnTo>
                  <a:lnTo>
                    <a:pt x="273558" y="1036256"/>
                  </a:lnTo>
                  <a:lnTo>
                    <a:pt x="271360" y="1036256"/>
                  </a:lnTo>
                  <a:lnTo>
                    <a:pt x="274243" y="1040066"/>
                  </a:lnTo>
                  <a:lnTo>
                    <a:pt x="274459" y="1038796"/>
                  </a:lnTo>
                  <a:lnTo>
                    <a:pt x="276275" y="1037805"/>
                  </a:lnTo>
                  <a:lnTo>
                    <a:pt x="276593" y="1041336"/>
                  </a:lnTo>
                  <a:lnTo>
                    <a:pt x="279717" y="1034986"/>
                  </a:lnTo>
                  <a:lnTo>
                    <a:pt x="280657" y="1040066"/>
                  </a:lnTo>
                  <a:lnTo>
                    <a:pt x="282384" y="1037526"/>
                  </a:lnTo>
                  <a:lnTo>
                    <a:pt x="289128" y="1038796"/>
                  </a:lnTo>
                  <a:lnTo>
                    <a:pt x="288378" y="1037526"/>
                  </a:lnTo>
                  <a:lnTo>
                    <a:pt x="286905" y="1034986"/>
                  </a:lnTo>
                  <a:lnTo>
                    <a:pt x="288417" y="1032446"/>
                  </a:lnTo>
                  <a:lnTo>
                    <a:pt x="289928" y="1029906"/>
                  </a:lnTo>
                  <a:lnTo>
                    <a:pt x="290931" y="1027366"/>
                  </a:lnTo>
                  <a:lnTo>
                    <a:pt x="292442" y="1023556"/>
                  </a:lnTo>
                  <a:lnTo>
                    <a:pt x="293573" y="1018476"/>
                  </a:lnTo>
                  <a:lnTo>
                    <a:pt x="292468" y="1012126"/>
                  </a:lnTo>
                  <a:lnTo>
                    <a:pt x="292328" y="1009586"/>
                  </a:lnTo>
                  <a:lnTo>
                    <a:pt x="292265" y="1008316"/>
                  </a:lnTo>
                  <a:lnTo>
                    <a:pt x="292201" y="1007046"/>
                  </a:lnTo>
                  <a:lnTo>
                    <a:pt x="297802" y="1001966"/>
                  </a:lnTo>
                  <a:lnTo>
                    <a:pt x="292049" y="1000696"/>
                  </a:lnTo>
                  <a:lnTo>
                    <a:pt x="290474" y="999426"/>
                  </a:lnTo>
                  <a:lnTo>
                    <a:pt x="289356" y="1001966"/>
                  </a:lnTo>
                  <a:lnTo>
                    <a:pt x="287299" y="1001966"/>
                  </a:lnTo>
                  <a:lnTo>
                    <a:pt x="284568" y="998156"/>
                  </a:lnTo>
                  <a:lnTo>
                    <a:pt x="283819" y="1008316"/>
                  </a:lnTo>
                  <a:lnTo>
                    <a:pt x="276910" y="1007046"/>
                  </a:lnTo>
                  <a:lnTo>
                    <a:pt x="272402" y="1009027"/>
                  </a:lnTo>
                  <a:lnTo>
                    <a:pt x="272402" y="1034986"/>
                  </a:lnTo>
                  <a:lnTo>
                    <a:pt x="272097" y="1035342"/>
                  </a:lnTo>
                  <a:lnTo>
                    <a:pt x="271513" y="1034986"/>
                  </a:lnTo>
                  <a:lnTo>
                    <a:pt x="271475" y="1033716"/>
                  </a:lnTo>
                  <a:lnTo>
                    <a:pt x="272021" y="1034986"/>
                  </a:lnTo>
                  <a:lnTo>
                    <a:pt x="272402" y="1034986"/>
                  </a:lnTo>
                  <a:lnTo>
                    <a:pt x="272402" y="1009027"/>
                  </a:lnTo>
                  <a:lnTo>
                    <a:pt x="271119" y="1009586"/>
                  </a:lnTo>
                  <a:lnTo>
                    <a:pt x="268681" y="1001966"/>
                  </a:lnTo>
                  <a:lnTo>
                    <a:pt x="263779" y="1005776"/>
                  </a:lnTo>
                  <a:lnTo>
                    <a:pt x="261289" y="1005776"/>
                  </a:lnTo>
                  <a:lnTo>
                    <a:pt x="260642" y="1004506"/>
                  </a:lnTo>
                  <a:lnTo>
                    <a:pt x="260210" y="1005776"/>
                  </a:lnTo>
                  <a:lnTo>
                    <a:pt x="260045" y="1004506"/>
                  </a:lnTo>
                  <a:lnTo>
                    <a:pt x="258165" y="1005776"/>
                  </a:lnTo>
                  <a:lnTo>
                    <a:pt x="257530" y="1004506"/>
                  </a:lnTo>
                  <a:lnTo>
                    <a:pt x="256933" y="1004506"/>
                  </a:lnTo>
                  <a:lnTo>
                    <a:pt x="257213" y="1005776"/>
                  </a:lnTo>
                  <a:lnTo>
                    <a:pt x="256679" y="1005776"/>
                  </a:lnTo>
                  <a:lnTo>
                    <a:pt x="256667" y="1004506"/>
                  </a:lnTo>
                  <a:lnTo>
                    <a:pt x="256197" y="1004506"/>
                  </a:lnTo>
                  <a:lnTo>
                    <a:pt x="255727" y="1005776"/>
                  </a:lnTo>
                  <a:lnTo>
                    <a:pt x="254622" y="1005776"/>
                  </a:lnTo>
                  <a:lnTo>
                    <a:pt x="253530" y="1005776"/>
                  </a:lnTo>
                  <a:lnTo>
                    <a:pt x="253822" y="1007046"/>
                  </a:lnTo>
                  <a:lnTo>
                    <a:pt x="250825" y="1004506"/>
                  </a:lnTo>
                  <a:lnTo>
                    <a:pt x="252298" y="1004506"/>
                  </a:lnTo>
                  <a:lnTo>
                    <a:pt x="257822" y="1003236"/>
                  </a:lnTo>
                  <a:lnTo>
                    <a:pt x="258432" y="1001966"/>
                  </a:lnTo>
                  <a:lnTo>
                    <a:pt x="260908" y="1001966"/>
                  </a:lnTo>
                  <a:lnTo>
                    <a:pt x="264629" y="1004506"/>
                  </a:lnTo>
                  <a:lnTo>
                    <a:pt x="264947" y="1001966"/>
                  </a:lnTo>
                  <a:lnTo>
                    <a:pt x="265112" y="1000696"/>
                  </a:lnTo>
                  <a:lnTo>
                    <a:pt x="266839" y="999426"/>
                  </a:lnTo>
                  <a:lnTo>
                    <a:pt x="268008" y="1001966"/>
                  </a:lnTo>
                  <a:lnTo>
                    <a:pt x="268617" y="1000696"/>
                  </a:lnTo>
                  <a:lnTo>
                    <a:pt x="271094" y="1004506"/>
                  </a:lnTo>
                  <a:lnTo>
                    <a:pt x="271437" y="1003236"/>
                  </a:lnTo>
                  <a:lnTo>
                    <a:pt x="272630" y="1000696"/>
                  </a:lnTo>
                  <a:lnTo>
                    <a:pt x="273215" y="999426"/>
                  </a:lnTo>
                  <a:lnTo>
                    <a:pt x="276593" y="998156"/>
                  </a:lnTo>
                  <a:lnTo>
                    <a:pt x="279984" y="996886"/>
                  </a:lnTo>
                  <a:lnTo>
                    <a:pt x="281571" y="995616"/>
                  </a:lnTo>
                  <a:lnTo>
                    <a:pt x="286766" y="993076"/>
                  </a:lnTo>
                  <a:lnTo>
                    <a:pt x="298170" y="993076"/>
                  </a:lnTo>
                  <a:lnTo>
                    <a:pt x="298361" y="990536"/>
                  </a:lnTo>
                  <a:lnTo>
                    <a:pt x="298564" y="987996"/>
                  </a:lnTo>
                  <a:lnTo>
                    <a:pt x="305676" y="987996"/>
                  </a:lnTo>
                  <a:lnTo>
                    <a:pt x="305028" y="982916"/>
                  </a:lnTo>
                  <a:lnTo>
                    <a:pt x="302285" y="985456"/>
                  </a:lnTo>
                  <a:lnTo>
                    <a:pt x="299466" y="981646"/>
                  </a:lnTo>
                  <a:lnTo>
                    <a:pt x="298526" y="980376"/>
                  </a:lnTo>
                  <a:lnTo>
                    <a:pt x="290664" y="980376"/>
                  </a:lnTo>
                  <a:lnTo>
                    <a:pt x="284835" y="981646"/>
                  </a:lnTo>
                  <a:lnTo>
                    <a:pt x="279831" y="979106"/>
                  </a:lnTo>
                  <a:lnTo>
                    <a:pt x="277672" y="981646"/>
                  </a:lnTo>
                  <a:lnTo>
                    <a:pt x="271691" y="979144"/>
                  </a:lnTo>
                  <a:lnTo>
                    <a:pt x="271513" y="979373"/>
                  </a:lnTo>
                  <a:lnTo>
                    <a:pt x="270840" y="981646"/>
                  </a:lnTo>
                  <a:lnTo>
                    <a:pt x="268173" y="981646"/>
                  </a:lnTo>
                  <a:lnTo>
                    <a:pt x="267322" y="980376"/>
                  </a:lnTo>
                  <a:lnTo>
                    <a:pt x="266471" y="979106"/>
                  </a:lnTo>
                  <a:lnTo>
                    <a:pt x="264807" y="977836"/>
                  </a:lnTo>
                  <a:lnTo>
                    <a:pt x="268960" y="980376"/>
                  </a:lnTo>
                  <a:lnTo>
                    <a:pt x="270738" y="980376"/>
                  </a:lnTo>
                  <a:lnTo>
                    <a:pt x="271513" y="979373"/>
                  </a:lnTo>
                  <a:lnTo>
                    <a:pt x="271602" y="979106"/>
                  </a:lnTo>
                  <a:lnTo>
                    <a:pt x="271729" y="979106"/>
                  </a:lnTo>
                  <a:lnTo>
                    <a:pt x="272719" y="977836"/>
                  </a:lnTo>
                  <a:lnTo>
                    <a:pt x="277495" y="977836"/>
                  </a:lnTo>
                  <a:lnTo>
                    <a:pt x="284645" y="976566"/>
                  </a:lnTo>
                  <a:lnTo>
                    <a:pt x="289839" y="976566"/>
                  </a:lnTo>
                  <a:lnTo>
                    <a:pt x="292227" y="975296"/>
                  </a:lnTo>
                  <a:lnTo>
                    <a:pt x="297002" y="972756"/>
                  </a:lnTo>
                  <a:lnTo>
                    <a:pt x="301485" y="968946"/>
                  </a:lnTo>
                  <a:lnTo>
                    <a:pt x="306819" y="967676"/>
                  </a:lnTo>
                  <a:lnTo>
                    <a:pt x="311823" y="966406"/>
                  </a:lnTo>
                  <a:lnTo>
                    <a:pt x="313944" y="960056"/>
                  </a:lnTo>
                  <a:lnTo>
                    <a:pt x="311378" y="954976"/>
                  </a:lnTo>
                  <a:lnTo>
                    <a:pt x="307860" y="948626"/>
                  </a:lnTo>
                  <a:lnTo>
                    <a:pt x="305142" y="944816"/>
                  </a:lnTo>
                  <a:lnTo>
                    <a:pt x="301891" y="942276"/>
                  </a:lnTo>
                  <a:lnTo>
                    <a:pt x="296545" y="941006"/>
                  </a:lnTo>
                  <a:lnTo>
                    <a:pt x="293928" y="941006"/>
                  </a:lnTo>
                  <a:lnTo>
                    <a:pt x="291452" y="938466"/>
                  </a:lnTo>
                  <a:lnTo>
                    <a:pt x="290728" y="939736"/>
                  </a:lnTo>
                  <a:lnTo>
                    <a:pt x="286550" y="941006"/>
                  </a:lnTo>
                  <a:lnTo>
                    <a:pt x="282587" y="938466"/>
                  </a:lnTo>
                  <a:lnTo>
                    <a:pt x="278498" y="938466"/>
                  </a:lnTo>
                  <a:lnTo>
                    <a:pt x="277164" y="937196"/>
                  </a:lnTo>
                  <a:lnTo>
                    <a:pt x="276555" y="941006"/>
                  </a:lnTo>
                  <a:lnTo>
                    <a:pt x="276072" y="939736"/>
                  </a:lnTo>
                  <a:lnTo>
                    <a:pt x="275590" y="938466"/>
                  </a:lnTo>
                  <a:lnTo>
                    <a:pt x="271894" y="938466"/>
                  </a:lnTo>
                  <a:lnTo>
                    <a:pt x="277495" y="934656"/>
                  </a:lnTo>
                  <a:lnTo>
                    <a:pt x="274358" y="933386"/>
                  </a:lnTo>
                  <a:lnTo>
                    <a:pt x="269887" y="934656"/>
                  </a:lnTo>
                  <a:lnTo>
                    <a:pt x="269036" y="930846"/>
                  </a:lnTo>
                  <a:lnTo>
                    <a:pt x="268757" y="929576"/>
                  </a:lnTo>
                  <a:lnTo>
                    <a:pt x="265049" y="930846"/>
                  </a:lnTo>
                  <a:lnTo>
                    <a:pt x="262801" y="928306"/>
                  </a:lnTo>
                  <a:lnTo>
                    <a:pt x="267004" y="928306"/>
                  </a:lnTo>
                  <a:lnTo>
                    <a:pt x="266382" y="927036"/>
                  </a:lnTo>
                  <a:lnTo>
                    <a:pt x="265391" y="924496"/>
                  </a:lnTo>
                  <a:lnTo>
                    <a:pt x="264414" y="921956"/>
                  </a:lnTo>
                  <a:lnTo>
                    <a:pt x="256654" y="921956"/>
                  </a:lnTo>
                  <a:lnTo>
                    <a:pt x="251714" y="924496"/>
                  </a:lnTo>
                  <a:lnTo>
                    <a:pt x="250507" y="923836"/>
                  </a:lnTo>
                  <a:lnTo>
                    <a:pt x="251345" y="922020"/>
                  </a:lnTo>
                  <a:lnTo>
                    <a:pt x="252247" y="920750"/>
                  </a:lnTo>
                  <a:lnTo>
                    <a:pt x="253149" y="919480"/>
                  </a:lnTo>
                  <a:lnTo>
                    <a:pt x="254850" y="918210"/>
                  </a:lnTo>
                  <a:lnTo>
                    <a:pt x="257606" y="919480"/>
                  </a:lnTo>
                  <a:lnTo>
                    <a:pt x="264350" y="920750"/>
                  </a:lnTo>
                  <a:lnTo>
                    <a:pt x="270535" y="925830"/>
                  </a:lnTo>
                  <a:lnTo>
                    <a:pt x="274561" y="928370"/>
                  </a:lnTo>
                  <a:lnTo>
                    <a:pt x="274777" y="919480"/>
                  </a:lnTo>
                  <a:lnTo>
                    <a:pt x="275996" y="918210"/>
                  </a:lnTo>
                  <a:lnTo>
                    <a:pt x="274053" y="915670"/>
                  </a:lnTo>
                  <a:lnTo>
                    <a:pt x="274358" y="914400"/>
                  </a:lnTo>
                  <a:lnTo>
                    <a:pt x="274269" y="913130"/>
                  </a:lnTo>
                  <a:lnTo>
                    <a:pt x="276364" y="911860"/>
                  </a:lnTo>
                  <a:lnTo>
                    <a:pt x="274891" y="909320"/>
                  </a:lnTo>
                  <a:lnTo>
                    <a:pt x="273672" y="903871"/>
                  </a:lnTo>
                  <a:lnTo>
                    <a:pt x="270611" y="901700"/>
                  </a:lnTo>
                  <a:lnTo>
                    <a:pt x="270446" y="901700"/>
                  </a:lnTo>
                  <a:lnTo>
                    <a:pt x="268820" y="900430"/>
                  </a:lnTo>
                  <a:lnTo>
                    <a:pt x="272948" y="897890"/>
                  </a:lnTo>
                  <a:lnTo>
                    <a:pt x="270510" y="901623"/>
                  </a:lnTo>
                  <a:lnTo>
                    <a:pt x="274828" y="900430"/>
                  </a:lnTo>
                  <a:lnTo>
                    <a:pt x="275818" y="901623"/>
                  </a:lnTo>
                  <a:lnTo>
                    <a:pt x="275907" y="904240"/>
                  </a:lnTo>
                  <a:lnTo>
                    <a:pt x="275412" y="905510"/>
                  </a:lnTo>
                  <a:lnTo>
                    <a:pt x="275107" y="906780"/>
                  </a:lnTo>
                  <a:lnTo>
                    <a:pt x="276059" y="905510"/>
                  </a:lnTo>
                  <a:lnTo>
                    <a:pt x="276212" y="906780"/>
                  </a:lnTo>
                  <a:lnTo>
                    <a:pt x="275856" y="909320"/>
                  </a:lnTo>
                  <a:lnTo>
                    <a:pt x="276936" y="905510"/>
                  </a:lnTo>
                  <a:lnTo>
                    <a:pt x="277533" y="909320"/>
                  </a:lnTo>
                  <a:lnTo>
                    <a:pt x="279107" y="909320"/>
                  </a:lnTo>
                  <a:lnTo>
                    <a:pt x="278612" y="910590"/>
                  </a:lnTo>
                  <a:lnTo>
                    <a:pt x="280581" y="915670"/>
                  </a:lnTo>
                  <a:lnTo>
                    <a:pt x="278892" y="923290"/>
                  </a:lnTo>
                  <a:lnTo>
                    <a:pt x="279882" y="929640"/>
                  </a:lnTo>
                  <a:lnTo>
                    <a:pt x="281711" y="930910"/>
                  </a:lnTo>
                  <a:lnTo>
                    <a:pt x="283222" y="934720"/>
                  </a:lnTo>
                  <a:lnTo>
                    <a:pt x="284632" y="934720"/>
                  </a:lnTo>
                  <a:lnTo>
                    <a:pt x="293865" y="933450"/>
                  </a:lnTo>
                  <a:lnTo>
                    <a:pt x="302882" y="934720"/>
                  </a:lnTo>
                  <a:lnTo>
                    <a:pt x="320344" y="939800"/>
                  </a:lnTo>
                  <a:lnTo>
                    <a:pt x="322262" y="939800"/>
                  </a:lnTo>
                  <a:lnTo>
                    <a:pt x="319468" y="935990"/>
                  </a:lnTo>
                  <a:lnTo>
                    <a:pt x="322961" y="933450"/>
                  </a:lnTo>
                  <a:lnTo>
                    <a:pt x="324700" y="932180"/>
                  </a:lnTo>
                  <a:lnTo>
                    <a:pt x="322541" y="928370"/>
                  </a:lnTo>
                  <a:lnTo>
                    <a:pt x="323684" y="928370"/>
                  </a:lnTo>
                  <a:lnTo>
                    <a:pt x="324370" y="925830"/>
                  </a:lnTo>
                  <a:lnTo>
                    <a:pt x="324980" y="925830"/>
                  </a:lnTo>
                  <a:lnTo>
                    <a:pt x="322453" y="920750"/>
                  </a:lnTo>
                  <a:lnTo>
                    <a:pt x="323151" y="919480"/>
                  </a:lnTo>
                  <a:lnTo>
                    <a:pt x="322567" y="915670"/>
                  </a:lnTo>
                  <a:lnTo>
                    <a:pt x="329222" y="911860"/>
                  </a:lnTo>
                  <a:lnTo>
                    <a:pt x="327266" y="918210"/>
                  </a:lnTo>
                  <a:lnTo>
                    <a:pt x="328447" y="920750"/>
                  </a:lnTo>
                  <a:lnTo>
                    <a:pt x="332219" y="922020"/>
                  </a:lnTo>
                  <a:lnTo>
                    <a:pt x="331914" y="924560"/>
                  </a:lnTo>
                  <a:lnTo>
                    <a:pt x="334187" y="925830"/>
                  </a:lnTo>
                  <a:lnTo>
                    <a:pt x="332181" y="920750"/>
                  </a:lnTo>
                  <a:lnTo>
                    <a:pt x="335280" y="920750"/>
                  </a:lnTo>
                  <a:lnTo>
                    <a:pt x="340245" y="916940"/>
                  </a:lnTo>
                  <a:lnTo>
                    <a:pt x="342277" y="911860"/>
                  </a:lnTo>
                  <a:lnTo>
                    <a:pt x="343281" y="909320"/>
                  </a:lnTo>
                  <a:lnTo>
                    <a:pt x="345528" y="905510"/>
                  </a:lnTo>
                  <a:lnTo>
                    <a:pt x="346265" y="904240"/>
                  </a:lnTo>
                  <a:lnTo>
                    <a:pt x="348602" y="902970"/>
                  </a:lnTo>
                  <a:lnTo>
                    <a:pt x="347154" y="900430"/>
                  </a:lnTo>
                  <a:lnTo>
                    <a:pt x="346417" y="899160"/>
                  </a:lnTo>
                  <a:lnTo>
                    <a:pt x="346989" y="897890"/>
                  </a:lnTo>
                  <a:lnTo>
                    <a:pt x="347548" y="896620"/>
                  </a:lnTo>
                  <a:lnTo>
                    <a:pt x="348322" y="895350"/>
                  </a:lnTo>
                  <a:lnTo>
                    <a:pt x="349669" y="892810"/>
                  </a:lnTo>
                  <a:lnTo>
                    <a:pt x="351294" y="894080"/>
                  </a:lnTo>
                  <a:lnTo>
                    <a:pt x="354469" y="894080"/>
                  </a:lnTo>
                  <a:close/>
                </a:path>
                <a:path w="1071880" h="1493520">
                  <a:moveTo>
                    <a:pt x="359816" y="1478216"/>
                  </a:moveTo>
                  <a:lnTo>
                    <a:pt x="359460" y="1476946"/>
                  </a:lnTo>
                  <a:lnTo>
                    <a:pt x="359029" y="1478216"/>
                  </a:lnTo>
                  <a:lnTo>
                    <a:pt x="359816" y="1478216"/>
                  </a:lnTo>
                  <a:close/>
                </a:path>
                <a:path w="1071880" h="1493520">
                  <a:moveTo>
                    <a:pt x="361873" y="1477899"/>
                  </a:moveTo>
                  <a:lnTo>
                    <a:pt x="361226" y="1476946"/>
                  </a:lnTo>
                  <a:lnTo>
                    <a:pt x="361861" y="1478127"/>
                  </a:lnTo>
                  <a:lnTo>
                    <a:pt x="361873" y="1477899"/>
                  </a:lnTo>
                  <a:close/>
                </a:path>
                <a:path w="1071880" h="1493520">
                  <a:moveTo>
                    <a:pt x="362610" y="1479486"/>
                  </a:moveTo>
                  <a:lnTo>
                    <a:pt x="361911" y="1478216"/>
                  </a:lnTo>
                  <a:lnTo>
                    <a:pt x="361391" y="1478216"/>
                  </a:lnTo>
                  <a:lnTo>
                    <a:pt x="362610" y="1479486"/>
                  </a:lnTo>
                  <a:close/>
                </a:path>
                <a:path w="1071880" h="1493520">
                  <a:moveTo>
                    <a:pt x="367334" y="1487195"/>
                  </a:moveTo>
                  <a:lnTo>
                    <a:pt x="366141" y="1485366"/>
                  </a:lnTo>
                  <a:lnTo>
                    <a:pt x="365061" y="1483702"/>
                  </a:lnTo>
                  <a:lnTo>
                    <a:pt x="361670" y="1480718"/>
                  </a:lnTo>
                  <a:lnTo>
                    <a:pt x="361670" y="1485366"/>
                  </a:lnTo>
                  <a:lnTo>
                    <a:pt x="360400" y="1484249"/>
                  </a:lnTo>
                  <a:lnTo>
                    <a:pt x="359346" y="1483321"/>
                  </a:lnTo>
                  <a:lnTo>
                    <a:pt x="358457" y="1482547"/>
                  </a:lnTo>
                  <a:lnTo>
                    <a:pt x="360070" y="1482775"/>
                  </a:lnTo>
                  <a:lnTo>
                    <a:pt x="359918" y="1482636"/>
                  </a:lnTo>
                  <a:lnTo>
                    <a:pt x="359765" y="1482547"/>
                  </a:lnTo>
                  <a:lnTo>
                    <a:pt x="359498" y="1482191"/>
                  </a:lnTo>
                  <a:lnTo>
                    <a:pt x="359181" y="1481772"/>
                  </a:lnTo>
                  <a:lnTo>
                    <a:pt x="356958" y="1482191"/>
                  </a:lnTo>
                  <a:lnTo>
                    <a:pt x="356311" y="1480680"/>
                  </a:lnTo>
                  <a:lnTo>
                    <a:pt x="357327" y="1480477"/>
                  </a:lnTo>
                  <a:lnTo>
                    <a:pt x="357530" y="1480959"/>
                  </a:lnTo>
                  <a:lnTo>
                    <a:pt x="360387" y="1482128"/>
                  </a:lnTo>
                  <a:lnTo>
                    <a:pt x="361327" y="1483461"/>
                  </a:lnTo>
                  <a:lnTo>
                    <a:pt x="361670" y="1485366"/>
                  </a:lnTo>
                  <a:lnTo>
                    <a:pt x="361670" y="1480718"/>
                  </a:lnTo>
                  <a:lnTo>
                    <a:pt x="360946" y="1480070"/>
                  </a:lnTo>
                  <a:lnTo>
                    <a:pt x="357085" y="1479829"/>
                  </a:lnTo>
                  <a:lnTo>
                    <a:pt x="357289" y="1480375"/>
                  </a:lnTo>
                  <a:lnTo>
                    <a:pt x="356590" y="1480248"/>
                  </a:lnTo>
                  <a:lnTo>
                    <a:pt x="356044" y="1479638"/>
                  </a:lnTo>
                  <a:lnTo>
                    <a:pt x="356133" y="1479169"/>
                  </a:lnTo>
                  <a:lnTo>
                    <a:pt x="346964" y="1479169"/>
                  </a:lnTo>
                  <a:lnTo>
                    <a:pt x="345732" y="1479169"/>
                  </a:lnTo>
                  <a:lnTo>
                    <a:pt x="345694" y="1479486"/>
                  </a:lnTo>
                  <a:lnTo>
                    <a:pt x="349580" y="1480604"/>
                  </a:lnTo>
                  <a:lnTo>
                    <a:pt x="349491" y="1483321"/>
                  </a:lnTo>
                  <a:lnTo>
                    <a:pt x="346735" y="1481569"/>
                  </a:lnTo>
                  <a:lnTo>
                    <a:pt x="346113" y="1483804"/>
                  </a:lnTo>
                  <a:lnTo>
                    <a:pt x="348678" y="1485569"/>
                  </a:lnTo>
                  <a:lnTo>
                    <a:pt x="348335" y="1486877"/>
                  </a:lnTo>
                  <a:lnTo>
                    <a:pt x="352323" y="1486928"/>
                  </a:lnTo>
                  <a:lnTo>
                    <a:pt x="351129" y="1487830"/>
                  </a:lnTo>
                  <a:lnTo>
                    <a:pt x="351815" y="1489646"/>
                  </a:lnTo>
                  <a:lnTo>
                    <a:pt x="352272" y="1487487"/>
                  </a:lnTo>
                  <a:lnTo>
                    <a:pt x="353034" y="1488135"/>
                  </a:lnTo>
                  <a:lnTo>
                    <a:pt x="353263" y="1489989"/>
                  </a:lnTo>
                  <a:lnTo>
                    <a:pt x="356374" y="1487944"/>
                  </a:lnTo>
                  <a:lnTo>
                    <a:pt x="356133" y="1489608"/>
                  </a:lnTo>
                  <a:lnTo>
                    <a:pt x="356793" y="1489519"/>
                  </a:lnTo>
                  <a:lnTo>
                    <a:pt x="356552" y="1490256"/>
                  </a:lnTo>
                  <a:lnTo>
                    <a:pt x="356476" y="1490726"/>
                  </a:lnTo>
                  <a:lnTo>
                    <a:pt x="356704" y="1491627"/>
                  </a:lnTo>
                  <a:lnTo>
                    <a:pt x="358698" y="1491195"/>
                  </a:lnTo>
                  <a:lnTo>
                    <a:pt x="359244" y="1492110"/>
                  </a:lnTo>
                  <a:lnTo>
                    <a:pt x="359702" y="1492224"/>
                  </a:lnTo>
                  <a:lnTo>
                    <a:pt x="359524" y="1491627"/>
                  </a:lnTo>
                  <a:lnTo>
                    <a:pt x="359244" y="1491195"/>
                  </a:lnTo>
                  <a:lnTo>
                    <a:pt x="358940" y="1490726"/>
                  </a:lnTo>
                  <a:lnTo>
                    <a:pt x="360756" y="1493100"/>
                  </a:lnTo>
                  <a:lnTo>
                    <a:pt x="361607" y="1492961"/>
                  </a:lnTo>
                  <a:lnTo>
                    <a:pt x="361594" y="1492592"/>
                  </a:lnTo>
                  <a:lnTo>
                    <a:pt x="362267" y="1491526"/>
                  </a:lnTo>
                  <a:lnTo>
                    <a:pt x="361657" y="1491335"/>
                  </a:lnTo>
                  <a:lnTo>
                    <a:pt x="361124" y="1490853"/>
                  </a:lnTo>
                  <a:lnTo>
                    <a:pt x="361111" y="1490726"/>
                  </a:lnTo>
                  <a:lnTo>
                    <a:pt x="361061" y="1490256"/>
                  </a:lnTo>
                  <a:lnTo>
                    <a:pt x="360489" y="1490027"/>
                  </a:lnTo>
                  <a:lnTo>
                    <a:pt x="359918" y="1489519"/>
                  </a:lnTo>
                  <a:lnTo>
                    <a:pt x="358990" y="1488706"/>
                  </a:lnTo>
                  <a:lnTo>
                    <a:pt x="357695" y="1487944"/>
                  </a:lnTo>
                  <a:lnTo>
                    <a:pt x="356920" y="1487487"/>
                  </a:lnTo>
                  <a:lnTo>
                    <a:pt x="354533" y="1486090"/>
                  </a:lnTo>
                  <a:lnTo>
                    <a:pt x="356171" y="1484249"/>
                  </a:lnTo>
                  <a:lnTo>
                    <a:pt x="359791" y="1486090"/>
                  </a:lnTo>
                  <a:lnTo>
                    <a:pt x="362610" y="1488249"/>
                  </a:lnTo>
                  <a:lnTo>
                    <a:pt x="366610" y="1489430"/>
                  </a:lnTo>
                  <a:lnTo>
                    <a:pt x="366090" y="1487652"/>
                  </a:lnTo>
                  <a:lnTo>
                    <a:pt x="365391" y="1487385"/>
                  </a:lnTo>
                  <a:lnTo>
                    <a:pt x="367334" y="1487195"/>
                  </a:lnTo>
                  <a:close/>
                </a:path>
                <a:path w="1071880" h="1493520">
                  <a:moveTo>
                    <a:pt x="369176" y="1481886"/>
                  </a:moveTo>
                  <a:lnTo>
                    <a:pt x="367157" y="1480591"/>
                  </a:lnTo>
                  <a:lnTo>
                    <a:pt x="367703" y="1481683"/>
                  </a:lnTo>
                  <a:lnTo>
                    <a:pt x="368579" y="1481874"/>
                  </a:lnTo>
                  <a:lnTo>
                    <a:pt x="369176" y="1481886"/>
                  </a:lnTo>
                  <a:close/>
                </a:path>
                <a:path w="1071880" h="1493520">
                  <a:moveTo>
                    <a:pt x="369354" y="1482572"/>
                  </a:moveTo>
                  <a:lnTo>
                    <a:pt x="368706" y="1481963"/>
                  </a:lnTo>
                  <a:lnTo>
                    <a:pt x="368579" y="1481874"/>
                  </a:lnTo>
                  <a:lnTo>
                    <a:pt x="369354" y="1482572"/>
                  </a:lnTo>
                  <a:close/>
                </a:path>
                <a:path w="1071880" h="1493520">
                  <a:moveTo>
                    <a:pt x="370039" y="817880"/>
                  </a:moveTo>
                  <a:lnTo>
                    <a:pt x="369036" y="817880"/>
                  </a:lnTo>
                  <a:lnTo>
                    <a:pt x="369938" y="819150"/>
                  </a:lnTo>
                  <a:lnTo>
                    <a:pt x="370039" y="817880"/>
                  </a:lnTo>
                  <a:close/>
                </a:path>
                <a:path w="1071880" h="1493520">
                  <a:moveTo>
                    <a:pt x="370154" y="1483309"/>
                  </a:moveTo>
                  <a:lnTo>
                    <a:pt x="369392" y="1482598"/>
                  </a:lnTo>
                  <a:lnTo>
                    <a:pt x="370103" y="1482496"/>
                  </a:lnTo>
                  <a:lnTo>
                    <a:pt x="369277" y="1481963"/>
                  </a:lnTo>
                  <a:lnTo>
                    <a:pt x="369379" y="1482598"/>
                  </a:lnTo>
                  <a:lnTo>
                    <a:pt x="370154" y="1483309"/>
                  </a:lnTo>
                  <a:close/>
                </a:path>
                <a:path w="1071880" h="1493520">
                  <a:moveTo>
                    <a:pt x="371792" y="1488833"/>
                  </a:moveTo>
                  <a:lnTo>
                    <a:pt x="371627" y="1488770"/>
                  </a:lnTo>
                  <a:lnTo>
                    <a:pt x="371792" y="1488833"/>
                  </a:lnTo>
                  <a:close/>
                </a:path>
                <a:path w="1071880" h="1493520">
                  <a:moveTo>
                    <a:pt x="373392" y="1478216"/>
                  </a:moveTo>
                  <a:lnTo>
                    <a:pt x="372529" y="1476946"/>
                  </a:lnTo>
                  <a:lnTo>
                    <a:pt x="372567" y="1477200"/>
                  </a:lnTo>
                  <a:lnTo>
                    <a:pt x="373392" y="1478216"/>
                  </a:lnTo>
                  <a:close/>
                </a:path>
                <a:path w="1071880" h="1493520">
                  <a:moveTo>
                    <a:pt x="373659" y="1490192"/>
                  </a:moveTo>
                  <a:lnTo>
                    <a:pt x="373303" y="1488973"/>
                  </a:lnTo>
                  <a:lnTo>
                    <a:pt x="371665" y="1488440"/>
                  </a:lnTo>
                  <a:lnTo>
                    <a:pt x="371792" y="1488833"/>
                  </a:lnTo>
                  <a:lnTo>
                    <a:pt x="371805" y="1488973"/>
                  </a:lnTo>
                  <a:lnTo>
                    <a:pt x="372618" y="1489925"/>
                  </a:lnTo>
                  <a:lnTo>
                    <a:pt x="373608" y="1490154"/>
                  </a:lnTo>
                  <a:close/>
                </a:path>
                <a:path w="1071880" h="1493520">
                  <a:moveTo>
                    <a:pt x="373888" y="1490395"/>
                  </a:moveTo>
                  <a:lnTo>
                    <a:pt x="373659" y="1490192"/>
                  </a:lnTo>
                  <a:lnTo>
                    <a:pt x="373710" y="1490370"/>
                  </a:lnTo>
                  <a:lnTo>
                    <a:pt x="373888" y="1490395"/>
                  </a:lnTo>
                  <a:close/>
                </a:path>
                <a:path w="1071880" h="1493520">
                  <a:moveTo>
                    <a:pt x="374853" y="1469326"/>
                  </a:moveTo>
                  <a:lnTo>
                    <a:pt x="374053" y="1468869"/>
                  </a:lnTo>
                  <a:lnTo>
                    <a:pt x="373608" y="1469326"/>
                  </a:lnTo>
                  <a:lnTo>
                    <a:pt x="374853" y="1469326"/>
                  </a:lnTo>
                  <a:close/>
                </a:path>
                <a:path w="1071880" h="1493520">
                  <a:moveTo>
                    <a:pt x="375386" y="1490700"/>
                  </a:moveTo>
                  <a:lnTo>
                    <a:pt x="373888" y="1490395"/>
                  </a:lnTo>
                  <a:lnTo>
                    <a:pt x="374726" y="1491145"/>
                  </a:lnTo>
                  <a:lnTo>
                    <a:pt x="375234" y="1491246"/>
                  </a:lnTo>
                  <a:lnTo>
                    <a:pt x="375081" y="1490751"/>
                  </a:lnTo>
                  <a:lnTo>
                    <a:pt x="375386" y="1490700"/>
                  </a:lnTo>
                  <a:close/>
                </a:path>
                <a:path w="1071880" h="1493520">
                  <a:moveTo>
                    <a:pt x="380161" y="1471866"/>
                  </a:moveTo>
                  <a:lnTo>
                    <a:pt x="379615" y="1469326"/>
                  </a:lnTo>
                  <a:lnTo>
                    <a:pt x="376897" y="1469326"/>
                  </a:lnTo>
                  <a:lnTo>
                    <a:pt x="378574" y="1470672"/>
                  </a:lnTo>
                  <a:lnTo>
                    <a:pt x="380161" y="1471866"/>
                  </a:lnTo>
                  <a:close/>
                </a:path>
                <a:path w="1071880" h="1493520">
                  <a:moveTo>
                    <a:pt x="381673" y="1468462"/>
                  </a:moveTo>
                  <a:lnTo>
                    <a:pt x="381571" y="1468056"/>
                  </a:lnTo>
                  <a:lnTo>
                    <a:pt x="380428" y="1467713"/>
                  </a:lnTo>
                  <a:lnTo>
                    <a:pt x="380479" y="1469326"/>
                  </a:lnTo>
                  <a:lnTo>
                    <a:pt x="381673" y="1468462"/>
                  </a:lnTo>
                  <a:close/>
                </a:path>
                <a:path w="1071880" h="1493520">
                  <a:moveTo>
                    <a:pt x="383336" y="1470596"/>
                  </a:moveTo>
                  <a:lnTo>
                    <a:pt x="382727" y="1469326"/>
                  </a:lnTo>
                  <a:lnTo>
                    <a:pt x="382257" y="1468056"/>
                  </a:lnTo>
                  <a:lnTo>
                    <a:pt x="381673" y="1468462"/>
                  </a:lnTo>
                  <a:lnTo>
                    <a:pt x="381901" y="1469326"/>
                  </a:lnTo>
                  <a:lnTo>
                    <a:pt x="383336" y="1470596"/>
                  </a:lnTo>
                  <a:close/>
                </a:path>
                <a:path w="1071880" h="1493520">
                  <a:moveTo>
                    <a:pt x="383349" y="1462976"/>
                  </a:moveTo>
                  <a:lnTo>
                    <a:pt x="382587" y="1462430"/>
                  </a:lnTo>
                  <a:lnTo>
                    <a:pt x="382460" y="1462976"/>
                  </a:lnTo>
                  <a:lnTo>
                    <a:pt x="383349" y="1462976"/>
                  </a:lnTo>
                  <a:close/>
                </a:path>
                <a:path w="1071880" h="1493520">
                  <a:moveTo>
                    <a:pt x="383781" y="1484541"/>
                  </a:moveTo>
                  <a:lnTo>
                    <a:pt x="378955" y="1483614"/>
                  </a:lnTo>
                  <a:lnTo>
                    <a:pt x="377850" y="1482763"/>
                  </a:lnTo>
                  <a:lnTo>
                    <a:pt x="377901" y="1483804"/>
                  </a:lnTo>
                  <a:lnTo>
                    <a:pt x="375767" y="1482051"/>
                  </a:lnTo>
                  <a:lnTo>
                    <a:pt x="375932" y="1481670"/>
                  </a:lnTo>
                  <a:lnTo>
                    <a:pt x="377355" y="1482026"/>
                  </a:lnTo>
                  <a:lnTo>
                    <a:pt x="377698" y="1481556"/>
                  </a:lnTo>
                  <a:lnTo>
                    <a:pt x="374116" y="1479854"/>
                  </a:lnTo>
                  <a:lnTo>
                    <a:pt x="374142" y="1479054"/>
                  </a:lnTo>
                  <a:lnTo>
                    <a:pt x="373621" y="1480121"/>
                  </a:lnTo>
                  <a:lnTo>
                    <a:pt x="375259" y="1481429"/>
                  </a:lnTo>
                  <a:lnTo>
                    <a:pt x="369011" y="1479778"/>
                  </a:lnTo>
                  <a:lnTo>
                    <a:pt x="368376" y="1479143"/>
                  </a:lnTo>
                  <a:lnTo>
                    <a:pt x="363283" y="1478216"/>
                  </a:lnTo>
                  <a:lnTo>
                    <a:pt x="364223" y="1478216"/>
                  </a:lnTo>
                  <a:lnTo>
                    <a:pt x="362178" y="1476984"/>
                  </a:lnTo>
                  <a:lnTo>
                    <a:pt x="362127" y="1477149"/>
                  </a:lnTo>
                  <a:lnTo>
                    <a:pt x="362038" y="1478127"/>
                  </a:lnTo>
                  <a:lnTo>
                    <a:pt x="362648" y="1478216"/>
                  </a:lnTo>
                  <a:lnTo>
                    <a:pt x="365467" y="1480400"/>
                  </a:lnTo>
                  <a:lnTo>
                    <a:pt x="365569" y="1480553"/>
                  </a:lnTo>
                  <a:lnTo>
                    <a:pt x="366001" y="1480629"/>
                  </a:lnTo>
                  <a:lnTo>
                    <a:pt x="365912" y="1480820"/>
                  </a:lnTo>
                  <a:lnTo>
                    <a:pt x="366674" y="1481201"/>
                  </a:lnTo>
                  <a:lnTo>
                    <a:pt x="366687" y="1480299"/>
                  </a:lnTo>
                  <a:lnTo>
                    <a:pt x="367157" y="1480591"/>
                  </a:lnTo>
                  <a:lnTo>
                    <a:pt x="366979" y="1480248"/>
                  </a:lnTo>
                  <a:lnTo>
                    <a:pt x="366687" y="1480235"/>
                  </a:lnTo>
                  <a:lnTo>
                    <a:pt x="366699" y="1479689"/>
                  </a:lnTo>
                  <a:lnTo>
                    <a:pt x="366979" y="1480248"/>
                  </a:lnTo>
                  <a:lnTo>
                    <a:pt x="370243" y="1480451"/>
                  </a:lnTo>
                  <a:lnTo>
                    <a:pt x="376631" y="1483245"/>
                  </a:lnTo>
                  <a:lnTo>
                    <a:pt x="378650" y="1484617"/>
                  </a:lnTo>
                  <a:lnTo>
                    <a:pt x="378675" y="1484947"/>
                  </a:lnTo>
                  <a:lnTo>
                    <a:pt x="379145" y="1485480"/>
                  </a:lnTo>
                  <a:lnTo>
                    <a:pt x="379818" y="1485544"/>
                  </a:lnTo>
                  <a:lnTo>
                    <a:pt x="378942" y="1484706"/>
                  </a:lnTo>
                  <a:lnTo>
                    <a:pt x="380898" y="1485595"/>
                  </a:lnTo>
                  <a:lnTo>
                    <a:pt x="380898" y="1484998"/>
                  </a:lnTo>
                  <a:lnTo>
                    <a:pt x="380834" y="1484071"/>
                  </a:lnTo>
                  <a:lnTo>
                    <a:pt x="381203" y="1484845"/>
                  </a:lnTo>
                  <a:lnTo>
                    <a:pt x="381673" y="1485138"/>
                  </a:lnTo>
                  <a:lnTo>
                    <a:pt x="383781" y="1484541"/>
                  </a:lnTo>
                  <a:close/>
                </a:path>
                <a:path w="1071880" h="1493520">
                  <a:moveTo>
                    <a:pt x="387057" y="786130"/>
                  </a:moveTo>
                  <a:lnTo>
                    <a:pt x="373646" y="765810"/>
                  </a:lnTo>
                  <a:lnTo>
                    <a:pt x="371754" y="763270"/>
                  </a:lnTo>
                  <a:lnTo>
                    <a:pt x="370332" y="760730"/>
                  </a:lnTo>
                  <a:lnTo>
                    <a:pt x="369633" y="759460"/>
                  </a:lnTo>
                  <a:lnTo>
                    <a:pt x="269011" y="759460"/>
                  </a:lnTo>
                  <a:lnTo>
                    <a:pt x="268871" y="759460"/>
                  </a:lnTo>
                  <a:lnTo>
                    <a:pt x="268681" y="759460"/>
                  </a:lnTo>
                  <a:lnTo>
                    <a:pt x="269087" y="762000"/>
                  </a:lnTo>
                  <a:lnTo>
                    <a:pt x="272630" y="760730"/>
                  </a:lnTo>
                  <a:lnTo>
                    <a:pt x="274980" y="760730"/>
                  </a:lnTo>
                  <a:lnTo>
                    <a:pt x="275259" y="760730"/>
                  </a:lnTo>
                  <a:lnTo>
                    <a:pt x="275437" y="762000"/>
                  </a:lnTo>
                  <a:lnTo>
                    <a:pt x="274980" y="760730"/>
                  </a:lnTo>
                  <a:lnTo>
                    <a:pt x="275234" y="762000"/>
                  </a:lnTo>
                  <a:lnTo>
                    <a:pt x="275742" y="763270"/>
                  </a:lnTo>
                  <a:lnTo>
                    <a:pt x="276656" y="762000"/>
                  </a:lnTo>
                  <a:lnTo>
                    <a:pt x="277088" y="763270"/>
                  </a:lnTo>
                  <a:lnTo>
                    <a:pt x="275742" y="763270"/>
                  </a:lnTo>
                  <a:lnTo>
                    <a:pt x="273050" y="763270"/>
                  </a:lnTo>
                  <a:lnTo>
                    <a:pt x="274447" y="765810"/>
                  </a:lnTo>
                  <a:lnTo>
                    <a:pt x="270878" y="764540"/>
                  </a:lnTo>
                  <a:lnTo>
                    <a:pt x="269176" y="764540"/>
                  </a:lnTo>
                  <a:lnTo>
                    <a:pt x="268516" y="762000"/>
                  </a:lnTo>
                  <a:lnTo>
                    <a:pt x="267474" y="759460"/>
                  </a:lnTo>
                  <a:lnTo>
                    <a:pt x="264668" y="760730"/>
                  </a:lnTo>
                  <a:lnTo>
                    <a:pt x="264198" y="762000"/>
                  </a:lnTo>
                  <a:lnTo>
                    <a:pt x="263207" y="759460"/>
                  </a:lnTo>
                  <a:lnTo>
                    <a:pt x="262966" y="758190"/>
                  </a:lnTo>
                  <a:lnTo>
                    <a:pt x="260184" y="758190"/>
                  </a:lnTo>
                  <a:lnTo>
                    <a:pt x="261061" y="756920"/>
                  </a:lnTo>
                  <a:lnTo>
                    <a:pt x="258508" y="754507"/>
                  </a:lnTo>
                  <a:lnTo>
                    <a:pt x="258368" y="753110"/>
                  </a:lnTo>
                  <a:lnTo>
                    <a:pt x="258229" y="751840"/>
                  </a:lnTo>
                  <a:lnTo>
                    <a:pt x="254939" y="753110"/>
                  </a:lnTo>
                  <a:lnTo>
                    <a:pt x="256413" y="749300"/>
                  </a:lnTo>
                  <a:lnTo>
                    <a:pt x="254254" y="749300"/>
                  </a:lnTo>
                  <a:lnTo>
                    <a:pt x="250698" y="748030"/>
                  </a:lnTo>
                  <a:lnTo>
                    <a:pt x="250558" y="754380"/>
                  </a:lnTo>
                  <a:lnTo>
                    <a:pt x="247650" y="750570"/>
                  </a:lnTo>
                  <a:lnTo>
                    <a:pt x="246799" y="749300"/>
                  </a:lnTo>
                  <a:lnTo>
                    <a:pt x="248907" y="748030"/>
                  </a:lnTo>
                  <a:lnTo>
                    <a:pt x="246926" y="748030"/>
                  </a:lnTo>
                  <a:lnTo>
                    <a:pt x="246913" y="746760"/>
                  </a:lnTo>
                  <a:lnTo>
                    <a:pt x="245376" y="748030"/>
                  </a:lnTo>
                  <a:lnTo>
                    <a:pt x="244919" y="746760"/>
                  </a:lnTo>
                  <a:lnTo>
                    <a:pt x="243535" y="745490"/>
                  </a:lnTo>
                  <a:lnTo>
                    <a:pt x="239547" y="745490"/>
                  </a:lnTo>
                  <a:lnTo>
                    <a:pt x="238556" y="744220"/>
                  </a:lnTo>
                  <a:lnTo>
                    <a:pt x="237629" y="746760"/>
                  </a:lnTo>
                  <a:lnTo>
                    <a:pt x="235661" y="746760"/>
                  </a:lnTo>
                  <a:lnTo>
                    <a:pt x="231660" y="744220"/>
                  </a:lnTo>
                  <a:lnTo>
                    <a:pt x="224624" y="741680"/>
                  </a:lnTo>
                  <a:lnTo>
                    <a:pt x="224078" y="740410"/>
                  </a:lnTo>
                  <a:lnTo>
                    <a:pt x="222986" y="737870"/>
                  </a:lnTo>
                  <a:lnTo>
                    <a:pt x="222453" y="737870"/>
                  </a:lnTo>
                  <a:lnTo>
                    <a:pt x="220294" y="736600"/>
                  </a:lnTo>
                  <a:lnTo>
                    <a:pt x="218782" y="736600"/>
                  </a:lnTo>
                  <a:lnTo>
                    <a:pt x="217500" y="737870"/>
                  </a:lnTo>
                  <a:lnTo>
                    <a:pt x="216154" y="739140"/>
                  </a:lnTo>
                  <a:lnTo>
                    <a:pt x="214706" y="740410"/>
                  </a:lnTo>
                  <a:lnTo>
                    <a:pt x="212915" y="739140"/>
                  </a:lnTo>
                  <a:lnTo>
                    <a:pt x="212356" y="740410"/>
                  </a:lnTo>
                  <a:lnTo>
                    <a:pt x="211594" y="737870"/>
                  </a:lnTo>
                  <a:lnTo>
                    <a:pt x="209829" y="737870"/>
                  </a:lnTo>
                  <a:lnTo>
                    <a:pt x="210858" y="741680"/>
                  </a:lnTo>
                  <a:lnTo>
                    <a:pt x="208889" y="741680"/>
                  </a:lnTo>
                  <a:lnTo>
                    <a:pt x="201904" y="748030"/>
                  </a:lnTo>
                  <a:lnTo>
                    <a:pt x="201244" y="748880"/>
                  </a:lnTo>
                  <a:lnTo>
                    <a:pt x="201244" y="781050"/>
                  </a:lnTo>
                  <a:lnTo>
                    <a:pt x="200672" y="782320"/>
                  </a:lnTo>
                  <a:lnTo>
                    <a:pt x="200126" y="782320"/>
                  </a:lnTo>
                  <a:lnTo>
                    <a:pt x="200088" y="783526"/>
                  </a:lnTo>
                  <a:lnTo>
                    <a:pt x="200063" y="784860"/>
                  </a:lnTo>
                  <a:lnTo>
                    <a:pt x="199809" y="784860"/>
                  </a:lnTo>
                  <a:lnTo>
                    <a:pt x="199986" y="784225"/>
                  </a:lnTo>
                  <a:lnTo>
                    <a:pt x="200088" y="783640"/>
                  </a:lnTo>
                  <a:lnTo>
                    <a:pt x="200025" y="782320"/>
                  </a:lnTo>
                  <a:lnTo>
                    <a:pt x="199885" y="781050"/>
                  </a:lnTo>
                  <a:lnTo>
                    <a:pt x="199796" y="780503"/>
                  </a:lnTo>
                  <a:lnTo>
                    <a:pt x="199682" y="781050"/>
                  </a:lnTo>
                  <a:lnTo>
                    <a:pt x="199618" y="780338"/>
                  </a:lnTo>
                  <a:lnTo>
                    <a:pt x="199453" y="780199"/>
                  </a:lnTo>
                  <a:lnTo>
                    <a:pt x="199453" y="781050"/>
                  </a:lnTo>
                  <a:lnTo>
                    <a:pt x="199161" y="782320"/>
                  </a:lnTo>
                  <a:lnTo>
                    <a:pt x="198602" y="781050"/>
                  </a:lnTo>
                  <a:lnTo>
                    <a:pt x="199453" y="781050"/>
                  </a:lnTo>
                  <a:lnTo>
                    <a:pt x="199453" y="780199"/>
                  </a:lnTo>
                  <a:lnTo>
                    <a:pt x="198970" y="779780"/>
                  </a:lnTo>
                  <a:lnTo>
                    <a:pt x="198767" y="779564"/>
                  </a:lnTo>
                  <a:lnTo>
                    <a:pt x="200177" y="778510"/>
                  </a:lnTo>
                  <a:lnTo>
                    <a:pt x="199936" y="779780"/>
                  </a:lnTo>
                  <a:lnTo>
                    <a:pt x="199821" y="780529"/>
                  </a:lnTo>
                  <a:lnTo>
                    <a:pt x="199885" y="781050"/>
                  </a:lnTo>
                  <a:lnTo>
                    <a:pt x="200418" y="781050"/>
                  </a:lnTo>
                  <a:lnTo>
                    <a:pt x="201244" y="781050"/>
                  </a:lnTo>
                  <a:lnTo>
                    <a:pt x="201244" y="748880"/>
                  </a:lnTo>
                  <a:lnTo>
                    <a:pt x="195910" y="755650"/>
                  </a:lnTo>
                  <a:lnTo>
                    <a:pt x="190373" y="763270"/>
                  </a:lnTo>
                  <a:lnTo>
                    <a:pt x="184721" y="769620"/>
                  </a:lnTo>
                  <a:lnTo>
                    <a:pt x="185407" y="774700"/>
                  </a:lnTo>
                  <a:lnTo>
                    <a:pt x="181000" y="774700"/>
                  </a:lnTo>
                  <a:lnTo>
                    <a:pt x="187960" y="775970"/>
                  </a:lnTo>
                  <a:lnTo>
                    <a:pt x="188823" y="778510"/>
                  </a:lnTo>
                  <a:lnTo>
                    <a:pt x="192074" y="775970"/>
                  </a:lnTo>
                  <a:lnTo>
                    <a:pt x="194513" y="777240"/>
                  </a:lnTo>
                  <a:lnTo>
                    <a:pt x="195922" y="778510"/>
                  </a:lnTo>
                  <a:lnTo>
                    <a:pt x="197319" y="778510"/>
                  </a:lnTo>
                  <a:lnTo>
                    <a:pt x="197739" y="778967"/>
                  </a:lnTo>
                  <a:lnTo>
                    <a:pt x="197777" y="783082"/>
                  </a:lnTo>
                  <a:lnTo>
                    <a:pt x="197904" y="783869"/>
                  </a:lnTo>
                  <a:lnTo>
                    <a:pt x="198056" y="784225"/>
                  </a:lnTo>
                  <a:lnTo>
                    <a:pt x="198285" y="783590"/>
                  </a:lnTo>
                  <a:lnTo>
                    <a:pt x="198323" y="784860"/>
                  </a:lnTo>
                  <a:lnTo>
                    <a:pt x="198056" y="784225"/>
                  </a:lnTo>
                  <a:lnTo>
                    <a:pt x="197777" y="783590"/>
                  </a:lnTo>
                  <a:lnTo>
                    <a:pt x="197878" y="784694"/>
                  </a:lnTo>
                  <a:lnTo>
                    <a:pt x="197942" y="784529"/>
                  </a:lnTo>
                  <a:lnTo>
                    <a:pt x="197891" y="784860"/>
                  </a:lnTo>
                  <a:lnTo>
                    <a:pt x="197535" y="783590"/>
                  </a:lnTo>
                  <a:lnTo>
                    <a:pt x="197065" y="784860"/>
                  </a:lnTo>
                  <a:lnTo>
                    <a:pt x="192874" y="784860"/>
                  </a:lnTo>
                  <a:lnTo>
                    <a:pt x="192824" y="783590"/>
                  </a:lnTo>
                  <a:lnTo>
                    <a:pt x="191211" y="783590"/>
                  </a:lnTo>
                  <a:lnTo>
                    <a:pt x="191046" y="783590"/>
                  </a:lnTo>
                  <a:lnTo>
                    <a:pt x="189547" y="782320"/>
                  </a:lnTo>
                  <a:lnTo>
                    <a:pt x="189839" y="784529"/>
                  </a:lnTo>
                  <a:lnTo>
                    <a:pt x="189344" y="784860"/>
                  </a:lnTo>
                  <a:lnTo>
                    <a:pt x="191096" y="786130"/>
                  </a:lnTo>
                  <a:lnTo>
                    <a:pt x="387057" y="786130"/>
                  </a:lnTo>
                  <a:close/>
                </a:path>
                <a:path w="1071880" h="1493520">
                  <a:moveTo>
                    <a:pt x="390575" y="1447736"/>
                  </a:moveTo>
                  <a:lnTo>
                    <a:pt x="389851" y="1446466"/>
                  </a:lnTo>
                  <a:lnTo>
                    <a:pt x="389128" y="1445196"/>
                  </a:lnTo>
                  <a:lnTo>
                    <a:pt x="388404" y="1443926"/>
                  </a:lnTo>
                  <a:lnTo>
                    <a:pt x="387667" y="1442656"/>
                  </a:lnTo>
                  <a:lnTo>
                    <a:pt x="385432" y="1440116"/>
                  </a:lnTo>
                  <a:lnTo>
                    <a:pt x="384302" y="1438846"/>
                  </a:lnTo>
                  <a:lnTo>
                    <a:pt x="383540" y="1437982"/>
                  </a:lnTo>
                  <a:lnTo>
                    <a:pt x="383540" y="1446466"/>
                  </a:lnTo>
                  <a:lnTo>
                    <a:pt x="383362" y="1449006"/>
                  </a:lnTo>
                  <a:lnTo>
                    <a:pt x="382905" y="1449006"/>
                  </a:lnTo>
                  <a:lnTo>
                    <a:pt x="382866" y="1447736"/>
                  </a:lnTo>
                  <a:lnTo>
                    <a:pt x="383006" y="1447736"/>
                  </a:lnTo>
                  <a:lnTo>
                    <a:pt x="383540" y="1446466"/>
                  </a:lnTo>
                  <a:lnTo>
                    <a:pt x="383540" y="1437982"/>
                  </a:lnTo>
                  <a:lnTo>
                    <a:pt x="383184" y="1437576"/>
                  </a:lnTo>
                  <a:lnTo>
                    <a:pt x="381038" y="1433766"/>
                  </a:lnTo>
                  <a:lnTo>
                    <a:pt x="377685" y="1431226"/>
                  </a:lnTo>
                  <a:lnTo>
                    <a:pt x="373799" y="1431226"/>
                  </a:lnTo>
                  <a:lnTo>
                    <a:pt x="369341" y="1429956"/>
                  </a:lnTo>
                  <a:lnTo>
                    <a:pt x="364299" y="1424876"/>
                  </a:lnTo>
                  <a:lnTo>
                    <a:pt x="355053" y="1421066"/>
                  </a:lnTo>
                  <a:lnTo>
                    <a:pt x="347383" y="1413446"/>
                  </a:lnTo>
                  <a:lnTo>
                    <a:pt x="340690" y="1403286"/>
                  </a:lnTo>
                  <a:lnTo>
                    <a:pt x="334378" y="1398206"/>
                  </a:lnTo>
                  <a:lnTo>
                    <a:pt x="331495" y="1395666"/>
                  </a:lnTo>
                  <a:lnTo>
                    <a:pt x="328625" y="1393126"/>
                  </a:lnTo>
                  <a:lnTo>
                    <a:pt x="325450" y="1386776"/>
                  </a:lnTo>
                  <a:lnTo>
                    <a:pt x="324827" y="1385506"/>
                  </a:lnTo>
                  <a:lnTo>
                    <a:pt x="319481" y="1379156"/>
                  </a:lnTo>
                  <a:lnTo>
                    <a:pt x="316039" y="1376616"/>
                  </a:lnTo>
                  <a:lnTo>
                    <a:pt x="315747" y="1375346"/>
                  </a:lnTo>
                  <a:lnTo>
                    <a:pt x="315175" y="1372806"/>
                  </a:lnTo>
                  <a:lnTo>
                    <a:pt x="314325" y="1368996"/>
                  </a:lnTo>
                  <a:lnTo>
                    <a:pt x="309041" y="1368996"/>
                  </a:lnTo>
                  <a:lnTo>
                    <a:pt x="303022" y="1361376"/>
                  </a:lnTo>
                  <a:lnTo>
                    <a:pt x="300850" y="1357566"/>
                  </a:lnTo>
                  <a:lnTo>
                    <a:pt x="299415" y="1355026"/>
                  </a:lnTo>
                  <a:lnTo>
                    <a:pt x="299110" y="1354493"/>
                  </a:lnTo>
                  <a:lnTo>
                    <a:pt x="299110" y="1460436"/>
                  </a:lnTo>
                  <a:lnTo>
                    <a:pt x="298780" y="1461706"/>
                  </a:lnTo>
                  <a:lnTo>
                    <a:pt x="297205" y="1461706"/>
                  </a:lnTo>
                  <a:lnTo>
                    <a:pt x="297649" y="1460436"/>
                  </a:lnTo>
                  <a:lnTo>
                    <a:pt x="299110" y="1460436"/>
                  </a:lnTo>
                  <a:lnTo>
                    <a:pt x="299110" y="1354493"/>
                  </a:lnTo>
                  <a:lnTo>
                    <a:pt x="297967" y="1352486"/>
                  </a:lnTo>
                  <a:lnTo>
                    <a:pt x="297332" y="1351216"/>
                  </a:lnTo>
                  <a:lnTo>
                    <a:pt x="296265" y="1349082"/>
                  </a:lnTo>
                  <a:lnTo>
                    <a:pt x="296265" y="1461706"/>
                  </a:lnTo>
                  <a:lnTo>
                    <a:pt x="295059" y="1461706"/>
                  </a:lnTo>
                  <a:lnTo>
                    <a:pt x="293611" y="1461706"/>
                  </a:lnTo>
                  <a:lnTo>
                    <a:pt x="295973" y="1462976"/>
                  </a:lnTo>
                  <a:lnTo>
                    <a:pt x="296202" y="1462976"/>
                  </a:lnTo>
                  <a:lnTo>
                    <a:pt x="293687" y="1466532"/>
                  </a:lnTo>
                  <a:lnTo>
                    <a:pt x="291579" y="1465364"/>
                  </a:lnTo>
                  <a:lnTo>
                    <a:pt x="293243" y="1464246"/>
                  </a:lnTo>
                  <a:lnTo>
                    <a:pt x="294627" y="1464246"/>
                  </a:lnTo>
                  <a:lnTo>
                    <a:pt x="293357" y="1463014"/>
                  </a:lnTo>
                  <a:lnTo>
                    <a:pt x="293243" y="1462747"/>
                  </a:lnTo>
                  <a:lnTo>
                    <a:pt x="292950" y="1461706"/>
                  </a:lnTo>
                  <a:lnTo>
                    <a:pt x="291896" y="1461706"/>
                  </a:lnTo>
                  <a:lnTo>
                    <a:pt x="294640" y="1460436"/>
                  </a:lnTo>
                  <a:lnTo>
                    <a:pt x="295059" y="1461706"/>
                  </a:lnTo>
                  <a:lnTo>
                    <a:pt x="294792" y="1460436"/>
                  </a:lnTo>
                  <a:lnTo>
                    <a:pt x="296265" y="1461706"/>
                  </a:lnTo>
                  <a:lnTo>
                    <a:pt x="296265" y="1349082"/>
                  </a:lnTo>
                  <a:lnTo>
                    <a:pt x="294170" y="1344866"/>
                  </a:lnTo>
                  <a:lnTo>
                    <a:pt x="293535" y="1343596"/>
                  </a:lnTo>
                  <a:lnTo>
                    <a:pt x="289991" y="1335976"/>
                  </a:lnTo>
                  <a:lnTo>
                    <a:pt x="289407" y="1334706"/>
                  </a:lnTo>
                  <a:lnTo>
                    <a:pt x="290144" y="1329626"/>
                  </a:lnTo>
                  <a:lnTo>
                    <a:pt x="288391" y="1327086"/>
                  </a:lnTo>
                  <a:lnTo>
                    <a:pt x="285953" y="1323276"/>
                  </a:lnTo>
                  <a:lnTo>
                    <a:pt x="284492" y="1318196"/>
                  </a:lnTo>
                  <a:lnTo>
                    <a:pt x="284099" y="1316926"/>
                  </a:lnTo>
                  <a:lnTo>
                    <a:pt x="283311" y="1314386"/>
                  </a:lnTo>
                  <a:lnTo>
                    <a:pt x="281673" y="1313116"/>
                  </a:lnTo>
                  <a:lnTo>
                    <a:pt x="280035" y="1311846"/>
                  </a:lnTo>
                  <a:lnTo>
                    <a:pt x="279488" y="1310576"/>
                  </a:lnTo>
                  <a:lnTo>
                    <a:pt x="276694" y="1306766"/>
                  </a:lnTo>
                  <a:lnTo>
                    <a:pt x="278676" y="1305496"/>
                  </a:lnTo>
                  <a:lnTo>
                    <a:pt x="276796" y="1304226"/>
                  </a:lnTo>
                  <a:lnTo>
                    <a:pt x="276440" y="1302867"/>
                  </a:lnTo>
                  <a:lnTo>
                    <a:pt x="276440" y="1460436"/>
                  </a:lnTo>
                  <a:lnTo>
                    <a:pt x="275323" y="1460436"/>
                  </a:lnTo>
                  <a:lnTo>
                    <a:pt x="276174" y="1461706"/>
                  </a:lnTo>
                  <a:lnTo>
                    <a:pt x="276313" y="1463560"/>
                  </a:lnTo>
                  <a:lnTo>
                    <a:pt x="272046" y="1459166"/>
                  </a:lnTo>
                  <a:lnTo>
                    <a:pt x="269430" y="1455356"/>
                  </a:lnTo>
                  <a:lnTo>
                    <a:pt x="267843" y="1454086"/>
                  </a:lnTo>
                  <a:lnTo>
                    <a:pt x="264261" y="1454086"/>
                  </a:lnTo>
                  <a:lnTo>
                    <a:pt x="265226" y="1451546"/>
                  </a:lnTo>
                  <a:lnTo>
                    <a:pt x="263182" y="1449006"/>
                  </a:lnTo>
                  <a:lnTo>
                    <a:pt x="266026" y="1446466"/>
                  </a:lnTo>
                  <a:lnTo>
                    <a:pt x="266573" y="1450276"/>
                  </a:lnTo>
                  <a:lnTo>
                    <a:pt x="269074" y="1449006"/>
                  </a:lnTo>
                  <a:lnTo>
                    <a:pt x="266700" y="1451546"/>
                  </a:lnTo>
                  <a:lnTo>
                    <a:pt x="268884" y="1451546"/>
                  </a:lnTo>
                  <a:lnTo>
                    <a:pt x="269532" y="1452816"/>
                  </a:lnTo>
                  <a:lnTo>
                    <a:pt x="275564" y="1456626"/>
                  </a:lnTo>
                  <a:lnTo>
                    <a:pt x="274650" y="1459166"/>
                  </a:lnTo>
                  <a:lnTo>
                    <a:pt x="276440" y="1460436"/>
                  </a:lnTo>
                  <a:lnTo>
                    <a:pt x="276440" y="1302867"/>
                  </a:lnTo>
                  <a:lnTo>
                    <a:pt x="275805" y="1300416"/>
                  </a:lnTo>
                  <a:lnTo>
                    <a:pt x="275577" y="1297876"/>
                  </a:lnTo>
                  <a:lnTo>
                    <a:pt x="274421" y="1294066"/>
                  </a:lnTo>
                  <a:lnTo>
                    <a:pt x="271411" y="1291526"/>
                  </a:lnTo>
                  <a:lnTo>
                    <a:pt x="266915" y="1287716"/>
                  </a:lnTo>
                  <a:lnTo>
                    <a:pt x="268706" y="1285176"/>
                  </a:lnTo>
                  <a:lnTo>
                    <a:pt x="269608" y="1283906"/>
                  </a:lnTo>
                  <a:lnTo>
                    <a:pt x="267449" y="1282636"/>
                  </a:lnTo>
                  <a:lnTo>
                    <a:pt x="266268" y="1278826"/>
                  </a:lnTo>
                  <a:lnTo>
                    <a:pt x="266433" y="1276286"/>
                  </a:lnTo>
                  <a:lnTo>
                    <a:pt x="263525" y="1275016"/>
                  </a:lnTo>
                  <a:lnTo>
                    <a:pt x="264337" y="1272476"/>
                  </a:lnTo>
                  <a:lnTo>
                    <a:pt x="264566" y="1269936"/>
                  </a:lnTo>
                  <a:lnTo>
                    <a:pt x="265010" y="1269936"/>
                  </a:lnTo>
                  <a:lnTo>
                    <a:pt x="260870" y="1268666"/>
                  </a:lnTo>
                  <a:lnTo>
                    <a:pt x="263232" y="1267396"/>
                  </a:lnTo>
                  <a:lnTo>
                    <a:pt x="263448" y="1266126"/>
                  </a:lnTo>
                  <a:lnTo>
                    <a:pt x="260731" y="1264856"/>
                  </a:lnTo>
                  <a:lnTo>
                    <a:pt x="262305" y="1263586"/>
                  </a:lnTo>
                  <a:lnTo>
                    <a:pt x="262623" y="1261046"/>
                  </a:lnTo>
                  <a:lnTo>
                    <a:pt x="258749" y="1259776"/>
                  </a:lnTo>
                  <a:lnTo>
                    <a:pt x="259054" y="1257236"/>
                  </a:lnTo>
                  <a:lnTo>
                    <a:pt x="258978" y="1255966"/>
                  </a:lnTo>
                  <a:lnTo>
                    <a:pt x="259334" y="1254696"/>
                  </a:lnTo>
                  <a:lnTo>
                    <a:pt x="258673" y="1253426"/>
                  </a:lnTo>
                  <a:lnTo>
                    <a:pt x="259689" y="1252156"/>
                  </a:lnTo>
                  <a:lnTo>
                    <a:pt x="258572" y="1252156"/>
                  </a:lnTo>
                  <a:lnTo>
                    <a:pt x="256184" y="1250886"/>
                  </a:lnTo>
                  <a:lnTo>
                    <a:pt x="259029" y="1250886"/>
                  </a:lnTo>
                  <a:lnTo>
                    <a:pt x="258330" y="1249616"/>
                  </a:lnTo>
                  <a:lnTo>
                    <a:pt x="258533" y="1248346"/>
                  </a:lnTo>
                  <a:lnTo>
                    <a:pt x="257124" y="1247076"/>
                  </a:lnTo>
                  <a:lnTo>
                    <a:pt x="258343" y="1247076"/>
                  </a:lnTo>
                  <a:lnTo>
                    <a:pt x="255638" y="1243266"/>
                  </a:lnTo>
                  <a:lnTo>
                    <a:pt x="256247" y="1239456"/>
                  </a:lnTo>
                  <a:lnTo>
                    <a:pt x="254152" y="1235646"/>
                  </a:lnTo>
                  <a:lnTo>
                    <a:pt x="255028" y="1235646"/>
                  </a:lnTo>
                  <a:lnTo>
                    <a:pt x="255016" y="1236916"/>
                  </a:lnTo>
                  <a:lnTo>
                    <a:pt x="255219" y="1235646"/>
                  </a:lnTo>
                  <a:lnTo>
                    <a:pt x="256184" y="1235646"/>
                  </a:lnTo>
                  <a:lnTo>
                    <a:pt x="254393" y="1234376"/>
                  </a:lnTo>
                  <a:lnTo>
                    <a:pt x="254927" y="1233106"/>
                  </a:lnTo>
                  <a:lnTo>
                    <a:pt x="256171" y="1231836"/>
                  </a:lnTo>
                  <a:lnTo>
                    <a:pt x="254927" y="1231836"/>
                  </a:lnTo>
                  <a:lnTo>
                    <a:pt x="255752" y="1230566"/>
                  </a:lnTo>
                  <a:lnTo>
                    <a:pt x="257327" y="1230566"/>
                  </a:lnTo>
                  <a:lnTo>
                    <a:pt x="253847" y="1225486"/>
                  </a:lnTo>
                  <a:lnTo>
                    <a:pt x="255905" y="1222946"/>
                  </a:lnTo>
                  <a:lnTo>
                    <a:pt x="249402" y="1214056"/>
                  </a:lnTo>
                  <a:lnTo>
                    <a:pt x="249085" y="1214386"/>
                  </a:lnTo>
                  <a:lnTo>
                    <a:pt x="248704" y="1213180"/>
                  </a:lnTo>
                  <a:lnTo>
                    <a:pt x="248704" y="1214793"/>
                  </a:lnTo>
                  <a:lnTo>
                    <a:pt x="245872" y="1217866"/>
                  </a:lnTo>
                  <a:lnTo>
                    <a:pt x="244398" y="1216596"/>
                  </a:lnTo>
                  <a:lnTo>
                    <a:pt x="243090" y="1214056"/>
                  </a:lnTo>
                  <a:lnTo>
                    <a:pt x="242023" y="1213840"/>
                  </a:lnTo>
                  <a:lnTo>
                    <a:pt x="242023" y="1452041"/>
                  </a:lnTo>
                  <a:lnTo>
                    <a:pt x="240360" y="1451546"/>
                  </a:lnTo>
                  <a:lnTo>
                    <a:pt x="235546" y="1447736"/>
                  </a:lnTo>
                  <a:lnTo>
                    <a:pt x="226568" y="1446466"/>
                  </a:lnTo>
                  <a:lnTo>
                    <a:pt x="225005" y="1445196"/>
                  </a:lnTo>
                  <a:lnTo>
                    <a:pt x="221907" y="1442656"/>
                  </a:lnTo>
                  <a:lnTo>
                    <a:pt x="222669" y="1440116"/>
                  </a:lnTo>
                  <a:lnTo>
                    <a:pt x="223939" y="1442656"/>
                  </a:lnTo>
                  <a:lnTo>
                    <a:pt x="225069" y="1442656"/>
                  </a:lnTo>
                  <a:lnTo>
                    <a:pt x="225882" y="1440116"/>
                  </a:lnTo>
                  <a:lnTo>
                    <a:pt x="226288" y="1438846"/>
                  </a:lnTo>
                  <a:lnTo>
                    <a:pt x="230085" y="1445196"/>
                  </a:lnTo>
                  <a:lnTo>
                    <a:pt x="231241" y="1443926"/>
                  </a:lnTo>
                  <a:lnTo>
                    <a:pt x="231711" y="1445196"/>
                  </a:lnTo>
                  <a:lnTo>
                    <a:pt x="231889" y="1443926"/>
                  </a:lnTo>
                  <a:lnTo>
                    <a:pt x="232257" y="1441386"/>
                  </a:lnTo>
                  <a:lnTo>
                    <a:pt x="234276" y="1441386"/>
                  </a:lnTo>
                  <a:lnTo>
                    <a:pt x="234213" y="1443926"/>
                  </a:lnTo>
                  <a:lnTo>
                    <a:pt x="233705" y="1443926"/>
                  </a:lnTo>
                  <a:lnTo>
                    <a:pt x="233946" y="1445196"/>
                  </a:lnTo>
                  <a:lnTo>
                    <a:pt x="235445" y="1445196"/>
                  </a:lnTo>
                  <a:lnTo>
                    <a:pt x="235839" y="1447736"/>
                  </a:lnTo>
                  <a:lnTo>
                    <a:pt x="239636" y="1446466"/>
                  </a:lnTo>
                  <a:lnTo>
                    <a:pt x="242023" y="1452041"/>
                  </a:lnTo>
                  <a:lnTo>
                    <a:pt x="242023" y="1213840"/>
                  </a:lnTo>
                  <a:lnTo>
                    <a:pt x="237159" y="1212786"/>
                  </a:lnTo>
                  <a:lnTo>
                    <a:pt x="239585" y="1210246"/>
                  </a:lnTo>
                  <a:lnTo>
                    <a:pt x="239801" y="1208976"/>
                  </a:lnTo>
                  <a:lnTo>
                    <a:pt x="240334" y="1210246"/>
                  </a:lnTo>
                  <a:lnTo>
                    <a:pt x="240118" y="1210246"/>
                  </a:lnTo>
                  <a:lnTo>
                    <a:pt x="242074" y="1212786"/>
                  </a:lnTo>
                  <a:lnTo>
                    <a:pt x="242404" y="1210246"/>
                  </a:lnTo>
                  <a:lnTo>
                    <a:pt x="243420" y="1211516"/>
                  </a:lnTo>
                  <a:lnTo>
                    <a:pt x="244449" y="1211516"/>
                  </a:lnTo>
                  <a:lnTo>
                    <a:pt x="248704" y="1214793"/>
                  </a:lnTo>
                  <a:lnTo>
                    <a:pt x="248704" y="1213180"/>
                  </a:lnTo>
                  <a:lnTo>
                    <a:pt x="248183" y="1211516"/>
                  </a:lnTo>
                  <a:lnTo>
                    <a:pt x="248348" y="1210246"/>
                  </a:lnTo>
                  <a:lnTo>
                    <a:pt x="243408" y="1208976"/>
                  </a:lnTo>
                  <a:lnTo>
                    <a:pt x="247154" y="1206436"/>
                  </a:lnTo>
                  <a:lnTo>
                    <a:pt x="241338" y="1202626"/>
                  </a:lnTo>
                  <a:lnTo>
                    <a:pt x="245745" y="1203896"/>
                  </a:lnTo>
                  <a:lnTo>
                    <a:pt x="245668" y="1202626"/>
                  </a:lnTo>
                  <a:lnTo>
                    <a:pt x="245592" y="1201356"/>
                  </a:lnTo>
                  <a:lnTo>
                    <a:pt x="244779" y="1198816"/>
                  </a:lnTo>
                  <a:lnTo>
                    <a:pt x="244373" y="1197546"/>
                  </a:lnTo>
                  <a:lnTo>
                    <a:pt x="246976" y="1196276"/>
                  </a:lnTo>
                  <a:lnTo>
                    <a:pt x="246164" y="1196276"/>
                  </a:lnTo>
                  <a:lnTo>
                    <a:pt x="245948" y="1195006"/>
                  </a:lnTo>
                  <a:lnTo>
                    <a:pt x="245745" y="1193736"/>
                  </a:lnTo>
                  <a:lnTo>
                    <a:pt x="249542" y="1193736"/>
                  </a:lnTo>
                  <a:lnTo>
                    <a:pt x="247116" y="1188656"/>
                  </a:lnTo>
                  <a:lnTo>
                    <a:pt x="249707" y="1188656"/>
                  </a:lnTo>
                  <a:lnTo>
                    <a:pt x="249186" y="1187386"/>
                  </a:lnTo>
                  <a:lnTo>
                    <a:pt x="248920" y="1186751"/>
                  </a:lnTo>
                  <a:lnTo>
                    <a:pt x="247980" y="1187386"/>
                  </a:lnTo>
                  <a:lnTo>
                    <a:pt x="246735" y="1186116"/>
                  </a:lnTo>
                  <a:lnTo>
                    <a:pt x="245491" y="1184846"/>
                  </a:lnTo>
                  <a:lnTo>
                    <a:pt x="248107" y="1184846"/>
                  </a:lnTo>
                  <a:lnTo>
                    <a:pt x="246265" y="1182306"/>
                  </a:lnTo>
                  <a:lnTo>
                    <a:pt x="245351" y="1181036"/>
                  </a:lnTo>
                  <a:lnTo>
                    <a:pt x="177787" y="1181036"/>
                  </a:lnTo>
                  <a:lnTo>
                    <a:pt x="177787" y="1367726"/>
                  </a:lnTo>
                  <a:lnTo>
                    <a:pt x="176276" y="1366456"/>
                  </a:lnTo>
                  <a:lnTo>
                    <a:pt x="176110" y="1365186"/>
                  </a:lnTo>
                  <a:lnTo>
                    <a:pt x="172491" y="1363916"/>
                  </a:lnTo>
                  <a:lnTo>
                    <a:pt x="172161" y="1361376"/>
                  </a:lnTo>
                  <a:lnTo>
                    <a:pt x="171234" y="1360106"/>
                  </a:lnTo>
                  <a:lnTo>
                    <a:pt x="170103" y="1362163"/>
                  </a:lnTo>
                  <a:lnTo>
                    <a:pt x="168846" y="1357947"/>
                  </a:lnTo>
                  <a:lnTo>
                    <a:pt x="169049" y="1357566"/>
                  </a:lnTo>
                  <a:lnTo>
                    <a:pt x="169506" y="1357566"/>
                  </a:lnTo>
                  <a:lnTo>
                    <a:pt x="170637" y="1358836"/>
                  </a:lnTo>
                  <a:lnTo>
                    <a:pt x="171538" y="1358836"/>
                  </a:lnTo>
                  <a:lnTo>
                    <a:pt x="172275" y="1360106"/>
                  </a:lnTo>
                  <a:lnTo>
                    <a:pt x="174879" y="1362646"/>
                  </a:lnTo>
                  <a:lnTo>
                    <a:pt x="176326" y="1365186"/>
                  </a:lnTo>
                  <a:lnTo>
                    <a:pt x="177634" y="1365186"/>
                  </a:lnTo>
                  <a:lnTo>
                    <a:pt x="177787" y="1367726"/>
                  </a:lnTo>
                  <a:lnTo>
                    <a:pt x="177787" y="1181036"/>
                  </a:lnTo>
                  <a:lnTo>
                    <a:pt x="168186" y="1181036"/>
                  </a:lnTo>
                  <a:lnTo>
                    <a:pt x="168186" y="1355712"/>
                  </a:lnTo>
                  <a:lnTo>
                    <a:pt x="168084" y="1355356"/>
                  </a:lnTo>
                  <a:lnTo>
                    <a:pt x="168148" y="1355026"/>
                  </a:lnTo>
                  <a:lnTo>
                    <a:pt x="168186" y="1355712"/>
                  </a:lnTo>
                  <a:lnTo>
                    <a:pt x="168186" y="1181036"/>
                  </a:lnTo>
                  <a:lnTo>
                    <a:pt x="135496" y="1181036"/>
                  </a:lnTo>
                  <a:lnTo>
                    <a:pt x="135496" y="1351216"/>
                  </a:lnTo>
                  <a:lnTo>
                    <a:pt x="133248" y="1349946"/>
                  </a:lnTo>
                  <a:lnTo>
                    <a:pt x="133070" y="1348676"/>
                  </a:lnTo>
                  <a:lnTo>
                    <a:pt x="132905" y="1347406"/>
                  </a:lnTo>
                  <a:lnTo>
                    <a:pt x="132422" y="1347927"/>
                  </a:lnTo>
                  <a:lnTo>
                    <a:pt x="132105" y="1346136"/>
                  </a:lnTo>
                  <a:lnTo>
                    <a:pt x="133477" y="1347406"/>
                  </a:lnTo>
                  <a:lnTo>
                    <a:pt x="133896" y="1347406"/>
                  </a:lnTo>
                  <a:lnTo>
                    <a:pt x="133515" y="1348676"/>
                  </a:lnTo>
                  <a:lnTo>
                    <a:pt x="134366" y="1349946"/>
                  </a:lnTo>
                  <a:lnTo>
                    <a:pt x="135496" y="1351216"/>
                  </a:lnTo>
                  <a:lnTo>
                    <a:pt x="135496" y="1181036"/>
                  </a:lnTo>
                  <a:lnTo>
                    <a:pt x="135077" y="1181036"/>
                  </a:lnTo>
                  <a:lnTo>
                    <a:pt x="135077" y="1347406"/>
                  </a:lnTo>
                  <a:lnTo>
                    <a:pt x="134442" y="1347406"/>
                  </a:lnTo>
                  <a:lnTo>
                    <a:pt x="134264" y="1346136"/>
                  </a:lnTo>
                  <a:lnTo>
                    <a:pt x="134696" y="1346136"/>
                  </a:lnTo>
                  <a:lnTo>
                    <a:pt x="135077" y="1347406"/>
                  </a:lnTo>
                  <a:lnTo>
                    <a:pt x="135077" y="1181036"/>
                  </a:lnTo>
                  <a:lnTo>
                    <a:pt x="129476" y="1181036"/>
                  </a:lnTo>
                  <a:lnTo>
                    <a:pt x="129476" y="1291526"/>
                  </a:lnTo>
                  <a:lnTo>
                    <a:pt x="128625" y="1291526"/>
                  </a:lnTo>
                  <a:lnTo>
                    <a:pt x="127596" y="1290256"/>
                  </a:lnTo>
                  <a:lnTo>
                    <a:pt x="126580" y="1288986"/>
                  </a:lnTo>
                  <a:lnTo>
                    <a:pt x="127660" y="1286446"/>
                  </a:lnTo>
                  <a:lnTo>
                    <a:pt x="128206" y="1285176"/>
                  </a:lnTo>
                  <a:lnTo>
                    <a:pt x="128828" y="1290256"/>
                  </a:lnTo>
                  <a:lnTo>
                    <a:pt x="129476" y="1291526"/>
                  </a:lnTo>
                  <a:lnTo>
                    <a:pt x="129476" y="1181036"/>
                  </a:lnTo>
                  <a:lnTo>
                    <a:pt x="98425" y="1181036"/>
                  </a:lnTo>
                  <a:lnTo>
                    <a:pt x="98425" y="1309370"/>
                  </a:lnTo>
                  <a:lnTo>
                    <a:pt x="98221" y="1309306"/>
                  </a:lnTo>
                  <a:lnTo>
                    <a:pt x="98425" y="1309370"/>
                  </a:lnTo>
                  <a:lnTo>
                    <a:pt x="98425" y="1181036"/>
                  </a:lnTo>
                  <a:lnTo>
                    <a:pt x="88861" y="1181036"/>
                  </a:lnTo>
                  <a:lnTo>
                    <a:pt x="88861" y="1309306"/>
                  </a:lnTo>
                  <a:lnTo>
                    <a:pt x="88201" y="1310970"/>
                  </a:lnTo>
                  <a:lnTo>
                    <a:pt x="87807" y="1310576"/>
                  </a:lnTo>
                  <a:lnTo>
                    <a:pt x="88861" y="1309306"/>
                  </a:lnTo>
                  <a:lnTo>
                    <a:pt x="88861" y="1181036"/>
                  </a:lnTo>
                  <a:lnTo>
                    <a:pt x="86944" y="1181036"/>
                  </a:lnTo>
                  <a:lnTo>
                    <a:pt x="86944" y="1316634"/>
                  </a:lnTo>
                  <a:lnTo>
                    <a:pt x="86512" y="1315656"/>
                  </a:lnTo>
                  <a:lnTo>
                    <a:pt x="86677" y="1314386"/>
                  </a:lnTo>
                  <a:lnTo>
                    <a:pt x="86944" y="1316634"/>
                  </a:lnTo>
                  <a:lnTo>
                    <a:pt x="86944" y="1181036"/>
                  </a:lnTo>
                  <a:lnTo>
                    <a:pt x="86702" y="1181036"/>
                  </a:lnTo>
                  <a:lnTo>
                    <a:pt x="86702" y="1311846"/>
                  </a:lnTo>
                  <a:lnTo>
                    <a:pt x="85636" y="1311846"/>
                  </a:lnTo>
                  <a:lnTo>
                    <a:pt x="85953" y="1309306"/>
                  </a:lnTo>
                  <a:lnTo>
                    <a:pt x="86080" y="1310576"/>
                  </a:lnTo>
                  <a:lnTo>
                    <a:pt x="86702" y="1311846"/>
                  </a:lnTo>
                  <a:lnTo>
                    <a:pt x="86702" y="1181036"/>
                  </a:lnTo>
                  <a:lnTo>
                    <a:pt x="78714" y="1181036"/>
                  </a:lnTo>
                  <a:lnTo>
                    <a:pt x="78714" y="1293215"/>
                  </a:lnTo>
                  <a:lnTo>
                    <a:pt x="77698" y="1291526"/>
                  </a:lnTo>
                  <a:lnTo>
                    <a:pt x="78562" y="1292796"/>
                  </a:lnTo>
                  <a:lnTo>
                    <a:pt x="78714" y="1293215"/>
                  </a:lnTo>
                  <a:lnTo>
                    <a:pt x="78714" y="1181036"/>
                  </a:lnTo>
                  <a:lnTo>
                    <a:pt x="68681" y="1181036"/>
                  </a:lnTo>
                  <a:lnTo>
                    <a:pt x="67830" y="1181036"/>
                  </a:lnTo>
                  <a:lnTo>
                    <a:pt x="66802" y="1181036"/>
                  </a:lnTo>
                  <a:lnTo>
                    <a:pt x="67449" y="1182306"/>
                  </a:lnTo>
                  <a:lnTo>
                    <a:pt x="67360" y="1182154"/>
                  </a:lnTo>
                  <a:lnTo>
                    <a:pt x="67360" y="1198816"/>
                  </a:lnTo>
                  <a:lnTo>
                    <a:pt x="66763" y="1198816"/>
                  </a:lnTo>
                  <a:lnTo>
                    <a:pt x="66319" y="1198029"/>
                  </a:lnTo>
                  <a:lnTo>
                    <a:pt x="67360" y="1198816"/>
                  </a:lnTo>
                  <a:lnTo>
                    <a:pt x="67360" y="1182154"/>
                  </a:lnTo>
                  <a:lnTo>
                    <a:pt x="66751" y="1181036"/>
                  </a:lnTo>
                  <a:lnTo>
                    <a:pt x="67513" y="1180503"/>
                  </a:lnTo>
                  <a:lnTo>
                    <a:pt x="65976" y="1179766"/>
                  </a:lnTo>
                  <a:lnTo>
                    <a:pt x="65862" y="1197673"/>
                  </a:lnTo>
                  <a:lnTo>
                    <a:pt x="65112" y="1198206"/>
                  </a:lnTo>
                  <a:lnTo>
                    <a:pt x="64554" y="1198816"/>
                  </a:lnTo>
                  <a:lnTo>
                    <a:pt x="64439" y="1198689"/>
                  </a:lnTo>
                  <a:lnTo>
                    <a:pt x="64262" y="1198816"/>
                  </a:lnTo>
                  <a:lnTo>
                    <a:pt x="63423" y="1197546"/>
                  </a:lnTo>
                  <a:lnTo>
                    <a:pt x="62725" y="1197546"/>
                  </a:lnTo>
                  <a:lnTo>
                    <a:pt x="63055" y="1196708"/>
                  </a:lnTo>
                  <a:lnTo>
                    <a:pt x="63639" y="1197546"/>
                  </a:lnTo>
                  <a:lnTo>
                    <a:pt x="64439" y="1198676"/>
                  </a:lnTo>
                  <a:lnTo>
                    <a:pt x="64452" y="1197546"/>
                  </a:lnTo>
                  <a:lnTo>
                    <a:pt x="64528" y="1198613"/>
                  </a:lnTo>
                  <a:lnTo>
                    <a:pt x="64541" y="1198803"/>
                  </a:lnTo>
                  <a:lnTo>
                    <a:pt x="65112" y="1198206"/>
                  </a:lnTo>
                  <a:lnTo>
                    <a:pt x="65620" y="1197673"/>
                  </a:lnTo>
                  <a:lnTo>
                    <a:pt x="65697" y="1197546"/>
                  </a:lnTo>
                  <a:lnTo>
                    <a:pt x="65862" y="1197673"/>
                  </a:lnTo>
                  <a:lnTo>
                    <a:pt x="65862" y="1179766"/>
                  </a:lnTo>
                  <a:lnTo>
                    <a:pt x="64935" y="1179766"/>
                  </a:lnTo>
                  <a:lnTo>
                    <a:pt x="64236" y="1177226"/>
                  </a:lnTo>
                  <a:lnTo>
                    <a:pt x="64389" y="1178496"/>
                  </a:lnTo>
                  <a:lnTo>
                    <a:pt x="64096" y="1178496"/>
                  </a:lnTo>
                  <a:lnTo>
                    <a:pt x="64198" y="1177226"/>
                  </a:lnTo>
                  <a:lnTo>
                    <a:pt x="64249" y="1176566"/>
                  </a:lnTo>
                  <a:lnTo>
                    <a:pt x="66624" y="1178953"/>
                  </a:lnTo>
                  <a:lnTo>
                    <a:pt x="66357" y="1178496"/>
                  </a:lnTo>
                  <a:lnTo>
                    <a:pt x="67868" y="1177226"/>
                  </a:lnTo>
                  <a:lnTo>
                    <a:pt x="66967" y="1177226"/>
                  </a:lnTo>
                  <a:lnTo>
                    <a:pt x="66217" y="1176934"/>
                  </a:lnTo>
                  <a:lnTo>
                    <a:pt x="66497" y="1175956"/>
                  </a:lnTo>
                  <a:lnTo>
                    <a:pt x="68834" y="1174686"/>
                  </a:lnTo>
                  <a:lnTo>
                    <a:pt x="68237" y="1178496"/>
                  </a:lnTo>
                  <a:lnTo>
                    <a:pt x="68389" y="1179766"/>
                  </a:lnTo>
                  <a:lnTo>
                    <a:pt x="68516" y="1179766"/>
                  </a:lnTo>
                  <a:lnTo>
                    <a:pt x="67881" y="1180223"/>
                  </a:lnTo>
                  <a:lnTo>
                    <a:pt x="68148" y="1180503"/>
                  </a:lnTo>
                  <a:lnTo>
                    <a:pt x="244957" y="1180503"/>
                  </a:lnTo>
                  <a:lnTo>
                    <a:pt x="244436" y="1179766"/>
                  </a:lnTo>
                  <a:lnTo>
                    <a:pt x="249135" y="1172146"/>
                  </a:lnTo>
                  <a:lnTo>
                    <a:pt x="252933" y="1168336"/>
                  </a:lnTo>
                  <a:lnTo>
                    <a:pt x="259676" y="1165796"/>
                  </a:lnTo>
                  <a:lnTo>
                    <a:pt x="253619" y="1159446"/>
                  </a:lnTo>
                  <a:lnTo>
                    <a:pt x="253009" y="1155636"/>
                  </a:lnTo>
                  <a:lnTo>
                    <a:pt x="74549" y="1155636"/>
                  </a:lnTo>
                  <a:lnTo>
                    <a:pt x="70586" y="1155636"/>
                  </a:lnTo>
                  <a:lnTo>
                    <a:pt x="67513" y="1155636"/>
                  </a:lnTo>
                  <a:lnTo>
                    <a:pt x="64795" y="1155636"/>
                  </a:lnTo>
                  <a:lnTo>
                    <a:pt x="64579" y="1156296"/>
                  </a:lnTo>
                  <a:lnTo>
                    <a:pt x="65163" y="1156906"/>
                  </a:lnTo>
                  <a:lnTo>
                    <a:pt x="66268" y="1156906"/>
                  </a:lnTo>
                  <a:lnTo>
                    <a:pt x="68453" y="1158176"/>
                  </a:lnTo>
                  <a:lnTo>
                    <a:pt x="66789" y="1158176"/>
                  </a:lnTo>
                  <a:lnTo>
                    <a:pt x="66662" y="1159446"/>
                  </a:lnTo>
                  <a:lnTo>
                    <a:pt x="66382" y="1159446"/>
                  </a:lnTo>
                  <a:lnTo>
                    <a:pt x="64274" y="1158176"/>
                  </a:lnTo>
                  <a:lnTo>
                    <a:pt x="63246" y="1159446"/>
                  </a:lnTo>
                  <a:lnTo>
                    <a:pt x="64058" y="1161986"/>
                  </a:lnTo>
                  <a:lnTo>
                    <a:pt x="64604" y="1159446"/>
                  </a:lnTo>
                  <a:lnTo>
                    <a:pt x="65874" y="1164526"/>
                  </a:lnTo>
                  <a:lnTo>
                    <a:pt x="67081" y="1165796"/>
                  </a:lnTo>
                  <a:lnTo>
                    <a:pt x="68148" y="1165796"/>
                  </a:lnTo>
                  <a:lnTo>
                    <a:pt x="66078" y="1168336"/>
                  </a:lnTo>
                  <a:lnTo>
                    <a:pt x="66484" y="1165796"/>
                  </a:lnTo>
                  <a:lnTo>
                    <a:pt x="65963" y="1165796"/>
                  </a:lnTo>
                  <a:lnTo>
                    <a:pt x="65570" y="1164526"/>
                  </a:lnTo>
                  <a:lnTo>
                    <a:pt x="65100" y="1161986"/>
                  </a:lnTo>
                  <a:lnTo>
                    <a:pt x="64884" y="1163256"/>
                  </a:lnTo>
                  <a:lnTo>
                    <a:pt x="64909" y="1164526"/>
                  </a:lnTo>
                  <a:lnTo>
                    <a:pt x="64909" y="1169606"/>
                  </a:lnTo>
                  <a:lnTo>
                    <a:pt x="66776" y="1168336"/>
                  </a:lnTo>
                  <a:lnTo>
                    <a:pt x="66217" y="1169606"/>
                  </a:lnTo>
                  <a:lnTo>
                    <a:pt x="66090" y="1170876"/>
                  </a:lnTo>
                  <a:lnTo>
                    <a:pt x="65214" y="1172146"/>
                  </a:lnTo>
                  <a:lnTo>
                    <a:pt x="66636" y="1173416"/>
                  </a:lnTo>
                  <a:lnTo>
                    <a:pt x="68059" y="1172146"/>
                  </a:lnTo>
                  <a:lnTo>
                    <a:pt x="67386" y="1174686"/>
                  </a:lnTo>
                  <a:lnTo>
                    <a:pt x="65544" y="1174686"/>
                  </a:lnTo>
                  <a:lnTo>
                    <a:pt x="65379" y="1173416"/>
                  </a:lnTo>
                  <a:lnTo>
                    <a:pt x="64376" y="1173416"/>
                  </a:lnTo>
                  <a:lnTo>
                    <a:pt x="65951" y="1176832"/>
                  </a:lnTo>
                  <a:lnTo>
                    <a:pt x="64287" y="1176197"/>
                  </a:lnTo>
                  <a:lnTo>
                    <a:pt x="64300" y="1175956"/>
                  </a:lnTo>
                  <a:lnTo>
                    <a:pt x="64414" y="1174686"/>
                  </a:lnTo>
                  <a:lnTo>
                    <a:pt x="63893" y="1173797"/>
                  </a:lnTo>
                  <a:lnTo>
                    <a:pt x="63893" y="1181036"/>
                  </a:lnTo>
                  <a:lnTo>
                    <a:pt x="63017" y="1181036"/>
                  </a:lnTo>
                  <a:lnTo>
                    <a:pt x="62890" y="1179766"/>
                  </a:lnTo>
                  <a:lnTo>
                    <a:pt x="63830" y="1181036"/>
                  </a:lnTo>
                  <a:lnTo>
                    <a:pt x="63614" y="1179550"/>
                  </a:lnTo>
                  <a:lnTo>
                    <a:pt x="63893" y="1181036"/>
                  </a:lnTo>
                  <a:lnTo>
                    <a:pt x="63893" y="1173797"/>
                  </a:lnTo>
                  <a:lnTo>
                    <a:pt x="63677" y="1173416"/>
                  </a:lnTo>
                  <a:lnTo>
                    <a:pt x="62953" y="1172146"/>
                  </a:lnTo>
                  <a:lnTo>
                    <a:pt x="61861" y="1173416"/>
                  </a:lnTo>
                  <a:lnTo>
                    <a:pt x="62179" y="1172146"/>
                  </a:lnTo>
                  <a:lnTo>
                    <a:pt x="61417" y="1170876"/>
                  </a:lnTo>
                  <a:lnTo>
                    <a:pt x="59385" y="1169784"/>
                  </a:lnTo>
                  <a:lnTo>
                    <a:pt x="59093" y="1167117"/>
                  </a:lnTo>
                  <a:lnTo>
                    <a:pt x="57238" y="1167434"/>
                  </a:lnTo>
                  <a:lnTo>
                    <a:pt x="57492" y="1169212"/>
                  </a:lnTo>
                  <a:lnTo>
                    <a:pt x="57772" y="1171028"/>
                  </a:lnTo>
                  <a:lnTo>
                    <a:pt x="58140" y="1172578"/>
                  </a:lnTo>
                  <a:lnTo>
                    <a:pt x="59563" y="1171346"/>
                  </a:lnTo>
                  <a:lnTo>
                    <a:pt x="59436" y="1170279"/>
                  </a:lnTo>
                  <a:lnTo>
                    <a:pt x="61849" y="1174686"/>
                  </a:lnTo>
                  <a:lnTo>
                    <a:pt x="62699" y="1174686"/>
                  </a:lnTo>
                  <a:lnTo>
                    <a:pt x="63182" y="1177251"/>
                  </a:lnTo>
                  <a:lnTo>
                    <a:pt x="62204" y="1178496"/>
                  </a:lnTo>
                  <a:lnTo>
                    <a:pt x="61988" y="1177226"/>
                  </a:lnTo>
                  <a:lnTo>
                    <a:pt x="61772" y="1175956"/>
                  </a:lnTo>
                  <a:lnTo>
                    <a:pt x="61429" y="1175956"/>
                  </a:lnTo>
                  <a:lnTo>
                    <a:pt x="61429" y="1181036"/>
                  </a:lnTo>
                  <a:lnTo>
                    <a:pt x="60617" y="1181036"/>
                  </a:lnTo>
                  <a:lnTo>
                    <a:pt x="60172" y="1178902"/>
                  </a:lnTo>
                  <a:lnTo>
                    <a:pt x="60109" y="1178585"/>
                  </a:lnTo>
                  <a:lnTo>
                    <a:pt x="60566" y="1178496"/>
                  </a:lnTo>
                  <a:lnTo>
                    <a:pt x="60363" y="1177226"/>
                  </a:lnTo>
                  <a:lnTo>
                    <a:pt x="60871" y="1179766"/>
                  </a:lnTo>
                  <a:lnTo>
                    <a:pt x="61239" y="1179766"/>
                  </a:lnTo>
                  <a:lnTo>
                    <a:pt x="61429" y="1181036"/>
                  </a:lnTo>
                  <a:lnTo>
                    <a:pt x="61429" y="1175956"/>
                  </a:lnTo>
                  <a:lnTo>
                    <a:pt x="60693" y="1175956"/>
                  </a:lnTo>
                  <a:lnTo>
                    <a:pt x="60096" y="1174686"/>
                  </a:lnTo>
                  <a:lnTo>
                    <a:pt x="59956" y="1178356"/>
                  </a:lnTo>
                  <a:lnTo>
                    <a:pt x="58648" y="1176312"/>
                  </a:lnTo>
                  <a:lnTo>
                    <a:pt x="59423" y="1179245"/>
                  </a:lnTo>
                  <a:lnTo>
                    <a:pt x="59550" y="1178902"/>
                  </a:lnTo>
                  <a:lnTo>
                    <a:pt x="60579" y="1181036"/>
                  </a:lnTo>
                  <a:lnTo>
                    <a:pt x="59499" y="1181036"/>
                  </a:lnTo>
                  <a:lnTo>
                    <a:pt x="60515" y="1182306"/>
                  </a:lnTo>
                  <a:lnTo>
                    <a:pt x="60032" y="1183576"/>
                  </a:lnTo>
                  <a:lnTo>
                    <a:pt x="60858" y="1184846"/>
                  </a:lnTo>
                  <a:lnTo>
                    <a:pt x="59867" y="1184846"/>
                  </a:lnTo>
                  <a:lnTo>
                    <a:pt x="60159" y="1182306"/>
                  </a:lnTo>
                  <a:lnTo>
                    <a:pt x="59499" y="1182306"/>
                  </a:lnTo>
                  <a:lnTo>
                    <a:pt x="59143" y="1184846"/>
                  </a:lnTo>
                  <a:lnTo>
                    <a:pt x="58331" y="1183576"/>
                  </a:lnTo>
                  <a:lnTo>
                    <a:pt x="59550" y="1186116"/>
                  </a:lnTo>
                  <a:lnTo>
                    <a:pt x="59880" y="1187386"/>
                  </a:lnTo>
                  <a:lnTo>
                    <a:pt x="60769" y="1186116"/>
                  </a:lnTo>
                  <a:lnTo>
                    <a:pt x="61683" y="1189926"/>
                  </a:lnTo>
                  <a:lnTo>
                    <a:pt x="62814" y="1189926"/>
                  </a:lnTo>
                  <a:lnTo>
                    <a:pt x="63500" y="1191196"/>
                  </a:lnTo>
                  <a:lnTo>
                    <a:pt x="62585" y="1192466"/>
                  </a:lnTo>
                  <a:lnTo>
                    <a:pt x="62395" y="1193736"/>
                  </a:lnTo>
                  <a:lnTo>
                    <a:pt x="61950" y="1194739"/>
                  </a:lnTo>
                  <a:lnTo>
                    <a:pt x="61874" y="1195044"/>
                  </a:lnTo>
                  <a:lnTo>
                    <a:pt x="62217" y="1195539"/>
                  </a:lnTo>
                  <a:lnTo>
                    <a:pt x="60172" y="1196276"/>
                  </a:lnTo>
                  <a:lnTo>
                    <a:pt x="61874" y="1195044"/>
                  </a:lnTo>
                  <a:lnTo>
                    <a:pt x="61950" y="1194739"/>
                  </a:lnTo>
                  <a:lnTo>
                    <a:pt x="61988" y="1193736"/>
                  </a:lnTo>
                  <a:lnTo>
                    <a:pt x="60337" y="1192466"/>
                  </a:lnTo>
                  <a:lnTo>
                    <a:pt x="60655" y="1195006"/>
                  </a:lnTo>
                  <a:lnTo>
                    <a:pt x="59410" y="1193736"/>
                  </a:lnTo>
                  <a:lnTo>
                    <a:pt x="57404" y="1196276"/>
                  </a:lnTo>
                  <a:lnTo>
                    <a:pt x="55867" y="1195006"/>
                  </a:lnTo>
                  <a:lnTo>
                    <a:pt x="56172" y="1193736"/>
                  </a:lnTo>
                  <a:lnTo>
                    <a:pt x="55168" y="1195006"/>
                  </a:lnTo>
                  <a:lnTo>
                    <a:pt x="54470" y="1195006"/>
                  </a:lnTo>
                  <a:lnTo>
                    <a:pt x="54838" y="1193736"/>
                  </a:lnTo>
                  <a:lnTo>
                    <a:pt x="54000" y="1193736"/>
                  </a:lnTo>
                  <a:lnTo>
                    <a:pt x="53555" y="1192466"/>
                  </a:lnTo>
                  <a:lnTo>
                    <a:pt x="52844" y="1192466"/>
                  </a:lnTo>
                  <a:lnTo>
                    <a:pt x="52666" y="1195006"/>
                  </a:lnTo>
                  <a:lnTo>
                    <a:pt x="52616" y="1192466"/>
                  </a:lnTo>
                  <a:lnTo>
                    <a:pt x="54279" y="1189926"/>
                  </a:lnTo>
                  <a:lnTo>
                    <a:pt x="52133" y="1189926"/>
                  </a:lnTo>
                  <a:lnTo>
                    <a:pt x="51574" y="1191196"/>
                  </a:lnTo>
                  <a:lnTo>
                    <a:pt x="51054" y="1191196"/>
                  </a:lnTo>
                  <a:lnTo>
                    <a:pt x="51092" y="1192466"/>
                  </a:lnTo>
                  <a:lnTo>
                    <a:pt x="50177" y="1192466"/>
                  </a:lnTo>
                  <a:lnTo>
                    <a:pt x="48475" y="1196276"/>
                  </a:lnTo>
                  <a:lnTo>
                    <a:pt x="48869" y="1195006"/>
                  </a:lnTo>
                  <a:lnTo>
                    <a:pt x="49276" y="1193736"/>
                  </a:lnTo>
                  <a:lnTo>
                    <a:pt x="50088" y="1191196"/>
                  </a:lnTo>
                  <a:lnTo>
                    <a:pt x="50495" y="1189926"/>
                  </a:lnTo>
                  <a:lnTo>
                    <a:pt x="49339" y="1189926"/>
                  </a:lnTo>
                  <a:lnTo>
                    <a:pt x="49631" y="1191196"/>
                  </a:lnTo>
                  <a:lnTo>
                    <a:pt x="48729" y="1191196"/>
                  </a:lnTo>
                  <a:lnTo>
                    <a:pt x="49974" y="1187386"/>
                  </a:lnTo>
                  <a:lnTo>
                    <a:pt x="48425" y="1188656"/>
                  </a:lnTo>
                  <a:lnTo>
                    <a:pt x="48082" y="1188656"/>
                  </a:lnTo>
                  <a:lnTo>
                    <a:pt x="47802" y="1187958"/>
                  </a:lnTo>
                  <a:lnTo>
                    <a:pt x="49098" y="1186116"/>
                  </a:lnTo>
                  <a:lnTo>
                    <a:pt x="49733" y="1182306"/>
                  </a:lnTo>
                  <a:lnTo>
                    <a:pt x="48615" y="1183652"/>
                  </a:lnTo>
                  <a:lnTo>
                    <a:pt x="47802" y="1186751"/>
                  </a:lnTo>
                  <a:lnTo>
                    <a:pt x="47701" y="1187716"/>
                  </a:lnTo>
                  <a:lnTo>
                    <a:pt x="47637" y="1187564"/>
                  </a:lnTo>
                  <a:lnTo>
                    <a:pt x="47637" y="1190244"/>
                  </a:lnTo>
                  <a:lnTo>
                    <a:pt x="47574" y="1193736"/>
                  </a:lnTo>
                  <a:lnTo>
                    <a:pt x="47205" y="1192466"/>
                  </a:lnTo>
                  <a:lnTo>
                    <a:pt x="47002" y="1191755"/>
                  </a:lnTo>
                  <a:lnTo>
                    <a:pt x="46990" y="1191196"/>
                  </a:lnTo>
                  <a:lnTo>
                    <a:pt x="46951" y="1190485"/>
                  </a:lnTo>
                  <a:lnTo>
                    <a:pt x="47637" y="1190244"/>
                  </a:lnTo>
                  <a:lnTo>
                    <a:pt x="47637" y="1187564"/>
                  </a:lnTo>
                  <a:lnTo>
                    <a:pt x="47498" y="1187958"/>
                  </a:lnTo>
                  <a:lnTo>
                    <a:pt x="47561" y="1187386"/>
                  </a:lnTo>
                  <a:lnTo>
                    <a:pt x="46037" y="1183576"/>
                  </a:lnTo>
                  <a:lnTo>
                    <a:pt x="45808" y="1182992"/>
                  </a:lnTo>
                  <a:lnTo>
                    <a:pt x="45720" y="1183576"/>
                  </a:lnTo>
                  <a:lnTo>
                    <a:pt x="42506" y="1182306"/>
                  </a:lnTo>
                  <a:lnTo>
                    <a:pt x="41732" y="1183576"/>
                  </a:lnTo>
                  <a:lnTo>
                    <a:pt x="42214" y="1184732"/>
                  </a:lnTo>
                  <a:lnTo>
                    <a:pt x="42164" y="1184973"/>
                  </a:lnTo>
                  <a:lnTo>
                    <a:pt x="41287" y="1186116"/>
                  </a:lnTo>
                  <a:lnTo>
                    <a:pt x="41427" y="1186751"/>
                  </a:lnTo>
                  <a:lnTo>
                    <a:pt x="41490" y="1187500"/>
                  </a:lnTo>
                  <a:lnTo>
                    <a:pt x="40792" y="1188656"/>
                  </a:lnTo>
                  <a:lnTo>
                    <a:pt x="42113" y="1189926"/>
                  </a:lnTo>
                  <a:lnTo>
                    <a:pt x="40843" y="1189926"/>
                  </a:lnTo>
                  <a:lnTo>
                    <a:pt x="40690" y="1191196"/>
                  </a:lnTo>
                  <a:lnTo>
                    <a:pt x="40081" y="1191196"/>
                  </a:lnTo>
                  <a:lnTo>
                    <a:pt x="40259" y="1193736"/>
                  </a:lnTo>
                  <a:lnTo>
                    <a:pt x="39636" y="1189710"/>
                  </a:lnTo>
                  <a:lnTo>
                    <a:pt x="39522" y="1188656"/>
                  </a:lnTo>
                  <a:lnTo>
                    <a:pt x="40297" y="1187386"/>
                  </a:lnTo>
                  <a:lnTo>
                    <a:pt x="38087" y="1188656"/>
                  </a:lnTo>
                  <a:lnTo>
                    <a:pt x="38392" y="1189710"/>
                  </a:lnTo>
                  <a:lnTo>
                    <a:pt x="38417" y="1190244"/>
                  </a:lnTo>
                  <a:lnTo>
                    <a:pt x="38036" y="1193736"/>
                  </a:lnTo>
                  <a:lnTo>
                    <a:pt x="36715" y="1195006"/>
                  </a:lnTo>
                  <a:lnTo>
                    <a:pt x="36842" y="1192466"/>
                  </a:lnTo>
                  <a:lnTo>
                    <a:pt x="35407" y="1191196"/>
                  </a:lnTo>
                  <a:lnTo>
                    <a:pt x="35382" y="1189926"/>
                  </a:lnTo>
                  <a:lnTo>
                    <a:pt x="35128" y="1189926"/>
                  </a:lnTo>
                  <a:lnTo>
                    <a:pt x="34861" y="1188656"/>
                  </a:lnTo>
                  <a:lnTo>
                    <a:pt x="35547" y="1187386"/>
                  </a:lnTo>
                  <a:lnTo>
                    <a:pt x="35293" y="1187386"/>
                  </a:lnTo>
                  <a:lnTo>
                    <a:pt x="37325" y="1186116"/>
                  </a:lnTo>
                  <a:lnTo>
                    <a:pt x="35077" y="1184897"/>
                  </a:lnTo>
                  <a:lnTo>
                    <a:pt x="34937" y="1184846"/>
                  </a:lnTo>
                  <a:lnTo>
                    <a:pt x="34937" y="1185113"/>
                  </a:lnTo>
                  <a:lnTo>
                    <a:pt x="34658" y="1187386"/>
                  </a:lnTo>
                  <a:lnTo>
                    <a:pt x="33261" y="1186116"/>
                  </a:lnTo>
                  <a:lnTo>
                    <a:pt x="34302" y="1186116"/>
                  </a:lnTo>
                  <a:lnTo>
                    <a:pt x="34937" y="1185113"/>
                  </a:lnTo>
                  <a:lnTo>
                    <a:pt x="34937" y="1184846"/>
                  </a:lnTo>
                  <a:lnTo>
                    <a:pt x="31762" y="1184846"/>
                  </a:lnTo>
                  <a:lnTo>
                    <a:pt x="31407" y="1184846"/>
                  </a:lnTo>
                  <a:lnTo>
                    <a:pt x="29667" y="1184846"/>
                  </a:lnTo>
                  <a:lnTo>
                    <a:pt x="30073" y="1186116"/>
                  </a:lnTo>
                  <a:lnTo>
                    <a:pt x="31584" y="1184973"/>
                  </a:lnTo>
                  <a:lnTo>
                    <a:pt x="33172" y="1186116"/>
                  </a:lnTo>
                  <a:lnTo>
                    <a:pt x="31165" y="1186116"/>
                  </a:lnTo>
                  <a:lnTo>
                    <a:pt x="29946" y="1188656"/>
                  </a:lnTo>
                  <a:lnTo>
                    <a:pt x="28905" y="1188656"/>
                  </a:lnTo>
                  <a:lnTo>
                    <a:pt x="30137" y="1187386"/>
                  </a:lnTo>
                  <a:lnTo>
                    <a:pt x="29832" y="1187386"/>
                  </a:lnTo>
                  <a:lnTo>
                    <a:pt x="29997" y="1186116"/>
                  </a:lnTo>
                  <a:lnTo>
                    <a:pt x="29768" y="1186116"/>
                  </a:lnTo>
                  <a:lnTo>
                    <a:pt x="29184" y="1184846"/>
                  </a:lnTo>
                  <a:lnTo>
                    <a:pt x="29667" y="1184846"/>
                  </a:lnTo>
                  <a:lnTo>
                    <a:pt x="28854" y="1182306"/>
                  </a:lnTo>
                  <a:lnTo>
                    <a:pt x="27838" y="1184846"/>
                  </a:lnTo>
                  <a:lnTo>
                    <a:pt x="29070" y="1184846"/>
                  </a:lnTo>
                  <a:lnTo>
                    <a:pt x="28663" y="1186116"/>
                  </a:lnTo>
                  <a:lnTo>
                    <a:pt x="28143" y="1186116"/>
                  </a:lnTo>
                  <a:lnTo>
                    <a:pt x="27838" y="1184846"/>
                  </a:lnTo>
                  <a:lnTo>
                    <a:pt x="27406" y="1184846"/>
                  </a:lnTo>
                  <a:lnTo>
                    <a:pt x="28879" y="1179766"/>
                  </a:lnTo>
                  <a:lnTo>
                    <a:pt x="25831" y="1177226"/>
                  </a:lnTo>
                  <a:lnTo>
                    <a:pt x="23672" y="1170876"/>
                  </a:lnTo>
                  <a:lnTo>
                    <a:pt x="22402" y="1178496"/>
                  </a:lnTo>
                  <a:lnTo>
                    <a:pt x="20421" y="1181036"/>
                  </a:lnTo>
                  <a:lnTo>
                    <a:pt x="16802" y="1181036"/>
                  </a:lnTo>
                  <a:lnTo>
                    <a:pt x="16611" y="1187386"/>
                  </a:lnTo>
                  <a:lnTo>
                    <a:pt x="12814" y="1186116"/>
                  </a:lnTo>
                  <a:lnTo>
                    <a:pt x="11468" y="1187386"/>
                  </a:lnTo>
                  <a:lnTo>
                    <a:pt x="10350" y="1189926"/>
                  </a:lnTo>
                  <a:lnTo>
                    <a:pt x="8293" y="1191196"/>
                  </a:lnTo>
                  <a:lnTo>
                    <a:pt x="6045" y="1197546"/>
                  </a:lnTo>
                  <a:lnTo>
                    <a:pt x="4914" y="1203896"/>
                  </a:lnTo>
                  <a:lnTo>
                    <a:pt x="3822" y="1217866"/>
                  </a:lnTo>
                  <a:lnTo>
                    <a:pt x="2565" y="1226756"/>
                  </a:lnTo>
                  <a:lnTo>
                    <a:pt x="596" y="1236916"/>
                  </a:lnTo>
                  <a:lnTo>
                    <a:pt x="0" y="1245806"/>
                  </a:lnTo>
                  <a:lnTo>
                    <a:pt x="2882" y="1253426"/>
                  </a:lnTo>
                  <a:lnTo>
                    <a:pt x="2628" y="1255966"/>
                  </a:lnTo>
                  <a:lnTo>
                    <a:pt x="2133" y="1257236"/>
                  </a:lnTo>
                  <a:lnTo>
                    <a:pt x="3289" y="1259776"/>
                  </a:lnTo>
                  <a:lnTo>
                    <a:pt x="3276" y="1261046"/>
                  </a:lnTo>
                  <a:lnTo>
                    <a:pt x="3708" y="1266126"/>
                  </a:lnTo>
                  <a:lnTo>
                    <a:pt x="5880" y="1261046"/>
                  </a:lnTo>
                  <a:lnTo>
                    <a:pt x="6235" y="1264856"/>
                  </a:lnTo>
                  <a:lnTo>
                    <a:pt x="6515" y="1267396"/>
                  </a:lnTo>
                  <a:lnTo>
                    <a:pt x="6096" y="1266126"/>
                  </a:lnTo>
                  <a:lnTo>
                    <a:pt x="5676" y="1266126"/>
                  </a:lnTo>
                  <a:lnTo>
                    <a:pt x="4724" y="1268666"/>
                  </a:lnTo>
                  <a:lnTo>
                    <a:pt x="5969" y="1269936"/>
                  </a:lnTo>
                  <a:lnTo>
                    <a:pt x="6057" y="1272476"/>
                  </a:lnTo>
                  <a:lnTo>
                    <a:pt x="8699" y="1277556"/>
                  </a:lnTo>
                  <a:lnTo>
                    <a:pt x="12954" y="1285176"/>
                  </a:lnTo>
                  <a:lnTo>
                    <a:pt x="10121" y="1290256"/>
                  </a:lnTo>
                  <a:lnTo>
                    <a:pt x="9715" y="1290256"/>
                  </a:lnTo>
                  <a:lnTo>
                    <a:pt x="10845" y="1291526"/>
                  </a:lnTo>
                  <a:lnTo>
                    <a:pt x="10655" y="1291526"/>
                  </a:lnTo>
                  <a:lnTo>
                    <a:pt x="12420" y="1294066"/>
                  </a:lnTo>
                  <a:lnTo>
                    <a:pt x="12471" y="1295336"/>
                  </a:lnTo>
                  <a:lnTo>
                    <a:pt x="12801" y="1296606"/>
                  </a:lnTo>
                  <a:lnTo>
                    <a:pt x="14274" y="1297876"/>
                  </a:lnTo>
                  <a:lnTo>
                    <a:pt x="12407" y="1297876"/>
                  </a:lnTo>
                  <a:lnTo>
                    <a:pt x="13817" y="1299146"/>
                  </a:lnTo>
                  <a:lnTo>
                    <a:pt x="18262" y="1301686"/>
                  </a:lnTo>
                  <a:lnTo>
                    <a:pt x="15519" y="1297876"/>
                  </a:lnTo>
                  <a:lnTo>
                    <a:pt x="20459" y="1301686"/>
                  </a:lnTo>
                  <a:lnTo>
                    <a:pt x="25158" y="1302956"/>
                  </a:lnTo>
                  <a:lnTo>
                    <a:pt x="26720" y="1309306"/>
                  </a:lnTo>
                  <a:lnTo>
                    <a:pt x="31000" y="1311846"/>
                  </a:lnTo>
                  <a:lnTo>
                    <a:pt x="32334" y="1314386"/>
                  </a:lnTo>
                  <a:lnTo>
                    <a:pt x="32689" y="1310576"/>
                  </a:lnTo>
                  <a:lnTo>
                    <a:pt x="36474" y="1311846"/>
                  </a:lnTo>
                  <a:lnTo>
                    <a:pt x="38950" y="1310576"/>
                  </a:lnTo>
                  <a:lnTo>
                    <a:pt x="44869" y="1315656"/>
                  </a:lnTo>
                  <a:lnTo>
                    <a:pt x="45199" y="1312494"/>
                  </a:lnTo>
                  <a:lnTo>
                    <a:pt x="45123" y="1310970"/>
                  </a:lnTo>
                  <a:lnTo>
                    <a:pt x="45059" y="1310576"/>
                  </a:lnTo>
                  <a:lnTo>
                    <a:pt x="44843" y="1309306"/>
                  </a:lnTo>
                  <a:lnTo>
                    <a:pt x="46863" y="1309306"/>
                  </a:lnTo>
                  <a:lnTo>
                    <a:pt x="45796" y="1308036"/>
                  </a:lnTo>
                  <a:lnTo>
                    <a:pt x="47117" y="1309306"/>
                  </a:lnTo>
                  <a:lnTo>
                    <a:pt x="47434" y="1309890"/>
                  </a:lnTo>
                  <a:lnTo>
                    <a:pt x="47548" y="1310068"/>
                  </a:lnTo>
                  <a:lnTo>
                    <a:pt x="47866" y="1310500"/>
                  </a:lnTo>
                  <a:lnTo>
                    <a:pt x="48742" y="1308036"/>
                  </a:lnTo>
                  <a:lnTo>
                    <a:pt x="48044" y="1305496"/>
                  </a:lnTo>
                  <a:lnTo>
                    <a:pt x="51142" y="1308036"/>
                  </a:lnTo>
                  <a:lnTo>
                    <a:pt x="49885" y="1309306"/>
                  </a:lnTo>
                  <a:lnTo>
                    <a:pt x="54406" y="1311846"/>
                  </a:lnTo>
                  <a:lnTo>
                    <a:pt x="58470" y="1314386"/>
                  </a:lnTo>
                  <a:lnTo>
                    <a:pt x="53301" y="1308036"/>
                  </a:lnTo>
                  <a:lnTo>
                    <a:pt x="52666" y="1308036"/>
                  </a:lnTo>
                  <a:lnTo>
                    <a:pt x="52578" y="1305496"/>
                  </a:lnTo>
                  <a:lnTo>
                    <a:pt x="52539" y="1304226"/>
                  </a:lnTo>
                  <a:lnTo>
                    <a:pt x="51536" y="1304226"/>
                  </a:lnTo>
                  <a:lnTo>
                    <a:pt x="51181" y="1302956"/>
                  </a:lnTo>
                  <a:lnTo>
                    <a:pt x="49453" y="1302956"/>
                  </a:lnTo>
                  <a:lnTo>
                    <a:pt x="49822" y="1301686"/>
                  </a:lnTo>
                  <a:lnTo>
                    <a:pt x="46558" y="1297876"/>
                  </a:lnTo>
                  <a:lnTo>
                    <a:pt x="51828" y="1296606"/>
                  </a:lnTo>
                  <a:lnTo>
                    <a:pt x="52006" y="1292796"/>
                  </a:lnTo>
                  <a:lnTo>
                    <a:pt x="52362" y="1291526"/>
                  </a:lnTo>
                  <a:lnTo>
                    <a:pt x="53670" y="1294066"/>
                  </a:lnTo>
                  <a:lnTo>
                    <a:pt x="52832" y="1291526"/>
                  </a:lnTo>
                  <a:lnTo>
                    <a:pt x="54483" y="1290256"/>
                  </a:lnTo>
                  <a:lnTo>
                    <a:pt x="55638" y="1290256"/>
                  </a:lnTo>
                  <a:lnTo>
                    <a:pt x="56172" y="1291526"/>
                  </a:lnTo>
                  <a:lnTo>
                    <a:pt x="53454" y="1291526"/>
                  </a:lnTo>
                  <a:lnTo>
                    <a:pt x="57492" y="1295336"/>
                  </a:lnTo>
                  <a:lnTo>
                    <a:pt x="56057" y="1295336"/>
                  </a:lnTo>
                  <a:lnTo>
                    <a:pt x="56667" y="1296606"/>
                  </a:lnTo>
                  <a:lnTo>
                    <a:pt x="56730" y="1297343"/>
                  </a:lnTo>
                  <a:lnTo>
                    <a:pt x="57175" y="1296606"/>
                  </a:lnTo>
                  <a:lnTo>
                    <a:pt x="56781" y="1297343"/>
                  </a:lnTo>
                  <a:lnTo>
                    <a:pt x="56743" y="1297876"/>
                  </a:lnTo>
                  <a:lnTo>
                    <a:pt x="57213" y="1297876"/>
                  </a:lnTo>
                  <a:lnTo>
                    <a:pt x="57632" y="1299146"/>
                  </a:lnTo>
                  <a:lnTo>
                    <a:pt x="56629" y="1299146"/>
                  </a:lnTo>
                  <a:lnTo>
                    <a:pt x="57061" y="1300416"/>
                  </a:lnTo>
                  <a:lnTo>
                    <a:pt x="59372" y="1304226"/>
                  </a:lnTo>
                  <a:lnTo>
                    <a:pt x="61582" y="1308036"/>
                  </a:lnTo>
                  <a:lnTo>
                    <a:pt x="63703" y="1306207"/>
                  </a:lnTo>
                  <a:lnTo>
                    <a:pt x="63106" y="1305496"/>
                  </a:lnTo>
                  <a:lnTo>
                    <a:pt x="61518" y="1305496"/>
                  </a:lnTo>
                  <a:lnTo>
                    <a:pt x="61836" y="1297876"/>
                  </a:lnTo>
                  <a:lnTo>
                    <a:pt x="61937" y="1296606"/>
                  </a:lnTo>
                  <a:lnTo>
                    <a:pt x="60388" y="1296606"/>
                  </a:lnTo>
                  <a:lnTo>
                    <a:pt x="63347" y="1294066"/>
                  </a:lnTo>
                  <a:lnTo>
                    <a:pt x="64503" y="1295336"/>
                  </a:lnTo>
                  <a:lnTo>
                    <a:pt x="65709" y="1297876"/>
                  </a:lnTo>
                  <a:lnTo>
                    <a:pt x="67703" y="1297876"/>
                  </a:lnTo>
                  <a:lnTo>
                    <a:pt x="67805" y="1297343"/>
                  </a:lnTo>
                  <a:lnTo>
                    <a:pt x="67881" y="1294066"/>
                  </a:lnTo>
                  <a:lnTo>
                    <a:pt x="67843" y="1292796"/>
                  </a:lnTo>
                  <a:lnTo>
                    <a:pt x="68618" y="1292796"/>
                  </a:lnTo>
                  <a:lnTo>
                    <a:pt x="69392" y="1291590"/>
                  </a:lnTo>
                  <a:lnTo>
                    <a:pt x="69316" y="1285176"/>
                  </a:lnTo>
                  <a:lnTo>
                    <a:pt x="68999" y="1278826"/>
                  </a:lnTo>
                  <a:lnTo>
                    <a:pt x="68148" y="1269936"/>
                  </a:lnTo>
                  <a:lnTo>
                    <a:pt x="68059" y="1267396"/>
                  </a:lnTo>
                  <a:lnTo>
                    <a:pt x="67830" y="1261046"/>
                  </a:lnTo>
                  <a:lnTo>
                    <a:pt x="68961" y="1253426"/>
                  </a:lnTo>
                  <a:lnTo>
                    <a:pt x="67818" y="1250886"/>
                  </a:lnTo>
                  <a:lnTo>
                    <a:pt x="69164" y="1253426"/>
                  </a:lnTo>
                  <a:lnTo>
                    <a:pt x="69938" y="1254696"/>
                  </a:lnTo>
                  <a:lnTo>
                    <a:pt x="69113" y="1255966"/>
                  </a:lnTo>
                  <a:lnTo>
                    <a:pt x="71894" y="1255966"/>
                  </a:lnTo>
                  <a:lnTo>
                    <a:pt x="71031" y="1257236"/>
                  </a:lnTo>
                  <a:lnTo>
                    <a:pt x="69672" y="1264856"/>
                  </a:lnTo>
                  <a:lnTo>
                    <a:pt x="69494" y="1272476"/>
                  </a:lnTo>
                  <a:lnTo>
                    <a:pt x="72771" y="1281366"/>
                  </a:lnTo>
                  <a:lnTo>
                    <a:pt x="73342" y="1283906"/>
                  </a:lnTo>
                  <a:lnTo>
                    <a:pt x="76288" y="1282636"/>
                  </a:lnTo>
                  <a:lnTo>
                    <a:pt x="75946" y="1286446"/>
                  </a:lnTo>
                  <a:lnTo>
                    <a:pt x="75349" y="1286446"/>
                  </a:lnTo>
                  <a:lnTo>
                    <a:pt x="73025" y="1285176"/>
                  </a:lnTo>
                  <a:lnTo>
                    <a:pt x="74066" y="1288986"/>
                  </a:lnTo>
                  <a:lnTo>
                    <a:pt x="76479" y="1294066"/>
                  </a:lnTo>
                  <a:lnTo>
                    <a:pt x="78282" y="1296606"/>
                  </a:lnTo>
                  <a:lnTo>
                    <a:pt x="79679" y="1296606"/>
                  </a:lnTo>
                  <a:lnTo>
                    <a:pt x="77978" y="1295336"/>
                  </a:lnTo>
                  <a:lnTo>
                    <a:pt x="79260" y="1295336"/>
                  </a:lnTo>
                  <a:lnTo>
                    <a:pt x="79235" y="1294676"/>
                  </a:lnTo>
                  <a:lnTo>
                    <a:pt x="79476" y="1295336"/>
                  </a:lnTo>
                  <a:lnTo>
                    <a:pt x="82003" y="1297876"/>
                  </a:lnTo>
                  <a:lnTo>
                    <a:pt x="81902" y="1298143"/>
                  </a:lnTo>
                  <a:lnTo>
                    <a:pt x="81902" y="1308036"/>
                  </a:lnTo>
                  <a:lnTo>
                    <a:pt x="81661" y="1309204"/>
                  </a:lnTo>
                  <a:lnTo>
                    <a:pt x="80213" y="1307045"/>
                  </a:lnTo>
                  <a:lnTo>
                    <a:pt x="81902" y="1308036"/>
                  </a:lnTo>
                  <a:lnTo>
                    <a:pt x="81902" y="1298143"/>
                  </a:lnTo>
                  <a:lnTo>
                    <a:pt x="81026" y="1300416"/>
                  </a:lnTo>
                  <a:lnTo>
                    <a:pt x="80403" y="1300416"/>
                  </a:lnTo>
                  <a:lnTo>
                    <a:pt x="79578" y="1299146"/>
                  </a:lnTo>
                  <a:lnTo>
                    <a:pt x="80010" y="1300416"/>
                  </a:lnTo>
                  <a:lnTo>
                    <a:pt x="80225" y="1301051"/>
                  </a:lnTo>
                  <a:lnTo>
                    <a:pt x="80429" y="1301686"/>
                  </a:lnTo>
                  <a:lnTo>
                    <a:pt x="80010" y="1300416"/>
                  </a:lnTo>
                  <a:lnTo>
                    <a:pt x="79756" y="1300416"/>
                  </a:lnTo>
                  <a:lnTo>
                    <a:pt x="79768" y="1301686"/>
                  </a:lnTo>
                  <a:lnTo>
                    <a:pt x="80594" y="1304226"/>
                  </a:lnTo>
                  <a:lnTo>
                    <a:pt x="79616" y="1304226"/>
                  </a:lnTo>
                  <a:lnTo>
                    <a:pt x="79730" y="1306322"/>
                  </a:lnTo>
                  <a:lnTo>
                    <a:pt x="79387" y="1305788"/>
                  </a:lnTo>
                  <a:lnTo>
                    <a:pt x="78714" y="1305229"/>
                  </a:lnTo>
                  <a:lnTo>
                    <a:pt x="78613" y="1304429"/>
                  </a:lnTo>
                  <a:lnTo>
                    <a:pt x="78346" y="1305941"/>
                  </a:lnTo>
                  <a:lnTo>
                    <a:pt x="78130" y="1306042"/>
                  </a:lnTo>
                  <a:lnTo>
                    <a:pt x="77000" y="1304721"/>
                  </a:lnTo>
                  <a:lnTo>
                    <a:pt x="77978" y="1308531"/>
                  </a:lnTo>
                  <a:lnTo>
                    <a:pt x="77381" y="1309090"/>
                  </a:lnTo>
                  <a:lnTo>
                    <a:pt x="75857" y="1310195"/>
                  </a:lnTo>
                  <a:lnTo>
                    <a:pt x="74104" y="1307807"/>
                  </a:lnTo>
                  <a:lnTo>
                    <a:pt x="76454" y="1311503"/>
                  </a:lnTo>
                  <a:lnTo>
                    <a:pt x="76987" y="1312989"/>
                  </a:lnTo>
                  <a:lnTo>
                    <a:pt x="76365" y="1310779"/>
                  </a:lnTo>
                  <a:lnTo>
                    <a:pt x="76949" y="1311402"/>
                  </a:lnTo>
                  <a:lnTo>
                    <a:pt x="78105" y="1315148"/>
                  </a:lnTo>
                  <a:lnTo>
                    <a:pt x="80073" y="1312252"/>
                  </a:lnTo>
                  <a:lnTo>
                    <a:pt x="79298" y="1309763"/>
                  </a:lnTo>
                  <a:lnTo>
                    <a:pt x="78549" y="1308328"/>
                  </a:lnTo>
                  <a:lnTo>
                    <a:pt x="78257" y="1306982"/>
                  </a:lnTo>
                  <a:lnTo>
                    <a:pt x="80391" y="1307947"/>
                  </a:lnTo>
                  <a:lnTo>
                    <a:pt x="82092" y="1309827"/>
                  </a:lnTo>
                  <a:lnTo>
                    <a:pt x="81737" y="1309306"/>
                  </a:lnTo>
                  <a:lnTo>
                    <a:pt x="82575" y="1309306"/>
                  </a:lnTo>
                  <a:lnTo>
                    <a:pt x="83121" y="1310576"/>
                  </a:lnTo>
                  <a:lnTo>
                    <a:pt x="84391" y="1313116"/>
                  </a:lnTo>
                  <a:lnTo>
                    <a:pt x="84569" y="1314386"/>
                  </a:lnTo>
                  <a:lnTo>
                    <a:pt x="86042" y="1314386"/>
                  </a:lnTo>
                  <a:lnTo>
                    <a:pt x="83985" y="1315656"/>
                  </a:lnTo>
                  <a:lnTo>
                    <a:pt x="84442" y="1315656"/>
                  </a:lnTo>
                  <a:lnTo>
                    <a:pt x="83654" y="1316926"/>
                  </a:lnTo>
                  <a:lnTo>
                    <a:pt x="85699" y="1316926"/>
                  </a:lnTo>
                  <a:lnTo>
                    <a:pt x="86982" y="1316926"/>
                  </a:lnTo>
                  <a:lnTo>
                    <a:pt x="87147" y="1318196"/>
                  </a:lnTo>
                  <a:lnTo>
                    <a:pt x="87541" y="1318196"/>
                  </a:lnTo>
                  <a:lnTo>
                    <a:pt x="88925" y="1319466"/>
                  </a:lnTo>
                  <a:lnTo>
                    <a:pt x="89636" y="1320736"/>
                  </a:lnTo>
                  <a:lnTo>
                    <a:pt x="91097" y="1320736"/>
                  </a:lnTo>
                  <a:lnTo>
                    <a:pt x="91427" y="1319466"/>
                  </a:lnTo>
                  <a:lnTo>
                    <a:pt x="89179" y="1316926"/>
                  </a:lnTo>
                  <a:lnTo>
                    <a:pt x="87858" y="1315656"/>
                  </a:lnTo>
                  <a:lnTo>
                    <a:pt x="87566" y="1314386"/>
                  </a:lnTo>
                  <a:lnTo>
                    <a:pt x="87198" y="1311846"/>
                  </a:lnTo>
                  <a:lnTo>
                    <a:pt x="87858" y="1311846"/>
                  </a:lnTo>
                  <a:lnTo>
                    <a:pt x="88290" y="1311846"/>
                  </a:lnTo>
                  <a:lnTo>
                    <a:pt x="89179" y="1313116"/>
                  </a:lnTo>
                  <a:lnTo>
                    <a:pt x="89052" y="1311846"/>
                  </a:lnTo>
                  <a:lnTo>
                    <a:pt x="91973" y="1311846"/>
                  </a:lnTo>
                  <a:lnTo>
                    <a:pt x="91363" y="1313116"/>
                  </a:lnTo>
                  <a:lnTo>
                    <a:pt x="95224" y="1313116"/>
                  </a:lnTo>
                  <a:lnTo>
                    <a:pt x="94068" y="1306766"/>
                  </a:lnTo>
                  <a:lnTo>
                    <a:pt x="97726" y="1309890"/>
                  </a:lnTo>
                  <a:lnTo>
                    <a:pt x="96850" y="1310576"/>
                  </a:lnTo>
                  <a:lnTo>
                    <a:pt x="95719" y="1310576"/>
                  </a:lnTo>
                  <a:lnTo>
                    <a:pt x="98602" y="1313116"/>
                  </a:lnTo>
                  <a:lnTo>
                    <a:pt x="98844" y="1313116"/>
                  </a:lnTo>
                  <a:lnTo>
                    <a:pt x="99110" y="1312989"/>
                  </a:lnTo>
                  <a:lnTo>
                    <a:pt x="96227" y="1314589"/>
                  </a:lnTo>
                  <a:lnTo>
                    <a:pt x="105600" y="1319555"/>
                  </a:lnTo>
                  <a:lnTo>
                    <a:pt x="105778" y="1319999"/>
                  </a:lnTo>
                  <a:lnTo>
                    <a:pt x="105638" y="1319568"/>
                  </a:lnTo>
                  <a:lnTo>
                    <a:pt x="106413" y="1319987"/>
                  </a:lnTo>
                  <a:lnTo>
                    <a:pt x="104851" y="1317256"/>
                  </a:lnTo>
                  <a:lnTo>
                    <a:pt x="104241" y="1315491"/>
                  </a:lnTo>
                  <a:lnTo>
                    <a:pt x="104241" y="1316202"/>
                  </a:lnTo>
                  <a:lnTo>
                    <a:pt x="102997" y="1314056"/>
                  </a:lnTo>
                  <a:lnTo>
                    <a:pt x="102489" y="1312964"/>
                  </a:lnTo>
                  <a:lnTo>
                    <a:pt x="103987" y="1315110"/>
                  </a:lnTo>
                  <a:lnTo>
                    <a:pt x="104114" y="1315910"/>
                  </a:lnTo>
                  <a:lnTo>
                    <a:pt x="104241" y="1316202"/>
                  </a:lnTo>
                  <a:lnTo>
                    <a:pt x="104241" y="1315491"/>
                  </a:lnTo>
                  <a:lnTo>
                    <a:pt x="103378" y="1312964"/>
                  </a:lnTo>
                  <a:lnTo>
                    <a:pt x="103276" y="1312672"/>
                  </a:lnTo>
                  <a:lnTo>
                    <a:pt x="105181" y="1314310"/>
                  </a:lnTo>
                  <a:lnTo>
                    <a:pt x="106273" y="1315999"/>
                  </a:lnTo>
                  <a:lnTo>
                    <a:pt x="105359" y="1314018"/>
                  </a:lnTo>
                  <a:lnTo>
                    <a:pt x="105765" y="1313840"/>
                  </a:lnTo>
                  <a:lnTo>
                    <a:pt x="106172" y="1313662"/>
                  </a:lnTo>
                  <a:lnTo>
                    <a:pt x="106006" y="1313713"/>
                  </a:lnTo>
                  <a:lnTo>
                    <a:pt x="105321" y="1313840"/>
                  </a:lnTo>
                  <a:lnTo>
                    <a:pt x="105803" y="1313548"/>
                  </a:lnTo>
                  <a:lnTo>
                    <a:pt x="105270" y="1312672"/>
                  </a:lnTo>
                  <a:lnTo>
                    <a:pt x="105168" y="1312506"/>
                  </a:lnTo>
                  <a:lnTo>
                    <a:pt x="103708" y="1311579"/>
                  </a:lnTo>
                  <a:lnTo>
                    <a:pt x="102565" y="1310855"/>
                  </a:lnTo>
                  <a:lnTo>
                    <a:pt x="102235" y="1310881"/>
                  </a:lnTo>
                  <a:lnTo>
                    <a:pt x="101815" y="1311579"/>
                  </a:lnTo>
                  <a:lnTo>
                    <a:pt x="101282" y="1311084"/>
                  </a:lnTo>
                  <a:lnTo>
                    <a:pt x="101168" y="1312862"/>
                  </a:lnTo>
                  <a:lnTo>
                    <a:pt x="100164" y="1312494"/>
                  </a:lnTo>
                  <a:lnTo>
                    <a:pt x="100660" y="1312278"/>
                  </a:lnTo>
                  <a:lnTo>
                    <a:pt x="101168" y="1312862"/>
                  </a:lnTo>
                  <a:lnTo>
                    <a:pt x="101168" y="1311046"/>
                  </a:lnTo>
                  <a:lnTo>
                    <a:pt x="100787" y="1310881"/>
                  </a:lnTo>
                  <a:lnTo>
                    <a:pt x="100520" y="1311046"/>
                  </a:lnTo>
                  <a:lnTo>
                    <a:pt x="98691" y="1309662"/>
                  </a:lnTo>
                  <a:lnTo>
                    <a:pt x="98564" y="1309408"/>
                  </a:lnTo>
                  <a:lnTo>
                    <a:pt x="102412" y="1310576"/>
                  </a:lnTo>
                  <a:lnTo>
                    <a:pt x="102654" y="1310576"/>
                  </a:lnTo>
                  <a:lnTo>
                    <a:pt x="101993" y="1309306"/>
                  </a:lnTo>
                  <a:lnTo>
                    <a:pt x="102349" y="1309306"/>
                  </a:lnTo>
                  <a:lnTo>
                    <a:pt x="104152" y="1310576"/>
                  </a:lnTo>
                  <a:lnTo>
                    <a:pt x="103047" y="1309306"/>
                  </a:lnTo>
                  <a:lnTo>
                    <a:pt x="100850" y="1306766"/>
                  </a:lnTo>
                  <a:lnTo>
                    <a:pt x="100558" y="1306766"/>
                  </a:lnTo>
                  <a:lnTo>
                    <a:pt x="99682" y="1305496"/>
                  </a:lnTo>
                  <a:lnTo>
                    <a:pt x="99301" y="1301686"/>
                  </a:lnTo>
                  <a:lnTo>
                    <a:pt x="99047" y="1299146"/>
                  </a:lnTo>
                  <a:lnTo>
                    <a:pt x="99885" y="1301686"/>
                  </a:lnTo>
                  <a:lnTo>
                    <a:pt x="102463" y="1306766"/>
                  </a:lnTo>
                  <a:lnTo>
                    <a:pt x="103352" y="1302956"/>
                  </a:lnTo>
                  <a:lnTo>
                    <a:pt x="105321" y="1306766"/>
                  </a:lnTo>
                  <a:lnTo>
                    <a:pt x="103492" y="1305496"/>
                  </a:lnTo>
                  <a:lnTo>
                    <a:pt x="108013" y="1316926"/>
                  </a:lnTo>
                  <a:lnTo>
                    <a:pt x="108127" y="1319466"/>
                  </a:lnTo>
                  <a:lnTo>
                    <a:pt x="109766" y="1322006"/>
                  </a:lnTo>
                  <a:lnTo>
                    <a:pt x="109867" y="1320736"/>
                  </a:lnTo>
                  <a:lnTo>
                    <a:pt x="109296" y="1319466"/>
                  </a:lnTo>
                  <a:lnTo>
                    <a:pt x="111975" y="1319466"/>
                  </a:lnTo>
                  <a:lnTo>
                    <a:pt x="110477" y="1316926"/>
                  </a:lnTo>
                  <a:lnTo>
                    <a:pt x="109410" y="1314386"/>
                  </a:lnTo>
                  <a:lnTo>
                    <a:pt x="109207" y="1311846"/>
                  </a:lnTo>
                  <a:lnTo>
                    <a:pt x="111493" y="1309306"/>
                  </a:lnTo>
                  <a:lnTo>
                    <a:pt x="113106" y="1311224"/>
                  </a:lnTo>
                  <a:lnTo>
                    <a:pt x="112674" y="1309306"/>
                  </a:lnTo>
                  <a:lnTo>
                    <a:pt x="113017" y="1308036"/>
                  </a:lnTo>
                  <a:lnTo>
                    <a:pt x="113195" y="1306944"/>
                  </a:lnTo>
                  <a:lnTo>
                    <a:pt x="113449" y="1308036"/>
                  </a:lnTo>
                  <a:lnTo>
                    <a:pt x="113766" y="1306766"/>
                  </a:lnTo>
                  <a:lnTo>
                    <a:pt x="114096" y="1305496"/>
                  </a:lnTo>
                  <a:lnTo>
                    <a:pt x="115785" y="1306766"/>
                  </a:lnTo>
                  <a:lnTo>
                    <a:pt x="115023" y="1305496"/>
                  </a:lnTo>
                  <a:lnTo>
                    <a:pt x="114261" y="1304226"/>
                  </a:lnTo>
                  <a:lnTo>
                    <a:pt x="113499" y="1302956"/>
                  </a:lnTo>
                  <a:lnTo>
                    <a:pt x="113144" y="1302359"/>
                  </a:lnTo>
                  <a:lnTo>
                    <a:pt x="113144" y="1306766"/>
                  </a:lnTo>
                  <a:lnTo>
                    <a:pt x="111899" y="1306766"/>
                  </a:lnTo>
                  <a:lnTo>
                    <a:pt x="112585" y="1304226"/>
                  </a:lnTo>
                  <a:lnTo>
                    <a:pt x="113144" y="1306766"/>
                  </a:lnTo>
                  <a:lnTo>
                    <a:pt x="113144" y="1302359"/>
                  </a:lnTo>
                  <a:lnTo>
                    <a:pt x="111988" y="1300416"/>
                  </a:lnTo>
                  <a:lnTo>
                    <a:pt x="116370" y="1302956"/>
                  </a:lnTo>
                  <a:lnTo>
                    <a:pt x="115785" y="1300416"/>
                  </a:lnTo>
                  <a:lnTo>
                    <a:pt x="116979" y="1301686"/>
                  </a:lnTo>
                  <a:lnTo>
                    <a:pt x="117462" y="1300416"/>
                  </a:lnTo>
                  <a:lnTo>
                    <a:pt x="117957" y="1299146"/>
                  </a:lnTo>
                  <a:lnTo>
                    <a:pt x="118554" y="1299146"/>
                  </a:lnTo>
                  <a:lnTo>
                    <a:pt x="118084" y="1295336"/>
                  </a:lnTo>
                  <a:lnTo>
                    <a:pt x="120408" y="1295336"/>
                  </a:lnTo>
                  <a:lnTo>
                    <a:pt x="121602" y="1296606"/>
                  </a:lnTo>
                  <a:lnTo>
                    <a:pt x="121412" y="1295336"/>
                  </a:lnTo>
                  <a:lnTo>
                    <a:pt x="122669" y="1295336"/>
                  </a:lnTo>
                  <a:lnTo>
                    <a:pt x="122466" y="1292796"/>
                  </a:lnTo>
                  <a:lnTo>
                    <a:pt x="123405" y="1294066"/>
                  </a:lnTo>
                  <a:lnTo>
                    <a:pt x="124434" y="1294066"/>
                  </a:lnTo>
                  <a:lnTo>
                    <a:pt x="123812" y="1292796"/>
                  </a:lnTo>
                  <a:lnTo>
                    <a:pt x="123190" y="1291526"/>
                  </a:lnTo>
                  <a:lnTo>
                    <a:pt x="122580" y="1290256"/>
                  </a:lnTo>
                  <a:lnTo>
                    <a:pt x="124561" y="1292796"/>
                  </a:lnTo>
                  <a:lnTo>
                    <a:pt x="125120" y="1295336"/>
                  </a:lnTo>
                  <a:lnTo>
                    <a:pt x="126606" y="1295336"/>
                  </a:lnTo>
                  <a:lnTo>
                    <a:pt x="126555" y="1292796"/>
                  </a:lnTo>
                  <a:lnTo>
                    <a:pt x="126873" y="1292796"/>
                  </a:lnTo>
                  <a:lnTo>
                    <a:pt x="128079" y="1295336"/>
                  </a:lnTo>
                  <a:lnTo>
                    <a:pt x="127850" y="1296606"/>
                  </a:lnTo>
                  <a:lnTo>
                    <a:pt x="129298" y="1295336"/>
                  </a:lnTo>
                  <a:lnTo>
                    <a:pt x="129171" y="1293152"/>
                  </a:lnTo>
                  <a:lnTo>
                    <a:pt x="128536" y="1292796"/>
                  </a:lnTo>
                  <a:lnTo>
                    <a:pt x="127990" y="1292479"/>
                  </a:lnTo>
                  <a:lnTo>
                    <a:pt x="129628" y="1291805"/>
                  </a:lnTo>
                  <a:lnTo>
                    <a:pt x="130149" y="1292796"/>
                  </a:lnTo>
                  <a:lnTo>
                    <a:pt x="131368" y="1292796"/>
                  </a:lnTo>
                  <a:lnTo>
                    <a:pt x="130606" y="1293672"/>
                  </a:lnTo>
                  <a:lnTo>
                    <a:pt x="130810" y="1294066"/>
                  </a:lnTo>
                  <a:lnTo>
                    <a:pt x="130441" y="1293863"/>
                  </a:lnTo>
                  <a:lnTo>
                    <a:pt x="130327" y="1295336"/>
                  </a:lnTo>
                  <a:lnTo>
                    <a:pt x="130568" y="1300416"/>
                  </a:lnTo>
                  <a:lnTo>
                    <a:pt x="128574" y="1297876"/>
                  </a:lnTo>
                  <a:lnTo>
                    <a:pt x="127584" y="1296606"/>
                  </a:lnTo>
                  <a:lnTo>
                    <a:pt x="127838" y="1297876"/>
                  </a:lnTo>
                  <a:lnTo>
                    <a:pt x="126060" y="1296606"/>
                  </a:lnTo>
                  <a:lnTo>
                    <a:pt x="127025" y="1304226"/>
                  </a:lnTo>
                  <a:lnTo>
                    <a:pt x="123761" y="1302956"/>
                  </a:lnTo>
                  <a:lnTo>
                    <a:pt x="122796" y="1302956"/>
                  </a:lnTo>
                  <a:lnTo>
                    <a:pt x="122999" y="1304226"/>
                  </a:lnTo>
                  <a:lnTo>
                    <a:pt x="121970" y="1305496"/>
                  </a:lnTo>
                  <a:lnTo>
                    <a:pt x="123215" y="1306766"/>
                  </a:lnTo>
                  <a:lnTo>
                    <a:pt x="123291" y="1308036"/>
                  </a:lnTo>
                  <a:lnTo>
                    <a:pt x="122237" y="1309306"/>
                  </a:lnTo>
                  <a:lnTo>
                    <a:pt x="122745" y="1310284"/>
                  </a:lnTo>
                  <a:lnTo>
                    <a:pt x="122809" y="1312494"/>
                  </a:lnTo>
                  <a:lnTo>
                    <a:pt x="122758" y="1313116"/>
                  </a:lnTo>
                  <a:lnTo>
                    <a:pt x="120929" y="1310576"/>
                  </a:lnTo>
                  <a:lnTo>
                    <a:pt x="120764" y="1312494"/>
                  </a:lnTo>
                  <a:lnTo>
                    <a:pt x="120688" y="1314386"/>
                  </a:lnTo>
                  <a:lnTo>
                    <a:pt x="119214" y="1311846"/>
                  </a:lnTo>
                  <a:lnTo>
                    <a:pt x="118618" y="1311846"/>
                  </a:lnTo>
                  <a:lnTo>
                    <a:pt x="118897" y="1313116"/>
                  </a:lnTo>
                  <a:lnTo>
                    <a:pt x="119443" y="1314386"/>
                  </a:lnTo>
                  <a:lnTo>
                    <a:pt x="119862" y="1314386"/>
                  </a:lnTo>
                  <a:lnTo>
                    <a:pt x="120345" y="1316926"/>
                  </a:lnTo>
                  <a:lnTo>
                    <a:pt x="119253" y="1315656"/>
                  </a:lnTo>
                  <a:lnTo>
                    <a:pt x="117576" y="1320736"/>
                  </a:lnTo>
                  <a:lnTo>
                    <a:pt x="124256" y="1329626"/>
                  </a:lnTo>
                  <a:lnTo>
                    <a:pt x="122237" y="1335976"/>
                  </a:lnTo>
                  <a:lnTo>
                    <a:pt x="119024" y="1334808"/>
                  </a:lnTo>
                  <a:lnTo>
                    <a:pt x="116586" y="1332509"/>
                  </a:lnTo>
                  <a:lnTo>
                    <a:pt x="115011" y="1331074"/>
                  </a:lnTo>
                  <a:lnTo>
                    <a:pt x="113792" y="1330020"/>
                  </a:lnTo>
                  <a:lnTo>
                    <a:pt x="113093" y="1330388"/>
                  </a:lnTo>
                  <a:lnTo>
                    <a:pt x="113677" y="1331112"/>
                  </a:lnTo>
                  <a:lnTo>
                    <a:pt x="114274" y="1332293"/>
                  </a:lnTo>
                  <a:lnTo>
                    <a:pt x="114071" y="1332509"/>
                  </a:lnTo>
                  <a:lnTo>
                    <a:pt x="113728" y="1332445"/>
                  </a:lnTo>
                  <a:lnTo>
                    <a:pt x="113169" y="1331925"/>
                  </a:lnTo>
                  <a:lnTo>
                    <a:pt x="112369" y="1331810"/>
                  </a:lnTo>
                  <a:lnTo>
                    <a:pt x="106870" y="1328254"/>
                  </a:lnTo>
                  <a:lnTo>
                    <a:pt x="112560" y="1334325"/>
                  </a:lnTo>
                  <a:lnTo>
                    <a:pt x="114401" y="1335557"/>
                  </a:lnTo>
                  <a:lnTo>
                    <a:pt x="114617" y="1335620"/>
                  </a:lnTo>
                  <a:lnTo>
                    <a:pt x="114744" y="1336090"/>
                  </a:lnTo>
                  <a:lnTo>
                    <a:pt x="114998" y="1336382"/>
                  </a:lnTo>
                  <a:lnTo>
                    <a:pt x="112102" y="1335887"/>
                  </a:lnTo>
                  <a:lnTo>
                    <a:pt x="117309" y="1340612"/>
                  </a:lnTo>
                  <a:lnTo>
                    <a:pt x="116420" y="1341882"/>
                  </a:lnTo>
                  <a:lnTo>
                    <a:pt x="117170" y="1341539"/>
                  </a:lnTo>
                  <a:lnTo>
                    <a:pt x="117602" y="1342224"/>
                  </a:lnTo>
                  <a:lnTo>
                    <a:pt x="118071" y="1342694"/>
                  </a:lnTo>
                  <a:lnTo>
                    <a:pt x="118935" y="1345628"/>
                  </a:lnTo>
                  <a:lnTo>
                    <a:pt x="119507" y="1342478"/>
                  </a:lnTo>
                  <a:lnTo>
                    <a:pt x="121513" y="1344117"/>
                  </a:lnTo>
                  <a:lnTo>
                    <a:pt x="122669" y="1345692"/>
                  </a:lnTo>
                  <a:lnTo>
                    <a:pt x="123698" y="1346720"/>
                  </a:lnTo>
                  <a:lnTo>
                    <a:pt x="125285" y="1345755"/>
                  </a:lnTo>
                  <a:lnTo>
                    <a:pt x="125514" y="1346784"/>
                  </a:lnTo>
                  <a:lnTo>
                    <a:pt x="125514" y="1345755"/>
                  </a:lnTo>
                  <a:lnTo>
                    <a:pt x="125666" y="1345323"/>
                  </a:lnTo>
                  <a:lnTo>
                    <a:pt x="121666" y="1343406"/>
                  </a:lnTo>
                  <a:lnTo>
                    <a:pt x="121386" y="1342478"/>
                  </a:lnTo>
                  <a:lnTo>
                    <a:pt x="121094" y="1341539"/>
                  </a:lnTo>
                  <a:lnTo>
                    <a:pt x="119519" y="1336382"/>
                  </a:lnTo>
                  <a:lnTo>
                    <a:pt x="119100" y="1335062"/>
                  </a:lnTo>
                  <a:lnTo>
                    <a:pt x="124828" y="1341056"/>
                  </a:lnTo>
                  <a:lnTo>
                    <a:pt x="125361" y="1342326"/>
                  </a:lnTo>
                  <a:lnTo>
                    <a:pt x="126555" y="1343596"/>
                  </a:lnTo>
                  <a:lnTo>
                    <a:pt x="126771" y="1344866"/>
                  </a:lnTo>
                  <a:lnTo>
                    <a:pt x="127952" y="1347406"/>
                  </a:lnTo>
                  <a:lnTo>
                    <a:pt x="128066" y="1343596"/>
                  </a:lnTo>
                  <a:lnTo>
                    <a:pt x="129984" y="1348676"/>
                  </a:lnTo>
                  <a:lnTo>
                    <a:pt x="129959" y="1344866"/>
                  </a:lnTo>
                  <a:lnTo>
                    <a:pt x="130581" y="1346136"/>
                  </a:lnTo>
                  <a:lnTo>
                    <a:pt x="130124" y="1346136"/>
                  </a:lnTo>
                  <a:lnTo>
                    <a:pt x="131610" y="1348676"/>
                  </a:lnTo>
                  <a:lnTo>
                    <a:pt x="131737" y="1348676"/>
                  </a:lnTo>
                  <a:lnTo>
                    <a:pt x="130606" y="1349946"/>
                  </a:lnTo>
                  <a:lnTo>
                    <a:pt x="129844" y="1349946"/>
                  </a:lnTo>
                  <a:lnTo>
                    <a:pt x="130517" y="1352486"/>
                  </a:lnTo>
                  <a:lnTo>
                    <a:pt x="133629" y="1360106"/>
                  </a:lnTo>
                  <a:lnTo>
                    <a:pt x="136563" y="1362646"/>
                  </a:lnTo>
                  <a:lnTo>
                    <a:pt x="139941" y="1367726"/>
                  </a:lnTo>
                  <a:lnTo>
                    <a:pt x="139674" y="1357566"/>
                  </a:lnTo>
                  <a:lnTo>
                    <a:pt x="141211" y="1361376"/>
                  </a:lnTo>
                  <a:lnTo>
                    <a:pt x="142824" y="1357566"/>
                  </a:lnTo>
                  <a:lnTo>
                    <a:pt x="141795" y="1365186"/>
                  </a:lnTo>
                  <a:lnTo>
                    <a:pt x="143776" y="1365186"/>
                  </a:lnTo>
                  <a:lnTo>
                    <a:pt x="144068" y="1363916"/>
                  </a:lnTo>
                  <a:lnTo>
                    <a:pt x="144767" y="1365186"/>
                  </a:lnTo>
                  <a:lnTo>
                    <a:pt x="145834" y="1365186"/>
                  </a:lnTo>
                  <a:lnTo>
                    <a:pt x="145872" y="1363916"/>
                  </a:lnTo>
                  <a:lnTo>
                    <a:pt x="146837" y="1363916"/>
                  </a:lnTo>
                  <a:lnTo>
                    <a:pt x="145605" y="1366456"/>
                  </a:lnTo>
                  <a:lnTo>
                    <a:pt x="148043" y="1367726"/>
                  </a:lnTo>
                  <a:lnTo>
                    <a:pt x="144272" y="1370266"/>
                  </a:lnTo>
                  <a:lnTo>
                    <a:pt x="148285" y="1370266"/>
                  </a:lnTo>
                  <a:lnTo>
                    <a:pt x="151739" y="1372806"/>
                  </a:lnTo>
                  <a:lnTo>
                    <a:pt x="156044" y="1375346"/>
                  </a:lnTo>
                  <a:lnTo>
                    <a:pt x="152755" y="1366456"/>
                  </a:lnTo>
                  <a:lnTo>
                    <a:pt x="153009" y="1365186"/>
                  </a:lnTo>
                  <a:lnTo>
                    <a:pt x="151422" y="1363916"/>
                  </a:lnTo>
                  <a:lnTo>
                    <a:pt x="150825" y="1362646"/>
                  </a:lnTo>
                  <a:lnTo>
                    <a:pt x="149656" y="1360106"/>
                  </a:lnTo>
                  <a:lnTo>
                    <a:pt x="153390" y="1362646"/>
                  </a:lnTo>
                  <a:lnTo>
                    <a:pt x="157695" y="1362646"/>
                  </a:lnTo>
                  <a:lnTo>
                    <a:pt x="153530" y="1365186"/>
                  </a:lnTo>
                  <a:lnTo>
                    <a:pt x="156984" y="1366456"/>
                  </a:lnTo>
                  <a:lnTo>
                    <a:pt x="157213" y="1367726"/>
                  </a:lnTo>
                  <a:lnTo>
                    <a:pt x="159981" y="1368996"/>
                  </a:lnTo>
                  <a:lnTo>
                    <a:pt x="161594" y="1368996"/>
                  </a:lnTo>
                  <a:lnTo>
                    <a:pt x="161836" y="1368996"/>
                  </a:lnTo>
                  <a:lnTo>
                    <a:pt x="163334" y="1367726"/>
                  </a:lnTo>
                  <a:lnTo>
                    <a:pt x="162140" y="1365186"/>
                  </a:lnTo>
                  <a:lnTo>
                    <a:pt x="162915" y="1363916"/>
                  </a:lnTo>
                  <a:lnTo>
                    <a:pt x="161594" y="1361376"/>
                  </a:lnTo>
                  <a:lnTo>
                    <a:pt x="165138" y="1361376"/>
                  </a:lnTo>
                  <a:lnTo>
                    <a:pt x="164071" y="1360106"/>
                  </a:lnTo>
                  <a:lnTo>
                    <a:pt x="165506" y="1358836"/>
                  </a:lnTo>
                  <a:lnTo>
                    <a:pt x="165392" y="1357566"/>
                  </a:lnTo>
                  <a:lnTo>
                    <a:pt x="165277" y="1356296"/>
                  </a:lnTo>
                  <a:lnTo>
                    <a:pt x="166497" y="1357566"/>
                  </a:lnTo>
                  <a:lnTo>
                    <a:pt x="167449" y="1357566"/>
                  </a:lnTo>
                  <a:lnTo>
                    <a:pt x="166801" y="1361376"/>
                  </a:lnTo>
                  <a:lnTo>
                    <a:pt x="165138" y="1361376"/>
                  </a:lnTo>
                  <a:lnTo>
                    <a:pt x="165811" y="1362176"/>
                  </a:lnTo>
                  <a:lnTo>
                    <a:pt x="166789" y="1361490"/>
                  </a:lnTo>
                  <a:lnTo>
                    <a:pt x="166649" y="1362354"/>
                  </a:lnTo>
                  <a:lnTo>
                    <a:pt x="169037" y="1364183"/>
                  </a:lnTo>
                  <a:lnTo>
                    <a:pt x="169265" y="1362710"/>
                  </a:lnTo>
                  <a:lnTo>
                    <a:pt x="169964" y="1363192"/>
                  </a:lnTo>
                  <a:lnTo>
                    <a:pt x="170510" y="1364018"/>
                  </a:lnTo>
                  <a:lnTo>
                    <a:pt x="170624" y="1363662"/>
                  </a:lnTo>
                  <a:lnTo>
                    <a:pt x="170599" y="1363497"/>
                  </a:lnTo>
                  <a:lnTo>
                    <a:pt x="170980" y="1363916"/>
                  </a:lnTo>
                  <a:lnTo>
                    <a:pt x="172135" y="1363916"/>
                  </a:lnTo>
                  <a:lnTo>
                    <a:pt x="170395" y="1365186"/>
                  </a:lnTo>
                  <a:lnTo>
                    <a:pt x="171907" y="1365186"/>
                  </a:lnTo>
                  <a:lnTo>
                    <a:pt x="173151" y="1367726"/>
                  </a:lnTo>
                  <a:lnTo>
                    <a:pt x="176098" y="1367726"/>
                  </a:lnTo>
                  <a:lnTo>
                    <a:pt x="177088" y="1368996"/>
                  </a:lnTo>
                  <a:lnTo>
                    <a:pt x="177190" y="1372806"/>
                  </a:lnTo>
                  <a:lnTo>
                    <a:pt x="172910" y="1367726"/>
                  </a:lnTo>
                  <a:lnTo>
                    <a:pt x="171678" y="1366456"/>
                  </a:lnTo>
                  <a:lnTo>
                    <a:pt x="171424" y="1367726"/>
                  </a:lnTo>
                  <a:lnTo>
                    <a:pt x="170129" y="1366456"/>
                  </a:lnTo>
                  <a:lnTo>
                    <a:pt x="170294" y="1366456"/>
                  </a:lnTo>
                  <a:lnTo>
                    <a:pt x="168541" y="1365186"/>
                  </a:lnTo>
                  <a:lnTo>
                    <a:pt x="168071" y="1364843"/>
                  </a:lnTo>
                  <a:lnTo>
                    <a:pt x="167284" y="1363916"/>
                  </a:lnTo>
                  <a:lnTo>
                    <a:pt x="165811" y="1362176"/>
                  </a:lnTo>
                  <a:lnTo>
                    <a:pt x="165163" y="1362646"/>
                  </a:lnTo>
                  <a:lnTo>
                    <a:pt x="164223" y="1362646"/>
                  </a:lnTo>
                  <a:lnTo>
                    <a:pt x="163614" y="1363916"/>
                  </a:lnTo>
                  <a:lnTo>
                    <a:pt x="164884" y="1365186"/>
                  </a:lnTo>
                  <a:lnTo>
                    <a:pt x="167119" y="1365186"/>
                  </a:lnTo>
                  <a:lnTo>
                    <a:pt x="168135" y="1368996"/>
                  </a:lnTo>
                  <a:lnTo>
                    <a:pt x="167017" y="1370266"/>
                  </a:lnTo>
                  <a:lnTo>
                    <a:pt x="166319" y="1371536"/>
                  </a:lnTo>
                  <a:lnTo>
                    <a:pt x="163423" y="1371536"/>
                  </a:lnTo>
                  <a:lnTo>
                    <a:pt x="164515" y="1372806"/>
                  </a:lnTo>
                  <a:lnTo>
                    <a:pt x="166116" y="1375346"/>
                  </a:lnTo>
                  <a:lnTo>
                    <a:pt x="168846" y="1376616"/>
                  </a:lnTo>
                  <a:lnTo>
                    <a:pt x="170395" y="1377886"/>
                  </a:lnTo>
                  <a:lnTo>
                    <a:pt x="171411" y="1379156"/>
                  </a:lnTo>
                  <a:lnTo>
                    <a:pt x="172427" y="1381696"/>
                  </a:lnTo>
                  <a:lnTo>
                    <a:pt x="174091" y="1380426"/>
                  </a:lnTo>
                  <a:lnTo>
                    <a:pt x="174650" y="1379156"/>
                  </a:lnTo>
                  <a:lnTo>
                    <a:pt x="174218" y="1377886"/>
                  </a:lnTo>
                  <a:lnTo>
                    <a:pt x="175247" y="1377886"/>
                  </a:lnTo>
                  <a:lnTo>
                    <a:pt x="176491" y="1379156"/>
                  </a:lnTo>
                  <a:lnTo>
                    <a:pt x="175679" y="1377886"/>
                  </a:lnTo>
                  <a:lnTo>
                    <a:pt x="174866" y="1376616"/>
                  </a:lnTo>
                  <a:lnTo>
                    <a:pt x="176491" y="1376616"/>
                  </a:lnTo>
                  <a:lnTo>
                    <a:pt x="176860" y="1376616"/>
                  </a:lnTo>
                  <a:lnTo>
                    <a:pt x="176618" y="1376146"/>
                  </a:lnTo>
                  <a:lnTo>
                    <a:pt x="176809" y="1375511"/>
                  </a:lnTo>
                  <a:lnTo>
                    <a:pt x="177647" y="1376616"/>
                  </a:lnTo>
                  <a:lnTo>
                    <a:pt x="181394" y="1380426"/>
                  </a:lnTo>
                  <a:lnTo>
                    <a:pt x="179997" y="1380426"/>
                  </a:lnTo>
                  <a:lnTo>
                    <a:pt x="179285" y="1381696"/>
                  </a:lnTo>
                  <a:lnTo>
                    <a:pt x="178028" y="1381696"/>
                  </a:lnTo>
                  <a:lnTo>
                    <a:pt x="176720" y="1382966"/>
                  </a:lnTo>
                  <a:lnTo>
                    <a:pt x="174752" y="1385506"/>
                  </a:lnTo>
                  <a:lnTo>
                    <a:pt x="173469" y="1385506"/>
                  </a:lnTo>
                  <a:lnTo>
                    <a:pt x="170586" y="1384236"/>
                  </a:lnTo>
                  <a:lnTo>
                    <a:pt x="168490" y="1385506"/>
                  </a:lnTo>
                  <a:lnTo>
                    <a:pt x="167665" y="1384236"/>
                  </a:lnTo>
                  <a:lnTo>
                    <a:pt x="164795" y="1384236"/>
                  </a:lnTo>
                  <a:lnTo>
                    <a:pt x="162242" y="1384236"/>
                  </a:lnTo>
                  <a:lnTo>
                    <a:pt x="162433" y="1386776"/>
                  </a:lnTo>
                  <a:lnTo>
                    <a:pt x="159956" y="1385506"/>
                  </a:lnTo>
                  <a:lnTo>
                    <a:pt x="158280" y="1384515"/>
                  </a:lnTo>
                  <a:lnTo>
                    <a:pt x="158292" y="1386776"/>
                  </a:lnTo>
                  <a:lnTo>
                    <a:pt x="158445" y="1388046"/>
                  </a:lnTo>
                  <a:lnTo>
                    <a:pt x="160007" y="1389316"/>
                  </a:lnTo>
                  <a:lnTo>
                    <a:pt x="160667" y="1390586"/>
                  </a:lnTo>
                  <a:lnTo>
                    <a:pt x="161505" y="1391856"/>
                  </a:lnTo>
                  <a:lnTo>
                    <a:pt x="163118" y="1393126"/>
                  </a:lnTo>
                  <a:lnTo>
                    <a:pt x="162585" y="1393571"/>
                  </a:lnTo>
                  <a:lnTo>
                    <a:pt x="164198" y="1395666"/>
                  </a:lnTo>
                  <a:lnTo>
                    <a:pt x="160718" y="1395666"/>
                  </a:lnTo>
                  <a:lnTo>
                    <a:pt x="159956" y="1394396"/>
                  </a:lnTo>
                  <a:lnTo>
                    <a:pt x="161455" y="1394396"/>
                  </a:lnTo>
                  <a:lnTo>
                    <a:pt x="159943" y="1393888"/>
                  </a:lnTo>
                  <a:lnTo>
                    <a:pt x="159943" y="1437576"/>
                  </a:lnTo>
                  <a:lnTo>
                    <a:pt x="159893" y="1438846"/>
                  </a:lnTo>
                  <a:lnTo>
                    <a:pt x="159613" y="1437576"/>
                  </a:lnTo>
                  <a:lnTo>
                    <a:pt x="159943" y="1437576"/>
                  </a:lnTo>
                  <a:lnTo>
                    <a:pt x="159943" y="1393888"/>
                  </a:lnTo>
                  <a:lnTo>
                    <a:pt x="159562" y="1393761"/>
                  </a:lnTo>
                  <a:lnTo>
                    <a:pt x="159562" y="1433766"/>
                  </a:lnTo>
                  <a:lnTo>
                    <a:pt x="157899" y="1436306"/>
                  </a:lnTo>
                  <a:lnTo>
                    <a:pt x="159181" y="1436306"/>
                  </a:lnTo>
                  <a:lnTo>
                    <a:pt x="159219" y="1437576"/>
                  </a:lnTo>
                  <a:lnTo>
                    <a:pt x="158521" y="1437576"/>
                  </a:lnTo>
                  <a:lnTo>
                    <a:pt x="159219" y="1438846"/>
                  </a:lnTo>
                  <a:lnTo>
                    <a:pt x="159080" y="1438846"/>
                  </a:lnTo>
                  <a:lnTo>
                    <a:pt x="157492" y="1438846"/>
                  </a:lnTo>
                  <a:lnTo>
                    <a:pt x="156692" y="1437576"/>
                  </a:lnTo>
                  <a:lnTo>
                    <a:pt x="155905" y="1436306"/>
                  </a:lnTo>
                  <a:lnTo>
                    <a:pt x="155600" y="1437576"/>
                  </a:lnTo>
                  <a:lnTo>
                    <a:pt x="155790" y="1436306"/>
                  </a:lnTo>
                  <a:lnTo>
                    <a:pt x="156451" y="1436306"/>
                  </a:lnTo>
                  <a:lnTo>
                    <a:pt x="157353" y="1437576"/>
                  </a:lnTo>
                  <a:lnTo>
                    <a:pt x="157797" y="1436306"/>
                  </a:lnTo>
                  <a:lnTo>
                    <a:pt x="158115" y="1435036"/>
                  </a:lnTo>
                  <a:lnTo>
                    <a:pt x="157467" y="1433766"/>
                  </a:lnTo>
                  <a:lnTo>
                    <a:pt x="158800" y="1433766"/>
                  </a:lnTo>
                  <a:lnTo>
                    <a:pt x="158686" y="1434744"/>
                  </a:lnTo>
                  <a:lnTo>
                    <a:pt x="159562" y="1433766"/>
                  </a:lnTo>
                  <a:lnTo>
                    <a:pt x="159562" y="1393761"/>
                  </a:lnTo>
                  <a:lnTo>
                    <a:pt x="157708" y="1393126"/>
                  </a:lnTo>
                  <a:lnTo>
                    <a:pt x="156273" y="1391856"/>
                  </a:lnTo>
                  <a:lnTo>
                    <a:pt x="153390" y="1389316"/>
                  </a:lnTo>
                  <a:lnTo>
                    <a:pt x="151955" y="1388046"/>
                  </a:lnTo>
                  <a:lnTo>
                    <a:pt x="149733" y="1386420"/>
                  </a:lnTo>
                  <a:lnTo>
                    <a:pt x="149733" y="1386776"/>
                  </a:lnTo>
                  <a:lnTo>
                    <a:pt x="148018" y="1388046"/>
                  </a:lnTo>
                  <a:lnTo>
                    <a:pt x="146951" y="1389316"/>
                  </a:lnTo>
                  <a:lnTo>
                    <a:pt x="146608" y="1386776"/>
                  </a:lnTo>
                  <a:lnTo>
                    <a:pt x="149733" y="1386776"/>
                  </a:lnTo>
                  <a:lnTo>
                    <a:pt x="149733" y="1386420"/>
                  </a:lnTo>
                  <a:lnTo>
                    <a:pt x="146748" y="1384236"/>
                  </a:lnTo>
                  <a:lnTo>
                    <a:pt x="146062" y="1384236"/>
                  </a:lnTo>
                  <a:lnTo>
                    <a:pt x="146062" y="1388046"/>
                  </a:lnTo>
                  <a:lnTo>
                    <a:pt x="144322" y="1386776"/>
                  </a:lnTo>
                  <a:lnTo>
                    <a:pt x="145694" y="1386776"/>
                  </a:lnTo>
                  <a:lnTo>
                    <a:pt x="146062" y="1388046"/>
                  </a:lnTo>
                  <a:lnTo>
                    <a:pt x="146062" y="1384236"/>
                  </a:lnTo>
                  <a:lnTo>
                    <a:pt x="144665" y="1384236"/>
                  </a:lnTo>
                  <a:lnTo>
                    <a:pt x="144272" y="1386738"/>
                  </a:lnTo>
                  <a:lnTo>
                    <a:pt x="142595" y="1385506"/>
                  </a:lnTo>
                  <a:lnTo>
                    <a:pt x="143510" y="1386776"/>
                  </a:lnTo>
                  <a:lnTo>
                    <a:pt x="143027" y="1388046"/>
                  </a:lnTo>
                  <a:lnTo>
                    <a:pt x="141185" y="1388046"/>
                  </a:lnTo>
                  <a:lnTo>
                    <a:pt x="141541" y="1389316"/>
                  </a:lnTo>
                  <a:lnTo>
                    <a:pt x="142570" y="1391856"/>
                  </a:lnTo>
                  <a:lnTo>
                    <a:pt x="140906" y="1391856"/>
                  </a:lnTo>
                  <a:lnTo>
                    <a:pt x="140182" y="1389316"/>
                  </a:lnTo>
                  <a:lnTo>
                    <a:pt x="137998" y="1389316"/>
                  </a:lnTo>
                  <a:lnTo>
                    <a:pt x="137515" y="1386776"/>
                  </a:lnTo>
                  <a:lnTo>
                    <a:pt x="135851" y="1385506"/>
                  </a:lnTo>
                  <a:lnTo>
                    <a:pt x="137439" y="1389316"/>
                  </a:lnTo>
                  <a:lnTo>
                    <a:pt x="134785" y="1388046"/>
                  </a:lnTo>
                  <a:lnTo>
                    <a:pt x="137020" y="1395666"/>
                  </a:lnTo>
                  <a:lnTo>
                    <a:pt x="147205" y="1400746"/>
                  </a:lnTo>
                  <a:lnTo>
                    <a:pt x="149529" y="1409636"/>
                  </a:lnTo>
                  <a:lnTo>
                    <a:pt x="150025" y="1414716"/>
                  </a:lnTo>
                  <a:lnTo>
                    <a:pt x="147408" y="1418526"/>
                  </a:lnTo>
                  <a:lnTo>
                    <a:pt x="145262" y="1423606"/>
                  </a:lnTo>
                  <a:lnTo>
                    <a:pt x="147154" y="1429956"/>
                  </a:lnTo>
                  <a:lnTo>
                    <a:pt x="151485" y="1435036"/>
                  </a:lnTo>
                  <a:lnTo>
                    <a:pt x="148564" y="1437576"/>
                  </a:lnTo>
                  <a:lnTo>
                    <a:pt x="144780" y="1429956"/>
                  </a:lnTo>
                  <a:lnTo>
                    <a:pt x="144132" y="1428686"/>
                  </a:lnTo>
                  <a:lnTo>
                    <a:pt x="143497" y="1427416"/>
                  </a:lnTo>
                  <a:lnTo>
                    <a:pt x="143078" y="1426146"/>
                  </a:lnTo>
                  <a:lnTo>
                    <a:pt x="142252" y="1423606"/>
                  </a:lnTo>
                  <a:lnTo>
                    <a:pt x="138150" y="1422336"/>
                  </a:lnTo>
                  <a:lnTo>
                    <a:pt x="139369" y="1426146"/>
                  </a:lnTo>
                  <a:lnTo>
                    <a:pt x="136791" y="1423606"/>
                  </a:lnTo>
                  <a:lnTo>
                    <a:pt x="136461" y="1424876"/>
                  </a:lnTo>
                  <a:lnTo>
                    <a:pt x="139319" y="1427416"/>
                  </a:lnTo>
                  <a:lnTo>
                    <a:pt x="133413" y="1427416"/>
                  </a:lnTo>
                  <a:lnTo>
                    <a:pt x="132740" y="1424876"/>
                  </a:lnTo>
                  <a:lnTo>
                    <a:pt x="130175" y="1423606"/>
                  </a:lnTo>
                  <a:lnTo>
                    <a:pt x="129260" y="1428686"/>
                  </a:lnTo>
                  <a:lnTo>
                    <a:pt x="126606" y="1427416"/>
                  </a:lnTo>
                  <a:lnTo>
                    <a:pt x="125552" y="1426146"/>
                  </a:lnTo>
                  <a:lnTo>
                    <a:pt x="124307" y="1424876"/>
                  </a:lnTo>
                  <a:lnTo>
                    <a:pt x="124345" y="1426146"/>
                  </a:lnTo>
                  <a:lnTo>
                    <a:pt x="124739" y="1426146"/>
                  </a:lnTo>
                  <a:lnTo>
                    <a:pt x="126314" y="1428686"/>
                  </a:lnTo>
                  <a:lnTo>
                    <a:pt x="127050" y="1429956"/>
                  </a:lnTo>
                  <a:lnTo>
                    <a:pt x="129692" y="1431226"/>
                  </a:lnTo>
                  <a:lnTo>
                    <a:pt x="131533" y="1433766"/>
                  </a:lnTo>
                  <a:lnTo>
                    <a:pt x="132168" y="1436306"/>
                  </a:lnTo>
                  <a:lnTo>
                    <a:pt x="133426" y="1437576"/>
                  </a:lnTo>
                  <a:lnTo>
                    <a:pt x="134569" y="1438846"/>
                  </a:lnTo>
                  <a:lnTo>
                    <a:pt x="134683" y="1436306"/>
                  </a:lnTo>
                  <a:lnTo>
                    <a:pt x="136525" y="1436306"/>
                  </a:lnTo>
                  <a:lnTo>
                    <a:pt x="134823" y="1435036"/>
                  </a:lnTo>
                  <a:lnTo>
                    <a:pt x="135509" y="1433766"/>
                  </a:lnTo>
                  <a:lnTo>
                    <a:pt x="135089" y="1433766"/>
                  </a:lnTo>
                  <a:lnTo>
                    <a:pt x="135089" y="1432496"/>
                  </a:lnTo>
                  <a:lnTo>
                    <a:pt x="135877" y="1432496"/>
                  </a:lnTo>
                  <a:lnTo>
                    <a:pt x="137121" y="1433220"/>
                  </a:lnTo>
                  <a:lnTo>
                    <a:pt x="138950" y="1432496"/>
                  </a:lnTo>
                  <a:lnTo>
                    <a:pt x="140131" y="1435036"/>
                  </a:lnTo>
                  <a:lnTo>
                    <a:pt x="143002" y="1435036"/>
                  </a:lnTo>
                  <a:lnTo>
                    <a:pt x="141833" y="1432572"/>
                  </a:lnTo>
                  <a:lnTo>
                    <a:pt x="144386" y="1435036"/>
                  </a:lnTo>
                  <a:lnTo>
                    <a:pt x="146431" y="1435036"/>
                  </a:lnTo>
                  <a:lnTo>
                    <a:pt x="145300" y="1438846"/>
                  </a:lnTo>
                  <a:lnTo>
                    <a:pt x="148882" y="1438846"/>
                  </a:lnTo>
                  <a:lnTo>
                    <a:pt x="149618" y="1441386"/>
                  </a:lnTo>
                  <a:lnTo>
                    <a:pt x="151079" y="1441386"/>
                  </a:lnTo>
                  <a:lnTo>
                    <a:pt x="152069" y="1440116"/>
                  </a:lnTo>
                  <a:lnTo>
                    <a:pt x="152717" y="1438846"/>
                  </a:lnTo>
                  <a:lnTo>
                    <a:pt x="158953" y="1442364"/>
                  </a:lnTo>
                  <a:lnTo>
                    <a:pt x="157530" y="1440116"/>
                  </a:lnTo>
                  <a:lnTo>
                    <a:pt x="160528" y="1441386"/>
                  </a:lnTo>
                  <a:lnTo>
                    <a:pt x="160020" y="1440116"/>
                  </a:lnTo>
                  <a:lnTo>
                    <a:pt x="159613" y="1439087"/>
                  </a:lnTo>
                  <a:lnTo>
                    <a:pt x="161836" y="1440116"/>
                  </a:lnTo>
                  <a:lnTo>
                    <a:pt x="162839" y="1443926"/>
                  </a:lnTo>
                  <a:lnTo>
                    <a:pt x="163804" y="1446466"/>
                  </a:lnTo>
                  <a:lnTo>
                    <a:pt x="164998" y="1447736"/>
                  </a:lnTo>
                  <a:lnTo>
                    <a:pt x="166077" y="1447736"/>
                  </a:lnTo>
                  <a:lnTo>
                    <a:pt x="164769" y="1449006"/>
                  </a:lnTo>
                  <a:lnTo>
                    <a:pt x="165963" y="1449006"/>
                  </a:lnTo>
                  <a:lnTo>
                    <a:pt x="168046" y="1450276"/>
                  </a:lnTo>
                  <a:lnTo>
                    <a:pt x="169976" y="1450276"/>
                  </a:lnTo>
                  <a:lnTo>
                    <a:pt x="172148" y="1452816"/>
                  </a:lnTo>
                  <a:lnTo>
                    <a:pt x="173177" y="1451546"/>
                  </a:lnTo>
                  <a:lnTo>
                    <a:pt x="165633" y="1446466"/>
                  </a:lnTo>
                  <a:lnTo>
                    <a:pt x="179158" y="1447736"/>
                  </a:lnTo>
                  <a:lnTo>
                    <a:pt x="185686" y="1450276"/>
                  </a:lnTo>
                  <a:lnTo>
                    <a:pt x="183832" y="1449006"/>
                  </a:lnTo>
                  <a:lnTo>
                    <a:pt x="181025" y="1446466"/>
                  </a:lnTo>
                  <a:lnTo>
                    <a:pt x="176822" y="1442656"/>
                  </a:lnTo>
                  <a:lnTo>
                    <a:pt x="186918" y="1440116"/>
                  </a:lnTo>
                  <a:lnTo>
                    <a:pt x="186270" y="1446466"/>
                  </a:lnTo>
                  <a:lnTo>
                    <a:pt x="187502" y="1447736"/>
                  </a:lnTo>
                  <a:lnTo>
                    <a:pt x="189979" y="1449006"/>
                  </a:lnTo>
                  <a:lnTo>
                    <a:pt x="191096" y="1450276"/>
                  </a:lnTo>
                  <a:lnTo>
                    <a:pt x="192557" y="1449476"/>
                  </a:lnTo>
                  <a:lnTo>
                    <a:pt x="192468" y="1449006"/>
                  </a:lnTo>
                  <a:lnTo>
                    <a:pt x="192925" y="1449006"/>
                  </a:lnTo>
                  <a:lnTo>
                    <a:pt x="192887" y="1448854"/>
                  </a:lnTo>
                  <a:lnTo>
                    <a:pt x="191643" y="1447736"/>
                  </a:lnTo>
                  <a:lnTo>
                    <a:pt x="192659" y="1447736"/>
                  </a:lnTo>
                  <a:lnTo>
                    <a:pt x="192887" y="1448854"/>
                  </a:lnTo>
                  <a:lnTo>
                    <a:pt x="193230" y="1447736"/>
                  </a:lnTo>
                  <a:lnTo>
                    <a:pt x="193205" y="1449006"/>
                  </a:lnTo>
                  <a:lnTo>
                    <a:pt x="193459" y="1449006"/>
                  </a:lnTo>
                  <a:lnTo>
                    <a:pt x="194462" y="1449006"/>
                  </a:lnTo>
                  <a:lnTo>
                    <a:pt x="194703" y="1447736"/>
                  </a:lnTo>
                  <a:lnTo>
                    <a:pt x="195249" y="1449006"/>
                  </a:lnTo>
                  <a:lnTo>
                    <a:pt x="195465" y="1447736"/>
                  </a:lnTo>
                  <a:lnTo>
                    <a:pt x="196138" y="1446466"/>
                  </a:lnTo>
                  <a:lnTo>
                    <a:pt x="196024" y="1447736"/>
                  </a:lnTo>
                  <a:lnTo>
                    <a:pt x="199123" y="1447736"/>
                  </a:lnTo>
                  <a:lnTo>
                    <a:pt x="198221" y="1446466"/>
                  </a:lnTo>
                  <a:lnTo>
                    <a:pt x="194741" y="1441488"/>
                  </a:lnTo>
                  <a:lnTo>
                    <a:pt x="194652" y="1440116"/>
                  </a:lnTo>
                  <a:lnTo>
                    <a:pt x="195338" y="1440116"/>
                  </a:lnTo>
                  <a:lnTo>
                    <a:pt x="197167" y="1442059"/>
                  </a:lnTo>
                  <a:lnTo>
                    <a:pt x="196951" y="1441488"/>
                  </a:lnTo>
                  <a:lnTo>
                    <a:pt x="196164" y="1440116"/>
                  </a:lnTo>
                  <a:lnTo>
                    <a:pt x="196837" y="1438846"/>
                  </a:lnTo>
                  <a:lnTo>
                    <a:pt x="195262" y="1436306"/>
                  </a:lnTo>
                  <a:lnTo>
                    <a:pt x="203136" y="1442656"/>
                  </a:lnTo>
                  <a:lnTo>
                    <a:pt x="205028" y="1446466"/>
                  </a:lnTo>
                  <a:lnTo>
                    <a:pt x="206959" y="1445196"/>
                  </a:lnTo>
                  <a:lnTo>
                    <a:pt x="208775" y="1446466"/>
                  </a:lnTo>
                  <a:lnTo>
                    <a:pt x="210007" y="1446466"/>
                  </a:lnTo>
                  <a:lnTo>
                    <a:pt x="212648" y="1450276"/>
                  </a:lnTo>
                  <a:lnTo>
                    <a:pt x="210578" y="1449006"/>
                  </a:lnTo>
                  <a:lnTo>
                    <a:pt x="209346" y="1449006"/>
                  </a:lnTo>
                  <a:lnTo>
                    <a:pt x="208724" y="1450276"/>
                  </a:lnTo>
                  <a:lnTo>
                    <a:pt x="209143" y="1450276"/>
                  </a:lnTo>
                  <a:lnTo>
                    <a:pt x="208711" y="1451546"/>
                  </a:lnTo>
                  <a:lnTo>
                    <a:pt x="209397" y="1451546"/>
                  </a:lnTo>
                  <a:lnTo>
                    <a:pt x="208495" y="1454086"/>
                  </a:lnTo>
                  <a:lnTo>
                    <a:pt x="211442" y="1456626"/>
                  </a:lnTo>
                  <a:lnTo>
                    <a:pt x="212356" y="1459166"/>
                  </a:lnTo>
                  <a:lnTo>
                    <a:pt x="212128" y="1460436"/>
                  </a:lnTo>
                  <a:lnTo>
                    <a:pt x="215099" y="1461706"/>
                  </a:lnTo>
                  <a:lnTo>
                    <a:pt x="216776" y="1464246"/>
                  </a:lnTo>
                  <a:lnTo>
                    <a:pt x="218935" y="1466786"/>
                  </a:lnTo>
                  <a:lnTo>
                    <a:pt x="218655" y="1461706"/>
                  </a:lnTo>
                  <a:lnTo>
                    <a:pt x="220624" y="1462976"/>
                  </a:lnTo>
                  <a:lnTo>
                    <a:pt x="221030" y="1464246"/>
                  </a:lnTo>
                  <a:lnTo>
                    <a:pt x="222491" y="1465516"/>
                  </a:lnTo>
                  <a:lnTo>
                    <a:pt x="221246" y="1465516"/>
                  </a:lnTo>
                  <a:lnTo>
                    <a:pt x="222224" y="1466773"/>
                  </a:lnTo>
                  <a:lnTo>
                    <a:pt x="222681" y="1468056"/>
                  </a:lnTo>
                  <a:lnTo>
                    <a:pt x="226517" y="1469326"/>
                  </a:lnTo>
                  <a:lnTo>
                    <a:pt x="223545" y="1466786"/>
                  </a:lnTo>
                  <a:lnTo>
                    <a:pt x="226072" y="1466786"/>
                  </a:lnTo>
                  <a:lnTo>
                    <a:pt x="226453" y="1468056"/>
                  </a:lnTo>
                  <a:lnTo>
                    <a:pt x="229603" y="1469326"/>
                  </a:lnTo>
                  <a:lnTo>
                    <a:pt x="227406" y="1470596"/>
                  </a:lnTo>
                  <a:lnTo>
                    <a:pt x="228231" y="1470596"/>
                  </a:lnTo>
                  <a:lnTo>
                    <a:pt x="227965" y="1471866"/>
                  </a:lnTo>
                  <a:lnTo>
                    <a:pt x="229628" y="1471866"/>
                  </a:lnTo>
                  <a:lnTo>
                    <a:pt x="229425" y="1473136"/>
                  </a:lnTo>
                  <a:lnTo>
                    <a:pt x="230441" y="1474406"/>
                  </a:lnTo>
                  <a:lnTo>
                    <a:pt x="231355" y="1475676"/>
                  </a:lnTo>
                  <a:lnTo>
                    <a:pt x="232702" y="1476946"/>
                  </a:lnTo>
                  <a:lnTo>
                    <a:pt x="232879" y="1478216"/>
                  </a:lnTo>
                  <a:lnTo>
                    <a:pt x="235331" y="1479486"/>
                  </a:lnTo>
                  <a:lnTo>
                    <a:pt x="237769" y="1482026"/>
                  </a:lnTo>
                  <a:lnTo>
                    <a:pt x="241960" y="1482026"/>
                  </a:lnTo>
                  <a:lnTo>
                    <a:pt x="242366" y="1480756"/>
                  </a:lnTo>
                  <a:lnTo>
                    <a:pt x="240487" y="1479486"/>
                  </a:lnTo>
                  <a:lnTo>
                    <a:pt x="241579" y="1475676"/>
                  </a:lnTo>
                  <a:lnTo>
                    <a:pt x="244805" y="1478216"/>
                  </a:lnTo>
                  <a:lnTo>
                    <a:pt x="246748" y="1479486"/>
                  </a:lnTo>
                  <a:lnTo>
                    <a:pt x="244271" y="1475676"/>
                  </a:lnTo>
                  <a:lnTo>
                    <a:pt x="243459" y="1474406"/>
                  </a:lnTo>
                  <a:lnTo>
                    <a:pt x="247192" y="1476946"/>
                  </a:lnTo>
                  <a:lnTo>
                    <a:pt x="246354" y="1474406"/>
                  </a:lnTo>
                  <a:lnTo>
                    <a:pt x="245935" y="1473136"/>
                  </a:lnTo>
                  <a:lnTo>
                    <a:pt x="245351" y="1470596"/>
                  </a:lnTo>
                  <a:lnTo>
                    <a:pt x="248691" y="1474406"/>
                  </a:lnTo>
                  <a:lnTo>
                    <a:pt x="248208" y="1471866"/>
                  </a:lnTo>
                  <a:lnTo>
                    <a:pt x="245859" y="1469326"/>
                  </a:lnTo>
                  <a:lnTo>
                    <a:pt x="244856" y="1466786"/>
                  </a:lnTo>
                  <a:lnTo>
                    <a:pt x="243865" y="1464246"/>
                  </a:lnTo>
                  <a:lnTo>
                    <a:pt x="242506" y="1463014"/>
                  </a:lnTo>
                  <a:lnTo>
                    <a:pt x="242544" y="1463141"/>
                  </a:lnTo>
                  <a:lnTo>
                    <a:pt x="242455" y="1462976"/>
                  </a:lnTo>
                  <a:lnTo>
                    <a:pt x="242074" y="1461706"/>
                  </a:lnTo>
                  <a:lnTo>
                    <a:pt x="241668" y="1460436"/>
                  </a:lnTo>
                  <a:lnTo>
                    <a:pt x="243535" y="1460436"/>
                  </a:lnTo>
                  <a:lnTo>
                    <a:pt x="245986" y="1462976"/>
                  </a:lnTo>
                  <a:lnTo>
                    <a:pt x="245300" y="1460436"/>
                  </a:lnTo>
                  <a:lnTo>
                    <a:pt x="244957" y="1459166"/>
                  </a:lnTo>
                  <a:lnTo>
                    <a:pt x="244665" y="1458264"/>
                  </a:lnTo>
                  <a:lnTo>
                    <a:pt x="244589" y="1457794"/>
                  </a:lnTo>
                  <a:lnTo>
                    <a:pt x="245592" y="1455356"/>
                  </a:lnTo>
                  <a:lnTo>
                    <a:pt x="248208" y="1456626"/>
                  </a:lnTo>
                  <a:lnTo>
                    <a:pt x="248170" y="1459166"/>
                  </a:lnTo>
                  <a:lnTo>
                    <a:pt x="249796" y="1460436"/>
                  </a:lnTo>
                  <a:lnTo>
                    <a:pt x="251917" y="1461706"/>
                  </a:lnTo>
                  <a:lnTo>
                    <a:pt x="253352" y="1462747"/>
                  </a:lnTo>
                  <a:lnTo>
                    <a:pt x="250355" y="1457896"/>
                  </a:lnTo>
                  <a:lnTo>
                    <a:pt x="248145" y="1455356"/>
                  </a:lnTo>
                  <a:lnTo>
                    <a:pt x="247053" y="1454086"/>
                  </a:lnTo>
                  <a:lnTo>
                    <a:pt x="245402" y="1453248"/>
                  </a:lnTo>
                  <a:lnTo>
                    <a:pt x="246735" y="1452816"/>
                  </a:lnTo>
                  <a:lnTo>
                    <a:pt x="250723" y="1456626"/>
                  </a:lnTo>
                  <a:lnTo>
                    <a:pt x="250850" y="1456791"/>
                  </a:lnTo>
                  <a:lnTo>
                    <a:pt x="251129" y="1456194"/>
                  </a:lnTo>
                  <a:lnTo>
                    <a:pt x="249809" y="1452816"/>
                  </a:lnTo>
                  <a:lnTo>
                    <a:pt x="249326" y="1451546"/>
                  </a:lnTo>
                  <a:lnTo>
                    <a:pt x="251675" y="1446466"/>
                  </a:lnTo>
                  <a:lnTo>
                    <a:pt x="254762" y="1446466"/>
                  </a:lnTo>
                  <a:lnTo>
                    <a:pt x="258902" y="1450276"/>
                  </a:lnTo>
                  <a:lnTo>
                    <a:pt x="255295" y="1456626"/>
                  </a:lnTo>
                  <a:lnTo>
                    <a:pt x="262166" y="1456626"/>
                  </a:lnTo>
                  <a:lnTo>
                    <a:pt x="262356" y="1455356"/>
                  </a:lnTo>
                  <a:lnTo>
                    <a:pt x="266903" y="1456626"/>
                  </a:lnTo>
                  <a:lnTo>
                    <a:pt x="272986" y="1461706"/>
                  </a:lnTo>
                  <a:lnTo>
                    <a:pt x="275272" y="1466786"/>
                  </a:lnTo>
                  <a:lnTo>
                    <a:pt x="277190" y="1466786"/>
                  </a:lnTo>
                  <a:lnTo>
                    <a:pt x="278841" y="1468856"/>
                  </a:lnTo>
                  <a:lnTo>
                    <a:pt x="279057" y="1468755"/>
                  </a:lnTo>
                  <a:lnTo>
                    <a:pt x="277799" y="1466773"/>
                  </a:lnTo>
                  <a:lnTo>
                    <a:pt x="276987" y="1464246"/>
                  </a:lnTo>
                  <a:lnTo>
                    <a:pt x="279133" y="1464246"/>
                  </a:lnTo>
                  <a:lnTo>
                    <a:pt x="278879" y="1465668"/>
                  </a:lnTo>
                  <a:lnTo>
                    <a:pt x="280479" y="1466824"/>
                  </a:lnTo>
                  <a:lnTo>
                    <a:pt x="281317" y="1468056"/>
                  </a:lnTo>
                  <a:lnTo>
                    <a:pt x="283133" y="1469326"/>
                  </a:lnTo>
                  <a:lnTo>
                    <a:pt x="280593" y="1469326"/>
                  </a:lnTo>
                  <a:lnTo>
                    <a:pt x="280784" y="1471866"/>
                  </a:lnTo>
                  <a:lnTo>
                    <a:pt x="280238" y="1471866"/>
                  </a:lnTo>
                  <a:lnTo>
                    <a:pt x="281000" y="1473136"/>
                  </a:lnTo>
                  <a:lnTo>
                    <a:pt x="280708" y="1473136"/>
                  </a:lnTo>
                  <a:lnTo>
                    <a:pt x="281165" y="1474406"/>
                  </a:lnTo>
                  <a:lnTo>
                    <a:pt x="283044" y="1474406"/>
                  </a:lnTo>
                  <a:lnTo>
                    <a:pt x="282143" y="1476946"/>
                  </a:lnTo>
                  <a:lnTo>
                    <a:pt x="283984" y="1476946"/>
                  </a:lnTo>
                  <a:lnTo>
                    <a:pt x="282829" y="1475676"/>
                  </a:lnTo>
                  <a:lnTo>
                    <a:pt x="285153" y="1473136"/>
                  </a:lnTo>
                  <a:lnTo>
                    <a:pt x="287083" y="1475676"/>
                  </a:lnTo>
                  <a:lnTo>
                    <a:pt x="288353" y="1475676"/>
                  </a:lnTo>
                  <a:lnTo>
                    <a:pt x="289725" y="1478216"/>
                  </a:lnTo>
                  <a:lnTo>
                    <a:pt x="291731" y="1478216"/>
                  </a:lnTo>
                  <a:lnTo>
                    <a:pt x="292125" y="1478889"/>
                  </a:lnTo>
                  <a:lnTo>
                    <a:pt x="292684" y="1478216"/>
                  </a:lnTo>
                  <a:lnTo>
                    <a:pt x="292976" y="1479486"/>
                  </a:lnTo>
                  <a:lnTo>
                    <a:pt x="292430" y="1476946"/>
                  </a:lnTo>
                  <a:lnTo>
                    <a:pt x="289128" y="1475676"/>
                  </a:lnTo>
                  <a:lnTo>
                    <a:pt x="290741" y="1474406"/>
                  </a:lnTo>
                  <a:lnTo>
                    <a:pt x="292354" y="1474406"/>
                  </a:lnTo>
                  <a:lnTo>
                    <a:pt x="289039" y="1471866"/>
                  </a:lnTo>
                  <a:lnTo>
                    <a:pt x="284518" y="1466773"/>
                  </a:lnTo>
                  <a:lnTo>
                    <a:pt x="280708" y="1465516"/>
                  </a:lnTo>
                  <a:lnTo>
                    <a:pt x="278815" y="1462976"/>
                  </a:lnTo>
                  <a:lnTo>
                    <a:pt x="282905" y="1463954"/>
                  </a:lnTo>
                  <a:lnTo>
                    <a:pt x="284099" y="1464513"/>
                  </a:lnTo>
                  <a:lnTo>
                    <a:pt x="285013" y="1465491"/>
                  </a:lnTo>
                  <a:lnTo>
                    <a:pt x="285026" y="1464360"/>
                  </a:lnTo>
                  <a:lnTo>
                    <a:pt x="283857" y="1463776"/>
                  </a:lnTo>
                  <a:lnTo>
                    <a:pt x="283565" y="1463560"/>
                  </a:lnTo>
                  <a:lnTo>
                    <a:pt x="283070" y="1462976"/>
                  </a:lnTo>
                  <a:lnTo>
                    <a:pt x="279768" y="1459166"/>
                  </a:lnTo>
                  <a:lnTo>
                    <a:pt x="278295" y="1459166"/>
                  </a:lnTo>
                  <a:lnTo>
                    <a:pt x="278917" y="1457896"/>
                  </a:lnTo>
                  <a:lnTo>
                    <a:pt x="280047" y="1457896"/>
                  </a:lnTo>
                  <a:lnTo>
                    <a:pt x="280225" y="1459166"/>
                  </a:lnTo>
                  <a:lnTo>
                    <a:pt x="286524" y="1459166"/>
                  </a:lnTo>
                  <a:lnTo>
                    <a:pt x="287464" y="1467192"/>
                  </a:lnTo>
                  <a:lnTo>
                    <a:pt x="284327" y="1465021"/>
                  </a:lnTo>
                  <a:lnTo>
                    <a:pt x="287083" y="1467688"/>
                  </a:lnTo>
                  <a:lnTo>
                    <a:pt x="287540" y="1467942"/>
                  </a:lnTo>
                  <a:lnTo>
                    <a:pt x="289140" y="1468755"/>
                  </a:lnTo>
                  <a:lnTo>
                    <a:pt x="290233" y="1469250"/>
                  </a:lnTo>
                  <a:lnTo>
                    <a:pt x="289877" y="1469224"/>
                  </a:lnTo>
                  <a:lnTo>
                    <a:pt x="290055" y="1469923"/>
                  </a:lnTo>
                  <a:lnTo>
                    <a:pt x="291604" y="1470088"/>
                  </a:lnTo>
                  <a:lnTo>
                    <a:pt x="291071" y="1469288"/>
                  </a:lnTo>
                  <a:lnTo>
                    <a:pt x="290499" y="1469263"/>
                  </a:lnTo>
                  <a:lnTo>
                    <a:pt x="289013" y="1467091"/>
                  </a:lnTo>
                  <a:lnTo>
                    <a:pt x="290931" y="1465795"/>
                  </a:lnTo>
                  <a:lnTo>
                    <a:pt x="291058" y="1467192"/>
                  </a:lnTo>
                  <a:lnTo>
                    <a:pt x="293903" y="1466837"/>
                  </a:lnTo>
                  <a:lnTo>
                    <a:pt x="294767" y="1468920"/>
                  </a:lnTo>
                  <a:lnTo>
                    <a:pt x="297281" y="1470355"/>
                  </a:lnTo>
                  <a:lnTo>
                    <a:pt x="298462" y="1471523"/>
                  </a:lnTo>
                  <a:lnTo>
                    <a:pt x="300380" y="1473822"/>
                  </a:lnTo>
                  <a:lnTo>
                    <a:pt x="301637" y="1474304"/>
                  </a:lnTo>
                  <a:lnTo>
                    <a:pt x="300139" y="1471676"/>
                  </a:lnTo>
                  <a:lnTo>
                    <a:pt x="302107" y="1472514"/>
                  </a:lnTo>
                  <a:lnTo>
                    <a:pt x="301472" y="1471587"/>
                  </a:lnTo>
                  <a:lnTo>
                    <a:pt x="302234" y="1471980"/>
                  </a:lnTo>
                  <a:lnTo>
                    <a:pt x="302336" y="1470850"/>
                  </a:lnTo>
                  <a:lnTo>
                    <a:pt x="300863" y="1470736"/>
                  </a:lnTo>
                  <a:lnTo>
                    <a:pt x="300990" y="1469618"/>
                  </a:lnTo>
                  <a:lnTo>
                    <a:pt x="304139" y="1470507"/>
                  </a:lnTo>
                  <a:lnTo>
                    <a:pt x="300202" y="1467154"/>
                  </a:lnTo>
                  <a:lnTo>
                    <a:pt x="298894" y="1466532"/>
                  </a:lnTo>
                  <a:lnTo>
                    <a:pt x="296989" y="1462976"/>
                  </a:lnTo>
                  <a:lnTo>
                    <a:pt x="298996" y="1462976"/>
                  </a:lnTo>
                  <a:lnTo>
                    <a:pt x="299237" y="1463154"/>
                  </a:lnTo>
                  <a:lnTo>
                    <a:pt x="299250" y="1462976"/>
                  </a:lnTo>
                  <a:lnTo>
                    <a:pt x="300520" y="1462976"/>
                  </a:lnTo>
                  <a:lnTo>
                    <a:pt x="300367" y="1463979"/>
                  </a:lnTo>
                  <a:lnTo>
                    <a:pt x="299237" y="1463154"/>
                  </a:lnTo>
                  <a:lnTo>
                    <a:pt x="299237" y="1464246"/>
                  </a:lnTo>
                  <a:lnTo>
                    <a:pt x="300316" y="1464246"/>
                  </a:lnTo>
                  <a:lnTo>
                    <a:pt x="300901" y="1464525"/>
                  </a:lnTo>
                  <a:lnTo>
                    <a:pt x="301840" y="1466138"/>
                  </a:lnTo>
                  <a:lnTo>
                    <a:pt x="304038" y="1465148"/>
                  </a:lnTo>
                  <a:lnTo>
                    <a:pt x="304444" y="1466138"/>
                  </a:lnTo>
                  <a:lnTo>
                    <a:pt x="304558" y="1466786"/>
                  </a:lnTo>
                  <a:lnTo>
                    <a:pt x="304292" y="1467192"/>
                  </a:lnTo>
                  <a:lnTo>
                    <a:pt x="304863" y="1466786"/>
                  </a:lnTo>
                  <a:lnTo>
                    <a:pt x="305358" y="1466913"/>
                  </a:lnTo>
                  <a:lnTo>
                    <a:pt x="306425" y="1466684"/>
                  </a:lnTo>
                  <a:lnTo>
                    <a:pt x="307086" y="1466545"/>
                  </a:lnTo>
                  <a:lnTo>
                    <a:pt x="306184" y="1467053"/>
                  </a:lnTo>
                  <a:lnTo>
                    <a:pt x="306095" y="1467408"/>
                  </a:lnTo>
                  <a:lnTo>
                    <a:pt x="306793" y="1467878"/>
                  </a:lnTo>
                  <a:lnTo>
                    <a:pt x="318516" y="1467878"/>
                  </a:lnTo>
                  <a:lnTo>
                    <a:pt x="319608" y="1467053"/>
                  </a:lnTo>
                  <a:lnTo>
                    <a:pt x="319963" y="1466786"/>
                  </a:lnTo>
                  <a:lnTo>
                    <a:pt x="318566" y="1466265"/>
                  </a:lnTo>
                  <a:lnTo>
                    <a:pt x="319100" y="1465910"/>
                  </a:lnTo>
                  <a:lnTo>
                    <a:pt x="319468" y="1465668"/>
                  </a:lnTo>
                  <a:lnTo>
                    <a:pt x="321005" y="1465999"/>
                  </a:lnTo>
                  <a:lnTo>
                    <a:pt x="321932" y="1465910"/>
                  </a:lnTo>
                  <a:lnTo>
                    <a:pt x="323342" y="1467205"/>
                  </a:lnTo>
                  <a:lnTo>
                    <a:pt x="323075" y="1465910"/>
                  </a:lnTo>
                  <a:lnTo>
                    <a:pt x="323024" y="1465668"/>
                  </a:lnTo>
                  <a:lnTo>
                    <a:pt x="323913" y="1465262"/>
                  </a:lnTo>
                  <a:lnTo>
                    <a:pt x="323494" y="1465084"/>
                  </a:lnTo>
                  <a:lnTo>
                    <a:pt x="323100" y="1464919"/>
                  </a:lnTo>
                  <a:lnTo>
                    <a:pt x="322783" y="1465084"/>
                  </a:lnTo>
                  <a:lnTo>
                    <a:pt x="321792" y="1464805"/>
                  </a:lnTo>
                  <a:lnTo>
                    <a:pt x="322414" y="1464360"/>
                  </a:lnTo>
                  <a:lnTo>
                    <a:pt x="322872" y="1464030"/>
                  </a:lnTo>
                  <a:lnTo>
                    <a:pt x="320395" y="1464360"/>
                  </a:lnTo>
                  <a:lnTo>
                    <a:pt x="320586" y="1463967"/>
                  </a:lnTo>
                  <a:lnTo>
                    <a:pt x="321856" y="1464005"/>
                  </a:lnTo>
                  <a:lnTo>
                    <a:pt x="320636" y="1463865"/>
                  </a:lnTo>
                  <a:lnTo>
                    <a:pt x="319570" y="1463903"/>
                  </a:lnTo>
                  <a:lnTo>
                    <a:pt x="319265" y="1463967"/>
                  </a:lnTo>
                  <a:lnTo>
                    <a:pt x="316318" y="1463751"/>
                  </a:lnTo>
                  <a:lnTo>
                    <a:pt x="315290" y="1464119"/>
                  </a:lnTo>
                  <a:lnTo>
                    <a:pt x="315125" y="1465910"/>
                  </a:lnTo>
                  <a:lnTo>
                    <a:pt x="314718" y="1465846"/>
                  </a:lnTo>
                  <a:lnTo>
                    <a:pt x="313410" y="1465643"/>
                  </a:lnTo>
                  <a:lnTo>
                    <a:pt x="312229" y="1465846"/>
                  </a:lnTo>
                  <a:lnTo>
                    <a:pt x="311670" y="1465656"/>
                  </a:lnTo>
                  <a:lnTo>
                    <a:pt x="310781" y="1467053"/>
                  </a:lnTo>
                  <a:lnTo>
                    <a:pt x="310235" y="1466545"/>
                  </a:lnTo>
                  <a:lnTo>
                    <a:pt x="308737" y="1465148"/>
                  </a:lnTo>
                  <a:lnTo>
                    <a:pt x="308114" y="1464564"/>
                  </a:lnTo>
                  <a:lnTo>
                    <a:pt x="306946" y="1463471"/>
                  </a:lnTo>
                  <a:lnTo>
                    <a:pt x="304673" y="1464525"/>
                  </a:lnTo>
                  <a:lnTo>
                    <a:pt x="303987" y="1463509"/>
                  </a:lnTo>
                  <a:lnTo>
                    <a:pt x="303339" y="1464195"/>
                  </a:lnTo>
                  <a:lnTo>
                    <a:pt x="303288" y="1463954"/>
                  </a:lnTo>
                  <a:lnTo>
                    <a:pt x="303288" y="1464246"/>
                  </a:lnTo>
                  <a:lnTo>
                    <a:pt x="303136" y="1464411"/>
                  </a:lnTo>
                  <a:lnTo>
                    <a:pt x="302361" y="1464564"/>
                  </a:lnTo>
                  <a:lnTo>
                    <a:pt x="302450" y="1464246"/>
                  </a:lnTo>
                  <a:lnTo>
                    <a:pt x="303288" y="1464246"/>
                  </a:lnTo>
                  <a:lnTo>
                    <a:pt x="303288" y="1463954"/>
                  </a:lnTo>
                  <a:lnTo>
                    <a:pt x="302818" y="1461706"/>
                  </a:lnTo>
                  <a:lnTo>
                    <a:pt x="300532" y="1461706"/>
                  </a:lnTo>
                  <a:lnTo>
                    <a:pt x="302247" y="1460436"/>
                  </a:lnTo>
                  <a:lnTo>
                    <a:pt x="303085" y="1461706"/>
                  </a:lnTo>
                  <a:lnTo>
                    <a:pt x="302818" y="1461706"/>
                  </a:lnTo>
                  <a:lnTo>
                    <a:pt x="303403" y="1462976"/>
                  </a:lnTo>
                  <a:lnTo>
                    <a:pt x="303326" y="1462366"/>
                  </a:lnTo>
                  <a:lnTo>
                    <a:pt x="303491" y="1462786"/>
                  </a:lnTo>
                  <a:lnTo>
                    <a:pt x="303657" y="1462455"/>
                  </a:lnTo>
                  <a:lnTo>
                    <a:pt x="303568" y="1462976"/>
                  </a:lnTo>
                  <a:lnTo>
                    <a:pt x="304152" y="1461706"/>
                  </a:lnTo>
                  <a:lnTo>
                    <a:pt x="306120" y="1462633"/>
                  </a:lnTo>
                  <a:lnTo>
                    <a:pt x="306705" y="1461706"/>
                  </a:lnTo>
                  <a:lnTo>
                    <a:pt x="310235" y="1460436"/>
                  </a:lnTo>
                  <a:lnTo>
                    <a:pt x="309206" y="1461706"/>
                  </a:lnTo>
                  <a:lnTo>
                    <a:pt x="311391" y="1461706"/>
                  </a:lnTo>
                  <a:lnTo>
                    <a:pt x="311162" y="1462747"/>
                  </a:lnTo>
                  <a:lnTo>
                    <a:pt x="319481" y="1463725"/>
                  </a:lnTo>
                  <a:lnTo>
                    <a:pt x="320344" y="1462786"/>
                  </a:lnTo>
                  <a:lnTo>
                    <a:pt x="319938" y="1461947"/>
                  </a:lnTo>
                  <a:lnTo>
                    <a:pt x="318960" y="1461579"/>
                  </a:lnTo>
                  <a:lnTo>
                    <a:pt x="317842" y="1458976"/>
                  </a:lnTo>
                  <a:lnTo>
                    <a:pt x="317741" y="1458696"/>
                  </a:lnTo>
                  <a:lnTo>
                    <a:pt x="317373" y="1457388"/>
                  </a:lnTo>
                  <a:lnTo>
                    <a:pt x="316611" y="1458976"/>
                  </a:lnTo>
                  <a:lnTo>
                    <a:pt x="316420" y="1458696"/>
                  </a:lnTo>
                  <a:lnTo>
                    <a:pt x="314680" y="1458023"/>
                  </a:lnTo>
                  <a:lnTo>
                    <a:pt x="313982" y="1457960"/>
                  </a:lnTo>
                  <a:lnTo>
                    <a:pt x="310591" y="1457934"/>
                  </a:lnTo>
                  <a:lnTo>
                    <a:pt x="311975" y="1459153"/>
                  </a:lnTo>
                  <a:lnTo>
                    <a:pt x="311556" y="1460969"/>
                  </a:lnTo>
                  <a:lnTo>
                    <a:pt x="310400" y="1460436"/>
                  </a:lnTo>
                  <a:lnTo>
                    <a:pt x="304736" y="1457896"/>
                  </a:lnTo>
                  <a:lnTo>
                    <a:pt x="302577" y="1456626"/>
                  </a:lnTo>
                  <a:lnTo>
                    <a:pt x="301167" y="1455356"/>
                  </a:lnTo>
                  <a:lnTo>
                    <a:pt x="301129" y="1452816"/>
                  </a:lnTo>
                  <a:lnTo>
                    <a:pt x="302856" y="1452816"/>
                  </a:lnTo>
                  <a:lnTo>
                    <a:pt x="301396" y="1451546"/>
                  </a:lnTo>
                  <a:lnTo>
                    <a:pt x="304520" y="1451546"/>
                  </a:lnTo>
                  <a:lnTo>
                    <a:pt x="304380" y="1452816"/>
                  </a:lnTo>
                  <a:lnTo>
                    <a:pt x="304253" y="1454086"/>
                  </a:lnTo>
                  <a:lnTo>
                    <a:pt x="305320" y="1452816"/>
                  </a:lnTo>
                  <a:lnTo>
                    <a:pt x="306387" y="1454086"/>
                  </a:lnTo>
                  <a:lnTo>
                    <a:pt x="307289" y="1454086"/>
                  </a:lnTo>
                  <a:lnTo>
                    <a:pt x="308025" y="1452816"/>
                  </a:lnTo>
                  <a:lnTo>
                    <a:pt x="309753" y="1455356"/>
                  </a:lnTo>
                  <a:lnTo>
                    <a:pt x="310464" y="1454086"/>
                  </a:lnTo>
                  <a:lnTo>
                    <a:pt x="309295" y="1451546"/>
                  </a:lnTo>
                  <a:lnTo>
                    <a:pt x="304507" y="1452816"/>
                  </a:lnTo>
                  <a:lnTo>
                    <a:pt x="304571" y="1450276"/>
                  </a:lnTo>
                  <a:lnTo>
                    <a:pt x="302729" y="1447736"/>
                  </a:lnTo>
                  <a:lnTo>
                    <a:pt x="301434" y="1449006"/>
                  </a:lnTo>
                  <a:lnTo>
                    <a:pt x="303606" y="1446466"/>
                  </a:lnTo>
                  <a:lnTo>
                    <a:pt x="305028" y="1441386"/>
                  </a:lnTo>
                  <a:lnTo>
                    <a:pt x="305384" y="1440116"/>
                  </a:lnTo>
                  <a:lnTo>
                    <a:pt x="305854" y="1449006"/>
                  </a:lnTo>
                  <a:lnTo>
                    <a:pt x="308356" y="1447736"/>
                  </a:lnTo>
                  <a:lnTo>
                    <a:pt x="310959" y="1447736"/>
                  </a:lnTo>
                  <a:lnTo>
                    <a:pt x="311746" y="1452816"/>
                  </a:lnTo>
                  <a:lnTo>
                    <a:pt x="314223" y="1451546"/>
                  </a:lnTo>
                  <a:lnTo>
                    <a:pt x="314960" y="1451546"/>
                  </a:lnTo>
                  <a:lnTo>
                    <a:pt x="314032" y="1450276"/>
                  </a:lnTo>
                  <a:lnTo>
                    <a:pt x="317004" y="1450276"/>
                  </a:lnTo>
                  <a:lnTo>
                    <a:pt x="317373" y="1451546"/>
                  </a:lnTo>
                  <a:lnTo>
                    <a:pt x="317690" y="1451546"/>
                  </a:lnTo>
                  <a:lnTo>
                    <a:pt x="317855" y="1450276"/>
                  </a:lnTo>
                  <a:lnTo>
                    <a:pt x="318262" y="1450276"/>
                  </a:lnTo>
                  <a:lnTo>
                    <a:pt x="319024" y="1449006"/>
                  </a:lnTo>
                  <a:lnTo>
                    <a:pt x="318757" y="1447736"/>
                  </a:lnTo>
                  <a:lnTo>
                    <a:pt x="318223" y="1445196"/>
                  </a:lnTo>
                  <a:lnTo>
                    <a:pt x="322287" y="1446466"/>
                  </a:lnTo>
                  <a:lnTo>
                    <a:pt x="321779" y="1445196"/>
                  </a:lnTo>
                  <a:lnTo>
                    <a:pt x="321284" y="1443926"/>
                  </a:lnTo>
                  <a:lnTo>
                    <a:pt x="326009" y="1443926"/>
                  </a:lnTo>
                  <a:lnTo>
                    <a:pt x="325107" y="1446466"/>
                  </a:lnTo>
                  <a:lnTo>
                    <a:pt x="327647" y="1445196"/>
                  </a:lnTo>
                  <a:lnTo>
                    <a:pt x="330555" y="1449006"/>
                  </a:lnTo>
                  <a:lnTo>
                    <a:pt x="323684" y="1449006"/>
                  </a:lnTo>
                  <a:lnTo>
                    <a:pt x="323024" y="1447736"/>
                  </a:lnTo>
                  <a:lnTo>
                    <a:pt x="323062" y="1449730"/>
                  </a:lnTo>
                  <a:lnTo>
                    <a:pt x="323443" y="1450276"/>
                  </a:lnTo>
                  <a:lnTo>
                    <a:pt x="321144" y="1451546"/>
                  </a:lnTo>
                  <a:lnTo>
                    <a:pt x="325323" y="1451546"/>
                  </a:lnTo>
                  <a:lnTo>
                    <a:pt x="323469" y="1454086"/>
                  </a:lnTo>
                  <a:lnTo>
                    <a:pt x="323938" y="1455356"/>
                  </a:lnTo>
                  <a:lnTo>
                    <a:pt x="323773" y="1455356"/>
                  </a:lnTo>
                  <a:lnTo>
                    <a:pt x="323659" y="1456893"/>
                  </a:lnTo>
                  <a:lnTo>
                    <a:pt x="324129" y="1457896"/>
                  </a:lnTo>
                  <a:lnTo>
                    <a:pt x="323354" y="1459166"/>
                  </a:lnTo>
                  <a:lnTo>
                    <a:pt x="323024" y="1459166"/>
                  </a:lnTo>
                  <a:lnTo>
                    <a:pt x="322884" y="1459166"/>
                  </a:lnTo>
                  <a:lnTo>
                    <a:pt x="320332" y="1457896"/>
                  </a:lnTo>
                  <a:lnTo>
                    <a:pt x="322605" y="1460284"/>
                  </a:lnTo>
                  <a:lnTo>
                    <a:pt x="323291" y="1459433"/>
                  </a:lnTo>
                  <a:lnTo>
                    <a:pt x="324281" y="1460436"/>
                  </a:lnTo>
                  <a:lnTo>
                    <a:pt x="322757" y="1460436"/>
                  </a:lnTo>
                  <a:lnTo>
                    <a:pt x="325183" y="1462976"/>
                  </a:lnTo>
                  <a:lnTo>
                    <a:pt x="326694" y="1462976"/>
                  </a:lnTo>
                  <a:lnTo>
                    <a:pt x="325526" y="1464246"/>
                  </a:lnTo>
                  <a:lnTo>
                    <a:pt x="328129" y="1465516"/>
                  </a:lnTo>
                  <a:lnTo>
                    <a:pt x="329692" y="1465516"/>
                  </a:lnTo>
                  <a:lnTo>
                    <a:pt x="330669" y="1466265"/>
                  </a:lnTo>
                  <a:lnTo>
                    <a:pt x="330619" y="1466723"/>
                  </a:lnTo>
                  <a:lnTo>
                    <a:pt x="327837" y="1465516"/>
                  </a:lnTo>
                  <a:lnTo>
                    <a:pt x="327647" y="1465516"/>
                  </a:lnTo>
                  <a:lnTo>
                    <a:pt x="328510" y="1466786"/>
                  </a:lnTo>
                  <a:lnTo>
                    <a:pt x="330619" y="1466786"/>
                  </a:lnTo>
                  <a:lnTo>
                    <a:pt x="330517" y="1467802"/>
                  </a:lnTo>
                  <a:lnTo>
                    <a:pt x="329349" y="1467104"/>
                  </a:lnTo>
                  <a:lnTo>
                    <a:pt x="330022" y="1468310"/>
                  </a:lnTo>
                  <a:lnTo>
                    <a:pt x="330847" y="1468247"/>
                  </a:lnTo>
                  <a:lnTo>
                    <a:pt x="331520" y="1467802"/>
                  </a:lnTo>
                  <a:lnTo>
                    <a:pt x="331965" y="1467510"/>
                  </a:lnTo>
                  <a:lnTo>
                    <a:pt x="330974" y="1466494"/>
                  </a:lnTo>
                  <a:lnTo>
                    <a:pt x="331381" y="1466786"/>
                  </a:lnTo>
                  <a:lnTo>
                    <a:pt x="331558" y="1466786"/>
                  </a:lnTo>
                  <a:lnTo>
                    <a:pt x="332460" y="1467180"/>
                  </a:lnTo>
                  <a:lnTo>
                    <a:pt x="331965" y="1467510"/>
                  </a:lnTo>
                  <a:lnTo>
                    <a:pt x="332359" y="1467929"/>
                  </a:lnTo>
                  <a:lnTo>
                    <a:pt x="332638" y="1467256"/>
                  </a:lnTo>
                  <a:lnTo>
                    <a:pt x="333819" y="1467764"/>
                  </a:lnTo>
                  <a:lnTo>
                    <a:pt x="332917" y="1468297"/>
                  </a:lnTo>
                  <a:lnTo>
                    <a:pt x="335140" y="1468285"/>
                  </a:lnTo>
                  <a:lnTo>
                    <a:pt x="334518" y="1467993"/>
                  </a:lnTo>
                  <a:lnTo>
                    <a:pt x="334276" y="1467510"/>
                  </a:lnTo>
                  <a:lnTo>
                    <a:pt x="334200" y="1467192"/>
                  </a:lnTo>
                  <a:lnTo>
                    <a:pt x="333984" y="1467510"/>
                  </a:lnTo>
                  <a:lnTo>
                    <a:pt x="331978" y="1465516"/>
                  </a:lnTo>
                  <a:lnTo>
                    <a:pt x="330288" y="1465516"/>
                  </a:lnTo>
                  <a:lnTo>
                    <a:pt x="330390" y="1464246"/>
                  </a:lnTo>
                  <a:lnTo>
                    <a:pt x="329755" y="1464246"/>
                  </a:lnTo>
                  <a:lnTo>
                    <a:pt x="329272" y="1462976"/>
                  </a:lnTo>
                  <a:lnTo>
                    <a:pt x="327063" y="1462976"/>
                  </a:lnTo>
                  <a:lnTo>
                    <a:pt x="327304" y="1461706"/>
                  </a:lnTo>
                  <a:lnTo>
                    <a:pt x="326847" y="1460436"/>
                  </a:lnTo>
                  <a:lnTo>
                    <a:pt x="326986" y="1460436"/>
                  </a:lnTo>
                  <a:lnTo>
                    <a:pt x="326936" y="1457896"/>
                  </a:lnTo>
                  <a:lnTo>
                    <a:pt x="331241" y="1459166"/>
                  </a:lnTo>
                  <a:lnTo>
                    <a:pt x="330377" y="1460436"/>
                  </a:lnTo>
                  <a:lnTo>
                    <a:pt x="330796" y="1460436"/>
                  </a:lnTo>
                  <a:lnTo>
                    <a:pt x="330758" y="1461706"/>
                  </a:lnTo>
                  <a:lnTo>
                    <a:pt x="332384" y="1461706"/>
                  </a:lnTo>
                  <a:lnTo>
                    <a:pt x="334162" y="1462976"/>
                  </a:lnTo>
                  <a:lnTo>
                    <a:pt x="334632" y="1464246"/>
                  </a:lnTo>
                  <a:lnTo>
                    <a:pt x="334924" y="1465516"/>
                  </a:lnTo>
                  <a:lnTo>
                    <a:pt x="335915" y="1465516"/>
                  </a:lnTo>
                  <a:lnTo>
                    <a:pt x="335749" y="1466786"/>
                  </a:lnTo>
                  <a:lnTo>
                    <a:pt x="337185" y="1465516"/>
                  </a:lnTo>
                  <a:lnTo>
                    <a:pt x="336943" y="1466367"/>
                  </a:lnTo>
                  <a:lnTo>
                    <a:pt x="336867" y="1466824"/>
                  </a:lnTo>
                  <a:lnTo>
                    <a:pt x="337934" y="1468056"/>
                  </a:lnTo>
                  <a:lnTo>
                    <a:pt x="339242" y="1465516"/>
                  </a:lnTo>
                  <a:lnTo>
                    <a:pt x="340436" y="1466786"/>
                  </a:lnTo>
                  <a:lnTo>
                    <a:pt x="343725" y="1471193"/>
                  </a:lnTo>
                  <a:lnTo>
                    <a:pt x="341985" y="1469669"/>
                  </a:lnTo>
                  <a:lnTo>
                    <a:pt x="341503" y="1472311"/>
                  </a:lnTo>
                  <a:lnTo>
                    <a:pt x="342226" y="1472133"/>
                  </a:lnTo>
                  <a:lnTo>
                    <a:pt x="342239" y="1473136"/>
                  </a:lnTo>
                  <a:lnTo>
                    <a:pt x="345998" y="1473136"/>
                  </a:lnTo>
                  <a:lnTo>
                    <a:pt x="344830" y="1472133"/>
                  </a:lnTo>
                  <a:lnTo>
                    <a:pt x="344170" y="1471574"/>
                  </a:lnTo>
                  <a:lnTo>
                    <a:pt x="343966" y="1470774"/>
                  </a:lnTo>
                  <a:lnTo>
                    <a:pt x="349643" y="1475676"/>
                  </a:lnTo>
                  <a:lnTo>
                    <a:pt x="348805" y="1473136"/>
                  </a:lnTo>
                  <a:lnTo>
                    <a:pt x="348043" y="1473136"/>
                  </a:lnTo>
                  <a:lnTo>
                    <a:pt x="347954" y="1472260"/>
                  </a:lnTo>
                  <a:lnTo>
                    <a:pt x="347662" y="1473136"/>
                  </a:lnTo>
                  <a:lnTo>
                    <a:pt x="347446" y="1471942"/>
                  </a:lnTo>
                  <a:lnTo>
                    <a:pt x="347840" y="1472196"/>
                  </a:lnTo>
                  <a:lnTo>
                    <a:pt x="347916" y="1471866"/>
                  </a:lnTo>
                  <a:lnTo>
                    <a:pt x="347980" y="1472272"/>
                  </a:lnTo>
                  <a:lnTo>
                    <a:pt x="349364" y="1473136"/>
                  </a:lnTo>
                  <a:lnTo>
                    <a:pt x="354888" y="1477556"/>
                  </a:lnTo>
                  <a:lnTo>
                    <a:pt x="355219" y="1478114"/>
                  </a:lnTo>
                  <a:lnTo>
                    <a:pt x="354660" y="1477848"/>
                  </a:lnTo>
                  <a:lnTo>
                    <a:pt x="352704" y="1478368"/>
                  </a:lnTo>
                  <a:lnTo>
                    <a:pt x="352501" y="1478076"/>
                  </a:lnTo>
                  <a:lnTo>
                    <a:pt x="351650" y="1476908"/>
                  </a:lnTo>
                  <a:lnTo>
                    <a:pt x="351243" y="1478000"/>
                  </a:lnTo>
                  <a:lnTo>
                    <a:pt x="350837" y="1476463"/>
                  </a:lnTo>
                  <a:lnTo>
                    <a:pt x="351878" y="1476756"/>
                  </a:lnTo>
                  <a:lnTo>
                    <a:pt x="351510" y="1476463"/>
                  </a:lnTo>
                  <a:lnTo>
                    <a:pt x="351307" y="1476298"/>
                  </a:lnTo>
                  <a:lnTo>
                    <a:pt x="351116" y="1476146"/>
                  </a:lnTo>
                  <a:lnTo>
                    <a:pt x="350532" y="1475676"/>
                  </a:lnTo>
                  <a:lnTo>
                    <a:pt x="350240" y="1475447"/>
                  </a:lnTo>
                  <a:lnTo>
                    <a:pt x="349656" y="1475676"/>
                  </a:lnTo>
                  <a:lnTo>
                    <a:pt x="347814" y="1474711"/>
                  </a:lnTo>
                  <a:lnTo>
                    <a:pt x="346113" y="1473238"/>
                  </a:lnTo>
                  <a:lnTo>
                    <a:pt x="342252" y="1473238"/>
                  </a:lnTo>
                  <a:lnTo>
                    <a:pt x="341909" y="1473238"/>
                  </a:lnTo>
                  <a:lnTo>
                    <a:pt x="342074" y="1473631"/>
                  </a:lnTo>
                  <a:lnTo>
                    <a:pt x="341210" y="1473796"/>
                  </a:lnTo>
                  <a:lnTo>
                    <a:pt x="342569" y="1474406"/>
                  </a:lnTo>
                  <a:lnTo>
                    <a:pt x="342773" y="1474762"/>
                  </a:lnTo>
                  <a:lnTo>
                    <a:pt x="340982" y="1474952"/>
                  </a:lnTo>
                  <a:lnTo>
                    <a:pt x="343128" y="1476324"/>
                  </a:lnTo>
                  <a:lnTo>
                    <a:pt x="341757" y="1476032"/>
                  </a:lnTo>
                  <a:lnTo>
                    <a:pt x="341795" y="1476692"/>
                  </a:lnTo>
                  <a:lnTo>
                    <a:pt x="344614" y="1476514"/>
                  </a:lnTo>
                  <a:lnTo>
                    <a:pt x="345135" y="1476616"/>
                  </a:lnTo>
                  <a:lnTo>
                    <a:pt x="344995" y="1476324"/>
                  </a:lnTo>
                  <a:lnTo>
                    <a:pt x="345097" y="1475447"/>
                  </a:lnTo>
                  <a:lnTo>
                    <a:pt x="345389" y="1474622"/>
                  </a:lnTo>
                  <a:lnTo>
                    <a:pt x="346024" y="1476006"/>
                  </a:lnTo>
                  <a:lnTo>
                    <a:pt x="346849" y="1476476"/>
                  </a:lnTo>
                  <a:lnTo>
                    <a:pt x="347027" y="1476146"/>
                  </a:lnTo>
                  <a:lnTo>
                    <a:pt x="347065" y="1476502"/>
                  </a:lnTo>
                  <a:lnTo>
                    <a:pt x="348030" y="1476298"/>
                  </a:lnTo>
                  <a:lnTo>
                    <a:pt x="348754" y="1477073"/>
                  </a:lnTo>
                  <a:lnTo>
                    <a:pt x="350977" y="1478076"/>
                  </a:lnTo>
                  <a:lnTo>
                    <a:pt x="348678" y="1477975"/>
                  </a:lnTo>
                  <a:lnTo>
                    <a:pt x="347484" y="1478495"/>
                  </a:lnTo>
                  <a:lnTo>
                    <a:pt x="347167" y="1478902"/>
                  </a:lnTo>
                  <a:lnTo>
                    <a:pt x="356184" y="1478902"/>
                  </a:lnTo>
                  <a:lnTo>
                    <a:pt x="357670" y="1479334"/>
                  </a:lnTo>
                  <a:lnTo>
                    <a:pt x="356755" y="1478838"/>
                  </a:lnTo>
                  <a:lnTo>
                    <a:pt x="356108" y="1478495"/>
                  </a:lnTo>
                  <a:lnTo>
                    <a:pt x="355815" y="1478368"/>
                  </a:lnTo>
                  <a:lnTo>
                    <a:pt x="355295" y="1478140"/>
                  </a:lnTo>
                  <a:lnTo>
                    <a:pt x="355307" y="1477899"/>
                  </a:lnTo>
                  <a:lnTo>
                    <a:pt x="355714" y="1478216"/>
                  </a:lnTo>
                  <a:lnTo>
                    <a:pt x="355384" y="1477899"/>
                  </a:lnTo>
                  <a:lnTo>
                    <a:pt x="356425" y="1474406"/>
                  </a:lnTo>
                  <a:lnTo>
                    <a:pt x="358775" y="1475676"/>
                  </a:lnTo>
                  <a:lnTo>
                    <a:pt x="359638" y="1476946"/>
                  </a:lnTo>
                  <a:lnTo>
                    <a:pt x="361226" y="1476946"/>
                  </a:lnTo>
                  <a:lnTo>
                    <a:pt x="362102" y="1476946"/>
                  </a:lnTo>
                  <a:lnTo>
                    <a:pt x="363715" y="1476946"/>
                  </a:lnTo>
                  <a:lnTo>
                    <a:pt x="364451" y="1478216"/>
                  </a:lnTo>
                  <a:lnTo>
                    <a:pt x="364769" y="1476946"/>
                  </a:lnTo>
                  <a:lnTo>
                    <a:pt x="367969" y="1476946"/>
                  </a:lnTo>
                  <a:lnTo>
                    <a:pt x="370192" y="1479486"/>
                  </a:lnTo>
                  <a:lnTo>
                    <a:pt x="372618" y="1479486"/>
                  </a:lnTo>
                  <a:lnTo>
                    <a:pt x="372313" y="1478216"/>
                  </a:lnTo>
                  <a:lnTo>
                    <a:pt x="372529" y="1478216"/>
                  </a:lnTo>
                  <a:lnTo>
                    <a:pt x="372529" y="1477149"/>
                  </a:lnTo>
                  <a:lnTo>
                    <a:pt x="371335" y="1475676"/>
                  </a:lnTo>
                  <a:lnTo>
                    <a:pt x="368173" y="1474406"/>
                  </a:lnTo>
                  <a:lnTo>
                    <a:pt x="365633" y="1471866"/>
                  </a:lnTo>
                  <a:lnTo>
                    <a:pt x="364058" y="1469326"/>
                  </a:lnTo>
                  <a:lnTo>
                    <a:pt x="363372" y="1465516"/>
                  </a:lnTo>
                  <a:lnTo>
                    <a:pt x="359702" y="1466773"/>
                  </a:lnTo>
                  <a:lnTo>
                    <a:pt x="355688" y="1471866"/>
                  </a:lnTo>
                  <a:lnTo>
                    <a:pt x="354672" y="1471155"/>
                  </a:lnTo>
                  <a:lnTo>
                    <a:pt x="354672" y="1477200"/>
                  </a:lnTo>
                  <a:lnTo>
                    <a:pt x="350532" y="1473136"/>
                  </a:lnTo>
                  <a:lnTo>
                    <a:pt x="349897" y="1469326"/>
                  </a:lnTo>
                  <a:lnTo>
                    <a:pt x="354672" y="1477200"/>
                  </a:lnTo>
                  <a:lnTo>
                    <a:pt x="354672" y="1471155"/>
                  </a:lnTo>
                  <a:lnTo>
                    <a:pt x="352120" y="1469326"/>
                  </a:lnTo>
                  <a:lnTo>
                    <a:pt x="348538" y="1466773"/>
                  </a:lnTo>
                  <a:lnTo>
                    <a:pt x="346557" y="1465656"/>
                  </a:lnTo>
                  <a:lnTo>
                    <a:pt x="346557" y="1471866"/>
                  </a:lnTo>
                  <a:lnTo>
                    <a:pt x="343941" y="1470672"/>
                  </a:lnTo>
                  <a:lnTo>
                    <a:pt x="343598" y="1469326"/>
                  </a:lnTo>
                  <a:lnTo>
                    <a:pt x="344055" y="1469326"/>
                  </a:lnTo>
                  <a:lnTo>
                    <a:pt x="344919" y="1470596"/>
                  </a:lnTo>
                  <a:lnTo>
                    <a:pt x="346417" y="1470596"/>
                  </a:lnTo>
                  <a:lnTo>
                    <a:pt x="346557" y="1471866"/>
                  </a:lnTo>
                  <a:lnTo>
                    <a:pt x="346557" y="1465656"/>
                  </a:lnTo>
                  <a:lnTo>
                    <a:pt x="344068" y="1464246"/>
                  </a:lnTo>
                  <a:lnTo>
                    <a:pt x="341312" y="1464246"/>
                  </a:lnTo>
                  <a:lnTo>
                    <a:pt x="342531" y="1463014"/>
                  </a:lnTo>
                  <a:lnTo>
                    <a:pt x="342442" y="1462163"/>
                  </a:lnTo>
                  <a:lnTo>
                    <a:pt x="342163" y="1460436"/>
                  </a:lnTo>
                  <a:lnTo>
                    <a:pt x="339293" y="1459166"/>
                  </a:lnTo>
                  <a:lnTo>
                    <a:pt x="338201" y="1456626"/>
                  </a:lnTo>
                  <a:lnTo>
                    <a:pt x="337769" y="1452816"/>
                  </a:lnTo>
                  <a:lnTo>
                    <a:pt x="344131" y="1456626"/>
                  </a:lnTo>
                  <a:lnTo>
                    <a:pt x="343039" y="1459166"/>
                  </a:lnTo>
                  <a:lnTo>
                    <a:pt x="343103" y="1461706"/>
                  </a:lnTo>
                  <a:lnTo>
                    <a:pt x="343369" y="1459166"/>
                  </a:lnTo>
                  <a:lnTo>
                    <a:pt x="344500" y="1460436"/>
                  </a:lnTo>
                  <a:lnTo>
                    <a:pt x="345744" y="1460436"/>
                  </a:lnTo>
                  <a:lnTo>
                    <a:pt x="350100" y="1462976"/>
                  </a:lnTo>
                  <a:lnTo>
                    <a:pt x="351967" y="1462976"/>
                  </a:lnTo>
                  <a:lnTo>
                    <a:pt x="352844" y="1464246"/>
                  </a:lnTo>
                  <a:lnTo>
                    <a:pt x="352018" y="1461706"/>
                  </a:lnTo>
                  <a:lnTo>
                    <a:pt x="351612" y="1460436"/>
                  </a:lnTo>
                  <a:lnTo>
                    <a:pt x="351002" y="1461706"/>
                  </a:lnTo>
                  <a:lnTo>
                    <a:pt x="347306" y="1459166"/>
                  </a:lnTo>
                  <a:lnTo>
                    <a:pt x="351866" y="1460436"/>
                  </a:lnTo>
                  <a:lnTo>
                    <a:pt x="353441" y="1461706"/>
                  </a:lnTo>
                  <a:lnTo>
                    <a:pt x="352793" y="1459166"/>
                  </a:lnTo>
                  <a:lnTo>
                    <a:pt x="360718" y="1461706"/>
                  </a:lnTo>
                  <a:lnTo>
                    <a:pt x="370433" y="1466824"/>
                  </a:lnTo>
                  <a:lnTo>
                    <a:pt x="374053" y="1468869"/>
                  </a:lnTo>
                  <a:lnTo>
                    <a:pt x="376186" y="1466786"/>
                  </a:lnTo>
                  <a:lnTo>
                    <a:pt x="377253" y="1466786"/>
                  </a:lnTo>
                  <a:lnTo>
                    <a:pt x="380428" y="1467713"/>
                  </a:lnTo>
                  <a:lnTo>
                    <a:pt x="380403" y="1466786"/>
                  </a:lnTo>
                  <a:lnTo>
                    <a:pt x="380377" y="1465516"/>
                  </a:lnTo>
                  <a:lnTo>
                    <a:pt x="381749" y="1464246"/>
                  </a:lnTo>
                  <a:lnTo>
                    <a:pt x="380415" y="1463014"/>
                  </a:lnTo>
                  <a:lnTo>
                    <a:pt x="380580" y="1462747"/>
                  </a:lnTo>
                  <a:lnTo>
                    <a:pt x="381584" y="1461706"/>
                  </a:lnTo>
                  <a:lnTo>
                    <a:pt x="382587" y="1462430"/>
                  </a:lnTo>
                  <a:lnTo>
                    <a:pt x="382778" y="1461706"/>
                  </a:lnTo>
                  <a:lnTo>
                    <a:pt x="383108" y="1460436"/>
                  </a:lnTo>
                  <a:lnTo>
                    <a:pt x="383540" y="1460436"/>
                  </a:lnTo>
                  <a:lnTo>
                    <a:pt x="382981" y="1459166"/>
                  </a:lnTo>
                  <a:lnTo>
                    <a:pt x="380326" y="1457896"/>
                  </a:lnTo>
                  <a:lnTo>
                    <a:pt x="383501" y="1456626"/>
                  </a:lnTo>
                  <a:lnTo>
                    <a:pt x="381431" y="1454086"/>
                  </a:lnTo>
                  <a:lnTo>
                    <a:pt x="384683" y="1456626"/>
                  </a:lnTo>
                  <a:lnTo>
                    <a:pt x="384898" y="1455356"/>
                  </a:lnTo>
                  <a:lnTo>
                    <a:pt x="386041" y="1455356"/>
                  </a:lnTo>
                  <a:lnTo>
                    <a:pt x="385178" y="1454086"/>
                  </a:lnTo>
                  <a:lnTo>
                    <a:pt x="384327" y="1452816"/>
                  </a:lnTo>
                  <a:lnTo>
                    <a:pt x="385699" y="1452816"/>
                  </a:lnTo>
                  <a:lnTo>
                    <a:pt x="383235" y="1451546"/>
                  </a:lnTo>
                  <a:lnTo>
                    <a:pt x="384695" y="1449006"/>
                  </a:lnTo>
                  <a:lnTo>
                    <a:pt x="386168" y="1446466"/>
                  </a:lnTo>
                  <a:lnTo>
                    <a:pt x="387985" y="1446466"/>
                  </a:lnTo>
                  <a:lnTo>
                    <a:pt x="390575" y="1447736"/>
                  </a:lnTo>
                  <a:close/>
                </a:path>
                <a:path w="1071880" h="1493520">
                  <a:moveTo>
                    <a:pt x="393001" y="816610"/>
                  </a:moveTo>
                  <a:lnTo>
                    <a:pt x="387451" y="810260"/>
                  </a:lnTo>
                  <a:lnTo>
                    <a:pt x="387680" y="805180"/>
                  </a:lnTo>
                  <a:lnTo>
                    <a:pt x="386994" y="802640"/>
                  </a:lnTo>
                  <a:lnTo>
                    <a:pt x="387616" y="801370"/>
                  </a:lnTo>
                  <a:lnTo>
                    <a:pt x="388239" y="800100"/>
                  </a:lnTo>
                  <a:lnTo>
                    <a:pt x="390080" y="796290"/>
                  </a:lnTo>
                  <a:lnTo>
                    <a:pt x="386397" y="798830"/>
                  </a:lnTo>
                  <a:lnTo>
                    <a:pt x="382651" y="798830"/>
                  </a:lnTo>
                  <a:lnTo>
                    <a:pt x="381774" y="793750"/>
                  </a:lnTo>
                  <a:lnTo>
                    <a:pt x="385521" y="792480"/>
                  </a:lnTo>
                  <a:lnTo>
                    <a:pt x="390372" y="793750"/>
                  </a:lnTo>
                  <a:lnTo>
                    <a:pt x="390347" y="792480"/>
                  </a:lnTo>
                  <a:lnTo>
                    <a:pt x="390232" y="788670"/>
                  </a:lnTo>
                  <a:lnTo>
                    <a:pt x="388645" y="787400"/>
                  </a:lnTo>
                  <a:lnTo>
                    <a:pt x="331241" y="787400"/>
                  </a:lnTo>
                  <a:lnTo>
                    <a:pt x="331241" y="805421"/>
                  </a:lnTo>
                  <a:lnTo>
                    <a:pt x="327164" y="806450"/>
                  </a:lnTo>
                  <a:lnTo>
                    <a:pt x="322021" y="810260"/>
                  </a:lnTo>
                  <a:lnTo>
                    <a:pt x="320979" y="808990"/>
                  </a:lnTo>
                  <a:lnTo>
                    <a:pt x="320662" y="808596"/>
                  </a:lnTo>
                  <a:lnTo>
                    <a:pt x="324916" y="803910"/>
                  </a:lnTo>
                  <a:lnTo>
                    <a:pt x="327507" y="800100"/>
                  </a:lnTo>
                  <a:lnTo>
                    <a:pt x="331241" y="805421"/>
                  </a:lnTo>
                  <a:lnTo>
                    <a:pt x="331241" y="787400"/>
                  </a:lnTo>
                  <a:lnTo>
                    <a:pt x="321868" y="787400"/>
                  </a:lnTo>
                  <a:lnTo>
                    <a:pt x="321868" y="798830"/>
                  </a:lnTo>
                  <a:lnTo>
                    <a:pt x="320408" y="808291"/>
                  </a:lnTo>
                  <a:lnTo>
                    <a:pt x="317855" y="805180"/>
                  </a:lnTo>
                  <a:lnTo>
                    <a:pt x="316179" y="805180"/>
                  </a:lnTo>
                  <a:lnTo>
                    <a:pt x="315595" y="802640"/>
                  </a:lnTo>
                  <a:lnTo>
                    <a:pt x="315010" y="800100"/>
                  </a:lnTo>
                  <a:lnTo>
                    <a:pt x="313918" y="800100"/>
                  </a:lnTo>
                  <a:lnTo>
                    <a:pt x="314439" y="802640"/>
                  </a:lnTo>
                  <a:lnTo>
                    <a:pt x="313194" y="801370"/>
                  </a:lnTo>
                  <a:lnTo>
                    <a:pt x="311429" y="801370"/>
                  </a:lnTo>
                  <a:lnTo>
                    <a:pt x="312915" y="800100"/>
                  </a:lnTo>
                  <a:lnTo>
                    <a:pt x="312216" y="800100"/>
                  </a:lnTo>
                  <a:lnTo>
                    <a:pt x="309626" y="798830"/>
                  </a:lnTo>
                  <a:lnTo>
                    <a:pt x="313588" y="798830"/>
                  </a:lnTo>
                  <a:lnTo>
                    <a:pt x="316839" y="796290"/>
                  </a:lnTo>
                  <a:lnTo>
                    <a:pt x="320001" y="798830"/>
                  </a:lnTo>
                  <a:lnTo>
                    <a:pt x="320014" y="802640"/>
                  </a:lnTo>
                  <a:lnTo>
                    <a:pt x="321868" y="798830"/>
                  </a:lnTo>
                  <a:lnTo>
                    <a:pt x="321868" y="787400"/>
                  </a:lnTo>
                  <a:lnTo>
                    <a:pt x="189306" y="787400"/>
                  </a:lnTo>
                  <a:lnTo>
                    <a:pt x="186753" y="787400"/>
                  </a:lnTo>
                  <a:lnTo>
                    <a:pt x="187515" y="788670"/>
                  </a:lnTo>
                  <a:lnTo>
                    <a:pt x="184302" y="788670"/>
                  </a:lnTo>
                  <a:lnTo>
                    <a:pt x="184899" y="787400"/>
                  </a:lnTo>
                  <a:lnTo>
                    <a:pt x="184531" y="786130"/>
                  </a:lnTo>
                  <a:lnTo>
                    <a:pt x="183451" y="791210"/>
                  </a:lnTo>
                  <a:lnTo>
                    <a:pt x="181927" y="789940"/>
                  </a:lnTo>
                  <a:lnTo>
                    <a:pt x="181800" y="786130"/>
                  </a:lnTo>
                  <a:lnTo>
                    <a:pt x="179552" y="791210"/>
                  </a:lnTo>
                  <a:lnTo>
                    <a:pt x="178155" y="789940"/>
                  </a:lnTo>
                  <a:lnTo>
                    <a:pt x="175450" y="791210"/>
                  </a:lnTo>
                  <a:lnTo>
                    <a:pt x="172072" y="791210"/>
                  </a:lnTo>
                  <a:lnTo>
                    <a:pt x="168935" y="793750"/>
                  </a:lnTo>
                  <a:lnTo>
                    <a:pt x="167652" y="795020"/>
                  </a:lnTo>
                  <a:lnTo>
                    <a:pt x="167157" y="796290"/>
                  </a:lnTo>
                  <a:lnTo>
                    <a:pt x="164668" y="796290"/>
                  </a:lnTo>
                  <a:lnTo>
                    <a:pt x="163652" y="801370"/>
                  </a:lnTo>
                  <a:lnTo>
                    <a:pt x="159524" y="803910"/>
                  </a:lnTo>
                  <a:lnTo>
                    <a:pt x="157010" y="807720"/>
                  </a:lnTo>
                  <a:lnTo>
                    <a:pt x="155651" y="810260"/>
                  </a:lnTo>
                  <a:lnTo>
                    <a:pt x="153035" y="808990"/>
                  </a:lnTo>
                  <a:lnTo>
                    <a:pt x="153454" y="812800"/>
                  </a:lnTo>
                  <a:lnTo>
                    <a:pt x="150075" y="815340"/>
                  </a:lnTo>
                  <a:lnTo>
                    <a:pt x="156756" y="815340"/>
                  </a:lnTo>
                  <a:lnTo>
                    <a:pt x="153568" y="817880"/>
                  </a:lnTo>
                  <a:lnTo>
                    <a:pt x="150025" y="824230"/>
                  </a:lnTo>
                  <a:lnTo>
                    <a:pt x="143294" y="828040"/>
                  </a:lnTo>
                  <a:lnTo>
                    <a:pt x="136296" y="829310"/>
                  </a:lnTo>
                  <a:lnTo>
                    <a:pt x="131965" y="822960"/>
                  </a:lnTo>
                  <a:lnTo>
                    <a:pt x="130340" y="820420"/>
                  </a:lnTo>
                  <a:lnTo>
                    <a:pt x="130683" y="825500"/>
                  </a:lnTo>
                  <a:lnTo>
                    <a:pt x="130314" y="826770"/>
                  </a:lnTo>
                  <a:lnTo>
                    <a:pt x="126530" y="833120"/>
                  </a:lnTo>
                  <a:lnTo>
                    <a:pt x="130784" y="838200"/>
                  </a:lnTo>
                  <a:lnTo>
                    <a:pt x="136169" y="840740"/>
                  </a:lnTo>
                  <a:lnTo>
                    <a:pt x="141351" y="842010"/>
                  </a:lnTo>
                  <a:lnTo>
                    <a:pt x="143217" y="847090"/>
                  </a:lnTo>
                  <a:lnTo>
                    <a:pt x="145999" y="850900"/>
                  </a:lnTo>
                  <a:lnTo>
                    <a:pt x="146024" y="853440"/>
                  </a:lnTo>
                  <a:lnTo>
                    <a:pt x="146939" y="854710"/>
                  </a:lnTo>
                  <a:lnTo>
                    <a:pt x="150583" y="854710"/>
                  </a:lnTo>
                  <a:lnTo>
                    <a:pt x="150126" y="855980"/>
                  </a:lnTo>
                  <a:lnTo>
                    <a:pt x="149453" y="855980"/>
                  </a:lnTo>
                  <a:lnTo>
                    <a:pt x="149567" y="857250"/>
                  </a:lnTo>
                  <a:lnTo>
                    <a:pt x="151015" y="858520"/>
                  </a:lnTo>
                  <a:lnTo>
                    <a:pt x="149707" y="859790"/>
                  </a:lnTo>
                  <a:lnTo>
                    <a:pt x="151384" y="858520"/>
                  </a:lnTo>
                  <a:lnTo>
                    <a:pt x="152146" y="859790"/>
                  </a:lnTo>
                  <a:lnTo>
                    <a:pt x="152781" y="861060"/>
                  </a:lnTo>
                  <a:lnTo>
                    <a:pt x="153200" y="859790"/>
                  </a:lnTo>
                  <a:lnTo>
                    <a:pt x="154787" y="861060"/>
                  </a:lnTo>
                  <a:lnTo>
                    <a:pt x="154863" y="862330"/>
                  </a:lnTo>
                  <a:lnTo>
                    <a:pt x="157695" y="862330"/>
                  </a:lnTo>
                  <a:lnTo>
                    <a:pt x="159143" y="859790"/>
                  </a:lnTo>
                  <a:lnTo>
                    <a:pt x="159867" y="858520"/>
                  </a:lnTo>
                  <a:lnTo>
                    <a:pt x="160578" y="857250"/>
                  </a:lnTo>
                  <a:lnTo>
                    <a:pt x="163957" y="863600"/>
                  </a:lnTo>
                  <a:lnTo>
                    <a:pt x="164236" y="864870"/>
                  </a:lnTo>
                  <a:lnTo>
                    <a:pt x="164973" y="864870"/>
                  </a:lnTo>
                  <a:lnTo>
                    <a:pt x="165163" y="863600"/>
                  </a:lnTo>
                  <a:lnTo>
                    <a:pt x="168135" y="863600"/>
                  </a:lnTo>
                  <a:lnTo>
                    <a:pt x="167678" y="862330"/>
                  </a:lnTo>
                  <a:lnTo>
                    <a:pt x="165417" y="859790"/>
                  </a:lnTo>
                  <a:lnTo>
                    <a:pt x="172262" y="859790"/>
                  </a:lnTo>
                  <a:lnTo>
                    <a:pt x="173786" y="857250"/>
                  </a:lnTo>
                  <a:lnTo>
                    <a:pt x="176047" y="853440"/>
                  </a:lnTo>
                  <a:lnTo>
                    <a:pt x="180848" y="847090"/>
                  </a:lnTo>
                  <a:lnTo>
                    <a:pt x="186702" y="843280"/>
                  </a:lnTo>
                  <a:lnTo>
                    <a:pt x="193649" y="844550"/>
                  </a:lnTo>
                  <a:lnTo>
                    <a:pt x="196507" y="843280"/>
                  </a:lnTo>
                  <a:lnTo>
                    <a:pt x="198907" y="843280"/>
                  </a:lnTo>
                  <a:lnTo>
                    <a:pt x="199859" y="840740"/>
                  </a:lnTo>
                  <a:lnTo>
                    <a:pt x="200418" y="840740"/>
                  </a:lnTo>
                  <a:lnTo>
                    <a:pt x="202463" y="839470"/>
                  </a:lnTo>
                  <a:lnTo>
                    <a:pt x="200723" y="839470"/>
                  </a:lnTo>
                  <a:lnTo>
                    <a:pt x="201295" y="838200"/>
                  </a:lnTo>
                  <a:lnTo>
                    <a:pt x="203758" y="839470"/>
                  </a:lnTo>
                  <a:lnTo>
                    <a:pt x="204216" y="838200"/>
                  </a:lnTo>
                  <a:lnTo>
                    <a:pt x="208241" y="835660"/>
                  </a:lnTo>
                  <a:lnTo>
                    <a:pt x="203720" y="843280"/>
                  </a:lnTo>
                  <a:lnTo>
                    <a:pt x="202933" y="839470"/>
                  </a:lnTo>
                  <a:lnTo>
                    <a:pt x="203187" y="843280"/>
                  </a:lnTo>
                  <a:lnTo>
                    <a:pt x="198932" y="844550"/>
                  </a:lnTo>
                  <a:lnTo>
                    <a:pt x="204076" y="848360"/>
                  </a:lnTo>
                  <a:lnTo>
                    <a:pt x="204863" y="843280"/>
                  </a:lnTo>
                  <a:lnTo>
                    <a:pt x="215125" y="839470"/>
                  </a:lnTo>
                  <a:lnTo>
                    <a:pt x="216827" y="839470"/>
                  </a:lnTo>
                  <a:lnTo>
                    <a:pt x="215430" y="838200"/>
                  </a:lnTo>
                  <a:lnTo>
                    <a:pt x="217690" y="839470"/>
                  </a:lnTo>
                  <a:lnTo>
                    <a:pt x="217157" y="838200"/>
                  </a:lnTo>
                  <a:lnTo>
                    <a:pt x="216611" y="836930"/>
                  </a:lnTo>
                  <a:lnTo>
                    <a:pt x="220319" y="839177"/>
                  </a:lnTo>
                  <a:lnTo>
                    <a:pt x="220472" y="838200"/>
                  </a:lnTo>
                  <a:lnTo>
                    <a:pt x="222224" y="838200"/>
                  </a:lnTo>
                  <a:lnTo>
                    <a:pt x="223583" y="839470"/>
                  </a:lnTo>
                  <a:lnTo>
                    <a:pt x="224536" y="838200"/>
                  </a:lnTo>
                  <a:lnTo>
                    <a:pt x="228053" y="840079"/>
                  </a:lnTo>
                  <a:lnTo>
                    <a:pt x="228942" y="840079"/>
                  </a:lnTo>
                  <a:lnTo>
                    <a:pt x="228498" y="839241"/>
                  </a:lnTo>
                  <a:lnTo>
                    <a:pt x="228371" y="839470"/>
                  </a:lnTo>
                  <a:lnTo>
                    <a:pt x="228473" y="839177"/>
                  </a:lnTo>
                  <a:lnTo>
                    <a:pt x="227952" y="838200"/>
                  </a:lnTo>
                  <a:lnTo>
                    <a:pt x="227279" y="836930"/>
                  </a:lnTo>
                  <a:lnTo>
                    <a:pt x="226606" y="835660"/>
                  </a:lnTo>
                  <a:lnTo>
                    <a:pt x="225920" y="834390"/>
                  </a:lnTo>
                  <a:lnTo>
                    <a:pt x="231609" y="835660"/>
                  </a:lnTo>
                  <a:lnTo>
                    <a:pt x="232664" y="836930"/>
                  </a:lnTo>
                  <a:lnTo>
                    <a:pt x="233133" y="836930"/>
                  </a:lnTo>
                  <a:lnTo>
                    <a:pt x="238404" y="836930"/>
                  </a:lnTo>
                  <a:lnTo>
                    <a:pt x="236435" y="839470"/>
                  </a:lnTo>
                  <a:lnTo>
                    <a:pt x="236029" y="839470"/>
                  </a:lnTo>
                  <a:lnTo>
                    <a:pt x="235000" y="842010"/>
                  </a:lnTo>
                  <a:lnTo>
                    <a:pt x="234315" y="840740"/>
                  </a:lnTo>
                  <a:lnTo>
                    <a:pt x="229298" y="840740"/>
                  </a:lnTo>
                  <a:lnTo>
                    <a:pt x="227685" y="840740"/>
                  </a:lnTo>
                  <a:lnTo>
                    <a:pt x="227380" y="844550"/>
                  </a:lnTo>
                  <a:lnTo>
                    <a:pt x="226517" y="843280"/>
                  </a:lnTo>
                  <a:lnTo>
                    <a:pt x="224777" y="840740"/>
                  </a:lnTo>
                  <a:lnTo>
                    <a:pt x="223100" y="839470"/>
                  </a:lnTo>
                  <a:lnTo>
                    <a:pt x="223469" y="843280"/>
                  </a:lnTo>
                  <a:lnTo>
                    <a:pt x="221742" y="843280"/>
                  </a:lnTo>
                  <a:lnTo>
                    <a:pt x="217373" y="842010"/>
                  </a:lnTo>
                  <a:lnTo>
                    <a:pt x="218960" y="844550"/>
                  </a:lnTo>
                  <a:lnTo>
                    <a:pt x="213855" y="845820"/>
                  </a:lnTo>
                  <a:lnTo>
                    <a:pt x="209854" y="848360"/>
                  </a:lnTo>
                  <a:lnTo>
                    <a:pt x="209016" y="850900"/>
                  </a:lnTo>
                  <a:lnTo>
                    <a:pt x="318528" y="850900"/>
                  </a:lnTo>
                  <a:lnTo>
                    <a:pt x="322605" y="845820"/>
                  </a:lnTo>
                  <a:lnTo>
                    <a:pt x="321818" y="844550"/>
                  </a:lnTo>
                  <a:lnTo>
                    <a:pt x="321017" y="843280"/>
                  </a:lnTo>
                  <a:lnTo>
                    <a:pt x="319735" y="844550"/>
                  </a:lnTo>
                  <a:lnTo>
                    <a:pt x="317703" y="843280"/>
                  </a:lnTo>
                  <a:lnTo>
                    <a:pt x="317068" y="842010"/>
                  </a:lnTo>
                  <a:lnTo>
                    <a:pt x="316598" y="839470"/>
                  </a:lnTo>
                  <a:lnTo>
                    <a:pt x="318858" y="842010"/>
                  </a:lnTo>
                  <a:lnTo>
                    <a:pt x="318223" y="839470"/>
                  </a:lnTo>
                  <a:lnTo>
                    <a:pt x="318668" y="840740"/>
                  </a:lnTo>
                  <a:lnTo>
                    <a:pt x="321195" y="843280"/>
                  </a:lnTo>
                  <a:lnTo>
                    <a:pt x="322605" y="842010"/>
                  </a:lnTo>
                  <a:lnTo>
                    <a:pt x="325323" y="842010"/>
                  </a:lnTo>
                  <a:lnTo>
                    <a:pt x="321983" y="844550"/>
                  </a:lnTo>
                  <a:lnTo>
                    <a:pt x="326275" y="847090"/>
                  </a:lnTo>
                  <a:lnTo>
                    <a:pt x="325818" y="854710"/>
                  </a:lnTo>
                  <a:lnTo>
                    <a:pt x="335546" y="855980"/>
                  </a:lnTo>
                  <a:lnTo>
                    <a:pt x="334251" y="861060"/>
                  </a:lnTo>
                  <a:lnTo>
                    <a:pt x="335724" y="862330"/>
                  </a:lnTo>
                  <a:lnTo>
                    <a:pt x="336194" y="861060"/>
                  </a:lnTo>
                  <a:lnTo>
                    <a:pt x="337337" y="862330"/>
                  </a:lnTo>
                  <a:lnTo>
                    <a:pt x="341807" y="866140"/>
                  </a:lnTo>
                  <a:lnTo>
                    <a:pt x="348310" y="869950"/>
                  </a:lnTo>
                  <a:lnTo>
                    <a:pt x="357073" y="869950"/>
                  </a:lnTo>
                  <a:lnTo>
                    <a:pt x="362077" y="872490"/>
                  </a:lnTo>
                  <a:lnTo>
                    <a:pt x="358698" y="867410"/>
                  </a:lnTo>
                  <a:lnTo>
                    <a:pt x="360857" y="862330"/>
                  </a:lnTo>
                  <a:lnTo>
                    <a:pt x="364274" y="864870"/>
                  </a:lnTo>
                  <a:lnTo>
                    <a:pt x="363766" y="862330"/>
                  </a:lnTo>
                  <a:lnTo>
                    <a:pt x="367728" y="866140"/>
                  </a:lnTo>
                  <a:lnTo>
                    <a:pt x="368287" y="862330"/>
                  </a:lnTo>
                  <a:lnTo>
                    <a:pt x="368465" y="861060"/>
                  </a:lnTo>
                  <a:lnTo>
                    <a:pt x="368642" y="859790"/>
                  </a:lnTo>
                  <a:lnTo>
                    <a:pt x="372960" y="859790"/>
                  </a:lnTo>
                  <a:lnTo>
                    <a:pt x="375132" y="858520"/>
                  </a:lnTo>
                  <a:lnTo>
                    <a:pt x="375983" y="850900"/>
                  </a:lnTo>
                  <a:lnTo>
                    <a:pt x="375107" y="849630"/>
                  </a:lnTo>
                  <a:lnTo>
                    <a:pt x="371132" y="843280"/>
                  </a:lnTo>
                  <a:lnTo>
                    <a:pt x="370763" y="842010"/>
                  </a:lnTo>
                  <a:lnTo>
                    <a:pt x="368503" y="834390"/>
                  </a:lnTo>
                  <a:lnTo>
                    <a:pt x="366699" y="829310"/>
                  </a:lnTo>
                  <a:lnTo>
                    <a:pt x="365798" y="826770"/>
                  </a:lnTo>
                  <a:lnTo>
                    <a:pt x="362445" y="821690"/>
                  </a:lnTo>
                  <a:lnTo>
                    <a:pt x="361594" y="820420"/>
                  </a:lnTo>
                  <a:lnTo>
                    <a:pt x="360857" y="819150"/>
                  </a:lnTo>
                  <a:lnTo>
                    <a:pt x="359308" y="821690"/>
                  </a:lnTo>
                  <a:lnTo>
                    <a:pt x="358546" y="821690"/>
                  </a:lnTo>
                  <a:lnTo>
                    <a:pt x="359054" y="820420"/>
                  </a:lnTo>
                  <a:lnTo>
                    <a:pt x="360984" y="817880"/>
                  </a:lnTo>
                  <a:lnTo>
                    <a:pt x="358457" y="817880"/>
                  </a:lnTo>
                  <a:lnTo>
                    <a:pt x="356819" y="816610"/>
                  </a:lnTo>
                  <a:lnTo>
                    <a:pt x="355104" y="811530"/>
                  </a:lnTo>
                  <a:lnTo>
                    <a:pt x="352640" y="812800"/>
                  </a:lnTo>
                  <a:lnTo>
                    <a:pt x="349237" y="815340"/>
                  </a:lnTo>
                  <a:lnTo>
                    <a:pt x="346354" y="810260"/>
                  </a:lnTo>
                  <a:lnTo>
                    <a:pt x="343776" y="810260"/>
                  </a:lnTo>
                  <a:lnTo>
                    <a:pt x="340588" y="808990"/>
                  </a:lnTo>
                  <a:lnTo>
                    <a:pt x="337388" y="807720"/>
                  </a:lnTo>
                  <a:lnTo>
                    <a:pt x="334492" y="806450"/>
                  </a:lnTo>
                  <a:lnTo>
                    <a:pt x="331901" y="808990"/>
                  </a:lnTo>
                  <a:lnTo>
                    <a:pt x="331241" y="807720"/>
                  </a:lnTo>
                  <a:lnTo>
                    <a:pt x="331800" y="806208"/>
                  </a:lnTo>
                  <a:lnTo>
                    <a:pt x="331965" y="806450"/>
                  </a:lnTo>
                  <a:lnTo>
                    <a:pt x="332016" y="805624"/>
                  </a:lnTo>
                  <a:lnTo>
                    <a:pt x="332168" y="805180"/>
                  </a:lnTo>
                  <a:lnTo>
                    <a:pt x="332028" y="805218"/>
                  </a:lnTo>
                  <a:lnTo>
                    <a:pt x="332092" y="803910"/>
                  </a:lnTo>
                  <a:lnTo>
                    <a:pt x="335838" y="801370"/>
                  </a:lnTo>
                  <a:lnTo>
                    <a:pt x="343255" y="805180"/>
                  </a:lnTo>
                  <a:lnTo>
                    <a:pt x="355193" y="805180"/>
                  </a:lnTo>
                  <a:lnTo>
                    <a:pt x="369468" y="806450"/>
                  </a:lnTo>
                  <a:lnTo>
                    <a:pt x="370052" y="815340"/>
                  </a:lnTo>
                  <a:lnTo>
                    <a:pt x="370039" y="817880"/>
                  </a:lnTo>
                  <a:lnTo>
                    <a:pt x="371995" y="817880"/>
                  </a:lnTo>
                  <a:lnTo>
                    <a:pt x="374357" y="820420"/>
                  </a:lnTo>
                  <a:lnTo>
                    <a:pt x="373329" y="824230"/>
                  </a:lnTo>
                  <a:lnTo>
                    <a:pt x="373951" y="826770"/>
                  </a:lnTo>
                  <a:lnTo>
                    <a:pt x="376605" y="826770"/>
                  </a:lnTo>
                  <a:lnTo>
                    <a:pt x="375920" y="829310"/>
                  </a:lnTo>
                  <a:lnTo>
                    <a:pt x="376008" y="830580"/>
                  </a:lnTo>
                  <a:lnTo>
                    <a:pt x="376859" y="831850"/>
                  </a:lnTo>
                  <a:lnTo>
                    <a:pt x="376504" y="833120"/>
                  </a:lnTo>
                  <a:lnTo>
                    <a:pt x="377520" y="833120"/>
                  </a:lnTo>
                  <a:lnTo>
                    <a:pt x="380453" y="831850"/>
                  </a:lnTo>
                  <a:lnTo>
                    <a:pt x="382638" y="829310"/>
                  </a:lnTo>
                  <a:lnTo>
                    <a:pt x="385406" y="828040"/>
                  </a:lnTo>
                  <a:lnTo>
                    <a:pt x="385851" y="824230"/>
                  </a:lnTo>
                  <a:lnTo>
                    <a:pt x="388239" y="822960"/>
                  </a:lnTo>
                  <a:lnTo>
                    <a:pt x="390563" y="821690"/>
                  </a:lnTo>
                  <a:lnTo>
                    <a:pt x="393001" y="816610"/>
                  </a:lnTo>
                  <a:close/>
                </a:path>
                <a:path w="1071880" h="1493520">
                  <a:moveTo>
                    <a:pt x="396824" y="394970"/>
                  </a:moveTo>
                  <a:lnTo>
                    <a:pt x="396062" y="394970"/>
                  </a:lnTo>
                  <a:lnTo>
                    <a:pt x="396519" y="397510"/>
                  </a:lnTo>
                  <a:lnTo>
                    <a:pt x="396824" y="394970"/>
                  </a:lnTo>
                  <a:close/>
                </a:path>
                <a:path w="1071880" h="1493520">
                  <a:moveTo>
                    <a:pt x="414223" y="743635"/>
                  </a:moveTo>
                  <a:lnTo>
                    <a:pt x="414134" y="742556"/>
                  </a:lnTo>
                  <a:lnTo>
                    <a:pt x="413575" y="742950"/>
                  </a:lnTo>
                  <a:lnTo>
                    <a:pt x="414223" y="743635"/>
                  </a:lnTo>
                  <a:close/>
                </a:path>
                <a:path w="1071880" h="1493520">
                  <a:moveTo>
                    <a:pt x="419341" y="726440"/>
                  </a:moveTo>
                  <a:lnTo>
                    <a:pt x="418033" y="725995"/>
                  </a:lnTo>
                  <a:lnTo>
                    <a:pt x="417449" y="726440"/>
                  </a:lnTo>
                  <a:lnTo>
                    <a:pt x="417728" y="727125"/>
                  </a:lnTo>
                  <a:lnTo>
                    <a:pt x="419341" y="726440"/>
                  </a:lnTo>
                  <a:close/>
                </a:path>
                <a:path w="1071880" h="1493520">
                  <a:moveTo>
                    <a:pt x="420712" y="750570"/>
                  </a:moveTo>
                  <a:lnTo>
                    <a:pt x="414223" y="743635"/>
                  </a:lnTo>
                  <a:lnTo>
                    <a:pt x="414274" y="744220"/>
                  </a:lnTo>
                  <a:lnTo>
                    <a:pt x="413270" y="748030"/>
                  </a:lnTo>
                  <a:lnTo>
                    <a:pt x="414845" y="751179"/>
                  </a:lnTo>
                  <a:lnTo>
                    <a:pt x="414172" y="750595"/>
                  </a:lnTo>
                  <a:lnTo>
                    <a:pt x="415074" y="751624"/>
                  </a:lnTo>
                  <a:lnTo>
                    <a:pt x="415188" y="751840"/>
                  </a:lnTo>
                  <a:lnTo>
                    <a:pt x="418490" y="755484"/>
                  </a:lnTo>
                  <a:lnTo>
                    <a:pt x="416255" y="757161"/>
                  </a:lnTo>
                  <a:lnTo>
                    <a:pt x="417664" y="758050"/>
                  </a:lnTo>
                  <a:lnTo>
                    <a:pt x="419887" y="755396"/>
                  </a:lnTo>
                  <a:lnTo>
                    <a:pt x="417753" y="753618"/>
                  </a:lnTo>
                  <a:lnTo>
                    <a:pt x="415544" y="751763"/>
                  </a:lnTo>
                  <a:lnTo>
                    <a:pt x="420712" y="750570"/>
                  </a:lnTo>
                  <a:close/>
                </a:path>
                <a:path w="1071880" h="1493520">
                  <a:moveTo>
                    <a:pt x="426796" y="732434"/>
                  </a:moveTo>
                  <a:lnTo>
                    <a:pt x="425475" y="732790"/>
                  </a:lnTo>
                  <a:lnTo>
                    <a:pt x="426262" y="732790"/>
                  </a:lnTo>
                  <a:lnTo>
                    <a:pt x="426796" y="732434"/>
                  </a:lnTo>
                  <a:close/>
                </a:path>
                <a:path w="1071880" h="1493520">
                  <a:moveTo>
                    <a:pt x="428904" y="732790"/>
                  </a:moveTo>
                  <a:lnTo>
                    <a:pt x="426262" y="732790"/>
                  </a:lnTo>
                  <a:lnTo>
                    <a:pt x="424357" y="734060"/>
                  </a:lnTo>
                  <a:lnTo>
                    <a:pt x="427875" y="735330"/>
                  </a:lnTo>
                  <a:lnTo>
                    <a:pt x="428904" y="732790"/>
                  </a:lnTo>
                  <a:close/>
                </a:path>
                <a:path w="1071880" h="1493520">
                  <a:moveTo>
                    <a:pt x="430618" y="731520"/>
                  </a:moveTo>
                  <a:lnTo>
                    <a:pt x="430123" y="731520"/>
                  </a:lnTo>
                  <a:lnTo>
                    <a:pt x="429082" y="731812"/>
                  </a:lnTo>
                  <a:lnTo>
                    <a:pt x="429247" y="732790"/>
                  </a:lnTo>
                  <a:lnTo>
                    <a:pt x="430618" y="731520"/>
                  </a:lnTo>
                  <a:close/>
                </a:path>
                <a:path w="1071880" h="1493520">
                  <a:moveTo>
                    <a:pt x="433349" y="728980"/>
                  </a:moveTo>
                  <a:lnTo>
                    <a:pt x="430618" y="731520"/>
                  </a:lnTo>
                  <a:lnTo>
                    <a:pt x="431101" y="731520"/>
                  </a:lnTo>
                  <a:lnTo>
                    <a:pt x="430263" y="732790"/>
                  </a:lnTo>
                  <a:lnTo>
                    <a:pt x="431279" y="732790"/>
                  </a:lnTo>
                  <a:lnTo>
                    <a:pt x="431774" y="731520"/>
                  </a:lnTo>
                  <a:lnTo>
                    <a:pt x="432206" y="732790"/>
                  </a:lnTo>
                  <a:lnTo>
                    <a:pt x="432384" y="731520"/>
                  </a:lnTo>
                  <a:lnTo>
                    <a:pt x="433349" y="728980"/>
                  </a:lnTo>
                  <a:close/>
                </a:path>
                <a:path w="1071880" h="1493520">
                  <a:moveTo>
                    <a:pt x="435470" y="676363"/>
                  </a:moveTo>
                  <a:lnTo>
                    <a:pt x="433527" y="678027"/>
                  </a:lnTo>
                  <a:lnTo>
                    <a:pt x="434822" y="678751"/>
                  </a:lnTo>
                  <a:lnTo>
                    <a:pt x="435470" y="676363"/>
                  </a:lnTo>
                  <a:close/>
                </a:path>
                <a:path w="1071880" h="1493520">
                  <a:moveTo>
                    <a:pt x="438099" y="716749"/>
                  </a:moveTo>
                  <a:lnTo>
                    <a:pt x="437845" y="716280"/>
                  </a:lnTo>
                  <a:lnTo>
                    <a:pt x="436486" y="717257"/>
                  </a:lnTo>
                  <a:lnTo>
                    <a:pt x="436727" y="717550"/>
                  </a:lnTo>
                  <a:lnTo>
                    <a:pt x="438099" y="716749"/>
                  </a:lnTo>
                  <a:close/>
                </a:path>
                <a:path w="1071880" h="1493520">
                  <a:moveTo>
                    <a:pt x="440918" y="666394"/>
                  </a:moveTo>
                  <a:lnTo>
                    <a:pt x="440385" y="665086"/>
                  </a:lnTo>
                  <a:lnTo>
                    <a:pt x="439356" y="667626"/>
                  </a:lnTo>
                  <a:lnTo>
                    <a:pt x="437972" y="669023"/>
                  </a:lnTo>
                  <a:lnTo>
                    <a:pt x="436511" y="667232"/>
                  </a:lnTo>
                  <a:lnTo>
                    <a:pt x="436118" y="668566"/>
                  </a:lnTo>
                  <a:lnTo>
                    <a:pt x="435940" y="670534"/>
                  </a:lnTo>
                  <a:lnTo>
                    <a:pt x="437870" y="669632"/>
                  </a:lnTo>
                  <a:lnTo>
                    <a:pt x="438226" y="671004"/>
                  </a:lnTo>
                  <a:lnTo>
                    <a:pt x="439534" y="670801"/>
                  </a:lnTo>
                  <a:lnTo>
                    <a:pt x="438861" y="668439"/>
                  </a:lnTo>
                  <a:lnTo>
                    <a:pt x="439712" y="667918"/>
                  </a:lnTo>
                  <a:lnTo>
                    <a:pt x="440918" y="666394"/>
                  </a:lnTo>
                  <a:close/>
                </a:path>
                <a:path w="1071880" h="1493520">
                  <a:moveTo>
                    <a:pt x="441452" y="716280"/>
                  </a:moveTo>
                  <a:lnTo>
                    <a:pt x="441045" y="715010"/>
                  </a:lnTo>
                  <a:lnTo>
                    <a:pt x="438099" y="716749"/>
                  </a:lnTo>
                  <a:lnTo>
                    <a:pt x="439178" y="718820"/>
                  </a:lnTo>
                  <a:lnTo>
                    <a:pt x="440626" y="718820"/>
                  </a:lnTo>
                  <a:lnTo>
                    <a:pt x="441007" y="717550"/>
                  </a:lnTo>
                  <a:lnTo>
                    <a:pt x="439102" y="716280"/>
                  </a:lnTo>
                  <a:lnTo>
                    <a:pt x="441452" y="716280"/>
                  </a:lnTo>
                  <a:close/>
                </a:path>
                <a:path w="1071880" h="1493520">
                  <a:moveTo>
                    <a:pt x="441540" y="306946"/>
                  </a:moveTo>
                  <a:lnTo>
                    <a:pt x="440474" y="306768"/>
                  </a:lnTo>
                  <a:lnTo>
                    <a:pt x="440067" y="306857"/>
                  </a:lnTo>
                  <a:lnTo>
                    <a:pt x="439839" y="307009"/>
                  </a:lnTo>
                  <a:lnTo>
                    <a:pt x="441515" y="307009"/>
                  </a:lnTo>
                  <a:close/>
                </a:path>
                <a:path w="1071880" h="1493520">
                  <a:moveTo>
                    <a:pt x="441807" y="718820"/>
                  </a:moveTo>
                  <a:lnTo>
                    <a:pt x="441426" y="717550"/>
                  </a:lnTo>
                  <a:lnTo>
                    <a:pt x="441007" y="717550"/>
                  </a:lnTo>
                  <a:lnTo>
                    <a:pt x="441667" y="718820"/>
                  </a:lnTo>
                  <a:lnTo>
                    <a:pt x="441807" y="718820"/>
                  </a:lnTo>
                  <a:close/>
                </a:path>
                <a:path w="1071880" h="1493520">
                  <a:moveTo>
                    <a:pt x="445414" y="305333"/>
                  </a:moveTo>
                  <a:lnTo>
                    <a:pt x="445274" y="305308"/>
                  </a:lnTo>
                  <a:lnTo>
                    <a:pt x="445350" y="305600"/>
                  </a:lnTo>
                  <a:lnTo>
                    <a:pt x="445414" y="305333"/>
                  </a:lnTo>
                  <a:close/>
                </a:path>
                <a:path w="1071880" h="1493520">
                  <a:moveTo>
                    <a:pt x="448132" y="694067"/>
                  </a:moveTo>
                  <a:lnTo>
                    <a:pt x="447344" y="685787"/>
                  </a:lnTo>
                  <a:lnTo>
                    <a:pt x="441896" y="689000"/>
                  </a:lnTo>
                  <a:lnTo>
                    <a:pt x="443750" y="689673"/>
                  </a:lnTo>
                  <a:lnTo>
                    <a:pt x="442252" y="692061"/>
                  </a:lnTo>
                  <a:lnTo>
                    <a:pt x="443357" y="693496"/>
                  </a:lnTo>
                  <a:lnTo>
                    <a:pt x="448132" y="694067"/>
                  </a:lnTo>
                  <a:close/>
                </a:path>
                <a:path w="1071880" h="1493520">
                  <a:moveTo>
                    <a:pt x="448602" y="309867"/>
                  </a:moveTo>
                  <a:lnTo>
                    <a:pt x="448094" y="310108"/>
                  </a:lnTo>
                  <a:lnTo>
                    <a:pt x="447776" y="310654"/>
                  </a:lnTo>
                  <a:lnTo>
                    <a:pt x="448602" y="309867"/>
                  </a:lnTo>
                  <a:close/>
                </a:path>
                <a:path w="1071880" h="1493520">
                  <a:moveTo>
                    <a:pt x="449021" y="309651"/>
                  </a:moveTo>
                  <a:lnTo>
                    <a:pt x="448894" y="309575"/>
                  </a:lnTo>
                  <a:lnTo>
                    <a:pt x="448602" y="309867"/>
                  </a:lnTo>
                  <a:lnTo>
                    <a:pt x="449021" y="309651"/>
                  </a:lnTo>
                  <a:close/>
                </a:path>
                <a:path w="1071880" h="1493520">
                  <a:moveTo>
                    <a:pt x="454507" y="264693"/>
                  </a:moveTo>
                  <a:lnTo>
                    <a:pt x="452551" y="266776"/>
                  </a:lnTo>
                  <a:lnTo>
                    <a:pt x="450265" y="268744"/>
                  </a:lnTo>
                  <a:lnTo>
                    <a:pt x="448017" y="270916"/>
                  </a:lnTo>
                  <a:lnTo>
                    <a:pt x="450710" y="269836"/>
                  </a:lnTo>
                  <a:lnTo>
                    <a:pt x="452996" y="267119"/>
                  </a:lnTo>
                  <a:lnTo>
                    <a:pt x="454507" y="264693"/>
                  </a:lnTo>
                  <a:close/>
                </a:path>
                <a:path w="1071880" h="1493520">
                  <a:moveTo>
                    <a:pt x="458254" y="295490"/>
                  </a:moveTo>
                  <a:lnTo>
                    <a:pt x="457885" y="295808"/>
                  </a:lnTo>
                  <a:lnTo>
                    <a:pt x="457987" y="295960"/>
                  </a:lnTo>
                  <a:lnTo>
                    <a:pt x="458254" y="295490"/>
                  </a:lnTo>
                  <a:close/>
                </a:path>
                <a:path w="1071880" h="1493520">
                  <a:moveTo>
                    <a:pt x="459600" y="683742"/>
                  </a:moveTo>
                  <a:lnTo>
                    <a:pt x="458939" y="683856"/>
                  </a:lnTo>
                  <a:lnTo>
                    <a:pt x="459359" y="684326"/>
                  </a:lnTo>
                  <a:lnTo>
                    <a:pt x="459600" y="683742"/>
                  </a:lnTo>
                  <a:close/>
                </a:path>
                <a:path w="1071880" h="1493520">
                  <a:moveTo>
                    <a:pt x="461962" y="677176"/>
                  </a:moveTo>
                  <a:lnTo>
                    <a:pt x="460743" y="680097"/>
                  </a:lnTo>
                  <a:lnTo>
                    <a:pt x="460971" y="680415"/>
                  </a:lnTo>
                  <a:lnTo>
                    <a:pt x="461797" y="678395"/>
                  </a:lnTo>
                  <a:lnTo>
                    <a:pt x="461962" y="677176"/>
                  </a:lnTo>
                  <a:close/>
                </a:path>
                <a:path w="1071880" h="1493520">
                  <a:moveTo>
                    <a:pt x="463118" y="667105"/>
                  </a:moveTo>
                  <a:lnTo>
                    <a:pt x="463042" y="666750"/>
                  </a:lnTo>
                  <a:lnTo>
                    <a:pt x="462965" y="667004"/>
                  </a:lnTo>
                  <a:lnTo>
                    <a:pt x="463118" y="667105"/>
                  </a:lnTo>
                  <a:close/>
                </a:path>
                <a:path w="1071880" h="1493520">
                  <a:moveTo>
                    <a:pt x="464324" y="674331"/>
                  </a:moveTo>
                  <a:lnTo>
                    <a:pt x="463575" y="672655"/>
                  </a:lnTo>
                  <a:lnTo>
                    <a:pt x="462534" y="675373"/>
                  </a:lnTo>
                  <a:lnTo>
                    <a:pt x="463791" y="674573"/>
                  </a:lnTo>
                  <a:lnTo>
                    <a:pt x="464324" y="674331"/>
                  </a:lnTo>
                  <a:close/>
                </a:path>
                <a:path w="1071880" h="1493520">
                  <a:moveTo>
                    <a:pt x="464883" y="687146"/>
                  </a:moveTo>
                  <a:lnTo>
                    <a:pt x="463664" y="688365"/>
                  </a:lnTo>
                  <a:lnTo>
                    <a:pt x="462470" y="688822"/>
                  </a:lnTo>
                  <a:lnTo>
                    <a:pt x="462483" y="688670"/>
                  </a:lnTo>
                  <a:lnTo>
                    <a:pt x="462546" y="687336"/>
                  </a:lnTo>
                  <a:lnTo>
                    <a:pt x="462572" y="686904"/>
                  </a:lnTo>
                  <a:lnTo>
                    <a:pt x="461505" y="686752"/>
                  </a:lnTo>
                  <a:lnTo>
                    <a:pt x="460756" y="685901"/>
                  </a:lnTo>
                  <a:lnTo>
                    <a:pt x="459359" y="684326"/>
                  </a:lnTo>
                  <a:lnTo>
                    <a:pt x="458711" y="685901"/>
                  </a:lnTo>
                  <a:lnTo>
                    <a:pt x="458584" y="682650"/>
                  </a:lnTo>
                  <a:lnTo>
                    <a:pt x="458038" y="682701"/>
                  </a:lnTo>
                  <a:lnTo>
                    <a:pt x="458546" y="680872"/>
                  </a:lnTo>
                  <a:lnTo>
                    <a:pt x="459282" y="682917"/>
                  </a:lnTo>
                  <a:lnTo>
                    <a:pt x="459752" y="681266"/>
                  </a:lnTo>
                  <a:lnTo>
                    <a:pt x="460197" y="680364"/>
                  </a:lnTo>
                  <a:lnTo>
                    <a:pt x="460806" y="679411"/>
                  </a:lnTo>
                  <a:lnTo>
                    <a:pt x="460197" y="677456"/>
                  </a:lnTo>
                  <a:lnTo>
                    <a:pt x="461848" y="677189"/>
                  </a:lnTo>
                  <a:lnTo>
                    <a:pt x="462534" y="675373"/>
                  </a:lnTo>
                  <a:lnTo>
                    <a:pt x="460756" y="676516"/>
                  </a:lnTo>
                  <a:lnTo>
                    <a:pt x="461225" y="675728"/>
                  </a:lnTo>
                  <a:lnTo>
                    <a:pt x="460552" y="674611"/>
                  </a:lnTo>
                  <a:lnTo>
                    <a:pt x="459054" y="676211"/>
                  </a:lnTo>
                  <a:lnTo>
                    <a:pt x="459981" y="676503"/>
                  </a:lnTo>
                  <a:lnTo>
                    <a:pt x="458012" y="678027"/>
                  </a:lnTo>
                  <a:lnTo>
                    <a:pt x="458025" y="678624"/>
                  </a:lnTo>
                  <a:lnTo>
                    <a:pt x="456755" y="679805"/>
                  </a:lnTo>
                  <a:lnTo>
                    <a:pt x="457276" y="682777"/>
                  </a:lnTo>
                  <a:lnTo>
                    <a:pt x="455676" y="682917"/>
                  </a:lnTo>
                  <a:lnTo>
                    <a:pt x="455650" y="688822"/>
                  </a:lnTo>
                  <a:lnTo>
                    <a:pt x="454469" y="690079"/>
                  </a:lnTo>
                  <a:lnTo>
                    <a:pt x="457479" y="691299"/>
                  </a:lnTo>
                  <a:lnTo>
                    <a:pt x="457034" y="688073"/>
                  </a:lnTo>
                  <a:lnTo>
                    <a:pt x="459562" y="687336"/>
                  </a:lnTo>
                  <a:lnTo>
                    <a:pt x="458457" y="695452"/>
                  </a:lnTo>
                  <a:lnTo>
                    <a:pt x="459676" y="690270"/>
                  </a:lnTo>
                  <a:lnTo>
                    <a:pt x="461670" y="688670"/>
                  </a:lnTo>
                  <a:lnTo>
                    <a:pt x="462038" y="692581"/>
                  </a:lnTo>
                  <a:lnTo>
                    <a:pt x="463842" y="689076"/>
                  </a:lnTo>
                  <a:lnTo>
                    <a:pt x="464083" y="688822"/>
                  </a:lnTo>
                  <a:lnTo>
                    <a:pt x="464693" y="688174"/>
                  </a:lnTo>
                  <a:lnTo>
                    <a:pt x="464883" y="687146"/>
                  </a:lnTo>
                  <a:close/>
                </a:path>
                <a:path w="1071880" h="1493520">
                  <a:moveTo>
                    <a:pt x="465086" y="668439"/>
                  </a:moveTo>
                  <a:lnTo>
                    <a:pt x="463118" y="667105"/>
                  </a:lnTo>
                  <a:lnTo>
                    <a:pt x="463816" y="670560"/>
                  </a:lnTo>
                  <a:lnTo>
                    <a:pt x="464083" y="669290"/>
                  </a:lnTo>
                  <a:lnTo>
                    <a:pt x="465086" y="668439"/>
                  </a:lnTo>
                  <a:close/>
                </a:path>
                <a:path w="1071880" h="1493520">
                  <a:moveTo>
                    <a:pt x="465531" y="297599"/>
                  </a:moveTo>
                  <a:lnTo>
                    <a:pt x="463804" y="298386"/>
                  </a:lnTo>
                  <a:lnTo>
                    <a:pt x="463524" y="297561"/>
                  </a:lnTo>
                  <a:lnTo>
                    <a:pt x="463283" y="296849"/>
                  </a:lnTo>
                  <a:lnTo>
                    <a:pt x="463181" y="296570"/>
                  </a:lnTo>
                  <a:lnTo>
                    <a:pt x="463664" y="295567"/>
                  </a:lnTo>
                  <a:lnTo>
                    <a:pt x="464235" y="294373"/>
                  </a:lnTo>
                  <a:lnTo>
                    <a:pt x="463372" y="293281"/>
                  </a:lnTo>
                  <a:lnTo>
                    <a:pt x="460286" y="294678"/>
                  </a:lnTo>
                  <a:lnTo>
                    <a:pt x="460248" y="295567"/>
                  </a:lnTo>
                  <a:lnTo>
                    <a:pt x="459981" y="295262"/>
                  </a:lnTo>
                  <a:lnTo>
                    <a:pt x="459143" y="296773"/>
                  </a:lnTo>
                  <a:lnTo>
                    <a:pt x="458381" y="296151"/>
                  </a:lnTo>
                  <a:lnTo>
                    <a:pt x="458203" y="296011"/>
                  </a:lnTo>
                  <a:lnTo>
                    <a:pt x="457885" y="296151"/>
                  </a:lnTo>
                  <a:lnTo>
                    <a:pt x="457974" y="295998"/>
                  </a:lnTo>
                  <a:lnTo>
                    <a:pt x="456958" y="295986"/>
                  </a:lnTo>
                  <a:lnTo>
                    <a:pt x="457085" y="296773"/>
                  </a:lnTo>
                  <a:lnTo>
                    <a:pt x="457263" y="296849"/>
                  </a:lnTo>
                  <a:lnTo>
                    <a:pt x="456285" y="296684"/>
                  </a:lnTo>
                  <a:lnTo>
                    <a:pt x="456107" y="297230"/>
                  </a:lnTo>
                  <a:lnTo>
                    <a:pt x="455752" y="297561"/>
                  </a:lnTo>
                  <a:lnTo>
                    <a:pt x="455574" y="297167"/>
                  </a:lnTo>
                  <a:lnTo>
                    <a:pt x="454748" y="297954"/>
                  </a:lnTo>
                  <a:lnTo>
                    <a:pt x="454266" y="298056"/>
                  </a:lnTo>
                  <a:lnTo>
                    <a:pt x="453720" y="298259"/>
                  </a:lnTo>
                  <a:lnTo>
                    <a:pt x="453593" y="298869"/>
                  </a:lnTo>
                  <a:lnTo>
                    <a:pt x="453136" y="299110"/>
                  </a:lnTo>
                  <a:lnTo>
                    <a:pt x="452843" y="298754"/>
                  </a:lnTo>
                  <a:lnTo>
                    <a:pt x="452539" y="298869"/>
                  </a:lnTo>
                  <a:lnTo>
                    <a:pt x="453478" y="299834"/>
                  </a:lnTo>
                  <a:lnTo>
                    <a:pt x="452920" y="299554"/>
                  </a:lnTo>
                  <a:lnTo>
                    <a:pt x="452272" y="299237"/>
                  </a:lnTo>
                  <a:lnTo>
                    <a:pt x="452539" y="299491"/>
                  </a:lnTo>
                  <a:lnTo>
                    <a:pt x="451446" y="299554"/>
                  </a:lnTo>
                  <a:lnTo>
                    <a:pt x="451548" y="299224"/>
                  </a:lnTo>
                  <a:lnTo>
                    <a:pt x="449567" y="300316"/>
                  </a:lnTo>
                  <a:lnTo>
                    <a:pt x="452996" y="301726"/>
                  </a:lnTo>
                  <a:lnTo>
                    <a:pt x="451332" y="301980"/>
                  </a:lnTo>
                  <a:lnTo>
                    <a:pt x="451231" y="302298"/>
                  </a:lnTo>
                  <a:lnTo>
                    <a:pt x="450977" y="302539"/>
                  </a:lnTo>
                  <a:lnTo>
                    <a:pt x="450405" y="302425"/>
                  </a:lnTo>
                  <a:lnTo>
                    <a:pt x="450799" y="303631"/>
                  </a:lnTo>
                  <a:lnTo>
                    <a:pt x="448525" y="304761"/>
                  </a:lnTo>
                  <a:lnTo>
                    <a:pt x="448043" y="304215"/>
                  </a:lnTo>
                  <a:lnTo>
                    <a:pt x="447471" y="304050"/>
                  </a:lnTo>
                  <a:lnTo>
                    <a:pt x="448094" y="304800"/>
                  </a:lnTo>
                  <a:lnTo>
                    <a:pt x="447636" y="304888"/>
                  </a:lnTo>
                  <a:lnTo>
                    <a:pt x="447065" y="304558"/>
                  </a:lnTo>
                  <a:lnTo>
                    <a:pt x="446506" y="305117"/>
                  </a:lnTo>
                  <a:lnTo>
                    <a:pt x="445477" y="305269"/>
                  </a:lnTo>
                  <a:lnTo>
                    <a:pt x="445401" y="305600"/>
                  </a:lnTo>
                  <a:lnTo>
                    <a:pt x="445452" y="306031"/>
                  </a:lnTo>
                  <a:lnTo>
                    <a:pt x="445579" y="306578"/>
                  </a:lnTo>
                  <a:lnTo>
                    <a:pt x="445211" y="305917"/>
                  </a:lnTo>
                  <a:lnTo>
                    <a:pt x="444512" y="306031"/>
                  </a:lnTo>
                  <a:lnTo>
                    <a:pt x="440474" y="309562"/>
                  </a:lnTo>
                  <a:lnTo>
                    <a:pt x="440537" y="309397"/>
                  </a:lnTo>
                  <a:lnTo>
                    <a:pt x="441464" y="307136"/>
                  </a:lnTo>
                  <a:lnTo>
                    <a:pt x="439648" y="307136"/>
                  </a:lnTo>
                  <a:lnTo>
                    <a:pt x="439318" y="307136"/>
                  </a:lnTo>
                  <a:lnTo>
                    <a:pt x="438556" y="308076"/>
                  </a:lnTo>
                  <a:lnTo>
                    <a:pt x="437730" y="309397"/>
                  </a:lnTo>
                  <a:lnTo>
                    <a:pt x="437007" y="308508"/>
                  </a:lnTo>
                  <a:lnTo>
                    <a:pt x="436829" y="308749"/>
                  </a:lnTo>
                  <a:lnTo>
                    <a:pt x="436143" y="309283"/>
                  </a:lnTo>
                  <a:lnTo>
                    <a:pt x="435737" y="310654"/>
                  </a:lnTo>
                  <a:lnTo>
                    <a:pt x="435698" y="311759"/>
                  </a:lnTo>
                  <a:lnTo>
                    <a:pt x="435063" y="313397"/>
                  </a:lnTo>
                  <a:lnTo>
                    <a:pt x="436283" y="313258"/>
                  </a:lnTo>
                  <a:lnTo>
                    <a:pt x="436994" y="312420"/>
                  </a:lnTo>
                  <a:lnTo>
                    <a:pt x="440512" y="312242"/>
                  </a:lnTo>
                  <a:lnTo>
                    <a:pt x="443572" y="310769"/>
                  </a:lnTo>
                  <a:lnTo>
                    <a:pt x="447332" y="309562"/>
                  </a:lnTo>
                  <a:lnTo>
                    <a:pt x="447763" y="308876"/>
                  </a:lnTo>
                  <a:lnTo>
                    <a:pt x="448894" y="309575"/>
                  </a:lnTo>
                  <a:lnTo>
                    <a:pt x="449237" y="309295"/>
                  </a:lnTo>
                  <a:lnTo>
                    <a:pt x="449338" y="308876"/>
                  </a:lnTo>
                  <a:lnTo>
                    <a:pt x="449859" y="306578"/>
                  </a:lnTo>
                  <a:lnTo>
                    <a:pt x="450011" y="305917"/>
                  </a:lnTo>
                  <a:lnTo>
                    <a:pt x="452704" y="304888"/>
                  </a:lnTo>
                  <a:lnTo>
                    <a:pt x="453034" y="304761"/>
                  </a:lnTo>
                  <a:lnTo>
                    <a:pt x="457022" y="303237"/>
                  </a:lnTo>
                  <a:lnTo>
                    <a:pt x="460235" y="302691"/>
                  </a:lnTo>
                  <a:lnTo>
                    <a:pt x="460235" y="302539"/>
                  </a:lnTo>
                  <a:lnTo>
                    <a:pt x="460184" y="300901"/>
                  </a:lnTo>
                  <a:lnTo>
                    <a:pt x="462483" y="301777"/>
                  </a:lnTo>
                  <a:lnTo>
                    <a:pt x="463511" y="301840"/>
                  </a:lnTo>
                  <a:lnTo>
                    <a:pt x="463257" y="300901"/>
                  </a:lnTo>
                  <a:lnTo>
                    <a:pt x="462965" y="299834"/>
                  </a:lnTo>
                  <a:lnTo>
                    <a:pt x="462851" y="299402"/>
                  </a:lnTo>
                  <a:lnTo>
                    <a:pt x="465315" y="299415"/>
                  </a:lnTo>
                  <a:lnTo>
                    <a:pt x="465353" y="299110"/>
                  </a:lnTo>
                  <a:lnTo>
                    <a:pt x="465442" y="298386"/>
                  </a:lnTo>
                  <a:lnTo>
                    <a:pt x="465531" y="297599"/>
                  </a:lnTo>
                  <a:close/>
                </a:path>
                <a:path w="1071880" h="1493520">
                  <a:moveTo>
                    <a:pt x="465569" y="668020"/>
                  </a:moveTo>
                  <a:lnTo>
                    <a:pt x="465086" y="668439"/>
                  </a:lnTo>
                  <a:lnTo>
                    <a:pt x="465505" y="668718"/>
                  </a:lnTo>
                  <a:lnTo>
                    <a:pt x="465569" y="668020"/>
                  </a:lnTo>
                  <a:close/>
                </a:path>
                <a:path w="1071880" h="1493520">
                  <a:moveTo>
                    <a:pt x="466293" y="317347"/>
                  </a:moveTo>
                  <a:lnTo>
                    <a:pt x="465886" y="316230"/>
                  </a:lnTo>
                  <a:lnTo>
                    <a:pt x="465505" y="316230"/>
                  </a:lnTo>
                  <a:lnTo>
                    <a:pt x="466280" y="317373"/>
                  </a:lnTo>
                  <a:close/>
                </a:path>
                <a:path w="1071880" h="1493520">
                  <a:moveTo>
                    <a:pt x="466344" y="669290"/>
                  </a:moveTo>
                  <a:lnTo>
                    <a:pt x="465505" y="668718"/>
                  </a:lnTo>
                  <a:lnTo>
                    <a:pt x="465302" y="670560"/>
                  </a:lnTo>
                  <a:lnTo>
                    <a:pt x="466344" y="669290"/>
                  </a:lnTo>
                  <a:close/>
                </a:path>
                <a:path w="1071880" h="1493520">
                  <a:moveTo>
                    <a:pt x="466559" y="682523"/>
                  </a:moveTo>
                  <a:lnTo>
                    <a:pt x="462076" y="681913"/>
                  </a:lnTo>
                  <a:lnTo>
                    <a:pt x="460971" y="680415"/>
                  </a:lnTo>
                  <a:lnTo>
                    <a:pt x="459600" y="683742"/>
                  </a:lnTo>
                  <a:lnTo>
                    <a:pt x="466559" y="682523"/>
                  </a:lnTo>
                  <a:close/>
                </a:path>
                <a:path w="1071880" h="1493520">
                  <a:moveTo>
                    <a:pt x="466623" y="675982"/>
                  </a:moveTo>
                  <a:lnTo>
                    <a:pt x="465455" y="674979"/>
                  </a:lnTo>
                  <a:lnTo>
                    <a:pt x="464985" y="674027"/>
                  </a:lnTo>
                  <a:lnTo>
                    <a:pt x="464324" y="674331"/>
                  </a:lnTo>
                  <a:lnTo>
                    <a:pt x="465264" y="676440"/>
                  </a:lnTo>
                  <a:lnTo>
                    <a:pt x="466623" y="675982"/>
                  </a:lnTo>
                  <a:close/>
                </a:path>
                <a:path w="1071880" h="1493520">
                  <a:moveTo>
                    <a:pt x="468947" y="619760"/>
                  </a:moveTo>
                  <a:lnTo>
                    <a:pt x="468680" y="617220"/>
                  </a:lnTo>
                  <a:lnTo>
                    <a:pt x="467182" y="615950"/>
                  </a:lnTo>
                  <a:lnTo>
                    <a:pt x="463702" y="615950"/>
                  </a:lnTo>
                  <a:lnTo>
                    <a:pt x="464832" y="613410"/>
                  </a:lnTo>
                  <a:lnTo>
                    <a:pt x="462826" y="610870"/>
                  </a:lnTo>
                  <a:lnTo>
                    <a:pt x="462318" y="609600"/>
                  </a:lnTo>
                  <a:lnTo>
                    <a:pt x="461797" y="608330"/>
                  </a:lnTo>
                  <a:lnTo>
                    <a:pt x="461276" y="607060"/>
                  </a:lnTo>
                  <a:lnTo>
                    <a:pt x="461098" y="604520"/>
                  </a:lnTo>
                  <a:lnTo>
                    <a:pt x="461010" y="603250"/>
                  </a:lnTo>
                  <a:lnTo>
                    <a:pt x="459917" y="600710"/>
                  </a:lnTo>
                  <a:lnTo>
                    <a:pt x="459359" y="599440"/>
                  </a:lnTo>
                  <a:lnTo>
                    <a:pt x="463791" y="599440"/>
                  </a:lnTo>
                  <a:lnTo>
                    <a:pt x="463956" y="598170"/>
                  </a:lnTo>
                  <a:lnTo>
                    <a:pt x="323875" y="598170"/>
                  </a:lnTo>
                  <a:lnTo>
                    <a:pt x="323875" y="611187"/>
                  </a:lnTo>
                  <a:lnTo>
                    <a:pt x="323392" y="609600"/>
                  </a:lnTo>
                  <a:lnTo>
                    <a:pt x="323659" y="609600"/>
                  </a:lnTo>
                  <a:lnTo>
                    <a:pt x="323875" y="611187"/>
                  </a:lnTo>
                  <a:lnTo>
                    <a:pt x="323875" y="598170"/>
                  </a:lnTo>
                  <a:lnTo>
                    <a:pt x="299745" y="598170"/>
                  </a:lnTo>
                  <a:lnTo>
                    <a:pt x="296684" y="598170"/>
                  </a:lnTo>
                  <a:lnTo>
                    <a:pt x="296316" y="599440"/>
                  </a:lnTo>
                  <a:lnTo>
                    <a:pt x="293687" y="601980"/>
                  </a:lnTo>
                  <a:lnTo>
                    <a:pt x="294881" y="603250"/>
                  </a:lnTo>
                  <a:lnTo>
                    <a:pt x="294690" y="607060"/>
                  </a:lnTo>
                  <a:lnTo>
                    <a:pt x="297713" y="600710"/>
                  </a:lnTo>
                  <a:lnTo>
                    <a:pt x="299516" y="603250"/>
                  </a:lnTo>
                  <a:lnTo>
                    <a:pt x="298729" y="605790"/>
                  </a:lnTo>
                  <a:lnTo>
                    <a:pt x="301917" y="604520"/>
                  </a:lnTo>
                  <a:lnTo>
                    <a:pt x="302107" y="607060"/>
                  </a:lnTo>
                  <a:lnTo>
                    <a:pt x="303809" y="608330"/>
                  </a:lnTo>
                  <a:lnTo>
                    <a:pt x="303822" y="612140"/>
                  </a:lnTo>
                  <a:lnTo>
                    <a:pt x="305435" y="613410"/>
                  </a:lnTo>
                  <a:lnTo>
                    <a:pt x="304088" y="617220"/>
                  </a:lnTo>
                  <a:lnTo>
                    <a:pt x="311505" y="613410"/>
                  </a:lnTo>
                  <a:lnTo>
                    <a:pt x="313588" y="615950"/>
                  </a:lnTo>
                  <a:lnTo>
                    <a:pt x="315137" y="615950"/>
                  </a:lnTo>
                  <a:lnTo>
                    <a:pt x="317195" y="613410"/>
                  </a:lnTo>
                  <a:lnTo>
                    <a:pt x="317804" y="612140"/>
                  </a:lnTo>
                  <a:lnTo>
                    <a:pt x="318922" y="608330"/>
                  </a:lnTo>
                  <a:lnTo>
                    <a:pt x="324548" y="613410"/>
                  </a:lnTo>
                  <a:lnTo>
                    <a:pt x="324167" y="612140"/>
                  </a:lnTo>
                  <a:lnTo>
                    <a:pt x="327088" y="612140"/>
                  </a:lnTo>
                  <a:lnTo>
                    <a:pt x="323951" y="614680"/>
                  </a:lnTo>
                  <a:lnTo>
                    <a:pt x="327037" y="614680"/>
                  </a:lnTo>
                  <a:lnTo>
                    <a:pt x="325894" y="619760"/>
                  </a:lnTo>
                  <a:lnTo>
                    <a:pt x="320357" y="614680"/>
                  </a:lnTo>
                  <a:lnTo>
                    <a:pt x="317601" y="618490"/>
                  </a:lnTo>
                  <a:lnTo>
                    <a:pt x="312572" y="626110"/>
                  </a:lnTo>
                  <a:lnTo>
                    <a:pt x="312508" y="624840"/>
                  </a:lnTo>
                  <a:lnTo>
                    <a:pt x="312026" y="615950"/>
                  </a:lnTo>
                  <a:lnTo>
                    <a:pt x="308876" y="615950"/>
                  </a:lnTo>
                  <a:lnTo>
                    <a:pt x="310769" y="617220"/>
                  </a:lnTo>
                  <a:lnTo>
                    <a:pt x="309219" y="624840"/>
                  </a:lnTo>
                  <a:lnTo>
                    <a:pt x="307860" y="623570"/>
                  </a:lnTo>
                  <a:lnTo>
                    <a:pt x="305142" y="621030"/>
                  </a:lnTo>
                  <a:lnTo>
                    <a:pt x="303834" y="623570"/>
                  </a:lnTo>
                  <a:lnTo>
                    <a:pt x="303593" y="622300"/>
                  </a:lnTo>
                  <a:lnTo>
                    <a:pt x="303339" y="621030"/>
                  </a:lnTo>
                  <a:lnTo>
                    <a:pt x="303949" y="619760"/>
                  </a:lnTo>
                  <a:lnTo>
                    <a:pt x="303237" y="619760"/>
                  </a:lnTo>
                  <a:lnTo>
                    <a:pt x="302983" y="618490"/>
                  </a:lnTo>
                  <a:lnTo>
                    <a:pt x="302729" y="617220"/>
                  </a:lnTo>
                  <a:lnTo>
                    <a:pt x="300240" y="618490"/>
                  </a:lnTo>
                  <a:lnTo>
                    <a:pt x="300126" y="616851"/>
                  </a:lnTo>
                  <a:lnTo>
                    <a:pt x="297675" y="619760"/>
                  </a:lnTo>
                  <a:lnTo>
                    <a:pt x="297942" y="618490"/>
                  </a:lnTo>
                  <a:lnTo>
                    <a:pt x="298196" y="617220"/>
                  </a:lnTo>
                  <a:lnTo>
                    <a:pt x="299275" y="615607"/>
                  </a:lnTo>
                  <a:lnTo>
                    <a:pt x="299529" y="615950"/>
                  </a:lnTo>
                  <a:lnTo>
                    <a:pt x="300062" y="615950"/>
                  </a:lnTo>
                  <a:lnTo>
                    <a:pt x="299999" y="614680"/>
                  </a:lnTo>
                  <a:lnTo>
                    <a:pt x="292341" y="613410"/>
                  </a:lnTo>
                  <a:lnTo>
                    <a:pt x="293890" y="609600"/>
                  </a:lnTo>
                  <a:lnTo>
                    <a:pt x="293966" y="608330"/>
                  </a:lnTo>
                  <a:lnTo>
                    <a:pt x="293827" y="608330"/>
                  </a:lnTo>
                  <a:lnTo>
                    <a:pt x="293611" y="609600"/>
                  </a:lnTo>
                  <a:lnTo>
                    <a:pt x="293725" y="608330"/>
                  </a:lnTo>
                  <a:lnTo>
                    <a:pt x="292125" y="612140"/>
                  </a:lnTo>
                  <a:lnTo>
                    <a:pt x="292087" y="615950"/>
                  </a:lnTo>
                  <a:lnTo>
                    <a:pt x="288455" y="615950"/>
                  </a:lnTo>
                  <a:lnTo>
                    <a:pt x="289090" y="617220"/>
                  </a:lnTo>
                  <a:lnTo>
                    <a:pt x="286918" y="617220"/>
                  </a:lnTo>
                  <a:lnTo>
                    <a:pt x="287159" y="615950"/>
                  </a:lnTo>
                  <a:lnTo>
                    <a:pt x="286804" y="617220"/>
                  </a:lnTo>
                  <a:lnTo>
                    <a:pt x="286550" y="617220"/>
                  </a:lnTo>
                  <a:lnTo>
                    <a:pt x="286054" y="618490"/>
                  </a:lnTo>
                  <a:lnTo>
                    <a:pt x="284708" y="617220"/>
                  </a:lnTo>
                  <a:lnTo>
                    <a:pt x="284543" y="615950"/>
                  </a:lnTo>
                  <a:lnTo>
                    <a:pt x="281381" y="619760"/>
                  </a:lnTo>
                  <a:lnTo>
                    <a:pt x="281724" y="617220"/>
                  </a:lnTo>
                  <a:lnTo>
                    <a:pt x="277825" y="618490"/>
                  </a:lnTo>
                  <a:lnTo>
                    <a:pt x="275424" y="618490"/>
                  </a:lnTo>
                  <a:lnTo>
                    <a:pt x="276466" y="622300"/>
                  </a:lnTo>
                  <a:lnTo>
                    <a:pt x="273494" y="621030"/>
                  </a:lnTo>
                  <a:lnTo>
                    <a:pt x="271881" y="622300"/>
                  </a:lnTo>
                  <a:lnTo>
                    <a:pt x="269976" y="626110"/>
                  </a:lnTo>
                  <a:lnTo>
                    <a:pt x="265201" y="628650"/>
                  </a:lnTo>
                  <a:lnTo>
                    <a:pt x="259295" y="623570"/>
                  </a:lnTo>
                  <a:lnTo>
                    <a:pt x="260883" y="621474"/>
                  </a:lnTo>
                  <a:lnTo>
                    <a:pt x="259651" y="621030"/>
                  </a:lnTo>
                  <a:lnTo>
                    <a:pt x="258851" y="621030"/>
                  </a:lnTo>
                  <a:lnTo>
                    <a:pt x="259918" y="618490"/>
                  </a:lnTo>
                  <a:lnTo>
                    <a:pt x="257556" y="618490"/>
                  </a:lnTo>
                  <a:lnTo>
                    <a:pt x="257441" y="617220"/>
                  </a:lnTo>
                  <a:lnTo>
                    <a:pt x="254825" y="621030"/>
                  </a:lnTo>
                  <a:lnTo>
                    <a:pt x="249478" y="624840"/>
                  </a:lnTo>
                  <a:lnTo>
                    <a:pt x="246824" y="629920"/>
                  </a:lnTo>
                  <a:lnTo>
                    <a:pt x="241693" y="631190"/>
                  </a:lnTo>
                  <a:lnTo>
                    <a:pt x="245452" y="636270"/>
                  </a:lnTo>
                  <a:lnTo>
                    <a:pt x="245338" y="640080"/>
                  </a:lnTo>
                  <a:lnTo>
                    <a:pt x="243967" y="641350"/>
                  </a:lnTo>
                  <a:lnTo>
                    <a:pt x="245541" y="645160"/>
                  </a:lnTo>
                  <a:lnTo>
                    <a:pt x="243433" y="646430"/>
                  </a:lnTo>
                  <a:lnTo>
                    <a:pt x="242100" y="646430"/>
                  </a:lnTo>
                  <a:lnTo>
                    <a:pt x="242265" y="647700"/>
                  </a:lnTo>
                  <a:lnTo>
                    <a:pt x="242773" y="647700"/>
                  </a:lnTo>
                  <a:lnTo>
                    <a:pt x="242277" y="648970"/>
                  </a:lnTo>
                  <a:lnTo>
                    <a:pt x="243154" y="648970"/>
                  </a:lnTo>
                  <a:lnTo>
                    <a:pt x="244551" y="647700"/>
                  </a:lnTo>
                  <a:lnTo>
                    <a:pt x="249542" y="647700"/>
                  </a:lnTo>
                  <a:lnTo>
                    <a:pt x="248970" y="650240"/>
                  </a:lnTo>
                  <a:lnTo>
                    <a:pt x="255181" y="648970"/>
                  </a:lnTo>
                  <a:lnTo>
                    <a:pt x="251066" y="656590"/>
                  </a:lnTo>
                  <a:lnTo>
                    <a:pt x="250113" y="659130"/>
                  </a:lnTo>
                  <a:lnTo>
                    <a:pt x="250875" y="659130"/>
                  </a:lnTo>
                  <a:lnTo>
                    <a:pt x="253644" y="654050"/>
                  </a:lnTo>
                  <a:lnTo>
                    <a:pt x="253276" y="656590"/>
                  </a:lnTo>
                  <a:lnTo>
                    <a:pt x="256171" y="656590"/>
                  </a:lnTo>
                  <a:lnTo>
                    <a:pt x="257136" y="654050"/>
                  </a:lnTo>
                  <a:lnTo>
                    <a:pt x="257606" y="652780"/>
                  </a:lnTo>
                  <a:lnTo>
                    <a:pt x="261162" y="654050"/>
                  </a:lnTo>
                  <a:lnTo>
                    <a:pt x="263093" y="652780"/>
                  </a:lnTo>
                  <a:lnTo>
                    <a:pt x="266179" y="654050"/>
                  </a:lnTo>
                  <a:lnTo>
                    <a:pt x="268973" y="654050"/>
                  </a:lnTo>
                  <a:lnTo>
                    <a:pt x="275183" y="652780"/>
                  </a:lnTo>
                  <a:lnTo>
                    <a:pt x="273075" y="657860"/>
                  </a:lnTo>
                  <a:lnTo>
                    <a:pt x="271589" y="659130"/>
                  </a:lnTo>
                  <a:lnTo>
                    <a:pt x="275577" y="659130"/>
                  </a:lnTo>
                  <a:lnTo>
                    <a:pt x="273646" y="661670"/>
                  </a:lnTo>
                  <a:lnTo>
                    <a:pt x="269582" y="661670"/>
                  </a:lnTo>
                  <a:lnTo>
                    <a:pt x="270459" y="662940"/>
                  </a:lnTo>
                  <a:lnTo>
                    <a:pt x="272580" y="665480"/>
                  </a:lnTo>
                  <a:lnTo>
                    <a:pt x="274802" y="666750"/>
                  </a:lnTo>
                  <a:lnTo>
                    <a:pt x="274701" y="662940"/>
                  </a:lnTo>
                  <a:lnTo>
                    <a:pt x="276745" y="664210"/>
                  </a:lnTo>
                  <a:lnTo>
                    <a:pt x="277114" y="662940"/>
                  </a:lnTo>
                  <a:lnTo>
                    <a:pt x="277990" y="666750"/>
                  </a:lnTo>
                  <a:lnTo>
                    <a:pt x="279692" y="665480"/>
                  </a:lnTo>
                  <a:lnTo>
                    <a:pt x="278866" y="666750"/>
                  </a:lnTo>
                  <a:lnTo>
                    <a:pt x="282422" y="666750"/>
                  </a:lnTo>
                  <a:lnTo>
                    <a:pt x="282219" y="665480"/>
                  </a:lnTo>
                  <a:lnTo>
                    <a:pt x="281787" y="662940"/>
                  </a:lnTo>
                  <a:lnTo>
                    <a:pt x="284238" y="665480"/>
                  </a:lnTo>
                  <a:lnTo>
                    <a:pt x="286016" y="665480"/>
                  </a:lnTo>
                  <a:lnTo>
                    <a:pt x="285788" y="666750"/>
                  </a:lnTo>
                  <a:lnTo>
                    <a:pt x="284314" y="666750"/>
                  </a:lnTo>
                  <a:lnTo>
                    <a:pt x="283857" y="668020"/>
                  </a:lnTo>
                  <a:lnTo>
                    <a:pt x="280619" y="668020"/>
                  </a:lnTo>
                  <a:lnTo>
                    <a:pt x="278447" y="671830"/>
                  </a:lnTo>
                  <a:lnTo>
                    <a:pt x="270941" y="671830"/>
                  </a:lnTo>
                  <a:lnTo>
                    <a:pt x="267931" y="670560"/>
                  </a:lnTo>
                  <a:lnTo>
                    <a:pt x="264909" y="670560"/>
                  </a:lnTo>
                  <a:lnTo>
                    <a:pt x="267398" y="673100"/>
                  </a:lnTo>
                  <a:lnTo>
                    <a:pt x="265176" y="673100"/>
                  </a:lnTo>
                  <a:lnTo>
                    <a:pt x="265176" y="750570"/>
                  </a:lnTo>
                  <a:lnTo>
                    <a:pt x="264147" y="749300"/>
                  </a:lnTo>
                  <a:lnTo>
                    <a:pt x="263563" y="748030"/>
                  </a:lnTo>
                  <a:lnTo>
                    <a:pt x="264210" y="748030"/>
                  </a:lnTo>
                  <a:lnTo>
                    <a:pt x="265176" y="750570"/>
                  </a:lnTo>
                  <a:lnTo>
                    <a:pt x="265176" y="673100"/>
                  </a:lnTo>
                  <a:lnTo>
                    <a:pt x="263410" y="673100"/>
                  </a:lnTo>
                  <a:lnTo>
                    <a:pt x="261683" y="671830"/>
                  </a:lnTo>
                  <a:lnTo>
                    <a:pt x="259219" y="674370"/>
                  </a:lnTo>
                  <a:lnTo>
                    <a:pt x="257644" y="671830"/>
                  </a:lnTo>
                  <a:lnTo>
                    <a:pt x="256857" y="674370"/>
                  </a:lnTo>
                  <a:lnTo>
                    <a:pt x="252958" y="674370"/>
                  </a:lnTo>
                  <a:lnTo>
                    <a:pt x="248958" y="675640"/>
                  </a:lnTo>
                  <a:lnTo>
                    <a:pt x="248513" y="674370"/>
                  </a:lnTo>
                  <a:lnTo>
                    <a:pt x="248577" y="673100"/>
                  </a:lnTo>
                  <a:lnTo>
                    <a:pt x="247243" y="674370"/>
                  </a:lnTo>
                  <a:lnTo>
                    <a:pt x="246595" y="674370"/>
                  </a:lnTo>
                  <a:lnTo>
                    <a:pt x="246189" y="675640"/>
                  </a:lnTo>
                  <a:lnTo>
                    <a:pt x="244805" y="675640"/>
                  </a:lnTo>
                  <a:lnTo>
                    <a:pt x="244259" y="676910"/>
                  </a:lnTo>
                  <a:lnTo>
                    <a:pt x="243865" y="676910"/>
                  </a:lnTo>
                  <a:lnTo>
                    <a:pt x="242443" y="678180"/>
                  </a:lnTo>
                  <a:lnTo>
                    <a:pt x="241439" y="678180"/>
                  </a:lnTo>
                  <a:lnTo>
                    <a:pt x="239344" y="680720"/>
                  </a:lnTo>
                  <a:lnTo>
                    <a:pt x="236474" y="680720"/>
                  </a:lnTo>
                  <a:lnTo>
                    <a:pt x="235445" y="676910"/>
                  </a:lnTo>
                  <a:lnTo>
                    <a:pt x="235178" y="679450"/>
                  </a:lnTo>
                  <a:lnTo>
                    <a:pt x="233045" y="680720"/>
                  </a:lnTo>
                  <a:lnTo>
                    <a:pt x="231127" y="678180"/>
                  </a:lnTo>
                  <a:lnTo>
                    <a:pt x="233197" y="683260"/>
                  </a:lnTo>
                  <a:lnTo>
                    <a:pt x="224574" y="690880"/>
                  </a:lnTo>
                  <a:lnTo>
                    <a:pt x="228130" y="693420"/>
                  </a:lnTo>
                  <a:lnTo>
                    <a:pt x="231127" y="695960"/>
                  </a:lnTo>
                  <a:lnTo>
                    <a:pt x="236982" y="692150"/>
                  </a:lnTo>
                  <a:lnTo>
                    <a:pt x="238074" y="695960"/>
                  </a:lnTo>
                  <a:lnTo>
                    <a:pt x="238937" y="698500"/>
                  </a:lnTo>
                  <a:lnTo>
                    <a:pt x="241211" y="693420"/>
                  </a:lnTo>
                  <a:lnTo>
                    <a:pt x="242862" y="697230"/>
                  </a:lnTo>
                  <a:lnTo>
                    <a:pt x="244894" y="697230"/>
                  </a:lnTo>
                  <a:lnTo>
                    <a:pt x="246265" y="695960"/>
                  </a:lnTo>
                  <a:lnTo>
                    <a:pt x="246481" y="695960"/>
                  </a:lnTo>
                  <a:lnTo>
                    <a:pt x="247065" y="694690"/>
                  </a:lnTo>
                  <a:lnTo>
                    <a:pt x="247408" y="694690"/>
                  </a:lnTo>
                  <a:lnTo>
                    <a:pt x="247078" y="693420"/>
                  </a:lnTo>
                  <a:lnTo>
                    <a:pt x="248310" y="694690"/>
                  </a:lnTo>
                  <a:lnTo>
                    <a:pt x="249707" y="694690"/>
                  </a:lnTo>
                  <a:lnTo>
                    <a:pt x="249593" y="695960"/>
                  </a:lnTo>
                  <a:lnTo>
                    <a:pt x="248094" y="697230"/>
                  </a:lnTo>
                  <a:lnTo>
                    <a:pt x="250329" y="697230"/>
                  </a:lnTo>
                  <a:lnTo>
                    <a:pt x="250278" y="698500"/>
                  </a:lnTo>
                  <a:lnTo>
                    <a:pt x="249618" y="698500"/>
                  </a:lnTo>
                  <a:lnTo>
                    <a:pt x="249301" y="698500"/>
                  </a:lnTo>
                  <a:lnTo>
                    <a:pt x="249377" y="698741"/>
                  </a:lnTo>
                  <a:lnTo>
                    <a:pt x="248310" y="699770"/>
                  </a:lnTo>
                  <a:lnTo>
                    <a:pt x="249453" y="699770"/>
                  </a:lnTo>
                  <a:lnTo>
                    <a:pt x="249529" y="699223"/>
                  </a:lnTo>
                  <a:lnTo>
                    <a:pt x="249694" y="699770"/>
                  </a:lnTo>
                  <a:lnTo>
                    <a:pt x="250012" y="699770"/>
                  </a:lnTo>
                  <a:lnTo>
                    <a:pt x="250367" y="698500"/>
                  </a:lnTo>
                  <a:lnTo>
                    <a:pt x="250659" y="698500"/>
                  </a:lnTo>
                  <a:lnTo>
                    <a:pt x="250634" y="699770"/>
                  </a:lnTo>
                  <a:lnTo>
                    <a:pt x="250177" y="699770"/>
                  </a:lnTo>
                  <a:lnTo>
                    <a:pt x="251269" y="701040"/>
                  </a:lnTo>
                  <a:lnTo>
                    <a:pt x="250291" y="701040"/>
                  </a:lnTo>
                  <a:lnTo>
                    <a:pt x="252171" y="703580"/>
                  </a:lnTo>
                  <a:lnTo>
                    <a:pt x="255676" y="706120"/>
                  </a:lnTo>
                  <a:lnTo>
                    <a:pt x="255498" y="709930"/>
                  </a:lnTo>
                  <a:lnTo>
                    <a:pt x="253949" y="712470"/>
                  </a:lnTo>
                  <a:lnTo>
                    <a:pt x="252882" y="713740"/>
                  </a:lnTo>
                  <a:lnTo>
                    <a:pt x="251548" y="716280"/>
                  </a:lnTo>
                  <a:lnTo>
                    <a:pt x="248666" y="716280"/>
                  </a:lnTo>
                  <a:lnTo>
                    <a:pt x="248907" y="715010"/>
                  </a:lnTo>
                  <a:lnTo>
                    <a:pt x="249148" y="713740"/>
                  </a:lnTo>
                  <a:lnTo>
                    <a:pt x="247891" y="712470"/>
                  </a:lnTo>
                  <a:lnTo>
                    <a:pt x="247065" y="708660"/>
                  </a:lnTo>
                  <a:lnTo>
                    <a:pt x="244652" y="711200"/>
                  </a:lnTo>
                  <a:lnTo>
                    <a:pt x="241896" y="712470"/>
                  </a:lnTo>
                  <a:lnTo>
                    <a:pt x="237667" y="709930"/>
                  </a:lnTo>
                  <a:lnTo>
                    <a:pt x="235534" y="711200"/>
                  </a:lnTo>
                  <a:lnTo>
                    <a:pt x="233286" y="711200"/>
                  </a:lnTo>
                  <a:lnTo>
                    <a:pt x="230847" y="713740"/>
                  </a:lnTo>
                  <a:lnTo>
                    <a:pt x="228346" y="712470"/>
                  </a:lnTo>
                  <a:lnTo>
                    <a:pt x="228053" y="715010"/>
                  </a:lnTo>
                  <a:lnTo>
                    <a:pt x="224650" y="715010"/>
                  </a:lnTo>
                  <a:lnTo>
                    <a:pt x="223939" y="713740"/>
                  </a:lnTo>
                  <a:lnTo>
                    <a:pt x="225374" y="712470"/>
                  </a:lnTo>
                  <a:lnTo>
                    <a:pt x="225628" y="711200"/>
                  </a:lnTo>
                  <a:lnTo>
                    <a:pt x="219938" y="711200"/>
                  </a:lnTo>
                  <a:lnTo>
                    <a:pt x="218465" y="711200"/>
                  </a:lnTo>
                  <a:lnTo>
                    <a:pt x="219824" y="712470"/>
                  </a:lnTo>
                  <a:lnTo>
                    <a:pt x="218020" y="713740"/>
                  </a:lnTo>
                  <a:lnTo>
                    <a:pt x="214109" y="712470"/>
                  </a:lnTo>
                  <a:lnTo>
                    <a:pt x="215684" y="717550"/>
                  </a:lnTo>
                  <a:lnTo>
                    <a:pt x="216979" y="718820"/>
                  </a:lnTo>
                  <a:lnTo>
                    <a:pt x="217830" y="720090"/>
                  </a:lnTo>
                  <a:lnTo>
                    <a:pt x="217208" y="720090"/>
                  </a:lnTo>
                  <a:lnTo>
                    <a:pt x="215163" y="722630"/>
                  </a:lnTo>
                  <a:lnTo>
                    <a:pt x="216496" y="721360"/>
                  </a:lnTo>
                  <a:lnTo>
                    <a:pt x="218973" y="721360"/>
                  </a:lnTo>
                  <a:lnTo>
                    <a:pt x="220446" y="720090"/>
                  </a:lnTo>
                  <a:lnTo>
                    <a:pt x="220459" y="722630"/>
                  </a:lnTo>
                  <a:lnTo>
                    <a:pt x="221970" y="721360"/>
                  </a:lnTo>
                  <a:lnTo>
                    <a:pt x="223875" y="720090"/>
                  </a:lnTo>
                  <a:lnTo>
                    <a:pt x="225729" y="722630"/>
                  </a:lnTo>
                  <a:lnTo>
                    <a:pt x="229908" y="722630"/>
                  </a:lnTo>
                  <a:lnTo>
                    <a:pt x="230543" y="723900"/>
                  </a:lnTo>
                  <a:lnTo>
                    <a:pt x="230911" y="723900"/>
                  </a:lnTo>
                  <a:lnTo>
                    <a:pt x="230632" y="725170"/>
                  </a:lnTo>
                  <a:lnTo>
                    <a:pt x="231089" y="723900"/>
                  </a:lnTo>
                  <a:lnTo>
                    <a:pt x="232092" y="723900"/>
                  </a:lnTo>
                  <a:lnTo>
                    <a:pt x="232829" y="725170"/>
                  </a:lnTo>
                  <a:lnTo>
                    <a:pt x="234886" y="725170"/>
                  </a:lnTo>
                  <a:lnTo>
                    <a:pt x="238467" y="726440"/>
                  </a:lnTo>
                  <a:lnTo>
                    <a:pt x="238417" y="728980"/>
                  </a:lnTo>
                  <a:lnTo>
                    <a:pt x="240753" y="728980"/>
                  </a:lnTo>
                  <a:lnTo>
                    <a:pt x="244932" y="731520"/>
                  </a:lnTo>
                  <a:lnTo>
                    <a:pt x="250266" y="734060"/>
                  </a:lnTo>
                  <a:lnTo>
                    <a:pt x="245110" y="735330"/>
                  </a:lnTo>
                  <a:lnTo>
                    <a:pt x="248158" y="737870"/>
                  </a:lnTo>
                  <a:lnTo>
                    <a:pt x="249110" y="739140"/>
                  </a:lnTo>
                  <a:lnTo>
                    <a:pt x="245643" y="737870"/>
                  </a:lnTo>
                  <a:lnTo>
                    <a:pt x="247269" y="740410"/>
                  </a:lnTo>
                  <a:lnTo>
                    <a:pt x="248221" y="741680"/>
                  </a:lnTo>
                  <a:lnTo>
                    <a:pt x="250469" y="740410"/>
                  </a:lnTo>
                  <a:lnTo>
                    <a:pt x="250977" y="741680"/>
                  </a:lnTo>
                  <a:lnTo>
                    <a:pt x="250723" y="742950"/>
                  </a:lnTo>
                  <a:lnTo>
                    <a:pt x="251879" y="741680"/>
                  </a:lnTo>
                  <a:lnTo>
                    <a:pt x="252463" y="741680"/>
                  </a:lnTo>
                  <a:lnTo>
                    <a:pt x="257276" y="744220"/>
                  </a:lnTo>
                  <a:lnTo>
                    <a:pt x="258419" y="741680"/>
                  </a:lnTo>
                  <a:lnTo>
                    <a:pt x="258991" y="740410"/>
                  </a:lnTo>
                  <a:lnTo>
                    <a:pt x="260172" y="746760"/>
                  </a:lnTo>
                  <a:lnTo>
                    <a:pt x="261658" y="749300"/>
                  </a:lnTo>
                  <a:lnTo>
                    <a:pt x="261340" y="745490"/>
                  </a:lnTo>
                  <a:lnTo>
                    <a:pt x="262496" y="748030"/>
                  </a:lnTo>
                  <a:lnTo>
                    <a:pt x="262737" y="748030"/>
                  </a:lnTo>
                  <a:lnTo>
                    <a:pt x="261581" y="753110"/>
                  </a:lnTo>
                  <a:lnTo>
                    <a:pt x="262674" y="753110"/>
                  </a:lnTo>
                  <a:lnTo>
                    <a:pt x="263105" y="755650"/>
                  </a:lnTo>
                  <a:lnTo>
                    <a:pt x="265417" y="754380"/>
                  </a:lnTo>
                  <a:lnTo>
                    <a:pt x="265798" y="756920"/>
                  </a:lnTo>
                  <a:lnTo>
                    <a:pt x="266509" y="758190"/>
                  </a:lnTo>
                  <a:lnTo>
                    <a:pt x="268097" y="758190"/>
                  </a:lnTo>
                  <a:lnTo>
                    <a:pt x="268617" y="759040"/>
                  </a:lnTo>
                  <a:lnTo>
                    <a:pt x="268478" y="758190"/>
                  </a:lnTo>
                  <a:lnTo>
                    <a:pt x="268960" y="758190"/>
                  </a:lnTo>
                  <a:lnTo>
                    <a:pt x="268986" y="759040"/>
                  </a:lnTo>
                  <a:lnTo>
                    <a:pt x="369392" y="759040"/>
                  </a:lnTo>
                  <a:lnTo>
                    <a:pt x="367499" y="755650"/>
                  </a:lnTo>
                  <a:lnTo>
                    <a:pt x="366445" y="753110"/>
                  </a:lnTo>
                  <a:lnTo>
                    <a:pt x="366839" y="758190"/>
                  </a:lnTo>
                  <a:lnTo>
                    <a:pt x="364769" y="756920"/>
                  </a:lnTo>
                  <a:lnTo>
                    <a:pt x="363156" y="758190"/>
                  </a:lnTo>
                  <a:lnTo>
                    <a:pt x="359587" y="755650"/>
                  </a:lnTo>
                  <a:lnTo>
                    <a:pt x="358000" y="754380"/>
                  </a:lnTo>
                  <a:lnTo>
                    <a:pt x="357301" y="752208"/>
                  </a:lnTo>
                  <a:lnTo>
                    <a:pt x="357682" y="753110"/>
                  </a:lnTo>
                  <a:lnTo>
                    <a:pt x="358279" y="751840"/>
                  </a:lnTo>
                  <a:lnTo>
                    <a:pt x="358863" y="750570"/>
                  </a:lnTo>
                  <a:lnTo>
                    <a:pt x="359676" y="750570"/>
                  </a:lnTo>
                  <a:lnTo>
                    <a:pt x="360032" y="751840"/>
                  </a:lnTo>
                  <a:lnTo>
                    <a:pt x="360845" y="751840"/>
                  </a:lnTo>
                  <a:lnTo>
                    <a:pt x="362826" y="754380"/>
                  </a:lnTo>
                  <a:lnTo>
                    <a:pt x="364705" y="750570"/>
                  </a:lnTo>
                  <a:lnTo>
                    <a:pt x="364947" y="753110"/>
                  </a:lnTo>
                  <a:lnTo>
                    <a:pt x="366890" y="750570"/>
                  </a:lnTo>
                  <a:lnTo>
                    <a:pt x="367855" y="749300"/>
                  </a:lnTo>
                  <a:lnTo>
                    <a:pt x="367322" y="746760"/>
                  </a:lnTo>
                  <a:lnTo>
                    <a:pt x="367055" y="745490"/>
                  </a:lnTo>
                  <a:lnTo>
                    <a:pt x="366788" y="744220"/>
                  </a:lnTo>
                  <a:lnTo>
                    <a:pt x="365175" y="740410"/>
                  </a:lnTo>
                  <a:lnTo>
                    <a:pt x="364642" y="739140"/>
                  </a:lnTo>
                  <a:lnTo>
                    <a:pt x="364109" y="737870"/>
                  </a:lnTo>
                  <a:lnTo>
                    <a:pt x="362191" y="732790"/>
                  </a:lnTo>
                  <a:lnTo>
                    <a:pt x="357847" y="727710"/>
                  </a:lnTo>
                  <a:lnTo>
                    <a:pt x="357149" y="728116"/>
                  </a:lnTo>
                  <a:lnTo>
                    <a:pt x="357149" y="751865"/>
                  </a:lnTo>
                  <a:lnTo>
                    <a:pt x="351396" y="755650"/>
                  </a:lnTo>
                  <a:lnTo>
                    <a:pt x="350113" y="754380"/>
                  </a:lnTo>
                  <a:lnTo>
                    <a:pt x="349491" y="751840"/>
                  </a:lnTo>
                  <a:lnTo>
                    <a:pt x="352844" y="751840"/>
                  </a:lnTo>
                  <a:lnTo>
                    <a:pt x="354558" y="750570"/>
                  </a:lnTo>
                  <a:lnTo>
                    <a:pt x="356044" y="749300"/>
                  </a:lnTo>
                  <a:lnTo>
                    <a:pt x="357149" y="751865"/>
                  </a:lnTo>
                  <a:lnTo>
                    <a:pt x="357149" y="728116"/>
                  </a:lnTo>
                  <a:lnTo>
                    <a:pt x="355638" y="728980"/>
                  </a:lnTo>
                  <a:lnTo>
                    <a:pt x="358838" y="722630"/>
                  </a:lnTo>
                  <a:lnTo>
                    <a:pt x="359067" y="722630"/>
                  </a:lnTo>
                  <a:lnTo>
                    <a:pt x="359397" y="723900"/>
                  </a:lnTo>
                  <a:lnTo>
                    <a:pt x="359257" y="722630"/>
                  </a:lnTo>
                  <a:lnTo>
                    <a:pt x="360705" y="723900"/>
                  </a:lnTo>
                  <a:lnTo>
                    <a:pt x="361784" y="725170"/>
                  </a:lnTo>
                  <a:lnTo>
                    <a:pt x="363855" y="725170"/>
                  </a:lnTo>
                  <a:lnTo>
                    <a:pt x="364744" y="726440"/>
                  </a:lnTo>
                  <a:lnTo>
                    <a:pt x="364680" y="728980"/>
                  </a:lnTo>
                  <a:lnTo>
                    <a:pt x="366471" y="727710"/>
                  </a:lnTo>
                  <a:lnTo>
                    <a:pt x="367538" y="726440"/>
                  </a:lnTo>
                  <a:lnTo>
                    <a:pt x="371817" y="736600"/>
                  </a:lnTo>
                  <a:lnTo>
                    <a:pt x="371589" y="736600"/>
                  </a:lnTo>
                  <a:lnTo>
                    <a:pt x="373456" y="737870"/>
                  </a:lnTo>
                  <a:lnTo>
                    <a:pt x="379501" y="755650"/>
                  </a:lnTo>
                  <a:lnTo>
                    <a:pt x="378612" y="758190"/>
                  </a:lnTo>
                  <a:lnTo>
                    <a:pt x="381977" y="760730"/>
                  </a:lnTo>
                  <a:lnTo>
                    <a:pt x="384365" y="758190"/>
                  </a:lnTo>
                  <a:lnTo>
                    <a:pt x="388467" y="765810"/>
                  </a:lnTo>
                  <a:lnTo>
                    <a:pt x="393433" y="765810"/>
                  </a:lnTo>
                  <a:lnTo>
                    <a:pt x="391680" y="769620"/>
                  </a:lnTo>
                  <a:lnTo>
                    <a:pt x="394055" y="768350"/>
                  </a:lnTo>
                  <a:lnTo>
                    <a:pt x="394601" y="768350"/>
                  </a:lnTo>
                  <a:lnTo>
                    <a:pt x="396519" y="769620"/>
                  </a:lnTo>
                  <a:lnTo>
                    <a:pt x="397027" y="770890"/>
                  </a:lnTo>
                  <a:lnTo>
                    <a:pt x="397040" y="772160"/>
                  </a:lnTo>
                  <a:lnTo>
                    <a:pt x="397357" y="770890"/>
                  </a:lnTo>
                  <a:lnTo>
                    <a:pt x="399275" y="769620"/>
                  </a:lnTo>
                  <a:lnTo>
                    <a:pt x="400100" y="770890"/>
                  </a:lnTo>
                  <a:lnTo>
                    <a:pt x="402907" y="769620"/>
                  </a:lnTo>
                  <a:lnTo>
                    <a:pt x="402844" y="773430"/>
                  </a:lnTo>
                  <a:lnTo>
                    <a:pt x="404761" y="774700"/>
                  </a:lnTo>
                  <a:lnTo>
                    <a:pt x="404952" y="774700"/>
                  </a:lnTo>
                  <a:lnTo>
                    <a:pt x="406095" y="772160"/>
                  </a:lnTo>
                  <a:lnTo>
                    <a:pt x="406400" y="774700"/>
                  </a:lnTo>
                  <a:lnTo>
                    <a:pt x="408813" y="772160"/>
                  </a:lnTo>
                  <a:lnTo>
                    <a:pt x="406946" y="769620"/>
                  </a:lnTo>
                  <a:lnTo>
                    <a:pt x="406019" y="768350"/>
                  </a:lnTo>
                  <a:lnTo>
                    <a:pt x="405079" y="767080"/>
                  </a:lnTo>
                  <a:lnTo>
                    <a:pt x="408800" y="768350"/>
                  </a:lnTo>
                  <a:lnTo>
                    <a:pt x="416775" y="772160"/>
                  </a:lnTo>
                  <a:lnTo>
                    <a:pt x="414007" y="767080"/>
                  </a:lnTo>
                  <a:lnTo>
                    <a:pt x="411924" y="763270"/>
                  </a:lnTo>
                  <a:lnTo>
                    <a:pt x="409829" y="759460"/>
                  </a:lnTo>
                  <a:lnTo>
                    <a:pt x="406006" y="758190"/>
                  </a:lnTo>
                  <a:lnTo>
                    <a:pt x="407568" y="759460"/>
                  </a:lnTo>
                  <a:lnTo>
                    <a:pt x="405549" y="763270"/>
                  </a:lnTo>
                  <a:lnTo>
                    <a:pt x="405358" y="762000"/>
                  </a:lnTo>
                  <a:lnTo>
                    <a:pt x="405155" y="760730"/>
                  </a:lnTo>
                  <a:lnTo>
                    <a:pt x="404837" y="762000"/>
                  </a:lnTo>
                  <a:lnTo>
                    <a:pt x="403390" y="759460"/>
                  </a:lnTo>
                  <a:lnTo>
                    <a:pt x="404393" y="760730"/>
                  </a:lnTo>
                  <a:lnTo>
                    <a:pt x="404596" y="759460"/>
                  </a:lnTo>
                  <a:lnTo>
                    <a:pt x="404888" y="759460"/>
                  </a:lnTo>
                  <a:lnTo>
                    <a:pt x="405155" y="760730"/>
                  </a:lnTo>
                  <a:lnTo>
                    <a:pt x="404914" y="759460"/>
                  </a:lnTo>
                  <a:lnTo>
                    <a:pt x="405904" y="758190"/>
                  </a:lnTo>
                  <a:lnTo>
                    <a:pt x="407657" y="755650"/>
                  </a:lnTo>
                  <a:lnTo>
                    <a:pt x="410527" y="750570"/>
                  </a:lnTo>
                  <a:lnTo>
                    <a:pt x="407200" y="746760"/>
                  </a:lnTo>
                  <a:lnTo>
                    <a:pt x="407403" y="742950"/>
                  </a:lnTo>
                  <a:lnTo>
                    <a:pt x="403250" y="741680"/>
                  </a:lnTo>
                  <a:lnTo>
                    <a:pt x="408152" y="740410"/>
                  </a:lnTo>
                  <a:lnTo>
                    <a:pt x="407873" y="740410"/>
                  </a:lnTo>
                  <a:lnTo>
                    <a:pt x="408228" y="739140"/>
                  </a:lnTo>
                  <a:lnTo>
                    <a:pt x="408432" y="739140"/>
                  </a:lnTo>
                  <a:lnTo>
                    <a:pt x="414058" y="741680"/>
                  </a:lnTo>
                  <a:lnTo>
                    <a:pt x="414134" y="742556"/>
                  </a:lnTo>
                  <a:lnTo>
                    <a:pt x="417080" y="740410"/>
                  </a:lnTo>
                  <a:lnTo>
                    <a:pt x="418655" y="739140"/>
                  </a:lnTo>
                  <a:lnTo>
                    <a:pt x="420890" y="742950"/>
                  </a:lnTo>
                  <a:lnTo>
                    <a:pt x="420725" y="740410"/>
                  </a:lnTo>
                  <a:lnTo>
                    <a:pt x="422503" y="739140"/>
                  </a:lnTo>
                  <a:lnTo>
                    <a:pt x="421703" y="741680"/>
                  </a:lnTo>
                  <a:lnTo>
                    <a:pt x="422122" y="741680"/>
                  </a:lnTo>
                  <a:lnTo>
                    <a:pt x="422871" y="740410"/>
                  </a:lnTo>
                  <a:lnTo>
                    <a:pt x="428637" y="740410"/>
                  </a:lnTo>
                  <a:lnTo>
                    <a:pt x="428853" y="746760"/>
                  </a:lnTo>
                  <a:lnTo>
                    <a:pt x="429691" y="741680"/>
                  </a:lnTo>
                  <a:lnTo>
                    <a:pt x="430022" y="740410"/>
                  </a:lnTo>
                  <a:lnTo>
                    <a:pt x="430669" y="737870"/>
                  </a:lnTo>
                  <a:lnTo>
                    <a:pt x="426986" y="739140"/>
                  </a:lnTo>
                  <a:lnTo>
                    <a:pt x="423583" y="739140"/>
                  </a:lnTo>
                  <a:lnTo>
                    <a:pt x="422859" y="737870"/>
                  </a:lnTo>
                  <a:lnTo>
                    <a:pt x="421297" y="737870"/>
                  </a:lnTo>
                  <a:lnTo>
                    <a:pt x="420560" y="739140"/>
                  </a:lnTo>
                  <a:lnTo>
                    <a:pt x="420243" y="737870"/>
                  </a:lnTo>
                  <a:lnTo>
                    <a:pt x="419912" y="736600"/>
                  </a:lnTo>
                  <a:lnTo>
                    <a:pt x="419785" y="737870"/>
                  </a:lnTo>
                  <a:lnTo>
                    <a:pt x="418896" y="736600"/>
                  </a:lnTo>
                  <a:lnTo>
                    <a:pt x="417626" y="736600"/>
                  </a:lnTo>
                  <a:lnTo>
                    <a:pt x="416280" y="735330"/>
                  </a:lnTo>
                  <a:lnTo>
                    <a:pt x="409702" y="732790"/>
                  </a:lnTo>
                  <a:lnTo>
                    <a:pt x="413512" y="730681"/>
                  </a:lnTo>
                  <a:lnTo>
                    <a:pt x="416013" y="732790"/>
                  </a:lnTo>
                  <a:lnTo>
                    <a:pt x="414528" y="730250"/>
                  </a:lnTo>
                  <a:lnTo>
                    <a:pt x="416293" y="731520"/>
                  </a:lnTo>
                  <a:lnTo>
                    <a:pt x="419989" y="732790"/>
                  </a:lnTo>
                  <a:lnTo>
                    <a:pt x="417728" y="727125"/>
                  </a:lnTo>
                  <a:lnTo>
                    <a:pt x="416318" y="727710"/>
                  </a:lnTo>
                  <a:lnTo>
                    <a:pt x="415785" y="730250"/>
                  </a:lnTo>
                  <a:lnTo>
                    <a:pt x="415124" y="725170"/>
                  </a:lnTo>
                  <a:lnTo>
                    <a:pt x="414451" y="727710"/>
                  </a:lnTo>
                  <a:lnTo>
                    <a:pt x="413562" y="729272"/>
                  </a:lnTo>
                  <a:lnTo>
                    <a:pt x="412394" y="727710"/>
                  </a:lnTo>
                  <a:lnTo>
                    <a:pt x="412699" y="727710"/>
                  </a:lnTo>
                  <a:lnTo>
                    <a:pt x="413829" y="726440"/>
                  </a:lnTo>
                  <a:lnTo>
                    <a:pt x="413981" y="726440"/>
                  </a:lnTo>
                  <a:lnTo>
                    <a:pt x="413600" y="725170"/>
                  </a:lnTo>
                  <a:lnTo>
                    <a:pt x="414070" y="725170"/>
                  </a:lnTo>
                  <a:lnTo>
                    <a:pt x="414172" y="726440"/>
                  </a:lnTo>
                  <a:lnTo>
                    <a:pt x="414909" y="723900"/>
                  </a:lnTo>
                  <a:lnTo>
                    <a:pt x="414959" y="725170"/>
                  </a:lnTo>
                  <a:lnTo>
                    <a:pt x="415124" y="725170"/>
                  </a:lnTo>
                  <a:lnTo>
                    <a:pt x="415315" y="723900"/>
                  </a:lnTo>
                  <a:lnTo>
                    <a:pt x="415594" y="725170"/>
                  </a:lnTo>
                  <a:lnTo>
                    <a:pt x="418033" y="725995"/>
                  </a:lnTo>
                  <a:lnTo>
                    <a:pt x="419100" y="725170"/>
                  </a:lnTo>
                  <a:lnTo>
                    <a:pt x="424014" y="726440"/>
                  </a:lnTo>
                  <a:lnTo>
                    <a:pt x="419442" y="734060"/>
                  </a:lnTo>
                  <a:lnTo>
                    <a:pt x="427139" y="731520"/>
                  </a:lnTo>
                  <a:lnTo>
                    <a:pt x="428155" y="731520"/>
                  </a:lnTo>
                  <a:lnTo>
                    <a:pt x="426796" y="732434"/>
                  </a:lnTo>
                  <a:lnTo>
                    <a:pt x="429082" y="731812"/>
                  </a:lnTo>
                  <a:lnTo>
                    <a:pt x="429044" y="731520"/>
                  </a:lnTo>
                  <a:lnTo>
                    <a:pt x="428612" y="728980"/>
                  </a:lnTo>
                  <a:lnTo>
                    <a:pt x="428929" y="726440"/>
                  </a:lnTo>
                  <a:lnTo>
                    <a:pt x="426288" y="726440"/>
                  </a:lnTo>
                  <a:lnTo>
                    <a:pt x="426072" y="725170"/>
                  </a:lnTo>
                  <a:lnTo>
                    <a:pt x="426300" y="723900"/>
                  </a:lnTo>
                  <a:lnTo>
                    <a:pt x="426605" y="723900"/>
                  </a:lnTo>
                  <a:lnTo>
                    <a:pt x="424548" y="722630"/>
                  </a:lnTo>
                  <a:lnTo>
                    <a:pt x="428142" y="722630"/>
                  </a:lnTo>
                  <a:lnTo>
                    <a:pt x="431723" y="725170"/>
                  </a:lnTo>
                  <a:lnTo>
                    <a:pt x="433717" y="722630"/>
                  </a:lnTo>
                  <a:lnTo>
                    <a:pt x="434848" y="723900"/>
                  </a:lnTo>
                  <a:lnTo>
                    <a:pt x="435495" y="725170"/>
                  </a:lnTo>
                  <a:lnTo>
                    <a:pt x="434759" y="722630"/>
                  </a:lnTo>
                  <a:lnTo>
                    <a:pt x="437807" y="718820"/>
                  </a:lnTo>
                  <a:lnTo>
                    <a:pt x="431698" y="719963"/>
                  </a:lnTo>
                  <a:lnTo>
                    <a:pt x="431609" y="720090"/>
                  </a:lnTo>
                  <a:lnTo>
                    <a:pt x="430961" y="720090"/>
                  </a:lnTo>
                  <a:lnTo>
                    <a:pt x="428904" y="720090"/>
                  </a:lnTo>
                  <a:lnTo>
                    <a:pt x="427278" y="716280"/>
                  </a:lnTo>
                  <a:lnTo>
                    <a:pt x="430415" y="716280"/>
                  </a:lnTo>
                  <a:lnTo>
                    <a:pt x="431584" y="719975"/>
                  </a:lnTo>
                  <a:lnTo>
                    <a:pt x="432384" y="718820"/>
                  </a:lnTo>
                  <a:lnTo>
                    <a:pt x="431647" y="717550"/>
                  </a:lnTo>
                  <a:lnTo>
                    <a:pt x="436067" y="717550"/>
                  </a:lnTo>
                  <a:lnTo>
                    <a:pt x="436486" y="717257"/>
                  </a:lnTo>
                  <a:lnTo>
                    <a:pt x="431444" y="711200"/>
                  </a:lnTo>
                  <a:lnTo>
                    <a:pt x="440029" y="712470"/>
                  </a:lnTo>
                  <a:lnTo>
                    <a:pt x="441667" y="709930"/>
                  </a:lnTo>
                  <a:lnTo>
                    <a:pt x="439572" y="711200"/>
                  </a:lnTo>
                  <a:lnTo>
                    <a:pt x="438238" y="708660"/>
                  </a:lnTo>
                  <a:lnTo>
                    <a:pt x="437832" y="706120"/>
                  </a:lnTo>
                  <a:lnTo>
                    <a:pt x="438886" y="704850"/>
                  </a:lnTo>
                  <a:lnTo>
                    <a:pt x="437845" y="702310"/>
                  </a:lnTo>
                  <a:lnTo>
                    <a:pt x="437324" y="701040"/>
                  </a:lnTo>
                  <a:lnTo>
                    <a:pt x="432193" y="702310"/>
                  </a:lnTo>
                  <a:lnTo>
                    <a:pt x="439953" y="695960"/>
                  </a:lnTo>
                  <a:lnTo>
                    <a:pt x="438454" y="693420"/>
                  </a:lnTo>
                  <a:lnTo>
                    <a:pt x="438061" y="692150"/>
                  </a:lnTo>
                  <a:lnTo>
                    <a:pt x="437273" y="689610"/>
                  </a:lnTo>
                  <a:lnTo>
                    <a:pt x="432701" y="683260"/>
                  </a:lnTo>
                  <a:lnTo>
                    <a:pt x="432562" y="680720"/>
                  </a:lnTo>
                  <a:lnTo>
                    <a:pt x="432485" y="679450"/>
                  </a:lnTo>
                  <a:lnTo>
                    <a:pt x="431292" y="678180"/>
                  </a:lnTo>
                  <a:lnTo>
                    <a:pt x="427736" y="678180"/>
                  </a:lnTo>
                  <a:lnTo>
                    <a:pt x="427367" y="675640"/>
                  </a:lnTo>
                  <a:lnTo>
                    <a:pt x="426300" y="675640"/>
                  </a:lnTo>
                  <a:lnTo>
                    <a:pt x="426415" y="674370"/>
                  </a:lnTo>
                  <a:lnTo>
                    <a:pt x="426212" y="675640"/>
                  </a:lnTo>
                  <a:lnTo>
                    <a:pt x="424916" y="674370"/>
                  </a:lnTo>
                  <a:lnTo>
                    <a:pt x="425284" y="673100"/>
                  </a:lnTo>
                  <a:lnTo>
                    <a:pt x="426059" y="673100"/>
                  </a:lnTo>
                  <a:lnTo>
                    <a:pt x="426466" y="674370"/>
                  </a:lnTo>
                  <a:lnTo>
                    <a:pt x="426326" y="673100"/>
                  </a:lnTo>
                  <a:lnTo>
                    <a:pt x="425780" y="671830"/>
                  </a:lnTo>
                  <a:lnTo>
                    <a:pt x="425234" y="670560"/>
                  </a:lnTo>
                  <a:lnTo>
                    <a:pt x="422376" y="671830"/>
                  </a:lnTo>
                  <a:lnTo>
                    <a:pt x="422097" y="670560"/>
                  </a:lnTo>
                  <a:lnTo>
                    <a:pt x="421855" y="669429"/>
                  </a:lnTo>
                  <a:lnTo>
                    <a:pt x="421817" y="667105"/>
                  </a:lnTo>
                  <a:lnTo>
                    <a:pt x="421881" y="666750"/>
                  </a:lnTo>
                  <a:lnTo>
                    <a:pt x="421944" y="667181"/>
                  </a:lnTo>
                  <a:lnTo>
                    <a:pt x="423240" y="668020"/>
                  </a:lnTo>
                  <a:lnTo>
                    <a:pt x="423303" y="669290"/>
                  </a:lnTo>
                  <a:lnTo>
                    <a:pt x="424992" y="670560"/>
                  </a:lnTo>
                  <a:lnTo>
                    <a:pt x="425234" y="670560"/>
                  </a:lnTo>
                  <a:lnTo>
                    <a:pt x="425577" y="670560"/>
                  </a:lnTo>
                  <a:lnTo>
                    <a:pt x="426796" y="671830"/>
                  </a:lnTo>
                  <a:lnTo>
                    <a:pt x="428726" y="672807"/>
                  </a:lnTo>
                  <a:lnTo>
                    <a:pt x="427824" y="675386"/>
                  </a:lnTo>
                  <a:lnTo>
                    <a:pt x="430491" y="675894"/>
                  </a:lnTo>
                  <a:lnTo>
                    <a:pt x="433400" y="677964"/>
                  </a:lnTo>
                  <a:lnTo>
                    <a:pt x="433044" y="676376"/>
                  </a:lnTo>
                  <a:lnTo>
                    <a:pt x="433946" y="676529"/>
                  </a:lnTo>
                  <a:lnTo>
                    <a:pt x="434060" y="675982"/>
                  </a:lnTo>
                  <a:lnTo>
                    <a:pt x="435686" y="675386"/>
                  </a:lnTo>
                  <a:lnTo>
                    <a:pt x="435838" y="675906"/>
                  </a:lnTo>
                  <a:lnTo>
                    <a:pt x="437642" y="674268"/>
                  </a:lnTo>
                  <a:lnTo>
                    <a:pt x="435013" y="674509"/>
                  </a:lnTo>
                  <a:lnTo>
                    <a:pt x="434962" y="672884"/>
                  </a:lnTo>
                  <a:lnTo>
                    <a:pt x="430885" y="666623"/>
                  </a:lnTo>
                  <a:lnTo>
                    <a:pt x="430707" y="667118"/>
                  </a:lnTo>
                  <a:lnTo>
                    <a:pt x="430707" y="666750"/>
                  </a:lnTo>
                  <a:lnTo>
                    <a:pt x="430657" y="664210"/>
                  </a:lnTo>
                  <a:lnTo>
                    <a:pt x="429907" y="662940"/>
                  </a:lnTo>
                  <a:lnTo>
                    <a:pt x="428421" y="660400"/>
                  </a:lnTo>
                  <a:lnTo>
                    <a:pt x="425551" y="657860"/>
                  </a:lnTo>
                  <a:lnTo>
                    <a:pt x="424865" y="654050"/>
                  </a:lnTo>
                  <a:lnTo>
                    <a:pt x="423087" y="652780"/>
                  </a:lnTo>
                  <a:lnTo>
                    <a:pt x="421411" y="652780"/>
                  </a:lnTo>
                  <a:lnTo>
                    <a:pt x="421411" y="666838"/>
                  </a:lnTo>
                  <a:lnTo>
                    <a:pt x="419798" y="667143"/>
                  </a:lnTo>
                  <a:lnTo>
                    <a:pt x="419684" y="667473"/>
                  </a:lnTo>
                  <a:lnTo>
                    <a:pt x="419569" y="667181"/>
                  </a:lnTo>
                  <a:lnTo>
                    <a:pt x="419379" y="666750"/>
                  </a:lnTo>
                  <a:lnTo>
                    <a:pt x="419303" y="665480"/>
                  </a:lnTo>
                  <a:lnTo>
                    <a:pt x="421411" y="666838"/>
                  </a:lnTo>
                  <a:lnTo>
                    <a:pt x="421411" y="652780"/>
                  </a:lnTo>
                  <a:lnTo>
                    <a:pt x="418020" y="652780"/>
                  </a:lnTo>
                  <a:lnTo>
                    <a:pt x="418020" y="667473"/>
                  </a:lnTo>
                  <a:lnTo>
                    <a:pt x="415988" y="667842"/>
                  </a:lnTo>
                  <a:lnTo>
                    <a:pt x="415556" y="666750"/>
                  </a:lnTo>
                  <a:lnTo>
                    <a:pt x="415556" y="670560"/>
                  </a:lnTo>
                  <a:lnTo>
                    <a:pt x="414845" y="670560"/>
                  </a:lnTo>
                  <a:lnTo>
                    <a:pt x="415328" y="669429"/>
                  </a:lnTo>
                  <a:lnTo>
                    <a:pt x="415556" y="670560"/>
                  </a:lnTo>
                  <a:lnTo>
                    <a:pt x="415556" y="666750"/>
                  </a:lnTo>
                  <a:lnTo>
                    <a:pt x="418020" y="667473"/>
                  </a:lnTo>
                  <a:lnTo>
                    <a:pt x="418020" y="652780"/>
                  </a:lnTo>
                  <a:lnTo>
                    <a:pt x="416915" y="652780"/>
                  </a:lnTo>
                  <a:lnTo>
                    <a:pt x="415366" y="654050"/>
                  </a:lnTo>
                  <a:lnTo>
                    <a:pt x="415188" y="652780"/>
                  </a:lnTo>
                  <a:lnTo>
                    <a:pt x="414820" y="650240"/>
                  </a:lnTo>
                  <a:lnTo>
                    <a:pt x="417042" y="651510"/>
                  </a:lnTo>
                  <a:lnTo>
                    <a:pt x="416128" y="650240"/>
                  </a:lnTo>
                  <a:lnTo>
                    <a:pt x="415213" y="648970"/>
                  </a:lnTo>
                  <a:lnTo>
                    <a:pt x="410781" y="648970"/>
                  </a:lnTo>
                  <a:lnTo>
                    <a:pt x="408647" y="647700"/>
                  </a:lnTo>
                  <a:lnTo>
                    <a:pt x="405003" y="646430"/>
                  </a:lnTo>
                  <a:lnTo>
                    <a:pt x="408724" y="637540"/>
                  </a:lnTo>
                  <a:lnTo>
                    <a:pt x="410476" y="638810"/>
                  </a:lnTo>
                  <a:lnTo>
                    <a:pt x="414782" y="642620"/>
                  </a:lnTo>
                  <a:lnTo>
                    <a:pt x="415810" y="645160"/>
                  </a:lnTo>
                  <a:lnTo>
                    <a:pt x="421563" y="646430"/>
                  </a:lnTo>
                  <a:lnTo>
                    <a:pt x="425361" y="650240"/>
                  </a:lnTo>
                  <a:lnTo>
                    <a:pt x="427189" y="647700"/>
                  </a:lnTo>
                  <a:lnTo>
                    <a:pt x="431292" y="652780"/>
                  </a:lnTo>
                  <a:lnTo>
                    <a:pt x="432117" y="652780"/>
                  </a:lnTo>
                  <a:lnTo>
                    <a:pt x="433197" y="651510"/>
                  </a:lnTo>
                  <a:lnTo>
                    <a:pt x="434213" y="652780"/>
                  </a:lnTo>
                  <a:lnTo>
                    <a:pt x="435546" y="657860"/>
                  </a:lnTo>
                  <a:lnTo>
                    <a:pt x="436206" y="652780"/>
                  </a:lnTo>
                  <a:lnTo>
                    <a:pt x="438797" y="655320"/>
                  </a:lnTo>
                  <a:lnTo>
                    <a:pt x="440436" y="656590"/>
                  </a:lnTo>
                  <a:lnTo>
                    <a:pt x="444004" y="657860"/>
                  </a:lnTo>
                  <a:lnTo>
                    <a:pt x="442849" y="661670"/>
                  </a:lnTo>
                  <a:lnTo>
                    <a:pt x="444754" y="661670"/>
                  </a:lnTo>
                  <a:lnTo>
                    <a:pt x="447090" y="662940"/>
                  </a:lnTo>
                  <a:lnTo>
                    <a:pt x="445833" y="664210"/>
                  </a:lnTo>
                  <a:lnTo>
                    <a:pt x="449567" y="662940"/>
                  </a:lnTo>
                  <a:lnTo>
                    <a:pt x="449440" y="666750"/>
                  </a:lnTo>
                  <a:lnTo>
                    <a:pt x="451993" y="666750"/>
                  </a:lnTo>
                  <a:lnTo>
                    <a:pt x="454952" y="668020"/>
                  </a:lnTo>
                  <a:lnTo>
                    <a:pt x="460692" y="666750"/>
                  </a:lnTo>
                  <a:lnTo>
                    <a:pt x="461784" y="670560"/>
                  </a:lnTo>
                  <a:lnTo>
                    <a:pt x="462965" y="667004"/>
                  </a:lnTo>
                  <a:lnTo>
                    <a:pt x="462597" y="666750"/>
                  </a:lnTo>
                  <a:lnTo>
                    <a:pt x="463816" y="665480"/>
                  </a:lnTo>
                  <a:lnTo>
                    <a:pt x="466229" y="662940"/>
                  </a:lnTo>
                  <a:lnTo>
                    <a:pt x="463600" y="662940"/>
                  </a:lnTo>
                  <a:lnTo>
                    <a:pt x="461784" y="665480"/>
                  </a:lnTo>
                  <a:lnTo>
                    <a:pt x="461137" y="662940"/>
                  </a:lnTo>
                  <a:lnTo>
                    <a:pt x="459816" y="657860"/>
                  </a:lnTo>
                  <a:lnTo>
                    <a:pt x="461022" y="656590"/>
                  </a:lnTo>
                  <a:lnTo>
                    <a:pt x="461683" y="655320"/>
                  </a:lnTo>
                  <a:lnTo>
                    <a:pt x="464426" y="652780"/>
                  </a:lnTo>
                  <a:lnTo>
                    <a:pt x="463829" y="651510"/>
                  </a:lnTo>
                  <a:lnTo>
                    <a:pt x="463270" y="647700"/>
                  </a:lnTo>
                  <a:lnTo>
                    <a:pt x="463715" y="646430"/>
                  </a:lnTo>
                  <a:lnTo>
                    <a:pt x="459714" y="645160"/>
                  </a:lnTo>
                  <a:lnTo>
                    <a:pt x="458927" y="643890"/>
                  </a:lnTo>
                  <a:lnTo>
                    <a:pt x="455358" y="643890"/>
                  </a:lnTo>
                  <a:lnTo>
                    <a:pt x="454393" y="642620"/>
                  </a:lnTo>
                  <a:lnTo>
                    <a:pt x="452869" y="642620"/>
                  </a:lnTo>
                  <a:lnTo>
                    <a:pt x="450570" y="643890"/>
                  </a:lnTo>
                  <a:lnTo>
                    <a:pt x="454164" y="641350"/>
                  </a:lnTo>
                  <a:lnTo>
                    <a:pt x="451383" y="641350"/>
                  </a:lnTo>
                  <a:lnTo>
                    <a:pt x="450811" y="640080"/>
                  </a:lnTo>
                  <a:lnTo>
                    <a:pt x="448894" y="638810"/>
                  </a:lnTo>
                  <a:lnTo>
                    <a:pt x="449072" y="637540"/>
                  </a:lnTo>
                  <a:lnTo>
                    <a:pt x="446189" y="637540"/>
                  </a:lnTo>
                  <a:lnTo>
                    <a:pt x="446201" y="636270"/>
                  </a:lnTo>
                  <a:lnTo>
                    <a:pt x="445084" y="636270"/>
                  </a:lnTo>
                  <a:lnTo>
                    <a:pt x="443699" y="635000"/>
                  </a:lnTo>
                  <a:lnTo>
                    <a:pt x="443103" y="633730"/>
                  </a:lnTo>
                  <a:lnTo>
                    <a:pt x="442595" y="633730"/>
                  </a:lnTo>
                  <a:lnTo>
                    <a:pt x="442709" y="632460"/>
                  </a:lnTo>
                  <a:lnTo>
                    <a:pt x="444246" y="632460"/>
                  </a:lnTo>
                  <a:lnTo>
                    <a:pt x="445058" y="635000"/>
                  </a:lnTo>
                  <a:lnTo>
                    <a:pt x="446684" y="636270"/>
                  </a:lnTo>
                  <a:lnTo>
                    <a:pt x="448094" y="635000"/>
                  </a:lnTo>
                  <a:lnTo>
                    <a:pt x="447611" y="636270"/>
                  </a:lnTo>
                  <a:lnTo>
                    <a:pt x="449999" y="636270"/>
                  </a:lnTo>
                  <a:lnTo>
                    <a:pt x="449935" y="637540"/>
                  </a:lnTo>
                  <a:lnTo>
                    <a:pt x="450329" y="637540"/>
                  </a:lnTo>
                  <a:lnTo>
                    <a:pt x="451040" y="636270"/>
                  </a:lnTo>
                  <a:lnTo>
                    <a:pt x="451370" y="637540"/>
                  </a:lnTo>
                  <a:lnTo>
                    <a:pt x="453186" y="637540"/>
                  </a:lnTo>
                  <a:lnTo>
                    <a:pt x="455053" y="642620"/>
                  </a:lnTo>
                  <a:lnTo>
                    <a:pt x="456577" y="640080"/>
                  </a:lnTo>
                  <a:lnTo>
                    <a:pt x="457593" y="642620"/>
                  </a:lnTo>
                  <a:lnTo>
                    <a:pt x="460933" y="642620"/>
                  </a:lnTo>
                  <a:lnTo>
                    <a:pt x="463207" y="645160"/>
                  </a:lnTo>
                  <a:lnTo>
                    <a:pt x="464413" y="643890"/>
                  </a:lnTo>
                  <a:lnTo>
                    <a:pt x="464972" y="640080"/>
                  </a:lnTo>
                  <a:lnTo>
                    <a:pt x="465162" y="638810"/>
                  </a:lnTo>
                  <a:lnTo>
                    <a:pt x="466051" y="635000"/>
                  </a:lnTo>
                  <a:lnTo>
                    <a:pt x="467588" y="632460"/>
                  </a:lnTo>
                  <a:lnTo>
                    <a:pt x="468350" y="631190"/>
                  </a:lnTo>
                  <a:lnTo>
                    <a:pt x="466229" y="628650"/>
                  </a:lnTo>
                  <a:lnTo>
                    <a:pt x="464096" y="626110"/>
                  </a:lnTo>
                  <a:lnTo>
                    <a:pt x="460895" y="622300"/>
                  </a:lnTo>
                  <a:lnTo>
                    <a:pt x="467931" y="622300"/>
                  </a:lnTo>
                  <a:lnTo>
                    <a:pt x="468947" y="619760"/>
                  </a:lnTo>
                  <a:close/>
                </a:path>
                <a:path w="1071880" h="1493520">
                  <a:moveTo>
                    <a:pt x="470344" y="622960"/>
                  </a:moveTo>
                  <a:lnTo>
                    <a:pt x="469988" y="622300"/>
                  </a:lnTo>
                  <a:lnTo>
                    <a:pt x="467931" y="622300"/>
                  </a:lnTo>
                  <a:lnTo>
                    <a:pt x="470344" y="622960"/>
                  </a:lnTo>
                  <a:close/>
                </a:path>
                <a:path w="1071880" h="1493520">
                  <a:moveTo>
                    <a:pt x="471385" y="655320"/>
                  </a:moveTo>
                  <a:lnTo>
                    <a:pt x="470598" y="654519"/>
                  </a:lnTo>
                  <a:lnTo>
                    <a:pt x="469976" y="653275"/>
                  </a:lnTo>
                  <a:lnTo>
                    <a:pt x="469519" y="652487"/>
                  </a:lnTo>
                  <a:lnTo>
                    <a:pt x="468477" y="651865"/>
                  </a:lnTo>
                  <a:lnTo>
                    <a:pt x="468045" y="651408"/>
                  </a:lnTo>
                  <a:lnTo>
                    <a:pt x="468655" y="649363"/>
                  </a:lnTo>
                  <a:lnTo>
                    <a:pt x="467906" y="649655"/>
                  </a:lnTo>
                  <a:lnTo>
                    <a:pt x="466496" y="651103"/>
                  </a:lnTo>
                  <a:lnTo>
                    <a:pt x="464997" y="652564"/>
                  </a:lnTo>
                  <a:lnTo>
                    <a:pt x="467029" y="654177"/>
                  </a:lnTo>
                  <a:lnTo>
                    <a:pt x="469366" y="654202"/>
                  </a:lnTo>
                  <a:lnTo>
                    <a:pt x="467664" y="656717"/>
                  </a:lnTo>
                  <a:lnTo>
                    <a:pt x="469569" y="655866"/>
                  </a:lnTo>
                  <a:lnTo>
                    <a:pt x="471385" y="655320"/>
                  </a:lnTo>
                  <a:close/>
                </a:path>
                <a:path w="1071880" h="1493520">
                  <a:moveTo>
                    <a:pt x="472135" y="655091"/>
                  </a:moveTo>
                  <a:lnTo>
                    <a:pt x="471385" y="655320"/>
                  </a:lnTo>
                  <a:lnTo>
                    <a:pt x="471754" y="655701"/>
                  </a:lnTo>
                  <a:lnTo>
                    <a:pt x="472135" y="655091"/>
                  </a:lnTo>
                  <a:close/>
                </a:path>
                <a:path w="1071880" h="1493520">
                  <a:moveTo>
                    <a:pt x="472655" y="627380"/>
                  </a:moveTo>
                  <a:lnTo>
                    <a:pt x="472567" y="623570"/>
                  </a:lnTo>
                  <a:lnTo>
                    <a:pt x="470344" y="622960"/>
                  </a:lnTo>
                  <a:lnTo>
                    <a:pt x="472655" y="627380"/>
                  </a:lnTo>
                  <a:close/>
                </a:path>
                <a:path w="1071880" h="1493520">
                  <a:moveTo>
                    <a:pt x="474179" y="631913"/>
                  </a:moveTo>
                  <a:lnTo>
                    <a:pt x="471817" y="635774"/>
                  </a:lnTo>
                  <a:lnTo>
                    <a:pt x="471043" y="636892"/>
                  </a:lnTo>
                  <a:lnTo>
                    <a:pt x="466521" y="643750"/>
                  </a:lnTo>
                  <a:lnTo>
                    <a:pt x="468566" y="643877"/>
                  </a:lnTo>
                  <a:lnTo>
                    <a:pt x="469646" y="644982"/>
                  </a:lnTo>
                  <a:lnTo>
                    <a:pt x="468401" y="648601"/>
                  </a:lnTo>
                  <a:lnTo>
                    <a:pt x="470001" y="648728"/>
                  </a:lnTo>
                  <a:lnTo>
                    <a:pt x="472821" y="648169"/>
                  </a:lnTo>
                  <a:lnTo>
                    <a:pt x="469150" y="641146"/>
                  </a:lnTo>
                  <a:lnTo>
                    <a:pt x="472909" y="640575"/>
                  </a:lnTo>
                  <a:lnTo>
                    <a:pt x="472401" y="639254"/>
                  </a:lnTo>
                  <a:lnTo>
                    <a:pt x="474179" y="631913"/>
                  </a:lnTo>
                  <a:close/>
                </a:path>
                <a:path w="1071880" h="1493520">
                  <a:moveTo>
                    <a:pt x="475094" y="654761"/>
                  </a:moveTo>
                  <a:lnTo>
                    <a:pt x="474116" y="654024"/>
                  </a:lnTo>
                  <a:lnTo>
                    <a:pt x="473367" y="652818"/>
                  </a:lnTo>
                  <a:lnTo>
                    <a:pt x="471970" y="655904"/>
                  </a:lnTo>
                  <a:lnTo>
                    <a:pt x="471754" y="655701"/>
                  </a:lnTo>
                  <a:lnTo>
                    <a:pt x="471233" y="656564"/>
                  </a:lnTo>
                  <a:lnTo>
                    <a:pt x="472478" y="656615"/>
                  </a:lnTo>
                  <a:lnTo>
                    <a:pt x="472655" y="655904"/>
                  </a:lnTo>
                  <a:lnTo>
                    <a:pt x="472757" y="655523"/>
                  </a:lnTo>
                  <a:lnTo>
                    <a:pt x="475094" y="654761"/>
                  </a:lnTo>
                  <a:close/>
                </a:path>
                <a:path w="1071880" h="1493520">
                  <a:moveTo>
                    <a:pt x="478751" y="275031"/>
                  </a:moveTo>
                  <a:lnTo>
                    <a:pt x="477977" y="265874"/>
                  </a:lnTo>
                  <a:lnTo>
                    <a:pt x="473786" y="271259"/>
                  </a:lnTo>
                  <a:lnTo>
                    <a:pt x="470954" y="276225"/>
                  </a:lnTo>
                  <a:lnTo>
                    <a:pt x="467499" y="279120"/>
                  </a:lnTo>
                  <a:lnTo>
                    <a:pt x="475424" y="278333"/>
                  </a:lnTo>
                  <a:lnTo>
                    <a:pt x="475894" y="276364"/>
                  </a:lnTo>
                  <a:lnTo>
                    <a:pt x="476453" y="275145"/>
                  </a:lnTo>
                  <a:lnTo>
                    <a:pt x="477659" y="274256"/>
                  </a:lnTo>
                  <a:lnTo>
                    <a:pt x="478751" y="275031"/>
                  </a:lnTo>
                  <a:close/>
                </a:path>
                <a:path w="1071880" h="1493520">
                  <a:moveTo>
                    <a:pt x="479882" y="667791"/>
                  </a:moveTo>
                  <a:lnTo>
                    <a:pt x="479425" y="666991"/>
                  </a:lnTo>
                  <a:lnTo>
                    <a:pt x="478510" y="668947"/>
                  </a:lnTo>
                  <a:lnTo>
                    <a:pt x="477164" y="666546"/>
                  </a:lnTo>
                  <a:lnTo>
                    <a:pt x="476084" y="667842"/>
                  </a:lnTo>
                  <a:lnTo>
                    <a:pt x="472274" y="668324"/>
                  </a:lnTo>
                  <a:lnTo>
                    <a:pt x="471424" y="668388"/>
                  </a:lnTo>
                  <a:lnTo>
                    <a:pt x="471373" y="664464"/>
                  </a:lnTo>
                  <a:lnTo>
                    <a:pt x="471043" y="666394"/>
                  </a:lnTo>
                  <a:lnTo>
                    <a:pt x="469442" y="667740"/>
                  </a:lnTo>
                  <a:lnTo>
                    <a:pt x="470674" y="669544"/>
                  </a:lnTo>
                  <a:lnTo>
                    <a:pt x="470420" y="671106"/>
                  </a:lnTo>
                  <a:lnTo>
                    <a:pt x="472516" y="672757"/>
                  </a:lnTo>
                  <a:lnTo>
                    <a:pt x="473697" y="673887"/>
                  </a:lnTo>
                  <a:lnTo>
                    <a:pt x="474027" y="677100"/>
                  </a:lnTo>
                  <a:lnTo>
                    <a:pt x="472960" y="678053"/>
                  </a:lnTo>
                  <a:lnTo>
                    <a:pt x="476504" y="677037"/>
                  </a:lnTo>
                  <a:lnTo>
                    <a:pt x="478193" y="675614"/>
                  </a:lnTo>
                  <a:lnTo>
                    <a:pt x="474840" y="669886"/>
                  </a:lnTo>
                  <a:lnTo>
                    <a:pt x="478637" y="672261"/>
                  </a:lnTo>
                  <a:lnTo>
                    <a:pt x="479348" y="672973"/>
                  </a:lnTo>
                  <a:lnTo>
                    <a:pt x="479882" y="667791"/>
                  </a:lnTo>
                  <a:close/>
                </a:path>
                <a:path w="1071880" h="1493520">
                  <a:moveTo>
                    <a:pt x="489496" y="270992"/>
                  </a:moveTo>
                  <a:lnTo>
                    <a:pt x="489127" y="271018"/>
                  </a:lnTo>
                  <a:lnTo>
                    <a:pt x="489496" y="270992"/>
                  </a:lnTo>
                  <a:close/>
                </a:path>
                <a:path w="1071880" h="1493520">
                  <a:moveTo>
                    <a:pt x="493750" y="270675"/>
                  </a:moveTo>
                  <a:lnTo>
                    <a:pt x="490486" y="272034"/>
                  </a:lnTo>
                  <a:lnTo>
                    <a:pt x="489242" y="271106"/>
                  </a:lnTo>
                  <a:lnTo>
                    <a:pt x="487921" y="271691"/>
                  </a:lnTo>
                  <a:lnTo>
                    <a:pt x="484987" y="271754"/>
                  </a:lnTo>
                  <a:lnTo>
                    <a:pt x="476440" y="278752"/>
                  </a:lnTo>
                  <a:lnTo>
                    <a:pt x="480949" y="277837"/>
                  </a:lnTo>
                  <a:lnTo>
                    <a:pt x="484746" y="275463"/>
                  </a:lnTo>
                  <a:lnTo>
                    <a:pt x="484390" y="279361"/>
                  </a:lnTo>
                  <a:lnTo>
                    <a:pt x="488213" y="275590"/>
                  </a:lnTo>
                  <a:lnTo>
                    <a:pt x="488289" y="275463"/>
                  </a:lnTo>
                  <a:lnTo>
                    <a:pt x="488632" y="274853"/>
                  </a:lnTo>
                  <a:lnTo>
                    <a:pt x="492086" y="272034"/>
                  </a:lnTo>
                  <a:lnTo>
                    <a:pt x="493750" y="270675"/>
                  </a:lnTo>
                  <a:close/>
                </a:path>
                <a:path w="1071880" h="1493520">
                  <a:moveTo>
                    <a:pt x="553834" y="509270"/>
                  </a:moveTo>
                  <a:lnTo>
                    <a:pt x="552437" y="508000"/>
                  </a:lnTo>
                  <a:lnTo>
                    <a:pt x="552310" y="509270"/>
                  </a:lnTo>
                  <a:lnTo>
                    <a:pt x="553834" y="509270"/>
                  </a:lnTo>
                  <a:close/>
                </a:path>
                <a:path w="1071880" h="1493520">
                  <a:moveTo>
                    <a:pt x="560768" y="271551"/>
                  </a:moveTo>
                  <a:lnTo>
                    <a:pt x="559854" y="271970"/>
                  </a:lnTo>
                  <a:lnTo>
                    <a:pt x="556475" y="272846"/>
                  </a:lnTo>
                  <a:lnTo>
                    <a:pt x="557949" y="274383"/>
                  </a:lnTo>
                  <a:lnTo>
                    <a:pt x="559371" y="273900"/>
                  </a:lnTo>
                  <a:lnTo>
                    <a:pt x="560463" y="272592"/>
                  </a:lnTo>
                  <a:lnTo>
                    <a:pt x="560768" y="271551"/>
                  </a:lnTo>
                  <a:close/>
                </a:path>
                <a:path w="1071880" h="1493520">
                  <a:moveTo>
                    <a:pt x="573430" y="207949"/>
                  </a:moveTo>
                  <a:lnTo>
                    <a:pt x="571246" y="206489"/>
                  </a:lnTo>
                  <a:lnTo>
                    <a:pt x="570014" y="207213"/>
                  </a:lnTo>
                  <a:lnTo>
                    <a:pt x="570445" y="208737"/>
                  </a:lnTo>
                  <a:lnTo>
                    <a:pt x="572084" y="208330"/>
                  </a:lnTo>
                  <a:lnTo>
                    <a:pt x="573430" y="207949"/>
                  </a:lnTo>
                  <a:close/>
                </a:path>
                <a:path w="1071880" h="1493520">
                  <a:moveTo>
                    <a:pt x="575843" y="206971"/>
                  </a:moveTo>
                  <a:lnTo>
                    <a:pt x="574687" y="207594"/>
                  </a:lnTo>
                  <a:lnTo>
                    <a:pt x="573430" y="207949"/>
                  </a:lnTo>
                  <a:lnTo>
                    <a:pt x="574001" y="208330"/>
                  </a:lnTo>
                  <a:lnTo>
                    <a:pt x="575843" y="206971"/>
                  </a:lnTo>
                  <a:close/>
                </a:path>
                <a:path w="1071880" h="1493520">
                  <a:moveTo>
                    <a:pt x="581317" y="205422"/>
                  </a:moveTo>
                  <a:lnTo>
                    <a:pt x="578904" y="204711"/>
                  </a:lnTo>
                  <a:lnTo>
                    <a:pt x="575843" y="206971"/>
                  </a:lnTo>
                  <a:lnTo>
                    <a:pt x="578548" y="205511"/>
                  </a:lnTo>
                  <a:lnTo>
                    <a:pt x="580593" y="208013"/>
                  </a:lnTo>
                  <a:lnTo>
                    <a:pt x="580351" y="207594"/>
                  </a:lnTo>
                  <a:lnTo>
                    <a:pt x="580390" y="206489"/>
                  </a:lnTo>
                  <a:lnTo>
                    <a:pt x="580491" y="205638"/>
                  </a:lnTo>
                  <a:lnTo>
                    <a:pt x="580974" y="205511"/>
                  </a:lnTo>
                  <a:lnTo>
                    <a:pt x="581317" y="205422"/>
                  </a:lnTo>
                  <a:close/>
                </a:path>
                <a:path w="1071880" h="1493520">
                  <a:moveTo>
                    <a:pt x="583869" y="486410"/>
                  </a:moveTo>
                  <a:lnTo>
                    <a:pt x="542010" y="486410"/>
                  </a:lnTo>
                  <a:lnTo>
                    <a:pt x="542010" y="516470"/>
                  </a:lnTo>
                  <a:lnTo>
                    <a:pt x="541794" y="518160"/>
                  </a:lnTo>
                  <a:lnTo>
                    <a:pt x="541007" y="516890"/>
                  </a:lnTo>
                  <a:lnTo>
                    <a:pt x="537679" y="516890"/>
                  </a:lnTo>
                  <a:lnTo>
                    <a:pt x="537464" y="515620"/>
                  </a:lnTo>
                  <a:lnTo>
                    <a:pt x="535330" y="514350"/>
                  </a:lnTo>
                  <a:lnTo>
                    <a:pt x="533234" y="508000"/>
                  </a:lnTo>
                  <a:lnTo>
                    <a:pt x="536321" y="510540"/>
                  </a:lnTo>
                  <a:lnTo>
                    <a:pt x="538175" y="513080"/>
                  </a:lnTo>
                  <a:lnTo>
                    <a:pt x="540359" y="515620"/>
                  </a:lnTo>
                  <a:lnTo>
                    <a:pt x="542010" y="516470"/>
                  </a:lnTo>
                  <a:lnTo>
                    <a:pt x="542010" y="486410"/>
                  </a:lnTo>
                  <a:lnTo>
                    <a:pt x="321805" y="486410"/>
                  </a:lnTo>
                  <a:lnTo>
                    <a:pt x="317995" y="486410"/>
                  </a:lnTo>
                  <a:lnTo>
                    <a:pt x="315315" y="492760"/>
                  </a:lnTo>
                  <a:lnTo>
                    <a:pt x="313118" y="487680"/>
                  </a:lnTo>
                  <a:lnTo>
                    <a:pt x="311569" y="490220"/>
                  </a:lnTo>
                  <a:lnTo>
                    <a:pt x="311873" y="496570"/>
                  </a:lnTo>
                  <a:lnTo>
                    <a:pt x="306819" y="501650"/>
                  </a:lnTo>
                  <a:lnTo>
                    <a:pt x="303695" y="504190"/>
                  </a:lnTo>
                  <a:lnTo>
                    <a:pt x="302412" y="506730"/>
                  </a:lnTo>
                  <a:lnTo>
                    <a:pt x="302653" y="510540"/>
                  </a:lnTo>
                  <a:lnTo>
                    <a:pt x="302869" y="510540"/>
                  </a:lnTo>
                  <a:lnTo>
                    <a:pt x="299796" y="515620"/>
                  </a:lnTo>
                  <a:lnTo>
                    <a:pt x="301015" y="514350"/>
                  </a:lnTo>
                  <a:lnTo>
                    <a:pt x="307581" y="516890"/>
                  </a:lnTo>
                  <a:lnTo>
                    <a:pt x="304139" y="524510"/>
                  </a:lnTo>
                  <a:lnTo>
                    <a:pt x="297434" y="521970"/>
                  </a:lnTo>
                  <a:lnTo>
                    <a:pt x="297497" y="519430"/>
                  </a:lnTo>
                  <a:lnTo>
                    <a:pt x="296811" y="521970"/>
                  </a:lnTo>
                  <a:lnTo>
                    <a:pt x="295833" y="521970"/>
                  </a:lnTo>
                  <a:lnTo>
                    <a:pt x="295236" y="523240"/>
                  </a:lnTo>
                  <a:lnTo>
                    <a:pt x="293827" y="524510"/>
                  </a:lnTo>
                  <a:lnTo>
                    <a:pt x="292658" y="525780"/>
                  </a:lnTo>
                  <a:lnTo>
                    <a:pt x="294513" y="525780"/>
                  </a:lnTo>
                  <a:lnTo>
                    <a:pt x="290626" y="529590"/>
                  </a:lnTo>
                  <a:lnTo>
                    <a:pt x="289572" y="528320"/>
                  </a:lnTo>
                  <a:lnTo>
                    <a:pt x="292963" y="524510"/>
                  </a:lnTo>
                  <a:lnTo>
                    <a:pt x="292265" y="523240"/>
                  </a:lnTo>
                  <a:lnTo>
                    <a:pt x="289433" y="518160"/>
                  </a:lnTo>
                  <a:lnTo>
                    <a:pt x="288988" y="511810"/>
                  </a:lnTo>
                  <a:lnTo>
                    <a:pt x="288569" y="509270"/>
                  </a:lnTo>
                  <a:lnTo>
                    <a:pt x="283641" y="508000"/>
                  </a:lnTo>
                  <a:lnTo>
                    <a:pt x="284340" y="506730"/>
                  </a:lnTo>
                  <a:lnTo>
                    <a:pt x="285724" y="504190"/>
                  </a:lnTo>
                  <a:lnTo>
                    <a:pt x="285927" y="502920"/>
                  </a:lnTo>
                  <a:lnTo>
                    <a:pt x="283222" y="502920"/>
                  </a:lnTo>
                  <a:lnTo>
                    <a:pt x="283603" y="499110"/>
                  </a:lnTo>
                  <a:lnTo>
                    <a:pt x="279755" y="500380"/>
                  </a:lnTo>
                  <a:lnTo>
                    <a:pt x="276275" y="505460"/>
                  </a:lnTo>
                  <a:lnTo>
                    <a:pt x="273329" y="506730"/>
                  </a:lnTo>
                  <a:lnTo>
                    <a:pt x="271081" y="502920"/>
                  </a:lnTo>
                  <a:lnTo>
                    <a:pt x="271221" y="501650"/>
                  </a:lnTo>
                  <a:lnTo>
                    <a:pt x="276161" y="495300"/>
                  </a:lnTo>
                  <a:lnTo>
                    <a:pt x="272224" y="497840"/>
                  </a:lnTo>
                  <a:lnTo>
                    <a:pt x="269824" y="499110"/>
                  </a:lnTo>
                  <a:lnTo>
                    <a:pt x="269278" y="501650"/>
                  </a:lnTo>
                  <a:lnTo>
                    <a:pt x="266750" y="500380"/>
                  </a:lnTo>
                  <a:lnTo>
                    <a:pt x="263410" y="499110"/>
                  </a:lnTo>
                  <a:lnTo>
                    <a:pt x="267436" y="495300"/>
                  </a:lnTo>
                  <a:lnTo>
                    <a:pt x="265950" y="494030"/>
                  </a:lnTo>
                  <a:lnTo>
                    <a:pt x="258076" y="495300"/>
                  </a:lnTo>
                  <a:lnTo>
                    <a:pt x="255054" y="505460"/>
                  </a:lnTo>
                  <a:lnTo>
                    <a:pt x="252552" y="511810"/>
                  </a:lnTo>
                  <a:lnTo>
                    <a:pt x="252145" y="516890"/>
                  </a:lnTo>
                  <a:lnTo>
                    <a:pt x="250875" y="521970"/>
                  </a:lnTo>
                  <a:lnTo>
                    <a:pt x="250723" y="525780"/>
                  </a:lnTo>
                  <a:lnTo>
                    <a:pt x="253619" y="523240"/>
                  </a:lnTo>
                  <a:lnTo>
                    <a:pt x="258343" y="523240"/>
                  </a:lnTo>
                  <a:lnTo>
                    <a:pt x="264287" y="525780"/>
                  </a:lnTo>
                  <a:lnTo>
                    <a:pt x="260540" y="530860"/>
                  </a:lnTo>
                  <a:lnTo>
                    <a:pt x="258902" y="537210"/>
                  </a:lnTo>
                  <a:lnTo>
                    <a:pt x="257454" y="543560"/>
                  </a:lnTo>
                  <a:lnTo>
                    <a:pt x="256895" y="548640"/>
                  </a:lnTo>
                  <a:lnTo>
                    <a:pt x="261302" y="549910"/>
                  </a:lnTo>
                  <a:lnTo>
                    <a:pt x="260311" y="546100"/>
                  </a:lnTo>
                  <a:lnTo>
                    <a:pt x="266433" y="548640"/>
                  </a:lnTo>
                  <a:lnTo>
                    <a:pt x="267881" y="546100"/>
                  </a:lnTo>
                  <a:lnTo>
                    <a:pt x="270027" y="542290"/>
                  </a:lnTo>
                  <a:lnTo>
                    <a:pt x="271970" y="541020"/>
                  </a:lnTo>
                  <a:lnTo>
                    <a:pt x="273951" y="541020"/>
                  </a:lnTo>
                  <a:lnTo>
                    <a:pt x="277647" y="539750"/>
                  </a:lnTo>
                  <a:lnTo>
                    <a:pt x="281724" y="537210"/>
                  </a:lnTo>
                  <a:lnTo>
                    <a:pt x="286854" y="538480"/>
                  </a:lnTo>
                  <a:lnTo>
                    <a:pt x="290271" y="542290"/>
                  </a:lnTo>
                  <a:lnTo>
                    <a:pt x="289229" y="546100"/>
                  </a:lnTo>
                  <a:lnTo>
                    <a:pt x="288442" y="546100"/>
                  </a:lnTo>
                  <a:lnTo>
                    <a:pt x="286004" y="548640"/>
                  </a:lnTo>
                  <a:lnTo>
                    <a:pt x="286283" y="549910"/>
                  </a:lnTo>
                  <a:lnTo>
                    <a:pt x="285305" y="552450"/>
                  </a:lnTo>
                  <a:lnTo>
                    <a:pt x="283222" y="553720"/>
                  </a:lnTo>
                  <a:lnTo>
                    <a:pt x="282930" y="556260"/>
                  </a:lnTo>
                  <a:lnTo>
                    <a:pt x="284848" y="556260"/>
                  </a:lnTo>
                  <a:lnTo>
                    <a:pt x="287185" y="552450"/>
                  </a:lnTo>
                  <a:lnTo>
                    <a:pt x="288861" y="554990"/>
                  </a:lnTo>
                  <a:lnTo>
                    <a:pt x="288899" y="555205"/>
                  </a:lnTo>
                  <a:lnTo>
                    <a:pt x="288950" y="554990"/>
                  </a:lnTo>
                  <a:lnTo>
                    <a:pt x="290880" y="560070"/>
                  </a:lnTo>
                  <a:lnTo>
                    <a:pt x="294284" y="560070"/>
                  </a:lnTo>
                  <a:lnTo>
                    <a:pt x="294690" y="563880"/>
                  </a:lnTo>
                  <a:lnTo>
                    <a:pt x="292620" y="567690"/>
                  </a:lnTo>
                  <a:lnTo>
                    <a:pt x="288607" y="565150"/>
                  </a:lnTo>
                  <a:lnTo>
                    <a:pt x="288620" y="562610"/>
                  </a:lnTo>
                  <a:lnTo>
                    <a:pt x="286575" y="567690"/>
                  </a:lnTo>
                  <a:lnTo>
                    <a:pt x="285242" y="567690"/>
                  </a:lnTo>
                  <a:lnTo>
                    <a:pt x="283171" y="568960"/>
                  </a:lnTo>
                  <a:lnTo>
                    <a:pt x="279057" y="568960"/>
                  </a:lnTo>
                  <a:lnTo>
                    <a:pt x="278231" y="571500"/>
                  </a:lnTo>
                  <a:lnTo>
                    <a:pt x="274027" y="571500"/>
                  </a:lnTo>
                  <a:lnTo>
                    <a:pt x="272948" y="576580"/>
                  </a:lnTo>
                  <a:lnTo>
                    <a:pt x="269532" y="577850"/>
                  </a:lnTo>
                  <a:lnTo>
                    <a:pt x="266446" y="579120"/>
                  </a:lnTo>
                  <a:lnTo>
                    <a:pt x="264312" y="584200"/>
                  </a:lnTo>
                  <a:lnTo>
                    <a:pt x="258965" y="584200"/>
                  </a:lnTo>
                  <a:lnTo>
                    <a:pt x="259181" y="585470"/>
                  </a:lnTo>
                  <a:lnTo>
                    <a:pt x="258521" y="585470"/>
                  </a:lnTo>
                  <a:lnTo>
                    <a:pt x="257644" y="586740"/>
                  </a:lnTo>
                  <a:lnTo>
                    <a:pt x="255943" y="593090"/>
                  </a:lnTo>
                  <a:lnTo>
                    <a:pt x="258533" y="591820"/>
                  </a:lnTo>
                  <a:lnTo>
                    <a:pt x="260489" y="593090"/>
                  </a:lnTo>
                  <a:lnTo>
                    <a:pt x="264020" y="594360"/>
                  </a:lnTo>
                  <a:lnTo>
                    <a:pt x="263080" y="596900"/>
                  </a:lnTo>
                  <a:lnTo>
                    <a:pt x="265188" y="594360"/>
                  </a:lnTo>
                  <a:lnTo>
                    <a:pt x="267957" y="596900"/>
                  </a:lnTo>
                  <a:lnTo>
                    <a:pt x="269938" y="596900"/>
                  </a:lnTo>
                  <a:lnTo>
                    <a:pt x="271360" y="594360"/>
                  </a:lnTo>
                  <a:lnTo>
                    <a:pt x="272072" y="593090"/>
                  </a:lnTo>
                  <a:lnTo>
                    <a:pt x="272072" y="595630"/>
                  </a:lnTo>
                  <a:lnTo>
                    <a:pt x="273253" y="593090"/>
                  </a:lnTo>
                  <a:lnTo>
                    <a:pt x="274358" y="596900"/>
                  </a:lnTo>
                  <a:lnTo>
                    <a:pt x="274116" y="595630"/>
                  </a:lnTo>
                  <a:lnTo>
                    <a:pt x="275043" y="594360"/>
                  </a:lnTo>
                  <a:lnTo>
                    <a:pt x="277749" y="594360"/>
                  </a:lnTo>
                  <a:lnTo>
                    <a:pt x="278320" y="593090"/>
                  </a:lnTo>
                  <a:lnTo>
                    <a:pt x="278879" y="591820"/>
                  </a:lnTo>
                  <a:lnTo>
                    <a:pt x="283273" y="593090"/>
                  </a:lnTo>
                  <a:lnTo>
                    <a:pt x="285711" y="591820"/>
                  </a:lnTo>
                  <a:lnTo>
                    <a:pt x="287769" y="591820"/>
                  </a:lnTo>
                  <a:lnTo>
                    <a:pt x="290995" y="595630"/>
                  </a:lnTo>
                  <a:lnTo>
                    <a:pt x="293446" y="596900"/>
                  </a:lnTo>
                  <a:lnTo>
                    <a:pt x="296278" y="591820"/>
                  </a:lnTo>
                  <a:lnTo>
                    <a:pt x="297688" y="589280"/>
                  </a:lnTo>
                  <a:lnTo>
                    <a:pt x="299110" y="595630"/>
                  </a:lnTo>
                  <a:lnTo>
                    <a:pt x="299427" y="596900"/>
                  </a:lnTo>
                  <a:lnTo>
                    <a:pt x="464108" y="596900"/>
                  </a:lnTo>
                  <a:lnTo>
                    <a:pt x="464972" y="599440"/>
                  </a:lnTo>
                  <a:lnTo>
                    <a:pt x="465201" y="600710"/>
                  </a:lnTo>
                  <a:lnTo>
                    <a:pt x="465353" y="603250"/>
                  </a:lnTo>
                  <a:lnTo>
                    <a:pt x="466725" y="604520"/>
                  </a:lnTo>
                  <a:lnTo>
                    <a:pt x="464032" y="605790"/>
                  </a:lnTo>
                  <a:lnTo>
                    <a:pt x="467474" y="605790"/>
                  </a:lnTo>
                  <a:lnTo>
                    <a:pt x="467702" y="607060"/>
                  </a:lnTo>
                  <a:lnTo>
                    <a:pt x="467880" y="608330"/>
                  </a:lnTo>
                  <a:lnTo>
                    <a:pt x="468401" y="609600"/>
                  </a:lnTo>
                  <a:lnTo>
                    <a:pt x="470204" y="608330"/>
                  </a:lnTo>
                  <a:lnTo>
                    <a:pt x="477558" y="608330"/>
                  </a:lnTo>
                  <a:lnTo>
                    <a:pt x="474154" y="613410"/>
                  </a:lnTo>
                  <a:lnTo>
                    <a:pt x="478078" y="615950"/>
                  </a:lnTo>
                  <a:lnTo>
                    <a:pt x="480695" y="618490"/>
                  </a:lnTo>
                  <a:lnTo>
                    <a:pt x="482981" y="622300"/>
                  </a:lnTo>
                  <a:lnTo>
                    <a:pt x="484771" y="626110"/>
                  </a:lnTo>
                  <a:lnTo>
                    <a:pt x="486664" y="626110"/>
                  </a:lnTo>
                  <a:lnTo>
                    <a:pt x="488505" y="627380"/>
                  </a:lnTo>
                  <a:lnTo>
                    <a:pt x="488162" y="629920"/>
                  </a:lnTo>
                  <a:lnTo>
                    <a:pt x="490639" y="632460"/>
                  </a:lnTo>
                  <a:lnTo>
                    <a:pt x="503466" y="640080"/>
                  </a:lnTo>
                  <a:lnTo>
                    <a:pt x="503885" y="631190"/>
                  </a:lnTo>
                  <a:lnTo>
                    <a:pt x="505714" y="624840"/>
                  </a:lnTo>
                  <a:lnTo>
                    <a:pt x="510019" y="631190"/>
                  </a:lnTo>
                  <a:lnTo>
                    <a:pt x="509803" y="624840"/>
                  </a:lnTo>
                  <a:lnTo>
                    <a:pt x="509752" y="623570"/>
                  </a:lnTo>
                  <a:lnTo>
                    <a:pt x="508241" y="614680"/>
                  </a:lnTo>
                  <a:lnTo>
                    <a:pt x="505320" y="610870"/>
                  </a:lnTo>
                  <a:lnTo>
                    <a:pt x="502500" y="608330"/>
                  </a:lnTo>
                  <a:lnTo>
                    <a:pt x="501269" y="603250"/>
                  </a:lnTo>
                  <a:lnTo>
                    <a:pt x="499008" y="601980"/>
                  </a:lnTo>
                  <a:lnTo>
                    <a:pt x="494372" y="603250"/>
                  </a:lnTo>
                  <a:lnTo>
                    <a:pt x="492010" y="599440"/>
                  </a:lnTo>
                  <a:lnTo>
                    <a:pt x="488619" y="599440"/>
                  </a:lnTo>
                  <a:lnTo>
                    <a:pt x="493407" y="596900"/>
                  </a:lnTo>
                  <a:lnTo>
                    <a:pt x="491464" y="595630"/>
                  </a:lnTo>
                  <a:lnTo>
                    <a:pt x="491731" y="593090"/>
                  </a:lnTo>
                  <a:lnTo>
                    <a:pt x="489165" y="593090"/>
                  </a:lnTo>
                  <a:lnTo>
                    <a:pt x="488797" y="590550"/>
                  </a:lnTo>
                  <a:lnTo>
                    <a:pt x="486333" y="589280"/>
                  </a:lnTo>
                  <a:lnTo>
                    <a:pt x="485914" y="585470"/>
                  </a:lnTo>
                  <a:lnTo>
                    <a:pt x="482815" y="584200"/>
                  </a:lnTo>
                  <a:lnTo>
                    <a:pt x="486511" y="581660"/>
                  </a:lnTo>
                  <a:lnTo>
                    <a:pt x="486841" y="586740"/>
                  </a:lnTo>
                  <a:lnTo>
                    <a:pt x="489229" y="588010"/>
                  </a:lnTo>
                  <a:lnTo>
                    <a:pt x="496189" y="594360"/>
                  </a:lnTo>
                  <a:lnTo>
                    <a:pt x="493560" y="594360"/>
                  </a:lnTo>
                  <a:lnTo>
                    <a:pt x="496747" y="599440"/>
                  </a:lnTo>
                  <a:lnTo>
                    <a:pt x="502589" y="594360"/>
                  </a:lnTo>
                  <a:lnTo>
                    <a:pt x="508127" y="601980"/>
                  </a:lnTo>
                  <a:lnTo>
                    <a:pt x="514464" y="600710"/>
                  </a:lnTo>
                  <a:lnTo>
                    <a:pt x="519963" y="600710"/>
                  </a:lnTo>
                  <a:lnTo>
                    <a:pt x="524624" y="598170"/>
                  </a:lnTo>
                  <a:lnTo>
                    <a:pt x="529704" y="596900"/>
                  </a:lnTo>
                  <a:lnTo>
                    <a:pt x="534797" y="594360"/>
                  </a:lnTo>
                  <a:lnTo>
                    <a:pt x="539305" y="585470"/>
                  </a:lnTo>
                  <a:lnTo>
                    <a:pt x="534365" y="581660"/>
                  </a:lnTo>
                  <a:lnTo>
                    <a:pt x="530631" y="580390"/>
                  </a:lnTo>
                  <a:lnTo>
                    <a:pt x="526884" y="580390"/>
                  </a:lnTo>
                  <a:lnTo>
                    <a:pt x="529602" y="575310"/>
                  </a:lnTo>
                  <a:lnTo>
                    <a:pt x="526211" y="568960"/>
                  </a:lnTo>
                  <a:lnTo>
                    <a:pt x="523913" y="565150"/>
                  </a:lnTo>
                  <a:lnTo>
                    <a:pt x="532447" y="568960"/>
                  </a:lnTo>
                  <a:lnTo>
                    <a:pt x="538873" y="570230"/>
                  </a:lnTo>
                  <a:lnTo>
                    <a:pt x="552907" y="571500"/>
                  </a:lnTo>
                  <a:lnTo>
                    <a:pt x="552589" y="565150"/>
                  </a:lnTo>
                  <a:lnTo>
                    <a:pt x="552399" y="561340"/>
                  </a:lnTo>
                  <a:lnTo>
                    <a:pt x="555040" y="556260"/>
                  </a:lnTo>
                  <a:lnTo>
                    <a:pt x="554977" y="554990"/>
                  </a:lnTo>
                  <a:lnTo>
                    <a:pt x="554837" y="552450"/>
                  </a:lnTo>
                  <a:lnTo>
                    <a:pt x="554621" y="548640"/>
                  </a:lnTo>
                  <a:lnTo>
                    <a:pt x="553516" y="547370"/>
                  </a:lnTo>
                  <a:lnTo>
                    <a:pt x="552411" y="546100"/>
                  </a:lnTo>
                  <a:lnTo>
                    <a:pt x="551307" y="544830"/>
                  </a:lnTo>
                  <a:lnTo>
                    <a:pt x="545223" y="546100"/>
                  </a:lnTo>
                  <a:lnTo>
                    <a:pt x="537654" y="544830"/>
                  </a:lnTo>
                  <a:lnTo>
                    <a:pt x="527265" y="547370"/>
                  </a:lnTo>
                  <a:lnTo>
                    <a:pt x="521182" y="543560"/>
                  </a:lnTo>
                  <a:lnTo>
                    <a:pt x="517918" y="539750"/>
                  </a:lnTo>
                  <a:lnTo>
                    <a:pt x="514477" y="538480"/>
                  </a:lnTo>
                  <a:lnTo>
                    <a:pt x="512419" y="537210"/>
                  </a:lnTo>
                  <a:lnTo>
                    <a:pt x="510349" y="535940"/>
                  </a:lnTo>
                  <a:lnTo>
                    <a:pt x="510400" y="534670"/>
                  </a:lnTo>
                  <a:lnTo>
                    <a:pt x="511175" y="535940"/>
                  </a:lnTo>
                  <a:lnTo>
                    <a:pt x="511797" y="535940"/>
                  </a:lnTo>
                  <a:lnTo>
                    <a:pt x="511657" y="534670"/>
                  </a:lnTo>
                  <a:lnTo>
                    <a:pt x="511517" y="533400"/>
                  </a:lnTo>
                  <a:lnTo>
                    <a:pt x="514146" y="530860"/>
                  </a:lnTo>
                  <a:lnTo>
                    <a:pt x="515454" y="533400"/>
                  </a:lnTo>
                  <a:lnTo>
                    <a:pt x="516763" y="532130"/>
                  </a:lnTo>
                  <a:lnTo>
                    <a:pt x="517410" y="534670"/>
                  </a:lnTo>
                  <a:lnTo>
                    <a:pt x="518731" y="535940"/>
                  </a:lnTo>
                  <a:lnTo>
                    <a:pt x="520420" y="537210"/>
                  </a:lnTo>
                  <a:lnTo>
                    <a:pt x="524103" y="535940"/>
                  </a:lnTo>
                  <a:lnTo>
                    <a:pt x="525157" y="538480"/>
                  </a:lnTo>
                  <a:lnTo>
                    <a:pt x="527202" y="537210"/>
                  </a:lnTo>
                  <a:lnTo>
                    <a:pt x="527342" y="535940"/>
                  </a:lnTo>
                  <a:lnTo>
                    <a:pt x="527469" y="534670"/>
                  </a:lnTo>
                  <a:lnTo>
                    <a:pt x="525513" y="532130"/>
                  </a:lnTo>
                  <a:lnTo>
                    <a:pt x="525538" y="530860"/>
                  </a:lnTo>
                  <a:lnTo>
                    <a:pt x="528421" y="530860"/>
                  </a:lnTo>
                  <a:lnTo>
                    <a:pt x="528510" y="532130"/>
                  </a:lnTo>
                  <a:lnTo>
                    <a:pt x="530225" y="533400"/>
                  </a:lnTo>
                  <a:lnTo>
                    <a:pt x="531177" y="537210"/>
                  </a:lnTo>
                  <a:lnTo>
                    <a:pt x="532599" y="537210"/>
                  </a:lnTo>
                  <a:lnTo>
                    <a:pt x="538175" y="532130"/>
                  </a:lnTo>
                  <a:lnTo>
                    <a:pt x="542264" y="530860"/>
                  </a:lnTo>
                  <a:lnTo>
                    <a:pt x="542848" y="529590"/>
                  </a:lnTo>
                  <a:lnTo>
                    <a:pt x="544004" y="527050"/>
                  </a:lnTo>
                  <a:lnTo>
                    <a:pt x="542467" y="524510"/>
                  </a:lnTo>
                  <a:lnTo>
                    <a:pt x="541705" y="523240"/>
                  </a:lnTo>
                  <a:lnTo>
                    <a:pt x="539724" y="520700"/>
                  </a:lnTo>
                  <a:lnTo>
                    <a:pt x="542391" y="520700"/>
                  </a:lnTo>
                  <a:lnTo>
                    <a:pt x="547039" y="519430"/>
                  </a:lnTo>
                  <a:lnTo>
                    <a:pt x="545592" y="519430"/>
                  </a:lnTo>
                  <a:lnTo>
                    <a:pt x="544093" y="518160"/>
                  </a:lnTo>
                  <a:lnTo>
                    <a:pt x="542582" y="516890"/>
                  </a:lnTo>
                  <a:lnTo>
                    <a:pt x="542569" y="516763"/>
                  </a:lnTo>
                  <a:lnTo>
                    <a:pt x="542823" y="516890"/>
                  </a:lnTo>
                  <a:lnTo>
                    <a:pt x="543877" y="514350"/>
                  </a:lnTo>
                  <a:lnTo>
                    <a:pt x="547674" y="518160"/>
                  </a:lnTo>
                  <a:lnTo>
                    <a:pt x="548005" y="514350"/>
                  </a:lnTo>
                  <a:lnTo>
                    <a:pt x="545680" y="513080"/>
                  </a:lnTo>
                  <a:lnTo>
                    <a:pt x="548957" y="511810"/>
                  </a:lnTo>
                  <a:lnTo>
                    <a:pt x="547941" y="509270"/>
                  </a:lnTo>
                  <a:lnTo>
                    <a:pt x="546823" y="508000"/>
                  </a:lnTo>
                  <a:lnTo>
                    <a:pt x="544525" y="505460"/>
                  </a:lnTo>
                  <a:lnTo>
                    <a:pt x="546989" y="506730"/>
                  </a:lnTo>
                  <a:lnTo>
                    <a:pt x="548716" y="508000"/>
                  </a:lnTo>
                  <a:lnTo>
                    <a:pt x="557060" y="505460"/>
                  </a:lnTo>
                  <a:lnTo>
                    <a:pt x="554240" y="508000"/>
                  </a:lnTo>
                  <a:lnTo>
                    <a:pt x="553834" y="509270"/>
                  </a:lnTo>
                  <a:lnTo>
                    <a:pt x="553986" y="509270"/>
                  </a:lnTo>
                  <a:lnTo>
                    <a:pt x="553605" y="510540"/>
                  </a:lnTo>
                  <a:lnTo>
                    <a:pt x="553618" y="515620"/>
                  </a:lnTo>
                  <a:lnTo>
                    <a:pt x="549846" y="523240"/>
                  </a:lnTo>
                  <a:lnTo>
                    <a:pt x="555942" y="527050"/>
                  </a:lnTo>
                  <a:lnTo>
                    <a:pt x="561060" y="527050"/>
                  </a:lnTo>
                  <a:lnTo>
                    <a:pt x="563740" y="523240"/>
                  </a:lnTo>
                  <a:lnTo>
                    <a:pt x="565010" y="516890"/>
                  </a:lnTo>
                  <a:lnTo>
                    <a:pt x="565721" y="511810"/>
                  </a:lnTo>
                  <a:lnTo>
                    <a:pt x="565899" y="510540"/>
                  </a:lnTo>
                  <a:lnTo>
                    <a:pt x="561263" y="511810"/>
                  </a:lnTo>
                  <a:lnTo>
                    <a:pt x="560933" y="508000"/>
                  </a:lnTo>
                  <a:lnTo>
                    <a:pt x="564946" y="506730"/>
                  </a:lnTo>
                  <a:lnTo>
                    <a:pt x="566432" y="506730"/>
                  </a:lnTo>
                  <a:lnTo>
                    <a:pt x="565785" y="505460"/>
                  </a:lnTo>
                  <a:lnTo>
                    <a:pt x="563664" y="501650"/>
                  </a:lnTo>
                  <a:lnTo>
                    <a:pt x="561695" y="501650"/>
                  </a:lnTo>
                  <a:lnTo>
                    <a:pt x="561898" y="500380"/>
                  </a:lnTo>
                  <a:lnTo>
                    <a:pt x="566293" y="495300"/>
                  </a:lnTo>
                  <a:lnTo>
                    <a:pt x="568426" y="494030"/>
                  </a:lnTo>
                  <a:lnTo>
                    <a:pt x="572960" y="492760"/>
                  </a:lnTo>
                  <a:lnTo>
                    <a:pt x="574154" y="495300"/>
                  </a:lnTo>
                  <a:lnTo>
                    <a:pt x="574700" y="495300"/>
                  </a:lnTo>
                  <a:lnTo>
                    <a:pt x="572731" y="490220"/>
                  </a:lnTo>
                  <a:lnTo>
                    <a:pt x="578561" y="488950"/>
                  </a:lnTo>
                  <a:lnTo>
                    <a:pt x="583133" y="488950"/>
                  </a:lnTo>
                  <a:lnTo>
                    <a:pt x="583869" y="486410"/>
                  </a:lnTo>
                  <a:close/>
                </a:path>
                <a:path w="1071880" h="1493520">
                  <a:moveTo>
                    <a:pt x="586549" y="206032"/>
                  </a:moveTo>
                  <a:lnTo>
                    <a:pt x="583768" y="205905"/>
                  </a:lnTo>
                  <a:lnTo>
                    <a:pt x="582891" y="207772"/>
                  </a:lnTo>
                  <a:lnTo>
                    <a:pt x="583526" y="208686"/>
                  </a:lnTo>
                  <a:lnTo>
                    <a:pt x="583780" y="209169"/>
                  </a:lnTo>
                  <a:lnTo>
                    <a:pt x="584987" y="208203"/>
                  </a:lnTo>
                  <a:lnTo>
                    <a:pt x="586549" y="206032"/>
                  </a:lnTo>
                  <a:close/>
                </a:path>
                <a:path w="1071880" h="1493520">
                  <a:moveTo>
                    <a:pt x="589432" y="205168"/>
                  </a:moveTo>
                  <a:lnTo>
                    <a:pt x="586701" y="205828"/>
                  </a:lnTo>
                  <a:lnTo>
                    <a:pt x="586549" y="206032"/>
                  </a:lnTo>
                  <a:lnTo>
                    <a:pt x="588810" y="206133"/>
                  </a:lnTo>
                  <a:lnTo>
                    <a:pt x="589432" y="205168"/>
                  </a:lnTo>
                  <a:close/>
                </a:path>
                <a:path w="1071880" h="1493520">
                  <a:moveTo>
                    <a:pt x="596404" y="457085"/>
                  </a:moveTo>
                  <a:lnTo>
                    <a:pt x="596226" y="455930"/>
                  </a:lnTo>
                  <a:lnTo>
                    <a:pt x="595693" y="456666"/>
                  </a:lnTo>
                  <a:lnTo>
                    <a:pt x="596404" y="457085"/>
                  </a:lnTo>
                  <a:close/>
                </a:path>
                <a:path w="1071880" h="1493520">
                  <a:moveTo>
                    <a:pt x="598690" y="458470"/>
                  </a:moveTo>
                  <a:lnTo>
                    <a:pt x="596404" y="457085"/>
                  </a:lnTo>
                  <a:lnTo>
                    <a:pt x="596595" y="458470"/>
                  </a:lnTo>
                  <a:lnTo>
                    <a:pt x="598690" y="458470"/>
                  </a:lnTo>
                  <a:close/>
                </a:path>
                <a:path w="1071880" h="1493520">
                  <a:moveTo>
                    <a:pt x="599325" y="455155"/>
                  </a:moveTo>
                  <a:lnTo>
                    <a:pt x="599198" y="454660"/>
                  </a:lnTo>
                  <a:lnTo>
                    <a:pt x="597649" y="454660"/>
                  </a:lnTo>
                  <a:lnTo>
                    <a:pt x="599325" y="455155"/>
                  </a:lnTo>
                  <a:close/>
                </a:path>
                <a:path w="1071880" h="1493520">
                  <a:moveTo>
                    <a:pt x="599668" y="203593"/>
                  </a:moveTo>
                  <a:lnTo>
                    <a:pt x="599541" y="201434"/>
                  </a:lnTo>
                  <a:lnTo>
                    <a:pt x="591324" y="203428"/>
                  </a:lnTo>
                  <a:lnTo>
                    <a:pt x="590118" y="204139"/>
                  </a:lnTo>
                  <a:lnTo>
                    <a:pt x="589432" y="205168"/>
                  </a:lnTo>
                  <a:lnTo>
                    <a:pt x="595477" y="203708"/>
                  </a:lnTo>
                  <a:lnTo>
                    <a:pt x="599668" y="203593"/>
                  </a:lnTo>
                  <a:close/>
                </a:path>
                <a:path w="1071880" h="1493520">
                  <a:moveTo>
                    <a:pt x="628459" y="444627"/>
                  </a:moveTo>
                  <a:lnTo>
                    <a:pt x="627545" y="445427"/>
                  </a:lnTo>
                  <a:lnTo>
                    <a:pt x="627519" y="447827"/>
                  </a:lnTo>
                  <a:lnTo>
                    <a:pt x="625652" y="448983"/>
                  </a:lnTo>
                  <a:lnTo>
                    <a:pt x="625487" y="451421"/>
                  </a:lnTo>
                  <a:lnTo>
                    <a:pt x="628357" y="451129"/>
                  </a:lnTo>
                  <a:lnTo>
                    <a:pt x="628459" y="444627"/>
                  </a:lnTo>
                  <a:close/>
                </a:path>
                <a:path w="1071880" h="1493520">
                  <a:moveTo>
                    <a:pt x="669721" y="224790"/>
                  </a:moveTo>
                  <a:lnTo>
                    <a:pt x="669213" y="223520"/>
                  </a:lnTo>
                  <a:lnTo>
                    <a:pt x="668045" y="224790"/>
                  </a:lnTo>
                  <a:lnTo>
                    <a:pt x="668426" y="224790"/>
                  </a:lnTo>
                  <a:lnTo>
                    <a:pt x="666991" y="226060"/>
                  </a:lnTo>
                  <a:lnTo>
                    <a:pt x="668883" y="226060"/>
                  </a:lnTo>
                  <a:lnTo>
                    <a:pt x="669721" y="224790"/>
                  </a:lnTo>
                  <a:close/>
                </a:path>
                <a:path w="1071880" h="1493520">
                  <a:moveTo>
                    <a:pt x="675538" y="220980"/>
                  </a:moveTo>
                  <a:lnTo>
                    <a:pt x="674382" y="218440"/>
                  </a:lnTo>
                  <a:lnTo>
                    <a:pt x="672020" y="219710"/>
                  </a:lnTo>
                  <a:lnTo>
                    <a:pt x="673925" y="220980"/>
                  </a:lnTo>
                  <a:lnTo>
                    <a:pt x="675538" y="220980"/>
                  </a:lnTo>
                  <a:close/>
                </a:path>
                <a:path w="1071880" h="1493520">
                  <a:moveTo>
                    <a:pt x="697103" y="213029"/>
                  </a:moveTo>
                  <a:lnTo>
                    <a:pt x="692759" y="216750"/>
                  </a:lnTo>
                  <a:lnTo>
                    <a:pt x="691146" y="217601"/>
                  </a:lnTo>
                  <a:lnTo>
                    <a:pt x="691769" y="217601"/>
                  </a:lnTo>
                  <a:lnTo>
                    <a:pt x="692823" y="219875"/>
                  </a:lnTo>
                  <a:lnTo>
                    <a:pt x="694321" y="217093"/>
                  </a:lnTo>
                  <a:lnTo>
                    <a:pt x="697103" y="213029"/>
                  </a:lnTo>
                  <a:close/>
                </a:path>
                <a:path w="1071880" h="1493520">
                  <a:moveTo>
                    <a:pt x="752233" y="370840"/>
                  </a:moveTo>
                  <a:lnTo>
                    <a:pt x="751154" y="369570"/>
                  </a:lnTo>
                  <a:lnTo>
                    <a:pt x="751827" y="367690"/>
                  </a:lnTo>
                  <a:lnTo>
                    <a:pt x="745121" y="370840"/>
                  </a:lnTo>
                  <a:lnTo>
                    <a:pt x="745363" y="373380"/>
                  </a:lnTo>
                  <a:lnTo>
                    <a:pt x="747179" y="378460"/>
                  </a:lnTo>
                  <a:lnTo>
                    <a:pt x="752233" y="370840"/>
                  </a:lnTo>
                  <a:close/>
                </a:path>
                <a:path w="1071880" h="1493520">
                  <a:moveTo>
                    <a:pt x="753224" y="367030"/>
                  </a:moveTo>
                  <a:lnTo>
                    <a:pt x="752221" y="366547"/>
                  </a:lnTo>
                  <a:lnTo>
                    <a:pt x="751827" y="367690"/>
                  </a:lnTo>
                  <a:lnTo>
                    <a:pt x="753224" y="367030"/>
                  </a:lnTo>
                  <a:close/>
                </a:path>
                <a:path w="1071880" h="1493520">
                  <a:moveTo>
                    <a:pt x="799477" y="181610"/>
                  </a:moveTo>
                  <a:lnTo>
                    <a:pt x="799401" y="181762"/>
                  </a:lnTo>
                  <a:lnTo>
                    <a:pt x="799477" y="181610"/>
                  </a:lnTo>
                  <a:close/>
                </a:path>
                <a:path w="1071880" h="1493520">
                  <a:moveTo>
                    <a:pt x="853046" y="128270"/>
                  </a:moveTo>
                  <a:lnTo>
                    <a:pt x="852906" y="127000"/>
                  </a:lnTo>
                  <a:lnTo>
                    <a:pt x="852373" y="127000"/>
                  </a:lnTo>
                  <a:lnTo>
                    <a:pt x="852106" y="128270"/>
                  </a:lnTo>
                  <a:lnTo>
                    <a:pt x="853046" y="128270"/>
                  </a:lnTo>
                  <a:close/>
                </a:path>
                <a:path w="1071880" h="1493520">
                  <a:moveTo>
                    <a:pt x="933716" y="35560"/>
                  </a:moveTo>
                  <a:lnTo>
                    <a:pt x="933526" y="35560"/>
                  </a:lnTo>
                  <a:lnTo>
                    <a:pt x="933615" y="35763"/>
                  </a:lnTo>
                  <a:lnTo>
                    <a:pt x="933716" y="35560"/>
                  </a:lnTo>
                  <a:close/>
                </a:path>
                <a:path w="1071880" h="1493520">
                  <a:moveTo>
                    <a:pt x="934834" y="36449"/>
                  </a:moveTo>
                  <a:lnTo>
                    <a:pt x="933843" y="35560"/>
                  </a:lnTo>
                  <a:lnTo>
                    <a:pt x="934453" y="36652"/>
                  </a:lnTo>
                  <a:lnTo>
                    <a:pt x="934834" y="36449"/>
                  </a:lnTo>
                  <a:close/>
                </a:path>
                <a:path w="1071880" h="1493520">
                  <a:moveTo>
                    <a:pt x="936574" y="35560"/>
                  </a:moveTo>
                  <a:lnTo>
                    <a:pt x="934834" y="36449"/>
                  </a:lnTo>
                  <a:lnTo>
                    <a:pt x="935253" y="36830"/>
                  </a:lnTo>
                  <a:lnTo>
                    <a:pt x="936574" y="35560"/>
                  </a:lnTo>
                  <a:close/>
                </a:path>
                <a:path w="1071880" h="1493520">
                  <a:moveTo>
                    <a:pt x="939368" y="35560"/>
                  </a:moveTo>
                  <a:lnTo>
                    <a:pt x="938936" y="35560"/>
                  </a:lnTo>
                  <a:lnTo>
                    <a:pt x="939025" y="35699"/>
                  </a:lnTo>
                  <a:lnTo>
                    <a:pt x="939368" y="35560"/>
                  </a:lnTo>
                  <a:close/>
                </a:path>
                <a:path w="1071880" h="1493520">
                  <a:moveTo>
                    <a:pt x="1024318" y="13970"/>
                  </a:moveTo>
                  <a:lnTo>
                    <a:pt x="1021156" y="10160"/>
                  </a:lnTo>
                  <a:lnTo>
                    <a:pt x="1023747" y="13970"/>
                  </a:lnTo>
                  <a:lnTo>
                    <a:pt x="1024318" y="13970"/>
                  </a:lnTo>
                  <a:close/>
                </a:path>
                <a:path w="1071880" h="1493520">
                  <a:moveTo>
                    <a:pt x="1034313" y="15240"/>
                  </a:moveTo>
                  <a:lnTo>
                    <a:pt x="1033995" y="14693"/>
                  </a:lnTo>
                  <a:lnTo>
                    <a:pt x="1031748" y="15125"/>
                  </a:lnTo>
                  <a:lnTo>
                    <a:pt x="1034313" y="15240"/>
                  </a:lnTo>
                  <a:close/>
                </a:path>
                <a:path w="1071880" h="1493520">
                  <a:moveTo>
                    <a:pt x="1037221" y="12700"/>
                  </a:moveTo>
                  <a:lnTo>
                    <a:pt x="1033754" y="12700"/>
                  </a:lnTo>
                  <a:lnTo>
                    <a:pt x="1034376" y="13970"/>
                  </a:lnTo>
                  <a:lnTo>
                    <a:pt x="1035685" y="13970"/>
                  </a:lnTo>
                  <a:lnTo>
                    <a:pt x="1037221" y="12700"/>
                  </a:lnTo>
                  <a:close/>
                </a:path>
                <a:path w="1071880" h="1493520">
                  <a:moveTo>
                    <a:pt x="1071321" y="82550"/>
                  </a:moveTo>
                  <a:lnTo>
                    <a:pt x="1062253" y="83820"/>
                  </a:lnTo>
                  <a:lnTo>
                    <a:pt x="1064475" y="73660"/>
                  </a:lnTo>
                  <a:lnTo>
                    <a:pt x="1064742" y="72390"/>
                  </a:lnTo>
                  <a:lnTo>
                    <a:pt x="1060602" y="68770"/>
                  </a:lnTo>
                  <a:lnTo>
                    <a:pt x="1062977" y="69850"/>
                  </a:lnTo>
                  <a:lnTo>
                    <a:pt x="1063371" y="68580"/>
                  </a:lnTo>
                  <a:lnTo>
                    <a:pt x="1065733" y="60960"/>
                  </a:lnTo>
                  <a:lnTo>
                    <a:pt x="1064869" y="59690"/>
                  </a:lnTo>
                  <a:lnTo>
                    <a:pt x="1057681" y="58420"/>
                  </a:lnTo>
                  <a:lnTo>
                    <a:pt x="1054188" y="54610"/>
                  </a:lnTo>
                  <a:lnTo>
                    <a:pt x="1051852" y="52070"/>
                  </a:lnTo>
                  <a:lnTo>
                    <a:pt x="1049655" y="43180"/>
                  </a:lnTo>
                  <a:lnTo>
                    <a:pt x="1051877" y="39370"/>
                  </a:lnTo>
                  <a:lnTo>
                    <a:pt x="1052626" y="38100"/>
                  </a:lnTo>
                  <a:lnTo>
                    <a:pt x="1053363" y="36830"/>
                  </a:lnTo>
                  <a:lnTo>
                    <a:pt x="1046822" y="36830"/>
                  </a:lnTo>
                  <a:lnTo>
                    <a:pt x="1048131" y="33020"/>
                  </a:lnTo>
                  <a:lnTo>
                    <a:pt x="1044359" y="30480"/>
                  </a:lnTo>
                  <a:lnTo>
                    <a:pt x="1039304" y="27940"/>
                  </a:lnTo>
                  <a:lnTo>
                    <a:pt x="1040765" y="26670"/>
                  </a:lnTo>
                  <a:lnTo>
                    <a:pt x="1043660" y="24130"/>
                  </a:lnTo>
                  <a:lnTo>
                    <a:pt x="1039482" y="25400"/>
                  </a:lnTo>
                  <a:lnTo>
                    <a:pt x="1031430" y="26670"/>
                  </a:lnTo>
                  <a:lnTo>
                    <a:pt x="1031367" y="24130"/>
                  </a:lnTo>
                  <a:lnTo>
                    <a:pt x="1031240" y="19050"/>
                  </a:lnTo>
                  <a:lnTo>
                    <a:pt x="1031138" y="15240"/>
                  </a:lnTo>
                  <a:lnTo>
                    <a:pt x="1031748" y="15125"/>
                  </a:lnTo>
                  <a:lnTo>
                    <a:pt x="1031227" y="13970"/>
                  </a:lnTo>
                  <a:lnTo>
                    <a:pt x="1031519" y="11430"/>
                  </a:lnTo>
                  <a:lnTo>
                    <a:pt x="1027176" y="19050"/>
                  </a:lnTo>
                  <a:lnTo>
                    <a:pt x="1023747" y="13970"/>
                  </a:lnTo>
                  <a:lnTo>
                    <a:pt x="1012113" y="13970"/>
                  </a:lnTo>
                  <a:lnTo>
                    <a:pt x="1010691" y="11430"/>
                  </a:lnTo>
                  <a:lnTo>
                    <a:pt x="1007656" y="6350"/>
                  </a:lnTo>
                  <a:lnTo>
                    <a:pt x="1011313" y="5080"/>
                  </a:lnTo>
                  <a:lnTo>
                    <a:pt x="1003515" y="3810"/>
                  </a:lnTo>
                  <a:lnTo>
                    <a:pt x="988275" y="3810"/>
                  </a:lnTo>
                  <a:lnTo>
                    <a:pt x="983907" y="0"/>
                  </a:lnTo>
                  <a:lnTo>
                    <a:pt x="981494" y="5080"/>
                  </a:lnTo>
                  <a:lnTo>
                    <a:pt x="977455" y="6350"/>
                  </a:lnTo>
                  <a:lnTo>
                    <a:pt x="973188" y="5080"/>
                  </a:lnTo>
                  <a:lnTo>
                    <a:pt x="969822" y="8890"/>
                  </a:lnTo>
                  <a:lnTo>
                    <a:pt x="965174" y="10160"/>
                  </a:lnTo>
                  <a:lnTo>
                    <a:pt x="959929" y="13970"/>
                  </a:lnTo>
                  <a:lnTo>
                    <a:pt x="959878" y="19050"/>
                  </a:lnTo>
                  <a:lnTo>
                    <a:pt x="956030" y="24130"/>
                  </a:lnTo>
                  <a:lnTo>
                    <a:pt x="951776" y="22860"/>
                  </a:lnTo>
                  <a:lnTo>
                    <a:pt x="947293" y="20320"/>
                  </a:lnTo>
                  <a:lnTo>
                    <a:pt x="942746" y="20320"/>
                  </a:lnTo>
                  <a:lnTo>
                    <a:pt x="941946" y="24130"/>
                  </a:lnTo>
                  <a:lnTo>
                    <a:pt x="939406" y="26670"/>
                  </a:lnTo>
                  <a:lnTo>
                    <a:pt x="936498" y="27940"/>
                  </a:lnTo>
                  <a:lnTo>
                    <a:pt x="934631" y="27940"/>
                  </a:lnTo>
                  <a:lnTo>
                    <a:pt x="936612" y="29210"/>
                  </a:lnTo>
                  <a:lnTo>
                    <a:pt x="937463" y="29210"/>
                  </a:lnTo>
                  <a:lnTo>
                    <a:pt x="937310" y="30480"/>
                  </a:lnTo>
                  <a:lnTo>
                    <a:pt x="938695" y="30480"/>
                  </a:lnTo>
                  <a:lnTo>
                    <a:pt x="938161" y="31750"/>
                  </a:lnTo>
                  <a:lnTo>
                    <a:pt x="939546" y="33020"/>
                  </a:lnTo>
                  <a:lnTo>
                    <a:pt x="938720" y="34290"/>
                  </a:lnTo>
                  <a:lnTo>
                    <a:pt x="939876" y="34290"/>
                  </a:lnTo>
                  <a:lnTo>
                    <a:pt x="939673" y="36830"/>
                  </a:lnTo>
                  <a:lnTo>
                    <a:pt x="939025" y="35699"/>
                  </a:lnTo>
                  <a:lnTo>
                    <a:pt x="936053" y="36830"/>
                  </a:lnTo>
                  <a:lnTo>
                    <a:pt x="936434" y="36830"/>
                  </a:lnTo>
                  <a:lnTo>
                    <a:pt x="935240" y="38100"/>
                  </a:lnTo>
                  <a:lnTo>
                    <a:pt x="934453" y="36652"/>
                  </a:lnTo>
                  <a:lnTo>
                    <a:pt x="934085" y="36830"/>
                  </a:lnTo>
                  <a:lnTo>
                    <a:pt x="933615" y="35763"/>
                  </a:lnTo>
                  <a:lnTo>
                    <a:pt x="933081" y="36830"/>
                  </a:lnTo>
                  <a:lnTo>
                    <a:pt x="933335" y="35763"/>
                  </a:lnTo>
                  <a:lnTo>
                    <a:pt x="933246" y="35560"/>
                  </a:lnTo>
                  <a:lnTo>
                    <a:pt x="932065" y="34290"/>
                  </a:lnTo>
                  <a:lnTo>
                    <a:pt x="930656" y="36830"/>
                  </a:lnTo>
                  <a:lnTo>
                    <a:pt x="929449" y="36830"/>
                  </a:lnTo>
                  <a:lnTo>
                    <a:pt x="925931" y="39370"/>
                  </a:lnTo>
                  <a:lnTo>
                    <a:pt x="920178" y="38100"/>
                  </a:lnTo>
                  <a:lnTo>
                    <a:pt x="921283" y="45720"/>
                  </a:lnTo>
                  <a:lnTo>
                    <a:pt x="927404" y="49530"/>
                  </a:lnTo>
                  <a:lnTo>
                    <a:pt x="923455" y="50800"/>
                  </a:lnTo>
                  <a:lnTo>
                    <a:pt x="917727" y="54610"/>
                  </a:lnTo>
                  <a:lnTo>
                    <a:pt x="914996" y="54610"/>
                  </a:lnTo>
                  <a:lnTo>
                    <a:pt x="911377" y="53340"/>
                  </a:lnTo>
                  <a:lnTo>
                    <a:pt x="907986" y="53340"/>
                  </a:lnTo>
                  <a:lnTo>
                    <a:pt x="905967" y="58420"/>
                  </a:lnTo>
                  <a:lnTo>
                    <a:pt x="904925" y="64770"/>
                  </a:lnTo>
                  <a:lnTo>
                    <a:pt x="901674" y="66040"/>
                  </a:lnTo>
                  <a:lnTo>
                    <a:pt x="897255" y="67310"/>
                  </a:lnTo>
                  <a:lnTo>
                    <a:pt x="892733" y="69850"/>
                  </a:lnTo>
                  <a:lnTo>
                    <a:pt x="891755" y="71120"/>
                  </a:lnTo>
                  <a:lnTo>
                    <a:pt x="894359" y="74930"/>
                  </a:lnTo>
                  <a:lnTo>
                    <a:pt x="895108" y="73660"/>
                  </a:lnTo>
                  <a:lnTo>
                    <a:pt x="895616" y="73660"/>
                  </a:lnTo>
                  <a:lnTo>
                    <a:pt x="895375" y="74930"/>
                  </a:lnTo>
                  <a:lnTo>
                    <a:pt x="898144" y="73660"/>
                  </a:lnTo>
                  <a:lnTo>
                    <a:pt x="896493" y="74930"/>
                  </a:lnTo>
                  <a:lnTo>
                    <a:pt x="897420" y="76200"/>
                  </a:lnTo>
                  <a:lnTo>
                    <a:pt x="899375" y="76200"/>
                  </a:lnTo>
                  <a:lnTo>
                    <a:pt x="899871" y="77470"/>
                  </a:lnTo>
                  <a:lnTo>
                    <a:pt x="899223" y="81280"/>
                  </a:lnTo>
                  <a:lnTo>
                    <a:pt x="905535" y="83820"/>
                  </a:lnTo>
                  <a:lnTo>
                    <a:pt x="900696" y="86360"/>
                  </a:lnTo>
                  <a:lnTo>
                    <a:pt x="894080" y="92710"/>
                  </a:lnTo>
                  <a:lnTo>
                    <a:pt x="893254" y="82550"/>
                  </a:lnTo>
                  <a:lnTo>
                    <a:pt x="886637" y="82550"/>
                  </a:lnTo>
                  <a:lnTo>
                    <a:pt x="884148" y="76200"/>
                  </a:lnTo>
                  <a:lnTo>
                    <a:pt x="878408" y="76200"/>
                  </a:lnTo>
                  <a:lnTo>
                    <a:pt x="877341" y="82550"/>
                  </a:lnTo>
                  <a:lnTo>
                    <a:pt x="873823" y="86360"/>
                  </a:lnTo>
                  <a:lnTo>
                    <a:pt x="871651" y="92710"/>
                  </a:lnTo>
                  <a:lnTo>
                    <a:pt x="870242" y="96520"/>
                  </a:lnTo>
                  <a:lnTo>
                    <a:pt x="869988" y="99060"/>
                  </a:lnTo>
                  <a:lnTo>
                    <a:pt x="865581" y="102870"/>
                  </a:lnTo>
                  <a:lnTo>
                    <a:pt x="869226" y="102870"/>
                  </a:lnTo>
                  <a:lnTo>
                    <a:pt x="872350" y="105410"/>
                  </a:lnTo>
                  <a:lnTo>
                    <a:pt x="873518" y="107950"/>
                  </a:lnTo>
                  <a:lnTo>
                    <a:pt x="875347" y="110490"/>
                  </a:lnTo>
                  <a:lnTo>
                    <a:pt x="880071" y="115570"/>
                  </a:lnTo>
                  <a:lnTo>
                    <a:pt x="880821" y="120650"/>
                  </a:lnTo>
                  <a:lnTo>
                    <a:pt x="880605" y="127000"/>
                  </a:lnTo>
                  <a:lnTo>
                    <a:pt x="882396" y="133350"/>
                  </a:lnTo>
                  <a:lnTo>
                    <a:pt x="885482" y="140970"/>
                  </a:lnTo>
                  <a:lnTo>
                    <a:pt x="881621" y="142240"/>
                  </a:lnTo>
                  <a:lnTo>
                    <a:pt x="874661" y="139700"/>
                  </a:lnTo>
                  <a:lnTo>
                    <a:pt x="868400" y="135890"/>
                  </a:lnTo>
                  <a:lnTo>
                    <a:pt x="867765" y="133350"/>
                  </a:lnTo>
                  <a:lnTo>
                    <a:pt x="867117" y="130810"/>
                  </a:lnTo>
                  <a:lnTo>
                    <a:pt x="855116" y="133350"/>
                  </a:lnTo>
                  <a:lnTo>
                    <a:pt x="855129" y="129540"/>
                  </a:lnTo>
                  <a:lnTo>
                    <a:pt x="851839" y="129540"/>
                  </a:lnTo>
                  <a:lnTo>
                    <a:pt x="847813" y="129540"/>
                  </a:lnTo>
                  <a:lnTo>
                    <a:pt x="846874" y="132080"/>
                  </a:lnTo>
                  <a:lnTo>
                    <a:pt x="844486" y="132080"/>
                  </a:lnTo>
                  <a:lnTo>
                    <a:pt x="846378" y="138430"/>
                  </a:lnTo>
                  <a:lnTo>
                    <a:pt x="844778" y="140970"/>
                  </a:lnTo>
                  <a:lnTo>
                    <a:pt x="840765" y="140970"/>
                  </a:lnTo>
                  <a:lnTo>
                    <a:pt x="840549" y="142240"/>
                  </a:lnTo>
                  <a:lnTo>
                    <a:pt x="841082" y="142240"/>
                  </a:lnTo>
                  <a:lnTo>
                    <a:pt x="841108" y="143510"/>
                  </a:lnTo>
                  <a:lnTo>
                    <a:pt x="842162" y="143510"/>
                  </a:lnTo>
                  <a:lnTo>
                    <a:pt x="842772" y="147320"/>
                  </a:lnTo>
                  <a:lnTo>
                    <a:pt x="829830" y="149860"/>
                  </a:lnTo>
                  <a:lnTo>
                    <a:pt x="825931" y="151130"/>
                  </a:lnTo>
                  <a:lnTo>
                    <a:pt x="824534" y="148590"/>
                  </a:lnTo>
                  <a:lnTo>
                    <a:pt x="814019" y="148590"/>
                  </a:lnTo>
                  <a:lnTo>
                    <a:pt x="815441" y="152400"/>
                  </a:lnTo>
                  <a:lnTo>
                    <a:pt x="814641" y="152400"/>
                  </a:lnTo>
                  <a:lnTo>
                    <a:pt x="807758" y="154940"/>
                  </a:lnTo>
                  <a:lnTo>
                    <a:pt x="808482" y="167640"/>
                  </a:lnTo>
                  <a:lnTo>
                    <a:pt x="804748" y="163830"/>
                  </a:lnTo>
                  <a:lnTo>
                    <a:pt x="803681" y="163830"/>
                  </a:lnTo>
                  <a:lnTo>
                    <a:pt x="804278" y="165100"/>
                  </a:lnTo>
                  <a:lnTo>
                    <a:pt x="806170" y="167640"/>
                  </a:lnTo>
                  <a:lnTo>
                    <a:pt x="799731" y="170180"/>
                  </a:lnTo>
                  <a:lnTo>
                    <a:pt x="800252" y="172720"/>
                  </a:lnTo>
                  <a:lnTo>
                    <a:pt x="801903" y="176530"/>
                  </a:lnTo>
                  <a:lnTo>
                    <a:pt x="804849" y="176530"/>
                  </a:lnTo>
                  <a:lnTo>
                    <a:pt x="808558" y="180340"/>
                  </a:lnTo>
                  <a:lnTo>
                    <a:pt x="809320" y="185420"/>
                  </a:lnTo>
                  <a:lnTo>
                    <a:pt x="807186" y="186690"/>
                  </a:lnTo>
                  <a:lnTo>
                    <a:pt x="802208" y="182880"/>
                  </a:lnTo>
                  <a:lnTo>
                    <a:pt x="800201" y="182880"/>
                  </a:lnTo>
                  <a:lnTo>
                    <a:pt x="799909" y="181610"/>
                  </a:lnTo>
                  <a:lnTo>
                    <a:pt x="799401" y="182880"/>
                  </a:lnTo>
                  <a:lnTo>
                    <a:pt x="799401" y="181762"/>
                  </a:lnTo>
                  <a:lnTo>
                    <a:pt x="798779" y="182880"/>
                  </a:lnTo>
                  <a:lnTo>
                    <a:pt x="798703" y="181610"/>
                  </a:lnTo>
                  <a:lnTo>
                    <a:pt x="799401" y="181610"/>
                  </a:lnTo>
                  <a:lnTo>
                    <a:pt x="799388" y="180340"/>
                  </a:lnTo>
                  <a:lnTo>
                    <a:pt x="798576" y="181610"/>
                  </a:lnTo>
                  <a:lnTo>
                    <a:pt x="797839" y="181610"/>
                  </a:lnTo>
                  <a:lnTo>
                    <a:pt x="797166" y="180340"/>
                  </a:lnTo>
                  <a:lnTo>
                    <a:pt x="797483" y="181610"/>
                  </a:lnTo>
                  <a:lnTo>
                    <a:pt x="796950" y="181610"/>
                  </a:lnTo>
                  <a:lnTo>
                    <a:pt x="796556" y="180340"/>
                  </a:lnTo>
                  <a:lnTo>
                    <a:pt x="796925" y="182880"/>
                  </a:lnTo>
                  <a:lnTo>
                    <a:pt x="789774" y="172720"/>
                  </a:lnTo>
                  <a:lnTo>
                    <a:pt x="789559" y="176530"/>
                  </a:lnTo>
                  <a:lnTo>
                    <a:pt x="790117" y="180340"/>
                  </a:lnTo>
                  <a:lnTo>
                    <a:pt x="787781" y="180340"/>
                  </a:lnTo>
                  <a:lnTo>
                    <a:pt x="787463" y="182880"/>
                  </a:lnTo>
                  <a:lnTo>
                    <a:pt x="789139" y="184150"/>
                  </a:lnTo>
                  <a:lnTo>
                    <a:pt x="788123" y="189230"/>
                  </a:lnTo>
                  <a:lnTo>
                    <a:pt x="786841" y="187960"/>
                  </a:lnTo>
                  <a:lnTo>
                    <a:pt x="784415" y="187960"/>
                  </a:lnTo>
                  <a:lnTo>
                    <a:pt x="779399" y="182880"/>
                  </a:lnTo>
                  <a:lnTo>
                    <a:pt x="773214" y="189230"/>
                  </a:lnTo>
                  <a:lnTo>
                    <a:pt x="771842" y="194310"/>
                  </a:lnTo>
                  <a:lnTo>
                    <a:pt x="771194" y="198120"/>
                  </a:lnTo>
                  <a:lnTo>
                    <a:pt x="773912" y="193040"/>
                  </a:lnTo>
                  <a:lnTo>
                    <a:pt x="774166" y="200660"/>
                  </a:lnTo>
                  <a:lnTo>
                    <a:pt x="772896" y="201930"/>
                  </a:lnTo>
                  <a:lnTo>
                    <a:pt x="770369" y="201930"/>
                  </a:lnTo>
                  <a:lnTo>
                    <a:pt x="759079" y="205740"/>
                  </a:lnTo>
                  <a:lnTo>
                    <a:pt x="761758" y="204470"/>
                  </a:lnTo>
                  <a:lnTo>
                    <a:pt x="758228" y="195580"/>
                  </a:lnTo>
                  <a:lnTo>
                    <a:pt x="757707" y="195580"/>
                  </a:lnTo>
                  <a:lnTo>
                    <a:pt x="756716" y="193040"/>
                  </a:lnTo>
                  <a:lnTo>
                    <a:pt x="756031" y="193040"/>
                  </a:lnTo>
                  <a:lnTo>
                    <a:pt x="756450" y="191770"/>
                  </a:lnTo>
                  <a:lnTo>
                    <a:pt x="754341" y="191770"/>
                  </a:lnTo>
                  <a:lnTo>
                    <a:pt x="755230" y="190500"/>
                  </a:lnTo>
                  <a:lnTo>
                    <a:pt x="752462" y="187960"/>
                  </a:lnTo>
                  <a:lnTo>
                    <a:pt x="744194" y="192722"/>
                  </a:lnTo>
                  <a:lnTo>
                    <a:pt x="744194" y="356793"/>
                  </a:lnTo>
                  <a:lnTo>
                    <a:pt x="739648" y="354330"/>
                  </a:lnTo>
                  <a:lnTo>
                    <a:pt x="738632" y="354330"/>
                  </a:lnTo>
                  <a:lnTo>
                    <a:pt x="734593" y="354330"/>
                  </a:lnTo>
                  <a:lnTo>
                    <a:pt x="735037" y="350520"/>
                  </a:lnTo>
                  <a:lnTo>
                    <a:pt x="734047" y="347980"/>
                  </a:lnTo>
                  <a:lnTo>
                    <a:pt x="737108" y="351790"/>
                  </a:lnTo>
                  <a:lnTo>
                    <a:pt x="738225" y="351790"/>
                  </a:lnTo>
                  <a:lnTo>
                    <a:pt x="738632" y="354330"/>
                  </a:lnTo>
                  <a:lnTo>
                    <a:pt x="739203" y="351790"/>
                  </a:lnTo>
                  <a:lnTo>
                    <a:pt x="744029" y="351790"/>
                  </a:lnTo>
                  <a:lnTo>
                    <a:pt x="744194" y="356793"/>
                  </a:lnTo>
                  <a:lnTo>
                    <a:pt x="744194" y="192722"/>
                  </a:lnTo>
                  <a:lnTo>
                    <a:pt x="743623" y="193040"/>
                  </a:lnTo>
                  <a:lnTo>
                    <a:pt x="738847" y="190500"/>
                  </a:lnTo>
                  <a:lnTo>
                    <a:pt x="738263" y="195580"/>
                  </a:lnTo>
                  <a:lnTo>
                    <a:pt x="732980" y="198120"/>
                  </a:lnTo>
                  <a:lnTo>
                    <a:pt x="729691" y="199390"/>
                  </a:lnTo>
                  <a:lnTo>
                    <a:pt x="730453" y="199390"/>
                  </a:lnTo>
                  <a:lnTo>
                    <a:pt x="730415" y="200660"/>
                  </a:lnTo>
                  <a:lnTo>
                    <a:pt x="729424" y="201930"/>
                  </a:lnTo>
                  <a:lnTo>
                    <a:pt x="731710" y="204470"/>
                  </a:lnTo>
                  <a:lnTo>
                    <a:pt x="730288" y="205740"/>
                  </a:lnTo>
                  <a:lnTo>
                    <a:pt x="731050" y="207010"/>
                  </a:lnTo>
                  <a:lnTo>
                    <a:pt x="728306" y="207010"/>
                  </a:lnTo>
                  <a:lnTo>
                    <a:pt x="728268" y="208280"/>
                  </a:lnTo>
                  <a:lnTo>
                    <a:pt x="727544" y="209550"/>
                  </a:lnTo>
                  <a:lnTo>
                    <a:pt x="726351" y="208280"/>
                  </a:lnTo>
                  <a:lnTo>
                    <a:pt x="725297" y="208280"/>
                  </a:lnTo>
                  <a:lnTo>
                    <a:pt x="722122" y="209550"/>
                  </a:lnTo>
                  <a:lnTo>
                    <a:pt x="718324" y="212090"/>
                  </a:lnTo>
                  <a:lnTo>
                    <a:pt x="716940" y="213360"/>
                  </a:lnTo>
                  <a:lnTo>
                    <a:pt x="718210" y="212090"/>
                  </a:lnTo>
                  <a:lnTo>
                    <a:pt x="714857" y="208280"/>
                  </a:lnTo>
                  <a:lnTo>
                    <a:pt x="712520" y="210820"/>
                  </a:lnTo>
                  <a:lnTo>
                    <a:pt x="711200" y="212090"/>
                  </a:lnTo>
                  <a:lnTo>
                    <a:pt x="712000" y="213360"/>
                  </a:lnTo>
                  <a:lnTo>
                    <a:pt x="710780" y="213360"/>
                  </a:lnTo>
                  <a:lnTo>
                    <a:pt x="710768" y="214630"/>
                  </a:lnTo>
                  <a:lnTo>
                    <a:pt x="708799" y="214630"/>
                  </a:lnTo>
                  <a:lnTo>
                    <a:pt x="707021" y="215900"/>
                  </a:lnTo>
                  <a:lnTo>
                    <a:pt x="708914" y="218440"/>
                  </a:lnTo>
                  <a:lnTo>
                    <a:pt x="707428" y="219710"/>
                  </a:lnTo>
                  <a:lnTo>
                    <a:pt x="705726" y="222250"/>
                  </a:lnTo>
                  <a:lnTo>
                    <a:pt x="697039" y="231140"/>
                  </a:lnTo>
                  <a:lnTo>
                    <a:pt x="694524" y="227330"/>
                  </a:lnTo>
                  <a:lnTo>
                    <a:pt x="693674" y="226060"/>
                  </a:lnTo>
                  <a:lnTo>
                    <a:pt x="693470" y="226060"/>
                  </a:lnTo>
                  <a:lnTo>
                    <a:pt x="691134" y="224790"/>
                  </a:lnTo>
                  <a:lnTo>
                    <a:pt x="692264" y="226060"/>
                  </a:lnTo>
                  <a:lnTo>
                    <a:pt x="690803" y="226060"/>
                  </a:lnTo>
                  <a:lnTo>
                    <a:pt x="690410" y="227330"/>
                  </a:lnTo>
                  <a:lnTo>
                    <a:pt x="687920" y="227330"/>
                  </a:lnTo>
                  <a:lnTo>
                    <a:pt x="687247" y="226060"/>
                  </a:lnTo>
                  <a:lnTo>
                    <a:pt x="687425" y="226060"/>
                  </a:lnTo>
                  <a:lnTo>
                    <a:pt x="687539" y="224790"/>
                  </a:lnTo>
                  <a:lnTo>
                    <a:pt x="687933" y="224790"/>
                  </a:lnTo>
                  <a:lnTo>
                    <a:pt x="688632" y="223520"/>
                  </a:lnTo>
                  <a:lnTo>
                    <a:pt x="692696" y="222250"/>
                  </a:lnTo>
                  <a:lnTo>
                    <a:pt x="689102" y="222250"/>
                  </a:lnTo>
                  <a:lnTo>
                    <a:pt x="686473" y="220980"/>
                  </a:lnTo>
                  <a:lnTo>
                    <a:pt x="683183" y="220980"/>
                  </a:lnTo>
                  <a:lnTo>
                    <a:pt x="681494" y="219710"/>
                  </a:lnTo>
                  <a:lnTo>
                    <a:pt x="683653" y="215900"/>
                  </a:lnTo>
                  <a:lnTo>
                    <a:pt x="685622" y="213360"/>
                  </a:lnTo>
                  <a:lnTo>
                    <a:pt x="681405" y="213360"/>
                  </a:lnTo>
                  <a:lnTo>
                    <a:pt x="680910" y="212090"/>
                  </a:lnTo>
                  <a:lnTo>
                    <a:pt x="680478" y="212090"/>
                  </a:lnTo>
                  <a:lnTo>
                    <a:pt x="680605" y="211099"/>
                  </a:lnTo>
                  <a:lnTo>
                    <a:pt x="680720" y="210820"/>
                  </a:lnTo>
                  <a:lnTo>
                    <a:pt x="680161" y="212090"/>
                  </a:lnTo>
                  <a:lnTo>
                    <a:pt x="680618" y="210820"/>
                  </a:lnTo>
                  <a:lnTo>
                    <a:pt x="680173" y="209550"/>
                  </a:lnTo>
                  <a:lnTo>
                    <a:pt x="679627" y="210820"/>
                  </a:lnTo>
                  <a:lnTo>
                    <a:pt x="679564" y="212090"/>
                  </a:lnTo>
                  <a:lnTo>
                    <a:pt x="677303" y="212090"/>
                  </a:lnTo>
                  <a:lnTo>
                    <a:pt x="677799" y="213360"/>
                  </a:lnTo>
                  <a:lnTo>
                    <a:pt x="677570" y="214630"/>
                  </a:lnTo>
                  <a:lnTo>
                    <a:pt x="675259" y="214630"/>
                  </a:lnTo>
                  <a:lnTo>
                    <a:pt x="676109" y="217170"/>
                  </a:lnTo>
                  <a:lnTo>
                    <a:pt x="677608" y="217170"/>
                  </a:lnTo>
                  <a:lnTo>
                    <a:pt x="678434" y="218440"/>
                  </a:lnTo>
                  <a:lnTo>
                    <a:pt x="675538" y="220980"/>
                  </a:lnTo>
                  <a:lnTo>
                    <a:pt x="676211" y="220980"/>
                  </a:lnTo>
                  <a:lnTo>
                    <a:pt x="676706" y="223520"/>
                  </a:lnTo>
                  <a:lnTo>
                    <a:pt x="673684" y="223520"/>
                  </a:lnTo>
                  <a:lnTo>
                    <a:pt x="673163" y="226060"/>
                  </a:lnTo>
                  <a:lnTo>
                    <a:pt x="673900" y="227330"/>
                  </a:lnTo>
                  <a:lnTo>
                    <a:pt x="671360" y="231140"/>
                  </a:lnTo>
                  <a:lnTo>
                    <a:pt x="669848" y="228600"/>
                  </a:lnTo>
                  <a:lnTo>
                    <a:pt x="670191" y="228600"/>
                  </a:lnTo>
                  <a:lnTo>
                    <a:pt x="669594" y="226060"/>
                  </a:lnTo>
                  <a:lnTo>
                    <a:pt x="669201" y="226060"/>
                  </a:lnTo>
                  <a:lnTo>
                    <a:pt x="669861" y="231140"/>
                  </a:lnTo>
                  <a:lnTo>
                    <a:pt x="669417" y="232410"/>
                  </a:lnTo>
                  <a:lnTo>
                    <a:pt x="666648" y="234950"/>
                  </a:lnTo>
                  <a:lnTo>
                    <a:pt x="669366" y="240030"/>
                  </a:lnTo>
                  <a:lnTo>
                    <a:pt x="667880" y="238760"/>
                  </a:lnTo>
                  <a:lnTo>
                    <a:pt x="664908" y="236220"/>
                  </a:lnTo>
                  <a:lnTo>
                    <a:pt x="658101" y="238760"/>
                  </a:lnTo>
                  <a:lnTo>
                    <a:pt x="660958" y="236220"/>
                  </a:lnTo>
                  <a:lnTo>
                    <a:pt x="662381" y="234950"/>
                  </a:lnTo>
                  <a:lnTo>
                    <a:pt x="658977" y="233680"/>
                  </a:lnTo>
                  <a:lnTo>
                    <a:pt x="656780" y="236220"/>
                  </a:lnTo>
                  <a:lnTo>
                    <a:pt x="652284" y="232410"/>
                  </a:lnTo>
                  <a:lnTo>
                    <a:pt x="655878" y="229870"/>
                  </a:lnTo>
                  <a:lnTo>
                    <a:pt x="653643" y="227330"/>
                  </a:lnTo>
                  <a:lnTo>
                    <a:pt x="656894" y="226060"/>
                  </a:lnTo>
                  <a:lnTo>
                    <a:pt x="656615" y="223520"/>
                  </a:lnTo>
                  <a:lnTo>
                    <a:pt x="657148" y="222250"/>
                  </a:lnTo>
                  <a:lnTo>
                    <a:pt x="656564" y="220980"/>
                  </a:lnTo>
                  <a:lnTo>
                    <a:pt x="658037" y="220980"/>
                  </a:lnTo>
                  <a:lnTo>
                    <a:pt x="657301" y="219710"/>
                  </a:lnTo>
                  <a:lnTo>
                    <a:pt x="657542" y="217170"/>
                  </a:lnTo>
                  <a:lnTo>
                    <a:pt x="658647" y="214630"/>
                  </a:lnTo>
                  <a:lnTo>
                    <a:pt x="660298" y="210820"/>
                  </a:lnTo>
                  <a:lnTo>
                    <a:pt x="654608" y="214630"/>
                  </a:lnTo>
                  <a:lnTo>
                    <a:pt x="652843" y="212090"/>
                  </a:lnTo>
                  <a:lnTo>
                    <a:pt x="647890" y="212090"/>
                  </a:lnTo>
                  <a:lnTo>
                    <a:pt x="645248" y="217170"/>
                  </a:lnTo>
                  <a:lnTo>
                    <a:pt x="643864" y="215900"/>
                  </a:lnTo>
                  <a:lnTo>
                    <a:pt x="641070" y="213360"/>
                  </a:lnTo>
                  <a:lnTo>
                    <a:pt x="639737" y="213360"/>
                  </a:lnTo>
                  <a:lnTo>
                    <a:pt x="634098" y="215900"/>
                  </a:lnTo>
                  <a:lnTo>
                    <a:pt x="634022" y="214630"/>
                  </a:lnTo>
                  <a:lnTo>
                    <a:pt x="633945" y="213360"/>
                  </a:lnTo>
                  <a:lnTo>
                    <a:pt x="629386" y="213360"/>
                  </a:lnTo>
                  <a:lnTo>
                    <a:pt x="622071" y="214630"/>
                  </a:lnTo>
                  <a:lnTo>
                    <a:pt x="622528" y="213360"/>
                  </a:lnTo>
                  <a:lnTo>
                    <a:pt x="623862" y="209550"/>
                  </a:lnTo>
                  <a:lnTo>
                    <a:pt x="624306" y="208280"/>
                  </a:lnTo>
                  <a:lnTo>
                    <a:pt x="623201" y="204470"/>
                  </a:lnTo>
                  <a:lnTo>
                    <a:pt x="617982" y="209550"/>
                  </a:lnTo>
                  <a:lnTo>
                    <a:pt x="615619" y="207010"/>
                  </a:lnTo>
                  <a:lnTo>
                    <a:pt x="613638" y="203200"/>
                  </a:lnTo>
                  <a:lnTo>
                    <a:pt x="609600" y="201930"/>
                  </a:lnTo>
                  <a:lnTo>
                    <a:pt x="606374" y="204470"/>
                  </a:lnTo>
                  <a:lnTo>
                    <a:pt x="610082" y="203200"/>
                  </a:lnTo>
                  <a:lnTo>
                    <a:pt x="608380" y="205740"/>
                  </a:lnTo>
                  <a:lnTo>
                    <a:pt x="604710" y="209550"/>
                  </a:lnTo>
                  <a:lnTo>
                    <a:pt x="597268" y="204470"/>
                  </a:lnTo>
                  <a:lnTo>
                    <a:pt x="593001" y="207010"/>
                  </a:lnTo>
                  <a:lnTo>
                    <a:pt x="588403" y="208280"/>
                  </a:lnTo>
                  <a:lnTo>
                    <a:pt x="584174" y="212090"/>
                  </a:lnTo>
                  <a:lnTo>
                    <a:pt x="580186" y="213360"/>
                  </a:lnTo>
                  <a:lnTo>
                    <a:pt x="580732" y="212090"/>
                  </a:lnTo>
                  <a:lnTo>
                    <a:pt x="580872" y="210820"/>
                  </a:lnTo>
                  <a:lnTo>
                    <a:pt x="582053" y="210820"/>
                  </a:lnTo>
                  <a:lnTo>
                    <a:pt x="580174" y="209550"/>
                  </a:lnTo>
                  <a:lnTo>
                    <a:pt x="578827" y="209550"/>
                  </a:lnTo>
                  <a:lnTo>
                    <a:pt x="577659" y="210820"/>
                  </a:lnTo>
                  <a:lnTo>
                    <a:pt x="573862" y="212090"/>
                  </a:lnTo>
                  <a:lnTo>
                    <a:pt x="573709" y="215900"/>
                  </a:lnTo>
                  <a:lnTo>
                    <a:pt x="570928" y="219710"/>
                  </a:lnTo>
                  <a:lnTo>
                    <a:pt x="569290" y="219710"/>
                  </a:lnTo>
                  <a:lnTo>
                    <a:pt x="570369" y="223520"/>
                  </a:lnTo>
                  <a:lnTo>
                    <a:pt x="568591" y="226060"/>
                  </a:lnTo>
                  <a:lnTo>
                    <a:pt x="565848" y="228600"/>
                  </a:lnTo>
                  <a:lnTo>
                    <a:pt x="570407" y="228600"/>
                  </a:lnTo>
                  <a:lnTo>
                    <a:pt x="571284" y="229870"/>
                  </a:lnTo>
                  <a:lnTo>
                    <a:pt x="570661" y="232410"/>
                  </a:lnTo>
                  <a:lnTo>
                    <a:pt x="567004" y="233680"/>
                  </a:lnTo>
                  <a:lnTo>
                    <a:pt x="566394" y="237490"/>
                  </a:lnTo>
                  <a:lnTo>
                    <a:pt x="566280" y="238760"/>
                  </a:lnTo>
                  <a:lnTo>
                    <a:pt x="567245" y="240030"/>
                  </a:lnTo>
                  <a:lnTo>
                    <a:pt x="565581" y="240030"/>
                  </a:lnTo>
                  <a:lnTo>
                    <a:pt x="563003" y="248920"/>
                  </a:lnTo>
                  <a:lnTo>
                    <a:pt x="573989" y="247650"/>
                  </a:lnTo>
                  <a:lnTo>
                    <a:pt x="579805" y="245110"/>
                  </a:lnTo>
                  <a:lnTo>
                    <a:pt x="581799" y="247650"/>
                  </a:lnTo>
                  <a:lnTo>
                    <a:pt x="585266" y="252730"/>
                  </a:lnTo>
                  <a:lnTo>
                    <a:pt x="581431" y="254000"/>
                  </a:lnTo>
                  <a:lnTo>
                    <a:pt x="580618" y="255270"/>
                  </a:lnTo>
                  <a:lnTo>
                    <a:pt x="584060" y="255270"/>
                  </a:lnTo>
                  <a:lnTo>
                    <a:pt x="573303" y="257810"/>
                  </a:lnTo>
                  <a:lnTo>
                    <a:pt x="576770" y="260350"/>
                  </a:lnTo>
                  <a:lnTo>
                    <a:pt x="576986" y="265430"/>
                  </a:lnTo>
                  <a:lnTo>
                    <a:pt x="580263" y="269240"/>
                  </a:lnTo>
                  <a:lnTo>
                    <a:pt x="576021" y="270510"/>
                  </a:lnTo>
                  <a:lnTo>
                    <a:pt x="571411" y="274320"/>
                  </a:lnTo>
                  <a:lnTo>
                    <a:pt x="564883" y="271780"/>
                  </a:lnTo>
                  <a:lnTo>
                    <a:pt x="560451" y="274320"/>
                  </a:lnTo>
                  <a:lnTo>
                    <a:pt x="557631" y="278130"/>
                  </a:lnTo>
                  <a:lnTo>
                    <a:pt x="562051" y="283210"/>
                  </a:lnTo>
                  <a:lnTo>
                    <a:pt x="557987" y="281940"/>
                  </a:lnTo>
                  <a:lnTo>
                    <a:pt x="556310" y="283210"/>
                  </a:lnTo>
                  <a:lnTo>
                    <a:pt x="554990" y="283210"/>
                  </a:lnTo>
                  <a:lnTo>
                    <a:pt x="553262" y="281940"/>
                  </a:lnTo>
                  <a:lnTo>
                    <a:pt x="554494" y="283210"/>
                  </a:lnTo>
                  <a:lnTo>
                    <a:pt x="551434" y="283210"/>
                  </a:lnTo>
                  <a:lnTo>
                    <a:pt x="550214" y="285750"/>
                  </a:lnTo>
                  <a:lnTo>
                    <a:pt x="549478" y="287020"/>
                  </a:lnTo>
                  <a:lnTo>
                    <a:pt x="549033" y="285750"/>
                  </a:lnTo>
                  <a:lnTo>
                    <a:pt x="548576" y="284480"/>
                  </a:lnTo>
                  <a:lnTo>
                    <a:pt x="549084" y="283210"/>
                  </a:lnTo>
                  <a:lnTo>
                    <a:pt x="550646" y="281940"/>
                  </a:lnTo>
                  <a:lnTo>
                    <a:pt x="547827" y="283210"/>
                  </a:lnTo>
                  <a:lnTo>
                    <a:pt x="546430" y="281940"/>
                  </a:lnTo>
                  <a:lnTo>
                    <a:pt x="546315" y="284480"/>
                  </a:lnTo>
                  <a:lnTo>
                    <a:pt x="544817" y="284480"/>
                  </a:lnTo>
                  <a:lnTo>
                    <a:pt x="544588" y="285750"/>
                  </a:lnTo>
                  <a:lnTo>
                    <a:pt x="542798" y="283210"/>
                  </a:lnTo>
                  <a:lnTo>
                    <a:pt x="541807" y="283210"/>
                  </a:lnTo>
                  <a:lnTo>
                    <a:pt x="538899" y="281940"/>
                  </a:lnTo>
                  <a:lnTo>
                    <a:pt x="540639" y="276860"/>
                  </a:lnTo>
                  <a:lnTo>
                    <a:pt x="544398" y="271780"/>
                  </a:lnTo>
                  <a:lnTo>
                    <a:pt x="547573" y="267970"/>
                  </a:lnTo>
                  <a:lnTo>
                    <a:pt x="548347" y="264160"/>
                  </a:lnTo>
                  <a:lnTo>
                    <a:pt x="559701" y="255270"/>
                  </a:lnTo>
                  <a:lnTo>
                    <a:pt x="549948" y="255270"/>
                  </a:lnTo>
                  <a:lnTo>
                    <a:pt x="548551" y="252730"/>
                  </a:lnTo>
                  <a:lnTo>
                    <a:pt x="542734" y="251460"/>
                  </a:lnTo>
                  <a:lnTo>
                    <a:pt x="536803" y="254000"/>
                  </a:lnTo>
                  <a:lnTo>
                    <a:pt x="530936" y="257810"/>
                  </a:lnTo>
                  <a:lnTo>
                    <a:pt x="528434" y="258381"/>
                  </a:lnTo>
                  <a:lnTo>
                    <a:pt x="522808" y="250012"/>
                  </a:lnTo>
                  <a:lnTo>
                    <a:pt x="527850" y="248043"/>
                  </a:lnTo>
                  <a:lnTo>
                    <a:pt x="532803" y="244259"/>
                  </a:lnTo>
                  <a:lnTo>
                    <a:pt x="539076" y="243433"/>
                  </a:lnTo>
                  <a:lnTo>
                    <a:pt x="539051" y="236982"/>
                  </a:lnTo>
                  <a:lnTo>
                    <a:pt x="537629" y="236715"/>
                  </a:lnTo>
                  <a:lnTo>
                    <a:pt x="533831" y="238023"/>
                  </a:lnTo>
                  <a:lnTo>
                    <a:pt x="532485" y="237769"/>
                  </a:lnTo>
                  <a:lnTo>
                    <a:pt x="528802" y="239229"/>
                  </a:lnTo>
                  <a:lnTo>
                    <a:pt x="518045" y="245351"/>
                  </a:lnTo>
                  <a:lnTo>
                    <a:pt x="515416" y="241998"/>
                  </a:lnTo>
                  <a:lnTo>
                    <a:pt x="514819" y="240068"/>
                  </a:lnTo>
                  <a:lnTo>
                    <a:pt x="511530" y="243598"/>
                  </a:lnTo>
                  <a:lnTo>
                    <a:pt x="510679" y="244881"/>
                  </a:lnTo>
                  <a:lnTo>
                    <a:pt x="508977" y="249631"/>
                  </a:lnTo>
                  <a:lnTo>
                    <a:pt x="505396" y="255270"/>
                  </a:lnTo>
                  <a:lnTo>
                    <a:pt x="503682" y="259283"/>
                  </a:lnTo>
                  <a:lnTo>
                    <a:pt x="507580" y="259143"/>
                  </a:lnTo>
                  <a:lnTo>
                    <a:pt x="508114" y="257429"/>
                  </a:lnTo>
                  <a:lnTo>
                    <a:pt x="512318" y="256197"/>
                  </a:lnTo>
                  <a:lnTo>
                    <a:pt x="514400" y="256476"/>
                  </a:lnTo>
                  <a:lnTo>
                    <a:pt x="516763" y="256933"/>
                  </a:lnTo>
                  <a:lnTo>
                    <a:pt x="515861" y="256641"/>
                  </a:lnTo>
                  <a:lnTo>
                    <a:pt x="515886" y="256413"/>
                  </a:lnTo>
                  <a:lnTo>
                    <a:pt x="515569" y="256628"/>
                  </a:lnTo>
                  <a:lnTo>
                    <a:pt x="515861" y="256374"/>
                  </a:lnTo>
                  <a:lnTo>
                    <a:pt x="511797" y="255727"/>
                  </a:lnTo>
                  <a:lnTo>
                    <a:pt x="519696" y="255549"/>
                  </a:lnTo>
                  <a:lnTo>
                    <a:pt x="516559" y="258775"/>
                  </a:lnTo>
                  <a:lnTo>
                    <a:pt x="512013" y="264363"/>
                  </a:lnTo>
                  <a:lnTo>
                    <a:pt x="520788" y="260718"/>
                  </a:lnTo>
                  <a:lnTo>
                    <a:pt x="522579" y="258114"/>
                  </a:lnTo>
                  <a:lnTo>
                    <a:pt x="527405" y="258610"/>
                  </a:lnTo>
                  <a:lnTo>
                    <a:pt x="525322" y="259080"/>
                  </a:lnTo>
                  <a:lnTo>
                    <a:pt x="525830" y="261620"/>
                  </a:lnTo>
                  <a:lnTo>
                    <a:pt x="523709" y="262890"/>
                  </a:lnTo>
                  <a:lnTo>
                    <a:pt x="522414" y="266700"/>
                  </a:lnTo>
                  <a:lnTo>
                    <a:pt x="516851" y="266700"/>
                  </a:lnTo>
                  <a:lnTo>
                    <a:pt x="515188" y="269240"/>
                  </a:lnTo>
                  <a:lnTo>
                    <a:pt x="514324" y="270510"/>
                  </a:lnTo>
                  <a:lnTo>
                    <a:pt x="513422" y="271780"/>
                  </a:lnTo>
                  <a:lnTo>
                    <a:pt x="512940" y="271780"/>
                  </a:lnTo>
                  <a:lnTo>
                    <a:pt x="512673" y="273050"/>
                  </a:lnTo>
                  <a:lnTo>
                    <a:pt x="512318" y="273050"/>
                  </a:lnTo>
                  <a:lnTo>
                    <a:pt x="510298" y="274320"/>
                  </a:lnTo>
                  <a:lnTo>
                    <a:pt x="513702" y="273050"/>
                  </a:lnTo>
                  <a:lnTo>
                    <a:pt x="513080" y="274320"/>
                  </a:lnTo>
                  <a:lnTo>
                    <a:pt x="513283" y="274320"/>
                  </a:lnTo>
                  <a:lnTo>
                    <a:pt x="509028" y="280670"/>
                  </a:lnTo>
                  <a:lnTo>
                    <a:pt x="519455" y="273050"/>
                  </a:lnTo>
                  <a:lnTo>
                    <a:pt x="517271" y="278130"/>
                  </a:lnTo>
                  <a:lnTo>
                    <a:pt x="522046" y="278130"/>
                  </a:lnTo>
                  <a:lnTo>
                    <a:pt x="527570" y="280670"/>
                  </a:lnTo>
                  <a:lnTo>
                    <a:pt x="531177" y="283210"/>
                  </a:lnTo>
                  <a:lnTo>
                    <a:pt x="530186" y="287020"/>
                  </a:lnTo>
                  <a:lnTo>
                    <a:pt x="530034" y="289560"/>
                  </a:lnTo>
                  <a:lnTo>
                    <a:pt x="537006" y="287020"/>
                  </a:lnTo>
                  <a:lnTo>
                    <a:pt x="536308" y="290830"/>
                  </a:lnTo>
                  <a:lnTo>
                    <a:pt x="534593" y="293370"/>
                  </a:lnTo>
                  <a:lnTo>
                    <a:pt x="532777" y="293370"/>
                  </a:lnTo>
                  <a:lnTo>
                    <a:pt x="530821" y="289560"/>
                  </a:lnTo>
                  <a:lnTo>
                    <a:pt x="528891" y="290830"/>
                  </a:lnTo>
                  <a:lnTo>
                    <a:pt x="524979" y="295910"/>
                  </a:lnTo>
                  <a:lnTo>
                    <a:pt x="522490" y="292100"/>
                  </a:lnTo>
                  <a:lnTo>
                    <a:pt x="520357" y="292100"/>
                  </a:lnTo>
                  <a:lnTo>
                    <a:pt x="515010" y="290830"/>
                  </a:lnTo>
                  <a:lnTo>
                    <a:pt x="514959" y="300990"/>
                  </a:lnTo>
                  <a:lnTo>
                    <a:pt x="508469" y="301790"/>
                  </a:lnTo>
                  <a:lnTo>
                    <a:pt x="510286" y="298450"/>
                  </a:lnTo>
                  <a:lnTo>
                    <a:pt x="509816" y="297180"/>
                  </a:lnTo>
                  <a:lnTo>
                    <a:pt x="512165" y="298450"/>
                  </a:lnTo>
                  <a:lnTo>
                    <a:pt x="511937" y="298450"/>
                  </a:lnTo>
                  <a:lnTo>
                    <a:pt x="514959" y="300990"/>
                  </a:lnTo>
                  <a:lnTo>
                    <a:pt x="514959" y="290855"/>
                  </a:lnTo>
                  <a:lnTo>
                    <a:pt x="508711" y="293370"/>
                  </a:lnTo>
                  <a:lnTo>
                    <a:pt x="508241" y="301828"/>
                  </a:lnTo>
                  <a:lnTo>
                    <a:pt x="504698" y="302260"/>
                  </a:lnTo>
                  <a:lnTo>
                    <a:pt x="504177" y="302260"/>
                  </a:lnTo>
                  <a:lnTo>
                    <a:pt x="503643" y="298450"/>
                  </a:lnTo>
                  <a:lnTo>
                    <a:pt x="493661" y="306070"/>
                  </a:lnTo>
                  <a:lnTo>
                    <a:pt x="497586" y="304800"/>
                  </a:lnTo>
                  <a:lnTo>
                    <a:pt x="498881" y="306070"/>
                  </a:lnTo>
                  <a:lnTo>
                    <a:pt x="494703" y="309880"/>
                  </a:lnTo>
                  <a:lnTo>
                    <a:pt x="492315" y="309880"/>
                  </a:lnTo>
                  <a:lnTo>
                    <a:pt x="489432" y="307340"/>
                  </a:lnTo>
                  <a:lnTo>
                    <a:pt x="483298" y="306070"/>
                  </a:lnTo>
                  <a:lnTo>
                    <a:pt x="481571" y="303530"/>
                  </a:lnTo>
                  <a:lnTo>
                    <a:pt x="478167" y="306070"/>
                  </a:lnTo>
                  <a:lnTo>
                    <a:pt x="473506" y="304800"/>
                  </a:lnTo>
                  <a:lnTo>
                    <a:pt x="470395" y="307340"/>
                  </a:lnTo>
                  <a:lnTo>
                    <a:pt x="466763" y="308610"/>
                  </a:lnTo>
                  <a:lnTo>
                    <a:pt x="472884" y="308610"/>
                  </a:lnTo>
                  <a:lnTo>
                    <a:pt x="470877" y="312420"/>
                  </a:lnTo>
                  <a:lnTo>
                    <a:pt x="470458" y="311150"/>
                  </a:lnTo>
                  <a:lnTo>
                    <a:pt x="470242" y="312420"/>
                  </a:lnTo>
                  <a:lnTo>
                    <a:pt x="470801" y="314960"/>
                  </a:lnTo>
                  <a:lnTo>
                    <a:pt x="469557" y="314960"/>
                  </a:lnTo>
                  <a:lnTo>
                    <a:pt x="468579" y="313956"/>
                  </a:lnTo>
                  <a:lnTo>
                    <a:pt x="468858" y="313893"/>
                  </a:lnTo>
                  <a:lnTo>
                    <a:pt x="465607" y="312280"/>
                  </a:lnTo>
                  <a:lnTo>
                    <a:pt x="467512" y="305625"/>
                  </a:lnTo>
                  <a:lnTo>
                    <a:pt x="460679" y="311543"/>
                  </a:lnTo>
                  <a:lnTo>
                    <a:pt x="460413" y="306654"/>
                  </a:lnTo>
                  <a:lnTo>
                    <a:pt x="461225" y="304012"/>
                  </a:lnTo>
                  <a:lnTo>
                    <a:pt x="452704" y="311797"/>
                  </a:lnTo>
                  <a:lnTo>
                    <a:pt x="451294" y="313232"/>
                  </a:lnTo>
                  <a:lnTo>
                    <a:pt x="448271" y="314413"/>
                  </a:lnTo>
                  <a:lnTo>
                    <a:pt x="456120" y="313740"/>
                  </a:lnTo>
                  <a:lnTo>
                    <a:pt x="456946" y="315937"/>
                  </a:lnTo>
                  <a:lnTo>
                    <a:pt x="458571" y="318096"/>
                  </a:lnTo>
                  <a:lnTo>
                    <a:pt x="459651" y="313690"/>
                  </a:lnTo>
                  <a:lnTo>
                    <a:pt x="462178" y="314782"/>
                  </a:lnTo>
                  <a:lnTo>
                    <a:pt x="462153" y="313880"/>
                  </a:lnTo>
                  <a:lnTo>
                    <a:pt x="463804" y="315074"/>
                  </a:lnTo>
                  <a:lnTo>
                    <a:pt x="464096" y="315201"/>
                  </a:lnTo>
                  <a:lnTo>
                    <a:pt x="465277" y="314655"/>
                  </a:lnTo>
                  <a:lnTo>
                    <a:pt x="468477" y="313982"/>
                  </a:lnTo>
                  <a:lnTo>
                    <a:pt x="469684" y="316230"/>
                  </a:lnTo>
                  <a:lnTo>
                    <a:pt x="466991" y="316230"/>
                  </a:lnTo>
                  <a:lnTo>
                    <a:pt x="466293" y="317347"/>
                  </a:lnTo>
                  <a:lnTo>
                    <a:pt x="466344" y="317500"/>
                  </a:lnTo>
                  <a:lnTo>
                    <a:pt x="466280" y="317373"/>
                  </a:lnTo>
                  <a:lnTo>
                    <a:pt x="466191" y="317500"/>
                  </a:lnTo>
                  <a:lnTo>
                    <a:pt x="464248" y="317500"/>
                  </a:lnTo>
                  <a:lnTo>
                    <a:pt x="463664" y="316230"/>
                  </a:lnTo>
                  <a:lnTo>
                    <a:pt x="463169" y="316230"/>
                  </a:lnTo>
                  <a:lnTo>
                    <a:pt x="461365" y="318770"/>
                  </a:lnTo>
                  <a:lnTo>
                    <a:pt x="461962" y="316230"/>
                  </a:lnTo>
                  <a:lnTo>
                    <a:pt x="461441" y="317500"/>
                  </a:lnTo>
                  <a:lnTo>
                    <a:pt x="460590" y="320040"/>
                  </a:lnTo>
                  <a:lnTo>
                    <a:pt x="460260" y="318770"/>
                  </a:lnTo>
                  <a:lnTo>
                    <a:pt x="459841" y="317500"/>
                  </a:lnTo>
                  <a:lnTo>
                    <a:pt x="460375" y="321310"/>
                  </a:lnTo>
                  <a:lnTo>
                    <a:pt x="460019" y="322580"/>
                  </a:lnTo>
                  <a:lnTo>
                    <a:pt x="458063" y="323850"/>
                  </a:lnTo>
                  <a:lnTo>
                    <a:pt x="457746" y="326390"/>
                  </a:lnTo>
                  <a:lnTo>
                    <a:pt x="454761" y="326390"/>
                  </a:lnTo>
                  <a:lnTo>
                    <a:pt x="457377" y="325120"/>
                  </a:lnTo>
                  <a:lnTo>
                    <a:pt x="454177" y="325120"/>
                  </a:lnTo>
                  <a:lnTo>
                    <a:pt x="452958" y="323850"/>
                  </a:lnTo>
                  <a:lnTo>
                    <a:pt x="451154" y="322580"/>
                  </a:lnTo>
                  <a:lnTo>
                    <a:pt x="449338" y="320040"/>
                  </a:lnTo>
                  <a:lnTo>
                    <a:pt x="448360" y="322580"/>
                  </a:lnTo>
                  <a:lnTo>
                    <a:pt x="443204" y="320040"/>
                  </a:lnTo>
                  <a:lnTo>
                    <a:pt x="439293" y="325120"/>
                  </a:lnTo>
                  <a:lnTo>
                    <a:pt x="437248" y="328930"/>
                  </a:lnTo>
                  <a:lnTo>
                    <a:pt x="437832" y="328930"/>
                  </a:lnTo>
                  <a:lnTo>
                    <a:pt x="435114" y="330200"/>
                  </a:lnTo>
                  <a:lnTo>
                    <a:pt x="435673" y="331470"/>
                  </a:lnTo>
                  <a:lnTo>
                    <a:pt x="433616" y="332740"/>
                  </a:lnTo>
                  <a:lnTo>
                    <a:pt x="432562" y="334010"/>
                  </a:lnTo>
                  <a:lnTo>
                    <a:pt x="431634" y="336550"/>
                  </a:lnTo>
                  <a:lnTo>
                    <a:pt x="433679" y="337820"/>
                  </a:lnTo>
                  <a:lnTo>
                    <a:pt x="433031" y="339090"/>
                  </a:lnTo>
                  <a:lnTo>
                    <a:pt x="435533" y="341058"/>
                  </a:lnTo>
                  <a:lnTo>
                    <a:pt x="428256" y="339712"/>
                  </a:lnTo>
                  <a:lnTo>
                    <a:pt x="427151" y="340956"/>
                  </a:lnTo>
                  <a:lnTo>
                    <a:pt x="426694" y="341934"/>
                  </a:lnTo>
                  <a:lnTo>
                    <a:pt x="422236" y="347548"/>
                  </a:lnTo>
                  <a:lnTo>
                    <a:pt x="422998" y="347624"/>
                  </a:lnTo>
                  <a:lnTo>
                    <a:pt x="425208" y="346100"/>
                  </a:lnTo>
                  <a:lnTo>
                    <a:pt x="431647" y="345414"/>
                  </a:lnTo>
                  <a:lnTo>
                    <a:pt x="431939" y="343433"/>
                  </a:lnTo>
                  <a:lnTo>
                    <a:pt x="435610" y="341109"/>
                  </a:lnTo>
                  <a:lnTo>
                    <a:pt x="436283" y="341630"/>
                  </a:lnTo>
                  <a:lnTo>
                    <a:pt x="438188" y="340360"/>
                  </a:lnTo>
                  <a:lnTo>
                    <a:pt x="435749" y="356870"/>
                  </a:lnTo>
                  <a:lnTo>
                    <a:pt x="434149" y="355600"/>
                  </a:lnTo>
                  <a:lnTo>
                    <a:pt x="428663" y="353060"/>
                  </a:lnTo>
                  <a:lnTo>
                    <a:pt x="424510" y="358140"/>
                  </a:lnTo>
                  <a:lnTo>
                    <a:pt x="420497" y="359410"/>
                  </a:lnTo>
                  <a:lnTo>
                    <a:pt x="413270" y="361950"/>
                  </a:lnTo>
                  <a:lnTo>
                    <a:pt x="409257" y="365760"/>
                  </a:lnTo>
                  <a:lnTo>
                    <a:pt x="406057" y="369570"/>
                  </a:lnTo>
                  <a:lnTo>
                    <a:pt x="401294" y="370840"/>
                  </a:lnTo>
                  <a:lnTo>
                    <a:pt x="399542" y="368300"/>
                  </a:lnTo>
                  <a:lnTo>
                    <a:pt x="397573" y="377190"/>
                  </a:lnTo>
                  <a:lnTo>
                    <a:pt x="395020" y="373380"/>
                  </a:lnTo>
                  <a:lnTo>
                    <a:pt x="394169" y="372110"/>
                  </a:lnTo>
                  <a:lnTo>
                    <a:pt x="393611" y="372110"/>
                  </a:lnTo>
                  <a:lnTo>
                    <a:pt x="392645" y="373380"/>
                  </a:lnTo>
                  <a:lnTo>
                    <a:pt x="392747" y="372110"/>
                  </a:lnTo>
                  <a:lnTo>
                    <a:pt x="391947" y="372110"/>
                  </a:lnTo>
                  <a:lnTo>
                    <a:pt x="391718" y="374650"/>
                  </a:lnTo>
                  <a:lnTo>
                    <a:pt x="391058" y="374650"/>
                  </a:lnTo>
                  <a:lnTo>
                    <a:pt x="391007" y="375920"/>
                  </a:lnTo>
                  <a:lnTo>
                    <a:pt x="386994" y="375920"/>
                  </a:lnTo>
                  <a:lnTo>
                    <a:pt x="385051" y="378460"/>
                  </a:lnTo>
                  <a:lnTo>
                    <a:pt x="386486" y="382270"/>
                  </a:lnTo>
                  <a:lnTo>
                    <a:pt x="387083" y="381000"/>
                  </a:lnTo>
                  <a:lnTo>
                    <a:pt x="389369" y="379730"/>
                  </a:lnTo>
                  <a:lnTo>
                    <a:pt x="389458" y="382270"/>
                  </a:lnTo>
                  <a:lnTo>
                    <a:pt x="391795" y="382270"/>
                  </a:lnTo>
                  <a:lnTo>
                    <a:pt x="392036" y="383540"/>
                  </a:lnTo>
                  <a:lnTo>
                    <a:pt x="392988" y="383540"/>
                  </a:lnTo>
                  <a:lnTo>
                    <a:pt x="397027" y="384810"/>
                  </a:lnTo>
                  <a:lnTo>
                    <a:pt x="398272" y="383540"/>
                  </a:lnTo>
                  <a:lnTo>
                    <a:pt x="398678" y="383540"/>
                  </a:lnTo>
                  <a:lnTo>
                    <a:pt x="406539" y="381000"/>
                  </a:lnTo>
                  <a:lnTo>
                    <a:pt x="414591" y="382270"/>
                  </a:lnTo>
                  <a:lnTo>
                    <a:pt x="417068" y="386080"/>
                  </a:lnTo>
                  <a:lnTo>
                    <a:pt x="408178" y="388620"/>
                  </a:lnTo>
                  <a:lnTo>
                    <a:pt x="407073" y="391160"/>
                  </a:lnTo>
                  <a:lnTo>
                    <a:pt x="417601" y="393700"/>
                  </a:lnTo>
                  <a:lnTo>
                    <a:pt x="405587" y="394970"/>
                  </a:lnTo>
                  <a:lnTo>
                    <a:pt x="402399" y="398780"/>
                  </a:lnTo>
                  <a:lnTo>
                    <a:pt x="403961" y="391160"/>
                  </a:lnTo>
                  <a:lnTo>
                    <a:pt x="400786" y="394970"/>
                  </a:lnTo>
                  <a:lnTo>
                    <a:pt x="399503" y="396240"/>
                  </a:lnTo>
                  <a:lnTo>
                    <a:pt x="395732" y="398780"/>
                  </a:lnTo>
                  <a:lnTo>
                    <a:pt x="395325" y="396240"/>
                  </a:lnTo>
                  <a:lnTo>
                    <a:pt x="396062" y="394970"/>
                  </a:lnTo>
                  <a:lnTo>
                    <a:pt x="394627" y="394970"/>
                  </a:lnTo>
                  <a:lnTo>
                    <a:pt x="394258" y="397510"/>
                  </a:lnTo>
                  <a:lnTo>
                    <a:pt x="392442" y="398780"/>
                  </a:lnTo>
                  <a:lnTo>
                    <a:pt x="391261" y="397510"/>
                  </a:lnTo>
                  <a:lnTo>
                    <a:pt x="389216" y="398780"/>
                  </a:lnTo>
                  <a:lnTo>
                    <a:pt x="387972" y="397510"/>
                  </a:lnTo>
                  <a:lnTo>
                    <a:pt x="387426" y="397510"/>
                  </a:lnTo>
                  <a:lnTo>
                    <a:pt x="385927" y="398780"/>
                  </a:lnTo>
                  <a:lnTo>
                    <a:pt x="383082" y="401320"/>
                  </a:lnTo>
                  <a:lnTo>
                    <a:pt x="379958" y="401320"/>
                  </a:lnTo>
                  <a:lnTo>
                    <a:pt x="381304" y="405130"/>
                  </a:lnTo>
                  <a:lnTo>
                    <a:pt x="378650" y="403860"/>
                  </a:lnTo>
                  <a:lnTo>
                    <a:pt x="376567" y="405130"/>
                  </a:lnTo>
                  <a:lnTo>
                    <a:pt x="373253" y="406400"/>
                  </a:lnTo>
                  <a:lnTo>
                    <a:pt x="370408" y="407670"/>
                  </a:lnTo>
                  <a:lnTo>
                    <a:pt x="369277" y="410210"/>
                  </a:lnTo>
                  <a:lnTo>
                    <a:pt x="366001" y="408940"/>
                  </a:lnTo>
                  <a:lnTo>
                    <a:pt x="365366" y="411480"/>
                  </a:lnTo>
                  <a:lnTo>
                    <a:pt x="364807" y="411480"/>
                  </a:lnTo>
                  <a:lnTo>
                    <a:pt x="364096" y="412750"/>
                  </a:lnTo>
                  <a:lnTo>
                    <a:pt x="363245" y="412750"/>
                  </a:lnTo>
                  <a:lnTo>
                    <a:pt x="362750" y="415290"/>
                  </a:lnTo>
                  <a:lnTo>
                    <a:pt x="361327" y="416560"/>
                  </a:lnTo>
                  <a:lnTo>
                    <a:pt x="359892" y="416560"/>
                  </a:lnTo>
                  <a:lnTo>
                    <a:pt x="361327" y="417830"/>
                  </a:lnTo>
                  <a:lnTo>
                    <a:pt x="360781" y="419100"/>
                  </a:lnTo>
                  <a:lnTo>
                    <a:pt x="360095" y="417830"/>
                  </a:lnTo>
                  <a:lnTo>
                    <a:pt x="360654" y="419100"/>
                  </a:lnTo>
                  <a:lnTo>
                    <a:pt x="359638" y="420370"/>
                  </a:lnTo>
                  <a:lnTo>
                    <a:pt x="361149" y="419100"/>
                  </a:lnTo>
                  <a:lnTo>
                    <a:pt x="361429" y="419100"/>
                  </a:lnTo>
                  <a:lnTo>
                    <a:pt x="362712" y="420370"/>
                  </a:lnTo>
                  <a:lnTo>
                    <a:pt x="363308" y="424180"/>
                  </a:lnTo>
                  <a:lnTo>
                    <a:pt x="362292" y="425450"/>
                  </a:lnTo>
                  <a:lnTo>
                    <a:pt x="363245" y="427990"/>
                  </a:lnTo>
                  <a:lnTo>
                    <a:pt x="364045" y="426720"/>
                  </a:lnTo>
                  <a:lnTo>
                    <a:pt x="365760" y="426720"/>
                  </a:lnTo>
                  <a:lnTo>
                    <a:pt x="369455" y="429260"/>
                  </a:lnTo>
                  <a:lnTo>
                    <a:pt x="369862" y="430530"/>
                  </a:lnTo>
                  <a:lnTo>
                    <a:pt x="368058" y="430530"/>
                  </a:lnTo>
                  <a:lnTo>
                    <a:pt x="369227" y="431800"/>
                  </a:lnTo>
                  <a:lnTo>
                    <a:pt x="371602" y="435610"/>
                  </a:lnTo>
                  <a:lnTo>
                    <a:pt x="370382" y="444500"/>
                  </a:lnTo>
                  <a:lnTo>
                    <a:pt x="371856" y="450850"/>
                  </a:lnTo>
                  <a:lnTo>
                    <a:pt x="382333" y="449580"/>
                  </a:lnTo>
                  <a:lnTo>
                    <a:pt x="381419" y="464820"/>
                  </a:lnTo>
                  <a:lnTo>
                    <a:pt x="378015" y="462280"/>
                  </a:lnTo>
                  <a:lnTo>
                    <a:pt x="374599" y="459740"/>
                  </a:lnTo>
                  <a:lnTo>
                    <a:pt x="367753" y="459740"/>
                  </a:lnTo>
                  <a:lnTo>
                    <a:pt x="358013" y="462280"/>
                  </a:lnTo>
                  <a:lnTo>
                    <a:pt x="354901" y="454660"/>
                  </a:lnTo>
                  <a:lnTo>
                    <a:pt x="352539" y="453390"/>
                  </a:lnTo>
                  <a:lnTo>
                    <a:pt x="348869" y="452120"/>
                  </a:lnTo>
                  <a:lnTo>
                    <a:pt x="349465" y="450850"/>
                  </a:lnTo>
                  <a:lnTo>
                    <a:pt x="350634" y="448310"/>
                  </a:lnTo>
                  <a:lnTo>
                    <a:pt x="350418" y="448310"/>
                  </a:lnTo>
                  <a:lnTo>
                    <a:pt x="351142" y="447040"/>
                  </a:lnTo>
                  <a:lnTo>
                    <a:pt x="350761" y="447040"/>
                  </a:lnTo>
                  <a:lnTo>
                    <a:pt x="349859" y="448310"/>
                  </a:lnTo>
                  <a:lnTo>
                    <a:pt x="350164" y="447040"/>
                  </a:lnTo>
                  <a:lnTo>
                    <a:pt x="349656" y="448310"/>
                  </a:lnTo>
                  <a:lnTo>
                    <a:pt x="347891" y="445770"/>
                  </a:lnTo>
                  <a:lnTo>
                    <a:pt x="347141" y="447040"/>
                  </a:lnTo>
                  <a:lnTo>
                    <a:pt x="345668" y="447040"/>
                  </a:lnTo>
                  <a:lnTo>
                    <a:pt x="343941" y="450850"/>
                  </a:lnTo>
                  <a:lnTo>
                    <a:pt x="337235" y="447040"/>
                  </a:lnTo>
                  <a:lnTo>
                    <a:pt x="337159" y="445770"/>
                  </a:lnTo>
                  <a:lnTo>
                    <a:pt x="334568" y="445770"/>
                  </a:lnTo>
                  <a:lnTo>
                    <a:pt x="330377" y="447040"/>
                  </a:lnTo>
                  <a:lnTo>
                    <a:pt x="328637" y="443230"/>
                  </a:lnTo>
                  <a:lnTo>
                    <a:pt x="321754" y="448310"/>
                  </a:lnTo>
                  <a:lnTo>
                    <a:pt x="314591" y="454660"/>
                  </a:lnTo>
                  <a:lnTo>
                    <a:pt x="309664" y="461010"/>
                  </a:lnTo>
                  <a:lnTo>
                    <a:pt x="309524" y="469900"/>
                  </a:lnTo>
                  <a:lnTo>
                    <a:pt x="319252" y="469900"/>
                  </a:lnTo>
                  <a:lnTo>
                    <a:pt x="316331" y="474980"/>
                  </a:lnTo>
                  <a:lnTo>
                    <a:pt x="320509" y="477520"/>
                  </a:lnTo>
                  <a:lnTo>
                    <a:pt x="322643" y="474980"/>
                  </a:lnTo>
                  <a:lnTo>
                    <a:pt x="323773" y="474980"/>
                  </a:lnTo>
                  <a:lnTo>
                    <a:pt x="326567" y="476250"/>
                  </a:lnTo>
                  <a:lnTo>
                    <a:pt x="329006" y="476250"/>
                  </a:lnTo>
                  <a:lnTo>
                    <a:pt x="326910" y="478790"/>
                  </a:lnTo>
                  <a:lnTo>
                    <a:pt x="327266" y="480060"/>
                  </a:lnTo>
                  <a:lnTo>
                    <a:pt x="326199" y="481330"/>
                  </a:lnTo>
                  <a:lnTo>
                    <a:pt x="323621" y="481330"/>
                  </a:lnTo>
                  <a:lnTo>
                    <a:pt x="323291" y="483870"/>
                  </a:lnTo>
                  <a:lnTo>
                    <a:pt x="322541" y="485140"/>
                  </a:lnTo>
                  <a:lnTo>
                    <a:pt x="583514" y="485140"/>
                  </a:lnTo>
                  <a:lnTo>
                    <a:pt x="587349" y="483870"/>
                  </a:lnTo>
                  <a:lnTo>
                    <a:pt x="582777" y="478790"/>
                  </a:lnTo>
                  <a:lnTo>
                    <a:pt x="585355" y="476250"/>
                  </a:lnTo>
                  <a:lnTo>
                    <a:pt x="592734" y="476250"/>
                  </a:lnTo>
                  <a:lnTo>
                    <a:pt x="592391" y="474980"/>
                  </a:lnTo>
                  <a:lnTo>
                    <a:pt x="589546" y="464820"/>
                  </a:lnTo>
                  <a:lnTo>
                    <a:pt x="589191" y="463550"/>
                  </a:lnTo>
                  <a:lnTo>
                    <a:pt x="597598" y="462280"/>
                  </a:lnTo>
                  <a:lnTo>
                    <a:pt x="598424" y="459740"/>
                  </a:lnTo>
                  <a:lnTo>
                    <a:pt x="595528" y="459740"/>
                  </a:lnTo>
                  <a:lnTo>
                    <a:pt x="594334" y="458470"/>
                  </a:lnTo>
                  <a:lnTo>
                    <a:pt x="595287" y="457200"/>
                  </a:lnTo>
                  <a:lnTo>
                    <a:pt x="595693" y="456666"/>
                  </a:lnTo>
                  <a:lnTo>
                    <a:pt x="594474" y="455930"/>
                  </a:lnTo>
                  <a:lnTo>
                    <a:pt x="595096" y="457200"/>
                  </a:lnTo>
                  <a:lnTo>
                    <a:pt x="591820" y="452120"/>
                  </a:lnTo>
                  <a:lnTo>
                    <a:pt x="597344" y="454660"/>
                  </a:lnTo>
                  <a:lnTo>
                    <a:pt x="597649" y="454660"/>
                  </a:lnTo>
                  <a:lnTo>
                    <a:pt x="601941" y="453390"/>
                  </a:lnTo>
                  <a:lnTo>
                    <a:pt x="600951" y="455637"/>
                  </a:lnTo>
                  <a:lnTo>
                    <a:pt x="599325" y="455155"/>
                  </a:lnTo>
                  <a:lnTo>
                    <a:pt x="599516" y="455930"/>
                  </a:lnTo>
                  <a:lnTo>
                    <a:pt x="600062" y="457200"/>
                  </a:lnTo>
                  <a:lnTo>
                    <a:pt x="599998" y="455930"/>
                  </a:lnTo>
                  <a:lnTo>
                    <a:pt x="600811" y="455930"/>
                  </a:lnTo>
                  <a:lnTo>
                    <a:pt x="600252" y="457200"/>
                  </a:lnTo>
                  <a:lnTo>
                    <a:pt x="600532" y="458470"/>
                  </a:lnTo>
                  <a:lnTo>
                    <a:pt x="602145" y="462280"/>
                  </a:lnTo>
                  <a:lnTo>
                    <a:pt x="602310" y="467360"/>
                  </a:lnTo>
                  <a:lnTo>
                    <a:pt x="596112" y="480060"/>
                  </a:lnTo>
                  <a:lnTo>
                    <a:pt x="605320" y="478790"/>
                  </a:lnTo>
                  <a:lnTo>
                    <a:pt x="611797" y="476250"/>
                  </a:lnTo>
                  <a:lnTo>
                    <a:pt x="608634" y="466090"/>
                  </a:lnTo>
                  <a:lnTo>
                    <a:pt x="616521" y="466090"/>
                  </a:lnTo>
                  <a:lnTo>
                    <a:pt x="612317" y="463550"/>
                  </a:lnTo>
                  <a:lnTo>
                    <a:pt x="616229" y="461010"/>
                  </a:lnTo>
                  <a:lnTo>
                    <a:pt x="618921" y="459740"/>
                  </a:lnTo>
                  <a:lnTo>
                    <a:pt x="619366" y="459740"/>
                  </a:lnTo>
                  <a:lnTo>
                    <a:pt x="619518" y="457200"/>
                  </a:lnTo>
                  <a:lnTo>
                    <a:pt x="618223" y="457200"/>
                  </a:lnTo>
                  <a:lnTo>
                    <a:pt x="617042" y="455930"/>
                  </a:lnTo>
                  <a:lnTo>
                    <a:pt x="614654" y="453390"/>
                  </a:lnTo>
                  <a:lnTo>
                    <a:pt x="616153" y="452120"/>
                  </a:lnTo>
                  <a:lnTo>
                    <a:pt x="619137" y="449580"/>
                  </a:lnTo>
                  <a:lnTo>
                    <a:pt x="620623" y="448310"/>
                  </a:lnTo>
                  <a:lnTo>
                    <a:pt x="621512" y="444500"/>
                  </a:lnTo>
                  <a:lnTo>
                    <a:pt x="620229" y="443230"/>
                  </a:lnTo>
                  <a:lnTo>
                    <a:pt x="622350" y="443230"/>
                  </a:lnTo>
                  <a:lnTo>
                    <a:pt x="621588" y="441960"/>
                  </a:lnTo>
                  <a:lnTo>
                    <a:pt x="619048" y="439420"/>
                  </a:lnTo>
                  <a:lnTo>
                    <a:pt x="622439" y="439420"/>
                  </a:lnTo>
                  <a:lnTo>
                    <a:pt x="623087" y="441960"/>
                  </a:lnTo>
                  <a:lnTo>
                    <a:pt x="624903" y="441960"/>
                  </a:lnTo>
                  <a:lnTo>
                    <a:pt x="626656" y="443230"/>
                  </a:lnTo>
                  <a:lnTo>
                    <a:pt x="627354" y="445770"/>
                  </a:lnTo>
                  <a:lnTo>
                    <a:pt x="626706" y="441960"/>
                  </a:lnTo>
                  <a:lnTo>
                    <a:pt x="630123" y="439420"/>
                  </a:lnTo>
                  <a:lnTo>
                    <a:pt x="634758" y="433070"/>
                  </a:lnTo>
                  <a:lnTo>
                    <a:pt x="633526" y="429260"/>
                  </a:lnTo>
                  <a:lnTo>
                    <a:pt x="632968" y="426720"/>
                  </a:lnTo>
                  <a:lnTo>
                    <a:pt x="632396" y="424180"/>
                  </a:lnTo>
                  <a:lnTo>
                    <a:pt x="635419" y="421640"/>
                  </a:lnTo>
                  <a:lnTo>
                    <a:pt x="635914" y="421640"/>
                  </a:lnTo>
                  <a:lnTo>
                    <a:pt x="637260" y="424180"/>
                  </a:lnTo>
                  <a:lnTo>
                    <a:pt x="637679" y="421640"/>
                  </a:lnTo>
                  <a:lnTo>
                    <a:pt x="639572" y="421640"/>
                  </a:lnTo>
                  <a:lnTo>
                    <a:pt x="641565" y="424180"/>
                  </a:lnTo>
                  <a:lnTo>
                    <a:pt x="643648" y="421640"/>
                  </a:lnTo>
                  <a:lnTo>
                    <a:pt x="644677" y="420370"/>
                  </a:lnTo>
                  <a:lnTo>
                    <a:pt x="646798" y="422910"/>
                  </a:lnTo>
                  <a:lnTo>
                    <a:pt x="648804" y="422910"/>
                  </a:lnTo>
                  <a:lnTo>
                    <a:pt x="653249" y="420370"/>
                  </a:lnTo>
                  <a:lnTo>
                    <a:pt x="654037" y="422910"/>
                  </a:lnTo>
                  <a:lnTo>
                    <a:pt x="649198" y="426720"/>
                  </a:lnTo>
                  <a:lnTo>
                    <a:pt x="658063" y="426720"/>
                  </a:lnTo>
                  <a:lnTo>
                    <a:pt x="658901" y="424180"/>
                  </a:lnTo>
                  <a:lnTo>
                    <a:pt x="658126" y="420370"/>
                  </a:lnTo>
                  <a:lnTo>
                    <a:pt x="657860" y="419100"/>
                  </a:lnTo>
                  <a:lnTo>
                    <a:pt x="665873" y="416560"/>
                  </a:lnTo>
                  <a:lnTo>
                    <a:pt x="668566" y="412750"/>
                  </a:lnTo>
                  <a:lnTo>
                    <a:pt x="669531" y="410210"/>
                  </a:lnTo>
                  <a:lnTo>
                    <a:pt x="670001" y="408940"/>
                  </a:lnTo>
                  <a:lnTo>
                    <a:pt x="678802" y="406400"/>
                  </a:lnTo>
                  <a:lnTo>
                    <a:pt x="682078" y="405130"/>
                  </a:lnTo>
                  <a:lnTo>
                    <a:pt x="683361" y="406400"/>
                  </a:lnTo>
                  <a:lnTo>
                    <a:pt x="684644" y="401320"/>
                  </a:lnTo>
                  <a:lnTo>
                    <a:pt x="687628" y="401320"/>
                  </a:lnTo>
                  <a:lnTo>
                    <a:pt x="689508" y="398780"/>
                  </a:lnTo>
                  <a:lnTo>
                    <a:pt x="694169" y="392430"/>
                  </a:lnTo>
                  <a:lnTo>
                    <a:pt x="699566" y="388620"/>
                  </a:lnTo>
                  <a:lnTo>
                    <a:pt x="701306" y="391160"/>
                  </a:lnTo>
                  <a:lnTo>
                    <a:pt x="700455" y="388620"/>
                  </a:lnTo>
                  <a:lnTo>
                    <a:pt x="702119" y="388620"/>
                  </a:lnTo>
                  <a:lnTo>
                    <a:pt x="705408" y="387350"/>
                  </a:lnTo>
                  <a:lnTo>
                    <a:pt x="709345" y="389890"/>
                  </a:lnTo>
                  <a:lnTo>
                    <a:pt x="712495" y="388620"/>
                  </a:lnTo>
                  <a:lnTo>
                    <a:pt x="714451" y="387350"/>
                  </a:lnTo>
                  <a:lnTo>
                    <a:pt x="716407" y="386080"/>
                  </a:lnTo>
                  <a:lnTo>
                    <a:pt x="721385" y="386080"/>
                  </a:lnTo>
                  <a:lnTo>
                    <a:pt x="723125" y="381000"/>
                  </a:lnTo>
                  <a:lnTo>
                    <a:pt x="725487" y="379730"/>
                  </a:lnTo>
                  <a:lnTo>
                    <a:pt x="725792" y="382270"/>
                  </a:lnTo>
                  <a:lnTo>
                    <a:pt x="727722" y="379730"/>
                  </a:lnTo>
                  <a:lnTo>
                    <a:pt x="729640" y="377190"/>
                  </a:lnTo>
                  <a:lnTo>
                    <a:pt x="735279" y="372110"/>
                  </a:lnTo>
                  <a:lnTo>
                    <a:pt x="727544" y="372110"/>
                  </a:lnTo>
                  <a:lnTo>
                    <a:pt x="730491" y="370840"/>
                  </a:lnTo>
                  <a:lnTo>
                    <a:pt x="733425" y="369570"/>
                  </a:lnTo>
                  <a:lnTo>
                    <a:pt x="734695" y="364490"/>
                  </a:lnTo>
                  <a:lnTo>
                    <a:pt x="736879" y="367030"/>
                  </a:lnTo>
                  <a:lnTo>
                    <a:pt x="738301" y="364490"/>
                  </a:lnTo>
                  <a:lnTo>
                    <a:pt x="734796" y="360680"/>
                  </a:lnTo>
                  <a:lnTo>
                    <a:pt x="744194" y="356933"/>
                  </a:lnTo>
                  <a:lnTo>
                    <a:pt x="744004" y="359410"/>
                  </a:lnTo>
                  <a:lnTo>
                    <a:pt x="741603" y="361950"/>
                  </a:lnTo>
                  <a:lnTo>
                    <a:pt x="745782" y="363220"/>
                  </a:lnTo>
                  <a:lnTo>
                    <a:pt x="748017" y="364490"/>
                  </a:lnTo>
                  <a:lnTo>
                    <a:pt x="752221" y="366547"/>
                  </a:lnTo>
                  <a:lnTo>
                    <a:pt x="752944" y="364490"/>
                  </a:lnTo>
                  <a:lnTo>
                    <a:pt x="757974" y="361950"/>
                  </a:lnTo>
                  <a:lnTo>
                    <a:pt x="763257" y="360680"/>
                  </a:lnTo>
                  <a:lnTo>
                    <a:pt x="765860" y="355600"/>
                  </a:lnTo>
                  <a:lnTo>
                    <a:pt x="768489" y="347980"/>
                  </a:lnTo>
                  <a:lnTo>
                    <a:pt x="768921" y="346710"/>
                  </a:lnTo>
                  <a:lnTo>
                    <a:pt x="780961" y="347980"/>
                  </a:lnTo>
                  <a:lnTo>
                    <a:pt x="782358" y="346710"/>
                  </a:lnTo>
                  <a:lnTo>
                    <a:pt x="786523" y="342900"/>
                  </a:lnTo>
                  <a:lnTo>
                    <a:pt x="787882" y="342900"/>
                  </a:lnTo>
                  <a:lnTo>
                    <a:pt x="787488" y="344170"/>
                  </a:lnTo>
                  <a:lnTo>
                    <a:pt x="787781" y="345440"/>
                  </a:lnTo>
                  <a:lnTo>
                    <a:pt x="790803" y="344170"/>
                  </a:lnTo>
                  <a:lnTo>
                    <a:pt x="791552" y="342900"/>
                  </a:lnTo>
                  <a:lnTo>
                    <a:pt x="799731" y="342900"/>
                  </a:lnTo>
                  <a:lnTo>
                    <a:pt x="800633" y="340360"/>
                  </a:lnTo>
                  <a:lnTo>
                    <a:pt x="801979" y="336550"/>
                  </a:lnTo>
                  <a:lnTo>
                    <a:pt x="807313" y="332740"/>
                  </a:lnTo>
                  <a:lnTo>
                    <a:pt x="815822" y="332740"/>
                  </a:lnTo>
                  <a:lnTo>
                    <a:pt x="814768" y="327660"/>
                  </a:lnTo>
                  <a:lnTo>
                    <a:pt x="816013" y="327660"/>
                  </a:lnTo>
                  <a:lnTo>
                    <a:pt x="818832" y="326390"/>
                  </a:lnTo>
                  <a:lnTo>
                    <a:pt x="827252" y="322580"/>
                  </a:lnTo>
                  <a:lnTo>
                    <a:pt x="827963" y="325120"/>
                  </a:lnTo>
                  <a:lnTo>
                    <a:pt x="833983" y="328930"/>
                  </a:lnTo>
                  <a:lnTo>
                    <a:pt x="832853" y="322580"/>
                  </a:lnTo>
                  <a:lnTo>
                    <a:pt x="832396" y="320040"/>
                  </a:lnTo>
                  <a:lnTo>
                    <a:pt x="832167" y="318770"/>
                  </a:lnTo>
                  <a:lnTo>
                    <a:pt x="836904" y="317500"/>
                  </a:lnTo>
                  <a:lnTo>
                    <a:pt x="839724" y="314960"/>
                  </a:lnTo>
                  <a:lnTo>
                    <a:pt x="845210" y="313690"/>
                  </a:lnTo>
                  <a:lnTo>
                    <a:pt x="846607" y="309880"/>
                  </a:lnTo>
                  <a:lnTo>
                    <a:pt x="847750" y="306070"/>
                  </a:lnTo>
                  <a:lnTo>
                    <a:pt x="852208" y="306070"/>
                  </a:lnTo>
                  <a:lnTo>
                    <a:pt x="853884" y="304800"/>
                  </a:lnTo>
                  <a:lnTo>
                    <a:pt x="854443" y="302260"/>
                  </a:lnTo>
                  <a:lnTo>
                    <a:pt x="855535" y="297180"/>
                  </a:lnTo>
                  <a:lnTo>
                    <a:pt x="863574" y="298450"/>
                  </a:lnTo>
                  <a:lnTo>
                    <a:pt x="864323" y="297180"/>
                  </a:lnTo>
                  <a:lnTo>
                    <a:pt x="865060" y="295910"/>
                  </a:lnTo>
                  <a:lnTo>
                    <a:pt x="866546" y="293370"/>
                  </a:lnTo>
                  <a:lnTo>
                    <a:pt x="870534" y="290830"/>
                  </a:lnTo>
                  <a:lnTo>
                    <a:pt x="871232" y="299720"/>
                  </a:lnTo>
                  <a:lnTo>
                    <a:pt x="875855" y="292100"/>
                  </a:lnTo>
                  <a:lnTo>
                    <a:pt x="878395" y="290830"/>
                  </a:lnTo>
                  <a:lnTo>
                    <a:pt x="880935" y="289560"/>
                  </a:lnTo>
                  <a:lnTo>
                    <a:pt x="882205" y="287020"/>
                  </a:lnTo>
                  <a:lnTo>
                    <a:pt x="880516" y="281940"/>
                  </a:lnTo>
                  <a:lnTo>
                    <a:pt x="880503" y="278130"/>
                  </a:lnTo>
                  <a:lnTo>
                    <a:pt x="899007" y="276860"/>
                  </a:lnTo>
                  <a:lnTo>
                    <a:pt x="899617" y="274320"/>
                  </a:lnTo>
                  <a:lnTo>
                    <a:pt x="898563" y="271780"/>
                  </a:lnTo>
                  <a:lnTo>
                    <a:pt x="906246" y="271780"/>
                  </a:lnTo>
                  <a:lnTo>
                    <a:pt x="905167" y="274320"/>
                  </a:lnTo>
                  <a:lnTo>
                    <a:pt x="907796" y="276860"/>
                  </a:lnTo>
                  <a:lnTo>
                    <a:pt x="911352" y="274320"/>
                  </a:lnTo>
                  <a:lnTo>
                    <a:pt x="913434" y="271780"/>
                  </a:lnTo>
                  <a:lnTo>
                    <a:pt x="912837" y="271780"/>
                  </a:lnTo>
                  <a:lnTo>
                    <a:pt x="913371" y="270510"/>
                  </a:lnTo>
                  <a:lnTo>
                    <a:pt x="912939" y="270510"/>
                  </a:lnTo>
                  <a:lnTo>
                    <a:pt x="913460" y="269240"/>
                  </a:lnTo>
                  <a:lnTo>
                    <a:pt x="913650" y="269240"/>
                  </a:lnTo>
                  <a:lnTo>
                    <a:pt x="914171" y="267970"/>
                  </a:lnTo>
                  <a:lnTo>
                    <a:pt x="916597" y="267970"/>
                  </a:lnTo>
                  <a:lnTo>
                    <a:pt x="920165" y="266700"/>
                  </a:lnTo>
                  <a:lnTo>
                    <a:pt x="923404" y="265430"/>
                  </a:lnTo>
                  <a:lnTo>
                    <a:pt x="925385" y="262890"/>
                  </a:lnTo>
                  <a:lnTo>
                    <a:pt x="934300" y="260350"/>
                  </a:lnTo>
                  <a:lnTo>
                    <a:pt x="942695" y="255270"/>
                  </a:lnTo>
                  <a:lnTo>
                    <a:pt x="950874" y="251460"/>
                  </a:lnTo>
                  <a:lnTo>
                    <a:pt x="959129" y="245110"/>
                  </a:lnTo>
                  <a:lnTo>
                    <a:pt x="964069" y="241300"/>
                  </a:lnTo>
                  <a:lnTo>
                    <a:pt x="968667" y="234950"/>
                  </a:lnTo>
                  <a:lnTo>
                    <a:pt x="973785" y="231140"/>
                  </a:lnTo>
                  <a:lnTo>
                    <a:pt x="980300" y="228600"/>
                  </a:lnTo>
                  <a:lnTo>
                    <a:pt x="984796" y="223520"/>
                  </a:lnTo>
                  <a:lnTo>
                    <a:pt x="989571" y="219710"/>
                  </a:lnTo>
                  <a:lnTo>
                    <a:pt x="995146" y="217170"/>
                  </a:lnTo>
                  <a:lnTo>
                    <a:pt x="999731" y="212090"/>
                  </a:lnTo>
                  <a:lnTo>
                    <a:pt x="1003287" y="209550"/>
                  </a:lnTo>
                  <a:lnTo>
                    <a:pt x="1005078" y="208280"/>
                  </a:lnTo>
                  <a:lnTo>
                    <a:pt x="1011008" y="205740"/>
                  </a:lnTo>
                  <a:lnTo>
                    <a:pt x="1017371" y="203200"/>
                  </a:lnTo>
                  <a:lnTo>
                    <a:pt x="1020089" y="201930"/>
                  </a:lnTo>
                  <a:lnTo>
                    <a:pt x="1023607" y="205740"/>
                  </a:lnTo>
                  <a:lnTo>
                    <a:pt x="1025804" y="203200"/>
                  </a:lnTo>
                  <a:lnTo>
                    <a:pt x="1028446" y="199390"/>
                  </a:lnTo>
                  <a:lnTo>
                    <a:pt x="1020102" y="199390"/>
                  </a:lnTo>
                  <a:lnTo>
                    <a:pt x="1018654" y="195580"/>
                  </a:lnTo>
                  <a:lnTo>
                    <a:pt x="1018095" y="193040"/>
                  </a:lnTo>
                  <a:lnTo>
                    <a:pt x="1017257" y="189230"/>
                  </a:lnTo>
                  <a:lnTo>
                    <a:pt x="1016977" y="187960"/>
                  </a:lnTo>
                  <a:lnTo>
                    <a:pt x="1023810" y="187960"/>
                  </a:lnTo>
                  <a:lnTo>
                    <a:pt x="1028573" y="186690"/>
                  </a:lnTo>
                  <a:lnTo>
                    <a:pt x="1025334" y="181610"/>
                  </a:lnTo>
                  <a:lnTo>
                    <a:pt x="1031659" y="179070"/>
                  </a:lnTo>
                  <a:lnTo>
                    <a:pt x="1034046" y="175260"/>
                  </a:lnTo>
                  <a:lnTo>
                    <a:pt x="1033386" y="173990"/>
                  </a:lnTo>
                  <a:lnTo>
                    <a:pt x="1032687" y="171450"/>
                  </a:lnTo>
                  <a:lnTo>
                    <a:pt x="1034262" y="171450"/>
                  </a:lnTo>
                  <a:lnTo>
                    <a:pt x="1028598" y="170180"/>
                  </a:lnTo>
                  <a:lnTo>
                    <a:pt x="1030478" y="167640"/>
                  </a:lnTo>
                  <a:lnTo>
                    <a:pt x="1035138" y="161290"/>
                  </a:lnTo>
                  <a:lnTo>
                    <a:pt x="1038974" y="163830"/>
                  </a:lnTo>
                  <a:lnTo>
                    <a:pt x="1040587" y="161290"/>
                  </a:lnTo>
                  <a:lnTo>
                    <a:pt x="1042200" y="158750"/>
                  </a:lnTo>
                  <a:lnTo>
                    <a:pt x="1043292" y="166370"/>
                  </a:lnTo>
                  <a:lnTo>
                    <a:pt x="1044981" y="158750"/>
                  </a:lnTo>
                  <a:lnTo>
                    <a:pt x="1045019" y="157480"/>
                  </a:lnTo>
                  <a:lnTo>
                    <a:pt x="1045210" y="157480"/>
                  </a:lnTo>
                  <a:lnTo>
                    <a:pt x="1045667" y="156210"/>
                  </a:lnTo>
                  <a:lnTo>
                    <a:pt x="1050442" y="152400"/>
                  </a:lnTo>
                  <a:lnTo>
                    <a:pt x="1047470" y="151130"/>
                  </a:lnTo>
                  <a:lnTo>
                    <a:pt x="1049591" y="144780"/>
                  </a:lnTo>
                  <a:lnTo>
                    <a:pt x="1047381" y="139700"/>
                  </a:lnTo>
                  <a:lnTo>
                    <a:pt x="1053871" y="140970"/>
                  </a:lnTo>
                  <a:lnTo>
                    <a:pt x="1053896" y="139700"/>
                  </a:lnTo>
                  <a:lnTo>
                    <a:pt x="1053947" y="135890"/>
                  </a:lnTo>
                  <a:lnTo>
                    <a:pt x="1054608" y="132080"/>
                  </a:lnTo>
                  <a:lnTo>
                    <a:pt x="1062697" y="128270"/>
                  </a:lnTo>
                  <a:lnTo>
                    <a:pt x="1063663" y="125730"/>
                  </a:lnTo>
                  <a:lnTo>
                    <a:pt x="1063625" y="124460"/>
                  </a:lnTo>
                  <a:lnTo>
                    <a:pt x="1059726" y="125730"/>
                  </a:lnTo>
                  <a:lnTo>
                    <a:pt x="1058202" y="124460"/>
                  </a:lnTo>
                  <a:lnTo>
                    <a:pt x="1053071" y="121920"/>
                  </a:lnTo>
                  <a:lnTo>
                    <a:pt x="1054481" y="116840"/>
                  </a:lnTo>
                  <a:lnTo>
                    <a:pt x="1054760" y="111760"/>
                  </a:lnTo>
                  <a:lnTo>
                    <a:pt x="1054938" y="111760"/>
                  </a:lnTo>
                  <a:lnTo>
                    <a:pt x="1054963" y="110490"/>
                  </a:lnTo>
                  <a:lnTo>
                    <a:pt x="1054722" y="110490"/>
                  </a:lnTo>
                  <a:lnTo>
                    <a:pt x="1056525" y="101600"/>
                  </a:lnTo>
                  <a:lnTo>
                    <a:pt x="1060208" y="93980"/>
                  </a:lnTo>
                  <a:lnTo>
                    <a:pt x="1061224" y="92710"/>
                  </a:lnTo>
                  <a:lnTo>
                    <a:pt x="1065301" y="87630"/>
                  </a:lnTo>
                  <a:lnTo>
                    <a:pt x="1069822" y="83820"/>
                  </a:lnTo>
                  <a:lnTo>
                    <a:pt x="1071321" y="82550"/>
                  </a:lnTo>
                  <a:close/>
                </a:path>
              </a:pathLst>
            </a:custGeom>
            <a:solidFill>
              <a:srgbClr val="C5CCC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1" name="object 4701"/>
            <p:cNvSpPr/>
            <p:nvPr/>
          </p:nvSpPr>
          <p:spPr>
            <a:xfrm>
              <a:off x="1797024" y="2169375"/>
              <a:ext cx="934719" cy="1504315"/>
            </a:xfrm>
            <a:custGeom>
              <a:avLst/>
              <a:gdLst/>
              <a:ahLst/>
              <a:cxnLst/>
              <a:rect l="l" t="t" r="r" b="b"/>
              <a:pathLst>
                <a:path w="934719" h="1504314">
                  <a:moveTo>
                    <a:pt x="1993" y="1194752"/>
                  </a:moveTo>
                  <a:lnTo>
                    <a:pt x="1917" y="1193190"/>
                  </a:lnTo>
                  <a:lnTo>
                    <a:pt x="1193" y="1189570"/>
                  </a:lnTo>
                  <a:lnTo>
                    <a:pt x="774" y="1192999"/>
                  </a:lnTo>
                  <a:lnTo>
                    <a:pt x="0" y="1193558"/>
                  </a:lnTo>
                  <a:lnTo>
                    <a:pt x="1244" y="1193165"/>
                  </a:lnTo>
                  <a:lnTo>
                    <a:pt x="1308" y="1193622"/>
                  </a:lnTo>
                  <a:lnTo>
                    <a:pt x="1447" y="1193838"/>
                  </a:lnTo>
                  <a:lnTo>
                    <a:pt x="1485" y="1194663"/>
                  </a:lnTo>
                  <a:lnTo>
                    <a:pt x="1993" y="1194752"/>
                  </a:lnTo>
                  <a:close/>
                </a:path>
                <a:path w="934719" h="1504314">
                  <a:moveTo>
                    <a:pt x="3429" y="1303985"/>
                  </a:moveTo>
                  <a:lnTo>
                    <a:pt x="3365" y="1303401"/>
                  </a:lnTo>
                  <a:lnTo>
                    <a:pt x="2260" y="1300988"/>
                  </a:lnTo>
                  <a:lnTo>
                    <a:pt x="2057" y="1302004"/>
                  </a:lnTo>
                  <a:lnTo>
                    <a:pt x="2400" y="1302131"/>
                  </a:lnTo>
                  <a:lnTo>
                    <a:pt x="2743" y="1303807"/>
                  </a:lnTo>
                  <a:lnTo>
                    <a:pt x="3429" y="1303985"/>
                  </a:lnTo>
                  <a:close/>
                </a:path>
                <a:path w="934719" h="1504314">
                  <a:moveTo>
                    <a:pt x="6210" y="1191107"/>
                  </a:moveTo>
                  <a:lnTo>
                    <a:pt x="5600" y="1189837"/>
                  </a:lnTo>
                  <a:lnTo>
                    <a:pt x="5702" y="1189672"/>
                  </a:lnTo>
                  <a:lnTo>
                    <a:pt x="4660" y="1189393"/>
                  </a:lnTo>
                  <a:lnTo>
                    <a:pt x="5803" y="1191171"/>
                  </a:lnTo>
                  <a:lnTo>
                    <a:pt x="5930" y="1191425"/>
                  </a:lnTo>
                  <a:lnTo>
                    <a:pt x="6210" y="1191107"/>
                  </a:lnTo>
                  <a:close/>
                </a:path>
                <a:path w="934719" h="1504314">
                  <a:moveTo>
                    <a:pt x="6413" y="1195146"/>
                  </a:moveTo>
                  <a:lnTo>
                    <a:pt x="6210" y="1194155"/>
                  </a:lnTo>
                  <a:lnTo>
                    <a:pt x="5524" y="1194536"/>
                  </a:lnTo>
                  <a:lnTo>
                    <a:pt x="5461" y="1195933"/>
                  </a:lnTo>
                  <a:lnTo>
                    <a:pt x="5930" y="1196975"/>
                  </a:lnTo>
                  <a:lnTo>
                    <a:pt x="5867" y="1195717"/>
                  </a:lnTo>
                  <a:lnTo>
                    <a:pt x="6413" y="1195146"/>
                  </a:lnTo>
                  <a:close/>
                </a:path>
                <a:path w="934719" h="1504314">
                  <a:moveTo>
                    <a:pt x="8216" y="1185227"/>
                  </a:moveTo>
                  <a:lnTo>
                    <a:pt x="6997" y="1185151"/>
                  </a:lnTo>
                  <a:lnTo>
                    <a:pt x="6807" y="1188491"/>
                  </a:lnTo>
                  <a:lnTo>
                    <a:pt x="7823" y="1188618"/>
                  </a:lnTo>
                  <a:lnTo>
                    <a:pt x="7759" y="1187691"/>
                  </a:lnTo>
                  <a:lnTo>
                    <a:pt x="8216" y="1185227"/>
                  </a:lnTo>
                  <a:close/>
                </a:path>
                <a:path w="934719" h="1504314">
                  <a:moveTo>
                    <a:pt x="10604" y="1168514"/>
                  </a:moveTo>
                  <a:lnTo>
                    <a:pt x="9537" y="1167434"/>
                  </a:lnTo>
                  <a:lnTo>
                    <a:pt x="9245" y="1166901"/>
                  </a:lnTo>
                  <a:lnTo>
                    <a:pt x="8851" y="1166837"/>
                  </a:lnTo>
                  <a:lnTo>
                    <a:pt x="9169" y="1168692"/>
                  </a:lnTo>
                  <a:lnTo>
                    <a:pt x="9652" y="1169123"/>
                  </a:lnTo>
                  <a:lnTo>
                    <a:pt x="10604" y="1168514"/>
                  </a:lnTo>
                  <a:close/>
                </a:path>
                <a:path w="934719" h="1504314">
                  <a:moveTo>
                    <a:pt x="11341" y="1181633"/>
                  </a:moveTo>
                  <a:lnTo>
                    <a:pt x="10896" y="1181481"/>
                  </a:lnTo>
                  <a:lnTo>
                    <a:pt x="11290" y="1181836"/>
                  </a:lnTo>
                  <a:lnTo>
                    <a:pt x="11341" y="1181633"/>
                  </a:lnTo>
                  <a:close/>
                </a:path>
                <a:path w="934719" h="1504314">
                  <a:moveTo>
                    <a:pt x="12242" y="1177137"/>
                  </a:moveTo>
                  <a:lnTo>
                    <a:pt x="11506" y="1177251"/>
                  </a:lnTo>
                  <a:lnTo>
                    <a:pt x="11506" y="1179207"/>
                  </a:lnTo>
                  <a:lnTo>
                    <a:pt x="11277" y="1179410"/>
                  </a:lnTo>
                  <a:lnTo>
                    <a:pt x="10693" y="1177429"/>
                  </a:lnTo>
                  <a:lnTo>
                    <a:pt x="11506" y="1179207"/>
                  </a:lnTo>
                  <a:lnTo>
                    <a:pt x="11506" y="1177251"/>
                  </a:lnTo>
                  <a:lnTo>
                    <a:pt x="8445" y="1177671"/>
                  </a:lnTo>
                  <a:lnTo>
                    <a:pt x="10795" y="1178852"/>
                  </a:lnTo>
                  <a:lnTo>
                    <a:pt x="11125" y="1179550"/>
                  </a:lnTo>
                  <a:lnTo>
                    <a:pt x="10033" y="1180503"/>
                  </a:lnTo>
                  <a:lnTo>
                    <a:pt x="10769" y="1181315"/>
                  </a:lnTo>
                  <a:lnTo>
                    <a:pt x="11353" y="1181582"/>
                  </a:lnTo>
                  <a:lnTo>
                    <a:pt x="11620" y="1180566"/>
                  </a:lnTo>
                  <a:lnTo>
                    <a:pt x="12128" y="1178661"/>
                  </a:lnTo>
                  <a:lnTo>
                    <a:pt x="11772" y="1178979"/>
                  </a:lnTo>
                  <a:lnTo>
                    <a:pt x="12242" y="1177137"/>
                  </a:lnTo>
                  <a:close/>
                </a:path>
                <a:path w="934719" h="1504314">
                  <a:moveTo>
                    <a:pt x="17691" y="1148257"/>
                  </a:moveTo>
                  <a:lnTo>
                    <a:pt x="17043" y="1148067"/>
                  </a:lnTo>
                  <a:lnTo>
                    <a:pt x="16903" y="1148308"/>
                  </a:lnTo>
                  <a:lnTo>
                    <a:pt x="16624" y="1149070"/>
                  </a:lnTo>
                  <a:lnTo>
                    <a:pt x="16459" y="1148334"/>
                  </a:lnTo>
                  <a:lnTo>
                    <a:pt x="16179" y="1147114"/>
                  </a:lnTo>
                  <a:lnTo>
                    <a:pt x="16433" y="1149299"/>
                  </a:lnTo>
                  <a:lnTo>
                    <a:pt x="16751" y="1149362"/>
                  </a:lnTo>
                  <a:lnTo>
                    <a:pt x="16764" y="1149083"/>
                  </a:lnTo>
                  <a:lnTo>
                    <a:pt x="17691" y="1148257"/>
                  </a:lnTo>
                  <a:close/>
                </a:path>
                <a:path w="934719" h="1504314">
                  <a:moveTo>
                    <a:pt x="18021" y="1286332"/>
                  </a:moveTo>
                  <a:lnTo>
                    <a:pt x="17995" y="1285684"/>
                  </a:lnTo>
                  <a:lnTo>
                    <a:pt x="17526" y="1283690"/>
                  </a:lnTo>
                  <a:lnTo>
                    <a:pt x="17056" y="1284109"/>
                  </a:lnTo>
                  <a:lnTo>
                    <a:pt x="17386" y="1284693"/>
                  </a:lnTo>
                  <a:lnTo>
                    <a:pt x="17589" y="1286357"/>
                  </a:lnTo>
                  <a:lnTo>
                    <a:pt x="18021" y="1286332"/>
                  </a:lnTo>
                  <a:close/>
                </a:path>
                <a:path w="934719" h="1504314">
                  <a:moveTo>
                    <a:pt x="20574" y="1083614"/>
                  </a:moveTo>
                  <a:lnTo>
                    <a:pt x="20066" y="1085100"/>
                  </a:lnTo>
                  <a:lnTo>
                    <a:pt x="19354" y="1086332"/>
                  </a:lnTo>
                  <a:lnTo>
                    <a:pt x="19646" y="1087678"/>
                  </a:lnTo>
                  <a:lnTo>
                    <a:pt x="20434" y="1087450"/>
                  </a:lnTo>
                  <a:lnTo>
                    <a:pt x="20523" y="1084605"/>
                  </a:lnTo>
                  <a:lnTo>
                    <a:pt x="20574" y="1083614"/>
                  </a:lnTo>
                  <a:close/>
                </a:path>
                <a:path w="934719" h="1504314">
                  <a:moveTo>
                    <a:pt x="20955" y="1292263"/>
                  </a:moveTo>
                  <a:lnTo>
                    <a:pt x="19367" y="1289113"/>
                  </a:lnTo>
                  <a:lnTo>
                    <a:pt x="18897" y="1288745"/>
                  </a:lnTo>
                  <a:lnTo>
                    <a:pt x="18846" y="1289824"/>
                  </a:lnTo>
                  <a:lnTo>
                    <a:pt x="19164" y="1291666"/>
                  </a:lnTo>
                  <a:lnTo>
                    <a:pt x="20154" y="1292339"/>
                  </a:lnTo>
                  <a:lnTo>
                    <a:pt x="20955" y="1292263"/>
                  </a:lnTo>
                  <a:close/>
                </a:path>
                <a:path w="934719" h="1504314">
                  <a:moveTo>
                    <a:pt x="24218" y="1140548"/>
                  </a:moveTo>
                  <a:lnTo>
                    <a:pt x="24028" y="1138580"/>
                  </a:lnTo>
                  <a:lnTo>
                    <a:pt x="22631" y="1138275"/>
                  </a:lnTo>
                  <a:lnTo>
                    <a:pt x="23228" y="1140650"/>
                  </a:lnTo>
                  <a:lnTo>
                    <a:pt x="23622" y="1140193"/>
                  </a:lnTo>
                  <a:lnTo>
                    <a:pt x="23812" y="1140498"/>
                  </a:lnTo>
                  <a:lnTo>
                    <a:pt x="24218" y="1140548"/>
                  </a:lnTo>
                  <a:close/>
                </a:path>
                <a:path w="934719" h="1504314">
                  <a:moveTo>
                    <a:pt x="24358" y="1314704"/>
                  </a:moveTo>
                  <a:lnTo>
                    <a:pt x="23888" y="1314030"/>
                  </a:lnTo>
                  <a:lnTo>
                    <a:pt x="22847" y="1312481"/>
                  </a:lnTo>
                  <a:lnTo>
                    <a:pt x="22110" y="1312887"/>
                  </a:lnTo>
                  <a:lnTo>
                    <a:pt x="22745" y="1314132"/>
                  </a:lnTo>
                  <a:lnTo>
                    <a:pt x="24358" y="1315694"/>
                  </a:lnTo>
                  <a:lnTo>
                    <a:pt x="24066" y="1315021"/>
                  </a:lnTo>
                  <a:lnTo>
                    <a:pt x="24358" y="1314704"/>
                  </a:lnTo>
                  <a:close/>
                </a:path>
                <a:path w="934719" h="1504314">
                  <a:moveTo>
                    <a:pt x="24726" y="1314297"/>
                  </a:moveTo>
                  <a:lnTo>
                    <a:pt x="23901" y="1314030"/>
                  </a:lnTo>
                  <a:lnTo>
                    <a:pt x="24358" y="1314704"/>
                  </a:lnTo>
                  <a:lnTo>
                    <a:pt x="24726" y="1314297"/>
                  </a:lnTo>
                  <a:close/>
                </a:path>
                <a:path w="934719" h="1504314">
                  <a:moveTo>
                    <a:pt x="25247" y="1135316"/>
                  </a:moveTo>
                  <a:lnTo>
                    <a:pt x="25095" y="1135481"/>
                  </a:lnTo>
                  <a:lnTo>
                    <a:pt x="24079" y="1135329"/>
                  </a:lnTo>
                  <a:lnTo>
                    <a:pt x="24155" y="1135494"/>
                  </a:lnTo>
                  <a:lnTo>
                    <a:pt x="24638" y="1136586"/>
                  </a:lnTo>
                  <a:lnTo>
                    <a:pt x="25107" y="1136713"/>
                  </a:lnTo>
                  <a:lnTo>
                    <a:pt x="25247" y="1135316"/>
                  </a:lnTo>
                  <a:close/>
                </a:path>
                <a:path w="934719" h="1504314">
                  <a:moveTo>
                    <a:pt x="25971" y="1315085"/>
                  </a:moveTo>
                  <a:lnTo>
                    <a:pt x="25704" y="1314119"/>
                  </a:lnTo>
                  <a:lnTo>
                    <a:pt x="25120" y="1313129"/>
                  </a:lnTo>
                  <a:lnTo>
                    <a:pt x="24777" y="1312684"/>
                  </a:lnTo>
                  <a:lnTo>
                    <a:pt x="24320" y="1312354"/>
                  </a:lnTo>
                  <a:lnTo>
                    <a:pt x="25247" y="1314831"/>
                  </a:lnTo>
                  <a:lnTo>
                    <a:pt x="25971" y="1315085"/>
                  </a:lnTo>
                  <a:close/>
                </a:path>
                <a:path w="934719" h="1504314">
                  <a:moveTo>
                    <a:pt x="26568" y="1311935"/>
                  </a:moveTo>
                  <a:lnTo>
                    <a:pt x="25463" y="1310716"/>
                  </a:lnTo>
                  <a:lnTo>
                    <a:pt x="25019" y="1310563"/>
                  </a:lnTo>
                  <a:lnTo>
                    <a:pt x="25069" y="1312824"/>
                  </a:lnTo>
                  <a:lnTo>
                    <a:pt x="25501" y="1312481"/>
                  </a:lnTo>
                  <a:lnTo>
                    <a:pt x="26568" y="1311935"/>
                  </a:lnTo>
                  <a:close/>
                </a:path>
                <a:path w="934719" h="1504314">
                  <a:moveTo>
                    <a:pt x="28155" y="1336255"/>
                  </a:moveTo>
                  <a:lnTo>
                    <a:pt x="28143" y="1335532"/>
                  </a:lnTo>
                  <a:lnTo>
                    <a:pt x="26936" y="1333106"/>
                  </a:lnTo>
                  <a:lnTo>
                    <a:pt x="26365" y="1333423"/>
                  </a:lnTo>
                  <a:lnTo>
                    <a:pt x="26517" y="1334427"/>
                  </a:lnTo>
                  <a:lnTo>
                    <a:pt x="26746" y="1336433"/>
                  </a:lnTo>
                  <a:lnTo>
                    <a:pt x="28155" y="1336255"/>
                  </a:lnTo>
                  <a:close/>
                </a:path>
                <a:path w="934719" h="1504314">
                  <a:moveTo>
                    <a:pt x="52616" y="1319796"/>
                  </a:moveTo>
                  <a:lnTo>
                    <a:pt x="51739" y="1316647"/>
                  </a:lnTo>
                  <a:lnTo>
                    <a:pt x="50952" y="1317091"/>
                  </a:lnTo>
                  <a:lnTo>
                    <a:pt x="51066" y="1318056"/>
                  </a:lnTo>
                  <a:lnTo>
                    <a:pt x="51409" y="1320012"/>
                  </a:lnTo>
                  <a:lnTo>
                    <a:pt x="52324" y="1320571"/>
                  </a:lnTo>
                  <a:lnTo>
                    <a:pt x="52616" y="1319796"/>
                  </a:lnTo>
                  <a:close/>
                </a:path>
                <a:path w="934719" h="1504314">
                  <a:moveTo>
                    <a:pt x="66827" y="1317472"/>
                  </a:moveTo>
                  <a:lnTo>
                    <a:pt x="65062" y="1316482"/>
                  </a:lnTo>
                  <a:lnTo>
                    <a:pt x="64592" y="1316062"/>
                  </a:lnTo>
                  <a:lnTo>
                    <a:pt x="64262" y="1316367"/>
                  </a:lnTo>
                  <a:lnTo>
                    <a:pt x="64655" y="1317104"/>
                  </a:lnTo>
                  <a:lnTo>
                    <a:pt x="64249" y="1317358"/>
                  </a:lnTo>
                  <a:lnTo>
                    <a:pt x="64655" y="1317663"/>
                  </a:lnTo>
                  <a:lnTo>
                    <a:pt x="65608" y="1317853"/>
                  </a:lnTo>
                  <a:lnTo>
                    <a:pt x="66027" y="1318056"/>
                  </a:lnTo>
                  <a:lnTo>
                    <a:pt x="66827" y="1317472"/>
                  </a:lnTo>
                  <a:close/>
                </a:path>
                <a:path w="934719" h="1504314">
                  <a:moveTo>
                    <a:pt x="68719" y="1376514"/>
                  </a:moveTo>
                  <a:lnTo>
                    <a:pt x="68326" y="1376121"/>
                  </a:lnTo>
                  <a:lnTo>
                    <a:pt x="68453" y="1375346"/>
                  </a:lnTo>
                  <a:lnTo>
                    <a:pt x="67881" y="1375194"/>
                  </a:lnTo>
                  <a:lnTo>
                    <a:pt x="67652" y="1375562"/>
                  </a:lnTo>
                  <a:lnTo>
                    <a:pt x="68478" y="1376832"/>
                  </a:lnTo>
                  <a:lnTo>
                    <a:pt x="68719" y="1376514"/>
                  </a:lnTo>
                  <a:close/>
                </a:path>
                <a:path w="934719" h="1504314">
                  <a:moveTo>
                    <a:pt x="76733" y="1400975"/>
                  </a:moveTo>
                  <a:lnTo>
                    <a:pt x="76593" y="1395895"/>
                  </a:lnTo>
                  <a:lnTo>
                    <a:pt x="74777" y="1397660"/>
                  </a:lnTo>
                  <a:lnTo>
                    <a:pt x="74904" y="1397444"/>
                  </a:lnTo>
                  <a:lnTo>
                    <a:pt x="74599" y="1397546"/>
                  </a:lnTo>
                  <a:lnTo>
                    <a:pt x="74498" y="1397927"/>
                  </a:lnTo>
                  <a:lnTo>
                    <a:pt x="74676" y="1398257"/>
                  </a:lnTo>
                  <a:lnTo>
                    <a:pt x="76733" y="1400975"/>
                  </a:lnTo>
                  <a:close/>
                </a:path>
                <a:path w="934719" h="1504314">
                  <a:moveTo>
                    <a:pt x="77685" y="1395920"/>
                  </a:moveTo>
                  <a:lnTo>
                    <a:pt x="77470" y="1395920"/>
                  </a:lnTo>
                  <a:lnTo>
                    <a:pt x="77330" y="1396415"/>
                  </a:lnTo>
                  <a:lnTo>
                    <a:pt x="77685" y="1395920"/>
                  </a:lnTo>
                  <a:close/>
                </a:path>
                <a:path w="934719" h="1504314">
                  <a:moveTo>
                    <a:pt x="77800" y="1395120"/>
                  </a:moveTo>
                  <a:lnTo>
                    <a:pt x="77292" y="1393888"/>
                  </a:lnTo>
                  <a:lnTo>
                    <a:pt x="77685" y="1395069"/>
                  </a:lnTo>
                  <a:close/>
                </a:path>
                <a:path w="934719" h="1504314">
                  <a:moveTo>
                    <a:pt x="78574" y="1395463"/>
                  </a:moveTo>
                  <a:lnTo>
                    <a:pt x="77939" y="1395183"/>
                  </a:lnTo>
                  <a:lnTo>
                    <a:pt x="77812" y="1395133"/>
                  </a:lnTo>
                  <a:lnTo>
                    <a:pt x="77241" y="1395183"/>
                  </a:lnTo>
                  <a:lnTo>
                    <a:pt x="76593" y="1394777"/>
                  </a:lnTo>
                  <a:lnTo>
                    <a:pt x="77584" y="1395818"/>
                  </a:lnTo>
                  <a:lnTo>
                    <a:pt x="78574" y="1395463"/>
                  </a:lnTo>
                  <a:close/>
                </a:path>
                <a:path w="934719" h="1504314">
                  <a:moveTo>
                    <a:pt x="78714" y="1376629"/>
                  </a:moveTo>
                  <a:lnTo>
                    <a:pt x="78130" y="1375130"/>
                  </a:lnTo>
                  <a:lnTo>
                    <a:pt x="77825" y="1374711"/>
                  </a:lnTo>
                  <a:lnTo>
                    <a:pt x="76974" y="1374711"/>
                  </a:lnTo>
                  <a:lnTo>
                    <a:pt x="76911" y="1374101"/>
                  </a:lnTo>
                  <a:lnTo>
                    <a:pt x="75742" y="1373657"/>
                  </a:lnTo>
                  <a:lnTo>
                    <a:pt x="78714" y="1376629"/>
                  </a:lnTo>
                  <a:close/>
                </a:path>
                <a:path w="934719" h="1504314">
                  <a:moveTo>
                    <a:pt x="83045" y="1395310"/>
                  </a:moveTo>
                  <a:lnTo>
                    <a:pt x="82575" y="1394396"/>
                  </a:lnTo>
                  <a:lnTo>
                    <a:pt x="82308" y="1394358"/>
                  </a:lnTo>
                  <a:lnTo>
                    <a:pt x="80708" y="1392415"/>
                  </a:lnTo>
                  <a:lnTo>
                    <a:pt x="81572" y="1393748"/>
                  </a:lnTo>
                  <a:lnTo>
                    <a:pt x="81432" y="1394358"/>
                  </a:lnTo>
                  <a:lnTo>
                    <a:pt x="83045" y="1395310"/>
                  </a:lnTo>
                  <a:close/>
                </a:path>
                <a:path w="934719" h="1504314">
                  <a:moveTo>
                    <a:pt x="90728" y="1377048"/>
                  </a:moveTo>
                  <a:lnTo>
                    <a:pt x="90436" y="1376502"/>
                  </a:lnTo>
                  <a:lnTo>
                    <a:pt x="89865" y="1377061"/>
                  </a:lnTo>
                  <a:lnTo>
                    <a:pt x="89649" y="1377454"/>
                  </a:lnTo>
                  <a:lnTo>
                    <a:pt x="89839" y="1378737"/>
                  </a:lnTo>
                  <a:lnTo>
                    <a:pt x="90678" y="1377848"/>
                  </a:lnTo>
                  <a:lnTo>
                    <a:pt x="90728" y="1377048"/>
                  </a:lnTo>
                  <a:close/>
                </a:path>
                <a:path w="934719" h="1504314">
                  <a:moveTo>
                    <a:pt x="91757" y="1435862"/>
                  </a:moveTo>
                  <a:lnTo>
                    <a:pt x="90081" y="1433106"/>
                  </a:lnTo>
                  <a:lnTo>
                    <a:pt x="89547" y="1433703"/>
                  </a:lnTo>
                  <a:lnTo>
                    <a:pt x="90144" y="1433944"/>
                  </a:lnTo>
                  <a:lnTo>
                    <a:pt x="90246" y="1435277"/>
                  </a:lnTo>
                  <a:lnTo>
                    <a:pt x="90906" y="1435392"/>
                  </a:lnTo>
                  <a:lnTo>
                    <a:pt x="91757" y="1435862"/>
                  </a:lnTo>
                  <a:close/>
                </a:path>
                <a:path w="934719" h="1504314">
                  <a:moveTo>
                    <a:pt x="92544" y="1398155"/>
                  </a:moveTo>
                  <a:lnTo>
                    <a:pt x="90030" y="1394383"/>
                  </a:lnTo>
                  <a:lnTo>
                    <a:pt x="89776" y="1395539"/>
                  </a:lnTo>
                  <a:lnTo>
                    <a:pt x="89928" y="1396034"/>
                  </a:lnTo>
                  <a:lnTo>
                    <a:pt x="90411" y="1396288"/>
                  </a:lnTo>
                  <a:lnTo>
                    <a:pt x="90703" y="1396657"/>
                  </a:lnTo>
                  <a:lnTo>
                    <a:pt x="92544" y="1398155"/>
                  </a:lnTo>
                  <a:close/>
                </a:path>
                <a:path w="934719" h="1504314">
                  <a:moveTo>
                    <a:pt x="99148" y="1394650"/>
                  </a:moveTo>
                  <a:lnTo>
                    <a:pt x="98564" y="1394955"/>
                  </a:lnTo>
                  <a:lnTo>
                    <a:pt x="98983" y="1395603"/>
                  </a:lnTo>
                  <a:lnTo>
                    <a:pt x="99148" y="1394650"/>
                  </a:lnTo>
                  <a:close/>
                </a:path>
                <a:path w="934719" h="1504314">
                  <a:moveTo>
                    <a:pt x="99834" y="1397279"/>
                  </a:moveTo>
                  <a:lnTo>
                    <a:pt x="99517" y="1395526"/>
                  </a:lnTo>
                  <a:lnTo>
                    <a:pt x="99148" y="1395653"/>
                  </a:lnTo>
                  <a:lnTo>
                    <a:pt x="99834" y="1397279"/>
                  </a:lnTo>
                  <a:close/>
                </a:path>
                <a:path w="934719" h="1504314">
                  <a:moveTo>
                    <a:pt x="100876" y="1388351"/>
                  </a:moveTo>
                  <a:lnTo>
                    <a:pt x="100114" y="1387589"/>
                  </a:lnTo>
                  <a:lnTo>
                    <a:pt x="100850" y="1388402"/>
                  </a:lnTo>
                  <a:close/>
                </a:path>
                <a:path w="934719" h="1504314">
                  <a:moveTo>
                    <a:pt x="104089" y="1389049"/>
                  </a:moveTo>
                  <a:lnTo>
                    <a:pt x="101231" y="1388821"/>
                  </a:lnTo>
                  <a:lnTo>
                    <a:pt x="100850" y="1388402"/>
                  </a:lnTo>
                  <a:lnTo>
                    <a:pt x="100012" y="1389849"/>
                  </a:lnTo>
                  <a:lnTo>
                    <a:pt x="101498" y="1389443"/>
                  </a:lnTo>
                  <a:lnTo>
                    <a:pt x="104089" y="1389049"/>
                  </a:lnTo>
                  <a:close/>
                </a:path>
                <a:path w="934719" h="1504314">
                  <a:moveTo>
                    <a:pt x="179489" y="747483"/>
                  </a:moveTo>
                  <a:lnTo>
                    <a:pt x="178358" y="747318"/>
                  </a:lnTo>
                  <a:lnTo>
                    <a:pt x="177977" y="744829"/>
                  </a:lnTo>
                  <a:lnTo>
                    <a:pt x="174955" y="749312"/>
                  </a:lnTo>
                  <a:lnTo>
                    <a:pt x="177838" y="748741"/>
                  </a:lnTo>
                  <a:lnTo>
                    <a:pt x="178384" y="749477"/>
                  </a:lnTo>
                  <a:lnTo>
                    <a:pt x="179489" y="747483"/>
                  </a:lnTo>
                  <a:close/>
                </a:path>
                <a:path w="934719" h="1504314">
                  <a:moveTo>
                    <a:pt x="195834" y="1219060"/>
                  </a:moveTo>
                  <a:lnTo>
                    <a:pt x="195160" y="1217612"/>
                  </a:lnTo>
                  <a:lnTo>
                    <a:pt x="194614" y="1217117"/>
                  </a:lnTo>
                  <a:lnTo>
                    <a:pt x="194957" y="1215415"/>
                  </a:lnTo>
                  <a:lnTo>
                    <a:pt x="194170" y="1215656"/>
                  </a:lnTo>
                  <a:lnTo>
                    <a:pt x="193281" y="1215974"/>
                  </a:lnTo>
                  <a:lnTo>
                    <a:pt x="195834" y="1219060"/>
                  </a:lnTo>
                  <a:close/>
                </a:path>
                <a:path w="934719" h="1504314">
                  <a:moveTo>
                    <a:pt x="198196" y="756818"/>
                  </a:moveTo>
                  <a:lnTo>
                    <a:pt x="196088" y="757161"/>
                  </a:lnTo>
                  <a:lnTo>
                    <a:pt x="197599" y="757567"/>
                  </a:lnTo>
                  <a:lnTo>
                    <a:pt x="197891" y="757135"/>
                  </a:lnTo>
                  <a:lnTo>
                    <a:pt x="198196" y="756818"/>
                  </a:lnTo>
                  <a:close/>
                </a:path>
                <a:path w="934719" h="1504314">
                  <a:moveTo>
                    <a:pt x="198374" y="756627"/>
                  </a:moveTo>
                  <a:lnTo>
                    <a:pt x="198196" y="756818"/>
                  </a:lnTo>
                  <a:lnTo>
                    <a:pt x="198374" y="756780"/>
                  </a:lnTo>
                  <a:lnTo>
                    <a:pt x="198374" y="756627"/>
                  </a:lnTo>
                  <a:close/>
                </a:path>
                <a:path w="934719" h="1504314">
                  <a:moveTo>
                    <a:pt x="198564" y="756412"/>
                  </a:moveTo>
                  <a:lnTo>
                    <a:pt x="198335" y="756043"/>
                  </a:lnTo>
                  <a:lnTo>
                    <a:pt x="198374" y="756627"/>
                  </a:lnTo>
                  <a:lnTo>
                    <a:pt x="198564" y="756412"/>
                  </a:lnTo>
                  <a:close/>
                </a:path>
                <a:path w="934719" h="1504314">
                  <a:moveTo>
                    <a:pt x="203581" y="756907"/>
                  </a:moveTo>
                  <a:lnTo>
                    <a:pt x="202996" y="756450"/>
                  </a:lnTo>
                  <a:lnTo>
                    <a:pt x="202095" y="758469"/>
                  </a:lnTo>
                  <a:lnTo>
                    <a:pt x="203174" y="758266"/>
                  </a:lnTo>
                  <a:lnTo>
                    <a:pt x="202933" y="757643"/>
                  </a:lnTo>
                  <a:lnTo>
                    <a:pt x="203581" y="757250"/>
                  </a:lnTo>
                  <a:lnTo>
                    <a:pt x="203581" y="756907"/>
                  </a:lnTo>
                  <a:close/>
                </a:path>
                <a:path w="934719" h="1504314">
                  <a:moveTo>
                    <a:pt x="204724" y="1121257"/>
                  </a:moveTo>
                  <a:lnTo>
                    <a:pt x="204622" y="1120267"/>
                  </a:lnTo>
                  <a:lnTo>
                    <a:pt x="204635" y="1119187"/>
                  </a:lnTo>
                  <a:lnTo>
                    <a:pt x="204076" y="1118362"/>
                  </a:lnTo>
                  <a:lnTo>
                    <a:pt x="203009" y="1119174"/>
                  </a:lnTo>
                  <a:lnTo>
                    <a:pt x="204292" y="1120432"/>
                  </a:lnTo>
                  <a:lnTo>
                    <a:pt x="204724" y="1121257"/>
                  </a:lnTo>
                  <a:close/>
                </a:path>
                <a:path w="934719" h="1504314">
                  <a:moveTo>
                    <a:pt x="212432" y="1482750"/>
                  </a:moveTo>
                  <a:lnTo>
                    <a:pt x="212255" y="1482496"/>
                  </a:lnTo>
                  <a:lnTo>
                    <a:pt x="211836" y="1481848"/>
                  </a:lnTo>
                  <a:lnTo>
                    <a:pt x="211658" y="1481543"/>
                  </a:lnTo>
                  <a:lnTo>
                    <a:pt x="210197" y="1479816"/>
                  </a:lnTo>
                  <a:lnTo>
                    <a:pt x="211188" y="1482026"/>
                  </a:lnTo>
                  <a:lnTo>
                    <a:pt x="212153" y="1482725"/>
                  </a:lnTo>
                  <a:lnTo>
                    <a:pt x="212115" y="1482496"/>
                  </a:lnTo>
                  <a:lnTo>
                    <a:pt x="212432" y="1482750"/>
                  </a:lnTo>
                  <a:close/>
                </a:path>
                <a:path w="934719" h="1504314">
                  <a:moveTo>
                    <a:pt x="220421" y="1490218"/>
                  </a:moveTo>
                  <a:lnTo>
                    <a:pt x="218541" y="1487690"/>
                  </a:lnTo>
                  <a:lnTo>
                    <a:pt x="218059" y="1487030"/>
                  </a:lnTo>
                  <a:lnTo>
                    <a:pt x="217690" y="1485900"/>
                  </a:lnTo>
                  <a:lnTo>
                    <a:pt x="216839" y="1487004"/>
                  </a:lnTo>
                  <a:lnTo>
                    <a:pt x="217627" y="1487843"/>
                  </a:lnTo>
                  <a:lnTo>
                    <a:pt x="218173" y="1487728"/>
                  </a:lnTo>
                  <a:lnTo>
                    <a:pt x="218414" y="1488249"/>
                  </a:lnTo>
                  <a:lnTo>
                    <a:pt x="218897" y="1489303"/>
                  </a:lnTo>
                  <a:lnTo>
                    <a:pt x="218986" y="1490014"/>
                  </a:lnTo>
                  <a:lnTo>
                    <a:pt x="219417" y="1490827"/>
                  </a:lnTo>
                  <a:lnTo>
                    <a:pt x="219760" y="1491272"/>
                  </a:lnTo>
                  <a:lnTo>
                    <a:pt x="220421" y="1490218"/>
                  </a:lnTo>
                  <a:close/>
                </a:path>
                <a:path w="934719" h="1504314">
                  <a:moveTo>
                    <a:pt x="221081" y="1487030"/>
                  </a:moveTo>
                  <a:lnTo>
                    <a:pt x="219583" y="1485709"/>
                  </a:lnTo>
                  <a:lnTo>
                    <a:pt x="218846" y="1486712"/>
                  </a:lnTo>
                  <a:lnTo>
                    <a:pt x="218655" y="1486700"/>
                  </a:lnTo>
                  <a:lnTo>
                    <a:pt x="220002" y="1487373"/>
                  </a:lnTo>
                  <a:lnTo>
                    <a:pt x="219989" y="1486217"/>
                  </a:lnTo>
                  <a:lnTo>
                    <a:pt x="221081" y="1487030"/>
                  </a:lnTo>
                  <a:close/>
                </a:path>
                <a:path w="934719" h="1504314">
                  <a:moveTo>
                    <a:pt x="221970" y="1010323"/>
                  </a:moveTo>
                  <a:lnTo>
                    <a:pt x="221437" y="1010361"/>
                  </a:lnTo>
                  <a:lnTo>
                    <a:pt x="220827" y="1011034"/>
                  </a:lnTo>
                  <a:lnTo>
                    <a:pt x="220268" y="1011262"/>
                  </a:lnTo>
                  <a:lnTo>
                    <a:pt x="220751" y="1011402"/>
                  </a:lnTo>
                  <a:lnTo>
                    <a:pt x="221576" y="1010462"/>
                  </a:lnTo>
                  <a:lnTo>
                    <a:pt x="221970" y="1010323"/>
                  </a:lnTo>
                  <a:close/>
                </a:path>
                <a:path w="934719" h="1504314">
                  <a:moveTo>
                    <a:pt x="227482" y="935443"/>
                  </a:moveTo>
                  <a:lnTo>
                    <a:pt x="227330" y="934542"/>
                  </a:lnTo>
                  <a:lnTo>
                    <a:pt x="226809" y="934669"/>
                  </a:lnTo>
                  <a:lnTo>
                    <a:pt x="225983" y="935672"/>
                  </a:lnTo>
                  <a:lnTo>
                    <a:pt x="226390" y="935913"/>
                  </a:lnTo>
                  <a:lnTo>
                    <a:pt x="226631" y="938123"/>
                  </a:lnTo>
                  <a:lnTo>
                    <a:pt x="227482" y="935443"/>
                  </a:lnTo>
                  <a:close/>
                </a:path>
                <a:path w="934719" h="1504314">
                  <a:moveTo>
                    <a:pt x="257949" y="1488287"/>
                  </a:moveTo>
                  <a:lnTo>
                    <a:pt x="256984" y="1488236"/>
                  </a:lnTo>
                  <a:lnTo>
                    <a:pt x="257098" y="1488998"/>
                  </a:lnTo>
                  <a:lnTo>
                    <a:pt x="254749" y="1489113"/>
                  </a:lnTo>
                  <a:lnTo>
                    <a:pt x="255968" y="1490433"/>
                  </a:lnTo>
                  <a:lnTo>
                    <a:pt x="256425" y="1491678"/>
                  </a:lnTo>
                  <a:lnTo>
                    <a:pt x="256819" y="1489456"/>
                  </a:lnTo>
                  <a:lnTo>
                    <a:pt x="257505" y="1490522"/>
                  </a:lnTo>
                  <a:lnTo>
                    <a:pt x="257810" y="1490179"/>
                  </a:lnTo>
                  <a:lnTo>
                    <a:pt x="257949" y="1488287"/>
                  </a:lnTo>
                  <a:close/>
                </a:path>
                <a:path w="934719" h="1504314">
                  <a:moveTo>
                    <a:pt x="263499" y="628129"/>
                  </a:moveTo>
                  <a:lnTo>
                    <a:pt x="262039" y="628510"/>
                  </a:lnTo>
                  <a:lnTo>
                    <a:pt x="261696" y="629754"/>
                  </a:lnTo>
                  <a:lnTo>
                    <a:pt x="261239" y="629615"/>
                  </a:lnTo>
                  <a:lnTo>
                    <a:pt x="262470" y="630605"/>
                  </a:lnTo>
                  <a:lnTo>
                    <a:pt x="263321" y="629818"/>
                  </a:lnTo>
                  <a:lnTo>
                    <a:pt x="263499" y="628129"/>
                  </a:lnTo>
                  <a:close/>
                </a:path>
                <a:path w="934719" h="1504314">
                  <a:moveTo>
                    <a:pt x="267944" y="1496225"/>
                  </a:moveTo>
                  <a:lnTo>
                    <a:pt x="267500" y="1495869"/>
                  </a:lnTo>
                  <a:lnTo>
                    <a:pt x="267258" y="1495907"/>
                  </a:lnTo>
                  <a:lnTo>
                    <a:pt x="267792" y="1496275"/>
                  </a:lnTo>
                  <a:lnTo>
                    <a:pt x="267944" y="1496225"/>
                  </a:lnTo>
                  <a:close/>
                </a:path>
                <a:path w="934719" h="1504314">
                  <a:moveTo>
                    <a:pt x="268465" y="1486725"/>
                  </a:moveTo>
                  <a:lnTo>
                    <a:pt x="266763" y="1487208"/>
                  </a:lnTo>
                  <a:lnTo>
                    <a:pt x="266319" y="1487119"/>
                  </a:lnTo>
                  <a:lnTo>
                    <a:pt x="266407" y="1486255"/>
                  </a:lnTo>
                  <a:lnTo>
                    <a:pt x="266179" y="1486979"/>
                  </a:lnTo>
                  <a:lnTo>
                    <a:pt x="265899" y="1487271"/>
                  </a:lnTo>
                  <a:lnTo>
                    <a:pt x="264693" y="1486827"/>
                  </a:lnTo>
                  <a:lnTo>
                    <a:pt x="265430" y="1487297"/>
                  </a:lnTo>
                  <a:lnTo>
                    <a:pt x="266319" y="1488008"/>
                  </a:lnTo>
                  <a:lnTo>
                    <a:pt x="268465" y="1486725"/>
                  </a:lnTo>
                  <a:close/>
                </a:path>
                <a:path w="934719" h="1504314">
                  <a:moveTo>
                    <a:pt x="269621" y="1495513"/>
                  </a:moveTo>
                  <a:lnTo>
                    <a:pt x="267944" y="1496225"/>
                  </a:lnTo>
                  <a:lnTo>
                    <a:pt x="269303" y="1497291"/>
                  </a:lnTo>
                  <a:lnTo>
                    <a:pt x="269024" y="1496364"/>
                  </a:lnTo>
                  <a:lnTo>
                    <a:pt x="269621" y="1495513"/>
                  </a:lnTo>
                  <a:close/>
                </a:path>
                <a:path w="934719" h="1504314">
                  <a:moveTo>
                    <a:pt x="269849" y="1457413"/>
                  </a:moveTo>
                  <a:lnTo>
                    <a:pt x="268909" y="1455623"/>
                  </a:lnTo>
                  <a:lnTo>
                    <a:pt x="268833" y="1456715"/>
                  </a:lnTo>
                  <a:lnTo>
                    <a:pt x="268249" y="1457210"/>
                  </a:lnTo>
                  <a:lnTo>
                    <a:pt x="268947" y="1457502"/>
                  </a:lnTo>
                  <a:lnTo>
                    <a:pt x="269849" y="1457413"/>
                  </a:lnTo>
                  <a:close/>
                </a:path>
                <a:path w="934719" h="1504314">
                  <a:moveTo>
                    <a:pt x="278498" y="1479994"/>
                  </a:moveTo>
                  <a:lnTo>
                    <a:pt x="278104" y="1479892"/>
                  </a:lnTo>
                  <a:lnTo>
                    <a:pt x="277583" y="1478686"/>
                  </a:lnTo>
                  <a:lnTo>
                    <a:pt x="277469" y="1479067"/>
                  </a:lnTo>
                  <a:lnTo>
                    <a:pt x="277101" y="1479867"/>
                  </a:lnTo>
                  <a:lnTo>
                    <a:pt x="277723" y="1480959"/>
                  </a:lnTo>
                  <a:lnTo>
                    <a:pt x="278498" y="1479994"/>
                  </a:lnTo>
                  <a:close/>
                </a:path>
                <a:path w="934719" h="1504314">
                  <a:moveTo>
                    <a:pt x="290296" y="1497609"/>
                  </a:moveTo>
                  <a:lnTo>
                    <a:pt x="288213" y="1499565"/>
                  </a:lnTo>
                  <a:lnTo>
                    <a:pt x="289560" y="1499831"/>
                  </a:lnTo>
                  <a:lnTo>
                    <a:pt x="290207" y="1499844"/>
                  </a:lnTo>
                  <a:lnTo>
                    <a:pt x="289610" y="1499260"/>
                  </a:lnTo>
                  <a:lnTo>
                    <a:pt x="290207" y="1499184"/>
                  </a:lnTo>
                  <a:lnTo>
                    <a:pt x="290296" y="1497609"/>
                  </a:lnTo>
                  <a:close/>
                </a:path>
                <a:path w="934719" h="1504314">
                  <a:moveTo>
                    <a:pt x="305079" y="1503832"/>
                  </a:moveTo>
                  <a:lnTo>
                    <a:pt x="304673" y="1503273"/>
                  </a:lnTo>
                  <a:lnTo>
                    <a:pt x="304253" y="1503324"/>
                  </a:lnTo>
                  <a:lnTo>
                    <a:pt x="304368" y="1501978"/>
                  </a:lnTo>
                  <a:lnTo>
                    <a:pt x="304088" y="1502765"/>
                  </a:lnTo>
                  <a:lnTo>
                    <a:pt x="303657" y="1502841"/>
                  </a:lnTo>
                  <a:lnTo>
                    <a:pt x="302615" y="1503413"/>
                  </a:lnTo>
                  <a:lnTo>
                    <a:pt x="304203" y="1503476"/>
                  </a:lnTo>
                  <a:lnTo>
                    <a:pt x="305079" y="1503832"/>
                  </a:lnTo>
                  <a:close/>
                </a:path>
                <a:path w="934719" h="1504314">
                  <a:moveTo>
                    <a:pt x="306222" y="1473619"/>
                  </a:moveTo>
                  <a:lnTo>
                    <a:pt x="304787" y="1473022"/>
                  </a:lnTo>
                  <a:lnTo>
                    <a:pt x="304507" y="1473174"/>
                  </a:lnTo>
                  <a:lnTo>
                    <a:pt x="304469" y="1473492"/>
                  </a:lnTo>
                  <a:lnTo>
                    <a:pt x="305346" y="1473758"/>
                  </a:lnTo>
                  <a:lnTo>
                    <a:pt x="305663" y="1474012"/>
                  </a:lnTo>
                  <a:lnTo>
                    <a:pt x="306222" y="1473619"/>
                  </a:lnTo>
                  <a:close/>
                </a:path>
                <a:path w="934719" h="1504314">
                  <a:moveTo>
                    <a:pt x="309613" y="1476019"/>
                  </a:moveTo>
                  <a:lnTo>
                    <a:pt x="307632" y="1475155"/>
                  </a:lnTo>
                  <a:lnTo>
                    <a:pt x="306832" y="1474927"/>
                  </a:lnTo>
                  <a:lnTo>
                    <a:pt x="305549" y="1475778"/>
                  </a:lnTo>
                  <a:lnTo>
                    <a:pt x="308406" y="1476946"/>
                  </a:lnTo>
                  <a:lnTo>
                    <a:pt x="309194" y="1476959"/>
                  </a:lnTo>
                  <a:lnTo>
                    <a:pt x="309613" y="1476019"/>
                  </a:lnTo>
                  <a:close/>
                </a:path>
                <a:path w="934719" h="1504314">
                  <a:moveTo>
                    <a:pt x="311962" y="1476349"/>
                  </a:moveTo>
                  <a:lnTo>
                    <a:pt x="311797" y="1476019"/>
                  </a:lnTo>
                  <a:lnTo>
                    <a:pt x="311251" y="1476057"/>
                  </a:lnTo>
                  <a:lnTo>
                    <a:pt x="311124" y="1475625"/>
                  </a:lnTo>
                  <a:lnTo>
                    <a:pt x="309168" y="1475701"/>
                  </a:lnTo>
                  <a:lnTo>
                    <a:pt x="311861" y="1476933"/>
                  </a:lnTo>
                  <a:lnTo>
                    <a:pt x="311962" y="1476349"/>
                  </a:lnTo>
                  <a:close/>
                </a:path>
                <a:path w="934719" h="1504314">
                  <a:moveTo>
                    <a:pt x="320929" y="1480362"/>
                  </a:moveTo>
                  <a:lnTo>
                    <a:pt x="319595" y="1481188"/>
                  </a:lnTo>
                  <a:lnTo>
                    <a:pt x="319036" y="1480870"/>
                  </a:lnTo>
                  <a:lnTo>
                    <a:pt x="318465" y="1481378"/>
                  </a:lnTo>
                  <a:lnTo>
                    <a:pt x="318655" y="1481950"/>
                  </a:lnTo>
                  <a:lnTo>
                    <a:pt x="318287" y="1483461"/>
                  </a:lnTo>
                  <a:lnTo>
                    <a:pt x="319303" y="1481899"/>
                  </a:lnTo>
                  <a:lnTo>
                    <a:pt x="320382" y="1482051"/>
                  </a:lnTo>
                  <a:lnTo>
                    <a:pt x="319913" y="1482217"/>
                  </a:lnTo>
                  <a:lnTo>
                    <a:pt x="320471" y="1482509"/>
                  </a:lnTo>
                  <a:lnTo>
                    <a:pt x="320497" y="1482115"/>
                  </a:lnTo>
                  <a:lnTo>
                    <a:pt x="320929" y="1482432"/>
                  </a:lnTo>
                  <a:lnTo>
                    <a:pt x="320662" y="1481861"/>
                  </a:lnTo>
                  <a:lnTo>
                    <a:pt x="319874" y="1481836"/>
                  </a:lnTo>
                  <a:lnTo>
                    <a:pt x="320929" y="1480362"/>
                  </a:lnTo>
                  <a:close/>
                </a:path>
                <a:path w="934719" h="1504314">
                  <a:moveTo>
                    <a:pt x="325221" y="1484249"/>
                  </a:moveTo>
                  <a:lnTo>
                    <a:pt x="324878" y="1483550"/>
                  </a:lnTo>
                  <a:lnTo>
                    <a:pt x="323824" y="1483334"/>
                  </a:lnTo>
                  <a:lnTo>
                    <a:pt x="322808" y="1483093"/>
                  </a:lnTo>
                  <a:lnTo>
                    <a:pt x="323557" y="1483639"/>
                  </a:lnTo>
                  <a:lnTo>
                    <a:pt x="324396" y="1483931"/>
                  </a:lnTo>
                  <a:lnTo>
                    <a:pt x="325221" y="1484249"/>
                  </a:lnTo>
                  <a:close/>
                </a:path>
                <a:path w="934719" h="1504314">
                  <a:moveTo>
                    <a:pt x="326796" y="1479575"/>
                  </a:moveTo>
                  <a:lnTo>
                    <a:pt x="326072" y="1479511"/>
                  </a:lnTo>
                  <a:lnTo>
                    <a:pt x="325793" y="1479105"/>
                  </a:lnTo>
                  <a:lnTo>
                    <a:pt x="325158" y="1479765"/>
                  </a:lnTo>
                  <a:lnTo>
                    <a:pt x="325729" y="1479727"/>
                  </a:lnTo>
                  <a:lnTo>
                    <a:pt x="326580" y="1480146"/>
                  </a:lnTo>
                  <a:lnTo>
                    <a:pt x="326796" y="1479575"/>
                  </a:lnTo>
                  <a:close/>
                </a:path>
                <a:path w="934719" h="1504314">
                  <a:moveTo>
                    <a:pt x="370230" y="345973"/>
                  </a:moveTo>
                  <a:lnTo>
                    <a:pt x="370141" y="345681"/>
                  </a:lnTo>
                  <a:lnTo>
                    <a:pt x="368973" y="344208"/>
                  </a:lnTo>
                  <a:lnTo>
                    <a:pt x="369862" y="346100"/>
                  </a:lnTo>
                  <a:lnTo>
                    <a:pt x="369519" y="345681"/>
                  </a:lnTo>
                  <a:lnTo>
                    <a:pt x="369087" y="347002"/>
                  </a:lnTo>
                  <a:lnTo>
                    <a:pt x="369341" y="347040"/>
                  </a:lnTo>
                  <a:lnTo>
                    <a:pt x="370078" y="346100"/>
                  </a:lnTo>
                  <a:lnTo>
                    <a:pt x="370230" y="345973"/>
                  </a:lnTo>
                  <a:close/>
                </a:path>
                <a:path w="934719" h="1504314">
                  <a:moveTo>
                    <a:pt x="371157" y="344487"/>
                  </a:moveTo>
                  <a:lnTo>
                    <a:pt x="370903" y="344474"/>
                  </a:lnTo>
                  <a:lnTo>
                    <a:pt x="370509" y="344208"/>
                  </a:lnTo>
                  <a:lnTo>
                    <a:pt x="370598" y="344487"/>
                  </a:lnTo>
                  <a:lnTo>
                    <a:pt x="370382" y="345871"/>
                  </a:lnTo>
                  <a:lnTo>
                    <a:pt x="370547" y="345770"/>
                  </a:lnTo>
                  <a:lnTo>
                    <a:pt x="371157" y="344487"/>
                  </a:lnTo>
                  <a:close/>
                </a:path>
                <a:path w="934719" h="1504314">
                  <a:moveTo>
                    <a:pt x="372694" y="744651"/>
                  </a:moveTo>
                  <a:lnTo>
                    <a:pt x="370217" y="745832"/>
                  </a:lnTo>
                  <a:lnTo>
                    <a:pt x="370967" y="746671"/>
                  </a:lnTo>
                  <a:lnTo>
                    <a:pt x="371208" y="746798"/>
                  </a:lnTo>
                  <a:lnTo>
                    <a:pt x="371652" y="747318"/>
                  </a:lnTo>
                  <a:lnTo>
                    <a:pt x="371665" y="746810"/>
                  </a:lnTo>
                  <a:lnTo>
                    <a:pt x="372694" y="744651"/>
                  </a:lnTo>
                  <a:close/>
                </a:path>
                <a:path w="934719" h="1504314">
                  <a:moveTo>
                    <a:pt x="377177" y="753745"/>
                  </a:moveTo>
                  <a:lnTo>
                    <a:pt x="373164" y="751344"/>
                  </a:lnTo>
                  <a:lnTo>
                    <a:pt x="374027" y="753033"/>
                  </a:lnTo>
                  <a:lnTo>
                    <a:pt x="374307" y="754532"/>
                  </a:lnTo>
                  <a:lnTo>
                    <a:pt x="374586" y="754138"/>
                  </a:lnTo>
                  <a:lnTo>
                    <a:pt x="377177" y="753745"/>
                  </a:lnTo>
                  <a:close/>
                </a:path>
                <a:path w="934719" h="1504314">
                  <a:moveTo>
                    <a:pt x="389382" y="685558"/>
                  </a:moveTo>
                  <a:lnTo>
                    <a:pt x="388645" y="682434"/>
                  </a:lnTo>
                  <a:lnTo>
                    <a:pt x="387629" y="685736"/>
                  </a:lnTo>
                  <a:lnTo>
                    <a:pt x="388670" y="686003"/>
                  </a:lnTo>
                  <a:lnTo>
                    <a:pt x="388213" y="686943"/>
                  </a:lnTo>
                  <a:lnTo>
                    <a:pt x="388962" y="687374"/>
                  </a:lnTo>
                  <a:lnTo>
                    <a:pt x="389382" y="685558"/>
                  </a:lnTo>
                  <a:close/>
                </a:path>
                <a:path w="934719" h="1504314">
                  <a:moveTo>
                    <a:pt x="412216" y="683044"/>
                  </a:moveTo>
                  <a:lnTo>
                    <a:pt x="411441" y="682205"/>
                  </a:lnTo>
                  <a:lnTo>
                    <a:pt x="411391" y="683094"/>
                  </a:lnTo>
                  <a:lnTo>
                    <a:pt x="409968" y="683856"/>
                  </a:lnTo>
                  <a:lnTo>
                    <a:pt x="410768" y="684745"/>
                  </a:lnTo>
                  <a:lnTo>
                    <a:pt x="412038" y="685330"/>
                  </a:lnTo>
                  <a:lnTo>
                    <a:pt x="412216" y="683044"/>
                  </a:lnTo>
                  <a:close/>
                </a:path>
                <a:path w="934719" h="1504314">
                  <a:moveTo>
                    <a:pt x="415556" y="313245"/>
                  </a:moveTo>
                  <a:lnTo>
                    <a:pt x="412381" y="313613"/>
                  </a:lnTo>
                  <a:lnTo>
                    <a:pt x="411949" y="314350"/>
                  </a:lnTo>
                  <a:lnTo>
                    <a:pt x="411657" y="314325"/>
                  </a:lnTo>
                  <a:lnTo>
                    <a:pt x="412064" y="314807"/>
                  </a:lnTo>
                  <a:lnTo>
                    <a:pt x="410476" y="314833"/>
                  </a:lnTo>
                  <a:lnTo>
                    <a:pt x="410794" y="315328"/>
                  </a:lnTo>
                  <a:lnTo>
                    <a:pt x="412381" y="315417"/>
                  </a:lnTo>
                  <a:lnTo>
                    <a:pt x="413893" y="314388"/>
                  </a:lnTo>
                  <a:lnTo>
                    <a:pt x="415556" y="313245"/>
                  </a:lnTo>
                  <a:close/>
                </a:path>
                <a:path w="934719" h="1504314">
                  <a:moveTo>
                    <a:pt x="416928" y="317144"/>
                  </a:moveTo>
                  <a:lnTo>
                    <a:pt x="416217" y="316522"/>
                  </a:lnTo>
                  <a:lnTo>
                    <a:pt x="414705" y="318058"/>
                  </a:lnTo>
                  <a:lnTo>
                    <a:pt x="414553" y="319011"/>
                  </a:lnTo>
                  <a:lnTo>
                    <a:pt x="416077" y="318465"/>
                  </a:lnTo>
                  <a:lnTo>
                    <a:pt x="416928" y="317144"/>
                  </a:lnTo>
                  <a:close/>
                </a:path>
                <a:path w="934719" h="1504314">
                  <a:moveTo>
                    <a:pt x="419201" y="694651"/>
                  </a:moveTo>
                  <a:lnTo>
                    <a:pt x="419011" y="694397"/>
                  </a:lnTo>
                  <a:lnTo>
                    <a:pt x="418592" y="694296"/>
                  </a:lnTo>
                  <a:lnTo>
                    <a:pt x="418312" y="694055"/>
                  </a:lnTo>
                  <a:lnTo>
                    <a:pt x="418414" y="694436"/>
                  </a:lnTo>
                  <a:lnTo>
                    <a:pt x="417550" y="694855"/>
                  </a:lnTo>
                  <a:lnTo>
                    <a:pt x="417715" y="695172"/>
                  </a:lnTo>
                  <a:lnTo>
                    <a:pt x="418312" y="695845"/>
                  </a:lnTo>
                  <a:lnTo>
                    <a:pt x="418579" y="694372"/>
                  </a:lnTo>
                  <a:lnTo>
                    <a:pt x="419201" y="694651"/>
                  </a:lnTo>
                  <a:close/>
                </a:path>
                <a:path w="934719" h="1504314">
                  <a:moveTo>
                    <a:pt x="424916" y="664540"/>
                  </a:moveTo>
                  <a:lnTo>
                    <a:pt x="423811" y="665035"/>
                  </a:lnTo>
                  <a:lnTo>
                    <a:pt x="423481" y="665645"/>
                  </a:lnTo>
                  <a:lnTo>
                    <a:pt x="422910" y="666419"/>
                  </a:lnTo>
                  <a:lnTo>
                    <a:pt x="424091" y="666623"/>
                  </a:lnTo>
                  <a:lnTo>
                    <a:pt x="424510" y="666013"/>
                  </a:lnTo>
                  <a:lnTo>
                    <a:pt x="424916" y="664540"/>
                  </a:lnTo>
                  <a:close/>
                </a:path>
                <a:path w="934719" h="1504314">
                  <a:moveTo>
                    <a:pt x="426453" y="653707"/>
                  </a:moveTo>
                  <a:lnTo>
                    <a:pt x="426250" y="653084"/>
                  </a:lnTo>
                  <a:lnTo>
                    <a:pt x="426427" y="652716"/>
                  </a:lnTo>
                  <a:lnTo>
                    <a:pt x="426135" y="652132"/>
                  </a:lnTo>
                  <a:lnTo>
                    <a:pt x="424929" y="653757"/>
                  </a:lnTo>
                  <a:lnTo>
                    <a:pt x="425869" y="653999"/>
                  </a:lnTo>
                  <a:lnTo>
                    <a:pt x="426453" y="653707"/>
                  </a:lnTo>
                  <a:close/>
                </a:path>
                <a:path w="934719" h="1504314">
                  <a:moveTo>
                    <a:pt x="426491" y="657453"/>
                  </a:moveTo>
                  <a:lnTo>
                    <a:pt x="425348" y="656602"/>
                  </a:lnTo>
                  <a:lnTo>
                    <a:pt x="425437" y="655459"/>
                  </a:lnTo>
                  <a:lnTo>
                    <a:pt x="424700" y="657250"/>
                  </a:lnTo>
                  <a:lnTo>
                    <a:pt x="425107" y="657199"/>
                  </a:lnTo>
                  <a:lnTo>
                    <a:pt x="425107" y="658533"/>
                  </a:lnTo>
                  <a:lnTo>
                    <a:pt x="423684" y="657783"/>
                  </a:lnTo>
                  <a:lnTo>
                    <a:pt x="424662" y="659041"/>
                  </a:lnTo>
                  <a:lnTo>
                    <a:pt x="424942" y="658863"/>
                  </a:lnTo>
                  <a:lnTo>
                    <a:pt x="424700" y="660031"/>
                  </a:lnTo>
                  <a:lnTo>
                    <a:pt x="425132" y="659879"/>
                  </a:lnTo>
                  <a:lnTo>
                    <a:pt x="425386" y="658571"/>
                  </a:lnTo>
                  <a:lnTo>
                    <a:pt x="426491" y="657453"/>
                  </a:lnTo>
                  <a:close/>
                </a:path>
                <a:path w="934719" h="1504314">
                  <a:moveTo>
                    <a:pt x="434479" y="641223"/>
                  </a:moveTo>
                  <a:lnTo>
                    <a:pt x="434352" y="640473"/>
                  </a:lnTo>
                  <a:lnTo>
                    <a:pt x="433679" y="640956"/>
                  </a:lnTo>
                  <a:lnTo>
                    <a:pt x="433019" y="642048"/>
                  </a:lnTo>
                  <a:lnTo>
                    <a:pt x="433260" y="642912"/>
                  </a:lnTo>
                  <a:lnTo>
                    <a:pt x="433666" y="642188"/>
                  </a:lnTo>
                  <a:lnTo>
                    <a:pt x="434479" y="641223"/>
                  </a:lnTo>
                  <a:close/>
                </a:path>
                <a:path w="934719" h="1504314">
                  <a:moveTo>
                    <a:pt x="508863" y="282790"/>
                  </a:moveTo>
                  <a:lnTo>
                    <a:pt x="507949" y="283210"/>
                  </a:lnTo>
                  <a:lnTo>
                    <a:pt x="504571" y="284086"/>
                  </a:lnTo>
                  <a:lnTo>
                    <a:pt x="506044" y="285623"/>
                  </a:lnTo>
                  <a:lnTo>
                    <a:pt x="507466" y="285140"/>
                  </a:lnTo>
                  <a:lnTo>
                    <a:pt x="508558" y="283832"/>
                  </a:lnTo>
                  <a:lnTo>
                    <a:pt x="508863" y="282790"/>
                  </a:lnTo>
                  <a:close/>
                </a:path>
                <a:path w="934719" h="1504314">
                  <a:moveTo>
                    <a:pt x="590143" y="445897"/>
                  </a:moveTo>
                  <a:lnTo>
                    <a:pt x="587908" y="445274"/>
                  </a:lnTo>
                  <a:lnTo>
                    <a:pt x="588492" y="446278"/>
                  </a:lnTo>
                  <a:lnTo>
                    <a:pt x="587857" y="446290"/>
                  </a:lnTo>
                  <a:lnTo>
                    <a:pt x="587743" y="447281"/>
                  </a:lnTo>
                  <a:lnTo>
                    <a:pt x="590080" y="447014"/>
                  </a:lnTo>
                  <a:lnTo>
                    <a:pt x="590143" y="445897"/>
                  </a:lnTo>
                  <a:close/>
                </a:path>
                <a:path w="934719" h="1504314">
                  <a:moveTo>
                    <a:pt x="618337" y="231597"/>
                  </a:moveTo>
                  <a:lnTo>
                    <a:pt x="616305" y="230517"/>
                  </a:lnTo>
                  <a:lnTo>
                    <a:pt x="615594" y="231736"/>
                  </a:lnTo>
                  <a:lnTo>
                    <a:pt x="615759" y="232270"/>
                  </a:lnTo>
                  <a:lnTo>
                    <a:pt x="616686" y="231914"/>
                  </a:lnTo>
                  <a:lnTo>
                    <a:pt x="616788" y="232587"/>
                  </a:lnTo>
                  <a:lnTo>
                    <a:pt x="618337" y="231597"/>
                  </a:lnTo>
                  <a:close/>
                </a:path>
                <a:path w="934719" h="1504314">
                  <a:moveTo>
                    <a:pt x="934643" y="2057"/>
                  </a:moveTo>
                  <a:lnTo>
                    <a:pt x="934313" y="1143"/>
                  </a:lnTo>
                  <a:lnTo>
                    <a:pt x="934148" y="0"/>
                  </a:lnTo>
                  <a:lnTo>
                    <a:pt x="933132" y="1143"/>
                  </a:lnTo>
                  <a:lnTo>
                    <a:pt x="932827" y="2565"/>
                  </a:lnTo>
                  <a:lnTo>
                    <a:pt x="933742" y="1447"/>
                  </a:lnTo>
                  <a:lnTo>
                    <a:pt x="934643" y="2057"/>
                  </a:lnTo>
                  <a:close/>
                </a:path>
              </a:pathLst>
            </a:custGeom>
            <a:solidFill>
              <a:srgbClr val="C5CCC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2" name="object 4702"/>
            <p:cNvSpPr/>
            <p:nvPr/>
          </p:nvSpPr>
          <p:spPr>
            <a:xfrm>
              <a:off x="1801317" y="2171661"/>
              <a:ext cx="966469" cy="1508125"/>
            </a:xfrm>
            <a:custGeom>
              <a:avLst/>
              <a:gdLst/>
              <a:ahLst/>
              <a:cxnLst/>
              <a:rect l="l" t="t" r="r" b="b"/>
              <a:pathLst>
                <a:path w="966469" h="1508125">
                  <a:moveTo>
                    <a:pt x="660" y="1199642"/>
                  </a:moveTo>
                  <a:lnTo>
                    <a:pt x="38" y="1199870"/>
                  </a:lnTo>
                  <a:lnTo>
                    <a:pt x="0" y="1200238"/>
                  </a:lnTo>
                  <a:lnTo>
                    <a:pt x="203" y="1200759"/>
                  </a:lnTo>
                  <a:lnTo>
                    <a:pt x="203" y="1200950"/>
                  </a:lnTo>
                  <a:lnTo>
                    <a:pt x="533" y="1200569"/>
                  </a:lnTo>
                  <a:lnTo>
                    <a:pt x="660" y="1199642"/>
                  </a:lnTo>
                  <a:close/>
                </a:path>
                <a:path w="966469" h="1508125">
                  <a:moveTo>
                    <a:pt x="1308" y="1183640"/>
                  </a:moveTo>
                  <a:lnTo>
                    <a:pt x="927" y="1182179"/>
                  </a:lnTo>
                  <a:lnTo>
                    <a:pt x="508" y="1182319"/>
                  </a:lnTo>
                  <a:lnTo>
                    <a:pt x="647" y="1182827"/>
                  </a:lnTo>
                  <a:lnTo>
                    <a:pt x="342" y="1183436"/>
                  </a:lnTo>
                  <a:lnTo>
                    <a:pt x="762" y="1183754"/>
                  </a:lnTo>
                  <a:lnTo>
                    <a:pt x="1308" y="1183640"/>
                  </a:lnTo>
                  <a:close/>
                </a:path>
                <a:path w="966469" h="1508125">
                  <a:moveTo>
                    <a:pt x="3784" y="1181849"/>
                  </a:moveTo>
                  <a:lnTo>
                    <a:pt x="3238" y="1180884"/>
                  </a:lnTo>
                  <a:lnTo>
                    <a:pt x="2819" y="1180934"/>
                  </a:lnTo>
                  <a:lnTo>
                    <a:pt x="2616" y="1181366"/>
                  </a:lnTo>
                  <a:lnTo>
                    <a:pt x="2984" y="1181938"/>
                  </a:lnTo>
                  <a:lnTo>
                    <a:pt x="3263" y="1182217"/>
                  </a:lnTo>
                  <a:lnTo>
                    <a:pt x="3784" y="1181849"/>
                  </a:lnTo>
                  <a:close/>
                </a:path>
                <a:path w="966469" h="1508125">
                  <a:moveTo>
                    <a:pt x="5308" y="1196848"/>
                  </a:moveTo>
                  <a:lnTo>
                    <a:pt x="4445" y="1197292"/>
                  </a:lnTo>
                  <a:lnTo>
                    <a:pt x="4508" y="1197559"/>
                  </a:lnTo>
                  <a:lnTo>
                    <a:pt x="4699" y="1198257"/>
                  </a:lnTo>
                  <a:lnTo>
                    <a:pt x="4978" y="1198384"/>
                  </a:lnTo>
                  <a:lnTo>
                    <a:pt x="5067" y="1197838"/>
                  </a:lnTo>
                  <a:lnTo>
                    <a:pt x="5308" y="1196848"/>
                  </a:lnTo>
                  <a:close/>
                </a:path>
                <a:path w="966469" h="1508125">
                  <a:moveTo>
                    <a:pt x="11823" y="1139698"/>
                  </a:moveTo>
                  <a:lnTo>
                    <a:pt x="10706" y="1140155"/>
                  </a:lnTo>
                  <a:lnTo>
                    <a:pt x="10185" y="1140256"/>
                  </a:lnTo>
                  <a:lnTo>
                    <a:pt x="11430" y="1140955"/>
                  </a:lnTo>
                  <a:lnTo>
                    <a:pt x="11696" y="1141082"/>
                  </a:lnTo>
                  <a:lnTo>
                    <a:pt x="11379" y="1140358"/>
                  </a:lnTo>
                  <a:lnTo>
                    <a:pt x="11823" y="1139698"/>
                  </a:lnTo>
                  <a:close/>
                </a:path>
                <a:path w="966469" h="1508125">
                  <a:moveTo>
                    <a:pt x="13893" y="1266405"/>
                  </a:moveTo>
                  <a:lnTo>
                    <a:pt x="13881" y="1265453"/>
                  </a:lnTo>
                  <a:lnTo>
                    <a:pt x="13169" y="1265504"/>
                  </a:lnTo>
                  <a:lnTo>
                    <a:pt x="13449" y="1265847"/>
                  </a:lnTo>
                  <a:lnTo>
                    <a:pt x="12598" y="1266990"/>
                  </a:lnTo>
                  <a:lnTo>
                    <a:pt x="13487" y="1266799"/>
                  </a:lnTo>
                  <a:lnTo>
                    <a:pt x="13893" y="1266405"/>
                  </a:lnTo>
                  <a:close/>
                </a:path>
                <a:path w="966469" h="1508125">
                  <a:moveTo>
                    <a:pt x="14084" y="1141653"/>
                  </a:moveTo>
                  <a:lnTo>
                    <a:pt x="13347" y="1141234"/>
                  </a:lnTo>
                  <a:lnTo>
                    <a:pt x="13500" y="1141793"/>
                  </a:lnTo>
                  <a:lnTo>
                    <a:pt x="12319" y="1142085"/>
                  </a:lnTo>
                  <a:lnTo>
                    <a:pt x="12890" y="1142441"/>
                  </a:lnTo>
                  <a:lnTo>
                    <a:pt x="13068" y="1142034"/>
                  </a:lnTo>
                  <a:lnTo>
                    <a:pt x="14084" y="1141653"/>
                  </a:lnTo>
                  <a:close/>
                </a:path>
                <a:path w="966469" h="1508125">
                  <a:moveTo>
                    <a:pt x="17348" y="1139355"/>
                  </a:moveTo>
                  <a:lnTo>
                    <a:pt x="16738" y="1138123"/>
                  </a:lnTo>
                  <a:lnTo>
                    <a:pt x="16510" y="1138669"/>
                  </a:lnTo>
                  <a:lnTo>
                    <a:pt x="16129" y="1139012"/>
                  </a:lnTo>
                  <a:lnTo>
                    <a:pt x="16573" y="1139507"/>
                  </a:lnTo>
                  <a:lnTo>
                    <a:pt x="16903" y="1139507"/>
                  </a:lnTo>
                  <a:lnTo>
                    <a:pt x="17348" y="1139355"/>
                  </a:lnTo>
                  <a:close/>
                </a:path>
                <a:path w="966469" h="1508125">
                  <a:moveTo>
                    <a:pt x="19977" y="1148956"/>
                  </a:moveTo>
                  <a:lnTo>
                    <a:pt x="18897" y="1148638"/>
                  </a:lnTo>
                  <a:lnTo>
                    <a:pt x="18656" y="1148473"/>
                  </a:lnTo>
                  <a:lnTo>
                    <a:pt x="18745" y="1148715"/>
                  </a:lnTo>
                  <a:lnTo>
                    <a:pt x="19456" y="1149413"/>
                  </a:lnTo>
                  <a:lnTo>
                    <a:pt x="19748" y="1149438"/>
                  </a:lnTo>
                  <a:lnTo>
                    <a:pt x="19977" y="1148956"/>
                  </a:lnTo>
                  <a:close/>
                </a:path>
                <a:path w="966469" h="1508125">
                  <a:moveTo>
                    <a:pt x="31432" y="1099083"/>
                  </a:moveTo>
                  <a:lnTo>
                    <a:pt x="30924" y="1098804"/>
                  </a:lnTo>
                  <a:lnTo>
                    <a:pt x="30899" y="1099413"/>
                  </a:lnTo>
                  <a:lnTo>
                    <a:pt x="29832" y="1100340"/>
                  </a:lnTo>
                  <a:lnTo>
                    <a:pt x="30949" y="1100188"/>
                  </a:lnTo>
                  <a:lnTo>
                    <a:pt x="31216" y="1099693"/>
                  </a:lnTo>
                  <a:lnTo>
                    <a:pt x="31432" y="1099083"/>
                  </a:lnTo>
                  <a:close/>
                </a:path>
                <a:path w="966469" h="1508125">
                  <a:moveTo>
                    <a:pt x="36372" y="1325384"/>
                  </a:moveTo>
                  <a:lnTo>
                    <a:pt x="36042" y="1325105"/>
                  </a:lnTo>
                  <a:lnTo>
                    <a:pt x="35839" y="1323936"/>
                  </a:lnTo>
                  <a:lnTo>
                    <a:pt x="35483" y="1324013"/>
                  </a:lnTo>
                  <a:lnTo>
                    <a:pt x="35394" y="1324521"/>
                  </a:lnTo>
                  <a:lnTo>
                    <a:pt x="35661" y="1325435"/>
                  </a:lnTo>
                  <a:lnTo>
                    <a:pt x="36372" y="1325384"/>
                  </a:lnTo>
                  <a:close/>
                </a:path>
                <a:path w="966469" h="1508125">
                  <a:moveTo>
                    <a:pt x="41440" y="992365"/>
                  </a:moveTo>
                  <a:lnTo>
                    <a:pt x="41071" y="992987"/>
                  </a:lnTo>
                  <a:lnTo>
                    <a:pt x="40716" y="993470"/>
                  </a:lnTo>
                  <a:lnTo>
                    <a:pt x="40208" y="993762"/>
                  </a:lnTo>
                  <a:lnTo>
                    <a:pt x="41109" y="993800"/>
                  </a:lnTo>
                  <a:lnTo>
                    <a:pt x="40843" y="993749"/>
                  </a:lnTo>
                  <a:lnTo>
                    <a:pt x="41440" y="992365"/>
                  </a:lnTo>
                  <a:close/>
                </a:path>
                <a:path w="966469" h="1508125">
                  <a:moveTo>
                    <a:pt x="48056" y="1359433"/>
                  </a:moveTo>
                  <a:lnTo>
                    <a:pt x="47663" y="1358696"/>
                  </a:lnTo>
                  <a:lnTo>
                    <a:pt x="47028" y="1359611"/>
                  </a:lnTo>
                  <a:lnTo>
                    <a:pt x="47332" y="1359636"/>
                  </a:lnTo>
                  <a:lnTo>
                    <a:pt x="47383" y="1360360"/>
                  </a:lnTo>
                  <a:lnTo>
                    <a:pt x="47663" y="1360170"/>
                  </a:lnTo>
                  <a:lnTo>
                    <a:pt x="48056" y="1359433"/>
                  </a:lnTo>
                  <a:close/>
                </a:path>
                <a:path w="966469" h="1508125">
                  <a:moveTo>
                    <a:pt x="51523" y="1346758"/>
                  </a:moveTo>
                  <a:lnTo>
                    <a:pt x="50838" y="1346581"/>
                  </a:lnTo>
                  <a:lnTo>
                    <a:pt x="50355" y="1346860"/>
                  </a:lnTo>
                  <a:lnTo>
                    <a:pt x="50888" y="1349641"/>
                  </a:lnTo>
                  <a:lnTo>
                    <a:pt x="50990" y="1348219"/>
                  </a:lnTo>
                  <a:lnTo>
                    <a:pt x="50736" y="1347774"/>
                  </a:lnTo>
                  <a:lnTo>
                    <a:pt x="51523" y="1346758"/>
                  </a:lnTo>
                  <a:close/>
                </a:path>
                <a:path w="966469" h="1508125">
                  <a:moveTo>
                    <a:pt x="54457" y="999909"/>
                  </a:moveTo>
                  <a:lnTo>
                    <a:pt x="53975" y="1000290"/>
                  </a:lnTo>
                  <a:lnTo>
                    <a:pt x="53708" y="1000747"/>
                  </a:lnTo>
                  <a:lnTo>
                    <a:pt x="53314" y="1000734"/>
                  </a:lnTo>
                  <a:lnTo>
                    <a:pt x="54102" y="1001179"/>
                  </a:lnTo>
                  <a:lnTo>
                    <a:pt x="54394" y="1000696"/>
                  </a:lnTo>
                  <a:lnTo>
                    <a:pt x="54457" y="999909"/>
                  </a:lnTo>
                  <a:close/>
                </a:path>
                <a:path w="966469" h="1508125">
                  <a:moveTo>
                    <a:pt x="55181" y="1031176"/>
                  </a:moveTo>
                  <a:lnTo>
                    <a:pt x="52717" y="1031290"/>
                  </a:lnTo>
                  <a:lnTo>
                    <a:pt x="52501" y="1031722"/>
                  </a:lnTo>
                  <a:lnTo>
                    <a:pt x="53352" y="1031455"/>
                  </a:lnTo>
                  <a:lnTo>
                    <a:pt x="53340" y="1031582"/>
                  </a:lnTo>
                  <a:lnTo>
                    <a:pt x="53924" y="1031925"/>
                  </a:lnTo>
                  <a:lnTo>
                    <a:pt x="55181" y="1031176"/>
                  </a:lnTo>
                  <a:close/>
                </a:path>
                <a:path w="966469" h="1508125">
                  <a:moveTo>
                    <a:pt x="58267" y="1316901"/>
                  </a:moveTo>
                  <a:lnTo>
                    <a:pt x="58242" y="1316075"/>
                  </a:lnTo>
                  <a:lnTo>
                    <a:pt x="57696" y="1316088"/>
                  </a:lnTo>
                  <a:lnTo>
                    <a:pt x="57569" y="1316469"/>
                  </a:lnTo>
                  <a:lnTo>
                    <a:pt x="57835" y="1316951"/>
                  </a:lnTo>
                  <a:lnTo>
                    <a:pt x="58115" y="1317409"/>
                  </a:lnTo>
                  <a:lnTo>
                    <a:pt x="58267" y="1316901"/>
                  </a:lnTo>
                  <a:close/>
                </a:path>
                <a:path w="966469" h="1508125">
                  <a:moveTo>
                    <a:pt x="58699" y="1358569"/>
                  </a:moveTo>
                  <a:lnTo>
                    <a:pt x="57797" y="1358099"/>
                  </a:lnTo>
                  <a:lnTo>
                    <a:pt x="57416" y="1358290"/>
                  </a:lnTo>
                  <a:lnTo>
                    <a:pt x="57797" y="1358557"/>
                  </a:lnTo>
                  <a:lnTo>
                    <a:pt x="58280" y="1358747"/>
                  </a:lnTo>
                  <a:lnTo>
                    <a:pt x="58674" y="1358938"/>
                  </a:lnTo>
                  <a:lnTo>
                    <a:pt x="58699" y="1358569"/>
                  </a:lnTo>
                  <a:close/>
                </a:path>
                <a:path w="966469" h="1508125">
                  <a:moveTo>
                    <a:pt x="62572" y="1335290"/>
                  </a:moveTo>
                  <a:lnTo>
                    <a:pt x="61772" y="1334096"/>
                  </a:lnTo>
                  <a:lnTo>
                    <a:pt x="61226" y="1334554"/>
                  </a:lnTo>
                  <a:lnTo>
                    <a:pt x="61099" y="1334909"/>
                  </a:lnTo>
                  <a:lnTo>
                    <a:pt x="61493" y="1335138"/>
                  </a:lnTo>
                  <a:lnTo>
                    <a:pt x="61658" y="1335519"/>
                  </a:lnTo>
                  <a:lnTo>
                    <a:pt x="62572" y="1335290"/>
                  </a:lnTo>
                  <a:close/>
                </a:path>
                <a:path w="966469" h="1508125">
                  <a:moveTo>
                    <a:pt x="73875" y="1356106"/>
                  </a:moveTo>
                  <a:lnTo>
                    <a:pt x="73164" y="1355801"/>
                  </a:lnTo>
                  <a:lnTo>
                    <a:pt x="72923" y="1355788"/>
                  </a:lnTo>
                  <a:lnTo>
                    <a:pt x="72936" y="1356258"/>
                  </a:lnTo>
                  <a:lnTo>
                    <a:pt x="73469" y="1356398"/>
                  </a:lnTo>
                  <a:lnTo>
                    <a:pt x="73812" y="1356296"/>
                  </a:lnTo>
                  <a:lnTo>
                    <a:pt x="73875" y="1356106"/>
                  </a:lnTo>
                  <a:close/>
                </a:path>
                <a:path w="966469" h="1508125">
                  <a:moveTo>
                    <a:pt x="77889" y="1404988"/>
                  </a:moveTo>
                  <a:lnTo>
                    <a:pt x="77546" y="1404899"/>
                  </a:lnTo>
                  <a:lnTo>
                    <a:pt x="77774" y="1403438"/>
                  </a:lnTo>
                  <a:lnTo>
                    <a:pt x="77304" y="1403908"/>
                  </a:lnTo>
                  <a:lnTo>
                    <a:pt x="76898" y="1403743"/>
                  </a:lnTo>
                  <a:lnTo>
                    <a:pt x="77584" y="1405128"/>
                  </a:lnTo>
                  <a:lnTo>
                    <a:pt x="77889" y="1404988"/>
                  </a:lnTo>
                  <a:close/>
                </a:path>
                <a:path w="966469" h="1508125">
                  <a:moveTo>
                    <a:pt x="142900" y="855014"/>
                  </a:moveTo>
                  <a:lnTo>
                    <a:pt x="142062" y="855446"/>
                  </a:lnTo>
                  <a:lnTo>
                    <a:pt x="142265" y="855662"/>
                  </a:lnTo>
                  <a:lnTo>
                    <a:pt x="141363" y="856615"/>
                  </a:lnTo>
                  <a:lnTo>
                    <a:pt x="142176" y="855980"/>
                  </a:lnTo>
                  <a:lnTo>
                    <a:pt x="142786" y="855459"/>
                  </a:lnTo>
                  <a:lnTo>
                    <a:pt x="142900" y="855014"/>
                  </a:lnTo>
                  <a:close/>
                </a:path>
                <a:path w="966469" h="1508125">
                  <a:moveTo>
                    <a:pt x="161544" y="1472120"/>
                  </a:moveTo>
                  <a:lnTo>
                    <a:pt x="161112" y="1473377"/>
                  </a:lnTo>
                  <a:lnTo>
                    <a:pt x="160909" y="1473339"/>
                  </a:lnTo>
                  <a:lnTo>
                    <a:pt x="160870" y="1473542"/>
                  </a:lnTo>
                  <a:lnTo>
                    <a:pt x="160680" y="1473454"/>
                  </a:lnTo>
                  <a:lnTo>
                    <a:pt x="161391" y="1474533"/>
                  </a:lnTo>
                  <a:lnTo>
                    <a:pt x="161544" y="1472120"/>
                  </a:lnTo>
                  <a:close/>
                </a:path>
                <a:path w="966469" h="1508125">
                  <a:moveTo>
                    <a:pt x="164414" y="1474330"/>
                  </a:moveTo>
                  <a:lnTo>
                    <a:pt x="163233" y="1474114"/>
                  </a:lnTo>
                  <a:lnTo>
                    <a:pt x="163258" y="1473708"/>
                  </a:lnTo>
                  <a:lnTo>
                    <a:pt x="163017" y="1473949"/>
                  </a:lnTo>
                  <a:lnTo>
                    <a:pt x="162788" y="1473898"/>
                  </a:lnTo>
                  <a:lnTo>
                    <a:pt x="162826" y="1474470"/>
                  </a:lnTo>
                  <a:lnTo>
                    <a:pt x="164414" y="1474330"/>
                  </a:lnTo>
                  <a:close/>
                </a:path>
                <a:path w="966469" h="1508125">
                  <a:moveTo>
                    <a:pt x="182054" y="751674"/>
                  </a:moveTo>
                  <a:lnTo>
                    <a:pt x="181559" y="749630"/>
                  </a:lnTo>
                  <a:lnTo>
                    <a:pt x="181584" y="749223"/>
                  </a:lnTo>
                  <a:lnTo>
                    <a:pt x="181432" y="749211"/>
                  </a:lnTo>
                  <a:lnTo>
                    <a:pt x="179959" y="749642"/>
                  </a:lnTo>
                  <a:lnTo>
                    <a:pt x="182054" y="751674"/>
                  </a:lnTo>
                  <a:close/>
                </a:path>
                <a:path w="966469" h="1508125">
                  <a:moveTo>
                    <a:pt x="195300" y="680631"/>
                  </a:moveTo>
                  <a:lnTo>
                    <a:pt x="195097" y="680593"/>
                  </a:lnTo>
                  <a:lnTo>
                    <a:pt x="194779" y="680554"/>
                  </a:lnTo>
                  <a:lnTo>
                    <a:pt x="194538" y="681494"/>
                  </a:lnTo>
                  <a:lnTo>
                    <a:pt x="194729" y="681621"/>
                  </a:lnTo>
                  <a:lnTo>
                    <a:pt x="194818" y="681418"/>
                  </a:lnTo>
                  <a:lnTo>
                    <a:pt x="195300" y="680631"/>
                  </a:lnTo>
                  <a:close/>
                </a:path>
                <a:path w="966469" h="1508125">
                  <a:moveTo>
                    <a:pt x="199288" y="754621"/>
                  </a:moveTo>
                  <a:lnTo>
                    <a:pt x="198704" y="754164"/>
                  </a:lnTo>
                  <a:lnTo>
                    <a:pt x="197802" y="756183"/>
                  </a:lnTo>
                  <a:lnTo>
                    <a:pt x="198882" y="755980"/>
                  </a:lnTo>
                  <a:lnTo>
                    <a:pt x="198640" y="755357"/>
                  </a:lnTo>
                  <a:lnTo>
                    <a:pt x="199288" y="754964"/>
                  </a:lnTo>
                  <a:lnTo>
                    <a:pt x="199288" y="754621"/>
                  </a:lnTo>
                  <a:close/>
                </a:path>
                <a:path w="966469" h="1508125">
                  <a:moveTo>
                    <a:pt x="200190" y="598525"/>
                  </a:moveTo>
                  <a:lnTo>
                    <a:pt x="199580" y="598639"/>
                  </a:lnTo>
                  <a:lnTo>
                    <a:pt x="199199" y="597522"/>
                  </a:lnTo>
                  <a:lnTo>
                    <a:pt x="198831" y="598957"/>
                  </a:lnTo>
                  <a:lnTo>
                    <a:pt x="199326" y="599681"/>
                  </a:lnTo>
                  <a:lnTo>
                    <a:pt x="199694" y="599490"/>
                  </a:lnTo>
                  <a:lnTo>
                    <a:pt x="200190" y="598525"/>
                  </a:lnTo>
                  <a:close/>
                </a:path>
                <a:path w="966469" h="1508125">
                  <a:moveTo>
                    <a:pt x="203352" y="1475181"/>
                  </a:moveTo>
                  <a:lnTo>
                    <a:pt x="202603" y="1475079"/>
                  </a:lnTo>
                  <a:lnTo>
                    <a:pt x="202565" y="1474635"/>
                  </a:lnTo>
                  <a:lnTo>
                    <a:pt x="202209" y="1474457"/>
                  </a:lnTo>
                  <a:lnTo>
                    <a:pt x="202171" y="1475536"/>
                  </a:lnTo>
                  <a:lnTo>
                    <a:pt x="202755" y="1475613"/>
                  </a:lnTo>
                  <a:lnTo>
                    <a:pt x="203352" y="1475181"/>
                  </a:lnTo>
                  <a:close/>
                </a:path>
                <a:path w="966469" h="1508125">
                  <a:moveTo>
                    <a:pt x="214363" y="1481493"/>
                  </a:moveTo>
                  <a:lnTo>
                    <a:pt x="213652" y="1481201"/>
                  </a:lnTo>
                  <a:lnTo>
                    <a:pt x="213588" y="1480769"/>
                  </a:lnTo>
                  <a:lnTo>
                    <a:pt x="213093" y="1480858"/>
                  </a:lnTo>
                  <a:lnTo>
                    <a:pt x="213791" y="1481620"/>
                  </a:lnTo>
                  <a:lnTo>
                    <a:pt x="214210" y="1481772"/>
                  </a:lnTo>
                  <a:lnTo>
                    <a:pt x="214363" y="1481493"/>
                  </a:lnTo>
                  <a:close/>
                </a:path>
                <a:path w="966469" h="1508125">
                  <a:moveTo>
                    <a:pt x="224066" y="1487728"/>
                  </a:moveTo>
                  <a:lnTo>
                    <a:pt x="223761" y="1486789"/>
                  </a:lnTo>
                  <a:lnTo>
                    <a:pt x="223685" y="1486560"/>
                  </a:lnTo>
                  <a:lnTo>
                    <a:pt x="223342" y="1486420"/>
                  </a:lnTo>
                  <a:lnTo>
                    <a:pt x="223227" y="1486712"/>
                  </a:lnTo>
                  <a:lnTo>
                    <a:pt x="223266" y="1486865"/>
                  </a:lnTo>
                  <a:lnTo>
                    <a:pt x="223240" y="1486712"/>
                  </a:lnTo>
                  <a:lnTo>
                    <a:pt x="223342" y="1486560"/>
                  </a:lnTo>
                  <a:lnTo>
                    <a:pt x="223456" y="1486789"/>
                  </a:lnTo>
                  <a:lnTo>
                    <a:pt x="223304" y="1486725"/>
                  </a:lnTo>
                  <a:lnTo>
                    <a:pt x="224066" y="1487728"/>
                  </a:lnTo>
                  <a:close/>
                </a:path>
                <a:path w="966469" h="1508125">
                  <a:moveTo>
                    <a:pt x="236550" y="604824"/>
                  </a:moveTo>
                  <a:lnTo>
                    <a:pt x="236423" y="604520"/>
                  </a:lnTo>
                  <a:lnTo>
                    <a:pt x="236093" y="604240"/>
                  </a:lnTo>
                  <a:lnTo>
                    <a:pt x="235521" y="605066"/>
                  </a:lnTo>
                  <a:lnTo>
                    <a:pt x="235902" y="605205"/>
                  </a:lnTo>
                  <a:lnTo>
                    <a:pt x="235889" y="604799"/>
                  </a:lnTo>
                  <a:lnTo>
                    <a:pt x="236550" y="604824"/>
                  </a:lnTo>
                  <a:close/>
                </a:path>
                <a:path w="966469" h="1508125">
                  <a:moveTo>
                    <a:pt x="256806" y="1470253"/>
                  </a:moveTo>
                  <a:lnTo>
                    <a:pt x="256184" y="1470355"/>
                  </a:lnTo>
                  <a:lnTo>
                    <a:pt x="255612" y="1469758"/>
                  </a:lnTo>
                  <a:lnTo>
                    <a:pt x="256146" y="1470660"/>
                  </a:lnTo>
                  <a:lnTo>
                    <a:pt x="256349" y="1470787"/>
                  </a:lnTo>
                  <a:lnTo>
                    <a:pt x="256692" y="1470825"/>
                  </a:lnTo>
                  <a:lnTo>
                    <a:pt x="256806" y="1470253"/>
                  </a:lnTo>
                  <a:close/>
                </a:path>
                <a:path w="966469" h="1508125">
                  <a:moveTo>
                    <a:pt x="257302" y="625398"/>
                  </a:moveTo>
                  <a:lnTo>
                    <a:pt x="256070" y="625690"/>
                  </a:lnTo>
                  <a:lnTo>
                    <a:pt x="255689" y="625932"/>
                  </a:lnTo>
                  <a:lnTo>
                    <a:pt x="255752" y="626224"/>
                  </a:lnTo>
                  <a:lnTo>
                    <a:pt x="256552" y="625881"/>
                  </a:lnTo>
                  <a:lnTo>
                    <a:pt x="256667" y="626440"/>
                  </a:lnTo>
                  <a:lnTo>
                    <a:pt x="257302" y="625398"/>
                  </a:lnTo>
                  <a:close/>
                </a:path>
                <a:path w="966469" h="1508125">
                  <a:moveTo>
                    <a:pt x="257695" y="1484884"/>
                  </a:moveTo>
                  <a:lnTo>
                    <a:pt x="256209" y="1485049"/>
                  </a:lnTo>
                  <a:lnTo>
                    <a:pt x="255524" y="1484744"/>
                  </a:lnTo>
                  <a:lnTo>
                    <a:pt x="255778" y="1485176"/>
                  </a:lnTo>
                  <a:lnTo>
                    <a:pt x="255917" y="1485214"/>
                  </a:lnTo>
                  <a:lnTo>
                    <a:pt x="256222" y="1485392"/>
                  </a:lnTo>
                  <a:lnTo>
                    <a:pt x="257695" y="1484884"/>
                  </a:lnTo>
                  <a:close/>
                </a:path>
                <a:path w="966469" h="1508125">
                  <a:moveTo>
                    <a:pt x="262026" y="1460080"/>
                  </a:moveTo>
                  <a:lnTo>
                    <a:pt x="261073" y="1460157"/>
                  </a:lnTo>
                  <a:lnTo>
                    <a:pt x="260985" y="1460461"/>
                  </a:lnTo>
                  <a:lnTo>
                    <a:pt x="259397" y="1460017"/>
                  </a:lnTo>
                  <a:lnTo>
                    <a:pt x="260019" y="1460715"/>
                  </a:lnTo>
                  <a:lnTo>
                    <a:pt x="260489" y="1460754"/>
                  </a:lnTo>
                  <a:lnTo>
                    <a:pt x="262026" y="1460080"/>
                  </a:lnTo>
                  <a:close/>
                </a:path>
                <a:path w="966469" h="1508125">
                  <a:moveTo>
                    <a:pt x="264553" y="1492338"/>
                  </a:moveTo>
                  <a:lnTo>
                    <a:pt x="263652" y="1492542"/>
                  </a:lnTo>
                  <a:lnTo>
                    <a:pt x="263512" y="1491983"/>
                  </a:lnTo>
                  <a:lnTo>
                    <a:pt x="263156" y="1492821"/>
                  </a:lnTo>
                  <a:lnTo>
                    <a:pt x="263144" y="1492986"/>
                  </a:lnTo>
                  <a:lnTo>
                    <a:pt x="263626" y="1493164"/>
                  </a:lnTo>
                  <a:lnTo>
                    <a:pt x="264553" y="1492338"/>
                  </a:lnTo>
                  <a:close/>
                </a:path>
                <a:path w="966469" h="1508125">
                  <a:moveTo>
                    <a:pt x="265544" y="1469796"/>
                  </a:moveTo>
                  <a:lnTo>
                    <a:pt x="265341" y="1469148"/>
                  </a:lnTo>
                  <a:lnTo>
                    <a:pt x="264350" y="1468882"/>
                  </a:lnTo>
                  <a:lnTo>
                    <a:pt x="264553" y="1469720"/>
                  </a:lnTo>
                  <a:lnTo>
                    <a:pt x="264401" y="1470342"/>
                  </a:lnTo>
                  <a:lnTo>
                    <a:pt x="265417" y="1469834"/>
                  </a:lnTo>
                  <a:lnTo>
                    <a:pt x="265544" y="1469796"/>
                  </a:lnTo>
                  <a:close/>
                </a:path>
                <a:path w="966469" h="1508125">
                  <a:moveTo>
                    <a:pt x="265912" y="1465491"/>
                  </a:moveTo>
                  <a:lnTo>
                    <a:pt x="264464" y="1465770"/>
                  </a:lnTo>
                  <a:lnTo>
                    <a:pt x="264299" y="1465656"/>
                  </a:lnTo>
                  <a:lnTo>
                    <a:pt x="264096" y="1465541"/>
                  </a:lnTo>
                  <a:lnTo>
                    <a:pt x="264160" y="1465834"/>
                  </a:lnTo>
                  <a:lnTo>
                    <a:pt x="264680" y="1467497"/>
                  </a:lnTo>
                  <a:lnTo>
                    <a:pt x="265912" y="1465491"/>
                  </a:lnTo>
                  <a:close/>
                </a:path>
                <a:path w="966469" h="1508125">
                  <a:moveTo>
                    <a:pt x="266750" y="1456601"/>
                  </a:moveTo>
                  <a:lnTo>
                    <a:pt x="266661" y="1456309"/>
                  </a:lnTo>
                  <a:lnTo>
                    <a:pt x="266496" y="1456156"/>
                  </a:lnTo>
                  <a:lnTo>
                    <a:pt x="265950" y="1456245"/>
                  </a:lnTo>
                  <a:lnTo>
                    <a:pt x="266192" y="1457566"/>
                  </a:lnTo>
                  <a:lnTo>
                    <a:pt x="266738" y="1456817"/>
                  </a:lnTo>
                  <a:lnTo>
                    <a:pt x="266750" y="1456601"/>
                  </a:lnTo>
                  <a:close/>
                </a:path>
                <a:path w="966469" h="1508125">
                  <a:moveTo>
                    <a:pt x="271221" y="1507007"/>
                  </a:moveTo>
                  <a:lnTo>
                    <a:pt x="270446" y="1507159"/>
                  </a:lnTo>
                  <a:lnTo>
                    <a:pt x="269811" y="1506270"/>
                  </a:lnTo>
                  <a:lnTo>
                    <a:pt x="269100" y="1507591"/>
                  </a:lnTo>
                  <a:lnTo>
                    <a:pt x="270230" y="1507718"/>
                  </a:lnTo>
                  <a:lnTo>
                    <a:pt x="270700" y="1507718"/>
                  </a:lnTo>
                  <a:lnTo>
                    <a:pt x="271221" y="1507007"/>
                  </a:lnTo>
                  <a:close/>
                </a:path>
                <a:path w="966469" h="1508125">
                  <a:moveTo>
                    <a:pt x="275615" y="1477772"/>
                  </a:moveTo>
                  <a:lnTo>
                    <a:pt x="274878" y="1477200"/>
                  </a:lnTo>
                  <a:lnTo>
                    <a:pt x="274967" y="1477835"/>
                  </a:lnTo>
                  <a:lnTo>
                    <a:pt x="275577" y="1478559"/>
                  </a:lnTo>
                  <a:lnTo>
                    <a:pt x="275526" y="1478343"/>
                  </a:lnTo>
                  <a:lnTo>
                    <a:pt x="275615" y="1477772"/>
                  </a:lnTo>
                  <a:close/>
                </a:path>
                <a:path w="966469" h="1508125">
                  <a:moveTo>
                    <a:pt x="278396" y="1476070"/>
                  </a:moveTo>
                  <a:lnTo>
                    <a:pt x="276440" y="1475803"/>
                  </a:lnTo>
                  <a:lnTo>
                    <a:pt x="276377" y="1476032"/>
                  </a:lnTo>
                  <a:lnTo>
                    <a:pt x="277431" y="1476946"/>
                  </a:lnTo>
                  <a:lnTo>
                    <a:pt x="277241" y="1476273"/>
                  </a:lnTo>
                  <a:lnTo>
                    <a:pt x="278396" y="1476070"/>
                  </a:lnTo>
                  <a:close/>
                </a:path>
                <a:path w="966469" h="1508125">
                  <a:moveTo>
                    <a:pt x="287489" y="1495767"/>
                  </a:moveTo>
                  <a:lnTo>
                    <a:pt x="286880" y="1495717"/>
                  </a:lnTo>
                  <a:lnTo>
                    <a:pt x="285699" y="1495386"/>
                  </a:lnTo>
                  <a:lnTo>
                    <a:pt x="286181" y="1495945"/>
                  </a:lnTo>
                  <a:lnTo>
                    <a:pt x="286753" y="1496390"/>
                  </a:lnTo>
                  <a:lnTo>
                    <a:pt x="287223" y="1496212"/>
                  </a:lnTo>
                  <a:lnTo>
                    <a:pt x="287489" y="1495767"/>
                  </a:lnTo>
                  <a:close/>
                </a:path>
                <a:path w="966469" h="1508125">
                  <a:moveTo>
                    <a:pt x="289636" y="1481467"/>
                  </a:moveTo>
                  <a:lnTo>
                    <a:pt x="289483" y="1481188"/>
                  </a:lnTo>
                  <a:lnTo>
                    <a:pt x="289179" y="1480769"/>
                  </a:lnTo>
                  <a:lnTo>
                    <a:pt x="288658" y="1480820"/>
                  </a:lnTo>
                  <a:lnTo>
                    <a:pt x="288963" y="1481035"/>
                  </a:lnTo>
                  <a:lnTo>
                    <a:pt x="289394" y="1481315"/>
                  </a:lnTo>
                  <a:lnTo>
                    <a:pt x="289636" y="1481467"/>
                  </a:lnTo>
                  <a:close/>
                </a:path>
                <a:path w="966469" h="1508125">
                  <a:moveTo>
                    <a:pt x="297840" y="1484503"/>
                  </a:moveTo>
                  <a:lnTo>
                    <a:pt x="297764" y="1483575"/>
                  </a:lnTo>
                  <a:lnTo>
                    <a:pt x="297688" y="1483448"/>
                  </a:lnTo>
                  <a:lnTo>
                    <a:pt x="297599" y="1483258"/>
                  </a:lnTo>
                  <a:lnTo>
                    <a:pt x="296557" y="1482407"/>
                  </a:lnTo>
                  <a:lnTo>
                    <a:pt x="297840" y="1484503"/>
                  </a:lnTo>
                  <a:close/>
                </a:path>
                <a:path w="966469" h="1508125">
                  <a:moveTo>
                    <a:pt x="300266" y="1485023"/>
                  </a:moveTo>
                  <a:lnTo>
                    <a:pt x="300151" y="1484236"/>
                  </a:lnTo>
                  <a:lnTo>
                    <a:pt x="299415" y="1484807"/>
                  </a:lnTo>
                  <a:lnTo>
                    <a:pt x="299059" y="1484769"/>
                  </a:lnTo>
                  <a:lnTo>
                    <a:pt x="297637" y="1484630"/>
                  </a:lnTo>
                  <a:lnTo>
                    <a:pt x="299669" y="1485150"/>
                  </a:lnTo>
                  <a:lnTo>
                    <a:pt x="300266" y="1485023"/>
                  </a:lnTo>
                  <a:close/>
                </a:path>
                <a:path w="966469" h="1508125">
                  <a:moveTo>
                    <a:pt x="302133" y="1485163"/>
                  </a:moveTo>
                  <a:lnTo>
                    <a:pt x="302056" y="1484985"/>
                  </a:lnTo>
                  <a:lnTo>
                    <a:pt x="301713" y="1485252"/>
                  </a:lnTo>
                  <a:lnTo>
                    <a:pt x="300901" y="1485417"/>
                  </a:lnTo>
                  <a:lnTo>
                    <a:pt x="301142" y="1485760"/>
                  </a:lnTo>
                  <a:lnTo>
                    <a:pt x="301472" y="1486077"/>
                  </a:lnTo>
                  <a:lnTo>
                    <a:pt x="302133" y="1485163"/>
                  </a:lnTo>
                  <a:close/>
                </a:path>
                <a:path w="966469" h="1508125">
                  <a:moveTo>
                    <a:pt x="305244" y="1502867"/>
                  </a:moveTo>
                  <a:lnTo>
                    <a:pt x="304977" y="1502321"/>
                  </a:lnTo>
                  <a:lnTo>
                    <a:pt x="304660" y="1502105"/>
                  </a:lnTo>
                  <a:lnTo>
                    <a:pt x="304520" y="1502270"/>
                  </a:lnTo>
                  <a:lnTo>
                    <a:pt x="304380" y="1501889"/>
                  </a:lnTo>
                  <a:lnTo>
                    <a:pt x="303352" y="1502384"/>
                  </a:lnTo>
                  <a:lnTo>
                    <a:pt x="304050" y="1502562"/>
                  </a:lnTo>
                  <a:lnTo>
                    <a:pt x="304406" y="1502346"/>
                  </a:lnTo>
                  <a:lnTo>
                    <a:pt x="304622" y="1502714"/>
                  </a:lnTo>
                  <a:lnTo>
                    <a:pt x="305244" y="1502867"/>
                  </a:lnTo>
                  <a:close/>
                </a:path>
                <a:path w="966469" h="1508125">
                  <a:moveTo>
                    <a:pt x="312394" y="1492250"/>
                  </a:moveTo>
                  <a:lnTo>
                    <a:pt x="312280" y="1492034"/>
                  </a:lnTo>
                  <a:lnTo>
                    <a:pt x="311645" y="1491322"/>
                  </a:lnTo>
                  <a:lnTo>
                    <a:pt x="311569" y="1491640"/>
                  </a:lnTo>
                  <a:lnTo>
                    <a:pt x="311975" y="1491742"/>
                  </a:lnTo>
                  <a:lnTo>
                    <a:pt x="311975" y="1492186"/>
                  </a:lnTo>
                  <a:lnTo>
                    <a:pt x="312394" y="1492250"/>
                  </a:lnTo>
                  <a:close/>
                </a:path>
                <a:path w="966469" h="1508125">
                  <a:moveTo>
                    <a:pt x="314172" y="1488046"/>
                  </a:moveTo>
                  <a:lnTo>
                    <a:pt x="313893" y="1487893"/>
                  </a:lnTo>
                  <a:lnTo>
                    <a:pt x="313474" y="1487525"/>
                  </a:lnTo>
                  <a:lnTo>
                    <a:pt x="313296" y="1487398"/>
                  </a:lnTo>
                  <a:lnTo>
                    <a:pt x="313207" y="1487893"/>
                  </a:lnTo>
                  <a:lnTo>
                    <a:pt x="313651" y="1488046"/>
                  </a:lnTo>
                  <a:lnTo>
                    <a:pt x="314172" y="1488046"/>
                  </a:lnTo>
                  <a:close/>
                </a:path>
                <a:path w="966469" h="1508125">
                  <a:moveTo>
                    <a:pt x="316801" y="1480832"/>
                  </a:moveTo>
                  <a:lnTo>
                    <a:pt x="316611" y="1479892"/>
                  </a:lnTo>
                  <a:lnTo>
                    <a:pt x="315823" y="1480248"/>
                  </a:lnTo>
                  <a:lnTo>
                    <a:pt x="315976" y="1479931"/>
                  </a:lnTo>
                  <a:lnTo>
                    <a:pt x="315531" y="1480159"/>
                  </a:lnTo>
                  <a:lnTo>
                    <a:pt x="315429" y="1480019"/>
                  </a:lnTo>
                  <a:lnTo>
                    <a:pt x="315506" y="1480210"/>
                  </a:lnTo>
                  <a:lnTo>
                    <a:pt x="315302" y="1480527"/>
                  </a:lnTo>
                  <a:lnTo>
                    <a:pt x="315353" y="1480743"/>
                  </a:lnTo>
                  <a:lnTo>
                    <a:pt x="316801" y="1480832"/>
                  </a:lnTo>
                  <a:close/>
                </a:path>
                <a:path w="966469" h="1508125">
                  <a:moveTo>
                    <a:pt x="322313" y="1482242"/>
                  </a:moveTo>
                  <a:lnTo>
                    <a:pt x="321348" y="1482191"/>
                  </a:lnTo>
                  <a:lnTo>
                    <a:pt x="321500" y="1482051"/>
                  </a:lnTo>
                  <a:lnTo>
                    <a:pt x="320840" y="1482051"/>
                  </a:lnTo>
                  <a:lnTo>
                    <a:pt x="321970" y="1482534"/>
                  </a:lnTo>
                  <a:lnTo>
                    <a:pt x="322186" y="1482559"/>
                  </a:lnTo>
                  <a:lnTo>
                    <a:pt x="322313" y="1482242"/>
                  </a:lnTo>
                  <a:close/>
                </a:path>
                <a:path w="966469" h="1508125">
                  <a:moveTo>
                    <a:pt x="326885" y="1472907"/>
                  </a:moveTo>
                  <a:lnTo>
                    <a:pt x="326377" y="1472755"/>
                  </a:lnTo>
                  <a:lnTo>
                    <a:pt x="326072" y="1472653"/>
                  </a:lnTo>
                  <a:lnTo>
                    <a:pt x="326174" y="1472920"/>
                  </a:lnTo>
                  <a:lnTo>
                    <a:pt x="326351" y="1473492"/>
                  </a:lnTo>
                  <a:lnTo>
                    <a:pt x="326809" y="1473428"/>
                  </a:lnTo>
                  <a:lnTo>
                    <a:pt x="326885" y="1472907"/>
                  </a:lnTo>
                  <a:close/>
                </a:path>
                <a:path w="966469" h="1508125">
                  <a:moveTo>
                    <a:pt x="327875" y="1486763"/>
                  </a:moveTo>
                  <a:lnTo>
                    <a:pt x="326898" y="1487233"/>
                  </a:lnTo>
                  <a:lnTo>
                    <a:pt x="326339" y="1486750"/>
                  </a:lnTo>
                  <a:lnTo>
                    <a:pt x="326682" y="1487170"/>
                  </a:lnTo>
                  <a:lnTo>
                    <a:pt x="326986" y="1487309"/>
                  </a:lnTo>
                  <a:lnTo>
                    <a:pt x="327406" y="1487639"/>
                  </a:lnTo>
                  <a:lnTo>
                    <a:pt x="327875" y="1486763"/>
                  </a:lnTo>
                  <a:close/>
                </a:path>
                <a:path w="966469" h="1508125">
                  <a:moveTo>
                    <a:pt x="339140" y="810564"/>
                  </a:moveTo>
                  <a:lnTo>
                    <a:pt x="337985" y="811250"/>
                  </a:lnTo>
                  <a:lnTo>
                    <a:pt x="338112" y="811847"/>
                  </a:lnTo>
                  <a:lnTo>
                    <a:pt x="338328" y="812787"/>
                  </a:lnTo>
                  <a:lnTo>
                    <a:pt x="338632" y="812342"/>
                  </a:lnTo>
                  <a:lnTo>
                    <a:pt x="338683" y="811669"/>
                  </a:lnTo>
                  <a:lnTo>
                    <a:pt x="339140" y="810564"/>
                  </a:lnTo>
                  <a:close/>
                </a:path>
                <a:path w="966469" h="1508125">
                  <a:moveTo>
                    <a:pt x="340029" y="798004"/>
                  </a:moveTo>
                  <a:lnTo>
                    <a:pt x="339712" y="797471"/>
                  </a:lnTo>
                  <a:lnTo>
                    <a:pt x="339356" y="799172"/>
                  </a:lnTo>
                  <a:lnTo>
                    <a:pt x="339699" y="799211"/>
                  </a:lnTo>
                  <a:lnTo>
                    <a:pt x="339750" y="798791"/>
                  </a:lnTo>
                  <a:lnTo>
                    <a:pt x="339940" y="798118"/>
                  </a:lnTo>
                  <a:close/>
                </a:path>
                <a:path w="966469" h="1508125">
                  <a:moveTo>
                    <a:pt x="356565" y="761873"/>
                  </a:moveTo>
                  <a:lnTo>
                    <a:pt x="354774" y="759980"/>
                  </a:lnTo>
                  <a:lnTo>
                    <a:pt x="354825" y="760971"/>
                  </a:lnTo>
                  <a:lnTo>
                    <a:pt x="354926" y="761276"/>
                  </a:lnTo>
                  <a:lnTo>
                    <a:pt x="354838" y="762190"/>
                  </a:lnTo>
                  <a:lnTo>
                    <a:pt x="355409" y="761987"/>
                  </a:lnTo>
                  <a:lnTo>
                    <a:pt x="356565" y="761873"/>
                  </a:lnTo>
                  <a:close/>
                </a:path>
                <a:path w="966469" h="1508125">
                  <a:moveTo>
                    <a:pt x="369074" y="750290"/>
                  </a:moveTo>
                  <a:lnTo>
                    <a:pt x="368782" y="749998"/>
                  </a:lnTo>
                  <a:lnTo>
                    <a:pt x="368579" y="750100"/>
                  </a:lnTo>
                  <a:lnTo>
                    <a:pt x="368198" y="750392"/>
                  </a:lnTo>
                  <a:lnTo>
                    <a:pt x="368439" y="750633"/>
                  </a:lnTo>
                  <a:lnTo>
                    <a:pt x="368223" y="751738"/>
                  </a:lnTo>
                  <a:lnTo>
                    <a:pt x="369074" y="750290"/>
                  </a:lnTo>
                  <a:close/>
                </a:path>
                <a:path w="966469" h="1508125">
                  <a:moveTo>
                    <a:pt x="383159" y="698080"/>
                  </a:moveTo>
                  <a:lnTo>
                    <a:pt x="382905" y="696887"/>
                  </a:lnTo>
                  <a:lnTo>
                    <a:pt x="382333" y="697407"/>
                  </a:lnTo>
                  <a:lnTo>
                    <a:pt x="382536" y="697585"/>
                  </a:lnTo>
                  <a:lnTo>
                    <a:pt x="382498" y="697992"/>
                  </a:lnTo>
                  <a:lnTo>
                    <a:pt x="382689" y="698182"/>
                  </a:lnTo>
                  <a:lnTo>
                    <a:pt x="383159" y="698080"/>
                  </a:lnTo>
                  <a:close/>
                </a:path>
                <a:path w="966469" h="1508125">
                  <a:moveTo>
                    <a:pt x="385076" y="697103"/>
                  </a:moveTo>
                  <a:lnTo>
                    <a:pt x="385051" y="696823"/>
                  </a:lnTo>
                  <a:lnTo>
                    <a:pt x="384276" y="696849"/>
                  </a:lnTo>
                  <a:lnTo>
                    <a:pt x="383565" y="696683"/>
                  </a:lnTo>
                  <a:lnTo>
                    <a:pt x="384340" y="697471"/>
                  </a:lnTo>
                  <a:lnTo>
                    <a:pt x="384670" y="697344"/>
                  </a:lnTo>
                  <a:lnTo>
                    <a:pt x="385076" y="697103"/>
                  </a:lnTo>
                  <a:close/>
                </a:path>
                <a:path w="966469" h="1508125">
                  <a:moveTo>
                    <a:pt x="398932" y="650582"/>
                  </a:moveTo>
                  <a:lnTo>
                    <a:pt x="398195" y="650087"/>
                  </a:lnTo>
                  <a:lnTo>
                    <a:pt x="398602" y="649909"/>
                  </a:lnTo>
                  <a:lnTo>
                    <a:pt x="397129" y="648931"/>
                  </a:lnTo>
                  <a:lnTo>
                    <a:pt x="396849" y="650062"/>
                  </a:lnTo>
                  <a:lnTo>
                    <a:pt x="397332" y="649986"/>
                  </a:lnTo>
                  <a:lnTo>
                    <a:pt x="397179" y="650379"/>
                  </a:lnTo>
                  <a:lnTo>
                    <a:pt x="397510" y="650392"/>
                  </a:lnTo>
                  <a:lnTo>
                    <a:pt x="398132" y="650113"/>
                  </a:lnTo>
                  <a:lnTo>
                    <a:pt x="397687" y="650544"/>
                  </a:lnTo>
                  <a:lnTo>
                    <a:pt x="397395" y="650951"/>
                  </a:lnTo>
                  <a:lnTo>
                    <a:pt x="398487" y="650875"/>
                  </a:lnTo>
                  <a:lnTo>
                    <a:pt x="398703" y="651002"/>
                  </a:lnTo>
                  <a:lnTo>
                    <a:pt x="398932" y="650582"/>
                  </a:lnTo>
                  <a:close/>
                </a:path>
                <a:path w="966469" h="1508125">
                  <a:moveTo>
                    <a:pt x="412623" y="678281"/>
                  </a:moveTo>
                  <a:lnTo>
                    <a:pt x="412165" y="677659"/>
                  </a:lnTo>
                  <a:lnTo>
                    <a:pt x="411441" y="677633"/>
                  </a:lnTo>
                  <a:lnTo>
                    <a:pt x="410375" y="676998"/>
                  </a:lnTo>
                  <a:lnTo>
                    <a:pt x="411035" y="678002"/>
                  </a:lnTo>
                  <a:lnTo>
                    <a:pt x="411365" y="678268"/>
                  </a:lnTo>
                  <a:lnTo>
                    <a:pt x="412623" y="678281"/>
                  </a:lnTo>
                  <a:close/>
                </a:path>
                <a:path w="966469" h="1508125">
                  <a:moveTo>
                    <a:pt x="422478" y="646582"/>
                  </a:moveTo>
                  <a:lnTo>
                    <a:pt x="422211" y="645071"/>
                  </a:lnTo>
                  <a:lnTo>
                    <a:pt x="421970" y="646252"/>
                  </a:lnTo>
                  <a:lnTo>
                    <a:pt x="421601" y="646658"/>
                  </a:lnTo>
                  <a:lnTo>
                    <a:pt x="421424" y="646607"/>
                  </a:lnTo>
                  <a:lnTo>
                    <a:pt x="421995" y="647026"/>
                  </a:lnTo>
                  <a:lnTo>
                    <a:pt x="422478" y="646582"/>
                  </a:lnTo>
                  <a:close/>
                </a:path>
                <a:path w="966469" h="1508125">
                  <a:moveTo>
                    <a:pt x="437083" y="671982"/>
                  </a:moveTo>
                  <a:lnTo>
                    <a:pt x="436194" y="671779"/>
                  </a:lnTo>
                  <a:lnTo>
                    <a:pt x="436130" y="673773"/>
                  </a:lnTo>
                  <a:lnTo>
                    <a:pt x="436676" y="673303"/>
                  </a:lnTo>
                  <a:lnTo>
                    <a:pt x="436968" y="673493"/>
                  </a:lnTo>
                  <a:lnTo>
                    <a:pt x="437083" y="671982"/>
                  </a:lnTo>
                  <a:close/>
                </a:path>
                <a:path w="966469" h="1508125">
                  <a:moveTo>
                    <a:pt x="525183" y="511962"/>
                  </a:moveTo>
                  <a:lnTo>
                    <a:pt x="524802" y="511429"/>
                  </a:lnTo>
                  <a:lnTo>
                    <a:pt x="524103" y="511683"/>
                  </a:lnTo>
                  <a:lnTo>
                    <a:pt x="524395" y="512305"/>
                  </a:lnTo>
                  <a:lnTo>
                    <a:pt x="524725" y="512165"/>
                  </a:lnTo>
                  <a:lnTo>
                    <a:pt x="524840" y="511822"/>
                  </a:lnTo>
                  <a:lnTo>
                    <a:pt x="525183" y="511962"/>
                  </a:lnTo>
                  <a:close/>
                </a:path>
                <a:path w="966469" h="1508125">
                  <a:moveTo>
                    <a:pt x="741070" y="189001"/>
                  </a:moveTo>
                  <a:lnTo>
                    <a:pt x="739736" y="188366"/>
                  </a:lnTo>
                  <a:lnTo>
                    <a:pt x="739889" y="188645"/>
                  </a:lnTo>
                  <a:lnTo>
                    <a:pt x="739889" y="188937"/>
                  </a:lnTo>
                  <a:lnTo>
                    <a:pt x="740537" y="189090"/>
                  </a:lnTo>
                  <a:lnTo>
                    <a:pt x="740892" y="189191"/>
                  </a:lnTo>
                  <a:lnTo>
                    <a:pt x="741070" y="189001"/>
                  </a:lnTo>
                  <a:close/>
                </a:path>
                <a:path w="966469" h="1508125">
                  <a:moveTo>
                    <a:pt x="926198" y="304"/>
                  </a:moveTo>
                  <a:lnTo>
                    <a:pt x="925728" y="0"/>
                  </a:lnTo>
                  <a:lnTo>
                    <a:pt x="925347" y="76"/>
                  </a:lnTo>
                  <a:lnTo>
                    <a:pt x="924090" y="495"/>
                  </a:lnTo>
                  <a:lnTo>
                    <a:pt x="924750" y="952"/>
                  </a:lnTo>
                  <a:lnTo>
                    <a:pt x="925207" y="977"/>
                  </a:lnTo>
                  <a:lnTo>
                    <a:pt x="926198" y="304"/>
                  </a:lnTo>
                  <a:close/>
                </a:path>
                <a:path w="966469" h="1508125">
                  <a:moveTo>
                    <a:pt x="964857" y="16027"/>
                  </a:moveTo>
                  <a:lnTo>
                    <a:pt x="964209" y="14973"/>
                  </a:lnTo>
                  <a:lnTo>
                    <a:pt x="964171" y="16065"/>
                  </a:lnTo>
                  <a:lnTo>
                    <a:pt x="963422" y="15887"/>
                  </a:lnTo>
                  <a:lnTo>
                    <a:pt x="963752" y="16598"/>
                  </a:lnTo>
                  <a:lnTo>
                    <a:pt x="964018" y="16332"/>
                  </a:lnTo>
                  <a:lnTo>
                    <a:pt x="964857" y="16027"/>
                  </a:lnTo>
                  <a:close/>
                </a:path>
                <a:path w="966469" h="1508125">
                  <a:moveTo>
                    <a:pt x="966127" y="18059"/>
                  </a:moveTo>
                  <a:lnTo>
                    <a:pt x="966000" y="17919"/>
                  </a:lnTo>
                  <a:lnTo>
                    <a:pt x="965123" y="17106"/>
                  </a:lnTo>
                  <a:lnTo>
                    <a:pt x="965733" y="18326"/>
                  </a:lnTo>
                  <a:lnTo>
                    <a:pt x="965822" y="18694"/>
                  </a:lnTo>
                  <a:lnTo>
                    <a:pt x="965898" y="18415"/>
                  </a:lnTo>
                  <a:lnTo>
                    <a:pt x="966127" y="18059"/>
                  </a:lnTo>
                  <a:close/>
                </a:path>
              </a:pathLst>
            </a:custGeom>
            <a:solidFill>
              <a:srgbClr val="C5CCC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3" name="object 4703"/>
            <p:cNvSpPr/>
            <p:nvPr/>
          </p:nvSpPr>
          <p:spPr>
            <a:xfrm>
              <a:off x="1780006" y="2179713"/>
              <a:ext cx="1029335" cy="1494155"/>
            </a:xfrm>
            <a:custGeom>
              <a:avLst/>
              <a:gdLst/>
              <a:ahLst/>
              <a:cxnLst/>
              <a:rect l="l" t="t" r="r" b="b"/>
              <a:pathLst>
                <a:path w="1029335" h="1494154">
                  <a:moveTo>
                    <a:pt x="495" y="1319237"/>
                  </a:moveTo>
                  <a:lnTo>
                    <a:pt x="38" y="1318488"/>
                  </a:lnTo>
                  <a:lnTo>
                    <a:pt x="12" y="1318641"/>
                  </a:lnTo>
                  <a:lnTo>
                    <a:pt x="165" y="1318996"/>
                  </a:lnTo>
                  <a:lnTo>
                    <a:pt x="177" y="1319187"/>
                  </a:lnTo>
                  <a:lnTo>
                    <a:pt x="495" y="1319237"/>
                  </a:lnTo>
                  <a:close/>
                </a:path>
                <a:path w="1029335" h="1494154">
                  <a:moveTo>
                    <a:pt x="6032" y="1186078"/>
                  </a:moveTo>
                  <a:lnTo>
                    <a:pt x="4711" y="1186611"/>
                  </a:lnTo>
                  <a:lnTo>
                    <a:pt x="5003" y="1186586"/>
                  </a:lnTo>
                  <a:lnTo>
                    <a:pt x="5613" y="1186395"/>
                  </a:lnTo>
                  <a:lnTo>
                    <a:pt x="5842" y="1186446"/>
                  </a:lnTo>
                  <a:lnTo>
                    <a:pt x="6032" y="1186078"/>
                  </a:lnTo>
                  <a:close/>
                </a:path>
                <a:path w="1029335" h="1494154">
                  <a:moveTo>
                    <a:pt x="18884" y="1292669"/>
                  </a:moveTo>
                  <a:lnTo>
                    <a:pt x="18745" y="1291437"/>
                  </a:lnTo>
                  <a:lnTo>
                    <a:pt x="18288" y="1291996"/>
                  </a:lnTo>
                  <a:lnTo>
                    <a:pt x="18440" y="1292275"/>
                  </a:lnTo>
                  <a:lnTo>
                    <a:pt x="18491" y="1292567"/>
                  </a:lnTo>
                  <a:lnTo>
                    <a:pt x="18376" y="1292796"/>
                  </a:lnTo>
                  <a:lnTo>
                    <a:pt x="18884" y="1292669"/>
                  </a:lnTo>
                  <a:close/>
                </a:path>
                <a:path w="1029335" h="1494154">
                  <a:moveTo>
                    <a:pt x="22047" y="1186243"/>
                  </a:moveTo>
                  <a:lnTo>
                    <a:pt x="22009" y="1185684"/>
                  </a:lnTo>
                  <a:lnTo>
                    <a:pt x="21844" y="1185532"/>
                  </a:lnTo>
                  <a:lnTo>
                    <a:pt x="21742" y="1186243"/>
                  </a:lnTo>
                  <a:lnTo>
                    <a:pt x="22047" y="1186243"/>
                  </a:lnTo>
                  <a:close/>
                </a:path>
                <a:path w="1029335" h="1494154">
                  <a:moveTo>
                    <a:pt x="22517" y="1189901"/>
                  </a:moveTo>
                  <a:lnTo>
                    <a:pt x="22402" y="1189228"/>
                  </a:lnTo>
                  <a:lnTo>
                    <a:pt x="21920" y="1189951"/>
                  </a:lnTo>
                  <a:lnTo>
                    <a:pt x="22263" y="1190117"/>
                  </a:lnTo>
                  <a:lnTo>
                    <a:pt x="22275" y="1189977"/>
                  </a:lnTo>
                  <a:lnTo>
                    <a:pt x="22517" y="1189901"/>
                  </a:lnTo>
                  <a:close/>
                </a:path>
                <a:path w="1029335" h="1494154">
                  <a:moveTo>
                    <a:pt x="24168" y="1189228"/>
                  </a:moveTo>
                  <a:lnTo>
                    <a:pt x="23660" y="1189570"/>
                  </a:lnTo>
                  <a:lnTo>
                    <a:pt x="23609" y="1189837"/>
                  </a:lnTo>
                  <a:lnTo>
                    <a:pt x="23749" y="1190117"/>
                  </a:lnTo>
                  <a:lnTo>
                    <a:pt x="23799" y="1190434"/>
                  </a:lnTo>
                  <a:lnTo>
                    <a:pt x="24091" y="1190421"/>
                  </a:lnTo>
                  <a:lnTo>
                    <a:pt x="24168" y="1189228"/>
                  </a:lnTo>
                  <a:close/>
                </a:path>
                <a:path w="1029335" h="1494154">
                  <a:moveTo>
                    <a:pt x="27330" y="1192136"/>
                  </a:moveTo>
                  <a:lnTo>
                    <a:pt x="26873" y="1191602"/>
                  </a:lnTo>
                  <a:lnTo>
                    <a:pt x="26644" y="1192326"/>
                  </a:lnTo>
                  <a:lnTo>
                    <a:pt x="26911" y="1192352"/>
                  </a:lnTo>
                  <a:lnTo>
                    <a:pt x="26924" y="1192568"/>
                  </a:lnTo>
                  <a:lnTo>
                    <a:pt x="27000" y="1192707"/>
                  </a:lnTo>
                  <a:lnTo>
                    <a:pt x="27330" y="1192136"/>
                  </a:lnTo>
                  <a:close/>
                </a:path>
                <a:path w="1029335" h="1494154">
                  <a:moveTo>
                    <a:pt x="29146" y="1197470"/>
                  </a:moveTo>
                  <a:lnTo>
                    <a:pt x="28333" y="1197063"/>
                  </a:lnTo>
                  <a:lnTo>
                    <a:pt x="28257" y="1197508"/>
                  </a:lnTo>
                  <a:lnTo>
                    <a:pt x="28740" y="1197584"/>
                  </a:lnTo>
                  <a:lnTo>
                    <a:pt x="29146" y="1197470"/>
                  </a:lnTo>
                  <a:close/>
                </a:path>
                <a:path w="1029335" h="1494154">
                  <a:moveTo>
                    <a:pt x="30340" y="1169682"/>
                  </a:moveTo>
                  <a:lnTo>
                    <a:pt x="30162" y="1169962"/>
                  </a:lnTo>
                  <a:lnTo>
                    <a:pt x="30086" y="1170127"/>
                  </a:lnTo>
                  <a:lnTo>
                    <a:pt x="29959" y="1170444"/>
                  </a:lnTo>
                  <a:lnTo>
                    <a:pt x="30175" y="1170609"/>
                  </a:lnTo>
                  <a:lnTo>
                    <a:pt x="30340" y="1169682"/>
                  </a:lnTo>
                  <a:close/>
                </a:path>
                <a:path w="1029335" h="1494154">
                  <a:moveTo>
                    <a:pt x="31686" y="1132103"/>
                  </a:moveTo>
                  <a:lnTo>
                    <a:pt x="31419" y="1131824"/>
                  </a:lnTo>
                  <a:lnTo>
                    <a:pt x="30949" y="1131989"/>
                  </a:lnTo>
                  <a:lnTo>
                    <a:pt x="31026" y="1132522"/>
                  </a:lnTo>
                  <a:lnTo>
                    <a:pt x="31534" y="1132497"/>
                  </a:lnTo>
                  <a:lnTo>
                    <a:pt x="31686" y="1132103"/>
                  </a:lnTo>
                  <a:close/>
                </a:path>
                <a:path w="1029335" h="1494154">
                  <a:moveTo>
                    <a:pt x="37769" y="1144409"/>
                  </a:moveTo>
                  <a:lnTo>
                    <a:pt x="36728" y="1143520"/>
                  </a:lnTo>
                  <a:lnTo>
                    <a:pt x="36931" y="1144346"/>
                  </a:lnTo>
                  <a:lnTo>
                    <a:pt x="37198" y="1144346"/>
                  </a:lnTo>
                  <a:lnTo>
                    <a:pt x="37160" y="1144485"/>
                  </a:lnTo>
                  <a:lnTo>
                    <a:pt x="37769" y="1144409"/>
                  </a:lnTo>
                  <a:close/>
                </a:path>
                <a:path w="1029335" h="1494154">
                  <a:moveTo>
                    <a:pt x="40386" y="1110500"/>
                  </a:moveTo>
                  <a:lnTo>
                    <a:pt x="39954" y="1110246"/>
                  </a:lnTo>
                  <a:lnTo>
                    <a:pt x="39446" y="1109497"/>
                  </a:lnTo>
                  <a:lnTo>
                    <a:pt x="39535" y="1110691"/>
                  </a:lnTo>
                  <a:lnTo>
                    <a:pt x="39852" y="1110792"/>
                  </a:lnTo>
                  <a:lnTo>
                    <a:pt x="39789" y="1110627"/>
                  </a:lnTo>
                  <a:lnTo>
                    <a:pt x="40386" y="1110500"/>
                  </a:lnTo>
                  <a:close/>
                </a:path>
                <a:path w="1029335" h="1494154">
                  <a:moveTo>
                    <a:pt x="42760" y="1100823"/>
                  </a:moveTo>
                  <a:lnTo>
                    <a:pt x="42583" y="1100632"/>
                  </a:lnTo>
                  <a:lnTo>
                    <a:pt x="42265" y="1101077"/>
                  </a:lnTo>
                  <a:lnTo>
                    <a:pt x="42494" y="1101331"/>
                  </a:lnTo>
                  <a:lnTo>
                    <a:pt x="42481" y="1101128"/>
                  </a:lnTo>
                  <a:lnTo>
                    <a:pt x="42621" y="1100886"/>
                  </a:lnTo>
                  <a:lnTo>
                    <a:pt x="42760" y="1100823"/>
                  </a:lnTo>
                  <a:close/>
                </a:path>
                <a:path w="1029335" h="1494154">
                  <a:moveTo>
                    <a:pt x="43967" y="1069759"/>
                  </a:moveTo>
                  <a:lnTo>
                    <a:pt x="43599" y="1069962"/>
                  </a:lnTo>
                  <a:lnTo>
                    <a:pt x="43332" y="1070076"/>
                  </a:lnTo>
                  <a:lnTo>
                    <a:pt x="43497" y="1070495"/>
                  </a:lnTo>
                  <a:lnTo>
                    <a:pt x="43776" y="1070368"/>
                  </a:lnTo>
                  <a:lnTo>
                    <a:pt x="43916" y="1069949"/>
                  </a:lnTo>
                  <a:lnTo>
                    <a:pt x="43967" y="1069759"/>
                  </a:lnTo>
                  <a:close/>
                </a:path>
                <a:path w="1029335" h="1494154">
                  <a:moveTo>
                    <a:pt x="44259" y="1137462"/>
                  </a:moveTo>
                  <a:lnTo>
                    <a:pt x="44170" y="1137221"/>
                  </a:lnTo>
                  <a:lnTo>
                    <a:pt x="44119" y="1136434"/>
                  </a:lnTo>
                  <a:lnTo>
                    <a:pt x="43865" y="1136662"/>
                  </a:lnTo>
                  <a:lnTo>
                    <a:pt x="43865" y="1136789"/>
                  </a:lnTo>
                  <a:lnTo>
                    <a:pt x="44030" y="1137348"/>
                  </a:lnTo>
                  <a:lnTo>
                    <a:pt x="44259" y="1137462"/>
                  </a:lnTo>
                  <a:close/>
                </a:path>
                <a:path w="1029335" h="1494154">
                  <a:moveTo>
                    <a:pt x="45554" y="1113688"/>
                  </a:moveTo>
                  <a:lnTo>
                    <a:pt x="45339" y="1112697"/>
                  </a:lnTo>
                  <a:lnTo>
                    <a:pt x="45110" y="1112888"/>
                  </a:lnTo>
                  <a:lnTo>
                    <a:pt x="45161" y="1113116"/>
                  </a:lnTo>
                  <a:lnTo>
                    <a:pt x="45300" y="1113713"/>
                  </a:lnTo>
                  <a:lnTo>
                    <a:pt x="45554" y="1113688"/>
                  </a:lnTo>
                  <a:close/>
                </a:path>
                <a:path w="1029335" h="1494154">
                  <a:moveTo>
                    <a:pt x="46024" y="1097927"/>
                  </a:moveTo>
                  <a:lnTo>
                    <a:pt x="45059" y="1098791"/>
                  </a:lnTo>
                  <a:lnTo>
                    <a:pt x="45770" y="1099426"/>
                  </a:lnTo>
                  <a:lnTo>
                    <a:pt x="45758" y="1099134"/>
                  </a:lnTo>
                  <a:lnTo>
                    <a:pt x="45910" y="1099248"/>
                  </a:lnTo>
                  <a:lnTo>
                    <a:pt x="46024" y="1097927"/>
                  </a:lnTo>
                  <a:close/>
                </a:path>
                <a:path w="1029335" h="1494154">
                  <a:moveTo>
                    <a:pt x="46913" y="1106919"/>
                  </a:moveTo>
                  <a:lnTo>
                    <a:pt x="46786" y="1106665"/>
                  </a:lnTo>
                  <a:lnTo>
                    <a:pt x="46609" y="1106627"/>
                  </a:lnTo>
                  <a:lnTo>
                    <a:pt x="46520" y="1107579"/>
                  </a:lnTo>
                  <a:lnTo>
                    <a:pt x="46812" y="1107516"/>
                  </a:lnTo>
                  <a:lnTo>
                    <a:pt x="46913" y="1106919"/>
                  </a:lnTo>
                  <a:close/>
                </a:path>
                <a:path w="1029335" h="1494154">
                  <a:moveTo>
                    <a:pt x="68376" y="1333233"/>
                  </a:moveTo>
                  <a:lnTo>
                    <a:pt x="68046" y="1332572"/>
                  </a:lnTo>
                  <a:lnTo>
                    <a:pt x="67868" y="1333360"/>
                  </a:lnTo>
                  <a:lnTo>
                    <a:pt x="68135" y="1333233"/>
                  </a:lnTo>
                  <a:lnTo>
                    <a:pt x="68376" y="1333233"/>
                  </a:lnTo>
                  <a:close/>
                </a:path>
                <a:path w="1029335" h="1494154">
                  <a:moveTo>
                    <a:pt x="71678" y="991196"/>
                  </a:moveTo>
                  <a:lnTo>
                    <a:pt x="71653" y="990866"/>
                  </a:lnTo>
                  <a:lnTo>
                    <a:pt x="70815" y="991412"/>
                  </a:lnTo>
                  <a:lnTo>
                    <a:pt x="70942" y="991527"/>
                  </a:lnTo>
                  <a:lnTo>
                    <a:pt x="71335" y="991450"/>
                  </a:lnTo>
                  <a:lnTo>
                    <a:pt x="71678" y="991196"/>
                  </a:lnTo>
                  <a:close/>
                </a:path>
                <a:path w="1029335" h="1494154">
                  <a:moveTo>
                    <a:pt x="71894" y="1318399"/>
                  </a:moveTo>
                  <a:lnTo>
                    <a:pt x="71577" y="1317967"/>
                  </a:lnTo>
                  <a:lnTo>
                    <a:pt x="71170" y="1318145"/>
                  </a:lnTo>
                  <a:lnTo>
                    <a:pt x="71348" y="1318285"/>
                  </a:lnTo>
                  <a:lnTo>
                    <a:pt x="71348" y="1318475"/>
                  </a:lnTo>
                  <a:lnTo>
                    <a:pt x="71894" y="1318399"/>
                  </a:lnTo>
                  <a:close/>
                </a:path>
                <a:path w="1029335" h="1494154">
                  <a:moveTo>
                    <a:pt x="95656" y="1385519"/>
                  </a:moveTo>
                  <a:lnTo>
                    <a:pt x="95427" y="1385265"/>
                  </a:lnTo>
                  <a:lnTo>
                    <a:pt x="95224" y="1385379"/>
                  </a:lnTo>
                  <a:lnTo>
                    <a:pt x="95250" y="1385557"/>
                  </a:lnTo>
                  <a:lnTo>
                    <a:pt x="95643" y="1386078"/>
                  </a:lnTo>
                  <a:lnTo>
                    <a:pt x="95643" y="1385709"/>
                  </a:lnTo>
                  <a:lnTo>
                    <a:pt x="95656" y="1385519"/>
                  </a:lnTo>
                  <a:close/>
                </a:path>
                <a:path w="1029335" h="1494154">
                  <a:moveTo>
                    <a:pt x="96659" y="1363878"/>
                  </a:moveTo>
                  <a:lnTo>
                    <a:pt x="96520" y="1363408"/>
                  </a:lnTo>
                  <a:lnTo>
                    <a:pt x="96024" y="1363827"/>
                  </a:lnTo>
                  <a:lnTo>
                    <a:pt x="95961" y="1364119"/>
                  </a:lnTo>
                  <a:lnTo>
                    <a:pt x="96418" y="1364094"/>
                  </a:lnTo>
                  <a:lnTo>
                    <a:pt x="96532" y="1364310"/>
                  </a:lnTo>
                  <a:lnTo>
                    <a:pt x="96659" y="1363878"/>
                  </a:lnTo>
                  <a:close/>
                </a:path>
                <a:path w="1029335" h="1494154">
                  <a:moveTo>
                    <a:pt x="101968" y="1435100"/>
                  </a:moveTo>
                  <a:lnTo>
                    <a:pt x="101942" y="1434922"/>
                  </a:lnTo>
                  <a:lnTo>
                    <a:pt x="101714" y="1434909"/>
                  </a:lnTo>
                  <a:lnTo>
                    <a:pt x="101968" y="1435100"/>
                  </a:lnTo>
                  <a:close/>
                </a:path>
                <a:path w="1029335" h="1494154">
                  <a:moveTo>
                    <a:pt x="102031" y="1435646"/>
                  </a:moveTo>
                  <a:lnTo>
                    <a:pt x="101993" y="1435328"/>
                  </a:lnTo>
                  <a:lnTo>
                    <a:pt x="101803" y="1436230"/>
                  </a:lnTo>
                  <a:lnTo>
                    <a:pt x="102031" y="1435646"/>
                  </a:lnTo>
                  <a:close/>
                </a:path>
                <a:path w="1029335" h="1494154">
                  <a:moveTo>
                    <a:pt x="110566" y="1386306"/>
                  </a:moveTo>
                  <a:lnTo>
                    <a:pt x="110299" y="1386357"/>
                  </a:lnTo>
                  <a:lnTo>
                    <a:pt x="110185" y="1386573"/>
                  </a:lnTo>
                  <a:lnTo>
                    <a:pt x="109994" y="1386954"/>
                  </a:lnTo>
                  <a:lnTo>
                    <a:pt x="110312" y="1386713"/>
                  </a:lnTo>
                  <a:lnTo>
                    <a:pt x="110553" y="1387030"/>
                  </a:lnTo>
                  <a:lnTo>
                    <a:pt x="110566" y="1386306"/>
                  </a:lnTo>
                  <a:close/>
                </a:path>
                <a:path w="1029335" h="1494154">
                  <a:moveTo>
                    <a:pt x="129324" y="1384490"/>
                  </a:moveTo>
                  <a:lnTo>
                    <a:pt x="129082" y="1384287"/>
                  </a:lnTo>
                  <a:lnTo>
                    <a:pt x="128333" y="1384427"/>
                  </a:lnTo>
                  <a:lnTo>
                    <a:pt x="128778" y="1384833"/>
                  </a:lnTo>
                  <a:lnTo>
                    <a:pt x="128828" y="1384668"/>
                  </a:lnTo>
                  <a:lnTo>
                    <a:pt x="129197" y="1384541"/>
                  </a:lnTo>
                  <a:lnTo>
                    <a:pt x="129324" y="1384490"/>
                  </a:lnTo>
                  <a:close/>
                </a:path>
                <a:path w="1029335" h="1494154">
                  <a:moveTo>
                    <a:pt x="133819" y="1383195"/>
                  </a:moveTo>
                  <a:lnTo>
                    <a:pt x="133680" y="1383042"/>
                  </a:lnTo>
                  <a:lnTo>
                    <a:pt x="133502" y="1382890"/>
                  </a:lnTo>
                  <a:lnTo>
                    <a:pt x="133045" y="1382699"/>
                  </a:lnTo>
                  <a:lnTo>
                    <a:pt x="133273" y="1383055"/>
                  </a:lnTo>
                  <a:lnTo>
                    <a:pt x="133477" y="1383233"/>
                  </a:lnTo>
                  <a:lnTo>
                    <a:pt x="133819" y="1383195"/>
                  </a:lnTo>
                  <a:close/>
                </a:path>
                <a:path w="1029335" h="1494154">
                  <a:moveTo>
                    <a:pt x="151726" y="1453121"/>
                  </a:moveTo>
                  <a:lnTo>
                    <a:pt x="151320" y="1453095"/>
                  </a:lnTo>
                  <a:lnTo>
                    <a:pt x="151066" y="1452968"/>
                  </a:lnTo>
                  <a:lnTo>
                    <a:pt x="151091" y="1453222"/>
                  </a:lnTo>
                  <a:lnTo>
                    <a:pt x="151193" y="1453413"/>
                  </a:lnTo>
                  <a:lnTo>
                    <a:pt x="151638" y="1453502"/>
                  </a:lnTo>
                  <a:lnTo>
                    <a:pt x="151726" y="1453121"/>
                  </a:lnTo>
                  <a:close/>
                </a:path>
                <a:path w="1029335" h="1494154">
                  <a:moveTo>
                    <a:pt x="153835" y="910793"/>
                  </a:moveTo>
                  <a:lnTo>
                    <a:pt x="153022" y="910488"/>
                  </a:lnTo>
                  <a:lnTo>
                    <a:pt x="153746" y="910831"/>
                  </a:lnTo>
                  <a:close/>
                </a:path>
                <a:path w="1029335" h="1494154">
                  <a:moveTo>
                    <a:pt x="157060" y="845959"/>
                  </a:moveTo>
                  <a:lnTo>
                    <a:pt x="156565" y="845794"/>
                  </a:lnTo>
                  <a:lnTo>
                    <a:pt x="156400" y="846315"/>
                  </a:lnTo>
                  <a:lnTo>
                    <a:pt x="156641" y="846213"/>
                  </a:lnTo>
                  <a:lnTo>
                    <a:pt x="156883" y="846899"/>
                  </a:lnTo>
                  <a:lnTo>
                    <a:pt x="157060" y="846315"/>
                  </a:lnTo>
                  <a:lnTo>
                    <a:pt x="157060" y="845959"/>
                  </a:lnTo>
                  <a:close/>
                </a:path>
                <a:path w="1029335" h="1494154">
                  <a:moveTo>
                    <a:pt x="163322" y="849617"/>
                  </a:moveTo>
                  <a:lnTo>
                    <a:pt x="162941" y="848626"/>
                  </a:lnTo>
                  <a:lnTo>
                    <a:pt x="162636" y="848677"/>
                  </a:lnTo>
                  <a:lnTo>
                    <a:pt x="162293" y="848918"/>
                  </a:lnTo>
                  <a:lnTo>
                    <a:pt x="163322" y="849617"/>
                  </a:lnTo>
                  <a:close/>
                </a:path>
                <a:path w="1029335" h="1494154">
                  <a:moveTo>
                    <a:pt x="173710" y="1449692"/>
                  </a:moveTo>
                  <a:lnTo>
                    <a:pt x="173482" y="1449590"/>
                  </a:lnTo>
                  <a:lnTo>
                    <a:pt x="172796" y="1449095"/>
                  </a:lnTo>
                  <a:lnTo>
                    <a:pt x="172935" y="1449603"/>
                  </a:lnTo>
                  <a:lnTo>
                    <a:pt x="173139" y="1449539"/>
                  </a:lnTo>
                  <a:lnTo>
                    <a:pt x="173659" y="1450073"/>
                  </a:lnTo>
                  <a:lnTo>
                    <a:pt x="173710" y="1449692"/>
                  </a:lnTo>
                  <a:close/>
                </a:path>
                <a:path w="1029335" h="1494154">
                  <a:moveTo>
                    <a:pt x="211848" y="1474292"/>
                  </a:moveTo>
                  <a:lnTo>
                    <a:pt x="211061" y="1473555"/>
                  </a:lnTo>
                  <a:lnTo>
                    <a:pt x="211226" y="1473974"/>
                  </a:lnTo>
                  <a:lnTo>
                    <a:pt x="211213" y="1474101"/>
                  </a:lnTo>
                  <a:lnTo>
                    <a:pt x="211315" y="1474279"/>
                  </a:lnTo>
                  <a:lnTo>
                    <a:pt x="211848" y="1474292"/>
                  </a:lnTo>
                  <a:close/>
                </a:path>
                <a:path w="1029335" h="1494154">
                  <a:moveTo>
                    <a:pt x="212534" y="1480845"/>
                  </a:moveTo>
                  <a:lnTo>
                    <a:pt x="212483" y="1480667"/>
                  </a:lnTo>
                  <a:lnTo>
                    <a:pt x="212090" y="1480566"/>
                  </a:lnTo>
                  <a:lnTo>
                    <a:pt x="212153" y="1480693"/>
                  </a:lnTo>
                  <a:lnTo>
                    <a:pt x="212293" y="1481226"/>
                  </a:lnTo>
                  <a:lnTo>
                    <a:pt x="212458" y="1481264"/>
                  </a:lnTo>
                  <a:lnTo>
                    <a:pt x="212534" y="1480845"/>
                  </a:lnTo>
                  <a:close/>
                </a:path>
                <a:path w="1029335" h="1494154">
                  <a:moveTo>
                    <a:pt x="214388" y="1466583"/>
                  </a:moveTo>
                  <a:lnTo>
                    <a:pt x="213982" y="1466202"/>
                  </a:lnTo>
                  <a:lnTo>
                    <a:pt x="213652" y="1466164"/>
                  </a:lnTo>
                  <a:lnTo>
                    <a:pt x="213194" y="1465973"/>
                  </a:lnTo>
                  <a:lnTo>
                    <a:pt x="213779" y="1466570"/>
                  </a:lnTo>
                  <a:lnTo>
                    <a:pt x="213918" y="1466659"/>
                  </a:lnTo>
                  <a:lnTo>
                    <a:pt x="214388" y="1466583"/>
                  </a:lnTo>
                  <a:close/>
                </a:path>
                <a:path w="1029335" h="1494154">
                  <a:moveTo>
                    <a:pt x="215582" y="1493570"/>
                  </a:moveTo>
                  <a:lnTo>
                    <a:pt x="215544" y="1493405"/>
                  </a:lnTo>
                  <a:lnTo>
                    <a:pt x="215150" y="1493367"/>
                  </a:lnTo>
                  <a:lnTo>
                    <a:pt x="215099" y="1493697"/>
                  </a:lnTo>
                  <a:lnTo>
                    <a:pt x="215430" y="1493837"/>
                  </a:lnTo>
                  <a:lnTo>
                    <a:pt x="215379" y="1493634"/>
                  </a:lnTo>
                  <a:lnTo>
                    <a:pt x="215582" y="1493570"/>
                  </a:lnTo>
                  <a:close/>
                </a:path>
                <a:path w="1029335" h="1494154">
                  <a:moveTo>
                    <a:pt x="216611" y="672579"/>
                  </a:moveTo>
                  <a:lnTo>
                    <a:pt x="216408" y="672541"/>
                  </a:lnTo>
                  <a:lnTo>
                    <a:pt x="216090" y="672503"/>
                  </a:lnTo>
                  <a:lnTo>
                    <a:pt x="215849" y="673442"/>
                  </a:lnTo>
                  <a:lnTo>
                    <a:pt x="216039" y="673569"/>
                  </a:lnTo>
                  <a:lnTo>
                    <a:pt x="216128" y="673366"/>
                  </a:lnTo>
                  <a:lnTo>
                    <a:pt x="216611" y="672579"/>
                  </a:lnTo>
                  <a:close/>
                </a:path>
                <a:path w="1029335" h="1494154">
                  <a:moveTo>
                    <a:pt x="219468" y="1109802"/>
                  </a:moveTo>
                  <a:lnTo>
                    <a:pt x="219341" y="1109167"/>
                  </a:lnTo>
                  <a:lnTo>
                    <a:pt x="218782" y="1109141"/>
                  </a:lnTo>
                  <a:lnTo>
                    <a:pt x="218922" y="1109560"/>
                  </a:lnTo>
                  <a:lnTo>
                    <a:pt x="219354" y="1109662"/>
                  </a:lnTo>
                  <a:lnTo>
                    <a:pt x="219468" y="1109802"/>
                  </a:lnTo>
                  <a:close/>
                </a:path>
                <a:path w="1029335" h="1494154">
                  <a:moveTo>
                    <a:pt x="220421" y="1477911"/>
                  </a:moveTo>
                  <a:lnTo>
                    <a:pt x="220306" y="1476984"/>
                  </a:lnTo>
                  <a:lnTo>
                    <a:pt x="220154" y="1477352"/>
                  </a:lnTo>
                  <a:lnTo>
                    <a:pt x="220281" y="1477352"/>
                  </a:lnTo>
                  <a:lnTo>
                    <a:pt x="220218" y="1477899"/>
                  </a:lnTo>
                  <a:lnTo>
                    <a:pt x="220421" y="1477911"/>
                  </a:lnTo>
                  <a:close/>
                </a:path>
                <a:path w="1029335" h="1494154">
                  <a:moveTo>
                    <a:pt x="233248" y="1468399"/>
                  </a:moveTo>
                  <a:lnTo>
                    <a:pt x="233184" y="1468234"/>
                  </a:lnTo>
                  <a:lnTo>
                    <a:pt x="232892" y="1467878"/>
                  </a:lnTo>
                  <a:lnTo>
                    <a:pt x="232689" y="1467777"/>
                  </a:lnTo>
                  <a:lnTo>
                    <a:pt x="232740" y="1467980"/>
                  </a:lnTo>
                  <a:lnTo>
                    <a:pt x="232981" y="1468348"/>
                  </a:lnTo>
                  <a:lnTo>
                    <a:pt x="233248" y="1468399"/>
                  </a:lnTo>
                  <a:close/>
                </a:path>
                <a:path w="1029335" h="1494154">
                  <a:moveTo>
                    <a:pt x="241249" y="618909"/>
                  </a:moveTo>
                  <a:lnTo>
                    <a:pt x="240614" y="618299"/>
                  </a:lnTo>
                  <a:lnTo>
                    <a:pt x="240804" y="618223"/>
                  </a:lnTo>
                  <a:lnTo>
                    <a:pt x="240525" y="618236"/>
                  </a:lnTo>
                  <a:lnTo>
                    <a:pt x="240538" y="619048"/>
                  </a:lnTo>
                  <a:lnTo>
                    <a:pt x="240893" y="619036"/>
                  </a:lnTo>
                  <a:lnTo>
                    <a:pt x="241249" y="618909"/>
                  </a:lnTo>
                  <a:close/>
                </a:path>
                <a:path w="1029335" h="1494154">
                  <a:moveTo>
                    <a:pt x="241350" y="1037069"/>
                  </a:moveTo>
                  <a:lnTo>
                    <a:pt x="241134" y="1035977"/>
                  </a:lnTo>
                  <a:lnTo>
                    <a:pt x="241185" y="1037018"/>
                  </a:lnTo>
                  <a:lnTo>
                    <a:pt x="240601" y="1036218"/>
                  </a:lnTo>
                  <a:lnTo>
                    <a:pt x="241185" y="1037755"/>
                  </a:lnTo>
                  <a:lnTo>
                    <a:pt x="241223" y="1037526"/>
                  </a:lnTo>
                  <a:lnTo>
                    <a:pt x="241350" y="1037069"/>
                  </a:lnTo>
                  <a:close/>
                </a:path>
                <a:path w="1029335" h="1494154">
                  <a:moveTo>
                    <a:pt x="245071" y="1467192"/>
                  </a:moveTo>
                  <a:lnTo>
                    <a:pt x="244525" y="1466723"/>
                  </a:lnTo>
                  <a:lnTo>
                    <a:pt x="244716" y="1467218"/>
                  </a:lnTo>
                  <a:lnTo>
                    <a:pt x="244919" y="1467205"/>
                  </a:lnTo>
                  <a:lnTo>
                    <a:pt x="244754" y="1467713"/>
                  </a:lnTo>
                  <a:lnTo>
                    <a:pt x="245059" y="1467396"/>
                  </a:lnTo>
                  <a:lnTo>
                    <a:pt x="245071" y="1467192"/>
                  </a:lnTo>
                  <a:close/>
                </a:path>
                <a:path w="1029335" h="1494154">
                  <a:moveTo>
                    <a:pt x="277533" y="1478622"/>
                  </a:moveTo>
                  <a:lnTo>
                    <a:pt x="277241" y="1478432"/>
                  </a:lnTo>
                  <a:lnTo>
                    <a:pt x="277317" y="1478305"/>
                  </a:lnTo>
                  <a:lnTo>
                    <a:pt x="276758" y="1477949"/>
                  </a:lnTo>
                  <a:lnTo>
                    <a:pt x="277279" y="1478635"/>
                  </a:lnTo>
                  <a:lnTo>
                    <a:pt x="277431" y="1478775"/>
                  </a:lnTo>
                  <a:lnTo>
                    <a:pt x="277533" y="1478622"/>
                  </a:lnTo>
                  <a:close/>
                </a:path>
                <a:path w="1029335" h="1494154">
                  <a:moveTo>
                    <a:pt x="280098" y="1453515"/>
                  </a:moveTo>
                  <a:lnTo>
                    <a:pt x="279450" y="1453565"/>
                  </a:lnTo>
                  <a:lnTo>
                    <a:pt x="279031" y="1453261"/>
                  </a:lnTo>
                  <a:lnTo>
                    <a:pt x="279057" y="1453934"/>
                  </a:lnTo>
                  <a:lnTo>
                    <a:pt x="279412" y="1454023"/>
                  </a:lnTo>
                  <a:lnTo>
                    <a:pt x="279908" y="1453934"/>
                  </a:lnTo>
                  <a:lnTo>
                    <a:pt x="280098" y="1453515"/>
                  </a:lnTo>
                  <a:close/>
                </a:path>
                <a:path w="1029335" h="1494154">
                  <a:moveTo>
                    <a:pt x="291592" y="1470787"/>
                  </a:moveTo>
                  <a:lnTo>
                    <a:pt x="291350" y="1470571"/>
                  </a:lnTo>
                  <a:lnTo>
                    <a:pt x="290690" y="1471041"/>
                  </a:lnTo>
                  <a:lnTo>
                    <a:pt x="291452" y="1470990"/>
                  </a:lnTo>
                  <a:lnTo>
                    <a:pt x="291477" y="1470774"/>
                  </a:lnTo>
                  <a:close/>
                </a:path>
                <a:path w="1029335" h="1494154">
                  <a:moveTo>
                    <a:pt x="292176" y="1471155"/>
                  </a:moveTo>
                  <a:lnTo>
                    <a:pt x="292112" y="1470926"/>
                  </a:lnTo>
                  <a:lnTo>
                    <a:pt x="291744" y="1470634"/>
                  </a:lnTo>
                  <a:lnTo>
                    <a:pt x="291642" y="1470837"/>
                  </a:lnTo>
                  <a:lnTo>
                    <a:pt x="291858" y="1471231"/>
                  </a:lnTo>
                  <a:lnTo>
                    <a:pt x="292176" y="1471155"/>
                  </a:lnTo>
                  <a:close/>
                </a:path>
                <a:path w="1029335" h="1494154">
                  <a:moveTo>
                    <a:pt x="292684" y="1472463"/>
                  </a:moveTo>
                  <a:lnTo>
                    <a:pt x="292125" y="1472107"/>
                  </a:lnTo>
                  <a:lnTo>
                    <a:pt x="291922" y="1472184"/>
                  </a:lnTo>
                  <a:lnTo>
                    <a:pt x="291719" y="1472590"/>
                  </a:lnTo>
                  <a:lnTo>
                    <a:pt x="291973" y="1472526"/>
                  </a:lnTo>
                  <a:lnTo>
                    <a:pt x="292315" y="1472526"/>
                  </a:lnTo>
                  <a:lnTo>
                    <a:pt x="292684" y="1472463"/>
                  </a:lnTo>
                  <a:close/>
                </a:path>
                <a:path w="1029335" h="1494154">
                  <a:moveTo>
                    <a:pt x="293738" y="1468767"/>
                  </a:moveTo>
                  <a:lnTo>
                    <a:pt x="293395" y="1468361"/>
                  </a:lnTo>
                  <a:lnTo>
                    <a:pt x="293192" y="1468488"/>
                  </a:lnTo>
                  <a:lnTo>
                    <a:pt x="292912" y="1468424"/>
                  </a:lnTo>
                  <a:lnTo>
                    <a:pt x="293192" y="1468742"/>
                  </a:lnTo>
                  <a:lnTo>
                    <a:pt x="293306" y="1468869"/>
                  </a:lnTo>
                  <a:lnTo>
                    <a:pt x="293738" y="1468767"/>
                  </a:lnTo>
                  <a:close/>
                </a:path>
                <a:path w="1029335" h="1494154">
                  <a:moveTo>
                    <a:pt x="294271" y="1470621"/>
                  </a:moveTo>
                  <a:lnTo>
                    <a:pt x="293928" y="1470520"/>
                  </a:lnTo>
                  <a:lnTo>
                    <a:pt x="293598" y="1470520"/>
                  </a:lnTo>
                  <a:lnTo>
                    <a:pt x="293598" y="1470723"/>
                  </a:lnTo>
                  <a:lnTo>
                    <a:pt x="294271" y="1470621"/>
                  </a:lnTo>
                  <a:close/>
                </a:path>
                <a:path w="1029335" h="1494154">
                  <a:moveTo>
                    <a:pt x="295287" y="1468132"/>
                  </a:moveTo>
                  <a:lnTo>
                    <a:pt x="295249" y="1467904"/>
                  </a:lnTo>
                  <a:lnTo>
                    <a:pt x="294894" y="1467612"/>
                  </a:lnTo>
                  <a:lnTo>
                    <a:pt x="294690" y="1467675"/>
                  </a:lnTo>
                  <a:lnTo>
                    <a:pt x="294805" y="1467853"/>
                  </a:lnTo>
                  <a:lnTo>
                    <a:pt x="294995" y="1468196"/>
                  </a:lnTo>
                  <a:lnTo>
                    <a:pt x="295287" y="1468132"/>
                  </a:lnTo>
                  <a:close/>
                </a:path>
                <a:path w="1029335" h="1494154">
                  <a:moveTo>
                    <a:pt x="301256" y="1485900"/>
                  </a:moveTo>
                  <a:lnTo>
                    <a:pt x="301104" y="1485684"/>
                  </a:lnTo>
                  <a:lnTo>
                    <a:pt x="300977" y="1485785"/>
                  </a:lnTo>
                  <a:lnTo>
                    <a:pt x="300824" y="1486179"/>
                  </a:lnTo>
                  <a:lnTo>
                    <a:pt x="301167" y="1486115"/>
                  </a:lnTo>
                  <a:lnTo>
                    <a:pt x="301256" y="1485900"/>
                  </a:lnTo>
                  <a:close/>
                </a:path>
                <a:path w="1029335" h="1494154">
                  <a:moveTo>
                    <a:pt x="303034" y="1473314"/>
                  </a:moveTo>
                  <a:lnTo>
                    <a:pt x="302514" y="1473352"/>
                  </a:lnTo>
                  <a:lnTo>
                    <a:pt x="301993" y="1473263"/>
                  </a:lnTo>
                  <a:lnTo>
                    <a:pt x="302488" y="1473873"/>
                  </a:lnTo>
                  <a:lnTo>
                    <a:pt x="302602" y="1473441"/>
                  </a:lnTo>
                  <a:lnTo>
                    <a:pt x="303034" y="1473314"/>
                  </a:lnTo>
                  <a:close/>
                </a:path>
                <a:path w="1029335" h="1494154">
                  <a:moveTo>
                    <a:pt x="314794" y="1463052"/>
                  </a:moveTo>
                  <a:lnTo>
                    <a:pt x="314629" y="1462836"/>
                  </a:lnTo>
                  <a:lnTo>
                    <a:pt x="314299" y="1462519"/>
                  </a:lnTo>
                  <a:lnTo>
                    <a:pt x="314096" y="1462735"/>
                  </a:lnTo>
                  <a:lnTo>
                    <a:pt x="314375" y="1463078"/>
                  </a:lnTo>
                  <a:lnTo>
                    <a:pt x="314528" y="1463408"/>
                  </a:lnTo>
                  <a:lnTo>
                    <a:pt x="314794" y="1463052"/>
                  </a:lnTo>
                  <a:close/>
                </a:path>
                <a:path w="1029335" h="1494154">
                  <a:moveTo>
                    <a:pt x="316103" y="1475651"/>
                  </a:moveTo>
                  <a:lnTo>
                    <a:pt x="315937" y="1475536"/>
                  </a:lnTo>
                  <a:lnTo>
                    <a:pt x="315785" y="1475486"/>
                  </a:lnTo>
                  <a:lnTo>
                    <a:pt x="314756" y="1475447"/>
                  </a:lnTo>
                  <a:lnTo>
                    <a:pt x="315836" y="1475765"/>
                  </a:lnTo>
                  <a:lnTo>
                    <a:pt x="316077" y="1475892"/>
                  </a:lnTo>
                  <a:lnTo>
                    <a:pt x="316103" y="1475651"/>
                  </a:lnTo>
                  <a:close/>
                </a:path>
                <a:path w="1029335" h="1494154">
                  <a:moveTo>
                    <a:pt x="321919" y="1493951"/>
                  </a:moveTo>
                  <a:lnTo>
                    <a:pt x="320776" y="1493405"/>
                  </a:lnTo>
                  <a:lnTo>
                    <a:pt x="321246" y="1493951"/>
                  </a:lnTo>
                  <a:lnTo>
                    <a:pt x="321424" y="1493875"/>
                  </a:lnTo>
                  <a:lnTo>
                    <a:pt x="321919" y="1493951"/>
                  </a:lnTo>
                  <a:close/>
                </a:path>
                <a:path w="1029335" h="1494154">
                  <a:moveTo>
                    <a:pt x="330415" y="1478991"/>
                  </a:moveTo>
                  <a:lnTo>
                    <a:pt x="329793" y="1478978"/>
                  </a:lnTo>
                  <a:lnTo>
                    <a:pt x="329615" y="1478597"/>
                  </a:lnTo>
                  <a:lnTo>
                    <a:pt x="329171" y="1478635"/>
                  </a:lnTo>
                  <a:lnTo>
                    <a:pt x="329514" y="1478826"/>
                  </a:lnTo>
                  <a:lnTo>
                    <a:pt x="329666" y="1478978"/>
                  </a:lnTo>
                  <a:lnTo>
                    <a:pt x="330415" y="1478991"/>
                  </a:lnTo>
                  <a:close/>
                </a:path>
                <a:path w="1029335" h="1494154">
                  <a:moveTo>
                    <a:pt x="330606" y="1478622"/>
                  </a:moveTo>
                  <a:lnTo>
                    <a:pt x="330479" y="1478445"/>
                  </a:lnTo>
                  <a:lnTo>
                    <a:pt x="329768" y="1478191"/>
                  </a:lnTo>
                  <a:lnTo>
                    <a:pt x="330276" y="1478584"/>
                  </a:lnTo>
                  <a:lnTo>
                    <a:pt x="330339" y="1478711"/>
                  </a:lnTo>
                  <a:lnTo>
                    <a:pt x="330504" y="1478661"/>
                  </a:lnTo>
                  <a:close/>
                </a:path>
                <a:path w="1029335" h="1494154">
                  <a:moveTo>
                    <a:pt x="343141" y="1468005"/>
                  </a:moveTo>
                  <a:lnTo>
                    <a:pt x="342087" y="1468183"/>
                  </a:lnTo>
                  <a:lnTo>
                    <a:pt x="342226" y="1468348"/>
                  </a:lnTo>
                  <a:lnTo>
                    <a:pt x="342366" y="1468247"/>
                  </a:lnTo>
                  <a:lnTo>
                    <a:pt x="343141" y="1468005"/>
                  </a:lnTo>
                  <a:close/>
                </a:path>
                <a:path w="1029335" h="1494154">
                  <a:moveTo>
                    <a:pt x="347319" y="1468589"/>
                  </a:moveTo>
                  <a:lnTo>
                    <a:pt x="347091" y="1468272"/>
                  </a:lnTo>
                  <a:lnTo>
                    <a:pt x="347091" y="1468462"/>
                  </a:lnTo>
                  <a:lnTo>
                    <a:pt x="347319" y="1468589"/>
                  </a:lnTo>
                  <a:close/>
                </a:path>
                <a:path w="1029335" h="1494154">
                  <a:moveTo>
                    <a:pt x="347560" y="1468196"/>
                  </a:moveTo>
                  <a:lnTo>
                    <a:pt x="347306" y="1468158"/>
                  </a:lnTo>
                  <a:lnTo>
                    <a:pt x="347091" y="1467688"/>
                  </a:lnTo>
                  <a:lnTo>
                    <a:pt x="347091" y="1468234"/>
                  </a:lnTo>
                  <a:lnTo>
                    <a:pt x="347560" y="1468196"/>
                  </a:lnTo>
                  <a:close/>
                </a:path>
                <a:path w="1029335" h="1494154">
                  <a:moveTo>
                    <a:pt x="400608" y="310489"/>
                  </a:moveTo>
                  <a:lnTo>
                    <a:pt x="400100" y="310464"/>
                  </a:lnTo>
                  <a:lnTo>
                    <a:pt x="399973" y="310362"/>
                  </a:lnTo>
                  <a:lnTo>
                    <a:pt x="399846" y="310654"/>
                  </a:lnTo>
                  <a:lnTo>
                    <a:pt x="400608" y="310489"/>
                  </a:lnTo>
                  <a:close/>
                </a:path>
                <a:path w="1029335" h="1494154">
                  <a:moveTo>
                    <a:pt x="401523" y="310489"/>
                  </a:moveTo>
                  <a:lnTo>
                    <a:pt x="400672" y="310489"/>
                  </a:lnTo>
                  <a:lnTo>
                    <a:pt x="400558" y="310756"/>
                  </a:lnTo>
                  <a:lnTo>
                    <a:pt x="401523" y="310489"/>
                  </a:lnTo>
                  <a:close/>
                </a:path>
                <a:path w="1029335" h="1494154">
                  <a:moveTo>
                    <a:pt x="403898" y="661492"/>
                  </a:moveTo>
                  <a:lnTo>
                    <a:pt x="403250" y="660184"/>
                  </a:lnTo>
                  <a:lnTo>
                    <a:pt x="402996" y="660844"/>
                  </a:lnTo>
                  <a:lnTo>
                    <a:pt x="403148" y="661263"/>
                  </a:lnTo>
                  <a:lnTo>
                    <a:pt x="403059" y="661441"/>
                  </a:lnTo>
                  <a:lnTo>
                    <a:pt x="403898" y="661492"/>
                  </a:lnTo>
                  <a:close/>
                </a:path>
                <a:path w="1029335" h="1494154">
                  <a:moveTo>
                    <a:pt x="404977" y="721575"/>
                  </a:moveTo>
                  <a:lnTo>
                    <a:pt x="404787" y="721017"/>
                  </a:lnTo>
                  <a:lnTo>
                    <a:pt x="404202" y="721893"/>
                  </a:lnTo>
                  <a:lnTo>
                    <a:pt x="404622" y="721931"/>
                  </a:lnTo>
                  <a:lnTo>
                    <a:pt x="404723" y="721702"/>
                  </a:lnTo>
                  <a:lnTo>
                    <a:pt x="404876" y="721677"/>
                  </a:lnTo>
                  <a:close/>
                </a:path>
                <a:path w="1029335" h="1494154">
                  <a:moveTo>
                    <a:pt x="409397" y="711085"/>
                  </a:moveTo>
                  <a:lnTo>
                    <a:pt x="408622" y="710780"/>
                  </a:lnTo>
                  <a:lnTo>
                    <a:pt x="408368" y="711098"/>
                  </a:lnTo>
                  <a:lnTo>
                    <a:pt x="408355" y="711352"/>
                  </a:lnTo>
                  <a:lnTo>
                    <a:pt x="408876" y="710996"/>
                  </a:lnTo>
                  <a:lnTo>
                    <a:pt x="409003" y="711200"/>
                  </a:lnTo>
                  <a:lnTo>
                    <a:pt x="409397" y="711085"/>
                  </a:lnTo>
                  <a:close/>
                </a:path>
                <a:path w="1029335" h="1494154">
                  <a:moveTo>
                    <a:pt x="426021" y="643559"/>
                  </a:moveTo>
                  <a:lnTo>
                    <a:pt x="425310" y="643597"/>
                  </a:lnTo>
                  <a:lnTo>
                    <a:pt x="425259" y="643737"/>
                  </a:lnTo>
                  <a:lnTo>
                    <a:pt x="425894" y="643864"/>
                  </a:lnTo>
                  <a:lnTo>
                    <a:pt x="426021" y="643559"/>
                  </a:lnTo>
                  <a:close/>
                </a:path>
                <a:path w="1029335" h="1494154">
                  <a:moveTo>
                    <a:pt x="426186" y="674839"/>
                  </a:moveTo>
                  <a:lnTo>
                    <a:pt x="425716" y="674738"/>
                  </a:lnTo>
                  <a:lnTo>
                    <a:pt x="425881" y="674039"/>
                  </a:lnTo>
                  <a:lnTo>
                    <a:pt x="425500" y="674687"/>
                  </a:lnTo>
                  <a:lnTo>
                    <a:pt x="425538" y="674979"/>
                  </a:lnTo>
                  <a:lnTo>
                    <a:pt x="425767" y="675170"/>
                  </a:lnTo>
                  <a:lnTo>
                    <a:pt x="426186" y="674839"/>
                  </a:lnTo>
                  <a:close/>
                </a:path>
                <a:path w="1029335" h="1494154">
                  <a:moveTo>
                    <a:pt x="431101" y="664845"/>
                  </a:moveTo>
                  <a:lnTo>
                    <a:pt x="430352" y="665124"/>
                  </a:lnTo>
                  <a:lnTo>
                    <a:pt x="430911" y="665124"/>
                  </a:lnTo>
                  <a:lnTo>
                    <a:pt x="431101" y="664845"/>
                  </a:lnTo>
                  <a:close/>
                </a:path>
                <a:path w="1029335" h="1494154">
                  <a:moveTo>
                    <a:pt x="431546" y="665162"/>
                  </a:moveTo>
                  <a:lnTo>
                    <a:pt x="431457" y="664413"/>
                  </a:lnTo>
                  <a:lnTo>
                    <a:pt x="431330" y="664730"/>
                  </a:lnTo>
                  <a:lnTo>
                    <a:pt x="431546" y="665162"/>
                  </a:lnTo>
                  <a:close/>
                </a:path>
                <a:path w="1029335" h="1494154">
                  <a:moveTo>
                    <a:pt x="809713" y="131432"/>
                  </a:moveTo>
                  <a:lnTo>
                    <a:pt x="809155" y="131229"/>
                  </a:lnTo>
                  <a:lnTo>
                    <a:pt x="809015" y="131152"/>
                  </a:lnTo>
                  <a:lnTo>
                    <a:pt x="808291" y="130962"/>
                  </a:lnTo>
                  <a:lnTo>
                    <a:pt x="808545" y="131279"/>
                  </a:lnTo>
                  <a:lnTo>
                    <a:pt x="808786" y="131279"/>
                  </a:lnTo>
                  <a:lnTo>
                    <a:pt x="809713" y="131432"/>
                  </a:lnTo>
                  <a:close/>
                </a:path>
                <a:path w="1029335" h="1494154">
                  <a:moveTo>
                    <a:pt x="964018" y="355"/>
                  </a:moveTo>
                  <a:lnTo>
                    <a:pt x="963637" y="0"/>
                  </a:lnTo>
                  <a:lnTo>
                    <a:pt x="963980" y="520"/>
                  </a:lnTo>
                  <a:lnTo>
                    <a:pt x="963701" y="444"/>
                  </a:lnTo>
                  <a:lnTo>
                    <a:pt x="962875" y="609"/>
                  </a:lnTo>
                  <a:lnTo>
                    <a:pt x="963980" y="952"/>
                  </a:lnTo>
                  <a:lnTo>
                    <a:pt x="964018" y="355"/>
                  </a:lnTo>
                  <a:close/>
                </a:path>
                <a:path w="1029335" h="1494154">
                  <a:moveTo>
                    <a:pt x="998296" y="9702"/>
                  </a:moveTo>
                  <a:lnTo>
                    <a:pt x="997940" y="9664"/>
                  </a:lnTo>
                  <a:lnTo>
                    <a:pt x="997940" y="9893"/>
                  </a:lnTo>
                  <a:lnTo>
                    <a:pt x="997839" y="10058"/>
                  </a:lnTo>
                  <a:lnTo>
                    <a:pt x="997470" y="10147"/>
                  </a:lnTo>
                  <a:lnTo>
                    <a:pt x="997762" y="10337"/>
                  </a:lnTo>
                  <a:lnTo>
                    <a:pt x="998169" y="10160"/>
                  </a:lnTo>
                  <a:lnTo>
                    <a:pt x="997966" y="10033"/>
                  </a:lnTo>
                  <a:lnTo>
                    <a:pt x="998156" y="9880"/>
                  </a:lnTo>
                  <a:lnTo>
                    <a:pt x="998296" y="9702"/>
                  </a:lnTo>
                  <a:close/>
                </a:path>
                <a:path w="1029335" h="1494154">
                  <a:moveTo>
                    <a:pt x="1028827" y="123240"/>
                  </a:moveTo>
                  <a:lnTo>
                    <a:pt x="1028636" y="123190"/>
                  </a:lnTo>
                  <a:lnTo>
                    <a:pt x="1028484" y="122301"/>
                  </a:lnTo>
                  <a:lnTo>
                    <a:pt x="1028407" y="122974"/>
                  </a:lnTo>
                  <a:lnTo>
                    <a:pt x="1027569" y="123139"/>
                  </a:lnTo>
                  <a:lnTo>
                    <a:pt x="1028217" y="123469"/>
                  </a:lnTo>
                  <a:lnTo>
                    <a:pt x="1028827" y="123240"/>
                  </a:lnTo>
                  <a:close/>
                </a:path>
              </a:pathLst>
            </a:custGeom>
            <a:solidFill>
              <a:srgbClr val="C5CCC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4" name="object 4704"/>
            <p:cNvSpPr/>
            <p:nvPr/>
          </p:nvSpPr>
          <p:spPr>
            <a:xfrm>
              <a:off x="1781594" y="2360015"/>
              <a:ext cx="766445" cy="1313815"/>
            </a:xfrm>
            <a:custGeom>
              <a:avLst/>
              <a:gdLst/>
              <a:ahLst/>
              <a:cxnLst/>
              <a:rect l="l" t="t" r="r" b="b"/>
              <a:pathLst>
                <a:path w="766444" h="1313814">
                  <a:moveTo>
                    <a:pt x="800" y="1006221"/>
                  </a:moveTo>
                  <a:lnTo>
                    <a:pt x="114" y="1006195"/>
                  </a:lnTo>
                  <a:lnTo>
                    <a:pt x="0" y="1006360"/>
                  </a:lnTo>
                  <a:lnTo>
                    <a:pt x="673" y="1006271"/>
                  </a:lnTo>
                  <a:lnTo>
                    <a:pt x="800" y="1006221"/>
                  </a:lnTo>
                  <a:close/>
                </a:path>
                <a:path w="766444" h="1313814">
                  <a:moveTo>
                    <a:pt x="19989" y="992962"/>
                  </a:moveTo>
                  <a:lnTo>
                    <a:pt x="19837" y="992682"/>
                  </a:lnTo>
                  <a:lnTo>
                    <a:pt x="19710" y="992644"/>
                  </a:lnTo>
                  <a:lnTo>
                    <a:pt x="19888" y="993063"/>
                  </a:lnTo>
                  <a:close/>
                </a:path>
                <a:path w="766444" h="1313814">
                  <a:moveTo>
                    <a:pt x="24066" y="984186"/>
                  </a:moveTo>
                  <a:lnTo>
                    <a:pt x="23749" y="984338"/>
                  </a:lnTo>
                  <a:lnTo>
                    <a:pt x="23660" y="984072"/>
                  </a:lnTo>
                  <a:lnTo>
                    <a:pt x="23418" y="984288"/>
                  </a:lnTo>
                  <a:lnTo>
                    <a:pt x="23812" y="984377"/>
                  </a:lnTo>
                  <a:lnTo>
                    <a:pt x="24053" y="984377"/>
                  </a:lnTo>
                  <a:lnTo>
                    <a:pt x="24066" y="984186"/>
                  </a:lnTo>
                  <a:close/>
                </a:path>
                <a:path w="766444" h="1313814">
                  <a:moveTo>
                    <a:pt x="25082" y="989279"/>
                  </a:moveTo>
                  <a:lnTo>
                    <a:pt x="24828" y="989406"/>
                  </a:lnTo>
                  <a:lnTo>
                    <a:pt x="25031" y="989520"/>
                  </a:lnTo>
                  <a:lnTo>
                    <a:pt x="25082" y="989279"/>
                  </a:lnTo>
                  <a:close/>
                </a:path>
                <a:path w="766444" h="1313814">
                  <a:moveTo>
                    <a:pt x="25273" y="989330"/>
                  </a:moveTo>
                  <a:lnTo>
                    <a:pt x="25082" y="989545"/>
                  </a:lnTo>
                  <a:lnTo>
                    <a:pt x="25260" y="989520"/>
                  </a:lnTo>
                  <a:lnTo>
                    <a:pt x="25273" y="989330"/>
                  </a:lnTo>
                  <a:close/>
                </a:path>
                <a:path w="766444" h="1313814">
                  <a:moveTo>
                    <a:pt x="25501" y="1011199"/>
                  </a:moveTo>
                  <a:lnTo>
                    <a:pt x="25349" y="1010323"/>
                  </a:lnTo>
                  <a:lnTo>
                    <a:pt x="25311" y="1011288"/>
                  </a:lnTo>
                  <a:lnTo>
                    <a:pt x="25463" y="1011351"/>
                  </a:lnTo>
                  <a:lnTo>
                    <a:pt x="25400" y="1011161"/>
                  </a:lnTo>
                  <a:close/>
                </a:path>
                <a:path w="766444" h="1313814">
                  <a:moveTo>
                    <a:pt x="27368" y="998169"/>
                  </a:moveTo>
                  <a:lnTo>
                    <a:pt x="27330" y="998042"/>
                  </a:lnTo>
                  <a:lnTo>
                    <a:pt x="27165" y="998143"/>
                  </a:lnTo>
                  <a:lnTo>
                    <a:pt x="26898" y="998397"/>
                  </a:lnTo>
                  <a:lnTo>
                    <a:pt x="27254" y="998334"/>
                  </a:lnTo>
                  <a:lnTo>
                    <a:pt x="27266" y="998207"/>
                  </a:lnTo>
                  <a:close/>
                </a:path>
                <a:path w="766444" h="1313814">
                  <a:moveTo>
                    <a:pt x="32588" y="1119162"/>
                  </a:moveTo>
                  <a:lnTo>
                    <a:pt x="32473" y="1118908"/>
                  </a:lnTo>
                  <a:lnTo>
                    <a:pt x="32308" y="1118958"/>
                  </a:lnTo>
                  <a:lnTo>
                    <a:pt x="32092" y="1118946"/>
                  </a:lnTo>
                  <a:lnTo>
                    <a:pt x="32092" y="1119187"/>
                  </a:lnTo>
                  <a:lnTo>
                    <a:pt x="32448" y="1119327"/>
                  </a:lnTo>
                  <a:lnTo>
                    <a:pt x="32588" y="1119162"/>
                  </a:lnTo>
                  <a:close/>
                </a:path>
                <a:path w="766444" h="1313814">
                  <a:moveTo>
                    <a:pt x="36791" y="959104"/>
                  </a:moveTo>
                  <a:lnTo>
                    <a:pt x="36601" y="958621"/>
                  </a:lnTo>
                  <a:lnTo>
                    <a:pt x="36372" y="959243"/>
                  </a:lnTo>
                  <a:lnTo>
                    <a:pt x="36703" y="959218"/>
                  </a:lnTo>
                  <a:close/>
                </a:path>
                <a:path w="766444" h="1313814">
                  <a:moveTo>
                    <a:pt x="37401" y="948601"/>
                  </a:moveTo>
                  <a:lnTo>
                    <a:pt x="37312" y="948296"/>
                  </a:lnTo>
                  <a:lnTo>
                    <a:pt x="37020" y="948270"/>
                  </a:lnTo>
                  <a:lnTo>
                    <a:pt x="37198" y="948588"/>
                  </a:lnTo>
                  <a:lnTo>
                    <a:pt x="37401" y="948601"/>
                  </a:lnTo>
                  <a:close/>
                </a:path>
                <a:path w="766444" h="1313814">
                  <a:moveTo>
                    <a:pt x="39611" y="958773"/>
                  </a:moveTo>
                  <a:lnTo>
                    <a:pt x="39598" y="958570"/>
                  </a:lnTo>
                  <a:lnTo>
                    <a:pt x="39484" y="958392"/>
                  </a:lnTo>
                  <a:lnTo>
                    <a:pt x="39255" y="958392"/>
                  </a:lnTo>
                  <a:lnTo>
                    <a:pt x="39243" y="958596"/>
                  </a:lnTo>
                  <a:lnTo>
                    <a:pt x="39395" y="958748"/>
                  </a:lnTo>
                  <a:lnTo>
                    <a:pt x="39611" y="958773"/>
                  </a:lnTo>
                  <a:close/>
                </a:path>
                <a:path w="766444" h="1313814">
                  <a:moveTo>
                    <a:pt x="39839" y="1121498"/>
                  </a:moveTo>
                  <a:lnTo>
                    <a:pt x="39801" y="1121156"/>
                  </a:lnTo>
                  <a:lnTo>
                    <a:pt x="39611" y="1121244"/>
                  </a:lnTo>
                  <a:lnTo>
                    <a:pt x="39611" y="1121410"/>
                  </a:lnTo>
                  <a:lnTo>
                    <a:pt x="39636" y="1121537"/>
                  </a:lnTo>
                  <a:lnTo>
                    <a:pt x="39839" y="1121498"/>
                  </a:lnTo>
                  <a:close/>
                </a:path>
                <a:path w="766444" h="1313814">
                  <a:moveTo>
                    <a:pt x="62293" y="1137285"/>
                  </a:moveTo>
                  <a:lnTo>
                    <a:pt x="61861" y="1136675"/>
                  </a:lnTo>
                  <a:lnTo>
                    <a:pt x="61925" y="1137348"/>
                  </a:lnTo>
                  <a:lnTo>
                    <a:pt x="62103" y="1137424"/>
                  </a:lnTo>
                  <a:lnTo>
                    <a:pt x="62293" y="1137285"/>
                  </a:lnTo>
                  <a:close/>
                </a:path>
                <a:path w="766444" h="1313814">
                  <a:moveTo>
                    <a:pt x="73418" y="1148727"/>
                  </a:moveTo>
                  <a:lnTo>
                    <a:pt x="73190" y="1148232"/>
                  </a:lnTo>
                  <a:lnTo>
                    <a:pt x="73177" y="1148359"/>
                  </a:lnTo>
                  <a:lnTo>
                    <a:pt x="73279" y="1148842"/>
                  </a:lnTo>
                  <a:lnTo>
                    <a:pt x="73418" y="1148727"/>
                  </a:lnTo>
                  <a:close/>
                </a:path>
                <a:path w="766444" h="1313814">
                  <a:moveTo>
                    <a:pt x="82384" y="1140294"/>
                  </a:moveTo>
                  <a:lnTo>
                    <a:pt x="82067" y="1140053"/>
                  </a:lnTo>
                  <a:lnTo>
                    <a:pt x="82092" y="1140383"/>
                  </a:lnTo>
                  <a:lnTo>
                    <a:pt x="82384" y="1140294"/>
                  </a:lnTo>
                  <a:close/>
                </a:path>
                <a:path w="766444" h="1313814">
                  <a:moveTo>
                    <a:pt x="91655" y="1206385"/>
                  </a:moveTo>
                  <a:lnTo>
                    <a:pt x="91414" y="1206271"/>
                  </a:lnTo>
                  <a:lnTo>
                    <a:pt x="91478" y="1206068"/>
                  </a:lnTo>
                  <a:lnTo>
                    <a:pt x="91135" y="1206373"/>
                  </a:lnTo>
                  <a:lnTo>
                    <a:pt x="91363" y="1206461"/>
                  </a:lnTo>
                  <a:lnTo>
                    <a:pt x="91655" y="1206385"/>
                  </a:lnTo>
                  <a:close/>
                </a:path>
                <a:path w="766444" h="1313814">
                  <a:moveTo>
                    <a:pt x="97599" y="1207947"/>
                  </a:moveTo>
                  <a:lnTo>
                    <a:pt x="97396" y="1207490"/>
                  </a:lnTo>
                  <a:lnTo>
                    <a:pt x="97218" y="1207363"/>
                  </a:lnTo>
                  <a:lnTo>
                    <a:pt x="96812" y="1207452"/>
                  </a:lnTo>
                  <a:lnTo>
                    <a:pt x="97599" y="1207947"/>
                  </a:lnTo>
                  <a:close/>
                </a:path>
                <a:path w="766444" h="1313814">
                  <a:moveTo>
                    <a:pt x="98272" y="754240"/>
                  </a:moveTo>
                  <a:lnTo>
                    <a:pt x="97955" y="754075"/>
                  </a:lnTo>
                  <a:lnTo>
                    <a:pt x="98005" y="753935"/>
                  </a:lnTo>
                  <a:lnTo>
                    <a:pt x="97739" y="753986"/>
                  </a:lnTo>
                  <a:lnTo>
                    <a:pt x="97815" y="754291"/>
                  </a:lnTo>
                  <a:lnTo>
                    <a:pt x="98272" y="754240"/>
                  </a:lnTo>
                  <a:close/>
                </a:path>
                <a:path w="766444" h="1313814">
                  <a:moveTo>
                    <a:pt x="126453" y="1214666"/>
                  </a:moveTo>
                  <a:lnTo>
                    <a:pt x="125780" y="1214640"/>
                  </a:lnTo>
                  <a:lnTo>
                    <a:pt x="125780" y="1214780"/>
                  </a:lnTo>
                  <a:lnTo>
                    <a:pt x="125920" y="1214729"/>
                  </a:lnTo>
                  <a:lnTo>
                    <a:pt x="126098" y="1214767"/>
                  </a:lnTo>
                  <a:lnTo>
                    <a:pt x="126453" y="1214666"/>
                  </a:lnTo>
                  <a:close/>
                </a:path>
                <a:path w="766444" h="1313814">
                  <a:moveTo>
                    <a:pt x="146900" y="674725"/>
                  </a:moveTo>
                  <a:lnTo>
                    <a:pt x="146837" y="674585"/>
                  </a:lnTo>
                  <a:lnTo>
                    <a:pt x="146545" y="674852"/>
                  </a:lnTo>
                  <a:lnTo>
                    <a:pt x="146900" y="674865"/>
                  </a:lnTo>
                  <a:lnTo>
                    <a:pt x="146900" y="674725"/>
                  </a:lnTo>
                  <a:close/>
                </a:path>
                <a:path w="766444" h="1313814">
                  <a:moveTo>
                    <a:pt x="148437" y="1270215"/>
                  </a:moveTo>
                  <a:lnTo>
                    <a:pt x="148183" y="1269809"/>
                  </a:lnTo>
                  <a:lnTo>
                    <a:pt x="148031" y="1269898"/>
                  </a:lnTo>
                  <a:lnTo>
                    <a:pt x="148018" y="1270038"/>
                  </a:lnTo>
                  <a:lnTo>
                    <a:pt x="148361" y="1270190"/>
                  </a:lnTo>
                  <a:close/>
                </a:path>
                <a:path w="766444" h="1313814">
                  <a:moveTo>
                    <a:pt x="151396" y="730097"/>
                  </a:moveTo>
                  <a:lnTo>
                    <a:pt x="151028" y="729767"/>
                  </a:lnTo>
                  <a:lnTo>
                    <a:pt x="150901" y="729894"/>
                  </a:lnTo>
                  <a:lnTo>
                    <a:pt x="151333" y="730110"/>
                  </a:lnTo>
                  <a:close/>
                </a:path>
                <a:path w="766444" h="1313814">
                  <a:moveTo>
                    <a:pt x="159092" y="1270482"/>
                  </a:moveTo>
                  <a:lnTo>
                    <a:pt x="158889" y="1270393"/>
                  </a:lnTo>
                  <a:lnTo>
                    <a:pt x="158851" y="1270990"/>
                  </a:lnTo>
                  <a:lnTo>
                    <a:pt x="159016" y="1270749"/>
                  </a:lnTo>
                  <a:lnTo>
                    <a:pt x="159092" y="1270482"/>
                  </a:lnTo>
                  <a:close/>
                </a:path>
                <a:path w="766444" h="1313814">
                  <a:moveTo>
                    <a:pt x="163703" y="601802"/>
                  </a:moveTo>
                  <a:lnTo>
                    <a:pt x="163677" y="601560"/>
                  </a:lnTo>
                  <a:lnTo>
                    <a:pt x="163334" y="601535"/>
                  </a:lnTo>
                  <a:lnTo>
                    <a:pt x="163271" y="601687"/>
                  </a:lnTo>
                  <a:lnTo>
                    <a:pt x="163626" y="601751"/>
                  </a:lnTo>
                  <a:close/>
                </a:path>
                <a:path w="766444" h="1313814">
                  <a:moveTo>
                    <a:pt x="174193" y="1267904"/>
                  </a:moveTo>
                  <a:close/>
                </a:path>
                <a:path w="766444" h="1313814">
                  <a:moveTo>
                    <a:pt x="174332" y="1268056"/>
                  </a:moveTo>
                  <a:lnTo>
                    <a:pt x="174193" y="1267942"/>
                  </a:lnTo>
                  <a:lnTo>
                    <a:pt x="174117" y="1268768"/>
                  </a:lnTo>
                  <a:lnTo>
                    <a:pt x="174269" y="1268526"/>
                  </a:lnTo>
                  <a:lnTo>
                    <a:pt x="174332" y="1268056"/>
                  </a:lnTo>
                  <a:close/>
                </a:path>
                <a:path w="766444" h="1313814">
                  <a:moveTo>
                    <a:pt x="179984" y="539343"/>
                  </a:moveTo>
                  <a:lnTo>
                    <a:pt x="179793" y="539470"/>
                  </a:lnTo>
                  <a:lnTo>
                    <a:pt x="179717" y="539597"/>
                  </a:lnTo>
                  <a:lnTo>
                    <a:pt x="179971" y="539724"/>
                  </a:lnTo>
                  <a:lnTo>
                    <a:pt x="179984" y="539584"/>
                  </a:lnTo>
                  <a:lnTo>
                    <a:pt x="179984" y="539343"/>
                  </a:lnTo>
                  <a:close/>
                </a:path>
                <a:path w="766444" h="1313814">
                  <a:moveTo>
                    <a:pt x="198272" y="1267561"/>
                  </a:moveTo>
                  <a:lnTo>
                    <a:pt x="198107" y="1267104"/>
                  </a:lnTo>
                  <a:lnTo>
                    <a:pt x="197942" y="1267333"/>
                  </a:lnTo>
                  <a:lnTo>
                    <a:pt x="198120" y="1267561"/>
                  </a:lnTo>
                  <a:lnTo>
                    <a:pt x="198272" y="1267561"/>
                  </a:lnTo>
                  <a:close/>
                </a:path>
                <a:path w="766444" h="1313814">
                  <a:moveTo>
                    <a:pt x="210985" y="854646"/>
                  </a:moveTo>
                  <a:lnTo>
                    <a:pt x="210527" y="854849"/>
                  </a:lnTo>
                  <a:lnTo>
                    <a:pt x="210705" y="854913"/>
                  </a:lnTo>
                  <a:lnTo>
                    <a:pt x="210743" y="855091"/>
                  </a:lnTo>
                  <a:lnTo>
                    <a:pt x="210908" y="855091"/>
                  </a:lnTo>
                  <a:lnTo>
                    <a:pt x="210985" y="854646"/>
                  </a:lnTo>
                  <a:close/>
                </a:path>
                <a:path w="766444" h="1313814">
                  <a:moveTo>
                    <a:pt x="211518" y="856094"/>
                  </a:moveTo>
                  <a:lnTo>
                    <a:pt x="211467" y="855916"/>
                  </a:lnTo>
                  <a:lnTo>
                    <a:pt x="211302" y="855840"/>
                  </a:lnTo>
                  <a:lnTo>
                    <a:pt x="211124" y="855840"/>
                  </a:lnTo>
                  <a:lnTo>
                    <a:pt x="211493" y="856068"/>
                  </a:lnTo>
                  <a:close/>
                </a:path>
                <a:path w="766444" h="1313814">
                  <a:moveTo>
                    <a:pt x="226047" y="568731"/>
                  </a:moveTo>
                  <a:lnTo>
                    <a:pt x="225742" y="568452"/>
                  </a:lnTo>
                  <a:lnTo>
                    <a:pt x="225679" y="568655"/>
                  </a:lnTo>
                  <a:lnTo>
                    <a:pt x="225920" y="568680"/>
                  </a:lnTo>
                  <a:lnTo>
                    <a:pt x="226047" y="568731"/>
                  </a:lnTo>
                  <a:close/>
                </a:path>
                <a:path w="766444" h="1313814">
                  <a:moveTo>
                    <a:pt x="228180" y="1292656"/>
                  </a:moveTo>
                  <a:lnTo>
                    <a:pt x="228104" y="1292199"/>
                  </a:lnTo>
                  <a:lnTo>
                    <a:pt x="228015" y="1292440"/>
                  </a:lnTo>
                  <a:lnTo>
                    <a:pt x="228180" y="1292656"/>
                  </a:lnTo>
                  <a:close/>
                </a:path>
                <a:path w="766444" h="1313814">
                  <a:moveTo>
                    <a:pt x="228473" y="486892"/>
                  </a:moveTo>
                  <a:lnTo>
                    <a:pt x="228371" y="486765"/>
                  </a:lnTo>
                  <a:lnTo>
                    <a:pt x="228180" y="486689"/>
                  </a:lnTo>
                  <a:lnTo>
                    <a:pt x="228295" y="487133"/>
                  </a:lnTo>
                  <a:lnTo>
                    <a:pt x="228473" y="486892"/>
                  </a:lnTo>
                  <a:close/>
                </a:path>
                <a:path w="766444" h="1313814">
                  <a:moveTo>
                    <a:pt x="235673" y="1297089"/>
                  </a:moveTo>
                  <a:lnTo>
                    <a:pt x="235610" y="1296733"/>
                  </a:lnTo>
                  <a:lnTo>
                    <a:pt x="235483" y="1296784"/>
                  </a:lnTo>
                  <a:lnTo>
                    <a:pt x="235470" y="1297076"/>
                  </a:lnTo>
                  <a:lnTo>
                    <a:pt x="235673" y="1297089"/>
                  </a:lnTo>
                  <a:close/>
                </a:path>
                <a:path w="766444" h="1313814">
                  <a:moveTo>
                    <a:pt x="236016" y="1297863"/>
                  </a:moveTo>
                  <a:lnTo>
                    <a:pt x="235966" y="1297673"/>
                  </a:lnTo>
                  <a:lnTo>
                    <a:pt x="235889" y="1297495"/>
                  </a:lnTo>
                  <a:lnTo>
                    <a:pt x="235712" y="1297444"/>
                  </a:lnTo>
                  <a:lnTo>
                    <a:pt x="235750" y="1297571"/>
                  </a:lnTo>
                  <a:lnTo>
                    <a:pt x="235826" y="1297813"/>
                  </a:lnTo>
                  <a:lnTo>
                    <a:pt x="236016" y="1297863"/>
                  </a:lnTo>
                  <a:close/>
                </a:path>
                <a:path w="766444" h="1313814">
                  <a:moveTo>
                    <a:pt x="239979" y="1283144"/>
                  </a:moveTo>
                  <a:lnTo>
                    <a:pt x="239864" y="1282827"/>
                  </a:lnTo>
                  <a:lnTo>
                    <a:pt x="239737" y="1282928"/>
                  </a:lnTo>
                  <a:lnTo>
                    <a:pt x="239610" y="1282725"/>
                  </a:lnTo>
                  <a:lnTo>
                    <a:pt x="239598" y="1283093"/>
                  </a:lnTo>
                  <a:lnTo>
                    <a:pt x="239979" y="1283144"/>
                  </a:lnTo>
                  <a:close/>
                </a:path>
                <a:path w="766444" h="1313814">
                  <a:moveTo>
                    <a:pt x="243522" y="1286548"/>
                  </a:moveTo>
                  <a:lnTo>
                    <a:pt x="243166" y="1286256"/>
                  </a:lnTo>
                  <a:lnTo>
                    <a:pt x="243014" y="1286179"/>
                  </a:lnTo>
                  <a:lnTo>
                    <a:pt x="243230" y="1286421"/>
                  </a:lnTo>
                  <a:lnTo>
                    <a:pt x="243522" y="1286548"/>
                  </a:lnTo>
                  <a:close/>
                </a:path>
                <a:path w="766444" h="1313814">
                  <a:moveTo>
                    <a:pt x="244106" y="1299692"/>
                  </a:moveTo>
                  <a:lnTo>
                    <a:pt x="243814" y="1299476"/>
                  </a:lnTo>
                  <a:lnTo>
                    <a:pt x="243941" y="1299349"/>
                  </a:lnTo>
                  <a:lnTo>
                    <a:pt x="243586" y="1299464"/>
                  </a:lnTo>
                  <a:lnTo>
                    <a:pt x="243776" y="1299540"/>
                  </a:lnTo>
                  <a:lnTo>
                    <a:pt x="243814" y="1299743"/>
                  </a:lnTo>
                  <a:lnTo>
                    <a:pt x="244106" y="1299692"/>
                  </a:lnTo>
                  <a:close/>
                </a:path>
                <a:path w="766444" h="1313814">
                  <a:moveTo>
                    <a:pt x="253961" y="814743"/>
                  </a:moveTo>
                  <a:lnTo>
                    <a:pt x="253949" y="814438"/>
                  </a:lnTo>
                  <a:lnTo>
                    <a:pt x="253746" y="814400"/>
                  </a:lnTo>
                  <a:lnTo>
                    <a:pt x="253631" y="814590"/>
                  </a:lnTo>
                  <a:lnTo>
                    <a:pt x="253936" y="814717"/>
                  </a:lnTo>
                  <a:close/>
                </a:path>
                <a:path w="766444" h="1313814">
                  <a:moveTo>
                    <a:pt x="269709" y="1289392"/>
                  </a:moveTo>
                  <a:lnTo>
                    <a:pt x="269328" y="1289367"/>
                  </a:lnTo>
                  <a:lnTo>
                    <a:pt x="269532" y="1289570"/>
                  </a:lnTo>
                  <a:lnTo>
                    <a:pt x="269709" y="1289392"/>
                  </a:lnTo>
                  <a:close/>
                </a:path>
                <a:path w="766444" h="1313814">
                  <a:moveTo>
                    <a:pt x="270154" y="1289405"/>
                  </a:moveTo>
                  <a:lnTo>
                    <a:pt x="269608" y="1289570"/>
                  </a:lnTo>
                  <a:lnTo>
                    <a:pt x="269811" y="1289608"/>
                  </a:lnTo>
                  <a:lnTo>
                    <a:pt x="270154" y="1289405"/>
                  </a:lnTo>
                  <a:close/>
                </a:path>
                <a:path w="766444" h="1313814">
                  <a:moveTo>
                    <a:pt x="276821" y="1309535"/>
                  </a:moveTo>
                  <a:lnTo>
                    <a:pt x="276644" y="1308950"/>
                  </a:lnTo>
                  <a:lnTo>
                    <a:pt x="276529" y="1309166"/>
                  </a:lnTo>
                  <a:lnTo>
                    <a:pt x="276479" y="1309547"/>
                  </a:lnTo>
                  <a:lnTo>
                    <a:pt x="276783" y="1309522"/>
                  </a:lnTo>
                  <a:close/>
                </a:path>
                <a:path w="766444" h="1313814">
                  <a:moveTo>
                    <a:pt x="282905" y="622693"/>
                  </a:moveTo>
                  <a:lnTo>
                    <a:pt x="282676" y="622795"/>
                  </a:lnTo>
                  <a:lnTo>
                    <a:pt x="282778" y="622630"/>
                  </a:lnTo>
                  <a:lnTo>
                    <a:pt x="282498" y="622528"/>
                  </a:lnTo>
                  <a:lnTo>
                    <a:pt x="282689" y="622935"/>
                  </a:lnTo>
                  <a:lnTo>
                    <a:pt x="282905" y="622693"/>
                  </a:lnTo>
                  <a:close/>
                </a:path>
                <a:path w="766444" h="1313814">
                  <a:moveTo>
                    <a:pt x="283260" y="1287538"/>
                  </a:moveTo>
                  <a:lnTo>
                    <a:pt x="283248" y="1287310"/>
                  </a:lnTo>
                  <a:lnTo>
                    <a:pt x="282803" y="1287665"/>
                  </a:lnTo>
                  <a:lnTo>
                    <a:pt x="283083" y="1287703"/>
                  </a:lnTo>
                  <a:lnTo>
                    <a:pt x="283235" y="1287602"/>
                  </a:lnTo>
                  <a:close/>
                </a:path>
                <a:path w="766444" h="1313814">
                  <a:moveTo>
                    <a:pt x="283819" y="1278496"/>
                  </a:moveTo>
                  <a:lnTo>
                    <a:pt x="283629" y="1278394"/>
                  </a:lnTo>
                  <a:lnTo>
                    <a:pt x="283387" y="1278216"/>
                  </a:lnTo>
                  <a:lnTo>
                    <a:pt x="283400" y="1278343"/>
                  </a:lnTo>
                  <a:lnTo>
                    <a:pt x="283375" y="1278585"/>
                  </a:lnTo>
                  <a:lnTo>
                    <a:pt x="283819" y="1278496"/>
                  </a:lnTo>
                  <a:close/>
                </a:path>
                <a:path w="766444" h="1313814">
                  <a:moveTo>
                    <a:pt x="284810" y="1296238"/>
                  </a:moveTo>
                  <a:lnTo>
                    <a:pt x="284784" y="1296098"/>
                  </a:lnTo>
                  <a:lnTo>
                    <a:pt x="284657" y="1296035"/>
                  </a:lnTo>
                  <a:lnTo>
                    <a:pt x="284480" y="1296276"/>
                  </a:lnTo>
                  <a:lnTo>
                    <a:pt x="284670" y="1296301"/>
                  </a:lnTo>
                  <a:lnTo>
                    <a:pt x="284810" y="1296238"/>
                  </a:lnTo>
                  <a:close/>
                </a:path>
                <a:path w="766444" h="1313814">
                  <a:moveTo>
                    <a:pt x="285381" y="1299476"/>
                  </a:moveTo>
                  <a:lnTo>
                    <a:pt x="285369" y="1299248"/>
                  </a:lnTo>
                  <a:lnTo>
                    <a:pt x="285280" y="1299108"/>
                  </a:lnTo>
                  <a:lnTo>
                    <a:pt x="285000" y="1299146"/>
                  </a:lnTo>
                  <a:lnTo>
                    <a:pt x="284975" y="1299298"/>
                  </a:lnTo>
                  <a:lnTo>
                    <a:pt x="285089" y="1299425"/>
                  </a:lnTo>
                  <a:lnTo>
                    <a:pt x="285381" y="1299476"/>
                  </a:lnTo>
                  <a:close/>
                </a:path>
                <a:path w="766444" h="1313814">
                  <a:moveTo>
                    <a:pt x="289509" y="1296174"/>
                  </a:moveTo>
                  <a:lnTo>
                    <a:pt x="289115" y="1296212"/>
                  </a:lnTo>
                  <a:lnTo>
                    <a:pt x="289052" y="1296428"/>
                  </a:lnTo>
                  <a:lnTo>
                    <a:pt x="289356" y="1296530"/>
                  </a:lnTo>
                  <a:lnTo>
                    <a:pt x="289483" y="1296504"/>
                  </a:lnTo>
                  <a:lnTo>
                    <a:pt x="289509" y="1296174"/>
                  </a:lnTo>
                  <a:close/>
                </a:path>
                <a:path w="766444" h="1313814">
                  <a:moveTo>
                    <a:pt x="291579" y="1292174"/>
                  </a:moveTo>
                  <a:lnTo>
                    <a:pt x="291223" y="1292428"/>
                  </a:lnTo>
                  <a:lnTo>
                    <a:pt x="291071" y="1292339"/>
                  </a:lnTo>
                  <a:lnTo>
                    <a:pt x="291477" y="1292466"/>
                  </a:lnTo>
                  <a:lnTo>
                    <a:pt x="291579" y="1292174"/>
                  </a:lnTo>
                  <a:close/>
                </a:path>
                <a:path w="766444" h="1313814">
                  <a:moveTo>
                    <a:pt x="294271" y="1287614"/>
                  </a:moveTo>
                  <a:lnTo>
                    <a:pt x="294055" y="1287424"/>
                  </a:lnTo>
                  <a:lnTo>
                    <a:pt x="293966" y="1287297"/>
                  </a:lnTo>
                  <a:lnTo>
                    <a:pt x="293738" y="1287576"/>
                  </a:lnTo>
                  <a:lnTo>
                    <a:pt x="293878" y="1287576"/>
                  </a:lnTo>
                  <a:lnTo>
                    <a:pt x="293954" y="1287868"/>
                  </a:lnTo>
                  <a:lnTo>
                    <a:pt x="294271" y="1287614"/>
                  </a:lnTo>
                  <a:close/>
                </a:path>
                <a:path w="766444" h="1313814">
                  <a:moveTo>
                    <a:pt x="295630" y="1294523"/>
                  </a:moveTo>
                  <a:lnTo>
                    <a:pt x="295503" y="1294384"/>
                  </a:lnTo>
                  <a:lnTo>
                    <a:pt x="295287" y="1294790"/>
                  </a:lnTo>
                  <a:lnTo>
                    <a:pt x="295465" y="1294879"/>
                  </a:lnTo>
                  <a:lnTo>
                    <a:pt x="295630" y="1294650"/>
                  </a:lnTo>
                  <a:lnTo>
                    <a:pt x="295630" y="1294523"/>
                  </a:lnTo>
                  <a:close/>
                </a:path>
                <a:path w="766444" h="1313814">
                  <a:moveTo>
                    <a:pt x="296125" y="1287424"/>
                  </a:moveTo>
                  <a:lnTo>
                    <a:pt x="295770" y="1287259"/>
                  </a:lnTo>
                  <a:lnTo>
                    <a:pt x="295440" y="1287157"/>
                  </a:lnTo>
                  <a:lnTo>
                    <a:pt x="295859" y="1287449"/>
                  </a:lnTo>
                  <a:lnTo>
                    <a:pt x="296125" y="1287424"/>
                  </a:lnTo>
                  <a:close/>
                </a:path>
                <a:path w="766444" h="1313814">
                  <a:moveTo>
                    <a:pt x="300215" y="1295019"/>
                  </a:moveTo>
                  <a:lnTo>
                    <a:pt x="299262" y="1294879"/>
                  </a:lnTo>
                  <a:lnTo>
                    <a:pt x="299300" y="1295006"/>
                  </a:lnTo>
                  <a:lnTo>
                    <a:pt x="299681" y="1295107"/>
                  </a:lnTo>
                  <a:lnTo>
                    <a:pt x="300215" y="1295019"/>
                  </a:lnTo>
                  <a:close/>
                </a:path>
                <a:path w="766444" h="1313814">
                  <a:moveTo>
                    <a:pt x="300697" y="1295438"/>
                  </a:moveTo>
                  <a:lnTo>
                    <a:pt x="299478" y="1295438"/>
                  </a:lnTo>
                  <a:lnTo>
                    <a:pt x="299745" y="1295514"/>
                  </a:lnTo>
                  <a:lnTo>
                    <a:pt x="299542" y="1295692"/>
                  </a:lnTo>
                  <a:lnTo>
                    <a:pt x="300139" y="1295615"/>
                  </a:lnTo>
                  <a:lnTo>
                    <a:pt x="300697" y="1295438"/>
                  </a:lnTo>
                  <a:close/>
                </a:path>
                <a:path w="766444" h="1313814">
                  <a:moveTo>
                    <a:pt x="307822" y="1291031"/>
                  </a:moveTo>
                  <a:lnTo>
                    <a:pt x="307352" y="1290802"/>
                  </a:lnTo>
                  <a:lnTo>
                    <a:pt x="307124" y="1290828"/>
                  </a:lnTo>
                  <a:lnTo>
                    <a:pt x="307200" y="1291018"/>
                  </a:lnTo>
                  <a:lnTo>
                    <a:pt x="307327" y="1291043"/>
                  </a:lnTo>
                  <a:lnTo>
                    <a:pt x="307822" y="1291031"/>
                  </a:lnTo>
                  <a:close/>
                </a:path>
                <a:path w="766444" h="1313814">
                  <a:moveTo>
                    <a:pt x="314642" y="1308709"/>
                  </a:moveTo>
                  <a:lnTo>
                    <a:pt x="313956" y="1308404"/>
                  </a:lnTo>
                  <a:lnTo>
                    <a:pt x="314071" y="1308557"/>
                  </a:lnTo>
                  <a:lnTo>
                    <a:pt x="313982" y="1308747"/>
                  </a:lnTo>
                  <a:lnTo>
                    <a:pt x="314261" y="1308620"/>
                  </a:lnTo>
                  <a:lnTo>
                    <a:pt x="314337" y="1308823"/>
                  </a:lnTo>
                  <a:lnTo>
                    <a:pt x="314642" y="1308709"/>
                  </a:lnTo>
                  <a:close/>
                </a:path>
                <a:path w="766444" h="1313814">
                  <a:moveTo>
                    <a:pt x="317665" y="1296733"/>
                  </a:moveTo>
                  <a:lnTo>
                    <a:pt x="316890" y="1296339"/>
                  </a:lnTo>
                  <a:lnTo>
                    <a:pt x="316915" y="1296606"/>
                  </a:lnTo>
                  <a:lnTo>
                    <a:pt x="317106" y="1296644"/>
                  </a:lnTo>
                  <a:lnTo>
                    <a:pt x="317665" y="1296733"/>
                  </a:lnTo>
                  <a:close/>
                </a:path>
                <a:path w="766444" h="1313814">
                  <a:moveTo>
                    <a:pt x="321144" y="1296555"/>
                  </a:moveTo>
                  <a:lnTo>
                    <a:pt x="320916" y="1296492"/>
                  </a:lnTo>
                  <a:lnTo>
                    <a:pt x="320878" y="1296619"/>
                  </a:lnTo>
                  <a:lnTo>
                    <a:pt x="320840" y="1296822"/>
                  </a:lnTo>
                  <a:lnTo>
                    <a:pt x="321094" y="1296733"/>
                  </a:lnTo>
                  <a:lnTo>
                    <a:pt x="321144" y="1296555"/>
                  </a:lnTo>
                  <a:close/>
                </a:path>
                <a:path w="766444" h="1313814">
                  <a:moveTo>
                    <a:pt x="323799" y="1313268"/>
                  </a:moveTo>
                  <a:lnTo>
                    <a:pt x="322668" y="1313345"/>
                  </a:lnTo>
                  <a:lnTo>
                    <a:pt x="323176" y="1313459"/>
                  </a:lnTo>
                  <a:lnTo>
                    <a:pt x="323799" y="1313268"/>
                  </a:lnTo>
                  <a:close/>
                </a:path>
                <a:path w="766444" h="1313814">
                  <a:moveTo>
                    <a:pt x="327406" y="1302613"/>
                  </a:moveTo>
                  <a:lnTo>
                    <a:pt x="327177" y="1302232"/>
                  </a:lnTo>
                  <a:lnTo>
                    <a:pt x="327164" y="1302423"/>
                  </a:lnTo>
                  <a:lnTo>
                    <a:pt x="327266" y="1302639"/>
                  </a:lnTo>
                  <a:lnTo>
                    <a:pt x="327406" y="1302613"/>
                  </a:lnTo>
                  <a:close/>
                </a:path>
                <a:path w="766444" h="1313814">
                  <a:moveTo>
                    <a:pt x="332232" y="1304709"/>
                  </a:moveTo>
                  <a:lnTo>
                    <a:pt x="331965" y="1304493"/>
                  </a:lnTo>
                  <a:lnTo>
                    <a:pt x="331800" y="1304429"/>
                  </a:lnTo>
                  <a:lnTo>
                    <a:pt x="331876" y="1304556"/>
                  </a:lnTo>
                  <a:lnTo>
                    <a:pt x="332079" y="1304709"/>
                  </a:lnTo>
                  <a:lnTo>
                    <a:pt x="332232" y="1304709"/>
                  </a:lnTo>
                  <a:close/>
                </a:path>
                <a:path w="766444" h="1313814">
                  <a:moveTo>
                    <a:pt x="332879" y="1289456"/>
                  </a:moveTo>
                  <a:lnTo>
                    <a:pt x="331774" y="1289075"/>
                  </a:lnTo>
                  <a:lnTo>
                    <a:pt x="331901" y="1289481"/>
                  </a:lnTo>
                  <a:lnTo>
                    <a:pt x="332028" y="1289545"/>
                  </a:lnTo>
                  <a:lnTo>
                    <a:pt x="332282" y="1289469"/>
                  </a:lnTo>
                  <a:lnTo>
                    <a:pt x="332879" y="1289456"/>
                  </a:lnTo>
                  <a:close/>
                </a:path>
                <a:path w="766444" h="1313814">
                  <a:moveTo>
                    <a:pt x="345198" y="1288097"/>
                  </a:moveTo>
                  <a:lnTo>
                    <a:pt x="345071" y="1287741"/>
                  </a:lnTo>
                  <a:lnTo>
                    <a:pt x="344995" y="1287907"/>
                  </a:lnTo>
                  <a:lnTo>
                    <a:pt x="345020" y="1288059"/>
                  </a:lnTo>
                  <a:lnTo>
                    <a:pt x="345198" y="1288097"/>
                  </a:lnTo>
                  <a:close/>
                </a:path>
                <a:path w="766444" h="1313814">
                  <a:moveTo>
                    <a:pt x="358978" y="612355"/>
                  </a:moveTo>
                  <a:lnTo>
                    <a:pt x="358813" y="612127"/>
                  </a:lnTo>
                  <a:lnTo>
                    <a:pt x="358584" y="612432"/>
                  </a:lnTo>
                  <a:lnTo>
                    <a:pt x="358978" y="612355"/>
                  </a:lnTo>
                  <a:close/>
                </a:path>
                <a:path w="766444" h="1313814">
                  <a:moveTo>
                    <a:pt x="359168" y="612190"/>
                  </a:moveTo>
                  <a:lnTo>
                    <a:pt x="359041" y="611822"/>
                  </a:lnTo>
                  <a:lnTo>
                    <a:pt x="358952" y="612127"/>
                  </a:lnTo>
                  <a:lnTo>
                    <a:pt x="359168" y="612190"/>
                  </a:lnTo>
                  <a:close/>
                </a:path>
                <a:path w="766444" h="1313814">
                  <a:moveTo>
                    <a:pt x="394881" y="497941"/>
                  </a:moveTo>
                  <a:lnTo>
                    <a:pt x="394741" y="497636"/>
                  </a:lnTo>
                  <a:lnTo>
                    <a:pt x="394652" y="497967"/>
                  </a:lnTo>
                  <a:lnTo>
                    <a:pt x="394881" y="497941"/>
                  </a:lnTo>
                  <a:close/>
                </a:path>
                <a:path w="766444" h="1313814">
                  <a:moveTo>
                    <a:pt x="399415" y="129933"/>
                  </a:moveTo>
                  <a:lnTo>
                    <a:pt x="399313" y="129730"/>
                  </a:lnTo>
                  <a:lnTo>
                    <a:pt x="399046" y="129654"/>
                  </a:lnTo>
                  <a:lnTo>
                    <a:pt x="399122" y="129895"/>
                  </a:lnTo>
                  <a:lnTo>
                    <a:pt x="399110" y="130060"/>
                  </a:lnTo>
                  <a:lnTo>
                    <a:pt x="399313" y="130009"/>
                  </a:lnTo>
                  <a:close/>
                </a:path>
                <a:path w="766444" h="1313814">
                  <a:moveTo>
                    <a:pt x="414083" y="120929"/>
                  </a:moveTo>
                  <a:lnTo>
                    <a:pt x="413702" y="120929"/>
                  </a:lnTo>
                  <a:lnTo>
                    <a:pt x="413689" y="121196"/>
                  </a:lnTo>
                  <a:lnTo>
                    <a:pt x="414083" y="121196"/>
                  </a:lnTo>
                  <a:lnTo>
                    <a:pt x="414007" y="121069"/>
                  </a:lnTo>
                  <a:lnTo>
                    <a:pt x="414083" y="120929"/>
                  </a:lnTo>
                  <a:close/>
                </a:path>
                <a:path w="766444" h="1313814">
                  <a:moveTo>
                    <a:pt x="424434" y="463257"/>
                  </a:moveTo>
                  <a:lnTo>
                    <a:pt x="423722" y="463296"/>
                  </a:lnTo>
                  <a:lnTo>
                    <a:pt x="423672" y="463435"/>
                  </a:lnTo>
                  <a:lnTo>
                    <a:pt x="424307" y="463562"/>
                  </a:lnTo>
                  <a:lnTo>
                    <a:pt x="424434" y="463257"/>
                  </a:lnTo>
                  <a:close/>
                </a:path>
                <a:path w="766444" h="1313814">
                  <a:moveTo>
                    <a:pt x="424688" y="463918"/>
                  </a:moveTo>
                  <a:lnTo>
                    <a:pt x="424434" y="463918"/>
                  </a:lnTo>
                  <a:lnTo>
                    <a:pt x="423887" y="463905"/>
                  </a:lnTo>
                  <a:lnTo>
                    <a:pt x="424510" y="464070"/>
                  </a:lnTo>
                  <a:lnTo>
                    <a:pt x="424688" y="463918"/>
                  </a:lnTo>
                  <a:close/>
                </a:path>
                <a:path w="766444" h="1313814">
                  <a:moveTo>
                    <a:pt x="487362" y="112268"/>
                  </a:moveTo>
                  <a:lnTo>
                    <a:pt x="486867" y="111988"/>
                  </a:lnTo>
                  <a:lnTo>
                    <a:pt x="487057" y="112306"/>
                  </a:lnTo>
                  <a:lnTo>
                    <a:pt x="486778" y="112242"/>
                  </a:lnTo>
                  <a:lnTo>
                    <a:pt x="487083" y="112522"/>
                  </a:lnTo>
                  <a:lnTo>
                    <a:pt x="487362" y="112268"/>
                  </a:lnTo>
                  <a:close/>
                </a:path>
                <a:path w="766444" h="1313814">
                  <a:moveTo>
                    <a:pt x="540232" y="343154"/>
                  </a:moveTo>
                  <a:lnTo>
                    <a:pt x="540054" y="343242"/>
                  </a:lnTo>
                  <a:lnTo>
                    <a:pt x="539762" y="343268"/>
                  </a:lnTo>
                  <a:lnTo>
                    <a:pt x="539978" y="343458"/>
                  </a:lnTo>
                  <a:lnTo>
                    <a:pt x="540232" y="343154"/>
                  </a:lnTo>
                  <a:close/>
                </a:path>
                <a:path w="766444" h="1313814">
                  <a:moveTo>
                    <a:pt x="674027" y="27597"/>
                  </a:moveTo>
                  <a:lnTo>
                    <a:pt x="673989" y="27419"/>
                  </a:lnTo>
                  <a:lnTo>
                    <a:pt x="673633" y="27228"/>
                  </a:lnTo>
                  <a:lnTo>
                    <a:pt x="673608" y="27444"/>
                  </a:lnTo>
                  <a:lnTo>
                    <a:pt x="673836" y="27393"/>
                  </a:lnTo>
                  <a:lnTo>
                    <a:pt x="673862" y="27635"/>
                  </a:lnTo>
                  <a:lnTo>
                    <a:pt x="674027" y="27597"/>
                  </a:lnTo>
                  <a:close/>
                </a:path>
                <a:path w="766444" h="1313814">
                  <a:moveTo>
                    <a:pt x="759523" y="152"/>
                  </a:moveTo>
                  <a:lnTo>
                    <a:pt x="759142" y="38"/>
                  </a:lnTo>
                  <a:lnTo>
                    <a:pt x="759333" y="241"/>
                  </a:lnTo>
                  <a:lnTo>
                    <a:pt x="759472" y="241"/>
                  </a:lnTo>
                  <a:close/>
                </a:path>
                <a:path w="766444" h="1313814">
                  <a:moveTo>
                    <a:pt x="765797" y="1892"/>
                  </a:moveTo>
                  <a:close/>
                </a:path>
                <a:path w="766444" h="1313814">
                  <a:moveTo>
                    <a:pt x="765848" y="2184"/>
                  </a:moveTo>
                  <a:lnTo>
                    <a:pt x="765746" y="1892"/>
                  </a:lnTo>
                  <a:lnTo>
                    <a:pt x="765479" y="1993"/>
                  </a:lnTo>
                  <a:lnTo>
                    <a:pt x="765848" y="2184"/>
                  </a:lnTo>
                  <a:close/>
                </a:path>
                <a:path w="766444" h="1313814">
                  <a:moveTo>
                    <a:pt x="766318" y="2362"/>
                  </a:moveTo>
                  <a:lnTo>
                    <a:pt x="766025" y="1892"/>
                  </a:lnTo>
                  <a:lnTo>
                    <a:pt x="765797" y="1892"/>
                  </a:lnTo>
                  <a:lnTo>
                    <a:pt x="766318" y="2362"/>
                  </a:lnTo>
                  <a:close/>
                </a:path>
              </a:pathLst>
            </a:custGeom>
            <a:solidFill>
              <a:srgbClr val="C5CCC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5" name="object 4705"/>
            <p:cNvSpPr/>
            <p:nvPr/>
          </p:nvSpPr>
          <p:spPr>
            <a:xfrm>
              <a:off x="1783003" y="2361602"/>
              <a:ext cx="765175" cy="1318260"/>
            </a:xfrm>
            <a:custGeom>
              <a:avLst/>
              <a:gdLst/>
              <a:ahLst/>
              <a:cxnLst/>
              <a:rect l="l" t="t" r="r" b="b"/>
              <a:pathLst>
                <a:path w="765175" h="1318260">
                  <a:moveTo>
                    <a:pt x="482" y="1004862"/>
                  </a:moveTo>
                  <a:lnTo>
                    <a:pt x="469" y="1004709"/>
                  </a:lnTo>
                  <a:lnTo>
                    <a:pt x="139" y="1004760"/>
                  </a:lnTo>
                  <a:lnTo>
                    <a:pt x="0" y="1004849"/>
                  </a:lnTo>
                  <a:lnTo>
                    <a:pt x="457" y="1004836"/>
                  </a:lnTo>
                  <a:close/>
                </a:path>
                <a:path w="765175" h="1318260">
                  <a:moveTo>
                    <a:pt x="1816" y="1004582"/>
                  </a:moveTo>
                  <a:lnTo>
                    <a:pt x="1320" y="1004747"/>
                  </a:lnTo>
                  <a:lnTo>
                    <a:pt x="1727" y="1004773"/>
                  </a:lnTo>
                  <a:lnTo>
                    <a:pt x="1816" y="1004582"/>
                  </a:lnTo>
                  <a:close/>
                </a:path>
                <a:path w="765175" h="1318260">
                  <a:moveTo>
                    <a:pt x="17068" y="1113002"/>
                  </a:moveTo>
                  <a:lnTo>
                    <a:pt x="16929" y="1112723"/>
                  </a:lnTo>
                  <a:lnTo>
                    <a:pt x="16865" y="1113167"/>
                  </a:lnTo>
                  <a:lnTo>
                    <a:pt x="17030" y="1113155"/>
                  </a:lnTo>
                  <a:lnTo>
                    <a:pt x="16979" y="1112977"/>
                  </a:lnTo>
                  <a:close/>
                </a:path>
                <a:path w="765175" h="1318260">
                  <a:moveTo>
                    <a:pt x="18923" y="994333"/>
                  </a:moveTo>
                  <a:lnTo>
                    <a:pt x="18669" y="994422"/>
                  </a:lnTo>
                  <a:lnTo>
                    <a:pt x="18643" y="994702"/>
                  </a:lnTo>
                  <a:lnTo>
                    <a:pt x="18745" y="994549"/>
                  </a:lnTo>
                  <a:lnTo>
                    <a:pt x="18923" y="994333"/>
                  </a:lnTo>
                  <a:close/>
                </a:path>
                <a:path w="765175" h="1318260">
                  <a:moveTo>
                    <a:pt x="19850" y="993330"/>
                  </a:moveTo>
                  <a:lnTo>
                    <a:pt x="19723" y="993444"/>
                  </a:lnTo>
                  <a:lnTo>
                    <a:pt x="19507" y="993444"/>
                  </a:lnTo>
                  <a:lnTo>
                    <a:pt x="19456" y="993597"/>
                  </a:lnTo>
                  <a:lnTo>
                    <a:pt x="19710" y="993546"/>
                  </a:lnTo>
                  <a:lnTo>
                    <a:pt x="19850" y="993330"/>
                  </a:lnTo>
                  <a:close/>
                </a:path>
                <a:path w="765175" h="1318260">
                  <a:moveTo>
                    <a:pt x="32156" y="957262"/>
                  </a:moveTo>
                  <a:lnTo>
                    <a:pt x="32029" y="957122"/>
                  </a:lnTo>
                  <a:lnTo>
                    <a:pt x="32004" y="957313"/>
                  </a:lnTo>
                  <a:lnTo>
                    <a:pt x="32156" y="957262"/>
                  </a:lnTo>
                  <a:close/>
                </a:path>
                <a:path w="765175" h="1318260">
                  <a:moveTo>
                    <a:pt x="36080" y="948956"/>
                  </a:moveTo>
                  <a:lnTo>
                    <a:pt x="36004" y="948753"/>
                  </a:lnTo>
                  <a:lnTo>
                    <a:pt x="35902" y="948893"/>
                  </a:lnTo>
                  <a:lnTo>
                    <a:pt x="36004" y="949020"/>
                  </a:lnTo>
                  <a:close/>
                </a:path>
                <a:path w="765175" h="1318260">
                  <a:moveTo>
                    <a:pt x="39852" y="1141183"/>
                  </a:moveTo>
                  <a:lnTo>
                    <a:pt x="39585" y="1141056"/>
                  </a:lnTo>
                  <a:lnTo>
                    <a:pt x="39446" y="1141120"/>
                  </a:lnTo>
                  <a:lnTo>
                    <a:pt x="39585" y="1141171"/>
                  </a:lnTo>
                  <a:lnTo>
                    <a:pt x="39852" y="1141183"/>
                  </a:lnTo>
                  <a:close/>
                </a:path>
                <a:path w="765175" h="1318260">
                  <a:moveTo>
                    <a:pt x="40195" y="1141450"/>
                  </a:moveTo>
                  <a:lnTo>
                    <a:pt x="40093" y="1141272"/>
                  </a:lnTo>
                  <a:lnTo>
                    <a:pt x="40093" y="1141488"/>
                  </a:lnTo>
                  <a:close/>
                </a:path>
                <a:path w="765175" h="1318260">
                  <a:moveTo>
                    <a:pt x="40779" y="1177620"/>
                  </a:moveTo>
                  <a:lnTo>
                    <a:pt x="40538" y="1177467"/>
                  </a:lnTo>
                  <a:lnTo>
                    <a:pt x="40576" y="1177696"/>
                  </a:lnTo>
                  <a:lnTo>
                    <a:pt x="40716" y="1177632"/>
                  </a:lnTo>
                  <a:lnTo>
                    <a:pt x="40627" y="1177823"/>
                  </a:lnTo>
                  <a:lnTo>
                    <a:pt x="40779" y="1177772"/>
                  </a:lnTo>
                  <a:lnTo>
                    <a:pt x="40779" y="1177620"/>
                  </a:lnTo>
                  <a:close/>
                </a:path>
                <a:path w="765175" h="1318260">
                  <a:moveTo>
                    <a:pt x="70078" y="809066"/>
                  </a:moveTo>
                  <a:lnTo>
                    <a:pt x="69977" y="808774"/>
                  </a:lnTo>
                  <a:lnTo>
                    <a:pt x="69786" y="809269"/>
                  </a:lnTo>
                  <a:lnTo>
                    <a:pt x="70040" y="809180"/>
                  </a:lnTo>
                  <a:lnTo>
                    <a:pt x="70002" y="809040"/>
                  </a:lnTo>
                  <a:close/>
                </a:path>
                <a:path w="765175" h="1318260">
                  <a:moveTo>
                    <a:pt x="71983" y="1140663"/>
                  </a:moveTo>
                  <a:lnTo>
                    <a:pt x="71907" y="1140536"/>
                  </a:lnTo>
                  <a:lnTo>
                    <a:pt x="71691" y="1140498"/>
                  </a:lnTo>
                  <a:lnTo>
                    <a:pt x="71678" y="1140701"/>
                  </a:lnTo>
                  <a:lnTo>
                    <a:pt x="71983" y="1140663"/>
                  </a:lnTo>
                  <a:close/>
                </a:path>
                <a:path w="765175" h="1318260">
                  <a:moveTo>
                    <a:pt x="75438" y="1125131"/>
                  </a:moveTo>
                  <a:lnTo>
                    <a:pt x="75285" y="1125220"/>
                  </a:lnTo>
                  <a:lnTo>
                    <a:pt x="75361" y="1125093"/>
                  </a:lnTo>
                  <a:lnTo>
                    <a:pt x="75107" y="1125054"/>
                  </a:lnTo>
                  <a:lnTo>
                    <a:pt x="75285" y="1125270"/>
                  </a:lnTo>
                  <a:lnTo>
                    <a:pt x="75425" y="1125232"/>
                  </a:lnTo>
                  <a:close/>
                </a:path>
                <a:path w="765175" h="1318260">
                  <a:moveTo>
                    <a:pt x="90512" y="1207147"/>
                  </a:moveTo>
                  <a:lnTo>
                    <a:pt x="90385" y="1206906"/>
                  </a:lnTo>
                  <a:lnTo>
                    <a:pt x="90424" y="1207160"/>
                  </a:lnTo>
                  <a:close/>
                </a:path>
                <a:path w="765175" h="1318260">
                  <a:moveTo>
                    <a:pt x="90576" y="1207249"/>
                  </a:moveTo>
                  <a:lnTo>
                    <a:pt x="90436" y="1207300"/>
                  </a:lnTo>
                  <a:lnTo>
                    <a:pt x="90576" y="1207249"/>
                  </a:lnTo>
                  <a:close/>
                </a:path>
                <a:path w="765175" h="1318260">
                  <a:moveTo>
                    <a:pt x="95643" y="755967"/>
                  </a:moveTo>
                  <a:lnTo>
                    <a:pt x="95364" y="756373"/>
                  </a:lnTo>
                  <a:lnTo>
                    <a:pt x="95516" y="756412"/>
                  </a:lnTo>
                  <a:lnTo>
                    <a:pt x="95554" y="756285"/>
                  </a:lnTo>
                  <a:lnTo>
                    <a:pt x="95643" y="755967"/>
                  </a:lnTo>
                  <a:close/>
                </a:path>
                <a:path w="765175" h="1318260">
                  <a:moveTo>
                    <a:pt x="96913" y="753491"/>
                  </a:moveTo>
                  <a:lnTo>
                    <a:pt x="96901" y="753148"/>
                  </a:lnTo>
                  <a:lnTo>
                    <a:pt x="96418" y="753656"/>
                  </a:lnTo>
                  <a:lnTo>
                    <a:pt x="96862" y="753554"/>
                  </a:lnTo>
                  <a:close/>
                </a:path>
                <a:path w="765175" h="1318260">
                  <a:moveTo>
                    <a:pt x="100228" y="1259230"/>
                  </a:moveTo>
                  <a:lnTo>
                    <a:pt x="100126" y="1258938"/>
                  </a:lnTo>
                  <a:lnTo>
                    <a:pt x="100025" y="1259141"/>
                  </a:lnTo>
                  <a:lnTo>
                    <a:pt x="100063" y="1259281"/>
                  </a:lnTo>
                  <a:lnTo>
                    <a:pt x="100228" y="1259230"/>
                  </a:lnTo>
                  <a:close/>
                </a:path>
                <a:path w="765175" h="1318260">
                  <a:moveTo>
                    <a:pt x="100457" y="1259408"/>
                  </a:moveTo>
                  <a:lnTo>
                    <a:pt x="100279" y="1259319"/>
                  </a:lnTo>
                  <a:lnTo>
                    <a:pt x="100317" y="1259586"/>
                  </a:lnTo>
                  <a:lnTo>
                    <a:pt x="100444" y="1259547"/>
                  </a:lnTo>
                  <a:lnTo>
                    <a:pt x="100457" y="1259408"/>
                  </a:lnTo>
                  <a:close/>
                </a:path>
                <a:path w="765175" h="1318260">
                  <a:moveTo>
                    <a:pt x="105384" y="1243647"/>
                  </a:moveTo>
                  <a:lnTo>
                    <a:pt x="105346" y="1243241"/>
                  </a:lnTo>
                  <a:lnTo>
                    <a:pt x="105270" y="1243736"/>
                  </a:lnTo>
                  <a:lnTo>
                    <a:pt x="105270" y="1243888"/>
                  </a:lnTo>
                  <a:lnTo>
                    <a:pt x="105384" y="1243647"/>
                  </a:lnTo>
                  <a:close/>
                </a:path>
                <a:path w="765175" h="1318260">
                  <a:moveTo>
                    <a:pt x="109181" y="1205382"/>
                  </a:moveTo>
                  <a:lnTo>
                    <a:pt x="109054" y="1205268"/>
                  </a:lnTo>
                  <a:lnTo>
                    <a:pt x="108851" y="1205445"/>
                  </a:lnTo>
                  <a:lnTo>
                    <a:pt x="109004" y="1205433"/>
                  </a:lnTo>
                  <a:lnTo>
                    <a:pt x="109131" y="1205445"/>
                  </a:lnTo>
                  <a:close/>
                </a:path>
                <a:path w="765175" h="1318260">
                  <a:moveTo>
                    <a:pt x="109842" y="1185316"/>
                  </a:moveTo>
                  <a:lnTo>
                    <a:pt x="109689" y="1185316"/>
                  </a:lnTo>
                  <a:lnTo>
                    <a:pt x="109728" y="1185722"/>
                  </a:lnTo>
                  <a:lnTo>
                    <a:pt x="109804" y="1185583"/>
                  </a:lnTo>
                  <a:lnTo>
                    <a:pt x="109842" y="1185316"/>
                  </a:lnTo>
                  <a:close/>
                </a:path>
                <a:path w="765175" h="1318260">
                  <a:moveTo>
                    <a:pt x="113652" y="722579"/>
                  </a:moveTo>
                  <a:close/>
                </a:path>
                <a:path w="765175" h="1318260">
                  <a:moveTo>
                    <a:pt x="113855" y="722172"/>
                  </a:moveTo>
                  <a:lnTo>
                    <a:pt x="113512" y="722718"/>
                  </a:lnTo>
                  <a:lnTo>
                    <a:pt x="113626" y="722591"/>
                  </a:lnTo>
                  <a:lnTo>
                    <a:pt x="113855" y="722172"/>
                  </a:lnTo>
                  <a:close/>
                </a:path>
                <a:path w="765175" h="1318260">
                  <a:moveTo>
                    <a:pt x="124180" y="1212951"/>
                  </a:moveTo>
                  <a:lnTo>
                    <a:pt x="124053" y="1212824"/>
                  </a:lnTo>
                  <a:lnTo>
                    <a:pt x="124066" y="1212989"/>
                  </a:lnTo>
                  <a:close/>
                </a:path>
                <a:path w="765175" h="1318260">
                  <a:moveTo>
                    <a:pt x="130213" y="750531"/>
                  </a:moveTo>
                  <a:lnTo>
                    <a:pt x="129908" y="750697"/>
                  </a:lnTo>
                  <a:lnTo>
                    <a:pt x="129870" y="750912"/>
                  </a:lnTo>
                  <a:lnTo>
                    <a:pt x="130098" y="750760"/>
                  </a:lnTo>
                  <a:lnTo>
                    <a:pt x="130213" y="750531"/>
                  </a:lnTo>
                  <a:close/>
                </a:path>
                <a:path w="765175" h="1318260">
                  <a:moveTo>
                    <a:pt x="136093" y="1180376"/>
                  </a:moveTo>
                  <a:lnTo>
                    <a:pt x="135991" y="1180147"/>
                  </a:lnTo>
                  <a:lnTo>
                    <a:pt x="135902" y="1180287"/>
                  </a:lnTo>
                  <a:lnTo>
                    <a:pt x="136029" y="1180338"/>
                  </a:lnTo>
                  <a:close/>
                </a:path>
                <a:path w="765175" h="1318260">
                  <a:moveTo>
                    <a:pt x="151193" y="729119"/>
                  </a:moveTo>
                  <a:lnTo>
                    <a:pt x="150990" y="729056"/>
                  </a:lnTo>
                  <a:lnTo>
                    <a:pt x="150850" y="729005"/>
                  </a:lnTo>
                  <a:lnTo>
                    <a:pt x="150850" y="729145"/>
                  </a:lnTo>
                  <a:lnTo>
                    <a:pt x="151193" y="729119"/>
                  </a:lnTo>
                  <a:close/>
                </a:path>
                <a:path w="765175" h="1318260">
                  <a:moveTo>
                    <a:pt x="154216" y="1269428"/>
                  </a:moveTo>
                  <a:lnTo>
                    <a:pt x="154114" y="1269174"/>
                  </a:lnTo>
                  <a:lnTo>
                    <a:pt x="154012" y="1269326"/>
                  </a:lnTo>
                  <a:lnTo>
                    <a:pt x="154216" y="1269428"/>
                  </a:lnTo>
                  <a:close/>
                </a:path>
                <a:path w="765175" h="1318260">
                  <a:moveTo>
                    <a:pt x="161378" y="1276121"/>
                  </a:moveTo>
                  <a:lnTo>
                    <a:pt x="161086" y="1276159"/>
                  </a:lnTo>
                  <a:lnTo>
                    <a:pt x="161366" y="1276299"/>
                  </a:lnTo>
                  <a:lnTo>
                    <a:pt x="161378" y="1276121"/>
                  </a:lnTo>
                  <a:close/>
                </a:path>
                <a:path w="765175" h="1318260">
                  <a:moveTo>
                    <a:pt x="163283" y="665416"/>
                  </a:moveTo>
                  <a:lnTo>
                    <a:pt x="162928" y="665492"/>
                  </a:lnTo>
                  <a:lnTo>
                    <a:pt x="163245" y="665683"/>
                  </a:lnTo>
                  <a:lnTo>
                    <a:pt x="163245" y="665505"/>
                  </a:lnTo>
                  <a:close/>
                </a:path>
                <a:path w="765175" h="1318260">
                  <a:moveTo>
                    <a:pt x="205587" y="1300962"/>
                  </a:moveTo>
                  <a:lnTo>
                    <a:pt x="205435" y="1300835"/>
                  </a:lnTo>
                  <a:lnTo>
                    <a:pt x="205333" y="1301013"/>
                  </a:lnTo>
                  <a:lnTo>
                    <a:pt x="205524" y="1301000"/>
                  </a:lnTo>
                  <a:close/>
                </a:path>
                <a:path w="765175" h="1318260">
                  <a:moveTo>
                    <a:pt x="217144" y="1286954"/>
                  </a:moveTo>
                  <a:lnTo>
                    <a:pt x="217055" y="1286675"/>
                  </a:lnTo>
                  <a:lnTo>
                    <a:pt x="216979" y="1286840"/>
                  </a:lnTo>
                  <a:lnTo>
                    <a:pt x="217144" y="1286954"/>
                  </a:lnTo>
                  <a:close/>
                </a:path>
                <a:path w="765175" h="1318260">
                  <a:moveTo>
                    <a:pt x="226275" y="567309"/>
                  </a:moveTo>
                  <a:lnTo>
                    <a:pt x="226161" y="567029"/>
                  </a:lnTo>
                  <a:lnTo>
                    <a:pt x="226123" y="567169"/>
                  </a:lnTo>
                  <a:lnTo>
                    <a:pt x="226123" y="567372"/>
                  </a:lnTo>
                  <a:lnTo>
                    <a:pt x="226275" y="567309"/>
                  </a:lnTo>
                  <a:close/>
                </a:path>
                <a:path w="765175" h="1318260">
                  <a:moveTo>
                    <a:pt x="227037" y="485000"/>
                  </a:moveTo>
                  <a:lnTo>
                    <a:pt x="226910" y="484974"/>
                  </a:lnTo>
                  <a:lnTo>
                    <a:pt x="226783" y="485190"/>
                  </a:lnTo>
                  <a:lnTo>
                    <a:pt x="227012" y="485152"/>
                  </a:lnTo>
                  <a:lnTo>
                    <a:pt x="227037" y="485000"/>
                  </a:lnTo>
                  <a:close/>
                </a:path>
                <a:path w="765175" h="1318260">
                  <a:moveTo>
                    <a:pt x="228079" y="440258"/>
                  </a:moveTo>
                  <a:lnTo>
                    <a:pt x="227850" y="440321"/>
                  </a:lnTo>
                  <a:lnTo>
                    <a:pt x="227774" y="440601"/>
                  </a:lnTo>
                  <a:lnTo>
                    <a:pt x="227977" y="440550"/>
                  </a:lnTo>
                  <a:lnTo>
                    <a:pt x="228003" y="440397"/>
                  </a:lnTo>
                  <a:lnTo>
                    <a:pt x="228079" y="440258"/>
                  </a:lnTo>
                  <a:close/>
                </a:path>
                <a:path w="765175" h="1318260">
                  <a:moveTo>
                    <a:pt x="231648" y="416217"/>
                  </a:moveTo>
                  <a:lnTo>
                    <a:pt x="231444" y="416204"/>
                  </a:lnTo>
                  <a:lnTo>
                    <a:pt x="231368" y="416572"/>
                  </a:lnTo>
                  <a:lnTo>
                    <a:pt x="231597" y="416521"/>
                  </a:lnTo>
                  <a:lnTo>
                    <a:pt x="231648" y="416217"/>
                  </a:lnTo>
                  <a:close/>
                </a:path>
                <a:path w="765175" h="1318260">
                  <a:moveTo>
                    <a:pt x="238239" y="854595"/>
                  </a:moveTo>
                  <a:lnTo>
                    <a:pt x="238150" y="854392"/>
                  </a:lnTo>
                  <a:lnTo>
                    <a:pt x="238074" y="854570"/>
                  </a:lnTo>
                  <a:lnTo>
                    <a:pt x="238239" y="854595"/>
                  </a:lnTo>
                  <a:close/>
                </a:path>
                <a:path w="765175" h="1318260">
                  <a:moveTo>
                    <a:pt x="238658" y="855903"/>
                  </a:moveTo>
                  <a:lnTo>
                    <a:pt x="238607" y="855738"/>
                  </a:lnTo>
                  <a:lnTo>
                    <a:pt x="238429" y="855738"/>
                  </a:lnTo>
                  <a:lnTo>
                    <a:pt x="238150" y="855941"/>
                  </a:lnTo>
                  <a:lnTo>
                    <a:pt x="238506" y="855903"/>
                  </a:lnTo>
                  <a:lnTo>
                    <a:pt x="238658" y="855903"/>
                  </a:lnTo>
                  <a:close/>
                </a:path>
                <a:path w="765175" h="1318260">
                  <a:moveTo>
                    <a:pt x="270002" y="1289545"/>
                  </a:moveTo>
                  <a:lnTo>
                    <a:pt x="269798" y="1289532"/>
                  </a:lnTo>
                  <a:lnTo>
                    <a:pt x="269659" y="1289545"/>
                  </a:lnTo>
                  <a:lnTo>
                    <a:pt x="269417" y="1289392"/>
                  </a:lnTo>
                  <a:lnTo>
                    <a:pt x="269570" y="1289659"/>
                  </a:lnTo>
                  <a:lnTo>
                    <a:pt x="270002" y="1289545"/>
                  </a:lnTo>
                  <a:close/>
                </a:path>
                <a:path w="765175" h="1318260">
                  <a:moveTo>
                    <a:pt x="274751" y="1283589"/>
                  </a:moveTo>
                  <a:lnTo>
                    <a:pt x="274383" y="1283627"/>
                  </a:lnTo>
                  <a:lnTo>
                    <a:pt x="274485" y="1283779"/>
                  </a:lnTo>
                  <a:lnTo>
                    <a:pt x="274485" y="1283906"/>
                  </a:lnTo>
                  <a:lnTo>
                    <a:pt x="274548" y="1283741"/>
                  </a:lnTo>
                  <a:lnTo>
                    <a:pt x="274751" y="1283589"/>
                  </a:lnTo>
                  <a:close/>
                </a:path>
                <a:path w="765175" h="1318260">
                  <a:moveTo>
                    <a:pt x="275856" y="1307668"/>
                  </a:moveTo>
                  <a:lnTo>
                    <a:pt x="275678" y="1307757"/>
                  </a:lnTo>
                  <a:lnTo>
                    <a:pt x="275704" y="1307617"/>
                  </a:lnTo>
                  <a:lnTo>
                    <a:pt x="275475" y="1307604"/>
                  </a:lnTo>
                  <a:lnTo>
                    <a:pt x="275678" y="1307833"/>
                  </a:lnTo>
                  <a:lnTo>
                    <a:pt x="275805" y="1307846"/>
                  </a:lnTo>
                  <a:lnTo>
                    <a:pt x="275856" y="1307668"/>
                  </a:lnTo>
                  <a:close/>
                </a:path>
                <a:path w="765175" h="1318260">
                  <a:moveTo>
                    <a:pt x="279349" y="1296035"/>
                  </a:moveTo>
                  <a:lnTo>
                    <a:pt x="278968" y="1295933"/>
                  </a:lnTo>
                  <a:lnTo>
                    <a:pt x="279146" y="1296111"/>
                  </a:lnTo>
                  <a:lnTo>
                    <a:pt x="279311" y="1296149"/>
                  </a:lnTo>
                  <a:close/>
                </a:path>
                <a:path w="765175" h="1318260">
                  <a:moveTo>
                    <a:pt x="280771" y="1275321"/>
                  </a:moveTo>
                  <a:lnTo>
                    <a:pt x="280758" y="1275168"/>
                  </a:lnTo>
                  <a:lnTo>
                    <a:pt x="280517" y="1275257"/>
                  </a:lnTo>
                  <a:lnTo>
                    <a:pt x="280530" y="1275397"/>
                  </a:lnTo>
                  <a:lnTo>
                    <a:pt x="280593" y="1275537"/>
                  </a:lnTo>
                  <a:lnTo>
                    <a:pt x="280720" y="1275410"/>
                  </a:lnTo>
                  <a:close/>
                </a:path>
                <a:path w="765175" h="1318260">
                  <a:moveTo>
                    <a:pt x="280873" y="1294777"/>
                  </a:moveTo>
                  <a:lnTo>
                    <a:pt x="280847" y="1294599"/>
                  </a:lnTo>
                  <a:lnTo>
                    <a:pt x="280377" y="1294561"/>
                  </a:lnTo>
                  <a:lnTo>
                    <a:pt x="280682" y="1294650"/>
                  </a:lnTo>
                  <a:lnTo>
                    <a:pt x="280873" y="1294777"/>
                  </a:lnTo>
                  <a:close/>
                </a:path>
                <a:path w="765175" h="1318260">
                  <a:moveTo>
                    <a:pt x="282905" y="1271676"/>
                  </a:moveTo>
                  <a:lnTo>
                    <a:pt x="282816" y="1271460"/>
                  </a:lnTo>
                  <a:lnTo>
                    <a:pt x="282714" y="1271638"/>
                  </a:lnTo>
                  <a:lnTo>
                    <a:pt x="282714" y="1271778"/>
                  </a:lnTo>
                  <a:lnTo>
                    <a:pt x="282867" y="1271676"/>
                  </a:lnTo>
                  <a:close/>
                </a:path>
                <a:path w="765175" h="1318260">
                  <a:moveTo>
                    <a:pt x="283603" y="1297419"/>
                  </a:moveTo>
                  <a:lnTo>
                    <a:pt x="283502" y="1297241"/>
                  </a:lnTo>
                  <a:lnTo>
                    <a:pt x="283502" y="1297419"/>
                  </a:lnTo>
                  <a:close/>
                </a:path>
                <a:path w="765175" h="1318260">
                  <a:moveTo>
                    <a:pt x="284200" y="1294206"/>
                  </a:moveTo>
                  <a:lnTo>
                    <a:pt x="284187" y="1294053"/>
                  </a:lnTo>
                  <a:lnTo>
                    <a:pt x="283806" y="1294079"/>
                  </a:lnTo>
                  <a:lnTo>
                    <a:pt x="283832" y="1294244"/>
                  </a:lnTo>
                  <a:lnTo>
                    <a:pt x="284111" y="1294231"/>
                  </a:lnTo>
                  <a:close/>
                </a:path>
                <a:path w="765175" h="1318260">
                  <a:moveTo>
                    <a:pt x="286778" y="1303388"/>
                  </a:moveTo>
                  <a:lnTo>
                    <a:pt x="286473" y="1303312"/>
                  </a:lnTo>
                  <a:lnTo>
                    <a:pt x="286537" y="1303451"/>
                  </a:lnTo>
                  <a:lnTo>
                    <a:pt x="286778" y="1303388"/>
                  </a:lnTo>
                  <a:close/>
                </a:path>
                <a:path w="765175" h="1318260">
                  <a:moveTo>
                    <a:pt x="288467" y="1289570"/>
                  </a:moveTo>
                  <a:lnTo>
                    <a:pt x="288150" y="1289507"/>
                  </a:lnTo>
                  <a:lnTo>
                    <a:pt x="288175" y="1289697"/>
                  </a:lnTo>
                  <a:lnTo>
                    <a:pt x="288010" y="1289735"/>
                  </a:lnTo>
                  <a:lnTo>
                    <a:pt x="288290" y="1289761"/>
                  </a:lnTo>
                  <a:lnTo>
                    <a:pt x="288467" y="1289570"/>
                  </a:lnTo>
                  <a:close/>
                </a:path>
                <a:path w="765175" h="1318260">
                  <a:moveTo>
                    <a:pt x="290029" y="1317866"/>
                  </a:moveTo>
                  <a:lnTo>
                    <a:pt x="289788" y="1317726"/>
                  </a:lnTo>
                  <a:lnTo>
                    <a:pt x="289788" y="1317904"/>
                  </a:lnTo>
                  <a:lnTo>
                    <a:pt x="290029" y="1317866"/>
                  </a:lnTo>
                  <a:close/>
                </a:path>
                <a:path w="765175" h="1318260">
                  <a:moveTo>
                    <a:pt x="292531" y="1289519"/>
                  </a:moveTo>
                  <a:lnTo>
                    <a:pt x="292392" y="1289354"/>
                  </a:lnTo>
                  <a:lnTo>
                    <a:pt x="292265" y="1289494"/>
                  </a:lnTo>
                  <a:lnTo>
                    <a:pt x="292531" y="1289519"/>
                  </a:lnTo>
                  <a:close/>
                </a:path>
                <a:path w="765175" h="1318260">
                  <a:moveTo>
                    <a:pt x="293052" y="1297863"/>
                  </a:moveTo>
                  <a:lnTo>
                    <a:pt x="292709" y="1298003"/>
                  </a:lnTo>
                  <a:lnTo>
                    <a:pt x="292862" y="1298016"/>
                  </a:lnTo>
                  <a:lnTo>
                    <a:pt x="293052" y="1297940"/>
                  </a:lnTo>
                  <a:close/>
                </a:path>
                <a:path w="765175" h="1318260">
                  <a:moveTo>
                    <a:pt x="294398" y="1289024"/>
                  </a:moveTo>
                  <a:lnTo>
                    <a:pt x="294335" y="1288770"/>
                  </a:lnTo>
                  <a:lnTo>
                    <a:pt x="294208" y="1288694"/>
                  </a:lnTo>
                  <a:lnTo>
                    <a:pt x="294030" y="1288935"/>
                  </a:lnTo>
                  <a:lnTo>
                    <a:pt x="294398" y="1289024"/>
                  </a:lnTo>
                  <a:close/>
                </a:path>
                <a:path w="765175" h="1318260">
                  <a:moveTo>
                    <a:pt x="297192" y="1291463"/>
                  </a:moveTo>
                  <a:lnTo>
                    <a:pt x="296875" y="1291336"/>
                  </a:lnTo>
                  <a:lnTo>
                    <a:pt x="296926" y="1291526"/>
                  </a:lnTo>
                  <a:lnTo>
                    <a:pt x="297065" y="1291475"/>
                  </a:lnTo>
                  <a:lnTo>
                    <a:pt x="296964" y="1291653"/>
                  </a:lnTo>
                  <a:lnTo>
                    <a:pt x="297116" y="1291615"/>
                  </a:lnTo>
                  <a:lnTo>
                    <a:pt x="297192" y="1291463"/>
                  </a:lnTo>
                  <a:close/>
                </a:path>
                <a:path w="765175" h="1318260">
                  <a:moveTo>
                    <a:pt x="299643" y="1288110"/>
                  </a:moveTo>
                  <a:lnTo>
                    <a:pt x="299504" y="1288110"/>
                  </a:lnTo>
                  <a:lnTo>
                    <a:pt x="299364" y="1288199"/>
                  </a:lnTo>
                  <a:lnTo>
                    <a:pt x="299542" y="1288224"/>
                  </a:lnTo>
                  <a:close/>
                </a:path>
                <a:path w="765175" h="1318260">
                  <a:moveTo>
                    <a:pt x="325996" y="1301026"/>
                  </a:moveTo>
                  <a:lnTo>
                    <a:pt x="325767" y="1300645"/>
                  </a:lnTo>
                  <a:lnTo>
                    <a:pt x="325755" y="1300835"/>
                  </a:lnTo>
                  <a:lnTo>
                    <a:pt x="325856" y="1301051"/>
                  </a:lnTo>
                  <a:lnTo>
                    <a:pt x="325996" y="1301026"/>
                  </a:lnTo>
                  <a:close/>
                </a:path>
                <a:path w="765175" h="1318260">
                  <a:moveTo>
                    <a:pt x="331800" y="1301851"/>
                  </a:moveTo>
                  <a:lnTo>
                    <a:pt x="331647" y="1301877"/>
                  </a:lnTo>
                  <a:lnTo>
                    <a:pt x="331520" y="1301775"/>
                  </a:lnTo>
                  <a:lnTo>
                    <a:pt x="331635" y="1302029"/>
                  </a:lnTo>
                  <a:lnTo>
                    <a:pt x="331800" y="1301851"/>
                  </a:lnTo>
                  <a:close/>
                </a:path>
                <a:path w="765175" h="1318260">
                  <a:moveTo>
                    <a:pt x="332587" y="1302042"/>
                  </a:moveTo>
                  <a:lnTo>
                    <a:pt x="332460" y="1301826"/>
                  </a:lnTo>
                  <a:lnTo>
                    <a:pt x="332333" y="1301940"/>
                  </a:lnTo>
                  <a:lnTo>
                    <a:pt x="332587" y="1302042"/>
                  </a:lnTo>
                  <a:close/>
                </a:path>
                <a:path w="765175" h="1318260">
                  <a:moveTo>
                    <a:pt x="340829" y="1303858"/>
                  </a:moveTo>
                  <a:lnTo>
                    <a:pt x="340626" y="1303947"/>
                  </a:lnTo>
                  <a:lnTo>
                    <a:pt x="340829" y="1304099"/>
                  </a:lnTo>
                  <a:lnTo>
                    <a:pt x="340779" y="1303896"/>
                  </a:lnTo>
                  <a:close/>
                </a:path>
                <a:path w="765175" h="1318260">
                  <a:moveTo>
                    <a:pt x="345821" y="1283360"/>
                  </a:moveTo>
                  <a:lnTo>
                    <a:pt x="345313" y="1283881"/>
                  </a:lnTo>
                  <a:lnTo>
                    <a:pt x="345757" y="1283843"/>
                  </a:lnTo>
                  <a:lnTo>
                    <a:pt x="345655" y="1283665"/>
                  </a:lnTo>
                  <a:lnTo>
                    <a:pt x="345821" y="1283360"/>
                  </a:lnTo>
                  <a:close/>
                </a:path>
                <a:path w="765175" h="1318260">
                  <a:moveTo>
                    <a:pt x="345922" y="1303578"/>
                  </a:moveTo>
                  <a:lnTo>
                    <a:pt x="345490" y="1303566"/>
                  </a:lnTo>
                  <a:lnTo>
                    <a:pt x="345541" y="1303731"/>
                  </a:lnTo>
                  <a:lnTo>
                    <a:pt x="345833" y="1303769"/>
                  </a:lnTo>
                  <a:lnTo>
                    <a:pt x="345922" y="1303578"/>
                  </a:lnTo>
                  <a:close/>
                </a:path>
                <a:path w="765175" h="1318260">
                  <a:moveTo>
                    <a:pt x="346849" y="611860"/>
                  </a:moveTo>
                  <a:lnTo>
                    <a:pt x="346659" y="611835"/>
                  </a:lnTo>
                  <a:lnTo>
                    <a:pt x="346570" y="612101"/>
                  </a:lnTo>
                  <a:lnTo>
                    <a:pt x="346697" y="612063"/>
                  </a:lnTo>
                  <a:lnTo>
                    <a:pt x="346849" y="611898"/>
                  </a:lnTo>
                  <a:close/>
                </a:path>
                <a:path w="765175" h="1318260">
                  <a:moveTo>
                    <a:pt x="383400" y="549630"/>
                  </a:moveTo>
                  <a:lnTo>
                    <a:pt x="382663" y="550011"/>
                  </a:lnTo>
                  <a:lnTo>
                    <a:pt x="383057" y="550024"/>
                  </a:lnTo>
                  <a:lnTo>
                    <a:pt x="383019" y="549884"/>
                  </a:lnTo>
                  <a:lnTo>
                    <a:pt x="383197" y="550087"/>
                  </a:lnTo>
                  <a:lnTo>
                    <a:pt x="383400" y="549630"/>
                  </a:lnTo>
                  <a:close/>
                </a:path>
                <a:path w="765175" h="1318260">
                  <a:moveTo>
                    <a:pt x="383514" y="564286"/>
                  </a:moveTo>
                  <a:lnTo>
                    <a:pt x="383209" y="564184"/>
                  </a:lnTo>
                  <a:lnTo>
                    <a:pt x="383197" y="564464"/>
                  </a:lnTo>
                  <a:lnTo>
                    <a:pt x="383324" y="564451"/>
                  </a:lnTo>
                  <a:lnTo>
                    <a:pt x="383514" y="564286"/>
                  </a:lnTo>
                  <a:close/>
                </a:path>
                <a:path w="765175" h="1318260">
                  <a:moveTo>
                    <a:pt x="384441" y="152501"/>
                  </a:moveTo>
                  <a:lnTo>
                    <a:pt x="384403" y="152374"/>
                  </a:lnTo>
                  <a:lnTo>
                    <a:pt x="384098" y="152361"/>
                  </a:lnTo>
                  <a:lnTo>
                    <a:pt x="383895" y="152615"/>
                  </a:lnTo>
                  <a:lnTo>
                    <a:pt x="384340" y="152565"/>
                  </a:lnTo>
                  <a:close/>
                </a:path>
                <a:path w="765175" h="1318260">
                  <a:moveTo>
                    <a:pt x="396887" y="495338"/>
                  </a:moveTo>
                  <a:lnTo>
                    <a:pt x="396849" y="495058"/>
                  </a:lnTo>
                  <a:lnTo>
                    <a:pt x="396379" y="495465"/>
                  </a:lnTo>
                  <a:lnTo>
                    <a:pt x="396773" y="495427"/>
                  </a:lnTo>
                  <a:close/>
                </a:path>
                <a:path w="765175" h="1318260">
                  <a:moveTo>
                    <a:pt x="401129" y="126466"/>
                  </a:moveTo>
                  <a:lnTo>
                    <a:pt x="400913" y="126542"/>
                  </a:lnTo>
                  <a:lnTo>
                    <a:pt x="401066" y="126644"/>
                  </a:lnTo>
                  <a:lnTo>
                    <a:pt x="401129" y="126466"/>
                  </a:lnTo>
                  <a:close/>
                </a:path>
                <a:path w="765175" h="1318260">
                  <a:moveTo>
                    <a:pt x="404469" y="126212"/>
                  </a:moveTo>
                  <a:lnTo>
                    <a:pt x="404253" y="126288"/>
                  </a:lnTo>
                  <a:lnTo>
                    <a:pt x="404202" y="126441"/>
                  </a:lnTo>
                  <a:lnTo>
                    <a:pt x="404329" y="126415"/>
                  </a:lnTo>
                  <a:lnTo>
                    <a:pt x="404469" y="126212"/>
                  </a:lnTo>
                  <a:close/>
                </a:path>
                <a:path w="765175" h="1318260">
                  <a:moveTo>
                    <a:pt x="763219" y="25"/>
                  </a:moveTo>
                  <a:lnTo>
                    <a:pt x="763092" y="152"/>
                  </a:lnTo>
                  <a:lnTo>
                    <a:pt x="762901" y="203"/>
                  </a:lnTo>
                  <a:lnTo>
                    <a:pt x="762876" y="381"/>
                  </a:lnTo>
                  <a:lnTo>
                    <a:pt x="763003" y="330"/>
                  </a:lnTo>
                  <a:lnTo>
                    <a:pt x="763219" y="25"/>
                  </a:lnTo>
                  <a:close/>
                </a:path>
                <a:path w="765175" h="1318260">
                  <a:moveTo>
                    <a:pt x="763676" y="342"/>
                  </a:moveTo>
                  <a:lnTo>
                    <a:pt x="763155" y="406"/>
                  </a:lnTo>
                  <a:lnTo>
                    <a:pt x="763574" y="444"/>
                  </a:lnTo>
                  <a:close/>
                </a:path>
                <a:path w="765175" h="1318260">
                  <a:moveTo>
                    <a:pt x="763727" y="63"/>
                  </a:moveTo>
                  <a:lnTo>
                    <a:pt x="763524" y="165"/>
                  </a:lnTo>
                  <a:lnTo>
                    <a:pt x="763625" y="0"/>
                  </a:lnTo>
                  <a:lnTo>
                    <a:pt x="763447" y="88"/>
                  </a:lnTo>
                  <a:lnTo>
                    <a:pt x="763524" y="241"/>
                  </a:lnTo>
                  <a:lnTo>
                    <a:pt x="763714" y="190"/>
                  </a:lnTo>
                  <a:lnTo>
                    <a:pt x="763727" y="63"/>
                  </a:lnTo>
                  <a:close/>
                </a:path>
                <a:path w="765175" h="1318260">
                  <a:moveTo>
                    <a:pt x="764832" y="1168"/>
                  </a:moveTo>
                  <a:lnTo>
                    <a:pt x="764806" y="901"/>
                  </a:lnTo>
                  <a:lnTo>
                    <a:pt x="764578" y="863"/>
                  </a:lnTo>
                  <a:lnTo>
                    <a:pt x="764667" y="1155"/>
                  </a:lnTo>
                  <a:lnTo>
                    <a:pt x="764832" y="1168"/>
                  </a:lnTo>
                  <a:close/>
                </a:path>
              </a:pathLst>
            </a:custGeom>
            <a:solidFill>
              <a:srgbClr val="C5CCC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6" name="object 4706"/>
            <p:cNvSpPr/>
            <p:nvPr/>
          </p:nvSpPr>
          <p:spPr>
            <a:xfrm>
              <a:off x="1783689" y="2190444"/>
              <a:ext cx="987425" cy="1489075"/>
            </a:xfrm>
            <a:custGeom>
              <a:avLst/>
              <a:gdLst/>
              <a:ahLst/>
              <a:cxnLst/>
              <a:rect l="l" t="t" r="r" b="b"/>
              <a:pathLst>
                <a:path w="987425" h="1489075">
                  <a:moveTo>
                    <a:pt x="355" y="1175778"/>
                  </a:moveTo>
                  <a:lnTo>
                    <a:pt x="0" y="1175994"/>
                  </a:lnTo>
                  <a:lnTo>
                    <a:pt x="215" y="1176020"/>
                  </a:lnTo>
                  <a:lnTo>
                    <a:pt x="355" y="1175778"/>
                  </a:lnTo>
                  <a:close/>
                </a:path>
                <a:path w="987425" h="1489075">
                  <a:moveTo>
                    <a:pt x="16357" y="1181201"/>
                  </a:moveTo>
                  <a:lnTo>
                    <a:pt x="16230" y="1181252"/>
                  </a:lnTo>
                  <a:lnTo>
                    <a:pt x="16217" y="1181442"/>
                  </a:lnTo>
                  <a:lnTo>
                    <a:pt x="16344" y="1181392"/>
                  </a:lnTo>
                  <a:lnTo>
                    <a:pt x="16357" y="1181201"/>
                  </a:lnTo>
                  <a:close/>
                </a:path>
                <a:path w="987425" h="1489075">
                  <a:moveTo>
                    <a:pt x="21043" y="1171105"/>
                  </a:moveTo>
                  <a:lnTo>
                    <a:pt x="20561" y="1171359"/>
                  </a:lnTo>
                  <a:lnTo>
                    <a:pt x="20878" y="1171359"/>
                  </a:lnTo>
                  <a:lnTo>
                    <a:pt x="21043" y="1171105"/>
                  </a:lnTo>
                  <a:close/>
                </a:path>
                <a:path w="987425" h="1489075">
                  <a:moveTo>
                    <a:pt x="29857" y="1123683"/>
                  </a:moveTo>
                  <a:lnTo>
                    <a:pt x="29692" y="1123619"/>
                  </a:lnTo>
                  <a:lnTo>
                    <a:pt x="29692" y="1123797"/>
                  </a:lnTo>
                  <a:lnTo>
                    <a:pt x="29857" y="1123683"/>
                  </a:lnTo>
                  <a:close/>
                </a:path>
                <a:path w="987425" h="1489075">
                  <a:moveTo>
                    <a:pt x="40259" y="1126655"/>
                  </a:moveTo>
                  <a:lnTo>
                    <a:pt x="40246" y="1126528"/>
                  </a:lnTo>
                  <a:lnTo>
                    <a:pt x="40030" y="1126566"/>
                  </a:lnTo>
                  <a:lnTo>
                    <a:pt x="40259" y="1126655"/>
                  </a:lnTo>
                  <a:close/>
                </a:path>
                <a:path w="987425" h="1489075">
                  <a:moveTo>
                    <a:pt x="43040" y="1094765"/>
                  </a:moveTo>
                  <a:lnTo>
                    <a:pt x="42900" y="1094981"/>
                  </a:lnTo>
                  <a:lnTo>
                    <a:pt x="43040" y="1094765"/>
                  </a:lnTo>
                  <a:close/>
                </a:path>
                <a:path w="987425" h="1489075">
                  <a:moveTo>
                    <a:pt x="43154" y="1095159"/>
                  </a:moveTo>
                  <a:lnTo>
                    <a:pt x="43053" y="1095298"/>
                  </a:lnTo>
                  <a:lnTo>
                    <a:pt x="43154" y="1095159"/>
                  </a:lnTo>
                  <a:close/>
                </a:path>
                <a:path w="987425" h="1489075">
                  <a:moveTo>
                    <a:pt x="49898" y="1305229"/>
                  </a:moveTo>
                  <a:lnTo>
                    <a:pt x="49834" y="1305039"/>
                  </a:lnTo>
                  <a:lnTo>
                    <a:pt x="49771" y="1305306"/>
                  </a:lnTo>
                  <a:lnTo>
                    <a:pt x="49898" y="1305229"/>
                  </a:lnTo>
                  <a:close/>
                </a:path>
                <a:path w="987425" h="1489075">
                  <a:moveTo>
                    <a:pt x="75298" y="1319022"/>
                  </a:moveTo>
                  <a:lnTo>
                    <a:pt x="75222" y="1318882"/>
                  </a:lnTo>
                  <a:lnTo>
                    <a:pt x="75184" y="1319047"/>
                  </a:lnTo>
                  <a:close/>
                </a:path>
                <a:path w="987425" h="1489075">
                  <a:moveTo>
                    <a:pt x="75323" y="1319060"/>
                  </a:moveTo>
                  <a:lnTo>
                    <a:pt x="75158" y="1319174"/>
                  </a:lnTo>
                  <a:lnTo>
                    <a:pt x="75298" y="1319161"/>
                  </a:lnTo>
                  <a:close/>
                </a:path>
                <a:path w="987425" h="1489075">
                  <a:moveTo>
                    <a:pt x="79057" y="1304328"/>
                  </a:moveTo>
                  <a:lnTo>
                    <a:pt x="78917" y="1304531"/>
                  </a:lnTo>
                  <a:lnTo>
                    <a:pt x="79057" y="1304328"/>
                  </a:lnTo>
                  <a:close/>
                </a:path>
                <a:path w="987425" h="1489075">
                  <a:moveTo>
                    <a:pt x="85864" y="1414907"/>
                  </a:moveTo>
                  <a:lnTo>
                    <a:pt x="85483" y="1415110"/>
                  </a:lnTo>
                  <a:lnTo>
                    <a:pt x="85839" y="1415135"/>
                  </a:lnTo>
                  <a:lnTo>
                    <a:pt x="85864" y="1414907"/>
                  </a:lnTo>
                  <a:close/>
                </a:path>
                <a:path w="987425" h="1489075">
                  <a:moveTo>
                    <a:pt x="89535" y="1376514"/>
                  </a:moveTo>
                  <a:lnTo>
                    <a:pt x="89408" y="1376718"/>
                  </a:lnTo>
                  <a:lnTo>
                    <a:pt x="89535" y="1376514"/>
                  </a:lnTo>
                  <a:close/>
                </a:path>
                <a:path w="987425" h="1489075">
                  <a:moveTo>
                    <a:pt x="91059" y="1421752"/>
                  </a:moveTo>
                  <a:lnTo>
                    <a:pt x="90893" y="1421777"/>
                  </a:lnTo>
                  <a:lnTo>
                    <a:pt x="91020" y="1421853"/>
                  </a:lnTo>
                  <a:close/>
                </a:path>
                <a:path w="987425" h="1489075">
                  <a:moveTo>
                    <a:pt x="104648" y="1425308"/>
                  </a:moveTo>
                  <a:lnTo>
                    <a:pt x="104470" y="1425359"/>
                  </a:lnTo>
                  <a:lnTo>
                    <a:pt x="104597" y="1425422"/>
                  </a:lnTo>
                  <a:close/>
                </a:path>
                <a:path w="987425" h="1489075">
                  <a:moveTo>
                    <a:pt x="105333" y="1375930"/>
                  </a:moveTo>
                  <a:lnTo>
                    <a:pt x="105079" y="1375879"/>
                  </a:lnTo>
                  <a:lnTo>
                    <a:pt x="105206" y="1376095"/>
                  </a:lnTo>
                  <a:lnTo>
                    <a:pt x="105333" y="1376146"/>
                  </a:lnTo>
                  <a:lnTo>
                    <a:pt x="105333" y="1375930"/>
                  </a:lnTo>
                  <a:close/>
                </a:path>
                <a:path w="987425" h="1489075">
                  <a:moveTo>
                    <a:pt x="106210" y="1376172"/>
                  </a:moveTo>
                  <a:lnTo>
                    <a:pt x="105841" y="1376248"/>
                  </a:lnTo>
                  <a:lnTo>
                    <a:pt x="106095" y="1376222"/>
                  </a:lnTo>
                  <a:close/>
                </a:path>
                <a:path w="987425" h="1489075">
                  <a:moveTo>
                    <a:pt x="123494" y="1384109"/>
                  </a:moveTo>
                  <a:lnTo>
                    <a:pt x="123367" y="1383982"/>
                  </a:lnTo>
                  <a:lnTo>
                    <a:pt x="123380" y="1384147"/>
                  </a:lnTo>
                  <a:close/>
                </a:path>
                <a:path w="987425" h="1489075">
                  <a:moveTo>
                    <a:pt x="128485" y="853376"/>
                  </a:moveTo>
                  <a:lnTo>
                    <a:pt x="128435" y="853173"/>
                  </a:lnTo>
                  <a:lnTo>
                    <a:pt x="128346" y="853300"/>
                  </a:lnTo>
                  <a:lnTo>
                    <a:pt x="128485" y="853376"/>
                  </a:lnTo>
                  <a:close/>
                </a:path>
                <a:path w="987425" h="1489075">
                  <a:moveTo>
                    <a:pt x="131394" y="1356093"/>
                  </a:moveTo>
                  <a:lnTo>
                    <a:pt x="131330" y="1355915"/>
                  </a:lnTo>
                  <a:lnTo>
                    <a:pt x="131203" y="1356017"/>
                  </a:lnTo>
                  <a:lnTo>
                    <a:pt x="131368" y="1356067"/>
                  </a:lnTo>
                  <a:close/>
                </a:path>
                <a:path w="987425" h="1489075">
                  <a:moveTo>
                    <a:pt x="164769" y="837692"/>
                  </a:moveTo>
                  <a:lnTo>
                    <a:pt x="164477" y="837704"/>
                  </a:lnTo>
                  <a:lnTo>
                    <a:pt x="164553" y="837869"/>
                  </a:lnTo>
                  <a:lnTo>
                    <a:pt x="164719" y="837857"/>
                  </a:lnTo>
                  <a:lnTo>
                    <a:pt x="164769" y="837692"/>
                  </a:lnTo>
                  <a:close/>
                </a:path>
                <a:path w="987425" h="1489075">
                  <a:moveTo>
                    <a:pt x="209054" y="1025220"/>
                  </a:moveTo>
                  <a:lnTo>
                    <a:pt x="208889" y="1025220"/>
                  </a:lnTo>
                  <a:lnTo>
                    <a:pt x="209016" y="1025296"/>
                  </a:lnTo>
                  <a:close/>
                </a:path>
                <a:path w="987425" h="1489075">
                  <a:moveTo>
                    <a:pt x="219875" y="736574"/>
                  </a:moveTo>
                  <a:lnTo>
                    <a:pt x="219837" y="736396"/>
                  </a:lnTo>
                  <a:lnTo>
                    <a:pt x="219722" y="736688"/>
                  </a:lnTo>
                  <a:lnTo>
                    <a:pt x="219875" y="736574"/>
                  </a:lnTo>
                  <a:close/>
                </a:path>
                <a:path w="987425" h="1489075">
                  <a:moveTo>
                    <a:pt x="223520" y="737425"/>
                  </a:moveTo>
                  <a:lnTo>
                    <a:pt x="223405" y="737565"/>
                  </a:lnTo>
                  <a:lnTo>
                    <a:pt x="223520" y="737425"/>
                  </a:lnTo>
                  <a:close/>
                </a:path>
                <a:path w="987425" h="1489075">
                  <a:moveTo>
                    <a:pt x="223786" y="737603"/>
                  </a:moveTo>
                  <a:lnTo>
                    <a:pt x="223608" y="737590"/>
                  </a:lnTo>
                  <a:lnTo>
                    <a:pt x="223748" y="737679"/>
                  </a:lnTo>
                  <a:close/>
                </a:path>
                <a:path w="987425" h="1489075">
                  <a:moveTo>
                    <a:pt x="224078" y="738314"/>
                  </a:moveTo>
                  <a:lnTo>
                    <a:pt x="223748" y="738517"/>
                  </a:lnTo>
                  <a:lnTo>
                    <a:pt x="223964" y="738543"/>
                  </a:lnTo>
                  <a:lnTo>
                    <a:pt x="224078" y="738314"/>
                  </a:lnTo>
                  <a:close/>
                </a:path>
                <a:path w="987425" h="1489075">
                  <a:moveTo>
                    <a:pt x="226453" y="1460931"/>
                  </a:moveTo>
                  <a:lnTo>
                    <a:pt x="226415" y="1460690"/>
                  </a:lnTo>
                  <a:lnTo>
                    <a:pt x="226314" y="1460830"/>
                  </a:lnTo>
                  <a:lnTo>
                    <a:pt x="226339" y="1460957"/>
                  </a:lnTo>
                  <a:close/>
                </a:path>
                <a:path w="987425" h="1489075">
                  <a:moveTo>
                    <a:pt x="237197" y="1026121"/>
                  </a:moveTo>
                  <a:lnTo>
                    <a:pt x="237185" y="1025906"/>
                  </a:lnTo>
                  <a:lnTo>
                    <a:pt x="237058" y="1025931"/>
                  </a:lnTo>
                  <a:lnTo>
                    <a:pt x="237032" y="1026172"/>
                  </a:lnTo>
                  <a:lnTo>
                    <a:pt x="237197" y="1026121"/>
                  </a:lnTo>
                  <a:close/>
                </a:path>
                <a:path w="987425" h="1489075">
                  <a:moveTo>
                    <a:pt x="238734" y="899121"/>
                  </a:moveTo>
                  <a:lnTo>
                    <a:pt x="238633" y="898982"/>
                  </a:lnTo>
                  <a:lnTo>
                    <a:pt x="238607" y="899147"/>
                  </a:lnTo>
                  <a:lnTo>
                    <a:pt x="238734" y="899121"/>
                  </a:lnTo>
                  <a:close/>
                </a:path>
                <a:path w="987425" h="1489075">
                  <a:moveTo>
                    <a:pt x="238747" y="899121"/>
                  </a:moveTo>
                  <a:lnTo>
                    <a:pt x="238467" y="899299"/>
                  </a:lnTo>
                  <a:lnTo>
                    <a:pt x="238721" y="899248"/>
                  </a:lnTo>
                  <a:lnTo>
                    <a:pt x="238747" y="899121"/>
                  </a:lnTo>
                  <a:close/>
                </a:path>
                <a:path w="987425" h="1489075">
                  <a:moveTo>
                    <a:pt x="238950" y="907262"/>
                  </a:moveTo>
                  <a:lnTo>
                    <a:pt x="238798" y="907313"/>
                  </a:lnTo>
                  <a:lnTo>
                    <a:pt x="238950" y="907326"/>
                  </a:lnTo>
                  <a:close/>
                </a:path>
                <a:path w="987425" h="1489075">
                  <a:moveTo>
                    <a:pt x="271411" y="607745"/>
                  </a:moveTo>
                  <a:lnTo>
                    <a:pt x="271335" y="607453"/>
                  </a:lnTo>
                  <a:lnTo>
                    <a:pt x="271056" y="607872"/>
                  </a:lnTo>
                  <a:lnTo>
                    <a:pt x="271348" y="607809"/>
                  </a:lnTo>
                  <a:close/>
                </a:path>
                <a:path w="987425" h="1489075">
                  <a:moveTo>
                    <a:pt x="277279" y="1471168"/>
                  </a:moveTo>
                  <a:lnTo>
                    <a:pt x="277114" y="1471231"/>
                  </a:lnTo>
                  <a:lnTo>
                    <a:pt x="277266" y="1471320"/>
                  </a:lnTo>
                  <a:lnTo>
                    <a:pt x="277279" y="1471168"/>
                  </a:lnTo>
                  <a:close/>
                </a:path>
                <a:path w="987425" h="1489075">
                  <a:moveTo>
                    <a:pt x="282067" y="1457579"/>
                  </a:moveTo>
                  <a:lnTo>
                    <a:pt x="281914" y="1457756"/>
                  </a:lnTo>
                  <a:lnTo>
                    <a:pt x="282067" y="1457718"/>
                  </a:lnTo>
                  <a:lnTo>
                    <a:pt x="282067" y="1457579"/>
                  </a:lnTo>
                  <a:close/>
                </a:path>
                <a:path w="987425" h="1489075">
                  <a:moveTo>
                    <a:pt x="282841" y="1451216"/>
                  </a:moveTo>
                  <a:lnTo>
                    <a:pt x="282638" y="1451216"/>
                  </a:lnTo>
                  <a:lnTo>
                    <a:pt x="282778" y="1451279"/>
                  </a:lnTo>
                  <a:close/>
                </a:path>
                <a:path w="987425" h="1489075">
                  <a:moveTo>
                    <a:pt x="285978" y="1455470"/>
                  </a:moveTo>
                  <a:lnTo>
                    <a:pt x="285889" y="1455280"/>
                  </a:lnTo>
                  <a:lnTo>
                    <a:pt x="285788" y="1455470"/>
                  </a:lnTo>
                  <a:lnTo>
                    <a:pt x="285927" y="1455572"/>
                  </a:lnTo>
                  <a:lnTo>
                    <a:pt x="285902" y="1455445"/>
                  </a:lnTo>
                  <a:close/>
                </a:path>
                <a:path w="987425" h="1489075">
                  <a:moveTo>
                    <a:pt x="286169" y="1455750"/>
                  </a:moveTo>
                  <a:lnTo>
                    <a:pt x="285851" y="1456004"/>
                  </a:lnTo>
                  <a:lnTo>
                    <a:pt x="286042" y="1456042"/>
                  </a:lnTo>
                  <a:lnTo>
                    <a:pt x="286169" y="1455750"/>
                  </a:lnTo>
                  <a:close/>
                </a:path>
                <a:path w="987425" h="1489075">
                  <a:moveTo>
                    <a:pt x="286245" y="1488909"/>
                  </a:moveTo>
                  <a:lnTo>
                    <a:pt x="285978" y="1488998"/>
                  </a:lnTo>
                  <a:lnTo>
                    <a:pt x="286105" y="1489011"/>
                  </a:lnTo>
                  <a:lnTo>
                    <a:pt x="286232" y="1488960"/>
                  </a:lnTo>
                  <a:close/>
                </a:path>
                <a:path w="987425" h="1489075">
                  <a:moveTo>
                    <a:pt x="286308" y="1452702"/>
                  </a:moveTo>
                  <a:lnTo>
                    <a:pt x="286067" y="1452727"/>
                  </a:lnTo>
                  <a:lnTo>
                    <a:pt x="286029" y="1452854"/>
                  </a:lnTo>
                  <a:lnTo>
                    <a:pt x="286194" y="1452841"/>
                  </a:lnTo>
                  <a:lnTo>
                    <a:pt x="286308" y="1452702"/>
                  </a:lnTo>
                  <a:close/>
                </a:path>
                <a:path w="987425" h="1489075">
                  <a:moveTo>
                    <a:pt x="286943" y="1473034"/>
                  </a:moveTo>
                  <a:lnTo>
                    <a:pt x="286753" y="1472793"/>
                  </a:lnTo>
                  <a:lnTo>
                    <a:pt x="286753" y="1472946"/>
                  </a:lnTo>
                  <a:lnTo>
                    <a:pt x="286791" y="1473085"/>
                  </a:lnTo>
                  <a:lnTo>
                    <a:pt x="286943" y="1473034"/>
                  </a:lnTo>
                  <a:close/>
                </a:path>
                <a:path w="987425" h="1489075">
                  <a:moveTo>
                    <a:pt x="287477" y="1461757"/>
                  </a:moveTo>
                  <a:lnTo>
                    <a:pt x="287426" y="1461566"/>
                  </a:lnTo>
                  <a:lnTo>
                    <a:pt x="287350" y="1461833"/>
                  </a:lnTo>
                  <a:lnTo>
                    <a:pt x="287477" y="1461757"/>
                  </a:lnTo>
                  <a:close/>
                </a:path>
                <a:path w="987425" h="1489075">
                  <a:moveTo>
                    <a:pt x="288378" y="1472234"/>
                  </a:moveTo>
                  <a:lnTo>
                    <a:pt x="288213" y="1472323"/>
                  </a:lnTo>
                  <a:lnTo>
                    <a:pt x="288353" y="1472387"/>
                  </a:lnTo>
                  <a:lnTo>
                    <a:pt x="288378" y="1472234"/>
                  </a:lnTo>
                  <a:close/>
                </a:path>
                <a:path w="987425" h="1489075">
                  <a:moveTo>
                    <a:pt x="290106" y="1488897"/>
                  </a:moveTo>
                  <a:lnTo>
                    <a:pt x="289852" y="1488935"/>
                  </a:lnTo>
                  <a:lnTo>
                    <a:pt x="290106" y="1489024"/>
                  </a:lnTo>
                  <a:lnTo>
                    <a:pt x="290106" y="1488897"/>
                  </a:lnTo>
                  <a:close/>
                </a:path>
                <a:path w="987425" h="1489075">
                  <a:moveTo>
                    <a:pt x="290436" y="1457769"/>
                  </a:moveTo>
                  <a:lnTo>
                    <a:pt x="290271" y="1457731"/>
                  </a:lnTo>
                  <a:lnTo>
                    <a:pt x="290322" y="1457871"/>
                  </a:lnTo>
                  <a:close/>
                </a:path>
                <a:path w="987425" h="1489075">
                  <a:moveTo>
                    <a:pt x="292798" y="1468882"/>
                  </a:moveTo>
                  <a:lnTo>
                    <a:pt x="292595" y="1468945"/>
                  </a:lnTo>
                  <a:lnTo>
                    <a:pt x="292747" y="1469021"/>
                  </a:lnTo>
                  <a:lnTo>
                    <a:pt x="292798" y="1468882"/>
                  </a:lnTo>
                  <a:close/>
                </a:path>
                <a:path w="987425" h="1489075">
                  <a:moveTo>
                    <a:pt x="294335" y="793813"/>
                  </a:moveTo>
                  <a:lnTo>
                    <a:pt x="293674" y="793826"/>
                  </a:lnTo>
                  <a:lnTo>
                    <a:pt x="294030" y="793965"/>
                  </a:lnTo>
                  <a:lnTo>
                    <a:pt x="294335" y="793813"/>
                  </a:lnTo>
                  <a:close/>
                </a:path>
                <a:path w="987425" h="1489075">
                  <a:moveTo>
                    <a:pt x="296430" y="1461376"/>
                  </a:moveTo>
                  <a:lnTo>
                    <a:pt x="296418" y="1461135"/>
                  </a:lnTo>
                  <a:lnTo>
                    <a:pt x="296291" y="1461173"/>
                  </a:lnTo>
                  <a:lnTo>
                    <a:pt x="296291" y="1461350"/>
                  </a:lnTo>
                  <a:lnTo>
                    <a:pt x="296430" y="1461376"/>
                  </a:lnTo>
                  <a:close/>
                </a:path>
                <a:path w="987425" h="1489075">
                  <a:moveTo>
                    <a:pt x="299034" y="1461630"/>
                  </a:moveTo>
                  <a:lnTo>
                    <a:pt x="298894" y="1461643"/>
                  </a:lnTo>
                  <a:lnTo>
                    <a:pt x="299034" y="1461630"/>
                  </a:lnTo>
                  <a:close/>
                </a:path>
                <a:path w="987425" h="1489075">
                  <a:moveTo>
                    <a:pt x="300316" y="1460271"/>
                  </a:moveTo>
                  <a:lnTo>
                    <a:pt x="300228" y="1460411"/>
                  </a:lnTo>
                  <a:lnTo>
                    <a:pt x="300316" y="1460271"/>
                  </a:lnTo>
                  <a:close/>
                </a:path>
                <a:path w="987425" h="1489075">
                  <a:moveTo>
                    <a:pt x="301561" y="1478889"/>
                  </a:moveTo>
                  <a:lnTo>
                    <a:pt x="301510" y="1478749"/>
                  </a:lnTo>
                  <a:lnTo>
                    <a:pt x="301447" y="1478940"/>
                  </a:lnTo>
                  <a:close/>
                </a:path>
                <a:path w="987425" h="1489075">
                  <a:moveTo>
                    <a:pt x="302755" y="1467459"/>
                  </a:moveTo>
                  <a:lnTo>
                    <a:pt x="302729" y="1467218"/>
                  </a:lnTo>
                  <a:lnTo>
                    <a:pt x="302602" y="1467269"/>
                  </a:lnTo>
                  <a:lnTo>
                    <a:pt x="302641" y="1467485"/>
                  </a:lnTo>
                  <a:close/>
                </a:path>
                <a:path w="987425" h="1489075">
                  <a:moveTo>
                    <a:pt x="304863" y="1468310"/>
                  </a:moveTo>
                  <a:lnTo>
                    <a:pt x="304647" y="1468081"/>
                  </a:lnTo>
                  <a:lnTo>
                    <a:pt x="304622" y="1468399"/>
                  </a:lnTo>
                  <a:lnTo>
                    <a:pt x="304787" y="1468361"/>
                  </a:lnTo>
                  <a:close/>
                </a:path>
                <a:path w="987425" h="1489075">
                  <a:moveTo>
                    <a:pt x="318427" y="1482217"/>
                  </a:moveTo>
                  <a:lnTo>
                    <a:pt x="318338" y="1482356"/>
                  </a:lnTo>
                  <a:lnTo>
                    <a:pt x="318427" y="1482217"/>
                  </a:lnTo>
                  <a:close/>
                </a:path>
                <a:path w="987425" h="1489075">
                  <a:moveTo>
                    <a:pt x="319735" y="1482077"/>
                  </a:moveTo>
                  <a:lnTo>
                    <a:pt x="319557" y="1482090"/>
                  </a:lnTo>
                  <a:lnTo>
                    <a:pt x="319684" y="1482204"/>
                  </a:lnTo>
                  <a:lnTo>
                    <a:pt x="319735" y="1482077"/>
                  </a:lnTo>
                  <a:close/>
                </a:path>
                <a:path w="987425" h="1489075">
                  <a:moveTo>
                    <a:pt x="322478" y="1469758"/>
                  </a:moveTo>
                  <a:lnTo>
                    <a:pt x="322287" y="1469720"/>
                  </a:lnTo>
                  <a:lnTo>
                    <a:pt x="322440" y="1469859"/>
                  </a:lnTo>
                  <a:close/>
                </a:path>
                <a:path w="987425" h="1489075">
                  <a:moveTo>
                    <a:pt x="324358" y="418134"/>
                  </a:moveTo>
                  <a:lnTo>
                    <a:pt x="324332" y="418007"/>
                  </a:lnTo>
                  <a:lnTo>
                    <a:pt x="324205" y="417995"/>
                  </a:lnTo>
                  <a:lnTo>
                    <a:pt x="324053" y="418109"/>
                  </a:lnTo>
                  <a:lnTo>
                    <a:pt x="324319" y="418109"/>
                  </a:lnTo>
                  <a:close/>
                </a:path>
                <a:path w="987425" h="1489075">
                  <a:moveTo>
                    <a:pt x="325907" y="1467053"/>
                  </a:moveTo>
                  <a:lnTo>
                    <a:pt x="325755" y="1467205"/>
                  </a:lnTo>
                  <a:lnTo>
                    <a:pt x="325907" y="1467053"/>
                  </a:lnTo>
                  <a:close/>
                </a:path>
                <a:path w="987425" h="1489075">
                  <a:moveTo>
                    <a:pt x="331393" y="1470660"/>
                  </a:moveTo>
                  <a:lnTo>
                    <a:pt x="331266" y="1470533"/>
                  </a:lnTo>
                  <a:lnTo>
                    <a:pt x="331393" y="1470660"/>
                  </a:lnTo>
                  <a:close/>
                </a:path>
                <a:path w="987425" h="1489075">
                  <a:moveTo>
                    <a:pt x="343369" y="1456791"/>
                  </a:moveTo>
                  <a:lnTo>
                    <a:pt x="343217" y="1456778"/>
                  </a:lnTo>
                  <a:lnTo>
                    <a:pt x="343369" y="1456791"/>
                  </a:lnTo>
                  <a:close/>
                </a:path>
                <a:path w="987425" h="1489075">
                  <a:moveTo>
                    <a:pt x="343954" y="1467802"/>
                  </a:moveTo>
                  <a:lnTo>
                    <a:pt x="343801" y="1467789"/>
                  </a:lnTo>
                  <a:lnTo>
                    <a:pt x="343954" y="1467802"/>
                  </a:lnTo>
                  <a:close/>
                </a:path>
                <a:path w="987425" h="1489075">
                  <a:moveTo>
                    <a:pt x="346024" y="1468031"/>
                  </a:moveTo>
                  <a:lnTo>
                    <a:pt x="345871" y="1468132"/>
                  </a:lnTo>
                  <a:lnTo>
                    <a:pt x="346024" y="1468170"/>
                  </a:lnTo>
                  <a:lnTo>
                    <a:pt x="346024" y="1468031"/>
                  </a:lnTo>
                  <a:close/>
                </a:path>
                <a:path w="987425" h="1489075">
                  <a:moveTo>
                    <a:pt x="375500" y="743216"/>
                  </a:moveTo>
                  <a:lnTo>
                    <a:pt x="375323" y="743115"/>
                  </a:lnTo>
                  <a:lnTo>
                    <a:pt x="375183" y="743305"/>
                  </a:lnTo>
                  <a:lnTo>
                    <a:pt x="375412" y="743280"/>
                  </a:lnTo>
                  <a:close/>
                </a:path>
                <a:path w="987425" h="1489075">
                  <a:moveTo>
                    <a:pt x="378536" y="641438"/>
                  </a:moveTo>
                  <a:lnTo>
                    <a:pt x="378472" y="641235"/>
                  </a:lnTo>
                  <a:lnTo>
                    <a:pt x="378307" y="641515"/>
                  </a:lnTo>
                  <a:lnTo>
                    <a:pt x="378536" y="641553"/>
                  </a:lnTo>
                  <a:lnTo>
                    <a:pt x="378409" y="641400"/>
                  </a:lnTo>
                  <a:lnTo>
                    <a:pt x="378536" y="641438"/>
                  </a:lnTo>
                  <a:close/>
                </a:path>
                <a:path w="987425" h="1489075">
                  <a:moveTo>
                    <a:pt x="382879" y="324434"/>
                  </a:moveTo>
                  <a:lnTo>
                    <a:pt x="382752" y="324459"/>
                  </a:lnTo>
                  <a:lnTo>
                    <a:pt x="382562" y="324561"/>
                  </a:lnTo>
                  <a:lnTo>
                    <a:pt x="382816" y="324599"/>
                  </a:lnTo>
                  <a:lnTo>
                    <a:pt x="382879" y="324434"/>
                  </a:lnTo>
                  <a:close/>
                </a:path>
                <a:path w="987425" h="1489075">
                  <a:moveTo>
                    <a:pt x="397065" y="300355"/>
                  </a:moveTo>
                  <a:lnTo>
                    <a:pt x="396976" y="300202"/>
                  </a:lnTo>
                  <a:lnTo>
                    <a:pt x="396824" y="300393"/>
                  </a:lnTo>
                  <a:lnTo>
                    <a:pt x="396951" y="300355"/>
                  </a:lnTo>
                  <a:close/>
                </a:path>
                <a:path w="987425" h="1489075">
                  <a:moveTo>
                    <a:pt x="400659" y="711403"/>
                  </a:moveTo>
                  <a:lnTo>
                    <a:pt x="400545" y="711530"/>
                  </a:lnTo>
                  <a:lnTo>
                    <a:pt x="400659" y="711403"/>
                  </a:lnTo>
                  <a:close/>
                </a:path>
                <a:path w="987425" h="1489075">
                  <a:moveTo>
                    <a:pt x="403479" y="700290"/>
                  </a:moveTo>
                  <a:lnTo>
                    <a:pt x="403085" y="700582"/>
                  </a:lnTo>
                  <a:lnTo>
                    <a:pt x="403313" y="700646"/>
                  </a:lnTo>
                  <a:lnTo>
                    <a:pt x="403479" y="700290"/>
                  </a:lnTo>
                  <a:close/>
                </a:path>
                <a:path w="987425" h="1489075">
                  <a:moveTo>
                    <a:pt x="404596" y="296506"/>
                  </a:moveTo>
                  <a:lnTo>
                    <a:pt x="404456" y="296545"/>
                  </a:lnTo>
                  <a:lnTo>
                    <a:pt x="404304" y="296697"/>
                  </a:lnTo>
                  <a:lnTo>
                    <a:pt x="404431" y="296672"/>
                  </a:lnTo>
                  <a:lnTo>
                    <a:pt x="404596" y="296506"/>
                  </a:lnTo>
                  <a:close/>
                </a:path>
                <a:path w="987425" h="1489075">
                  <a:moveTo>
                    <a:pt x="421563" y="682383"/>
                  </a:moveTo>
                  <a:lnTo>
                    <a:pt x="421259" y="682739"/>
                  </a:lnTo>
                  <a:lnTo>
                    <a:pt x="421462" y="682752"/>
                  </a:lnTo>
                  <a:lnTo>
                    <a:pt x="421563" y="682383"/>
                  </a:lnTo>
                  <a:close/>
                </a:path>
                <a:path w="987425" h="1489075">
                  <a:moveTo>
                    <a:pt x="629945" y="213067"/>
                  </a:moveTo>
                  <a:lnTo>
                    <a:pt x="629767" y="212991"/>
                  </a:lnTo>
                  <a:lnTo>
                    <a:pt x="629843" y="213220"/>
                  </a:lnTo>
                  <a:lnTo>
                    <a:pt x="629945" y="213067"/>
                  </a:lnTo>
                  <a:close/>
                </a:path>
                <a:path w="987425" h="1489075">
                  <a:moveTo>
                    <a:pt x="762736" y="171107"/>
                  </a:moveTo>
                  <a:lnTo>
                    <a:pt x="762622" y="170954"/>
                  </a:lnTo>
                  <a:lnTo>
                    <a:pt x="762482" y="171094"/>
                  </a:lnTo>
                  <a:lnTo>
                    <a:pt x="762685" y="171081"/>
                  </a:lnTo>
                  <a:close/>
                </a:path>
                <a:path w="987425" h="1489075">
                  <a:moveTo>
                    <a:pt x="763130" y="170929"/>
                  </a:moveTo>
                  <a:lnTo>
                    <a:pt x="762952" y="171208"/>
                  </a:lnTo>
                  <a:lnTo>
                    <a:pt x="763079" y="171145"/>
                  </a:lnTo>
                  <a:lnTo>
                    <a:pt x="763130" y="170929"/>
                  </a:lnTo>
                  <a:close/>
                </a:path>
                <a:path w="987425" h="1489075">
                  <a:moveTo>
                    <a:pt x="987056" y="317"/>
                  </a:moveTo>
                  <a:lnTo>
                    <a:pt x="986828" y="0"/>
                  </a:lnTo>
                  <a:lnTo>
                    <a:pt x="986790" y="533"/>
                  </a:lnTo>
                  <a:lnTo>
                    <a:pt x="987018" y="342"/>
                  </a:lnTo>
                  <a:close/>
                </a:path>
              </a:pathLst>
            </a:custGeom>
            <a:solidFill>
              <a:srgbClr val="C5CCC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7" name="object 4707"/>
            <p:cNvSpPr/>
            <p:nvPr/>
          </p:nvSpPr>
          <p:spPr>
            <a:xfrm>
              <a:off x="1781391" y="2486913"/>
              <a:ext cx="424180" cy="1193165"/>
            </a:xfrm>
            <a:custGeom>
              <a:avLst/>
              <a:gdLst/>
              <a:ahLst/>
              <a:cxnLst/>
              <a:rect l="l" t="t" r="r" b="b"/>
              <a:pathLst>
                <a:path w="424180" h="1193164">
                  <a:moveTo>
                    <a:pt x="63" y="879043"/>
                  </a:moveTo>
                  <a:close/>
                </a:path>
                <a:path w="424180" h="1193164">
                  <a:moveTo>
                    <a:pt x="20332" y="869480"/>
                  </a:moveTo>
                  <a:close/>
                </a:path>
                <a:path w="424180" h="1193164">
                  <a:moveTo>
                    <a:pt x="23787" y="854468"/>
                  </a:moveTo>
                  <a:close/>
                </a:path>
                <a:path w="424180" h="1193164">
                  <a:moveTo>
                    <a:pt x="31292" y="991209"/>
                  </a:moveTo>
                  <a:lnTo>
                    <a:pt x="31165" y="991108"/>
                  </a:lnTo>
                  <a:lnTo>
                    <a:pt x="31292" y="991209"/>
                  </a:lnTo>
                  <a:close/>
                </a:path>
                <a:path w="424180" h="1193164">
                  <a:moveTo>
                    <a:pt x="32791" y="830351"/>
                  </a:moveTo>
                  <a:lnTo>
                    <a:pt x="32651" y="830326"/>
                  </a:lnTo>
                  <a:lnTo>
                    <a:pt x="32715" y="830453"/>
                  </a:lnTo>
                  <a:close/>
                </a:path>
                <a:path w="424180" h="1193164">
                  <a:moveTo>
                    <a:pt x="35471" y="995337"/>
                  </a:moveTo>
                  <a:lnTo>
                    <a:pt x="35306" y="995451"/>
                  </a:lnTo>
                  <a:lnTo>
                    <a:pt x="35433" y="995438"/>
                  </a:lnTo>
                  <a:close/>
                </a:path>
                <a:path w="424180" h="1193164">
                  <a:moveTo>
                    <a:pt x="40055" y="793762"/>
                  </a:moveTo>
                  <a:lnTo>
                    <a:pt x="39992" y="793635"/>
                  </a:lnTo>
                  <a:lnTo>
                    <a:pt x="40055" y="793762"/>
                  </a:lnTo>
                  <a:close/>
                </a:path>
                <a:path w="424180" h="1193164">
                  <a:moveTo>
                    <a:pt x="40424" y="793686"/>
                  </a:moveTo>
                  <a:lnTo>
                    <a:pt x="40119" y="793724"/>
                  </a:lnTo>
                  <a:lnTo>
                    <a:pt x="40386" y="793775"/>
                  </a:lnTo>
                  <a:close/>
                </a:path>
                <a:path w="424180" h="1193164">
                  <a:moveTo>
                    <a:pt x="41859" y="762838"/>
                  </a:moveTo>
                  <a:lnTo>
                    <a:pt x="41795" y="762711"/>
                  </a:lnTo>
                  <a:lnTo>
                    <a:pt x="41808" y="762876"/>
                  </a:lnTo>
                  <a:close/>
                </a:path>
                <a:path w="424180" h="1193164">
                  <a:moveTo>
                    <a:pt x="61671" y="1003312"/>
                  </a:moveTo>
                  <a:lnTo>
                    <a:pt x="61506" y="1003325"/>
                  </a:lnTo>
                  <a:lnTo>
                    <a:pt x="61645" y="1003388"/>
                  </a:lnTo>
                  <a:close/>
                </a:path>
                <a:path w="424180" h="1193164">
                  <a:moveTo>
                    <a:pt x="61937" y="1010526"/>
                  </a:moveTo>
                  <a:lnTo>
                    <a:pt x="61772" y="1010539"/>
                  </a:lnTo>
                  <a:lnTo>
                    <a:pt x="61912" y="1010602"/>
                  </a:lnTo>
                  <a:close/>
                </a:path>
                <a:path w="424180" h="1193164">
                  <a:moveTo>
                    <a:pt x="66598" y="1022400"/>
                  </a:moveTo>
                  <a:lnTo>
                    <a:pt x="66459" y="1022375"/>
                  </a:lnTo>
                  <a:lnTo>
                    <a:pt x="66522" y="1022502"/>
                  </a:lnTo>
                  <a:close/>
                </a:path>
                <a:path w="424180" h="1193164">
                  <a:moveTo>
                    <a:pt x="73291" y="682523"/>
                  </a:moveTo>
                  <a:close/>
                </a:path>
                <a:path w="424180" h="1193164">
                  <a:moveTo>
                    <a:pt x="81343" y="1008202"/>
                  </a:moveTo>
                  <a:close/>
                </a:path>
                <a:path w="424180" h="1193164">
                  <a:moveTo>
                    <a:pt x="90525" y="1079830"/>
                  </a:moveTo>
                  <a:close/>
                </a:path>
                <a:path w="424180" h="1193164">
                  <a:moveTo>
                    <a:pt x="91833" y="1080046"/>
                  </a:moveTo>
                  <a:lnTo>
                    <a:pt x="91706" y="1080249"/>
                  </a:lnTo>
                  <a:lnTo>
                    <a:pt x="91833" y="1080046"/>
                  </a:lnTo>
                  <a:close/>
                </a:path>
                <a:path w="424180" h="1193164">
                  <a:moveTo>
                    <a:pt x="91909" y="1079893"/>
                  </a:moveTo>
                  <a:lnTo>
                    <a:pt x="91782" y="1080033"/>
                  </a:lnTo>
                  <a:lnTo>
                    <a:pt x="91909" y="1079893"/>
                  </a:lnTo>
                  <a:close/>
                </a:path>
                <a:path w="424180" h="1193164">
                  <a:moveTo>
                    <a:pt x="92011" y="1079842"/>
                  </a:moveTo>
                  <a:close/>
                </a:path>
                <a:path w="424180" h="1193164">
                  <a:moveTo>
                    <a:pt x="92722" y="1082941"/>
                  </a:moveTo>
                  <a:close/>
                </a:path>
                <a:path w="424180" h="1193164">
                  <a:moveTo>
                    <a:pt x="93179" y="1125207"/>
                  </a:moveTo>
                  <a:lnTo>
                    <a:pt x="93103" y="1125080"/>
                  </a:lnTo>
                  <a:lnTo>
                    <a:pt x="93116" y="1125245"/>
                  </a:lnTo>
                  <a:close/>
                </a:path>
                <a:path w="424180" h="1193164">
                  <a:moveTo>
                    <a:pt x="95643" y="1108214"/>
                  </a:moveTo>
                  <a:close/>
                </a:path>
                <a:path w="424180" h="1193164">
                  <a:moveTo>
                    <a:pt x="115519" y="596887"/>
                  </a:moveTo>
                  <a:close/>
                </a:path>
                <a:path w="424180" h="1193164">
                  <a:moveTo>
                    <a:pt x="116255" y="596760"/>
                  </a:moveTo>
                  <a:close/>
                </a:path>
                <a:path w="424180" h="1193164">
                  <a:moveTo>
                    <a:pt x="116306" y="595464"/>
                  </a:moveTo>
                  <a:close/>
                </a:path>
                <a:path w="424180" h="1193164">
                  <a:moveTo>
                    <a:pt x="120802" y="592328"/>
                  </a:moveTo>
                  <a:close/>
                </a:path>
                <a:path w="424180" h="1193164">
                  <a:moveTo>
                    <a:pt x="122707" y="1131417"/>
                  </a:moveTo>
                  <a:lnTo>
                    <a:pt x="122580" y="1131620"/>
                  </a:lnTo>
                  <a:lnTo>
                    <a:pt x="122707" y="1131417"/>
                  </a:lnTo>
                  <a:close/>
                </a:path>
                <a:path w="424180" h="1193164">
                  <a:moveTo>
                    <a:pt x="124663" y="595807"/>
                  </a:moveTo>
                  <a:close/>
                </a:path>
                <a:path w="424180" h="1193164">
                  <a:moveTo>
                    <a:pt x="124675" y="595782"/>
                  </a:moveTo>
                  <a:close/>
                </a:path>
                <a:path w="424180" h="1193164">
                  <a:moveTo>
                    <a:pt x="124929" y="595541"/>
                  </a:moveTo>
                  <a:lnTo>
                    <a:pt x="124815" y="595769"/>
                  </a:lnTo>
                  <a:lnTo>
                    <a:pt x="124929" y="595541"/>
                  </a:lnTo>
                  <a:close/>
                </a:path>
                <a:path w="424180" h="1193164">
                  <a:moveTo>
                    <a:pt x="129349" y="1051915"/>
                  </a:moveTo>
                  <a:lnTo>
                    <a:pt x="129336" y="1051712"/>
                  </a:lnTo>
                  <a:lnTo>
                    <a:pt x="129273" y="1051966"/>
                  </a:lnTo>
                  <a:close/>
                </a:path>
                <a:path w="424180" h="1193164">
                  <a:moveTo>
                    <a:pt x="129438" y="1051852"/>
                  </a:moveTo>
                  <a:close/>
                </a:path>
                <a:path w="424180" h="1193164">
                  <a:moveTo>
                    <a:pt x="131521" y="625614"/>
                  </a:moveTo>
                  <a:close/>
                </a:path>
                <a:path w="424180" h="1193164">
                  <a:moveTo>
                    <a:pt x="133426" y="1059408"/>
                  </a:moveTo>
                  <a:close/>
                </a:path>
                <a:path w="424180" h="1193164">
                  <a:moveTo>
                    <a:pt x="154482" y="1143685"/>
                  </a:moveTo>
                  <a:lnTo>
                    <a:pt x="154470" y="1143533"/>
                  </a:lnTo>
                  <a:lnTo>
                    <a:pt x="154279" y="1143749"/>
                  </a:lnTo>
                  <a:lnTo>
                    <a:pt x="154432" y="1143736"/>
                  </a:lnTo>
                  <a:close/>
                </a:path>
                <a:path w="424180" h="1193164">
                  <a:moveTo>
                    <a:pt x="159651" y="1140396"/>
                  </a:moveTo>
                  <a:lnTo>
                    <a:pt x="159524" y="1140434"/>
                  </a:lnTo>
                  <a:lnTo>
                    <a:pt x="159651" y="1140396"/>
                  </a:lnTo>
                  <a:close/>
                </a:path>
                <a:path w="424180" h="1193164">
                  <a:moveTo>
                    <a:pt x="163233" y="1149972"/>
                  </a:moveTo>
                  <a:lnTo>
                    <a:pt x="163106" y="1150010"/>
                  </a:lnTo>
                  <a:lnTo>
                    <a:pt x="163233" y="1149972"/>
                  </a:lnTo>
                  <a:close/>
                </a:path>
                <a:path w="424180" h="1193164">
                  <a:moveTo>
                    <a:pt x="210223" y="1173010"/>
                  </a:moveTo>
                  <a:lnTo>
                    <a:pt x="210096" y="1173099"/>
                  </a:lnTo>
                  <a:lnTo>
                    <a:pt x="210223" y="1173010"/>
                  </a:lnTo>
                  <a:close/>
                </a:path>
                <a:path w="424180" h="1193164">
                  <a:moveTo>
                    <a:pt x="211264" y="728586"/>
                  </a:moveTo>
                  <a:lnTo>
                    <a:pt x="211137" y="728573"/>
                  </a:lnTo>
                  <a:lnTo>
                    <a:pt x="211162" y="728700"/>
                  </a:lnTo>
                  <a:close/>
                </a:path>
                <a:path w="424180" h="1193164">
                  <a:moveTo>
                    <a:pt x="211480" y="728827"/>
                  </a:moveTo>
                  <a:close/>
                </a:path>
                <a:path w="424180" h="1193164">
                  <a:moveTo>
                    <a:pt x="212585" y="439394"/>
                  </a:moveTo>
                  <a:lnTo>
                    <a:pt x="212572" y="439254"/>
                  </a:lnTo>
                  <a:lnTo>
                    <a:pt x="212483" y="439445"/>
                  </a:lnTo>
                  <a:close/>
                </a:path>
                <a:path w="424180" h="1193164">
                  <a:moveTo>
                    <a:pt x="229476" y="315315"/>
                  </a:moveTo>
                  <a:lnTo>
                    <a:pt x="229387" y="315468"/>
                  </a:lnTo>
                  <a:lnTo>
                    <a:pt x="229476" y="315315"/>
                  </a:lnTo>
                  <a:close/>
                </a:path>
                <a:path w="424180" h="1193164">
                  <a:moveTo>
                    <a:pt x="233260" y="290791"/>
                  </a:moveTo>
                  <a:close/>
                </a:path>
                <a:path w="424180" h="1193164">
                  <a:moveTo>
                    <a:pt x="236194" y="1169123"/>
                  </a:moveTo>
                  <a:lnTo>
                    <a:pt x="236118" y="1169263"/>
                  </a:lnTo>
                  <a:lnTo>
                    <a:pt x="236194" y="1169123"/>
                  </a:lnTo>
                  <a:close/>
                </a:path>
                <a:path w="424180" h="1193164">
                  <a:moveTo>
                    <a:pt x="236334" y="1169314"/>
                  </a:moveTo>
                  <a:lnTo>
                    <a:pt x="236270" y="1169454"/>
                  </a:lnTo>
                  <a:lnTo>
                    <a:pt x="236334" y="1169314"/>
                  </a:lnTo>
                  <a:close/>
                </a:path>
                <a:path w="424180" h="1193164">
                  <a:moveTo>
                    <a:pt x="238848" y="1166126"/>
                  </a:moveTo>
                  <a:lnTo>
                    <a:pt x="238721" y="1166088"/>
                  </a:lnTo>
                  <a:lnTo>
                    <a:pt x="238848" y="1166126"/>
                  </a:lnTo>
                  <a:close/>
                </a:path>
                <a:path w="424180" h="1193164">
                  <a:moveTo>
                    <a:pt x="239445" y="728065"/>
                  </a:moveTo>
                  <a:lnTo>
                    <a:pt x="239268" y="728065"/>
                  </a:lnTo>
                  <a:lnTo>
                    <a:pt x="239420" y="728141"/>
                  </a:lnTo>
                  <a:close/>
                </a:path>
                <a:path w="424180" h="1193164">
                  <a:moveTo>
                    <a:pt x="239852" y="728853"/>
                  </a:moveTo>
                  <a:lnTo>
                    <a:pt x="239712" y="728726"/>
                  </a:lnTo>
                  <a:lnTo>
                    <a:pt x="239661" y="728891"/>
                  </a:lnTo>
                  <a:lnTo>
                    <a:pt x="239852" y="728853"/>
                  </a:lnTo>
                  <a:close/>
                </a:path>
                <a:path w="424180" h="1193164">
                  <a:moveTo>
                    <a:pt x="248843" y="255536"/>
                  </a:moveTo>
                  <a:lnTo>
                    <a:pt x="248691" y="255384"/>
                  </a:lnTo>
                  <a:lnTo>
                    <a:pt x="248627" y="255574"/>
                  </a:lnTo>
                  <a:lnTo>
                    <a:pt x="248754" y="255562"/>
                  </a:lnTo>
                  <a:close/>
                </a:path>
                <a:path w="424180" h="1193164">
                  <a:moveTo>
                    <a:pt x="270027" y="1163269"/>
                  </a:moveTo>
                  <a:lnTo>
                    <a:pt x="269900" y="1163231"/>
                  </a:lnTo>
                  <a:lnTo>
                    <a:pt x="270027" y="1163269"/>
                  </a:lnTo>
                  <a:close/>
                </a:path>
                <a:path w="424180" h="1193164">
                  <a:moveTo>
                    <a:pt x="272846" y="1154480"/>
                  </a:moveTo>
                  <a:lnTo>
                    <a:pt x="272719" y="1154506"/>
                  </a:lnTo>
                  <a:lnTo>
                    <a:pt x="272846" y="1154480"/>
                  </a:lnTo>
                  <a:close/>
                </a:path>
                <a:path w="424180" h="1193164">
                  <a:moveTo>
                    <a:pt x="278003" y="1183538"/>
                  </a:moveTo>
                  <a:lnTo>
                    <a:pt x="277850" y="1183551"/>
                  </a:lnTo>
                  <a:lnTo>
                    <a:pt x="277977" y="1183614"/>
                  </a:lnTo>
                  <a:close/>
                </a:path>
                <a:path w="424180" h="1193164">
                  <a:moveTo>
                    <a:pt x="278104" y="1183640"/>
                  </a:moveTo>
                  <a:lnTo>
                    <a:pt x="277977" y="1183665"/>
                  </a:lnTo>
                  <a:lnTo>
                    <a:pt x="278104" y="1183640"/>
                  </a:lnTo>
                  <a:close/>
                </a:path>
                <a:path w="424180" h="1193164">
                  <a:moveTo>
                    <a:pt x="284124" y="1162253"/>
                  </a:moveTo>
                  <a:lnTo>
                    <a:pt x="283921" y="1162469"/>
                  </a:lnTo>
                  <a:lnTo>
                    <a:pt x="284073" y="1162456"/>
                  </a:lnTo>
                  <a:lnTo>
                    <a:pt x="284124" y="1162253"/>
                  </a:lnTo>
                  <a:close/>
                </a:path>
                <a:path w="424180" h="1193164">
                  <a:moveTo>
                    <a:pt x="284683" y="1161846"/>
                  </a:moveTo>
                  <a:lnTo>
                    <a:pt x="284594" y="1161986"/>
                  </a:lnTo>
                  <a:lnTo>
                    <a:pt x="284683" y="1161846"/>
                  </a:lnTo>
                  <a:close/>
                </a:path>
                <a:path w="424180" h="1193164">
                  <a:moveTo>
                    <a:pt x="288048" y="1162469"/>
                  </a:moveTo>
                  <a:lnTo>
                    <a:pt x="287972" y="1162596"/>
                  </a:lnTo>
                  <a:lnTo>
                    <a:pt x="288048" y="1162469"/>
                  </a:lnTo>
                  <a:close/>
                </a:path>
                <a:path w="424180" h="1193164">
                  <a:moveTo>
                    <a:pt x="288290" y="1192542"/>
                  </a:moveTo>
                  <a:lnTo>
                    <a:pt x="288163" y="1192504"/>
                  </a:lnTo>
                  <a:lnTo>
                    <a:pt x="288290" y="1192542"/>
                  </a:lnTo>
                  <a:close/>
                </a:path>
                <a:path w="424180" h="1193164">
                  <a:moveTo>
                    <a:pt x="290423" y="1176058"/>
                  </a:moveTo>
                  <a:lnTo>
                    <a:pt x="290372" y="1175931"/>
                  </a:lnTo>
                  <a:lnTo>
                    <a:pt x="290423" y="1176058"/>
                  </a:lnTo>
                  <a:close/>
                </a:path>
                <a:path w="424180" h="1193164">
                  <a:moveTo>
                    <a:pt x="291439" y="1161592"/>
                  </a:moveTo>
                  <a:lnTo>
                    <a:pt x="291312" y="1161669"/>
                  </a:lnTo>
                  <a:lnTo>
                    <a:pt x="291439" y="1161592"/>
                  </a:lnTo>
                  <a:close/>
                </a:path>
                <a:path w="424180" h="1193164">
                  <a:moveTo>
                    <a:pt x="291795" y="1160424"/>
                  </a:moveTo>
                  <a:close/>
                </a:path>
                <a:path w="424180" h="1193164">
                  <a:moveTo>
                    <a:pt x="292976" y="1161516"/>
                  </a:moveTo>
                  <a:lnTo>
                    <a:pt x="292862" y="1161681"/>
                  </a:lnTo>
                  <a:lnTo>
                    <a:pt x="292976" y="1161516"/>
                  </a:lnTo>
                  <a:close/>
                </a:path>
                <a:path w="424180" h="1193164">
                  <a:moveTo>
                    <a:pt x="294805" y="1172362"/>
                  </a:moveTo>
                  <a:lnTo>
                    <a:pt x="294601" y="1172578"/>
                  </a:lnTo>
                  <a:lnTo>
                    <a:pt x="294754" y="1172565"/>
                  </a:lnTo>
                  <a:lnTo>
                    <a:pt x="294805" y="1172362"/>
                  </a:lnTo>
                  <a:close/>
                </a:path>
                <a:path w="424180" h="1193164">
                  <a:moveTo>
                    <a:pt x="296291" y="1160284"/>
                  </a:moveTo>
                  <a:lnTo>
                    <a:pt x="296214" y="1160462"/>
                  </a:lnTo>
                  <a:lnTo>
                    <a:pt x="296291" y="1160284"/>
                  </a:lnTo>
                  <a:close/>
                </a:path>
                <a:path w="424180" h="1193164">
                  <a:moveTo>
                    <a:pt x="300456" y="1162138"/>
                  </a:moveTo>
                  <a:lnTo>
                    <a:pt x="300329" y="1162164"/>
                  </a:lnTo>
                  <a:lnTo>
                    <a:pt x="300456" y="1162138"/>
                  </a:lnTo>
                  <a:close/>
                </a:path>
                <a:path w="424180" h="1193164">
                  <a:moveTo>
                    <a:pt x="305917" y="1162685"/>
                  </a:moveTo>
                  <a:lnTo>
                    <a:pt x="305790" y="1162761"/>
                  </a:lnTo>
                  <a:lnTo>
                    <a:pt x="305917" y="1162685"/>
                  </a:lnTo>
                  <a:close/>
                </a:path>
                <a:path w="424180" h="1193164">
                  <a:moveTo>
                    <a:pt x="306070" y="1171295"/>
                  </a:moveTo>
                  <a:lnTo>
                    <a:pt x="306057" y="1171143"/>
                  </a:lnTo>
                  <a:lnTo>
                    <a:pt x="305866" y="1171359"/>
                  </a:lnTo>
                  <a:lnTo>
                    <a:pt x="306019" y="1171346"/>
                  </a:lnTo>
                  <a:close/>
                </a:path>
                <a:path w="424180" h="1193164">
                  <a:moveTo>
                    <a:pt x="317982" y="1168755"/>
                  </a:moveTo>
                  <a:lnTo>
                    <a:pt x="317855" y="1168679"/>
                  </a:lnTo>
                  <a:lnTo>
                    <a:pt x="317982" y="1168755"/>
                  </a:lnTo>
                  <a:close/>
                </a:path>
                <a:path w="424180" h="1193164">
                  <a:moveTo>
                    <a:pt x="323723" y="1186459"/>
                  </a:moveTo>
                  <a:lnTo>
                    <a:pt x="323583" y="1186586"/>
                  </a:lnTo>
                  <a:lnTo>
                    <a:pt x="323723" y="1186459"/>
                  </a:lnTo>
                  <a:close/>
                </a:path>
                <a:path w="424180" h="1193164">
                  <a:moveTo>
                    <a:pt x="345655" y="1178788"/>
                  </a:moveTo>
                  <a:lnTo>
                    <a:pt x="345528" y="1178864"/>
                  </a:lnTo>
                  <a:lnTo>
                    <a:pt x="345655" y="1178788"/>
                  </a:lnTo>
                  <a:close/>
                </a:path>
                <a:path w="424180" h="1193164">
                  <a:moveTo>
                    <a:pt x="359257" y="485292"/>
                  </a:moveTo>
                  <a:close/>
                </a:path>
                <a:path w="424180" h="1193164">
                  <a:moveTo>
                    <a:pt x="402209" y="382219"/>
                  </a:moveTo>
                  <a:lnTo>
                    <a:pt x="402158" y="382066"/>
                  </a:lnTo>
                  <a:lnTo>
                    <a:pt x="402170" y="382193"/>
                  </a:lnTo>
                  <a:close/>
                </a:path>
                <a:path w="424180" h="1193164">
                  <a:moveTo>
                    <a:pt x="406527" y="0"/>
                  </a:moveTo>
                  <a:lnTo>
                    <a:pt x="406247" y="266"/>
                  </a:lnTo>
                  <a:lnTo>
                    <a:pt x="406450" y="266"/>
                  </a:lnTo>
                  <a:lnTo>
                    <a:pt x="406527" y="0"/>
                  </a:lnTo>
                  <a:close/>
                </a:path>
                <a:path w="424180" h="1193164">
                  <a:moveTo>
                    <a:pt x="423913" y="386422"/>
                  </a:moveTo>
                  <a:lnTo>
                    <a:pt x="423824" y="386575"/>
                  </a:lnTo>
                  <a:lnTo>
                    <a:pt x="423913" y="386422"/>
                  </a:lnTo>
                  <a:close/>
                </a:path>
              </a:pathLst>
            </a:custGeom>
            <a:solidFill>
              <a:srgbClr val="C5CCC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8" name="object 4708"/>
            <p:cNvSpPr/>
            <p:nvPr/>
          </p:nvSpPr>
          <p:spPr>
            <a:xfrm>
              <a:off x="1886470" y="2190864"/>
              <a:ext cx="880744" cy="1489075"/>
            </a:xfrm>
            <a:custGeom>
              <a:avLst/>
              <a:gdLst/>
              <a:ahLst/>
              <a:cxnLst/>
              <a:rect l="l" t="t" r="r" b="b"/>
              <a:pathLst>
                <a:path w="880744" h="1489075">
                  <a:moveTo>
                    <a:pt x="63" y="1412214"/>
                  </a:moveTo>
                  <a:close/>
                </a:path>
                <a:path w="880744" h="1489075">
                  <a:moveTo>
                    <a:pt x="10325" y="893051"/>
                  </a:moveTo>
                  <a:close/>
                </a:path>
                <a:path w="880744" h="1489075">
                  <a:moveTo>
                    <a:pt x="10452" y="892771"/>
                  </a:moveTo>
                  <a:close/>
                </a:path>
                <a:path w="880744" h="1489075">
                  <a:moveTo>
                    <a:pt x="10579" y="892644"/>
                  </a:moveTo>
                  <a:close/>
                </a:path>
                <a:path w="880744" h="1489075">
                  <a:moveTo>
                    <a:pt x="10668" y="893051"/>
                  </a:moveTo>
                  <a:close/>
                </a:path>
                <a:path w="880744" h="1489075">
                  <a:moveTo>
                    <a:pt x="11036" y="892822"/>
                  </a:moveTo>
                  <a:close/>
                </a:path>
                <a:path w="880744" h="1489075">
                  <a:moveTo>
                    <a:pt x="11087" y="892987"/>
                  </a:moveTo>
                  <a:close/>
                </a:path>
                <a:path w="880744" h="1489075">
                  <a:moveTo>
                    <a:pt x="11176" y="891578"/>
                  </a:moveTo>
                  <a:close/>
                </a:path>
                <a:path w="880744" h="1489075">
                  <a:moveTo>
                    <a:pt x="11226" y="891476"/>
                  </a:moveTo>
                  <a:close/>
                </a:path>
                <a:path w="880744" h="1489075">
                  <a:moveTo>
                    <a:pt x="11239" y="891438"/>
                  </a:moveTo>
                  <a:close/>
                </a:path>
                <a:path w="880744" h="1489075">
                  <a:moveTo>
                    <a:pt x="11430" y="892746"/>
                  </a:moveTo>
                  <a:close/>
                </a:path>
                <a:path w="880744" h="1489075">
                  <a:moveTo>
                    <a:pt x="11455" y="892683"/>
                  </a:moveTo>
                  <a:close/>
                </a:path>
                <a:path w="880744" h="1489075">
                  <a:moveTo>
                    <a:pt x="11518" y="891057"/>
                  </a:moveTo>
                  <a:close/>
                </a:path>
                <a:path w="880744" h="1489075">
                  <a:moveTo>
                    <a:pt x="12026" y="892403"/>
                  </a:moveTo>
                  <a:close/>
                </a:path>
                <a:path w="880744" h="1489075">
                  <a:moveTo>
                    <a:pt x="12395" y="889660"/>
                  </a:moveTo>
                  <a:close/>
                </a:path>
                <a:path w="880744" h="1489075">
                  <a:moveTo>
                    <a:pt x="12471" y="889266"/>
                  </a:moveTo>
                  <a:close/>
                </a:path>
                <a:path w="880744" h="1489075">
                  <a:moveTo>
                    <a:pt x="12484" y="889457"/>
                  </a:moveTo>
                  <a:close/>
                </a:path>
                <a:path w="880744" h="1489075">
                  <a:moveTo>
                    <a:pt x="12496" y="889317"/>
                  </a:moveTo>
                  <a:close/>
                </a:path>
                <a:path w="880744" h="1489075">
                  <a:moveTo>
                    <a:pt x="13792" y="888885"/>
                  </a:moveTo>
                  <a:close/>
                </a:path>
                <a:path w="880744" h="1489075">
                  <a:moveTo>
                    <a:pt x="13804" y="888873"/>
                  </a:moveTo>
                  <a:close/>
                </a:path>
                <a:path w="880744" h="1489075">
                  <a:moveTo>
                    <a:pt x="13830" y="888911"/>
                  </a:moveTo>
                  <a:close/>
                </a:path>
                <a:path w="880744" h="1489075">
                  <a:moveTo>
                    <a:pt x="13868" y="888898"/>
                  </a:moveTo>
                  <a:close/>
                </a:path>
                <a:path w="880744" h="1489075">
                  <a:moveTo>
                    <a:pt x="13881" y="893546"/>
                  </a:moveTo>
                  <a:close/>
                </a:path>
                <a:path w="880744" h="1489075">
                  <a:moveTo>
                    <a:pt x="13982" y="893495"/>
                  </a:moveTo>
                  <a:close/>
                </a:path>
                <a:path w="880744" h="1489075">
                  <a:moveTo>
                    <a:pt x="14160" y="893521"/>
                  </a:moveTo>
                  <a:close/>
                </a:path>
                <a:path w="880744" h="1489075">
                  <a:moveTo>
                    <a:pt x="14185" y="893483"/>
                  </a:moveTo>
                  <a:close/>
                </a:path>
                <a:path w="880744" h="1489075">
                  <a:moveTo>
                    <a:pt x="14287" y="893521"/>
                  </a:moveTo>
                  <a:close/>
                </a:path>
                <a:path w="880744" h="1489075">
                  <a:moveTo>
                    <a:pt x="14757" y="893051"/>
                  </a:moveTo>
                  <a:close/>
                </a:path>
                <a:path w="880744" h="1489075">
                  <a:moveTo>
                    <a:pt x="15062" y="892797"/>
                  </a:moveTo>
                  <a:close/>
                </a:path>
                <a:path w="880744" h="1489075">
                  <a:moveTo>
                    <a:pt x="15341" y="892556"/>
                  </a:moveTo>
                  <a:close/>
                </a:path>
                <a:path w="880744" h="1489075">
                  <a:moveTo>
                    <a:pt x="15900" y="888149"/>
                  </a:moveTo>
                  <a:close/>
                </a:path>
                <a:path w="880744" h="1489075">
                  <a:moveTo>
                    <a:pt x="15925" y="888072"/>
                  </a:moveTo>
                  <a:close/>
                </a:path>
                <a:path w="880744" h="1489075">
                  <a:moveTo>
                    <a:pt x="19507" y="891768"/>
                  </a:moveTo>
                  <a:close/>
                </a:path>
                <a:path w="880744" h="1489075">
                  <a:moveTo>
                    <a:pt x="20472" y="889812"/>
                  </a:moveTo>
                  <a:close/>
                </a:path>
                <a:path w="880744" h="1489075">
                  <a:moveTo>
                    <a:pt x="20485" y="889355"/>
                  </a:moveTo>
                  <a:close/>
                </a:path>
                <a:path w="880744" h="1489075">
                  <a:moveTo>
                    <a:pt x="20688" y="889685"/>
                  </a:moveTo>
                  <a:close/>
                </a:path>
                <a:path w="880744" h="1489075">
                  <a:moveTo>
                    <a:pt x="26504" y="921537"/>
                  </a:moveTo>
                  <a:close/>
                </a:path>
                <a:path w="880744" h="1489075">
                  <a:moveTo>
                    <a:pt x="26695" y="921334"/>
                  </a:moveTo>
                  <a:close/>
                </a:path>
                <a:path w="880744" h="1489075">
                  <a:moveTo>
                    <a:pt x="28346" y="1355458"/>
                  </a:moveTo>
                  <a:close/>
                </a:path>
                <a:path w="880744" h="1489075">
                  <a:moveTo>
                    <a:pt x="50609" y="835215"/>
                  </a:moveTo>
                  <a:close/>
                </a:path>
                <a:path w="880744" h="1489075">
                  <a:moveTo>
                    <a:pt x="105219" y="1469059"/>
                  </a:moveTo>
                  <a:close/>
                </a:path>
                <a:path w="880744" h="1489075">
                  <a:moveTo>
                    <a:pt x="123825" y="1460754"/>
                  </a:moveTo>
                  <a:close/>
                </a:path>
                <a:path w="880744" h="1489075">
                  <a:moveTo>
                    <a:pt x="131013" y="1465300"/>
                  </a:moveTo>
                  <a:close/>
                </a:path>
                <a:path w="880744" h="1489075">
                  <a:moveTo>
                    <a:pt x="154470" y="1463484"/>
                  </a:moveTo>
                  <a:close/>
                </a:path>
                <a:path w="880744" h="1489075">
                  <a:moveTo>
                    <a:pt x="178460" y="1447355"/>
                  </a:moveTo>
                  <a:close/>
                </a:path>
                <a:path w="880744" h="1489075">
                  <a:moveTo>
                    <a:pt x="178930" y="1457706"/>
                  </a:moveTo>
                  <a:close/>
                </a:path>
                <a:path w="880744" h="1489075">
                  <a:moveTo>
                    <a:pt x="179539" y="1450898"/>
                  </a:moveTo>
                  <a:close/>
                </a:path>
                <a:path w="880744" h="1489075">
                  <a:moveTo>
                    <a:pt x="179819" y="1457667"/>
                  </a:moveTo>
                  <a:close/>
                </a:path>
                <a:path w="880744" h="1489075">
                  <a:moveTo>
                    <a:pt x="183553" y="1488452"/>
                  </a:moveTo>
                  <a:close/>
                </a:path>
                <a:path w="880744" h="1489075">
                  <a:moveTo>
                    <a:pt x="185508" y="1457045"/>
                  </a:moveTo>
                  <a:close/>
                </a:path>
                <a:path w="880744" h="1489075">
                  <a:moveTo>
                    <a:pt x="186232" y="1488554"/>
                  </a:moveTo>
                  <a:close/>
                </a:path>
                <a:path w="880744" h="1489075">
                  <a:moveTo>
                    <a:pt x="186232" y="1458556"/>
                  </a:moveTo>
                  <a:close/>
                </a:path>
                <a:path w="880744" h="1489075">
                  <a:moveTo>
                    <a:pt x="187172" y="1456512"/>
                  </a:moveTo>
                  <a:close/>
                </a:path>
                <a:path w="880744" h="1489075">
                  <a:moveTo>
                    <a:pt x="189471" y="1468145"/>
                  </a:moveTo>
                  <a:close/>
                </a:path>
                <a:path w="880744" h="1489075">
                  <a:moveTo>
                    <a:pt x="190106" y="1468513"/>
                  </a:moveTo>
                  <a:close/>
                </a:path>
                <a:path w="880744" h="1489075">
                  <a:moveTo>
                    <a:pt x="195135" y="1460919"/>
                  </a:moveTo>
                  <a:close/>
                </a:path>
                <a:path w="880744" h="1489075">
                  <a:moveTo>
                    <a:pt x="200025" y="1467104"/>
                  </a:moveTo>
                  <a:close/>
                </a:path>
                <a:path w="880744" h="1489075">
                  <a:moveTo>
                    <a:pt x="212305" y="1464652"/>
                  </a:moveTo>
                  <a:close/>
                </a:path>
                <a:path w="880744" h="1489075">
                  <a:moveTo>
                    <a:pt x="219748" y="1469301"/>
                  </a:moveTo>
                  <a:close/>
                </a:path>
                <a:path w="880744" h="1489075">
                  <a:moveTo>
                    <a:pt x="232651" y="1469059"/>
                  </a:moveTo>
                  <a:close/>
                </a:path>
                <a:path w="880744" h="1489075">
                  <a:moveTo>
                    <a:pt x="235889" y="1462582"/>
                  </a:moveTo>
                  <a:close/>
                </a:path>
                <a:path w="880744" h="1489075">
                  <a:moveTo>
                    <a:pt x="236766" y="1456702"/>
                  </a:moveTo>
                  <a:close/>
                </a:path>
                <a:path w="880744" h="1489075">
                  <a:moveTo>
                    <a:pt x="237147" y="1463421"/>
                  </a:moveTo>
                  <a:close/>
                </a:path>
                <a:path w="880744" h="1489075">
                  <a:moveTo>
                    <a:pt x="242684" y="1467866"/>
                  </a:moveTo>
                  <a:close/>
                </a:path>
                <a:path w="880744" h="1489075">
                  <a:moveTo>
                    <a:pt x="243052" y="1467713"/>
                  </a:moveTo>
                  <a:close/>
                </a:path>
                <a:path w="880744" h="1489075">
                  <a:moveTo>
                    <a:pt x="880592" y="25"/>
                  </a:moveTo>
                  <a:close/>
                </a:path>
              </a:pathLst>
            </a:custGeom>
            <a:solidFill>
              <a:srgbClr val="C5CCC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9" name="object 4709"/>
            <p:cNvSpPr/>
            <p:nvPr/>
          </p:nvSpPr>
          <p:spPr>
            <a:xfrm>
              <a:off x="1896821" y="3079749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10" h="5080">
                  <a:moveTo>
                    <a:pt x="25" y="4152"/>
                  </a:moveTo>
                  <a:close/>
                </a:path>
                <a:path w="3810" h="5080">
                  <a:moveTo>
                    <a:pt x="114" y="4495"/>
                  </a:moveTo>
                  <a:close/>
                </a:path>
                <a:path w="3810" h="5080">
                  <a:moveTo>
                    <a:pt x="317" y="4165"/>
                  </a:moveTo>
                  <a:close/>
                </a:path>
                <a:path w="3810" h="5080">
                  <a:moveTo>
                    <a:pt x="317" y="4114"/>
                  </a:moveTo>
                  <a:close/>
                </a:path>
                <a:path w="3810" h="5080">
                  <a:moveTo>
                    <a:pt x="3517" y="0"/>
                  </a:moveTo>
                  <a:close/>
                </a:path>
                <a:path w="3810" h="5080">
                  <a:moveTo>
                    <a:pt x="3619" y="292"/>
                  </a:moveTo>
                  <a:close/>
                </a:path>
              </a:pathLst>
            </a:custGeom>
            <a:solidFill>
              <a:srgbClr val="C5CCC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710" name="object 4710"/>
          <p:cNvSpPr/>
          <p:nvPr/>
        </p:nvSpPr>
        <p:spPr>
          <a:xfrm>
            <a:off x="7745979" y="3636576"/>
            <a:ext cx="718185" cy="665480"/>
          </a:xfrm>
          <a:custGeom>
            <a:avLst/>
            <a:gdLst/>
            <a:ahLst/>
            <a:cxnLst/>
            <a:rect l="l" t="t" r="r" b="b"/>
            <a:pathLst>
              <a:path w="718184" h="665479">
                <a:moveTo>
                  <a:pt x="434874" y="647699"/>
                </a:moveTo>
                <a:lnTo>
                  <a:pt x="414211" y="647699"/>
                </a:lnTo>
                <a:lnTo>
                  <a:pt x="415519" y="652779"/>
                </a:lnTo>
                <a:lnTo>
                  <a:pt x="421260" y="652779"/>
                </a:lnTo>
                <a:lnTo>
                  <a:pt x="418415" y="657859"/>
                </a:lnTo>
                <a:lnTo>
                  <a:pt x="419037" y="661669"/>
                </a:lnTo>
                <a:lnTo>
                  <a:pt x="417869" y="665479"/>
                </a:lnTo>
                <a:lnTo>
                  <a:pt x="421768" y="662939"/>
                </a:lnTo>
                <a:lnTo>
                  <a:pt x="424041" y="662939"/>
                </a:lnTo>
                <a:lnTo>
                  <a:pt x="424752" y="660399"/>
                </a:lnTo>
                <a:lnTo>
                  <a:pt x="430116" y="660399"/>
                </a:lnTo>
                <a:lnTo>
                  <a:pt x="430480" y="657859"/>
                </a:lnTo>
                <a:lnTo>
                  <a:pt x="432613" y="656589"/>
                </a:lnTo>
                <a:lnTo>
                  <a:pt x="434722" y="651509"/>
                </a:lnTo>
                <a:lnTo>
                  <a:pt x="433236" y="648969"/>
                </a:lnTo>
                <a:lnTo>
                  <a:pt x="434874" y="647699"/>
                </a:lnTo>
                <a:close/>
              </a:path>
              <a:path w="718184" h="665479">
                <a:moveTo>
                  <a:pt x="424041" y="662939"/>
                </a:moveTo>
                <a:lnTo>
                  <a:pt x="421768" y="662939"/>
                </a:lnTo>
                <a:lnTo>
                  <a:pt x="423203" y="665479"/>
                </a:lnTo>
                <a:lnTo>
                  <a:pt x="423342" y="665479"/>
                </a:lnTo>
                <a:lnTo>
                  <a:pt x="423546" y="664209"/>
                </a:lnTo>
                <a:lnTo>
                  <a:pt x="423685" y="664209"/>
                </a:lnTo>
                <a:lnTo>
                  <a:pt x="424041" y="662939"/>
                </a:lnTo>
                <a:close/>
              </a:path>
              <a:path w="718184" h="665479">
                <a:moveTo>
                  <a:pt x="430116" y="660399"/>
                </a:moveTo>
                <a:lnTo>
                  <a:pt x="424752" y="660399"/>
                </a:lnTo>
                <a:lnTo>
                  <a:pt x="429934" y="661669"/>
                </a:lnTo>
                <a:lnTo>
                  <a:pt x="430116" y="660399"/>
                </a:lnTo>
                <a:close/>
              </a:path>
              <a:path w="718184" h="665479">
                <a:moveTo>
                  <a:pt x="414211" y="647699"/>
                </a:moveTo>
                <a:lnTo>
                  <a:pt x="398425" y="647699"/>
                </a:lnTo>
                <a:lnTo>
                  <a:pt x="400051" y="656589"/>
                </a:lnTo>
                <a:lnTo>
                  <a:pt x="406629" y="651509"/>
                </a:lnTo>
                <a:lnTo>
                  <a:pt x="409588" y="651509"/>
                </a:lnTo>
                <a:lnTo>
                  <a:pt x="414211" y="647699"/>
                </a:lnTo>
                <a:close/>
              </a:path>
              <a:path w="718184" h="665479">
                <a:moveTo>
                  <a:pt x="431048" y="624839"/>
                </a:moveTo>
                <a:lnTo>
                  <a:pt x="386131" y="624839"/>
                </a:lnTo>
                <a:lnTo>
                  <a:pt x="387770" y="631189"/>
                </a:lnTo>
                <a:lnTo>
                  <a:pt x="385331" y="636269"/>
                </a:lnTo>
                <a:lnTo>
                  <a:pt x="390576" y="636269"/>
                </a:lnTo>
                <a:lnTo>
                  <a:pt x="388608" y="641349"/>
                </a:lnTo>
                <a:lnTo>
                  <a:pt x="392852" y="645159"/>
                </a:lnTo>
                <a:lnTo>
                  <a:pt x="393496" y="650239"/>
                </a:lnTo>
                <a:lnTo>
                  <a:pt x="393585" y="654049"/>
                </a:lnTo>
                <a:lnTo>
                  <a:pt x="396164" y="652779"/>
                </a:lnTo>
                <a:lnTo>
                  <a:pt x="398425" y="647699"/>
                </a:lnTo>
                <a:lnTo>
                  <a:pt x="434874" y="647699"/>
                </a:lnTo>
                <a:lnTo>
                  <a:pt x="436296" y="646429"/>
                </a:lnTo>
                <a:lnTo>
                  <a:pt x="437109" y="643889"/>
                </a:lnTo>
                <a:lnTo>
                  <a:pt x="442278" y="637539"/>
                </a:lnTo>
                <a:lnTo>
                  <a:pt x="432715" y="634999"/>
                </a:lnTo>
                <a:lnTo>
                  <a:pt x="438963" y="631189"/>
                </a:lnTo>
                <a:lnTo>
                  <a:pt x="436601" y="631189"/>
                </a:lnTo>
                <a:lnTo>
                  <a:pt x="436385" y="629919"/>
                </a:lnTo>
                <a:lnTo>
                  <a:pt x="434852" y="626109"/>
                </a:lnTo>
                <a:lnTo>
                  <a:pt x="431048" y="624839"/>
                </a:lnTo>
                <a:close/>
              </a:path>
              <a:path w="718184" h="665479">
                <a:moveTo>
                  <a:pt x="623520" y="638809"/>
                </a:moveTo>
                <a:lnTo>
                  <a:pt x="620840" y="638809"/>
                </a:lnTo>
                <a:lnTo>
                  <a:pt x="618707" y="645159"/>
                </a:lnTo>
                <a:lnTo>
                  <a:pt x="623075" y="640079"/>
                </a:lnTo>
                <a:lnTo>
                  <a:pt x="623520" y="638809"/>
                </a:lnTo>
                <a:close/>
              </a:path>
              <a:path w="718184" h="665479">
                <a:moveTo>
                  <a:pt x="614528" y="640079"/>
                </a:moveTo>
                <a:lnTo>
                  <a:pt x="610909" y="640079"/>
                </a:lnTo>
                <a:lnTo>
                  <a:pt x="612357" y="641349"/>
                </a:lnTo>
                <a:lnTo>
                  <a:pt x="613627" y="641349"/>
                </a:lnTo>
                <a:lnTo>
                  <a:pt x="614528" y="640079"/>
                </a:lnTo>
                <a:close/>
              </a:path>
              <a:path w="718184" h="665479">
                <a:moveTo>
                  <a:pt x="689170" y="596899"/>
                </a:moveTo>
                <a:lnTo>
                  <a:pt x="580213" y="596899"/>
                </a:lnTo>
                <a:lnTo>
                  <a:pt x="584417" y="601979"/>
                </a:lnTo>
                <a:lnTo>
                  <a:pt x="584053" y="604519"/>
                </a:lnTo>
                <a:lnTo>
                  <a:pt x="583985" y="606123"/>
                </a:lnTo>
                <a:lnTo>
                  <a:pt x="585179" y="609599"/>
                </a:lnTo>
                <a:lnTo>
                  <a:pt x="589547" y="613409"/>
                </a:lnTo>
                <a:lnTo>
                  <a:pt x="593230" y="615949"/>
                </a:lnTo>
                <a:lnTo>
                  <a:pt x="593738" y="621029"/>
                </a:lnTo>
                <a:lnTo>
                  <a:pt x="598272" y="622299"/>
                </a:lnTo>
                <a:lnTo>
                  <a:pt x="601409" y="624839"/>
                </a:lnTo>
                <a:lnTo>
                  <a:pt x="601333" y="626109"/>
                </a:lnTo>
                <a:lnTo>
                  <a:pt x="598806" y="627379"/>
                </a:lnTo>
                <a:lnTo>
                  <a:pt x="600520" y="629919"/>
                </a:lnTo>
                <a:lnTo>
                  <a:pt x="598502" y="632859"/>
                </a:lnTo>
                <a:lnTo>
                  <a:pt x="600342" y="633729"/>
                </a:lnTo>
                <a:lnTo>
                  <a:pt x="603213" y="636269"/>
                </a:lnTo>
                <a:lnTo>
                  <a:pt x="606299" y="640079"/>
                </a:lnTo>
                <a:lnTo>
                  <a:pt x="617627" y="640079"/>
                </a:lnTo>
                <a:lnTo>
                  <a:pt x="620840" y="638809"/>
                </a:lnTo>
                <a:lnTo>
                  <a:pt x="623520" y="638809"/>
                </a:lnTo>
                <a:lnTo>
                  <a:pt x="623964" y="637539"/>
                </a:lnTo>
                <a:lnTo>
                  <a:pt x="627457" y="637539"/>
                </a:lnTo>
                <a:lnTo>
                  <a:pt x="629133" y="632459"/>
                </a:lnTo>
                <a:lnTo>
                  <a:pt x="622212" y="632459"/>
                </a:lnTo>
                <a:lnTo>
                  <a:pt x="626212" y="626109"/>
                </a:lnTo>
                <a:lnTo>
                  <a:pt x="627368" y="623569"/>
                </a:lnTo>
                <a:lnTo>
                  <a:pt x="631686" y="623569"/>
                </a:lnTo>
                <a:lnTo>
                  <a:pt x="633781" y="622299"/>
                </a:lnTo>
                <a:lnTo>
                  <a:pt x="635521" y="622299"/>
                </a:lnTo>
                <a:lnTo>
                  <a:pt x="637833" y="621029"/>
                </a:lnTo>
                <a:lnTo>
                  <a:pt x="641427" y="618489"/>
                </a:lnTo>
                <a:lnTo>
                  <a:pt x="641224" y="609599"/>
                </a:lnTo>
                <a:lnTo>
                  <a:pt x="646951" y="609599"/>
                </a:lnTo>
                <a:lnTo>
                  <a:pt x="651892" y="608329"/>
                </a:lnTo>
                <a:lnTo>
                  <a:pt x="657886" y="608329"/>
                </a:lnTo>
                <a:lnTo>
                  <a:pt x="663258" y="605789"/>
                </a:lnTo>
                <a:lnTo>
                  <a:pt x="665430" y="604519"/>
                </a:lnTo>
                <a:lnTo>
                  <a:pt x="668186" y="601979"/>
                </a:lnTo>
                <a:lnTo>
                  <a:pt x="672093" y="601979"/>
                </a:lnTo>
                <a:lnTo>
                  <a:pt x="674066" y="599439"/>
                </a:lnTo>
                <a:lnTo>
                  <a:pt x="689162" y="599439"/>
                </a:lnTo>
                <a:lnTo>
                  <a:pt x="688328" y="598169"/>
                </a:lnTo>
                <a:lnTo>
                  <a:pt x="689170" y="596899"/>
                </a:lnTo>
                <a:close/>
              </a:path>
              <a:path w="718184" h="665479">
                <a:moveTo>
                  <a:pt x="627457" y="637539"/>
                </a:moveTo>
                <a:lnTo>
                  <a:pt x="623964" y="637539"/>
                </a:lnTo>
                <a:lnTo>
                  <a:pt x="628613" y="640079"/>
                </a:lnTo>
                <a:lnTo>
                  <a:pt x="627457" y="637539"/>
                </a:lnTo>
                <a:close/>
              </a:path>
              <a:path w="718184" h="665479">
                <a:moveTo>
                  <a:pt x="594970" y="631189"/>
                </a:moveTo>
                <a:lnTo>
                  <a:pt x="597904" y="633729"/>
                </a:lnTo>
                <a:lnTo>
                  <a:pt x="598502" y="632859"/>
                </a:lnTo>
                <a:lnTo>
                  <a:pt x="594970" y="631189"/>
                </a:lnTo>
                <a:close/>
              </a:path>
              <a:path w="718184" h="665479">
                <a:moveTo>
                  <a:pt x="439624" y="629919"/>
                </a:moveTo>
                <a:lnTo>
                  <a:pt x="436601" y="631189"/>
                </a:lnTo>
                <a:lnTo>
                  <a:pt x="438963" y="631189"/>
                </a:lnTo>
                <a:lnTo>
                  <a:pt x="439624" y="629919"/>
                </a:lnTo>
                <a:close/>
              </a:path>
              <a:path w="718184" h="665479">
                <a:moveTo>
                  <a:pt x="436616" y="609599"/>
                </a:moveTo>
                <a:lnTo>
                  <a:pt x="366129" y="609599"/>
                </a:lnTo>
                <a:lnTo>
                  <a:pt x="369888" y="618489"/>
                </a:lnTo>
                <a:lnTo>
                  <a:pt x="375133" y="622299"/>
                </a:lnTo>
                <a:lnTo>
                  <a:pt x="379070" y="626109"/>
                </a:lnTo>
                <a:lnTo>
                  <a:pt x="386131" y="624839"/>
                </a:lnTo>
                <a:lnTo>
                  <a:pt x="431048" y="624839"/>
                </a:lnTo>
                <a:lnTo>
                  <a:pt x="427243" y="623569"/>
                </a:lnTo>
                <a:lnTo>
                  <a:pt x="427432" y="619759"/>
                </a:lnTo>
                <a:lnTo>
                  <a:pt x="429489" y="612139"/>
                </a:lnTo>
                <a:lnTo>
                  <a:pt x="437138" y="612139"/>
                </a:lnTo>
                <a:lnTo>
                  <a:pt x="436616" y="609599"/>
                </a:lnTo>
                <a:close/>
              </a:path>
              <a:path w="718184" h="665479">
                <a:moveTo>
                  <a:pt x="631686" y="623569"/>
                </a:moveTo>
                <a:lnTo>
                  <a:pt x="627368" y="623569"/>
                </a:lnTo>
                <a:lnTo>
                  <a:pt x="630518" y="624839"/>
                </a:lnTo>
                <a:lnTo>
                  <a:pt x="631686" y="623569"/>
                </a:lnTo>
                <a:close/>
              </a:path>
              <a:path w="718184" h="665479">
                <a:moveTo>
                  <a:pt x="542697" y="615949"/>
                </a:moveTo>
                <a:lnTo>
                  <a:pt x="536880" y="615949"/>
                </a:lnTo>
                <a:lnTo>
                  <a:pt x="540602" y="618489"/>
                </a:lnTo>
                <a:lnTo>
                  <a:pt x="540284" y="623569"/>
                </a:lnTo>
                <a:lnTo>
                  <a:pt x="542697" y="615949"/>
                </a:lnTo>
                <a:close/>
              </a:path>
              <a:path w="718184" h="665479">
                <a:moveTo>
                  <a:pt x="566110" y="615949"/>
                </a:moveTo>
                <a:lnTo>
                  <a:pt x="557886" y="615949"/>
                </a:lnTo>
                <a:lnTo>
                  <a:pt x="563411" y="621029"/>
                </a:lnTo>
                <a:lnTo>
                  <a:pt x="563868" y="622299"/>
                </a:lnTo>
                <a:lnTo>
                  <a:pt x="564452" y="619759"/>
                </a:lnTo>
                <a:lnTo>
                  <a:pt x="565671" y="619759"/>
                </a:lnTo>
                <a:lnTo>
                  <a:pt x="565976" y="617219"/>
                </a:lnTo>
                <a:lnTo>
                  <a:pt x="564960" y="617219"/>
                </a:lnTo>
                <a:lnTo>
                  <a:pt x="566110" y="615949"/>
                </a:lnTo>
                <a:close/>
              </a:path>
              <a:path w="718184" h="665479">
                <a:moveTo>
                  <a:pt x="568897" y="613409"/>
                </a:moveTo>
                <a:lnTo>
                  <a:pt x="534518" y="613409"/>
                </a:lnTo>
                <a:lnTo>
                  <a:pt x="532575" y="619759"/>
                </a:lnTo>
                <a:lnTo>
                  <a:pt x="536880" y="615949"/>
                </a:lnTo>
                <a:lnTo>
                  <a:pt x="566110" y="615949"/>
                </a:lnTo>
                <a:lnTo>
                  <a:pt x="567259" y="614679"/>
                </a:lnTo>
                <a:lnTo>
                  <a:pt x="568897" y="613409"/>
                </a:lnTo>
                <a:close/>
              </a:path>
              <a:path w="718184" h="665479">
                <a:moveTo>
                  <a:pt x="557886" y="615949"/>
                </a:moveTo>
                <a:lnTo>
                  <a:pt x="542697" y="615949"/>
                </a:lnTo>
                <a:lnTo>
                  <a:pt x="545250" y="617219"/>
                </a:lnTo>
                <a:lnTo>
                  <a:pt x="553492" y="617219"/>
                </a:lnTo>
                <a:lnTo>
                  <a:pt x="558521" y="619759"/>
                </a:lnTo>
                <a:lnTo>
                  <a:pt x="557886" y="615949"/>
                </a:lnTo>
                <a:close/>
              </a:path>
              <a:path w="718184" h="665479">
                <a:moveTo>
                  <a:pt x="553492" y="617219"/>
                </a:moveTo>
                <a:lnTo>
                  <a:pt x="551485" y="617219"/>
                </a:lnTo>
                <a:lnTo>
                  <a:pt x="552235" y="618489"/>
                </a:lnTo>
                <a:lnTo>
                  <a:pt x="553492" y="617219"/>
                </a:lnTo>
                <a:close/>
              </a:path>
              <a:path w="718184" h="665479">
                <a:moveTo>
                  <a:pt x="437138" y="612139"/>
                </a:moveTo>
                <a:lnTo>
                  <a:pt x="429489" y="612139"/>
                </a:lnTo>
                <a:lnTo>
                  <a:pt x="437922" y="615949"/>
                </a:lnTo>
                <a:lnTo>
                  <a:pt x="437138" y="612139"/>
                </a:lnTo>
                <a:close/>
              </a:path>
              <a:path w="718184" h="665479">
                <a:moveTo>
                  <a:pt x="484226" y="601979"/>
                </a:moveTo>
                <a:lnTo>
                  <a:pt x="454661" y="601979"/>
                </a:lnTo>
                <a:lnTo>
                  <a:pt x="468059" y="603249"/>
                </a:lnTo>
                <a:lnTo>
                  <a:pt x="467589" y="612139"/>
                </a:lnTo>
                <a:lnTo>
                  <a:pt x="468021" y="614679"/>
                </a:lnTo>
                <a:lnTo>
                  <a:pt x="472847" y="609599"/>
                </a:lnTo>
                <a:lnTo>
                  <a:pt x="479972" y="609599"/>
                </a:lnTo>
                <a:lnTo>
                  <a:pt x="478714" y="608329"/>
                </a:lnTo>
                <a:lnTo>
                  <a:pt x="477597" y="607059"/>
                </a:lnTo>
                <a:lnTo>
                  <a:pt x="479184" y="605789"/>
                </a:lnTo>
                <a:lnTo>
                  <a:pt x="477698" y="604519"/>
                </a:lnTo>
                <a:lnTo>
                  <a:pt x="477368" y="603249"/>
                </a:lnTo>
                <a:lnTo>
                  <a:pt x="483159" y="603249"/>
                </a:lnTo>
                <a:lnTo>
                  <a:pt x="484226" y="601979"/>
                </a:lnTo>
                <a:close/>
              </a:path>
              <a:path w="718184" h="665479">
                <a:moveTo>
                  <a:pt x="574523" y="599439"/>
                </a:moveTo>
                <a:lnTo>
                  <a:pt x="487236" y="599439"/>
                </a:lnTo>
                <a:lnTo>
                  <a:pt x="491491" y="600709"/>
                </a:lnTo>
                <a:lnTo>
                  <a:pt x="491021" y="603249"/>
                </a:lnTo>
                <a:lnTo>
                  <a:pt x="520650" y="603249"/>
                </a:lnTo>
                <a:lnTo>
                  <a:pt x="526784" y="604519"/>
                </a:lnTo>
                <a:lnTo>
                  <a:pt x="525781" y="612139"/>
                </a:lnTo>
                <a:lnTo>
                  <a:pt x="531051" y="614679"/>
                </a:lnTo>
                <a:lnTo>
                  <a:pt x="534518" y="613409"/>
                </a:lnTo>
                <a:lnTo>
                  <a:pt x="568897" y="613409"/>
                </a:lnTo>
                <a:lnTo>
                  <a:pt x="572275" y="612139"/>
                </a:lnTo>
                <a:lnTo>
                  <a:pt x="569761" y="610869"/>
                </a:lnTo>
                <a:lnTo>
                  <a:pt x="569380" y="604519"/>
                </a:lnTo>
                <a:lnTo>
                  <a:pt x="577514" y="604519"/>
                </a:lnTo>
                <a:lnTo>
                  <a:pt x="576009" y="600709"/>
                </a:lnTo>
                <a:lnTo>
                  <a:pt x="574523" y="599439"/>
                </a:lnTo>
                <a:close/>
              </a:path>
              <a:path w="718184" h="665479">
                <a:moveTo>
                  <a:pt x="518195" y="605789"/>
                </a:moveTo>
                <a:lnTo>
                  <a:pt x="509029" y="605789"/>
                </a:lnTo>
                <a:lnTo>
                  <a:pt x="513957" y="613409"/>
                </a:lnTo>
                <a:lnTo>
                  <a:pt x="516967" y="607059"/>
                </a:lnTo>
                <a:lnTo>
                  <a:pt x="518195" y="605789"/>
                </a:lnTo>
                <a:close/>
              </a:path>
              <a:path w="718184" h="665479">
                <a:moveTo>
                  <a:pt x="695262" y="607059"/>
                </a:moveTo>
                <a:lnTo>
                  <a:pt x="686817" y="607059"/>
                </a:lnTo>
                <a:lnTo>
                  <a:pt x="689827" y="610869"/>
                </a:lnTo>
                <a:lnTo>
                  <a:pt x="690246" y="612139"/>
                </a:lnTo>
                <a:lnTo>
                  <a:pt x="690462" y="608329"/>
                </a:lnTo>
                <a:lnTo>
                  <a:pt x="693567" y="608329"/>
                </a:lnTo>
                <a:lnTo>
                  <a:pt x="695262" y="607059"/>
                </a:lnTo>
                <a:close/>
              </a:path>
              <a:path w="718184" h="665479">
                <a:moveTo>
                  <a:pt x="434988" y="603249"/>
                </a:moveTo>
                <a:lnTo>
                  <a:pt x="357328" y="603249"/>
                </a:lnTo>
                <a:lnTo>
                  <a:pt x="357314" y="603659"/>
                </a:lnTo>
                <a:lnTo>
                  <a:pt x="357683" y="604519"/>
                </a:lnTo>
                <a:lnTo>
                  <a:pt x="357468" y="604519"/>
                </a:lnTo>
                <a:lnTo>
                  <a:pt x="357429" y="605789"/>
                </a:lnTo>
                <a:lnTo>
                  <a:pt x="358484" y="605789"/>
                </a:lnTo>
                <a:lnTo>
                  <a:pt x="358920" y="606583"/>
                </a:lnTo>
                <a:lnTo>
                  <a:pt x="359754" y="607059"/>
                </a:lnTo>
                <a:lnTo>
                  <a:pt x="357569" y="607059"/>
                </a:lnTo>
                <a:lnTo>
                  <a:pt x="357912" y="608329"/>
                </a:lnTo>
                <a:lnTo>
                  <a:pt x="358623" y="608329"/>
                </a:lnTo>
                <a:lnTo>
                  <a:pt x="358293" y="609599"/>
                </a:lnTo>
                <a:lnTo>
                  <a:pt x="358915" y="610869"/>
                </a:lnTo>
                <a:lnTo>
                  <a:pt x="359220" y="610869"/>
                </a:lnTo>
                <a:lnTo>
                  <a:pt x="366129" y="609599"/>
                </a:lnTo>
                <a:lnTo>
                  <a:pt x="436616" y="609599"/>
                </a:lnTo>
                <a:lnTo>
                  <a:pt x="436093" y="607059"/>
                </a:lnTo>
                <a:lnTo>
                  <a:pt x="434988" y="603249"/>
                </a:lnTo>
                <a:close/>
              </a:path>
              <a:path w="718184" h="665479">
                <a:moveTo>
                  <a:pt x="475222" y="609599"/>
                </a:moveTo>
                <a:lnTo>
                  <a:pt x="472847" y="609599"/>
                </a:lnTo>
                <a:lnTo>
                  <a:pt x="474841" y="610869"/>
                </a:lnTo>
                <a:lnTo>
                  <a:pt x="475222" y="609599"/>
                </a:lnTo>
                <a:close/>
              </a:path>
              <a:path w="718184" h="665479">
                <a:moveTo>
                  <a:pt x="520650" y="603249"/>
                </a:moveTo>
                <a:lnTo>
                  <a:pt x="495872" y="603249"/>
                </a:lnTo>
                <a:lnTo>
                  <a:pt x="495885" y="608329"/>
                </a:lnTo>
                <a:lnTo>
                  <a:pt x="498285" y="608329"/>
                </a:lnTo>
                <a:lnTo>
                  <a:pt x="499530" y="609599"/>
                </a:lnTo>
                <a:lnTo>
                  <a:pt x="499860" y="607059"/>
                </a:lnTo>
                <a:lnTo>
                  <a:pt x="506058" y="607059"/>
                </a:lnTo>
                <a:lnTo>
                  <a:pt x="507099" y="605789"/>
                </a:lnTo>
                <a:lnTo>
                  <a:pt x="518195" y="605789"/>
                </a:lnTo>
                <a:lnTo>
                  <a:pt x="520650" y="603249"/>
                </a:lnTo>
                <a:close/>
              </a:path>
              <a:path w="718184" h="665479">
                <a:moveTo>
                  <a:pt x="692735" y="605789"/>
                </a:moveTo>
                <a:lnTo>
                  <a:pt x="678816" y="605789"/>
                </a:lnTo>
                <a:lnTo>
                  <a:pt x="676733" y="609599"/>
                </a:lnTo>
                <a:lnTo>
                  <a:pt x="686817" y="607059"/>
                </a:lnTo>
                <a:lnTo>
                  <a:pt x="695262" y="607059"/>
                </a:lnTo>
                <a:lnTo>
                  <a:pt x="692735" y="605789"/>
                </a:lnTo>
                <a:close/>
              </a:path>
              <a:path w="718184" h="665479">
                <a:moveTo>
                  <a:pt x="693567" y="608329"/>
                </a:moveTo>
                <a:lnTo>
                  <a:pt x="690462" y="608329"/>
                </a:lnTo>
                <a:lnTo>
                  <a:pt x="691871" y="609599"/>
                </a:lnTo>
                <a:lnTo>
                  <a:pt x="693567" y="608329"/>
                </a:lnTo>
                <a:close/>
              </a:path>
              <a:path w="718184" h="665479">
                <a:moveTo>
                  <a:pt x="357569" y="607059"/>
                </a:moveTo>
                <a:lnTo>
                  <a:pt x="356236" y="607059"/>
                </a:lnTo>
                <a:lnTo>
                  <a:pt x="357188" y="608329"/>
                </a:lnTo>
                <a:lnTo>
                  <a:pt x="357569" y="607059"/>
                </a:lnTo>
                <a:close/>
              </a:path>
              <a:path w="718184" h="665479">
                <a:moveTo>
                  <a:pt x="503302" y="607059"/>
                </a:moveTo>
                <a:lnTo>
                  <a:pt x="499860" y="607059"/>
                </a:lnTo>
                <a:lnTo>
                  <a:pt x="501270" y="608329"/>
                </a:lnTo>
                <a:lnTo>
                  <a:pt x="502844" y="608329"/>
                </a:lnTo>
                <a:lnTo>
                  <a:pt x="503302" y="607059"/>
                </a:lnTo>
                <a:close/>
              </a:path>
              <a:path w="718184" h="665479">
                <a:moveTo>
                  <a:pt x="506058" y="607059"/>
                </a:moveTo>
                <a:lnTo>
                  <a:pt x="504216" y="607059"/>
                </a:lnTo>
                <a:lnTo>
                  <a:pt x="504902" y="608329"/>
                </a:lnTo>
                <a:lnTo>
                  <a:pt x="506058" y="607059"/>
                </a:lnTo>
                <a:close/>
              </a:path>
              <a:path w="718184" h="665479">
                <a:moveTo>
                  <a:pt x="689162" y="599439"/>
                </a:moveTo>
                <a:lnTo>
                  <a:pt x="674066" y="599439"/>
                </a:lnTo>
                <a:lnTo>
                  <a:pt x="675171" y="608329"/>
                </a:lnTo>
                <a:lnTo>
                  <a:pt x="678816" y="605789"/>
                </a:lnTo>
                <a:lnTo>
                  <a:pt x="692735" y="605789"/>
                </a:lnTo>
                <a:lnTo>
                  <a:pt x="690208" y="604519"/>
                </a:lnTo>
                <a:lnTo>
                  <a:pt x="690830" y="601979"/>
                </a:lnTo>
                <a:lnTo>
                  <a:pt x="689162" y="599439"/>
                </a:lnTo>
                <a:close/>
              </a:path>
              <a:path w="718184" h="665479">
                <a:moveTo>
                  <a:pt x="358114" y="606123"/>
                </a:moveTo>
                <a:lnTo>
                  <a:pt x="359182" y="607059"/>
                </a:lnTo>
                <a:lnTo>
                  <a:pt x="358920" y="606583"/>
                </a:lnTo>
                <a:lnTo>
                  <a:pt x="358114" y="606123"/>
                </a:lnTo>
                <a:close/>
              </a:path>
              <a:path w="718184" h="665479">
                <a:moveTo>
                  <a:pt x="483159" y="603249"/>
                </a:moveTo>
                <a:lnTo>
                  <a:pt x="481000" y="603249"/>
                </a:lnTo>
                <a:lnTo>
                  <a:pt x="484023" y="607059"/>
                </a:lnTo>
                <a:lnTo>
                  <a:pt x="483159" y="603249"/>
                </a:lnTo>
                <a:close/>
              </a:path>
              <a:path w="718184" h="665479">
                <a:moveTo>
                  <a:pt x="357734" y="605789"/>
                </a:moveTo>
                <a:lnTo>
                  <a:pt x="357531" y="605789"/>
                </a:lnTo>
                <a:lnTo>
                  <a:pt x="358114" y="606123"/>
                </a:lnTo>
                <a:lnTo>
                  <a:pt x="357734" y="605789"/>
                </a:lnTo>
                <a:close/>
              </a:path>
              <a:path w="718184" h="665479">
                <a:moveTo>
                  <a:pt x="356877" y="603659"/>
                </a:moveTo>
                <a:lnTo>
                  <a:pt x="355931" y="604519"/>
                </a:lnTo>
                <a:lnTo>
                  <a:pt x="355524" y="605789"/>
                </a:lnTo>
                <a:lnTo>
                  <a:pt x="356877" y="603659"/>
                </a:lnTo>
                <a:close/>
              </a:path>
              <a:path w="718184" h="665479">
                <a:moveTo>
                  <a:pt x="357379" y="604519"/>
                </a:moveTo>
                <a:lnTo>
                  <a:pt x="356413" y="605789"/>
                </a:lnTo>
                <a:lnTo>
                  <a:pt x="357383" y="604622"/>
                </a:lnTo>
                <a:close/>
              </a:path>
              <a:path w="718184" h="665479">
                <a:moveTo>
                  <a:pt x="577514" y="604519"/>
                </a:moveTo>
                <a:lnTo>
                  <a:pt x="569380" y="604519"/>
                </a:lnTo>
                <a:lnTo>
                  <a:pt x="578016" y="605789"/>
                </a:lnTo>
                <a:lnTo>
                  <a:pt x="577514" y="604519"/>
                </a:lnTo>
                <a:close/>
              </a:path>
              <a:path w="718184" h="665479">
                <a:moveTo>
                  <a:pt x="342268" y="603031"/>
                </a:moveTo>
                <a:lnTo>
                  <a:pt x="342062" y="603249"/>
                </a:lnTo>
                <a:lnTo>
                  <a:pt x="342018" y="603659"/>
                </a:lnTo>
                <a:lnTo>
                  <a:pt x="342164" y="604519"/>
                </a:lnTo>
                <a:lnTo>
                  <a:pt x="342268" y="603031"/>
                </a:lnTo>
                <a:close/>
              </a:path>
              <a:path w="718184" h="665479">
                <a:moveTo>
                  <a:pt x="433883" y="599439"/>
                </a:moveTo>
                <a:lnTo>
                  <a:pt x="336449" y="599439"/>
                </a:lnTo>
                <a:lnTo>
                  <a:pt x="337351" y="600709"/>
                </a:lnTo>
                <a:lnTo>
                  <a:pt x="356375" y="600709"/>
                </a:lnTo>
                <a:lnTo>
                  <a:pt x="355690" y="601979"/>
                </a:lnTo>
                <a:lnTo>
                  <a:pt x="355188" y="601979"/>
                </a:lnTo>
                <a:lnTo>
                  <a:pt x="354920" y="602266"/>
                </a:lnTo>
                <a:lnTo>
                  <a:pt x="355055" y="604519"/>
                </a:lnTo>
                <a:lnTo>
                  <a:pt x="355423" y="603249"/>
                </a:lnTo>
                <a:lnTo>
                  <a:pt x="434988" y="603249"/>
                </a:lnTo>
                <a:lnTo>
                  <a:pt x="433883" y="599439"/>
                </a:lnTo>
                <a:close/>
              </a:path>
              <a:path w="718184" h="665479">
                <a:moveTo>
                  <a:pt x="442138" y="599439"/>
                </a:moveTo>
                <a:lnTo>
                  <a:pt x="433883" y="599439"/>
                </a:lnTo>
                <a:lnTo>
                  <a:pt x="439624" y="604519"/>
                </a:lnTo>
                <a:lnTo>
                  <a:pt x="442138" y="599439"/>
                </a:lnTo>
                <a:close/>
              </a:path>
              <a:path w="718184" h="665479">
                <a:moveTo>
                  <a:pt x="495872" y="603249"/>
                </a:moveTo>
                <a:lnTo>
                  <a:pt x="491567" y="603249"/>
                </a:lnTo>
                <a:lnTo>
                  <a:pt x="491821" y="604519"/>
                </a:lnTo>
                <a:lnTo>
                  <a:pt x="492316" y="604519"/>
                </a:lnTo>
                <a:lnTo>
                  <a:pt x="495872" y="603249"/>
                </a:lnTo>
                <a:close/>
              </a:path>
              <a:path w="718184" h="665479">
                <a:moveTo>
                  <a:pt x="357137" y="603249"/>
                </a:moveTo>
                <a:lnTo>
                  <a:pt x="356877" y="603659"/>
                </a:lnTo>
                <a:lnTo>
                  <a:pt x="357191" y="603374"/>
                </a:lnTo>
                <a:close/>
              </a:path>
              <a:path w="718184" h="665479">
                <a:moveTo>
                  <a:pt x="342322" y="602266"/>
                </a:moveTo>
                <a:lnTo>
                  <a:pt x="341948" y="603249"/>
                </a:lnTo>
                <a:lnTo>
                  <a:pt x="342268" y="603031"/>
                </a:lnTo>
                <a:lnTo>
                  <a:pt x="342322" y="602266"/>
                </a:lnTo>
                <a:close/>
              </a:path>
              <a:path w="718184" h="665479">
                <a:moveTo>
                  <a:pt x="343612" y="601979"/>
                </a:moveTo>
                <a:lnTo>
                  <a:pt x="343256" y="601979"/>
                </a:lnTo>
                <a:lnTo>
                  <a:pt x="342268" y="603031"/>
                </a:lnTo>
                <a:lnTo>
                  <a:pt x="342253" y="603249"/>
                </a:lnTo>
                <a:lnTo>
                  <a:pt x="343155" y="603249"/>
                </a:lnTo>
                <a:lnTo>
                  <a:pt x="343612" y="601979"/>
                </a:lnTo>
                <a:close/>
              </a:path>
              <a:path w="718184" h="665479">
                <a:moveTo>
                  <a:pt x="348666" y="601979"/>
                </a:moveTo>
                <a:lnTo>
                  <a:pt x="348082" y="601979"/>
                </a:lnTo>
                <a:lnTo>
                  <a:pt x="348768" y="603249"/>
                </a:lnTo>
                <a:lnTo>
                  <a:pt x="348666" y="601979"/>
                </a:lnTo>
                <a:close/>
              </a:path>
              <a:path w="718184" h="665479">
                <a:moveTo>
                  <a:pt x="353294" y="601621"/>
                </a:moveTo>
                <a:lnTo>
                  <a:pt x="352146" y="603249"/>
                </a:lnTo>
                <a:lnTo>
                  <a:pt x="353302" y="603249"/>
                </a:lnTo>
                <a:lnTo>
                  <a:pt x="353294" y="601621"/>
                </a:lnTo>
                <a:close/>
              </a:path>
              <a:path w="718184" h="665479">
                <a:moveTo>
                  <a:pt x="353354" y="603194"/>
                </a:moveTo>
                <a:close/>
              </a:path>
              <a:path w="718184" h="665479">
                <a:moveTo>
                  <a:pt x="354889" y="601979"/>
                </a:moveTo>
                <a:lnTo>
                  <a:pt x="354496" y="601979"/>
                </a:lnTo>
                <a:lnTo>
                  <a:pt x="354000" y="603249"/>
                </a:lnTo>
                <a:lnTo>
                  <a:pt x="354909" y="602278"/>
                </a:lnTo>
                <a:lnTo>
                  <a:pt x="354889" y="601979"/>
                </a:lnTo>
                <a:close/>
              </a:path>
              <a:path w="718184" h="665479">
                <a:moveTo>
                  <a:pt x="690855" y="594359"/>
                </a:moveTo>
                <a:lnTo>
                  <a:pt x="450482" y="594359"/>
                </a:lnTo>
                <a:lnTo>
                  <a:pt x="449314" y="603249"/>
                </a:lnTo>
                <a:lnTo>
                  <a:pt x="454661" y="601979"/>
                </a:lnTo>
                <a:lnTo>
                  <a:pt x="484226" y="601979"/>
                </a:lnTo>
                <a:lnTo>
                  <a:pt x="484404" y="599439"/>
                </a:lnTo>
                <a:lnTo>
                  <a:pt x="576441" y="599439"/>
                </a:lnTo>
                <a:lnTo>
                  <a:pt x="577241" y="598169"/>
                </a:lnTo>
                <a:lnTo>
                  <a:pt x="580213" y="596899"/>
                </a:lnTo>
                <a:lnTo>
                  <a:pt x="689170" y="596899"/>
                </a:lnTo>
                <a:lnTo>
                  <a:pt x="690855" y="594359"/>
                </a:lnTo>
                <a:close/>
              </a:path>
              <a:path w="718184" h="665479">
                <a:moveTo>
                  <a:pt x="672093" y="601979"/>
                </a:moveTo>
                <a:lnTo>
                  <a:pt x="668186" y="601979"/>
                </a:lnTo>
                <a:lnTo>
                  <a:pt x="671107" y="603249"/>
                </a:lnTo>
                <a:lnTo>
                  <a:pt x="672093" y="601979"/>
                </a:lnTo>
                <a:close/>
              </a:path>
              <a:path w="718184" h="665479">
                <a:moveTo>
                  <a:pt x="353399" y="601698"/>
                </a:moveTo>
                <a:lnTo>
                  <a:pt x="353354" y="603194"/>
                </a:lnTo>
                <a:lnTo>
                  <a:pt x="354496" y="601979"/>
                </a:lnTo>
                <a:lnTo>
                  <a:pt x="353785" y="601979"/>
                </a:lnTo>
                <a:lnTo>
                  <a:pt x="353399" y="601698"/>
                </a:lnTo>
                <a:close/>
              </a:path>
              <a:path w="718184" h="665479">
                <a:moveTo>
                  <a:pt x="356375" y="600709"/>
                </a:moveTo>
                <a:lnTo>
                  <a:pt x="353937" y="600709"/>
                </a:lnTo>
                <a:lnTo>
                  <a:pt x="353406" y="601462"/>
                </a:lnTo>
                <a:lnTo>
                  <a:pt x="353399" y="601698"/>
                </a:lnTo>
                <a:lnTo>
                  <a:pt x="353785" y="601979"/>
                </a:lnTo>
                <a:lnTo>
                  <a:pt x="354889" y="601979"/>
                </a:lnTo>
                <a:lnTo>
                  <a:pt x="354909" y="602278"/>
                </a:lnTo>
                <a:lnTo>
                  <a:pt x="356375" y="600709"/>
                </a:lnTo>
                <a:close/>
              </a:path>
              <a:path w="718184" h="665479">
                <a:moveTo>
                  <a:pt x="342431" y="601979"/>
                </a:moveTo>
                <a:lnTo>
                  <a:pt x="342322" y="602266"/>
                </a:lnTo>
                <a:lnTo>
                  <a:pt x="342431" y="601979"/>
                </a:lnTo>
                <a:close/>
              </a:path>
              <a:path w="718184" h="665479">
                <a:moveTo>
                  <a:pt x="683311" y="560069"/>
                </a:moveTo>
                <a:lnTo>
                  <a:pt x="289942" y="560069"/>
                </a:lnTo>
                <a:lnTo>
                  <a:pt x="291034" y="561339"/>
                </a:lnTo>
                <a:lnTo>
                  <a:pt x="291351" y="562609"/>
                </a:lnTo>
                <a:lnTo>
                  <a:pt x="299784" y="563879"/>
                </a:lnTo>
                <a:lnTo>
                  <a:pt x="291694" y="568959"/>
                </a:lnTo>
                <a:lnTo>
                  <a:pt x="296495" y="571499"/>
                </a:lnTo>
                <a:lnTo>
                  <a:pt x="300864" y="571499"/>
                </a:lnTo>
                <a:lnTo>
                  <a:pt x="308471" y="572769"/>
                </a:lnTo>
                <a:lnTo>
                  <a:pt x="308865" y="576579"/>
                </a:lnTo>
                <a:lnTo>
                  <a:pt x="316713" y="576579"/>
                </a:lnTo>
                <a:lnTo>
                  <a:pt x="320066" y="582929"/>
                </a:lnTo>
                <a:lnTo>
                  <a:pt x="325286" y="586739"/>
                </a:lnTo>
                <a:lnTo>
                  <a:pt x="328893" y="586739"/>
                </a:lnTo>
                <a:lnTo>
                  <a:pt x="329350" y="589279"/>
                </a:lnTo>
                <a:lnTo>
                  <a:pt x="328689" y="598169"/>
                </a:lnTo>
                <a:lnTo>
                  <a:pt x="329604" y="601979"/>
                </a:lnTo>
                <a:lnTo>
                  <a:pt x="331458" y="601979"/>
                </a:lnTo>
                <a:lnTo>
                  <a:pt x="331064" y="600709"/>
                </a:lnTo>
                <a:lnTo>
                  <a:pt x="332855" y="600709"/>
                </a:lnTo>
                <a:lnTo>
                  <a:pt x="332791" y="599439"/>
                </a:lnTo>
                <a:lnTo>
                  <a:pt x="442138" y="599439"/>
                </a:lnTo>
                <a:lnTo>
                  <a:pt x="443091" y="598169"/>
                </a:lnTo>
                <a:lnTo>
                  <a:pt x="443535" y="595629"/>
                </a:lnTo>
                <a:lnTo>
                  <a:pt x="448234" y="595629"/>
                </a:lnTo>
                <a:lnTo>
                  <a:pt x="450482" y="594359"/>
                </a:lnTo>
                <a:lnTo>
                  <a:pt x="690855" y="594359"/>
                </a:lnTo>
                <a:lnTo>
                  <a:pt x="686271" y="591819"/>
                </a:lnTo>
                <a:lnTo>
                  <a:pt x="685775" y="590549"/>
                </a:lnTo>
                <a:lnTo>
                  <a:pt x="685597" y="588009"/>
                </a:lnTo>
                <a:lnTo>
                  <a:pt x="688239" y="588009"/>
                </a:lnTo>
                <a:lnTo>
                  <a:pt x="688620" y="586739"/>
                </a:lnTo>
                <a:lnTo>
                  <a:pt x="686512" y="584199"/>
                </a:lnTo>
                <a:lnTo>
                  <a:pt x="687947" y="581659"/>
                </a:lnTo>
                <a:lnTo>
                  <a:pt x="691782" y="579119"/>
                </a:lnTo>
                <a:lnTo>
                  <a:pt x="691579" y="577849"/>
                </a:lnTo>
                <a:lnTo>
                  <a:pt x="691401" y="574039"/>
                </a:lnTo>
                <a:lnTo>
                  <a:pt x="695808" y="570229"/>
                </a:lnTo>
                <a:lnTo>
                  <a:pt x="693979" y="570229"/>
                </a:lnTo>
                <a:lnTo>
                  <a:pt x="690995" y="567689"/>
                </a:lnTo>
                <a:lnTo>
                  <a:pt x="690843" y="566419"/>
                </a:lnTo>
                <a:lnTo>
                  <a:pt x="689115" y="565149"/>
                </a:lnTo>
                <a:lnTo>
                  <a:pt x="688303" y="561339"/>
                </a:lnTo>
                <a:lnTo>
                  <a:pt x="683743" y="561339"/>
                </a:lnTo>
                <a:lnTo>
                  <a:pt x="683311" y="560069"/>
                </a:lnTo>
                <a:close/>
              </a:path>
              <a:path w="718184" h="665479">
                <a:moveTo>
                  <a:pt x="336449" y="599439"/>
                </a:moveTo>
                <a:lnTo>
                  <a:pt x="336195" y="599439"/>
                </a:lnTo>
                <a:lnTo>
                  <a:pt x="336386" y="600709"/>
                </a:lnTo>
                <a:lnTo>
                  <a:pt x="336398" y="601979"/>
                </a:lnTo>
                <a:lnTo>
                  <a:pt x="337135" y="600709"/>
                </a:lnTo>
                <a:lnTo>
                  <a:pt x="336449" y="599439"/>
                </a:lnTo>
                <a:close/>
              </a:path>
              <a:path w="718184" h="665479">
                <a:moveTo>
                  <a:pt x="345022" y="600709"/>
                </a:moveTo>
                <a:lnTo>
                  <a:pt x="341186" y="600709"/>
                </a:lnTo>
                <a:lnTo>
                  <a:pt x="340843" y="601979"/>
                </a:lnTo>
                <a:lnTo>
                  <a:pt x="344425" y="601979"/>
                </a:lnTo>
                <a:lnTo>
                  <a:pt x="345185" y="600893"/>
                </a:lnTo>
                <a:lnTo>
                  <a:pt x="345022" y="600709"/>
                </a:lnTo>
                <a:close/>
              </a:path>
              <a:path w="718184" h="665479">
                <a:moveTo>
                  <a:pt x="345233" y="600947"/>
                </a:moveTo>
                <a:lnTo>
                  <a:pt x="344882" y="601979"/>
                </a:lnTo>
                <a:lnTo>
                  <a:pt x="346152" y="601979"/>
                </a:lnTo>
                <a:lnTo>
                  <a:pt x="345233" y="600947"/>
                </a:lnTo>
                <a:close/>
              </a:path>
              <a:path w="718184" h="665479">
                <a:moveTo>
                  <a:pt x="346990" y="600709"/>
                </a:moveTo>
                <a:lnTo>
                  <a:pt x="346406" y="600709"/>
                </a:lnTo>
                <a:lnTo>
                  <a:pt x="346393" y="601979"/>
                </a:lnTo>
                <a:lnTo>
                  <a:pt x="346990" y="600709"/>
                </a:lnTo>
                <a:close/>
              </a:path>
              <a:path w="718184" h="665479">
                <a:moveTo>
                  <a:pt x="350229" y="600709"/>
                </a:moveTo>
                <a:lnTo>
                  <a:pt x="347346" y="600709"/>
                </a:lnTo>
                <a:lnTo>
                  <a:pt x="347562" y="601979"/>
                </a:lnTo>
                <a:lnTo>
                  <a:pt x="349543" y="601979"/>
                </a:lnTo>
                <a:lnTo>
                  <a:pt x="350229" y="600709"/>
                </a:lnTo>
                <a:close/>
              </a:path>
              <a:path w="718184" h="665479">
                <a:moveTo>
                  <a:pt x="352045" y="600709"/>
                </a:moveTo>
                <a:lnTo>
                  <a:pt x="350229" y="600709"/>
                </a:lnTo>
                <a:lnTo>
                  <a:pt x="350152" y="601979"/>
                </a:lnTo>
                <a:lnTo>
                  <a:pt x="353042" y="601979"/>
                </a:lnTo>
                <a:lnTo>
                  <a:pt x="353294" y="601621"/>
                </a:lnTo>
                <a:lnTo>
                  <a:pt x="352045" y="600709"/>
                </a:lnTo>
                <a:close/>
              </a:path>
              <a:path w="718184" h="665479">
                <a:moveTo>
                  <a:pt x="487236" y="599439"/>
                </a:moveTo>
                <a:lnTo>
                  <a:pt x="484404" y="599439"/>
                </a:lnTo>
                <a:lnTo>
                  <a:pt x="486233" y="601979"/>
                </a:lnTo>
                <a:lnTo>
                  <a:pt x="486601" y="601979"/>
                </a:lnTo>
                <a:lnTo>
                  <a:pt x="487236" y="599439"/>
                </a:lnTo>
                <a:close/>
              </a:path>
              <a:path w="718184" h="665479">
                <a:moveTo>
                  <a:pt x="336195" y="599439"/>
                </a:moveTo>
                <a:lnTo>
                  <a:pt x="332791" y="599439"/>
                </a:lnTo>
                <a:lnTo>
                  <a:pt x="335204" y="600709"/>
                </a:lnTo>
                <a:lnTo>
                  <a:pt x="335420" y="600709"/>
                </a:lnTo>
                <a:lnTo>
                  <a:pt x="336195" y="599439"/>
                </a:lnTo>
                <a:close/>
              </a:path>
              <a:path w="718184" h="665479">
                <a:moveTo>
                  <a:pt x="448234" y="595629"/>
                </a:moveTo>
                <a:lnTo>
                  <a:pt x="443535" y="595629"/>
                </a:lnTo>
                <a:lnTo>
                  <a:pt x="445987" y="596899"/>
                </a:lnTo>
                <a:lnTo>
                  <a:pt x="448234" y="595629"/>
                </a:lnTo>
                <a:close/>
              </a:path>
              <a:path w="718184" h="665479">
                <a:moveTo>
                  <a:pt x="688239" y="588009"/>
                </a:moveTo>
                <a:lnTo>
                  <a:pt x="685597" y="588009"/>
                </a:lnTo>
                <a:lnTo>
                  <a:pt x="687858" y="589279"/>
                </a:lnTo>
                <a:lnTo>
                  <a:pt x="688239" y="588009"/>
                </a:lnTo>
                <a:close/>
              </a:path>
              <a:path w="718184" h="665479">
                <a:moveTo>
                  <a:pt x="685496" y="558799"/>
                </a:moveTo>
                <a:lnTo>
                  <a:pt x="684912" y="560069"/>
                </a:lnTo>
                <a:lnTo>
                  <a:pt x="683743" y="561339"/>
                </a:lnTo>
                <a:lnTo>
                  <a:pt x="686271" y="561339"/>
                </a:lnTo>
                <a:lnTo>
                  <a:pt x="685496" y="558799"/>
                </a:lnTo>
                <a:close/>
              </a:path>
              <a:path w="718184" h="665479">
                <a:moveTo>
                  <a:pt x="707160" y="477519"/>
                </a:moveTo>
                <a:lnTo>
                  <a:pt x="218326" y="477519"/>
                </a:lnTo>
                <a:lnTo>
                  <a:pt x="240067" y="491489"/>
                </a:lnTo>
                <a:lnTo>
                  <a:pt x="260322" y="509269"/>
                </a:lnTo>
                <a:lnTo>
                  <a:pt x="277048" y="530859"/>
                </a:lnTo>
                <a:lnTo>
                  <a:pt x="288202" y="560069"/>
                </a:lnTo>
                <a:lnTo>
                  <a:pt x="682321" y="560069"/>
                </a:lnTo>
                <a:lnTo>
                  <a:pt x="683235" y="558799"/>
                </a:lnTo>
                <a:lnTo>
                  <a:pt x="683184" y="557529"/>
                </a:lnTo>
                <a:lnTo>
                  <a:pt x="682346" y="557529"/>
                </a:lnTo>
                <a:lnTo>
                  <a:pt x="682854" y="556259"/>
                </a:lnTo>
                <a:lnTo>
                  <a:pt x="684670" y="556259"/>
                </a:lnTo>
                <a:lnTo>
                  <a:pt x="684785" y="554989"/>
                </a:lnTo>
                <a:lnTo>
                  <a:pt x="686055" y="553719"/>
                </a:lnTo>
                <a:lnTo>
                  <a:pt x="691617" y="552449"/>
                </a:lnTo>
                <a:lnTo>
                  <a:pt x="691579" y="551179"/>
                </a:lnTo>
                <a:lnTo>
                  <a:pt x="690004" y="546099"/>
                </a:lnTo>
                <a:lnTo>
                  <a:pt x="692811" y="543559"/>
                </a:lnTo>
                <a:lnTo>
                  <a:pt x="692976" y="541019"/>
                </a:lnTo>
                <a:lnTo>
                  <a:pt x="693040" y="538479"/>
                </a:lnTo>
                <a:lnTo>
                  <a:pt x="695376" y="534669"/>
                </a:lnTo>
                <a:lnTo>
                  <a:pt x="699145" y="534669"/>
                </a:lnTo>
                <a:lnTo>
                  <a:pt x="699186" y="533399"/>
                </a:lnTo>
                <a:lnTo>
                  <a:pt x="699923" y="529589"/>
                </a:lnTo>
                <a:lnTo>
                  <a:pt x="701015" y="525779"/>
                </a:lnTo>
                <a:lnTo>
                  <a:pt x="703860" y="523239"/>
                </a:lnTo>
                <a:lnTo>
                  <a:pt x="702895" y="521969"/>
                </a:lnTo>
                <a:lnTo>
                  <a:pt x="702895" y="519429"/>
                </a:lnTo>
                <a:lnTo>
                  <a:pt x="704889" y="519429"/>
                </a:lnTo>
                <a:lnTo>
                  <a:pt x="702273" y="518159"/>
                </a:lnTo>
                <a:lnTo>
                  <a:pt x="703746" y="515619"/>
                </a:lnTo>
                <a:lnTo>
                  <a:pt x="703492" y="514349"/>
                </a:lnTo>
                <a:lnTo>
                  <a:pt x="704876" y="513079"/>
                </a:lnTo>
                <a:lnTo>
                  <a:pt x="705562" y="511809"/>
                </a:lnTo>
                <a:lnTo>
                  <a:pt x="706578" y="510539"/>
                </a:lnTo>
                <a:lnTo>
                  <a:pt x="706806" y="509269"/>
                </a:lnTo>
                <a:lnTo>
                  <a:pt x="710578" y="509269"/>
                </a:lnTo>
                <a:lnTo>
                  <a:pt x="711594" y="506729"/>
                </a:lnTo>
                <a:lnTo>
                  <a:pt x="713626" y="505459"/>
                </a:lnTo>
                <a:lnTo>
                  <a:pt x="715925" y="505459"/>
                </a:lnTo>
                <a:lnTo>
                  <a:pt x="718160" y="504189"/>
                </a:lnTo>
                <a:lnTo>
                  <a:pt x="715366" y="500379"/>
                </a:lnTo>
                <a:lnTo>
                  <a:pt x="711645" y="496569"/>
                </a:lnTo>
                <a:lnTo>
                  <a:pt x="710997" y="492759"/>
                </a:lnTo>
                <a:lnTo>
                  <a:pt x="712674" y="491489"/>
                </a:lnTo>
                <a:lnTo>
                  <a:pt x="713385" y="491489"/>
                </a:lnTo>
                <a:lnTo>
                  <a:pt x="711645" y="490219"/>
                </a:lnTo>
                <a:lnTo>
                  <a:pt x="713398" y="486409"/>
                </a:lnTo>
                <a:lnTo>
                  <a:pt x="703949" y="485139"/>
                </a:lnTo>
                <a:lnTo>
                  <a:pt x="708216" y="481329"/>
                </a:lnTo>
                <a:lnTo>
                  <a:pt x="706643" y="478789"/>
                </a:lnTo>
                <a:lnTo>
                  <a:pt x="707160" y="477519"/>
                </a:lnTo>
                <a:close/>
              </a:path>
              <a:path w="718184" h="665479">
                <a:moveTo>
                  <a:pt x="699145" y="534669"/>
                </a:moveTo>
                <a:lnTo>
                  <a:pt x="695376" y="534669"/>
                </a:lnTo>
                <a:lnTo>
                  <a:pt x="699021" y="538479"/>
                </a:lnTo>
                <a:lnTo>
                  <a:pt x="699145" y="534669"/>
                </a:lnTo>
                <a:close/>
              </a:path>
              <a:path w="718184" h="665479">
                <a:moveTo>
                  <a:pt x="711188" y="509269"/>
                </a:moveTo>
                <a:lnTo>
                  <a:pt x="706806" y="509269"/>
                </a:lnTo>
                <a:lnTo>
                  <a:pt x="709423" y="511809"/>
                </a:lnTo>
                <a:lnTo>
                  <a:pt x="709067" y="510539"/>
                </a:lnTo>
                <a:lnTo>
                  <a:pt x="711188" y="509269"/>
                </a:lnTo>
                <a:close/>
              </a:path>
              <a:path w="718184" h="665479">
                <a:moveTo>
                  <a:pt x="702812" y="462279"/>
                </a:moveTo>
                <a:lnTo>
                  <a:pt x="209906" y="462279"/>
                </a:lnTo>
                <a:lnTo>
                  <a:pt x="208141" y="464819"/>
                </a:lnTo>
                <a:lnTo>
                  <a:pt x="210173" y="464819"/>
                </a:lnTo>
                <a:lnTo>
                  <a:pt x="208319" y="466089"/>
                </a:lnTo>
                <a:lnTo>
                  <a:pt x="211354" y="466089"/>
                </a:lnTo>
                <a:lnTo>
                  <a:pt x="212967" y="468629"/>
                </a:lnTo>
                <a:lnTo>
                  <a:pt x="212211" y="468629"/>
                </a:lnTo>
                <a:lnTo>
                  <a:pt x="212336" y="468997"/>
                </a:lnTo>
                <a:lnTo>
                  <a:pt x="213932" y="469899"/>
                </a:lnTo>
                <a:lnTo>
                  <a:pt x="213069" y="469899"/>
                </a:lnTo>
                <a:lnTo>
                  <a:pt x="213028" y="471049"/>
                </a:lnTo>
                <a:lnTo>
                  <a:pt x="214923" y="471169"/>
                </a:lnTo>
                <a:lnTo>
                  <a:pt x="214567" y="472439"/>
                </a:lnTo>
                <a:lnTo>
                  <a:pt x="215951" y="472439"/>
                </a:lnTo>
                <a:lnTo>
                  <a:pt x="215182" y="473201"/>
                </a:lnTo>
                <a:lnTo>
                  <a:pt x="215075" y="473709"/>
                </a:lnTo>
                <a:lnTo>
                  <a:pt x="218695" y="473709"/>
                </a:lnTo>
                <a:lnTo>
                  <a:pt x="219076" y="474979"/>
                </a:lnTo>
                <a:lnTo>
                  <a:pt x="218034" y="474979"/>
                </a:lnTo>
                <a:lnTo>
                  <a:pt x="218542" y="476249"/>
                </a:lnTo>
                <a:lnTo>
                  <a:pt x="217933" y="476249"/>
                </a:lnTo>
                <a:lnTo>
                  <a:pt x="217336" y="477519"/>
                </a:lnTo>
                <a:lnTo>
                  <a:pt x="217869" y="478789"/>
                </a:lnTo>
                <a:lnTo>
                  <a:pt x="218326" y="477519"/>
                </a:lnTo>
                <a:lnTo>
                  <a:pt x="707160" y="477519"/>
                </a:lnTo>
                <a:lnTo>
                  <a:pt x="707678" y="476249"/>
                </a:lnTo>
                <a:lnTo>
                  <a:pt x="707944" y="474979"/>
                </a:lnTo>
                <a:lnTo>
                  <a:pt x="218453" y="474979"/>
                </a:lnTo>
                <a:lnTo>
                  <a:pt x="218051" y="474435"/>
                </a:lnTo>
                <a:lnTo>
                  <a:pt x="708059" y="474435"/>
                </a:lnTo>
                <a:lnTo>
                  <a:pt x="708211" y="473709"/>
                </a:lnTo>
                <a:lnTo>
                  <a:pt x="704368" y="467359"/>
                </a:lnTo>
                <a:lnTo>
                  <a:pt x="702095" y="464819"/>
                </a:lnTo>
                <a:lnTo>
                  <a:pt x="703835" y="463549"/>
                </a:lnTo>
                <a:lnTo>
                  <a:pt x="702812" y="462279"/>
                </a:lnTo>
                <a:close/>
              </a:path>
              <a:path w="718184" h="665479">
                <a:moveTo>
                  <a:pt x="216244" y="474979"/>
                </a:moveTo>
                <a:lnTo>
                  <a:pt x="216815" y="476249"/>
                </a:lnTo>
                <a:lnTo>
                  <a:pt x="216904" y="477519"/>
                </a:lnTo>
                <a:lnTo>
                  <a:pt x="217069" y="476249"/>
                </a:lnTo>
                <a:lnTo>
                  <a:pt x="218542" y="476249"/>
                </a:lnTo>
                <a:lnTo>
                  <a:pt x="216244" y="474979"/>
                </a:lnTo>
                <a:close/>
              </a:path>
              <a:path w="718184" h="665479">
                <a:moveTo>
                  <a:pt x="215067" y="473315"/>
                </a:moveTo>
                <a:lnTo>
                  <a:pt x="214669" y="473709"/>
                </a:lnTo>
                <a:lnTo>
                  <a:pt x="215189" y="474979"/>
                </a:lnTo>
                <a:lnTo>
                  <a:pt x="217882" y="474979"/>
                </a:lnTo>
                <a:lnTo>
                  <a:pt x="217056" y="473709"/>
                </a:lnTo>
                <a:lnTo>
                  <a:pt x="215075" y="473709"/>
                </a:lnTo>
                <a:lnTo>
                  <a:pt x="215067" y="473315"/>
                </a:lnTo>
                <a:close/>
              </a:path>
              <a:path w="718184" h="665479">
                <a:moveTo>
                  <a:pt x="218072" y="473709"/>
                </a:moveTo>
                <a:lnTo>
                  <a:pt x="218051" y="474435"/>
                </a:lnTo>
                <a:lnTo>
                  <a:pt x="218453" y="474979"/>
                </a:lnTo>
                <a:lnTo>
                  <a:pt x="218574" y="474344"/>
                </a:lnTo>
                <a:lnTo>
                  <a:pt x="218072" y="473709"/>
                </a:lnTo>
                <a:close/>
              </a:path>
              <a:path w="718184" h="665479">
                <a:moveTo>
                  <a:pt x="218574" y="474344"/>
                </a:moveTo>
                <a:lnTo>
                  <a:pt x="218453" y="474979"/>
                </a:lnTo>
                <a:lnTo>
                  <a:pt x="219076" y="474979"/>
                </a:lnTo>
                <a:lnTo>
                  <a:pt x="218574" y="474344"/>
                </a:lnTo>
                <a:close/>
              </a:path>
              <a:path w="718184" h="665479">
                <a:moveTo>
                  <a:pt x="218072" y="473709"/>
                </a:moveTo>
                <a:lnTo>
                  <a:pt x="217514" y="473709"/>
                </a:lnTo>
                <a:lnTo>
                  <a:pt x="218051" y="474435"/>
                </a:lnTo>
                <a:lnTo>
                  <a:pt x="218072" y="473709"/>
                </a:lnTo>
                <a:close/>
              </a:path>
              <a:path w="718184" h="665479">
                <a:moveTo>
                  <a:pt x="218695" y="473709"/>
                </a:moveTo>
                <a:lnTo>
                  <a:pt x="218072" y="473709"/>
                </a:lnTo>
                <a:lnTo>
                  <a:pt x="218574" y="474344"/>
                </a:lnTo>
                <a:lnTo>
                  <a:pt x="218695" y="473709"/>
                </a:lnTo>
                <a:close/>
              </a:path>
              <a:path w="718184" h="665479">
                <a:moveTo>
                  <a:pt x="215342" y="472439"/>
                </a:moveTo>
                <a:lnTo>
                  <a:pt x="215050" y="472439"/>
                </a:lnTo>
                <a:lnTo>
                  <a:pt x="215067" y="473315"/>
                </a:lnTo>
                <a:lnTo>
                  <a:pt x="215342" y="472439"/>
                </a:lnTo>
                <a:close/>
              </a:path>
              <a:path w="718184" h="665479">
                <a:moveTo>
                  <a:pt x="212862" y="471049"/>
                </a:moveTo>
                <a:lnTo>
                  <a:pt x="213069" y="471169"/>
                </a:lnTo>
                <a:lnTo>
                  <a:pt x="212862" y="471049"/>
                </a:lnTo>
                <a:close/>
              </a:path>
              <a:path w="718184" h="665479">
                <a:moveTo>
                  <a:pt x="212920" y="470728"/>
                </a:moveTo>
                <a:lnTo>
                  <a:pt x="212862" y="471049"/>
                </a:lnTo>
                <a:lnTo>
                  <a:pt x="213069" y="471169"/>
                </a:lnTo>
                <a:lnTo>
                  <a:pt x="212920" y="470728"/>
                </a:lnTo>
                <a:close/>
              </a:path>
              <a:path w="718184" h="665479">
                <a:moveTo>
                  <a:pt x="211684" y="468629"/>
                </a:moveTo>
                <a:lnTo>
                  <a:pt x="211227" y="468629"/>
                </a:lnTo>
                <a:lnTo>
                  <a:pt x="210884" y="469899"/>
                </a:lnTo>
                <a:lnTo>
                  <a:pt x="212862" y="471049"/>
                </a:lnTo>
                <a:lnTo>
                  <a:pt x="212920" y="470728"/>
                </a:lnTo>
                <a:lnTo>
                  <a:pt x="212336" y="468997"/>
                </a:lnTo>
                <a:lnTo>
                  <a:pt x="211684" y="468629"/>
                </a:lnTo>
                <a:close/>
              </a:path>
              <a:path w="718184" h="665479">
                <a:moveTo>
                  <a:pt x="210224" y="468629"/>
                </a:moveTo>
                <a:lnTo>
                  <a:pt x="209601" y="468629"/>
                </a:lnTo>
                <a:lnTo>
                  <a:pt x="209957" y="469899"/>
                </a:lnTo>
                <a:lnTo>
                  <a:pt x="210224" y="468629"/>
                </a:lnTo>
                <a:close/>
              </a:path>
              <a:path w="718184" h="665479">
                <a:moveTo>
                  <a:pt x="211227" y="468629"/>
                </a:moveTo>
                <a:lnTo>
                  <a:pt x="210224" y="468629"/>
                </a:lnTo>
                <a:lnTo>
                  <a:pt x="210351" y="469899"/>
                </a:lnTo>
                <a:lnTo>
                  <a:pt x="210605" y="469899"/>
                </a:lnTo>
                <a:lnTo>
                  <a:pt x="211227" y="468629"/>
                </a:lnTo>
                <a:close/>
              </a:path>
              <a:path w="718184" h="665479">
                <a:moveTo>
                  <a:pt x="211354" y="466089"/>
                </a:moveTo>
                <a:lnTo>
                  <a:pt x="208814" y="466089"/>
                </a:lnTo>
                <a:lnTo>
                  <a:pt x="209119" y="467359"/>
                </a:lnTo>
                <a:lnTo>
                  <a:pt x="210033" y="467359"/>
                </a:lnTo>
                <a:lnTo>
                  <a:pt x="208878" y="468629"/>
                </a:lnTo>
                <a:lnTo>
                  <a:pt x="211684" y="468629"/>
                </a:lnTo>
                <a:lnTo>
                  <a:pt x="212336" y="468997"/>
                </a:lnTo>
                <a:lnTo>
                  <a:pt x="211354" y="466089"/>
                </a:lnTo>
                <a:close/>
              </a:path>
              <a:path w="718184" h="665479">
                <a:moveTo>
                  <a:pt x="207188" y="466089"/>
                </a:moveTo>
                <a:lnTo>
                  <a:pt x="208344" y="467359"/>
                </a:lnTo>
                <a:lnTo>
                  <a:pt x="207188" y="466089"/>
                </a:lnTo>
                <a:close/>
              </a:path>
              <a:path w="718184" h="665479">
                <a:moveTo>
                  <a:pt x="207354" y="463549"/>
                </a:moveTo>
                <a:lnTo>
                  <a:pt x="206515" y="464819"/>
                </a:lnTo>
                <a:lnTo>
                  <a:pt x="207610" y="463999"/>
                </a:lnTo>
                <a:lnTo>
                  <a:pt x="207354" y="463549"/>
                </a:lnTo>
                <a:close/>
              </a:path>
              <a:path w="718184" h="665479">
                <a:moveTo>
                  <a:pt x="208010" y="463700"/>
                </a:moveTo>
                <a:lnTo>
                  <a:pt x="207610" y="463999"/>
                </a:lnTo>
                <a:lnTo>
                  <a:pt x="208077" y="464819"/>
                </a:lnTo>
                <a:lnTo>
                  <a:pt x="208010" y="463700"/>
                </a:lnTo>
                <a:close/>
              </a:path>
              <a:path w="718184" h="665479">
                <a:moveTo>
                  <a:pt x="697205" y="457199"/>
                </a:moveTo>
                <a:lnTo>
                  <a:pt x="696088" y="458469"/>
                </a:lnTo>
                <a:lnTo>
                  <a:pt x="206096" y="458469"/>
                </a:lnTo>
                <a:lnTo>
                  <a:pt x="205868" y="459739"/>
                </a:lnTo>
                <a:lnTo>
                  <a:pt x="205245" y="459739"/>
                </a:lnTo>
                <a:lnTo>
                  <a:pt x="205474" y="461009"/>
                </a:lnTo>
                <a:lnTo>
                  <a:pt x="207849" y="461009"/>
                </a:lnTo>
                <a:lnTo>
                  <a:pt x="208010" y="463700"/>
                </a:lnTo>
                <a:lnTo>
                  <a:pt x="209906" y="462279"/>
                </a:lnTo>
                <a:lnTo>
                  <a:pt x="702812" y="462279"/>
                </a:lnTo>
                <a:lnTo>
                  <a:pt x="701790" y="461009"/>
                </a:lnTo>
                <a:lnTo>
                  <a:pt x="699059" y="459739"/>
                </a:lnTo>
                <a:lnTo>
                  <a:pt x="697205" y="457199"/>
                </a:lnTo>
                <a:close/>
              </a:path>
              <a:path w="718184" h="665479">
                <a:moveTo>
                  <a:pt x="206287" y="462279"/>
                </a:moveTo>
                <a:lnTo>
                  <a:pt x="207201" y="463549"/>
                </a:lnTo>
                <a:lnTo>
                  <a:pt x="206287" y="462279"/>
                </a:lnTo>
                <a:close/>
              </a:path>
              <a:path w="718184" h="665479">
                <a:moveTo>
                  <a:pt x="206020" y="461009"/>
                </a:moveTo>
                <a:lnTo>
                  <a:pt x="204560" y="461009"/>
                </a:lnTo>
                <a:lnTo>
                  <a:pt x="205004" y="462279"/>
                </a:lnTo>
                <a:lnTo>
                  <a:pt x="206020" y="461009"/>
                </a:lnTo>
                <a:close/>
              </a:path>
              <a:path w="718184" h="665479">
                <a:moveTo>
                  <a:pt x="206592" y="461009"/>
                </a:moveTo>
                <a:lnTo>
                  <a:pt x="206020" y="461009"/>
                </a:lnTo>
                <a:lnTo>
                  <a:pt x="205550" y="462279"/>
                </a:lnTo>
                <a:lnTo>
                  <a:pt x="205804" y="462279"/>
                </a:lnTo>
                <a:lnTo>
                  <a:pt x="206592" y="461009"/>
                </a:lnTo>
                <a:close/>
              </a:path>
              <a:path w="718184" h="665479">
                <a:moveTo>
                  <a:pt x="207849" y="461009"/>
                </a:moveTo>
                <a:lnTo>
                  <a:pt x="206592" y="461009"/>
                </a:lnTo>
                <a:lnTo>
                  <a:pt x="205906" y="462279"/>
                </a:lnTo>
                <a:lnTo>
                  <a:pt x="207150" y="462279"/>
                </a:lnTo>
                <a:lnTo>
                  <a:pt x="207849" y="461009"/>
                </a:lnTo>
                <a:close/>
              </a:path>
              <a:path w="718184" h="665479">
                <a:moveTo>
                  <a:pt x="204153" y="458469"/>
                </a:moveTo>
                <a:lnTo>
                  <a:pt x="203378" y="458469"/>
                </a:lnTo>
                <a:lnTo>
                  <a:pt x="204687" y="459739"/>
                </a:lnTo>
                <a:lnTo>
                  <a:pt x="204153" y="458469"/>
                </a:lnTo>
                <a:close/>
              </a:path>
              <a:path w="718184" h="665479">
                <a:moveTo>
                  <a:pt x="204153" y="458469"/>
                </a:moveTo>
                <a:lnTo>
                  <a:pt x="204687" y="459739"/>
                </a:lnTo>
                <a:lnTo>
                  <a:pt x="204543" y="458841"/>
                </a:lnTo>
                <a:lnTo>
                  <a:pt x="204153" y="458469"/>
                </a:lnTo>
                <a:close/>
              </a:path>
              <a:path w="718184" h="665479">
                <a:moveTo>
                  <a:pt x="204543" y="458841"/>
                </a:moveTo>
                <a:lnTo>
                  <a:pt x="204687" y="459739"/>
                </a:lnTo>
                <a:lnTo>
                  <a:pt x="205093" y="459739"/>
                </a:lnTo>
                <a:lnTo>
                  <a:pt x="205262" y="459526"/>
                </a:lnTo>
                <a:lnTo>
                  <a:pt x="204543" y="458841"/>
                </a:lnTo>
                <a:close/>
              </a:path>
              <a:path w="718184" h="665479">
                <a:moveTo>
                  <a:pt x="205544" y="459169"/>
                </a:moveTo>
                <a:lnTo>
                  <a:pt x="205262" y="459526"/>
                </a:lnTo>
                <a:lnTo>
                  <a:pt x="205487" y="459739"/>
                </a:lnTo>
                <a:lnTo>
                  <a:pt x="205544" y="459169"/>
                </a:lnTo>
                <a:close/>
              </a:path>
              <a:path w="718184" h="665479">
                <a:moveTo>
                  <a:pt x="688925" y="453389"/>
                </a:moveTo>
                <a:lnTo>
                  <a:pt x="197524" y="453389"/>
                </a:lnTo>
                <a:lnTo>
                  <a:pt x="196813" y="454659"/>
                </a:lnTo>
                <a:lnTo>
                  <a:pt x="197549" y="454659"/>
                </a:lnTo>
                <a:lnTo>
                  <a:pt x="198210" y="455929"/>
                </a:lnTo>
                <a:lnTo>
                  <a:pt x="204369" y="455929"/>
                </a:lnTo>
                <a:lnTo>
                  <a:pt x="206871" y="457199"/>
                </a:lnTo>
                <a:lnTo>
                  <a:pt x="205614" y="458469"/>
                </a:lnTo>
                <a:lnTo>
                  <a:pt x="205544" y="459169"/>
                </a:lnTo>
                <a:lnTo>
                  <a:pt x="206096" y="458469"/>
                </a:lnTo>
                <a:lnTo>
                  <a:pt x="696088" y="458469"/>
                </a:lnTo>
                <a:lnTo>
                  <a:pt x="693027" y="457199"/>
                </a:lnTo>
                <a:lnTo>
                  <a:pt x="692595" y="455929"/>
                </a:lnTo>
                <a:lnTo>
                  <a:pt x="690627" y="454659"/>
                </a:lnTo>
                <a:lnTo>
                  <a:pt x="688925" y="453389"/>
                </a:lnTo>
                <a:close/>
              </a:path>
              <a:path w="718184" h="665479">
                <a:moveTo>
                  <a:pt x="204280" y="457199"/>
                </a:moveTo>
                <a:lnTo>
                  <a:pt x="203836" y="457199"/>
                </a:lnTo>
                <a:lnTo>
                  <a:pt x="204293" y="458469"/>
                </a:lnTo>
                <a:lnTo>
                  <a:pt x="204153" y="458469"/>
                </a:lnTo>
                <a:lnTo>
                  <a:pt x="204543" y="458841"/>
                </a:lnTo>
                <a:lnTo>
                  <a:pt x="204280" y="457199"/>
                </a:lnTo>
                <a:close/>
              </a:path>
              <a:path w="718184" h="665479">
                <a:moveTo>
                  <a:pt x="204369" y="455929"/>
                </a:moveTo>
                <a:lnTo>
                  <a:pt x="199403" y="455929"/>
                </a:lnTo>
                <a:lnTo>
                  <a:pt x="198578" y="458469"/>
                </a:lnTo>
                <a:lnTo>
                  <a:pt x="200318" y="457199"/>
                </a:lnTo>
                <a:lnTo>
                  <a:pt x="204890" y="457199"/>
                </a:lnTo>
                <a:lnTo>
                  <a:pt x="204369" y="455929"/>
                </a:lnTo>
                <a:close/>
              </a:path>
              <a:path w="718184" h="665479">
                <a:moveTo>
                  <a:pt x="200389" y="458075"/>
                </a:moveTo>
                <a:lnTo>
                  <a:pt x="200153" y="458469"/>
                </a:lnTo>
                <a:lnTo>
                  <a:pt x="200389" y="458075"/>
                </a:lnTo>
                <a:close/>
              </a:path>
              <a:path w="718184" h="665479">
                <a:moveTo>
                  <a:pt x="202921" y="457199"/>
                </a:moveTo>
                <a:lnTo>
                  <a:pt x="201321" y="457199"/>
                </a:lnTo>
                <a:lnTo>
                  <a:pt x="201524" y="458469"/>
                </a:lnTo>
                <a:lnTo>
                  <a:pt x="202591" y="458469"/>
                </a:lnTo>
                <a:lnTo>
                  <a:pt x="202921" y="457199"/>
                </a:lnTo>
                <a:close/>
              </a:path>
              <a:path w="718184" h="665479">
                <a:moveTo>
                  <a:pt x="203264" y="457199"/>
                </a:moveTo>
                <a:lnTo>
                  <a:pt x="202921" y="457199"/>
                </a:lnTo>
                <a:lnTo>
                  <a:pt x="203175" y="458469"/>
                </a:lnTo>
                <a:lnTo>
                  <a:pt x="203721" y="458469"/>
                </a:lnTo>
                <a:lnTo>
                  <a:pt x="203264" y="457199"/>
                </a:lnTo>
                <a:close/>
              </a:path>
              <a:path w="718184" h="665479">
                <a:moveTo>
                  <a:pt x="204890" y="457199"/>
                </a:moveTo>
                <a:lnTo>
                  <a:pt x="204280" y="457199"/>
                </a:lnTo>
                <a:lnTo>
                  <a:pt x="204991" y="458469"/>
                </a:lnTo>
                <a:lnTo>
                  <a:pt x="205410" y="458469"/>
                </a:lnTo>
                <a:lnTo>
                  <a:pt x="204890" y="457199"/>
                </a:lnTo>
                <a:close/>
              </a:path>
              <a:path w="718184" h="665479">
                <a:moveTo>
                  <a:pt x="200915" y="457199"/>
                </a:moveTo>
                <a:lnTo>
                  <a:pt x="200661" y="457199"/>
                </a:lnTo>
                <a:lnTo>
                  <a:pt x="200389" y="458075"/>
                </a:lnTo>
                <a:lnTo>
                  <a:pt x="200915" y="457199"/>
                </a:lnTo>
                <a:close/>
              </a:path>
              <a:path w="718184" h="665479">
                <a:moveTo>
                  <a:pt x="196393" y="455929"/>
                </a:moveTo>
                <a:lnTo>
                  <a:pt x="196076" y="455929"/>
                </a:lnTo>
                <a:lnTo>
                  <a:pt x="195657" y="457199"/>
                </a:lnTo>
                <a:lnTo>
                  <a:pt x="196393" y="455929"/>
                </a:lnTo>
                <a:close/>
              </a:path>
              <a:path w="718184" h="665479">
                <a:moveTo>
                  <a:pt x="197134" y="456641"/>
                </a:moveTo>
                <a:lnTo>
                  <a:pt x="196698" y="457199"/>
                </a:lnTo>
                <a:lnTo>
                  <a:pt x="197575" y="457199"/>
                </a:lnTo>
                <a:lnTo>
                  <a:pt x="197134" y="456641"/>
                </a:lnTo>
                <a:close/>
              </a:path>
              <a:path w="718184" h="665479">
                <a:moveTo>
                  <a:pt x="197636" y="455997"/>
                </a:moveTo>
                <a:lnTo>
                  <a:pt x="197134" y="456641"/>
                </a:lnTo>
                <a:lnTo>
                  <a:pt x="197656" y="457143"/>
                </a:lnTo>
                <a:lnTo>
                  <a:pt x="197636" y="455997"/>
                </a:lnTo>
                <a:close/>
              </a:path>
              <a:path w="718184" h="665479">
                <a:moveTo>
                  <a:pt x="199403" y="455929"/>
                </a:moveTo>
                <a:lnTo>
                  <a:pt x="197689" y="455929"/>
                </a:lnTo>
                <a:lnTo>
                  <a:pt x="197708" y="457107"/>
                </a:lnTo>
                <a:lnTo>
                  <a:pt x="199403" y="455929"/>
                </a:lnTo>
                <a:close/>
              </a:path>
              <a:path w="718184" h="665479">
                <a:moveTo>
                  <a:pt x="197549" y="454659"/>
                </a:moveTo>
                <a:lnTo>
                  <a:pt x="197359" y="454659"/>
                </a:lnTo>
                <a:lnTo>
                  <a:pt x="197359" y="455929"/>
                </a:lnTo>
                <a:lnTo>
                  <a:pt x="196393" y="455929"/>
                </a:lnTo>
                <a:lnTo>
                  <a:pt x="197134" y="456641"/>
                </a:lnTo>
                <a:lnTo>
                  <a:pt x="197636" y="455997"/>
                </a:lnTo>
                <a:lnTo>
                  <a:pt x="197549" y="454659"/>
                </a:lnTo>
                <a:close/>
              </a:path>
              <a:path w="718184" h="665479">
                <a:moveTo>
                  <a:pt x="195543" y="453873"/>
                </a:moveTo>
                <a:lnTo>
                  <a:pt x="195771" y="454659"/>
                </a:lnTo>
                <a:lnTo>
                  <a:pt x="194768" y="454659"/>
                </a:lnTo>
                <a:lnTo>
                  <a:pt x="194514" y="455929"/>
                </a:lnTo>
                <a:lnTo>
                  <a:pt x="196101" y="454659"/>
                </a:lnTo>
                <a:lnTo>
                  <a:pt x="195543" y="453873"/>
                </a:lnTo>
                <a:close/>
              </a:path>
              <a:path w="718184" h="665479">
                <a:moveTo>
                  <a:pt x="196584" y="454659"/>
                </a:moveTo>
                <a:lnTo>
                  <a:pt x="196254" y="455929"/>
                </a:lnTo>
                <a:lnTo>
                  <a:pt x="197359" y="455929"/>
                </a:lnTo>
                <a:lnTo>
                  <a:pt x="196584" y="454659"/>
                </a:lnTo>
                <a:close/>
              </a:path>
              <a:path w="718184" h="665479">
                <a:moveTo>
                  <a:pt x="194463" y="453389"/>
                </a:moveTo>
                <a:lnTo>
                  <a:pt x="192304" y="453389"/>
                </a:lnTo>
                <a:lnTo>
                  <a:pt x="192723" y="454659"/>
                </a:lnTo>
                <a:lnTo>
                  <a:pt x="193599" y="454659"/>
                </a:lnTo>
                <a:lnTo>
                  <a:pt x="194463" y="453389"/>
                </a:lnTo>
                <a:close/>
              </a:path>
              <a:path w="718184" h="665479">
                <a:moveTo>
                  <a:pt x="195200" y="453389"/>
                </a:moveTo>
                <a:lnTo>
                  <a:pt x="195035" y="453389"/>
                </a:lnTo>
                <a:lnTo>
                  <a:pt x="195631" y="454659"/>
                </a:lnTo>
                <a:lnTo>
                  <a:pt x="195771" y="454659"/>
                </a:lnTo>
                <a:lnTo>
                  <a:pt x="195543" y="453873"/>
                </a:lnTo>
                <a:lnTo>
                  <a:pt x="195200" y="453389"/>
                </a:lnTo>
                <a:close/>
              </a:path>
              <a:path w="718184" h="665479">
                <a:moveTo>
                  <a:pt x="195403" y="453389"/>
                </a:moveTo>
                <a:lnTo>
                  <a:pt x="195543" y="453873"/>
                </a:lnTo>
                <a:lnTo>
                  <a:pt x="196101" y="454659"/>
                </a:lnTo>
                <a:lnTo>
                  <a:pt x="196305" y="454659"/>
                </a:lnTo>
                <a:lnTo>
                  <a:pt x="195403" y="453389"/>
                </a:lnTo>
                <a:close/>
              </a:path>
              <a:path w="718184" h="665479">
                <a:moveTo>
                  <a:pt x="196914" y="453389"/>
                </a:moveTo>
                <a:lnTo>
                  <a:pt x="195898" y="453389"/>
                </a:lnTo>
                <a:lnTo>
                  <a:pt x="196305" y="454659"/>
                </a:lnTo>
                <a:lnTo>
                  <a:pt x="196647" y="454659"/>
                </a:lnTo>
                <a:lnTo>
                  <a:pt x="196914" y="453389"/>
                </a:lnTo>
                <a:close/>
              </a:path>
              <a:path w="718184" h="665479">
                <a:moveTo>
                  <a:pt x="192812" y="452119"/>
                </a:moveTo>
                <a:lnTo>
                  <a:pt x="190488" y="452119"/>
                </a:lnTo>
                <a:lnTo>
                  <a:pt x="191948" y="453389"/>
                </a:lnTo>
                <a:lnTo>
                  <a:pt x="192495" y="453389"/>
                </a:lnTo>
                <a:lnTo>
                  <a:pt x="192812" y="452119"/>
                </a:lnTo>
                <a:close/>
              </a:path>
              <a:path w="718184" h="665479">
                <a:moveTo>
                  <a:pt x="193549" y="452119"/>
                </a:moveTo>
                <a:lnTo>
                  <a:pt x="192812" y="452119"/>
                </a:lnTo>
                <a:lnTo>
                  <a:pt x="192901" y="453389"/>
                </a:lnTo>
                <a:lnTo>
                  <a:pt x="193549" y="452119"/>
                </a:lnTo>
                <a:close/>
              </a:path>
              <a:path w="718184" h="665479">
                <a:moveTo>
                  <a:pt x="195327" y="452119"/>
                </a:moveTo>
                <a:lnTo>
                  <a:pt x="193549" y="452119"/>
                </a:lnTo>
                <a:lnTo>
                  <a:pt x="193790" y="453389"/>
                </a:lnTo>
                <a:lnTo>
                  <a:pt x="194412" y="453389"/>
                </a:lnTo>
                <a:lnTo>
                  <a:pt x="195327" y="452119"/>
                </a:lnTo>
                <a:close/>
              </a:path>
              <a:path w="718184" h="665479">
                <a:moveTo>
                  <a:pt x="195327" y="452119"/>
                </a:moveTo>
                <a:lnTo>
                  <a:pt x="194412" y="453389"/>
                </a:lnTo>
                <a:lnTo>
                  <a:pt x="195327" y="452119"/>
                </a:lnTo>
                <a:close/>
              </a:path>
              <a:path w="718184" h="665479">
                <a:moveTo>
                  <a:pt x="684747" y="450849"/>
                </a:moveTo>
                <a:lnTo>
                  <a:pt x="193409" y="450849"/>
                </a:lnTo>
                <a:lnTo>
                  <a:pt x="192431" y="452119"/>
                </a:lnTo>
                <a:lnTo>
                  <a:pt x="195327" y="452119"/>
                </a:lnTo>
                <a:lnTo>
                  <a:pt x="194463" y="453389"/>
                </a:lnTo>
                <a:lnTo>
                  <a:pt x="686855" y="453389"/>
                </a:lnTo>
                <a:lnTo>
                  <a:pt x="684747" y="450849"/>
                </a:lnTo>
                <a:close/>
              </a:path>
              <a:path w="718184" h="665479">
                <a:moveTo>
                  <a:pt x="191987" y="450849"/>
                </a:moveTo>
                <a:lnTo>
                  <a:pt x="190577" y="450849"/>
                </a:lnTo>
                <a:lnTo>
                  <a:pt x="190856" y="452119"/>
                </a:lnTo>
                <a:lnTo>
                  <a:pt x="191987" y="450849"/>
                </a:lnTo>
                <a:close/>
              </a:path>
              <a:path w="718184" h="665479">
                <a:moveTo>
                  <a:pt x="193409" y="450849"/>
                </a:moveTo>
                <a:lnTo>
                  <a:pt x="191987" y="450849"/>
                </a:lnTo>
                <a:lnTo>
                  <a:pt x="191136" y="452119"/>
                </a:lnTo>
                <a:lnTo>
                  <a:pt x="191733" y="452119"/>
                </a:lnTo>
                <a:lnTo>
                  <a:pt x="193409" y="450849"/>
                </a:lnTo>
                <a:close/>
              </a:path>
              <a:path w="718184" h="665479">
                <a:moveTo>
                  <a:pt x="185628" y="450145"/>
                </a:moveTo>
                <a:lnTo>
                  <a:pt x="185332" y="450849"/>
                </a:lnTo>
                <a:lnTo>
                  <a:pt x="186043" y="450849"/>
                </a:lnTo>
                <a:lnTo>
                  <a:pt x="185628" y="450145"/>
                </a:lnTo>
                <a:close/>
              </a:path>
              <a:path w="718184" h="665479">
                <a:moveTo>
                  <a:pt x="188748" y="448309"/>
                </a:moveTo>
                <a:lnTo>
                  <a:pt x="186881" y="448309"/>
                </a:lnTo>
                <a:lnTo>
                  <a:pt x="186602" y="449579"/>
                </a:lnTo>
                <a:lnTo>
                  <a:pt x="187491" y="449579"/>
                </a:lnTo>
                <a:lnTo>
                  <a:pt x="187376" y="450849"/>
                </a:lnTo>
                <a:lnTo>
                  <a:pt x="188070" y="450043"/>
                </a:lnTo>
                <a:lnTo>
                  <a:pt x="187930" y="449768"/>
                </a:lnTo>
                <a:lnTo>
                  <a:pt x="187920" y="449472"/>
                </a:lnTo>
                <a:lnTo>
                  <a:pt x="188786" y="448389"/>
                </a:lnTo>
                <a:close/>
              </a:path>
              <a:path w="718184" h="665479">
                <a:moveTo>
                  <a:pt x="188288" y="450470"/>
                </a:moveTo>
                <a:lnTo>
                  <a:pt x="188189" y="450849"/>
                </a:lnTo>
                <a:lnTo>
                  <a:pt x="188330" y="450615"/>
                </a:lnTo>
                <a:lnTo>
                  <a:pt x="188288" y="450470"/>
                </a:lnTo>
                <a:close/>
              </a:path>
              <a:path w="718184" h="665479">
                <a:moveTo>
                  <a:pt x="188477" y="450371"/>
                </a:moveTo>
                <a:lnTo>
                  <a:pt x="188362" y="450615"/>
                </a:lnTo>
                <a:lnTo>
                  <a:pt x="188481" y="450849"/>
                </a:lnTo>
                <a:lnTo>
                  <a:pt x="188477" y="450371"/>
                </a:lnTo>
                <a:close/>
              </a:path>
              <a:path w="718184" h="665479">
                <a:moveTo>
                  <a:pt x="189403" y="448948"/>
                </a:moveTo>
                <a:lnTo>
                  <a:pt x="189492" y="449472"/>
                </a:lnTo>
                <a:lnTo>
                  <a:pt x="189535" y="450849"/>
                </a:lnTo>
                <a:lnTo>
                  <a:pt x="190996" y="450849"/>
                </a:lnTo>
                <a:lnTo>
                  <a:pt x="190963" y="450470"/>
                </a:lnTo>
                <a:lnTo>
                  <a:pt x="189403" y="448948"/>
                </a:lnTo>
                <a:close/>
              </a:path>
              <a:path w="718184" h="665479">
                <a:moveTo>
                  <a:pt x="191111" y="450615"/>
                </a:moveTo>
                <a:lnTo>
                  <a:pt x="190996" y="450849"/>
                </a:lnTo>
                <a:lnTo>
                  <a:pt x="191352" y="450849"/>
                </a:lnTo>
                <a:lnTo>
                  <a:pt x="191111" y="450615"/>
                </a:lnTo>
                <a:close/>
              </a:path>
              <a:path w="718184" h="665479">
                <a:moveTo>
                  <a:pt x="678676" y="448309"/>
                </a:moveTo>
                <a:lnTo>
                  <a:pt x="190958" y="448309"/>
                </a:lnTo>
                <a:lnTo>
                  <a:pt x="191110" y="449579"/>
                </a:lnTo>
                <a:lnTo>
                  <a:pt x="191618" y="449579"/>
                </a:lnTo>
                <a:lnTo>
                  <a:pt x="191111" y="450615"/>
                </a:lnTo>
                <a:lnTo>
                  <a:pt x="191352" y="450849"/>
                </a:lnTo>
                <a:lnTo>
                  <a:pt x="680683" y="450849"/>
                </a:lnTo>
                <a:lnTo>
                  <a:pt x="678676" y="448309"/>
                </a:lnTo>
                <a:close/>
              </a:path>
              <a:path w="718184" h="665479">
                <a:moveTo>
                  <a:pt x="188469" y="449579"/>
                </a:moveTo>
                <a:lnTo>
                  <a:pt x="188070" y="450043"/>
                </a:lnTo>
                <a:lnTo>
                  <a:pt x="188288" y="450470"/>
                </a:lnTo>
                <a:lnTo>
                  <a:pt x="188399" y="450043"/>
                </a:lnTo>
                <a:lnTo>
                  <a:pt x="188469" y="449579"/>
                </a:lnTo>
                <a:close/>
              </a:path>
              <a:path w="718184" h="665479">
                <a:moveTo>
                  <a:pt x="188829" y="448389"/>
                </a:moveTo>
                <a:lnTo>
                  <a:pt x="188547" y="449472"/>
                </a:lnTo>
                <a:lnTo>
                  <a:pt x="188477" y="450371"/>
                </a:lnTo>
                <a:lnTo>
                  <a:pt x="188951" y="449579"/>
                </a:lnTo>
                <a:lnTo>
                  <a:pt x="189122" y="448948"/>
                </a:lnTo>
                <a:lnTo>
                  <a:pt x="189051" y="448605"/>
                </a:lnTo>
                <a:lnTo>
                  <a:pt x="188829" y="448389"/>
                </a:lnTo>
                <a:close/>
              </a:path>
              <a:path w="718184" h="665479">
                <a:moveTo>
                  <a:pt x="185865" y="449579"/>
                </a:moveTo>
                <a:lnTo>
                  <a:pt x="185294" y="449579"/>
                </a:lnTo>
                <a:lnTo>
                  <a:pt x="185628" y="450145"/>
                </a:lnTo>
                <a:lnTo>
                  <a:pt x="185865" y="449579"/>
                </a:lnTo>
                <a:close/>
              </a:path>
              <a:path w="718184" h="665479">
                <a:moveTo>
                  <a:pt x="182893" y="448309"/>
                </a:moveTo>
                <a:lnTo>
                  <a:pt x="180176" y="448309"/>
                </a:lnTo>
                <a:lnTo>
                  <a:pt x="182576" y="449579"/>
                </a:lnTo>
                <a:lnTo>
                  <a:pt x="183478" y="449579"/>
                </a:lnTo>
                <a:lnTo>
                  <a:pt x="183141" y="448644"/>
                </a:lnTo>
                <a:lnTo>
                  <a:pt x="182893" y="448309"/>
                </a:lnTo>
                <a:close/>
              </a:path>
              <a:path w="718184" h="665479">
                <a:moveTo>
                  <a:pt x="183783" y="449512"/>
                </a:moveTo>
                <a:lnTo>
                  <a:pt x="183630" y="449579"/>
                </a:lnTo>
                <a:lnTo>
                  <a:pt x="183833" y="449579"/>
                </a:lnTo>
                <a:close/>
              </a:path>
              <a:path w="718184" h="665479">
                <a:moveTo>
                  <a:pt x="678047" y="447039"/>
                </a:moveTo>
                <a:lnTo>
                  <a:pt x="185395" y="447039"/>
                </a:lnTo>
                <a:lnTo>
                  <a:pt x="186487" y="448309"/>
                </a:lnTo>
                <a:lnTo>
                  <a:pt x="183872" y="449472"/>
                </a:lnTo>
                <a:lnTo>
                  <a:pt x="186246" y="449579"/>
                </a:lnTo>
                <a:lnTo>
                  <a:pt x="186881" y="448309"/>
                </a:lnTo>
                <a:lnTo>
                  <a:pt x="678676" y="448309"/>
                </a:lnTo>
                <a:lnTo>
                  <a:pt x="678047" y="447039"/>
                </a:lnTo>
                <a:close/>
              </a:path>
              <a:path w="718184" h="665479">
                <a:moveTo>
                  <a:pt x="190958" y="448309"/>
                </a:moveTo>
                <a:lnTo>
                  <a:pt x="189294" y="448309"/>
                </a:lnTo>
                <a:lnTo>
                  <a:pt x="189414" y="448731"/>
                </a:lnTo>
                <a:lnTo>
                  <a:pt x="190755" y="449579"/>
                </a:lnTo>
                <a:lnTo>
                  <a:pt x="190958" y="448309"/>
                </a:lnTo>
                <a:close/>
              </a:path>
              <a:path w="718184" h="665479">
                <a:moveTo>
                  <a:pt x="184290" y="448309"/>
                </a:moveTo>
                <a:lnTo>
                  <a:pt x="183020" y="448309"/>
                </a:lnTo>
                <a:lnTo>
                  <a:pt x="183127" y="448605"/>
                </a:lnTo>
                <a:lnTo>
                  <a:pt x="183783" y="449512"/>
                </a:lnTo>
                <a:lnTo>
                  <a:pt x="184290" y="448309"/>
                </a:lnTo>
                <a:close/>
              </a:path>
              <a:path w="718184" h="665479">
                <a:moveTo>
                  <a:pt x="189214" y="448605"/>
                </a:moveTo>
                <a:lnTo>
                  <a:pt x="189403" y="448948"/>
                </a:lnTo>
                <a:lnTo>
                  <a:pt x="189276" y="448644"/>
                </a:lnTo>
                <a:close/>
              </a:path>
              <a:path w="718184" h="665479">
                <a:moveTo>
                  <a:pt x="184481" y="447039"/>
                </a:moveTo>
                <a:lnTo>
                  <a:pt x="182347" y="447039"/>
                </a:lnTo>
                <a:lnTo>
                  <a:pt x="182364" y="447594"/>
                </a:lnTo>
                <a:lnTo>
                  <a:pt x="183141" y="448644"/>
                </a:lnTo>
                <a:lnTo>
                  <a:pt x="183020" y="448309"/>
                </a:lnTo>
                <a:lnTo>
                  <a:pt x="184290" y="448309"/>
                </a:lnTo>
                <a:lnTo>
                  <a:pt x="184481" y="447039"/>
                </a:lnTo>
                <a:close/>
              </a:path>
              <a:path w="718184" h="665479">
                <a:moveTo>
                  <a:pt x="189294" y="448309"/>
                </a:moveTo>
                <a:lnTo>
                  <a:pt x="188850" y="448309"/>
                </a:lnTo>
                <a:lnTo>
                  <a:pt x="189214" y="448605"/>
                </a:lnTo>
                <a:lnTo>
                  <a:pt x="189294" y="448309"/>
                </a:lnTo>
                <a:close/>
              </a:path>
              <a:path w="718184" h="665479">
                <a:moveTo>
                  <a:pt x="188850" y="448309"/>
                </a:moveTo>
                <a:close/>
              </a:path>
              <a:path w="718184" h="665479">
                <a:moveTo>
                  <a:pt x="178436" y="445769"/>
                </a:moveTo>
                <a:lnTo>
                  <a:pt x="177394" y="445769"/>
                </a:lnTo>
                <a:lnTo>
                  <a:pt x="177369" y="448309"/>
                </a:lnTo>
                <a:lnTo>
                  <a:pt x="178296" y="447039"/>
                </a:lnTo>
                <a:lnTo>
                  <a:pt x="178436" y="445769"/>
                </a:lnTo>
                <a:close/>
              </a:path>
              <a:path w="718184" h="665479">
                <a:moveTo>
                  <a:pt x="672572" y="443229"/>
                </a:moveTo>
                <a:lnTo>
                  <a:pt x="176556" y="443229"/>
                </a:lnTo>
                <a:lnTo>
                  <a:pt x="176249" y="443509"/>
                </a:lnTo>
                <a:lnTo>
                  <a:pt x="176204" y="443791"/>
                </a:lnTo>
                <a:lnTo>
                  <a:pt x="176531" y="445769"/>
                </a:lnTo>
                <a:lnTo>
                  <a:pt x="181750" y="445769"/>
                </a:lnTo>
                <a:lnTo>
                  <a:pt x="180455" y="448309"/>
                </a:lnTo>
                <a:lnTo>
                  <a:pt x="181763" y="448309"/>
                </a:lnTo>
                <a:lnTo>
                  <a:pt x="182092" y="447594"/>
                </a:lnTo>
                <a:lnTo>
                  <a:pt x="182105" y="447368"/>
                </a:lnTo>
                <a:lnTo>
                  <a:pt x="181954" y="447039"/>
                </a:lnTo>
                <a:lnTo>
                  <a:pt x="678047" y="447039"/>
                </a:lnTo>
                <a:lnTo>
                  <a:pt x="677419" y="445769"/>
                </a:lnTo>
                <a:lnTo>
                  <a:pt x="676047" y="444499"/>
                </a:lnTo>
                <a:lnTo>
                  <a:pt x="670345" y="444499"/>
                </a:lnTo>
                <a:lnTo>
                  <a:pt x="672761" y="443791"/>
                </a:lnTo>
                <a:lnTo>
                  <a:pt x="672572" y="443229"/>
                </a:lnTo>
                <a:close/>
              </a:path>
              <a:path w="718184" h="665479">
                <a:moveTo>
                  <a:pt x="182209" y="447594"/>
                </a:moveTo>
                <a:lnTo>
                  <a:pt x="182030" y="448309"/>
                </a:lnTo>
                <a:lnTo>
                  <a:pt x="182538" y="448309"/>
                </a:lnTo>
                <a:lnTo>
                  <a:pt x="182209" y="447594"/>
                </a:lnTo>
                <a:close/>
              </a:path>
              <a:path w="718184" h="665479">
                <a:moveTo>
                  <a:pt x="185395" y="447039"/>
                </a:moveTo>
                <a:lnTo>
                  <a:pt x="184481" y="447039"/>
                </a:lnTo>
                <a:lnTo>
                  <a:pt x="185217" y="448309"/>
                </a:lnTo>
                <a:lnTo>
                  <a:pt x="185395" y="447039"/>
                </a:lnTo>
                <a:close/>
              </a:path>
              <a:path w="718184" h="665479">
                <a:moveTo>
                  <a:pt x="182347" y="447039"/>
                </a:moveTo>
                <a:lnTo>
                  <a:pt x="181954" y="447039"/>
                </a:lnTo>
                <a:lnTo>
                  <a:pt x="182196" y="447368"/>
                </a:lnTo>
                <a:lnTo>
                  <a:pt x="182347" y="447039"/>
                </a:lnTo>
                <a:close/>
              </a:path>
              <a:path w="718184" h="665479">
                <a:moveTo>
                  <a:pt x="180201" y="445769"/>
                </a:moveTo>
                <a:lnTo>
                  <a:pt x="179109" y="445769"/>
                </a:lnTo>
                <a:lnTo>
                  <a:pt x="180404" y="447039"/>
                </a:lnTo>
                <a:lnTo>
                  <a:pt x="180201" y="445769"/>
                </a:lnTo>
                <a:close/>
              </a:path>
              <a:path w="718184" h="665479">
                <a:moveTo>
                  <a:pt x="175197" y="444499"/>
                </a:moveTo>
                <a:lnTo>
                  <a:pt x="174384" y="444499"/>
                </a:lnTo>
                <a:lnTo>
                  <a:pt x="174537" y="445769"/>
                </a:lnTo>
                <a:lnTo>
                  <a:pt x="175197" y="444499"/>
                </a:lnTo>
                <a:close/>
              </a:path>
              <a:path w="718184" h="665479">
                <a:moveTo>
                  <a:pt x="174096" y="443599"/>
                </a:moveTo>
                <a:lnTo>
                  <a:pt x="173178" y="444499"/>
                </a:lnTo>
                <a:lnTo>
                  <a:pt x="173964" y="444175"/>
                </a:lnTo>
                <a:lnTo>
                  <a:pt x="174096" y="443599"/>
                </a:lnTo>
                <a:close/>
              </a:path>
              <a:path w="718184" h="665479">
                <a:moveTo>
                  <a:pt x="174630" y="443899"/>
                </a:moveTo>
                <a:lnTo>
                  <a:pt x="173964" y="444175"/>
                </a:lnTo>
                <a:lnTo>
                  <a:pt x="173889" y="444499"/>
                </a:lnTo>
                <a:lnTo>
                  <a:pt x="174571" y="444175"/>
                </a:lnTo>
                <a:lnTo>
                  <a:pt x="174630" y="443899"/>
                </a:lnTo>
                <a:close/>
              </a:path>
              <a:path w="718184" h="665479">
                <a:moveTo>
                  <a:pt x="175829" y="443576"/>
                </a:moveTo>
                <a:lnTo>
                  <a:pt x="174658" y="444133"/>
                </a:lnTo>
                <a:lnTo>
                  <a:pt x="174702" y="444499"/>
                </a:lnTo>
                <a:lnTo>
                  <a:pt x="175829" y="443576"/>
                </a:lnTo>
                <a:close/>
              </a:path>
              <a:path w="718184" h="665479">
                <a:moveTo>
                  <a:pt x="175269" y="444399"/>
                </a:moveTo>
                <a:close/>
              </a:path>
              <a:path w="718184" h="665479">
                <a:moveTo>
                  <a:pt x="672761" y="443791"/>
                </a:moveTo>
                <a:lnTo>
                  <a:pt x="670345" y="444499"/>
                </a:lnTo>
                <a:lnTo>
                  <a:pt x="672999" y="444499"/>
                </a:lnTo>
                <a:lnTo>
                  <a:pt x="672761" y="443791"/>
                </a:lnTo>
                <a:close/>
              </a:path>
              <a:path w="718184" h="665479">
                <a:moveTo>
                  <a:pt x="674675" y="443229"/>
                </a:moveTo>
                <a:lnTo>
                  <a:pt x="672761" y="443791"/>
                </a:lnTo>
                <a:lnTo>
                  <a:pt x="672999" y="444499"/>
                </a:lnTo>
                <a:lnTo>
                  <a:pt x="676047" y="444499"/>
                </a:lnTo>
                <a:lnTo>
                  <a:pt x="674675" y="443229"/>
                </a:lnTo>
                <a:close/>
              </a:path>
              <a:path w="718184" h="665479">
                <a:moveTo>
                  <a:pt x="176144" y="443426"/>
                </a:moveTo>
                <a:lnTo>
                  <a:pt x="175969" y="443509"/>
                </a:lnTo>
                <a:lnTo>
                  <a:pt x="175269" y="444399"/>
                </a:lnTo>
                <a:lnTo>
                  <a:pt x="176149" y="443599"/>
                </a:lnTo>
                <a:lnTo>
                  <a:pt x="176144" y="443426"/>
                </a:lnTo>
                <a:close/>
              </a:path>
              <a:path w="718184" h="665479">
                <a:moveTo>
                  <a:pt x="671716" y="440689"/>
                </a:moveTo>
                <a:lnTo>
                  <a:pt x="175032" y="440689"/>
                </a:lnTo>
                <a:lnTo>
                  <a:pt x="175184" y="441959"/>
                </a:lnTo>
                <a:lnTo>
                  <a:pt x="173330" y="441959"/>
                </a:lnTo>
                <a:lnTo>
                  <a:pt x="174473" y="443229"/>
                </a:lnTo>
                <a:lnTo>
                  <a:pt x="174145" y="443552"/>
                </a:lnTo>
                <a:lnTo>
                  <a:pt x="174052" y="443791"/>
                </a:lnTo>
                <a:lnTo>
                  <a:pt x="173964" y="444175"/>
                </a:lnTo>
                <a:lnTo>
                  <a:pt x="174630" y="443899"/>
                </a:lnTo>
                <a:lnTo>
                  <a:pt x="174549" y="443229"/>
                </a:lnTo>
                <a:lnTo>
                  <a:pt x="672572" y="443229"/>
                </a:lnTo>
                <a:lnTo>
                  <a:pt x="671716" y="440689"/>
                </a:lnTo>
                <a:close/>
              </a:path>
              <a:path w="718184" h="665479">
                <a:moveTo>
                  <a:pt x="176112" y="443229"/>
                </a:moveTo>
                <a:lnTo>
                  <a:pt x="174549" y="443229"/>
                </a:lnTo>
                <a:lnTo>
                  <a:pt x="174630" y="443899"/>
                </a:lnTo>
                <a:lnTo>
                  <a:pt x="176007" y="443330"/>
                </a:lnTo>
                <a:close/>
              </a:path>
              <a:path w="718184" h="665479">
                <a:moveTo>
                  <a:pt x="174473" y="443229"/>
                </a:moveTo>
                <a:lnTo>
                  <a:pt x="174181" y="443229"/>
                </a:lnTo>
                <a:lnTo>
                  <a:pt x="174096" y="443599"/>
                </a:lnTo>
                <a:lnTo>
                  <a:pt x="174473" y="443229"/>
                </a:lnTo>
                <a:close/>
              </a:path>
              <a:path w="718184" h="665479">
                <a:moveTo>
                  <a:pt x="176121" y="443284"/>
                </a:moveTo>
                <a:lnTo>
                  <a:pt x="175910" y="443509"/>
                </a:lnTo>
                <a:lnTo>
                  <a:pt x="176121" y="443284"/>
                </a:lnTo>
                <a:close/>
              </a:path>
              <a:path w="718184" h="665479">
                <a:moveTo>
                  <a:pt x="176556" y="443229"/>
                </a:moveTo>
                <a:lnTo>
                  <a:pt x="176251" y="443229"/>
                </a:lnTo>
                <a:lnTo>
                  <a:pt x="176144" y="443426"/>
                </a:lnTo>
                <a:lnTo>
                  <a:pt x="176556" y="443229"/>
                </a:lnTo>
                <a:close/>
              </a:path>
              <a:path w="718184" h="665479">
                <a:moveTo>
                  <a:pt x="176251" y="443229"/>
                </a:moveTo>
                <a:lnTo>
                  <a:pt x="176112" y="443229"/>
                </a:lnTo>
                <a:lnTo>
                  <a:pt x="176251" y="443229"/>
                </a:lnTo>
                <a:close/>
              </a:path>
              <a:path w="718184" h="665479">
                <a:moveTo>
                  <a:pt x="173051" y="439419"/>
                </a:moveTo>
                <a:lnTo>
                  <a:pt x="172213" y="439419"/>
                </a:lnTo>
                <a:lnTo>
                  <a:pt x="171641" y="441959"/>
                </a:lnTo>
                <a:lnTo>
                  <a:pt x="173152" y="441959"/>
                </a:lnTo>
                <a:lnTo>
                  <a:pt x="173133" y="441485"/>
                </a:lnTo>
                <a:lnTo>
                  <a:pt x="172251" y="440689"/>
                </a:lnTo>
                <a:lnTo>
                  <a:pt x="173102" y="440689"/>
                </a:lnTo>
                <a:lnTo>
                  <a:pt x="173051" y="439419"/>
                </a:lnTo>
                <a:close/>
              </a:path>
              <a:path w="718184" h="665479">
                <a:moveTo>
                  <a:pt x="175032" y="440689"/>
                </a:moveTo>
                <a:lnTo>
                  <a:pt x="173102" y="440689"/>
                </a:lnTo>
                <a:lnTo>
                  <a:pt x="173133" y="441485"/>
                </a:lnTo>
                <a:lnTo>
                  <a:pt x="173660" y="441959"/>
                </a:lnTo>
                <a:lnTo>
                  <a:pt x="174600" y="441959"/>
                </a:lnTo>
                <a:lnTo>
                  <a:pt x="175032" y="440689"/>
                </a:lnTo>
                <a:close/>
              </a:path>
              <a:path w="718184" h="665479">
                <a:moveTo>
                  <a:pt x="173102" y="440689"/>
                </a:moveTo>
                <a:lnTo>
                  <a:pt x="172251" y="440689"/>
                </a:lnTo>
                <a:lnTo>
                  <a:pt x="173133" y="441485"/>
                </a:lnTo>
                <a:lnTo>
                  <a:pt x="173102" y="440689"/>
                </a:lnTo>
                <a:close/>
              </a:path>
              <a:path w="718184" h="665479">
                <a:moveTo>
                  <a:pt x="668656" y="438149"/>
                </a:moveTo>
                <a:lnTo>
                  <a:pt x="173025" y="438149"/>
                </a:lnTo>
                <a:lnTo>
                  <a:pt x="173343" y="439419"/>
                </a:lnTo>
                <a:lnTo>
                  <a:pt x="173051" y="439419"/>
                </a:lnTo>
                <a:lnTo>
                  <a:pt x="173953" y="440689"/>
                </a:lnTo>
                <a:lnTo>
                  <a:pt x="669354" y="440689"/>
                </a:lnTo>
                <a:lnTo>
                  <a:pt x="667970" y="439419"/>
                </a:lnTo>
                <a:lnTo>
                  <a:pt x="668656" y="438149"/>
                </a:lnTo>
                <a:close/>
              </a:path>
              <a:path w="718184" h="665479">
                <a:moveTo>
                  <a:pt x="669900" y="439419"/>
                </a:moveTo>
                <a:lnTo>
                  <a:pt x="669354" y="440689"/>
                </a:lnTo>
                <a:lnTo>
                  <a:pt x="671018" y="440689"/>
                </a:lnTo>
                <a:lnTo>
                  <a:pt x="669900" y="439419"/>
                </a:lnTo>
                <a:close/>
              </a:path>
              <a:path w="718184" h="665479">
                <a:moveTo>
                  <a:pt x="172429" y="438149"/>
                </a:moveTo>
                <a:lnTo>
                  <a:pt x="171413" y="438149"/>
                </a:lnTo>
                <a:lnTo>
                  <a:pt x="171362" y="439419"/>
                </a:lnTo>
                <a:lnTo>
                  <a:pt x="172429" y="438149"/>
                </a:lnTo>
                <a:close/>
              </a:path>
              <a:path w="718184" h="665479">
                <a:moveTo>
                  <a:pt x="173025" y="438149"/>
                </a:moveTo>
                <a:lnTo>
                  <a:pt x="172429" y="438149"/>
                </a:lnTo>
                <a:lnTo>
                  <a:pt x="172708" y="439419"/>
                </a:lnTo>
                <a:lnTo>
                  <a:pt x="173025" y="438149"/>
                </a:lnTo>
                <a:close/>
              </a:path>
              <a:path w="718184" h="665479">
                <a:moveTo>
                  <a:pt x="172073" y="437742"/>
                </a:moveTo>
                <a:lnTo>
                  <a:pt x="171755" y="438149"/>
                </a:lnTo>
                <a:lnTo>
                  <a:pt x="172187" y="438149"/>
                </a:lnTo>
                <a:lnTo>
                  <a:pt x="172073" y="437742"/>
                </a:lnTo>
                <a:close/>
              </a:path>
              <a:path w="718184" h="665479">
                <a:moveTo>
                  <a:pt x="666293" y="436879"/>
                </a:moveTo>
                <a:lnTo>
                  <a:pt x="172746" y="436879"/>
                </a:lnTo>
                <a:lnTo>
                  <a:pt x="172290" y="437464"/>
                </a:lnTo>
                <a:lnTo>
                  <a:pt x="172187" y="438149"/>
                </a:lnTo>
                <a:lnTo>
                  <a:pt x="666890" y="438149"/>
                </a:lnTo>
                <a:lnTo>
                  <a:pt x="666293" y="436879"/>
                </a:lnTo>
                <a:close/>
              </a:path>
              <a:path w="718184" h="665479">
                <a:moveTo>
                  <a:pt x="172387" y="435977"/>
                </a:moveTo>
                <a:lnTo>
                  <a:pt x="171692" y="436879"/>
                </a:lnTo>
                <a:lnTo>
                  <a:pt x="171832" y="436879"/>
                </a:lnTo>
                <a:lnTo>
                  <a:pt x="172073" y="437742"/>
                </a:lnTo>
                <a:lnTo>
                  <a:pt x="172290" y="437464"/>
                </a:lnTo>
                <a:lnTo>
                  <a:pt x="172387" y="435977"/>
                </a:lnTo>
                <a:close/>
              </a:path>
              <a:path w="718184" h="665479">
                <a:moveTo>
                  <a:pt x="171159" y="435609"/>
                </a:moveTo>
                <a:lnTo>
                  <a:pt x="171146" y="436879"/>
                </a:lnTo>
                <a:lnTo>
                  <a:pt x="171692" y="436879"/>
                </a:lnTo>
                <a:lnTo>
                  <a:pt x="171159" y="435609"/>
                </a:lnTo>
                <a:close/>
              </a:path>
              <a:path w="718184" h="665479">
                <a:moveTo>
                  <a:pt x="667221" y="435609"/>
                </a:moveTo>
                <a:lnTo>
                  <a:pt x="172670" y="435609"/>
                </a:lnTo>
                <a:lnTo>
                  <a:pt x="172633" y="435977"/>
                </a:lnTo>
                <a:lnTo>
                  <a:pt x="173229" y="436879"/>
                </a:lnTo>
                <a:lnTo>
                  <a:pt x="667538" y="436879"/>
                </a:lnTo>
                <a:lnTo>
                  <a:pt x="667221" y="435609"/>
                </a:lnTo>
                <a:close/>
              </a:path>
              <a:path w="718184" h="665479">
                <a:moveTo>
                  <a:pt x="172390" y="435609"/>
                </a:moveTo>
                <a:lnTo>
                  <a:pt x="172387" y="435977"/>
                </a:lnTo>
                <a:lnTo>
                  <a:pt x="172519" y="435805"/>
                </a:lnTo>
                <a:lnTo>
                  <a:pt x="172390" y="435609"/>
                </a:lnTo>
                <a:close/>
              </a:path>
              <a:path w="718184" h="665479">
                <a:moveTo>
                  <a:pt x="663398" y="430529"/>
                </a:moveTo>
                <a:lnTo>
                  <a:pt x="659626" y="431799"/>
                </a:lnTo>
                <a:lnTo>
                  <a:pt x="170714" y="431799"/>
                </a:lnTo>
                <a:lnTo>
                  <a:pt x="170638" y="433069"/>
                </a:lnTo>
                <a:lnTo>
                  <a:pt x="170943" y="433069"/>
                </a:lnTo>
                <a:lnTo>
                  <a:pt x="170723" y="434287"/>
                </a:lnTo>
                <a:lnTo>
                  <a:pt x="173368" y="434339"/>
                </a:lnTo>
                <a:lnTo>
                  <a:pt x="169571" y="435609"/>
                </a:lnTo>
                <a:lnTo>
                  <a:pt x="663677" y="435609"/>
                </a:lnTo>
                <a:lnTo>
                  <a:pt x="663398" y="430529"/>
                </a:lnTo>
                <a:close/>
              </a:path>
              <a:path w="718184" h="665479">
                <a:moveTo>
                  <a:pt x="169457" y="433069"/>
                </a:moveTo>
                <a:lnTo>
                  <a:pt x="170714" y="434339"/>
                </a:lnTo>
                <a:lnTo>
                  <a:pt x="169457" y="433069"/>
                </a:lnTo>
                <a:close/>
              </a:path>
              <a:path w="718184" h="665479">
                <a:moveTo>
                  <a:pt x="168053" y="430529"/>
                </a:moveTo>
                <a:lnTo>
                  <a:pt x="166396" y="430529"/>
                </a:lnTo>
                <a:lnTo>
                  <a:pt x="167399" y="431799"/>
                </a:lnTo>
                <a:lnTo>
                  <a:pt x="168053" y="430529"/>
                </a:lnTo>
                <a:close/>
              </a:path>
              <a:path w="718184" h="665479">
                <a:moveTo>
                  <a:pt x="169698" y="429259"/>
                </a:moveTo>
                <a:lnTo>
                  <a:pt x="168707" y="429259"/>
                </a:lnTo>
                <a:lnTo>
                  <a:pt x="168657" y="431799"/>
                </a:lnTo>
                <a:lnTo>
                  <a:pt x="169228" y="430529"/>
                </a:lnTo>
                <a:lnTo>
                  <a:pt x="169698" y="429259"/>
                </a:lnTo>
                <a:close/>
              </a:path>
              <a:path w="718184" h="665479">
                <a:moveTo>
                  <a:pt x="170457" y="431426"/>
                </a:moveTo>
                <a:lnTo>
                  <a:pt x="170384" y="431799"/>
                </a:lnTo>
                <a:lnTo>
                  <a:pt x="170879" y="431799"/>
                </a:lnTo>
                <a:lnTo>
                  <a:pt x="170457" y="431426"/>
                </a:lnTo>
                <a:close/>
              </a:path>
              <a:path w="718184" h="665479">
                <a:moveTo>
                  <a:pt x="656870" y="430529"/>
                </a:moveTo>
                <a:lnTo>
                  <a:pt x="171209" y="430529"/>
                </a:lnTo>
                <a:lnTo>
                  <a:pt x="170879" y="431799"/>
                </a:lnTo>
                <a:lnTo>
                  <a:pt x="659626" y="431799"/>
                </a:lnTo>
                <a:lnTo>
                  <a:pt x="656870" y="430529"/>
                </a:lnTo>
                <a:close/>
              </a:path>
              <a:path w="718184" h="665479">
                <a:moveTo>
                  <a:pt x="169444" y="430529"/>
                </a:moveTo>
                <a:lnTo>
                  <a:pt x="170321" y="431714"/>
                </a:lnTo>
                <a:lnTo>
                  <a:pt x="170375" y="431353"/>
                </a:lnTo>
                <a:lnTo>
                  <a:pt x="169444" y="430529"/>
                </a:lnTo>
                <a:close/>
              </a:path>
              <a:path w="718184" h="665479">
                <a:moveTo>
                  <a:pt x="656613" y="429259"/>
                </a:moveTo>
                <a:lnTo>
                  <a:pt x="170689" y="429259"/>
                </a:lnTo>
                <a:lnTo>
                  <a:pt x="170498" y="430529"/>
                </a:lnTo>
                <a:lnTo>
                  <a:pt x="170457" y="431426"/>
                </a:lnTo>
                <a:lnTo>
                  <a:pt x="170816" y="430529"/>
                </a:lnTo>
                <a:lnTo>
                  <a:pt x="656870" y="430529"/>
                </a:lnTo>
                <a:lnTo>
                  <a:pt x="656613" y="429259"/>
                </a:lnTo>
                <a:close/>
              </a:path>
              <a:path w="718184" h="665479">
                <a:moveTo>
                  <a:pt x="655841" y="425449"/>
                </a:moveTo>
                <a:lnTo>
                  <a:pt x="652019" y="426719"/>
                </a:lnTo>
                <a:lnTo>
                  <a:pt x="168326" y="426719"/>
                </a:lnTo>
                <a:lnTo>
                  <a:pt x="167768" y="427989"/>
                </a:lnTo>
                <a:lnTo>
                  <a:pt x="168111" y="429259"/>
                </a:lnTo>
                <a:lnTo>
                  <a:pt x="167933" y="430529"/>
                </a:lnTo>
                <a:lnTo>
                  <a:pt x="168707" y="429259"/>
                </a:lnTo>
                <a:lnTo>
                  <a:pt x="656613" y="429259"/>
                </a:lnTo>
                <a:lnTo>
                  <a:pt x="655841" y="425449"/>
                </a:lnTo>
                <a:close/>
              </a:path>
              <a:path w="718184" h="665479">
                <a:moveTo>
                  <a:pt x="170689" y="429259"/>
                </a:moveTo>
                <a:lnTo>
                  <a:pt x="169698" y="429259"/>
                </a:lnTo>
                <a:lnTo>
                  <a:pt x="169825" y="430529"/>
                </a:lnTo>
                <a:lnTo>
                  <a:pt x="170689" y="429259"/>
                </a:lnTo>
                <a:close/>
              </a:path>
              <a:path w="718184" h="665479">
                <a:moveTo>
                  <a:pt x="167476" y="426719"/>
                </a:moveTo>
                <a:lnTo>
                  <a:pt x="166955" y="426719"/>
                </a:lnTo>
                <a:lnTo>
                  <a:pt x="167044" y="427989"/>
                </a:lnTo>
                <a:lnTo>
                  <a:pt x="167717" y="427989"/>
                </a:lnTo>
                <a:lnTo>
                  <a:pt x="167476" y="426719"/>
                </a:lnTo>
                <a:close/>
              </a:path>
              <a:path w="718184" h="665479">
                <a:moveTo>
                  <a:pt x="650539" y="424179"/>
                </a:moveTo>
                <a:lnTo>
                  <a:pt x="167361" y="424179"/>
                </a:lnTo>
                <a:lnTo>
                  <a:pt x="168022" y="425449"/>
                </a:lnTo>
                <a:lnTo>
                  <a:pt x="166701" y="425449"/>
                </a:lnTo>
                <a:lnTo>
                  <a:pt x="167133" y="426719"/>
                </a:lnTo>
                <a:lnTo>
                  <a:pt x="652019" y="426719"/>
                </a:lnTo>
                <a:lnTo>
                  <a:pt x="650539" y="424179"/>
                </a:lnTo>
                <a:close/>
              </a:path>
              <a:path w="718184" h="665479">
                <a:moveTo>
                  <a:pt x="649060" y="421639"/>
                </a:moveTo>
                <a:lnTo>
                  <a:pt x="642049" y="422909"/>
                </a:lnTo>
                <a:lnTo>
                  <a:pt x="165469" y="422909"/>
                </a:lnTo>
                <a:lnTo>
                  <a:pt x="165179" y="423251"/>
                </a:lnTo>
                <a:lnTo>
                  <a:pt x="165253" y="424179"/>
                </a:lnTo>
                <a:lnTo>
                  <a:pt x="164478" y="425449"/>
                </a:lnTo>
                <a:lnTo>
                  <a:pt x="166269" y="424179"/>
                </a:lnTo>
                <a:lnTo>
                  <a:pt x="650539" y="424179"/>
                </a:lnTo>
                <a:lnTo>
                  <a:pt x="649060" y="421639"/>
                </a:lnTo>
                <a:close/>
              </a:path>
              <a:path w="718184" h="665479">
                <a:moveTo>
                  <a:pt x="166235" y="424635"/>
                </a:moveTo>
                <a:lnTo>
                  <a:pt x="165583" y="425449"/>
                </a:lnTo>
                <a:lnTo>
                  <a:pt x="166015" y="425449"/>
                </a:lnTo>
                <a:lnTo>
                  <a:pt x="166235" y="424635"/>
                </a:lnTo>
                <a:close/>
              </a:path>
              <a:path w="718184" h="665479">
                <a:moveTo>
                  <a:pt x="167361" y="424179"/>
                </a:moveTo>
                <a:lnTo>
                  <a:pt x="166942" y="424179"/>
                </a:lnTo>
                <a:lnTo>
                  <a:pt x="167018" y="425449"/>
                </a:lnTo>
                <a:lnTo>
                  <a:pt x="167361" y="424179"/>
                </a:lnTo>
                <a:close/>
              </a:path>
              <a:path w="718184" h="665479">
                <a:moveTo>
                  <a:pt x="166599" y="424179"/>
                </a:moveTo>
                <a:lnTo>
                  <a:pt x="166358" y="424179"/>
                </a:lnTo>
                <a:lnTo>
                  <a:pt x="166235" y="424635"/>
                </a:lnTo>
                <a:lnTo>
                  <a:pt x="166599" y="424179"/>
                </a:lnTo>
                <a:close/>
              </a:path>
              <a:path w="718184" h="665479">
                <a:moveTo>
                  <a:pt x="165151" y="422909"/>
                </a:moveTo>
                <a:lnTo>
                  <a:pt x="164389" y="424179"/>
                </a:lnTo>
                <a:lnTo>
                  <a:pt x="165179" y="423251"/>
                </a:lnTo>
                <a:lnTo>
                  <a:pt x="165151" y="422909"/>
                </a:lnTo>
                <a:close/>
              </a:path>
              <a:path w="718184" h="665479">
                <a:moveTo>
                  <a:pt x="651346" y="398779"/>
                </a:moveTo>
                <a:lnTo>
                  <a:pt x="111697" y="398779"/>
                </a:lnTo>
                <a:lnTo>
                  <a:pt x="112396" y="400049"/>
                </a:lnTo>
                <a:lnTo>
                  <a:pt x="116079" y="400049"/>
                </a:lnTo>
                <a:lnTo>
                  <a:pt x="117336" y="401319"/>
                </a:lnTo>
                <a:lnTo>
                  <a:pt x="119635" y="401319"/>
                </a:lnTo>
                <a:lnTo>
                  <a:pt x="119419" y="402589"/>
                </a:lnTo>
                <a:lnTo>
                  <a:pt x="119927" y="402589"/>
                </a:lnTo>
                <a:lnTo>
                  <a:pt x="120435" y="403859"/>
                </a:lnTo>
                <a:lnTo>
                  <a:pt x="120994" y="403859"/>
                </a:lnTo>
                <a:lnTo>
                  <a:pt x="121197" y="405129"/>
                </a:lnTo>
                <a:lnTo>
                  <a:pt x="121870" y="405129"/>
                </a:lnTo>
                <a:lnTo>
                  <a:pt x="121933" y="406399"/>
                </a:lnTo>
                <a:lnTo>
                  <a:pt x="122594" y="406399"/>
                </a:lnTo>
                <a:lnTo>
                  <a:pt x="123026" y="407669"/>
                </a:lnTo>
                <a:lnTo>
                  <a:pt x="123026" y="408939"/>
                </a:lnTo>
                <a:lnTo>
                  <a:pt x="156668" y="408939"/>
                </a:lnTo>
                <a:lnTo>
                  <a:pt x="155449" y="411479"/>
                </a:lnTo>
                <a:lnTo>
                  <a:pt x="156528" y="411479"/>
                </a:lnTo>
                <a:lnTo>
                  <a:pt x="156858" y="412749"/>
                </a:lnTo>
                <a:lnTo>
                  <a:pt x="159170" y="412749"/>
                </a:lnTo>
                <a:lnTo>
                  <a:pt x="158878" y="414019"/>
                </a:lnTo>
                <a:lnTo>
                  <a:pt x="158001" y="414019"/>
                </a:lnTo>
                <a:lnTo>
                  <a:pt x="157468" y="415289"/>
                </a:lnTo>
                <a:lnTo>
                  <a:pt x="164212" y="415289"/>
                </a:lnTo>
                <a:lnTo>
                  <a:pt x="163945" y="417829"/>
                </a:lnTo>
                <a:lnTo>
                  <a:pt x="166028" y="419099"/>
                </a:lnTo>
                <a:lnTo>
                  <a:pt x="164682" y="419099"/>
                </a:lnTo>
                <a:lnTo>
                  <a:pt x="165850" y="420369"/>
                </a:lnTo>
                <a:lnTo>
                  <a:pt x="165190" y="420369"/>
                </a:lnTo>
                <a:lnTo>
                  <a:pt x="166231" y="421639"/>
                </a:lnTo>
                <a:lnTo>
                  <a:pt x="164326" y="421639"/>
                </a:lnTo>
                <a:lnTo>
                  <a:pt x="164770" y="422909"/>
                </a:lnTo>
                <a:lnTo>
                  <a:pt x="642049" y="422909"/>
                </a:lnTo>
                <a:lnTo>
                  <a:pt x="646024" y="415289"/>
                </a:lnTo>
                <a:lnTo>
                  <a:pt x="640843" y="412749"/>
                </a:lnTo>
                <a:lnTo>
                  <a:pt x="650672" y="406399"/>
                </a:lnTo>
                <a:lnTo>
                  <a:pt x="649326" y="402589"/>
                </a:lnTo>
                <a:lnTo>
                  <a:pt x="651346" y="398779"/>
                </a:lnTo>
                <a:close/>
              </a:path>
              <a:path w="718184" h="665479">
                <a:moveTo>
                  <a:pt x="163335" y="419099"/>
                </a:moveTo>
                <a:lnTo>
                  <a:pt x="164428" y="420369"/>
                </a:lnTo>
                <a:lnTo>
                  <a:pt x="164618" y="420369"/>
                </a:lnTo>
                <a:lnTo>
                  <a:pt x="163335" y="419099"/>
                </a:lnTo>
                <a:close/>
              </a:path>
              <a:path w="718184" h="665479">
                <a:moveTo>
                  <a:pt x="131001" y="416559"/>
                </a:moveTo>
                <a:lnTo>
                  <a:pt x="130138" y="416559"/>
                </a:lnTo>
                <a:lnTo>
                  <a:pt x="131433" y="417829"/>
                </a:lnTo>
                <a:lnTo>
                  <a:pt x="131001" y="416559"/>
                </a:lnTo>
                <a:close/>
              </a:path>
              <a:path w="718184" h="665479">
                <a:moveTo>
                  <a:pt x="132335" y="416559"/>
                </a:moveTo>
                <a:lnTo>
                  <a:pt x="132106" y="416559"/>
                </a:lnTo>
                <a:lnTo>
                  <a:pt x="131992" y="417829"/>
                </a:lnTo>
                <a:lnTo>
                  <a:pt x="132335" y="416559"/>
                </a:lnTo>
                <a:close/>
              </a:path>
              <a:path w="718184" h="665479">
                <a:moveTo>
                  <a:pt x="133071" y="416559"/>
                </a:moveTo>
                <a:lnTo>
                  <a:pt x="132779" y="416559"/>
                </a:lnTo>
                <a:lnTo>
                  <a:pt x="132944" y="417829"/>
                </a:lnTo>
                <a:lnTo>
                  <a:pt x="133071" y="416559"/>
                </a:lnTo>
                <a:close/>
              </a:path>
              <a:path w="718184" h="665479">
                <a:moveTo>
                  <a:pt x="133274" y="416559"/>
                </a:moveTo>
                <a:lnTo>
                  <a:pt x="133071" y="416559"/>
                </a:lnTo>
                <a:lnTo>
                  <a:pt x="133338" y="417829"/>
                </a:lnTo>
                <a:lnTo>
                  <a:pt x="133274" y="416559"/>
                </a:lnTo>
                <a:close/>
              </a:path>
              <a:path w="718184" h="665479">
                <a:moveTo>
                  <a:pt x="135586" y="416559"/>
                </a:moveTo>
                <a:lnTo>
                  <a:pt x="134671" y="416559"/>
                </a:lnTo>
                <a:lnTo>
                  <a:pt x="134900" y="417829"/>
                </a:lnTo>
                <a:lnTo>
                  <a:pt x="135586" y="416559"/>
                </a:lnTo>
                <a:close/>
              </a:path>
              <a:path w="718184" h="665479">
                <a:moveTo>
                  <a:pt x="162256" y="416559"/>
                </a:moveTo>
                <a:lnTo>
                  <a:pt x="160503" y="416559"/>
                </a:lnTo>
                <a:lnTo>
                  <a:pt x="162129" y="417829"/>
                </a:lnTo>
                <a:lnTo>
                  <a:pt x="162256" y="416559"/>
                </a:lnTo>
                <a:close/>
              </a:path>
              <a:path w="718184" h="665479">
                <a:moveTo>
                  <a:pt x="163697" y="416559"/>
                </a:moveTo>
                <a:lnTo>
                  <a:pt x="162370" y="416559"/>
                </a:lnTo>
                <a:lnTo>
                  <a:pt x="163183" y="417829"/>
                </a:lnTo>
                <a:lnTo>
                  <a:pt x="163697" y="416559"/>
                </a:lnTo>
                <a:close/>
              </a:path>
              <a:path w="718184" h="665479">
                <a:moveTo>
                  <a:pt x="164212" y="415289"/>
                </a:moveTo>
                <a:lnTo>
                  <a:pt x="161748" y="415289"/>
                </a:lnTo>
                <a:lnTo>
                  <a:pt x="162256" y="416559"/>
                </a:lnTo>
                <a:lnTo>
                  <a:pt x="163697" y="416559"/>
                </a:lnTo>
                <a:lnTo>
                  <a:pt x="164212" y="415289"/>
                </a:lnTo>
                <a:close/>
              </a:path>
              <a:path w="718184" h="665479">
                <a:moveTo>
                  <a:pt x="142126" y="415289"/>
                </a:moveTo>
                <a:lnTo>
                  <a:pt x="128283" y="415289"/>
                </a:lnTo>
                <a:lnTo>
                  <a:pt x="128817" y="416559"/>
                </a:lnTo>
                <a:lnTo>
                  <a:pt x="141758" y="416559"/>
                </a:lnTo>
                <a:lnTo>
                  <a:pt x="142126" y="415289"/>
                </a:lnTo>
                <a:close/>
              </a:path>
              <a:path w="718184" h="665479">
                <a:moveTo>
                  <a:pt x="161748" y="415289"/>
                </a:moveTo>
                <a:lnTo>
                  <a:pt x="158852" y="415289"/>
                </a:lnTo>
                <a:lnTo>
                  <a:pt x="159856" y="416559"/>
                </a:lnTo>
                <a:lnTo>
                  <a:pt x="161011" y="416559"/>
                </a:lnTo>
                <a:lnTo>
                  <a:pt x="161748" y="415289"/>
                </a:lnTo>
                <a:close/>
              </a:path>
              <a:path w="718184" h="665479">
                <a:moveTo>
                  <a:pt x="144108" y="414019"/>
                </a:moveTo>
                <a:lnTo>
                  <a:pt x="127864" y="414019"/>
                </a:lnTo>
                <a:lnTo>
                  <a:pt x="128258" y="415289"/>
                </a:lnTo>
                <a:lnTo>
                  <a:pt x="143612" y="415289"/>
                </a:lnTo>
                <a:lnTo>
                  <a:pt x="144108" y="414019"/>
                </a:lnTo>
                <a:close/>
              </a:path>
              <a:path w="718184" h="665479">
                <a:moveTo>
                  <a:pt x="144654" y="414019"/>
                </a:moveTo>
                <a:lnTo>
                  <a:pt x="144311" y="414019"/>
                </a:lnTo>
                <a:lnTo>
                  <a:pt x="144362" y="415289"/>
                </a:lnTo>
                <a:lnTo>
                  <a:pt x="144654" y="414019"/>
                </a:lnTo>
                <a:close/>
              </a:path>
              <a:path w="718184" h="665479">
                <a:moveTo>
                  <a:pt x="147803" y="412749"/>
                </a:moveTo>
                <a:lnTo>
                  <a:pt x="126886" y="412749"/>
                </a:lnTo>
                <a:lnTo>
                  <a:pt x="126328" y="414019"/>
                </a:lnTo>
                <a:lnTo>
                  <a:pt x="145911" y="414019"/>
                </a:lnTo>
                <a:lnTo>
                  <a:pt x="146838" y="415289"/>
                </a:lnTo>
                <a:lnTo>
                  <a:pt x="147803" y="412749"/>
                </a:lnTo>
                <a:close/>
              </a:path>
              <a:path w="718184" h="665479">
                <a:moveTo>
                  <a:pt x="157557" y="414019"/>
                </a:moveTo>
                <a:lnTo>
                  <a:pt x="156731" y="414019"/>
                </a:lnTo>
                <a:lnTo>
                  <a:pt x="157252" y="415289"/>
                </a:lnTo>
                <a:lnTo>
                  <a:pt x="157557" y="414019"/>
                </a:lnTo>
                <a:close/>
              </a:path>
              <a:path w="718184" h="665479">
                <a:moveTo>
                  <a:pt x="157635" y="413824"/>
                </a:moveTo>
                <a:lnTo>
                  <a:pt x="157557" y="414019"/>
                </a:lnTo>
                <a:lnTo>
                  <a:pt x="157635" y="413824"/>
                </a:lnTo>
                <a:close/>
              </a:path>
              <a:path w="718184" h="665479">
                <a:moveTo>
                  <a:pt x="158065" y="412749"/>
                </a:moveTo>
                <a:lnTo>
                  <a:pt x="157925" y="412749"/>
                </a:lnTo>
                <a:lnTo>
                  <a:pt x="157635" y="413824"/>
                </a:lnTo>
                <a:lnTo>
                  <a:pt x="158065" y="412749"/>
                </a:lnTo>
                <a:close/>
              </a:path>
              <a:path w="718184" h="665479">
                <a:moveTo>
                  <a:pt x="149302" y="411479"/>
                </a:moveTo>
                <a:lnTo>
                  <a:pt x="125858" y="411479"/>
                </a:lnTo>
                <a:lnTo>
                  <a:pt x="125794" y="412749"/>
                </a:lnTo>
                <a:lnTo>
                  <a:pt x="149442" y="412749"/>
                </a:lnTo>
                <a:lnTo>
                  <a:pt x="149302" y="411479"/>
                </a:lnTo>
                <a:close/>
              </a:path>
              <a:path w="718184" h="665479">
                <a:moveTo>
                  <a:pt x="150597" y="411479"/>
                </a:moveTo>
                <a:lnTo>
                  <a:pt x="149302" y="411479"/>
                </a:lnTo>
                <a:lnTo>
                  <a:pt x="149810" y="412749"/>
                </a:lnTo>
                <a:lnTo>
                  <a:pt x="150102" y="412749"/>
                </a:lnTo>
                <a:lnTo>
                  <a:pt x="150597" y="411479"/>
                </a:lnTo>
                <a:close/>
              </a:path>
              <a:path w="718184" h="665479">
                <a:moveTo>
                  <a:pt x="152794" y="411479"/>
                </a:moveTo>
                <a:lnTo>
                  <a:pt x="152528" y="411479"/>
                </a:lnTo>
                <a:lnTo>
                  <a:pt x="152159" y="412749"/>
                </a:lnTo>
                <a:lnTo>
                  <a:pt x="152949" y="411831"/>
                </a:lnTo>
                <a:lnTo>
                  <a:pt x="152794" y="411479"/>
                </a:lnTo>
                <a:close/>
              </a:path>
              <a:path w="718184" h="665479">
                <a:moveTo>
                  <a:pt x="153988" y="411479"/>
                </a:moveTo>
                <a:lnTo>
                  <a:pt x="153252" y="411479"/>
                </a:lnTo>
                <a:lnTo>
                  <a:pt x="152949" y="411831"/>
                </a:lnTo>
                <a:lnTo>
                  <a:pt x="153353" y="412749"/>
                </a:lnTo>
                <a:lnTo>
                  <a:pt x="153988" y="411479"/>
                </a:lnTo>
                <a:close/>
              </a:path>
              <a:path w="718184" h="665479">
                <a:moveTo>
                  <a:pt x="153252" y="411479"/>
                </a:moveTo>
                <a:lnTo>
                  <a:pt x="152794" y="411479"/>
                </a:lnTo>
                <a:lnTo>
                  <a:pt x="152949" y="411831"/>
                </a:lnTo>
                <a:lnTo>
                  <a:pt x="153252" y="411479"/>
                </a:lnTo>
                <a:close/>
              </a:path>
              <a:path w="718184" h="665479">
                <a:moveTo>
                  <a:pt x="156668" y="408939"/>
                </a:moveTo>
                <a:lnTo>
                  <a:pt x="124105" y="408939"/>
                </a:lnTo>
                <a:lnTo>
                  <a:pt x="124956" y="410209"/>
                </a:lnTo>
                <a:lnTo>
                  <a:pt x="125070" y="411479"/>
                </a:lnTo>
                <a:lnTo>
                  <a:pt x="154522" y="411479"/>
                </a:lnTo>
                <a:lnTo>
                  <a:pt x="155131" y="410209"/>
                </a:lnTo>
                <a:lnTo>
                  <a:pt x="156668" y="408939"/>
                </a:lnTo>
                <a:close/>
              </a:path>
              <a:path w="718184" h="665479">
                <a:moveTo>
                  <a:pt x="640430" y="370839"/>
                </a:moveTo>
                <a:lnTo>
                  <a:pt x="84252" y="370839"/>
                </a:lnTo>
                <a:lnTo>
                  <a:pt x="90031" y="372109"/>
                </a:lnTo>
                <a:lnTo>
                  <a:pt x="95733" y="377189"/>
                </a:lnTo>
                <a:lnTo>
                  <a:pt x="91733" y="387349"/>
                </a:lnTo>
                <a:lnTo>
                  <a:pt x="98426" y="389889"/>
                </a:lnTo>
                <a:lnTo>
                  <a:pt x="99222" y="393699"/>
                </a:lnTo>
                <a:lnTo>
                  <a:pt x="98816" y="396239"/>
                </a:lnTo>
                <a:lnTo>
                  <a:pt x="100215" y="396239"/>
                </a:lnTo>
                <a:lnTo>
                  <a:pt x="106427" y="397509"/>
                </a:lnTo>
                <a:lnTo>
                  <a:pt x="110834" y="397509"/>
                </a:lnTo>
                <a:lnTo>
                  <a:pt x="110783" y="398779"/>
                </a:lnTo>
                <a:lnTo>
                  <a:pt x="644513" y="398779"/>
                </a:lnTo>
                <a:lnTo>
                  <a:pt x="642849" y="396239"/>
                </a:lnTo>
                <a:lnTo>
                  <a:pt x="641897" y="391159"/>
                </a:lnTo>
                <a:lnTo>
                  <a:pt x="643700" y="389889"/>
                </a:lnTo>
                <a:lnTo>
                  <a:pt x="638722" y="386079"/>
                </a:lnTo>
                <a:lnTo>
                  <a:pt x="639458" y="382269"/>
                </a:lnTo>
                <a:lnTo>
                  <a:pt x="637833" y="379729"/>
                </a:lnTo>
                <a:lnTo>
                  <a:pt x="640843" y="377189"/>
                </a:lnTo>
                <a:lnTo>
                  <a:pt x="640665" y="372109"/>
                </a:lnTo>
                <a:lnTo>
                  <a:pt x="640430" y="370839"/>
                </a:lnTo>
                <a:close/>
              </a:path>
              <a:path w="718184" h="665479">
                <a:moveTo>
                  <a:pt x="670599" y="308609"/>
                </a:moveTo>
                <a:lnTo>
                  <a:pt x="50255" y="308609"/>
                </a:lnTo>
                <a:lnTo>
                  <a:pt x="50572" y="313689"/>
                </a:lnTo>
                <a:lnTo>
                  <a:pt x="54141" y="318769"/>
                </a:lnTo>
                <a:lnTo>
                  <a:pt x="56998" y="322579"/>
                </a:lnTo>
                <a:lnTo>
                  <a:pt x="56455" y="328929"/>
                </a:lnTo>
                <a:lnTo>
                  <a:pt x="57052" y="335279"/>
                </a:lnTo>
                <a:lnTo>
                  <a:pt x="57873" y="341629"/>
                </a:lnTo>
                <a:lnTo>
                  <a:pt x="58002" y="347979"/>
                </a:lnTo>
                <a:lnTo>
                  <a:pt x="59342" y="356869"/>
                </a:lnTo>
                <a:lnTo>
                  <a:pt x="55984" y="363219"/>
                </a:lnTo>
                <a:lnTo>
                  <a:pt x="49484" y="368299"/>
                </a:lnTo>
                <a:lnTo>
                  <a:pt x="41403" y="369569"/>
                </a:lnTo>
                <a:lnTo>
                  <a:pt x="37238" y="374649"/>
                </a:lnTo>
                <a:lnTo>
                  <a:pt x="31278" y="378459"/>
                </a:lnTo>
                <a:lnTo>
                  <a:pt x="29065" y="382269"/>
                </a:lnTo>
                <a:lnTo>
                  <a:pt x="36145" y="386079"/>
                </a:lnTo>
                <a:lnTo>
                  <a:pt x="42355" y="386079"/>
                </a:lnTo>
                <a:lnTo>
                  <a:pt x="49137" y="383539"/>
                </a:lnTo>
                <a:lnTo>
                  <a:pt x="55004" y="382269"/>
                </a:lnTo>
                <a:lnTo>
                  <a:pt x="58789" y="380999"/>
                </a:lnTo>
                <a:lnTo>
                  <a:pt x="65215" y="380999"/>
                </a:lnTo>
                <a:lnTo>
                  <a:pt x="65583" y="379729"/>
                </a:lnTo>
                <a:lnTo>
                  <a:pt x="70841" y="377189"/>
                </a:lnTo>
                <a:lnTo>
                  <a:pt x="67361" y="373379"/>
                </a:lnTo>
                <a:lnTo>
                  <a:pt x="81204" y="373379"/>
                </a:lnTo>
                <a:lnTo>
                  <a:pt x="84252" y="370839"/>
                </a:lnTo>
                <a:lnTo>
                  <a:pt x="640430" y="370839"/>
                </a:lnTo>
                <a:lnTo>
                  <a:pt x="639725" y="367029"/>
                </a:lnTo>
                <a:lnTo>
                  <a:pt x="643395" y="364489"/>
                </a:lnTo>
                <a:lnTo>
                  <a:pt x="647294" y="360679"/>
                </a:lnTo>
                <a:lnTo>
                  <a:pt x="638988" y="358139"/>
                </a:lnTo>
                <a:lnTo>
                  <a:pt x="647218" y="355599"/>
                </a:lnTo>
                <a:lnTo>
                  <a:pt x="646786" y="353059"/>
                </a:lnTo>
                <a:lnTo>
                  <a:pt x="650368" y="353059"/>
                </a:lnTo>
                <a:lnTo>
                  <a:pt x="650660" y="351789"/>
                </a:lnTo>
                <a:lnTo>
                  <a:pt x="658724" y="351789"/>
                </a:lnTo>
                <a:lnTo>
                  <a:pt x="662395" y="349249"/>
                </a:lnTo>
                <a:lnTo>
                  <a:pt x="677186" y="349249"/>
                </a:lnTo>
                <a:lnTo>
                  <a:pt x="676263" y="347979"/>
                </a:lnTo>
                <a:lnTo>
                  <a:pt x="672529" y="344169"/>
                </a:lnTo>
                <a:lnTo>
                  <a:pt x="673520" y="337819"/>
                </a:lnTo>
                <a:lnTo>
                  <a:pt x="670794" y="335279"/>
                </a:lnTo>
                <a:lnTo>
                  <a:pt x="660642" y="335279"/>
                </a:lnTo>
                <a:lnTo>
                  <a:pt x="657810" y="332739"/>
                </a:lnTo>
                <a:lnTo>
                  <a:pt x="660109" y="328929"/>
                </a:lnTo>
                <a:lnTo>
                  <a:pt x="657645" y="326389"/>
                </a:lnTo>
                <a:lnTo>
                  <a:pt x="661391" y="325119"/>
                </a:lnTo>
                <a:lnTo>
                  <a:pt x="657200" y="318769"/>
                </a:lnTo>
                <a:lnTo>
                  <a:pt x="662852" y="318769"/>
                </a:lnTo>
                <a:lnTo>
                  <a:pt x="663220" y="317499"/>
                </a:lnTo>
                <a:lnTo>
                  <a:pt x="665493" y="317499"/>
                </a:lnTo>
                <a:lnTo>
                  <a:pt x="664096" y="316229"/>
                </a:lnTo>
                <a:lnTo>
                  <a:pt x="667576" y="316229"/>
                </a:lnTo>
                <a:lnTo>
                  <a:pt x="666674" y="314959"/>
                </a:lnTo>
                <a:lnTo>
                  <a:pt x="667513" y="313689"/>
                </a:lnTo>
                <a:lnTo>
                  <a:pt x="667259" y="311149"/>
                </a:lnTo>
                <a:lnTo>
                  <a:pt x="669049" y="311149"/>
                </a:lnTo>
                <a:lnTo>
                  <a:pt x="670599" y="308609"/>
                </a:lnTo>
                <a:close/>
              </a:path>
              <a:path w="718184" h="665479">
                <a:moveTo>
                  <a:pt x="65215" y="380999"/>
                </a:moveTo>
                <a:lnTo>
                  <a:pt x="58789" y="380999"/>
                </a:lnTo>
                <a:lnTo>
                  <a:pt x="64110" y="384809"/>
                </a:lnTo>
                <a:lnTo>
                  <a:pt x="65215" y="380999"/>
                </a:lnTo>
                <a:close/>
              </a:path>
              <a:path w="718184" h="665479">
                <a:moveTo>
                  <a:pt x="81204" y="373379"/>
                </a:moveTo>
                <a:lnTo>
                  <a:pt x="67361" y="373379"/>
                </a:lnTo>
                <a:lnTo>
                  <a:pt x="74994" y="377189"/>
                </a:lnTo>
                <a:lnTo>
                  <a:pt x="79680" y="374649"/>
                </a:lnTo>
                <a:lnTo>
                  <a:pt x="81204" y="373379"/>
                </a:lnTo>
                <a:close/>
              </a:path>
              <a:path w="718184" h="665479">
                <a:moveTo>
                  <a:pt x="677186" y="349249"/>
                </a:moveTo>
                <a:lnTo>
                  <a:pt x="662395" y="349249"/>
                </a:lnTo>
                <a:lnTo>
                  <a:pt x="661633" y="355599"/>
                </a:lnTo>
                <a:lnTo>
                  <a:pt x="662166" y="354329"/>
                </a:lnTo>
                <a:lnTo>
                  <a:pt x="664896" y="354329"/>
                </a:lnTo>
                <a:lnTo>
                  <a:pt x="665252" y="353059"/>
                </a:lnTo>
                <a:lnTo>
                  <a:pt x="664757" y="351789"/>
                </a:lnTo>
                <a:lnTo>
                  <a:pt x="670243" y="351789"/>
                </a:lnTo>
                <a:lnTo>
                  <a:pt x="671196" y="350519"/>
                </a:lnTo>
                <a:lnTo>
                  <a:pt x="678109" y="350519"/>
                </a:lnTo>
                <a:lnTo>
                  <a:pt x="677186" y="349249"/>
                </a:lnTo>
                <a:close/>
              </a:path>
              <a:path w="718184" h="665479">
                <a:moveTo>
                  <a:pt x="664896" y="354329"/>
                </a:moveTo>
                <a:lnTo>
                  <a:pt x="663919" y="354329"/>
                </a:lnTo>
                <a:lnTo>
                  <a:pt x="664541" y="355599"/>
                </a:lnTo>
                <a:lnTo>
                  <a:pt x="664896" y="354329"/>
                </a:lnTo>
                <a:close/>
              </a:path>
              <a:path w="718184" h="665479">
                <a:moveTo>
                  <a:pt x="658724" y="351789"/>
                </a:moveTo>
                <a:lnTo>
                  <a:pt x="651917" y="351789"/>
                </a:lnTo>
                <a:lnTo>
                  <a:pt x="652476" y="353059"/>
                </a:lnTo>
                <a:lnTo>
                  <a:pt x="655054" y="354329"/>
                </a:lnTo>
                <a:lnTo>
                  <a:pt x="658724" y="351789"/>
                </a:lnTo>
                <a:close/>
              </a:path>
              <a:path w="718184" h="665479">
                <a:moveTo>
                  <a:pt x="670243" y="351789"/>
                </a:moveTo>
                <a:lnTo>
                  <a:pt x="664757" y="351789"/>
                </a:lnTo>
                <a:lnTo>
                  <a:pt x="669291" y="353059"/>
                </a:lnTo>
                <a:lnTo>
                  <a:pt x="670243" y="351789"/>
                </a:lnTo>
                <a:close/>
              </a:path>
              <a:path w="718184" h="665479">
                <a:moveTo>
                  <a:pt x="678109" y="350519"/>
                </a:moveTo>
                <a:lnTo>
                  <a:pt x="671196" y="350519"/>
                </a:lnTo>
                <a:lnTo>
                  <a:pt x="679032" y="351789"/>
                </a:lnTo>
                <a:lnTo>
                  <a:pt x="678109" y="350519"/>
                </a:lnTo>
                <a:close/>
              </a:path>
              <a:path w="718184" h="665479">
                <a:moveTo>
                  <a:pt x="666205" y="332739"/>
                </a:moveTo>
                <a:lnTo>
                  <a:pt x="664376" y="335279"/>
                </a:lnTo>
                <a:lnTo>
                  <a:pt x="670794" y="335279"/>
                </a:lnTo>
                <a:lnTo>
                  <a:pt x="669430" y="334009"/>
                </a:lnTo>
                <a:lnTo>
                  <a:pt x="666205" y="332739"/>
                </a:lnTo>
                <a:close/>
              </a:path>
              <a:path w="718184" h="665479">
                <a:moveTo>
                  <a:pt x="665493" y="317499"/>
                </a:moveTo>
                <a:lnTo>
                  <a:pt x="663220" y="317499"/>
                </a:lnTo>
                <a:lnTo>
                  <a:pt x="665138" y="318769"/>
                </a:lnTo>
                <a:lnTo>
                  <a:pt x="665493" y="317499"/>
                </a:lnTo>
                <a:close/>
              </a:path>
              <a:path w="718184" h="665479">
                <a:moveTo>
                  <a:pt x="671673" y="303529"/>
                </a:moveTo>
                <a:lnTo>
                  <a:pt x="37643" y="303529"/>
                </a:lnTo>
                <a:lnTo>
                  <a:pt x="44235" y="311149"/>
                </a:lnTo>
                <a:lnTo>
                  <a:pt x="50255" y="308609"/>
                </a:lnTo>
                <a:lnTo>
                  <a:pt x="670599" y="308609"/>
                </a:lnTo>
                <a:lnTo>
                  <a:pt x="669151" y="304799"/>
                </a:lnTo>
                <a:lnTo>
                  <a:pt x="671831" y="304799"/>
                </a:lnTo>
                <a:lnTo>
                  <a:pt x="671673" y="303529"/>
                </a:lnTo>
                <a:close/>
              </a:path>
              <a:path w="718184" h="665479">
                <a:moveTo>
                  <a:pt x="23242" y="210819"/>
                </a:moveTo>
                <a:lnTo>
                  <a:pt x="10078" y="210819"/>
                </a:lnTo>
                <a:lnTo>
                  <a:pt x="2093" y="214629"/>
                </a:lnTo>
                <a:lnTo>
                  <a:pt x="0" y="222249"/>
                </a:lnTo>
                <a:lnTo>
                  <a:pt x="4509" y="233679"/>
                </a:lnTo>
                <a:lnTo>
                  <a:pt x="8757" y="241299"/>
                </a:lnTo>
                <a:lnTo>
                  <a:pt x="15803" y="246379"/>
                </a:lnTo>
                <a:lnTo>
                  <a:pt x="19929" y="251459"/>
                </a:lnTo>
                <a:lnTo>
                  <a:pt x="15418" y="259079"/>
                </a:lnTo>
                <a:lnTo>
                  <a:pt x="13552" y="269239"/>
                </a:lnTo>
                <a:lnTo>
                  <a:pt x="11304" y="279399"/>
                </a:lnTo>
                <a:lnTo>
                  <a:pt x="11589" y="288289"/>
                </a:lnTo>
                <a:lnTo>
                  <a:pt x="17323" y="298449"/>
                </a:lnTo>
                <a:lnTo>
                  <a:pt x="25940" y="298449"/>
                </a:lnTo>
                <a:lnTo>
                  <a:pt x="28393" y="300989"/>
                </a:lnTo>
                <a:lnTo>
                  <a:pt x="29105" y="304799"/>
                </a:lnTo>
                <a:lnTo>
                  <a:pt x="32500" y="307339"/>
                </a:lnTo>
                <a:lnTo>
                  <a:pt x="37643" y="303529"/>
                </a:lnTo>
                <a:lnTo>
                  <a:pt x="671673" y="303529"/>
                </a:lnTo>
                <a:lnTo>
                  <a:pt x="671044" y="298449"/>
                </a:lnTo>
                <a:lnTo>
                  <a:pt x="668927" y="292099"/>
                </a:lnTo>
                <a:lnTo>
                  <a:pt x="665789" y="285749"/>
                </a:lnTo>
                <a:lnTo>
                  <a:pt x="661937" y="279399"/>
                </a:lnTo>
                <a:lnTo>
                  <a:pt x="666135" y="270509"/>
                </a:lnTo>
                <a:lnTo>
                  <a:pt x="669654" y="259079"/>
                </a:lnTo>
                <a:lnTo>
                  <a:pt x="669319" y="248919"/>
                </a:lnTo>
                <a:lnTo>
                  <a:pt x="661950" y="241299"/>
                </a:lnTo>
                <a:lnTo>
                  <a:pt x="663745" y="223519"/>
                </a:lnTo>
                <a:lnTo>
                  <a:pt x="658889" y="217169"/>
                </a:lnTo>
                <a:lnTo>
                  <a:pt x="32767" y="217169"/>
                </a:lnTo>
                <a:lnTo>
                  <a:pt x="29655" y="215899"/>
                </a:lnTo>
                <a:lnTo>
                  <a:pt x="25591" y="215899"/>
                </a:lnTo>
                <a:lnTo>
                  <a:pt x="24296" y="213359"/>
                </a:lnTo>
                <a:lnTo>
                  <a:pt x="23242" y="210819"/>
                </a:lnTo>
                <a:close/>
              </a:path>
              <a:path w="718184" h="665479">
                <a:moveTo>
                  <a:pt x="285459" y="63499"/>
                </a:moveTo>
                <a:lnTo>
                  <a:pt x="94225" y="63499"/>
                </a:lnTo>
                <a:lnTo>
                  <a:pt x="91237" y="64769"/>
                </a:lnTo>
                <a:lnTo>
                  <a:pt x="90860" y="69849"/>
                </a:lnTo>
                <a:lnTo>
                  <a:pt x="90768" y="77469"/>
                </a:lnTo>
                <a:lnTo>
                  <a:pt x="88329" y="86359"/>
                </a:lnTo>
                <a:lnTo>
                  <a:pt x="84245" y="95249"/>
                </a:lnTo>
                <a:lnTo>
                  <a:pt x="83701" y="102869"/>
                </a:lnTo>
                <a:lnTo>
                  <a:pt x="91885" y="105409"/>
                </a:lnTo>
                <a:lnTo>
                  <a:pt x="89038" y="119379"/>
                </a:lnTo>
                <a:lnTo>
                  <a:pt x="79546" y="123189"/>
                </a:lnTo>
                <a:lnTo>
                  <a:pt x="70699" y="126999"/>
                </a:lnTo>
                <a:lnTo>
                  <a:pt x="69787" y="142239"/>
                </a:lnTo>
                <a:lnTo>
                  <a:pt x="67497" y="144779"/>
                </a:lnTo>
                <a:lnTo>
                  <a:pt x="62743" y="146049"/>
                </a:lnTo>
                <a:lnTo>
                  <a:pt x="58702" y="148589"/>
                </a:lnTo>
                <a:lnTo>
                  <a:pt x="58548" y="152399"/>
                </a:lnTo>
                <a:lnTo>
                  <a:pt x="64211" y="156209"/>
                </a:lnTo>
                <a:lnTo>
                  <a:pt x="62470" y="157479"/>
                </a:lnTo>
                <a:lnTo>
                  <a:pt x="60918" y="158749"/>
                </a:lnTo>
                <a:lnTo>
                  <a:pt x="67146" y="163829"/>
                </a:lnTo>
                <a:lnTo>
                  <a:pt x="71387" y="168909"/>
                </a:lnTo>
                <a:lnTo>
                  <a:pt x="72797" y="173989"/>
                </a:lnTo>
                <a:lnTo>
                  <a:pt x="78169" y="177799"/>
                </a:lnTo>
                <a:lnTo>
                  <a:pt x="82859" y="182879"/>
                </a:lnTo>
                <a:lnTo>
                  <a:pt x="84335" y="185419"/>
                </a:lnTo>
                <a:lnTo>
                  <a:pt x="83420" y="187959"/>
                </a:lnTo>
                <a:lnTo>
                  <a:pt x="80938" y="193039"/>
                </a:lnTo>
                <a:lnTo>
                  <a:pt x="78290" y="205739"/>
                </a:lnTo>
                <a:lnTo>
                  <a:pt x="64487" y="210819"/>
                </a:lnTo>
                <a:lnTo>
                  <a:pt x="47428" y="214629"/>
                </a:lnTo>
                <a:lnTo>
                  <a:pt x="35015" y="217169"/>
                </a:lnTo>
                <a:lnTo>
                  <a:pt x="658889" y="217169"/>
                </a:lnTo>
                <a:lnTo>
                  <a:pt x="654033" y="210819"/>
                </a:lnTo>
                <a:lnTo>
                  <a:pt x="647149" y="207009"/>
                </a:lnTo>
                <a:lnTo>
                  <a:pt x="599230" y="207009"/>
                </a:lnTo>
                <a:lnTo>
                  <a:pt x="595978" y="205739"/>
                </a:lnTo>
                <a:lnTo>
                  <a:pt x="559715" y="205739"/>
                </a:lnTo>
                <a:lnTo>
                  <a:pt x="559925" y="205202"/>
                </a:lnTo>
                <a:lnTo>
                  <a:pt x="560020" y="204469"/>
                </a:lnTo>
                <a:lnTo>
                  <a:pt x="558991" y="204469"/>
                </a:lnTo>
                <a:lnTo>
                  <a:pt x="558572" y="203199"/>
                </a:lnTo>
                <a:lnTo>
                  <a:pt x="557708" y="201929"/>
                </a:lnTo>
                <a:lnTo>
                  <a:pt x="557467" y="201929"/>
                </a:lnTo>
                <a:lnTo>
                  <a:pt x="558420" y="200659"/>
                </a:lnTo>
                <a:lnTo>
                  <a:pt x="557099" y="200659"/>
                </a:lnTo>
                <a:lnTo>
                  <a:pt x="557277" y="199389"/>
                </a:lnTo>
                <a:lnTo>
                  <a:pt x="555930" y="199389"/>
                </a:lnTo>
                <a:lnTo>
                  <a:pt x="556337" y="198119"/>
                </a:lnTo>
                <a:lnTo>
                  <a:pt x="555257" y="196849"/>
                </a:lnTo>
                <a:lnTo>
                  <a:pt x="554279" y="196849"/>
                </a:lnTo>
                <a:lnTo>
                  <a:pt x="554343" y="195579"/>
                </a:lnTo>
                <a:lnTo>
                  <a:pt x="553276" y="195579"/>
                </a:lnTo>
                <a:lnTo>
                  <a:pt x="553606" y="194309"/>
                </a:lnTo>
                <a:lnTo>
                  <a:pt x="553111" y="194309"/>
                </a:lnTo>
                <a:lnTo>
                  <a:pt x="553149" y="193039"/>
                </a:lnTo>
                <a:lnTo>
                  <a:pt x="552984" y="191769"/>
                </a:lnTo>
                <a:lnTo>
                  <a:pt x="552781" y="191769"/>
                </a:lnTo>
                <a:lnTo>
                  <a:pt x="553134" y="190761"/>
                </a:lnTo>
                <a:lnTo>
                  <a:pt x="553136" y="190499"/>
                </a:lnTo>
                <a:lnTo>
                  <a:pt x="552222" y="190499"/>
                </a:lnTo>
                <a:lnTo>
                  <a:pt x="551435" y="189229"/>
                </a:lnTo>
                <a:lnTo>
                  <a:pt x="552159" y="189229"/>
                </a:lnTo>
                <a:lnTo>
                  <a:pt x="552146" y="187959"/>
                </a:lnTo>
                <a:lnTo>
                  <a:pt x="551790" y="187959"/>
                </a:lnTo>
                <a:lnTo>
                  <a:pt x="552832" y="186689"/>
                </a:lnTo>
                <a:lnTo>
                  <a:pt x="548755" y="186689"/>
                </a:lnTo>
                <a:lnTo>
                  <a:pt x="548387" y="185419"/>
                </a:lnTo>
                <a:lnTo>
                  <a:pt x="546202" y="185419"/>
                </a:lnTo>
                <a:lnTo>
                  <a:pt x="546063" y="184149"/>
                </a:lnTo>
                <a:lnTo>
                  <a:pt x="504495" y="184149"/>
                </a:lnTo>
                <a:lnTo>
                  <a:pt x="503657" y="182879"/>
                </a:lnTo>
                <a:lnTo>
                  <a:pt x="502387" y="182879"/>
                </a:lnTo>
                <a:lnTo>
                  <a:pt x="502489" y="181609"/>
                </a:lnTo>
                <a:lnTo>
                  <a:pt x="502870" y="181609"/>
                </a:lnTo>
                <a:lnTo>
                  <a:pt x="503401" y="181113"/>
                </a:lnTo>
                <a:lnTo>
                  <a:pt x="503200" y="180339"/>
                </a:lnTo>
                <a:lnTo>
                  <a:pt x="502286" y="180339"/>
                </a:lnTo>
                <a:lnTo>
                  <a:pt x="502616" y="179069"/>
                </a:lnTo>
                <a:lnTo>
                  <a:pt x="500685" y="179069"/>
                </a:lnTo>
                <a:lnTo>
                  <a:pt x="501994" y="175259"/>
                </a:lnTo>
                <a:lnTo>
                  <a:pt x="503391" y="175259"/>
                </a:lnTo>
                <a:lnTo>
                  <a:pt x="501892" y="173989"/>
                </a:lnTo>
                <a:lnTo>
                  <a:pt x="503035" y="173989"/>
                </a:lnTo>
                <a:lnTo>
                  <a:pt x="503137" y="172719"/>
                </a:lnTo>
                <a:lnTo>
                  <a:pt x="502502" y="172719"/>
                </a:lnTo>
                <a:lnTo>
                  <a:pt x="502883" y="171449"/>
                </a:lnTo>
                <a:lnTo>
                  <a:pt x="503187" y="170179"/>
                </a:lnTo>
                <a:lnTo>
                  <a:pt x="503492" y="170179"/>
                </a:lnTo>
                <a:lnTo>
                  <a:pt x="503060" y="168909"/>
                </a:lnTo>
                <a:lnTo>
                  <a:pt x="502349" y="168909"/>
                </a:lnTo>
                <a:lnTo>
                  <a:pt x="503772" y="167639"/>
                </a:lnTo>
                <a:lnTo>
                  <a:pt x="503975" y="167639"/>
                </a:lnTo>
                <a:lnTo>
                  <a:pt x="504902" y="165099"/>
                </a:lnTo>
                <a:lnTo>
                  <a:pt x="503962" y="165099"/>
                </a:lnTo>
                <a:lnTo>
                  <a:pt x="505219" y="163829"/>
                </a:lnTo>
                <a:lnTo>
                  <a:pt x="503479" y="163829"/>
                </a:lnTo>
                <a:lnTo>
                  <a:pt x="504991" y="162559"/>
                </a:lnTo>
                <a:lnTo>
                  <a:pt x="503518" y="162559"/>
                </a:lnTo>
                <a:lnTo>
                  <a:pt x="504915" y="161289"/>
                </a:lnTo>
                <a:lnTo>
                  <a:pt x="504102" y="161289"/>
                </a:lnTo>
                <a:lnTo>
                  <a:pt x="503822" y="160019"/>
                </a:lnTo>
                <a:lnTo>
                  <a:pt x="504826" y="160019"/>
                </a:lnTo>
                <a:lnTo>
                  <a:pt x="503797" y="158749"/>
                </a:lnTo>
                <a:lnTo>
                  <a:pt x="505016" y="158749"/>
                </a:lnTo>
                <a:lnTo>
                  <a:pt x="504762" y="157479"/>
                </a:lnTo>
                <a:lnTo>
                  <a:pt x="504419" y="156209"/>
                </a:lnTo>
                <a:lnTo>
                  <a:pt x="502463" y="156209"/>
                </a:lnTo>
                <a:lnTo>
                  <a:pt x="507442" y="154939"/>
                </a:lnTo>
                <a:lnTo>
                  <a:pt x="505638" y="153669"/>
                </a:lnTo>
                <a:lnTo>
                  <a:pt x="492900" y="153669"/>
                </a:lnTo>
                <a:lnTo>
                  <a:pt x="493256" y="152399"/>
                </a:lnTo>
                <a:lnTo>
                  <a:pt x="493065" y="151129"/>
                </a:lnTo>
                <a:lnTo>
                  <a:pt x="479969" y="151129"/>
                </a:lnTo>
                <a:lnTo>
                  <a:pt x="475730" y="149859"/>
                </a:lnTo>
                <a:lnTo>
                  <a:pt x="469229" y="148589"/>
                </a:lnTo>
                <a:lnTo>
                  <a:pt x="466127" y="139699"/>
                </a:lnTo>
                <a:lnTo>
                  <a:pt x="427089" y="139699"/>
                </a:lnTo>
                <a:lnTo>
                  <a:pt x="423533" y="138429"/>
                </a:lnTo>
                <a:lnTo>
                  <a:pt x="423444" y="135889"/>
                </a:lnTo>
                <a:lnTo>
                  <a:pt x="420650" y="135889"/>
                </a:lnTo>
                <a:lnTo>
                  <a:pt x="420358" y="134619"/>
                </a:lnTo>
                <a:lnTo>
                  <a:pt x="419190" y="134619"/>
                </a:lnTo>
                <a:lnTo>
                  <a:pt x="418948" y="133349"/>
                </a:lnTo>
                <a:lnTo>
                  <a:pt x="417996" y="133349"/>
                </a:lnTo>
                <a:lnTo>
                  <a:pt x="417640" y="132079"/>
                </a:lnTo>
                <a:lnTo>
                  <a:pt x="416103" y="132079"/>
                </a:lnTo>
                <a:lnTo>
                  <a:pt x="415976" y="130809"/>
                </a:lnTo>
                <a:lnTo>
                  <a:pt x="415659" y="129539"/>
                </a:lnTo>
                <a:lnTo>
                  <a:pt x="416103" y="129539"/>
                </a:lnTo>
                <a:lnTo>
                  <a:pt x="416637" y="128269"/>
                </a:lnTo>
                <a:lnTo>
                  <a:pt x="414211" y="128269"/>
                </a:lnTo>
                <a:lnTo>
                  <a:pt x="414148" y="126999"/>
                </a:lnTo>
                <a:lnTo>
                  <a:pt x="412992" y="126999"/>
                </a:lnTo>
                <a:lnTo>
                  <a:pt x="399998" y="120649"/>
                </a:lnTo>
                <a:lnTo>
                  <a:pt x="392773" y="115569"/>
                </a:lnTo>
                <a:lnTo>
                  <a:pt x="389205" y="109219"/>
                </a:lnTo>
                <a:lnTo>
                  <a:pt x="386623" y="100329"/>
                </a:lnTo>
                <a:lnTo>
                  <a:pt x="384179" y="95249"/>
                </a:lnTo>
                <a:lnTo>
                  <a:pt x="352197" y="95249"/>
                </a:lnTo>
                <a:lnTo>
                  <a:pt x="350825" y="92709"/>
                </a:lnTo>
                <a:lnTo>
                  <a:pt x="346774" y="92709"/>
                </a:lnTo>
                <a:lnTo>
                  <a:pt x="346514" y="91439"/>
                </a:lnTo>
                <a:lnTo>
                  <a:pt x="306375" y="91439"/>
                </a:lnTo>
                <a:lnTo>
                  <a:pt x="305194" y="90169"/>
                </a:lnTo>
                <a:lnTo>
                  <a:pt x="304013" y="90169"/>
                </a:lnTo>
                <a:lnTo>
                  <a:pt x="304216" y="88899"/>
                </a:lnTo>
                <a:lnTo>
                  <a:pt x="300889" y="88899"/>
                </a:lnTo>
                <a:lnTo>
                  <a:pt x="300798" y="87079"/>
                </a:lnTo>
                <a:lnTo>
                  <a:pt x="300876" y="86359"/>
                </a:lnTo>
                <a:lnTo>
                  <a:pt x="300876" y="85089"/>
                </a:lnTo>
                <a:lnTo>
                  <a:pt x="301651" y="85089"/>
                </a:lnTo>
                <a:lnTo>
                  <a:pt x="300660" y="82549"/>
                </a:lnTo>
                <a:lnTo>
                  <a:pt x="300948" y="82549"/>
                </a:lnTo>
                <a:lnTo>
                  <a:pt x="299670" y="80009"/>
                </a:lnTo>
                <a:lnTo>
                  <a:pt x="301829" y="78739"/>
                </a:lnTo>
                <a:lnTo>
                  <a:pt x="299670" y="78739"/>
                </a:lnTo>
                <a:lnTo>
                  <a:pt x="298730" y="77469"/>
                </a:lnTo>
                <a:lnTo>
                  <a:pt x="299797" y="76199"/>
                </a:lnTo>
                <a:lnTo>
                  <a:pt x="299403" y="76199"/>
                </a:lnTo>
                <a:lnTo>
                  <a:pt x="303404" y="74929"/>
                </a:lnTo>
                <a:lnTo>
                  <a:pt x="296825" y="74929"/>
                </a:lnTo>
                <a:lnTo>
                  <a:pt x="299429" y="73659"/>
                </a:lnTo>
                <a:lnTo>
                  <a:pt x="298616" y="73659"/>
                </a:lnTo>
                <a:lnTo>
                  <a:pt x="297727" y="72389"/>
                </a:lnTo>
                <a:lnTo>
                  <a:pt x="297117" y="72389"/>
                </a:lnTo>
                <a:lnTo>
                  <a:pt x="296876" y="71119"/>
                </a:lnTo>
                <a:lnTo>
                  <a:pt x="296406" y="71119"/>
                </a:lnTo>
                <a:lnTo>
                  <a:pt x="296419" y="70992"/>
                </a:lnTo>
                <a:lnTo>
                  <a:pt x="293574" y="69849"/>
                </a:lnTo>
                <a:lnTo>
                  <a:pt x="294945" y="69849"/>
                </a:lnTo>
                <a:lnTo>
                  <a:pt x="294806" y="68579"/>
                </a:lnTo>
                <a:lnTo>
                  <a:pt x="294437" y="68579"/>
                </a:lnTo>
                <a:lnTo>
                  <a:pt x="294577" y="67309"/>
                </a:lnTo>
                <a:lnTo>
                  <a:pt x="292977" y="67309"/>
                </a:lnTo>
                <a:lnTo>
                  <a:pt x="292583" y="66039"/>
                </a:lnTo>
                <a:lnTo>
                  <a:pt x="286525" y="66039"/>
                </a:lnTo>
                <a:lnTo>
                  <a:pt x="286881" y="64769"/>
                </a:lnTo>
                <a:lnTo>
                  <a:pt x="286462" y="64769"/>
                </a:lnTo>
                <a:lnTo>
                  <a:pt x="285459" y="63499"/>
                </a:lnTo>
                <a:close/>
              </a:path>
              <a:path w="718184" h="665479">
                <a:moveTo>
                  <a:pt x="28538" y="214629"/>
                </a:moveTo>
                <a:lnTo>
                  <a:pt x="25591" y="215899"/>
                </a:lnTo>
                <a:lnTo>
                  <a:pt x="29655" y="215899"/>
                </a:lnTo>
                <a:lnTo>
                  <a:pt x="28538" y="214629"/>
                </a:lnTo>
                <a:close/>
              </a:path>
              <a:path w="718184" h="665479">
                <a:moveTo>
                  <a:pt x="620713" y="198119"/>
                </a:moveTo>
                <a:lnTo>
                  <a:pt x="611673" y="207009"/>
                </a:lnTo>
                <a:lnTo>
                  <a:pt x="647149" y="207009"/>
                </a:lnTo>
                <a:lnTo>
                  <a:pt x="637970" y="201929"/>
                </a:lnTo>
                <a:lnTo>
                  <a:pt x="620713" y="198119"/>
                </a:lnTo>
                <a:close/>
              </a:path>
              <a:path w="718184" h="665479">
                <a:moveTo>
                  <a:pt x="559925" y="205202"/>
                </a:moveTo>
                <a:lnTo>
                  <a:pt x="559715" y="205739"/>
                </a:lnTo>
                <a:lnTo>
                  <a:pt x="559887" y="205494"/>
                </a:lnTo>
                <a:lnTo>
                  <a:pt x="559925" y="205202"/>
                </a:lnTo>
                <a:close/>
              </a:path>
              <a:path w="718184" h="665479">
                <a:moveTo>
                  <a:pt x="559887" y="205494"/>
                </a:moveTo>
                <a:lnTo>
                  <a:pt x="559715" y="205739"/>
                </a:lnTo>
                <a:lnTo>
                  <a:pt x="559855" y="205739"/>
                </a:lnTo>
                <a:lnTo>
                  <a:pt x="559887" y="205494"/>
                </a:lnTo>
                <a:close/>
              </a:path>
              <a:path w="718184" h="665479">
                <a:moveTo>
                  <a:pt x="560323" y="204871"/>
                </a:moveTo>
                <a:lnTo>
                  <a:pt x="559919" y="205448"/>
                </a:lnTo>
                <a:lnTo>
                  <a:pt x="559855" y="205739"/>
                </a:lnTo>
                <a:lnTo>
                  <a:pt x="560553" y="205739"/>
                </a:lnTo>
                <a:lnTo>
                  <a:pt x="560323" y="204871"/>
                </a:lnTo>
                <a:close/>
              </a:path>
              <a:path w="718184" h="665479">
                <a:moveTo>
                  <a:pt x="575488" y="196849"/>
                </a:moveTo>
                <a:lnTo>
                  <a:pt x="574498" y="198119"/>
                </a:lnTo>
                <a:lnTo>
                  <a:pt x="572212" y="198119"/>
                </a:lnTo>
                <a:lnTo>
                  <a:pt x="571323" y="199389"/>
                </a:lnTo>
                <a:lnTo>
                  <a:pt x="569888" y="199389"/>
                </a:lnTo>
                <a:lnTo>
                  <a:pt x="569253" y="200659"/>
                </a:lnTo>
                <a:lnTo>
                  <a:pt x="567881" y="200659"/>
                </a:lnTo>
                <a:lnTo>
                  <a:pt x="567640" y="201929"/>
                </a:lnTo>
                <a:lnTo>
                  <a:pt x="566256" y="201929"/>
                </a:lnTo>
                <a:lnTo>
                  <a:pt x="565621" y="203199"/>
                </a:lnTo>
                <a:lnTo>
                  <a:pt x="563081" y="203199"/>
                </a:lnTo>
                <a:lnTo>
                  <a:pt x="562331" y="204469"/>
                </a:lnTo>
                <a:lnTo>
                  <a:pt x="560795" y="204469"/>
                </a:lnTo>
                <a:lnTo>
                  <a:pt x="560566" y="205739"/>
                </a:lnTo>
                <a:lnTo>
                  <a:pt x="595978" y="205739"/>
                </a:lnTo>
                <a:lnTo>
                  <a:pt x="586221" y="201929"/>
                </a:lnTo>
                <a:lnTo>
                  <a:pt x="578172" y="198119"/>
                </a:lnTo>
                <a:lnTo>
                  <a:pt x="574498" y="198119"/>
                </a:lnTo>
                <a:lnTo>
                  <a:pt x="573037" y="196849"/>
                </a:lnTo>
                <a:lnTo>
                  <a:pt x="575488" y="196849"/>
                </a:lnTo>
                <a:close/>
              </a:path>
              <a:path w="718184" h="665479">
                <a:moveTo>
                  <a:pt x="560036" y="204918"/>
                </a:moveTo>
                <a:lnTo>
                  <a:pt x="559925" y="205202"/>
                </a:lnTo>
                <a:lnTo>
                  <a:pt x="559887" y="205494"/>
                </a:lnTo>
                <a:lnTo>
                  <a:pt x="560036" y="204918"/>
                </a:lnTo>
                <a:close/>
              </a:path>
              <a:path w="718184" h="665479">
                <a:moveTo>
                  <a:pt x="560210" y="204469"/>
                </a:moveTo>
                <a:lnTo>
                  <a:pt x="560036" y="204918"/>
                </a:lnTo>
                <a:lnTo>
                  <a:pt x="559919" y="205448"/>
                </a:lnTo>
                <a:lnTo>
                  <a:pt x="560290" y="204918"/>
                </a:lnTo>
                <a:lnTo>
                  <a:pt x="560210" y="204469"/>
                </a:lnTo>
                <a:close/>
              </a:path>
              <a:path w="718184" h="665479">
                <a:moveTo>
                  <a:pt x="560210" y="204469"/>
                </a:moveTo>
                <a:lnTo>
                  <a:pt x="560036" y="204918"/>
                </a:lnTo>
                <a:lnTo>
                  <a:pt x="560210" y="204469"/>
                </a:lnTo>
                <a:close/>
              </a:path>
              <a:path w="718184" h="665479">
                <a:moveTo>
                  <a:pt x="560604" y="204469"/>
                </a:moveTo>
                <a:lnTo>
                  <a:pt x="560210" y="204469"/>
                </a:lnTo>
                <a:lnTo>
                  <a:pt x="560323" y="204871"/>
                </a:lnTo>
                <a:lnTo>
                  <a:pt x="560604" y="204469"/>
                </a:lnTo>
                <a:close/>
              </a:path>
              <a:path w="718184" h="665479">
                <a:moveTo>
                  <a:pt x="558394" y="201929"/>
                </a:moveTo>
                <a:lnTo>
                  <a:pt x="558509" y="203199"/>
                </a:lnTo>
                <a:lnTo>
                  <a:pt x="558775" y="203199"/>
                </a:lnTo>
                <a:lnTo>
                  <a:pt x="558394" y="201929"/>
                </a:lnTo>
                <a:close/>
              </a:path>
              <a:path w="718184" h="665479">
                <a:moveTo>
                  <a:pt x="553644" y="194309"/>
                </a:moveTo>
                <a:lnTo>
                  <a:pt x="553276" y="195579"/>
                </a:lnTo>
                <a:lnTo>
                  <a:pt x="553594" y="195579"/>
                </a:lnTo>
                <a:lnTo>
                  <a:pt x="553644" y="194309"/>
                </a:lnTo>
                <a:close/>
              </a:path>
              <a:path w="718184" h="665479">
                <a:moveTo>
                  <a:pt x="553632" y="191769"/>
                </a:moveTo>
                <a:lnTo>
                  <a:pt x="553149" y="193039"/>
                </a:lnTo>
                <a:lnTo>
                  <a:pt x="553429" y="193039"/>
                </a:lnTo>
                <a:lnTo>
                  <a:pt x="553632" y="191769"/>
                </a:lnTo>
                <a:close/>
              </a:path>
              <a:path w="718184" h="665479">
                <a:moveTo>
                  <a:pt x="553180" y="190630"/>
                </a:moveTo>
                <a:lnTo>
                  <a:pt x="553124" y="191769"/>
                </a:lnTo>
                <a:lnTo>
                  <a:pt x="553556" y="191769"/>
                </a:lnTo>
                <a:lnTo>
                  <a:pt x="553180" y="190630"/>
                </a:lnTo>
                <a:close/>
              </a:path>
              <a:path w="718184" h="665479">
                <a:moveTo>
                  <a:pt x="553225" y="190499"/>
                </a:moveTo>
                <a:lnTo>
                  <a:pt x="553180" y="190630"/>
                </a:lnTo>
                <a:lnTo>
                  <a:pt x="553225" y="190499"/>
                </a:lnTo>
                <a:close/>
              </a:path>
              <a:path w="718184" h="665479">
                <a:moveTo>
                  <a:pt x="552527" y="189229"/>
                </a:moveTo>
                <a:lnTo>
                  <a:pt x="552070" y="189229"/>
                </a:lnTo>
                <a:lnTo>
                  <a:pt x="552222" y="190499"/>
                </a:lnTo>
                <a:lnTo>
                  <a:pt x="552493" y="190065"/>
                </a:lnTo>
                <a:lnTo>
                  <a:pt x="552527" y="189229"/>
                </a:lnTo>
                <a:close/>
              </a:path>
              <a:path w="718184" h="665479">
                <a:moveTo>
                  <a:pt x="552844" y="189229"/>
                </a:moveTo>
                <a:lnTo>
                  <a:pt x="552705" y="189229"/>
                </a:lnTo>
                <a:lnTo>
                  <a:pt x="552600" y="189812"/>
                </a:lnTo>
                <a:lnTo>
                  <a:pt x="552844" y="189229"/>
                </a:lnTo>
                <a:close/>
              </a:path>
              <a:path w="718184" h="665479">
                <a:moveTo>
                  <a:pt x="548984" y="185419"/>
                </a:moveTo>
                <a:lnTo>
                  <a:pt x="548526" y="185419"/>
                </a:lnTo>
                <a:lnTo>
                  <a:pt x="548755" y="186689"/>
                </a:lnTo>
                <a:lnTo>
                  <a:pt x="548984" y="185419"/>
                </a:lnTo>
                <a:close/>
              </a:path>
              <a:path w="718184" h="665479">
                <a:moveTo>
                  <a:pt x="551600" y="185419"/>
                </a:moveTo>
                <a:lnTo>
                  <a:pt x="549314" y="185419"/>
                </a:lnTo>
                <a:lnTo>
                  <a:pt x="548844" y="186689"/>
                </a:lnTo>
                <a:lnTo>
                  <a:pt x="551447" y="186689"/>
                </a:lnTo>
                <a:lnTo>
                  <a:pt x="551600" y="185419"/>
                </a:lnTo>
                <a:close/>
              </a:path>
              <a:path w="718184" h="665479">
                <a:moveTo>
                  <a:pt x="550457" y="184149"/>
                </a:moveTo>
                <a:lnTo>
                  <a:pt x="550050" y="185419"/>
                </a:lnTo>
                <a:lnTo>
                  <a:pt x="550457" y="184149"/>
                </a:lnTo>
                <a:close/>
              </a:path>
              <a:path w="718184" h="665479">
                <a:moveTo>
                  <a:pt x="505778" y="181609"/>
                </a:moveTo>
                <a:lnTo>
                  <a:pt x="504495" y="184149"/>
                </a:lnTo>
                <a:lnTo>
                  <a:pt x="505600" y="184149"/>
                </a:lnTo>
                <a:lnTo>
                  <a:pt x="506007" y="182879"/>
                </a:lnTo>
                <a:lnTo>
                  <a:pt x="505270" y="182879"/>
                </a:lnTo>
                <a:lnTo>
                  <a:pt x="505778" y="181609"/>
                </a:lnTo>
                <a:close/>
              </a:path>
              <a:path w="718184" h="665479">
                <a:moveTo>
                  <a:pt x="507543" y="181609"/>
                </a:moveTo>
                <a:lnTo>
                  <a:pt x="507035" y="184149"/>
                </a:lnTo>
                <a:lnTo>
                  <a:pt x="543002" y="184149"/>
                </a:lnTo>
                <a:lnTo>
                  <a:pt x="543484" y="182879"/>
                </a:lnTo>
                <a:lnTo>
                  <a:pt x="507785" y="182879"/>
                </a:lnTo>
                <a:lnTo>
                  <a:pt x="507543" y="181609"/>
                </a:lnTo>
                <a:close/>
              </a:path>
              <a:path w="718184" h="665479">
                <a:moveTo>
                  <a:pt x="544323" y="182879"/>
                </a:moveTo>
                <a:lnTo>
                  <a:pt x="543002" y="184149"/>
                </a:lnTo>
                <a:lnTo>
                  <a:pt x="544170" y="184149"/>
                </a:lnTo>
                <a:lnTo>
                  <a:pt x="544323" y="182879"/>
                </a:lnTo>
                <a:close/>
              </a:path>
              <a:path w="718184" h="665479">
                <a:moveTo>
                  <a:pt x="504229" y="180339"/>
                </a:moveTo>
                <a:lnTo>
                  <a:pt x="503401" y="181113"/>
                </a:lnTo>
                <a:lnTo>
                  <a:pt x="503530" y="181609"/>
                </a:lnTo>
                <a:lnTo>
                  <a:pt x="502489" y="181609"/>
                </a:lnTo>
                <a:lnTo>
                  <a:pt x="503657" y="182879"/>
                </a:lnTo>
                <a:lnTo>
                  <a:pt x="504229" y="180339"/>
                </a:lnTo>
                <a:close/>
              </a:path>
              <a:path w="718184" h="665479">
                <a:moveTo>
                  <a:pt x="508242" y="181609"/>
                </a:moveTo>
                <a:lnTo>
                  <a:pt x="507785" y="182879"/>
                </a:lnTo>
                <a:lnTo>
                  <a:pt x="508293" y="182879"/>
                </a:lnTo>
                <a:lnTo>
                  <a:pt x="508242" y="181609"/>
                </a:lnTo>
                <a:close/>
              </a:path>
              <a:path w="718184" h="665479">
                <a:moveTo>
                  <a:pt x="538481" y="181609"/>
                </a:moveTo>
                <a:lnTo>
                  <a:pt x="508509" y="181609"/>
                </a:lnTo>
                <a:lnTo>
                  <a:pt x="508293" y="182879"/>
                </a:lnTo>
                <a:lnTo>
                  <a:pt x="538277" y="182879"/>
                </a:lnTo>
                <a:lnTo>
                  <a:pt x="538481" y="181609"/>
                </a:lnTo>
                <a:close/>
              </a:path>
              <a:path w="718184" h="665479">
                <a:moveTo>
                  <a:pt x="538836" y="181609"/>
                </a:moveTo>
                <a:lnTo>
                  <a:pt x="538277" y="182879"/>
                </a:lnTo>
                <a:lnTo>
                  <a:pt x="538874" y="182879"/>
                </a:lnTo>
                <a:lnTo>
                  <a:pt x="538836" y="181609"/>
                </a:lnTo>
                <a:close/>
              </a:path>
              <a:path w="718184" h="665479">
                <a:moveTo>
                  <a:pt x="539103" y="181609"/>
                </a:moveTo>
                <a:lnTo>
                  <a:pt x="539065" y="182879"/>
                </a:lnTo>
                <a:lnTo>
                  <a:pt x="539344" y="182879"/>
                </a:lnTo>
                <a:lnTo>
                  <a:pt x="539103" y="181609"/>
                </a:lnTo>
                <a:close/>
              </a:path>
              <a:path w="718184" h="665479">
                <a:moveTo>
                  <a:pt x="540259" y="181609"/>
                </a:moveTo>
                <a:lnTo>
                  <a:pt x="541071" y="182879"/>
                </a:lnTo>
                <a:lnTo>
                  <a:pt x="541414" y="182879"/>
                </a:lnTo>
                <a:lnTo>
                  <a:pt x="540259" y="181609"/>
                </a:lnTo>
                <a:close/>
              </a:path>
              <a:path w="718184" h="665479">
                <a:moveTo>
                  <a:pt x="544513" y="181609"/>
                </a:moveTo>
                <a:lnTo>
                  <a:pt x="541402" y="181609"/>
                </a:lnTo>
                <a:lnTo>
                  <a:pt x="541414" y="182879"/>
                </a:lnTo>
                <a:lnTo>
                  <a:pt x="543891" y="182879"/>
                </a:lnTo>
                <a:lnTo>
                  <a:pt x="544513" y="181609"/>
                </a:lnTo>
                <a:close/>
              </a:path>
              <a:path w="718184" h="665479">
                <a:moveTo>
                  <a:pt x="544526" y="181609"/>
                </a:moveTo>
                <a:lnTo>
                  <a:pt x="543891" y="182879"/>
                </a:lnTo>
                <a:lnTo>
                  <a:pt x="544500" y="182879"/>
                </a:lnTo>
                <a:lnTo>
                  <a:pt x="544526" y="181609"/>
                </a:lnTo>
                <a:close/>
              </a:path>
              <a:path w="718184" h="665479">
                <a:moveTo>
                  <a:pt x="503401" y="181113"/>
                </a:moveTo>
                <a:lnTo>
                  <a:pt x="502870" y="181609"/>
                </a:lnTo>
                <a:lnTo>
                  <a:pt x="503530" y="181609"/>
                </a:lnTo>
                <a:lnTo>
                  <a:pt x="503401" y="181113"/>
                </a:lnTo>
                <a:close/>
              </a:path>
              <a:path w="718184" h="665479">
                <a:moveTo>
                  <a:pt x="508953" y="180339"/>
                </a:moveTo>
                <a:lnTo>
                  <a:pt x="508940" y="181609"/>
                </a:lnTo>
                <a:lnTo>
                  <a:pt x="509436" y="181609"/>
                </a:lnTo>
                <a:lnTo>
                  <a:pt x="508953" y="180339"/>
                </a:lnTo>
                <a:close/>
              </a:path>
              <a:path w="718184" h="665479">
                <a:moveTo>
                  <a:pt x="511633" y="180339"/>
                </a:moveTo>
                <a:lnTo>
                  <a:pt x="510033" y="180339"/>
                </a:lnTo>
                <a:lnTo>
                  <a:pt x="509677" y="181609"/>
                </a:lnTo>
                <a:lnTo>
                  <a:pt x="511480" y="181609"/>
                </a:lnTo>
                <a:lnTo>
                  <a:pt x="511633" y="180339"/>
                </a:lnTo>
                <a:close/>
              </a:path>
              <a:path w="718184" h="665479">
                <a:moveTo>
                  <a:pt x="512547" y="179069"/>
                </a:moveTo>
                <a:lnTo>
                  <a:pt x="511480" y="181609"/>
                </a:lnTo>
                <a:lnTo>
                  <a:pt x="534353" y="181609"/>
                </a:lnTo>
                <a:lnTo>
                  <a:pt x="534709" y="180339"/>
                </a:lnTo>
                <a:lnTo>
                  <a:pt x="512801" y="180339"/>
                </a:lnTo>
                <a:lnTo>
                  <a:pt x="512547" y="179069"/>
                </a:lnTo>
                <a:close/>
              </a:path>
              <a:path w="718184" h="665479">
                <a:moveTo>
                  <a:pt x="535242" y="180339"/>
                </a:moveTo>
                <a:lnTo>
                  <a:pt x="534810" y="180339"/>
                </a:lnTo>
                <a:lnTo>
                  <a:pt x="534353" y="181609"/>
                </a:lnTo>
                <a:lnTo>
                  <a:pt x="535445" y="181609"/>
                </a:lnTo>
                <a:lnTo>
                  <a:pt x="535242" y="180339"/>
                </a:lnTo>
                <a:close/>
              </a:path>
              <a:path w="718184" h="665479">
                <a:moveTo>
                  <a:pt x="535763" y="180339"/>
                </a:moveTo>
                <a:lnTo>
                  <a:pt x="535445" y="181609"/>
                </a:lnTo>
                <a:lnTo>
                  <a:pt x="535763" y="180339"/>
                </a:lnTo>
                <a:close/>
              </a:path>
              <a:path w="718184" h="665479">
                <a:moveTo>
                  <a:pt x="541973" y="180339"/>
                </a:moveTo>
                <a:lnTo>
                  <a:pt x="540208" y="180339"/>
                </a:lnTo>
                <a:lnTo>
                  <a:pt x="540665" y="181609"/>
                </a:lnTo>
                <a:lnTo>
                  <a:pt x="542037" y="181609"/>
                </a:lnTo>
                <a:lnTo>
                  <a:pt x="541973" y="180339"/>
                </a:lnTo>
                <a:close/>
              </a:path>
              <a:path w="718184" h="665479">
                <a:moveTo>
                  <a:pt x="502984" y="177799"/>
                </a:moveTo>
                <a:lnTo>
                  <a:pt x="502400" y="179069"/>
                </a:lnTo>
                <a:lnTo>
                  <a:pt x="502616" y="179069"/>
                </a:lnTo>
                <a:lnTo>
                  <a:pt x="503568" y="180339"/>
                </a:lnTo>
                <a:lnTo>
                  <a:pt x="502641" y="179069"/>
                </a:lnTo>
                <a:lnTo>
                  <a:pt x="502984" y="177799"/>
                </a:lnTo>
                <a:close/>
              </a:path>
              <a:path w="718184" h="665479">
                <a:moveTo>
                  <a:pt x="531585" y="179069"/>
                </a:moveTo>
                <a:lnTo>
                  <a:pt x="512814" y="179069"/>
                </a:lnTo>
                <a:lnTo>
                  <a:pt x="513055" y="180339"/>
                </a:lnTo>
                <a:lnTo>
                  <a:pt x="531750" y="180339"/>
                </a:lnTo>
                <a:lnTo>
                  <a:pt x="531585" y="179069"/>
                </a:lnTo>
                <a:close/>
              </a:path>
              <a:path w="718184" h="665479">
                <a:moveTo>
                  <a:pt x="532232" y="179069"/>
                </a:moveTo>
                <a:lnTo>
                  <a:pt x="531940" y="179069"/>
                </a:lnTo>
                <a:lnTo>
                  <a:pt x="531902" y="180339"/>
                </a:lnTo>
                <a:lnTo>
                  <a:pt x="532105" y="180339"/>
                </a:lnTo>
                <a:lnTo>
                  <a:pt x="532232" y="179069"/>
                </a:lnTo>
                <a:close/>
              </a:path>
              <a:path w="718184" h="665479">
                <a:moveTo>
                  <a:pt x="532639" y="179069"/>
                </a:moveTo>
                <a:lnTo>
                  <a:pt x="532105" y="180339"/>
                </a:lnTo>
                <a:lnTo>
                  <a:pt x="532308" y="180339"/>
                </a:lnTo>
                <a:lnTo>
                  <a:pt x="532639" y="179069"/>
                </a:lnTo>
                <a:close/>
              </a:path>
              <a:path w="718184" h="665479">
                <a:moveTo>
                  <a:pt x="533004" y="179387"/>
                </a:moveTo>
                <a:lnTo>
                  <a:pt x="532308" y="180339"/>
                </a:lnTo>
                <a:lnTo>
                  <a:pt x="532651" y="180339"/>
                </a:lnTo>
                <a:lnTo>
                  <a:pt x="533004" y="179387"/>
                </a:lnTo>
                <a:close/>
              </a:path>
              <a:path w="718184" h="665479">
                <a:moveTo>
                  <a:pt x="533140" y="179201"/>
                </a:moveTo>
                <a:lnTo>
                  <a:pt x="533004" y="179387"/>
                </a:lnTo>
                <a:lnTo>
                  <a:pt x="532651" y="180339"/>
                </a:lnTo>
                <a:lnTo>
                  <a:pt x="532880" y="180339"/>
                </a:lnTo>
                <a:lnTo>
                  <a:pt x="533147" y="179387"/>
                </a:lnTo>
                <a:lnTo>
                  <a:pt x="533140" y="179201"/>
                </a:lnTo>
                <a:close/>
              </a:path>
              <a:path w="718184" h="665479">
                <a:moveTo>
                  <a:pt x="533159" y="179342"/>
                </a:moveTo>
                <a:lnTo>
                  <a:pt x="532880" y="180339"/>
                </a:lnTo>
                <a:lnTo>
                  <a:pt x="533299" y="180339"/>
                </a:lnTo>
                <a:lnTo>
                  <a:pt x="533159" y="179342"/>
                </a:lnTo>
                <a:close/>
              </a:path>
              <a:path w="718184" h="665479">
                <a:moveTo>
                  <a:pt x="533612" y="180081"/>
                </a:moveTo>
                <a:lnTo>
                  <a:pt x="533604" y="180339"/>
                </a:lnTo>
                <a:lnTo>
                  <a:pt x="533744" y="180339"/>
                </a:lnTo>
                <a:lnTo>
                  <a:pt x="533612" y="180081"/>
                </a:lnTo>
                <a:close/>
              </a:path>
              <a:path w="718184" h="665479">
                <a:moveTo>
                  <a:pt x="533641" y="179100"/>
                </a:moveTo>
                <a:lnTo>
                  <a:pt x="533660" y="179342"/>
                </a:lnTo>
                <a:lnTo>
                  <a:pt x="533820" y="180339"/>
                </a:lnTo>
                <a:lnTo>
                  <a:pt x="534645" y="180339"/>
                </a:lnTo>
                <a:lnTo>
                  <a:pt x="533641" y="179100"/>
                </a:lnTo>
                <a:close/>
              </a:path>
              <a:path w="718184" h="665479">
                <a:moveTo>
                  <a:pt x="533617" y="179069"/>
                </a:moveTo>
                <a:lnTo>
                  <a:pt x="533236" y="179069"/>
                </a:lnTo>
                <a:lnTo>
                  <a:pt x="533258" y="179387"/>
                </a:lnTo>
                <a:lnTo>
                  <a:pt x="533612" y="180081"/>
                </a:lnTo>
                <a:lnTo>
                  <a:pt x="533617" y="179069"/>
                </a:lnTo>
                <a:close/>
              </a:path>
              <a:path w="718184" h="665479">
                <a:moveTo>
                  <a:pt x="533111" y="179098"/>
                </a:moveTo>
                <a:lnTo>
                  <a:pt x="533004" y="179387"/>
                </a:lnTo>
                <a:lnTo>
                  <a:pt x="533107" y="179246"/>
                </a:lnTo>
                <a:lnTo>
                  <a:pt x="533111" y="179098"/>
                </a:lnTo>
                <a:close/>
              </a:path>
              <a:path w="718184" h="665479">
                <a:moveTo>
                  <a:pt x="533236" y="179069"/>
                </a:moveTo>
                <a:close/>
              </a:path>
              <a:path w="718184" h="665479">
                <a:moveTo>
                  <a:pt x="533642" y="179069"/>
                </a:moveTo>
                <a:close/>
              </a:path>
              <a:path w="718184" h="665479">
                <a:moveTo>
                  <a:pt x="533121" y="179069"/>
                </a:moveTo>
                <a:close/>
              </a:path>
              <a:path w="718184" h="665479">
                <a:moveTo>
                  <a:pt x="501790" y="176529"/>
                </a:moveTo>
                <a:lnTo>
                  <a:pt x="501610" y="177734"/>
                </a:lnTo>
                <a:lnTo>
                  <a:pt x="501484" y="177960"/>
                </a:lnTo>
                <a:lnTo>
                  <a:pt x="500685" y="179069"/>
                </a:lnTo>
                <a:lnTo>
                  <a:pt x="502400" y="179069"/>
                </a:lnTo>
                <a:lnTo>
                  <a:pt x="501790" y="176529"/>
                </a:lnTo>
                <a:close/>
              </a:path>
              <a:path w="718184" h="665479">
                <a:moveTo>
                  <a:pt x="514363" y="177799"/>
                </a:moveTo>
                <a:lnTo>
                  <a:pt x="513970" y="179069"/>
                </a:lnTo>
                <a:lnTo>
                  <a:pt x="514478" y="179069"/>
                </a:lnTo>
                <a:lnTo>
                  <a:pt x="514363" y="177799"/>
                </a:lnTo>
                <a:close/>
              </a:path>
              <a:path w="718184" h="665479">
                <a:moveTo>
                  <a:pt x="514541" y="177799"/>
                </a:moveTo>
                <a:lnTo>
                  <a:pt x="514478" y="179069"/>
                </a:lnTo>
                <a:lnTo>
                  <a:pt x="515329" y="179069"/>
                </a:lnTo>
                <a:lnTo>
                  <a:pt x="514541" y="177799"/>
                </a:lnTo>
                <a:close/>
              </a:path>
              <a:path w="718184" h="665479">
                <a:moveTo>
                  <a:pt x="517132" y="177799"/>
                </a:moveTo>
                <a:lnTo>
                  <a:pt x="516179" y="179069"/>
                </a:lnTo>
                <a:lnTo>
                  <a:pt x="517145" y="177960"/>
                </a:lnTo>
                <a:lnTo>
                  <a:pt x="517132" y="177799"/>
                </a:lnTo>
                <a:close/>
              </a:path>
              <a:path w="718184" h="665479">
                <a:moveTo>
                  <a:pt x="517154" y="177960"/>
                </a:moveTo>
                <a:lnTo>
                  <a:pt x="516256" y="179069"/>
                </a:lnTo>
                <a:lnTo>
                  <a:pt x="517310" y="179069"/>
                </a:lnTo>
                <a:lnTo>
                  <a:pt x="517154" y="177960"/>
                </a:lnTo>
                <a:close/>
              </a:path>
              <a:path w="718184" h="665479">
                <a:moveTo>
                  <a:pt x="519621" y="177799"/>
                </a:moveTo>
                <a:lnTo>
                  <a:pt x="519304" y="179069"/>
                </a:lnTo>
                <a:lnTo>
                  <a:pt x="519443" y="179069"/>
                </a:lnTo>
                <a:lnTo>
                  <a:pt x="519621" y="177799"/>
                </a:lnTo>
                <a:close/>
              </a:path>
              <a:path w="718184" h="665479">
                <a:moveTo>
                  <a:pt x="520523" y="177799"/>
                </a:moveTo>
                <a:lnTo>
                  <a:pt x="519774" y="179069"/>
                </a:lnTo>
                <a:lnTo>
                  <a:pt x="520523" y="177799"/>
                </a:lnTo>
                <a:close/>
              </a:path>
              <a:path w="718184" h="665479">
                <a:moveTo>
                  <a:pt x="521577" y="177799"/>
                </a:moveTo>
                <a:lnTo>
                  <a:pt x="521361" y="179069"/>
                </a:lnTo>
                <a:lnTo>
                  <a:pt x="521501" y="179069"/>
                </a:lnTo>
                <a:lnTo>
                  <a:pt x="521577" y="177799"/>
                </a:lnTo>
                <a:close/>
              </a:path>
              <a:path w="718184" h="665479">
                <a:moveTo>
                  <a:pt x="522148" y="177799"/>
                </a:moveTo>
                <a:lnTo>
                  <a:pt x="521806" y="177799"/>
                </a:lnTo>
                <a:lnTo>
                  <a:pt x="521831" y="179069"/>
                </a:lnTo>
                <a:lnTo>
                  <a:pt x="522148" y="177799"/>
                </a:lnTo>
                <a:close/>
              </a:path>
              <a:path w="718184" h="665479">
                <a:moveTo>
                  <a:pt x="530238" y="177799"/>
                </a:moveTo>
                <a:lnTo>
                  <a:pt x="522415" y="177799"/>
                </a:lnTo>
                <a:lnTo>
                  <a:pt x="522352" y="179069"/>
                </a:lnTo>
                <a:lnTo>
                  <a:pt x="530835" y="179069"/>
                </a:lnTo>
                <a:lnTo>
                  <a:pt x="530238" y="177799"/>
                </a:lnTo>
                <a:close/>
              </a:path>
              <a:path w="718184" h="665479">
                <a:moveTo>
                  <a:pt x="502336" y="175259"/>
                </a:moveTo>
                <a:lnTo>
                  <a:pt x="501994" y="175259"/>
                </a:lnTo>
                <a:lnTo>
                  <a:pt x="502273" y="177799"/>
                </a:lnTo>
                <a:lnTo>
                  <a:pt x="502730" y="177799"/>
                </a:lnTo>
                <a:lnTo>
                  <a:pt x="502336" y="175259"/>
                </a:lnTo>
                <a:close/>
              </a:path>
              <a:path w="718184" h="665479">
                <a:moveTo>
                  <a:pt x="522199" y="176529"/>
                </a:moveTo>
                <a:lnTo>
                  <a:pt x="522796" y="177799"/>
                </a:lnTo>
                <a:lnTo>
                  <a:pt x="522199" y="176529"/>
                </a:lnTo>
                <a:close/>
              </a:path>
              <a:path w="718184" h="665479">
                <a:moveTo>
                  <a:pt x="522898" y="176529"/>
                </a:moveTo>
                <a:lnTo>
                  <a:pt x="522834" y="177799"/>
                </a:lnTo>
                <a:lnTo>
                  <a:pt x="523253" y="177799"/>
                </a:lnTo>
                <a:lnTo>
                  <a:pt x="522898" y="176529"/>
                </a:lnTo>
                <a:close/>
              </a:path>
              <a:path w="718184" h="665479">
                <a:moveTo>
                  <a:pt x="527089" y="176529"/>
                </a:moveTo>
                <a:lnTo>
                  <a:pt x="523520" y="176529"/>
                </a:lnTo>
                <a:lnTo>
                  <a:pt x="523926" y="177799"/>
                </a:lnTo>
                <a:lnTo>
                  <a:pt x="526606" y="177799"/>
                </a:lnTo>
                <a:lnTo>
                  <a:pt x="527089" y="176529"/>
                </a:lnTo>
                <a:close/>
              </a:path>
              <a:path w="718184" h="665479">
                <a:moveTo>
                  <a:pt x="528841" y="176529"/>
                </a:moveTo>
                <a:lnTo>
                  <a:pt x="527495" y="176529"/>
                </a:lnTo>
                <a:lnTo>
                  <a:pt x="526886" y="177799"/>
                </a:lnTo>
                <a:lnTo>
                  <a:pt x="528765" y="177799"/>
                </a:lnTo>
                <a:lnTo>
                  <a:pt x="528841" y="176529"/>
                </a:lnTo>
                <a:close/>
              </a:path>
              <a:path w="718184" h="665479">
                <a:moveTo>
                  <a:pt x="504140" y="173989"/>
                </a:moveTo>
                <a:lnTo>
                  <a:pt x="503391" y="175259"/>
                </a:lnTo>
                <a:lnTo>
                  <a:pt x="503479" y="176529"/>
                </a:lnTo>
                <a:lnTo>
                  <a:pt x="504140" y="173989"/>
                </a:lnTo>
                <a:close/>
              </a:path>
              <a:path w="718184" h="665479">
                <a:moveTo>
                  <a:pt x="523076" y="175259"/>
                </a:moveTo>
                <a:lnTo>
                  <a:pt x="523901" y="176529"/>
                </a:lnTo>
                <a:lnTo>
                  <a:pt x="524041" y="176529"/>
                </a:lnTo>
                <a:lnTo>
                  <a:pt x="523076" y="175259"/>
                </a:lnTo>
                <a:close/>
              </a:path>
              <a:path w="718184" h="665479">
                <a:moveTo>
                  <a:pt x="524612" y="175259"/>
                </a:moveTo>
                <a:lnTo>
                  <a:pt x="523990" y="175259"/>
                </a:lnTo>
                <a:lnTo>
                  <a:pt x="524041" y="176529"/>
                </a:lnTo>
                <a:lnTo>
                  <a:pt x="524282" y="176529"/>
                </a:lnTo>
                <a:lnTo>
                  <a:pt x="524612" y="175259"/>
                </a:lnTo>
                <a:close/>
              </a:path>
              <a:path w="718184" h="665479">
                <a:moveTo>
                  <a:pt x="525082" y="175259"/>
                </a:moveTo>
                <a:lnTo>
                  <a:pt x="525463" y="176529"/>
                </a:lnTo>
                <a:lnTo>
                  <a:pt x="525895" y="176529"/>
                </a:lnTo>
                <a:lnTo>
                  <a:pt x="525082" y="175259"/>
                </a:lnTo>
                <a:close/>
              </a:path>
              <a:path w="718184" h="665479">
                <a:moveTo>
                  <a:pt x="503314" y="172719"/>
                </a:moveTo>
                <a:lnTo>
                  <a:pt x="503137" y="172719"/>
                </a:lnTo>
                <a:lnTo>
                  <a:pt x="503733" y="173989"/>
                </a:lnTo>
                <a:lnTo>
                  <a:pt x="503314" y="172719"/>
                </a:lnTo>
                <a:close/>
              </a:path>
              <a:path w="718184" h="665479">
                <a:moveTo>
                  <a:pt x="503670" y="171449"/>
                </a:moveTo>
                <a:lnTo>
                  <a:pt x="503137" y="171449"/>
                </a:lnTo>
                <a:lnTo>
                  <a:pt x="502794" y="172719"/>
                </a:lnTo>
                <a:lnTo>
                  <a:pt x="503225" y="172719"/>
                </a:lnTo>
                <a:lnTo>
                  <a:pt x="503670" y="171449"/>
                </a:lnTo>
                <a:close/>
              </a:path>
              <a:path w="718184" h="665479">
                <a:moveTo>
                  <a:pt x="504920" y="161307"/>
                </a:moveTo>
                <a:lnTo>
                  <a:pt x="503518" y="162559"/>
                </a:lnTo>
                <a:lnTo>
                  <a:pt x="505105" y="162559"/>
                </a:lnTo>
                <a:lnTo>
                  <a:pt x="504959" y="161439"/>
                </a:lnTo>
                <a:lnTo>
                  <a:pt x="504920" y="161307"/>
                </a:lnTo>
                <a:close/>
              </a:path>
              <a:path w="718184" h="665479">
                <a:moveTo>
                  <a:pt x="505156" y="160019"/>
                </a:moveTo>
                <a:lnTo>
                  <a:pt x="504102" y="161289"/>
                </a:lnTo>
                <a:lnTo>
                  <a:pt x="504940" y="161289"/>
                </a:lnTo>
                <a:lnTo>
                  <a:pt x="504959" y="161439"/>
                </a:lnTo>
                <a:lnTo>
                  <a:pt x="505296" y="162559"/>
                </a:lnTo>
                <a:lnTo>
                  <a:pt x="505156" y="160019"/>
                </a:lnTo>
                <a:close/>
              </a:path>
              <a:path w="718184" h="665479">
                <a:moveTo>
                  <a:pt x="504940" y="161289"/>
                </a:moveTo>
                <a:close/>
              </a:path>
              <a:path w="718184" h="665479">
                <a:moveTo>
                  <a:pt x="506502" y="152399"/>
                </a:moveTo>
                <a:lnTo>
                  <a:pt x="494602" y="152399"/>
                </a:lnTo>
                <a:lnTo>
                  <a:pt x="495224" y="153669"/>
                </a:lnTo>
                <a:lnTo>
                  <a:pt x="505918" y="153669"/>
                </a:lnTo>
                <a:lnTo>
                  <a:pt x="506502" y="152399"/>
                </a:lnTo>
                <a:close/>
              </a:path>
              <a:path w="718184" h="665479">
                <a:moveTo>
                  <a:pt x="506286" y="151129"/>
                </a:moveTo>
                <a:lnTo>
                  <a:pt x="495351" y="151129"/>
                </a:lnTo>
                <a:lnTo>
                  <a:pt x="494818" y="152399"/>
                </a:lnTo>
                <a:lnTo>
                  <a:pt x="505702" y="152399"/>
                </a:lnTo>
                <a:lnTo>
                  <a:pt x="506286" y="151129"/>
                </a:lnTo>
                <a:close/>
              </a:path>
              <a:path w="718184" h="665479">
                <a:moveTo>
                  <a:pt x="487851" y="147319"/>
                </a:moveTo>
                <a:lnTo>
                  <a:pt x="484190" y="148589"/>
                </a:lnTo>
                <a:lnTo>
                  <a:pt x="479969" y="151129"/>
                </a:lnTo>
                <a:lnTo>
                  <a:pt x="492646" y="151129"/>
                </a:lnTo>
                <a:lnTo>
                  <a:pt x="490627" y="149859"/>
                </a:lnTo>
                <a:lnTo>
                  <a:pt x="490411" y="149859"/>
                </a:lnTo>
                <a:lnTo>
                  <a:pt x="487851" y="147319"/>
                </a:lnTo>
                <a:close/>
              </a:path>
              <a:path w="718184" h="665479">
                <a:moveTo>
                  <a:pt x="505613" y="148589"/>
                </a:moveTo>
                <a:lnTo>
                  <a:pt x="496037" y="148589"/>
                </a:lnTo>
                <a:lnTo>
                  <a:pt x="495783" y="149859"/>
                </a:lnTo>
                <a:lnTo>
                  <a:pt x="493878" y="149859"/>
                </a:lnTo>
                <a:lnTo>
                  <a:pt x="495872" y="151129"/>
                </a:lnTo>
                <a:lnTo>
                  <a:pt x="506794" y="151129"/>
                </a:lnTo>
                <a:lnTo>
                  <a:pt x="506718" y="149859"/>
                </a:lnTo>
                <a:lnTo>
                  <a:pt x="505613" y="148589"/>
                </a:lnTo>
                <a:close/>
              </a:path>
              <a:path w="718184" h="665479">
                <a:moveTo>
                  <a:pt x="507924" y="148589"/>
                </a:moveTo>
                <a:lnTo>
                  <a:pt x="507353" y="148589"/>
                </a:lnTo>
                <a:lnTo>
                  <a:pt x="507556" y="149859"/>
                </a:lnTo>
                <a:lnTo>
                  <a:pt x="507924" y="148589"/>
                </a:lnTo>
                <a:close/>
              </a:path>
              <a:path w="718184" h="665479">
                <a:moveTo>
                  <a:pt x="505473" y="147319"/>
                </a:moveTo>
                <a:lnTo>
                  <a:pt x="500431" y="147319"/>
                </a:lnTo>
                <a:lnTo>
                  <a:pt x="499923" y="148589"/>
                </a:lnTo>
                <a:lnTo>
                  <a:pt x="505867" y="148589"/>
                </a:lnTo>
                <a:lnTo>
                  <a:pt x="505473" y="147319"/>
                </a:lnTo>
                <a:close/>
              </a:path>
              <a:path w="718184" h="665479">
                <a:moveTo>
                  <a:pt x="506299" y="147319"/>
                </a:moveTo>
                <a:lnTo>
                  <a:pt x="505969" y="147319"/>
                </a:lnTo>
                <a:lnTo>
                  <a:pt x="505867" y="148589"/>
                </a:lnTo>
                <a:lnTo>
                  <a:pt x="507378" y="148589"/>
                </a:lnTo>
                <a:lnTo>
                  <a:pt x="506299" y="147319"/>
                </a:lnTo>
                <a:close/>
              </a:path>
              <a:path w="718184" h="665479">
                <a:moveTo>
                  <a:pt x="508382" y="147319"/>
                </a:moveTo>
                <a:lnTo>
                  <a:pt x="507505" y="147319"/>
                </a:lnTo>
                <a:lnTo>
                  <a:pt x="507378" y="148589"/>
                </a:lnTo>
                <a:lnTo>
                  <a:pt x="507683" y="148589"/>
                </a:lnTo>
                <a:lnTo>
                  <a:pt x="508382" y="147319"/>
                </a:lnTo>
                <a:close/>
              </a:path>
              <a:path w="718184" h="665479">
                <a:moveTo>
                  <a:pt x="501333" y="146049"/>
                </a:moveTo>
                <a:lnTo>
                  <a:pt x="501028" y="147319"/>
                </a:lnTo>
                <a:lnTo>
                  <a:pt x="502362" y="147319"/>
                </a:lnTo>
                <a:lnTo>
                  <a:pt x="501333" y="146049"/>
                </a:lnTo>
                <a:close/>
              </a:path>
              <a:path w="718184" h="665479">
                <a:moveTo>
                  <a:pt x="502883" y="146049"/>
                </a:moveTo>
                <a:lnTo>
                  <a:pt x="502768" y="147319"/>
                </a:lnTo>
                <a:lnTo>
                  <a:pt x="503784" y="147319"/>
                </a:lnTo>
                <a:lnTo>
                  <a:pt x="502883" y="146049"/>
                </a:lnTo>
                <a:close/>
              </a:path>
              <a:path w="718184" h="665479">
                <a:moveTo>
                  <a:pt x="503695" y="146049"/>
                </a:moveTo>
                <a:lnTo>
                  <a:pt x="503492" y="146049"/>
                </a:lnTo>
                <a:lnTo>
                  <a:pt x="503784" y="147319"/>
                </a:lnTo>
                <a:lnTo>
                  <a:pt x="503949" y="147319"/>
                </a:lnTo>
                <a:lnTo>
                  <a:pt x="503695" y="146049"/>
                </a:lnTo>
                <a:close/>
              </a:path>
              <a:path w="718184" h="665479">
                <a:moveTo>
                  <a:pt x="504037" y="146923"/>
                </a:moveTo>
                <a:lnTo>
                  <a:pt x="503949" y="147319"/>
                </a:lnTo>
                <a:lnTo>
                  <a:pt x="504140" y="147319"/>
                </a:lnTo>
                <a:lnTo>
                  <a:pt x="504037" y="146923"/>
                </a:lnTo>
                <a:close/>
              </a:path>
              <a:path w="718184" h="665479">
                <a:moveTo>
                  <a:pt x="504336" y="147043"/>
                </a:moveTo>
                <a:lnTo>
                  <a:pt x="504292" y="147319"/>
                </a:lnTo>
                <a:lnTo>
                  <a:pt x="504483" y="147319"/>
                </a:lnTo>
                <a:lnTo>
                  <a:pt x="504336" y="147043"/>
                </a:lnTo>
                <a:close/>
              </a:path>
              <a:path w="718184" h="665479">
                <a:moveTo>
                  <a:pt x="504377" y="146790"/>
                </a:moveTo>
                <a:lnTo>
                  <a:pt x="504336" y="147043"/>
                </a:lnTo>
                <a:lnTo>
                  <a:pt x="504483" y="147319"/>
                </a:lnTo>
                <a:lnTo>
                  <a:pt x="504377" y="146790"/>
                </a:lnTo>
                <a:close/>
              </a:path>
              <a:path w="718184" h="665479">
                <a:moveTo>
                  <a:pt x="505461" y="146049"/>
                </a:moveTo>
                <a:lnTo>
                  <a:pt x="504495" y="146049"/>
                </a:lnTo>
                <a:lnTo>
                  <a:pt x="504483" y="147319"/>
                </a:lnTo>
                <a:lnTo>
                  <a:pt x="505969" y="147319"/>
                </a:lnTo>
                <a:lnTo>
                  <a:pt x="505461" y="146049"/>
                </a:lnTo>
                <a:close/>
              </a:path>
              <a:path w="718184" h="665479">
                <a:moveTo>
                  <a:pt x="504229" y="146049"/>
                </a:moveTo>
                <a:lnTo>
                  <a:pt x="504202" y="146790"/>
                </a:lnTo>
                <a:lnTo>
                  <a:pt x="504336" y="147043"/>
                </a:lnTo>
                <a:lnTo>
                  <a:pt x="504229" y="146049"/>
                </a:lnTo>
                <a:close/>
              </a:path>
              <a:path w="718184" h="665479">
                <a:moveTo>
                  <a:pt x="503810" y="146049"/>
                </a:moveTo>
                <a:lnTo>
                  <a:pt x="504037" y="146923"/>
                </a:lnTo>
                <a:lnTo>
                  <a:pt x="504106" y="146608"/>
                </a:lnTo>
                <a:lnTo>
                  <a:pt x="503810" y="146049"/>
                </a:lnTo>
                <a:close/>
              </a:path>
              <a:path w="718184" h="665479">
                <a:moveTo>
                  <a:pt x="430823" y="135889"/>
                </a:moveTo>
                <a:lnTo>
                  <a:pt x="429248" y="137159"/>
                </a:lnTo>
                <a:lnTo>
                  <a:pt x="427089" y="139699"/>
                </a:lnTo>
                <a:lnTo>
                  <a:pt x="466127" y="139699"/>
                </a:lnTo>
                <a:lnTo>
                  <a:pt x="464705" y="138429"/>
                </a:lnTo>
                <a:lnTo>
                  <a:pt x="434226" y="138429"/>
                </a:lnTo>
                <a:lnTo>
                  <a:pt x="430823" y="135889"/>
                </a:lnTo>
                <a:close/>
              </a:path>
              <a:path w="718184" h="665479">
                <a:moveTo>
                  <a:pt x="457594" y="132079"/>
                </a:moveTo>
                <a:lnTo>
                  <a:pt x="434798" y="135889"/>
                </a:lnTo>
                <a:lnTo>
                  <a:pt x="434226" y="138429"/>
                </a:lnTo>
                <a:lnTo>
                  <a:pt x="464705" y="138429"/>
                </a:lnTo>
                <a:lnTo>
                  <a:pt x="457594" y="132079"/>
                </a:lnTo>
                <a:close/>
              </a:path>
              <a:path w="718184" h="665479">
                <a:moveTo>
                  <a:pt x="423190" y="133349"/>
                </a:moveTo>
                <a:lnTo>
                  <a:pt x="422619" y="135889"/>
                </a:lnTo>
                <a:lnTo>
                  <a:pt x="423444" y="135889"/>
                </a:lnTo>
                <a:lnTo>
                  <a:pt x="423190" y="133349"/>
                </a:lnTo>
                <a:close/>
              </a:path>
              <a:path w="718184" h="665479">
                <a:moveTo>
                  <a:pt x="416789" y="130809"/>
                </a:moveTo>
                <a:lnTo>
                  <a:pt x="416171" y="131954"/>
                </a:lnTo>
                <a:lnTo>
                  <a:pt x="416789" y="130809"/>
                </a:lnTo>
                <a:close/>
              </a:path>
              <a:path w="718184" h="665479">
                <a:moveTo>
                  <a:pt x="412903" y="125729"/>
                </a:moveTo>
                <a:lnTo>
                  <a:pt x="412992" y="126999"/>
                </a:lnTo>
                <a:lnTo>
                  <a:pt x="413487" y="126999"/>
                </a:lnTo>
                <a:lnTo>
                  <a:pt x="412903" y="125729"/>
                </a:lnTo>
                <a:close/>
              </a:path>
              <a:path w="718184" h="665479">
                <a:moveTo>
                  <a:pt x="355055" y="92709"/>
                </a:moveTo>
                <a:lnTo>
                  <a:pt x="354572" y="92709"/>
                </a:lnTo>
                <a:lnTo>
                  <a:pt x="352197" y="95249"/>
                </a:lnTo>
                <a:lnTo>
                  <a:pt x="356325" y="95249"/>
                </a:lnTo>
                <a:lnTo>
                  <a:pt x="355055" y="92709"/>
                </a:lnTo>
                <a:close/>
              </a:path>
              <a:path w="718184" h="665479">
                <a:moveTo>
                  <a:pt x="356909" y="88899"/>
                </a:moveTo>
                <a:lnTo>
                  <a:pt x="355626" y="91439"/>
                </a:lnTo>
                <a:lnTo>
                  <a:pt x="356490" y="92709"/>
                </a:lnTo>
                <a:lnTo>
                  <a:pt x="356325" y="95249"/>
                </a:lnTo>
                <a:lnTo>
                  <a:pt x="384179" y="95249"/>
                </a:lnTo>
                <a:lnTo>
                  <a:pt x="382956" y="92709"/>
                </a:lnTo>
                <a:lnTo>
                  <a:pt x="358877" y="92709"/>
                </a:lnTo>
                <a:lnTo>
                  <a:pt x="357912" y="91439"/>
                </a:lnTo>
                <a:lnTo>
                  <a:pt x="357887" y="90169"/>
                </a:lnTo>
                <a:lnTo>
                  <a:pt x="356909" y="88899"/>
                </a:lnTo>
                <a:close/>
              </a:path>
              <a:path w="718184" h="665479">
                <a:moveTo>
                  <a:pt x="346267" y="89891"/>
                </a:moveTo>
                <a:lnTo>
                  <a:pt x="345860" y="90169"/>
                </a:lnTo>
                <a:lnTo>
                  <a:pt x="346253" y="90169"/>
                </a:lnTo>
                <a:lnTo>
                  <a:pt x="346774" y="92709"/>
                </a:lnTo>
                <a:lnTo>
                  <a:pt x="347338" y="91720"/>
                </a:lnTo>
                <a:lnTo>
                  <a:pt x="347206" y="91439"/>
                </a:lnTo>
                <a:lnTo>
                  <a:pt x="347498" y="91439"/>
                </a:lnTo>
                <a:lnTo>
                  <a:pt x="346267" y="89891"/>
                </a:lnTo>
                <a:close/>
              </a:path>
              <a:path w="718184" h="665479">
                <a:moveTo>
                  <a:pt x="347338" y="91720"/>
                </a:moveTo>
                <a:lnTo>
                  <a:pt x="346774" y="92709"/>
                </a:lnTo>
                <a:lnTo>
                  <a:pt x="347803" y="92709"/>
                </a:lnTo>
                <a:lnTo>
                  <a:pt x="347338" y="91720"/>
                </a:lnTo>
                <a:close/>
              </a:path>
              <a:path w="718184" h="665479">
                <a:moveTo>
                  <a:pt x="349225" y="90169"/>
                </a:moveTo>
                <a:lnTo>
                  <a:pt x="347803" y="92709"/>
                </a:lnTo>
                <a:lnTo>
                  <a:pt x="350825" y="92709"/>
                </a:lnTo>
                <a:lnTo>
                  <a:pt x="350140" y="91439"/>
                </a:lnTo>
                <a:lnTo>
                  <a:pt x="349073" y="91439"/>
                </a:lnTo>
                <a:lnTo>
                  <a:pt x="349225" y="90169"/>
                </a:lnTo>
                <a:close/>
              </a:path>
              <a:path w="718184" h="665479">
                <a:moveTo>
                  <a:pt x="349616" y="89825"/>
                </a:moveTo>
                <a:lnTo>
                  <a:pt x="351118" y="91439"/>
                </a:lnTo>
                <a:lnTo>
                  <a:pt x="350933" y="91439"/>
                </a:lnTo>
                <a:lnTo>
                  <a:pt x="352413" y="92709"/>
                </a:lnTo>
                <a:lnTo>
                  <a:pt x="354716" y="90169"/>
                </a:lnTo>
                <a:lnTo>
                  <a:pt x="351156" y="90169"/>
                </a:lnTo>
                <a:lnTo>
                  <a:pt x="349616" y="89825"/>
                </a:lnTo>
                <a:close/>
              </a:path>
              <a:path w="718184" h="665479">
                <a:moveTo>
                  <a:pt x="362520" y="85097"/>
                </a:moveTo>
                <a:lnTo>
                  <a:pt x="362065" y="86359"/>
                </a:lnTo>
                <a:lnTo>
                  <a:pt x="362903" y="87629"/>
                </a:lnTo>
                <a:lnTo>
                  <a:pt x="362128" y="90169"/>
                </a:lnTo>
                <a:lnTo>
                  <a:pt x="359004" y="90169"/>
                </a:lnTo>
                <a:lnTo>
                  <a:pt x="359105" y="91720"/>
                </a:lnTo>
                <a:lnTo>
                  <a:pt x="358877" y="92709"/>
                </a:lnTo>
                <a:lnTo>
                  <a:pt x="382956" y="92709"/>
                </a:lnTo>
                <a:lnTo>
                  <a:pt x="381123" y="88899"/>
                </a:lnTo>
                <a:lnTo>
                  <a:pt x="380119" y="87629"/>
                </a:lnTo>
                <a:lnTo>
                  <a:pt x="364503" y="87629"/>
                </a:lnTo>
                <a:lnTo>
                  <a:pt x="362520" y="85097"/>
                </a:lnTo>
                <a:close/>
              </a:path>
              <a:path w="718184" h="665479">
                <a:moveTo>
                  <a:pt x="347498" y="91439"/>
                </a:moveTo>
                <a:lnTo>
                  <a:pt x="347206" y="91439"/>
                </a:lnTo>
                <a:lnTo>
                  <a:pt x="347338" y="91720"/>
                </a:lnTo>
                <a:lnTo>
                  <a:pt x="347498" y="91439"/>
                </a:lnTo>
                <a:close/>
              </a:path>
              <a:path w="718184" h="665479">
                <a:moveTo>
                  <a:pt x="307391" y="87629"/>
                </a:moveTo>
                <a:lnTo>
                  <a:pt x="306502" y="88899"/>
                </a:lnTo>
                <a:lnTo>
                  <a:pt x="306833" y="90169"/>
                </a:lnTo>
                <a:lnTo>
                  <a:pt x="306375" y="91439"/>
                </a:lnTo>
                <a:lnTo>
                  <a:pt x="307620" y="91439"/>
                </a:lnTo>
                <a:lnTo>
                  <a:pt x="307490" y="89276"/>
                </a:lnTo>
                <a:lnTo>
                  <a:pt x="307290" y="88899"/>
                </a:lnTo>
                <a:lnTo>
                  <a:pt x="307391" y="87629"/>
                </a:lnTo>
                <a:close/>
              </a:path>
              <a:path w="718184" h="665479">
                <a:moveTo>
                  <a:pt x="309919" y="86359"/>
                </a:moveTo>
                <a:lnTo>
                  <a:pt x="304585" y="86359"/>
                </a:lnTo>
                <a:lnTo>
                  <a:pt x="306236" y="87629"/>
                </a:lnTo>
                <a:lnTo>
                  <a:pt x="307518" y="87629"/>
                </a:lnTo>
                <a:lnTo>
                  <a:pt x="307490" y="89278"/>
                </a:lnTo>
                <a:lnTo>
                  <a:pt x="307963" y="90169"/>
                </a:lnTo>
                <a:lnTo>
                  <a:pt x="307620" y="91439"/>
                </a:lnTo>
                <a:lnTo>
                  <a:pt x="344120" y="91439"/>
                </a:lnTo>
                <a:lnTo>
                  <a:pt x="346190" y="90169"/>
                </a:lnTo>
                <a:lnTo>
                  <a:pt x="309030" y="90169"/>
                </a:lnTo>
                <a:lnTo>
                  <a:pt x="308623" y="88899"/>
                </a:lnTo>
                <a:lnTo>
                  <a:pt x="309919" y="86359"/>
                </a:lnTo>
                <a:close/>
              </a:path>
              <a:path w="718184" h="665479">
                <a:moveTo>
                  <a:pt x="349454" y="90169"/>
                </a:moveTo>
                <a:lnTo>
                  <a:pt x="350140" y="91439"/>
                </a:lnTo>
                <a:lnTo>
                  <a:pt x="350933" y="91439"/>
                </a:lnTo>
                <a:lnTo>
                  <a:pt x="349454" y="90169"/>
                </a:lnTo>
                <a:close/>
              </a:path>
              <a:path w="718184" h="665479">
                <a:moveTo>
                  <a:pt x="345479" y="88899"/>
                </a:moveTo>
                <a:lnTo>
                  <a:pt x="310389" y="88899"/>
                </a:lnTo>
                <a:lnTo>
                  <a:pt x="309030" y="90169"/>
                </a:lnTo>
                <a:lnTo>
                  <a:pt x="345860" y="90169"/>
                </a:lnTo>
                <a:lnTo>
                  <a:pt x="345599" y="89050"/>
                </a:lnTo>
                <a:lnTo>
                  <a:pt x="345479" y="88899"/>
                </a:lnTo>
                <a:close/>
              </a:path>
              <a:path w="718184" h="665479">
                <a:moveTo>
                  <a:pt x="347932" y="87684"/>
                </a:moveTo>
                <a:lnTo>
                  <a:pt x="347941" y="87896"/>
                </a:lnTo>
                <a:lnTo>
                  <a:pt x="348066" y="88159"/>
                </a:lnTo>
                <a:lnTo>
                  <a:pt x="349616" y="89825"/>
                </a:lnTo>
                <a:lnTo>
                  <a:pt x="351156" y="90169"/>
                </a:lnTo>
                <a:lnTo>
                  <a:pt x="348564" y="87781"/>
                </a:lnTo>
                <a:lnTo>
                  <a:pt x="347932" y="87684"/>
                </a:lnTo>
                <a:close/>
              </a:path>
              <a:path w="718184" h="665479">
                <a:moveTo>
                  <a:pt x="348564" y="87781"/>
                </a:moveTo>
                <a:lnTo>
                  <a:pt x="351156" y="90169"/>
                </a:lnTo>
                <a:lnTo>
                  <a:pt x="354716" y="90169"/>
                </a:lnTo>
                <a:lnTo>
                  <a:pt x="355867" y="88899"/>
                </a:lnTo>
                <a:lnTo>
                  <a:pt x="348564" y="87781"/>
                </a:lnTo>
                <a:close/>
              </a:path>
              <a:path w="718184" h="665479">
                <a:moveTo>
                  <a:pt x="361074" y="87629"/>
                </a:moveTo>
                <a:lnTo>
                  <a:pt x="360477" y="88899"/>
                </a:lnTo>
                <a:lnTo>
                  <a:pt x="359550" y="88899"/>
                </a:lnTo>
                <a:lnTo>
                  <a:pt x="360033" y="90169"/>
                </a:lnTo>
                <a:lnTo>
                  <a:pt x="362128" y="90169"/>
                </a:lnTo>
                <a:lnTo>
                  <a:pt x="361074" y="87629"/>
                </a:lnTo>
                <a:close/>
              </a:path>
              <a:path w="718184" h="665479">
                <a:moveTo>
                  <a:pt x="345568" y="88919"/>
                </a:moveTo>
                <a:lnTo>
                  <a:pt x="345599" y="89050"/>
                </a:lnTo>
                <a:lnTo>
                  <a:pt x="346267" y="89891"/>
                </a:lnTo>
                <a:lnTo>
                  <a:pt x="347164" y="89276"/>
                </a:lnTo>
                <a:lnTo>
                  <a:pt x="345568" y="88919"/>
                </a:lnTo>
                <a:close/>
              </a:path>
              <a:path w="718184" h="665479">
                <a:moveTo>
                  <a:pt x="347946" y="88029"/>
                </a:moveTo>
                <a:lnTo>
                  <a:pt x="347981" y="88899"/>
                </a:lnTo>
                <a:lnTo>
                  <a:pt x="347714" y="88899"/>
                </a:lnTo>
                <a:lnTo>
                  <a:pt x="347164" y="89276"/>
                </a:lnTo>
                <a:lnTo>
                  <a:pt x="349616" y="89825"/>
                </a:lnTo>
                <a:lnTo>
                  <a:pt x="347946" y="88029"/>
                </a:lnTo>
                <a:close/>
              </a:path>
              <a:path w="718184" h="665479">
                <a:moveTo>
                  <a:pt x="307423" y="88159"/>
                </a:moveTo>
                <a:lnTo>
                  <a:pt x="307370" y="89050"/>
                </a:lnTo>
                <a:lnTo>
                  <a:pt x="307490" y="89278"/>
                </a:lnTo>
                <a:lnTo>
                  <a:pt x="307423" y="88159"/>
                </a:lnTo>
                <a:close/>
              </a:path>
              <a:path w="718184" h="665479">
                <a:moveTo>
                  <a:pt x="344971" y="86359"/>
                </a:moveTo>
                <a:lnTo>
                  <a:pt x="317894" y="86359"/>
                </a:lnTo>
                <a:lnTo>
                  <a:pt x="317945" y="88899"/>
                </a:lnTo>
                <a:lnTo>
                  <a:pt x="345479" y="88899"/>
                </a:lnTo>
                <a:lnTo>
                  <a:pt x="344971" y="86359"/>
                </a:lnTo>
                <a:close/>
              </a:path>
              <a:path w="718184" h="665479">
                <a:moveTo>
                  <a:pt x="302883" y="86359"/>
                </a:moveTo>
                <a:lnTo>
                  <a:pt x="302318" y="87079"/>
                </a:lnTo>
                <a:lnTo>
                  <a:pt x="302400" y="87629"/>
                </a:lnTo>
                <a:lnTo>
                  <a:pt x="301886" y="87629"/>
                </a:lnTo>
                <a:lnTo>
                  <a:pt x="300889" y="88899"/>
                </a:lnTo>
                <a:lnTo>
                  <a:pt x="303543" y="88899"/>
                </a:lnTo>
                <a:lnTo>
                  <a:pt x="303213" y="87629"/>
                </a:lnTo>
                <a:lnTo>
                  <a:pt x="302400" y="87629"/>
                </a:lnTo>
                <a:lnTo>
                  <a:pt x="302106" y="87349"/>
                </a:lnTo>
                <a:lnTo>
                  <a:pt x="303140" y="87349"/>
                </a:lnTo>
                <a:lnTo>
                  <a:pt x="302883" y="86359"/>
                </a:lnTo>
                <a:close/>
              </a:path>
              <a:path w="718184" h="665479">
                <a:moveTo>
                  <a:pt x="304420" y="87629"/>
                </a:moveTo>
                <a:lnTo>
                  <a:pt x="303543" y="88899"/>
                </a:lnTo>
                <a:lnTo>
                  <a:pt x="304216" y="88899"/>
                </a:lnTo>
                <a:lnTo>
                  <a:pt x="304420" y="87629"/>
                </a:lnTo>
                <a:close/>
              </a:path>
              <a:path w="718184" h="665479">
                <a:moveTo>
                  <a:pt x="311913" y="85089"/>
                </a:moveTo>
                <a:lnTo>
                  <a:pt x="311735" y="86359"/>
                </a:lnTo>
                <a:lnTo>
                  <a:pt x="310008" y="86359"/>
                </a:lnTo>
                <a:lnTo>
                  <a:pt x="310935" y="88899"/>
                </a:lnTo>
                <a:lnTo>
                  <a:pt x="312941" y="88899"/>
                </a:lnTo>
                <a:lnTo>
                  <a:pt x="313292" y="87896"/>
                </a:lnTo>
                <a:lnTo>
                  <a:pt x="313284" y="87629"/>
                </a:lnTo>
                <a:lnTo>
                  <a:pt x="313627" y="86359"/>
                </a:lnTo>
                <a:lnTo>
                  <a:pt x="311913" y="85089"/>
                </a:lnTo>
                <a:close/>
              </a:path>
              <a:path w="718184" h="665479">
                <a:moveTo>
                  <a:pt x="314821" y="83819"/>
                </a:moveTo>
                <a:lnTo>
                  <a:pt x="313246" y="85089"/>
                </a:lnTo>
                <a:lnTo>
                  <a:pt x="313780" y="86359"/>
                </a:lnTo>
                <a:lnTo>
                  <a:pt x="314373" y="87349"/>
                </a:lnTo>
                <a:lnTo>
                  <a:pt x="314428" y="87781"/>
                </a:lnTo>
                <a:lnTo>
                  <a:pt x="313589" y="88899"/>
                </a:lnTo>
                <a:lnTo>
                  <a:pt x="315253" y="88899"/>
                </a:lnTo>
                <a:lnTo>
                  <a:pt x="314821" y="83819"/>
                </a:lnTo>
                <a:close/>
              </a:path>
              <a:path w="718184" h="665479">
                <a:moveTo>
                  <a:pt x="316942" y="87629"/>
                </a:moveTo>
                <a:lnTo>
                  <a:pt x="315253" y="88899"/>
                </a:lnTo>
                <a:lnTo>
                  <a:pt x="317945" y="88899"/>
                </a:lnTo>
                <a:lnTo>
                  <a:pt x="316942" y="87629"/>
                </a:lnTo>
                <a:close/>
              </a:path>
              <a:path w="718184" h="665479">
                <a:moveTo>
                  <a:pt x="328169" y="82549"/>
                </a:moveTo>
                <a:lnTo>
                  <a:pt x="327216" y="83819"/>
                </a:lnTo>
                <a:lnTo>
                  <a:pt x="326619" y="86359"/>
                </a:lnTo>
                <a:lnTo>
                  <a:pt x="344971" y="86359"/>
                </a:lnTo>
                <a:lnTo>
                  <a:pt x="347371" y="88899"/>
                </a:lnTo>
                <a:lnTo>
                  <a:pt x="347704" y="88159"/>
                </a:lnTo>
                <a:lnTo>
                  <a:pt x="347598" y="87655"/>
                </a:lnTo>
                <a:lnTo>
                  <a:pt x="346444" y="87629"/>
                </a:lnTo>
                <a:lnTo>
                  <a:pt x="345009" y="86359"/>
                </a:lnTo>
                <a:lnTo>
                  <a:pt x="342355" y="85089"/>
                </a:lnTo>
                <a:lnTo>
                  <a:pt x="343866" y="85089"/>
                </a:lnTo>
                <a:lnTo>
                  <a:pt x="344393" y="83819"/>
                </a:lnTo>
                <a:lnTo>
                  <a:pt x="329820" y="83819"/>
                </a:lnTo>
                <a:lnTo>
                  <a:pt x="328169" y="82549"/>
                </a:lnTo>
                <a:close/>
              </a:path>
              <a:path w="718184" h="665479">
                <a:moveTo>
                  <a:pt x="347574" y="87629"/>
                </a:moveTo>
                <a:lnTo>
                  <a:pt x="347822" y="87896"/>
                </a:lnTo>
                <a:lnTo>
                  <a:pt x="347919" y="87682"/>
                </a:lnTo>
                <a:lnTo>
                  <a:pt x="347574" y="87629"/>
                </a:lnTo>
                <a:close/>
              </a:path>
              <a:path w="718184" h="665479">
                <a:moveTo>
                  <a:pt x="348400" y="87629"/>
                </a:moveTo>
                <a:lnTo>
                  <a:pt x="347943" y="87629"/>
                </a:lnTo>
                <a:lnTo>
                  <a:pt x="348564" y="87781"/>
                </a:lnTo>
                <a:lnTo>
                  <a:pt x="348400" y="87629"/>
                </a:lnTo>
                <a:close/>
              </a:path>
              <a:path w="718184" h="665479">
                <a:moveTo>
                  <a:pt x="345314" y="84017"/>
                </a:moveTo>
                <a:lnTo>
                  <a:pt x="345040" y="84220"/>
                </a:lnTo>
                <a:lnTo>
                  <a:pt x="347574" y="87629"/>
                </a:lnTo>
                <a:lnTo>
                  <a:pt x="347919" y="87682"/>
                </a:lnTo>
                <a:lnTo>
                  <a:pt x="348705" y="86359"/>
                </a:lnTo>
                <a:lnTo>
                  <a:pt x="348425" y="85089"/>
                </a:lnTo>
                <a:lnTo>
                  <a:pt x="346063" y="85089"/>
                </a:lnTo>
                <a:lnTo>
                  <a:pt x="345707" y="84152"/>
                </a:lnTo>
                <a:lnTo>
                  <a:pt x="345314" y="84017"/>
                </a:lnTo>
                <a:close/>
              </a:path>
              <a:path w="718184" h="665479">
                <a:moveTo>
                  <a:pt x="302318" y="87079"/>
                </a:moveTo>
                <a:lnTo>
                  <a:pt x="302106" y="87349"/>
                </a:lnTo>
                <a:lnTo>
                  <a:pt x="302400" y="87629"/>
                </a:lnTo>
                <a:lnTo>
                  <a:pt x="302318" y="87079"/>
                </a:lnTo>
                <a:close/>
              </a:path>
              <a:path w="718184" h="665479">
                <a:moveTo>
                  <a:pt x="368123" y="85089"/>
                </a:moveTo>
                <a:lnTo>
                  <a:pt x="362522" y="85089"/>
                </a:lnTo>
                <a:lnTo>
                  <a:pt x="364300" y="86359"/>
                </a:lnTo>
                <a:lnTo>
                  <a:pt x="364503" y="87629"/>
                </a:lnTo>
                <a:lnTo>
                  <a:pt x="369926" y="87629"/>
                </a:lnTo>
                <a:lnTo>
                  <a:pt x="368123" y="85089"/>
                </a:lnTo>
                <a:close/>
              </a:path>
              <a:path w="718184" h="665479">
                <a:moveTo>
                  <a:pt x="370942" y="82549"/>
                </a:moveTo>
                <a:lnTo>
                  <a:pt x="370510" y="82549"/>
                </a:lnTo>
                <a:lnTo>
                  <a:pt x="369126" y="83819"/>
                </a:lnTo>
                <a:lnTo>
                  <a:pt x="369926" y="87629"/>
                </a:lnTo>
                <a:lnTo>
                  <a:pt x="380119" y="87629"/>
                </a:lnTo>
                <a:lnTo>
                  <a:pt x="377109" y="83819"/>
                </a:lnTo>
                <a:lnTo>
                  <a:pt x="371615" y="83819"/>
                </a:lnTo>
                <a:lnTo>
                  <a:pt x="371374" y="83184"/>
                </a:lnTo>
                <a:lnTo>
                  <a:pt x="370942" y="82549"/>
                </a:lnTo>
                <a:close/>
              </a:path>
              <a:path w="718184" h="665479">
                <a:moveTo>
                  <a:pt x="302210" y="86359"/>
                </a:moveTo>
                <a:lnTo>
                  <a:pt x="301067" y="86359"/>
                </a:lnTo>
                <a:lnTo>
                  <a:pt x="302106" y="87349"/>
                </a:lnTo>
                <a:lnTo>
                  <a:pt x="302210" y="86359"/>
                </a:lnTo>
                <a:close/>
              </a:path>
              <a:path w="718184" h="665479">
                <a:moveTo>
                  <a:pt x="303480" y="83819"/>
                </a:moveTo>
                <a:lnTo>
                  <a:pt x="301651" y="85089"/>
                </a:lnTo>
                <a:lnTo>
                  <a:pt x="300876" y="85089"/>
                </a:lnTo>
                <a:lnTo>
                  <a:pt x="302261" y="86359"/>
                </a:lnTo>
                <a:lnTo>
                  <a:pt x="303480" y="83819"/>
                </a:lnTo>
                <a:close/>
              </a:path>
              <a:path w="718184" h="665479">
                <a:moveTo>
                  <a:pt x="311443" y="85089"/>
                </a:moveTo>
                <a:lnTo>
                  <a:pt x="311036" y="85089"/>
                </a:lnTo>
                <a:lnTo>
                  <a:pt x="308090" y="86359"/>
                </a:lnTo>
                <a:lnTo>
                  <a:pt x="311709" y="86359"/>
                </a:lnTo>
                <a:lnTo>
                  <a:pt x="311443" y="85089"/>
                </a:lnTo>
                <a:close/>
              </a:path>
              <a:path w="718184" h="665479">
                <a:moveTo>
                  <a:pt x="321996" y="85089"/>
                </a:moveTo>
                <a:lnTo>
                  <a:pt x="320091" y="85089"/>
                </a:lnTo>
                <a:lnTo>
                  <a:pt x="319825" y="86359"/>
                </a:lnTo>
                <a:lnTo>
                  <a:pt x="322060" y="86359"/>
                </a:lnTo>
                <a:lnTo>
                  <a:pt x="321996" y="85089"/>
                </a:lnTo>
                <a:close/>
              </a:path>
              <a:path w="718184" h="665479">
                <a:moveTo>
                  <a:pt x="324829" y="85089"/>
                </a:moveTo>
                <a:lnTo>
                  <a:pt x="323838" y="85089"/>
                </a:lnTo>
                <a:lnTo>
                  <a:pt x="322835" y="86359"/>
                </a:lnTo>
                <a:lnTo>
                  <a:pt x="326619" y="86359"/>
                </a:lnTo>
                <a:lnTo>
                  <a:pt x="324829" y="85089"/>
                </a:lnTo>
                <a:close/>
              </a:path>
              <a:path w="718184" h="665479">
                <a:moveTo>
                  <a:pt x="344742" y="85089"/>
                </a:moveTo>
                <a:lnTo>
                  <a:pt x="342355" y="85089"/>
                </a:lnTo>
                <a:lnTo>
                  <a:pt x="345822" y="86359"/>
                </a:lnTo>
                <a:lnTo>
                  <a:pt x="346546" y="86359"/>
                </a:lnTo>
                <a:lnTo>
                  <a:pt x="344742" y="85089"/>
                </a:lnTo>
                <a:close/>
              </a:path>
              <a:path w="718184" h="665479">
                <a:moveTo>
                  <a:pt x="345040" y="84220"/>
                </a:moveTo>
                <a:lnTo>
                  <a:pt x="343866" y="85089"/>
                </a:lnTo>
                <a:lnTo>
                  <a:pt x="345686" y="85089"/>
                </a:lnTo>
                <a:lnTo>
                  <a:pt x="345040" y="84220"/>
                </a:lnTo>
                <a:close/>
              </a:path>
              <a:path w="718184" h="665479">
                <a:moveTo>
                  <a:pt x="345707" y="84152"/>
                </a:moveTo>
                <a:lnTo>
                  <a:pt x="346063" y="85089"/>
                </a:lnTo>
                <a:lnTo>
                  <a:pt x="348425" y="85089"/>
                </a:lnTo>
                <a:lnTo>
                  <a:pt x="345707" y="84152"/>
                </a:lnTo>
                <a:close/>
              </a:path>
              <a:path w="718184" h="665479">
                <a:moveTo>
                  <a:pt x="367323" y="82549"/>
                </a:moveTo>
                <a:lnTo>
                  <a:pt x="366256" y="83819"/>
                </a:lnTo>
                <a:lnTo>
                  <a:pt x="366078" y="83819"/>
                </a:lnTo>
                <a:lnTo>
                  <a:pt x="365583" y="85089"/>
                </a:lnTo>
                <a:lnTo>
                  <a:pt x="367158" y="85089"/>
                </a:lnTo>
                <a:lnTo>
                  <a:pt x="367323" y="82549"/>
                </a:lnTo>
                <a:close/>
              </a:path>
              <a:path w="718184" h="665479">
                <a:moveTo>
                  <a:pt x="344742" y="83819"/>
                </a:moveTo>
                <a:lnTo>
                  <a:pt x="345040" y="84220"/>
                </a:lnTo>
                <a:lnTo>
                  <a:pt x="345314" y="84017"/>
                </a:lnTo>
                <a:lnTo>
                  <a:pt x="344742" y="83819"/>
                </a:lnTo>
                <a:close/>
              </a:path>
              <a:path w="718184" h="665479">
                <a:moveTo>
                  <a:pt x="345580" y="83819"/>
                </a:moveTo>
                <a:lnTo>
                  <a:pt x="345314" y="84017"/>
                </a:lnTo>
                <a:lnTo>
                  <a:pt x="345707" y="84152"/>
                </a:lnTo>
                <a:lnTo>
                  <a:pt x="345580" y="83819"/>
                </a:lnTo>
                <a:close/>
              </a:path>
              <a:path w="718184" h="665479">
                <a:moveTo>
                  <a:pt x="301039" y="82730"/>
                </a:moveTo>
                <a:lnTo>
                  <a:pt x="301588" y="83819"/>
                </a:lnTo>
                <a:lnTo>
                  <a:pt x="301551" y="82974"/>
                </a:lnTo>
                <a:lnTo>
                  <a:pt x="301039" y="82730"/>
                </a:lnTo>
                <a:close/>
              </a:path>
              <a:path w="718184" h="665479">
                <a:moveTo>
                  <a:pt x="302464" y="80009"/>
                </a:moveTo>
                <a:lnTo>
                  <a:pt x="301422" y="80009"/>
                </a:lnTo>
                <a:lnTo>
                  <a:pt x="301551" y="82974"/>
                </a:lnTo>
                <a:lnTo>
                  <a:pt x="303327" y="83819"/>
                </a:lnTo>
                <a:lnTo>
                  <a:pt x="303188" y="82549"/>
                </a:lnTo>
                <a:lnTo>
                  <a:pt x="302350" y="81279"/>
                </a:lnTo>
                <a:lnTo>
                  <a:pt x="302464" y="80009"/>
                </a:lnTo>
                <a:close/>
              </a:path>
              <a:path w="718184" h="665479">
                <a:moveTo>
                  <a:pt x="335535" y="77469"/>
                </a:moveTo>
                <a:lnTo>
                  <a:pt x="335357" y="78739"/>
                </a:lnTo>
                <a:lnTo>
                  <a:pt x="334138" y="80009"/>
                </a:lnTo>
                <a:lnTo>
                  <a:pt x="333680" y="81279"/>
                </a:lnTo>
                <a:lnTo>
                  <a:pt x="332029" y="82549"/>
                </a:lnTo>
                <a:lnTo>
                  <a:pt x="329820" y="83819"/>
                </a:lnTo>
                <a:lnTo>
                  <a:pt x="340462" y="83819"/>
                </a:lnTo>
                <a:lnTo>
                  <a:pt x="338532" y="82549"/>
                </a:lnTo>
                <a:lnTo>
                  <a:pt x="337960" y="81279"/>
                </a:lnTo>
                <a:lnTo>
                  <a:pt x="336589" y="78739"/>
                </a:lnTo>
                <a:lnTo>
                  <a:pt x="335535" y="77469"/>
                </a:lnTo>
                <a:close/>
              </a:path>
              <a:path w="718184" h="665479">
                <a:moveTo>
                  <a:pt x="341542" y="77469"/>
                </a:moveTo>
                <a:lnTo>
                  <a:pt x="339878" y="78739"/>
                </a:lnTo>
                <a:lnTo>
                  <a:pt x="338329" y="78739"/>
                </a:lnTo>
                <a:lnTo>
                  <a:pt x="340462" y="83819"/>
                </a:lnTo>
                <a:lnTo>
                  <a:pt x="344393" y="83819"/>
                </a:lnTo>
                <a:lnTo>
                  <a:pt x="344920" y="82549"/>
                </a:lnTo>
                <a:lnTo>
                  <a:pt x="341351" y="82549"/>
                </a:lnTo>
                <a:lnTo>
                  <a:pt x="341542" y="77469"/>
                </a:lnTo>
                <a:close/>
              </a:path>
              <a:path w="718184" h="665479">
                <a:moveTo>
                  <a:pt x="371374" y="83184"/>
                </a:moveTo>
                <a:lnTo>
                  <a:pt x="371615" y="83819"/>
                </a:lnTo>
                <a:lnTo>
                  <a:pt x="371806" y="83819"/>
                </a:lnTo>
                <a:lnTo>
                  <a:pt x="371374" y="83184"/>
                </a:lnTo>
                <a:close/>
              </a:path>
              <a:path w="718184" h="665479">
                <a:moveTo>
                  <a:pt x="375101" y="81279"/>
                </a:moveTo>
                <a:lnTo>
                  <a:pt x="370879" y="81279"/>
                </a:lnTo>
                <a:lnTo>
                  <a:pt x="369139" y="82549"/>
                </a:lnTo>
                <a:lnTo>
                  <a:pt x="371133" y="82549"/>
                </a:lnTo>
                <a:lnTo>
                  <a:pt x="371374" y="83184"/>
                </a:lnTo>
                <a:lnTo>
                  <a:pt x="371806" y="83819"/>
                </a:lnTo>
                <a:lnTo>
                  <a:pt x="377109" y="83819"/>
                </a:lnTo>
                <a:lnTo>
                  <a:pt x="375101" y="81279"/>
                </a:lnTo>
                <a:close/>
              </a:path>
              <a:path w="718184" h="665479">
                <a:moveTo>
                  <a:pt x="300948" y="82549"/>
                </a:moveTo>
                <a:lnTo>
                  <a:pt x="300660" y="82549"/>
                </a:lnTo>
                <a:lnTo>
                  <a:pt x="301039" y="82730"/>
                </a:lnTo>
                <a:lnTo>
                  <a:pt x="300948" y="82549"/>
                </a:lnTo>
                <a:close/>
              </a:path>
              <a:path w="718184" h="665479">
                <a:moveTo>
                  <a:pt x="345631" y="80009"/>
                </a:moveTo>
                <a:lnTo>
                  <a:pt x="343929" y="81279"/>
                </a:lnTo>
                <a:lnTo>
                  <a:pt x="342964" y="81279"/>
                </a:lnTo>
                <a:lnTo>
                  <a:pt x="341351" y="82549"/>
                </a:lnTo>
                <a:lnTo>
                  <a:pt x="346380" y="82549"/>
                </a:lnTo>
                <a:lnTo>
                  <a:pt x="345631" y="80009"/>
                </a:lnTo>
                <a:close/>
              </a:path>
              <a:path w="718184" h="665479">
                <a:moveTo>
                  <a:pt x="343904" y="80009"/>
                </a:moveTo>
                <a:lnTo>
                  <a:pt x="342799" y="80009"/>
                </a:lnTo>
                <a:lnTo>
                  <a:pt x="343002" y="81279"/>
                </a:lnTo>
                <a:lnTo>
                  <a:pt x="343142" y="81279"/>
                </a:lnTo>
                <a:lnTo>
                  <a:pt x="343904" y="80009"/>
                </a:lnTo>
                <a:close/>
              </a:path>
              <a:path w="718184" h="665479">
                <a:moveTo>
                  <a:pt x="300813" y="77469"/>
                </a:moveTo>
                <a:lnTo>
                  <a:pt x="300597" y="77469"/>
                </a:lnTo>
                <a:lnTo>
                  <a:pt x="299670" y="78739"/>
                </a:lnTo>
                <a:lnTo>
                  <a:pt x="301829" y="78739"/>
                </a:lnTo>
                <a:lnTo>
                  <a:pt x="300813" y="77469"/>
                </a:lnTo>
                <a:close/>
              </a:path>
              <a:path w="718184" h="665479">
                <a:moveTo>
                  <a:pt x="302337" y="77469"/>
                </a:moveTo>
                <a:lnTo>
                  <a:pt x="301448" y="77469"/>
                </a:lnTo>
                <a:lnTo>
                  <a:pt x="301875" y="78624"/>
                </a:lnTo>
                <a:lnTo>
                  <a:pt x="302337" y="77469"/>
                </a:lnTo>
                <a:close/>
              </a:path>
              <a:path w="718184" h="665479">
                <a:moveTo>
                  <a:pt x="300216" y="72389"/>
                </a:moveTo>
                <a:lnTo>
                  <a:pt x="298387" y="72389"/>
                </a:lnTo>
                <a:lnTo>
                  <a:pt x="298616" y="73659"/>
                </a:lnTo>
                <a:lnTo>
                  <a:pt x="300140" y="73659"/>
                </a:lnTo>
                <a:lnTo>
                  <a:pt x="300216" y="72389"/>
                </a:lnTo>
                <a:close/>
              </a:path>
              <a:path w="718184" h="665479">
                <a:moveTo>
                  <a:pt x="296419" y="70992"/>
                </a:moveTo>
                <a:lnTo>
                  <a:pt x="296406" y="71119"/>
                </a:lnTo>
                <a:lnTo>
                  <a:pt x="296660" y="71119"/>
                </a:lnTo>
                <a:lnTo>
                  <a:pt x="296419" y="70992"/>
                </a:lnTo>
                <a:close/>
              </a:path>
              <a:path w="718184" h="665479">
                <a:moveTo>
                  <a:pt x="296657" y="71088"/>
                </a:moveTo>
                <a:close/>
              </a:path>
              <a:path w="718184" h="665479">
                <a:moveTo>
                  <a:pt x="296533" y="69849"/>
                </a:moveTo>
                <a:lnTo>
                  <a:pt x="296419" y="70992"/>
                </a:lnTo>
                <a:lnTo>
                  <a:pt x="296657" y="71088"/>
                </a:lnTo>
                <a:lnTo>
                  <a:pt x="296533" y="69849"/>
                </a:lnTo>
                <a:close/>
              </a:path>
              <a:path w="718184" h="665479">
                <a:moveTo>
                  <a:pt x="295263" y="67309"/>
                </a:moveTo>
                <a:lnTo>
                  <a:pt x="294437" y="68579"/>
                </a:lnTo>
                <a:lnTo>
                  <a:pt x="295263" y="67309"/>
                </a:lnTo>
                <a:close/>
              </a:path>
              <a:path w="718184" h="665479">
                <a:moveTo>
                  <a:pt x="295834" y="67309"/>
                </a:moveTo>
                <a:lnTo>
                  <a:pt x="295517" y="67309"/>
                </a:lnTo>
                <a:lnTo>
                  <a:pt x="294501" y="68579"/>
                </a:lnTo>
                <a:lnTo>
                  <a:pt x="295085" y="68579"/>
                </a:lnTo>
                <a:lnTo>
                  <a:pt x="295834" y="67309"/>
                </a:lnTo>
                <a:close/>
              </a:path>
              <a:path w="718184" h="665479">
                <a:moveTo>
                  <a:pt x="293231" y="64769"/>
                </a:moveTo>
                <a:lnTo>
                  <a:pt x="292977" y="67309"/>
                </a:lnTo>
                <a:lnTo>
                  <a:pt x="294044" y="67309"/>
                </a:lnTo>
                <a:lnTo>
                  <a:pt x="293231" y="64769"/>
                </a:lnTo>
                <a:close/>
              </a:path>
              <a:path w="718184" h="665479">
                <a:moveTo>
                  <a:pt x="294857" y="66039"/>
                </a:moveTo>
                <a:lnTo>
                  <a:pt x="294488" y="66039"/>
                </a:lnTo>
                <a:lnTo>
                  <a:pt x="294044" y="67309"/>
                </a:lnTo>
                <a:lnTo>
                  <a:pt x="294577" y="67309"/>
                </a:lnTo>
                <a:lnTo>
                  <a:pt x="294857" y="66039"/>
                </a:lnTo>
                <a:close/>
              </a:path>
              <a:path w="718184" h="665479">
                <a:moveTo>
                  <a:pt x="287523" y="64851"/>
                </a:moveTo>
                <a:lnTo>
                  <a:pt x="286881" y="66039"/>
                </a:lnTo>
                <a:lnTo>
                  <a:pt x="287478" y="66039"/>
                </a:lnTo>
                <a:lnTo>
                  <a:pt x="287523" y="64851"/>
                </a:lnTo>
                <a:close/>
              </a:path>
              <a:path w="718184" h="665479">
                <a:moveTo>
                  <a:pt x="291135" y="63499"/>
                </a:moveTo>
                <a:lnTo>
                  <a:pt x="290335" y="64769"/>
                </a:lnTo>
                <a:lnTo>
                  <a:pt x="287567" y="64769"/>
                </a:lnTo>
                <a:lnTo>
                  <a:pt x="287557" y="64913"/>
                </a:lnTo>
                <a:lnTo>
                  <a:pt x="288176" y="66039"/>
                </a:lnTo>
                <a:lnTo>
                  <a:pt x="290526" y="66039"/>
                </a:lnTo>
                <a:lnTo>
                  <a:pt x="291135" y="63499"/>
                </a:lnTo>
                <a:close/>
              </a:path>
              <a:path w="718184" h="665479">
                <a:moveTo>
                  <a:pt x="292012" y="64769"/>
                </a:moveTo>
                <a:lnTo>
                  <a:pt x="291491" y="64769"/>
                </a:lnTo>
                <a:lnTo>
                  <a:pt x="290526" y="66039"/>
                </a:lnTo>
                <a:lnTo>
                  <a:pt x="291097" y="66039"/>
                </a:lnTo>
                <a:lnTo>
                  <a:pt x="292012" y="64769"/>
                </a:lnTo>
                <a:close/>
              </a:path>
              <a:path w="718184" h="665479">
                <a:moveTo>
                  <a:pt x="292240" y="64769"/>
                </a:moveTo>
                <a:lnTo>
                  <a:pt x="291694" y="66039"/>
                </a:lnTo>
                <a:lnTo>
                  <a:pt x="292583" y="66039"/>
                </a:lnTo>
                <a:lnTo>
                  <a:pt x="292240" y="64769"/>
                </a:lnTo>
                <a:close/>
              </a:path>
              <a:path w="718184" h="665479">
                <a:moveTo>
                  <a:pt x="286779" y="63499"/>
                </a:moveTo>
                <a:lnTo>
                  <a:pt x="287523" y="64851"/>
                </a:lnTo>
                <a:lnTo>
                  <a:pt x="288024" y="64769"/>
                </a:lnTo>
                <a:lnTo>
                  <a:pt x="286779" y="63499"/>
                </a:lnTo>
                <a:close/>
              </a:path>
              <a:path w="718184" h="665479">
                <a:moveTo>
                  <a:pt x="290259" y="62229"/>
                </a:moveTo>
                <a:lnTo>
                  <a:pt x="289505" y="63249"/>
                </a:lnTo>
                <a:lnTo>
                  <a:pt x="289484" y="63499"/>
                </a:lnTo>
                <a:lnTo>
                  <a:pt x="288583" y="63499"/>
                </a:lnTo>
                <a:lnTo>
                  <a:pt x="288100" y="64769"/>
                </a:lnTo>
                <a:lnTo>
                  <a:pt x="290335" y="64769"/>
                </a:lnTo>
                <a:lnTo>
                  <a:pt x="290043" y="63499"/>
                </a:lnTo>
                <a:lnTo>
                  <a:pt x="290259" y="62229"/>
                </a:lnTo>
                <a:close/>
              </a:path>
              <a:path w="718184" h="665479">
                <a:moveTo>
                  <a:pt x="116579" y="59689"/>
                </a:moveTo>
                <a:lnTo>
                  <a:pt x="108967" y="59689"/>
                </a:lnTo>
                <a:lnTo>
                  <a:pt x="109081" y="63499"/>
                </a:lnTo>
                <a:lnTo>
                  <a:pt x="284773" y="63499"/>
                </a:lnTo>
                <a:lnTo>
                  <a:pt x="286055" y="62229"/>
                </a:lnTo>
                <a:lnTo>
                  <a:pt x="285052" y="62229"/>
                </a:lnTo>
                <a:lnTo>
                  <a:pt x="283183" y="60959"/>
                </a:lnTo>
                <a:lnTo>
                  <a:pt x="119287" y="60959"/>
                </a:lnTo>
                <a:lnTo>
                  <a:pt x="116579" y="59689"/>
                </a:lnTo>
                <a:close/>
              </a:path>
              <a:path w="718184" h="665479">
                <a:moveTo>
                  <a:pt x="286944" y="62229"/>
                </a:moveTo>
                <a:lnTo>
                  <a:pt x="285459" y="63499"/>
                </a:lnTo>
                <a:lnTo>
                  <a:pt x="286944" y="62229"/>
                </a:lnTo>
                <a:close/>
              </a:path>
              <a:path w="718184" h="665479">
                <a:moveTo>
                  <a:pt x="289586" y="62229"/>
                </a:moveTo>
                <a:lnTo>
                  <a:pt x="289129" y="62229"/>
                </a:lnTo>
                <a:lnTo>
                  <a:pt x="288062" y="63499"/>
                </a:lnTo>
                <a:lnTo>
                  <a:pt x="289319" y="63499"/>
                </a:lnTo>
                <a:lnTo>
                  <a:pt x="289505" y="63249"/>
                </a:lnTo>
                <a:lnTo>
                  <a:pt x="289586" y="62229"/>
                </a:lnTo>
                <a:close/>
              </a:path>
              <a:path w="718184" h="665479">
                <a:moveTo>
                  <a:pt x="289505" y="63249"/>
                </a:moveTo>
                <a:lnTo>
                  <a:pt x="289319" y="63499"/>
                </a:lnTo>
                <a:lnTo>
                  <a:pt x="289484" y="63499"/>
                </a:lnTo>
                <a:lnTo>
                  <a:pt x="289505" y="63249"/>
                </a:lnTo>
                <a:close/>
              </a:path>
              <a:path w="718184" h="665479">
                <a:moveTo>
                  <a:pt x="285897" y="61072"/>
                </a:moveTo>
                <a:lnTo>
                  <a:pt x="285052" y="62229"/>
                </a:lnTo>
                <a:lnTo>
                  <a:pt x="285344" y="62229"/>
                </a:lnTo>
                <a:lnTo>
                  <a:pt x="285864" y="61190"/>
                </a:lnTo>
                <a:close/>
              </a:path>
              <a:path w="718184" h="665479">
                <a:moveTo>
                  <a:pt x="285942" y="61034"/>
                </a:moveTo>
                <a:lnTo>
                  <a:pt x="285864" y="61190"/>
                </a:lnTo>
                <a:lnTo>
                  <a:pt x="285573" y="62229"/>
                </a:lnTo>
                <a:lnTo>
                  <a:pt x="286157" y="62229"/>
                </a:lnTo>
                <a:lnTo>
                  <a:pt x="285942" y="61034"/>
                </a:lnTo>
                <a:close/>
              </a:path>
              <a:path w="718184" h="665479">
                <a:moveTo>
                  <a:pt x="223356" y="0"/>
                </a:moveTo>
                <a:lnTo>
                  <a:pt x="220356" y="6349"/>
                </a:lnTo>
                <a:lnTo>
                  <a:pt x="216134" y="8889"/>
                </a:lnTo>
                <a:lnTo>
                  <a:pt x="210995" y="10159"/>
                </a:lnTo>
                <a:lnTo>
                  <a:pt x="205245" y="12699"/>
                </a:lnTo>
                <a:lnTo>
                  <a:pt x="195308" y="13969"/>
                </a:lnTo>
                <a:lnTo>
                  <a:pt x="185919" y="19049"/>
                </a:lnTo>
                <a:lnTo>
                  <a:pt x="177821" y="24129"/>
                </a:lnTo>
                <a:lnTo>
                  <a:pt x="171755" y="33019"/>
                </a:lnTo>
                <a:lnTo>
                  <a:pt x="162585" y="35559"/>
                </a:lnTo>
                <a:lnTo>
                  <a:pt x="153482" y="40639"/>
                </a:lnTo>
                <a:lnTo>
                  <a:pt x="144372" y="44449"/>
                </a:lnTo>
                <a:lnTo>
                  <a:pt x="135179" y="44449"/>
                </a:lnTo>
                <a:lnTo>
                  <a:pt x="123388" y="58419"/>
                </a:lnTo>
                <a:lnTo>
                  <a:pt x="119287" y="60959"/>
                </a:lnTo>
                <a:lnTo>
                  <a:pt x="283183" y="60959"/>
                </a:lnTo>
                <a:lnTo>
                  <a:pt x="279446" y="58419"/>
                </a:lnTo>
                <a:lnTo>
                  <a:pt x="276051" y="50799"/>
                </a:lnTo>
                <a:lnTo>
                  <a:pt x="274462" y="41909"/>
                </a:lnTo>
                <a:lnTo>
                  <a:pt x="274270" y="33019"/>
                </a:lnTo>
                <a:lnTo>
                  <a:pt x="265157" y="30479"/>
                </a:lnTo>
                <a:lnTo>
                  <a:pt x="254942" y="25399"/>
                </a:lnTo>
                <a:lnTo>
                  <a:pt x="245797" y="20319"/>
                </a:lnTo>
                <a:lnTo>
                  <a:pt x="239891" y="12699"/>
                </a:lnTo>
                <a:lnTo>
                  <a:pt x="236335" y="12699"/>
                </a:lnTo>
                <a:lnTo>
                  <a:pt x="234189" y="7619"/>
                </a:lnTo>
                <a:lnTo>
                  <a:pt x="225375" y="6349"/>
                </a:lnTo>
                <a:lnTo>
                  <a:pt x="22335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4711" name="object 4711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595377" y="4456187"/>
            <a:ext cx="259411" cy="359605"/>
          </a:xfrm>
          <a:prstGeom prst="rect">
            <a:avLst/>
          </a:prstGeom>
        </p:spPr>
      </p:pic>
      <p:grpSp>
        <p:nvGrpSpPr>
          <p:cNvPr id="4712" name="object 4712"/>
          <p:cNvGrpSpPr/>
          <p:nvPr/>
        </p:nvGrpSpPr>
        <p:grpSpPr>
          <a:xfrm>
            <a:off x="325988" y="3807913"/>
            <a:ext cx="817880" cy="1068070"/>
            <a:chOff x="325988" y="3807913"/>
            <a:chExt cx="817880" cy="1068070"/>
          </a:xfrm>
        </p:grpSpPr>
        <p:pic>
          <p:nvPicPr>
            <p:cNvPr id="4713" name="object 471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36699" y="4091825"/>
              <a:ext cx="89567" cy="117919"/>
            </a:xfrm>
            <a:prstGeom prst="rect">
              <a:avLst/>
            </a:prstGeom>
          </p:spPr>
        </p:pic>
        <p:sp>
          <p:nvSpPr>
            <p:cNvPr id="4714" name="object 4714"/>
            <p:cNvSpPr/>
            <p:nvPr/>
          </p:nvSpPr>
          <p:spPr>
            <a:xfrm>
              <a:off x="330352" y="3872039"/>
              <a:ext cx="495934" cy="542290"/>
            </a:xfrm>
            <a:custGeom>
              <a:avLst/>
              <a:gdLst/>
              <a:ahLst/>
              <a:cxnLst/>
              <a:rect l="l" t="t" r="r" b="b"/>
              <a:pathLst>
                <a:path w="495934" h="542289">
                  <a:moveTo>
                    <a:pt x="223418" y="1270"/>
                  </a:moveTo>
                  <a:lnTo>
                    <a:pt x="222910" y="1270"/>
                  </a:lnTo>
                  <a:lnTo>
                    <a:pt x="222389" y="2540"/>
                  </a:lnTo>
                  <a:lnTo>
                    <a:pt x="222694" y="2540"/>
                  </a:lnTo>
                  <a:lnTo>
                    <a:pt x="223418" y="1270"/>
                  </a:lnTo>
                  <a:close/>
                </a:path>
                <a:path w="495934" h="542289">
                  <a:moveTo>
                    <a:pt x="224155" y="419874"/>
                  </a:moveTo>
                  <a:lnTo>
                    <a:pt x="223494" y="419874"/>
                  </a:lnTo>
                  <a:lnTo>
                    <a:pt x="222923" y="421144"/>
                  </a:lnTo>
                  <a:lnTo>
                    <a:pt x="223507" y="421144"/>
                  </a:lnTo>
                  <a:lnTo>
                    <a:pt x="224155" y="419874"/>
                  </a:lnTo>
                  <a:close/>
                </a:path>
                <a:path w="495934" h="542289">
                  <a:moveTo>
                    <a:pt x="226110" y="419874"/>
                  </a:moveTo>
                  <a:lnTo>
                    <a:pt x="226047" y="419366"/>
                  </a:lnTo>
                  <a:lnTo>
                    <a:pt x="225945" y="419874"/>
                  </a:lnTo>
                  <a:lnTo>
                    <a:pt x="226110" y="419874"/>
                  </a:lnTo>
                  <a:close/>
                </a:path>
                <a:path w="495934" h="542289">
                  <a:moveTo>
                    <a:pt x="229933" y="422414"/>
                  </a:moveTo>
                  <a:lnTo>
                    <a:pt x="229857" y="423049"/>
                  </a:lnTo>
                  <a:lnTo>
                    <a:pt x="229933" y="422414"/>
                  </a:lnTo>
                  <a:close/>
                </a:path>
                <a:path w="495934" h="542289">
                  <a:moveTo>
                    <a:pt x="230009" y="422414"/>
                  </a:moveTo>
                  <a:close/>
                </a:path>
                <a:path w="495934" h="542289">
                  <a:moveTo>
                    <a:pt x="234911" y="422414"/>
                  </a:moveTo>
                  <a:lnTo>
                    <a:pt x="234238" y="421144"/>
                  </a:lnTo>
                  <a:lnTo>
                    <a:pt x="234911" y="422414"/>
                  </a:lnTo>
                  <a:close/>
                </a:path>
                <a:path w="495934" h="542289">
                  <a:moveTo>
                    <a:pt x="235216" y="419874"/>
                  </a:moveTo>
                  <a:lnTo>
                    <a:pt x="234772" y="419874"/>
                  </a:lnTo>
                  <a:lnTo>
                    <a:pt x="234962" y="420166"/>
                  </a:lnTo>
                  <a:lnTo>
                    <a:pt x="235216" y="419874"/>
                  </a:lnTo>
                  <a:close/>
                </a:path>
                <a:path w="495934" h="542289">
                  <a:moveTo>
                    <a:pt x="235585" y="421144"/>
                  </a:moveTo>
                  <a:lnTo>
                    <a:pt x="234962" y="420166"/>
                  </a:lnTo>
                  <a:lnTo>
                    <a:pt x="235369" y="421144"/>
                  </a:lnTo>
                  <a:lnTo>
                    <a:pt x="235585" y="421144"/>
                  </a:lnTo>
                  <a:close/>
                </a:path>
                <a:path w="495934" h="542289">
                  <a:moveTo>
                    <a:pt x="235813" y="417334"/>
                  </a:moveTo>
                  <a:lnTo>
                    <a:pt x="235737" y="416661"/>
                  </a:lnTo>
                  <a:lnTo>
                    <a:pt x="235699" y="417334"/>
                  </a:lnTo>
                  <a:close/>
                </a:path>
                <a:path w="495934" h="542289">
                  <a:moveTo>
                    <a:pt x="236499" y="421144"/>
                  </a:moveTo>
                  <a:lnTo>
                    <a:pt x="236105" y="419874"/>
                  </a:lnTo>
                  <a:lnTo>
                    <a:pt x="235661" y="419874"/>
                  </a:lnTo>
                  <a:lnTo>
                    <a:pt x="235839" y="421144"/>
                  </a:lnTo>
                  <a:lnTo>
                    <a:pt x="236499" y="421144"/>
                  </a:lnTo>
                  <a:close/>
                </a:path>
                <a:path w="495934" h="542289">
                  <a:moveTo>
                    <a:pt x="237363" y="420166"/>
                  </a:moveTo>
                  <a:lnTo>
                    <a:pt x="237337" y="419760"/>
                  </a:lnTo>
                  <a:lnTo>
                    <a:pt x="236562" y="418604"/>
                  </a:lnTo>
                  <a:lnTo>
                    <a:pt x="236499" y="421144"/>
                  </a:lnTo>
                  <a:lnTo>
                    <a:pt x="237159" y="421144"/>
                  </a:lnTo>
                  <a:lnTo>
                    <a:pt x="237363" y="420166"/>
                  </a:lnTo>
                  <a:close/>
                </a:path>
                <a:path w="495934" h="542289">
                  <a:moveTo>
                    <a:pt x="237972" y="5080"/>
                  </a:moveTo>
                  <a:lnTo>
                    <a:pt x="235800" y="6350"/>
                  </a:lnTo>
                  <a:lnTo>
                    <a:pt x="230035" y="6350"/>
                  </a:lnTo>
                  <a:lnTo>
                    <a:pt x="230441" y="5080"/>
                  </a:lnTo>
                  <a:lnTo>
                    <a:pt x="230835" y="3810"/>
                  </a:lnTo>
                  <a:lnTo>
                    <a:pt x="229323" y="3810"/>
                  </a:lnTo>
                  <a:lnTo>
                    <a:pt x="227736" y="2540"/>
                  </a:lnTo>
                  <a:lnTo>
                    <a:pt x="225729" y="1270"/>
                  </a:lnTo>
                  <a:lnTo>
                    <a:pt x="224713" y="2540"/>
                  </a:lnTo>
                  <a:lnTo>
                    <a:pt x="222808" y="2540"/>
                  </a:lnTo>
                  <a:lnTo>
                    <a:pt x="222745" y="3810"/>
                  </a:lnTo>
                  <a:lnTo>
                    <a:pt x="222402" y="5080"/>
                  </a:lnTo>
                  <a:lnTo>
                    <a:pt x="221843" y="3810"/>
                  </a:lnTo>
                  <a:lnTo>
                    <a:pt x="221195" y="0"/>
                  </a:lnTo>
                  <a:lnTo>
                    <a:pt x="219430" y="7620"/>
                  </a:lnTo>
                  <a:lnTo>
                    <a:pt x="236893" y="7620"/>
                  </a:lnTo>
                  <a:lnTo>
                    <a:pt x="237439" y="6350"/>
                  </a:lnTo>
                  <a:lnTo>
                    <a:pt x="237972" y="5080"/>
                  </a:lnTo>
                  <a:close/>
                </a:path>
                <a:path w="495934" h="542289">
                  <a:moveTo>
                    <a:pt x="240347" y="418604"/>
                  </a:moveTo>
                  <a:lnTo>
                    <a:pt x="240233" y="418134"/>
                  </a:lnTo>
                  <a:lnTo>
                    <a:pt x="239826" y="417334"/>
                  </a:lnTo>
                  <a:lnTo>
                    <a:pt x="240347" y="418604"/>
                  </a:lnTo>
                  <a:close/>
                </a:path>
                <a:path w="495934" h="542289">
                  <a:moveTo>
                    <a:pt x="241007" y="419874"/>
                  </a:moveTo>
                  <a:lnTo>
                    <a:pt x="240817" y="419874"/>
                  </a:lnTo>
                  <a:lnTo>
                    <a:pt x="240982" y="420636"/>
                  </a:lnTo>
                  <a:lnTo>
                    <a:pt x="241007" y="419874"/>
                  </a:lnTo>
                  <a:close/>
                </a:path>
                <a:path w="495934" h="542289">
                  <a:moveTo>
                    <a:pt x="241300" y="419874"/>
                  </a:moveTo>
                  <a:lnTo>
                    <a:pt x="240741" y="418604"/>
                  </a:lnTo>
                  <a:lnTo>
                    <a:pt x="241007" y="419874"/>
                  </a:lnTo>
                  <a:lnTo>
                    <a:pt x="241300" y="419874"/>
                  </a:lnTo>
                  <a:close/>
                </a:path>
                <a:path w="495934" h="542289">
                  <a:moveTo>
                    <a:pt x="241477" y="419874"/>
                  </a:moveTo>
                  <a:lnTo>
                    <a:pt x="241401" y="421144"/>
                  </a:lnTo>
                  <a:lnTo>
                    <a:pt x="241477" y="419874"/>
                  </a:lnTo>
                  <a:close/>
                </a:path>
                <a:path w="495934" h="542289">
                  <a:moveTo>
                    <a:pt x="242125" y="419874"/>
                  </a:moveTo>
                  <a:lnTo>
                    <a:pt x="242062" y="419163"/>
                  </a:lnTo>
                  <a:lnTo>
                    <a:pt x="241604" y="419874"/>
                  </a:lnTo>
                  <a:lnTo>
                    <a:pt x="242125" y="419874"/>
                  </a:lnTo>
                  <a:close/>
                </a:path>
                <a:path w="495934" h="542289">
                  <a:moveTo>
                    <a:pt x="242150" y="419023"/>
                  </a:moveTo>
                  <a:lnTo>
                    <a:pt x="242011" y="418604"/>
                  </a:lnTo>
                  <a:lnTo>
                    <a:pt x="242062" y="419163"/>
                  </a:lnTo>
                  <a:lnTo>
                    <a:pt x="242150" y="419023"/>
                  </a:lnTo>
                  <a:close/>
                </a:path>
                <a:path w="495934" h="542289">
                  <a:moveTo>
                    <a:pt x="246430" y="413524"/>
                  </a:moveTo>
                  <a:lnTo>
                    <a:pt x="246240" y="413524"/>
                  </a:lnTo>
                  <a:lnTo>
                    <a:pt x="246164" y="412648"/>
                  </a:lnTo>
                  <a:lnTo>
                    <a:pt x="246151" y="413524"/>
                  </a:lnTo>
                  <a:lnTo>
                    <a:pt x="246253" y="414794"/>
                  </a:lnTo>
                  <a:lnTo>
                    <a:pt x="246430" y="413524"/>
                  </a:lnTo>
                  <a:close/>
                </a:path>
                <a:path w="495934" h="542289">
                  <a:moveTo>
                    <a:pt x="247789" y="426224"/>
                  </a:moveTo>
                  <a:lnTo>
                    <a:pt x="247307" y="427189"/>
                  </a:lnTo>
                  <a:lnTo>
                    <a:pt x="247434" y="427494"/>
                  </a:lnTo>
                  <a:lnTo>
                    <a:pt x="247789" y="426224"/>
                  </a:lnTo>
                  <a:close/>
                </a:path>
                <a:path w="495934" h="542289">
                  <a:moveTo>
                    <a:pt x="259410" y="452894"/>
                  </a:moveTo>
                  <a:lnTo>
                    <a:pt x="257771" y="452894"/>
                  </a:lnTo>
                  <a:lnTo>
                    <a:pt x="258025" y="454164"/>
                  </a:lnTo>
                  <a:lnTo>
                    <a:pt x="259410" y="452894"/>
                  </a:lnTo>
                  <a:close/>
                </a:path>
                <a:path w="495934" h="542289">
                  <a:moveTo>
                    <a:pt x="271297" y="468134"/>
                  </a:moveTo>
                  <a:lnTo>
                    <a:pt x="270357" y="468439"/>
                  </a:lnTo>
                  <a:lnTo>
                    <a:pt x="271018" y="469176"/>
                  </a:lnTo>
                  <a:lnTo>
                    <a:pt x="271297" y="468134"/>
                  </a:lnTo>
                  <a:close/>
                </a:path>
                <a:path w="495934" h="542289">
                  <a:moveTo>
                    <a:pt x="272072" y="470674"/>
                  </a:moveTo>
                  <a:lnTo>
                    <a:pt x="271221" y="469404"/>
                  </a:lnTo>
                  <a:lnTo>
                    <a:pt x="271018" y="469176"/>
                  </a:lnTo>
                  <a:lnTo>
                    <a:pt x="270954" y="469404"/>
                  </a:lnTo>
                  <a:lnTo>
                    <a:pt x="270675" y="471944"/>
                  </a:lnTo>
                  <a:lnTo>
                    <a:pt x="272072" y="470674"/>
                  </a:lnTo>
                  <a:close/>
                </a:path>
                <a:path w="495934" h="542289">
                  <a:moveTo>
                    <a:pt x="272338" y="49530"/>
                  </a:moveTo>
                  <a:lnTo>
                    <a:pt x="270852" y="50800"/>
                  </a:lnTo>
                  <a:lnTo>
                    <a:pt x="271614" y="50800"/>
                  </a:lnTo>
                  <a:lnTo>
                    <a:pt x="272338" y="49530"/>
                  </a:lnTo>
                  <a:close/>
                </a:path>
                <a:path w="495934" h="542289">
                  <a:moveTo>
                    <a:pt x="275577" y="480834"/>
                  </a:moveTo>
                  <a:lnTo>
                    <a:pt x="275450" y="479564"/>
                  </a:lnTo>
                  <a:lnTo>
                    <a:pt x="274777" y="479564"/>
                  </a:lnTo>
                  <a:lnTo>
                    <a:pt x="275577" y="480834"/>
                  </a:lnTo>
                  <a:close/>
                </a:path>
                <a:path w="495934" h="542289">
                  <a:moveTo>
                    <a:pt x="277952" y="483374"/>
                  </a:moveTo>
                  <a:lnTo>
                    <a:pt x="277609" y="482104"/>
                  </a:lnTo>
                  <a:lnTo>
                    <a:pt x="277685" y="483044"/>
                  </a:lnTo>
                  <a:lnTo>
                    <a:pt x="277952" y="483374"/>
                  </a:lnTo>
                  <a:close/>
                </a:path>
                <a:path w="495934" h="542289">
                  <a:moveTo>
                    <a:pt x="279298" y="479844"/>
                  </a:moveTo>
                  <a:lnTo>
                    <a:pt x="279260" y="479564"/>
                  </a:lnTo>
                  <a:lnTo>
                    <a:pt x="278917" y="479564"/>
                  </a:lnTo>
                  <a:lnTo>
                    <a:pt x="279298" y="479844"/>
                  </a:lnTo>
                  <a:close/>
                </a:path>
                <a:path w="495934" h="542289">
                  <a:moveTo>
                    <a:pt x="280797" y="501243"/>
                  </a:moveTo>
                  <a:lnTo>
                    <a:pt x="280377" y="502424"/>
                  </a:lnTo>
                  <a:lnTo>
                    <a:pt x="280708" y="502424"/>
                  </a:lnTo>
                  <a:lnTo>
                    <a:pt x="280797" y="501243"/>
                  </a:lnTo>
                  <a:close/>
                </a:path>
                <a:path w="495934" h="542289">
                  <a:moveTo>
                    <a:pt x="292773" y="504964"/>
                  </a:moveTo>
                  <a:lnTo>
                    <a:pt x="292481" y="503694"/>
                  </a:lnTo>
                  <a:lnTo>
                    <a:pt x="292366" y="503847"/>
                  </a:lnTo>
                  <a:lnTo>
                    <a:pt x="292773" y="504964"/>
                  </a:lnTo>
                  <a:close/>
                </a:path>
                <a:path w="495934" h="542289">
                  <a:moveTo>
                    <a:pt x="296189" y="30480"/>
                  </a:moveTo>
                  <a:lnTo>
                    <a:pt x="296151" y="29210"/>
                  </a:lnTo>
                  <a:lnTo>
                    <a:pt x="295935" y="30480"/>
                  </a:lnTo>
                  <a:lnTo>
                    <a:pt x="296189" y="30480"/>
                  </a:lnTo>
                  <a:close/>
                </a:path>
                <a:path w="495934" h="542289">
                  <a:moveTo>
                    <a:pt x="297014" y="489724"/>
                  </a:moveTo>
                  <a:lnTo>
                    <a:pt x="295363" y="488454"/>
                  </a:lnTo>
                  <a:lnTo>
                    <a:pt x="295313" y="489724"/>
                  </a:lnTo>
                  <a:lnTo>
                    <a:pt x="297014" y="489724"/>
                  </a:lnTo>
                  <a:close/>
                </a:path>
                <a:path w="495934" h="542289">
                  <a:moveTo>
                    <a:pt x="298729" y="87630"/>
                  </a:moveTo>
                  <a:lnTo>
                    <a:pt x="298462" y="86614"/>
                  </a:lnTo>
                  <a:lnTo>
                    <a:pt x="298577" y="87630"/>
                  </a:lnTo>
                  <a:lnTo>
                    <a:pt x="298729" y="87630"/>
                  </a:lnTo>
                  <a:close/>
                </a:path>
                <a:path w="495934" h="542289">
                  <a:moveTo>
                    <a:pt x="298932" y="30480"/>
                  </a:moveTo>
                  <a:lnTo>
                    <a:pt x="297548" y="29210"/>
                  </a:lnTo>
                  <a:lnTo>
                    <a:pt x="296659" y="29210"/>
                  </a:lnTo>
                  <a:lnTo>
                    <a:pt x="296189" y="30480"/>
                  </a:lnTo>
                  <a:lnTo>
                    <a:pt x="297154" y="30480"/>
                  </a:lnTo>
                  <a:lnTo>
                    <a:pt x="298932" y="30480"/>
                  </a:lnTo>
                  <a:close/>
                </a:path>
                <a:path w="495934" h="542289">
                  <a:moveTo>
                    <a:pt x="300621" y="29210"/>
                  </a:moveTo>
                  <a:lnTo>
                    <a:pt x="300494" y="29210"/>
                  </a:lnTo>
                  <a:lnTo>
                    <a:pt x="300418" y="30480"/>
                  </a:lnTo>
                  <a:lnTo>
                    <a:pt x="300621" y="29210"/>
                  </a:lnTo>
                  <a:close/>
                </a:path>
                <a:path w="495934" h="542289">
                  <a:moveTo>
                    <a:pt x="300761" y="27940"/>
                  </a:moveTo>
                  <a:lnTo>
                    <a:pt x="296608" y="27940"/>
                  </a:lnTo>
                  <a:lnTo>
                    <a:pt x="297611" y="29210"/>
                  </a:lnTo>
                  <a:lnTo>
                    <a:pt x="299135" y="29210"/>
                  </a:lnTo>
                  <a:lnTo>
                    <a:pt x="300761" y="27940"/>
                  </a:lnTo>
                  <a:close/>
                </a:path>
                <a:path w="495934" h="542289">
                  <a:moveTo>
                    <a:pt x="302107" y="494779"/>
                  </a:moveTo>
                  <a:lnTo>
                    <a:pt x="301967" y="494690"/>
                  </a:lnTo>
                  <a:lnTo>
                    <a:pt x="302107" y="494779"/>
                  </a:lnTo>
                  <a:close/>
                </a:path>
                <a:path w="495934" h="542289">
                  <a:moveTo>
                    <a:pt x="302107" y="494766"/>
                  </a:moveTo>
                  <a:lnTo>
                    <a:pt x="302044" y="494474"/>
                  </a:lnTo>
                  <a:lnTo>
                    <a:pt x="302056" y="494741"/>
                  </a:lnTo>
                  <a:close/>
                </a:path>
                <a:path w="495934" h="542289">
                  <a:moveTo>
                    <a:pt x="302171" y="494804"/>
                  </a:moveTo>
                  <a:close/>
                </a:path>
                <a:path w="495934" h="542289">
                  <a:moveTo>
                    <a:pt x="310248" y="498221"/>
                  </a:moveTo>
                  <a:lnTo>
                    <a:pt x="309918" y="498030"/>
                  </a:lnTo>
                  <a:lnTo>
                    <a:pt x="309956" y="498614"/>
                  </a:lnTo>
                  <a:lnTo>
                    <a:pt x="310248" y="498221"/>
                  </a:lnTo>
                  <a:close/>
                </a:path>
                <a:path w="495934" h="542289">
                  <a:moveTo>
                    <a:pt x="310451" y="494804"/>
                  </a:moveTo>
                  <a:lnTo>
                    <a:pt x="309130" y="492264"/>
                  </a:lnTo>
                  <a:lnTo>
                    <a:pt x="307479" y="494804"/>
                  </a:lnTo>
                  <a:lnTo>
                    <a:pt x="306730" y="493953"/>
                  </a:lnTo>
                  <a:lnTo>
                    <a:pt x="306730" y="494804"/>
                  </a:lnTo>
                  <a:lnTo>
                    <a:pt x="306730" y="496074"/>
                  </a:lnTo>
                  <a:lnTo>
                    <a:pt x="306730" y="494804"/>
                  </a:lnTo>
                  <a:lnTo>
                    <a:pt x="306730" y="493953"/>
                  </a:lnTo>
                  <a:lnTo>
                    <a:pt x="306362" y="493534"/>
                  </a:lnTo>
                  <a:lnTo>
                    <a:pt x="307784" y="492264"/>
                  </a:lnTo>
                  <a:lnTo>
                    <a:pt x="305447" y="493534"/>
                  </a:lnTo>
                  <a:lnTo>
                    <a:pt x="305612" y="490994"/>
                  </a:lnTo>
                  <a:lnTo>
                    <a:pt x="304038" y="490994"/>
                  </a:lnTo>
                  <a:lnTo>
                    <a:pt x="301447" y="489813"/>
                  </a:lnTo>
                  <a:lnTo>
                    <a:pt x="301447" y="493534"/>
                  </a:lnTo>
                  <a:lnTo>
                    <a:pt x="301332" y="494334"/>
                  </a:lnTo>
                  <a:lnTo>
                    <a:pt x="301307" y="494563"/>
                  </a:lnTo>
                  <a:lnTo>
                    <a:pt x="301218" y="494258"/>
                  </a:lnTo>
                  <a:lnTo>
                    <a:pt x="301383" y="493750"/>
                  </a:lnTo>
                  <a:lnTo>
                    <a:pt x="301409" y="493534"/>
                  </a:lnTo>
                  <a:lnTo>
                    <a:pt x="301447" y="489813"/>
                  </a:lnTo>
                  <a:lnTo>
                    <a:pt x="301269" y="489724"/>
                  </a:lnTo>
                  <a:lnTo>
                    <a:pt x="300964" y="489724"/>
                  </a:lnTo>
                  <a:lnTo>
                    <a:pt x="300304" y="489369"/>
                  </a:lnTo>
                  <a:lnTo>
                    <a:pt x="300304" y="493750"/>
                  </a:lnTo>
                  <a:lnTo>
                    <a:pt x="299910" y="493534"/>
                  </a:lnTo>
                  <a:lnTo>
                    <a:pt x="300101" y="493534"/>
                  </a:lnTo>
                  <a:lnTo>
                    <a:pt x="300304" y="493750"/>
                  </a:lnTo>
                  <a:lnTo>
                    <a:pt x="300304" y="489369"/>
                  </a:lnTo>
                  <a:lnTo>
                    <a:pt x="298615" y="488454"/>
                  </a:lnTo>
                  <a:lnTo>
                    <a:pt x="298361" y="488454"/>
                  </a:lnTo>
                  <a:lnTo>
                    <a:pt x="298234" y="489724"/>
                  </a:lnTo>
                  <a:lnTo>
                    <a:pt x="297586" y="489724"/>
                  </a:lnTo>
                  <a:lnTo>
                    <a:pt x="295973" y="490994"/>
                  </a:lnTo>
                  <a:lnTo>
                    <a:pt x="295160" y="489724"/>
                  </a:lnTo>
                  <a:lnTo>
                    <a:pt x="291579" y="489724"/>
                  </a:lnTo>
                  <a:lnTo>
                    <a:pt x="290499" y="488454"/>
                  </a:lnTo>
                  <a:lnTo>
                    <a:pt x="290283" y="488454"/>
                  </a:lnTo>
                  <a:lnTo>
                    <a:pt x="290398" y="489724"/>
                  </a:lnTo>
                  <a:lnTo>
                    <a:pt x="289204" y="489724"/>
                  </a:lnTo>
                  <a:lnTo>
                    <a:pt x="288391" y="488454"/>
                  </a:lnTo>
                  <a:lnTo>
                    <a:pt x="285686" y="488454"/>
                  </a:lnTo>
                  <a:lnTo>
                    <a:pt x="284010" y="487184"/>
                  </a:lnTo>
                  <a:lnTo>
                    <a:pt x="282333" y="485914"/>
                  </a:lnTo>
                  <a:lnTo>
                    <a:pt x="282371" y="487184"/>
                  </a:lnTo>
                  <a:lnTo>
                    <a:pt x="281419" y="487184"/>
                  </a:lnTo>
                  <a:lnTo>
                    <a:pt x="281393" y="487045"/>
                  </a:lnTo>
                  <a:lnTo>
                    <a:pt x="281393" y="487184"/>
                  </a:lnTo>
                  <a:lnTo>
                    <a:pt x="281000" y="487184"/>
                  </a:lnTo>
                  <a:lnTo>
                    <a:pt x="281063" y="485914"/>
                  </a:lnTo>
                  <a:lnTo>
                    <a:pt x="281393" y="487045"/>
                  </a:lnTo>
                  <a:lnTo>
                    <a:pt x="281330" y="485914"/>
                  </a:lnTo>
                  <a:lnTo>
                    <a:pt x="282333" y="485914"/>
                  </a:lnTo>
                  <a:lnTo>
                    <a:pt x="283273" y="485914"/>
                  </a:lnTo>
                  <a:lnTo>
                    <a:pt x="280136" y="484644"/>
                  </a:lnTo>
                  <a:lnTo>
                    <a:pt x="278980" y="484644"/>
                  </a:lnTo>
                  <a:lnTo>
                    <a:pt x="280365" y="483400"/>
                  </a:lnTo>
                  <a:lnTo>
                    <a:pt x="282435" y="484644"/>
                  </a:lnTo>
                  <a:lnTo>
                    <a:pt x="283959" y="482104"/>
                  </a:lnTo>
                  <a:lnTo>
                    <a:pt x="282308" y="482104"/>
                  </a:lnTo>
                  <a:lnTo>
                    <a:pt x="281800" y="482104"/>
                  </a:lnTo>
                  <a:lnTo>
                    <a:pt x="281559" y="481787"/>
                  </a:lnTo>
                  <a:lnTo>
                    <a:pt x="281800" y="482104"/>
                  </a:lnTo>
                  <a:lnTo>
                    <a:pt x="281749" y="480834"/>
                  </a:lnTo>
                  <a:lnTo>
                    <a:pt x="281876" y="481101"/>
                  </a:lnTo>
                  <a:lnTo>
                    <a:pt x="282308" y="482104"/>
                  </a:lnTo>
                  <a:lnTo>
                    <a:pt x="281901" y="480834"/>
                  </a:lnTo>
                  <a:lnTo>
                    <a:pt x="281305" y="479894"/>
                  </a:lnTo>
                  <a:lnTo>
                    <a:pt x="285013" y="482104"/>
                  </a:lnTo>
                  <a:lnTo>
                    <a:pt x="289267" y="483374"/>
                  </a:lnTo>
                  <a:lnTo>
                    <a:pt x="285191" y="478294"/>
                  </a:lnTo>
                  <a:lnTo>
                    <a:pt x="283654" y="477024"/>
                  </a:lnTo>
                  <a:lnTo>
                    <a:pt x="282409" y="475754"/>
                  </a:lnTo>
                  <a:lnTo>
                    <a:pt x="281101" y="474764"/>
                  </a:lnTo>
                  <a:lnTo>
                    <a:pt x="281101" y="479564"/>
                  </a:lnTo>
                  <a:lnTo>
                    <a:pt x="281012" y="479717"/>
                  </a:lnTo>
                  <a:lnTo>
                    <a:pt x="280174" y="480352"/>
                  </a:lnTo>
                  <a:lnTo>
                    <a:pt x="279565" y="479717"/>
                  </a:lnTo>
                  <a:lnTo>
                    <a:pt x="279641" y="480098"/>
                  </a:lnTo>
                  <a:lnTo>
                    <a:pt x="280098" y="480428"/>
                  </a:lnTo>
                  <a:lnTo>
                    <a:pt x="279781" y="480707"/>
                  </a:lnTo>
                  <a:lnTo>
                    <a:pt x="279628" y="480834"/>
                  </a:lnTo>
                  <a:lnTo>
                    <a:pt x="279641" y="480098"/>
                  </a:lnTo>
                  <a:lnTo>
                    <a:pt x="279527" y="479679"/>
                  </a:lnTo>
                  <a:lnTo>
                    <a:pt x="279400" y="479564"/>
                  </a:lnTo>
                  <a:lnTo>
                    <a:pt x="279260" y="479564"/>
                  </a:lnTo>
                  <a:lnTo>
                    <a:pt x="279349" y="479894"/>
                  </a:lnTo>
                  <a:lnTo>
                    <a:pt x="279412" y="480834"/>
                  </a:lnTo>
                  <a:lnTo>
                    <a:pt x="279031" y="480136"/>
                  </a:lnTo>
                  <a:lnTo>
                    <a:pt x="279031" y="483374"/>
                  </a:lnTo>
                  <a:lnTo>
                    <a:pt x="277952" y="483374"/>
                  </a:lnTo>
                  <a:lnTo>
                    <a:pt x="277710" y="483374"/>
                  </a:lnTo>
                  <a:lnTo>
                    <a:pt x="277685" y="483044"/>
                  </a:lnTo>
                  <a:lnTo>
                    <a:pt x="275844" y="480834"/>
                  </a:lnTo>
                  <a:lnTo>
                    <a:pt x="275577" y="480834"/>
                  </a:lnTo>
                  <a:lnTo>
                    <a:pt x="274751" y="479564"/>
                  </a:lnTo>
                  <a:lnTo>
                    <a:pt x="273900" y="479564"/>
                  </a:lnTo>
                  <a:lnTo>
                    <a:pt x="274396" y="480834"/>
                  </a:lnTo>
                  <a:lnTo>
                    <a:pt x="274002" y="480834"/>
                  </a:lnTo>
                  <a:lnTo>
                    <a:pt x="273481" y="479564"/>
                  </a:lnTo>
                  <a:lnTo>
                    <a:pt x="273634" y="480834"/>
                  </a:lnTo>
                  <a:lnTo>
                    <a:pt x="273011" y="479564"/>
                  </a:lnTo>
                  <a:lnTo>
                    <a:pt x="272542" y="479564"/>
                  </a:lnTo>
                  <a:lnTo>
                    <a:pt x="270954" y="478421"/>
                  </a:lnTo>
                  <a:lnTo>
                    <a:pt x="270611" y="479564"/>
                  </a:lnTo>
                  <a:lnTo>
                    <a:pt x="270395" y="478294"/>
                  </a:lnTo>
                  <a:lnTo>
                    <a:pt x="270764" y="478294"/>
                  </a:lnTo>
                  <a:lnTo>
                    <a:pt x="270954" y="478421"/>
                  </a:lnTo>
                  <a:lnTo>
                    <a:pt x="270992" y="478294"/>
                  </a:lnTo>
                  <a:lnTo>
                    <a:pt x="275170" y="478294"/>
                  </a:lnTo>
                  <a:lnTo>
                    <a:pt x="275056" y="477024"/>
                  </a:lnTo>
                  <a:lnTo>
                    <a:pt x="276110" y="477481"/>
                  </a:lnTo>
                  <a:lnTo>
                    <a:pt x="275958" y="477024"/>
                  </a:lnTo>
                  <a:lnTo>
                    <a:pt x="278561" y="477024"/>
                  </a:lnTo>
                  <a:lnTo>
                    <a:pt x="277990" y="478294"/>
                  </a:lnTo>
                  <a:lnTo>
                    <a:pt x="278333" y="479005"/>
                  </a:lnTo>
                  <a:lnTo>
                    <a:pt x="278625" y="479374"/>
                  </a:lnTo>
                  <a:lnTo>
                    <a:pt x="278434" y="478548"/>
                  </a:lnTo>
                  <a:lnTo>
                    <a:pt x="278498" y="478688"/>
                  </a:lnTo>
                  <a:lnTo>
                    <a:pt x="278447" y="478548"/>
                  </a:lnTo>
                  <a:lnTo>
                    <a:pt x="278625" y="479374"/>
                  </a:lnTo>
                  <a:lnTo>
                    <a:pt x="278663" y="479564"/>
                  </a:lnTo>
                  <a:lnTo>
                    <a:pt x="278117" y="479564"/>
                  </a:lnTo>
                  <a:lnTo>
                    <a:pt x="278193" y="480834"/>
                  </a:lnTo>
                  <a:lnTo>
                    <a:pt x="277685" y="479564"/>
                  </a:lnTo>
                  <a:lnTo>
                    <a:pt x="277177" y="478294"/>
                  </a:lnTo>
                  <a:lnTo>
                    <a:pt x="277685" y="478294"/>
                  </a:lnTo>
                  <a:lnTo>
                    <a:pt x="278599" y="479564"/>
                  </a:lnTo>
                  <a:lnTo>
                    <a:pt x="278333" y="479005"/>
                  </a:lnTo>
                  <a:lnTo>
                    <a:pt x="277774" y="478294"/>
                  </a:lnTo>
                  <a:lnTo>
                    <a:pt x="277939" y="478294"/>
                  </a:lnTo>
                  <a:lnTo>
                    <a:pt x="276110" y="477481"/>
                  </a:lnTo>
                  <a:lnTo>
                    <a:pt x="276377" y="478294"/>
                  </a:lnTo>
                  <a:lnTo>
                    <a:pt x="276923" y="478294"/>
                  </a:lnTo>
                  <a:lnTo>
                    <a:pt x="277596" y="479564"/>
                  </a:lnTo>
                  <a:lnTo>
                    <a:pt x="276631" y="479564"/>
                  </a:lnTo>
                  <a:lnTo>
                    <a:pt x="275805" y="478294"/>
                  </a:lnTo>
                  <a:lnTo>
                    <a:pt x="276186" y="479564"/>
                  </a:lnTo>
                  <a:lnTo>
                    <a:pt x="276313" y="479564"/>
                  </a:lnTo>
                  <a:lnTo>
                    <a:pt x="277774" y="480834"/>
                  </a:lnTo>
                  <a:lnTo>
                    <a:pt x="277393" y="480834"/>
                  </a:lnTo>
                  <a:lnTo>
                    <a:pt x="279031" y="483374"/>
                  </a:lnTo>
                  <a:lnTo>
                    <a:pt x="279031" y="480136"/>
                  </a:lnTo>
                  <a:lnTo>
                    <a:pt x="278726" y="479564"/>
                  </a:lnTo>
                  <a:lnTo>
                    <a:pt x="278612" y="478739"/>
                  </a:lnTo>
                  <a:lnTo>
                    <a:pt x="278523" y="478294"/>
                  </a:lnTo>
                  <a:lnTo>
                    <a:pt x="280543" y="479564"/>
                  </a:lnTo>
                  <a:lnTo>
                    <a:pt x="280758" y="479564"/>
                  </a:lnTo>
                  <a:lnTo>
                    <a:pt x="280962" y="479679"/>
                  </a:lnTo>
                  <a:lnTo>
                    <a:pt x="281101" y="479564"/>
                  </a:lnTo>
                  <a:lnTo>
                    <a:pt x="281101" y="474764"/>
                  </a:lnTo>
                  <a:lnTo>
                    <a:pt x="280733" y="474484"/>
                  </a:lnTo>
                  <a:lnTo>
                    <a:pt x="280974" y="473214"/>
                  </a:lnTo>
                  <a:lnTo>
                    <a:pt x="279247" y="474484"/>
                  </a:lnTo>
                  <a:lnTo>
                    <a:pt x="278663" y="474484"/>
                  </a:lnTo>
                  <a:lnTo>
                    <a:pt x="278739" y="475754"/>
                  </a:lnTo>
                  <a:lnTo>
                    <a:pt x="277063" y="474484"/>
                  </a:lnTo>
                  <a:lnTo>
                    <a:pt x="273723" y="471944"/>
                  </a:lnTo>
                  <a:lnTo>
                    <a:pt x="275729" y="474484"/>
                  </a:lnTo>
                  <a:lnTo>
                    <a:pt x="274624" y="474484"/>
                  </a:lnTo>
                  <a:lnTo>
                    <a:pt x="274066" y="473214"/>
                  </a:lnTo>
                  <a:lnTo>
                    <a:pt x="273443" y="473214"/>
                  </a:lnTo>
                  <a:lnTo>
                    <a:pt x="272796" y="474484"/>
                  </a:lnTo>
                  <a:lnTo>
                    <a:pt x="271284" y="471944"/>
                  </a:lnTo>
                  <a:lnTo>
                    <a:pt x="270675" y="471944"/>
                  </a:lnTo>
                  <a:lnTo>
                    <a:pt x="270306" y="471944"/>
                  </a:lnTo>
                  <a:lnTo>
                    <a:pt x="269684" y="470674"/>
                  </a:lnTo>
                  <a:lnTo>
                    <a:pt x="269824" y="470674"/>
                  </a:lnTo>
                  <a:lnTo>
                    <a:pt x="267500" y="469404"/>
                  </a:lnTo>
                  <a:lnTo>
                    <a:pt x="270357" y="468439"/>
                  </a:lnTo>
                  <a:lnTo>
                    <a:pt x="270078" y="468134"/>
                  </a:lnTo>
                  <a:lnTo>
                    <a:pt x="267893" y="466864"/>
                  </a:lnTo>
                  <a:lnTo>
                    <a:pt x="266674" y="464324"/>
                  </a:lnTo>
                  <a:lnTo>
                    <a:pt x="266077" y="464324"/>
                  </a:lnTo>
                  <a:lnTo>
                    <a:pt x="261454" y="460514"/>
                  </a:lnTo>
                  <a:lnTo>
                    <a:pt x="261302" y="460514"/>
                  </a:lnTo>
                  <a:lnTo>
                    <a:pt x="261874" y="459244"/>
                  </a:lnTo>
                  <a:lnTo>
                    <a:pt x="259283" y="456704"/>
                  </a:lnTo>
                  <a:lnTo>
                    <a:pt x="258648" y="458012"/>
                  </a:lnTo>
                  <a:lnTo>
                    <a:pt x="258470" y="458393"/>
                  </a:lnTo>
                  <a:lnTo>
                    <a:pt x="257441" y="460514"/>
                  </a:lnTo>
                  <a:lnTo>
                    <a:pt x="254000" y="459244"/>
                  </a:lnTo>
                  <a:lnTo>
                    <a:pt x="253403" y="459244"/>
                  </a:lnTo>
                  <a:lnTo>
                    <a:pt x="250710" y="460514"/>
                  </a:lnTo>
                  <a:lnTo>
                    <a:pt x="251536" y="459244"/>
                  </a:lnTo>
                  <a:lnTo>
                    <a:pt x="252349" y="459244"/>
                  </a:lnTo>
                  <a:lnTo>
                    <a:pt x="252412" y="457974"/>
                  </a:lnTo>
                  <a:lnTo>
                    <a:pt x="253161" y="457974"/>
                  </a:lnTo>
                  <a:lnTo>
                    <a:pt x="253720" y="456704"/>
                  </a:lnTo>
                  <a:lnTo>
                    <a:pt x="258470" y="458393"/>
                  </a:lnTo>
                  <a:lnTo>
                    <a:pt x="258584" y="457974"/>
                  </a:lnTo>
                  <a:lnTo>
                    <a:pt x="256324" y="456704"/>
                  </a:lnTo>
                  <a:lnTo>
                    <a:pt x="255587" y="456704"/>
                  </a:lnTo>
                  <a:lnTo>
                    <a:pt x="256209" y="455434"/>
                  </a:lnTo>
                  <a:lnTo>
                    <a:pt x="256374" y="454164"/>
                  </a:lnTo>
                  <a:lnTo>
                    <a:pt x="257733" y="455434"/>
                  </a:lnTo>
                  <a:lnTo>
                    <a:pt x="259080" y="455434"/>
                  </a:lnTo>
                  <a:lnTo>
                    <a:pt x="257238" y="454164"/>
                  </a:lnTo>
                  <a:lnTo>
                    <a:pt x="257467" y="454164"/>
                  </a:lnTo>
                  <a:lnTo>
                    <a:pt x="257771" y="452894"/>
                  </a:lnTo>
                  <a:lnTo>
                    <a:pt x="255397" y="452894"/>
                  </a:lnTo>
                  <a:lnTo>
                    <a:pt x="254838" y="451624"/>
                  </a:lnTo>
                  <a:lnTo>
                    <a:pt x="257543" y="451624"/>
                  </a:lnTo>
                  <a:lnTo>
                    <a:pt x="256628" y="450354"/>
                  </a:lnTo>
                  <a:lnTo>
                    <a:pt x="256832" y="450354"/>
                  </a:lnTo>
                  <a:lnTo>
                    <a:pt x="257835" y="451624"/>
                  </a:lnTo>
                  <a:lnTo>
                    <a:pt x="257327" y="450354"/>
                  </a:lnTo>
                  <a:lnTo>
                    <a:pt x="256044" y="448132"/>
                  </a:lnTo>
                  <a:lnTo>
                    <a:pt x="257670" y="449084"/>
                  </a:lnTo>
                  <a:lnTo>
                    <a:pt x="259664" y="449084"/>
                  </a:lnTo>
                  <a:lnTo>
                    <a:pt x="260667" y="449084"/>
                  </a:lnTo>
                  <a:lnTo>
                    <a:pt x="260121" y="448094"/>
                  </a:lnTo>
                  <a:lnTo>
                    <a:pt x="259969" y="447814"/>
                  </a:lnTo>
                  <a:lnTo>
                    <a:pt x="259803" y="447814"/>
                  </a:lnTo>
                  <a:lnTo>
                    <a:pt x="259994" y="446544"/>
                  </a:lnTo>
                  <a:lnTo>
                    <a:pt x="259384" y="445274"/>
                  </a:lnTo>
                  <a:lnTo>
                    <a:pt x="260527" y="445274"/>
                  </a:lnTo>
                  <a:lnTo>
                    <a:pt x="261480" y="444004"/>
                  </a:lnTo>
                  <a:lnTo>
                    <a:pt x="262610" y="445274"/>
                  </a:lnTo>
                  <a:lnTo>
                    <a:pt x="261962" y="444004"/>
                  </a:lnTo>
                  <a:lnTo>
                    <a:pt x="261747" y="444004"/>
                  </a:lnTo>
                  <a:lnTo>
                    <a:pt x="261772" y="442734"/>
                  </a:lnTo>
                  <a:lnTo>
                    <a:pt x="262102" y="441464"/>
                  </a:lnTo>
                  <a:lnTo>
                    <a:pt x="261581" y="441464"/>
                  </a:lnTo>
                  <a:lnTo>
                    <a:pt x="260858" y="437654"/>
                  </a:lnTo>
                  <a:lnTo>
                    <a:pt x="258826" y="436384"/>
                  </a:lnTo>
                  <a:lnTo>
                    <a:pt x="256870" y="435114"/>
                  </a:lnTo>
                  <a:lnTo>
                    <a:pt x="256476" y="433844"/>
                  </a:lnTo>
                  <a:lnTo>
                    <a:pt x="255955" y="435114"/>
                  </a:lnTo>
                  <a:lnTo>
                    <a:pt x="255689" y="435114"/>
                  </a:lnTo>
                  <a:lnTo>
                    <a:pt x="255689" y="447916"/>
                  </a:lnTo>
                  <a:lnTo>
                    <a:pt x="251447" y="450354"/>
                  </a:lnTo>
                  <a:lnTo>
                    <a:pt x="252768" y="447814"/>
                  </a:lnTo>
                  <a:lnTo>
                    <a:pt x="252437" y="446544"/>
                  </a:lnTo>
                  <a:lnTo>
                    <a:pt x="253974" y="446544"/>
                  </a:lnTo>
                  <a:lnTo>
                    <a:pt x="253796" y="447814"/>
                  </a:lnTo>
                  <a:lnTo>
                    <a:pt x="255511" y="447814"/>
                  </a:lnTo>
                  <a:lnTo>
                    <a:pt x="255689" y="447916"/>
                  </a:lnTo>
                  <a:lnTo>
                    <a:pt x="255689" y="435114"/>
                  </a:lnTo>
                  <a:lnTo>
                    <a:pt x="255422" y="435114"/>
                  </a:lnTo>
                  <a:lnTo>
                    <a:pt x="254279" y="433844"/>
                  </a:lnTo>
                  <a:lnTo>
                    <a:pt x="253682" y="432574"/>
                  </a:lnTo>
                  <a:lnTo>
                    <a:pt x="246418" y="432574"/>
                  </a:lnTo>
                  <a:lnTo>
                    <a:pt x="246951" y="431304"/>
                  </a:lnTo>
                  <a:lnTo>
                    <a:pt x="246354" y="431304"/>
                  </a:lnTo>
                  <a:lnTo>
                    <a:pt x="245681" y="430034"/>
                  </a:lnTo>
                  <a:lnTo>
                    <a:pt x="243560" y="428764"/>
                  </a:lnTo>
                  <a:lnTo>
                    <a:pt x="243179" y="426224"/>
                  </a:lnTo>
                  <a:lnTo>
                    <a:pt x="246240" y="427494"/>
                  </a:lnTo>
                  <a:lnTo>
                    <a:pt x="247154" y="427494"/>
                  </a:lnTo>
                  <a:lnTo>
                    <a:pt x="247307" y="427189"/>
                  </a:lnTo>
                  <a:lnTo>
                    <a:pt x="246913" y="426224"/>
                  </a:lnTo>
                  <a:lnTo>
                    <a:pt x="246214" y="426224"/>
                  </a:lnTo>
                  <a:lnTo>
                    <a:pt x="245745" y="424954"/>
                  </a:lnTo>
                  <a:lnTo>
                    <a:pt x="245262" y="424954"/>
                  </a:lnTo>
                  <a:lnTo>
                    <a:pt x="245554" y="423684"/>
                  </a:lnTo>
                  <a:lnTo>
                    <a:pt x="244284" y="424954"/>
                  </a:lnTo>
                  <a:lnTo>
                    <a:pt x="244551" y="423684"/>
                  </a:lnTo>
                  <a:lnTo>
                    <a:pt x="245249" y="423684"/>
                  </a:lnTo>
                  <a:lnTo>
                    <a:pt x="244297" y="422414"/>
                  </a:lnTo>
                  <a:lnTo>
                    <a:pt x="242951" y="422414"/>
                  </a:lnTo>
                  <a:lnTo>
                    <a:pt x="242849" y="421144"/>
                  </a:lnTo>
                  <a:lnTo>
                    <a:pt x="241401" y="421144"/>
                  </a:lnTo>
                  <a:lnTo>
                    <a:pt x="241096" y="421144"/>
                  </a:lnTo>
                  <a:lnTo>
                    <a:pt x="240982" y="420636"/>
                  </a:lnTo>
                  <a:lnTo>
                    <a:pt x="240969" y="421144"/>
                  </a:lnTo>
                  <a:lnTo>
                    <a:pt x="239560" y="421144"/>
                  </a:lnTo>
                  <a:lnTo>
                    <a:pt x="238836" y="419874"/>
                  </a:lnTo>
                  <a:lnTo>
                    <a:pt x="238556" y="421144"/>
                  </a:lnTo>
                  <a:lnTo>
                    <a:pt x="238252" y="421144"/>
                  </a:lnTo>
                  <a:lnTo>
                    <a:pt x="237515" y="421144"/>
                  </a:lnTo>
                  <a:lnTo>
                    <a:pt x="238188" y="422414"/>
                  </a:lnTo>
                  <a:lnTo>
                    <a:pt x="234911" y="422414"/>
                  </a:lnTo>
                  <a:lnTo>
                    <a:pt x="234099" y="422414"/>
                  </a:lnTo>
                  <a:lnTo>
                    <a:pt x="233857" y="422414"/>
                  </a:lnTo>
                  <a:lnTo>
                    <a:pt x="233349" y="423684"/>
                  </a:lnTo>
                  <a:lnTo>
                    <a:pt x="231267" y="422414"/>
                  </a:lnTo>
                  <a:lnTo>
                    <a:pt x="230073" y="422414"/>
                  </a:lnTo>
                  <a:lnTo>
                    <a:pt x="230720" y="423684"/>
                  </a:lnTo>
                  <a:lnTo>
                    <a:pt x="229997" y="422440"/>
                  </a:lnTo>
                  <a:lnTo>
                    <a:pt x="229870" y="422960"/>
                  </a:lnTo>
                  <a:lnTo>
                    <a:pt x="229692" y="423684"/>
                  </a:lnTo>
                  <a:lnTo>
                    <a:pt x="229527" y="423684"/>
                  </a:lnTo>
                  <a:lnTo>
                    <a:pt x="229539" y="422414"/>
                  </a:lnTo>
                  <a:lnTo>
                    <a:pt x="228625" y="423240"/>
                  </a:lnTo>
                  <a:lnTo>
                    <a:pt x="228638" y="422414"/>
                  </a:lnTo>
                  <a:lnTo>
                    <a:pt x="225691" y="422414"/>
                  </a:lnTo>
                  <a:lnTo>
                    <a:pt x="225691" y="422224"/>
                  </a:lnTo>
                  <a:lnTo>
                    <a:pt x="225158" y="421144"/>
                  </a:lnTo>
                  <a:lnTo>
                    <a:pt x="225272" y="422414"/>
                  </a:lnTo>
                  <a:lnTo>
                    <a:pt x="220941" y="422414"/>
                  </a:lnTo>
                  <a:lnTo>
                    <a:pt x="220573" y="422414"/>
                  </a:lnTo>
                  <a:lnTo>
                    <a:pt x="222199" y="421144"/>
                  </a:lnTo>
                  <a:lnTo>
                    <a:pt x="220941" y="422414"/>
                  </a:lnTo>
                  <a:lnTo>
                    <a:pt x="222694" y="421144"/>
                  </a:lnTo>
                  <a:lnTo>
                    <a:pt x="222923" y="421144"/>
                  </a:lnTo>
                  <a:lnTo>
                    <a:pt x="223469" y="419874"/>
                  </a:lnTo>
                  <a:lnTo>
                    <a:pt x="223024" y="419874"/>
                  </a:lnTo>
                  <a:lnTo>
                    <a:pt x="223139" y="418604"/>
                  </a:lnTo>
                  <a:lnTo>
                    <a:pt x="222097" y="418604"/>
                  </a:lnTo>
                  <a:lnTo>
                    <a:pt x="221411" y="418604"/>
                  </a:lnTo>
                  <a:lnTo>
                    <a:pt x="220408" y="419874"/>
                  </a:lnTo>
                  <a:lnTo>
                    <a:pt x="220878" y="418604"/>
                  </a:lnTo>
                  <a:lnTo>
                    <a:pt x="218833" y="418604"/>
                  </a:lnTo>
                  <a:lnTo>
                    <a:pt x="218567" y="417334"/>
                  </a:lnTo>
                  <a:lnTo>
                    <a:pt x="216395" y="417334"/>
                  </a:lnTo>
                  <a:lnTo>
                    <a:pt x="219481" y="416064"/>
                  </a:lnTo>
                  <a:lnTo>
                    <a:pt x="220700" y="416064"/>
                  </a:lnTo>
                  <a:lnTo>
                    <a:pt x="220941" y="417334"/>
                  </a:lnTo>
                  <a:lnTo>
                    <a:pt x="222173" y="417334"/>
                  </a:lnTo>
                  <a:lnTo>
                    <a:pt x="222097" y="418604"/>
                  </a:lnTo>
                  <a:lnTo>
                    <a:pt x="222872" y="416064"/>
                  </a:lnTo>
                  <a:lnTo>
                    <a:pt x="223037" y="417334"/>
                  </a:lnTo>
                  <a:lnTo>
                    <a:pt x="223405" y="417334"/>
                  </a:lnTo>
                  <a:lnTo>
                    <a:pt x="223977" y="418604"/>
                  </a:lnTo>
                  <a:lnTo>
                    <a:pt x="225933" y="418604"/>
                  </a:lnTo>
                  <a:lnTo>
                    <a:pt x="226047" y="419366"/>
                  </a:lnTo>
                  <a:lnTo>
                    <a:pt x="226187" y="418604"/>
                  </a:lnTo>
                  <a:lnTo>
                    <a:pt x="226110" y="419874"/>
                  </a:lnTo>
                  <a:lnTo>
                    <a:pt x="226847" y="419874"/>
                  </a:lnTo>
                  <a:lnTo>
                    <a:pt x="227901" y="421144"/>
                  </a:lnTo>
                  <a:lnTo>
                    <a:pt x="232308" y="421144"/>
                  </a:lnTo>
                  <a:lnTo>
                    <a:pt x="232448" y="422414"/>
                  </a:lnTo>
                  <a:lnTo>
                    <a:pt x="233070" y="422414"/>
                  </a:lnTo>
                  <a:lnTo>
                    <a:pt x="232702" y="421144"/>
                  </a:lnTo>
                  <a:lnTo>
                    <a:pt x="233553" y="421144"/>
                  </a:lnTo>
                  <a:lnTo>
                    <a:pt x="234099" y="422414"/>
                  </a:lnTo>
                  <a:lnTo>
                    <a:pt x="234149" y="421144"/>
                  </a:lnTo>
                  <a:lnTo>
                    <a:pt x="234924" y="420204"/>
                  </a:lnTo>
                  <a:lnTo>
                    <a:pt x="234772" y="419874"/>
                  </a:lnTo>
                  <a:lnTo>
                    <a:pt x="234302" y="419874"/>
                  </a:lnTo>
                  <a:lnTo>
                    <a:pt x="235089" y="418604"/>
                  </a:lnTo>
                  <a:lnTo>
                    <a:pt x="235712" y="418604"/>
                  </a:lnTo>
                  <a:lnTo>
                    <a:pt x="235026" y="417944"/>
                  </a:lnTo>
                  <a:lnTo>
                    <a:pt x="235089" y="417334"/>
                  </a:lnTo>
                  <a:lnTo>
                    <a:pt x="235699" y="417334"/>
                  </a:lnTo>
                  <a:lnTo>
                    <a:pt x="235648" y="416064"/>
                  </a:lnTo>
                  <a:lnTo>
                    <a:pt x="235762" y="416204"/>
                  </a:lnTo>
                  <a:lnTo>
                    <a:pt x="235762" y="416064"/>
                  </a:lnTo>
                  <a:lnTo>
                    <a:pt x="235864" y="416547"/>
                  </a:lnTo>
                  <a:lnTo>
                    <a:pt x="235889" y="416064"/>
                  </a:lnTo>
                  <a:lnTo>
                    <a:pt x="235902" y="416661"/>
                  </a:lnTo>
                  <a:lnTo>
                    <a:pt x="236105" y="417334"/>
                  </a:lnTo>
                  <a:lnTo>
                    <a:pt x="239826" y="417334"/>
                  </a:lnTo>
                  <a:lnTo>
                    <a:pt x="240042" y="417334"/>
                  </a:lnTo>
                  <a:lnTo>
                    <a:pt x="240233" y="418134"/>
                  </a:lnTo>
                  <a:lnTo>
                    <a:pt x="240474" y="418604"/>
                  </a:lnTo>
                  <a:lnTo>
                    <a:pt x="240741" y="418604"/>
                  </a:lnTo>
                  <a:lnTo>
                    <a:pt x="242011" y="418604"/>
                  </a:lnTo>
                  <a:lnTo>
                    <a:pt x="242430" y="418604"/>
                  </a:lnTo>
                  <a:lnTo>
                    <a:pt x="242150" y="419023"/>
                  </a:lnTo>
                  <a:lnTo>
                    <a:pt x="242430" y="419874"/>
                  </a:lnTo>
                  <a:lnTo>
                    <a:pt x="243395" y="419874"/>
                  </a:lnTo>
                  <a:lnTo>
                    <a:pt x="242862" y="418604"/>
                  </a:lnTo>
                  <a:lnTo>
                    <a:pt x="242684" y="417334"/>
                  </a:lnTo>
                  <a:lnTo>
                    <a:pt x="243179" y="418604"/>
                  </a:lnTo>
                  <a:lnTo>
                    <a:pt x="243687" y="417334"/>
                  </a:lnTo>
                  <a:lnTo>
                    <a:pt x="243166" y="416064"/>
                  </a:lnTo>
                  <a:lnTo>
                    <a:pt x="243662" y="416064"/>
                  </a:lnTo>
                  <a:lnTo>
                    <a:pt x="244259" y="417334"/>
                  </a:lnTo>
                  <a:lnTo>
                    <a:pt x="245427" y="417334"/>
                  </a:lnTo>
                  <a:lnTo>
                    <a:pt x="246164" y="416064"/>
                  </a:lnTo>
                  <a:lnTo>
                    <a:pt x="245579" y="416064"/>
                  </a:lnTo>
                  <a:lnTo>
                    <a:pt x="245745" y="414794"/>
                  </a:lnTo>
                  <a:lnTo>
                    <a:pt x="246087" y="414794"/>
                  </a:lnTo>
                  <a:lnTo>
                    <a:pt x="246037" y="413524"/>
                  </a:lnTo>
                  <a:lnTo>
                    <a:pt x="246126" y="412610"/>
                  </a:lnTo>
                  <a:lnTo>
                    <a:pt x="246164" y="412254"/>
                  </a:lnTo>
                  <a:lnTo>
                    <a:pt x="246265" y="412775"/>
                  </a:lnTo>
                  <a:lnTo>
                    <a:pt x="246418" y="412965"/>
                  </a:lnTo>
                  <a:lnTo>
                    <a:pt x="246380" y="412788"/>
                  </a:lnTo>
                  <a:lnTo>
                    <a:pt x="246507" y="413067"/>
                  </a:lnTo>
                  <a:lnTo>
                    <a:pt x="246862" y="413524"/>
                  </a:lnTo>
                  <a:lnTo>
                    <a:pt x="246557" y="413524"/>
                  </a:lnTo>
                  <a:lnTo>
                    <a:pt x="246507" y="413067"/>
                  </a:lnTo>
                  <a:lnTo>
                    <a:pt x="246519" y="413524"/>
                  </a:lnTo>
                  <a:lnTo>
                    <a:pt x="246684" y="414794"/>
                  </a:lnTo>
                  <a:lnTo>
                    <a:pt x="246849" y="414794"/>
                  </a:lnTo>
                  <a:lnTo>
                    <a:pt x="247027" y="413524"/>
                  </a:lnTo>
                  <a:lnTo>
                    <a:pt x="247002" y="412254"/>
                  </a:lnTo>
                  <a:lnTo>
                    <a:pt x="248691" y="413524"/>
                  </a:lnTo>
                  <a:lnTo>
                    <a:pt x="249923" y="413524"/>
                  </a:lnTo>
                  <a:lnTo>
                    <a:pt x="250342" y="414794"/>
                  </a:lnTo>
                  <a:lnTo>
                    <a:pt x="250761" y="414794"/>
                  </a:lnTo>
                  <a:lnTo>
                    <a:pt x="251167" y="416064"/>
                  </a:lnTo>
                  <a:lnTo>
                    <a:pt x="251396" y="417271"/>
                  </a:lnTo>
                  <a:lnTo>
                    <a:pt x="251599" y="418604"/>
                  </a:lnTo>
                  <a:lnTo>
                    <a:pt x="252450" y="417334"/>
                  </a:lnTo>
                  <a:lnTo>
                    <a:pt x="252095" y="418604"/>
                  </a:lnTo>
                  <a:lnTo>
                    <a:pt x="256362" y="419874"/>
                  </a:lnTo>
                  <a:lnTo>
                    <a:pt x="257467" y="421144"/>
                  </a:lnTo>
                  <a:lnTo>
                    <a:pt x="258254" y="421144"/>
                  </a:lnTo>
                  <a:lnTo>
                    <a:pt x="257454" y="419874"/>
                  </a:lnTo>
                  <a:lnTo>
                    <a:pt x="256857" y="419874"/>
                  </a:lnTo>
                  <a:lnTo>
                    <a:pt x="257568" y="418604"/>
                  </a:lnTo>
                  <a:lnTo>
                    <a:pt x="259130" y="418604"/>
                  </a:lnTo>
                  <a:lnTo>
                    <a:pt x="259384" y="419760"/>
                  </a:lnTo>
                  <a:lnTo>
                    <a:pt x="258902" y="419874"/>
                  </a:lnTo>
                  <a:lnTo>
                    <a:pt x="260311" y="421144"/>
                  </a:lnTo>
                  <a:lnTo>
                    <a:pt x="259994" y="419874"/>
                  </a:lnTo>
                  <a:lnTo>
                    <a:pt x="260223" y="419874"/>
                  </a:lnTo>
                  <a:lnTo>
                    <a:pt x="260565" y="418604"/>
                  </a:lnTo>
                  <a:lnTo>
                    <a:pt x="260819" y="419874"/>
                  </a:lnTo>
                  <a:lnTo>
                    <a:pt x="260997" y="418604"/>
                  </a:lnTo>
                  <a:lnTo>
                    <a:pt x="263906" y="418604"/>
                  </a:lnTo>
                  <a:lnTo>
                    <a:pt x="264528" y="419874"/>
                  </a:lnTo>
                  <a:lnTo>
                    <a:pt x="265442" y="418604"/>
                  </a:lnTo>
                  <a:lnTo>
                    <a:pt x="265518" y="419874"/>
                  </a:lnTo>
                  <a:lnTo>
                    <a:pt x="266979" y="419874"/>
                  </a:lnTo>
                  <a:lnTo>
                    <a:pt x="270522" y="421144"/>
                  </a:lnTo>
                  <a:lnTo>
                    <a:pt x="268897" y="421144"/>
                  </a:lnTo>
                  <a:lnTo>
                    <a:pt x="269087" y="422414"/>
                  </a:lnTo>
                  <a:lnTo>
                    <a:pt x="270751" y="422414"/>
                  </a:lnTo>
                  <a:lnTo>
                    <a:pt x="270421" y="423684"/>
                  </a:lnTo>
                  <a:lnTo>
                    <a:pt x="270662" y="423684"/>
                  </a:lnTo>
                  <a:lnTo>
                    <a:pt x="270814" y="423684"/>
                  </a:lnTo>
                  <a:lnTo>
                    <a:pt x="271843" y="423684"/>
                  </a:lnTo>
                  <a:lnTo>
                    <a:pt x="271907" y="424954"/>
                  </a:lnTo>
                  <a:lnTo>
                    <a:pt x="272884" y="424954"/>
                  </a:lnTo>
                  <a:lnTo>
                    <a:pt x="273418" y="426224"/>
                  </a:lnTo>
                  <a:lnTo>
                    <a:pt x="273392" y="424954"/>
                  </a:lnTo>
                  <a:lnTo>
                    <a:pt x="273761" y="426224"/>
                  </a:lnTo>
                  <a:lnTo>
                    <a:pt x="273977" y="424954"/>
                  </a:lnTo>
                  <a:lnTo>
                    <a:pt x="274167" y="426224"/>
                  </a:lnTo>
                  <a:lnTo>
                    <a:pt x="278295" y="426224"/>
                  </a:lnTo>
                  <a:lnTo>
                    <a:pt x="284060" y="422414"/>
                  </a:lnTo>
                  <a:lnTo>
                    <a:pt x="287756" y="423684"/>
                  </a:lnTo>
                  <a:lnTo>
                    <a:pt x="287909" y="424954"/>
                  </a:lnTo>
                  <a:lnTo>
                    <a:pt x="288251" y="423684"/>
                  </a:lnTo>
                  <a:lnTo>
                    <a:pt x="288480" y="423684"/>
                  </a:lnTo>
                  <a:lnTo>
                    <a:pt x="288328" y="424954"/>
                  </a:lnTo>
                  <a:lnTo>
                    <a:pt x="287909" y="424954"/>
                  </a:lnTo>
                  <a:lnTo>
                    <a:pt x="277431" y="428764"/>
                  </a:lnTo>
                  <a:lnTo>
                    <a:pt x="276618" y="436384"/>
                  </a:lnTo>
                  <a:lnTo>
                    <a:pt x="281444" y="445274"/>
                  </a:lnTo>
                  <a:lnTo>
                    <a:pt x="287934" y="454164"/>
                  </a:lnTo>
                  <a:lnTo>
                    <a:pt x="292912" y="445274"/>
                  </a:lnTo>
                  <a:lnTo>
                    <a:pt x="300291" y="433844"/>
                  </a:lnTo>
                  <a:lnTo>
                    <a:pt x="305282" y="423684"/>
                  </a:lnTo>
                  <a:lnTo>
                    <a:pt x="303110" y="418604"/>
                  </a:lnTo>
                  <a:lnTo>
                    <a:pt x="301218" y="417334"/>
                  </a:lnTo>
                  <a:lnTo>
                    <a:pt x="293649" y="412254"/>
                  </a:lnTo>
                  <a:lnTo>
                    <a:pt x="289864" y="409714"/>
                  </a:lnTo>
                  <a:lnTo>
                    <a:pt x="284187" y="405904"/>
                  </a:lnTo>
                  <a:lnTo>
                    <a:pt x="269163" y="394398"/>
                  </a:lnTo>
                  <a:lnTo>
                    <a:pt x="282524" y="384759"/>
                  </a:lnTo>
                  <a:lnTo>
                    <a:pt x="283108" y="381012"/>
                  </a:lnTo>
                  <a:lnTo>
                    <a:pt x="286435" y="375539"/>
                  </a:lnTo>
                  <a:lnTo>
                    <a:pt x="289483" y="373278"/>
                  </a:lnTo>
                  <a:lnTo>
                    <a:pt x="301244" y="372668"/>
                  </a:lnTo>
                  <a:lnTo>
                    <a:pt x="300545" y="361556"/>
                  </a:lnTo>
                  <a:lnTo>
                    <a:pt x="298831" y="352513"/>
                  </a:lnTo>
                  <a:lnTo>
                    <a:pt x="282308" y="351739"/>
                  </a:lnTo>
                  <a:lnTo>
                    <a:pt x="265557" y="348462"/>
                  </a:lnTo>
                  <a:lnTo>
                    <a:pt x="248983" y="344944"/>
                  </a:lnTo>
                  <a:lnTo>
                    <a:pt x="232981" y="343484"/>
                  </a:lnTo>
                  <a:lnTo>
                    <a:pt x="228727" y="338912"/>
                  </a:lnTo>
                  <a:lnTo>
                    <a:pt x="228142" y="335457"/>
                  </a:lnTo>
                  <a:lnTo>
                    <a:pt x="222872" y="341464"/>
                  </a:lnTo>
                  <a:lnTo>
                    <a:pt x="222745" y="351015"/>
                  </a:lnTo>
                  <a:lnTo>
                    <a:pt x="222173" y="357695"/>
                  </a:lnTo>
                  <a:lnTo>
                    <a:pt x="218808" y="363042"/>
                  </a:lnTo>
                  <a:lnTo>
                    <a:pt x="210299" y="368554"/>
                  </a:lnTo>
                  <a:lnTo>
                    <a:pt x="224891" y="374434"/>
                  </a:lnTo>
                  <a:lnTo>
                    <a:pt x="243014" y="379628"/>
                  </a:lnTo>
                  <a:lnTo>
                    <a:pt x="259461" y="385775"/>
                  </a:lnTo>
                  <a:lnTo>
                    <a:pt x="267373" y="393026"/>
                  </a:lnTo>
                  <a:lnTo>
                    <a:pt x="265963" y="391934"/>
                  </a:lnTo>
                  <a:lnTo>
                    <a:pt x="246697" y="381774"/>
                  </a:lnTo>
                  <a:lnTo>
                    <a:pt x="224688" y="375424"/>
                  </a:lnTo>
                  <a:lnTo>
                    <a:pt x="214630" y="370344"/>
                  </a:lnTo>
                  <a:lnTo>
                    <a:pt x="208483" y="370344"/>
                  </a:lnTo>
                  <a:lnTo>
                    <a:pt x="203060" y="374154"/>
                  </a:lnTo>
                  <a:lnTo>
                    <a:pt x="195173" y="381774"/>
                  </a:lnTo>
                  <a:lnTo>
                    <a:pt x="160756" y="409714"/>
                  </a:lnTo>
                  <a:lnTo>
                    <a:pt x="143141" y="409714"/>
                  </a:lnTo>
                  <a:lnTo>
                    <a:pt x="135547" y="394474"/>
                  </a:lnTo>
                  <a:lnTo>
                    <a:pt x="133654" y="390664"/>
                  </a:lnTo>
                  <a:lnTo>
                    <a:pt x="131762" y="386854"/>
                  </a:lnTo>
                  <a:lnTo>
                    <a:pt x="116052" y="347484"/>
                  </a:lnTo>
                  <a:lnTo>
                    <a:pt x="101917" y="336054"/>
                  </a:lnTo>
                  <a:lnTo>
                    <a:pt x="97942" y="341134"/>
                  </a:lnTo>
                  <a:lnTo>
                    <a:pt x="93103" y="358914"/>
                  </a:lnTo>
                  <a:lnTo>
                    <a:pt x="76327" y="386854"/>
                  </a:lnTo>
                  <a:lnTo>
                    <a:pt x="75692" y="388124"/>
                  </a:lnTo>
                  <a:lnTo>
                    <a:pt x="78232" y="388124"/>
                  </a:lnTo>
                  <a:lnTo>
                    <a:pt x="77927" y="389394"/>
                  </a:lnTo>
                  <a:lnTo>
                    <a:pt x="76542" y="389394"/>
                  </a:lnTo>
                  <a:lnTo>
                    <a:pt x="76085" y="390664"/>
                  </a:lnTo>
                  <a:lnTo>
                    <a:pt x="74549" y="390664"/>
                  </a:lnTo>
                  <a:lnTo>
                    <a:pt x="73850" y="389394"/>
                  </a:lnTo>
                  <a:lnTo>
                    <a:pt x="74168" y="391934"/>
                  </a:lnTo>
                  <a:lnTo>
                    <a:pt x="73545" y="390664"/>
                  </a:lnTo>
                  <a:lnTo>
                    <a:pt x="72847" y="391934"/>
                  </a:lnTo>
                  <a:lnTo>
                    <a:pt x="73685" y="391934"/>
                  </a:lnTo>
                  <a:lnTo>
                    <a:pt x="74358" y="393204"/>
                  </a:lnTo>
                  <a:lnTo>
                    <a:pt x="72097" y="393204"/>
                  </a:lnTo>
                  <a:lnTo>
                    <a:pt x="71640" y="394474"/>
                  </a:lnTo>
                  <a:lnTo>
                    <a:pt x="71285" y="393204"/>
                  </a:lnTo>
                  <a:lnTo>
                    <a:pt x="68503" y="400824"/>
                  </a:lnTo>
                  <a:lnTo>
                    <a:pt x="59842" y="417334"/>
                  </a:lnTo>
                  <a:lnTo>
                    <a:pt x="55092" y="424954"/>
                  </a:lnTo>
                  <a:lnTo>
                    <a:pt x="47066" y="437654"/>
                  </a:lnTo>
                  <a:lnTo>
                    <a:pt x="42672" y="452894"/>
                  </a:lnTo>
                  <a:lnTo>
                    <a:pt x="43053" y="466864"/>
                  </a:lnTo>
                  <a:lnTo>
                    <a:pt x="49364" y="479564"/>
                  </a:lnTo>
                  <a:lnTo>
                    <a:pt x="71678" y="496074"/>
                  </a:lnTo>
                  <a:lnTo>
                    <a:pt x="110540" y="498614"/>
                  </a:lnTo>
                  <a:lnTo>
                    <a:pt x="153466" y="494804"/>
                  </a:lnTo>
                  <a:lnTo>
                    <a:pt x="196837" y="494804"/>
                  </a:lnTo>
                  <a:lnTo>
                    <a:pt x="200990" y="496074"/>
                  </a:lnTo>
                  <a:lnTo>
                    <a:pt x="202565" y="501154"/>
                  </a:lnTo>
                  <a:lnTo>
                    <a:pt x="203682" y="508774"/>
                  </a:lnTo>
                  <a:lnTo>
                    <a:pt x="205549" y="517664"/>
                  </a:lnTo>
                  <a:lnTo>
                    <a:pt x="214426" y="520204"/>
                  </a:lnTo>
                  <a:lnTo>
                    <a:pt x="216446" y="526554"/>
                  </a:lnTo>
                  <a:lnTo>
                    <a:pt x="217779" y="529094"/>
                  </a:lnTo>
                  <a:lnTo>
                    <a:pt x="216801" y="537984"/>
                  </a:lnTo>
                  <a:lnTo>
                    <a:pt x="219976" y="540524"/>
                  </a:lnTo>
                  <a:lnTo>
                    <a:pt x="245122" y="541794"/>
                  </a:lnTo>
                  <a:lnTo>
                    <a:pt x="250507" y="534174"/>
                  </a:lnTo>
                  <a:lnTo>
                    <a:pt x="251193" y="525284"/>
                  </a:lnTo>
                  <a:lnTo>
                    <a:pt x="262255" y="521474"/>
                  </a:lnTo>
                  <a:lnTo>
                    <a:pt x="262864" y="510044"/>
                  </a:lnTo>
                  <a:lnTo>
                    <a:pt x="265074" y="506234"/>
                  </a:lnTo>
                  <a:lnTo>
                    <a:pt x="270573" y="503694"/>
                  </a:lnTo>
                  <a:lnTo>
                    <a:pt x="280098" y="503694"/>
                  </a:lnTo>
                  <a:lnTo>
                    <a:pt x="278892" y="502424"/>
                  </a:lnTo>
                  <a:lnTo>
                    <a:pt x="279717" y="502424"/>
                  </a:lnTo>
                  <a:lnTo>
                    <a:pt x="280746" y="501243"/>
                  </a:lnTo>
                  <a:lnTo>
                    <a:pt x="282079" y="501154"/>
                  </a:lnTo>
                  <a:lnTo>
                    <a:pt x="282676" y="502424"/>
                  </a:lnTo>
                  <a:lnTo>
                    <a:pt x="283146" y="501154"/>
                  </a:lnTo>
                  <a:lnTo>
                    <a:pt x="284086" y="501154"/>
                  </a:lnTo>
                  <a:lnTo>
                    <a:pt x="285038" y="502424"/>
                  </a:lnTo>
                  <a:lnTo>
                    <a:pt x="287655" y="502424"/>
                  </a:lnTo>
                  <a:lnTo>
                    <a:pt x="287680" y="503694"/>
                  </a:lnTo>
                  <a:lnTo>
                    <a:pt x="288124" y="501154"/>
                  </a:lnTo>
                  <a:lnTo>
                    <a:pt x="288099" y="502424"/>
                  </a:lnTo>
                  <a:lnTo>
                    <a:pt x="290512" y="502424"/>
                  </a:lnTo>
                  <a:lnTo>
                    <a:pt x="290626" y="503656"/>
                  </a:lnTo>
                  <a:lnTo>
                    <a:pt x="291515" y="504964"/>
                  </a:lnTo>
                  <a:lnTo>
                    <a:pt x="292366" y="503847"/>
                  </a:lnTo>
                  <a:lnTo>
                    <a:pt x="292303" y="503694"/>
                  </a:lnTo>
                  <a:lnTo>
                    <a:pt x="292481" y="503694"/>
                  </a:lnTo>
                  <a:lnTo>
                    <a:pt x="293344" y="503694"/>
                  </a:lnTo>
                  <a:lnTo>
                    <a:pt x="292900" y="504964"/>
                  </a:lnTo>
                  <a:lnTo>
                    <a:pt x="293865" y="504964"/>
                  </a:lnTo>
                  <a:lnTo>
                    <a:pt x="293725" y="503694"/>
                  </a:lnTo>
                  <a:lnTo>
                    <a:pt x="297383" y="503694"/>
                  </a:lnTo>
                  <a:lnTo>
                    <a:pt x="295224" y="502424"/>
                  </a:lnTo>
                  <a:lnTo>
                    <a:pt x="295122" y="501446"/>
                  </a:lnTo>
                  <a:lnTo>
                    <a:pt x="295770" y="501815"/>
                  </a:lnTo>
                  <a:lnTo>
                    <a:pt x="296252" y="502424"/>
                  </a:lnTo>
                  <a:lnTo>
                    <a:pt x="296176" y="502043"/>
                  </a:lnTo>
                  <a:lnTo>
                    <a:pt x="296824" y="502424"/>
                  </a:lnTo>
                  <a:lnTo>
                    <a:pt x="296506" y="501154"/>
                  </a:lnTo>
                  <a:lnTo>
                    <a:pt x="297548" y="501154"/>
                  </a:lnTo>
                  <a:lnTo>
                    <a:pt x="297472" y="499884"/>
                  </a:lnTo>
                  <a:lnTo>
                    <a:pt x="298132" y="501154"/>
                  </a:lnTo>
                  <a:lnTo>
                    <a:pt x="298018" y="499884"/>
                  </a:lnTo>
                  <a:lnTo>
                    <a:pt x="298259" y="499884"/>
                  </a:lnTo>
                  <a:lnTo>
                    <a:pt x="297929" y="498614"/>
                  </a:lnTo>
                  <a:lnTo>
                    <a:pt x="298869" y="497344"/>
                  </a:lnTo>
                  <a:lnTo>
                    <a:pt x="296824" y="497344"/>
                  </a:lnTo>
                  <a:lnTo>
                    <a:pt x="298208" y="496074"/>
                  </a:lnTo>
                  <a:lnTo>
                    <a:pt x="299415" y="496074"/>
                  </a:lnTo>
                  <a:lnTo>
                    <a:pt x="298881" y="494804"/>
                  </a:lnTo>
                  <a:lnTo>
                    <a:pt x="297967" y="494804"/>
                  </a:lnTo>
                  <a:lnTo>
                    <a:pt x="297434" y="493534"/>
                  </a:lnTo>
                  <a:lnTo>
                    <a:pt x="300977" y="494474"/>
                  </a:lnTo>
                  <a:lnTo>
                    <a:pt x="301104" y="494614"/>
                  </a:lnTo>
                  <a:lnTo>
                    <a:pt x="301040" y="494804"/>
                  </a:lnTo>
                  <a:lnTo>
                    <a:pt x="301269" y="494804"/>
                  </a:lnTo>
                  <a:lnTo>
                    <a:pt x="301917" y="494804"/>
                  </a:lnTo>
                  <a:lnTo>
                    <a:pt x="302107" y="494804"/>
                  </a:lnTo>
                  <a:lnTo>
                    <a:pt x="301942" y="494741"/>
                  </a:lnTo>
                  <a:lnTo>
                    <a:pt x="301917" y="494258"/>
                  </a:lnTo>
                  <a:lnTo>
                    <a:pt x="302044" y="494436"/>
                  </a:lnTo>
                  <a:lnTo>
                    <a:pt x="302120" y="494271"/>
                  </a:lnTo>
                  <a:lnTo>
                    <a:pt x="302107" y="494525"/>
                  </a:lnTo>
                  <a:lnTo>
                    <a:pt x="302171" y="494804"/>
                  </a:lnTo>
                  <a:lnTo>
                    <a:pt x="302298" y="494804"/>
                  </a:lnTo>
                  <a:lnTo>
                    <a:pt x="303707" y="494804"/>
                  </a:lnTo>
                  <a:lnTo>
                    <a:pt x="304152" y="496074"/>
                  </a:lnTo>
                  <a:lnTo>
                    <a:pt x="305752" y="496074"/>
                  </a:lnTo>
                  <a:lnTo>
                    <a:pt x="305892" y="494804"/>
                  </a:lnTo>
                  <a:lnTo>
                    <a:pt x="306146" y="496074"/>
                  </a:lnTo>
                  <a:lnTo>
                    <a:pt x="306552" y="496074"/>
                  </a:lnTo>
                  <a:lnTo>
                    <a:pt x="309918" y="498030"/>
                  </a:lnTo>
                  <a:lnTo>
                    <a:pt x="309791" y="496074"/>
                  </a:lnTo>
                  <a:lnTo>
                    <a:pt x="309613" y="496074"/>
                  </a:lnTo>
                  <a:lnTo>
                    <a:pt x="309651" y="494804"/>
                  </a:lnTo>
                  <a:lnTo>
                    <a:pt x="310451" y="494804"/>
                  </a:lnTo>
                  <a:close/>
                </a:path>
                <a:path w="495934" h="542289">
                  <a:moveTo>
                    <a:pt x="310883" y="498614"/>
                  </a:moveTo>
                  <a:lnTo>
                    <a:pt x="309956" y="498614"/>
                  </a:lnTo>
                  <a:lnTo>
                    <a:pt x="305269" y="498614"/>
                  </a:lnTo>
                  <a:lnTo>
                    <a:pt x="310832" y="499884"/>
                  </a:lnTo>
                  <a:lnTo>
                    <a:pt x="310883" y="498614"/>
                  </a:lnTo>
                  <a:close/>
                </a:path>
                <a:path w="495934" h="542289">
                  <a:moveTo>
                    <a:pt x="310921" y="498614"/>
                  </a:moveTo>
                  <a:close/>
                </a:path>
                <a:path w="495934" h="542289">
                  <a:moveTo>
                    <a:pt x="310921" y="497344"/>
                  </a:moveTo>
                  <a:lnTo>
                    <a:pt x="310248" y="498221"/>
                  </a:lnTo>
                  <a:lnTo>
                    <a:pt x="310883" y="498589"/>
                  </a:lnTo>
                  <a:lnTo>
                    <a:pt x="310921" y="497344"/>
                  </a:lnTo>
                  <a:close/>
                </a:path>
                <a:path w="495934" h="542289">
                  <a:moveTo>
                    <a:pt x="323329" y="54610"/>
                  </a:moveTo>
                  <a:lnTo>
                    <a:pt x="322402" y="55880"/>
                  </a:lnTo>
                  <a:lnTo>
                    <a:pt x="323303" y="54711"/>
                  </a:lnTo>
                  <a:close/>
                </a:path>
                <a:path w="495934" h="542289">
                  <a:moveTo>
                    <a:pt x="329234" y="50800"/>
                  </a:moveTo>
                  <a:lnTo>
                    <a:pt x="328574" y="50800"/>
                  </a:lnTo>
                  <a:lnTo>
                    <a:pt x="328549" y="51790"/>
                  </a:lnTo>
                  <a:lnTo>
                    <a:pt x="329234" y="50800"/>
                  </a:lnTo>
                  <a:close/>
                </a:path>
                <a:path w="495934" h="542289">
                  <a:moveTo>
                    <a:pt x="333463" y="55880"/>
                  </a:moveTo>
                  <a:lnTo>
                    <a:pt x="331901" y="54610"/>
                  </a:lnTo>
                  <a:lnTo>
                    <a:pt x="331787" y="55880"/>
                  </a:lnTo>
                  <a:lnTo>
                    <a:pt x="333349" y="55880"/>
                  </a:lnTo>
                  <a:close/>
                </a:path>
                <a:path w="495934" h="542289">
                  <a:moveTo>
                    <a:pt x="371411" y="55880"/>
                  </a:moveTo>
                  <a:lnTo>
                    <a:pt x="370357" y="57150"/>
                  </a:lnTo>
                  <a:lnTo>
                    <a:pt x="370801" y="55880"/>
                  </a:lnTo>
                  <a:lnTo>
                    <a:pt x="369938" y="55880"/>
                  </a:lnTo>
                  <a:lnTo>
                    <a:pt x="370370" y="54711"/>
                  </a:lnTo>
                  <a:lnTo>
                    <a:pt x="370484" y="53340"/>
                  </a:lnTo>
                  <a:lnTo>
                    <a:pt x="369354" y="55880"/>
                  </a:lnTo>
                  <a:lnTo>
                    <a:pt x="369062" y="54610"/>
                  </a:lnTo>
                  <a:lnTo>
                    <a:pt x="368592" y="55880"/>
                  </a:lnTo>
                  <a:lnTo>
                    <a:pt x="368884" y="54610"/>
                  </a:lnTo>
                  <a:lnTo>
                    <a:pt x="367703" y="54610"/>
                  </a:lnTo>
                  <a:lnTo>
                    <a:pt x="366445" y="53340"/>
                  </a:lnTo>
                  <a:lnTo>
                    <a:pt x="364883" y="55880"/>
                  </a:lnTo>
                  <a:lnTo>
                    <a:pt x="363943" y="54610"/>
                  </a:lnTo>
                  <a:lnTo>
                    <a:pt x="363143" y="53340"/>
                  </a:lnTo>
                  <a:lnTo>
                    <a:pt x="366598" y="52070"/>
                  </a:lnTo>
                  <a:lnTo>
                    <a:pt x="366344" y="50800"/>
                  </a:lnTo>
                  <a:lnTo>
                    <a:pt x="363639" y="52070"/>
                  </a:lnTo>
                  <a:lnTo>
                    <a:pt x="361848" y="48260"/>
                  </a:lnTo>
                  <a:lnTo>
                    <a:pt x="359498" y="49530"/>
                  </a:lnTo>
                  <a:lnTo>
                    <a:pt x="357936" y="50800"/>
                  </a:lnTo>
                  <a:lnTo>
                    <a:pt x="357581" y="49530"/>
                  </a:lnTo>
                  <a:lnTo>
                    <a:pt x="356958" y="48260"/>
                  </a:lnTo>
                  <a:lnTo>
                    <a:pt x="356730" y="50800"/>
                  </a:lnTo>
                  <a:lnTo>
                    <a:pt x="355828" y="49530"/>
                  </a:lnTo>
                  <a:lnTo>
                    <a:pt x="354533" y="49530"/>
                  </a:lnTo>
                  <a:lnTo>
                    <a:pt x="355396" y="48260"/>
                  </a:lnTo>
                  <a:lnTo>
                    <a:pt x="354469" y="48260"/>
                  </a:lnTo>
                  <a:lnTo>
                    <a:pt x="352475" y="49530"/>
                  </a:lnTo>
                  <a:lnTo>
                    <a:pt x="353733" y="48260"/>
                  </a:lnTo>
                  <a:lnTo>
                    <a:pt x="351409" y="49530"/>
                  </a:lnTo>
                  <a:lnTo>
                    <a:pt x="349211" y="48260"/>
                  </a:lnTo>
                  <a:lnTo>
                    <a:pt x="348157" y="48260"/>
                  </a:lnTo>
                  <a:lnTo>
                    <a:pt x="346265" y="49530"/>
                  </a:lnTo>
                  <a:lnTo>
                    <a:pt x="346125" y="49530"/>
                  </a:lnTo>
                  <a:lnTo>
                    <a:pt x="344932" y="50800"/>
                  </a:lnTo>
                  <a:lnTo>
                    <a:pt x="345071" y="49530"/>
                  </a:lnTo>
                  <a:lnTo>
                    <a:pt x="345325" y="46990"/>
                  </a:lnTo>
                  <a:lnTo>
                    <a:pt x="344347" y="48260"/>
                  </a:lnTo>
                  <a:lnTo>
                    <a:pt x="342036" y="49530"/>
                  </a:lnTo>
                  <a:lnTo>
                    <a:pt x="340055" y="46990"/>
                  </a:lnTo>
                  <a:lnTo>
                    <a:pt x="338010" y="46990"/>
                  </a:lnTo>
                  <a:lnTo>
                    <a:pt x="335902" y="50800"/>
                  </a:lnTo>
                  <a:lnTo>
                    <a:pt x="335940" y="46990"/>
                  </a:lnTo>
                  <a:lnTo>
                    <a:pt x="335216" y="50800"/>
                  </a:lnTo>
                  <a:lnTo>
                    <a:pt x="334162" y="50800"/>
                  </a:lnTo>
                  <a:lnTo>
                    <a:pt x="335114" y="49530"/>
                  </a:lnTo>
                  <a:lnTo>
                    <a:pt x="333959" y="49530"/>
                  </a:lnTo>
                  <a:lnTo>
                    <a:pt x="333730" y="50800"/>
                  </a:lnTo>
                  <a:lnTo>
                    <a:pt x="333603" y="48260"/>
                  </a:lnTo>
                  <a:lnTo>
                    <a:pt x="332930" y="49530"/>
                  </a:lnTo>
                  <a:lnTo>
                    <a:pt x="332181" y="49530"/>
                  </a:lnTo>
                  <a:lnTo>
                    <a:pt x="331482" y="48260"/>
                  </a:lnTo>
                  <a:lnTo>
                    <a:pt x="330301" y="48260"/>
                  </a:lnTo>
                  <a:lnTo>
                    <a:pt x="329933" y="49530"/>
                  </a:lnTo>
                  <a:lnTo>
                    <a:pt x="330962" y="49530"/>
                  </a:lnTo>
                  <a:lnTo>
                    <a:pt x="330479" y="50800"/>
                  </a:lnTo>
                  <a:lnTo>
                    <a:pt x="329882" y="50800"/>
                  </a:lnTo>
                  <a:lnTo>
                    <a:pt x="330847" y="52070"/>
                  </a:lnTo>
                  <a:lnTo>
                    <a:pt x="331304" y="53340"/>
                  </a:lnTo>
                  <a:lnTo>
                    <a:pt x="333463" y="55880"/>
                  </a:lnTo>
                  <a:lnTo>
                    <a:pt x="334086" y="55880"/>
                  </a:lnTo>
                  <a:lnTo>
                    <a:pt x="334581" y="55880"/>
                  </a:lnTo>
                  <a:lnTo>
                    <a:pt x="334022" y="57150"/>
                  </a:lnTo>
                  <a:lnTo>
                    <a:pt x="333844" y="57150"/>
                  </a:lnTo>
                  <a:lnTo>
                    <a:pt x="334086" y="55880"/>
                  </a:lnTo>
                  <a:lnTo>
                    <a:pt x="333629" y="57150"/>
                  </a:lnTo>
                  <a:lnTo>
                    <a:pt x="333349" y="55880"/>
                  </a:lnTo>
                  <a:lnTo>
                    <a:pt x="333489" y="57150"/>
                  </a:lnTo>
                  <a:lnTo>
                    <a:pt x="332206" y="57150"/>
                  </a:lnTo>
                  <a:lnTo>
                    <a:pt x="331762" y="55880"/>
                  </a:lnTo>
                  <a:lnTo>
                    <a:pt x="331736" y="55753"/>
                  </a:lnTo>
                  <a:lnTo>
                    <a:pt x="331241" y="54610"/>
                  </a:lnTo>
                  <a:lnTo>
                    <a:pt x="331419" y="55880"/>
                  </a:lnTo>
                  <a:lnTo>
                    <a:pt x="330847" y="55880"/>
                  </a:lnTo>
                  <a:lnTo>
                    <a:pt x="330619" y="55156"/>
                  </a:lnTo>
                  <a:lnTo>
                    <a:pt x="330542" y="55880"/>
                  </a:lnTo>
                  <a:lnTo>
                    <a:pt x="329653" y="55880"/>
                  </a:lnTo>
                  <a:lnTo>
                    <a:pt x="330377" y="54610"/>
                  </a:lnTo>
                  <a:lnTo>
                    <a:pt x="330619" y="55156"/>
                  </a:lnTo>
                  <a:lnTo>
                    <a:pt x="330669" y="54610"/>
                  </a:lnTo>
                  <a:lnTo>
                    <a:pt x="330466" y="54610"/>
                  </a:lnTo>
                  <a:lnTo>
                    <a:pt x="330923" y="53340"/>
                  </a:lnTo>
                  <a:lnTo>
                    <a:pt x="329336" y="50800"/>
                  </a:lnTo>
                  <a:lnTo>
                    <a:pt x="329247" y="53340"/>
                  </a:lnTo>
                  <a:lnTo>
                    <a:pt x="328752" y="52070"/>
                  </a:lnTo>
                  <a:lnTo>
                    <a:pt x="328536" y="52070"/>
                  </a:lnTo>
                  <a:lnTo>
                    <a:pt x="328549" y="51790"/>
                  </a:lnTo>
                  <a:lnTo>
                    <a:pt x="328434" y="52070"/>
                  </a:lnTo>
                  <a:lnTo>
                    <a:pt x="328320" y="51790"/>
                  </a:lnTo>
                  <a:lnTo>
                    <a:pt x="327888" y="50800"/>
                  </a:lnTo>
                  <a:lnTo>
                    <a:pt x="326961" y="50800"/>
                  </a:lnTo>
                  <a:lnTo>
                    <a:pt x="327063" y="52070"/>
                  </a:lnTo>
                  <a:lnTo>
                    <a:pt x="326644" y="52070"/>
                  </a:lnTo>
                  <a:lnTo>
                    <a:pt x="326758" y="49530"/>
                  </a:lnTo>
                  <a:lnTo>
                    <a:pt x="325513" y="52070"/>
                  </a:lnTo>
                  <a:lnTo>
                    <a:pt x="324904" y="52070"/>
                  </a:lnTo>
                  <a:lnTo>
                    <a:pt x="324739" y="53340"/>
                  </a:lnTo>
                  <a:lnTo>
                    <a:pt x="325107" y="55880"/>
                  </a:lnTo>
                  <a:lnTo>
                    <a:pt x="324764" y="54610"/>
                  </a:lnTo>
                  <a:lnTo>
                    <a:pt x="324548" y="52070"/>
                  </a:lnTo>
                  <a:lnTo>
                    <a:pt x="323380" y="54610"/>
                  </a:lnTo>
                  <a:lnTo>
                    <a:pt x="322630" y="57150"/>
                  </a:lnTo>
                  <a:lnTo>
                    <a:pt x="322326" y="57150"/>
                  </a:lnTo>
                  <a:lnTo>
                    <a:pt x="322084" y="55880"/>
                  </a:lnTo>
                  <a:lnTo>
                    <a:pt x="322364" y="54610"/>
                  </a:lnTo>
                  <a:lnTo>
                    <a:pt x="322008" y="54610"/>
                  </a:lnTo>
                  <a:lnTo>
                    <a:pt x="322186" y="52070"/>
                  </a:lnTo>
                  <a:lnTo>
                    <a:pt x="323557" y="53340"/>
                  </a:lnTo>
                  <a:lnTo>
                    <a:pt x="325018" y="50800"/>
                  </a:lnTo>
                  <a:lnTo>
                    <a:pt x="325526" y="49530"/>
                  </a:lnTo>
                  <a:lnTo>
                    <a:pt x="325094" y="49530"/>
                  </a:lnTo>
                  <a:lnTo>
                    <a:pt x="324967" y="48260"/>
                  </a:lnTo>
                  <a:lnTo>
                    <a:pt x="324764" y="50800"/>
                  </a:lnTo>
                  <a:lnTo>
                    <a:pt x="324383" y="50800"/>
                  </a:lnTo>
                  <a:lnTo>
                    <a:pt x="324573" y="49530"/>
                  </a:lnTo>
                  <a:lnTo>
                    <a:pt x="322605" y="49530"/>
                  </a:lnTo>
                  <a:lnTo>
                    <a:pt x="321513" y="50800"/>
                  </a:lnTo>
                  <a:lnTo>
                    <a:pt x="321310" y="49530"/>
                  </a:lnTo>
                  <a:lnTo>
                    <a:pt x="321005" y="50317"/>
                  </a:lnTo>
                  <a:lnTo>
                    <a:pt x="321119" y="50800"/>
                  </a:lnTo>
                  <a:lnTo>
                    <a:pt x="320890" y="50952"/>
                  </a:lnTo>
                  <a:lnTo>
                    <a:pt x="321005" y="50317"/>
                  </a:lnTo>
                  <a:lnTo>
                    <a:pt x="320802" y="49530"/>
                  </a:lnTo>
                  <a:lnTo>
                    <a:pt x="320700" y="51079"/>
                  </a:lnTo>
                  <a:lnTo>
                    <a:pt x="320306" y="52070"/>
                  </a:lnTo>
                  <a:lnTo>
                    <a:pt x="319163" y="52070"/>
                  </a:lnTo>
                  <a:lnTo>
                    <a:pt x="320700" y="51079"/>
                  </a:lnTo>
                  <a:lnTo>
                    <a:pt x="320700" y="49530"/>
                  </a:lnTo>
                  <a:lnTo>
                    <a:pt x="318643" y="49530"/>
                  </a:lnTo>
                  <a:lnTo>
                    <a:pt x="318833" y="50800"/>
                  </a:lnTo>
                  <a:lnTo>
                    <a:pt x="318274" y="50800"/>
                  </a:lnTo>
                  <a:lnTo>
                    <a:pt x="318274" y="55880"/>
                  </a:lnTo>
                  <a:lnTo>
                    <a:pt x="315620" y="58000"/>
                  </a:lnTo>
                  <a:lnTo>
                    <a:pt x="315925" y="55880"/>
                  </a:lnTo>
                  <a:lnTo>
                    <a:pt x="318274" y="55880"/>
                  </a:lnTo>
                  <a:lnTo>
                    <a:pt x="318274" y="50800"/>
                  </a:lnTo>
                  <a:lnTo>
                    <a:pt x="318046" y="50800"/>
                  </a:lnTo>
                  <a:lnTo>
                    <a:pt x="317842" y="49530"/>
                  </a:lnTo>
                  <a:lnTo>
                    <a:pt x="316585" y="49530"/>
                  </a:lnTo>
                  <a:lnTo>
                    <a:pt x="315849" y="50800"/>
                  </a:lnTo>
                  <a:lnTo>
                    <a:pt x="313804" y="49530"/>
                  </a:lnTo>
                  <a:lnTo>
                    <a:pt x="312826" y="53340"/>
                  </a:lnTo>
                  <a:lnTo>
                    <a:pt x="313588" y="55880"/>
                  </a:lnTo>
                  <a:lnTo>
                    <a:pt x="312928" y="57150"/>
                  </a:lnTo>
                  <a:lnTo>
                    <a:pt x="313245" y="57150"/>
                  </a:lnTo>
                  <a:lnTo>
                    <a:pt x="313677" y="58420"/>
                  </a:lnTo>
                  <a:lnTo>
                    <a:pt x="314401" y="58966"/>
                  </a:lnTo>
                  <a:lnTo>
                    <a:pt x="315480" y="58966"/>
                  </a:lnTo>
                  <a:lnTo>
                    <a:pt x="370535" y="58966"/>
                  </a:lnTo>
                  <a:lnTo>
                    <a:pt x="371055" y="57150"/>
                  </a:lnTo>
                  <a:lnTo>
                    <a:pt x="371411" y="55880"/>
                  </a:lnTo>
                  <a:close/>
                </a:path>
                <a:path w="495934" h="542289">
                  <a:moveTo>
                    <a:pt x="377913" y="54610"/>
                  </a:moveTo>
                  <a:lnTo>
                    <a:pt x="376135" y="55880"/>
                  </a:lnTo>
                  <a:lnTo>
                    <a:pt x="375818" y="54978"/>
                  </a:lnTo>
                  <a:lnTo>
                    <a:pt x="375742" y="57150"/>
                  </a:lnTo>
                  <a:lnTo>
                    <a:pt x="374827" y="57150"/>
                  </a:lnTo>
                  <a:lnTo>
                    <a:pt x="375704" y="55232"/>
                  </a:lnTo>
                  <a:lnTo>
                    <a:pt x="375691" y="54610"/>
                  </a:lnTo>
                  <a:lnTo>
                    <a:pt x="375818" y="54978"/>
                  </a:lnTo>
                  <a:lnTo>
                    <a:pt x="375996" y="54610"/>
                  </a:lnTo>
                  <a:lnTo>
                    <a:pt x="376567" y="53340"/>
                  </a:lnTo>
                  <a:lnTo>
                    <a:pt x="371030" y="58966"/>
                  </a:lnTo>
                  <a:lnTo>
                    <a:pt x="377380" y="58966"/>
                  </a:lnTo>
                  <a:lnTo>
                    <a:pt x="377088" y="57150"/>
                  </a:lnTo>
                  <a:lnTo>
                    <a:pt x="376555" y="57150"/>
                  </a:lnTo>
                  <a:lnTo>
                    <a:pt x="377240" y="55880"/>
                  </a:lnTo>
                  <a:lnTo>
                    <a:pt x="377913" y="54610"/>
                  </a:lnTo>
                  <a:close/>
                </a:path>
                <a:path w="495934" h="542289">
                  <a:moveTo>
                    <a:pt x="380873" y="54610"/>
                  </a:moveTo>
                  <a:lnTo>
                    <a:pt x="379285" y="57150"/>
                  </a:lnTo>
                  <a:lnTo>
                    <a:pt x="378688" y="54610"/>
                  </a:lnTo>
                  <a:lnTo>
                    <a:pt x="377672" y="58966"/>
                  </a:lnTo>
                  <a:lnTo>
                    <a:pt x="380733" y="58966"/>
                  </a:lnTo>
                  <a:lnTo>
                    <a:pt x="380796" y="57150"/>
                  </a:lnTo>
                  <a:lnTo>
                    <a:pt x="380873" y="54610"/>
                  </a:lnTo>
                  <a:close/>
                </a:path>
                <a:path w="495934" h="542289">
                  <a:moveTo>
                    <a:pt x="390093" y="59690"/>
                  </a:moveTo>
                  <a:lnTo>
                    <a:pt x="389597" y="59690"/>
                  </a:lnTo>
                  <a:lnTo>
                    <a:pt x="389445" y="59791"/>
                  </a:lnTo>
                  <a:lnTo>
                    <a:pt x="389623" y="59931"/>
                  </a:lnTo>
                  <a:lnTo>
                    <a:pt x="390093" y="59690"/>
                  </a:lnTo>
                  <a:close/>
                </a:path>
                <a:path w="495934" h="542289">
                  <a:moveTo>
                    <a:pt x="391820" y="60960"/>
                  </a:moveTo>
                  <a:close/>
                </a:path>
                <a:path w="495934" h="542289">
                  <a:moveTo>
                    <a:pt x="432066" y="59690"/>
                  </a:moveTo>
                  <a:lnTo>
                    <a:pt x="431406" y="58420"/>
                  </a:lnTo>
                  <a:lnTo>
                    <a:pt x="431850" y="59690"/>
                  </a:lnTo>
                  <a:lnTo>
                    <a:pt x="432066" y="59690"/>
                  </a:lnTo>
                  <a:close/>
                </a:path>
                <a:path w="495934" h="542289">
                  <a:moveTo>
                    <a:pt x="434073" y="59690"/>
                  </a:moveTo>
                  <a:lnTo>
                    <a:pt x="433463" y="59690"/>
                  </a:lnTo>
                  <a:lnTo>
                    <a:pt x="433412" y="60579"/>
                  </a:lnTo>
                  <a:lnTo>
                    <a:pt x="434073" y="59690"/>
                  </a:lnTo>
                  <a:close/>
                </a:path>
                <a:path w="495934" h="542289">
                  <a:moveTo>
                    <a:pt x="456971" y="66040"/>
                  </a:moveTo>
                  <a:close/>
                </a:path>
                <a:path w="495934" h="542289">
                  <a:moveTo>
                    <a:pt x="462483" y="73660"/>
                  </a:moveTo>
                  <a:lnTo>
                    <a:pt x="462153" y="72390"/>
                  </a:lnTo>
                  <a:lnTo>
                    <a:pt x="461822" y="72390"/>
                  </a:lnTo>
                  <a:lnTo>
                    <a:pt x="462483" y="73660"/>
                  </a:lnTo>
                  <a:close/>
                </a:path>
                <a:path w="495934" h="542289">
                  <a:moveTo>
                    <a:pt x="480860" y="80010"/>
                  </a:moveTo>
                  <a:lnTo>
                    <a:pt x="479844" y="78740"/>
                  </a:lnTo>
                  <a:lnTo>
                    <a:pt x="479513" y="80010"/>
                  </a:lnTo>
                  <a:lnTo>
                    <a:pt x="480072" y="81076"/>
                  </a:lnTo>
                  <a:lnTo>
                    <a:pt x="480860" y="80010"/>
                  </a:lnTo>
                  <a:close/>
                </a:path>
                <a:path w="495934" h="542289">
                  <a:moveTo>
                    <a:pt x="495846" y="93980"/>
                  </a:moveTo>
                  <a:lnTo>
                    <a:pt x="493509" y="96520"/>
                  </a:lnTo>
                  <a:lnTo>
                    <a:pt x="492607" y="93980"/>
                  </a:lnTo>
                  <a:lnTo>
                    <a:pt x="493471" y="92710"/>
                  </a:lnTo>
                  <a:lnTo>
                    <a:pt x="492721" y="92710"/>
                  </a:lnTo>
                  <a:lnTo>
                    <a:pt x="492518" y="93980"/>
                  </a:lnTo>
                  <a:lnTo>
                    <a:pt x="492302" y="92710"/>
                  </a:lnTo>
                  <a:lnTo>
                    <a:pt x="491375" y="92710"/>
                  </a:lnTo>
                  <a:lnTo>
                    <a:pt x="491528" y="91440"/>
                  </a:lnTo>
                  <a:lnTo>
                    <a:pt x="491185" y="90170"/>
                  </a:lnTo>
                  <a:lnTo>
                    <a:pt x="490804" y="90170"/>
                  </a:lnTo>
                  <a:lnTo>
                    <a:pt x="490232" y="88900"/>
                  </a:lnTo>
                  <a:lnTo>
                    <a:pt x="489686" y="88900"/>
                  </a:lnTo>
                  <a:lnTo>
                    <a:pt x="489839" y="90170"/>
                  </a:lnTo>
                  <a:lnTo>
                    <a:pt x="490029" y="91059"/>
                  </a:lnTo>
                  <a:lnTo>
                    <a:pt x="489864" y="90170"/>
                  </a:lnTo>
                  <a:lnTo>
                    <a:pt x="490131" y="90170"/>
                  </a:lnTo>
                  <a:lnTo>
                    <a:pt x="490816" y="91440"/>
                  </a:lnTo>
                  <a:lnTo>
                    <a:pt x="490499" y="91440"/>
                  </a:lnTo>
                  <a:lnTo>
                    <a:pt x="490042" y="91059"/>
                  </a:lnTo>
                  <a:lnTo>
                    <a:pt x="490118" y="91440"/>
                  </a:lnTo>
                  <a:lnTo>
                    <a:pt x="490029" y="91059"/>
                  </a:lnTo>
                  <a:lnTo>
                    <a:pt x="488975" y="90170"/>
                  </a:lnTo>
                  <a:lnTo>
                    <a:pt x="489292" y="91440"/>
                  </a:lnTo>
                  <a:lnTo>
                    <a:pt x="489483" y="92710"/>
                  </a:lnTo>
                  <a:lnTo>
                    <a:pt x="489165" y="92710"/>
                  </a:lnTo>
                  <a:lnTo>
                    <a:pt x="487832" y="91440"/>
                  </a:lnTo>
                  <a:lnTo>
                    <a:pt x="489064" y="91440"/>
                  </a:lnTo>
                  <a:lnTo>
                    <a:pt x="487972" y="88900"/>
                  </a:lnTo>
                  <a:lnTo>
                    <a:pt x="487362" y="87630"/>
                  </a:lnTo>
                  <a:lnTo>
                    <a:pt x="485711" y="86385"/>
                  </a:lnTo>
                  <a:lnTo>
                    <a:pt x="485711" y="85090"/>
                  </a:lnTo>
                  <a:lnTo>
                    <a:pt x="486727" y="85090"/>
                  </a:lnTo>
                  <a:lnTo>
                    <a:pt x="487197" y="83820"/>
                  </a:lnTo>
                  <a:lnTo>
                    <a:pt x="485749" y="83820"/>
                  </a:lnTo>
                  <a:lnTo>
                    <a:pt x="485216" y="82550"/>
                  </a:lnTo>
                  <a:lnTo>
                    <a:pt x="485140" y="85090"/>
                  </a:lnTo>
                  <a:lnTo>
                    <a:pt x="483044" y="85090"/>
                  </a:lnTo>
                  <a:lnTo>
                    <a:pt x="483374" y="83820"/>
                  </a:lnTo>
                  <a:lnTo>
                    <a:pt x="485140" y="85090"/>
                  </a:lnTo>
                  <a:lnTo>
                    <a:pt x="485140" y="82550"/>
                  </a:lnTo>
                  <a:lnTo>
                    <a:pt x="484987" y="82550"/>
                  </a:lnTo>
                  <a:lnTo>
                    <a:pt x="485089" y="81280"/>
                  </a:lnTo>
                  <a:lnTo>
                    <a:pt x="484263" y="81280"/>
                  </a:lnTo>
                  <a:lnTo>
                    <a:pt x="483590" y="82550"/>
                  </a:lnTo>
                  <a:lnTo>
                    <a:pt x="484060" y="81280"/>
                  </a:lnTo>
                  <a:lnTo>
                    <a:pt x="483171" y="81280"/>
                  </a:lnTo>
                  <a:lnTo>
                    <a:pt x="482917" y="80010"/>
                  </a:lnTo>
                  <a:lnTo>
                    <a:pt x="482676" y="81280"/>
                  </a:lnTo>
                  <a:lnTo>
                    <a:pt x="482104" y="81280"/>
                  </a:lnTo>
                  <a:lnTo>
                    <a:pt x="481545" y="82550"/>
                  </a:lnTo>
                  <a:lnTo>
                    <a:pt x="481139" y="82550"/>
                  </a:lnTo>
                  <a:lnTo>
                    <a:pt x="481025" y="81280"/>
                  </a:lnTo>
                  <a:lnTo>
                    <a:pt x="481330" y="81280"/>
                  </a:lnTo>
                  <a:lnTo>
                    <a:pt x="481761" y="80010"/>
                  </a:lnTo>
                  <a:lnTo>
                    <a:pt x="480212" y="81076"/>
                  </a:lnTo>
                  <a:lnTo>
                    <a:pt x="480174" y="81280"/>
                  </a:lnTo>
                  <a:lnTo>
                    <a:pt x="480098" y="81153"/>
                  </a:lnTo>
                  <a:lnTo>
                    <a:pt x="479907" y="81280"/>
                  </a:lnTo>
                  <a:lnTo>
                    <a:pt x="480009" y="81153"/>
                  </a:lnTo>
                  <a:lnTo>
                    <a:pt x="479348" y="80010"/>
                  </a:lnTo>
                  <a:lnTo>
                    <a:pt x="477647" y="81280"/>
                  </a:lnTo>
                  <a:lnTo>
                    <a:pt x="477520" y="80010"/>
                  </a:lnTo>
                  <a:lnTo>
                    <a:pt x="477380" y="78740"/>
                  </a:lnTo>
                  <a:lnTo>
                    <a:pt x="476250" y="78740"/>
                  </a:lnTo>
                  <a:lnTo>
                    <a:pt x="476148" y="77470"/>
                  </a:lnTo>
                  <a:lnTo>
                    <a:pt x="475259" y="77470"/>
                  </a:lnTo>
                  <a:lnTo>
                    <a:pt x="476313" y="80010"/>
                  </a:lnTo>
                  <a:lnTo>
                    <a:pt x="474967" y="78740"/>
                  </a:lnTo>
                  <a:lnTo>
                    <a:pt x="475195" y="76200"/>
                  </a:lnTo>
                  <a:lnTo>
                    <a:pt x="474916" y="78740"/>
                  </a:lnTo>
                  <a:lnTo>
                    <a:pt x="474218" y="78740"/>
                  </a:lnTo>
                  <a:lnTo>
                    <a:pt x="474052" y="77470"/>
                  </a:lnTo>
                  <a:lnTo>
                    <a:pt x="473290" y="77470"/>
                  </a:lnTo>
                  <a:lnTo>
                    <a:pt x="473786" y="81280"/>
                  </a:lnTo>
                  <a:lnTo>
                    <a:pt x="472503" y="78740"/>
                  </a:lnTo>
                  <a:lnTo>
                    <a:pt x="472020" y="78740"/>
                  </a:lnTo>
                  <a:lnTo>
                    <a:pt x="472020" y="83820"/>
                  </a:lnTo>
                  <a:lnTo>
                    <a:pt x="470484" y="83820"/>
                  </a:lnTo>
                  <a:lnTo>
                    <a:pt x="469811" y="83820"/>
                  </a:lnTo>
                  <a:lnTo>
                    <a:pt x="469595" y="82550"/>
                  </a:lnTo>
                  <a:lnTo>
                    <a:pt x="470484" y="83820"/>
                  </a:lnTo>
                  <a:lnTo>
                    <a:pt x="470433" y="82550"/>
                  </a:lnTo>
                  <a:lnTo>
                    <a:pt x="470369" y="81280"/>
                  </a:lnTo>
                  <a:lnTo>
                    <a:pt x="469290" y="81280"/>
                  </a:lnTo>
                  <a:lnTo>
                    <a:pt x="469861" y="80010"/>
                  </a:lnTo>
                  <a:lnTo>
                    <a:pt x="470331" y="78943"/>
                  </a:lnTo>
                  <a:lnTo>
                    <a:pt x="472020" y="83820"/>
                  </a:lnTo>
                  <a:lnTo>
                    <a:pt x="472020" y="78740"/>
                  </a:lnTo>
                  <a:lnTo>
                    <a:pt x="470789" y="78740"/>
                  </a:lnTo>
                  <a:lnTo>
                    <a:pt x="471576" y="77470"/>
                  </a:lnTo>
                  <a:lnTo>
                    <a:pt x="471792" y="76200"/>
                  </a:lnTo>
                  <a:lnTo>
                    <a:pt x="471614" y="76200"/>
                  </a:lnTo>
                  <a:lnTo>
                    <a:pt x="471652" y="74930"/>
                  </a:lnTo>
                  <a:lnTo>
                    <a:pt x="471424" y="76200"/>
                  </a:lnTo>
                  <a:lnTo>
                    <a:pt x="471284" y="74930"/>
                  </a:lnTo>
                  <a:lnTo>
                    <a:pt x="469341" y="74930"/>
                  </a:lnTo>
                  <a:lnTo>
                    <a:pt x="469112" y="76200"/>
                  </a:lnTo>
                  <a:lnTo>
                    <a:pt x="469557" y="76200"/>
                  </a:lnTo>
                  <a:lnTo>
                    <a:pt x="469493" y="77470"/>
                  </a:lnTo>
                  <a:lnTo>
                    <a:pt x="469709" y="76200"/>
                  </a:lnTo>
                  <a:lnTo>
                    <a:pt x="469696" y="77470"/>
                  </a:lnTo>
                  <a:lnTo>
                    <a:pt x="470268" y="78740"/>
                  </a:lnTo>
                  <a:lnTo>
                    <a:pt x="468668" y="78740"/>
                  </a:lnTo>
                  <a:lnTo>
                    <a:pt x="468350" y="77470"/>
                  </a:lnTo>
                  <a:lnTo>
                    <a:pt x="468007" y="77470"/>
                  </a:lnTo>
                  <a:lnTo>
                    <a:pt x="468388" y="76200"/>
                  </a:lnTo>
                  <a:lnTo>
                    <a:pt x="467893" y="77470"/>
                  </a:lnTo>
                  <a:lnTo>
                    <a:pt x="467715" y="77470"/>
                  </a:lnTo>
                  <a:lnTo>
                    <a:pt x="467969" y="76200"/>
                  </a:lnTo>
                  <a:lnTo>
                    <a:pt x="467652" y="76200"/>
                  </a:lnTo>
                  <a:lnTo>
                    <a:pt x="467512" y="77470"/>
                  </a:lnTo>
                  <a:lnTo>
                    <a:pt x="467537" y="76200"/>
                  </a:lnTo>
                  <a:lnTo>
                    <a:pt x="466661" y="76200"/>
                  </a:lnTo>
                  <a:lnTo>
                    <a:pt x="466826" y="74930"/>
                  </a:lnTo>
                  <a:lnTo>
                    <a:pt x="466661" y="74930"/>
                  </a:lnTo>
                  <a:lnTo>
                    <a:pt x="465975" y="74930"/>
                  </a:lnTo>
                  <a:lnTo>
                    <a:pt x="465175" y="73660"/>
                  </a:lnTo>
                  <a:lnTo>
                    <a:pt x="463867" y="73660"/>
                  </a:lnTo>
                  <a:lnTo>
                    <a:pt x="463727" y="71120"/>
                  </a:lnTo>
                  <a:lnTo>
                    <a:pt x="463003" y="72390"/>
                  </a:lnTo>
                  <a:lnTo>
                    <a:pt x="462838" y="73660"/>
                  </a:lnTo>
                  <a:lnTo>
                    <a:pt x="463105" y="74930"/>
                  </a:lnTo>
                  <a:lnTo>
                    <a:pt x="461899" y="73660"/>
                  </a:lnTo>
                  <a:lnTo>
                    <a:pt x="461822" y="72390"/>
                  </a:lnTo>
                  <a:lnTo>
                    <a:pt x="461518" y="71247"/>
                  </a:lnTo>
                  <a:lnTo>
                    <a:pt x="461454" y="71043"/>
                  </a:lnTo>
                  <a:lnTo>
                    <a:pt x="460159" y="68580"/>
                  </a:lnTo>
                  <a:lnTo>
                    <a:pt x="459803" y="69850"/>
                  </a:lnTo>
                  <a:lnTo>
                    <a:pt x="459955" y="68580"/>
                  </a:lnTo>
                  <a:lnTo>
                    <a:pt x="458736" y="68580"/>
                  </a:lnTo>
                  <a:lnTo>
                    <a:pt x="458546" y="67310"/>
                  </a:lnTo>
                  <a:lnTo>
                    <a:pt x="458177" y="67030"/>
                  </a:lnTo>
                  <a:lnTo>
                    <a:pt x="458177" y="68580"/>
                  </a:lnTo>
                  <a:lnTo>
                    <a:pt x="457098" y="68580"/>
                  </a:lnTo>
                  <a:lnTo>
                    <a:pt x="457695" y="67614"/>
                  </a:lnTo>
                  <a:lnTo>
                    <a:pt x="457885" y="67310"/>
                  </a:lnTo>
                  <a:lnTo>
                    <a:pt x="457784" y="67792"/>
                  </a:lnTo>
                  <a:lnTo>
                    <a:pt x="458177" y="68580"/>
                  </a:lnTo>
                  <a:lnTo>
                    <a:pt x="458177" y="67030"/>
                  </a:lnTo>
                  <a:lnTo>
                    <a:pt x="456971" y="66078"/>
                  </a:lnTo>
                  <a:lnTo>
                    <a:pt x="457542" y="67310"/>
                  </a:lnTo>
                  <a:lnTo>
                    <a:pt x="456692" y="67310"/>
                  </a:lnTo>
                  <a:lnTo>
                    <a:pt x="456958" y="66116"/>
                  </a:lnTo>
                  <a:lnTo>
                    <a:pt x="454583" y="66040"/>
                  </a:lnTo>
                  <a:lnTo>
                    <a:pt x="454647" y="67792"/>
                  </a:lnTo>
                  <a:lnTo>
                    <a:pt x="454837" y="68580"/>
                  </a:lnTo>
                  <a:lnTo>
                    <a:pt x="454304" y="67310"/>
                  </a:lnTo>
                  <a:lnTo>
                    <a:pt x="454558" y="68580"/>
                  </a:lnTo>
                  <a:lnTo>
                    <a:pt x="453110" y="67310"/>
                  </a:lnTo>
                  <a:lnTo>
                    <a:pt x="452501" y="68580"/>
                  </a:lnTo>
                  <a:lnTo>
                    <a:pt x="452132" y="67310"/>
                  </a:lnTo>
                  <a:lnTo>
                    <a:pt x="449732" y="66040"/>
                  </a:lnTo>
                  <a:lnTo>
                    <a:pt x="450240" y="64770"/>
                  </a:lnTo>
                  <a:lnTo>
                    <a:pt x="449707" y="66040"/>
                  </a:lnTo>
                  <a:lnTo>
                    <a:pt x="449046" y="66040"/>
                  </a:lnTo>
                  <a:lnTo>
                    <a:pt x="449186" y="64770"/>
                  </a:lnTo>
                  <a:lnTo>
                    <a:pt x="448818" y="66040"/>
                  </a:lnTo>
                  <a:lnTo>
                    <a:pt x="447217" y="66040"/>
                  </a:lnTo>
                  <a:lnTo>
                    <a:pt x="448284" y="64770"/>
                  </a:lnTo>
                  <a:lnTo>
                    <a:pt x="449351" y="63500"/>
                  </a:lnTo>
                  <a:lnTo>
                    <a:pt x="448183" y="64770"/>
                  </a:lnTo>
                  <a:lnTo>
                    <a:pt x="445490" y="64770"/>
                  </a:lnTo>
                  <a:lnTo>
                    <a:pt x="445147" y="63500"/>
                  </a:lnTo>
                  <a:lnTo>
                    <a:pt x="444842" y="63500"/>
                  </a:lnTo>
                  <a:lnTo>
                    <a:pt x="445058" y="64770"/>
                  </a:lnTo>
                  <a:lnTo>
                    <a:pt x="443801" y="64770"/>
                  </a:lnTo>
                  <a:lnTo>
                    <a:pt x="444601" y="63500"/>
                  </a:lnTo>
                  <a:lnTo>
                    <a:pt x="443839" y="63500"/>
                  </a:lnTo>
                  <a:lnTo>
                    <a:pt x="443814" y="62230"/>
                  </a:lnTo>
                  <a:lnTo>
                    <a:pt x="442950" y="64770"/>
                  </a:lnTo>
                  <a:lnTo>
                    <a:pt x="442912" y="63500"/>
                  </a:lnTo>
                  <a:lnTo>
                    <a:pt x="442595" y="63500"/>
                  </a:lnTo>
                  <a:lnTo>
                    <a:pt x="442036" y="64770"/>
                  </a:lnTo>
                  <a:lnTo>
                    <a:pt x="442353" y="63500"/>
                  </a:lnTo>
                  <a:lnTo>
                    <a:pt x="441718" y="63500"/>
                  </a:lnTo>
                  <a:lnTo>
                    <a:pt x="441198" y="62230"/>
                  </a:lnTo>
                  <a:lnTo>
                    <a:pt x="441756" y="64770"/>
                  </a:lnTo>
                  <a:lnTo>
                    <a:pt x="441159" y="64770"/>
                  </a:lnTo>
                  <a:lnTo>
                    <a:pt x="440613" y="66040"/>
                  </a:lnTo>
                  <a:lnTo>
                    <a:pt x="439178" y="62230"/>
                  </a:lnTo>
                  <a:lnTo>
                    <a:pt x="437019" y="62230"/>
                  </a:lnTo>
                  <a:lnTo>
                    <a:pt x="439369" y="60960"/>
                  </a:lnTo>
                  <a:lnTo>
                    <a:pt x="435660" y="60960"/>
                  </a:lnTo>
                  <a:lnTo>
                    <a:pt x="435127" y="59690"/>
                  </a:lnTo>
                  <a:lnTo>
                    <a:pt x="434670" y="60960"/>
                  </a:lnTo>
                  <a:lnTo>
                    <a:pt x="434416" y="60960"/>
                  </a:lnTo>
                  <a:lnTo>
                    <a:pt x="434454" y="59690"/>
                  </a:lnTo>
                  <a:lnTo>
                    <a:pt x="434238" y="60960"/>
                  </a:lnTo>
                  <a:lnTo>
                    <a:pt x="433120" y="60960"/>
                  </a:lnTo>
                  <a:lnTo>
                    <a:pt x="433374" y="60629"/>
                  </a:lnTo>
                  <a:lnTo>
                    <a:pt x="433324" y="59690"/>
                  </a:lnTo>
                  <a:lnTo>
                    <a:pt x="432841" y="60960"/>
                  </a:lnTo>
                  <a:lnTo>
                    <a:pt x="432346" y="60960"/>
                  </a:lnTo>
                  <a:lnTo>
                    <a:pt x="431787" y="59690"/>
                  </a:lnTo>
                  <a:lnTo>
                    <a:pt x="431406" y="59690"/>
                  </a:lnTo>
                  <a:lnTo>
                    <a:pt x="431025" y="60960"/>
                  </a:lnTo>
                  <a:lnTo>
                    <a:pt x="430898" y="59690"/>
                  </a:lnTo>
                  <a:lnTo>
                    <a:pt x="429971" y="59690"/>
                  </a:lnTo>
                  <a:lnTo>
                    <a:pt x="429374" y="60960"/>
                  </a:lnTo>
                  <a:lnTo>
                    <a:pt x="429221" y="59690"/>
                  </a:lnTo>
                  <a:lnTo>
                    <a:pt x="428650" y="59690"/>
                  </a:lnTo>
                  <a:lnTo>
                    <a:pt x="427748" y="60960"/>
                  </a:lnTo>
                  <a:lnTo>
                    <a:pt x="428307" y="64770"/>
                  </a:lnTo>
                  <a:lnTo>
                    <a:pt x="425831" y="57150"/>
                  </a:lnTo>
                  <a:lnTo>
                    <a:pt x="425170" y="58420"/>
                  </a:lnTo>
                  <a:lnTo>
                    <a:pt x="424802" y="57150"/>
                  </a:lnTo>
                  <a:lnTo>
                    <a:pt x="424383" y="58420"/>
                  </a:lnTo>
                  <a:lnTo>
                    <a:pt x="424027" y="57150"/>
                  </a:lnTo>
                  <a:lnTo>
                    <a:pt x="423951" y="55880"/>
                  </a:lnTo>
                  <a:lnTo>
                    <a:pt x="421894" y="55880"/>
                  </a:lnTo>
                  <a:lnTo>
                    <a:pt x="421563" y="57150"/>
                  </a:lnTo>
                  <a:lnTo>
                    <a:pt x="420789" y="57150"/>
                  </a:lnTo>
                  <a:lnTo>
                    <a:pt x="420319" y="55880"/>
                  </a:lnTo>
                  <a:lnTo>
                    <a:pt x="419252" y="57150"/>
                  </a:lnTo>
                  <a:lnTo>
                    <a:pt x="420103" y="54610"/>
                  </a:lnTo>
                  <a:lnTo>
                    <a:pt x="418909" y="55880"/>
                  </a:lnTo>
                  <a:lnTo>
                    <a:pt x="419049" y="55880"/>
                  </a:lnTo>
                  <a:lnTo>
                    <a:pt x="418249" y="57150"/>
                  </a:lnTo>
                  <a:lnTo>
                    <a:pt x="416496" y="57150"/>
                  </a:lnTo>
                  <a:lnTo>
                    <a:pt x="416140" y="55880"/>
                  </a:lnTo>
                  <a:lnTo>
                    <a:pt x="413880" y="57150"/>
                  </a:lnTo>
                  <a:lnTo>
                    <a:pt x="414083" y="55880"/>
                  </a:lnTo>
                  <a:lnTo>
                    <a:pt x="413702" y="57150"/>
                  </a:lnTo>
                  <a:lnTo>
                    <a:pt x="414045" y="55880"/>
                  </a:lnTo>
                  <a:lnTo>
                    <a:pt x="413677" y="55880"/>
                  </a:lnTo>
                  <a:lnTo>
                    <a:pt x="413219" y="57150"/>
                  </a:lnTo>
                  <a:lnTo>
                    <a:pt x="413562" y="57150"/>
                  </a:lnTo>
                  <a:lnTo>
                    <a:pt x="414045" y="58420"/>
                  </a:lnTo>
                  <a:lnTo>
                    <a:pt x="415023" y="58420"/>
                  </a:lnTo>
                  <a:lnTo>
                    <a:pt x="415455" y="59690"/>
                  </a:lnTo>
                  <a:lnTo>
                    <a:pt x="416814" y="62230"/>
                  </a:lnTo>
                  <a:lnTo>
                    <a:pt x="420179" y="62230"/>
                  </a:lnTo>
                  <a:lnTo>
                    <a:pt x="421982" y="64770"/>
                  </a:lnTo>
                  <a:lnTo>
                    <a:pt x="420763" y="64770"/>
                  </a:lnTo>
                  <a:lnTo>
                    <a:pt x="421487" y="65913"/>
                  </a:lnTo>
                  <a:lnTo>
                    <a:pt x="421563" y="66116"/>
                  </a:lnTo>
                  <a:lnTo>
                    <a:pt x="421284" y="67310"/>
                  </a:lnTo>
                  <a:lnTo>
                    <a:pt x="419557" y="66040"/>
                  </a:lnTo>
                  <a:lnTo>
                    <a:pt x="420293" y="68580"/>
                  </a:lnTo>
                  <a:lnTo>
                    <a:pt x="418846" y="68580"/>
                  </a:lnTo>
                  <a:lnTo>
                    <a:pt x="418973" y="67310"/>
                  </a:lnTo>
                  <a:lnTo>
                    <a:pt x="419227" y="67310"/>
                  </a:lnTo>
                  <a:lnTo>
                    <a:pt x="419227" y="66040"/>
                  </a:lnTo>
                  <a:lnTo>
                    <a:pt x="418795" y="67310"/>
                  </a:lnTo>
                  <a:lnTo>
                    <a:pt x="418490" y="67310"/>
                  </a:lnTo>
                  <a:lnTo>
                    <a:pt x="418617" y="66040"/>
                  </a:lnTo>
                  <a:lnTo>
                    <a:pt x="417614" y="66040"/>
                  </a:lnTo>
                  <a:lnTo>
                    <a:pt x="417614" y="80010"/>
                  </a:lnTo>
                  <a:lnTo>
                    <a:pt x="416293" y="80010"/>
                  </a:lnTo>
                  <a:lnTo>
                    <a:pt x="415975" y="79425"/>
                  </a:lnTo>
                  <a:lnTo>
                    <a:pt x="417614" y="80010"/>
                  </a:lnTo>
                  <a:lnTo>
                    <a:pt x="417614" y="66040"/>
                  </a:lnTo>
                  <a:lnTo>
                    <a:pt x="416775" y="66040"/>
                  </a:lnTo>
                  <a:lnTo>
                    <a:pt x="416661" y="67310"/>
                  </a:lnTo>
                  <a:lnTo>
                    <a:pt x="416471" y="67310"/>
                  </a:lnTo>
                  <a:lnTo>
                    <a:pt x="416471" y="66040"/>
                  </a:lnTo>
                  <a:lnTo>
                    <a:pt x="416356" y="67310"/>
                  </a:lnTo>
                  <a:lnTo>
                    <a:pt x="416090" y="67310"/>
                  </a:lnTo>
                  <a:lnTo>
                    <a:pt x="416166" y="66040"/>
                  </a:lnTo>
                  <a:lnTo>
                    <a:pt x="415874" y="67310"/>
                  </a:lnTo>
                  <a:lnTo>
                    <a:pt x="414286" y="67310"/>
                  </a:lnTo>
                  <a:lnTo>
                    <a:pt x="413448" y="68580"/>
                  </a:lnTo>
                  <a:lnTo>
                    <a:pt x="416788" y="68580"/>
                  </a:lnTo>
                  <a:lnTo>
                    <a:pt x="415582" y="69850"/>
                  </a:lnTo>
                  <a:lnTo>
                    <a:pt x="415290" y="69850"/>
                  </a:lnTo>
                  <a:lnTo>
                    <a:pt x="416090" y="71120"/>
                  </a:lnTo>
                  <a:lnTo>
                    <a:pt x="414718" y="71120"/>
                  </a:lnTo>
                  <a:lnTo>
                    <a:pt x="414718" y="74930"/>
                  </a:lnTo>
                  <a:lnTo>
                    <a:pt x="414540" y="77470"/>
                  </a:lnTo>
                  <a:lnTo>
                    <a:pt x="414070" y="78740"/>
                  </a:lnTo>
                  <a:lnTo>
                    <a:pt x="413727" y="77470"/>
                  </a:lnTo>
                  <a:lnTo>
                    <a:pt x="413283" y="76200"/>
                  </a:lnTo>
                  <a:lnTo>
                    <a:pt x="413448" y="73660"/>
                  </a:lnTo>
                  <a:lnTo>
                    <a:pt x="412699" y="73660"/>
                  </a:lnTo>
                  <a:lnTo>
                    <a:pt x="412521" y="72390"/>
                  </a:lnTo>
                  <a:lnTo>
                    <a:pt x="412470" y="71132"/>
                  </a:lnTo>
                  <a:lnTo>
                    <a:pt x="411251" y="72390"/>
                  </a:lnTo>
                  <a:lnTo>
                    <a:pt x="411949" y="71120"/>
                  </a:lnTo>
                  <a:lnTo>
                    <a:pt x="412470" y="71120"/>
                  </a:lnTo>
                  <a:lnTo>
                    <a:pt x="413677" y="72390"/>
                  </a:lnTo>
                  <a:lnTo>
                    <a:pt x="414718" y="74930"/>
                  </a:lnTo>
                  <a:lnTo>
                    <a:pt x="414718" y="71120"/>
                  </a:lnTo>
                  <a:lnTo>
                    <a:pt x="412877" y="71120"/>
                  </a:lnTo>
                  <a:lnTo>
                    <a:pt x="412356" y="69850"/>
                  </a:lnTo>
                  <a:lnTo>
                    <a:pt x="411848" y="69850"/>
                  </a:lnTo>
                  <a:lnTo>
                    <a:pt x="411683" y="67310"/>
                  </a:lnTo>
                  <a:lnTo>
                    <a:pt x="412115" y="68580"/>
                  </a:lnTo>
                  <a:lnTo>
                    <a:pt x="412800" y="68580"/>
                  </a:lnTo>
                  <a:lnTo>
                    <a:pt x="412927" y="66040"/>
                  </a:lnTo>
                  <a:lnTo>
                    <a:pt x="412292" y="66040"/>
                  </a:lnTo>
                  <a:lnTo>
                    <a:pt x="413321" y="64770"/>
                  </a:lnTo>
                  <a:lnTo>
                    <a:pt x="408279" y="64770"/>
                  </a:lnTo>
                  <a:lnTo>
                    <a:pt x="407289" y="62230"/>
                  </a:lnTo>
                  <a:lnTo>
                    <a:pt x="406793" y="63500"/>
                  </a:lnTo>
                  <a:lnTo>
                    <a:pt x="406171" y="63500"/>
                  </a:lnTo>
                  <a:lnTo>
                    <a:pt x="405676" y="62230"/>
                  </a:lnTo>
                  <a:lnTo>
                    <a:pt x="405053" y="63500"/>
                  </a:lnTo>
                  <a:lnTo>
                    <a:pt x="404723" y="63500"/>
                  </a:lnTo>
                  <a:lnTo>
                    <a:pt x="404050" y="63500"/>
                  </a:lnTo>
                  <a:lnTo>
                    <a:pt x="402094" y="63500"/>
                  </a:lnTo>
                  <a:lnTo>
                    <a:pt x="400469" y="62230"/>
                  </a:lnTo>
                  <a:lnTo>
                    <a:pt x="402120" y="65913"/>
                  </a:lnTo>
                  <a:lnTo>
                    <a:pt x="403783" y="64376"/>
                  </a:lnTo>
                  <a:lnTo>
                    <a:pt x="403656" y="64770"/>
                  </a:lnTo>
                  <a:lnTo>
                    <a:pt x="405117" y="63500"/>
                  </a:lnTo>
                  <a:lnTo>
                    <a:pt x="402996" y="66040"/>
                  </a:lnTo>
                  <a:lnTo>
                    <a:pt x="402894" y="67310"/>
                  </a:lnTo>
                  <a:lnTo>
                    <a:pt x="402615" y="67310"/>
                  </a:lnTo>
                  <a:lnTo>
                    <a:pt x="402107" y="68580"/>
                  </a:lnTo>
                  <a:lnTo>
                    <a:pt x="400850" y="69850"/>
                  </a:lnTo>
                  <a:lnTo>
                    <a:pt x="402336" y="72390"/>
                  </a:lnTo>
                  <a:lnTo>
                    <a:pt x="397852" y="69850"/>
                  </a:lnTo>
                  <a:lnTo>
                    <a:pt x="400608" y="67310"/>
                  </a:lnTo>
                  <a:lnTo>
                    <a:pt x="401980" y="66040"/>
                  </a:lnTo>
                  <a:lnTo>
                    <a:pt x="402005" y="65913"/>
                  </a:lnTo>
                  <a:lnTo>
                    <a:pt x="400507" y="64770"/>
                  </a:lnTo>
                  <a:lnTo>
                    <a:pt x="400037" y="67310"/>
                  </a:lnTo>
                  <a:lnTo>
                    <a:pt x="399808" y="63500"/>
                  </a:lnTo>
                  <a:lnTo>
                    <a:pt x="398233" y="63500"/>
                  </a:lnTo>
                  <a:lnTo>
                    <a:pt x="399605" y="67310"/>
                  </a:lnTo>
                  <a:lnTo>
                    <a:pt x="398437" y="66116"/>
                  </a:lnTo>
                  <a:lnTo>
                    <a:pt x="398322" y="65913"/>
                  </a:lnTo>
                  <a:lnTo>
                    <a:pt x="397560" y="63500"/>
                  </a:lnTo>
                  <a:lnTo>
                    <a:pt x="398716" y="62230"/>
                  </a:lnTo>
                  <a:lnTo>
                    <a:pt x="399872" y="60960"/>
                  </a:lnTo>
                  <a:lnTo>
                    <a:pt x="394855" y="62230"/>
                  </a:lnTo>
                  <a:lnTo>
                    <a:pt x="394335" y="62230"/>
                  </a:lnTo>
                  <a:lnTo>
                    <a:pt x="392950" y="60960"/>
                  </a:lnTo>
                  <a:lnTo>
                    <a:pt x="392696" y="61798"/>
                  </a:lnTo>
                  <a:lnTo>
                    <a:pt x="392493" y="61633"/>
                  </a:lnTo>
                  <a:lnTo>
                    <a:pt x="392493" y="62433"/>
                  </a:lnTo>
                  <a:lnTo>
                    <a:pt x="392163" y="63500"/>
                  </a:lnTo>
                  <a:lnTo>
                    <a:pt x="388658" y="63500"/>
                  </a:lnTo>
                  <a:lnTo>
                    <a:pt x="392493" y="62433"/>
                  </a:lnTo>
                  <a:lnTo>
                    <a:pt x="392493" y="61633"/>
                  </a:lnTo>
                  <a:lnTo>
                    <a:pt x="391769" y="61010"/>
                  </a:lnTo>
                  <a:lnTo>
                    <a:pt x="391706" y="62230"/>
                  </a:lnTo>
                  <a:lnTo>
                    <a:pt x="390334" y="62230"/>
                  </a:lnTo>
                  <a:lnTo>
                    <a:pt x="391706" y="61061"/>
                  </a:lnTo>
                  <a:lnTo>
                    <a:pt x="390880" y="60960"/>
                  </a:lnTo>
                  <a:lnTo>
                    <a:pt x="389623" y="59931"/>
                  </a:lnTo>
                  <a:lnTo>
                    <a:pt x="387616" y="60960"/>
                  </a:lnTo>
                  <a:lnTo>
                    <a:pt x="389445" y="59791"/>
                  </a:lnTo>
                  <a:lnTo>
                    <a:pt x="386372" y="59690"/>
                  </a:lnTo>
                  <a:lnTo>
                    <a:pt x="385470" y="58420"/>
                  </a:lnTo>
                  <a:lnTo>
                    <a:pt x="381698" y="58420"/>
                  </a:lnTo>
                  <a:lnTo>
                    <a:pt x="382358" y="59690"/>
                  </a:lnTo>
                  <a:lnTo>
                    <a:pt x="380619" y="62230"/>
                  </a:lnTo>
                  <a:lnTo>
                    <a:pt x="380707" y="59690"/>
                  </a:lnTo>
                  <a:lnTo>
                    <a:pt x="377507" y="59690"/>
                  </a:lnTo>
                  <a:lnTo>
                    <a:pt x="370332" y="59690"/>
                  </a:lnTo>
                  <a:lnTo>
                    <a:pt x="319811" y="59690"/>
                  </a:lnTo>
                  <a:lnTo>
                    <a:pt x="319811" y="73660"/>
                  </a:lnTo>
                  <a:lnTo>
                    <a:pt x="318655" y="72390"/>
                  </a:lnTo>
                  <a:lnTo>
                    <a:pt x="319163" y="71259"/>
                  </a:lnTo>
                  <a:lnTo>
                    <a:pt x="319811" y="73660"/>
                  </a:lnTo>
                  <a:lnTo>
                    <a:pt x="319811" y="59690"/>
                  </a:lnTo>
                  <a:lnTo>
                    <a:pt x="319112" y="59690"/>
                  </a:lnTo>
                  <a:lnTo>
                    <a:pt x="319112" y="71043"/>
                  </a:lnTo>
                  <a:lnTo>
                    <a:pt x="316052" y="68580"/>
                  </a:lnTo>
                  <a:lnTo>
                    <a:pt x="317830" y="68580"/>
                  </a:lnTo>
                  <a:lnTo>
                    <a:pt x="318808" y="69850"/>
                  </a:lnTo>
                  <a:lnTo>
                    <a:pt x="319112" y="71043"/>
                  </a:lnTo>
                  <a:lnTo>
                    <a:pt x="319112" y="59690"/>
                  </a:lnTo>
                  <a:lnTo>
                    <a:pt x="315379" y="59690"/>
                  </a:lnTo>
                  <a:lnTo>
                    <a:pt x="313486" y="59690"/>
                  </a:lnTo>
                  <a:lnTo>
                    <a:pt x="313486" y="62433"/>
                  </a:lnTo>
                  <a:lnTo>
                    <a:pt x="315010" y="67310"/>
                  </a:lnTo>
                  <a:lnTo>
                    <a:pt x="315061" y="67792"/>
                  </a:lnTo>
                  <a:lnTo>
                    <a:pt x="314464" y="67310"/>
                  </a:lnTo>
                  <a:lnTo>
                    <a:pt x="315366" y="69850"/>
                  </a:lnTo>
                  <a:lnTo>
                    <a:pt x="314909" y="69850"/>
                  </a:lnTo>
                  <a:lnTo>
                    <a:pt x="316712" y="71120"/>
                  </a:lnTo>
                  <a:lnTo>
                    <a:pt x="314858" y="71120"/>
                  </a:lnTo>
                  <a:lnTo>
                    <a:pt x="315099" y="76200"/>
                  </a:lnTo>
                  <a:lnTo>
                    <a:pt x="315480" y="77470"/>
                  </a:lnTo>
                  <a:lnTo>
                    <a:pt x="315658" y="80010"/>
                  </a:lnTo>
                  <a:lnTo>
                    <a:pt x="319176" y="83820"/>
                  </a:lnTo>
                  <a:lnTo>
                    <a:pt x="319722" y="86360"/>
                  </a:lnTo>
                  <a:lnTo>
                    <a:pt x="319341" y="87630"/>
                  </a:lnTo>
                  <a:lnTo>
                    <a:pt x="320738" y="87630"/>
                  </a:lnTo>
                  <a:lnTo>
                    <a:pt x="322592" y="88900"/>
                  </a:lnTo>
                  <a:lnTo>
                    <a:pt x="323265" y="93980"/>
                  </a:lnTo>
                  <a:lnTo>
                    <a:pt x="324256" y="92925"/>
                  </a:lnTo>
                  <a:lnTo>
                    <a:pt x="324485" y="93980"/>
                  </a:lnTo>
                  <a:lnTo>
                    <a:pt x="323519" y="93980"/>
                  </a:lnTo>
                  <a:lnTo>
                    <a:pt x="330301" y="100330"/>
                  </a:lnTo>
                  <a:lnTo>
                    <a:pt x="332790" y="113030"/>
                  </a:lnTo>
                  <a:lnTo>
                    <a:pt x="332943" y="128270"/>
                  </a:lnTo>
                  <a:lnTo>
                    <a:pt x="332816" y="138430"/>
                  </a:lnTo>
                  <a:lnTo>
                    <a:pt x="323786" y="139700"/>
                  </a:lnTo>
                  <a:lnTo>
                    <a:pt x="318223" y="138430"/>
                  </a:lnTo>
                  <a:lnTo>
                    <a:pt x="321716" y="128270"/>
                  </a:lnTo>
                  <a:lnTo>
                    <a:pt x="324624" y="134620"/>
                  </a:lnTo>
                  <a:lnTo>
                    <a:pt x="322503" y="128270"/>
                  </a:lnTo>
                  <a:lnTo>
                    <a:pt x="322084" y="127000"/>
                  </a:lnTo>
                  <a:lnTo>
                    <a:pt x="320382" y="121920"/>
                  </a:lnTo>
                  <a:lnTo>
                    <a:pt x="319595" y="120650"/>
                  </a:lnTo>
                  <a:lnTo>
                    <a:pt x="319011" y="127000"/>
                  </a:lnTo>
                  <a:lnTo>
                    <a:pt x="318592" y="124460"/>
                  </a:lnTo>
                  <a:lnTo>
                    <a:pt x="317525" y="118110"/>
                  </a:lnTo>
                  <a:lnTo>
                    <a:pt x="318579" y="116840"/>
                  </a:lnTo>
                  <a:lnTo>
                    <a:pt x="317449" y="115570"/>
                  </a:lnTo>
                  <a:lnTo>
                    <a:pt x="314490" y="116840"/>
                  </a:lnTo>
                  <a:lnTo>
                    <a:pt x="314731" y="115570"/>
                  </a:lnTo>
                  <a:lnTo>
                    <a:pt x="315379" y="111760"/>
                  </a:lnTo>
                  <a:lnTo>
                    <a:pt x="316026" y="107950"/>
                  </a:lnTo>
                  <a:lnTo>
                    <a:pt x="310616" y="111760"/>
                  </a:lnTo>
                  <a:lnTo>
                    <a:pt x="307390" y="109220"/>
                  </a:lnTo>
                  <a:lnTo>
                    <a:pt x="305155" y="111760"/>
                  </a:lnTo>
                  <a:lnTo>
                    <a:pt x="297383" y="113030"/>
                  </a:lnTo>
                  <a:lnTo>
                    <a:pt x="294805" y="115570"/>
                  </a:lnTo>
                  <a:lnTo>
                    <a:pt x="292455" y="118110"/>
                  </a:lnTo>
                  <a:lnTo>
                    <a:pt x="288963" y="123190"/>
                  </a:lnTo>
                  <a:lnTo>
                    <a:pt x="286283" y="124460"/>
                  </a:lnTo>
                  <a:lnTo>
                    <a:pt x="283692" y="123190"/>
                  </a:lnTo>
                  <a:lnTo>
                    <a:pt x="286766" y="119380"/>
                  </a:lnTo>
                  <a:lnTo>
                    <a:pt x="282803" y="123190"/>
                  </a:lnTo>
                  <a:lnTo>
                    <a:pt x="282041" y="123190"/>
                  </a:lnTo>
                  <a:lnTo>
                    <a:pt x="281444" y="124460"/>
                  </a:lnTo>
                  <a:lnTo>
                    <a:pt x="281038" y="123190"/>
                  </a:lnTo>
                  <a:lnTo>
                    <a:pt x="281406" y="123190"/>
                  </a:lnTo>
                  <a:lnTo>
                    <a:pt x="281444" y="121920"/>
                  </a:lnTo>
                  <a:lnTo>
                    <a:pt x="275183" y="121920"/>
                  </a:lnTo>
                  <a:lnTo>
                    <a:pt x="276326" y="118110"/>
                  </a:lnTo>
                  <a:lnTo>
                    <a:pt x="276529" y="111760"/>
                  </a:lnTo>
                  <a:lnTo>
                    <a:pt x="276783" y="111760"/>
                  </a:lnTo>
                  <a:lnTo>
                    <a:pt x="275894" y="106680"/>
                  </a:lnTo>
                  <a:lnTo>
                    <a:pt x="277558" y="107950"/>
                  </a:lnTo>
                  <a:lnTo>
                    <a:pt x="282994" y="106680"/>
                  </a:lnTo>
                  <a:lnTo>
                    <a:pt x="281698" y="105410"/>
                  </a:lnTo>
                  <a:lnTo>
                    <a:pt x="280873" y="102870"/>
                  </a:lnTo>
                  <a:lnTo>
                    <a:pt x="279946" y="102870"/>
                  </a:lnTo>
                  <a:lnTo>
                    <a:pt x="283044" y="99060"/>
                  </a:lnTo>
                  <a:lnTo>
                    <a:pt x="281622" y="99060"/>
                  </a:lnTo>
                  <a:lnTo>
                    <a:pt x="278447" y="99060"/>
                  </a:lnTo>
                  <a:lnTo>
                    <a:pt x="279654" y="97790"/>
                  </a:lnTo>
                  <a:lnTo>
                    <a:pt x="281622" y="99060"/>
                  </a:lnTo>
                  <a:lnTo>
                    <a:pt x="281800" y="97790"/>
                  </a:lnTo>
                  <a:lnTo>
                    <a:pt x="281978" y="96520"/>
                  </a:lnTo>
                  <a:lnTo>
                    <a:pt x="282689" y="96520"/>
                  </a:lnTo>
                  <a:lnTo>
                    <a:pt x="279527" y="92710"/>
                  </a:lnTo>
                  <a:lnTo>
                    <a:pt x="287439" y="90170"/>
                  </a:lnTo>
                  <a:lnTo>
                    <a:pt x="288086" y="90170"/>
                  </a:lnTo>
                  <a:lnTo>
                    <a:pt x="288759" y="91440"/>
                  </a:lnTo>
                  <a:lnTo>
                    <a:pt x="288950" y="90170"/>
                  </a:lnTo>
                  <a:lnTo>
                    <a:pt x="290461" y="90170"/>
                  </a:lnTo>
                  <a:lnTo>
                    <a:pt x="290893" y="91440"/>
                  </a:lnTo>
                  <a:lnTo>
                    <a:pt x="291122" y="90170"/>
                  </a:lnTo>
                  <a:lnTo>
                    <a:pt x="293382" y="90170"/>
                  </a:lnTo>
                  <a:lnTo>
                    <a:pt x="291414" y="88988"/>
                  </a:lnTo>
                  <a:lnTo>
                    <a:pt x="291274" y="88900"/>
                  </a:lnTo>
                  <a:lnTo>
                    <a:pt x="292912" y="88900"/>
                  </a:lnTo>
                  <a:lnTo>
                    <a:pt x="294195" y="90170"/>
                  </a:lnTo>
                  <a:lnTo>
                    <a:pt x="294868" y="88900"/>
                  </a:lnTo>
                  <a:lnTo>
                    <a:pt x="295529" y="87630"/>
                  </a:lnTo>
                  <a:lnTo>
                    <a:pt x="296964" y="88900"/>
                  </a:lnTo>
                  <a:lnTo>
                    <a:pt x="297103" y="88900"/>
                  </a:lnTo>
                  <a:lnTo>
                    <a:pt x="297180" y="87630"/>
                  </a:lnTo>
                  <a:lnTo>
                    <a:pt x="296583" y="87630"/>
                  </a:lnTo>
                  <a:lnTo>
                    <a:pt x="298399" y="86385"/>
                  </a:lnTo>
                  <a:lnTo>
                    <a:pt x="299948" y="86360"/>
                  </a:lnTo>
                  <a:lnTo>
                    <a:pt x="302006" y="85090"/>
                  </a:lnTo>
                  <a:lnTo>
                    <a:pt x="303212" y="85090"/>
                  </a:lnTo>
                  <a:lnTo>
                    <a:pt x="302196" y="83820"/>
                  </a:lnTo>
                  <a:lnTo>
                    <a:pt x="302539" y="83820"/>
                  </a:lnTo>
                  <a:lnTo>
                    <a:pt x="305066" y="85090"/>
                  </a:lnTo>
                  <a:lnTo>
                    <a:pt x="304571" y="83820"/>
                  </a:lnTo>
                  <a:lnTo>
                    <a:pt x="303555" y="81280"/>
                  </a:lnTo>
                  <a:lnTo>
                    <a:pt x="305358" y="80010"/>
                  </a:lnTo>
                  <a:lnTo>
                    <a:pt x="283464" y="81280"/>
                  </a:lnTo>
                  <a:lnTo>
                    <a:pt x="282257" y="67310"/>
                  </a:lnTo>
                  <a:lnTo>
                    <a:pt x="282194" y="65913"/>
                  </a:lnTo>
                  <a:lnTo>
                    <a:pt x="282981" y="63500"/>
                  </a:lnTo>
                  <a:lnTo>
                    <a:pt x="284657" y="58420"/>
                  </a:lnTo>
                  <a:lnTo>
                    <a:pt x="286753" y="52070"/>
                  </a:lnTo>
                  <a:lnTo>
                    <a:pt x="292544" y="43180"/>
                  </a:lnTo>
                  <a:lnTo>
                    <a:pt x="294195" y="40640"/>
                  </a:lnTo>
                  <a:lnTo>
                    <a:pt x="296887" y="36830"/>
                  </a:lnTo>
                  <a:lnTo>
                    <a:pt x="297789" y="35560"/>
                  </a:lnTo>
                  <a:lnTo>
                    <a:pt x="300482" y="31750"/>
                  </a:lnTo>
                  <a:lnTo>
                    <a:pt x="300329" y="31750"/>
                  </a:lnTo>
                  <a:lnTo>
                    <a:pt x="296506" y="31750"/>
                  </a:lnTo>
                  <a:lnTo>
                    <a:pt x="293687" y="31750"/>
                  </a:lnTo>
                  <a:lnTo>
                    <a:pt x="292379" y="31750"/>
                  </a:lnTo>
                  <a:lnTo>
                    <a:pt x="289775" y="31750"/>
                  </a:lnTo>
                  <a:lnTo>
                    <a:pt x="289636" y="34290"/>
                  </a:lnTo>
                  <a:lnTo>
                    <a:pt x="288048" y="35560"/>
                  </a:lnTo>
                  <a:lnTo>
                    <a:pt x="288290" y="33020"/>
                  </a:lnTo>
                  <a:lnTo>
                    <a:pt x="287997" y="34290"/>
                  </a:lnTo>
                  <a:lnTo>
                    <a:pt x="286473" y="34290"/>
                  </a:lnTo>
                  <a:lnTo>
                    <a:pt x="284238" y="35560"/>
                  </a:lnTo>
                  <a:lnTo>
                    <a:pt x="283654" y="35953"/>
                  </a:lnTo>
                  <a:lnTo>
                    <a:pt x="283654" y="39370"/>
                  </a:lnTo>
                  <a:lnTo>
                    <a:pt x="282981" y="40640"/>
                  </a:lnTo>
                  <a:lnTo>
                    <a:pt x="282638" y="43180"/>
                  </a:lnTo>
                  <a:lnTo>
                    <a:pt x="282219" y="41910"/>
                  </a:lnTo>
                  <a:lnTo>
                    <a:pt x="282625" y="40640"/>
                  </a:lnTo>
                  <a:lnTo>
                    <a:pt x="283032" y="39370"/>
                  </a:lnTo>
                  <a:lnTo>
                    <a:pt x="281381" y="40640"/>
                  </a:lnTo>
                  <a:lnTo>
                    <a:pt x="282435" y="39370"/>
                  </a:lnTo>
                  <a:lnTo>
                    <a:pt x="283298" y="38684"/>
                  </a:lnTo>
                  <a:lnTo>
                    <a:pt x="283654" y="39370"/>
                  </a:lnTo>
                  <a:lnTo>
                    <a:pt x="283654" y="35953"/>
                  </a:lnTo>
                  <a:lnTo>
                    <a:pt x="282333" y="36830"/>
                  </a:lnTo>
                  <a:lnTo>
                    <a:pt x="281317" y="36830"/>
                  </a:lnTo>
                  <a:lnTo>
                    <a:pt x="281393" y="38100"/>
                  </a:lnTo>
                  <a:lnTo>
                    <a:pt x="280949" y="38100"/>
                  </a:lnTo>
                  <a:lnTo>
                    <a:pt x="281114" y="36830"/>
                  </a:lnTo>
                  <a:lnTo>
                    <a:pt x="278206" y="39370"/>
                  </a:lnTo>
                  <a:lnTo>
                    <a:pt x="274142" y="41910"/>
                  </a:lnTo>
                  <a:lnTo>
                    <a:pt x="275018" y="44450"/>
                  </a:lnTo>
                  <a:lnTo>
                    <a:pt x="274662" y="45720"/>
                  </a:lnTo>
                  <a:lnTo>
                    <a:pt x="273875" y="46990"/>
                  </a:lnTo>
                  <a:lnTo>
                    <a:pt x="274739" y="48260"/>
                  </a:lnTo>
                  <a:lnTo>
                    <a:pt x="274485" y="49530"/>
                  </a:lnTo>
                  <a:lnTo>
                    <a:pt x="273037" y="49530"/>
                  </a:lnTo>
                  <a:lnTo>
                    <a:pt x="273380" y="50800"/>
                  </a:lnTo>
                  <a:lnTo>
                    <a:pt x="276021" y="49530"/>
                  </a:lnTo>
                  <a:lnTo>
                    <a:pt x="273913" y="52070"/>
                  </a:lnTo>
                  <a:lnTo>
                    <a:pt x="274942" y="53340"/>
                  </a:lnTo>
                  <a:lnTo>
                    <a:pt x="272567" y="54610"/>
                  </a:lnTo>
                  <a:lnTo>
                    <a:pt x="274764" y="54610"/>
                  </a:lnTo>
                  <a:lnTo>
                    <a:pt x="274205" y="55880"/>
                  </a:lnTo>
                  <a:lnTo>
                    <a:pt x="274561" y="58420"/>
                  </a:lnTo>
                  <a:lnTo>
                    <a:pt x="270116" y="57150"/>
                  </a:lnTo>
                  <a:lnTo>
                    <a:pt x="271729" y="55880"/>
                  </a:lnTo>
                  <a:lnTo>
                    <a:pt x="270560" y="53340"/>
                  </a:lnTo>
                  <a:lnTo>
                    <a:pt x="271449" y="53340"/>
                  </a:lnTo>
                  <a:lnTo>
                    <a:pt x="271792" y="53340"/>
                  </a:lnTo>
                  <a:lnTo>
                    <a:pt x="271576" y="53174"/>
                  </a:lnTo>
                  <a:lnTo>
                    <a:pt x="272389" y="52070"/>
                  </a:lnTo>
                  <a:lnTo>
                    <a:pt x="270929" y="51015"/>
                  </a:lnTo>
                  <a:lnTo>
                    <a:pt x="270967" y="52070"/>
                  </a:lnTo>
                  <a:lnTo>
                    <a:pt x="271297" y="52946"/>
                  </a:lnTo>
                  <a:lnTo>
                    <a:pt x="270230" y="52070"/>
                  </a:lnTo>
                  <a:lnTo>
                    <a:pt x="270840" y="50952"/>
                  </a:lnTo>
                  <a:lnTo>
                    <a:pt x="270624" y="50800"/>
                  </a:lnTo>
                  <a:lnTo>
                    <a:pt x="270167" y="50800"/>
                  </a:lnTo>
                  <a:lnTo>
                    <a:pt x="270040" y="52070"/>
                  </a:lnTo>
                  <a:lnTo>
                    <a:pt x="268401" y="52070"/>
                  </a:lnTo>
                  <a:lnTo>
                    <a:pt x="269163" y="49530"/>
                  </a:lnTo>
                  <a:lnTo>
                    <a:pt x="268363" y="52070"/>
                  </a:lnTo>
                  <a:lnTo>
                    <a:pt x="267957" y="53340"/>
                  </a:lnTo>
                  <a:lnTo>
                    <a:pt x="262978" y="52070"/>
                  </a:lnTo>
                  <a:lnTo>
                    <a:pt x="262953" y="50800"/>
                  </a:lnTo>
                  <a:lnTo>
                    <a:pt x="262902" y="48260"/>
                  </a:lnTo>
                  <a:lnTo>
                    <a:pt x="261772" y="50800"/>
                  </a:lnTo>
                  <a:lnTo>
                    <a:pt x="262166" y="46990"/>
                  </a:lnTo>
                  <a:lnTo>
                    <a:pt x="261213" y="46990"/>
                  </a:lnTo>
                  <a:lnTo>
                    <a:pt x="258787" y="48260"/>
                  </a:lnTo>
                  <a:lnTo>
                    <a:pt x="258978" y="53340"/>
                  </a:lnTo>
                  <a:lnTo>
                    <a:pt x="258114" y="54610"/>
                  </a:lnTo>
                  <a:lnTo>
                    <a:pt x="252133" y="55880"/>
                  </a:lnTo>
                  <a:lnTo>
                    <a:pt x="250139" y="54610"/>
                  </a:lnTo>
                  <a:lnTo>
                    <a:pt x="249326" y="53340"/>
                  </a:lnTo>
                  <a:lnTo>
                    <a:pt x="246862" y="50800"/>
                  </a:lnTo>
                  <a:lnTo>
                    <a:pt x="238544" y="49530"/>
                  </a:lnTo>
                  <a:lnTo>
                    <a:pt x="232943" y="46990"/>
                  </a:lnTo>
                  <a:lnTo>
                    <a:pt x="229336" y="44450"/>
                  </a:lnTo>
                  <a:lnTo>
                    <a:pt x="225717" y="41910"/>
                  </a:lnTo>
                  <a:lnTo>
                    <a:pt x="222580" y="44450"/>
                  </a:lnTo>
                  <a:lnTo>
                    <a:pt x="224116" y="38100"/>
                  </a:lnTo>
                  <a:lnTo>
                    <a:pt x="221132" y="36830"/>
                  </a:lnTo>
                  <a:lnTo>
                    <a:pt x="220865" y="27940"/>
                  </a:lnTo>
                  <a:lnTo>
                    <a:pt x="226860" y="20320"/>
                  </a:lnTo>
                  <a:lnTo>
                    <a:pt x="232727" y="15240"/>
                  </a:lnTo>
                  <a:lnTo>
                    <a:pt x="234200" y="13970"/>
                  </a:lnTo>
                  <a:lnTo>
                    <a:pt x="235813" y="10160"/>
                  </a:lnTo>
                  <a:lnTo>
                    <a:pt x="236359" y="8890"/>
                  </a:lnTo>
                  <a:lnTo>
                    <a:pt x="219138" y="8890"/>
                  </a:lnTo>
                  <a:lnTo>
                    <a:pt x="217144" y="8890"/>
                  </a:lnTo>
                  <a:lnTo>
                    <a:pt x="217068" y="10160"/>
                  </a:lnTo>
                  <a:lnTo>
                    <a:pt x="215150" y="7620"/>
                  </a:lnTo>
                  <a:lnTo>
                    <a:pt x="214858" y="10160"/>
                  </a:lnTo>
                  <a:lnTo>
                    <a:pt x="214807" y="11430"/>
                  </a:lnTo>
                  <a:lnTo>
                    <a:pt x="213512" y="13970"/>
                  </a:lnTo>
                  <a:lnTo>
                    <a:pt x="212979" y="12700"/>
                  </a:lnTo>
                  <a:lnTo>
                    <a:pt x="211861" y="15240"/>
                  </a:lnTo>
                  <a:lnTo>
                    <a:pt x="212572" y="12700"/>
                  </a:lnTo>
                  <a:lnTo>
                    <a:pt x="211353" y="13970"/>
                  </a:lnTo>
                  <a:lnTo>
                    <a:pt x="208064" y="17780"/>
                  </a:lnTo>
                  <a:lnTo>
                    <a:pt x="194665" y="17780"/>
                  </a:lnTo>
                  <a:lnTo>
                    <a:pt x="195910" y="21590"/>
                  </a:lnTo>
                  <a:lnTo>
                    <a:pt x="198653" y="25400"/>
                  </a:lnTo>
                  <a:lnTo>
                    <a:pt x="194386" y="27940"/>
                  </a:lnTo>
                  <a:lnTo>
                    <a:pt x="193332" y="29210"/>
                  </a:lnTo>
                  <a:lnTo>
                    <a:pt x="193281" y="31750"/>
                  </a:lnTo>
                  <a:lnTo>
                    <a:pt x="191668" y="35560"/>
                  </a:lnTo>
                  <a:lnTo>
                    <a:pt x="188861" y="35560"/>
                  </a:lnTo>
                  <a:lnTo>
                    <a:pt x="189179" y="38100"/>
                  </a:lnTo>
                  <a:lnTo>
                    <a:pt x="186474" y="35560"/>
                  </a:lnTo>
                  <a:lnTo>
                    <a:pt x="184467" y="40640"/>
                  </a:lnTo>
                  <a:lnTo>
                    <a:pt x="181978" y="41910"/>
                  </a:lnTo>
                  <a:lnTo>
                    <a:pt x="174853" y="41910"/>
                  </a:lnTo>
                  <a:lnTo>
                    <a:pt x="174282" y="52946"/>
                  </a:lnTo>
                  <a:lnTo>
                    <a:pt x="174167" y="63500"/>
                  </a:lnTo>
                  <a:lnTo>
                    <a:pt x="172758" y="60960"/>
                  </a:lnTo>
                  <a:lnTo>
                    <a:pt x="170319" y="77470"/>
                  </a:lnTo>
                  <a:lnTo>
                    <a:pt x="166458" y="90170"/>
                  </a:lnTo>
                  <a:lnTo>
                    <a:pt x="159423" y="101600"/>
                  </a:lnTo>
                  <a:lnTo>
                    <a:pt x="147510" y="114300"/>
                  </a:lnTo>
                  <a:lnTo>
                    <a:pt x="122847" y="147320"/>
                  </a:lnTo>
                  <a:lnTo>
                    <a:pt x="87960" y="156210"/>
                  </a:lnTo>
                  <a:lnTo>
                    <a:pt x="48983" y="156210"/>
                  </a:lnTo>
                  <a:lnTo>
                    <a:pt x="11976" y="160020"/>
                  </a:lnTo>
                  <a:lnTo>
                    <a:pt x="2501" y="177800"/>
                  </a:lnTo>
                  <a:lnTo>
                    <a:pt x="0" y="196850"/>
                  </a:lnTo>
                  <a:lnTo>
                    <a:pt x="2565" y="214630"/>
                  </a:lnTo>
                  <a:lnTo>
                    <a:pt x="8305" y="234950"/>
                  </a:lnTo>
                  <a:lnTo>
                    <a:pt x="14033" y="248920"/>
                  </a:lnTo>
                  <a:lnTo>
                    <a:pt x="26162" y="256540"/>
                  </a:lnTo>
                  <a:lnTo>
                    <a:pt x="41033" y="261620"/>
                  </a:lnTo>
                  <a:lnTo>
                    <a:pt x="54927" y="267970"/>
                  </a:lnTo>
                  <a:lnTo>
                    <a:pt x="70967" y="300990"/>
                  </a:lnTo>
                  <a:lnTo>
                    <a:pt x="88188" y="322580"/>
                  </a:lnTo>
                  <a:lnTo>
                    <a:pt x="111213" y="326390"/>
                  </a:lnTo>
                  <a:lnTo>
                    <a:pt x="144614" y="308610"/>
                  </a:lnTo>
                  <a:lnTo>
                    <a:pt x="160921" y="303530"/>
                  </a:lnTo>
                  <a:lnTo>
                    <a:pt x="177139" y="295910"/>
                  </a:lnTo>
                  <a:lnTo>
                    <a:pt x="193027" y="289560"/>
                  </a:lnTo>
                  <a:lnTo>
                    <a:pt x="208305" y="281940"/>
                  </a:lnTo>
                  <a:lnTo>
                    <a:pt x="215163" y="275590"/>
                  </a:lnTo>
                  <a:lnTo>
                    <a:pt x="219506" y="266700"/>
                  </a:lnTo>
                  <a:lnTo>
                    <a:pt x="222605" y="256540"/>
                  </a:lnTo>
                  <a:lnTo>
                    <a:pt x="225806" y="248920"/>
                  </a:lnTo>
                  <a:lnTo>
                    <a:pt x="244144" y="238760"/>
                  </a:lnTo>
                  <a:lnTo>
                    <a:pt x="262369" y="227330"/>
                  </a:lnTo>
                  <a:lnTo>
                    <a:pt x="281470" y="220980"/>
                  </a:lnTo>
                  <a:lnTo>
                    <a:pt x="302437" y="220980"/>
                  </a:lnTo>
                  <a:lnTo>
                    <a:pt x="302844" y="222250"/>
                  </a:lnTo>
                  <a:lnTo>
                    <a:pt x="323850" y="227330"/>
                  </a:lnTo>
                  <a:lnTo>
                    <a:pt x="324307" y="227330"/>
                  </a:lnTo>
                  <a:lnTo>
                    <a:pt x="325996" y="226060"/>
                  </a:lnTo>
                  <a:lnTo>
                    <a:pt x="325716" y="228600"/>
                  </a:lnTo>
                  <a:lnTo>
                    <a:pt x="325120" y="229870"/>
                  </a:lnTo>
                  <a:lnTo>
                    <a:pt x="328345" y="229870"/>
                  </a:lnTo>
                  <a:lnTo>
                    <a:pt x="326656" y="232410"/>
                  </a:lnTo>
                  <a:lnTo>
                    <a:pt x="327291" y="232410"/>
                  </a:lnTo>
                  <a:lnTo>
                    <a:pt x="327507" y="233680"/>
                  </a:lnTo>
                  <a:lnTo>
                    <a:pt x="328091" y="232410"/>
                  </a:lnTo>
                  <a:lnTo>
                    <a:pt x="328485" y="233680"/>
                  </a:lnTo>
                  <a:lnTo>
                    <a:pt x="328803" y="233680"/>
                  </a:lnTo>
                  <a:lnTo>
                    <a:pt x="328637" y="234950"/>
                  </a:lnTo>
                  <a:lnTo>
                    <a:pt x="330123" y="234950"/>
                  </a:lnTo>
                  <a:lnTo>
                    <a:pt x="329857" y="233680"/>
                  </a:lnTo>
                  <a:lnTo>
                    <a:pt x="333641" y="233680"/>
                  </a:lnTo>
                  <a:lnTo>
                    <a:pt x="333743" y="232410"/>
                  </a:lnTo>
                  <a:lnTo>
                    <a:pt x="334899" y="232410"/>
                  </a:lnTo>
                  <a:lnTo>
                    <a:pt x="334505" y="231140"/>
                  </a:lnTo>
                  <a:lnTo>
                    <a:pt x="335140" y="229870"/>
                  </a:lnTo>
                  <a:lnTo>
                    <a:pt x="335064" y="228600"/>
                  </a:lnTo>
                  <a:lnTo>
                    <a:pt x="337997" y="228600"/>
                  </a:lnTo>
                  <a:lnTo>
                    <a:pt x="336816" y="226060"/>
                  </a:lnTo>
                  <a:lnTo>
                    <a:pt x="339940" y="226060"/>
                  </a:lnTo>
                  <a:lnTo>
                    <a:pt x="338963" y="222250"/>
                  </a:lnTo>
                  <a:lnTo>
                    <a:pt x="338277" y="220980"/>
                  </a:lnTo>
                  <a:lnTo>
                    <a:pt x="336194" y="217170"/>
                  </a:lnTo>
                  <a:lnTo>
                    <a:pt x="335051" y="215900"/>
                  </a:lnTo>
                  <a:lnTo>
                    <a:pt x="333908" y="214630"/>
                  </a:lnTo>
                  <a:lnTo>
                    <a:pt x="332447" y="214630"/>
                  </a:lnTo>
                  <a:lnTo>
                    <a:pt x="332016" y="215900"/>
                  </a:lnTo>
                  <a:lnTo>
                    <a:pt x="330733" y="215900"/>
                  </a:lnTo>
                  <a:lnTo>
                    <a:pt x="329272" y="209550"/>
                  </a:lnTo>
                  <a:lnTo>
                    <a:pt x="329120" y="201930"/>
                  </a:lnTo>
                  <a:lnTo>
                    <a:pt x="329463" y="194310"/>
                  </a:lnTo>
                  <a:lnTo>
                    <a:pt x="329488" y="186690"/>
                  </a:lnTo>
                  <a:lnTo>
                    <a:pt x="316458" y="182880"/>
                  </a:lnTo>
                  <a:lnTo>
                    <a:pt x="315544" y="173990"/>
                  </a:lnTo>
                  <a:lnTo>
                    <a:pt x="316674" y="163830"/>
                  </a:lnTo>
                  <a:lnTo>
                    <a:pt x="309753" y="153670"/>
                  </a:lnTo>
                  <a:lnTo>
                    <a:pt x="343458" y="151130"/>
                  </a:lnTo>
                  <a:lnTo>
                    <a:pt x="379069" y="149860"/>
                  </a:lnTo>
                  <a:lnTo>
                    <a:pt x="414693" y="147320"/>
                  </a:lnTo>
                  <a:lnTo>
                    <a:pt x="448398" y="147320"/>
                  </a:lnTo>
                  <a:lnTo>
                    <a:pt x="456831" y="143510"/>
                  </a:lnTo>
                  <a:lnTo>
                    <a:pt x="461492" y="139700"/>
                  </a:lnTo>
                  <a:lnTo>
                    <a:pt x="467702" y="134620"/>
                  </a:lnTo>
                  <a:lnTo>
                    <a:pt x="477126" y="123190"/>
                  </a:lnTo>
                  <a:lnTo>
                    <a:pt x="481203" y="114300"/>
                  </a:lnTo>
                  <a:lnTo>
                    <a:pt x="477545" y="110490"/>
                  </a:lnTo>
                  <a:lnTo>
                    <a:pt x="482942" y="111760"/>
                  </a:lnTo>
                  <a:lnTo>
                    <a:pt x="485343" y="111760"/>
                  </a:lnTo>
                  <a:lnTo>
                    <a:pt x="487324" y="114300"/>
                  </a:lnTo>
                  <a:lnTo>
                    <a:pt x="487514" y="110490"/>
                  </a:lnTo>
                  <a:lnTo>
                    <a:pt x="487819" y="104140"/>
                  </a:lnTo>
                  <a:lnTo>
                    <a:pt x="489216" y="102870"/>
                  </a:lnTo>
                  <a:lnTo>
                    <a:pt x="491261" y="104140"/>
                  </a:lnTo>
                  <a:lnTo>
                    <a:pt x="492290" y="102870"/>
                  </a:lnTo>
                  <a:lnTo>
                    <a:pt x="494322" y="100330"/>
                  </a:lnTo>
                  <a:lnTo>
                    <a:pt x="492950" y="99060"/>
                  </a:lnTo>
                  <a:lnTo>
                    <a:pt x="494398" y="96520"/>
                  </a:lnTo>
                  <a:lnTo>
                    <a:pt x="495846" y="93980"/>
                  </a:lnTo>
                  <a:close/>
                </a:path>
              </a:pathLst>
            </a:custGeom>
            <a:solidFill>
              <a:srgbClr val="C5CCC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15" name="object 471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48864" y="4158660"/>
              <a:ext cx="81394" cy="139293"/>
            </a:xfrm>
            <a:prstGeom prst="rect">
              <a:avLst/>
            </a:prstGeom>
          </p:spPr>
        </p:pic>
        <p:sp>
          <p:nvSpPr>
            <p:cNvPr id="4716" name="object 4716"/>
            <p:cNvSpPr/>
            <p:nvPr/>
          </p:nvSpPr>
          <p:spPr>
            <a:xfrm>
              <a:off x="325983" y="3807916"/>
              <a:ext cx="817880" cy="589915"/>
            </a:xfrm>
            <a:custGeom>
              <a:avLst/>
              <a:gdLst/>
              <a:ahLst/>
              <a:cxnLst/>
              <a:rect l="l" t="t" r="r" b="b"/>
              <a:pathLst>
                <a:path w="817880" h="589914">
                  <a:moveTo>
                    <a:pt x="102260" y="54610"/>
                  </a:moveTo>
                  <a:lnTo>
                    <a:pt x="102133" y="54648"/>
                  </a:lnTo>
                  <a:lnTo>
                    <a:pt x="102260" y="54610"/>
                  </a:lnTo>
                  <a:close/>
                </a:path>
                <a:path w="817880" h="589914">
                  <a:moveTo>
                    <a:pt x="147193" y="36093"/>
                  </a:moveTo>
                  <a:lnTo>
                    <a:pt x="146748" y="35560"/>
                  </a:lnTo>
                  <a:lnTo>
                    <a:pt x="147104" y="36258"/>
                  </a:lnTo>
                  <a:lnTo>
                    <a:pt x="147193" y="36093"/>
                  </a:lnTo>
                  <a:close/>
                </a:path>
                <a:path w="817880" h="589914">
                  <a:moveTo>
                    <a:pt x="147383" y="36830"/>
                  </a:moveTo>
                  <a:lnTo>
                    <a:pt x="147104" y="36258"/>
                  </a:lnTo>
                  <a:lnTo>
                    <a:pt x="146786" y="36830"/>
                  </a:lnTo>
                  <a:lnTo>
                    <a:pt x="147383" y="36830"/>
                  </a:lnTo>
                  <a:close/>
                </a:path>
                <a:path w="817880" h="589914">
                  <a:moveTo>
                    <a:pt x="171970" y="147320"/>
                  </a:moveTo>
                  <a:lnTo>
                    <a:pt x="50495" y="147320"/>
                  </a:lnTo>
                  <a:lnTo>
                    <a:pt x="50101" y="147320"/>
                  </a:lnTo>
                  <a:lnTo>
                    <a:pt x="49390" y="154940"/>
                  </a:lnTo>
                  <a:lnTo>
                    <a:pt x="45745" y="161290"/>
                  </a:lnTo>
                  <a:lnTo>
                    <a:pt x="40449" y="167640"/>
                  </a:lnTo>
                  <a:lnTo>
                    <a:pt x="36995" y="171450"/>
                  </a:lnTo>
                  <a:lnTo>
                    <a:pt x="33667" y="168910"/>
                  </a:lnTo>
                  <a:lnTo>
                    <a:pt x="28359" y="167640"/>
                  </a:lnTo>
                  <a:lnTo>
                    <a:pt x="18961" y="175260"/>
                  </a:lnTo>
                  <a:lnTo>
                    <a:pt x="5156" y="185420"/>
                  </a:lnTo>
                  <a:lnTo>
                    <a:pt x="0" y="191770"/>
                  </a:lnTo>
                  <a:lnTo>
                    <a:pt x="5308" y="194310"/>
                  </a:lnTo>
                  <a:lnTo>
                    <a:pt x="22936" y="198120"/>
                  </a:lnTo>
                  <a:lnTo>
                    <a:pt x="23126" y="219710"/>
                  </a:lnTo>
                  <a:lnTo>
                    <a:pt x="53009" y="222250"/>
                  </a:lnTo>
                  <a:lnTo>
                    <a:pt x="92354" y="219710"/>
                  </a:lnTo>
                  <a:lnTo>
                    <a:pt x="120916" y="219710"/>
                  </a:lnTo>
                  <a:lnTo>
                    <a:pt x="139001" y="198120"/>
                  </a:lnTo>
                  <a:lnTo>
                    <a:pt x="156870" y="175260"/>
                  </a:lnTo>
                  <a:lnTo>
                    <a:pt x="159194" y="171450"/>
                  </a:lnTo>
                  <a:lnTo>
                    <a:pt x="170827" y="152400"/>
                  </a:lnTo>
                  <a:lnTo>
                    <a:pt x="171970" y="147320"/>
                  </a:lnTo>
                  <a:close/>
                </a:path>
                <a:path w="817880" h="589914">
                  <a:moveTo>
                    <a:pt x="182143" y="44450"/>
                  </a:moveTo>
                  <a:lnTo>
                    <a:pt x="182067" y="44615"/>
                  </a:lnTo>
                  <a:lnTo>
                    <a:pt x="182143" y="44450"/>
                  </a:lnTo>
                  <a:close/>
                </a:path>
                <a:path w="817880" h="589914">
                  <a:moveTo>
                    <a:pt x="182333" y="44450"/>
                  </a:moveTo>
                  <a:lnTo>
                    <a:pt x="182143" y="44450"/>
                  </a:lnTo>
                  <a:lnTo>
                    <a:pt x="182079" y="44932"/>
                  </a:lnTo>
                  <a:lnTo>
                    <a:pt x="182333" y="44450"/>
                  </a:lnTo>
                  <a:close/>
                </a:path>
                <a:path w="817880" h="589914">
                  <a:moveTo>
                    <a:pt x="189484" y="52070"/>
                  </a:moveTo>
                  <a:lnTo>
                    <a:pt x="188810" y="51384"/>
                  </a:lnTo>
                  <a:lnTo>
                    <a:pt x="188595" y="52070"/>
                  </a:lnTo>
                  <a:lnTo>
                    <a:pt x="189484" y="52070"/>
                  </a:lnTo>
                  <a:close/>
                </a:path>
                <a:path w="817880" h="589914">
                  <a:moveTo>
                    <a:pt x="223177" y="66040"/>
                  </a:moveTo>
                  <a:lnTo>
                    <a:pt x="222605" y="63500"/>
                  </a:lnTo>
                  <a:lnTo>
                    <a:pt x="179603" y="63500"/>
                  </a:lnTo>
                  <a:lnTo>
                    <a:pt x="179489" y="68580"/>
                  </a:lnTo>
                  <a:lnTo>
                    <a:pt x="173621" y="66040"/>
                  </a:lnTo>
                  <a:lnTo>
                    <a:pt x="175907" y="64770"/>
                  </a:lnTo>
                  <a:lnTo>
                    <a:pt x="176631" y="63538"/>
                  </a:lnTo>
                  <a:lnTo>
                    <a:pt x="179489" y="68580"/>
                  </a:lnTo>
                  <a:lnTo>
                    <a:pt x="179489" y="63500"/>
                  </a:lnTo>
                  <a:lnTo>
                    <a:pt x="176657" y="63500"/>
                  </a:lnTo>
                  <a:lnTo>
                    <a:pt x="177139" y="62661"/>
                  </a:lnTo>
                  <a:lnTo>
                    <a:pt x="177393" y="62230"/>
                  </a:lnTo>
                  <a:lnTo>
                    <a:pt x="179832" y="60960"/>
                  </a:lnTo>
                  <a:lnTo>
                    <a:pt x="180251" y="60960"/>
                  </a:lnTo>
                  <a:lnTo>
                    <a:pt x="179298" y="58420"/>
                  </a:lnTo>
                  <a:lnTo>
                    <a:pt x="178485" y="58420"/>
                  </a:lnTo>
                  <a:lnTo>
                    <a:pt x="179070" y="57150"/>
                  </a:lnTo>
                  <a:lnTo>
                    <a:pt x="181254" y="55880"/>
                  </a:lnTo>
                  <a:lnTo>
                    <a:pt x="182270" y="57150"/>
                  </a:lnTo>
                  <a:lnTo>
                    <a:pt x="182397" y="55880"/>
                  </a:lnTo>
                  <a:lnTo>
                    <a:pt x="182511" y="54610"/>
                  </a:lnTo>
                  <a:lnTo>
                    <a:pt x="183642" y="53340"/>
                  </a:lnTo>
                  <a:lnTo>
                    <a:pt x="185267" y="48260"/>
                  </a:lnTo>
                  <a:lnTo>
                    <a:pt x="183095" y="46990"/>
                  </a:lnTo>
                  <a:lnTo>
                    <a:pt x="182968" y="46990"/>
                  </a:lnTo>
                  <a:lnTo>
                    <a:pt x="182968" y="48260"/>
                  </a:lnTo>
                  <a:lnTo>
                    <a:pt x="182156" y="48260"/>
                  </a:lnTo>
                  <a:lnTo>
                    <a:pt x="182626" y="47459"/>
                  </a:lnTo>
                  <a:lnTo>
                    <a:pt x="182968" y="48260"/>
                  </a:lnTo>
                  <a:lnTo>
                    <a:pt x="182968" y="46990"/>
                  </a:lnTo>
                  <a:lnTo>
                    <a:pt x="182689" y="46990"/>
                  </a:lnTo>
                  <a:lnTo>
                    <a:pt x="183057" y="45720"/>
                  </a:lnTo>
                  <a:lnTo>
                    <a:pt x="182092" y="45720"/>
                  </a:lnTo>
                  <a:lnTo>
                    <a:pt x="182079" y="44932"/>
                  </a:lnTo>
                  <a:lnTo>
                    <a:pt x="182067" y="44640"/>
                  </a:lnTo>
                  <a:lnTo>
                    <a:pt x="182016" y="44780"/>
                  </a:lnTo>
                  <a:lnTo>
                    <a:pt x="181660" y="45720"/>
                  </a:lnTo>
                  <a:lnTo>
                    <a:pt x="181889" y="45288"/>
                  </a:lnTo>
                  <a:lnTo>
                    <a:pt x="181800" y="45720"/>
                  </a:lnTo>
                  <a:lnTo>
                    <a:pt x="181660" y="45720"/>
                  </a:lnTo>
                  <a:lnTo>
                    <a:pt x="181927" y="44932"/>
                  </a:lnTo>
                  <a:lnTo>
                    <a:pt x="182067" y="44450"/>
                  </a:lnTo>
                  <a:lnTo>
                    <a:pt x="180327" y="44450"/>
                  </a:lnTo>
                  <a:lnTo>
                    <a:pt x="180784" y="45720"/>
                  </a:lnTo>
                  <a:lnTo>
                    <a:pt x="181495" y="45720"/>
                  </a:lnTo>
                  <a:lnTo>
                    <a:pt x="180162" y="46990"/>
                  </a:lnTo>
                  <a:lnTo>
                    <a:pt x="180251" y="45720"/>
                  </a:lnTo>
                  <a:lnTo>
                    <a:pt x="180327" y="44450"/>
                  </a:lnTo>
                  <a:lnTo>
                    <a:pt x="179971" y="45720"/>
                  </a:lnTo>
                  <a:lnTo>
                    <a:pt x="179082" y="45720"/>
                  </a:lnTo>
                  <a:lnTo>
                    <a:pt x="179438" y="44450"/>
                  </a:lnTo>
                  <a:lnTo>
                    <a:pt x="178346" y="44450"/>
                  </a:lnTo>
                  <a:lnTo>
                    <a:pt x="178650" y="43180"/>
                  </a:lnTo>
                  <a:lnTo>
                    <a:pt x="175539" y="43180"/>
                  </a:lnTo>
                  <a:lnTo>
                    <a:pt x="175983" y="41910"/>
                  </a:lnTo>
                  <a:lnTo>
                    <a:pt x="175488" y="41910"/>
                  </a:lnTo>
                  <a:lnTo>
                    <a:pt x="175971" y="40640"/>
                  </a:lnTo>
                  <a:lnTo>
                    <a:pt x="175679" y="40640"/>
                  </a:lnTo>
                  <a:lnTo>
                    <a:pt x="172897" y="41910"/>
                  </a:lnTo>
                  <a:lnTo>
                    <a:pt x="173596" y="39370"/>
                  </a:lnTo>
                  <a:lnTo>
                    <a:pt x="171843" y="39370"/>
                  </a:lnTo>
                  <a:lnTo>
                    <a:pt x="170789" y="38544"/>
                  </a:lnTo>
                  <a:lnTo>
                    <a:pt x="170789" y="45720"/>
                  </a:lnTo>
                  <a:lnTo>
                    <a:pt x="168097" y="45720"/>
                  </a:lnTo>
                  <a:lnTo>
                    <a:pt x="169278" y="40640"/>
                  </a:lnTo>
                  <a:lnTo>
                    <a:pt x="169113" y="40436"/>
                  </a:lnTo>
                  <a:lnTo>
                    <a:pt x="170522" y="39370"/>
                  </a:lnTo>
                  <a:lnTo>
                    <a:pt x="169418" y="44450"/>
                  </a:lnTo>
                  <a:lnTo>
                    <a:pt x="170789" y="45720"/>
                  </a:lnTo>
                  <a:lnTo>
                    <a:pt x="170789" y="38544"/>
                  </a:lnTo>
                  <a:lnTo>
                    <a:pt x="170230" y="38100"/>
                  </a:lnTo>
                  <a:lnTo>
                    <a:pt x="169011" y="40309"/>
                  </a:lnTo>
                  <a:lnTo>
                    <a:pt x="168275" y="39370"/>
                  </a:lnTo>
                  <a:lnTo>
                    <a:pt x="168300" y="38100"/>
                  </a:lnTo>
                  <a:lnTo>
                    <a:pt x="167944" y="39370"/>
                  </a:lnTo>
                  <a:lnTo>
                    <a:pt x="167563" y="39370"/>
                  </a:lnTo>
                  <a:lnTo>
                    <a:pt x="167386" y="38100"/>
                  </a:lnTo>
                  <a:lnTo>
                    <a:pt x="165735" y="38100"/>
                  </a:lnTo>
                  <a:lnTo>
                    <a:pt x="164071" y="35560"/>
                  </a:lnTo>
                  <a:lnTo>
                    <a:pt x="163245" y="34290"/>
                  </a:lnTo>
                  <a:lnTo>
                    <a:pt x="161696" y="35560"/>
                  </a:lnTo>
                  <a:lnTo>
                    <a:pt x="161467" y="35560"/>
                  </a:lnTo>
                  <a:lnTo>
                    <a:pt x="161048" y="34290"/>
                  </a:lnTo>
                  <a:lnTo>
                    <a:pt x="160743" y="35560"/>
                  </a:lnTo>
                  <a:lnTo>
                    <a:pt x="160274" y="34290"/>
                  </a:lnTo>
                  <a:lnTo>
                    <a:pt x="160312" y="35560"/>
                  </a:lnTo>
                  <a:lnTo>
                    <a:pt x="159804" y="35560"/>
                  </a:lnTo>
                  <a:lnTo>
                    <a:pt x="160121" y="34290"/>
                  </a:lnTo>
                  <a:lnTo>
                    <a:pt x="158635" y="34290"/>
                  </a:lnTo>
                  <a:lnTo>
                    <a:pt x="159435" y="36830"/>
                  </a:lnTo>
                  <a:lnTo>
                    <a:pt x="158915" y="36830"/>
                  </a:lnTo>
                  <a:lnTo>
                    <a:pt x="158648" y="35560"/>
                  </a:lnTo>
                  <a:lnTo>
                    <a:pt x="157734" y="35560"/>
                  </a:lnTo>
                  <a:lnTo>
                    <a:pt x="158610" y="34290"/>
                  </a:lnTo>
                  <a:lnTo>
                    <a:pt x="157657" y="34290"/>
                  </a:lnTo>
                  <a:lnTo>
                    <a:pt x="157645" y="35560"/>
                  </a:lnTo>
                  <a:lnTo>
                    <a:pt x="157365" y="35560"/>
                  </a:lnTo>
                  <a:lnTo>
                    <a:pt x="157505" y="34290"/>
                  </a:lnTo>
                  <a:lnTo>
                    <a:pt x="156210" y="34290"/>
                  </a:lnTo>
                  <a:lnTo>
                    <a:pt x="156883" y="33020"/>
                  </a:lnTo>
                  <a:lnTo>
                    <a:pt x="155359" y="33020"/>
                  </a:lnTo>
                  <a:lnTo>
                    <a:pt x="155689" y="31750"/>
                  </a:lnTo>
                  <a:lnTo>
                    <a:pt x="154101" y="33020"/>
                  </a:lnTo>
                  <a:lnTo>
                    <a:pt x="153466" y="33020"/>
                  </a:lnTo>
                  <a:lnTo>
                    <a:pt x="154139" y="31750"/>
                  </a:lnTo>
                  <a:lnTo>
                    <a:pt x="153543" y="31750"/>
                  </a:lnTo>
                  <a:lnTo>
                    <a:pt x="153352" y="33020"/>
                  </a:lnTo>
                  <a:lnTo>
                    <a:pt x="152768" y="33020"/>
                  </a:lnTo>
                  <a:lnTo>
                    <a:pt x="150990" y="31851"/>
                  </a:lnTo>
                  <a:lnTo>
                    <a:pt x="150850" y="31750"/>
                  </a:lnTo>
                  <a:lnTo>
                    <a:pt x="150977" y="31978"/>
                  </a:lnTo>
                  <a:lnTo>
                    <a:pt x="152984" y="35560"/>
                  </a:lnTo>
                  <a:lnTo>
                    <a:pt x="151765" y="34290"/>
                  </a:lnTo>
                  <a:lnTo>
                    <a:pt x="150672" y="34290"/>
                  </a:lnTo>
                  <a:lnTo>
                    <a:pt x="150837" y="33020"/>
                  </a:lnTo>
                  <a:lnTo>
                    <a:pt x="150850" y="31750"/>
                  </a:lnTo>
                  <a:lnTo>
                    <a:pt x="149186" y="31750"/>
                  </a:lnTo>
                  <a:lnTo>
                    <a:pt x="148729" y="30480"/>
                  </a:lnTo>
                  <a:lnTo>
                    <a:pt x="148767" y="31750"/>
                  </a:lnTo>
                  <a:lnTo>
                    <a:pt x="148348" y="31750"/>
                  </a:lnTo>
                  <a:lnTo>
                    <a:pt x="148209" y="31610"/>
                  </a:lnTo>
                  <a:lnTo>
                    <a:pt x="148209" y="36830"/>
                  </a:lnTo>
                  <a:lnTo>
                    <a:pt x="148107" y="38100"/>
                  </a:lnTo>
                  <a:lnTo>
                    <a:pt x="147789" y="38100"/>
                  </a:lnTo>
                  <a:lnTo>
                    <a:pt x="148209" y="36830"/>
                  </a:lnTo>
                  <a:lnTo>
                    <a:pt x="148209" y="31610"/>
                  </a:lnTo>
                  <a:lnTo>
                    <a:pt x="147116" y="30480"/>
                  </a:lnTo>
                  <a:lnTo>
                    <a:pt x="147523" y="31750"/>
                  </a:lnTo>
                  <a:lnTo>
                    <a:pt x="147612" y="33020"/>
                  </a:lnTo>
                  <a:lnTo>
                    <a:pt x="147129" y="33020"/>
                  </a:lnTo>
                  <a:lnTo>
                    <a:pt x="145491" y="30480"/>
                  </a:lnTo>
                  <a:lnTo>
                    <a:pt x="145072" y="31750"/>
                  </a:lnTo>
                  <a:lnTo>
                    <a:pt x="144335" y="31750"/>
                  </a:lnTo>
                  <a:lnTo>
                    <a:pt x="145884" y="33020"/>
                  </a:lnTo>
                  <a:lnTo>
                    <a:pt x="146177" y="33020"/>
                  </a:lnTo>
                  <a:lnTo>
                    <a:pt x="145656" y="35560"/>
                  </a:lnTo>
                  <a:lnTo>
                    <a:pt x="146748" y="35560"/>
                  </a:lnTo>
                  <a:lnTo>
                    <a:pt x="147485" y="35560"/>
                  </a:lnTo>
                  <a:lnTo>
                    <a:pt x="147193" y="36093"/>
                  </a:lnTo>
                  <a:lnTo>
                    <a:pt x="147828" y="36830"/>
                  </a:lnTo>
                  <a:lnTo>
                    <a:pt x="146977" y="38100"/>
                  </a:lnTo>
                  <a:lnTo>
                    <a:pt x="148005" y="39370"/>
                  </a:lnTo>
                  <a:lnTo>
                    <a:pt x="147904" y="38798"/>
                  </a:lnTo>
                  <a:lnTo>
                    <a:pt x="148170" y="39370"/>
                  </a:lnTo>
                  <a:lnTo>
                    <a:pt x="148094" y="40640"/>
                  </a:lnTo>
                  <a:lnTo>
                    <a:pt x="148742" y="39370"/>
                  </a:lnTo>
                  <a:lnTo>
                    <a:pt x="148666" y="40640"/>
                  </a:lnTo>
                  <a:lnTo>
                    <a:pt x="149263" y="40640"/>
                  </a:lnTo>
                  <a:lnTo>
                    <a:pt x="149644" y="41910"/>
                  </a:lnTo>
                  <a:lnTo>
                    <a:pt x="149072" y="43180"/>
                  </a:lnTo>
                  <a:lnTo>
                    <a:pt x="149440" y="44450"/>
                  </a:lnTo>
                  <a:lnTo>
                    <a:pt x="148069" y="44450"/>
                  </a:lnTo>
                  <a:lnTo>
                    <a:pt x="148640" y="45720"/>
                  </a:lnTo>
                  <a:lnTo>
                    <a:pt x="149796" y="46990"/>
                  </a:lnTo>
                  <a:lnTo>
                    <a:pt x="148755" y="46990"/>
                  </a:lnTo>
                  <a:lnTo>
                    <a:pt x="149936" y="48260"/>
                  </a:lnTo>
                  <a:lnTo>
                    <a:pt x="150304" y="46990"/>
                  </a:lnTo>
                  <a:lnTo>
                    <a:pt x="151663" y="48260"/>
                  </a:lnTo>
                  <a:lnTo>
                    <a:pt x="151218" y="49530"/>
                  </a:lnTo>
                  <a:lnTo>
                    <a:pt x="151853" y="49530"/>
                  </a:lnTo>
                  <a:lnTo>
                    <a:pt x="152057" y="50800"/>
                  </a:lnTo>
                  <a:lnTo>
                    <a:pt x="152768" y="49530"/>
                  </a:lnTo>
                  <a:lnTo>
                    <a:pt x="153301" y="50800"/>
                  </a:lnTo>
                  <a:lnTo>
                    <a:pt x="152895" y="52070"/>
                  </a:lnTo>
                  <a:lnTo>
                    <a:pt x="152222" y="52070"/>
                  </a:lnTo>
                  <a:lnTo>
                    <a:pt x="151155" y="53340"/>
                  </a:lnTo>
                  <a:lnTo>
                    <a:pt x="152273" y="54610"/>
                  </a:lnTo>
                  <a:lnTo>
                    <a:pt x="152819" y="58420"/>
                  </a:lnTo>
                  <a:lnTo>
                    <a:pt x="154381" y="60960"/>
                  </a:lnTo>
                  <a:lnTo>
                    <a:pt x="153682" y="64770"/>
                  </a:lnTo>
                  <a:lnTo>
                    <a:pt x="153466" y="73660"/>
                  </a:lnTo>
                  <a:lnTo>
                    <a:pt x="153060" y="73660"/>
                  </a:lnTo>
                  <a:lnTo>
                    <a:pt x="145910" y="78740"/>
                  </a:lnTo>
                  <a:lnTo>
                    <a:pt x="143344" y="78740"/>
                  </a:lnTo>
                  <a:lnTo>
                    <a:pt x="140271" y="77470"/>
                  </a:lnTo>
                  <a:lnTo>
                    <a:pt x="137274" y="76200"/>
                  </a:lnTo>
                  <a:lnTo>
                    <a:pt x="134099" y="74930"/>
                  </a:lnTo>
                  <a:lnTo>
                    <a:pt x="128041" y="78740"/>
                  </a:lnTo>
                  <a:lnTo>
                    <a:pt x="126352" y="74930"/>
                  </a:lnTo>
                  <a:lnTo>
                    <a:pt x="121412" y="69850"/>
                  </a:lnTo>
                  <a:lnTo>
                    <a:pt x="113715" y="60960"/>
                  </a:lnTo>
                  <a:lnTo>
                    <a:pt x="110109" y="58420"/>
                  </a:lnTo>
                  <a:lnTo>
                    <a:pt x="106514" y="55880"/>
                  </a:lnTo>
                  <a:lnTo>
                    <a:pt x="103009" y="57150"/>
                  </a:lnTo>
                  <a:lnTo>
                    <a:pt x="102793" y="57150"/>
                  </a:lnTo>
                  <a:lnTo>
                    <a:pt x="102831" y="58420"/>
                  </a:lnTo>
                  <a:lnTo>
                    <a:pt x="102323" y="55880"/>
                  </a:lnTo>
                  <a:lnTo>
                    <a:pt x="101600" y="55880"/>
                  </a:lnTo>
                  <a:lnTo>
                    <a:pt x="102133" y="54648"/>
                  </a:lnTo>
                  <a:lnTo>
                    <a:pt x="98056" y="55880"/>
                  </a:lnTo>
                  <a:lnTo>
                    <a:pt x="99237" y="59690"/>
                  </a:lnTo>
                  <a:lnTo>
                    <a:pt x="102857" y="59690"/>
                  </a:lnTo>
                  <a:lnTo>
                    <a:pt x="105067" y="67310"/>
                  </a:lnTo>
                  <a:lnTo>
                    <a:pt x="106006" y="72390"/>
                  </a:lnTo>
                  <a:lnTo>
                    <a:pt x="105206" y="77470"/>
                  </a:lnTo>
                  <a:lnTo>
                    <a:pt x="102209" y="85090"/>
                  </a:lnTo>
                  <a:lnTo>
                    <a:pt x="102044" y="92710"/>
                  </a:lnTo>
                  <a:lnTo>
                    <a:pt x="98780" y="100330"/>
                  </a:lnTo>
                  <a:lnTo>
                    <a:pt x="91389" y="101600"/>
                  </a:lnTo>
                  <a:lnTo>
                    <a:pt x="88658" y="96520"/>
                  </a:lnTo>
                  <a:lnTo>
                    <a:pt x="83921" y="100330"/>
                  </a:lnTo>
                  <a:lnTo>
                    <a:pt x="81318" y="104140"/>
                  </a:lnTo>
                  <a:lnTo>
                    <a:pt x="75615" y="105410"/>
                  </a:lnTo>
                  <a:lnTo>
                    <a:pt x="74041" y="116840"/>
                  </a:lnTo>
                  <a:lnTo>
                    <a:pt x="67170" y="118110"/>
                  </a:lnTo>
                  <a:lnTo>
                    <a:pt x="65100" y="115570"/>
                  </a:lnTo>
                  <a:lnTo>
                    <a:pt x="65278" y="116840"/>
                  </a:lnTo>
                  <a:lnTo>
                    <a:pt x="62331" y="118110"/>
                  </a:lnTo>
                  <a:lnTo>
                    <a:pt x="57035" y="118110"/>
                  </a:lnTo>
                  <a:lnTo>
                    <a:pt x="52539" y="121920"/>
                  </a:lnTo>
                  <a:lnTo>
                    <a:pt x="50558" y="127000"/>
                  </a:lnTo>
                  <a:lnTo>
                    <a:pt x="52806" y="132080"/>
                  </a:lnTo>
                  <a:lnTo>
                    <a:pt x="53428" y="135890"/>
                  </a:lnTo>
                  <a:lnTo>
                    <a:pt x="52108" y="139700"/>
                  </a:lnTo>
                  <a:lnTo>
                    <a:pt x="51625" y="143510"/>
                  </a:lnTo>
                  <a:lnTo>
                    <a:pt x="51244" y="144780"/>
                  </a:lnTo>
                  <a:lnTo>
                    <a:pt x="172542" y="144780"/>
                  </a:lnTo>
                  <a:lnTo>
                    <a:pt x="177126" y="124460"/>
                  </a:lnTo>
                  <a:lnTo>
                    <a:pt x="178536" y="127000"/>
                  </a:lnTo>
                  <a:lnTo>
                    <a:pt x="178523" y="124460"/>
                  </a:lnTo>
                  <a:lnTo>
                    <a:pt x="178638" y="116840"/>
                  </a:lnTo>
                  <a:lnTo>
                    <a:pt x="179235" y="105410"/>
                  </a:lnTo>
                  <a:lnTo>
                    <a:pt x="186347" y="106680"/>
                  </a:lnTo>
                  <a:lnTo>
                    <a:pt x="188836" y="105410"/>
                  </a:lnTo>
                  <a:lnTo>
                    <a:pt x="190347" y="101600"/>
                  </a:lnTo>
                  <a:lnTo>
                    <a:pt x="190855" y="100330"/>
                  </a:lnTo>
                  <a:lnTo>
                    <a:pt x="193548" y="101600"/>
                  </a:lnTo>
                  <a:lnTo>
                    <a:pt x="193217" y="100330"/>
                  </a:lnTo>
                  <a:lnTo>
                    <a:pt x="196062" y="99060"/>
                  </a:lnTo>
                  <a:lnTo>
                    <a:pt x="197650" y="95250"/>
                  </a:lnTo>
                  <a:lnTo>
                    <a:pt x="197688" y="93980"/>
                  </a:lnTo>
                  <a:lnTo>
                    <a:pt x="198755" y="91440"/>
                  </a:lnTo>
                  <a:lnTo>
                    <a:pt x="202819" y="90170"/>
                  </a:lnTo>
                  <a:lnTo>
                    <a:pt x="200494" y="86360"/>
                  </a:lnTo>
                  <a:lnTo>
                    <a:pt x="199034" y="81280"/>
                  </a:lnTo>
                  <a:lnTo>
                    <a:pt x="201688" y="81280"/>
                  </a:lnTo>
                  <a:lnTo>
                    <a:pt x="213677" y="82550"/>
                  </a:lnTo>
                  <a:lnTo>
                    <a:pt x="213779" y="81280"/>
                  </a:lnTo>
                  <a:lnTo>
                    <a:pt x="213995" y="78740"/>
                  </a:lnTo>
                  <a:lnTo>
                    <a:pt x="216674" y="77470"/>
                  </a:lnTo>
                  <a:lnTo>
                    <a:pt x="219468" y="77470"/>
                  </a:lnTo>
                  <a:lnTo>
                    <a:pt x="218935" y="73660"/>
                  </a:lnTo>
                  <a:lnTo>
                    <a:pt x="218655" y="72390"/>
                  </a:lnTo>
                  <a:lnTo>
                    <a:pt x="219887" y="72390"/>
                  </a:lnTo>
                  <a:lnTo>
                    <a:pt x="218808" y="71120"/>
                  </a:lnTo>
                  <a:lnTo>
                    <a:pt x="220243" y="69850"/>
                  </a:lnTo>
                  <a:lnTo>
                    <a:pt x="221665" y="69850"/>
                  </a:lnTo>
                  <a:lnTo>
                    <a:pt x="222173" y="68580"/>
                  </a:lnTo>
                  <a:lnTo>
                    <a:pt x="223177" y="66040"/>
                  </a:lnTo>
                  <a:close/>
                </a:path>
                <a:path w="817880" h="589914">
                  <a:moveTo>
                    <a:pt x="224993" y="38100"/>
                  </a:moveTo>
                  <a:lnTo>
                    <a:pt x="223913" y="37388"/>
                  </a:lnTo>
                  <a:lnTo>
                    <a:pt x="224142" y="37833"/>
                  </a:lnTo>
                  <a:lnTo>
                    <a:pt x="224993" y="38100"/>
                  </a:lnTo>
                  <a:close/>
                </a:path>
                <a:path w="817880" h="589914">
                  <a:moveTo>
                    <a:pt x="251320" y="27228"/>
                  </a:moveTo>
                  <a:lnTo>
                    <a:pt x="250812" y="26670"/>
                  </a:lnTo>
                  <a:lnTo>
                    <a:pt x="250596" y="27228"/>
                  </a:lnTo>
                  <a:lnTo>
                    <a:pt x="251320" y="27228"/>
                  </a:lnTo>
                  <a:close/>
                </a:path>
                <a:path w="817880" h="589914">
                  <a:moveTo>
                    <a:pt x="251663" y="84721"/>
                  </a:moveTo>
                  <a:lnTo>
                    <a:pt x="251447" y="84556"/>
                  </a:lnTo>
                  <a:lnTo>
                    <a:pt x="251663" y="84721"/>
                  </a:lnTo>
                  <a:close/>
                </a:path>
                <a:path w="817880" h="589914">
                  <a:moveTo>
                    <a:pt x="257251" y="87452"/>
                  </a:moveTo>
                  <a:lnTo>
                    <a:pt x="257149" y="86982"/>
                  </a:lnTo>
                  <a:lnTo>
                    <a:pt x="256819" y="86664"/>
                  </a:lnTo>
                  <a:lnTo>
                    <a:pt x="256362" y="86741"/>
                  </a:lnTo>
                  <a:lnTo>
                    <a:pt x="256235" y="87477"/>
                  </a:lnTo>
                  <a:lnTo>
                    <a:pt x="257251" y="87452"/>
                  </a:lnTo>
                  <a:close/>
                </a:path>
                <a:path w="817880" h="589914">
                  <a:moveTo>
                    <a:pt x="261340" y="27965"/>
                  </a:moveTo>
                  <a:close/>
                </a:path>
                <a:path w="817880" h="589914">
                  <a:moveTo>
                    <a:pt x="268833" y="86575"/>
                  </a:moveTo>
                  <a:lnTo>
                    <a:pt x="268503" y="86398"/>
                  </a:lnTo>
                  <a:lnTo>
                    <a:pt x="267919" y="86093"/>
                  </a:lnTo>
                  <a:lnTo>
                    <a:pt x="267754" y="85890"/>
                  </a:lnTo>
                  <a:lnTo>
                    <a:pt x="267284" y="85331"/>
                  </a:lnTo>
                  <a:lnTo>
                    <a:pt x="266738" y="85610"/>
                  </a:lnTo>
                  <a:lnTo>
                    <a:pt x="267500" y="84734"/>
                  </a:lnTo>
                  <a:lnTo>
                    <a:pt x="268109" y="84035"/>
                  </a:lnTo>
                  <a:lnTo>
                    <a:pt x="266725" y="84734"/>
                  </a:lnTo>
                  <a:lnTo>
                    <a:pt x="267258" y="84112"/>
                  </a:lnTo>
                  <a:lnTo>
                    <a:pt x="263601" y="85559"/>
                  </a:lnTo>
                  <a:lnTo>
                    <a:pt x="264922" y="84810"/>
                  </a:lnTo>
                  <a:lnTo>
                    <a:pt x="265493" y="84480"/>
                  </a:lnTo>
                  <a:lnTo>
                    <a:pt x="265582" y="84162"/>
                  </a:lnTo>
                  <a:lnTo>
                    <a:pt x="265823" y="84315"/>
                  </a:lnTo>
                  <a:lnTo>
                    <a:pt x="266026" y="84162"/>
                  </a:lnTo>
                  <a:lnTo>
                    <a:pt x="266674" y="83464"/>
                  </a:lnTo>
                  <a:lnTo>
                    <a:pt x="263423" y="84150"/>
                  </a:lnTo>
                  <a:lnTo>
                    <a:pt x="263296" y="84213"/>
                  </a:lnTo>
                  <a:lnTo>
                    <a:pt x="262559" y="84810"/>
                  </a:lnTo>
                  <a:lnTo>
                    <a:pt x="262699" y="83921"/>
                  </a:lnTo>
                  <a:lnTo>
                    <a:pt x="259384" y="85178"/>
                  </a:lnTo>
                  <a:lnTo>
                    <a:pt x="259918" y="86398"/>
                  </a:lnTo>
                  <a:lnTo>
                    <a:pt x="258749" y="85344"/>
                  </a:lnTo>
                  <a:lnTo>
                    <a:pt x="258965" y="86169"/>
                  </a:lnTo>
                  <a:lnTo>
                    <a:pt x="259080" y="87096"/>
                  </a:lnTo>
                  <a:lnTo>
                    <a:pt x="258572" y="87680"/>
                  </a:lnTo>
                  <a:lnTo>
                    <a:pt x="258343" y="88341"/>
                  </a:lnTo>
                  <a:lnTo>
                    <a:pt x="259740" y="88582"/>
                  </a:lnTo>
                  <a:lnTo>
                    <a:pt x="259105" y="88963"/>
                  </a:lnTo>
                  <a:lnTo>
                    <a:pt x="259105" y="93649"/>
                  </a:lnTo>
                  <a:lnTo>
                    <a:pt x="257886" y="93408"/>
                  </a:lnTo>
                  <a:lnTo>
                    <a:pt x="257302" y="91960"/>
                  </a:lnTo>
                  <a:lnTo>
                    <a:pt x="257289" y="91008"/>
                  </a:lnTo>
                  <a:lnTo>
                    <a:pt x="257429" y="90017"/>
                  </a:lnTo>
                  <a:lnTo>
                    <a:pt x="256667" y="88341"/>
                  </a:lnTo>
                  <a:lnTo>
                    <a:pt x="257429" y="89992"/>
                  </a:lnTo>
                  <a:lnTo>
                    <a:pt x="259105" y="93649"/>
                  </a:lnTo>
                  <a:lnTo>
                    <a:pt x="259105" y="88963"/>
                  </a:lnTo>
                  <a:lnTo>
                    <a:pt x="258711" y="89192"/>
                  </a:lnTo>
                  <a:lnTo>
                    <a:pt x="257378" y="88633"/>
                  </a:lnTo>
                  <a:lnTo>
                    <a:pt x="257276" y="88341"/>
                  </a:lnTo>
                  <a:lnTo>
                    <a:pt x="257149" y="88023"/>
                  </a:lnTo>
                  <a:lnTo>
                    <a:pt x="257022" y="87947"/>
                  </a:lnTo>
                  <a:lnTo>
                    <a:pt x="256235" y="87490"/>
                  </a:lnTo>
                  <a:lnTo>
                    <a:pt x="256209" y="87680"/>
                  </a:lnTo>
                  <a:lnTo>
                    <a:pt x="256425" y="87858"/>
                  </a:lnTo>
                  <a:lnTo>
                    <a:pt x="256120" y="87947"/>
                  </a:lnTo>
                  <a:lnTo>
                    <a:pt x="254825" y="87731"/>
                  </a:lnTo>
                  <a:lnTo>
                    <a:pt x="255016" y="87566"/>
                  </a:lnTo>
                  <a:lnTo>
                    <a:pt x="256870" y="86004"/>
                  </a:lnTo>
                  <a:lnTo>
                    <a:pt x="257124" y="85788"/>
                  </a:lnTo>
                  <a:lnTo>
                    <a:pt x="257009" y="85559"/>
                  </a:lnTo>
                  <a:lnTo>
                    <a:pt x="256273" y="84924"/>
                  </a:lnTo>
                  <a:lnTo>
                    <a:pt x="256933" y="84747"/>
                  </a:lnTo>
                  <a:lnTo>
                    <a:pt x="255638" y="84086"/>
                  </a:lnTo>
                  <a:lnTo>
                    <a:pt x="256095" y="83997"/>
                  </a:lnTo>
                  <a:lnTo>
                    <a:pt x="255917" y="83985"/>
                  </a:lnTo>
                  <a:lnTo>
                    <a:pt x="255778" y="83934"/>
                  </a:lnTo>
                  <a:lnTo>
                    <a:pt x="256374" y="81661"/>
                  </a:lnTo>
                  <a:lnTo>
                    <a:pt x="253517" y="86004"/>
                  </a:lnTo>
                  <a:lnTo>
                    <a:pt x="253580" y="85636"/>
                  </a:lnTo>
                  <a:lnTo>
                    <a:pt x="253707" y="84836"/>
                  </a:lnTo>
                  <a:lnTo>
                    <a:pt x="253771" y="83642"/>
                  </a:lnTo>
                  <a:lnTo>
                    <a:pt x="254914" y="82677"/>
                  </a:lnTo>
                  <a:lnTo>
                    <a:pt x="253669" y="82473"/>
                  </a:lnTo>
                  <a:lnTo>
                    <a:pt x="252501" y="82727"/>
                  </a:lnTo>
                  <a:lnTo>
                    <a:pt x="253161" y="85636"/>
                  </a:lnTo>
                  <a:lnTo>
                    <a:pt x="251929" y="85280"/>
                  </a:lnTo>
                  <a:lnTo>
                    <a:pt x="251993" y="85890"/>
                  </a:lnTo>
                  <a:lnTo>
                    <a:pt x="252399" y="86093"/>
                  </a:lnTo>
                  <a:lnTo>
                    <a:pt x="252437" y="86398"/>
                  </a:lnTo>
                  <a:lnTo>
                    <a:pt x="252234" y="86829"/>
                  </a:lnTo>
                  <a:lnTo>
                    <a:pt x="251142" y="87566"/>
                  </a:lnTo>
                  <a:lnTo>
                    <a:pt x="251167" y="87363"/>
                  </a:lnTo>
                  <a:lnTo>
                    <a:pt x="251333" y="85623"/>
                  </a:lnTo>
                  <a:lnTo>
                    <a:pt x="251434" y="84658"/>
                  </a:lnTo>
                  <a:lnTo>
                    <a:pt x="251345" y="84480"/>
                  </a:lnTo>
                  <a:lnTo>
                    <a:pt x="251561" y="83388"/>
                  </a:lnTo>
                  <a:lnTo>
                    <a:pt x="251028" y="83921"/>
                  </a:lnTo>
                  <a:lnTo>
                    <a:pt x="250913" y="84150"/>
                  </a:lnTo>
                  <a:lnTo>
                    <a:pt x="250736" y="84213"/>
                  </a:lnTo>
                  <a:lnTo>
                    <a:pt x="250634" y="83934"/>
                  </a:lnTo>
                  <a:lnTo>
                    <a:pt x="250545" y="84416"/>
                  </a:lnTo>
                  <a:lnTo>
                    <a:pt x="249339" y="85623"/>
                  </a:lnTo>
                  <a:lnTo>
                    <a:pt x="248094" y="84963"/>
                  </a:lnTo>
                  <a:lnTo>
                    <a:pt x="248462" y="84988"/>
                  </a:lnTo>
                  <a:lnTo>
                    <a:pt x="247713" y="84556"/>
                  </a:lnTo>
                  <a:lnTo>
                    <a:pt x="247713" y="94005"/>
                  </a:lnTo>
                  <a:lnTo>
                    <a:pt x="247357" y="93599"/>
                  </a:lnTo>
                  <a:lnTo>
                    <a:pt x="245567" y="91592"/>
                  </a:lnTo>
                  <a:lnTo>
                    <a:pt x="244957" y="91592"/>
                  </a:lnTo>
                  <a:lnTo>
                    <a:pt x="243928" y="91071"/>
                  </a:lnTo>
                  <a:lnTo>
                    <a:pt x="240817" y="91655"/>
                  </a:lnTo>
                  <a:lnTo>
                    <a:pt x="243268" y="92760"/>
                  </a:lnTo>
                  <a:lnTo>
                    <a:pt x="243662" y="93599"/>
                  </a:lnTo>
                  <a:lnTo>
                    <a:pt x="242125" y="93154"/>
                  </a:lnTo>
                  <a:lnTo>
                    <a:pt x="241642" y="93878"/>
                  </a:lnTo>
                  <a:lnTo>
                    <a:pt x="241325" y="94107"/>
                  </a:lnTo>
                  <a:lnTo>
                    <a:pt x="239725" y="95859"/>
                  </a:lnTo>
                  <a:lnTo>
                    <a:pt x="240753" y="94361"/>
                  </a:lnTo>
                  <a:lnTo>
                    <a:pt x="240677" y="91655"/>
                  </a:lnTo>
                  <a:lnTo>
                    <a:pt x="237998" y="96113"/>
                  </a:lnTo>
                  <a:lnTo>
                    <a:pt x="238023" y="95161"/>
                  </a:lnTo>
                  <a:lnTo>
                    <a:pt x="237934" y="93891"/>
                  </a:lnTo>
                  <a:lnTo>
                    <a:pt x="237566" y="93776"/>
                  </a:lnTo>
                  <a:lnTo>
                    <a:pt x="237401" y="93687"/>
                  </a:lnTo>
                  <a:lnTo>
                    <a:pt x="237147" y="93662"/>
                  </a:lnTo>
                  <a:lnTo>
                    <a:pt x="236639" y="95161"/>
                  </a:lnTo>
                  <a:lnTo>
                    <a:pt x="236131" y="94107"/>
                  </a:lnTo>
                  <a:lnTo>
                    <a:pt x="236245" y="93687"/>
                  </a:lnTo>
                  <a:lnTo>
                    <a:pt x="236715" y="93294"/>
                  </a:lnTo>
                  <a:lnTo>
                    <a:pt x="238213" y="91960"/>
                  </a:lnTo>
                  <a:lnTo>
                    <a:pt x="240131" y="91821"/>
                  </a:lnTo>
                  <a:lnTo>
                    <a:pt x="241617" y="90017"/>
                  </a:lnTo>
                  <a:lnTo>
                    <a:pt x="241541" y="88607"/>
                  </a:lnTo>
                  <a:lnTo>
                    <a:pt x="243052" y="91135"/>
                  </a:lnTo>
                  <a:lnTo>
                    <a:pt x="242417" y="89103"/>
                  </a:lnTo>
                  <a:lnTo>
                    <a:pt x="242379" y="88607"/>
                  </a:lnTo>
                  <a:lnTo>
                    <a:pt x="242366" y="86233"/>
                  </a:lnTo>
                  <a:lnTo>
                    <a:pt x="243192" y="89928"/>
                  </a:lnTo>
                  <a:lnTo>
                    <a:pt x="243941" y="88468"/>
                  </a:lnTo>
                  <a:lnTo>
                    <a:pt x="247484" y="87388"/>
                  </a:lnTo>
                  <a:lnTo>
                    <a:pt x="244944" y="87376"/>
                  </a:lnTo>
                  <a:lnTo>
                    <a:pt x="245414" y="86233"/>
                  </a:lnTo>
                  <a:lnTo>
                    <a:pt x="245503" y="86004"/>
                  </a:lnTo>
                  <a:lnTo>
                    <a:pt x="245389" y="85610"/>
                  </a:lnTo>
                  <a:lnTo>
                    <a:pt x="244335" y="84620"/>
                  </a:lnTo>
                  <a:lnTo>
                    <a:pt x="246786" y="84836"/>
                  </a:lnTo>
                  <a:lnTo>
                    <a:pt x="247472" y="87363"/>
                  </a:lnTo>
                  <a:lnTo>
                    <a:pt x="247561" y="89458"/>
                  </a:lnTo>
                  <a:lnTo>
                    <a:pt x="245211" y="89700"/>
                  </a:lnTo>
                  <a:lnTo>
                    <a:pt x="245414" y="91008"/>
                  </a:lnTo>
                  <a:lnTo>
                    <a:pt x="246913" y="92392"/>
                  </a:lnTo>
                  <a:lnTo>
                    <a:pt x="247713" y="94005"/>
                  </a:lnTo>
                  <a:lnTo>
                    <a:pt x="247713" y="84556"/>
                  </a:lnTo>
                  <a:lnTo>
                    <a:pt x="247015" y="84150"/>
                  </a:lnTo>
                  <a:lnTo>
                    <a:pt x="246545" y="83883"/>
                  </a:lnTo>
                  <a:lnTo>
                    <a:pt x="247154" y="83502"/>
                  </a:lnTo>
                  <a:lnTo>
                    <a:pt x="250545" y="84416"/>
                  </a:lnTo>
                  <a:lnTo>
                    <a:pt x="250545" y="83870"/>
                  </a:lnTo>
                  <a:lnTo>
                    <a:pt x="250063" y="83502"/>
                  </a:lnTo>
                  <a:lnTo>
                    <a:pt x="249821" y="83299"/>
                  </a:lnTo>
                  <a:lnTo>
                    <a:pt x="250190" y="82689"/>
                  </a:lnTo>
                  <a:lnTo>
                    <a:pt x="250507" y="82981"/>
                  </a:lnTo>
                  <a:lnTo>
                    <a:pt x="250913" y="82867"/>
                  </a:lnTo>
                  <a:lnTo>
                    <a:pt x="250977" y="82689"/>
                  </a:lnTo>
                  <a:lnTo>
                    <a:pt x="251206" y="82029"/>
                  </a:lnTo>
                  <a:lnTo>
                    <a:pt x="251447" y="79552"/>
                  </a:lnTo>
                  <a:lnTo>
                    <a:pt x="250952" y="79235"/>
                  </a:lnTo>
                  <a:lnTo>
                    <a:pt x="250393" y="78879"/>
                  </a:lnTo>
                  <a:lnTo>
                    <a:pt x="249834" y="79235"/>
                  </a:lnTo>
                  <a:lnTo>
                    <a:pt x="249174" y="78828"/>
                  </a:lnTo>
                  <a:lnTo>
                    <a:pt x="248983" y="78714"/>
                  </a:lnTo>
                  <a:lnTo>
                    <a:pt x="248704" y="78600"/>
                  </a:lnTo>
                  <a:lnTo>
                    <a:pt x="246913" y="78828"/>
                  </a:lnTo>
                  <a:lnTo>
                    <a:pt x="247103" y="78486"/>
                  </a:lnTo>
                  <a:lnTo>
                    <a:pt x="245059" y="77939"/>
                  </a:lnTo>
                  <a:lnTo>
                    <a:pt x="246557" y="77647"/>
                  </a:lnTo>
                  <a:lnTo>
                    <a:pt x="246888" y="77584"/>
                  </a:lnTo>
                  <a:lnTo>
                    <a:pt x="244576" y="77254"/>
                  </a:lnTo>
                  <a:lnTo>
                    <a:pt x="242798" y="77647"/>
                  </a:lnTo>
                  <a:lnTo>
                    <a:pt x="245618" y="73723"/>
                  </a:lnTo>
                  <a:lnTo>
                    <a:pt x="245999" y="72898"/>
                  </a:lnTo>
                  <a:lnTo>
                    <a:pt x="247777" y="71056"/>
                  </a:lnTo>
                  <a:lnTo>
                    <a:pt x="248399" y="70408"/>
                  </a:lnTo>
                  <a:lnTo>
                    <a:pt x="248666" y="70129"/>
                  </a:lnTo>
                  <a:lnTo>
                    <a:pt x="246862" y="70002"/>
                  </a:lnTo>
                  <a:lnTo>
                    <a:pt x="246862" y="70561"/>
                  </a:lnTo>
                  <a:lnTo>
                    <a:pt x="246532" y="71056"/>
                  </a:lnTo>
                  <a:lnTo>
                    <a:pt x="246164" y="70929"/>
                  </a:lnTo>
                  <a:lnTo>
                    <a:pt x="245719" y="70904"/>
                  </a:lnTo>
                  <a:lnTo>
                    <a:pt x="246037" y="70408"/>
                  </a:lnTo>
                  <a:lnTo>
                    <a:pt x="246418" y="70535"/>
                  </a:lnTo>
                  <a:lnTo>
                    <a:pt x="246862" y="70561"/>
                  </a:lnTo>
                  <a:lnTo>
                    <a:pt x="246862" y="70002"/>
                  </a:lnTo>
                  <a:lnTo>
                    <a:pt x="244589" y="69837"/>
                  </a:lnTo>
                  <a:lnTo>
                    <a:pt x="243039" y="69138"/>
                  </a:lnTo>
                  <a:lnTo>
                    <a:pt x="238683" y="76962"/>
                  </a:lnTo>
                  <a:lnTo>
                    <a:pt x="231317" y="83299"/>
                  </a:lnTo>
                  <a:lnTo>
                    <a:pt x="225590" y="89700"/>
                  </a:lnTo>
                  <a:lnTo>
                    <a:pt x="225577" y="92760"/>
                  </a:lnTo>
                  <a:lnTo>
                    <a:pt x="225691" y="98247"/>
                  </a:lnTo>
                  <a:lnTo>
                    <a:pt x="224282" y="100901"/>
                  </a:lnTo>
                  <a:lnTo>
                    <a:pt x="228130" y="102654"/>
                  </a:lnTo>
                  <a:lnTo>
                    <a:pt x="228104" y="105791"/>
                  </a:lnTo>
                  <a:lnTo>
                    <a:pt x="229374" y="107492"/>
                  </a:lnTo>
                  <a:lnTo>
                    <a:pt x="231178" y="104521"/>
                  </a:lnTo>
                  <a:lnTo>
                    <a:pt x="232537" y="106641"/>
                  </a:lnTo>
                  <a:lnTo>
                    <a:pt x="238988" y="110959"/>
                  </a:lnTo>
                  <a:lnTo>
                    <a:pt x="245389" y="113106"/>
                  </a:lnTo>
                  <a:lnTo>
                    <a:pt x="251231" y="115125"/>
                  </a:lnTo>
                  <a:lnTo>
                    <a:pt x="255968" y="119062"/>
                  </a:lnTo>
                  <a:lnTo>
                    <a:pt x="263969" y="119748"/>
                  </a:lnTo>
                  <a:lnTo>
                    <a:pt x="261099" y="118592"/>
                  </a:lnTo>
                  <a:lnTo>
                    <a:pt x="265074" y="111467"/>
                  </a:lnTo>
                  <a:lnTo>
                    <a:pt x="263880" y="110693"/>
                  </a:lnTo>
                  <a:lnTo>
                    <a:pt x="266636" y="109499"/>
                  </a:lnTo>
                  <a:lnTo>
                    <a:pt x="266166" y="108750"/>
                  </a:lnTo>
                  <a:lnTo>
                    <a:pt x="265798" y="108165"/>
                  </a:lnTo>
                  <a:lnTo>
                    <a:pt x="263067" y="108750"/>
                  </a:lnTo>
                  <a:lnTo>
                    <a:pt x="265176" y="104521"/>
                  </a:lnTo>
                  <a:lnTo>
                    <a:pt x="268312" y="98247"/>
                  </a:lnTo>
                  <a:lnTo>
                    <a:pt x="268173" y="97510"/>
                  </a:lnTo>
                  <a:lnTo>
                    <a:pt x="266915" y="96113"/>
                  </a:lnTo>
                  <a:lnTo>
                    <a:pt x="266687" y="95859"/>
                  </a:lnTo>
                  <a:lnTo>
                    <a:pt x="265023" y="94005"/>
                  </a:lnTo>
                  <a:lnTo>
                    <a:pt x="264706" y="93649"/>
                  </a:lnTo>
                  <a:lnTo>
                    <a:pt x="263029" y="91782"/>
                  </a:lnTo>
                  <a:lnTo>
                    <a:pt x="265785" y="91224"/>
                  </a:lnTo>
                  <a:lnTo>
                    <a:pt x="267119" y="89192"/>
                  </a:lnTo>
                  <a:lnTo>
                    <a:pt x="268833" y="86575"/>
                  </a:lnTo>
                  <a:close/>
                </a:path>
                <a:path w="817880" h="589914">
                  <a:moveTo>
                    <a:pt x="287413" y="100253"/>
                  </a:moveTo>
                  <a:lnTo>
                    <a:pt x="287274" y="100114"/>
                  </a:lnTo>
                  <a:lnTo>
                    <a:pt x="287134" y="100241"/>
                  </a:lnTo>
                  <a:lnTo>
                    <a:pt x="287185" y="100418"/>
                  </a:lnTo>
                  <a:lnTo>
                    <a:pt x="287413" y="100253"/>
                  </a:lnTo>
                  <a:close/>
                </a:path>
                <a:path w="817880" h="589914">
                  <a:moveTo>
                    <a:pt x="290322" y="41910"/>
                  </a:moveTo>
                  <a:lnTo>
                    <a:pt x="288556" y="40640"/>
                  </a:lnTo>
                  <a:lnTo>
                    <a:pt x="287070" y="39370"/>
                  </a:lnTo>
                  <a:lnTo>
                    <a:pt x="288544" y="38100"/>
                  </a:lnTo>
                  <a:lnTo>
                    <a:pt x="287058" y="36830"/>
                  </a:lnTo>
                  <a:lnTo>
                    <a:pt x="286359" y="36830"/>
                  </a:lnTo>
                  <a:lnTo>
                    <a:pt x="286194" y="35560"/>
                  </a:lnTo>
                  <a:lnTo>
                    <a:pt x="285216" y="35560"/>
                  </a:lnTo>
                  <a:lnTo>
                    <a:pt x="285623" y="36830"/>
                  </a:lnTo>
                  <a:lnTo>
                    <a:pt x="284797" y="36830"/>
                  </a:lnTo>
                  <a:lnTo>
                    <a:pt x="285546" y="38100"/>
                  </a:lnTo>
                  <a:lnTo>
                    <a:pt x="284746" y="39370"/>
                  </a:lnTo>
                  <a:lnTo>
                    <a:pt x="284073" y="38100"/>
                  </a:lnTo>
                  <a:lnTo>
                    <a:pt x="282143" y="38100"/>
                  </a:lnTo>
                  <a:lnTo>
                    <a:pt x="283044" y="36830"/>
                  </a:lnTo>
                  <a:lnTo>
                    <a:pt x="283933" y="35560"/>
                  </a:lnTo>
                  <a:lnTo>
                    <a:pt x="282727" y="35560"/>
                  </a:lnTo>
                  <a:lnTo>
                    <a:pt x="281139" y="34290"/>
                  </a:lnTo>
                  <a:lnTo>
                    <a:pt x="276682" y="35560"/>
                  </a:lnTo>
                  <a:lnTo>
                    <a:pt x="277939" y="31750"/>
                  </a:lnTo>
                  <a:lnTo>
                    <a:pt x="276669" y="31750"/>
                  </a:lnTo>
                  <a:lnTo>
                    <a:pt x="275869" y="30480"/>
                  </a:lnTo>
                  <a:lnTo>
                    <a:pt x="275844" y="31750"/>
                  </a:lnTo>
                  <a:lnTo>
                    <a:pt x="275717" y="31750"/>
                  </a:lnTo>
                  <a:lnTo>
                    <a:pt x="275577" y="30480"/>
                  </a:lnTo>
                  <a:lnTo>
                    <a:pt x="274916" y="30480"/>
                  </a:lnTo>
                  <a:lnTo>
                    <a:pt x="274904" y="31750"/>
                  </a:lnTo>
                  <a:lnTo>
                    <a:pt x="274637" y="30480"/>
                  </a:lnTo>
                  <a:lnTo>
                    <a:pt x="274535" y="31750"/>
                  </a:lnTo>
                  <a:lnTo>
                    <a:pt x="274218" y="30480"/>
                  </a:lnTo>
                  <a:lnTo>
                    <a:pt x="274066" y="31750"/>
                  </a:lnTo>
                  <a:lnTo>
                    <a:pt x="273354" y="30480"/>
                  </a:lnTo>
                  <a:lnTo>
                    <a:pt x="272973" y="30480"/>
                  </a:lnTo>
                  <a:lnTo>
                    <a:pt x="271805" y="31750"/>
                  </a:lnTo>
                  <a:lnTo>
                    <a:pt x="271373" y="31750"/>
                  </a:lnTo>
                  <a:lnTo>
                    <a:pt x="270878" y="30480"/>
                  </a:lnTo>
                  <a:lnTo>
                    <a:pt x="270344" y="30480"/>
                  </a:lnTo>
                  <a:lnTo>
                    <a:pt x="269443" y="31750"/>
                  </a:lnTo>
                  <a:lnTo>
                    <a:pt x="269278" y="29210"/>
                  </a:lnTo>
                  <a:lnTo>
                    <a:pt x="267906" y="30480"/>
                  </a:lnTo>
                  <a:lnTo>
                    <a:pt x="265366" y="30480"/>
                  </a:lnTo>
                  <a:lnTo>
                    <a:pt x="264210" y="29210"/>
                  </a:lnTo>
                  <a:lnTo>
                    <a:pt x="264033" y="30480"/>
                  </a:lnTo>
                  <a:lnTo>
                    <a:pt x="261340" y="27965"/>
                  </a:lnTo>
                  <a:lnTo>
                    <a:pt x="261823" y="29210"/>
                  </a:lnTo>
                  <a:lnTo>
                    <a:pt x="259803" y="29210"/>
                  </a:lnTo>
                  <a:lnTo>
                    <a:pt x="260832" y="30480"/>
                  </a:lnTo>
                  <a:lnTo>
                    <a:pt x="261264" y="30480"/>
                  </a:lnTo>
                  <a:lnTo>
                    <a:pt x="260819" y="31750"/>
                  </a:lnTo>
                  <a:lnTo>
                    <a:pt x="260311" y="30480"/>
                  </a:lnTo>
                  <a:lnTo>
                    <a:pt x="259803" y="30480"/>
                  </a:lnTo>
                  <a:lnTo>
                    <a:pt x="260108" y="31750"/>
                  </a:lnTo>
                  <a:lnTo>
                    <a:pt x="257962" y="31750"/>
                  </a:lnTo>
                  <a:lnTo>
                    <a:pt x="257721" y="30480"/>
                  </a:lnTo>
                  <a:lnTo>
                    <a:pt x="257695" y="31750"/>
                  </a:lnTo>
                  <a:lnTo>
                    <a:pt x="255752" y="31750"/>
                  </a:lnTo>
                  <a:lnTo>
                    <a:pt x="256667" y="30810"/>
                  </a:lnTo>
                  <a:lnTo>
                    <a:pt x="257695" y="31750"/>
                  </a:lnTo>
                  <a:lnTo>
                    <a:pt x="257695" y="30480"/>
                  </a:lnTo>
                  <a:lnTo>
                    <a:pt x="256971" y="30480"/>
                  </a:lnTo>
                  <a:lnTo>
                    <a:pt x="256451" y="29552"/>
                  </a:lnTo>
                  <a:lnTo>
                    <a:pt x="256451" y="30480"/>
                  </a:lnTo>
                  <a:lnTo>
                    <a:pt x="256311" y="30480"/>
                  </a:lnTo>
                  <a:lnTo>
                    <a:pt x="256108" y="30480"/>
                  </a:lnTo>
                  <a:lnTo>
                    <a:pt x="255993" y="29235"/>
                  </a:lnTo>
                  <a:lnTo>
                    <a:pt x="256451" y="30480"/>
                  </a:lnTo>
                  <a:lnTo>
                    <a:pt x="256451" y="29552"/>
                  </a:lnTo>
                  <a:lnTo>
                    <a:pt x="256260" y="29210"/>
                  </a:lnTo>
                  <a:lnTo>
                    <a:pt x="255536" y="27940"/>
                  </a:lnTo>
                  <a:lnTo>
                    <a:pt x="255981" y="29210"/>
                  </a:lnTo>
                  <a:lnTo>
                    <a:pt x="255549" y="29210"/>
                  </a:lnTo>
                  <a:lnTo>
                    <a:pt x="254825" y="30480"/>
                  </a:lnTo>
                  <a:lnTo>
                    <a:pt x="253873" y="29210"/>
                  </a:lnTo>
                  <a:lnTo>
                    <a:pt x="252920" y="27940"/>
                  </a:lnTo>
                  <a:lnTo>
                    <a:pt x="253428" y="27940"/>
                  </a:lnTo>
                  <a:lnTo>
                    <a:pt x="253047" y="26670"/>
                  </a:lnTo>
                  <a:lnTo>
                    <a:pt x="252907" y="27965"/>
                  </a:lnTo>
                  <a:lnTo>
                    <a:pt x="253149" y="29210"/>
                  </a:lnTo>
                  <a:lnTo>
                    <a:pt x="251980" y="27940"/>
                  </a:lnTo>
                  <a:lnTo>
                    <a:pt x="251510" y="27940"/>
                  </a:lnTo>
                  <a:lnTo>
                    <a:pt x="250329" y="27940"/>
                  </a:lnTo>
                  <a:lnTo>
                    <a:pt x="249847" y="29210"/>
                  </a:lnTo>
                  <a:lnTo>
                    <a:pt x="249707" y="28778"/>
                  </a:lnTo>
                  <a:lnTo>
                    <a:pt x="249897" y="27940"/>
                  </a:lnTo>
                  <a:lnTo>
                    <a:pt x="250329" y="27940"/>
                  </a:lnTo>
                  <a:lnTo>
                    <a:pt x="250596" y="27228"/>
                  </a:lnTo>
                  <a:lnTo>
                    <a:pt x="249897" y="26670"/>
                  </a:lnTo>
                  <a:lnTo>
                    <a:pt x="249440" y="26314"/>
                  </a:lnTo>
                  <a:lnTo>
                    <a:pt x="249440" y="27940"/>
                  </a:lnTo>
                  <a:lnTo>
                    <a:pt x="248805" y="27940"/>
                  </a:lnTo>
                  <a:lnTo>
                    <a:pt x="248716" y="26670"/>
                  </a:lnTo>
                  <a:lnTo>
                    <a:pt x="249262" y="26670"/>
                  </a:lnTo>
                  <a:lnTo>
                    <a:pt x="249440" y="27940"/>
                  </a:lnTo>
                  <a:lnTo>
                    <a:pt x="249440" y="26314"/>
                  </a:lnTo>
                  <a:lnTo>
                    <a:pt x="248285" y="25400"/>
                  </a:lnTo>
                  <a:lnTo>
                    <a:pt x="248627" y="24130"/>
                  </a:lnTo>
                  <a:lnTo>
                    <a:pt x="250228" y="22860"/>
                  </a:lnTo>
                  <a:lnTo>
                    <a:pt x="251383" y="21590"/>
                  </a:lnTo>
                  <a:lnTo>
                    <a:pt x="249936" y="20320"/>
                  </a:lnTo>
                  <a:lnTo>
                    <a:pt x="244157" y="21590"/>
                  </a:lnTo>
                  <a:lnTo>
                    <a:pt x="240766" y="11430"/>
                  </a:lnTo>
                  <a:lnTo>
                    <a:pt x="240347" y="10160"/>
                  </a:lnTo>
                  <a:lnTo>
                    <a:pt x="234213" y="11430"/>
                  </a:lnTo>
                  <a:lnTo>
                    <a:pt x="230949" y="11430"/>
                  </a:lnTo>
                  <a:lnTo>
                    <a:pt x="232359" y="6350"/>
                  </a:lnTo>
                  <a:lnTo>
                    <a:pt x="229844" y="5791"/>
                  </a:lnTo>
                  <a:lnTo>
                    <a:pt x="229844" y="43180"/>
                  </a:lnTo>
                  <a:lnTo>
                    <a:pt x="229057" y="43180"/>
                  </a:lnTo>
                  <a:lnTo>
                    <a:pt x="228841" y="43180"/>
                  </a:lnTo>
                  <a:lnTo>
                    <a:pt x="226872" y="43180"/>
                  </a:lnTo>
                  <a:lnTo>
                    <a:pt x="226402" y="42392"/>
                  </a:lnTo>
                  <a:lnTo>
                    <a:pt x="226402" y="43180"/>
                  </a:lnTo>
                  <a:lnTo>
                    <a:pt x="225539" y="41910"/>
                  </a:lnTo>
                  <a:lnTo>
                    <a:pt x="222986" y="39370"/>
                  </a:lnTo>
                  <a:lnTo>
                    <a:pt x="225780" y="41656"/>
                  </a:lnTo>
                  <a:lnTo>
                    <a:pt x="226402" y="43180"/>
                  </a:lnTo>
                  <a:lnTo>
                    <a:pt x="226402" y="42392"/>
                  </a:lnTo>
                  <a:lnTo>
                    <a:pt x="226123" y="41910"/>
                  </a:lnTo>
                  <a:lnTo>
                    <a:pt x="226034" y="41770"/>
                  </a:lnTo>
                  <a:lnTo>
                    <a:pt x="226085" y="41910"/>
                  </a:lnTo>
                  <a:lnTo>
                    <a:pt x="225983" y="41694"/>
                  </a:lnTo>
                  <a:lnTo>
                    <a:pt x="220941" y="36830"/>
                  </a:lnTo>
                  <a:lnTo>
                    <a:pt x="220230" y="36830"/>
                  </a:lnTo>
                  <a:lnTo>
                    <a:pt x="217728" y="35560"/>
                  </a:lnTo>
                  <a:lnTo>
                    <a:pt x="218668" y="34290"/>
                  </a:lnTo>
                  <a:lnTo>
                    <a:pt x="219214" y="34290"/>
                  </a:lnTo>
                  <a:lnTo>
                    <a:pt x="223913" y="37388"/>
                  </a:lnTo>
                  <a:lnTo>
                    <a:pt x="223621" y="36830"/>
                  </a:lnTo>
                  <a:lnTo>
                    <a:pt x="227101" y="38100"/>
                  </a:lnTo>
                  <a:lnTo>
                    <a:pt x="228536" y="40640"/>
                  </a:lnTo>
                  <a:lnTo>
                    <a:pt x="229108" y="40640"/>
                  </a:lnTo>
                  <a:lnTo>
                    <a:pt x="229844" y="43180"/>
                  </a:lnTo>
                  <a:lnTo>
                    <a:pt x="229844" y="5791"/>
                  </a:lnTo>
                  <a:lnTo>
                    <a:pt x="226707" y="5080"/>
                  </a:lnTo>
                  <a:lnTo>
                    <a:pt x="223329" y="2540"/>
                  </a:lnTo>
                  <a:lnTo>
                    <a:pt x="221551" y="0"/>
                  </a:lnTo>
                  <a:lnTo>
                    <a:pt x="218465" y="3810"/>
                  </a:lnTo>
                  <a:lnTo>
                    <a:pt x="216852" y="3810"/>
                  </a:lnTo>
                  <a:lnTo>
                    <a:pt x="217512" y="5080"/>
                  </a:lnTo>
                  <a:lnTo>
                    <a:pt x="216103" y="5080"/>
                  </a:lnTo>
                  <a:lnTo>
                    <a:pt x="216916" y="6350"/>
                  </a:lnTo>
                  <a:lnTo>
                    <a:pt x="216001" y="5080"/>
                  </a:lnTo>
                  <a:lnTo>
                    <a:pt x="217690" y="1270"/>
                  </a:lnTo>
                  <a:lnTo>
                    <a:pt x="216890" y="1270"/>
                  </a:lnTo>
                  <a:lnTo>
                    <a:pt x="213868" y="0"/>
                  </a:lnTo>
                  <a:lnTo>
                    <a:pt x="213436" y="0"/>
                  </a:lnTo>
                  <a:lnTo>
                    <a:pt x="210045" y="1270"/>
                  </a:lnTo>
                  <a:lnTo>
                    <a:pt x="212356" y="5080"/>
                  </a:lnTo>
                  <a:lnTo>
                    <a:pt x="210959" y="8890"/>
                  </a:lnTo>
                  <a:lnTo>
                    <a:pt x="212331" y="10160"/>
                  </a:lnTo>
                  <a:lnTo>
                    <a:pt x="214998" y="10160"/>
                  </a:lnTo>
                  <a:lnTo>
                    <a:pt x="215531" y="11430"/>
                  </a:lnTo>
                  <a:lnTo>
                    <a:pt x="215188" y="13970"/>
                  </a:lnTo>
                  <a:lnTo>
                    <a:pt x="219151" y="13970"/>
                  </a:lnTo>
                  <a:lnTo>
                    <a:pt x="215430" y="17780"/>
                  </a:lnTo>
                  <a:lnTo>
                    <a:pt x="213982" y="17780"/>
                  </a:lnTo>
                  <a:lnTo>
                    <a:pt x="214172" y="19050"/>
                  </a:lnTo>
                  <a:lnTo>
                    <a:pt x="215823" y="19050"/>
                  </a:lnTo>
                  <a:lnTo>
                    <a:pt x="221272" y="22860"/>
                  </a:lnTo>
                  <a:lnTo>
                    <a:pt x="220814" y="27940"/>
                  </a:lnTo>
                  <a:lnTo>
                    <a:pt x="220738" y="29260"/>
                  </a:lnTo>
                  <a:lnTo>
                    <a:pt x="224472" y="34290"/>
                  </a:lnTo>
                  <a:lnTo>
                    <a:pt x="223215" y="34290"/>
                  </a:lnTo>
                  <a:lnTo>
                    <a:pt x="221640" y="33020"/>
                  </a:lnTo>
                  <a:lnTo>
                    <a:pt x="218706" y="33020"/>
                  </a:lnTo>
                  <a:lnTo>
                    <a:pt x="218567" y="31750"/>
                  </a:lnTo>
                  <a:lnTo>
                    <a:pt x="217843" y="33020"/>
                  </a:lnTo>
                  <a:lnTo>
                    <a:pt x="217284" y="33020"/>
                  </a:lnTo>
                  <a:lnTo>
                    <a:pt x="217855" y="33401"/>
                  </a:lnTo>
                  <a:lnTo>
                    <a:pt x="216712" y="34290"/>
                  </a:lnTo>
                  <a:lnTo>
                    <a:pt x="216331" y="30480"/>
                  </a:lnTo>
                  <a:lnTo>
                    <a:pt x="216090" y="29210"/>
                  </a:lnTo>
                  <a:lnTo>
                    <a:pt x="212674" y="29210"/>
                  </a:lnTo>
                  <a:lnTo>
                    <a:pt x="206768" y="20320"/>
                  </a:lnTo>
                  <a:lnTo>
                    <a:pt x="203542" y="24130"/>
                  </a:lnTo>
                  <a:lnTo>
                    <a:pt x="198412" y="27940"/>
                  </a:lnTo>
                  <a:lnTo>
                    <a:pt x="201485" y="38100"/>
                  </a:lnTo>
                  <a:lnTo>
                    <a:pt x="199542" y="43180"/>
                  </a:lnTo>
                  <a:lnTo>
                    <a:pt x="199301" y="46990"/>
                  </a:lnTo>
                  <a:lnTo>
                    <a:pt x="206451" y="48260"/>
                  </a:lnTo>
                  <a:lnTo>
                    <a:pt x="207429" y="53340"/>
                  </a:lnTo>
                  <a:lnTo>
                    <a:pt x="208927" y="54610"/>
                  </a:lnTo>
                  <a:lnTo>
                    <a:pt x="207137" y="57150"/>
                  </a:lnTo>
                  <a:lnTo>
                    <a:pt x="206959" y="55880"/>
                  </a:lnTo>
                  <a:lnTo>
                    <a:pt x="206768" y="54610"/>
                  </a:lnTo>
                  <a:lnTo>
                    <a:pt x="205079" y="55880"/>
                  </a:lnTo>
                  <a:lnTo>
                    <a:pt x="206108" y="54610"/>
                  </a:lnTo>
                  <a:lnTo>
                    <a:pt x="203492" y="54610"/>
                  </a:lnTo>
                  <a:lnTo>
                    <a:pt x="206070" y="53340"/>
                  </a:lnTo>
                  <a:lnTo>
                    <a:pt x="203200" y="53340"/>
                  </a:lnTo>
                  <a:lnTo>
                    <a:pt x="202171" y="54610"/>
                  </a:lnTo>
                  <a:lnTo>
                    <a:pt x="201955" y="53340"/>
                  </a:lnTo>
                  <a:lnTo>
                    <a:pt x="201587" y="52070"/>
                  </a:lnTo>
                  <a:lnTo>
                    <a:pt x="201422" y="53340"/>
                  </a:lnTo>
                  <a:lnTo>
                    <a:pt x="201460" y="52070"/>
                  </a:lnTo>
                  <a:lnTo>
                    <a:pt x="201231" y="52070"/>
                  </a:lnTo>
                  <a:lnTo>
                    <a:pt x="200088" y="50800"/>
                  </a:lnTo>
                  <a:lnTo>
                    <a:pt x="200317" y="52070"/>
                  </a:lnTo>
                  <a:lnTo>
                    <a:pt x="199745" y="52070"/>
                  </a:lnTo>
                  <a:lnTo>
                    <a:pt x="198602" y="53340"/>
                  </a:lnTo>
                  <a:lnTo>
                    <a:pt x="197535" y="52070"/>
                  </a:lnTo>
                  <a:lnTo>
                    <a:pt x="196596" y="52070"/>
                  </a:lnTo>
                  <a:lnTo>
                    <a:pt x="196964" y="50800"/>
                  </a:lnTo>
                  <a:lnTo>
                    <a:pt x="195986" y="50800"/>
                  </a:lnTo>
                  <a:lnTo>
                    <a:pt x="196011" y="49530"/>
                  </a:lnTo>
                  <a:lnTo>
                    <a:pt x="195389" y="50800"/>
                  </a:lnTo>
                  <a:lnTo>
                    <a:pt x="192290" y="50800"/>
                  </a:lnTo>
                  <a:lnTo>
                    <a:pt x="191795" y="49530"/>
                  </a:lnTo>
                  <a:lnTo>
                    <a:pt x="192189" y="50800"/>
                  </a:lnTo>
                  <a:lnTo>
                    <a:pt x="191846" y="50800"/>
                  </a:lnTo>
                  <a:lnTo>
                    <a:pt x="191922" y="52070"/>
                  </a:lnTo>
                  <a:lnTo>
                    <a:pt x="189826" y="49530"/>
                  </a:lnTo>
                  <a:lnTo>
                    <a:pt x="188772" y="48260"/>
                  </a:lnTo>
                  <a:lnTo>
                    <a:pt x="189103" y="49530"/>
                  </a:lnTo>
                  <a:lnTo>
                    <a:pt x="187020" y="49530"/>
                  </a:lnTo>
                  <a:lnTo>
                    <a:pt x="188810" y="51384"/>
                  </a:lnTo>
                  <a:lnTo>
                    <a:pt x="189242" y="50025"/>
                  </a:lnTo>
                  <a:lnTo>
                    <a:pt x="189788" y="52070"/>
                  </a:lnTo>
                  <a:lnTo>
                    <a:pt x="189484" y="52070"/>
                  </a:lnTo>
                  <a:lnTo>
                    <a:pt x="189725" y="53340"/>
                  </a:lnTo>
                  <a:lnTo>
                    <a:pt x="190703" y="54610"/>
                  </a:lnTo>
                  <a:lnTo>
                    <a:pt x="186791" y="55880"/>
                  </a:lnTo>
                  <a:lnTo>
                    <a:pt x="188163" y="52070"/>
                  </a:lnTo>
                  <a:lnTo>
                    <a:pt x="187934" y="51955"/>
                  </a:lnTo>
                  <a:lnTo>
                    <a:pt x="187261" y="50800"/>
                  </a:lnTo>
                  <a:lnTo>
                    <a:pt x="185839" y="49530"/>
                  </a:lnTo>
                  <a:lnTo>
                    <a:pt x="185775" y="50927"/>
                  </a:lnTo>
                  <a:lnTo>
                    <a:pt x="185915" y="51003"/>
                  </a:lnTo>
                  <a:lnTo>
                    <a:pt x="187998" y="52070"/>
                  </a:lnTo>
                  <a:lnTo>
                    <a:pt x="185762" y="50927"/>
                  </a:lnTo>
                  <a:lnTo>
                    <a:pt x="185496" y="55880"/>
                  </a:lnTo>
                  <a:lnTo>
                    <a:pt x="184226" y="58420"/>
                  </a:lnTo>
                  <a:lnTo>
                    <a:pt x="183134" y="58420"/>
                  </a:lnTo>
                  <a:lnTo>
                    <a:pt x="182333" y="59563"/>
                  </a:lnTo>
                  <a:lnTo>
                    <a:pt x="182587" y="58420"/>
                  </a:lnTo>
                  <a:lnTo>
                    <a:pt x="182867" y="57150"/>
                  </a:lnTo>
                  <a:lnTo>
                    <a:pt x="182016" y="58420"/>
                  </a:lnTo>
                  <a:lnTo>
                    <a:pt x="180975" y="58420"/>
                  </a:lnTo>
                  <a:lnTo>
                    <a:pt x="181762" y="57150"/>
                  </a:lnTo>
                  <a:lnTo>
                    <a:pt x="181432" y="57150"/>
                  </a:lnTo>
                  <a:lnTo>
                    <a:pt x="179933" y="58420"/>
                  </a:lnTo>
                  <a:lnTo>
                    <a:pt x="181991" y="62230"/>
                  </a:lnTo>
                  <a:lnTo>
                    <a:pt x="181178" y="62661"/>
                  </a:lnTo>
                  <a:lnTo>
                    <a:pt x="221742" y="62661"/>
                  </a:lnTo>
                  <a:lnTo>
                    <a:pt x="218694" y="59690"/>
                  </a:lnTo>
                  <a:lnTo>
                    <a:pt x="216903" y="59690"/>
                  </a:lnTo>
                  <a:lnTo>
                    <a:pt x="217017" y="58420"/>
                  </a:lnTo>
                  <a:lnTo>
                    <a:pt x="216750" y="59690"/>
                  </a:lnTo>
                  <a:lnTo>
                    <a:pt x="215912" y="59690"/>
                  </a:lnTo>
                  <a:lnTo>
                    <a:pt x="216408" y="57150"/>
                  </a:lnTo>
                  <a:lnTo>
                    <a:pt x="217220" y="58420"/>
                  </a:lnTo>
                  <a:lnTo>
                    <a:pt x="223012" y="58420"/>
                  </a:lnTo>
                  <a:lnTo>
                    <a:pt x="224777" y="54610"/>
                  </a:lnTo>
                  <a:lnTo>
                    <a:pt x="226148" y="49530"/>
                  </a:lnTo>
                  <a:lnTo>
                    <a:pt x="227507" y="48260"/>
                  </a:lnTo>
                  <a:lnTo>
                    <a:pt x="229006" y="43332"/>
                  </a:lnTo>
                  <a:lnTo>
                    <a:pt x="230301" y="44450"/>
                  </a:lnTo>
                  <a:lnTo>
                    <a:pt x="231419" y="46990"/>
                  </a:lnTo>
                  <a:lnTo>
                    <a:pt x="230251" y="48260"/>
                  </a:lnTo>
                  <a:lnTo>
                    <a:pt x="228473" y="53340"/>
                  </a:lnTo>
                  <a:lnTo>
                    <a:pt x="231203" y="57150"/>
                  </a:lnTo>
                  <a:lnTo>
                    <a:pt x="236524" y="59690"/>
                  </a:lnTo>
                  <a:lnTo>
                    <a:pt x="242519" y="59690"/>
                  </a:lnTo>
                  <a:lnTo>
                    <a:pt x="244703" y="60960"/>
                  </a:lnTo>
                  <a:lnTo>
                    <a:pt x="243827" y="55880"/>
                  </a:lnTo>
                  <a:lnTo>
                    <a:pt x="245973" y="57150"/>
                  </a:lnTo>
                  <a:lnTo>
                    <a:pt x="246265" y="60960"/>
                  </a:lnTo>
                  <a:lnTo>
                    <a:pt x="251536" y="63500"/>
                  </a:lnTo>
                  <a:lnTo>
                    <a:pt x="255612" y="63500"/>
                  </a:lnTo>
                  <a:lnTo>
                    <a:pt x="256298" y="62230"/>
                  </a:lnTo>
                  <a:lnTo>
                    <a:pt x="256679" y="64770"/>
                  </a:lnTo>
                  <a:lnTo>
                    <a:pt x="257276" y="64770"/>
                  </a:lnTo>
                  <a:lnTo>
                    <a:pt x="258953" y="63500"/>
                  </a:lnTo>
                  <a:lnTo>
                    <a:pt x="263271" y="67310"/>
                  </a:lnTo>
                  <a:lnTo>
                    <a:pt x="265823" y="66040"/>
                  </a:lnTo>
                  <a:lnTo>
                    <a:pt x="268020" y="66040"/>
                  </a:lnTo>
                  <a:lnTo>
                    <a:pt x="269240" y="67310"/>
                  </a:lnTo>
                  <a:lnTo>
                    <a:pt x="271322" y="68580"/>
                  </a:lnTo>
                  <a:lnTo>
                    <a:pt x="273646" y="67310"/>
                  </a:lnTo>
                  <a:lnTo>
                    <a:pt x="276885" y="66040"/>
                  </a:lnTo>
                  <a:lnTo>
                    <a:pt x="279184" y="64770"/>
                  </a:lnTo>
                  <a:lnTo>
                    <a:pt x="279692" y="63500"/>
                  </a:lnTo>
                  <a:lnTo>
                    <a:pt x="280187" y="62230"/>
                  </a:lnTo>
                  <a:lnTo>
                    <a:pt x="280695" y="60960"/>
                  </a:lnTo>
                  <a:lnTo>
                    <a:pt x="285076" y="57150"/>
                  </a:lnTo>
                  <a:lnTo>
                    <a:pt x="285800" y="55880"/>
                  </a:lnTo>
                  <a:lnTo>
                    <a:pt x="287261" y="53340"/>
                  </a:lnTo>
                  <a:lnTo>
                    <a:pt x="288709" y="53340"/>
                  </a:lnTo>
                  <a:lnTo>
                    <a:pt x="284480" y="48260"/>
                  </a:lnTo>
                  <a:lnTo>
                    <a:pt x="286969" y="49530"/>
                  </a:lnTo>
                  <a:lnTo>
                    <a:pt x="287235" y="49530"/>
                  </a:lnTo>
                  <a:lnTo>
                    <a:pt x="286918" y="48260"/>
                  </a:lnTo>
                  <a:lnTo>
                    <a:pt x="285965" y="46990"/>
                  </a:lnTo>
                  <a:lnTo>
                    <a:pt x="287159" y="46990"/>
                  </a:lnTo>
                  <a:lnTo>
                    <a:pt x="288404" y="48260"/>
                  </a:lnTo>
                  <a:lnTo>
                    <a:pt x="287921" y="46990"/>
                  </a:lnTo>
                  <a:lnTo>
                    <a:pt x="288251" y="46990"/>
                  </a:lnTo>
                  <a:lnTo>
                    <a:pt x="286588" y="45720"/>
                  </a:lnTo>
                  <a:lnTo>
                    <a:pt x="287934" y="45720"/>
                  </a:lnTo>
                  <a:lnTo>
                    <a:pt x="287629" y="44450"/>
                  </a:lnTo>
                  <a:lnTo>
                    <a:pt x="286156" y="43180"/>
                  </a:lnTo>
                  <a:lnTo>
                    <a:pt x="286550" y="41910"/>
                  </a:lnTo>
                  <a:lnTo>
                    <a:pt x="287477" y="40640"/>
                  </a:lnTo>
                  <a:lnTo>
                    <a:pt x="288429" y="40640"/>
                  </a:lnTo>
                  <a:lnTo>
                    <a:pt x="290322" y="41910"/>
                  </a:lnTo>
                  <a:close/>
                </a:path>
                <a:path w="817880" h="589914">
                  <a:moveTo>
                    <a:pt x="362800" y="355841"/>
                  </a:moveTo>
                  <a:lnTo>
                    <a:pt x="362559" y="357111"/>
                  </a:lnTo>
                  <a:lnTo>
                    <a:pt x="362800" y="355841"/>
                  </a:lnTo>
                  <a:close/>
                </a:path>
                <a:path w="817880" h="589914">
                  <a:moveTo>
                    <a:pt x="373405" y="358419"/>
                  </a:moveTo>
                  <a:lnTo>
                    <a:pt x="372935" y="359054"/>
                  </a:lnTo>
                  <a:lnTo>
                    <a:pt x="373341" y="359206"/>
                  </a:lnTo>
                  <a:lnTo>
                    <a:pt x="373405" y="358419"/>
                  </a:lnTo>
                  <a:close/>
                </a:path>
                <a:path w="817880" h="589914">
                  <a:moveTo>
                    <a:pt x="397217" y="390131"/>
                  </a:moveTo>
                  <a:close/>
                </a:path>
                <a:path w="817880" h="589914">
                  <a:moveTo>
                    <a:pt x="398068" y="390131"/>
                  </a:moveTo>
                  <a:lnTo>
                    <a:pt x="397954" y="389966"/>
                  </a:lnTo>
                  <a:lnTo>
                    <a:pt x="397802" y="390131"/>
                  </a:lnTo>
                  <a:lnTo>
                    <a:pt x="398068" y="390131"/>
                  </a:lnTo>
                  <a:close/>
                </a:path>
                <a:path w="817880" h="589914">
                  <a:moveTo>
                    <a:pt x="499529" y="157721"/>
                  </a:moveTo>
                  <a:lnTo>
                    <a:pt x="499313" y="157721"/>
                  </a:lnTo>
                  <a:lnTo>
                    <a:pt x="499364" y="158864"/>
                  </a:lnTo>
                  <a:lnTo>
                    <a:pt x="499529" y="157721"/>
                  </a:lnTo>
                  <a:close/>
                </a:path>
                <a:path w="817880" h="589914">
                  <a:moveTo>
                    <a:pt x="539724" y="186931"/>
                  </a:moveTo>
                  <a:lnTo>
                    <a:pt x="539457" y="185661"/>
                  </a:lnTo>
                  <a:lnTo>
                    <a:pt x="538962" y="185661"/>
                  </a:lnTo>
                  <a:lnTo>
                    <a:pt x="539724" y="186931"/>
                  </a:lnTo>
                  <a:close/>
                </a:path>
                <a:path w="817880" h="589914">
                  <a:moveTo>
                    <a:pt x="629031" y="272021"/>
                  </a:moveTo>
                  <a:lnTo>
                    <a:pt x="628611" y="272872"/>
                  </a:lnTo>
                  <a:lnTo>
                    <a:pt x="628802" y="273291"/>
                  </a:lnTo>
                  <a:lnTo>
                    <a:pt x="629031" y="272021"/>
                  </a:lnTo>
                  <a:close/>
                </a:path>
                <a:path w="817880" h="589914">
                  <a:moveTo>
                    <a:pt x="629424" y="273291"/>
                  </a:moveTo>
                  <a:lnTo>
                    <a:pt x="629056" y="273291"/>
                  </a:lnTo>
                  <a:lnTo>
                    <a:pt x="629132" y="273786"/>
                  </a:lnTo>
                  <a:lnTo>
                    <a:pt x="629424" y="273291"/>
                  </a:lnTo>
                  <a:close/>
                </a:path>
                <a:path w="817880" h="589914">
                  <a:moveTo>
                    <a:pt x="632714" y="274561"/>
                  </a:moveTo>
                  <a:lnTo>
                    <a:pt x="632485" y="275043"/>
                  </a:lnTo>
                  <a:lnTo>
                    <a:pt x="632675" y="274675"/>
                  </a:lnTo>
                  <a:close/>
                </a:path>
                <a:path w="817880" h="589914">
                  <a:moveTo>
                    <a:pt x="648169" y="283451"/>
                  </a:moveTo>
                  <a:lnTo>
                    <a:pt x="647573" y="283451"/>
                  </a:lnTo>
                  <a:lnTo>
                    <a:pt x="646950" y="284721"/>
                  </a:lnTo>
                  <a:lnTo>
                    <a:pt x="648169" y="283451"/>
                  </a:lnTo>
                  <a:close/>
                </a:path>
                <a:path w="817880" h="589914">
                  <a:moveTo>
                    <a:pt x="666470" y="292341"/>
                  </a:moveTo>
                  <a:lnTo>
                    <a:pt x="666254" y="291071"/>
                  </a:lnTo>
                  <a:lnTo>
                    <a:pt x="666242" y="292341"/>
                  </a:lnTo>
                  <a:lnTo>
                    <a:pt x="666470" y="292341"/>
                  </a:lnTo>
                  <a:close/>
                </a:path>
                <a:path w="817880" h="589914">
                  <a:moveTo>
                    <a:pt x="669264" y="298691"/>
                  </a:moveTo>
                  <a:lnTo>
                    <a:pt x="669251" y="298475"/>
                  </a:lnTo>
                  <a:lnTo>
                    <a:pt x="669163" y="298691"/>
                  </a:lnTo>
                  <a:close/>
                </a:path>
                <a:path w="817880" h="589914">
                  <a:moveTo>
                    <a:pt x="669683" y="297421"/>
                  </a:moveTo>
                  <a:lnTo>
                    <a:pt x="669213" y="297421"/>
                  </a:lnTo>
                  <a:lnTo>
                    <a:pt x="669251" y="298475"/>
                  </a:lnTo>
                  <a:lnTo>
                    <a:pt x="669683" y="297421"/>
                  </a:lnTo>
                  <a:close/>
                </a:path>
                <a:path w="817880" h="589914">
                  <a:moveTo>
                    <a:pt x="680453" y="302501"/>
                  </a:moveTo>
                  <a:lnTo>
                    <a:pt x="680161" y="302501"/>
                  </a:lnTo>
                  <a:lnTo>
                    <a:pt x="680123" y="302755"/>
                  </a:lnTo>
                  <a:lnTo>
                    <a:pt x="680453" y="302501"/>
                  </a:lnTo>
                  <a:close/>
                </a:path>
                <a:path w="817880" h="589914">
                  <a:moveTo>
                    <a:pt x="730796" y="329171"/>
                  </a:moveTo>
                  <a:lnTo>
                    <a:pt x="730643" y="329171"/>
                  </a:lnTo>
                  <a:lnTo>
                    <a:pt x="730719" y="329374"/>
                  </a:lnTo>
                  <a:lnTo>
                    <a:pt x="730796" y="329171"/>
                  </a:lnTo>
                  <a:close/>
                </a:path>
                <a:path w="817880" h="589914">
                  <a:moveTo>
                    <a:pt x="744728" y="340601"/>
                  </a:moveTo>
                  <a:lnTo>
                    <a:pt x="744054" y="340601"/>
                  </a:lnTo>
                  <a:lnTo>
                    <a:pt x="743470" y="341871"/>
                  </a:lnTo>
                  <a:lnTo>
                    <a:pt x="744524" y="343141"/>
                  </a:lnTo>
                  <a:lnTo>
                    <a:pt x="744728" y="340601"/>
                  </a:lnTo>
                  <a:close/>
                </a:path>
                <a:path w="817880" h="589914">
                  <a:moveTo>
                    <a:pt x="747509" y="343141"/>
                  </a:moveTo>
                  <a:close/>
                </a:path>
                <a:path w="817880" h="589914">
                  <a:moveTo>
                    <a:pt x="770826" y="363461"/>
                  </a:moveTo>
                  <a:lnTo>
                    <a:pt x="770432" y="363461"/>
                  </a:lnTo>
                  <a:lnTo>
                    <a:pt x="770445" y="364731"/>
                  </a:lnTo>
                  <a:lnTo>
                    <a:pt x="770661" y="364731"/>
                  </a:lnTo>
                  <a:lnTo>
                    <a:pt x="770826" y="363461"/>
                  </a:lnTo>
                  <a:close/>
                </a:path>
                <a:path w="817880" h="589914">
                  <a:moveTo>
                    <a:pt x="773137" y="366001"/>
                  </a:moveTo>
                  <a:lnTo>
                    <a:pt x="773099" y="366534"/>
                  </a:lnTo>
                  <a:lnTo>
                    <a:pt x="773137" y="366001"/>
                  </a:lnTo>
                  <a:close/>
                </a:path>
                <a:path w="817880" h="589914">
                  <a:moveTo>
                    <a:pt x="773582" y="565391"/>
                  </a:moveTo>
                  <a:lnTo>
                    <a:pt x="773557" y="565264"/>
                  </a:lnTo>
                  <a:lnTo>
                    <a:pt x="773544" y="565391"/>
                  </a:lnTo>
                  <a:close/>
                </a:path>
                <a:path w="817880" h="589914">
                  <a:moveTo>
                    <a:pt x="798576" y="531101"/>
                  </a:moveTo>
                  <a:lnTo>
                    <a:pt x="797864" y="531101"/>
                  </a:lnTo>
                  <a:lnTo>
                    <a:pt x="797826" y="531710"/>
                  </a:lnTo>
                  <a:lnTo>
                    <a:pt x="798576" y="531101"/>
                  </a:lnTo>
                  <a:close/>
                </a:path>
                <a:path w="817880" h="589914">
                  <a:moveTo>
                    <a:pt x="812342" y="466331"/>
                  </a:moveTo>
                  <a:lnTo>
                    <a:pt x="812126" y="466331"/>
                  </a:lnTo>
                  <a:lnTo>
                    <a:pt x="812165" y="466572"/>
                  </a:lnTo>
                  <a:lnTo>
                    <a:pt x="812342" y="466331"/>
                  </a:lnTo>
                  <a:close/>
                </a:path>
                <a:path w="817880" h="589914">
                  <a:moveTo>
                    <a:pt x="813295" y="490461"/>
                  </a:moveTo>
                  <a:lnTo>
                    <a:pt x="813168" y="490461"/>
                  </a:lnTo>
                  <a:lnTo>
                    <a:pt x="813295" y="490461"/>
                  </a:lnTo>
                  <a:close/>
                </a:path>
                <a:path w="817880" h="589914">
                  <a:moveTo>
                    <a:pt x="813358" y="491731"/>
                  </a:moveTo>
                  <a:lnTo>
                    <a:pt x="813333" y="490461"/>
                  </a:lnTo>
                  <a:lnTo>
                    <a:pt x="813358" y="491731"/>
                  </a:lnTo>
                  <a:close/>
                </a:path>
                <a:path w="817880" h="589914">
                  <a:moveTo>
                    <a:pt x="814425" y="476491"/>
                  </a:moveTo>
                  <a:close/>
                </a:path>
                <a:path w="817880" h="589914">
                  <a:moveTo>
                    <a:pt x="814501" y="462521"/>
                  </a:moveTo>
                  <a:lnTo>
                    <a:pt x="814158" y="458711"/>
                  </a:lnTo>
                  <a:lnTo>
                    <a:pt x="813485" y="460336"/>
                  </a:lnTo>
                  <a:lnTo>
                    <a:pt x="814501" y="462521"/>
                  </a:lnTo>
                  <a:close/>
                </a:path>
                <a:path w="817880" h="589914">
                  <a:moveTo>
                    <a:pt x="817803" y="468871"/>
                  </a:moveTo>
                  <a:lnTo>
                    <a:pt x="816356" y="470141"/>
                  </a:lnTo>
                  <a:lnTo>
                    <a:pt x="815987" y="470141"/>
                  </a:lnTo>
                  <a:lnTo>
                    <a:pt x="816279" y="468871"/>
                  </a:lnTo>
                  <a:lnTo>
                    <a:pt x="814832" y="468871"/>
                  </a:lnTo>
                  <a:lnTo>
                    <a:pt x="814489" y="467601"/>
                  </a:lnTo>
                  <a:lnTo>
                    <a:pt x="814451" y="468871"/>
                  </a:lnTo>
                  <a:lnTo>
                    <a:pt x="813752" y="468871"/>
                  </a:lnTo>
                  <a:lnTo>
                    <a:pt x="813536" y="468871"/>
                  </a:lnTo>
                  <a:lnTo>
                    <a:pt x="813536" y="476161"/>
                  </a:lnTo>
                  <a:lnTo>
                    <a:pt x="812723" y="475221"/>
                  </a:lnTo>
                  <a:lnTo>
                    <a:pt x="813422" y="475221"/>
                  </a:lnTo>
                  <a:lnTo>
                    <a:pt x="813536" y="476161"/>
                  </a:lnTo>
                  <a:lnTo>
                    <a:pt x="813536" y="468871"/>
                  </a:lnTo>
                  <a:lnTo>
                    <a:pt x="813308" y="468871"/>
                  </a:lnTo>
                  <a:lnTo>
                    <a:pt x="813562" y="468553"/>
                  </a:lnTo>
                  <a:lnTo>
                    <a:pt x="814311" y="467601"/>
                  </a:lnTo>
                  <a:lnTo>
                    <a:pt x="813054" y="467601"/>
                  </a:lnTo>
                  <a:lnTo>
                    <a:pt x="812330" y="467601"/>
                  </a:lnTo>
                  <a:lnTo>
                    <a:pt x="812165" y="466572"/>
                  </a:lnTo>
                  <a:lnTo>
                    <a:pt x="811999" y="466775"/>
                  </a:lnTo>
                  <a:lnTo>
                    <a:pt x="811784" y="467601"/>
                  </a:lnTo>
                  <a:lnTo>
                    <a:pt x="811377" y="467601"/>
                  </a:lnTo>
                  <a:lnTo>
                    <a:pt x="811999" y="466775"/>
                  </a:lnTo>
                  <a:lnTo>
                    <a:pt x="812126" y="466331"/>
                  </a:lnTo>
                  <a:lnTo>
                    <a:pt x="810336" y="466331"/>
                  </a:lnTo>
                  <a:lnTo>
                    <a:pt x="811542" y="465061"/>
                  </a:lnTo>
                  <a:lnTo>
                    <a:pt x="813485" y="460336"/>
                  </a:lnTo>
                  <a:lnTo>
                    <a:pt x="812152" y="457441"/>
                  </a:lnTo>
                  <a:lnTo>
                    <a:pt x="810983" y="454901"/>
                  </a:lnTo>
                  <a:lnTo>
                    <a:pt x="809383" y="453631"/>
                  </a:lnTo>
                  <a:lnTo>
                    <a:pt x="808736" y="453631"/>
                  </a:lnTo>
                  <a:lnTo>
                    <a:pt x="810069" y="456171"/>
                  </a:lnTo>
                  <a:lnTo>
                    <a:pt x="808736" y="456171"/>
                  </a:lnTo>
                  <a:lnTo>
                    <a:pt x="807326" y="457441"/>
                  </a:lnTo>
                  <a:lnTo>
                    <a:pt x="806018" y="454901"/>
                  </a:lnTo>
                  <a:lnTo>
                    <a:pt x="803338" y="454901"/>
                  </a:lnTo>
                  <a:lnTo>
                    <a:pt x="803135" y="453631"/>
                  </a:lnTo>
                  <a:lnTo>
                    <a:pt x="803097" y="454901"/>
                  </a:lnTo>
                  <a:lnTo>
                    <a:pt x="802335" y="453631"/>
                  </a:lnTo>
                  <a:lnTo>
                    <a:pt x="800265" y="453631"/>
                  </a:lnTo>
                  <a:lnTo>
                    <a:pt x="800150" y="452361"/>
                  </a:lnTo>
                  <a:lnTo>
                    <a:pt x="799452" y="452361"/>
                  </a:lnTo>
                  <a:lnTo>
                    <a:pt x="798512" y="451091"/>
                  </a:lnTo>
                  <a:lnTo>
                    <a:pt x="799147" y="448551"/>
                  </a:lnTo>
                  <a:lnTo>
                    <a:pt x="798360" y="449821"/>
                  </a:lnTo>
                  <a:lnTo>
                    <a:pt x="796937" y="448551"/>
                  </a:lnTo>
                  <a:lnTo>
                    <a:pt x="796404" y="448081"/>
                  </a:lnTo>
                  <a:lnTo>
                    <a:pt x="796404" y="531101"/>
                  </a:lnTo>
                  <a:lnTo>
                    <a:pt x="795934" y="531101"/>
                  </a:lnTo>
                  <a:lnTo>
                    <a:pt x="795032" y="529831"/>
                  </a:lnTo>
                  <a:lnTo>
                    <a:pt x="796404" y="531101"/>
                  </a:lnTo>
                  <a:lnTo>
                    <a:pt x="796404" y="448081"/>
                  </a:lnTo>
                  <a:lnTo>
                    <a:pt x="795515" y="447281"/>
                  </a:lnTo>
                  <a:lnTo>
                    <a:pt x="797636" y="446011"/>
                  </a:lnTo>
                  <a:lnTo>
                    <a:pt x="797826" y="443471"/>
                  </a:lnTo>
                  <a:lnTo>
                    <a:pt x="798029" y="442201"/>
                  </a:lnTo>
                  <a:lnTo>
                    <a:pt x="798817" y="439661"/>
                  </a:lnTo>
                  <a:lnTo>
                    <a:pt x="797534" y="439661"/>
                  </a:lnTo>
                  <a:lnTo>
                    <a:pt x="798817" y="438391"/>
                  </a:lnTo>
                  <a:lnTo>
                    <a:pt x="797750" y="438391"/>
                  </a:lnTo>
                  <a:lnTo>
                    <a:pt x="799058" y="437121"/>
                  </a:lnTo>
                  <a:lnTo>
                    <a:pt x="799020" y="430771"/>
                  </a:lnTo>
                  <a:lnTo>
                    <a:pt x="797877" y="430771"/>
                  </a:lnTo>
                  <a:lnTo>
                    <a:pt x="798195" y="428231"/>
                  </a:lnTo>
                  <a:lnTo>
                    <a:pt x="799490" y="421881"/>
                  </a:lnTo>
                  <a:lnTo>
                    <a:pt x="800277" y="418071"/>
                  </a:lnTo>
                  <a:lnTo>
                    <a:pt x="796429" y="421881"/>
                  </a:lnTo>
                  <a:lnTo>
                    <a:pt x="796734" y="420611"/>
                  </a:lnTo>
                  <a:lnTo>
                    <a:pt x="797179" y="420611"/>
                  </a:lnTo>
                  <a:lnTo>
                    <a:pt x="796810" y="418071"/>
                  </a:lnTo>
                  <a:lnTo>
                    <a:pt x="795578" y="415531"/>
                  </a:lnTo>
                  <a:lnTo>
                    <a:pt x="792695" y="415531"/>
                  </a:lnTo>
                  <a:lnTo>
                    <a:pt x="791298" y="412991"/>
                  </a:lnTo>
                  <a:lnTo>
                    <a:pt x="789152" y="415531"/>
                  </a:lnTo>
                  <a:lnTo>
                    <a:pt x="788441" y="416801"/>
                  </a:lnTo>
                  <a:lnTo>
                    <a:pt x="786803" y="418071"/>
                  </a:lnTo>
                  <a:lnTo>
                    <a:pt x="787895" y="416801"/>
                  </a:lnTo>
                  <a:lnTo>
                    <a:pt x="790079" y="414261"/>
                  </a:lnTo>
                  <a:lnTo>
                    <a:pt x="789203" y="414261"/>
                  </a:lnTo>
                  <a:lnTo>
                    <a:pt x="790270" y="411721"/>
                  </a:lnTo>
                  <a:lnTo>
                    <a:pt x="791146" y="410451"/>
                  </a:lnTo>
                  <a:lnTo>
                    <a:pt x="790359" y="409181"/>
                  </a:lnTo>
                  <a:lnTo>
                    <a:pt x="791273" y="409181"/>
                  </a:lnTo>
                  <a:lnTo>
                    <a:pt x="790270" y="407911"/>
                  </a:lnTo>
                  <a:lnTo>
                    <a:pt x="790879" y="407911"/>
                  </a:lnTo>
                  <a:lnTo>
                    <a:pt x="791464" y="406641"/>
                  </a:lnTo>
                  <a:lnTo>
                    <a:pt x="790943" y="406641"/>
                  </a:lnTo>
                  <a:lnTo>
                    <a:pt x="791248" y="405371"/>
                  </a:lnTo>
                  <a:lnTo>
                    <a:pt x="790841" y="405371"/>
                  </a:lnTo>
                  <a:lnTo>
                    <a:pt x="790917" y="404101"/>
                  </a:lnTo>
                  <a:lnTo>
                    <a:pt x="790460" y="404101"/>
                  </a:lnTo>
                  <a:lnTo>
                    <a:pt x="790702" y="402831"/>
                  </a:lnTo>
                  <a:lnTo>
                    <a:pt x="790448" y="402831"/>
                  </a:lnTo>
                  <a:lnTo>
                    <a:pt x="790854" y="401561"/>
                  </a:lnTo>
                  <a:lnTo>
                    <a:pt x="789393" y="401561"/>
                  </a:lnTo>
                  <a:lnTo>
                    <a:pt x="789266" y="400291"/>
                  </a:lnTo>
                  <a:lnTo>
                    <a:pt x="788009" y="400291"/>
                  </a:lnTo>
                  <a:lnTo>
                    <a:pt x="788352" y="399021"/>
                  </a:lnTo>
                  <a:lnTo>
                    <a:pt x="788200" y="399021"/>
                  </a:lnTo>
                  <a:lnTo>
                    <a:pt x="787971" y="397751"/>
                  </a:lnTo>
                  <a:lnTo>
                    <a:pt x="790486" y="397751"/>
                  </a:lnTo>
                  <a:lnTo>
                    <a:pt x="791921" y="395211"/>
                  </a:lnTo>
                  <a:lnTo>
                    <a:pt x="791654" y="393941"/>
                  </a:lnTo>
                  <a:lnTo>
                    <a:pt x="792073" y="392671"/>
                  </a:lnTo>
                  <a:lnTo>
                    <a:pt x="790816" y="393941"/>
                  </a:lnTo>
                  <a:lnTo>
                    <a:pt x="791286" y="392671"/>
                  </a:lnTo>
                  <a:lnTo>
                    <a:pt x="791705" y="390131"/>
                  </a:lnTo>
                  <a:lnTo>
                    <a:pt x="792835" y="387591"/>
                  </a:lnTo>
                  <a:lnTo>
                    <a:pt x="792302" y="386321"/>
                  </a:lnTo>
                  <a:lnTo>
                    <a:pt x="792911" y="386321"/>
                  </a:lnTo>
                  <a:lnTo>
                    <a:pt x="792391" y="385051"/>
                  </a:lnTo>
                  <a:lnTo>
                    <a:pt x="792200" y="385051"/>
                  </a:lnTo>
                  <a:lnTo>
                    <a:pt x="792454" y="383781"/>
                  </a:lnTo>
                  <a:lnTo>
                    <a:pt x="791781" y="383781"/>
                  </a:lnTo>
                  <a:lnTo>
                    <a:pt x="791578" y="384733"/>
                  </a:lnTo>
                  <a:lnTo>
                    <a:pt x="791705" y="383781"/>
                  </a:lnTo>
                  <a:lnTo>
                    <a:pt x="791362" y="382511"/>
                  </a:lnTo>
                  <a:lnTo>
                    <a:pt x="790714" y="382511"/>
                  </a:lnTo>
                  <a:lnTo>
                    <a:pt x="790943" y="381241"/>
                  </a:lnTo>
                  <a:lnTo>
                    <a:pt x="790752" y="381241"/>
                  </a:lnTo>
                  <a:lnTo>
                    <a:pt x="790409" y="379971"/>
                  </a:lnTo>
                  <a:lnTo>
                    <a:pt x="790105" y="379971"/>
                  </a:lnTo>
                  <a:lnTo>
                    <a:pt x="789749" y="381241"/>
                  </a:lnTo>
                  <a:lnTo>
                    <a:pt x="789787" y="379971"/>
                  </a:lnTo>
                  <a:lnTo>
                    <a:pt x="788835" y="379971"/>
                  </a:lnTo>
                  <a:lnTo>
                    <a:pt x="789571" y="378701"/>
                  </a:lnTo>
                  <a:lnTo>
                    <a:pt x="789076" y="378701"/>
                  </a:lnTo>
                  <a:lnTo>
                    <a:pt x="789241" y="377431"/>
                  </a:lnTo>
                  <a:lnTo>
                    <a:pt x="788035" y="378701"/>
                  </a:lnTo>
                  <a:lnTo>
                    <a:pt x="789076" y="377431"/>
                  </a:lnTo>
                  <a:lnTo>
                    <a:pt x="786434" y="377431"/>
                  </a:lnTo>
                  <a:lnTo>
                    <a:pt x="783640" y="373621"/>
                  </a:lnTo>
                  <a:lnTo>
                    <a:pt x="781786" y="371094"/>
                  </a:lnTo>
                  <a:lnTo>
                    <a:pt x="781202" y="372351"/>
                  </a:lnTo>
                  <a:lnTo>
                    <a:pt x="780948" y="372351"/>
                  </a:lnTo>
                  <a:lnTo>
                    <a:pt x="780313" y="371081"/>
                  </a:lnTo>
                  <a:lnTo>
                    <a:pt x="780110" y="372351"/>
                  </a:lnTo>
                  <a:lnTo>
                    <a:pt x="779183" y="372351"/>
                  </a:lnTo>
                  <a:lnTo>
                    <a:pt x="779322" y="373621"/>
                  </a:lnTo>
                  <a:lnTo>
                    <a:pt x="777836" y="372351"/>
                  </a:lnTo>
                  <a:lnTo>
                    <a:pt x="776833" y="373621"/>
                  </a:lnTo>
                  <a:lnTo>
                    <a:pt x="776732" y="372351"/>
                  </a:lnTo>
                  <a:lnTo>
                    <a:pt x="775462" y="372351"/>
                  </a:lnTo>
                  <a:lnTo>
                    <a:pt x="775792" y="371081"/>
                  </a:lnTo>
                  <a:lnTo>
                    <a:pt x="775576" y="371081"/>
                  </a:lnTo>
                  <a:lnTo>
                    <a:pt x="775741" y="369811"/>
                  </a:lnTo>
                  <a:lnTo>
                    <a:pt x="775576" y="368541"/>
                  </a:lnTo>
                  <a:lnTo>
                    <a:pt x="774954" y="369811"/>
                  </a:lnTo>
                  <a:lnTo>
                    <a:pt x="774827" y="368541"/>
                  </a:lnTo>
                  <a:lnTo>
                    <a:pt x="774522" y="367271"/>
                  </a:lnTo>
                  <a:lnTo>
                    <a:pt x="773150" y="367271"/>
                  </a:lnTo>
                  <a:lnTo>
                    <a:pt x="773099" y="366534"/>
                  </a:lnTo>
                  <a:lnTo>
                    <a:pt x="773061" y="367271"/>
                  </a:lnTo>
                  <a:lnTo>
                    <a:pt x="773074" y="366001"/>
                  </a:lnTo>
                  <a:lnTo>
                    <a:pt x="772642" y="366001"/>
                  </a:lnTo>
                  <a:lnTo>
                    <a:pt x="771690" y="367271"/>
                  </a:lnTo>
                  <a:lnTo>
                    <a:pt x="770191" y="366001"/>
                  </a:lnTo>
                  <a:lnTo>
                    <a:pt x="770407" y="364731"/>
                  </a:lnTo>
                  <a:lnTo>
                    <a:pt x="770432" y="363461"/>
                  </a:lnTo>
                  <a:lnTo>
                    <a:pt x="770293" y="363461"/>
                  </a:lnTo>
                  <a:lnTo>
                    <a:pt x="770140" y="362343"/>
                  </a:lnTo>
                  <a:lnTo>
                    <a:pt x="770039" y="362864"/>
                  </a:lnTo>
                  <a:lnTo>
                    <a:pt x="769962" y="363461"/>
                  </a:lnTo>
                  <a:lnTo>
                    <a:pt x="769467" y="363461"/>
                  </a:lnTo>
                  <a:lnTo>
                    <a:pt x="770089" y="362432"/>
                  </a:lnTo>
                  <a:lnTo>
                    <a:pt x="770115" y="362280"/>
                  </a:lnTo>
                  <a:lnTo>
                    <a:pt x="769302" y="362864"/>
                  </a:lnTo>
                  <a:lnTo>
                    <a:pt x="770724" y="359651"/>
                  </a:lnTo>
                  <a:lnTo>
                    <a:pt x="763828" y="366001"/>
                  </a:lnTo>
                  <a:lnTo>
                    <a:pt x="762660" y="367271"/>
                  </a:lnTo>
                  <a:lnTo>
                    <a:pt x="757770" y="372351"/>
                  </a:lnTo>
                  <a:lnTo>
                    <a:pt x="757301" y="372071"/>
                  </a:lnTo>
                  <a:lnTo>
                    <a:pt x="757301" y="586981"/>
                  </a:lnTo>
                  <a:lnTo>
                    <a:pt x="757174" y="585711"/>
                  </a:lnTo>
                  <a:lnTo>
                    <a:pt x="757224" y="585876"/>
                  </a:lnTo>
                  <a:lnTo>
                    <a:pt x="757301" y="586981"/>
                  </a:lnTo>
                  <a:lnTo>
                    <a:pt x="757301" y="372071"/>
                  </a:lnTo>
                  <a:lnTo>
                    <a:pt x="751573" y="368541"/>
                  </a:lnTo>
                  <a:lnTo>
                    <a:pt x="745299" y="360921"/>
                  </a:lnTo>
                  <a:lnTo>
                    <a:pt x="744283" y="359651"/>
                  </a:lnTo>
                  <a:lnTo>
                    <a:pt x="743267" y="358381"/>
                  </a:lnTo>
                  <a:lnTo>
                    <a:pt x="741222" y="355841"/>
                  </a:lnTo>
                  <a:lnTo>
                    <a:pt x="740206" y="354571"/>
                  </a:lnTo>
                  <a:lnTo>
                    <a:pt x="741857" y="352031"/>
                  </a:lnTo>
                  <a:lnTo>
                    <a:pt x="743775" y="350761"/>
                  </a:lnTo>
                  <a:lnTo>
                    <a:pt x="747610" y="348221"/>
                  </a:lnTo>
                  <a:lnTo>
                    <a:pt x="749528" y="346951"/>
                  </a:lnTo>
                  <a:lnTo>
                    <a:pt x="749401" y="344411"/>
                  </a:lnTo>
                  <a:lnTo>
                    <a:pt x="748753" y="344411"/>
                  </a:lnTo>
                  <a:lnTo>
                    <a:pt x="748449" y="345681"/>
                  </a:lnTo>
                  <a:lnTo>
                    <a:pt x="748017" y="344411"/>
                  </a:lnTo>
                  <a:lnTo>
                    <a:pt x="747725" y="344411"/>
                  </a:lnTo>
                  <a:lnTo>
                    <a:pt x="747433" y="343204"/>
                  </a:lnTo>
                  <a:lnTo>
                    <a:pt x="746696" y="344411"/>
                  </a:lnTo>
                  <a:lnTo>
                    <a:pt x="746277" y="344411"/>
                  </a:lnTo>
                  <a:lnTo>
                    <a:pt x="746048" y="345681"/>
                  </a:lnTo>
                  <a:lnTo>
                    <a:pt x="746175" y="345681"/>
                  </a:lnTo>
                  <a:lnTo>
                    <a:pt x="743635" y="348221"/>
                  </a:lnTo>
                  <a:lnTo>
                    <a:pt x="745350" y="345681"/>
                  </a:lnTo>
                  <a:lnTo>
                    <a:pt x="746213" y="344411"/>
                  </a:lnTo>
                  <a:lnTo>
                    <a:pt x="745985" y="344411"/>
                  </a:lnTo>
                  <a:lnTo>
                    <a:pt x="747331" y="343281"/>
                  </a:lnTo>
                  <a:lnTo>
                    <a:pt x="747420" y="343141"/>
                  </a:lnTo>
                  <a:lnTo>
                    <a:pt x="744524" y="343141"/>
                  </a:lnTo>
                  <a:lnTo>
                    <a:pt x="744207" y="343141"/>
                  </a:lnTo>
                  <a:lnTo>
                    <a:pt x="745058" y="344411"/>
                  </a:lnTo>
                  <a:lnTo>
                    <a:pt x="743648" y="344411"/>
                  </a:lnTo>
                  <a:lnTo>
                    <a:pt x="743229" y="345681"/>
                  </a:lnTo>
                  <a:lnTo>
                    <a:pt x="741743" y="345681"/>
                  </a:lnTo>
                  <a:lnTo>
                    <a:pt x="743038" y="344411"/>
                  </a:lnTo>
                  <a:lnTo>
                    <a:pt x="743534" y="344411"/>
                  </a:lnTo>
                  <a:lnTo>
                    <a:pt x="743623" y="343141"/>
                  </a:lnTo>
                  <a:lnTo>
                    <a:pt x="744143" y="343141"/>
                  </a:lnTo>
                  <a:lnTo>
                    <a:pt x="743458" y="341871"/>
                  </a:lnTo>
                  <a:lnTo>
                    <a:pt x="743242" y="341604"/>
                  </a:lnTo>
                  <a:lnTo>
                    <a:pt x="743242" y="341871"/>
                  </a:lnTo>
                  <a:lnTo>
                    <a:pt x="742784" y="341871"/>
                  </a:lnTo>
                  <a:lnTo>
                    <a:pt x="742721" y="341045"/>
                  </a:lnTo>
                  <a:lnTo>
                    <a:pt x="742797" y="341172"/>
                  </a:lnTo>
                  <a:lnTo>
                    <a:pt x="743242" y="341871"/>
                  </a:lnTo>
                  <a:lnTo>
                    <a:pt x="743242" y="341604"/>
                  </a:lnTo>
                  <a:lnTo>
                    <a:pt x="742810" y="341045"/>
                  </a:lnTo>
                  <a:lnTo>
                    <a:pt x="742823" y="340601"/>
                  </a:lnTo>
                  <a:lnTo>
                    <a:pt x="742454" y="340601"/>
                  </a:lnTo>
                  <a:lnTo>
                    <a:pt x="742099" y="339966"/>
                  </a:lnTo>
                  <a:lnTo>
                    <a:pt x="742099" y="344411"/>
                  </a:lnTo>
                  <a:lnTo>
                    <a:pt x="741248" y="341871"/>
                  </a:lnTo>
                  <a:lnTo>
                    <a:pt x="740829" y="340601"/>
                  </a:lnTo>
                  <a:lnTo>
                    <a:pt x="741489" y="341871"/>
                  </a:lnTo>
                  <a:lnTo>
                    <a:pt x="741845" y="341871"/>
                  </a:lnTo>
                  <a:lnTo>
                    <a:pt x="742099" y="344411"/>
                  </a:lnTo>
                  <a:lnTo>
                    <a:pt x="742099" y="339966"/>
                  </a:lnTo>
                  <a:lnTo>
                    <a:pt x="741768" y="339331"/>
                  </a:lnTo>
                  <a:lnTo>
                    <a:pt x="741616" y="340601"/>
                  </a:lnTo>
                  <a:lnTo>
                    <a:pt x="741426" y="340601"/>
                  </a:lnTo>
                  <a:lnTo>
                    <a:pt x="741108" y="339331"/>
                  </a:lnTo>
                  <a:lnTo>
                    <a:pt x="740829" y="339331"/>
                  </a:lnTo>
                  <a:lnTo>
                    <a:pt x="741311" y="338061"/>
                  </a:lnTo>
                  <a:lnTo>
                    <a:pt x="740384" y="339153"/>
                  </a:lnTo>
                  <a:lnTo>
                    <a:pt x="740918" y="338061"/>
                  </a:lnTo>
                  <a:lnTo>
                    <a:pt x="740244" y="338061"/>
                  </a:lnTo>
                  <a:lnTo>
                    <a:pt x="740244" y="339331"/>
                  </a:lnTo>
                  <a:lnTo>
                    <a:pt x="739673" y="340017"/>
                  </a:lnTo>
                  <a:lnTo>
                    <a:pt x="739775" y="340601"/>
                  </a:lnTo>
                  <a:lnTo>
                    <a:pt x="739698" y="340309"/>
                  </a:lnTo>
                  <a:lnTo>
                    <a:pt x="739736" y="340601"/>
                  </a:lnTo>
                  <a:lnTo>
                    <a:pt x="739622" y="340067"/>
                  </a:lnTo>
                  <a:lnTo>
                    <a:pt x="739597" y="339331"/>
                  </a:lnTo>
                  <a:lnTo>
                    <a:pt x="740244" y="339331"/>
                  </a:lnTo>
                  <a:lnTo>
                    <a:pt x="740244" y="338061"/>
                  </a:lnTo>
                  <a:lnTo>
                    <a:pt x="739419" y="338061"/>
                  </a:lnTo>
                  <a:lnTo>
                    <a:pt x="739178" y="338061"/>
                  </a:lnTo>
                  <a:lnTo>
                    <a:pt x="739178" y="340601"/>
                  </a:lnTo>
                  <a:lnTo>
                    <a:pt x="738644" y="341871"/>
                  </a:lnTo>
                  <a:lnTo>
                    <a:pt x="738759" y="340601"/>
                  </a:lnTo>
                  <a:lnTo>
                    <a:pt x="739178" y="340601"/>
                  </a:lnTo>
                  <a:lnTo>
                    <a:pt x="739178" y="338061"/>
                  </a:lnTo>
                  <a:lnTo>
                    <a:pt x="738924" y="338061"/>
                  </a:lnTo>
                  <a:lnTo>
                    <a:pt x="738822" y="336791"/>
                  </a:lnTo>
                  <a:lnTo>
                    <a:pt x="738492" y="338061"/>
                  </a:lnTo>
                  <a:lnTo>
                    <a:pt x="737577" y="336791"/>
                  </a:lnTo>
                  <a:lnTo>
                    <a:pt x="738212" y="339331"/>
                  </a:lnTo>
                  <a:lnTo>
                    <a:pt x="737527" y="338061"/>
                  </a:lnTo>
                  <a:lnTo>
                    <a:pt x="737196" y="337375"/>
                  </a:lnTo>
                  <a:lnTo>
                    <a:pt x="737412" y="336791"/>
                  </a:lnTo>
                  <a:lnTo>
                    <a:pt x="736930" y="336791"/>
                  </a:lnTo>
                  <a:lnTo>
                    <a:pt x="735025" y="336791"/>
                  </a:lnTo>
                  <a:lnTo>
                    <a:pt x="734364" y="335521"/>
                  </a:lnTo>
                  <a:lnTo>
                    <a:pt x="733894" y="334251"/>
                  </a:lnTo>
                  <a:lnTo>
                    <a:pt x="733704" y="335521"/>
                  </a:lnTo>
                  <a:lnTo>
                    <a:pt x="732853" y="335521"/>
                  </a:lnTo>
                  <a:lnTo>
                    <a:pt x="733679" y="334251"/>
                  </a:lnTo>
                  <a:lnTo>
                    <a:pt x="731837" y="334251"/>
                  </a:lnTo>
                  <a:lnTo>
                    <a:pt x="732345" y="331711"/>
                  </a:lnTo>
                  <a:lnTo>
                    <a:pt x="731647" y="331711"/>
                  </a:lnTo>
                  <a:lnTo>
                    <a:pt x="731596" y="330441"/>
                  </a:lnTo>
                  <a:lnTo>
                    <a:pt x="731177" y="330441"/>
                  </a:lnTo>
                  <a:lnTo>
                    <a:pt x="730719" y="329374"/>
                  </a:lnTo>
                  <a:lnTo>
                    <a:pt x="730364" y="330441"/>
                  </a:lnTo>
                  <a:lnTo>
                    <a:pt x="730084" y="329171"/>
                  </a:lnTo>
                  <a:lnTo>
                    <a:pt x="729475" y="329171"/>
                  </a:lnTo>
                  <a:lnTo>
                    <a:pt x="728421" y="327901"/>
                  </a:lnTo>
                  <a:lnTo>
                    <a:pt x="728853" y="329171"/>
                  </a:lnTo>
                  <a:lnTo>
                    <a:pt x="728345" y="331711"/>
                  </a:lnTo>
                  <a:lnTo>
                    <a:pt x="725131" y="332981"/>
                  </a:lnTo>
                  <a:lnTo>
                    <a:pt x="722706" y="332981"/>
                  </a:lnTo>
                  <a:lnTo>
                    <a:pt x="714717" y="335521"/>
                  </a:lnTo>
                  <a:lnTo>
                    <a:pt x="699985" y="338061"/>
                  </a:lnTo>
                  <a:lnTo>
                    <a:pt x="692289" y="335521"/>
                  </a:lnTo>
                  <a:lnTo>
                    <a:pt x="687273" y="331711"/>
                  </a:lnTo>
                  <a:lnTo>
                    <a:pt x="687514" y="338061"/>
                  </a:lnTo>
                  <a:lnTo>
                    <a:pt x="684123" y="334251"/>
                  </a:lnTo>
                  <a:lnTo>
                    <a:pt x="684695" y="332981"/>
                  </a:lnTo>
                  <a:lnTo>
                    <a:pt x="684809" y="330441"/>
                  </a:lnTo>
                  <a:lnTo>
                    <a:pt x="684872" y="329171"/>
                  </a:lnTo>
                  <a:lnTo>
                    <a:pt x="683310" y="330441"/>
                  </a:lnTo>
                  <a:lnTo>
                    <a:pt x="683983" y="327901"/>
                  </a:lnTo>
                  <a:lnTo>
                    <a:pt x="682040" y="330441"/>
                  </a:lnTo>
                  <a:lnTo>
                    <a:pt x="682231" y="329171"/>
                  </a:lnTo>
                  <a:lnTo>
                    <a:pt x="680656" y="329171"/>
                  </a:lnTo>
                  <a:lnTo>
                    <a:pt x="680593" y="316471"/>
                  </a:lnTo>
                  <a:lnTo>
                    <a:pt x="682726" y="315201"/>
                  </a:lnTo>
                  <a:lnTo>
                    <a:pt x="687692" y="310121"/>
                  </a:lnTo>
                  <a:lnTo>
                    <a:pt x="686117" y="310121"/>
                  </a:lnTo>
                  <a:lnTo>
                    <a:pt x="686384" y="308851"/>
                  </a:lnTo>
                  <a:lnTo>
                    <a:pt x="685685" y="310121"/>
                  </a:lnTo>
                  <a:lnTo>
                    <a:pt x="685787" y="308851"/>
                  </a:lnTo>
                  <a:lnTo>
                    <a:pt x="684949" y="308851"/>
                  </a:lnTo>
                  <a:lnTo>
                    <a:pt x="684860" y="307581"/>
                  </a:lnTo>
                  <a:lnTo>
                    <a:pt x="684809" y="308851"/>
                  </a:lnTo>
                  <a:lnTo>
                    <a:pt x="684034" y="307581"/>
                  </a:lnTo>
                  <a:lnTo>
                    <a:pt x="683679" y="306311"/>
                  </a:lnTo>
                  <a:lnTo>
                    <a:pt x="682828" y="306311"/>
                  </a:lnTo>
                  <a:lnTo>
                    <a:pt x="682625" y="305041"/>
                  </a:lnTo>
                  <a:lnTo>
                    <a:pt x="682129" y="306311"/>
                  </a:lnTo>
                  <a:lnTo>
                    <a:pt x="681939" y="306311"/>
                  </a:lnTo>
                  <a:lnTo>
                    <a:pt x="682078" y="305041"/>
                  </a:lnTo>
                  <a:lnTo>
                    <a:pt x="681291" y="305041"/>
                  </a:lnTo>
                  <a:lnTo>
                    <a:pt x="680897" y="303771"/>
                  </a:lnTo>
                  <a:lnTo>
                    <a:pt x="679996" y="303771"/>
                  </a:lnTo>
                  <a:lnTo>
                    <a:pt x="680123" y="302755"/>
                  </a:lnTo>
                  <a:lnTo>
                    <a:pt x="679831" y="303771"/>
                  </a:lnTo>
                  <a:lnTo>
                    <a:pt x="678827" y="303771"/>
                  </a:lnTo>
                  <a:lnTo>
                    <a:pt x="680085" y="302793"/>
                  </a:lnTo>
                  <a:lnTo>
                    <a:pt x="680161" y="302501"/>
                  </a:lnTo>
                  <a:lnTo>
                    <a:pt x="679272" y="302501"/>
                  </a:lnTo>
                  <a:lnTo>
                    <a:pt x="679132" y="302501"/>
                  </a:lnTo>
                  <a:lnTo>
                    <a:pt x="678611" y="301231"/>
                  </a:lnTo>
                  <a:lnTo>
                    <a:pt x="677392" y="301231"/>
                  </a:lnTo>
                  <a:lnTo>
                    <a:pt x="676706" y="299961"/>
                  </a:lnTo>
                  <a:lnTo>
                    <a:pt x="675690" y="299961"/>
                  </a:lnTo>
                  <a:lnTo>
                    <a:pt x="674763" y="298691"/>
                  </a:lnTo>
                  <a:lnTo>
                    <a:pt x="675220" y="297421"/>
                  </a:lnTo>
                  <a:lnTo>
                    <a:pt x="673646" y="296214"/>
                  </a:lnTo>
                  <a:lnTo>
                    <a:pt x="673646" y="297421"/>
                  </a:lnTo>
                  <a:lnTo>
                    <a:pt x="672668" y="296151"/>
                  </a:lnTo>
                  <a:lnTo>
                    <a:pt x="672973" y="296151"/>
                  </a:lnTo>
                  <a:lnTo>
                    <a:pt x="673646" y="297421"/>
                  </a:lnTo>
                  <a:lnTo>
                    <a:pt x="673646" y="296214"/>
                  </a:lnTo>
                  <a:lnTo>
                    <a:pt x="673163" y="296151"/>
                  </a:lnTo>
                  <a:lnTo>
                    <a:pt x="672630" y="294881"/>
                  </a:lnTo>
                  <a:lnTo>
                    <a:pt x="672452" y="296151"/>
                  </a:lnTo>
                  <a:lnTo>
                    <a:pt x="671487" y="296151"/>
                  </a:lnTo>
                  <a:lnTo>
                    <a:pt x="671207" y="297421"/>
                  </a:lnTo>
                  <a:lnTo>
                    <a:pt x="670090" y="298691"/>
                  </a:lnTo>
                  <a:lnTo>
                    <a:pt x="669671" y="299961"/>
                  </a:lnTo>
                  <a:lnTo>
                    <a:pt x="669709" y="298691"/>
                  </a:lnTo>
                  <a:lnTo>
                    <a:pt x="668972" y="299961"/>
                  </a:lnTo>
                  <a:lnTo>
                    <a:pt x="667613" y="302501"/>
                  </a:lnTo>
                  <a:lnTo>
                    <a:pt x="669163" y="298691"/>
                  </a:lnTo>
                  <a:lnTo>
                    <a:pt x="668528" y="298691"/>
                  </a:lnTo>
                  <a:lnTo>
                    <a:pt x="669582" y="296151"/>
                  </a:lnTo>
                  <a:lnTo>
                    <a:pt x="667715" y="296151"/>
                  </a:lnTo>
                  <a:lnTo>
                    <a:pt x="668629" y="294881"/>
                  </a:lnTo>
                  <a:lnTo>
                    <a:pt x="668172" y="294881"/>
                  </a:lnTo>
                  <a:lnTo>
                    <a:pt x="668578" y="293611"/>
                  </a:lnTo>
                  <a:lnTo>
                    <a:pt x="668058" y="294881"/>
                  </a:lnTo>
                  <a:lnTo>
                    <a:pt x="667499" y="292341"/>
                  </a:lnTo>
                  <a:lnTo>
                    <a:pt x="666356" y="294881"/>
                  </a:lnTo>
                  <a:lnTo>
                    <a:pt x="666242" y="292341"/>
                  </a:lnTo>
                  <a:lnTo>
                    <a:pt x="666102" y="291071"/>
                  </a:lnTo>
                  <a:lnTo>
                    <a:pt x="665924" y="292341"/>
                  </a:lnTo>
                  <a:lnTo>
                    <a:pt x="665886" y="291109"/>
                  </a:lnTo>
                  <a:lnTo>
                    <a:pt x="664743" y="291071"/>
                  </a:lnTo>
                  <a:lnTo>
                    <a:pt x="664476" y="289801"/>
                  </a:lnTo>
                  <a:lnTo>
                    <a:pt x="664121" y="290614"/>
                  </a:lnTo>
                  <a:lnTo>
                    <a:pt x="663943" y="291071"/>
                  </a:lnTo>
                  <a:lnTo>
                    <a:pt x="663625" y="289801"/>
                  </a:lnTo>
                  <a:lnTo>
                    <a:pt x="661733" y="289801"/>
                  </a:lnTo>
                  <a:lnTo>
                    <a:pt x="662508" y="288531"/>
                  </a:lnTo>
                  <a:lnTo>
                    <a:pt x="661060" y="288531"/>
                  </a:lnTo>
                  <a:lnTo>
                    <a:pt x="661517" y="287261"/>
                  </a:lnTo>
                  <a:lnTo>
                    <a:pt x="660209" y="287261"/>
                  </a:lnTo>
                  <a:lnTo>
                    <a:pt x="659765" y="285991"/>
                  </a:lnTo>
                  <a:lnTo>
                    <a:pt x="659625" y="285991"/>
                  </a:lnTo>
                  <a:lnTo>
                    <a:pt x="659422" y="285991"/>
                  </a:lnTo>
                  <a:lnTo>
                    <a:pt x="659536" y="286359"/>
                  </a:lnTo>
                  <a:lnTo>
                    <a:pt x="659841" y="287261"/>
                  </a:lnTo>
                  <a:lnTo>
                    <a:pt x="659333" y="287261"/>
                  </a:lnTo>
                  <a:lnTo>
                    <a:pt x="659422" y="285991"/>
                  </a:lnTo>
                  <a:lnTo>
                    <a:pt x="658164" y="285991"/>
                  </a:lnTo>
                  <a:lnTo>
                    <a:pt x="658190" y="284721"/>
                  </a:lnTo>
                  <a:lnTo>
                    <a:pt x="658672" y="284721"/>
                  </a:lnTo>
                  <a:lnTo>
                    <a:pt x="657313" y="283451"/>
                  </a:lnTo>
                  <a:lnTo>
                    <a:pt x="657834" y="283451"/>
                  </a:lnTo>
                  <a:lnTo>
                    <a:pt x="656259" y="282181"/>
                  </a:lnTo>
                  <a:lnTo>
                    <a:pt x="661187" y="284721"/>
                  </a:lnTo>
                  <a:lnTo>
                    <a:pt x="660539" y="283451"/>
                  </a:lnTo>
                  <a:lnTo>
                    <a:pt x="660120" y="282181"/>
                  </a:lnTo>
                  <a:lnTo>
                    <a:pt x="659828" y="282181"/>
                  </a:lnTo>
                  <a:lnTo>
                    <a:pt x="659269" y="280911"/>
                  </a:lnTo>
                  <a:lnTo>
                    <a:pt x="659130" y="282181"/>
                  </a:lnTo>
                  <a:lnTo>
                    <a:pt x="658342" y="282181"/>
                  </a:lnTo>
                  <a:lnTo>
                    <a:pt x="658291" y="280911"/>
                  </a:lnTo>
                  <a:lnTo>
                    <a:pt x="658126" y="282181"/>
                  </a:lnTo>
                  <a:lnTo>
                    <a:pt x="658126" y="280911"/>
                  </a:lnTo>
                  <a:lnTo>
                    <a:pt x="658050" y="282181"/>
                  </a:lnTo>
                  <a:lnTo>
                    <a:pt x="657910" y="280911"/>
                  </a:lnTo>
                  <a:lnTo>
                    <a:pt x="656551" y="280911"/>
                  </a:lnTo>
                  <a:lnTo>
                    <a:pt x="656590" y="279641"/>
                  </a:lnTo>
                  <a:lnTo>
                    <a:pt x="656424" y="280428"/>
                  </a:lnTo>
                  <a:lnTo>
                    <a:pt x="656374" y="280911"/>
                  </a:lnTo>
                  <a:lnTo>
                    <a:pt x="656348" y="280758"/>
                  </a:lnTo>
                  <a:lnTo>
                    <a:pt x="656323" y="280911"/>
                  </a:lnTo>
                  <a:lnTo>
                    <a:pt x="656221" y="279641"/>
                  </a:lnTo>
                  <a:lnTo>
                    <a:pt x="656348" y="280758"/>
                  </a:lnTo>
                  <a:lnTo>
                    <a:pt x="656412" y="280428"/>
                  </a:lnTo>
                  <a:lnTo>
                    <a:pt x="656488" y="279641"/>
                  </a:lnTo>
                  <a:lnTo>
                    <a:pt x="656590" y="278371"/>
                  </a:lnTo>
                  <a:lnTo>
                    <a:pt x="656158" y="279641"/>
                  </a:lnTo>
                  <a:lnTo>
                    <a:pt x="656259" y="278371"/>
                  </a:lnTo>
                  <a:lnTo>
                    <a:pt x="655891" y="278371"/>
                  </a:lnTo>
                  <a:lnTo>
                    <a:pt x="655218" y="277101"/>
                  </a:lnTo>
                  <a:lnTo>
                    <a:pt x="655408" y="279641"/>
                  </a:lnTo>
                  <a:lnTo>
                    <a:pt x="654672" y="279641"/>
                  </a:lnTo>
                  <a:lnTo>
                    <a:pt x="654405" y="277101"/>
                  </a:lnTo>
                  <a:lnTo>
                    <a:pt x="653770" y="278371"/>
                  </a:lnTo>
                  <a:lnTo>
                    <a:pt x="653491" y="278371"/>
                  </a:lnTo>
                  <a:lnTo>
                    <a:pt x="653237" y="279641"/>
                  </a:lnTo>
                  <a:lnTo>
                    <a:pt x="652983" y="279641"/>
                  </a:lnTo>
                  <a:lnTo>
                    <a:pt x="652119" y="278371"/>
                  </a:lnTo>
                  <a:lnTo>
                    <a:pt x="651941" y="278371"/>
                  </a:lnTo>
                  <a:lnTo>
                    <a:pt x="652043" y="277101"/>
                  </a:lnTo>
                  <a:lnTo>
                    <a:pt x="651675" y="278371"/>
                  </a:lnTo>
                  <a:lnTo>
                    <a:pt x="651497" y="277101"/>
                  </a:lnTo>
                  <a:lnTo>
                    <a:pt x="651268" y="278371"/>
                  </a:lnTo>
                  <a:lnTo>
                    <a:pt x="650824" y="278371"/>
                  </a:lnTo>
                  <a:lnTo>
                    <a:pt x="651243" y="277101"/>
                  </a:lnTo>
                  <a:lnTo>
                    <a:pt x="650633" y="277101"/>
                  </a:lnTo>
                  <a:lnTo>
                    <a:pt x="650633" y="289801"/>
                  </a:lnTo>
                  <a:lnTo>
                    <a:pt x="648055" y="288531"/>
                  </a:lnTo>
                  <a:lnTo>
                    <a:pt x="646785" y="288531"/>
                  </a:lnTo>
                  <a:lnTo>
                    <a:pt x="647319" y="285991"/>
                  </a:lnTo>
                  <a:lnTo>
                    <a:pt x="645972" y="285991"/>
                  </a:lnTo>
                  <a:lnTo>
                    <a:pt x="645642" y="284721"/>
                  </a:lnTo>
                  <a:lnTo>
                    <a:pt x="644004" y="284721"/>
                  </a:lnTo>
                  <a:lnTo>
                    <a:pt x="644588" y="283451"/>
                  </a:lnTo>
                  <a:lnTo>
                    <a:pt x="643801" y="283451"/>
                  </a:lnTo>
                  <a:lnTo>
                    <a:pt x="644105" y="282181"/>
                  </a:lnTo>
                  <a:lnTo>
                    <a:pt x="642594" y="283451"/>
                  </a:lnTo>
                  <a:lnTo>
                    <a:pt x="641858" y="282181"/>
                  </a:lnTo>
                  <a:lnTo>
                    <a:pt x="641134" y="280911"/>
                  </a:lnTo>
                  <a:lnTo>
                    <a:pt x="640600" y="280911"/>
                  </a:lnTo>
                  <a:lnTo>
                    <a:pt x="639876" y="279641"/>
                  </a:lnTo>
                  <a:lnTo>
                    <a:pt x="640511" y="280911"/>
                  </a:lnTo>
                  <a:lnTo>
                    <a:pt x="639622" y="280911"/>
                  </a:lnTo>
                  <a:lnTo>
                    <a:pt x="639470" y="282181"/>
                  </a:lnTo>
                  <a:lnTo>
                    <a:pt x="639114" y="280911"/>
                  </a:lnTo>
                  <a:lnTo>
                    <a:pt x="638213" y="280911"/>
                  </a:lnTo>
                  <a:lnTo>
                    <a:pt x="638708" y="279641"/>
                  </a:lnTo>
                  <a:lnTo>
                    <a:pt x="637832" y="279641"/>
                  </a:lnTo>
                  <a:lnTo>
                    <a:pt x="637870" y="278371"/>
                  </a:lnTo>
                  <a:lnTo>
                    <a:pt x="636600" y="279641"/>
                  </a:lnTo>
                  <a:lnTo>
                    <a:pt x="636689" y="278371"/>
                  </a:lnTo>
                  <a:lnTo>
                    <a:pt x="636778" y="277101"/>
                  </a:lnTo>
                  <a:lnTo>
                    <a:pt x="636016" y="277101"/>
                  </a:lnTo>
                  <a:lnTo>
                    <a:pt x="635914" y="278371"/>
                  </a:lnTo>
                  <a:lnTo>
                    <a:pt x="634796" y="278371"/>
                  </a:lnTo>
                  <a:lnTo>
                    <a:pt x="635584" y="277101"/>
                  </a:lnTo>
                  <a:lnTo>
                    <a:pt x="634834" y="277101"/>
                  </a:lnTo>
                  <a:lnTo>
                    <a:pt x="634834" y="275831"/>
                  </a:lnTo>
                  <a:lnTo>
                    <a:pt x="634606" y="277101"/>
                  </a:lnTo>
                  <a:lnTo>
                    <a:pt x="633463" y="277101"/>
                  </a:lnTo>
                  <a:lnTo>
                    <a:pt x="632599" y="275831"/>
                  </a:lnTo>
                  <a:lnTo>
                    <a:pt x="633412" y="275831"/>
                  </a:lnTo>
                  <a:lnTo>
                    <a:pt x="633069" y="275221"/>
                  </a:lnTo>
                  <a:lnTo>
                    <a:pt x="632726" y="274586"/>
                  </a:lnTo>
                  <a:lnTo>
                    <a:pt x="632625" y="274789"/>
                  </a:lnTo>
                  <a:lnTo>
                    <a:pt x="632523" y="275056"/>
                  </a:lnTo>
                  <a:lnTo>
                    <a:pt x="632079" y="275831"/>
                  </a:lnTo>
                  <a:lnTo>
                    <a:pt x="632472" y="275031"/>
                  </a:lnTo>
                  <a:lnTo>
                    <a:pt x="632714" y="274561"/>
                  </a:lnTo>
                  <a:lnTo>
                    <a:pt x="633069" y="275221"/>
                  </a:lnTo>
                  <a:lnTo>
                    <a:pt x="634949" y="275818"/>
                  </a:lnTo>
                  <a:lnTo>
                    <a:pt x="637273" y="277101"/>
                  </a:lnTo>
                  <a:lnTo>
                    <a:pt x="638327" y="277101"/>
                  </a:lnTo>
                  <a:lnTo>
                    <a:pt x="638911" y="279641"/>
                  </a:lnTo>
                  <a:lnTo>
                    <a:pt x="639622" y="279641"/>
                  </a:lnTo>
                  <a:lnTo>
                    <a:pt x="639508" y="278371"/>
                  </a:lnTo>
                  <a:lnTo>
                    <a:pt x="643953" y="278371"/>
                  </a:lnTo>
                  <a:lnTo>
                    <a:pt x="647611" y="282181"/>
                  </a:lnTo>
                  <a:lnTo>
                    <a:pt x="646252" y="284721"/>
                  </a:lnTo>
                  <a:lnTo>
                    <a:pt x="647103" y="283451"/>
                  </a:lnTo>
                  <a:lnTo>
                    <a:pt x="647573" y="283451"/>
                  </a:lnTo>
                  <a:lnTo>
                    <a:pt x="648195" y="282181"/>
                  </a:lnTo>
                  <a:lnTo>
                    <a:pt x="650633" y="289801"/>
                  </a:lnTo>
                  <a:lnTo>
                    <a:pt x="650633" y="277101"/>
                  </a:lnTo>
                  <a:lnTo>
                    <a:pt x="650011" y="277101"/>
                  </a:lnTo>
                  <a:lnTo>
                    <a:pt x="649160" y="278371"/>
                  </a:lnTo>
                  <a:lnTo>
                    <a:pt x="648042" y="278371"/>
                  </a:lnTo>
                  <a:lnTo>
                    <a:pt x="649160" y="277101"/>
                  </a:lnTo>
                  <a:lnTo>
                    <a:pt x="648639" y="277101"/>
                  </a:lnTo>
                  <a:lnTo>
                    <a:pt x="647674" y="278371"/>
                  </a:lnTo>
                  <a:lnTo>
                    <a:pt x="648309" y="277101"/>
                  </a:lnTo>
                  <a:lnTo>
                    <a:pt x="648512" y="277101"/>
                  </a:lnTo>
                  <a:lnTo>
                    <a:pt x="648830" y="275831"/>
                  </a:lnTo>
                  <a:lnTo>
                    <a:pt x="647471" y="277101"/>
                  </a:lnTo>
                  <a:lnTo>
                    <a:pt x="647979" y="275831"/>
                  </a:lnTo>
                  <a:lnTo>
                    <a:pt x="646925" y="275831"/>
                  </a:lnTo>
                  <a:lnTo>
                    <a:pt x="647052" y="274561"/>
                  </a:lnTo>
                  <a:lnTo>
                    <a:pt x="646760" y="274561"/>
                  </a:lnTo>
                  <a:lnTo>
                    <a:pt x="646455" y="273291"/>
                  </a:lnTo>
                  <a:lnTo>
                    <a:pt x="645312" y="275831"/>
                  </a:lnTo>
                  <a:lnTo>
                    <a:pt x="645706" y="274561"/>
                  </a:lnTo>
                  <a:lnTo>
                    <a:pt x="645299" y="273291"/>
                  </a:lnTo>
                  <a:lnTo>
                    <a:pt x="644486" y="273291"/>
                  </a:lnTo>
                  <a:lnTo>
                    <a:pt x="644461" y="272021"/>
                  </a:lnTo>
                  <a:lnTo>
                    <a:pt x="644436" y="270751"/>
                  </a:lnTo>
                  <a:lnTo>
                    <a:pt x="643445" y="272021"/>
                  </a:lnTo>
                  <a:lnTo>
                    <a:pt x="643102" y="272021"/>
                  </a:lnTo>
                  <a:lnTo>
                    <a:pt x="643483" y="270751"/>
                  </a:lnTo>
                  <a:lnTo>
                    <a:pt x="643318" y="270751"/>
                  </a:lnTo>
                  <a:lnTo>
                    <a:pt x="642416" y="269481"/>
                  </a:lnTo>
                  <a:lnTo>
                    <a:pt x="641604" y="269481"/>
                  </a:lnTo>
                  <a:lnTo>
                    <a:pt x="641959" y="268211"/>
                  </a:lnTo>
                  <a:lnTo>
                    <a:pt x="641400" y="269481"/>
                  </a:lnTo>
                  <a:lnTo>
                    <a:pt x="640905" y="268211"/>
                  </a:lnTo>
                  <a:lnTo>
                    <a:pt x="639864" y="270751"/>
                  </a:lnTo>
                  <a:lnTo>
                    <a:pt x="640575" y="268211"/>
                  </a:lnTo>
                  <a:lnTo>
                    <a:pt x="635558" y="268211"/>
                  </a:lnTo>
                  <a:lnTo>
                    <a:pt x="640041" y="272021"/>
                  </a:lnTo>
                  <a:lnTo>
                    <a:pt x="638632" y="273291"/>
                  </a:lnTo>
                  <a:lnTo>
                    <a:pt x="638505" y="272021"/>
                  </a:lnTo>
                  <a:lnTo>
                    <a:pt x="637971" y="273291"/>
                  </a:lnTo>
                  <a:lnTo>
                    <a:pt x="638327" y="272021"/>
                  </a:lnTo>
                  <a:lnTo>
                    <a:pt x="637489" y="272021"/>
                  </a:lnTo>
                  <a:lnTo>
                    <a:pt x="637324" y="274561"/>
                  </a:lnTo>
                  <a:lnTo>
                    <a:pt x="636866" y="273621"/>
                  </a:lnTo>
                  <a:lnTo>
                    <a:pt x="636879" y="273786"/>
                  </a:lnTo>
                  <a:lnTo>
                    <a:pt x="637133" y="274561"/>
                  </a:lnTo>
                  <a:lnTo>
                    <a:pt x="636397" y="274561"/>
                  </a:lnTo>
                  <a:lnTo>
                    <a:pt x="636778" y="273786"/>
                  </a:lnTo>
                  <a:lnTo>
                    <a:pt x="636714" y="273291"/>
                  </a:lnTo>
                  <a:lnTo>
                    <a:pt x="636841" y="273672"/>
                  </a:lnTo>
                  <a:lnTo>
                    <a:pt x="637032" y="273291"/>
                  </a:lnTo>
                  <a:lnTo>
                    <a:pt x="637057" y="272021"/>
                  </a:lnTo>
                  <a:lnTo>
                    <a:pt x="636155" y="272021"/>
                  </a:lnTo>
                  <a:lnTo>
                    <a:pt x="636206" y="270751"/>
                  </a:lnTo>
                  <a:lnTo>
                    <a:pt x="635952" y="270751"/>
                  </a:lnTo>
                  <a:lnTo>
                    <a:pt x="635952" y="274561"/>
                  </a:lnTo>
                  <a:lnTo>
                    <a:pt x="635571" y="275031"/>
                  </a:lnTo>
                  <a:lnTo>
                    <a:pt x="635609" y="274561"/>
                  </a:lnTo>
                  <a:lnTo>
                    <a:pt x="635952" y="274561"/>
                  </a:lnTo>
                  <a:lnTo>
                    <a:pt x="635952" y="270751"/>
                  </a:lnTo>
                  <a:lnTo>
                    <a:pt x="634923" y="270751"/>
                  </a:lnTo>
                  <a:lnTo>
                    <a:pt x="635279" y="269481"/>
                  </a:lnTo>
                  <a:lnTo>
                    <a:pt x="634568" y="270751"/>
                  </a:lnTo>
                  <a:lnTo>
                    <a:pt x="634644" y="269481"/>
                  </a:lnTo>
                  <a:lnTo>
                    <a:pt x="634161" y="269481"/>
                  </a:lnTo>
                  <a:lnTo>
                    <a:pt x="634060" y="270751"/>
                  </a:lnTo>
                  <a:lnTo>
                    <a:pt x="633806" y="269481"/>
                  </a:lnTo>
                  <a:lnTo>
                    <a:pt x="633209" y="270751"/>
                  </a:lnTo>
                  <a:lnTo>
                    <a:pt x="632625" y="270751"/>
                  </a:lnTo>
                  <a:lnTo>
                    <a:pt x="633018" y="269481"/>
                  </a:lnTo>
                  <a:lnTo>
                    <a:pt x="631685" y="269481"/>
                  </a:lnTo>
                  <a:lnTo>
                    <a:pt x="631685" y="274789"/>
                  </a:lnTo>
                  <a:lnTo>
                    <a:pt x="631317" y="275831"/>
                  </a:lnTo>
                  <a:lnTo>
                    <a:pt x="630859" y="275831"/>
                  </a:lnTo>
                  <a:lnTo>
                    <a:pt x="631355" y="274904"/>
                  </a:lnTo>
                  <a:lnTo>
                    <a:pt x="631329" y="274675"/>
                  </a:lnTo>
                  <a:lnTo>
                    <a:pt x="631456" y="274713"/>
                  </a:lnTo>
                  <a:lnTo>
                    <a:pt x="631685" y="274789"/>
                  </a:lnTo>
                  <a:lnTo>
                    <a:pt x="631685" y="269481"/>
                  </a:lnTo>
                  <a:lnTo>
                    <a:pt x="629285" y="269481"/>
                  </a:lnTo>
                  <a:lnTo>
                    <a:pt x="630555" y="273291"/>
                  </a:lnTo>
                  <a:lnTo>
                    <a:pt x="630669" y="273634"/>
                  </a:lnTo>
                  <a:lnTo>
                    <a:pt x="630707" y="273786"/>
                  </a:lnTo>
                  <a:lnTo>
                    <a:pt x="630974" y="274561"/>
                  </a:lnTo>
                  <a:lnTo>
                    <a:pt x="630110" y="274561"/>
                  </a:lnTo>
                  <a:lnTo>
                    <a:pt x="630580" y="273786"/>
                  </a:lnTo>
                  <a:lnTo>
                    <a:pt x="630555" y="273291"/>
                  </a:lnTo>
                  <a:lnTo>
                    <a:pt x="630072" y="273291"/>
                  </a:lnTo>
                  <a:lnTo>
                    <a:pt x="629246" y="274561"/>
                  </a:lnTo>
                  <a:lnTo>
                    <a:pt x="629132" y="273786"/>
                  </a:lnTo>
                  <a:lnTo>
                    <a:pt x="628662" y="274561"/>
                  </a:lnTo>
                  <a:lnTo>
                    <a:pt x="628904" y="273291"/>
                  </a:lnTo>
                  <a:lnTo>
                    <a:pt x="628434" y="273291"/>
                  </a:lnTo>
                  <a:lnTo>
                    <a:pt x="628434" y="278371"/>
                  </a:lnTo>
                  <a:lnTo>
                    <a:pt x="627659" y="279641"/>
                  </a:lnTo>
                  <a:lnTo>
                    <a:pt x="627214" y="279641"/>
                  </a:lnTo>
                  <a:lnTo>
                    <a:pt x="627240" y="280492"/>
                  </a:lnTo>
                  <a:lnTo>
                    <a:pt x="628256" y="282181"/>
                  </a:lnTo>
                  <a:lnTo>
                    <a:pt x="627341" y="280911"/>
                  </a:lnTo>
                  <a:lnTo>
                    <a:pt x="627214" y="280911"/>
                  </a:lnTo>
                  <a:lnTo>
                    <a:pt x="627214" y="280428"/>
                  </a:lnTo>
                  <a:lnTo>
                    <a:pt x="627214" y="279641"/>
                  </a:lnTo>
                  <a:lnTo>
                    <a:pt x="626808" y="279641"/>
                  </a:lnTo>
                  <a:lnTo>
                    <a:pt x="627303" y="277101"/>
                  </a:lnTo>
                  <a:lnTo>
                    <a:pt x="624522" y="280911"/>
                  </a:lnTo>
                  <a:lnTo>
                    <a:pt x="624979" y="279641"/>
                  </a:lnTo>
                  <a:lnTo>
                    <a:pt x="625906" y="277101"/>
                  </a:lnTo>
                  <a:lnTo>
                    <a:pt x="625055" y="277101"/>
                  </a:lnTo>
                  <a:lnTo>
                    <a:pt x="626084" y="275831"/>
                  </a:lnTo>
                  <a:lnTo>
                    <a:pt x="626833" y="274904"/>
                  </a:lnTo>
                  <a:lnTo>
                    <a:pt x="626554" y="275831"/>
                  </a:lnTo>
                  <a:lnTo>
                    <a:pt x="627113" y="275831"/>
                  </a:lnTo>
                  <a:lnTo>
                    <a:pt x="628434" y="278371"/>
                  </a:lnTo>
                  <a:lnTo>
                    <a:pt x="628434" y="273291"/>
                  </a:lnTo>
                  <a:lnTo>
                    <a:pt x="628611" y="272872"/>
                  </a:lnTo>
                  <a:lnTo>
                    <a:pt x="628357" y="272288"/>
                  </a:lnTo>
                  <a:lnTo>
                    <a:pt x="628357" y="273291"/>
                  </a:lnTo>
                  <a:lnTo>
                    <a:pt x="627583" y="273291"/>
                  </a:lnTo>
                  <a:lnTo>
                    <a:pt x="627634" y="272021"/>
                  </a:lnTo>
                  <a:lnTo>
                    <a:pt x="628142" y="272021"/>
                  </a:lnTo>
                  <a:lnTo>
                    <a:pt x="628357" y="273291"/>
                  </a:lnTo>
                  <a:lnTo>
                    <a:pt x="628357" y="272288"/>
                  </a:lnTo>
                  <a:lnTo>
                    <a:pt x="628243" y="272021"/>
                  </a:lnTo>
                  <a:lnTo>
                    <a:pt x="628459" y="272021"/>
                  </a:lnTo>
                  <a:lnTo>
                    <a:pt x="628497" y="270751"/>
                  </a:lnTo>
                  <a:lnTo>
                    <a:pt x="627951" y="269481"/>
                  </a:lnTo>
                  <a:lnTo>
                    <a:pt x="627773" y="270751"/>
                  </a:lnTo>
                  <a:lnTo>
                    <a:pt x="627595" y="272021"/>
                  </a:lnTo>
                  <a:lnTo>
                    <a:pt x="627570" y="271526"/>
                  </a:lnTo>
                  <a:lnTo>
                    <a:pt x="627507" y="272021"/>
                  </a:lnTo>
                  <a:lnTo>
                    <a:pt x="627532" y="270751"/>
                  </a:lnTo>
                  <a:lnTo>
                    <a:pt x="626592" y="272021"/>
                  </a:lnTo>
                  <a:lnTo>
                    <a:pt x="627100" y="272021"/>
                  </a:lnTo>
                  <a:lnTo>
                    <a:pt x="626452" y="273291"/>
                  </a:lnTo>
                  <a:lnTo>
                    <a:pt x="627329" y="273291"/>
                  </a:lnTo>
                  <a:lnTo>
                    <a:pt x="626910" y="274675"/>
                  </a:lnTo>
                  <a:lnTo>
                    <a:pt x="624763" y="275831"/>
                  </a:lnTo>
                  <a:lnTo>
                    <a:pt x="622427" y="272021"/>
                  </a:lnTo>
                  <a:lnTo>
                    <a:pt x="622300" y="271805"/>
                  </a:lnTo>
                  <a:lnTo>
                    <a:pt x="623938" y="270751"/>
                  </a:lnTo>
                  <a:lnTo>
                    <a:pt x="625932" y="269481"/>
                  </a:lnTo>
                  <a:lnTo>
                    <a:pt x="626465" y="268211"/>
                  </a:lnTo>
                  <a:lnTo>
                    <a:pt x="625602" y="268211"/>
                  </a:lnTo>
                  <a:lnTo>
                    <a:pt x="625322" y="268211"/>
                  </a:lnTo>
                  <a:lnTo>
                    <a:pt x="625322" y="269481"/>
                  </a:lnTo>
                  <a:lnTo>
                    <a:pt x="624967" y="269481"/>
                  </a:lnTo>
                  <a:lnTo>
                    <a:pt x="625221" y="268960"/>
                  </a:lnTo>
                  <a:lnTo>
                    <a:pt x="625322" y="269481"/>
                  </a:lnTo>
                  <a:lnTo>
                    <a:pt x="625322" y="268211"/>
                  </a:lnTo>
                  <a:lnTo>
                    <a:pt x="625094" y="268211"/>
                  </a:lnTo>
                  <a:lnTo>
                    <a:pt x="624649" y="268211"/>
                  </a:lnTo>
                  <a:lnTo>
                    <a:pt x="625259" y="266941"/>
                  </a:lnTo>
                  <a:lnTo>
                    <a:pt x="624624" y="266941"/>
                  </a:lnTo>
                  <a:lnTo>
                    <a:pt x="624776" y="265671"/>
                  </a:lnTo>
                  <a:lnTo>
                    <a:pt x="624230" y="265671"/>
                  </a:lnTo>
                  <a:lnTo>
                    <a:pt x="624090" y="265671"/>
                  </a:lnTo>
                  <a:lnTo>
                    <a:pt x="624166" y="266001"/>
                  </a:lnTo>
                  <a:lnTo>
                    <a:pt x="624382" y="266941"/>
                  </a:lnTo>
                  <a:lnTo>
                    <a:pt x="623976" y="266941"/>
                  </a:lnTo>
                  <a:lnTo>
                    <a:pt x="624090" y="265671"/>
                  </a:lnTo>
                  <a:lnTo>
                    <a:pt x="623506" y="265671"/>
                  </a:lnTo>
                  <a:lnTo>
                    <a:pt x="623506" y="268211"/>
                  </a:lnTo>
                  <a:lnTo>
                    <a:pt x="622465" y="269290"/>
                  </a:lnTo>
                  <a:lnTo>
                    <a:pt x="622338" y="268211"/>
                  </a:lnTo>
                  <a:lnTo>
                    <a:pt x="621931" y="268211"/>
                  </a:lnTo>
                  <a:lnTo>
                    <a:pt x="622439" y="266941"/>
                  </a:lnTo>
                  <a:lnTo>
                    <a:pt x="622249" y="266941"/>
                  </a:lnTo>
                  <a:lnTo>
                    <a:pt x="622579" y="265671"/>
                  </a:lnTo>
                  <a:lnTo>
                    <a:pt x="621639" y="265671"/>
                  </a:lnTo>
                  <a:lnTo>
                    <a:pt x="623062" y="264502"/>
                  </a:lnTo>
                  <a:lnTo>
                    <a:pt x="622998" y="266941"/>
                  </a:lnTo>
                  <a:lnTo>
                    <a:pt x="623506" y="268211"/>
                  </a:lnTo>
                  <a:lnTo>
                    <a:pt x="623506" y="265671"/>
                  </a:lnTo>
                  <a:lnTo>
                    <a:pt x="624103" y="264401"/>
                  </a:lnTo>
                  <a:lnTo>
                    <a:pt x="623189" y="264401"/>
                  </a:lnTo>
                  <a:lnTo>
                    <a:pt x="621919" y="263131"/>
                  </a:lnTo>
                  <a:lnTo>
                    <a:pt x="621868" y="261861"/>
                  </a:lnTo>
                  <a:lnTo>
                    <a:pt x="621296" y="263131"/>
                  </a:lnTo>
                  <a:lnTo>
                    <a:pt x="621296" y="269481"/>
                  </a:lnTo>
                  <a:lnTo>
                    <a:pt x="621220" y="270751"/>
                  </a:lnTo>
                  <a:lnTo>
                    <a:pt x="620560" y="271805"/>
                  </a:lnTo>
                  <a:lnTo>
                    <a:pt x="620483" y="272021"/>
                  </a:lnTo>
                  <a:lnTo>
                    <a:pt x="619798" y="270802"/>
                  </a:lnTo>
                  <a:lnTo>
                    <a:pt x="619798" y="272021"/>
                  </a:lnTo>
                  <a:lnTo>
                    <a:pt x="619061" y="272021"/>
                  </a:lnTo>
                  <a:lnTo>
                    <a:pt x="618858" y="271018"/>
                  </a:lnTo>
                  <a:lnTo>
                    <a:pt x="619785" y="271589"/>
                  </a:lnTo>
                  <a:lnTo>
                    <a:pt x="619798" y="272021"/>
                  </a:lnTo>
                  <a:lnTo>
                    <a:pt x="619798" y="270802"/>
                  </a:lnTo>
                  <a:lnTo>
                    <a:pt x="620356" y="271894"/>
                  </a:lnTo>
                  <a:lnTo>
                    <a:pt x="620547" y="271526"/>
                  </a:lnTo>
                  <a:lnTo>
                    <a:pt x="620649" y="270751"/>
                  </a:lnTo>
                  <a:lnTo>
                    <a:pt x="620814" y="269481"/>
                  </a:lnTo>
                  <a:lnTo>
                    <a:pt x="621296" y="269481"/>
                  </a:lnTo>
                  <a:lnTo>
                    <a:pt x="621296" y="263131"/>
                  </a:lnTo>
                  <a:lnTo>
                    <a:pt x="621639" y="261861"/>
                  </a:lnTo>
                  <a:lnTo>
                    <a:pt x="620814" y="261861"/>
                  </a:lnTo>
                  <a:lnTo>
                    <a:pt x="621157" y="260591"/>
                  </a:lnTo>
                  <a:lnTo>
                    <a:pt x="619683" y="261861"/>
                  </a:lnTo>
                  <a:lnTo>
                    <a:pt x="619442" y="260591"/>
                  </a:lnTo>
                  <a:lnTo>
                    <a:pt x="619950" y="260591"/>
                  </a:lnTo>
                  <a:lnTo>
                    <a:pt x="620725" y="259321"/>
                  </a:lnTo>
                  <a:lnTo>
                    <a:pt x="619353" y="259321"/>
                  </a:lnTo>
                  <a:lnTo>
                    <a:pt x="619264" y="258051"/>
                  </a:lnTo>
                  <a:lnTo>
                    <a:pt x="618223" y="259321"/>
                  </a:lnTo>
                  <a:lnTo>
                    <a:pt x="617982" y="258051"/>
                  </a:lnTo>
                  <a:lnTo>
                    <a:pt x="617816" y="259321"/>
                  </a:lnTo>
                  <a:lnTo>
                    <a:pt x="618109" y="259321"/>
                  </a:lnTo>
                  <a:lnTo>
                    <a:pt x="617905" y="260591"/>
                  </a:lnTo>
                  <a:lnTo>
                    <a:pt x="617575" y="260591"/>
                  </a:lnTo>
                  <a:lnTo>
                    <a:pt x="616242" y="261861"/>
                  </a:lnTo>
                  <a:lnTo>
                    <a:pt x="617143" y="260261"/>
                  </a:lnTo>
                  <a:lnTo>
                    <a:pt x="617105" y="260591"/>
                  </a:lnTo>
                  <a:lnTo>
                    <a:pt x="617270" y="260032"/>
                  </a:lnTo>
                  <a:lnTo>
                    <a:pt x="617664" y="259321"/>
                  </a:lnTo>
                  <a:lnTo>
                    <a:pt x="617474" y="259321"/>
                  </a:lnTo>
                  <a:lnTo>
                    <a:pt x="617372" y="258051"/>
                  </a:lnTo>
                  <a:lnTo>
                    <a:pt x="617232" y="259321"/>
                  </a:lnTo>
                  <a:lnTo>
                    <a:pt x="616242" y="259321"/>
                  </a:lnTo>
                  <a:lnTo>
                    <a:pt x="616470" y="258051"/>
                  </a:lnTo>
                  <a:lnTo>
                    <a:pt x="616927" y="255511"/>
                  </a:lnTo>
                  <a:lnTo>
                    <a:pt x="615988" y="258051"/>
                  </a:lnTo>
                  <a:lnTo>
                    <a:pt x="616153" y="256781"/>
                  </a:lnTo>
                  <a:lnTo>
                    <a:pt x="616318" y="255511"/>
                  </a:lnTo>
                  <a:lnTo>
                    <a:pt x="615569" y="256781"/>
                  </a:lnTo>
                  <a:lnTo>
                    <a:pt x="615467" y="255511"/>
                  </a:lnTo>
                  <a:lnTo>
                    <a:pt x="613638" y="254241"/>
                  </a:lnTo>
                  <a:lnTo>
                    <a:pt x="613283" y="255511"/>
                  </a:lnTo>
                  <a:lnTo>
                    <a:pt x="613752" y="256781"/>
                  </a:lnTo>
                  <a:lnTo>
                    <a:pt x="612952" y="259321"/>
                  </a:lnTo>
                  <a:lnTo>
                    <a:pt x="612406" y="256781"/>
                  </a:lnTo>
                  <a:lnTo>
                    <a:pt x="613016" y="255511"/>
                  </a:lnTo>
                  <a:lnTo>
                    <a:pt x="612190" y="252971"/>
                  </a:lnTo>
                  <a:lnTo>
                    <a:pt x="610743" y="251701"/>
                  </a:lnTo>
                  <a:lnTo>
                    <a:pt x="610082" y="251701"/>
                  </a:lnTo>
                  <a:lnTo>
                    <a:pt x="610095" y="250431"/>
                  </a:lnTo>
                  <a:lnTo>
                    <a:pt x="609790" y="249161"/>
                  </a:lnTo>
                  <a:lnTo>
                    <a:pt x="607936" y="249161"/>
                  </a:lnTo>
                  <a:lnTo>
                    <a:pt x="606920" y="250431"/>
                  </a:lnTo>
                  <a:lnTo>
                    <a:pt x="606399" y="249161"/>
                  </a:lnTo>
                  <a:lnTo>
                    <a:pt x="606031" y="246621"/>
                  </a:lnTo>
                  <a:lnTo>
                    <a:pt x="604977" y="249161"/>
                  </a:lnTo>
                  <a:lnTo>
                    <a:pt x="604177" y="249161"/>
                  </a:lnTo>
                  <a:lnTo>
                    <a:pt x="605040" y="246621"/>
                  </a:lnTo>
                  <a:lnTo>
                    <a:pt x="604164" y="246621"/>
                  </a:lnTo>
                  <a:lnTo>
                    <a:pt x="604024" y="244081"/>
                  </a:lnTo>
                  <a:lnTo>
                    <a:pt x="603326" y="244081"/>
                  </a:lnTo>
                  <a:lnTo>
                    <a:pt x="602907" y="243751"/>
                  </a:lnTo>
                  <a:lnTo>
                    <a:pt x="602830" y="242811"/>
                  </a:lnTo>
                  <a:lnTo>
                    <a:pt x="602843" y="241541"/>
                  </a:lnTo>
                  <a:lnTo>
                    <a:pt x="601611" y="241541"/>
                  </a:lnTo>
                  <a:lnTo>
                    <a:pt x="601256" y="240271"/>
                  </a:lnTo>
                  <a:lnTo>
                    <a:pt x="600341" y="241541"/>
                  </a:lnTo>
                  <a:lnTo>
                    <a:pt x="600087" y="241541"/>
                  </a:lnTo>
                  <a:lnTo>
                    <a:pt x="600837" y="240271"/>
                  </a:lnTo>
                  <a:lnTo>
                    <a:pt x="600202" y="240271"/>
                  </a:lnTo>
                  <a:lnTo>
                    <a:pt x="600379" y="239001"/>
                  </a:lnTo>
                  <a:lnTo>
                    <a:pt x="599198" y="239001"/>
                  </a:lnTo>
                  <a:lnTo>
                    <a:pt x="598881" y="240271"/>
                  </a:lnTo>
                  <a:lnTo>
                    <a:pt x="598868" y="239001"/>
                  </a:lnTo>
                  <a:lnTo>
                    <a:pt x="598703" y="239001"/>
                  </a:lnTo>
                  <a:lnTo>
                    <a:pt x="598855" y="237731"/>
                  </a:lnTo>
                  <a:lnTo>
                    <a:pt x="599313" y="237731"/>
                  </a:lnTo>
                  <a:lnTo>
                    <a:pt x="597547" y="233921"/>
                  </a:lnTo>
                  <a:lnTo>
                    <a:pt x="596430" y="233921"/>
                  </a:lnTo>
                  <a:lnTo>
                    <a:pt x="595884" y="232651"/>
                  </a:lnTo>
                  <a:lnTo>
                    <a:pt x="595439" y="233921"/>
                  </a:lnTo>
                  <a:lnTo>
                    <a:pt x="594614" y="232651"/>
                  </a:lnTo>
                  <a:lnTo>
                    <a:pt x="595464" y="232651"/>
                  </a:lnTo>
                  <a:lnTo>
                    <a:pt x="593661" y="231381"/>
                  </a:lnTo>
                  <a:lnTo>
                    <a:pt x="592810" y="231381"/>
                  </a:lnTo>
                  <a:lnTo>
                    <a:pt x="592924" y="230111"/>
                  </a:lnTo>
                  <a:lnTo>
                    <a:pt x="592086" y="230111"/>
                  </a:lnTo>
                  <a:lnTo>
                    <a:pt x="592797" y="228841"/>
                  </a:lnTo>
                  <a:lnTo>
                    <a:pt x="592023" y="230111"/>
                  </a:lnTo>
                  <a:lnTo>
                    <a:pt x="591248" y="231381"/>
                  </a:lnTo>
                  <a:lnTo>
                    <a:pt x="591223" y="230111"/>
                  </a:lnTo>
                  <a:lnTo>
                    <a:pt x="589991" y="232651"/>
                  </a:lnTo>
                  <a:lnTo>
                    <a:pt x="590270" y="231381"/>
                  </a:lnTo>
                  <a:lnTo>
                    <a:pt x="590816" y="228841"/>
                  </a:lnTo>
                  <a:lnTo>
                    <a:pt x="591096" y="227571"/>
                  </a:lnTo>
                  <a:lnTo>
                    <a:pt x="590486" y="228841"/>
                  </a:lnTo>
                  <a:lnTo>
                    <a:pt x="589775" y="227571"/>
                  </a:lnTo>
                  <a:lnTo>
                    <a:pt x="589521" y="228701"/>
                  </a:lnTo>
                  <a:lnTo>
                    <a:pt x="589178" y="226377"/>
                  </a:lnTo>
                  <a:lnTo>
                    <a:pt x="588962" y="226098"/>
                  </a:lnTo>
                  <a:lnTo>
                    <a:pt x="588962" y="226669"/>
                  </a:lnTo>
                  <a:lnTo>
                    <a:pt x="587121" y="230111"/>
                  </a:lnTo>
                  <a:lnTo>
                    <a:pt x="586790" y="231381"/>
                  </a:lnTo>
                  <a:lnTo>
                    <a:pt x="586524" y="230111"/>
                  </a:lnTo>
                  <a:lnTo>
                    <a:pt x="588962" y="226669"/>
                  </a:lnTo>
                  <a:lnTo>
                    <a:pt x="588962" y="226098"/>
                  </a:lnTo>
                  <a:lnTo>
                    <a:pt x="587629" y="225031"/>
                  </a:lnTo>
                  <a:lnTo>
                    <a:pt x="587489" y="223761"/>
                  </a:lnTo>
                  <a:lnTo>
                    <a:pt x="586524" y="225031"/>
                  </a:lnTo>
                  <a:lnTo>
                    <a:pt x="585914" y="223850"/>
                  </a:lnTo>
                  <a:lnTo>
                    <a:pt x="586130" y="223761"/>
                  </a:lnTo>
                  <a:lnTo>
                    <a:pt x="586613" y="222491"/>
                  </a:lnTo>
                  <a:lnTo>
                    <a:pt x="587578" y="219951"/>
                  </a:lnTo>
                  <a:lnTo>
                    <a:pt x="585368" y="222351"/>
                  </a:lnTo>
                  <a:lnTo>
                    <a:pt x="585368" y="224066"/>
                  </a:lnTo>
                  <a:lnTo>
                    <a:pt x="581799" y="226301"/>
                  </a:lnTo>
                  <a:lnTo>
                    <a:pt x="582917" y="225031"/>
                  </a:lnTo>
                  <a:lnTo>
                    <a:pt x="585368" y="224066"/>
                  </a:lnTo>
                  <a:lnTo>
                    <a:pt x="585368" y="222351"/>
                  </a:lnTo>
                  <a:lnTo>
                    <a:pt x="585228" y="222491"/>
                  </a:lnTo>
                  <a:lnTo>
                    <a:pt x="585063" y="222491"/>
                  </a:lnTo>
                  <a:lnTo>
                    <a:pt x="584390" y="221221"/>
                  </a:lnTo>
                  <a:lnTo>
                    <a:pt x="583311" y="221221"/>
                  </a:lnTo>
                  <a:lnTo>
                    <a:pt x="583603" y="219951"/>
                  </a:lnTo>
                  <a:lnTo>
                    <a:pt x="582980" y="219951"/>
                  </a:lnTo>
                  <a:lnTo>
                    <a:pt x="582561" y="221221"/>
                  </a:lnTo>
                  <a:lnTo>
                    <a:pt x="582295" y="219951"/>
                  </a:lnTo>
                  <a:lnTo>
                    <a:pt x="581482" y="219951"/>
                  </a:lnTo>
                  <a:lnTo>
                    <a:pt x="581520" y="218681"/>
                  </a:lnTo>
                  <a:lnTo>
                    <a:pt x="581609" y="216141"/>
                  </a:lnTo>
                  <a:lnTo>
                    <a:pt x="580326" y="218681"/>
                  </a:lnTo>
                  <a:lnTo>
                    <a:pt x="579945" y="217411"/>
                  </a:lnTo>
                  <a:lnTo>
                    <a:pt x="579793" y="216141"/>
                  </a:lnTo>
                  <a:lnTo>
                    <a:pt x="578764" y="217411"/>
                  </a:lnTo>
                  <a:lnTo>
                    <a:pt x="578269" y="216141"/>
                  </a:lnTo>
                  <a:lnTo>
                    <a:pt x="578573" y="214871"/>
                  </a:lnTo>
                  <a:lnTo>
                    <a:pt x="575957" y="212331"/>
                  </a:lnTo>
                  <a:lnTo>
                    <a:pt x="575500" y="214871"/>
                  </a:lnTo>
                  <a:lnTo>
                    <a:pt x="574814" y="214871"/>
                  </a:lnTo>
                  <a:lnTo>
                    <a:pt x="575310" y="212331"/>
                  </a:lnTo>
                  <a:lnTo>
                    <a:pt x="575564" y="211061"/>
                  </a:lnTo>
                  <a:lnTo>
                    <a:pt x="574357" y="212331"/>
                  </a:lnTo>
                  <a:lnTo>
                    <a:pt x="573862" y="212331"/>
                  </a:lnTo>
                  <a:lnTo>
                    <a:pt x="573138" y="211061"/>
                  </a:lnTo>
                  <a:lnTo>
                    <a:pt x="572592" y="211061"/>
                  </a:lnTo>
                  <a:lnTo>
                    <a:pt x="571995" y="211061"/>
                  </a:lnTo>
                  <a:lnTo>
                    <a:pt x="572147" y="212331"/>
                  </a:lnTo>
                  <a:lnTo>
                    <a:pt x="570839" y="214871"/>
                  </a:lnTo>
                  <a:lnTo>
                    <a:pt x="570649" y="212331"/>
                  </a:lnTo>
                  <a:lnTo>
                    <a:pt x="572147" y="212331"/>
                  </a:lnTo>
                  <a:lnTo>
                    <a:pt x="570699" y="211061"/>
                  </a:lnTo>
                  <a:lnTo>
                    <a:pt x="570814" y="209791"/>
                  </a:lnTo>
                  <a:lnTo>
                    <a:pt x="571944" y="210604"/>
                  </a:lnTo>
                  <a:lnTo>
                    <a:pt x="572109" y="210604"/>
                  </a:lnTo>
                  <a:lnTo>
                    <a:pt x="572884" y="210604"/>
                  </a:lnTo>
                  <a:lnTo>
                    <a:pt x="571715" y="208521"/>
                  </a:lnTo>
                  <a:lnTo>
                    <a:pt x="571931" y="210426"/>
                  </a:lnTo>
                  <a:lnTo>
                    <a:pt x="571284" y="209791"/>
                  </a:lnTo>
                  <a:lnTo>
                    <a:pt x="570953" y="209791"/>
                  </a:lnTo>
                  <a:lnTo>
                    <a:pt x="570953" y="208521"/>
                  </a:lnTo>
                  <a:lnTo>
                    <a:pt x="569099" y="208521"/>
                  </a:lnTo>
                  <a:lnTo>
                    <a:pt x="569315" y="209791"/>
                  </a:lnTo>
                  <a:lnTo>
                    <a:pt x="568921" y="208521"/>
                  </a:lnTo>
                  <a:lnTo>
                    <a:pt x="568452" y="208521"/>
                  </a:lnTo>
                  <a:lnTo>
                    <a:pt x="568083" y="207251"/>
                  </a:lnTo>
                  <a:lnTo>
                    <a:pt x="567728" y="208521"/>
                  </a:lnTo>
                  <a:lnTo>
                    <a:pt x="566547" y="208521"/>
                  </a:lnTo>
                  <a:lnTo>
                    <a:pt x="567016" y="207251"/>
                  </a:lnTo>
                  <a:lnTo>
                    <a:pt x="565264" y="207251"/>
                  </a:lnTo>
                  <a:lnTo>
                    <a:pt x="565010" y="205981"/>
                  </a:lnTo>
                  <a:lnTo>
                    <a:pt x="564832" y="207251"/>
                  </a:lnTo>
                  <a:lnTo>
                    <a:pt x="564502" y="207251"/>
                  </a:lnTo>
                  <a:lnTo>
                    <a:pt x="564464" y="205981"/>
                  </a:lnTo>
                  <a:lnTo>
                    <a:pt x="562825" y="207251"/>
                  </a:lnTo>
                  <a:lnTo>
                    <a:pt x="562864" y="204711"/>
                  </a:lnTo>
                  <a:lnTo>
                    <a:pt x="561797" y="204711"/>
                  </a:lnTo>
                  <a:lnTo>
                    <a:pt x="561695" y="203441"/>
                  </a:lnTo>
                  <a:lnTo>
                    <a:pt x="561060" y="202171"/>
                  </a:lnTo>
                  <a:lnTo>
                    <a:pt x="559295" y="202171"/>
                  </a:lnTo>
                  <a:lnTo>
                    <a:pt x="559206" y="200901"/>
                  </a:lnTo>
                  <a:lnTo>
                    <a:pt x="559714" y="200901"/>
                  </a:lnTo>
                  <a:lnTo>
                    <a:pt x="559650" y="199631"/>
                  </a:lnTo>
                  <a:lnTo>
                    <a:pt x="559193" y="199631"/>
                  </a:lnTo>
                  <a:lnTo>
                    <a:pt x="559104" y="200901"/>
                  </a:lnTo>
                  <a:lnTo>
                    <a:pt x="558368" y="199631"/>
                  </a:lnTo>
                  <a:lnTo>
                    <a:pt x="558165" y="199631"/>
                  </a:lnTo>
                  <a:lnTo>
                    <a:pt x="558495" y="200901"/>
                  </a:lnTo>
                  <a:lnTo>
                    <a:pt x="557466" y="200901"/>
                  </a:lnTo>
                  <a:lnTo>
                    <a:pt x="557631" y="198361"/>
                  </a:lnTo>
                  <a:lnTo>
                    <a:pt x="554761" y="198361"/>
                  </a:lnTo>
                  <a:lnTo>
                    <a:pt x="554532" y="197091"/>
                  </a:lnTo>
                  <a:lnTo>
                    <a:pt x="553440" y="195821"/>
                  </a:lnTo>
                  <a:lnTo>
                    <a:pt x="553173" y="197091"/>
                  </a:lnTo>
                  <a:lnTo>
                    <a:pt x="552640" y="198361"/>
                  </a:lnTo>
                  <a:lnTo>
                    <a:pt x="552843" y="197091"/>
                  </a:lnTo>
                  <a:lnTo>
                    <a:pt x="553059" y="195821"/>
                  </a:lnTo>
                  <a:lnTo>
                    <a:pt x="551662" y="195821"/>
                  </a:lnTo>
                  <a:lnTo>
                    <a:pt x="550532" y="197091"/>
                  </a:lnTo>
                  <a:lnTo>
                    <a:pt x="550621" y="195821"/>
                  </a:lnTo>
                  <a:lnTo>
                    <a:pt x="549897" y="197091"/>
                  </a:lnTo>
                  <a:lnTo>
                    <a:pt x="549973" y="195821"/>
                  </a:lnTo>
                  <a:lnTo>
                    <a:pt x="549643" y="194551"/>
                  </a:lnTo>
                  <a:lnTo>
                    <a:pt x="549109" y="194551"/>
                  </a:lnTo>
                  <a:lnTo>
                    <a:pt x="549694" y="193281"/>
                  </a:lnTo>
                  <a:lnTo>
                    <a:pt x="549503" y="193281"/>
                  </a:lnTo>
                  <a:lnTo>
                    <a:pt x="548855" y="193281"/>
                  </a:lnTo>
                  <a:lnTo>
                    <a:pt x="548462" y="192011"/>
                  </a:lnTo>
                  <a:lnTo>
                    <a:pt x="547954" y="192011"/>
                  </a:lnTo>
                  <a:lnTo>
                    <a:pt x="547535" y="190741"/>
                  </a:lnTo>
                  <a:lnTo>
                    <a:pt x="547192" y="190741"/>
                  </a:lnTo>
                  <a:lnTo>
                    <a:pt x="546354" y="189471"/>
                  </a:lnTo>
                  <a:lnTo>
                    <a:pt x="544766" y="189471"/>
                  </a:lnTo>
                  <a:lnTo>
                    <a:pt x="544334" y="188201"/>
                  </a:lnTo>
                  <a:lnTo>
                    <a:pt x="544347" y="189471"/>
                  </a:lnTo>
                  <a:lnTo>
                    <a:pt x="543394" y="188201"/>
                  </a:lnTo>
                  <a:lnTo>
                    <a:pt x="542925" y="189471"/>
                  </a:lnTo>
                  <a:lnTo>
                    <a:pt x="540613" y="189471"/>
                  </a:lnTo>
                  <a:lnTo>
                    <a:pt x="541693" y="188201"/>
                  </a:lnTo>
                  <a:lnTo>
                    <a:pt x="541604" y="186931"/>
                  </a:lnTo>
                  <a:lnTo>
                    <a:pt x="539724" y="186931"/>
                  </a:lnTo>
                  <a:lnTo>
                    <a:pt x="538797" y="185661"/>
                  </a:lnTo>
                  <a:lnTo>
                    <a:pt x="538416" y="185661"/>
                  </a:lnTo>
                  <a:lnTo>
                    <a:pt x="538949" y="184391"/>
                  </a:lnTo>
                  <a:lnTo>
                    <a:pt x="538086" y="184391"/>
                  </a:lnTo>
                  <a:lnTo>
                    <a:pt x="537400" y="183121"/>
                  </a:lnTo>
                  <a:lnTo>
                    <a:pt x="537984" y="185661"/>
                  </a:lnTo>
                  <a:lnTo>
                    <a:pt x="537464" y="184391"/>
                  </a:lnTo>
                  <a:lnTo>
                    <a:pt x="537349" y="184213"/>
                  </a:lnTo>
                  <a:lnTo>
                    <a:pt x="537349" y="184391"/>
                  </a:lnTo>
                  <a:lnTo>
                    <a:pt x="536206" y="185661"/>
                  </a:lnTo>
                  <a:lnTo>
                    <a:pt x="535114" y="184391"/>
                  </a:lnTo>
                  <a:lnTo>
                    <a:pt x="537349" y="184391"/>
                  </a:lnTo>
                  <a:lnTo>
                    <a:pt x="537349" y="184213"/>
                  </a:lnTo>
                  <a:lnTo>
                    <a:pt x="536371" y="183121"/>
                  </a:lnTo>
                  <a:lnTo>
                    <a:pt x="535584" y="183121"/>
                  </a:lnTo>
                  <a:lnTo>
                    <a:pt x="535152" y="181851"/>
                  </a:lnTo>
                  <a:lnTo>
                    <a:pt x="533323" y="181851"/>
                  </a:lnTo>
                  <a:lnTo>
                    <a:pt x="534187" y="180581"/>
                  </a:lnTo>
                  <a:lnTo>
                    <a:pt x="533209" y="181851"/>
                  </a:lnTo>
                  <a:lnTo>
                    <a:pt x="533031" y="180581"/>
                  </a:lnTo>
                  <a:lnTo>
                    <a:pt x="532599" y="179311"/>
                  </a:lnTo>
                  <a:lnTo>
                    <a:pt x="532104" y="180581"/>
                  </a:lnTo>
                  <a:lnTo>
                    <a:pt x="531977" y="180581"/>
                  </a:lnTo>
                  <a:lnTo>
                    <a:pt x="531164" y="179311"/>
                  </a:lnTo>
                  <a:lnTo>
                    <a:pt x="530618" y="179311"/>
                  </a:lnTo>
                  <a:lnTo>
                    <a:pt x="529818" y="180581"/>
                  </a:lnTo>
                  <a:lnTo>
                    <a:pt x="530529" y="178041"/>
                  </a:lnTo>
                  <a:lnTo>
                    <a:pt x="528269" y="178041"/>
                  </a:lnTo>
                  <a:lnTo>
                    <a:pt x="530110" y="176771"/>
                  </a:lnTo>
                  <a:lnTo>
                    <a:pt x="528878" y="177190"/>
                  </a:lnTo>
                  <a:lnTo>
                    <a:pt x="529869" y="176771"/>
                  </a:lnTo>
                  <a:lnTo>
                    <a:pt x="527342" y="176771"/>
                  </a:lnTo>
                  <a:lnTo>
                    <a:pt x="527456" y="175501"/>
                  </a:lnTo>
                  <a:lnTo>
                    <a:pt x="527278" y="176771"/>
                  </a:lnTo>
                  <a:lnTo>
                    <a:pt x="526643" y="176771"/>
                  </a:lnTo>
                  <a:lnTo>
                    <a:pt x="526554" y="175501"/>
                  </a:lnTo>
                  <a:lnTo>
                    <a:pt x="524751" y="175501"/>
                  </a:lnTo>
                  <a:lnTo>
                    <a:pt x="524751" y="176771"/>
                  </a:lnTo>
                  <a:lnTo>
                    <a:pt x="524294" y="178041"/>
                  </a:lnTo>
                  <a:lnTo>
                    <a:pt x="523938" y="178041"/>
                  </a:lnTo>
                  <a:lnTo>
                    <a:pt x="523900" y="175933"/>
                  </a:lnTo>
                  <a:lnTo>
                    <a:pt x="524751" y="176771"/>
                  </a:lnTo>
                  <a:lnTo>
                    <a:pt x="524751" y="175501"/>
                  </a:lnTo>
                  <a:lnTo>
                    <a:pt x="523900" y="175501"/>
                  </a:lnTo>
                  <a:lnTo>
                    <a:pt x="522681" y="174231"/>
                  </a:lnTo>
                  <a:lnTo>
                    <a:pt x="522973" y="172961"/>
                  </a:lnTo>
                  <a:lnTo>
                    <a:pt x="521627" y="172961"/>
                  </a:lnTo>
                  <a:lnTo>
                    <a:pt x="521042" y="171691"/>
                  </a:lnTo>
                  <a:lnTo>
                    <a:pt x="521017" y="174231"/>
                  </a:lnTo>
                  <a:lnTo>
                    <a:pt x="520077" y="174231"/>
                  </a:lnTo>
                  <a:lnTo>
                    <a:pt x="521030" y="171691"/>
                  </a:lnTo>
                  <a:lnTo>
                    <a:pt x="520573" y="171691"/>
                  </a:lnTo>
                  <a:lnTo>
                    <a:pt x="520992" y="170421"/>
                  </a:lnTo>
                  <a:lnTo>
                    <a:pt x="518477" y="170421"/>
                  </a:lnTo>
                  <a:lnTo>
                    <a:pt x="518096" y="169151"/>
                  </a:lnTo>
                  <a:lnTo>
                    <a:pt x="516801" y="170192"/>
                  </a:lnTo>
                  <a:lnTo>
                    <a:pt x="517004" y="169151"/>
                  </a:lnTo>
                  <a:lnTo>
                    <a:pt x="516305" y="170421"/>
                  </a:lnTo>
                  <a:lnTo>
                    <a:pt x="515315" y="169151"/>
                  </a:lnTo>
                  <a:lnTo>
                    <a:pt x="516547" y="169151"/>
                  </a:lnTo>
                  <a:lnTo>
                    <a:pt x="517093" y="167881"/>
                  </a:lnTo>
                  <a:lnTo>
                    <a:pt x="517359" y="167881"/>
                  </a:lnTo>
                  <a:lnTo>
                    <a:pt x="517525" y="166611"/>
                  </a:lnTo>
                  <a:lnTo>
                    <a:pt x="516547" y="167881"/>
                  </a:lnTo>
                  <a:lnTo>
                    <a:pt x="516953" y="166611"/>
                  </a:lnTo>
                  <a:lnTo>
                    <a:pt x="515505" y="167881"/>
                  </a:lnTo>
                  <a:lnTo>
                    <a:pt x="515823" y="166611"/>
                  </a:lnTo>
                  <a:lnTo>
                    <a:pt x="516153" y="165341"/>
                  </a:lnTo>
                  <a:lnTo>
                    <a:pt x="515175" y="166611"/>
                  </a:lnTo>
                  <a:lnTo>
                    <a:pt x="515518" y="165341"/>
                  </a:lnTo>
                  <a:lnTo>
                    <a:pt x="515023" y="165341"/>
                  </a:lnTo>
                  <a:lnTo>
                    <a:pt x="514896" y="166611"/>
                  </a:lnTo>
                  <a:lnTo>
                    <a:pt x="514845" y="165341"/>
                  </a:lnTo>
                  <a:lnTo>
                    <a:pt x="512368" y="165341"/>
                  </a:lnTo>
                  <a:lnTo>
                    <a:pt x="512076" y="166611"/>
                  </a:lnTo>
                  <a:lnTo>
                    <a:pt x="512241" y="165341"/>
                  </a:lnTo>
                  <a:lnTo>
                    <a:pt x="511276" y="165341"/>
                  </a:lnTo>
                  <a:lnTo>
                    <a:pt x="511302" y="164071"/>
                  </a:lnTo>
                  <a:lnTo>
                    <a:pt x="510336" y="162801"/>
                  </a:lnTo>
                  <a:lnTo>
                    <a:pt x="510667" y="162801"/>
                  </a:lnTo>
                  <a:lnTo>
                    <a:pt x="510692" y="161531"/>
                  </a:lnTo>
                  <a:lnTo>
                    <a:pt x="510006" y="162801"/>
                  </a:lnTo>
                  <a:lnTo>
                    <a:pt x="509651" y="162801"/>
                  </a:lnTo>
                  <a:lnTo>
                    <a:pt x="509638" y="161531"/>
                  </a:lnTo>
                  <a:lnTo>
                    <a:pt x="509244" y="162801"/>
                  </a:lnTo>
                  <a:lnTo>
                    <a:pt x="509041" y="161531"/>
                  </a:lnTo>
                  <a:lnTo>
                    <a:pt x="509409" y="160261"/>
                  </a:lnTo>
                  <a:lnTo>
                    <a:pt x="508368" y="161531"/>
                  </a:lnTo>
                  <a:lnTo>
                    <a:pt x="508711" y="160261"/>
                  </a:lnTo>
                  <a:lnTo>
                    <a:pt x="506945" y="160261"/>
                  </a:lnTo>
                  <a:lnTo>
                    <a:pt x="506945" y="161531"/>
                  </a:lnTo>
                  <a:lnTo>
                    <a:pt x="506387" y="161531"/>
                  </a:lnTo>
                  <a:lnTo>
                    <a:pt x="505739" y="162801"/>
                  </a:lnTo>
                  <a:lnTo>
                    <a:pt x="504799" y="162801"/>
                  </a:lnTo>
                  <a:lnTo>
                    <a:pt x="503440" y="164071"/>
                  </a:lnTo>
                  <a:lnTo>
                    <a:pt x="503961" y="162801"/>
                  </a:lnTo>
                  <a:lnTo>
                    <a:pt x="506450" y="160426"/>
                  </a:lnTo>
                  <a:lnTo>
                    <a:pt x="506945" y="161531"/>
                  </a:lnTo>
                  <a:lnTo>
                    <a:pt x="506945" y="160261"/>
                  </a:lnTo>
                  <a:lnTo>
                    <a:pt x="506628" y="160261"/>
                  </a:lnTo>
                  <a:lnTo>
                    <a:pt x="506387" y="160261"/>
                  </a:lnTo>
                  <a:lnTo>
                    <a:pt x="503986" y="160261"/>
                  </a:lnTo>
                  <a:lnTo>
                    <a:pt x="503580" y="158991"/>
                  </a:lnTo>
                  <a:lnTo>
                    <a:pt x="503199" y="160261"/>
                  </a:lnTo>
                  <a:lnTo>
                    <a:pt x="502805" y="158991"/>
                  </a:lnTo>
                  <a:lnTo>
                    <a:pt x="502221" y="158991"/>
                  </a:lnTo>
                  <a:lnTo>
                    <a:pt x="502310" y="157721"/>
                  </a:lnTo>
                  <a:lnTo>
                    <a:pt x="502043" y="157721"/>
                  </a:lnTo>
                  <a:lnTo>
                    <a:pt x="501853" y="158991"/>
                  </a:lnTo>
                  <a:lnTo>
                    <a:pt x="501700" y="157721"/>
                  </a:lnTo>
                  <a:lnTo>
                    <a:pt x="501383" y="157721"/>
                  </a:lnTo>
                  <a:lnTo>
                    <a:pt x="501065" y="156451"/>
                  </a:lnTo>
                  <a:lnTo>
                    <a:pt x="500799" y="157721"/>
                  </a:lnTo>
                  <a:lnTo>
                    <a:pt x="500100" y="157721"/>
                  </a:lnTo>
                  <a:lnTo>
                    <a:pt x="500176" y="156451"/>
                  </a:lnTo>
                  <a:lnTo>
                    <a:pt x="499579" y="157721"/>
                  </a:lnTo>
                  <a:lnTo>
                    <a:pt x="499757" y="157721"/>
                  </a:lnTo>
                  <a:lnTo>
                    <a:pt x="499389" y="158864"/>
                  </a:lnTo>
                  <a:lnTo>
                    <a:pt x="499376" y="158991"/>
                  </a:lnTo>
                  <a:lnTo>
                    <a:pt x="499313" y="158864"/>
                  </a:lnTo>
                  <a:lnTo>
                    <a:pt x="498817" y="157721"/>
                  </a:lnTo>
                  <a:lnTo>
                    <a:pt x="498563" y="157467"/>
                  </a:lnTo>
                  <a:lnTo>
                    <a:pt x="499833" y="156451"/>
                  </a:lnTo>
                  <a:lnTo>
                    <a:pt x="498106" y="156451"/>
                  </a:lnTo>
                  <a:lnTo>
                    <a:pt x="498297" y="157213"/>
                  </a:lnTo>
                  <a:lnTo>
                    <a:pt x="498386" y="157607"/>
                  </a:lnTo>
                  <a:lnTo>
                    <a:pt x="498246" y="157721"/>
                  </a:lnTo>
                  <a:lnTo>
                    <a:pt x="498297" y="157213"/>
                  </a:lnTo>
                  <a:lnTo>
                    <a:pt x="497509" y="156451"/>
                  </a:lnTo>
                  <a:lnTo>
                    <a:pt x="496163" y="158991"/>
                  </a:lnTo>
                  <a:lnTo>
                    <a:pt x="497992" y="158991"/>
                  </a:lnTo>
                  <a:lnTo>
                    <a:pt x="498906" y="160261"/>
                  </a:lnTo>
                  <a:lnTo>
                    <a:pt x="496824" y="161531"/>
                  </a:lnTo>
                  <a:lnTo>
                    <a:pt x="497954" y="169151"/>
                  </a:lnTo>
                  <a:lnTo>
                    <a:pt x="493585" y="166611"/>
                  </a:lnTo>
                  <a:lnTo>
                    <a:pt x="492023" y="169151"/>
                  </a:lnTo>
                  <a:lnTo>
                    <a:pt x="491947" y="178041"/>
                  </a:lnTo>
                  <a:lnTo>
                    <a:pt x="489712" y="176771"/>
                  </a:lnTo>
                  <a:lnTo>
                    <a:pt x="488543" y="176771"/>
                  </a:lnTo>
                  <a:lnTo>
                    <a:pt x="487908" y="175501"/>
                  </a:lnTo>
                  <a:lnTo>
                    <a:pt x="486575" y="175501"/>
                  </a:lnTo>
                  <a:lnTo>
                    <a:pt x="485178" y="176771"/>
                  </a:lnTo>
                  <a:lnTo>
                    <a:pt x="484695" y="175501"/>
                  </a:lnTo>
                  <a:lnTo>
                    <a:pt x="482650" y="176771"/>
                  </a:lnTo>
                  <a:lnTo>
                    <a:pt x="488429" y="178041"/>
                  </a:lnTo>
                  <a:lnTo>
                    <a:pt x="483920" y="181851"/>
                  </a:lnTo>
                  <a:lnTo>
                    <a:pt x="480161" y="189471"/>
                  </a:lnTo>
                  <a:lnTo>
                    <a:pt x="470535" y="199631"/>
                  </a:lnTo>
                  <a:lnTo>
                    <a:pt x="459803" y="208521"/>
                  </a:lnTo>
                  <a:lnTo>
                    <a:pt x="452767" y="212331"/>
                  </a:lnTo>
                  <a:lnTo>
                    <a:pt x="419036" y="212331"/>
                  </a:lnTo>
                  <a:lnTo>
                    <a:pt x="383438" y="213601"/>
                  </a:lnTo>
                  <a:lnTo>
                    <a:pt x="314134" y="218681"/>
                  </a:lnTo>
                  <a:lnTo>
                    <a:pt x="317919" y="222491"/>
                  </a:lnTo>
                  <a:lnTo>
                    <a:pt x="322122" y="225031"/>
                  </a:lnTo>
                  <a:lnTo>
                    <a:pt x="321475" y="230111"/>
                  </a:lnTo>
                  <a:lnTo>
                    <a:pt x="320319" y="245351"/>
                  </a:lnTo>
                  <a:lnTo>
                    <a:pt x="326339" y="249161"/>
                  </a:lnTo>
                  <a:lnTo>
                    <a:pt x="333006" y="254241"/>
                  </a:lnTo>
                  <a:lnTo>
                    <a:pt x="333743" y="270751"/>
                  </a:lnTo>
                  <a:lnTo>
                    <a:pt x="333870" y="275031"/>
                  </a:lnTo>
                  <a:lnTo>
                    <a:pt x="333438" y="282181"/>
                  </a:lnTo>
                  <a:lnTo>
                    <a:pt x="336181" y="279641"/>
                  </a:lnTo>
                  <a:lnTo>
                    <a:pt x="343281" y="285991"/>
                  </a:lnTo>
                  <a:lnTo>
                    <a:pt x="350520" y="301231"/>
                  </a:lnTo>
                  <a:lnTo>
                    <a:pt x="354152" y="316471"/>
                  </a:lnTo>
                  <a:lnTo>
                    <a:pt x="350418" y="326631"/>
                  </a:lnTo>
                  <a:lnTo>
                    <a:pt x="348996" y="332981"/>
                  </a:lnTo>
                  <a:lnTo>
                    <a:pt x="348894" y="341045"/>
                  </a:lnTo>
                  <a:lnTo>
                    <a:pt x="349681" y="346951"/>
                  </a:lnTo>
                  <a:lnTo>
                    <a:pt x="351269" y="352031"/>
                  </a:lnTo>
                  <a:lnTo>
                    <a:pt x="351396" y="350761"/>
                  </a:lnTo>
                  <a:lnTo>
                    <a:pt x="352640" y="353301"/>
                  </a:lnTo>
                  <a:lnTo>
                    <a:pt x="352844" y="352031"/>
                  </a:lnTo>
                  <a:lnTo>
                    <a:pt x="354774" y="353301"/>
                  </a:lnTo>
                  <a:lnTo>
                    <a:pt x="359435" y="354571"/>
                  </a:lnTo>
                  <a:lnTo>
                    <a:pt x="362800" y="355841"/>
                  </a:lnTo>
                  <a:lnTo>
                    <a:pt x="363004" y="357111"/>
                  </a:lnTo>
                  <a:lnTo>
                    <a:pt x="362966" y="355841"/>
                  </a:lnTo>
                  <a:lnTo>
                    <a:pt x="363131" y="357111"/>
                  </a:lnTo>
                  <a:lnTo>
                    <a:pt x="363550" y="357111"/>
                  </a:lnTo>
                  <a:lnTo>
                    <a:pt x="364299" y="355841"/>
                  </a:lnTo>
                  <a:lnTo>
                    <a:pt x="365061" y="354571"/>
                  </a:lnTo>
                  <a:lnTo>
                    <a:pt x="367068" y="359651"/>
                  </a:lnTo>
                  <a:lnTo>
                    <a:pt x="368350" y="357111"/>
                  </a:lnTo>
                  <a:lnTo>
                    <a:pt x="368922" y="357111"/>
                  </a:lnTo>
                  <a:lnTo>
                    <a:pt x="369189" y="358381"/>
                  </a:lnTo>
                  <a:lnTo>
                    <a:pt x="369214" y="357111"/>
                  </a:lnTo>
                  <a:lnTo>
                    <a:pt x="369239" y="355841"/>
                  </a:lnTo>
                  <a:lnTo>
                    <a:pt x="369709" y="357111"/>
                  </a:lnTo>
                  <a:lnTo>
                    <a:pt x="370090" y="358381"/>
                  </a:lnTo>
                  <a:lnTo>
                    <a:pt x="369811" y="358381"/>
                  </a:lnTo>
                  <a:lnTo>
                    <a:pt x="370408" y="359651"/>
                  </a:lnTo>
                  <a:lnTo>
                    <a:pt x="370560" y="358381"/>
                  </a:lnTo>
                  <a:lnTo>
                    <a:pt x="371157" y="358381"/>
                  </a:lnTo>
                  <a:lnTo>
                    <a:pt x="370065" y="355841"/>
                  </a:lnTo>
                  <a:lnTo>
                    <a:pt x="369239" y="354571"/>
                  </a:lnTo>
                  <a:lnTo>
                    <a:pt x="370103" y="354571"/>
                  </a:lnTo>
                  <a:lnTo>
                    <a:pt x="369989" y="353301"/>
                  </a:lnTo>
                  <a:lnTo>
                    <a:pt x="369468" y="353301"/>
                  </a:lnTo>
                  <a:lnTo>
                    <a:pt x="370598" y="352031"/>
                  </a:lnTo>
                  <a:lnTo>
                    <a:pt x="370560" y="353301"/>
                  </a:lnTo>
                  <a:lnTo>
                    <a:pt x="371957" y="353301"/>
                  </a:lnTo>
                  <a:lnTo>
                    <a:pt x="371017" y="354571"/>
                  </a:lnTo>
                  <a:lnTo>
                    <a:pt x="370865" y="355841"/>
                  </a:lnTo>
                  <a:lnTo>
                    <a:pt x="371017" y="357111"/>
                  </a:lnTo>
                  <a:lnTo>
                    <a:pt x="371792" y="354571"/>
                  </a:lnTo>
                  <a:lnTo>
                    <a:pt x="372237" y="355841"/>
                  </a:lnTo>
                  <a:lnTo>
                    <a:pt x="372503" y="355841"/>
                  </a:lnTo>
                  <a:lnTo>
                    <a:pt x="372960" y="354571"/>
                  </a:lnTo>
                  <a:lnTo>
                    <a:pt x="373316" y="354571"/>
                  </a:lnTo>
                  <a:lnTo>
                    <a:pt x="373202" y="353301"/>
                  </a:lnTo>
                  <a:lnTo>
                    <a:pt x="374180" y="354571"/>
                  </a:lnTo>
                  <a:lnTo>
                    <a:pt x="372783" y="355841"/>
                  </a:lnTo>
                  <a:lnTo>
                    <a:pt x="372491" y="357111"/>
                  </a:lnTo>
                  <a:lnTo>
                    <a:pt x="374396" y="355841"/>
                  </a:lnTo>
                  <a:lnTo>
                    <a:pt x="372097" y="358736"/>
                  </a:lnTo>
                  <a:lnTo>
                    <a:pt x="371157" y="358381"/>
                  </a:lnTo>
                  <a:lnTo>
                    <a:pt x="371360" y="359651"/>
                  </a:lnTo>
                  <a:lnTo>
                    <a:pt x="370357" y="360921"/>
                  </a:lnTo>
                  <a:lnTo>
                    <a:pt x="371424" y="360019"/>
                  </a:lnTo>
                  <a:lnTo>
                    <a:pt x="371576" y="360921"/>
                  </a:lnTo>
                  <a:lnTo>
                    <a:pt x="372935" y="359054"/>
                  </a:lnTo>
                  <a:lnTo>
                    <a:pt x="372694" y="358952"/>
                  </a:lnTo>
                  <a:lnTo>
                    <a:pt x="373380" y="358381"/>
                  </a:lnTo>
                  <a:lnTo>
                    <a:pt x="374548" y="359651"/>
                  </a:lnTo>
                  <a:lnTo>
                    <a:pt x="373341" y="359206"/>
                  </a:lnTo>
                  <a:lnTo>
                    <a:pt x="372884" y="363461"/>
                  </a:lnTo>
                  <a:lnTo>
                    <a:pt x="373672" y="366001"/>
                  </a:lnTo>
                  <a:lnTo>
                    <a:pt x="374523" y="367271"/>
                  </a:lnTo>
                  <a:lnTo>
                    <a:pt x="374332" y="371094"/>
                  </a:lnTo>
                  <a:lnTo>
                    <a:pt x="376212" y="376161"/>
                  </a:lnTo>
                  <a:lnTo>
                    <a:pt x="381025" y="381241"/>
                  </a:lnTo>
                  <a:lnTo>
                    <a:pt x="385025" y="385051"/>
                  </a:lnTo>
                  <a:lnTo>
                    <a:pt x="387489" y="386321"/>
                  </a:lnTo>
                  <a:lnTo>
                    <a:pt x="388289" y="387591"/>
                  </a:lnTo>
                  <a:lnTo>
                    <a:pt x="388950" y="387591"/>
                  </a:lnTo>
                  <a:lnTo>
                    <a:pt x="396316" y="388861"/>
                  </a:lnTo>
                  <a:lnTo>
                    <a:pt x="395884" y="388861"/>
                  </a:lnTo>
                  <a:lnTo>
                    <a:pt x="395516" y="390131"/>
                  </a:lnTo>
                  <a:lnTo>
                    <a:pt x="396417" y="390131"/>
                  </a:lnTo>
                  <a:lnTo>
                    <a:pt x="396798" y="388861"/>
                  </a:lnTo>
                  <a:lnTo>
                    <a:pt x="397192" y="390067"/>
                  </a:lnTo>
                  <a:lnTo>
                    <a:pt x="397230" y="388861"/>
                  </a:lnTo>
                  <a:lnTo>
                    <a:pt x="397954" y="389966"/>
                  </a:lnTo>
                  <a:lnTo>
                    <a:pt x="399072" y="388861"/>
                  </a:lnTo>
                  <a:lnTo>
                    <a:pt x="403161" y="407911"/>
                  </a:lnTo>
                  <a:lnTo>
                    <a:pt x="403669" y="407911"/>
                  </a:lnTo>
                  <a:lnTo>
                    <a:pt x="403072" y="409181"/>
                  </a:lnTo>
                  <a:lnTo>
                    <a:pt x="400532" y="411721"/>
                  </a:lnTo>
                  <a:lnTo>
                    <a:pt x="403567" y="410451"/>
                  </a:lnTo>
                  <a:lnTo>
                    <a:pt x="404037" y="412991"/>
                  </a:lnTo>
                  <a:lnTo>
                    <a:pt x="402704" y="414261"/>
                  </a:lnTo>
                  <a:lnTo>
                    <a:pt x="402259" y="416801"/>
                  </a:lnTo>
                  <a:lnTo>
                    <a:pt x="400100" y="414261"/>
                  </a:lnTo>
                  <a:lnTo>
                    <a:pt x="401066" y="419341"/>
                  </a:lnTo>
                  <a:lnTo>
                    <a:pt x="399262" y="419341"/>
                  </a:lnTo>
                  <a:lnTo>
                    <a:pt x="398653" y="426961"/>
                  </a:lnTo>
                  <a:lnTo>
                    <a:pt x="395503" y="435851"/>
                  </a:lnTo>
                  <a:lnTo>
                    <a:pt x="393268" y="443471"/>
                  </a:lnTo>
                  <a:lnTo>
                    <a:pt x="395414" y="449821"/>
                  </a:lnTo>
                  <a:lnTo>
                    <a:pt x="396367" y="449821"/>
                  </a:lnTo>
                  <a:lnTo>
                    <a:pt x="397065" y="452361"/>
                  </a:lnTo>
                  <a:lnTo>
                    <a:pt x="397624" y="452361"/>
                  </a:lnTo>
                  <a:lnTo>
                    <a:pt x="399237" y="453631"/>
                  </a:lnTo>
                  <a:lnTo>
                    <a:pt x="398729" y="454901"/>
                  </a:lnTo>
                  <a:lnTo>
                    <a:pt x="401726" y="456171"/>
                  </a:lnTo>
                  <a:lnTo>
                    <a:pt x="401040" y="452361"/>
                  </a:lnTo>
                  <a:lnTo>
                    <a:pt x="403733" y="453631"/>
                  </a:lnTo>
                  <a:lnTo>
                    <a:pt x="404863" y="454901"/>
                  </a:lnTo>
                  <a:lnTo>
                    <a:pt x="405295" y="452361"/>
                  </a:lnTo>
                  <a:lnTo>
                    <a:pt x="407517" y="453631"/>
                  </a:lnTo>
                  <a:lnTo>
                    <a:pt x="405917" y="451091"/>
                  </a:lnTo>
                  <a:lnTo>
                    <a:pt x="408749" y="451091"/>
                  </a:lnTo>
                  <a:lnTo>
                    <a:pt x="407187" y="452361"/>
                  </a:lnTo>
                  <a:lnTo>
                    <a:pt x="409486" y="451091"/>
                  </a:lnTo>
                  <a:lnTo>
                    <a:pt x="410171" y="452361"/>
                  </a:lnTo>
                  <a:lnTo>
                    <a:pt x="412521" y="453631"/>
                  </a:lnTo>
                  <a:lnTo>
                    <a:pt x="419582" y="453631"/>
                  </a:lnTo>
                  <a:lnTo>
                    <a:pt x="419849" y="451091"/>
                  </a:lnTo>
                  <a:lnTo>
                    <a:pt x="419989" y="449821"/>
                  </a:lnTo>
                  <a:lnTo>
                    <a:pt x="422922" y="449821"/>
                  </a:lnTo>
                  <a:lnTo>
                    <a:pt x="421144" y="446011"/>
                  </a:lnTo>
                  <a:lnTo>
                    <a:pt x="426847" y="449821"/>
                  </a:lnTo>
                  <a:lnTo>
                    <a:pt x="427634" y="448551"/>
                  </a:lnTo>
                  <a:lnTo>
                    <a:pt x="427545" y="451091"/>
                  </a:lnTo>
                  <a:lnTo>
                    <a:pt x="429209" y="451091"/>
                  </a:lnTo>
                  <a:lnTo>
                    <a:pt x="433908" y="449821"/>
                  </a:lnTo>
                  <a:lnTo>
                    <a:pt x="433285" y="452361"/>
                  </a:lnTo>
                  <a:lnTo>
                    <a:pt x="433133" y="456171"/>
                  </a:lnTo>
                  <a:lnTo>
                    <a:pt x="435635" y="458711"/>
                  </a:lnTo>
                  <a:lnTo>
                    <a:pt x="437108" y="462521"/>
                  </a:lnTo>
                  <a:lnTo>
                    <a:pt x="442709" y="463791"/>
                  </a:lnTo>
                  <a:lnTo>
                    <a:pt x="444119" y="468871"/>
                  </a:lnTo>
                  <a:lnTo>
                    <a:pt x="449643" y="470141"/>
                  </a:lnTo>
                  <a:lnTo>
                    <a:pt x="448945" y="471411"/>
                  </a:lnTo>
                  <a:lnTo>
                    <a:pt x="448754" y="472681"/>
                  </a:lnTo>
                  <a:lnTo>
                    <a:pt x="452602" y="472681"/>
                  </a:lnTo>
                  <a:lnTo>
                    <a:pt x="453936" y="475221"/>
                  </a:lnTo>
                  <a:lnTo>
                    <a:pt x="455853" y="476491"/>
                  </a:lnTo>
                  <a:lnTo>
                    <a:pt x="461149" y="480301"/>
                  </a:lnTo>
                  <a:lnTo>
                    <a:pt x="460286" y="480301"/>
                  </a:lnTo>
                  <a:lnTo>
                    <a:pt x="460171" y="486651"/>
                  </a:lnTo>
                  <a:lnTo>
                    <a:pt x="456082" y="489191"/>
                  </a:lnTo>
                  <a:lnTo>
                    <a:pt x="457022" y="494271"/>
                  </a:lnTo>
                  <a:lnTo>
                    <a:pt x="457974" y="498081"/>
                  </a:lnTo>
                  <a:lnTo>
                    <a:pt x="462305" y="501891"/>
                  </a:lnTo>
                  <a:lnTo>
                    <a:pt x="465886" y="508241"/>
                  </a:lnTo>
                  <a:lnTo>
                    <a:pt x="469950" y="514591"/>
                  </a:lnTo>
                  <a:lnTo>
                    <a:pt x="475780" y="515861"/>
                  </a:lnTo>
                  <a:lnTo>
                    <a:pt x="477291" y="515861"/>
                  </a:lnTo>
                  <a:lnTo>
                    <a:pt x="476313" y="512051"/>
                  </a:lnTo>
                  <a:lnTo>
                    <a:pt x="477215" y="508241"/>
                  </a:lnTo>
                  <a:lnTo>
                    <a:pt x="482384" y="503161"/>
                  </a:lnTo>
                  <a:lnTo>
                    <a:pt x="486168" y="506971"/>
                  </a:lnTo>
                  <a:lnTo>
                    <a:pt x="488492" y="506971"/>
                  </a:lnTo>
                  <a:lnTo>
                    <a:pt x="490905" y="503161"/>
                  </a:lnTo>
                  <a:lnTo>
                    <a:pt x="491718" y="501891"/>
                  </a:lnTo>
                  <a:lnTo>
                    <a:pt x="492493" y="506971"/>
                  </a:lnTo>
                  <a:lnTo>
                    <a:pt x="499364" y="506971"/>
                  </a:lnTo>
                  <a:lnTo>
                    <a:pt x="502196" y="503161"/>
                  </a:lnTo>
                  <a:lnTo>
                    <a:pt x="503555" y="503161"/>
                  </a:lnTo>
                  <a:lnTo>
                    <a:pt x="505942" y="509511"/>
                  </a:lnTo>
                  <a:lnTo>
                    <a:pt x="511009" y="509511"/>
                  </a:lnTo>
                  <a:lnTo>
                    <a:pt x="516394" y="508241"/>
                  </a:lnTo>
                  <a:lnTo>
                    <a:pt x="521550" y="506971"/>
                  </a:lnTo>
                  <a:lnTo>
                    <a:pt x="524344" y="504431"/>
                  </a:lnTo>
                  <a:lnTo>
                    <a:pt x="524090" y="510781"/>
                  </a:lnTo>
                  <a:lnTo>
                    <a:pt x="529628" y="509511"/>
                  </a:lnTo>
                  <a:lnTo>
                    <a:pt x="530885" y="512051"/>
                  </a:lnTo>
                  <a:lnTo>
                    <a:pt x="532726" y="509511"/>
                  </a:lnTo>
                  <a:lnTo>
                    <a:pt x="533654" y="508241"/>
                  </a:lnTo>
                  <a:lnTo>
                    <a:pt x="534187" y="510781"/>
                  </a:lnTo>
                  <a:lnTo>
                    <a:pt x="534047" y="512051"/>
                  </a:lnTo>
                  <a:lnTo>
                    <a:pt x="535660" y="512051"/>
                  </a:lnTo>
                  <a:lnTo>
                    <a:pt x="536422" y="513321"/>
                  </a:lnTo>
                  <a:lnTo>
                    <a:pt x="536194" y="518401"/>
                  </a:lnTo>
                  <a:lnTo>
                    <a:pt x="542302" y="520941"/>
                  </a:lnTo>
                  <a:lnTo>
                    <a:pt x="546125" y="522211"/>
                  </a:lnTo>
                  <a:lnTo>
                    <a:pt x="548233" y="522211"/>
                  </a:lnTo>
                  <a:lnTo>
                    <a:pt x="546646" y="526021"/>
                  </a:lnTo>
                  <a:lnTo>
                    <a:pt x="550329" y="523481"/>
                  </a:lnTo>
                  <a:lnTo>
                    <a:pt x="555053" y="520941"/>
                  </a:lnTo>
                  <a:lnTo>
                    <a:pt x="560857" y="520941"/>
                  </a:lnTo>
                  <a:lnTo>
                    <a:pt x="564794" y="518401"/>
                  </a:lnTo>
                  <a:lnTo>
                    <a:pt x="572719" y="524751"/>
                  </a:lnTo>
                  <a:lnTo>
                    <a:pt x="579691" y="524751"/>
                  </a:lnTo>
                  <a:lnTo>
                    <a:pt x="587197" y="523481"/>
                  </a:lnTo>
                  <a:lnTo>
                    <a:pt x="596747" y="523481"/>
                  </a:lnTo>
                  <a:lnTo>
                    <a:pt x="599097" y="527291"/>
                  </a:lnTo>
                  <a:lnTo>
                    <a:pt x="608584" y="529831"/>
                  </a:lnTo>
                  <a:lnTo>
                    <a:pt x="608482" y="536181"/>
                  </a:lnTo>
                  <a:lnTo>
                    <a:pt x="608787" y="538721"/>
                  </a:lnTo>
                  <a:lnTo>
                    <a:pt x="611035" y="541261"/>
                  </a:lnTo>
                  <a:lnTo>
                    <a:pt x="616724" y="545071"/>
                  </a:lnTo>
                  <a:lnTo>
                    <a:pt x="618617" y="552691"/>
                  </a:lnTo>
                  <a:lnTo>
                    <a:pt x="625983" y="553961"/>
                  </a:lnTo>
                  <a:lnTo>
                    <a:pt x="632726" y="559041"/>
                  </a:lnTo>
                  <a:lnTo>
                    <a:pt x="655256" y="559041"/>
                  </a:lnTo>
                  <a:lnTo>
                    <a:pt x="707186" y="551421"/>
                  </a:lnTo>
                  <a:lnTo>
                    <a:pt x="729703" y="548881"/>
                  </a:lnTo>
                  <a:lnTo>
                    <a:pt x="728814" y="550151"/>
                  </a:lnTo>
                  <a:lnTo>
                    <a:pt x="737743" y="553961"/>
                  </a:lnTo>
                  <a:lnTo>
                    <a:pt x="736777" y="557771"/>
                  </a:lnTo>
                  <a:lnTo>
                    <a:pt x="739736" y="559041"/>
                  </a:lnTo>
                  <a:lnTo>
                    <a:pt x="737857" y="564121"/>
                  </a:lnTo>
                  <a:lnTo>
                    <a:pt x="737870" y="566661"/>
                  </a:lnTo>
                  <a:lnTo>
                    <a:pt x="741146" y="567931"/>
                  </a:lnTo>
                  <a:lnTo>
                    <a:pt x="746671" y="573011"/>
                  </a:lnTo>
                  <a:lnTo>
                    <a:pt x="743204" y="578091"/>
                  </a:lnTo>
                  <a:lnTo>
                    <a:pt x="743445" y="584441"/>
                  </a:lnTo>
                  <a:lnTo>
                    <a:pt x="748880" y="580631"/>
                  </a:lnTo>
                  <a:lnTo>
                    <a:pt x="751471" y="586981"/>
                  </a:lnTo>
                  <a:lnTo>
                    <a:pt x="754075" y="589521"/>
                  </a:lnTo>
                  <a:lnTo>
                    <a:pt x="751878" y="586981"/>
                  </a:lnTo>
                  <a:lnTo>
                    <a:pt x="752309" y="585711"/>
                  </a:lnTo>
                  <a:lnTo>
                    <a:pt x="752576" y="586981"/>
                  </a:lnTo>
                  <a:lnTo>
                    <a:pt x="754062" y="588251"/>
                  </a:lnTo>
                  <a:lnTo>
                    <a:pt x="754481" y="586981"/>
                  </a:lnTo>
                  <a:lnTo>
                    <a:pt x="755015" y="588251"/>
                  </a:lnTo>
                  <a:lnTo>
                    <a:pt x="757567" y="586981"/>
                  </a:lnTo>
                  <a:lnTo>
                    <a:pt x="757415" y="586511"/>
                  </a:lnTo>
                  <a:lnTo>
                    <a:pt x="757631" y="585711"/>
                  </a:lnTo>
                  <a:lnTo>
                    <a:pt x="759028" y="585711"/>
                  </a:lnTo>
                  <a:lnTo>
                    <a:pt x="758571" y="584441"/>
                  </a:lnTo>
                  <a:lnTo>
                    <a:pt x="759244" y="585711"/>
                  </a:lnTo>
                  <a:lnTo>
                    <a:pt x="760247" y="584441"/>
                  </a:lnTo>
                  <a:lnTo>
                    <a:pt x="760285" y="583171"/>
                  </a:lnTo>
                  <a:lnTo>
                    <a:pt x="762609" y="583171"/>
                  </a:lnTo>
                  <a:lnTo>
                    <a:pt x="761758" y="581901"/>
                  </a:lnTo>
                  <a:lnTo>
                    <a:pt x="764082" y="583171"/>
                  </a:lnTo>
                  <a:lnTo>
                    <a:pt x="763803" y="581901"/>
                  </a:lnTo>
                  <a:lnTo>
                    <a:pt x="763524" y="580631"/>
                  </a:lnTo>
                  <a:lnTo>
                    <a:pt x="762965" y="578091"/>
                  </a:lnTo>
                  <a:lnTo>
                    <a:pt x="763816" y="579361"/>
                  </a:lnTo>
                  <a:lnTo>
                    <a:pt x="764032" y="579361"/>
                  </a:lnTo>
                  <a:lnTo>
                    <a:pt x="764044" y="580631"/>
                  </a:lnTo>
                  <a:lnTo>
                    <a:pt x="764349" y="579539"/>
                  </a:lnTo>
                  <a:lnTo>
                    <a:pt x="764857" y="580631"/>
                  </a:lnTo>
                  <a:lnTo>
                    <a:pt x="764578" y="579361"/>
                  </a:lnTo>
                  <a:lnTo>
                    <a:pt x="765365" y="579361"/>
                  </a:lnTo>
                  <a:lnTo>
                    <a:pt x="765949" y="578091"/>
                  </a:lnTo>
                  <a:lnTo>
                    <a:pt x="766546" y="576821"/>
                  </a:lnTo>
                  <a:lnTo>
                    <a:pt x="767410" y="576821"/>
                  </a:lnTo>
                  <a:lnTo>
                    <a:pt x="768223" y="575551"/>
                  </a:lnTo>
                  <a:lnTo>
                    <a:pt x="768210" y="573011"/>
                  </a:lnTo>
                  <a:lnTo>
                    <a:pt x="767473" y="571741"/>
                  </a:lnTo>
                  <a:lnTo>
                    <a:pt x="767943" y="571741"/>
                  </a:lnTo>
                  <a:lnTo>
                    <a:pt x="768235" y="569201"/>
                  </a:lnTo>
                  <a:lnTo>
                    <a:pt x="768629" y="569201"/>
                  </a:lnTo>
                  <a:lnTo>
                    <a:pt x="769035" y="567931"/>
                  </a:lnTo>
                  <a:lnTo>
                    <a:pt x="769531" y="567931"/>
                  </a:lnTo>
                  <a:lnTo>
                    <a:pt x="769226" y="566953"/>
                  </a:lnTo>
                  <a:lnTo>
                    <a:pt x="771118" y="569201"/>
                  </a:lnTo>
                  <a:lnTo>
                    <a:pt x="770953" y="566661"/>
                  </a:lnTo>
                  <a:lnTo>
                    <a:pt x="771182" y="566661"/>
                  </a:lnTo>
                  <a:lnTo>
                    <a:pt x="771931" y="565391"/>
                  </a:lnTo>
                  <a:lnTo>
                    <a:pt x="772680" y="564121"/>
                  </a:lnTo>
                  <a:lnTo>
                    <a:pt x="772858" y="565391"/>
                  </a:lnTo>
                  <a:lnTo>
                    <a:pt x="773544" y="565391"/>
                  </a:lnTo>
                  <a:lnTo>
                    <a:pt x="773442" y="564769"/>
                  </a:lnTo>
                  <a:lnTo>
                    <a:pt x="773557" y="565264"/>
                  </a:lnTo>
                  <a:lnTo>
                    <a:pt x="773633" y="564121"/>
                  </a:lnTo>
                  <a:lnTo>
                    <a:pt x="774039" y="565162"/>
                  </a:lnTo>
                  <a:lnTo>
                    <a:pt x="774014" y="564769"/>
                  </a:lnTo>
                  <a:lnTo>
                    <a:pt x="773887" y="564121"/>
                  </a:lnTo>
                  <a:lnTo>
                    <a:pt x="774103" y="564896"/>
                  </a:lnTo>
                  <a:lnTo>
                    <a:pt x="774014" y="564121"/>
                  </a:lnTo>
                  <a:lnTo>
                    <a:pt x="774280" y="564121"/>
                  </a:lnTo>
                  <a:lnTo>
                    <a:pt x="774166" y="564972"/>
                  </a:lnTo>
                  <a:lnTo>
                    <a:pt x="774534" y="564121"/>
                  </a:lnTo>
                  <a:lnTo>
                    <a:pt x="775271" y="564121"/>
                  </a:lnTo>
                  <a:lnTo>
                    <a:pt x="776414" y="562851"/>
                  </a:lnTo>
                  <a:lnTo>
                    <a:pt x="774814" y="560311"/>
                  </a:lnTo>
                  <a:lnTo>
                    <a:pt x="775233" y="560311"/>
                  </a:lnTo>
                  <a:lnTo>
                    <a:pt x="776033" y="559041"/>
                  </a:lnTo>
                  <a:lnTo>
                    <a:pt x="774560" y="559041"/>
                  </a:lnTo>
                  <a:lnTo>
                    <a:pt x="775906" y="556501"/>
                  </a:lnTo>
                  <a:lnTo>
                    <a:pt x="775792" y="556158"/>
                  </a:lnTo>
                  <a:lnTo>
                    <a:pt x="777125" y="555231"/>
                  </a:lnTo>
                  <a:lnTo>
                    <a:pt x="780796" y="552691"/>
                  </a:lnTo>
                  <a:lnTo>
                    <a:pt x="781329" y="552691"/>
                  </a:lnTo>
                  <a:lnTo>
                    <a:pt x="781113" y="551421"/>
                  </a:lnTo>
                  <a:lnTo>
                    <a:pt x="781913" y="551421"/>
                  </a:lnTo>
                  <a:lnTo>
                    <a:pt x="782802" y="548881"/>
                  </a:lnTo>
                  <a:lnTo>
                    <a:pt x="783996" y="548881"/>
                  </a:lnTo>
                  <a:lnTo>
                    <a:pt x="783704" y="547611"/>
                  </a:lnTo>
                  <a:lnTo>
                    <a:pt x="783856" y="547611"/>
                  </a:lnTo>
                  <a:lnTo>
                    <a:pt x="784123" y="547611"/>
                  </a:lnTo>
                  <a:lnTo>
                    <a:pt x="784593" y="547611"/>
                  </a:lnTo>
                  <a:lnTo>
                    <a:pt x="783856" y="547027"/>
                  </a:lnTo>
                  <a:lnTo>
                    <a:pt x="783551" y="546341"/>
                  </a:lnTo>
                  <a:lnTo>
                    <a:pt x="784910" y="546341"/>
                  </a:lnTo>
                  <a:lnTo>
                    <a:pt x="784593" y="545071"/>
                  </a:lnTo>
                  <a:lnTo>
                    <a:pt x="786409" y="545071"/>
                  </a:lnTo>
                  <a:lnTo>
                    <a:pt x="785939" y="543801"/>
                  </a:lnTo>
                  <a:lnTo>
                    <a:pt x="786701" y="543801"/>
                  </a:lnTo>
                  <a:lnTo>
                    <a:pt x="787831" y="541261"/>
                  </a:lnTo>
                  <a:lnTo>
                    <a:pt x="788593" y="541261"/>
                  </a:lnTo>
                  <a:lnTo>
                    <a:pt x="789254" y="539991"/>
                  </a:lnTo>
                  <a:lnTo>
                    <a:pt x="790155" y="541261"/>
                  </a:lnTo>
                  <a:lnTo>
                    <a:pt x="790663" y="539991"/>
                  </a:lnTo>
                  <a:lnTo>
                    <a:pt x="790536" y="538721"/>
                  </a:lnTo>
                  <a:lnTo>
                    <a:pt x="791210" y="538721"/>
                  </a:lnTo>
                  <a:lnTo>
                    <a:pt x="791400" y="538721"/>
                  </a:lnTo>
                  <a:lnTo>
                    <a:pt x="791273" y="538505"/>
                  </a:lnTo>
                  <a:lnTo>
                    <a:pt x="791565" y="537451"/>
                  </a:lnTo>
                  <a:lnTo>
                    <a:pt x="791870" y="537451"/>
                  </a:lnTo>
                  <a:lnTo>
                    <a:pt x="795388" y="536181"/>
                  </a:lnTo>
                  <a:lnTo>
                    <a:pt x="790917" y="532371"/>
                  </a:lnTo>
                  <a:lnTo>
                    <a:pt x="793597" y="533641"/>
                  </a:lnTo>
                  <a:lnTo>
                    <a:pt x="793864" y="533641"/>
                  </a:lnTo>
                  <a:lnTo>
                    <a:pt x="794016" y="534911"/>
                  </a:lnTo>
                  <a:lnTo>
                    <a:pt x="794397" y="533641"/>
                  </a:lnTo>
                  <a:lnTo>
                    <a:pt x="795439" y="533641"/>
                  </a:lnTo>
                  <a:lnTo>
                    <a:pt x="797001" y="532371"/>
                  </a:lnTo>
                  <a:lnTo>
                    <a:pt x="797420" y="532041"/>
                  </a:lnTo>
                  <a:lnTo>
                    <a:pt x="797788" y="532371"/>
                  </a:lnTo>
                  <a:lnTo>
                    <a:pt x="797826" y="531710"/>
                  </a:lnTo>
                  <a:lnTo>
                    <a:pt x="797941" y="529831"/>
                  </a:lnTo>
                  <a:lnTo>
                    <a:pt x="798499" y="531101"/>
                  </a:lnTo>
                  <a:lnTo>
                    <a:pt x="798664" y="529831"/>
                  </a:lnTo>
                  <a:lnTo>
                    <a:pt x="799325" y="529831"/>
                  </a:lnTo>
                  <a:lnTo>
                    <a:pt x="799261" y="528561"/>
                  </a:lnTo>
                  <a:lnTo>
                    <a:pt x="799528" y="528561"/>
                  </a:lnTo>
                  <a:lnTo>
                    <a:pt x="800303" y="527291"/>
                  </a:lnTo>
                  <a:lnTo>
                    <a:pt x="800760" y="527291"/>
                  </a:lnTo>
                  <a:lnTo>
                    <a:pt x="801319" y="526021"/>
                  </a:lnTo>
                  <a:lnTo>
                    <a:pt x="802373" y="524751"/>
                  </a:lnTo>
                  <a:lnTo>
                    <a:pt x="801839" y="523481"/>
                  </a:lnTo>
                  <a:lnTo>
                    <a:pt x="802894" y="524751"/>
                  </a:lnTo>
                  <a:lnTo>
                    <a:pt x="802970" y="523481"/>
                  </a:lnTo>
                  <a:lnTo>
                    <a:pt x="803046" y="522211"/>
                  </a:lnTo>
                  <a:lnTo>
                    <a:pt x="803262" y="522211"/>
                  </a:lnTo>
                  <a:lnTo>
                    <a:pt x="804240" y="520941"/>
                  </a:lnTo>
                  <a:lnTo>
                    <a:pt x="804710" y="519671"/>
                  </a:lnTo>
                  <a:lnTo>
                    <a:pt x="805345" y="518401"/>
                  </a:lnTo>
                  <a:lnTo>
                    <a:pt x="806056" y="518401"/>
                  </a:lnTo>
                  <a:lnTo>
                    <a:pt x="806056" y="517131"/>
                  </a:lnTo>
                  <a:lnTo>
                    <a:pt x="805091" y="518401"/>
                  </a:lnTo>
                  <a:lnTo>
                    <a:pt x="805802" y="517131"/>
                  </a:lnTo>
                  <a:lnTo>
                    <a:pt x="806056" y="517131"/>
                  </a:lnTo>
                  <a:lnTo>
                    <a:pt x="806653" y="517131"/>
                  </a:lnTo>
                  <a:lnTo>
                    <a:pt x="806716" y="515861"/>
                  </a:lnTo>
                  <a:lnTo>
                    <a:pt x="806843" y="517131"/>
                  </a:lnTo>
                  <a:lnTo>
                    <a:pt x="806792" y="515861"/>
                  </a:lnTo>
                  <a:lnTo>
                    <a:pt x="808304" y="514591"/>
                  </a:lnTo>
                  <a:lnTo>
                    <a:pt x="807300" y="514591"/>
                  </a:lnTo>
                  <a:lnTo>
                    <a:pt x="807986" y="513321"/>
                  </a:lnTo>
                  <a:lnTo>
                    <a:pt x="808126" y="513321"/>
                  </a:lnTo>
                  <a:lnTo>
                    <a:pt x="808494" y="512051"/>
                  </a:lnTo>
                  <a:lnTo>
                    <a:pt x="808875" y="512051"/>
                  </a:lnTo>
                  <a:lnTo>
                    <a:pt x="808482" y="510781"/>
                  </a:lnTo>
                  <a:lnTo>
                    <a:pt x="808304" y="510781"/>
                  </a:lnTo>
                  <a:lnTo>
                    <a:pt x="808697" y="509511"/>
                  </a:lnTo>
                  <a:lnTo>
                    <a:pt x="808342" y="509511"/>
                  </a:lnTo>
                  <a:lnTo>
                    <a:pt x="808469" y="508241"/>
                  </a:lnTo>
                  <a:lnTo>
                    <a:pt x="809828" y="508241"/>
                  </a:lnTo>
                  <a:lnTo>
                    <a:pt x="809180" y="506971"/>
                  </a:lnTo>
                  <a:lnTo>
                    <a:pt x="808748" y="506971"/>
                  </a:lnTo>
                  <a:lnTo>
                    <a:pt x="808393" y="505701"/>
                  </a:lnTo>
                  <a:lnTo>
                    <a:pt x="808888" y="504431"/>
                  </a:lnTo>
                  <a:lnTo>
                    <a:pt x="809383" y="503161"/>
                  </a:lnTo>
                  <a:lnTo>
                    <a:pt x="809879" y="501891"/>
                  </a:lnTo>
                  <a:lnTo>
                    <a:pt x="809485" y="500621"/>
                  </a:lnTo>
                  <a:lnTo>
                    <a:pt x="809637" y="500621"/>
                  </a:lnTo>
                  <a:lnTo>
                    <a:pt x="810615" y="499351"/>
                  </a:lnTo>
                  <a:lnTo>
                    <a:pt x="810983" y="498081"/>
                  </a:lnTo>
                  <a:lnTo>
                    <a:pt x="811098" y="496811"/>
                  </a:lnTo>
                  <a:lnTo>
                    <a:pt x="810729" y="494271"/>
                  </a:lnTo>
                  <a:lnTo>
                    <a:pt x="809091" y="493001"/>
                  </a:lnTo>
                  <a:lnTo>
                    <a:pt x="808736" y="491731"/>
                  </a:lnTo>
                  <a:lnTo>
                    <a:pt x="808710" y="490461"/>
                  </a:lnTo>
                  <a:lnTo>
                    <a:pt x="809866" y="491731"/>
                  </a:lnTo>
                  <a:lnTo>
                    <a:pt x="810577" y="490461"/>
                  </a:lnTo>
                  <a:lnTo>
                    <a:pt x="811212" y="489331"/>
                  </a:lnTo>
                  <a:lnTo>
                    <a:pt x="811149" y="489191"/>
                  </a:lnTo>
                  <a:lnTo>
                    <a:pt x="809777" y="487921"/>
                  </a:lnTo>
                  <a:lnTo>
                    <a:pt x="808812" y="487921"/>
                  </a:lnTo>
                  <a:lnTo>
                    <a:pt x="808939" y="486651"/>
                  </a:lnTo>
                  <a:lnTo>
                    <a:pt x="808126" y="486651"/>
                  </a:lnTo>
                  <a:lnTo>
                    <a:pt x="810679" y="484111"/>
                  </a:lnTo>
                  <a:lnTo>
                    <a:pt x="812520" y="490461"/>
                  </a:lnTo>
                  <a:lnTo>
                    <a:pt x="811301" y="489331"/>
                  </a:lnTo>
                  <a:lnTo>
                    <a:pt x="811618" y="493001"/>
                  </a:lnTo>
                  <a:lnTo>
                    <a:pt x="812241" y="491731"/>
                  </a:lnTo>
                  <a:lnTo>
                    <a:pt x="812761" y="491731"/>
                  </a:lnTo>
                  <a:lnTo>
                    <a:pt x="812584" y="490461"/>
                  </a:lnTo>
                  <a:lnTo>
                    <a:pt x="812419" y="489191"/>
                  </a:lnTo>
                  <a:lnTo>
                    <a:pt x="813231" y="490372"/>
                  </a:lnTo>
                  <a:lnTo>
                    <a:pt x="814031" y="489191"/>
                  </a:lnTo>
                  <a:lnTo>
                    <a:pt x="813917" y="490461"/>
                  </a:lnTo>
                  <a:lnTo>
                    <a:pt x="814070" y="490461"/>
                  </a:lnTo>
                  <a:lnTo>
                    <a:pt x="814374" y="489191"/>
                  </a:lnTo>
                  <a:lnTo>
                    <a:pt x="814997" y="486651"/>
                  </a:lnTo>
                  <a:lnTo>
                    <a:pt x="814781" y="485381"/>
                  </a:lnTo>
                  <a:lnTo>
                    <a:pt x="814997" y="484111"/>
                  </a:lnTo>
                  <a:lnTo>
                    <a:pt x="813193" y="485381"/>
                  </a:lnTo>
                  <a:lnTo>
                    <a:pt x="814095" y="484111"/>
                  </a:lnTo>
                  <a:lnTo>
                    <a:pt x="814158" y="482841"/>
                  </a:lnTo>
                  <a:lnTo>
                    <a:pt x="814755" y="481571"/>
                  </a:lnTo>
                  <a:lnTo>
                    <a:pt x="814400" y="481571"/>
                  </a:lnTo>
                  <a:lnTo>
                    <a:pt x="814400" y="479031"/>
                  </a:lnTo>
                  <a:lnTo>
                    <a:pt x="814400" y="477761"/>
                  </a:lnTo>
                  <a:lnTo>
                    <a:pt x="813765" y="479031"/>
                  </a:lnTo>
                  <a:lnTo>
                    <a:pt x="813816" y="476491"/>
                  </a:lnTo>
                  <a:lnTo>
                    <a:pt x="814400" y="476491"/>
                  </a:lnTo>
                  <a:lnTo>
                    <a:pt x="814298" y="476173"/>
                  </a:lnTo>
                  <a:lnTo>
                    <a:pt x="814412" y="476465"/>
                  </a:lnTo>
                  <a:lnTo>
                    <a:pt x="815098" y="475221"/>
                  </a:lnTo>
                  <a:lnTo>
                    <a:pt x="815797" y="473951"/>
                  </a:lnTo>
                  <a:lnTo>
                    <a:pt x="814984" y="473951"/>
                  </a:lnTo>
                  <a:lnTo>
                    <a:pt x="815124" y="472681"/>
                  </a:lnTo>
                  <a:lnTo>
                    <a:pt x="816305" y="473951"/>
                  </a:lnTo>
                  <a:lnTo>
                    <a:pt x="815555" y="471411"/>
                  </a:lnTo>
                  <a:lnTo>
                    <a:pt x="816089" y="472681"/>
                  </a:lnTo>
                  <a:lnTo>
                    <a:pt x="815924" y="471411"/>
                  </a:lnTo>
                  <a:lnTo>
                    <a:pt x="816864" y="470141"/>
                  </a:lnTo>
                  <a:lnTo>
                    <a:pt x="817803" y="468871"/>
                  </a:lnTo>
                  <a:close/>
                </a:path>
              </a:pathLst>
            </a:custGeom>
            <a:solidFill>
              <a:srgbClr val="C5CCC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17" name="object 4717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608364" y="4091683"/>
              <a:ext cx="74066" cy="97559"/>
            </a:xfrm>
            <a:prstGeom prst="rect">
              <a:avLst/>
            </a:prstGeom>
          </p:spPr>
        </p:pic>
        <p:sp>
          <p:nvSpPr>
            <p:cNvPr id="4718" name="object 4718"/>
            <p:cNvSpPr/>
            <p:nvPr/>
          </p:nvSpPr>
          <p:spPr>
            <a:xfrm>
              <a:off x="395058" y="4366376"/>
              <a:ext cx="326390" cy="186690"/>
            </a:xfrm>
            <a:custGeom>
              <a:avLst/>
              <a:gdLst/>
              <a:ahLst/>
              <a:cxnLst/>
              <a:rect l="l" t="t" r="r" b="b"/>
              <a:pathLst>
                <a:path w="326390" h="186689">
                  <a:moveTo>
                    <a:pt x="279873" y="179069"/>
                  </a:moveTo>
                  <a:lnTo>
                    <a:pt x="192925" y="179069"/>
                  </a:lnTo>
                  <a:lnTo>
                    <a:pt x="197256" y="186689"/>
                  </a:lnTo>
                  <a:lnTo>
                    <a:pt x="201955" y="184149"/>
                  </a:lnTo>
                  <a:lnTo>
                    <a:pt x="279641" y="184149"/>
                  </a:lnTo>
                  <a:lnTo>
                    <a:pt x="279873" y="179069"/>
                  </a:lnTo>
                  <a:close/>
                </a:path>
                <a:path w="326390" h="186689">
                  <a:moveTo>
                    <a:pt x="280918" y="156209"/>
                  </a:moveTo>
                  <a:lnTo>
                    <a:pt x="69886" y="156209"/>
                  </a:lnTo>
                  <a:lnTo>
                    <a:pt x="76733" y="157479"/>
                  </a:lnTo>
                  <a:lnTo>
                    <a:pt x="76060" y="170179"/>
                  </a:lnTo>
                  <a:lnTo>
                    <a:pt x="125109" y="171449"/>
                  </a:lnTo>
                  <a:lnTo>
                    <a:pt x="139369" y="171449"/>
                  </a:lnTo>
                  <a:lnTo>
                    <a:pt x="138925" y="182879"/>
                  </a:lnTo>
                  <a:lnTo>
                    <a:pt x="192341" y="185419"/>
                  </a:lnTo>
                  <a:lnTo>
                    <a:pt x="192925" y="179069"/>
                  </a:lnTo>
                  <a:lnTo>
                    <a:pt x="279873" y="179069"/>
                  </a:lnTo>
                  <a:lnTo>
                    <a:pt x="280918" y="156209"/>
                  </a:lnTo>
                  <a:close/>
                </a:path>
                <a:path w="326390" h="186689">
                  <a:moveTo>
                    <a:pt x="45617" y="152399"/>
                  </a:moveTo>
                  <a:lnTo>
                    <a:pt x="37922" y="153669"/>
                  </a:lnTo>
                  <a:lnTo>
                    <a:pt x="42139" y="157479"/>
                  </a:lnTo>
                  <a:lnTo>
                    <a:pt x="55575" y="157479"/>
                  </a:lnTo>
                  <a:lnTo>
                    <a:pt x="69886" y="156209"/>
                  </a:lnTo>
                  <a:lnTo>
                    <a:pt x="280918" y="156209"/>
                  </a:lnTo>
                  <a:lnTo>
                    <a:pt x="280976" y="154939"/>
                  </a:lnTo>
                  <a:lnTo>
                    <a:pt x="49899" y="154939"/>
                  </a:lnTo>
                  <a:lnTo>
                    <a:pt x="45617" y="152399"/>
                  </a:lnTo>
                  <a:close/>
                </a:path>
                <a:path w="326390" h="186689">
                  <a:moveTo>
                    <a:pt x="12892" y="1269"/>
                  </a:moveTo>
                  <a:lnTo>
                    <a:pt x="263" y="3809"/>
                  </a:lnTo>
                  <a:lnTo>
                    <a:pt x="0" y="11429"/>
                  </a:lnTo>
                  <a:lnTo>
                    <a:pt x="8858" y="29209"/>
                  </a:lnTo>
                  <a:lnTo>
                    <a:pt x="16330" y="48259"/>
                  </a:lnTo>
                  <a:lnTo>
                    <a:pt x="24561" y="68579"/>
                  </a:lnTo>
                  <a:lnTo>
                    <a:pt x="35699" y="85089"/>
                  </a:lnTo>
                  <a:lnTo>
                    <a:pt x="38975" y="97789"/>
                  </a:lnTo>
                  <a:lnTo>
                    <a:pt x="42545" y="110489"/>
                  </a:lnTo>
                  <a:lnTo>
                    <a:pt x="45818" y="123189"/>
                  </a:lnTo>
                  <a:lnTo>
                    <a:pt x="48209" y="135889"/>
                  </a:lnTo>
                  <a:lnTo>
                    <a:pt x="50764" y="152399"/>
                  </a:lnTo>
                  <a:lnTo>
                    <a:pt x="49899" y="154939"/>
                  </a:lnTo>
                  <a:lnTo>
                    <a:pt x="280976" y="154939"/>
                  </a:lnTo>
                  <a:lnTo>
                    <a:pt x="281673" y="139699"/>
                  </a:lnTo>
                  <a:lnTo>
                    <a:pt x="315604" y="139699"/>
                  </a:lnTo>
                  <a:lnTo>
                    <a:pt x="323708" y="135889"/>
                  </a:lnTo>
                  <a:lnTo>
                    <a:pt x="324576" y="119379"/>
                  </a:lnTo>
                  <a:lnTo>
                    <a:pt x="325934" y="91439"/>
                  </a:lnTo>
                  <a:lnTo>
                    <a:pt x="323799" y="91439"/>
                  </a:lnTo>
                  <a:lnTo>
                    <a:pt x="324053" y="88899"/>
                  </a:lnTo>
                  <a:lnTo>
                    <a:pt x="325129" y="88899"/>
                  </a:lnTo>
                  <a:lnTo>
                    <a:pt x="324853" y="85089"/>
                  </a:lnTo>
                  <a:lnTo>
                    <a:pt x="318020" y="83819"/>
                  </a:lnTo>
                  <a:lnTo>
                    <a:pt x="315290" y="81279"/>
                  </a:lnTo>
                  <a:lnTo>
                    <a:pt x="313702" y="80009"/>
                  </a:lnTo>
                  <a:lnTo>
                    <a:pt x="312254" y="77469"/>
                  </a:lnTo>
                  <a:lnTo>
                    <a:pt x="310222" y="76199"/>
                  </a:lnTo>
                  <a:lnTo>
                    <a:pt x="310070" y="76199"/>
                  </a:lnTo>
                  <a:lnTo>
                    <a:pt x="309372" y="74929"/>
                  </a:lnTo>
                  <a:lnTo>
                    <a:pt x="304965" y="74929"/>
                  </a:lnTo>
                  <a:lnTo>
                    <a:pt x="305638" y="73659"/>
                  </a:lnTo>
                  <a:lnTo>
                    <a:pt x="298284" y="73659"/>
                  </a:lnTo>
                  <a:lnTo>
                    <a:pt x="299732" y="71119"/>
                  </a:lnTo>
                  <a:lnTo>
                    <a:pt x="300596" y="71119"/>
                  </a:lnTo>
                  <a:lnTo>
                    <a:pt x="301078" y="69849"/>
                  </a:lnTo>
                  <a:lnTo>
                    <a:pt x="301231" y="69849"/>
                  </a:lnTo>
                  <a:lnTo>
                    <a:pt x="301269" y="68579"/>
                  </a:lnTo>
                  <a:lnTo>
                    <a:pt x="282181" y="68579"/>
                  </a:lnTo>
                  <a:lnTo>
                    <a:pt x="282486" y="67309"/>
                  </a:lnTo>
                  <a:lnTo>
                    <a:pt x="283067" y="66307"/>
                  </a:lnTo>
                  <a:lnTo>
                    <a:pt x="283171" y="66039"/>
                  </a:lnTo>
                  <a:lnTo>
                    <a:pt x="283304" y="65898"/>
                  </a:lnTo>
                  <a:lnTo>
                    <a:pt x="283044" y="64769"/>
                  </a:lnTo>
                  <a:lnTo>
                    <a:pt x="281825" y="64769"/>
                  </a:lnTo>
                  <a:lnTo>
                    <a:pt x="286228" y="62229"/>
                  </a:lnTo>
                  <a:lnTo>
                    <a:pt x="280428" y="62229"/>
                  </a:lnTo>
                  <a:lnTo>
                    <a:pt x="279895" y="60959"/>
                  </a:lnTo>
                  <a:lnTo>
                    <a:pt x="225018" y="60959"/>
                  </a:lnTo>
                  <a:lnTo>
                    <a:pt x="230022" y="59689"/>
                  </a:lnTo>
                  <a:lnTo>
                    <a:pt x="229031" y="59689"/>
                  </a:lnTo>
                  <a:lnTo>
                    <a:pt x="230022" y="58419"/>
                  </a:lnTo>
                  <a:lnTo>
                    <a:pt x="231571" y="58419"/>
                  </a:lnTo>
                  <a:lnTo>
                    <a:pt x="231762" y="57149"/>
                  </a:lnTo>
                  <a:lnTo>
                    <a:pt x="239134" y="57149"/>
                  </a:lnTo>
                  <a:lnTo>
                    <a:pt x="240525" y="55879"/>
                  </a:lnTo>
                  <a:lnTo>
                    <a:pt x="244779" y="54609"/>
                  </a:lnTo>
                  <a:lnTo>
                    <a:pt x="245084" y="53339"/>
                  </a:lnTo>
                  <a:lnTo>
                    <a:pt x="244170" y="53339"/>
                  </a:lnTo>
                  <a:lnTo>
                    <a:pt x="246202" y="52069"/>
                  </a:lnTo>
                  <a:lnTo>
                    <a:pt x="248653" y="50799"/>
                  </a:lnTo>
                  <a:lnTo>
                    <a:pt x="251358" y="50799"/>
                  </a:lnTo>
                  <a:lnTo>
                    <a:pt x="253195" y="48259"/>
                  </a:lnTo>
                  <a:lnTo>
                    <a:pt x="172923" y="48259"/>
                  </a:lnTo>
                  <a:lnTo>
                    <a:pt x="160457" y="46989"/>
                  </a:lnTo>
                  <a:lnTo>
                    <a:pt x="154587" y="44449"/>
                  </a:lnTo>
                  <a:lnTo>
                    <a:pt x="152370" y="36829"/>
                  </a:lnTo>
                  <a:lnTo>
                    <a:pt x="150863" y="25399"/>
                  </a:lnTo>
                  <a:lnTo>
                    <a:pt x="142451" y="24129"/>
                  </a:lnTo>
                  <a:lnTo>
                    <a:pt x="139084" y="17779"/>
                  </a:lnTo>
                  <a:lnTo>
                    <a:pt x="138068" y="8889"/>
                  </a:lnTo>
                  <a:lnTo>
                    <a:pt x="137102" y="2539"/>
                  </a:lnTo>
                  <a:lnTo>
                    <a:pt x="29951" y="2539"/>
                  </a:lnTo>
                  <a:lnTo>
                    <a:pt x="12892" y="1269"/>
                  </a:lnTo>
                  <a:close/>
                </a:path>
                <a:path w="326390" h="186689">
                  <a:moveTo>
                    <a:pt x="315604" y="139699"/>
                  </a:moveTo>
                  <a:lnTo>
                    <a:pt x="281673" y="139699"/>
                  </a:lnTo>
                  <a:lnTo>
                    <a:pt x="312903" y="140969"/>
                  </a:lnTo>
                  <a:lnTo>
                    <a:pt x="315604" y="139699"/>
                  </a:lnTo>
                  <a:close/>
                </a:path>
                <a:path w="326390" h="186689">
                  <a:moveTo>
                    <a:pt x="324967" y="90169"/>
                  </a:moveTo>
                  <a:lnTo>
                    <a:pt x="323799" y="91439"/>
                  </a:lnTo>
                  <a:lnTo>
                    <a:pt x="325196" y="91439"/>
                  </a:lnTo>
                  <a:lnTo>
                    <a:pt x="324967" y="90169"/>
                  </a:lnTo>
                  <a:close/>
                </a:path>
                <a:path w="326390" h="186689">
                  <a:moveTo>
                    <a:pt x="325996" y="90169"/>
                  </a:moveTo>
                  <a:lnTo>
                    <a:pt x="325934" y="91439"/>
                  </a:lnTo>
                  <a:lnTo>
                    <a:pt x="325996" y="90169"/>
                  </a:lnTo>
                  <a:close/>
                </a:path>
                <a:path w="326390" h="186689">
                  <a:moveTo>
                    <a:pt x="325129" y="88899"/>
                  </a:moveTo>
                  <a:lnTo>
                    <a:pt x="324053" y="88899"/>
                  </a:lnTo>
                  <a:lnTo>
                    <a:pt x="325221" y="90169"/>
                  </a:lnTo>
                  <a:lnTo>
                    <a:pt x="325129" y="88899"/>
                  </a:lnTo>
                  <a:close/>
                </a:path>
                <a:path w="326390" h="186689">
                  <a:moveTo>
                    <a:pt x="306171" y="73659"/>
                  </a:moveTo>
                  <a:lnTo>
                    <a:pt x="306006" y="74929"/>
                  </a:lnTo>
                  <a:lnTo>
                    <a:pt x="306539" y="74929"/>
                  </a:lnTo>
                  <a:lnTo>
                    <a:pt x="306171" y="73659"/>
                  </a:lnTo>
                  <a:close/>
                </a:path>
                <a:path w="326390" h="186689">
                  <a:moveTo>
                    <a:pt x="306844" y="73659"/>
                  </a:moveTo>
                  <a:lnTo>
                    <a:pt x="307174" y="74929"/>
                  </a:lnTo>
                  <a:lnTo>
                    <a:pt x="307467" y="74929"/>
                  </a:lnTo>
                  <a:lnTo>
                    <a:pt x="306844" y="73659"/>
                  </a:lnTo>
                  <a:close/>
                </a:path>
                <a:path w="326390" h="186689">
                  <a:moveTo>
                    <a:pt x="308610" y="73659"/>
                  </a:moveTo>
                  <a:lnTo>
                    <a:pt x="307514" y="74877"/>
                  </a:lnTo>
                  <a:lnTo>
                    <a:pt x="307708" y="74929"/>
                  </a:lnTo>
                  <a:lnTo>
                    <a:pt x="308610" y="73659"/>
                  </a:lnTo>
                  <a:close/>
                </a:path>
                <a:path w="326390" h="186689">
                  <a:moveTo>
                    <a:pt x="298392" y="73578"/>
                  </a:moveTo>
                  <a:close/>
                </a:path>
                <a:path w="326390" h="186689">
                  <a:moveTo>
                    <a:pt x="302755" y="71119"/>
                  </a:moveTo>
                  <a:lnTo>
                    <a:pt x="301650" y="71119"/>
                  </a:lnTo>
                  <a:lnTo>
                    <a:pt x="298425" y="73554"/>
                  </a:lnTo>
                  <a:lnTo>
                    <a:pt x="302780" y="73659"/>
                  </a:lnTo>
                  <a:lnTo>
                    <a:pt x="302514" y="72389"/>
                  </a:lnTo>
                  <a:lnTo>
                    <a:pt x="303479" y="72389"/>
                  </a:lnTo>
                  <a:lnTo>
                    <a:pt x="302755" y="71119"/>
                  </a:lnTo>
                  <a:close/>
                </a:path>
                <a:path w="326390" h="186689">
                  <a:moveTo>
                    <a:pt x="299732" y="71119"/>
                  </a:moveTo>
                  <a:lnTo>
                    <a:pt x="298398" y="73567"/>
                  </a:lnTo>
                  <a:lnTo>
                    <a:pt x="299759" y="71419"/>
                  </a:lnTo>
                  <a:lnTo>
                    <a:pt x="299732" y="71119"/>
                  </a:lnTo>
                  <a:close/>
                </a:path>
                <a:path w="326390" h="186689">
                  <a:moveTo>
                    <a:pt x="299759" y="71419"/>
                  </a:moveTo>
                  <a:lnTo>
                    <a:pt x="298415" y="73554"/>
                  </a:lnTo>
                  <a:lnTo>
                    <a:pt x="299847" y="72389"/>
                  </a:lnTo>
                  <a:lnTo>
                    <a:pt x="299759" y="71419"/>
                  </a:lnTo>
                  <a:close/>
                </a:path>
                <a:path w="326390" h="186689">
                  <a:moveTo>
                    <a:pt x="299948" y="71119"/>
                  </a:moveTo>
                  <a:lnTo>
                    <a:pt x="299732" y="71119"/>
                  </a:lnTo>
                  <a:lnTo>
                    <a:pt x="299759" y="71419"/>
                  </a:lnTo>
                  <a:lnTo>
                    <a:pt x="299948" y="71119"/>
                  </a:lnTo>
                  <a:close/>
                </a:path>
                <a:path w="326390" h="186689">
                  <a:moveTo>
                    <a:pt x="283540" y="66039"/>
                  </a:moveTo>
                  <a:lnTo>
                    <a:pt x="283222" y="66039"/>
                  </a:lnTo>
                  <a:lnTo>
                    <a:pt x="283067" y="66307"/>
                  </a:lnTo>
                  <a:lnTo>
                    <a:pt x="282181" y="68579"/>
                  </a:lnTo>
                  <a:lnTo>
                    <a:pt x="297853" y="68579"/>
                  </a:lnTo>
                  <a:lnTo>
                    <a:pt x="299160" y="67646"/>
                  </a:lnTo>
                  <a:lnTo>
                    <a:pt x="299161" y="67309"/>
                  </a:lnTo>
                  <a:lnTo>
                    <a:pt x="283337" y="67309"/>
                  </a:lnTo>
                  <a:lnTo>
                    <a:pt x="283540" y="66039"/>
                  </a:lnTo>
                  <a:close/>
                </a:path>
                <a:path w="326390" h="186689">
                  <a:moveTo>
                    <a:pt x="299310" y="67539"/>
                  </a:moveTo>
                  <a:lnTo>
                    <a:pt x="299160" y="67646"/>
                  </a:lnTo>
                  <a:lnTo>
                    <a:pt x="298805" y="68579"/>
                  </a:lnTo>
                  <a:lnTo>
                    <a:pt x="299986" y="68579"/>
                  </a:lnTo>
                  <a:lnTo>
                    <a:pt x="299310" y="67539"/>
                  </a:lnTo>
                  <a:close/>
                </a:path>
                <a:path w="326390" h="186689">
                  <a:moveTo>
                    <a:pt x="300393" y="67309"/>
                  </a:moveTo>
                  <a:lnTo>
                    <a:pt x="299631" y="67309"/>
                  </a:lnTo>
                  <a:lnTo>
                    <a:pt x="299502" y="67539"/>
                  </a:lnTo>
                  <a:lnTo>
                    <a:pt x="301053" y="68579"/>
                  </a:lnTo>
                  <a:lnTo>
                    <a:pt x="300393" y="67309"/>
                  </a:lnTo>
                  <a:close/>
                </a:path>
                <a:path w="326390" h="186689">
                  <a:moveTo>
                    <a:pt x="299631" y="67309"/>
                  </a:moveTo>
                  <a:lnTo>
                    <a:pt x="299288" y="67309"/>
                  </a:lnTo>
                  <a:lnTo>
                    <a:pt x="299403" y="67472"/>
                  </a:lnTo>
                  <a:lnTo>
                    <a:pt x="299631" y="67309"/>
                  </a:lnTo>
                  <a:close/>
                </a:path>
                <a:path w="326390" h="186689">
                  <a:moveTo>
                    <a:pt x="299288" y="67309"/>
                  </a:moveTo>
                  <a:lnTo>
                    <a:pt x="299161" y="67309"/>
                  </a:lnTo>
                  <a:lnTo>
                    <a:pt x="299288" y="67309"/>
                  </a:lnTo>
                  <a:close/>
                </a:path>
                <a:path w="326390" h="186689">
                  <a:moveTo>
                    <a:pt x="285267" y="64769"/>
                  </a:moveTo>
                  <a:lnTo>
                    <a:pt x="283489" y="67309"/>
                  </a:lnTo>
                  <a:lnTo>
                    <a:pt x="284899" y="67309"/>
                  </a:lnTo>
                  <a:lnTo>
                    <a:pt x="285267" y="64769"/>
                  </a:lnTo>
                  <a:close/>
                </a:path>
                <a:path w="326390" h="186689">
                  <a:moveTo>
                    <a:pt x="286778" y="63778"/>
                  </a:moveTo>
                  <a:lnTo>
                    <a:pt x="285229" y="66039"/>
                  </a:lnTo>
                  <a:lnTo>
                    <a:pt x="284899" y="67309"/>
                  </a:lnTo>
                  <a:lnTo>
                    <a:pt x="299427" y="67309"/>
                  </a:lnTo>
                  <a:lnTo>
                    <a:pt x="299808" y="66039"/>
                  </a:lnTo>
                  <a:lnTo>
                    <a:pt x="298881" y="66039"/>
                  </a:lnTo>
                  <a:lnTo>
                    <a:pt x="298780" y="64769"/>
                  </a:lnTo>
                  <a:lnTo>
                    <a:pt x="287185" y="64769"/>
                  </a:lnTo>
                  <a:lnTo>
                    <a:pt x="286778" y="63778"/>
                  </a:lnTo>
                  <a:close/>
                </a:path>
                <a:path w="326390" h="186689">
                  <a:moveTo>
                    <a:pt x="283222" y="66039"/>
                  </a:moveTo>
                  <a:lnTo>
                    <a:pt x="283067" y="66307"/>
                  </a:lnTo>
                  <a:lnTo>
                    <a:pt x="283222" y="66039"/>
                  </a:lnTo>
                  <a:close/>
                </a:path>
                <a:path w="326390" h="186689">
                  <a:moveTo>
                    <a:pt x="283959" y="64769"/>
                  </a:moveTo>
                  <a:lnTo>
                    <a:pt x="283304" y="65898"/>
                  </a:lnTo>
                  <a:lnTo>
                    <a:pt x="283337" y="66039"/>
                  </a:lnTo>
                  <a:lnTo>
                    <a:pt x="283959" y="64769"/>
                  </a:lnTo>
                  <a:close/>
                </a:path>
                <a:path w="326390" h="186689">
                  <a:moveTo>
                    <a:pt x="288124" y="63499"/>
                  </a:moveTo>
                  <a:lnTo>
                    <a:pt x="287185" y="64769"/>
                  </a:lnTo>
                  <a:lnTo>
                    <a:pt x="288874" y="64769"/>
                  </a:lnTo>
                  <a:lnTo>
                    <a:pt x="288124" y="63499"/>
                  </a:lnTo>
                  <a:close/>
                </a:path>
                <a:path w="326390" h="186689">
                  <a:moveTo>
                    <a:pt x="288975" y="63499"/>
                  </a:moveTo>
                  <a:lnTo>
                    <a:pt x="288874" y="64769"/>
                  </a:lnTo>
                  <a:lnTo>
                    <a:pt x="288975" y="63499"/>
                  </a:lnTo>
                  <a:close/>
                </a:path>
                <a:path w="326390" h="186689">
                  <a:moveTo>
                    <a:pt x="290131" y="63499"/>
                  </a:moveTo>
                  <a:lnTo>
                    <a:pt x="289648" y="63499"/>
                  </a:lnTo>
                  <a:lnTo>
                    <a:pt x="289407" y="64769"/>
                  </a:lnTo>
                  <a:lnTo>
                    <a:pt x="290664" y="64769"/>
                  </a:lnTo>
                  <a:lnTo>
                    <a:pt x="290131" y="63499"/>
                  </a:lnTo>
                  <a:close/>
                </a:path>
                <a:path w="326390" h="186689">
                  <a:moveTo>
                    <a:pt x="291426" y="63499"/>
                  </a:moveTo>
                  <a:lnTo>
                    <a:pt x="291350" y="64769"/>
                  </a:lnTo>
                  <a:lnTo>
                    <a:pt x="293204" y="64769"/>
                  </a:lnTo>
                  <a:lnTo>
                    <a:pt x="291426" y="63499"/>
                  </a:lnTo>
                  <a:close/>
                </a:path>
                <a:path w="326390" h="186689">
                  <a:moveTo>
                    <a:pt x="297078" y="63499"/>
                  </a:moveTo>
                  <a:lnTo>
                    <a:pt x="293509" y="63499"/>
                  </a:lnTo>
                  <a:lnTo>
                    <a:pt x="293204" y="64769"/>
                  </a:lnTo>
                  <a:lnTo>
                    <a:pt x="296087" y="64769"/>
                  </a:lnTo>
                  <a:lnTo>
                    <a:pt x="297078" y="63499"/>
                  </a:lnTo>
                  <a:close/>
                </a:path>
                <a:path w="326390" h="186689">
                  <a:moveTo>
                    <a:pt x="286969" y="63499"/>
                  </a:moveTo>
                  <a:lnTo>
                    <a:pt x="286664" y="63499"/>
                  </a:lnTo>
                  <a:lnTo>
                    <a:pt x="286778" y="63778"/>
                  </a:lnTo>
                  <a:lnTo>
                    <a:pt x="286969" y="63499"/>
                  </a:lnTo>
                  <a:close/>
                </a:path>
                <a:path w="326390" h="186689">
                  <a:moveTo>
                    <a:pt x="295109" y="62229"/>
                  </a:moveTo>
                  <a:lnTo>
                    <a:pt x="294728" y="63499"/>
                  </a:lnTo>
                  <a:lnTo>
                    <a:pt x="296710" y="63499"/>
                  </a:lnTo>
                  <a:lnTo>
                    <a:pt x="295109" y="62229"/>
                  </a:lnTo>
                  <a:close/>
                </a:path>
                <a:path w="326390" h="186689">
                  <a:moveTo>
                    <a:pt x="288429" y="60959"/>
                  </a:moveTo>
                  <a:lnTo>
                    <a:pt x="280428" y="62229"/>
                  </a:lnTo>
                  <a:lnTo>
                    <a:pt x="286228" y="62229"/>
                  </a:lnTo>
                  <a:lnTo>
                    <a:pt x="288429" y="60959"/>
                  </a:lnTo>
                  <a:close/>
                </a:path>
                <a:path w="326390" h="186689">
                  <a:moveTo>
                    <a:pt x="237099" y="58255"/>
                  </a:moveTo>
                  <a:lnTo>
                    <a:pt x="233019" y="59689"/>
                  </a:lnTo>
                  <a:lnTo>
                    <a:pt x="230898" y="60959"/>
                  </a:lnTo>
                  <a:lnTo>
                    <a:pt x="276402" y="60959"/>
                  </a:lnTo>
                  <a:lnTo>
                    <a:pt x="277888" y="60197"/>
                  </a:lnTo>
                  <a:lnTo>
                    <a:pt x="277533" y="59689"/>
                  </a:lnTo>
                  <a:lnTo>
                    <a:pt x="276174" y="59689"/>
                  </a:lnTo>
                  <a:lnTo>
                    <a:pt x="277241" y="58419"/>
                  </a:lnTo>
                  <a:lnTo>
                    <a:pt x="237744" y="58419"/>
                  </a:lnTo>
                  <a:lnTo>
                    <a:pt x="237099" y="58255"/>
                  </a:lnTo>
                  <a:close/>
                </a:path>
                <a:path w="326390" h="186689">
                  <a:moveTo>
                    <a:pt x="277888" y="60197"/>
                  </a:moveTo>
                  <a:lnTo>
                    <a:pt x="276402" y="60959"/>
                  </a:lnTo>
                  <a:lnTo>
                    <a:pt x="277050" y="60959"/>
                  </a:lnTo>
                  <a:lnTo>
                    <a:pt x="277888" y="60197"/>
                  </a:lnTo>
                  <a:close/>
                </a:path>
                <a:path w="326390" h="186689">
                  <a:moveTo>
                    <a:pt x="277983" y="60149"/>
                  </a:moveTo>
                  <a:lnTo>
                    <a:pt x="277050" y="60959"/>
                  </a:lnTo>
                  <a:lnTo>
                    <a:pt x="278777" y="60959"/>
                  </a:lnTo>
                  <a:lnTo>
                    <a:pt x="277983" y="60149"/>
                  </a:lnTo>
                  <a:close/>
                </a:path>
                <a:path w="326390" h="186689">
                  <a:moveTo>
                    <a:pt x="278879" y="59689"/>
                  </a:moveTo>
                  <a:lnTo>
                    <a:pt x="278022" y="60129"/>
                  </a:lnTo>
                  <a:lnTo>
                    <a:pt x="278777" y="60959"/>
                  </a:lnTo>
                  <a:lnTo>
                    <a:pt x="279461" y="60417"/>
                  </a:lnTo>
                  <a:lnTo>
                    <a:pt x="278879" y="59689"/>
                  </a:lnTo>
                  <a:close/>
                </a:path>
                <a:path w="326390" h="186689">
                  <a:moveTo>
                    <a:pt x="279461" y="60417"/>
                  </a:moveTo>
                  <a:lnTo>
                    <a:pt x="278777" y="60959"/>
                  </a:lnTo>
                  <a:lnTo>
                    <a:pt x="279895" y="60959"/>
                  </a:lnTo>
                  <a:lnTo>
                    <a:pt x="279461" y="60417"/>
                  </a:lnTo>
                  <a:close/>
                </a:path>
                <a:path w="326390" h="186689">
                  <a:moveTo>
                    <a:pt x="280377" y="59689"/>
                  </a:moveTo>
                  <a:lnTo>
                    <a:pt x="278879" y="59689"/>
                  </a:lnTo>
                  <a:lnTo>
                    <a:pt x="279461" y="60417"/>
                  </a:lnTo>
                  <a:lnTo>
                    <a:pt x="280377" y="59689"/>
                  </a:lnTo>
                  <a:close/>
                </a:path>
                <a:path w="326390" h="186689">
                  <a:moveTo>
                    <a:pt x="278879" y="59689"/>
                  </a:moveTo>
                  <a:lnTo>
                    <a:pt x="278447" y="59689"/>
                  </a:lnTo>
                  <a:lnTo>
                    <a:pt x="277963" y="60129"/>
                  </a:lnTo>
                  <a:lnTo>
                    <a:pt x="278879" y="59689"/>
                  </a:lnTo>
                  <a:close/>
                </a:path>
                <a:path w="326390" h="186689">
                  <a:moveTo>
                    <a:pt x="278447" y="59689"/>
                  </a:moveTo>
                  <a:lnTo>
                    <a:pt x="277533" y="59689"/>
                  </a:lnTo>
                  <a:lnTo>
                    <a:pt x="277963" y="60129"/>
                  </a:lnTo>
                  <a:lnTo>
                    <a:pt x="278447" y="59689"/>
                  </a:lnTo>
                  <a:close/>
                </a:path>
                <a:path w="326390" h="186689">
                  <a:moveTo>
                    <a:pt x="232486" y="58419"/>
                  </a:moveTo>
                  <a:lnTo>
                    <a:pt x="229031" y="59689"/>
                  </a:lnTo>
                  <a:lnTo>
                    <a:pt x="231114" y="59689"/>
                  </a:lnTo>
                  <a:lnTo>
                    <a:pt x="232486" y="58419"/>
                  </a:lnTo>
                  <a:close/>
                </a:path>
                <a:path w="326390" h="186689">
                  <a:moveTo>
                    <a:pt x="238439" y="57784"/>
                  </a:moveTo>
                  <a:lnTo>
                    <a:pt x="237099" y="58255"/>
                  </a:lnTo>
                  <a:lnTo>
                    <a:pt x="237744" y="58419"/>
                  </a:lnTo>
                  <a:lnTo>
                    <a:pt x="238439" y="57784"/>
                  </a:lnTo>
                  <a:close/>
                </a:path>
                <a:path w="326390" h="186689">
                  <a:moveTo>
                    <a:pt x="269024" y="54609"/>
                  </a:moveTo>
                  <a:lnTo>
                    <a:pt x="265557" y="55879"/>
                  </a:lnTo>
                  <a:lnTo>
                    <a:pt x="263334" y="55879"/>
                  </a:lnTo>
                  <a:lnTo>
                    <a:pt x="262610" y="57149"/>
                  </a:lnTo>
                  <a:lnTo>
                    <a:pt x="240245" y="57149"/>
                  </a:lnTo>
                  <a:lnTo>
                    <a:pt x="238439" y="57784"/>
                  </a:lnTo>
                  <a:lnTo>
                    <a:pt x="237744" y="58419"/>
                  </a:lnTo>
                  <a:lnTo>
                    <a:pt x="277241" y="58419"/>
                  </a:lnTo>
                  <a:lnTo>
                    <a:pt x="275894" y="55879"/>
                  </a:lnTo>
                  <a:lnTo>
                    <a:pt x="269024" y="54609"/>
                  </a:lnTo>
                  <a:close/>
                </a:path>
                <a:path w="326390" h="186689">
                  <a:moveTo>
                    <a:pt x="239134" y="57149"/>
                  </a:moveTo>
                  <a:lnTo>
                    <a:pt x="232752" y="57149"/>
                  </a:lnTo>
                  <a:lnTo>
                    <a:pt x="237099" y="58255"/>
                  </a:lnTo>
                  <a:lnTo>
                    <a:pt x="238439" y="57784"/>
                  </a:lnTo>
                  <a:lnTo>
                    <a:pt x="239134" y="57149"/>
                  </a:lnTo>
                  <a:close/>
                </a:path>
                <a:path w="326390" h="186689">
                  <a:moveTo>
                    <a:pt x="263690" y="54609"/>
                  </a:moveTo>
                  <a:lnTo>
                    <a:pt x="247218" y="54609"/>
                  </a:lnTo>
                  <a:lnTo>
                    <a:pt x="246113" y="55879"/>
                  </a:lnTo>
                  <a:lnTo>
                    <a:pt x="241681" y="55879"/>
                  </a:lnTo>
                  <a:lnTo>
                    <a:pt x="243344" y="57149"/>
                  </a:lnTo>
                  <a:lnTo>
                    <a:pt x="262610" y="57149"/>
                  </a:lnTo>
                  <a:lnTo>
                    <a:pt x="261912" y="55879"/>
                  </a:lnTo>
                  <a:lnTo>
                    <a:pt x="263690" y="54609"/>
                  </a:lnTo>
                  <a:close/>
                </a:path>
                <a:path w="326390" h="186689">
                  <a:moveTo>
                    <a:pt x="247523" y="53339"/>
                  </a:moveTo>
                  <a:lnTo>
                    <a:pt x="247167" y="53339"/>
                  </a:lnTo>
                  <a:lnTo>
                    <a:pt x="245567" y="54609"/>
                  </a:lnTo>
                  <a:lnTo>
                    <a:pt x="247561" y="54609"/>
                  </a:lnTo>
                  <a:lnTo>
                    <a:pt x="247523" y="53339"/>
                  </a:lnTo>
                  <a:close/>
                </a:path>
                <a:path w="326390" h="186689">
                  <a:moveTo>
                    <a:pt x="251040" y="52069"/>
                  </a:moveTo>
                  <a:lnTo>
                    <a:pt x="248920" y="52069"/>
                  </a:lnTo>
                  <a:lnTo>
                    <a:pt x="247561" y="54609"/>
                  </a:lnTo>
                  <a:lnTo>
                    <a:pt x="250393" y="54609"/>
                  </a:lnTo>
                  <a:lnTo>
                    <a:pt x="250355" y="53339"/>
                  </a:lnTo>
                  <a:lnTo>
                    <a:pt x="251040" y="52069"/>
                  </a:lnTo>
                  <a:close/>
                </a:path>
                <a:path w="326390" h="186689">
                  <a:moveTo>
                    <a:pt x="255333" y="52069"/>
                  </a:moveTo>
                  <a:lnTo>
                    <a:pt x="253428" y="52069"/>
                  </a:lnTo>
                  <a:lnTo>
                    <a:pt x="253288" y="53339"/>
                  </a:lnTo>
                  <a:lnTo>
                    <a:pt x="250393" y="54609"/>
                  </a:lnTo>
                  <a:lnTo>
                    <a:pt x="254304" y="54609"/>
                  </a:lnTo>
                  <a:lnTo>
                    <a:pt x="254673" y="53339"/>
                  </a:lnTo>
                  <a:lnTo>
                    <a:pt x="255282" y="53090"/>
                  </a:lnTo>
                  <a:lnTo>
                    <a:pt x="255333" y="52069"/>
                  </a:lnTo>
                  <a:close/>
                </a:path>
                <a:path w="326390" h="186689">
                  <a:moveTo>
                    <a:pt x="265544" y="53339"/>
                  </a:moveTo>
                  <a:lnTo>
                    <a:pt x="256095" y="53339"/>
                  </a:lnTo>
                  <a:lnTo>
                    <a:pt x="255130" y="54609"/>
                  </a:lnTo>
                  <a:lnTo>
                    <a:pt x="265214" y="54609"/>
                  </a:lnTo>
                  <a:lnTo>
                    <a:pt x="265544" y="53339"/>
                  </a:lnTo>
                  <a:close/>
                </a:path>
                <a:path w="326390" h="186689">
                  <a:moveTo>
                    <a:pt x="257771" y="52069"/>
                  </a:moveTo>
                  <a:lnTo>
                    <a:pt x="255282" y="53090"/>
                  </a:lnTo>
                  <a:lnTo>
                    <a:pt x="255270" y="53339"/>
                  </a:lnTo>
                  <a:lnTo>
                    <a:pt x="257771" y="52069"/>
                  </a:lnTo>
                  <a:close/>
                </a:path>
                <a:path w="326390" h="186689">
                  <a:moveTo>
                    <a:pt x="257886" y="52069"/>
                  </a:moveTo>
                  <a:lnTo>
                    <a:pt x="256603" y="53339"/>
                  </a:lnTo>
                  <a:lnTo>
                    <a:pt x="259600" y="53339"/>
                  </a:lnTo>
                  <a:lnTo>
                    <a:pt x="257886" y="52069"/>
                  </a:lnTo>
                  <a:close/>
                </a:path>
                <a:path w="326390" h="186689">
                  <a:moveTo>
                    <a:pt x="260565" y="49529"/>
                  </a:moveTo>
                  <a:lnTo>
                    <a:pt x="259321" y="50799"/>
                  </a:lnTo>
                  <a:lnTo>
                    <a:pt x="259600" y="53339"/>
                  </a:lnTo>
                  <a:lnTo>
                    <a:pt x="265023" y="53339"/>
                  </a:lnTo>
                  <a:lnTo>
                    <a:pt x="266661" y="52069"/>
                  </a:lnTo>
                  <a:lnTo>
                    <a:pt x="264464" y="52069"/>
                  </a:lnTo>
                  <a:lnTo>
                    <a:pt x="260565" y="49529"/>
                  </a:lnTo>
                  <a:close/>
                </a:path>
                <a:path w="326390" h="186689">
                  <a:moveTo>
                    <a:pt x="264375" y="50799"/>
                  </a:moveTo>
                  <a:lnTo>
                    <a:pt x="264464" y="52069"/>
                  </a:lnTo>
                  <a:lnTo>
                    <a:pt x="266661" y="52069"/>
                  </a:lnTo>
                  <a:lnTo>
                    <a:pt x="264375" y="50799"/>
                  </a:lnTo>
                  <a:close/>
                </a:path>
                <a:path w="326390" h="186689">
                  <a:moveTo>
                    <a:pt x="266014" y="46989"/>
                  </a:moveTo>
                  <a:lnTo>
                    <a:pt x="254114" y="46989"/>
                  </a:lnTo>
                  <a:lnTo>
                    <a:pt x="262483" y="49529"/>
                  </a:lnTo>
                  <a:lnTo>
                    <a:pt x="266014" y="46989"/>
                  </a:lnTo>
                  <a:close/>
                </a:path>
                <a:path w="326390" h="186689">
                  <a:moveTo>
                    <a:pt x="218782" y="10159"/>
                  </a:moveTo>
                  <a:lnTo>
                    <a:pt x="203380" y="10159"/>
                  </a:lnTo>
                  <a:lnTo>
                    <a:pt x="199078" y="11429"/>
                  </a:lnTo>
                  <a:lnTo>
                    <a:pt x="198523" y="16316"/>
                  </a:lnTo>
                  <a:lnTo>
                    <a:pt x="198230" y="17779"/>
                  </a:lnTo>
                  <a:lnTo>
                    <a:pt x="196329" y="26669"/>
                  </a:lnTo>
                  <a:lnTo>
                    <a:pt x="186603" y="29209"/>
                  </a:lnTo>
                  <a:lnTo>
                    <a:pt x="186055" y="38099"/>
                  </a:lnTo>
                  <a:lnTo>
                    <a:pt x="184792" y="46989"/>
                  </a:lnTo>
                  <a:lnTo>
                    <a:pt x="172923" y="48259"/>
                  </a:lnTo>
                  <a:lnTo>
                    <a:pt x="253195" y="48259"/>
                  </a:lnTo>
                  <a:lnTo>
                    <a:pt x="254114" y="46989"/>
                  </a:lnTo>
                  <a:lnTo>
                    <a:pt x="268960" y="46989"/>
                  </a:lnTo>
                  <a:lnTo>
                    <a:pt x="267144" y="45719"/>
                  </a:lnTo>
                  <a:lnTo>
                    <a:pt x="269163" y="45719"/>
                  </a:lnTo>
                  <a:lnTo>
                    <a:pt x="269214" y="44449"/>
                  </a:lnTo>
                  <a:lnTo>
                    <a:pt x="262953" y="44449"/>
                  </a:lnTo>
                  <a:lnTo>
                    <a:pt x="264058" y="43179"/>
                  </a:lnTo>
                  <a:lnTo>
                    <a:pt x="262559" y="41909"/>
                  </a:lnTo>
                  <a:lnTo>
                    <a:pt x="259816" y="41909"/>
                  </a:lnTo>
                  <a:lnTo>
                    <a:pt x="253746" y="40639"/>
                  </a:lnTo>
                  <a:lnTo>
                    <a:pt x="257594" y="40639"/>
                  </a:lnTo>
                  <a:lnTo>
                    <a:pt x="257365" y="39369"/>
                  </a:lnTo>
                  <a:lnTo>
                    <a:pt x="257987" y="39369"/>
                  </a:lnTo>
                  <a:lnTo>
                    <a:pt x="257784" y="38099"/>
                  </a:lnTo>
                  <a:lnTo>
                    <a:pt x="260019" y="38099"/>
                  </a:lnTo>
                  <a:lnTo>
                    <a:pt x="258978" y="36829"/>
                  </a:lnTo>
                  <a:lnTo>
                    <a:pt x="264058" y="36829"/>
                  </a:lnTo>
                  <a:lnTo>
                    <a:pt x="265284" y="35908"/>
                  </a:lnTo>
                  <a:lnTo>
                    <a:pt x="265099" y="35559"/>
                  </a:lnTo>
                  <a:lnTo>
                    <a:pt x="268389" y="35559"/>
                  </a:lnTo>
                  <a:lnTo>
                    <a:pt x="268287" y="34289"/>
                  </a:lnTo>
                  <a:lnTo>
                    <a:pt x="266776" y="34289"/>
                  </a:lnTo>
                  <a:lnTo>
                    <a:pt x="266433" y="33019"/>
                  </a:lnTo>
                  <a:lnTo>
                    <a:pt x="263169" y="33019"/>
                  </a:lnTo>
                  <a:lnTo>
                    <a:pt x="263372" y="31749"/>
                  </a:lnTo>
                  <a:lnTo>
                    <a:pt x="263131" y="31749"/>
                  </a:lnTo>
                  <a:lnTo>
                    <a:pt x="262902" y="30479"/>
                  </a:lnTo>
                  <a:lnTo>
                    <a:pt x="257517" y="30479"/>
                  </a:lnTo>
                  <a:lnTo>
                    <a:pt x="252399" y="27939"/>
                  </a:lnTo>
                  <a:lnTo>
                    <a:pt x="249110" y="27939"/>
                  </a:lnTo>
                  <a:lnTo>
                    <a:pt x="249555" y="26669"/>
                  </a:lnTo>
                  <a:lnTo>
                    <a:pt x="245338" y="26669"/>
                  </a:lnTo>
                  <a:lnTo>
                    <a:pt x="245160" y="25399"/>
                  </a:lnTo>
                  <a:lnTo>
                    <a:pt x="243751" y="25399"/>
                  </a:lnTo>
                  <a:lnTo>
                    <a:pt x="245440" y="24129"/>
                  </a:lnTo>
                  <a:lnTo>
                    <a:pt x="243370" y="24129"/>
                  </a:lnTo>
                  <a:lnTo>
                    <a:pt x="243535" y="22859"/>
                  </a:lnTo>
                  <a:lnTo>
                    <a:pt x="229476" y="22859"/>
                  </a:lnTo>
                  <a:lnTo>
                    <a:pt x="228828" y="21589"/>
                  </a:lnTo>
                  <a:lnTo>
                    <a:pt x="226288" y="21589"/>
                  </a:lnTo>
                  <a:lnTo>
                    <a:pt x="224663" y="20319"/>
                  </a:lnTo>
                  <a:lnTo>
                    <a:pt x="224040" y="20319"/>
                  </a:lnTo>
                  <a:lnTo>
                    <a:pt x="221132" y="19049"/>
                  </a:lnTo>
                  <a:lnTo>
                    <a:pt x="224701" y="19049"/>
                  </a:lnTo>
                  <a:lnTo>
                    <a:pt x="223989" y="17779"/>
                  </a:lnTo>
                  <a:lnTo>
                    <a:pt x="231000" y="17779"/>
                  </a:lnTo>
                  <a:lnTo>
                    <a:pt x="230960" y="16785"/>
                  </a:lnTo>
                  <a:lnTo>
                    <a:pt x="230530" y="16509"/>
                  </a:lnTo>
                  <a:lnTo>
                    <a:pt x="235458" y="16509"/>
                  </a:lnTo>
                  <a:lnTo>
                    <a:pt x="235413" y="15239"/>
                  </a:lnTo>
                  <a:lnTo>
                    <a:pt x="227888" y="15239"/>
                  </a:lnTo>
                  <a:lnTo>
                    <a:pt x="227888" y="13969"/>
                  </a:lnTo>
                  <a:lnTo>
                    <a:pt x="224421" y="13969"/>
                  </a:lnTo>
                  <a:lnTo>
                    <a:pt x="217576" y="11429"/>
                  </a:lnTo>
                  <a:lnTo>
                    <a:pt x="218109" y="11429"/>
                  </a:lnTo>
                  <a:lnTo>
                    <a:pt x="218782" y="10159"/>
                  </a:lnTo>
                  <a:close/>
                </a:path>
                <a:path w="326390" h="186689">
                  <a:moveTo>
                    <a:pt x="269163" y="45719"/>
                  </a:moveTo>
                  <a:lnTo>
                    <a:pt x="267144" y="45719"/>
                  </a:lnTo>
                  <a:lnTo>
                    <a:pt x="269113" y="46989"/>
                  </a:lnTo>
                  <a:lnTo>
                    <a:pt x="269163" y="45719"/>
                  </a:lnTo>
                  <a:close/>
                </a:path>
                <a:path w="326390" h="186689">
                  <a:moveTo>
                    <a:pt x="265671" y="41909"/>
                  </a:moveTo>
                  <a:lnTo>
                    <a:pt x="262559" y="41909"/>
                  </a:lnTo>
                  <a:lnTo>
                    <a:pt x="264325" y="43179"/>
                  </a:lnTo>
                  <a:lnTo>
                    <a:pt x="265036" y="44449"/>
                  </a:lnTo>
                  <a:lnTo>
                    <a:pt x="265671" y="41909"/>
                  </a:lnTo>
                  <a:close/>
                </a:path>
                <a:path w="326390" h="186689">
                  <a:moveTo>
                    <a:pt x="261734" y="40639"/>
                  </a:moveTo>
                  <a:lnTo>
                    <a:pt x="260299" y="40639"/>
                  </a:lnTo>
                  <a:lnTo>
                    <a:pt x="259816" y="41909"/>
                  </a:lnTo>
                  <a:lnTo>
                    <a:pt x="263080" y="41909"/>
                  </a:lnTo>
                  <a:lnTo>
                    <a:pt x="261734" y="40639"/>
                  </a:lnTo>
                  <a:close/>
                </a:path>
                <a:path w="326390" h="186689">
                  <a:moveTo>
                    <a:pt x="257822" y="39369"/>
                  </a:moveTo>
                  <a:lnTo>
                    <a:pt x="257594" y="39369"/>
                  </a:lnTo>
                  <a:lnTo>
                    <a:pt x="257594" y="40639"/>
                  </a:lnTo>
                  <a:lnTo>
                    <a:pt x="258432" y="40639"/>
                  </a:lnTo>
                  <a:lnTo>
                    <a:pt x="257822" y="39369"/>
                  </a:lnTo>
                  <a:close/>
                </a:path>
                <a:path w="326390" h="186689">
                  <a:moveTo>
                    <a:pt x="260019" y="38099"/>
                  </a:moveTo>
                  <a:lnTo>
                    <a:pt x="257784" y="38099"/>
                  </a:lnTo>
                  <a:lnTo>
                    <a:pt x="259918" y="39369"/>
                  </a:lnTo>
                  <a:lnTo>
                    <a:pt x="260019" y="38099"/>
                  </a:lnTo>
                  <a:close/>
                </a:path>
                <a:path w="326390" h="186689">
                  <a:moveTo>
                    <a:pt x="262597" y="36829"/>
                  </a:moveTo>
                  <a:lnTo>
                    <a:pt x="261696" y="36829"/>
                  </a:lnTo>
                  <a:lnTo>
                    <a:pt x="262077" y="38099"/>
                  </a:lnTo>
                  <a:lnTo>
                    <a:pt x="262305" y="38099"/>
                  </a:lnTo>
                  <a:lnTo>
                    <a:pt x="262597" y="36829"/>
                  </a:lnTo>
                  <a:close/>
                </a:path>
                <a:path w="326390" h="186689">
                  <a:moveTo>
                    <a:pt x="267446" y="36381"/>
                  </a:moveTo>
                  <a:lnTo>
                    <a:pt x="264782" y="38099"/>
                  </a:lnTo>
                  <a:lnTo>
                    <a:pt x="267615" y="36593"/>
                  </a:lnTo>
                  <a:lnTo>
                    <a:pt x="267446" y="36381"/>
                  </a:lnTo>
                  <a:close/>
                </a:path>
                <a:path w="326390" h="186689">
                  <a:moveTo>
                    <a:pt x="265374" y="36078"/>
                  </a:moveTo>
                  <a:lnTo>
                    <a:pt x="264058" y="36829"/>
                  </a:lnTo>
                  <a:lnTo>
                    <a:pt x="264871" y="36829"/>
                  </a:lnTo>
                  <a:lnTo>
                    <a:pt x="265369" y="36381"/>
                  </a:lnTo>
                  <a:lnTo>
                    <a:pt x="265374" y="36078"/>
                  </a:lnTo>
                  <a:close/>
                </a:path>
                <a:path w="326390" h="186689">
                  <a:moveTo>
                    <a:pt x="266788" y="35559"/>
                  </a:moveTo>
                  <a:lnTo>
                    <a:pt x="266280" y="35559"/>
                  </a:lnTo>
                  <a:lnTo>
                    <a:pt x="265481" y="36280"/>
                  </a:lnTo>
                  <a:lnTo>
                    <a:pt x="265772" y="36829"/>
                  </a:lnTo>
                  <a:lnTo>
                    <a:pt x="266750" y="36829"/>
                  </a:lnTo>
                  <a:lnTo>
                    <a:pt x="267446" y="36381"/>
                  </a:lnTo>
                  <a:lnTo>
                    <a:pt x="266788" y="35559"/>
                  </a:lnTo>
                  <a:close/>
                </a:path>
                <a:path w="326390" h="186689">
                  <a:moveTo>
                    <a:pt x="267615" y="36593"/>
                  </a:moveTo>
                  <a:lnTo>
                    <a:pt x="267169" y="36829"/>
                  </a:lnTo>
                  <a:lnTo>
                    <a:pt x="267804" y="36829"/>
                  </a:lnTo>
                  <a:lnTo>
                    <a:pt x="267615" y="36593"/>
                  </a:lnTo>
                  <a:close/>
                </a:path>
                <a:path w="326390" h="186689">
                  <a:moveTo>
                    <a:pt x="269557" y="35559"/>
                  </a:moveTo>
                  <a:lnTo>
                    <a:pt x="268719" y="35559"/>
                  </a:lnTo>
                  <a:lnTo>
                    <a:pt x="267446" y="36381"/>
                  </a:lnTo>
                  <a:lnTo>
                    <a:pt x="267615" y="36593"/>
                  </a:lnTo>
                  <a:lnTo>
                    <a:pt x="269557" y="35559"/>
                  </a:lnTo>
                  <a:close/>
                </a:path>
                <a:path w="326390" h="186689">
                  <a:moveTo>
                    <a:pt x="266280" y="35559"/>
                  </a:moveTo>
                  <a:lnTo>
                    <a:pt x="265374" y="36078"/>
                  </a:lnTo>
                  <a:lnTo>
                    <a:pt x="265481" y="36280"/>
                  </a:lnTo>
                  <a:lnTo>
                    <a:pt x="266280" y="35559"/>
                  </a:lnTo>
                  <a:close/>
                </a:path>
                <a:path w="326390" h="186689">
                  <a:moveTo>
                    <a:pt x="266280" y="35559"/>
                  </a:moveTo>
                  <a:lnTo>
                    <a:pt x="265747" y="35559"/>
                  </a:lnTo>
                  <a:lnTo>
                    <a:pt x="265284" y="35908"/>
                  </a:lnTo>
                  <a:lnTo>
                    <a:pt x="265374" y="36078"/>
                  </a:lnTo>
                  <a:lnTo>
                    <a:pt x="266280" y="35559"/>
                  </a:lnTo>
                  <a:close/>
                </a:path>
                <a:path w="326390" h="186689">
                  <a:moveTo>
                    <a:pt x="265747" y="35559"/>
                  </a:moveTo>
                  <a:lnTo>
                    <a:pt x="265099" y="35559"/>
                  </a:lnTo>
                  <a:lnTo>
                    <a:pt x="265284" y="35908"/>
                  </a:lnTo>
                  <a:lnTo>
                    <a:pt x="265747" y="35559"/>
                  </a:lnTo>
                  <a:close/>
                </a:path>
                <a:path w="326390" h="186689">
                  <a:moveTo>
                    <a:pt x="271453" y="34329"/>
                  </a:moveTo>
                  <a:lnTo>
                    <a:pt x="268389" y="35559"/>
                  </a:lnTo>
                  <a:lnTo>
                    <a:pt x="271170" y="35559"/>
                  </a:lnTo>
                  <a:lnTo>
                    <a:pt x="271453" y="34329"/>
                  </a:lnTo>
                  <a:close/>
                </a:path>
                <a:path w="326390" h="186689">
                  <a:moveTo>
                    <a:pt x="271551" y="34289"/>
                  </a:moveTo>
                  <a:close/>
                </a:path>
                <a:path w="326390" h="186689">
                  <a:moveTo>
                    <a:pt x="260337" y="29209"/>
                  </a:moveTo>
                  <a:lnTo>
                    <a:pt x="260057" y="29209"/>
                  </a:lnTo>
                  <a:lnTo>
                    <a:pt x="259600" y="30479"/>
                  </a:lnTo>
                  <a:lnTo>
                    <a:pt x="259880" y="30479"/>
                  </a:lnTo>
                  <a:lnTo>
                    <a:pt x="260337" y="29209"/>
                  </a:lnTo>
                  <a:close/>
                </a:path>
                <a:path w="326390" h="186689">
                  <a:moveTo>
                    <a:pt x="261861" y="29209"/>
                  </a:moveTo>
                  <a:lnTo>
                    <a:pt x="260337" y="29209"/>
                  </a:lnTo>
                  <a:lnTo>
                    <a:pt x="260299" y="30479"/>
                  </a:lnTo>
                  <a:lnTo>
                    <a:pt x="261442" y="30479"/>
                  </a:lnTo>
                  <a:lnTo>
                    <a:pt x="261861" y="29209"/>
                  </a:lnTo>
                  <a:close/>
                </a:path>
                <a:path w="326390" h="186689">
                  <a:moveTo>
                    <a:pt x="259537" y="27939"/>
                  </a:moveTo>
                  <a:lnTo>
                    <a:pt x="259473" y="29209"/>
                  </a:lnTo>
                  <a:lnTo>
                    <a:pt x="259816" y="29209"/>
                  </a:lnTo>
                  <a:lnTo>
                    <a:pt x="259537" y="27939"/>
                  </a:lnTo>
                  <a:close/>
                </a:path>
                <a:path w="326390" h="186689">
                  <a:moveTo>
                    <a:pt x="263093" y="26669"/>
                  </a:moveTo>
                  <a:lnTo>
                    <a:pt x="259054" y="26669"/>
                  </a:lnTo>
                  <a:lnTo>
                    <a:pt x="260451" y="29209"/>
                  </a:lnTo>
                  <a:lnTo>
                    <a:pt x="261264" y="29209"/>
                  </a:lnTo>
                  <a:lnTo>
                    <a:pt x="260680" y="27939"/>
                  </a:lnTo>
                  <a:lnTo>
                    <a:pt x="263956" y="27939"/>
                  </a:lnTo>
                  <a:lnTo>
                    <a:pt x="263093" y="26669"/>
                  </a:lnTo>
                  <a:close/>
                </a:path>
                <a:path w="326390" h="186689">
                  <a:moveTo>
                    <a:pt x="262775" y="27939"/>
                  </a:moveTo>
                  <a:lnTo>
                    <a:pt x="260680" y="27939"/>
                  </a:lnTo>
                  <a:lnTo>
                    <a:pt x="263372" y="29209"/>
                  </a:lnTo>
                  <a:lnTo>
                    <a:pt x="262775" y="27939"/>
                  </a:lnTo>
                  <a:close/>
                </a:path>
                <a:path w="326390" h="186689">
                  <a:moveTo>
                    <a:pt x="265188" y="26669"/>
                  </a:moveTo>
                  <a:lnTo>
                    <a:pt x="263220" y="26669"/>
                  </a:lnTo>
                  <a:lnTo>
                    <a:pt x="264591" y="27939"/>
                  </a:lnTo>
                  <a:lnTo>
                    <a:pt x="265188" y="26669"/>
                  </a:lnTo>
                  <a:close/>
                </a:path>
                <a:path w="326390" h="186689">
                  <a:moveTo>
                    <a:pt x="259626" y="25399"/>
                  </a:moveTo>
                  <a:lnTo>
                    <a:pt x="259854" y="26669"/>
                  </a:lnTo>
                  <a:lnTo>
                    <a:pt x="267436" y="26669"/>
                  </a:lnTo>
                  <a:lnTo>
                    <a:pt x="259626" y="25399"/>
                  </a:lnTo>
                  <a:close/>
                </a:path>
                <a:path w="326390" h="186689">
                  <a:moveTo>
                    <a:pt x="232397" y="21589"/>
                  </a:moveTo>
                  <a:lnTo>
                    <a:pt x="230365" y="21589"/>
                  </a:lnTo>
                  <a:lnTo>
                    <a:pt x="229476" y="22859"/>
                  </a:lnTo>
                  <a:lnTo>
                    <a:pt x="233260" y="22859"/>
                  </a:lnTo>
                  <a:lnTo>
                    <a:pt x="232397" y="21589"/>
                  </a:lnTo>
                  <a:close/>
                </a:path>
                <a:path w="326390" h="186689">
                  <a:moveTo>
                    <a:pt x="241554" y="21589"/>
                  </a:moveTo>
                  <a:lnTo>
                    <a:pt x="233718" y="21589"/>
                  </a:lnTo>
                  <a:lnTo>
                    <a:pt x="233260" y="22859"/>
                  </a:lnTo>
                  <a:lnTo>
                    <a:pt x="243179" y="22859"/>
                  </a:lnTo>
                  <a:lnTo>
                    <a:pt x="241554" y="21589"/>
                  </a:lnTo>
                  <a:close/>
                </a:path>
                <a:path w="326390" h="186689">
                  <a:moveTo>
                    <a:pt x="244094" y="21589"/>
                  </a:moveTo>
                  <a:lnTo>
                    <a:pt x="243586" y="21589"/>
                  </a:lnTo>
                  <a:lnTo>
                    <a:pt x="243179" y="22859"/>
                  </a:lnTo>
                  <a:lnTo>
                    <a:pt x="247040" y="22859"/>
                  </a:lnTo>
                  <a:lnTo>
                    <a:pt x="244094" y="21589"/>
                  </a:lnTo>
                  <a:close/>
                </a:path>
                <a:path w="326390" h="186689">
                  <a:moveTo>
                    <a:pt x="233375" y="20319"/>
                  </a:moveTo>
                  <a:lnTo>
                    <a:pt x="233426" y="21589"/>
                  </a:lnTo>
                  <a:lnTo>
                    <a:pt x="234670" y="21589"/>
                  </a:lnTo>
                  <a:lnTo>
                    <a:pt x="233375" y="20319"/>
                  </a:lnTo>
                  <a:close/>
                </a:path>
                <a:path w="326390" h="186689">
                  <a:moveTo>
                    <a:pt x="236893" y="20319"/>
                  </a:moveTo>
                  <a:lnTo>
                    <a:pt x="236537" y="20319"/>
                  </a:lnTo>
                  <a:lnTo>
                    <a:pt x="236474" y="21589"/>
                  </a:lnTo>
                  <a:lnTo>
                    <a:pt x="236893" y="20319"/>
                  </a:lnTo>
                  <a:close/>
                </a:path>
                <a:path w="326390" h="186689">
                  <a:moveTo>
                    <a:pt x="241833" y="20319"/>
                  </a:moveTo>
                  <a:lnTo>
                    <a:pt x="236893" y="20319"/>
                  </a:lnTo>
                  <a:lnTo>
                    <a:pt x="236651" y="21589"/>
                  </a:lnTo>
                  <a:lnTo>
                    <a:pt x="241922" y="21589"/>
                  </a:lnTo>
                  <a:lnTo>
                    <a:pt x="241833" y="20319"/>
                  </a:lnTo>
                  <a:close/>
                </a:path>
                <a:path w="326390" h="186689">
                  <a:moveTo>
                    <a:pt x="224701" y="19049"/>
                  </a:moveTo>
                  <a:lnTo>
                    <a:pt x="222821" y="19049"/>
                  </a:lnTo>
                  <a:lnTo>
                    <a:pt x="225412" y="20319"/>
                  </a:lnTo>
                  <a:lnTo>
                    <a:pt x="224701" y="19049"/>
                  </a:lnTo>
                  <a:close/>
                </a:path>
                <a:path w="326390" h="186689">
                  <a:moveTo>
                    <a:pt x="237540" y="19049"/>
                  </a:moveTo>
                  <a:lnTo>
                    <a:pt x="236359" y="20319"/>
                  </a:lnTo>
                  <a:lnTo>
                    <a:pt x="239699" y="20319"/>
                  </a:lnTo>
                  <a:lnTo>
                    <a:pt x="237540" y="19049"/>
                  </a:lnTo>
                  <a:close/>
                </a:path>
                <a:path w="326390" h="186689">
                  <a:moveTo>
                    <a:pt x="242836" y="19049"/>
                  </a:moveTo>
                  <a:lnTo>
                    <a:pt x="238404" y="19049"/>
                  </a:lnTo>
                  <a:lnTo>
                    <a:pt x="239699" y="20319"/>
                  </a:lnTo>
                  <a:lnTo>
                    <a:pt x="242201" y="20319"/>
                  </a:lnTo>
                  <a:lnTo>
                    <a:pt x="242836" y="19049"/>
                  </a:lnTo>
                  <a:close/>
                </a:path>
                <a:path w="326390" h="186689">
                  <a:moveTo>
                    <a:pt x="224256" y="17779"/>
                  </a:moveTo>
                  <a:lnTo>
                    <a:pt x="223989" y="17779"/>
                  </a:lnTo>
                  <a:lnTo>
                    <a:pt x="225196" y="19049"/>
                  </a:lnTo>
                  <a:lnTo>
                    <a:pt x="224256" y="17779"/>
                  </a:lnTo>
                  <a:close/>
                </a:path>
                <a:path w="326390" h="186689">
                  <a:moveTo>
                    <a:pt x="230289" y="17779"/>
                  </a:moveTo>
                  <a:lnTo>
                    <a:pt x="225806" y="17779"/>
                  </a:lnTo>
                  <a:lnTo>
                    <a:pt x="231127" y="19049"/>
                  </a:lnTo>
                  <a:lnTo>
                    <a:pt x="230289" y="17779"/>
                  </a:lnTo>
                  <a:close/>
                </a:path>
                <a:path w="326390" h="186689">
                  <a:moveTo>
                    <a:pt x="230960" y="16785"/>
                  </a:moveTo>
                  <a:lnTo>
                    <a:pt x="231000" y="17779"/>
                  </a:lnTo>
                  <a:lnTo>
                    <a:pt x="231290" y="16996"/>
                  </a:lnTo>
                  <a:lnTo>
                    <a:pt x="230960" y="16785"/>
                  </a:lnTo>
                  <a:close/>
                </a:path>
                <a:path w="326390" h="186689">
                  <a:moveTo>
                    <a:pt x="231290" y="16996"/>
                  </a:moveTo>
                  <a:lnTo>
                    <a:pt x="231000" y="17779"/>
                  </a:lnTo>
                  <a:lnTo>
                    <a:pt x="231889" y="17779"/>
                  </a:lnTo>
                  <a:lnTo>
                    <a:pt x="231540" y="17157"/>
                  </a:lnTo>
                  <a:lnTo>
                    <a:pt x="231290" y="16996"/>
                  </a:lnTo>
                  <a:close/>
                </a:path>
                <a:path w="326390" h="186689">
                  <a:moveTo>
                    <a:pt x="231540" y="17157"/>
                  </a:moveTo>
                  <a:lnTo>
                    <a:pt x="231889" y="17779"/>
                  </a:lnTo>
                  <a:lnTo>
                    <a:pt x="232117" y="17779"/>
                  </a:lnTo>
                  <a:lnTo>
                    <a:pt x="232016" y="17462"/>
                  </a:lnTo>
                  <a:lnTo>
                    <a:pt x="231540" y="17157"/>
                  </a:lnTo>
                  <a:close/>
                </a:path>
                <a:path w="326390" h="186689">
                  <a:moveTo>
                    <a:pt x="232016" y="17462"/>
                  </a:moveTo>
                  <a:lnTo>
                    <a:pt x="232117" y="17779"/>
                  </a:lnTo>
                  <a:lnTo>
                    <a:pt x="232511" y="17779"/>
                  </a:lnTo>
                  <a:lnTo>
                    <a:pt x="232016" y="17462"/>
                  </a:lnTo>
                  <a:close/>
                </a:path>
                <a:path w="326390" h="186689">
                  <a:moveTo>
                    <a:pt x="231711" y="16509"/>
                  </a:moveTo>
                  <a:lnTo>
                    <a:pt x="231470" y="16509"/>
                  </a:lnTo>
                  <a:lnTo>
                    <a:pt x="231450" y="16996"/>
                  </a:lnTo>
                  <a:lnTo>
                    <a:pt x="231540" y="17157"/>
                  </a:lnTo>
                  <a:lnTo>
                    <a:pt x="232016" y="17462"/>
                  </a:lnTo>
                  <a:lnTo>
                    <a:pt x="231711" y="16509"/>
                  </a:lnTo>
                  <a:close/>
                </a:path>
                <a:path w="326390" h="186689">
                  <a:moveTo>
                    <a:pt x="231178" y="16509"/>
                  </a:moveTo>
                  <a:lnTo>
                    <a:pt x="230949" y="16509"/>
                  </a:lnTo>
                  <a:lnTo>
                    <a:pt x="231020" y="16824"/>
                  </a:lnTo>
                  <a:lnTo>
                    <a:pt x="231290" y="16996"/>
                  </a:lnTo>
                  <a:lnTo>
                    <a:pt x="231332" y="16785"/>
                  </a:lnTo>
                  <a:lnTo>
                    <a:pt x="231178" y="16509"/>
                  </a:lnTo>
                  <a:close/>
                </a:path>
                <a:path w="326390" h="186689">
                  <a:moveTo>
                    <a:pt x="231470" y="16509"/>
                  </a:moveTo>
                  <a:lnTo>
                    <a:pt x="231178" y="16509"/>
                  </a:lnTo>
                  <a:lnTo>
                    <a:pt x="231353" y="16824"/>
                  </a:lnTo>
                  <a:lnTo>
                    <a:pt x="231470" y="16509"/>
                  </a:lnTo>
                  <a:close/>
                </a:path>
                <a:path w="326390" h="186689">
                  <a:moveTo>
                    <a:pt x="236207" y="15239"/>
                  </a:moveTo>
                  <a:lnTo>
                    <a:pt x="235966" y="15239"/>
                  </a:lnTo>
                  <a:lnTo>
                    <a:pt x="235458" y="16509"/>
                  </a:lnTo>
                  <a:lnTo>
                    <a:pt x="236562" y="16509"/>
                  </a:lnTo>
                  <a:lnTo>
                    <a:pt x="236207" y="15239"/>
                  </a:lnTo>
                  <a:close/>
                </a:path>
                <a:path w="326390" h="186689">
                  <a:moveTo>
                    <a:pt x="237563" y="16316"/>
                  </a:moveTo>
                  <a:lnTo>
                    <a:pt x="237490" y="16509"/>
                  </a:lnTo>
                  <a:lnTo>
                    <a:pt x="237807" y="16509"/>
                  </a:lnTo>
                  <a:lnTo>
                    <a:pt x="237563" y="16316"/>
                  </a:lnTo>
                  <a:close/>
                </a:path>
                <a:path w="326390" h="186689">
                  <a:moveTo>
                    <a:pt x="237972" y="15239"/>
                  </a:moveTo>
                  <a:lnTo>
                    <a:pt x="236207" y="15239"/>
                  </a:lnTo>
                  <a:lnTo>
                    <a:pt x="237563" y="16316"/>
                  </a:lnTo>
                  <a:lnTo>
                    <a:pt x="237972" y="15239"/>
                  </a:lnTo>
                  <a:close/>
                </a:path>
                <a:path w="326390" h="186689">
                  <a:moveTo>
                    <a:pt x="233286" y="13969"/>
                  </a:moveTo>
                  <a:lnTo>
                    <a:pt x="229044" y="13969"/>
                  </a:lnTo>
                  <a:lnTo>
                    <a:pt x="227888" y="15239"/>
                  </a:lnTo>
                  <a:lnTo>
                    <a:pt x="233260" y="15239"/>
                  </a:lnTo>
                  <a:lnTo>
                    <a:pt x="233286" y="13969"/>
                  </a:lnTo>
                  <a:close/>
                </a:path>
                <a:path w="326390" h="186689">
                  <a:moveTo>
                    <a:pt x="234759" y="13969"/>
                  </a:moveTo>
                  <a:lnTo>
                    <a:pt x="233883" y="13969"/>
                  </a:lnTo>
                  <a:lnTo>
                    <a:pt x="234238" y="15239"/>
                  </a:lnTo>
                  <a:lnTo>
                    <a:pt x="234696" y="15239"/>
                  </a:lnTo>
                  <a:lnTo>
                    <a:pt x="234759" y="13969"/>
                  </a:lnTo>
                  <a:close/>
                </a:path>
                <a:path w="326390" h="186689">
                  <a:moveTo>
                    <a:pt x="235369" y="13969"/>
                  </a:moveTo>
                  <a:lnTo>
                    <a:pt x="235127" y="15239"/>
                  </a:lnTo>
                  <a:lnTo>
                    <a:pt x="235413" y="15239"/>
                  </a:lnTo>
                  <a:lnTo>
                    <a:pt x="235369" y="13969"/>
                  </a:lnTo>
                  <a:close/>
                </a:path>
                <a:path w="326390" h="186689">
                  <a:moveTo>
                    <a:pt x="224586" y="11429"/>
                  </a:moveTo>
                  <a:lnTo>
                    <a:pt x="221132" y="11429"/>
                  </a:lnTo>
                  <a:lnTo>
                    <a:pt x="223786" y="12699"/>
                  </a:lnTo>
                  <a:lnTo>
                    <a:pt x="224421" y="13969"/>
                  </a:lnTo>
                  <a:lnTo>
                    <a:pt x="227888" y="13969"/>
                  </a:lnTo>
                  <a:lnTo>
                    <a:pt x="227888" y="12699"/>
                  </a:lnTo>
                  <a:lnTo>
                    <a:pt x="225234" y="12699"/>
                  </a:lnTo>
                  <a:lnTo>
                    <a:pt x="224586" y="11429"/>
                  </a:lnTo>
                  <a:close/>
                </a:path>
                <a:path w="326390" h="186689">
                  <a:moveTo>
                    <a:pt x="136715" y="0"/>
                  </a:moveTo>
                  <a:lnTo>
                    <a:pt x="113770" y="0"/>
                  </a:lnTo>
                  <a:lnTo>
                    <a:pt x="65819" y="2539"/>
                  </a:lnTo>
                  <a:lnTo>
                    <a:pt x="137102" y="2539"/>
                  </a:lnTo>
                  <a:lnTo>
                    <a:pt x="136715" y="0"/>
                  </a:lnTo>
                  <a:close/>
                </a:path>
              </a:pathLst>
            </a:custGeom>
            <a:solidFill>
              <a:srgbClr val="C5CCC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19" name="object 4719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438803" y="4152830"/>
              <a:ext cx="114432" cy="137312"/>
            </a:xfrm>
            <a:prstGeom prst="rect">
              <a:avLst/>
            </a:prstGeom>
          </p:spPr>
        </p:pic>
        <p:sp>
          <p:nvSpPr>
            <p:cNvPr id="4720" name="object 4720"/>
            <p:cNvSpPr/>
            <p:nvPr/>
          </p:nvSpPr>
          <p:spPr>
            <a:xfrm>
              <a:off x="618874" y="4255073"/>
              <a:ext cx="459105" cy="194310"/>
            </a:xfrm>
            <a:custGeom>
              <a:avLst/>
              <a:gdLst/>
              <a:ahLst/>
              <a:cxnLst/>
              <a:rect l="l" t="t" r="r" b="b"/>
              <a:pathLst>
                <a:path w="459105" h="194310">
                  <a:moveTo>
                    <a:pt x="356082" y="189229"/>
                  </a:moveTo>
                  <a:lnTo>
                    <a:pt x="309257" y="189229"/>
                  </a:lnTo>
                  <a:lnTo>
                    <a:pt x="311454" y="190499"/>
                  </a:lnTo>
                  <a:lnTo>
                    <a:pt x="326326" y="190499"/>
                  </a:lnTo>
                  <a:lnTo>
                    <a:pt x="332625" y="193039"/>
                  </a:lnTo>
                  <a:lnTo>
                    <a:pt x="334848" y="194309"/>
                  </a:lnTo>
                  <a:lnTo>
                    <a:pt x="336232" y="193039"/>
                  </a:lnTo>
                  <a:lnTo>
                    <a:pt x="342722" y="193039"/>
                  </a:lnTo>
                  <a:lnTo>
                    <a:pt x="342315" y="191769"/>
                  </a:lnTo>
                  <a:lnTo>
                    <a:pt x="356476" y="191769"/>
                  </a:lnTo>
                  <a:lnTo>
                    <a:pt x="356082" y="189229"/>
                  </a:lnTo>
                  <a:close/>
                </a:path>
                <a:path w="459105" h="194310">
                  <a:moveTo>
                    <a:pt x="336296" y="193039"/>
                  </a:moveTo>
                  <a:lnTo>
                    <a:pt x="337680" y="194309"/>
                  </a:lnTo>
                  <a:lnTo>
                    <a:pt x="336296" y="193039"/>
                  </a:lnTo>
                  <a:close/>
                </a:path>
                <a:path w="459105" h="194310">
                  <a:moveTo>
                    <a:pt x="342722" y="193039"/>
                  </a:moveTo>
                  <a:lnTo>
                    <a:pt x="339598" y="193039"/>
                  </a:lnTo>
                  <a:lnTo>
                    <a:pt x="343509" y="194309"/>
                  </a:lnTo>
                  <a:lnTo>
                    <a:pt x="342722" y="193039"/>
                  </a:lnTo>
                  <a:close/>
                </a:path>
                <a:path w="459105" h="194310">
                  <a:moveTo>
                    <a:pt x="365302" y="190499"/>
                  </a:moveTo>
                  <a:lnTo>
                    <a:pt x="356958" y="190499"/>
                  </a:lnTo>
                  <a:lnTo>
                    <a:pt x="357860" y="194309"/>
                  </a:lnTo>
                  <a:lnTo>
                    <a:pt x="365302" y="190499"/>
                  </a:lnTo>
                  <a:close/>
                </a:path>
                <a:path w="459105" h="194310">
                  <a:moveTo>
                    <a:pt x="343661" y="193015"/>
                  </a:moveTo>
                  <a:close/>
                </a:path>
                <a:path w="459105" h="194310">
                  <a:moveTo>
                    <a:pt x="344424" y="191769"/>
                  </a:moveTo>
                  <a:lnTo>
                    <a:pt x="343623" y="191769"/>
                  </a:lnTo>
                  <a:lnTo>
                    <a:pt x="343687" y="193039"/>
                  </a:lnTo>
                  <a:lnTo>
                    <a:pt x="343814" y="193039"/>
                  </a:lnTo>
                  <a:lnTo>
                    <a:pt x="344424" y="191769"/>
                  </a:lnTo>
                  <a:close/>
                </a:path>
                <a:path w="459105" h="194310">
                  <a:moveTo>
                    <a:pt x="344424" y="191769"/>
                  </a:moveTo>
                  <a:lnTo>
                    <a:pt x="343814" y="193039"/>
                  </a:lnTo>
                  <a:lnTo>
                    <a:pt x="344424" y="191769"/>
                  </a:lnTo>
                  <a:close/>
                </a:path>
                <a:path w="459105" h="194310">
                  <a:moveTo>
                    <a:pt x="345808" y="191769"/>
                  </a:moveTo>
                  <a:lnTo>
                    <a:pt x="344424" y="191769"/>
                  </a:lnTo>
                  <a:lnTo>
                    <a:pt x="343877" y="193039"/>
                  </a:lnTo>
                  <a:lnTo>
                    <a:pt x="345605" y="193039"/>
                  </a:lnTo>
                  <a:lnTo>
                    <a:pt x="345808" y="191769"/>
                  </a:lnTo>
                  <a:close/>
                </a:path>
                <a:path w="459105" h="194310">
                  <a:moveTo>
                    <a:pt x="346329" y="191769"/>
                  </a:moveTo>
                  <a:lnTo>
                    <a:pt x="345808" y="191769"/>
                  </a:lnTo>
                  <a:lnTo>
                    <a:pt x="345897" y="193039"/>
                  </a:lnTo>
                  <a:lnTo>
                    <a:pt x="346951" y="193039"/>
                  </a:lnTo>
                  <a:lnTo>
                    <a:pt x="346329" y="191769"/>
                  </a:lnTo>
                  <a:close/>
                </a:path>
                <a:path w="459105" h="194310">
                  <a:moveTo>
                    <a:pt x="348399" y="191769"/>
                  </a:moveTo>
                  <a:lnTo>
                    <a:pt x="348119" y="191769"/>
                  </a:lnTo>
                  <a:lnTo>
                    <a:pt x="347738" y="193039"/>
                  </a:lnTo>
                  <a:lnTo>
                    <a:pt x="348399" y="191769"/>
                  </a:lnTo>
                  <a:close/>
                </a:path>
                <a:path w="459105" h="194310">
                  <a:moveTo>
                    <a:pt x="351650" y="191769"/>
                  </a:moveTo>
                  <a:lnTo>
                    <a:pt x="348399" y="191769"/>
                  </a:lnTo>
                  <a:lnTo>
                    <a:pt x="349427" y="193039"/>
                  </a:lnTo>
                  <a:lnTo>
                    <a:pt x="350113" y="193039"/>
                  </a:lnTo>
                  <a:lnTo>
                    <a:pt x="351650" y="191769"/>
                  </a:lnTo>
                  <a:close/>
                </a:path>
                <a:path w="459105" h="194310">
                  <a:moveTo>
                    <a:pt x="356476" y="191769"/>
                  </a:moveTo>
                  <a:lnTo>
                    <a:pt x="353695" y="191769"/>
                  </a:lnTo>
                  <a:lnTo>
                    <a:pt x="356806" y="193039"/>
                  </a:lnTo>
                  <a:lnTo>
                    <a:pt x="356476" y="191769"/>
                  </a:lnTo>
                  <a:close/>
                </a:path>
                <a:path w="459105" h="194310">
                  <a:moveTo>
                    <a:pt x="343446" y="191769"/>
                  </a:moveTo>
                  <a:lnTo>
                    <a:pt x="342315" y="191769"/>
                  </a:lnTo>
                  <a:lnTo>
                    <a:pt x="343661" y="193015"/>
                  </a:lnTo>
                  <a:lnTo>
                    <a:pt x="343657" y="192881"/>
                  </a:lnTo>
                  <a:lnTo>
                    <a:pt x="343446" y="191769"/>
                  </a:lnTo>
                  <a:close/>
                </a:path>
                <a:path w="459105" h="194310">
                  <a:moveTo>
                    <a:pt x="372745" y="186689"/>
                  </a:moveTo>
                  <a:lnTo>
                    <a:pt x="306514" y="186689"/>
                  </a:lnTo>
                  <a:lnTo>
                    <a:pt x="308343" y="189229"/>
                  </a:lnTo>
                  <a:lnTo>
                    <a:pt x="356082" y="189229"/>
                  </a:lnTo>
                  <a:lnTo>
                    <a:pt x="356908" y="191769"/>
                  </a:lnTo>
                  <a:lnTo>
                    <a:pt x="356958" y="190499"/>
                  </a:lnTo>
                  <a:lnTo>
                    <a:pt x="365302" y="190499"/>
                  </a:lnTo>
                  <a:lnTo>
                    <a:pt x="372745" y="186689"/>
                  </a:lnTo>
                  <a:close/>
                </a:path>
                <a:path w="459105" h="194310">
                  <a:moveTo>
                    <a:pt x="370344" y="185419"/>
                  </a:moveTo>
                  <a:lnTo>
                    <a:pt x="297535" y="185419"/>
                  </a:lnTo>
                  <a:lnTo>
                    <a:pt x="299478" y="187959"/>
                  </a:lnTo>
                  <a:lnTo>
                    <a:pt x="301040" y="187959"/>
                  </a:lnTo>
                  <a:lnTo>
                    <a:pt x="300672" y="186689"/>
                  </a:lnTo>
                  <a:lnTo>
                    <a:pt x="372745" y="186689"/>
                  </a:lnTo>
                  <a:lnTo>
                    <a:pt x="370344" y="185419"/>
                  </a:lnTo>
                  <a:close/>
                </a:path>
                <a:path w="459105" h="194310">
                  <a:moveTo>
                    <a:pt x="300875" y="186689"/>
                  </a:moveTo>
                  <a:lnTo>
                    <a:pt x="300672" y="186689"/>
                  </a:lnTo>
                  <a:lnTo>
                    <a:pt x="301040" y="187959"/>
                  </a:lnTo>
                  <a:lnTo>
                    <a:pt x="301234" y="187846"/>
                  </a:lnTo>
                  <a:lnTo>
                    <a:pt x="300875" y="186689"/>
                  </a:lnTo>
                  <a:close/>
                </a:path>
                <a:path w="459105" h="194310">
                  <a:moveTo>
                    <a:pt x="301234" y="187846"/>
                  </a:moveTo>
                  <a:lnTo>
                    <a:pt x="301040" y="187959"/>
                  </a:lnTo>
                  <a:lnTo>
                    <a:pt x="301269" y="187959"/>
                  </a:lnTo>
                  <a:close/>
                </a:path>
                <a:path w="459105" h="194310">
                  <a:moveTo>
                    <a:pt x="306514" y="186689"/>
                  </a:moveTo>
                  <a:lnTo>
                    <a:pt x="303199" y="186689"/>
                  </a:lnTo>
                  <a:lnTo>
                    <a:pt x="304355" y="187959"/>
                  </a:lnTo>
                  <a:lnTo>
                    <a:pt x="306514" y="186689"/>
                  </a:lnTo>
                  <a:close/>
                </a:path>
                <a:path w="459105" h="194310">
                  <a:moveTo>
                    <a:pt x="387454" y="184149"/>
                  </a:moveTo>
                  <a:lnTo>
                    <a:pt x="374967" y="184149"/>
                  </a:lnTo>
                  <a:lnTo>
                    <a:pt x="384302" y="187959"/>
                  </a:lnTo>
                  <a:lnTo>
                    <a:pt x="387454" y="184149"/>
                  </a:lnTo>
                  <a:close/>
                </a:path>
                <a:path w="459105" h="194310">
                  <a:moveTo>
                    <a:pt x="303199" y="186689"/>
                  </a:moveTo>
                  <a:lnTo>
                    <a:pt x="300875" y="186689"/>
                  </a:lnTo>
                  <a:lnTo>
                    <a:pt x="301234" y="187846"/>
                  </a:lnTo>
                  <a:lnTo>
                    <a:pt x="303199" y="186689"/>
                  </a:lnTo>
                  <a:close/>
                </a:path>
                <a:path w="459105" h="194310">
                  <a:moveTo>
                    <a:pt x="388505" y="182879"/>
                  </a:moveTo>
                  <a:lnTo>
                    <a:pt x="292849" y="182879"/>
                  </a:lnTo>
                  <a:lnTo>
                    <a:pt x="293789" y="186689"/>
                  </a:lnTo>
                  <a:lnTo>
                    <a:pt x="296824" y="186689"/>
                  </a:lnTo>
                  <a:lnTo>
                    <a:pt x="297535" y="185419"/>
                  </a:lnTo>
                  <a:lnTo>
                    <a:pt x="370344" y="185419"/>
                  </a:lnTo>
                  <a:lnTo>
                    <a:pt x="374967" y="184149"/>
                  </a:lnTo>
                  <a:lnTo>
                    <a:pt x="387454" y="184149"/>
                  </a:lnTo>
                  <a:lnTo>
                    <a:pt x="388505" y="182879"/>
                  </a:lnTo>
                  <a:close/>
                </a:path>
                <a:path w="459105" h="194310">
                  <a:moveTo>
                    <a:pt x="456869" y="142239"/>
                  </a:moveTo>
                  <a:lnTo>
                    <a:pt x="153835" y="142239"/>
                  </a:lnTo>
                  <a:lnTo>
                    <a:pt x="155333" y="143509"/>
                  </a:lnTo>
                  <a:lnTo>
                    <a:pt x="158051" y="147319"/>
                  </a:lnTo>
                  <a:lnTo>
                    <a:pt x="164592" y="148589"/>
                  </a:lnTo>
                  <a:lnTo>
                    <a:pt x="169570" y="148589"/>
                  </a:lnTo>
                  <a:lnTo>
                    <a:pt x="194543" y="154939"/>
                  </a:lnTo>
                  <a:lnTo>
                    <a:pt x="207301" y="157479"/>
                  </a:lnTo>
                  <a:lnTo>
                    <a:pt x="220345" y="161289"/>
                  </a:lnTo>
                  <a:lnTo>
                    <a:pt x="236097" y="162559"/>
                  </a:lnTo>
                  <a:lnTo>
                    <a:pt x="252402" y="165099"/>
                  </a:lnTo>
                  <a:lnTo>
                    <a:pt x="268265" y="170179"/>
                  </a:lnTo>
                  <a:lnTo>
                    <a:pt x="282689" y="177799"/>
                  </a:lnTo>
                  <a:lnTo>
                    <a:pt x="284492" y="179069"/>
                  </a:lnTo>
                  <a:lnTo>
                    <a:pt x="287286" y="179069"/>
                  </a:lnTo>
                  <a:lnTo>
                    <a:pt x="288112" y="181609"/>
                  </a:lnTo>
                  <a:lnTo>
                    <a:pt x="289191" y="181609"/>
                  </a:lnTo>
                  <a:lnTo>
                    <a:pt x="288899" y="184149"/>
                  </a:lnTo>
                  <a:lnTo>
                    <a:pt x="290004" y="182879"/>
                  </a:lnTo>
                  <a:lnTo>
                    <a:pt x="388505" y="182879"/>
                  </a:lnTo>
                  <a:lnTo>
                    <a:pt x="395173" y="177799"/>
                  </a:lnTo>
                  <a:lnTo>
                    <a:pt x="403148" y="175259"/>
                  </a:lnTo>
                  <a:lnTo>
                    <a:pt x="410857" y="171449"/>
                  </a:lnTo>
                  <a:lnTo>
                    <a:pt x="410527" y="171449"/>
                  </a:lnTo>
                  <a:lnTo>
                    <a:pt x="410121" y="170179"/>
                  </a:lnTo>
                  <a:lnTo>
                    <a:pt x="417880" y="170179"/>
                  </a:lnTo>
                  <a:lnTo>
                    <a:pt x="426224" y="167639"/>
                  </a:lnTo>
                  <a:lnTo>
                    <a:pt x="430593" y="163829"/>
                  </a:lnTo>
                  <a:lnTo>
                    <a:pt x="439089" y="161289"/>
                  </a:lnTo>
                  <a:lnTo>
                    <a:pt x="438327" y="161289"/>
                  </a:lnTo>
                  <a:lnTo>
                    <a:pt x="439759" y="160260"/>
                  </a:lnTo>
                  <a:lnTo>
                    <a:pt x="439915" y="160019"/>
                  </a:lnTo>
                  <a:lnTo>
                    <a:pt x="441998" y="160019"/>
                  </a:lnTo>
                  <a:lnTo>
                    <a:pt x="443763" y="156209"/>
                  </a:lnTo>
                  <a:lnTo>
                    <a:pt x="445668" y="154939"/>
                  </a:lnTo>
                  <a:lnTo>
                    <a:pt x="447408" y="154939"/>
                  </a:lnTo>
                  <a:lnTo>
                    <a:pt x="447586" y="152399"/>
                  </a:lnTo>
                  <a:lnTo>
                    <a:pt x="449097" y="151129"/>
                  </a:lnTo>
                  <a:lnTo>
                    <a:pt x="450824" y="148589"/>
                  </a:lnTo>
                  <a:lnTo>
                    <a:pt x="451739" y="147319"/>
                  </a:lnTo>
                  <a:lnTo>
                    <a:pt x="452551" y="146049"/>
                  </a:lnTo>
                  <a:lnTo>
                    <a:pt x="455282" y="146049"/>
                  </a:lnTo>
                  <a:lnTo>
                    <a:pt x="454177" y="144779"/>
                  </a:lnTo>
                  <a:lnTo>
                    <a:pt x="455447" y="144779"/>
                  </a:lnTo>
                  <a:lnTo>
                    <a:pt x="455561" y="143509"/>
                  </a:lnTo>
                  <a:lnTo>
                    <a:pt x="456514" y="143509"/>
                  </a:lnTo>
                  <a:lnTo>
                    <a:pt x="456869" y="142239"/>
                  </a:lnTo>
                  <a:close/>
                </a:path>
                <a:path w="459105" h="194310">
                  <a:moveTo>
                    <a:pt x="416407" y="170179"/>
                  </a:moveTo>
                  <a:lnTo>
                    <a:pt x="410121" y="170179"/>
                  </a:lnTo>
                  <a:lnTo>
                    <a:pt x="410921" y="171449"/>
                  </a:lnTo>
                  <a:lnTo>
                    <a:pt x="411238" y="172719"/>
                  </a:lnTo>
                  <a:lnTo>
                    <a:pt x="416407" y="170179"/>
                  </a:lnTo>
                  <a:close/>
                </a:path>
                <a:path w="459105" h="194310">
                  <a:moveTo>
                    <a:pt x="439759" y="160260"/>
                  </a:moveTo>
                  <a:lnTo>
                    <a:pt x="438327" y="161289"/>
                  </a:lnTo>
                  <a:lnTo>
                    <a:pt x="439544" y="160590"/>
                  </a:lnTo>
                  <a:lnTo>
                    <a:pt x="439759" y="160260"/>
                  </a:lnTo>
                  <a:close/>
                </a:path>
                <a:path w="459105" h="194310">
                  <a:moveTo>
                    <a:pt x="439544" y="160590"/>
                  </a:moveTo>
                  <a:lnTo>
                    <a:pt x="438327" y="161289"/>
                  </a:lnTo>
                  <a:lnTo>
                    <a:pt x="439089" y="161289"/>
                  </a:lnTo>
                  <a:lnTo>
                    <a:pt x="439544" y="160590"/>
                  </a:lnTo>
                  <a:close/>
                </a:path>
                <a:path w="459105" h="194310">
                  <a:moveTo>
                    <a:pt x="440537" y="160019"/>
                  </a:moveTo>
                  <a:lnTo>
                    <a:pt x="440093" y="160019"/>
                  </a:lnTo>
                  <a:lnTo>
                    <a:pt x="439759" y="160260"/>
                  </a:lnTo>
                  <a:lnTo>
                    <a:pt x="439544" y="160590"/>
                  </a:lnTo>
                  <a:lnTo>
                    <a:pt x="440537" y="160019"/>
                  </a:lnTo>
                  <a:close/>
                </a:path>
                <a:path w="459105" h="194310">
                  <a:moveTo>
                    <a:pt x="148882" y="138429"/>
                  </a:moveTo>
                  <a:lnTo>
                    <a:pt x="149377" y="139699"/>
                  </a:lnTo>
                  <a:lnTo>
                    <a:pt x="148767" y="140969"/>
                  </a:lnTo>
                  <a:lnTo>
                    <a:pt x="150202" y="143509"/>
                  </a:lnTo>
                  <a:lnTo>
                    <a:pt x="153835" y="142239"/>
                  </a:lnTo>
                  <a:lnTo>
                    <a:pt x="457682" y="142239"/>
                  </a:lnTo>
                  <a:lnTo>
                    <a:pt x="457885" y="140969"/>
                  </a:lnTo>
                  <a:lnTo>
                    <a:pt x="458216" y="140969"/>
                  </a:lnTo>
                  <a:lnTo>
                    <a:pt x="458546" y="139699"/>
                  </a:lnTo>
                  <a:lnTo>
                    <a:pt x="149504" y="139699"/>
                  </a:lnTo>
                  <a:lnTo>
                    <a:pt x="149415" y="138957"/>
                  </a:lnTo>
                  <a:lnTo>
                    <a:pt x="148882" y="138429"/>
                  </a:lnTo>
                  <a:close/>
                </a:path>
                <a:path w="459105" h="194310">
                  <a:moveTo>
                    <a:pt x="149415" y="138957"/>
                  </a:moveTo>
                  <a:lnTo>
                    <a:pt x="149504" y="139699"/>
                  </a:lnTo>
                  <a:lnTo>
                    <a:pt x="150164" y="139699"/>
                  </a:lnTo>
                  <a:lnTo>
                    <a:pt x="149415" y="138957"/>
                  </a:lnTo>
                  <a:close/>
                </a:path>
                <a:path w="459105" h="194310">
                  <a:moveTo>
                    <a:pt x="451548" y="134619"/>
                  </a:moveTo>
                  <a:lnTo>
                    <a:pt x="148018" y="134619"/>
                  </a:lnTo>
                  <a:lnTo>
                    <a:pt x="147843" y="135093"/>
                  </a:lnTo>
                  <a:lnTo>
                    <a:pt x="148463" y="137159"/>
                  </a:lnTo>
                  <a:lnTo>
                    <a:pt x="149402" y="137159"/>
                  </a:lnTo>
                  <a:lnTo>
                    <a:pt x="149415" y="138957"/>
                  </a:lnTo>
                  <a:lnTo>
                    <a:pt x="150164" y="139699"/>
                  </a:lnTo>
                  <a:lnTo>
                    <a:pt x="458546" y="139699"/>
                  </a:lnTo>
                  <a:lnTo>
                    <a:pt x="453971" y="135889"/>
                  </a:lnTo>
                  <a:lnTo>
                    <a:pt x="451548" y="134619"/>
                  </a:lnTo>
                  <a:close/>
                </a:path>
                <a:path w="459105" h="194310">
                  <a:moveTo>
                    <a:pt x="450659" y="132079"/>
                  </a:moveTo>
                  <a:lnTo>
                    <a:pt x="142735" y="132079"/>
                  </a:lnTo>
                  <a:lnTo>
                    <a:pt x="144767" y="137159"/>
                  </a:lnTo>
                  <a:lnTo>
                    <a:pt x="147329" y="134892"/>
                  </a:lnTo>
                  <a:lnTo>
                    <a:pt x="147269" y="134619"/>
                  </a:lnTo>
                  <a:lnTo>
                    <a:pt x="451548" y="134619"/>
                  </a:lnTo>
                  <a:lnTo>
                    <a:pt x="450659" y="132079"/>
                  </a:lnTo>
                  <a:close/>
                </a:path>
                <a:path w="459105" h="194310">
                  <a:moveTo>
                    <a:pt x="437032" y="102869"/>
                  </a:moveTo>
                  <a:lnTo>
                    <a:pt x="412337" y="104139"/>
                  </a:lnTo>
                  <a:lnTo>
                    <a:pt x="380195" y="110489"/>
                  </a:lnTo>
                  <a:lnTo>
                    <a:pt x="348741" y="111759"/>
                  </a:lnTo>
                  <a:lnTo>
                    <a:pt x="88036" y="111759"/>
                  </a:lnTo>
                  <a:lnTo>
                    <a:pt x="87172" y="113029"/>
                  </a:lnTo>
                  <a:lnTo>
                    <a:pt x="105181" y="113029"/>
                  </a:lnTo>
                  <a:lnTo>
                    <a:pt x="121386" y="114299"/>
                  </a:lnTo>
                  <a:lnTo>
                    <a:pt x="123774" y="118109"/>
                  </a:lnTo>
                  <a:lnTo>
                    <a:pt x="127977" y="121919"/>
                  </a:lnTo>
                  <a:lnTo>
                    <a:pt x="131216" y="128269"/>
                  </a:lnTo>
                  <a:lnTo>
                    <a:pt x="137020" y="129539"/>
                  </a:lnTo>
                  <a:lnTo>
                    <a:pt x="138747" y="130809"/>
                  </a:lnTo>
                  <a:lnTo>
                    <a:pt x="138811" y="135889"/>
                  </a:lnTo>
                  <a:lnTo>
                    <a:pt x="141287" y="134619"/>
                  </a:lnTo>
                  <a:lnTo>
                    <a:pt x="142735" y="132079"/>
                  </a:lnTo>
                  <a:lnTo>
                    <a:pt x="450659" y="132079"/>
                  </a:lnTo>
                  <a:lnTo>
                    <a:pt x="450684" y="124459"/>
                  </a:lnTo>
                  <a:lnTo>
                    <a:pt x="446722" y="121919"/>
                  </a:lnTo>
                  <a:lnTo>
                    <a:pt x="444246" y="119379"/>
                  </a:lnTo>
                  <a:lnTo>
                    <a:pt x="445439" y="114299"/>
                  </a:lnTo>
                  <a:lnTo>
                    <a:pt x="444385" y="109219"/>
                  </a:lnTo>
                  <a:lnTo>
                    <a:pt x="441477" y="105409"/>
                  </a:lnTo>
                  <a:lnTo>
                    <a:pt x="437032" y="102869"/>
                  </a:lnTo>
                  <a:close/>
                </a:path>
                <a:path w="459105" h="194310">
                  <a:moveTo>
                    <a:pt x="147701" y="134619"/>
                  </a:moveTo>
                  <a:lnTo>
                    <a:pt x="147329" y="134892"/>
                  </a:lnTo>
                  <a:lnTo>
                    <a:pt x="147548" y="135889"/>
                  </a:lnTo>
                  <a:lnTo>
                    <a:pt x="147843" y="135093"/>
                  </a:lnTo>
                  <a:lnTo>
                    <a:pt x="147701" y="134619"/>
                  </a:lnTo>
                  <a:close/>
                </a:path>
                <a:path w="459105" h="194310">
                  <a:moveTo>
                    <a:pt x="148018" y="134619"/>
                  </a:moveTo>
                  <a:lnTo>
                    <a:pt x="147701" y="134619"/>
                  </a:lnTo>
                  <a:lnTo>
                    <a:pt x="147843" y="135093"/>
                  </a:lnTo>
                  <a:lnTo>
                    <a:pt x="148018" y="134619"/>
                  </a:lnTo>
                  <a:close/>
                </a:path>
                <a:path w="459105" h="194310">
                  <a:moveTo>
                    <a:pt x="147637" y="134619"/>
                  </a:moveTo>
                  <a:lnTo>
                    <a:pt x="147269" y="134619"/>
                  </a:lnTo>
                  <a:lnTo>
                    <a:pt x="147329" y="134892"/>
                  </a:lnTo>
                  <a:lnTo>
                    <a:pt x="147637" y="134619"/>
                  </a:lnTo>
                  <a:close/>
                </a:path>
                <a:path w="459105" h="194310">
                  <a:moveTo>
                    <a:pt x="105181" y="113029"/>
                  </a:moveTo>
                  <a:lnTo>
                    <a:pt x="87477" y="113029"/>
                  </a:lnTo>
                  <a:lnTo>
                    <a:pt x="89248" y="118109"/>
                  </a:lnTo>
                  <a:lnTo>
                    <a:pt x="91984" y="123189"/>
                  </a:lnTo>
                  <a:lnTo>
                    <a:pt x="95794" y="125729"/>
                  </a:lnTo>
                  <a:lnTo>
                    <a:pt x="100787" y="123189"/>
                  </a:lnTo>
                  <a:lnTo>
                    <a:pt x="104463" y="123189"/>
                  </a:lnTo>
                  <a:lnTo>
                    <a:pt x="105994" y="121919"/>
                  </a:lnTo>
                  <a:lnTo>
                    <a:pt x="107315" y="120649"/>
                  </a:lnTo>
                  <a:lnTo>
                    <a:pt x="107162" y="118109"/>
                  </a:lnTo>
                  <a:lnTo>
                    <a:pt x="107802" y="118109"/>
                  </a:lnTo>
                  <a:lnTo>
                    <a:pt x="105181" y="113029"/>
                  </a:lnTo>
                  <a:close/>
                </a:path>
                <a:path w="459105" h="194310">
                  <a:moveTo>
                    <a:pt x="104463" y="123189"/>
                  </a:moveTo>
                  <a:lnTo>
                    <a:pt x="100787" y="123189"/>
                  </a:lnTo>
                  <a:lnTo>
                    <a:pt x="102933" y="124459"/>
                  </a:lnTo>
                  <a:lnTo>
                    <a:pt x="104463" y="123189"/>
                  </a:lnTo>
                  <a:close/>
                </a:path>
                <a:path w="459105" h="194310">
                  <a:moveTo>
                    <a:pt x="107802" y="118109"/>
                  </a:moveTo>
                  <a:lnTo>
                    <a:pt x="107162" y="118109"/>
                  </a:lnTo>
                  <a:lnTo>
                    <a:pt x="108458" y="119379"/>
                  </a:lnTo>
                  <a:lnTo>
                    <a:pt x="107802" y="118109"/>
                  </a:lnTo>
                  <a:close/>
                </a:path>
                <a:path w="459105" h="194310">
                  <a:moveTo>
                    <a:pt x="87744" y="110489"/>
                  </a:moveTo>
                  <a:lnTo>
                    <a:pt x="87934" y="111759"/>
                  </a:lnTo>
                  <a:lnTo>
                    <a:pt x="88277" y="111759"/>
                  </a:lnTo>
                  <a:lnTo>
                    <a:pt x="87744" y="110489"/>
                  </a:lnTo>
                  <a:close/>
                </a:path>
                <a:path w="459105" h="194310">
                  <a:moveTo>
                    <a:pt x="93459" y="110489"/>
                  </a:moveTo>
                  <a:lnTo>
                    <a:pt x="90589" y="110489"/>
                  </a:lnTo>
                  <a:lnTo>
                    <a:pt x="90195" y="111759"/>
                  </a:lnTo>
                  <a:lnTo>
                    <a:pt x="92456" y="111759"/>
                  </a:lnTo>
                  <a:lnTo>
                    <a:pt x="93459" y="110489"/>
                  </a:lnTo>
                  <a:close/>
                </a:path>
                <a:path w="459105" h="194310">
                  <a:moveTo>
                    <a:pt x="93726" y="110489"/>
                  </a:moveTo>
                  <a:lnTo>
                    <a:pt x="93306" y="111759"/>
                  </a:lnTo>
                  <a:lnTo>
                    <a:pt x="97320" y="111759"/>
                  </a:lnTo>
                  <a:lnTo>
                    <a:pt x="93726" y="110489"/>
                  </a:lnTo>
                  <a:close/>
                </a:path>
                <a:path w="459105" h="194310">
                  <a:moveTo>
                    <a:pt x="340254" y="107949"/>
                  </a:moveTo>
                  <a:lnTo>
                    <a:pt x="91643" y="107949"/>
                  </a:lnTo>
                  <a:lnTo>
                    <a:pt x="92811" y="109219"/>
                  </a:lnTo>
                  <a:lnTo>
                    <a:pt x="94119" y="109219"/>
                  </a:lnTo>
                  <a:lnTo>
                    <a:pt x="97320" y="111759"/>
                  </a:lnTo>
                  <a:lnTo>
                    <a:pt x="348741" y="111759"/>
                  </a:lnTo>
                  <a:lnTo>
                    <a:pt x="340254" y="107949"/>
                  </a:lnTo>
                  <a:close/>
                </a:path>
                <a:path w="459105" h="194310">
                  <a:moveTo>
                    <a:pt x="86042" y="99059"/>
                  </a:moveTo>
                  <a:lnTo>
                    <a:pt x="80137" y="99059"/>
                  </a:lnTo>
                  <a:lnTo>
                    <a:pt x="79425" y="99667"/>
                  </a:lnTo>
                  <a:lnTo>
                    <a:pt x="79273" y="100329"/>
                  </a:lnTo>
                  <a:lnTo>
                    <a:pt x="80924" y="101599"/>
                  </a:lnTo>
                  <a:lnTo>
                    <a:pt x="79499" y="102510"/>
                  </a:lnTo>
                  <a:lnTo>
                    <a:pt x="79641" y="102869"/>
                  </a:lnTo>
                  <a:lnTo>
                    <a:pt x="86309" y="102869"/>
                  </a:lnTo>
                  <a:lnTo>
                    <a:pt x="84311" y="105262"/>
                  </a:lnTo>
                  <a:lnTo>
                    <a:pt x="84365" y="105853"/>
                  </a:lnTo>
                  <a:lnTo>
                    <a:pt x="84696" y="106679"/>
                  </a:lnTo>
                  <a:lnTo>
                    <a:pt x="85051" y="109219"/>
                  </a:lnTo>
                  <a:lnTo>
                    <a:pt x="86537" y="106679"/>
                  </a:lnTo>
                  <a:lnTo>
                    <a:pt x="86004" y="106679"/>
                  </a:lnTo>
                  <a:lnTo>
                    <a:pt x="86475" y="105853"/>
                  </a:lnTo>
                  <a:lnTo>
                    <a:pt x="86355" y="104248"/>
                  </a:lnTo>
                  <a:lnTo>
                    <a:pt x="86403" y="104049"/>
                  </a:lnTo>
                  <a:lnTo>
                    <a:pt x="87134" y="102869"/>
                  </a:lnTo>
                  <a:lnTo>
                    <a:pt x="85445" y="101599"/>
                  </a:lnTo>
                  <a:lnTo>
                    <a:pt x="86156" y="100329"/>
                  </a:lnTo>
                  <a:lnTo>
                    <a:pt x="86042" y="99059"/>
                  </a:lnTo>
                  <a:close/>
                </a:path>
                <a:path w="459105" h="194310">
                  <a:moveTo>
                    <a:pt x="88387" y="106984"/>
                  </a:moveTo>
                  <a:lnTo>
                    <a:pt x="87426" y="109219"/>
                  </a:lnTo>
                  <a:lnTo>
                    <a:pt x="88480" y="109219"/>
                  </a:lnTo>
                  <a:lnTo>
                    <a:pt x="88805" y="108291"/>
                  </a:lnTo>
                  <a:lnTo>
                    <a:pt x="88387" y="106984"/>
                  </a:lnTo>
                  <a:close/>
                </a:path>
                <a:path w="459105" h="194310">
                  <a:moveTo>
                    <a:pt x="88805" y="108291"/>
                  </a:moveTo>
                  <a:lnTo>
                    <a:pt x="88480" y="109219"/>
                  </a:lnTo>
                  <a:lnTo>
                    <a:pt x="89103" y="109219"/>
                  </a:lnTo>
                  <a:lnTo>
                    <a:pt x="88805" y="108291"/>
                  </a:lnTo>
                  <a:close/>
                </a:path>
                <a:path w="459105" h="194310">
                  <a:moveTo>
                    <a:pt x="324535" y="97789"/>
                  </a:moveTo>
                  <a:lnTo>
                    <a:pt x="79883" y="97789"/>
                  </a:lnTo>
                  <a:lnTo>
                    <a:pt x="79832" y="99059"/>
                  </a:lnTo>
                  <a:lnTo>
                    <a:pt x="86042" y="99059"/>
                  </a:lnTo>
                  <a:lnTo>
                    <a:pt x="88303" y="105409"/>
                  </a:lnTo>
                  <a:lnTo>
                    <a:pt x="86728" y="105409"/>
                  </a:lnTo>
                  <a:lnTo>
                    <a:pt x="86629" y="105583"/>
                  </a:lnTo>
                  <a:lnTo>
                    <a:pt x="86537" y="106679"/>
                  </a:lnTo>
                  <a:lnTo>
                    <a:pt x="88519" y="106679"/>
                  </a:lnTo>
                  <a:lnTo>
                    <a:pt x="88442" y="106984"/>
                  </a:lnTo>
                  <a:lnTo>
                    <a:pt x="88925" y="107949"/>
                  </a:lnTo>
                  <a:lnTo>
                    <a:pt x="88805" y="108291"/>
                  </a:lnTo>
                  <a:lnTo>
                    <a:pt x="89103" y="109219"/>
                  </a:lnTo>
                  <a:lnTo>
                    <a:pt x="90373" y="109219"/>
                  </a:lnTo>
                  <a:lnTo>
                    <a:pt x="90258" y="107949"/>
                  </a:lnTo>
                  <a:lnTo>
                    <a:pt x="340254" y="107949"/>
                  </a:lnTo>
                  <a:lnTo>
                    <a:pt x="326110" y="101599"/>
                  </a:lnTo>
                  <a:lnTo>
                    <a:pt x="324954" y="101599"/>
                  </a:lnTo>
                  <a:lnTo>
                    <a:pt x="324665" y="99667"/>
                  </a:lnTo>
                  <a:lnTo>
                    <a:pt x="324535" y="97789"/>
                  </a:lnTo>
                  <a:close/>
                </a:path>
                <a:path w="459105" h="194310">
                  <a:moveTo>
                    <a:pt x="90816" y="108253"/>
                  </a:moveTo>
                  <a:lnTo>
                    <a:pt x="90932" y="109219"/>
                  </a:lnTo>
                  <a:lnTo>
                    <a:pt x="91821" y="109219"/>
                  </a:lnTo>
                  <a:lnTo>
                    <a:pt x="90816" y="108253"/>
                  </a:lnTo>
                  <a:close/>
                </a:path>
                <a:path w="459105" h="194310">
                  <a:moveTo>
                    <a:pt x="90779" y="107949"/>
                  </a:moveTo>
                  <a:lnTo>
                    <a:pt x="90500" y="107949"/>
                  </a:lnTo>
                  <a:lnTo>
                    <a:pt x="90816" y="108253"/>
                  </a:lnTo>
                  <a:lnTo>
                    <a:pt x="90779" y="107949"/>
                  </a:lnTo>
                  <a:close/>
                </a:path>
                <a:path w="459105" h="194310">
                  <a:moveTo>
                    <a:pt x="77216" y="105409"/>
                  </a:moveTo>
                  <a:lnTo>
                    <a:pt x="76733" y="105409"/>
                  </a:lnTo>
                  <a:lnTo>
                    <a:pt x="77139" y="106679"/>
                  </a:lnTo>
                  <a:lnTo>
                    <a:pt x="77216" y="105409"/>
                  </a:lnTo>
                  <a:close/>
                </a:path>
                <a:path w="459105" h="194310">
                  <a:moveTo>
                    <a:pt x="81584" y="104139"/>
                  </a:moveTo>
                  <a:lnTo>
                    <a:pt x="78968" y="104139"/>
                  </a:lnTo>
                  <a:lnTo>
                    <a:pt x="79476" y="105409"/>
                  </a:lnTo>
                  <a:lnTo>
                    <a:pt x="80721" y="105409"/>
                  </a:lnTo>
                  <a:lnTo>
                    <a:pt x="80543" y="106679"/>
                  </a:lnTo>
                  <a:lnTo>
                    <a:pt x="81305" y="106679"/>
                  </a:lnTo>
                  <a:lnTo>
                    <a:pt x="81584" y="104139"/>
                  </a:lnTo>
                  <a:close/>
                </a:path>
                <a:path w="459105" h="194310">
                  <a:moveTo>
                    <a:pt x="83265" y="104139"/>
                  </a:moveTo>
                  <a:lnTo>
                    <a:pt x="81584" y="104139"/>
                  </a:lnTo>
                  <a:lnTo>
                    <a:pt x="81673" y="106679"/>
                  </a:lnTo>
                  <a:lnTo>
                    <a:pt x="81889" y="105409"/>
                  </a:lnTo>
                  <a:lnTo>
                    <a:pt x="82715" y="105409"/>
                  </a:lnTo>
                  <a:lnTo>
                    <a:pt x="83228" y="104619"/>
                  </a:lnTo>
                  <a:lnTo>
                    <a:pt x="83265" y="104139"/>
                  </a:lnTo>
                  <a:close/>
                </a:path>
                <a:path w="459105" h="194310">
                  <a:moveTo>
                    <a:pt x="82715" y="105409"/>
                  </a:moveTo>
                  <a:lnTo>
                    <a:pt x="81889" y="105409"/>
                  </a:lnTo>
                  <a:lnTo>
                    <a:pt x="81902" y="106679"/>
                  </a:lnTo>
                  <a:lnTo>
                    <a:pt x="83045" y="106679"/>
                  </a:lnTo>
                  <a:lnTo>
                    <a:pt x="82715" y="105409"/>
                  </a:lnTo>
                  <a:close/>
                </a:path>
                <a:path w="459105" h="194310">
                  <a:moveTo>
                    <a:pt x="83228" y="104619"/>
                  </a:moveTo>
                  <a:lnTo>
                    <a:pt x="82811" y="105262"/>
                  </a:lnTo>
                  <a:lnTo>
                    <a:pt x="82830" y="105853"/>
                  </a:lnTo>
                  <a:lnTo>
                    <a:pt x="83045" y="106679"/>
                  </a:lnTo>
                  <a:lnTo>
                    <a:pt x="83228" y="104619"/>
                  </a:lnTo>
                  <a:close/>
                </a:path>
                <a:path w="459105" h="194310">
                  <a:moveTo>
                    <a:pt x="85153" y="102869"/>
                  </a:moveTo>
                  <a:lnTo>
                    <a:pt x="83362" y="102869"/>
                  </a:lnTo>
                  <a:lnTo>
                    <a:pt x="83470" y="104248"/>
                  </a:lnTo>
                  <a:lnTo>
                    <a:pt x="83305" y="104501"/>
                  </a:lnTo>
                  <a:lnTo>
                    <a:pt x="83179" y="105262"/>
                  </a:lnTo>
                  <a:lnTo>
                    <a:pt x="83070" y="106679"/>
                  </a:lnTo>
                  <a:lnTo>
                    <a:pt x="84213" y="106679"/>
                  </a:lnTo>
                  <a:lnTo>
                    <a:pt x="84311" y="105262"/>
                  </a:lnTo>
                  <a:lnTo>
                    <a:pt x="84705" y="104049"/>
                  </a:lnTo>
                  <a:lnTo>
                    <a:pt x="85153" y="102869"/>
                  </a:lnTo>
                  <a:close/>
                </a:path>
                <a:path w="459105" h="194310">
                  <a:moveTo>
                    <a:pt x="86475" y="105853"/>
                  </a:moveTo>
                  <a:lnTo>
                    <a:pt x="86004" y="106679"/>
                  </a:lnTo>
                  <a:lnTo>
                    <a:pt x="86537" y="106679"/>
                  </a:lnTo>
                  <a:lnTo>
                    <a:pt x="86475" y="105853"/>
                  </a:lnTo>
                  <a:close/>
                </a:path>
                <a:path w="459105" h="194310">
                  <a:moveTo>
                    <a:pt x="72237" y="104139"/>
                  </a:moveTo>
                  <a:lnTo>
                    <a:pt x="70091" y="104139"/>
                  </a:lnTo>
                  <a:lnTo>
                    <a:pt x="69773" y="105409"/>
                  </a:lnTo>
                  <a:lnTo>
                    <a:pt x="72237" y="104139"/>
                  </a:lnTo>
                  <a:close/>
                </a:path>
                <a:path w="459105" h="194310">
                  <a:moveTo>
                    <a:pt x="73266" y="101599"/>
                  </a:moveTo>
                  <a:lnTo>
                    <a:pt x="71856" y="101599"/>
                  </a:lnTo>
                  <a:lnTo>
                    <a:pt x="72280" y="104248"/>
                  </a:lnTo>
                  <a:lnTo>
                    <a:pt x="72745" y="105409"/>
                  </a:lnTo>
                  <a:lnTo>
                    <a:pt x="73367" y="105409"/>
                  </a:lnTo>
                  <a:lnTo>
                    <a:pt x="74564" y="104248"/>
                  </a:lnTo>
                  <a:lnTo>
                    <a:pt x="74606" y="104049"/>
                  </a:lnTo>
                  <a:lnTo>
                    <a:pt x="73698" y="102869"/>
                  </a:lnTo>
                  <a:lnTo>
                    <a:pt x="72745" y="102869"/>
                  </a:lnTo>
                  <a:lnTo>
                    <a:pt x="73266" y="101599"/>
                  </a:lnTo>
                  <a:close/>
                </a:path>
                <a:path w="459105" h="194310">
                  <a:moveTo>
                    <a:pt x="78638" y="100329"/>
                  </a:moveTo>
                  <a:lnTo>
                    <a:pt x="75387" y="100329"/>
                  </a:lnTo>
                  <a:lnTo>
                    <a:pt x="74320" y="105409"/>
                  </a:lnTo>
                  <a:lnTo>
                    <a:pt x="76250" y="102869"/>
                  </a:lnTo>
                  <a:lnTo>
                    <a:pt x="78936" y="102869"/>
                  </a:lnTo>
                  <a:lnTo>
                    <a:pt x="79499" y="102510"/>
                  </a:lnTo>
                  <a:lnTo>
                    <a:pt x="78638" y="100329"/>
                  </a:lnTo>
                  <a:close/>
                </a:path>
                <a:path w="459105" h="194310">
                  <a:moveTo>
                    <a:pt x="76923" y="102869"/>
                  </a:moveTo>
                  <a:lnTo>
                    <a:pt x="76250" y="102869"/>
                  </a:lnTo>
                  <a:lnTo>
                    <a:pt x="76068" y="103700"/>
                  </a:lnTo>
                  <a:lnTo>
                    <a:pt x="76047" y="105409"/>
                  </a:lnTo>
                  <a:lnTo>
                    <a:pt x="76923" y="102869"/>
                  </a:lnTo>
                  <a:close/>
                </a:path>
                <a:path w="459105" h="194310">
                  <a:moveTo>
                    <a:pt x="76949" y="104139"/>
                  </a:moveTo>
                  <a:lnTo>
                    <a:pt x="76479" y="105409"/>
                  </a:lnTo>
                  <a:lnTo>
                    <a:pt x="77355" y="105409"/>
                  </a:lnTo>
                  <a:lnTo>
                    <a:pt x="77505" y="104501"/>
                  </a:lnTo>
                  <a:lnTo>
                    <a:pt x="76949" y="104139"/>
                  </a:lnTo>
                  <a:close/>
                </a:path>
                <a:path w="459105" h="194310">
                  <a:moveTo>
                    <a:pt x="79499" y="102510"/>
                  </a:moveTo>
                  <a:lnTo>
                    <a:pt x="77637" y="103700"/>
                  </a:lnTo>
                  <a:lnTo>
                    <a:pt x="77505" y="104501"/>
                  </a:lnTo>
                  <a:lnTo>
                    <a:pt x="78905" y="105409"/>
                  </a:lnTo>
                  <a:lnTo>
                    <a:pt x="78968" y="104139"/>
                  </a:lnTo>
                  <a:lnTo>
                    <a:pt x="83265" y="104139"/>
                  </a:lnTo>
                  <a:lnTo>
                    <a:pt x="83362" y="102869"/>
                  </a:lnTo>
                  <a:lnTo>
                    <a:pt x="79641" y="102869"/>
                  </a:lnTo>
                  <a:lnTo>
                    <a:pt x="79499" y="102510"/>
                  </a:lnTo>
                  <a:close/>
                </a:path>
                <a:path w="459105" h="194310">
                  <a:moveTo>
                    <a:pt x="77637" y="103700"/>
                  </a:moveTo>
                  <a:lnTo>
                    <a:pt x="76949" y="104139"/>
                  </a:lnTo>
                  <a:lnTo>
                    <a:pt x="77505" y="104501"/>
                  </a:lnTo>
                  <a:lnTo>
                    <a:pt x="77637" y="103700"/>
                  </a:lnTo>
                  <a:close/>
                </a:path>
                <a:path w="459105" h="194310">
                  <a:moveTo>
                    <a:pt x="64706" y="95249"/>
                  </a:moveTo>
                  <a:lnTo>
                    <a:pt x="57721" y="95249"/>
                  </a:lnTo>
                  <a:lnTo>
                    <a:pt x="57518" y="100329"/>
                  </a:lnTo>
                  <a:lnTo>
                    <a:pt x="58674" y="100329"/>
                  </a:lnTo>
                  <a:lnTo>
                    <a:pt x="57073" y="104139"/>
                  </a:lnTo>
                  <a:lnTo>
                    <a:pt x="63220" y="104139"/>
                  </a:lnTo>
                  <a:lnTo>
                    <a:pt x="64744" y="102869"/>
                  </a:lnTo>
                  <a:lnTo>
                    <a:pt x="66918" y="102869"/>
                  </a:lnTo>
                  <a:lnTo>
                    <a:pt x="67310" y="96519"/>
                  </a:lnTo>
                  <a:lnTo>
                    <a:pt x="66371" y="95642"/>
                  </a:lnTo>
                  <a:lnTo>
                    <a:pt x="64706" y="95249"/>
                  </a:lnTo>
                  <a:close/>
                </a:path>
                <a:path w="459105" h="194310">
                  <a:moveTo>
                    <a:pt x="66918" y="102869"/>
                  </a:moveTo>
                  <a:lnTo>
                    <a:pt x="64744" y="102869"/>
                  </a:lnTo>
                  <a:lnTo>
                    <a:pt x="66840" y="104139"/>
                  </a:lnTo>
                  <a:lnTo>
                    <a:pt x="66918" y="102869"/>
                  </a:lnTo>
                  <a:close/>
                </a:path>
                <a:path w="459105" h="194310">
                  <a:moveTo>
                    <a:pt x="73380" y="92709"/>
                  </a:moveTo>
                  <a:lnTo>
                    <a:pt x="66611" y="92709"/>
                  </a:lnTo>
                  <a:lnTo>
                    <a:pt x="65604" y="94053"/>
                  </a:lnTo>
                  <a:lnTo>
                    <a:pt x="65951" y="95249"/>
                  </a:lnTo>
                  <a:lnTo>
                    <a:pt x="66371" y="95642"/>
                  </a:lnTo>
                  <a:lnTo>
                    <a:pt x="70091" y="96519"/>
                  </a:lnTo>
                  <a:lnTo>
                    <a:pt x="67348" y="99059"/>
                  </a:lnTo>
                  <a:lnTo>
                    <a:pt x="67894" y="100329"/>
                  </a:lnTo>
                  <a:lnTo>
                    <a:pt x="67373" y="101599"/>
                  </a:lnTo>
                  <a:lnTo>
                    <a:pt x="68199" y="102869"/>
                  </a:lnTo>
                  <a:lnTo>
                    <a:pt x="67995" y="104139"/>
                  </a:lnTo>
                  <a:lnTo>
                    <a:pt x="69367" y="101599"/>
                  </a:lnTo>
                  <a:lnTo>
                    <a:pt x="70332" y="101599"/>
                  </a:lnTo>
                  <a:lnTo>
                    <a:pt x="70240" y="101327"/>
                  </a:lnTo>
                  <a:lnTo>
                    <a:pt x="69342" y="100329"/>
                  </a:lnTo>
                  <a:lnTo>
                    <a:pt x="69265" y="99059"/>
                  </a:lnTo>
                  <a:lnTo>
                    <a:pt x="72580" y="99059"/>
                  </a:lnTo>
                  <a:lnTo>
                    <a:pt x="72948" y="96519"/>
                  </a:lnTo>
                  <a:lnTo>
                    <a:pt x="72542" y="93979"/>
                  </a:lnTo>
                  <a:lnTo>
                    <a:pt x="74104" y="93979"/>
                  </a:lnTo>
                  <a:lnTo>
                    <a:pt x="73380" y="92709"/>
                  </a:lnTo>
                  <a:close/>
                </a:path>
                <a:path w="459105" h="194310">
                  <a:moveTo>
                    <a:pt x="69989" y="102869"/>
                  </a:moveTo>
                  <a:lnTo>
                    <a:pt x="70650" y="104139"/>
                  </a:lnTo>
                  <a:lnTo>
                    <a:pt x="70891" y="104139"/>
                  </a:lnTo>
                  <a:lnTo>
                    <a:pt x="69989" y="102869"/>
                  </a:lnTo>
                  <a:close/>
                </a:path>
                <a:path w="459105" h="194310">
                  <a:moveTo>
                    <a:pt x="77774" y="102869"/>
                  </a:moveTo>
                  <a:lnTo>
                    <a:pt x="76923" y="102869"/>
                  </a:lnTo>
                  <a:lnTo>
                    <a:pt x="76949" y="104139"/>
                  </a:lnTo>
                  <a:lnTo>
                    <a:pt x="77637" y="103700"/>
                  </a:lnTo>
                  <a:lnTo>
                    <a:pt x="77774" y="102869"/>
                  </a:lnTo>
                  <a:close/>
                </a:path>
                <a:path w="459105" h="194310">
                  <a:moveTo>
                    <a:pt x="72656" y="99059"/>
                  </a:moveTo>
                  <a:lnTo>
                    <a:pt x="69469" y="99059"/>
                  </a:lnTo>
                  <a:lnTo>
                    <a:pt x="70240" y="101327"/>
                  </a:lnTo>
                  <a:lnTo>
                    <a:pt x="70485" y="101599"/>
                  </a:lnTo>
                  <a:lnTo>
                    <a:pt x="70332" y="101599"/>
                  </a:lnTo>
                  <a:lnTo>
                    <a:pt x="70764" y="102869"/>
                  </a:lnTo>
                  <a:lnTo>
                    <a:pt x="71069" y="101599"/>
                  </a:lnTo>
                  <a:lnTo>
                    <a:pt x="70485" y="101599"/>
                  </a:lnTo>
                  <a:lnTo>
                    <a:pt x="70240" y="101327"/>
                  </a:lnTo>
                  <a:lnTo>
                    <a:pt x="71134" y="101327"/>
                  </a:lnTo>
                  <a:lnTo>
                    <a:pt x="71374" y="100329"/>
                  </a:lnTo>
                  <a:lnTo>
                    <a:pt x="71767" y="100329"/>
                  </a:lnTo>
                  <a:lnTo>
                    <a:pt x="72763" y="99372"/>
                  </a:lnTo>
                  <a:lnTo>
                    <a:pt x="72656" y="99059"/>
                  </a:lnTo>
                  <a:close/>
                </a:path>
                <a:path w="459105" h="194310">
                  <a:moveTo>
                    <a:pt x="79857" y="97789"/>
                  </a:moveTo>
                  <a:lnTo>
                    <a:pt x="74180" y="97789"/>
                  </a:lnTo>
                  <a:lnTo>
                    <a:pt x="73837" y="99059"/>
                  </a:lnTo>
                  <a:lnTo>
                    <a:pt x="73088" y="99059"/>
                  </a:lnTo>
                  <a:lnTo>
                    <a:pt x="72763" y="99372"/>
                  </a:lnTo>
                  <a:lnTo>
                    <a:pt x="73520" y="101599"/>
                  </a:lnTo>
                  <a:lnTo>
                    <a:pt x="73266" y="101599"/>
                  </a:lnTo>
                  <a:lnTo>
                    <a:pt x="74015" y="102869"/>
                  </a:lnTo>
                  <a:lnTo>
                    <a:pt x="74815" y="102869"/>
                  </a:lnTo>
                  <a:lnTo>
                    <a:pt x="73837" y="101599"/>
                  </a:lnTo>
                  <a:lnTo>
                    <a:pt x="74307" y="100329"/>
                  </a:lnTo>
                  <a:lnTo>
                    <a:pt x="78651" y="100329"/>
                  </a:lnTo>
                  <a:lnTo>
                    <a:pt x="79425" y="99667"/>
                  </a:lnTo>
                  <a:lnTo>
                    <a:pt x="79857" y="97789"/>
                  </a:lnTo>
                  <a:close/>
                </a:path>
                <a:path w="459105" h="194310">
                  <a:moveTo>
                    <a:pt x="54152" y="97789"/>
                  </a:moveTo>
                  <a:lnTo>
                    <a:pt x="54914" y="99059"/>
                  </a:lnTo>
                  <a:lnTo>
                    <a:pt x="56007" y="101599"/>
                  </a:lnTo>
                  <a:lnTo>
                    <a:pt x="56451" y="101599"/>
                  </a:lnTo>
                  <a:lnTo>
                    <a:pt x="56083" y="100329"/>
                  </a:lnTo>
                  <a:lnTo>
                    <a:pt x="54152" y="97789"/>
                  </a:lnTo>
                  <a:close/>
                </a:path>
                <a:path w="459105" h="194310">
                  <a:moveTo>
                    <a:pt x="75311" y="100329"/>
                  </a:moveTo>
                  <a:lnTo>
                    <a:pt x="74307" y="100329"/>
                  </a:lnTo>
                  <a:lnTo>
                    <a:pt x="74612" y="101599"/>
                  </a:lnTo>
                  <a:lnTo>
                    <a:pt x="75311" y="100329"/>
                  </a:lnTo>
                  <a:close/>
                </a:path>
                <a:path w="459105" h="194310">
                  <a:moveTo>
                    <a:pt x="36283" y="97789"/>
                  </a:moveTo>
                  <a:lnTo>
                    <a:pt x="34023" y="97789"/>
                  </a:lnTo>
                  <a:lnTo>
                    <a:pt x="37960" y="100329"/>
                  </a:lnTo>
                  <a:lnTo>
                    <a:pt x="36283" y="97789"/>
                  </a:lnTo>
                  <a:close/>
                </a:path>
                <a:path w="459105" h="194310">
                  <a:moveTo>
                    <a:pt x="39372" y="97182"/>
                  </a:moveTo>
                  <a:lnTo>
                    <a:pt x="39293" y="97789"/>
                  </a:lnTo>
                  <a:lnTo>
                    <a:pt x="37947" y="97789"/>
                  </a:lnTo>
                  <a:lnTo>
                    <a:pt x="38354" y="99059"/>
                  </a:lnTo>
                  <a:lnTo>
                    <a:pt x="39636" y="100329"/>
                  </a:lnTo>
                  <a:lnTo>
                    <a:pt x="40474" y="99059"/>
                  </a:lnTo>
                  <a:lnTo>
                    <a:pt x="40957" y="99059"/>
                  </a:lnTo>
                  <a:lnTo>
                    <a:pt x="40830" y="97789"/>
                  </a:lnTo>
                  <a:lnTo>
                    <a:pt x="39372" y="97182"/>
                  </a:lnTo>
                  <a:close/>
                </a:path>
                <a:path w="459105" h="194310">
                  <a:moveTo>
                    <a:pt x="40957" y="99059"/>
                  </a:moveTo>
                  <a:lnTo>
                    <a:pt x="40474" y="99059"/>
                  </a:lnTo>
                  <a:lnTo>
                    <a:pt x="40716" y="100329"/>
                  </a:lnTo>
                  <a:lnTo>
                    <a:pt x="41084" y="100329"/>
                  </a:lnTo>
                  <a:lnTo>
                    <a:pt x="40957" y="99059"/>
                  </a:lnTo>
                  <a:close/>
                </a:path>
                <a:path w="459105" h="194310">
                  <a:moveTo>
                    <a:pt x="54038" y="97789"/>
                  </a:moveTo>
                  <a:lnTo>
                    <a:pt x="53136" y="97789"/>
                  </a:lnTo>
                  <a:lnTo>
                    <a:pt x="53746" y="99059"/>
                  </a:lnTo>
                  <a:lnTo>
                    <a:pt x="54102" y="100329"/>
                  </a:lnTo>
                  <a:lnTo>
                    <a:pt x="54038" y="97789"/>
                  </a:lnTo>
                  <a:close/>
                </a:path>
                <a:path w="459105" h="194310">
                  <a:moveTo>
                    <a:pt x="79425" y="99667"/>
                  </a:moveTo>
                  <a:lnTo>
                    <a:pt x="78651" y="100329"/>
                  </a:lnTo>
                  <a:lnTo>
                    <a:pt x="79273" y="100329"/>
                  </a:lnTo>
                  <a:lnTo>
                    <a:pt x="79425" y="99667"/>
                  </a:lnTo>
                  <a:close/>
                </a:path>
                <a:path w="459105" h="194310">
                  <a:moveTo>
                    <a:pt x="73088" y="99059"/>
                  </a:moveTo>
                  <a:lnTo>
                    <a:pt x="72656" y="99059"/>
                  </a:lnTo>
                  <a:lnTo>
                    <a:pt x="72763" y="99372"/>
                  </a:lnTo>
                  <a:lnTo>
                    <a:pt x="73088" y="99059"/>
                  </a:lnTo>
                  <a:close/>
                </a:path>
                <a:path w="459105" h="194310">
                  <a:moveTo>
                    <a:pt x="34023" y="97789"/>
                  </a:moveTo>
                  <a:lnTo>
                    <a:pt x="32524" y="97789"/>
                  </a:lnTo>
                  <a:lnTo>
                    <a:pt x="33159" y="99059"/>
                  </a:lnTo>
                  <a:lnTo>
                    <a:pt x="34975" y="99059"/>
                  </a:lnTo>
                  <a:lnTo>
                    <a:pt x="34023" y="97789"/>
                  </a:lnTo>
                  <a:close/>
                </a:path>
                <a:path w="459105" h="194310">
                  <a:moveTo>
                    <a:pt x="56070" y="97789"/>
                  </a:moveTo>
                  <a:lnTo>
                    <a:pt x="55410" y="97789"/>
                  </a:lnTo>
                  <a:lnTo>
                    <a:pt x="55956" y="99059"/>
                  </a:lnTo>
                  <a:lnTo>
                    <a:pt x="56241" y="98003"/>
                  </a:lnTo>
                  <a:lnTo>
                    <a:pt x="56070" y="97789"/>
                  </a:lnTo>
                  <a:close/>
                </a:path>
                <a:path w="459105" h="194310">
                  <a:moveTo>
                    <a:pt x="65582" y="93979"/>
                  </a:moveTo>
                  <a:lnTo>
                    <a:pt x="52146" y="93979"/>
                  </a:lnTo>
                  <a:lnTo>
                    <a:pt x="52463" y="97789"/>
                  </a:lnTo>
                  <a:lnTo>
                    <a:pt x="56299" y="97789"/>
                  </a:lnTo>
                  <a:lnTo>
                    <a:pt x="56241" y="98003"/>
                  </a:lnTo>
                  <a:lnTo>
                    <a:pt x="57086" y="99059"/>
                  </a:lnTo>
                  <a:lnTo>
                    <a:pt x="57165" y="97775"/>
                  </a:lnTo>
                  <a:lnTo>
                    <a:pt x="57721" y="95249"/>
                  </a:lnTo>
                  <a:lnTo>
                    <a:pt x="64706" y="95249"/>
                  </a:lnTo>
                  <a:lnTo>
                    <a:pt x="65604" y="94053"/>
                  </a:lnTo>
                  <a:close/>
                </a:path>
                <a:path w="459105" h="194310">
                  <a:moveTo>
                    <a:pt x="56299" y="97789"/>
                  </a:moveTo>
                  <a:lnTo>
                    <a:pt x="56070" y="97789"/>
                  </a:lnTo>
                  <a:lnTo>
                    <a:pt x="56241" y="98003"/>
                  </a:lnTo>
                  <a:lnTo>
                    <a:pt x="56299" y="97789"/>
                  </a:lnTo>
                  <a:close/>
                </a:path>
                <a:path w="459105" h="194310">
                  <a:moveTo>
                    <a:pt x="35445" y="96519"/>
                  </a:moveTo>
                  <a:lnTo>
                    <a:pt x="31965" y="96519"/>
                  </a:lnTo>
                  <a:lnTo>
                    <a:pt x="32943" y="97789"/>
                  </a:lnTo>
                  <a:lnTo>
                    <a:pt x="36271" y="97789"/>
                  </a:lnTo>
                  <a:lnTo>
                    <a:pt x="35445" y="96519"/>
                  </a:lnTo>
                  <a:close/>
                </a:path>
                <a:path w="459105" h="194310">
                  <a:moveTo>
                    <a:pt x="36398" y="95249"/>
                  </a:moveTo>
                  <a:lnTo>
                    <a:pt x="29705" y="95249"/>
                  </a:lnTo>
                  <a:lnTo>
                    <a:pt x="30187" y="96519"/>
                  </a:lnTo>
                  <a:lnTo>
                    <a:pt x="36537" y="96519"/>
                  </a:lnTo>
                  <a:lnTo>
                    <a:pt x="36283" y="97789"/>
                  </a:lnTo>
                  <a:lnTo>
                    <a:pt x="39293" y="97789"/>
                  </a:lnTo>
                  <a:lnTo>
                    <a:pt x="38532" y="96832"/>
                  </a:lnTo>
                  <a:lnTo>
                    <a:pt x="37782" y="96519"/>
                  </a:lnTo>
                  <a:lnTo>
                    <a:pt x="36398" y="95249"/>
                  </a:lnTo>
                  <a:close/>
                </a:path>
                <a:path w="459105" h="194310">
                  <a:moveTo>
                    <a:pt x="38532" y="96832"/>
                  </a:moveTo>
                  <a:lnTo>
                    <a:pt x="39293" y="97789"/>
                  </a:lnTo>
                  <a:lnTo>
                    <a:pt x="39372" y="97182"/>
                  </a:lnTo>
                  <a:lnTo>
                    <a:pt x="38532" y="96832"/>
                  </a:lnTo>
                  <a:close/>
                </a:path>
                <a:path w="459105" h="194310">
                  <a:moveTo>
                    <a:pt x="299910" y="71119"/>
                  </a:moveTo>
                  <a:lnTo>
                    <a:pt x="290118" y="78739"/>
                  </a:lnTo>
                  <a:lnTo>
                    <a:pt x="284327" y="78739"/>
                  </a:lnTo>
                  <a:lnTo>
                    <a:pt x="281686" y="81279"/>
                  </a:lnTo>
                  <a:lnTo>
                    <a:pt x="44767" y="81279"/>
                  </a:lnTo>
                  <a:lnTo>
                    <a:pt x="44424" y="82549"/>
                  </a:lnTo>
                  <a:lnTo>
                    <a:pt x="44323" y="83819"/>
                  </a:lnTo>
                  <a:lnTo>
                    <a:pt x="44754" y="86359"/>
                  </a:lnTo>
                  <a:lnTo>
                    <a:pt x="73126" y="86359"/>
                  </a:lnTo>
                  <a:lnTo>
                    <a:pt x="74993" y="87629"/>
                  </a:lnTo>
                  <a:lnTo>
                    <a:pt x="74269" y="90169"/>
                  </a:lnTo>
                  <a:lnTo>
                    <a:pt x="74866" y="91439"/>
                  </a:lnTo>
                  <a:lnTo>
                    <a:pt x="76555" y="93979"/>
                  </a:lnTo>
                  <a:lnTo>
                    <a:pt x="73317" y="95249"/>
                  </a:lnTo>
                  <a:lnTo>
                    <a:pt x="74422" y="97789"/>
                  </a:lnTo>
                  <a:lnTo>
                    <a:pt x="322287" y="97789"/>
                  </a:lnTo>
                  <a:lnTo>
                    <a:pt x="321411" y="96519"/>
                  </a:lnTo>
                  <a:lnTo>
                    <a:pt x="320675" y="93979"/>
                  </a:lnTo>
                  <a:lnTo>
                    <a:pt x="315776" y="91439"/>
                  </a:lnTo>
                  <a:lnTo>
                    <a:pt x="315612" y="88899"/>
                  </a:lnTo>
                  <a:lnTo>
                    <a:pt x="315599" y="87399"/>
                  </a:lnTo>
                  <a:lnTo>
                    <a:pt x="316290" y="85089"/>
                  </a:lnTo>
                  <a:lnTo>
                    <a:pt x="314413" y="82549"/>
                  </a:lnTo>
                  <a:lnTo>
                    <a:pt x="311048" y="81279"/>
                  </a:lnTo>
                  <a:lnTo>
                    <a:pt x="307352" y="80009"/>
                  </a:lnTo>
                  <a:lnTo>
                    <a:pt x="304711" y="77469"/>
                  </a:lnTo>
                  <a:lnTo>
                    <a:pt x="299910" y="71119"/>
                  </a:lnTo>
                  <a:close/>
                </a:path>
                <a:path w="459105" h="194310">
                  <a:moveTo>
                    <a:pt x="35039" y="90169"/>
                  </a:moveTo>
                  <a:lnTo>
                    <a:pt x="33477" y="90169"/>
                  </a:lnTo>
                  <a:lnTo>
                    <a:pt x="35365" y="92590"/>
                  </a:lnTo>
                  <a:lnTo>
                    <a:pt x="35496" y="92709"/>
                  </a:lnTo>
                  <a:lnTo>
                    <a:pt x="35890" y="93979"/>
                  </a:lnTo>
                  <a:lnTo>
                    <a:pt x="36550" y="95249"/>
                  </a:lnTo>
                  <a:lnTo>
                    <a:pt x="37274" y="95249"/>
                  </a:lnTo>
                  <a:lnTo>
                    <a:pt x="38532" y="96832"/>
                  </a:lnTo>
                  <a:lnTo>
                    <a:pt x="39372" y="97182"/>
                  </a:lnTo>
                  <a:lnTo>
                    <a:pt x="39458" y="96519"/>
                  </a:lnTo>
                  <a:lnTo>
                    <a:pt x="38426" y="94534"/>
                  </a:lnTo>
                  <a:lnTo>
                    <a:pt x="37833" y="93979"/>
                  </a:lnTo>
                  <a:lnTo>
                    <a:pt x="37552" y="93259"/>
                  </a:lnTo>
                  <a:lnTo>
                    <a:pt x="35039" y="90169"/>
                  </a:lnTo>
                  <a:close/>
                </a:path>
                <a:path w="459105" h="194310">
                  <a:moveTo>
                    <a:pt x="17659" y="40639"/>
                  </a:moveTo>
                  <a:lnTo>
                    <a:pt x="10721" y="50799"/>
                  </a:lnTo>
                  <a:lnTo>
                    <a:pt x="0" y="71119"/>
                  </a:lnTo>
                  <a:lnTo>
                    <a:pt x="6477" y="72389"/>
                  </a:lnTo>
                  <a:lnTo>
                    <a:pt x="8724" y="80009"/>
                  </a:lnTo>
                  <a:lnTo>
                    <a:pt x="13233" y="83819"/>
                  </a:lnTo>
                  <a:lnTo>
                    <a:pt x="17627" y="85089"/>
                  </a:lnTo>
                  <a:lnTo>
                    <a:pt x="21386" y="88899"/>
                  </a:lnTo>
                  <a:lnTo>
                    <a:pt x="24904" y="91439"/>
                  </a:lnTo>
                  <a:lnTo>
                    <a:pt x="28638" y="96519"/>
                  </a:lnTo>
                  <a:lnTo>
                    <a:pt x="29705" y="95249"/>
                  </a:lnTo>
                  <a:lnTo>
                    <a:pt x="35953" y="95249"/>
                  </a:lnTo>
                  <a:lnTo>
                    <a:pt x="35775" y="93979"/>
                  </a:lnTo>
                  <a:lnTo>
                    <a:pt x="35255" y="93979"/>
                  </a:lnTo>
                  <a:lnTo>
                    <a:pt x="35370" y="93259"/>
                  </a:lnTo>
                  <a:lnTo>
                    <a:pt x="35365" y="92590"/>
                  </a:lnTo>
                  <a:lnTo>
                    <a:pt x="34099" y="91439"/>
                  </a:lnTo>
                  <a:lnTo>
                    <a:pt x="33477" y="90169"/>
                  </a:lnTo>
                  <a:lnTo>
                    <a:pt x="36614" y="90169"/>
                  </a:lnTo>
                  <a:lnTo>
                    <a:pt x="36664" y="88899"/>
                  </a:lnTo>
                  <a:lnTo>
                    <a:pt x="36271" y="87629"/>
                  </a:lnTo>
                  <a:lnTo>
                    <a:pt x="35864" y="87629"/>
                  </a:lnTo>
                  <a:lnTo>
                    <a:pt x="35352" y="86585"/>
                  </a:lnTo>
                  <a:lnTo>
                    <a:pt x="35102" y="86359"/>
                  </a:lnTo>
                  <a:lnTo>
                    <a:pt x="35921" y="86359"/>
                  </a:lnTo>
                  <a:lnTo>
                    <a:pt x="35331" y="85089"/>
                  </a:lnTo>
                  <a:lnTo>
                    <a:pt x="35725" y="85089"/>
                  </a:lnTo>
                  <a:lnTo>
                    <a:pt x="35166" y="83819"/>
                  </a:lnTo>
                  <a:lnTo>
                    <a:pt x="35032" y="82981"/>
                  </a:lnTo>
                  <a:lnTo>
                    <a:pt x="34747" y="82549"/>
                  </a:lnTo>
                  <a:lnTo>
                    <a:pt x="35318" y="82549"/>
                  </a:lnTo>
                  <a:lnTo>
                    <a:pt x="35511" y="82041"/>
                  </a:lnTo>
                  <a:lnTo>
                    <a:pt x="34696" y="81279"/>
                  </a:lnTo>
                  <a:lnTo>
                    <a:pt x="39757" y="81279"/>
                  </a:lnTo>
                  <a:lnTo>
                    <a:pt x="39585" y="80009"/>
                  </a:lnTo>
                  <a:lnTo>
                    <a:pt x="39052" y="77469"/>
                  </a:lnTo>
                  <a:lnTo>
                    <a:pt x="254370" y="77469"/>
                  </a:lnTo>
                  <a:lnTo>
                    <a:pt x="256108" y="73659"/>
                  </a:lnTo>
                  <a:lnTo>
                    <a:pt x="248793" y="73659"/>
                  </a:lnTo>
                  <a:lnTo>
                    <a:pt x="248323" y="71119"/>
                  </a:lnTo>
                  <a:lnTo>
                    <a:pt x="244957" y="71119"/>
                  </a:lnTo>
                  <a:lnTo>
                    <a:pt x="244335" y="69849"/>
                  </a:lnTo>
                  <a:lnTo>
                    <a:pt x="179565" y="69849"/>
                  </a:lnTo>
                  <a:lnTo>
                    <a:pt x="176923" y="67309"/>
                  </a:lnTo>
                  <a:lnTo>
                    <a:pt x="173812" y="63499"/>
                  </a:lnTo>
                  <a:lnTo>
                    <a:pt x="173570" y="60959"/>
                  </a:lnTo>
                  <a:lnTo>
                    <a:pt x="169976" y="57149"/>
                  </a:lnTo>
                  <a:lnTo>
                    <a:pt x="168083" y="52069"/>
                  </a:lnTo>
                  <a:lnTo>
                    <a:pt x="165644" y="52069"/>
                  </a:lnTo>
                  <a:lnTo>
                    <a:pt x="164007" y="48259"/>
                  </a:lnTo>
                  <a:lnTo>
                    <a:pt x="166839" y="45719"/>
                  </a:lnTo>
                  <a:lnTo>
                    <a:pt x="165019" y="44449"/>
                  </a:lnTo>
                  <a:lnTo>
                    <a:pt x="78816" y="44449"/>
                  </a:lnTo>
                  <a:lnTo>
                    <a:pt x="77520" y="43179"/>
                  </a:lnTo>
                  <a:lnTo>
                    <a:pt x="72694" y="43179"/>
                  </a:lnTo>
                  <a:lnTo>
                    <a:pt x="70065" y="41909"/>
                  </a:lnTo>
                  <a:lnTo>
                    <a:pt x="23139" y="41909"/>
                  </a:lnTo>
                  <a:lnTo>
                    <a:pt x="17659" y="40639"/>
                  </a:lnTo>
                  <a:close/>
                </a:path>
                <a:path w="459105" h="194310">
                  <a:moveTo>
                    <a:pt x="37426" y="90169"/>
                  </a:moveTo>
                  <a:lnTo>
                    <a:pt x="35191" y="90169"/>
                  </a:lnTo>
                  <a:lnTo>
                    <a:pt x="36842" y="91439"/>
                  </a:lnTo>
                  <a:lnTo>
                    <a:pt x="37552" y="93259"/>
                  </a:lnTo>
                  <a:lnTo>
                    <a:pt x="38138" y="93979"/>
                  </a:lnTo>
                  <a:lnTo>
                    <a:pt x="38426" y="94534"/>
                  </a:lnTo>
                  <a:lnTo>
                    <a:pt x="40551" y="96519"/>
                  </a:lnTo>
                  <a:lnTo>
                    <a:pt x="40360" y="95249"/>
                  </a:lnTo>
                  <a:lnTo>
                    <a:pt x="41173" y="95249"/>
                  </a:lnTo>
                  <a:lnTo>
                    <a:pt x="41490" y="93979"/>
                  </a:lnTo>
                  <a:lnTo>
                    <a:pt x="40652" y="92709"/>
                  </a:lnTo>
                  <a:lnTo>
                    <a:pt x="38061" y="92709"/>
                  </a:lnTo>
                  <a:lnTo>
                    <a:pt x="37786" y="91606"/>
                  </a:lnTo>
                  <a:lnTo>
                    <a:pt x="37541" y="91439"/>
                  </a:lnTo>
                  <a:lnTo>
                    <a:pt x="37744" y="91439"/>
                  </a:lnTo>
                  <a:lnTo>
                    <a:pt x="37426" y="90169"/>
                  </a:lnTo>
                  <a:close/>
                </a:path>
                <a:path w="459105" h="194310">
                  <a:moveTo>
                    <a:pt x="41579" y="95249"/>
                  </a:moveTo>
                  <a:lnTo>
                    <a:pt x="40360" y="95249"/>
                  </a:lnTo>
                  <a:lnTo>
                    <a:pt x="41935" y="96519"/>
                  </a:lnTo>
                  <a:lnTo>
                    <a:pt x="41579" y="95249"/>
                  </a:lnTo>
                  <a:close/>
                </a:path>
                <a:path w="459105" h="194310">
                  <a:moveTo>
                    <a:pt x="65604" y="94053"/>
                  </a:moveTo>
                  <a:lnTo>
                    <a:pt x="64706" y="95249"/>
                  </a:lnTo>
                  <a:lnTo>
                    <a:pt x="66371" y="95642"/>
                  </a:lnTo>
                  <a:lnTo>
                    <a:pt x="65951" y="95249"/>
                  </a:lnTo>
                  <a:lnTo>
                    <a:pt x="65604" y="94053"/>
                  </a:lnTo>
                  <a:close/>
                </a:path>
                <a:path w="459105" h="194310">
                  <a:moveTo>
                    <a:pt x="37552" y="93259"/>
                  </a:moveTo>
                  <a:lnTo>
                    <a:pt x="37833" y="93979"/>
                  </a:lnTo>
                  <a:lnTo>
                    <a:pt x="38426" y="94534"/>
                  </a:lnTo>
                  <a:lnTo>
                    <a:pt x="38138" y="93979"/>
                  </a:lnTo>
                  <a:lnTo>
                    <a:pt x="37552" y="93259"/>
                  </a:lnTo>
                  <a:close/>
                </a:path>
                <a:path w="459105" h="194310">
                  <a:moveTo>
                    <a:pt x="65405" y="92709"/>
                  </a:moveTo>
                  <a:lnTo>
                    <a:pt x="52514" y="92709"/>
                  </a:lnTo>
                  <a:lnTo>
                    <a:pt x="52743" y="93979"/>
                  </a:lnTo>
                  <a:lnTo>
                    <a:pt x="65379" y="93979"/>
                  </a:lnTo>
                  <a:lnTo>
                    <a:pt x="65405" y="92709"/>
                  </a:lnTo>
                  <a:close/>
                </a:path>
                <a:path w="459105" h="194310">
                  <a:moveTo>
                    <a:pt x="37774" y="91560"/>
                  </a:moveTo>
                  <a:lnTo>
                    <a:pt x="39408" y="92709"/>
                  </a:lnTo>
                  <a:lnTo>
                    <a:pt x="39398" y="92402"/>
                  </a:lnTo>
                  <a:lnTo>
                    <a:pt x="37774" y="91560"/>
                  </a:lnTo>
                  <a:close/>
                </a:path>
                <a:path w="459105" h="194310">
                  <a:moveTo>
                    <a:pt x="39348" y="92145"/>
                  </a:moveTo>
                  <a:lnTo>
                    <a:pt x="39433" y="92420"/>
                  </a:lnTo>
                  <a:lnTo>
                    <a:pt x="39992" y="92709"/>
                  </a:lnTo>
                  <a:lnTo>
                    <a:pt x="39348" y="92145"/>
                  </a:lnTo>
                  <a:close/>
                </a:path>
                <a:path w="459105" h="194310">
                  <a:moveTo>
                    <a:pt x="73126" y="86359"/>
                  </a:moveTo>
                  <a:lnTo>
                    <a:pt x="48869" y="86359"/>
                  </a:lnTo>
                  <a:lnTo>
                    <a:pt x="49657" y="92709"/>
                  </a:lnTo>
                  <a:lnTo>
                    <a:pt x="50533" y="91439"/>
                  </a:lnTo>
                  <a:lnTo>
                    <a:pt x="50965" y="90169"/>
                  </a:lnTo>
                  <a:lnTo>
                    <a:pt x="53382" y="90169"/>
                  </a:lnTo>
                  <a:lnTo>
                    <a:pt x="54038" y="88899"/>
                  </a:lnTo>
                  <a:lnTo>
                    <a:pt x="73977" y="88899"/>
                  </a:lnTo>
                  <a:lnTo>
                    <a:pt x="73126" y="86359"/>
                  </a:lnTo>
                  <a:close/>
                </a:path>
                <a:path w="459105" h="194310">
                  <a:moveTo>
                    <a:pt x="53382" y="90169"/>
                  </a:moveTo>
                  <a:lnTo>
                    <a:pt x="50965" y="90169"/>
                  </a:lnTo>
                  <a:lnTo>
                    <a:pt x="50596" y="92709"/>
                  </a:lnTo>
                  <a:lnTo>
                    <a:pt x="51003" y="91439"/>
                  </a:lnTo>
                  <a:lnTo>
                    <a:pt x="52726" y="91439"/>
                  </a:lnTo>
                  <a:lnTo>
                    <a:pt x="53382" y="90169"/>
                  </a:lnTo>
                  <a:close/>
                </a:path>
                <a:path w="459105" h="194310">
                  <a:moveTo>
                    <a:pt x="52219" y="92420"/>
                  </a:moveTo>
                  <a:lnTo>
                    <a:pt x="52070" y="92709"/>
                  </a:lnTo>
                  <a:lnTo>
                    <a:pt x="52489" y="92709"/>
                  </a:lnTo>
                  <a:lnTo>
                    <a:pt x="52219" y="92420"/>
                  </a:lnTo>
                  <a:close/>
                </a:path>
                <a:path w="459105" h="194310">
                  <a:moveTo>
                    <a:pt x="54038" y="88899"/>
                  </a:moveTo>
                  <a:lnTo>
                    <a:pt x="52219" y="92420"/>
                  </a:lnTo>
                  <a:lnTo>
                    <a:pt x="52489" y="92709"/>
                  </a:lnTo>
                  <a:lnTo>
                    <a:pt x="54038" y="88899"/>
                  </a:lnTo>
                  <a:close/>
                </a:path>
                <a:path w="459105" h="194310">
                  <a:moveTo>
                    <a:pt x="73977" y="88899"/>
                  </a:moveTo>
                  <a:lnTo>
                    <a:pt x="54038" y="88899"/>
                  </a:lnTo>
                  <a:lnTo>
                    <a:pt x="52489" y="92709"/>
                  </a:lnTo>
                  <a:lnTo>
                    <a:pt x="67043" y="92709"/>
                  </a:lnTo>
                  <a:lnTo>
                    <a:pt x="67221" y="91439"/>
                  </a:lnTo>
                  <a:lnTo>
                    <a:pt x="73596" y="91439"/>
                  </a:lnTo>
                  <a:lnTo>
                    <a:pt x="73139" y="90169"/>
                  </a:lnTo>
                  <a:lnTo>
                    <a:pt x="73977" y="88899"/>
                  </a:lnTo>
                  <a:close/>
                </a:path>
                <a:path w="459105" h="194310">
                  <a:moveTo>
                    <a:pt x="72745" y="91439"/>
                  </a:moveTo>
                  <a:lnTo>
                    <a:pt x="67271" y="91439"/>
                  </a:lnTo>
                  <a:lnTo>
                    <a:pt x="67589" y="92709"/>
                  </a:lnTo>
                  <a:lnTo>
                    <a:pt x="72923" y="92709"/>
                  </a:lnTo>
                  <a:lnTo>
                    <a:pt x="72745" y="91439"/>
                  </a:lnTo>
                  <a:close/>
                </a:path>
                <a:path w="459105" h="194310">
                  <a:moveTo>
                    <a:pt x="73596" y="91439"/>
                  </a:moveTo>
                  <a:lnTo>
                    <a:pt x="72745" y="91439"/>
                  </a:lnTo>
                  <a:lnTo>
                    <a:pt x="73660" y="92709"/>
                  </a:lnTo>
                  <a:lnTo>
                    <a:pt x="73596" y="91439"/>
                  </a:lnTo>
                  <a:close/>
                </a:path>
                <a:path w="459105" h="194310">
                  <a:moveTo>
                    <a:pt x="33477" y="90169"/>
                  </a:moveTo>
                  <a:lnTo>
                    <a:pt x="34099" y="91439"/>
                  </a:lnTo>
                  <a:lnTo>
                    <a:pt x="35365" y="92590"/>
                  </a:lnTo>
                  <a:lnTo>
                    <a:pt x="33477" y="90169"/>
                  </a:lnTo>
                  <a:close/>
                </a:path>
                <a:path w="459105" h="194310">
                  <a:moveTo>
                    <a:pt x="52726" y="91439"/>
                  </a:moveTo>
                  <a:lnTo>
                    <a:pt x="51307" y="91439"/>
                  </a:lnTo>
                  <a:lnTo>
                    <a:pt x="52219" y="92420"/>
                  </a:lnTo>
                  <a:lnTo>
                    <a:pt x="52726" y="91439"/>
                  </a:lnTo>
                  <a:close/>
                </a:path>
                <a:path w="459105" h="194310">
                  <a:moveTo>
                    <a:pt x="38963" y="90169"/>
                  </a:moveTo>
                  <a:lnTo>
                    <a:pt x="38544" y="91439"/>
                  </a:lnTo>
                  <a:lnTo>
                    <a:pt x="39348" y="92145"/>
                  </a:lnTo>
                  <a:lnTo>
                    <a:pt x="38963" y="90169"/>
                  </a:lnTo>
                  <a:close/>
                </a:path>
                <a:path w="459105" h="194310">
                  <a:moveTo>
                    <a:pt x="37541" y="91439"/>
                  </a:moveTo>
                  <a:lnTo>
                    <a:pt x="37786" y="91606"/>
                  </a:lnTo>
                  <a:lnTo>
                    <a:pt x="37541" y="91439"/>
                  </a:lnTo>
                  <a:close/>
                </a:path>
                <a:path w="459105" h="194310">
                  <a:moveTo>
                    <a:pt x="37744" y="91439"/>
                  </a:moveTo>
                  <a:lnTo>
                    <a:pt x="37541" y="91439"/>
                  </a:lnTo>
                  <a:lnTo>
                    <a:pt x="37774" y="91560"/>
                  </a:lnTo>
                  <a:close/>
                </a:path>
                <a:path w="459105" h="194310">
                  <a:moveTo>
                    <a:pt x="36791" y="88899"/>
                  </a:moveTo>
                  <a:lnTo>
                    <a:pt x="36614" y="90169"/>
                  </a:lnTo>
                  <a:lnTo>
                    <a:pt x="37223" y="90169"/>
                  </a:lnTo>
                  <a:lnTo>
                    <a:pt x="36791" y="88899"/>
                  </a:lnTo>
                  <a:close/>
                </a:path>
                <a:path w="459105" h="194310">
                  <a:moveTo>
                    <a:pt x="254370" y="77469"/>
                  </a:moveTo>
                  <a:lnTo>
                    <a:pt x="39281" y="77469"/>
                  </a:lnTo>
                  <a:lnTo>
                    <a:pt x="42430" y="90169"/>
                  </a:lnTo>
                  <a:lnTo>
                    <a:pt x="43510" y="82549"/>
                  </a:lnTo>
                  <a:lnTo>
                    <a:pt x="44767" y="81279"/>
                  </a:lnTo>
                  <a:lnTo>
                    <a:pt x="281686" y="81279"/>
                  </a:lnTo>
                  <a:lnTo>
                    <a:pt x="281150" y="80009"/>
                  </a:lnTo>
                  <a:lnTo>
                    <a:pt x="253212" y="80009"/>
                  </a:lnTo>
                  <a:lnTo>
                    <a:pt x="254370" y="77469"/>
                  </a:lnTo>
                  <a:close/>
                </a:path>
                <a:path w="459105" h="194310">
                  <a:moveTo>
                    <a:pt x="48869" y="86359"/>
                  </a:moveTo>
                  <a:lnTo>
                    <a:pt x="45288" y="86359"/>
                  </a:lnTo>
                  <a:lnTo>
                    <a:pt x="45199" y="87629"/>
                  </a:lnTo>
                  <a:lnTo>
                    <a:pt x="45948" y="87629"/>
                  </a:lnTo>
                  <a:lnTo>
                    <a:pt x="46824" y="90169"/>
                  </a:lnTo>
                  <a:lnTo>
                    <a:pt x="48717" y="90169"/>
                  </a:lnTo>
                  <a:lnTo>
                    <a:pt x="48869" y="86359"/>
                  </a:lnTo>
                  <a:close/>
                </a:path>
                <a:path w="459105" h="194310">
                  <a:moveTo>
                    <a:pt x="35921" y="86359"/>
                  </a:moveTo>
                  <a:lnTo>
                    <a:pt x="35242" y="86359"/>
                  </a:lnTo>
                  <a:lnTo>
                    <a:pt x="35352" y="86585"/>
                  </a:lnTo>
                  <a:lnTo>
                    <a:pt x="36512" y="87629"/>
                  </a:lnTo>
                  <a:lnTo>
                    <a:pt x="35921" y="86359"/>
                  </a:lnTo>
                  <a:close/>
                </a:path>
                <a:path w="459105" h="194310">
                  <a:moveTo>
                    <a:pt x="38430" y="85089"/>
                  </a:moveTo>
                  <a:lnTo>
                    <a:pt x="37985" y="85089"/>
                  </a:lnTo>
                  <a:lnTo>
                    <a:pt x="38468" y="87629"/>
                  </a:lnTo>
                  <a:lnTo>
                    <a:pt x="39141" y="87629"/>
                  </a:lnTo>
                  <a:lnTo>
                    <a:pt x="39808" y="86728"/>
                  </a:lnTo>
                  <a:lnTo>
                    <a:pt x="39535" y="86359"/>
                  </a:lnTo>
                  <a:lnTo>
                    <a:pt x="38430" y="85089"/>
                  </a:lnTo>
                  <a:close/>
                </a:path>
                <a:path w="459105" h="194310">
                  <a:moveTo>
                    <a:pt x="40304" y="87399"/>
                  </a:moveTo>
                  <a:lnTo>
                    <a:pt x="40449" y="87629"/>
                  </a:lnTo>
                  <a:lnTo>
                    <a:pt x="40304" y="87399"/>
                  </a:lnTo>
                  <a:close/>
                </a:path>
                <a:path w="459105" h="194310">
                  <a:moveTo>
                    <a:pt x="39847" y="86675"/>
                  </a:moveTo>
                  <a:lnTo>
                    <a:pt x="40304" y="87399"/>
                  </a:lnTo>
                  <a:lnTo>
                    <a:pt x="39847" y="86675"/>
                  </a:lnTo>
                  <a:close/>
                </a:path>
                <a:path w="459105" h="194310">
                  <a:moveTo>
                    <a:pt x="38430" y="85089"/>
                  </a:moveTo>
                  <a:lnTo>
                    <a:pt x="39535" y="86359"/>
                  </a:lnTo>
                  <a:lnTo>
                    <a:pt x="39808" y="86728"/>
                  </a:lnTo>
                  <a:lnTo>
                    <a:pt x="39791" y="86585"/>
                  </a:lnTo>
                  <a:lnTo>
                    <a:pt x="39649" y="86359"/>
                  </a:lnTo>
                  <a:lnTo>
                    <a:pt x="39484" y="85900"/>
                  </a:lnTo>
                  <a:lnTo>
                    <a:pt x="38430" y="85089"/>
                  </a:lnTo>
                  <a:close/>
                </a:path>
                <a:path w="459105" h="194310">
                  <a:moveTo>
                    <a:pt x="39484" y="85900"/>
                  </a:moveTo>
                  <a:lnTo>
                    <a:pt x="39649" y="86359"/>
                  </a:lnTo>
                  <a:lnTo>
                    <a:pt x="39847" y="86675"/>
                  </a:lnTo>
                  <a:lnTo>
                    <a:pt x="40081" y="86359"/>
                  </a:lnTo>
                  <a:lnTo>
                    <a:pt x="39484" y="85900"/>
                  </a:lnTo>
                  <a:close/>
                </a:path>
                <a:path w="459105" h="194310">
                  <a:moveTo>
                    <a:pt x="35242" y="86359"/>
                  </a:moveTo>
                  <a:lnTo>
                    <a:pt x="35102" y="86359"/>
                  </a:lnTo>
                  <a:lnTo>
                    <a:pt x="35352" y="86585"/>
                  </a:lnTo>
                  <a:lnTo>
                    <a:pt x="35242" y="86359"/>
                  </a:lnTo>
                  <a:close/>
                </a:path>
                <a:path w="459105" h="194310">
                  <a:moveTo>
                    <a:pt x="37985" y="85089"/>
                  </a:moveTo>
                  <a:lnTo>
                    <a:pt x="37109" y="85089"/>
                  </a:lnTo>
                  <a:lnTo>
                    <a:pt x="37236" y="86359"/>
                  </a:lnTo>
                  <a:lnTo>
                    <a:pt x="37541" y="86359"/>
                  </a:lnTo>
                  <a:lnTo>
                    <a:pt x="37985" y="85089"/>
                  </a:lnTo>
                  <a:close/>
                </a:path>
                <a:path w="459105" h="194310">
                  <a:moveTo>
                    <a:pt x="39120" y="84789"/>
                  </a:moveTo>
                  <a:lnTo>
                    <a:pt x="39027" y="85089"/>
                  </a:lnTo>
                  <a:lnTo>
                    <a:pt x="38430" y="85089"/>
                  </a:lnTo>
                  <a:lnTo>
                    <a:pt x="39484" y="85900"/>
                  </a:lnTo>
                  <a:lnTo>
                    <a:pt x="39192" y="85089"/>
                  </a:lnTo>
                  <a:lnTo>
                    <a:pt x="39120" y="84789"/>
                  </a:lnTo>
                  <a:close/>
                </a:path>
                <a:path w="459105" h="194310">
                  <a:moveTo>
                    <a:pt x="38392" y="82549"/>
                  </a:moveTo>
                  <a:lnTo>
                    <a:pt x="37490" y="82549"/>
                  </a:lnTo>
                  <a:lnTo>
                    <a:pt x="37118" y="83457"/>
                  </a:lnTo>
                  <a:lnTo>
                    <a:pt x="37147" y="83819"/>
                  </a:lnTo>
                  <a:lnTo>
                    <a:pt x="37909" y="85089"/>
                  </a:lnTo>
                  <a:lnTo>
                    <a:pt x="39027" y="85089"/>
                  </a:lnTo>
                  <a:lnTo>
                    <a:pt x="39120" y="84789"/>
                  </a:lnTo>
                  <a:lnTo>
                    <a:pt x="38392" y="82549"/>
                  </a:lnTo>
                  <a:close/>
                </a:path>
                <a:path w="459105" h="194310">
                  <a:moveTo>
                    <a:pt x="39201" y="85039"/>
                  </a:moveTo>
                  <a:close/>
                </a:path>
                <a:path w="459105" h="194310">
                  <a:moveTo>
                    <a:pt x="39420" y="83819"/>
                  </a:moveTo>
                  <a:lnTo>
                    <a:pt x="39120" y="84789"/>
                  </a:lnTo>
                  <a:lnTo>
                    <a:pt x="39201" y="85039"/>
                  </a:lnTo>
                  <a:lnTo>
                    <a:pt x="39420" y="83819"/>
                  </a:lnTo>
                  <a:close/>
                </a:path>
                <a:path w="459105" h="194310">
                  <a:moveTo>
                    <a:pt x="36207" y="82549"/>
                  </a:moveTo>
                  <a:lnTo>
                    <a:pt x="34963" y="82549"/>
                  </a:lnTo>
                  <a:lnTo>
                    <a:pt x="35032" y="82981"/>
                  </a:lnTo>
                  <a:lnTo>
                    <a:pt x="35585" y="83819"/>
                  </a:lnTo>
                  <a:lnTo>
                    <a:pt x="36207" y="82549"/>
                  </a:lnTo>
                  <a:close/>
                </a:path>
                <a:path w="459105" h="194310">
                  <a:moveTo>
                    <a:pt x="37050" y="83623"/>
                  </a:moveTo>
                  <a:lnTo>
                    <a:pt x="36969" y="83819"/>
                  </a:lnTo>
                  <a:lnTo>
                    <a:pt x="37147" y="83819"/>
                  </a:lnTo>
                  <a:lnTo>
                    <a:pt x="37050" y="83623"/>
                  </a:lnTo>
                  <a:close/>
                </a:path>
                <a:path w="459105" h="194310">
                  <a:moveTo>
                    <a:pt x="39928" y="82549"/>
                  </a:moveTo>
                  <a:lnTo>
                    <a:pt x="38392" y="82549"/>
                  </a:lnTo>
                  <a:lnTo>
                    <a:pt x="39077" y="83819"/>
                  </a:lnTo>
                  <a:lnTo>
                    <a:pt x="39928" y="82549"/>
                  </a:lnTo>
                  <a:close/>
                </a:path>
                <a:path w="459105" h="194310">
                  <a:moveTo>
                    <a:pt x="39757" y="81279"/>
                  </a:moveTo>
                  <a:lnTo>
                    <a:pt x="35890" y="81279"/>
                  </a:lnTo>
                  <a:lnTo>
                    <a:pt x="37050" y="83623"/>
                  </a:lnTo>
                  <a:lnTo>
                    <a:pt x="37045" y="82549"/>
                  </a:lnTo>
                  <a:lnTo>
                    <a:pt x="39928" y="82549"/>
                  </a:lnTo>
                  <a:lnTo>
                    <a:pt x="39757" y="81279"/>
                  </a:lnTo>
                  <a:close/>
                </a:path>
                <a:path w="459105" h="194310">
                  <a:moveTo>
                    <a:pt x="34963" y="82549"/>
                  </a:moveTo>
                  <a:lnTo>
                    <a:pt x="34747" y="82549"/>
                  </a:lnTo>
                  <a:lnTo>
                    <a:pt x="35032" y="82981"/>
                  </a:lnTo>
                  <a:lnTo>
                    <a:pt x="34963" y="82549"/>
                  </a:lnTo>
                  <a:close/>
                </a:path>
                <a:path w="459105" h="194310">
                  <a:moveTo>
                    <a:pt x="35511" y="82041"/>
                  </a:moveTo>
                  <a:lnTo>
                    <a:pt x="35318" y="82549"/>
                  </a:lnTo>
                  <a:lnTo>
                    <a:pt x="35826" y="82549"/>
                  </a:lnTo>
                  <a:lnTo>
                    <a:pt x="35822" y="82332"/>
                  </a:lnTo>
                  <a:lnTo>
                    <a:pt x="35511" y="82041"/>
                  </a:lnTo>
                  <a:close/>
                </a:path>
                <a:path w="459105" h="194310">
                  <a:moveTo>
                    <a:pt x="35822" y="82332"/>
                  </a:moveTo>
                  <a:lnTo>
                    <a:pt x="35826" y="82549"/>
                  </a:lnTo>
                  <a:lnTo>
                    <a:pt x="36055" y="82549"/>
                  </a:lnTo>
                  <a:lnTo>
                    <a:pt x="35822" y="82332"/>
                  </a:lnTo>
                  <a:close/>
                </a:path>
                <a:path w="459105" h="194310">
                  <a:moveTo>
                    <a:pt x="35801" y="81279"/>
                  </a:moveTo>
                  <a:lnTo>
                    <a:pt x="35511" y="82041"/>
                  </a:lnTo>
                  <a:lnTo>
                    <a:pt x="35822" y="82332"/>
                  </a:lnTo>
                  <a:lnTo>
                    <a:pt x="35801" y="81279"/>
                  </a:lnTo>
                  <a:close/>
                </a:path>
                <a:path w="459105" h="194310">
                  <a:moveTo>
                    <a:pt x="262610" y="72389"/>
                  </a:moveTo>
                  <a:lnTo>
                    <a:pt x="259067" y="76199"/>
                  </a:lnTo>
                  <a:lnTo>
                    <a:pt x="253212" y="80009"/>
                  </a:lnTo>
                  <a:lnTo>
                    <a:pt x="281150" y="80009"/>
                  </a:lnTo>
                  <a:lnTo>
                    <a:pt x="279006" y="74929"/>
                  </a:lnTo>
                  <a:lnTo>
                    <a:pt x="268770" y="74929"/>
                  </a:lnTo>
                  <a:lnTo>
                    <a:pt x="262610" y="72389"/>
                  </a:lnTo>
                  <a:close/>
                </a:path>
                <a:path w="459105" h="194310">
                  <a:moveTo>
                    <a:pt x="274510" y="71119"/>
                  </a:moveTo>
                  <a:lnTo>
                    <a:pt x="271030" y="71119"/>
                  </a:lnTo>
                  <a:lnTo>
                    <a:pt x="268770" y="74929"/>
                  </a:lnTo>
                  <a:lnTo>
                    <a:pt x="272059" y="74929"/>
                  </a:lnTo>
                  <a:lnTo>
                    <a:pt x="274510" y="71119"/>
                  </a:lnTo>
                  <a:close/>
                </a:path>
                <a:path w="459105" h="194310">
                  <a:moveTo>
                    <a:pt x="197866" y="57149"/>
                  </a:moveTo>
                  <a:lnTo>
                    <a:pt x="193304" y="59689"/>
                  </a:lnTo>
                  <a:lnTo>
                    <a:pt x="186396" y="59689"/>
                  </a:lnTo>
                  <a:lnTo>
                    <a:pt x="183349" y="64769"/>
                  </a:lnTo>
                  <a:lnTo>
                    <a:pt x="185077" y="69849"/>
                  </a:lnTo>
                  <a:lnTo>
                    <a:pt x="244335" y="69849"/>
                  </a:lnTo>
                  <a:lnTo>
                    <a:pt x="243713" y="68579"/>
                  </a:lnTo>
                  <a:lnTo>
                    <a:pt x="244132" y="66039"/>
                  </a:lnTo>
                  <a:lnTo>
                    <a:pt x="242970" y="64769"/>
                  </a:lnTo>
                  <a:lnTo>
                    <a:pt x="236601" y="64769"/>
                  </a:lnTo>
                  <a:lnTo>
                    <a:pt x="233874" y="62229"/>
                  </a:lnTo>
                  <a:lnTo>
                    <a:pt x="199580" y="62229"/>
                  </a:lnTo>
                  <a:lnTo>
                    <a:pt x="199766" y="59689"/>
                  </a:lnTo>
                  <a:lnTo>
                    <a:pt x="193304" y="59689"/>
                  </a:lnTo>
                  <a:lnTo>
                    <a:pt x="189598" y="58419"/>
                  </a:lnTo>
                  <a:lnTo>
                    <a:pt x="199859" y="58419"/>
                  </a:lnTo>
                  <a:lnTo>
                    <a:pt x="197866" y="57149"/>
                  </a:lnTo>
                  <a:close/>
                </a:path>
                <a:path w="459105" h="194310">
                  <a:moveTo>
                    <a:pt x="240284" y="62229"/>
                  </a:moveTo>
                  <a:lnTo>
                    <a:pt x="236601" y="64769"/>
                  </a:lnTo>
                  <a:lnTo>
                    <a:pt x="242970" y="64769"/>
                  </a:lnTo>
                  <a:lnTo>
                    <a:pt x="241808" y="63499"/>
                  </a:lnTo>
                  <a:lnTo>
                    <a:pt x="240284" y="62229"/>
                  </a:lnTo>
                  <a:close/>
                </a:path>
                <a:path w="459105" h="194310">
                  <a:moveTo>
                    <a:pt x="205359" y="58419"/>
                  </a:moveTo>
                  <a:lnTo>
                    <a:pt x="202171" y="59689"/>
                  </a:lnTo>
                  <a:lnTo>
                    <a:pt x="199580" y="62229"/>
                  </a:lnTo>
                  <a:lnTo>
                    <a:pt x="204520" y="62229"/>
                  </a:lnTo>
                  <a:lnTo>
                    <a:pt x="205359" y="58419"/>
                  </a:lnTo>
                  <a:close/>
                </a:path>
                <a:path w="459105" h="194310">
                  <a:moveTo>
                    <a:pt x="210887" y="55879"/>
                  </a:moveTo>
                  <a:lnTo>
                    <a:pt x="207568" y="58419"/>
                  </a:lnTo>
                  <a:lnTo>
                    <a:pt x="204520" y="62229"/>
                  </a:lnTo>
                  <a:lnTo>
                    <a:pt x="215150" y="62229"/>
                  </a:lnTo>
                  <a:lnTo>
                    <a:pt x="212110" y="60959"/>
                  </a:lnTo>
                  <a:lnTo>
                    <a:pt x="211545" y="57149"/>
                  </a:lnTo>
                  <a:lnTo>
                    <a:pt x="210887" y="55879"/>
                  </a:lnTo>
                  <a:close/>
                </a:path>
                <a:path w="459105" h="194310">
                  <a:moveTo>
                    <a:pt x="219951" y="60959"/>
                  </a:moveTo>
                  <a:lnTo>
                    <a:pt x="215150" y="62229"/>
                  </a:lnTo>
                  <a:lnTo>
                    <a:pt x="225171" y="62229"/>
                  </a:lnTo>
                  <a:lnTo>
                    <a:pt x="219951" y="60959"/>
                  </a:lnTo>
                  <a:close/>
                </a:path>
                <a:path w="459105" h="194310">
                  <a:moveTo>
                    <a:pt x="229717" y="59689"/>
                  </a:moveTo>
                  <a:lnTo>
                    <a:pt x="225171" y="62229"/>
                  </a:lnTo>
                  <a:lnTo>
                    <a:pt x="233874" y="62229"/>
                  </a:lnTo>
                  <a:lnTo>
                    <a:pt x="232511" y="60959"/>
                  </a:lnTo>
                  <a:lnTo>
                    <a:pt x="229717" y="59689"/>
                  </a:lnTo>
                  <a:close/>
                </a:path>
                <a:path w="459105" h="194310">
                  <a:moveTo>
                    <a:pt x="72961" y="31749"/>
                  </a:moveTo>
                  <a:lnTo>
                    <a:pt x="76225" y="38099"/>
                  </a:lnTo>
                  <a:lnTo>
                    <a:pt x="77203" y="39369"/>
                  </a:lnTo>
                  <a:lnTo>
                    <a:pt x="78816" y="44449"/>
                  </a:lnTo>
                  <a:lnTo>
                    <a:pt x="165019" y="44449"/>
                  </a:lnTo>
                  <a:lnTo>
                    <a:pt x="161378" y="41909"/>
                  </a:lnTo>
                  <a:lnTo>
                    <a:pt x="166306" y="40639"/>
                  </a:lnTo>
                  <a:lnTo>
                    <a:pt x="167208" y="40639"/>
                  </a:lnTo>
                  <a:lnTo>
                    <a:pt x="167716" y="39369"/>
                  </a:lnTo>
                  <a:lnTo>
                    <a:pt x="92735" y="39369"/>
                  </a:lnTo>
                  <a:lnTo>
                    <a:pt x="90932" y="38099"/>
                  </a:lnTo>
                  <a:lnTo>
                    <a:pt x="86690" y="35559"/>
                  </a:lnTo>
                  <a:lnTo>
                    <a:pt x="80632" y="35559"/>
                  </a:lnTo>
                  <a:lnTo>
                    <a:pt x="72961" y="31749"/>
                  </a:lnTo>
                  <a:close/>
                </a:path>
                <a:path w="459105" h="194310">
                  <a:moveTo>
                    <a:pt x="76225" y="41909"/>
                  </a:moveTo>
                  <a:lnTo>
                    <a:pt x="72694" y="43179"/>
                  </a:lnTo>
                  <a:lnTo>
                    <a:pt x="77520" y="43179"/>
                  </a:lnTo>
                  <a:lnTo>
                    <a:pt x="76225" y="41909"/>
                  </a:lnTo>
                  <a:close/>
                </a:path>
                <a:path w="459105" h="194310">
                  <a:moveTo>
                    <a:pt x="22553" y="34289"/>
                  </a:moveTo>
                  <a:lnTo>
                    <a:pt x="21145" y="35559"/>
                  </a:lnTo>
                  <a:lnTo>
                    <a:pt x="23139" y="41909"/>
                  </a:lnTo>
                  <a:lnTo>
                    <a:pt x="70065" y="41909"/>
                  </a:lnTo>
                  <a:lnTo>
                    <a:pt x="67437" y="40639"/>
                  </a:lnTo>
                  <a:lnTo>
                    <a:pt x="67087" y="38099"/>
                  </a:lnTo>
                  <a:lnTo>
                    <a:pt x="32473" y="38099"/>
                  </a:lnTo>
                  <a:lnTo>
                    <a:pt x="26588" y="35559"/>
                  </a:lnTo>
                  <a:lnTo>
                    <a:pt x="22553" y="34289"/>
                  </a:lnTo>
                  <a:close/>
                </a:path>
                <a:path w="459105" h="194310">
                  <a:moveTo>
                    <a:pt x="93814" y="36829"/>
                  </a:moveTo>
                  <a:lnTo>
                    <a:pt x="92735" y="39369"/>
                  </a:lnTo>
                  <a:lnTo>
                    <a:pt x="167716" y="39369"/>
                  </a:lnTo>
                  <a:lnTo>
                    <a:pt x="166636" y="38099"/>
                  </a:lnTo>
                  <a:lnTo>
                    <a:pt x="96989" y="38099"/>
                  </a:lnTo>
                  <a:lnTo>
                    <a:pt x="93814" y="36829"/>
                  </a:lnTo>
                  <a:close/>
                </a:path>
                <a:path w="459105" h="194310">
                  <a:moveTo>
                    <a:pt x="66738" y="35559"/>
                  </a:moveTo>
                  <a:lnTo>
                    <a:pt x="31356" y="35559"/>
                  </a:lnTo>
                  <a:lnTo>
                    <a:pt x="32473" y="38099"/>
                  </a:lnTo>
                  <a:lnTo>
                    <a:pt x="67087" y="38099"/>
                  </a:lnTo>
                  <a:lnTo>
                    <a:pt x="66738" y="35559"/>
                  </a:lnTo>
                  <a:close/>
                </a:path>
                <a:path w="459105" h="194310">
                  <a:moveTo>
                    <a:pt x="99885" y="36829"/>
                  </a:moveTo>
                  <a:lnTo>
                    <a:pt x="96989" y="38099"/>
                  </a:lnTo>
                  <a:lnTo>
                    <a:pt x="102120" y="38099"/>
                  </a:lnTo>
                  <a:lnTo>
                    <a:pt x="99885" y="36829"/>
                  </a:lnTo>
                  <a:close/>
                </a:path>
                <a:path w="459105" h="194310">
                  <a:moveTo>
                    <a:pt x="103949" y="27939"/>
                  </a:moveTo>
                  <a:lnTo>
                    <a:pt x="103047" y="30479"/>
                  </a:lnTo>
                  <a:lnTo>
                    <a:pt x="103009" y="33019"/>
                  </a:lnTo>
                  <a:lnTo>
                    <a:pt x="102235" y="34289"/>
                  </a:lnTo>
                  <a:lnTo>
                    <a:pt x="100990" y="35559"/>
                  </a:lnTo>
                  <a:lnTo>
                    <a:pt x="102095" y="36829"/>
                  </a:lnTo>
                  <a:lnTo>
                    <a:pt x="102120" y="38099"/>
                  </a:lnTo>
                  <a:lnTo>
                    <a:pt x="166636" y="38099"/>
                  </a:lnTo>
                  <a:lnTo>
                    <a:pt x="170395" y="31749"/>
                  </a:lnTo>
                  <a:lnTo>
                    <a:pt x="165100" y="29209"/>
                  </a:lnTo>
                  <a:lnTo>
                    <a:pt x="104597" y="29209"/>
                  </a:lnTo>
                  <a:lnTo>
                    <a:pt x="103949" y="27939"/>
                  </a:lnTo>
                  <a:close/>
                </a:path>
                <a:path w="459105" h="194310">
                  <a:moveTo>
                    <a:pt x="61214" y="29209"/>
                  </a:moveTo>
                  <a:lnTo>
                    <a:pt x="58293" y="33019"/>
                  </a:lnTo>
                  <a:lnTo>
                    <a:pt x="31356" y="33019"/>
                  </a:lnTo>
                  <a:lnTo>
                    <a:pt x="30200" y="35559"/>
                  </a:lnTo>
                  <a:lnTo>
                    <a:pt x="64008" y="35559"/>
                  </a:lnTo>
                  <a:lnTo>
                    <a:pt x="64178" y="34289"/>
                  </a:lnTo>
                  <a:lnTo>
                    <a:pt x="61645" y="34289"/>
                  </a:lnTo>
                  <a:lnTo>
                    <a:pt x="61214" y="29209"/>
                  </a:lnTo>
                  <a:close/>
                </a:path>
                <a:path w="459105" h="194310">
                  <a:moveTo>
                    <a:pt x="85064" y="31749"/>
                  </a:moveTo>
                  <a:lnTo>
                    <a:pt x="84353" y="34289"/>
                  </a:lnTo>
                  <a:lnTo>
                    <a:pt x="80632" y="35559"/>
                  </a:lnTo>
                  <a:lnTo>
                    <a:pt x="86690" y="35559"/>
                  </a:lnTo>
                  <a:lnTo>
                    <a:pt x="89992" y="34289"/>
                  </a:lnTo>
                  <a:lnTo>
                    <a:pt x="87528" y="34289"/>
                  </a:lnTo>
                  <a:lnTo>
                    <a:pt x="86880" y="33019"/>
                  </a:lnTo>
                  <a:lnTo>
                    <a:pt x="85064" y="31749"/>
                  </a:lnTo>
                  <a:close/>
                </a:path>
                <a:path w="459105" h="194310">
                  <a:moveTo>
                    <a:pt x="65201" y="26669"/>
                  </a:moveTo>
                  <a:lnTo>
                    <a:pt x="62204" y="31749"/>
                  </a:lnTo>
                  <a:lnTo>
                    <a:pt x="61645" y="34289"/>
                  </a:lnTo>
                  <a:lnTo>
                    <a:pt x="64178" y="34289"/>
                  </a:lnTo>
                  <a:lnTo>
                    <a:pt x="65201" y="26669"/>
                  </a:lnTo>
                  <a:close/>
                </a:path>
                <a:path w="459105" h="194310">
                  <a:moveTo>
                    <a:pt x="49309" y="29209"/>
                  </a:moveTo>
                  <a:lnTo>
                    <a:pt x="29895" y="29209"/>
                  </a:lnTo>
                  <a:lnTo>
                    <a:pt x="30226" y="30479"/>
                  </a:lnTo>
                  <a:lnTo>
                    <a:pt x="32283" y="33019"/>
                  </a:lnTo>
                  <a:lnTo>
                    <a:pt x="58293" y="33019"/>
                  </a:lnTo>
                  <a:lnTo>
                    <a:pt x="49309" y="29209"/>
                  </a:lnTo>
                  <a:close/>
                </a:path>
                <a:path w="459105" h="194310">
                  <a:moveTo>
                    <a:pt x="42444" y="24129"/>
                  </a:moveTo>
                  <a:lnTo>
                    <a:pt x="28346" y="26669"/>
                  </a:lnTo>
                  <a:lnTo>
                    <a:pt x="27584" y="26669"/>
                  </a:lnTo>
                  <a:lnTo>
                    <a:pt x="28270" y="27939"/>
                  </a:lnTo>
                  <a:lnTo>
                    <a:pt x="27559" y="27939"/>
                  </a:lnTo>
                  <a:lnTo>
                    <a:pt x="28956" y="30479"/>
                  </a:lnTo>
                  <a:lnTo>
                    <a:pt x="29895" y="29209"/>
                  </a:lnTo>
                  <a:lnTo>
                    <a:pt x="49309" y="29209"/>
                  </a:lnTo>
                  <a:lnTo>
                    <a:pt x="46729" y="25399"/>
                  </a:lnTo>
                  <a:lnTo>
                    <a:pt x="42444" y="24129"/>
                  </a:lnTo>
                  <a:close/>
                </a:path>
                <a:path w="459105" h="194310">
                  <a:moveTo>
                    <a:pt x="102311" y="0"/>
                  </a:moveTo>
                  <a:lnTo>
                    <a:pt x="98361" y="3809"/>
                  </a:lnTo>
                  <a:lnTo>
                    <a:pt x="99783" y="7619"/>
                  </a:lnTo>
                  <a:lnTo>
                    <a:pt x="98818" y="10159"/>
                  </a:lnTo>
                  <a:lnTo>
                    <a:pt x="104368" y="11429"/>
                  </a:lnTo>
                  <a:lnTo>
                    <a:pt x="103124" y="13969"/>
                  </a:lnTo>
                  <a:lnTo>
                    <a:pt x="104571" y="13969"/>
                  </a:lnTo>
                  <a:lnTo>
                    <a:pt x="103543" y="16509"/>
                  </a:lnTo>
                  <a:lnTo>
                    <a:pt x="103771" y="16509"/>
                  </a:lnTo>
                  <a:lnTo>
                    <a:pt x="100711" y="20319"/>
                  </a:lnTo>
                  <a:lnTo>
                    <a:pt x="105410" y="24129"/>
                  </a:lnTo>
                  <a:lnTo>
                    <a:pt x="105117" y="26669"/>
                  </a:lnTo>
                  <a:lnTo>
                    <a:pt x="105841" y="26669"/>
                  </a:lnTo>
                  <a:lnTo>
                    <a:pt x="104597" y="29209"/>
                  </a:lnTo>
                  <a:lnTo>
                    <a:pt x="165100" y="29209"/>
                  </a:lnTo>
                  <a:lnTo>
                    <a:pt x="159804" y="26669"/>
                  </a:lnTo>
                  <a:lnTo>
                    <a:pt x="156006" y="24129"/>
                  </a:lnTo>
                  <a:lnTo>
                    <a:pt x="151777" y="24129"/>
                  </a:lnTo>
                  <a:lnTo>
                    <a:pt x="149707" y="16509"/>
                  </a:lnTo>
                  <a:lnTo>
                    <a:pt x="144221" y="15239"/>
                  </a:lnTo>
                  <a:lnTo>
                    <a:pt x="141058" y="11429"/>
                  </a:lnTo>
                  <a:lnTo>
                    <a:pt x="141008" y="10159"/>
                  </a:lnTo>
                  <a:lnTo>
                    <a:pt x="109842" y="10159"/>
                  </a:lnTo>
                  <a:lnTo>
                    <a:pt x="104216" y="6349"/>
                  </a:lnTo>
                  <a:lnTo>
                    <a:pt x="106057" y="6349"/>
                  </a:lnTo>
                  <a:lnTo>
                    <a:pt x="105587" y="5079"/>
                  </a:lnTo>
                  <a:lnTo>
                    <a:pt x="104267" y="5079"/>
                  </a:lnTo>
                  <a:lnTo>
                    <a:pt x="102311" y="0"/>
                  </a:lnTo>
                  <a:close/>
                </a:path>
                <a:path w="459105" h="194310">
                  <a:moveTo>
                    <a:pt x="155486" y="21589"/>
                  </a:moveTo>
                  <a:lnTo>
                    <a:pt x="151777" y="24129"/>
                  </a:lnTo>
                  <a:lnTo>
                    <a:pt x="156006" y="24129"/>
                  </a:lnTo>
                  <a:lnTo>
                    <a:pt x="156959" y="22859"/>
                  </a:lnTo>
                  <a:lnTo>
                    <a:pt x="156565" y="22859"/>
                  </a:lnTo>
                  <a:lnTo>
                    <a:pt x="155486" y="21589"/>
                  </a:lnTo>
                  <a:close/>
                </a:path>
                <a:path w="459105" h="194310">
                  <a:moveTo>
                    <a:pt x="109169" y="5079"/>
                  </a:moveTo>
                  <a:lnTo>
                    <a:pt x="108737" y="7619"/>
                  </a:lnTo>
                  <a:lnTo>
                    <a:pt x="109842" y="10159"/>
                  </a:lnTo>
                  <a:lnTo>
                    <a:pt x="141008" y="10159"/>
                  </a:lnTo>
                  <a:lnTo>
                    <a:pt x="140906" y="7619"/>
                  </a:lnTo>
                  <a:lnTo>
                    <a:pt x="111975" y="7619"/>
                  </a:lnTo>
                  <a:lnTo>
                    <a:pt x="111112" y="6349"/>
                  </a:lnTo>
                  <a:lnTo>
                    <a:pt x="109169" y="5079"/>
                  </a:lnTo>
                  <a:close/>
                </a:path>
                <a:path w="459105" h="194310">
                  <a:moveTo>
                    <a:pt x="112814" y="5079"/>
                  </a:moveTo>
                  <a:lnTo>
                    <a:pt x="112179" y="7619"/>
                  </a:lnTo>
                  <a:lnTo>
                    <a:pt x="118999" y="7619"/>
                  </a:lnTo>
                  <a:lnTo>
                    <a:pt x="118342" y="6349"/>
                  </a:lnTo>
                  <a:lnTo>
                    <a:pt x="113169" y="6349"/>
                  </a:lnTo>
                  <a:lnTo>
                    <a:pt x="112814" y="5079"/>
                  </a:lnTo>
                  <a:close/>
                </a:path>
                <a:path w="459105" h="194310">
                  <a:moveTo>
                    <a:pt x="130821" y="1405"/>
                  </a:moveTo>
                  <a:lnTo>
                    <a:pt x="127101" y="2539"/>
                  </a:lnTo>
                  <a:lnTo>
                    <a:pt x="126606" y="6349"/>
                  </a:lnTo>
                  <a:lnTo>
                    <a:pt x="118999" y="7619"/>
                  </a:lnTo>
                  <a:lnTo>
                    <a:pt x="140906" y="7619"/>
                  </a:lnTo>
                  <a:lnTo>
                    <a:pt x="140804" y="5079"/>
                  </a:lnTo>
                  <a:lnTo>
                    <a:pt x="134785" y="5079"/>
                  </a:lnTo>
                  <a:lnTo>
                    <a:pt x="134251" y="2539"/>
                  </a:lnTo>
                  <a:lnTo>
                    <a:pt x="130821" y="1405"/>
                  </a:lnTo>
                  <a:close/>
                </a:path>
                <a:path w="459105" h="194310">
                  <a:moveTo>
                    <a:pt x="114058" y="3809"/>
                  </a:moveTo>
                  <a:lnTo>
                    <a:pt x="111734" y="3809"/>
                  </a:lnTo>
                  <a:lnTo>
                    <a:pt x="114769" y="6349"/>
                  </a:lnTo>
                  <a:lnTo>
                    <a:pt x="115735" y="6349"/>
                  </a:lnTo>
                  <a:lnTo>
                    <a:pt x="114058" y="3809"/>
                  </a:lnTo>
                  <a:close/>
                </a:path>
                <a:path w="459105" h="194310">
                  <a:moveTo>
                    <a:pt x="115646" y="2539"/>
                  </a:moveTo>
                  <a:lnTo>
                    <a:pt x="115735" y="6349"/>
                  </a:lnTo>
                  <a:lnTo>
                    <a:pt x="118342" y="6349"/>
                  </a:lnTo>
                  <a:lnTo>
                    <a:pt x="117030" y="3809"/>
                  </a:lnTo>
                  <a:lnTo>
                    <a:pt x="115646" y="2539"/>
                  </a:lnTo>
                  <a:close/>
                </a:path>
                <a:path w="459105" h="194310">
                  <a:moveTo>
                    <a:pt x="104863" y="3809"/>
                  </a:moveTo>
                  <a:lnTo>
                    <a:pt x="104267" y="5079"/>
                  </a:lnTo>
                  <a:lnTo>
                    <a:pt x="105587" y="5079"/>
                  </a:lnTo>
                  <a:lnTo>
                    <a:pt x="104863" y="3809"/>
                  </a:lnTo>
                  <a:close/>
                </a:path>
                <a:path w="459105" h="194310">
                  <a:moveTo>
                    <a:pt x="136080" y="2539"/>
                  </a:moveTo>
                  <a:lnTo>
                    <a:pt x="134785" y="5079"/>
                  </a:lnTo>
                  <a:lnTo>
                    <a:pt x="140804" y="5079"/>
                  </a:lnTo>
                  <a:lnTo>
                    <a:pt x="140754" y="3809"/>
                  </a:lnTo>
                  <a:lnTo>
                    <a:pt x="138569" y="3809"/>
                  </a:lnTo>
                  <a:lnTo>
                    <a:pt x="136080" y="2539"/>
                  </a:lnTo>
                  <a:close/>
                </a:path>
                <a:path w="459105" h="194310">
                  <a:moveTo>
                    <a:pt x="140703" y="2539"/>
                  </a:moveTo>
                  <a:lnTo>
                    <a:pt x="138569" y="3809"/>
                  </a:lnTo>
                  <a:lnTo>
                    <a:pt x="140754" y="3809"/>
                  </a:lnTo>
                  <a:lnTo>
                    <a:pt x="140703" y="2539"/>
                  </a:lnTo>
                  <a:close/>
                </a:path>
                <a:path w="459105" h="194310">
                  <a:moveTo>
                    <a:pt x="126568" y="0"/>
                  </a:moveTo>
                  <a:lnTo>
                    <a:pt x="130821" y="1405"/>
                  </a:lnTo>
                  <a:lnTo>
                    <a:pt x="131267" y="1269"/>
                  </a:lnTo>
                  <a:lnTo>
                    <a:pt x="126568" y="0"/>
                  </a:lnTo>
                  <a:close/>
                </a:path>
              </a:pathLst>
            </a:custGeom>
            <a:solidFill>
              <a:srgbClr val="C5CCC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21" name="object 4721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551311" y="4175119"/>
              <a:ext cx="112818" cy="121246"/>
            </a:xfrm>
            <a:prstGeom prst="rect">
              <a:avLst/>
            </a:prstGeom>
          </p:spPr>
        </p:pic>
        <p:pic>
          <p:nvPicPr>
            <p:cNvPr id="4722" name="object 4722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590862" y="3897943"/>
              <a:ext cx="107603" cy="112524"/>
            </a:xfrm>
            <a:prstGeom prst="rect">
              <a:avLst/>
            </a:prstGeom>
          </p:spPr>
        </p:pic>
        <p:sp>
          <p:nvSpPr>
            <p:cNvPr id="4723" name="object 4723"/>
            <p:cNvSpPr/>
            <p:nvPr/>
          </p:nvSpPr>
          <p:spPr>
            <a:xfrm>
              <a:off x="1005969" y="4108478"/>
              <a:ext cx="49530" cy="37465"/>
            </a:xfrm>
            <a:custGeom>
              <a:avLst/>
              <a:gdLst/>
              <a:ahLst/>
              <a:cxnLst/>
              <a:rect l="l" t="t" r="r" b="b"/>
              <a:pathLst>
                <a:path w="49530" h="37464">
                  <a:moveTo>
                    <a:pt x="45445" y="27036"/>
                  </a:moveTo>
                  <a:lnTo>
                    <a:pt x="4754" y="27036"/>
                  </a:lnTo>
                  <a:lnTo>
                    <a:pt x="4766" y="32243"/>
                  </a:lnTo>
                  <a:lnTo>
                    <a:pt x="4144" y="33132"/>
                  </a:lnTo>
                  <a:lnTo>
                    <a:pt x="8195" y="37323"/>
                  </a:lnTo>
                  <a:lnTo>
                    <a:pt x="5998" y="30719"/>
                  </a:lnTo>
                  <a:lnTo>
                    <a:pt x="45727" y="30719"/>
                  </a:lnTo>
                  <a:lnTo>
                    <a:pt x="46130" y="30592"/>
                  </a:lnTo>
                  <a:lnTo>
                    <a:pt x="47362" y="29576"/>
                  </a:lnTo>
                  <a:lnTo>
                    <a:pt x="49089" y="29068"/>
                  </a:lnTo>
                  <a:lnTo>
                    <a:pt x="47299" y="28687"/>
                  </a:lnTo>
                  <a:lnTo>
                    <a:pt x="45457" y="27163"/>
                  </a:lnTo>
                  <a:close/>
                </a:path>
                <a:path w="49530" h="37464">
                  <a:moveTo>
                    <a:pt x="45727" y="30719"/>
                  </a:moveTo>
                  <a:lnTo>
                    <a:pt x="5998" y="30719"/>
                  </a:lnTo>
                  <a:lnTo>
                    <a:pt x="13987" y="34148"/>
                  </a:lnTo>
                  <a:lnTo>
                    <a:pt x="21820" y="36688"/>
                  </a:lnTo>
                  <a:lnTo>
                    <a:pt x="29982" y="35672"/>
                  </a:lnTo>
                  <a:lnTo>
                    <a:pt x="45727" y="30719"/>
                  </a:lnTo>
                  <a:close/>
                </a:path>
                <a:path w="49530" h="37464">
                  <a:moveTo>
                    <a:pt x="2722" y="28433"/>
                  </a:moveTo>
                  <a:lnTo>
                    <a:pt x="2125" y="28433"/>
                  </a:lnTo>
                  <a:lnTo>
                    <a:pt x="2163" y="28941"/>
                  </a:lnTo>
                  <a:lnTo>
                    <a:pt x="2722" y="28433"/>
                  </a:lnTo>
                  <a:close/>
                </a:path>
                <a:path w="49530" h="37464">
                  <a:moveTo>
                    <a:pt x="4449" y="27417"/>
                  </a:moveTo>
                  <a:lnTo>
                    <a:pt x="3839" y="27417"/>
                  </a:lnTo>
                  <a:lnTo>
                    <a:pt x="3331" y="28814"/>
                  </a:lnTo>
                  <a:lnTo>
                    <a:pt x="4449" y="27417"/>
                  </a:lnTo>
                  <a:close/>
                </a:path>
                <a:path w="49530" h="37464">
                  <a:moveTo>
                    <a:pt x="6709" y="9256"/>
                  </a:moveTo>
                  <a:lnTo>
                    <a:pt x="1604" y="14336"/>
                  </a:lnTo>
                  <a:lnTo>
                    <a:pt x="98" y="21067"/>
                  </a:lnTo>
                  <a:lnTo>
                    <a:pt x="0" y="22083"/>
                  </a:lnTo>
                  <a:lnTo>
                    <a:pt x="1833" y="28560"/>
                  </a:lnTo>
                  <a:lnTo>
                    <a:pt x="2722" y="28433"/>
                  </a:lnTo>
                  <a:lnTo>
                    <a:pt x="3839" y="27417"/>
                  </a:lnTo>
                  <a:lnTo>
                    <a:pt x="4449" y="27417"/>
                  </a:lnTo>
                  <a:lnTo>
                    <a:pt x="4754" y="27036"/>
                  </a:lnTo>
                  <a:lnTo>
                    <a:pt x="45445" y="27036"/>
                  </a:lnTo>
                  <a:lnTo>
                    <a:pt x="45361" y="26147"/>
                  </a:lnTo>
                  <a:lnTo>
                    <a:pt x="27512" y="26147"/>
                  </a:lnTo>
                  <a:lnTo>
                    <a:pt x="27420" y="25766"/>
                  </a:lnTo>
                  <a:lnTo>
                    <a:pt x="23893" y="25766"/>
                  </a:lnTo>
                  <a:lnTo>
                    <a:pt x="24350" y="23226"/>
                  </a:lnTo>
                  <a:lnTo>
                    <a:pt x="22610" y="23226"/>
                  </a:lnTo>
                  <a:lnTo>
                    <a:pt x="22633" y="22845"/>
                  </a:lnTo>
                  <a:lnTo>
                    <a:pt x="21873" y="22845"/>
                  </a:lnTo>
                  <a:lnTo>
                    <a:pt x="21767" y="22464"/>
                  </a:lnTo>
                  <a:lnTo>
                    <a:pt x="21695" y="22083"/>
                  </a:lnTo>
                  <a:lnTo>
                    <a:pt x="21327" y="21956"/>
                  </a:lnTo>
                  <a:lnTo>
                    <a:pt x="20984" y="21702"/>
                  </a:lnTo>
                  <a:lnTo>
                    <a:pt x="19829" y="21702"/>
                  </a:lnTo>
                  <a:lnTo>
                    <a:pt x="19761" y="20940"/>
                  </a:lnTo>
                  <a:lnTo>
                    <a:pt x="19130" y="20940"/>
                  </a:lnTo>
                  <a:lnTo>
                    <a:pt x="19152" y="20686"/>
                  </a:lnTo>
                  <a:lnTo>
                    <a:pt x="18901" y="20686"/>
                  </a:lnTo>
                  <a:lnTo>
                    <a:pt x="19105" y="20178"/>
                  </a:lnTo>
                  <a:lnTo>
                    <a:pt x="18063" y="20178"/>
                  </a:lnTo>
                  <a:lnTo>
                    <a:pt x="18188" y="19681"/>
                  </a:lnTo>
                  <a:lnTo>
                    <a:pt x="18281" y="19416"/>
                  </a:lnTo>
                  <a:lnTo>
                    <a:pt x="18025" y="19416"/>
                  </a:lnTo>
                  <a:lnTo>
                    <a:pt x="18076" y="19289"/>
                  </a:lnTo>
                  <a:lnTo>
                    <a:pt x="17898" y="19289"/>
                  </a:lnTo>
                  <a:lnTo>
                    <a:pt x="17940" y="19035"/>
                  </a:lnTo>
                  <a:lnTo>
                    <a:pt x="16412" y="19035"/>
                  </a:lnTo>
                  <a:lnTo>
                    <a:pt x="16294" y="18781"/>
                  </a:lnTo>
                  <a:lnTo>
                    <a:pt x="16107" y="18527"/>
                  </a:lnTo>
                  <a:lnTo>
                    <a:pt x="16425" y="18527"/>
                  </a:lnTo>
                  <a:lnTo>
                    <a:pt x="16679" y="18273"/>
                  </a:lnTo>
                  <a:lnTo>
                    <a:pt x="16196" y="18273"/>
                  </a:lnTo>
                  <a:lnTo>
                    <a:pt x="16323" y="18146"/>
                  </a:lnTo>
                  <a:lnTo>
                    <a:pt x="14495" y="18146"/>
                  </a:lnTo>
                  <a:lnTo>
                    <a:pt x="14787" y="17384"/>
                  </a:lnTo>
                  <a:lnTo>
                    <a:pt x="15058" y="16876"/>
                  </a:lnTo>
                  <a:lnTo>
                    <a:pt x="13936" y="16876"/>
                  </a:lnTo>
                  <a:lnTo>
                    <a:pt x="14482" y="16368"/>
                  </a:lnTo>
                  <a:lnTo>
                    <a:pt x="14905" y="15860"/>
                  </a:lnTo>
                  <a:lnTo>
                    <a:pt x="13301" y="15860"/>
                  </a:lnTo>
                  <a:lnTo>
                    <a:pt x="13364" y="15733"/>
                  </a:lnTo>
                  <a:lnTo>
                    <a:pt x="13364" y="15479"/>
                  </a:lnTo>
                  <a:lnTo>
                    <a:pt x="13512" y="15392"/>
                  </a:lnTo>
                  <a:lnTo>
                    <a:pt x="13199" y="15352"/>
                  </a:lnTo>
                  <a:lnTo>
                    <a:pt x="12529" y="14082"/>
                  </a:lnTo>
                  <a:lnTo>
                    <a:pt x="11980" y="14082"/>
                  </a:lnTo>
                  <a:lnTo>
                    <a:pt x="12008" y="13701"/>
                  </a:lnTo>
                  <a:lnTo>
                    <a:pt x="10570" y="13701"/>
                  </a:lnTo>
                  <a:lnTo>
                    <a:pt x="10591" y="13447"/>
                  </a:lnTo>
                  <a:lnTo>
                    <a:pt x="10405" y="13447"/>
                  </a:lnTo>
                  <a:lnTo>
                    <a:pt x="10443" y="12812"/>
                  </a:lnTo>
                  <a:lnTo>
                    <a:pt x="10601" y="12812"/>
                  </a:lnTo>
                  <a:lnTo>
                    <a:pt x="10535" y="12558"/>
                  </a:lnTo>
                  <a:lnTo>
                    <a:pt x="10126" y="12558"/>
                  </a:lnTo>
                  <a:lnTo>
                    <a:pt x="9630" y="11796"/>
                  </a:lnTo>
                  <a:lnTo>
                    <a:pt x="9535" y="11542"/>
                  </a:lnTo>
                  <a:lnTo>
                    <a:pt x="9110" y="11542"/>
                  </a:lnTo>
                  <a:lnTo>
                    <a:pt x="9021" y="11161"/>
                  </a:lnTo>
                  <a:lnTo>
                    <a:pt x="8703" y="10526"/>
                  </a:lnTo>
                  <a:lnTo>
                    <a:pt x="7433" y="10526"/>
                  </a:lnTo>
                  <a:lnTo>
                    <a:pt x="7538" y="10272"/>
                  </a:lnTo>
                  <a:lnTo>
                    <a:pt x="6862" y="10272"/>
                  </a:lnTo>
                  <a:lnTo>
                    <a:pt x="6913" y="10145"/>
                  </a:lnTo>
                  <a:lnTo>
                    <a:pt x="6405" y="10145"/>
                  </a:lnTo>
                  <a:lnTo>
                    <a:pt x="6709" y="9256"/>
                  </a:lnTo>
                  <a:close/>
                </a:path>
                <a:path w="49530" h="37464">
                  <a:moveTo>
                    <a:pt x="45156" y="23988"/>
                  </a:moveTo>
                  <a:lnTo>
                    <a:pt x="26991" y="23988"/>
                  </a:lnTo>
                  <a:lnTo>
                    <a:pt x="27065" y="24294"/>
                  </a:lnTo>
                  <a:lnTo>
                    <a:pt x="29836" y="25639"/>
                  </a:lnTo>
                  <a:lnTo>
                    <a:pt x="27512" y="26147"/>
                  </a:lnTo>
                  <a:lnTo>
                    <a:pt x="45361" y="26147"/>
                  </a:lnTo>
                  <a:lnTo>
                    <a:pt x="45156" y="23988"/>
                  </a:lnTo>
                  <a:close/>
                </a:path>
                <a:path w="49530" h="37464">
                  <a:moveTo>
                    <a:pt x="26736" y="24135"/>
                  </a:moveTo>
                  <a:lnTo>
                    <a:pt x="23893" y="25766"/>
                  </a:lnTo>
                  <a:lnTo>
                    <a:pt x="27420" y="25766"/>
                  </a:lnTo>
                  <a:lnTo>
                    <a:pt x="27065" y="24294"/>
                  </a:lnTo>
                  <a:lnTo>
                    <a:pt x="26736" y="24135"/>
                  </a:lnTo>
                  <a:close/>
                </a:path>
                <a:path w="49530" h="37464">
                  <a:moveTo>
                    <a:pt x="26991" y="23988"/>
                  </a:moveTo>
                  <a:lnTo>
                    <a:pt x="26736" y="24135"/>
                  </a:lnTo>
                  <a:lnTo>
                    <a:pt x="27065" y="24294"/>
                  </a:lnTo>
                  <a:lnTo>
                    <a:pt x="26991" y="23988"/>
                  </a:lnTo>
                  <a:close/>
                </a:path>
                <a:path w="49530" h="37464">
                  <a:moveTo>
                    <a:pt x="29190" y="21956"/>
                  </a:moveTo>
                  <a:lnTo>
                    <a:pt x="22686" y="21956"/>
                  </a:lnTo>
                  <a:lnTo>
                    <a:pt x="22771" y="22210"/>
                  </a:lnTo>
                  <a:lnTo>
                    <a:pt x="26736" y="24135"/>
                  </a:lnTo>
                  <a:lnTo>
                    <a:pt x="26991" y="23988"/>
                  </a:lnTo>
                  <a:lnTo>
                    <a:pt x="45156" y="23988"/>
                  </a:lnTo>
                  <a:lnTo>
                    <a:pt x="45048" y="22845"/>
                  </a:lnTo>
                  <a:lnTo>
                    <a:pt x="30801" y="22845"/>
                  </a:lnTo>
                  <a:lnTo>
                    <a:pt x="30365" y="22210"/>
                  </a:lnTo>
                  <a:lnTo>
                    <a:pt x="28846" y="22210"/>
                  </a:lnTo>
                  <a:lnTo>
                    <a:pt x="29190" y="21956"/>
                  </a:lnTo>
                  <a:close/>
                </a:path>
                <a:path w="49530" h="37464">
                  <a:moveTo>
                    <a:pt x="23270" y="22718"/>
                  </a:moveTo>
                  <a:lnTo>
                    <a:pt x="23219" y="23226"/>
                  </a:lnTo>
                  <a:lnTo>
                    <a:pt x="24350" y="23226"/>
                  </a:lnTo>
                  <a:lnTo>
                    <a:pt x="24223" y="22972"/>
                  </a:lnTo>
                  <a:lnTo>
                    <a:pt x="23270" y="22718"/>
                  </a:lnTo>
                  <a:close/>
                </a:path>
                <a:path w="49530" h="37464">
                  <a:moveTo>
                    <a:pt x="22008" y="21840"/>
                  </a:moveTo>
                  <a:lnTo>
                    <a:pt x="21873" y="22845"/>
                  </a:lnTo>
                  <a:lnTo>
                    <a:pt x="22102" y="22845"/>
                  </a:lnTo>
                  <a:lnTo>
                    <a:pt x="22352" y="22464"/>
                  </a:lnTo>
                  <a:lnTo>
                    <a:pt x="22232" y="22118"/>
                  </a:lnTo>
                  <a:lnTo>
                    <a:pt x="22008" y="21840"/>
                  </a:lnTo>
                  <a:close/>
                </a:path>
                <a:path w="49530" h="37464">
                  <a:moveTo>
                    <a:pt x="22419" y="22363"/>
                  </a:moveTo>
                  <a:lnTo>
                    <a:pt x="22102" y="22845"/>
                  </a:lnTo>
                  <a:lnTo>
                    <a:pt x="22496" y="22464"/>
                  </a:lnTo>
                  <a:close/>
                </a:path>
                <a:path w="49530" h="37464">
                  <a:moveTo>
                    <a:pt x="22580" y="22118"/>
                  </a:moveTo>
                  <a:lnTo>
                    <a:pt x="22496" y="22464"/>
                  </a:lnTo>
                  <a:lnTo>
                    <a:pt x="22102" y="22845"/>
                  </a:lnTo>
                  <a:lnTo>
                    <a:pt x="22633" y="22845"/>
                  </a:lnTo>
                  <a:lnTo>
                    <a:pt x="22580" y="22118"/>
                  </a:lnTo>
                  <a:close/>
                </a:path>
                <a:path w="49530" h="37464">
                  <a:moveTo>
                    <a:pt x="32084" y="21702"/>
                  </a:moveTo>
                  <a:lnTo>
                    <a:pt x="30801" y="22845"/>
                  </a:lnTo>
                  <a:lnTo>
                    <a:pt x="45048" y="22845"/>
                  </a:lnTo>
                  <a:lnTo>
                    <a:pt x="45012" y="22464"/>
                  </a:lnTo>
                  <a:lnTo>
                    <a:pt x="32198" y="22464"/>
                  </a:lnTo>
                  <a:lnTo>
                    <a:pt x="32084" y="21702"/>
                  </a:lnTo>
                  <a:close/>
                </a:path>
                <a:path w="49530" h="37464">
                  <a:moveTo>
                    <a:pt x="32656" y="21448"/>
                  </a:moveTo>
                  <a:lnTo>
                    <a:pt x="32478" y="21702"/>
                  </a:lnTo>
                  <a:lnTo>
                    <a:pt x="32198" y="22464"/>
                  </a:lnTo>
                  <a:lnTo>
                    <a:pt x="34561" y="22464"/>
                  </a:lnTo>
                  <a:lnTo>
                    <a:pt x="34582" y="22083"/>
                  </a:lnTo>
                  <a:lnTo>
                    <a:pt x="33189" y="22083"/>
                  </a:lnTo>
                  <a:lnTo>
                    <a:pt x="32656" y="21448"/>
                  </a:lnTo>
                  <a:close/>
                </a:path>
                <a:path w="49530" h="37464">
                  <a:moveTo>
                    <a:pt x="35348" y="21067"/>
                  </a:moveTo>
                  <a:lnTo>
                    <a:pt x="34561" y="22464"/>
                  </a:lnTo>
                  <a:lnTo>
                    <a:pt x="45012" y="22464"/>
                  </a:lnTo>
                  <a:lnTo>
                    <a:pt x="44913" y="22210"/>
                  </a:lnTo>
                  <a:lnTo>
                    <a:pt x="44564" y="21702"/>
                  </a:lnTo>
                  <a:lnTo>
                    <a:pt x="36554" y="21702"/>
                  </a:lnTo>
                  <a:lnTo>
                    <a:pt x="36595" y="21575"/>
                  </a:lnTo>
                  <a:lnTo>
                    <a:pt x="35653" y="21575"/>
                  </a:lnTo>
                  <a:lnTo>
                    <a:pt x="35704" y="21321"/>
                  </a:lnTo>
                  <a:lnTo>
                    <a:pt x="35348" y="21067"/>
                  </a:lnTo>
                  <a:close/>
                </a:path>
                <a:path w="49530" h="37464">
                  <a:moveTo>
                    <a:pt x="29671" y="21829"/>
                  </a:moveTo>
                  <a:lnTo>
                    <a:pt x="29519" y="21956"/>
                  </a:lnTo>
                  <a:lnTo>
                    <a:pt x="28846" y="22210"/>
                  </a:lnTo>
                  <a:lnTo>
                    <a:pt x="30365" y="22210"/>
                  </a:lnTo>
                  <a:lnTo>
                    <a:pt x="30190" y="21956"/>
                  </a:lnTo>
                  <a:lnTo>
                    <a:pt x="29925" y="21956"/>
                  </a:lnTo>
                  <a:lnTo>
                    <a:pt x="29671" y="21829"/>
                  </a:lnTo>
                  <a:close/>
                </a:path>
                <a:path w="49530" h="37464">
                  <a:moveTo>
                    <a:pt x="29363" y="21829"/>
                  </a:moveTo>
                  <a:lnTo>
                    <a:pt x="22013" y="21829"/>
                  </a:lnTo>
                  <a:lnTo>
                    <a:pt x="22580" y="22118"/>
                  </a:lnTo>
                  <a:lnTo>
                    <a:pt x="22686" y="21956"/>
                  </a:lnTo>
                  <a:lnTo>
                    <a:pt x="29190" y="21956"/>
                  </a:lnTo>
                  <a:lnTo>
                    <a:pt x="29363" y="21829"/>
                  </a:lnTo>
                  <a:close/>
                </a:path>
                <a:path w="49530" h="37464">
                  <a:moveTo>
                    <a:pt x="33075" y="19543"/>
                  </a:moveTo>
                  <a:lnTo>
                    <a:pt x="33011" y="21702"/>
                  </a:lnTo>
                  <a:lnTo>
                    <a:pt x="33189" y="22083"/>
                  </a:lnTo>
                  <a:lnTo>
                    <a:pt x="34582" y="22083"/>
                  </a:lnTo>
                  <a:lnTo>
                    <a:pt x="34633" y="21194"/>
                  </a:lnTo>
                  <a:lnTo>
                    <a:pt x="33621" y="21194"/>
                  </a:lnTo>
                  <a:lnTo>
                    <a:pt x="33640" y="21067"/>
                  </a:lnTo>
                  <a:lnTo>
                    <a:pt x="33481" y="21067"/>
                  </a:lnTo>
                  <a:lnTo>
                    <a:pt x="33075" y="19543"/>
                  </a:lnTo>
                  <a:close/>
                </a:path>
                <a:path w="49530" h="37464">
                  <a:moveTo>
                    <a:pt x="30103" y="21829"/>
                  </a:moveTo>
                  <a:lnTo>
                    <a:pt x="29925" y="21956"/>
                  </a:lnTo>
                  <a:lnTo>
                    <a:pt x="30190" y="21956"/>
                  </a:lnTo>
                  <a:lnTo>
                    <a:pt x="30103" y="21829"/>
                  </a:lnTo>
                  <a:close/>
                </a:path>
                <a:path w="49530" h="37464">
                  <a:moveTo>
                    <a:pt x="24274" y="18654"/>
                  </a:moveTo>
                  <a:lnTo>
                    <a:pt x="19892" y="20813"/>
                  </a:lnTo>
                  <a:lnTo>
                    <a:pt x="22008" y="21840"/>
                  </a:lnTo>
                  <a:lnTo>
                    <a:pt x="29363" y="21829"/>
                  </a:lnTo>
                  <a:lnTo>
                    <a:pt x="29880" y="21448"/>
                  </a:lnTo>
                  <a:lnTo>
                    <a:pt x="29430" y="21448"/>
                  </a:lnTo>
                  <a:lnTo>
                    <a:pt x="26280" y="21321"/>
                  </a:lnTo>
                  <a:lnTo>
                    <a:pt x="29061" y="20432"/>
                  </a:lnTo>
                  <a:lnTo>
                    <a:pt x="26966" y="19924"/>
                  </a:lnTo>
                  <a:lnTo>
                    <a:pt x="25429" y="19924"/>
                  </a:lnTo>
                  <a:lnTo>
                    <a:pt x="24274" y="18654"/>
                  </a:lnTo>
                  <a:close/>
                </a:path>
                <a:path w="49530" h="37464">
                  <a:moveTo>
                    <a:pt x="20527" y="21194"/>
                  </a:moveTo>
                  <a:lnTo>
                    <a:pt x="19892" y="21194"/>
                  </a:lnTo>
                  <a:lnTo>
                    <a:pt x="19829" y="21702"/>
                  </a:lnTo>
                  <a:lnTo>
                    <a:pt x="20984" y="21702"/>
                  </a:lnTo>
                  <a:lnTo>
                    <a:pt x="20438" y="21575"/>
                  </a:lnTo>
                  <a:lnTo>
                    <a:pt x="20527" y="21194"/>
                  </a:lnTo>
                  <a:close/>
                </a:path>
                <a:path w="49530" h="37464">
                  <a:moveTo>
                    <a:pt x="36389" y="17257"/>
                  </a:moveTo>
                  <a:lnTo>
                    <a:pt x="36072" y="17257"/>
                  </a:lnTo>
                  <a:lnTo>
                    <a:pt x="36847" y="17892"/>
                  </a:lnTo>
                  <a:lnTo>
                    <a:pt x="36580" y="17892"/>
                  </a:lnTo>
                  <a:lnTo>
                    <a:pt x="36656" y="18400"/>
                  </a:lnTo>
                  <a:lnTo>
                    <a:pt x="36910" y="18400"/>
                  </a:lnTo>
                  <a:lnTo>
                    <a:pt x="37031" y="18908"/>
                  </a:lnTo>
                  <a:lnTo>
                    <a:pt x="37405" y="20051"/>
                  </a:lnTo>
                  <a:lnTo>
                    <a:pt x="38726" y="20940"/>
                  </a:lnTo>
                  <a:lnTo>
                    <a:pt x="36554" y="21702"/>
                  </a:lnTo>
                  <a:lnTo>
                    <a:pt x="44564" y="21702"/>
                  </a:lnTo>
                  <a:lnTo>
                    <a:pt x="43868" y="20686"/>
                  </a:lnTo>
                  <a:lnTo>
                    <a:pt x="43743" y="19797"/>
                  </a:lnTo>
                  <a:lnTo>
                    <a:pt x="43592" y="19681"/>
                  </a:lnTo>
                  <a:lnTo>
                    <a:pt x="43357" y="19416"/>
                  </a:lnTo>
                  <a:lnTo>
                    <a:pt x="43171" y="19416"/>
                  </a:lnTo>
                  <a:lnTo>
                    <a:pt x="43038" y="18019"/>
                  </a:lnTo>
                  <a:lnTo>
                    <a:pt x="42822" y="17511"/>
                  </a:lnTo>
                  <a:lnTo>
                    <a:pt x="41431" y="17511"/>
                  </a:lnTo>
                  <a:lnTo>
                    <a:pt x="42073" y="17384"/>
                  </a:lnTo>
                  <a:lnTo>
                    <a:pt x="36478" y="17384"/>
                  </a:lnTo>
                  <a:lnTo>
                    <a:pt x="36389" y="17257"/>
                  </a:lnTo>
                  <a:close/>
                </a:path>
                <a:path w="49530" h="37464">
                  <a:moveTo>
                    <a:pt x="36034" y="20940"/>
                  </a:moveTo>
                  <a:lnTo>
                    <a:pt x="35958" y="21067"/>
                  </a:lnTo>
                  <a:lnTo>
                    <a:pt x="35881" y="21448"/>
                  </a:lnTo>
                  <a:lnTo>
                    <a:pt x="35653" y="21575"/>
                  </a:lnTo>
                  <a:lnTo>
                    <a:pt x="35996" y="21575"/>
                  </a:lnTo>
                  <a:lnTo>
                    <a:pt x="36034" y="20940"/>
                  </a:lnTo>
                  <a:close/>
                </a:path>
                <a:path w="49530" h="37464">
                  <a:moveTo>
                    <a:pt x="36758" y="21067"/>
                  </a:moveTo>
                  <a:lnTo>
                    <a:pt x="35996" y="21575"/>
                  </a:lnTo>
                  <a:lnTo>
                    <a:pt x="36595" y="21575"/>
                  </a:lnTo>
                  <a:lnTo>
                    <a:pt x="36758" y="21067"/>
                  </a:lnTo>
                  <a:close/>
                </a:path>
                <a:path w="49530" h="37464">
                  <a:moveTo>
                    <a:pt x="30052" y="21321"/>
                  </a:moveTo>
                  <a:lnTo>
                    <a:pt x="29430" y="21448"/>
                  </a:lnTo>
                  <a:lnTo>
                    <a:pt x="29880" y="21448"/>
                  </a:lnTo>
                  <a:lnTo>
                    <a:pt x="30052" y="21321"/>
                  </a:lnTo>
                  <a:close/>
                </a:path>
                <a:path w="49530" h="37464">
                  <a:moveTo>
                    <a:pt x="34713" y="19797"/>
                  </a:moveTo>
                  <a:lnTo>
                    <a:pt x="34053" y="20940"/>
                  </a:lnTo>
                  <a:lnTo>
                    <a:pt x="33621" y="21194"/>
                  </a:lnTo>
                  <a:lnTo>
                    <a:pt x="34633" y="21194"/>
                  </a:lnTo>
                  <a:lnTo>
                    <a:pt x="34713" y="19797"/>
                  </a:lnTo>
                  <a:close/>
                </a:path>
                <a:path w="49530" h="37464">
                  <a:moveTo>
                    <a:pt x="33735" y="20432"/>
                  </a:moveTo>
                  <a:lnTo>
                    <a:pt x="33481" y="21067"/>
                  </a:lnTo>
                  <a:lnTo>
                    <a:pt x="33640" y="21067"/>
                  </a:lnTo>
                  <a:lnTo>
                    <a:pt x="33735" y="20432"/>
                  </a:lnTo>
                  <a:close/>
                </a:path>
                <a:path w="49530" h="37464">
                  <a:moveTo>
                    <a:pt x="19714" y="19924"/>
                  </a:moveTo>
                  <a:lnTo>
                    <a:pt x="19130" y="20940"/>
                  </a:lnTo>
                  <a:lnTo>
                    <a:pt x="19761" y="20940"/>
                  </a:lnTo>
                  <a:lnTo>
                    <a:pt x="19714" y="19924"/>
                  </a:lnTo>
                  <a:close/>
                </a:path>
                <a:path w="49530" h="37464">
                  <a:moveTo>
                    <a:pt x="18190" y="19670"/>
                  </a:moveTo>
                  <a:lnTo>
                    <a:pt x="18063" y="20178"/>
                  </a:lnTo>
                  <a:lnTo>
                    <a:pt x="18178" y="19775"/>
                  </a:lnTo>
                  <a:close/>
                </a:path>
                <a:path w="49530" h="37464">
                  <a:moveTo>
                    <a:pt x="18457" y="19797"/>
                  </a:moveTo>
                  <a:lnTo>
                    <a:pt x="18190" y="20051"/>
                  </a:lnTo>
                  <a:lnTo>
                    <a:pt x="18063" y="20178"/>
                  </a:lnTo>
                  <a:lnTo>
                    <a:pt x="18482" y="20178"/>
                  </a:lnTo>
                  <a:lnTo>
                    <a:pt x="18457" y="19797"/>
                  </a:lnTo>
                  <a:close/>
                </a:path>
                <a:path w="49530" h="37464">
                  <a:moveTo>
                    <a:pt x="18660" y="19797"/>
                  </a:moveTo>
                  <a:lnTo>
                    <a:pt x="18520" y="19924"/>
                  </a:lnTo>
                  <a:lnTo>
                    <a:pt x="18482" y="20178"/>
                  </a:lnTo>
                  <a:lnTo>
                    <a:pt x="18762" y="20178"/>
                  </a:lnTo>
                  <a:lnTo>
                    <a:pt x="18660" y="19797"/>
                  </a:lnTo>
                  <a:close/>
                </a:path>
                <a:path w="49530" h="37464">
                  <a:moveTo>
                    <a:pt x="19155" y="20051"/>
                  </a:moveTo>
                  <a:lnTo>
                    <a:pt x="18762" y="20178"/>
                  </a:lnTo>
                  <a:lnTo>
                    <a:pt x="19105" y="20178"/>
                  </a:lnTo>
                  <a:lnTo>
                    <a:pt x="19155" y="20051"/>
                  </a:lnTo>
                  <a:close/>
                </a:path>
                <a:path w="49530" h="37464">
                  <a:moveTo>
                    <a:pt x="18205" y="19681"/>
                  </a:moveTo>
                  <a:lnTo>
                    <a:pt x="18099" y="20051"/>
                  </a:lnTo>
                  <a:lnTo>
                    <a:pt x="18337" y="19775"/>
                  </a:lnTo>
                  <a:lnTo>
                    <a:pt x="18205" y="19681"/>
                  </a:lnTo>
                  <a:close/>
                </a:path>
                <a:path w="49530" h="37464">
                  <a:moveTo>
                    <a:pt x="27855" y="19797"/>
                  </a:moveTo>
                  <a:lnTo>
                    <a:pt x="27118" y="19797"/>
                  </a:lnTo>
                  <a:lnTo>
                    <a:pt x="28096" y="20051"/>
                  </a:lnTo>
                  <a:lnTo>
                    <a:pt x="27855" y="19797"/>
                  </a:lnTo>
                  <a:close/>
                </a:path>
                <a:path w="49530" h="37464">
                  <a:moveTo>
                    <a:pt x="25645" y="17638"/>
                  </a:moveTo>
                  <a:lnTo>
                    <a:pt x="24731" y="17892"/>
                  </a:lnTo>
                  <a:lnTo>
                    <a:pt x="24769" y="18273"/>
                  </a:lnTo>
                  <a:lnTo>
                    <a:pt x="25594" y="18654"/>
                  </a:lnTo>
                  <a:lnTo>
                    <a:pt x="25429" y="19924"/>
                  </a:lnTo>
                  <a:lnTo>
                    <a:pt x="26966" y="19924"/>
                  </a:lnTo>
                  <a:lnTo>
                    <a:pt x="27855" y="19797"/>
                  </a:lnTo>
                  <a:lnTo>
                    <a:pt x="27131" y="19035"/>
                  </a:lnTo>
                  <a:lnTo>
                    <a:pt x="26712" y="18908"/>
                  </a:lnTo>
                  <a:lnTo>
                    <a:pt x="26877" y="18908"/>
                  </a:lnTo>
                  <a:lnTo>
                    <a:pt x="26864" y="18781"/>
                  </a:lnTo>
                  <a:lnTo>
                    <a:pt x="26661" y="18781"/>
                  </a:lnTo>
                  <a:lnTo>
                    <a:pt x="26725" y="18654"/>
                  </a:lnTo>
                  <a:lnTo>
                    <a:pt x="26191" y="18654"/>
                  </a:lnTo>
                  <a:lnTo>
                    <a:pt x="26067" y="18413"/>
                  </a:lnTo>
                  <a:lnTo>
                    <a:pt x="25899" y="18273"/>
                  </a:lnTo>
                  <a:lnTo>
                    <a:pt x="25378" y="18273"/>
                  </a:lnTo>
                  <a:lnTo>
                    <a:pt x="25645" y="17638"/>
                  </a:lnTo>
                  <a:close/>
                </a:path>
                <a:path w="49530" h="37464">
                  <a:moveTo>
                    <a:pt x="27118" y="19797"/>
                  </a:moveTo>
                  <a:lnTo>
                    <a:pt x="26890" y="19797"/>
                  </a:lnTo>
                  <a:lnTo>
                    <a:pt x="27072" y="19835"/>
                  </a:lnTo>
                  <a:close/>
                </a:path>
                <a:path w="49530" h="37464">
                  <a:moveTo>
                    <a:pt x="18317" y="19289"/>
                  </a:moveTo>
                  <a:lnTo>
                    <a:pt x="18025" y="19416"/>
                  </a:lnTo>
                  <a:lnTo>
                    <a:pt x="18281" y="19416"/>
                  </a:lnTo>
                  <a:lnTo>
                    <a:pt x="18317" y="19289"/>
                  </a:lnTo>
                  <a:close/>
                </a:path>
                <a:path w="49530" h="37464">
                  <a:moveTo>
                    <a:pt x="43247" y="19289"/>
                  </a:moveTo>
                  <a:lnTo>
                    <a:pt x="43171" y="19416"/>
                  </a:lnTo>
                  <a:lnTo>
                    <a:pt x="43357" y="19416"/>
                  </a:lnTo>
                  <a:lnTo>
                    <a:pt x="43247" y="19289"/>
                  </a:lnTo>
                  <a:close/>
                </a:path>
                <a:path w="49530" h="37464">
                  <a:moveTo>
                    <a:pt x="16547" y="18405"/>
                  </a:moveTo>
                  <a:lnTo>
                    <a:pt x="16412" y="19035"/>
                  </a:lnTo>
                  <a:lnTo>
                    <a:pt x="17416" y="19035"/>
                  </a:lnTo>
                  <a:lnTo>
                    <a:pt x="17123" y="18908"/>
                  </a:lnTo>
                  <a:lnTo>
                    <a:pt x="16971" y="18908"/>
                  </a:lnTo>
                  <a:lnTo>
                    <a:pt x="17009" y="18527"/>
                  </a:lnTo>
                  <a:lnTo>
                    <a:pt x="16717" y="18527"/>
                  </a:lnTo>
                  <a:lnTo>
                    <a:pt x="16547" y="18405"/>
                  </a:lnTo>
                  <a:close/>
                </a:path>
                <a:path w="49530" h="37464">
                  <a:moveTo>
                    <a:pt x="17962" y="18908"/>
                  </a:moveTo>
                  <a:lnTo>
                    <a:pt x="17416" y="19035"/>
                  </a:lnTo>
                  <a:lnTo>
                    <a:pt x="17940" y="19035"/>
                  </a:lnTo>
                  <a:lnTo>
                    <a:pt x="17962" y="18908"/>
                  </a:lnTo>
                  <a:close/>
                </a:path>
                <a:path w="49530" h="37464">
                  <a:moveTo>
                    <a:pt x="43298" y="18781"/>
                  </a:moveTo>
                  <a:lnTo>
                    <a:pt x="43146" y="19035"/>
                  </a:lnTo>
                  <a:lnTo>
                    <a:pt x="43298" y="18781"/>
                  </a:lnTo>
                  <a:close/>
                </a:path>
                <a:path w="49530" h="37464">
                  <a:moveTo>
                    <a:pt x="26852" y="18654"/>
                  </a:moveTo>
                  <a:lnTo>
                    <a:pt x="26661" y="18781"/>
                  </a:lnTo>
                  <a:lnTo>
                    <a:pt x="26864" y="18781"/>
                  </a:lnTo>
                  <a:lnTo>
                    <a:pt x="26852" y="18654"/>
                  </a:lnTo>
                  <a:close/>
                </a:path>
                <a:path w="49530" h="37464">
                  <a:moveTo>
                    <a:pt x="26199" y="18572"/>
                  </a:moveTo>
                  <a:close/>
                </a:path>
                <a:path w="49530" h="37464">
                  <a:moveTo>
                    <a:pt x="26204" y="18527"/>
                  </a:moveTo>
                  <a:lnTo>
                    <a:pt x="26267" y="18654"/>
                  </a:lnTo>
                  <a:lnTo>
                    <a:pt x="26725" y="18654"/>
                  </a:lnTo>
                  <a:lnTo>
                    <a:pt x="26204" y="18527"/>
                  </a:lnTo>
                  <a:close/>
                </a:path>
                <a:path w="49530" h="37464">
                  <a:moveTo>
                    <a:pt x="25950" y="18273"/>
                  </a:moveTo>
                  <a:lnTo>
                    <a:pt x="25950" y="18400"/>
                  </a:lnTo>
                  <a:lnTo>
                    <a:pt x="25950" y="18273"/>
                  </a:lnTo>
                  <a:close/>
                </a:path>
                <a:path w="49530" h="37464">
                  <a:moveTo>
                    <a:pt x="25607" y="18019"/>
                  </a:moveTo>
                  <a:lnTo>
                    <a:pt x="25378" y="18273"/>
                  </a:lnTo>
                  <a:lnTo>
                    <a:pt x="25899" y="18273"/>
                  </a:lnTo>
                  <a:lnTo>
                    <a:pt x="25848" y="18146"/>
                  </a:lnTo>
                  <a:lnTo>
                    <a:pt x="25607" y="18019"/>
                  </a:lnTo>
                  <a:close/>
                </a:path>
                <a:path w="49530" h="37464">
                  <a:moveTo>
                    <a:pt x="15333" y="16749"/>
                  </a:moveTo>
                  <a:lnTo>
                    <a:pt x="14495" y="18146"/>
                  </a:lnTo>
                  <a:lnTo>
                    <a:pt x="16323" y="18146"/>
                  </a:lnTo>
                  <a:lnTo>
                    <a:pt x="16577" y="17892"/>
                  </a:lnTo>
                  <a:lnTo>
                    <a:pt x="16480" y="17765"/>
                  </a:lnTo>
                  <a:lnTo>
                    <a:pt x="15955" y="17765"/>
                  </a:lnTo>
                  <a:lnTo>
                    <a:pt x="16098" y="17384"/>
                  </a:lnTo>
                  <a:lnTo>
                    <a:pt x="15599" y="17384"/>
                  </a:lnTo>
                  <a:lnTo>
                    <a:pt x="15909" y="17130"/>
                  </a:lnTo>
                  <a:lnTo>
                    <a:pt x="15973" y="17003"/>
                  </a:lnTo>
                  <a:lnTo>
                    <a:pt x="15460" y="17003"/>
                  </a:lnTo>
                  <a:lnTo>
                    <a:pt x="15333" y="16749"/>
                  </a:lnTo>
                  <a:close/>
                </a:path>
                <a:path w="49530" h="37464">
                  <a:moveTo>
                    <a:pt x="36480" y="17774"/>
                  </a:moveTo>
                  <a:lnTo>
                    <a:pt x="36542" y="18146"/>
                  </a:lnTo>
                  <a:lnTo>
                    <a:pt x="36580" y="17892"/>
                  </a:lnTo>
                  <a:lnTo>
                    <a:pt x="36847" y="17892"/>
                  </a:lnTo>
                  <a:lnTo>
                    <a:pt x="36480" y="17774"/>
                  </a:lnTo>
                  <a:close/>
                </a:path>
                <a:path w="49530" h="37464">
                  <a:moveTo>
                    <a:pt x="36478" y="17765"/>
                  </a:moveTo>
                  <a:close/>
                </a:path>
                <a:path w="49530" h="37464">
                  <a:moveTo>
                    <a:pt x="16285" y="17511"/>
                  </a:moveTo>
                  <a:lnTo>
                    <a:pt x="15955" y="17765"/>
                  </a:lnTo>
                  <a:lnTo>
                    <a:pt x="16480" y="17765"/>
                  </a:lnTo>
                  <a:lnTo>
                    <a:pt x="16285" y="17511"/>
                  </a:lnTo>
                  <a:close/>
                </a:path>
                <a:path w="49530" h="37464">
                  <a:moveTo>
                    <a:pt x="42714" y="17257"/>
                  </a:moveTo>
                  <a:lnTo>
                    <a:pt x="41431" y="17511"/>
                  </a:lnTo>
                  <a:lnTo>
                    <a:pt x="41723" y="17511"/>
                  </a:lnTo>
                  <a:lnTo>
                    <a:pt x="42733" y="17301"/>
                  </a:lnTo>
                  <a:close/>
                </a:path>
                <a:path w="49530" h="37464">
                  <a:moveTo>
                    <a:pt x="42733" y="17301"/>
                  </a:moveTo>
                  <a:lnTo>
                    <a:pt x="41723" y="17511"/>
                  </a:lnTo>
                  <a:lnTo>
                    <a:pt x="42822" y="17511"/>
                  </a:lnTo>
                  <a:lnTo>
                    <a:pt x="42733" y="17301"/>
                  </a:lnTo>
                  <a:close/>
                </a:path>
                <a:path w="49530" h="37464">
                  <a:moveTo>
                    <a:pt x="16141" y="17269"/>
                  </a:moveTo>
                  <a:lnTo>
                    <a:pt x="15599" y="17384"/>
                  </a:lnTo>
                  <a:lnTo>
                    <a:pt x="16098" y="17384"/>
                  </a:lnTo>
                  <a:close/>
                </a:path>
                <a:path w="49530" h="37464">
                  <a:moveTo>
                    <a:pt x="40339" y="12685"/>
                  </a:moveTo>
                  <a:lnTo>
                    <a:pt x="34992" y="12685"/>
                  </a:lnTo>
                  <a:lnTo>
                    <a:pt x="34951" y="13193"/>
                  </a:lnTo>
                  <a:lnTo>
                    <a:pt x="35380" y="14209"/>
                  </a:lnTo>
                  <a:lnTo>
                    <a:pt x="35602" y="14844"/>
                  </a:lnTo>
                  <a:lnTo>
                    <a:pt x="35323" y="14971"/>
                  </a:lnTo>
                  <a:lnTo>
                    <a:pt x="35856" y="15225"/>
                  </a:lnTo>
                  <a:lnTo>
                    <a:pt x="35665" y="15225"/>
                  </a:lnTo>
                  <a:lnTo>
                    <a:pt x="35526" y="15479"/>
                  </a:lnTo>
                  <a:lnTo>
                    <a:pt x="36186" y="16114"/>
                  </a:lnTo>
                  <a:lnTo>
                    <a:pt x="36072" y="16622"/>
                  </a:lnTo>
                  <a:lnTo>
                    <a:pt x="35831" y="16749"/>
                  </a:lnTo>
                  <a:lnTo>
                    <a:pt x="36758" y="17130"/>
                  </a:lnTo>
                  <a:lnTo>
                    <a:pt x="36351" y="17130"/>
                  </a:lnTo>
                  <a:lnTo>
                    <a:pt x="36478" y="17384"/>
                  </a:lnTo>
                  <a:lnTo>
                    <a:pt x="42073" y="17384"/>
                  </a:lnTo>
                  <a:lnTo>
                    <a:pt x="42714" y="17257"/>
                  </a:lnTo>
                  <a:lnTo>
                    <a:pt x="42943" y="17257"/>
                  </a:lnTo>
                  <a:lnTo>
                    <a:pt x="42358" y="17003"/>
                  </a:lnTo>
                  <a:lnTo>
                    <a:pt x="41977" y="16114"/>
                  </a:lnTo>
                  <a:lnTo>
                    <a:pt x="41482" y="15733"/>
                  </a:lnTo>
                  <a:lnTo>
                    <a:pt x="41215" y="14717"/>
                  </a:lnTo>
                  <a:lnTo>
                    <a:pt x="40987" y="14463"/>
                  </a:lnTo>
                  <a:lnTo>
                    <a:pt x="41990" y="14336"/>
                  </a:lnTo>
                  <a:lnTo>
                    <a:pt x="41406" y="14209"/>
                  </a:lnTo>
                  <a:lnTo>
                    <a:pt x="40339" y="12685"/>
                  </a:lnTo>
                  <a:close/>
                </a:path>
                <a:path w="49530" h="37464">
                  <a:moveTo>
                    <a:pt x="42943" y="17257"/>
                  </a:moveTo>
                  <a:lnTo>
                    <a:pt x="42714" y="17257"/>
                  </a:lnTo>
                  <a:lnTo>
                    <a:pt x="42943" y="17257"/>
                  </a:lnTo>
                  <a:close/>
                </a:path>
                <a:path w="49530" h="37464">
                  <a:moveTo>
                    <a:pt x="16325" y="16789"/>
                  </a:moveTo>
                  <a:lnTo>
                    <a:pt x="16141" y="17269"/>
                  </a:lnTo>
                  <a:lnTo>
                    <a:pt x="16266" y="17003"/>
                  </a:lnTo>
                  <a:lnTo>
                    <a:pt x="16325" y="16789"/>
                  </a:lnTo>
                  <a:close/>
                </a:path>
                <a:path w="49530" h="37464">
                  <a:moveTo>
                    <a:pt x="36300" y="17130"/>
                  </a:moveTo>
                  <a:lnTo>
                    <a:pt x="36377" y="17257"/>
                  </a:lnTo>
                  <a:lnTo>
                    <a:pt x="36300" y="17130"/>
                  </a:lnTo>
                  <a:close/>
                </a:path>
                <a:path w="49530" h="37464">
                  <a:moveTo>
                    <a:pt x="16387" y="16241"/>
                  </a:moveTo>
                  <a:lnTo>
                    <a:pt x="15460" y="17003"/>
                  </a:lnTo>
                  <a:lnTo>
                    <a:pt x="15973" y="17003"/>
                  </a:lnTo>
                  <a:lnTo>
                    <a:pt x="16387" y="16241"/>
                  </a:lnTo>
                  <a:close/>
                </a:path>
                <a:path w="49530" h="37464">
                  <a:moveTo>
                    <a:pt x="15599" y="15860"/>
                  </a:moveTo>
                  <a:lnTo>
                    <a:pt x="14202" y="16876"/>
                  </a:lnTo>
                  <a:lnTo>
                    <a:pt x="15058" y="16876"/>
                  </a:lnTo>
                  <a:lnTo>
                    <a:pt x="15599" y="15860"/>
                  </a:lnTo>
                  <a:close/>
                </a:path>
                <a:path w="49530" h="37464">
                  <a:moveTo>
                    <a:pt x="13796" y="15479"/>
                  </a:moveTo>
                  <a:lnTo>
                    <a:pt x="13301" y="15860"/>
                  </a:lnTo>
                  <a:lnTo>
                    <a:pt x="14905" y="15860"/>
                  </a:lnTo>
                  <a:lnTo>
                    <a:pt x="15011" y="15733"/>
                  </a:lnTo>
                  <a:lnTo>
                    <a:pt x="13694" y="15733"/>
                  </a:lnTo>
                  <a:lnTo>
                    <a:pt x="13796" y="15479"/>
                  </a:lnTo>
                  <a:close/>
                </a:path>
                <a:path w="49530" h="37464">
                  <a:moveTo>
                    <a:pt x="13528" y="15383"/>
                  </a:moveTo>
                  <a:lnTo>
                    <a:pt x="13364" y="15733"/>
                  </a:lnTo>
                  <a:lnTo>
                    <a:pt x="13528" y="15383"/>
                  </a:lnTo>
                  <a:close/>
                </a:path>
                <a:path w="49530" h="37464">
                  <a:moveTo>
                    <a:pt x="15117" y="15606"/>
                  </a:moveTo>
                  <a:lnTo>
                    <a:pt x="13694" y="15733"/>
                  </a:lnTo>
                  <a:lnTo>
                    <a:pt x="15011" y="15733"/>
                  </a:lnTo>
                  <a:lnTo>
                    <a:pt x="15117" y="15606"/>
                  </a:lnTo>
                  <a:close/>
                </a:path>
                <a:path w="49530" h="37464">
                  <a:moveTo>
                    <a:pt x="13796" y="15225"/>
                  </a:moveTo>
                  <a:lnTo>
                    <a:pt x="13555" y="15225"/>
                  </a:lnTo>
                  <a:lnTo>
                    <a:pt x="13199" y="15352"/>
                  </a:lnTo>
                  <a:lnTo>
                    <a:pt x="13529" y="15352"/>
                  </a:lnTo>
                  <a:lnTo>
                    <a:pt x="13796" y="15225"/>
                  </a:lnTo>
                  <a:close/>
                </a:path>
                <a:path w="49530" h="37464">
                  <a:moveTo>
                    <a:pt x="12463" y="13955"/>
                  </a:moveTo>
                  <a:lnTo>
                    <a:pt x="11980" y="14082"/>
                  </a:lnTo>
                  <a:lnTo>
                    <a:pt x="12529" y="14082"/>
                  </a:lnTo>
                  <a:lnTo>
                    <a:pt x="12463" y="13955"/>
                  </a:lnTo>
                  <a:close/>
                </a:path>
                <a:path w="49530" h="37464">
                  <a:moveTo>
                    <a:pt x="10875" y="12939"/>
                  </a:moveTo>
                  <a:lnTo>
                    <a:pt x="10570" y="13701"/>
                  </a:lnTo>
                  <a:lnTo>
                    <a:pt x="12008" y="13701"/>
                  </a:lnTo>
                  <a:lnTo>
                    <a:pt x="12018" y="13574"/>
                  </a:lnTo>
                  <a:lnTo>
                    <a:pt x="11015" y="13574"/>
                  </a:lnTo>
                  <a:lnTo>
                    <a:pt x="11142" y="13066"/>
                  </a:lnTo>
                  <a:lnTo>
                    <a:pt x="10875" y="12939"/>
                  </a:lnTo>
                  <a:close/>
                </a:path>
                <a:path w="49530" h="37464">
                  <a:moveTo>
                    <a:pt x="10634" y="12939"/>
                  </a:moveTo>
                  <a:lnTo>
                    <a:pt x="10405" y="13447"/>
                  </a:lnTo>
                  <a:lnTo>
                    <a:pt x="10591" y="13447"/>
                  </a:lnTo>
                  <a:lnTo>
                    <a:pt x="10634" y="12939"/>
                  </a:lnTo>
                  <a:close/>
                </a:path>
                <a:path w="49530" h="37464">
                  <a:moveTo>
                    <a:pt x="10601" y="12812"/>
                  </a:moveTo>
                  <a:lnTo>
                    <a:pt x="10443" y="12812"/>
                  </a:lnTo>
                  <a:lnTo>
                    <a:pt x="10634" y="12939"/>
                  </a:lnTo>
                  <a:lnTo>
                    <a:pt x="10601" y="12812"/>
                  </a:lnTo>
                  <a:close/>
                </a:path>
                <a:path w="49530" h="37464">
                  <a:moveTo>
                    <a:pt x="40290" y="12177"/>
                  </a:moveTo>
                  <a:lnTo>
                    <a:pt x="34573" y="12177"/>
                  </a:lnTo>
                  <a:lnTo>
                    <a:pt x="34764" y="12558"/>
                  </a:lnTo>
                  <a:lnTo>
                    <a:pt x="34827" y="12939"/>
                  </a:lnTo>
                  <a:lnTo>
                    <a:pt x="34992" y="12685"/>
                  </a:lnTo>
                  <a:lnTo>
                    <a:pt x="40339" y="12685"/>
                  </a:lnTo>
                  <a:lnTo>
                    <a:pt x="40290" y="12177"/>
                  </a:lnTo>
                  <a:close/>
                </a:path>
                <a:path w="49530" h="37464">
                  <a:moveTo>
                    <a:pt x="10189" y="12177"/>
                  </a:moveTo>
                  <a:lnTo>
                    <a:pt x="10126" y="12558"/>
                  </a:lnTo>
                  <a:lnTo>
                    <a:pt x="10392" y="12558"/>
                  </a:lnTo>
                  <a:lnTo>
                    <a:pt x="10189" y="12177"/>
                  </a:lnTo>
                  <a:close/>
                </a:path>
                <a:path w="49530" h="37464">
                  <a:moveTo>
                    <a:pt x="10469" y="12304"/>
                  </a:moveTo>
                  <a:lnTo>
                    <a:pt x="10392" y="12558"/>
                  </a:lnTo>
                  <a:lnTo>
                    <a:pt x="10535" y="12558"/>
                  </a:lnTo>
                  <a:lnTo>
                    <a:pt x="10469" y="12304"/>
                  </a:lnTo>
                  <a:close/>
                </a:path>
                <a:path w="49530" h="37464">
                  <a:moveTo>
                    <a:pt x="36055" y="5065"/>
                  </a:moveTo>
                  <a:lnTo>
                    <a:pt x="32783" y="5065"/>
                  </a:lnTo>
                  <a:lnTo>
                    <a:pt x="31906" y="5954"/>
                  </a:lnTo>
                  <a:lnTo>
                    <a:pt x="32427" y="6335"/>
                  </a:lnTo>
                  <a:lnTo>
                    <a:pt x="32452" y="6716"/>
                  </a:lnTo>
                  <a:lnTo>
                    <a:pt x="32681" y="6970"/>
                  </a:lnTo>
                  <a:lnTo>
                    <a:pt x="32797" y="7478"/>
                  </a:lnTo>
                  <a:lnTo>
                    <a:pt x="32275" y="8367"/>
                  </a:lnTo>
                  <a:lnTo>
                    <a:pt x="33240" y="10780"/>
                  </a:lnTo>
                  <a:lnTo>
                    <a:pt x="33646" y="11034"/>
                  </a:lnTo>
                  <a:lnTo>
                    <a:pt x="33875" y="11288"/>
                  </a:lnTo>
                  <a:lnTo>
                    <a:pt x="33532" y="11542"/>
                  </a:lnTo>
                  <a:lnTo>
                    <a:pt x="34091" y="11669"/>
                  </a:lnTo>
                  <a:lnTo>
                    <a:pt x="33049" y="12304"/>
                  </a:lnTo>
                  <a:lnTo>
                    <a:pt x="34573" y="12177"/>
                  </a:lnTo>
                  <a:lnTo>
                    <a:pt x="40290" y="12177"/>
                  </a:lnTo>
                  <a:lnTo>
                    <a:pt x="39994" y="9129"/>
                  </a:lnTo>
                  <a:lnTo>
                    <a:pt x="38040" y="9129"/>
                  </a:lnTo>
                  <a:lnTo>
                    <a:pt x="36580" y="9002"/>
                  </a:lnTo>
                  <a:lnTo>
                    <a:pt x="37367" y="7478"/>
                  </a:lnTo>
                  <a:lnTo>
                    <a:pt x="36631" y="5827"/>
                  </a:lnTo>
                  <a:lnTo>
                    <a:pt x="36055" y="5065"/>
                  </a:lnTo>
                  <a:close/>
                </a:path>
                <a:path w="49530" h="37464">
                  <a:moveTo>
                    <a:pt x="9440" y="11288"/>
                  </a:moveTo>
                  <a:lnTo>
                    <a:pt x="9110" y="11542"/>
                  </a:lnTo>
                  <a:lnTo>
                    <a:pt x="9535" y="11542"/>
                  </a:lnTo>
                  <a:lnTo>
                    <a:pt x="9440" y="11288"/>
                  </a:lnTo>
                  <a:close/>
                </a:path>
                <a:path w="49530" h="37464">
                  <a:moveTo>
                    <a:pt x="7687" y="10018"/>
                  </a:moveTo>
                  <a:lnTo>
                    <a:pt x="7433" y="10526"/>
                  </a:lnTo>
                  <a:lnTo>
                    <a:pt x="8703" y="10526"/>
                  </a:lnTo>
                  <a:lnTo>
                    <a:pt x="8640" y="10399"/>
                  </a:lnTo>
                  <a:lnTo>
                    <a:pt x="8322" y="10399"/>
                  </a:lnTo>
                  <a:lnTo>
                    <a:pt x="7700" y="10272"/>
                  </a:lnTo>
                  <a:lnTo>
                    <a:pt x="7687" y="10018"/>
                  </a:lnTo>
                  <a:close/>
                </a:path>
                <a:path w="49530" h="37464">
                  <a:moveTo>
                    <a:pt x="8449" y="10018"/>
                  </a:moveTo>
                  <a:lnTo>
                    <a:pt x="8322" y="10399"/>
                  </a:lnTo>
                  <a:lnTo>
                    <a:pt x="8640" y="10399"/>
                  </a:lnTo>
                  <a:lnTo>
                    <a:pt x="8449" y="10018"/>
                  </a:lnTo>
                  <a:close/>
                </a:path>
                <a:path w="49530" h="37464">
                  <a:moveTo>
                    <a:pt x="7903" y="9383"/>
                  </a:moveTo>
                  <a:lnTo>
                    <a:pt x="7344" y="9637"/>
                  </a:lnTo>
                  <a:lnTo>
                    <a:pt x="6862" y="10272"/>
                  </a:lnTo>
                  <a:lnTo>
                    <a:pt x="7538" y="10272"/>
                  </a:lnTo>
                  <a:lnTo>
                    <a:pt x="7903" y="9383"/>
                  </a:lnTo>
                  <a:close/>
                </a:path>
                <a:path w="49530" h="37464">
                  <a:moveTo>
                    <a:pt x="8132" y="9764"/>
                  </a:moveTo>
                  <a:lnTo>
                    <a:pt x="7700" y="10272"/>
                  </a:lnTo>
                  <a:lnTo>
                    <a:pt x="8284" y="10272"/>
                  </a:lnTo>
                  <a:lnTo>
                    <a:pt x="8132" y="9764"/>
                  </a:lnTo>
                  <a:close/>
                </a:path>
                <a:path w="49530" h="37464">
                  <a:moveTo>
                    <a:pt x="6748" y="9256"/>
                  </a:moveTo>
                  <a:lnTo>
                    <a:pt x="6405" y="10145"/>
                  </a:lnTo>
                  <a:lnTo>
                    <a:pt x="6913" y="10145"/>
                  </a:lnTo>
                  <a:lnTo>
                    <a:pt x="7065" y="9764"/>
                  </a:lnTo>
                  <a:lnTo>
                    <a:pt x="7040" y="9383"/>
                  </a:lnTo>
                  <a:lnTo>
                    <a:pt x="6748" y="9256"/>
                  </a:lnTo>
                  <a:close/>
                </a:path>
                <a:path w="49530" h="37464">
                  <a:moveTo>
                    <a:pt x="39920" y="8367"/>
                  </a:moveTo>
                  <a:lnTo>
                    <a:pt x="38040" y="9129"/>
                  </a:lnTo>
                  <a:lnTo>
                    <a:pt x="39994" y="9129"/>
                  </a:lnTo>
                  <a:lnTo>
                    <a:pt x="39920" y="8367"/>
                  </a:lnTo>
                  <a:close/>
                </a:path>
                <a:path w="49530" h="37464">
                  <a:moveTo>
                    <a:pt x="37748" y="7859"/>
                  </a:moveTo>
                  <a:lnTo>
                    <a:pt x="36580" y="9002"/>
                  </a:lnTo>
                  <a:lnTo>
                    <a:pt x="38011" y="9002"/>
                  </a:lnTo>
                  <a:lnTo>
                    <a:pt x="37748" y="7859"/>
                  </a:lnTo>
                  <a:close/>
                </a:path>
                <a:path w="49530" h="37464">
                  <a:moveTo>
                    <a:pt x="29395" y="0"/>
                  </a:moveTo>
                  <a:lnTo>
                    <a:pt x="30071" y="3033"/>
                  </a:lnTo>
                  <a:lnTo>
                    <a:pt x="30173" y="3287"/>
                  </a:lnTo>
                  <a:lnTo>
                    <a:pt x="30801" y="4430"/>
                  </a:lnTo>
                  <a:lnTo>
                    <a:pt x="31538" y="4938"/>
                  </a:lnTo>
                  <a:lnTo>
                    <a:pt x="31678" y="5319"/>
                  </a:lnTo>
                  <a:lnTo>
                    <a:pt x="31690" y="5065"/>
                  </a:lnTo>
                  <a:lnTo>
                    <a:pt x="36055" y="5065"/>
                  </a:lnTo>
                  <a:lnTo>
                    <a:pt x="35767" y="4684"/>
                  </a:lnTo>
                  <a:lnTo>
                    <a:pt x="34675" y="4557"/>
                  </a:lnTo>
                  <a:lnTo>
                    <a:pt x="33773" y="4557"/>
                  </a:lnTo>
                  <a:lnTo>
                    <a:pt x="33621" y="4303"/>
                  </a:lnTo>
                  <a:lnTo>
                    <a:pt x="33993" y="3287"/>
                  </a:lnTo>
                  <a:lnTo>
                    <a:pt x="32567" y="3287"/>
                  </a:lnTo>
                  <a:lnTo>
                    <a:pt x="32249" y="2271"/>
                  </a:lnTo>
                  <a:lnTo>
                    <a:pt x="31525" y="1636"/>
                  </a:lnTo>
                  <a:lnTo>
                    <a:pt x="30966" y="1001"/>
                  </a:lnTo>
                  <a:lnTo>
                    <a:pt x="29395" y="0"/>
                  </a:lnTo>
                  <a:close/>
                </a:path>
                <a:path w="49530" h="37464">
                  <a:moveTo>
                    <a:pt x="34357" y="3541"/>
                  </a:moveTo>
                  <a:lnTo>
                    <a:pt x="34167" y="3795"/>
                  </a:lnTo>
                  <a:lnTo>
                    <a:pt x="33773" y="4557"/>
                  </a:lnTo>
                  <a:lnTo>
                    <a:pt x="34675" y="4557"/>
                  </a:lnTo>
                  <a:lnTo>
                    <a:pt x="34357" y="3541"/>
                  </a:lnTo>
                  <a:close/>
                </a:path>
                <a:path w="49530" h="37464">
                  <a:moveTo>
                    <a:pt x="33049" y="2525"/>
                  </a:moveTo>
                  <a:lnTo>
                    <a:pt x="32567" y="3287"/>
                  </a:lnTo>
                  <a:lnTo>
                    <a:pt x="33303" y="3287"/>
                  </a:lnTo>
                  <a:lnTo>
                    <a:pt x="33354" y="3033"/>
                  </a:lnTo>
                  <a:lnTo>
                    <a:pt x="33049" y="3033"/>
                  </a:lnTo>
                  <a:lnTo>
                    <a:pt x="33049" y="2525"/>
                  </a:lnTo>
                  <a:close/>
                </a:path>
                <a:path w="49530" h="37464">
                  <a:moveTo>
                    <a:pt x="34040" y="3160"/>
                  </a:moveTo>
                  <a:lnTo>
                    <a:pt x="33303" y="3287"/>
                  </a:lnTo>
                  <a:lnTo>
                    <a:pt x="33993" y="3287"/>
                  </a:lnTo>
                  <a:close/>
                </a:path>
                <a:path w="49530" h="37464">
                  <a:moveTo>
                    <a:pt x="33125" y="2779"/>
                  </a:moveTo>
                  <a:lnTo>
                    <a:pt x="33049" y="3033"/>
                  </a:lnTo>
                  <a:lnTo>
                    <a:pt x="33354" y="3033"/>
                  </a:lnTo>
                  <a:lnTo>
                    <a:pt x="33125" y="2779"/>
                  </a:lnTo>
                  <a:close/>
                </a:path>
              </a:pathLst>
            </a:custGeom>
            <a:solidFill>
              <a:srgbClr val="C5CCC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24" name="object 4724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411172" y="4521934"/>
              <a:ext cx="424784" cy="353535"/>
            </a:xfrm>
            <a:prstGeom prst="rect">
              <a:avLst/>
            </a:prstGeom>
          </p:spPr>
        </p:pic>
      </p:grpSp>
      <p:sp>
        <p:nvSpPr>
          <p:cNvPr id="4725" name="object 4725"/>
          <p:cNvSpPr/>
          <p:nvPr/>
        </p:nvSpPr>
        <p:spPr>
          <a:xfrm>
            <a:off x="3308140" y="387612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39" y="165"/>
                </a:lnTo>
                <a:lnTo>
                  <a:pt x="317" y="292"/>
                </a:lnTo>
                <a:lnTo>
                  <a:pt x="101" y="10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6" name="object 4726"/>
          <p:cNvSpPr/>
          <p:nvPr/>
        </p:nvSpPr>
        <p:spPr>
          <a:xfrm>
            <a:off x="3023755" y="3181337"/>
            <a:ext cx="7620" cy="3810"/>
          </a:xfrm>
          <a:custGeom>
            <a:avLst/>
            <a:gdLst/>
            <a:ahLst/>
            <a:cxnLst/>
            <a:rect l="l" t="t" r="r" b="b"/>
            <a:pathLst>
              <a:path w="7619" h="3810">
                <a:moveTo>
                  <a:pt x="4533" y="1828"/>
                </a:moveTo>
                <a:lnTo>
                  <a:pt x="2971" y="901"/>
                </a:lnTo>
                <a:lnTo>
                  <a:pt x="2222" y="419"/>
                </a:lnTo>
                <a:lnTo>
                  <a:pt x="0" y="0"/>
                </a:lnTo>
                <a:lnTo>
                  <a:pt x="2400" y="901"/>
                </a:lnTo>
                <a:lnTo>
                  <a:pt x="4533" y="1828"/>
                </a:lnTo>
                <a:close/>
              </a:path>
              <a:path w="7619" h="3810">
                <a:moveTo>
                  <a:pt x="7315" y="3416"/>
                </a:moveTo>
                <a:lnTo>
                  <a:pt x="6743" y="2908"/>
                </a:lnTo>
                <a:lnTo>
                  <a:pt x="6146" y="2489"/>
                </a:lnTo>
                <a:lnTo>
                  <a:pt x="4533" y="1828"/>
                </a:lnTo>
                <a:lnTo>
                  <a:pt x="5448" y="2362"/>
                </a:lnTo>
                <a:lnTo>
                  <a:pt x="6375" y="2895"/>
                </a:lnTo>
                <a:lnTo>
                  <a:pt x="7315" y="341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27" name="object 4727"/>
          <p:cNvGrpSpPr/>
          <p:nvPr/>
        </p:nvGrpSpPr>
        <p:grpSpPr>
          <a:xfrm>
            <a:off x="2573992" y="3161249"/>
            <a:ext cx="1358900" cy="1765300"/>
            <a:chOff x="2573992" y="3161249"/>
            <a:chExt cx="1358900" cy="1765300"/>
          </a:xfrm>
        </p:grpSpPr>
        <p:sp>
          <p:nvSpPr>
            <p:cNvPr id="4728" name="object 4728"/>
            <p:cNvSpPr/>
            <p:nvPr/>
          </p:nvSpPr>
          <p:spPr>
            <a:xfrm>
              <a:off x="2573985" y="3161258"/>
              <a:ext cx="1358900" cy="1765300"/>
            </a:xfrm>
            <a:custGeom>
              <a:avLst/>
              <a:gdLst/>
              <a:ahLst/>
              <a:cxnLst/>
              <a:rect l="l" t="t" r="r" b="b"/>
              <a:pathLst>
                <a:path w="1358900" h="1765300">
                  <a:moveTo>
                    <a:pt x="86766" y="999921"/>
                  </a:moveTo>
                  <a:lnTo>
                    <a:pt x="84886" y="990600"/>
                  </a:lnTo>
                  <a:lnTo>
                    <a:pt x="85928" y="1003300"/>
                  </a:lnTo>
                  <a:lnTo>
                    <a:pt x="86766" y="999921"/>
                  </a:lnTo>
                  <a:close/>
                </a:path>
                <a:path w="1358900" h="1765300">
                  <a:moveTo>
                    <a:pt x="150406" y="584200"/>
                  </a:moveTo>
                  <a:lnTo>
                    <a:pt x="147510" y="584200"/>
                  </a:lnTo>
                  <a:lnTo>
                    <a:pt x="147739" y="588835"/>
                  </a:lnTo>
                  <a:lnTo>
                    <a:pt x="150406" y="584200"/>
                  </a:lnTo>
                  <a:close/>
                </a:path>
                <a:path w="1358900" h="1765300">
                  <a:moveTo>
                    <a:pt x="154838" y="647700"/>
                  </a:moveTo>
                  <a:lnTo>
                    <a:pt x="153492" y="651281"/>
                  </a:lnTo>
                  <a:lnTo>
                    <a:pt x="153708" y="660400"/>
                  </a:lnTo>
                  <a:lnTo>
                    <a:pt x="154838" y="647700"/>
                  </a:lnTo>
                  <a:close/>
                </a:path>
                <a:path w="1358900" h="1765300">
                  <a:moveTo>
                    <a:pt x="199644" y="850900"/>
                  </a:moveTo>
                  <a:lnTo>
                    <a:pt x="198564" y="838200"/>
                  </a:lnTo>
                  <a:lnTo>
                    <a:pt x="197891" y="838200"/>
                  </a:lnTo>
                  <a:lnTo>
                    <a:pt x="199644" y="850900"/>
                  </a:lnTo>
                  <a:close/>
                </a:path>
                <a:path w="1358900" h="1765300">
                  <a:moveTo>
                    <a:pt x="223850" y="685800"/>
                  </a:moveTo>
                  <a:lnTo>
                    <a:pt x="221703" y="698500"/>
                  </a:lnTo>
                  <a:lnTo>
                    <a:pt x="223494" y="689648"/>
                  </a:lnTo>
                  <a:lnTo>
                    <a:pt x="223850" y="685800"/>
                  </a:lnTo>
                  <a:close/>
                </a:path>
                <a:path w="1358900" h="1765300">
                  <a:moveTo>
                    <a:pt x="278879" y="1111770"/>
                  </a:moveTo>
                  <a:lnTo>
                    <a:pt x="278841" y="1111034"/>
                  </a:lnTo>
                  <a:lnTo>
                    <a:pt x="278282" y="1117600"/>
                  </a:lnTo>
                  <a:lnTo>
                    <a:pt x="278879" y="1111770"/>
                  </a:lnTo>
                  <a:close/>
                </a:path>
                <a:path w="1358900" h="1765300">
                  <a:moveTo>
                    <a:pt x="283133" y="787400"/>
                  </a:moveTo>
                  <a:lnTo>
                    <a:pt x="280314" y="774700"/>
                  </a:lnTo>
                  <a:lnTo>
                    <a:pt x="278561" y="787400"/>
                  </a:lnTo>
                  <a:lnTo>
                    <a:pt x="283133" y="787400"/>
                  </a:lnTo>
                  <a:close/>
                </a:path>
                <a:path w="1358900" h="1765300">
                  <a:moveTo>
                    <a:pt x="345287" y="1117600"/>
                  </a:moveTo>
                  <a:lnTo>
                    <a:pt x="343446" y="1127671"/>
                  </a:lnTo>
                  <a:lnTo>
                    <a:pt x="343979" y="1130300"/>
                  </a:lnTo>
                  <a:lnTo>
                    <a:pt x="345287" y="1117600"/>
                  </a:lnTo>
                  <a:close/>
                </a:path>
                <a:path w="1358900" h="1765300">
                  <a:moveTo>
                    <a:pt x="477672" y="1092200"/>
                  </a:moveTo>
                  <a:lnTo>
                    <a:pt x="477354" y="1079500"/>
                  </a:lnTo>
                  <a:lnTo>
                    <a:pt x="476186" y="1079500"/>
                  </a:lnTo>
                  <a:lnTo>
                    <a:pt x="477672" y="1092200"/>
                  </a:lnTo>
                  <a:close/>
                </a:path>
                <a:path w="1358900" h="1765300">
                  <a:moveTo>
                    <a:pt x="507593" y="419100"/>
                  </a:moveTo>
                  <a:lnTo>
                    <a:pt x="503999" y="406400"/>
                  </a:lnTo>
                  <a:lnTo>
                    <a:pt x="497370" y="406400"/>
                  </a:lnTo>
                  <a:lnTo>
                    <a:pt x="492925" y="393700"/>
                  </a:lnTo>
                  <a:lnTo>
                    <a:pt x="495833" y="381000"/>
                  </a:lnTo>
                  <a:lnTo>
                    <a:pt x="496722" y="381000"/>
                  </a:lnTo>
                  <a:lnTo>
                    <a:pt x="499198" y="381000"/>
                  </a:lnTo>
                  <a:lnTo>
                    <a:pt x="495909" y="368300"/>
                  </a:lnTo>
                  <a:lnTo>
                    <a:pt x="495681" y="377736"/>
                  </a:lnTo>
                  <a:lnTo>
                    <a:pt x="492671" y="368300"/>
                  </a:lnTo>
                  <a:lnTo>
                    <a:pt x="487210" y="368300"/>
                  </a:lnTo>
                  <a:lnTo>
                    <a:pt x="475691" y="355600"/>
                  </a:lnTo>
                  <a:lnTo>
                    <a:pt x="465772" y="342900"/>
                  </a:lnTo>
                  <a:lnTo>
                    <a:pt x="458381" y="330200"/>
                  </a:lnTo>
                  <a:lnTo>
                    <a:pt x="454431" y="317500"/>
                  </a:lnTo>
                  <a:lnTo>
                    <a:pt x="447840" y="317500"/>
                  </a:lnTo>
                  <a:lnTo>
                    <a:pt x="443941" y="304800"/>
                  </a:lnTo>
                  <a:lnTo>
                    <a:pt x="444576" y="292100"/>
                  </a:lnTo>
                  <a:lnTo>
                    <a:pt x="451573" y="292100"/>
                  </a:lnTo>
                  <a:lnTo>
                    <a:pt x="452628" y="279400"/>
                  </a:lnTo>
                  <a:lnTo>
                    <a:pt x="464299" y="279400"/>
                  </a:lnTo>
                  <a:lnTo>
                    <a:pt x="462927" y="266700"/>
                  </a:lnTo>
                  <a:lnTo>
                    <a:pt x="463334" y="266700"/>
                  </a:lnTo>
                  <a:lnTo>
                    <a:pt x="469988" y="254000"/>
                  </a:lnTo>
                  <a:lnTo>
                    <a:pt x="473176" y="254000"/>
                  </a:lnTo>
                  <a:lnTo>
                    <a:pt x="472097" y="241300"/>
                  </a:lnTo>
                  <a:lnTo>
                    <a:pt x="472109" y="228600"/>
                  </a:lnTo>
                  <a:lnTo>
                    <a:pt x="476123" y="228600"/>
                  </a:lnTo>
                  <a:lnTo>
                    <a:pt x="482942" y="215900"/>
                  </a:lnTo>
                  <a:lnTo>
                    <a:pt x="488010" y="177800"/>
                  </a:lnTo>
                  <a:lnTo>
                    <a:pt x="495096" y="165100"/>
                  </a:lnTo>
                  <a:lnTo>
                    <a:pt x="493966" y="152400"/>
                  </a:lnTo>
                  <a:lnTo>
                    <a:pt x="497408" y="152400"/>
                  </a:lnTo>
                  <a:lnTo>
                    <a:pt x="501421" y="139700"/>
                  </a:lnTo>
                  <a:lnTo>
                    <a:pt x="502031" y="139700"/>
                  </a:lnTo>
                  <a:lnTo>
                    <a:pt x="499249" y="127000"/>
                  </a:lnTo>
                  <a:lnTo>
                    <a:pt x="498259" y="114300"/>
                  </a:lnTo>
                  <a:lnTo>
                    <a:pt x="498716" y="101600"/>
                  </a:lnTo>
                  <a:lnTo>
                    <a:pt x="500303" y="88900"/>
                  </a:lnTo>
                  <a:lnTo>
                    <a:pt x="495046" y="88900"/>
                  </a:lnTo>
                  <a:lnTo>
                    <a:pt x="494372" y="76200"/>
                  </a:lnTo>
                  <a:lnTo>
                    <a:pt x="498119" y="76200"/>
                  </a:lnTo>
                  <a:lnTo>
                    <a:pt x="501764" y="63500"/>
                  </a:lnTo>
                  <a:lnTo>
                    <a:pt x="491096" y="63500"/>
                  </a:lnTo>
                  <a:lnTo>
                    <a:pt x="494880" y="50800"/>
                  </a:lnTo>
                  <a:lnTo>
                    <a:pt x="495922" y="50800"/>
                  </a:lnTo>
                  <a:lnTo>
                    <a:pt x="484454" y="38100"/>
                  </a:lnTo>
                  <a:lnTo>
                    <a:pt x="457085" y="25400"/>
                  </a:lnTo>
                  <a:lnTo>
                    <a:pt x="465404" y="38100"/>
                  </a:lnTo>
                  <a:lnTo>
                    <a:pt x="453440" y="25400"/>
                  </a:lnTo>
                  <a:lnTo>
                    <a:pt x="449948" y="25400"/>
                  </a:lnTo>
                  <a:lnTo>
                    <a:pt x="453326" y="38100"/>
                  </a:lnTo>
                  <a:lnTo>
                    <a:pt x="441363" y="38100"/>
                  </a:lnTo>
                  <a:lnTo>
                    <a:pt x="443458" y="25400"/>
                  </a:lnTo>
                  <a:lnTo>
                    <a:pt x="438492" y="37617"/>
                  </a:lnTo>
                  <a:lnTo>
                    <a:pt x="438480" y="38100"/>
                  </a:lnTo>
                  <a:lnTo>
                    <a:pt x="438302" y="38100"/>
                  </a:lnTo>
                  <a:lnTo>
                    <a:pt x="438492" y="37617"/>
                  </a:lnTo>
                  <a:lnTo>
                    <a:pt x="438912" y="25400"/>
                  </a:lnTo>
                  <a:lnTo>
                    <a:pt x="438734" y="25400"/>
                  </a:lnTo>
                  <a:lnTo>
                    <a:pt x="430136" y="12700"/>
                  </a:lnTo>
                  <a:lnTo>
                    <a:pt x="397421" y="12700"/>
                  </a:lnTo>
                  <a:lnTo>
                    <a:pt x="394169" y="25400"/>
                  </a:lnTo>
                  <a:lnTo>
                    <a:pt x="391845" y="25400"/>
                  </a:lnTo>
                  <a:lnTo>
                    <a:pt x="386994" y="38100"/>
                  </a:lnTo>
                  <a:lnTo>
                    <a:pt x="383806" y="38100"/>
                  </a:lnTo>
                  <a:lnTo>
                    <a:pt x="376796" y="25400"/>
                  </a:lnTo>
                  <a:lnTo>
                    <a:pt x="383476" y="25400"/>
                  </a:lnTo>
                  <a:lnTo>
                    <a:pt x="378231" y="12700"/>
                  </a:lnTo>
                  <a:lnTo>
                    <a:pt x="335673" y="12700"/>
                  </a:lnTo>
                  <a:lnTo>
                    <a:pt x="326631" y="25400"/>
                  </a:lnTo>
                  <a:lnTo>
                    <a:pt x="296964" y="25400"/>
                  </a:lnTo>
                  <a:lnTo>
                    <a:pt x="293319" y="12700"/>
                  </a:lnTo>
                  <a:lnTo>
                    <a:pt x="311975" y="12700"/>
                  </a:lnTo>
                  <a:lnTo>
                    <a:pt x="310832" y="0"/>
                  </a:lnTo>
                  <a:lnTo>
                    <a:pt x="289001" y="0"/>
                  </a:lnTo>
                  <a:lnTo>
                    <a:pt x="282206" y="12700"/>
                  </a:lnTo>
                  <a:lnTo>
                    <a:pt x="278892" y="25400"/>
                  </a:lnTo>
                  <a:lnTo>
                    <a:pt x="276174" y="38100"/>
                  </a:lnTo>
                  <a:lnTo>
                    <a:pt x="259918" y="76200"/>
                  </a:lnTo>
                  <a:lnTo>
                    <a:pt x="251841" y="127000"/>
                  </a:lnTo>
                  <a:lnTo>
                    <a:pt x="247230" y="165100"/>
                  </a:lnTo>
                  <a:lnTo>
                    <a:pt x="241376" y="215900"/>
                  </a:lnTo>
                  <a:lnTo>
                    <a:pt x="229565" y="254000"/>
                  </a:lnTo>
                  <a:lnTo>
                    <a:pt x="228955" y="254000"/>
                  </a:lnTo>
                  <a:lnTo>
                    <a:pt x="225196" y="266700"/>
                  </a:lnTo>
                  <a:lnTo>
                    <a:pt x="225539" y="279400"/>
                  </a:lnTo>
                  <a:lnTo>
                    <a:pt x="213664" y="279400"/>
                  </a:lnTo>
                  <a:lnTo>
                    <a:pt x="213233" y="292100"/>
                  </a:lnTo>
                  <a:lnTo>
                    <a:pt x="209804" y="292100"/>
                  </a:lnTo>
                  <a:lnTo>
                    <a:pt x="207784" y="304800"/>
                  </a:lnTo>
                  <a:lnTo>
                    <a:pt x="207683" y="292100"/>
                  </a:lnTo>
                  <a:lnTo>
                    <a:pt x="207352" y="292100"/>
                  </a:lnTo>
                  <a:lnTo>
                    <a:pt x="207035" y="304800"/>
                  </a:lnTo>
                  <a:lnTo>
                    <a:pt x="196519" y="304800"/>
                  </a:lnTo>
                  <a:lnTo>
                    <a:pt x="179793" y="317500"/>
                  </a:lnTo>
                  <a:lnTo>
                    <a:pt x="159969" y="342900"/>
                  </a:lnTo>
                  <a:lnTo>
                    <a:pt x="145249" y="342900"/>
                  </a:lnTo>
                  <a:lnTo>
                    <a:pt x="139331" y="355600"/>
                  </a:lnTo>
                  <a:lnTo>
                    <a:pt x="136563" y="355600"/>
                  </a:lnTo>
                  <a:lnTo>
                    <a:pt x="134480" y="368300"/>
                  </a:lnTo>
                  <a:lnTo>
                    <a:pt x="130606" y="381000"/>
                  </a:lnTo>
                  <a:lnTo>
                    <a:pt x="133819" y="381000"/>
                  </a:lnTo>
                  <a:lnTo>
                    <a:pt x="132321" y="393700"/>
                  </a:lnTo>
                  <a:lnTo>
                    <a:pt x="141579" y="381000"/>
                  </a:lnTo>
                  <a:lnTo>
                    <a:pt x="142900" y="393700"/>
                  </a:lnTo>
                  <a:lnTo>
                    <a:pt x="139319" y="393700"/>
                  </a:lnTo>
                  <a:lnTo>
                    <a:pt x="138722" y="406400"/>
                  </a:lnTo>
                  <a:lnTo>
                    <a:pt x="132130" y="406400"/>
                  </a:lnTo>
                  <a:lnTo>
                    <a:pt x="133578" y="419100"/>
                  </a:lnTo>
                  <a:lnTo>
                    <a:pt x="131838" y="406400"/>
                  </a:lnTo>
                  <a:lnTo>
                    <a:pt x="132245" y="419100"/>
                  </a:lnTo>
                  <a:lnTo>
                    <a:pt x="124637" y="431800"/>
                  </a:lnTo>
                  <a:lnTo>
                    <a:pt x="128968" y="431800"/>
                  </a:lnTo>
                  <a:lnTo>
                    <a:pt x="127698" y="444500"/>
                  </a:lnTo>
                  <a:lnTo>
                    <a:pt x="127000" y="457200"/>
                  </a:lnTo>
                  <a:lnTo>
                    <a:pt x="128866" y="444500"/>
                  </a:lnTo>
                  <a:lnTo>
                    <a:pt x="150101" y="444500"/>
                  </a:lnTo>
                  <a:lnTo>
                    <a:pt x="151358" y="431800"/>
                  </a:lnTo>
                  <a:lnTo>
                    <a:pt x="166293" y="431800"/>
                  </a:lnTo>
                  <a:lnTo>
                    <a:pt x="167246" y="444500"/>
                  </a:lnTo>
                  <a:lnTo>
                    <a:pt x="169875" y="444500"/>
                  </a:lnTo>
                  <a:lnTo>
                    <a:pt x="168160" y="457200"/>
                  </a:lnTo>
                  <a:lnTo>
                    <a:pt x="169773" y="457200"/>
                  </a:lnTo>
                  <a:lnTo>
                    <a:pt x="173253" y="469900"/>
                  </a:lnTo>
                  <a:lnTo>
                    <a:pt x="165087" y="469900"/>
                  </a:lnTo>
                  <a:lnTo>
                    <a:pt x="164668" y="482600"/>
                  </a:lnTo>
                  <a:lnTo>
                    <a:pt x="163703" y="482600"/>
                  </a:lnTo>
                  <a:lnTo>
                    <a:pt x="162826" y="495300"/>
                  </a:lnTo>
                  <a:lnTo>
                    <a:pt x="167640" y="495300"/>
                  </a:lnTo>
                  <a:lnTo>
                    <a:pt x="167487" y="508000"/>
                  </a:lnTo>
                  <a:lnTo>
                    <a:pt x="165874" y="508000"/>
                  </a:lnTo>
                  <a:lnTo>
                    <a:pt x="168059" y="520700"/>
                  </a:lnTo>
                  <a:lnTo>
                    <a:pt x="162166" y="520700"/>
                  </a:lnTo>
                  <a:lnTo>
                    <a:pt x="161734" y="533400"/>
                  </a:lnTo>
                  <a:lnTo>
                    <a:pt x="159270" y="533400"/>
                  </a:lnTo>
                  <a:lnTo>
                    <a:pt x="157759" y="546100"/>
                  </a:lnTo>
                  <a:lnTo>
                    <a:pt x="158877" y="546100"/>
                  </a:lnTo>
                  <a:lnTo>
                    <a:pt x="158115" y="558800"/>
                  </a:lnTo>
                  <a:lnTo>
                    <a:pt x="162547" y="546684"/>
                  </a:lnTo>
                  <a:lnTo>
                    <a:pt x="167271" y="558800"/>
                  </a:lnTo>
                  <a:lnTo>
                    <a:pt x="169062" y="558800"/>
                  </a:lnTo>
                  <a:lnTo>
                    <a:pt x="170535" y="571500"/>
                  </a:lnTo>
                  <a:lnTo>
                    <a:pt x="174307" y="571500"/>
                  </a:lnTo>
                  <a:lnTo>
                    <a:pt x="173736" y="584200"/>
                  </a:lnTo>
                  <a:lnTo>
                    <a:pt x="168376" y="584200"/>
                  </a:lnTo>
                  <a:lnTo>
                    <a:pt x="167894" y="588835"/>
                  </a:lnTo>
                  <a:lnTo>
                    <a:pt x="496620" y="588835"/>
                  </a:lnTo>
                  <a:lnTo>
                    <a:pt x="493458" y="584200"/>
                  </a:lnTo>
                  <a:lnTo>
                    <a:pt x="493763" y="571500"/>
                  </a:lnTo>
                  <a:lnTo>
                    <a:pt x="496697" y="558800"/>
                  </a:lnTo>
                  <a:lnTo>
                    <a:pt x="495973" y="546100"/>
                  </a:lnTo>
                  <a:lnTo>
                    <a:pt x="491667" y="546100"/>
                  </a:lnTo>
                  <a:lnTo>
                    <a:pt x="484682" y="533400"/>
                  </a:lnTo>
                  <a:lnTo>
                    <a:pt x="486054" y="533400"/>
                  </a:lnTo>
                  <a:lnTo>
                    <a:pt x="486460" y="520700"/>
                  </a:lnTo>
                  <a:lnTo>
                    <a:pt x="494563" y="520700"/>
                  </a:lnTo>
                  <a:lnTo>
                    <a:pt x="494626" y="508000"/>
                  </a:lnTo>
                  <a:lnTo>
                    <a:pt x="504405" y="508000"/>
                  </a:lnTo>
                  <a:lnTo>
                    <a:pt x="506818" y="495300"/>
                  </a:lnTo>
                  <a:lnTo>
                    <a:pt x="505625" y="482600"/>
                  </a:lnTo>
                  <a:lnTo>
                    <a:pt x="503021" y="482600"/>
                  </a:lnTo>
                  <a:lnTo>
                    <a:pt x="501192" y="469900"/>
                  </a:lnTo>
                  <a:lnTo>
                    <a:pt x="501573" y="469900"/>
                  </a:lnTo>
                  <a:lnTo>
                    <a:pt x="503885" y="457200"/>
                  </a:lnTo>
                  <a:lnTo>
                    <a:pt x="505282" y="444500"/>
                  </a:lnTo>
                  <a:lnTo>
                    <a:pt x="506336" y="431800"/>
                  </a:lnTo>
                  <a:lnTo>
                    <a:pt x="507593" y="419100"/>
                  </a:lnTo>
                  <a:close/>
                </a:path>
                <a:path w="1358900" h="1765300">
                  <a:moveTo>
                    <a:pt x="536333" y="977900"/>
                  </a:moveTo>
                  <a:lnTo>
                    <a:pt x="535813" y="965200"/>
                  </a:lnTo>
                  <a:lnTo>
                    <a:pt x="533793" y="977900"/>
                  </a:lnTo>
                  <a:lnTo>
                    <a:pt x="536333" y="977900"/>
                  </a:lnTo>
                  <a:close/>
                </a:path>
                <a:path w="1358900" h="1765300">
                  <a:moveTo>
                    <a:pt x="541058" y="965200"/>
                  </a:moveTo>
                  <a:lnTo>
                    <a:pt x="539711" y="965200"/>
                  </a:lnTo>
                  <a:lnTo>
                    <a:pt x="539711" y="977900"/>
                  </a:lnTo>
                  <a:lnTo>
                    <a:pt x="540918" y="969391"/>
                  </a:lnTo>
                  <a:lnTo>
                    <a:pt x="541058" y="965200"/>
                  </a:lnTo>
                  <a:close/>
                </a:path>
                <a:path w="1358900" h="1765300">
                  <a:moveTo>
                    <a:pt x="541515" y="965200"/>
                  </a:moveTo>
                  <a:lnTo>
                    <a:pt x="540918" y="969391"/>
                  </a:lnTo>
                  <a:lnTo>
                    <a:pt x="540651" y="977900"/>
                  </a:lnTo>
                  <a:lnTo>
                    <a:pt x="540931" y="977900"/>
                  </a:lnTo>
                  <a:lnTo>
                    <a:pt x="541515" y="965200"/>
                  </a:lnTo>
                  <a:close/>
                </a:path>
                <a:path w="1358900" h="1765300">
                  <a:moveTo>
                    <a:pt x="569353" y="850900"/>
                  </a:moveTo>
                  <a:lnTo>
                    <a:pt x="566140" y="838200"/>
                  </a:lnTo>
                  <a:lnTo>
                    <a:pt x="565696" y="843064"/>
                  </a:lnTo>
                  <a:lnTo>
                    <a:pt x="567055" y="850900"/>
                  </a:lnTo>
                  <a:lnTo>
                    <a:pt x="569353" y="850900"/>
                  </a:lnTo>
                  <a:close/>
                </a:path>
                <a:path w="1358900" h="1765300">
                  <a:moveTo>
                    <a:pt x="676643" y="76200"/>
                  </a:moveTo>
                  <a:lnTo>
                    <a:pt x="674281" y="88900"/>
                  </a:lnTo>
                  <a:lnTo>
                    <a:pt x="675855" y="88900"/>
                  </a:lnTo>
                  <a:lnTo>
                    <a:pt x="676643" y="76200"/>
                  </a:lnTo>
                  <a:close/>
                </a:path>
                <a:path w="1358900" h="1765300">
                  <a:moveTo>
                    <a:pt x="793737" y="330200"/>
                  </a:moveTo>
                  <a:lnTo>
                    <a:pt x="792137" y="328409"/>
                  </a:lnTo>
                  <a:lnTo>
                    <a:pt x="792581" y="330200"/>
                  </a:lnTo>
                  <a:lnTo>
                    <a:pt x="793737" y="330200"/>
                  </a:lnTo>
                  <a:close/>
                </a:path>
                <a:path w="1358900" h="1765300">
                  <a:moveTo>
                    <a:pt x="798410" y="961758"/>
                  </a:moveTo>
                  <a:lnTo>
                    <a:pt x="797140" y="960399"/>
                  </a:lnTo>
                  <a:lnTo>
                    <a:pt x="798410" y="961758"/>
                  </a:lnTo>
                  <a:close/>
                </a:path>
                <a:path w="1358900" h="1765300">
                  <a:moveTo>
                    <a:pt x="798804" y="939800"/>
                  </a:moveTo>
                  <a:lnTo>
                    <a:pt x="792187" y="939800"/>
                  </a:lnTo>
                  <a:lnTo>
                    <a:pt x="791857" y="952500"/>
                  </a:lnTo>
                  <a:lnTo>
                    <a:pt x="797140" y="952500"/>
                  </a:lnTo>
                  <a:lnTo>
                    <a:pt x="798804" y="939800"/>
                  </a:lnTo>
                  <a:close/>
                </a:path>
                <a:path w="1358900" h="1765300">
                  <a:moveTo>
                    <a:pt x="830567" y="838200"/>
                  </a:moveTo>
                  <a:lnTo>
                    <a:pt x="830173" y="836434"/>
                  </a:lnTo>
                  <a:lnTo>
                    <a:pt x="829538" y="838200"/>
                  </a:lnTo>
                  <a:lnTo>
                    <a:pt x="830567" y="838200"/>
                  </a:lnTo>
                  <a:close/>
                </a:path>
                <a:path w="1358900" h="1765300">
                  <a:moveTo>
                    <a:pt x="838073" y="393700"/>
                  </a:moveTo>
                  <a:lnTo>
                    <a:pt x="837793" y="393700"/>
                  </a:lnTo>
                  <a:lnTo>
                    <a:pt x="837806" y="396608"/>
                  </a:lnTo>
                  <a:lnTo>
                    <a:pt x="838073" y="393700"/>
                  </a:lnTo>
                  <a:close/>
                </a:path>
                <a:path w="1358900" h="1765300">
                  <a:moveTo>
                    <a:pt x="961009" y="241300"/>
                  </a:moveTo>
                  <a:lnTo>
                    <a:pt x="958265" y="228600"/>
                  </a:lnTo>
                  <a:lnTo>
                    <a:pt x="961009" y="241300"/>
                  </a:lnTo>
                  <a:close/>
                </a:path>
                <a:path w="1358900" h="1765300">
                  <a:moveTo>
                    <a:pt x="963498" y="254000"/>
                  </a:moveTo>
                  <a:lnTo>
                    <a:pt x="962926" y="241300"/>
                  </a:lnTo>
                  <a:lnTo>
                    <a:pt x="961009" y="241300"/>
                  </a:lnTo>
                  <a:lnTo>
                    <a:pt x="958024" y="241300"/>
                  </a:lnTo>
                  <a:lnTo>
                    <a:pt x="963498" y="254000"/>
                  </a:lnTo>
                  <a:close/>
                </a:path>
                <a:path w="1358900" h="1765300">
                  <a:moveTo>
                    <a:pt x="964082" y="190500"/>
                  </a:moveTo>
                  <a:lnTo>
                    <a:pt x="962533" y="190500"/>
                  </a:lnTo>
                  <a:lnTo>
                    <a:pt x="962609" y="199605"/>
                  </a:lnTo>
                  <a:lnTo>
                    <a:pt x="964082" y="190500"/>
                  </a:lnTo>
                  <a:close/>
                </a:path>
                <a:path w="1358900" h="1765300">
                  <a:moveTo>
                    <a:pt x="974915" y="203200"/>
                  </a:moveTo>
                  <a:lnTo>
                    <a:pt x="971143" y="203200"/>
                  </a:lnTo>
                  <a:lnTo>
                    <a:pt x="972223" y="215900"/>
                  </a:lnTo>
                  <a:lnTo>
                    <a:pt x="974915" y="203200"/>
                  </a:lnTo>
                  <a:close/>
                </a:path>
                <a:path w="1358900" h="1765300">
                  <a:moveTo>
                    <a:pt x="997712" y="438531"/>
                  </a:moveTo>
                  <a:lnTo>
                    <a:pt x="997508" y="436854"/>
                  </a:lnTo>
                  <a:lnTo>
                    <a:pt x="997407" y="443534"/>
                  </a:lnTo>
                  <a:lnTo>
                    <a:pt x="997712" y="438531"/>
                  </a:lnTo>
                  <a:close/>
                </a:path>
                <a:path w="1358900" h="1765300">
                  <a:moveTo>
                    <a:pt x="999896" y="431800"/>
                  </a:moveTo>
                  <a:lnTo>
                    <a:pt x="998283" y="419100"/>
                  </a:lnTo>
                  <a:lnTo>
                    <a:pt x="998943" y="426872"/>
                  </a:lnTo>
                  <a:lnTo>
                    <a:pt x="999896" y="431800"/>
                  </a:lnTo>
                  <a:close/>
                </a:path>
                <a:path w="1358900" h="1765300">
                  <a:moveTo>
                    <a:pt x="1007084" y="444500"/>
                  </a:moveTo>
                  <a:lnTo>
                    <a:pt x="1005738" y="444500"/>
                  </a:lnTo>
                  <a:lnTo>
                    <a:pt x="1006894" y="450037"/>
                  </a:lnTo>
                  <a:lnTo>
                    <a:pt x="1007084" y="444500"/>
                  </a:lnTo>
                  <a:close/>
                </a:path>
                <a:path w="1358900" h="1765300">
                  <a:moveTo>
                    <a:pt x="1007579" y="482600"/>
                  </a:moveTo>
                  <a:lnTo>
                    <a:pt x="1001725" y="482600"/>
                  </a:lnTo>
                  <a:lnTo>
                    <a:pt x="999693" y="469900"/>
                  </a:lnTo>
                  <a:lnTo>
                    <a:pt x="1000848" y="482600"/>
                  </a:lnTo>
                  <a:lnTo>
                    <a:pt x="1001090" y="482600"/>
                  </a:lnTo>
                  <a:lnTo>
                    <a:pt x="999693" y="495300"/>
                  </a:lnTo>
                  <a:lnTo>
                    <a:pt x="1006259" y="495300"/>
                  </a:lnTo>
                  <a:lnTo>
                    <a:pt x="1007579" y="482600"/>
                  </a:lnTo>
                  <a:close/>
                </a:path>
                <a:path w="1358900" h="1765300">
                  <a:moveTo>
                    <a:pt x="1008380" y="457200"/>
                  </a:moveTo>
                  <a:lnTo>
                    <a:pt x="1006894" y="450037"/>
                  </a:lnTo>
                  <a:lnTo>
                    <a:pt x="1006640" y="457200"/>
                  </a:lnTo>
                  <a:lnTo>
                    <a:pt x="1008380" y="457200"/>
                  </a:lnTo>
                  <a:close/>
                </a:path>
                <a:path w="1358900" h="1765300">
                  <a:moveTo>
                    <a:pt x="1011694" y="494601"/>
                  </a:moveTo>
                  <a:lnTo>
                    <a:pt x="1011288" y="482600"/>
                  </a:lnTo>
                  <a:lnTo>
                    <a:pt x="1009967" y="482600"/>
                  </a:lnTo>
                  <a:lnTo>
                    <a:pt x="1011694" y="494601"/>
                  </a:lnTo>
                  <a:close/>
                </a:path>
                <a:path w="1358900" h="1765300">
                  <a:moveTo>
                    <a:pt x="1011720" y="495300"/>
                  </a:moveTo>
                  <a:lnTo>
                    <a:pt x="1011643" y="494601"/>
                  </a:lnTo>
                  <a:lnTo>
                    <a:pt x="1008862" y="482600"/>
                  </a:lnTo>
                  <a:lnTo>
                    <a:pt x="1007579" y="482600"/>
                  </a:lnTo>
                  <a:lnTo>
                    <a:pt x="1009281" y="495300"/>
                  </a:lnTo>
                  <a:lnTo>
                    <a:pt x="1011720" y="495300"/>
                  </a:lnTo>
                  <a:close/>
                </a:path>
                <a:path w="1358900" h="1765300">
                  <a:moveTo>
                    <a:pt x="1115796" y="977900"/>
                  </a:moveTo>
                  <a:lnTo>
                    <a:pt x="1112380" y="977900"/>
                  </a:lnTo>
                  <a:lnTo>
                    <a:pt x="1113866" y="988949"/>
                  </a:lnTo>
                  <a:lnTo>
                    <a:pt x="1115796" y="977900"/>
                  </a:lnTo>
                  <a:close/>
                </a:path>
                <a:path w="1358900" h="1765300">
                  <a:moveTo>
                    <a:pt x="1120673" y="977900"/>
                  </a:moveTo>
                  <a:lnTo>
                    <a:pt x="1117409" y="977900"/>
                  </a:lnTo>
                  <a:lnTo>
                    <a:pt x="1118146" y="990600"/>
                  </a:lnTo>
                  <a:lnTo>
                    <a:pt x="1117930" y="990600"/>
                  </a:lnTo>
                  <a:lnTo>
                    <a:pt x="1120317" y="1000810"/>
                  </a:lnTo>
                  <a:lnTo>
                    <a:pt x="1119289" y="990600"/>
                  </a:lnTo>
                  <a:lnTo>
                    <a:pt x="1118793" y="990600"/>
                  </a:lnTo>
                  <a:lnTo>
                    <a:pt x="1120673" y="977900"/>
                  </a:lnTo>
                  <a:close/>
                </a:path>
                <a:path w="1358900" h="1765300">
                  <a:moveTo>
                    <a:pt x="1120889" y="1003300"/>
                  </a:moveTo>
                  <a:lnTo>
                    <a:pt x="1120317" y="1000810"/>
                  </a:lnTo>
                  <a:lnTo>
                    <a:pt x="1120559" y="1003300"/>
                  </a:lnTo>
                  <a:lnTo>
                    <a:pt x="1120889" y="1003300"/>
                  </a:lnTo>
                  <a:close/>
                </a:path>
                <a:path w="1358900" h="1765300">
                  <a:moveTo>
                    <a:pt x="1253426" y="1384300"/>
                  </a:moveTo>
                  <a:lnTo>
                    <a:pt x="1253375" y="1384477"/>
                  </a:lnTo>
                  <a:lnTo>
                    <a:pt x="1253426" y="1384300"/>
                  </a:lnTo>
                  <a:close/>
                </a:path>
                <a:path w="1358900" h="1765300">
                  <a:moveTo>
                    <a:pt x="1255217" y="1384300"/>
                  </a:moveTo>
                  <a:lnTo>
                    <a:pt x="1251788" y="1371600"/>
                  </a:lnTo>
                  <a:lnTo>
                    <a:pt x="1251216" y="1371600"/>
                  </a:lnTo>
                  <a:lnTo>
                    <a:pt x="1255217" y="1384300"/>
                  </a:lnTo>
                  <a:close/>
                </a:path>
                <a:path w="1358900" h="1765300">
                  <a:moveTo>
                    <a:pt x="1319212" y="1549400"/>
                  </a:moveTo>
                  <a:lnTo>
                    <a:pt x="1318348" y="1562100"/>
                  </a:lnTo>
                  <a:lnTo>
                    <a:pt x="1318679" y="1562100"/>
                  </a:lnTo>
                  <a:lnTo>
                    <a:pt x="1319212" y="1549400"/>
                  </a:lnTo>
                  <a:close/>
                </a:path>
                <a:path w="1358900" h="1765300">
                  <a:moveTo>
                    <a:pt x="1336484" y="1625600"/>
                  </a:moveTo>
                  <a:lnTo>
                    <a:pt x="1336230" y="1612900"/>
                  </a:lnTo>
                  <a:lnTo>
                    <a:pt x="1335468" y="1612900"/>
                  </a:lnTo>
                  <a:lnTo>
                    <a:pt x="1336382" y="1625600"/>
                  </a:lnTo>
                  <a:close/>
                </a:path>
                <a:path w="1358900" h="1765300">
                  <a:moveTo>
                    <a:pt x="1338681" y="1651000"/>
                  </a:moveTo>
                  <a:lnTo>
                    <a:pt x="1336751" y="1651000"/>
                  </a:lnTo>
                  <a:lnTo>
                    <a:pt x="1337424" y="1663700"/>
                  </a:lnTo>
                  <a:lnTo>
                    <a:pt x="1338681" y="1651000"/>
                  </a:lnTo>
                  <a:close/>
                </a:path>
                <a:path w="1358900" h="1765300">
                  <a:moveTo>
                    <a:pt x="1341107" y="1612900"/>
                  </a:moveTo>
                  <a:lnTo>
                    <a:pt x="1340612" y="1600200"/>
                  </a:lnTo>
                  <a:lnTo>
                    <a:pt x="1338110" y="1612900"/>
                  </a:lnTo>
                  <a:lnTo>
                    <a:pt x="1341107" y="1612900"/>
                  </a:lnTo>
                  <a:close/>
                </a:path>
                <a:path w="1358900" h="1765300">
                  <a:moveTo>
                    <a:pt x="1358468" y="1485900"/>
                  </a:moveTo>
                  <a:lnTo>
                    <a:pt x="1356601" y="1473200"/>
                  </a:lnTo>
                  <a:lnTo>
                    <a:pt x="1353794" y="1460500"/>
                  </a:lnTo>
                  <a:lnTo>
                    <a:pt x="1350873" y="1460500"/>
                  </a:lnTo>
                  <a:lnTo>
                    <a:pt x="1344053" y="1447800"/>
                  </a:lnTo>
                  <a:lnTo>
                    <a:pt x="1345996" y="1447800"/>
                  </a:lnTo>
                  <a:lnTo>
                    <a:pt x="1350518" y="1435100"/>
                  </a:lnTo>
                  <a:lnTo>
                    <a:pt x="1348943" y="1422400"/>
                  </a:lnTo>
                  <a:lnTo>
                    <a:pt x="1345869" y="1422400"/>
                  </a:lnTo>
                  <a:lnTo>
                    <a:pt x="1345895" y="1409700"/>
                  </a:lnTo>
                  <a:lnTo>
                    <a:pt x="1344320" y="1397000"/>
                  </a:lnTo>
                  <a:lnTo>
                    <a:pt x="1317904" y="1397000"/>
                  </a:lnTo>
                  <a:lnTo>
                    <a:pt x="1318133" y="1409700"/>
                  </a:lnTo>
                  <a:lnTo>
                    <a:pt x="1306664" y="1409700"/>
                  </a:lnTo>
                  <a:lnTo>
                    <a:pt x="1306664" y="1584883"/>
                  </a:lnTo>
                  <a:lnTo>
                    <a:pt x="1306550" y="1587500"/>
                  </a:lnTo>
                  <a:lnTo>
                    <a:pt x="1304861" y="1587500"/>
                  </a:lnTo>
                  <a:lnTo>
                    <a:pt x="1303718" y="1587500"/>
                  </a:lnTo>
                  <a:lnTo>
                    <a:pt x="1302181" y="1574800"/>
                  </a:lnTo>
                  <a:lnTo>
                    <a:pt x="1302778" y="1587500"/>
                  </a:lnTo>
                  <a:lnTo>
                    <a:pt x="1300645" y="1587500"/>
                  </a:lnTo>
                  <a:lnTo>
                    <a:pt x="1301965" y="1574800"/>
                  </a:lnTo>
                  <a:lnTo>
                    <a:pt x="1302181" y="1574800"/>
                  </a:lnTo>
                  <a:lnTo>
                    <a:pt x="1305369" y="1574800"/>
                  </a:lnTo>
                  <a:lnTo>
                    <a:pt x="1304861" y="1587500"/>
                  </a:lnTo>
                  <a:lnTo>
                    <a:pt x="1305890" y="1574800"/>
                  </a:lnTo>
                  <a:lnTo>
                    <a:pt x="1306334" y="1574800"/>
                  </a:lnTo>
                  <a:lnTo>
                    <a:pt x="1306664" y="1584883"/>
                  </a:lnTo>
                  <a:lnTo>
                    <a:pt x="1306664" y="1409700"/>
                  </a:lnTo>
                  <a:lnTo>
                    <a:pt x="1298740" y="1409700"/>
                  </a:lnTo>
                  <a:lnTo>
                    <a:pt x="1303832" y="1397000"/>
                  </a:lnTo>
                  <a:lnTo>
                    <a:pt x="1294295" y="1397000"/>
                  </a:lnTo>
                  <a:lnTo>
                    <a:pt x="1293241" y="1384300"/>
                  </a:lnTo>
                  <a:lnTo>
                    <a:pt x="1265364" y="1384300"/>
                  </a:lnTo>
                  <a:lnTo>
                    <a:pt x="1263091" y="1397000"/>
                  </a:lnTo>
                  <a:lnTo>
                    <a:pt x="1262646" y="1384300"/>
                  </a:lnTo>
                  <a:lnTo>
                    <a:pt x="1259230" y="1384300"/>
                  </a:lnTo>
                  <a:lnTo>
                    <a:pt x="1257503" y="1397000"/>
                  </a:lnTo>
                  <a:lnTo>
                    <a:pt x="1258049" y="1384300"/>
                  </a:lnTo>
                  <a:lnTo>
                    <a:pt x="1255217" y="1384300"/>
                  </a:lnTo>
                  <a:lnTo>
                    <a:pt x="1255420" y="1397000"/>
                  </a:lnTo>
                  <a:lnTo>
                    <a:pt x="1253375" y="1384477"/>
                  </a:lnTo>
                  <a:lnTo>
                    <a:pt x="1250162" y="1397000"/>
                  </a:lnTo>
                  <a:lnTo>
                    <a:pt x="1251280" y="1384300"/>
                  </a:lnTo>
                  <a:lnTo>
                    <a:pt x="1252537" y="1384300"/>
                  </a:lnTo>
                  <a:lnTo>
                    <a:pt x="1251216" y="1371600"/>
                  </a:lnTo>
                  <a:lnTo>
                    <a:pt x="1248752" y="1371600"/>
                  </a:lnTo>
                  <a:lnTo>
                    <a:pt x="1248740" y="1358900"/>
                  </a:lnTo>
                  <a:lnTo>
                    <a:pt x="1248879" y="1358900"/>
                  </a:lnTo>
                  <a:lnTo>
                    <a:pt x="1252067" y="1371600"/>
                  </a:lnTo>
                  <a:lnTo>
                    <a:pt x="1252766" y="1371600"/>
                  </a:lnTo>
                  <a:lnTo>
                    <a:pt x="1254290" y="1358900"/>
                  </a:lnTo>
                  <a:lnTo>
                    <a:pt x="1250505" y="1358900"/>
                  </a:lnTo>
                  <a:lnTo>
                    <a:pt x="1252537" y="1346200"/>
                  </a:lnTo>
                  <a:lnTo>
                    <a:pt x="1261503" y="1346200"/>
                  </a:lnTo>
                  <a:lnTo>
                    <a:pt x="1264793" y="1333500"/>
                  </a:lnTo>
                  <a:lnTo>
                    <a:pt x="1263878" y="1320800"/>
                  </a:lnTo>
                  <a:lnTo>
                    <a:pt x="1259624" y="1320800"/>
                  </a:lnTo>
                  <a:lnTo>
                    <a:pt x="1263764" y="1308100"/>
                  </a:lnTo>
                  <a:lnTo>
                    <a:pt x="1261960" y="1308100"/>
                  </a:lnTo>
                  <a:lnTo>
                    <a:pt x="1257363" y="1295400"/>
                  </a:lnTo>
                  <a:lnTo>
                    <a:pt x="1241082" y="1295400"/>
                  </a:lnTo>
                  <a:lnTo>
                    <a:pt x="1234147" y="1282700"/>
                  </a:lnTo>
                  <a:lnTo>
                    <a:pt x="1246136" y="1282700"/>
                  </a:lnTo>
                  <a:lnTo>
                    <a:pt x="1248562" y="1270000"/>
                  </a:lnTo>
                  <a:lnTo>
                    <a:pt x="1233157" y="1270000"/>
                  </a:lnTo>
                  <a:lnTo>
                    <a:pt x="1228331" y="1257300"/>
                  </a:lnTo>
                  <a:lnTo>
                    <a:pt x="1198753" y="1257300"/>
                  </a:lnTo>
                  <a:lnTo>
                    <a:pt x="1198245" y="1244600"/>
                  </a:lnTo>
                  <a:lnTo>
                    <a:pt x="1192377" y="1244600"/>
                  </a:lnTo>
                  <a:lnTo>
                    <a:pt x="1189253" y="1231900"/>
                  </a:lnTo>
                  <a:lnTo>
                    <a:pt x="1182484" y="1231900"/>
                  </a:lnTo>
                  <a:lnTo>
                    <a:pt x="1184033" y="1219200"/>
                  </a:lnTo>
                  <a:lnTo>
                    <a:pt x="1186954" y="1219200"/>
                  </a:lnTo>
                  <a:lnTo>
                    <a:pt x="1188669" y="1206500"/>
                  </a:lnTo>
                  <a:lnTo>
                    <a:pt x="1196987" y="1206500"/>
                  </a:lnTo>
                  <a:lnTo>
                    <a:pt x="1189964" y="1193800"/>
                  </a:lnTo>
                  <a:lnTo>
                    <a:pt x="1180553" y="1168400"/>
                  </a:lnTo>
                  <a:lnTo>
                    <a:pt x="1172451" y="1168400"/>
                  </a:lnTo>
                  <a:lnTo>
                    <a:pt x="1167561" y="1155700"/>
                  </a:lnTo>
                  <a:lnTo>
                    <a:pt x="1167853" y="1130300"/>
                  </a:lnTo>
                  <a:lnTo>
                    <a:pt x="1179283" y="1130300"/>
                  </a:lnTo>
                  <a:lnTo>
                    <a:pt x="1179664" y="1117600"/>
                  </a:lnTo>
                  <a:lnTo>
                    <a:pt x="1173480" y="1117600"/>
                  </a:lnTo>
                  <a:lnTo>
                    <a:pt x="1173238" y="1104900"/>
                  </a:lnTo>
                  <a:lnTo>
                    <a:pt x="1174508" y="1104900"/>
                  </a:lnTo>
                  <a:lnTo>
                    <a:pt x="1170698" y="1092200"/>
                  </a:lnTo>
                  <a:lnTo>
                    <a:pt x="1162024" y="1092200"/>
                  </a:lnTo>
                  <a:lnTo>
                    <a:pt x="1157363" y="1079500"/>
                  </a:lnTo>
                  <a:lnTo>
                    <a:pt x="1147127" y="1079500"/>
                  </a:lnTo>
                  <a:lnTo>
                    <a:pt x="1136929" y="1066800"/>
                  </a:lnTo>
                  <a:lnTo>
                    <a:pt x="1124813" y="1054100"/>
                  </a:lnTo>
                  <a:lnTo>
                    <a:pt x="1113294" y="1041400"/>
                  </a:lnTo>
                  <a:lnTo>
                    <a:pt x="1104849" y="1028700"/>
                  </a:lnTo>
                  <a:lnTo>
                    <a:pt x="1118628" y="1028700"/>
                  </a:lnTo>
                  <a:lnTo>
                    <a:pt x="1122476" y="1016000"/>
                  </a:lnTo>
                  <a:lnTo>
                    <a:pt x="1113866" y="1016000"/>
                  </a:lnTo>
                  <a:lnTo>
                    <a:pt x="1112431" y="1003300"/>
                  </a:lnTo>
                  <a:lnTo>
                    <a:pt x="1116901" y="1003300"/>
                  </a:lnTo>
                  <a:lnTo>
                    <a:pt x="1117930" y="990600"/>
                  </a:lnTo>
                  <a:lnTo>
                    <a:pt x="1117600" y="990600"/>
                  </a:lnTo>
                  <a:lnTo>
                    <a:pt x="1116342" y="977900"/>
                  </a:lnTo>
                  <a:lnTo>
                    <a:pt x="1115733" y="990600"/>
                  </a:lnTo>
                  <a:lnTo>
                    <a:pt x="1114082" y="990600"/>
                  </a:lnTo>
                  <a:lnTo>
                    <a:pt x="1113866" y="988949"/>
                  </a:lnTo>
                  <a:lnTo>
                    <a:pt x="1113574" y="990600"/>
                  </a:lnTo>
                  <a:lnTo>
                    <a:pt x="1110551" y="990600"/>
                  </a:lnTo>
                  <a:lnTo>
                    <a:pt x="1111351" y="977900"/>
                  </a:lnTo>
                  <a:lnTo>
                    <a:pt x="1099413" y="977900"/>
                  </a:lnTo>
                  <a:lnTo>
                    <a:pt x="1099413" y="1079500"/>
                  </a:lnTo>
                  <a:lnTo>
                    <a:pt x="1099299" y="1092200"/>
                  </a:lnTo>
                  <a:lnTo>
                    <a:pt x="1099413" y="1079500"/>
                  </a:lnTo>
                  <a:lnTo>
                    <a:pt x="1099413" y="977900"/>
                  </a:lnTo>
                  <a:lnTo>
                    <a:pt x="1098918" y="977900"/>
                  </a:lnTo>
                  <a:lnTo>
                    <a:pt x="1099781" y="965200"/>
                  </a:lnTo>
                  <a:lnTo>
                    <a:pt x="1100251" y="965200"/>
                  </a:lnTo>
                  <a:lnTo>
                    <a:pt x="1101382" y="952500"/>
                  </a:lnTo>
                  <a:lnTo>
                    <a:pt x="1099032" y="965200"/>
                  </a:lnTo>
                  <a:lnTo>
                    <a:pt x="1098994" y="952500"/>
                  </a:lnTo>
                  <a:lnTo>
                    <a:pt x="1087551" y="952500"/>
                  </a:lnTo>
                  <a:lnTo>
                    <a:pt x="1087081" y="939800"/>
                  </a:lnTo>
                  <a:lnTo>
                    <a:pt x="1086408" y="952500"/>
                  </a:lnTo>
                  <a:lnTo>
                    <a:pt x="1085608" y="939800"/>
                  </a:lnTo>
                  <a:lnTo>
                    <a:pt x="1080528" y="939800"/>
                  </a:lnTo>
                  <a:lnTo>
                    <a:pt x="1080985" y="927100"/>
                  </a:lnTo>
                  <a:lnTo>
                    <a:pt x="1078433" y="927100"/>
                  </a:lnTo>
                  <a:lnTo>
                    <a:pt x="1079487" y="914400"/>
                  </a:lnTo>
                  <a:lnTo>
                    <a:pt x="1081011" y="914400"/>
                  </a:lnTo>
                  <a:lnTo>
                    <a:pt x="1082941" y="927100"/>
                  </a:lnTo>
                  <a:lnTo>
                    <a:pt x="1084414" y="927100"/>
                  </a:lnTo>
                  <a:lnTo>
                    <a:pt x="1092885" y="914400"/>
                  </a:lnTo>
                  <a:lnTo>
                    <a:pt x="1105357" y="927100"/>
                  </a:lnTo>
                  <a:lnTo>
                    <a:pt x="1115618" y="927100"/>
                  </a:lnTo>
                  <a:lnTo>
                    <a:pt x="1117422" y="914400"/>
                  </a:lnTo>
                  <a:lnTo>
                    <a:pt x="1117942" y="914400"/>
                  </a:lnTo>
                  <a:lnTo>
                    <a:pt x="1116088" y="901700"/>
                  </a:lnTo>
                  <a:lnTo>
                    <a:pt x="1114818" y="901700"/>
                  </a:lnTo>
                  <a:lnTo>
                    <a:pt x="1114628" y="889000"/>
                  </a:lnTo>
                  <a:lnTo>
                    <a:pt x="1122883" y="889000"/>
                  </a:lnTo>
                  <a:lnTo>
                    <a:pt x="1126985" y="876300"/>
                  </a:lnTo>
                  <a:lnTo>
                    <a:pt x="1126629" y="876300"/>
                  </a:lnTo>
                  <a:lnTo>
                    <a:pt x="1126020" y="863600"/>
                  </a:lnTo>
                  <a:lnTo>
                    <a:pt x="1128483" y="863600"/>
                  </a:lnTo>
                  <a:lnTo>
                    <a:pt x="1135684" y="850900"/>
                  </a:lnTo>
                  <a:lnTo>
                    <a:pt x="1136345" y="838200"/>
                  </a:lnTo>
                  <a:lnTo>
                    <a:pt x="1133538" y="825500"/>
                  </a:lnTo>
                  <a:lnTo>
                    <a:pt x="1130261" y="812800"/>
                  </a:lnTo>
                  <a:lnTo>
                    <a:pt x="1132814" y="812800"/>
                  </a:lnTo>
                  <a:lnTo>
                    <a:pt x="1139151" y="800100"/>
                  </a:lnTo>
                  <a:lnTo>
                    <a:pt x="1144536" y="800100"/>
                  </a:lnTo>
                  <a:lnTo>
                    <a:pt x="1144206" y="787400"/>
                  </a:lnTo>
                  <a:lnTo>
                    <a:pt x="1141476" y="787400"/>
                  </a:lnTo>
                  <a:lnTo>
                    <a:pt x="1136624" y="774700"/>
                  </a:lnTo>
                  <a:lnTo>
                    <a:pt x="1125664" y="774700"/>
                  </a:lnTo>
                  <a:lnTo>
                    <a:pt x="1124204" y="762000"/>
                  </a:lnTo>
                  <a:lnTo>
                    <a:pt x="1123137" y="749300"/>
                  </a:lnTo>
                  <a:lnTo>
                    <a:pt x="1121308" y="749300"/>
                  </a:lnTo>
                  <a:lnTo>
                    <a:pt x="1117523" y="736600"/>
                  </a:lnTo>
                  <a:lnTo>
                    <a:pt x="1109522" y="736600"/>
                  </a:lnTo>
                  <a:lnTo>
                    <a:pt x="1111758" y="723900"/>
                  </a:lnTo>
                  <a:lnTo>
                    <a:pt x="1113434" y="723900"/>
                  </a:lnTo>
                  <a:lnTo>
                    <a:pt x="1121829" y="711200"/>
                  </a:lnTo>
                  <a:lnTo>
                    <a:pt x="1080363" y="711200"/>
                  </a:lnTo>
                  <a:lnTo>
                    <a:pt x="1076934" y="698500"/>
                  </a:lnTo>
                  <a:lnTo>
                    <a:pt x="1077849" y="698500"/>
                  </a:lnTo>
                  <a:lnTo>
                    <a:pt x="1082484" y="685800"/>
                  </a:lnTo>
                  <a:lnTo>
                    <a:pt x="1089456" y="685800"/>
                  </a:lnTo>
                  <a:lnTo>
                    <a:pt x="1082903" y="673100"/>
                  </a:lnTo>
                  <a:lnTo>
                    <a:pt x="1079449" y="673100"/>
                  </a:lnTo>
                  <a:lnTo>
                    <a:pt x="1076058" y="668286"/>
                  </a:lnTo>
                  <a:lnTo>
                    <a:pt x="1076058" y="1117600"/>
                  </a:lnTo>
                  <a:lnTo>
                    <a:pt x="1075994" y="1104900"/>
                  </a:lnTo>
                  <a:lnTo>
                    <a:pt x="1076058" y="1117600"/>
                  </a:lnTo>
                  <a:lnTo>
                    <a:pt x="1076058" y="668286"/>
                  </a:lnTo>
                  <a:lnTo>
                    <a:pt x="1070508" y="660400"/>
                  </a:lnTo>
                  <a:lnTo>
                    <a:pt x="1066977" y="660400"/>
                  </a:lnTo>
                  <a:lnTo>
                    <a:pt x="1065936" y="673100"/>
                  </a:lnTo>
                  <a:lnTo>
                    <a:pt x="1064463" y="685800"/>
                  </a:lnTo>
                  <a:lnTo>
                    <a:pt x="1063777" y="685800"/>
                  </a:lnTo>
                  <a:lnTo>
                    <a:pt x="1063040" y="698500"/>
                  </a:lnTo>
                  <a:lnTo>
                    <a:pt x="1029627" y="698500"/>
                  </a:lnTo>
                  <a:lnTo>
                    <a:pt x="1028395" y="711200"/>
                  </a:lnTo>
                  <a:lnTo>
                    <a:pt x="1021715" y="711200"/>
                  </a:lnTo>
                  <a:lnTo>
                    <a:pt x="1021689" y="698500"/>
                  </a:lnTo>
                  <a:lnTo>
                    <a:pt x="1011783" y="698500"/>
                  </a:lnTo>
                  <a:lnTo>
                    <a:pt x="1011110" y="685800"/>
                  </a:lnTo>
                  <a:lnTo>
                    <a:pt x="983475" y="685800"/>
                  </a:lnTo>
                  <a:lnTo>
                    <a:pt x="983475" y="1155700"/>
                  </a:lnTo>
                  <a:lnTo>
                    <a:pt x="983348" y="1168400"/>
                  </a:lnTo>
                  <a:lnTo>
                    <a:pt x="983475" y="1155700"/>
                  </a:lnTo>
                  <a:lnTo>
                    <a:pt x="983475" y="685800"/>
                  </a:lnTo>
                  <a:lnTo>
                    <a:pt x="978293" y="685800"/>
                  </a:lnTo>
                  <a:lnTo>
                    <a:pt x="980414" y="673100"/>
                  </a:lnTo>
                  <a:lnTo>
                    <a:pt x="976807" y="685800"/>
                  </a:lnTo>
                  <a:lnTo>
                    <a:pt x="976160" y="685800"/>
                  </a:lnTo>
                  <a:lnTo>
                    <a:pt x="976160" y="1612900"/>
                  </a:lnTo>
                  <a:lnTo>
                    <a:pt x="975690" y="1625600"/>
                  </a:lnTo>
                  <a:lnTo>
                    <a:pt x="975194" y="1625600"/>
                  </a:lnTo>
                  <a:lnTo>
                    <a:pt x="975626" y="1612900"/>
                  </a:lnTo>
                  <a:lnTo>
                    <a:pt x="976160" y="1612900"/>
                  </a:lnTo>
                  <a:lnTo>
                    <a:pt x="976160" y="685800"/>
                  </a:lnTo>
                  <a:lnTo>
                    <a:pt x="974115" y="685800"/>
                  </a:lnTo>
                  <a:lnTo>
                    <a:pt x="974115" y="1549400"/>
                  </a:lnTo>
                  <a:lnTo>
                    <a:pt x="972312" y="1536700"/>
                  </a:lnTo>
                  <a:lnTo>
                    <a:pt x="972451" y="1536700"/>
                  </a:lnTo>
                  <a:lnTo>
                    <a:pt x="974115" y="1549400"/>
                  </a:lnTo>
                  <a:lnTo>
                    <a:pt x="974115" y="685800"/>
                  </a:lnTo>
                  <a:lnTo>
                    <a:pt x="973670" y="685800"/>
                  </a:lnTo>
                  <a:lnTo>
                    <a:pt x="973670" y="1397000"/>
                  </a:lnTo>
                  <a:lnTo>
                    <a:pt x="972477" y="1409700"/>
                  </a:lnTo>
                  <a:lnTo>
                    <a:pt x="973670" y="1397000"/>
                  </a:lnTo>
                  <a:lnTo>
                    <a:pt x="973670" y="685800"/>
                  </a:lnTo>
                  <a:lnTo>
                    <a:pt x="970661" y="675043"/>
                  </a:lnTo>
                  <a:lnTo>
                    <a:pt x="970661" y="1524000"/>
                  </a:lnTo>
                  <a:lnTo>
                    <a:pt x="965847" y="1524000"/>
                  </a:lnTo>
                  <a:lnTo>
                    <a:pt x="953477" y="1511300"/>
                  </a:lnTo>
                  <a:lnTo>
                    <a:pt x="951014" y="1508861"/>
                  </a:lnTo>
                  <a:lnTo>
                    <a:pt x="951014" y="1620151"/>
                  </a:lnTo>
                  <a:lnTo>
                    <a:pt x="950087" y="1625600"/>
                  </a:lnTo>
                  <a:lnTo>
                    <a:pt x="949286" y="1625600"/>
                  </a:lnTo>
                  <a:lnTo>
                    <a:pt x="951014" y="1620151"/>
                  </a:lnTo>
                  <a:lnTo>
                    <a:pt x="951014" y="1508861"/>
                  </a:lnTo>
                  <a:lnTo>
                    <a:pt x="940663" y="1498600"/>
                  </a:lnTo>
                  <a:lnTo>
                    <a:pt x="934872" y="1485900"/>
                  </a:lnTo>
                  <a:lnTo>
                    <a:pt x="970661" y="1524000"/>
                  </a:lnTo>
                  <a:lnTo>
                    <a:pt x="970661" y="675043"/>
                  </a:lnTo>
                  <a:lnTo>
                    <a:pt x="970127" y="673100"/>
                  </a:lnTo>
                  <a:lnTo>
                    <a:pt x="968857" y="685800"/>
                  </a:lnTo>
                  <a:lnTo>
                    <a:pt x="960640" y="685800"/>
                  </a:lnTo>
                  <a:lnTo>
                    <a:pt x="960640" y="1181100"/>
                  </a:lnTo>
                  <a:lnTo>
                    <a:pt x="960386" y="1180033"/>
                  </a:lnTo>
                  <a:lnTo>
                    <a:pt x="960386" y="1181100"/>
                  </a:lnTo>
                  <a:lnTo>
                    <a:pt x="959853" y="1193800"/>
                  </a:lnTo>
                  <a:lnTo>
                    <a:pt x="960361" y="1181100"/>
                  </a:lnTo>
                  <a:lnTo>
                    <a:pt x="960386" y="1180033"/>
                  </a:lnTo>
                  <a:lnTo>
                    <a:pt x="957630" y="1168400"/>
                  </a:lnTo>
                  <a:lnTo>
                    <a:pt x="953947" y="1180719"/>
                  </a:lnTo>
                  <a:lnTo>
                    <a:pt x="953947" y="1244600"/>
                  </a:lnTo>
                  <a:lnTo>
                    <a:pt x="953719" y="1244600"/>
                  </a:lnTo>
                  <a:lnTo>
                    <a:pt x="951801" y="1243050"/>
                  </a:lnTo>
                  <a:lnTo>
                    <a:pt x="951801" y="1460500"/>
                  </a:lnTo>
                  <a:lnTo>
                    <a:pt x="947369" y="1473200"/>
                  </a:lnTo>
                  <a:lnTo>
                    <a:pt x="947242" y="1473200"/>
                  </a:lnTo>
                  <a:lnTo>
                    <a:pt x="951801" y="1460500"/>
                  </a:lnTo>
                  <a:lnTo>
                    <a:pt x="951801" y="1243050"/>
                  </a:lnTo>
                  <a:lnTo>
                    <a:pt x="942708" y="1235671"/>
                  </a:lnTo>
                  <a:lnTo>
                    <a:pt x="942708" y="1473200"/>
                  </a:lnTo>
                  <a:lnTo>
                    <a:pt x="938364" y="1485900"/>
                  </a:lnTo>
                  <a:lnTo>
                    <a:pt x="938187" y="1485900"/>
                  </a:lnTo>
                  <a:lnTo>
                    <a:pt x="942505" y="1473200"/>
                  </a:lnTo>
                  <a:lnTo>
                    <a:pt x="942708" y="1473200"/>
                  </a:lnTo>
                  <a:lnTo>
                    <a:pt x="942708" y="1235671"/>
                  </a:lnTo>
                  <a:lnTo>
                    <a:pt x="938060" y="1231900"/>
                  </a:lnTo>
                  <a:lnTo>
                    <a:pt x="945489" y="1231900"/>
                  </a:lnTo>
                  <a:lnTo>
                    <a:pt x="953947" y="1244600"/>
                  </a:lnTo>
                  <a:lnTo>
                    <a:pt x="953947" y="1180719"/>
                  </a:lnTo>
                  <a:lnTo>
                    <a:pt x="953833" y="1181100"/>
                  </a:lnTo>
                  <a:lnTo>
                    <a:pt x="950760" y="1168400"/>
                  </a:lnTo>
                  <a:lnTo>
                    <a:pt x="957630" y="1168400"/>
                  </a:lnTo>
                  <a:lnTo>
                    <a:pt x="957808" y="1168400"/>
                  </a:lnTo>
                  <a:lnTo>
                    <a:pt x="960640" y="1181100"/>
                  </a:lnTo>
                  <a:lnTo>
                    <a:pt x="960640" y="685800"/>
                  </a:lnTo>
                  <a:lnTo>
                    <a:pt x="958824" y="685800"/>
                  </a:lnTo>
                  <a:lnTo>
                    <a:pt x="958024" y="673100"/>
                  </a:lnTo>
                  <a:lnTo>
                    <a:pt x="956360" y="683348"/>
                  </a:lnTo>
                  <a:lnTo>
                    <a:pt x="952322" y="673100"/>
                  </a:lnTo>
                  <a:lnTo>
                    <a:pt x="944321" y="673100"/>
                  </a:lnTo>
                  <a:lnTo>
                    <a:pt x="943330" y="668794"/>
                  </a:lnTo>
                  <a:lnTo>
                    <a:pt x="943330" y="1181100"/>
                  </a:lnTo>
                  <a:lnTo>
                    <a:pt x="941387" y="1181100"/>
                  </a:lnTo>
                  <a:lnTo>
                    <a:pt x="941920" y="1168400"/>
                  </a:lnTo>
                  <a:lnTo>
                    <a:pt x="942581" y="1168400"/>
                  </a:lnTo>
                  <a:lnTo>
                    <a:pt x="943330" y="1181100"/>
                  </a:lnTo>
                  <a:lnTo>
                    <a:pt x="943330" y="668794"/>
                  </a:lnTo>
                  <a:lnTo>
                    <a:pt x="941400" y="660400"/>
                  </a:lnTo>
                  <a:lnTo>
                    <a:pt x="938403" y="660400"/>
                  </a:lnTo>
                  <a:lnTo>
                    <a:pt x="935748" y="647700"/>
                  </a:lnTo>
                  <a:lnTo>
                    <a:pt x="932637" y="647700"/>
                  </a:lnTo>
                  <a:lnTo>
                    <a:pt x="934504" y="635000"/>
                  </a:lnTo>
                  <a:lnTo>
                    <a:pt x="933691" y="635000"/>
                  </a:lnTo>
                  <a:lnTo>
                    <a:pt x="931989" y="647700"/>
                  </a:lnTo>
                  <a:lnTo>
                    <a:pt x="931125" y="635000"/>
                  </a:lnTo>
                  <a:lnTo>
                    <a:pt x="929805" y="635000"/>
                  </a:lnTo>
                  <a:lnTo>
                    <a:pt x="927150" y="622300"/>
                  </a:lnTo>
                  <a:lnTo>
                    <a:pt x="925855" y="622300"/>
                  </a:lnTo>
                  <a:lnTo>
                    <a:pt x="924839" y="635000"/>
                  </a:lnTo>
                  <a:lnTo>
                    <a:pt x="922185" y="635000"/>
                  </a:lnTo>
                  <a:lnTo>
                    <a:pt x="924026" y="622300"/>
                  </a:lnTo>
                  <a:lnTo>
                    <a:pt x="921461" y="632485"/>
                  </a:lnTo>
                  <a:lnTo>
                    <a:pt x="921461" y="1003300"/>
                  </a:lnTo>
                  <a:lnTo>
                    <a:pt x="918438" y="1003300"/>
                  </a:lnTo>
                  <a:lnTo>
                    <a:pt x="918260" y="990600"/>
                  </a:lnTo>
                  <a:lnTo>
                    <a:pt x="916559" y="1002893"/>
                  </a:lnTo>
                  <a:lnTo>
                    <a:pt x="915212" y="990600"/>
                  </a:lnTo>
                  <a:lnTo>
                    <a:pt x="918260" y="990600"/>
                  </a:lnTo>
                  <a:lnTo>
                    <a:pt x="921080" y="990600"/>
                  </a:lnTo>
                  <a:lnTo>
                    <a:pt x="921461" y="1003300"/>
                  </a:lnTo>
                  <a:lnTo>
                    <a:pt x="921461" y="632485"/>
                  </a:lnTo>
                  <a:lnTo>
                    <a:pt x="920826" y="635000"/>
                  </a:lnTo>
                  <a:lnTo>
                    <a:pt x="917511" y="635000"/>
                  </a:lnTo>
                  <a:lnTo>
                    <a:pt x="917892" y="622300"/>
                  </a:lnTo>
                  <a:lnTo>
                    <a:pt x="912914" y="622300"/>
                  </a:lnTo>
                  <a:lnTo>
                    <a:pt x="908888" y="610222"/>
                  </a:lnTo>
                  <a:lnTo>
                    <a:pt x="908888" y="990600"/>
                  </a:lnTo>
                  <a:lnTo>
                    <a:pt x="903960" y="990600"/>
                  </a:lnTo>
                  <a:lnTo>
                    <a:pt x="896759" y="990600"/>
                  </a:lnTo>
                  <a:lnTo>
                    <a:pt x="891197" y="1002893"/>
                  </a:lnTo>
                  <a:lnTo>
                    <a:pt x="891082" y="1003300"/>
                  </a:lnTo>
                  <a:lnTo>
                    <a:pt x="884504" y="990600"/>
                  </a:lnTo>
                  <a:lnTo>
                    <a:pt x="882738" y="990600"/>
                  </a:lnTo>
                  <a:lnTo>
                    <a:pt x="875931" y="990600"/>
                  </a:lnTo>
                  <a:lnTo>
                    <a:pt x="875931" y="1003300"/>
                  </a:lnTo>
                  <a:lnTo>
                    <a:pt x="875601" y="1016000"/>
                  </a:lnTo>
                  <a:lnTo>
                    <a:pt x="875715" y="1003300"/>
                  </a:lnTo>
                  <a:lnTo>
                    <a:pt x="875931" y="1003300"/>
                  </a:lnTo>
                  <a:lnTo>
                    <a:pt x="875931" y="990600"/>
                  </a:lnTo>
                  <a:lnTo>
                    <a:pt x="875042" y="990600"/>
                  </a:lnTo>
                  <a:lnTo>
                    <a:pt x="870026" y="995832"/>
                  </a:lnTo>
                  <a:lnTo>
                    <a:pt x="870026" y="1079500"/>
                  </a:lnTo>
                  <a:lnTo>
                    <a:pt x="869543" y="1079500"/>
                  </a:lnTo>
                  <a:lnTo>
                    <a:pt x="869353" y="1066800"/>
                  </a:lnTo>
                  <a:lnTo>
                    <a:pt x="870026" y="1079500"/>
                  </a:lnTo>
                  <a:lnTo>
                    <a:pt x="870026" y="995832"/>
                  </a:lnTo>
                  <a:lnTo>
                    <a:pt x="868603" y="997305"/>
                  </a:lnTo>
                  <a:lnTo>
                    <a:pt x="867854" y="997623"/>
                  </a:lnTo>
                  <a:lnTo>
                    <a:pt x="867359" y="997851"/>
                  </a:lnTo>
                  <a:lnTo>
                    <a:pt x="867930" y="997648"/>
                  </a:lnTo>
                  <a:lnTo>
                    <a:pt x="868527" y="997381"/>
                  </a:lnTo>
                  <a:lnTo>
                    <a:pt x="862838" y="1003300"/>
                  </a:lnTo>
                  <a:lnTo>
                    <a:pt x="862088" y="990600"/>
                  </a:lnTo>
                  <a:lnTo>
                    <a:pt x="858418" y="990600"/>
                  </a:lnTo>
                  <a:lnTo>
                    <a:pt x="858418" y="1054100"/>
                  </a:lnTo>
                  <a:lnTo>
                    <a:pt x="858266" y="1054100"/>
                  </a:lnTo>
                  <a:lnTo>
                    <a:pt x="857338" y="1041400"/>
                  </a:lnTo>
                  <a:lnTo>
                    <a:pt x="858418" y="1054100"/>
                  </a:lnTo>
                  <a:lnTo>
                    <a:pt x="858418" y="990600"/>
                  </a:lnTo>
                  <a:lnTo>
                    <a:pt x="853770" y="990600"/>
                  </a:lnTo>
                  <a:lnTo>
                    <a:pt x="853770" y="1016000"/>
                  </a:lnTo>
                  <a:lnTo>
                    <a:pt x="850760" y="1028700"/>
                  </a:lnTo>
                  <a:lnTo>
                    <a:pt x="849655" y="1028700"/>
                  </a:lnTo>
                  <a:lnTo>
                    <a:pt x="853274" y="1016000"/>
                  </a:lnTo>
                  <a:lnTo>
                    <a:pt x="853770" y="1016000"/>
                  </a:lnTo>
                  <a:lnTo>
                    <a:pt x="853770" y="990600"/>
                  </a:lnTo>
                  <a:lnTo>
                    <a:pt x="850252" y="990600"/>
                  </a:lnTo>
                  <a:lnTo>
                    <a:pt x="832446" y="977900"/>
                  </a:lnTo>
                  <a:lnTo>
                    <a:pt x="814870" y="965200"/>
                  </a:lnTo>
                  <a:lnTo>
                    <a:pt x="830135" y="965200"/>
                  </a:lnTo>
                  <a:lnTo>
                    <a:pt x="830351" y="952500"/>
                  </a:lnTo>
                  <a:lnTo>
                    <a:pt x="830808" y="952500"/>
                  </a:lnTo>
                  <a:lnTo>
                    <a:pt x="830643" y="965200"/>
                  </a:lnTo>
                  <a:lnTo>
                    <a:pt x="838771" y="965200"/>
                  </a:lnTo>
                  <a:lnTo>
                    <a:pt x="836206" y="977900"/>
                  </a:lnTo>
                  <a:lnTo>
                    <a:pt x="836688" y="977900"/>
                  </a:lnTo>
                  <a:lnTo>
                    <a:pt x="844029" y="965200"/>
                  </a:lnTo>
                  <a:lnTo>
                    <a:pt x="848690" y="977900"/>
                  </a:lnTo>
                  <a:lnTo>
                    <a:pt x="868514" y="977900"/>
                  </a:lnTo>
                  <a:lnTo>
                    <a:pt x="871804" y="965200"/>
                  </a:lnTo>
                  <a:lnTo>
                    <a:pt x="872959" y="965200"/>
                  </a:lnTo>
                  <a:lnTo>
                    <a:pt x="876884" y="977900"/>
                  </a:lnTo>
                  <a:lnTo>
                    <a:pt x="875995" y="977900"/>
                  </a:lnTo>
                  <a:lnTo>
                    <a:pt x="882738" y="990600"/>
                  </a:lnTo>
                  <a:lnTo>
                    <a:pt x="885659" y="977900"/>
                  </a:lnTo>
                  <a:lnTo>
                    <a:pt x="897674" y="977900"/>
                  </a:lnTo>
                  <a:lnTo>
                    <a:pt x="903960" y="990600"/>
                  </a:lnTo>
                  <a:lnTo>
                    <a:pt x="906614" y="977900"/>
                  </a:lnTo>
                  <a:lnTo>
                    <a:pt x="908888" y="990600"/>
                  </a:lnTo>
                  <a:lnTo>
                    <a:pt x="908888" y="610222"/>
                  </a:lnTo>
                  <a:lnTo>
                    <a:pt x="908685" y="609600"/>
                  </a:lnTo>
                  <a:lnTo>
                    <a:pt x="900442" y="609600"/>
                  </a:lnTo>
                  <a:lnTo>
                    <a:pt x="898575" y="596900"/>
                  </a:lnTo>
                  <a:lnTo>
                    <a:pt x="897407" y="596900"/>
                  </a:lnTo>
                  <a:lnTo>
                    <a:pt x="891946" y="596900"/>
                  </a:lnTo>
                  <a:lnTo>
                    <a:pt x="888961" y="584200"/>
                  </a:lnTo>
                  <a:lnTo>
                    <a:pt x="897407" y="596900"/>
                  </a:lnTo>
                  <a:lnTo>
                    <a:pt x="899287" y="584200"/>
                  </a:lnTo>
                  <a:lnTo>
                    <a:pt x="906221" y="584200"/>
                  </a:lnTo>
                  <a:lnTo>
                    <a:pt x="910107" y="571500"/>
                  </a:lnTo>
                  <a:lnTo>
                    <a:pt x="912545" y="571500"/>
                  </a:lnTo>
                  <a:lnTo>
                    <a:pt x="914603" y="558800"/>
                  </a:lnTo>
                  <a:lnTo>
                    <a:pt x="919467" y="558800"/>
                  </a:lnTo>
                  <a:lnTo>
                    <a:pt x="917663" y="546100"/>
                  </a:lnTo>
                  <a:lnTo>
                    <a:pt x="914285" y="546100"/>
                  </a:lnTo>
                  <a:lnTo>
                    <a:pt x="921918" y="533400"/>
                  </a:lnTo>
                  <a:lnTo>
                    <a:pt x="924839" y="546100"/>
                  </a:lnTo>
                  <a:lnTo>
                    <a:pt x="933551" y="546100"/>
                  </a:lnTo>
                  <a:lnTo>
                    <a:pt x="936345" y="533400"/>
                  </a:lnTo>
                  <a:lnTo>
                    <a:pt x="937488" y="533400"/>
                  </a:lnTo>
                  <a:lnTo>
                    <a:pt x="939317" y="520700"/>
                  </a:lnTo>
                  <a:lnTo>
                    <a:pt x="954328" y="520700"/>
                  </a:lnTo>
                  <a:lnTo>
                    <a:pt x="956767" y="508000"/>
                  </a:lnTo>
                  <a:lnTo>
                    <a:pt x="965657" y="508000"/>
                  </a:lnTo>
                  <a:lnTo>
                    <a:pt x="970508" y="495300"/>
                  </a:lnTo>
                  <a:lnTo>
                    <a:pt x="971994" y="495300"/>
                  </a:lnTo>
                  <a:lnTo>
                    <a:pt x="971600" y="482600"/>
                  </a:lnTo>
                  <a:lnTo>
                    <a:pt x="998105" y="482600"/>
                  </a:lnTo>
                  <a:lnTo>
                    <a:pt x="997585" y="469900"/>
                  </a:lnTo>
                  <a:lnTo>
                    <a:pt x="998423" y="469900"/>
                  </a:lnTo>
                  <a:lnTo>
                    <a:pt x="998105" y="482600"/>
                  </a:lnTo>
                  <a:lnTo>
                    <a:pt x="998982" y="482600"/>
                  </a:lnTo>
                  <a:lnTo>
                    <a:pt x="998943" y="469900"/>
                  </a:lnTo>
                  <a:lnTo>
                    <a:pt x="999693" y="469900"/>
                  </a:lnTo>
                  <a:lnTo>
                    <a:pt x="1004519" y="469900"/>
                  </a:lnTo>
                  <a:lnTo>
                    <a:pt x="1002931" y="457200"/>
                  </a:lnTo>
                  <a:lnTo>
                    <a:pt x="1006030" y="457200"/>
                  </a:lnTo>
                  <a:lnTo>
                    <a:pt x="1005738" y="444500"/>
                  </a:lnTo>
                  <a:lnTo>
                    <a:pt x="999553" y="444500"/>
                  </a:lnTo>
                  <a:lnTo>
                    <a:pt x="999439" y="431800"/>
                  </a:lnTo>
                  <a:lnTo>
                    <a:pt x="998677" y="444500"/>
                  </a:lnTo>
                  <a:lnTo>
                    <a:pt x="998855" y="431800"/>
                  </a:lnTo>
                  <a:lnTo>
                    <a:pt x="998486" y="436854"/>
                  </a:lnTo>
                  <a:lnTo>
                    <a:pt x="998372" y="441896"/>
                  </a:lnTo>
                  <a:lnTo>
                    <a:pt x="998435" y="444500"/>
                  </a:lnTo>
                  <a:lnTo>
                    <a:pt x="998308" y="439318"/>
                  </a:lnTo>
                  <a:lnTo>
                    <a:pt x="998118" y="431800"/>
                  </a:lnTo>
                  <a:lnTo>
                    <a:pt x="997813" y="436854"/>
                  </a:lnTo>
                  <a:lnTo>
                    <a:pt x="997800" y="439318"/>
                  </a:lnTo>
                  <a:lnTo>
                    <a:pt x="998118" y="441896"/>
                  </a:lnTo>
                  <a:lnTo>
                    <a:pt x="997927" y="444500"/>
                  </a:lnTo>
                  <a:lnTo>
                    <a:pt x="997445" y="444500"/>
                  </a:lnTo>
                  <a:lnTo>
                    <a:pt x="997407" y="443534"/>
                  </a:lnTo>
                  <a:lnTo>
                    <a:pt x="997343" y="444500"/>
                  </a:lnTo>
                  <a:lnTo>
                    <a:pt x="997216" y="439318"/>
                  </a:lnTo>
                  <a:lnTo>
                    <a:pt x="996886" y="431800"/>
                  </a:lnTo>
                  <a:lnTo>
                    <a:pt x="997508" y="436854"/>
                  </a:lnTo>
                  <a:lnTo>
                    <a:pt x="997610" y="431800"/>
                  </a:lnTo>
                  <a:lnTo>
                    <a:pt x="998118" y="431800"/>
                  </a:lnTo>
                  <a:lnTo>
                    <a:pt x="998855" y="431800"/>
                  </a:lnTo>
                  <a:lnTo>
                    <a:pt x="999350" y="431800"/>
                  </a:lnTo>
                  <a:lnTo>
                    <a:pt x="998943" y="426872"/>
                  </a:lnTo>
                  <a:lnTo>
                    <a:pt x="997419" y="419100"/>
                  </a:lnTo>
                  <a:lnTo>
                    <a:pt x="998283" y="419100"/>
                  </a:lnTo>
                  <a:lnTo>
                    <a:pt x="1000467" y="419100"/>
                  </a:lnTo>
                  <a:lnTo>
                    <a:pt x="995387" y="406400"/>
                  </a:lnTo>
                  <a:lnTo>
                    <a:pt x="993609" y="393700"/>
                  </a:lnTo>
                  <a:lnTo>
                    <a:pt x="993051" y="381000"/>
                  </a:lnTo>
                  <a:lnTo>
                    <a:pt x="991590" y="368300"/>
                  </a:lnTo>
                  <a:lnTo>
                    <a:pt x="970724" y="368300"/>
                  </a:lnTo>
                  <a:lnTo>
                    <a:pt x="951788" y="355600"/>
                  </a:lnTo>
                  <a:lnTo>
                    <a:pt x="934529" y="342900"/>
                  </a:lnTo>
                  <a:lnTo>
                    <a:pt x="918667" y="317500"/>
                  </a:lnTo>
                  <a:lnTo>
                    <a:pt x="910831" y="317500"/>
                  </a:lnTo>
                  <a:lnTo>
                    <a:pt x="910831" y="558800"/>
                  </a:lnTo>
                  <a:lnTo>
                    <a:pt x="907884" y="571500"/>
                  </a:lnTo>
                  <a:lnTo>
                    <a:pt x="905700" y="571500"/>
                  </a:lnTo>
                  <a:lnTo>
                    <a:pt x="910831" y="558800"/>
                  </a:lnTo>
                  <a:lnTo>
                    <a:pt x="910831" y="317500"/>
                  </a:lnTo>
                  <a:lnTo>
                    <a:pt x="901903" y="317500"/>
                  </a:lnTo>
                  <a:lnTo>
                    <a:pt x="901039" y="304800"/>
                  </a:lnTo>
                  <a:lnTo>
                    <a:pt x="902233" y="304800"/>
                  </a:lnTo>
                  <a:lnTo>
                    <a:pt x="908481" y="292100"/>
                  </a:lnTo>
                  <a:lnTo>
                    <a:pt x="913142" y="279400"/>
                  </a:lnTo>
                  <a:lnTo>
                    <a:pt x="909624" y="266700"/>
                  </a:lnTo>
                  <a:lnTo>
                    <a:pt x="947635" y="266700"/>
                  </a:lnTo>
                  <a:lnTo>
                    <a:pt x="950302" y="254000"/>
                  </a:lnTo>
                  <a:lnTo>
                    <a:pt x="949731" y="266700"/>
                  </a:lnTo>
                  <a:lnTo>
                    <a:pt x="950709" y="266700"/>
                  </a:lnTo>
                  <a:lnTo>
                    <a:pt x="953604" y="254000"/>
                  </a:lnTo>
                  <a:lnTo>
                    <a:pt x="960843" y="254000"/>
                  </a:lnTo>
                  <a:lnTo>
                    <a:pt x="958024" y="241300"/>
                  </a:lnTo>
                  <a:lnTo>
                    <a:pt x="956538" y="241300"/>
                  </a:lnTo>
                  <a:lnTo>
                    <a:pt x="955852" y="228600"/>
                  </a:lnTo>
                  <a:lnTo>
                    <a:pt x="958049" y="228600"/>
                  </a:lnTo>
                  <a:lnTo>
                    <a:pt x="957414" y="215900"/>
                  </a:lnTo>
                  <a:lnTo>
                    <a:pt x="955281" y="228600"/>
                  </a:lnTo>
                  <a:lnTo>
                    <a:pt x="952868" y="228600"/>
                  </a:lnTo>
                  <a:lnTo>
                    <a:pt x="957364" y="215900"/>
                  </a:lnTo>
                  <a:lnTo>
                    <a:pt x="969479" y="215900"/>
                  </a:lnTo>
                  <a:lnTo>
                    <a:pt x="969276" y="203200"/>
                  </a:lnTo>
                  <a:lnTo>
                    <a:pt x="965606" y="203200"/>
                  </a:lnTo>
                  <a:lnTo>
                    <a:pt x="966063" y="190500"/>
                  </a:lnTo>
                  <a:lnTo>
                    <a:pt x="964539" y="190500"/>
                  </a:lnTo>
                  <a:lnTo>
                    <a:pt x="964831" y="203200"/>
                  </a:lnTo>
                  <a:lnTo>
                    <a:pt x="962634" y="203200"/>
                  </a:lnTo>
                  <a:lnTo>
                    <a:pt x="962609" y="199605"/>
                  </a:lnTo>
                  <a:lnTo>
                    <a:pt x="962025" y="203200"/>
                  </a:lnTo>
                  <a:lnTo>
                    <a:pt x="960335" y="203200"/>
                  </a:lnTo>
                  <a:lnTo>
                    <a:pt x="958418" y="190500"/>
                  </a:lnTo>
                  <a:lnTo>
                    <a:pt x="947928" y="190500"/>
                  </a:lnTo>
                  <a:lnTo>
                    <a:pt x="951115" y="177800"/>
                  </a:lnTo>
                  <a:lnTo>
                    <a:pt x="947851" y="190500"/>
                  </a:lnTo>
                  <a:lnTo>
                    <a:pt x="944041" y="190500"/>
                  </a:lnTo>
                  <a:lnTo>
                    <a:pt x="943978" y="177800"/>
                  </a:lnTo>
                  <a:lnTo>
                    <a:pt x="943368" y="190500"/>
                  </a:lnTo>
                  <a:lnTo>
                    <a:pt x="940320" y="190500"/>
                  </a:lnTo>
                  <a:lnTo>
                    <a:pt x="941451" y="177800"/>
                  </a:lnTo>
                  <a:lnTo>
                    <a:pt x="907592" y="177800"/>
                  </a:lnTo>
                  <a:lnTo>
                    <a:pt x="910145" y="165100"/>
                  </a:lnTo>
                  <a:lnTo>
                    <a:pt x="907161" y="177800"/>
                  </a:lnTo>
                  <a:lnTo>
                    <a:pt x="899668" y="177800"/>
                  </a:lnTo>
                  <a:lnTo>
                    <a:pt x="899668" y="393700"/>
                  </a:lnTo>
                  <a:lnTo>
                    <a:pt x="891959" y="393700"/>
                  </a:lnTo>
                  <a:lnTo>
                    <a:pt x="892771" y="381000"/>
                  </a:lnTo>
                  <a:lnTo>
                    <a:pt x="897229" y="381000"/>
                  </a:lnTo>
                  <a:lnTo>
                    <a:pt x="899668" y="393700"/>
                  </a:lnTo>
                  <a:lnTo>
                    <a:pt x="899668" y="177800"/>
                  </a:lnTo>
                  <a:lnTo>
                    <a:pt x="899248" y="177800"/>
                  </a:lnTo>
                  <a:lnTo>
                    <a:pt x="900290" y="165100"/>
                  </a:lnTo>
                  <a:lnTo>
                    <a:pt x="894562" y="165100"/>
                  </a:lnTo>
                  <a:lnTo>
                    <a:pt x="895096" y="177800"/>
                  </a:lnTo>
                  <a:lnTo>
                    <a:pt x="894029" y="177800"/>
                  </a:lnTo>
                  <a:lnTo>
                    <a:pt x="894168" y="165100"/>
                  </a:lnTo>
                  <a:lnTo>
                    <a:pt x="890384" y="165100"/>
                  </a:lnTo>
                  <a:lnTo>
                    <a:pt x="892416" y="177800"/>
                  </a:lnTo>
                  <a:lnTo>
                    <a:pt x="890498" y="177800"/>
                  </a:lnTo>
                  <a:lnTo>
                    <a:pt x="890003" y="165100"/>
                  </a:lnTo>
                  <a:lnTo>
                    <a:pt x="889431" y="165100"/>
                  </a:lnTo>
                  <a:lnTo>
                    <a:pt x="889431" y="406400"/>
                  </a:lnTo>
                  <a:lnTo>
                    <a:pt x="887768" y="406400"/>
                  </a:lnTo>
                  <a:lnTo>
                    <a:pt x="886675" y="393700"/>
                  </a:lnTo>
                  <a:lnTo>
                    <a:pt x="886815" y="393700"/>
                  </a:lnTo>
                  <a:lnTo>
                    <a:pt x="885850" y="381673"/>
                  </a:lnTo>
                  <a:lnTo>
                    <a:pt x="885736" y="382282"/>
                  </a:lnTo>
                  <a:lnTo>
                    <a:pt x="883450" y="393700"/>
                  </a:lnTo>
                  <a:lnTo>
                    <a:pt x="879094" y="393700"/>
                  </a:lnTo>
                  <a:lnTo>
                    <a:pt x="880630" y="381000"/>
                  </a:lnTo>
                  <a:lnTo>
                    <a:pt x="885990" y="381000"/>
                  </a:lnTo>
                  <a:lnTo>
                    <a:pt x="885901" y="382282"/>
                  </a:lnTo>
                  <a:lnTo>
                    <a:pt x="886815" y="393700"/>
                  </a:lnTo>
                  <a:lnTo>
                    <a:pt x="887196" y="393700"/>
                  </a:lnTo>
                  <a:lnTo>
                    <a:pt x="889431" y="406400"/>
                  </a:lnTo>
                  <a:lnTo>
                    <a:pt x="889431" y="165100"/>
                  </a:lnTo>
                  <a:lnTo>
                    <a:pt x="884339" y="165100"/>
                  </a:lnTo>
                  <a:lnTo>
                    <a:pt x="883196" y="152400"/>
                  </a:lnTo>
                  <a:lnTo>
                    <a:pt x="881214" y="160870"/>
                  </a:lnTo>
                  <a:lnTo>
                    <a:pt x="879271" y="152400"/>
                  </a:lnTo>
                  <a:lnTo>
                    <a:pt x="875944" y="165100"/>
                  </a:lnTo>
                  <a:lnTo>
                    <a:pt x="878268" y="152400"/>
                  </a:lnTo>
                  <a:lnTo>
                    <a:pt x="865555" y="152400"/>
                  </a:lnTo>
                  <a:lnTo>
                    <a:pt x="865555" y="381000"/>
                  </a:lnTo>
                  <a:lnTo>
                    <a:pt x="864704" y="381000"/>
                  </a:lnTo>
                  <a:lnTo>
                    <a:pt x="863587" y="368300"/>
                  </a:lnTo>
                  <a:lnTo>
                    <a:pt x="864209" y="368300"/>
                  </a:lnTo>
                  <a:lnTo>
                    <a:pt x="865555" y="381000"/>
                  </a:lnTo>
                  <a:lnTo>
                    <a:pt x="865555" y="152400"/>
                  </a:lnTo>
                  <a:lnTo>
                    <a:pt x="863295" y="152400"/>
                  </a:lnTo>
                  <a:lnTo>
                    <a:pt x="865835" y="139700"/>
                  </a:lnTo>
                  <a:lnTo>
                    <a:pt x="861415" y="152400"/>
                  </a:lnTo>
                  <a:lnTo>
                    <a:pt x="859561" y="152400"/>
                  </a:lnTo>
                  <a:lnTo>
                    <a:pt x="856957" y="139700"/>
                  </a:lnTo>
                  <a:lnTo>
                    <a:pt x="861529" y="139700"/>
                  </a:lnTo>
                  <a:lnTo>
                    <a:pt x="861529" y="127000"/>
                  </a:lnTo>
                  <a:lnTo>
                    <a:pt x="851179" y="127000"/>
                  </a:lnTo>
                  <a:lnTo>
                    <a:pt x="855865" y="114300"/>
                  </a:lnTo>
                  <a:lnTo>
                    <a:pt x="847852" y="127000"/>
                  </a:lnTo>
                  <a:lnTo>
                    <a:pt x="840714" y="114300"/>
                  </a:lnTo>
                  <a:lnTo>
                    <a:pt x="822921" y="114300"/>
                  </a:lnTo>
                  <a:lnTo>
                    <a:pt x="822172" y="127000"/>
                  </a:lnTo>
                  <a:lnTo>
                    <a:pt x="816483" y="127000"/>
                  </a:lnTo>
                  <a:lnTo>
                    <a:pt x="811123" y="139700"/>
                  </a:lnTo>
                  <a:lnTo>
                    <a:pt x="808672" y="139700"/>
                  </a:lnTo>
                  <a:lnTo>
                    <a:pt x="808812" y="152400"/>
                  </a:lnTo>
                  <a:lnTo>
                    <a:pt x="807935" y="152400"/>
                  </a:lnTo>
                  <a:lnTo>
                    <a:pt x="807453" y="141655"/>
                  </a:lnTo>
                  <a:lnTo>
                    <a:pt x="807389" y="140208"/>
                  </a:lnTo>
                  <a:lnTo>
                    <a:pt x="807326" y="152400"/>
                  </a:lnTo>
                  <a:lnTo>
                    <a:pt x="807364" y="139700"/>
                  </a:lnTo>
                  <a:lnTo>
                    <a:pt x="805776" y="152400"/>
                  </a:lnTo>
                  <a:lnTo>
                    <a:pt x="797280" y="152400"/>
                  </a:lnTo>
                  <a:lnTo>
                    <a:pt x="796747" y="139700"/>
                  </a:lnTo>
                  <a:lnTo>
                    <a:pt x="789914" y="139700"/>
                  </a:lnTo>
                  <a:lnTo>
                    <a:pt x="791603" y="152400"/>
                  </a:lnTo>
                  <a:lnTo>
                    <a:pt x="794092" y="152400"/>
                  </a:lnTo>
                  <a:lnTo>
                    <a:pt x="790143" y="165100"/>
                  </a:lnTo>
                  <a:lnTo>
                    <a:pt x="787908" y="177800"/>
                  </a:lnTo>
                  <a:lnTo>
                    <a:pt x="795540" y="177800"/>
                  </a:lnTo>
                  <a:lnTo>
                    <a:pt x="819708" y="165100"/>
                  </a:lnTo>
                  <a:lnTo>
                    <a:pt x="836320" y="177800"/>
                  </a:lnTo>
                  <a:lnTo>
                    <a:pt x="839482" y="203200"/>
                  </a:lnTo>
                  <a:lnTo>
                    <a:pt x="829551" y="210985"/>
                  </a:lnTo>
                  <a:lnTo>
                    <a:pt x="829551" y="317500"/>
                  </a:lnTo>
                  <a:lnTo>
                    <a:pt x="828255" y="317500"/>
                  </a:lnTo>
                  <a:lnTo>
                    <a:pt x="826846" y="304800"/>
                  </a:lnTo>
                  <a:lnTo>
                    <a:pt x="829551" y="317500"/>
                  </a:lnTo>
                  <a:lnTo>
                    <a:pt x="829551" y="210985"/>
                  </a:lnTo>
                  <a:lnTo>
                    <a:pt x="823277" y="215900"/>
                  </a:lnTo>
                  <a:lnTo>
                    <a:pt x="819124" y="215900"/>
                  </a:lnTo>
                  <a:lnTo>
                    <a:pt x="816317" y="228600"/>
                  </a:lnTo>
                  <a:lnTo>
                    <a:pt x="804799" y="228600"/>
                  </a:lnTo>
                  <a:lnTo>
                    <a:pt x="796429" y="215900"/>
                  </a:lnTo>
                  <a:lnTo>
                    <a:pt x="791235" y="215900"/>
                  </a:lnTo>
                  <a:lnTo>
                    <a:pt x="787247" y="203200"/>
                  </a:lnTo>
                  <a:lnTo>
                    <a:pt x="774801" y="203200"/>
                  </a:lnTo>
                  <a:lnTo>
                    <a:pt x="770750" y="190500"/>
                  </a:lnTo>
                  <a:lnTo>
                    <a:pt x="756043" y="190500"/>
                  </a:lnTo>
                  <a:lnTo>
                    <a:pt x="761047" y="177800"/>
                  </a:lnTo>
                  <a:lnTo>
                    <a:pt x="736346" y="177800"/>
                  </a:lnTo>
                  <a:lnTo>
                    <a:pt x="723874" y="190500"/>
                  </a:lnTo>
                  <a:lnTo>
                    <a:pt x="717054" y="190500"/>
                  </a:lnTo>
                  <a:lnTo>
                    <a:pt x="716051" y="203200"/>
                  </a:lnTo>
                  <a:lnTo>
                    <a:pt x="707123" y="203200"/>
                  </a:lnTo>
                  <a:lnTo>
                    <a:pt x="702157" y="215900"/>
                  </a:lnTo>
                  <a:lnTo>
                    <a:pt x="708494" y="215900"/>
                  </a:lnTo>
                  <a:lnTo>
                    <a:pt x="709625" y="228600"/>
                  </a:lnTo>
                  <a:lnTo>
                    <a:pt x="710298" y="241300"/>
                  </a:lnTo>
                  <a:lnTo>
                    <a:pt x="712127" y="241300"/>
                  </a:lnTo>
                  <a:lnTo>
                    <a:pt x="716673" y="254000"/>
                  </a:lnTo>
                  <a:lnTo>
                    <a:pt x="720026" y="266700"/>
                  </a:lnTo>
                  <a:lnTo>
                    <a:pt x="719709" y="266700"/>
                  </a:lnTo>
                  <a:lnTo>
                    <a:pt x="720966" y="279400"/>
                  </a:lnTo>
                  <a:lnTo>
                    <a:pt x="734212" y="279400"/>
                  </a:lnTo>
                  <a:lnTo>
                    <a:pt x="741718" y="292100"/>
                  </a:lnTo>
                  <a:lnTo>
                    <a:pt x="752627" y="292100"/>
                  </a:lnTo>
                  <a:lnTo>
                    <a:pt x="756843" y="304800"/>
                  </a:lnTo>
                  <a:lnTo>
                    <a:pt x="774319" y="304800"/>
                  </a:lnTo>
                  <a:lnTo>
                    <a:pt x="782281" y="317500"/>
                  </a:lnTo>
                  <a:lnTo>
                    <a:pt x="792137" y="328409"/>
                  </a:lnTo>
                  <a:lnTo>
                    <a:pt x="789368" y="317500"/>
                  </a:lnTo>
                  <a:lnTo>
                    <a:pt x="795261" y="317500"/>
                  </a:lnTo>
                  <a:lnTo>
                    <a:pt x="795959" y="330200"/>
                  </a:lnTo>
                  <a:lnTo>
                    <a:pt x="798893" y="317500"/>
                  </a:lnTo>
                  <a:lnTo>
                    <a:pt x="799211" y="330200"/>
                  </a:lnTo>
                  <a:lnTo>
                    <a:pt x="811479" y="330200"/>
                  </a:lnTo>
                  <a:lnTo>
                    <a:pt x="815060" y="317500"/>
                  </a:lnTo>
                  <a:lnTo>
                    <a:pt x="818019" y="330200"/>
                  </a:lnTo>
                  <a:lnTo>
                    <a:pt x="821715" y="330200"/>
                  </a:lnTo>
                  <a:lnTo>
                    <a:pt x="822629" y="317500"/>
                  </a:lnTo>
                  <a:lnTo>
                    <a:pt x="826058" y="317500"/>
                  </a:lnTo>
                  <a:lnTo>
                    <a:pt x="823696" y="330200"/>
                  </a:lnTo>
                  <a:lnTo>
                    <a:pt x="823341" y="330200"/>
                  </a:lnTo>
                  <a:lnTo>
                    <a:pt x="824369" y="342900"/>
                  </a:lnTo>
                  <a:lnTo>
                    <a:pt x="826147" y="342900"/>
                  </a:lnTo>
                  <a:lnTo>
                    <a:pt x="830389" y="330200"/>
                  </a:lnTo>
                  <a:lnTo>
                    <a:pt x="847661" y="330200"/>
                  </a:lnTo>
                  <a:lnTo>
                    <a:pt x="849096" y="342900"/>
                  </a:lnTo>
                  <a:lnTo>
                    <a:pt x="848855" y="342900"/>
                  </a:lnTo>
                  <a:lnTo>
                    <a:pt x="845743" y="355600"/>
                  </a:lnTo>
                  <a:lnTo>
                    <a:pt x="846645" y="355600"/>
                  </a:lnTo>
                  <a:lnTo>
                    <a:pt x="846416" y="368300"/>
                  </a:lnTo>
                  <a:lnTo>
                    <a:pt x="848461" y="368300"/>
                  </a:lnTo>
                  <a:lnTo>
                    <a:pt x="854227" y="381000"/>
                  </a:lnTo>
                  <a:lnTo>
                    <a:pt x="855916" y="381000"/>
                  </a:lnTo>
                  <a:lnTo>
                    <a:pt x="858621" y="368300"/>
                  </a:lnTo>
                  <a:lnTo>
                    <a:pt x="856627" y="368300"/>
                  </a:lnTo>
                  <a:lnTo>
                    <a:pt x="856945" y="355600"/>
                  </a:lnTo>
                  <a:lnTo>
                    <a:pt x="861529" y="368300"/>
                  </a:lnTo>
                  <a:lnTo>
                    <a:pt x="858621" y="368300"/>
                  </a:lnTo>
                  <a:lnTo>
                    <a:pt x="861695" y="381000"/>
                  </a:lnTo>
                  <a:lnTo>
                    <a:pt x="860005" y="381000"/>
                  </a:lnTo>
                  <a:lnTo>
                    <a:pt x="857897" y="393700"/>
                  </a:lnTo>
                  <a:lnTo>
                    <a:pt x="857008" y="393700"/>
                  </a:lnTo>
                  <a:lnTo>
                    <a:pt x="861136" y="406133"/>
                  </a:lnTo>
                  <a:lnTo>
                    <a:pt x="861161" y="405942"/>
                  </a:lnTo>
                  <a:lnTo>
                    <a:pt x="859548" y="393700"/>
                  </a:lnTo>
                  <a:lnTo>
                    <a:pt x="863079" y="393700"/>
                  </a:lnTo>
                  <a:lnTo>
                    <a:pt x="861161" y="405942"/>
                  </a:lnTo>
                  <a:lnTo>
                    <a:pt x="861225" y="406400"/>
                  </a:lnTo>
                  <a:lnTo>
                    <a:pt x="861136" y="406133"/>
                  </a:lnTo>
                  <a:lnTo>
                    <a:pt x="861098" y="406400"/>
                  </a:lnTo>
                  <a:lnTo>
                    <a:pt x="853694" y="406400"/>
                  </a:lnTo>
                  <a:lnTo>
                    <a:pt x="856538" y="393700"/>
                  </a:lnTo>
                  <a:lnTo>
                    <a:pt x="849515" y="393700"/>
                  </a:lnTo>
                  <a:lnTo>
                    <a:pt x="846455" y="393700"/>
                  </a:lnTo>
                  <a:lnTo>
                    <a:pt x="845604" y="393700"/>
                  </a:lnTo>
                  <a:lnTo>
                    <a:pt x="845604" y="401624"/>
                  </a:lnTo>
                  <a:lnTo>
                    <a:pt x="845083" y="406400"/>
                  </a:lnTo>
                  <a:lnTo>
                    <a:pt x="843241" y="406400"/>
                  </a:lnTo>
                  <a:lnTo>
                    <a:pt x="845604" y="401624"/>
                  </a:lnTo>
                  <a:lnTo>
                    <a:pt x="845604" y="393700"/>
                  </a:lnTo>
                  <a:lnTo>
                    <a:pt x="838466" y="393700"/>
                  </a:lnTo>
                  <a:lnTo>
                    <a:pt x="837844" y="401523"/>
                  </a:lnTo>
                  <a:lnTo>
                    <a:pt x="837806" y="396608"/>
                  </a:lnTo>
                  <a:lnTo>
                    <a:pt x="836930" y="406400"/>
                  </a:lnTo>
                  <a:lnTo>
                    <a:pt x="835050" y="393700"/>
                  </a:lnTo>
                  <a:lnTo>
                    <a:pt x="836383" y="406400"/>
                  </a:lnTo>
                  <a:lnTo>
                    <a:pt x="834961" y="393700"/>
                  </a:lnTo>
                  <a:lnTo>
                    <a:pt x="826135" y="393700"/>
                  </a:lnTo>
                  <a:lnTo>
                    <a:pt x="825436" y="381000"/>
                  </a:lnTo>
                  <a:lnTo>
                    <a:pt x="825220" y="381000"/>
                  </a:lnTo>
                  <a:lnTo>
                    <a:pt x="821931" y="368300"/>
                  </a:lnTo>
                  <a:lnTo>
                    <a:pt x="816419" y="355600"/>
                  </a:lnTo>
                  <a:lnTo>
                    <a:pt x="758418" y="355600"/>
                  </a:lnTo>
                  <a:lnTo>
                    <a:pt x="756196" y="342900"/>
                  </a:lnTo>
                  <a:lnTo>
                    <a:pt x="753579" y="355600"/>
                  </a:lnTo>
                  <a:lnTo>
                    <a:pt x="749211" y="342900"/>
                  </a:lnTo>
                  <a:lnTo>
                    <a:pt x="681570" y="342900"/>
                  </a:lnTo>
                  <a:lnTo>
                    <a:pt x="679767" y="330200"/>
                  </a:lnTo>
                  <a:lnTo>
                    <a:pt x="661276" y="330200"/>
                  </a:lnTo>
                  <a:lnTo>
                    <a:pt x="660819" y="317500"/>
                  </a:lnTo>
                  <a:lnTo>
                    <a:pt x="656424" y="317500"/>
                  </a:lnTo>
                  <a:lnTo>
                    <a:pt x="655764" y="304800"/>
                  </a:lnTo>
                  <a:lnTo>
                    <a:pt x="667512" y="304800"/>
                  </a:lnTo>
                  <a:lnTo>
                    <a:pt x="667512" y="292100"/>
                  </a:lnTo>
                  <a:lnTo>
                    <a:pt x="672388" y="292100"/>
                  </a:lnTo>
                  <a:lnTo>
                    <a:pt x="674687" y="279400"/>
                  </a:lnTo>
                  <a:lnTo>
                    <a:pt x="666483" y="279400"/>
                  </a:lnTo>
                  <a:lnTo>
                    <a:pt x="666127" y="272351"/>
                  </a:lnTo>
                  <a:lnTo>
                    <a:pt x="665327" y="279400"/>
                  </a:lnTo>
                  <a:lnTo>
                    <a:pt x="663524" y="279400"/>
                  </a:lnTo>
                  <a:lnTo>
                    <a:pt x="662978" y="266700"/>
                  </a:lnTo>
                  <a:lnTo>
                    <a:pt x="665835" y="266700"/>
                  </a:lnTo>
                  <a:lnTo>
                    <a:pt x="666127" y="272351"/>
                  </a:lnTo>
                  <a:lnTo>
                    <a:pt x="666762" y="266700"/>
                  </a:lnTo>
                  <a:lnTo>
                    <a:pt x="670394" y="266700"/>
                  </a:lnTo>
                  <a:lnTo>
                    <a:pt x="666445" y="254000"/>
                  </a:lnTo>
                  <a:lnTo>
                    <a:pt x="659942" y="254000"/>
                  </a:lnTo>
                  <a:lnTo>
                    <a:pt x="655599" y="241300"/>
                  </a:lnTo>
                  <a:lnTo>
                    <a:pt x="653186" y="241300"/>
                  </a:lnTo>
                  <a:lnTo>
                    <a:pt x="652843" y="228600"/>
                  </a:lnTo>
                  <a:lnTo>
                    <a:pt x="653351" y="215900"/>
                  </a:lnTo>
                  <a:lnTo>
                    <a:pt x="655447" y="215900"/>
                  </a:lnTo>
                  <a:lnTo>
                    <a:pt x="654621" y="203200"/>
                  </a:lnTo>
                  <a:lnTo>
                    <a:pt x="667918" y="203200"/>
                  </a:lnTo>
                  <a:lnTo>
                    <a:pt x="663143" y="190500"/>
                  </a:lnTo>
                  <a:lnTo>
                    <a:pt x="663638" y="190500"/>
                  </a:lnTo>
                  <a:lnTo>
                    <a:pt x="666508" y="177800"/>
                  </a:lnTo>
                  <a:lnTo>
                    <a:pt x="667956" y="165100"/>
                  </a:lnTo>
                  <a:lnTo>
                    <a:pt x="668972" y="165100"/>
                  </a:lnTo>
                  <a:lnTo>
                    <a:pt x="670521" y="152400"/>
                  </a:lnTo>
                  <a:lnTo>
                    <a:pt x="673277" y="139700"/>
                  </a:lnTo>
                  <a:lnTo>
                    <a:pt x="681443" y="139700"/>
                  </a:lnTo>
                  <a:lnTo>
                    <a:pt x="679678" y="127000"/>
                  </a:lnTo>
                  <a:lnTo>
                    <a:pt x="675843" y="127000"/>
                  </a:lnTo>
                  <a:lnTo>
                    <a:pt x="672503" y="114300"/>
                  </a:lnTo>
                  <a:lnTo>
                    <a:pt x="671588" y="114300"/>
                  </a:lnTo>
                  <a:lnTo>
                    <a:pt x="671131" y="101600"/>
                  </a:lnTo>
                  <a:lnTo>
                    <a:pt x="667791" y="101600"/>
                  </a:lnTo>
                  <a:lnTo>
                    <a:pt x="667131" y="88900"/>
                  </a:lnTo>
                  <a:lnTo>
                    <a:pt x="674281" y="88900"/>
                  </a:lnTo>
                  <a:lnTo>
                    <a:pt x="674916" y="76200"/>
                  </a:lnTo>
                  <a:lnTo>
                    <a:pt x="671182" y="76200"/>
                  </a:lnTo>
                  <a:lnTo>
                    <a:pt x="667829" y="63500"/>
                  </a:lnTo>
                  <a:lnTo>
                    <a:pt x="662711" y="63500"/>
                  </a:lnTo>
                  <a:lnTo>
                    <a:pt x="660006" y="50800"/>
                  </a:lnTo>
                  <a:lnTo>
                    <a:pt x="664083" y="38100"/>
                  </a:lnTo>
                  <a:lnTo>
                    <a:pt x="659625" y="38100"/>
                  </a:lnTo>
                  <a:lnTo>
                    <a:pt x="659206" y="37401"/>
                  </a:lnTo>
                  <a:lnTo>
                    <a:pt x="659206" y="50800"/>
                  </a:lnTo>
                  <a:lnTo>
                    <a:pt x="658495" y="50800"/>
                  </a:lnTo>
                  <a:lnTo>
                    <a:pt x="653135" y="50800"/>
                  </a:lnTo>
                  <a:lnTo>
                    <a:pt x="656945" y="38100"/>
                  </a:lnTo>
                  <a:lnTo>
                    <a:pt x="657771" y="38100"/>
                  </a:lnTo>
                  <a:lnTo>
                    <a:pt x="658495" y="50800"/>
                  </a:lnTo>
                  <a:lnTo>
                    <a:pt x="658926" y="41681"/>
                  </a:lnTo>
                  <a:lnTo>
                    <a:pt x="659206" y="50800"/>
                  </a:lnTo>
                  <a:lnTo>
                    <a:pt x="659206" y="37401"/>
                  </a:lnTo>
                  <a:lnTo>
                    <a:pt x="652094" y="25400"/>
                  </a:lnTo>
                  <a:lnTo>
                    <a:pt x="643763" y="25400"/>
                  </a:lnTo>
                  <a:lnTo>
                    <a:pt x="636866" y="12700"/>
                  </a:lnTo>
                  <a:lnTo>
                    <a:pt x="624801" y="12700"/>
                  </a:lnTo>
                  <a:lnTo>
                    <a:pt x="621614" y="25400"/>
                  </a:lnTo>
                  <a:lnTo>
                    <a:pt x="634034" y="63500"/>
                  </a:lnTo>
                  <a:lnTo>
                    <a:pt x="642289" y="114300"/>
                  </a:lnTo>
                  <a:lnTo>
                    <a:pt x="636117" y="165100"/>
                  </a:lnTo>
                  <a:lnTo>
                    <a:pt x="605218" y="190500"/>
                  </a:lnTo>
                  <a:lnTo>
                    <a:pt x="589330" y="203200"/>
                  </a:lnTo>
                  <a:lnTo>
                    <a:pt x="571931" y="215900"/>
                  </a:lnTo>
                  <a:lnTo>
                    <a:pt x="556006" y="228600"/>
                  </a:lnTo>
                  <a:lnTo>
                    <a:pt x="544512" y="241300"/>
                  </a:lnTo>
                  <a:lnTo>
                    <a:pt x="547979" y="254000"/>
                  </a:lnTo>
                  <a:lnTo>
                    <a:pt x="539940" y="279400"/>
                  </a:lnTo>
                  <a:lnTo>
                    <a:pt x="527532" y="292100"/>
                  </a:lnTo>
                  <a:lnTo>
                    <a:pt x="517867" y="317500"/>
                  </a:lnTo>
                  <a:lnTo>
                    <a:pt x="536549" y="330200"/>
                  </a:lnTo>
                  <a:lnTo>
                    <a:pt x="548894" y="342900"/>
                  </a:lnTo>
                  <a:lnTo>
                    <a:pt x="557707" y="355600"/>
                  </a:lnTo>
                  <a:lnTo>
                    <a:pt x="565785" y="381000"/>
                  </a:lnTo>
                  <a:lnTo>
                    <a:pt x="572173" y="393700"/>
                  </a:lnTo>
                  <a:lnTo>
                    <a:pt x="575119" y="393700"/>
                  </a:lnTo>
                  <a:lnTo>
                    <a:pt x="575716" y="406400"/>
                  </a:lnTo>
                  <a:lnTo>
                    <a:pt x="575081" y="419100"/>
                  </a:lnTo>
                  <a:lnTo>
                    <a:pt x="580707" y="419100"/>
                  </a:lnTo>
                  <a:lnTo>
                    <a:pt x="588479" y="431800"/>
                  </a:lnTo>
                  <a:lnTo>
                    <a:pt x="595985" y="444500"/>
                  </a:lnTo>
                  <a:lnTo>
                    <a:pt x="600735" y="457200"/>
                  </a:lnTo>
                  <a:lnTo>
                    <a:pt x="601929" y="482600"/>
                  </a:lnTo>
                  <a:lnTo>
                    <a:pt x="592493" y="508000"/>
                  </a:lnTo>
                  <a:lnTo>
                    <a:pt x="578459" y="533400"/>
                  </a:lnTo>
                  <a:lnTo>
                    <a:pt x="565848" y="558800"/>
                  </a:lnTo>
                  <a:lnTo>
                    <a:pt x="571614" y="558800"/>
                  </a:lnTo>
                  <a:lnTo>
                    <a:pt x="572719" y="571500"/>
                  </a:lnTo>
                  <a:lnTo>
                    <a:pt x="571373" y="571500"/>
                  </a:lnTo>
                  <a:lnTo>
                    <a:pt x="569785" y="584200"/>
                  </a:lnTo>
                  <a:lnTo>
                    <a:pt x="567537" y="596900"/>
                  </a:lnTo>
                  <a:lnTo>
                    <a:pt x="567118" y="596900"/>
                  </a:lnTo>
                  <a:lnTo>
                    <a:pt x="568286" y="609600"/>
                  </a:lnTo>
                  <a:lnTo>
                    <a:pt x="560476" y="609600"/>
                  </a:lnTo>
                  <a:lnTo>
                    <a:pt x="560247" y="635000"/>
                  </a:lnTo>
                  <a:lnTo>
                    <a:pt x="566254" y="647700"/>
                  </a:lnTo>
                  <a:lnTo>
                    <a:pt x="574459" y="660400"/>
                  </a:lnTo>
                  <a:lnTo>
                    <a:pt x="580796" y="673100"/>
                  </a:lnTo>
                  <a:lnTo>
                    <a:pt x="582447" y="685800"/>
                  </a:lnTo>
                  <a:lnTo>
                    <a:pt x="578764" y="711200"/>
                  </a:lnTo>
                  <a:lnTo>
                    <a:pt x="579539" y="736600"/>
                  </a:lnTo>
                  <a:lnTo>
                    <a:pt x="660184" y="736600"/>
                  </a:lnTo>
                  <a:lnTo>
                    <a:pt x="661822" y="723900"/>
                  </a:lnTo>
                  <a:lnTo>
                    <a:pt x="671398" y="723900"/>
                  </a:lnTo>
                  <a:lnTo>
                    <a:pt x="673087" y="711200"/>
                  </a:lnTo>
                  <a:lnTo>
                    <a:pt x="721918" y="711200"/>
                  </a:lnTo>
                  <a:lnTo>
                    <a:pt x="734148" y="723900"/>
                  </a:lnTo>
                  <a:lnTo>
                    <a:pt x="761733" y="723900"/>
                  </a:lnTo>
                  <a:lnTo>
                    <a:pt x="764120" y="736600"/>
                  </a:lnTo>
                  <a:lnTo>
                    <a:pt x="766813" y="736600"/>
                  </a:lnTo>
                  <a:lnTo>
                    <a:pt x="767816" y="749300"/>
                  </a:lnTo>
                  <a:lnTo>
                    <a:pt x="793635" y="749300"/>
                  </a:lnTo>
                  <a:lnTo>
                    <a:pt x="798969" y="762000"/>
                  </a:lnTo>
                  <a:lnTo>
                    <a:pt x="816940" y="762000"/>
                  </a:lnTo>
                  <a:lnTo>
                    <a:pt x="823709" y="774700"/>
                  </a:lnTo>
                  <a:lnTo>
                    <a:pt x="821321" y="774700"/>
                  </a:lnTo>
                  <a:lnTo>
                    <a:pt x="821537" y="787400"/>
                  </a:lnTo>
                  <a:lnTo>
                    <a:pt x="825627" y="787400"/>
                  </a:lnTo>
                  <a:lnTo>
                    <a:pt x="825500" y="800100"/>
                  </a:lnTo>
                  <a:lnTo>
                    <a:pt x="826262" y="800100"/>
                  </a:lnTo>
                  <a:lnTo>
                    <a:pt x="827087" y="812800"/>
                  </a:lnTo>
                  <a:lnTo>
                    <a:pt x="824636" y="812800"/>
                  </a:lnTo>
                  <a:lnTo>
                    <a:pt x="826592" y="825500"/>
                  </a:lnTo>
                  <a:lnTo>
                    <a:pt x="827722" y="825500"/>
                  </a:lnTo>
                  <a:lnTo>
                    <a:pt x="830173" y="836434"/>
                  </a:lnTo>
                  <a:lnTo>
                    <a:pt x="834110" y="825500"/>
                  </a:lnTo>
                  <a:lnTo>
                    <a:pt x="837565" y="825500"/>
                  </a:lnTo>
                  <a:lnTo>
                    <a:pt x="840676" y="838200"/>
                  </a:lnTo>
                  <a:lnTo>
                    <a:pt x="837044" y="838200"/>
                  </a:lnTo>
                  <a:lnTo>
                    <a:pt x="837768" y="850900"/>
                  </a:lnTo>
                  <a:lnTo>
                    <a:pt x="843978" y="850900"/>
                  </a:lnTo>
                  <a:lnTo>
                    <a:pt x="847826" y="863600"/>
                  </a:lnTo>
                  <a:lnTo>
                    <a:pt x="846480" y="863600"/>
                  </a:lnTo>
                  <a:lnTo>
                    <a:pt x="852652" y="876300"/>
                  </a:lnTo>
                  <a:lnTo>
                    <a:pt x="847801" y="876300"/>
                  </a:lnTo>
                  <a:lnTo>
                    <a:pt x="829246" y="889000"/>
                  </a:lnTo>
                  <a:lnTo>
                    <a:pt x="818095" y="889000"/>
                  </a:lnTo>
                  <a:lnTo>
                    <a:pt x="814857" y="901700"/>
                  </a:lnTo>
                  <a:lnTo>
                    <a:pt x="810933" y="901700"/>
                  </a:lnTo>
                  <a:lnTo>
                    <a:pt x="815086" y="914400"/>
                  </a:lnTo>
                  <a:lnTo>
                    <a:pt x="813003" y="914400"/>
                  </a:lnTo>
                  <a:lnTo>
                    <a:pt x="811034" y="927100"/>
                  </a:lnTo>
                  <a:lnTo>
                    <a:pt x="816038" y="927100"/>
                  </a:lnTo>
                  <a:lnTo>
                    <a:pt x="820953" y="927100"/>
                  </a:lnTo>
                  <a:lnTo>
                    <a:pt x="818489" y="939800"/>
                  </a:lnTo>
                  <a:lnTo>
                    <a:pt x="816038" y="927100"/>
                  </a:lnTo>
                  <a:lnTo>
                    <a:pt x="814070" y="939800"/>
                  </a:lnTo>
                  <a:lnTo>
                    <a:pt x="812419" y="939800"/>
                  </a:lnTo>
                  <a:lnTo>
                    <a:pt x="812520" y="952500"/>
                  </a:lnTo>
                  <a:lnTo>
                    <a:pt x="812152" y="952500"/>
                  </a:lnTo>
                  <a:lnTo>
                    <a:pt x="814590" y="965200"/>
                  </a:lnTo>
                  <a:lnTo>
                    <a:pt x="804735" y="965200"/>
                  </a:lnTo>
                  <a:lnTo>
                    <a:pt x="805637" y="952500"/>
                  </a:lnTo>
                  <a:lnTo>
                    <a:pt x="799198" y="963015"/>
                  </a:lnTo>
                  <a:lnTo>
                    <a:pt x="799198" y="984529"/>
                  </a:lnTo>
                  <a:lnTo>
                    <a:pt x="798029" y="990600"/>
                  </a:lnTo>
                  <a:lnTo>
                    <a:pt x="794181" y="1003300"/>
                  </a:lnTo>
                  <a:lnTo>
                    <a:pt x="797090" y="990600"/>
                  </a:lnTo>
                  <a:lnTo>
                    <a:pt x="799198" y="984529"/>
                  </a:lnTo>
                  <a:lnTo>
                    <a:pt x="799198" y="963015"/>
                  </a:lnTo>
                  <a:lnTo>
                    <a:pt x="797852" y="965200"/>
                  </a:lnTo>
                  <a:lnTo>
                    <a:pt x="792149" y="965200"/>
                  </a:lnTo>
                  <a:lnTo>
                    <a:pt x="788492" y="952500"/>
                  </a:lnTo>
                  <a:lnTo>
                    <a:pt x="791527" y="952500"/>
                  </a:lnTo>
                  <a:lnTo>
                    <a:pt x="792187" y="939800"/>
                  </a:lnTo>
                  <a:lnTo>
                    <a:pt x="791933" y="939800"/>
                  </a:lnTo>
                  <a:lnTo>
                    <a:pt x="788022" y="946835"/>
                  </a:lnTo>
                  <a:lnTo>
                    <a:pt x="788022" y="1663700"/>
                  </a:lnTo>
                  <a:lnTo>
                    <a:pt x="788009" y="1667332"/>
                  </a:lnTo>
                  <a:lnTo>
                    <a:pt x="787869" y="1663700"/>
                  </a:lnTo>
                  <a:lnTo>
                    <a:pt x="788022" y="1663700"/>
                  </a:lnTo>
                  <a:lnTo>
                    <a:pt x="788022" y="946835"/>
                  </a:lnTo>
                  <a:lnTo>
                    <a:pt x="784872" y="952500"/>
                  </a:lnTo>
                  <a:lnTo>
                    <a:pt x="776452" y="952500"/>
                  </a:lnTo>
                  <a:lnTo>
                    <a:pt x="776452" y="1003300"/>
                  </a:lnTo>
                  <a:lnTo>
                    <a:pt x="776097" y="1016000"/>
                  </a:lnTo>
                  <a:lnTo>
                    <a:pt x="775843" y="1016000"/>
                  </a:lnTo>
                  <a:lnTo>
                    <a:pt x="775766" y="1014222"/>
                  </a:lnTo>
                  <a:lnTo>
                    <a:pt x="776452" y="1003300"/>
                  </a:lnTo>
                  <a:lnTo>
                    <a:pt x="776452" y="952500"/>
                  </a:lnTo>
                  <a:lnTo>
                    <a:pt x="774700" y="952500"/>
                  </a:lnTo>
                  <a:lnTo>
                    <a:pt x="774700" y="1663700"/>
                  </a:lnTo>
                  <a:lnTo>
                    <a:pt x="772350" y="1663700"/>
                  </a:lnTo>
                  <a:lnTo>
                    <a:pt x="772820" y="1655127"/>
                  </a:lnTo>
                  <a:lnTo>
                    <a:pt x="773049" y="1651000"/>
                  </a:lnTo>
                  <a:lnTo>
                    <a:pt x="773010" y="1651736"/>
                  </a:lnTo>
                  <a:lnTo>
                    <a:pt x="772896" y="1655457"/>
                  </a:lnTo>
                  <a:lnTo>
                    <a:pt x="774700" y="1663700"/>
                  </a:lnTo>
                  <a:lnTo>
                    <a:pt x="774700" y="952500"/>
                  </a:lnTo>
                  <a:lnTo>
                    <a:pt x="766165" y="952500"/>
                  </a:lnTo>
                  <a:lnTo>
                    <a:pt x="766165" y="1651000"/>
                  </a:lnTo>
                  <a:lnTo>
                    <a:pt x="762749" y="1651000"/>
                  </a:lnTo>
                  <a:lnTo>
                    <a:pt x="765035" y="1638300"/>
                  </a:lnTo>
                  <a:lnTo>
                    <a:pt x="766165" y="1651000"/>
                  </a:lnTo>
                  <a:lnTo>
                    <a:pt x="766165" y="952500"/>
                  </a:lnTo>
                  <a:lnTo>
                    <a:pt x="751243" y="952500"/>
                  </a:lnTo>
                  <a:lnTo>
                    <a:pt x="751243" y="1028700"/>
                  </a:lnTo>
                  <a:lnTo>
                    <a:pt x="750912" y="1016000"/>
                  </a:lnTo>
                  <a:lnTo>
                    <a:pt x="751243" y="1028700"/>
                  </a:lnTo>
                  <a:lnTo>
                    <a:pt x="751243" y="952500"/>
                  </a:lnTo>
                  <a:lnTo>
                    <a:pt x="748423" y="952500"/>
                  </a:lnTo>
                  <a:lnTo>
                    <a:pt x="748423" y="1041400"/>
                  </a:lnTo>
                  <a:lnTo>
                    <a:pt x="747636" y="1054100"/>
                  </a:lnTo>
                  <a:lnTo>
                    <a:pt x="748360" y="1041400"/>
                  </a:lnTo>
                  <a:lnTo>
                    <a:pt x="748423" y="952500"/>
                  </a:lnTo>
                  <a:lnTo>
                    <a:pt x="741756" y="952500"/>
                  </a:lnTo>
                  <a:lnTo>
                    <a:pt x="737781" y="944168"/>
                  </a:lnTo>
                  <a:lnTo>
                    <a:pt x="737781" y="1054100"/>
                  </a:lnTo>
                  <a:lnTo>
                    <a:pt x="735939" y="1066800"/>
                  </a:lnTo>
                  <a:lnTo>
                    <a:pt x="737057" y="1054100"/>
                  </a:lnTo>
                  <a:lnTo>
                    <a:pt x="737781" y="1054100"/>
                  </a:lnTo>
                  <a:lnTo>
                    <a:pt x="737781" y="944168"/>
                  </a:lnTo>
                  <a:lnTo>
                    <a:pt x="735698" y="939800"/>
                  </a:lnTo>
                  <a:lnTo>
                    <a:pt x="731431" y="927100"/>
                  </a:lnTo>
                  <a:lnTo>
                    <a:pt x="725385" y="927100"/>
                  </a:lnTo>
                  <a:lnTo>
                    <a:pt x="725385" y="1079500"/>
                  </a:lnTo>
                  <a:lnTo>
                    <a:pt x="723099" y="1092200"/>
                  </a:lnTo>
                  <a:lnTo>
                    <a:pt x="721931" y="1092200"/>
                  </a:lnTo>
                  <a:lnTo>
                    <a:pt x="723379" y="1079500"/>
                  </a:lnTo>
                  <a:lnTo>
                    <a:pt x="725385" y="1079500"/>
                  </a:lnTo>
                  <a:lnTo>
                    <a:pt x="725385" y="927100"/>
                  </a:lnTo>
                  <a:lnTo>
                    <a:pt x="720407" y="927100"/>
                  </a:lnTo>
                  <a:lnTo>
                    <a:pt x="720407" y="1638300"/>
                  </a:lnTo>
                  <a:lnTo>
                    <a:pt x="718451" y="1640370"/>
                  </a:lnTo>
                  <a:lnTo>
                    <a:pt x="719137" y="1638300"/>
                  </a:lnTo>
                  <a:lnTo>
                    <a:pt x="720407" y="1638300"/>
                  </a:lnTo>
                  <a:lnTo>
                    <a:pt x="720407" y="927100"/>
                  </a:lnTo>
                  <a:lnTo>
                    <a:pt x="717029" y="927100"/>
                  </a:lnTo>
                  <a:lnTo>
                    <a:pt x="717029" y="1206500"/>
                  </a:lnTo>
                  <a:lnTo>
                    <a:pt x="715645" y="1206500"/>
                  </a:lnTo>
                  <a:lnTo>
                    <a:pt x="714514" y="1193800"/>
                  </a:lnTo>
                  <a:lnTo>
                    <a:pt x="717029" y="1206500"/>
                  </a:lnTo>
                  <a:lnTo>
                    <a:pt x="717029" y="927100"/>
                  </a:lnTo>
                  <a:lnTo>
                    <a:pt x="716838" y="927100"/>
                  </a:lnTo>
                  <a:lnTo>
                    <a:pt x="716838" y="1168400"/>
                  </a:lnTo>
                  <a:lnTo>
                    <a:pt x="715746" y="1168400"/>
                  </a:lnTo>
                  <a:lnTo>
                    <a:pt x="715911" y="1155700"/>
                  </a:lnTo>
                  <a:lnTo>
                    <a:pt x="716838" y="1168400"/>
                  </a:lnTo>
                  <a:lnTo>
                    <a:pt x="716838" y="927100"/>
                  </a:lnTo>
                  <a:lnTo>
                    <a:pt x="715314" y="927100"/>
                  </a:lnTo>
                  <a:lnTo>
                    <a:pt x="715314" y="1146073"/>
                  </a:lnTo>
                  <a:lnTo>
                    <a:pt x="714692" y="1155700"/>
                  </a:lnTo>
                  <a:lnTo>
                    <a:pt x="714375" y="1155700"/>
                  </a:lnTo>
                  <a:lnTo>
                    <a:pt x="715314" y="1146073"/>
                  </a:lnTo>
                  <a:lnTo>
                    <a:pt x="715314" y="927100"/>
                  </a:lnTo>
                  <a:lnTo>
                    <a:pt x="713663" y="927100"/>
                  </a:lnTo>
                  <a:lnTo>
                    <a:pt x="713663" y="1092200"/>
                  </a:lnTo>
                  <a:lnTo>
                    <a:pt x="713105" y="1104900"/>
                  </a:lnTo>
                  <a:lnTo>
                    <a:pt x="713447" y="1092200"/>
                  </a:lnTo>
                  <a:lnTo>
                    <a:pt x="713663" y="1092200"/>
                  </a:lnTo>
                  <a:lnTo>
                    <a:pt x="713663" y="927100"/>
                  </a:lnTo>
                  <a:lnTo>
                    <a:pt x="712431" y="927100"/>
                  </a:lnTo>
                  <a:lnTo>
                    <a:pt x="712431" y="1193800"/>
                  </a:lnTo>
                  <a:lnTo>
                    <a:pt x="711631" y="1181100"/>
                  </a:lnTo>
                  <a:lnTo>
                    <a:pt x="712190" y="1181100"/>
                  </a:lnTo>
                  <a:lnTo>
                    <a:pt x="712431" y="1193800"/>
                  </a:lnTo>
                  <a:lnTo>
                    <a:pt x="712431" y="927100"/>
                  </a:lnTo>
                  <a:lnTo>
                    <a:pt x="711568" y="927100"/>
                  </a:lnTo>
                  <a:lnTo>
                    <a:pt x="705129" y="914400"/>
                  </a:lnTo>
                  <a:lnTo>
                    <a:pt x="699020" y="914400"/>
                  </a:lnTo>
                  <a:lnTo>
                    <a:pt x="697217" y="910043"/>
                  </a:lnTo>
                  <a:lnTo>
                    <a:pt x="697217" y="1651000"/>
                  </a:lnTo>
                  <a:lnTo>
                    <a:pt x="696620" y="1659166"/>
                  </a:lnTo>
                  <a:lnTo>
                    <a:pt x="696506" y="1651000"/>
                  </a:lnTo>
                  <a:lnTo>
                    <a:pt x="697217" y="1651000"/>
                  </a:lnTo>
                  <a:lnTo>
                    <a:pt x="697217" y="910043"/>
                  </a:lnTo>
                  <a:lnTo>
                    <a:pt x="696645" y="908659"/>
                  </a:lnTo>
                  <a:lnTo>
                    <a:pt x="696645" y="1638350"/>
                  </a:lnTo>
                  <a:lnTo>
                    <a:pt x="694055" y="1651000"/>
                  </a:lnTo>
                  <a:lnTo>
                    <a:pt x="696633" y="1638376"/>
                  </a:lnTo>
                  <a:lnTo>
                    <a:pt x="696645" y="908659"/>
                  </a:lnTo>
                  <a:lnTo>
                    <a:pt x="693775" y="901700"/>
                  </a:lnTo>
                  <a:lnTo>
                    <a:pt x="685482" y="889000"/>
                  </a:lnTo>
                  <a:lnTo>
                    <a:pt x="679500" y="889000"/>
                  </a:lnTo>
                  <a:lnTo>
                    <a:pt x="681177" y="850900"/>
                  </a:lnTo>
                  <a:lnTo>
                    <a:pt x="678662" y="850900"/>
                  </a:lnTo>
                  <a:lnTo>
                    <a:pt x="677176" y="838200"/>
                  </a:lnTo>
                  <a:lnTo>
                    <a:pt x="675830" y="838200"/>
                  </a:lnTo>
                  <a:lnTo>
                    <a:pt x="674624" y="825500"/>
                  </a:lnTo>
                  <a:lnTo>
                    <a:pt x="690384" y="825500"/>
                  </a:lnTo>
                  <a:lnTo>
                    <a:pt x="692492" y="838200"/>
                  </a:lnTo>
                  <a:lnTo>
                    <a:pt x="730758" y="838200"/>
                  </a:lnTo>
                  <a:lnTo>
                    <a:pt x="724827" y="825500"/>
                  </a:lnTo>
                  <a:lnTo>
                    <a:pt x="733259" y="825500"/>
                  </a:lnTo>
                  <a:lnTo>
                    <a:pt x="732726" y="812800"/>
                  </a:lnTo>
                  <a:lnTo>
                    <a:pt x="735838" y="812800"/>
                  </a:lnTo>
                  <a:lnTo>
                    <a:pt x="737654" y="800100"/>
                  </a:lnTo>
                  <a:lnTo>
                    <a:pt x="734695" y="800100"/>
                  </a:lnTo>
                  <a:lnTo>
                    <a:pt x="731507" y="787400"/>
                  </a:lnTo>
                  <a:lnTo>
                    <a:pt x="718883" y="787400"/>
                  </a:lnTo>
                  <a:lnTo>
                    <a:pt x="718121" y="774700"/>
                  </a:lnTo>
                  <a:lnTo>
                    <a:pt x="702360" y="774700"/>
                  </a:lnTo>
                  <a:lnTo>
                    <a:pt x="701319" y="762000"/>
                  </a:lnTo>
                  <a:lnTo>
                    <a:pt x="700773" y="762000"/>
                  </a:lnTo>
                  <a:lnTo>
                    <a:pt x="692251" y="774700"/>
                  </a:lnTo>
                  <a:lnTo>
                    <a:pt x="664375" y="774700"/>
                  </a:lnTo>
                  <a:lnTo>
                    <a:pt x="631228" y="800100"/>
                  </a:lnTo>
                  <a:lnTo>
                    <a:pt x="621855" y="812800"/>
                  </a:lnTo>
                  <a:lnTo>
                    <a:pt x="621068" y="838200"/>
                  </a:lnTo>
                  <a:lnTo>
                    <a:pt x="613727" y="863600"/>
                  </a:lnTo>
                  <a:lnTo>
                    <a:pt x="627938" y="876300"/>
                  </a:lnTo>
                  <a:lnTo>
                    <a:pt x="638048" y="901700"/>
                  </a:lnTo>
                  <a:lnTo>
                    <a:pt x="644550" y="914400"/>
                  </a:lnTo>
                  <a:lnTo>
                    <a:pt x="647966" y="939800"/>
                  </a:lnTo>
                  <a:lnTo>
                    <a:pt x="642454" y="977900"/>
                  </a:lnTo>
                  <a:lnTo>
                    <a:pt x="627532" y="990600"/>
                  </a:lnTo>
                  <a:lnTo>
                    <a:pt x="609155" y="1016000"/>
                  </a:lnTo>
                  <a:lnTo>
                    <a:pt x="593217" y="1041400"/>
                  </a:lnTo>
                  <a:lnTo>
                    <a:pt x="595642" y="1054100"/>
                  </a:lnTo>
                  <a:lnTo>
                    <a:pt x="596988" y="1054100"/>
                  </a:lnTo>
                  <a:lnTo>
                    <a:pt x="594537" y="1066800"/>
                  </a:lnTo>
                  <a:lnTo>
                    <a:pt x="591489" y="1066800"/>
                  </a:lnTo>
                  <a:lnTo>
                    <a:pt x="598614" y="1079500"/>
                  </a:lnTo>
                  <a:lnTo>
                    <a:pt x="593115" y="1079500"/>
                  </a:lnTo>
                  <a:lnTo>
                    <a:pt x="592518" y="1092200"/>
                  </a:lnTo>
                  <a:lnTo>
                    <a:pt x="580745" y="1092200"/>
                  </a:lnTo>
                  <a:lnTo>
                    <a:pt x="575360" y="1104900"/>
                  </a:lnTo>
                  <a:lnTo>
                    <a:pt x="573214" y="1104900"/>
                  </a:lnTo>
                  <a:lnTo>
                    <a:pt x="564781" y="1117600"/>
                  </a:lnTo>
                  <a:lnTo>
                    <a:pt x="553008" y="1130300"/>
                  </a:lnTo>
                  <a:lnTo>
                    <a:pt x="542455" y="1130300"/>
                  </a:lnTo>
                  <a:lnTo>
                    <a:pt x="537692" y="1143000"/>
                  </a:lnTo>
                  <a:lnTo>
                    <a:pt x="528929" y="1143000"/>
                  </a:lnTo>
                  <a:lnTo>
                    <a:pt x="521055" y="1155700"/>
                  </a:lnTo>
                  <a:lnTo>
                    <a:pt x="503732" y="1155700"/>
                  </a:lnTo>
                  <a:lnTo>
                    <a:pt x="499579" y="1168400"/>
                  </a:lnTo>
                  <a:lnTo>
                    <a:pt x="500367" y="1168400"/>
                  </a:lnTo>
                  <a:lnTo>
                    <a:pt x="497941" y="1181100"/>
                  </a:lnTo>
                  <a:lnTo>
                    <a:pt x="505701" y="1181100"/>
                  </a:lnTo>
                  <a:lnTo>
                    <a:pt x="502589" y="1193800"/>
                  </a:lnTo>
                  <a:lnTo>
                    <a:pt x="500748" y="1193800"/>
                  </a:lnTo>
                  <a:lnTo>
                    <a:pt x="497738" y="1206500"/>
                  </a:lnTo>
                  <a:lnTo>
                    <a:pt x="497039" y="1206500"/>
                  </a:lnTo>
                  <a:lnTo>
                    <a:pt x="499910" y="1193800"/>
                  </a:lnTo>
                  <a:lnTo>
                    <a:pt x="497941" y="1193800"/>
                  </a:lnTo>
                  <a:lnTo>
                    <a:pt x="494106" y="1206500"/>
                  </a:lnTo>
                  <a:lnTo>
                    <a:pt x="462483" y="1206500"/>
                  </a:lnTo>
                  <a:lnTo>
                    <a:pt x="454990" y="1193800"/>
                  </a:lnTo>
                  <a:lnTo>
                    <a:pt x="402882" y="1193800"/>
                  </a:lnTo>
                  <a:lnTo>
                    <a:pt x="402882" y="1358900"/>
                  </a:lnTo>
                  <a:lnTo>
                    <a:pt x="402120" y="1358900"/>
                  </a:lnTo>
                  <a:lnTo>
                    <a:pt x="401116" y="1346200"/>
                  </a:lnTo>
                  <a:lnTo>
                    <a:pt x="402259" y="1346200"/>
                  </a:lnTo>
                  <a:lnTo>
                    <a:pt x="402882" y="1358900"/>
                  </a:lnTo>
                  <a:lnTo>
                    <a:pt x="402882" y="1193800"/>
                  </a:lnTo>
                  <a:lnTo>
                    <a:pt x="351866" y="1193800"/>
                  </a:lnTo>
                  <a:lnTo>
                    <a:pt x="346659" y="1181100"/>
                  </a:lnTo>
                  <a:lnTo>
                    <a:pt x="317411" y="1181100"/>
                  </a:lnTo>
                  <a:lnTo>
                    <a:pt x="302234" y="1155700"/>
                  </a:lnTo>
                  <a:lnTo>
                    <a:pt x="298691" y="1155700"/>
                  </a:lnTo>
                  <a:lnTo>
                    <a:pt x="297700" y="1167752"/>
                  </a:lnTo>
                  <a:lnTo>
                    <a:pt x="297649" y="1168400"/>
                  </a:lnTo>
                  <a:lnTo>
                    <a:pt x="297586" y="1167574"/>
                  </a:lnTo>
                  <a:lnTo>
                    <a:pt x="289407" y="1155700"/>
                  </a:lnTo>
                  <a:lnTo>
                    <a:pt x="290652" y="1155700"/>
                  </a:lnTo>
                  <a:lnTo>
                    <a:pt x="289242" y="1143000"/>
                  </a:lnTo>
                  <a:lnTo>
                    <a:pt x="291211" y="1143000"/>
                  </a:lnTo>
                  <a:lnTo>
                    <a:pt x="297421" y="1130300"/>
                  </a:lnTo>
                  <a:lnTo>
                    <a:pt x="282816" y="1130300"/>
                  </a:lnTo>
                  <a:lnTo>
                    <a:pt x="271335" y="1143000"/>
                  </a:lnTo>
                  <a:lnTo>
                    <a:pt x="272923" y="1130300"/>
                  </a:lnTo>
                  <a:lnTo>
                    <a:pt x="277279" y="1130300"/>
                  </a:lnTo>
                  <a:lnTo>
                    <a:pt x="276987" y="1117600"/>
                  </a:lnTo>
                  <a:lnTo>
                    <a:pt x="280390" y="1130300"/>
                  </a:lnTo>
                  <a:lnTo>
                    <a:pt x="278180" y="1117600"/>
                  </a:lnTo>
                  <a:lnTo>
                    <a:pt x="277406" y="1117600"/>
                  </a:lnTo>
                  <a:lnTo>
                    <a:pt x="278485" y="1108125"/>
                  </a:lnTo>
                  <a:lnTo>
                    <a:pt x="278841" y="1111034"/>
                  </a:lnTo>
                  <a:lnTo>
                    <a:pt x="279361" y="1104900"/>
                  </a:lnTo>
                  <a:lnTo>
                    <a:pt x="279006" y="1109116"/>
                  </a:lnTo>
                  <a:lnTo>
                    <a:pt x="278904" y="1111529"/>
                  </a:lnTo>
                  <a:lnTo>
                    <a:pt x="278955" y="1111034"/>
                  </a:lnTo>
                  <a:lnTo>
                    <a:pt x="278930" y="1111770"/>
                  </a:lnTo>
                  <a:lnTo>
                    <a:pt x="279641" y="1117600"/>
                  </a:lnTo>
                  <a:lnTo>
                    <a:pt x="280809" y="1117600"/>
                  </a:lnTo>
                  <a:lnTo>
                    <a:pt x="280949" y="1117600"/>
                  </a:lnTo>
                  <a:lnTo>
                    <a:pt x="282117" y="1117600"/>
                  </a:lnTo>
                  <a:lnTo>
                    <a:pt x="282968" y="1117600"/>
                  </a:lnTo>
                  <a:lnTo>
                    <a:pt x="281965" y="1112901"/>
                  </a:lnTo>
                  <a:lnTo>
                    <a:pt x="281800" y="1107706"/>
                  </a:lnTo>
                  <a:lnTo>
                    <a:pt x="281800" y="1112901"/>
                  </a:lnTo>
                  <a:lnTo>
                    <a:pt x="281673" y="1111529"/>
                  </a:lnTo>
                  <a:lnTo>
                    <a:pt x="281165" y="1109116"/>
                  </a:lnTo>
                  <a:lnTo>
                    <a:pt x="281266" y="1104900"/>
                  </a:lnTo>
                  <a:lnTo>
                    <a:pt x="281724" y="1111770"/>
                  </a:lnTo>
                  <a:lnTo>
                    <a:pt x="281800" y="1112901"/>
                  </a:lnTo>
                  <a:lnTo>
                    <a:pt x="281800" y="1107706"/>
                  </a:lnTo>
                  <a:lnTo>
                    <a:pt x="281711" y="1104900"/>
                  </a:lnTo>
                  <a:lnTo>
                    <a:pt x="282968" y="1117600"/>
                  </a:lnTo>
                  <a:lnTo>
                    <a:pt x="294297" y="1117600"/>
                  </a:lnTo>
                  <a:lnTo>
                    <a:pt x="292658" y="1104900"/>
                  </a:lnTo>
                  <a:lnTo>
                    <a:pt x="295694" y="1117600"/>
                  </a:lnTo>
                  <a:lnTo>
                    <a:pt x="295656" y="1104900"/>
                  </a:lnTo>
                  <a:lnTo>
                    <a:pt x="300647" y="1104900"/>
                  </a:lnTo>
                  <a:lnTo>
                    <a:pt x="301320" y="1117600"/>
                  </a:lnTo>
                  <a:lnTo>
                    <a:pt x="327075" y="1117600"/>
                  </a:lnTo>
                  <a:lnTo>
                    <a:pt x="329590" y="1130300"/>
                  </a:lnTo>
                  <a:lnTo>
                    <a:pt x="334670" y="1130300"/>
                  </a:lnTo>
                  <a:lnTo>
                    <a:pt x="333095" y="1117600"/>
                  </a:lnTo>
                  <a:lnTo>
                    <a:pt x="334352" y="1117600"/>
                  </a:lnTo>
                  <a:lnTo>
                    <a:pt x="335102" y="1130300"/>
                  </a:lnTo>
                  <a:lnTo>
                    <a:pt x="335572" y="1130300"/>
                  </a:lnTo>
                  <a:lnTo>
                    <a:pt x="338658" y="1117600"/>
                  </a:lnTo>
                  <a:lnTo>
                    <a:pt x="342963" y="1130300"/>
                  </a:lnTo>
                  <a:lnTo>
                    <a:pt x="343446" y="1127671"/>
                  </a:lnTo>
                  <a:lnTo>
                    <a:pt x="341388" y="1117600"/>
                  </a:lnTo>
                  <a:lnTo>
                    <a:pt x="345287" y="1117600"/>
                  </a:lnTo>
                  <a:lnTo>
                    <a:pt x="351269" y="1117600"/>
                  </a:lnTo>
                  <a:lnTo>
                    <a:pt x="350418" y="1130300"/>
                  </a:lnTo>
                  <a:lnTo>
                    <a:pt x="355892" y="1130300"/>
                  </a:lnTo>
                  <a:lnTo>
                    <a:pt x="356069" y="1143000"/>
                  </a:lnTo>
                  <a:lnTo>
                    <a:pt x="365404" y="1130300"/>
                  </a:lnTo>
                  <a:lnTo>
                    <a:pt x="401815" y="1130300"/>
                  </a:lnTo>
                  <a:lnTo>
                    <a:pt x="403631" y="1117600"/>
                  </a:lnTo>
                  <a:lnTo>
                    <a:pt x="429577" y="1117600"/>
                  </a:lnTo>
                  <a:lnTo>
                    <a:pt x="429958" y="1104900"/>
                  </a:lnTo>
                  <a:lnTo>
                    <a:pt x="433489" y="1104900"/>
                  </a:lnTo>
                  <a:lnTo>
                    <a:pt x="436194" y="1092200"/>
                  </a:lnTo>
                  <a:lnTo>
                    <a:pt x="439635" y="1092200"/>
                  </a:lnTo>
                  <a:lnTo>
                    <a:pt x="443115" y="1104900"/>
                  </a:lnTo>
                  <a:lnTo>
                    <a:pt x="459879" y="1104900"/>
                  </a:lnTo>
                  <a:lnTo>
                    <a:pt x="462318" y="1092200"/>
                  </a:lnTo>
                  <a:lnTo>
                    <a:pt x="472173" y="1092200"/>
                  </a:lnTo>
                  <a:lnTo>
                    <a:pt x="472084" y="1079500"/>
                  </a:lnTo>
                  <a:lnTo>
                    <a:pt x="473951" y="1092200"/>
                  </a:lnTo>
                  <a:lnTo>
                    <a:pt x="476186" y="1079500"/>
                  </a:lnTo>
                  <a:lnTo>
                    <a:pt x="473354" y="1079500"/>
                  </a:lnTo>
                  <a:lnTo>
                    <a:pt x="473252" y="1066800"/>
                  </a:lnTo>
                  <a:lnTo>
                    <a:pt x="484149" y="1066800"/>
                  </a:lnTo>
                  <a:lnTo>
                    <a:pt x="485965" y="1066800"/>
                  </a:lnTo>
                  <a:lnTo>
                    <a:pt x="488327" y="1066800"/>
                  </a:lnTo>
                  <a:lnTo>
                    <a:pt x="488556" y="1054100"/>
                  </a:lnTo>
                  <a:lnTo>
                    <a:pt x="484530" y="1054100"/>
                  </a:lnTo>
                  <a:lnTo>
                    <a:pt x="484289" y="1062024"/>
                  </a:lnTo>
                  <a:lnTo>
                    <a:pt x="481507" y="1054100"/>
                  </a:lnTo>
                  <a:lnTo>
                    <a:pt x="476453" y="1054100"/>
                  </a:lnTo>
                  <a:lnTo>
                    <a:pt x="476402" y="1041400"/>
                  </a:lnTo>
                  <a:lnTo>
                    <a:pt x="502043" y="1041400"/>
                  </a:lnTo>
                  <a:lnTo>
                    <a:pt x="499275" y="1028700"/>
                  </a:lnTo>
                  <a:lnTo>
                    <a:pt x="501383" y="1028700"/>
                  </a:lnTo>
                  <a:lnTo>
                    <a:pt x="498106" y="1016000"/>
                  </a:lnTo>
                  <a:lnTo>
                    <a:pt x="506679" y="1016000"/>
                  </a:lnTo>
                  <a:lnTo>
                    <a:pt x="508177" y="1003300"/>
                  </a:lnTo>
                  <a:lnTo>
                    <a:pt x="507098" y="1003300"/>
                  </a:lnTo>
                  <a:lnTo>
                    <a:pt x="505650" y="990600"/>
                  </a:lnTo>
                  <a:lnTo>
                    <a:pt x="529386" y="990600"/>
                  </a:lnTo>
                  <a:lnTo>
                    <a:pt x="524332" y="977900"/>
                  </a:lnTo>
                  <a:lnTo>
                    <a:pt x="533793" y="977900"/>
                  </a:lnTo>
                  <a:lnTo>
                    <a:pt x="535038" y="965200"/>
                  </a:lnTo>
                  <a:lnTo>
                    <a:pt x="535813" y="965200"/>
                  </a:lnTo>
                  <a:lnTo>
                    <a:pt x="536473" y="965200"/>
                  </a:lnTo>
                  <a:lnTo>
                    <a:pt x="536333" y="977900"/>
                  </a:lnTo>
                  <a:lnTo>
                    <a:pt x="536841" y="977900"/>
                  </a:lnTo>
                  <a:lnTo>
                    <a:pt x="537552" y="965200"/>
                  </a:lnTo>
                  <a:lnTo>
                    <a:pt x="538911" y="965200"/>
                  </a:lnTo>
                  <a:lnTo>
                    <a:pt x="537832" y="952500"/>
                  </a:lnTo>
                  <a:lnTo>
                    <a:pt x="541439" y="952500"/>
                  </a:lnTo>
                  <a:lnTo>
                    <a:pt x="546531" y="939800"/>
                  </a:lnTo>
                  <a:lnTo>
                    <a:pt x="541997" y="927100"/>
                  </a:lnTo>
                  <a:lnTo>
                    <a:pt x="535889" y="914400"/>
                  </a:lnTo>
                  <a:lnTo>
                    <a:pt x="536257" y="901700"/>
                  </a:lnTo>
                  <a:lnTo>
                    <a:pt x="536397" y="901700"/>
                  </a:lnTo>
                  <a:lnTo>
                    <a:pt x="538149" y="889000"/>
                  </a:lnTo>
                  <a:lnTo>
                    <a:pt x="542417" y="889000"/>
                  </a:lnTo>
                  <a:lnTo>
                    <a:pt x="547154" y="876300"/>
                  </a:lnTo>
                  <a:lnTo>
                    <a:pt x="552196" y="876300"/>
                  </a:lnTo>
                  <a:lnTo>
                    <a:pt x="557390" y="863600"/>
                  </a:lnTo>
                  <a:lnTo>
                    <a:pt x="557860" y="863600"/>
                  </a:lnTo>
                  <a:lnTo>
                    <a:pt x="558253" y="850900"/>
                  </a:lnTo>
                  <a:lnTo>
                    <a:pt x="564984" y="850900"/>
                  </a:lnTo>
                  <a:lnTo>
                    <a:pt x="565696" y="843064"/>
                  </a:lnTo>
                  <a:lnTo>
                    <a:pt x="562660" y="825500"/>
                  </a:lnTo>
                  <a:lnTo>
                    <a:pt x="543369" y="812800"/>
                  </a:lnTo>
                  <a:lnTo>
                    <a:pt x="520103" y="787400"/>
                  </a:lnTo>
                  <a:lnTo>
                    <a:pt x="503770" y="774700"/>
                  </a:lnTo>
                  <a:lnTo>
                    <a:pt x="496328" y="749300"/>
                  </a:lnTo>
                  <a:lnTo>
                    <a:pt x="496824" y="723900"/>
                  </a:lnTo>
                  <a:lnTo>
                    <a:pt x="500151" y="711200"/>
                  </a:lnTo>
                  <a:lnTo>
                    <a:pt x="501180" y="698500"/>
                  </a:lnTo>
                  <a:lnTo>
                    <a:pt x="501497" y="698500"/>
                  </a:lnTo>
                  <a:lnTo>
                    <a:pt x="495401" y="685800"/>
                  </a:lnTo>
                  <a:lnTo>
                    <a:pt x="499110" y="685800"/>
                  </a:lnTo>
                  <a:lnTo>
                    <a:pt x="504355" y="673100"/>
                  </a:lnTo>
                  <a:lnTo>
                    <a:pt x="502208" y="660400"/>
                  </a:lnTo>
                  <a:lnTo>
                    <a:pt x="497560" y="647700"/>
                  </a:lnTo>
                  <a:lnTo>
                    <a:pt x="495338" y="647700"/>
                  </a:lnTo>
                  <a:lnTo>
                    <a:pt x="499846" y="635000"/>
                  </a:lnTo>
                  <a:lnTo>
                    <a:pt x="503453" y="622300"/>
                  </a:lnTo>
                  <a:lnTo>
                    <a:pt x="504698" y="609600"/>
                  </a:lnTo>
                  <a:lnTo>
                    <a:pt x="502107" y="596900"/>
                  </a:lnTo>
                  <a:lnTo>
                    <a:pt x="471322" y="596900"/>
                  </a:lnTo>
                  <a:lnTo>
                    <a:pt x="471322" y="1066800"/>
                  </a:lnTo>
                  <a:lnTo>
                    <a:pt x="470535" y="1079500"/>
                  </a:lnTo>
                  <a:lnTo>
                    <a:pt x="467766" y="1079500"/>
                  </a:lnTo>
                  <a:lnTo>
                    <a:pt x="470344" y="1066800"/>
                  </a:lnTo>
                  <a:lnTo>
                    <a:pt x="471322" y="1066800"/>
                  </a:lnTo>
                  <a:lnTo>
                    <a:pt x="471322" y="596900"/>
                  </a:lnTo>
                  <a:lnTo>
                    <a:pt x="310070" y="596900"/>
                  </a:lnTo>
                  <a:lnTo>
                    <a:pt x="310070" y="1104900"/>
                  </a:lnTo>
                  <a:lnTo>
                    <a:pt x="309676" y="1104900"/>
                  </a:lnTo>
                  <a:lnTo>
                    <a:pt x="309638" y="1092200"/>
                  </a:lnTo>
                  <a:lnTo>
                    <a:pt x="310070" y="1104900"/>
                  </a:lnTo>
                  <a:lnTo>
                    <a:pt x="310070" y="596900"/>
                  </a:lnTo>
                  <a:lnTo>
                    <a:pt x="298018" y="596900"/>
                  </a:lnTo>
                  <a:lnTo>
                    <a:pt x="298018" y="990600"/>
                  </a:lnTo>
                  <a:lnTo>
                    <a:pt x="297522" y="977900"/>
                  </a:lnTo>
                  <a:lnTo>
                    <a:pt x="298018" y="990600"/>
                  </a:lnTo>
                  <a:lnTo>
                    <a:pt x="298018" y="596900"/>
                  </a:lnTo>
                  <a:lnTo>
                    <a:pt x="167081" y="596900"/>
                  </a:lnTo>
                  <a:lnTo>
                    <a:pt x="148120" y="596900"/>
                  </a:lnTo>
                  <a:lnTo>
                    <a:pt x="143090" y="596900"/>
                  </a:lnTo>
                  <a:lnTo>
                    <a:pt x="139712" y="622300"/>
                  </a:lnTo>
                  <a:lnTo>
                    <a:pt x="140728" y="660400"/>
                  </a:lnTo>
                  <a:lnTo>
                    <a:pt x="146634" y="685800"/>
                  </a:lnTo>
                  <a:lnTo>
                    <a:pt x="146202" y="673100"/>
                  </a:lnTo>
                  <a:lnTo>
                    <a:pt x="148780" y="673100"/>
                  </a:lnTo>
                  <a:lnTo>
                    <a:pt x="145262" y="660400"/>
                  </a:lnTo>
                  <a:lnTo>
                    <a:pt x="145440" y="660400"/>
                  </a:lnTo>
                  <a:lnTo>
                    <a:pt x="147612" y="647700"/>
                  </a:lnTo>
                  <a:lnTo>
                    <a:pt x="145846" y="660400"/>
                  </a:lnTo>
                  <a:lnTo>
                    <a:pt x="150050" y="660400"/>
                  </a:lnTo>
                  <a:lnTo>
                    <a:pt x="153492" y="651281"/>
                  </a:lnTo>
                  <a:lnTo>
                    <a:pt x="153403" y="647700"/>
                  </a:lnTo>
                  <a:lnTo>
                    <a:pt x="154838" y="647700"/>
                  </a:lnTo>
                  <a:lnTo>
                    <a:pt x="168008" y="647700"/>
                  </a:lnTo>
                  <a:lnTo>
                    <a:pt x="173913" y="660400"/>
                  </a:lnTo>
                  <a:lnTo>
                    <a:pt x="197446" y="660400"/>
                  </a:lnTo>
                  <a:lnTo>
                    <a:pt x="196557" y="673100"/>
                  </a:lnTo>
                  <a:lnTo>
                    <a:pt x="211061" y="673100"/>
                  </a:lnTo>
                  <a:lnTo>
                    <a:pt x="212102" y="685800"/>
                  </a:lnTo>
                  <a:lnTo>
                    <a:pt x="216852" y="685800"/>
                  </a:lnTo>
                  <a:lnTo>
                    <a:pt x="220891" y="673100"/>
                  </a:lnTo>
                  <a:lnTo>
                    <a:pt x="223405" y="673100"/>
                  </a:lnTo>
                  <a:lnTo>
                    <a:pt x="222656" y="685800"/>
                  </a:lnTo>
                  <a:lnTo>
                    <a:pt x="223850" y="685800"/>
                  </a:lnTo>
                  <a:lnTo>
                    <a:pt x="224282" y="685800"/>
                  </a:lnTo>
                  <a:lnTo>
                    <a:pt x="223494" y="689648"/>
                  </a:lnTo>
                  <a:lnTo>
                    <a:pt x="222694" y="698500"/>
                  </a:lnTo>
                  <a:lnTo>
                    <a:pt x="221703" y="698500"/>
                  </a:lnTo>
                  <a:lnTo>
                    <a:pt x="218630" y="698500"/>
                  </a:lnTo>
                  <a:lnTo>
                    <a:pt x="217906" y="711200"/>
                  </a:lnTo>
                  <a:lnTo>
                    <a:pt x="219621" y="711200"/>
                  </a:lnTo>
                  <a:lnTo>
                    <a:pt x="220687" y="723900"/>
                  </a:lnTo>
                  <a:lnTo>
                    <a:pt x="221640" y="711200"/>
                  </a:lnTo>
                  <a:lnTo>
                    <a:pt x="223570" y="711200"/>
                  </a:lnTo>
                  <a:lnTo>
                    <a:pt x="223799" y="723900"/>
                  </a:lnTo>
                  <a:lnTo>
                    <a:pt x="233921" y="749300"/>
                  </a:lnTo>
                  <a:lnTo>
                    <a:pt x="246900" y="762000"/>
                  </a:lnTo>
                  <a:lnTo>
                    <a:pt x="255663" y="774700"/>
                  </a:lnTo>
                  <a:lnTo>
                    <a:pt x="267525" y="774700"/>
                  </a:lnTo>
                  <a:lnTo>
                    <a:pt x="271602" y="787400"/>
                  </a:lnTo>
                  <a:lnTo>
                    <a:pt x="271741" y="774700"/>
                  </a:lnTo>
                  <a:lnTo>
                    <a:pt x="280314" y="774700"/>
                  </a:lnTo>
                  <a:lnTo>
                    <a:pt x="285191" y="774700"/>
                  </a:lnTo>
                  <a:lnTo>
                    <a:pt x="283133" y="787400"/>
                  </a:lnTo>
                  <a:lnTo>
                    <a:pt x="290677" y="787400"/>
                  </a:lnTo>
                  <a:lnTo>
                    <a:pt x="288620" y="800100"/>
                  </a:lnTo>
                  <a:lnTo>
                    <a:pt x="281127" y="812800"/>
                  </a:lnTo>
                  <a:lnTo>
                    <a:pt x="275564" y="825500"/>
                  </a:lnTo>
                  <a:lnTo>
                    <a:pt x="273672" y="833539"/>
                  </a:lnTo>
                  <a:lnTo>
                    <a:pt x="273672" y="952500"/>
                  </a:lnTo>
                  <a:lnTo>
                    <a:pt x="272440" y="952500"/>
                  </a:lnTo>
                  <a:lnTo>
                    <a:pt x="271462" y="939800"/>
                  </a:lnTo>
                  <a:lnTo>
                    <a:pt x="272161" y="939800"/>
                  </a:lnTo>
                  <a:lnTo>
                    <a:pt x="273672" y="952500"/>
                  </a:lnTo>
                  <a:lnTo>
                    <a:pt x="273672" y="833539"/>
                  </a:lnTo>
                  <a:lnTo>
                    <a:pt x="269582" y="850900"/>
                  </a:lnTo>
                  <a:lnTo>
                    <a:pt x="260807" y="863600"/>
                  </a:lnTo>
                  <a:lnTo>
                    <a:pt x="258356" y="863600"/>
                  </a:lnTo>
                  <a:lnTo>
                    <a:pt x="253504" y="876300"/>
                  </a:lnTo>
                  <a:lnTo>
                    <a:pt x="257987" y="876300"/>
                  </a:lnTo>
                  <a:lnTo>
                    <a:pt x="261302" y="876300"/>
                  </a:lnTo>
                  <a:lnTo>
                    <a:pt x="261264" y="889000"/>
                  </a:lnTo>
                  <a:lnTo>
                    <a:pt x="260096" y="884478"/>
                  </a:lnTo>
                  <a:lnTo>
                    <a:pt x="260096" y="939800"/>
                  </a:lnTo>
                  <a:lnTo>
                    <a:pt x="258991" y="939800"/>
                  </a:lnTo>
                  <a:lnTo>
                    <a:pt x="257505" y="927100"/>
                  </a:lnTo>
                  <a:lnTo>
                    <a:pt x="260096" y="939800"/>
                  </a:lnTo>
                  <a:lnTo>
                    <a:pt x="260096" y="884478"/>
                  </a:lnTo>
                  <a:lnTo>
                    <a:pt x="257987" y="876300"/>
                  </a:lnTo>
                  <a:lnTo>
                    <a:pt x="256743" y="889000"/>
                  </a:lnTo>
                  <a:lnTo>
                    <a:pt x="254508" y="889000"/>
                  </a:lnTo>
                  <a:lnTo>
                    <a:pt x="245452" y="901700"/>
                  </a:lnTo>
                  <a:lnTo>
                    <a:pt x="232181" y="901700"/>
                  </a:lnTo>
                  <a:lnTo>
                    <a:pt x="231305" y="889000"/>
                  </a:lnTo>
                  <a:lnTo>
                    <a:pt x="237210" y="889000"/>
                  </a:lnTo>
                  <a:lnTo>
                    <a:pt x="232638" y="876300"/>
                  </a:lnTo>
                  <a:lnTo>
                    <a:pt x="232943" y="876300"/>
                  </a:lnTo>
                  <a:lnTo>
                    <a:pt x="227965" y="863600"/>
                  </a:lnTo>
                  <a:lnTo>
                    <a:pt x="207378" y="863600"/>
                  </a:lnTo>
                  <a:lnTo>
                    <a:pt x="199123" y="850900"/>
                  </a:lnTo>
                  <a:lnTo>
                    <a:pt x="198818" y="850900"/>
                  </a:lnTo>
                  <a:lnTo>
                    <a:pt x="196646" y="838200"/>
                  </a:lnTo>
                  <a:lnTo>
                    <a:pt x="193217" y="838200"/>
                  </a:lnTo>
                  <a:lnTo>
                    <a:pt x="186753" y="825500"/>
                  </a:lnTo>
                  <a:lnTo>
                    <a:pt x="167309" y="825500"/>
                  </a:lnTo>
                  <a:lnTo>
                    <a:pt x="166573" y="812800"/>
                  </a:lnTo>
                  <a:lnTo>
                    <a:pt x="160032" y="812800"/>
                  </a:lnTo>
                  <a:lnTo>
                    <a:pt x="160528" y="800100"/>
                  </a:lnTo>
                  <a:lnTo>
                    <a:pt x="159639" y="800100"/>
                  </a:lnTo>
                  <a:lnTo>
                    <a:pt x="159639" y="1193800"/>
                  </a:lnTo>
                  <a:lnTo>
                    <a:pt x="159118" y="1206500"/>
                  </a:lnTo>
                  <a:lnTo>
                    <a:pt x="159639" y="1193800"/>
                  </a:lnTo>
                  <a:lnTo>
                    <a:pt x="159639" y="800100"/>
                  </a:lnTo>
                  <a:lnTo>
                    <a:pt x="158343" y="800100"/>
                  </a:lnTo>
                  <a:lnTo>
                    <a:pt x="143256" y="788543"/>
                  </a:lnTo>
                  <a:lnTo>
                    <a:pt x="143256" y="1219200"/>
                  </a:lnTo>
                  <a:lnTo>
                    <a:pt x="143090" y="1231900"/>
                  </a:lnTo>
                  <a:lnTo>
                    <a:pt x="141935" y="1219200"/>
                  </a:lnTo>
                  <a:lnTo>
                    <a:pt x="143256" y="1219200"/>
                  </a:lnTo>
                  <a:lnTo>
                    <a:pt x="143256" y="788543"/>
                  </a:lnTo>
                  <a:lnTo>
                    <a:pt x="141770" y="787400"/>
                  </a:lnTo>
                  <a:lnTo>
                    <a:pt x="140322" y="787400"/>
                  </a:lnTo>
                  <a:lnTo>
                    <a:pt x="140322" y="1219200"/>
                  </a:lnTo>
                  <a:lnTo>
                    <a:pt x="139649" y="1231900"/>
                  </a:lnTo>
                  <a:lnTo>
                    <a:pt x="140322" y="1219200"/>
                  </a:lnTo>
                  <a:lnTo>
                    <a:pt x="140322" y="787400"/>
                  </a:lnTo>
                  <a:lnTo>
                    <a:pt x="137147" y="787400"/>
                  </a:lnTo>
                  <a:lnTo>
                    <a:pt x="137147" y="1143000"/>
                  </a:lnTo>
                  <a:lnTo>
                    <a:pt x="136499" y="1155700"/>
                  </a:lnTo>
                  <a:lnTo>
                    <a:pt x="136982" y="1143000"/>
                  </a:lnTo>
                  <a:lnTo>
                    <a:pt x="137147" y="1143000"/>
                  </a:lnTo>
                  <a:lnTo>
                    <a:pt x="137147" y="787400"/>
                  </a:lnTo>
                  <a:lnTo>
                    <a:pt x="133045" y="787400"/>
                  </a:lnTo>
                  <a:lnTo>
                    <a:pt x="133045" y="1155700"/>
                  </a:lnTo>
                  <a:lnTo>
                    <a:pt x="133019" y="1168400"/>
                  </a:lnTo>
                  <a:lnTo>
                    <a:pt x="132892" y="1181100"/>
                  </a:lnTo>
                  <a:lnTo>
                    <a:pt x="132740" y="1168400"/>
                  </a:lnTo>
                  <a:lnTo>
                    <a:pt x="133019" y="1168400"/>
                  </a:lnTo>
                  <a:lnTo>
                    <a:pt x="133019" y="1155750"/>
                  </a:lnTo>
                  <a:lnTo>
                    <a:pt x="128397" y="1162799"/>
                  </a:lnTo>
                  <a:lnTo>
                    <a:pt x="128397" y="1206500"/>
                  </a:lnTo>
                  <a:lnTo>
                    <a:pt x="127076" y="1219200"/>
                  </a:lnTo>
                  <a:lnTo>
                    <a:pt x="126288" y="1219200"/>
                  </a:lnTo>
                  <a:lnTo>
                    <a:pt x="128130" y="1206500"/>
                  </a:lnTo>
                  <a:lnTo>
                    <a:pt x="128397" y="1206500"/>
                  </a:lnTo>
                  <a:lnTo>
                    <a:pt x="128397" y="1162799"/>
                  </a:lnTo>
                  <a:lnTo>
                    <a:pt x="124726" y="1168400"/>
                  </a:lnTo>
                  <a:lnTo>
                    <a:pt x="124510" y="1167574"/>
                  </a:lnTo>
                  <a:lnTo>
                    <a:pt x="130314" y="1155700"/>
                  </a:lnTo>
                  <a:lnTo>
                    <a:pt x="133045" y="1155700"/>
                  </a:lnTo>
                  <a:lnTo>
                    <a:pt x="133045" y="787400"/>
                  </a:lnTo>
                  <a:lnTo>
                    <a:pt x="122275" y="787400"/>
                  </a:lnTo>
                  <a:lnTo>
                    <a:pt x="111353" y="774700"/>
                  </a:lnTo>
                  <a:lnTo>
                    <a:pt x="112191" y="762000"/>
                  </a:lnTo>
                  <a:lnTo>
                    <a:pt x="108445" y="774700"/>
                  </a:lnTo>
                  <a:lnTo>
                    <a:pt x="106616" y="774700"/>
                  </a:lnTo>
                  <a:lnTo>
                    <a:pt x="104495" y="762000"/>
                  </a:lnTo>
                  <a:lnTo>
                    <a:pt x="85013" y="762000"/>
                  </a:lnTo>
                  <a:lnTo>
                    <a:pt x="86741" y="749300"/>
                  </a:lnTo>
                  <a:lnTo>
                    <a:pt x="81940" y="762000"/>
                  </a:lnTo>
                  <a:lnTo>
                    <a:pt x="77406" y="762000"/>
                  </a:lnTo>
                  <a:lnTo>
                    <a:pt x="77012" y="749300"/>
                  </a:lnTo>
                  <a:lnTo>
                    <a:pt x="77050" y="762000"/>
                  </a:lnTo>
                  <a:lnTo>
                    <a:pt x="76606" y="762000"/>
                  </a:lnTo>
                  <a:lnTo>
                    <a:pt x="74853" y="749300"/>
                  </a:lnTo>
                  <a:lnTo>
                    <a:pt x="77012" y="749300"/>
                  </a:lnTo>
                  <a:lnTo>
                    <a:pt x="86741" y="749300"/>
                  </a:lnTo>
                  <a:lnTo>
                    <a:pt x="88925" y="749300"/>
                  </a:lnTo>
                  <a:lnTo>
                    <a:pt x="57124" y="736600"/>
                  </a:lnTo>
                  <a:lnTo>
                    <a:pt x="42633" y="736600"/>
                  </a:lnTo>
                  <a:lnTo>
                    <a:pt x="36372" y="723900"/>
                  </a:lnTo>
                  <a:lnTo>
                    <a:pt x="31940" y="723900"/>
                  </a:lnTo>
                  <a:lnTo>
                    <a:pt x="30416" y="736600"/>
                  </a:lnTo>
                  <a:lnTo>
                    <a:pt x="19659" y="736600"/>
                  </a:lnTo>
                  <a:lnTo>
                    <a:pt x="17741" y="749300"/>
                  </a:lnTo>
                  <a:lnTo>
                    <a:pt x="12484" y="749300"/>
                  </a:lnTo>
                  <a:lnTo>
                    <a:pt x="13398" y="762000"/>
                  </a:lnTo>
                  <a:lnTo>
                    <a:pt x="8305" y="749300"/>
                  </a:lnTo>
                  <a:lnTo>
                    <a:pt x="6578" y="762000"/>
                  </a:lnTo>
                  <a:lnTo>
                    <a:pt x="0" y="762000"/>
                  </a:lnTo>
                  <a:lnTo>
                    <a:pt x="1701" y="774700"/>
                  </a:lnTo>
                  <a:lnTo>
                    <a:pt x="6680" y="774700"/>
                  </a:lnTo>
                  <a:lnTo>
                    <a:pt x="7340" y="787400"/>
                  </a:lnTo>
                  <a:lnTo>
                    <a:pt x="4191" y="787400"/>
                  </a:lnTo>
                  <a:lnTo>
                    <a:pt x="6362" y="800100"/>
                  </a:lnTo>
                  <a:lnTo>
                    <a:pt x="8864" y="787400"/>
                  </a:lnTo>
                  <a:lnTo>
                    <a:pt x="10795" y="787400"/>
                  </a:lnTo>
                  <a:lnTo>
                    <a:pt x="12077" y="800100"/>
                  </a:lnTo>
                  <a:lnTo>
                    <a:pt x="12192" y="787400"/>
                  </a:lnTo>
                  <a:lnTo>
                    <a:pt x="13309" y="787400"/>
                  </a:lnTo>
                  <a:lnTo>
                    <a:pt x="16357" y="800100"/>
                  </a:lnTo>
                  <a:lnTo>
                    <a:pt x="16154" y="787400"/>
                  </a:lnTo>
                  <a:lnTo>
                    <a:pt x="22186" y="787400"/>
                  </a:lnTo>
                  <a:lnTo>
                    <a:pt x="20726" y="800100"/>
                  </a:lnTo>
                  <a:lnTo>
                    <a:pt x="27393" y="789368"/>
                  </a:lnTo>
                  <a:lnTo>
                    <a:pt x="27368" y="800100"/>
                  </a:lnTo>
                  <a:lnTo>
                    <a:pt x="60159" y="800100"/>
                  </a:lnTo>
                  <a:lnTo>
                    <a:pt x="52654" y="812800"/>
                  </a:lnTo>
                  <a:lnTo>
                    <a:pt x="59702" y="812800"/>
                  </a:lnTo>
                  <a:lnTo>
                    <a:pt x="62318" y="825500"/>
                  </a:lnTo>
                  <a:lnTo>
                    <a:pt x="64516" y="825500"/>
                  </a:lnTo>
                  <a:lnTo>
                    <a:pt x="63792" y="838200"/>
                  </a:lnTo>
                  <a:lnTo>
                    <a:pt x="74193" y="838200"/>
                  </a:lnTo>
                  <a:lnTo>
                    <a:pt x="74244" y="850900"/>
                  </a:lnTo>
                  <a:lnTo>
                    <a:pt x="65468" y="850900"/>
                  </a:lnTo>
                  <a:lnTo>
                    <a:pt x="66713" y="863600"/>
                  </a:lnTo>
                  <a:lnTo>
                    <a:pt x="64071" y="863600"/>
                  </a:lnTo>
                  <a:lnTo>
                    <a:pt x="62090" y="876300"/>
                  </a:lnTo>
                  <a:lnTo>
                    <a:pt x="59753" y="876300"/>
                  </a:lnTo>
                  <a:lnTo>
                    <a:pt x="58178" y="889000"/>
                  </a:lnTo>
                  <a:lnTo>
                    <a:pt x="56273" y="889000"/>
                  </a:lnTo>
                  <a:lnTo>
                    <a:pt x="56261" y="901700"/>
                  </a:lnTo>
                  <a:lnTo>
                    <a:pt x="53530" y="889000"/>
                  </a:lnTo>
                  <a:lnTo>
                    <a:pt x="53213" y="889000"/>
                  </a:lnTo>
                  <a:lnTo>
                    <a:pt x="52158" y="901700"/>
                  </a:lnTo>
                  <a:lnTo>
                    <a:pt x="53746" y="901700"/>
                  </a:lnTo>
                  <a:lnTo>
                    <a:pt x="51841" y="914400"/>
                  </a:lnTo>
                  <a:lnTo>
                    <a:pt x="54419" y="914400"/>
                  </a:lnTo>
                  <a:lnTo>
                    <a:pt x="54483" y="925169"/>
                  </a:lnTo>
                  <a:lnTo>
                    <a:pt x="54152" y="927100"/>
                  </a:lnTo>
                  <a:lnTo>
                    <a:pt x="54495" y="927100"/>
                  </a:lnTo>
                  <a:lnTo>
                    <a:pt x="55333" y="927100"/>
                  </a:lnTo>
                  <a:lnTo>
                    <a:pt x="55333" y="939800"/>
                  </a:lnTo>
                  <a:lnTo>
                    <a:pt x="57137" y="939800"/>
                  </a:lnTo>
                  <a:lnTo>
                    <a:pt x="56972" y="952500"/>
                  </a:lnTo>
                  <a:lnTo>
                    <a:pt x="85623" y="952500"/>
                  </a:lnTo>
                  <a:lnTo>
                    <a:pt x="88569" y="939800"/>
                  </a:lnTo>
                  <a:lnTo>
                    <a:pt x="92125" y="939800"/>
                  </a:lnTo>
                  <a:lnTo>
                    <a:pt x="98564" y="952500"/>
                  </a:lnTo>
                  <a:lnTo>
                    <a:pt x="101295" y="952500"/>
                  </a:lnTo>
                  <a:lnTo>
                    <a:pt x="99110" y="965200"/>
                  </a:lnTo>
                  <a:lnTo>
                    <a:pt x="101511" y="965200"/>
                  </a:lnTo>
                  <a:lnTo>
                    <a:pt x="102666" y="977900"/>
                  </a:lnTo>
                  <a:lnTo>
                    <a:pt x="113296" y="977900"/>
                  </a:lnTo>
                  <a:lnTo>
                    <a:pt x="112953" y="990600"/>
                  </a:lnTo>
                  <a:lnTo>
                    <a:pt x="89065" y="990600"/>
                  </a:lnTo>
                  <a:lnTo>
                    <a:pt x="86766" y="999921"/>
                  </a:lnTo>
                  <a:lnTo>
                    <a:pt x="87439" y="1003300"/>
                  </a:lnTo>
                  <a:lnTo>
                    <a:pt x="85928" y="1003300"/>
                  </a:lnTo>
                  <a:lnTo>
                    <a:pt x="86106" y="1016000"/>
                  </a:lnTo>
                  <a:lnTo>
                    <a:pt x="94183" y="1016000"/>
                  </a:lnTo>
                  <a:lnTo>
                    <a:pt x="99339" y="1003300"/>
                  </a:lnTo>
                  <a:lnTo>
                    <a:pt x="104660" y="1003300"/>
                  </a:lnTo>
                  <a:lnTo>
                    <a:pt x="101587" y="1016000"/>
                  </a:lnTo>
                  <a:lnTo>
                    <a:pt x="106895" y="1016000"/>
                  </a:lnTo>
                  <a:lnTo>
                    <a:pt x="102273" y="1028700"/>
                  </a:lnTo>
                  <a:lnTo>
                    <a:pt x="101117" y="1028700"/>
                  </a:lnTo>
                  <a:lnTo>
                    <a:pt x="100482" y="1041400"/>
                  </a:lnTo>
                  <a:lnTo>
                    <a:pt x="96354" y="1028700"/>
                  </a:lnTo>
                  <a:lnTo>
                    <a:pt x="93065" y="1041400"/>
                  </a:lnTo>
                  <a:lnTo>
                    <a:pt x="83845" y="1041400"/>
                  </a:lnTo>
                  <a:lnTo>
                    <a:pt x="79324" y="1054100"/>
                  </a:lnTo>
                  <a:lnTo>
                    <a:pt x="72847" y="1054100"/>
                  </a:lnTo>
                  <a:lnTo>
                    <a:pt x="70485" y="1066800"/>
                  </a:lnTo>
                  <a:lnTo>
                    <a:pt x="56489" y="1066800"/>
                  </a:lnTo>
                  <a:lnTo>
                    <a:pt x="54368" y="1079500"/>
                  </a:lnTo>
                  <a:lnTo>
                    <a:pt x="51574" y="1079500"/>
                  </a:lnTo>
                  <a:lnTo>
                    <a:pt x="58242" y="1092200"/>
                  </a:lnTo>
                  <a:lnTo>
                    <a:pt x="44272" y="1092200"/>
                  </a:lnTo>
                  <a:lnTo>
                    <a:pt x="46088" y="1104900"/>
                  </a:lnTo>
                  <a:lnTo>
                    <a:pt x="47472" y="1104900"/>
                  </a:lnTo>
                  <a:lnTo>
                    <a:pt x="48463" y="1117600"/>
                  </a:lnTo>
                  <a:lnTo>
                    <a:pt x="41998" y="1117600"/>
                  </a:lnTo>
                  <a:lnTo>
                    <a:pt x="39166" y="1130300"/>
                  </a:lnTo>
                  <a:lnTo>
                    <a:pt x="44069" y="1130300"/>
                  </a:lnTo>
                  <a:lnTo>
                    <a:pt x="45300" y="1143000"/>
                  </a:lnTo>
                  <a:lnTo>
                    <a:pt x="56032" y="1143000"/>
                  </a:lnTo>
                  <a:lnTo>
                    <a:pt x="53759" y="1155700"/>
                  </a:lnTo>
                  <a:lnTo>
                    <a:pt x="58153" y="1155700"/>
                  </a:lnTo>
                  <a:lnTo>
                    <a:pt x="65646" y="1168400"/>
                  </a:lnTo>
                  <a:lnTo>
                    <a:pt x="63779" y="1168400"/>
                  </a:lnTo>
                  <a:lnTo>
                    <a:pt x="62712" y="1181100"/>
                  </a:lnTo>
                  <a:lnTo>
                    <a:pt x="78752" y="1181100"/>
                  </a:lnTo>
                  <a:lnTo>
                    <a:pt x="78244" y="1193800"/>
                  </a:lnTo>
                  <a:lnTo>
                    <a:pt x="90639" y="1193800"/>
                  </a:lnTo>
                  <a:lnTo>
                    <a:pt x="95516" y="1206500"/>
                  </a:lnTo>
                  <a:lnTo>
                    <a:pt x="94640" y="1193800"/>
                  </a:lnTo>
                  <a:lnTo>
                    <a:pt x="104381" y="1193800"/>
                  </a:lnTo>
                  <a:lnTo>
                    <a:pt x="105918" y="1206500"/>
                  </a:lnTo>
                  <a:lnTo>
                    <a:pt x="116446" y="1206500"/>
                  </a:lnTo>
                  <a:lnTo>
                    <a:pt x="117500" y="1219200"/>
                  </a:lnTo>
                  <a:lnTo>
                    <a:pt x="111328" y="1219200"/>
                  </a:lnTo>
                  <a:lnTo>
                    <a:pt x="110261" y="1231900"/>
                  </a:lnTo>
                  <a:lnTo>
                    <a:pt x="106578" y="1244600"/>
                  </a:lnTo>
                  <a:lnTo>
                    <a:pt x="123101" y="1257300"/>
                  </a:lnTo>
                  <a:lnTo>
                    <a:pt x="137617" y="1257300"/>
                  </a:lnTo>
                  <a:lnTo>
                    <a:pt x="151942" y="1270000"/>
                  </a:lnTo>
                  <a:lnTo>
                    <a:pt x="167855" y="1282700"/>
                  </a:lnTo>
                  <a:lnTo>
                    <a:pt x="169405" y="1282700"/>
                  </a:lnTo>
                  <a:lnTo>
                    <a:pt x="168617" y="1295400"/>
                  </a:lnTo>
                  <a:lnTo>
                    <a:pt x="174523" y="1295400"/>
                  </a:lnTo>
                  <a:lnTo>
                    <a:pt x="179006" y="1308100"/>
                  </a:lnTo>
                  <a:lnTo>
                    <a:pt x="203454" y="1308100"/>
                  </a:lnTo>
                  <a:lnTo>
                    <a:pt x="197777" y="1320800"/>
                  </a:lnTo>
                  <a:lnTo>
                    <a:pt x="202577" y="1333500"/>
                  </a:lnTo>
                  <a:lnTo>
                    <a:pt x="199224" y="1333500"/>
                  </a:lnTo>
                  <a:lnTo>
                    <a:pt x="194576" y="1346200"/>
                  </a:lnTo>
                  <a:lnTo>
                    <a:pt x="206895" y="1346200"/>
                  </a:lnTo>
                  <a:lnTo>
                    <a:pt x="214020" y="1358900"/>
                  </a:lnTo>
                  <a:lnTo>
                    <a:pt x="221640" y="1358900"/>
                  </a:lnTo>
                  <a:lnTo>
                    <a:pt x="228384" y="1371600"/>
                  </a:lnTo>
                  <a:lnTo>
                    <a:pt x="229730" y="1371600"/>
                  </a:lnTo>
                  <a:lnTo>
                    <a:pt x="238086" y="1358900"/>
                  </a:lnTo>
                  <a:lnTo>
                    <a:pt x="258165" y="1358900"/>
                  </a:lnTo>
                  <a:lnTo>
                    <a:pt x="258991" y="1371600"/>
                  </a:lnTo>
                  <a:lnTo>
                    <a:pt x="257302" y="1384300"/>
                  </a:lnTo>
                  <a:lnTo>
                    <a:pt x="257670" y="1384300"/>
                  </a:lnTo>
                  <a:lnTo>
                    <a:pt x="255930" y="1397000"/>
                  </a:lnTo>
                  <a:lnTo>
                    <a:pt x="252069" y="1397000"/>
                  </a:lnTo>
                  <a:lnTo>
                    <a:pt x="256781" y="1409700"/>
                  </a:lnTo>
                  <a:lnTo>
                    <a:pt x="266014" y="1409700"/>
                  </a:lnTo>
                  <a:lnTo>
                    <a:pt x="264312" y="1422400"/>
                  </a:lnTo>
                  <a:lnTo>
                    <a:pt x="265290" y="1422400"/>
                  </a:lnTo>
                  <a:lnTo>
                    <a:pt x="266649" y="1435100"/>
                  </a:lnTo>
                  <a:lnTo>
                    <a:pt x="264998" y="1435100"/>
                  </a:lnTo>
                  <a:lnTo>
                    <a:pt x="262572" y="1447800"/>
                  </a:lnTo>
                  <a:lnTo>
                    <a:pt x="253809" y="1447800"/>
                  </a:lnTo>
                  <a:lnTo>
                    <a:pt x="252984" y="1460500"/>
                  </a:lnTo>
                  <a:lnTo>
                    <a:pt x="256336" y="1460500"/>
                  </a:lnTo>
                  <a:lnTo>
                    <a:pt x="261048" y="1473200"/>
                  </a:lnTo>
                  <a:lnTo>
                    <a:pt x="276364" y="1473200"/>
                  </a:lnTo>
                  <a:lnTo>
                    <a:pt x="281444" y="1485900"/>
                  </a:lnTo>
                  <a:lnTo>
                    <a:pt x="285267" y="1473200"/>
                  </a:lnTo>
                  <a:lnTo>
                    <a:pt x="288061" y="1485900"/>
                  </a:lnTo>
                  <a:lnTo>
                    <a:pt x="307009" y="1485900"/>
                  </a:lnTo>
                  <a:lnTo>
                    <a:pt x="311289" y="1473200"/>
                  </a:lnTo>
                  <a:lnTo>
                    <a:pt x="315861" y="1473200"/>
                  </a:lnTo>
                  <a:lnTo>
                    <a:pt x="320446" y="1485900"/>
                  </a:lnTo>
                  <a:lnTo>
                    <a:pt x="348970" y="1485900"/>
                  </a:lnTo>
                  <a:lnTo>
                    <a:pt x="349592" y="1498600"/>
                  </a:lnTo>
                  <a:lnTo>
                    <a:pt x="386588" y="1498600"/>
                  </a:lnTo>
                  <a:lnTo>
                    <a:pt x="394398" y="1511300"/>
                  </a:lnTo>
                  <a:lnTo>
                    <a:pt x="402894" y="1511300"/>
                  </a:lnTo>
                  <a:lnTo>
                    <a:pt x="410248" y="1524000"/>
                  </a:lnTo>
                  <a:lnTo>
                    <a:pt x="408813" y="1524000"/>
                  </a:lnTo>
                  <a:lnTo>
                    <a:pt x="403186" y="1536700"/>
                  </a:lnTo>
                  <a:lnTo>
                    <a:pt x="397967" y="1536700"/>
                  </a:lnTo>
                  <a:lnTo>
                    <a:pt x="399707" y="1549400"/>
                  </a:lnTo>
                  <a:lnTo>
                    <a:pt x="403847" y="1549400"/>
                  </a:lnTo>
                  <a:lnTo>
                    <a:pt x="406628" y="1562100"/>
                  </a:lnTo>
                  <a:lnTo>
                    <a:pt x="411302" y="1562100"/>
                  </a:lnTo>
                  <a:lnTo>
                    <a:pt x="415721" y="1574800"/>
                  </a:lnTo>
                  <a:lnTo>
                    <a:pt x="420928" y="1587500"/>
                  </a:lnTo>
                  <a:lnTo>
                    <a:pt x="454647" y="1587500"/>
                  </a:lnTo>
                  <a:lnTo>
                    <a:pt x="460235" y="1600200"/>
                  </a:lnTo>
                  <a:lnTo>
                    <a:pt x="462572" y="1625600"/>
                  </a:lnTo>
                  <a:lnTo>
                    <a:pt x="464312" y="1638376"/>
                  </a:lnTo>
                  <a:lnTo>
                    <a:pt x="467995" y="1651000"/>
                  </a:lnTo>
                  <a:lnTo>
                    <a:pt x="495554" y="1651000"/>
                  </a:lnTo>
                  <a:lnTo>
                    <a:pt x="497687" y="1638300"/>
                  </a:lnTo>
                  <a:lnTo>
                    <a:pt x="538099" y="1638300"/>
                  </a:lnTo>
                  <a:lnTo>
                    <a:pt x="546696" y="1625600"/>
                  </a:lnTo>
                  <a:lnTo>
                    <a:pt x="559803" y="1625600"/>
                  </a:lnTo>
                  <a:lnTo>
                    <a:pt x="566661" y="1638300"/>
                  </a:lnTo>
                  <a:lnTo>
                    <a:pt x="570534" y="1638300"/>
                  </a:lnTo>
                  <a:lnTo>
                    <a:pt x="573963" y="1651000"/>
                  </a:lnTo>
                  <a:lnTo>
                    <a:pt x="623201" y="1651000"/>
                  </a:lnTo>
                  <a:lnTo>
                    <a:pt x="635825" y="1663700"/>
                  </a:lnTo>
                  <a:lnTo>
                    <a:pt x="646290" y="1663700"/>
                  </a:lnTo>
                  <a:lnTo>
                    <a:pt x="652589" y="1676400"/>
                  </a:lnTo>
                  <a:lnTo>
                    <a:pt x="676846" y="1676400"/>
                  </a:lnTo>
                  <a:lnTo>
                    <a:pt x="684085" y="1663700"/>
                  </a:lnTo>
                  <a:lnTo>
                    <a:pt x="691083" y="1676400"/>
                  </a:lnTo>
                  <a:lnTo>
                    <a:pt x="694563" y="1663700"/>
                  </a:lnTo>
                  <a:lnTo>
                    <a:pt x="694372" y="1663700"/>
                  </a:lnTo>
                  <a:lnTo>
                    <a:pt x="694182" y="1652130"/>
                  </a:lnTo>
                  <a:lnTo>
                    <a:pt x="694156" y="1651736"/>
                  </a:lnTo>
                  <a:lnTo>
                    <a:pt x="694067" y="1663700"/>
                  </a:lnTo>
                  <a:lnTo>
                    <a:pt x="694105" y="1651000"/>
                  </a:lnTo>
                  <a:lnTo>
                    <a:pt x="694156" y="1651736"/>
                  </a:lnTo>
                  <a:lnTo>
                    <a:pt x="694156" y="1651000"/>
                  </a:lnTo>
                  <a:lnTo>
                    <a:pt x="694182" y="1652130"/>
                  </a:lnTo>
                  <a:lnTo>
                    <a:pt x="694893" y="1663700"/>
                  </a:lnTo>
                  <a:lnTo>
                    <a:pt x="695236" y="1651000"/>
                  </a:lnTo>
                  <a:lnTo>
                    <a:pt x="695045" y="1663700"/>
                  </a:lnTo>
                  <a:lnTo>
                    <a:pt x="696290" y="1663700"/>
                  </a:lnTo>
                  <a:lnTo>
                    <a:pt x="696683" y="1663700"/>
                  </a:lnTo>
                  <a:lnTo>
                    <a:pt x="702868" y="1663700"/>
                  </a:lnTo>
                  <a:lnTo>
                    <a:pt x="703643" y="1663700"/>
                  </a:lnTo>
                  <a:lnTo>
                    <a:pt x="703732" y="1655457"/>
                  </a:lnTo>
                  <a:lnTo>
                    <a:pt x="703783" y="1651000"/>
                  </a:lnTo>
                  <a:lnTo>
                    <a:pt x="704202" y="1651000"/>
                  </a:lnTo>
                  <a:lnTo>
                    <a:pt x="703770" y="1655127"/>
                  </a:lnTo>
                  <a:lnTo>
                    <a:pt x="703643" y="1663700"/>
                  </a:lnTo>
                  <a:lnTo>
                    <a:pt x="747687" y="1663700"/>
                  </a:lnTo>
                  <a:lnTo>
                    <a:pt x="753389" y="1676400"/>
                  </a:lnTo>
                  <a:lnTo>
                    <a:pt x="787984" y="1676400"/>
                  </a:lnTo>
                  <a:lnTo>
                    <a:pt x="788365" y="1676400"/>
                  </a:lnTo>
                  <a:lnTo>
                    <a:pt x="797242" y="1676400"/>
                  </a:lnTo>
                  <a:lnTo>
                    <a:pt x="808050" y="1663700"/>
                  </a:lnTo>
                  <a:lnTo>
                    <a:pt x="806221" y="1676400"/>
                  </a:lnTo>
                  <a:lnTo>
                    <a:pt x="810793" y="1701800"/>
                  </a:lnTo>
                  <a:lnTo>
                    <a:pt x="828776" y="1714500"/>
                  </a:lnTo>
                  <a:lnTo>
                    <a:pt x="851560" y="1727200"/>
                  </a:lnTo>
                  <a:lnTo>
                    <a:pt x="870508" y="1739900"/>
                  </a:lnTo>
                  <a:lnTo>
                    <a:pt x="872947" y="1752600"/>
                  </a:lnTo>
                  <a:lnTo>
                    <a:pt x="873061" y="1739900"/>
                  </a:lnTo>
                  <a:lnTo>
                    <a:pt x="875106" y="1739900"/>
                  </a:lnTo>
                  <a:lnTo>
                    <a:pt x="899566" y="1727200"/>
                  </a:lnTo>
                  <a:lnTo>
                    <a:pt x="980300" y="1727200"/>
                  </a:lnTo>
                  <a:lnTo>
                    <a:pt x="982687" y="1714500"/>
                  </a:lnTo>
                  <a:lnTo>
                    <a:pt x="983132" y="1714500"/>
                  </a:lnTo>
                  <a:lnTo>
                    <a:pt x="983678" y="1701800"/>
                  </a:lnTo>
                  <a:lnTo>
                    <a:pt x="986370" y="1689100"/>
                  </a:lnTo>
                  <a:lnTo>
                    <a:pt x="1000887" y="1689100"/>
                  </a:lnTo>
                  <a:lnTo>
                    <a:pt x="1006729" y="1676400"/>
                  </a:lnTo>
                  <a:lnTo>
                    <a:pt x="1017536" y="1676400"/>
                  </a:lnTo>
                  <a:lnTo>
                    <a:pt x="1023505" y="1663700"/>
                  </a:lnTo>
                  <a:lnTo>
                    <a:pt x="1024293" y="1663700"/>
                  </a:lnTo>
                  <a:lnTo>
                    <a:pt x="1026121" y="1651000"/>
                  </a:lnTo>
                  <a:lnTo>
                    <a:pt x="1053363" y="1651000"/>
                  </a:lnTo>
                  <a:lnTo>
                    <a:pt x="1054404" y="1663700"/>
                  </a:lnTo>
                  <a:lnTo>
                    <a:pt x="1058976" y="1663700"/>
                  </a:lnTo>
                  <a:lnTo>
                    <a:pt x="1063409" y="1676400"/>
                  </a:lnTo>
                  <a:lnTo>
                    <a:pt x="1071054" y="1676400"/>
                  </a:lnTo>
                  <a:lnTo>
                    <a:pt x="1070317" y="1689100"/>
                  </a:lnTo>
                  <a:lnTo>
                    <a:pt x="1090701" y="1689100"/>
                  </a:lnTo>
                  <a:lnTo>
                    <a:pt x="1094308" y="1701800"/>
                  </a:lnTo>
                  <a:lnTo>
                    <a:pt x="1114196" y="1701800"/>
                  </a:lnTo>
                  <a:lnTo>
                    <a:pt x="1119428" y="1689100"/>
                  </a:lnTo>
                  <a:lnTo>
                    <a:pt x="1128788" y="1689100"/>
                  </a:lnTo>
                  <a:lnTo>
                    <a:pt x="1132484" y="1701800"/>
                  </a:lnTo>
                  <a:lnTo>
                    <a:pt x="1162202" y="1701800"/>
                  </a:lnTo>
                  <a:lnTo>
                    <a:pt x="1162253" y="1714500"/>
                  </a:lnTo>
                  <a:lnTo>
                    <a:pt x="1177239" y="1714500"/>
                  </a:lnTo>
                  <a:lnTo>
                    <a:pt x="1179982" y="1727200"/>
                  </a:lnTo>
                  <a:lnTo>
                    <a:pt x="1182852" y="1727200"/>
                  </a:lnTo>
                  <a:lnTo>
                    <a:pt x="1198194" y="1739900"/>
                  </a:lnTo>
                  <a:lnTo>
                    <a:pt x="1202753" y="1727200"/>
                  </a:lnTo>
                  <a:lnTo>
                    <a:pt x="1233805" y="1727200"/>
                  </a:lnTo>
                  <a:lnTo>
                    <a:pt x="1240231" y="1739900"/>
                  </a:lnTo>
                  <a:lnTo>
                    <a:pt x="1255153" y="1727200"/>
                  </a:lnTo>
                  <a:lnTo>
                    <a:pt x="1242644" y="1739900"/>
                  </a:lnTo>
                  <a:lnTo>
                    <a:pt x="1247546" y="1752600"/>
                  </a:lnTo>
                  <a:lnTo>
                    <a:pt x="1260297" y="1765300"/>
                  </a:lnTo>
                  <a:lnTo>
                    <a:pt x="1288872" y="1765300"/>
                  </a:lnTo>
                  <a:lnTo>
                    <a:pt x="1301153" y="1752600"/>
                  </a:lnTo>
                  <a:lnTo>
                    <a:pt x="1304582" y="1739900"/>
                  </a:lnTo>
                  <a:lnTo>
                    <a:pt x="1295527" y="1714500"/>
                  </a:lnTo>
                  <a:lnTo>
                    <a:pt x="1306893" y="1714500"/>
                  </a:lnTo>
                  <a:lnTo>
                    <a:pt x="1306436" y="1701800"/>
                  </a:lnTo>
                  <a:lnTo>
                    <a:pt x="1312202" y="1701800"/>
                  </a:lnTo>
                  <a:lnTo>
                    <a:pt x="1312303" y="1689100"/>
                  </a:lnTo>
                  <a:lnTo>
                    <a:pt x="1319936" y="1689100"/>
                  </a:lnTo>
                  <a:lnTo>
                    <a:pt x="1320736" y="1676400"/>
                  </a:lnTo>
                  <a:lnTo>
                    <a:pt x="1332915" y="1676400"/>
                  </a:lnTo>
                  <a:lnTo>
                    <a:pt x="1333017" y="1663700"/>
                  </a:lnTo>
                  <a:lnTo>
                    <a:pt x="1335849" y="1663700"/>
                  </a:lnTo>
                  <a:lnTo>
                    <a:pt x="1335697" y="1651000"/>
                  </a:lnTo>
                  <a:lnTo>
                    <a:pt x="1332242" y="1651000"/>
                  </a:lnTo>
                  <a:lnTo>
                    <a:pt x="1334287" y="1638300"/>
                  </a:lnTo>
                  <a:lnTo>
                    <a:pt x="1333919" y="1638300"/>
                  </a:lnTo>
                  <a:lnTo>
                    <a:pt x="1334935" y="1625600"/>
                  </a:lnTo>
                  <a:lnTo>
                    <a:pt x="1335468" y="1612900"/>
                  </a:lnTo>
                  <a:lnTo>
                    <a:pt x="1333855" y="1612900"/>
                  </a:lnTo>
                  <a:lnTo>
                    <a:pt x="1333855" y="1625600"/>
                  </a:lnTo>
                  <a:lnTo>
                    <a:pt x="1333766" y="1638300"/>
                  </a:lnTo>
                  <a:lnTo>
                    <a:pt x="1332725" y="1638300"/>
                  </a:lnTo>
                  <a:lnTo>
                    <a:pt x="1332776" y="1625600"/>
                  </a:lnTo>
                  <a:lnTo>
                    <a:pt x="1333855" y="1625600"/>
                  </a:lnTo>
                  <a:lnTo>
                    <a:pt x="1333855" y="1612900"/>
                  </a:lnTo>
                  <a:lnTo>
                    <a:pt x="1324356" y="1612900"/>
                  </a:lnTo>
                  <a:lnTo>
                    <a:pt x="1325994" y="1600200"/>
                  </a:lnTo>
                  <a:lnTo>
                    <a:pt x="1322793" y="1600200"/>
                  </a:lnTo>
                  <a:lnTo>
                    <a:pt x="1322844" y="1587500"/>
                  </a:lnTo>
                  <a:lnTo>
                    <a:pt x="1321587" y="1600200"/>
                  </a:lnTo>
                  <a:lnTo>
                    <a:pt x="1320673" y="1587500"/>
                  </a:lnTo>
                  <a:lnTo>
                    <a:pt x="1308392" y="1587500"/>
                  </a:lnTo>
                  <a:lnTo>
                    <a:pt x="1308366" y="1574800"/>
                  </a:lnTo>
                  <a:lnTo>
                    <a:pt x="1316647" y="1574800"/>
                  </a:lnTo>
                  <a:lnTo>
                    <a:pt x="1316304" y="1562100"/>
                  </a:lnTo>
                  <a:lnTo>
                    <a:pt x="1316761" y="1562100"/>
                  </a:lnTo>
                  <a:lnTo>
                    <a:pt x="1316647" y="1574800"/>
                  </a:lnTo>
                  <a:lnTo>
                    <a:pt x="1317053" y="1562100"/>
                  </a:lnTo>
                  <a:lnTo>
                    <a:pt x="1318348" y="1562100"/>
                  </a:lnTo>
                  <a:lnTo>
                    <a:pt x="1318856" y="1549400"/>
                  </a:lnTo>
                  <a:lnTo>
                    <a:pt x="1319212" y="1549400"/>
                  </a:lnTo>
                  <a:lnTo>
                    <a:pt x="1321498" y="1549400"/>
                  </a:lnTo>
                  <a:lnTo>
                    <a:pt x="1321968" y="1536700"/>
                  </a:lnTo>
                  <a:lnTo>
                    <a:pt x="1328635" y="1536700"/>
                  </a:lnTo>
                  <a:lnTo>
                    <a:pt x="1328839" y="1524000"/>
                  </a:lnTo>
                  <a:lnTo>
                    <a:pt x="1345717" y="1524000"/>
                  </a:lnTo>
                  <a:lnTo>
                    <a:pt x="1351356" y="1511300"/>
                  </a:lnTo>
                  <a:lnTo>
                    <a:pt x="1356791" y="1511300"/>
                  </a:lnTo>
                  <a:lnTo>
                    <a:pt x="1354315" y="1498600"/>
                  </a:lnTo>
                  <a:lnTo>
                    <a:pt x="1356461" y="1498600"/>
                  </a:lnTo>
                  <a:lnTo>
                    <a:pt x="1357147" y="1485900"/>
                  </a:lnTo>
                  <a:lnTo>
                    <a:pt x="1358468" y="1485900"/>
                  </a:lnTo>
                  <a:close/>
                </a:path>
              </a:pathLst>
            </a:custGeom>
            <a:solidFill>
              <a:srgbClr val="C5CCC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9" name="object 4729"/>
            <p:cNvSpPr/>
            <p:nvPr/>
          </p:nvSpPr>
          <p:spPr>
            <a:xfrm>
              <a:off x="3580104" y="4269981"/>
              <a:ext cx="78105" cy="511809"/>
            </a:xfrm>
            <a:custGeom>
              <a:avLst/>
              <a:gdLst/>
              <a:ahLst/>
              <a:cxnLst/>
              <a:rect l="l" t="t" r="r" b="b"/>
              <a:pathLst>
                <a:path w="78104" h="511810">
                  <a:moveTo>
                    <a:pt x="203" y="50723"/>
                  </a:moveTo>
                  <a:lnTo>
                    <a:pt x="101" y="50927"/>
                  </a:lnTo>
                  <a:lnTo>
                    <a:pt x="203" y="50723"/>
                  </a:lnTo>
                  <a:close/>
                </a:path>
                <a:path w="78104" h="511810">
                  <a:moveTo>
                    <a:pt x="254" y="51498"/>
                  </a:moveTo>
                  <a:lnTo>
                    <a:pt x="50" y="51409"/>
                  </a:lnTo>
                  <a:lnTo>
                    <a:pt x="0" y="51282"/>
                  </a:lnTo>
                  <a:lnTo>
                    <a:pt x="12" y="51473"/>
                  </a:lnTo>
                  <a:lnTo>
                    <a:pt x="139" y="51536"/>
                  </a:lnTo>
                  <a:close/>
                </a:path>
                <a:path w="78104" h="511810">
                  <a:moveTo>
                    <a:pt x="3403" y="50177"/>
                  </a:moveTo>
                  <a:lnTo>
                    <a:pt x="3073" y="49822"/>
                  </a:lnTo>
                  <a:lnTo>
                    <a:pt x="2870" y="50050"/>
                  </a:lnTo>
                  <a:lnTo>
                    <a:pt x="3162" y="50063"/>
                  </a:lnTo>
                  <a:lnTo>
                    <a:pt x="3403" y="50177"/>
                  </a:lnTo>
                  <a:close/>
                </a:path>
                <a:path w="78104" h="511810">
                  <a:moveTo>
                    <a:pt x="3746" y="50380"/>
                  </a:moveTo>
                  <a:lnTo>
                    <a:pt x="3403" y="50177"/>
                  </a:lnTo>
                  <a:lnTo>
                    <a:pt x="3746" y="50380"/>
                  </a:lnTo>
                  <a:close/>
                </a:path>
                <a:path w="78104" h="511810">
                  <a:moveTo>
                    <a:pt x="14020" y="50114"/>
                  </a:moveTo>
                  <a:lnTo>
                    <a:pt x="13893" y="50088"/>
                  </a:lnTo>
                  <a:lnTo>
                    <a:pt x="13779" y="50330"/>
                  </a:lnTo>
                  <a:lnTo>
                    <a:pt x="13690" y="50507"/>
                  </a:lnTo>
                  <a:lnTo>
                    <a:pt x="13576" y="50660"/>
                  </a:lnTo>
                  <a:lnTo>
                    <a:pt x="13804" y="50419"/>
                  </a:lnTo>
                  <a:lnTo>
                    <a:pt x="13881" y="50190"/>
                  </a:lnTo>
                  <a:lnTo>
                    <a:pt x="14020" y="50114"/>
                  </a:lnTo>
                  <a:close/>
                </a:path>
                <a:path w="78104" h="511810">
                  <a:moveTo>
                    <a:pt x="20751" y="501497"/>
                  </a:moveTo>
                  <a:lnTo>
                    <a:pt x="20624" y="501637"/>
                  </a:lnTo>
                  <a:lnTo>
                    <a:pt x="20485" y="501713"/>
                  </a:lnTo>
                  <a:lnTo>
                    <a:pt x="20332" y="501738"/>
                  </a:lnTo>
                  <a:lnTo>
                    <a:pt x="20472" y="501764"/>
                  </a:lnTo>
                  <a:lnTo>
                    <a:pt x="20751" y="501764"/>
                  </a:lnTo>
                  <a:lnTo>
                    <a:pt x="20739" y="501586"/>
                  </a:lnTo>
                  <a:close/>
                </a:path>
                <a:path w="78104" h="511810">
                  <a:moveTo>
                    <a:pt x="21145" y="52628"/>
                  </a:moveTo>
                  <a:lnTo>
                    <a:pt x="20751" y="52654"/>
                  </a:lnTo>
                  <a:lnTo>
                    <a:pt x="20586" y="52565"/>
                  </a:lnTo>
                  <a:lnTo>
                    <a:pt x="20726" y="52730"/>
                  </a:lnTo>
                  <a:lnTo>
                    <a:pt x="20878" y="52755"/>
                  </a:lnTo>
                  <a:lnTo>
                    <a:pt x="21145" y="52628"/>
                  </a:lnTo>
                  <a:close/>
                </a:path>
                <a:path w="78104" h="511810">
                  <a:moveTo>
                    <a:pt x="21247" y="500684"/>
                  </a:moveTo>
                  <a:lnTo>
                    <a:pt x="21107" y="500507"/>
                  </a:lnTo>
                  <a:lnTo>
                    <a:pt x="21056" y="500786"/>
                  </a:lnTo>
                  <a:lnTo>
                    <a:pt x="21247" y="500684"/>
                  </a:lnTo>
                  <a:close/>
                </a:path>
                <a:path w="78104" h="511810">
                  <a:moveTo>
                    <a:pt x="21945" y="53162"/>
                  </a:moveTo>
                  <a:lnTo>
                    <a:pt x="21882" y="52870"/>
                  </a:lnTo>
                  <a:lnTo>
                    <a:pt x="21755" y="52730"/>
                  </a:lnTo>
                  <a:lnTo>
                    <a:pt x="21615" y="52666"/>
                  </a:lnTo>
                  <a:lnTo>
                    <a:pt x="21717" y="52895"/>
                  </a:lnTo>
                  <a:lnTo>
                    <a:pt x="21831" y="53047"/>
                  </a:lnTo>
                  <a:close/>
                </a:path>
                <a:path w="78104" h="511810">
                  <a:moveTo>
                    <a:pt x="22275" y="500773"/>
                  </a:moveTo>
                  <a:lnTo>
                    <a:pt x="21793" y="500837"/>
                  </a:lnTo>
                  <a:lnTo>
                    <a:pt x="22098" y="500938"/>
                  </a:lnTo>
                  <a:lnTo>
                    <a:pt x="22275" y="500773"/>
                  </a:lnTo>
                  <a:close/>
                </a:path>
                <a:path w="78104" h="511810">
                  <a:moveTo>
                    <a:pt x="22466" y="500608"/>
                  </a:moveTo>
                  <a:lnTo>
                    <a:pt x="22275" y="500773"/>
                  </a:lnTo>
                  <a:lnTo>
                    <a:pt x="22466" y="500608"/>
                  </a:lnTo>
                  <a:close/>
                </a:path>
                <a:path w="78104" h="511810">
                  <a:moveTo>
                    <a:pt x="28460" y="511187"/>
                  </a:moveTo>
                  <a:lnTo>
                    <a:pt x="28333" y="511175"/>
                  </a:lnTo>
                  <a:lnTo>
                    <a:pt x="28460" y="511187"/>
                  </a:lnTo>
                  <a:close/>
                </a:path>
                <a:path w="78104" h="511810">
                  <a:moveTo>
                    <a:pt x="34366" y="54914"/>
                  </a:moveTo>
                  <a:lnTo>
                    <a:pt x="34290" y="55143"/>
                  </a:lnTo>
                  <a:lnTo>
                    <a:pt x="34150" y="55346"/>
                  </a:lnTo>
                  <a:lnTo>
                    <a:pt x="33972" y="55435"/>
                  </a:lnTo>
                  <a:lnTo>
                    <a:pt x="34150" y="55372"/>
                  </a:lnTo>
                  <a:lnTo>
                    <a:pt x="34302" y="55206"/>
                  </a:lnTo>
                  <a:lnTo>
                    <a:pt x="34366" y="54914"/>
                  </a:lnTo>
                  <a:close/>
                </a:path>
                <a:path w="78104" h="511810">
                  <a:moveTo>
                    <a:pt x="42989" y="53809"/>
                  </a:moveTo>
                  <a:lnTo>
                    <a:pt x="42849" y="53428"/>
                  </a:lnTo>
                  <a:lnTo>
                    <a:pt x="42672" y="53238"/>
                  </a:lnTo>
                  <a:lnTo>
                    <a:pt x="42468" y="53162"/>
                  </a:lnTo>
                  <a:lnTo>
                    <a:pt x="42684" y="53505"/>
                  </a:lnTo>
                  <a:lnTo>
                    <a:pt x="42824" y="53721"/>
                  </a:lnTo>
                  <a:lnTo>
                    <a:pt x="42989" y="53809"/>
                  </a:lnTo>
                  <a:close/>
                </a:path>
                <a:path w="78104" h="511810">
                  <a:moveTo>
                    <a:pt x="51485" y="53035"/>
                  </a:moveTo>
                  <a:lnTo>
                    <a:pt x="51244" y="53073"/>
                  </a:lnTo>
                  <a:lnTo>
                    <a:pt x="51447" y="53124"/>
                  </a:lnTo>
                  <a:close/>
                </a:path>
                <a:path w="78104" h="511810">
                  <a:moveTo>
                    <a:pt x="55397" y="51600"/>
                  </a:moveTo>
                  <a:lnTo>
                    <a:pt x="55206" y="51638"/>
                  </a:lnTo>
                  <a:lnTo>
                    <a:pt x="55029" y="51701"/>
                  </a:lnTo>
                  <a:lnTo>
                    <a:pt x="54851" y="51790"/>
                  </a:lnTo>
                  <a:lnTo>
                    <a:pt x="55029" y="51790"/>
                  </a:lnTo>
                  <a:lnTo>
                    <a:pt x="55206" y="51727"/>
                  </a:lnTo>
                  <a:lnTo>
                    <a:pt x="55397" y="51600"/>
                  </a:lnTo>
                  <a:close/>
                </a:path>
                <a:path w="78104" h="511810">
                  <a:moveTo>
                    <a:pt x="57810" y="49352"/>
                  </a:moveTo>
                  <a:lnTo>
                    <a:pt x="57683" y="49479"/>
                  </a:lnTo>
                  <a:lnTo>
                    <a:pt x="57480" y="49758"/>
                  </a:lnTo>
                  <a:lnTo>
                    <a:pt x="57797" y="49669"/>
                  </a:lnTo>
                  <a:lnTo>
                    <a:pt x="57759" y="49466"/>
                  </a:lnTo>
                  <a:close/>
                </a:path>
                <a:path w="78104" h="511810">
                  <a:moveTo>
                    <a:pt x="58712" y="49999"/>
                  </a:moveTo>
                  <a:lnTo>
                    <a:pt x="58432" y="50038"/>
                  </a:lnTo>
                  <a:lnTo>
                    <a:pt x="58470" y="50165"/>
                  </a:lnTo>
                  <a:lnTo>
                    <a:pt x="58483" y="50292"/>
                  </a:lnTo>
                  <a:lnTo>
                    <a:pt x="58470" y="50431"/>
                  </a:lnTo>
                  <a:lnTo>
                    <a:pt x="58521" y="50279"/>
                  </a:lnTo>
                  <a:lnTo>
                    <a:pt x="58712" y="49999"/>
                  </a:lnTo>
                  <a:close/>
                </a:path>
                <a:path w="78104" h="511810">
                  <a:moveTo>
                    <a:pt x="58801" y="48450"/>
                  </a:moveTo>
                  <a:lnTo>
                    <a:pt x="58750" y="48221"/>
                  </a:lnTo>
                  <a:lnTo>
                    <a:pt x="58775" y="48094"/>
                  </a:lnTo>
                  <a:lnTo>
                    <a:pt x="58559" y="48209"/>
                  </a:lnTo>
                  <a:lnTo>
                    <a:pt x="58712" y="48336"/>
                  </a:lnTo>
                  <a:close/>
                </a:path>
                <a:path w="78104" h="511810">
                  <a:moveTo>
                    <a:pt x="58826" y="48691"/>
                  </a:moveTo>
                  <a:lnTo>
                    <a:pt x="58674" y="48844"/>
                  </a:lnTo>
                  <a:lnTo>
                    <a:pt x="58534" y="48907"/>
                  </a:lnTo>
                  <a:lnTo>
                    <a:pt x="58750" y="48895"/>
                  </a:lnTo>
                  <a:lnTo>
                    <a:pt x="58826" y="48691"/>
                  </a:lnTo>
                  <a:close/>
                </a:path>
                <a:path w="78104" h="511810">
                  <a:moveTo>
                    <a:pt x="59436" y="48348"/>
                  </a:moveTo>
                  <a:lnTo>
                    <a:pt x="59334" y="47917"/>
                  </a:lnTo>
                  <a:lnTo>
                    <a:pt x="59232" y="47790"/>
                  </a:lnTo>
                  <a:lnTo>
                    <a:pt x="59105" y="47828"/>
                  </a:lnTo>
                  <a:lnTo>
                    <a:pt x="59220" y="48107"/>
                  </a:lnTo>
                  <a:lnTo>
                    <a:pt x="59334" y="48272"/>
                  </a:lnTo>
                  <a:close/>
                </a:path>
                <a:path w="78104" h="511810">
                  <a:moveTo>
                    <a:pt x="62191" y="46875"/>
                  </a:moveTo>
                  <a:lnTo>
                    <a:pt x="61899" y="46634"/>
                  </a:lnTo>
                  <a:lnTo>
                    <a:pt x="61658" y="46393"/>
                  </a:lnTo>
                  <a:lnTo>
                    <a:pt x="61798" y="46583"/>
                  </a:lnTo>
                  <a:lnTo>
                    <a:pt x="61988" y="46786"/>
                  </a:lnTo>
                  <a:lnTo>
                    <a:pt x="62191" y="46875"/>
                  </a:lnTo>
                  <a:close/>
                </a:path>
                <a:path w="78104" h="511810">
                  <a:moveTo>
                    <a:pt x="62598" y="45504"/>
                  </a:moveTo>
                  <a:lnTo>
                    <a:pt x="62522" y="45669"/>
                  </a:lnTo>
                  <a:lnTo>
                    <a:pt x="62445" y="45847"/>
                  </a:lnTo>
                  <a:lnTo>
                    <a:pt x="62369" y="45999"/>
                  </a:lnTo>
                  <a:lnTo>
                    <a:pt x="62458" y="45872"/>
                  </a:lnTo>
                  <a:lnTo>
                    <a:pt x="62534" y="45694"/>
                  </a:lnTo>
                  <a:lnTo>
                    <a:pt x="62598" y="45504"/>
                  </a:lnTo>
                  <a:close/>
                </a:path>
                <a:path w="78104" h="511810">
                  <a:moveTo>
                    <a:pt x="63715" y="45046"/>
                  </a:moveTo>
                  <a:lnTo>
                    <a:pt x="63423" y="45085"/>
                  </a:lnTo>
                  <a:lnTo>
                    <a:pt x="63068" y="44831"/>
                  </a:lnTo>
                  <a:lnTo>
                    <a:pt x="62890" y="45072"/>
                  </a:lnTo>
                  <a:lnTo>
                    <a:pt x="63258" y="45161"/>
                  </a:lnTo>
                  <a:lnTo>
                    <a:pt x="63525" y="45135"/>
                  </a:lnTo>
                  <a:lnTo>
                    <a:pt x="63715" y="45046"/>
                  </a:lnTo>
                  <a:close/>
                </a:path>
                <a:path w="78104" h="511810">
                  <a:moveTo>
                    <a:pt x="64541" y="43738"/>
                  </a:moveTo>
                  <a:lnTo>
                    <a:pt x="64376" y="43548"/>
                  </a:lnTo>
                  <a:lnTo>
                    <a:pt x="64414" y="43751"/>
                  </a:lnTo>
                  <a:lnTo>
                    <a:pt x="64401" y="43891"/>
                  </a:lnTo>
                  <a:lnTo>
                    <a:pt x="64541" y="43738"/>
                  </a:lnTo>
                  <a:close/>
                </a:path>
                <a:path w="78104" h="511810">
                  <a:moveTo>
                    <a:pt x="66357" y="41046"/>
                  </a:moveTo>
                  <a:lnTo>
                    <a:pt x="66205" y="41122"/>
                  </a:lnTo>
                  <a:lnTo>
                    <a:pt x="66357" y="41287"/>
                  </a:lnTo>
                  <a:lnTo>
                    <a:pt x="66357" y="41046"/>
                  </a:lnTo>
                  <a:close/>
                </a:path>
                <a:path w="78104" h="511810">
                  <a:moveTo>
                    <a:pt x="71475" y="13589"/>
                  </a:moveTo>
                  <a:lnTo>
                    <a:pt x="71361" y="13309"/>
                  </a:lnTo>
                  <a:lnTo>
                    <a:pt x="71475" y="13589"/>
                  </a:lnTo>
                  <a:close/>
                </a:path>
                <a:path w="78104" h="511810">
                  <a:moveTo>
                    <a:pt x="71551" y="13931"/>
                  </a:moveTo>
                  <a:lnTo>
                    <a:pt x="71412" y="14122"/>
                  </a:lnTo>
                  <a:lnTo>
                    <a:pt x="71551" y="13931"/>
                  </a:lnTo>
                  <a:close/>
                </a:path>
                <a:path w="78104" h="511810">
                  <a:moveTo>
                    <a:pt x="72313" y="33540"/>
                  </a:moveTo>
                  <a:lnTo>
                    <a:pt x="72186" y="33324"/>
                  </a:lnTo>
                  <a:lnTo>
                    <a:pt x="72047" y="33159"/>
                  </a:lnTo>
                  <a:lnTo>
                    <a:pt x="72186" y="33388"/>
                  </a:lnTo>
                  <a:lnTo>
                    <a:pt x="72313" y="33591"/>
                  </a:lnTo>
                  <a:close/>
                </a:path>
                <a:path w="78104" h="511810">
                  <a:moveTo>
                    <a:pt x="72351" y="31953"/>
                  </a:moveTo>
                  <a:lnTo>
                    <a:pt x="72174" y="31864"/>
                  </a:lnTo>
                  <a:lnTo>
                    <a:pt x="72351" y="31953"/>
                  </a:lnTo>
                  <a:close/>
                </a:path>
                <a:path w="78104" h="511810">
                  <a:moveTo>
                    <a:pt x="73075" y="14363"/>
                  </a:moveTo>
                  <a:close/>
                </a:path>
                <a:path w="78104" h="511810">
                  <a:moveTo>
                    <a:pt x="73329" y="14566"/>
                  </a:moveTo>
                  <a:lnTo>
                    <a:pt x="73202" y="14427"/>
                  </a:lnTo>
                  <a:lnTo>
                    <a:pt x="73329" y="14566"/>
                  </a:lnTo>
                  <a:close/>
                </a:path>
                <a:path w="78104" h="511810">
                  <a:moveTo>
                    <a:pt x="73672" y="18415"/>
                  </a:moveTo>
                  <a:lnTo>
                    <a:pt x="73660" y="18237"/>
                  </a:lnTo>
                  <a:lnTo>
                    <a:pt x="73571" y="18415"/>
                  </a:lnTo>
                  <a:close/>
                </a:path>
                <a:path w="78104" h="511810">
                  <a:moveTo>
                    <a:pt x="73710" y="17767"/>
                  </a:moveTo>
                  <a:lnTo>
                    <a:pt x="73647" y="17907"/>
                  </a:lnTo>
                  <a:lnTo>
                    <a:pt x="73710" y="17767"/>
                  </a:lnTo>
                  <a:close/>
                </a:path>
                <a:path w="78104" h="511810">
                  <a:moveTo>
                    <a:pt x="73939" y="469"/>
                  </a:moveTo>
                  <a:lnTo>
                    <a:pt x="73710" y="279"/>
                  </a:lnTo>
                  <a:lnTo>
                    <a:pt x="73444" y="127"/>
                  </a:lnTo>
                  <a:lnTo>
                    <a:pt x="73139" y="0"/>
                  </a:lnTo>
                  <a:lnTo>
                    <a:pt x="73406" y="165"/>
                  </a:lnTo>
                  <a:lnTo>
                    <a:pt x="73621" y="368"/>
                  </a:lnTo>
                  <a:lnTo>
                    <a:pt x="73939" y="469"/>
                  </a:lnTo>
                  <a:close/>
                </a:path>
                <a:path w="78104" h="511810">
                  <a:moveTo>
                    <a:pt x="73952" y="10223"/>
                  </a:moveTo>
                  <a:close/>
                </a:path>
                <a:path w="78104" h="511810">
                  <a:moveTo>
                    <a:pt x="73977" y="17691"/>
                  </a:moveTo>
                  <a:lnTo>
                    <a:pt x="73825" y="17741"/>
                  </a:lnTo>
                  <a:lnTo>
                    <a:pt x="73977" y="17691"/>
                  </a:lnTo>
                  <a:close/>
                </a:path>
                <a:path w="78104" h="511810">
                  <a:moveTo>
                    <a:pt x="73990" y="10718"/>
                  </a:moveTo>
                  <a:close/>
                </a:path>
                <a:path w="78104" h="511810">
                  <a:moveTo>
                    <a:pt x="74079" y="6083"/>
                  </a:moveTo>
                  <a:lnTo>
                    <a:pt x="73939" y="5994"/>
                  </a:lnTo>
                  <a:lnTo>
                    <a:pt x="73939" y="6210"/>
                  </a:lnTo>
                  <a:lnTo>
                    <a:pt x="74079" y="6083"/>
                  </a:lnTo>
                  <a:close/>
                </a:path>
                <a:path w="78104" h="511810">
                  <a:moveTo>
                    <a:pt x="74155" y="9677"/>
                  </a:moveTo>
                  <a:lnTo>
                    <a:pt x="73977" y="9753"/>
                  </a:lnTo>
                  <a:lnTo>
                    <a:pt x="74129" y="9855"/>
                  </a:lnTo>
                  <a:lnTo>
                    <a:pt x="74155" y="9677"/>
                  </a:lnTo>
                  <a:close/>
                </a:path>
                <a:path w="78104" h="511810">
                  <a:moveTo>
                    <a:pt x="74180" y="10718"/>
                  </a:moveTo>
                  <a:close/>
                </a:path>
                <a:path w="78104" h="511810">
                  <a:moveTo>
                    <a:pt x="74180" y="9004"/>
                  </a:moveTo>
                  <a:lnTo>
                    <a:pt x="74041" y="9144"/>
                  </a:lnTo>
                  <a:lnTo>
                    <a:pt x="73914" y="9359"/>
                  </a:lnTo>
                  <a:lnTo>
                    <a:pt x="74117" y="9334"/>
                  </a:lnTo>
                  <a:lnTo>
                    <a:pt x="74129" y="9105"/>
                  </a:lnTo>
                  <a:close/>
                </a:path>
                <a:path w="78104" h="511810">
                  <a:moveTo>
                    <a:pt x="74218" y="5943"/>
                  </a:moveTo>
                  <a:close/>
                </a:path>
                <a:path w="78104" h="511810">
                  <a:moveTo>
                    <a:pt x="74333" y="5600"/>
                  </a:moveTo>
                  <a:lnTo>
                    <a:pt x="74091" y="5600"/>
                  </a:lnTo>
                  <a:lnTo>
                    <a:pt x="74218" y="5626"/>
                  </a:lnTo>
                  <a:close/>
                </a:path>
                <a:path w="78104" h="511810">
                  <a:moveTo>
                    <a:pt x="74383" y="6502"/>
                  </a:moveTo>
                  <a:lnTo>
                    <a:pt x="74282" y="6324"/>
                  </a:lnTo>
                  <a:lnTo>
                    <a:pt x="74307" y="6451"/>
                  </a:lnTo>
                  <a:close/>
                </a:path>
                <a:path w="78104" h="511810">
                  <a:moveTo>
                    <a:pt x="74472" y="7569"/>
                  </a:moveTo>
                  <a:lnTo>
                    <a:pt x="74396" y="7759"/>
                  </a:lnTo>
                  <a:lnTo>
                    <a:pt x="74320" y="7962"/>
                  </a:lnTo>
                  <a:lnTo>
                    <a:pt x="74383" y="8191"/>
                  </a:lnTo>
                  <a:lnTo>
                    <a:pt x="74409" y="7975"/>
                  </a:lnTo>
                  <a:lnTo>
                    <a:pt x="74447" y="7772"/>
                  </a:lnTo>
                  <a:lnTo>
                    <a:pt x="74472" y="7569"/>
                  </a:lnTo>
                  <a:close/>
                </a:path>
                <a:path w="78104" h="511810">
                  <a:moveTo>
                    <a:pt x="74498" y="6946"/>
                  </a:moveTo>
                  <a:lnTo>
                    <a:pt x="74472" y="6731"/>
                  </a:lnTo>
                  <a:lnTo>
                    <a:pt x="74498" y="6946"/>
                  </a:lnTo>
                  <a:close/>
                </a:path>
                <a:path w="78104" h="511810">
                  <a:moveTo>
                    <a:pt x="74498" y="1460"/>
                  </a:moveTo>
                  <a:lnTo>
                    <a:pt x="74472" y="1270"/>
                  </a:lnTo>
                  <a:lnTo>
                    <a:pt x="74409" y="1104"/>
                  </a:lnTo>
                  <a:lnTo>
                    <a:pt x="74333" y="952"/>
                  </a:lnTo>
                  <a:lnTo>
                    <a:pt x="74307" y="1130"/>
                  </a:lnTo>
                  <a:lnTo>
                    <a:pt x="74383" y="1320"/>
                  </a:lnTo>
                  <a:lnTo>
                    <a:pt x="74498" y="1460"/>
                  </a:lnTo>
                  <a:close/>
                </a:path>
                <a:path w="78104" h="511810">
                  <a:moveTo>
                    <a:pt x="74536" y="6159"/>
                  </a:moveTo>
                  <a:lnTo>
                    <a:pt x="74129" y="6248"/>
                  </a:lnTo>
                  <a:lnTo>
                    <a:pt x="74434" y="6337"/>
                  </a:lnTo>
                  <a:lnTo>
                    <a:pt x="74536" y="6159"/>
                  </a:lnTo>
                  <a:close/>
                </a:path>
                <a:path w="78104" h="511810">
                  <a:moveTo>
                    <a:pt x="74612" y="26428"/>
                  </a:moveTo>
                  <a:close/>
                </a:path>
                <a:path w="78104" h="511810">
                  <a:moveTo>
                    <a:pt x="74866" y="15405"/>
                  </a:moveTo>
                  <a:lnTo>
                    <a:pt x="74726" y="15519"/>
                  </a:lnTo>
                  <a:lnTo>
                    <a:pt x="74561" y="15544"/>
                  </a:lnTo>
                  <a:lnTo>
                    <a:pt x="74383" y="15519"/>
                  </a:lnTo>
                  <a:lnTo>
                    <a:pt x="74536" y="15582"/>
                  </a:lnTo>
                  <a:lnTo>
                    <a:pt x="74688" y="15621"/>
                  </a:lnTo>
                  <a:lnTo>
                    <a:pt x="74866" y="15405"/>
                  </a:lnTo>
                  <a:close/>
                </a:path>
                <a:path w="78104" h="511810">
                  <a:moveTo>
                    <a:pt x="74955" y="18351"/>
                  </a:moveTo>
                  <a:lnTo>
                    <a:pt x="74803" y="18402"/>
                  </a:lnTo>
                  <a:lnTo>
                    <a:pt x="74891" y="18529"/>
                  </a:lnTo>
                  <a:lnTo>
                    <a:pt x="74955" y="18351"/>
                  </a:lnTo>
                  <a:close/>
                </a:path>
                <a:path w="78104" h="511810">
                  <a:moveTo>
                    <a:pt x="75018" y="15341"/>
                  </a:moveTo>
                  <a:close/>
                </a:path>
                <a:path w="78104" h="511810">
                  <a:moveTo>
                    <a:pt x="75082" y="26555"/>
                  </a:moveTo>
                  <a:close/>
                </a:path>
                <a:path w="78104" h="511810">
                  <a:moveTo>
                    <a:pt x="75145" y="24765"/>
                  </a:moveTo>
                  <a:lnTo>
                    <a:pt x="75018" y="25019"/>
                  </a:lnTo>
                  <a:lnTo>
                    <a:pt x="75044" y="24879"/>
                  </a:lnTo>
                  <a:close/>
                </a:path>
                <a:path w="78104" h="511810">
                  <a:moveTo>
                    <a:pt x="75526" y="1574"/>
                  </a:moveTo>
                  <a:lnTo>
                    <a:pt x="75323" y="1600"/>
                  </a:lnTo>
                  <a:lnTo>
                    <a:pt x="75120" y="1651"/>
                  </a:lnTo>
                  <a:lnTo>
                    <a:pt x="74917" y="1638"/>
                  </a:lnTo>
                  <a:lnTo>
                    <a:pt x="75057" y="1676"/>
                  </a:lnTo>
                  <a:lnTo>
                    <a:pt x="75222" y="1689"/>
                  </a:lnTo>
                  <a:lnTo>
                    <a:pt x="75374" y="1612"/>
                  </a:lnTo>
                  <a:lnTo>
                    <a:pt x="75526" y="1574"/>
                  </a:lnTo>
                  <a:close/>
                </a:path>
                <a:path w="78104" h="511810">
                  <a:moveTo>
                    <a:pt x="75552" y="4381"/>
                  </a:moveTo>
                  <a:lnTo>
                    <a:pt x="75488" y="4533"/>
                  </a:lnTo>
                  <a:lnTo>
                    <a:pt x="75514" y="4406"/>
                  </a:lnTo>
                  <a:close/>
                </a:path>
                <a:path w="78104" h="511810">
                  <a:moveTo>
                    <a:pt x="75577" y="16192"/>
                  </a:moveTo>
                  <a:lnTo>
                    <a:pt x="75463" y="16319"/>
                  </a:lnTo>
                  <a:lnTo>
                    <a:pt x="75577" y="16192"/>
                  </a:lnTo>
                  <a:close/>
                </a:path>
                <a:path w="78104" h="511810">
                  <a:moveTo>
                    <a:pt x="75653" y="4445"/>
                  </a:moveTo>
                  <a:close/>
                </a:path>
                <a:path w="78104" h="511810">
                  <a:moveTo>
                    <a:pt x="75933" y="24142"/>
                  </a:moveTo>
                  <a:lnTo>
                    <a:pt x="75831" y="24269"/>
                  </a:lnTo>
                  <a:lnTo>
                    <a:pt x="75933" y="24142"/>
                  </a:lnTo>
                  <a:close/>
                </a:path>
                <a:path w="78104" h="511810">
                  <a:moveTo>
                    <a:pt x="75958" y="4826"/>
                  </a:moveTo>
                  <a:lnTo>
                    <a:pt x="75806" y="4686"/>
                  </a:lnTo>
                  <a:lnTo>
                    <a:pt x="75958" y="4826"/>
                  </a:lnTo>
                  <a:close/>
                </a:path>
                <a:path w="78104" h="511810">
                  <a:moveTo>
                    <a:pt x="75971" y="1968"/>
                  </a:moveTo>
                  <a:lnTo>
                    <a:pt x="75780" y="2222"/>
                  </a:lnTo>
                  <a:lnTo>
                    <a:pt x="75946" y="2273"/>
                  </a:lnTo>
                  <a:lnTo>
                    <a:pt x="75971" y="1993"/>
                  </a:lnTo>
                  <a:close/>
                </a:path>
                <a:path w="78104" h="511810">
                  <a:moveTo>
                    <a:pt x="76174" y="4635"/>
                  </a:moveTo>
                  <a:close/>
                </a:path>
                <a:path w="78104" h="511810">
                  <a:moveTo>
                    <a:pt x="76365" y="4267"/>
                  </a:moveTo>
                  <a:lnTo>
                    <a:pt x="76212" y="4216"/>
                  </a:lnTo>
                  <a:lnTo>
                    <a:pt x="76365" y="4267"/>
                  </a:lnTo>
                  <a:close/>
                </a:path>
                <a:path w="78104" h="511810">
                  <a:moveTo>
                    <a:pt x="76504" y="2743"/>
                  </a:moveTo>
                  <a:lnTo>
                    <a:pt x="76441" y="2565"/>
                  </a:lnTo>
                  <a:lnTo>
                    <a:pt x="76276" y="2413"/>
                  </a:lnTo>
                  <a:lnTo>
                    <a:pt x="76441" y="2628"/>
                  </a:lnTo>
                  <a:close/>
                </a:path>
                <a:path w="78104" h="511810">
                  <a:moveTo>
                    <a:pt x="76847" y="4229"/>
                  </a:moveTo>
                  <a:close/>
                </a:path>
                <a:path w="78104" h="511810">
                  <a:moveTo>
                    <a:pt x="76987" y="3403"/>
                  </a:moveTo>
                  <a:lnTo>
                    <a:pt x="76847" y="3238"/>
                  </a:lnTo>
                  <a:lnTo>
                    <a:pt x="76568" y="3238"/>
                  </a:lnTo>
                  <a:lnTo>
                    <a:pt x="76695" y="3492"/>
                  </a:lnTo>
                  <a:lnTo>
                    <a:pt x="76847" y="3365"/>
                  </a:lnTo>
                  <a:lnTo>
                    <a:pt x="76987" y="3403"/>
                  </a:lnTo>
                  <a:close/>
                </a:path>
                <a:path w="78104" h="511810">
                  <a:moveTo>
                    <a:pt x="77279" y="3492"/>
                  </a:moveTo>
                  <a:close/>
                </a:path>
                <a:path w="78104" h="511810">
                  <a:moveTo>
                    <a:pt x="77711" y="20688"/>
                  </a:moveTo>
                  <a:close/>
                </a:path>
              </a:pathLst>
            </a:custGeom>
            <a:solidFill>
              <a:srgbClr val="C5CCC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0" name="object 4730"/>
            <p:cNvSpPr/>
            <p:nvPr/>
          </p:nvSpPr>
          <p:spPr>
            <a:xfrm>
              <a:off x="3648227" y="4231335"/>
              <a:ext cx="165735" cy="660400"/>
            </a:xfrm>
            <a:custGeom>
              <a:avLst/>
              <a:gdLst/>
              <a:ahLst/>
              <a:cxnLst/>
              <a:rect l="l" t="t" r="r" b="b"/>
              <a:pathLst>
                <a:path w="165735" h="660400">
                  <a:moveTo>
                    <a:pt x="38" y="31115"/>
                  </a:moveTo>
                  <a:close/>
                </a:path>
                <a:path w="165735" h="660400">
                  <a:moveTo>
                    <a:pt x="342" y="76631"/>
                  </a:moveTo>
                  <a:lnTo>
                    <a:pt x="254" y="76758"/>
                  </a:lnTo>
                  <a:lnTo>
                    <a:pt x="203" y="76885"/>
                  </a:lnTo>
                  <a:lnTo>
                    <a:pt x="342" y="77012"/>
                  </a:lnTo>
                  <a:lnTo>
                    <a:pt x="317" y="76885"/>
                  </a:lnTo>
                  <a:lnTo>
                    <a:pt x="304" y="76758"/>
                  </a:lnTo>
                  <a:lnTo>
                    <a:pt x="342" y="76631"/>
                  </a:lnTo>
                  <a:close/>
                </a:path>
                <a:path w="165735" h="660400">
                  <a:moveTo>
                    <a:pt x="520" y="31623"/>
                  </a:moveTo>
                  <a:close/>
                </a:path>
                <a:path w="165735" h="660400">
                  <a:moveTo>
                    <a:pt x="1168" y="76631"/>
                  </a:moveTo>
                  <a:lnTo>
                    <a:pt x="977" y="76428"/>
                  </a:lnTo>
                  <a:lnTo>
                    <a:pt x="774" y="76365"/>
                  </a:lnTo>
                  <a:lnTo>
                    <a:pt x="596" y="76428"/>
                  </a:lnTo>
                  <a:lnTo>
                    <a:pt x="889" y="76682"/>
                  </a:lnTo>
                  <a:lnTo>
                    <a:pt x="1054" y="76720"/>
                  </a:lnTo>
                  <a:close/>
                </a:path>
                <a:path w="165735" h="660400">
                  <a:moveTo>
                    <a:pt x="1803" y="33502"/>
                  </a:moveTo>
                  <a:lnTo>
                    <a:pt x="1651" y="33388"/>
                  </a:lnTo>
                  <a:lnTo>
                    <a:pt x="1803" y="33502"/>
                  </a:lnTo>
                  <a:close/>
                </a:path>
                <a:path w="165735" h="660400">
                  <a:moveTo>
                    <a:pt x="2082" y="33553"/>
                  </a:moveTo>
                  <a:close/>
                </a:path>
                <a:path w="165735" h="660400">
                  <a:moveTo>
                    <a:pt x="2197" y="71323"/>
                  </a:moveTo>
                  <a:lnTo>
                    <a:pt x="2159" y="71170"/>
                  </a:lnTo>
                  <a:lnTo>
                    <a:pt x="2197" y="71323"/>
                  </a:lnTo>
                  <a:close/>
                </a:path>
                <a:path w="165735" h="660400">
                  <a:moveTo>
                    <a:pt x="2286" y="75958"/>
                  </a:moveTo>
                  <a:lnTo>
                    <a:pt x="2006" y="75679"/>
                  </a:lnTo>
                  <a:lnTo>
                    <a:pt x="1803" y="75641"/>
                  </a:lnTo>
                  <a:lnTo>
                    <a:pt x="1651" y="75730"/>
                  </a:lnTo>
                  <a:lnTo>
                    <a:pt x="1905" y="75882"/>
                  </a:lnTo>
                  <a:lnTo>
                    <a:pt x="2108" y="75958"/>
                  </a:lnTo>
                  <a:lnTo>
                    <a:pt x="2286" y="75958"/>
                  </a:lnTo>
                  <a:close/>
                </a:path>
                <a:path w="165735" h="660400">
                  <a:moveTo>
                    <a:pt x="2870" y="75552"/>
                  </a:moveTo>
                  <a:lnTo>
                    <a:pt x="2768" y="75730"/>
                  </a:lnTo>
                  <a:lnTo>
                    <a:pt x="2616" y="75857"/>
                  </a:lnTo>
                  <a:lnTo>
                    <a:pt x="2413" y="75946"/>
                  </a:lnTo>
                  <a:lnTo>
                    <a:pt x="2616" y="75907"/>
                  </a:lnTo>
                  <a:lnTo>
                    <a:pt x="2768" y="75768"/>
                  </a:lnTo>
                  <a:lnTo>
                    <a:pt x="2870" y="75552"/>
                  </a:lnTo>
                  <a:close/>
                </a:path>
                <a:path w="165735" h="660400">
                  <a:moveTo>
                    <a:pt x="3416" y="73456"/>
                  </a:moveTo>
                  <a:lnTo>
                    <a:pt x="3390" y="73304"/>
                  </a:lnTo>
                  <a:lnTo>
                    <a:pt x="3352" y="73164"/>
                  </a:lnTo>
                  <a:lnTo>
                    <a:pt x="3175" y="73190"/>
                  </a:lnTo>
                  <a:lnTo>
                    <a:pt x="3314" y="73202"/>
                  </a:lnTo>
                  <a:lnTo>
                    <a:pt x="3416" y="73456"/>
                  </a:lnTo>
                  <a:close/>
                </a:path>
                <a:path w="165735" h="660400">
                  <a:moveTo>
                    <a:pt x="3530" y="20561"/>
                  </a:moveTo>
                  <a:lnTo>
                    <a:pt x="3314" y="20929"/>
                  </a:lnTo>
                  <a:lnTo>
                    <a:pt x="3200" y="21450"/>
                  </a:lnTo>
                  <a:lnTo>
                    <a:pt x="3111" y="21729"/>
                  </a:lnTo>
                  <a:lnTo>
                    <a:pt x="3238" y="21640"/>
                  </a:lnTo>
                  <a:lnTo>
                    <a:pt x="3352" y="20929"/>
                  </a:lnTo>
                  <a:lnTo>
                    <a:pt x="3530" y="20561"/>
                  </a:lnTo>
                  <a:close/>
                </a:path>
                <a:path w="165735" h="660400">
                  <a:moveTo>
                    <a:pt x="3568" y="73799"/>
                  </a:moveTo>
                  <a:close/>
                </a:path>
                <a:path w="165735" h="660400">
                  <a:moveTo>
                    <a:pt x="3581" y="71564"/>
                  </a:moveTo>
                  <a:lnTo>
                    <a:pt x="3327" y="71450"/>
                  </a:lnTo>
                  <a:lnTo>
                    <a:pt x="3035" y="71437"/>
                  </a:lnTo>
                  <a:lnTo>
                    <a:pt x="2755" y="71437"/>
                  </a:lnTo>
                  <a:lnTo>
                    <a:pt x="3035" y="71462"/>
                  </a:lnTo>
                  <a:lnTo>
                    <a:pt x="3340" y="71488"/>
                  </a:lnTo>
                  <a:lnTo>
                    <a:pt x="3581" y="71564"/>
                  </a:lnTo>
                  <a:close/>
                </a:path>
                <a:path w="165735" h="660400">
                  <a:moveTo>
                    <a:pt x="3860" y="72961"/>
                  </a:moveTo>
                  <a:lnTo>
                    <a:pt x="3822" y="72821"/>
                  </a:lnTo>
                  <a:lnTo>
                    <a:pt x="3733" y="72656"/>
                  </a:lnTo>
                  <a:lnTo>
                    <a:pt x="3708" y="72504"/>
                  </a:lnTo>
                  <a:lnTo>
                    <a:pt x="3746" y="72732"/>
                  </a:lnTo>
                  <a:lnTo>
                    <a:pt x="3860" y="72961"/>
                  </a:lnTo>
                  <a:close/>
                </a:path>
                <a:path w="165735" h="660400">
                  <a:moveTo>
                    <a:pt x="3886" y="51511"/>
                  </a:moveTo>
                  <a:lnTo>
                    <a:pt x="3695" y="51663"/>
                  </a:lnTo>
                  <a:lnTo>
                    <a:pt x="3886" y="51511"/>
                  </a:lnTo>
                  <a:close/>
                </a:path>
                <a:path w="165735" h="660400">
                  <a:moveTo>
                    <a:pt x="3949" y="50584"/>
                  </a:moveTo>
                  <a:close/>
                </a:path>
                <a:path w="165735" h="660400">
                  <a:moveTo>
                    <a:pt x="4114" y="50292"/>
                  </a:moveTo>
                  <a:lnTo>
                    <a:pt x="4064" y="50457"/>
                  </a:lnTo>
                  <a:lnTo>
                    <a:pt x="4114" y="50292"/>
                  </a:lnTo>
                  <a:close/>
                </a:path>
                <a:path w="165735" h="660400">
                  <a:moveTo>
                    <a:pt x="4114" y="49237"/>
                  </a:moveTo>
                  <a:lnTo>
                    <a:pt x="3937" y="49263"/>
                  </a:lnTo>
                  <a:lnTo>
                    <a:pt x="4076" y="49276"/>
                  </a:lnTo>
                  <a:close/>
                </a:path>
                <a:path w="165735" h="660400">
                  <a:moveTo>
                    <a:pt x="4127" y="72415"/>
                  </a:moveTo>
                  <a:lnTo>
                    <a:pt x="3975" y="72339"/>
                  </a:lnTo>
                  <a:lnTo>
                    <a:pt x="3835" y="72339"/>
                  </a:lnTo>
                  <a:lnTo>
                    <a:pt x="4064" y="72440"/>
                  </a:lnTo>
                  <a:close/>
                </a:path>
                <a:path w="165735" h="660400">
                  <a:moveTo>
                    <a:pt x="4152" y="69532"/>
                  </a:moveTo>
                  <a:lnTo>
                    <a:pt x="4025" y="69608"/>
                  </a:lnTo>
                  <a:lnTo>
                    <a:pt x="4152" y="69532"/>
                  </a:lnTo>
                  <a:close/>
                </a:path>
                <a:path w="165735" h="660400">
                  <a:moveTo>
                    <a:pt x="4229" y="70599"/>
                  </a:moveTo>
                  <a:lnTo>
                    <a:pt x="4051" y="70510"/>
                  </a:lnTo>
                  <a:lnTo>
                    <a:pt x="4229" y="70599"/>
                  </a:lnTo>
                  <a:close/>
                </a:path>
                <a:path w="165735" h="660400">
                  <a:moveTo>
                    <a:pt x="4229" y="50952"/>
                  </a:moveTo>
                  <a:lnTo>
                    <a:pt x="4038" y="50774"/>
                  </a:lnTo>
                  <a:lnTo>
                    <a:pt x="4229" y="50952"/>
                  </a:lnTo>
                  <a:close/>
                </a:path>
                <a:path w="165735" h="660400">
                  <a:moveTo>
                    <a:pt x="4305" y="53581"/>
                  </a:moveTo>
                  <a:lnTo>
                    <a:pt x="4178" y="53416"/>
                  </a:lnTo>
                  <a:lnTo>
                    <a:pt x="4305" y="53581"/>
                  </a:lnTo>
                  <a:close/>
                </a:path>
                <a:path w="165735" h="660400">
                  <a:moveTo>
                    <a:pt x="4318" y="69532"/>
                  </a:moveTo>
                  <a:close/>
                </a:path>
                <a:path w="165735" h="660400">
                  <a:moveTo>
                    <a:pt x="4406" y="51257"/>
                  </a:moveTo>
                  <a:lnTo>
                    <a:pt x="4241" y="51371"/>
                  </a:lnTo>
                  <a:lnTo>
                    <a:pt x="4394" y="51333"/>
                  </a:lnTo>
                  <a:close/>
                </a:path>
                <a:path w="165735" h="660400">
                  <a:moveTo>
                    <a:pt x="4445" y="73494"/>
                  </a:moveTo>
                  <a:close/>
                </a:path>
                <a:path w="165735" h="660400">
                  <a:moveTo>
                    <a:pt x="4521" y="70218"/>
                  </a:moveTo>
                  <a:lnTo>
                    <a:pt x="4368" y="70053"/>
                  </a:lnTo>
                  <a:lnTo>
                    <a:pt x="4470" y="70180"/>
                  </a:lnTo>
                  <a:close/>
                </a:path>
                <a:path w="165735" h="660400">
                  <a:moveTo>
                    <a:pt x="4559" y="70523"/>
                  </a:moveTo>
                  <a:close/>
                </a:path>
                <a:path w="165735" h="660400">
                  <a:moveTo>
                    <a:pt x="4838" y="69380"/>
                  </a:moveTo>
                  <a:lnTo>
                    <a:pt x="4775" y="69532"/>
                  </a:lnTo>
                  <a:lnTo>
                    <a:pt x="4495" y="69697"/>
                  </a:lnTo>
                  <a:lnTo>
                    <a:pt x="4699" y="69710"/>
                  </a:lnTo>
                  <a:lnTo>
                    <a:pt x="4800" y="69570"/>
                  </a:lnTo>
                  <a:lnTo>
                    <a:pt x="4838" y="69380"/>
                  </a:lnTo>
                  <a:close/>
                </a:path>
                <a:path w="165735" h="660400">
                  <a:moveTo>
                    <a:pt x="4902" y="68199"/>
                  </a:moveTo>
                  <a:lnTo>
                    <a:pt x="4800" y="68491"/>
                  </a:lnTo>
                  <a:lnTo>
                    <a:pt x="4864" y="68618"/>
                  </a:lnTo>
                  <a:lnTo>
                    <a:pt x="4864" y="68275"/>
                  </a:lnTo>
                  <a:close/>
                </a:path>
                <a:path w="165735" h="660400">
                  <a:moveTo>
                    <a:pt x="5486" y="68605"/>
                  </a:moveTo>
                  <a:lnTo>
                    <a:pt x="5295" y="68313"/>
                  </a:lnTo>
                  <a:lnTo>
                    <a:pt x="5422" y="68516"/>
                  </a:lnTo>
                  <a:close/>
                </a:path>
                <a:path w="165735" h="660400">
                  <a:moveTo>
                    <a:pt x="6261" y="67983"/>
                  </a:moveTo>
                  <a:lnTo>
                    <a:pt x="6096" y="67856"/>
                  </a:lnTo>
                  <a:lnTo>
                    <a:pt x="5918" y="67716"/>
                  </a:lnTo>
                  <a:lnTo>
                    <a:pt x="5829" y="67564"/>
                  </a:lnTo>
                  <a:lnTo>
                    <a:pt x="5905" y="67767"/>
                  </a:lnTo>
                  <a:lnTo>
                    <a:pt x="6083" y="67881"/>
                  </a:lnTo>
                  <a:lnTo>
                    <a:pt x="6261" y="67983"/>
                  </a:lnTo>
                  <a:close/>
                </a:path>
                <a:path w="165735" h="660400">
                  <a:moveTo>
                    <a:pt x="6311" y="68707"/>
                  </a:moveTo>
                  <a:close/>
                </a:path>
                <a:path w="165735" h="660400">
                  <a:moveTo>
                    <a:pt x="6604" y="68351"/>
                  </a:moveTo>
                  <a:lnTo>
                    <a:pt x="6540" y="68529"/>
                  </a:lnTo>
                  <a:lnTo>
                    <a:pt x="6604" y="68351"/>
                  </a:lnTo>
                  <a:close/>
                </a:path>
                <a:path w="165735" h="660400">
                  <a:moveTo>
                    <a:pt x="6654" y="67068"/>
                  </a:moveTo>
                  <a:lnTo>
                    <a:pt x="6438" y="67043"/>
                  </a:lnTo>
                  <a:lnTo>
                    <a:pt x="6311" y="67030"/>
                  </a:lnTo>
                  <a:lnTo>
                    <a:pt x="6527" y="67094"/>
                  </a:lnTo>
                  <a:lnTo>
                    <a:pt x="6654" y="67068"/>
                  </a:lnTo>
                  <a:close/>
                </a:path>
                <a:path w="165735" h="660400">
                  <a:moveTo>
                    <a:pt x="7251" y="64211"/>
                  </a:moveTo>
                  <a:lnTo>
                    <a:pt x="7112" y="64173"/>
                  </a:lnTo>
                  <a:lnTo>
                    <a:pt x="7251" y="64211"/>
                  </a:lnTo>
                  <a:close/>
                </a:path>
                <a:path w="165735" h="660400">
                  <a:moveTo>
                    <a:pt x="7302" y="64808"/>
                  </a:moveTo>
                  <a:close/>
                </a:path>
                <a:path w="165735" h="660400">
                  <a:moveTo>
                    <a:pt x="7480" y="64820"/>
                  </a:moveTo>
                  <a:lnTo>
                    <a:pt x="7302" y="64820"/>
                  </a:lnTo>
                  <a:lnTo>
                    <a:pt x="7480" y="64820"/>
                  </a:lnTo>
                  <a:close/>
                </a:path>
                <a:path w="165735" h="660400">
                  <a:moveTo>
                    <a:pt x="7480" y="63690"/>
                  </a:moveTo>
                  <a:lnTo>
                    <a:pt x="7391" y="63500"/>
                  </a:lnTo>
                  <a:lnTo>
                    <a:pt x="7226" y="63461"/>
                  </a:lnTo>
                  <a:lnTo>
                    <a:pt x="7404" y="63639"/>
                  </a:lnTo>
                  <a:close/>
                </a:path>
                <a:path w="165735" h="660400">
                  <a:moveTo>
                    <a:pt x="7950" y="61518"/>
                  </a:moveTo>
                  <a:lnTo>
                    <a:pt x="7785" y="61556"/>
                  </a:lnTo>
                  <a:lnTo>
                    <a:pt x="7950" y="61518"/>
                  </a:lnTo>
                  <a:close/>
                </a:path>
                <a:path w="165735" h="660400">
                  <a:moveTo>
                    <a:pt x="7975" y="58000"/>
                  </a:moveTo>
                  <a:lnTo>
                    <a:pt x="7950" y="57835"/>
                  </a:lnTo>
                  <a:lnTo>
                    <a:pt x="7975" y="58000"/>
                  </a:lnTo>
                  <a:close/>
                </a:path>
                <a:path w="165735" h="660400">
                  <a:moveTo>
                    <a:pt x="8140" y="56489"/>
                  </a:moveTo>
                  <a:close/>
                </a:path>
                <a:path w="165735" h="660400">
                  <a:moveTo>
                    <a:pt x="8229" y="62357"/>
                  </a:moveTo>
                  <a:lnTo>
                    <a:pt x="8128" y="62128"/>
                  </a:lnTo>
                  <a:lnTo>
                    <a:pt x="8178" y="62280"/>
                  </a:lnTo>
                  <a:lnTo>
                    <a:pt x="8153" y="62458"/>
                  </a:lnTo>
                  <a:lnTo>
                    <a:pt x="8051" y="62598"/>
                  </a:lnTo>
                  <a:lnTo>
                    <a:pt x="8229" y="62357"/>
                  </a:lnTo>
                  <a:close/>
                </a:path>
                <a:path w="165735" h="660400">
                  <a:moveTo>
                    <a:pt x="8470" y="56692"/>
                  </a:moveTo>
                  <a:lnTo>
                    <a:pt x="8445" y="56565"/>
                  </a:lnTo>
                  <a:lnTo>
                    <a:pt x="8267" y="56603"/>
                  </a:lnTo>
                  <a:lnTo>
                    <a:pt x="8420" y="56616"/>
                  </a:lnTo>
                  <a:close/>
                </a:path>
                <a:path w="165735" h="660400">
                  <a:moveTo>
                    <a:pt x="8509" y="56261"/>
                  </a:moveTo>
                  <a:close/>
                </a:path>
                <a:path w="165735" h="660400">
                  <a:moveTo>
                    <a:pt x="8534" y="61633"/>
                  </a:moveTo>
                  <a:lnTo>
                    <a:pt x="8293" y="61582"/>
                  </a:lnTo>
                  <a:lnTo>
                    <a:pt x="8458" y="61645"/>
                  </a:lnTo>
                  <a:close/>
                </a:path>
                <a:path w="165735" h="660400">
                  <a:moveTo>
                    <a:pt x="8902" y="41846"/>
                  </a:moveTo>
                  <a:lnTo>
                    <a:pt x="8750" y="41783"/>
                  </a:lnTo>
                  <a:lnTo>
                    <a:pt x="8902" y="41846"/>
                  </a:lnTo>
                  <a:close/>
                </a:path>
                <a:path w="165735" h="660400">
                  <a:moveTo>
                    <a:pt x="9004" y="60553"/>
                  </a:moveTo>
                  <a:close/>
                </a:path>
                <a:path w="165735" h="660400">
                  <a:moveTo>
                    <a:pt x="9194" y="58420"/>
                  </a:moveTo>
                  <a:lnTo>
                    <a:pt x="9017" y="58356"/>
                  </a:lnTo>
                  <a:lnTo>
                    <a:pt x="8801" y="58343"/>
                  </a:lnTo>
                  <a:lnTo>
                    <a:pt x="8597" y="58305"/>
                  </a:lnTo>
                  <a:lnTo>
                    <a:pt x="8801" y="58369"/>
                  </a:lnTo>
                  <a:lnTo>
                    <a:pt x="9029" y="58381"/>
                  </a:lnTo>
                  <a:lnTo>
                    <a:pt x="9194" y="58420"/>
                  </a:lnTo>
                  <a:close/>
                </a:path>
                <a:path w="165735" h="660400">
                  <a:moveTo>
                    <a:pt x="9626" y="58788"/>
                  </a:moveTo>
                  <a:lnTo>
                    <a:pt x="9512" y="58661"/>
                  </a:lnTo>
                  <a:lnTo>
                    <a:pt x="9537" y="58788"/>
                  </a:lnTo>
                  <a:lnTo>
                    <a:pt x="9474" y="58928"/>
                  </a:lnTo>
                  <a:lnTo>
                    <a:pt x="9436" y="59055"/>
                  </a:lnTo>
                  <a:lnTo>
                    <a:pt x="9626" y="58788"/>
                  </a:lnTo>
                  <a:close/>
                </a:path>
                <a:path w="165735" h="660400">
                  <a:moveTo>
                    <a:pt x="9766" y="61290"/>
                  </a:moveTo>
                  <a:close/>
                </a:path>
                <a:path w="165735" h="660400">
                  <a:moveTo>
                    <a:pt x="10350" y="59918"/>
                  </a:moveTo>
                  <a:lnTo>
                    <a:pt x="10261" y="59702"/>
                  </a:lnTo>
                  <a:lnTo>
                    <a:pt x="10261" y="59880"/>
                  </a:lnTo>
                  <a:lnTo>
                    <a:pt x="10058" y="60363"/>
                  </a:lnTo>
                  <a:lnTo>
                    <a:pt x="10160" y="60159"/>
                  </a:lnTo>
                  <a:lnTo>
                    <a:pt x="10350" y="59918"/>
                  </a:lnTo>
                  <a:close/>
                </a:path>
                <a:path w="165735" h="660400">
                  <a:moveTo>
                    <a:pt x="20713" y="15773"/>
                  </a:moveTo>
                  <a:lnTo>
                    <a:pt x="20459" y="15582"/>
                  </a:lnTo>
                  <a:lnTo>
                    <a:pt x="20281" y="15836"/>
                  </a:lnTo>
                  <a:lnTo>
                    <a:pt x="20167" y="16065"/>
                  </a:lnTo>
                  <a:lnTo>
                    <a:pt x="20332" y="15900"/>
                  </a:lnTo>
                  <a:lnTo>
                    <a:pt x="20510" y="15811"/>
                  </a:lnTo>
                  <a:lnTo>
                    <a:pt x="20713" y="15773"/>
                  </a:lnTo>
                  <a:close/>
                </a:path>
                <a:path w="165735" h="660400">
                  <a:moveTo>
                    <a:pt x="24993" y="12560"/>
                  </a:moveTo>
                  <a:lnTo>
                    <a:pt x="24345" y="11887"/>
                  </a:lnTo>
                  <a:lnTo>
                    <a:pt x="24117" y="11557"/>
                  </a:lnTo>
                  <a:lnTo>
                    <a:pt x="24333" y="11899"/>
                  </a:lnTo>
                  <a:lnTo>
                    <a:pt x="24993" y="12560"/>
                  </a:lnTo>
                  <a:close/>
                </a:path>
                <a:path w="165735" h="660400">
                  <a:moveTo>
                    <a:pt x="29540" y="5740"/>
                  </a:moveTo>
                  <a:lnTo>
                    <a:pt x="29311" y="5689"/>
                  </a:lnTo>
                  <a:lnTo>
                    <a:pt x="29133" y="5727"/>
                  </a:lnTo>
                  <a:lnTo>
                    <a:pt x="29070" y="5943"/>
                  </a:lnTo>
                  <a:lnTo>
                    <a:pt x="29298" y="5816"/>
                  </a:lnTo>
                  <a:lnTo>
                    <a:pt x="29540" y="5740"/>
                  </a:lnTo>
                  <a:close/>
                </a:path>
                <a:path w="165735" h="660400">
                  <a:moveTo>
                    <a:pt x="35471" y="4876"/>
                  </a:moveTo>
                  <a:lnTo>
                    <a:pt x="35242" y="4787"/>
                  </a:lnTo>
                  <a:lnTo>
                    <a:pt x="34912" y="4927"/>
                  </a:lnTo>
                  <a:lnTo>
                    <a:pt x="34798" y="5156"/>
                  </a:lnTo>
                  <a:lnTo>
                    <a:pt x="35013" y="5016"/>
                  </a:lnTo>
                  <a:lnTo>
                    <a:pt x="35242" y="4889"/>
                  </a:lnTo>
                  <a:lnTo>
                    <a:pt x="35471" y="4876"/>
                  </a:lnTo>
                  <a:close/>
                </a:path>
                <a:path w="165735" h="660400">
                  <a:moveTo>
                    <a:pt x="35864" y="5778"/>
                  </a:moveTo>
                  <a:lnTo>
                    <a:pt x="35826" y="5626"/>
                  </a:lnTo>
                  <a:lnTo>
                    <a:pt x="35801" y="5283"/>
                  </a:lnTo>
                  <a:lnTo>
                    <a:pt x="35763" y="5499"/>
                  </a:lnTo>
                  <a:lnTo>
                    <a:pt x="35788" y="5664"/>
                  </a:lnTo>
                  <a:close/>
                </a:path>
                <a:path w="165735" h="660400">
                  <a:moveTo>
                    <a:pt x="37706" y="6159"/>
                  </a:moveTo>
                  <a:lnTo>
                    <a:pt x="37363" y="6121"/>
                  </a:lnTo>
                  <a:lnTo>
                    <a:pt x="37020" y="6096"/>
                  </a:lnTo>
                  <a:lnTo>
                    <a:pt x="36690" y="6121"/>
                  </a:lnTo>
                  <a:lnTo>
                    <a:pt x="36995" y="6146"/>
                  </a:lnTo>
                  <a:lnTo>
                    <a:pt x="37350" y="6146"/>
                  </a:lnTo>
                  <a:lnTo>
                    <a:pt x="37706" y="6159"/>
                  </a:lnTo>
                  <a:close/>
                </a:path>
                <a:path w="165735" h="660400">
                  <a:moveTo>
                    <a:pt x="39992" y="4610"/>
                  </a:moveTo>
                  <a:lnTo>
                    <a:pt x="39776" y="4546"/>
                  </a:lnTo>
                  <a:lnTo>
                    <a:pt x="39801" y="4724"/>
                  </a:lnTo>
                  <a:lnTo>
                    <a:pt x="39992" y="4610"/>
                  </a:lnTo>
                  <a:close/>
                </a:path>
                <a:path w="165735" h="660400">
                  <a:moveTo>
                    <a:pt x="41605" y="4876"/>
                  </a:moveTo>
                  <a:lnTo>
                    <a:pt x="41529" y="4597"/>
                  </a:lnTo>
                  <a:lnTo>
                    <a:pt x="41363" y="4292"/>
                  </a:lnTo>
                  <a:lnTo>
                    <a:pt x="41160" y="4102"/>
                  </a:lnTo>
                  <a:lnTo>
                    <a:pt x="41313" y="4394"/>
                  </a:lnTo>
                  <a:lnTo>
                    <a:pt x="41503" y="4660"/>
                  </a:lnTo>
                  <a:lnTo>
                    <a:pt x="41605" y="4876"/>
                  </a:lnTo>
                  <a:close/>
                </a:path>
                <a:path w="165735" h="660400">
                  <a:moveTo>
                    <a:pt x="44665" y="2590"/>
                  </a:moveTo>
                  <a:lnTo>
                    <a:pt x="44551" y="2451"/>
                  </a:lnTo>
                  <a:lnTo>
                    <a:pt x="44500" y="2298"/>
                  </a:lnTo>
                  <a:lnTo>
                    <a:pt x="44551" y="2133"/>
                  </a:lnTo>
                  <a:lnTo>
                    <a:pt x="44361" y="2362"/>
                  </a:lnTo>
                  <a:lnTo>
                    <a:pt x="44564" y="2514"/>
                  </a:lnTo>
                  <a:close/>
                </a:path>
                <a:path w="165735" h="660400">
                  <a:moveTo>
                    <a:pt x="45669" y="3606"/>
                  </a:moveTo>
                  <a:lnTo>
                    <a:pt x="45656" y="3416"/>
                  </a:lnTo>
                  <a:lnTo>
                    <a:pt x="45516" y="3263"/>
                  </a:lnTo>
                  <a:lnTo>
                    <a:pt x="45313" y="3111"/>
                  </a:lnTo>
                  <a:lnTo>
                    <a:pt x="45516" y="3314"/>
                  </a:lnTo>
                  <a:lnTo>
                    <a:pt x="45618" y="3479"/>
                  </a:lnTo>
                  <a:lnTo>
                    <a:pt x="45669" y="3606"/>
                  </a:lnTo>
                  <a:close/>
                </a:path>
                <a:path w="165735" h="660400">
                  <a:moveTo>
                    <a:pt x="46291" y="1168"/>
                  </a:moveTo>
                  <a:lnTo>
                    <a:pt x="46024" y="1155"/>
                  </a:lnTo>
                  <a:lnTo>
                    <a:pt x="45758" y="1219"/>
                  </a:lnTo>
                  <a:lnTo>
                    <a:pt x="45516" y="1346"/>
                  </a:lnTo>
                  <a:lnTo>
                    <a:pt x="45745" y="1308"/>
                  </a:lnTo>
                  <a:lnTo>
                    <a:pt x="46050" y="1193"/>
                  </a:lnTo>
                  <a:lnTo>
                    <a:pt x="46291" y="1168"/>
                  </a:lnTo>
                  <a:close/>
                </a:path>
                <a:path w="165735" h="660400">
                  <a:moveTo>
                    <a:pt x="47117" y="0"/>
                  </a:moveTo>
                  <a:lnTo>
                    <a:pt x="46926" y="152"/>
                  </a:lnTo>
                  <a:lnTo>
                    <a:pt x="46799" y="368"/>
                  </a:lnTo>
                  <a:lnTo>
                    <a:pt x="46710" y="596"/>
                  </a:lnTo>
                  <a:lnTo>
                    <a:pt x="46812" y="368"/>
                  </a:lnTo>
                  <a:lnTo>
                    <a:pt x="46964" y="152"/>
                  </a:lnTo>
                  <a:lnTo>
                    <a:pt x="47117" y="0"/>
                  </a:lnTo>
                  <a:close/>
                </a:path>
                <a:path w="165735" h="660400">
                  <a:moveTo>
                    <a:pt x="58674" y="2730"/>
                  </a:moveTo>
                  <a:lnTo>
                    <a:pt x="58534" y="2832"/>
                  </a:lnTo>
                  <a:lnTo>
                    <a:pt x="58674" y="2730"/>
                  </a:lnTo>
                  <a:close/>
                </a:path>
                <a:path w="165735" h="660400">
                  <a:moveTo>
                    <a:pt x="59207" y="2324"/>
                  </a:moveTo>
                  <a:lnTo>
                    <a:pt x="59156" y="2108"/>
                  </a:lnTo>
                  <a:lnTo>
                    <a:pt x="59004" y="2311"/>
                  </a:lnTo>
                  <a:lnTo>
                    <a:pt x="59143" y="2298"/>
                  </a:lnTo>
                  <a:close/>
                </a:path>
                <a:path w="165735" h="660400">
                  <a:moveTo>
                    <a:pt x="60261" y="2286"/>
                  </a:moveTo>
                  <a:lnTo>
                    <a:pt x="60096" y="2438"/>
                  </a:lnTo>
                  <a:lnTo>
                    <a:pt x="59931" y="2616"/>
                  </a:lnTo>
                  <a:lnTo>
                    <a:pt x="59766" y="2692"/>
                  </a:lnTo>
                  <a:lnTo>
                    <a:pt x="59918" y="2743"/>
                  </a:lnTo>
                  <a:lnTo>
                    <a:pt x="60083" y="2667"/>
                  </a:lnTo>
                  <a:lnTo>
                    <a:pt x="60261" y="2286"/>
                  </a:lnTo>
                  <a:close/>
                </a:path>
                <a:path w="165735" h="660400">
                  <a:moveTo>
                    <a:pt x="69049" y="876"/>
                  </a:moveTo>
                  <a:lnTo>
                    <a:pt x="68618" y="952"/>
                  </a:lnTo>
                  <a:lnTo>
                    <a:pt x="68224" y="1143"/>
                  </a:lnTo>
                  <a:lnTo>
                    <a:pt x="67983" y="1308"/>
                  </a:lnTo>
                  <a:lnTo>
                    <a:pt x="68249" y="1155"/>
                  </a:lnTo>
                  <a:lnTo>
                    <a:pt x="68630" y="1003"/>
                  </a:lnTo>
                  <a:lnTo>
                    <a:pt x="69049" y="876"/>
                  </a:lnTo>
                  <a:close/>
                </a:path>
                <a:path w="165735" h="660400">
                  <a:moveTo>
                    <a:pt x="165379" y="659701"/>
                  </a:moveTo>
                  <a:lnTo>
                    <a:pt x="165265" y="659460"/>
                  </a:lnTo>
                  <a:lnTo>
                    <a:pt x="164795" y="659879"/>
                  </a:lnTo>
                  <a:lnTo>
                    <a:pt x="165379" y="659701"/>
                  </a:lnTo>
                  <a:close/>
                </a:path>
              </a:pathLst>
            </a:custGeom>
            <a:solidFill>
              <a:srgbClr val="C5CCC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731" name="object 4731"/>
          <p:cNvSpPr/>
          <p:nvPr/>
        </p:nvSpPr>
        <p:spPr>
          <a:xfrm>
            <a:off x="8569406" y="3664944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403" y="0"/>
                </a:moveTo>
                <a:lnTo>
                  <a:pt x="2387" y="939"/>
                </a:lnTo>
                <a:lnTo>
                  <a:pt x="0" y="1816"/>
                </a:lnTo>
                <a:lnTo>
                  <a:pt x="1574" y="2438"/>
                </a:lnTo>
                <a:lnTo>
                  <a:pt x="3301" y="2082"/>
                </a:lnTo>
                <a:lnTo>
                  <a:pt x="3187" y="1295"/>
                </a:lnTo>
                <a:lnTo>
                  <a:pt x="340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2" name="object 4732"/>
          <p:cNvSpPr/>
          <p:nvPr/>
        </p:nvSpPr>
        <p:spPr>
          <a:xfrm>
            <a:off x="8604250" y="3413226"/>
            <a:ext cx="74295" cy="59055"/>
          </a:xfrm>
          <a:custGeom>
            <a:avLst/>
            <a:gdLst/>
            <a:ahLst/>
            <a:cxnLst/>
            <a:rect l="l" t="t" r="r" b="b"/>
            <a:pathLst>
              <a:path w="74295" h="59054">
                <a:moveTo>
                  <a:pt x="9118" y="7239"/>
                </a:moveTo>
                <a:lnTo>
                  <a:pt x="6108" y="5041"/>
                </a:lnTo>
                <a:lnTo>
                  <a:pt x="8458" y="2273"/>
                </a:lnTo>
                <a:lnTo>
                  <a:pt x="7061" y="0"/>
                </a:lnTo>
                <a:lnTo>
                  <a:pt x="0" y="393"/>
                </a:lnTo>
                <a:lnTo>
                  <a:pt x="6311" y="1130"/>
                </a:lnTo>
                <a:lnTo>
                  <a:pt x="3771" y="6870"/>
                </a:lnTo>
                <a:lnTo>
                  <a:pt x="3479" y="8940"/>
                </a:lnTo>
                <a:lnTo>
                  <a:pt x="6070" y="8877"/>
                </a:lnTo>
                <a:lnTo>
                  <a:pt x="7289" y="7708"/>
                </a:lnTo>
                <a:lnTo>
                  <a:pt x="9118" y="7239"/>
                </a:lnTo>
                <a:close/>
              </a:path>
              <a:path w="74295" h="59054">
                <a:moveTo>
                  <a:pt x="9664" y="7645"/>
                </a:moveTo>
                <a:lnTo>
                  <a:pt x="9296" y="7188"/>
                </a:lnTo>
                <a:lnTo>
                  <a:pt x="9118" y="7239"/>
                </a:lnTo>
                <a:lnTo>
                  <a:pt x="9664" y="7645"/>
                </a:lnTo>
                <a:close/>
              </a:path>
              <a:path w="74295" h="59054">
                <a:moveTo>
                  <a:pt x="14579" y="8077"/>
                </a:moveTo>
                <a:lnTo>
                  <a:pt x="12446" y="9144"/>
                </a:lnTo>
                <a:lnTo>
                  <a:pt x="12242" y="8242"/>
                </a:lnTo>
                <a:lnTo>
                  <a:pt x="11925" y="6870"/>
                </a:lnTo>
                <a:lnTo>
                  <a:pt x="10909" y="6248"/>
                </a:lnTo>
                <a:lnTo>
                  <a:pt x="10452" y="8242"/>
                </a:lnTo>
                <a:lnTo>
                  <a:pt x="9664" y="7645"/>
                </a:lnTo>
                <a:lnTo>
                  <a:pt x="11328" y="9677"/>
                </a:lnTo>
                <a:lnTo>
                  <a:pt x="13081" y="9144"/>
                </a:lnTo>
                <a:lnTo>
                  <a:pt x="14579" y="8077"/>
                </a:lnTo>
                <a:close/>
              </a:path>
              <a:path w="74295" h="59054">
                <a:moveTo>
                  <a:pt x="57391" y="53327"/>
                </a:moveTo>
                <a:lnTo>
                  <a:pt x="57200" y="51625"/>
                </a:lnTo>
                <a:lnTo>
                  <a:pt x="56946" y="52095"/>
                </a:lnTo>
                <a:lnTo>
                  <a:pt x="54343" y="52844"/>
                </a:lnTo>
                <a:lnTo>
                  <a:pt x="57391" y="53327"/>
                </a:lnTo>
                <a:close/>
              </a:path>
              <a:path w="74295" h="59054">
                <a:moveTo>
                  <a:pt x="58597" y="54965"/>
                </a:moveTo>
                <a:lnTo>
                  <a:pt x="57480" y="53340"/>
                </a:lnTo>
                <a:lnTo>
                  <a:pt x="57569" y="54914"/>
                </a:lnTo>
                <a:lnTo>
                  <a:pt x="58597" y="54965"/>
                </a:lnTo>
                <a:close/>
              </a:path>
              <a:path w="74295" h="59054">
                <a:moveTo>
                  <a:pt x="67767" y="52959"/>
                </a:moveTo>
                <a:lnTo>
                  <a:pt x="66649" y="52641"/>
                </a:lnTo>
                <a:lnTo>
                  <a:pt x="65544" y="50723"/>
                </a:lnTo>
                <a:lnTo>
                  <a:pt x="63665" y="51282"/>
                </a:lnTo>
                <a:lnTo>
                  <a:pt x="63817" y="55206"/>
                </a:lnTo>
                <a:lnTo>
                  <a:pt x="58597" y="54965"/>
                </a:lnTo>
                <a:lnTo>
                  <a:pt x="59042" y="55613"/>
                </a:lnTo>
                <a:lnTo>
                  <a:pt x="61125" y="57035"/>
                </a:lnTo>
                <a:lnTo>
                  <a:pt x="63741" y="57188"/>
                </a:lnTo>
                <a:lnTo>
                  <a:pt x="65620" y="55206"/>
                </a:lnTo>
                <a:lnTo>
                  <a:pt x="67767" y="52959"/>
                </a:lnTo>
                <a:close/>
              </a:path>
              <a:path w="74295" h="59054">
                <a:moveTo>
                  <a:pt x="69240" y="53035"/>
                </a:moveTo>
                <a:lnTo>
                  <a:pt x="69049" y="51612"/>
                </a:lnTo>
                <a:lnTo>
                  <a:pt x="67856" y="52870"/>
                </a:lnTo>
                <a:lnTo>
                  <a:pt x="68351" y="52959"/>
                </a:lnTo>
                <a:lnTo>
                  <a:pt x="69240" y="53035"/>
                </a:lnTo>
                <a:close/>
              </a:path>
              <a:path w="74295" h="59054">
                <a:moveTo>
                  <a:pt x="74206" y="52247"/>
                </a:moveTo>
                <a:lnTo>
                  <a:pt x="69697" y="53060"/>
                </a:lnTo>
                <a:lnTo>
                  <a:pt x="69240" y="53035"/>
                </a:lnTo>
                <a:lnTo>
                  <a:pt x="69989" y="58432"/>
                </a:lnTo>
                <a:lnTo>
                  <a:pt x="70510" y="54013"/>
                </a:lnTo>
                <a:lnTo>
                  <a:pt x="72504" y="53060"/>
                </a:lnTo>
                <a:lnTo>
                  <a:pt x="74206" y="5224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3" name="object 4733"/>
          <p:cNvSpPr/>
          <p:nvPr/>
        </p:nvSpPr>
        <p:spPr>
          <a:xfrm>
            <a:off x="8573379" y="3662644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0" y="0"/>
                </a:moveTo>
                <a:lnTo>
                  <a:pt x="38" y="520"/>
                </a:lnTo>
                <a:lnTo>
                  <a:pt x="596" y="634"/>
                </a:lnTo>
                <a:lnTo>
                  <a:pt x="800" y="825"/>
                </a:lnTo>
                <a:lnTo>
                  <a:pt x="1409" y="584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4" name="object 4734"/>
          <p:cNvSpPr/>
          <p:nvPr/>
        </p:nvSpPr>
        <p:spPr>
          <a:xfrm>
            <a:off x="6964378" y="2372650"/>
            <a:ext cx="44450" cy="124460"/>
          </a:xfrm>
          <a:custGeom>
            <a:avLst/>
            <a:gdLst/>
            <a:ahLst/>
            <a:cxnLst/>
            <a:rect l="l" t="t" r="r" b="b"/>
            <a:pathLst>
              <a:path w="44450" h="124460">
                <a:moveTo>
                  <a:pt x="22033" y="119468"/>
                </a:moveTo>
                <a:lnTo>
                  <a:pt x="12448" y="119468"/>
                </a:lnTo>
                <a:lnTo>
                  <a:pt x="14683" y="124167"/>
                </a:lnTo>
                <a:lnTo>
                  <a:pt x="19636" y="120662"/>
                </a:lnTo>
                <a:lnTo>
                  <a:pt x="21827" y="119916"/>
                </a:lnTo>
                <a:lnTo>
                  <a:pt x="22033" y="119468"/>
                </a:lnTo>
                <a:close/>
              </a:path>
              <a:path w="44450" h="124460">
                <a:moveTo>
                  <a:pt x="9069" y="0"/>
                </a:moveTo>
                <a:lnTo>
                  <a:pt x="9044" y="1752"/>
                </a:lnTo>
                <a:lnTo>
                  <a:pt x="7241" y="2692"/>
                </a:lnTo>
                <a:lnTo>
                  <a:pt x="7939" y="4406"/>
                </a:lnTo>
                <a:lnTo>
                  <a:pt x="10903" y="8340"/>
                </a:lnTo>
                <a:lnTo>
                  <a:pt x="10584" y="15025"/>
                </a:lnTo>
                <a:lnTo>
                  <a:pt x="8679" y="22160"/>
                </a:lnTo>
                <a:lnTo>
                  <a:pt x="6885" y="27444"/>
                </a:lnTo>
                <a:lnTo>
                  <a:pt x="6025" y="34477"/>
                </a:lnTo>
                <a:lnTo>
                  <a:pt x="4986" y="41575"/>
                </a:lnTo>
                <a:lnTo>
                  <a:pt x="4653" y="48627"/>
                </a:lnTo>
                <a:lnTo>
                  <a:pt x="5907" y="55524"/>
                </a:lnTo>
                <a:lnTo>
                  <a:pt x="7965" y="62191"/>
                </a:lnTo>
                <a:lnTo>
                  <a:pt x="7350" y="66131"/>
                </a:lnTo>
                <a:lnTo>
                  <a:pt x="6834" y="72974"/>
                </a:lnTo>
                <a:lnTo>
                  <a:pt x="5243" y="85660"/>
                </a:lnTo>
                <a:lnTo>
                  <a:pt x="2032" y="97561"/>
                </a:lnTo>
                <a:lnTo>
                  <a:pt x="0" y="109243"/>
                </a:lnTo>
                <a:lnTo>
                  <a:pt x="1945" y="121272"/>
                </a:lnTo>
                <a:lnTo>
                  <a:pt x="3329" y="122148"/>
                </a:lnTo>
                <a:lnTo>
                  <a:pt x="10174" y="123609"/>
                </a:lnTo>
                <a:lnTo>
                  <a:pt x="7571" y="120891"/>
                </a:lnTo>
                <a:lnTo>
                  <a:pt x="12448" y="119468"/>
                </a:lnTo>
                <a:lnTo>
                  <a:pt x="22033" y="119468"/>
                </a:lnTo>
                <a:lnTo>
                  <a:pt x="23243" y="116839"/>
                </a:lnTo>
                <a:lnTo>
                  <a:pt x="30126" y="113690"/>
                </a:lnTo>
                <a:lnTo>
                  <a:pt x="28869" y="109854"/>
                </a:lnTo>
                <a:lnTo>
                  <a:pt x="32552" y="103898"/>
                </a:lnTo>
                <a:lnTo>
                  <a:pt x="34149" y="102628"/>
                </a:lnTo>
                <a:lnTo>
                  <a:pt x="29237" y="102628"/>
                </a:lnTo>
                <a:lnTo>
                  <a:pt x="43842" y="56908"/>
                </a:lnTo>
                <a:lnTo>
                  <a:pt x="28292" y="44409"/>
                </a:lnTo>
                <a:lnTo>
                  <a:pt x="18107" y="21739"/>
                </a:lnTo>
                <a:lnTo>
                  <a:pt x="12097" y="2426"/>
                </a:lnTo>
                <a:lnTo>
                  <a:pt x="9069" y="0"/>
                </a:lnTo>
                <a:close/>
              </a:path>
              <a:path w="44450" h="124460">
                <a:moveTo>
                  <a:pt x="25008" y="118833"/>
                </a:moveTo>
                <a:lnTo>
                  <a:pt x="21827" y="119916"/>
                </a:lnTo>
                <a:lnTo>
                  <a:pt x="21706" y="120180"/>
                </a:lnTo>
                <a:lnTo>
                  <a:pt x="25008" y="118833"/>
                </a:lnTo>
                <a:close/>
              </a:path>
              <a:path w="44450" h="124460">
                <a:moveTo>
                  <a:pt x="36832" y="100495"/>
                </a:moveTo>
                <a:lnTo>
                  <a:pt x="29237" y="102628"/>
                </a:lnTo>
                <a:lnTo>
                  <a:pt x="34149" y="102628"/>
                </a:lnTo>
                <a:lnTo>
                  <a:pt x="36832" y="10049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5" name="object 4735"/>
          <p:cNvSpPr/>
          <p:nvPr/>
        </p:nvSpPr>
        <p:spPr>
          <a:xfrm>
            <a:off x="8603183" y="3421138"/>
            <a:ext cx="24130" cy="43815"/>
          </a:xfrm>
          <a:custGeom>
            <a:avLst/>
            <a:gdLst/>
            <a:ahLst/>
            <a:cxnLst/>
            <a:rect l="l" t="t" r="r" b="b"/>
            <a:pathLst>
              <a:path w="24129" h="43814">
                <a:moveTo>
                  <a:pt x="1308" y="215"/>
                </a:moveTo>
                <a:lnTo>
                  <a:pt x="685" y="127"/>
                </a:lnTo>
                <a:lnTo>
                  <a:pt x="584" y="0"/>
                </a:lnTo>
                <a:lnTo>
                  <a:pt x="0" y="152"/>
                </a:lnTo>
                <a:lnTo>
                  <a:pt x="292" y="254"/>
                </a:lnTo>
                <a:lnTo>
                  <a:pt x="609" y="457"/>
                </a:lnTo>
                <a:lnTo>
                  <a:pt x="1308" y="215"/>
                </a:lnTo>
                <a:close/>
              </a:path>
              <a:path w="24129" h="43814">
                <a:moveTo>
                  <a:pt x="19799" y="19037"/>
                </a:moveTo>
                <a:lnTo>
                  <a:pt x="18961" y="18110"/>
                </a:lnTo>
                <a:lnTo>
                  <a:pt x="18719" y="19583"/>
                </a:lnTo>
                <a:lnTo>
                  <a:pt x="19799" y="19037"/>
                </a:lnTo>
                <a:close/>
              </a:path>
              <a:path w="24129" h="43814">
                <a:moveTo>
                  <a:pt x="22707" y="22301"/>
                </a:moveTo>
                <a:lnTo>
                  <a:pt x="21678" y="18097"/>
                </a:lnTo>
                <a:lnTo>
                  <a:pt x="19799" y="19037"/>
                </a:lnTo>
                <a:lnTo>
                  <a:pt x="22707" y="22301"/>
                </a:lnTo>
                <a:close/>
              </a:path>
              <a:path w="24129" h="43814">
                <a:moveTo>
                  <a:pt x="23393" y="43459"/>
                </a:moveTo>
                <a:lnTo>
                  <a:pt x="23291" y="42341"/>
                </a:lnTo>
                <a:lnTo>
                  <a:pt x="22402" y="40957"/>
                </a:lnTo>
                <a:lnTo>
                  <a:pt x="23202" y="38138"/>
                </a:lnTo>
                <a:lnTo>
                  <a:pt x="21043" y="37909"/>
                </a:lnTo>
                <a:lnTo>
                  <a:pt x="21297" y="39560"/>
                </a:lnTo>
                <a:lnTo>
                  <a:pt x="20281" y="41402"/>
                </a:lnTo>
                <a:lnTo>
                  <a:pt x="20789" y="42989"/>
                </a:lnTo>
                <a:lnTo>
                  <a:pt x="21424" y="42024"/>
                </a:lnTo>
                <a:lnTo>
                  <a:pt x="23393" y="43459"/>
                </a:lnTo>
                <a:close/>
              </a:path>
              <a:path w="24129" h="43814">
                <a:moveTo>
                  <a:pt x="23837" y="34810"/>
                </a:moveTo>
                <a:lnTo>
                  <a:pt x="22936" y="31699"/>
                </a:lnTo>
                <a:lnTo>
                  <a:pt x="23317" y="28181"/>
                </a:lnTo>
                <a:lnTo>
                  <a:pt x="23368" y="27724"/>
                </a:lnTo>
                <a:lnTo>
                  <a:pt x="20866" y="27089"/>
                </a:lnTo>
                <a:lnTo>
                  <a:pt x="19405" y="22085"/>
                </a:lnTo>
                <a:lnTo>
                  <a:pt x="18834" y="20066"/>
                </a:lnTo>
                <a:lnTo>
                  <a:pt x="18008" y="17132"/>
                </a:lnTo>
                <a:lnTo>
                  <a:pt x="18961" y="18110"/>
                </a:lnTo>
                <a:lnTo>
                  <a:pt x="19113" y="17132"/>
                </a:lnTo>
                <a:lnTo>
                  <a:pt x="17500" y="16344"/>
                </a:lnTo>
                <a:lnTo>
                  <a:pt x="16548" y="17132"/>
                </a:lnTo>
                <a:lnTo>
                  <a:pt x="15481" y="15595"/>
                </a:lnTo>
                <a:lnTo>
                  <a:pt x="15290" y="15328"/>
                </a:lnTo>
                <a:lnTo>
                  <a:pt x="14008" y="15595"/>
                </a:lnTo>
                <a:lnTo>
                  <a:pt x="13081" y="14960"/>
                </a:lnTo>
                <a:lnTo>
                  <a:pt x="12928" y="12433"/>
                </a:lnTo>
                <a:lnTo>
                  <a:pt x="11798" y="13830"/>
                </a:lnTo>
                <a:lnTo>
                  <a:pt x="9321" y="14287"/>
                </a:lnTo>
                <a:lnTo>
                  <a:pt x="12128" y="14668"/>
                </a:lnTo>
                <a:lnTo>
                  <a:pt x="11353" y="16344"/>
                </a:lnTo>
                <a:lnTo>
                  <a:pt x="10934" y="18529"/>
                </a:lnTo>
                <a:lnTo>
                  <a:pt x="8534" y="20332"/>
                </a:lnTo>
                <a:lnTo>
                  <a:pt x="10096" y="22377"/>
                </a:lnTo>
                <a:lnTo>
                  <a:pt x="10706" y="22085"/>
                </a:lnTo>
                <a:lnTo>
                  <a:pt x="11353" y="23279"/>
                </a:lnTo>
                <a:lnTo>
                  <a:pt x="11836" y="22694"/>
                </a:lnTo>
                <a:lnTo>
                  <a:pt x="12407" y="22085"/>
                </a:lnTo>
                <a:lnTo>
                  <a:pt x="14274" y="20066"/>
                </a:lnTo>
                <a:lnTo>
                  <a:pt x="18643" y="26250"/>
                </a:lnTo>
                <a:lnTo>
                  <a:pt x="19342" y="28562"/>
                </a:lnTo>
                <a:lnTo>
                  <a:pt x="21158" y="28181"/>
                </a:lnTo>
                <a:lnTo>
                  <a:pt x="23837" y="3481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6" name="object 4736"/>
          <p:cNvSpPr/>
          <p:nvPr/>
        </p:nvSpPr>
        <p:spPr>
          <a:xfrm>
            <a:off x="8646833" y="3647985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647" y="2400"/>
                </a:moveTo>
                <a:lnTo>
                  <a:pt x="469" y="1905"/>
                </a:lnTo>
                <a:lnTo>
                  <a:pt x="101" y="1854"/>
                </a:lnTo>
                <a:lnTo>
                  <a:pt x="0" y="2044"/>
                </a:lnTo>
                <a:lnTo>
                  <a:pt x="139" y="2882"/>
                </a:lnTo>
                <a:lnTo>
                  <a:pt x="406" y="2679"/>
                </a:lnTo>
                <a:lnTo>
                  <a:pt x="647" y="2400"/>
                </a:lnTo>
                <a:close/>
              </a:path>
              <a:path w="3175" h="3175">
                <a:moveTo>
                  <a:pt x="3111" y="558"/>
                </a:moveTo>
                <a:lnTo>
                  <a:pt x="2832" y="0"/>
                </a:lnTo>
                <a:lnTo>
                  <a:pt x="2451" y="215"/>
                </a:lnTo>
                <a:lnTo>
                  <a:pt x="2425" y="368"/>
                </a:lnTo>
                <a:lnTo>
                  <a:pt x="2501" y="609"/>
                </a:lnTo>
                <a:lnTo>
                  <a:pt x="2667" y="660"/>
                </a:lnTo>
                <a:lnTo>
                  <a:pt x="3111" y="55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7" name="object 4737"/>
          <p:cNvSpPr/>
          <p:nvPr/>
        </p:nvSpPr>
        <p:spPr>
          <a:xfrm>
            <a:off x="8545665" y="3415506"/>
            <a:ext cx="24765" cy="27305"/>
          </a:xfrm>
          <a:custGeom>
            <a:avLst/>
            <a:gdLst/>
            <a:ahLst/>
            <a:cxnLst/>
            <a:rect l="l" t="t" r="r" b="b"/>
            <a:pathLst>
              <a:path w="24765" h="27304">
                <a:moveTo>
                  <a:pt x="13645" y="22974"/>
                </a:moveTo>
                <a:lnTo>
                  <a:pt x="7924" y="22974"/>
                </a:lnTo>
                <a:lnTo>
                  <a:pt x="11023" y="26873"/>
                </a:lnTo>
                <a:lnTo>
                  <a:pt x="13645" y="22974"/>
                </a:lnTo>
                <a:close/>
              </a:path>
              <a:path w="24765" h="27304">
                <a:moveTo>
                  <a:pt x="22307" y="21717"/>
                </a:moveTo>
                <a:lnTo>
                  <a:pt x="14490" y="21717"/>
                </a:lnTo>
                <a:lnTo>
                  <a:pt x="18313" y="24142"/>
                </a:lnTo>
                <a:lnTo>
                  <a:pt x="24168" y="23774"/>
                </a:lnTo>
                <a:lnTo>
                  <a:pt x="22307" y="21717"/>
                </a:lnTo>
                <a:close/>
              </a:path>
              <a:path w="24765" h="27304">
                <a:moveTo>
                  <a:pt x="11978" y="6693"/>
                </a:moveTo>
                <a:lnTo>
                  <a:pt x="6233" y="6693"/>
                </a:lnTo>
                <a:lnTo>
                  <a:pt x="7932" y="9394"/>
                </a:lnTo>
                <a:lnTo>
                  <a:pt x="7576" y="14215"/>
                </a:lnTo>
                <a:lnTo>
                  <a:pt x="4749" y="18288"/>
                </a:lnTo>
                <a:lnTo>
                  <a:pt x="6692" y="19875"/>
                </a:lnTo>
                <a:lnTo>
                  <a:pt x="2476" y="23812"/>
                </a:lnTo>
                <a:lnTo>
                  <a:pt x="7924" y="22974"/>
                </a:lnTo>
                <a:lnTo>
                  <a:pt x="13645" y="22974"/>
                </a:lnTo>
                <a:lnTo>
                  <a:pt x="14490" y="21717"/>
                </a:lnTo>
                <a:lnTo>
                  <a:pt x="22307" y="21717"/>
                </a:lnTo>
                <a:lnTo>
                  <a:pt x="18630" y="17653"/>
                </a:lnTo>
                <a:lnTo>
                  <a:pt x="16319" y="15875"/>
                </a:lnTo>
                <a:lnTo>
                  <a:pt x="15290" y="14744"/>
                </a:lnTo>
                <a:lnTo>
                  <a:pt x="14897" y="14312"/>
                </a:lnTo>
                <a:lnTo>
                  <a:pt x="15397" y="14312"/>
                </a:lnTo>
                <a:lnTo>
                  <a:pt x="15875" y="13182"/>
                </a:lnTo>
                <a:lnTo>
                  <a:pt x="16040" y="12014"/>
                </a:lnTo>
                <a:lnTo>
                  <a:pt x="14135" y="11188"/>
                </a:lnTo>
                <a:lnTo>
                  <a:pt x="14693" y="9969"/>
                </a:lnTo>
                <a:lnTo>
                  <a:pt x="15833" y="9004"/>
                </a:lnTo>
                <a:lnTo>
                  <a:pt x="13258" y="9004"/>
                </a:lnTo>
                <a:lnTo>
                  <a:pt x="12700" y="7734"/>
                </a:lnTo>
                <a:lnTo>
                  <a:pt x="11978" y="6693"/>
                </a:lnTo>
                <a:close/>
              </a:path>
              <a:path w="24765" h="27304">
                <a:moveTo>
                  <a:pt x="15238" y="14687"/>
                </a:moveTo>
                <a:close/>
              </a:path>
              <a:path w="24765" h="27304">
                <a:moveTo>
                  <a:pt x="15397" y="14312"/>
                </a:moveTo>
                <a:lnTo>
                  <a:pt x="14897" y="14312"/>
                </a:lnTo>
                <a:lnTo>
                  <a:pt x="15238" y="14687"/>
                </a:lnTo>
                <a:lnTo>
                  <a:pt x="15397" y="14312"/>
                </a:lnTo>
                <a:close/>
              </a:path>
              <a:path w="24765" h="27304">
                <a:moveTo>
                  <a:pt x="16687" y="8280"/>
                </a:moveTo>
                <a:lnTo>
                  <a:pt x="13258" y="9004"/>
                </a:lnTo>
                <a:lnTo>
                  <a:pt x="15833" y="9004"/>
                </a:lnTo>
                <a:lnTo>
                  <a:pt x="16687" y="8280"/>
                </a:lnTo>
                <a:close/>
              </a:path>
              <a:path w="24765" h="27304">
                <a:moveTo>
                  <a:pt x="6818" y="4584"/>
                </a:moveTo>
                <a:lnTo>
                  <a:pt x="2667" y="4584"/>
                </a:lnTo>
                <a:lnTo>
                  <a:pt x="2885" y="6197"/>
                </a:lnTo>
                <a:lnTo>
                  <a:pt x="2895" y="8978"/>
                </a:lnTo>
                <a:lnTo>
                  <a:pt x="6233" y="6693"/>
                </a:lnTo>
                <a:lnTo>
                  <a:pt x="11978" y="6693"/>
                </a:lnTo>
                <a:lnTo>
                  <a:pt x="11634" y="6197"/>
                </a:lnTo>
                <a:lnTo>
                  <a:pt x="7962" y="6197"/>
                </a:lnTo>
                <a:lnTo>
                  <a:pt x="6818" y="4584"/>
                </a:lnTo>
                <a:close/>
              </a:path>
              <a:path w="24765" h="27304">
                <a:moveTo>
                  <a:pt x="10744" y="4914"/>
                </a:moveTo>
                <a:lnTo>
                  <a:pt x="7962" y="6197"/>
                </a:lnTo>
                <a:lnTo>
                  <a:pt x="11634" y="6197"/>
                </a:lnTo>
                <a:lnTo>
                  <a:pt x="10744" y="4914"/>
                </a:lnTo>
                <a:close/>
              </a:path>
              <a:path w="24765" h="27304">
                <a:moveTo>
                  <a:pt x="800" y="0"/>
                </a:moveTo>
                <a:lnTo>
                  <a:pt x="0" y="5092"/>
                </a:lnTo>
                <a:lnTo>
                  <a:pt x="2667" y="4584"/>
                </a:lnTo>
                <a:lnTo>
                  <a:pt x="6818" y="4584"/>
                </a:lnTo>
                <a:lnTo>
                  <a:pt x="1943" y="4495"/>
                </a:lnTo>
                <a:lnTo>
                  <a:pt x="800" y="0"/>
                </a:lnTo>
                <a:close/>
              </a:path>
              <a:path w="24765" h="27304">
                <a:moveTo>
                  <a:pt x="5638" y="2921"/>
                </a:moveTo>
                <a:lnTo>
                  <a:pt x="1943" y="4495"/>
                </a:lnTo>
                <a:lnTo>
                  <a:pt x="6755" y="4495"/>
                </a:lnTo>
                <a:lnTo>
                  <a:pt x="5638" y="292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8" name="object 4738"/>
          <p:cNvSpPr/>
          <p:nvPr/>
        </p:nvSpPr>
        <p:spPr>
          <a:xfrm>
            <a:off x="8642287" y="364944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2209" y="2260"/>
                </a:moveTo>
                <a:lnTo>
                  <a:pt x="1117" y="1612"/>
                </a:lnTo>
                <a:lnTo>
                  <a:pt x="0" y="1854"/>
                </a:lnTo>
                <a:lnTo>
                  <a:pt x="393" y="3975"/>
                </a:lnTo>
                <a:lnTo>
                  <a:pt x="330" y="4914"/>
                </a:lnTo>
                <a:lnTo>
                  <a:pt x="1104" y="4343"/>
                </a:lnTo>
                <a:lnTo>
                  <a:pt x="2209" y="2260"/>
                </a:lnTo>
                <a:close/>
              </a:path>
              <a:path w="5079" h="5079">
                <a:moveTo>
                  <a:pt x="4483" y="2705"/>
                </a:moveTo>
                <a:lnTo>
                  <a:pt x="4330" y="0"/>
                </a:lnTo>
                <a:lnTo>
                  <a:pt x="2755" y="304"/>
                </a:lnTo>
                <a:lnTo>
                  <a:pt x="2679" y="1117"/>
                </a:lnTo>
                <a:lnTo>
                  <a:pt x="2857" y="2413"/>
                </a:lnTo>
                <a:lnTo>
                  <a:pt x="3009" y="3086"/>
                </a:lnTo>
                <a:lnTo>
                  <a:pt x="4483" y="270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9" name="object 4739"/>
          <p:cNvSpPr/>
          <p:nvPr/>
        </p:nvSpPr>
        <p:spPr>
          <a:xfrm>
            <a:off x="9149534" y="3625594"/>
            <a:ext cx="7620" cy="4445"/>
          </a:xfrm>
          <a:custGeom>
            <a:avLst/>
            <a:gdLst/>
            <a:ahLst/>
            <a:cxnLst/>
            <a:rect l="l" t="t" r="r" b="b"/>
            <a:pathLst>
              <a:path w="7620" h="4445">
                <a:moveTo>
                  <a:pt x="2565" y="0"/>
                </a:moveTo>
                <a:lnTo>
                  <a:pt x="0" y="3403"/>
                </a:lnTo>
                <a:lnTo>
                  <a:pt x="2654" y="3949"/>
                </a:lnTo>
                <a:lnTo>
                  <a:pt x="3162" y="4406"/>
                </a:lnTo>
                <a:lnTo>
                  <a:pt x="7137" y="4229"/>
                </a:lnTo>
                <a:lnTo>
                  <a:pt x="4978" y="3708"/>
                </a:lnTo>
                <a:lnTo>
                  <a:pt x="3898" y="2895"/>
                </a:lnTo>
                <a:lnTo>
                  <a:pt x="5511" y="1955"/>
                </a:lnTo>
                <a:lnTo>
                  <a:pt x="4229" y="1066"/>
                </a:lnTo>
                <a:lnTo>
                  <a:pt x="256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0" name="object 4740"/>
          <p:cNvSpPr/>
          <p:nvPr/>
        </p:nvSpPr>
        <p:spPr>
          <a:xfrm>
            <a:off x="8503437" y="3607841"/>
            <a:ext cx="94615" cy="57150"/>
          </a:xfrm>
          <a:custGeom>
            <a:avLst/>
            <a:gdLst/>
            <a:ahLst/>
            <a:cxnLst/>
            <a:rect l="l" t="t" r="r" b="b"/>
            <a:pathLst>
              <a:path w="94615" h="57150">
                <a:moveTo>
                  <a:pt x="1905" y="16256"/>
                </a:moveTo>
                <a:lnTo>
                  <a:pt x="1663" y="16090"/>
                </a:lnTo>
                <a:lnTo>
                  <a:pt x="1117" y="16090"/>
                </a:lnTo>
                <a:lnTo>
                  <a:pt x="1485" y="16294"/>
                </a:lnTo>
                <a:lnTo>
                  <a:pt x="1663" y="16332"/>
                </a:lnTo>
                <a:lnTo>
                  <a:pt x="1905" y="16256"/>
                </a:lnTo>
                <a:close/>
              </a:path>
              <a:path w="94615" h="57150">
                <a:moveTo>
                  <a:pt x="2679" y="1854"/>
                </a:moveTo>
                <a:lnTo>
                  <a:pt x="2501" y="673"/>
                </a:lnTo>
                <a:lnTo>
                  <a:pt x="1193" y="0"/>
                </a:lnTo>
                <a:lnTo>
                  <a:pt x="2463" y="3733"/>
                </a:lnTo>
                <a:lnTo>
                  <a:pt x="2667" y="4508"/>
                </a:lnTo>
                <a:lnTo>
                  <a:pt x="2476" y="3314"/>
                </a:lnTo>
                <a:lnTo>
                  <a:pt x="2679" y="1854"/>
                </a:lnTo>
                <a:close/>
              </a:path>
              <a:path w="94615" h="57150">
                <a:moveTo>
                  <a:pt x="2895" y="6540"/>
                </a:moveTo>
                <a:lnTo>
                  <a:pt x="673" y="3860"/>
                </a:lnTo>
                <a:lnTo>
                  <a:pt x="838" y="2933"/>
                </a:lnTo>
                <a:lnTo>
                  <a:pt x="0" y="4495"/>
                </a:lnTo>
                <a:lnTo>
                  <a:pt x="2667" y="6807"/>
                </a:lnTo>
                <a:lnTo>
                  <a:pt x="2489" y="8115"/>
                </a:lnTo>
                <a:lnTo>
                  <a:pt x="2895" y="6540"/>
                </a:lnTo>
                <a:close/>
              </a:path>
              <a:path w="94615" h="57150">
                <a:moveTo>
                  <a:pt x="32893" y="32677"/>
                </a:moveTo>
                <a:lnTo>
                  <a:pt x="30492" y="30886"/>
                </a:lnTo>
                <a:lnTo>
                  <a:pt x="31115" y="30251"/>
                </a:lnTo>
                <a:lnTo>
                  <a:pt x="29044" y="29794"/>
                </a:lnTo>
                <a:lnTo>
                  <a:pt x="28676" y="29502"/>
                </a:lnTo>
                <a:lnTo>
                  <a:pt x="28702" y="29718"/>
                </a:lnTo>
                <a:lnTo>
                  <a:pt x="27381" y="29425"/>
                </a:lnTo>
                <a:lnTo>
                  <a:pt x="27152" y="28803"/>
                </a:lnTo>
                <a:lnTo>
                  <a:pt x="26835" y="29298"/>
                </a:lnTo>
                <a:lnTo>
                  <a:pt x="25755" y="29044"/>
                </a:lnTo>
                <a:lnTo>
                  <a:pt x="26301" y="30162"/>
                </a:lnTo>
                <a:lnTo>
                  <a:pt x="24650" y="27863"/>
                </a:lnTo>
                <a:lnTo>
                  <a:pt x="24650" y="28816"/>
                </a:lnTo>
                <a:lnTo>
                  <a:pt x="24485" y="28752"/>
                </a:lnTo>
                <a:lnTo>
                  <a:pt x="24015" y="28752"/>
                </a:lnTo>
                <a:lnTo>
                  <a:pt x="24358" y="29298"/>
                </a:lnTo>
                <a:lnTo>
                  <a:pt x="24561" y="29451"/>
                </a:lnTo>
                <a:lnTo>
                  <a:pt x="24688" y="30721"/>
                </a:lnTo>
                <a:lnTo>
                  <a:pt x="26720" y="31419"/>
                </a:lnTo>
                <a:lnTo>
                  <a:pt x="26873" y="31267"/>
                </a:lnTo>
                <a:lnTo>
                  <a:pt x="27292" y="32092"/>
                </a:lnTo>
                <a:lnTo>
                  <a:pt x="28460" y="31661"/>
                </a:lnTo>
                <a:lnTo>
                  <a:pt x="27165" y="35852"/>
                </a:lnTo>
                <a:lnTo>
                  <a:pt x="28625" y="32804"/>
                </a:lnTo>
                <a:lnTo>
                  <a:pt x="29083" y="32334"/>
                </a:lnTo>
                <a:lnTo>
                  <a:pt x="29349" y="32664"/>
                </a:lnTo>
                <a:lnTo>
                  <a:pt x="29984" y="32143"/>
                </a:lnTo>
                <a:lnTo>
                  <a:pt x="30403" y="32232"/>
                </a:lnTo>
                <a:lnTo>
                  <a:pt x="32893" y="32677"/>
                </a:lnTo>
                <a:close/>
              </a:path>
              <a:path w="94615" h="57150">
                <a:moveTo>
                  <a:pt x="36118" y="39547"/>
                </a:moveTo>
                <a:lnTo>
                  <a:pt x="36093" y="39344"/>
                </a:lnTo>
                <a:lnTo>
                  <a:pt x="35788" y="38836"/>
                </a:lnTo>
                <a:lnTo>
                  <a:pt x="35560" y="38874"/>
                </a:lnTo>
                <a:lnTo>
                  <a:pt x="35534" y="39179"/>
                </a:lnTo>
                <a:lnTo>
                  <a:pt x="35775" y="39611"/>
                </a:lnTo>
                <a:lnTo>
                  <a:pt x="36118" y="39547"/>
                </a:lnTo>
                <a:close/>
              </a:path>
              <a:path w="94615" h="57150">
                <a:moveTo>
                  <a:pt x="56489" y="43472"/>
                </a:moveTo>
                <a:lnTo>
                  <a:pt x="56324" y="43434"/>
                </a:lnTo>
                <a:lnTo>
                  <a:pt x="56121" y="43383"/>
                </a:lnTo>
                <a:lnTo>
                  <a:pt x="56184" y="43548"/>
                </a:lnTo>
                <a:lnTo>
                  <a:pt x="56388" y="43688"/>
                </a:lnTo>
                <a:lnTo>
                  <a:pt x="56489" y="43472"/>
                </a:lnTo>
                <a:close/>
              </a:path>
              <a:path w="94615" h="57150">
                <a:moveTo>
                  <a:pt x="62039" y="41871"/>
                </a:moveTo>
                <a:lnTo>
                  <a:pt x="60248" y="41198"/>
                </a:lnTo>
                <a:lnTo>
                  <a:pt x="57391" y="38950"/>
                </a:lnTo>
                <a:lnTo>
                  <a:pt x="56781" y="40182"/>
                </a:lnTo>
                <a:lnTo>
                  <a:pt x="56997" y="38862"/>
                </a:lnTo>
                <a:lnTo>
                  <a:pt x="53898" y="39471"/>
                </a:lnTo>
                <a:lnTo>
                  <a:pt x="51206" y="39954"/>
                </a:lnTo>
                <a:lnTo>
                  <a:pt x="51206" y="40309"/>
                </a:lnTo>
                <a:lnTo>
                  <a:pt x="50927" y="40474"/>
                </a:lnTo>
                <a:lnTo>
                  <a:pt x="50723" y="40119"/>
                </a:lnTo>
                <a:lnTo>
                  <a:pt x="51206" y="40309"/>
                </a:lnTo>
                <a:lnTo>
                  <a:pt x="51206" y="39954"/>
                </a:lnTo>
                <a:lnTo>
                  <a:pt x="50685" y="40043"/>
                </a:lnTo>
                <a:lnTo>
                  <a:pt x="50139" y="39027"/>
                </a:lnTo>
                <a:lnTo>
                  <a:pt x="49250" y="41173"/>
                </a:lnTo>
                <a:lnTo>
                  <a:pt x="48679" y="39687"/>
                </a:lnTo>
                <a:lnTo>
                  <a:pt x="46291" y="42087"/>
                </a:lnTo>
                <a:lnTo>
                  <a:pt x="47028" y="43192"/>
                </a:lnTo>
                <a:lnTo>
                  <a:pt x="48501" y="42849"/>
                </a:lnTo>
                <a:lnTo>
                  <a:pt x="49695" y="44284"/>
                </a:lnTo>
                <a:lnTo>
                  <a:pt x="49695" y="45783"/>
                </a:lnTo>
                <a:lnTo>
                  <a:pt x="50317" y="47917"/>
                </a:lnTo>
                <a:lnTo>
                  <a:pt x="50355" y="44907"/>
                </a:lnTo>
                <a:lnTo>
                  <a:pt x="51562" y="45021"/>
                </a:lnTo>
                <a:lnTo>
                  <a:pt x="53162" y="44551"/>
                </a:lnTo>
                <a:lnTo>
                  <a:pt x="51104" y="40805"/>
                </a:lnTo>
                <a:lnTo>
                  <a:pt x="51612" y="40906"/>
                </a:lnTo>
                <a:lnTo>
                  <a:pt x="51904" y="41008"/>
                </a:lnTo>
                <a:lnTo>
                  <a:pt x="52171" y="40767"/>
                </a:lnTo>
                <a:lnTo>
                  <a:pt x="51790" y="40538"/>
                </a:lnTo>
                <a:lnTo>
                  <a:pt x="54838" y="41732"/>
                </a:lnTo>
                <a:lnTo>
                  <a:pt x="56515" y="43103"/>
                </a:lnTo>
                <a:lnTo>
                  <a:pt x="56578" y="42024"/>
                </a:lnTo>
                <a:lnTo>
                  <a:pt x="57035" y="44500"/>
                </a:lnTo>
                <a:lnTo>
                  <a:pt x="56781" y="41656"/>
                </a:lnTo>
                <a:lnTo>
                  <a:pt x="59296" y="43408"/>
                </a:lnTo>
                <a:lnTo>
                  <a:pt x="59042" y="43726"/>
                </a:lnTo>
                <a:lnTo>
                  <a:pt x="59232" y="43865"/>
                </a:lnTo>
                <a:lnTo>
                  <a:pt x="59270" y="44094"/>
                </a:lnTo>
                <a:lnTo>
                  <a:pt x="59524" y="44272"/>
                </a:lnTo>
                <a:lnTo>
                  <a:pt x="59791" y="43942"/>
                </a:lnTo>
                <a:lnTo>
                  <a:pt x="59524" y="43561"/>
                </a:lnTo>
                <a:lnTo>
                  <a:pt x="59664" y="43649"/>
                </a:lnTo>
                <a:lnTo>
                  <a:pt x="60210" y="41617"/>
                </a:lnTo>
                <a:lnTo>
                  <a:pt x="61391" y="43091"/>
                </a:lnTo>
                <a:lnTo>
                  <a:pt x="62039" y="41871"/>
                </a:lnTo>
                <a:close/>
              </a:path>
              <a:path w="94615" h="57150">
                <a:moveTo>
                  <a:pt x="63119" y="41884"/>
                </a:moveTo>
                <a:lnTo>
                  <a:pt x="62407" y="41808"/>
                </a:lnTo>
                <a:lnTo>
                  <a:pt x="62077" y="41465"/>
                </a:lnTo>
                <a:lnTo>
                  <a:pt x="62141" y="41986"/>
                </a:lnTo>
                <a:lnTo>
                  <a:pt x="62090" y="42214"/>
                </a:lnTo>
                <a:lnTo>
                  <a:pt x="62318" y="42062"/>
                </a:lnTo>
                <a:lnTo>
                  <a:pt x="63119" y="41884"/>
                </a:lnTo>
                <a:close/>
              </a:path>
              <a:path w="94615" h="57150">
                <a:moveTo>
                  <a:pt x="80391" y="50939"/>
                </a:moveTo>
                <a:lnTo>
                  <a:pt x="79959" y="50723"/>
                </a:lnTo>
                <a:lnTo>
                  <a:pt x="80010" y="51206"/>
                </a:lnTo>
                <a:lnTo>
                  <a:pt x="80200" y="51092"/>
                </a:lnTo>
                <a:lnTo>
                  <a:pt x="80391" y="50939"/>
                </a:lnTo>
                <a:close/>
              </a:path>
              <a:path w="94615" h="57150">
                <a:moveTo>
                  <a:pt x="81610" y="42075"/>
                </a:moveTo>
                <a:lnTo>
                  <a:pt x="80556" y="41135"/>
                </a:lnTo>
                <a:lnTo>
                  <a:pt x="79832" y="40995"/>
                </a:lnTo>
                <a:lnTo>
                  <a:pt x="78193" y="41516"/>
                </a:lnTo>
                <a:lnTo>
                  <a:pt x="80238" y="43307"/>
                </a:lnTo>
                <a:lnTo>
                  <a:pt x="81241" y="42951"/>
                </a:lnTo>
                <a:lnTo>
                  <a:pt x="81610" y="42075"/>
                </a:lnTo>
                <a:close/>
              </a:path>
              <a:path w="94615" h="57150">
                <a:moveTo>
                  <a:pt x="81622" y="39560"/>
                </a:moveTo>
                <a:lnTo>
                  <a:pt x="79933" y="38430"/>
                </a:lnTo>
                <a:lnTo>
                  <a:pt x="80010" y="39230"/>
                </a:lnTo>
                <a:lnTo>
                  <a:pt x="80149" y="39573"/>
                </a:lnTo>
                <a:lnTo>
                  <a:pt x="80467" y="39814"/>
                </a:lnTo>
                <a:lnTo>
                  <a:pt x="80848" y="39763"/>
                </a:lnTo>
                <a:lnTo>
                  <a:pt x="81622" y="39560"/>
                </a:lnTo>
                <a:close/>
              </a:path>
              <a:path w="94615" h="57150">
                <a:moveTo>
                  <a:pt x="81737" y="36664"/>
                </a:moveTo>
                <a:lnTo>
                  <a:pt x="79324" y="37007"/>
                </a:lnTo>
                <a:lnTo>
                  <a:pt x="80340" y="37782"/>
                </a:lnTo>
                <a:lnTo>
                  <a:pt x="80632" y="37795"/>
                </a:lnTo>
                <a:lnTo>
                  <a:pt x="81051" y="37655"/>
                </a:lnTo>
                <a:lnTo>
                  <a:pt x="81330" y="37566"/>
                </a:lnTo>
                <a:lnTo>
                  <a:pt x="81737" y="36664"/>
                </a:lnTo>
                <a:close/>
              </a:path>
              <a:path w="94615" h="57150">
                <a:moveTo>
                  <a:pt x="83197" y="43446"/>
                </a:moveTo>
                <a:lnTo>
                  <a:pt x="82283" y="43065"/>
                </a:lnTo>
                <a:lnTo>
                  <a:pt x="81927" y="42811"/>
                </a:lnTo>
                <a:lnTo>
                  <a:pt x="81686" y="42799"/>
                </a:lnTo>
                <a:lnTo>
                  <a:pt x="81991" y="43446"/>
                </a:lnTo>
                <a:lnTo>
                  <a:pt x="82207" y="43446"/>
                </a:lnTo>
                <a:lnTo>
                  <a:pt x="83197" y="43446"/>
                </a:lnTo>
                <a:close/>
              </a:path>
              <a:path w="94615" h="57150">
                <a:moveTo>
                  <a:pt x="87363" y="52590"/>
                </a:moveTo>
                <a:lnTo>
                  <a:pt x="86537" y="50190"/>
                </a:lnTo>
                <a:lnTo>
                  <a:pt x="86169" y="50330"/>
                </a:lnTo>
                <a:lnTo>
                  <a:pt x="82791" y="49314"/>
                </a:lnTo>
                <a:lnTo>
                  <a:pt x="77520" y="42545"/>
                </a:lnTo>
                <a:lnTo>
                  <a:pt x="78219" y="46672"/>
                </a:lnTo>
                <a:lnTo>
                  <a:pt x="78028" y="46545"/>
                </a:lnTo>
                <a:lnTo>
                  <a:pt x="77114" y="44907"/>
                </a:lnTo>
                <a:lnTo>
                  <a:pt x="77330" y="46113"/>
                </a:lnTo>
                <a:lnTo>
                  <a:pt x="76771" y="45770"/>
                </a:lnTo>
                <a:lnTo>
                  <a:pt x="76771" y="48996"/>
                </a:lnTo>
                <a:lnTo>
                  <a:pt x="75336" y="48958"/>
                </a:lnTo>
                <a:lnTo>
                  <a:pt x="75247" y="48717"/>
                </a:lnTo>
                <a:lnTo>
                  <a:pt x="75666" y="48755"/>
                </a:lnTo>
                <a:lnTo>
                  <a:pt x="76187" y="48425"/>
                </a:lnTo>
                <a:lnTo>
                  <a:pt x="76085" y="48831"/>
                </a:lnTo>
                <a:lnTo>
                  <a:pt x="76771" y="48996"/>
                </a:lnTo>
                <a:lnTo>
                  <a:pt x="76771" y="45770"/>
                </a:lnTo>
                <a:lnTo>
                  <a:pt x="71640" y="42583"/>
                </a:lnTo>
                <a:lnTo>
                  <a:pt x="73875" y="46177"/>
                </a:lnTo>
                <a:lnTo>
                  <a:pt x="74536" y="47066"/>
                </a:lnTo>
                <a:lnTo>
                  <a:pt x="74333" y="47853"/>
                </a:lnTo>
                <a:lnTo>
                  <a:pt x="73444" y="49174"/>
                </a:lnTo>
                <a:lnTo>
                  <a:pt x="75577" y="49822"/>
                </a:lnTo>
                <a:lnTo>
                  <a:pt x="76568" y="51485"/>
                </a:lnTo>
                <a:lnTo>
                  <a:pt x="76149" y="52527"/>
                </a:lnTo>
                <a:lnTo>
                  <a:pt x="73634" y="51816"/>
                </a:lnTo>
                <a:lnTo>
                  <a:pt x="74587" y="53962"/>
                </a:lnTo>
                <a:lnTo>
                  <a:pt x="75311" y="54991"/>
                </a:lnTo>
                <a:lnTo>
                  <a:pt x="73609" y="55473"/>
                </a:lnTo>
                <a:lnTo>
                  <a:pt x="73698" y="56070"/>
                </a:lnTo>
                <a:lnTo>
                  <a:pt x="76009" y="56794"/>
                </a:lnTo>
                <a:lnTo>
                  <a:pt x="77533" y="54927"/>
                </a:lnTo>
                <a:lnTo>
                  <a:pt x="76911" y="52425"/>
                </a:lnTo>
                <a:lnTo>
                  <a:pt x="79451" y="49657"/>
                </a:lnTo>
                <a:lnTo>
                  <a:pt x="79819" y="49669"/>
                </a:lnTo>
                <a:lnTo>
                  <a:pt x="79971" y="50584"/>
                </a:lnTo>
                <a:lnTo>
                  <a:pt x="80708" y="51155"/>
                </a:lnTo>
                <a:lnTo>
                  <a:pt x="79730" y="52171"/>
                </a:lnTo>
                <a:lnTo>
                  <a:pt x="81356" y="51943"/>
                </a:lnTo>
                <a:lnTo>
                  <a:pt x="83781" y="51892"/>
                </a:lnTo>
                <a:lnTo>
                  <a:pt x="84061" y="52184"/>
                </a:lnTo>
                <a:lnTo>
                  <a:pt x="83985" y="53136"/>
                </a:lnTo>
                <a:lnTo>
                  <a:pt x="84569" y="53086"/>
                </a:lnTo>
                <a:lnTo>
                  <a:pt x="85318" y="52895"/>
                </a:lnTo>
                <a:lnTo>
                  <a:pt x="85636" y="52171"/>
                </a:lnTo>
                <a:lnTo>
                  <a:pt x="85636" y="52412"/>
                </a:lnTo>
                <a:lnTo>
                  <a:pt x="86258" y="52717"/>
                </a:lnTo>
                <a:lnTo>
                  <a:pt x="87363" y="52590"/>
                </a:lnTo>
                <a:close/>
              </a:path>
              <a:path w="94615" h="57150">
                <a:moveTo>
                  <a:pt x="93624" y="47383"/>
                </a:moveTo>
                <a:lnTo>
                  <a:pt x="92062" y="44742"/>
                </a:lnTo>
                <a:lnTo>
                  <a:pt x="90995" y="44767"/>
                </a:lnTo>
                <a:lnTo>
                  <a:pt x="90322" y="45250"/>
                </a:lnTo>
                <a:lnTo>
                  <a:pt x="90271" y="44958"/>
                </a:lnTo>
                <a:lnTo>
                  <a:pt x="91300" y="43027"/>
                </a:lnTo>
                <a:lnTo>
                  <a:pt x="88252" y="43865"/>
                </a:lnTo>
                <a:lnTo>
                  <a:pt x="88353" y="43624"/>
                </a:lnTo>
                <a:lnTo>
                  <a:pt x="84785" y="44500"/>
                </a:lnTo>
                <a:lnTo>
                  <a:pt x="83718" y="46037"/>
                </a:lnTo>
                <a:lnTo>
                  <a:pt x="84213" y="47840"/>
                </a:lnTo>
                <a:lnTo>
                  <a:pt x="86042" y="47663"/>
                </a:lnTo>
                <a:lnTo>
                  <a:pt x="87172" y="46596"/>
                </a:lnTo>
                <a:lnTo>
                  <a:pt x="87782" y="45046"/>
                </a:lnTo>
                <a:lnTo>
                  <a:pt x="89623" y="46189"/>
                </a:lnTo>
                <a:lnTo>
                  <a:pt x="90258" y="46316"/>
                </a:lnTo>
                <a:lnTo>
                  <a:pt x="91452" y="47434"/>
                </a:lnTo>
                <a:lnTo>
                  <a:pt x="92367" y="47828"/>
                </a:lnTo>
                <a:lnTo>
                  <a:pt x="93624" y="47383"/>
                </a:lnTo>
                <a:close/>
              </a:path>
              <a:path w="94615" h="57150">
                <a:moveTo>
                  <a:pt x="94475" y="42633"/>
                </a:moveTo>
                <a:lnTo>
                  <a:pt x="88671" y="39471"/>
                </a:lnTo>
                <a:lnTo>
                  <a:pt x="87972" y="39090"/>
                </a:lnTo>
                <a:lnTo>
                  <a:pt x="82892" y="39103"/>
                </a:lnTo>
                <a:lnTo>
                  <a:pt x="82651" y="39471"/>
                </a:lnTo>
                <a:lnTo>
                  <a:pt x="82080" y="39103"/>
                </a:lnTo>
                <a:lnTo>
                  <a:pt x="81673" y="38849"/>
                </a:lnTo>
                <a:lnTo>
                  <a:pt x="81762" y="38417"/>
                </a:lnTo>
                <a:lnTo>
                  <a:pt x="82423" y="37782"/>
                </a:lnTo>
                <a:lnTo>
                  <a:pt x="81915" y="38760"/>
                </a:lnTo>
                <a:lnTo>
                  <a:pt x="81965" y="39027"/>
                </a:lnTo>
                <a:lnTo>
                  <a:pt x="82905" y="39090"/>
                </a:lnTo>
                <a:lnTo>
                  <a:pt x="87972" y="39090"/>
                </a:lnTo>
                <a:lnTo>
                  <a:pt x="83134" y="36449"/>
                </a:lnTo>
                <a:lnTo>
                  <a:pt x="82524" y="37592"/>
                </a:lnTo>
                <a:lnTo>
                  <a:pt x="82143" y="37896"/>
                </a:lnTo>
                <a:lnTo>
                  <a:pt x="81826" y="38176"/>
                </a:lnTo>
                <a:lnTo>
                  <a:pt x="81178" y="38531"/>
                </a:lnTo>
                <a:lnTo>
                  <a:pt x="80365" y="37998"/>
                </a:lnTo>
                <a:lnTo>
                  <a:pt x="83693" y="41884"/>
                </a:lnTo>
                <a:lnTo>
                  <a:pt x="84277" y="42468"/>
                </a:lnTo>
                <a:lnTo>
                  <a:pt x="94475" y="4263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1" name="object 4741"/>
          <p:cNvSpPr/>
          <p:nvPr/>
        </p:nvSpPr>
        <p:spPr>
          <a:xfrm>
            <a:off x="8122475" y="3432619"/>
            <a:ext cx="17780" cy="19050"/>
          </a:xfrm>
          <a:custGeom>
            <a:avLst/>
            <a:gdLst/>
            <a:ahLst/>
            <a:cxnLst/>
            <a:rect l="l" t="t" r="r" b="b"/>
            <a:pathLst>
              <a:path w="17779" h="19050">
                <a:moveTo>
                  <a:pt x="876" y="12814"/>
                </a:moveTo>
                <a:lnTo>
                  <a:pt x="850" y="12382"/>
                </a:lnTo>
                <a:lnTo>
                  <a:pt x="660" y="11887"/>
                </a:lnTo>
                <a:lnTo>
                  <a:pt x="406" y="11531"/>
                </a:lnTo>
                <a:lnTo>
                  <a:pt x="0" y="11849"/>
                </a:lnTo>
                <a:lnTo>
                  <a:pt x="609" y="12547"/>
                </a:lnTo>
                <a:lnTo>
                  <a:pt x="876" y="12814"/>
                </a:lnTo>
                <a:close/>
              </a:path>
              <a:path w="17779" h="19050">
                <a:moveTo>
                  <a:pt x="6553" y="17754"/>
                </a:moveTo>
                <a:lnTo>
                  <a:pt x="4965" y="15417"/>
                </a:lnTo>
                <a:lnTo>
                  <a:pt x="5346" y="17780"/>
                </a:lnTo>
                <a:lnTo>
                  <a:pt x="5549" y="17995"/>
                </a:lnTo>
                <a:lnTo>
                  <a:pt x="5181" y="18846"/>
                </a:lnTo>
                <a:lnTo>
                  <a:pt x="5499" y="18707"/>
                </a:lnTo>
                <a:lnTo>
                  <a:pt x="6553" y="17754"/>
                </a:lnTo>
                <a:close/>
              </a:path>
              <a:path w="17779" h="19050">
                <a:moveTo>
                  <a:pt x="10490" y="4864"/>
                </a:moveTo>
                <a:lnTo>
                  <a:pt x="10160" y="4914"/>
                </a:lnTo>
                <a:lnTo>
                  <a:pt x="9512" y="5384"/>
                </a:lnTo>
                <a:lnTo>
                  <a:pt x="9677" y="5702"/>
                </a:lnTo>
                <a:lnTo>
                  <a:pt x="10096" y="5613"/>
                </a:lnTo>
                <a:lnTo>
                  <a:pt x="10185" y="5105"/>
                </a:lnTo>
                <a:lnTo>
                  <a:pt x="10490" y="4864"/>
                </a:lnTo>
                <a:close/>
              </a:path>
              <a:path w="17779" h="19050">
                <a:moveTo>
                  <a:pt x="13068" y="3619"/>
                </a:moveTo>
                <a:lnTo>
                  <a:pt x="12496" y="2743"/>
                </a:lnTo>
                <a:lnTo>
                  <a:pt x="10591" y="3086"/>
                </a:lnTo>
                <a:lnTo>
                  <a:pt x="5232" y="5499"/>
                </a:lnTo>
                <a:lnTo>
                  <a:pt x="9334" y="6121"/>
                </a:lnTo>
                <a:lnTo>
                  <a:pt x="9410" y="4699"/>
                </a:lnTo>
                <a:lnTo>
                  <a:pt x="13068" y="3619"/>
                </a:lnTo>
                <a:close/>
              </a:path>
              <a:path w="17779" h="19050">
                <a:moveTo>
                  <a:pt x="17640" y="457"/>
                </a:moveTo>
                <a:lnTo>
                  <a:pt x="16725" y="0"/>
                </a:lnTo>
                <a:lnTo>
                  <a:pt x="11887" y="1803"/>
                </a:lnTo>
                <a:lnTo>
                  <a:pt x="14198" y="2679"/>
                </a:lnTo>
                <a:lnTo>
                  <a:pt x="15354" y="2082"/>
                </a:lnTo>
                <a:lnTo>
                  <a:pt x="16941" y="1524"/>
                </a:lnTo>
                <a:lnTo>
                  <a:pt x="17640" y="45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2" name="object 4742"/>
          <p:cNvSpPr/>
          <p:nvPr/>
        </p:nvSpPr>
        <p:spPr>
          <a:xfrm>
            <a:off x="7083928" y="2378664"/>
            <a:ext cx="1905" cy="6985"/>
          </a:xfrm>
          <a:custGeom>
            <a:avLst/>
            <a:gdLst/>
            <a:ahLst/>
            <a:cxnLst/>
            <a:rect l="l" t="t" r="r" b="b"/>
            <a:pathLst>
              <a:path w="1904" h="6985">
                <a:moveTo>
                  <a:pt x="444" y="0"/>
                </a:moveTo>
                <a:lnTo>
                  <a:pt x="0" y="3657"/>
                </a:lnTo>
                <a:lnTo>
                  <a:pt x="571" y="4279"/>
                </a:lnTo>
                <a:lnTo>
                  <a:pt x="1828" y="6705"/>
                </a:lnTo>
                <a:lnTo>
                  <a:pt x="355" y="2222"/>
                </a:lnTo>
                <a:lnTo>
                  <a:pt x="634" y="1231"/>
                </a:lnTo>
                <a:lnTo>
                  <a:pt x="44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3" name="object 4743"/>
          <p:cNvSpPr/>
          <p:nvPr/>
        </p:nvSpPr>
        <p:spPr>
          <a:xfrm>
            <a:off x="1559041" y="3973979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0" y="0"/>
                </a:moveTo>
                <a:lnTo>
                  <a:pt x="1739" y="4190"/>
                </a:lnTo>
                <a:lnTo>
                  <a:pt x="3035" y="4038"/>
                </a:lnTo>
                <a:lnTo>
                  <a:pt x="3505" y="2489"/>
                </a:lnTo>
                <a:lnTo>
                  <a:pt x="2197" y="2108"/>
                </a:lnTo>
                <a:lnTo>
                  <a:pt x="1320" y="1981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4" name="object 4744"/>
          <p:cNvSpPr/>
          <p:nvPr/>
        </p:nvSpPr>
        <p:spPr>
          <a:xfrm>
            <a:off x="7278032" y="2420871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104" y="0"/>
                </a:moveTo>
                <a:lnTo>
                  <a:pt x="723" y="1117"/>
                </a:lnTo>
                <a:lnTo>
                  <a:pt x="0" y="1663"/>
                </a:lnTo>
                <a:lnTo>
                  <a:pt x="1092" y="1727"/>
                </a:lnTo>
                <a:lnTo>
                  <a:pt x="1079" y="2070"/>
                </a:lnTo>
                <a:lnTo>
                  <a:pt x="1282" y="1727"/>
                </a:lnTo>
                <a:lnTo>
                  <a:pt x="110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5" name="object 4745"/>
          <p:cNvSpPr/>
          <p:nvPr/>
        </p:nvSpPr>
        <p:spPr>
          <a:xfrm>
            <a:off x="7418698" y="261001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546" y="0"/>
                </a:moveTo>
                <a:lnTo>
                  <a:pt x="469" y="165"/>
                </a:lnTo>
                <a:lnTo>
                  <a:pt x="0" y="279"/>
                </a:lnTo>
                <a:lnTo>
                  <a:pt x="0" y="482"/>
                </a:lnTo>
                <a:lnTo>
                  <a:pt x="254" y="393"/>
                </a:lnTo>
                <a:lnTo>
                  <a:pt x="711" y="254"/>
                </a:lnTo>
                <a:lnTo>
                  <a:pt x="54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6" name="object 4746"/>
          <p:cNvSpPr/>
          <p:nvPr/>
        </p:nvSpPr>
        <p:spPr>
          <a:xfrm>
            <a:off x="7450301" y="236689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68" y="0"/>
                </a:moveTo>
                <a:lnTo>
                  <a:pt x="0" y="317"/>
                </a:lnTo>
                <a:lnTo>
                  <a:pt x="228" y="355"/>
                </a:lnTo>
                <a:lnTo>
                  <a:pt x="368" y="317"/>
                </a:lnTo>
                <a:lnTo>
                  <a:pt x="36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7" name="object 4747"/>
          <p:cNvSpPr/>
          <p:nvPr/>
        </p:nvSpPr>
        <p:spPr>
          <a:xfrm>
            <a:off x="7302010" y="239541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17" y="0"/>
                </a:moveTo>
                <a:lnTo>
                  <a:pt x="177" y="38"/>
                </a:lnTo>
                <a:lnTo>
                  <a:pt x="0" y="139"/>
                </a:lnTo>
                <a:lnTo>
                  <a:pt x="253" y="165"/>
                </a:lnTo>
                <a:lnTo>
                  <a:pt x="31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8" name="object 4748"/>
          <p:cNvSpPr/>
          <p:nvPr/>
        </p:nvSpPr>
        <p:spPr>
          <a:xfrm>
            <a:off x="7398153" y="240540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685" y="0"/>
                </a:moveTo>
                <a:lnTo>
                  <a:pt x="838" y="939"/>
                </a:lnTo>
                <a:lnTo>
                  <a:pt x="482" y="1168"/>
                </a:lnTo>
                <a:lnTo>
                  <a:pt x="0" y="2717"/>
                </a:lnTo>
                <a:lnTo>
                  <a:pt x="1028" y="2222"/>
                </a:lnTo>
                <a:lnTo>
                  <a:pt x="279" y="2108"/>
                </a:lnTo>
                <a:lnTo>
                  <a:pt x="1092" y="1612"/>
                </a:lnTo>
                <a:lnTo>
                  <a:pt x="1193" y="1130"/>
                </a:lnTo>
                <a:lnTo>
                  <a:pt x="1117" y="711"/>
                </a:lnTo>
                <a:lnTo>
                  <a:pt x="68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9" name="object 4749"/>
          <p:cNvSpPr/>
          <p:nvPr/>
        </p:nvSpPr>
        <p:spPr>
          <a:xfrm>
            <a:off x="7890013" y="338094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8" y="0"/>
                </a:moveTo>
                <a:lnTo>
                  <a:pt x="0" y="152"/>
                </a:lnTo>
                <a:lnTo>
                  <a:pt x="165" y="114"/>
                </a:lnTo>
                <a:lnTo>
                  <a:pt x="3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0" name="object 4750"/>
          <p:cNvSpPr/>
          <p:nvPr/>
        </p:nvSpPr>
        <p:spPr>
          <a:xfrm>
            <a:off x="7299497" y="318860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1" name="object 4751"/>
          <p:cNvSpPr/>
          <p:nvPr/>
        </p:nvSpPr>
        <p:spPr>
          <a:xfrm>
            <a:off x="7770331" y="261835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028" y="0"/>
                </a:moveTo>
                <a:lnTo>
                  <a:pt x="495" y="241"/>
                </a:lnTo>
                <a:lnTo>
                  <a:pt x="0" y="1130"/>
                </a:lnTo>
                <a:lnTo>
                  <a:pt x="203" y="1562"/>
                </a:lnTo>
                <a:lnTo>
                  <a:pt x="1333" y="876"/>
                </a:lnTo>
                <a:lnTo>
                  <a:pt x="1358" y="1320"/>
                </a:lnTo>
                <a:lnTo>
                  <a:pt x="102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2" name="object 4752"/>
          <p:cNvSpPr/>
          <p:nvPr/>
        </p:nvSpPr>
        <p:spPr>
          <a:xfrm>
            <a:off x="7307822" y="2422006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330" y="0"/>
                </a:moveTo>
                <a:lnTo>
                  <a:pt x="0" y="1295"/>
                </a:lnTo>
                <a:lnTo>
                  <a:pt x="774" y="1257"/>
                </a:lnTo>
                <a:lnTo>
                  <a:pt x="1231" y="736"/>
                </a:lnTo>
                <a:lnTo>
                  <a:pt x="990" y="800"/>
                </a:lnTo>
                <a:lnTo>
                  <a:pt x="1079" y="444"/>
                </a:lnTo>
                <a:lnTo>
                  <a:pt x="33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3" name="object 4753"/>
          <p:cNvSpPr/>
          <p:nvPr/>
        </p:nvSpPr>
        <p:spPr>
          <a:xfrm>
            <a:off x="7267588" y="3332924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5">
                <a:moveTo>
                  <a:pt x="165" y="3962"/>
                </a:moveTo>
                <a:lnTo>
                  <a:pt x="0" y="4000"/>
                </a:lnTo>
                <a:lnTo>
                  <a:pt x="165" y="3962"/>
                </a:lnTo>
                <a:close/>
              </a:path>
              <a:path w="1904" h="4445">
                <a:moveTo>
                  <a:pt x="1600" y="0"/>
                </a:moveTo>
                <a:lnTo>
                  <a:pt x="1384" y="76"/>
                </a:lnTo>
                <a:lnTo>
                  <a:pt x="1549" y="152"/>
                </a:lnTo>
                <a:lnTo>
                  <a:pt x="160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4" name="object 4754"/>
          <p:cNvSpPr/>
          <p:nvPr/>
        </p:nvSpPr>
        <p:spPr>
          <a:xfrm>
            <a:off x="7294080" y="318702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165" y="4635"/>
                </a:moveTo>
                <a:lnTo>
                  <a:pt x="0" y="4635"/>
                </a:lnTo>
                <a:lnTo>
                  <a:pt x="139" y="4711"/>
                </a:lnTo>
                <a:close/>
              </a:path>
              <a:path w="5079" h="5080">
                <a:moveTo>
                  <a:pt x="4483" y="12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5" name="object 4755"/>
          <p:cNvSpPr/>
          <p:nvPr/>
        </p:nvSpPr>
        <p:spPr>
          <a:xfrm>
            <a:off x="7395785" y="2393812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673" y="1371"/>
                </a:moveTo>
                <a:lnTo>
                  <a:pt x="584" y="1587"/>
                </a:lnTo>
                <a:lnTo>
                  <a:pt x="0" y="4025"/>
                </a:lnTo>
                <a:lnTo>
                  <a:pt x="939" y="3759"/>
                </a:lnTo>
                <a:lnTo>
                  <a:pt x="1065" y="2476"/>
                </a:lnTo>
                <a:lnTo>
                  <a:pt x="1105" y="1698"/>
                </a:lnTo>
                <a:lnTo>
                  <a:pt x="673" y="1371"/>
                </a:lnTo>
                <a:close/>
              </a:path>
              <a:path w="6350" h="4444">
                <a:moveTo>
                  <a:pt x="2247" y="0"/>
                </a:moveTo>
                <a:lnTo>
                  <a:pt x="1763" y="1587"/>
                </a:lnTo>
                <a:lnTo>
                  <a:pt x="1669" y="1968"/>
                </a:lnTo>
                <a:lnTo>
                  <a:pt x="1879" y="2476"/>
                </a:lnTo>
                <a:lnTo>
                  <a:pt x="2000" y="2705"/>
                </a:lnTo>
                <a:lnTo>
                  <a:pt x="2679" y="2971"/>
                </a:lnTo>
                <a:lnTo>
                  <a:pt x="2991" y="2274"/>
                </a:lnTo>
                <a:lnTo>
                  <a:pt x="1689" y="1968"/>
                </a:lnTo>
                <a:lnTo>
                  <a:pt x="3009" y="266"/>
                </a:lnTo>
                <a:lnTo>
                  <a:pt x="2247" y="0"/>
                </a:lnTo>
                <a:close/>
              </a:path>
              <a:path w="6350" h="4444">
                <a:moveTo>
                  <a:pt x="3378" y="2366"/>
                </a:moveTo>
                <a:lnTo>
                  <a:pt x="3327" y="2781"/>
                </a:lnTo>
                <a:lnTo>
                  <a:pt x="3390" y="2476"/>
                </a:lnTo>
                <a:close/>
              </a:path>
              <a:path w="6350" h="4444">
                <a:moveTo>
                  <a:pt x="3767" y="2145"/>
                </a:moveTo>
                <a:lnTo>
                  <a:pt x="3487" y="2391"/>
                </a:lnTo>
                <a:lnTo>
                  <a:pt x="3848" y="2476"/>
                </a:lnTo>
                <a:lnTo>
                  <a:pt x="3767" y="2145"/>
                </a:lnTo>
                <a:close/>
              </a:path>
              <a:path w="6350" h="4444">
                <a:moveTo>
                  <a:pt x="3515" y="1104"/>
                </a:moveTo>
                <a:lnTo>
                  <a:pt x="2991" y="2274"/>
                </a:lnTo>
                <a:lnTo>
                  <a:pt x="3378" y="2366"/>
                </a:lnTo>
                <a:lnTo>
                  <a:pt x="3502" y="1371"/>
                </a:lnTo>
                <a:lnTo>
                  <a:pt x="3515" y="1104"/>
                </a:lnTo>
                <a:close/>
              </a:path>
              <a:path w="6350" h="4444">
                <a:moveTo>
                  <a:pt x="5027" y="1041"/>
                </a:moveTo>
                <a:lnTo>
                  <a:pt x="3543" y="1041"/>
                </a:lnTo>
                <a:lnTo>
                  <a:pt x="3580" y="1371"/>
                </a:lnTo>
                <a:lnTo>
                  <a:pt x="3767" y="2145"/>
                </a:lnTo>
                <a:lnTo>
                  <a:pt x="5027" y="1041"/>
                </a:lnTo>
                <a:close/>
              </a:path>
              <a:path w="6350" h="4444">
                <a:moveTo>
                  <a:pt x="1155" y="723"/>
                </a:moveTo>
                <a:lnTo>
                  <a:pt x="1105" y="1698"/>
                </a:lnTo>
                <a:lnTo>
                  <a:pt x="1612" y="2082"/>
                </a:lnTo>
                <a:lnTo>
                  <a:pt x="1512" y="1587"/>
                </a:lnTo>
                <a:lnTo>
                  <a:pt x="1155" y="723"/>
                </a:lnTo>
                <a:close/>
              </a:path>
              <a:path w="6350" h="4444">
                <a:moveTo>
                  <a:pt x="6172" y="38"/>
                </a:moveTo>
                <a:lnTo>
                  <a:pt x="3327" y="330"/>
                </a:lnTo>
                <a:lnTo>
                  <a:pt x="3515" y="1104"/>
                </a:lnTo>
                <a:lnTo>
                  <a:pt x="5027" y="1041"/>
                </a:lnTo>
                <a:lnTo>
                  <a:pt x="6172" y="3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6" name="object 4756"/>
          <p:cNvSpPr/>
          <p:nvPr/>
        </p:nvSpPr>
        <p:spPr>
          <a:xfrm>
            <a:off x="7304454" y="2897139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304" y="0"/>
                </a:moveTo>
                <a:lnTo>
                  <a:pt x="0" y="406"/>
                </a:lnTo>
                <a:lnTo>
                  <a:pt x="774" y="203"/>
                </a:lnTo>
                <a:lnTo>
                  <a:pt x="673" y="50"/>
                </a:lnTo>
                <a:lnTo>
                  <a:pt x="30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7" name="object 4757"/>
          <p:cNvSpPr/>
          <p:nvPr/>
        </p:nvSpPr>
        <p:spPr>
          <a:xfrm>
            <a:off x="7294308" y="319175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65" y="0"/>
                </a:moveTo>
                <a:lnTo>
                  <a:pt x="0" y="304"/>
                </a:lnTo>
                <a:lnTo>
                  <a:pt x="190" y="228"/>
                </a:lnTo>
                <a:lnTo>
                  <a:pt x="228" y="1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8" name="object 4758"/>
          <p:cNvSpPr/>
          <p:nvPr/>
        </p:nvSpPr>
        <p:spPr>
          <a:xfrm>
            <a:off x="7268380" y="333676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9" name="object 4759"/>
          <p:cNvSpPr/>
          <p:nvPr/>
        </p:nvSpPr>
        <p:spPr>
          <a:xfrm>
            <a:off x="7602033" y="329720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" y="0"/>
                </a:moveTo>
                <a:lnTo>
                  <a:pt x="190" y="253"/>
                </a:lnTo>
                <a:lnTo>
                  <a:pt x="139" y="3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0" name="object 4760"/>
          <p:cNvSpPr/>
          <p:nvPr/>
        </p:nvSpPr>
        <p:spPr>
          <a:xfrm>
            <a:off x="7308825" y="2868523"/>
            <a:ext cx="2540" cy="6985"/>
          </a:xfrm>
          <a:custGeom>
            <a:avLst/>
            <a:gdLst/>
            <a:ahLst/>
            <a:cxnLst/>
            <a:rect l="l" t="t" r="r" b="b"/>
            <a:pathLst>
              <a:path w="2540" h="6985">
                <a:moveTo>
                  <a:pt x="812" y="5499"/>
                </a:moveTo>
                <a:lnTo>
                  <a:pt x="381" y="5410"/>
                </a:lnTo>
                <a:lnTo>
                  <a:pt x="0" y="5524"/>
                </a:lnTo>
                <a:lnTo>
                  <a:pt x="228" y="6438"/>
                </a:lnTo>
                <a:lnTo>
                  <a:pt x="279" y="5702"/>
                </a:lnTo>
                <a:lnTo>
                  <a:pt x="787" y="5778"/>
                </a:lnTo>
                <a:lnTo>
                  <a:pt x="812" y="5499"/>
                </a:lnTo>
                <a:close/>
              </a:path>
              <a:path w="2540" h="6985">
                <a:moveTo>
                  <a:pt x="2286" y="698"/>
                </a:moveTo>
                <a:lnTo>
                  <a:pt x="1828" y="469"/>
                </a:lnTo>
                <a:lnTo>
                  <a:pt x="1714" y="215"/>
                </a:lnTo>
                <a:lnTo>
                  <a:pt x="1409" y="0"/>
                </a:lnTo>
                <a:lnTo>
                  <a:pt x="1371" y="482"/>
                </a:lnTo>
                <a:lnTo>
                  <a:pt x="1574" y="406"/>
                </a:lnTo>
                <a:lnTo>
                  <a:pt x="2286" y="69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1" name="object 4761"/>
          <p:cNvSpPr/>
          <p:nvPr/>
        </p:nvSpPr>
        <p:spPr>
          <a:xfrm>
            <a:off x="7298125" y="318671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2" name="object 4762"/>
          <p:cNvSpPr/>
          <p:nvPr/>
        </p:nvSpPr>
        <p:spPr>
          <a:xfrm>
            <a:off x="5410841" y="27495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63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3" name="object 4763"/>
          <p:cNvSpPr/>
          <p:nvPr/>
        </p:nvSpPr>
        <p:spPr>
          <a:xfrm>
            <a:off x="5507206" y="2756805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689"/>
                </a:lnTo>
                <a:lnTo>
                  <a:pt x="495" y="1714"/>
                </a:lnTo>
                <a:lnTo>
                  <a:pt x="330" y="1498"/>
                </a:lnTo>
                <a:lnTo>
                  <a:pt x="38" y="761"/>
                </a:lnTo>
                <a:lnTo>
                  <a:pt x="368" y="571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4" name="object 4764"/>
          <p:cNvSpPr/>
          <p:nvPr/>
        </p:nvSpPr>
        <p:spPr>
          <a:xfrm>
            <a:off x="5444084" y="2782553"/>
            <a:ext cx="13970" cy="15875"/>
          </a:xfrm>
          <a:custGeom>
            <a:avLst/>
            <a:gdLst/>
            <a:ahLst/>
            <a:cxnLst/>
            <a:rect l="l" t="t" r="r" b="b"/>
            <a:pathLst>
              <a:path w="13970" h="15875">
                <a:moveTo>
                  <a:pt x="11391" y="0"/>
                </a:moveTo>
                <a:lnTo>
                  <a:pt x="0" y="838"/>
                </a:lnTo>
                <a:lnTo>
                  <a:pt x="3098" y="8064"/>
                </a:lnTo>
                <a:lnTo>
                  <a:pt x="4152" y="14985"/>
                </a:lnTo>
                <a:lnTo>
                  <a:pt x="13830" y="15366"/>
                </a:lnTo>
                <a:lnTo>
                  <a:pt x="10731" y="7213"/>
                </a:lnTo>
                <a:lnTo>
                  <a:pt x="1139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5" name="object 4765"/>
          <p:cNvSpPr/>
          <p:nvPr/>
        </p:nvSpPr>
        <p:spPr>
          <a:xfrm>
            <a:off x="5589092" y="2781778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56" y="1599"/>
                </a:moveTo>
                <a:lnTo>
                  <a:pt x="25" y="1866"/>
                </a:lnTo>
                <a:lnTo>
                  <a:pt x="0" y="2336"/>
                </a:lnTo>
                <a:lnTo>
                  <a:pt x="292" y="2425"/>
                </a:lnTo>
                <a:lnTo>
                  <a:pt x="156" y="1599"/>
                </a:lnTo>
                <a:close/>
              </a:path>
              <a:path w="1270" h="2539">
                <a:moveTo>
                  <a:pt x="939" y="0"/>
                </a:moveTo>
                <a:lnTo>
                  <a:pt x="167" y="1577"/>
                </a:lnTo>
                <a:lnTo>
                  <a:pt x="495" y="1625"/>
                </a:lnTo>
                <a:lnTo>
                  <a:pt x="93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6" name="object 4766"/>
          <p:cNvSpPr/>
          <p:nvPr/>
        </p:nvSpPr>
        <p:spPr>
          <a:xfrm>
            <a:off x="5722562" y="291552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12" y="241"/>
                </a:lnTo>
                <a:lnTo>
                  <a:pt x="190" y="203"/>
                </a:lnTo>
                <a:lnTo>
                  <a:pt x="520" y="177"/>
                </a:lnTo>
                <a:lnTo>
                  <a:pt x="749" y="253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7" name="object 4767"/>
          <p:cNvSpPr/>
          <p:nvPr/>
        </p:nvSpPr>
        <p:spPr>
          <a:xfrm>
            <a:off x="5966345" y="3031184"/>
            <a:ext cx="63500" cy="26670"/>
          </a:xfrm>
          <a:custGeom>
            <a:avLst/>
            <a:gdLst/>
            <a:ahLst/>
            <a:cxnLst/>
            <a:rect l="l" t="t" r="r" b="b"/>
            <a:pathLst>
              <a:path w="63500" h="26669">
                <a:moveTo>
                  <a:pt x="1168" y="17335"/>
                </a:moveTo>
                <a:lnTo>
                  <a:pt x="0" y="16916"/>
                </a:lnTo>
                <a:lnTo>
                  <a:pt x="101" y="17551"/>
                </a:lnTo>
                <a:lnTo>
                  <a:pt x="368" y="17538"/>
                </a:lnTo>
                <a:lnTo>
                  <a:pt x="444" y="17767"/>
                </a:lnTo>
                <a:lnTo>
                  <a:pt x="698" y="17780"/>
                </a:lnTo>
                <a:lnTo>
                  <a:pt x="1168" y="17335"/>
                </a:lnTo>
                <a:close/>
              </a:path>
              <a:path w="63500" h="26669">
                <a:moveTo>
                  <a:pt x="27432" y="317"/>
                </a:moveTo>
                <a:lnTo>
                  <a:pt x="27152" y="419"/>
                </a:lnTo>
                <a:lnTo>
                  <a:pt x="27216" y="0"/>
                </a:lnTo>
                <a:lnTo>
                  <a:pt x="26784" y="596"/>
                </a:lnTo>
                <a:lnTo>
                  <a:pt x="27152" y="584"/>
                </a:lnTo>
                <a:lnTo>
                  <a:pt x="27432" y="317"/>
                </a:lnTo>
                <a:close/>
              </a:path>
              <a:path w="63500" h="26669">
                <a:moveTo>
                  <a:pt x="50876" y="1765"/>
                </a:moveTo>
                <a:lnTo>
                  <a:pt x="50304" y="1993"/>
                </a:lnTo>
                <a:lnTo>
                  <a:pt x="50584" y="2374"/>
                </a:lnTo>
                <a:lnTo>
                  <a:pt x="50800" y="2019"/>
                </a:lnTo>
                <a:lnTo>
                  <a:pt x="50876" y="1765"/>
                </a:lnTo>
                <a:close/>
              </a:path>
              <a:path w="63500" h="26669">
                <a:moveTo>
                  <a:pt x="51231" y="520"/>
                </a:moveTo>
                <a:lnTo>
                  <a:pt x="50685" y="1447"/>
                </a:lnTo>
                <a:lnTo>
                  <a:pt x="50914" y="1612"/>
                </a:lnTo>
                <a:lnTo>
                  <a:pt x="51231" y="520"/>
                </a:lnTo>
                <a:close/>
              </a:path>
              <a:path w="63500" h="26669">
                <a:moveTo>
                  <a:pt x="63106" y="26035"/>
                </a:moveTo>
                <a:lnTo>
                  <a:pt x="63042" y="25806"/>
                </a:lnTo>
                <a:lnTo>
                  <a:pt x="62636" y="25996"/>
                </a:lnTo>
                <a:lnTo>
                  <a:pt x="61417" y="26276"/>
                </a:lnTo>
                <a:lnTo>
                  <a:pt x="62649" y="26314"/>
                </a:lnTo>
                <a:lnTo>
                  <a:pt x="62890" y="26289"/>
                </a:lnTo>
                <a:lnTo>
                  <a:pt x="63106" y="2603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8" name="object 4768"/>
          <p:cNvSpPr/>
          <p:nvPr/>
        </p:nvSpPr>
        <p:spPr>
          <a:xfrm>
            <a:off x="5694186" y="2933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066" y="0"/>
                </a:moveTo>
                <a:lnTo>
                  <a:pt x="533" y="139"/>
                </a:lnTo>
                <a:lnTo>
                  <a:pt x="114" y="825"/>
                </a:lnTo>
                <a:lnTo>
                  <a:pt x="0" y="1079"/>
                </a:lnTo>
                <a:lnTo>
                  <a:pt x="469" y="914"/>
                </a:lnTo>
                <a:lnTo>
                  <a:pt x="1041" y="431"/>
                </a:lnTo>
                <a:lnTo>
                  <a:pt x="106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9" name="object 4769"/>
          <p:cNvSpPr/>
          <p:nvPr/>
        </p:nvSpPr>
        <p:spPr>
          <a:xfrm>
            <a:off x="6037210" y="3050824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1625" y="0"/>
                </a:moveTo>
                <a:lnTo>
                  <a:pt x="0" y="1168"/>
                </a:lnTo>
                <a:lnTo>
                  <a:pt x="749" y="1219"/>
                </a:lnTo>
                <a:lnTo>
                  <a:pt x="2222" y="1092"/>
                </a:lnTo>
                <a:lnTo>
                  <a:pt x="1308" y="800"/>
                </a:lnTo>
                <a:lnTo>
                  <a:pt x="162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0" name="object 4770"/>
          <p:cNvSpPr/>
          <p:nvPr/>
        </p:nvSpPr>
        <p:spPr>
          <a:xfrm>
            <a:off x="6199569" y="2869479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092" y="343"/>
                </a:moveTo>
                <a:lnTo>
                  <a:pt x="0" y="952"/>
                </a:lnTo>
                <a:lnTo>
                  <a:pt x="660" y="990"/>
                </a:lnTo>
                <a:lnTo>
                  <a:pt x="939" y="825"/>
                </a:lnTo>
                <a:lnTo>
                  <a:pt x="952" y="558"/>
                </a:lnTo>
                <a:lnTo>
                  <a:pt x="1274" y="558"/>
                </a:lnTo>
                <a:lnTo>
                  <a:pt x="1092" y="343"/>
                </a:lnTo>
                <a:close/>
              </a:path>
              <a:path w="1904" h="1269">
                <a:moveTo>
                  <a:pt x="1274" y="558"/>
                </a:moveTo>
                <a:lnTo>
                  <a:pt x="952" y="558"/>
                </a:lnTo>
                <a:lnTo>
                  <a:pt x="1371" y="673"/>
                </a:lnTo>
                <a:close/>
              </a:path>
              <a:path w="1904" h="1269">
                <a:moveTo>
                  <a:pt x="1536" y="0"/>
                </a:moveTo>
                <a:lnTo>
                  <a:pt x="1320" y="215"/>
                </a:lnTo>
                <a:lnTo>
                  <a:pt x="1093" y="342"/>
                </a:lnTo>
                <a:lnTo>
                  <a:pt x="1320" y="380"/>
                </a:lnTo>
                <a:lnTo>
                  <a:pt x="153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1" name="object 4771"/>
          <p:cNvSpPr/>
          <p:nvPr/>
        </p:nvSpPr>
        <p:spPr>
          <a:xfrm>
            <a:off x="5982425" y="3029052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4104" y="3886"/>
                </a:moveTo>
                <a:lnTo>
                  <a:pt x="2006" y="3886"/>
                </a:lnTo>
                <a:lnTo>
                  <a:pt x="2527" y="3949"/>
                </a:lnTo>
                <a:lnTo>
                  <a:pt x="2527" y="4089"/>
                </a:lnTo>
                <a:lnTo>
                  <a:pt x="1812" y="4250"/>
                </a:lnTo>
                <a:lnTo>
                  <a:pt x="1992" y="4521"/>
                </a:lnTo>
                <a:lnTo>
                  <a:pt x="3594" y="6134"/>
                </a:lnTo>
                <a:lnTo>
                  <a:pt x="2781" y="4914"/>
                </a:lnTo>
                <a:lnTo>
                  <a:pt x="4775" y="4521"/>
                </a:lnTo>
                <a:lnTo>
                  <a:pt x="4104" y="3886"/>
                </a:lnTo>
                <a:close/>
              </a:path>
              <a:path w="5079" h="6350">
                <a:moveTo>
                  <a:pt x="0" y="0"/>
                </a:moveTo>
                <a:lnTo>
                  <a:pt x="581" y="3886"/>
                </a:lnTo>
                <a:lnTo>
                  <a:pt x="682" y="4355"/>
                </a:lnTo>
                <a:lnTo>
                  <a:pt x="1193" y="4724"/>
                </a:lnTo>
                <a:lnTo>
                  <a:pt x="1422" y="5156"/>
                </a:lnTo>
                <a:lnTo>
                  <a:pt x="1066" y="5714"/>
                </a:lnTo>
                <a:lnTo>
                  <a:pt x="2324" y="5778"/>
                </a:lnTo>
                <a:lnTo>
                  <a:pt x="1600" y="4521"/>
                </a:lnTo>
                <a:lnTo>
                  <a:pt x="1016" y="3949"/>
                </a:lnTo>
                <a:lnTo>
                  <a:pt x="1866" y="3416"/>
                </a:lnTo>
                <a:lnTo>
                  <a:pt x="3608" y="3416"/>
                </a:lnTo>
                <a:lnTo>
                  <a:pt x="0" y="0"/>
                </a:lnTo>
                <a:close/>
              </a:path>
              <a:path w="5079" h="6350">
                <a:moveTo>
                  <a:pt x="1475" y="3643"/>
                </a:moveTo>
                <a:lnTo>
                  <a:pt x="1526" y="4330"/>
                </a:lnTo>
                <a:lnTo>
                  <a:pt x="1905" y="4902"/>
                </a:lnTo>
                <a:lnTo>
                  <a:pt x="1802" y="4330"/>
                </a:lnTo>
                <a:lnTo>
                  <a:pt x="1722" y="4089"/>
                </a:lnTo>
                <a:lnTo>
                  <a:pt x="1475" y="3643"/>
                </a:lnTo>
                <a:close/>
              </a:path>
              <a:path w="5079" h="6350">
                <a:moveTo>
                  <a:pt x="1505" y="4355"/>
                </a:moveTo>
                <a:close/>
              </a:path>
              <a:path w="5079" h="6350">
                <a:moveTo>
                  <a:pt x="1257" y="3924"/>
                </a:moveTo>
                <a:lnTo>
                  <a:pt x="1505" y="4355"/>
                </a:lnTo>
                <a:lnTo>
                  <a:pt x="1400" y="4140"/>
                </a:lnTo>
                <a:lnTo>
                  <a:pt x="1257" y="3924"/>
                </a:lnTo>
                <a:close/>
              </a:path>
              <a:path w="5079" h="6350">
                <a:moveTo>
                  <a:pt x="3608" y="3416"/>
                </a:moveTo>
                <a:lnTo>
                  <a:pt x="1866" y="3416"/>
                </a:lnTo>
                <a:lnTo>
                  <a:pt x="1968" y="4140"/>
                </a:lnTo>
                <a:lnTo>
                  <a:pt x="2006" y="3886"/>
                </a:lnTo>
                <a:lnTo>
                  <a:pt x="4104" y="3886"/>
                </a:lnTo>
                <a:lnTo>
                  <a:pt x="3608" y="3416"/>
                </a:lnTo>
                <a:close/>
              </a:path>
              <a:path w="5079" h="6350">
                <a:moveTo>
                  <a:pt x="1560" y="3594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2" name="object 4772"/>
          <p:cNvSpPr/>
          <p:nvPr/>
        </p:nvSpPr>
        <p:spPr>
          <a:xfrm>
            <a:off x="5933064" y="295946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79" y="0"/>
                </a:moveTo>
                <a:lnTo>
                  <a:pt x="12" y="63"/>
                </a:lnTo>
                <a:lnTo>
                  <a:pt x="0" y="253"/>
                </a:lnTo>
                <a:lnTo>
                  <a:pt x="0" y="393"/>
                </a:lnTo>
                <a:lnTo>
                  <a:pt x="241" y="368"/>
                </a:lnTo>
                <a:lnTo>
                  <a:pt x="254" y="177"/>
                </a:lnTo>
                <a:lnTo>
                  <a:pt x="27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3" name="object 4773"/>
          <p:cNvSpPr/>
          <p:nvPr/>
        </p:nvSpPr>
        <p:spPr>
          <a:xfrm>
            <a:off x="6329629" y="2911982"/>
            <a:ext cx="49530" cy="45720"/>
          </a:xfrm>
          <a:custGeom>
            <a:avLst/>
            <a:gdLst/>
            <a:ahLst/>
            <a:cxnLst/>
            <a:rect l="l" t="t" r="r" b="b"/>
            <a:pathLst>
              <a:path w="49529" h="45719">
                <a:moveTo>
                  <a:pt x="1219" y="2679"/>
                </a:moveTo>
                <a:lnTo>
                  <a:pt x="914" y="762"/>
                </a:lnTo>
                <a:lnTo>
                  <a:pt x="0" y="0"/>
                </a:lnTo>
                <a:lnTo>
                  <a:pt x="241" y="2311"/>
                </a:lnTo>
                <a:lnTo>
                  <a:pt x="723" y="2997"/>
                </a:lnTo>
                <a:lnTo>
                  <a:pt x="609" y="1841"/>
                </a:lnTo>
                <a:lnTo>
                  <a:pt x="1219" y="2679"/>
                </a:lnTo>
                <a:close/>
              </a:path>
              <a:path w="49529" h="45719">
                <a:moveTo>
                  <a:pt x="30048" y="44272"/>
                </a:moveTo>
                <a:lnTo>
                  <a:pt x="29705" y="44462"/>
                </a:lnTo>
                <a:lnTo>
                  <a:pt x="29845" y="44653"/>
                </a:lnTo>
                <a:lnTo>
                  <a:pt x="29502" y="45148"/>
                </a:lnTo>
                <a:lnTo>
                  <a:pt x="30035" y="45110"/>
                </a:lnTo>
                <a:lnTo>
                  <a:pt x="29959" y="44958"/>
                </a:lnTo>
                <a:lnTo>
                  <a:pt x="30048" y="44272"/>
                </a:lnTo>
                <a:close/>
              </a:path>
              <a:path w="49529" h="45719">
                <a:moveTo>
                  <a:pt x="49364" y="4356"/>
                </a:moveTo>
                <a:lnTo>
                  <a:pt x="49047" y="3886"/>
                </a:lnTo>
                <a:lnTo>
                  <a:pt x="48945" y="3619"/>
                </a:lnTo>
                <a:lnTo>
                  <a:pt x="48221" y="2273"/>
                </a:lnTo>
                <a:lnTo>
                  <a:pt x="47739" y="4521"/>
                </a:lnTo>
                <a:lnTo>
                  <a:pt x="48844" y="4508"/>
                </a:lnTo>
                <a:lnTo>
                  <a:pt x="48895" y="3797"/>
                </a:lnTo>
                <a:lnTo>
                  <a:pt x="49364" y="435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4" name="object 4774"/>
          <p:cNvSpPr/>
          <p:nvPr/>
        </p:nvSpPr>
        <p:spPr>
          <a:xfrm>
            <a:off x="6604280" y="31960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63" y="0"/>
                </a:moveTo>
                <a:lnTo>
                  <a:pt x="609" y="482"/>
                </a:lnTo>
                <a:lnTo>
                  <a:pt x="0" y="279"/>
                </a:lnTo>
                <a:lnTo>
                  <a:pt x="12" y="711"/>
                </a:lnTo>
                <a:lnTo>
                  <a:pt x="558" y="723"/>
                </a:lnTo>
                <a:lnTo>
                  <a:pt x="1079" y="685"/>
                </a:lnTo>
                <a:lnTo>
                  <a:pt x="86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5" name="object 4775"/>
          <p:cNvSpPr/>
          <p:nvPr/>
        </p:nvSpPr>
        <p:spPr>
          <a:xfrm>
            <a:off x="6577296" y="3126571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495" y="0"/>
                </a:moveTo>
                <a:lnTo>
                  <a:pt x="0" y="850"/>
                </a:lnTo>
                <a:lnTo>
                  <a:pt x="3009" y="1498"/>
                </a:lnTo>
                <a:lnTo>
                  <a:pt x="3962" y="1866"/>
                </a:lnTo>
                <a:lnTo>
                  <a:pt x="3327" y="1066"/>
                </a:lnTo>
                <a:lnTo>
                  <a:pt x="1104" y="787"/>
                </a:lnTo>
                <a:lnTo>
                  <a:pt x="49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6" name="object 4776"/>
          <p:cNvSpPr/>
          <p:nvPr/>
        </p:nvSpPr>
        <p:spPr>
          <a:xfrm>
            <a:off x="6588572" y="3241178"/>
            <a:ext cx="6985" cy="3810"/>
          </a:xfrm>
          <a:custGeom>
            <a:avLst/>
            <a:gdLst/>
            <a:ahLst/>
            <a:cxnLst/>
            <a:rect l="l" t="t" r="r" b="b"/>
            <a:pathLst>
              <a:path w="6984" h="3810">
                <a:moveTo>
                  <a:pt x="774" y="0"/>
                </a:moveTo>
                <a:lnTo>
                  <a:pt x="838" y="596"/>
                </a:lnTo>
                <a:lnTo>
                  <a:pt x="2374" y="1143"/>
                </a:lnTo>
                <a:lnTo>
                  <a:pt x="0" y="2616"/>
                </a:lnTo>
                <a:lnTo>
                  <a:pt x="2311" y="3594"/>
                </a:lnTo>
                <a:lnTo>
                  <a:pt x="3365" y="2578"/>
                </a:lnTo>
                <a:lnTo>
                  <a:pt x="6731" y="1879"/>
                </a:lnTo>
                <a:lnTo>
                  <a:pt x="2870" y="622"/>
                </a:lnTo>
                <a:lnTo>
                  <a:pt x="77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7" name="object 4777"/>
          <p:cNvSpPr/>
          <p:nvPr/>
        </p:nvSpPr>
        <p:spPr>
          <a:xfrm>
            <a:off x="6589612" y="3100104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787" y="0"/>
                </a:moveTo>
                <a:lnTo>
                  <a:pt x="0" y="711"/>
                </a:lnTo>
                <a:lnTo>
                  <a:pt x="177" y="1498"/>
                </a:lnTo>
                <a:lnTo>
                  <a:pt x="2057" y="1054"/>
                </a:lnTo>
                <a:lnTo>
                  <a:pt x="2705" y="1193"/>
                </a:lnTo>
                <a:lnTo>
                  <a:pt x="4267" y="939"/>
                </a:lnTo>
                <a:lnTo>
                  <a:pt x="78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8" name="object 4778"/>
          <p:cNvSpPr/>
          <p:nvPr/>
        </p:nvSpPr>
        <p:spPr>
          <a:xfrm>
            <a:off x="6249545" y="2882732"/>
            <a:ext cx="15240" cy="36195"/>
          </a:xfrm>
          <a:custGeom>
            <a:avLst/>
            <a:gdLst/>
            <a:ahLst/>
            <a:cxnLst/>
            <a:rect l="l" t="t" r="r" b="b"/>
            <a:pathLst>
              <a:path w="15239" h="36194">
                <a:moveTo>
                  <a:pt x="6203" y="28733"/>
                </a:moveTo>
                <a:lnTo>
                  <a:pt x="2157" y="30124"/>
                </a:lnTo>
                <a:lnTo>
                  <a:pt x="3427" y="31521"/>
                </a:lnTo>
                <a:lnTo>
                  <a:pt x="4722" y="36029"/>
                </a:lnTo>
                <a:lnTo>
                  <a:pt x="4802" y="32280"/>
                </a:lnTo>
                <a:lnTo>
                  <a:pt x="4380" y="32245"/>
                </a:lnTo>
                <a:lnTo>
                  <a:pt x="6203" y="28733"/>
                </a:lnTo>
                <a:close/>
              </a:path>
              <a:path w="15239" h="36194">
                <a:moveTo>
                  <a:pt x="5381" y="32328"/>
                </a:moveTo>
                <a:lnTo>
                  <a:pt x="7059" y="33807"/>
                </a:lnTo>
                <a:lnTo>
                  <a:pt x="7910" y="34937"/>
                </a:lnTo>
                <a:lnTo>
                  <a:pt x="9079" y="33756"/>
                </a:lnTo>
                <a:lnTo>
                  <a:pt x="8672" y="32600"/>
                </a:lnTo>
                <a:lnTo>
                  <a:pt x="5381" y="32328"/>
                </a:lnTo>
                <a:close/>
              </a:path>
              <a:path w="15239" h="36194">
                <a:moveTo>
                  <a:pt x="4811" y="31826"/>
                </a:moveTo>
                <a:lnTo>
                  <a:pt x="4802" y="32280"/>
                </a:lnTo>
                <a:lnTo>
                  <a:pt x="5381" y="32328"/>
                </a:lnTo>
                <a:lnTo>
                  <a:pt x="4811" y="31826"/>
                </a:lnTo>
                <a:close/>
              </a:path>
              <a:path w="15239" h="36194">
                <a:moveTo>
                  <a:pt x="6761" y="27658"/>
                </a:moveTo>
                <a:lnTo>
                  <a:pt x="6203" y="28733"/>
                </a:lnTo>
                <a:lnTo>
                  <a:pt x="6996" y="28460"/>
                </a:lnTo>
                <a:lnTo>
                  <a:pt x="6761" y="27658"/>
                </a:lnTo>
                <a:close/>
              </a:path>
              <a:path w="15239" h="36194">
                <a:moveTo>
                  <a:pt x="5383" y="17792"/>
                </a:moveTo>
                <a:lnTo>
                  <a:pt x="2779" y="19621"/>
                </a:lnTo>
                <a:lnTo>
                  <a:pt x="6716" y="23228"/>
                </a:lnTo>
                <a:lnTo>
                  <a:pt x="5891" y="24688"/>
                </a:lnTo>
                <a:lnTo>
                  <a:pt x="6761" y="27658"/>
                </a:lnTo>
                <a:lnTo>
                  <a:pt x="9460" y="26581"/>
                </a:lnTo>
                <a:lnTo>
                  <a:pt x="7754" y="24683"/>
                </a:lnTo>
                <a:lnTo>
                  <a:pt x="6107" y="24485"/>
                </a:lnTo>
                <a:lnTo>
                  <a:pt x="8341" y="23079"/>
                </a:lnTo>
                <a:lnTo>
                  <a:pt x="7999" y="21767"/>
                </a:lnTo>
                <a:lnTo>
                  <a:pt x="9167" y="19799"/>
                </a:lnTo>
                <a:lnTo>
                  <a:pt x="10295" y="19799"/>
                </a:lnTo>
                <a:lnTo>
                  <a:pt x="10349" y="19304"/>
                </a:lnTo>
                <a:lnTo>
                  <a:pt x="13830" y="19304"/>
                </a:lnTo>
                <a:lnTo>
                  <a:pt x="13632" y="18975"/>
                </a:lnTo>
                <a:lnTo>
                  <a:pt x="8027" y="18975"/>
                </a:lnTo>
                <a:lnTo>
                  <a:pt x="8047" y="18173"/>
                </a:lnTo>
                <a:lnTo>
                  <a:pt x="7732" y="18173"/>
                </a:lnTo>
                <a:lnTo>
                  <a:pt x="5383" y="17792"/>
                </a:lnTo>
                <a:close/>
              </a:path>
              <a:path w="15239" h="36194">
                <a:moveTo>
                  <a:pt x="7428" y="24320"/>
                </a:moveTo>
                <a:lnTo>
                  <a:pt x="7713" y="24638"/>
                </a:lnTo>
                <a:lnTo>
                  <a:pt x="11593" y="25146"/>
                </a:lnTo>
                <a:lnTo>
                  <a:pt x="14616" y="26428"/>
                </a:lnTo>
                <a:lnTo>
                  <a:pt x="12932" y="24638"/>
                </a:lnTo>
                <a:lnTo>
                  <a:pt x="8748" y="24638"/>
                </a:lnTo>
                <a:lnTo>
                  <a:pt x="7428" y="24320"/>
                </a:lnTo>
                <a:close/>
              </a:path>
              <a:path w="15239" h="36194">
                <a:moveTo>
                  <a:pt x="13830" y="19304"/>
                </a:moveTo>
                <a:lnTo>
                  <a:pt x="10349" y="19304"/>
                </a:lnTo>
                <a:lnTo>
                  <a:pt x="12685" y="20345"/>
                </a:lnTo>
                <a:lnTo>
                  <a:pt x="8427" y="23025"/>
                </a:lnTo>
                <a:lnTo>
                  <a:pt x="8380" y="23228"/>
                </a:lnTo>
                <a:lnTo>
                  <a:pt x="8748" y="24638"/>
                </a:lnTo>
                <a:lnTo>
                  <a:pt x="12932" y="24638"/>
                </a:lnTo>
                <a:lnTo>
                  <a:pt x="11415" y="23025"/>
                </a:lnTo>
                <a:lnTo>
                  <a:pt x="14501" y="20421"/>
                </a:lnTo>
                <a:lnTo>
                  <a:pt x="13830" y="19304"/>
                </a:lnTo>
                <a:close/>
              </a:path>
              <a:path w="15239" h="36194">
                <a:moveTo>
                  <a:pt x="10295" y="19799"/>
                </a:moveTo>
                <a:lnTo>
                  <a:pt x="9167" y="19799"/>
                </a:lnTo>
                <a:lnTo>
                  <a:pt x="10082" y="21780"/>
                </a:lnTo>
                <a:lnTo>
                  <a:pt x="10295" y="19799"/>
                </a:lnTo>
                <a:close/>
              </a:path>
              <a:path w="15239" h="36194">
                <a:moveTo>
                  <a:pt x="14108" y="15443"/>
                </a:moveTo>
                <a:lnTo>
                  <a:pt x="12449" y="16285"/>
                </a:lnTo>
                <a:lnTo>
                  <a:pt x="9934" y="18821"/>
                </a:lnTo>
                <a:lnTo>
                  <a:pt x="8027" y="18975"/>
                </a:lnTo>
                <a:lnTo>
                  <a:pt x="13632" y="18975"/>
                </a:lnTo>
                <a:lnTo>
                  <a:pt x="13150" y="18173"/>
                </a:lnTo>
                <a:lnTo>
                  <a:pt x="13104" y="17792"/>
                </a:lnTo>
                <a:lnTo>
                  <a:pt x="14108" y="15443"/>
                </a:lnTo>
                <a:close/>
              </a:path>
              <a:path w="15239" h="36194">
                <a:moveTo>
                  <a:pt x="9955" y="10934"/>
                </a:moveTo>
                <a:lnTo>
                  <a:pt x="5857" y="12564"/>
                </a:lnTo>
                <a:lnTo>
                  <a:pt x="5870" y="12788"/>
                </a:lnTo>
                <a:lnTo>
                  <a:pt x="5180" y="14008"/>
                </a:lnTo>
                <a:lnTo>
                  <a:pt x="5827" y="15532"/>
                </a:lnTo>
                <a:lnTo>
                  <a:pt x="7732" y="18173"/>
                </a:lnTo>
                <a:lnTo>
                  <a:pt x="8047" y="18173"/>
                </a:lnTo>
                <a:lnTo>
                  <a:pt x="8202" y="12661"/>
                </a:lnTo>
                <a:lnTo>
                  <a:pt x="9955" y="10934"/>
                </a:lnTo>
                <a:close/>
              </a:path>
              <a:path w="15239" h="36194">
                <a:moveTo>
                  <a:pt x="4824" y="0"/>
                </a:moveTo>
                <a:lnTo>
                  <a:pt x="963" y="4076"/>
                </a:lnTo>
                <a:lnTo>
                  <a:pt x="51" y="10706"/>
                </a:lnTo>
                <a:lnTo>
                  <a:pt x="0" y="12286"/>
                </a:lnTo>
                <a:lnTo>
                  <a:pt x="1166" y="15925"/>
                </a:lnTo>
                <a:lnTo>
                  <a:pt x="5903" y="6603"/>
                </a:lnTo>
                <a:lnTo>
                  <a:pt x="5911" y="6451"/>
                </a:lnTo>
                <a:lnTo>
                  <a:pt x="4824" y="0"/>
                </a:lnTo>
                <a:close/>
              </a:path>
              <a:path w="15239" h="36194">
                <a:moveTo>
                  <a:pt x="5616" y="12286"/>
                </a:moveTo>
                <a:lnTo>
                  <a:pt x="5294" y="12788"/>
                </a:lnTo>
                <a:lnTo>
                  <a:pt x="5857" y="12564"/>
                </a:lnTo>
                <a:lnTo>
                  <a:pt x="5616" y="12286"/>
                </a:lnTo>
                <a:close/>
              </a:path>
              <a:path w="15239" h="36194">
                <a:moveTo>
                  <a:pt x="5936" y="6603"/>
                </a:moveTo>
                <a:lnTo>
                  <a:pt x="4762" y="10706"/>
                </a:lnTo>
                <a:lnTo>
                  <a:pt x="4697" y="11226"/>
                </a:lnTo>
                <a:lnTo>
                  <a:pt x="5616" y="12286"/>
                </a:lnTo>
                <a:lnTo>
                  <a:pt x="6627" y="10706"/>
                </a:lnTo>
                <a:lnTo>
                  <a:pt x="5936" y="660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9" name="object 4779"/>
          <p:cNvSpPr/>
          <p:nvPr/>
        </p:nvSpPr>
        <p:spPr>
          <a:xfrm>
            <a:off x="6571589" y="3031438"/>
            <a:ext cx="36830" cy="49530"/>
          </a:xfrm>
          <a:custGeom>
            <a:avLst/>
            <a:gdLst/>
            <a:ahLst/>
            <a:cxnLst/>
            <a:rect l="l" t="t" r="r" b="b"/>
            <a:pathLst>
              <a:path w="36829" h="49530">
                <a:moveTo>
                  <a:pt x="21805" y="419"/>
                </a:moveTo>
                <a:lnTo>
                  <a:pt x="18605" y="0"/>
                </a:lnTo>
                <a:lnTo>
                  <a:pt x="17907" y="1892"/>
                </a:lnTo>
                <a:lnTo>
                  <a:pt x="14478" y="4711"/>
                </a:lnTo>
                <a:lnTo>
                  <a:pt x="19050" y="4127"/>
                </a:lnTo>
                <a:lnTo>
                  <a:pt x="20497" y="2489"/>
                </a:lnTo>
                <a:lnTo>
                  <a:pt x="21805" y="419"/>
                </a:lnTo>
                <a:close/>
              </a:path>
              <a:path w="36829" h="49530">
                <a:moveTo>
                  <a:pt x="21996" y="46151"/>
                </a:moveTo>
                <a:lnTo>
                  <a:pt x="19608" y="45961"/>
                </a:lnTo>
                <a:lnTo>
                  <a:pt x="14922" y="46570"/>
                </a:lnTo>
                <a:lnTo>
                  <a:pt x="10807" y="45758"/>
                </a:lnTo>
                <a:lnTo>
                  <a:pt x="17741" y="45961"/>
                </a:lnTo>
                <a:lnTo>
                  <a:pt x="17818" y="44602"/>
                </a:lnTo>
                <a:lnTo>
                  <a:pt x="13373" y="43484"/>
                </a:lnTo>
                <a:lnTo>
                  <a:pt x="6756" y="44424"/>
                </a:lnTo>
                <a:lnTo>
                  <a:pt x="6007" y="44869"/>
                </a:lnTo>
                <a:lnTo>
                  <a:pt x="952" y="42964"/>
                </a:lnTo>
                <a:lnTo>
                  <a:pt x="2032" y="44196"/>
                </a:lnTo>
                <a:lnTo>
                  <a:pt x="1612" y="44284"/>
                </a:lnTo>
                <a:lnTo>
                  <a:pt x="1117" y="44221"/>
                </a:lnTo>
                <a:lnTo>
                  <a:pt x="0" y="45504"/>
                </a:lnTo>
                <a:lnTo>
                  <a:pt x="6184" y="47371"/>
                </a:lnTo>
                <a:lnTo>
                  <a:pt x="14363" y="48958"/>
                </a:lnTo>
                <a:lnTo>
                  <a:pt x="19253" y="49390"/>
                </a:lnTo>
                <a:lnTo>
                  <a:pt x="21996" y="46151"/>
                </a:lnTo>
                <a:close/>
              </a:path>
              <a:path w="36829" h="49530">
                <a:moveTo>
                  <a:pt x="36588" y="27152"/>
                </a:moveTo>
                <a:lnTo>
                  <a:pt x="33972" y="28498"/>
                </a:lnTo>
                <a:lnTo>
                  <a:pt x="34175" y="28956"/>
                </a:lnTo>
                <a:lnTo>
                  <a:pt x="32905" y="29959"/>
                </a:lnTo>
                <a:lnTo>
                  <a:pt x="33451" y="29921"/>
                </a:lnTo>
                <a:lnTo>
                  <a:pt x="36461" y="30607"/>
                </a:lnTo>
                <a:lnTo>
                  <a:pt x="36588" y="2715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0" name="object 4780"/>
          <p:cNvSpPr/>
          <p:nvPr/>
        </p:nvSpPr>
        <p:spPr>
          <a:xfrm>
            <a:off x="6441446" y="2955160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2730" y="0"/>
                </a:moveTo>
                <a:lnTo>
                  <a:pt x="2654" y="1714"/>
                </a:lnTo>
                <a:lnTo>
                  <a:pt x="0" y="6591"/>
                </a:lnTo>
                <a:lnTo>
                  <a:pt x="3962" y="6451"/>
                </a:lnTo>
                <a:lnTo>
                  <a:pt x="4445" y="6413"/>
                </a:lnTo>
                <a:lnTo>
                  <a:pt x="4953" y="6578"/>
                </a:lnTo>
                <a:lnTo>
                  <a:pt x="4940" y="6921"/>
                </a:lnTo>
                <a:lnTo>
                  <a:pt x="3924" y="6159"/>
                </a:lnTo>
                <a:lnTo>
                  <a:pt x="3733" y="2044"/>
                </a:lnTo>
                <a:lnTo>
                  <a:pt x="273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1" name="object 4781"/>
          <p:cNvSpPr/>
          <p:nvPr/>
        </p:nvSpPr>
        <p:spPr>
          <a:xfrm>
            <a:off x="6561056" y="3119812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457" y="0"/>
                </a:moveTo>
                <a:lnTo>
                  <a:pt x="38" y="368"/>
                </a:lnTo>
                <a:lnTo>
                  <a:pt x="0" y="634"/>
                </a:lnTo>
                <a:lnTo>
                  <a:pt x="177" y="1295"/>
                </a:lnTo>
                <a:lnTo>
                  <a:pt x="546" y="1295"/>
                </a:lnTo>
                <a:lnTo>
                  <a:pt x="800" y="850"/>
                </a:lnTo>
                <a:lnTo>
                  <a:pt x="45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2" name="object 4782"/>
          <p:cNvSpPr/>
          <p:nvPr/>
        </p:nvSpPr>
        <p:spPr>
          <a:xfrm>
            <a:off x="6528184" y="3059786"/>
            <a:ext cx="10160" cy="3175"/>
          </a:xfrm>
          <a:custGeom>
            <a:avLst/>
            <a:gdLst/>
            <a:ahLst/>
            <a:cxnLst/>
            <a:rect l="l" t="t" r="r" b="b"/>
            <a:pathLst>
              <a:path w="10159" h="3175">
                <a:moveTo>
                  <a:pt x="7391" y="0"/>
                </a:moveTo>
                <a:lnTo>
                  <a:pt x="4330" y="800"/>
                </a:lnTo>
                <a:lnTo>
                  <a:pt x="2971" y="1308"/>
                </a:lnTo>
                <a:lnTo>
                  <a:pt x="4711" y="12"/>
                </a:lnTo>
                <a:lnTo>
                  <a:pt x="12" y="825"/>
                </a:lnTo>
                <a:lnTo>
                  <a:pt x="0" y="3162"/>
                </a:lnTo>
                <a:lnTo>
                  <a:pt x="2425" y="2362"/>
                </a:lnTo>
                <a:lnTo>
                  <a:pt x="9728" y="2755"/>
                </a:lnTo>
                <a:lnTo>
                  <a:pt x="8077" y="1016"/>
                </a:lnTo>
                <a:lnTo>
                  <a:pt x="739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3" name="object 4783"/>
          <p:cNvSpPr/>
          <p:nvPr/>
        </p:nvSpPr>
        <p:spPr>
          <a:xfrm>
            <a:off x="6628232" y="3437464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571" y="0"/>
                </a:moveTo>
                <a:lnTo>
                  <a:pt x="279" y="76"/>
                </a:lnTo>
                <a:lnTo>
                  <a:pt x="0" y="685"/>
                </a:lnTo>
                <a:lnTo>
                  <a:pt x="190" y="698"/>
                </a:lnTo>
                <a:lnTo>
                  <a:pt x="57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4" name="object 4784"/>
          <p:cNvSpPr/>
          <p:nvPr/>
        </p:nvSpPr>
        <p:spPr>
          <a:xfrm>
            <a:off x="6574142" y="3110559"/>
            <a:ext cx="24765" cy="30480"/>
          </a:xfrm>
          <a:custGeom>
            <a:avLst/>
            <a:gdLst/>
            <a:ahLst/>
            <a:cxnLst/>
            <a:rect l="l" t="t" r="r" b="b"/>
            <a:pathLst>
              <a:path w="24765" h="30480">
                <a:moveTo>
                  <a:pt x="5207" y="29159"/>
                </a:moveTo>
                <a:lnTo>
                  <a:pt x="4991" y="28346"/>
                </a:lnTo>
                <a:lnTo>
                  <a:pt x="0" y="29692"/>
                </a:lnTo>
                <a:lnTo>
                  <a:pt x="3898" y="30124"/>
                </a:lnTo>
                <a:lnTo>
                  <a:pt x="4826" y="29870"/>
                </a:lnTo>
                <a:lnTo>
                  <a:pt x="4368" y="29514"/>
                </a:lnTo>
                <a:lnTo>
                  <a:pt x="5207" y="29159"/>
                </a:lnTo>
                <a:close/>
              </a:path>
              <a:path w="24765" h="30480">
                <a:moveTo>
                  <a:pt x="11176" y="1663"/>
                </a:moveTo>
                <a:lnTo>
                  <a:pt x="6070" y="1549"/>
                </a:lnTo>
                <a:lnTo>
                  <a:pt x="9004" y="520"/>
                </a:lnTo>
                <a:lnTo>
                  <a:pt x="5930" y="762"/>
                </a:lnTo>
                <a:lnTo>
                  <a:pt x="4991" y="1549"/>
                </a:lnTo>
                <a:lnTo>
                  <a:pt x="1587" y="6451"/>
                </a:lnTo>
                <a:lnTo>
                  <a:pt x="11176" y="1663"/>
                </a:lnTo>
                <a:close/>
              </a:path>
              <a:path w="24765" h="30480">
                <a:moveTo>
                  <a:pt x="15582" y="2095"/>
                </a:moveTo>
                <a:lnTo>
                  <a:pt x="14490" y="0"/>
                </a:lnTo>
                <a:lnTo>
                  <a:pt x="11176" y="1663"/>
                </a:lnTo>
                <a:lnTo>
                  <a:pt x="11569" y="1663"/>
                </a:lnTo>
                <a:lnTo>
                  <a:pt x="15582" y="2095"/>
                </a:lnTo>
                <a:close/>
              </a:path>
              <a:path w="24765" h="30480">
                <a:moveTo>
                  <a:pt x="24269" y="4102"/>
                </a:moveTo>
                <a:lnTo>
                  <a:pt x="24015" y="3365"/>
                </a:lnTo>
                <a:lnTo>
                  <a:pt x="19888" y="4622"/>
                </a:lnTo>
                <a:lnTo>
                  <a:pt x="19634" y="4051"/>
                </a:lnTo>
                <a:lnTo>
                  <a:pt x="23342" y="3403"/>
                </a:lnTo>
                <a:lnTo>
                  <a:pt x="18999" y="2451"/>
                </a:lnTo>
                <a:lnTo>
                  <a:pt x="15582" y="2095"/>
                </a:lnTo>
                <a:lnTo>
                  <a:pt x="16243" y="3327"/>
                </a:lnTo>
                <a:lnTo>
                  <a:pt x="18719" y="4889"/>
                </a:lnTo>
                <a:lnTo>
                  <a:pt x="21590" y="6083"/>
                </a:lnTo>
                <a:lnTo>
                  <a:pt x="23558" y="4622"/>
                </a:lnTo>
                <a:lnTo>
                  <a:pt x="24269" y="410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5" name="object 4785"/>
          <p:cNvSpPr/>
          <p:nvPr/>
        </p:nvSpPr>
        <p:spPr>
          <a:xfrm>
            <a:off x="6580831" y="3035819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4">
                <a:moveTo>
                  <a:pt x="3162" y="0"/>
                </a:moveTo>
                <a:lnTo>
                  <a:pt x="0" y="4114"/>
                </a:lnTo>
                <a:lnTo>
                  <a:pt x="863" y="5321"/>
                </a:lnTo>
                <a:lnTo>
                  <a:pt x="2095" y="4279"/>
                </a:lnTo>
                <a:lnTo>
                  <a:pt x="4102" y="2006"/>
                </a:lnTo>
                <a:lnTo>
                  <a:pt x="3594" y="584"/>
                </a:lnTo>
                <a:lnTo>
                  <a:pt x="316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6" name="object 4786"/>
          <p:cNvSpPr/>
          <p:nvPr/>
        </p:nvSpPr>
        <p:spPr>
          <a:xfrm>
            <a:off x="6594502" y="3240945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0" y="0"/>
                </a:moveTo>
                <a:lnTo>
                  <a:pt x="76" y="292"/>
                </a:lnTo>
                <a:lnTo>
                  <a:pt x="939" y="558"/>
                </a:lnTo>
                <a:lnTo>
                  <a:pt x="1422" y="469"/>
                </a:lnTo>
                <a:lnTo>
                  <a:pt x="1955" y="723"/>
                </a:lnTo>
                <a:lnTo>
                  <a:pt x="2298" y="215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7" name="object 4787"/>
          <p:cNvSpPr/>
          <p:nvPr/>
        </p:nvSpPr>
        <p:spPr>
          <a:xfrm>
            <a:off x="6594780" y="3071888"/>
            <a:ext cx="5080" cy="36195"/>
          </a:xfrm>
          <a:custGeom>
            <a:avLst/>
            <a:gdLst/>
            <a:ahLst/>
            <a:cxnLst/>
            <a:rect l="l" t="t" r="r" b="b"/>
            <a:pathLst>
              <a:path w="5079" h="36194">
                <a:moveTo>
                  <a:pt x="2235" y="1371"/>
                </a:moveTo>
                <a:lnTo>
                  <a:pt x="812" y="0"/>
                </a:lnTo>
                <a:lnTo>
                  <a:pt x="190" y="114"/>
                </a:lnTo>
                <a:lnTo>
                  <a:pt x="0" y="571"/>
                </a:lnTo>
                <a:lnTo>
                  <a:pt x="698" y="939"/>
                </a:lnTo>
                <a:lnTo>
                  <a:pt x="965" y="1181"/>
                </a:lnTo>
                <a:lnTo>
                  <a:pt x="2235" y="1371"/>
                </a:lnTo>
                <a:close/>
              </a:path>
              <a:path w="5079" h="36194">
                <a:moveTo>
                  <a:pt x="4660" y="35750"/>
                </a:moveTo>
                <a:lnTo>
                  <a:pt x="4127" y="35217"/>
                </a:lnTo>
                <a:lnTo>
                  <a:pt x="3987" y="35090"/>
                </a:lnTo>
                <a:lnTo>
                  <a:pt x="3213" y="33934"/>
                </a:lnTo>
                <a:lnTo>
                  <a:pt x="1663" y="35140"/>
                </a:lnTo>
                <a:lnTo>
                  <a:pt x="4216" y="35699"/>
                </a:lnTo>
                <a:lnTo>
                  <a:pt x="4660" y="3575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8" name="object 4788"/>
          <p:cNvSpPr/>
          <p:nvPr/>
        </p:nvSpPr>
        <p:spPr>
          <a:xfrm>
            <a:off x="6528427" y="3083285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5">
                <a:moveTo>
                  <a:pt x="469" y="0"/>
                </a:moveTo>
                <a:lnTo>
                  <a:pt x="0" y="215"/>
                </a:lnTo>
                <a:lnTo>
                  <a:pt x="520" y="520"/>
                </a:lnTo>
                <a:lnTo>
                  <a:pt x="584" y="1739"/>
                </a:lnTo>
                <a:lnTo>
                  <a:pt x="1460" y="1650"/>
                </a:lnTo>
                <a:lnTo>
                  <a:pt x="2527" y="266"/>
                </a:lnTo>
                <a:lnTo>
                  <a:pt x="46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9" name="object 4789"/>
          <p:cNvSpPr/>
          <p:nvPr/>
        </p:nvSpPr>
        <p:spPr>
          <a:xfrm>
            <a:off x="6525882" y="3071609"/>
            <a:ext cx="22225" cy="66040"/>
          </a:xfrm>
          <a:custGeom>
            <a:avLst/>
            <a:gdLst/>
            <a:ahLst/>
            <a:cxnLst/>
            <a:rect l="l" t="t" r="r" b="b"/>
            <a:pathLst>
              <a:path w="22225" h="66039">
                <a:moveTo>
                  <a:pt x="2882" y="63500"/>
                </a:moveTo>
                <a:lnTo>
                  <a:pt x="2336" y="63766"/>
                </a:lnTo>
                <a:lnTo>
                  <a:pt x="2527" y="63627"/>
                </a:lnTo>
                <a:lnTo>
                  <a:pt x="0" y="62242"/>
                </a:lnTo>
                <a:lnTo>
                  <a:pt x="660" y="63055"/>
                </a:lnTo>
                <a:lnTo>
                  <a:pt x="1854" y="63385"/>
                </a:lnTo>
                <a:lnTo>
                  <a:pt x="1803" y="65328"/>
                </a:lnTo>
                <a:lnTo>
                  <a:pt x="2667" y="65430"/>
                </a:lnTo>
                <a:lnTo>
                  <a:pt x="2819" y="65290"/>
                </a:lnTo>
                <a:lnTo>
                  <a:pt x="2489" y="65341"/>
                </a:lnTo>
                <a:lnTo>
                  <a:pt x="2882" y="63500"/>
                </a:lnTo>
                <a:close/>
              </a:path>
              <a:path w="22225" h="66039">
                <a:moveTo>
                  <a:pt x="9588" y="51943"/>
                </a:moveTo>
                <a:lnTo>
                  <a:pt x="8928" y="53200"/>
                </a:lnTo>
                <a:lnTo>
                  <a:pt x="9410" y="53263"/>
                </a:lnTo>
                <a:lnTo>
                  <a:pt x="9588" y="53073"/>
                </a:lnTo>
                <a:lnTo>
                  <a:pt x="9588" y="51943"/>
                </a:lnTo>
                <a:close/>
              </a:path>
              <a:path w="22225" h="66039">
                <a:moveTo>
                  <a:pt x="22212" y="4775"/>
                </a:moveTo>
                <a:lnTo>
                  <a:pt x="18961" y="2692"/>
                </a:lnTo>
                <a:lnTo>
                  <a:pt x="17792" y="1943"/>
                </a:lnTo>
                <a:lnTo>
                  <a:pt x="16573" y="1155"/>
                </a:lnTo>
                <a:lnTo>
                  <a:pt x="15824" y="1943"/>
                </a:lnTo>
                <a:lnTo>
                  <a:pt x="15582" y="1828"/>
                </a:lnTo>
                <a:lnTo>
                  <a:pt x="14617" y="1358"/>
                </a:lnTo>
                <a:lnTo>
                  <a:pt x="13995" y="1041"/>
                </a:lnTo>
                <a:lnTo>
                  <a:pt x="11544" y="1358"/>
                </a:lnTo>
                <a:lnTo>
                  <a:pt x="11696" y="1231"/>
                </a:lnTo>
                <a:lnTo>
                  <a:pt x="12725" y="393"/>
                </a:lnTo>
                <a:lnTo>
                  <a:pt x="13995" y="1041"/>
                </a:lnTo>
                <a:lnTo>
                  <a:pt x="15989" y="787"/>
                </a:lnTo>
                <a:lnTo>
                  <a:pt x="16573" y="1155"/>
                </a:lnTo>
                <a:lnTo>
                  <a:pt x="16929" y="787"/>
                </a:lnTo>
                <a:lnTo>
                  <a:pt x="14503" y="393"/>
                </a:lnTo>
                <a:lnTo>
                  <a:pt x="11772" y="0"/>
                </a:lnTo>
                <a:lnTo>
                  <a:pt x="10756" y="1397"/>
                </a:lnTo>
                <a:lnTo>
                  <a:pt x="10960" y="838"/>
                </a:lnTo>
                <a:lnTo>
                  <a:pt x="10718" y="1397"/>
                </a:lnTo>
                <a:lnTo>
                  <a:pt x="10490" y="1371"/>
                </a:lnTo>
                <a:lnTo>
                  <a:pt x="10845" y="1524"/>
                </a:lnTo>
                <a:lnTo>
                  <a:pt x="10972" y="1409"/>
                </a:lnTo>
                <a:lnTo>
                  <a:pt x="11176" y="1231"/>
                </a:lnTo>
                <a:lnTo>
                  <a:pt x="11582" y="1828"/>
                </a:lnTo>
                <a:lnTo>
                  <a:pt x="10845" y="1524"/>
                </a:lnTo>
                <a:lnTo>
                  <a:pt x="10350" y="1968"/>
                </a:lnTo>
                <a:lnTo>
                  <a:pt x="9105" y="2806"/>
                </a:lnTo>
                <a:lnTo>
                  <a:pt x="9372" y="2692"/>
                </a:lnTo>
                <a:lnTo>
                  <a:pt x="8102" y="4305"/>
                </a:lnTo>
                <a:lnTo>
                  <a:pt x="8166" y="6032"/>
                </a:lnTo>
                <a:lnTo>
                  <a:pt x="5994" y="7442"/>
                </a:lnTo>
                <a:lnTo>
                  <a:pt x="5829" y="8115"/>
                </a:lnTo>
                <a:lnTo>
                  <a:pt x="3276" y="9804"/>
                </a:lnTo>
                <a:lnTo>
                  <a:pt x="4927" y="8343"/>
                </a:lnTo>
                <a:lnTo>
                  <a:pt x="8102" y="4305"/>
                </a:lnTo>
                <a:lnTo>
                  <a:pt x="8077" y="3505"/>
                </a:lnTo>
                <a:lnTo>
                  <a:pt x="9105" y="2806"/>
                </a:lnTo>
                <a:lnTo>
                  <a:pt x="495" y="6591"/>
                </a:lnTo>
                <a:lnTo>
                  <a:pt x="3263" y="11112"/>
                </a:lnTo>
                <a:lnTo>
                  <a:pt x="4279" y="13601"/>
                </a:lnTo>
                <a:lnTo>
                  <a:pt x="7378" y="9804"/>
                </a:lnTo>
                <a:lnTo>
                  <a:pt x="8153" y="8851"/>
                </a:lnTo>
                <a:lnTo>
                  <a:pt x="8509" y="8420"/>
                </a:lnTo>
                <a:lnTo>
                  <a:pt x="7454" y="8851"/>
                </a:lnTo>
                <a:lnTo>
                  <a:pt x="13474" y="5194"/>
                </a:lnTo>
                <a:lnTo>
                  <a:pt x="12331" y="9194"/>
                </a:lnTo>
                <a:lnTo>
                  <a:pt x="16459" y="7658"/>
                </a:lnTo>
                <a:lnTo>
                  <a:pt x="21374" y="5194"/>
                </a:lnTo>
                <a:lnTo>
                  <a:pt x="22212" y="477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0" name="object 4790"/>
          <p:cNvSpPr/>
          <p:nvPr/>
        </p:nvSpPr>
        <p:spPr>
          <a:xfrm>
            <a:off x="6516396" y="2966148"/>
            <a:ext cx="50165" cy="36830"/>
          </a:xfrm>
          <a:custGeom>
            <a:avLst/>
            <a:gdLst/>
            <a:ahLst/>
            <a:cxnLst/>
            <a:rect l="l" t="t" r="r" b="b"/>
            <a:pathLst>
              <a:path w="50165" h="36830">
                <a:moveTo>
                  <a:pt x="1892" y="0"/>
                </a:moveTo>
                <a:lnTo>
                  <a:pt x="1003" y="12"/>
                </a:lnTo>
                <a:lnTo>
                  <a:pt x="711" y="177"/>
                </a:lnTo>
                <a:lnTo>
                  <a:pt x="0" y="1371"/>
                </a:lnTo>
                <a:lnTo>
                  <a:pt x="939" y="1016"/>
                </a:lnTo>
                <a:lnTo>
                  <a:pt x="1155" y="165"/>
                </a:lnTo>
                <a:lnTo>
                  <a:pt x="1892" y="0"/>
                </a:lnTo>
                <a:close/>
              </a:path>
              <a:path w="50165" h="36830">
                <a:moveTo>
                  <a:pt x="49542" y="36563"/>
                </a:moveTo>
                <a:lnTo>
                  <a:pt x="40728" y="32080"/>
                </a:lnTo>
                <a:lnTo>
                  <a:pt x="39154" y="36753"/>
                </a:lnTo>
                <a:lnTo>
                  <a:pt x="41452" y="36449"/>
                </a:lnTo>
                <a:lnTo>
                  <a:pt x="43662" y="34798"/>
                </a:lnTo>
                <a:lnTo>
                  <a:pt x="46202" y="35941"/>
                </a:lnTo>
                <a:lnTo>
                  <a:pt x="49542" y="3656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1" name="object 4791"/>
          <p:cNvSpPr/>
          <p:nvPr/>
        </p:nvSpPr>
        <p:spPr>
          <a:xfrm>
            <a:off x="6568760" y="3107241"/>
            <a:ext cx="13335" cy="4445"/>
          </a:xfrm>
          <a:custGeom>
            <a:avLst/>
            <a:gdLst/>
            <a:ahLst/>
            <a:cxnLst/>
            <a:rect l="l" t="t" r="r" b="b"/>
            <a:pathLst>
              <a:path w="13334" h="4444">
                <a:moveTo>
                  <a:pt x="9526" y="2527"/>
                </a:moveTo>
                <a:lnTo>
                  <a:pt x="11201" y="4279"/>
                </a:lnTo>
                <a:lnTo>
                  <a:pt x="12776" y="3644"/>
                </a:lnTo>
                <a:lnTo>
                  <a:pt x="9526" y="2527"/>
                </a:lnTo>
                <a:close/>
              </a:path>
              <a:path w="13334" h="4444">
                <a:moveTo>
                  <a:pt x="5321" y="0"/>
                </a:moveTo>
                <a:lnTo>
                  <a:pt x="0" y="2844"/>
                </a:lnTo>
                <a:lnTo>
                  <a:pt x="8830" y="2288"/>
                </a:lnTo>
                <a:lnTo>
                  <a:pt x="6311" y="1422"/>
                </a:lnTo>
                <a:lnTo>
                  <a:pt x="5321" y="0"/>
                </a:lnTo>
                <a:close/>
              </a:path>
              <a:path w="13334" h="4444">
                <a:moveTo>
                  <a:pt x="9270" y="2260"/>
                </a:moveTo>
                <a:lnTo>
                  <a:pt x="8830" y="2288"/>
                </a:lnTo>
                <a:lnTo>
                  <a:pt x="9526" y="2527"/>
                </a:lnTo>
                <a:lnTo>
                  <a:pt x="9270" y="226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2" name="object 4792"/>
          <p:cNvSpPr/>
          <p:nvPr/>
        </p:nvSpPr>
        <p:spPr>
          <a:xfrm>
            <a:off x="6556160" y="3229392"/>
            <a:ext cx="14604" cy="15875"/>
          </a:xfrm>
          <a:custGeom>
            <a:avLst/>
            <a:gdLst/>
            <a:ahLst/>
            <a:cxnLst/>
            <a:rect l="l" t="t" r="r" b="b"/>
            <a:pathLst>
              <a:path w="14604" h="15875">
                <a:moveTo>
                  <a:pt x="0" y="0"/>
                </a:moveTo>
                <a:lnTo>
                  <a:pt x="1435" y="6159"/>
                </a:lnTo>
                <a:lnTo>
                  <a:pt x="9613" y="6515"/>
                </a:lnTo>
                <a:lnTo>
                  <a:pt x="10261" y="7302"/>
                </a:lnTo>
                <a:lnTo>
                  <a:pt x="14135" y="15608"/>
                </a:lnTo>
                <a:lnTo>
                  <a:pt x="11887" y="9766"/>
                </a:lnTo>
                <a:lnTo>
                  <a:pt x="10744" y="7543"/>
                </a:lnTo>
                <a:lnTo>
                  <a:pt x="11912" y="5460"/>
                </a:lnTo>
                <a:lnTo>
                  <a:pt x="8991" y="4876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3" name="object 4793"/>
          <p:cNvSpPr/>
          <p:nvPr/>
        </p:nvSpPr>
        <p:spPr>
          <a:xfrm>
            <a:off x="8770139" y="477683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27" y="0"/>
                </a:moveTo>
                <a:lnTo>
                  <a:pt x="0" y="177"/>
                </a:lnTo>
                <a:lnTo>
                  <a:pt x="190" y="152"/>
                </a:lnTo>
                <a:lnTo>
                  <a:pt x="12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4" name="object 4794"/>
          <p:cNvSpPr/>
          <p:nvPr/>
        </p:nvSpPr>
        <p:spPr>
          <a:xfrm>
            <a:off x="6544161" y="3061907"/>
            <a:ext cx="20320" cy="8890"/>
          </a:xfrm>
          <a:custGeom>
            <a:avLst/>
            <a:gdLst/>
            <a:ahLst/>
            <a:cxnLst/>
            <a:rect l="l" t="t" r="r" b="b"/>
            <a:pathLst>
              <a:path w="20320" h="8889">
                <a:moveTo>
                  <a:pt x="19862" y="0"/>
                </a:moveTo>
                <a:lnTo>
                  <a:pt x="11010" y="2400"/>
                </a:lnTo>
                <a:lnTo>
                  <a:pt x="8699" y="3136"/>
                </a:lnTo>
                <a:lnTo>
                  <a:pt x="0" y="8293"/>
                </a:lnTo>
                <a:lnTo>
                  <a:pt x="3657" y="7429"/>
                </a:lnTo>
                <a:lnTo>
                  <a:pt x="10909" y="5600"/>
                </a:lnTo>
                <a:lnTo>
                  <a:pt x="11518" y="5346"/>
                </a:lnTo>
                <a:lnTo>
                  <a:pt x="13804" y="3187"/>
                </a:lnTo>
                <a:lnTo>
                  <a:pt x="12865" y="3644"/>
                </a:lnTo>
                <a:lnTo>
                  <a:pt x="11785" y="3886"/>
                </a:lnTo>
                <a:lnTo>
                  <a:pt x="12801" y="3479"/>
                </a:lnTo>
                <a:lnTo>
                  <a:pt x="13131" y="3416"/>
                </a:lnTo>
                <a:lnTo>
                  <a:pt x="1986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5" name="object 4795"/>
          <p:cNvSpPr/>
          <p:nvPr/>
        </p:nvSpPr>
        <p:spPr>
          <a:xfrm>
            <a:off x="6539009" y="3193239"/>
            <a:ext cx="22225" cy="9525"/>
          </a:xfrm>
          <a:custGeom>
            <a:avLst/>
            <a:gdLst/>
            <a:ahLst/>
            <a:cxnLst/>
            <a:rect l="l" t="t" r="r" b="b"/>
            <a:pathLst>
              <a:path w="22225" h="9525">
                <a:moveTo>
                  <a:pt x="14160" y="0"/>
                </a:moveTo>
                <a:lnTo>
                  <a:pt x="13665" y="2489"/>
                </a:lnTo>
                <a:lnTo>
                  <a:pt x="12280" y="2997"/>
                </a:lnTo>
                <a:lnTo>
                  <a:pt x="9359" y="2133"/>
                </a:lnTo>
                <a:lnTo>
                  <a:pt x="7124" y="3251"/>
                </a:lnTo>
                <a:lnTo>
                  <a:pt x="4368" y="4864"/>
                </a:lnTo>
                <a:lnTo>
                  <a:pt x="0" y="6045"/>
                </a:lnTo>
                <a:lnTo>
                  <a:pt x="4318" y="7289"/>
                </a:lnTo>
                <a:lnTo>
                  <a:pt x="5626" y="4902"/>
                </a:lnTo>
                <a:lnTo>
                  <a:pt x="7531" y="4775"/>
                </a:lnTo>
                <a:lnTo>
                  <a:pt x="8801" y="7162"/>
                </a:lnTo>
                <a:lnTo>
                  <a:pt x="10198" y="6603"/>
                </a:lnTo>
                <a:lnTo>
                  <a:pt x="8407" y="5118"/>
                </a:lnTo>
                <a:lnTo>
                  <a:pt x="13449" y="7772"/>
                </a:lnTo>
                <a:lnTo>
                  <a:pt x="13169" y="7924"/>
                </a:lnTo>
                <a:lnTo>
                  <a:pt x="14147" y="8864"/>
                </a:lnTo>
                <a:lnTo>
                  <a:pt x="14224" y="9270"/>
                </a:lnTo>
                <a:lnTo>
                  <a:pt x="15659" y="8470"/>
                </a:lnTo>
                <a:lnTo>
                  <a:pt x="21691" y="3441"/>
                </a:lnTo>
                <a:lnTo>
                  <a:pt x="14719" y="7442"/>
                </a:lnTo>
                <a:lnTo>
                  <a:pt x="16205" y="1244"/>
                </a:lnTo>
                <a:lnTo>
                  <a:pt x="1416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6" name="object 4796"/>
          <p:cNvSpPr/>
          <p:nvPr/>
        </p:nvSpPr>
        <p:spPr>
          <a:xfrm>
            <a:off x="6568406" y="31453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0" y="0"/>
                </a:moveTo>
                <a:lnTo>
                  <a:pt x="2654" y="825"/>
                </a:lnTo>
                <a:lnTo>
                  <a:pt x="2641" y="546"/>
                </a:lnTo>
                <a:lnTo>
                  <a:pt x="4902" y="927"/>
                </a:lnTo>
                <a:lnTo>
                  <a:pt x="4559" y="533"/>
                </a:lnTo>
                <a:lnTo>
                  <a:pt x="3619" y="63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7" name="object 4797"/>
          <p:cNvSpPr/>
          <p:nvPr/>
        </p:nvSpPr>
        <p:spPr>
          <a:xfrm>
            <a:off x="8542135" y="492496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495" y="0"/>
                </a:moveTo>
                <a:lnTo>
                  <a:pt x="360" y="38"/>
                </a:lnTo>
                <a:lnTo>
                  <a:pt x="241" y="330"/>
                </a:lnTo>
                <a:lnTo>
                  <a:pt x="660" y="38"/>
                </a:lnTo>
                <a:lnTo>
                  <a:pt x="495" y="0"/>
                </a:lnTo>
                <a:close/>
              </a:path>
              <a:path w="1270" h="635">
                <a:moveTo>
                  <a:pt x="195" y="84"/>
                </a:moveTo>
                <a:lnTo>
                  <a:pt x="0" y="139"/>
                </a:lnTo>
                <a:lnTo>
                  <a:pt x="38" y="317"/>
                </a:lnTo>
                <a:lnTo>
                  <a:pt x="195" y="8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8" name="object 4798"/>
          <p:cNvSpPr/>
          <p:nvPr/>
        </p:nvSpPr>
        <p:spPr>
          <a:xfrm>
            <a:off x="6542022" y="314261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1727" y="0"/>
                </a:moveTo>
                <a:lnTo>
                  <a:pt x="228" y="393"/>
                </a:lnTo>
                <a:lnTo>
                  <a:pt x="596" y="1130"/>
                </a:lnTo>
                <a:lnTo>
                  <a:pt x="0" y="2921"/>
                </a:lnTo>
                <a:lnTo>
                  <a:pt x="1422" y="2743"/>
                </a:lnTo>
                <a:lnTo>
                  <a:pt x="2692" y="1701"/>
                </a:lnTo>
                <a:lnTo>
                  <a:pt x="172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9" name="object 4799"/>
          <p:cNvSpPr/>
          <p:nvPr/>
        </p:nvSpPr>
        <p:spPr>
          <a:xfrm>
            <a:off x="640499" y="4358449"/>
            <a:ext cx="50800" cy="34925"/>
          </a:xfrm>
          <a:custGeom>
            <a:avLst/>
            <a:gdLst/>
            <a:ahLst/>
            <a:cxnLst/>
            <a:rect l="l" t="t" r="r" b="b"/>
            <a:pathLst>
              <a:path w="50800" h="34925">
                <a:moveTo>
                  <a:pt x="2032" y="32092"/>
                </a:moveTo>
                <a:lnTo>
                  <a:pt x="1752" y="31610"/>
                </a:lnTo>
                <a:lnTo>
                  <a:pt x="1104" y="31521"/>
                </a:lnTo>
                <a:lnTo>
                  <a:pt x="749" y="31013"/>
                </a:lnTo>
                <a:lnTo>
                  <a:pt x="0" y="30632"/>
                </a:lnTo>
                <a:lnTo>
                  <a:pt x="1701" y="32207"/>
                </a:lnTo>
                <a:lnTo>
                  <a:pt x="2032" y="32092"/>
                </a:lnTo>
                <a:close/>
              </a:path>
              <a:path w="50800" h="34925">
                <a:moveTo>
                  <a:pt x="7442" y="30111"/>
                </a:moveTo>
                <a:lnTo>
                  <a:pt x="7124" y="29870"/>
                </a:lnTo>
                <a:lnTo>
                  <a:pt x="7315" y="30124"/>
                </a:lnTo>
                <a:lnTo>
                  <a:pt x="7442" y="30111"/>
                </a:lnTo>
                <a:close/>
              </a:path>
              <a:path w="50800" h="34925">
                <a:moveTo>
                  <a:pt x="11798" y="34290"/>
                </a:moveTo>
                <a:lnTo>
                  <a:pt x="10820" y="33108"/>
                </a:lnTo>
                <a:lnTo>
                  <a:pt x="10922" y="34417"/>
                </a:lnTo>
                <a:lnTo>
                  <a:pt x="11798" y="34290"/>
                </a:lnTo>
                <a:close/>
              </a:path>
              <a:path w="50800" h="34925">
                <a:moveTo>
                  <a:pt x="36372" y="952"/>
                </a:moveTo>
                <a:lnTo>
                  <a:pt x="36220" y="685"/>
                </a:lnTo>
                <a:lnTo>
                  <a:pt x="35877" y="228"/>
                </a:lnTo>
                <a:lnTo>
                  <a:pt x="35610" y="0"/>
                </a:lnTo>
                <a:lnTo>
                  <a:pt x="34798" y="279"/>
                </a:lnTo>
                <a:lnTo>
                  <a:pt x="35991" y="825"/>
                </a:lnTo>
                <a:lnTo>
                  <a:pt x="36372" y="952"/>
                </a:lnTo>
                <a:close/>
              </a:path>
              <a:path w="50800" h="34925">
                <a:moveTo>
                  <a:pt x="50330" y="1358"/>
                </a:moveTo>
                <a:lnTo>
                  <a:pt x="49631" y="1104"/>
                </a:lnTo>
                <a:lnTo>
                  <a:pt x="49949" y="1587"/>
                </a:lnTo>
                <a:lnTo>
                  <a:pt x="50152" y="1422"/>
                </a:lnTo>
                <a:lnTo>
                  <a:pt x="50076" y="1625"/>
                </a:lnTo>
                <a:lnTo>
                  <a:pt x="50266" y="1651"/>
                </a:lnTo>
                <a:lnTo>
                  <a:pt x="50330" y="135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0" name="object 4800"/>
          <p:cNvSpPr/>
          <p:nvPr/>
        </p:nvSpPr>
        <p:spPr>
          <a:xfrm>
            <a:off x="745158" y="448516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88" y="0"/>
                </a:moveTo>
                <a:lnTo>
                  <a:pt x="50" y="546"/>
                </a:lnTo>
                <a:lnTo>
                  <a:pt x="126" y="254"/>
                </a:lnTo>
                <a:lnTo>
                  <a:pt x="152" y="3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1" name="object 4801"/>
          <p:cNvSpPr/>
          <p:nvPr/>
        </p:nvSpPr>
        <p:spPr>
          <a:xfrm>
            <a:off x="674370" y="4412259"/>
            <a:ext cx="6985" cy="19050"/>
          </a:xfrm>
          <a:custGeom>
            <a:avLst/>
            <a:gdLst/>
            <a:ahLst/>
            <a:cxnLst/>
            <a:rect l="l" t="t" r="r" b="b"/>
            <a:pathLst>
              <a:path w="6984" h="19050">
                <a:moveTo>
                  <a:pt x="1587" y="1498"/>
                </a:moveTo>
                <a:lnTo>
                  <a:pt x="1117" y="1079"/>
                </a:lnTo>
                <a:lnTo>
                  <a:pt x="1460" y="1155"/>
                </a:lnTo>
                <a:lnTo>
                  <a:pt x="1485" y="508"/>
                </a:lnTo>
                <a:lnTo>
                  <a:pt x="520" y="0"/>
                </a:lnTo>
                <a:lnTo>
                  <a:pt x="0" y="1562"/>
                </a:lnTo>
                <a:lnTo>
                  <a:pt x="1282" y="1447"/>
                </a:lnTo>
                <a:lnTo>
                  <a:pt x="1587" y="1498"/>
                </a:lnTo>
                <a:close/>
              </a:path>
              <a:path w="6984" h="19050">
                <a:moveTo>
                  <a:pt x="6451" y="16471"/>
                </a:moveTo>
                <a:lnTo>
                  <a:pt x="5829" y="15811"/>
                </a:lnTo>
                <a:lnTo>
                  <a:pt x="3530" y="17284"/>
                </a:lnTo>
                <a:lnTo>
                  <a:pt x="4470" y="18643"/>
                </a:lnTo>
                <a:lnTo>
                  <a:pt x="5448" y="18288"/>
                </a:lnTo>
                <a:lnTo>
                  <a:pt x="6223" y="17233"/>
                </a:lnTo>
                <a:lnTo>
                  <a:pt x="6451" y="1647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2" name="object 4802"/>
          <p:cNvSpPr/>
          <p:nvPr/>
        </p:nvSpPr>
        <p:spPr>
          <a:xfrm>
            <a:off x="736980" y="459923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634" y="0"/>
                </a:moveTo>
                <a:lnTo>
                  <a:pt x="342" y="241"/>
                </a:lnTo>
                <a:lnTo>
                  <a:pt x="215" y="749"/>
                </a:lnTo>
                <a:lnTo>
                  <a:pt x="0" y="711"/>
                </a:lnTo>
                <a:lnTo>
                  <a:pt x="495" y="876"/>
                </a:lnTo>
                <a:lnTo>
                  <a:pt x="63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3" name="object 4803"/>
          <p:cNvSpPr/>
          <p:nvPr/>
        </p:nvSpPr>
        <p:spPr>
          <a:xfrm>
            <a:off x="741311" y="4485513"/>
            <a:ext cx="4445" cy="14604"/>
          </a:xfrm>
          <a:custGeom>
            <a:avLst/>
            <a:gdLst/>
            <a:ahLst/>
            <a:cxnLst/>
            <a:rect l="l" t="t" r="r" b="b"/>
            <a:pathLst>
              <a:path w="4445" h="14604">
                <a:moveTo>
                  <a:pt x="304" y="14452"/>
                </a:moveTo>
                <a:lnTo>
                  <a:pt x="190" y="14312"/>
                </a:lnTo>
                <a:lnTo>
                  <a:pt x="0" y="14287"/>
                </a:lnTo>
                <a:lnTo>
                  <a:pt x="12" y="14427"/>
                </a:lnTo>
                <a:lnTo>
                  <a:pt x="304" y="14452"/>
                </a:lnTo>
                <a:close/>
              </a:path>
              <a:path w="4445" h="14604">
                <a:moveTo>
                  <a:pt x="4381" y="0"/>
                </a:moveTo>
                <a:lnTo>
                  <a:pt x="4178" y="25"/>
                </a:lnTo>
                <a:lnTo>
                  <a:pt x="4076" y="165"/>
                </a:lnTo>
                <a:lnTo>
                  <a:pt x="3924" y="368"/>
                </a:lnTo>
                <a:lnTo>
                  <a:pt x="4140" y="406"/>
                </a:lnTo>
                <a:lnTo>
                  <a:pt x="438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4" name="object 4804"/>
          <p:cNvSpPr/>
          <p:nvPr/>
        </p:nvSpPr>
        <p:spPr>
          <a:xfrm>
            <a:off x="754179" y="463821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28" y="0"/>
                </a:moveTo>
                <a:lnTo>
                  <a:pt x="304" y="228"/>
                </a:lnTo>
                <a:lnTo>
                  <a:pt x="0" y="444"/>
                </a:lnTo>
                <a:lnTo>
                  <a:pt x="368" y="279"/>
                </a:lnTo>
                <a:lnTo>
                  <a:pt x="22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5" name="object 4805"/>
          <p:cNvSpPr/>
          <p:nvPr/>
        </p:nvSpPr>
        <p:spPr>
          <a:xfrm>
            <a:off x="789279" y="4698669"/>
            <a:ext cx="43180" cy="10160"/>
          </a:xfrm>
          <a:custGeom>
            <a:avLst/>
            <a:gdLst/>
            <a:ahLst/>
            <a:cxnLst/>
            <a:rect l="l" t="t" r="r" b="b"/>
            <a:pathLst>
              <a:path w="43180" h="10160">
                <a:moveTo>
                  <a:pt x="431" y="139"/>
                </a:moveTo>
                <a:lnTo>
                  <a:pt x="292" y="0"/>
                </a:lnTo>
                <a:lnTo>
                  <a:pt x="0" y="368"/>
                </a:lnTo>
                <a:lnTo>
                  <a:pt x="292" y="304"/>
                </a:lnTo>
                <a:lnTo>
                  <a:pt x="431" y="139"/>
                </a:lnTo>
                <a:close/>
              </a:path>
              <a:path w="43180" h="10160">
                <a:moveTo>
                  <a:pt x="3581" y="368"/>
                </a:moveTo>
                <a:lnTo>
                  <a:pt x="3429" y="254"/>
                </a:lnTo>
                <a:lnTo>
                  <a:pt x="3251" y="63"/>
                </a:lnTo>
                <a:lnTo>
                  <a:pt x="3390" y="317"/>
                </a:lnTo>
                <a:lnTo>
                  <a:pt x="3581" y="368"/>
                </a:lnTo>
                <a:close/>
              </a:path>
              <a:path w="43180" h="10160">
                <a:moveTo>
                  <a:pt x="43141" y="9372"/>
                </a:moveTo>
                <a:lnTo>
                  <a:pt x="41973" y="8242"/>
                </a:lnTo>
                <a:lnTo>
                  <a:pt x="42189" y="9690"/>
                </a:lnTo>
                <a:lnTo>
                  <a:pt x="42291" y="9842"/>
                </a:lnTo>
                <a:lnTo>
                  <a:pt x="43141" y="937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6" name="object 4806"/>
          <p:cNvSpPr/>
          <p:nvPr/>
        </p:nvSpPr>
        <p:spPr>
          <a:xfrm>
            <a:off x="613760" y="435376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26" y="0"/>
                </a:moveTo>
                <a:lnTo>
                  <a:pt x="0" y="215"/>
                </a:lnTo>
                <a:lnTo>
                  <a:pt x="368" y="228"/>
                </a:lnTo>
                <a:lnTo>
                  <a:pt x="482" y="76"/>
                </a:lnTo>
                <a:lnTo>
                  <a:pt x="266" y="25"/>
                </a:lnTo>
                <a:lnTo>
                  <a:pt x="12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7" name="object 4807"/>
          <p:cNvSpPr/>
          <p:nvPr/>
        </p:nvSpPr>
        <p:spPr>
          <a:xfrm>
            <a:off x="764477" y="4699987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308" y="0"/>
                </a:moveTo>
                <a:lnTo>
                  <a:pt x="330" y="12"/>
                </a:lnTo>
                <a:lnTo>
                  <a:pt x="152" y="266"/>
                </a:lnTo>
                <a:lnTo>
                  <a:pt x="0" y="330"/>
                </a:lnTo>
                <a:lnTo>
                  <a:pt x="482" y="419"/>
                </a:lnTo>
                <a:lnTo>
                  <a:pt x="1676" y="266"/>
                </a:lnTo>
                <a:lnTo>
                  <a:pt x="130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8" name="object 4808"/>
          <p:cNvSpPr/>
          <p:nvPr/>
        </p:nvSpPr>
        <p:spPr>
          <a:xfrm>
            <a:off x="722003" y="457248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92" y="0"/>
                </a:moveTo>
                <a:lnTo>
                  <a:pt x="50" y="50"/>
                </a:lnTo>
                <a:lnTo>
                  <a:pt x="0" y="380"/>
                </a:lnTo>
                <a:lnTo>
                  <a:pt x="419" y="457"/>
                </a:lnTo>
                <a:lnTo>
                  <a:pt x="317" y="177"/>
                </a:lnTo>
                <a:lnTo>
                  <a:pt x="29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9" name="object 4809"/>
          <p:cNvSpPr/>
          <p:nvPr/>
        </p:nvSpPr>
        <p:spPr>
          <a:xfrm>
            <a:off x="763689" y="4692776"/>
            <a:ext cx="3175" cy="7620"/>
          </a:xfrm>
          <a:custGeom>
            <a:avLst/>
            <a:gdLst/>
            <a:ahLst/>
            <a:cxnLst/>
            <a:rect l="l" t="t" r="r" b="b"/>
            <a:pathLst>
              <a:path w="3175" h="7620">
                <a:moveTo>
                  <a:pt x="546" y="7594"/>
                </a:moveTo>
                <a:lnTo>
                  <a:pt x="38" y="7010"/>
                </a:lnTo>
                <a:lnTo>
                  <a:pt x="0" y="7404"/>
                </a:lnTo>
                <a:lnTo>
                  <a:pt x="127" y="7543"/>
                </a:lnTo>
                <a:lnTo>
                  <a:pt x="546" y="7594"/>
                </a:lnTo>
                <a:close/>
              </a:path>
              <a:path w="3175" h="7620">
                <a:moveTo>
                  <a:pt x="2667" y="203"/>
                </a:moveTo>
                <a:lnTo>
                  <a:pt x="2362" y="292"/>
                </a:lnTo>
                <a:lnTo>
                  <a:pt x="2540" y="342"/>
                </a:lnTo>
                <a:lnTo>
                  <a:pt x="2667" y="203"/>
                </a:lnTo>
                <a:close/>
              </a:path>
              <a:path w="3175" h="7620">
                <a:moveTo>
                  <a:pt x="2933" y="0"/>
                </a:moveTo>
                <a:lnTo>
                  <a:pt x="2654" y="63"/>
                </a:lnTo>
                <a:lnTo>
                  <a:pt x="2667" y="203"/>
                </a:lnTo>
                <a:lnTo>
                  <a:pt x="293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0" name="object 4810"/>
          <p:cNvSpPr/>
          <p:nvPr/>
        </p:nvSpPr>
        <p:spPr>
          <a:xfrm>
            <a:off x="754011" y="4615090"/>
            <a:ext cx="2540" cy="5715"/>
          </a:xfrm>
          <a:custGeom>
            <a:avLst/>
            <a:gdLst/>
            <a:ahLst/>
            <a:cxnLst/>
            <a:rect l="l" t="t" r="r" b="b"/>
            <a:pathLst>
              <a:path w="2540" h="5714">
                <a:moveTo>
                  <a:pt x="1346" y="4724"/>
                </a:moveTo>
                <a:lnTo>
                  <a:pt x="939" y="4330"/>
                </a:lnTo>
                <a:lnTo>
                  <a:pt x="749" y="4533"/>
                </a:lnTo>
                <a:lnTo>
                  <a:pt x="0" y="5181"/>
                </a:lnTo>
                <a:lnTo>
                  <a:pt x="635" y="5245"/>
                </a:lnTo>
                <a:lnTo>
                  <a:pt x="1155" y="4914"/>
                </a:lnTo>
                <a:lnTo>
                  <a:pt x="1346" y="4724"/>
                </a:lnTo>
                <a:close/>
              </a:path>
              <a:path w="2540" h="5714">
                <a:moveTo>
                  <a:pt x="2044" y="190"/>
                </a:moveTo>
                <a:lnTo>
                  <a:pt x="1943" y="0"/>
                </a:lnTo>
                <a:lnTo>
                  <a:pt x="1803" y="381"/>
                </a:lnTo>
                <a:lnTo>
                  <a:pt x="1968" y="25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1" name="object 4811"/>
          <p:cNvSpPr/>
          <p:nvPr/>
        </p:nvSpPr>
        <p:spPr>
          <a:xfrm>
            <a:off x="822407" y="4704172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2590" y="0"/>
                </a:moveTo>
                <a:lnTo>
                  <a:pt x="774" y="482"/>
                </a:lnTo>
                <a:lnTo>
                  <a:pt x="0" y="317"/>
                </a:lnTo>
                <a:lnTo>
                  <a:pt x="215" y="723"/>
                </a:lnTo>
                <a:lnTo>
                  <a:pt x="723" y="1092"/>
                </a:lnTo>
                <a:lnTo>
                  <a:pt x="342" y="1041"/>
                </a:lnTo>
                <a:lnTo>
                  <a:pt x="584" y="1333"/>
                </a:lnTo>
                <a:lnTo>
                  <a:pt x="1079" y="1142"/>
                </a:lnTo>
                <a:lnTo>
                  <a:pt x="1574" y="1523"/>
                </a:lnTo>
                <a:lnTo>
                  <a:pt x="259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2" name="object 4812"/>
          <p:cNvSpPr/>
          <p:nvPr/>
        </p:nvSpPr>
        <p:spPr>
          <a:xfrm>
            <a:off x="751268" y="4654244"/>
            <a:ext cx="19050" cy="45720"/>
          </a:xfrm>
          <a:custGeom>
            <a:avLst/>
            <a:gdLst/>
            <a:ahLst/>
            <a:cxnLst/>
            <a:rect l="l" t="t" r="r" b="b"/>
            <a:pathLst>
              <a:path w="19050" h="45720">
                <a:moveTo>
                  <a:pt x="2921" y="0"/>
                </a:moveTo>
                <a:lnTo>
                  <a:pt x="673" y="139"/>
                </a:lnTo>
                <a:lnTo>
                  <a:pt x="0" y="165"/>
                </a:lnTo>
                <a:lnTo>
                  <a:pt x="571" y="228"/>
                </a:lnTo>
                <a:lnTo>
                  <a:pt x="406" y="1028"/>
                </a:lnTo>
                <a:lnTo>
                  <a:pt x="241" y="1358"/>
                </a:lnTo>
                <a:lnTo>
                  <a:pt x="711" y="825"/>
                </a:lnTo>
                <a:lnTo>
                  <a:pt x="1257" y="1574"/>
                </a:lnTo>
                <a:lnTo>
                  <a:pt x="1968" y="1346"/>
                </a:lnTo>
                <a:lnTo>
                  <a:pt x="2235" y="1485"/>
                </a:lnTo>
                <a:lnTo>
                  <a:pt x="1739" y="825"/>
                </a:lnTo>
                <a:lnTo>
                  <a:pt x="2184" y="1092"/>
                </a:lnTo>
                <a:lnTo>
                  <a:pt x="2921" y="0"/>
                </a:lnTo>
                <a:close/>
              </a:path>
              <a:path w="19050" h="45720">
                <a:moveTo>
                  <a:pt x="19011" y="45008"/>
                </a:moveTo>
                <a:lnTo>
                  <a:pt x="18516" y="45034"/>
                </a:lnTo>
                <a:lnTo>
                  <a:pt x="18389" y="44958"/>
                </a:lnTo>
                <a:lnTo>
                  <a:pt x="18110" y="45008"/>
                </a:lnTo>
                <a:lnTo>
                  <a:pt x="18580" y="45224"/>
                </a:lnTo>
                <a:lnTo>
                  <a:pt x="19011" y="4500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3" name="object 4813"/>
          <p:cNvSpPr/>
          <p:nvPr/>
        </p:nvSpPr>
        <p:spPr>
          <a:xfrm>
            <a:off x="734123" y="4599508"/>
            <a:ext cx="30480" cy="22860"/>
          </a:xfrm>
          <a:custGeom>
            <a:avLst/>
            <a:gdLst/>
            <a:ahLst/>
            <a:cxnLst/>
            <a:rect l="l" t="t" r="r" b="b"/>
            <a:pathLst>
              <a:path w="30479" h="22860">
                <a:moveTo>
                  <a:pt x="1181" y="596"/>
                </a:moveTo>
                <a:lnTo>
                  <a:pt x="901" y="495"/>
                </a:lnTo>
                <a:lnTo>
                  <a:pt x="1168" y="469"/>
                </a:lnTo>
                <a:lnTo>
                  <a:pt x="876" y="393"/>
                </a:lnTo>
                <a:lnTo>
                  <a:pt x="609" y="419"/>
                </a:lnTo>
                <a:lnTo>
                  <a:pt x="0" y="698"/>
                </a:lnTo>
                <a:lnTo>
                  <a:pt x="990" y="698"/>
                </a:lnTo>
                <a:lnTo>
                  <a:pt x="1181" y="596"/>
                </a:lnTo>
                <a:close/>
              </a:path>
              <a:path w="30479" h="22860">
                <a:moveTo>
                  <a:pt x="2463" y="25"/>
                </a:moveTo>
                <a:lnTo>
                  <a:pt x="1282" y="0"/>
                </a:lnTo>
                <a:lnTo>
                  <a:pt x="584" y="12"/>
                </a:lnTo>
                <a:lnTo>
                  <a:pt x="800" y="25"/>
                </a:lnTo>
                <a:lnTo>
                  <a:pt x="876" y="393"/>
                </a:lnTo>
                <a:lnTo>
                  <a:pt x="2463" y="25"/>
                </a:lnTo>
                <a:close/>
              </a:path>
              <a:path w="30479" h="22860">
                <a:moveTo>
                  <a:pt x="30264" y="22250"/>
                </a:moveTo>
                <a:lnTo>
                  <a:pt x="29895" y="21602"/>
                </a:lnTo>
                <a:lnTo>
                  <a:pt x="29464" y="21590"/>
                </a:lnTo>
                <a:lnTo>
                  <a:pt x="29222" y="21780"/>
                </a:lnTo>
                <a:lnTo>
                  <a:pt x="29248" y="22580"/>
                </a:lnTo>
                <a:lnTo>
                  <a:pt x="29692" y="22415"/>
                </a:lnTo>
                <a:lnTo>
                  <a:pt x="30264" y="2225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4" name="object 4814"/>
          <p:cNvSpPr/>
          <p:nvPr/>
        </p:nvSpPr>
        <p:spPr>
          <a:xfrm>
            <a:off x="767676" y="4699850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304" y="215"/>
                </a:moveTo>
                <a:lnTo>
                  <a:pt x="279" y="0"/>
                </a:lnTo>
                <a:lnTo>
                  <a:pt x="0" y="368"/>
                </a:lnTo>
                <a:lnTo>
                  <a:pt x="215" y="304"/>
                </a:lnTo>
                <a:close/>
              </a:path>
              <a:path w="9525" h="7620">
                <a:moveTo>
                  <a:pt x="9118" y="7264"/>
                </a:moveTo>
                <a:lnTo>
                  <a:pt x="8826" y="7048"/>
                </a:lnTo>
                <a:lnTo>
                  <a:pt x="8890" y="7340"/>
                </a:lnTo>
                <a:lnTo>
                  <a:pt x="8966" y="7493"/>
                </a:lnTo>
                <a:lnTo>
                  <a:pt x="9067" y="736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5" name="object 4815"/>
          <p:cNvSpPr/>
          <p:nvPr/>
        </p:nvSpPr>
        <p:spPr>
          <a:xfrm>
            <a:off x="718502" y="4571313"/>
            <a:ext cx="31115" cy="51435"/>
          </a:xfrm>
          <a:custGeom>
            <a:avLst/>
            <a:gdLst/>
            <a:ahLst/>
            <a:cxnLst/>
            <a:rect l="l" t="t" r="r" b="b"/>
            <a:pathLst>
              <a:path w="31115" h="51435">
                <a:moveTo>
                  <a:pt x="1765" y="1333"/>
                </a:moveTo>
                <a:lnTo>
                  <a:pt x="469" y="2006"/>
                </a:lnTo>
                <a:lnTo>
                  <a:pt x="736" y="1485"/>
                </a:lnTo>
                <a:lnTo>
                  <a:pt x="990" y="1295"/>
                </a:lnTo>
                <a:lnTo>
                  <a:pt x="1358" y="1143"/>
                </a:lnTo>
                <a:lnTo>
                  <a:pt x="1346" y="762"/>
                </a:lnTo>
                <a:lnTo>
                  <a:pt x="762" y="0"/>
                </a:lnTo>
                <a:lnTo>
                  <a:pt x="0" y="2590"/>
                </a:lnTo>
                <a:lnTo>
                  <a:pt x="1092" y="2222"/>
                </a:lnTo>
                <a:lnTo>
                  <a:pt x="1765" y="1333"/>
                </a:lnTo>
                <a:close/>
              </a:path>
              <a:path w="31115" h="51435">
                <a:moveTo>
                  <a:pt x="22948" y="51257"/>
                </a:moveTo>
                <a:lnTo>
                  <a:pt x="22847" y="50990"/>
                </a:lnTo>
                <a:lnTo>
                  <a:pt x="22771" y="51130"/>
                </a:lnTo>
                <a:lnTo>
                  <a:pt x="22948" y="51257"/>
                </a:lnTo>
                <a:close/>
              </a:path>
              <a:path w="31115" h="51435">
                <a:moveTo>
                  <a:pt x="30492" y="34937"/>
                </a:moveTo>
                <a:lnTo>
                  <a:pt x="30149" y="34886"/>
                </a:lnTo>
                <a:lnTo>
                  <a:pt x="30099" y="35077"/>
                </a:lnTo>
                <a:lnTo>
                  <a:pt x="30289" y="35077"/>
                </a:lnTo>
                <a:lnTo>
                  <a:pt x="30492" y="3493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6" name="object 4816"/>
          <p:cNvSpPr/>
          <p:nvPr/>
        </p:nvSpPr>
        <p:spPr>
          <a:xfrm>
            <a:off x="833570" y="474100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8" y="0"/>
                </a:moveTo>
                <a:lnTo>
                  <a:pt x="0" y="190"/>
                </a:lnTo>
                <a:lnTo>
                  <a:pt x="139" y="177"/>
                </a:lnTo>
                <a:lnTo>
                  <a:pt x="304" y="165"/>
                </a:lnTo>
                <a:lnTo>
                  <a:pt x="165" y="1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7" name="object 4817"/>
          <p:cNvSpPr/>
          <p:nvPr/>
        </p:nvSpPr>
        <p:spPr>
          <a:xfrm>
            <a:off x="748083" y="4507420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1775" y="2051"/>
                </a:moveTo>
                <a:lnTo>
                  <a:pt x="1676" y="2908"/>
                </a:lnTo>
                <a:lnTo>
                  <a:pt x="2108" y="2286"/>
                </a:lnTo>
                <a:lnTo>
                  <a:pt x="1892" y="2070"/>
                </a:lnTo>
                <a:close/>
              </a:path>
              <a:path w="2540" h="3175">
                <a:moveTo>
                  <a:pt x="1104" y="0"/>
                </a:moveTo>
                <a:lnTo>
                  <a:pt x="0" y="2171"/>
                </a:lnTo>
                <a:lnTo>
                  <a:pt x="1206" y="2425"/>
                </a:lnTo>
                <a:lnTo>
                  <a:pt x="1521" y="2051"/>
                </a:lnTo>
                <a:lnTo>
                  <a:pt x="1498" y="1460"/>
                </a:lnTo>
                <a:lnTo>
                  <a:pt x="1765" y="1270"/>
                </a:lnTo>
                <a:lnTo>
                  <a:pt x="1104" y="0"/>
                </a:lnTo>
                <a:close/>
              </a:path>
              <a:path w="2540" h="3175">
                <a:moveTo>
                  <a:pt x="1854" y="622"/>
                </a:moveTo>
                <a:lnTo>
                  <a:pt x="2108" y="2286"/>
                </a:lnTo>
                <a:lnTo>
                  <a:pt x="2316" y="1992"/>
                </a:lnTo>
                <a:lnTo>
                  <a:pt x="1854" y="622"/>
                </a:lnTo>
                <a:close/>
              </a:path>
              <a:path w="2540" h="3175">
                <a:moveTo>
                  <a:pt x="1816" y="1701"/>
                </a:moveTo>
                <a:lnTo>
                  <a:pt x="1580" y="1981"/>
                </a:lnTo>
                <a:lnTo>
                  <a:pt x="1775" y="2051"/>
                </a:lnTo>
                <a:lnTo>
                  <a:pt x="1816" y="170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8" name="object 4818"/>
          <p:cNvSpPr/>
          <p:nvPr/>
        </p:nvSpPr>
        <p:spPr>
          <a:xfrm>
            <a:off x="753516" y="4611065"/>
            <a:ext cx="40005" cy="27940"/>
          </a:xfrm>
          <a:custGeom>
            <a:avLst/>
            <a:gdLst/>
            <a:ahLst/>
            <a:cxnLst/>
            <a:rect l="l" t="t" r="r" b="b"/>
            <a:pathLst>
              <a:path w="40004" h="27939">
                <a:moveTo>
                  <a:pt x="393" y="27178"/>
                </a:moveTo>
                <a:lnTo>
                  <a:pt x="317" y="26885"/>
                </a:lnTo>
                <a:lnTo>
                  <a:pt x="0" y="27520"/>
                </a:lnTo>
                <a:lnTo>
                  <a:pt x="342" y="27495"/>
                </a:lnTo>
                <a:lnTo>
                  <a:pt x="393" y="27178"/>
                </a:lnTo>
                <a:close/>
              </a:path>
              <a:path w="40004" h="27939">
                <a:moveTo>
                  <a:pt x="39776" y="152"/>
                </a:moveTo>
                <a:lnTo>
                  <a:pt x="39471" y="0"/>
                </a:lnTo>
                <a:lnTo>
                  <a:pt x="39509" y="241"/>
                </a:lnTo>
                <a:lnTo>
                  <a:pt x="39776" y="15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9" name="object 4819"/>
          <p:cNvSpPr/>
          <p:nvPr/>
        </p:nvSpPr>
        <p:spPr>
          <a:xfrm>
            <a:off x="830228" y="4709073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06" y="308"/>
                </a:moveTo>
                <a:lnTo>
                  <a:pt x="241" y="698"/>
                </a:lnTo>
                <a:lnTo>
                  <a:pt x="419" y="609"/>
                </a:lnTo>
                <a:lnTo>
                  <a:pt x="106" y="308"/>
                </a:lnTo>
                <a:close/>
              </a:path>
              <a:path w="634" h="1270">
                <a:moveTo>
                  <a:pt x="0" y="0"/>
                </a:moveTo>
                <a:lnTo>
                  <a:pt x="92" y="266"/>
                </a:lnTo>
                <a:lnTo>
                  <a:pt x="609" y="698"/>
                </a:lnTo>
                <a:lnTo>
                  <a:pt x="406" y="355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0" name="object 4820"/>
          <p:cNvSpPr/>
          <p:nvPr/>
        </p:nvSpPr>
        <p:spPr>
          <a:xfrm>
            <a:off x="734695" y="459897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762" y="266"/>
                </a:moveTo>
                <a:lnTo>
                  <a:pt x="444" y="190"/>
                </a:lnTo>
                <a:lnTo>
                  <a:pt x="0" y="177"/>
                </a:lnTo>
                <a:lnTo>
                  <a:pt x="469" y="381"/>
                </a:lnTo>
                <a:lnTo>
                  <a:pt x="762" y="266"/>
                </a:lnTo>
                <a:close/>
              </a:path>
              <a:path w="1270" h="635">
                <a:moveTo>
                  <a:pt x="1206" y="190"/>
                </a:moveTo>
                <a:lnTo>
                  <a:pt x="1168" y="0"/>
                </a:lnTo>
                <a:lnTo>
                  <a:pt x="889" y="12"/>
                </a:lnTo>
                <a:lnTo>
                  <a:pt x="977" y="190"/>
                </a:lnTo>
                <a:lnTo>
                  <a:pt x="1206" y="19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1" name="object 4821"/>
          <p:cNvSpPr/>
          <p:nvPr/>
        </p:nvSpPr>
        <p:spPr>
          <a:xfrm>
            <a:off x="729184" y="446991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14" y="0"/>
                </a:moveTo>
                <a:lnTo>
                  <a:pt x="0" y="165"/>
                </a:lnTo>
                <a:lnTo>
                  <a:pt x="203" y="215"/>
                </a:lnTo>
                <a:lnTo>
                  <a:pt x="177" y="12"/>
                </a:lnTo>
                <a:lnTo>
                  <a:pt x="457" y="330"/>
                </a:lnTo>
                <a:lnTo>
                  <a:pt x="317" y="25"/>
                </a:lnTo>
                <a:lnTo>
                  <a:pt x="11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2" name="object 4822"/>
          <p:cNvSpPr/>
          <p:nvPr/>
        </p:nvSpPr>
        <p:spPr>
          <a:xfrm>
            <a:off x="720242" y="4573130"/>
            <a:ext cx="37465" cy="45085"/>
          </a:xfrm>
          <a:custGeom>
            <a:avLst/>
            <a:gdLst/>
            <a:ahLst/>
            <a:cxnLst/>
            <a:rect l="l" t="t" r="r" b="b"/>
            <a:pathLst>
              <a:path w="37465" h="45085">
                <a:moveTo>
                  <a:pt x="317" y="165"/>
                </a:moveTo>
                <a:lnTo>
                  <a:pt x="241" y="25"/>
                </a:lnTo>
                <a:lnTo>
                  <a:pt x="101" y="0"/>
                </a:lnTo>
                <a:lnTo>
                  <a:pt x="0" y="254"/>
                </a:lnTo>
                <a:lnTo>
                  <a:pt x="228" y="203"/>
                </a:lnTo>
                <a:close/>
              </a:path>
              <a:path w="37465" h="45085">
                <a:moveTo>
                  <a:pt x="18542" y="33655"/>
                </a:moveTo>
                <a:lnTo>
                  <a:pt x="18376" y="33667"/>
                </a:lnTo>
                <a:lnTo>
                  <a:pt x="18389" y="33870"/>
                </a:lnTo>
                <a:lnTo>
                  <a:pt x="18542" y="33896"/>
                </a:lnTo>
                <a:lnTo>
                  <a:pt x="18542" y="33655"/>
                </a:lnTo>
                <a:close/>
              </a:path>
              <a:path w="37465" h="45085">
                <a:moveTo>
                  <a:pt x="37134" y="43891"/>
                </a:moveTo>
                <a:lnTo>
                  <a:pt x="36842" y="43662"/>
                </a:lnTo>
                <a:lnTo>
                  <a:pt x="36639" y="43891"/>
                </a:lnTo>
                <a:lnTo>
                  <a:pt x="35864" y="44221"/>
                </a:lnTo>
                <a:lnTo>
                  <a:pt x="36169" y="44551"/>
                </a:lnTo>
                <a:lnTo>
                  <a:pt x="36347" y="44424"/>
                </a:lnTo>
                <a:lnTo>
                  <a:pt x="37134" y="4389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3" name="object 4823"/>
          <p:cNvSpPr/>
          <p:nvPr/>
        </p:nvSpPr>
        <p:spPr>
          <a:xfrm>
            <a:off x="733272" y="450488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53" y="0"/>
                </a:moveTo>
                <a:lnTo>
                  <a:pt x="0" y="177"/>
                </a:lnTo>
                <a:lnTo>
                  <a:pt x="203" y="11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4" name="object 4824"/>
          <p:cNvSpPr/>
          <p:nvPr/>
        </p:nvSpPr>
        <p:spPr>
          <a:xfrm>
            <a:off x="759717" y="469261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355" y="380"/>
                </a:lnTo>
                <a:lnTo>
                  <a:pt x="850" y="177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5" name="object 4825"/>
          <p:cNvSpPr/>
          <p:nvPr/>
        </p:nvSpPr>
        <p:spPr>
          <a:xfrm>
            <a:off x="735289" y="453379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76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6" name="object 4826"/>
          <p:cNvSpPr/>
          <p:nvPr/>
        </p:nvSpPr>
        <p:spPr>
          <a:xfrm>
            <a:off x="782574" y="4705400"/>
            <a:ext cx="24765" cy="4445"/>
          </a:xfrm>
          <a:custGeom>
            <a:avLst/>
            <a:gdLst/>
            <a:ahLst/>
            <a:cxnLst/>
            <a:rect l="l" t="t" r="r" b="b"/>
            <a:pathLst>
              <a:path w="24765" h="4445">
                <a:moveTo>
                  <a:pt x="863" y="0"/>
                </a:moveTo>
                <a:lnTo>
                  <a:pt x="0" y="393"/>
                </a:lnTo>
                <a:lnTo>
                  <a:pt x="203" y="546"/>
                </a:lnTo>
                <a:lnTo>
                  <a:pt x="457" y="469"/>
                </a:lnTo>
                <a:lnTo>
                  <a:pt x="774" y="342"/>
                </a:lnTo>
                <a:lnTo>
                  <a:pt x="838" y="165"/>
                </a:lnTo>
                <a:lnTo>
                  <a:pt x="863" y="0"/>
                </a:lnTo>
                <a:close/>
              </a:path>
              <a:path w="24765" h="4445">
                <a:moveTo>
                  <a:pt x="24257" y="3771"/>
                </a:moveTo>
                <a:lnTo>
                  <a:pt x="23609" y="4127"/>
                </a:lnTo>
                <a:lnTo>
                  <a:pt x="24091" y="4114"/>
                </a:lnTo>
                <a:lnTo>
                  <a:pt x="24257" y="377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7" name="object 4827"/>
          <p:cNvSpPr/>
          <p:nvPr/>
        </p:nvSpPr>
        <p:spPr>
          <a:xfrm>
            <a:off x="742340" y="4615357"/>
            <a:ext cx="10160" cy="24130"/>
          </a:xfrm>
          <a:custGeom>
            <a:avLst/>
            <a:gdLst/>
            <a:ahLst/>
            <a:cxnLst/>
            <a:rect l="l" t="t" r="r" b="b"/>
            <a:pathLst>
              <a:path w="10159" h="24129">
                <a:moveTo>
                  <a:pt x="139" y="2527"/>
                </a:moveTo>
                <a:lnTo>
                  <a:pt x="88" y="2374"/>
                </a:lnTo>
                <a:lnTo>
                  <a:pt x="139" y="2527"/>
                </a:lnTo>
                <a:close/>
              </a:path>
              <a:path w="10159" h="24129">
                <a:moveTo>
                  <a:pt x="558" y="152"/>
                </a:moveTo>
                <a:lnTo>
                  <a:pt x="393" y="50"/>
                </a:lnTo>
                <a:lnTo>
                  <a:pt x="152" y="0"/>
                </a:lnTo>
                <a:lnTo>
                  <a:pt x="203" y="457"/>
                </a:lnTo>
                <a:lnTo>
                  <a:pt x="393" y="292"/>
                </a:lnTo>
                <a:lnTo>
                  <a:pt x="558" y="152"/>
                </a:lnTo>
                <a:close/>
              </a:path>
              <a:path w="10159" h="24129">
                <a:moveTo>
                  <a:pt x="9550" y="23444"/>
                </a:moveTo>
                <a:lnTo>
                  <a:pt x="9410" y="23368"/>
                </a:lnTo>
                <a:lnTo>
                  <a:pt x="9271" y="23482"/>
                </a:lnTo>
                <a:lnTo>
                  <a:pt x="9474" y="23571"/>
                </a:lnTo>
                <a:lnTo>
                  <a:pt x="9436" y="2343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8" name="object 4828"/>
          <p:cNvSpPr/>
          <p:nvPr/>
        </p:nvSpPr>
        <p:spPr>
          <a:xfrm>
            <a:off x="714159" y="455834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76" y="190"/>
                </a:lnTo>
                <a:lnTo>
                  <a:pt x="266" y="254"/>
                </a:lnTo>
                <a:lnTo>
                  <a:pt x="723" y="241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9" name="object 4829"/>
          <p:cNvSpPr/>
          <p:nvPr/>
        </p:nvSpPr>
        <p:spPr>
          <a:xfrm>
            <a:off x="656763" y="439463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647" y="0"/>
                </a:moveTo>
                <a:lnTo>
                  <a:pt x="469" y="0"/>
                </a:lnTo>
                <a:lnTo>
                  <a:pt x="0" y="76"/>
                </a:lnTo>
                <a:lnTo>
                  <a:pt x="406" y="215"/>
                </a:lnTo>
                <a:lnTo>
                  <a:pt x="533" y="165"/>
                </a:lnTo>
                <a:lnTo>
                  <a:pt x="800" y="203"/>
                </a:lnTo>
                <a:lnTo>
                  <a:pt x="64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0" name="object 4830"/>
          <p:cNvSpPr/>
          <p:nvPr/>
        </p:nvSpPr>
        <p:spPr>
          <a:xfrm>
            <a:off x="729164" y="449989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63" y="152"/>
                </a:lnTo>
                <a:lnTo>
                  <a:pt x="152" y="304"/>
                </a:lnTo>
                <a:lnTo>
                  <a:pt x="419" y="139"/>
                </a:lnTo>
                <a:lnTo>
                  <a:pt x="228" y="101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1" name="object 4831"/>
          <p:cNvSpPr/>
          <p:nvPr/>
        </p:nvSpPr>
        <p:spPr>
          <a:xfrm>
            <a:off x="742562" y="462012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63" y="0"/>
                </a:moveTo>
                <a:lnTo>
                  <a:pt x="393" y="228"/>
                </a:lnTo>
                <a:lnTo>
                  <a:pt x="0" y="812"/>
                </a:lnTo>
                <a:lnTo>
                  <a:pt x="660" y="507"/>
                </a:lnTo>
                <a:lnTo>
                  <a:pt x="1193" y="419"/>
                </a:lnTo>
                <a:lnTo>
                  <a:pt x="6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2" name="object 4832"/>
          <p:cNvSpPr/>
          <p:nvPr/>
        </p:nvSpPr>
        <p:spPr>
          <a:xfrm>
            <a:off x="755470" y="469236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27" y="0"/>
                </a:moveTo>
                <a:lnTo>
                  <a:pt x="0" y="431"/>
                </a:lnTo>
                <a:lnTo>
                  <a:pt x="190" y="533"/>
                </a:lnTo>
                <a:lnTo>
                  <a:pt x="88" y="736"/>
                </a:lnTo>
                <a:lnTo>
                  <a:pt x="228" y="888"/>
                </a:lnTo>
                <a:lnTo>
                  <a:pt x="533" y="914"/>
                </a:lnTo>
                <a:lnTo>
                  <a:pt x="12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3" name="object 4833"/>
          <p:cNvSpPr/>
          <p:nvPr/>
        </p:nvSpPr>
        <p:spPr>
          <a:xfrm>
            <a:off x="658799" y="4337113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622" y="355"/>
                </a:moveTo>
                <a:lnTo>
                  <a:pt x="508" y="152"/>
                </a:lnTo>
                <a:lnTo>
                  <a:pt x="114" y="0"/>
                </a:lnTo>
                <a:lnTo>
                  <a:pt x="0" y="838"/>
                </a:lnTo>
                <a:lnTo>
                  <a:pt x="330" y="635"/>
                </a:lnTo>
                <a:lnTo>
                  <a:pt x="76" y="393"/>
                </a:lnTo>
                <a:lnTo>
                  <a:pt x="622" y="355"/>
                </a:lnTo>
                <a:close/>
              </a:path>
              <a:path w="12700" h="11429">
                <a:moveTo>
                  <a:pt x="12103" y="10795"/>
                </a:moveTo>
                <a:lnTo>
                  <a:pt x="11950" y="10769"/>
                </a:lnTo>
                <a:lnTo>
                  <a:pt x="11861" y="10947"/>
                </a:lnTo>
                <a:lnTo>
                  <a:pt x="11722" y="11188"/>
                </a:lnTo>
                <a:lnTo>
                  <a:pt x="11925" y="11303"/>
                </a:lnTo>
                <a:lnTo>
                  <a:pt x="12077" y="11252"/>
                </a:lnTo>
                <a:lnTo>
                  <a:pt x="12103" y="1079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4" name="object 4834"/>
          <p:cNvSpPr/>
          <p:nvPr/>
        </p:nvSpPr>
        <p:spPr>
          <a:xfrm>
            <a:off x="631317" y="4384738"/>
            <a:ext cx="41275" cy="13335"/>
          </a:xfrm>
          <a:custGeom>
            <a:avLst/>
            <a:gdLst/>
            <a:ahLst/>
            <a:cxnLst/>
            <a:rect l="l" t="t" r="r" b="b"/>
            <a:pathLst>
              <a:path w="41275" h="13335">
                <a:moveTo>
                  <a:pt x="381" y="101"/>
                </a:moveTo>
                <a:lnTo>
                  <a:pt x="215" y="101"/>
                </a:lnTo>
                <a:lnTo>
                  <a:pt x="0" y="152"/>
                </a:lnTo>
                <a:lnTo>
                  <a:pt x="127" y="190"/>
                </a:lnTo>
                <a:lnTo>
                  <a:pt x="381" y="101"/>
                </a:lnTo>
                <a:close/>
              </a:path>
              <a:path w="41275" h="13335">
                <a:moveTo>
                  <a:pt x="14033" y="2692"/>
                </a:moveTo>
                <a:lnTo>
                  <a:pt x="13462" y="2400"/>
                </a:lnTo>
                <a:lnTo>
                  <a:pt x="13144" y="2336"/>
                </a:lnTo>
                <a:lnTo>
                  <a:pt x="13335" y="2705"/>
                </a:lnTo>
                <a:lnTo>
                  <a:pt x="13690" y="2781"/>
                </a:lnTo>
                <a:lnTo>
                  <a:pt x="14033" y="2692"/>
                </a:lnTo>
                <a:close/>
              </a:path>
              <a:path w="41275" h="13335">
                <a:moveTo>
                  <a:pt x="41084" y="12801"/>
                </a:moveTo>
                <a:lnTo>
                  <a:pt x="40081" y="12255"/>
                </a:lnTo>
                <a:lnTo>
                  <a:pt x="39878" y="12395"/>
                </a:lnTo>
                <a:lnTo>
                  <a:pt x="40373" y="12788"/>
                </a:lnTo>
                <a:lnTo>
                  <a:pt x="40640" y="12852"/>
                </a:lnTo>
                <a:lnTo>
                  <a:pt x="40817" y="12725"/>
                </a:lnTo>
                <a:lnTo>
                  <a:pt x="41084" y="1280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5" name="object 4835"/>
          <p:cNvSpPr/>
          <p:nvPr/>
        </p:nvSpPr>
        <p:spPr>
          <a:xfrm>
            <a:off x="587743" y="4327499"/>
            <a:ext cx="20320" cy="22860"/>
          </a:xfrm>
          <a:custGeom>
            <a:avLst/>
            <a:gdLst/>
            <a:ahLst/>
            <a:cxnLst/>
            <a:rect l="l" t="t" r="r" b="b"/>
            <a:pathLst>
              <a:path w="20320" h="22860">
                <a:moveTo>
                  <a:pt x="368" y="254"/>
                </a:moveTo>
                <a:lnTo>
                  <a:pt x="177" y="114"/>
                </a:lnTo>
                <a:lnTo>
                  <a:pt x="0" y="101"/>
                </a:lnTo>
                <a:lnTo>
                  <a:pt x="215" y="203"/>
                </a:lnTo>
                <a:lnTo>
                  <a:pt x="190" y="330"/>
                </a:lnTo>
                <a:lnTo>
                  <a:pt x="368" y="254"/>
                </a:lnTo>
                <a:close/>
              </a:path>
              <a:path w="20320" h="22860">
                <a:moveTo>
                  <a:pt x="19977" y="22745"/>
                </a:moveTo>
                <a:lnTo>
                  <a:pt x="19951" y="22618"/>
                </a:lnTo>
                <a:lnTo>
                  <a:pt x="19786" y="22517"/>
                </a:lnTo>
                <a:lnTo>
                  <a:pt x="19875" y="22656"/>
                </a:lnTo>
                <a:lnTo>
                  <a:pt x="19786" y="22796"/>
                </a:lnTo>
                <a:lnTo>
                  <a:pt x="19977" y="2274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6" name="object 4836"/>
          <p:cNvSpPr/>
          <p:nvPr/>
        </p:nvSpPr>
        <p:spPr>
          <a:xfrm>
            <a:off x="624509" y="4387430"/>
            <a:ext cx="52705" cy="22225"/>
          </a:xfrm>
          <a:custGeom>
            <a:avLst/>
            <a:gdLst/>
            <a:ahLst/>
            <a:cxnLst/>
            <a:rect l="l" t="t" r="r" b="b"/>
            <a:pathLst>
              <a:path w="52704" h="22225">
                <a:moveTo>
                  <a:pt x="317" y="190"/>
                </a:moveTo>
                <a:lnTo>
                  <a:pt x="203" y="0"/>
                </a:lnTo>
                <a:lnTo>
                  <a:pt x="0" y="114"/>
                </a:lnTo>
                <a:lnTo>
                  <a:pt x="165" y="215"/>
                </a:lnTo>
                <a:lnTo>
                  <a:pt x="317" y="190"/>
                </a:lnTo>
                <a:close/>
              </a:path>
              <a:path w="52704" h="22225">
                <a:moveTo>
                  <a:pt x="33401" y="7162"/>
                </a:moveTo>
                <a:lnTo>
                  <a:pt x="33261" y="7137"/>
                </a:lnTo>
                <a:lnTo>
                  <a:pt x="33299" y="7264"/>
                </a:lnTo>
                <a:close/>
              </a:path>
              <a:path w="52704" h="22225">
                <a:moveTo>
                  <a:pt x="52387" y="21412"/>
                </a:moveTo>
                <a:lnTo>
                  <a:pt x="51993" y="20739"/>
                </a:lnTo>
                <a:lnTo>
                  <a:pt x="51968" y="21107"/>
                </a:lnTo>
                <a:lnTo>
                  <a:pt x="51816" y="21272"/>
                </a:lnTo>
                <a:lnTo>
                  <a:pt x="52222" y="21729"/>
                </a:lnTo>
                <a:lnTo>
                  <a:pt x="52095" y="21386"/>
                </a:lnTo>
                <a:lnTo>
                  <a:pt x="52387" y="2141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7" name="object 4837"/>
          <p:cNvSpPr/>
          <p:nvPr/>
        </p:nvSpPr>
        <p:spPr>
          <a:xfrm>
            <a:off x="773649" y="469857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68" y="0"/>
                </a:moveTo>
                <a:lnTo>
                  <a:pt x="190" y="12"/>
                </a:lnTo>
                <a:lnTo>
                  <a:pt x="0" y="190"/>
                </a:lnTo>
                <a:lnTo>
                  <a:pt x="228" y="254"/>
                </a:lnTo>
                <a:lnTo>
                  <a:pt x="292" y="6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8" name="object 4838"/>
          <p:cNvSpPr/>
          <p:nvPr/>
        </p:nvSpPr>
        <p:spPr>
          <a:xfrm>
            <a:off x="576249" y="4300258"/>
            <a:ext cx="113030" cy="128905"/>
          </a:xfrm>
          <a:custGeom>
            <a:avLst/>
            <a:gdLst/>
            <a:ahLst/>
            <a:cxnLst/>
            <a:rect l="l" t="t" r="r" b="b"/>
            <a:pathLst>
              <a:path w="113029" h="128904">
                <a:moveTo>
                  <a:pt x="558" y="114"/>
                </a:moveTo>
                <a:lnTo>
                  <a:pt x="0" y="0"/>
                </a:lnTo>
                <a:lnTo>
                  <a:pt x="76" y="190"/>
                </a:lnTo>
                <a:lnTo>
                  <a:pt x="203" y="215"/>
                </a:lnTo>
                <a:lnTo>
                  <a:pt x="431" y="254"/>
                </a:lnTo>
                <a:lnTo>
                  <a:pt x="558" y="114"/>
                </a:lnTo>
                <a:close/>
              </a:path>
              <a:path w="113029" h="128904">
                <a:moveTo>
                  <a:pt x="11239" y="1955"/>
                </a:moveTo>
                <a:lnTo>
                  <a:pt x="11137" y="1790"/>
                </a:lnTo>
                <a:lnTo>
                  <a:pt x="10972" y="1219"/>
                </a:lnTo>
                <a:lnTo>
                  <a:pt x="10464" y="2362"/>
                </a:lnTo>
                <a:lnTo>
                  <a:pt x="11036" y="2222"/>
                </a:lnTo>
                <a:lnTo>
                  <a:pt x="11239" y="2120"/>
                </a:lnTo>
                <a:lnTo>
                  <a:pt x="11239" y="1955"/>
                </a:lnTo>
                <a:close/>
              </a:path>
              <a:path w="113029" h="128904">
                <a:moveTo>
                  <a:pt x="18669" y="16573"/>
                </a:moveTo>
                <a:lnTo>
                  <a:pt x="14732" y="17018"/>
                </a:lnTo>
                <a:lnTo>
                  <a:pt x="16929" y="17805"/>
                </a:lnTo>
                <a:lnTo>
                  <a:pt x="17005" y="17640"/>
                </a:lnTo>
                <a:lnTo>
                  <a:pt x="17221" y="17373"/>
                </a:lnTo>
                <a:lnTo>
                  <a:pt x="17259" y="17068"/>
                </a:lnTo>
                <a:lnTo>
                  <a:pt x="18669" y="16573"/>
                </a:lnTo>
                <a:close/>
              </a:path>
              <a:path w="113029" h="128904">
                <a:moveTo>
                  <a:pt x="32600" y="50038"/>
                </a:moveTo>
                <a:lnTo>
                  <a:pt x="32334" y="49720"/>
                </a:lnTo>
                <a:lnTo>
                  <a:pt x="32143" y="49758"/>
                </a:lnTo>
                <a:lnTo>
                  <a:pt x="32308" y="49911"/>
                </a:lnTo>
                <a:lnTo>
                  <a:pt x="32600" y="50038"/>
                </a:lnTo>
                <a:close/>
              </a:path>
              <a:path w="113029" h="128904">
                <a:moveTo>
                  <a:pt x="37274" y="74472"/>
                </a:moveTo>
                <a:lnTo>
                  <a:pt x="36817" y="74206"/>
                </a:lnTo>
                <a:lnTo>
                  <a:pt x="36690" y="74434"/>
                </a:lnTo>
                <a:lnTo>
                  <a:pt x="36893" y="74536"/>
                </a:lnTo>
                <a:lnTo>
                  <a:pt x="37033" y="74523"/>
                </a:lnTo>
                <a:lnTo>
                  <a:pt x="37274" y="74472"/>
                </a:lnTo>
                <a:close/>
              </a:path>
              <a:path w="113029" h="128904">
                <a:moveTo>
                  <a:pt x="38620" y="52946"/>
                </a:moveTo>
                <a:lnTo>
                  <a:pt x="38328" y="53136"/>
                </a:lnTo>
                <a:lnTo>
                  <a:pt x="38188" y="53174"/>
                </a:lnTo>
                <a:lnTo>
                  <a:pt x="38544" y="53289"/>
                </a:lnTo>
                <a:lnTo>
                  <a:pt x="38620" y="52946"/>
                </a:lnTo>
                <a:close/>
              </a:path>
              <a:path w="113029" h="128904">
                <a:moveTo>
                  <a:pt x="39801" y="55499"/>
                </a:moveTo>
                <a:lnTo>
                  <a:pt x="36664" y="55168"/>
                </a:lnTo>
                <a:lnTo>
                  <a:pt x="39116" y="56248"/>
                </a:lnTo>
                <a:lnTo>
                  <a:pt x="39255" y="56172"/>
                </a:lnTo>
                <a:lnTo>
                  <a:pt x="39573" y="56248"/>
                </a:lnTo>
                <a:lnTo>
                  <a:pt x="38874" y="55905"/>
                </a:lnTo>
                <a:lnTo>
                  <a:pt x="39306" y="55956"/>
                </a:lnTo>
                <a:lnTo>
                  <a:pt x="39801" y="55499"/>
                </a:lnTo>
                <a:close/>
              </a:path>
              <a:path w="113029" h="128904">
                <a:moveTo>
                  <a:pt x="40855" y="56032"/>
                </a:moveTo>
                <a:lnTo>
                  <a:pt x="39979" y="55765"/>
                </a:lnTo>
                <a:lnTo>
                  <a:pt x="39827" y="55740"/>
                </a:lnTo>
                <a:lnTo>
                  <a:pt x="39636" y="56121"/>
                </a:lnTo>
                <a:lnTo>
                  <a:pt x="40157" y="55968"/>
                </a:lnTo>
                <a:lnTo>
                  <a:pt x="40233" y="56134"/>
                </a:lnTo>
                <a:lnTo>
                  <a:pt x="40855" y="56032"/>
                </a:lnTo>
                <a:close/>
              </a:path>
              <a:path w="113029" h="128904">
                <a:moveTo>
                  <a:pt x="41656" y="59347"/>
                </a:moveTo>
                <a:lnTo>
                  <a:pt x="41490" y="59245"/>
                </a:lnTo>
                <a:lnTo>
                  <a:pt x="41135" y="59156"/>
                </a:lnTo>
                <a:lnTo>
                  <a:pt x="41313" y="59309"/>
                </a:lnTo>
                <a:lnTo>
                  <a:pt x="41656" y="59347"/>
                </a:lnTo>
                <a:close/>
              </a:path>
              <a:path w="113029" h="128904">
                <a:moveTo>
                  <a:pt x="61417" y="85940"/>
                </a:moveTo>
                <a:lnTo>
                  <a:pt x="61188" y="85839"/>
                </a:lnTo>
                <a:lnTo>
                  <a:pt x="61201" y="85979"/>
                </a:lnTo>
                <a:lnTo>
                  <a:pt x="61341" y="85979"/>
                </a:lnTo>
                <a:close/>
              </a:path>
              <a:path w="113029" h="128904">
                <a:moveTo>
                  <a:pt x="75412" y="74409"/>
                </a:moveTo>
                <a:lnTo>
                  <a:pt x="75247" y="73875"/>
                </a:lnTo>
                <a:lnTo>
                  <a:pt x="74879" y="74053"/>
                </a:lnTo>
                <a:lnTo>
                  <a:pt x="74815" y="74383"/>
                </a:lnTo>
                <a:lnTo>
                  <a:pt x="75133" y="74637"/>
                </a:lnTo>
                <a:lnTo>
                  <a:pt x="75412" y="74688"/>
                </a:lnTo>
                <a:lnTo>
                  <a:pt x="75412" y="74409"/>
                </a:lnTo>
                <a:close/>
              </a:path>
              <a:path w="113029" h="128904">
                <a:moveTo>
                  <a:pt x="77558" y="94970"/>
                </a:moveTo>
                <a:lnTo>
                  <a:pt x="77533" y="94767"/>
                </a:lnTo>
                <a:lnTo>
                  <a:pt x="77368" y="94869"/>
                </a:lnTo>
                <a:lnTo>
                  <a:pt x="77533" y="95161"/>
                </a:lnTo>
                <a:lnTo>
                  <a:pt x="77508" y="94970"/>
                </a:lnTo>
                <a:close/>
              </a:path>
              <a:path w="113029" h="128904">
                <a:moveTo>
                  <a:pt x="78714" y="90208"/>
                </a:moveTo>
                <a:lnTo>
                  <a:pt x="78587" y="90170"/>
                </a:lnTo>
                <a:lnTo>
                  <a:pt x="78028" y="89966"/>
                </a:lnTo>
                <a:lnTo>
                  <a:pt x="78117" y="90614"/>
                </a:lnTo>
                <a:lnTo>
                  <a:pt x="78714" y="90208"/>
                </a:lnTo>
                <a:close/>
              </a:path>
              <a:path w="113029" h="128904">
                <a:moveTo>
                  <a:pt x="79667" y="85356"/>
                </a:moveTo>
                <a:lnTo>
                  <a:pt x="79425" y="85344"/>
                </a:lnTo>
                <a:lnTo>
                  <a:pt x="79273" y="85585"/>
                </a:lnTo>
                <a:lnTo>
                  <a:pt x="79476" y="85420"/>
                </a:lnTo>
                <a:lnTo>
                  <a:pt x="79603" y="85445"/>
                </a:lnTo>
                <a:close/>
              </a:path>
              <a:path w="113029" h="128904">
                <a:moveTo>
                  <a:pt x="81838" y="94208"/>
                </a:moveTo>
                <a:lnTo>
                  <a:pt x="81648" y="94005"/>
                </a:lnTo>
                <a:lnTo>
                  <a:pt x="81483" y="94107"/>
                </a:lnTo>
                <a:lnTo>
                  <a:pt x="81635" y="94208"/>
                </a:lnTo>
                <a:lnTo>
                  <a:pt x="81686" y="94361"/>
                </a:lnTo>
                <a:lnTo>
                  <a:pt x="81838" y="94208"/>
                </a:lnTo>
                <a:close/>
              </a:path>
              <a:path w="113029" h="128904">
                <a:moveTo>
                  <a:pt x="83248" y="96888"/>
                </a:moveTo>
                <a:lnTo>
                  <a:pt x="82943" y="97015"/>
                </a:lnTo>
                <a:lnTo>
                  <a:pt x="83172" y="97053"/>
                </a:lnTo>
                <a:lnTo>
                  <a:pt x="83248" y="96888"/>
                </a:lnTo>
                <a:close/>
              </a:path>
              <a:path w="113029" h="128904">
                <a:moveTo>
                  <a:pt x="83464" y="96786"/>
                </a:moveTo>
                <a:lnTo>
                  <a:pt x="83045" y="96291"/>
                </a:lnTo>
                <a:lnTo>
                  <a:pt x="83248" y="96888"/>
                </a:lnTo>
                <a:lnTo>
                  <a:pt x="83464" y="96786"/>
                </a:lnTo>
                <a:close/>
              </a:path>
              <a:path w="113029" h="128904">
                <a:moveTo>
                  <a:pt x="83972" y="97142"/>
                </a:moveTo>
                <a:lnTo>
                  <a:pt x="83172" y="97053"/>
                </a:lnTo>
                <a:lnTo>
                  <a:pt x="83972" y="97142"/>
                </a:lnTo>
                <a:close/>
              </a:path>
              <a:path w="113029" h="128904">
                <a:moveTo>
                  <a:pt x="94208" y="109054"/>
                </a:moveTo>
                <a:lnTo>
                  <a:pt x="93497" y="108597"/>
                </a:lnTo>
                <a:lnTo>
                  <a:pt x="93713" y="108292"/>
                </a:lnTo>
                <a:lnTo>
                  <a:pt x="92659" y="107391"/>
                </a:lnTo>
                <a:lnTo>
                  <a:pt x="93395" y="109220"/>
                </a:lnTo>
                <a:lnTo>
                  <a:pt x="93929" y="109207"/>
                </a:lnTo>
                <a:lnTo>
                  <a:pt x="94208" y="109054"/>
                </a:lnTo>
                <a:close/>
              </a:path>
              <a:path w="113029" h="128904">
                <a:moveTo>
                  <a:pt x="94691" y="97256"/>
                </a:moveTo>
                <a:lnTo>
                  <a:pt x="94500" y="97193"/>
                </a:lnTo>
                <a:lnTo>
                  <a:pt x="94627" y="97218"/>
                </a:lnTo>
                <a:close/>
              </a:path>
              <a:path w="113029" h="128904">
                <a:moveTo>
                  <a:pt x="95554" y="51727"/>
                </a:moveTo>
                <a:lnTo>
                  <a:pt x="95440" y="51447"/>
                </a:lnTo>
                <a:lnTo>
                  <a:pt x="95491" y="51904"/>
                </a:lnTo>
                <a:lnTo>
                  <a:pt x="95554" y="51727"/>
                </a:lnTo>
                <a:close/>
              </a:path>
              <a:path w="113029" h="128904">
                <a:moveTo>
                  <a:pt x="97891" y="53492"/>
                </a:moveTo>
                <a:lnTo>
                  <a:pt x="97256" y="53898"/>
                </a:lnTo>
                <a:lnTo>
                  <a:pt x="97599" y="54190"/>
                </a:lnTo>
                <a:lnTo>
                  <a:pt x="97891" y="54292"/>
                </a:lnTo>
                <a:lnTo>
                  <a:pt x="97878" y="54127"/>
                </a:lnTo>
                <a:lnTo>
                  <a:pt x="97891" y="53492"/>
                </a:lnTo>
                <a:close/>
              </a:path>
              <a:path w="113029" h="128904">
                <a:moveTo>
                  <a:pt x="98018" y="97472"/>
                </a:moveTo>
                <a:lnTo>
                  <a:pt x="97891" y="97345"/>
                </a:lnTo>
                <a:lnTo>
                  <a:pt x="97764" y="97497"/>
                </a:lnTo>
                <a:lnTo>
                  <a:pt x="97929" y="97574"/>
                </a:lnTo>
                <a:close/>
              </a:path>
              <a:path w="113029" h="128904">
                <a:moveTo>
                  <a:pt x="100177" y="108839"/>
                </a:moveTo>
                <a:lnTo>
                  <a:pt x="100012" y="108724"/>
                </a:lnTo>
                <a:lnTo>
                  <a:pt x="99796" y="107772"/>
                </a:lnTo>
                <a:lnTo>
                  <a:pt x="99466" y="109016"/>
                </a:lnTo>
                <a:lnTo>
                  <a:pt x="100012" y="108851"/>
                </a:lnTo>
                <a:lnTo>
                  <a:pt x="100177" y="108839"/>
                </a:lnTo>
                <a:close/>
              </a:path>
              <a:path w="113029" h="128904">
                <a:moveTo>
                  <a:pt x="112649" y="128244"/>
                </a:moveTo>
                <a:lnTo>
                  <a:pt x="112509" y="127965"/>
                </a:lnTo>
                <a:lnTo>
                  <a:pt x="111963" y="127965"/>
                </a:lnTo>
                <a:lnTo>
                  <a:pt x="112001" y="128206"/>
                </a:lnTo>
                <a:lnTo>
                  <a:pt x="111645" y="128511"/>
                </a:lnTo>
                <a:lnTo>
                  <a:pt x="112077" y="128460"/>
                </a:lnTo>
                <a:lnTo>
                  <a:pt x="112649" y="12824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9" name="object 4839"/>
          <p:cNvSpPr/>
          <p:nvPr/>
        </p:nvSpPr>
        <p:spPr>
          <a:xfrm>
            <a:off x="722647" y="454864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380" y="0"/>
                </a:moveTo>
                <a:lnTo>
                  <a:pt x="0" y="368"/>
                </a:lnTo>
                <a:lnTo>
                  <a:pt x="241" y="419"/>
                </a:lnTo>
                <a:lnTo>
                  <a:pt x="177" y="571"/>
                </a:lnTo>
                <a:lnTo>
                  <a:pt x="673" y="317"/>
                </a:lnTo>
                <a:lnTo>
                  <a:pt x="406" y="330"/>
                </a:lnTo>
                <a:lnTo>
                  <a:pt x="38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0" name="object 4840"/>
          <p:cNvSpPr/>
          <p:nvPr/>
        </p:nvSpPr>
        <p:spPr>
          <a:xfrm>
            <a:off x="764137" y="4697984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65" y="0"/>
                </a:moveTo>
                <a:lnTo>
                  <a:pt x="0" y="63"/>
                </a:lnTo>
                <a:lnTo>
                  <a:pt x="76" y="723"/>
                </a:lnTo>
                <a:lnTo>
                  <a:pt x="431" y="673"/>
                </a:lnTo>
                <a:lnTo>
                  <a:pt x="507" y="279"/>
                </a:lnTo>
                <a:lnTo>
                  <a:pt x="253" y="292"/>
                </a:lnTo>
                <a:lnTo>
                  <a:pt x="16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1" name="object 4841"/>
          <p:cNvSpPr/>
          <p:nvPr/>
        </p:nvSpPr>
        <p:spPr>
          <a:xfrm>
            <a:off x="569050" y="429047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0" y="0"/>
                </a:moveTo>
                <a:lnTo>
                  <a:pt x="0" y="139"/>
                </a:lnTo>
                <a:lnTo>
                  <a:pt x="215" y="253"/>
                </a:lnTo>
                <a:lnTo>
                  <a:pt x="342" y="101"/>
                </a:lnTo>
                <a:lnTo>
                  <a:pt x="19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2" name="object 4842"/>
          <p:cNvSpPr/>
          <p:nvPr/>
        </p:nvSpPr>
        <p:spPr>
          <a:xfrm>
            <a:off x="691904" y="442933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04" y="0"/>
                </a:moveTo>
                <a:lnTo>
                  <a:pt x="101" y="0"/>
                </a:lnTo>
                <a:lnTo>
                  <a:pt x="38" y="152"/>
                </a:lnTo>
                <a:lnTo>
                  <a:pt x="215" y="165"/>
                </a:lnTo>
                <a:lnTo>
                  <a:pt x="30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3" name="object 4843"/>
          <p:cNvSpPr/>
          <p:nvPr/>
        </p:nvSpPr>
        <p:spPr>
          <a:xfrm>
            <a:off x="741278" y="448603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2" y="0"/>
                </a:moveTo>
                <a:lnTo>
                  <a:pt x="0" y="317"/>
                </a:lnTo>
                <a:lnTo>
                  <a:pt x="203" y="292"/>
                </a:lnTo>
                <a:lnTo>
                  <a:pt x="380" y="228"/>
                </a:lnTo>
                <a:lnTo>
                  <a:pt x="317" y="50"/>
                </a:lnTo>
                <a:lnTo>
                  <a:pt x="1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4" name="object 4844"/>
          <p:cNvSpPr/>
          <p:nvPr/>
        </p:nvSpPr>
        <p:spPr>
          <a:xfrm>
            <a:off x="750296" y="468377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76" y="0"/>
                </a:moveTo>
                <a:lnTo>
                  <a:pt x="12" y="241"/>
                </a:lnTo>
                <a:lnTo>
                  <a:pt x="165" y="152"/>
                </a:lnTo>
                <a:lnTo>
                  <a:pt x="317" y="88"/>
                </a:lnTo>
                <a:lnTo>
                  <a:pt x="7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5" name="object 4845"/>
          <p:cNvSpPr/>
          <p:nvPr/>
        </p:nvSpPr>
        <p:spPr>
          <a:xfrm>
            <a:off x="672900" y="4397650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1991" y="723"/>
                </a:moveTo>
                <a:lnTo>
                  <a:pt x="1231" y="723"/>
                </a:lnTo>
                <a:lnTo>
                  <a:pt x="1397" y="914"/>
                </a:lnTo>
                <a:lnTo>
                  <a:pt x="1371" y="1079"/>
                </a:lnTo>
                <a:lnTo>
                  <a:pt x="2006" y="1130"/>
                </a:lnTo>
                <a:lnTo>
                  <a:pt x="2122" y="1371"/>
                </a:lnTo>
                <a:lnTo>
                  <a:pt x="2667" y="1701"/>
                </a:lnTo>
                <a:lnTo>
                  <a:pt x="2540" y="1562"/>
                </a:lnTo>
                <a:lnTo>
                  <a:pt x="2350" y="1104"/>
                </a:lnTo>
                <a:lnTo>
                  <a:pt x="1991" y="723"/>
                </a:lnTo>
                <a:close/>
              </a:path>
              <a:path w="3175" h="1904">
                <a:moveTo>
                  <a:pt x="2641" y="1536"/>
                </a:moveTo>
                <a:close/>
              </a:path>
              <a:path w="3175" h="1904">
                <a:moveTo>
                  <a:pt x="1308" y="0"/>
                </a:moveTo>
                <a:lnTo>
                  <a:pt x="482" y="355"/>
                </a:lnTo>
                <a:lnTo>
                  <a:pt x="45" y="355"/>
                </a:lnTo>
                <a:lnTo>
                  <a:pt x="863" y="1485"/>
                </a:lnTo>
                <a:lnTo>
                  <a:pt x="723" y="1130"/>
                </a:lnTo>
                <a:lnTo>
                  <a:pt x="940" y="1130"/>
                </a:lnTo>
                <a:lnTo>
                  <a:pt x="609" y="711"/>
                </a:lnTo>
                <a:lnTo>
                  <a:pt x="1979" y="711"/>
                </a:lnTo>
                <a:lnTo>
                  <a:pt x="1643" y="355"/>
                </a:lnTo>
                <a:lnTo>
                  <a:pt x="482" y="355"/>
                </a:lnTo>
                <a:lnTo>
                  <a:pt x="0" y="292"/>
                </a:lnTo>
                <a:lnTo>
                  <a:pt x="1583" y="292"/>
                </a:lnTo>
                <a:lnTo>
                  <a:pt x="1308" y="0"/>
                </a:lnTo>
                <a:close/>
              </a:path>
              <a:path w="3175" h="1904">
                <a:moveTo>
                  <a:pt x="940" y="1130"/>
                </a:moveTo>
                <a:lnTo>
                  <a:pt x="723" y="1130"/>
                </a:lnTo>
                <a:lnTo>
                  <a:pt x="1130" y="1371"/>
                </a:lnTo>
                <a:lnTo>
                  <a:pt x="940" y="1130"/>
                </a:lnTo>
                <a:close/>
              </a:path>
              <a:path w="3175" h="1904">
                <a:moveTo>
                  <a:pt x="1979" y="711"/>
                </a:moveTo>
                <a:lnTo>
                  <a:pt x="609" y="711"/>
                </a:lnTo>
                <a:lnTo>
                  <a:pt x="1182" y="1130"/>
                </a:lnTo>
                <a:lnTo>
                  <a:pt x="1231" y="723"/>
                </a:lnTo>
                <a:lnTo>
                  <a:pt x="1991" y="723"/>
                </a:lnTo>
                <a:close/>
              </a:path>
              <a:path w="3175" h="1904">
                <a:moveTo>
                  <a:pt x="1274" y="1040"/>
                </a:moveTo>
                <a:close/>
              </a:path>
              <a:path w="3175" h="1904">
                <a:moveTo>
                  <a:pt x="1273" y="1028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6" name="object 4846"/>
          <p:cNvSpPr/>
          <p:nvPr/>
        </p:nvSpPr>
        <p:spPr>
          <a:xfrm>
            <a:off x="772797" y="470373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68" y="0"/>
                </a:moveTo>
                <a:lnTo>
                  <a:pt x="228" y="63"/>
                </a:lnTo>
                <a:lnTo>
                  <a:pt x="0" y="241"/>
                </a:lnTo>
                <a:lnTo>
                  <a:pt x="368" y="11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7" name="object 4847"/>
          <p:cNvSpPr/>
          <p:nvPr/>
        </p:nvSpPr>
        <p:spPr>
          <a:xfrm>
            <a:off x="648872" y="439391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66" y="0"/>
                </a:moveTo>
                <a:lnTo>
                  <a:pt x="0" y="88"/>
                </a:lnTo>
                <a:lnTo>
                  <a:pt x="241" y="342"/>
                </a:lnTo>
                <a:lnTo>
                  <a:pt x="152" y="190"/>
                </a:lnTo>
                <a:lnTo>
                  <a:pt x="26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8" name="object 4848"/>
          <p:cNvSpPr/>
          <p:nvPr/>
        </p:nvSpPr>
        <p:spPr>
          <a:xfrm>
            <a:off x="744909" y="448628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65" y="0"/>
                </a:moveTo>
                <a:lnTo>
                  <a:pt x="0" y="101"/>
                </a:lnTo>
                <a:lnTo>
                  <a:pt x="50" y="279"/>
                </a:lnTo>
                <a:lnTo>
                  <a:pt x="304" y="266"/>
                </a:lnTo>
                <a:lnTo>
                  <a:pt x="16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9" name="object 4849"/>
          <p:cNvSpPr/>
          <p:nvPr/>
        </p:nvSpPr>
        <p:spPr>
          <a:xfrm>
            <a:off x="755345" y="461536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15" y="0"/>
                </a:moveTo>
                <a:lnTo>
                  <a:pt x="63" y="38"/>
                </a:lnTo>
                <a:lnTo>
                  <a:pt x="114" y="253"/>
                </a:lnTo>
                <a:lnTo>
                  <a:pt x="21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0" name="object 4850"/>
          <p:cNvSpPr/>
          <p:nvPr/>
        </p:nvSpPr>
        <p:spPr>
          <a:xfrm>
            <a:off x="654405" y="4353280"/>
            <a:ext cx="17780" cy="41275"/>
          </a:xfrm>
          <a:custGeom>
            <a:avLst/>
            <a:gdLst/>
            <a:ahLst/>
            <a:cxnLst/>
            <a:rect l="l" t="t" r="r" b="b"/>
            <a:pathLst>
              <a:path w="17779" h="41275">
                <a:moveTo>
                  <a:pt x="546" y="40830"/>
                </a:moveTo>
                <a:lnTo>
                  <a:pt x="304" y="40589"/>
                </a:lnTo>
                <a:lnTo>
                  <a:pt x="63" y="40563"/>
                </a:lnTo>
                <a:lnTo>
                  <a:pt x="0" y="40767"/>
                </a:lnTo>
                <a:lnTo>
                  <a:pt x="127" y="41135"/>
                </a:lnTo>
                <a:lnTo>
                  <a:pt x="393" y="41071"/>
                </a:lnTo>
                <a:lnTo>
                  <a:pt x="546" y="40830"/>
                </a:lnTo>
                <a:close/>
              </a:path>
              <a:path w="17779" h="41275">
                <a:moveTo>
                  <a:pt x="17589" y="698"/>
                </a:moveTo>
                <a:lnTo>
                  <a:pt x="17437" y="596"/>
                </a:lnTo>
                <a:lnTo>
                  <a:pt x="17538" y="0"/>
                </a:lnTo>
                <a:lnTo>
                  <a:pt x="17233" y="355"/>
                </a:lnTo>
                <a:lnTo>
                  <a:pt x="17538" y="80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1" name="object 4851"/>
          <p:cNvSpPr/>
          <p:nvPr/>
        </p:nvSpPr>
        <p:spPr>
          <a:xfrm>
            <a:off x="753214" y="468286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330" y="0"/>
                </a:moveTo>
                <a:lnTo>
                  <a:pt x="0" y="139"/>
                </a:lnTo>
                <a:lnTo>
                  <a:pt x="266" y="203"/>
                </a:lnTo>
                <a:lnTo>
                  <a:pt x="152" y="533"/>
                </a:lnTo>
                <a:lnTo>
                  <a:pt x="558" y="762"/>
                </a:lnTo>
                <a:lnTo>
                  <a:pt x="673" y="127"/>
                </a:lnTo>
                <a:lnTo>
                  <a:pt x="33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2" name="object 4852"/>
          <p:cNvSpPr/>
          <p:nvPr/>
        </p:nvSpPr>
        <p:spPr>
          <a:xfrm>
            <a:off x="744335" y="448634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876" y="0"/>
                </a:moveTo>
                <a:lnTo>
                  <a:pt x="406" y="393"/>
                </a:lnTo>
                <a:lnTo>
                  <a:pt x="0" y="482"/>
                </a:lnTo>
                <a:lnTo>
                  <a:pt x="101" y="825"/>
                </a:lnTo>
                <a:lnTo>
                  <a:pt x="406" y="939"/>
                </a:lnTo>
                <a:lnTo>
                  <a:pt x="698" y="711"/>
                </a:lnTo>
                <a:lnTo>
                  <a:pt x="87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3" name="object 4853"/>
          <p:cNvSpPr/>
          <p:nvPr/>
        </p:nvSpPr>
        <p:spPr>
          <a:xfrm>
            <a:off x="739444" y="4604651"/>
            <a:ext cx="24130" cy="20320"/>
          </a:xfrm>
          <a:custGeom>
            <a:avLst/>
            <a:gdLst/>
            <a:ahLst/>
            <a:cxnLst/>
            <a:rect l="l" t="t" r="r" b="b"/>
            <a:pathLst>
              <a:path w="24129" h="20320">
                <a:moveTo>
                  <a:pt x="762" y="50"/>
                </a:moveTo>
                <a:lnTo>
                  <a:pt x="431" y="0"/>
                </a:lnTo>
                <a:lnTo>
                  <a:pt x="279" y="50"/>
                </a:lnTo>
                <a:lnTo>
                  <a:pt x="0" y="533"/>
                </a:lnTo>
                <a:lnTo>
                  <a:pt x="330" y="381"/>
                </a:lnTo>
                <a:lnTo>
                  <a:pt x="469" y="266"/>
                </a:lnTo>
                <a:lnTo>
                  <a:pt x="762" y="50"/>
                </a:lnTo>
                <a:close/>
              </a:path>
              <a:path w="24129" h="20320">
                <a:moveTo>
                  <a:pt x="1854" y="11137"/>
                </a:moveTo>
                <a:lnTo>
                  <a:pt x="1625" y="11074"/>
                </a:lnTo>
                <a:lnTo>
                  <a:pt x="1625" y="11455"/>
                </a:lnTo>
                <a:lnTo>
                  <a:pt x="1854" y="11137"/>
                </a:lnTo>
                <a:close/>
              </a:path>
              <a:path w="24129" h="20320">
                <a:moveTo>
                  <a:pt x="23647" y="17538"/>
                </a:moveTo>
                <a:lnTo>
                  <a:pt x="23355" y="17399"/>
                </a:lnTo>
                <a:lnTo>
                  <a:pt x="21666" y="16573"/>
                </a:lnTo>
                <a:lnTo>
                  <a:pt x="21564" y="16014"/>
                </a:lnTo>
                <a:lnTo>
                  <a:pt x="21653" y="13779"/>
                </a:lnTo>
                <a:lnTo>
                  <a:pt x="19583" y="14541"/>
                </a:lnTo>
                <a:lnTo>
                  <a:pt x="19151" y="15633"/>
                </a:lnTo>
                <a:lnTo>
                  <a:pt x="19088" y="15875"/>
                </a:lnTo>
                <a:lnTo>
                  <a:pt x="18961" y="15760"/>
                </a:lnTo>
                <a:lnTo>
                  <a:pt x="19215" y="15887"/>
                </a:lnTo>
                <a:lnTo>
                  <a:pt x="19024" y="16014"/>
                </a:lnTo>
                <a:lnTo>
                  <a:pt x="19418" y="16421"/>
                </a:lnTo>
                <a:lnTo>
                  <a:pt x="18999" y="17119"/>
                </a:lnTo>
                <a:lnTo>
                  <a:pt x="19253" y="17627"/>
                </a:lnTo>
                <a:lnTo>
                  <a:pt x="20142" y="17792"/>
                </a:lnTo>
                <a:lnTo>
                  <a:pt x="21158" y="19697"/>
                </a:lnTo>
                <a:lnTo>
                  <a:pt x="21209" y="17538"/>
                </a:lnTo>
                <a:lnTo>
                  <a:pt x="21488" y="17399"/>
                </a:lnTo>
                <a:lnTo>
                  <a:pt x="22250" y="18110"/>
                </a:lnTo>
                <a:lnTo>
                  <a:pt x="22072" y="18503"/>
                </a:lnTo>
                <a:lnTo>
                  <a:pt x="21577" y="19418"/>
                </a:lnTo>
                <a:lnTo>
                  <a:pt x="22453" y="18503"/>
                </a:lnTo>
                <a:lnTo>
                  <a:pt x="22606" y="18135"/>
                </a:lnTo>
                <a:lnTo>
                  <a:pt x="23622" y="1762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4" name="object 4854"/>
          <p:cNvSpPr/>
          <p:nvPr/>
        </p:nvSpPr>
        <p:spPr>
          <a:xfrm>
            <a:off x="760883" y="469318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765" y="507"/>
                </a:moveTo>
                <a:close/>
              </a:path>
              <a:path w="1270" h="635">
                <a:moveTo>
                  <a:pt x="449" y="451"/>
                </a:moveTo>
                <a:lnTo>
                  <a:pt x="643" y="507"/>
                </a:lnTo>
                <a:lnTo>
                  <a:pt x="449" y="451"/>
                </a:lnTo>
                <a:close/>
              </a:path>
              <a:path w="1270" h="635">
                <a:moveTo>
                  <a:pt x="661" y="481"/>
                </a:moveTo>
                <a:close/>
              </a:path>
              <a:path w="1270" h="635">
                <a:moveTo>
                  <a:pt x="582" y="423"/>
                </a:moveTo>
                <a:lnTo>
                  <a:pt x="404" y="428"/>
                </a:lnTo>
                <a:lnTo>
                  <a:pt x="661" y="481"/>
                </a:lnTo>
                <a:close/>
              </a:path>
              <a:path w="1270" h="635">
                <a:moveTo>
                  <a:pt x="373" y="429"/>
                </a:moveTo>
                <a:close/>
              </a:path>
              <a:path w="1270" h="635">
                <a:moveTo>
                  <a:pt x="387" y="281"/>
                </a:moveTo>
                <a:lnTo>
                  <a:pt x="582" y="423"/>
                </a:lnTo>
                <a:lnTo>
                  <a:pt x="723" y="419"/>
                </a:lnTo>
                <a:lnTo>
                  <a:pt x="387" y="281"/>
                </a:lnTo>
                <a:close/>
              </a:path>
              <a:path w="1270" h="635">
                <a:moveTo>
                  <a:pt x="101" y="165"/>
                </a:moveTo>
                <a:lnTo>
                  <a:pt x="387" y="281"/>
                </a:lnTo>
                <a:lnTo>
                  <a:pt x="101" y="165"/>
                </a:lnTo>
                <a:close/>
              </a:path>
              <a:path w="1270" h="635">
                <a:moveTo>
                  <a:pt x="0" y="0"/>
                </a:moveTo>
                <a:lnTo>
                  <a:pt x="295" y="215"/>
                </a:lnTo>
                <a:lnTo>
                  <a:pt x="495" y="266"/>
                </a:lnTo>
                <a:lnTo>
                  <a:pt x="353" y="165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5" name="object 4855"/>
          <p:cNvSpPr/>
          <p:nvPr/>
        </p:nvSpPr>
        <p:spPr>
          <a:xfrm>
            <a:off x="734339" y="4598708"/>
            <a:ext cx="27305" cy="85090"/>
          </a:xfrm>
          <a:custGeom>
            <a:avLst/>
            <a:gdLst/>
            <a:ahLst/>
            <a:cxnLst/>
            <a:rect l="l" t="t" r="r" b="b"/>
            <a:pathLst>
              <a:path w="27304" h="85089">
                <a:moveTo>
                  <a:pt x="266" y="177"/>
                </a:moveTo>
                <a:lnTo>
                  <a:pt x="114" y="0"/>
                </a:lnTo>
                <a:lnTo>
                  <a:pt x="0" y="190"/>
                </a:lnTo>
                <a:lnTo>
                  <a:pt x="241" y="317"/>
                </a:lnTo>
                <a:lnTo>
                  <a:pt x="266" y="177"/>
                </a:lnTo>
                <a:close/>
              </a:path>
              <a:path w="27304" h="85089">
                <a:moveTo>
                  <a:pt x="8382" y="53809"/>
                </a:moveTo>
                <a:lnTo>
                  <a:pt x="7531" y="54203"/>
                </a:lnTo>
                <a:lnTo>
                  <a:pt x="7391" y="55410"/>
                </a:lnTo>
                <a:lnTo>
                  <a:pt x="6324" y="55245"/>
                </a:lnTo>
                <a:lnTo>
                  <a:pt x="7924" y="55943"/>
                </a:lnTo>
                <a:lnTo>
                  <a:pt x="7924" y="55435"/>
                </a:lnTo>
                <a:lnTo>
                  <a:pt x="8382" y="53809"/>
                </a:lnTo>
                <a:close/>
              </a:path>
              <a:path w="27304" h="85089">
                <a:moveTo>
                  <a:pt x="14630" y="84353"/>
                </a:moveTo>
                <a:lnTo>
                  <a:pt x="14465" y="84429"/>
                </a:lnTo>
                <a:lnTo>
                  <a:pt x="14592" y="84607"/>
                </a:lnTo>
                <a:lnTo>
                  <a:pt x="14566" y="84429"/>
                </a:lnTo>
                <a:close/>
              </a:path>
              <a:path w="27304" h="85089">
                <a:moveTo>
                  <a:pt x="27000" y="38874"/>
                </a:moveTo>
                <a:lnTo>
                  <a:pt x="26263" y="38036"/>
                </a:lnTo>
                <a:lnTo>
                  <a:pt x="25615" y="38950"/>
                </a:lnTo>
                <a:lnTo>
                  <a:pt x="24828" y="38315"/>
                </a:lnTo>
                <a:lnTo>
                  <a:pt x="25387" y="39928"/>
                </a:lnTo>
                <a:lnTo>
                  <a:pt x="26085" y="39357"/>
                </a:lnTo>
                <a:lnTo>
                  <a:pt x="27000" y="3887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6" name="object 4856"/>
          <p:cNvSpPr/>
          <p:nvPr/>
        </p:nvSpPr>
        <p:spPr>
          <a:xfrm>
            <a:off x="643606" y="4387520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70">
                <a:moveTo>
                  <a:pt x="0" y="165"/>
                </a:moveTo>
                <a:lnTo>
                  <a:pt x="2412" y="1219"/>
                </a:lnTo>
                <a:lnTo>
                  <a:pt x="2443" y="797"/>
                </a:lnTo>
                <a:lnTo>
                  <a:pt x="0" y="165"/>
                </a:lnTo>
                <a:close/>
              </a:path>
              <a:path w="4445" h="1270">
                <a:moveTo>
                  <a:pt x="2463" y="0"/>
                </a:moveTo>
                <a:lnTo>
                  <a:pt x="2502" y="355"/>
                </a:lnTo>
                <a:lnTo>
                  <a:pt x="2627" y="825"/>
                </a:lnTo>
                <a:lnTo>
                  <a:pt x="3060" y="1168"/>
                </a:lnTo>
                <a:lnTo>
                  <a:pt x="3162" y="1016"/>
                </a:lnTo>
                <a:lnTo>
                  <a:pt x="4152" y="355"/>
                </a:lnTo>
                <a:lnTo>
                  <a:pt x="3047" y="139"/>
                </a:lnTo>
                <a:lnTo>
                  <a:pt x="246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7" name="object 4857"/>
          <p:cNvSpPr/>
          <p:nvPr/>
        </p:nvSpPr>
        <p:spPr>
          <a:xfrm>
            <a:off x="741286" y="4616818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241" y="6134"/>
                </a:moveTo>
                <a:lnTo>
                  <a:pt x="165" y="5854"/>
                </a:lnTo>
                <a:lnTo>
                  <a:pt x="12" y="5867"/>
                </a:lnTo>
                <a:lnTo>
                  <a:pt x="139" y="6070"/>
                </a:lnTo>
                <a:close/>
              </a:path>
              <a:path w="1904" h="6350">
                <a:moveTo>
                  <a:pt x="1866" y="165"/>
                </a:moveTo>
                <a:lnTo>
                  <a:pt x="1409" y="0"/>
                </a:lnTo>
                <a:lnTo>
                  <a:pt x="1219" y="381"/>
                </a:lnTo>
                <a:lnTo>
                  <a:pt x="1092" y="774"/>
                </a:lnTo>
                <a:lnTo>
                  <a:pt x="1447" y="825"/>
                </a:lnTo>
                <a:lnTo>
                  <a:pt x="1765" y="762"/>
                </a:lnTo>
                <a:lnTo>
                  <a:pt x="1866" y="16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8" name="object 4858"/>
          <p:cNvSpPr/>
          <p:nvPr/>
        </p:nvSpPr>
        <p:spPr>
          <a:xfrm>
            <a:off x="747255" y="450354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41" y="0"/>
                </a:moveTo>
                <a:lnTo>
                  <a:pt x="50" y="139"/>
                </a:lnTo>
                <a:lnTo>
                  <a:pt x="0" y="304"/>
                </a:lnTo>
                <a:lnTo>
                  <a:pt x="215" y="228"/>
                </a:lnTo>
                <a:lnTo>
                  <a:pt x="24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9" name="object 4859"/>
          <p:cNvSpPr/>
          <p:nvPr/>
        </p:nvSpPr>
        <p:spPr>
          <a:xfrm>
            <a:off x="746325" y="461221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927" y="0"/>
                </a:moveTo>
                <a:lnTo>
                  <a:pt x="0" y="1536"/>
                </a:lnTo>
                <a:lnTo>
                  <a:pt x="787" y="1231"/>
                </a:lnTo>
                <a:lnTo>
                  <a:pt x="1015" y="914"/>
                </a:lnTo>
                <a:lnTo>
                  <a:pt x="1600" y="381"/>
                </a:lnTo>
                <a:lnTo>
                  <a:pt x="1168" y="139"/>
                </a:lnTo>
                <a:lnTo>
                  <a:pt x="92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0" name="object 4860"/>
          <p:cNvSpPr/>
          <p:nvPr/>
        </p:nvSpPr>
        <p:spPr>
          <a:xfrm>
            <a:off x="721824" y="456495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17" y="0"/>
                </a:moveTo>
                <a:lnTo>
                  <a:pt x="0" y="88"/>
                </a:lnTo>
                <a:lnTo>
                  <a:pt x="228" y="266"/>
                </a:lnTo>
                <a:lnTo>
                  <a:pt x="495" y="215"/>
                </a:lnTo>
                <a:lnTo>
                  <a:pt x="31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1" name="object 4861"/>
          <p:cNvSpPr/>
          <p:nvPr/>
        </p:nvSpPr>
        <p:spPr>
          <a:xfrm>
            <a:off x="742365" y="4614964"/>
            <a:ext cx="8890" cy="5715"/>
          </a:xfrm>
          <a:custGeom>
            <a:avLst/>
            <a:gdLst/>
            <a:ahLst/>
            <a:cxnLst/>
            <a:rect l="l" t="t" r="r" b="b"/>
            <a:pathLst>
              <a:path w="8890" h="5714">
                <a:moveTo>
                  <a:pt x="203" y="3987"/>
                </a:moveTo>
                <a:lnTo>
                  <a:pt x="76" y="3695"/>
                </a:lnTo>
                <a:lnTo>
                  <a:pt x="50" y="3822"/>
                </a:lnTo>
                <a:lnTo>
                  <a:pt x="0" y="4076"/>
                </a:lnTo>
                <a:lnTo>
                  <a:pt x="203" y="3987"/>
                </a:lnTo>
                <a:close/>
              </a:path>
              <a:path w="8890" h="5714">
                <a:moveTo>
                  <a:pt x="2247" y="431"/>
                </a:moveTo>
                <a:lnTo>
                  <a:pt x="2120" y="304"/>
                </a:lnTo>
                <a:lnTo>
                  <a:pt x="2019" y="0"/>
                </a:lnTo>
                <a:lnTo>
                  <a:pt x="1892" y="368"/>
                </a:lnTo>
                <a:lnTo>
                  <a:pt x="2247" y="431"/>
                </a:lnTo>
                <a:close/>
              </a:path>
              <a:path w="8890" h="5714">
                <a:moveTo>
                  <a:pt x="8305" y="5308"/>
                </a:moveTo>
                <a:lnTo>
                  <a:pt x="8216" y="5156"/>
                </a:lnTo>
                <a:lnTo>
                  <a:pt x="8026" y="5194"/>
                </a:lnTo>
                <a:lnTo>
                  <a:pt x="7988" y="5422"/>
                </a:lnTo>
                <a:lnTo>
                  <a:pt x="8178" y="5397"/>
                </a:lnTo>
                <a:lnTo>
                  <a:pt x="8305" y="530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2" name="object 4862"/>
          <p:cNvSpPr/>
          <p:nvPr/>
        </p:nvSpPr>
        <p:spPr>
          <a:xfrm>
            <a:off x="707974" y="4556442"/>
            <a:ext cx="14604" cy="9525"/>
          </a:xfrm>
          <a:custGeom>
            <a:avLst/>
            <a:gdLst/>
            <a:ahLst/>
            <a:cxnLst/>
            <a:rect l="l" t="t" r="r" b="b"/>
            <a:pathLst>
              <a:path w="14604" h="9525">
                <a:moveTo>
                  <a:pt x="2222" y="1016"/>
                </a:moveTo>
                <a:lnTo>
                  <a:pt x="431" y="0"/>
                </a:lnTo>
                <a:lnTo>
                  <a:pt x="0" y="482"/>
                </a:lnTo>
                <a:lnTo>
                  <a:pt x="101" y="889"/>
                </a:lnTo>
                <a:lnTo>
                  <a:pt x="698" y="901"/>
                </a:lnTo>
                <a:lnTo>
                  <a:pt x="1206" y="1041"/>
                </a:lnTo>
                <a:lnTo>
                  <a:pt x="2222" y="1016"/>
                </a:lnTo>
                <a:close/>
              </a:path>
              <a:path w="14604" h="9525">
                <a:moveTo>
                  <a:pt x="14236" y="8991"/>
                </a:moveTo>
                <a:lnTo>
                  <a:pt x="13970" y="8978"/>
                </a:lnTo>
                <a:lnTo>
                  <a:pt x="13627" y="8940"/>
                </a:lnTo>
                <a:lnTo>
                  <a:pt x="13512" y="9220"/>
                </a:lnTo>
                <a:lnTo>
                  <a:pt x="13919" y="9220"/>
                </a:lnTo>
                <a:lnTo>
                  <a:pt x="14185" y="9207"/>
                </a:lnTo>
                <a:lnTo>
                  <a:pt x="14236" y="899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3" name="object 4863"/>
          <p:cNvSpPr/>
          <p:nvPr/>
        </p:nvSpPr>
        <p:spPr>
          <a:xfrm>
            <a:off x="764476" y="4695951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355" y="368"/>
                </a:moveTo>
                <a:lnTo>
                  <a:pt x="0" y="0"/>
                </a:lnTo>
                <a:lnTo>
                  <a:pt x="76" y="355"/>
                </a:lnTo>
                <a:lnTo>
                  <a:pt x="215" y="635"/>
                </a:lnTo>
                <a:lnTo>
                  <a:pt x="190" y="304"/>
                </a:lnTo>
                <a:lnTo>
                  <a:pt x="355" y="368"/>
                </a:lnTo>
                <a:close/>
              </a:path>
              <a:path w="8890" h="8889">
                <a:moveTo>
                  <a:pt x="8534" y="8407"/>
                </a:moveTo>
                <a:lnTo>
                  <a:pt x="8382" y="8394"/>
                </a:lnTo>
                <a:lnTo>
                  <a:pt x="8509" y="844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4" name="object 4864"/>
          <p:cNvSpPr/>
          <p:nvPr/>
        </p:nvSpPr>
        <p:spPr>
          <a:xfrm>
            <a:off x="750759" y="449774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127" y="495"/>
                </a:lnTo>
                <a:lnTo>
                  <a:pt x="457" y="520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5" name="object 4865"/>
          <p:cNvSpPr/>
          <p:nvPr/>
        </p:nvSpPr>
        <p:spPr>
          <a:xfrm>
            <a:off x="744626" y="4604803"/>
            <a:ext cx="3175" cy="42545"/>
          </a:xfrm>
          <a:custGeom>
            <a:avLst/>
            <a:gdLst/>
            <a:ahLst/>
            <a:cxnLst/>
            <a:rect l="l" t="t" r="r" b="b"/>
            <a:pathLst>
              <a:path w="3175" h="42545">
                <a:moveTo>
                  <a:pt x="1308" y="10160"/>
                </a:moveTo>
                <a:lnTo>
                  <a:pt x="1016" y="9588"/>
                </a:lnTo>
                <a:lnTo>
                  <a:pt x="0" y="10096"/>
                </a:lnTo>
                <a:lnTo>
                  <a:pt x="863" y="10325"/>
                </a:lnTo>
                <a:lnTo>
                  <a:pt x="1054" y="10236"/>
                </a:lnTo>
                <a:lnTo>
                  <a:pt x="1308" y="10160"/>
                </a:lnTo>
                <a:close/>
              </a:path>
              <a:path w="3175" h="42545">
                <a:moveTo>
                  <a:pt x="2286" y="76"/>
                </a:moveTo>
                <a:lnTo>
                  <a:pt x="1828" y="0"/>
                </a:lnTo>
                <a:lnTo>
                  <a:pt x="1600" y="266"/>
                </a:lnTo>
                <a:lnTo>
                  <a:pt x="50" y="279"/>
                </a:lnTo>
                <a:lnTo>
                  <a:pt x="1079" y="495"/>
                </a:lnTo>
                <a:lnTo>
                  <a:pt x="1320" y="495"/>
                </a:lnTo>
                <a:lnTo>
                  <a:pt x="2286" y="76"/>
                </a:lnTo>
                <a:close/>
              </a:path>
              <a:path w="3175" h="42545">
                <a:moveTo>
                  <a:pt x="2616" y="42379"/>
                </a:moveTo>
                <a:lnTo>
                  <a:pt x="2387" y="42189"/>
                </a:lnTo>
                <a:lnTo>
                  <a:pt x="2260" y="42227"/>
                </a:lnTo>
                <a:lnTo>
                  <a:pt x="2298" y="42481"/>
                </a:lnTo>
                <a:lnTo>
                  <a:pt x="2616" y="4237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6" name="object 4866"/>
          <p:cNvSpPr/>
          <p:nvPr/>
        </p:nvSpPr>
        <p:spPr>
          <a:xfrm>
            <a:off x="790756" y="46998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63" y="0"/>
                </a:moveTo>
                <a:lnTo>
                  <a:pt x="0" y="203"/>
                </a:lnTo>
                <a:lnTo>
                  <a:pt x="203" y="38"/>
                </a:lnTo>
                <a:lnTo>
                  <a:pt x="6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7" name="object 4867"/>
          <p:cNvSpPr/>
          <p:nvPr/>
        </p:nvSpPr>
        <p:spPr>
          <a:xfrm>
            <a:off x="750680" y="464411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330" y="0"/>
                </a:moveTo>
                <a:lnTo>
                  <a:pt x="266" y="279"/>
                </a:lnTo>
                <a:lnTo>
                  <a:pt x="0" y="419"/>
                </a:lnTo>
                <a:lnTo>
                  <a:pt x="507" y="406"/>
                </a:lnTo>
                <a:lnTo>
                  <a:pt x="584" y="253"/>
                </a:lnTo>
                <a:lnTo>
                  <a:pt x="977" y="38"/>
                </a:lnTo>
                <a:lnTo>
                  <a:pt x="33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8" name="object 4868"/>
          <p:cNvSpPr/>
          <p:nvPr/>
        </p:nvSpPr>
        <p:spPr>
          <a:xfrm>
            <a:off x="791625" y="470312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76" y="0"/>
                </a:moveTo>
                <a:lnTo>
                  <a:pt x="50" y="190"/>
                </a:lnTo>
                <a:lnTo>
                  <a:pt x="101" y="1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9" name="object 4869"/>
          <p:cNvSpPr/>
          <p:nvPr/>
        </p:nvSpPr>
        <p:spPr>
          <a:xfrm>
            <a:off x="737495" y="468158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2" y="0"/>
                </a:moveTo>
                <a:lnTo>
                  <a:pt x="127" y="139"/>
                </a:lnTo>
                <a:lnTo>
                  <a:pt x="1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0" name="object 4870"/>
          <p:cNvSpPr/>
          <p:nvPr/>
        </p:nvSpPr>
        <p:spPr>
          <a:xfrm>
            <a:off x="742712" y="451255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01" y="0"/>
                </a:moveTo>
                <a:lnTo>
                  <a:pt x="0" y="254"/>
                </a:lnTo>
                <a:lnTo>
                  <a:pt x="190" y="368"/>
                </a:lnTo>
                <a:lnTo>
                  <a:pt x="381" y="177"/>
                </a:lnTo>
                <a:lnTo>
                  <a:pt x="10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1" name="object 4871"/>
          <p:cNvSpPr/>
          <p:nvPr/>
        </p:nvSpPr>
        <p:spPr>
          <a:xfrm>
            <a:off x="726541" y="4576051"/>
            <a:ext cx="23495" cy="69850"/>
          </a:xfrm>
          <a:custGeom>
            <a:avLst/>
            <a:gdLst/>
            <a:ahLst/>
            <a:cxnLst/>
            <a:rect l="l" t="t" r="r" b="b"/>
            <a:pathLst>
              <a:path w="23495" h="69850">
                <a:moveTo>
                  <a:pt x="685" y="431"/>
                </a:moveTo>
                <a:lnTo>
                  <a:pt x="533" y="76"/>
                </a:lnTo>
                <a:lnTo>
                  <a:pt x="215" y="0"/>
                </a:lnTo>
                <a:lnTo>
                  <a:pt x="0" y="228"/>
                </a:lnTo>
                <a:lnTo>
                  <a:pt x="38" y="419"/>
                </a:lnTo>
                <a:lnTo>
                  <a:pt x="457" y="393"/>
                </a:lnTo>
                <a:lnTo>
                  <a:pt x="685" y="431"/>
                </a:lnTo>
                <a:close/>
              </a:path>
              <a:path w="23495" h="69850">
                <a:moveTo>
                  <a:pt x="13474" y="33261"/>
                </a:moveTo>
                <a:lnTo>
                  <a:pt x="13220" y="33261"/>
                </a:lnTo>
                <a:lnTo>
                  <a:pt x="13258" y="33426"/>
                </a:lnTo>
                <a:lnTo>
                  <a:pt x="13474" y="33261"/>
                </a:lnTo>
                <a:close/>
              </a:path>
              <a:path w="23495" h="69850">
                <a:moveTo>
                  <a:pt x="22961" y="69354"/>
                </a:moveTo>
                <a:lnTo>
                  <a:pt x="22872" y="69164"/>
                </a:lnTo>
                <a:lnTo>
                  <a:pt x="22225" y="69202"/>
                </a:lnTo>
                <a:lnTo>
                  <a:pt x="22479" y="69354"/>
                </a:lnTo>
                <a:lnTo>
                  <a:pt x="22961" y="6935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2" name="object 4872"/>
          <p:cNvSpPr/>
          <p:nvPr/>
        </p:nvSpPr>
        <p:spPr>
          <a:xfrm>
            <a:off x="811800" y="4606758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1984" y="1777"/>
                </a:moveTo>
                <a:lnTo>
                  <a:pt x="1282" y="1777"/>
                </a:lnTo>
                <a:lnTo>
                  <a:pt x="444" y="2324"/>
                </a:lnTo>
                <a:lnTo>
                  <a:pt x="1984" y="1777"/>
                </a:lnTo>
                <a:close/>
              </a:path>
              <a:path w="3809" h="2539">
                <a:moveTo>
                  <a:pt x="2441" y="749"/>
                </a:moveTo>
                <a:lnTo>
                  <a:pt x="1143" y="749"/>
                </a:lnTo>
                <a:lnTo>
                  <a:pt x="1154" y="1257"/>
                </a:lnTo>
                <a:lnTo>
                  <a:pt x="1905" y="1371"/>
                </a:lnTo>
                <a:lnTo>
                  <a:pt x="0" y="2082"/>
                </a:lnTo>
                <a:lnTo>
                  <a:pt x="1282" y="1777"/>
                </a:lnTo>
                <a:lnTo>
                  <a:pt x="1984" y="1777"/>
                </a:lnTo>
                <a:lnTo>
                  <a:pt x="2844" y="1473"/>
                </a:lnTo>
                <a:lnTo>
                  <a:pt x="2962" y="1249"/>
                </a:lnTo>
                <a:lnTo>
                  <a:pt x="2441" y="749"/>
                </a:lnTo>
                <a:close/>
              </a:path>
              <a:path w="3809" h="2539">
                <a:moveTo>
                  <a:pt x="3037" y="1249"/>
                </a:moveTo>
                <a:lnTo>
                  <a:pt x="2908" y="1739"/>
                </a:lnTo>
                <a:lnTo>
                  <a:pt x="3028" y="1473"/>
                </a:lnTo>
                <a:lnTo>
                  <a:pt x="3037" y="1249"/>
                </a:lnTo>
                <a:close/>
              </a:path>
              <a:path w="3809" h="2539">
                <a:moveTo>
                  <a:pt x="901" y="1219"/>
                </a:moveTo>
                <a:lnTo>
                  <a:pt x="1143" y="1333"/>
                </a:lnTo>
                <a:lnTo>
                  <a:pt x="901" y="1219"/>
                </a:lnTo>
                <a:close/>
              </a:path>
              <a:path w="3809" h="2539">
                <a:moveTo>
                  <a:pt x="3257" y="965"/>
                </a:moveTo>
                <a:lnTo>
                  <a:pt x="3111" y="965"/>
                </a:lnTo>
                <a:lnTo>
                  <a:pt x="3151" y="1201"/>
                </a:lnTo>
                <a:lnTo>
                  <a:pt x="3257" y="965"/>
                </a:lnTo>
                <a:close/>
              </a:path>
              <a:path w="3809" h="2539">
                <a:moveTo>
                  <a:pt x="2063" y="431"/>
                </a:moveTo>
                <a:lnTo>
                  <a:pt x="1409" y="431"/>
                </a:lnTo>
                <a:lnTo>
                  <a:pt x="381" y="1142"/>
                </a:lnTo>
                <a:lnTo>
                  <a:pt x="1143" y="749"/>
                </a:lnTo>
                <a:lnTo>
                  <a:pt x="2441" y="749"/>
                </a:lnTo>
                <a:lnTo>
                  <a:pt x="2063" y="431"/>
                </a:lnTo>
                <a:close/>
              </a:path>
              <a:path w="3809" h="2539">
                <a:moveTo>
                  <a:pt x="3182" y="585"/>
                </a:moveTo>
                <a:lnTo>
                  <a:pt x="3089" y="1006"/>
                </a:lnTo>
                <a:lnTo>
                  <a:pt x="3257" y="965"/>
                </a:lnTo>
                <a:lnTo>
                  <a:pt x="3389" y="673"/>
                </a:lnTo>
                <a:lnTo>
                  <a:pt x="3111" y="673"/>
                </a:lnTo>
                <a:close/>
              </a:path>
              <a:path w="3809" h="2539">
                <a:moveTo>
                  <a:pt x="3429" y="584"/>
                </a:moveTo>
                <a:lnTo>
                  <a:pt x="3187" y="584"/>
                </a:lnTo>
                <a:lnTo>
                  <a:pt x="3389" y="673"/>
                </a:lnTo>
                <a:close/>
              </a:path>
              <a:path w="3809" h="2539">
                <a:moveTo>
                  <a:pt x="3606" y="190"/>
                </a:moveTo>
                <a:lnTo>
                  <a:pt x="3276" y="469"/>
                </a:lnTo>
                <a:lnTo>
                  <a:pt x="3429" y="584"/>
                </a:lnTo>
                <a:lnTo>
                  <a:pt x="3606" y="190"/>
                </a:lnTo>
                <a:close/>
              </a:path>
              <a:path w="3809" h="2539">
                <a:moveTo>
                  <a:pt x="1549" y="0"/>
                </a:moveTo>
                <a:lnTo>
                  <a:pt x="622" y="482"/>
                </a:lnTo>
                <a:lnTo>
                  <a:pt x="1409" y="431"/>
                </a:lnTo>
                <a:lnTo>
                  <a:pt x="2063" y="431"/>
                </a:lnTo>
                <a:lnTo>
                  <a:pt x="154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3" name="object 4873"/>
          <p:cNvSpPr/>
          <p:nvPr/>
        </p:nvSpPr>
        <p:spPr>
          <a:xfrm>
            <a:off x="731766" y="458766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17" y="0"/>
                </a:moveTo>
                <a:lnTo>
                  <a:pt x="0" y="12"/>
                </a:lnTo>
                <a:lnTo>
                  <a:pt x="0" y="165"/>
                </a:lnTo>
                <a:lnTo>
                  <a:pt x="228" y="215"/>
                </a:lnTo>
                <a:lnTo>
                  <a:pt x="31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4" name="object 4874"/>
          <p:cNvSpPr/>
          <p:nvPr/>
        </p:nvSpPr>
        <p:spPr>
          <a:xfrm>
            <a:off x="749452" y="4645253"/>
            <a:ext cx="4445" cy="36830"/>
          </a:xfrm>
          <a:custGeom>
            <a:avLst/>
            <a:gdLst/>
            <a:ahLst/>
            <a:cxnLst/>
            <a:rect l="l" t="t" r="r" b="b"/>
            <a:pathLst>
              <a:path w="4445" h="36829">
                <a:moveTo>
                  <a:pt x="927" y="660"/>
                </a:moveTo>
                <a:lnTo>
                  <a:pt x="558" y="355"/>
                </a:lnTo>
                <a:lnTo>
                  <a:pt x="177" y="0"/>
                </a:lnTo>
                <a:lnTo>
                  <a:pt x="0" y="927"/>
                </a:lnTo>
                <a:lnTo>
                  <a:pt x="165" y="838"/>
                </a:lnTo>
                <a:lnTo>
                  <a:pt x="393" y="825"/>
                </a:lnTo>
                <a:lnTo>
                  <a:pt x="114" y="635"/>
                </a:lnTo>
                <a:lnTo>
                  <a:pt x="927" y="660"/>
                </a:lnTo>
                <a:close/>
              </a:path>
              <a:path w="4445" h="36829">
                <a:moveTo>
                  <a:pt x="4064" y="35890"/>
                </a:moveTo>
                <a:lnTo>
                  <a:pt x="3060" y="36233"/>
                </a:lnTo>
                <a:lnTo>
                  <a:pt x="3594" y="36258"/>
                </a:lnTo>
                <a:lnTo>
                  <a:pt x="4064" y="3589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5" name="object 4875"/>
          <p:cNvSpPr/>
          <p:nvPr/>
        </p:nvSpPr>
        <p:spPr>
          <a:xfrm>
            <a:off x="732523" y="4500175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546" y="584"/>
                </a:moveTo>
                <a:lnTo>
                  <a:pt x="457" y="1003"/>
                </a:lnTo>
                <a:lnTo>
                  <a:pt x="698" y="1549"/>
                </a:lnTo>
                <a:lnTo>
                  <a:pt x="838" y="939"/>
                </a:lnTo>
                <a:lnTo>
                  <a:pt x="546" y="584"/>
                </a:lnTo>
                <a:close/>
              </a:path>
              <a:path w="1270" h="1904">
                <a:moveTo>
                  <a:pt x="355" y="511"/>
                </a:moveTo>
                <a:lnTo>
                  <a:pt x="152" y="622"/>
                </a:lnTo>
                <a:lnTo>
                  <a:pt x="421" y="596"/>
                </a:lnTo>
                <a:close/>
              </a:path>
              <a:path w="1270" h="1904">
                <a:moveTo>
                  <a:pt x="1092" y="0"/>
                </a:moveTo>
                <a:lnTo>
                  <a:pt x="0" y="50"/>
                </a:lnTo>
                <a:lnTo>
                  <a:pt x="355" y="511"/>
                </a:lnTo>
                <a:lnTo>
                  <a:pt x="1104" y="10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6" name="object 4876"/>
          <p:cNvSpPr/>
          <p:nvPr/>
        </p:nvSpPr>
        <p:spPr>
          <a:xfrm>
            <a:off x="834974" y="4736401"/>
            <a:ext cx="26670" cy="4445"/>
          </a:xfrm>
          <a:custGeom>
            <a:avLst/>
            <a:gdLst/>
            <a:ahLst/>
            <a:cxnLst/>
            <a:rect l="l" t="t" r="r" b="b"/>
            <a:pathLst>
              <a:path w="26669" h="4445">
                <a:moveTo>
                  <a:pt x="127" y="3352"/>
                </a:moveTo>
                <a:lnTo>
                  <a:pt x="0" y="2819"/>
                </a:lnTo>
                <a:lnTo>
                  <a:pt x="12" y="3098"/>
                </a:lnTo>
                <a:lnTo>
                  <a:pt x="127" y="3352"/>
                </a:lnTo>
                <a:close/>
              </a:path>
              <a:path w="26669" h="4445">
                <a:moveTo>
                  <a:pt x="1028" y="3098"/>
                </a:moveTo>
                <a:lnTo>
                  <a:pt x="927" y="2819"/>
                </a:lnTo>
                <a:lnTo>
                  <a:pt x="12" y="1866"/>
                </a:lnTo>
                <a:lnTo>
                  <a:pt x="101" y="2819"/>
                </a:lnTo>
                <a:lnTo>
                  <a:pt x="266" y="3784"/>
                </a:lnTo>
                <a:lnTo>
                  <a:pt x="571" y="3619"/>
                </a:lnTo>
                <a:lnTo>
                  <a:pt x="1028" y="3098"/>
                </a:lnTo>
                <a:close/>
              </a:path>
              <a:path w="26669" h="4445">
                <a:moveTo>
                  <a:pt x="24472" y="2552"/>
                </a:moveTo>
                <a:lnTo>
                  <a:pt x="24269" y="2311"/>
                </a:lnTo>
                <a:lnTo>
                  <a:pt x="23914" y="1930"/>
                </a:lnTo>
                <a:lnTo>
                  <a:pt x="23571" y="3505"/>
                </a:lnTo>
                <a:lnTo>
                  <a:pt x="24320" y="2755"/>
                </a:lnTo>
                <a:lnTo>
                  <a:pt x="24231" y="2387"/>
                </a:lnTo>
                <a:lnTo>
                  <a:pt x="24472" y="2552"/>
                </a:lnTo>
                <a:close/>
              </a:path>
              <a:path w="26669" h="4445">
                <a:moveTo>
                  <a:pt x="24701" y="2755"/>
                </a:moveTo>
                <a:lnTo>
                  <a:pt x="24472" y="2552"/>
                </a:lnTo>
                <a:lnTo>
                  <a:pt x="24599" y="2730"/>
                </a:lnTo>
                <a:close/>
              </a:path>
              <a:path w="26669" h="4445">
                <a:moveTo>
                  <a:pt x="24752" y="2946"/>
                </a:moveTo>
                <a:lnTo>
                  <a:pt x="24612" y="2743"/>
                </a:lnTo>
                <a:lnTo>
                  <a:pt x="24422" y="2730"/>
                </a:lnTo>
                <a:lnTo>
                  <a:pt x="24587" y="3035"/>
                </a:lnTo>
                <a:lnTo>
                  <a:pt x="24752" y="2946"/>
                </a:lnTo>
                <a:close/>
              </a:path>
              <a:path w="26669" h="4445">
                <a:moveTo>
                  <a:pt x="24866" y="2895"/>
                </a:moveTo>
                <a:lnTo>
                  <a:pt x="24841" y="2755"/>
                </a:lnTo>
                <a:lnTo>
                  <a:pt x="24701" y="2755"/>
                </a:lnTo>
                <a:lnTo>
                  <a:pt x="24866" y="2895"/>
                </a:lnTo>
                <a:close/>
              </a:path>
              <a:path w="26669" h="4445">
                <a:moveTo>
                  <a:pt x="25171" y="4038"/>
                </a:moveTo>
                <a:lnTo>
                  <a:pt x="24587" y="3035"/>
                </a:lnTo>
                <a:lnTo>
                  <a:pt x="23266" y="3695"/>
                </a:lnTo>
                <a:lnTo>
                  <a:pt x="23876" y="4064"/>
                </a:lnTo>
                <a:lnTo>
                  <a:pt x="25171" y="4038"/>
                </a:lnTo>
                <a:close/>
              </a:path>
              <a:path w="26669" h="4445">
                <a:moveTo>
                  <a:pt x="25463" y="3898"/>
                </a:moveTo>
                <a:lnTo>
                  <a:pt x="24930" y="2946"/>
                </a:lnTo>
                <a:lnTo>
                  <a:pt x="24879" y="3111"/>
                </a:lnTo>
                <a:lnTo>
                  <a:pt x="25463" y="3898"/>
                </a:lnTo>
                <a:close/>
              </a:path>
              <a:path w="26669" h="4445">
                <a:moveTo>
                  <a:pt x="26187" y="2413"/>
                </a:moveTo>
                <a:lnTo>
                  <a:pt x="25946" y="1841"/>
                </a:lnTo>
                <a:lnTo>
                  <a:pt x="25501" y="774"/>
                </a:lnTo>
                <a:lnTo>
                  <a:pt x="24955" y="1841"/>
                </a:lnTo>
                <a:lnTo>
                  <a:pt x="23317" y="0"/>
                </a:lnTo>
                <a:lnTo>
                  <a:pt x="24841" y="2755"/>
                </a:lnTo>
                <a:lnTo>
                  <a:pt x="25107" y="2768"/>
                </a:lnTo>
                <a:lnTo>
                  <a:pt x="24904" y="2870"/>
                </a:lnTo>
                <a:lnTo>
                  <a:pt x="25133" y="3111"/>
                </a:lnTo>
                <a:lnTo>
                  <a:pt x="26187" y="241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7" name="object 4877"/>
          <p:cNvSpPr/>
          <p:nvPr/>
        </p:nvSpPr>
        <p:spPr>
          <a:xfrm>
            <a:off x="750172" y="450091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76" y="215"/>
                </a:lnTo>
                <a:lnTo>
                  <a:pt x="139" y="38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8" name="object 4878"/>
          <p:cNvSpPr/>
          <p:nvPr/>
        </p:nvSpPr>
        <p:spPr>
          <a:xfrm>
            <a:off x="861447" y="4722042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" y="0"/>
                </a:moveTo>
                <a:lnTo>
                  <a:pt x="0" y="419"/>
                </a:lnTo>
                <a:lnTo>
                  <a:pt x="330" y="761"/>
                </a:lnTo>
                <a:lnTo>
                  <a:pt x="304" y="1244"/>
                </a:lnTo>
                <a:lnTo>
                  <a:pt x="762" y="1219"/>
                </a:lnTo>
                <a:lnTo>
                  <a:pt x="1028" y="990"/>
                </a:lnTo>
                <a:lnTo>
                  <a:pt x="1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9" name="object 4879"/>
          <p:cNvSpPr/>
          <p:nvPr/>
        </p:nvSpPr>
        <p:spPr>
          <a:xfrm>
            <a:off x="750178" y="464399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77" y="0"/>
                </a:moveTo>
                <a:lnTo>
                  <a:pt x="0" y="50"/>
                </a:lnTo>
                <a:lnTo>
                  <a:pt x="152" y="12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0" name="object 4880"/>
          <p:cNvSpPr/>
          <p:nvPr/>
        </p:nvSpPr>
        <p:spPr>
          <a:xfrm>
            <a:off x="830224" y="4714188"/>
            <a:ext cx="31750" cy="13335"/>
          </a:xfrm>
          <a:custGeom>
            <a:avLst/>
            <a:gdLst/>
            <a:ahLst/>
            <a:cxnLst/>
            <a:rect l="l" t="t" r="r" b="b"/>
            <a:pathLst>
              <a:path w="31750" h="13335">
                <a:moveTo>
                  <a:pt x="317" y="101"/>
                </a:moveTo>
                <a:lnTo>
                  <a:pt x="0" y="38"/>
                </a:lnTo>
                <a:lnTo>
                  <a:pt x="177" y="381"/>
                </a:lnTo>
                <a:lnTo>
                  <a:pt x="304" y="355"/>
                </a:lnTo>
                <a:lnTo>
                  <a:pt x="317" y="101"/>
                </a:lnTo>
                <a:close/>
              </a:path>
              <a:path w="31750" h="13335">
                <a:moveTo>
                  <a:pt x="27101" y="5905"/>
                </a:moveTo>
                <a:lnTo>
                  <a:pt x="26555" y="5461"/>
                </a:lnTo>
                <a:lnTo>
                  <a:pt x="26314" y="3835"/>
                </a:lnTo>
                <a:lnTo>
                  <a:pt x="26225" y="5461"/>
                </a:lnTo>
                <a:lnTo>
                  <a:pt x="27101" y="5905"/>
                </a:lnTo>
                <a:close/>
              </a:path>
              <a:path w="31750" h="13335">
                <a:moveTo>
                  <a:pt x="27914" y="8191"/>
                </a:moveTo>
                <a:lnTo>
                  <a:pt x="27851" y="7747"/>
                </a:lnTo>
                <a:lnTo>
                  <a:pt x="27381" y="6362"/>
                </a:lnTo>
                <a:lnTo>
                  <a:pt x="26631" y="7747"/>
                </a:lnTo>
                <a:lnTo>
                  <a:pt x="26543" y="7429"/>
                </a:lnTo>
                <a:lnTo>
                  <a:pt x="26403" y="6908"/>
                </a:lnTo>
                <a:lnTo>
                  <a:pt x="26174" y="6134"/>
                </a:lnTo>
                <a:lnTo>
                  <a:pt x="25857" y="5283"/>
                </a:lnTo>
                <a:lnTo>
                  <a:pt x="26123" y="5422"/>
                </a:lnTo>
                <a:lnTo>
                  <a:pt x="26098" y="5283"/>
                </a:lnTo>
                <a:lnTo>
                  <a:pt x="25996" y="4851"/>
                </a:lnTo>
                <a:lnTo>
                  <a:pt x="25057" y="4127"/>
                </a:lnTo>
                <a:lnTo>
                  <a:pt x="25438" y="6908"/>
                </a:lnTo>
                <a:lnTo>
                  <a:pt x="25019" y="6426"/>
                </a:lnTo>
                <a:lnTo>
                  <a:pt x="23380" y="4559"/>
                </a:lnTo>
                <a:lnTo>
                  <a:pt x="22936" y="4876"/>
                </a:lnTo>
                <a:lnTo>
                  <a:pt x="22834" y="5765"/>
                </a:lnTo>
                <a:lnTo>
                  <a:pt x="22733" y="6426"/>
                </a:lnTo>
                <a:lnTo>
                  <a:pt x="21463" y="6197"/>
                </a:lnTo>
                <a:lnTo>
                  <a:pt x="21983" y="7848"/>
                </a:lnTo>
                <a:lnTo>
                  <a:pt x="22707" y="7391"/>
                </a:lnTo>
                <a:lnTo>
                  <a:pt x="23164" y="7975"/>
                </a:lnTo>
                <a:lnTo>
                  <a:pt x="23507" y="8191"/>
                </a:lnTo>
                <a:lnTo>
                  <a:pt x="24244" y="7518"/>
                </a:lnTo>
                <a:lnTo>
                  <a:pt x="25146" y="7429"/>
                </a:lnTo>
                <a:lnTo>
                  <a:pt x="26517" y="9601"/>
                </a:lnTo>
                <a:lnTo>
                  <a:pt x="25107" y="9588"/>
                </a:lnTo>
                <a:lnTo>
                  <a:pt x="24955" y="10680"/>
                </a:lnTo>
                <a:lnTo>
                  <a:pt x="25234" y="10477"/>
                </a:lnTo>
                <a:lnTo>
                  <a:pt x="25730" y="10883"/>
                </a:lnTo>
                <a:lnTo>
                  <a:pt x="24853" y="11023"/>
                </a:lnTo>
                <a:lnTo>
                  <a:pt x="25806" y="12801"/>
                </a:lnTo>
                <a:lnTo>
                  <a:pt x="26136" y="11938"/>
                </a:lnTo>
                <a:lnTo>
                  <a:pt x="26822" y="11404"/>
                </a:lnTo>
                <a:lnTo>
                  <a:pt x="27139" y="10477"/>
                </a:lnTo>
                <a:lnTo>
                  <a:pt x="27432" y="9601"/>
                </a:lnTo>
                <a:lnTo>
                  <a:pt x="27914" y="8191"/>
                </a:lnTo>
                <a:close/>
              </a:path>
              <a:path w="31750" h="13335">
                <a:moveTo>
                  <a:pt x="29108" y="8521"/>
                </a:moveTo>
                <a:lnTo>
                  <a:pt x="28143" y="7505"/>
                </a:lnTo>
                <a:lnTo>
                  <a:pt x="28067" y="8191"/>
                </a:lnTo>
                <a:lnTo>
                  <a:pt x="29032" y="8559"/>
                </a:lnTo>
                <a:close/>
              </a:path>
              <a:path w="31750" h="13335">
                <a:moveTo>
                  <a:pt x="31216" y="7251"/>
                </a:moveTo>
                <a:lnTo>
                  <a:pt x="29108" y="8521"/>
                </a:lnTo>
                <a:lnTo>
                  <a:pt x="29667" y="9105"/>
                </a:lnTo>
                <a:lnTo>
                  <a:pt x="31216" y="725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1" name="object 4881"/>
          <p:cNvSpPr/>
          <p:nvPr/>
        </p:nvSpPr>
        <p:spPr>
          <a:xfrm>
            <a:off x="767670" y="4697755"/>
            <a:ext cx="6985" cy="8890"/>
          </a:xfrm>
          <a:custGeom>
            <a:avLst/>
            <a:gdLst/>
            <a:ahLst/>
            <a:cxnLst/>
            <a:rect l="l" t="t" r="r" b="b"/>
            <a:pathLst>
              <a:path w="6984" h="8889">
                <a:moveTo>
                  <a:pt x="0" y="3340"/>
                </a:moveTo>
                <a:lnTo>
                  <a:pt x="1917" y="4254"/>
                </a:lnTo>
                <a:lnTo>
                  <a:pt x="2108" y="4432"/>
                </a:lnTo>
                <a:lnTo>
                  <a:pt x="2882" y="8394"/>
                </a:lnTo>
                <a:lnTo>
                  <a:pt x="3886" y="7150"/>
                </a:lnTo>
                <a:lnTo>
                  <a:pt x="5407" y="5168"/>
                </a:lnTo>
                <a:lnTo>
                  <a:pt x="5041" y="5168"/>
                </a:lnTo>
                <a:lnTo>
                  <a:pt x="5257" y="4914"/>
                </a:lnTo>
                <a:lnTo>
                  <a:pt x="5015" y="4826"/>
                </a:lnTo>
                <a:lnTo>
                  <a:pt x="4635" y="4826"/>
                </a:lnTo>
                <a:lnTo>
                  <a:pt x="5473" y="3949"/>
                </a:lnTo>
                <a:lnTo>
                  <a:pt x="5680" y="3784"/>
                </a:lnTo>
                <a:lnTo>
                  <a:pt x="5626" y="3568"/>
                </a:lnTo>
                <a:lnTo>
                  <a:pt x="889" y="3568"/>
                </a:lnTo>
                <a:lnTo>
                  <a:pt x="0" y="3340"/>
                </a:lnTo>
                <a:close/>
              </a:path>
              <a:path w="6984" h="8889">
                <a:moveTo>
                  <a:pt x="5524" y="5016"/>
                </a:moveTo>
                <a:lnTo>
                  <a:pt x="5041" y="5168"/>
                </a:lnTo>
                <a:lnTo>
                  <a:pt x="5407" y="5168"/>
                </a:lnTo>
                <a:lnTo>
                  <a:pt x="5524" y="5016"/>
                </a:lnTo>
                <a:close/>
              </a:path>
              <a:path w="6984" h="8889">
                <a:moveTo>
                  <a:pt x="6261" y="4356"/>
                </a:moveTo>
                <a:lnTo>
                  <a:pt x="4635" y="4826"/>
                </a:lnTo>
                <a:lnTo>
                  <a:pt x="5015" y="4826"/>
                </a:lnTo>
                <a:lnTo>
                  <a:pt x="4876" y="4775"/>
                </a:lnTo>
                <a:lnTo>
                  <a:pt x="6261" y="4356"/>
                </a:lnTo>
                <a:close/>
              </a:path>
              <a:path w="6984" h="8889">
                <a:moveTo>
                  <a:pt x="5803" y="3746"/>
                </a:moveTo>
                <a:close/>
              </a:path>
              <a:path w="6984" h="8889">
                <a:moveTo>
                  <a:pt x="4827" y="3403"/>
                </a:moveTo>
                <a:lnTo>
                  <a:pt x="1257" y="3403"/>
                </a:lnTo>
                <a:lnTo>
                  <a:pt x="889" y="3568"/>
                </a:lnTo>
                <a:lnTo>
                  <a:pt x="5626" y="3568"/>
                </a:lnTo>
                <a:lnTo>
                  <a:pt x="4762" y="3454"/>
                </a:lnTo>
                <a:close/>
              </a:path>
              <a:path w="6984" h="8889">
                <a:moveTo>
                  <a:pt x="296" y="3416"/>
                </a:moveTo>
                <a:close/>
              </a:path>
              <a:path w="6984" h="8889">
                <a:moveTo>
                  <a:pt x="829" y="2921"/>
                </a:moveTo>
                <a:lnTo>
                  <a:pt x="698" y="3162"/>
                </a:lnTo>
                <a:lnTo>
                  <a:pt x="927" y="3200"/>
                </a:lnTo>
                <a:lnTo>
                  <a:pt x="296" y="3416"/>
                </a:lnTo>
                <a:lnTo>
                  <a:pt x="1257" y="3403"/>
                </a:lnTo>
                <a:lnTo>
                  <a:pt x="4827" y="3403"/>
                </a:lnTo>
                <a:lnTo>
                  <a:pt x="5006" y="3263"/>
                </a:lnTo>
                <a:lnTo>
                  <a:pt x="977" y="3263"/>
                </a:lnTo>
                <a:lnTo>
                  <a:pt x="829" y="2921"/>
                </a:lnTo>
                <a:close/>
              </a:path>
              <a:path w="6984" h="8889">
                <a:moveTo>
                  <a:pt x="292" y="2108"/>
                </a:moveTo>
                <a:lnTo>
                  <a:pt x="203" y="3390"/>
                </a:lnTo>
                <a:lnTo>
                  <a:pt x="558" y="2984"/>
                </a:lnTo>
                <a:lnTo>
                  <a:pt x="829" y="2921"/>
                </a:lnTo>
                <a:lnTo>
                  <a:pt x="716" y="2692"/>
                </a:lnTo>
                <a:lnTo>
                  <a:pt x="495" y="2552"/>
                </a:lnTo>
                <a:lnTo>
                  <a:pt x="292" y="2108"/>
                </a:lnTo>
                <a:close/>
              </a:path>
              <a:path w="6984" h="8889">
                <a:moveTo>
                  <a:pt x="1054" y="1866"/>
                </a:moveTo>
                <a:lnTo>
                  <a:pt x="998" y="1993"/>
                </a:lnTo>
                <a:lnTo>
                  <a:pt x="894" y="2921"/>
                </a:lnTo>
                <a:lnTo>
                  <a:pt x="977" y="3263"/>
                </a:lnTo>
                <a:lnTo>
                  <a:pt x="5006" y="3263"/>
                </a:lnTo>
                <a:lnTo>
                  <a:pt x="5380" y="2971"/>
                </a:lnTo>
                <a:lnTo>
                  <a:pt x="2819" y="2971"/>
                </a:lnTo>
                <a:lnTo>
                  <a:pt x="2197" y="2933"/>
                </a:lnTo>
                <a:lnTo>
                  <a:pt x="2107" y="2692"/>
                </a:lnTo>
                <a:lnTo>
                  <a:pt x="1955" y="2692"/>
                </a:lnTo>
                <a:lnTo>
                  <a:pt x="1447" y="2400"/>
                </a:lnTo>
                <a:lnTo>
                  <a:pt x="1152" y="2095"/>
                </a:lnTo>
                <a:lnTo>
                  <a:pt x="1054" y="1866"/>
                </a:lnTo>
                <a:close/>
              </a:path>
              <a:path w="6984" h="8889">
                <a:moveTo>
                  <a:pt x="2476" y="2133"/>
                </a:moveTo>
                <a:lnTo>
                  <a:pt x="2819" y="2971"/>
                </a:lnTo>
                <a:lnTo>
                  <a:pt x="5380" y="2971"/>
                </a:lnTo>
                <a:lnTo>
                  <a:pt x="6356" y="2209"/>
                </a:lnTo>
                <a:lnTo>
                  <a:pt x="2717" y="2209"/>
                </a:lnTo>
                <a:lnTo>
                  <a:pt x="2476" y="2133"/>
                </a:lnTo>
                <a:close/>
              </a:path>
              <a:path w="6984" h="8889">
                <a:moveTo>
                  <a:pt x="838" y="1333"/>
                </a:moveTo>
                <a:lnTo>
                  <a:pt x="1955" y="2692"/>
                </a:lnTo>
                <a:lnTo>
                  <a:pt x="2107" y="2692"/>
                </a:lnTo>
                <a:lnTo>
                  <a:pt x="1917" y="2184"/>
                </a:lnTo>
                <a:lnTo>
                  <a:pt x="838" y="1333"/>
                </a:lnTo>
                <a:close/>
              </a:path>
              <a:path w="6984" h="8889">
                <a:moveTo>
                  <a:pt x="2247" y="0"/>
                </a:moveTo>
                <a:lnTo>
                  <a:pt x="2095" y="355"/>
                </a:lnTo>
                <a:lnTo>
                  <a:pt x="3365" y="1206"/>
                </a:lnTo>
                <a:lnTo>
                  <a:pt x="3619" y="1346"/>
                </a:lnTo>
                <a:lnTo>
                  <a:pt x="2908" y="1485"/>
                </a:lnTo>
                <a:lnTo>
                  <a:pt x="3263" y="1549"/>
                </a:lnTo>
                <a:lnTo>
                  <a:pt x="3810" y="2006"/>
                </a:lnTo>
                <a:lnTo>
                  <a:pt x="2717" y="2209"/>
                </a:lnTo>
                <a:lnTo>
                  <a:pt x="6356" y="2209"/>
                </a:lnTo>
                <a:lnTo>
                  <a:pt x="6502" y="2095"/>
                </a:lnTo>
                <a:lnTo>
                  <a:pt x="5143" y="1892"/>
                </a:lnTo>
                <a:lnTo>
                  <a:pt x="5892" y="1600"/>
                </a:lnTo>
                <a:lnTo>
                  <a:pt x="4628" y="1206"/>
                </a:lnTo>
                <a:lnTo>
                  <a:pt x="4522" y="901"/>
                </a:lnTo>
                <a:lnTo>
                  <a:pt x="3517" y="901"/>
                </a:lnTo>
                <a:lnTo>
                  <a:pt x="3200" y="774"/>
                </a:lnTo>
                <a:lnTo>
                  <a:pt x="2247" y="0"/>
                </a:lnTo>
                <a:close/>
              </a:path>
              <a:path w="6984" h="8889">
                <a:moveTo>
                  <a:pt x="3302" y="76"/>
                </a:moveTo>
                <a:lnTo>
                  <a:pt x="3517" y="901"/>
                </a:lnTo>
                <a:lnTo>
                  <a:pt x="4522" y="901"/>
                </a:lnTo>
                <a:lnTo>
                  <a:pt x="4510" y="749"/>
                </a:lnTo>
                <a:lnTo>
                  <a:pt x="3708" y="749"/>
                </a:lnTo>
                <a:lnTo>
                  <a:pt x="3568" y="723"/>
                </a:lnTo>
                <a:lnTo>
                  <a:pt x="3302" y="76"/>
                </a:lnTo>
                <a:close/>
              </a:path>
              <a:path w="6984" h="8889">
                <a:moveTo>
                  <a:pt x="4470" y="279"/>
                </a:moveTo>
                <a:lnTo>
                  <a:pt x="4292" y="355"/>
                </a:lnTo>
                <a:lnTo>
                  <a:pt x="3708" y="749"/>
                </a:lnTo>
                <a:lnTo>
                  <a:pt x="4510" y="749"/>
                </a:lnTo>
                <a:lnTo>
                  <a:pt x="4470" y="27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2" name="object 4882"/>
          <p:cNvSpPr/>
          <p:nvPr/>
        </p:nvSpPr>
        <p:spPr>
          <a:xfrm>
            <a:off x="840731" y="474324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77" y="0"/>
                </a:moveTo>
                <a:lnTo>
                  <a:pt x="38" y="127"/>
                </a:lnTo>
                <a:lnTo>
                  <a:pt x="101" y="279"/>
                </a:lnTo>
                <a:lnTo>
                  <a:pt x="304" y="266"/>
                </a:lnTo>
                <a:lnTo>
                  <a:pt x="17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3" name="object 4883"/>
          <p:cNvSpPr/>
          <p:nvPr/>
        </p:nvSpPr>
        <p:spPr>
          <a:xfrm>
            <a:off x="1262494" y="444054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571" y="0"/>
                </a:moveTo>
                <a:lnTo>
                  <a:pt x="342" y="50"/>
                </a:lnTo>
                <a:lnTo>
                  <a:pt x="0" y="1282"/>
                </a:lnTo>
                <a:lnTo>
                  <a:pt x="431" y="1168"/>
                </a:lnTo>
                <a:lnTo>
                  <a:pt x="1866" y="977"/>
                </a:lnTo>
                <a:lnTo>
                  <a:pt x="1358" y="495"/>
                </a:lnTo>
                <a:lnTo>
                  <a:pt x="57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4" name="object 4884"/>
          <p:cNvSpPr/>
          <p:nvPr/>
        </p:nvSpPr>
        <p:spPr>
          <a:xfrm>
            <a:off x="1677692" y="3943010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895" y="0"/>
                </a:moveTo>
                <a:lnTo>
                  <a:pt x="2285" y="126"/>
                </a:lnTo>
                <a:lnTo>
                  <a:pt x="0" y="2311"/>
                </a:lnTo>
                <a:lnTo>
                  <a:pt x="977" y="2362"/>
                </a:lnTo>
                <a:lnTo>
                  <a:pt x="1422" y="1574"/>
                </a:lnTo>
                <a:lnTo>
                  <a:pt x="2933" y="838"/>
                </a:lnTo>
                <a:lnTo>
                  <a:pt x="289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5" name="object 4885"/>
          <p:cNvSpPr/>
          <p:nvPr/>
        </p:nvSpPr>
        <p:spPr>
          <a:xfrm>
            <a:off x="641591" y="4339158"/>
            <a:ext cx="21590" cy="6350"/>
          </a:xfrm>
          <a:custGeom>
            <a:avLst/>
            <a:gdLst/>
            <a:ahLst/>
            <a:cxnLst/>
            <a:rect l="l" t="t" r="r" b="b"/>
            <a:pathLst>
              <a:path w="21590" h="6350">
                <a:moveTo>
                  <a:pt x="165" y="5740"/>
                </a:moveTo>
                <a:lnTo>
                  <a:pt x="0" y="5575"/>
                </a:lnTo>
                <a:lnTo>
                  <a:pt x="165" y="5740"/>
                </a:lnTo>
                <a:close/>
              </a:path>
              <a:path w="21590" h="6350">
                <a:moveTo>
                  <a:pt x="444" y="6007"/>
                </a:moveTo>
                <a:lnTo>
                  <a:pt x="368" y="5753"/>
                </a:lnTo>
                <a:lnTo>
                  <a:pt x="254" y="6096"/>
                </a:lnTo>
                <a:lnTo>
                  <a:pt x="381" y="6045"/>
                </a:lnTo>
                <a:close/>
              </a:path>
              <a:path w="21590" h="6350">
                <a:moveTo>
                  <a:pt x="14681" y="76"/>
                </a:moveTo>
                <a:lnTo>
                  <a:pt x="14439" y="25"/>
                </a:lnTo>
                <a:lnTo>
                  <a:pt x="14490" y="241"/>
                </a:lnTo>
                <a:lnTo>
                  <a:pt x="14655" y="127"/>
                </a:lnTo>
                <a:close/>
              </a:path>
              <a:path w="21590" h="6350">
                <a:moveTo>
                  <a:pt x="21170" y="3048"/>
                </a:moveTo>
                <a:lnTo>
                  <a:pt x="21145" y="2908"/>
                </a:lnTo>
                <a:lnTo>
                  <a:pt x="20967" y="3035"/>
                </a:lnTo>
                <a:lnTo>
                  <a:pt x="21094" y="308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6" name="object 4886"/>
          <p:cNvSpPr/>
          <p:nvPr/>
        </p:nvSpPr>
        <p:spPr>
          <a:xfrm>
            <a:off x="584466" y="4302569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152" y="50"/>
                </a:moveTo>
                <a:lnTo>
                  <a:pt x="0" y="38"/>
                </a:lnTo>
                <a:lnTo>
                  <a:pt x="152" y="50"/>
                </a:lnTo>
                <a:close/>
              </a:path>
              <a:path w="4445" h="4445">
                <a:moveTo>
                  <a:pt x="4305" y="4292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7" name="object 4887"/>
          <p:cNvSpPr/>
          <p:nvPr/>
        </p:nvSpPr>
        <p:spPr>
          <a:xfrm>
            <a:off x="659523" y="4339742"/>
            <a:ext cx="17780" cy="19050"/>
          </a:xfrm>
          <a:custGeom>
            <a:avLst/>
            <a:gdLst/>
            <a:ahLst/>
            <a:cxnLst/>
            <a:rect l="l" t="t" r="r" b="b"/>
            <a:pathLst>
              <a:path w="17779" h="19050">
                <a:moveTo>
                  <a:pt x="1079" y="5168"/>
                </a:moveTo>
                <a:lnTo>
                  <a:pt x="609" y="4203"/>
                </a:lnTo>
                <a:lnTo>
                  <a:pt x="355" y="3962"/>
                </a:lnTo>
                <a:lnTo>
                  <a:pt x="0" y="4254"/>
                </a:lnTo>
                <a:lnTo>
                  <a:pt x="736" y="5080"/>
                </a:lnTo>
                <a:lnTo>
                  <a:pt x="977" y="5283"/>
                </a:lnTo>
                <a:close/>
              </a:path>
              <a:path w="17779" h="19050">
                <a:moveTo>
                  <a:pt x="2971" y="673"/>
                </a:moveTo>
                <a:lnTo>
                  <a:pt x="2946" y="533"/>
                </a:lnTo>
                <a:lnTo>
                  <a:pt x="2971" y="673"/>
                </a:lnTo>
                <a:close/>
              </a:path>
              <a:path w="17779" h="19050">
                <a:moveTo>
                  <a:pt x="3136" y="0"/>
                </a:moveTo>
                <a:close/>
              </a:path>
              <a:path w="17779" h="19050">
                <a:moveTo>
                  <a:pt x="17691" y="18897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8" name="object 4888"/>
          <p:cNvSpPr/>
          <p:nvPr/>
        </p:nvSpPr>
        <p:spPr>
          <a:xfrm>
            <a:off x="589793" y="432087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8" y="0"/>
                </a:moveTo>
                <a:lnTo>
                  <a:pt x="127" y="165"/>
                </a:lnTo>
                <a:lnTo>
                  <a:pt x="3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9" name="object 4889"/>
          <p:cNvSpPr/>
          <p:nvPr/>
        </p:nvSpPr>
        <p:spPr>
          <a:xfrm>
            <a:off x="661716" y="434080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12" y="190"/>
                </a:lnTo>
                <a:lnTo>
                  <a:pt x="101" y="508"/>
                </a:lnTo>
                <a:lnTo>
                  <a:pt x="228" y="190"/>
                </a:lnTo>
                <a:lnTo>
                  <a:pt x="76" y="5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0" name="object 4890"/>
          <p:cNvSpPr/>
          <p:nvPr/>
        </p:nvSpPr>
        <p:spPr>
          <a:xfrm>
            <a:off x="577627" y="430150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14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1" name="object 4891"/>
          <p:cNvSpPr/>
          <p:nvPr/>
        </p:nvSpPr>
        <p:spPr>
          <a:xfrm>
            <a:off x="7495649" y="309646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203" y="0"/>
                </a:moveTo>
                <a:lnTo>
                  <a:pt x="0" y="12"/>
                </a:lnTo>
                <a:lnTo>
                  <a:pt x="114" y="215"/>
                </a:lnTo>
                <a:lnTo>
                  <a:pt x="571" y="304"/>
                </a:lnTo>
                <a:lnTo>
                  <a:pt x="647" y="38"/>
                </a:lnTo>
                <a:lnTo>
                  <a:pt x="444" y="12"/>
                </a:lnTo>
                <a:lnTo>
                  <a:pt x="20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2" name="object 4892"/>
          <p:cNvSpPr/>
          <p:nvPr/>
        </p:nvSpPr>
        <p:spPr>
          <a:xfrm>
            <a:off x="556056" y="4288701"/>
            <a:ext cx="51435" cy="62230"/>
          </a:xfrm>
          <a:custGeom>
            <a:avLst/>
            <a:gdLst/>
            <a:ahLst/>
            <a:cxnLst/>
            <a:rect l="l" t="t" r="r" b="b"/>
            <a:pathLst>
              <a:path w="51434" h="62229">
                <a:moveTo>
                  <a:pt x="304" y="3657"/>
                </a:moveTo>
                <a:lnTo>
                  <a:pt x="165" y="3644"/>
                </a:lnTo>
                <a:lnTo>
                  <a:pt x="0" y="3606"/>
                </a:lnTo>
                <a:lnTo>
                  <a:pt x="304" y="3657"/>
                </a:lnTo>
                <a:close/>
              </a:path>
              <a:path w="51434" h="62229">
                <a:moveTo>
                  <a:pt x="8343" y="4622"/>
                </a:moveTo>
                <a:lnTo>
                  <a:pt x="8204" y="4533"/>
                </a:lnTo>
                <a:lnTo>
                  <a:pt x="8343" y="4622"/>
                </a:lnTo>
                <a:close/>
              </a:path>
              <a:path w="51434" h="62229">
                <a:moveTo>
                  <a:pt x="12649" y="3048"/>
                </a:moveTo>
                <a:lnTo>
                  <a:pt x="12255" y="3238"/>
                </a:lnTo>
                <a:lnTo>
                  <a:pt x="12547" y="3251"/>
                </a:lnTo>
                <a:lnTo>
                  <a:pt x="12649" y="3048"/>
                </a:lnTo>
                <a:close/>
              </a:path>
              <a:path w="51434" h="62229">
                <a:moveTo>
                  <a:pt x="12776" y="2362"/>
                </a:moveTo>
                <a:lnTo>
                  <a:pt x="12484" y="2654"/>
                </a:lnTo>
                <a:lnTo>
                  <a:pt x="12293" y="2527"/>
                </a:lnTo>
                <a:lnTo>
                  <a:pt x="12166" y="2755"/>
                </a:lnTo>
                <a:lnTo>
                  <a:pt x="12496" y="2679"/>
                </a:lnTo>
                <a:lnTo>
                  <a:pt x="12776" y="2362"/>
                </a:lnTo>
                <a:close/>
              </a:path>
              <a:path w="51434" h="62229">
                <a:moveTo>
                  <a:pt x="13195" y="2781"/>
                </a:moveTo>
                <a:lnTo>
                  <a:pt x="13068" y="2743"/>
                </a:lnTo>
                <a:lnTo>
                  <a:pt x="13195" y="2781"/>
                </a:lnTo>
                <a:close/>
              </a:path>
              <a:path w="51434" h="62229">
                <a:moveTo>
                  <a:pt x="19075" y="1282"/>
                </a:moveTo>
                <a:close/>
              </a:path>
              <a:path w="51434" h="62229">
                <a:moveTo>
                  <a:pt x="19202" y="1016"/>
                </a:moveTo>
                <a:lnTo>
                  <a:pt x="19075" y="698"/>
                </a:lnTo>
                <a:lnTo>
                  <a:pt x="18834" y="673"/>
                </a:lnTo>
                <a:lnTo>
                  <a:pt x="19088" y="825"/>
                </a:lnTo>
                <a:lnTo>
                  <a:pt x="19202" y="1016"/>
                </a:lnTo>
                <a:close/>
              </a:path>
              <a:path w="51434" h="62229">
                <a:moveTo>
                  <a:pt x="19443" y="1701"/>
                </a:moveTo>
                <a:close/>
              </a:path>
              <a:path w="51434" h="62229">
                <a:moveTo>
                  <a:pt x="19697" y="25"/>
                </a:moveTo>
                <a:close/>
              </a:path>
              <a:path w="51434" h="62229">
                <a:moveTo>
                  <a:pt x="19723" y="3606"/>
                </a:moveTo>
                <a:close/>
              </a:path>
              <a:path w="51434" h="62229">
                <a:moveTo>
                  <a:pt x="19748" y="1320"/>
                </a:moveTo>
                <a:lnTo>
                  <a:pt x="19583" y="1257"/>
                </a:lnTo>
                <a:lnTo>
                  <a:pt x="19405" y="1346"/>
                </a:lnTo>
                <a:lnTo>
                  <a:pt x="19253" y="1638"/>
                </a:lnTo>
                <a:lnTo>
                  <a:pt x="19748" y="1320"/>
                </a:lnTo>
                <a:close/>
              </a:path>
              <a:path w="51434" h="62229">
                <a:moveTo>
                  <a:pt x="19875" y="3556"/>
                </a:moveTo>
                <a:close/>
              </a:path>
              <a:path w="51434" h="62229">
                <a:moveTo>
                  <a:pt x="20510" y="139"/>
                </a:moveTo>
                <a:close/>
              </a:path>
              <a:path w="51434" h="62229">
                <a:moveTo>
                  <a:pt x="21412" y="3048"/>
                </a:moveTo>
                <a:close/>
              </a:path>
              <a:path w="51434" h="62229">
                <a:moveTo>
                  <a:pt x="22999" y="2959"/>
                </a:moveTo>
                <a:close/>
              </a:path>
              <a:path w="51434" h="62229">
                <a:moveTo>
                  <a:pt x="23304" y="1790"/>
                </a:moveTo>
                <a:close/>
              </a:path>
              <a:path w="51434" h="62229">
                <a:moveTo>
                  <a:pt x="27279" y="4965"/>
                </a:moveTo>
                <a:lnTo>
                  <a:pt x="27152" y="5003"/>
                </a:lnTo>
                <a:lnTo>
                  <a:pt x="27279" y="4965"/>
                </a:lnTo>
                <a:close/>
              </a:path>
              <a:path w="51434" h="62229">
                <a:moveTo>
                  <a:pt x="28384" y="4572"/>
                </a:moveTo>
                <a:close/>
              </a:path>
              <a:path w="51434" h="62229">
                <a:moveTo>
                  <a:pt x="28689" y="4914"/>
                </a:moveTo>
                <a:close/>
              </a:path>
              <a:path w="51434" h="62229">
                <a:moveTo>
                  <a:pt x="28752" y="6311"/>
                </a:moveTo>
                <a:close/>
              </a:path>
              <a:path w="51434" h="62229">
                <a:moveTo>
                  <a:pt x="31076" y="3352"/>
                </a:moveTo>
                <a:lnTo>
                  <a:pt x="30949" y="3390"/>
                </a:lnTo>
                <a:lnTo>
                  <a:pt x="31076" y="3352"/>
                </a:lnTo>
                <a:close/>
              </a:path>
              <a:path w="51434" h="62229">
                <a:moveTo>
                  <a:pt x="31242" y="3365"/>
                </a:moveTo>
                <a:lnTo>
                  <a:pt x="31089" y="3276"/>
                </a:lnTo>
                <a:lnTo>
                  <a:pt x="31115" y="3403"/>
                </a:lnTo>
                <a:lnTo>
                  <a:pt x="31242" y="3365"/>
                </a:lnTo>
                <a:close/>
              </a:path>
              <a:path w="51434" h="62229">
                <a:moveTo>
                  <a:pt x="31661" y="6756"/>
                </a:moveTo>
                <a:lnTo>
                  <a:pt x="31534" y="6896"/>
                </a:lnTo>
                <a:lnTo>
                  <a:pt x="31661" y="6756"/>
                </a:lnTo>
                <a:close/>
              </a:path>
              <a:path w="51434" h="62229">
                <a:moveTo>
                  <a:pt x="31851" y="3683"/>
                </a:moveTo>
                <a:lnTo>
                  <a:pt x="31673" y="3683"/>
                </a:lnTo>
                <a:lnTo>
                  <a:pt x="31508" y="3619"/>
                </a:lnTo>
                <a:lnTo>
                  <a:pt x="31597" y="3911"/>
                </a:lnTo>
                <a:lnTo>
                  <a:pt x="31851" y="3683"/>
                </a:lnTo>
                <a:close/>
              </a:path>
              <a:path w="51434" h="62229">
                <a:moveTo>
                  <a:pt x="32397" y="7366"/>
                </a:moveTo>
                <a:lnTo>
                  <a:pt x="32270" y="7404"/>
                </a:lnTo>
                <a:lnTo>
                  <a:pt x="32397" y="7429"/>
                </a:lnTo>
                <a:close/>
              </a:path>
              <a:path w="51434" h="62229">
                <a:moveTo>
                  <a:pt x="32461" y="3886"/>
                </a:moveTo>
                <a:close/>
              </a:path>
              <a:path w="51434" h="62229">
                <a:moveTo>
                  <a:pt x="32499" y="7353"/>
                </a:moveTo>
                <a:close/>
              </a:path>
              <a:path w="51434" h="62229">
                <a:moveTo>
                  <a:pt x="32740" y="7327"/>
                </a:moveTo>
                <a:lnTo>
                  <a:pt x="32512" y="7188"/>
                </a:lnTo>
                <a:lnTo>
                  <a:pt x="32575" y="7327"/>
                </a:lnTo>
                <a:lnTo>
                  <a:pt x="32740" y="7327"/>
                </a:lnTo>
                <a:close/>
              </a:path>
              <a:path w="51434" h="62229">
                <a:moveTo>
                  <a:pt x="34010" y="2857"/>
                </a:moveTo>
                <a:lnTo>
                  <a:pt x="33883" y="2743"/>
                </a:lnTo>
                <a:lnTo>
                  <a:pt x="34010" y="2857"/>
                </a:lnTo>
                <a:close/>
              </a:path>
              <a:path w="51434" h="62229">
                <a:moveTo>
                  <a:pt x="34315" y="2755"/>
                </a:moveTo>
                <a:lnTo>
                  <a:pt x="34188" y="2730"/>
                </a:lnTo>
                <a:lnTo>
                  <a:pt x="34315" y="2755"/>
                </a:lnTo>
                <a:close/>
              </a:path>
              <a:path w="51434" h="62229">
                <a:moveTo>
                  <a:pt x="34442" y="2679"/>
                </a:moveTo>
                <a:close/>
              </a:path>
              <a:path w="51434" h="62229">
                <a:moveTo>
                  <a:pt x="35255" y="40652"/>
                </a:moveTo>
                <a:lnTo>
                  <a:pt x="34798" y="40551"/>
                </a:lnTo>
                <a:lnTo>
                  <a:pt x="34544" y="40665"/>
                </a:lnTo>
                <a:lnTo>
                  <a:pt x="34391" y="40995"/>
                </a:lnTo>
                <a:lnTo>
                  <a:pt x="34950" y="40995"/>
                </a:lnTo>
                <a:lnTo>
                  <a:pt x="35166" y="40970"/>
                </a:lnTo>
                <a:lnTo>
                  <a:pt x="35255" y="40652"/>
                </a:lnTo>
                <a:close/>
              </a:path>
              <a:path w="51434" h="62229">
                <a:moveTo>
                  <a:pt x="35585" y="3454"/>
                </a:moveTo>
                <a:close/>
              </a:path>
              <a:path w="51434" h="62229">
                <a:moveTo>
                  <a:pt x="36588" y="12763"/>
                </a:moveTo>
                <a:close/>
              </a:path>
              <a:path w="51434" h="62229">
                <a:moveTo>
                  <a:pt x="39598" y="45262"/>
                </a:moveTo>
                <a:lnTo>
                  <a:pt x="39484" y="45097"/>
                </a:lnTo>
                <a:lnTo>
                  <a:pt x="39598" y="45262"/>
                </a:lnTo>
                <a:close/>
              </a:path>
              <a:path w="51434" h="62229">
                <a:moveTo>
                  <a:pt x="40220" y="45656"/>
                </a:moveTo>
                <a:lnTo>
                  <a:pt x="40017" y="45656"/>
                </a:lnTo>
                <a:lnTo>
                  <a:pt x="39662" y="45631"/>
                </a:lnTo>
                <a:lnTo>
                  <a:pt x="40068" y="45923"/>
                </a:lnTo>
                <a:lnTo>
                  <a:pt x="40220" y="45834"/>
                </a:lnTo>
                <a:lnTo>
                  <a:pt x="40220" y="45656"/>
                </a:lnTo>
                <a:close/>
              </a:path>
              <a:path w="51434" h="62229">
                <a:moveTo>
                  <a:pt x="42430" y="22212"/>
                </a:moveTo>
                <a:close/>
              </a:path>
              <a:path w="51434" h="62229">
                <a:moveTo>
                  <a:pt x="42697" y="22720"/>
                </a:moveTo>
                <a:close/>
              </a:path>
              <a:path w="51434" h="62229">
                <a:moveTo>
                  <a:pt x="43281" y="48018"/>
                </a:moveTo>
                <a:lnTo>
                  <a:pt x="43154" y="48006"/>
                </a:lnTo>
                <a:lnTo>
                  <a:pt x="42951" y="48018"/>
                </a:lnTo>
                <a:lnTo>
                  <a:pt x="43103" y="48158"/>
                </a:lnTo>
                <a:lnTo>
                  <a:pt x="43281" y="48018"/>
                </a:lnTo>
                <a:close/>
              </a:path>
              <a:path w="51434" h="62229">
                <a:moveTo>
                  <a:pt x="43649" y="49225"/>
                </a:moveTo>
                <a:lnTo>
                  <a:pt x="43497" y="49174"/>
                </a:lnTo>
                <a:lnTo>
                  <a:pt x="43357" y="49149"/>
                </a:lnTo>
                <a:lnTo>
                  <a:pt x="43497" y="49314"/>
                </a:lnTo>
                <a:lnTo>
                  <a:pt x="43649" y="49225"/>
                </a:lnTo>
                <a:close/>
              </a:path>
              <a:path w="51434" h="62229">
                <a:moveTo>
                  <a:pt x="43688" y="48996"/>
                </a:moveTo>
                <a:lnTo>
                  <a:pt x="43573" y="48818"/>
                </a:lnTo>
                <a:lnTo>
                  <a:pt x="43319" y="48679"/>
                </a:lnTo>
                <a:lnTo>
                  <a:pt x="43408" y="48971"/>
                </a:lnTo>
                <a:lnTo>
                  <a:pt x="43688" y="48996"/>
                </a:lnTo>
                <a:close/>
              </a:path>
              <a:path w="51434" h="62229">
                <a:moveTo>
                  <a:pt x="48196" y="47866"/>
                </a:moveTo>
                <a:lnTo>
                  <a:pt x="48145" y="47713"/>
                </a:lnTo>
                <a:lnTo>
                  <a:pt x="48196" y="47866"/>
                </a:lnTo>
                <a:close/>
              </a:path>
              <a:path w="51434" h="62229">
                <a:moveTo>
                  <a:pt x="48475" y="50825"/>
                </a:moveTo>
                <a:lnTo>
                  <a:pt x="48158" y="49987"/>
                </a:lnTo>
                <a:lnTo>
                  <a:pt x="47840" y="49872"/>
                </a:lnTo>
                <a:lnTo>
                  <a:pt x="47256" y="49352"/>
                </a:lnTo>
                <a:lnTo>
                  <a:pt x="47193" y="48882"/>
                </a:lnTo>
                <a:lnTo>
                  <a:pt x="45300" y="48729"/>
                </a:lnTo>
                <a:lnTo>
                  <a:pt x="48475" y="50825"/>
                </a:lnTo>
                <a:close/>
              </a:path>
              <a:path w="51434" h="62229">
                <a:moveTo>
                  <a:pt x="49479" y="48971"/>
                </a:moveTo>
                <a:close/>
              </a:path>
              <a:path w="51434" h="62229">
                <a:moveTo>
                  <a:pt x="51066" y="9029"/>
                </a:moveTo>
                <a:lnTo>
                  <a:pt x="50927" y="8978"/>
                </a:lnTo>
                <a:lnTo>
                  <a:pt x="51066" y="9144"/>
                </a:lnTo>
                <a:close/>
              </a:path>
              <a:path w="51434" h="62229">
                <a:moveTo>
                  <a:pt x="51409" y="61683"/>
                </a:moveTo>
                <a:lnTo>
                  <a:pt x="51219" y="61391"/>
                </a:lnTo>
                <a:lnTo>
                  <a:pt x="50850" y="61137"/>
                </a:lnTo>
                <a:lnTo>
                  <a:pt x="50965" y="61556"/>
                </a:lnTo>
                <a:lnTo>
                  <a:pt x="51117" y="61366"/>
                </a:lnTo>
                <a:lnTo>
                  <a:pt x="51409" y="6168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3" name="object 4893"/>
          <p:cNvSpPr/>
          <p:nvPr/>
        </p:nvSpPr>
        <p:spPr>
          <a:xfrm>
            <a:off x="616419" y="4338688"/>
            <a:ext cx="49530" cy="29845"/>
          </a:xfrm>
          <a:custGeom>
            <a:avLst/>
            <a:gdLst/>
            <a:ahLst/>
            <a:cxnLst/>
            <a:rect l="l" t="t" r="r" b="b"/>
            <a:pathLst>
              <a:path w="49529" h="29845">
                <a:moveTo>
                  <a:pt x="317" y="14947"/>
                </a:moveTo>
                <a:lnTo>
                  <a:pt x="228" y="14770"/>
                </a:lnTo>
                <a:lnTo>
                  <a:pt x="0" y="14782"/>
                </a:lnTo>
                <a:lnTo>
                  <a:pt x="317" y="14947"/>
                </a:lnTo>
                <a:close/>
              </a:path>
              <a:path w="49529" h="29845">
                <a:moveTo>
                  <a:pt x="711" y="18262"/>
                </a:moveTo>
                <a:lnTo>
                  <a:pt x="673" y="18110"/>
                </a:lnTo>
                <a:lnTo>
                  <a:pt x="520" y="18059"/>
                </a:lnTo>
                <a:lnTo>
                  <a:pt x="711" y="18262"/>
                </a:lnTo>
                <a:close/>
              </a:path>
              <a:path w="49529" h="29845">
                <a:moveTo>
                  <a:pt x="1435" y="20612"/>
                </a:moveTo>
                <a:lnTo>
                  <a:pt x="1358" y="20370"/>
                </a:lnTo>
                <a:lnTo>
                  <a:pt x="1206" y="20586"/>
                </a:lnTo>
                <a:lnTo>
                  <a:pt x="1295" y="20726"/>
                </a:lnTo>
                <a:lnTo>
                  <a:pt x="1435" y="20612"/>
                </a:lnTo>
                <a:close/>
              </a:path>
              <a:path w="49529" h="29845">
                <a:moveTo>
                  <a:pt x="1587" y="18122"/>
                </a:moveTo>
                <a:lnTo>
                  <a:pt x="1270" y="18148"/>
                </a:lnTo>
                <a:lnTo>
                  <a:pt x="1143" y="18072"/>
                </a:lnTo>
                <a:lnTo>
                  <a:pt x="812" y="17995"/>
                </a:lnTo>
                <a:lnTo>
                  <a:pt x="1066" y="18338"/>
                </a:lnTo>
                <a:lnTo>
                  <a:pt x="1257" y="18161"/>
                </a:lnTo>
                <a:lnTo>
                  <a:pt x="1587" y="18122"/>
                </a:lnTo>
                <a:close/>
              </a:path>
              <a:path w="49529" h="29845">
                <a:moveTo>
                  <a:pt x="3022" y="21107"/>
                </a:moveTo>
                <a:close/>
              </a:path>
              <a:path w="49529" h="29845">
                <a:moveTo>
                  <a:pt x="5524" y="18745"/>
                </a:moveTo>
                <a:lnTo>
                  <a:pt x="4635" y="18643"/>
                </a:lnTo>
                <a:lnTo>
                  <a:pt x="3568" y="18796"/>
                </a:lnTo>
                <a:lnTo>
                  <a:pt x="5270" y="19062"/>
                </a:lnTo>
                <a:lnTo>
                  <a:pt x="5524" y="18745"/>
                </a:lnTo>
                <a:close/>
              </a:path>
              <a:path w="49529" h="29845">
                <a:moveTo>
                  <a:pt x="5575" y="19113"/>
                </a:moveTo>
                <a:lnTo>
                  <a:pt x="5270" y="19062"/>
                </a:lnTo>
                <a:lnTo>
                  <a:pt x="4927" y="19494"/>
                </a:lnTo>
                <a:lnTo>
                  <a:pt x="5575" y="19113"/>
                </a:lnTo>
                <a:close/>
              </a:path>
              <a:path w="49529" h="29845">
                <a:moveTo>
                  <a:pt x="5753" y="19558"/>
                </a:moveTo>
                <a:lnTo>
                  <a:pt x="5537" y="19558"/>
                </a:lnTo>
                <a:lnTo>
                  <a:pt x="5689" y="19685"/>
                </a:lnTo>
                <a:lnTo>
                  <a:pt x="5753" y="19558"/>
                </a:lnTo>
                <a:close/>
              </a:path>
              <a:path w="49529" h="29845">
                <a:moveTo>
                  <a:pt x="6578" y="20345"/>
                </a:moveTo>
                <a:lnTo>
                  <a:pt x="5918" y="20002"/>
                </a:lnTo>
                <a:lnTo>
                  <a:pt x="5727" y="19900"/>
                </a:lnTo>
                <a:lnTo>
                  <a:pt x="5689" y="19685"/>
                </a:lnTo>
                <a:lnTo>
                  <a:pt x="5473" y="20002"/>
                </a:lnTo>
                <a:lnTo>
                  <a:pt x="5537" y="19558"/>
                </a:lnTo>
                <a:lnTo>
                  <a:pt x="4889" y="19545"/>
                </a:lnTo>
                <a:lnTo>
                  <a:pt x="4737" y="19608"/>
                </a:lnTo>
                <a:lnTo>
                  <a:pt x="4914" y="19621"/>
                </a:lnTo>
                <a:lnTo>
                  <a:pt x="4902" y="19761"/>
                </a:lnTo>
                <a:lnTo>
                  <a:pt x="4533" y="20015"/>
                </a:lnTo>
                <a:lnTo>
                  <a:pt x="4127" y="19862"/>
                </a:lnTo>
                <a:lnTo>
                  <a:pt x="3060" y="19532"/>
                </a:lnTo>
                <a:lnTo>
                  <a:pt x="3403" y="19850"/>
                </a:lnTo>
                <a:lnTo>
                  <a:pt x="2781" y="19850"/>
                </a:lnTo>
                <a:lnTo>
                  <a:pt x="876" y="18732"/>
                </a:lnTo>
                <a:lnTo>
                  <a:pt x="1308" y="19799"/>
                </a:lnTo>
                <a:lnTo>
                  <a:pt x="1854" y="19621"/>
                </a:lnTo>
                <a:lnTo>
                  <a:pt x="3911" y="21069"/>
                </a:lnTo>
                <a:lnTo>
                  <a:pt x="3746" y="20586"/>
                </a:lnTo>
                <a:lnTo>
                  <a:pt x="3975" y="20878"/>
                </a:lnTo>
                <a:lnTo>
                  <a:pt x="4216" y="20853"/>
                </a:lnTo>
                <a:lnTo>
                  <a:pt x="4419" y="21082"/>
                </a:lnTo>
                <a:lnTo>
                  <a:pt x="4254" y="20675"/>
                </a:lnTo>
                <a:lnTo>
                  <a:pt x="4089" y="20675"/>
                </a:lnTo>
                <a:lnTo>
                  <a:pt x="3746" y="20561"/>
                </a:lnTo>
                <a:lnTo>
                  <a:pt x="3556" y="19977"/>
                </a:lnTo>
                <a:lnTo>
                  <a:pt x="4572" y="20866"/>
                </a:lnTo>
                <a:lnTo>
                  <a:pt x="5537" y="21297"/>
                </a:lnTo>
                <a:lnTo>
                  <a:pt x="6248" y="20701"/>
                </a:lnTo>
                <a:lnTo>
                  <a:pt x="5334" y="20294"/>
                </a:lnTo>
                <a:lnTo>
                  <a:pt x="6578" y="20345"/>
                </a:lnTo>
                <a:close/>
              </a:path>
              <a:path w="49529" h="29845">
                <a:moveTo>
                  <a:pt x="8801" y="19545"/>
                </a:moveTo>
                <a:lnTo>
                  <a:pt x="8572" y="19405"/>
                </a:lnTo>
                <a:lnTo>
                  <a:pt x="8369" y="19265"/>
                </a:lnTo>
                <a:lnTo>
                  <a:pt x="8394" y="19583"/>
                </a:lnTo>
                <a:lnTo>
                  <a:pt x="8547" y="19583"/>
                </a:lnTo>
                <a:lnTo>
                  <a:pt x="8801" y="19545"/>
                </a:lnTo>
                <a:close/>
              </a:path>
              <a:path w="49529" h="29845">
                <a:moveTo>
                  <a:pt x="8902" y="21424"/>
                </a:moveTo>
                <a:lnTo>
                  <a:pt x="8775" y="21374"/>
                </a:lnTo>
                <a:lnTo>
                  <a:pt x="8902" y="21424"/>
                </a:lnTo>
                <a:close/>
              </a:path>
              <a:path w="49529" h="29845">
                <a:moveTo>
                  <a:pt x="9271" y="21958"/>
                </a:moveTo>
                <a:lnTo>
                  <a:pt x="9245" y="21793"/>
                </a:lnTo>
                <a:lnTo>
                  <a:pt x="8737" y="21437"/>
                </a:lnTo>
                <a:lnTo>
                  <a:pt x="8572" y="21310"/>
                </a:lnTo>
                <a:lnTo>
                  <a:pt x="8636" y="21780"/>
                </a:lnTo>
                <a:lnTo>
                  <a:pt x="8928" y="21983"/>
                </a:lnTo>
                <a:lnTo>
                  <a:pt x="8953" y="21717"/>
                </a:lnTo>
                <a:lnTo>
                  <a:pt x="9271" y="21958"/>
                </a:lnTo>
                <a:close/>
              </a:path>
              <a:path w="49529" h="29845">
                <a:moveTo>
                  <a:pt x="10629" y="21361"/>
                </a:moveTo>
                <a:lnTo>
                  <a:pt x="10566" y="21183"/>
                </a:lnTo>
                <a:lnTo>
                  <a:pt x="10414" y="21145"/>
                </a:lnTo>
                <a:lnTo>
                  <a:pt x="10274" y="21234"/>
                </a:lnTo>
                <a:lnTo>
                  <a:pt x="10629" y="21361"/>
                </a:lnTo>
                <a:close/>
              </a:path>
              <a:path w="49529" h="29845">
                <a:moveTo>
                  <a:pt x="10845" y="22275"/>
                </a:moveTo>
                <a:lnTo>
                  <a:pt x="10718" y="22072"/>
                </a:lnTo>
                <a:lnTo>
                  <a:pt x="10490" y="22059"/>
                </a:lnTo>
                <a:lnTo>
                  <a:pt x="10363" y="22021"/>
                </a:lnTo>
                <a:lnTo>
                  <a:pt x="10020" y="22034"/>
                </a:lnTo>
                <a:lnTo>
                  <a:pt x="10515" y="22123"/>
                </a:lnTo>
                <a:lnTo>
                  <a:pt x="10845" y="22275"/>
                </a:lnTo>
                <a:close/>
              </a:path>
              <a:path w="49529" h="29845">
                <a:moveTo>
                  <a:pt x="11557" y="21717"/>
                </a:moveTo>
                <a:close/>
              </a:path>
              <a:path w="49529" h="29845">
                <a:moveTo>
                  <a:pt x="11684" y="21793"/>
                </a:moveTo>
                <a:lnTo>
                  <a:pt x="11518" y="21755"/>
                </a:lnTo>
                <a:lnTo>
                  <a:pt x="11684" y="21793"/>
                </a:lnTo>
                <a:close/>
              </a:path>
              <a:path w="49529" h="29845">
                <a:moveTo>
                  <a:pt x="11836" y="21818"/>
                </a:moveTo>
                <a:lnTo>
                  <a:pt x="11709" y="21793"/>
                </a:lnTo>
                <a:lnTo>
                  <a:pt x="11836" y="21818"/>
                </a:lnTo>
                <a:close/>
              </a:path>
              <a:path w="49529" h="29845">
                <a:moveTo>
                  <a:pt x="11938" y="21336"/>
                </a:moveTo>
                <a:close/>
              </a:path>
              <a:path w="49529" h="29845">
                <a:moveTo>
                  <a:pt x="25590" y="29451"/>
                </a:moveTo>
                <a:lnTo>
                  <a:pt x="25387" y="29425"/>
                </a:lnTo>
                <a:lnTo>
                  <a:pt x="25590" y="29451"/>
                </a:lnTo>
                <a:close/>
              </a:path>
              <a:path w="49529" h="29845">
                <a:moveTo>
                  <a:pt x="39471" y="3263"/>
                </a:moveTo>
                <a:lnTo>
                  <a:pt x="39446" y="2997"/>
                </a:lnTo>
                <a:lnTo>
                  <a:pt x="39370" y="3187"/>
                </a:lnTo>
                <a:lnTo>
                  <a:pt x="39331" y="3035"/>
                </a:lnTo>
                <a:lnTo>
                  <a:pt x="39141" y="2946"/>
                </a:lnTo>
                <a:lnTo>
                  <a:pt x="39230" y="2755"/>
                </a:lnTo>
                <a:lnTo>
                  <a:pt x="39077" y="2717"/>
                </a:lnTo>
                <a:lnTo>
                  <a:pt x="38696" y="2336"/>
                </a:lnTo>
                <a:lnTo>
                  <a:pt x="38900" y="3048"/>
                </a:lnTo>
                <a:lnTo>
                  <a:pt x="39090" y="2959"/>
                </a:lnTo>
                <a:lnTo>
                  <a:pt x="39243" y="3124"/>
                </a:lnTo>
                <a:lnTo>
                  <a:pt x="39357" y="3251"/>
                </a:lnTo>
                <a:lnTo>
                  <a:pt x="39382" y="3454"/>
                </a:lnTo>
                <a:lnTo>
                  <a:pt x="39408" y="3327"/>
                </a:lnTo>
                <a:close/>
              </a:path>
              <a:path w="49529" h="29845">
                <a:moveTo>
                  <a:pt x="39522" y="3911"/>
                </a:moveTo>
                <a:close/>
              </a:path>
              <a:path w="49529" h="29845">
                <a:moveTo>
                  <a:pt x="39598" y="774"/>
                </a:moveTo>
                <a:lnTo>
                  <a:pt x="39408" y="444"/>
                </a:lnTo>
                <a:lnTo>
                  <a:pt x="39141" y="0"/>
                </a:lnTo>
                <a:lnTo>
                  <a:pt x="39357" y="482"/>
                </a:lnTo>
                <a:lnTo>
                  <a:pt x="39484" y="622"/>
                </a:lnTo>
                <a:lnTo>
                  <a:pt x="39598" y="774"/>
                </a:lnTo>
                <a:close/>
              </a:path>
              <a:path w="49529" h="29845">
                <a:moveTo>
                  <a:pt x="39674" y="3746"/>
                </a:moveTo>
                <a:lnTo>
                  <a:pt x="39535" y="3708"/>
                </a:lnTo>
                <a:lnTo>
                  <a:pt x="39420" y="3568"/>
                </a:lnTo>
                <a:lnTo>
                  <a:pt x="39116" y="3352"/>
                </a:lnTo>
                <a:lnTo>
                  <a:pt x="39357" y="3771"/>
                </a:lnTo>
                <a:lnTo>
                  <a:pt x="39509" y="3746"/>
                </a:lnTo>
                <a:lnTo>
                  <a:pt x="39674" y="3746"/>
                </a:lnTo>
                <a:close/>
              </a:path>
              <a:path w="49529" h="29845">
                <a:moveTo>
                  <a:pt x="40030" y="698"/>
                </a:moveTo>
                <a:lnTo>
                  <a:pt x="39890" y="736"/>
                </a:lnTo>
                <a:lnTo>
                  <a:pt x="39751" y="774"/>
                </a:lnTo>
                <a:lnTo>
                  <a:pt x="39776" y="1003"/>
                </a:lnTo>
                <a:lnTo>
                  <a:pt x="39928" y="914"/>
                </a:lnTo>
                <a:lnTo>
                  <a:pt x="40030" y="698"/>
                </a:lnTo>
                <a:close/>
              </a:path>
              <a:path w="49529" h="29845">
                <a:moveTo>
                  <a:pt x="45046" y="10439"/>
                </a:moveTo>
                <a:lnTo>
                  <a:pt x="44399" y="9994"/>
                </a:lnTo>
                <a:lnTo>
                  <a:pt x="44259" y="9956"/>
                </a:lnTo>
                <a:lnTo>
                  <a:pt x="44018" y="10185"/>
                </a:lnTo>
                <a:lnTo>
                  <a:pt x="44348" y="10553"/>
                </a:lnTo>
                <a:lnTo>
                  <a:pt x="44627" y="10426"/>
                </a:lnTo>
                <a:lnTo>
                  <a:pt x="45046" y="10439"/>
                </a:lnTo>
                <a:close/>
              </a:path>
              <a:path w="49529" h="29845">
                <a:moveTo>
                  <a:pt x="46215" y="14236"/>
                </a:moveTo>
                <a:lnTo>
                  <a:pt x="45529" y="14122"/>
                </a:lnTo>
                <a:lnTo>
                  <a:pt x="44704" y="13119"/>
                </a:lnTo>
                <a:lnTo>
                  <a:pt x="44488" y="13093"/>
                </a:lnTo>
                <a:lnTo>
                  <a:pt x="44932" y="12915"/>
                </a:lnTo>
                <a:lnTo>
                  <a:pt x="43103" y="12166"/>
                </a:lnTo>
                <a:lnTo>
                  <a:pt x="42405" y="12306"/>
                </a:lnTo>
                <a:lnTo>
                  <a:pt x="41833" y="12344"/>
                </a:lnTo>
                <a:lnTo>
                  <a:pt x="43484" y="13385"/>
                </a:lnTo>
                <a:lnTo>
                  <a:pt x="43675" y="13398"/>
                </a:lnTo>
                <a:lnTo>
                  <a:pt x="43929" y="13309"/>
                </a:lnTo>
                <a:lnTo>
                  <a:pt x="45440" y="14947"/>
                </a:lnTo>
                <a:lnTo>
                  <a:pt x="45948" y="15151"/>
                </a:lnTo>
                <a:lnTo>
                  <a:pt x="46215" y="14236"/>
                </a:lnTo>
                <a:close/>
              </a:path>
              <a:path w="49529" h="29845">
                <a:moveTo>
                  <a:pt x="47269" y="16471"/>
                </a:moveTo>
                <a:lnTo>
                  <a:pt x="46926" y="16573"/>
                </a:lnTo>
                <a:lnTo>
                  <a:pt x="46774" y="16408"/>
                </a:lnTo>
                <a:lnTo>
                  <a:pt x="46812" y="16827"/>
                </a:lnTo>
                <a:lnTo>
                  <a:pt x="47256" y="16916"/>
                </a:lnTo>
                <a:lnTo>
                  <a:pt x="47269" y="16471"/>
                </a:lnTo>
                <a:close/>
              </a:path>
              <a:path w="49529" h="29845">
                <a:moveTo>
                  <a:pt x="49403" y="14058"/>
                </a:moveTo>
                <a:lnTo>
                  <a:pt x="47637" y="12306"/>
                </a:lnTo>
                <a:lnTo>
                  <a:pt x="47510" y="12141"/>
                </a:lnTo>
                <a:lnTo>
                  <a:pt x="47078" y="12509"/>
                </a:lnTo>
                <a:lnTo>
                  <a:pt x="47244" y="12700"/>
                </a:lnTo>
                <a:lnTo>
                  <a:pt x="45478" y="13741"/>
                </a:lnTo>
                <a:lnTo>
                  <a:pt x="49403" y="1405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4" name="object 4894"/>
          <p:cNvSpPr/>
          <p:nvPr/>
        </p:nvSpPr>
        <p:spPr>
          <a:xfrm>
            <a:off x="559225" y="429442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63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5" name="object 4895"/>
          <p:cNvSpPr/>
          <p:nvPr/>
        </p:nvSpPr>
        <p:spPr>
          <a:xfrm>
            <a:off x="615251" y="4339361"/>
            <a:ext cx="46355" cy="21590"/>
          </a:xfrm>
          <a:custGeom>
            <a:avLst/>
            <a:gdLst/>
            <a:ahLst/>
            <a:cxnLst/>
            <a:rect l="l" t="t" r="r" b="b"/>
            <a:pathLst>
              <a:path w="46354" h="21589">
                <a:moveTo>
                  <a:pt x="673" y="13855"/>
                </a:moveTo>
                <a:lnTo>
                  <a:pt x="304" y="13677"/>
                </a:lnTo>
                <a:lnTo>
                  <a:pt x="177" y="13652"/>
                </a:lnTo>
                <a:lnTo>
                  <a:pt x="0" y="13766"/>
                </a:lnTo>
                <a:lnTo>
                  <a:pt x="673" y="13855"/>
                </a:lnTo>
                <a:close/>
              </a:path>
              <a:path w="46354" h="21589">
                <a:moveTo>
                  <a:pt x="3124" y="16802"/>
                </a:moveTo>
                <a:lnTo>
                  <a:pt x="2933" y="16649"/>
                </a:lnTo>
                <a:lnTo>
                  <a:pt x="2692" y="16560"/>
                </a:lnTo>
                <a:lnTo>
                  <a:pt x="2120" y="16649"/>
                </a:lnTo>
                <a:lnTo>
                  <a:pt x="1955" y="16916"/>
                </a:lnTo>
                <a:lnTo>
                  <a:pt x="2705" y="16725"/>
                </a:lnTo>
                <a:lnTo>
                  <a:pt x="3124" y="16802"/>
                </a:lnTo>
                <a:close/>
              </a:path>
              <a:path w="46354" h="21589">
                <a:moveTo>
                  <a:pt x="4610" y="13779"/>
                </a:moveTo>
                <a:lnTo>
                  <a:pt x="4470" y="13779"/>
                </a:lnTo>
                <a:lnTo>
                  <a:pt x="4610" y="13779"/>
                </a:lnTo>
                <a:close/>
              </a:path>
              <a:path w="46354" h="21589">
                <a:moveTo>
                  <a:pt x="4686" y="20447"/>
                </a:moveTo>
                <a:lnTo>
                  <a:pt x="4445" y="20320"/>
                </a:lnTo>
                <a:lnTo>
                  <a:pt x="4165" y="20345"/>
                </a:lnTo>
                <a:lnTo>
                  <a:pt x="4343" y="20358"/>
                </a:lnTo>
                <a:lnTo>
                  <a:pt x="4495" y="20459"/>
                </a:lnTo>
                <a:lnTo>
                  <a:pt x="4686" y="20447"/>
                </a:lnTo>
                <a:close/>
              </a:path>
              <a:path w="46354" h="21589">
                <a:moveTo>
                  <a:pt x="5194" y="17703"/>
                </a:moveTo>
                <a:lnTo>
                  <a:pt x="4000" y="17386"/>
                </a:lnTo>
                <a:lnTo>
                  <a:pt x="4051" y="17602"/>
                </a:lnTo>
                <a:lnTo>
                  <a:pt x="4191" y="17551"/>
                </a:lnTo>
                <a:lnTo>
                  <a:pt x="4787" y="18288"/>
                </a:lnTo>
                <a:lnTo>
                  <a:pt x="4864" y="17780"/>
                </a:lnTo>
                <a:lnTo>
                  <a:pt x="5194" y="17703"/>
                </a:lnTo>
                <a:close/>
              </a:path>
              <a:path w="46354" h="21589">
                <a:moveTo>
                  <a:pt x="5499" y="17665"/>
                </a:moveTo>
                <a:lnTo>
                  <a:pt x="5359" y="17551"/>
                </a:lnTo>
                <a:lnTo>
                  <a:pt x="5219" y="17627"/>
                </a:lnTo>
                <a:lnTo>
                  <a:pt x="5499" y="17665"/>
                </a:lnTo>
                <a:close/>
              </a:path>
              <a:path w="46354" h="21589">
                <a:moveTo>
                  <a:pt x="5524" y="20447"/>
                </a:moveTo>
                <a:close/>
              </a:path>
              <a:path w="46354" h="21589">
                <a:moveTo>
                  <a:pt x="13208" y="20370"/>
                </a:moveTo>
                <a:lnTo>
                  <a:pt x="12738" y="20256"/>
                </a:lnTo>
                <a:lnTo>
                  <a:pt x="12471" y="19888"/>
                </a:lnTo>
                <a:lnTo>
                  <a:pt x="12166" y="19443"/>
                </a:lnTo>
                <a:lnTo>
                  <a:pt x="12369" y="20662"/>
                </a:lnTo>
                <a:lnTo>
                  <a:pt x="12700" y="20510"/>
                </a:lnTo>
                <a:lnTo>
                  <a:pt x="13208" y="20370"/>
                </a:lnTo>
                <a:close/>
              </a:path>
              <a:path w="46354" h="21589">
                <a:moveTo>
                  <a:pt x="13309" y="21031"/>
                </a:moveTo>
                <a:lnTo>
                  <a:pt x="13144" y="20980"/>
                </a:lnTo>
                <a:lnTo>
                  <a:pt x="13004" y="21031"/>
                </a:lnTo>
                <a:lnTo>
                  <a:pt x="13030" y="21209"/>
                </a:lnTo>
                <a:lnTo>
                  <a:pt x="13309" y="21031"/>
                </a:lnTo>
                <a:close/>
              </a:path>
              <a:path w="46354" h="21589">
                <a:moveTo>
                  <a:pt x="40563" y="6642"/>
                </a:moveTo>
                <a:lnTo>
                  <a:pt x="40436" y="6489"/>
                </a:lnTo>
                <a:lnTo>
                  <a:pt x="40436" y="6654"/>
                </a:lnTo>
                <a:lnTo>
                  <a:pt x="40563" y="6642"/>
                </a:lnTo>
                <a:close/>
              </a:path>
              <a:path w="46354" h="21589">
                <a:moveTo>
                  <a:pt x="40754" y="50"/>
                </a:moveTo>
                <a:close/>
              </a:path>
              <a:path w="46354" h="21589">
                <a:moveTo>
                  <a:pt x="45999" y="14909"/>
                </a:moveTo>
                <a:lnTo>
                  <a:pt x="45466" y="14376"/>
                </a:lnTo>
                <a:lnTo>
                  <a:pt x="45339" y="14338"/>
                </a:lnTo>
                <a:lnTo>
                  <a:pt x="44983" y="14452"/>
                </a:lnTo>
                <a:lnTo>
                  <a:pt x="45618" y="14732"/>
                </a:lnTo>
                <a:lnTo>
                  <a:pt x="45656" y="14935"/>
                </a:lnTo>
                <a:lnTo>
                  <a:pt x="45999" y="1490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6" name="object 4896"/>
          <p:cNvSpPr/>
          <p:nvPr/>
        </p:nvSpPr>
        <p:spPr>
          <a:xfrm>
            <a:off x="576414" y="4292231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469" y="8407"/>
                </a:moveTo>
                <a:lnTo>
                  <a:pt x="0" y="8407"/>
                </a:lnTo>
                <a:lnTo>
                  <a:pt x="25" y="8559"/>
                </a:lnTo>
                <a:lnTo>
                  <a:pt x="12" y="8788"/>
                </a:lnTo>
                <a:lnTo>
                  <a:pt x="304" y="8699"/>
                </a:lnTo>
                <a:lnTo>
                  <a:pt x="203" y="8509"/>
                </a:lnTo>
                <a:lnTo>
                  <a:pt x="469" y="8407"/>
                </a:lnTo>
                <a:close/>
              </a:path>
              <a:path w="6350" h="8889">
                <a:moveTo>
                  <a:pt x="2324" y="50"/>
                </a:moveTo>
                <a:close/>
              </a:path>
              <a:path w="6350" h="8889">
                <a:moveTo>
                  <a:pt x="2667" y="3213"/>
                </a:moveTo>
                <a:close/>
              </a:path>
              <a:path w="6350" h="8889">
                <a:moveTo>
                  <a:pt x="2679" y="3225"/>
                </a:moveTo>
                <a:close/>
              </a:path>
              <a:path w="6350" h="8889">
                <a:moveTo>
                  <a:pt x="3048" y="3441"/>
                </a:moveTo>
                <a:close/>
              </a:path>
              <a:path w="6350" h="8889">
                <a:moveTo>
                  <a:pt x="4584" y="889"/>
                </a:moveTo>
                <a:close/>
              </a:path>
              <a:path w="6350" h="8889">
                <a:moveTo>
                  <a:pt x="6019" y="1066"/>
                </a:moveTo>
                <a:close/>
              </a:path>
              <a:path w="6350" h="8889">
                <a:moveTo>
                  <a:pt x="6032" y="1206"/>
                </a:moveTo>
                <a:close/>
              </a:path>
              <a:path w="6350" h="8889">
                <a:moveTo>
                  <a:pt x="6057" y="1003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7" name="object 4897"/>
          <p:cNvSpPr/>
          <p:nvPr/>
        </p:nvSpPr>
        <p:spPr>
          <a:xfrm>
            <a:off x="655269" y="434071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127" y="190"/>
                </a:lnTo>
                <a:lnTo>
                  <a:pt x="114" y="2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8" name="object 4898"/>
          <p:cNvSpPr/>
          <p:nvPr/>
        </p:nvSpPr>
        <p:spPr>
          <a:xfrm>
            <a:off x="590283" y="4329048"/>
            <a:ext cx="17145" cy="22225"/>
          </a:xfrm>
          <a:custGeom>
            <a:avLst/>
            <a:gdLst/>
            <a:ahLst/>
            <a:cxnLst/>
            <a:rect l="l" t="t" r="r" b="b"/>
            <a:pathLst>
              <a:path w="17145" h="22225">
                <a:moveTo>
                  <a:pt x="139" y="38"/>
                </a:moveTo>
                <a:lnTo>
                  <a:pt x="0" y="127"/>
                </a:lnTo>
                <a:lnTo>
                  <a:pt x="139" y="38"/>
                </a:lnTo>
                <a:close/>
              </a:path>
              <a:path w="17145" h="22225">
                <a:moveTo>
                  <a:pt x="1054" y="228"/>
                </a:moveTo>
                <a:close/>
              </a:path>
              <a:path w="17145" h="22225">
                <a:moveTo>
                  <a:pt x="6946" y="6578"/>
                </a:moveTo>
                <a:lnTo>
                  <a:pt x="6883" y="6451"/>
                </a:lnTo>
                <a:lnTo>
                  <a:pt x="6667" y="6388"/>
                </a:lnTo>
                <a:lnTo>
                  <a:pt x="6781" y="6515"/>
                </a:lnTo>
                <a:lnTo>
                  <a:pt x="6946" y="6578"/>
                </a:lnTo>
                <a:close/>
              </a:path>
              <a:path w="17145" h="22225">
                <a:moveTo>
                  <a:pt x="8458" y="7162"/>
                </a:moveTo>
                <a:lnTo>
                  <a:pt x="8280" y="7048"/>
                </a:lnTo>
                <a:lnTo>
                  <a:pt x="8458" y="7327"/>
                </a:lnTo>
                <a:lnTo>
                  <a:pt x="8458" y="7162"/>
                </a:lnTo>
                <a:close/>
              </a:path>
              <a:path w="17145" h="22225">
                <a:moveTo>
                  <a:pt x="9347" y="8674"/>
                </a:moveTo>
                <a:close/>
              </a:path>
              <a:path w="17145" h="22225">
                <a:moveTo>
                  <a:pt x="11150" y="9944"/>
                </a:moveTo>
                <a:lnTo>
                  <a:pt x="10960" y="9867"/>
                </a:lnTo>
                <a:lnTo>
                  <a:pt x="10807" y="9639"/>
                </a:lnTo>
                <a:lnTo>
                  <a:pt x="10782" y="9944"/>
                </a:lnTo>
                <a:lnTo>
                  <a:pt x="10922" y="10033"/>
                </a:lnTo>
                <a:lnTo>
                  <a:pt x="11137" y="10096"/>
                </a:lnTo>
                <a:lnTo>
                  <a:pt x="11150" y="9944"/>
                </a:lnTo>
                <a:close/>
              </a:path>
              <a:path w="17145" h="22225">
                <a:moveTo>
                  <a:pt x="11925" y="9613"/>
                </a:moveTo>
                <a:lnTo>
                  <a:pt x="11709" y="9423"/>
                </a:lnTo>
                <a:lnTo>
                  <a:pt x="11798" y="9652"/>
                </a:lnTo>
                <a:lnTo>
                  <a:pt x="11925" y="9613"/>
                </a:lnTo>
                <a:close/>
              </a:path>
              <a:path w="17145" h="22225">
                <a:moveTo>
                  <a:pt x="12319" y="11290"/>
                </a:moveTo>
                <a:lnTo>
                  <a:pt x="12141" y="11163"/>
                </a:lnTo>
                <a:lnTo>
                  <a:pt x="12242" y="11353"/>
                </a:lnTo>
                <a:close/>
              </a:path>
              <a:path w="17145" h="22225">
                <a:moveTo>
                  <a:pt x="13665" y="20980"/>
                </a:moveTo>
                <a:lnTo>
                  <a:pt x="13538" y="20891"/>
                </a:lnTo>
                <a:lnTo>
                  <a:pt x="13347" y="20866"/>
                </a:lnTo>
                <a:lnTo>
                  <a:pt x="13474" y="20993"/>
                </a:lnTo>
                <a:lnTo>
                  <a:pt x="13665" y="20980"/>
                </a:lnTo>
                <a:close/>
              </a:path>
              <a:path w="17145" h="22225">
                <a:moveTo>
                  <a:pt x="14236" y="21132"/>
                </a:moveTo>
                <a:lnTo>
                  <a:pt x="14122" y="20955"/>
                </a:lnTo>
                <a:lnTo>
                  <a:pt x="13982" y="20828"/>
                </a:lnTo>
                <a:lnTo>
                  <a:pt x="13843" y="20840"/>
                </a:lnTo>
                <a:lnTo>
                  <a:pt x="13855" y="21031"/>
                </a:lnTo>
                <a:lnTo>
                  <a:pt x="13957" y="20904"/>
                </a:lnTo>
                <a:lnTo>
                  <a:pt x="14236" y="21132"/>
                </a:lnTo>
                <a:close/>
              </a:path>
              <a:path w="17145" h="22225">
                <a:moveTo>
                  <a:pt x="14274" y="9334"/>
                </a:moveTo>
                <a:lnTo>
                  <a:pt x="14058" y="9296"/>
                </a:lnTo>
                <a:lnTo>
                  <a:pt x="14020" y="9512"/>
                </a:lnTo>
                <a:lnTo>
                  <a:pt x="14274" y="9334"/>
                </a:lnTo>
                <a:close/>
              </a:path>
              <a:path w="17145" h="22225">
                <a:moveTo>
                  <a:pt x="15887" y="21780"/>
                </a:moveTo>
                <a:lnTo>
                  <a:pt x="14617" y="21374"/>
                </a:lnTo>
                <a:lnTo>
                  <a:pt x="14363" y="21209"/>
                </a:lnTo>
                <a:lnTo>
                  <a:pt x="13042" y="21183"/>
                </a:lnTo>
                <a:lnTo>
                  <a:pt x="14503" y="21767"/>
                </a:lnTo>
                <a:lnTo>
                  <a:pt x="15011" y="21818"/>
                </a:lnTo>
                <a:lnTo>
                  <a:pt x="15887" y="21780"/>
                </a:lnTo>
                <a:close/>
              </a:path>
              <a:path w="17145" h="22225">
                <a:moveTo>
                  <a:pt x="16484" y="21209"/>
                </a:moveTo>
                <a:lnTo>
                  <a:pt x="15214" y="20726"/>
                </a:lnTo>
                <a:lnTo>
                  <a:pt x="15087" y="20434"/>
                </a:lnTo>
                <a:lnTo>
                  <a:pt x="13919" y="20345"/>
                </a:lnTo>
                <a:lnTo>
                  <a:pt x="14503" y="20802"/>
                </a:lnTo>
                <a:lnTo>
                  <a:pt x="14871" y="21310"/>
                </a:lnTo>
                <a:lnTo>
                  <a:pt x="16484" y="21209"/>
                </a:lnTo>
                <a:close/>
              </a:path>
              <a:path w="17145" h="22225">
                <a:moveTo>
                  <a:pt x="16573" y="20434"/>
                </a:moveTo>
                <a:close/>
              </a:path>
              <a:path w="17145" h="22225">
                <a:moveTo>
                  <a:pt x="16624" y="20586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9" name="object 4899"/>
          <p:cNvSpPr/>
          <p:nvPr/>
        </p:nvSpPr>
        <p:spPr>
          <a:xfrm>
            <a:off x="9186627" y="361352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65" y="0"/>
                </a:moveTo>
                <a:lnTo>
                  <a:pt x="0" y="38"/>
                </a:lnTo>
                <a:lnTo>
                  <a:pt x="0" y="507"/>
                </a:lnTo>
                <a:lnTo>
                  <a:pt x="203" y="520"/>
                </a:lnTo>
                <a:lnTo>
                  <a:pt x="571" y="419"/>
                </a:lnTo>
                <a:lnTo>
                  <a:pt x="520" y="126"/>
                </a:lnTo>
                <a:lnTo>
                  <a:pt x="16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0" name="object 4900"/>
          <p:cNvSpPr/>
          <p:nvPr/>
        </p:nvSpPr>
        <p:spPr>
          <a:xfrm>
            <a:off x="568236" y="4289285"/>
            <a:ext cx="19050" cy="9525"/>
          </a:xfrm>
          <a:custGeom>
            <a:avLst/>
            <a:gdLst/>
            <a:ahLst/>
            <a:cxnLst/>
            <a:rect l="l" t="t" r="r" b="b"/>
            <a:pathLst>
              <a:path w="19050" h="9525">
                <a:moveTo>
                  <a:pt x="76" y="3352"/>
                </a:moveTo>
                <a:close/>
              </a:path>
              <a:path w="19050" h="9525">
                <a:moveTo>
                  <a:pt x="355" y="508"/>
                </a:moveTo>
                <a:close/>
              </a:path>
              <a:path w="19050" h="9525">
                <a:moveTo>
                  <a:pt x="762" y="2184"/>
                </a:moveTo>
                <a:close/>
              </a:path>
              <a:path w="19050" h="9525">
                <a:moveTo>
                  <a:pt x="1689" y="2908"/>
                </a:moveTo>
                <a:close/>
              </a:path>
              <a:path w="19050" h="9525">
                <a:moveTo>
                  <a:pt x="1917" y="2260"/>
                </a:moveTo>
                <a:close/>
              </a:path>
              <a:path w="19050" h="9525">
                <a:moveTo>
                  <a:pt x="2260" y="2933"/>
                </a:moveTo>
                <a:close/>
              </a:path>
              <a:path w="19050" h="9525">
                <a:moveTo>
                  <a:pt x="2438" y="2044"/>
                </a:moveTo>
                <a:close/>
              </a:path>
              <a:path w="19050" h="9525">
                <a:moveTo>
                  <a:pt x="2730" y="2832"/>
                </a:moveTo>
                <a:close/>
              </a:path>
              <a:path w="19050" h="9525">
                <a:moveTo>
                  <a:pt x="2730" y="25"/>
                </a:moveTo>
                <a:lnTo>
                  <a:pt x="2565" y="0"/>
                </a:lnTo>
                <a:lnTo>
                  <a:pt x="2717" y="50"/>
                </a:lnTo>
                <a:close/>
              </a:path>
              <a:path w="19050" h="9525">
                <a:moveTo>
                  <a:pt x="2857" y="266"/>
                </a:moveTo>
                <a:lnTo>
                  <a:pt x="2667" y="254"/>
                </a:lnTo>
                <a:lnTo>
                  <a:pt x="2857" y="266"/>
                </a:lnTo>
                <a:close/>
              </a:path>
              <a:path w="19050" h="9525">
                <a:moveTo>
                  <a:pt x="3403" y="762"/>
                </a:moveTo>
                <a:lnTo>
                  <a:pt x="3276" y="685"/>
                </a:lnTo>
                <a:lnTo>
                  <a:pt x="3403" y="762"/>
                </a:lnTo>
                <a:close/>
              </a:path>
              <a:path w="19050" h="9525">
                <a:moveTo>
                  <a:pt x="5321" y="2565"/>
                </a:moveTo>
                <a:lnTo>
                  <a:pt x="5181" y="2476"/>
                </a:lnTo>
                <a:lnTo>
                  <a:pt x="5245" y="2603"/>
                </a:lnTo>
                <a:close/>
              </a:path>
              <a:path w="19050" h="9525">
                <a:moveTo>
                  <a:pt x="18707" y="8229"/>
                </a:moveTo>
                <a:lnTo>
                  <a:pt x="13030" y="4826"/>
                </a:lnTo>
                <a:lnTo>
                  <a:pt x="13385" y="4025"/>
                </a:lnTo>
                <a:lnTo>
                  <a:pt x="12331" y="4216"/>
                </a:lnTo>
                <a:lnTo>
                  <a:pt x="11976" y="2832"/>
                </a:lnTo>
                <a:lnTo>
                  <a:pt x="11468" y="4038"/>
                </a:lnTo>
                <a:lnTo>
                  <a:pt x="11328" y="4495"/>
                </a:lnTo>
                <a:lnTo>
                  <a:pt x="11290" y="3835"/>
                </a:lnTo>
                <a:lnTo>
                  <a:pt x="10896" y="3746"/>
                </a:lnTo>
                <a:lnTo>
                  <a:pt x="10629" y="3733"/>
                </a:lnTo>
                <a:lnTo>
                  <a:pt x="10820" y="4025"/>
                </a:lnTo>
                <a:lnTo>
                  <a:pt x="10096" y="3835"/>
                </a:lnTo>
                <a:lnTo>
                  <a:pt x="9766" y="3543"/>
                </a:lnTo>
                <a:lnTo>
                  <a:pt x="9499" y="4241"/>
                </a:lnTo>
                <a:lnTo>
                  <a:pt x="9334" y="4584"/>
                </a:lnTo>
                <a:lnTo>
                  <a:pt x="9309" y="4762"/>
                </a:lnTo>
                <a:lnTo>
                  <a:pt x="9232" y="5003"/>
                </a:lnTo>
                <a:lnTo>
                  <a:pt x="10388" y="5753"/>
                </a:lnTo>
                <a:lnTo>
                  <a:pt x="11239" y="6451"/>
                </a:lnTo>
                <a:lnTo>
                  <a:pt x="12407" y="5372"/>
                </a:lnTo>
                <a:lnTo>
                  <a:pt x="11976" y="6591"/>
                </a:lnTo>
                <a:lnTo>
                  <a:pt x="12026" y="7670"/>
                </a:lnTo>
                <a:lnTo>
                  <a:pt x="13131" y="8559"/>
                </a:lnTo>
                <a:lnTo>
                  <a:pt x="12852" y="8191"/>
                </a:lnTo>
                <a:lnTo>
                  <a:pt x="14236" y="8191"/>
                </a:lnTo>
                <a:lnTo>
                  <a:pt x="13703" y="8470"/>
                </a:lnTo>
                <a:lnTo>
                  <a:pt x="14211" y="8420"/>
                </a:lnTo>
                <a:lnTo>
                  <a:pt x="14617" y="8902"/>
                </a:lnTo>
                <a:lnTo>
                  <a:pt x="15087" y="8775"/>
                </a:lnTo>
                <a:lnTo>
                  <a:pt x="14909" y="8661"/>
                </a:lnTo>
                <a:lnTo>
                  <a:pt x="14973" y="8102"/>
                </a:lnTo>
                <a:lnTo>
                  <a:pt x="14846" y="8293"/>
                </a:lnTo>
                <a:lnTo>
                  <a:pt x="14897" y="7937"/>
                </a:lnTo>
                <a:lnTo>
                  <a:pt x="15722" y="8191"/>
                </a:lnTo>
                <a:lnTo>
                  <a:pt x="15468" y="7632"/>
                </a:lnTo>
                <a:lnTo>
                  <a:pt x="16268" y="8242"/>
                </a:lnTo>
                <a:lnTo>
                  <a:pt x="15621" y="7353"/>
                </a:lnTo>
                <a:lnTo>
                  <a:pt x="18707" y="822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1" name="object 4901"/>
          <p:cNvSpPr/>
          <p:nvPr/>
        </p:nvSpPr>
        <p:spPr>
          <a:xfrm>
            <a:off x="740698" y="468212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76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2" name="object 4902"/>
          <p:cNvSpPr/>
          <p:nvPr/>
        </p:nvSpPr>
        <p:spPr>
          <a:xfrm>
            <a:off x="739551" y="461262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77" y="0"/>
                </a:moveTo>
                <a:lnTo>
                  <a:pt x="0" y="266"/>
                </a:lnTo>
                <a:lnTo>
                  <a:pt x="203" y="253"/>
                </a:lnTo>
                <a:lnTo>
                  <a:pt x="190" y="3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3" name="object 4903"/>
          <p:cNvSpPr/>
          <p:nvPr/>
        </p:nvSpPr>
        <p:spPr>
          <a:xfrm>
            <a:off x="646976" y="4388002"/>
            <a:ext cx="29209" cy="33655"/>
          </a:xfrm>
          <a:custGeom>
            <a:avLst/>
            <a:gdLst/>
            <a:ahLst/>
            <a:cxnLst/>
            <a:rect l="l" t="t" r="r" b="b"/>
            <a:pathLst>
              <a:path w="29209" h="33654">
                <a:moveTo>
                  <a:pt x="673" y="508"/>
                </a:moveTo>
                <a:lnTo>
                  <a:pt x="381" y="317"/>
                </a:lnTo>
                <a:lnTo>
                  <a:pt x="0" y="190"/>
                </a:lnTo>
                <a:lnTo>
                  <a:pt x="406" y="609"/>
                </a:lnTo>
                <a:lnTo>
                  <a:pt x="571" y="571"/>
                </a:lnTo>
                <a:close/>
              </a:path>
              <a:path w="29209" h="33654">
                <a:moveTo>
                  <a:pt x="1219" y="393"/>
                </a:moveTo>
                <a:lnTo>
                  <a:pt x="889" y="317"/>
                </a:lnTo>
                <a:lnTo>
                  <a:pt x="609" y="0"/>
                </a:lnTo>
                <a:lnTo>
                  <a:pt x="850" y="355"/>
                </a:lnTo>
                <a:lnTo>
                  <a:pt x="1041" y="419"/>
                </a:lnTo>
                <a:lnTo>
                  <a:pt x="1219" y="393"/>
                </a:lnTo>
                <a:close/>
              </a:path>
              <a:path w="29209" h="33654">
                <a:moveTo>
                  <a:pt x="13944" y="20040"/>
                </a:moveTo>
                <a:lnTo>
                  <a:pt x="13703" y="20104"/>
                </a:lnTo>
                <a:lnTo>
                  <a:pt x="13830" y="20078"/>
                </a:lnTo>
                <a:close/>
              </a:path>
              <a:path w="29209" h="33654">
                <a:moveTo>
                  <a:pt x="19850" y="32600"/>
                </a:moveTo>
                <a:lnTo>
                  <a:pt x="18542" y="31470"/>
                </a:lnTo>
                <a:lnTo>
                  <a:pt x="17449" y="31572"/>
                </a:lnTo>
                <a:lnTo>
                  <a:pt x="17094" y="31445"/>
                </a:lnTo>
                <a:lnTo>
                  <a:pt x="17233" y="30314"/>
                </a:lnTo>
                <a:lnTo>
                  <a:pt x="16510" y="30353"/>
                </a:lnTo>
                <a:lnTo>
                  <a:pt x="15570" y="30048"/>
                </a:lnTo>
                <a:lnTo>
                  <a:pt x="14947" y="31064"/>
                </a:lnTo>
                <a:lnTo>
                  <a:pt x="15951" y="31254"/>
                </a:lnTo>
                <a:lnTo>
                  <a:pt x="15722" y="31648"/>
                </a:lnTo>
                <a:lnTo>
                  <a:pt x="15011" y="31381"/>
                </a:lnTo>
                <a:lnTo>
                  <a:pt x="14922" y="31978"/>
                </a:lnTo>
                <a:lnTo>
                  <a:pt x="14706" y="32461"/>
                </a:lnTo>
                <a:lnTo>
                  <a:pt x="19177" y="33083"/>
                </a:lnTo>
                <a:lnTo>
                  <a:pt x="19850" y="32600"/>
                </a:lnTo>
                <a:close/>
              </a:path>
              <a:path w="29209" h="33654">
                <a:moveTo>
                  <a:pt x="29095" y="25844"/>
                </a:moveTo>
                <a:lnTo>
                  <a:pt x="28816" y="25755"/>
                </a:lnTo>
                <a:lnTo>
                  <a:pt x="28943" y="25882"/>
                </a:lnTo>
                <a:lnTo>
                  <a:pt x="29095" y="2584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4" name="object 4904"/>
          <p:cNvSpPr/>
          <p:nvPr/>
        </p:nvSpPr>
        <p:spPr>
          <a:xfrm>
            <a:off x="6576855" y="331109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5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5" name="object 4905"/>
          <p:cNvSpPr/>
          <p:nvPr/>
        </p:nvSpPr>
        <p:spPr>
          <a:xfrm>
            <a:off x="566566" y="429217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6" name="object 4906"/>
          <p:cNvSpPr/>
          <p:nvPr/>
        </p:nvSpPr>
        <p:spPr>
          <a:xfrm>
            <a:off x="9748425" y="475963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01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7" name="object 4907"/>
          <p:cNvSpPr/>
          <p:nvPr/>
        </p:nvSpPr>
        <p:spPr>
          <a:xfrm>
            <a:off x="9766792" y="372995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88" y="0"/>
                </a:moveTo>
                <a:lnTo>
                  <a:pt x="0" y="317"/>
                </a:lnTo>
                <a:lnTo>
                  <a:pt x="342" y="508"/>
                </a:lnTo>
                <a:lnTo>
                  <a:pt x="609" y="482"/>
                </a:lnTo>
                <a:lnTo>
                  <a:pt x="723" y="190"/>
                </a:lnTo>
                <a:lnTo>
                  <a:pt x="292" y="63"/>
                </a:lnTo>
                <a:lnTo>
                  <a:pt x="8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8" name="object 4908"/>
          <p:cNvSpPr/>
          <p:nvPr/>
        </p:nvSpPr>
        <p:spPr>
          <a:xfrm>
            <a:off x="567693" y="429392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9" name="object 4909"/>
          <p:cNvSpPr/>
          <p:nvPr/>
        </p:nvSpPr>
        <p:spPr>
          <a:xfrm>
            <a:off x="865905" y="457562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76" y="0"/>
                </a:moveTo>
                <a:lnTo>
                  <a:pt x="25" y="139"/>
                </a:lnTo>
                <a:lnTo>
                  <a:pt x="7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0" name="object 4910"/>
          <p:cNvSpPr/>
          <p:nvPr/>
        </p:nvSpPr>
        <p:spPr>
          <a:xfrm>
            <a:off x="736828" y="4680229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317" y="1155"/>
                </a:moveTo>
                <a:lnTo>
                  <a:pt x="0" y="1092"/>
                </a:lnTo>
                <a:lnTo>
                  <a:pt x="38" y="1282"/>
                </a:lnTo>
                <a:lnTo>
                  <a:pt x="165" y="1320"/>
                </a:lnTo>
                <a:lnTo>
                  <a:pt x="304" y="1333"/>
                </a:lnTo>
                <a:lnTo>
                  <a:pt x="317" y="1155"/>
                </a:lnTo>
                <a:close/>
              </a:path>
              <a:path w="3175" h="1904">
                <a:moveTo>
                  <a:pt x="635" y="1155"/>
                </a:moveTo>
                <a:lnTo>
                  <a:pt x="495" y="1092"/>
                </a:lnTo>
                <a:lnTo>
                  <a:pt x="635" y="1155"/>
                </a:lnTo>
                <a:close/>
              </a:path>
              <a:path w="3175" h="1904">
                <a:moveTo>
                  <a:pt x="825" y="1155"/>
                </a:moveTo>
                <a:close/>
              </a:path>
              <a:path w="3175" h="1904">
                <a:moveTo>
                  <a:pt x="1117" y="1333"/>
                </a:moveTo>
                <a:lnTo>
                  <a:pt x="952" y="1282"/>
                </a:lnTo>
                <a:lnTo>
                  <a:pt x="1117" y="1333"/>
                </a:lnTo>
                <a:close/>
              </a:path>
              <a:path w="3175" h="1904">
                <a:moveTo>
                  <a:pt x="1320" y="1536"/>
                </a:moveTo>
                <a:lnTo>
                  <a:pt x="1155" y="1460"/>
                </a:lnTo>
                <a:lnTo>
                  <a:pt x="1320" y="1536"/>
                </a:lnTo>
                <a:close/>
              </a:path>
              <a:path w="3175" h="1904">
                <a:moveTo>
                  <a:pt x="1422" y="406"/>
                </a:moveTo>
                <a:close/>
              </a:path>
              <a:path w="3175" h="1904">
                <a:moveTo>
                  <a:pt x="1536" y="444"/>
                </a:moveTo>
                <a:close/>
              </a:path>
              <a:path w="3175" h="1904">
                <a:moveTo>
                  <a:pt x="1701" y="381"/>
                </a:moveTo>
                <a:close/>
              </a:path>
              <a:path w="3175" h="1904">
                <a:moveTo>
                  <a:pt x="1727" y="1130"/>
                </a:moveTo>
                <a:lnTo>
                  <a:pt x="1676" y="965"/>
                </a:lnTo>
                <a:lnTo>
                  <a:pt x="1625" y="1130"/>
                </a:lnTo>
                <a:close/>
              </a:path>
              <a:path w="3175" h="1904">
                <a:moveTo>
                  <a:pt x="2108" y="647"/>
                </a:moveTo>
                <a:close/>
              </a:path>
              <a:path w="3175" h="1904">
                <a:moveTo>
                  <a:pt x="2959" y="0"/>
                </a:moveTo>
                <a:close/>
              </a:path>
              <a:path w="3175" h="1904">
                <a:moveTo>
                  <a:pt x="3060" y="76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1" name="object 4911"/>
          <p:cNvSpPr/>
          <p:nvPr/>
        </p:nvSpPr>
        <p:spPr>
          <a:xfrm>
            <a:off x="6210408" y="2970655"/>
            <a:ext cx="3175" cy="13335"/>
          </a:xfrm>
          <a:custGeom>
            <a:avLst/>
            <a:gdLst/>
            <a:ahLst/>
            <a:cxnLst/>
            <a:rect l="l" t="t" r="r" b="b"/>
            <a:pathLst>
              <a:path w="3175" h="13335">
                <a:moveTo>
                  <a:pt x="0" y="0"/>
                </a:moveTo>
                <a:lnTo>
                  <a:pt x="269" y="4312"/>
                </a:lnTo>
                <a:lnTo>
                  <a:pt x="942" y="6026"/>
                </a:lnTo>
                <a:lnTo>
                  <a:pt x="498" y="12757"/>
                </a:lnTo>
                <a:lnTo>
                  <a:pt x="2771" y="12719"/>
                </a:lnTo>
                <a:lnTo>
                  <a:pt x="768" y="2819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2" name="object 4912"/>
          <p:cNvSpPr/>
          <p:nvPr/>
        </p:nvSpPr>
        <p:spPr>
          <a:xfrm>
            <a:off x="754862" y="4615332"/>
            <a:ext cx="10160" cy="4445"/>
          </a:xfrm>
          <a:custGeom>
            <a:avLst/>
            <a:gdLst/>
            <a:ahLst/>
            <a:cxnLst/>
            <a:rect l="l" t="t" r="r" b="b"/>
            <a:pathLst>
              <a:path w="10159" h="4445">
                <a:moveTo>
                  <a:pt x="254" y="152"/>
                </a:moveTo>
                <a:lnTo>
                  <a:pt x="190" y="25"/>
                </a:lnTo>
                <a:lnTo>
                  <a:pt x="0" y="0"/>
                </a:lnTo>
                <a:lnTo>
                  <a:pt x="254" y="152"/>
                </a:lnTo>
                <a:close/>
              </a:path>
              <a:path w="10159" h="4445">
                <a:moveTo>
                  <a:pt x="330" y="88"/>
                </a:moveTo>
                <a:close/>
              </a:path>
              <a:path w="10159" h="4445">
                <a:moveTo>
                  <a:pt x="9956" y="3848"/>
                </a:moveTo>
                <a:lnTo>
                  <a:pt x="8305" y="2540"/>
                </a:lnTo>
                <a:lnTo>
                  <a:pt x="8280" y="3416"/>
                </a:lnTo>
                <a:lnTo>
                  <a:pt x="8305" y="3594"/>
                </a:lnTo>
                <a:lnTo>
                  <a:pt x="8623" y="3860"/>
                </a:lnTo>
                <a:lnTo>
                  <a:pt x="8750" y="3835"/>
                </a:lnTo>
                <a:lnTo>
                  <a:pt x="9956" y="384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3" name="object 4913"/>
          <p:cNvSpPr/>
          <p:nvPr/>
        </p:nvSpPr>
        <p:spPr>
          <a:xfrm>
            <a:off x="8515756" y="4853533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38" y="25"/>
                </a:moveTo>
                <a:close/>
              </a:path>
              <a:path w="1904" h="1270">
                <a:moveTo>
                  <a:pt x="1485" y="99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4" name="object 4914"/>
          <p:cNvSpPr/>
          <p:nvPr/>
        </p:nvSpPr>
        <p:spPr>
          <a:xfrm>
            <a:off x="8550310" y="491749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5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5" name="object 4915"/>
          <p:cNvSpPr/>
          <p:nvPr/>
        </p:nvSpPr>
        <p:spPr>
          <a:xfrm>
            <a:off x="8571819" y="486949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5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6" name="object 4916"/>
          <p:cNvSpPr/>
          <p:nvPr/>
        </p:nvSpPr>
        <p:spPr>
          <a:xfrm>
            <a:off x="8515299" y="4852212"/>
            <a:ext cx="57150" cy="80010"/>
          </a:xfrm>
          <a:custGeom>
            <a:avLst/>
            <a:gdLst/>
            <a:ahLst/>
            <a:cxnLst/>
            <a:rect l="l" t="t" r="r" b="b"/>
            <a:pathLst>
              <a:path w="57150" h="80010">
                <a:moveTo>
                  <a:pt x="38" y="0"/>
                </a:moveTo>
                <a:close/>
              </a:path>
              <a:path w="57150" h="80010">
                <a:moveTo>
                  <a:pt x="254" y="1257"/>
                </a:moveTo>
                <a:close/>
              </a:path>
              <a:path w="57150" h="80010">
                <a:moveTo>
                  <a:pt x="1905" y="2463"/>
                </a:moveTo>
                <a:close/>
              </a:path>
              <a:path w="57150" h="80010">
                <a:moveTo>
                  <a:pt x="27571" y="77266"/>
                </a:moveTo>
                <a:close/>
              </a:path>
              <a:path w="57150" h="80010">
                <a:moveTo>
                  <a:pt x="28219" y="76441"/>
                </a:moveTo>
                <a:close/>
              </a:path>
              <a:path w="57150" h="80010">
                <a:moveTo>
                  <a:pt x="35052" y="65722"/>
                </a:moveTo>
                <a:close/>
              </a:path>
              <a:path w="57150" h="80010">
                <a:moveTo>
                  <a:pt x="37033" y="79387"/>
                </a:moveTo>
                <a:close/>
              </a:path>
              <a:path w="57150" h="80010">
                <a:moveTo>
                  <a:pt x="37249" y="79425"/>
                </a:moveTo>
                <a:close/>
              </a:path>
              <a:path w="57150" h="80010">
                <a:moveTo>
                  <a:pt x="39001" y="63817"/>
                </a:moveTo>
                <a:close/>
              </a:path>
              <a:path w="57150" h="80010">
                <a:moveTo>
                  <a:pt x="40424" y="60731"/>
                </a:moveTo>
                <a:close/>
              </a:path>
              <a:path w="57150" h="80010">
                <a:moveTo>
                  <a:pt x="40474" y="60744"/>
                </a:moveTo>
                <a:close/>
              </a:path>
              <a:path w="57150" h="80010">
                <a:moveTo>
                  <a:pt x="56464" y="17221"/>
                </a:moveTo>
                <a:close/>
              </a:path>
              <a:path w="57150" h="80010">
                <a:moveTo>
                  <a:pt x="56515" y="17259"/>
                </a:moveTo>
                <a:close/>
              </a:path>
              <a:path w="57150" h="80010">
                <a:moveTo>
                  <a:pt x="56553" y="17246"/>
                </a:moveTo>
                <a:close/>
              </a:path>
              <a:path w="57150" h="80010">
                <a:moveTo>
                  <a:pt x="56578" y="17297"/>
                </a:moveTo>
                <a:close/>
              </a:path>
              <a:path w="57150" h="80010">
                <a:moveTo>
                  <a:pt x="56781" y="17132"/>
                </a:moveTo>
                <a:close/>
              </a:path>
              <a:path w="57150" h="80010">
                <a:moveTo>
                  <a:pt x="56807" y="17157"/>
                </a:moveTo>
                <a:close/>
              </a:path>
              <a:path w="57150" h="80010">
                <a:moveTo>
                  <a:pt x="56832" y="17119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7" name="object 4917"/>
          <p:cNvSpPr/>
          <p:nvPr/>
        </p:nvSpPr>
        <p:spPr>
          <a:xfrm>
            <a:off x="8433926" y="486722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2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8" name="object 4918"/>
          <p:cNvSpPr/>
          <p:nvPr/>
        </p:nvSpPr>
        <p:spPr>
          <a:xfrm>
            <a:off x="8528680" y="487329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2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9" name="object 4919"/>
          <p:cNvSpPr/>
          <p:nvPr/>
        </p:nvSpPr>
        <p:spPr>
          <a:xfrm>
            <a:off x="8421014" y="486140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01" y="50"/>
                </a:moveTo>
                <a:close/>
              </a:path>
              <a:path w="634" h="635">
                <a:moveTo>
                  <a:pt x="127" y="38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0" name="object 4920"/>
          <p:cNvSpPr/>
          <p:nvPr/>
        </p:nvSpPr>
        <p:spPr>
          <a:xfrm>
            <a:off x="8546241" y="48664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5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1" name="object 4921"/>
          <p:cNvSpPr/>
          <p:nvPr/>
        </p:nvSpPr>
        <p:spPr>
          <a:xfrm>
            <a:off x="1424119" y="4052984"/>
            <a:ext cx="5080" cy="4445"/>
          </a:xfrm>
          <a:custGeom>
            <a:avLst/>
            <a:gdLst/>
            <a:ahLst/>
            <a:cxnLst/>
            <a:rect l="l" t="t" r="r" b="b"/>
            <a:pathLst>
              <a:path w="5080" h="4445">
                <a:moveTo>
                  <a:pt x="393" y="0"/>
                </a:moveTo>
                <a:lnTo>
                  <a:pt x="0" y="1498"/>
                </a:lnTo>
                <a:lnTo>
                  <a:pt x="1155" y="1765"/>
                </a:lnTo>
                <a:lnTo>
                  <a:pt x="4368" y="4063"/>
                </a:lnTo>
                <a:lnTo>
                  <a:pt x="4648" y="1803"/>
                </a:lnTo>
                <a:lnTo>
                  <a:pt x="3682" y="190"/>
                </a:lnTo>
                <a:lnTo>
                  <a:pt x="39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2" name="object 4922"/>
          <p:cNvSpPr/>
          <p:nvPr/>
        </p:nvSpPr>
        <p:spPr>
          <a:xfrm>
            <a:off x="8818248" y="477986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76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3" name="object 4923"/>
          <p:cNvSpPr/>
          <p:nvPr/>
        </p:nvSpPr>
        <p:spPr>
          <a:xfrm>
            <a:off x="8753488" y="4784978"/>
            <a:ext cx="3175" cy="29209"/>
          </a:xfrm>
          <a:custGeom>
            <a:avLst/>
            <a:gdLst/>
            <a:ahLst/>
            <a:cxnLst/>
            <a:rect l="l" t="t" r="r" b="b"/>
            <a:pathLst>
              <a:path w="3175" h="29210">
                <a:moveTo>
                  <a:pt x="76" y="28232"/>
                </a:moveTo>
                <a:close/>
              </a:path>
              <a:path w="3175" h="29210">
                <a:moveTo>
                  <a:pt x="1143" y="28752"/>
                </a:moveTo>
                <a:lnTo>
                  <a:pt x="965" y="28829"/>
                </a:lnTo>
                <a:lnTo>
                  <a:pt x="1143" y="28752"/>
                </a:lnTo>
                <a:close/>
              </a:path>
              <a:path w="3175" h="29210">
                <a:moveTo>
                  <a:pt x="3149" y="12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4" name="object 4924"/>
          <p:cNvSpPr/>
          <p:nvPr/>
        </p:nvSpPr>
        <p:spPr>
          <a:xfrm>
            <a:off x="686028" y="4429315"/>
            <a:ext cx="34925" cy="26670"/>
          </a:xfrm>
          <a:custGeom>
            <a:avLst/>
            <a:gdLst/>
            <a:ahLst/>
            <a:cxnLst/>
            <a:rect l="l" t="t" r="r" b="b"/>
            <a:pathLst>
              <a:path w="34925" h="26670">
                <a:moveTo>
                  <a:pt x="190" y="127"/>
                </a:moveTo>
                <a:lnTo>
                  <a:pt x="25" y="0"/>
                </a:lnTo>
                <a:lnTo>
                  <a:pt x="12" y="152"/>
                </a:lnTo>
                <a:lnTo>
                  <a:pt x="139" y="203"/>
                </a:lnTo>
                <a:close/>
              </a:path>
              <a:path w="34925" h="26670">
                <a:moveTo>
                  <a:pt x="8686" y="2082"/>
                </a:moveTo>
                <a:close/>
              </a:path>
              <a:path w="34925" h="26670">
                <a:moveTo>
                  <a:pt x="9677" y="2438"/>
                </a:moveTo>
                <a:lnTo>
                  <a:pt x="9144" y="2819"/>
                </a:lnTo>
                <a:lnTo>
                  <a:pt x="9232" y="2247"/>
                </a:lnTo>
                <a:lnTo>
                  <a:pt x="8864" y="2552"/>
                </a:lnTo>
                <a:lnTo>
                  <a:pt x="8674" y="2959"/>
                </a:lnTo>
                <a:lnTo>
                  <a:pt x="9055" y="2667"/>
                </a:lnTo>
                <a:lnTo>
                  <a:pt x="9156" y="3873"/>
                </a:lnTo>
                <a:lnTo>
                  <a:pt x="9474" y="3276"/>
                </a:lnTo>
                <a:lnTo>
                  <a:pt x="9271" y="3009"/>
                </a:lnTo>
                <a:lnTo>
                  <a:pt x="9677" y="2438"/>
                </a:lnTo>
                <a:close/>
              </a:path>
              <a:path w="34925" h="26670">
                <a:moveTo>
                  <a:pt x="10363" y="5473"/>
                </a:moveTo>
                <a:lnTo>
                  <a:pt x="10198" y="5448"/>
                </a:lnTo>
                <a:lnTo>
                  <a:pt x="10363" y="5473"/>
                </a:lnTo>
                <a:close/>
              </a:path>
              <a:path w="34925" h="26670">
                <a:moveTo>
                  <a:pt x="10452" y="7175"/>
                </a:moveTo>
                <a:close/>
              </a:path>
              <a:path w="34925" h="26670">
                <a:moveTo>
                  <a:pt x="10541" y="7200"/>
                </a:moveTo>
                <a:close/>
              </a:path>
              <a:path w="34925" h="26670">
                <a:moveTo>
                  <a:pt x="18427" y="11290"/>
                </a:moveTo>
                <a:close/>
              </a:path>
              <a:path w="34925" h="26670">
                <a:moveTo>
                  <a:pt x="34302" y="26200"/>
                </a:moveTo>
                <a:lnTo>
                  <a:pt x="34137" y="26174"/>
                </a:lnTo>
                <a:lnTo>
                  <a:pt x="34251" y="26352"/>
                </a:lnTo>
                <a:lnTo>
                  <a:pt x="34302" y="2620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5" name="object 4925"/>
          <p:cNvSpPr/>
          <p:nvPr/>
        </p:nvSpPr>
        <p:spPr>
          <a:xfrm>
            <a:off x="758380" y="4689131"/>
            <a:ext cx="48260" cy="10795"/>
          </a:xfrm>
          <a:custGeom>
            <a:avLst/>
            <a:gdLst/>
            <a:ahLst/>
            <a:cxnLst/>
            <a:rect l="l" t="t" r="r" b="b"/>
            <a:pathLst>
              <a:path w="48259" h="10795">
                <a:moveTo>
                  <a:pt x="215" y="5029"/>
                </a:moveTo>
                <a:lnTo>
                  <a:pt x="76" y="4927"/>
                </a:lnTo>
                <a:lnTo>
                  <a:pt x="215" y="5029"/>
                </a:lnTo>
                <a:close/>
              </a:path>
              <a:path w="48259" h="10795">
                <a:moveTo>
                  <a:pt x="279" y="5461"/>
                </a:moveTo>
                <a:lnTo>
                  <a:pt x="114" y="5435"/>
                </a:lnTo>
                <a:lnTo>
                  <a:pt x="266" y="5499"/>
                </a:lnTo>
                <a:close/>
              </a:path>
              <a:path w="48259" h="10795">
                <a:moveTo>
                  <a:pt x="482" y="5080"/>
                </a:moveTo>
                <a:lnTo>
                  <a:pt x="355" y="5041"/>
                </a:lnTo>
                <a:lnTo>
                  <a:pt x="482" y="5080"/>
                </a:lnTo>
                <a:close/>
              </a:path>
              <a:path w="48259" h="10795">
                <a:moveTo>
                  <a:pt x="546" y="5194"/>
                </a:moveTo>
                <a:close/>
              </a:path>
              <a:path w="48259" h="10795">
                <a:moveTo>
                  <a:pt x="1028" y="4419"/>
                </a:moveTo>
                <a:lnTo>
                  <a:pt x="825" y="4394"/>
                </a:lnTo>
                <a:lnTo>
                  <a:pt x="952" y="4445"/>
                </a:lnTo>
                <a:close/>
              </a:path>
              <a:path w="48259" h="10795">
                <a:moveTo>
                  <a:pt x="1092" y="2095"/>
                </a:moveTo>
                <a:lnTo>
                  <a:pt x="1028" y="1854"/>
                </a:lnTo>
                <a:lnTo>
                  <a:pt x="787" y="1511"/>
                </a:lnTo>
                <a:lnTo>
                  <a:pt x="660" y="1638"/>
                </a:lnTo>
                <a:lnTo>
                  <a:pt x="774" y="1816"/>
                </a:lnTo>
                <a:lnTo>
                  <a:pt x="965" y="1803"/>
                </a:lnTo>
                <a:lnTo>
                  <a:pt x="965" y="1968"/>
                </a:lnTo>
                <a:lnTo>
                  <a:pt x="1092" y="2095"/>
                </a:lnTo>
                <a:close/>
              </a:path>
              <a:path w="48259" h="10795">
                <a:moveTo>
                  <a:pt x="1270" y="4191"/>
                </a:moveTo>
                <a:lnTo>
                  <a:pt x="1066" y="4114"/>
                </a:lnTo>
                <a:lnTo>
                  <a:pt x="990" y="4279"/>
                </a:lnTo>
                <a:lnTo>
                  <a:pt x="1270" y="4191"/>
                </a:lnTo>
                <a:close/>
              </a:path>
              <a:path w="48259" h="10795">
                <a:moveTo>
                  <a:pt x="1524" y="5207"/>
                </a:moveTo>
                <a:lnTo>
                  <a:pt x="1397" y="5245"/>
                </a:lnTo>
                <a:lnTo>
                  <a:pt x="1460" y="5473"/>
                </a:lnTo>
                <a:lnTo>
                  <a:pt x="1524" y="5207"/>
                </a:lnTo>
                <a:close/>
              </a:path>
              <a:path w="48259" h="10795">
                <a:moveTo>
                  <a:pt x="1866" y="2197"/>
                </a:moveTo>
                <a:lnTo>
                  <a:pt x="1676" y="2095"/>
                </a:lnTo>
                <a:lnTo>
                  <a:pt x="1739" y="2247"/>
                </a:lnTo>
                <a:lnTo>
                  <a:pt x="1866" y="2197"/>
                </a:lnTo>
                <a:close/>
              </a:path>
              <a:path w="48259" h="10795">
                <a:moveTo>
                  <a:pt x="2616" y="3771"/>
                </a:moveTo>
                <a:lnTo>
                  <a:pt x="2451" y="3771"/>
                </a:lnTo>
                <a:lnTo>
                  <a:pt x="2514" y="4000"/>
                </a:lnTo>
                <a:lnTo>
                  <a:pt x="2616" y="3771"/>
                </a:lnTo>
                <a:close/>
              </a:path>
              <a:path w="48259" h="10795">
                <a:moveTo>
                  <a:pt x="3467" y="4229"/>
                </a:moveTo>
                <a:lnTo>
                  <a:pt x="3327" y="4254"/>
                </a:lnTo>
                <a:lnTo>
                  <a:pt x="3276" y="4381"/>
                </a:lnTo>
                <a:lnTo>
                  <a:pt x="3467" y="4229"/>
                </a:lnTo>
                <a:close/>
              </a:path>
              <a:path w="48259" h="10795">
                <a:moveTo>
                  <a:pt x="6832" y="4381"/>
                </a:moveTo>
                <a:lnTo>
                  <a:pt x="6807" y="4241"/>
                </a:lnTo>
                <a:lnTo>
                  <a:pt x="6616" y="4178"/>
                </a:lnTo>
                <a:lnTo>
                  <a:pt x="6769" y="4343"/>
                </a:lnTo>
                <a:close/>
              </a:path>
              <a:path w="48259" h="10795">
                <a:moveTo>
                  <a:pt x="7188" y="38"/>
                </a:moveTo>
                <a:lnTo>
                  <a:pt x="7035" y="50"/>
                </a:lnTo>
                <a:lnTo>
                  <a:pt x="7188" y="38"/>
                </a:lnTo>
                <a:close/>
              </a:path>
              <a:path w="48259" h="10795">
                <a:moveTo>
                  <a:pt x="7531" y="3810"/>
                </a:moveTo>
                <a:close/>
              </a:path>
              <a:path w="48259" h="10795">
                <a:moveTo>
                  <a:pt x="7581" y="4114"/>
                </a:moveTo>
                <a:close/>
              </a:path>
              <a:path w="48259" h="10795">
                <a:moveTo>
                  <a:pt x="7759" y="381"/>
                </a:moveTo>
                <a:lnTo>
                  <a:pt x="7607" y="342"/>
                </a:lnTo>
                <a:lnTo>
                  <a:pt x="7759" y="381"/>
                </a:lnTo>
                <a:close/>
              </a:path>
              <a:path w="48259" h="10795">
                <a:moveTo>
                  <a:pt x="7899" y="4749"/>
                </a:moveTo>
                <a:close/>
              </a:path>
              <a:path w="48259" h="10795">
                <a:moveTo>
                  <a:pt x="8432" y="2400"/>
                </a:moveTo>
                <a:close/>
              </a:path>
              <a:path w="48259" h="10795">
                <a:moveTo>
                  <a:pt x="9029" y="2057"/>
                </a:moveTo>
                <a:lnTo>
                  <a:pt x="8953" y="1930"/>
                </a:lnTo>
                <a:lnTo>
                  <a:pt x="8788" y="2019"/>
                </a:lnTo>
                <a:lnTo>
                  <a:pt x="9029" y="2057"/>
                </a:lnTo>
                <a:close/>
              </a:path>
              <a:path w="48259" h="10795">
                <a:moveTo>
                  <a:pt x="14947" y="9283"/>
                </a:moveTo>
                <a:lnTo>
                  <a:pt x="14871" y="9080"/>
                </a:lnTo>
                <a:lnTo>
                  <a:pt x="14643" y="8890"/>
                </a:lnTo>
                <a:lnTo>
                  <a:pt x="14643" y="9258"/>
                </a:lnTo>
                <a:lnTo>
                  <a:pt x="14871" y="9486"/>
                </a:lnTo>
                <a:lnTo>
                  <a:pt x="14947" y="9283"/>
                </a:lnTo>
                <a:close/>
              </a:path>
              <a:path w="48259" h="10795">
                <a:moveTo>
                  <a:pt x="15265" y="10414"/>
                </a:moveTo>
                <a:lnTo>
                  <a:pt x="15074" y="10287"/>
                </a:lnTo>
                <a:lnTo>
                  <a:pt x="15113" y="10477"/>
                </a:lnTo>
                <a:lnTo>
                  <a:pt x="15265" y="10591"/>
                </a:lnTo>
                <a:lnTo>
                  <a:pt x="15265" y="10414"/>
                </a:lnTo>
                <a:close/>
              </a:path>
              <a:path w="48259" h="10795">
                <a:moveTo>
                  <a:pt x="15265" y="9321"/>
                </a:moveTo>
                <a:lnTo>
                  <a:pt x="15036" y="9271"/>
                </a:lnTo>
                <a:lnTo>
                  <a:pt x="15036" y="9398"/>
                </a:lnTo>
                <a:lnTo>
                  <a:pt x="14909" y="9588"/>
                </a:lnTo>
                <a:lnTo>
                  <a:pt x="15176" y="9525"/>
                </a:lnTo>
                <a:lnTo>
                  <a:pt x="15265" y="9321"/>
                </a:lnTo>
                <a:close/>
              </a:path>
              <a:path w="48259" h="10795">
                <a:moveTo>
                  <a:pt x="15430" y="9893"/>
                </a:moveTo>
                <a:lnTo>
                  <a:pt x="15024" y="9677"/>
                </a:lnTo>
                <a:lnTo>
                  <a:pt x="15125" y="9906"/>
                </a:lnTo>
                <a:lnTo>
                  <a:pt x="15430" y="9893"/>
                </a:lnTo>
                <a:close/>
              </a:path>
              <a:path w="48259" h="10795">
                <a:moveTo>
                  <a:pt x="47752" y="8559"/>
                </a:moveTo>
                <a:lnTo>
                  <a:pt x="47307" y="8559"/>
                </a:lnTo>
                <a:lnTo>
                  <a:pt x="47485" y="8686"/>
                </a:lnTo>
                <a:lnTo>
                  <a:pt x="47612" y="8686"/>
                </a:lnTo>
                <a:lnTo>
                  <a:pt x="47752" y="855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6" name="object 4926"/>
          <p:cNvSpPr/>
          <p:nvPr/>
        </p:nvSpPr>
        <p:spPr>
          <a:xfrm>
            <a:off x="727367" y="4471809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673" y="1079"/>
                </a:moveTo>
                <a:lnTo>
                  <a:pt x="457" y="1219"/>
                </a:lnTo>
                <a:lnTo>
                  <a:pt x="622" y="1168"/>
                </a:lnTo>
                <a:close/>
              </a:path>
              <a:path w="2540" h="3175">
                <a:moveTo>
                  <a:pt x="1435" y="2527"/>
                </a:moveTo>
                <a:close/>
              </a:path>
              <a:path w="2540" h="3175">
                <a:moveTo>
                  <a:pt x="1651" y="1435"/>
                </a:moveTo>
                <a:close/>
              </a:path>
              <a:path w="2540" h="3175">
                <a:moveTo>
                  <a:pt x="1828" y="1143"/>
                </a:moveTo>
                <a:lnTo>
                  <a:pt x="1244" y="1282"/>
                </a:lnTo>
                <a:lnTo>
                  <a:pt x="1689" y="698"/>
                </a:lnTo>
                <a:lnTo>
                  <a:pt x="990" y="1257"/>
                </a:lnTo>
                <a:lnTo>
                  <a:pt x="863" y="1320"/>
                </a:lnTo>
                <a:lnTo>
                  <a:pt x="0" y="2044"/>
                </a:lnTo>
                <a:lnTo>
                  <a:pt x="762" y="1828"/>
                </a:lnTo>
                <a:lnTo>
                  <a:pt x="1016" y="1676"/>
                </a:lnTo>
                <a:lnTo>
                  <a:pt x="1828" y="1143"/>
                </a:lnTo>
                <a:close/>
              </a:path>
              <a:path w="2540" h="3175">
                <a:moveTo>
                  <a:pt x="2324" y="0"/>
                </a:moveTo>
                <a:lnTo>
                  <a:pt x="1511" y="546"/>
                </a:lnTo>
                <a:lnTo>
                  <a:pt x="2108" y="368"/>
                </a:lnTo>
                <a:lnTo>
                  <a:pt x="2298" y="342"/>
                </a:lnTo>
                <a:lnTo>
                  <a:pt x="232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7" name="object 4927"/>
          <p:cNvSpPr/>
          <p:nvPr/>
        </p:nvSpPr>
        <p:spPr>
          <a:xfrm>
            <a:off x="826935" y="4713427"/>
            <a:ext cx="20955" cy="16510"/>
          </a:xfrm>
          <a:custGeom>
            <a:avLst/>
            <a:gdLst/>
            <a:ahLst/>
            <a:cxnLst/>
            <a:rect l="l" t="t" r="r" b="b"/>
            <a:pathLst>
              <a:path w="20955" h="16510">
                <a:moveTo>
                  <a:pt x="190" y="16370"/>
                </a:moveTo>
                <a:lnTo>
                  <a:pt x="25" y="16268"/>
                </a:lnTo>
                <a:lnTo>
                  <a:pt x="12" y="16421"/>
                </a:lnTo>
                <a:lnTo>
                  <a:pt x="190" y="16370"/>
                </a:lnTo>
                <a:close/>
              </a:path>
              <a:path w="20955" h="16510">
                <a:moveTo>
                  <a:pt x="16789" y="88"/>
                </a:moveTo>
                <a:lnTo>
                  <a:pt x="16433" y="0"/>
                </a:lnTo>
                <a:lnTo>
                  <a:pt x="16522" y="127"/>
                </a:lnTo>
                <a:lnTo>
                  <a:pt x="16675" y="165"/>
                </a:lnTo>
                <a:close/>
              </a:path>
              <a:path w="20955" h="16510">
                <a:moveTo>
                  <a:pt x="20764" y="15557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8" name="object 4928"/>
          <p:cNvSpPr/>
          <p:nvPr/>
        </p:nvSpPr>
        <p:spPr>
          <a:xfrm>
            <a:off x="728400" y="447435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66" y="0"/>
                </a:moveTo>
                <a:lnTo>
                  <a:pt x="0" y="355"/>
                </a:lnTo>
                <a:lnTo>
                  <a:pt x="469" y="254"/>
                </a:lnTo>
                <a:lnTo>
                  <a:pt x="368" y="1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9" name="object 4929"/>
          <p:cNvSpPr/>
          <p:nvPr/>
        </p:nvSpPr>
        <p:spPr>
          <a:xfrm>
            <a:off x="831369" y="470699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" y="0"/>
                </a:moveTo>
                <a:lnTo>
                  <a:pt x="76" y="152"/>
                </a:lnTo>
                <a:lnTo>
                  <a:pt x="5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0" name="object 4930"/>
          <p:cNvSpPr/>
          <p:nvPr/>
        </p:nvSpPr>
        <p:spPr>
          <a:xfrm>
            <a:off x="850644" y="475822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14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1" name="object 4931"/>
          <p:cNvSpPr/>
          <p:nvPr/>
        </p:nvSpPr>
        <p:spPr>
          <a:xfrm>
            <a:off x="839508" y="4712220"/>
            <a:ext cx="5715" cy="27940"/>
          </a:xfrm>
          <a:custGeom>
            <a:avLst/>
            <a:gdLst/>
            <a:ahLst/>
            <a:cxnLst/>
            <a:rect l="l" t="t" r="r" b="b"/>
            <a:pathLst>
              <a:path w="5715" h="27939">
                <a:moveTo>
                  <a:pt x="139" y="27317"/>
                </a:moveTo>
                <a:lnTo>
                  <a:pt x="0" y="27190"/>
                </a:lnTo>
                <a:lnTo>
                  <a:pt x="88" y="27482"/>
                </a:lnTo>
                <a:lnTo>
                  <a:pt x="139" y="27317"/>
                </a:lnTo>
                <a:close/>
              </a:path>
              <a:path w="5715" h="27939">
                <a:moveTo>
                  <a:pt x="381" y="27165"/>
                </a:moveTo>
                <a:lnTo>
                  <a:pt x="241" y="27114"/>
                </a:lnTo>
                <a:lnTo>
                  <a:pt x="381" y="27165"/>
                </a:lnTo>
                <a:close/>
              </a:path>
              <a:path w="5715" h="27939">
                <a:moveTo>
                  <a:pt x="5181" y="38"/>
                </a:moveTo>
                <a:lnTo>
                  <a:pt x="5041" y="0"/>
                </a:lnTo>
                <a:lnTo>
                  <a:pt x="5168" y="7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2" name="object 4932"/>
          <p:cNvSpPr/>
          <p:nvPr/>
        </p:nvSpPr>
        <p:spPr>
          <a:xfrm>
            <a:off x="757718" y="466115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76" y="0"/>
                </a:moveTo>
                <a:lnTo>
                  <a:pt x="25" y="165"/>
                </a:lnTo>
                <a:lnTo>
                  <a:pt x="7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3" name="object 4933"/>
          <p:cNvSpPr/>
          <p:nvPr/>
        </p:nvSpPr>
        <p:spPr>
          <a:xfrm>
            <a:off x="849660" y="471007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" y="0"/>
                </a:moveTo>
                <a:lnTo>
                  <a:pt x="63" y="152"/>
                </a:lnTo>
                <a:lnTo>
                  <a:pt x="11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4" name="object 4934"/>
          <p:cNvSpPr/>
          <p:nvPr/>
        </p:nvSpPr>
        <p:spPr>
          <a:xfrm>
            <a:off x="852625" y="475771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88" y="0"/>
                </a:moveTo>
                <a:lnTo>
                  <a:pt x="0" y="127"/>
                </a:lnTo>
                <a:lnTo>
                  <a:pt x="165" y="139"/>
                </a:lnTo>
                <a:lnTo>
                  <a:pt x="8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5" name="object 4935"/>
          <p:cNvSpPr/>
          <p:nvPr/>
        </p:nvSpPr>
        <p:spPr>
          <a:xfrm>
            <a:off x="727087" y="44632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38" y="25"/>
                </a:moveTo>
                <a:close/>
              </a:path>
              <a:path w="3175" h="6350">
                <a:moveTo>
                  <a:pt x="2984" y="6045"/>
                </a:moveTo>
                <a:lnTo>
                  <a:pt x="2819" y="5943"/>
                </a:lnTo>
                <a:lnTo>
                  <a:pt x="2692" y="5892"/>
                </a:lnTo>
                <a:lnTo>
                  <a:pt x="2667" y="6096"/>
                </a:lnTo>
                <a:lnTo>
                  <a:pt x="2959" y="607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6" name="object 4936"/>
          <p:cNvSpPr/>
          <p:nvPr/>
        </p:nvSpPr>
        <p:spPr>
          <a:xfrm>
            <a:off x="753191" y="466151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8" y="0"/>
                </a:moveTo>
                <a:lnTo>
                  <a:pt x="63" y="228"/>
                </a:lnTo>
                <a:lnTo>
                  <a:pt x="292" y="38"/>
                </a:lnTo>
                <a:lnTo>
                  <a:pt x="88" y="1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7" name="object 4937"/>
          <p:cNvSpPr/>
          <p:nvPr/>
        </p:nvSpPr>
        <p:spPr>
          <a:xfrm>
            <a:off x="743204" y="4615814"/>
            <a:ext cx="10795" cy="2540"/>
          </a:xfrm>
          <a:custGeom>
            <a:avLst/>
            <a:gdLst/>
            <a:ahLst/>
            <a:cxnLst/>
            <a:rect l="l" t="t" r="r" b="b"/>
            <a:pathLst>
              <a:path w="10795" h="2539">
                <a:moveTo>
                  <a:pt x="177" y="546"/>
                </a:moveTo>
                <a:lnTo>
                  <a:pt x="88" y="419"/>
                </a:lnTo>
                <a:lnTo>
                  <a:pt x="76" y="596"/>
                </a:lnTo>
                <a:close/>
              </a:path>
              <a:path w="10795" h="2539">
                <a:moveTo>
                  <a:pt x="10236" y="0"/>
                </a:moveTo>
                <a:lnTo>
                  <a:pt x="9271" y="457"/>
                </a:lnTo>
                <a:lnTo>
                  <a:pt x="8763" y="1041"/>
                </a:lnTo>
                <a:lnTo>
                  <a:pt x="8458" y="1257"/>
                </a:lnTo>
                <a:lnTo>
                  <a:pt x="8064" y="1320"/>
                </a:lnTo>
                <a:lnTo>
                  <a:pt x="8623" y="1752"/>
                </a:lnTo>
                <a:lnTo>
                  <a:pt x="8229" y="2324"/>
                </a:lnTo>
                <a:lnTo>
                  <a:pt x="8991" y="2374"/>
                </a:lnTo>
                <a:lnTo>
                  <a:pt x="9918" y="2273"/>
                </a:lnTo>
                <a:lnTo>
                  <a:pt x="1023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8" name="object 4938"/>
          <p:cNvSpPr/>
          <p:nvPr/>
        </p:nvSpPr>
        <p:spPr>
          <a:xfrm>
            <a:off x="742975" y="4616830"/>
            <a:ext cx="45085" cy="88900"/>
          </a:xfrm>
          <a:custGeom>
            <a:avLst/>
            <a:gdLst/>
            <a:ahLst/>
            <a:cxnLst/>
            <a:rect l="l" t="t" r="r" b="b"/>
            <a:pathLst>
              <a:path w="45084" h="88900">
                <a:moveTo>
                  <a:pt x="127" y="6451"/>
                </a:moveTo>
                <a:lnTo>
                  <a:pt x="0" y="6400"/>
                </a:lnTo>
                <a:lnTo>
                  <a:pt x="127" y="6451"/>
                </a:lnTo>
                <a:close/>
              </a:path>
              <a:path w="45084" h="88900">
                <a:moveTo>
                  <a:pt x="3949" y="36703"/>
                </a:moveTo>
                <a:lnTo>
                  <a:pt x="3822" y="36779"/>
                </a:lnTo>
                <a:lnTo>
                  <a:pt x="3949" y="36741"/>
                </a:lnTo>
                <a:close/>
              </a:path>
              <a:path w="45084" h="88900">
                <a:moveTo>
                  <a:pt x="5727" y="18389"/>
                </a:moveTo>
                <a:lnTo>
                  <a:pt x="5549" y="18491"/>
                </a:lnTo>
                <a:lnTo>
                  <a:pt x="5245" y="18542"/>
                </a:lnTo>
                <a:lnTo>
                  <a:pt x="5003" y="18910"/>
                </a:lnTo>
                <a:lnTo>
                  <a:pt x="5194" y="18884"/>
                </a:lnTo>
                <a:lnTo>
                  <a:pt x="5359" y="18681"/>
                </a:lnTo>
                <a:lnTo>
                  <a:pt x="5600" y="18503"/>
                </a:lnTo>
                <a:lnTo>
                  <a:pt x="5727" y="18389"/>
                </a:lnTo>
                <a:close/>
              </a:path>
              <a:path w="45084" h="88900">
                <a:moveTo>
                  <a:pt x="6083" y="66763"/>
                </a:moveTo>
                <a:close/>
              </a:path>
              <a:path w="45084" h="88900">
                <a:moveTo>
                  <a:pt x="6438" y="17183"/>
                </a:moveTo>
                <a:close/>
              </a:path>
              <a:path w="45084" h="88900">
                <a:moveTo>
                  <a:pt x="6985" y="18288"/>
                </a:moveTo>
                <a:close/>
              </a:path>
              <a:path w="45084" h="88900">
                <a:moveTo>
                  <a:pt x="7124" y="13741"/>
                </a:moveTo>
                <a:lnTo>
                  <a:pt x="7048" y="13601"/>
                </a:lnTo>
                <a:lnTo>
                  <a:pt x="6858" y="13576"/>
                </a:lnTo>
                <a:lnTo>
                  <a:pt x="7035" y="13677"/>
                </a:lnTo>
                <a:close/>
              </a:path>
              <a:path w="45084" h="88900">
                <a:moveTo>
                  <a:pt x="7340" y="14465"/>
                </a:moveTo>
                <a:close/>
              </a:path>
              <a:path w="45084" h="88900">
                <a:moveTo>
                  <a:pt x="8458" y="23914"/>
                </a:moveTo>
                <a:close/>
              </a:path>
              <a:path w="45084" h="88900">
                <a:moveTo>
                  <a:pt x="8623" y="66548"/>
                </a:moveTo>
                <a:close/>
              </a:path>
              <a:path w="45084" h="88900">
                <a:moveTo>
                  <a:pt x="8699" y="21755"/>
                </a:moveTo>
                <a:lnTo>
                  <a:pt x="8559" y="21577"/>
                </a:lnTo>
                <a:lnTo>
                  <a:pt x="8343" y="21755"/>
                </a:lnTo>
                <a:lnTo>
                  <a:pt x="8572" y="21717"/>
                </a:lnTo>
                <a:lnTo>
                  <a:pt x="8699" y="21844"/>
                </a:lnTo>
                <a:close/>
              </a:path>
              <a:path w="45084" h="88900">
                <a:moveTo>
                  <a:pt x="9131" y="64757"/>
                </a:moveTo>
                <a:close/>
              </a:path>
              <a:path w="45084" h="88900">
                <a:moveTo>
                  <a:pt x="9207" y="50558"/>
                </a:moveTo>
                <a:lnTo>
                  <a:pt x="9055" y="50495"/>
                </a:lnTo>
                <a:lnTo>
                  <a:pt x="8877" y="50596"/>
                </a:lnTo>
                <a:lnTo>
                  <a:pt x="8877" y="50774"/>
                </a:lnTo>
                <a:lnTo>
                  <a:pt x="9105" y="50749"/>
                </a:lnTo>
                <a:lnTo>
                  <a:pt x="9207" y="50558"/>
                </a:lnTo>
                <a:close/>
              </a:path>
              <a:path w="45084" h="88900">
                <a:moveTo>
                  <a:pt x="9639" y="65570"/>
                </a:moveTo>
                <a:lnTo>
                  <a:pt x="9474" y="65544"/>
                </a:lnTo>
                <a:lnTo>
                  <a:pt x="9639" y="65570"/>
                </a:lnTo>
                <a:close/>
              </a:path>
              <a:path w="45084" h="88900">
                <a:moveTo>
                  <a:pt x="9766" y="65239"/>
                </a:moveTo>
                <a:lnTo>
                  <a:pt x="9613" y="65290"/>
                </a:lnTo>
                <a:lnTo>
                  <a:pt x="9753" y="65278"/>
                </a:lnTo>
                <a:close/>
              </a:path>
              <a:path w="45084" h="88900">
                <a:moveTo>
                  <a:pt x="10045" y="30797"/>
                </a:moveTo>
                <a:lnTo>
                  <a:pt x="9855" y="30480"/>
                </a:lnTo>
                <a:lnTo>
                  <a:pt x="9461" y="30302"/>
                </a:lnTo>
                <a:lnTo>
                  <a:pt x="9080" y="31000"/>
                </a:lnTo>
                <a:lnTo>
                  <a:pt x="9385" y="31280"/>
                </a:lnTo>
                <a:lnTo>
                  <a:pt x="9652" y="31178"/>
                </a:lnTo>
                <a:lnTo>
                  <a:pt x="10045" y="30797"/>
                </a:lnTo>
                <a:close/>
              </a:path>
              <a:path w="45084" h="88900">
                <a:moveTo>
                  <a:pt x="10515" y="25082"/>
                </a:moveTo>
                <a:close/>
              </a:path>
              <a:path w="45084" h="88900">
                <a:moveTo>
                  <a:pt x="10655" y="25146"/>
                </a:moveTo>
                <a:close/>
              </a:path>
              <a:path w="45084" h="88900">
                <a:moveTo>
                  <a:pt x="10896" y="25273"/>
                </a:moveTo>
                <a:lnTo>
                  <a:pt x="10769" y="25323"/>
                </a:lnTo>
                <a:lnTo>
                  <a:pt x="10896" y="25298"/>
                </a:lnTo>
                <a:close/>
              </a:path>
              <a:path w="45084" h="88900">
                <a:moveTo>
                  <a:pt x="11112" y="20002"/>
                </a:moveTo>
                <a:close/>
              </a:path>
              <a:path w="45084" h="88900">
                <a:moveTo>
                  <a:pt x="11747" y="18923"/>
                </a:moveTo>
                <a:close/>
              </a:path>
              <a:path w="45084" h="88900">
                <a:moveTo>
                  <a:pt x="23876" y="25"/>
                </a:moveTo>
                <a:close/>
              </a:path>
              <a:path w="45084" h="88900">
                <a:moveTo>
                  <a:pt x="41643" y="88290"/>
                </a:moveTo>
                <a:lnTo>
                  <a:pt x="41363" y="88303"/>
                </a:lnTo>
                <a:lnTo>
                  <a:pt x="41579" y="88430"/>
                </a:lnTo>
                <a:lnTo>
                  <a:pt x="41643" y="88290"/>
                </a:lnTo>
                <a:close/>
              </a:path>
              <a:path w="45084" h="88900">
                <a:moveTo>
                  <a:pt x="42240" y="85674"/>
                </a:moveTo>
                <a:lnTo>
                  <a:pt x="42151" y="85547"/>
                </a:lnTo>
                <a:lnTo>
                  <a:pt x="42240" y="85674"/>
                </a:lnTo>
                <a:close/>
              </a:path>
              <a:path w="45084" h="88900">
                <a:moveTo>
                  <a:pt x="42430" y="82892"/>
                </a:moveTo>
                <a:close/>
              </a:path>
              <a:path w="45084" h="88900">
                <a:moveTo>
                  <a:pt x="44843" y="82638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9" name="object 4939"/>
          <p:cNvSpPr/>
          <p:nvPr/>
        </p:nvSpPr>
        <p:spPr>
          <a:xfrm>
            <a:off x="841752" y="46202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5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0" name="object 4940"/>
          <p:cNvSpPr/>
          <p:nvPr/>
        </p:nvSpPr>
        <p:spPr>
          <a:xfrm>
            <a:off x="734377" y="4606607"/>
            <a:ext cx="19685" cy="30480"/>
          </a:xfrm>
          <a:custGeom>
            <a:avLst/>
            <a:gdLst/>
            <a:ahLst/>
            <a:cxnLst/>
            <a:rect l="l" t="t" r="r" b="b"/>
            <a:pathLst>
              <a:path w="19684" h="30479">
                <a:moveTo>
                  <a:pt x="215" y="12700"/>
                </a:moveTo>
                <a:lnTo>
                  <a:pt x="25" y="12611"/>
                </a:lnTo>
                <a:lnTo>
                  <a:pt x="0" y="12738"/>
                </a:lnTo>
                <a:lnTo>
                  <a:pt x="152" y="12725"/>
                </a:lnTo>
                <a:close/>
              </a:path>
              <a:path w="19684" h="30479">
                <a:moveTo>
                  <a:pt x="2095" y="12903"/>
                </a:moveTo>
                <a:close/>
              </a:path>
              <a:path w="19684" h="30479">
                <a:moveTo>
                  <a:pt x="2400" y="12738"/>
                </a:moveTo>
                <a:close/>
              </a:path>
              <a:path w="19684" h="30479">
                <a:moveTo>
                  <a:pt x="2667" y="12941"/>
                </a:moveTo>
                <a:close/>
              </a:path>
              <a:path w="19684" h="30479">
                <a:moveTo>
                  <a:pt x="5473" y="9169"/>
                </a:moveTo>
                <a:lnTo>
                  <a:pt x="5384" y="8991"/>
                </a:lnTo>
                <a:lnTo>
                  <a:pt x="5295" y="9309"/>
                </a:lnTo>
                <a:lnTo>
                  <a:pt x="5435" y="9245"/>
                </a:lnTo>
                <a:close/>
              </a:path>
              <a:path w="19684" h="30479">
                <a:moveTo>
                  <a:pt x="5575" y="10795"/>
                </a:moveTo>
                <a:lnTo>
                  <a:pt x="5435" y="10782"/>
                </a:lnTo>
                <a:lnTo>
                  <a:pt x="5575" y="10795"/>
                </a:lnTo>
                <a:close/>
              </a:path>
              <a:path w="19684" h="30479">
                <a:moveTo>
                  <a:pt x="5778" y="9829"/>
                </a:moveTo>
                <a:close/>
              </a:path>
              <a:path w="19684" h="30479">
                <a:moveTo>
                  <a:pt x="6527" y="12039"/>
                </a:moveTo>
                <a:close/>
              </a:path>
              <a:path w="19684" h="30479">
                <a:moveTo>
                  <a:pt x="6883" y="9334"/>
                </a:moveTo>
                <a:close/>
              </a:path>
              <a:path w="19684" h="30479">
                <a:moveTo>
                  <a:pt x="7239" y="11353"/>
                </a:moveTo>
                <a:close/>
              </a:path>
              <a:path w="19684" h="30479">
                <a:moveTo>
                  <a:pt x="7734" y="11836"/>
                </a:moveTo>
                <a:lnTo>
                  <a:pt x="7607" y="11861"/>
                </a:lnTo>
                <a:lnTo>
                  <a:pt x="7658" y="11988"/>
                </a:lnTo>
                <a:lnTo>
                  <a:pt x="7734" y="11836"/>
                </a:lnTo>
                <a:close/>
              </a:path>
              <a:path w="19684" h="30479">
                <a:moveTo>
                  <a:pt x="7785" y="15976"/>
                </a:moveTo>
                <a:close/>
              </a:path>
              <a:path w="19684" h="30479">
                <a:moveTo>
                  <a:pt x="8051" y="10033"/>
                </a:moveTo>
                <a:lnTo>
                  <a:pt x="7912" y="10083"/>
                </a:lnTo>
                <a:lnTo>
                  <a:pt x="8051" y="10033"/>
                </a:lnTo>
                <a:close/>
              </a:path>
              <a:path w="19684" h="30479">
                <a:moveTo>
                  <a:pt x="8458" y="8229"/>
                </a:moveTo>
                <a:lnTo>
                  <a:pt x="8420" y="8089"/>
                </a:lnTo>
                <a:lnTo>
                  <a:pt x="8229" y="8115"/>
                </a:lnTo>
                <a:lnTo>
                  <a:pt x="8331" y="8293"/>
                </a:lnTo>
                <a:lnTo>
                  <a:pt x="8458" y="8229"/>
                </a:lnTo>
                <a:close/>
              </a:path>
              <a:path w="19684" h="30479">
                <a:moveTo>
                  <a:pt x="8915" y="14986"/>
                </a:moveTo>
                <a:lnTo>
                  <a:pt x="8839" y="14770"/>
                </a:lnTo>
                <a:lnTo>
                  <a:pt x="8699" y="14960"/>
                </a:lnTo>
                <a:lnTo>
                  <a:pt x="8572" y="14960"/>
                </a:lnTo>
                <a:lnTo>
                  <a:pt x="8839" y="15062"/>
                </a:lnTo>
                <a:close/>
              </a:path>
              <a:path w="19684" h="30479">
                <a:moveTo>
                  <a:pt x="8991" y="8750"/>
                </a:moveTo>
                <a:close/>
              </a:path>
              <a:path w="19684" h="30479">
                <a:moveTo>
                  <a:pt x="9613" y="8382"/>
                </a:moveTo>
                <a:lnTo>
                  <a:pt x="9461" y="8305"/>
                </a:lnTo>
                <a:lnTo>
                  <a:pt x="9474" y="8432"/>
                </a:lnTo>
                <a:lnTo>
                  <a:pt x="9613" y="8382"/>
                </a:lnTo>
                <a:close/>
              </a:path>
              <a:path w="19684" h="30479">
                <a:moveTo>
                  <a:pt x="9817" y="7797"/>
                </a:moveTo>
                <a:lnTo>
                  <a:pt x="9779" y="7658"/>
                </a:lnTo>
                <a:lnTo>
                  <a:pt x="9626" y="7658"/>
                </a:lnTo>
                <a:lnTo>
                  <a:pt x="9715" y="7848"/>
                </a:lnTo>
                <a:close/>
              </a:path>
              <a:path w="19684" h="30479">
                <a:moveTo>
                  <a:pt x="10414" y="12636"/>
                </a:moveTo>
                <a:close/>
              </a:path>
              <a:path w="19684" h="30479">
                <a:moveTo>
                  <a:pt x="10693" y="8521"/>
                </a:moveTo>
                <a:lnTo>
                  <a:pt x="10566" y="8521"/>
                </a:lnTo>
                <a:lnTo>
                  <a:pt x="10693" y="8559"/>
                </a:lnTo>
                <a:close/>
              </a:path>
              <a:path w="19684" h="30479">
                <a:moveTo>
                  <a:pt x="11036" y="4140"/>
                </a:moveTo>
                <a:close/>
              </a:path>
              <a:path w="19684" h="30479">
                <a:moveTo>
                  <a:pt x="11607" y="12014"/>
                </a:moveTo>
                <a:lnTo>
                  <a:pt x="11480" y="12141"/>
                </a:lnTo>
                <a:lnTo>
                  <a:pt x="11607" y="12014"/>
                </a:lnTo>
                <a:close/>
              </a:path>
              <a:path w="19684" h="30479">
                <a:moveTo>
                  <a:pt x="12407" y="7035"/>
                </a:moveTo>
                <a:lnTo>
                  <a:pt x="12306" y="6883"/>
                </a:lnTo>
                <a:lnTo>
                  <a:pt x="12141" y="6934"/>
                </a:lnTo>
                <a:lnTo>
                  <a:pt x="12344" y="7010"/>
                </a:lnTo>
                <a:close/>
              </a:path>
              <a:path w="19684" h="30479">
                <a:moveTo>
                  <a:pt x="12814" y="5575"/>
                </a:moveTo>
                <a:lnTo>
                  <a:pt x="12623" y="5575"/>
                </a:lnTo>
                <a:lnTo>
                  <a:pt x="12738" y="5778"/>
                </a:lnTo>
                <a:lnTo>
                  <a:pt x="12814" y="5575"/>
                </a:lnTo>
                <a:close/>
              </a:path>
              <a:path w="19684" h="30479">
                <a:moveTo>
                  <a:pt x="16256" y="17043"/>
                </a:moveTo>
                <a:lnTo>
                  <a:pt x="16052" y="17094"/>
                </a:lnTo>
                <a:lnTo>
                  <a:pt x="16205" y="17068"/>
                </a:lnTo>
                <a:close/>
              </a:path>
              <a:path w="19684" h="30479">
                <a:moveTo>
                  <a:pt x="19024" y="30378"/>
                </a:moveTo>
                <a:close/>
              </a:path>
              <a:path w="19684" h="30479">
                <a:moveTo>
                  <a:pt x="19329" y="38"/>
                </a:moveTo>
                <a:lnTo>
                  <a:pt x="19151" y="0"/>
                </a:lnTo>
                <a:lnTo>
                  <a:pt x="19177" y="165"/>
                </a:lnTo>
                <a:lnTo>
                  <a:pt x="19329" y="3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1" name="object 4941"/>
          <p:cNvSpPr/>
          <p:nvPr/>
        </p:nvSpPr>
        <p:spPr>
          <a:xfrm>
            <a:off x="842810" y="4709820"/>
            <a:ext cx="11430" cy="15240"/>
          </a:xfrm>
          <a:custGeom>
            <a:avLst/>
            <a:gdLst/>
            <a:ahLst/>
            <a:cxnLst/>
            <a:rect l="l" t="t" r="r" b="b"/>
            <a:pathLst>
              <a:path w="11430" h="15239">
                <a:moveTo>
                  <a:pt x="114" y="88"/>
                </a:moveTo>
                <a:close/>
              </a:path>
              <a:path w="11430" h="15239">
                <a:moveTo>
                  <a:pt x="10934" y="1482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2" name="object 4942"/>
          <p:cNvSpPr/>
          <p:nvPr/>
        </p:nvSpPr>
        <p:spPr>
          <a:xfrm>
            <a:off x="757428" y="4688001"/>
            <a:ext cx="11430" cy="10795"/>
          </a:xfrm>
          <a:custGeom>
            <a:avLst/>
            <a:gdLst/>
            <a:ahLst/>
            <a:cxnLst/>
            <a:rect l="l" t="t" r="r" b="b"/>
            <a:pathLst>
              <a:path w="11429" h="10795">
                <a:moveTo>
                  <a:pt x="228" y="7861"/>
                </a:moveTo>
                <a:lnTo>
                  <a:pt x="152" y="7721"/>
                </a:lnTo>
                <a:lnTo>
                  <a:pt x="0" y="8077"/>
                </a:lnTo>
                <a:lnTo>
                  <a:pt x="165" y="8001"/>
                </a:lnTo>
                <a:lnTo>
                  <a:pt x="228" y="7861"/>
                </a:lnTo>
                <a:close/>
              </a:path>
              <a:path w="11429" h="10795">
                <a:moveTo>
                  <a:pt x="5626" y="10528"/>
                </a:moveTo>
                <a:lnTo>
                  <a:pt x="5549" y="10375"/>
                </a:lnTo>
                <a:lnTo>
                  <a:pt x="5537" y="10566"/>
                </a:lnTo>
                <a:close/>
              </a:path>
              <a:path w="11429" h="10795">
                <a:moveTo>
                  <a:pt x="6286" y="7518"/>
                </a:moveTo>
                <a:close/>
              </a:path>
              <a:path w="11429" h="10795">
                <a:moveTo>
                  <a:pt x="7010" y="6896"/>
                </a:moveTo>
                <a:close/>
              </a:path>
              <a:path w="11429" h="10795">
                <a:moveTo>
                  <a:pt x="8064" y="7302"/>
                </a:moveTo>
                <a:lnTo>
                  <a:pt x="7937" y="7353"/>
                </a:lnTo>
                <a:lnTo>
                  <a:pt x="7797" y="7556"/>
                </a:lnTo>
                <a:lnTo>
                  <a:pt x="7886" y="7429"/>
                </a:lnTo>
                <a:lnTo>
                  <a:pt x="8013" y="7569"/>
                </a:lnTo>
                <a:lnTo>
                  <a:pt x="7975" y="7391"/>
                </a:lnTo>
                <a:close/>
              </a:path>
              <a:path w="11429" h="10795">
                <a:moveTo>
                  <a:pt x="11163" y="0"/>
                </a:moveTo>
                <a:lnTo>
                  <a:pt x="11049" y="330"/>
                </a:lnTo>
                <a:lnTo>
                  <a:pt x="11137" y="139"/>
                </a:lnTo>
                <a:lnTo>
                  <a:pt x="1116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3" name="object 4943"/>
          <p:cNvSpPr/>
          <p:nvPr/>
        </p:nvSpPr>
        <p:spPr>
          <a:xfrm>
            <a:off x="735773" y="461985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01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4" name="object 4944"/>
          <p:cNvSpPr/>
          <p:nvPr/>
        </p:nvSpPr>
        <p:spPr>
          <a:xfrm>
            <a:off x="761238" y="4692725"/>
            <a:ext cx="14604" cy="12065"/>
          </a:xfrm>
          <a:custGeom>
            <a:avLst/>
            <a:gdLst/>
            <a:ahLst/>
            <a:cxnLst/>
            <a:rect l="l" t="t" r="r" b="b"/>
            <a:pathLst>
              <a:path w="14604" h="12064">
                <a:moveTo>
                  <a:pt x="38" y="38"/>
                </a:moveTo>
                <a:close/>
              </a:path>
              <a:path w="14604" h="12064">
                <a:moveTo>
                  <a:pt x="101" y="50"/>
                </a:moveTo>
                <a:close/>
              </a:path>
              <a:path w="14604" h="12064">
                <a:moveTo>
                  <a:pt x="3746" y="10680"/>
                </a:moveTo>
                <a:close/>
              </a:path>
              <a:path w="14604" h="12064">
                <a:moveTo>
                  <a:pt x="5765" y="11557"/>
                </a:moveTo>
                <a:lnTo>
                  <a:pt x="5676" y="11430"/>
                </a:lnTo>
                <a:lnTo>
                  <a:pt x="5549" y="11430"/>
                </a:lnTo>
                <a:lnTo>
                  <a:pt x="5765" y="11557"/>
                </a:lnTo>
                <a:close/>
              </a:path>
              <a:path w="14604" h="12064">
                <a:moveTo>
                  <a:pt x="5956" y="11798"/>
                </a:moveTo>
                <a:lnTo>
                  <a:pt x="5829" y="11696"/>
                </a:lnTo>
                <a:lnTo>
                  <a:pt x="5905" y="11836"/>
                </a:lnTo>
                <a:close/>
              </a:path>
              <a:path w="14604" h="12064">
                <a:moveTo>
                  <a:pt x="8051" y="11709"/>
                </a:moveTo>
                <a:lnTo>
                  <a:pt x="7912" y="11658"/>
                </a:lnTo>
                <a:lnTo>
                  <a:pt x="8051" y="11709"/>
                </a:lnTo>
                <a:close/>
              </a:path>
              <a:path w="14604" h="12064">
                <a:moveTo>
                  <a:pt x="11125" y="4673"/>
                </a:moveTo>
                <a:lnTo>
                  <a:pt x="10985" y="4635"/>
                </a:lnTo>
                <a:lnTo>
                  <a:pt x="11125" y="4673"/>
                </a:lnTo>
                <a:close/>
              </a:path>
              <a:path w="14604" h="12064">
                <a:moveTo>
                  <a:pt x="12814" y="11049"/>
                </a:moveTo>
                <a:lnTo>
                  <a:pt x="12750" y="10896"/>
                </a:lnTo>
                <a:lnTo>
                  <a:pt x="12573" y="11087"/>
                </a:lnTo>
                <a:lnTo>
                  <a:pt x="12738" y="11150"/>
                </a:lnTo>
                <a:close/>
              </a:path>
              <a:path w="14604" h="12064">
                <a:moveTo>
                  <a:pt x="12890" y="9296"/>
                </a:moveTo>
                <a:close/>
              </a:path>
              <a:path w="14604" h="12064">
                <a:moveTo>
                  <a:pt x="12915" y="9194"/>
                </a:moveTo>
                <a:close/>
              </a:path>
              <a:path w="14604" h="12064">
                <a:moveTo>
                  <a:pt x="13995" y="10223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5" name="object 4945"/>
          <p:cNvSpPr/>
          <p:nvPr/>
        </p:nvSpPr>
        <p:spPr>
          <a:xfrm>
            <a:off x="844716" y="473226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54" y="0"/>
                </a:moveTo>
                <a:lnTo>
                  <a:pt x="76" y="63"/>
                </a:lnTo>
                <a:lnTo>
                  <a:pt x="0" y="342"/>
                </a:lnTo>
                <a:lnTo>
                  <a:pt x="508" y="215"/>
                </a:lnTo>
                <a:lnTo>
                  <a:pt x="25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6" name="object 4946"/>
          <p:cNvSpPr/>
          <p:nvPr/>
        </p:nvSpPr>
        <p:spPr>
          <a:xfrm>
            <a:off x="764984" y="4696891"/>
            <a:ext cx="40640" cy="5080"/>
          </a:xfrm>
          <a:custGeom>
            <a:avLst/>
            <a:gdLst/>
            <a:ahLst/>
            <a:cxnLst/>
            <a:rect l="l" t="t" r="r" b="b"/>
            <a:pathLst>
              <a:path w="40640" h="5079">
                <a:moveTo>
                  <a:pt x="76" y="2679"/>
                </a:moveTo>
                <a:close/>
              </a:path>
              <a:path w="40640" h="5079">
                <a:moveTo>
                  <a:pt x="2870" y="0"/>
                </a:moveTo>
                <a:close/>
              </a:path>
              <a:path w="40640" h="5079">
                <a:moveTo>
                  <a:pt x="3390" y="2451"/>
                </a:moveTo>
                <a:lnTo>
                  <a:pt x="3378" y="2578"/>
                </a:lnTo>
                <a:lnTo>
                  <a:pt x="3390" y="2451"/>
                </a:lnTo>
                <a:close/>
              </a:path>
              <a:path w="40640" h="5079">
                <a:moveTo>
                  <a:pt x="37807" y="4076"/>
                </a:moveTo>
                <a:lnTo>
                  <a:pt x="37731" y="3924"/>
                </a:lnTo>
                <a:lnTo>
                  <a:pt x="37744" y="3213"/>
                </a:lnTo>
                <a:lnTo>
                  <a:pt x="37376" y="3771"/>
                </a:lnTo>
                <a:lnTo>
                  <a:pt x="37807" y="4076"/>
                </a:lnTo>
                <a:close/>
              </a:path>
              <a:path w="40640" h="5079">
                <a:moveTo>
                  <a:pt x="37973" y="2235"/>
                </a:moveTo>
                <a:lnTo>
                  <a:pt x="37947" y="2057"/>
                </a:lnTo>
                <a:lnTo>
                  <a:pt x="37668" y="2120"/>
                </a:lnTo>
                <a:lnTo>
                  <a:pt x="37782" y="2247"/>
                </a:lnTo>
                <a:lnTo>
                  <a:pt x="37973" y="2235"/>
                </a:lnTo>
                <a:close/>
              </a:path>
              <a:path w="40640" h="5079">
                <a:moveTo>
                  <a:pt x="38620" y="4127"/>
                </a:moveTo>
                <a:close/>
              </a:path>
              <a:path w="40640" h="5079">
                <a:moveTo>
                  <a:pt x="38849" y="4000"/>
                </a:moveTo>
                <a:lnTo>
                  <a:pt x="38620" y="4127"/>
                </a:lnTo>
                <a:lnTo>
                  <a:pt x="38849" y="4000"/>
                </a:lnTo>
                <a:close/>
              </a:path>
              <a:path w="40640" h="5079">
                <a:moveTo>
                  <a:pt x="40170" y="5003"/>
                </a:moveTo>
                <a:lnTo>
                  <a:pt x="40017" y="4978"/>
                </a:lnTo>
                <a:lnTo>
                  <a:pt x="40157" y="508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7" name="object 4947"/>
          <p:cNvSpPr/>
          <p:nvPr/>
        </p:nvSpPr>
        <p:spPr>
          <a:xfrm>
            <a:off x="902618" y="47198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15" y="0"/>
                </a:moveTo>
                <a:lnTo>
                  <a:pt x="0" y="114"/>
                </a:lnTo>
                <a:lnTo>
                  <a:pt x="165" y="203"/>
                </a:lnTo>
                <a:lnTo>
                  <a:pt x="152" y="5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8" name="object 4948"/>
          <p:cNvSpPr/>
          <p:nvPr/>
        </p:nvSpPr>
        <p:spPr>
          <a:xfrm>
            <a:off x="753656" y="4682350"/>
            <a:ext cx="40005" cy="17145"/>
          </a:xfrm>
          <a:custGeom>
            <a:avLst/>
            <a:gdLst/>
            <a:ahLst/>
            <a:cxnLst/>
            <a:rect l="l" t="t" r="r" b="b"/>
            <a:pathLst>
              <a:path w="40004" h="17145">
                <a:moveTo>
                  <a:pt x="622" y="190"/>
                </a:moveTo>
                <a:lnTo>
                  <a:pt x="419" y="254"/>
                </a:lnTo>
                <a:lnTo>
                  <a:pt x="139" y="0"/>
                </a:lnTo>
                <a:lnTo>
                  <a:pt x="0" y="444"/>
                </a:lnTo>
                <a:lnTo>
                  <a:pt x="63" y="850"/>
                </a:lnTo>
                <a:lnTo>
                  <a:pt x="317" y="368"/>
                </a:lnTo>
                <a:lnTo>
                  <a:pt x="622" y="190"/>
                </a:lnTo>
                <a:close/>
              </a:path>
              <a:path w="40004" h="17145">
                <a:moveTo>
                  <a:pt x="39573" y="16814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9" name="object 4949"/>
          <p:cNvSpPr/>
          <p:nvPr/>
        </p:nvSpPr>
        <p:spPr>
          <a:xfrm>
            <a:off x="744496" y="462508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317" y="0"/>
                </a:moveTo>
                <a:lnTo>
                  <a:pt x="0" y="165"/>
                </a:lnTo>
                <a:lnTo>
                  <a:pt x="939" y="419"/>
                </a:lnTo>
                <a:lnTo>
                  <a:pt x="749" y="165"/>
                </a:lnTo>
                <a:lnTo>
                  <a:pt x="444" y="25"/>
                </a:lnTo>
                <a:lnTo>
                  <a:pt x="31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0" name="object 4950"/>
          <p:cNvSpPr/>
          <p:nvPr/>
        </p:nvSpPr>
        <p:spPr>
          <a:xfrm>
            <a:off x="767041" y="4698313"/>
            <a:ext cx="28575" cy="8255"/>
          </a:xfrm>
          <a:custGeom>
            <a:avLst/>
            <a:gdLst/>
            <a:ahLst/>
            <a:cxnLst/>
            <a:rect l="l" t="t" r="r" b="b"/>
            <a:pathLst>
              <a:path w="28575" h="8254">
                <a:moveTo>
                  <a:pt x="127" y="7010"/>
                </a:moveTo>
                <a:lnTo>
                  <a:pt x="0" y="6934"/>
                </a:lnTo>
                <a:lnTo>
                  <a:pt x="127" y="7023"/>
                </a:lnTo>
                <a:close/>
              </a:path>
              <a:path w="28575" h="8254">
                <a:moveTo>
                  <a:pt x="635" y="8026"/>
                </a:moveTo>
                <a:lnTo>
                  <a:pt x="571" y="7874"/>
                </a:lnTo>
                <a:lnTo>
                  <a:pt x="406" y="8001"/>
                </a:lnTo>
                <a:lnTo>
                  <a:pt x="469" y="8166"/>
                </a:lnTo>
                <a:lnTo>
                  <a:pt x="622" y="8102"/>
                </a:lnTo>
                <a:close/>
              </a:path>
              <a:path w="28575" h="8254">
                <a:moveTo>
                  <a:pt x="825" y="7759"/>
                </a:moveTo>
                <a:lnTo>
                  <a:pt x="673" y="7848"/>
                </a:lnTo>
                <a:lnTo>
                  <a:pt x="812" y="8026"/>
                </a:lnTo>
                <a:lnTo>
                  <a:pt x="825" y="7759"/>
                </a:lnTo>
                <a:close/>
              </a:path>
              <a:path w="28575" h="8254">
                <a:moveTo>
                  <a:pt x="952" y="6959"/>
                </a:moveTo>
                <a:close/>
              </a:path>
              <a:path w="28575" h="8254">
                <a:moveTo>
                  <a:pt x="1155" y="3060"/>
                </a:moveTo>
                <a:close/>
              </a:path>
              <a:path w="28575" h="8254">
                <a:moveTo>
                  <a:pt x="1866" y="6807"/>
                </a:moveTo>
                <a:lnTo>
                  <a:pt x="1778" y="6578"/>
                </a:lnTo>
                <a:lnTo>
                  <a:pt x="1790" y="6718"/>
                </a:lnTo>
                <a:lnTo>
                  <a:pt x="1701" y="6591"/>
                </a:lnTo>
                <a:lnTo>
                  <a:pt x="1739" y="6819"/>
                </a:lnTo>
                <a:lnTo>
                  <a:pt x="1866" y="6807"/>
                </a:lnTo>
                <a:close/>
              </a:path>
              <a:path w="28575" h="8254">
                <a:moveTo>
                  <a:pt x="1930" y="7493"/>
                </a:moveTo>
                <a:lnTo>
                  <a:pt x="1879" y="7353"/>
                </a:lnTo>
                <a:lnTo>
                  <a:pt x="1930" y="7493"/>
                </a:lnTo>
                <a:close/>
              </a:path>
              <a:path w="28575" h="8254">
                <a:moveTo>
                  <a:pt x="2082" y="7239"/>
                </a:moveTo>
                <a:close/>
              </a:path>
              <a:path w="28575" h="8254">
                <a:moveTo>
                  <a:pt x="2120" y="6946"/>
                </a:moveTo>
                <a:close/>
              </a:path>
              <a:path w="28575" h="8254">
                <a:moveTo>
                  <a:pt x="2590" y="7315"/>
                </a:moveTo>
                <a:lnTo>
                  <a:pt x="2311" y="6845"/>
                </a:lnTo>
                <a:lnTo>
                  <a:pt x="2235" y="6997"/>
                </a:lnTo>
                <a:lnTo>
                  <a:pt x="2311" y="7162"/>
                </a:lnTo>
                <a:lnTo>
                  <a:pt x="2298" y="7327"/>
                </a:lnTo>
                <a:lnTo>
                  <a:pt x="2590" y="7315"/>
                </a:lnTo>
                <a:close/>
              </a:path>
              <a:path w="28575" h="8254">
                <a:moveTo>
                  <a:pt x="25488" y="0"/>
                </a:moveTo>
                <a:close/>
              </a:path>
              <a:path w="28575" h="8254">
                <a:moveTo>
                  <a:pt x="27698" y="2705"/>
                </a:moveTo>
                <a:lnTo>
                  <a:pt x="27660" y="2578"/>
                </a:lnTo>
                <a:lnTo>
                  <a:pt x="27698" y="2705"/>
                </a:lnTo>
                <a:close/>
              </a:path>
              <a:path w="28575" h="8254">
                <a:moveTo>
                  <a:pt x="27825" y="2971"/>
                </a:moveTo>
                <a:close/>
              </a:path>
              <a:path w="28575" h="8254">
                <a:moveTo>
                  <a:pt x="28028" y="1981"/>
                </a:moveTo>
                <a:lnTo>
                  <a:pt x="26911" y="2032"/>
                </a:lnTo>
                <a:lnTo>
                  <a:pt x="27343" y="2311"/>
                </a:lnTo>
                <a:lnTo>
                  <a:pt x="27889" y="2133"/>
                </a:lnTo>
                <a:lnTo>
                  <a:pt x="28028" y="1981"/>
                </a:lnTo>
                <a:close/>
              </a:path>
              <a:path w="28575" h="8254">
                <a:moveTo>
                  <a:pt x="28168" y="2933"/>
                </a:moveTo>
                <a:lnTo>
                  <a:pt x="27686" y="2743"/>
                </a:lnTo>
                <a:lnTo>
                  <a:pt x="28168" y="3149"/>
                </a:lnTo>
                <a:lnTo>
                  <a:pt x="28155" y="2946"/>
                </a:lnTo>
                <a:lnTo>
                  <a:pt x="28016" y="2895"/>
                </a:lnTo>
                <a:lnTo>
                  <a:pt x="28168" y="2933"/>
                </a:lnTo>
                <a:close/>
              </a:path>
              <a:path w="28575" h="8254">
                <a:moveTo>
                  <a:pt x="28359" y="2540"/>
                </a:moveTo>
                <a:lnTo>
                  <a:pt x="28117" y="2451"/>
                </a:lnTo>
                <a:lnTo>
                  <a:pt x="27990" y="2324"/>
                </a:lnTo>
                <a:lnTo>
                  <a:pt x="27851" y="2552"/>
                </a:lnTo>
                <a:lnTo>
                  <a:pt x="28359" y="254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1" name="object 4951"/>
          <p:cNvSpPr/>
          <p:nvPr/>
        </p:nvSpPr>
        <p:spPr>
          <a:xfrm>
            <a:off x="615594" y="4376153"/>
            <a:ext cx="12700" cy="8255"/>
          </a:xfrm>
          <a:custGeom>
            <a:avLst/>
            <a:gdLst/>
            <a:ahLst/>
            <a:cxnLst/>
            <a:rect l="l" t="t" r="r" b="b"/>
            <a:pathLst>
              <a:path w="12700" h="8254">
                <a:moveTo>
                  <a:pt x="1371" y="393"/>
                </a:moveTo>
                <a:lnTo>
                  <a:pt x="1130" y="368"/>
                </a:lnTo>
                <a:lnTo>
                  <a:pt x="965" y="393"/>
                </a:lnTo>
                <a:lnTo>
                  <a:pt x="1092" y="342"/>
                </a:lnTo>
                <a:lnTo>
                  <a:pt x="127" y="177"/>
                </a:lnTo>
                <a:lnTo>
                  <a:pt x="12" y="317"/>
                </a:lnTo>
                <a:lnTo>
                  <a:pt x="0" y="457"/>
                </a:lnTo>
                <a:lnTo>
                  <a:pt x="393" y="520"/>
                </a:lnTo>
                <a:lnTo>
                  <a:pt x="596" y="520"/>
                </a:lnTo>
                <a:lnTo>
                  <a:pt x="889" y="419"/>
                </a:lnTo>
                <a:lnTo>
                  <a:pt x="1016" y="431"/>
                </a:lnTo>
                <a:lnTo>
                  <a:pt x="1371" y="393"/>
                </a:lnTo>
                <a:close/>
              </a:path>
              <a:path w="12700" h="8254">
                <a:moveTo>
                  <a:pt x="1905" y="419"/>
                </a:moveTo>
                <a:lnTo>
                  <a:pt x="1727" y="330"/>
                </a:lnTo>
                <a:lnTo>
                  <a:pt x="1549" y="482"/>
                </a:lnTo>
                <a:lnTo>
                  <a:pt x="1905" y="419"/>
                </a:lnTo>
                <a:close/>
              </a:path>
              <a:path w="12700" h="8254">
                <a:moveTo>
                  <a:pt x="2552" y="1447"/>
                </a:moveTo>
                <a:lnTo>
                  <a:pt x="2311" y="1270"/>
                </a:lnTo>
                <a:lnTo>
                  <a:pt x="2400" y="1447"/>
                </a:lnTo>
                <a:lnTo>
                  <a:pt x="2552" y="1447"/>
                </a:lnTo>
                <a:close/>
              </a:path>
              <a:path w="12700" h="8254">
                <a:moveTo>
                  <a:pt x="2667" y="1435"/>
                </a:moveTo>
                <a:lnTo>
                  <a:pt x="2527" y="1244"/>
                </a:lnTo>
                <a:lnTo>
                  <a:pt x="2590" y="1447"/>
                </a:lnTo>
                <a:close/>
              </a:path>
              <a:path w="12700" h="8254">
                <a:moveTo>
                  <a:pt x="2870" y="673"/>
                </a:moveTo>
                <a:lnTo>
                  <a:pt x="2679" y="622"/>
                </a:lnTo>
                <a:lnTo>
                  <a:pt x="2616" y="774"/>
                </a:lnTo>
                <a:lnTo>
                  <a:pt x="2743" y="914"/>
                </a:lnTo>
                <a:lnTo>
                  <a:pt x="2743" y="774"/>
                </a:lnTo>
                <a:lnTo>
                  <a:pt x="2870" y="673"/>
                </a:lnTo>
                <a:close/>
              </a:path>
              <a:path w="12700" h="8254">
                <a:moveTo>
                  <a:pt x="4000" y="774"/>
                </a:moveTo>
                <a:close/>
              </a:path>
              <a:path w="12700" h="8254">
                <a:moveTo>
                  <a:pt x="4089" y="381"/>
                </a:moveTo>
                <a:close/>
              </a:path>
              <a:path w="12700" h="8254">
                <a:moveTo>
                  <a:pt x="4229" y="469"/>
                </a:moveTo>
                <a:lnTo>
                  <a:pt x="4178" y="330"/>
                </a:lnTo>
                <a:lnTo>
                  <a:pt x="4229" y="469"/>
                </a:lnTo>
                <a:close/>
              </a:path>
              <a:path w="12700" h="8254">
                <a:moveTo>
                  <a:pt x="4279" y="812"/>
                </a:moveTo>
                <a:close/>
              </a:path>
              <a:path w="12700" h="8254">
                <a:moveTo>
                  <a:pt x="4381" y="990"/>
                </a:moveTo>
                <a:lnTo>
                  <a:pt x="4254" y="965"/>
                </a:lnTo>
                <a:lnTo>
                  <a:pt x="4381" y="990"/>
                </a:lnTo>
                <a:close/>
              </a:path>
              <a:path w="12700" h="8254">
                <a:moveTo>
                  <a:pt x="4737" y="203"/>
                </a:moveTo>
                <a:lnTo>
                  <a:pt x="4521" y="88"/>
                </a:lnTo>
                <a:lnTo>
                  <a:pt x="4394" y="203"/>
                </a:lnTo>
                <a:lnTo>
                  <a:pt x="4572" y="317"/>
                </a:lnTo>
                <a:lnTo>
                  <a:pt x="4737" y="203"/>
                </a:lnTo>
                <a:close/>
              </a:path>
              <a:path w="12700" h="8254">
                <a:moveTo>
                  <a:pt x="4838" y="304"/>
                </a:moveTo>
                <a:close/>
              </a:path>
              <a:path w="12700" h="8254">
                <a:moveTo>
                  <a:pt x="4876" y="584"/>
                </a:moveTo>
                <a:lnTo>
                  <a:pt x="4737" y="571"/>
                </a:lnTo>
                <a:lnTo>
                  <a:pt x="4876" y="584"/>
                </a:lnTo>
                <a:close/>
              </a:path>
              <a:path w="12700" h="8254">
                <a:moveTo>
                  <a:pt x="5181" y="1003"/>
                </a:moveTo>
                <a:lnTo>
                  <a:pt x="5054" y="901"/>
                </a:lnTo>
                <a:lnTo>
                  <a:pt x="5181" y="1003"/>
                </a:lnTo>
                <a:close/>
              </a:path>
              <a:path w="12700" h="8254">
                <a:moveTo>
                  <a:pt x="5765" y="825"/>
                </a:moveTo>
                <a:lnTo>
                  <a:pt x="5384" y="508"/>
                </a:lnTo>
                <a:lnTo>
                  <a:pt x="5181" y="723"/>
                </a:lnTo>
                <a:lnTo>
                  <a:pt x="5257" y="990"/>
                </a:lnTo>
                <a:lnTo>
                  <a:pt x="5397" y="939"/>
                </a:lnTo>
                <a:lnTo>
                  <a:pt x="5765" y="825"/>
                </a:lnTo>
                <a:close/>
              </a:path>
              <a:path w="12700" h="8254">
                <a:moveTo>
                  <a:pt x="5918" y="8026"/>
                </a:moveTo>
                <a:close/>
              </a:path>
              <a:path w="12700" h="8254">
                <a:moveTo>
                  <a:pt x="6388" y="546"/>
                </a:moveTo>
                <a:lnTo>
                  <a:pt x="6261" y="254"/>
                </a:lnTo>
                <a:lnTo>
                  <a:pt x="6032" y="292"/>
                </a:lnTo>
                <a:lnTo>
                  <a:pt x="6299" y="850"/>
                </a:lnTo>
                <a:lnTo>
                  <a:pt x="6388" y="546"/>
                </a:lnTo>
                <a:close/>
              </a:path>
              <a:path w="12700" h="8254">
                <a:moveTo>
                  <a:pt x="6527" y="2070"/>
                </a:moveTo>
                <a:lnTo>
                  <a:pt x="6502" y="1892"/>
                </a:lnTo>
                <a:lnTo>
                  <a:pt x="6502" y="1765"/>
                </a:lnTo>
                <a:lnTo>
                  <a:pt x="6527" y="2070"/>
                </a:lnTo>
                <a:close/>
              </a:path>
              <a:path w="12700" h="8254">
                <a:moveTo>
                  <a:pt x="6845" y="2273"/>
                </a:moveTo>
                <a:lnTo>
                  <a:pt x="6794" y="2057"/>
                </a:lnTo>
                <a:lnTo>
                  <a:pt x="6794" y="2425"/>
                </a:lnTo>
                <a:lnTo>
                  <a:pt x="6845" y="2286"/>
                </a:lnTo>
                <a:close/>
              </a:path>
              <a:path w="12700" h="8254">
                <a:moveTo>
                  <a:pt x="6985" y="2222"/>
                </a:moveTo>
                <a:close/>
              </a:path>
              <a:path w="12700" h="8254">
                <a:moveTo>
                  <a:pt x="7112" y="787"/>
                </a:moveTo>
                <a:lnTo>
                  <a:pt x="6959" y="635"/>
                </a:lnTo>
                <a:lnTo>
                  <a:pt x="6858" y="812"/>
                </a:lnTo>
                <a:lnTo>
                  <a:pt x="6997" y="812"/>
                </a:lnTo>
                <a:close/>
              </a:path>
              <a:path w="12700" h="8254">
                <a:moveTo>
                  <a:pt x="7645" y="304"/>
                </a:moveTo>
                <a:lnTo>
                  <a:pt x="7518" y="254"/>
                </a:lnTo>
                <a:lnTo>
                  <a:pt x="7645" y="304"/>
                </a:lnTo>
                <a:close/>
              </a:path>
              <a:path w="12700" h="8254">
                <a:moveTo>
                  <a:pt x="7721" y="482"/>
                </a:moveTo>
                <a:lnTo>
                  <a:pt x="7620" y="355"/>
                </a:lnTo>
                <a:lnTo>
                  <a:pt x="7708" y="635"/>
                </a:lnTo>
                <a:lnTo>
                  <a:pt x="7721" y="482"/>
                </a:lnTo>
                <a:close/>
              </a:path>
              <a:path w="12700" h="8254">
                <a:moveTo>
                  <a:pt x="8001" y="63"/>
                </a:moveTo>
                <a:lnTo>
                  <a:pt x="7835" y="76"/>
                </a:lnTo>
                <a:lnTo>
                  <a:pt x="8001" y="63"/>
                </a:lnTo>
                <a:close/>
              </a:path>
              <a:path w="12700" h="8254">
                <a:moveTo>
                  <a:pt x="8191" y="50"/>
                </a:moveTo>
                <a:lnTo>
                  <a:pt x="8051" y="25"/>
                </a:lnTo>
                <a:lnTo>
                  <a:pt x="8191" y="50"/>
                </a:lnTo>
                <a:close/>
              </a:path>
              <a:path w="12700" h="8254">
                <a:moveTo>
                  <a:pt x="8280" y="2159"/>
                </a:moveTo>
                <a:lnTo>
                  <a:pt x="7874" y="2273"/>
                </a:lnTo>
                <a:lnTo>
                  <a:pt x="8077" y="2324"/>
                </a:lnTo>
                <a:lnTo>
                  <a:pt x="8242" y="2324"/>
                </a:lnTo>
                <a:lnTo>
                  <a:pt x="8280" y="2159"/>
                </a:lnTo>
                <a:close/>
              </a:path>
              <a:path w="12700" h="8254">
                <a:moveTo>
                  <a:pt x="8305" y="495"/>
                </a:moveTo>
                <a:lnTo>
                  <a:pt x="8280" y="254"/>
                </a:lnTo>
                <a:lnTo>
                  <a:pt x="8140" y="304"/>
                </a:lnTo>
                <a:lnTo>
                  <a:pt x="8178" y="482"/>
                </a:lnTo>
                <a:lnTo>
                  <a:pt x="8305" y="495"/>
                </a:lnTo>
                <a:close/>
              </a:path>
              <a:path w="12700" h="8254">
                <a:moveTo>
                  <a:pt x="8432" y="2832"/>
                </a:moveTo>
                <a:lnTo>
                  <a:pt x="8432" y="2959"/>
                </a:lnTo>
                <a:lnTo>
                  <a:pt x="8432" y="2832"/>
                </a:lnTo>
                <a:close/>
              </a:path>
              <a:path w="12700" h="8254">
                <a:moveTo>
                  <a:pt x="8445" y="2959"/>
                </a:moveTo>
                <a:close/>
              </a:path>
              <a:path w="12700" h="8254">
                <a:moveTo>
                  <a:pt x="8509" y="1168"/>
                </a:moveTo>
                <a:lnTo>
                  <a:pt x="8382" y="1066"/>
                </a:lnTo>
                <a:lnTo>
                  <a:pt x="8394" y="1231"/>
                </a:lnTo>
                <a:close/>
              </a:path>
              <a:path w="12700" h="8254">
                <a:moveTo>
                  <a:pt x="8851" y="7658"/>
                </a:moveTo>
                <a:lnTo>
                  <a:pt x="8712" y="7569"/>
                </a:lnTo>
                <a:lnTo>
                  <a:pt x="8559" y="7505"/>
                </a:lnTo>
                <a:lnTo>
                  <a:pt x="8597" y="7759"/>
                </a:lnTo>
                <a:lnTo>
                  <a:pt x="8763" y="7683"/>
                </a:lnTo>
                <a:close/>
              </a:path>
              <a:path w="12700" h="8254">
                <a:moveTo>
                  <a:pt x="8864" y="965"/>
                </a:moveTo>
                <a:lnTo>
                  <a:pt x="8724" y="1028"/>
                </a:lnTo>
                <a:lnTo>
                  <a:pt x="8864" y="965"/>
                </a:lnTo>
                <a:close/>
              </a:path>
              <a:path w="12700" h="8254">
                <a:moveTo>
                  <a:pt x="9639" y="1092"/>
                </a:moveTo>
                <a:lnTo>
                  <a:pt x="9575" y="952"/>
                </a:lnTo>
                <a:lnTo>
                  <a:pt x="9626" y="1104"/>
                </a:lnTo>
                <a:lnTo>
                  <a:pt x="9588" y="1231"/>
                </a:lnTo>
                <a:lnTo>
                  <a:pt x="9639" y="1092"/>
                </a:lnTo>
                <a:close/>
              </a:path>
              <a:path w="12700" h="8254">
                <a:moveTo>
                  <a:pt x="9677" y="825"/>
                </a:moveTo>
                <a:lnTo>
                  <a:pt x="9626" y="533"/>
                </a:lnTo>
                <a:lnTo>
                  <a:pt x="9398" y="495"/>
                </a:lnTo>
                <a:lnTo>
                  <a:pt x="9550" y="965"/>
                </a:lnTo>
                <a:lnTo>
                  <a:pt x="9677" y="825"/>
                </a:lnTo>
                <a:close/>
              </a:path>
              <a:path w="12700" h="8254">
                <a:moveTo>
                  <a:pt x="10236" y="7874"/>
                </a:moveTo>
                <a:lnTo>
                  <a:pt x="9372" y="7772"/>
                </a:lnTo>
                <a:lnTo>
                  <a:pt x="9144" y="7721"/>
                </a:lnTo>
                <a:lnTo>
                  <a:pt x="8851" y="7874"/>
                </a:lnTo>
                <a:lnTo>
                  <a:pt x="8674" y="7823"/>
                </a:lnTo>
                <a:lnTo>
                  <a:pt x="8877" y="8064"/>
                </a:lnTo>
                <a:lnTo>
                  <a:pt x="8940" y="7924"/>
                </a:lnTo>
                <a:lnTo>
                  <a:pt x="9423" y="7962"/>
                </a:lnTo>
                <a:lnTo>
                  <a:pt x="9563" y="7950"/>
                </a:lnTo>
                <a:lnTo>
                  <a:pt x="10236" y="7874"/>
                </a:lnTo>
                <a:close/>
              </a:path>
              <a:path w="12700" h="8254">
                <a:moveTo>
                  <a:pt x="11036" y="7658"/>
                </a:moveTo>
                <a:close/>
              </a:path>
              <a:path w="12700" h="8254">
                <a:moveTo>
                  <a:pt x="11201" y="7683"/>
                </a:moveTo>
                <a:close/>
              </a:path>
              <a:path w="12700" h="8254">
                <a:moveTo>
                  <a:pt x="12115" y="6375"/>
                </a:moveTo>
                <a:lnTo>
                  <a:pt x="11887" y="6286"/>
                </a:lnTo>
                <a:lnTo>
                  <a:pt x="11607" y="6248"/>
                </a:lnTo>
                <a:lnTo>
                  <a:pt x="11849" y="6400"/>
                </a:lnTo>
                <a:lnTo>
                  <a:pt x="12115" y="637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2" name="object 4952"/>
          <p:cNvSpPr/>
          <p:nvPr/>
        </p:nvSpPr>
        <p:spPr>
          <a:xfrm>
            <a:off x="788365" y="4590326"/>
            <a:ext cx="11430" cy="25400"/>
          </a:xfrm>
          <a:custGeom>
            <a:avLst/>
            <a:gdLst/>
            <a:ahLst/>
            <a:cxnLst/>
            <a:rect l="l" t="t" r="r" b="b"/>
            <a:pathLst>
              <a:path w="11429" h="25400">
                <a:moveTo>
                  <a:pt x="609" y="0"/>
                </a:moveTo>
                <a:lnTo>
                  <a:pt x="406" y="76"/>
                </a:lnTo>
                <a:lnTo>
                  <a:pt x="279" y="38"/>
                </a:lnTo>
                <a:lnTo>
                  <a:pt x="419" y="101"/>
                </a:lnTo>
                <a:lnTo>
                  <a:pt x="0" y="850"/>
                </a:lnTo>
                <a:lnTo>
                  <a:pt x="431" y="368"/>
                </a:lnTo>
                <a:lnTo>
                  <a:pt x="609" y="0"/>
                </a:lnTo>
                <a:close/>
              </a:path>
              <a:path w="11429" h="25400">
                <a:moveTo>
                  <a:pt x="5080" y="14986"/>
                </a:moveTo>
                <a:close/>
              </a:path>
              <a:path w="11429" h="25400">
                <a:moveTo>
                  <a:pt x="5156" y="15303"/>
                </a:moveTo>
                <a:lnTo>
                  <a:pt x="5029" y="15240"/>
                </a:lnTo>
                <a:lnTo>
                  <a:pt x="5156" y="15303"/>
                </a:lnTo>
                <a:close/>
              </a:path>
              <a:path w="11429" h="25400">
                <a:moveTo>
                  <a:pt x="5207" y="15074"/>
                </a:moveTo>
                <a:lnTo>
                  <a:pt x="5080" y="14986"/>
                </a:lnTo>
                <a:lnTo>
                  <a:pt x="4864" y="15125"/>
                </a:lnTo>
                <a:lnTo>
                  <a:pt x="5207" y="15074"/>
                </a:lnTo>
                <a:close/>
              </a:path>
              <a:path w="11429" h="25400">
                <a:moveTo>
                  <a:pt x="5499" y="25298"/>
                </a:moveTo>
                <a:close/>
              </a:path>
              <a:path w="11429" h="25400">
                <a:moveTo>
                  <a:pt x="5791" y="15633"/>
                </a:moveTo>
                <a:lnTo>
                  <a:pt x="5664" y="15557"/>
                </a:lnTo>
                <a:lnTo>
                  <a:pt x="5765" y="15697"/>
                </a:lnTo>
                <a:close/>
              </a:path>
              <a:path w="11429" h="25400">
                <a:moveTo>
                  <a:pt x="5842" y="15532"/>
                </a:moveTo>
                <a:close/>
              </a:path>
              <a:path w="11429" h="25400">
                <a:moveTo>
                  <a:pt x="11226" y="13373"/>
                </a:moveTo>
                <a:lnTo>
                  <a:pt x="11214" y="13169"/>
                </a:lnTo>
                <a:lnTo>
                  <a:pt x="11125" y="13309"/>
                </a:lnTo>
                <a:lnTo>
                  <a:pt x="11150" y="1343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3" name="object 4953"/>
          <p:cNvSpPr/>
          <p:nvPr/>
        </p:nvSpPr>
        <p:spPr>
          <a:xfrm>
            <a:off x="726922" y="4509058"/>
            <a:ext cx="22860" cy="45085"/>
          </a:xfrm>
          <a:custGeom>
            <a:avLst/>
            <a:gdLst/>
            <a:ahLst/>
            <a:cxnLst/>
            <a:rect l="l" t="t" r="r" b="b"/>
            <a:pathLst>
              <a:path w="22859" h="45085">
                <a:moveTo>
                  <a:pt x="596" y="42316"/>
                </a:moveTo>
                <a:lnTo>
                  <a:pt x="381" y="42202"/>
                </a:lnTo>
                <a:lnTo>
                  <a:pt x="114" y="42037"/>
                </a:lnTo>
                <a:lnTo>
                  <a:pt x="190" y="42379"/>
                </a:lnTo>
                <a:lnTo>
                  <a:pt x="596" y="42316"/>
                </a:lnTo>
                <a:close/>
              </a:path>
              <a:path w="22859" h="45085">
                <a:moveTo>
                  <a:pt x="1473" y="42189"/>
                </a:moveTo>
                <a:lnTo>
                  <a:pt x="1422" y="42037"/>
                </a:lnTo>
                <a:lnTo>
                  <a:pt x="1333" y="41871"/>
                </a:lnTo>
                <a:lnTo>
                  <a:pt x="1320" y="42100"/>
                </a:lnTo>
                <a:lnTo>
                  <a:pt x="1473" y="42189"/>
                </a:lnTo>
                <a:close/>
              </a:path>
              <a:path w="22859" h="45085">
                <a:moveTo>
                  <a:pt x="2133" y="44691"/>
                </a:moveTo>
                <a:lnTo>
                  <a:pt x="2019" y="44297"/>
                </a:lnTo>
                <a:lnTo>
                  <a:pt x="1930" y="44513"/>
                </a:lnTo>
                <a:lnTo>
                  <a:pt x="2133" y="44691"/>
                </a:lnTo>
                <a:close/>
              </a:path>
              <a:path w="22859" h="45085">
                <a:moveTo>
                  <a:pt x="3670" y="42379"/>
                </a:moveTo>
                <a:lnTo>
                  <a:pt x="3594" y="41859"/>
                </a:lnTo>
                <a:lnTo>
                  <a:pt x="3289" y="42392"/>
                </a:lnTo>
                <a:lnTo>
                  <a:pt x="3594" y="42443"/>
                </a:lnTo>
                <a:close/>
              </a:path>
              <a:path w="22859" h="45085">
                <a:moveTo>
                  <a:pt x="3670" y="41592"/>
                </a:moveTo>
                <a:close/>
              </a:path>
              <a:path w="22859" h="45085">
                <a:moveTo>
                  <a:pt x="10223" y="22517"/>
                </a:moveTo>
                <a:lnTo>
                  <a:pt x="10083" y="21920"/>
                </a:lnTo>
                <a:lnTo>
                  <a:pt x="9779" y="21882"/>
                </a:lnTo>
                <a:lnTo>
                  <a:pt x="9728" y="22199"/>
                </a:lnTo>
                <a:lnTo>
                  <a:pt x="9956" y="22352"/>
                </a:lnTo>
                <a:lnTo>
                  <a:pt x="10109" y="22656"/>
                </a:lnTo>
                <a:lnTo>
                  <a:pt x="10223" y="22517"/>
                </a:lnTo>
                <a:close/>
              </a:path>
              <a:path w="22859" h="45085">
                <a:moveTo>
                  <a:pt x="10579" y="16344"/>
                </a:moveTo>
                <a:lnTo>
                  <a:pt x="10274" y="16306"/>
                </a:lnTo>
                <a:lnTo>
                  <a:pt x="10579" y="16522"/>
                </a:lnTo>
                <a:lnTo>
                  <a:pt x="10579" y="16344"/>
                </a:lnTo>
                <a:close/>
              </a:path>
              <a:path w="22859" h="45085">
                <a:moveTo>
                  <a:pt x="12763" y="4318"/>
                </a:moveTo>
                <a:lnTo>
                  <a:pt x="12573" y="4191"/>
                </a:lnTo>
                <a:lnTo>
                  <a:pt x="12509" y="4419"/>
                </a:lnTo>
                <a:lnTo>
                  <a:pt x="12636" y="4381"/>
                </a:lnTo>
                <a:lnTo>
                  <a:pt x="12763" y="4318"/>
                </a:lnTo>
                <a:close/>
              </a:path>
              <a:path w="22859" h="45085">
                <a:moveTo>
                  <a:pt x="12903" y="5956"/>
                </a:moveTo>
                <a:lnTo>
                  <a:pt x="12509" y="5270"/>
                </a:lnTo>
                <a:lnTo>
                  <a:pt x="12471" y="4597"/>
                </a:lnTo>
                <a:lnTo>
                  <a:pt x="12204" y="4559"/>
                </a:lnTo>
                <a:lnTo>
                  <a:pt x="12280" y="5257"/>
                </a:lnTo>
                <a:lnTo>
                  <a:pt x="12255" y="5829"/>
                </a:lnTo>
                <a:lnTo>
                  <a:pt x="12903" y="5956"/>
                </a:lnTo>
                <a:close/>
              </a:path>
              <a:path w="22859" h="45085">
                <a:moveTo>
                  <a:pt x="13335" y="3403"/>
                </a:moveTo>
                <a:lnTo>
                  <a:pt x="13131" y="3441"/>
                </a:lnTo>
                <a:lnTo>
                  <a:pt x="13258" y="3454"/>
                </a:lnTo>
                <a:close/>
              </a:path>
              <a:path w="22859" h="45085">
                <a:moveTo>
                  <a:pt x="13411" y="3009"/>
                </a:moveTo>
                <a:lnTo>
                  <a:pt x="13258" y="3035"/>
                </a:lnTo>
                <a:lnTo>
                  <a:pt x="13055" y="3200"/>
                </a:lnTo>
                <a:lnTo>
                  <a:pt x="13233" y="3289"/>
                </a:lnTo>
                <a:lnTo>
                  <a:pt x="13360" y="3124"/>
                </a:lnTo>
                <a:close/>
              </a:path>
              <a:path w="22859" h="45085">
                <a:moveTo>
                  <a:pt x="21082" y="12"/>
                </a:moveTo>
                <a:close/>
              </a:path>
              <a:path w="22859" h="45085">
                <a:moveTo>
                  <a:pt x="22682" y="2184"/>
                </a:moveTo>
                <a:lnTo>
                  <a:pt x="22517" y="2070"/>
                </a:lnTo>
                <a:lnTo>
                  <a:pt x="22567" y="220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4" name="object 4954"/>
          <p:cNvSpPr/>
          <p:nvPr/>
        </p:nvSpPr>
        <p:spPr>
          <a:xfrm>
            <a:off x="650633" y="4415840"/>
            <a:ext cx="10795" cy="3810"/>
          </a:xfrm>
          <a:custGeom>
            <a:avLst/>
            <a:gdLst/>
            <a:ahLst/>
            <a:cxnLst/>
            <a:rect l="l" t="t" r="r" b="b"/>
            <a:pathLst>
              <a:path w="10795" h="3810">
                <a:moveTo>
                  <a:pt x="635" y="2984"/>
                </a:moveTo>
                <a:lnTo>
                  <a:pt x="127" y="3136"/>
                </a:lnTo>
                <a:lnTo>
                  <a:pt x="0" y="3441"/>
                </a:lnTo>
                <a:lnTo>
                  <a:pt x="317" y="3314"/>
                </a:lnTo>
                <a:lnTo>
                  <a:pt x="635" y="2984"/>
                </a:lnTo>
                <a:close/>
              </a:path>
              <a:path w="10795" h="3810">
                <a:moveTo>
                  <a:pt x="6400" y="50"/>
                </a:moveTo>
                <a:close/>
              </a:path>
              <a:path w="10795" h="3810">
                <a:moveTo>
                  <a:pt x="6807" y="114"/>
                </a:moveTo>
                <a:lnTo>
                  <a:pt x="6629" y="63"/>
                </a:lnTo>
                <a:lnTo>
                  <a:pt x="6807" y="114"/>
                </a:lnTo>
                <a:close/>
              </a:path>
              <a:path w="10795" h="3810">
                <a:moveTo>
                  <a:pt x="10198" y="2819"/>
                </a:moveTo>
                <a:lnTo>
                  <a:pt x="10071" y="2921"/>
                </a:lnTo>
                <a:lnTo>
                  <a:pt x="10020" y="3073"/>
                </a:lnTo>
                <a:lnTo>
                  <a:pt x="10198" y="281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5" name="object 4955"/>
          <p:cNvSpPr/>
          <p:nvPr/>
        </p:nvSpPr>
        <p:spPr>
          <a:xfrm>
            <a:off x="8771689" y="477493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2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6" name="object 4956"/>
          <p:cNvSpPr/>
          <p:nvPr/>
        </p:nvSpPr>
        <p:spPr>
          <a:xfrm>
            <a:off x="6577210" y="330888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27" y="0"/>
                </a:moveTo>
                <a:lnTo>
                  <a:pt x="101" y="177"/>
                </a:lnTo>
                <a:lnTo>
                  <a:pt x="12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7" name="object 4957"/>
          <p:cNvSpPr/>
          <p:nvPr/>
        </p:nvSpPr>
        <p:spPr>
          <a:xfrm>
            <a:off x="9438320" y="483538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2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8" name="object 4958"/>
          <p:cNvSpPr/>
          <p:nvPr/>
        </p:nvSpPr>
        <p:spPr>
          <a:xfrm>
            <a:off x="9315241" y="495617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2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9" name="object 4959"/>
          <p:cNvSpPr/>
          <p:nvPr/>
        </p:nvSpPr>
        <p:spPr>
          <a:xfrm>
            <a:off x="8772004" y="4775263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12" y="1790"/>
                </a:moveTo>
                <a:close/>
              </a:path>
              <a:path w="634" h="1904">
                <a:moveTo>
                  <a:pt x="38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0" name="object 4960"/>
          <p:cNvSpPr/>
          <p:nvPr/>
        </p:nvSpPr>
        <p:spPr>
          <a:xfrm>
            <a:off x="8847108" y="474058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01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1" name="object 4961"/>
          <p:cNvSpPr/>
          <p:nvPr/>
        </p:nvSpPr>
        <p:spPr>
          <a:xfrm>
            <a:off x="8771665" y="477494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5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2" name="object 4962"/>
          <p:cNvSpPr/>
          <p:nvPr/>
        </p:nvSpPr>
        <p:spPr>
          <a:xfrm>
            <a:off x="8837297" y="473119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88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3" name="object 4963"/>
          <p:cNvSpPr/>
          <p:nvPr/>
        </p:nvSpPr>
        <p:spPr>
          <a:xfrm>
            <a:off x="558330" y="429373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50" y="0"/>
                </a:moveTo>
                <a:close/>
              </a:path>
              <a:path w="1270" h="635">
                <a:moveTo>
                  <a:pt x="660" y="152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4" name="object 4964"/>
          <p:cNvSpPr/>
          <p:nvPr/>
        </p:nvSpPr>
        <p:spPr>
          <a:xfrm>
            <a:off x="9312661" y="496029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2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5" name="object 4965"/>
          <p:cNvSpPr/>
          <p:nvPr/>
        </p:nvSpPr>
        <p:spPr>
          <a:xfrm>
            <a:off x="638378" y="4419409"/>
            <a:ext cx="45085" cy="6985"/>
          </a:xfrm>
          <a:custGeom>
            <a:avLst/>
            <a:gdLst/>
            <a:ahLst/>
            <a:cxnLst/>
            <a:rect l="l" t="t" r="r" b="b"/>
            <a:pathLst>
              <a:path w="45084" h="6985">
                <a:moveTo>
                  <a:pt x="63" y="1308"/>
                </a:moveTo>
                <a:close/>
              </a:path>
              <a:path w="45084" h="6985">
                <a:moveTo>
                  <a:pt x="44958" y="1930"/>
                </a:moveTo>
                <a:lnTo>
                  <a:pt x="43192" y="3187"/>
                </a:lnTo>
                <a:lnTo>
                  <a:pt x="41643" y="1879"/>
                </a:lnTo>
                <a:lnTo>
                  <a:pt x="40220" y="1841"/>
                </a:lnTo>
                <a:lnTo>
                  <a:pt x="41643" y="673"/>
                </a:lnTo>
                <a:lnTo>
                  <a:pt x="40728" y="1028"/>
                </a:lnTo>
                <a:lnTo>
                  <a:pt x="40246" y="1651"/>
                </a:lnTo>
                <a:lnTo>
                  <a:pt x="33185" y="0"/>
                </a:lnTo>
                <a:lnTo>
                  <a:pt x="33667" y="2184"/>
                </a:lnTo>
                <a:lnTo>
                  <a:pt x="35090" y="2730"/>
                </a:lnTo>
                <a:lnTo>
                  <a:pt x="36957" y="6057"/>
                </a:lnTo>
                <a:lnTo>
                  <a:pt x="39039" y="4991"/>
                </a:lnTo>
                <a:lnTo>
                  <a:pt x="39954" y="6515"/>
                </a:lnTo>
                <a:lnTo>
                  <a:pt x="42532" y="4508"/>
                </a:lnTo>
                <a:lnTo>
                  <a:pt x="40767" y="4356"/>
                </a:lnTo>
                <a:lnTo>
                  <a:pt x="40767" y="4076"/>
                </a:lnTo>
                <a:lnTo>
                  <a:pt x="40119" y="3390"/>
                </a:lnTo>
                <a:lnTo>
                  <a:pt x="40589" y="3238"/>
                </a:lnTo>
                <a:lnTo>
                  <a:pt x="41681" y="4254"/>
                </a:lnTo>
                <a:lnTo>
                  <a:pt x="42697" y="4241"/>
                </a:lnTo>
                <a:lnTo>
                  <a:pt x="44157" y="3784"/>
                </a:lnTo>
                <a:lnTo>
                  <a:pt x="44437" y="3759"/>
                </a:lnTo>
                <a:lnTo>
                  <a:pt x="44894" y="4533"/>
                </a:lnTo>
                <a:lnTo>
                  <a:pt x="44780" y="3873"/>
                </a:lnTo>
                <a:lnTo>
                  <a:pt x="44958" y="193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6" name="object 4966"/>
          <p:cNvSpPr/>
          <p:nvPr/>
        </p:nvSpPr>
        <p:spPr>
          <a:xfrm>
            <a:off x="573913" y="4290859"/>
            <a:ext cx="27940" cy="26034"/>
          </a:xfrm>
          <a:custGeom>
            <a:avLst/>
            <a:gdLst/>
            <a:ahLst/>
            <a:cxnLst/>
            <a:rect l="l" t="t" r="r" b="b"/>
            <a:pathLst>
              <a:path w="27940" h="26035">
                <a:moveTo>
                  <a:pt x="838" y="1181"/>
                </a:moveTo>
                <a:lnTo>
                  <a:pt x="165" y="1574"/>
                </a:lnTo>
                <a:lnTo>
                  <a:pt x="38" y="1435"/>
                </a:lnTo>
                <a:lnTo>
                  <a:pt x="0" y="2222"/>
                </a:lnTo>
                <a:lnTo>
                  <a:pt x="266" y="2044"/>
                </a:lnTo>
                <a:lnTo>
                  <a:pt x="596" y="1752"/>
                </a:lnTo>
                <a:lnTo>
                  <a:pt x="838" y="1181"/>
                </a:lnTo>
                <a:close/>
              </a:path>
              <a:path w="27940" h="26035">
                <a:moveTo>
                  <a:pt x="4229" y="0"/>
                </a:moveTo>
                <a:lnTo>
                  <a:pt x="3924" y="177"/>
                </a:lnTo>
                <a:lnTo>
                  <a:pt x="3822" y="558"/>
                </a:lnTo>
                <a:lnTo>
                  <a:pt x="3975" y="482"/>
                </a:lnTo>
                <a:lnTo>
                  <a:pt x="4229" y="0"/>
                </a:lnTo>
                <a:close/>
              </a:path>
              <a:path w="27940" h="26035">
                <a:moveTo>
                  <a:pt x="4457" y="622"/>
                </a:moveTo>
                <a:close/>
              </a:path>
              <a:path w="27940" h="26035">
                <a:moveTo>
                  <a:pt x="4724" y="381"/>
                </a:moveTo>
                <a:lnTo>
                  <a:pt x="4648" y="0"/>
                </a:lnTo>
                <a:lnTo>
                  <a:pt x="4406" y="342"/>
                </a:lnTo>
                <a:lnTo>
                  <a:pt x="4254" y="444"/>
                </a:lnTo>
                <a:lnTo>
                  <a:pt x="4102" y="762"/>
                </a:lnTo>
                <a:lnTo>
                  <a:pt x="4699" y="406"/>
                </a:lnTo>
                <a:close/>
              </a:path>
              <a:path w="27940" h="26035">
                <a:moveTo>
                  <a:pt x="4813" y="774"/>
                </a:moveTo>
                <a:close/>
              </a:path>
              <a:path w="27940" h="26035">
                <a:moveTo>
                  <a:pt x="5029" y="495"/>
                </a:moveTo>
                <a:lnTo>
                  <a:pt x="4902" y="520"/>
                </a:lnTo>
                <a:lnTo>
                  <a:pt x="5029" y="495"/>
                </a:lnTo>
                <a:close/>
              </a:path>
              <a:path w="27940" h="26035">
                <a:moveTo>
                  <a:pt x="5562" y="482"/>
                </a:moveTo>
                <a:lnTo>
                  <a:pt x="5143" y="660"/>
                </a:lnTo>
                <a:lnTo>
                  <a:pt x="5346" y="876"/>
                </a:lnTo>
                <a:lnTo>
                  <a:pt x="5143" y="1143"/>
                </a:lnTo>
                <a:lnTo>
                  <a:pt x="5524" y="927"/>
                </a:lnTo>
                <a:lnTo>
                  <a:pt x="5448" y="800"/>
                </a:lnTo>
                <a:lnTo>
                  <a:pt x="5562" y="482"/>
                </a:lnTo>
                <a:close/>
              </a:path>
              <a:path w="27940" h="26035">
                <a:moveTo>
                  <a:pt x="5715" y="927"/>
                </a:moveTo>
                <a:close/>
              </a:path>
              <a:path w="27940" h="26035">
                <a:moveTo>
                  <a:pt x="5956" y="838"/>
                </a:moveTo>
                <a:lnTo>
                  <a:pt x="5816" y="647"/>
                </a:lnTo>
                <a:lnTo>
                  <a:pt x="5613" y="825"/>
                </a:lnTo>
                <a:lnTo>
                  <a:pt x="5842" y="914"/>
                </a:lnTo>
                <a:close/>
              </a:path>
              <a:path w="27940" h="26035">
                <a:moveTo>
                  <a:pt x="7213" y="1993"/>
                </a:moveTo>
                <a:lnTo>
                  <a:pt x="6883" y="1574"/>
                </a:lnTo>
                <a:lnTo>
                  <a:pt x="6718" y="1866"/>
                </a:lnTo>
                <a:lnTo>
                  <a:pt x="6921" y="1892"/>
                </a:lnTo>
                <a:lnTo>
                  <a:pt x="7061" y="2032"/>
                </a:lnTo>
                <a:lnTo>
                  <a:pt x="7213" y="1993"/>
                </a:lnTo>
                <a:close/>
              </a:path>
              <a:path w="27940" h="26035">
                <a:moveTo>
                  <a:pt x="8559" y="2133"/>
                </a:moveTo>
                <a:lnTo>
                  <a:pt x="8255" y="1727"/>
                </a:lnTo>
                <a:lnTo>
                  <a:pt x="8153" y="1866"/>
                </a:lnTo>
                <a:lnTo>
                  <a:pt x="7874" y="2019"/>
                </a:lnTo>
                <a:lnTo>
                  <a:pt x="8432" y="2552"/>
                </a:lnTo>
                <a:lnTo>
                  <a:pt x="8483" y="2197"/>
                </a:lnTo>
                <a:close/>
              </a:path>
              <a:path w="27940" h="26035">
                <a:moveTo>
                  <a:pt x="8775" y="431"/>
                </a:moveTo>
                <a:lnTo>
                  <a:pt x="8674" y="787"/>
                </a:lnTo>
                <a:lnTo>
                  <a:pt x="8763" y="660"/>
                </a:lnTo>
                <a:lnTo>
                  <a:pt x="8775" y="431"/>
                </a:lnTo>
                <a:close/>
              </a:path>
              <a:path w="27940" h="26035">
                <a:moveTo>
                  <a:pt x="8801" y="101"/>
                </a:moveTo>
                <a:lnTo>
                  <a:pt x="8420" y="355"/>
                </a:lnTo>
                <a:lnTo>
                  <a:pt x="8128" y="558"/>
                </a:lnTo>
                <a:lnTo>
                  <a:pt x="8775" y="431"/>
                </a:lnTo>
                <a:lnTo>
                  <a:pt x="8801" y="101"/>
                </a:lnTo>
                <a:close/>
              </a:path>
              <a:path w="27940" h="26035">
                <a:moveTo>
                  <a:pt x="10833" y="4064"/>
                </a:moveTo>
                <a:lnTo>
                  <a:pt x="10718" y="3924"/>
                </a:lnTo>
                <a:lnTo>
                  <a:pt x="10490" y="4025"/>
                </a:lnTo>
                <a:lnTo>
                  <a:pt x="10731" y="4165"/>
                </a:lnTo>
                <a:close/>
              </a:path>
              <a:path w="27940" h="26035">
                <a:moveTo>
                  <a:pt x="13208" y="4622"/>
                </a:moveTo>
                <a:close/>
              </a:path>
              <a:path w="27940" h="26035">
                <a:moveTo>
                  <a:pt x="13284" y="4406"/>
                </a:moveTo>
                <a:lnTo>
                  <a:pt x="13119" y="4191"/>
                </a:lnTo>
                <a:lnTo>
                  <a:pt x="13068" y="4394"/>
                </a:lnTo>
                <a:lnTo>
                  <a:pt x="12890" y="4419"/>
                </a:lnTo>
                <a:lnTo>
                  <a:pt x="13093" y="4559"/>
                </a:lnTo>
                <a:lnTo>
                  <a:pt x="13284" y="4406"/>
                </a:lnTo>
                <a:close/>
              </a:path>
              <a:path w="27940" h="26035">
                <a:moveTo>
                  <a:pt x="13550" y="6299"/>
                </a:moveTo>
                <a:lnTo>
                  <a:pt x="13411" y="6324"/>
                </a:lnTo>
                <a:lnTo>
                  <a:pt x="13550" y="6362"/>
                </a:lnTo>
                <a:close/>
              </a:path>
              <a:path w="27940" h="26035">
                <a:moveTo>
                  <a:pt x="13563" y="13881"/>
                </a:moveTo>
                <a:lnTo>
                  <a:pt x="13373" y="13804"/>
                </a:lnTo>
                <a:lnTo>
                  <a:pt x="13462" y="14020"/>
                </a:lnTo>
                <a:lnTo>
                  <a:pt x="13563" y="13881"/>
                </a:lnTo>
                <a:close/>
              </a:path>
              <a:path w="27940" h="26035">
                <a:moveTo>
                  <a:pt x="14693" y="7543"/>
                </a:moveTo>
                <a:close/>
              </a:path>
              <a:path w="27940" h="26035">
                <a:moveTo>
                  <a:pt x="14935" y="4737"/>
                </a:moveTo>
                <a:lnTo>
                  <a:pt x="14693" y="4648"/>
                </a:lnTo>
                <a:lnTo>
                  <a:pt x="14401" y="4584"/>
                </a:lnTo>
                <a:lnTo>
                  <a:pt x="13957" y="3721"/>
                </a:lnTo>
                <a:lnTo>
                  <a:pt x="13906" y="4394"/>
                </a:lnTo>
                <a:lnTo>
                  <a:pt x="14236" y="4521"/>
                </a:lnTo>
                <a:lnTo>
                  <a:pt x="13881" y="4597"/>
                </a:lnTo>
                <a:lnTo>
                  <a:pt x="13944" y="5562"/>
                </a:lnTo>
                <a:lnTo>
                  <a:pt x="14935" y="4737"/>
                </a:lnTo>
                <a:close/>
              </a:path>
              <a:path w="27940" h="26035">
                <a:moveTo>
                  <a:pt x="17145" y="3568"/>
                </a:moveTo>
                <a:lnTo>
                  <a:pt x="16573" y="2413"/>
                </a:lnTo>
                <a:lnTo>
                  <a:pt x="16281" y="2438"/>
                </a:lnTo>
                <a:lnTo>
                  <a:pt x="15887" y="1854"/>
                </a:lnTo>
                <a:lnTo>
                  <a:pt x="15532" y="2044"/>
                </a:lnTo>
                <a:lnTo>
                  <a:pt x="14630" y="2857"/>
                </a:lnTo>
                <a:lnTo>
                  <a:pt x="17145" y="3568"/>
                </a:lnTo>
                <a:close/>
              </a:path>
              <a:path w="27940" h="26035">
                <a:moveTo>
                  <a:pt x="18326" y="7950"/>
                </a:moveTo>
                <a:close/>
              </a:path>
              <a:path w="27940" h="26035">
                <a:moveTo>
                  <a:pt x="18745" y="10515"/>
                </a:moveTo>
                <a:lnTo>
                  <a:pt x="18580" y="10337"/>
                </a:lnTo>
                <a:lnTo>
                  <a:pt x="18427" y="10591"/>
                </a:lnTo>
                <a:lnTo>
                  <a:pt x="18554" y="10731"/>
                </a:lnTo>
                <a:lnTo>
                  <a:pt x="18681" y="10591"/>
                </a:lnTo>
                <a:close/>
              </a:path>
              <a:path w="27940" h="26035">
                <a:moveTo>
                  <a:pt x="20040" y="25819"/>
                </a:moveTo>
                <a:lnTo>
                  <a:pt x="19913" y="25742"/>
                </a:lnTo>
                <a:lnTo>
                  <a:pt x="19710" y="25831"/>
                </a:lnTo>
                <a:lnTo>
                  <a:pt x="20040" y="25819"/>
                </a:lnTo>
                <a:close/>
              </a:path>
              <a:path w="27940" h="26035">
                <a:moveTo>
                  <a:pt x="20866" y="10325"/>
                </a:moveTo>
                <a:lnTo>
                  <a:pt x="20840" y="10160"/>
                </a:lnTo>
                <a:lnTo>
                  <a:pt x="20713" y="10058"/>
                </a:lnTo>
                <a:lnTo>
                  <a:pt x="20548" y="10147"/>
                </a:lnTo>
                <a:lnTo>
                  <a:pt x="20866" y="10325"/>
                </a:lnTo>
                <a:close/>
              </a:path>
              <a:path w="27940" h="26035">
                <a:moveTo>
                  <a:pt x="21120" y="10007"/>
                </a:moveTo>
                <a:close/>
              </a:path>
              <a:path w="27940" h="26035">
                <a:moveTo>
                  <a:pt x="21272" y="8597"/>
                </a:moveTo>
                <a:close/>
              </a:path>
              <a:path w="27940" h="26035">
                <a:moveTo>
                  <a:pt x="21424" y="10261"/>
                </a:moveTo>
                <a:lnTo>
                  <a:pt x="21005" y="10312"/>
                </a:lnTo>
                <a:lnTo>
                  <a:pt x="20878" y="10261"/>
                </a:lnTo>
                <a:lnTo>
                  <a:pt x="20535" y="10337"/>
                </a:lnTo>
                <a:lnTo>
                  <a:pt x="20497" y="10464"/>
                </a:lnTo>
                <a:lnTo>
                  <a:pt x="20637" y="10452"/>
                </a:lnTo>
                <a:lnTo>
                  <a:pt x="20574" y="10579"/>
                </a:lnTo>
                <a:lnTo>
                  <a:pt x="20358" y="11290"/>
                </a:lnTo>
                <a:lnTo>
                  <a:pt x="21424" y="10261"/>
                </a:lnTo>
                <a:close/>
              </a:path>
              <a:path w="27940" h="26035">
                <a:moveTo>
                  <a:pt x="21437" y="12827"/>
                </a:moveTo>
                <a:lnTo>
                  <a:pt x="21209" y="11836"/>
                </a:lnTo>
                <a:lnTo>
                  <a:pt x="20269" y="12026"/>
                </a:lnTo>
                <a:lnTo>
                  <a:pt x="19215" y="11099"/>
                </a:lnTo>
                <a:lnTo>
                  <a:pt x="19037" y="11252"/>
                </a:lnTo>
                <a:lnTo>
                  <a:pt x="18681" y="10909"/>
                </a:lnTo>
                <a:lnTo>
                  <a:pt x="18529" y="10960"/>
                </a:lnTo>
                <a:lnTo>
                  <a:pt x="18656" y="11201"/>
                </a:lnTo>
                <a:lnTo>
                  <a:pt x="19024" y="11264"/>
                </a:lnTo>
                <a:lnTo>
                  <a:pt x="18745" y="11493"/>
                </a:lnTo>
                <a:lnTo>
                  <a:pt x="18719" y="11887"/>
                </a:lnTo>
                <a:lnTo>
                  <a:pt x="18923" y="12014"/>
                </a:lnTo>
                <a:lnTo>
                  <a:pt x="17907" y="11785"/>
                </a:lnTo>
                <a:lnTo>
                  <a:pt x="20154" y="13449"/>
                </a:lnTo>
                <a:lnTo>
                  <a:pt x="20535" y="12712"/>
                </a:lnTo>
                <a:lnTo>
                  <a:pt x="20345" y="12039"/>
                </a:lnTo>
                <a:lnTo>
                  <a:pt x="21056" y="12560"/>
                </a:lnTo>
                <a:lnTo>
                  <a:pt x="21437" y="12827"/>
                </a:lnTo>
                <a:close/>
              </a:path>
              <a:path w="27940" h="26035">
                <a:moveTo>
                  <a:pt x="21767" y="13855"/>
                </a:moveTo>
                <a:lnTo>
                  <a:pt x="20726" y="12585"/>
                </a:lnTo>
                <a:lnTo>
                  <a:pt x="21120" y="13512"/>
                </a:lnTo>
                <a:lnTo>
                  <a:pt x="20929" y="13576"/>
                </a:lnTo>
                <a:lnTo>
                  <a:pt x="20586" y="13576"/>
                </a:lnTo>
                <a:lnTo>
                  <a:pt x="20548" y="13817"/>
                </a:lnTo>
                <a:lnTo>
                  <a:pt x="20815" y="14008"/>
                </a:lnTo>
                <a:lnTo>
                  <a:pt x="20891" y="14198"/>
                </a:lnTo>
                <a:lnTo>
                  <a:pt x="21767" y="13855"/>
                </a:lnTo>
                <a:close/>
              </a:path>
              <a:path w="27940" h="26035">
                <a:moveTo>
                  <a:pt x="22148" y="9309"/>
                </a:moveTo>
                <a:lnTo>
                  <a:pt x="21564" y="9118"/>
                </a:lnTo>
                <a:lnTo>
                  <a:pt x="21374" y="9309"/>
                </a:lnTo>
                <a:lnTo>
                  <a:pt x="21183" y="9042"/>
                </a:lnTo>
                <a:lnTo>
                  <a:pt x="21386" y="8877"/>
                </a:lnTo>
                <a:lnTo>
                  <a:pt x="21221" y="8890"/>
                </a:lnTo>
                <a:lnTo>
                  <a:pt x="21170" y="9029"/>
                </a:lnTo>
                <a:lnTo>
                  <a:pt x="21056" y="8851"/>
                </a:lnTo>
                <a:lnTo>
                  <a:pt x="20942" y="9207"/>
                </a:lnTo>
                <a:lnTo>
                  <a:pt x="20739" y="10058"/>
                </a:lnTo>
                <a:lnTo>
                  <a:pt x="22148" y="9309"/>
                </a:lnTo>
                <a:close/>
              </a:path>
              <a:path w="27940" h="26035">
                <a:moveTo>
                  <a:pt x="22631" y="19634"/>
                </a:moveTo>
                <a:lnTo>
                  <a:pt x="18313" y="13639"/>
                </a:lnTo>
                <a:lnTo>
                  <a:pt x="16903" y="11671"/>
                </a:lnTo>
                <a:lnTo>
                  <a:pt x="17424" y="15087"/>
                </a:lnTo>
                <a:lnTo>
                  <a:pt x="17551" y="15735"/>
                </a:lnTo>
                <a:lnTo>
                  <a:pt x="17030" y="14770"/>
                </a:lnTo>
                <a:lnTo>
                  <a:pt x="16764" y="14757"/>
                </a:lnTo>
                <a:lnTo>
                  <a:pt x="15786" y="16052"/>
                </a:lnTo>
                <a:lnTo>
                  <a:pt x="20256" y="20396"/>
                </a:lnTo>
                <a:lnTo>
                  <a:pt x="19189" y="17602"/>
                </a:lnTo>
                <a:lnTo>
                  <a:pt x="22631" y="19634"/>
                </a:lnTo>
                <a:close/>
              </a:path>
              <a:path w="27940" h="26035">
                <a:moveTo>
                  <a:pt x="23368" y="16040"/>
                </a:moveTo>
                <a:close/>
              </a:path>
              <a:path w="27940" h="26035">
                <a:moveTo>
                  <a:pt x="26111" y="4521"/>
                </a:moveTo>
                <a:lnTo>
                  <a:pt x="25946" y="4305"/>
                </a:lnTo>
                <a:lnTo>
                  <a:pt x="25920" y="4648"/>
                </a:lnTo>
                <a:lnTo>
                  <a:pt x="26047" y="4597"/>
                </a:lnTo>
                <a:close/>
              </a:path>
              <a:path w="27940" h="26035">
                <a:moveTo>
                  <a:pt x="27724" y="6273"/>
                </a:moveTo>
                <a:lnTo>
                  <a:pt x="27546" y="6261"/>
                </a:lnTo>
                <a:lnTo>
                  <a:pt x="27508" y="6400"/>
                </a:lnTo>
                <a:lnTo>
                  <a:pt x="27660" y="6553"/>
                </a:lnTo>
                <a:lnTo>
                  <a:pt x="27724" y="627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7" name="object 4967"/>
          <p:cNvSpPr/>
          <p:nvPr/>
        </p:nvSpPr>
        <p:spPr>
          <a:xfrm>
            <a:off x="613867" y="4372927"/>
            <a:ext cx="14604" cy="10160"/>
          </a:xfrm>
          <a:custGeom>
            <a:avLst/>
            <a:gdLst/>
            <a:ahLst/>
            <a:cxnLst/>
            <a:rect l="l" t="t" r="r" b="b"/>
            <a:pathLst>
              <a:path w="14604" h="10160">
                <a:moveTo>
                  <a:pt x="292" y="2997"/>
                </a:moveTo>
                <a:lnTo>
                  <a:pt x="177" y="2857"/>
                </a:lnTo>
                <a:lnTo>
                  <a:pt x="0" y="2819"/>
                </a:lnTo>
                <a:lnTo>
                  <a:pt x="76" y="2959"/>
                </a:lnTo>
                <a:lnTo>
                  <a:pt x="292" y="2997"/>
                </a:lnTo>
                <a:close/>
              </a:path>
              <a:path w="14604" h="10160">
                <a:moveTo>
                  <a:pt x="825" y="165"/>
                </a:moveTo>
                <a:lnTo>
                  <a:pt x="546" y="0"/>
                </a:lnTo>
                <a:lnTo>
                  <a:pt x="647" y="127"/>
                </a:lnTo>
                <a:lnTo>
                  <a:pt x="825" y="165"/>
                </a:lnTo>
                <a:close/>
              </a:path>
              <a:path w="14604" h="10160">
                <a:moveTo>
                  <a:pt x="7086" y="3035"/>
                </a:moveTo>
                <a:lnTo>
                  <a:pt x="6845" y="2540"/>
                </a:lnTo>
                <a:lnTo>
                  <a:pt x="6578" y="2768"/>
                </a:lnTo>
                <a:lnTo>
                  <a:pt x="6870" y="2692"/>
                </a:lnTo>
                <a:lnTo>
                  <a:pt x="7010" y="3009"/>
                </a:lnTo>
                <a:close/>
              </a:path>
              <a:path w="14604" h="10160">
                <a:moveTo>
                  <a:pt x="14389" y="9956"/>
                </a:moveTo>
                <a:lnTo>
                  <a:pt x="14249" y="9906"/>
                </a:lnTo>
                <a:lnTo>
                  <a:pt x="14389" y="995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8" name="object 4968"/>
          <p:cNvSpPr/>
          <p:nvPr/>
        </p:nvSpPr>
        <p:spPr>
          <a:xfrm>
            <a:off x="672729" y="439935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88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9" name="object 4969"/>
          <p:cNvSpPr/>
          <p:nvPr/>
        </p:nvSpPr>
        <p:spPr>
          <a:xfrm>
            <a:off x="617487" y="437719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92" y="0"/>
                </a:moveTo>
                <a:lnTo>
                  <a:pt x="101" y="177"/>
                </a:lnTo>
                <a:lnTo>
                  <a:pt x="254" y="444"/>
                </a:lnTo>
                <a:lnTo>
                  <a:pt x="228" y="127"/>
                </a:lnTo>
                <a:lnTo>
                  <a:pt x="444" y="139"/>
                </a:lnTo>
                <a:lnTo>
                  <a:pt x="29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0" name="object 4970"/>
          <p:cNvSpPr/>
          <p:nvPr/>
        </p:nvSpPr>
        <p:spPr>
          <a:xfrm>
            <a:off x="674659" y="439796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63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1" name="object 4971"/>
          <p:cNvSpPr/>
          <p:nvPr/>
        </p:nvSpPr>
        <p:spPr>
          <a:xfrm>
            <a:off x="628933" y="436840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39" y="0"/>
                </a:moveTo>
                <a:lnTo>
                  <a:pt x="0" y="25"/>
                </a:lnTo>
                <a:lnTo>
                  <a:pt x="63" y="203"/>
                </a:lnTo>
                <a:lnTo>
                  <a:pt x="254" y="12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2" name="object 4972"/>
          <p:cNvSpPr/>
          <p:nvPr/>
        </p:nvSpPr>
        <p:spPr>
          <a:xfrm>
            <a:off x="733461" y="450386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63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3" name="object 4973"/>
          <p:cNvSpPr/>
          <p:nvPr/>
        </p:nvSpPr>
        <p:spPr>
          <a:xfrm>
            <a:off x="662853" y="434232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63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4" name="object 4974"/>
          <p:cNvSpPr/>
          <p:nvPr/>
        </p:nvSpPr>
        <p:spPr>
          <a:xfrm>
            <a:off x="621461" y="4377893"/>
            <a:ext cx="60960" cy="50165"/>
          </a:xfrm>
          <a:custGeom>
            <a:avLst/>
            <a:gdLst/>
            <a:ahLst/>
            <a:cxnLst/>
            <a:rect l="l" t="t" r="r" b="b"/>
            <a:pathLst>
              <a:path w="60959" h="50164">
                <a:moveTo>
                  <a:pt x="152" y="50"/>
                </a:moveTo>
                <a:lnTo>
                  <a:pt x="12" y="12"/>
                </a:lnTo>
                <a:lnTo>
                  <a:pt x="152" y="50"/>
                </a:lnTo>
                <a:close/>
              </a:path>
              <a:path w="60959" h="50164">
                <a:moveTo>
                  <a:pt x="17183" y="9144"/>
                </a:moveTo>
                <a:lnTo>
                  <a:pt x="16979" y="9029"/>
                </a:lnTo>
                <a:lnTo>
                  <a:pt x="16929" y="9156"/>
                </a:lnTo>
                <a:lnTo>
                  <a:pt x="17068" y="9207"/>
                </a:lnTo>
                <a:close/>
              </a:path>
              <a:path w="60959" h="50164">
                <a:moveTo>
                  <a:pt x="29260" y="12839"/>
                </a:moveTo>
                <a:close/>
              </a:path>
              <a:path w="60959" h="50164">
                <a:moveTo>
                  <a:pt x="32626" y="14351"/>
                </a:moveTo>
                <a:close/>
              </a:path>
              <a:path w="60959" h="50164">
                <a:moveTo>
                  <a:pt x="35547" y="13449"/>
                </a:moveTo>
                <a:lnTo>
                  <a:pt x="35382" y="13411"/>
                </a:lnTo>
                <a:lnTo>
                  <a:pt x="35547" y="13449"/>
                </a:lnTo>
                <a:close/>
              </a:path>
              <a:path w="60959" h="50164">
                <a:moveTo>
                  <a:pt x="43942" y="21539"/>
                </a:moveTo>
                <a:lnTo>
                  <a:pt x="43688" y="21640"/>
                </a:lnTo>
                <a:lnTo>
                  <a:pt x="43484" y="21717"/>
                </a:lnTo>
                <a:lnTo>
                  <a:pt x="43649" y="21729"/>
                </a:lnTo>
                <a:lnTo>
                  <a:pt x="43942" y="21539"/>
                </a:lnTo>
                <a:close/>
              </a:path>
              <a:path w="60959" h="50164">
                <a:moveTo>
                  <a:pt x="51269" y="20231"/>
                </a:moveTo>
                <a:close/>
              </a:path>
              <a:path w="60959" h="50164">
                <a:moveTo>
                  <a:pt x="60921" y="49517"/>
                </a:moveTo>
                <a:lnTo>
                  <a:pt x="60845" y="49733"/>
                </a:lnTo>
                <a:lnTo>
                  <a:pt x="60921" y="4951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5" name="object 4975"/>
          <p:cNvSpPr/>
          <p:nvPr/>
        </p:nvSpPr>
        <p:spPr>
          <a:xfrm>
            <a:off x="8459470" y="4856619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76" y="0"/>
                </a:moveTo>
                <a:lnTo>
                  <a:pt x="25" y="165"/>
                </a:lnTo>
                <a:lnTo>
                  <a:pt x="76" y="0"/>
                </a:lnTo>
                <a:close/>
              </a:path>
              <a:path w="3175" h="1904">
                <a:moveTo>
                  <a:pt x="2527" y="1549"/>
                </a:moveTo>
                <a:close/>
              </a:path>
              <a:path w="3175" h="1904">
                <a:moveTo>
                  <a:pt x="2590" y="1511"/>
                </a:moveTo>
                <a:close/>
              </a:path>
              <a:path w="3175" h="1904">
                <a:moveTo>
                  <a:pt x="2768" y="1460"/>
                </a:moveTo>
                <a:close/>
              </a:path>
              <a:path w="3175" h="1904">
                <a:moveTo>
                  <a:pt x="2882" y="1473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6" name="object 4976"/>
          <p:cNvSpPr/>
          <p:nvPr/>
        </p:nvSpPr>
        <p:spPr>
          <a:xfrm>
            <a:off x="8852969" y="3653933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459" y="163"/>
                </a:moveTo>
                <a:lnTo>
                  <a:pt x="1130" y="711"/>
                </a:lnTo>
                <a:lnTo>
                  <a:pt x="1524" y="876"/>
                </a:lnTo>
                <a:lnTo>
                  <a:pt x="1536" y="546"/>
                </a:lnTo>
                <a:lnTo>
                  <a:pt x="459" y="163"/>
                </a:lnTo>
                <a:close/>
              </a:path>
              <a:path w="1904" h="1270">
                <a:moveTo>
                  <a:pt x="0" y="0"/>
                </a:moveTo>
                <a:lnTo>
                  <a:pt x="38" y="596"/>
                </a:lnTo>
                <a:lnTo>
                  <a:pt x="319" y="163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7" name="object 4977"/>
          <p:cNvSpPr/>
          <p:nvPr/>
        </p:nvSpPr>
        <p:spPr>
          <a:xfrm>
            <a:off x="8968875" y="366374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55" y="0"/>
                </a:moveTo>
                <a:lnTo>
                  <a:pt x="190" y="25"/>
                </a:lnTo>
                <a:lnTo>
                  <a:pt x="0" y="152"/>
                </a:lnTo>
                <a:lnTo>
                  <a:pt x="88" y="330"/>
                </a:lnTo>
                <a:lnTo>
                  <a:pt x="266" y="304"/>
                </a:lnTo>
                <a:lnTo>
                  <a:pt x="355" y="165"/>
                </a:lnTo>
                <a:lnTo>
                  <a:pt x="35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8" name="object 4978"/>
          <p:cNvSpPr/>
          <p:nvPr/>
        </p:nvSpPr>
        <p:spPr>
          <a:xfrm>
            <a:off x="739330" y="468026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139" y="63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9" name="object 4979"/>
          <p:cNvSpPr/>
          <p:nvPr/>
        </p:nvSpPr>
        <p:spPr>
          <a:xfrm>
            <a:off x="728078" y="4477143"/>
            <a:ext cx="5080" cy="27940"/>
          </a:xfrm>
          <a:custGeom>
            <a:avLst/>
            <a:gdLst/>
            <a:ahLst/>
            <a:cxnLst/>
            <a:rect l="l" t="t" r="r" b="b"/>
            <a:pathLst>
              <a:path w="5079" h="27939">
                <a:moveTo>
                  <a:pt x="50" y="0"/>
                </a:moveTo>
                <a:close/>
              </a:path>
              <a:path w="5079" h="27939">
                <a:moveTo>
                  <a:pt x="4483" y="27241"/>
                </a:moveTo>
                <a:lnTo>
                  <a:pt x="4305" y="26898"/>
                </a:lnTo>
                <a:lnTo>
                  <a:pt x="4076" y="27127"/>
                </a:lnTo>
                <a:lnTo>
                  <a:pt x="4140" y="27317"/>
                </a:lnTo>
                <a:lnTo>
                  <a:pt x="4483" y="2724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0" name="object 4980"/>
          <p:cNvSpPr/>
          <p:nvPr/>
        </p:nvSpPr>
        <p:spPr>
          <a:xfrm>
            <a:off x="595147" y="431213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63" y="330"/>
                </a:moveTo>
                <a:close/>
              </a:path>
              <a:path w="634" h="635">
                <a:moveTo>
                  <a:pt x="101" y="25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1" name="object 4981"/>
          <p:cNvSpPr/>
          <p:nvPr/>
        </p:nvSpPr>
        <p:spPr>
          <a:xfrm>
            <a:off x="731062" y="4502264"/>
            <a:ext cx="9525" cy="35560"/>
          </a:xfrm>
          <a:custGeom>
            <a:avLst/>
            <a:gdLst/>
            <a:ahLst/>
            <a:cxnLst/>
            <a:rect l="l" t="t" r="r" b="b"/>
            <a:pathLst>
              <a:path w="9525" h="35560">
                <a:moveTo>
                  <a:pt x="203" y="0"/>
                </a:moveTo>
                <a:lnTo>
                  <a:pt x="76" y="165"/>
                </a:lnTo>
                <a:lnTo>
                  <a:pt x="203" y="0"/>
                </a:lnTo>
                <a:close/>
              </a:path>
              <a:path w="9525" h="35560">
                <a:moveTo>
                  <a:pt x="2971" y="34366"/>
                </a:moveTo>
                <a:lnTo>
                  <a:pt x="2705" y="34099"/>
                </a:lnTo>
                <a:lnTo>
                  <a:pt x="2451" y="33883"/>
                </a:lnTo>
                <a:lnTo>
                  <a:pt x="2451" y="34277"/>
                </a:lnTo>
                <a:lnTo>
                  <a:pt x="2146" y="35344"/>
                </a:lnTo>
                <a:lnTo>
                  <a:pt x="2565" y="34480"/>
                </a:lnTo>
                <a:lnTo>
                  <a:pt x="2971" y="34366"/>
                </a:lnTo>
                <a:close/>
              </a:path>
              <a:path w="9525" h="35560">
                <a:moveTo>
                  <a:pt x="9042" y="6604"/>
                </a:moveTo>
                <a:lnTo>
                  <a:pt x="8788" y="6553"/>
                </a:lnTo>
                <a:lnTo>
                  <a:pt x="8610" y="6680"/>
                </a:lnTo>
                <a:lnTo>
                  <a:pt x="8585" y="6858"/>
                </a:lnTo>
                <a:lnTo>
                  <a:pt x="9042" y="660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2" name="object 4982"/>
          <p:cNvSpPr/>
          <p:nvPr/>
        </p:nvSpPr>
        <p:spPr>
          <a:xfrm>
            <a:off x="600024" y="4294415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292" y="3721"/>
                </a:moveTo>
                <a:lnTo>
                  <a:pt x="241" y="3581"/>
                </a:lnTo>
                <a:lnTo>
                  <a:pt x="0" y="3517"/>
                </a:lnTo>
                <a:lnTo>
                  <a:pt x="25" y="3771"/>
                </a:lnTo>
                <a:lnTo>
                  <a:pt x="292" y="3721"/>
                </a:lnTo>
                <a:close/>
              </a:path>
              <a:path w="1904" h="3810">
                <a:moveTo>
                  <a:pt x="736" y="1016"/>
                </a:moveTo>
                <a:lnTo>
                  <a:pt x="711" y="1308"/>
                </a:lnTo>
                <a:lnTo>
                  <a:pt x="736" y="1016"/>
                </a:lnTo>
                <a:close/>
              </a:path>
              <a:path w="1904" h="3810">
                <a:moveTo>
                  <a:pt x="749" y="215"/>
                </a:moveTo>
                <a:lnTo>
                  <a:pt x="711" y="76"/>
                </a:lnTo>
                <a:lnTo>
                  <a:pt x="749" y="215"/>
                </a:lnTo>
                <a:close/>
              </a:path>
              <a:path w="1904" h="3810">
                <a:moveTo>
                  <a:pt x="762" y="838"/>
                </a:moveTo>
                <a:lnTo>
                  <a:pt x="685" y="990"/>
                </a:lnTo>
                <a:lnTo>
                  <a:pt x="762" y="838"/>
                </a:lnTo>
                <a:close/>
              </a:path>
              <a:path w="1904" h="3810">
                <a:moveTo>
                  <a:pt x="914" y="0"/>
                </a:moveTo>
                <a:lnTo>
                  <a:pt x="838" y="215"/>
                </a:lnTo>
                <a:lnTo>
                  <a:pt x="914" y="0"/>
                </a:lnTo>
                <a:close/>
              </a:path>
              <a:path w="1904" h="3810">
                <a:moveTo>
                  <a:pt x="1003" y="1193"/>
                </a:moveTo>
                <a:close/>
              </a:path>
              <a:path w="1904" h="3810">
                <a:moveTo>
                  <a:pt x="1282" y="673"/>
                </a:moveTo>
                <a:lnTo>
                  <a:pt x="1155" y="635"/>
                </a:lnTo>
                <a:lnTo>
                  <a:pt x="1282" y="673"/>
                </a:lnTo>
                <a:close/>
              </a:path>
              <a:path w="1904" h="3810">
                <a:moveTo>
                  <a:pt x="1447" y="1752"/>
                </a:moveTo>
                <a:lnTo>
                  <a:pt x="1282" y="952"/>
                </a:lnTo>
                <a:lnTo>
                  <a:pt x="1155" y="1270"/>
                </a:lnTo>
                <a:lnTo>
                  <a:pt x="1168" y="1536"/>
                </a:lnTo>
                <a:lnTo>
                  <a:pt x="1447" y="175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3" name="object 4983"/>
          <p:cNvSpPr/>
          <p:nvPr/>
        </p:nvSpPr>
        <p:spPr>
          <a:xfrm>
            <a:off x="6605308" y="333961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5" y="342"/>
                </a:moveTo>
                <a:close/>
              </a:path>
              <a:path w="634" h="635">
                <a:moveTo>
                  <a:pt x="279" y="292"/>
                </a:moveTo>
                <a:lnTo>
                  <a:pt x="241" y="0"/>
                </a:lnTo>
                <a:lnTo>
                  <a:pt x="152" y="152"/>
                </a:lnTo>
                <a:lnTo>
                  <a:pt x="279" y="29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4" name="object 4984"/>
          <p:cNvSpPr/>
          <p:nvPr/>
        </p:nvSpPr>
        <p:spPr>
          <a:xfrm>
            <a:off x="7160366" y="3261911"/>
            <a:ext cx="28575" cy="19050"/>
          </a:xfrm>
          <a:custGeom>
            <a:avLst/>
            <a:gdLst/>
            <a:ahLst/>
            <a:cxnLst/>
            <a:rect l="l" t="t" r="r" b="b"/>
            <a:pathLst>
              <a:path w="28575" h="19050">
                <a:moveTo>
                  <a:pt x="17241" y="17637"/>
                </a:moveTo>
                <a:lnTo>
                  <a:pt x="14706" y="18148"/>
                </a:lnTo>
                <a:lnTo>
                  <a:pt x="16116" y="18707"/>
                </a:lnTo>
                <a:lnTo>
                  <a:pt x="17241" y="17637"/>
                </a:lnTo>
                <a:close/>
              </a:path>
              <a:path w="28575" h="19050">
                <a:moveTo>
                  <a:pt x="18372" y="16561"/>
                </a:moveTo>
                <a:lnTo>
                  <a:pt x="17241" y="17637"/>
                </a:lnTo>
                <a:lnTo>
                  <a:pt x="17856" y="17513"/>
                </a:lnTo>
                <a:lnTo>
                  <a:pt x="18372" y="16561"/>
                </a:lnTo>
                <a:close/>
              </a:path>
              <a:path w="28575" h="19050">
                <a:moveTo>
                  <a:pt x="28486" y="6946"/>
                </a:moveTo>
                <a:lnTo>
                  <a:pt x="25285" y="7797"/>
                </a:lnTo>
                <a:lnTo>
                  <a:pt x="21367" y="11046"/>
                </a:lnTo>
                <a:lnTo>
                  <a:pt x="18372" y="16561"/>
                </a:lnTo>
                <a:lnTo>
                  <a:pt x="28486" y="6946"/>
                </a:lnTo>
                <a:close/>
              </a:path>
              <a:path w="28575" h="19050">
                <a:moveTo>
                  <a:pt x="11061" y="0"/>
                </a:moveTo>
                <a:lnTo>
                  <a:pt x="6997" y="774"/>
                </a:lnTo>
                <a:lnTo>
                  <a:pt x="0" y="10909"/>
                </a:lnTo>
                <a:lnTo>
                  <a:pt x="3886" y="10947"/>
                </a:lnTo>
                <a:lnTo>
                  <a:pt x="5676" y="11747"/>
                </a:lnTo>
                <a:lnTo>
                  <a:pt x="8724" y="13423"/>
                </a:lnTo>
                <a:lnTo>
                  <a:pt x="11798" y="10680"/>
                </a:lnTo>
                <a:lnTo>
                  <a:pt x="11239" y="9893"/>
                </a:lnTo>
                <a:lnTo>
                  <a:pt x="12712" y="9753"/>
                </a:lnTo>
                <a:lnTo>
                  <a:pt x="12788" y="8826"/>
                </a:lnTo>
                <a:lnTo>
                  <a:pt x="13512" y="8724"/>
                </a:lnTo>
                <a:lnTo>
                  <a:pt x="13868" y="7035"/>
                </a:lnTo>
                <a:lnTo>
                  <a:pt x="19484" y="7035"/>
                </a:lnTo>
                <a:lnTo>
                  <a:pt x="17627" y="6819"/>
                </a:lnTo>
                <a:lnTo>
                  <a:pt x="17297" y="4762"/>
                </a:lnTo>
                <a:lnTo>
                  <a:pt x="16637" y="3886"/>
                </a:lnTo>
                <a:lnTo>
                  <a:pt x="15557" y="2692"/>
                </a:lnTo>
                <a:lnTo>
                  <a:pt x="11061" y="0"/>
                </a:lnTo>
                <a:close/>
              </a:path>
              <a:path w="28575" h="19050">
                <a:moveTo>
                  <a:pt x="21619" y="9825"/>
                </a:moveTo>
                <a:lnTo>
                  <a:pt x="21196" y="11188"/>
                </a:lnTo>
                <a:lnTo>
                  <a:pt x="21367" y="11046"/>
                </a:lnTo>
                <a:lnTo>
                  <a:pt x="21945" y="9982"/>
                </a:lnTo>
                <a:lnTo>
                  <a:pt x="21619" y="9825"/>
                </a:lnTo>
                <a:close/>
              </a:path>
              <a:path w="28575" h="19050">
                <a:moveTo>
                  <a:pt x="17469" y="7950"/>
                </a:moveTo>
                <a:lnTo>
                  <a:pt x="16700" y="7950"/>
                </a:lnTo>
                <a:lnTo>
                  <a:pt x="19799" y="10744"/>
                </a:lnTo>
                <a:lnTo>
                  <a:pt x="17469" y="7950"/>
                </a:lnTo>
                <a:close/>
              </a:path>
              <a:path w="28575" h="19050">
                <a:moveTo>
                  <a:pt x="22346" y="7480"/>
                </a:moveTo>
                <a:lnTo>
                  <a:pt x="17068" y="7480"/>
                </a:lnTo>
                <a:lnTo>
                  <a:pt x="18630" y="7899"/>
                </a:lnTo>
                <a:lnTo>
                  <a:pt x="19037" y="8585"/>
                </a:lnTo>
                <a:lnTo>
                  <a:pt x="21619" y="9825"/>
                </a:lnTo>
                <a:lnTo>
                  <a:pt x="22346" y="7480"/>
                </a:lnTo>
                <a:close/>
              </a:path>
              <a:path w="28575" h="19050">
                <a:moveTo>
                  <a:pt x="19484" y="7035"/>
                </a:moveTo>
                <a:lnTo>
                  <a:pt x="13868" y="7035"/>
                </a:lnTo>
                <a:lnTo>
                  <a:pt x="14084" y="8458"/>
                </a:lnTo>
                <a:lnTo>
                  <a:pt x="15646" y="9410"/>
                </a:lnTo>
                <a:lnTo>
                  <a:pt x="15240" y="7658"/>
                </a:lnTo>
                <a:lnTo>
                  <a:pt x="17220" y="7658"/>
                </a:lnTo>
                <a:lnTo>
                  <a:pt x="17068" y="7480"/>
                </a:lnTo>
                <a:lnTo>
                  <a:pt x="22346" y="7480"/>
                </a:lnTo>
                <a:lnTo>
                  <a:pt x="22472" y="7073"/>
                </a:lnTo>
                <a:lnTo>
                  <a:pt x="19812" y="7073"/>
                </a:lnTo>
                <a:lnTo>
                  <a:pt x="19484" y="7035"/>
                </a:lnTo>
                <a:close/>
              </a:path>
              <a:path w="28575" h="19050">
                <a:moveTo>
                  <a:pt x="17220" y="7658"/>
                </a:moveTo>
                <a:lnTo>
                  <a:pt x="15240" y="7658"/>
                </a:lnTo>
                <a:lnTo>
                  <a:pt x="16637" y="8191"/>
                </a:lnTo>
                <a:lnTo>
                  <a:pt x="16700" y="7950"/>
                </a:lnTo>
                <a:lnTo>
                  <a:pt x="17469" y="7950"/>
                </a:lnTo>
                <a:lnTo>
                  <a:pt x="17220" y="7658"/>
                </a:lnTo>
                <a:close/>
              </a:path>
              <a:path w="28575" h="19050">
                <a:moveTo>
                  <a:pt x="23228" y="4635"/>
                </a:moveTo>
                <a:lnTo>
                  <a:pt x="19812" y="7073"/>
                </a:lnTo>
                <a:lnTo>
                  <a:pt x="22472" y="7073"/>
                </a:lnTo>
                <a:lnTo>
                  <a:pt x="23228" y="463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5" name="object 4985"/>
          <p:cNvSpPr/>
          <p:nvPr/>
        </p:nvSpPr>
        <p:spPr>
          <a:xfrm>
            <a:off x="7023775" y="3318024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558" y="0"/>
                </a:moveTo>
                <a:lnTo>
                  <a:pt x="0" y="279"/>
                </a:lnTo>
                <a:lnTo>
                  <a:pt x="177" y="1193"/>
                </a:lnTo>
                <a:lnTo>
                  <a:pt x="1193" y="1612"/>
                </a:lnTo>
                <a:lnTo>
                  <a:pt x="2019" y="1295"/>
                </a:lnTo>
                <a:lnTo>
                  <a:pt x="2044" y="660"/>
                </a:lnTo>
                <a:lnTo>
                  <a:pt x="55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6" name="object 4986"/>
          <p:cNvSpPr/>
          <p:nvPr/>
        </p:nvSpPr>
        <p:spPr>
          <a:xfrm>
            <a:off x="6757594" y="3432136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889" y="2451"/>
                </a:moveTo>
                <a:lnTo>
                  <a:pt x="711" y="2413"/>
                </a:lnTo>
                <a:lnTo>
                  <a:pt x="736" y="2540"/>
                </a:lnTo>
                <a:lnTo>
                  <a:pt x="850" y="2667"/>
                </a:lnTo>
                <a:lnTo>
                  <a:pt x="889" y="2451"/>
                </a:lnTo>
                <a:close/>
              </a:path>
              <a:path w="3809" h="3810">
                <a:moveTo>
                  <a:pt x="1320" y="1206"/>
                </a:moveTo>
                <a:lnTo>
                  <a:pt x="12" y="0"/>
                </a:lnTo>
                <a:lnTo>
                  <a:pt x="0" y="2006"/>
                </a:lnTo>
                <a:lnTo>
                  <a:pt x="698" y="2387"/>
                </a:lnTo>
                <a:lnTo>
                  <a:pt x="762" y="1790"/>
                </a:lnTo>
                <a:lnTo>
                  <a:pt x="1130" y="1435"/>
                </a:lnTo>
                <a:lnTo>
                  <a:pt x="1320" y="1206"/>
                </a:lnTo>
                <a:close/>
              </a:path>
              <a:path w="3809" h="3810">
                <a:moveTo>
                  <a:pt x="3352" y="2692"/>
                </a:moveTo>
                <a:lnTo>
                  <a:pt x="3175" y="2501"/>
                </a:lnTo>
                <a:lnTo>
                  <a:pt x="2667" y="3378"/>
                </a:lnTo>
                <a:lnTo>
                  <a:pt x="3276" y="3009"/>
                </a:lnTo>
                <a:lnTo>
                  <a:pt x="3225" y="2882"/>
                </a:lnTo>
                <a:lnTo>
                  <a:pt x="3352" y="269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7" name="object 4987"/>
          <p:cNvSpPr/>
          <p:nvPr/>
        </p:nvSpPr>
        <p:spPr>
          <a:xfrm>
            <a:off x="8526142" y="363656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0"/>
                </a:moveTo>
                <a:lnTo>
                  <a:pt x="126" y="419"/>
                </a:lnTo>
                <a:lnTo>
                  <a:pt x="203" y="558"/>
                </a:lnTo>
                <a:lnTo>
                  <a:pt x="825" y="1066"/>
                </a:lnTo>
                <a:lnTo>
                  <a:pt x="736" y="711"/>
                </a:lnTo>
                <a:lnTo>
                  <a:pt x="673" y="546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8" name="object 4988"/>
          <p:cNvSpPr/>
          <p:nvPr/>
        </p:nvSpPr>
        <p:spPr>
          <a:xfrm>
            <a:off x="727202" y="4473778"/>
            <a:ext cx="6985" cy="34925"/>
          </a:xfrm>
          <a:custGeom>
            <a:avLst/>
            <a:gdLst/>
            <a:ahLst/>
            <a:cxnLst/>
            <a:rect l="l" t="t" r="r" b="b"/>
            <a:pathLst>
              <a:path w="6984" h="34925">
                <a:moveTo>
                  <a:pt x="101" y="12"/>
                </a:moveTo>
                <a:close/>
              </a:path>
              <a:path w="6984" h="34925">
                <a:moveTo>
                  <a:pt x="2019" y="2730"/>
                </a:moveTo>
                <a:lnTo>
                  <a:pt x="1866" y="2235"/>
                </a:lnTo>
                <a:lnTo>
                  <a:pt x="1295" y="2806"/>
                </a:lnTo>
                <a:lnTo>
                  <a:pt x="1320" y="2641"/>
                </a:lnTo>
                <a:lnTo>
                  <a:pt x="1117" y="2641"/>
                </a:lnTo>
                <a:lnTo>
                  <a:pt x="1231" y="2882"/>
                </a:lnTo>
                <a:lnTo>
                  <a:pt x="558" y="3556"/>
                </a:lnTo>
                <a:lnTo>
                  <a:pt x="1612" y="3149"/>
                </a:lnTo>
                <a:lnTo>
                  <a:pt x="1651" y="2819"/>
                </a:lnTo>
                <a:lnTo>
                  <a:pt x="2019" y="2730"/>
                </a:lnTo>
                <a:close/>
              </a:path>
              <a:path w="6984" h="34925">
                <a:moveTo>
                  <a:pt x="2095" y="2895"/>
                </a:moveTo>
                <a:lnTo>
                  <a:pt x="1981" y="3149"/>
                </a:lnTo>
                <a:lnTo>
                  <a:pt x="2095" y="2895"/>
                </a:lnTo>
                <a:close/>
              </a:path>
              <a:path w="6984" h="34925">
                <a:moveTo>
                  <a:pt x="2209" y="2501"/>
                </a:moveTo>
                <a:lnTo>
                  <a:pt x="2057" y="2514"/>
                </a:lnTo>
                <a:lnTo>
                  <a:pt x="2146" y="2667"/>
                </a:lnTo>
                <a:lnTo>
                  <a:pt x="2209" y="2501"/>
                </a:lnTo>
                <a:close/>
              </a:path>
              <a:path w="6984" h="34925">
                <a:moveTo>
                  <a:pt x="2209" y="1625"/>
                </a:moveTo>
                <a:close/>
              </a:path>
              <a:path w="6984" h="34925">
                <a:moveTo>
                  <a:pt x="2641" y="34391"/>
                </a:moveTo>
                <a:lnTo>
                  <a:pt x="2514" y="34302"/>
                </a:lnTo>
                <a:lnTo>
                  <a:pt x="2641" y="34391"/>
                </a:lnTo>
                <a:close/>
              </a:path>
              <a:path w="6984" h="34925">
                <a:moveTo>
                  <a:pt x="2794" y="2679"/>
                </a:moveTo>
                <a:close/>
              </a:path>
              <a:path w="6984" h="34925">
                <a:moveTo>
                  <a:pt x="3263" y="4102"/>
                </a:moveTo>
                <a:lnTo>
                  <a:pt x="3136" y="4051"/>
                </a:lnTo>
                <a:lnTo>
                  <a:pt x="2921" y="4178"/>
                </a:lnTo>
                <a:lnTo>
                  <a:pt x="3048" y="4178"/>
                </a:lnTo>
                <a:lnTo>
                  <a:pt x="3263" y="4102"/>
                </a:lnTo>
                <a:close/>
              </a:path>
              <a:path w="6984" h="34925">
                <a:moveTo>
                  <a:pt x="3289" y="2806"/>
                </a:moveTo>
                <a:close/>
              </a:path>
              <a:path w="6984" h="34925">
                <a:moveTo>
                  <a:pt x="3327" y="3454"/>
                </a:moveTo>
                <a:lnTo>
                  <a:pt x="3060" y="3136"/>
                </a:lnTo>
                <a:lnTo>
                  <a:pt x="2425" y="3987"/>
                </a:lnTo>
                <a:lnTo>
                  <a:pt x="3009" y="3721"/>
                </a:lnTo>
                <a:lnTo>
                  <a:pt x="3060" y="3302"/>
                </a:lnTo>
                <a:lnTo>
                  <a:pt x="3213" y="3708"/>
                </a:lnTo>
                <a:lnTo>
                  <a:pt x="3327" y="3454"/>
                </a:lnTo>
                <a:close/>
              </a:path>
              <a:path w="6984" h="34925">
                <a:moveTo>
                  <a:pt x="3340" y="2819"/>
                </a:moveTo>
                <a:lnTo>
                  <a:pt x="3149" y="2870"/>
                </a:lnTo>
                <a:lnTo>
                  <a:pt x="3111" y="2997"/>
                </a:lnTo>
                <a:lnTo>
                  <a:pt x="3276" y="2946"/>
                </a:lnTo>
                <a:lnTo>
                  <a:pt x="3340" y="2819"/>
                </a:lnTo>
                <a:close/>
              </a:path>
              <a:path w="6984" h="34925">
                <a:moveTo>
                  <a:pt x="3644" y="3784"/>
                </a:moveTo>
                <a:close/>
              </a:path>
              <a:path w="6984" h="34925">
                <a:moveTo>
                  <a:pt x="3746" y="3302"/>
                </a:moveTo>
                <a:close/>
              </a:path>
              <a:path w="6984" h="34925">
                <a:moveTo>
                  <a:pt x="3810" y="4089"/>
                </a:moveTo>
                <a:close/>
              </a:path>
              <a:path w="6984" h="34925">
                <a:moveTo>
                  <a:pt x="3860" y="3479"/>
                </a:moveTo>
                <a:lnTo>
                  <a:pt x="3530" y="3683"/>
                </a:lnTo>
                <a:lnTo>
                  <a:pt x="3683" y="3670"/>
                </a:lnTo>
                <a:lnTo>
                  <a:pt x="3860" y="3479"/>
                </a:lnTo>
                <a:close/>
              </a:path>
              <a:path w="6984" h="34925">
                <a:moveTo>
                  <a:pt x="4267" y="2146"/>
                </a:moveTo>
                <a:lnTo>
                  <a:pt x="3848" y="1968"/>
                </a:lnTo>
                <a:lnTo>
                  <a:pt x="3683" y="2057"/>
                </a:lnTo>
                <a:lnTo>
                  <a:pt x="3810" y="2082"/>
                </a:lnTo>
                <a:lnTo>
                  <a:pt x="3771" y="2247"/>
                </a:lnTo>
                <a:lnTo>
                  <a:pt x="3937" y="2336"/>
                </a:lnTo>
                <a:lnTo>
                  <a:pt x="4267" y="2146"/>
                </a:lnTo>
                <a:close/>
              </a:path>
              <a:path w="6984" h="34925">
                <a:moveTo>
                  <a:pt x="4584" y="3403"/>
                </a:moveTo>
                <a:lnTo>
                  <a:pt x="4546" y="3543"/>
                </a:lnTo>
                <a:lnTo>
                  <a:pt x="4432" y="3721"/>
                </a:lnTo>
                <a:lnTo>
                  <a:pt x="4394" y="3937"/>
                </a:lnTo>
                <a:lnTo>
                  <a:pt x="4584" y="3733"/>
                </a:lnTo>
                <a:lnTo>
                  <a:pt x="4584" y="3403"/>
                </a:lnTo>
                <a:close/>
              </a:path>
              <a:path w="6984" h="34925">
                <a:moveTo>
                  <a:pt x="4940" y="3568"/>
                </a:moveTo>
                <a:close/>
              </a:path>
              <a:path w="6984" h="34925">
                <a:moveTo>
                  <a:pt x="5702" y="1422"/>
                </a:moveTo>
                <a:lnTo>
                  <a:pt x="5676" y="1282"/>
                </a:lnTo>
                <a:lnTo>
                  <a:pt x="5549" y="1333"/>
                </a:lnTo>
                <a:lnTo>
                  <a:pt x="5575" y="1460"/>
                </a:lnTo>
                <a:lnTo>
                  <a:pt x="5702" y="1422"/>
                </a:lnTo>
                <a:close/>
              </a:path>
              <a:path w="6984" h="34925">
                <a:moveTo>
                  <a:pt x="5867" y="3175"/>
                </a:moveTo>
                <a:lnTo>
                  <a:pt x="5816" y="3048"/>
                </a:lnTo>
                <a:lnTo>
                  <a:pt x="5753" y="2882"/>
                </a:lnTo>
                <a:lnTo>
                  <a:pt x="5676" y="3022"/>
                </a:lnTo>
                <a:lnTo>
                  <a:pt x="5486" y="2908"/>
                </a:lnTo>
                <a:lnTo>
                  <a:pt x="5118" y="3162"/>
                </a:lnTo>
                <a:lnTo>
                  <a:pt x="5511" y="3162"/>
                </a:lnTo>
                <a:lnTo>
                  <a:pt x="5753" y="3124"/>
                </a:lnTo>
                <a:close/>
              </a:path>
              <a:path w="6984" h="34925">
                <a:moveTo>
                  <a:pt x="6502" y="2984"/>
                </a:moveTo>
                <a:lnTo>
                  <a:pt x="6248" y="2349"/>
                </a:lnTo>
                <a:lnTo>
                  <a:pt x="6261" y="2743"/>
                </a:lnTo>
                <a:lnTo>
                  <a:pt x="5803" y="3022"/>
                </a:lnTo>
                <a:lnTo>
                  <a:pt x="6223" y="2997"/>
                </a:lnTo>
                <a:lnTo>
                  <a:pt x="6248" y="3136"/>
                </a:lnTo>
                <a:lnTo>
                  <a:pt x="6502" y="298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9" name="object 4989"/>
          <p:cNvSpPr/>
          <p:nvPr/>
        </p:nvSpPr>
        <p:spPr>
          <a:xfrm>
            <a:off x="630571" y="438559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14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0" name="object 4990"/>
          <p:cNvSpPr/>
          <p:nvPr/>
        </p:nvSpPr>
        <p:spPr>
          <a:xfrm>
            <a:off x="729551" y="450731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39" y="647"/>
                </a:moveTo>
                <a:lnTo>
                  <a:pt x="0" y="596"/>
                </a:lnTo>
                <a:lnTo>
                  <a:pt x="76" y="736"/>
                </a:lnTo>
                <a:close/>
              </a:path>
              <a:path w="1270" h="1270">
                <a:moveTo>
                  <a:pt x="457" y="914"/>
                </a:moveTo>
                <a:lnTo>
                  <a:pt x="393" y="660"/>
                </a:lnTo>
                <a:lnTo>
                  <a:pt x="241" y="673"/>
                </a:lnTo>
                <a:lnTo>
                  <a:pt x="393" y="927"/>
                </a:lnTo>
                <a:close/>
              </a:path>
              <a:path w="1270" h="1270">
                <a:moveTo>
                  <a:pt x="1066" y="0"/>
                </a:moveTo>
                <a:lnTo>
                  <a:pt x="685" y="127"/>
                </a:lnTo>
                <a:lnTo>
                  <a:pt x="508" y="457"/>
                </a:lnTo>
                <a:lnTo>
                  <a:pt x="292" y="482"/>
                </a:lnTo>
                <a:lnTo>
                  <a:pt x="393" y="660"/>
                </a:lnTo>
                <a:lnTo>
                  <a:pt x="571" y="419"/>
                </a:lnTo>
                <a:lnTo>
                  <a:pt x="863" y="381"/>
                </a:lnTo>
                <a:lnTo>
                  <a:pt x="106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1" name="object 4991"/>
          <p:cNvSpPr/>
          <p:nvPr/>
        </p:nvSpPr>
        <p:spPr>
          <a:xfrm>
            <a:off x="638098" y="4418012"/>
            <a:ext cx="5715" cy="3175"/>
          </a:xfrm>
          <a:custGeom>
            <a:avLst/>
            <a:gdLst/>
            <a:ahLst/>
            <a:cxnLst/>
            <a:rect l="l" t="t" r="r" b="b"/>
            <a:pathLst>
              <a:path w="5715" h="3175">
                <a:moveTo>
                  <a:pt x="139" y="2933"/>
                </a:moveTo>
                <a:lnTo>
                  <a:pt x="0" y="2959"/>
                </a:lnTo>
                <a:lnTo>
                  <a:pt x="139" y="2933"/>
                </a:lnTo>
                <a:close/>
              </a:path>
              <a:path w="5715" h="3175">
                <a:moveTo>
                  <a:pt x="5359" y="0"/>
                </a:moveTo>
                <a:lnTo>
                  <a:pt x="4902" y="266"/>
                </a:lnTo>
                <a:lnTo>
                  <a:pt x="5118" y="381"/>
                </a:lnTo>
                <a:lnTo>
                  <a:pt x="5295" y="330"/>
                </a:lnTo>
                <a:lnTo>
                  <a:pt x="5359" y="0"/>
                </a:lnTo>
                <a:close/>
              </a:path>
              <a:path w="5715" h="3175">
                <a:moveTo>
                  <a:pt x="5600" y="177"/>
                </a:moveTo>
                <a:lnTo>
                  <a:pt x="5448" y="101"/>
                </a:lnTo>
                <a:lnTo>
                  <a:pt x="5486" y="22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2" name="object 4992"/>
          <p:cNvSpPr/>
          <p:nvPr/>
        </p:nvSpPr>
        <p:spPr>
          <a:xfrm>
            <a:off x="8367359" y="488925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2" y="0"/>
                </a:moveTo>
                <a:lnTo>
                  <a:pt x="177" y="190"/>
                </a:lnTo>
                <a:lnTo>
                  <a:pt x="0" y="584"/>
                </a:lnTo>
                <a:lnTo>
                  <a:pt x="584" y="393"/>
                </a:lnTo>
                <a:lnTo>
                  <a:pt x="34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3" name="object 4993"/>
          <p:cNvSpPr/>
          <p:nvPr/>
        </p:nvSpPr>
        <p:spPr>
          <a:xfrm>
            <a:off x="628192" y="4380001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09" h="47625">
                <a:moveTo>
                  <a:pt x="127" y="2819"/>
                </a:moveTo>
                <a:lnTo>
                  <a:pt x="0" y="2806"/>
                </a:lnTo>
                <a:lnTo>
                  <a:pt x="127" y="2819"/>
                </a:lnTo>
                <a:close/>
              </a:path>
              <a:path w="54609" h="47625">
                <a:moveTo>
                  <a:pt x="2082" y="5080"/>
                </a:moveTo>
                <a:close/>
              </a:path>
              <a:path w="54609" h="47625">
                <a:moveTo>
                  <a:pt x="2400" y="5283"/>
                </a:moveTo>
                <a:close/>
              </a:path>
              <a:path w="54609" h="47625">
                <a:moveTo>
                  <a:pt x="2921" y="25"/>
                </a:moveTo>
                <a:close/>
              </a:path>
              <a:path w="54609" h="47625">
                <a:moveTo>
                  <a:pt x="2997" y="12"/>
                </a:moveTo>
                <a:close/>
              </a:path>
              <a:path w="54609" h="47625">
                <a:moveTo>
                  <a:pt x="9677" y="7048"/>
                </a:moveTo>
                <a:lnTo>
                  <a:pt x="9296" y="7073"/>
                </a:lnTo>
                <a:lnTo>
                  <a:pt x="9448" y="7175"/>
                </a:lnTo>
                <a:lnTo>
                  <a:pt x="9664" y="7150"/>
                </a:lnTo>
                <a:close/>
              </a:path>
              <a:path w="54609" h="47625">
                <a:moveTo>
                  <a:pt x="12611" y="8305"/>
                </a:moveTo>
                <a:close/>
              </a:path>
              <a:path w="54609" h="47625">
                <a:moveTo>
                  <a:pt x="17145" y="7759"/>
                </a:moveTo>
                <a:close/>
              </a:path>
              <a:path w="54609" h="47625">
                <a:moveTo>
                  <a:pt x="18186" y="10579"/>
                </a:moveTo>
                <a:close/>
              </a:path>
              <a:path w="54609" h="47625">
                <a:moveTo>
                  <a:pt x="18313" y="12357"/>
                </a:moveTo>
                <a:close/>
              </a:path>
              <a:path w="54609" h="47625">
                <a:moveTo>
                  <a:pt x="19519" y="8115"/>
                </a:moveTo>
                <a:close/>
              </a:path>
              <a:path w="54609" h="47625">
                <a:moveTo>
                  <a:pt x="20485" y="11747"/>
                </a:moveTo>
                <a:close/>
              </a:path>
              <a:path w="54609" h="47625">
                <a:moveTo>
                  <a:pt x="20612" y="13703"/>
                </a:moveTo>
                <a:close/>
              </a:path>
              <a:path w="54609" h="47625">
                <a:moveTo>
                  <a:pt x="21653" y="9944"/>
                </a:moveTo>
                <a:close/>
              </a:path>
              <a:path w="54609" h="47625">
                <a:moveTo>
                  <a:pt x="22771" y="11582"/>
                </a:moveTo>
                <a:close/>
              </a:path>
              <a:path w="54609" h="47625">
                <a:moveTo>
                  <a:pt x="24066" y="11404"/>
                </a:moveTo>
                <a:close/>
              </a:path>
              <a:path w="54609" h="47625">
                <a:moveTo>
                  <a:pt x="26085" y="11811"/>
                </a:moveTo>
                <a:close/>
              </a:path>
              <a:path w="54609" h="47625">
                <a:moveTo>
                  <a:pt x="28384" y="34417"/>
                </a:moveTo>
                <a:close/>
              </a:path>
              <a:path w="54609" h="47625">
                <a:moveTo>
                  <a:pt x="54203" y="47409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4" name="object 4994"/>
          <p:cNvSpPr/>
          <p:nvPr/>
        </p:nvSpPr>
        <p:spPr>
          <a:xfrm>
            <a:off x="738724" y="468084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8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5" name="object 4995"/>
          <p:cNvSpPr/>
          <p:nvPr/>
        </p:nvSpPr>
        <p:spPr>
          <a:xfrm>
            <a:off x="640384" y="4387494"/>
            <a:ext cx="62865" cy="51435"/>
          </a:xfrm>
          <a:custGeom>
            <a:avLst/>
            <a:gdLst/>
            <a:ahLst/>
            <a:cxnLst/>
            <a:rect l="l" t="t" r="r" b="b"/>
            <a:pathLst>
              <a:path w="62865" h="51435">
                <a:moveTo>
                  <a:pt x="165" y="2921"/>
                </a:moveTo>
                <a:lnTo>
                  <a:pt x="25" y="2806"/>
                </a:lnTo>
                <a:lnTo>
                  <a:pt x="139" y="2971"/>
                </a:lnTo>
                <a:close/>
              </a:path>
              <a:path w="62865" h="51435">
                <a:moveTo>
                  <a:pt x="5245" y="76"/>
                </a:moveTo>
                <a:lnTo>
                  <a:pt x="5092" y="12"/>
                </a:lnTo>
                <a:lnTo>
                  <a:pt x="5245" y="76"/>
                </a:lnTo>
                <a:close/>
              </a:path>
              <a:path w="62865" h="51435">
                <a:moveTo>
                  <a:pt x="5880" y="6032"/>
                </a:moveTo>
                <a:lnTo>
                  <a:pt x="5740" y="5969"/>
                </a:lnTo>
                <a:lnTo>
                  <a:pt x="5880" y="6032"/>
                </a:lnTo>
                <a:close/>
              </a:path>
              <a:path w="62865" h="51435">
                <a:moveTo>
                  <a:pt x="9588" y="2641"/>
                </a:moveTo>
                <a:lnTo>
                  <a:pt x="9423" y="2552"/>
                </a:lnTo>
                <a:lnTo>
                  <a:pt x="9448" y="2730"/>
                </a:lnTo>
                <a:lnTo>
                  <a:pt x="9588" y="2641"/>
                </a:lnTo>
                <a:close/>
              </a:path>
              <a:path w="62865" h="51435">
                <a:moveTo>
                  <a:pt x="24434" y="12255"/>
                </a:moveTo>
                <a:close/>
              </a:path>
              <a:path w="62865" h="51435">
                <a:moveTo>
                  <a:pt x="24587" y="12179"/>
                </a:moveTo>
                <a:close/>
              </a:path>
              <a:path w="62865" h="51435">
                <a:moveTo>
                  <a:pt x="25273" y="11747"/>
                </a:moveTo>
                <a:lnTo>
                  <a:pt x="25120" y="11811"/>
                </a:lnTo>
                <a:lnTo>
                  <a:pt x="24917" y="12065"/>
                </a:lnTo>
                <a:lnTo>
                  <a:pt x="25082" y="11938"/>
                </a:lnTo>
                <a:lnTo>
                  <a:pt x="25273" y="11747"/>
                </a:lnTo>
                <a:close/>
              </a:path>
              <a:path w="62865" h="51435">
                <a:moveTo>
                  <a:pt x="26174" y="11709"/>
                </a:moveTo>
                <a:lnTo>
                  <a:pt x="25946" y="11734"/>
                </a:lnTo>
                <a:lnTo>
                  <a:pt x="26174" y="11709"/>
                </a:lnTo>
                <a:close/>
              </a:path>
              <a:path w="62865" h="51435">
                <a:moveTo>
                  <a:pt x="26898" y="18186"/>
                </a:moveTo>
                <a:lnTo>
                  <a:pt x="26631" y="18211"/>
                </a:lnTo>
                <a:lnTo>
                  <a:pt x="26784" y="18237"/>
                </a:lnTo>
                <a:close/>
              </a:path>
              <a:path w="62865" h="51435">
                <a:moveTo>
                  <a:pt x="26974" y="19113"/>
                </a:moveTo>
                <a:close/>
              </a:path>
              <a:path w="62865" h="51435">
                <a:moveTo>
                  <a:pt x="27279" y="18542"/>
                </a:moveTo>
                <a:lnTo>
                  <a:pt x="27266" y="18326"/>
                </a:lnTo>
                <a:lnTo>
                  <a:pt x="27216" y="18186"/>
                </a:lnTo>
                <a:lnTo>
                  <a:pt x="26860" y="18300"/>
                </a:lnTo>
                <a:lnTo>
                  <a:pt x="26784" y="18427"/>
                </a:lnTo>
                <a:lnTo>
                  <a:pt x="26809" y="18554"/>
                </a:lnTo>
                <a:lnTo>
                  <a:pt x="27279" y="18542"/>
                </a:lnTo>
                <a:close/>
              </a:path>
              <a:path w="62865" h="51435">
                <a:moveTo>
                  <a:pt x="27787" y="19342"/>
                </a:moveTo>
                <a:lnTo>
                  <a:pt x="27724" y="19050"/>
                </a:lnTo>
                <a:lnTo>
                  <a:pt x="27609" y="18897"/>
                </a:lnTo>
                <a:lnTo>
                  <a:pt x="26974" y="18923"/>
                </a:lnTo>
                <a:lnTo>
                  <a:pt x="27279" y="19151"/>
                </a:lnTo>
                <a:lnTo>
                  <a:pt x="27381" y="19291"/>
                </a:lnTo>
                <a:lnTo>
                  <a:pt x="27787" y="19342"/>
                </a:lnTo>
                <a:close/>
              </a:path>
              <a:path w="62865" h="51435">
                <a:moveTo>
                  <a:pt x="27901" y="18580"/>
                </a:moveTo>
                <a:lnTo>
                  <a:pt x="27482" y="18300"/>
                </a:lnTo>
                <a:lnTo>
                  <a:pt x="27266" y="18783"/>
                </a:lnTo>
                <a:lnTo>
                  <a:pt x="27559" y="18669"/>
                </a:lnTo>
                <a:lnTo>
                  <a:pt x="27901" y="18580"/>
                </a:lnTo>
                <a:close/>
              </a:path>
              <a:path w="62865" h="51435">
                <a:moveTo>
                  <a:pt x="29667" y="10083"/>
                </a:moveTo>
                <a:close/>
              </a:path>
              <a:path w="62865" h="51435">
                <a:moveTo>
                  <a:pt x="29667" y="9944"/>
                </a:moveTo>
                <a:close/>
              </a:path>
              <a:path w="62865" h="51435">
                <a:moveTo>
                  <a:pt x="58978" y="49707"/>
                </a:moveTo>
                <a:lnTo>
                  <a:pt x="58889" y="49568"/>
                </a:lnTo>
                <a:lnTo>
                  <a:pt x="58978" y="49707"/>
                </a:lnTo>
                <a:close/>
              </a:path>
              <a:path w="62865" h="51435">
                <a:moveTo>
                  <a:pt x="60198" y="48869"/>
                </a:moveTo>
                <a:close/>
              </a:path>
              <a:path w="62865" h="51435">
                <a:moveTo>
                  <a:pt x="62623" y="50596"/>
                </a:moveTo>
                <a:lnTo>
                  <a:pt x="60007" y="50292"/>
                </a:lnTo>
                <a:lnTo>
                  <a:pt x="59969" y="49720"/>
                </a:lnTo>
                <a:lnTo>
                  <a:pt x="60337" y="49682"/>
                </a:lnTo>
                <a:lnTo>
                  <a:pt x="60464" y="49669"/>
                </a:lnTo>
                <a:lnTo>
                  <a:pt x="60782" y="49555"/>
                </a:lnTo>
                <a:lnTo>
                  <a:pt x="61201" y="49441"/>
                </a:lnTo>
                <a:lnTo>
                  <a:pt x="60502" y="49364"/>
                </a:lnTo>
                <a:lnTo>
                  <a:pt x="60617" y="49555"/>
                </a:lnTo>
                <a:lnTo>
                  <a:pt x="60134" y="49237"/>
                </a:lnTo>
                <a:lnTo>
                  <a:pt x="60299" y="49339"/>
                </a:lnTo>
                <a:lnTo>
                  <a:pt x="60502" y="49364"/>
                </a:lnTo>
                <a:lnTo>
                  <a:pt x="60413" y="49225"/>
                </a:lnTo>
                <a:lnTo>
                  <a:pt x="60312" y="49034"/>
                </a:lnTo>
                <a:lnTo>
                  <a:pt x="60020" y="49034"/>
                </a:lnTo>
                <a:lnTo>
                  <a:pt x="60147" y="48907"/>
                </a:lnTo>
                <a:lnTo>
                  <a:pt x="59626" y="48679"/>
                </a:lnTo>
                <a:lnTo>
                  <a:pt x="59016" y="48069"/>
                </a:lnTo>
                <a:lnTo>
                  <a:pt x="58775" y="47828"/>
                </a:lnTo>
                <a:lnTo>
                  <a:pt x="57962" y="48069"/>
                </a:lnTo>
                <a:lnTo>
                  <a:pt x="57226" y="47688"/>
                </a:lnTo>
                <a:lnTo>
                  <a:pt x="57861" y="48679"/>
                </a:lnTo>
                <a:lnTo>
                  <a:pt x="57975" y="49034"/>
                </a:lnTo>
                <a:lnTo>
                  <a:pt x="57759" y="49987"/>
                </a:lnTo>
                <a:lnTo>
                  <a:pt x="59093" y="49237"/>
                </a:lnTo>
                <a:lnTo>
                  <a:pt x="59258" y="49733"/>
                </a:lnTo>
                <a:lnTo>
                  <a:pt x="59829" y="50266"/>
                </a:lnTo>
                <a:lnTo>
                  <a:pt x="60299" y="50431"/>
                </a:lnTo>
                <a:lnTo>
                  <a:pt x="60960" y="50914"/>
                </a:lnTo>
                <a:lnTo>
                  <a:pt x="62623" y="5059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6" name="object 4996"/>
          <p:cNvSpPr/>
          <p:nvPr/>
        </p:nvSpPr>
        <p:spPr>
          <a:xfrm>
            <a:off x="6963445" y="250235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88" y="253"/>
                </a:lnTo>
                <a:lnTo>
                  <a:pt x="431" y="507"/>
                </a:lnTo>
                <a:lnTo>
                  <a:pt x="457" y="279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7" name="object 4997"/>
          <p:cNvSpPr/>
          <p:nvPr/>
        </p:nvSpPr>
        <p:spPr>
          <a:xfrm>
            <a:off x="7436248" y="2543022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0" y="0"/>
                </a:moveTo>
                <a:lnTo>
                  <a:pt x="177" y="1765"/>
                </a:lnTo>
                <a:lnTo>
                  <a:pt x="736" y="2019"/>
                </a:lnTo>
                <a:lnTo>
                  <a:pt x="2006" y="2781"/>
                </a:lnTo>
                <a:lnTo>
                  <a:pt x="2425" y="2247"/>
                </a:lnTo>
                <a:lnTo>
                  <a:pt x="1828" y="1816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8" name="object 4998"/>
          <p:cNvSpPr/>
          <p:nvPr/>
        </p:nvSpPr>
        <p:spPr>
          <a:xfrm>
            <a:off x="7484522" y="297941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165" y="88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9" name="object 4999"/>
          <p:cNvSpPr/>
          <p:nvPr/>
        </p:nvSpPr>
        <p:spPr>
          <a:xfrm>
            <a:off x="610920" y="4354499"/>
            <a:ext cx="70485" cy="76200"/>
          </a:xfrm>
          <a:custGeom>
            <a:avLst/>
            <a:gdLst/>
            <a:ahLst/>
            <a:cxnLst/>
            <a:rect l="l" t="t" r="r" b="b"/>
            <a:pathLst>
              <a:path w="70484" h="76200">
                <a:moveTo>
                  <a:pt x="203" y="19354"/>
                </a:moveTo>
                <a:lnTo>
                  <a:pt x="50" y="19316"/>
                </a:lnTo>
                <a:lnTo>
                  <a:pt x="203" y="19354"/>
                </a:lnTo>
                <a:close/>
              </a:path>
              <a:path w="70484" h="76200">
                <a:moveTo>
                  <a:pt x="292" y="38"/>
                </a:moveTo>
                <a:close/>
              </a:path>
              <a:path w="70484" h="76200">
                <a:moveTo>
                  <a:pt x="1206" y="19799"/>
                </a:moveTo>
                <a:close/>
              </a:path>
              <a:path w="70484" h="76200">
                <a:moveTo>
                  <a:pt x="4000" y="20408"/>
                </a:moveTo>
                <a:lnTo>
                  <a:pt x="3835" y="20294"/>
                </a:lnTo>
                <a:lnTo>
                  <a:pt x="4000" y="20408"/>
                </a:lnTo>
                <a:close/>
              </a:path>
              <a:path w="70484" h="76200">
                <a:moveTo>
                  <a:pt x="5029" y="22440"/>
                </a:moveTo>
                <a:close/>
              </a:path>
              <a:path w="70484" h="76200">
                <a:moveTo>
                  <a:pt x="8382" y="22580"/>
                </a:moveTo>
                <a:lnTo>
                  <a:pt x="7785" y="22390"/>
                </a:lnTo>
                <a:lnTo>
                  <a:pt x="7581" y="22860"/>
                </a:lnTo>
                <a:lnTo>
                  <a:pt x="7759" y="22821"/>
                </a:lnTo>
                <a:lnTo>
                  <a:pt x="8382" y="22580"/>
                </a:lnTo>
                <a:close/>
              </a:path>
              <a:path w="70484" h="76200">
                <a:moveTo>
                  <a:pt x="8750" y="22567"/>
                </a:moveTo>
                <a:lnTo>
                  <a:pt x="8585" y="22656"/>
                </a:lnTo>
                <a:lnTo>
                  <a:pt x="8750" y="22567"/>
                </a:lnTo>
                <a:close/>
              </a:path>
              <a:path w="70484" h="76200">
                <a:moveTo>
                  <a:pt x="9017" y="22694"/>
                </a:moveTo>
                <a:lnTo>
                  <a:pt x="8890" y="22656"/>
                </a:lnTo>
                <a:lnTo>
                  <a:pt x="9017" y="22694"/>
                </a:lnTo>
                <a:close/>
              </a:path>
              <a:path w="70484" h="76200">
                <a:moveTo>
                  <a:pt x="10058" y="23291"/>
                </a:moveTo>
                <a:close/>
              </a:path>
              <a:path w="70484" h="76200">
                <a:moveTo>
                  <a:pt x="10096" y="23406"/>
                </a:moveTo>
                <a:close/>
              </a:path>
              <a:path w="70484" h="76200">
                <a:moveTo>
                  <a:pt x="10375" y="23355"/>
                </a:moveTo>
                <a:lnTo>
                  <a:pt x="10236" y="23304"/>
                </a:lnTo>
                <a:lnTo>
                  <a:pt x="10134" y="23482"/>
                </a:lnTo>
                <a:lnTo>
                  <a:pt x="10337" y="23380"/>
                </a:lnTo>
                <a:close/>
              </a:path>
              <a:path w="70484" h="76200">
                <a:moveTo>
                  <a:pt x="13500" y="32270"/>
                </a:moveTo>
                <a:close/>
              </a:path>
              <a:path w="70484" h="76200">
                <a:moveTo>
                  <a:pt x="13703" y="32702"/>
                </a:moveTo>
                <a:close/>
              </a:path>
              <a:path w="70484" h="76200">
                <a:moveTo>
                  <a:pt x="14782" y="20891"/>
                </a:moveTo>
                <a:close/>
              </a:path>
              <a:path w="70484" h="76200">
                <a:moveTo>
                  <a:pt x="21120" y="27508"/>
                </a:moveTo>
                <a:lnTo>
                  <a:pt x="20942" y="27508"/>
                </a:lnTo>
                <a:lnTo>
                  <a:pt x="21120" y="27508"/>
                </a:lnTo>
                <a:close/>
              </a:path>
              <a:path w="70484" h="76200">
                <a:moveTo>
                  <a:pt x="21361" y="12039"/>
                </a:moveTo>
                <a:close/>
              </a:path>
              <a:path w="70484" h="76200">
                <a:moveTo>
                  <a:pt x="21386" y="12026"/>
                </a:moveTo>
                <a:close/>
              </a:path>
              <a:path w="70484" h="76200">
                <a:moveTo>
                  <a:pt x="27279" y="31953"/>
                </a:moveTo>
                <a:lnTo>
                  <a:pt x="27139" y="31889"/>
                </a:lnTo>
                <a:lnTo>
                  <a:pt x="27279" y="31953"/>
                </a:lnTo>
                <a:close/>
              </a:path>
              <a:path w="70484" h="76200">
                <a:moveTo>
                  <a:pt x="27774" y="31483"/>
                </a:moveTo>
                <a:close/>
              </a:path>
              <a:path w="70484" h="76200">
                <a:moveTo>
                  <a:pt x="28422" y="32689"/>
                </a:moveTo>
                <a:lnTo>
                  <a:pt x="28270" y="32550"/>
                </a:lnTo>
                <a:lnTo>
                  <a:pt x="28117" y="32727"/>
                </a:lnTo>
                <a:lnTo>
                  <a:pt x="28422" y="32689"/>
                </a:lnTo>
                <a:close/>
              </a:path>
              <a:path w="70484" h="76200">
                <a:moveTo>
                  <a:pt x="70142" y="75450"/>
                </a:moveTo>
                <a:lnTo>
                  <a:pt x="70078" y="75285"/>
                </a:lnTo>
                <a:lnTo>
                  <a:pt x="69862" y="75222"/>
                </a:lnTo>
                <a:lnTo>
                  <a:pt x="69405" y="75501"/>
                </a:lnTo>
                <a:lnTo>
                  <a:pt x="69545" y="75780"/>
                </a:lnTo>
                <a:lnTo>
                  <a:pt x="69659" y="75933"/>
                </a:lnTo>
                <a:lnTo>
                  <a:pt x="70142" y="7545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0" name="object 5000"/>
          <p:cNvSpPr/>
          <p:nvPr/>
        </p:nvSpPr>
        <p:spPr>
          <a:xfrm>
            <a:off x="773634" y="469768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01" y="0"/>
                </a:moveTo>
                <a:lnTo>
                  <a:pt x="12" y="190"/>
                </a:lnTo>
                <a:lnTo>
                  <a:pt x="165" y="304"/>
                </a:lnTo>
                <a:lnTo>
                  <a:pt x="10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1" name="object 5001"/>
          <p:cNvSpPr/>
          <p:nvPr/>
        </p:nvSpPr>
        <p:spPr>
          <a:xfrm>
            <a:off x="628891" y="4365586"/>
            <a:ext cx="36830" cy="40640"/>
          </a:xfrm>
          <a:custGeom>
            <a:avLst/>
            <a:gdLst/>
            <a:ahLst/>
            <a:cxnLst/>
            <a:rect l="l" t="t" r="r" b="b"/>
            <a:pathLst>
              <a:path w="36829" h="40639">
                <a:moveTo>
                  <a:pt x="88" y="2692"/>
                </a:moveTo>
                <a:close/>
              </a:path>
              <a:path w="36829" h="40639">
                <a:moveTo>
                  <a:pt x="101" y="3276"/>
                </a:moveTo>
                <a:close/>
              </a:path>
              <a:path w="36829" h="40639">
                <a:moveTo>
                  <a:pt x="152" y="3136"/>
                </a:moveTo>
                <a:close/>
              </a:path>
              <a:path w="36829" h="40639">
                <a:moveTo>
                  <a:pt x="241" y="2336"/>
                </a:moveTo>
                <a:close/>
              </a:path>
              <a:path w="36829" h="40639">
                <a:moveTo>
                  <a:pt x="254" y="2298"/>
                </a:moveTo>
                <a:close/>
              </a:path>
              <a:path w="36829" h="40639">
                <a:moveTo>
                  <a:pt x="368" y="2260"/>
                </a:moveTo>
                <a:close/>
              </a:path>
              <a:path w="36829" h="40639">
                <a:moveTo>
                  <a:pt x="482" y="2120"/>
                </a:moveTo>
                <a:close/>
              </a:path>
              <a:path w="36829" h="40639">
                <a:moveTo>
                  <a:pt x="482" y="1866"/>
                </a:moveTo>
                <a:close/>
              </a:path>
              <a:path w="36829" h="40639">
                <a:moveTo>
                  <a:pt x="495" y="1917"/>
                </a:moveTo>
                <a:close/>
              </a:path>
              <a:path w="36829" h="40639">
                <a:moveTo>
                  <a:pt x="508" y="2133"/>
                </a:moveTo>
                <a:close/>
              </a:path>
              <a:path w="36829" h="40639">
                <a:moveTo>
                  <a:pt x="520" y="2146"/>
                </a:moveTo>
                <a:close/>
              </a:path>
              <a:path w="36829" h="40639">
                <a:moveTo>
                  <a:pt x="533" y="2578"/>
                </a:moveTo>
                <a:lnTo>
                  <a:pt x="368" y="2590"/>
                </a:lnTo>
                <a:lnTo>
                  <a:pt x="533" y="2578"/>
                </a:lnTo>
                <a:close/>
              </a:path>
              <a:path w="36829" h="40639">
                <a:moveTo>
                  <a:pt x="571" y="1981"/>
                </a:moveTo>
                <a:close/>
              </a:path>
              <a:path w="36829" h="40639">
                <a:moveTo>
                  <a:pt x="622" y="2019"/>
                </a:moveTo>
                <a:lnTo>
                  <a:pt x="482" y="1981"/>
                </a:lnTo>
                <a:lnTo>
                  <a:pt x="622" y="2019"/>
                </a:lnTo>
                <a:close/>
              </a:path>
              <a:path w="36829" h="40639">
                <a:moveTo>
                  <a:pt x="4229" y="38"/>
                </a:moveTo>
                <a:lnTo>
                  <a:pt x="4000" y="114"/>
                </a:lnTo>
                <a:lnTo>
                  <a:pt x="4089" y="266"/>
                </a:lnTo>
                <a:lnTo>
                  <a:pt x="4229" y="177"/>
                </a:lnTo>
                <a:lnTo>
                  <a:pt x="4229" y="38"/>
                </a:lnTo>
                <a:close/>
              </a:path>
              <a:path w="36829" h="40639">
                <a:moveTo>
                  <a:pt x="5245" y="9817"/>
                </a:moveTo>
                <a:lnTo>
                  <a:pt x="5143" y="9525"/>
                </a:lnTo>
                <a:lnTo>
                  <a:pt x="5130" y="9359"/>
                </a:lnTo>
                <a:lnTo>
                  <a:pt x="4787" y="9461"/>
                </a:lnTo>
                <a:lnTo>
                  <a:pt x="4787" y="9601"/>
                </a:lnTo>
                <a:lnTo>
                  <a:pt x="4914" y="9652"/>
                </a:lnTo>
                <a:lnTo>
                  <a:pt x="5245" y="9817"/>
                </a:lnTo>
                <a:close/>
              </a:path>
              <a:path w="36829" h="40639">
                <a:moveTo>
                  <a:pt x="5372" y="1638"/>
                </a:moveTo>
                <a:close/>
              </a:path>
              <a:path w="36829" h="40639">
                <a:moveTo>
                  <a:pt x="5486" y="10172"/>
                </a:moveTo>
                <a:lnTo>
                  <a:pt x="5257" y="10147"/>
                </a:lnTo>
                <a:lnTo>
                  <a:pt x="5422" y="10223"/>
                </a:lnTo>
                <a:close/>
              </a:path>
              <a:path w="36829" h="40639">
                <a:moveTo>
                  <a:pt x="6121" y="9055"/>
                </a:moveTo>
                <a:lnTo>
                  <a:pt x="5994" y="9004"/>
                </a:lnTo>
                <a:lnTo>
                  <a:pt x="5803" y="9144"/>
                </a:lnTo>
                <a:lnTo>
                  <a:pt x="6019" y="9156"/>
                </a:lnTo>
                <a:close/>
              </a:path>
              <a:path w="36829" h="40639">
                <a:moveTo>
                  <a:pt x="6146" y="8877"/>
                </a:moveTo>
                <a:lnTo>
                  <a:pt x="6007" y="8902"/>
                </a:lnTo>
                <a:lnTo>
                  <a:pt x="6146" y="8877"/>
                </a:lnTo>
                <a:close/>
              </a:path>
              <a:path w="36829" h="40639">
                <a:moveTo>
                  <a:pt x="6667" y="10096"/>
                </a:moveTo>
                <a:lnTo>
                  <a:pt x="6540" y="9855"/>
                </a:lnTo>
                <a:lnTo>
                  <a:pt x="6299" y="9779"/>
                </a:lnTo>
                <a:lnTo>
                  <a:pt x="6667" y="10096"/>
                </a:lnTo>
                <a:close/>
              </a:path>
              <a:path w="36829" h="40639">
                <a:moveTo>
                  <a:pt x="6692" y="10502"/>
                </a:moveTo>
                <a:lnTo>
                  <a:pt x="6553" y="10528"/>
                </a:lnTo>
                <a:lnTo>
                  <a:pt x="6692" y="10502"/>
                </a:lnTo>
                <a:close/>
              </a:path>
              <a:path w="36829" h="40639">
                <a:moveTo>
                  <a:pt x="7061" y="10426"/>
                </a:moveTo>
                <a:lnTo>
                  <a:pt x="6070" y="9931"/>
                </a:lnTo>
                <a:lnTo>
                  <a:pt x="5892" y="10071"/>
                </a:lnTo>
                <a:lnTo>
                  <a:pt x="5664" y="9931"/>
                </a:lnTo>
                <a:lnTo>
                  <a:pt x="5511" y="9829"/>
                </a:lnTo>
                <a:lnTo>
                  <a:pt x="5613" y="10414"/>
                </a:lnTo>
                <a:lnTo>
                  <a:pt x="7061" y="10426"/>
                </a:lnTo>
                <a:close/>
              </a:path>
              <a:path w="36829" h="40639">
                <a:moveTo>
                  <a:pt x="7124" y="10121"/>
                </a:moveTo>
                <a:lnTo>
                  <a:pt x="6997" y="9880"/>
                </a:lnTo>
                <a:lnTo>
                  <a:pt x="6832" y="9994"/>
                </a:lnTo>
                <a:lnTo>
                  <a:pt x="7124" y="10121"/>
                </a:lnTo>
                <a:close/>
              </a:path>
              <a:path w="36829" h="40639">
                <a:moveTo>
                  <a:pt x="7454" y="9779"/>
                </a:moveTo>
                <a:lnTo>
                  <a:pt x="7302" y="9994"/>
                </a:lnTo>
                <a:lnTo>
                  <a:pt x="7226" y="10172"/>
                </a:lnTo>
                <a:lnTo>
                  <a:pt x="7454" y="9779"/>
                </a:lnTo>
                <a:close/>
              </a:path>
              <a:path w="36829" h="40639">
                <a:moveTo>
                  <a:pt x="7467" y="10147"/>
                </a:moveTo>
                <a:close/>
              </a:path>
              <a:path w="36829" h="40639">
                <a:moveTo>
                  <a:pt x="7721" y="10160"/>
                </a:moveTo>
                <a:lnTo>
                  <a:pt x="7569" y="10109"/>
                </a:lnTo>
                <a:lnTo>
                  <a:pt x="7708" y="10198"/>
                </a:lnTo>
                <a:close/>
              </a:path>
              <a:path w="36829" h="40639">
                <a:moveTo>
                  <a:pt x="25006" y="15240"/>
                </a:moveTo>
                <a:lnTo>
                  <a:pt x="24815" y="15278"/>
                </a:lnTo>
                <a:lnTo>
                  <a:pt x="24688" y="15151"/>
                </a:lnTo>
                <a:lnTo>
                  <a:pt x="24790" y="15367"/>
                </a:lnTo>
                <a:lnTo>
                  <a:pt x="25006" y="15240"/>
                </a:lnTo>
                <a:close/>
              </a:path>
              <a:path w="36829" h="40639">
                <a:moveTo>
                  <a:pt x="36385" y="40640"/>
                </a:moveTo>
                <a:lnTo>
                  <a:pt x="36271" y="40322"/>
                </a:lnTo>
                <a:lnTo>
                  <a:pt x="36017" y="40093"/>
                </a:lnTo>
                <a:lnTo>
                  <a:pt x="34823" y="40627"/>
                </a:lnTo>
                <a:lnTo>
                  <a:pt x="35318" y="40589"/>
                </a:lnTo>
                <a:lnTo>
                  <a:pt x="35560" y="40487"/>
                </a:lnTo>
                <a:lnTo>
                  <a:pt x="36385" y="4064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2" name="object 5002"/>
          <p:cNvSpPr/>
          <p:nvPr/>
        </p:nvSpPr>
        <p:spPr>
          <a:xfrm>
            <a:off x="579959" y="430194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2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3" name="object 5003"/>
          <p:cNvSpPr/>
          <p:nvPr/>
        </p:nvSpPr>
        <p:spPr>
          <a:xfrm>
            <a:off x="666864" y="4397628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622" y="3302"/>
                </a:moveTo>
                <a:lnTo>
                  <a:pt x="520" y="3111"/>
                </a:lnTo>
                <a:lnTo>
                  <a:pt x="342" y="3149"/>
                </a:lnTo>
                <a:lnTo>
                  <a:pt x="38" y="2921"/>
                </a:lnTo>
                <a:lnTo>
                  <a:pt x="0" y="3098"/>
                </a:lnTo>
                <a:lnTo>
                  <a:pt x="0" y="3352"/>
                </a:lnTo>
                <a:lnTo>
                  <a:pt x="622" y="3302"/>
                </a:lnTo>
                <a:close/>
              </a:path>
              <a:path w="8890" h="3810">
                <a:moveTo>
                  <a:pt x="3187" y="0"/>
                </a:moveTo>
                <a:close/>
              </a:path>
              <a:path w="8890" h="3810">
                <a:moveTo>
                  <a:pt x="5461" y="1701"/>
                </a:moveTo>
                <a:lnTo>
                  <a:pt x="5334" y="1752"/>
                </a:lnTo>
                <a:lnTo>
                  <a:pt x="5461" y="1701"/>
                </a:lnTo>
                <a:close/>
              </a:path>
              <a:path w="8890" h="3810">
                <a:moveTo>
                  <a:pt x="5549" y="1689"/>
                </a:moveTo>
                <a:close/>
              </a:path>
              <a:path w="8890" h="3810">
                <a:moveTo>
                  <a:pt x="5664" y="1739"/>
                </a:moveTo>
                <a:lnTo>
                  <a:pt x="5537" y="1765"/>
                </a:lnTo>
                <a:lnTo>
                  <a:pt x="5664" y="1739"/>
                </a:lnTo>
                <a:close/>
              </a:path>
              <a:path w="8890" h="3810">
                <a:moveTo>
                  <a:pt x="5753" y="800"/>
                </a:moveTo>
                <a:lnTo>
                  <a:pt x="5638" y="635"/>
                </a:lnTo>
                <a:lnTo>
                  <a:pt x="5588" y="800"/>
                </a:lnTo>
                <a:lnTo>
                  <a:pt x="5753" y="800"/>
                </a:lnTo>
                <a:close/>
              </a:path>
              <a:path w="8890" h="3810">
                <a:moveTo>
                  <a:pt x="5994" y="1625"/>
                </a:moveTo>
                <a:lnTo>
                  <a:pt x="5816" y="1600"/>
                </a:lnTo>
                <a:lnTo>
                  <a:pt x="5994" y="1625"/>
                </a:lnTo>
                <a:close/>
              </a:path>
              <a:path w="8890" h="3810">
                <a:moveTo>
                  <a:pt x="7112" y="2247"/>
                </a:moveTo>
                <a:lnTo>
                  <a:pt x="6718" y="1854"/>
                </a:lnTo>
                <a:lnTo>
                  <a:pt x="6502" y="1993"/>
                </a:lnTo>
                <a:lnTo>
                  <a:pt x="6362" y="1816"/>
                </a:lnTo>
                <a:lnTo>
                  <a:pt x="6146" y="1981"/>
                </a:lnTo>
                <a:lnTo>
                  <a:pt x="6083" y="1816"/>
                </a:lnTo>
                <a:lnTo>
                  <a:pt x="5880" y="1841"/>
                </a:lnTo>
                <a:lnTo>
                  <a:pt x="5715" y="2197"/>
                </a:lnTo>
                <a:lnTo>
                  <a:pt x="6616" y="2235"/>
                </a:lnTo>
                <a:lnTo>
                  <a:pt x="7112" y="2247"/>
                </a:lnTo>
                <a:close/>
              </a:path>
              <a:path w="8890" h="3810">
                <a:moveTo>
                  <a:pt x="7454" y="1473"/>
                </a:moveTo>
                <a:close/>
              </a:path>
              <a:path w="8890" h="3810">
                <a:moveTo>
                  <a:pt x="8305" y="1816"/>
                </a:moveTo>
                <a:close/>
              </a:path>
              <a:path w="8890" h="3810">
                <a:moveTo>
                  <a:pt x="8699" y="146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4" name="object 5004"/>
          <p:cNvSpPr/>
          <p:nvPr/>
        </p:nvSpPr>
        <p:spPr>
          <a:xfrm>
            <a:off x="611111" y="4352886"/>
            <a:ext cx="46355" cy="42545"/>
          </a:xfrm>
          <a:custGeom>
            <a:avLst/>
            <a:gdLst/>
            <a:ahLst/>
            <a:cxnLst/>
            <a:rect l="l" t="t" r="r" b="b"/>
            <a:pathLst>
              <a:path w="46354" h="42545">
                <a:moveTo>
                  <a:pt x="279" y="20739"/>
                </a:moveTo>
                <a:lnTo>
                  <a:pt x="88" y="20599"/>
                </a:lnTo>
                <a:lnTo>
                  <a:pt x="12" y="20853"/>
                </a:lnTo>
                <a:lnTo>
                  <a:pt x="139" y="20751"/>
                </a:lnTo>
                <a:lnTo>
                  <a:pt x="279" y="20739"/>
                </a:lnTo>
                <a:close/>
              </a:path>
              <a:path w="46354" h="42545">
                <a:moveTo>
                  <a:pt x="1460" y="21513"/>
                </a:moveTo>
                <a:close/>
              </a:path>
              <a:path w="46354" h="42545">
                <a:moveTo>
                  <a:pt x="1473" y="20205"/>
                </a:moveTo>
                <a:close/>
              </a:path>
              <a:path w="46354" h="42545">
                <a:moveTo>
                  <a:pt x="1524" y="21780"/>
                </a:moveTo>
                <a:lnTo>
                  <a:pt x="1384" y="21526"/>
                </a:lnTo>
                <a:lnTo>
                  <a:pt x="1320" y="21717"/>
                </a:lnTo>
                <a:lnTo>
                  <a:pt x="1092" y="21475"/>
                </a:lnTo>
                <a:lnTo>
                  <a:pt x="787" y="21615"/>
                </a:lnTo>
                <a:lnTo>
                  <a:pt x="812" y="21844"/>
                </a:lnTo>
                <a:lnTo>
                  <a:pt x="1066" y="21793"/>
                </a:lnTo>
                <a:lnTo>
                  <a:pt x="1168" y="21920"/>
                </a:lnTo>
                <a:lnTo>
                  <a:pt x="1485" y="21907"/>
                </a:lnTo>
                <a:lnTo>
                  <a:pt x="1524" y="21780"/>
                </a:lnTo>
                <a:close/>
              </a:path>
              <a:path w="46354" h="42545">
                <a:moveTo>
                  <a:pt x="2705" y="20548"/>
                </a:moveTo>
                <a:lnTo>
                  <a:pt x="2476" y="20320"/>
                </a:lnTo>
                <a:lnTo>
                  <a:pt x="2336" y="20408"/>
                </a:lnTo>
                <a:lnTo>
                  <a:pt x="2527" y="20510"/>
                </a:lnTo>
                <a:lnTo>
                  <a:pt x="2705" y="20548"/>
                </a:lnTo>
                <a:close/>
              </a:path>
              <a:path w="46354" h="42545">
                <a:moveTo>
                  <a:pt x="3022" y="20612"/>
                </a:moveTo>
                <a:lnTo>
                  <a:pt x="2882" y="20637"/>
                </a:lnTo>
                <a:lnTo>
                  <a:pt x="2959" y="20764"/>
                </a:lnTo>
                <a:lnTo>
                  <a:pt x="3022" y="20612"/>
                </a:lnTo>
                <a:close/>
              </a:path>
              <a:path w="46354" h="42545">
                <a:moveTo>
                  <a:pt x="3263" y="20764"/>
                </a:moveTo>
                <a:lnTo>
                  <a:pt x="3238" y="20485"/>
                </a:lnTo>
                <a:lnTo>
                  <a:pt x="2959" y="20459"/>
                </a:lnTo>
                <a:lnTo>
                  <a:pt x="3098" y="20561"/>
                </a:lnTo>
                <a:lnTo>
                  <a:pt x="3263" y="20764"/>
                </a:lnTo>
                <a:close/>
              </a:path>
              <a:path w="46354" h="42545">
                <a:moveTo>
                  <a:pt x="3276" y="23088"/>
                </a:moveTo>
                <a:lnTo>
                  <a:pt x="2984" y="23063"/>
                </a:lnTo>
                <a:lnTo>
                  <a:pt x="3073" y="23253"/>
                </a:lnTo>
                <a:lnTo>
                  <a:pt x="3162" y="23634"/>
                </a:lnTo>
                <a:lnTo>
                  <a:pt x="3276" y="23088"/>
                </a:lnTo>
                <a:close/>
              </a:path>
              <a:path w="46354" h="42545">
                <a:moveTo>
                  <a:pt x="4241" y="20980"/>
                </a:moveTo>
                <a:lnTo>
                  <a:pt x="3619" y="20967"/>
                </a:lnTo>
                <a:lnTo>
                  <a:pt x="3200" y="20777"/>
                </a:lnTo>
                <a:lnTo>
                  <a:pt x="3429" y="21399"/>
                </a:lnTo>
                <a:lnTo>
                  <a:pt x="3810" y="21336"/>
                </a:lnTo>
                <a:lnTo>
                  <a:pt x="4064" y="20993"/>
                </a:lnTo>
                <a:lnTo>
                  <a:pt x="4241" y="20980"/>
                </a:lnTo>
                <a:close/>
              </a:path>
              <a:path w="46354" h="42545">
                <a:moveTo>
                  <a:pt x="4991" y="21259"/>
                </a:moveTo>
                <a:lnTo>
                  <a:pt x="4394" y="20726"/>
                </a:lnTo>
                <a:lnTo>
                  <a:pt x="4508" y="21196"/>
                </a:lnTo>
                <a:lnTo>
                  <a:pt x="4648" y="21336"/>
                </a:lnTo>
                <a:lnTo>
                  <a:pt x="4991" y="21259"/>
                </a:lnTo>
                <a:close/>
              </a:path>
              <a:path w="46354" h="42545">
                <a:moveTo>
                  <a:pt x="6540" y="21551"/>
                </a:moveTo>
                <a:lnTo>
                  <a:pt x="6489" y="21399"/>
                </a:lnTo>
                <a:lnTo>
                  <a:pt x="6286" y="21297"/>
                </a:lnTo>
                <a:lnTo>
                  <a:pt x="6362" y="21437"/>
                </a:lnTo>
                <a:lnTo>
                  <a:pt x="6540" y="21551"/>
                </a:lnTo>
                <a:close/>
              </a:path>
              <a:path w="46354" h="42545">
                <a:moveTo>
                  <a:pt x="6985" y="23025"/>
                </a:moveTo>
                <a:lnTo>
                  <a:pt x="6832" y="22974"/>
                </a:lnTo>
                <a:lnTo>
                  <a:pt x="6985" y="23025"/>
                </a:lnTo>
                <a:close/>
              </a:path>
              <a:path w="46354" h="42545">
                <a:moveTo>
                  <a:pt x="7467" y="21145"/>
                </a:moveTo>
                <a:close/>
              </a:path>
              <a:path w="46354" h="42545">
                <a:moveTo>
                  <a:pt x="7620" y="21259"/>
                </a:moveTo>
                <a:lnTo>
                  <a:pt x="7480" y="21196"/>
                </a:lnTo>
                <a:lnTo>
                  <a:pt x="7353" y="21272"/>
                </a:lnTo>
                <a:lnTo>
                  <a:pt x="7620" y="21259"/>
                </a:lnTo>
                <a:close/>
              </a:path>
              <a:path w="46354" h="42545">
                <a:moveTo>
                  <a:pt x="8851" y="21450"/>
                </a:moveTo>
                <a:lnTo>
                  <a:pt x="8724" y="21272"/>
                </a:lnTo>
                <a:lnTo>
                  <a:pt x="8585" y="21132"/>
                </a:lnTo>
                <a:lnTo>
                  <a:pt x="8420" y="21336"/>
                </a:lnTo>
                <a:lnTo>
                  <a:pt x="8420" y="21539"/>
                </a:lnTo>
                <a:lnTo>
                  <a:pt x="8763" y="21640"/>
                </a:lnTo>
                <a:lnTo>
                  <a:pt x="8851" y="21450"/>
                </a:lnTo>
                <a:close/>
              </a:path>
              <a:path w="46354" h="42545">
                <a:moveTo>
                  <a:pt x="9156" y="22796"/>
                </a:moveTo>
                <a:lnTo>
                  <a:pt x="9080" y="22555"/>
                </a:lnTo>
                <a:lnTo>
                  <a:pt x="8991" y="22720"/>
                </a:lnTo>
                <a:lnTo>
                  <a:pt x="9004" y="22860"/>
                </a:lnTo>
                <a:lnTo>
                  <a:pt x="9156" y="22796"/>
                </a:lnTo>
                <a:close/>
              </a:path>
              <a:path w="46354" h="42545">
                <a:moveTo>
                  <a:pt x="9182" y="21780"/>
                </a:moveTo>
                <a:lnTo>
                  <a:pt x="9080" y="21488"/>
                </a:lnTo>
                <a:lnTo>
                  <a:pt x="9017" y="21704"/>
                </a:lnTo>
                <a:lnTo>
                  <a:pt x="9182" y="21780"/>
                </a:lnTo>
                <a:close/>
              </a:path>
              <a:path w="46354" h="42545">
                <a:moveTo>
                  <a:pt x="9690" y="21856"/>
                </a:moveTo>
                <a:close/>
              </a:path>
              <a:path w="46354" h="42545">
                <a:moveTo>
                  <a:pt x="9893" y="21983"/>
                </a:moveTo>
                <a:close/>
              </a:path>
              <a:path w="46354" h="42545">
                <a:moveTo>
                  <a:pt x="10007" y="22987"/>
                </a:moveTo>
                <a:lnTo>
                  <a:pt x="9880" y="22898"/>
                </a:lnTo>
                <a:lnTo>
                  <a:pt x="10007" y="22987"/>
                </a:lnTo>
                <a:close/>
              </a:path>
              <a:path w="46354" h="42545">
                <a:moveTo>
                  <a:pt x="10820" y="22771"/>
                </a:moveTo>
                <a:lnTo>
                  <a:pt x="10782" y="22631"/>
                </a:lnTo>
                <a:lnTo>
                  <a:pt x="10477" y="22580"/>
                </a:lnTo>
                <a:lnTo>
                  <a:pt x="10820" y="22999"/>
                </a:lnTo>
                <a:lnTo>
                  <a:pt x="10820" y="22771"/>
                </a:lnTo>
                <a:close/>
              </a:path>
              <a:path w="46354" h="42545">
                <a:moveTo>
                  <a:pt x="13195" y="31572"/>
                </a:moveTo>
                <a:lnTo>
                  <a:pt x="13055" y="31597"/>
                </a:lnTo>
                <a:lnTo>
                  <a:pt x="13195" y="31572"/>
                </a:lnTo>
                <a:close/>
              </a:path>
              <a:path w="46354" h="42545">
                <a:moveTo>
                  <a:pt x="14147" y="22618"/>
                </a:moveTo>
                <a:close/>
              </a:path>
              <a:path w="46354" h="42545">
                <a:moveTo>
                  <a:pt x="14528" y="22415"/>
                </a:moveTo>
                <a:lnTo>
                  <a:pt x="14401" y="22440"/>
                </a:lnTo>
                <a:lnTo>
                  <a:pt x="14528" y="22415"/>
                </a:lnTo>
                <a:close/>
              </a:path>
              <a:path w="46354" h="42545">
                <a:moveTo>
                  <a:pt x="14897" y="22326"/>
                </a:moveTo>
                <a:close/>
              </a:path>
              <a:path w="46354" h="42545">
                <a:moveTo>
                  <a:pt x="15951" y="20815"/>
                </a:moveTo>
                <a:close/>
              </a:path>
              <a:path w="46354" h="42545">
                <a:moveTo>
                  <a:pt x="16649" y="34048"/>
                </a:moveTo>
                <a:close/>
              </a:path>
              <a:path w="46354" h="42545">
                <a:moveTo>
                  <a:pt x="17462" y="34188"/>
                </a:moveTo>
                <a:close/>
              </a:path>
              <a:path w="46354" h="42545">
                <a:moveTo>
                  <a:pt x="18072" y="34493"/>
                </a:moveTo>
                <a:close/>
              </a:path>
              <a:path w="46354" h="42545">
                <a:moveTo>
                  <a:pt x="18072" y="34353"/>
                </a:moveTo>
                <a:close/>
              </a:path>
              <a:path w="46354" h="42545">
                <a:moveTo>
                  <a:pt x="18745" y="31407"/>
                </a:moveTo>
                <a:lnTo>
                  <a:pt x="18605" y="31407"/>
                </a:lnTo>
                <a:lnTo>
                  <a:pt x="18745" y="31407"/>
                </a:lnTo>
                <a:close/>
              </a:path>
              <a:path w="46354" h="42545">
                <a:moveTo>
                  <a:pt x="20320" y="27889"/>
                </a:moveTo>
                <a:lnTo>
                  <a:pt x="20193" y="27787"/>
                </a:lnTo>
                <a:lnTo>
                  <a:pt x="20294" y="27965"/>
                </a:lnTo>
                <a:close/>
              </a:path>
              <a:path w="46354" h="42545">
                <a:moveTo>
                  <a:pt x="22440" y="31534"/>
                </a:moveTo>
                <a:close/>
              </a:path>
              <a:path w="46354" h="42545">
                <a:moveTo>
                  <a:pt x="23202" y="31546"/>
                </a:moveTo>
                <a:lnTo>
                  <a:pt x="23050" y="31496"/>
                </a:lnTo>
                <a:lnTo>
                  <a:pt x="23025" y="31686"/>
                </a:lnTo>
                <a:lnTo>
                  <a:pt x="23202" y="31546"/>
                </a:lnTo>
                <a:close/>
              </a:path>
              <a:path w="46354" h="42545">
                <a:moveTo>
                  <a:pt x="29464" y="36182"/>
                </a:moveTo>
                <a:lnTo>
                  <a:pt x="29387" y="36042"/>
                </a:lnTo>
                <a:lnTo>
                  <a:pt x="29260" y="36093"/>
                </a:lnTo>
                <a:lnTo>
                  <a:pt x="29464" y="36182"/>
                </a:lnTo>
                <a:close/>
              </a:path>
              <a:path w="46354" h="42545">
                <a:moveTo>
                  <a:pt x="29921" y="37071"/>
                </a:moveTo>
                <a:lnTo>
                  <a:pt x="29794" y="37020"/>
                </a:lnTo>
                <a:lnTo>
                  <a:pt x="29908" y="37160"/>
                </a:lnTo>
                <a:close/>
              </a:path>
              <a:path w="46354" h="42545">
                <a:moveTo>
                  <a:pt x="30391" y="37325"/>
                </a:moveTo>
                <a:lnTo>
                  <a:pt x="30251" y="37236"/>
                </a:lnTo>
                <a:lnTo>
                  <a:pt x="30391" y="37325"/>
                </a:lnTo>
                <a:close/>
              </a:path>
              <a:path w="46354" h="42545">
                <a:moveTo>
                  <a:pt x="30734" y="37706"/>
                </a:moveTo>
                <a:lnTo>
                  <a:pt x="30518" y="37604"/>
                </a:lnTo>
                <a:lnTo>
                  <a:pt x="30670" y="37846"/>
                </a:lnTo>
                <a:lnTo>
                  <a:pt x="30734" y="37706"/>
                </a:lnTo>
                <a:close/>
              </a:path>
              <a:path w="46354" h="42545">
                <a:moveTo>
                  <a:pt x="31102" y="34772"/>
                </a:moveTo>
                <a:lnTo>
                  <a:pt x="30975" y="34645"/>
                </a:lnTo>
                <a:lnTo>
                  <a:pt x="30835" y="34594"/>
                </a:lnTo>
                <a:lnTo>
                  <a:pt x="31102" y="34772"/>
                </a:lnTo>
                <a:close/>
              </a:path>
              <a:path w="46354" h="42545">
                <a:moveTo>
                  <a:pt x="32524" y="35445"/>
                </a:moveTo>
                <a:lnTo>
                  <a:pt x="32397" y="35471"/>
                </a:lnTo>
                <a:lnTo>
                  <a:pt x="32524" y="35521"/>
                </a:lnTo>
                <a:close/>
              </a:path>
              <a:path w="46354" h="42545">
                <a:moveTo>
                  <a:pt x="32715" y="35902"/>
                </a:moveTo>
                <a:lnTo>
                  <a:pt x="32575" y="35902"/>
                </a:lnTo>
                <a:lnTo>
                  <a:pt x="32435" y="35826"/>
                </a:lnTo>
                <a:lnTo>
                  <a:pt x="32613" y="36029"/>
                </a:lnTo>
                <a:lnTo>
                  <a:pt x="32715" y="35902"/>
                </a:lnTo>
                <a:close/>
              </a:path>
              <a:path w="46354" h="42545">
                <a:moveTo>
                  <a:pt x="32854" y="36093"/>
                </a:moveTo>
                <a:lnTo>
                  <a:pt x="32715" y="36106"/>
                </a:lnTo>
                <a:lnTo>
                  <a:pt x="32512" y="35991"/>
                </a:lnTo>
                <a:lnTo>
                  <a:pt x="32550" y="36195"/>
                </a:lnTo>
                <a:lnTo>
                  <a:pt x="32702" y="36245"/>
                </a:lnTo>
                <a:lnTo>
                  <a:pt x="32854" y="36093"/>
                </a:lnTo>
                <a:close/>
              </a:path>
              <a:path w="46354" h="42545">
                <a:moveTo>
                  <a:pt x="32931" y="36309"/>
                </a:moveTo>
                <a:lnTo>
                  <a:pt x="32778" y="36245"/>
                </a:lnTo>
                <a:lnTo>
                  <a:pt x="32931" y="36309"/>
                </a:lnTo>
                <a:close/>
              </a:path>
              <a:path w="46354" h="42545">
                <a:moveTo>
                  <a:pt x="38633" y="37109"/>
                </a:moveTo>
                <a:lnTo>
                  <a:pt x="38417" y="37007"/>
                </a:lnTo>
                <a:lnTo>
                  <a:pt x="38277" y="37020"/>
                </a:lnTo>
                <a:lnTo>
                  <a:pt x="38455" y="37172"/>
                </a:lnTo>
                <a:lnTo>
                  <a:pt x="38633" y="37109"/>
                </a:lnTo>
                <a:close/>
              </a:path>
              <a:path w="46354" h="42545">
                <a:moveTo>
                  <a:pt x="42037" y="39103"/>
                </a:moveTo>
                <a:close/>
              </a:path>
              <a:path w="46354" h="42545">
                <a:moveTo>
                  <a:pt x="42227" y="41427"/>
                </a:moveTo>
                <a:lnTo>
                  <a:pt x="42049" y="41402"/>
                </a:lnTo>
                <a:lnTo>
                  <a:pt x="42202" y="41465"/>
                </a:lnTo>
                <a:close/>
              </a:path>
              <a:path w="46354" h="42545">
                <a:moveTo>
                  <a:pt x="42291" y="39141"/>
                </a:moveTo>
                <a:close/>
              </a:path>
              <a:path w="46354" h="42545">
                <a:moveTo>
                  <a:pt x="42341" y="39243"/>
                </a:moveTo>
                <a:close/>
              </a:path>
              <a:path w="46354" h="42545">
                <a:moveTo>
                  <a:pt x="42621" y="40436"/>
                </a:moveTo>
                <a:lnTo>
                  <a:pt x="42456" y="40360"/>
                </a:lnTo>
                <a:lnTo>
                  <a:pt x="42621" y="40436"/>
                </a:lnTo>
                <a:close/>
              </a:path>
              <a:path w="46354" h="42545">
                <a:moveTo>
                  <a:pt x="42926" y="37680"/>
                </a:moveTo>
                <a:close/>
              </a:path>
              <a:path w="46354" h="42545">
                <a:moveTo>
                  <a:pt x="43091" y="41910"/>
                </a:moveTo>
                <a:lnTo>
                  <a:pt x="43027" y="42062"/>
                </a:lnTo>
                <a:lnTo>
                  <a:pt x="43091" y="41910"/>
                </a:lnTo>
                <a:close/>
              </a:path>
              <a:path w="46354" h="42545">
                <a:moveTo>
                  <a:pt x="43408" y="41986"/>
                </a:moveTo>
                <a:lnTo>
                  <a:pt x="43180" y="41846"/>
                </a:lnTo>
                <a:lnTo>
                  <a:pt x="43256" y="42011"/>
                </a:lnTo>
                <a:lnTo>
                  <a:pt x="43408" y="41986"/>
                </a:lnTo>
                <a:close/>
              </a:path>
              <a:path w="46354" h="42545">
                <a:moveTo>
                  <a:pt x="43535" y="0"/>
                </a:moveTo>
                <a:lnTo>
                  <a:pt x="43091" y="190"/>
                </a:lnTo>
                <a:lnTo>
                  <a:pt x="43319" y="254"/>
                </a:lnTo>
                <a:lnTo>
                  <a:pt x="43446" y="203"/>
                </a:lnTo>
                <a:lnTo>
                  <a:pt x="43535" y="0"/>
                </a:lnTo>
                <a:close/>
              </a:path>
              <a:path w="46354" h="42545">
                <a:moveTo>
                  <a:pt x="45745" y="38315"/>
                </a:moveTo>
                <a:lnTo>
                  <a:pt x="45605" y="38252"/>
                </a:lnTo>
                <a:lnTo>
                  <a:pt x="45681" y="3837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5" name="object 5005"/>
          <p:cNvSpPr/>
          <p:nvPr/>
        </p:nvSpPr>
        <p:spPr>
          <a:xfrm>
            <a:off x="6824003" y="2824735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0"/>
                </a:moveTo>
                <a:lnTo>
                  <a:pt x="495" y="381"/>
                </a:lnTo>
                <a:lnTo>
                  <a:pt x="571" y="533"/>
                </a:lnTo>
                <a:lnTo>
                  <a:pt x="76" y="431"/>
                </a:lnTo>
                <a:lnTo>
                  <a:pt x="419" y="546"/>
                </a:lnTo>
                <a:lnTo>
                  <a:pt x="1295" y="546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6" name="object 5006"/>
          <p:cNvSpPr/>
          <p:nvPr/>
        </p:nvSpPr>
        <p:spPr>
          <a:xfrm>
            <a:off x="7243447" y="2625684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317" y="0"/>
                </a:moveTo>
                <a:lnTo>
                  <a:pt x="0" y="419"/>
                </a:lnTo>
                <a:lnTo>
                  <a:pt x="114" y="736"/>
                </a:lnTo>
                <a:lnTo>
                  <a:pt x="101" y="990"/>
                </a:lnTo>
                <a:lnTo>
                  <a:pt x="596" y="876"/>
                </a:lnTo>
                <a:lnTo>
                  <a:pt x="1790" y="774"/>
                </a:lnTo>
                <a:lnTo>
                  <a:pt x="31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7" name="object 5007"/>
          <p:cNvSpPr/>
          <p:nvPr/>
        </p:nvSpPr>
        <p:spPr>
          <a:xfrm>
            <a:off x="611110" y="437436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54" y="0"/>
                </a:moveTo>
                <a:lnTo>
                  <a:pt x="0" y="12"/>
                </a:lnTo>
                <a:lnTo>
                  <a:pt x="241" y="139"/>
                </a:lnTo>
                <a:lnTo>
                  <a:pt x="25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8" name="object 5008"/>
          <p:cNvSpPr/>
          <p:nvPr/>
        </p:nvSpPr>
        <p:spPr>
          <a:xfrm>
            <a:off x="9146723" y="3612372"/>
            <a:ext cx="20955" cy="13970"/>
          </a:xfrm>
          <a:custGeom>
            <a:avLst/>
            <a:gdLst/>
            <a:ahLst/>
            <a:cxnLst/>
            <a:rect l="l" t="t" r="r" b="b"/>
            <a:pathLst>
              <a:path w="20954" h="13970">
                <a:moveTo>
                  <a:pt x="13281" y="9436"/>
                </a:moveTo>
                <a:lnTo>
                  <a:pt x="6769" y="9436"/>
                </a:lnTo>
                <a:lnTo>
                  <a:pt x="6400" y="9905"/>
                </a:lnTo>
                <a:lnTo>
                  <a:pt x="7937" y="9994"/>
                </a:lnTo>
                <a:lnTo>
                  <a:pt x="8686" y="11061"/>
                </a:lnTo>
                <a:lnTo>
                  <a:pt x="9270" y="13766"/>
                </a:lnTo>
                <a:lnTo>
                  <a:pt x="11836" y="12369"/>
                </a:lnTo>
                <a:lnTo>
                  <a:pt x="13281" y="9436"/>
                </a:lnTo>
                <a:close/>
              </a:path>
              <a:path w="20954" h="13970">
                <a:moveTo>
                  <a:pt x="5893" y="9900"/>
                </a:moveTo>
                <a:lnTo>
                  <a:pt x="6527" y="10109"/>
                </a:lnTo>
                <a:lnTo>
                  <a:pt x="6095" y="9931"/>
                </a:lnTo>
                <a:lnTo>
                  <a:pt x="5893" y="9900"/>
                </a:lnTo>
                <a:close/>
              </a:path>
              <a:path w="20954" h="13970">
                <a:moveTo>
                  <a:pt x="6670" y="9461"/>
                </a:moveTo>
                <a:lnTo>
                  <a:pt x="3035" y="9461"/>
                </a:lnTo>
                <a:lnTo>
                  <a:pt x="5893" y="9900"/>
                </a:lnTo>
                <a:lnTo>
                  <a:pt x="5486" y="9766"/>
                </a:lnTo>
                <a:lnTo>
                  <a:pt x="6670" y="9461"/>
                </a:lnTo>
                <a:close/>
              </a:path>
              <a:path w="20954" h="13970">
                <a:moveTo>
                  <a:pt x="15003" y="289"/>
                </a:moveTo>
                <a:lnTo>
                  <a:pt x="2908" y="6388"/>
                </a:lnTo>
                <a:lnTo>
                  <a:pt x="1722" y="7413"/>
                </a:lnTo>
                <a:lnTo>
                  <a:pt x="1731" y="7861"/>
                </a:lnTo>
                <a:lnTo>
                  <a:pt x="1841" y="8940"/>
                </a:lnTo>
                <a:lnTo>
                  <a:pt x="3098" y="9626"/>
                </a:lnTo>
                <a:lnTo>
                  <a:pt x="3035" y="9461"/>
                </a:lnTo>
                <a:lnTo>
                  <a:pt x="6670" y="9461"/>
                </a:lnTo>
                <a:lnTo>
                  <a:pt x="13281" y="9436"/>
                </a:lnTo>
                <a:lnTo>
                  <a:pt x="15201" y="5537"/>
                </a:lnTo>
                <a:lnTo>
                  <a:pt x="15747" y="2095"/>
                </a:lnTo>
                <a:lnTo>
                  <a:pt x="15003" y="289"/>
                </a:lnTo>
                <a:close/>
              </a:path>
              <a:path w="20954" h="13970">
                <a:moveTo>
                  <a:pt x="2042" y="6793"/>
                </a:moveTo>
                <a:lnTo>
                  <a:pt x="761" y="7861"/>
                </a:lnTo>
                <a:lnTo>
                  <a:pt x="0" y="9093"/>
                </a:lnTo>
                <a:lnTo>
                  <a:pt x="1117" y="8585"/>
                </a:lnTo>
                <a:lnTo>
                  <a:pt x="2042" y="6793"/>
                </a:lnTo>
                <a:close/>
              </a:path>
              <a:path w="20954" h="13970">
                <a:moveTo>
                  <a:pt x="2253" y="6618"/>
                </a:moveTo>
                <a:lnTo>
                  <a:pt x="2108" y="6667"/>
                </a:lnTo>
                <a:lnTo>
                  <a:pt x="2253" y="6618"/>
                </a:lnTo>
                <a:close/>
              </a:path>
              <a:path w="20954" h="13970">
                <a:moveTo>
                  <a:pt x="3124" y="5892"/>
                </a:moveTo>
                <a:lnTo>
                  <a:pt x="2253" y="6618"/>
                </a:lnTo>
                <a:lnTo>
                  <a:pt x="2933" y="6388"/>
                </a:lnTo>
                <a:lnTo>
                  <a:pt x="3124" y="5892"/>
                </a:lnTo>
                <a:close/>
              </a:path>
              <a:path w="20954" h="13970">
                <a:moveTo>
                  <a:pt x="19742" y="1631"/>
                </a:moveTo>
                <a:lnTo>
                  <a:pt x="20878" y="2374"/>
                </a:lnTo>
                <a:lnTo>
                  <a:pt x="19850" y="1663"/>
                </a:lnTo>
                <a:close/>
              </a:path>
              <a:path w="20954" h="13970">
                <a:moveTo>
                  <a:pt x="17246" y="0"/>
                </a:moveTo>
                <a:lnTo>
                  <a:pt x="15154" y="269"/>
                </a:lnTo>
                <a:lnTo>
                  <a:pt x="19742" y="1631"/>
                </a:lnTo>
                <a:lnTo>
                  <a:pt x="17246" y="0"/>
                </a:lnTo>
                <a:close/>
              </a:path>
              <a:path w="20954" h="13970">
                <a:moveTo>
                  <a:pt x="14973" y="215"/>
                </a:moveTo>
                <a:lnTo>
                  <a:pt x="15154" y="269"/>
                </a:lnTo>
                <a:lnTo>
                  <a:pt x="14973" y="21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009" name="object 5009"/>
          <p:cNvGrpSpPr/>
          <p:nvPr/>
        </p:nvGrpSpPr>
        <p:grpSpPr>
          <a:xfrm>
            <a:off x="554380" y="4289905"/>
            <a:ext cx="50165" cy="40640"/>
            <a:chOff x="554380" y="4289905"/>
            <a:chExt cx="50165" cy="40640"/>
          </a:xfrm>
        </p:grpSpPr>
        <p:sp>
          <p:nvSpPr>
            <p:cNvPr id="5010" name="object 5010"/>
            <p:cNvSpPr/>
            <p:nvPr/>
          </p:nvSpPr>
          <p:spPr>
            <a:xfrm>
              <a:off x="574751" y="4289907"/>
              <a:ext cx="27940" cy="13335"/>
            </a:xfrm>
            <a:custGeom>
              <a:avLst/>
              <a:gdLst/>
              <a:ahLst/>
              <a:cxnLst/>
              <a:rect l="l" t="t" r="r" b="b"/>
              <a:pathLst>
                <a:path w="27940" h="13335">
                  <a:moveTo>
                    <a:pt x="1181" y="2006"/>
                  </a:moveTo>
                  <a:lnTo>
                    <a:pt x="660" y="1358"/>
                  </a:lnTo>
                  <a:lnTo>
                    <a:pt x="889" y="1866"/>
                  </a:lnTo>
                  <a:lnTo>
                    <a:pt x="0" y="2336"/>
                  </a:lnTo>
                  <a:lnTo>
                    <a:pt x="393" y="2235"/>
                  </a:lnTo>
                  <a:lnTo>
                    <a:pt x="1181" y="2006"/>
                  </a:lnTo>
                  <a:close/>
                </a:path>
                <a:path w="27940" h="13335">
                  <a:moveTo>
                    <a:pt x="2387" y="1727"/>
                  </a:moveTo>
                  <a:lnTo>
                    <a:pt x="2159" y="1358"/>
                  </a:lnTo>
                  <a:lnTo>
                    <a:pt x="1854" y="1676"/>
                  </a:lnTo>
                  <a:lnTo>
                    <a:pt x="2387" y="1727"/>
                  </a:lnTo>
                  <a:close/>
                </a:path>
                <a:path w="27940" h="13335">
                  <a:moveTo>
                    <a:pt x="2463" y="1028"/>
                  </a:moveTo>
                  <a:lnTo>
                    <a:pt x="1346" y="0"/>
                  </a:lnTo>
                  <a:lnTo>
                    <a:pt x="2159" y="1358"/>
                  </a:lnTo>
                  <a:lnTo>
                    <a:pt x="2463" y="1028"/>
                  </a:lnTo>
                  <a:close/>
                </a:path>
                <a:path w="27940" h="13335">
                  <a:moveTo>
                    <a:pt x="3022" y="2146"/>
                  </a:moveTo>
                  <a:lnTo>
                    <a:pt x="2501" y="1739"/>
                  </a:lnTo>
                  <a:lnTo>
                    <a:pt x="2667" y="2184"/>
                  </a:lnTo>
                  <a:lnTo>
                    <a:pt x="596" y="1206"/>
                  </a:lnTo>
                  <a:lnTo>
                    <a:pt x="711" y="1358"/>
                  </a:lnTo>
                  <a:lnTo>
                    <a:pt x="2032" y="1955"/>
                  </a:lnTo>
                  <a:lnTo>
                    <a:pt x="1778" y="2146"/>
                  </a:lnTo>
                  <a:lnTo>
                    <a:pt x="1651" y="2984"/>
                  </a:lnTo>
                  <a:lnTo>
                    <a:pt x="2501" y="4279"/>
                  </a:lnTo>
                  <a:lnTo>
                    <a:pt x="2425" y="2971"/>
                  </a:lnTo>
                  <a:lnTo>
                    <a:pt x="2870" y="2590"/>
                  </a:lnTo>
                  <a:lnTo>
                    <a:pt x="2019" y="2451"/>
                  </a:lnTo>
                  <a:lnTo>
                    <a:pt x="2895" y="2184"/>
                  </a:lnTo>
                  <a:lnTo>
                    <a:pt x="3022" y="2146"/>
                  </a:lnTo>
                  <a:close/>
                </a:path>
                <a:path w="27940" h="13335">
                  <a:moveTo>
                    <a:pt x="8064" y="3695"/>
                  </a:moveTo>
                  <a:lnTo>
                    <a:pt x="7874" y="3644"/>
                  </a:lnTo>
                  <a:lnTo>
                    <a:pt x="8051" y="3810"/>
                  </a:lnTo>
                  <a:close/>
                </a:path>
                <a:path w="27940" h="13335">
                  <a:moveTo>
                    <a:pt x="8534" y="3505"/>
                  </a:moveTo>
                  <a:lnTo>
                    <a:pt x="8077" y="3632"/>
                  </a:lnTo>
                  <a:lnTo>
                    <a:pt x="8293" y="3695"/>
                  </a:lnTo>
                  <a:lnTo>
                    <a:pt x="8534" y="3505"/>
                  </a:lnTo>
                  <a:close/>
                </a:path>
                <a:path w="27940" h="13335">
                  <a:moveTo>
                    <a:pt x="8724" y="4076"/>
                  </a:moveTo>
                  <a:lnTo>
                    <a:pt x="8597" y="4038"/>
                  </a:lnTo>
                  <a:lnTo>
                    <a:pt x="8369" y="3949"/>
                  </a:lnTo>
                  <a:lnTo>
                    <a:pt x="8458" y="4495"/>
                  </a:lnTo>
                  <a:lnTo>
                    <a:pt x="8661" y="4330"/>
                  </a:lnTo>
                  <a:lnTo>
                    <a:pt x="8724" y="4076"/>
                  </a:lnTo>
                  <a:close/>
                </a:path>
                <a:path w="27940" h="13335">
                  <a:moveTo>
                    <a:pt x="8915" y="7874"/>
                  </a:moveTo>
                  <a:lnTo>
                    <a:pt x="8724" y="7759"/>
                  </a:lnTo>
                  <a:lnTo>
                    <a:pt x="8902" y="8013"/>
                  </a:lnTo>
                  <a:lnTo>
                    <a:pt x="8915" y="7874"/>
                  </a:lnTo>
                  <a:close/>
                </a:path>
                <a:path w="27940" h="13335">
                  <a:moveTo>
                    <a:pt x="8940" y="7581"/>
                  </a:moveTo>
                  <a:lnTo>
                    <a:pt x="8813" y="7493"/>
                  </a:lnTo>
                  <a:lnTo>
                    <a:pt x="8940" y="7581"/>
                  </a:lnTo>
                  <a:close/>
                </a:path>
                <a:path w="27940" h="13335">
                  <a:moveTo>
                    <a:pt x="9080" y="7467"/>
                  </a:moveTo>
                  <a:close/>
                </a:path>
                <a:path w="27940" h="13335">
                  <a:moveTo>
                    <a:pt x="9118" y="8318"/>
                  </a:moveTo>
                  <a:lnTo>
                    <a:pt x="8902" y="8242"/>
                  </a:lnTo>
                  <a:lnTo>
                    <a:pt x="9105" y="8369"/>
                  </a:lnTo>
                  <a:close/>
                </a:path>
                <a:path w="27940" h="13335">
                  <a:moveTo>
                    <a:pt x="9118" y="7734"/>
                  </a:moveTo>
                  <a:lnTo>
                    <a:pt x="8991" y="7734"/>
                  </a:lnTo>
                  <a:lnTo>
                    <a:pt x="9118" y="7734"/>
                  </a:lnTo>
                  <a:close/>
                </a:path>
                <a:path w="27940" h="13335">
                  <a:moveTo>
                    <a:pt x="9232" y="8559"/>
                  </a:moveTo>
                  <a:lnTo>
                    <a:pt x="9004" y="8572"/>
                  </a:lnTo>
                  <a:lnTo>
                    <a:pt x="8674" y="8559"/>
                  </a:lnTo>
                  <a:lnTo>
                    <a:pt x="9118" y="8724"/>
                  </a:lnTo>
                  <a:lnTo>
                    <a:pt x="9232" y="8559"/>
                  </a:lnTo>
                  <a:close/>
                </a:path>
                <a:path w="27940" h="13335">
                  <a:moveTo>
                    <a:pt x="9283" y="4749"/>
                  </a:moveTo>
                  <a:lnTo>
                    <a:pt x="9220" y="4597"/>
                  </a:lnTo>
                  <a:lnTo>
                    <a:pt x="9080" y="4559"/>
                  </a:lnTo>
                  <a:lnTo>
                    <a:pt x="8940" y="4635"/>
                  </a:lnTo>
                  <a:lnTo>
                    <a:pt x="9283" y="4749"/>
                  </a:lnTo>
                  <a:close/>
                </a:path>
                <a:path w="27940" h="13335">
                  <a:moveTo>
                    <a:pt x="9969" y="7607"/>
                  </a:moveTo>
                  <a:lnTo>
                    <a:pt x="9817" y="7226"/>
                  </a:lnTo>
                  <a:lnTo>
                    <a:pt x="9664" y="7340"/>
                  </a:lnTo>
                  <a:lnTo>
                    <a:pt x="9766" y="7543"/>
                  </a:lnTo>
                  <a:lnTo>
                    <a:pt x="9969" y="7607"/>
                  </a:lnTo>
                  <a:close/>
                </a:path>
                <a:path w="27940" h="13335">
                  <a:moveTo>
                    <a:pt x="10198" y="7874"/>
                  </a:moveTo>
                  <a:close/>
                </a:path>
                <a:path w="27940" h="13335">
                  <a:moveTo>
                    <a:pt x="11099" y="7327"/>
                  </a:moveTo>
                  <a:lnTo>
                    <a:pt x="10642" y="6985"/>
                  </a:lnTo>
                  <a:lnTo>
                    <a:pt x="10477" y="7023"/>
                  </a:lnTo>
                  <a:lnTo>
                    <a:pt x="10236" y="7213"/>
                  </a:lnTo>
                  <a:lnTo>
                    <a:pt x="10058" y="7124"/>
                  </a:lnTo>
                  <a:lnTo>
                    <a:pt x="10172" y="7264"/>
                  </a:lnTo>
                  <a:lnTo>
                    <a:pt x="10833" y="7581"/>
                  </a:lnTo>
                  <a:lnTo>
                    <a:pt x="10782" y="7340"/>
                  </a:lnTo>
                  <a:lnTo>
                    <a:pt x="11099" y="7327"/>
                  </a:lnTo>
                  <a:close/>
                </a:path>
                <a:path w="27940" h="13335">
                  <a:moveTo>
                    <a:pt x="11099" y="6210"/>
                  </a:moveTo>
                  <a:lnTo>
                    <a:pt x="10883" y="6261"/>
                  </a:lnTo>
                  <a:lnTo>
                    <a:pt x="10845" y="6388"/>
                  </a:lnTo>
                  <a:lnTo>
                    <a:pt x="11010" y="6286"/>
                  </a:lnTo>
                  <a:lnTo>
                    <a:pt x="10909" y="6464"/>
                  </a:lnTo>
                  <a:lnTo>
                    <a:pt x="11036" y="6515"/>
                  </a:lnTo>
                  <a:lnTo>
                    <a:pt x="11061" y="6375"/>
                  </a:lnTo>
                  <a:lnTo>
                    <a:pt x="11099" y="6210"/>
                  </a:lnTo>
                  <a:close/>
                </a:path>
                <a:path w="27940" h="13335">
                  <a:moveTo>
                    <a:pt x="12230" y="9956"/>
                  </a:moveTo>
                  <a:lnTo>
                    <a:pt x="11988" y="9804"/>
                  </a:lnTo>
                  <a:lnTo>
                    <a:pt x="11811" y="9918"/>
                  </a:lnTo>
                  <a:lnTo>
                    <a:pt x="11899" y="9372"/>
                  </a:lnTo>
                  <a:lnTo>
                    <a:pt x="11188" y="9690"/>
                  </a:lnTo>
                  <a:lnTo>
                    <a:pt x="10858" y="9829"/>
                  </a:lnTo>
                  <a:lnTo>
                    <a:pt x="11379" y="9804"/>
                  </a:lnTo>
                  <a:lnTo>
                    <a:pt x="11163" y="9969"/>
                  </a:lnTo>
                  <a:lnTo>
                    <a:pt x="11772" y="10210"/>
                  </a:lnTo>
                  <a:lnTo>
                    <a:pt x="11785" y="10058"/>
                  </a:lnTo>
                  <a:lnTo>
                    <a:pt x="11988" y="10007"/>
                  </a:lnTo>
                  <a:lnTo>
                    <a:pt x="12192" y="10045"/>
                  </a:lnTo>
                  <a:close/>
                </a:path>
                <a:path w="27940" h="13335">
                  <a:moveTo>
                    <a:pt x="12280" y="7353"/>
                  </a:moveTo>
                  <a:close/>
                </a:path>
                <a:path w="27940" h="13335">
                  <a:moveTo>
                    <a:pt x="12331" y="7442"/>
                  </a:moveTo>
                  <a:close/>
                </a:path>
                <a:path w="27940" h="13335">
                  <a:moveTo>
                    <a:pt x="12395" y="7391"/>
                  </a:moveTo>
                  <a:close/>
                </a:path>
                <a:path w="27940" h="13335">
                  <a:moveTo>
                    <a:pt x="12496" y="7073"/>
                  </a:moveTo>
                  <a:lnTo>
                    <a:pt x="12357" y="7099"/>
                  </a:lnTo>
                  <a:lnTo>
                    <a:pt x="12192" y="7226"/>
                  </a:lnTo>
                  <a:lnTo>
                    <a:pt x="12331" y="7353"/>
                  </a:lnTo>
                  <a:lnTo>
                    <a:pt x="12471" y="7277"/>
                  </a:lnTo>
                  <a:lnTo>
                    <a:pt x="12496" y="7073"/>
                  </a:lnTo>
                  <a:close/>
                </a:path>
                <a:path w="27940" h="13335">
                  <a:moveTo>
                    <a:pt x="12623" y="9906"/>
                  </a:moveTo>
                  <a:lnTo>
                    <a:pt x="12509" y="9690"/>
                  </a:lnTo>
                  <a:lnTo>
                    <a:pt x="12446" y="9918"/>
                  </a:lnTo>
                  <a:lnTo>
                    <a:pt x="12319" y="10045"/>
                  </a:lnTo>
                  <a:lnTo>
                    <a:pt x="12547" y="10045"/>
                  </a:lnTo>
                  <a:lnTo>
                    <a:pt x="12623" y="9906"/>
                  </a:lnTo>
                  <a:close/>
                </a:path>
                <a:path w="27940" h="13335">
                  <a:moveTo>
                    <a:pt x="12712" y="7200"/>
                  </a:moveTo>
                  <a:close/>
                </a:path>
                <a:path w="27940" h="13335">
                  <a:moveTo>
                    <a:pt x="13144" y="7620"/>
                  </a:moveTo>
                  <a:close/>
                </a:path>
                <a:path w="27940" h="13335">
                  <a:moveTo>
                    <a:pt x="13182" y="7531"/>
                  </a:moveTo>
                  <a:close/>
                </a:path>
                <a:path w="27940" h="13335">
                  <a:moveTo>
                    <a:pt x="13246" y="8026"/>
                  </a:moveTo>
                  <a:lnTo>
                    <a:pt x="13068" y="7658"/>
                  </a:lnTo>
                  <a:lnTo>
                    <a:pt x="12852" y="7200"/>
                  </a:lnTo>
                  <a:lnTo>
                    <a:pt x="12547" y="7505"/>
                  </a:lnTo>
                  <a:lnTo>
                    <a:pt x="12382" y="7569"/>
                  </a:lnTo>
                  <a:lnTo>
                    <a:pt x="12788" y="7810"/>
                  </a:lnTo>
                  <a:lnTo>
                    <a:pt x="12674" y="7569"/>
                  </a:lnTo>
                  <a:lnTo>
                    <a:pt x="12865" y="7658"/>
                  </a:lnTo>
                  <a:lnTo>
                    <a:pt x="13246" y="8026"/>
                  </a:lnTo>
                  <a:close/>
                </a:path>
                <a:path w="27940" h="13335">
                  <a:moveTo>
                    <a:pt x="13360" y="8394"/>
                  </a:moveTo>
                  <a:close/>
                </a:path>
                <a:path w="27940" h="13335">
                  <a:moveTo>
                    <a:pt x="13462" y="7899"/>
                  </a:moveTo>
                  <a:close/>
                </a:path>
                <a:path w="27940" h="13335">
                  <a:moveTo>
                    <a:pt x="13563" y="7937"/>
                  </a:moveTo>
                  <a:close/>
                </a:path>
                <a:path w="27940" h="13335">
                  <a:moveTo>
                    <a:pt x="13703" y="7886"/>
                  </a:moveTo>
                  <a:close/>
                </a:path>
                <a:path w="27940" h="13335">
                  <a:moveTo>
                    <a:pt x="13728" y="8458"/>
                  </a:moveTo>
                  <a:close/>
                </a:path>
                <a:path w="27940" h="13335">
                  <a:moveTo>
                    <a:pt x="13881" y="8445"/>
                  </a:moveTo>
                  <a:lnTo>
                    <a:pt x="13728" y="8293"/>
                  </a:lnTo>
                  <a:lnTo>
                    <a:pt x="13716" y="8420"/>
                  </a:lnTo>
                  <a:lnTo>
                    <a:pt x="13855" y="8521"/>
                  </a:lnTo>
                  <a:close/>
                </a:path>
                <a:path w="27940" h="13335">
                  <a:moveTo>
                    <a:pt x="13906" y="8140"/>
                  </a:moveTo>
                  <a:close/>
                </a:path>
                <a:path w="27940" h="13335">
                  <a:moveTo>
                    <a:pt x="14198" y="8407"/>
                  </a:moveTo>
                  <a:lnTo>
                    <a:pt x="14058" y="8331"/>
                  </a:lnTo>
                  <a:lnTo>
                    <a:pt x="14198" y="8407"/>
                  </a:lnTo>
                  <a:close/>
                </a:path>
                <a:path w="27940" h="13335">
                  <a:moveTo>
                    <a:pt x="14681" y="9182"/>
                  </a:moveTo>
                  <a:close/>
                </a:path>
                <a:path w="27940" h="13335">
                  <a:moveTo>
                    <a:pt x="16306" y="7505"/>
                  </a:moveTo>
                  <a:close/>
                </a:path>
                <a:path w="27940" h="13335">
                  <a:moveTo>
                    <a:pt x="16548" y="7327"/>
                  </a:moveTo>
                  <a:lnTo>
                    <a:pt x="16370" y="7607"/>
                  </a:lnTo>
                  <a:lnTo>
                    <a:pt x="16522" y="7454"/>
                  </a:lnTo>
                  <a:lnTo>
                    <a:pt x="16548" y="7327"/>
                  </a:lnTo>
                  <a:close/>
                </a:path>
                <a:path w="27940" h="13335">
                  <a:moveTo>
                    <a:pt x="16560" y="7518"/>
                  </a:moveTo>
                  <a:close/>
                </a:path>
                <a:path w="27940" h="13335">
                  <a:moveTo>
                    <a:pt x="17170" y="7696"/>
                  </a:moveTo>
                  <a:close/>
                </a:path>
                <a:path w="27940" h="13335">
                  <a:moveTo>
                    <a:pt x="17348" y="8178"/>
                  </a:moveTo>
                  <a:close/>
                </a:path>
                <a:path w="27940" h="13335">
                  <a:moveTo>
                    <a:pt x="17437" y="8839"/>
                  </a:moveTo>
                  <a:close/>
                </a:path>
                <a:path w="27940" h="13335">
                  <a:moveTo>
                    <a:pt x="18161" y="7962"/>
                  </a:moveTo>
                  <a:close/>
                </a:path>
                <a:path w="27940" h="13335">
                  <a:moveTo>
                    <a:pt x="18173" y="2247"/>
                  </a:moveTo>
                  <a:lnTo>
                    <a:pt x="17983" y="2108"/>
                  </a:lnTo>
                  <a:lnTo>
                    <a:pt x="18135" y="2425"/>
                  </a:lnTo>
                  <a:lnTo>
                    <a:pt x="18173" y="2260"/>
                  </a:lnTo>
                  <a:close/>
                </a:path>
                <a:path w="27940" h="13335">
                  <a:moveTo>
                    <a:pt x="19100" y="2171"/>
                  </a:moveTo>
                  <a:lnTo>
                    <a:pt x="18846" y="1854"/>
                  </a:lnTo>
                  <a:lnTo>
                    <a:pt x="18770" y="1422"/>
                  </a:lnTo>
                  <a:lnTo>
                    <a:pt x="18630" y="1587"/>
                  </a:lnTo>
                  <a:lnTo>
                    <a:pt x="18262" y="2070"/>
                  </a:lnTo>
                  <a:lnTo>
                    <a:pt x="19100" y="2171"/>
                  </a:lnTo>
                  <a:close/>
                </a:path>
                <a:path w="27940" h="13335">
                  <a:moveTo>
                    <a:pt x="19265" y="10706"/>
                  </a:moveTo>
                  <a:lnTo>
                    <a:pt x="18897" y="10528"/>
                  </a:lnTo>
                  <a:lnTo>
                    <a:pt x="18757" y="10541"/>
                  </a:lnTo>
                  <a:lnTo>
                    <a:pt x="19177" y="10833"/>
                  </a:lnTo>
                  <a:lnTo>
                    <a:pt x="18935" y="10617"/>
                  </a:lnTo>
                  <a:lnTo>
                    <a:pt x="19265" y="10706"/>
                  </a:lnTo>
                  <a:close/>
                </a:path>
                <a:path w="27940" h="13335">
                  <a:moveTo>
                    <a:pt x="19456" y="1574"/>
                  </a:moveTo>
                  <a:lnTo>
                    <a:pt x="19164" y="1181"/>
                  </a:lnTo>
                  <a:lnTo>
                    <a:pt x="18910" y="1219"/>
                  </a:lnTo>
                  <a:lnTo>
                    <a:pt x="19177" y="1498"/>
                  </a:lnTo>
                  <a:lnTo>
                    <a:pt x="19202" y="1689"/>
                  </a:lnTo>
                  <a:lnTo>
                    <a:pt x="19456" y="1574"/>
                  </a:lnTo>
                  <a:close/>
                </a:path>
                <a:path w="27940" h="13335">
                  <a:moveTo>
                    <a:pt x="20015" y="12674"/>
                  </a:moveTo>
                  <a:lnTo>
                    <a:pt x="19862" y="12700"/>
                  </a:lnTo>
                  <a:lnTo>
                    <a:pt x="20002" y="12738"/>
                  </a:lnTo>
                  <a:close/>
                </a:path>
                <a:path w="27940" h="13335">
                  <a:moveTo>
                    <a:pt x="20713" y="2438"/>
                  </a:moveTo>
                  <a:lnTo>
                    <a:pt x="20701" y="2235"/>
                  </a:lnTo>
                  <a:lnTo>
                    <a:pt x="20574" y="2133"/>
                  </a:lnTo>
                  <a:lnTo>
                    <a:pt x="20396" y="2222"/>
                  </a:lnTo>
                  <a:lnTo>
                    <a:pt x="20358" y="2095"/>
                  </a:lnTo>
                  <a:lnTo>
                    <a:pt x="19888" y="2019"/>
                  </a:lnTo>
                  <a:lnTo>
                    <a:pt x="19672" y="2159"/>
                  </a:lnTo>
                  <a:lnTo>
                    <a:pt x="19215" y="2057"/>
                  </a:lnTo>
                  <a:lnTo>
                    <a:pt x="20281" y="2413"/>
                  </a:lnTo>
                  <a:lnTo>
                    <a:pt x="20713" y="2438"/>
                  </a:lnTo>
                  <a:close/>
                </a:path>
                <a:path w="27940" h="13335">
                  <a:moveTo>
                    <a:pt x="22479" y="3416"/>
                  </a:moveTo>
                  <a:lnTo>
                    <a:pt x="22466" y="3086"/>
                  </a:lnTo>
                  <a:lnTo>
                    <a:pt x="22402" y="2692"/>
                  </a:lnTo>
                  <a:lnTo>
                    <a:pt x="22186" y="2971"/>
                  </a:lnTo>
                  <a:lnTo>
                    <a:pt x="22021" y="2921"/>
                  </a:lnTo>
                  <a:lnTo>
                    <a:pt x="21844" y="3035"/>
                  </a:lnTo>
                  <a:lnTo>
                    <a:pt x="22479" y="3416"/>
                  </a:lnTo>
                  <a:close/>
                </a:path>
                <a:path w="27940" h="13335">
                  <a:moveTo>
                    <a:pt x="22504" y="2336"/>
                  </a:moveTo>
                  <a:lnTo>
                    <a:pt x="22047" y="1905"/>
                  </a:lnTo>
                  <a:lnTo>
                    <a:pt x="22009" y="2298"/>
                  </a:lnTo>
                  <a:lnTo>
                    <a:pt x="20929" y="2362"/>
                  </a:lnTo>
                  <a:lnTo>
                    <a:pt x="20739" y="2362"/>
                  </a:lnTo>
                  <a:lnTo>
                    <a:pt x="20878" y="2540"/>
                  </a:lnTo>
                  <a:lnTo>
                    <a:pt x="20942" y="2667"/>
                  </a:lnTo>
                  <a:lnTo>
                    <a:pt x="21272" y="2997"/>
                  </a:lnTo>
                  <a:lnTo>
                    <a:pt x="21869" y="2946"/>
                  </a:lnTo>
                  <a:lnTo>
                    <a:pt x="22504" y="2336"/>
                  </a:lnTo>
                  <a:close/>
                </a:path>
                <a:path w="27940" h="13335">
                  <a:moveTo>
                    <a:pt x="23241" y="2819"/>
                  </a:moveTo>
                  <a:lnTo>
                    <a:pt x="23202" y="2667"/>
                  </a:lnTo>
                  <a:lnTo>
                    <a:pt x="23075" y="2603"/>
                  </a:lnTo>
                  <a:lnTo>
                    <a:pt x="23114" y="2260"/>
                  </a:lnTo>
                  <a:lnTo>
                    <a:pt x="22834" y="2400"/>
                  </a:lnTo>
                  <a:lnTo>
                    <a:pt x="22707" y="2387"/>
                  </a:lnTo>
                  <a:lnTo>
                    <a:pt x="22783" y="2578"/>
                  </a:lnTo>
                  <a:lnTo>
                    <a:pt x="23075" y="2743"/>
                  </a:lnTo>
                  <a:lnTo>
                    <a:pt x="23241" y="2819"/>
                  </a:lnTo>
                  <a:close/>
                </a:path>
                <a:path w="27940" h="13335">
                  <a:moveTo>
                    <a:pt x="23761" y="2743"/>
                  </a:moveTo>
                  <a:lnTo>
                    <a:pt x="23634" y="2527"/>
                  </a:lnTo>
                  <a:lnTo>
                    <a:pt x="23533" y="2755"/>
                  </a:lnTo>
                  <a:lnTo>
                    <a:pt x="23596" y="2971"/>
                  </a:lnTo>
                  <a:lnTo>
                    <a:pt x="23749" y="2819"/>
                  </a:lnTo>
                  <a:close/>
                </a:path>
                <a:path w="27940" h="13335">
                  <a:moveTo>
                    <a:pt x="24523" y="3327"/>
                  </a:moveTo>
                  <a:close/>
                </a:path>
                <a:path w="27940" h="13335">
                  <a:moveTo>
                    <a:pt x="24739" y="3556"/>
                  </a:moveTo>
                  <a:lnTo>
                    <a:pt x="24434" y="3467"/>
                  </a:lnTo>
                  <a:lnTo>
                    <a:pt x="24117" y="3289"/>
                  </a:lnTo>
                  <a:lnTo>
                    <a:pt x="24091" y="3111"/>
                  </a:lnTo>
                  <a:lnTo>
                    <a:pt x="24104" y="2882"/>
                  </a:lnTo>
                  <a:lnTo>
                    <a:pt x="23952" y="3009"/>
                  </a:lnTo>
                  <a:lnTo>
                    <a:pt x="23850" y="2768"/>
                  </a:lnTo>
                  <a:lnTo>
                    <a:pt x="23723" y="2997"/>
                  </a:lnTo>
                  <a:lnTo>
                    <a:pt x="23672" y="3124"/>
                  </a:lnTo>
                  <a:lnTo>
                    <a:pt x="23558" y="3378"/>
                  </a:lnTo>
                  <a:lnTo>
                    <a:pt x="23799" y="3352"/>
                  </a:lnTo>
                  <a:lnTo>
                    <a:pt x="23863" y="3213"/>
                  </a:lnTo>
                  <a:lnTo>
                    <a:pt x="24079" y="3365"/>
                  </a:lnTo>
                  <a:lnTo>
                    <a:pt x="24320" y="3746"/>
                  </a:lnTo>
                  <a:lnTo>
                    <a:pt x="24549" y="3644"/>
                  </a:lnTo>
                  <a:lnTo>
                    <a:pt x="24739" y="3556"/>
                  </a:lnTo>
                  <a:close/>
                </a:path>
                <a:path w="27940" h="13335">
                  <a:moveTo>
                    <a:pt x="25120" y="4851"/>
                  </a:moveTo>
                  <a:lnTo>
                    <a:pt x="24777" y="4343"/>
                  </a:lnTo>
                  <a:lnTo>
                    <a:pt x="24549" y="4533"/>
                  </a:lnTo>
                  <a:lnTo>
                    <a:pt x="24333" y="4686"/>
                  </a:lnTo>
                  <a:lnTo>
                    <a:pt x="24841" y="5092"/>
                  </a:lnTo>
                  <a:lnTo>
                    <a:pt x="24739" y="4686"/>
                  </a:lnTo>
                  <a:lnTo>
                    <a:pt x="25120" y="4851"/>
                  </a:lnTo>
                  <a:close/>
                </a:path>
                <a:path w="27940" h="13335">
                  <a:moveTo>
                    <a:pt x="25184" y="4000"/>
                  </a:moveTo>
                  <a:lnTo>
                    <a:pt x="24892" y="3822"/>
                  </a:lnTo>
                  <a:lnTo>
                    <a:pt x="24714" y="3746"/>
                  </a:lnTo>
                  <a:lnTo>
                    <a:pt x="24498" y="4000"/>
                  </a:lnTo>
                  <a:lnTo>
                    <a:pt x="24955" y="4229"/>
                  </a:lnTo>
                  <a:lnTo>
                    <a:pt x="25184" y="4000"/>
                  </a:lnTo>
                  <a:close/>
                </a:path>
                <a:path w="27940" h="13335">
                  <a:moveTo>
                    <a:pt x="25996" y="4813"/>
                  </a:moveTo>
                  <a:lnTo>
                    <a:pt x="25641" y="4927"/>
                  </a:lnTo>
                  <a:lnTo>
                    <a:pt x="24434" y="6464"/>
                  </a:lnTo>
                  <a:lnTo>
                    <a:pt x="25984" y="6464"/>
                  </a:lnTo>
                  <a:lnTo>
                    <a:pt x="25908" y="5791"/>
                  </a:lnTo>
                  <a:lnTo>
                    <a:pt x="25857" y="5422"/>
                  </a:lnTo>
                  <a:lnTo>
                    <a:pt x="25704" y="5295"/>
                  </a:lnTo>
                  <a:lnTo>
                    <a:pt x="25806" y="5778"/>
                  </a:lnTo>
                  <a:lnTo>
                    <a:pt x="25590" y="5791"/>
                  </a:lnTo>
                  <a:lnTo>
                    <a:pt x="25450" y="5689"/>
                  </a:lnTo>
                  <a:lnTo>
                    <a:pt x="25692" y="5295"/>
                  </a:lnTo>
                  <a:lnTo>
                    <a:pt x="25996" y="4813"/>
                  </a:lnTo>
                  <a:close/>
                </a:path>
                <a:path w="27940" h="13335">
                  <a:moveTo>
                    <a:pt x="26200" y="7785"/>
                  </a:moveTo>
                  <a:lnTo>
                    <a:pt x="26149" y="6705"/>
                  </a:lnTo>
                  <a:lnTo>
                    <a:pt x="25996" y="6553"/>
                  </a:lnTo>
                  <a:lnTo>
                    <a:pt x="24422" y="6489"/>
                  </a:lnTo>
                  <a:lnTo>
                    <a:pt x="26200" y="7785"/>
                  </a:lnTo>
                  <a:close/>
                </a:path>
                <a:path w="27940" h="13335">
                  <a:moveTo>
                    <a:pt x="26962" y="5041"/>
                  </a:moveTo>
                  <a:lnTo>
                    <a:pt x="26682" y="5194"/>
                  </a:lnTo>
                  <a:lnTo>
                    <a:pt x="26441" y="5486"/>
                  </a:lnTo>
                  <a:lnTo>
                    <a:pt x="26797" y="5397"/>
                  </a:lnTo>
                  <a:lnTo>
                    <a:pt x="26860" y="5194"/>
                  </a:lnTo>
                  <a:lnTo>
                    <a:pt x="26962" y="5041"/>
                  </a:lnTo>
                  <a:close/>
                </a:path>
                <a:path w="27940" h="13335">
                  <a:moveTo>
                    <a:pt x="27330" y="6350"/>
                  </a:moveTo>
                  <a:lnTo>
                    <a:pt x="27139" y="5854"/>
                  </a:lnTo>
                  <a:lnTo>
                    <a:pt x="26962" y="6108"/>
                  </a:lnTo>
                  <a:lnTo>
                    <a:pt x="26835" y="6172"/>
                  </a:lnTo>
                  <a:lnTo>
                    <a:pt x="27063" y="6489"/>
                  </a:lnTo>
                  <a:lnTo>
                    <a:pt x="27216" y="6400"/>
                  </a:lnTo>
                  <a:close/>
                </a:path>
              </a:pathLst>
            </a:custGeom>
            <a:solidFill>
              <a:srgbClr val="C5CCC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1" name="object 5011"/>
            <p:cNvSpPr/>
            <p:nvPr/>
          </p:nvSpPr>
          <p:spPr>
            <a:xfrm>
              <a:off x="554380" y="4291596"/>
              <a:ext cx="50165" cy="38735"/>
            </a:xfrm>
            <a:custGeom>
              <a:avLst/>
              <a:gdLst/>
              <a:ahLst/>
              <a:cxnLst/>
              <a:rect l="l" t="t" r="r" b="b"/>
              <a:pathLst>
                <a:path w="50165" h="38735">
                  <a:moveTo>
                    <a:pt x="127" y="1219"/>
                  </a:moveTo>
                  <a:lnTo>
                    <a:pt x="0" y="1206"/>
                  </a:lnTo>
                  <a:lnTo>
                    <a:pt x="127" y="1219"/>
                  </a:lnTo>
                  <a:close/>
                </a:path>
                <a:path w="50165" h="38735">
                  <a:moveTo>
                    <a:pt x="254" y="12"/>
                  </a:moveTo>
                  <a:close/>
                </a:path>
                <a:path w="50165" h="38735">
                  <a:moveTo>
                    <a:pt x="584" y="1092"/>
                  </a:moveTo>
                  <a:close/>
                </a:path>
                <a:path w="50165" h="38735">
                  <a:moveTo>
                    <a:pt x="609" y="1155"/>
                  </a:moveTo>
                  <a:close/>
                </a:path>
                <a:path w="50165" h="38735">
                  <a:moveTo>
                    <a:pt x="28765" y="6616"/>
                  </a:moveTo>
                  <a:lnTo>
                    <a:pt x="28638" y="6781"/>
                  </a:lnTo>
                  <a:lnTo>
                    <a:pt x="28765" y="6616"/>
                  </a:lnTo>
                  <a:close/>
                </a:path>
                <a:path w="50165" h="38735">
                  <a:moveTo>
                    <a:pt x="29984" y="6756"/>
                  </a:moveTo>
                  <a:close/>
                </a:path>
                <a:path w="50165" h="38735">
                  <a:moveTo>
                    <a:pt x="30340" y="5918"/>
                  </a:moveTo>
                  <a:lnTo>
                    <a:pt x="30187" y="5537"/>
                  </a:lnTo>
                  <a:lnTo>
                    <a:pt x="30035" y="5651"/>
                  </a:lnTo>
                  <a:lnTo>
                    <a:pt x="30137" y="5854"/>
                  </a:lnTo>
                  <a:lnTo>
                    <a:pt x="30340" y="5918"/>
                  </a:lnTo>
                  <a:close/>
                </a:path>
                <a:path w="50165" h="38735">
                  <a:moveTo>
                    <a:pt x="31115" y="7188"/>
                  </a:moveTo>
                  <a:lnTo>
                    <a:pt x="30924" y="7226"/>
                  </a:lnTo>
                  <a:lnTo>
                    <a:pt x="30746" y="7264"/>
                  </a:lnTo>
                  <a:lnTo>
                    <a:pt x="30924" y="7289"/>
                  </a:lnTo>
                  <a:lnTo>
                    <a:pt x="31076" y="7302"/>
                  </a:lnTo>
                  <a:close/>
                </a:path>
                <a:path w="50165" h="38735">
                  <a:moveTo>
                    <a:pt x="31178" y="4610"/>
                  </a:moveTo>
                  <a:lnTo>
                    <a:pt x="31051" y="4559"/>
                  </a:lnTo>
                  <a:lnTo>
                    <a:pt x="31178" y="4648"/>
                  </a:lnTo>
                  <a:close/>
                </a:path>
                <a:path w="50165" h="38735">
                  <a:moveTo>
                    <a:pt x="31737" y="6540"/>
                  </a:moveTo>
                  <a:lnTo>
                    <a:pt x="31534" y="6464"/>
                  </a:lnTo>
                  <a:lnTo>
                    <a:pt x="31737" y="6540"/>
                  </a:lnTo>
                  <a:close/>
                </a:path>
                <a:path w="50165" h="38735">
                  <a:moveTo>
                    <a:pt x="32169" y="5168"/>
                  </a:moveTo>
                  <a:lnTo>
                    <a:pt x="32029" y="5130"/>
                  </a:lnTo>
                  <a:lnTo>
                    <a:pt x="32143" y="5283"/>
                  </a:lnTo>
                  <a:close/>
                </a:path>
                <a:path w="50165" h="38735">
                  <a:moveTo>
                    <a:pt x="32194" y="5080"/>
                  </a:moveTo>
                  <a:lnTo>
                    <a:pt x="32156" y="4940"/>
                  </a:lnTo>
                  <a:lnTo>
                    <a:pt x="32016" y="5016"/>
                  </a:lnTo>
                  <a:lnTo>
                    <a:pt x="32194" y="5080"/>
                  </a:lnTo>
                  <a:close/>
                </a:path>
                <a:path w="50165" h="38735">
                  <a:moveTo>
                    <a:pt x="33489" y="6096"/>
                  </a:moveTo>
                  <a:close/>
                </a:path>
                <a:path w="50165" h="38735">
                  <a:moveTo>
                    <a:pt x="33528" y="6032"/>
                  </a:moveTo>
                  <a:close/>
                </a:path>
                <a:path w="50165" h="38735">
                  <a:moveTo>
                    <a:pt x="33591" y="6743"/>
                  </a:moveTo>
                  <a:lnTo>
                    <a:pt x="33464" y="6680"/>
                  </a:lnTo>
                  <a:lnTo>
                    <a:pt x="33591" y="6743"/>
                  </a:lnTo>
                  <a:close/>
                </a:path>
                <a:path w="50165" h="38735">
                  <a:moveTo>
                    <a:pt x="33667" y="5829"/>
                  </a:moveTo>
                  <a:lnTo>
                    <a:pt x="33528" y="5918"/>
                  </a:lnTo>
                  <a:lnTo>
                    <a:pt x="33667" y="5829"/>
                  </a:lnTo>
                  <a:close/>
                </a:path>
                <a:path w="50165" h="38735">
                  <a:moveTo>
                    <a:pt x="34061" y="6972"/>
                  </a:moveTo>
                  <a:lnTo>
                    <a:pt x="33985" y="6807"/>
                  </a:lnTo>
                  <a:lnTo>
                    <a:pt x="33832" y="6858"/>
                  </a:lnTo>
                  <a:lnTo>
                    <a:pt x="34061" y="6972"/>
                  </a:lnTo>
                  <a:close/>
                </a:path>
                <a:path w="50165" h="38735">
                  <a:moveTo>
                    <a:pt x="34378" y="6553"/>
                  </a:moveTo>
                  <a:close/>
                </a:path>
                <a:path w="50165" h="38735">
                  <a:moveTo>
                    <a:pt x="34455" y="6184"/>
                  </a:moveTo>
                  <a:lnTo>
                    <a:pt x="34302" y="6210"/>
                  </a:lnTo>
                  <a:lnTo>
                    <a:pt x="34264" y="6400"/>
                  </a:lnTo>
                  <a:lnTo>
                    <a:pt x="34404" y="6362"/>
                  </a:lnTo>
                  <a:lnTo>
                    <a:pt x="34455" y="6184"/>
                  </a:lnTo>
                  <a:close/>
                </a:path>
                <a:path w="50165" h="38735">
                  <a:moveTo>
                    <a:pt x="34493" y="6477"/>
                  </a:moveTo>
                  <a:lnTo>
                    <a:pt x="34353" y="6502"/>
                  </a:lnTo>
                  <a:lnTo>
                    <a:pt x="34493" y="6515"/>
                  </a:lnTo>
                  <a:close/>
                </a:path>
                <a:path w="50165" h="38735">
                  <a:moveTo>
                    <a:pt x="35623" y="7442"/>
                  </a:moveTo>
                  <a:lnTo>
                    <a:pt x="34861" y="7112"/>
                  </a:lnTo>
                  <a:lnTo>
                    <a:pt x="35013" y="6781"/>
                  </a:lnTo>
                  <a:lnTo>
                    <a:pt x="34531" y="6705"/>
                  </a:lnTo>
                  <a:lnTo>
                    <a:pt x="34340" y="6807"/>
                  </a:lnTo>
                  <a:lnTo>
                    <a:pt x="33921" y="7086"/>
                  </a:lnTo>
                  <a:lnTo>
                    <a:pt x="35623" y="7442"/>
                  </a:lnTo>
                  <a:close/>
                </a:path>
                <a:path w="50165" h="38735">
                  <a:moveTo>
                    <a:pt x="36499" y="5956"/>
                  </a:moveTo>
                  <a:close/>
                </a:path>
                <a:path w="50165" h="38735">
                  <a:moveTo>
                    <a:pt x="36804" y="6096"/>
                  </a:moveTo>
                  <a:lnTo>
                    <a:pt x="36664" y="5981"/>
                  </a:lnTo>
                  <a:lnTo>
                    <a:pt x="36512" y="5994"/>
                  </a:lnTo>
                  <a:lnTo>
                    <a:pt x="36779" y="6096"/>
                  </a:lnTo>
                  <a:close/>
                </a:path>
                <a:path w="50165" h="38735">
                  <a:moveTo>
                    <a:pt x="36931" y="6019"/>
                  </a:moveTo>
                  <a:close/>
                </a:path>
                <a:path w="50165" h="38735">
                  <a:moveTo>
                    <a:pt x="36995" y="5905"/>
                  </a:moveTo>
                  <a:lnTo>
                    <a:pt x="36995" y="6057"/>
                  </a:lnTo>
                  <a:lnTo>
                    <a:pt x="36995" y="5905"/>
                  </a:lnTo>
                  <a:close/>
                </a:path>
                <a:path w="50165" h="38735">
                  <a:moveTo>
                    <a:pt x="37223" y="5880"/>
                  </a:moveTo>
                  <a:close/>
                </a:path>
                <a:path w="50165" h="38735">
                  <a:moveTo>
                    <a:pt x="37236" y="5969"/>
                  </a:moveTo>
                  <a:lnTo>
                    <a:pt x="37109" y="6019"/>
                  </a:lnTo>
                  <a:lnTo>
                    <a:pt x="37007" y="6146"/>
                  </a:lnTo>
                  <a:lnTo>
                    <a:pt x="37160" y="6083"/>
                  </a:lnTo>
                  <a:close/>
                </a:path>
                <a:path w="50165" h="38735">
                  <a:moveTo>
                    <a:pt x="37363" y="6032"/>
                  </a:moveTo>
                  <a:close/>
                </a:path>
                <a:path w="50165" h="38735">
                  <a:moveTo>
                    <a:pt x="39217" y="8928"/>
                  </a:moveTo>
                  <a:close/>
                </a:path>
                <a:path w="50165" h="38735">
                  <a:moveTo>
                    <a:pt x="39547" y="7950"/>
                  </a:moveTo>
                  <a:lnTo>
                    <a:pt x="39522" y="6324"/>
                  </a:lnTo>
                  <a:lnTo>
                    <a:pt x="37871" y="6210"/>
                  </a:lnTo>
                  <a:lnTo>
                    <a:pt x="37503" y="6997"/>
                  </a:lnTo>
                  <a:lnTo>
                    <a:pt x="38328" y="8077"/>
                  </a:lnTo>
                  <a:lnTo>
                    <a:pt x="39166" y="8267"/>
                  </a:lnTo>
                  <a:lnTo>
                    <a:pt x="39547" y="7950"/>
                  </a:lnTo>
                  <a:close/>
                </a:path>
                <a:path w="50165" h="38735">
                  <a:moveTo>
                    <a:pt x="39763" y="37439"/>
                  </a:moveTo>
                  <a:lnTo>
                    <a:pt x="39751" y="37312"/>
                  </a:lnTo>
                  <a:lnTo>
                    <a:pt x="39598" y="37414"/>
                  </a:lnTo>
                  <a:lnTo>
                    <a:pt x="39763" y="37439"/>
                  </a:lnTo>
                  <a:close/>
                </a:path>
                <a:path w="50165" h="38735">
                  <a:moveTo>
                    <a:pt x="39789" y="20929"/>
                  </a:moveTo>
                  <a:lnTo>
                    <a:pt x="39649" y="20942"/>
                  </a:lnTo>
                  <a:lnTo>
                    <a:pt x="39789" y="20980"/>
                  </a:lnTo>
                  <a:close/>
                </a:path>
                <a:path w="50165" h="38735">
                  <a:moveTo>
                    <a:pt x="39878" y="20167"/>
                  </a:moveTo>
                  <a:lnTo>
                    <a:pt x="39725" y="20408"/>
                  </a:lnTo>
                  <a:lnTo>
                    <a:pt x="39509" y="20675"/>
                  </a:lnTo>
                  <a:lnTo>
                    <a:pt x="39827" y="20485"/>
                  </a:lnTo>
                  <a:lnTo>
                    <a:pt x="39801" y="20345"/>
                  </a:lnTo>
                  <a:lnTo>
                    <a:pt x="39878" y="20167"/>
                  </a:lnTo>
                  <a:close/>
                </a:path>
                <a:path w="50165" h="38735">
                  <a:moveTo>
                    <a:pt x="40017" y="9042"/>
                  </a:moveTo>
                  <a:lnTo>
                    <a:pt x="39865" y="9055"/>
                  </a:lnTo>
                  <a:lnTo>
                    <a:pt x="39992" y="9118"/>
                  </a:lnTo>
                  <a:close/>
                </a:path>
                <a:path w="50165" h="38735">
                  <a:moveTo>
                    <a:pt x="40220" y="38125"/>
                  </a:moveTo>
                  <a:lnTo>
                    <a:pt x="39992" y="38023"/>
                  </a:lnTo>
                  <a:lnTo>
                    <a:pt x="40220" y="38125"/>
                  </a:lnTo>
                  <a:close/>
                </a:path>
                <a:path w="50165" h="38735">
                  <a:moveTo>
                    <a:pt x="40398" y="19608"/>
                  </a:moveTo>
                  <a:lnTo>
                    <a:pt x="40246" y="19570"/>
                  </a:lnTo>
                  <a:lnTo>
                    <a:pt x="40055" y="19710"/>
                  </a:lnTo>
                  <a:lnTo>
                    <a:pt x="40347" y="19634"/>
                  </a:lnTo>
                  <a:close/>
                </a:path>
                <a:path w="50165" h="38735">
                  <a:moveTo>
                    <a:pt x="41490" y="20878"/>
                  </a:moveTo>
                  <a:lnTo>
                    <a:pt x="41275" y="20561"/>
                  </a:lnTo>
                  <a:lnTo>
                    <a:pt x="41109" y="19634"/>
                  </a:lnTo>
                  <a:lnTo>
                    <a:pt x="40817" y="19354"/>
                  </a:lnTo>
                  <a:lnTo>
                    <a:pt x="40881" y="19964"/>
                  </a:lnTo>
                  <a:lnTo>
                    <a:pt x="41198" y="21043"/>
                  </a:lnTo>
                  <a:lnTo>
                    <a:pt x="41490" y="20878"/>
                  </a:lnTo>
                  <a:close/>
                </a:path>
                <a:path w="50165" h="38735">
                  <a:moveTo>
                    <a:pt x="41719" y="22199"/>
                  </a:moveTo>
                  <a:close/>
                </a:path>
                <a:path w="50165" h="38735">
                  <a:moveTo>
                    <a:pt x="41770" y="20840"/>
                  </a:moveTo>
                  <a:close/>
                </a:path>
                <a:path w="50165" h="38735">
                  <a:moveTo>
                    <a:pt x="41960" y="21323"/>
                  </a:moveTo>
                  <a:close/>
                </a:path>
                <a:path w="50165" h="38735">
                  <a:moveTo>
                    <a:pt x="41986" y="21361"/>
                  </a:moveTo>
                  <a:close/>
                </a:path>
                <a:path w="50165" h="38735">
                  <a:moveTo>
                    <a:pt x="42100" y="23964"/>
                  </a:moveTo>
                  <a:lnTo>
                    <a:pt x="41948" y="24155"/>
                  </a:lnTo>
                  <a:lnTo>
                    <a:pt x="42100" y="23964"/>
                  </a:lnTo>
                  <a:close/>
                </a:path>
                <a:path w="50165" h="38735">
                  <a:moveTo>
                    <a:pt x="42113" y="20586"/>
                  </a:moveTo>
                  <a:close/>
                </a:path>
                <a:path w="50165" h="38735">
                  <a:moveTo>
                    <a:pt x="42138" y="26060"/>
                  </a:moveTo>
                  <a:close/>
                </a:path>
                <a:path w="50165" h="38735">
                  <a:moveTo>
                    <a:pt x="42202" y="21577"/>
                  </a:moveTo>
                  <a:lnTo>
                    <a:pt x="42189" y="21424"/>
                  </a:lnTo>
                  <a:lnTo>
                    <a:pt x="42062" y="21399"/>
                  </a:lnTo>
                  <a:lnTo>
                    <a:pt x="42100" y="21666"/>
                  </a:lnTo>
                  <a:close/>
                </a:path>
                <a:path w="50165" h="38735">
                  <a:moveTo>
                    <a:pt x="42379" y="25869"/>
                  </a:moveTo>
                  <a:lnTo>
                    <a:pt x="42354" y="25641"/>
                  </a:lnTo>
                  <a:lnTo>
                    <a:pt x="42278" y="25793"/>
                  </a:lnTo>
                  <a:close/>
                </a:path>
                <a:path w="50165" h="38735">
                  <a:moveTo>
                    <a:pt x="42519" y="21577"/>
                  </a:moveTo>
                  <a:lnTo>
                    <a:pt x="42430" y="21374"/>
                  </a:lnTo>
                  <a:lnTo>
                    <a:pt x="42519" y="21577"/>
                  </a:lnTo>
                  <a:close/>
                </a:path>
                <a:path w="50165" h="38735">
                  <a:moveTo>
                    <a:pt x="42722" y="21666"/>
                  </a:moveTo>
                  <a:lnTo>
                    <a:pt x="42519" y="21577"/>
                  </a:lnTo>
                  <a:lnTo>
                    <a:pt x="42608" y="21780"/>
                  </a:lnTo>
                  <a:close/>
                </a:path>
                <a:path w="50165" h="38735">
                  <a:moveTo>
                    <a:pt x="42773" y="15189"/>
                  </a:moveTo>
                  <a:lnTo>
                    <a:pt x="42532" y="14757"/>
                  </a:lnTo>
                  <a:lnTo>
                    <a:pt x="41973" y="12788"/>
                  </a:lnTo>
                  <a:lnTo>
                    <a:pt x="41211" y="13690"/>
                  </a:lnTo>
                  <a:lnTo>
                    <a:pt x="40932" y="14630"/>
                  </a:lnTo>
                  <a:lnTo>
                    <a:pt x="41998" y="16065"/>
                  </a:lnTo>
                  <a:lnTo>
                    <a:pt x="42773" y="15189"/>
                  </a:lnTo>
                  <a:close/>
                </a:path>
                <a:path w="50165" h="38735">
                  <a:moveTo>
                    <a:pt x="42875" y="21717"/>
                  </a:moveTo>
                  <a:close/>
                </a:path>
                <a:path w="50165" h="38735">
                  <a:moveTo>
                    <a:pt x="42875" y="16065"/>
                  </a:moveTo>
                  <a:lnTo>
                    <a:pt x="42735" y="15811"/>
                  </a:lnTo>
                  <a:lnTo>
                    <a:pt x="42583" y="15836"/>
                  </a:lnTo>
                  <a:lnTo>
                    <a:pt x="42621" y="16014"/>
                  </a:lnTo>
                  <a:lnTo>
                    <a:pt x="42760" y="16192"/>
                  </a:lnTo>
                  <a:lnTo>
                    <a:pt x="42875" y="16065"/>
                  </a:lnTo>
                  <a:close/>
                </a:path>
                <a:path w="50165" h="38735">
                  <a:moveTo>
                    <a:pt x="42887" y="21767"/>
                  </a:moveTo>
                  <a:lnTo>
                    <a:pt x="42760" y="21793"/>
                  </a:lnTo>
                  <a:lnTo>
                    <a:pt x="42887" y="21767"/>
                  </a:lnTo>
                  <a:close/>
                </a:path>
                <a:path w="50165" h="38735">
                  <a:moveTo>
                    <a:pt x="43332" y="23164"/>
                  </a:moveTo>
                  <a:lnTo>
                    <a:pt x="43002" y="22098"/>
                  </a:lnTo>
                  <a:lnTo>
                    <a:pt x="42227" y="22593"/>
                  </a:lnTo>
                  <a:lnTo>
                    <a:pt x="42049" y="23215"/>
                  </a:lnTo>
                  <a:lnTo>
                    <a:pt x="42341" y="23609"/>
                  </a:lnTo>
                  <a:lnTo>
                    <a:pt x="42862" y="23660"/>
                  </a:lnTo>
                  <a:lnTo>
                    <a:pt x="43332" y="23164"/>
                  </a:lnTo>
                  <a:close/>
                </a:path>
                <a:path w="50165" h="38735">
                  <a:moveTo>
                    <a:pt x="43713" y="22923"/>
                  </a:moveTo>
                  <a:close/>
                </a:path>
                <a:path w="50165" h="38735">
                  <a:moveTo>
                    <a:pt x="44018" y="23914"/>
                  </a:moveTo>
                  <a:lnTo>
                    <a:pt x="43853" y="23596"/>
                  </a:lnTo>
                  <a:lnTo>
                    <a:pt x="43929" y="23850"/>
                  </a:lnTo>
                  <a:lnTo>
                    <a:pt x="43522" y="23901"/>
                  </a:lnTo>
                  <a:lnTo>
                    <a:pt x="43535" y="23660"/>
                  </a:lnTo>
                  <a:lnTo>
                    <a:pt x="43434" y="24168"/>
                  </a:lnTo>
                  <a:lnTo>
                    <a:pt x="43345" y="23495"/>
                  </a:lnTo>
                  <a:lnTo>
                    <a:pt x="43230" y="23850"/>
                  </a:lnTo>
                  <a:lnTo>
                    <a:pt x="43256" y="24130"/>
                  </a:lnTo>
                  <a:lnTo>
                    <a:pt x="43370" y="24333"/>
                  </a:lnTo>
                  <a:lnTo>
                    <a:pt x="43268" y="24587"/>
                  </a:lnTo>
                  <a:lnTo>
                    <a:pt x="43421" y="24307"/>
                  </a:lnTo>
                  <a:lnTo>
                    <a:pt x="44018" y="23914"/>
                  </a:lnTo>
                  <a:close/>
                </a:path>
                <a:path w="50165" h="38735">
                  <a:moveTo>
                    <a:pt x="44780" y="28282"/>
                  </a:moveTo>
                  <a:lnTo>
                    <a:pt x="44716" y="27901"/>
                  </a:lnTo>
                  <a:lnTo>
                    <a:pt x="44475" y="27901"/>
                  </a:lnTo>
                  <a:lnTo>
                    <a:pt x="44716" y="27508"/>
                  </a:lnTo>
                  <a:lnTo>
                    <a:pt x="44386" y="27622"/>
                  </a:lnTo>
                  <a:lnTo>
                    <a:pt x="44373" y="27813"/>
                  </a:lnTo>
                  <a:lnTo>
                    <a:pt x="44780" y="28282"/>
                  </a:lnTo>
                  <a:close/>
                </a:path>
                <a:path w="50165" h="38735">
                  <a:moveTo>
                    <a:pt x="44792" y="16205"/>
                  </a:moveTo>
                  <a:close/>
                </a:path>
                <a:path w="50165" h="38735">
                  <a:moveTo>
                    <a:pt x="44983" y="19735"/>
                  </a:moveTo>
                  <a:lnTo>
                    <a:pt x="44691" y="19367"/>
                  </a:lnTo>
                  <a:lnTo>
                    <a:pt x="44983" y="19761"/>
                  </a:lnTo>
                  <a:close/>
                </a:path>
                <a:path w="50165" h="38735">
                  <a:moveTo>
                    <a:pt x="45224" y="23177"/>
                  </a:moveTo>
                  <a:lnTo>
                    <a:pt x="45097" y="23215"/>
                  </a:lnTo>
                  <a:lnTo>
                    <a:pt x="45224" y="23177"/>
                  </a:lnTo>
                  <a:close/>
                </a:path>
                <a:path w="50165" h="38735">
                  <a:moveTo>
                    <a:pt x="45402" y="17043"/>
                  </a:moveTo>
                  <a:lnTo>
                    <a:pt x="45224" y="16433"/>
                  </a:lnTo>
                  <a:lnTo>
                    <a:pt x="44767" y="16764"/>
                  </a:lnTo>
                  <a:lnTo>
                    <a:pt x="44691" y="17018"/>
                  </a:lnTo>
                  <a:lnTo>
                    <a:pt x="45085" y="17462"/>
                  </a:lnTo>
                  <a:lnTo>
                    <a:pt x="45288" y="17360"/>
                  </a:lnTo>
                  <a:lnTo>
                    <a:pt x="45402" y="17043"/>
                  </a:lnTo>
                  <a:close/>
                </a:path>
                <a:path w="50165" h="38735">
                  <a:moveTo>
                    <a:pt x="45478" y="20320"/>
                  </a:moveTo>
                  <a:lnTo>
                    <a:pt x="45326" y="20154"/>
                  </a:lnTo>
                  <a:lnTo>
                    <a:pt x="44983" y="19761"/>
                  </a:lnTo>
                  <a:lnTo>
                    <a:pt x="44983" y="20154"/>
                  </a:lnTo>
                  <a:lnTo>
                    <a:pt x="44069" y="19735"/>
                  </a:lnTo>
                  <a:lnTo>
                    <a:pt x="44691" y="20408"/>
                  </a:lnTo>
                  <a:lnTo>
                    <a:pt x="45478" y="20320"/>
                  </a:lnTo>
                  <a:close/>
                </a:path>
                <a:path w="50165" h="38735">
                  <a:moveTo>
                    <a:pt x="45529" y="17792"/>
                  </a:moveTo>
                  <a:close/>
                </a:path>
                <a:path w="50165" h="38735">
                  <a:moveTo>
                    <a:pt x="45618" y="19812"/>
                  </a:moveTo>
                  <a:lnTo>
                    <a:pt x="45567" y="19291"/>
                  </a:lnTo>
                  <a:lnTo>
                    <a:pt x="44475" y="18021"/>
                  </a:lnTo>
                  <a:lnTo>
                    <a:pt x="43853" y="18262"/>
                  </a:lnTo>
                  <a:lnTo>
                    <a:pt x="43827" y="19011"/>
                  </a:lnTo>
                  <a:lnTo>
                    <a:pt x="44640" y="19291"/>
                  </a:lnTo>
                  <a:lnTo>
                    <a:pt x="45618" y="19812"/>
                  </a:lnTo>
                  <a:close/>
                </a:path>
                <a:path w="50165" h="38735">
                  <a:moveTo>
                    <a:pt x="45808" y="25273"/>
                  </a:moveTo>
                  <a:lnTo>
                    <a:pt x="45631" y="25361"/>
                  </a:lnTo>
                  <a:lnTo>
                    <a:pt x="45580" y="25615"/>
                  </a:lnTo>
                  <a:lnTo>
                    <a:pt x="45669" y="25476"/>
                  </a:lnTo>
                  <a:lnTo>
                    <a:pt x="45808" y="25387"/>
                  </a:lnTo>
                  <a:close/>
                </a:path>
                <a:path w="50165" h="38735">
                  <a:moveTo>
                    <a:pt x="45948" y="22110"/>
                  </a:moveTo>
                  <a:lnTo>
                    <a:pt x="45529" y="22009"/>
                  </a:lnTo>
                  <a:lnTo>
                    <a:pt x="45326" y="22174"/>
                  </a:lnTo>
                  <a:lnTo>
                    <a:pt x="45224" y="22491"/>
                  </a:lnTo>
                  <a:lnTo>
                    <a:pt x="45669" y="22428"/>
                  </a:lnTo>
                  <a:lnTo>
                    <a:pt x="45872" y="22390"/>
                  </a:lnTo>
                  <a:lnTo>
                    <a:pt x="45948" y="22110"/>
                  </a:lnTo>
                  <a:close/>
                </a:path>
                <a:path w="50165" h="38735">
                  <a:moveTo>
                    <a:pt x="46126" y="23088"/>
                  </a:moveTo>
                  <a:lnTo>
                    <a:pt x="45631" y="23609"/>
                  </a:lnTo>
                  <a:lnTo>
                    <a:pt x="45199" y="24193"/>
                  </a:lnTo>
                  <a:lnTo>
                    <a:pt x="45656" y="25171"/>
                  </a:lnTo>
                  <a:lnTo>
                    <a:pt x="45923" y="24663"/>
                  </a:lnTo>
                  <a:lnTo>
                    <a:pt x="46126" y="24460"/>
                  </a:lnTo>
                  <a:lnTo>
                    <a:pt x="46126" y="23088"/>
                  </a:lnTo>
                  <a:close/>
                </a:path>
                <a:path w="50165" h="38735">
                  <a:moveTo>
                    <a:pt x="46189" y="38061"/>
                  </a:moveTo>
                  <a:close/>
                </a:path>
                <a:path w="50165" h="38735">
                  <a:moveTo>
                    <a:pt x="46520" y="20370"/>
                  </a:moveTo>
                  <a:lnTo>
                    <a:pt x="46215" y="20243"/>
                  </a:lnTo>
                  <a:lnTo>
                    <a:pt x="46380" y="20612"/>
                  </a:lnTo>
                  <a:lnTo>
                    <a:pt x="46520" y="20370"/>
                  </a:lnTo>
                  <a:close/>
                </a:path>
                <a:path w="50165" h="38735">
                  <a:moveTo>
                    <a:pt x="47015" y="6667"/>
                  </a:moveTo>
                  <a:lnTo>
                    <a:pt x="46964" y="6515"/>
                  </a:lnTo>
                  <a:lnTo>
                    <a:pt x="46913" y="6642"/>
                  </a:lnTo>
                  <a:close/>
                </a:path>
                <a:path w="50165" h="38735">
                  <a:moveTo>
                    <a:pt x="47066" y="24968"/>
                  </a:moveTo>
                  <a:lnTo>
                    <a:pt x="46799" y="24777"/>
                  </a:lnTo>
                  <a:lnTo>
                    <a:pt x="46685" y="24980"/>
                  </a:lnTo>
                  <a:lnTo>
                    <a:pt x="46786" y="25158"/>
                  </a:lnTo>
                  <a:lnTo>
                    <a:pt x="46850" y="24955"/>
                  </a:lnTo>
                  <a:lnTo>
                    <a:pt x="47066" y="24968"/>
                  </a:lnTo>
                  <a:close/>
                </a:path>
                <a:path w="50165" h="38735">
                  <a:moveTo>
                    <a:pt x="48069" y="6743"/>
                  </a:moveTo>
                  <a:lnTo>
                    <a:pt x="47815" y="6527"/>
                  </a:lnTo>
                  <a:lnTo>
                    <a:pt x="47663" y="5943"/>
                  </a:lnTo>
                  <a:lnTo>
                    <a:pt x="47282" y="6324"/>
                  </a:lnTo>
                  <a:lnTo>
                    <a:pt x="47307" y="6553"/>
                  </a:lnTo>
                  <a:lnTo>
                    <a:pt x="47955" y="6692"/>
                  </a:lnTo>
                  <a:close/>
                </a:path>
                <a:path w="50165" h="38735">
                  <a:moveTo>
                    <a:pt x="48069" y="5245"/>
                  </a:moveTo>
                  <a:lnTo>
                    <a:pt x="47917" y="5384"/>
                  </a:lnTo>
                  <a:lnTo>
                    <a:pt x="47879" y="5549"/>
                  </a:lnTo>
                  <a:lnTo>
                    <a:pt x="48018" y="5753"/>
                  </a:lnTo>
                  <a:lnTo>
                    <a:pt x="48069" y="5245"/>
                  </a:lnTo>
                  <a:close/>
                </a:path>
                <a:path w="50165" h="38735">
                  <a:moveTo>
                    <a:pt x="49542" y="38506"/>
                  </a:moveTo>
                  <a:lnTo>
                    <a:pt x="49466" y="38379"/>
                  </a:lnTo>
                  <a:lnTo>
                    <a:pt x="49542" y="38506"/>
                  </a:lnTo>
                  <a:close/>
                </a:path>
              </a:pathLst>
            </a:custGeom>
            <a:solidFill>
              <a:srgbClr val="C5CCC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2" name="object 5012"/>
            <p:cNvSpPr/>
            <p:nvPr/>
          </p:nvSpPr>
          <p:spPr>
            <a:xfrm>
              <a:off x="593458" y="4309338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4" h="6350">
                  <a:moveTo>
                    <a:pt x="660" y="1968"/>
                  </a:moveTo>
                  <a:lnTo>
                    <a:pt x="457" y="1930"/>
                  </a:lnTo>
                  <a:lnTo>
                    <a:pt x="355" y="1016"/>
                  </a:lnTo>
                  <a:lnTo>
                    <a:pt x="38" y="1422"/>
                  </a:lnTo>
                  <a:lnTo>
                    <a:pt x="0" y="1676"/>
                  </a:lnTo>
                  <a:lnTo>
                    <a:pt x="495" y="2070"/>
                  </a:lnTo>
                  <a:lnTo>
                    <a:pt x="660" y="1968"/>
                  </a:lnTo>
                  <a:close/>
                </a:path>
                <a:path w="6984" h="6350">
                  <a:moveTo>
                    <a:pt x="2438" y="5956"/>
                  </a:moveTo>
                  <a:lnTo>
                    <a:pt x="2387" y="5410"/>
                  </a:lnTo>
                  <a:lnTo>
                    <a:pt x="2362" y="4991"/>
                  </a:lnTo>
                  <a:lnTo>
                    <a:pt x="1168" y="4254"/>
                  </a:lnTo>
                  <a:lnTo>
                    <a:pt x="1689" y="5016"/>
                  </a:lnTo>
                  <a:lnTo>
                    <a:pt x="1498" y="5448"/>
                  </a:lnTo>
                  <a:lnTo>
                    <a:pt x="2438" y="5956"/>
                  </a:lnTo>
                  <a:close/>
                </a:path>
                <a:path w="6984" h="6350">
                  <a:moveTo>
                    <a:pt x="6451" y="50"/>
                  </a:moveTo>
                  <a:close/>
                </a:path>
              </a:pathLst>
            </a:custGeom>
            <a:solidFill>
              <a:srgbClr val="C5CCC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013" name="object 5013"/>
          <p:cNvSpPr/>
          <p:nvPr/>
        </p:nvSpPr>
        <p:spPr>
          <a:xfrm>
            <a:off x="681990" y="4421695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1371" y="2489"/>
                </a:moveTo>
                <a:lnTo>
                  <a:pt x="711" y="1714"/>
                </a:lnTo>
                <a:lnTo>
                  <a:pt x="584" y="1663"/>
                </a:lnTo>
                <a:lnTo>
                  <a:pt x="457" y="1701"/>
                </a:lnTo>
                <a:lnTo>
                  <a:pt x="0" y="1778"/>
                </a:lnTo>
                <a:lnTo>
                  <a:pt x="1371" y="2489"/>
                </a:lnTo>
                <a:close/>
              </a:path>
              <a:path w="3175" h="2539">
                <a:moveTo>
                  <a:pt x="1727" y="1117"/>
                </a:moveTo>
                <a:lnTo>
                  <a:pt x="1587" y="1066"/>
                </a:lnTo>
                <a:lnTo>
                  <a:pt x="977" y="889"/>
                </a:lnTo>
                <a:lnTo>
                  <a:pt x="1447" y="1816"/>
                </a:lnTo>
                <a:lnTo>
                  <a:pt x="1536" y="1638"/>
                </a:lnTo>
                <a:lnTo>
                  <a:pt x="1714" y="1308"/>
                </a:lnTo>
                <a:lnTo>
                  <a:pt x="1727" y="1117"/>
                </a:lnTo>
                <a:close/>
              </a:path>
              <a:path w="3175" h="2539">
                <a:moveTo>
                  <a:pt x="1993" y="1689"/>
                </a:moveTo>
                <a:close/>
              </a:path>
              <a:path w="3175" h="2539">
                <a:moveTo>
                  <a:pt x="2082" y="1701"/>
                </a:moveTo>
                <a:close/>
              </a:path>
              <a:path w="3175" h="2539">
                <a:moveTo>
                  <a:pt x="2628" y="406"/>
                </a:moveTo>
                <a:lnTo>
                  <a:pt x="2413" y="190"/>
                </a:lnTo>
                <a:lnTo>
                  <a:pt x="2070" y="0"/>
                </a:lnTo>
                <a:lnTo>
                  <a:pt x="1905" y="431"/>
                </a:lnTo>
                <a:lnTo>
                  <a:pt x="1866" y="279"/>
                </a:lnTo>
                <a:lnTo>
                  <a:pt x="1828" y="444"/>
                </a:lnTo>
                <a:lnTo>
                  <a:pt x="1651" y="1066"/>
                </a:lnTo>
                <a:lnTo>
                  <a:pt x="2070" y="1079"/>
                </a:lnTo>
                <a:lnTo>
                  <a:pt x="2095" y="1435"/>
                </a:lnTo>
                <a:lnTo>
                  <a:pt x="2120" y="1663"/>
                </a:lnTo>
                <a:lnTo>
                  <a:pt x="2197" y="1460"/>
                </a:lnTo>
                <a:lnTo>
                  <a:pt x="2247" y="1333"/>
                </a:lnTo>
                <a:lnTo>
                  <a:pt x="2628" y="40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4" name="object 5014"/>
          <p:cNvSpPr/>
          <p:nvPr/>
        </p:nvSpPr>
        <p:spPr>
          <a:xfrm>
            <a:off x="601676" y="396948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5" name="object 5015"/>
          <p:cNvSpPr/>
          <p:nvPr/>
        </p:nvSpPr>
        <p:spPr>
          <a:xfrm>
            <a:off x="640041" y="4416475"/>
            <a:ext cx="39370" cy="5080"/>
          </a:xfrm>
          <a:custGeom>
            <a:avLst/>
            <a:gdLst/>
            <a:ahLst/>
            <a:cxnLst/>
            <a:rect l="l" t="t" r="r" b="b"/>
            <a:pathLst>
              <a:path w="39370" h="5079">
                <a:moveTo>
                  <a:pt x="292" y="2032"/>
                </a:moveTo>
                <a:lnTo>
                  <a:pt x="177" y="1905"/>
                </a:lnTo>
                <a:lnTo>
                  <a:pt x="0" y="1930"/>
                </a:lnTo>
                <a:lnTo>
                  <a:pt x="63" y="2171"/>
                </a:lnTo>
                <a:lnTo>
                  <a:pt x="228" y="2095"/>
                </a:lnTo>
                <a:close/>
              </a:path>
              <a:path w="39370" h="5079">
                <a:moveTo>
                  <a:pt x="1028" y="1816"/>
                </a:moveTo>
                <a:lnTo>
                  <a:pt x="939" y="1651"/>
                </a:lnTo>
                <a:lnTo>
                  <a:pt x="863" y="1828"/>
                </a:lnTo>
                <a:lnTo>
                  <a:pt x="1028" y="1816"/>
                </a:lnTo>
                <a:close/>
              </a:path>
              <a:path w="39370" h="5079">
                <a:moveTo>
                  <a:pt x="1587" y="1689"/>
                </a:moveTo>
                <a:lnTo>
                  <a:pt x="1320" y="1549"/>
                </a:lnTo>
                <a:lnTo>
                  <a:pt x="1346" y="1676"/>
                </a:lnTo>
                <a:lnTo>
                  <a:pt x="1587" y="1689"/>
                </a:lnTo>
                <a:close/>
              </a:path>
              <a:path w="39370" h="5079">
                <a:moveTo>
                  <a:pt x="8661" y="25"/>
                </a:moveTo>
                <a:close/>
              </a:path>
              <a:path w="39370" h="5079">
                <a:moveTo>
                  <a:pt x="10210" y="1320"/>
                </a:moveTo>
                <a:lnTo>
                  <a:pt x="9563" y="1295"/>
                </a:lnTo>
                <a:lnTo>
                  <a:pt x="9817" y="1485"/>
                </a:lnTo>
                <a:lnTo>
                  <a:pt x="9956" y="1409"/>
                </a:lnTo>
                <a:lnTo>
                  <a:pt x="10210" y="1320"/>
                </a:lnTo>
                <a:close/>
              </a:path>
              <a:path w="39370" h="5079">
                <a:moveTo>
                  <a:pt x="11645" y="1028"/>
                </a:moveTo>
                <a:lnTo>
                  <a:pt x="11582" y="901"/>
                </a:lnTo>
                <a:lnTo>
                  <a:pt x="11290" y="850"/>
                </a:lnTo>
                <a:lnTo>
                  <a:pt x="10731" y="1270"/>
                </a:lnTo>
                <a:lnTo>
                  <a:pt x="11290" y="1244"/>
                </a:lnTo>
                <a:lnTo>
                  <a:pt x="11645" y="1028"/>
                </a:lnTo>
                <a:close/>
              </a:path>
              <a:path w="39370" h="5079">
                <a:moveTo>
                  <a:pt x="28232" y="4660"/>
                </a:moveTo>
                <a:close/>
              </a:path>
              <a:path w="39370" h="5079">
                <a:moveTo>
                  <a:pt x="37350" y="3530"/>
                </a:moveTo>
                <a:lnTo>
                  <a:pt x="37007" y="3581"/>
                </a:lnTo>
                <a:lnTo>
                  <a:pt x="37325" y="3670"/>
                </a:lnTo>
                <a:lnTo>
                  <a:pt x="37350" y="3530"/>
                </a:lnTo>
                <a:close/>
              </a:path>
              <a:path w="39370" h="5079">
                <a:moveTo>
                  <a:pt x="37566" y="3670"/>
                </a:moveTo>
                <a:lnTo>
                  <a:pt x="37553" y="3505"/>
                </a:lnTo>
                <a:lnTo>
                  <a:pt x="37426" y="3581"/>
                </a:lnTo>
                <a:lnTo>
                  <a:pt x="37566" y="3670"/>
                </a:lnTo>
                <a:close/>
              </a:path>
              <a:path w="39370" h="5079">
                <a:moveTo>
                  <a:pt x="37744" y="3771"/>
                </a:moveTo>
                <a:lnTo>
                  <a:pt x="37592" y="3746"/>
                </a:lnTo>
                <a:lnTo>
                  <a:pt x="37668" y="3873"/>
                </a:lnTo>
                <a:close/>
              </a:path>
              <a:path w="39370" h="5079">
                <a:moveTo>
                  <a:pt x="38925" y="3619"/>
                </a:moveTo>
                <a:lnTo>
                  <a:pt x="38760" y="3695"/>
                </a:lnTo>
                <a:lnTo>
                  <a:pt x="38925" y="367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6" name="object 5016"/>
          <p:cNvSpPr/>
          <p:nvPr/>
        </p:nvSpPr>
        <p:spPr>
          <a:xfrm>
            <a:off x="9304680" y="4959794"/>
            <a:ext cx="8890" cy="2540"/>
          </a:xfrm>
          <a:custGeom>
            <a:avLst/>
            <a:gdLst/>
            <a:ahLst/>
            <a:cxnLst/>
            <a:rect l="l" t="t" r="r" b="b"/>
            <a:pathLst>
              <a:path w="8890" h="2539">
                <a:moveTo>
                  <a:pt x="38" y="2159"/>
                </a:moveTo>
                <a:close/>
              </a:path>
              <a:path w="8890" h="2539">
                <a:moveTo>
                  <a:pt x="152" y="1879"/>
                </a:moveTo>
                <a:close/>
              </a:path>
              <a:path w="8890" h="2539">
                <a:moveTo>
                  <a:pt x="7975" y="533"/>
                </a:moveTo>
                <a:close/>
              </a:path>
              <a:path w="8890" h="2539">
                <a:moveTo>
                  <a:pt x="8064" y="508"/>
                </a:moveTo>
                <a:close/>
              </a:path>
              <a:path w="8890" h="2539">
                <a:moveTo>
                  <a:pt x="8267" y="482"/>
                </a:moveTo>
                <a:close/>
              </a:path>
              <a:path w="8890" h="2539">
                <a:moveTo>
                  <a:pt x="8496" y="12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7" name="object 5017"/>
          <p:cNvSpPr/>
          <p:nvPr/>
        </p:nvSpPr>
        <p:spPr>
          <a:xfrm>
            <a:off x="717956" y="4564126"/>
            <a:ext cx="5715" cy="3175"/>
          </a:xfrm>
          <a:custGeom>
            <a:avLst/>
            <a:gdLst/>
            <a:ahLst/>
            <a:cxnLst/>
            <a:rect l="l" t="t" r="r" b="b"/>
            <a:pathLst>
              <a:path w="5715" h="3175">
                <a:moveTo>
                  <a:pt x="1943" y="1879"/>
                </a:moveTo>
                <a:lnTo>
                  <a:pt x="0" y="2298"/>
                </a:lnTo>
                <a:lnTo>
                  <a:pt x="901" y="3048"/>
                </a:lnTo>
                <a:lnTo>
                  <a:pt x="1143" y="2895"/>
                </a:lnTo>
                <a:lnTo>
                  <a:pt x="1460" y="2603"/>
                </a:lnTo>
                <a:lnTo>
                  <a:pt x="1854" y="2628"/>
                </a:lnTo>
                <a:lnTo>
                  <a:pt x="1943" y="1879"/>
                </a:lnTo>
                <a:close/>
              </a:path>
              <a:path w="5715" h="3175">
                <a:moveTo>
                  <a:pt x="5473" y="165"/>
                </a:moveTo>
                <a:lnTo>
                  <a:pt x="5130" y="0"/>
                </a:lnTo>
                <a:lnTo>
                  <a:pt x="5130" y="127"/>
                </a:lnTo>
                <a:lnTo>
                  <a:pt x="5473" y="16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8" name="object 5018"/>
          <p:cNvSpPr/>
          <p:nvPr/>
        </p:nvSpPr>
        <p:spPr>
          <a:xfrm>
            <a:off x="549122" y="4288446"/>
            <a:ext cx="18415" cy="6350"/>
          </a:xfrm>
          <a:custGeom>
            <a:avLst/>
            <a:gdLst/>
            <a:ahLst/>
            <a:cxnLst/>
            <a:rect l="l" t="t" r="r" b="b"/>
            <a:pathLst>
              <a:path w="18415" h="6350">
                <a:moveTo>
                  <a:pt x="25" y="558"/>
                </a:moveTo>
                <a:close/>
              </a:path>
              <a:path w="18415" h="6350">
                <a:moveTo>
                  <a:pt x="38" y="533"/>
                </a:moveTo>
                <a:close/>
              </a:path>
              <a:path w="18415" h="6350">
                <a:moveTo>
                  <a:pt x="2603" y="1193"/>
                </a:moveTo>
                <a:close/>
              </a:path>
              <a:path w="18415" h="6350">
                <a:moveTo>
                  <a:pt x="2705" y="12"/>
                </a:moveTo>
                <a:close/>
              </a:path>
              <a:path w="18415" h="6350">
                <a:moveTo>
                  <a:pt x="2781" y="25"/>
                </a:moveTo>
                <a:lnTo>
                  <a:pt x="2578" y="38"/>
                </a:lnTo>
                <a:lnTo>
                  <a:pt x="2527" y="292"/>
                </a:lnTo>
                <a:lnTo>
                  <a:pt x="2654" y="304"/>
                </a:lnTo>
                <a:lnTo>
                  <a:pt x="2527" y="203"/>
                </a:lnTo>
                <a:lnTo>
                  <a:pt x="2705" y="114"/>
                </a:lnTo>
                <a:close/>
              </a:path>
              <a:path w="18415" h="6350">
                <a:moveTo>
                  <a:pt x="3073" y="38"/>
                </a:moveTo>
                <a:close/>
              </a:path>
              <a:path w="18415" h="6350">
                <a:moveTo>
                  <a:pt x="4953" y="1155"/>
                </a:moveTo>
                <a:close/>
              </a:path>
              <a:path w="18415" h="6350">
                <a:moveTo>
                  <a:pt x="5372" y="4813"/>
                </a:moveTo>
                <a:lnTo>
                  <a:pt x="5245" y="4445"/>
                </a:lnTo>
                <a:lnTo>
                  <a:pt x="5092" y="4330"/>
                </a:lnTo>
                <a:lnTo>
                  <a:pt x="5067" y="4584"/>
                </a:lnTo>
                <a:lnTo>
                  <a:pt x="5372" y="4813"/>
                </a:lnTo>
                <a:close/>
              </a:path>
              <a:path w="18415" h="6350">
                <a:moveTo>
                  <a:pt x="6502" y="3949"/>
                </a:moveTo>
                <a:lnTo>
                  <a:pt x="6324" y="3886"/>
                </a:lnTo>
                <a:lnTo>
                  <a:pt x="6197" y="3911"/>
                </a:lnTo>
                <a:lnTo>
                  <a:pt x="6045" y="4216"/>
                </a:lnTo>
                <a:lnTo>
                  <a:pt x="6502" y="3949"/>
                </a:lnTo>
                <a:close/>
              </a:path>
              <a:path w="18415" h="6350">
                <a:moveTo>
                  <a:pt x="6527" y="3949"/>
                </a:moveTo>
                <a:close/>
              </a:path>
              <a:path w="18415" h="6350">
                <a:moveTo>
                  <a:pt x="6959" y="2184"/>
                </a:moveTo>
                <a:close/>
              </a:path>
              <a:path w="18415" h="6350">
                <a:moveTo>
                  <a:pt x="7658" y="4648"/>
                </a:moveTo>
                <a:lnTo>
                  <a:pt x="7607" y="4483"/>
                </a:lnTo>
                <a:lnTo>
                  <a:pt x="7658" y="4648"/>
                </a:lnTo>
                <a:close/>
              </a:path>
              <a:path w="18415" h="6350">
                <a:moveTo>
                  <a:pt x="7721" y="4724"/>
                </a:moveTo>
                <a:close/>
              </a:path>
              <a:path w="18415" h="6350">
                <a:moveTo>
                  <a:pt x="8928" y="3060"/>
                </a:moveTo>
                <a:close/>
              </a:path>
              <a:path w="18415" h="6350">
                <a:moveTo>
                  <a:pt x="9144" y="3416"/>
                </a:moveTo>
                <a:close/>
              </a:path>
              <a:path w="18415" h="6350">
                <a:moveTo>
                  <a:pt x="10274" y="4876"/>
                </a:moveTo>
                <a:lnTo>
                  <a:pt x="10121" y="4838"/>
                </a:lnTo>
                <a:lnTo>
                  <a:pt x="10058" y="4978"/>
                </a:lnTo>
                <a:lnTo>
                  <a:pt x="10274" y="4876"/>
                </a:lnTo>
                <a:close/>
              </a:path>
              <a:path w="18415" h="6350">
                <a:moveTo>
                  <a:pt x="10718" y="4533"/>
                </a:moveTo>
                <a:lnTo>
                  <a:pt x="10490" y="4406"/>
                </a:lnTo>
                <a:lnTo>
                  <a:pt x="10629" y="4584"/>
                </a:lnTo>
                <a:close/>
              </a:path>
              <a:path w="18415" h="6350">
                <a:moveTo>
                  <a:pt x="10871" y="5270"/>
                </a:moveTo>
                <a:lnTo>
                  <a:pt x="10718" y="5295"/>
                </a:lnTo>
                <a:lnTo>
                  <a:pt x="10655" y="5422"/>
                </a:lnTo>
                <a:lnTo>
                  <a:pt x="10858" y="5549"/>
                </a:lnTo>
                <a:lnTo>
                  <a:pt x="10858" y="5410"/>
                </a:lnTo>
                <a:lnTo>
                  <a:pt x="10871" y="5270"/>
                </a:lnTo>
                <a:close/>
              </a:path>
              <a:path w="18415" h="6350">
                <a:moveTo>
                  <a:pt x="11264" y="4457"/>
                </a:moveTo>
                <a:close/>
              </a:path>
              <a:path w="18415" h="6350">
                <a:moveTo>
                  <a:pt x="11696" y="4724"/>
                </a:moveTo>
                <a:lnTo>
                  <a:pt x="11684" y="4876"/>
                </a:lnTo>
                <a:lnTo>
                  <a:pt x="11696" y="4724"/>
                </a:lnTo>
                <a:close/>
              </a:path>
              <a:path w="18415" h="6350">
                <a:moveTo>
                  <a:pt x="12547" y="4572"/>
                </a:moveTo>
                <a:close/>
              </a:path>
              <a:path w="18415" h="6350">
                <a:moveTo>
                  <a:pt x="13309" y="4660"/>
                </a:moveTo>
                <a:close/>
              </a:path>
              <a:path w="18415" h="6350">
                <a:moveTo>
                  <a:pt x="13373" y="4699"/>
                </a:moveTo>
                <a:close/>
              </a:path>
              <a:path w="18415" h="6350">
                <a:moveTo>
                  <a:pt x="13436" y="4699"/>
                </a:moveTo>
                <a:close/>
              </a:path>
              <a:path w="18415" h="6350">
                <a:moveTo>
                  <a:pt x="13576" y="4724"/>
                </a:moveTo>
                <a:close/>
              </a:path>
              <a:path w="18415" h="6350">
                <a:moveTo>
                  <a:pt x="13677" y="4711"/>
                </a:moveTo>
                <a:close/>
              </a:path>
              <a:path w="18415" h="6350">
                <a:moveTo>
                  <a:pt x="13868" y="4737"/>
                </a:moveTo>
                <a:close/>
              </a:path>
              <a:path w="18415" h="6350">
                <a:moveTo>
                  <a:pt x="13957" y="4826"/>
                </a:moveTo>
                <a:close/>
              </a:path>
              <a:path w="18415" h="6350">
                <a:moveTo>
                  <a:pt x="14084" y="4889"/>
                </a:moveTo>
                <a:close/>
              </a:path>
              <a:path w="18415" h="6350">
                <a:moveTo>
                  <a:pt x="14084" y="4826"/>
                </a:moveTo>
                <a:close/>
              </a:path>
              <a:path w="18415" h="6350">
                <a:moveTo>
                  <a:pt x="14122" y="4851"/>
                </a:moveTo>
                <a:close/>
              </a:path>
              <a:path w="18415" h="6350">
                <a:moveTo>
                  <a:pt x="14135" y="5041"/>
                </a:moveTo>
                <a:close/>
              </a:path>
              <a:path w="18415" h="6350">
                <a:moveTo>
                  <a:pt x="14770" y="5334"/>
                </a:moveTo>
                <a:close/>
              </a:path>
              <a:path w="18415" h="6350">
                <a:moveTo>
                  <a:pt x="15151" y="4419"/>
                </a:moveTo>
                <a:lnTo>
                  <a:pt x="15011" y="4381"/>
                </a:lnTo>
                <a:lnTo>
                  <a:pt x="15151" y="4419"/>
                </a:lnTo>
                <a:close/>
              </a:path>
              <a:path w="18415" h="6350">
                <a:moveTo>
                  <a:pt x="15557" y="4495"/>
                </a:moveTo>
                <a:close/>
              </a:path>
              <a:path w="18415" h="6350">
                <a:moveTo>
                  <a:pt x="15671" y="6096"/>
                </a:moveTo>
                <a:close/>
              </a:path>
              <a:path w="18415" h="6350">
                <a:moveTo>
                  <a:pt x="16738" y="4546"/>
                </a:moveTo>
                <a:lnTo>
                  <a:pt x="16598" y="4495"/>
                </a:lnTo>
                <a:lnTo>
                  <a:pt x="16738" y="4610"/>
                </a:lnTo>
                <a:close/>
              </a:path>
              <a:path w="18415" h="6350">
                <a:moveTo>
                  <a:pt x="17310" y="4940"/>
                </a:moveTo>
                <a:close/>
              </a:path>
              <a:path w="18415" h="6350">
                <a:moveTo>
                  <a:pt x="17437" y="4686"/>
                </a:moveTo>
                <a:lnTo>
                  <a:pt x="17221" y="4508"/>
                </a:lnTo>
                <a:lnTo>
                  <a:pt x="17056" y="4483"/>
                </a:lnTo>
                <a:lnTo>
                  <a:pt x="16751" y="4610"/>
                </a:lnTo>
                <a:lnTo>
                  <a:pt x="16141" y="5092"/>
                </a:lnTo>
                <a:lnTo>
                  <a:pt x="17132" y="4991"/>
                </a:lnTo>
                <a:lnTo>
                  <a:pt x="17437" y="4686"/>
                </a:lnTo>
                <a:close/>
              </a:path>
              <a:path w="18415" h="6350">
                <a:moveTo>
                  <a:pt x="17703" y="4965"/>
                </a:moveTo>
                <a:lnTo>
                  <a:pt x="17691" y="4813"/>
                </a:lnTo>
                <a:lnTo>
                  <a:pt x="17589" y="4940"/>
                </a:lnTo>
                <a:close/>
              </a:path>
              <a:path w="18415" h="6350">
                <a:moveTo>
                  <a:pt x="18008" y="254"/>
                </a:moveTo>
                <a:lnTo>
                  <a:pt x="17868" y="304"/>
                </a:lnTo>
                <a:lnTo>
                  <a:pt x="18008" y="25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9" name="object 5019"/>
          <p:cNvSpPr/>
          <p:nvPr/>
        </p:nvSpPr>
        <p:spPr>
          <a:xfrm>
            <a:off x="6576701" y="331634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289" y="0"/>
                </a:moveTo>
                <a:lnTo>
                  <a:pt x="2959" y="241"/>
                </a:lnTo>
                <a:lnTo>
                  <a:pt x="2133" y="2184"/>
                </a:lnTo>
                <a:lnTo>
                  <a:pt x="1981" y="1079"/>
                </a:lnTo>
                <a:lnTo>
                  <a:pt x="2095" y="2197"/>
                </a:lnTo>
                <a:lnTo>
                  <a:pt x="0" y="1371"/>
                </a:lnTo>
                <a:lnTo>
                  <a:pt x="2082" y="2374"/>
                </a:lnTo>
                <a:lnTo>
                  <a:pt x="2552" y="1816"/>
                </a:lnTo>
                <a:lnTo>
                  <a:pt x="3149" y="533"/>
                </a:lnTo>
                <a:lnTo>
                  <a:pt x="328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0" name="object 5020"/>
          <p:cNvSpPr/>
          <p:nvPr/>
        </p:nvSpPr>
        <p:spPr>
          <a:xfrm>
            <a:off x="700874" y="436062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92" y="190"/>
                </a:moveTo>
                <a:lnTo>
                  <a:pt x="127" y="50"/>
                </a:lnTo>
                <a:lnTo>
                  <a:pt x="0" y="152"/>
                </a:lnTo>
                <a:lnTo>
                  <a:pt x="292" y="190"/>
                </a:lnTo>
                <a:close/>
              </a:path>
              <a:path w="634" h="635">
                <a:moveTo>
                  <a:pt x="444" y="215"/>
                </a:moveTo>
                <a:lnTo>
                  <a:pt x="304" y="114"/>
                </a:lnTo>
                <a:lnTo>
                  <a:pt x="241" y="254"/>
                </a:lnTo>
                <a:lnTo>
                  <a:pt x="444" y="21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021" name="object 5021"/>
          <p:cNvGrpSpPr/>
          <p:nvPr/>
        </p:nvGrpSpPr>
        <p:grpSpPr>
          <a:xfrm>
            <a:off x="782107" y="4584334"/>
            <a:ext cx="25400" cy="34290"/>
            <a:chOff x="782107" y="4584334"/>
            <a:chExt cx="25400" cy="34290"/>
          </a:xfrm>
        </p:grpSpPr>
        <p:sp>
          <p:nvSpPr>
            <p:cNvPr id="5022" name="object 5022"/>
            <p:cNvSpPr/>
            <p:nvPr/>
          </p:nvSpPr>
          <p:spPr>
            <a:xfrm>
              <a:off x="782599" y="4587392"/>
              <a:ext cx="24765" cy="27940"/>
            </a:xfrm>
            <a:custGeom>
              <a:avLst/>
              <a:gdLst/>
              <a:ahLst/>
              <a:cxnLst/>
              <a:rect l="l" t="t" r="r" b="b"/>
              <a:pathLst>
                <a:path w="24765" h="27939">
                  <a:moveTo>
                    <a:pt x="50" y="7480"/>
                  </a:moveTo>
                  <a:close/>
                </a:path>
                <a:path w="24765" h="27939">
                  <a:moveTo>
                    <a:pt x="5575" y="3098"/>
                  </a:moveTo>
                  <a:lnTo>
                    <a:pt x="5372" y="2832"/>
                  </a:lnTo>
                  <a:lnTo>
                    <a:pt x="5346" y="2628"/>
                  </a:lnTo>
                  <a:lnTo>
                    <a:pt x="4876" y="2603"/>
                  </a:lnTo>
                  <a:lnTo>
                    <a:pt x="5575" y="3098"/>
                  </a:lnTo>
                  <a:close/>
                </a:path>
                <a:path w="24765" h="27939">
                  <a:moveTo>
                    <a:pt x="5854" y="2476"/>
                  </a:moveTo>
                  <a:lnTo>
                    <a:pt x="5715" y="2298"/>
                  </a:lnTo>
                  <a:lnTo>
                    <a:pt x="5499" y="2298"/>
                  </a:lnTo>
                  <a:lnTo>
                    <a:pt x="5613" y="2794"/>
                  </a:lnTo>
                  <a:lnTo>
                    <a:pt x="5854" y="2476"/>
                  </a:lnTo>
                  <a:close/>
                </a:path>
                <a:path w="24765" h="27939">
                  <a:moveTo>
                    <a:pt x="5956" y="2984"/>
                  </a:moveTo>
                  <a:lnTo>
                    <a:pt x="5803" y="2921"/>
                  </a:lnTo>
                  <a:lnTo>
                    <a:pt x="5765" y="2794"/>
                  </a:lnTo>
                  <a:lnTo>
                    <a:pt x="5600" y="2895"/>
                  </a:lnTo>
                  <a:lnTo>
                    <a:pt x="5803" y="3111"/>
                  </a:lnTo>
                  <a:lnTo>
                    <a:pt x="5956" y="2984"/>
                  </a:lnTo>
                  <a:close/>
                </a:path>
                <a:path w="24765" h="27939">
                  <a:moveTo>
                    <a:pt x="6032" y="2565"/>
                  </a:moveTo>
                  <a:lnTo>
                    <a:pt x="6007" y="2438"/>
                  </a:lnTo>
                  <a:lnTo>
                    <a:pt x="5880" y="1943"/>
                  </a:lnTo>
                  <a:lnTo>
                    <a:pt x="5854" y="2476"/>
                  </a:lnTo>
                  <a:lnTo>
                    <a:pt x="6032" y="2565"/>
                  </a:lnTo>
                  <a:close/>
                </a:path>
                <a:path w="24765" h="27939">
                  <a:moveTo>
                    <a:pt x="6096" y="2781"/>
                  </a:moveTo>
                  <a:lnTo>
                    <a:pt x="6032" y="2578"/>
                  </a:lnTo>
                  <a:lnTo>
                    <a:pt x="5905" y="2743"/>
                  </a:lnTo>
                  <a:lnTo>
                    <a:pt x="6096" y="2781"/>
                  </a:lnTo>
                  <a:close/>
                </a:path>
                <a:path w="24765" h="27939">
                  <a:moveTo>
                    <a:pt x="6540" y="3695"/>
                  </a:moveTo>
                  <a:lnTo>
                    <a:pt x="6451" y="3505"/>
                  </a:lnTo>
                  <a:lnTo>
                    <a:pt x="6489" y="3352"/>
                  </a:lnTo>
                  <a:lnTo>
                    <a:pt x="6350" y="3505"/>
                  </a:lnTo>
                  <a:lnTo>
                    <a:pt x="6159" y="3327"/>
                  </a:lnTo>
                  <a:lnTo>
                    <a:pt x="6210" y="3695"/>
                  </a:lnTo>
                  <a:lnTo>
                    <a:pt x="5778" y="3530"/>
                  </a:lnTo>
                  <a:lnTo>
                    <a:pt x="5956" y="3848"/>
                  </a:lnTo>
                  <a:lnTo>
                    <a:pt x="6311" y="4038"/>
                  </a:lnTo>
                  <a:lnTo>
                    <a:pt x="6540" y="3695"/>
                  </a:lnTo>
                  <a:close/>
                </a:path>
                <a:path w="24765" h="27939">
                  <a:moveTo>
                    <a:pt x="6908" y="3848"/>
                  </a:moveTo>
                  <a:lnTo>
                    <a:pt x="6642" y="3657"/>
                  </a:lnTo>
                  <a:lnTo>
                    <a:pt x="6553" y="4127"/>
                  </a:lnTo>
                  <a:lnTo>
                    <a:pt x="6908" y="3848"/>
                  </a:lnTo>
                  <a:close/>
                </a:path>
                <a:path w="24765" h="27939">
                  <a:moveTo>
                    <a:pt x="7048" y="228"/>
                  </a:moveTo>
                  <a:lnTo>
                    <a:pt x="6845" y="127"/>
                  </a:lnTo>
                  <a:lnTo>
                    <a:pt x="6972" y="0"/>
                  </a:lnTo>
                  <a:lnTo>
                    <a:pt x="6845" y="25"/>
                  </a:lnTo>
                  <a:lnTo>
                    <a:pt x="6642" y="190"/>
                  </a:lnTo>
                  <a:lnTo>
                    <a:pt x="6896" y="177"/>
                  </a:lnTo>
                  <a:lnTo>
                    <a:pt x="7048" y="228"/>
                  </a:lnTo>
                  <a:close/>
                </a:path>
                <a:path w="24765" h="27939">
                  <a:moveTo>
                    <a:pt x="7353" y="1930"/>
                  </a:moveTo>
                  <a:lnTo>
                    <a:pt x="7099" y="1955"/>
                  </a:lnTo>
                  <a:lnTo>
                    <a:pt x="7264" y="2362"/>
                  </a:lnTo>
                  <a:lnTo>
                    <a:pt x="6807" y="2374"/>
                  </a:lnTo>
                  <a:lnTo>
                    <a:pt x="6985" y="2451"/>
                  </a:lnTo>
                  <a:lnTo>
                    <a:pt x="7353" y="2387"/>
                  </a:lnTo>
                  <a:lnTo>
                    <a:pt x="7353" y="1930"/>
                  </a:lnTo>
                  <a:close/>
                </a:path>
                <a:path w="24765" h="27939">
                  <a:moveTo>
                    <a:pt x="7848" y="2565"/>
                  </a:moveTo>
                  <a:lnTo>
                    <a:pt x="7366" y="2679"/>
                  </a:lnTo>
                  <a:lnTo>
                    <a:pt x="7366" y="2527"/>
                  </a:lnTo>
                  <a:lnTo>
                    <a:pt x="7099" y="2654"/>
                  </a:lnTo>
                  <a:lnTo>
                    <a:pt x="6781" y="2514"/>
                  </a:lnTo>
                  <a:lnTo>
                    <a:pt x="6731" y="2654"/>
                  </a:lnTo>
                  <a:lnTo>
                    <a:pt x="6032" y="2298"/>
                  </a:lnTo>
                  <a:lnTo>
                    <a:pt x="6108" y="2438"/>
                  </a:lnTo>
                  <a:lnTo>
                    <a:pt x="6197" y="2819"/>
                  </a:lnTo>
                  <a:lnTo>
                    <a:pt x="6083" y="2946"/>
                  </a:lnTo>
                  <a:lnTo>
                    <a:pt x="6261" y="2857"/>
                  </a:lnTo>
                  <a:lnTo>
                    <a:pt x="6426" y="2717"/>
                  </a:lnTo>
                  <a:lnTo>
                    <a:pt x="6692" y="2730"/>
                  </a:lnTo>
                  <a:lnTo>
                    <a:pt x="6515" y="3251"/>
                  </a:lnTo>
                  <a:lnTo>
                    <a:pt x="6642" y="3378"/>
                  </a:lnTo>
                  <a:lnTo>
                    <a:pt x="6769" y="2730"/>
                  </a:lnTo>
                  <a:lnTo>
                    <a:pt x="7480" y="3187"/>
                  </a:lnTo>
                  <a:lnTo>
                    <a:pt x="7848" y="2565"/>
                  </a:lnTo>
                  <a:close/>
                </a:path>
                <a:path w="24765" h="27939">
                  <a:moveTo>
                    <a:pt x="7899" y="2298"/>
                  </a:moveTo>
                  <a:lnTo>
                    <a:pt x="7442" y="2374"/>
                  </a:lnTo>
                  <a:lnTo>
                    <a:pt x="7366" y="2527"/>
                  </a:lnTo>
                  <a:lnTo>
                    <a:pt x="7899" y="2298"/>
                  </a:lnTo>
                  <a:close/>
                </a:path>
                <a:path w="24765" h="27939">
                  <a:moveTo>
                    <a:pt x="8216" y="1536"/>
                  </a:moveTo>
                  <a:lnTo>
                    <a:pt x="7950" y="1790"/>
                  </a:lnTo>
                  <a:lnTo>
                    <a:pt x="7785" y="2006"/>
                  </a:lnTo>
                  <a:lnTo>
                    <a:pt x="7467" y="1993"/>
                  </a:lnTo>
                  <a:lnTo>
                    <a:pt x="7734" y="2146"/>
                  </a:lnTo>
                  <a:lnTo>
                    <a:pt x="8216" y="1536"/>
                  </a:lnTo>
                  <a:close/>
                </a:path>
                <a:path w="24765" h="27939">
                  <a:moveTo>
                    <a:pt x="16535" y="12776"/>
                  </a:moveTo>
                  <a:close/>
                </a:path>
                <a:path w="24765" h="27939">
                  <a:moveTo>
                    <a:pt x="16624" y="15582"/>
                  </a:moveTo>
                  <a:close/>
                </a:path>
                <a:path w="24765" h="27939">
                  <a:moveTo>
                    <a:pt x="17627" y="15341"/>
                  </a:moveTo>
                  <a:close/>
                </a:path>
                <a:path w="24765" h="27939">
                  <a:moveTo>
                    <a:pt x="17703" y="15214"/>
                  </a:moveTo>
                  <a:lnTo>
                    <a:pt x="17691" y="15062"/>
                  </a:lnTo>
                  <a:lnTo>
                    <a:pt x="17373" y="14897"/>
                  </a:lnTo>
                  <a:lnTo>
                    <a:pt x="17310" y="15036"/>
                  </a:lnTo>
                  <a:lnTo>
                    <a:pt x="17322" y="15163"/>
                  </a:lnTo>
                  <a:lnTo>
                    <a:pt x="17703" y="15214"/>
                  </a:lnTo>
                  <a:close/>
                </a:path>
                <a:path w="24765" h="27939">
                  <a:moveTo>
                    <a:pt x="18592" y="12471"/>
                  </a:moveTo>
                  <a:close/>
                </a:path>
                <a:path w="24765" h="27939">
                  <a:moveTo>
                    <a:pt x="18719" y="16040"/>
                  </a:moveTo>
                  <a:lnTo>
                    <a:pt x="18491" y="15887"/>
                  </a:lnTo>
                  <a:lnTo>
                    <a:pt x="18313" y="15989"/>
                  </a:lnTo>
                  <a:lnTo>
                    <a:pt x="18237" y="16675"/>
                  </a:lnTo>
                  <a:lnTo>
                    <a:pt x="18415" y="15976"/>
                  </a:lnTo>
                  <a:lnTo>
                    <a:pt x="18719" y="16040"/>
                  </a:lnTo>
                  <a:close/>
                </a:path>
                <a:path w="24765" h="27939">
                  <a:moveTo>
                    <a:pt x="18770" y="9728"/>
                  </a:moveTo>
                  <a:lnTo>
                    <a:pt x="18567" y="9779"/>
                  </a:lnTo>
                  <a:lnTo>
                    <a:pt x="18465" y="10121"/>
                  </a:lnTo>
                  <a:lnTo>
                    <a:pt x="18656" y="10147"/>
                  </a:lnTo>
                  <a:lnTo>
                    <a:pt x="18580" y="9880"/>
                  </a:lnTo>
                  <a:lnTo>
                    <a:pt x="18770" y="9728"/>
                  </a:lnTo>
                  <a:close/>
                </a:path>
                <a:path w="24765" h="27939">
                  <a:moveTo>
                    <a:pt x="18846" y="27406"/>
                  </a:moveTo>
                  <a:lnTo>
                    <a:pt x="18745" y="27266"/>
                  </a:lnTo>
                  <a:lnTo>
                    <a:pt x="18770" y="27457"/>
                  </a:lnTo>
                  <a:close/>
                </a:path>
                <a:path w="24765" h="27939">
                  <a:moveTo>
                    <a:pt x="18961" y="12293"/>
                  </a:moveTo>
                  <a:close/>
                </a:path>
                <a:path w="24765" h="27939">
                  <a:moveTo>
                    <a:pt x="19151" y="27609"/>
                  </a:moveTo>
                  <a:close/>
                </a:path>
                <a:path w="24765" h="27939">
                  <a:moveTo>
                    <a:pt x="19227" y="15684"/>
                  </a:moveTo>
                  <a:lnTo>
                    <a:pt x="19202" y="15024"/>
                  </a:lnTo>
                  <a:lnTo>
                    <a:pt x="18986" y="15189"/>
                  </a:lnTo>
                  <a:lnTo>
                    <a:pt x="19189" y="15354"/>
                  </a:lnTo>
                  <a:lnTo>
                    <a:pt x="18986" y="15367"/>
                  </a:lnTo>
                  <a:lnTo>
                    <a:pt x="19227" y="15684"/>
                  </a:lnTo>
                  <a:close/>
                </a:path>
                <a:path w="24765" h="27939">
                  <a:moveTo>
                    <a:pt x="19545" y="26695"/>
                  </a:moveTo>
                  <a:lnTo>
                    <a:pt x="19329" y="26682"/>
                  </a:lnTo>
                  <a:lnTo>
                    <a:pt x="19392" y="26911"/>
                  </a:lnTo>
                  <a:lnTo>
                    <a:pt x="19405" y="26784"/>
                  </a:lnTo>
                  <a:lnTo>
                    <a:pt x="19545" y="26695"/>
                  </a:lnTo>
                  <a:close/>
                </a:path>
                <a:path w="24765" h="27939">
                  <a:moveTo>
                    <a:pt x="19558" y="26809"/>
                  </a:moveTo>
                  <a:lnTo>
                    <a:pt x="19405" y="26860"/>
                  </a:lnTo>
                  <a:lnTo>
                    <a:pt x="19558" y="26809"/>
                  </a:lnTo>
                  <a:close/>
                </a:path>
                <a:path w="24765" h="27939">
                  <a:moveTo>
                    <a:pt x="19621" y="26543"/>
                  </a:moveTo>
                  <a:close/>
                </a:path>
                <a:path w="24765" h="27939">
                  <a:moveTo>
                    <a:pt x="19621" y="26098"/>
                  </a:moveTo>
                  <a:lnTo>
                    <a:pt x="19392" y="26136"/>
                  </a:lnTo>
                  <a:lnTo>
                    <a:pt x="19253" y="26416"/>
                  </a:lnTo>
                  <a:lnTo>
                    <a:pt x="19621" y="26098"/>
                  </a:lnTo>
                  <a:close/>
                </a:path>
                <a:path w="24765" h="27939">
                  <a:moveTo>
                    <a:pt x="19672" y="26466"/>
                  </a:moveTo>
                  <a:close/>
                </a:path>
                <a:path w="24765" h="27939">
                  <a:moveTo>
                    <a:pt x="19875" y="27063"/>
                  </a:moveTo>
                  <a:close/>
                </a:path>
                <a:path w="24765" h="27939">
                  <a:moveTo>
                    <a:pt x="20053" y="27241"/>
                  </a:moveTo>
                  <a:close/>
                </a:path>
                <a:path w="24765" h="27939">
                  <a:moveTo>
                    <a:pt x="20053" y="26720"/>
                  </a:moveTo>
                  <a:lnTo>
                    <a:pt x="19913" y="26720"/>
                  </a:lnTo>
                  <a:lnTo>
                    <a:pt x="20053" y="26720"/>
                  </a:lnTo>
                  <a:close/>
                </a:path>
                <a:path w="24765" h="27939">
                  <a:moveTo>
                    <a:pt x="20193" y="26479"/>
                  </a:moveTo>
                  <a:lnTo>
                    <a:pt x="19951" y="26593"/>
                  </a:lnTo>
                  <a:lnTo>
                    <a:pt x="19786" y="26301"/>
                  </a:lnTo>
                  <a:lnTo>
                    <a:pt x="19697" y="26454"/>
                  </a:lnTo>
                  <a:lnTo>
                    <a:pt x="19824" y="26644"/>
                  </a:lnTo>
                  <a:lnTo>
                    <a:pt x="19951" y="26631"/>
                  </a:lnTo>
                  <a:lnTo>
                    <a:pt x="20180" y="26708"/>
                  </a:lnTo>
                  <a:lnTo>
                    <a:pt x="20193" y="26479"/>
                  </a:lnTo>
                  <a:close/>
                </a:path>
                <a:path w="24765" h="27939">
                  <a:moveTo>
                    <a:pt x="20396" y="26987"/>
                  </a:moveTo>
                  <a:lnTo>
                    <a:pt x="20294" y="26860"/>
                  </a:lnTo>
                  <a:lnTo>
                    <a:pt x="20307" y="26987"/>
                  </a:lnTo>
                  <a:lnTo>
                    <a:pt x="20358" y="27241"/>
                  </a:lnTo>
                  <a:lnTo>
                    <a:pt x="20345" y="26987"/>
                  </a:lnTo>
                  <a:close/>
                </a:path>
                <a:path w="24765" h="27939">
                  <a:moveTo>
                    <a:pt x="20472" y="26987"/>
                  </a:moveTo>
                  <a:close/>
                </a:path>
                <a:path w="24765" h="27939">
                  <a:moveTo>
                    <a:pt x="22047" y="25908"/>
                  </a:moveTo>
                  <a:close/>
                </a:path>
                <a:path w="24765" h="27939">
                  <a:moveTo>
                    <a:pt x="22085" y="25971"/>
                  </a:moveTo>
                  <a:close/>
                </a:path>
                <a:path w="24765" h="27939">
                  <a:moveTo>
                    <a:pt x="22085" y="18110"/>
                  </a:moveTo>
                  <a:lnTo>
                    <a:pt x="21958" y="18034"/>
                  </a:lnTo>
                  <a:lnTo>
                    <a:pt x="21945" y="18211"/>
                  </a:lnTo>
                  <a:lnTo>
                    <a:pt x="22085" y="18110"/>
                  </a:lnTo>
                  <a:close/>
                </a:path>
                <a:path w="24765" h="27939">
                  <a:moveTo>
                    <a:pt x="22098" y="25755"/>
                  </a:moveTo>
                  <a:lnTo>
                    <a:pt x="21831" y="25704"/>
                  </a:lnTo>
                  <a:lnTo>
                    <a:pt x="21805" y="25933"/>
                  </a:lnTo>
                  <a:lnTo>
                    <a:pt x="21945" y="26060"/>
                  </a:lnTo>
                  <a:lnTo>
                    <a:pt x="22021" y="25908"/>
                  </a:lnTo>
                  <a:lnTo>
                    <a:pt x="22098" y="25755"/>
                  </a:lnTo>
                  <a:close/>
                </a:path>
                <a:path w="24765" h="27939">
                  <a:moveTo>
                    <a:pt x="22123" y="18021"/>
                  </a:moveTo>
                  <a:close/>
                </a:path>
                <a:path w="24765" h="27939">
                  <a:moveTo>
                    <a:pt x="22186" y="16383"/>
                  </a:moveTo>
                  <a:lnTo>
                    <a:pt x="22072" y="16878"/>
                  </a:lnTo>
                  <a:lnTo>
                    <a:pt x="22186" y="16383"/>
                  </a:lnTo>
                  <a:close/>
                </a:path>
                <a:path w="24765" h="27939">
                  <a:moveTo>
                    <a:pt x="22263" y="18516"/>
                  </a:moveTo>
                  <a:lnTo>
                    <a:pt x="22098" y="18351"/>
                  </a:lnTo>
                  <a:lnTo>
                    <a:pt x="22250" y="18605"/>
                  </a:lnTo>
                  <a:close/>
                </a:path>
                <a:path w="24765" h="27939">
                  <a:moveTo>
                    <a:pt x="22390" y="25082"/>
                  </a:moveTo>
                  <a:lnTo>
                    <a:pt x="22059" y="25069"/>
                  </a:lnTo>
                  <a:lnTo>
                    <a:pt x="22148" y="25222"/>
                  </a:lnTo>
                  <a:lnTo>
                    <a:pt x="22390" y="25082"/>
                  </a:lnTo>
                  <a:close/>
                </a:path>
                <a:path w="24765" h="27939">
                  <a:moveTo>
                    <a:pt x="22415" y="18821"/>
                  </a:moveTo>
                  <a:lnTo>
                    <a:pt x="22199" y="18707"/>
                  </a:lnTo>
                  <a:lnTo>
                    <a:pt x="22288" y="18948"/>
                  </a:lnTo>
                  <a:lnTo>
                    <a:pt x="22415" y="18821"/>
                  </a:lnTo>
                  <a:close/>
                </a:path>
                <a:path w="24765" h="27939">
                  <a:moveTo>
                    <a:pt x="22440" y="18364"/>
                  </a:moveTo>
                  <a:lnTo>
                    <a:pt x="22301" y="18313"/>
                  </a:lnTo>
                  <a:lnTo>
                    <a:pt x="22352" y="18453"/>
                  </a:lnTo>
                  <a:close/>
                </a:path>
                <a:path w="24765" h="27939">
                  <a:moveTo>
                    <a:pt x="22517" y="19253"/>
                  </a:moveTo>
                  <a:close/>
                </a:path>
                <a:path w="24765" h="27939">
                  <a:moveTo>
                    <a:pt x="22542" y="18834"/>
                  </a:moveTo>
                  <a:close/>
                </a:path>
                <a:path w="24765" h="27939">
                  <a:moveTo>
                    <a:pt x="22631" y="25438"/>
                  </a:moveTo>
                  <a:lnTo>
                    <a:pt x="22326" y="25704"/>
                  </a:lnTo>
                  <a:lnTo>
                    <a:pt x="22377" y="26187"/>
                  </a:lnTo>
                  <a:lnTo>
                    <a:pt x="22491" y="25704"/>
                  </a:lnTo>
                  <a:lnTo>
                    <a:pt x="22631" y="25438"/>
                  </a:lnTo>
                  <a:close/>
                </a:path>
                <a:path w="24765" h="27939">
                  <a:moveTo>
                    <a:pt x="22631" y="19151"/>
                  </a:moveTo>
                  <a:close/>
                </a:path>
                <a:path w="24765" h="27939">
                  <a:moveTo>
                    <a:pt x="22720" y="19050"/>
                  </a:moveTo>
                  <a:lnTo>
                    <a:pt x="22682" y="18859"/>
                  </a:lnTo>
                  <a:lnTo>
                    <a:pt x="22656" y="19100"/>
                  </a:lnTo>
                  <a:close/>
                </a:path>
                <a:path w="24765" h="27939">
                  <a:moveTo>
                    <a:pt x="22745" y="21704"/>
                  </a:moveTo>
                  <a:lnTo>
                    <a:pt x="22618" y="21691"/>
                  </a:lnTo>
                  <a:lnTo>
                    <a:pt x="22745" y="21704"/>
                  </a:lnTo>
                  <a:close/>
                </a:path>
                <a:path w="24765" h="27939">
                  <a:moveTo>
                    <a:pt x="22872" y="21653"/>
                  </a:moveTo>
                  <a:close/>
                </a:path>
                <a:path w="24765" h="27939">
                  <a:moveTo>
                    <a:pt x="22872" y="16929"/>
                  </a:moveTo>
                  <a:close/>
                </a:path>
                <a:path w="24765" h="27939">
                  <a:moveTo>
                    <a:pt x="22885" y="18580"/>
                  </a:moveTo>
                  <a:lnTo>
                    <a:pt x="22745" y="18300"/>
                  </a:lnTo>
                  <a:lnTo>
                    <a:pt x="22720" y="18427"/>
                  </a:lnTo>
                  <a:lnTo>
                    <a:pt x="22555" y="18402"/>
                  </a:lnTo>
                  <a:lnTo>
                    <a:pt x="22694" y="18669"/>
                  </a:lnTo>
                  <a:lnTo>
                    <a:pt x="22885" y="18580"/>
                  </a:lnTo>
                  <a:close/>
                </a:path>
                <a:path w="24765" h="27939">
                  <a:moveTo>
                    <a:pt x="22910" y="21031"/>
                  </a:moveTo>
                  <a:close/>
                </a:path>
                <a:path w="24765" h="27939">
                  <a:moveTo>
                    <a:pt x="22948" y="25438"/>
                  </a:moveTo>
                  <a:lnTo>
                    <a:pt x="22936" y="24701"/>
                  </a:lnTo>
                  <a:lnTo>
                    <a:pt x="22326" y="25222"/>
                  </a:lnTo>
                  <a:lnTo>
                    <a:pt x="22263" y="25438"/>
                  </a:lnTo>
                  <a:lnTo>
                    <a:pt x="22631" y="25438"/>
                  </a:lnTo>
                  <a:lnTo>
                    <a:pt x="22948" y="25438"/>
                  </a:lnTo>
                  <a:close/>
                </a:path>
                <a:path w="24765" h="27939">
                  <a:moveTo>
                    <a:pt x="22987" y="25438"/>
                  </a:moveTo>
                  <a:lnTo>
                    <a:pt x="22872" y="25831"/>
                  </a:lnTo>
                  <a:lnTo>
                    <a:pt x="22987" y="25438"/>
                  </a:lnTo>
                  <a:close/>
                </a:path>
                <a:path w="24765" h="27939">
                  <a:moveTo>
                    <a:pt x="23025" y="21348"/>
                  </a:moveTo>
                  <a:lnTo>
                    <a:pt x="22885" y="21259"/>
                  </a:lnTo>
                  <a:lnTo>
                    <a:pt x="22809" y="21412"/>
                  </a:lnTo>
                  <a:lnTo>
                    <a:pt x="22936" y="21488"/>
                  </a:lnTo>
                  <a:lnTo>
                    <a:pt x="23025" y="21348"/>
                  </a:lnTo>
                  <a:close/>
                </a:path>
                <a:path w="24765" h="27939">
                  <a:moveTo>
                    <a:pt x="23025" y="16522"/>
                  </a:moveTo>
                  <a:lnTo>
                    <a:pt x="22339" y="16357"/>
                  </a:lnTo>
                  <a:lnTo>
                    <a:pt x="22428" y="16573"/>
                  </a:lnTo>
                  <a:lnTo>
                    <a:pt x="22580" y="16789"/>
                  </a:lnTo>
                  <a:lnTo>
                    <a:pt x="22847" y="16522"/>
                  </a:lnTo>
                  <a:lnTo>
                    <a:pt x="22923" y="17246"/>
                  </a:lnTo>
                  <a:lnTo>
                    <a:pt x="23025" y="16522"/>
                  </a:lnTo>
                  <a:close/>
                </a:path>
                <a:path w="24765" h="27939">
                  <a:moveTo>
                    <a:pt x="23037" y="22593"/>
                  </a:moveTo>
                  <a:lnTo>
                    <a:pt x="22910" y="22567"/>
                  </a:lnTo>
                  <a:lnTo>
                    <a:pt x="22656" y="22301"/>
                  </a:lnTo>
                  <a:lnTo>
                    <a:pt x="22479" y="22390"/>
                  </a:lnTo>
                  <a:lnTo>
                    <a:pt x="22847" y="22606"/>
                  </a:lnTo>
                  <a:lnTo>
                    <a:pt x="23037" y="22593"/>
                  </a:lnTo>
                  <a:close/>
                </a:path>
                <a:path w="24765" h="27939">
                  <a:moveTo>
                    <a:pt x="23241" y="23368"/>
                  </a:moveTo>
                  <a:close/>
                </a:path>
                <a:path w="24765" h="27939">
                  <a:moveTo>
                    <a:pt x="23304" y="22745"/>
                  </a:moveTo>
                  <a:close/>
                </a:path>
                <a:path w="24765" h="27939">
                  <a:moveTo>
                    <a:pt x="23304" y="16573"/>
                  </a:moveTo>
                  <a:lnTo>
                    <a:pt x="23050" y="16522"/>
                  </a:lnTo>
                  <a:lnTo>
                    <a:pt x="23063" y="16865"/>
                  </a:lnTo>
                  <a:lnTo>
                    <a:pt x="23304" y="16573"/>
                  </a:lnTo>
                  <a:close/>
                </a:path>
                <a:path w="24765" h="27939">
                  <a:moveTo>
                    <a:pt x="23342" y="20891"/>
                  </a:moveTo>
                  <a:close/>
                </a:path>
                <a:path w="24765" h="27939">
                  <a:moveTo>
                    <a:pt x="23393" y="22771"/>
                  </a:moveTo>
                  <a:lnTo>
                    <a:pt x="23266" y="22796"/>
                  </a:lnTo>
                  <a:lnTo>
                    <a:pt x="23393" y="22771"/>
                  </a:lnTo>
                  <a:close/>
                </a:path>
                <a:path w="24765" h="27939">
                  <a:moveTo>
                    <a:pt x="23634" y="23329"/>
                  </a:moveTo>
                  <a:lnTo>
                    <a:pt x="23507" y="23393"/>
                  </a:lnTo>
                  <a:lnTo>
                    <a:pt x="23634" y="23329"/>
                  </a:lnTo>
                  <a:close/>
                </a:path>
                <a:path w="24765" h="27939">
                  <a:moveTo>
                    <a:pt x="23660" y="23253"/>
                  </a:moveTo>
                  <a:lnTo>
                    <a:pt x="23520" y="23266"/>
                  </a:lnTo>
                  <a:lnTo>
                    <a:pt x="23660" y="23253"/>
                  </a:lnTo>
                  <a:close/>
                </a:path>
                <a:path w="24765" h="27939">
                  <a:moveTo>
                    <a:pt x="23799" y="23139"/>
                  </a:moveTo>
                  <a:close/>
                </a:path>
                <a:path w="24765" h="27939">
                  <a:moveTo>
                    <a:pt x="23799" y="20586"/>
                  </a:moveTo>
                  <a:lnTo>
                    <a:pt x="23634" y="20523"/>
                  </a:lnTo>
                  <a:lnTo>
                    <a:pt x="23799" y="20586"/>
                  </a:lnTo>
                  <a:close/>
                </a:path>
                <a:path w="24765" h="27939">
                  <a:moveTo>
                    <a:pt x="23850" y="20574"/>
                  </a:moveTo>
                  <a:close/>
                </a:path>
                <a:path w="24765" h="27939">
                  <a:moveTo>
                    <a:pt x="23926" y="20624"/>
                  </a:moveTo>
                  <a:close/>
                </a:path>
                <a:path w="24765" h="27939">
                  <a:moveTo>
                    <a:pt x="23977" y="23393"/>
                  </a:moveTo>
                  <a:lnTo>
                    <a:pt x="23774" y="23380"/>
                  </a:lnTo>
                  <a:lnTo>
                    <a:pt x="23901" y="23774"/>
                  </a:lnTo>
                  <a:lnTo>
                    <a:pt x="23964" y="23444"/>
                  </a:lnTo>
                  <a:close/>
                </a:path>
                <a:path w="24765" h="27939">
                  <a:moveTo>
                    <a:pt x="23977" y="20205"/>
                  </a:moveTo>
                  <a:close/>
                </a:path>
                <a:path w="24765" h="27939">
                  <a:moveTo>
                    <a:pt x="24193" y="23329"/>
                  </a:moveTo>
                  <a:close/>
                </a:path>
                <a:path w="24765" h="27939">
                  <a:moveTo>
                    <a:pt x="24206" y="23164"/>
                  </a:moveTo>
                  <a:close/>
                </a:path>
                <a:path w="24765" h="27939">
                  <a:moveTo>
                    <a:pt x="24218" y="20421"/>
                  </a:moveTo>
                  <a:close/>
                </a:path>
                <a:path w="24765" h="27939">
                  <a:moveTo>
                    <a:pt x="24295" y="20256"/>
                  </a:moveTo>
                  <a:lnTo>
                    <a:pt x="24218" y="20383"/>
                  </a:lnTo>
                  <a:lnTo>
                    <a:pt x="24295" y="20256"/>
                  </a:lnTo>
                  <a:close/>
                </a:path>
                <a:path w="24765" h="27939">
                  <a:moveTo>
                    <a:pt x="24358" y="22974"/>
                  </a:moveTo>
                  <a:lnTo>
                    <a:pt x="24130" y="22987"/>
                  </a:lnTo>
                  <a:lnTo>
                    <a:pt x="23990" y="23177"/>
                  </a:lnTo>
                  <a:lnTo>
                    <a:pt x="24218" y="23012"/>
                  </a:lnTo>
                  <a:lnTo>
                    <a:pt x="24358" y="22974"/>
                  </a:lnTo>
                  <a:close/>
                </a:path>
              </a:pathLst>
            </a:custGeom>
            <a:solidFill>
              <a:srgbClr val="C5CCC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3" name="object 5023"/>
            <p:cNvSpPr/>
            <p:nvPr/>
          </p:nvSpPr>
          <p:spPr>
            <a:xfrm>
              <a:off x="788733" y="4584344"/>
              <a:ext cx="17780" cy="22860"/>
            </a:xfrm>
            <a:custGeom>
              <a:avLst/>
              <a:gdLst/>
              <a:ahLst/>
              <a:cxnLst/>
              <a:rect l="l" t="t" r="r" b="b"/>
              <a:pathLst>
                <a:path w="17779" h="22860">
                  <a:moveTo>
                    <a:pt x="203" y="4000"/>
                  </a:moveTo>
                  <a:lnTo>
                    <a:pt x="76" y="4064"/>
                  </a:lnTo>
                  <a:lnTo>
                    <a:pt x="203" y="4000"/>
                  </a:lnTo>
                  <a:close/>
                </a:path>
                <a:path w="17779" h="22860">
                  <a:moveTo>
                    <a:pt x="393" y="3594"/>
                  </a:moveTo>
                  <a:lnTo>
                    <a:pt x="368" y="3340"/>
                  </a:lnTo>
                  <a:lnTo>
                    <a:pt x="177" y="3276"/>
                  </a:lnTo>
                  <a:lnTo>
                    <a:pt x="317" y="3429"/>
                  </a:lnTo>
                  <a:lnTo>
                    <a:pt x="393" y="3594"/>
                  </a:lnTo>
                  <a:close/>
                </a:path>
                <a:path w="17779" h="22860">
                  <a:moveTo>
                    <a:pt x="546" y="3810"/>
                  </a:moveTo>
                  <a:lnTo>
                    <a:pt x="342" y="3746"/>
                  </a:lnTo>
                  <a:lnTo>
                    <a:pt x="469" y="3810"/>
                  </a:lnTo>
                  <a:close/>
                </a:path>
                <a:path w="17779" h="22860">
                  <a:moveTo>
                    <a:pt x="584" y="3352"/>
                  </a:moveTo>
                  <a:close/>
                </a:path>
                <a:path w="17779" h="22860">
                  <a:moveTo>
                    <a:pt x="1193" y="4076"/>
                  </a:moveTo>
                  <a:lnTo>
                    <a:pt x="1079" y="3937"/>
                  </a:lnTo>
                  <a:lnTo>
                    <a:pt x="1143" y="4140"/>
                  </a:lnTo>
                  <a:close/>
                </a:path>
                <a:path w="17779" h="22860">
                  <a:moveTo>
                    <a:pt x="1485" y="3683"/>
                  </a:moveTo>
                  <a:lnTo>
                    <a:pt x="1270" y="3530"/>
                  </a:lnTo>
                  <a:lnTo>
                    <a:pt x="1219" y="3378"/>
                  </a:lnTo>
                  <a:lnTo>
                    <a:pt x="1066" y="3492"/>
                  </a:lnTo>
                  <a:lnTo>
                    <a:pt x="1193" y="3581"/>
                  </a:lnTo>
                  <a:lnTo>
                    <a:pt x="1358" y="3708"/>
                  </a:lnTo>
                  <a:lnTo>
                    <a:pt x="1485" y="3683"/>
                  </a:lnTo>
                  <a:close/>
                </a:path>
                <a:path w="17779" h="22860">
                  <a:moveTo>
                    <a:pt x="1816" y="3086"/>
                  </a:moveTo>
                  <a:lnTo>
                    <a:pt x="1600" y="2882"/>
                  </a:lnTo>
                  <a:lnTo>
                    <a:pt x="1574" y="3086"/>
                  </a:lnTo>
                  <a:lnTo>
                    <a:pt x="1638" y="3213"/>
                  </a:lnTo>
                  <a:lnTo>
                    <a:pt x="1689" y="3505"/>
                  </a:lnTo>
                  <a:lnTo>
                    <a:pt x="1816" y="3086"/>
                  </a:lnTo>
                  <a:close/>
                </a:path>
                <a:path w="17779" h="22860">
                  <a:moveTo>
                    <a:pt x="1968" y="3352"/>
                  </a:moveTo>
                  <a:lnTo>
                    <a:pt x="1879" y="3517"/>
                  </a:lnTo>
                  <a:lnTo>
                    <a:pt x="1905" y="3365"/>
                  </a:lnTo>
                  <a:close/>
                </a:path>
                <a:path w="17779" h="22860">
                  <a:moveTo>
                    <a:pt x="3124" y="3200"/>
                  </a:moveTo>
                  <a:lnTo>
                    <a:pt x="2997" y="3352"/>
                  </a:lnTo>
                  <a:lnTo>
                    <a:pt x="3124" y="3429"/>
                  </a:lnTo>
                  <a:lnTo>
                    <a:pt x="3124" y="3200"/>
                  </a:lnTo>
                  <a:close/>
                </a:path>
                <a:path w="17779" h="22860">
                  <a:moveTo>
                    <a:pt x="3289" y="3213"/>
                  </a:moveTo>
                  <a:lnTo>
                    <a:pt x="3136" y="3136"/>
                  </a:lnTo>
                  <a:lnTo>
                    <a:pt x="3200" y="3276"/>
                  </a:lnTo>
                  <a:close/>
                </a:path>
                <a:path w="17779" h="22860">
                  <a:moveTo>
                    <a:pt x="4267" y="1422"/>
                  </a:moveTo>
                  <a:lnTo>
                    <a:pt x="3975" y="1117"/>
                  </a:lnTo>
                  <a:lnTo>
                    <a:pt x="3416" y="2082"/>
                  </a:lnTo>
                  <a:lnTo>
                    <a:pt x="4165" y="1612"/>
                  </a:lnTo>
                  <a:lnTo>
                    <a:pt x="4267" y="1422"/>
                  </a:lnTo>
                  <a:close/>
                </a:path>
                <a:path w="17779" h="22860">
                  <a:moveTo>
                    <a:pt x="4991" y="508"/>
                  </a:moveTo>
                  <a:lnTo>
                    <a:pt x="4864" y="635"/>
                  </a:lnTo>
                  <a:lnTo>
                    <a:pt x="4991" y="508"/>
                  </a:lnTo>
                  <a:close/>
                </a:path>
                <a:path w="17779" h="22860">
                  <a:moveTo>
                    <a:pt x="9639" y="19304"/>
                  </a:moveTo>
                  <a:lnTo>
                    <a:pt x="9486" y="19316"/>
                  </a:lnTo>
                  <a:lnTo>
                    <a:pt x="9537" y="19456"/>
                  </a:lnTo>
                  <a:lnTo>
                    <a:pt x="9639" y="19304"/>
                  </a:lnTo>
                  <a:close/>
                </a:path>
                <a:path w="17779" h="22860">
                  <a:moveTo>
                    <a:pt x="10426" y="17145"/>
                  </a:moveTo>
                  <a:close/>
                </a:path>
                <a:path w="17779" h="22860">
                  <a:moveTo>
                    <a:pt x="10464" y="17208"/>
                  </a:moveTo>
                  <a:lnTo>
                    <a:pt x="10312" y="17259"/>
                  </a:lnTo>
                  <a:lnTo>
                    <a:pt x="10388" y="17386"/>
                  </a:lnTo>
                  <a:lnTo>
                    <a:pt x="10464" y="17208"/>
                  </a:lnTo>
                  <a:close/>
                </a:path>
                <a:path w="17779" h="22860">
                  <a:moveTo>
                    <a:pt x="10642" y="17068"/>
                  </a:moveTo>
                  <a:lnTo>
                    <a:pt x="10541" y="16916"/>
                  </a:lnTo>
                  <a:lnTo>
                    <a:pt x="10502" y="17043"/>
                  </a:lnTo>
                  <a:lnTo>
                    <a:pt x="10528" y="17170"/>
                  </a:lnTo>
                  <a:close/>
                </a:path>
                <a:path w="17779" h="22860">
                  <a:moveTo>
                    <a:pt x="10769" y="368"/>
                  </a:moveTo>
                  <a:lnTo>
                    <a:pt x="10464" y="0"/>
                  </a:lnTo>
                  <a:lnTo>
                    <a:pt x="10452" y="152"/>
                  </a:lnTo>
                  <a:lnTo>
                    <a:pt x="10655" y="469"/>
                  </a:lnTo>
                  <a:close/>
                </a:path>
                <a:path w="17779" h="22860">
                  <a:moveTo>
                    <a:pt x="10782" y="20193"/>
                  </a:moveTo>
                  <a:lnTo>
                    <a:pt x="10731" y="19532"/>
                  </a:lnTo>
                  <a:lnTo>
                    <a:pt x="10579" y="19672"/>
                  </a:lnTo>
                  <a:lnTo>
                    <a:pt x="10782" y="20193"/>
                  </a:lnTo>
                  <a:close/>
                </a:path>
                <a:path w="17779" h="22860">
                  <a:moveTo>
                    <a:pt x="11036" y="17678"/>
                  </a:moveTo>
                  <a:close/>
                </a:path>
                <a:path w="17779" h="22860">
                  <a:moveTo>
                    <a:pt x="11074" y="18732"/>
                  </a:moveTo>
                  <a:lnTo>
                    <a:pt x="10858" y="18834"/>
                  </a:lnTo>
                  <a:lnTo>
                    <a:pt x="10833" y="19088"/>
                  </a:lnTo>
                  <a:lnTo>
                    <a:pt x="11010" y="18872"/>
                  </a:lnTo>
                  <a:lnTo>
                    <a:pt x="11074" y="18732"/>
                  </a:lnTo>
                  <a:close/>
                </a:path>
                <a:path w="17779" h="22860">
                  <a:moveTo>
                    <a:pt x="11074" y="18249"/>
                  </a:moveTo>
                  <a:close/>
                </a:path>
                <a:path w="17779" h="22860">
                  <a:moveTo>
                    <a:pt x="11137" y="19799"/>
                  </a:moveTo>
                  <a:close/>
                </a:path>
                <a:path w="17779" h="22860">
                  <a:moveTo>
                    <a:pt x="11188" y="18173"/>
                  </a:moveTo>
                  <a:close/>
                </a:path>
                <a:path w="17779" h="22860">
                  <a:moveTo>
                    <a:pt x="11201" y="17132"/>
                  </a:moveTo>
                  <a:lnTo>
                    <a:pt x="11099" y="17259"/>
                  </a:lnTo>
                  <a:lnTo>
                    <a:pt x="11201" y="17132"/>
                  </a:lnTo>
                  <a:close/>
                </a:path>
                <a:path w="17779" h="22860">
                  <a:moveTo>
                    <a:pt x="11226" y="19519"/>
                  </a:moveTo>
                  <a:lnTo>
                    <a:pt x="10807" y="19469"/>
                  </a:lnTo>
                  <a:lnTo>
                    <a:pt x="11125" y="19710"/>
                  </a:lnTo>
                  <a:lnTo>
                    <a:pt x="11226" y="19519"/>
                  </a:lnTo>
                  <a:close/>
                </a:path>
                <a:path w="17779" h="22860">
                  <a:moveTo>
                    <a:pt x="11226" y="19265"/>
                  </a:moveTo>
                  <a:lnTo>
                    <a:pt x="11188" y="18770"/>
                  </a:lnTo>
                  <a:lnTo>
                    <a:pt x="10998" y="18948"/>
                  </a:lnTo>
                  <a:lnTo>
                    <a:pt x="11099" y="19113"/>
                  </a:lnTo>
                  <a:lnTo>
                    <a:pt x="11226" y="19265"/>
                  </a:lnTo>
                  <a:close/>
                </a:path>
                <a:path w="17779" h="22860">
                  <a:moveTo>
                    <a:pt x="11252" y="19799"/>
                  </a:moveTo>
                  <a:close/>
                </a:path>
                <a:path w="17779" h="22860">
                  <a:moveTo>
                    <a:pt x="11315" y="20231"/>
                  </a:moveTo>
                  <a:close/>
                </a:path>
                <a:path w="17779" h="22860">
                  <a:moveTo>
                    <a:pt x="11391" y="20243"/>
                  </a:moveTo>
                  <a:close/>
                </a:path>
                <a:path w="17779" h="22860">
                  <a:moveTo>
                    <a:pt x="11417" y="13970"/>
                  </a:moveTo>
                  <a:lnTo>
                    <a:pt x="11277" y="14084"/>
                  </a:lnTo>
                  <a:lnTo>
                    <a:pt x="11417" y="13970"/>
                  </a:lnTo>
                  <a:close/>
                </a:path>
                <a:path w="17779" h="22860">
                  <a:moveTo>
                    <a:pt x="11455" y="18389"/>
                  </a:moveTo>
                  <a:lnTo>
                    <a:pt x="11290" y="18503"/>
                  </a:lnTo>
                  <a:lnTo>
                    <a:pt x="11290" y="18656"/>
                  </a:lnTo>
                  <a:lnTo>
                    <a:pt x="11455" y="18389"/>
                  </a:lnTo>
                  <a:close/>
                </a:path>
                <a:path w="17779" h="22860">
                  <a:moveTo>
                    <a:pt x="11531" y="19100"/>
                  </a:moveTo>
                  <a:lnTo>
                    <a:pt x="11315" y="19202"/>
                  </a:lnTo>
                  <a:lnTo>
                    <a:pt x="11493" y="19164"/>
                  </a:lnTo>
                  <a:close/>
                </a:path>
                <a:path w="17779" h="22860">
                  <a:moveTo>
                    <a:pt x="11620" y="18630"/>
                  </a:moveTo>
                  <a:close/>
                </a:path>
                <a:path w="17779" h="22860">
                  <a:moveTo>
                    <a:pt x="11645" y="12827"/>
                  </a:moveTo>
                  <a:close/>
                </a:path>
                <a:path w="17779" h="22860">
                  <a:moveTo>
                    <a:pt x="12001" y="19951"/>
                  </a:moveTo>
                  <a:lnTo>
                    <a:pt x="11925" y="19710"/>
                  </a:lnTo>
                  <a:lnTo>
                    <a:pt x="11899" y="19583"/>
                  </a:lnTo>
                  <a:lnTo>
                    <a:pt x="11506" y="19392"/>
                  </a:lnTo>
                  <a:lnTo>
                    <a:pt x="11772" y="19253"/>
                  </a:lnTo>
                  <a:lnTo>
                    <a:pt x="11595" y="19227"/>
                  </a:lnTo>
                  <a:lnTo>
                    <a:pt x="11442" y="19354"/>
                  </a:lnTo>
                  <a:lnTo>
                    <a:pt x="11430" y="19545"/>
                  </a:lnTo>
                  <a:lnTo>
                    <a:pt x="11366" y="19773"/>
                  </a:lnTo>
                  <a:lnTo>
                    <a:pt x="12001" y="19951"/>
                  </a:lnTo>
                  <a:close/>
                </a:path>
                <a:path w="17779" h="22860">
                  <a:moveTo>
                    <a:pt x="12014" y="17576"/>
                  </a:moveTo>
                  <a:close/>
                </a:path>
                <a:path w="17779" h="22860">
                  <a:moveTo>
                    <a:pt x="12014" y="13601"/>
                  </a:moveTo>
                  <a:lnTo>
                    <a:pt x="11887" y="13474"/>
                  </a:lnTo>
                  <a:lnTo>
                    <a:pt x="11785" y="13639"/>
                  </a:lnTo>
                  <a:lnTo>
                    <a:pt x="11950" y="13576"/>
                  </a:lnTo>
                  <a:close/>
                </a:path>
                <a:path w="17779" h="22860">
                  <a:moveTo>
                    <a:pt x="12039" y="19202"/>
                  </a:moveTo>
                  <a:lnTo>
                    <a:pt x="11823" y="19088"/>
                  </a:lnTo>
                  <a:lnTo>
                    <a:pt x="11785" y="19253"/>
                  </a:lnTo>
                  <a:lnTo>
                    <a:pt x="12039" y="19202"/>
                  </a:lnTo>
                  <a:close/>
                </a:path>
                <a:path w="17779" h="22860">
                  <a:moveTo>
                    <a:pt x="12077" y="15506"/>
                  </a:moveTo>
                  <a:lnTo>
                    <a:pt x="11925" y="15506"/>
                  </a:lnTo>
                  <a:lnTo>
                    <a:pt x="12026" y="15316"/>
                  </a:lnTo>
                  <a:lnTo>
                    <a:pt x="11925" y="15443"/>
                  </a:lnTo>
                  <a:lnTo>
                    <a:pt x="12014" y="15570"/>
                  </a:lnTo>
                  <a:close/>
                </a:path>
                <a:path w="17779" h="22860">
                  <a:moveTo>
                    <a:pt x="12103" y="17881"/>
                  </a:moveTo>
                  <a:lnTo>
                    <a:pt x="12001" y="17716"/>
                  </a:lnTo>
                  <a:lnTo>
                    <a:pt x="11620" y="17653"/>
                  </a:lnTo>
                  <a:lnTo>
                    <a:pt x="12103" y="17881"/>
                  </a:lnTo>
                  <a:close/>
                </a:path>
                <a:path w="17779" h="22860">
                  <a:moveTo>
                    <a:pt x="12128" y="18529"/>
                  </a:moveTo>
                  <a:lnTo>
                    <a:pt x="11798" y="18808"/>
                  </a:lnTo>
                  <a:lnTo>
                    <a:pt x="12128" y="18529"/>
                  </a:lnTo>
                  <a:close/>
                </a:path>
                <a:path w="17779" h="22860">
                  <a:moveTo>
                    <a:pt x="12217" y="17564"/>
                  </a:moveTo>
                  <a:close/>
                </a:path>
                <a:path w="17779" h="22860">
                  <a:moveTo>
                    <a:pt x="12217" y="17081"/>
                  </a:moveTo>
                  <a:close/>
                </a:path>
                <a:path w="17779" h="22860">
                  <a:moveTo>
                    <a:pt x="12230" y="19113"/>
                  </a:moveTo>
                  <a:lnTo>
                    <a:pt x="12103" y="18910"/>
                  </a:lnTo>
                  <a:lnTo>
                    <a:pt x="11811" y="18834"/>
                  </a:lnTo>
                  <a:lnTo>
                    <a:pt x="11823" y="19050"/>
                  </a:lnTo>
                  <a:lnTo>
                    <a:pt x="12230" y="19113"/>
                  </a:lnTo>
                  <a:close/>
                </a:path>
                <a:path w="17779" h="22860">
                  <a:moveTo>
                    <a:pt x="12255" y="1816"/>
                  </a:moveTo>
                  <a:lnTo>
                    <a:pt x="12077" y="1663"/>
                  </a:lnTo>
                  <a:lnTo>
                    <a:pt x="12141" y="1790"/>
                  </a:lnTo>
                  <a:close/>
                </a:path>
                <a:path w="17779" h="22860">
                  <a:moveTo>
                    <a:pt x="12280" y="19558"/>
                  </a:moveTo>
                  <a:lnTo>
                    <a:pt x="12255" y="19380"/>
                  </a:lnTo>
                  <a:lnTo>
                    <a:pt x="12141" y="19507"/>
                  </a:lnTo>
                  <a:lnTo>
                    <a:pt x="12242" y="19646"/>
                  </a:lnTo>
                  <a:close/>
                </a:path>
                <a:path w="17779" h="22860">
                  <a:moveTo>
                    <a:pt x="12280" y="13169"/>
                  </a:moveTo>
                  <a:lnTo>
                    <a:pt x="11836" y="13411"/>
                  </a:lnTo>
                  <a:lnTo>
                    <a:pt x="12280" y="13169"/>
                  </a:lnTo>
                  <a:close/>
                </a:path>
                <a:path w="17779" h="22860">
                  <a:moveTo>
                    <a:pt x="12306" y="19659"/>
                  </a:moveTo>
                  <a:lnTo>
                    <a:pt x="12204" y="19812"/>
                  </a:lnTo>
                  <a:lnTo>
                    <a:pt x="12306" y="19659"/>
                  </a:lnTo>
                  <a:close/>
                </a:path>
                <a:path w="17779" h="22860">
                  <a:moveTo>
                    <a:pt x="12357" y="18008"/>
                  </a:moveTo>
                  <a:lnTo>
                    <a:pt x="12103" y="17881"/>
                  </a:lnTo>
                  <a:lnTo>
                    <a:pt x="12166" y="18008"/>
                  </a:lnTo>
                  <a:lnTo>
                    <a:pt x="12357" y="18008"/>
                  </a:lnTo>
                  <a:close/>
                </a:path>
                <a:path w="17779" h="22860">
                  <a:moveTo>
                    <a:pt x="12382" y="13589"/>
                  </a:moveTo>
                  <a:close/>
                </a:path>
                <a:path w="17779" h="22860">
                  <a:moveTo>
                    <a:pt x="12407" y="15900"/>
                  </a:moveTo>
                  <a:lnTo>
                    <a:pt x="12319" y="15646"/>
                  </a:lnTo>
                  <a:lnTo>
                    <a:pt x="12369" y="15836"/>
                  </a:lnTo>
                  <a:lnTo>
                    <a:pt x="12369" y="15963"/>
                  </a:lnTo>
                  <a:close/>
                </a:path>
                <a:path w="17779" h="22860">
                  <a:moveTo>
                    <a:pt x="12433" y="15963"/>
                  </a:moveTo>
                  <a:close/>
                </a:path>
                <a:path w="17779" h="22860">
                  <a:moveTo>
                    <a:pt x="12560" y="18376"/>
                  </a:moveTo>
                  <a:close/>
                </a:path>
                <a:path w="17779" h="22860">
                  <a:moveTo>
                    <a:pt x="12585" y="18846"/>
                  </a:moveTo>
                  <a:lnTo>
                    <a:pt x="12458" y="18618"/>
                  </a:lnTo>
                  <a:lnTo>
                    <a:pt x="12407" y="18783"/>
                  </a:lnTo>
                  <a:lnTo>
                    <a:pt x="12471" y="18910"/>
                  </a:lnTo>
                  <a:close/>
                </a:path>
                <a:path w="17779" h="22860">
                  <a:moveTo>
                    <a:pt x="12598" y="18834"/>
                  </a:moveTo>
                  <a:lnTo>
                    <a:pt x="12458" y="18148"/>
                  </a:lnTo>
                  <a:lnTo>
                    <a:pt x="12192" y="18084"/>
                  </a:lnTo>
                  <a:lnTo>
                    <a:pt x="11823" y="18021"/>
                  </a:lnTo>
                  <a:lnTo>
                    <a:pt x="12141" y="18059"/>
                  </a:lnTo>
                  <a:lnTo>
                    <a:pt x="12458" y="18618"/>
                  </a:lnTo>
                  <a:lnTo>
                    <a:pt x="12598" y="18834"/>
                  </a:lnTo>
                  <a:close/>
                </a:path>
                <a:path w="17779" h="22860">
                  <a:moveTo>
                    <a:pt x="12649" y="16548"/>
                  </a:moveTo>
                  <a:lnTo>
                    <a:pt x="12534" y="16370"/>
                  </a:lnTo>
                  <a:lnTo>
                    <a:pt x="12382" y="16344"/>
                  </a:lnTo>
                  <a:lnTo>
                    <a:pt x="12230" y="16573"/>
                  </a:lnTo>
                  <a:lnTo>
                    <a:pt x="12649" y="16548"/>
                  </a:lnTo>
                  <a:close/>
                </a:path>
                <a:path w="17779" h="22860">
                  <a:moveTo>
                    <a:pt x="12661" y="19799"/>
                  </a:moveTo>
                  <a:lnTo>
                    <a:pt x="12496" y="19659"/>
                  </a:lnTo>
                  <a:lnTo>
                    <a:pt x="12407" y="19862"/>
                  </a:lnTo>
                  <a:lnTo>
                    <a:pt x="12484" y="19989"/>
                  </a:lnTo>
                  <a:lnTo>
                    <a:pt x="12661" y="19799"/>
                  </a:lnTo>
                  <a:close/>
                </a:path>
                <a:path w="17779" h="22860">
                  <a:moveTo>
                    <a:pt x="12700" y="18110"/>
                  </a:moveTo>
                  <a:close/>
                </a:path>
                <a:path w="17779" h="22860">
                  <a:moveTo>
                    <a:pt x="12814" y="18948"/>
                  </a:moveTo>
                  <a:close/>
                </a:path>
                <a:path w="17779" h="22860">
                  <a:moveTo>
                    <a:pt x="12827" y="15341"/>
                  </a:moveTo>
                  <a:close/>
                </a:path>
                <a:path w="17779" h="22860">
                  <a:moveTo>
                    <a:pt x="12865" y="16230"/>
                  </a:moveTo>
                  <a:lnTo>
                    <a:pt x="12801" y="16078"/>
                  </a:lnTo>
                  <a:lnTo>
                    <a:pt x="12700" y="16217"/>
                  </a:lnTo>
                  <a:lnTo>
                    <a:pt x="12865" y="16230"/>
                  </a:lnTo>
                  <a:close/>
                </a:path>
                <a:path w="17779" h="22860">
                  <a:moveTo>
                    <a:pt x="13106" y="2667"/>
                  </a:moveTo>
                  <a:lnTo>
                    <a:pt x="12954" y="2324"/>
                  </a:lnTo>
                  <a:lnTo>
                    <a:pt x="12712" y="2095"/>
                  </a:lnTo>
                  <a:lnTo>
                    <a:pt x="12661" y="2311"/>
                  </a:lnTo>
                  <a:lnTo>
                    <a:pt x="12814" y="2311"/>
                  </a:lnTo>
                  <a:lnTo>
                    <a:pt x="12865" y="2489"/>
                  </a:lnTo>
                  <a:lnTo>
                    <a:pt x="12979" y="2717"/>
                  </a:lnTo>
                  <a:lnTo>
                    <a:pt x="13106" y="2667"/>
                  </a:lnTo>
                  <a:close/>
                </a:path>
                <a:path w="17779" h="22860">
                  <a:moveTo>
                    <a:pt x="13157" y="18986"/>
                  </a:moveTo>
                  <a:close/>
                </a:path>
                <a:path w="17779" h="22860">
                  <a:moveTo>
                    <a:pt x="13182" y="18948"/>
                  </a:moveTo>
                  <a:close/>
                </a:path>
                <a:path w="17779" h="22860">
                  <a:moveTo>
                    <a:pt x="13335" y="2527"/>
                  </a:moveTo>
                  <a:lnTo>
                    <a:pt x="13119" y="2362"/>
                  </a:lnTo>
                  <a:lnTo>
                    <a:pt x="13093" y="2209"/>
                  </a:lnTo>
                  <a:lnTo>
                    <a:pt x="12915" y="2146"/>
                  </a:lnTo>
                  <a:lnTo>
                    <a:pt x="13284" y="2641"/>
                  </a:lnTo>
                  <a:close/>
                </a:path>
                <a:path w="17779" h="22860">
                  <a:moveTo>
                    <a:pt x="13411" y="18897"/>
                  </a:moveTo>
                  <a:lnTo>
                    <a:pt x="13233" y="18656"/>
                  </a:lnTo>
                  <a:lnTo>
                    <a:pt x="13131" y="18872"/>
                  </a:lnTo>
                  <a:lnTo>
                    <a:pt x="12979" y="18669"/>
                  </a:lnTo>
                  <a:lnTo>
                    <a:pt x="12915" y="18821"/>
                  </a:lnTo>
                  <a:lnTo>
                    <a:pt x="13131" y="18897"/>
                  </a:lnTo>
                  <a:lnTo>
                    <a:pt x="13411" y="18897"/>
                  </a:lnTo>
                  <a:close/>
                </a:path>
                <a:path w="17779" h="22860">
                  <a:moveTo>
                    <a:pt x="13462" y="18999"/>
                  </a:moveTo>
                  <a:close/>
                </a:path>
                <a:path w="17779" h="22860">
                  <a:moveTo>
                    <a:pt x="14617" y="8204"/>
                  </a:moveTo>
                  <a:close/>
                </a:path>
                <a:path w="17779" h="22860">
                  <a:moveTo>
                    <a:pt x="14643" y="7353"/>
                  </a:moveTo>
                  <a:lnTo>
                    <a:pt x="14478" y="7404"/>
                  </a:lnTo>
                  <a:lnTo>
                    <a:pt x="14643" y="7353"/>
                  </a:lnTo>
                  <a:close/>
                </a:path>
                <a:path w="17779" h="22860">
                  <a:moveTo>
                    <a:pt x="15633" y="12674"/>
                  </a:moveTo>
                  <a:lnTo>
                    <a:pt x="15468" y="12725"/>
                  </a:lnTo>
                  <a:lnTo>
                    <a:pt x="15595" y="12852"/>
                  </a:lnTo>
                  <a:lnTo>
                    <a:pt x="15633" y="12674"/>
                  </a:lnTo>
                  <a:close/>
                </a:path>
                <a:path w="17779" h="22860">
                  <a:moveTo>
                    <a:pt x="15646" y="13792"/>
                  </a:moveTo>
                  <a:lnTo>
                    <a:pt x="15519" y="13893"/>
                  </a:lnTo>
                  <a:lnTo>
                    <a:pt x="15646" y="13792"/>
                  </a:lnTo>
                  <a:close/>
                </a:path>
                <a:path w="17779" h="22860">
                  <a:moveTo>
                    <a:pt x="16002" y="18707"/>
                  </a:moveTo>
                  <a:lnTo>
                    <a:pt x="15760" y="18478"/>
                  </a:lnTo>
                  <a:lnTo>
                    <a:pt x="15811" y="18630"/>
                  </a:lnTo>
                  <a:lnTo>
                    <a:pt x="15963" y="18770"/>
                  </a:lnTo>
                  <a:close/>
                </a:path>
                <a:path w="17779" h="22860">
                  <a:moveTo>
                    <a:pt x="16471" y="22263"/>
                  </a:moveTo>
                  <a:lnTo>
                    <a:pt x="16383" y="22440"/>
                  </a:lnTo>
                  <a:lnTo>
                    <a:pt x="16471" y="22263"/>
                  </a:lnTo>
                  <a:close/>
                </a:path>
                <a:path w="17779" h="22860">
                  <a:moveTo>
                    <a:pt x="16624" y="22313"/>
                  </a:moveTo>
                  <a:close/>
                </a:path>
                <a:path w="17779" h="22860">
                  <a:moveTo>
                    <a:pt x="17716" y="15913"/>
                  </a:moveTo>
                  <a:lnTo>
                    <a:pt x="17411" y="15887"/>
                  </a:lnTo>
                  <a:lnTo>
                    <a:pt x="17564" y="15913"/>
                  </a:lnTo>
                  <a:lnTo>
                    <a:pt x="17716" y="15913"/>
                  </a:lnTo>
                  <a:close/>
                </a:path>
              </a:pathLst>
            </a:custGeom>
            <a:solidFill>
              <a:srgbClr val="C5CCC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4" name="object 5024"/>
            <p:cNvSpPr/>
            <p:nvPr/>
          </p:nvSpPr>
          <p:spPr>
            <a:xfrm>
              <a:off x="785863" y="4587493"/>
              <a:ext cx="19050" cy="11430"/>
            </a:xfrm>
            <a:custGeom>
              <a:avLst/>
              <a:gdLst/>
              <a:ahLst/>
              <a:cxnLst/>
              <a:rect l="l" t="t" r="r" b="b"/>
              <a:pathLst>
                <a:path w="19050" h="11429">
                  <a:moveTo>
                    <a:pt x="254" y="1816"/>
                  </a:moveTo>
                  <a:lnTo>
                    <a:pt x="241" y="1676"/>
                  </a:lnTo>
                  <a:lnTo>
                    <a:pt x="50" y="1689"/>
                  </a:lnTo>
                  <a:lnTo>
                    <a:pt x="0" y="1866"/>
                  </a:lnTo>
                  <a:lnTo>
                    <a:pt x="254" y="1816"/>
                  </a:lnTo>
                  <a:close/>
                </a:path>
                <a:path w="19050" h="11429">
                  <a:moveTo>
                    <a:pt x="1308" y="2832"/>
                  </a:moveTo>
                  <a:lnTo>
                    <a:pt x="1155" y="2921"/>
                  </a:lnTo>
                  <a:lnTo>
                    <a:pt x="1295" y="2908"/>
                  </a:lnTo>
                  <a:close/>
                </a:path>
                <a:path w="19050" h="11429">
                  <a:moveTo>
                    <a:pt x="1384" y="2514"/>
                  </a:moveTo>
                  <a:lnTo>
                    <a:pt x="1231" y="2565"/>
                  </a:lnTo>
                  <a:lnTo>
                    <a:pt x="1079" y="2603"/>
                  </a:lnTo>
                  <a:lnTo>
                    <a:pt x="1092" y="2755"/>
                  </a:lnTo>
                  <a:lnTo>
                    <a:pt x="1384" y="2514"/>
                  </a:lnTo>
                  <a:close/>
                </a:path>
                <a:path w="19050" h="11429">
                  <a:moveTo>
                    <a:pt x="1714" y="3022"/>
                  </a:moveTo>
                  <a:close/>
                </a:path>
                <a:path w="19050" h="11429">
                  <a:moveTo>
                    <a:pt x="1816" y="2971"/>
                  </a:moveTo>
                  <a:close/>
                </a:path>
                <a:path w="19050" h="11429">
                  <a:moveTo>
                    <a:pt x="1866" y="2857"/>
                  </a:moveTo>
                  <a:close/>
                </a:path>
                <a:path w="19050" h="11429">
                  <a:moveTo>
                    <a:pt x="2298" y="2235"/>
                  </a:moveTo>
                  <a:lnTo>
                    <a:pt x="2159" y="2349"/>
                  </a:lnTo>
                  <a:lnTo>
                    <a:pt x="2298" y="2235"/>
                  </a:lnTo>
                  <a:close/>
                </a:path>
                <a:path w="19050" h="11429">
                  <a:moveTo>
                    <a:pt x="2400" y="4038"/>
                  </a:moveTo>
                  <a:lnTo>
                    <a:pt x="2374" y="3911"/>
                  </a:lnTo>
                  <a:lnTo>
                    <a:pt x="2247" y="3860"/>
                  </a:lnTo>
                  <a:lnTo>
                    <a:pt x="2108" y="3975"/>
                  </a:lnTo>
                  <a:lnTo>
                    <a:pt x="1981" y="4330"/>
                  </a:lnTo>
                  <a:lnTo>
                    <a:pt x="2273" y="4114"/>
                  </a:lnTo>
                  <a:lnTo>
                    <a:pt x="2400" y="4038"/>
                  </a:lnTo>
                  <a:close/>
                </a:path>
                <a:path w="19050" h="11429">
                  <a:moveTo>
                    <a:pt x="2400" y="2540"/>
                  </a:moveTo>
                  <a:lnTo>
                    <a:pt x="2260" y="2679"/>
                  </a:lnTo>
                  <a:lnTo>
                    <a:pt x="2298" y="2882"/>
                  </a:lnTo>
                  <a:lnTo>
                    <a:pt x="2298" y="2705"/>
                  </a:lnTo>
                  <a:lnTo>
                    <a:pt x="2400" y="2540"/>
                  </a:lnTo>
                  <a:close/>
                </a:path>
                <a:path w="19050" h="11429">
                  <a:moveTo>
                    <a:pt x="2540" y="1676"/>
                  </a:moveTo>
                  <a:lnTo>
                    <a:pt x="2387" y="1689"/>
                  </a:lnTo>
                  <a:lnTo>
                    <a:pt x="2413" y="1511"/>
                  </a:lnTo>
                  <a:lnTo>
                    <a:pt x="2273" y="1524"/>
                  </a:lnTo>
                  <a:lnTo>
                    <a:pt x="2235" y="1714"/>
                  </a:lnTo>
                  <a:lnTo>
                    <a:pt x="2540" y="1676"/>
                  </a:lnTo>
                  <a:close/>
                </a:path>
                <a:path w="19050" h="11429">
                  <a:moveTo>
                    <a:pt x="2552" y="1587"/>
                  </a:moveTo>
                  <a:close/>
                </a:path>
                <a:path w="19050" h="11429">
                  <a:moveTo>
                    <a:pt x="2616" y="3835"/>
                  </a:moveTo>
                  <a:lnTo>
                    <a:pt x="2489" y="3619"/>
                  </a:lnTo>
                  <a:lnTo>
                    <a:pt x="2463" y="3898"/>
                  </a:lnTo>
                  <a:lnTo>
                    <a:pt x="2616" y="3835"/>
                  </a:lnTo>
                  <a:close/>
                </a:path>
                <a:path w="19050" h="11429">
                  <a:moveTo>
                    <a:pt x="2616" y="2171"/>
                  </a:moveTo>
                  <a:lnTo>
                    <a:pt x="2489" y="2070"/>
                  </a:lnTo>
                  <a:lnTo>
                    <a:pt x="2438" y="2209"/>
                  </a:lnTo>
                  <a:lnTo>
                    <a:pt x="2578" y="2184"/>
                  </a:lnTo>
                  <a:close/>
                </a:path>
                <a:path w="19050" h="11429">
                  <a:moveTo>
                    <a:pt x="2641" y="3594"/>
                  </a:moveTo>
                  <a:lnTo>
                    <a:pt x="2603" y="3429"/>
                  </a:lnTo>
                  <a:lnTo>
                    <a:pt x="2425" y="3543"/>
                  </a:lnTo>
                  <a:lnTo>
                    <a:pt x="2641" y="3594"/>
                  </a:lnTo>
                  <a:close/>
                </a:path>
                <a:path w="19050" h="11429">
                  <a:moveTo>
                    <a:pt x="2679" y="2565"/>
                  </a:moveTo>
                  <a:close/>
                </a:path>
                <a:path w="19050" h="11429">
                  <a:moveTo>
                    <a:pt x="2692" y="2667"/>
                  </a:moveTo>
                  <a:close/>
                </a:path>
                <a:path w="19050" h="11429">
                  <a:moveTo>
                    <a:pt x="2730" y="3098"/>
                  </a:moveTo>
                  <a:lnTo>
                    <a:pt x="2590" y="3009"/>
                  </a:lnTo>
                  <a:lnTo>
                    <a:pt x="2209" y="2933"/>
                  </a:lnTo>
                  <a:lnTo>
                    <a:pt x="2273" y="3086"/>
                  </a:lnTo>
                  <a:lnTo>
                    <a:pt x="2400" y="3098"/>
                  </a:lnTo>
                  <a:lnTo>
                    <a:pt x="2730" y="3098"/>
                  </a:lnTo>
                  <a:close/>
                </a:path>
                <a:path w="19050" h="11429">
                  <a:moveTo>
                    <a:pt x="2743" y="1409"/>
                  </a:moveTo>
                  <a:close/>
                </a:path>
                <a:path w="19050" h="11429">
                  <a:moveTo>
                    <a:pt x="2781" y="609"/>
                  </a:moveTo>
                  <a:lnTo>
                    <a:pt x="2628" y="482"/>
                  </a:lnTo>
                  <a:lnTo>
                    <a:pt x="2463" y="558"/>
                  </a:lnTo>
                  <a:lnTo>
                    <a:pt x="2590" y="571"/>
                  </a:lnTo>
                  <a:lnTo>
                    <a:pt x="2781" y="609"/>
                  </a:lnTo>
                  <a:close/>
                </a:path>
                <a:path w="19050" h="11429">
                  <a:moveTo>
                    <a:pt x="2882" y="1651"/>
                  </a:moveTo>
                  <a:lnTo>
                    <a:pt x="2667" y="1663"/>
                  </a:lnTo>
                  <a:lnTo>
                    <a:pt x="2438" y="1828"/>
                  </a:lnTo>
                  <a:lnTo>
                    <a:pt x="2692" y="1879"/>
                  </a:lnTo>
                  <a:lnTo>
                    <a:pt x="2730" y="2133"/>
                  </a:lnTo>
                  <a:lnTo>
                    <a:pt x="2730" y="1879"/>
                  </a:lnTo>
                  <a:lnTo>
                    <a:pt x="2870" y="1892"/>
                  </a:lnTo>
                  <a:lnTo>
                    <a:pt x="2882" y="1651"/>
                  </a:lnTo>
                  <a:close/>
                </a:path>
                <a:path w="19050" h="11429">
                  <a:moveTo>
                    <a:pt x="2882" y="444"/>
                  </a:moveTo>
                  <a:lnTo>
                    <a:pt x="2768" y="254"/>
                  </a:lnTo>
                  <a:lnTo>
                    <a:pt x="2679" y="431"/>
                  </a:lnTo>
                  <a:lnTo>
                    <a:pt x="2806" y="495"/>
                  </a:lnTo>
                  <a:close/>
                </a:path>
                <a:path w="19050" h="11429">
                  <a:moveTo>
                    <a:pt x="2933" y="1905"/>
                  </a:moveTo>
                  <a:close/>
                </a:path>
                <a:path w="19050" h="11429">
                  <a:moveTo>
                    <a:pt x="2946" y="1587"/>
                  </a:moveTo>
                  <a:close/>
                </a:path>
                <a:path w="19050" h="11429">
                  <a:moveTo>
                    <a:pt x="3048" y="1981"/>
                  </a:moveTo>
                  <a:close/>
                </a:path>
                <a:path w="19050" h="11429">
                  <a:moveTo>
                    <a:pt x="3073" y="1981"/>
                  </a:moveTo>
                  <a:close/>
                </a:path>
                <a:path w="19050" h="11429">
                  <a:moveTo>
                    <a:pt x="3073" y="850"/>
                  </a:moveTo>
                  <a:lnTo>
                    <a:pt x="2946" y="914"/>
                  </a:lnTo>
                  <a:lnTo>
                    <a:pt x="3073" y="850"/>
                  </a:lnTo>
                  <a:close/>
                </a:path>
                <a:path w="19050" h="11429">
                  <a:moveTo>
                    <a:pt x="3124" y="2222"/>
                  </a:moveTo>
                  <a:close/>
                </a:path>
                <a:path w="19050" h="11429">
                  <a:moveTo>
                    <a:pt x="3225" y="3073"/>
                  </a:moveTo>
                  <a:lnTo>
                    <a:pt x="3098" y="2997"/>
                  </a:lnTo>
                  <a:lnTo>
                    <a:pt x="3225" y="3073"/>
                  </a:lnTo>
                  <a:close/>
                </a:path>
                <a:path w="19050" h="11429">
                  <a:moveTo>
                    <a:pt x="3225" y="1473"/>
                  </a:moveTo>
                  <a:close/>
                </a:path>
                <a:path w="19050" h="11429">
                  <a:moveTo>
                    <a:pt x="3276" y="762"/>
                  </a:moveTo>
                  <a:close/>
                </a:path>
                <a:path w="19050" h="11429">
                  <a:moveTo>
                    <a:pt x="3314" y="2197"/>
                  </a:moveTo>
                  <a:close/>
                </a:path>
                <a:path w="19050" h="11429">
                  <a:moveTo>
                    <a:pt x="3416" y="2311"/>
                  </a:moveTo>
                  <a:close/>
                </a:path>
                <a:path w="19050" h="11429">
                  <a:moveTo>
                    <a:pt x="3416" y="685"/>
                  </a:moveTo>
                  <a:close/>
                </a:path>
                <a:path w="19050" h="11429">
                  <a:moveTo>
                    <a:pt x="3441" y="2425"/>
                  </a:moveTo>
                  <a:close/>
                </a:path>
                <a:path w="19050" h="11429">
                  <a:moveTo>
                    <a:pt x="3517" y="1460"/>
                  </a:moveTo>
                  <a:lnTo>
                    <a:pt x="3378" y="1333"/>
                  </a:lnTo>
                  <a:lnTo>
                    <a:pt x="3251" y="1371"/>
                  </a:lnTo>
                  <a:lnTo>
                    <a:pt x="3517" y="1460"/>
                  </a:lnTo>
                  <a:close/>
                </a:path>
                <a:path w="19050" h="11429">
                  <a:moveTo>
                    <a:pt x="3657" y="1079"/>
                  </a:moveTo>
                  <a:close/>
                </a:path>
                <a:path w="19050" h="11429">
                  <a:moveTo>
                    <a:pt x="3670" y="292"/>
                  </a:moveTo>
                  <a:lnTo>
                    <a:pt x="3479" y="495"/>
                  </a:lnTo>
                  <a:lnTo>
                    <a:pt x="3454" y="660"/>
                  </a:lnTo>
                  <a:lnTo>
                    <a:pt x="3670" y="292"/>
                  </a:lnTo>
                  <a:close/>
                </a:path>
                <a:path w="19050" h="11429">
                  <a:moveTo>
                    <a:pt x="3708" y="1765"/>
                  </a:moveTo>
                  <a:close/>
                </a:path>
                <a:path w="19050" h="11429">
                  <a:moveTo>
                    <a:pt x="3708" y="1244"/>
                  </a:moveTo>
                  <a:close/>
                </a:path>
                <a:path w="19050" h="11429">
                  <a:moveTo>
                    <a:pt x="3708" y="965"/>
                  </a:moveTo>
                  <a:lnTo>
                    <a:pt x="3454" y="723"/>
                  </a:lnTo>
                  <a:lnTo>
                    <a:pt x="3390" y="850"/>
                  </a:lnTo>
                  <a:lnTo>
                    <a:pt x="3390" y="977"/>
                  </a:lnTo>
                  <a:lnTo>
                    <a:pt x="3162" y="876"/>
                  </a:lnTo>
                  <a:lnTo>
                    <a:pt x="3238" y="1219"/>
                  </a:lnTo>
                  <a:lnTo>
                    <a:pt x="2933" y="1066"/>
                  </a:lnTo>
                  <a:lnTo>
                    <a:pt x="2857" y="1422"/>
                  </a:lnTo>
                  <a:lnTo>
                    <a:pt x="3022" y="1485"/>
                  </a:lnTo>
                  <a:lnTo>
                    <a:pt x="3390" y="1168"/>
                  </a:lnTo>
                  <a:lnTo>
                    <a:pt x="3606" y="1054"/>
                  </a:lnTo>
                  <a:lnTo>
                    <a:pt x="3441" y="889"/>
                  </a:lnTo>
                  <a:lnTo>
                    <a:pt x="3708" y="965"/>
                  </a:lnTo>
                  <a:close/>
                </a:path>
                <a:path w="19050" h="11429">
                  <a:moveTo>
                    <a:pt x="3746" y="3898"/>
                  </a:moveTo>
                  <a:close/>
                </a:path>
                <a:path w="19050" h="11429">
                  <a:moveTo>
                    <a:pt x="3797" y="1054"/>
                  </a:moveTo>
                  <a:close/>
                </a:path>
                <a:path w="19050" h="11429">
                  <a:moveTo>
                    <a:pt x="3962" y="2413"/>
                  </a:moveTo>
                  <a:lnTo>
                    <a:pt x="3810" y="2413"/>
                  </a:lnTo>
                  <a:lnTo>
                    <a:pt x="3860" y="2540"/>
                  </a:lnTo>
                  <a:lnTo>
                    <a:pt x="3962" y="2413"/>
                  </a:lnTo>
                  <a:close/>
                </a:path>
                <a:path w="19050" h="11429">
                  <a:moveTo>
                    <a:pt x="4013" y="2286"/>
                  </a:moveTo>
                  <a:close/>
                </a:path>
                <a:path w="19050" h="11429">
                  <a:moveTo>
                    <a:pt x="4152" y="965"/>
                  </a:moveTo>
                  <a:lnTo>
                    <a:pt x="4102" y="812"/>
                  </a:lnTo>
                  <a:lnTo>
                    <a:pt x="4152" y="965"/>
                  </a:lnTo>
                  <a:close/>
                </a:path>
                <a:path w="19050" h="11429">
                  <a:moveTo>
                    <a:pt x="4279" y="139"/>
                  </a:moveTo>
                  <a:lnTo>
                    <a:pt x="4254" y="304"/>
                  </a:lnTo>
                  <a:lnTo>
                    <a:pt x="4279" y="139"/>
                  </a:lnTo>
                  <a:close/>
                </a:path>
                <a:path w="19050" h="11429">
                  <a:moveTo>
                    <a:pt x="4318" y="1346"/>
                  </a:moveTo>
                  <a:lnTo>
                    <a:pt x="4178" y="1244"/>
                  </a:lnTo>
                  <a:lnTo>
                    <a:pt x="4165" y="1562"/>
                  </a:lnTo>
                  <a:lnTo>
                    <a:pt x="4216" y="1308"/>
                  </a:lnTo>
                  <a:close/>
                </a:path>
                <a:path w="19050" h="11429">
                  <a:moveTo>
                    <a:pt x="4406" y="3365"/>
                  </a:moveTo>
                  <a:lnTo>
                    <a:pt x="4356" y="3238"/>
                  </a:lnTo>
                  <a:lnTo>
                    <a:pt x="4305" y="3403"/>
                  </a:lnTo>
                  <a:close/>
                </a:path>
                <a:path w="19050" h="11429">
                  <a:moveTo>
                    <a:pt x="4445" y="546"/>
                  </a:moveTo>
                  <a:close/>
                </a:path>
                <a:path w="19050" h="11429">
                  <a:moveTo>
                    <a:pt x="4457" y="2908"/>
                  </a:moveTo>
                  <a:lnTo>
                    <a:pt x="4318" y="3022"/>
                  </a:lnTo>
                  <a:lnTo>
                    <a:pt x="4457" y="2908"/>
                  </a:lnTo>
                  <a:close/>
                </a:path>
                <a:path w="19050" h="11429">
                  <a:moveTo>
                    <a:pt x="4457" y="901"/>
                  </a:moveTo>
                  <a:close/>
                </a:path>
                <a:path w="19050" h="11429">
                  <a:moveTo>
                    <a:pt x="4521" y="1828"/>
                  </a:moveTo>
                  <a:close/>
                </a:path>
                <a:path w="19050" h="11429">
                  <a:moveTo>
                    <a:pt x="4559" y="1066"/>
                  </a:moveTo>
                  <a:close/>
                </a:path>
                <a:path w="19050" h="11429">
                  <a:moveTo>
                    <a:pt x="4572" y="1727"/>
                  </a:moveTo>
                  <a:close/>
                </a:path>
                <a:path w="19050" h="11429">
                  <a:moveTo>
                    <a:pt x="4648" y="2705"/>
                  </a:moveTo>
                  <a:close/>
                </a:path>
                <a:path w="19050" h="11429">
                  <a:moveTo>
                    <a:pt x="4660" y="2882"/>
                  </a:moveTo>
                  <a:close/>
                </a:path>
                <a:path w="19050" h="11429">
                  <a:moveTo>
                    <a:pt x="4673" y="1625"/>
                  </a:moveTo>
                  <a:close/>
                </a:path>
                <a:path w="19050" h="11429">
                  <a:moveTo>
                    <a:pt x="4787" y="1257"/>
                  </a:moveTo>
                  <a:lnTo>
                    <a:pt x="4648" y="1155"/>
                  </a:lnTo>
                  <a:lnTo>
                    <a:pt x="4686" y="1320"/>
                  </a:lnTo>
                  <a:close/>
                </a:path>
                <a:path w="19050" h="11429">
                  <a:moveTo>
                    <a:pt x="4800" y="25"/>
                  </a:moveTo>
                  <a:close/>
                </a:path>
                <a:path w="19050" h="11429">
                  <a:moveTo>
                    <a:pt x="4838" y="1587"/>
                  </a:moveTo>
                  <a:close/>
                </a:path>
                <a:path w="19050" h="11429">
                  <a:moveTo>
                    <a:pt x="4889" y="1612"/>
                  </a:moveTo>
                  <a:close/>
                </a:path>
                <a:path w="19050" h="11429">
                  <a:moveTo>
                    <a:pt x="5003" y="1257"/>
                  </a:moveTo>
                  <a:close/>
                </a:path>
                <a:path w="19050" h="11429">
                  <a:moveTo>
                    <a:pt x="5118" y="1104"/>
                  </a:moveTo>
                  <a:lnTo>
                    <a:pt x="4927" y="1041"/>
                  </a:lnTo>
                  <a:lnTo>
                    <a:pt x="5016" y="1219"/>
                  </a:lnTo>
                  <a:close/>
                </a:path>
                <a:path w="19050" h="11429">
                  <a:moveTo>
                    <a:pt x="5638" y="660"/>
                  </a:moveTo>
                  <a:lnTo>
                    <a:pt x="5486" y="736"/>
                  </a:lnTo>
                  <a:lnTo>
                    <a:pt x="5638" y="660"/>
                  </a:lnTo>
                  <a:close/>
                </a:path>
                <a:path w="19050" h="11429">
                  <a:moveTo>
                    <a:pt x="5778" y="342"/>
                  </a:moveTo>
                  <a:lnTo>
                    <a:pt x="5689" y="165"/>
                  </a:lnTo>
                  <a:lnTo>
                    <a:pt x="5778" y="342"/>
                  </a:lnTo>
                  <a:close/>
                </a:path>
                <a:path w="19050" h="11429">
                  <a:moveTo>
                    <a:pt x="5803" y="419"/>
                  </a:moveTo>
                  <a:lnTo>
                    <a:pt x="5664" y="317"/>
                  </a:lnTo>
                  <a:lnTo>
                    <a:pt x="5803" y="419"/>
                  </a:lnTo>
                  <a:close/>
                </a:path>
                <a:path w="19050" h="11429">
                  <a:moveTo>
                    <a:pt x="18440" y="10528"/>
                  </a:moveTo>
                  <a:lnTo>
                    <a:pt x="18326" y="10668"/>
                  </a:lnTo>
                  <a:lnTo>
                    <a:pt x="18288" y="10845"/>
                  </a:lnTo>
                  <a:lnTo>
                    <a:pt x="18440" y="10528"/>
                  </a:lnTo>
                  <a:close/>
                </a:path>
              </a:pathLst>
            </a:custGeom>
            <a:solidFill>
              <a:srgbClr val="C5CCC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5" name="object 5025"/>
            <p:cNvSpPr/>
            <p:nvPr/>
          </p:nvSpPr>
          <p:spPr>
            <a:xfrm>
              <a:off x="782104" y="4584585"/>
              <a:ext cx="24765" cy="33655"/>
            </a:xfrm>
            <a:custGeom>
              <a:avLst/>
              <a:gdLst/>
              <a:ahLst/>
              <a:cxnLst/>
              <a:rect l="l" t="t" r="r" b="b"/>
              <a:pathLst>
                <a:path w="24765" h="33654">
                  <a:moveTo>
                    <a:pt x="1968" y="15417"/>
                  </a:moveTo>
                  <a:lnTo>
                    <a:pt x="1727" y="15278"/>
                  </a:lnTo>
                  <a:lnTo>
                    <a:pt x="1968" y="15417"/>
                  </a:lnTo>
                  <a:close/>
                </a:path>
                <a:path w="24765" h="33654">
                  <a:moveTo>
                    <a:pt x="3035" y="16446"/>
                  </a:moveTo>
                  <a:lnTo>
                    <a:pt x="2870" y="16522"/>
                  </a:lnTo>
                  <a:lnTo>
                    <a:pt x="2997" y="16510"/>
                  </a:lnTo>
                  <a:close/>
                </a:path>
                <a:path w="24765" h="33654">
                  <a:moveTo>
                    <a:pt x="4521" y="4343"/>
                  </a:moveTo>
                  <a:lnTo>
                    <a:pt x="3873" y="4445"/>
                  </a:lnTo>
                  <a:lnTo>
                    <a:pt x="4229" y="4572"/>
                  </a:lnTo>
                  <a:lnTo>
                    <a:pt x="4521" y="4343"/>
                  </a:lnTo>
                  <a:close/>
                </a:path>
                <a:path w="24765" h="33654">
                  <a:moveTo>
                    <a:pt x="5702" y="4064"/>
                  </a:moveTo>
                  <a:lnTo>
                    <a:pt x="5676" y="3937"/>
                  </a:lnTo>
                  <a:lnTo>
                    <a:pt x="5575" y="3810"/>
                  </a:lnTo>
                  <a:lnTo>
                    <a:pt x="5626" y="4127"/>
                  </a:lnTo>
                  <a:close/>
                </a:path>
                <a:path w="24765" h="33654">
                  <a:moveTo>
                    <a:pt x="5905" y="4445"/>
                  </a:moveTo>
                  <a:lnTo>
                    <a:pt x="5740" y="4572"/>
                  </a:lnTo>
                  <a:lnTo>
                    <a:pt x="5905" y="4445"/>
                  </a:lnTo>
                  <a:close/>
                </a:path>
                <a:path w="24765" h="33654">
                  <a:moveTo>
                    <a:pt x="5981" y="4152"/>
                  </a:moveTo>
                  <a:lnTo>
                    <a:pt x="5867" y="3937"/>
                  </a:lnTo>
                  <a:lnTo>
                    <a:pt x="5778" y="4064"/>
                  </a:lnTo>
                  <a:lnTo>
                    <a:pt x="5880" y="4191"/>
                  </a:lnTo>
                  <a:lnTo>
                    <a:pt x="5981" y="4318"/>
                  </a:lnTo>
                  <a:lnTo>
                    <a:pt x="5981" y="4191"/>
                  </a:lnTo>
                  <a:close/>
                </a:path>
                <a:path w="24765" h="33654">
                  <a:moveTo>
                    <a:pt x="6197" y="4787"/>
                  </a:moveTo>
                  <a:lnTo>
                    <a:pt x="6172" y="4610"/>
                  </a:lnTo>
                  <a:lnTo>
                    <a:pt x="6146" y="4838"/>
                  </a:lnTo>
                  <a:close/>
                </a:path>
                <a:path w="24765" h="33654">
                  <a:moveTo>
                    <a:pt x="6311" y="4495"/>
                  </a:moveTo>
                  <a:close/>
                </a:path>
                <a:path w="24765" h="33654">
                  <a:moveTo>
                    <a:pt x="6654" y="4191"/>
                  </a:moveTo>
                  <a:lnTo>
                    <a:pt x="6502" y="3733"/>
                  </a:lnTo>
                  <a:lnTo>
                    <a:pt x="6146" y="4025"/>
                  </a:lnTo>
                  <a:lnTo>
                    <a:pt x="6210" y="4203"/>
                  </a:lnTo>
                  <a:lnTo>
                    <a:pt x="6578" y="4445"/>
                  </a:lnTo>
                  <a:lnTo>
                    <a:pt x="6464" y="4191"/>
                  </a:lnTo>
                  <a:lnTo>
                    <a:pt x="6654" y="4191"/>
                  </a:lnTo>
                  <a:close/>
                </a:path>
                <a:path w="24765" h="33654">
                  <a:moveTo>
                    <a:pt x="6769" y="3517"/>
                  </a:moveTo>
                  <a:lnTo>
                    <a:pt x="6400" y="3429"/>
                  </a:lnTo>
                  <a:lnTo>
                    <a:pt x="6502" y="3733"/>
                  </a:lnTo>
                  <a:lnTo>
                    <a:pt x="6769" y="3517"/>
                  </a:lnTo>
                  <a:close/>
                </a:path>
                <a:path w="24765" h="33654">
                  <a:moveTo>
                    <a:pt x="7340" y="3048"/>
                  </a:moveTo>
                  <a:lnTo>
                    <a:pt x="6769" y="3517"/>
                  </a:lnTo>
                  <a:lnTo>
                    <a:pt x="6896" y="3556"/>
                  </a:lnTo>
                  <a:lnTo>
                    <a:pt x="6731" y="3683"/>
                  </a:lnTo>
                  <a:lnTo>
                    <a:pt x="7340" y="3048"/>
                  </a:lnTo>
                  <a:close/>
                </a:path>
                <a:path w="24765" h="33654">
                  <a:moveTo>
                    <a:pt x="7353" y="4495"/>
                  </a:moveTo>
                  <a:close/>
                </a:path>
                <a:path w="24765" h="33654">
                  <a:moveTo>
                    <a:pt x="9702" y="21386"/>
                  </a:moveTo>
                  <a:lnTo>
                    <a:pt x="9664" y="21196"/>
                  </a:lnTo>
                  <a:lnTo>
                    <a:pt x="9525" y="21196"/>
                  </a:lnTo>
                  <a:lnTo>
                    <a:pt x="9474" y="21361"/>
                  </a:lnTo>
                  <a:lnTo>
                    <a:pt x="9702" y="21386"/>
                  </a:lnTo>
                  <a:close/>
                </a:path>
                <a:path w="24765" h="33654">
                  <a:moveTo>
                    <a:pt x="9715" y="4686"/>
                  </a:moveTo>
                  <a:lnTo>
                    <a:pt x="9398" y="4953"/>
                  </a:lnTo>
                  <a:lnTo>
                    <a:pt x="9613" y="4902"/>
                  </a:lnTo>
                  <a:lnTo>
                    <a:pt x="9715" y="4686"/>
                  </a:lnTo>
                  <a:close/>
                </a:path>
                <a:path w="24765" h="33654">
                  <a:moveTo>
                    <a:pt x="9906" y="20675"/>
                  </a:moveTo>
                  <a:lnTo>
                    <a:pt x="9766" y="20777"/>
                  </a:lnTo>
                  <a:lnTo>
                    <a:pt x="9626" y="20904"/>
                  </a:lnTo>
                  <a:lnTo>
                    <a:pt x="9791" y="20942"/>
                  </a:lnTo>
                  <a:lnTo>
                    <a:pt x="9906" y="20675"/>
                  </a:lnTo>
                  <a:close/>
                </a:path>
                <a:path w="24765" h="33654">
                  <a:moveTo>
                    <a:pt x="9918" y="4191"/>
                  </a:moveTo>
                  <a:lnTo>
                    <a:pt x="9664" y="4318"/>
                  </a:lnTo>
                  <a:lnTo>
                    <a:pt x="9715" y="4686"/>
                  </a:lnTo>
                  <a:lnTo>
                    <a:pt x="9867" y="4572"/>
                  </a:lnTo>
                  <a:lnTo>
                    <a:pt x="9918" y="4191"/>
                  </a:lnTo>
                  <a:close/>
                </a:path>
                <a:path w="24765" h="33654">
                  <a:moveTo>
                    <a:pt x="10134" y="6731"/>
                  </a:moveTo>
                  <a:lnTo>
                    <a:pt x="10033" y="6604"/>
                  </a:lnTo>
                  <a:lnTo>
                    <a:pt x="9880" y="6731"/>
                  </a:lnTo>
                  <a:lnTo>
                    <a:pt x="10134" y="6731"/>
                  </a:lnTo>
                  <a:close/>
                </a:path>
                <a:path w="24765" h="33654">
                  <a:moveTo>
                    <a:pt x="10541" y="6591"/>
                  </a:moveTo>
                  <a:lnTo>
                    <a:pt x="9702" y="6007"/>
                  </a:lnTo>
                  <a:lnTo>
                    <a:pt x="10071" y="6629"/>
                  </a:lnTo>
                  <a:lnTo>
                    <a:pt x="10210" y="6731"/>
                  </a:lnTo>
                  <a:lnTo>
                    <a:pt x="10401" y="6731"/>
                  </a:lnTo>
                  <a:lnTo>
                    <a:pt x="10541" y="6591"/>
                  </a:lnTo>
                  <a:close/>
                </a:path>
                <a:path w="24765" h="33654">
                  <a:moveTo>
                    <a:pt x="11239" y="22059"/>
                  </a:moveTo>
                  <a:lnTo>
                    <a:pt x="11023" y="22415"/>
                  </a:lnTo>
                  <a:lnTo>
                    <a:pt x="10629" y="22961"/>
                  </a:lnTo>
                  <a:lnTo>
                    <a:pt x="10909" y="22872"/>
                  </a:lnTo>
                  <a:lnTo>
                    <a:pt x="10934" y="22720"/>
                  </a:lnTo>
                  <a:lnTo>
                    <a:pt x="11239" y="22059"/>
                  </a:lnTo>
                  <a:close/>
                </a:path>
                <a:path w="24765" h="33654">
                  <a:moveTo>
                    <a:pt x="11582" y="31965"/>
                  </a:moveTo>
                  <a:lnTo>
                    <a:pt x="11150" y="31813"/>
                  </a:lnTo>
                  <a:lnTo>
                    <a:pt x="11010" y="31762"/>
                  </a:lnTo>
                  <a:lnTo>
                    <a:pt x="10769" y="31330"/>
                  </a:lnTo>
                  <a:lnTo>
                    <a:pt x="10756" y="30759"/>
                  </a:lnTo>
                  <a:lnTo>
                    <a:pt x="9956" y="30797"/>
                  </a:lnTo>
                  <a:lnTo>
                    <a:pt x="9017" y="31089"/>
                  </a:lnTo>
                  <a:lnTo>
                    <a:pt x="10172" y="33655"/>
                  </a:lnTo>
                  <a:lnTo>
                    <a:pt x="10071" y="32524"/>
                  </a:lnTo>
                  <a:lnTo>
                    <a:pt x="9994" y="32397"/>
                  </a:lnTo>
                  <a:lnTo>
                    <a:pt x="10350" y="32524"/>
                  </a:lnTo>
                  <a:lnTo>
                    <a:pt x="10134" y="32397"/>
                  </a:lnTo>
                  <a:lnTo>
                    <a:pt x="9880" y="32245"/>
                  </a:lnTo>
                  <a:lnTo>
                    <a:pt x="10261" y="32219"/>
                  </a:lnTo>
                  <a:lnTo>
                    <a:pt x="10401" y="31813"/>
                  </a:lnTo>
                  <a:lnTo>
                    <a:pt x="10896" y="32219"/>
                  </a:lnTo>
                  <a:lnTo>
                    <a:pt x="11379" y="32105"/>
                  </a:lnTo>
                  <a:lnTo>
                    <a:pt x="11582" y="31965"/>
                  </a:lnTo>
                  <a:close/>
                </a:path>
                <a:path w="24765" h="33654">
                  <a:moveTo>
                    <a:pt x="12026" y="27432"/>
                  </a:moveTo>
                  <a:lnTo>
                    <a:pt x="12014" y="27305"/>
                  </a:lnTo>
                  <a:lnTo>
                    <a:pt x="11811" y="27546"/>
                  </a:lnTo>
                  <a:lnTo>
                    <a:pt x="11722" y="27914"/>
                  </a:lnTo>
                  <a:lnTo>
                    <a:pt x="11988" y="27546"/>
                  </a:lnTo>
                  <a:close/>
                </a:path>
                <a:path w="24765" h="33654">
                  <a:moveTo>
                    <a:pt x="12103" y="26911"/>
                  </a:moveTo>
                  <a:lnTo>
                    <a:pt x="11518" y="26797"/>
                  </a:lnTo>
                  <a:lnTo>
                    <a:pt x="11290" y="26885"/>
                  </a:lnTo>
                  <a:lnTo>
                    <a:pt x="11747" y="27241"/>
                  </a:lnTo>
                  <a:lnTo>
                    <a:pt x="11518" y="27305"/>
                  </a:lnTo>
                  <a:lnTo>
                    <a:pt x="11430" y="27914"/>
                  </a:lnTo>
                  <a:lnTo>
                    <a:pt x="12103" y="26911"/>
                  </a:lnTo>
                  <a:close/>
                </a:path>
                <a:path w="24765" h="33654">
                  <a:moveTo>
                    <a:pt x="12153" y="22720"/>
                  </a:moveTo>
                  <a:close/>
                </a:path>
                <a:path w="24765" h="33654">
                  <a:moveTo>
                    <a:pt x="12230" y="21971"/>
                  </a:moveTo>
                  <a:lnTo>
                    <a:pt x="12192" y="21780"/>
                  </a:lnTo>
                  <a:lnTo>
                    <a:pt x="12115" y="22034"/>
                  </a:lnTo>
                  <a:close/>
                </a:path>
                <a:path w="24765" h="33654">
                  <a:moveTo>
                    <a:pt x="12242" y="31305"/>
                  </a:moveTo>
                  <a:lnTo>
                    <a:pt x="12103" y="31369"/>
                  </a:lnTo>
                  <a:lnTo>
                    <a:pt x="12242" y="31305"/>
                  </a:lnTo>
                  <a:close/>
                </a:path>
                <a:path w="24765" h="33654">
                  <a:moveTo>
                    <a:pt x="12306" y="22212"/>
                  </a:moveTo>
                  <a:lnTo>
                    <a:pt x="12115" y="22326"/>
                  </a:lnTo>
                  <a:lnTo>
                    <a:pt x="11671" y="22352"/>
                  </a:lnTo>
                  <a:lnTo>
                    <a:pt x="11684" y="22148"/>
                  </a:lnTo>
                  <a:lnTo>
                    <a:pt x="11480" y="22275"/>
                  </a:lnTo>
                  <a:lnTo>
                    <a:pt x="11658" y="22352"/>
                  </a:lnTo>
                  <a:lnTo>
                    <a:pt x="12141" y="22491"/>
                  </a:lnTo>
                  <a:lnTo>
                    <a:pt x="12204" y="22339"/>
                  </a:lnTo>
                  <a:lnTo>
                    <a:pt x="12306" y="22212"/>
                  </a:lnTo>
                  <a:close/>
                </a:path>
                <a:path w="24765" h="33654">
                  <a:moveTo>
                    <a:pt x="12852" y="22225"/>
                  </a:moveTo>
                  <a:close/>
                </a:path>
                <a:path w="24765" h="33654">
                  <a:moveTo>
                    <a:pt x="12941" y="22428"/>
                  </a:moveTo>
                  <a:lnTo>
                    <a:pt x="12814" y="22402"/>
                  </a:lnTo>
                  <a:lnTo>
                    <a:pt x="12941" y="22428"/>
                  </a:lnTo>
                  <a:close/>
                </a:path>
                <a:path w="24765" h="33654">
                  <a:moveTo>
                    <a:pt x="13030" y="21932"/>
                  </a:moveTo>
                  <a:lnTo>
                    <a:pt x="12331" y="21932"/>
                  </a:lnTo>
                  <a:lnTo>
                    <a:pt x="12738" y="21983"/>
                  </a:lnTo>
                  <a:lnTo>
                    <a:pt x="12204" y="22440"/>
                  </a:lnTo>
                  <a:lnTo>
                    <a:pt x="12636" y="22110"/>
                  </a:lnTo>
                  <a:lnTo>
                    <a:pt x="12915" y="21983"/>
                  </a:lnTo>
                  <a:close/>
                </a:path>
                <a:path w="24765" h="33654">
                  <a:moveTo>
                    <a:pt x="13068" y="28917"/>
                  </a:moveTo>
                  <a:lnTo>
                    <a:pt x="10680" y="29705"/>
                  </a:lnTo>
                  <a:lnTo>
                    <a:pt x="10680" y="30454"/>
                  </a:lnTo>
                  <a:lnTo>
                    <a:pt x="11315" y="30518"/>
                  </a:lnTo>
                  <a:lnTo>
                    <a:pt x="11404" y="30873"/>
                  </a:lnTo>
                  <a:lnTo>
                    <a:pt x="12115" y="31064"/>
                  </a:lnTo>
                  <a:lnTo>
                    <a:pt x="11887" y="31419"/>
                  </a:lnTo>
                  <a:lnTo>
                    <a:pt x="11684" y="31864"/>
                  </a:lnTo>
                  <a:lnTo>
                    <a:pt x="12052" y="31254"/>
                  </a:lnTo>
                  <a:lnTo>
                    <a:pt x="12687" y="31115"/>
                  </a:lnTo>
                  <a:lnTo>
                    <a:pt x="12382" y="31165"/>
                  </a:lnTo>
                  <a:lnTo>
                    <a:pt x="12306" y="30721"/>
                  </a:lnTo>
                  <a:lnTo>
                    <a:pt x="12687" y="30492"/>
                  </a:lnTo>
                  <a:lnTo>
                    <a:pt x="12979" y="30657"/>
                  </a:lnTo>
                  <a:lnTo>
                    <a:pt x="13055" y="30441"/>
                  </a:lnTo>
                  <a:lnTo>
                    <a:pt x="13068" y="28917"/>
                  </a:lnTo>
                  <a:close/>
                </a:path>
                <a:path w="24765" h="33654">
                  <a:moveTo>
                    <a:pt x="13068" y="22313"/>
                  </a:moveTo>
                  <a:lnTo>
                    <a:pt x="12979" y="22504"/>
                  </a:lnTo>
                  <a:lnTo>
                    <a:pt x="13068" y="22364"/>
                  </a:lnTo>
                  <a:close/>
                </a:path>
                <a:path w="24765" h="33654">
                  <a:moveTo>
                    <a:pt x="13576" y="22352"/>
                  </a:moveTo>
                  <a:lnTo>
                    <a:pt x="13233" y="22479"/>
                  </a:lnTo>
                  <a:lnTo>
                    <a:pt x="12954" y="22733"/>
                  </a:lnTo>
                  <a:lnTo>
                    <a:pt x="13563" y="22834"/>
                  </a:lnTo>
                  <a:lnTo>
                    <a:pt x="13576" y="22352"/>
                  </a:lnTo>
                  <a:close/>
                </a:path>
                <a:path w="24765" h="33654">
                  <a:moveTo>
                    <a:pt x="13868" y="26098"/>
                  </a:moveTo>
                  <a:lnTo>
                    <a:pt x="13830" y="25908"/>
                  </a:lnTo>
                  <a:lnTo>
                    <a:pt x="13766" y="26047"/>
                  </a:lnTo>
                  <a:close/>
                </a:path>
                <a:path w="24765" h="33654">
                  <a:moveTo>
                    <a:pt x="14376" y="27533"/>
                  </a:moveTo>
                  <a:lnTo>
                    <a:pt x="14249" y="27635"/>
                  </a:lnTo>
                  <a:lnTo>
                    <a:pt x="14376" y="27533"/>
                  </a:lnTo>
                  <a:close/>
                </a:path>
                <a:path w="24765" h="33654">
                  <a:moveTo>
                    <a:pt x="14414" y="27419"/>
                  </a:moveTo>
                  <a:lnTo>
                    <a:pt x="14274" y="27546"/>
                  </a:lnTo>
                  <a:lnTo>
                    <a:pt x="14414" y="27419"/>
                  </a:lnTo>
                  <a:close/>
                </a:path>
                <a:path w="24765" h="33654">
                  <a:moveTo>
                    <a:pt x="14452" y="25031"/>
                  </a:moveTo>
                  <a:lnTo>
                    <a:pt x="14020" y="24015"/>
                  </a:lnTo>
                  <a:lnTo>
                    <a:pt x="14122" y="24511"/>
                  </a:lnTo>
                  <a:lnTo>
                    <a:pt x="14452" y="25031"/>
                  </a:lnTo>
                  <a:close/>
                </a:path>
                <a:path w="24765" h="33654">
                  <a:moveTo>
                    <a:pt x="14732" y="29959"/>
                  </a:moveTo>
                  <a:lnTo>
                    <a:pt x="14465" y="29895"/>
                  </a:lnTo>
                  <a:lnTo>
                    <a:pt x="14732" y="29959"/>
                  </a:lnTo>
                  <a:close/>
                </a:path>
                <a:path w="24765" h="33654">
                  <a:moveTo>
                    <a:pt x="14795" y="29870"/>
                  </a:moveTo>
                  <a:lnTo>
                    <a:pt x="14490" y="29806"/>
                  </a:lnTo>
                  <a:lnTo>
                    <a:pt x="14706" y="29883"/>
                  </a:lnTo>
                  <a:close/>
                </a:path>
                <a:path w="24765" h="33654">
                  <a:moveTo>
                    <a:pt x="16294" y="16090"/>
                  </a:moveTo>
                  <a:close/>
                </a:path>
                <a:path w="24765" h="33654">
                  <a:moveTo>
                    <a:pt x="16548" y="16027"/>
                  </a:moveTo>
                  <a:lnTo>
                    <a:pt x="16395" y="15913"/>
                  </a:lnTo>
                  <a:lnTo>
                    <a:pt x="16294" y="16090"/>
                  </a:lnTo>
                  <a:lnTo>
                    <a:pt x="16548" y="16027"/>
                  </a:lnTo>
                  <a:close/>
                </a:path>
                <a:path w="24765" h="33654">
                  <a:moveTo>
                    <a:pt x="17665" y="18669"/>
                  </a:moveTo>
                  <a:lnTo>
                    <a:pt x="17170" y="18669"/>
                  </a:lnTo>
                  <a:lnTo>
                    <a:pt x="16929" y="19050"/>
                  </a:lnTo>
                  <a:lnTo>
                    <a:pt x="16535" y="19177"/>
                  </a:lnTo>
                  <a:lnTo>
                    <a:pt x="16268" y="19278"/>
                  </a:lnTo>
                  <a:lnTo>
                    <a:pt x="16649" y="19177"/>
                  </a:lnTo>
                  <a:lnTo>
                    <a:pt x="17056" y="19177"/>
                  </a:lnTo>
                  <a:lnTo>
                    <a:pt x="17157" y="19685"/>
                  </a:lnTo>
                  <a:lnTo>
                    <a:pt x="17157" y="19177"/>
                  </a:lnTo>
                  <a:lnTo>
                    <a:pt x="17170" y="19050"/>
                  </a:lnTo>
                  <a:lnTo>
                    <a:pt x="17665" y="18669"/>
                  </a:lnTo>
                  <a:close/>
                </a:path>
                <a:path w="24765" h="33654">
                  <a:moveTo>
                    <a:pt x="18084" y="15621"/>
                  </a:moveTo>
                  <a:lnTo>
                    <a:pt x="16662" y="16002"/>
                  </a:lnTo>
                  <a:lnTo>
                    <a:pt x="17348" y="16637"/>
                  </a:lnTo>
                  <a:lnTo>
                    <a:pt x="18084" y="15621"/>
                  </a:lnTo>
                  <a:close/>
                </a:path>
                <a:path w="24765" h="33654">
                  <a:moveTo>
                    <a:pt x="19177" y="29895"/>
                  </a:moveTo>
                  <a:lnTo>
                    <a:pt x="18999" y="29794"/>
                  </a:lnTo>
                  <a:lnTo>
                    <a:pt x="19177" y="29895"/>
                  </a:lnTo>
                  <a:close/>
                </a:path>
                <a:path w="24765" h="33654">
                  <a:moveTo>
                    <a:pt x="19202" y="29972"/>
                  </a:moveTo>
                  <a:lnTo>
                    <a:pt x="18872" y="29972"/>
                  </a:lnTo>
                  <a:lnTo>
                    <a:pt x="19088" y="30035"/>
                  </a:lnTo>
                  <a:close/>
                </a:path>
                <a:path w="24765" h="33654">
                  <a:moveTo>
                    <a:pt x="19265" y="30099"/>
                  </a:moveTo>
                  <a:lnTo>
                    <a:pt x="19088" y="30035"/>
                  </a:lnTo>
                  <a:lnTo>
                    <a:pt x="19265" y="30099"/>
                  </a:lnTo>
                  <a:close/>
                </a:path>
                <a:path w="24765" h="33654">
                  <a:moveTo>
                    <a:pt x="19316" y="29972"/>
                  </a:moveTo>
                  <a:lnTo>
                    <a:pt x="19177" y="29895"/>
                  </a:lnTo>
                  <a:lnTo>
                    <a:pt x="19316" y="29972"/>
                  </a:lnTo>
                  <a:close/>
                </a:path>
                <a:path w="24765" h="33654">
                  <a:moveTo>
                    <a:pt x="19380" y="19177"/>
                  </a:moveTo>
                  <a:lnTo>
                    <a:pt x="19367" y="19050"/>
                  </a:lnTo>
                  <a:lnTo>
                    <a:pt x="19138" y="18923"/>
                  </a:lnTo>
                  <a:lnTo>
                    <a:pt x="19215" y="19304"/>
                  </a:lnTo>
                  <a:lnTo>
                    <a:pt x="19380" y="19177"/>
                  </a:lnTo>
                  <a:close/>
                </a:path>
                <a:path w="24765" h="33654">
                  <a:moveTo>
                    <a:pt x="19596" y="19177"/>
                  </a:moveTo>
                  <a:lnTo>
                    <a:pt x="19469" y="19100"/>
                  </a:lnTo>
                  <a:lnTo>
                    <a:pt x="19596" y="19177"/>
                  </a:lnTo>
                  <a:close/>
                </a:path>
                <a:path w="24765" h="33654">
                  <a:moveTo>
                    <a:pt x="19697" y="18923"/>
                  </a:moveTo>
                  <a:lnTo>
                    <a:pt x="19456" y="18796"/>
                  </a:lnTo>
                  <a:lnTo>
                    <a:pt x="19469" y="18923"/>
                  </a:lnTo>
                  <a:lnTo>
                    <a:pt x="19494" y="19075"/>
                  </a:lnTo>
                  <a:lnTo>
                    <a:pt x="19697" y="18923"/>
                  </a:lnTo>
                  <a:close/>
                </a:path>
                <a:path w="24765" h="33654">
                  <a:moveTo>
                    <a:pt x="19862" y="18796"/>
                  </a:moveTo>
                  <a:lnTo>
                    <a:pt x="19710" y="18910"/>
                  </a:lnTo>
                  <a:lnTo>
                    <a:pt x="19862" y="18796"/>
                  </a:lnTo>
                  <a:close/>
                </a:path>
                <a:path w="24765" h="33654">
                  <a:moveTo>
                    <a:pt x="20421" y="3175"/>
                  </a:moveTo>
                  <a:lnTo>
                    <a:pt x="20231" y="3086"/>
                  </a:lnTo>
                  <a:lnTo>
                    <a:pt x="20421" y="3175"/>
                  </a:lnTo>
                  <a:close/>
                </a:path>
                <a:path w="24765" h="33654">
                  <a:moveTo>
                    <a:pt x="20472" y="3683"/>
                  </a:moveTo>
                  <a:lnTo>
                    <a:pt x="20307" y="3302"/>
                  </a:lnTo>
                  <a:lnTo>
                    <a:pt x="20231" y="3175"/>
                  </a:lnTo>
                  <a:lnTo>
                    <a:pt x="19989" y="3175"/>
                  </a:lnTo>
                  <a:lnTo>
                    <a:pt x="19862" y="3048"/>
                  </a:lnTo>
                  <a:lnTo>
                    <a:pt x="19964" y="3175"/>
                  </a:lnTo>
                  <a:lnTo>
                    <a:pt x="20408" y="3683"/>
                  </a:lnTo>
                  <a:close/>
                </a:path>
                <a:path w="24765" h="33654">
                  <a:moveTo>
                    <a:pt x="22517" y="10668"/>
                  </a:moveTo>
                  <a:lnTo>
                    <a:pt x="22352" y="10668"/>
                  </a:lnTo>
                  <a:lnTo>
                    <a:pt x="22390" y="10795"/>
                  </a:lnTo>
                  <a:lnTo>
                    <a:pt x="22517" y="10668"/>
                  </a:lnTo>
                  <a:close/>
                </a:path>
                <a:path w="24765" h="33654">
                  <a:moveTo>
                    <a:pt x="22656" y="10541"/>
                  </a:moveTo>
                  <a:lnTo>
                    <a:pt x="22517" y="10668"/>
                  </a:lnTo>
                  <a:lnTo>
                    <a:pt x="22656" y="10541"/>
                  </a:lnTo>
                  <a:close/>
                </a:path>
                <a:path w="24765" h="33654">
                  <a:moveTo>
                    <a:pt x="22987" y="20320"/>
                  </a:moveTo>
                  <a:lnTo>
                    <a:pt x="22542" y="19939"/>
                  </a:lnTo>
                  <a:lnTo>
                    <a:pt x="22288" y="19710"/>
                  </a:lnTo>
                  <a:lnTo>
                    <a:pt x="21894" y="19558"/>
                  </a:lnTo>
                  <a:lnTo>
                    <a:pt x="22440" y="19939"/>
                  </a:lnTo>
                  <a:lnTo>
                    <a:pt x="22987" y="20320"/>
                  </a:lnTo>
                  <a:close/>
                </a:path>
                <a:path w="24765" h="33654">
                  <a:moveTo>
                    <a:pt x="23444" y="20193"/>
                  </a:moveTo>
                  <a:lnTo>
                    <a:pt x="23317" y="19710"/>
                  </a:lnTo>
                  <a:lnTo>
                    <a:pt x="23215" y="19558"/>
                  </a:lnTo>
                  <a:lnTo>
                    <a:pt x="22656" y="19862"/>
                  </a:lnTo>
                  <a:lnTo>
                    <a:pt x="23444" y="20193"/>
                  </a:lnTo>
                  <a:close/>
                </a:path>
                <a:path w="24765" h="33654">
                  <a:moveTo>
                    <a:pt x="23660" y="27406"/>
                  </a:moveTo>
                  <a:lnTo>
                    <a:pt x="23520" y="27508"/>
                  </a:lnTo>
                  <a:lnTo>
                    <a:pt x="23660" y="27406"/>
                  </a:lnTo>
                  <a:close/>
                </a:path>
                <a:path w="24765" h="33654">
                  <a:moveTo>
                    <a:pt x="23736" y="26924"/>
                  </a:moveTo>
                  <a:lnTo>
                    <a:pt x="23444" y="26924"/>
                  </a:lnTo>
                  <a:lnTo>
                    <a:pt x="23507" y="26543"/>
                  </a:lnTo>
                  <a:lnTo>
                    <a:pt x="23533" y="26416"/>
                  </a:lnTo>
                  <a:lnTo>
                    <a:pt x="23037" y="26543"/>
                  </a:lnTo>
                  <a:lnTo>
                    <a:pt x="22936" y="26416"/>
                  </a:lnTo>
                  <a:lnTo>
                    <a:pt x="23025" y="25781"/>
                  </a:lnTo>
                  <a:lnTo>
                    <a:pt x="23075" y="25654"/>
                  </a:lnTo>
                  <a:lnTo>
                    <a:pt x="23215" y="26035"/>
                  </a:lnTo>
                  <a:lnTo>
                    <a:pt x="23634" y="26416"/>
                  </a:lnTo>
                  <a:lnTo>
                    <a:pt x="23634" y="25781"/>
                  </a:lnTo>
                  <a:lnTo>
                    <a:pt x="23037" y="25400"/>
                  </a:lnTo>
                  <a:lnTo>
                    <a:pt x="22771" y="25654"/>
                  </a:lnTo>
                  <a:lnTo>
                    <a:pt x="22745" y="25527"/>
                  </a:lnTo>
                  <a:lnTo>
                    <a:pt x="22733" y="25400"/>
                  </a:lnTo>
                  <a:lnTo>
                    <a:pt x="22923" y="25400"/>
                  </a:lnTo>
                  <a:lnTo>
                    <a:pt x="22783" y="25273"/>
                  </a:lnTo>
                  <a:lnTo>
                    <a:pt x="22174" y="25527"/>
                  </a:lnTo>
                  <a:lnTo>
                    <a:pt x="22517" y="25146"/>
                  </a:lnTo>
                  <a:lnTo>
                    <a:pt x="14516" y="25146"/>
                  </a:lnTo>
                  <a:lnTo>
                    <a:pt x="14351" y="25146"/>
                  </a:lnTo>
                  <a:lnTo>
                    <a:pt x="13944" y="25273"/>
                  </a:lnTo>
                  <a:lnTo>
                    <a:pt x="14820" y="25781"/>
                  </a:lnTo>
                  <a:lnTo>
                    <a:pt x="13677" y="26289"/>
                  </a:lnTo>
                  <a:lnTo>
                    <a:pt x="14109" y="26670"/>
                  </a:lnTo>
                  <a:lnTo>
                    <a:pt x="14998" y="27051"/>
                  </a:lnTo>
                  <a:lnTo>
                    <a:pt x="14503" y="27444"/>
                  </a:lnTo>
                  <a:lnTo>
                    <a:pt x="14363" y="27559"/>
                  </a:lnTo>
                  <a:lnTo>
                    <a:pt x="14528" y="27597"/>
                  </a:lnTo>
                  <a:lnTo>
                    <a:pt x="15049" y="27660"/>
                  </a:lnTo>
                  <a:lnTo>
                    <a:pt x="15151" y="28448"/>
                  </a:lnTo>
                  <a:lnTo>
                    <a:pt x="15443" y="28702"/>
                  </a:lnTo>
                  <a:lnTo>
                    <a:pt x="15494" y="28956"/>
                  </a:lnTo>
                  <a:lnTo>
                    <a:pt x="14998" y="29591"/>
                  </a:lnTo>
                  <a:lnTo>
                    <a:pt x="14833" y="29591"/>
                  </a:lnTo>
                  <a:lnTo>
                    <a:pt x="15176" y="29845"/>
                  </a:lnTo>
                  <a:lnTo>
                    <a:pt x="15252" y="30035"/>
                  </a:lnTo>
                  <a:lnTo>
                    <a:pt x="15011" y="30226"/>
                  </a:lnTo>
                  <a:lnTo>
                    <a:pt x="16116" y="30607"/>
                  </a:lnTo>
                  <a:lnTo>
                    <a:pt x="15316" y="33655"/>
                  </a:lnTo>
                  <a:lnTo>
                    <a:pt x="17767" y="32131"/>
                  </a:lnTo>
                  <a:lnTo>
                    <a:pt x="18440" y="31877"/>
                  </a:lnTo>
                  <a:lnTo>
                    <a:pt x="17437" y="31623"/>
                  </a:lnTo>
                  <a:lnTo>
                    <a:pt x="17614" y="31242"/>
                  </a:lnTo>
                  <a:lnTo>
                    <a:pt x="17805" y="30607"/>
                  </a:lnTo>
                  <a:lnTo>
                    <a:pt x="18275" y="29718"/>
                  </a:lnTo>
                  <a:lnTo>
                    <a:pt x="18884" y="30099"/>
                  </a:lnTo>
                  <a:lnTo>
                    <a:pt x="18770" y="29972"/>
                  </a:lnTo>
                  <a:lnTo>
                    <a:pt x="18745" y="29718"/>
                  </a:lnTo>
                  <a:lnTo>
                    <a:pt x="18999" y="29794"/>
                  </a:lnTo>
                  <a:lnTo>
                    <a:pt x="18859" y="29718"/>
                  </a:lnTo>
                  <a:lnTo>
                    <a:pt x="19799" y="29972"/>
                  </a:lnTo>
                  <a:lnTo>
                    <a:pt x="19507" y="29845"/>
                  </a:lnTo>
                  <a:lnTo>
                    <a:pt x="19456" y="29718"/>
                  </a:lnTo>
                  <a:lnTo>
                    <a:pt x="19405" y="29591"/>
                  </a:lnTo>
                  <a:lnTo>
                    <a:pt x="19850" y="29718"/>
                  </a:lnTo>
                  <a:lnTo>
                    <a:pt x="19494" y="29083"/>
                  </a:lnTo>
                  <a:lnTo>
                    <a:pt x="19837" y="28956"/>
                  </a:lnTo>
                  <a:lnTo>
                    <a:pt x="19977" y="28702"/>
                  </a:lnTo>
                  <a:lnTo>
                    <a:pt x="20180" y="28194"/>
                  </a:lnTo>
                  <a:lnTo>
                    <a:pt x="20751" y="29083"/>
                  </a:lnTo>
                  <a:lnTo>
                    <a:pt x="21120" y="29337"/>
                  </a:lnTo>
                  <a:lnTo>
                    <a:pt x="20878" y="28956"/>
                  </a:lnTo>
                  <a:lnTo>
                    <a:pt x="20548" y="28448"/>
                  </a:lnTo>
                  <a:lnTo>
                    <a:pt x="20929" y="28702"/>
                  </a:lnTo>
                  <a:lnTo>
                    <a:pt x="21386" y="29210"/>
                  </a:lnTo>
                  <a:lnTo>
                    <a:pt x="21526" y="28448"/>
                  </a:lnTo>
                  <a:lnTo>
                    <a:pt x="21577" y="28194"/>
                  </a:lnTo>
                  <a:lnTo>
                    <a:pt x="21678" y="27660"/>
                  </a:lnTo>
                  <a:lnTo>
                    <a:pt x="21247" y="27432"/>
                  </a:lnTo>
                  <a:lnTo>
                    <a:pt x="21704" y="27559"/>
                  </a:lnTo>
                  <a:lnTo>
                    <a:pt x="21717" y="27686"/>
                  </a:lnTo>
                  <a:lnTo>
                    <a:pt x="22682" y="28194"/>
                  </a:lnTo>
                  <a:lnTo>
                    <a:pt x="22669" y="27432"/>
                  </a:lnTo>
                  <a:lnTo>
                    <a:pt x="22644" y="26416"/>
                  </a:lnTo>
                  <a:lnTo>
                    <a:pt x="22809" y="27305"/>
                  </a:lnTo>
                  <a:lnTo>
                    <a:pt x="23075" y="27178"/>
                  </a:lnTo>
                  <a:lnTo>
                    <a:pt x="23114" y="27813"/>
                  </a:lnTo>
                  <a:lnTo>
                    <a:pt x="23456" y="27559"/>
                  </a:lnTo>
                  <a:lnTo>
                    <a:pt x="23571" y="27432"/>
                  </a:lnTo>
                  <a:lnTo>
                    <a:pt x="23736" y="27178"/>
                  </a:lnTo>
                  <a:lnTo>
                    <a:pt x="23736" y="26924"/>
                  </a:lnTo>
                  <a:close/>
                </a:path>
                <a:path w="24765" h="33654">
                  <a:moveTo>
                    <a:pt x="24066" y="27051"/>
                  </a:moveTo>
                  <a:lnTo>
                    <a:pt x="23660" y="27406"/>
                  </a:lnTo>
                  <a:lnTo>
                    <a:pt x="23977" y="27178"/>
                  </a:lnTo>
                  <a:lnTo>
                    <a:pt x="24066" y="27051"/>
                  </a:lnTo>
                  <a:close/>
                </a:path>
                <a:path w="24765" h="33654">
                  <a:moveTo>
                    <a:pt x="24371" y="22860"/>
                  </a:moveTo>
                  <a:lnTo>
                    <a:pt x="24015" y="22860"/>
                  </a:lnTo>
                  <a:lnTo>
                    <a:pt x="24142" y="22733"/>
                  </a:lnTo>
                  <a:lnTo>
                    <a:pt x="24282" y="22606"/>
                  </a:lnTo>
                  <a:lnTo>
                    <a:pt x="23825" y="22606"/>
                  </a:lnTo>
                  <a:lnTo>
                    <a:pt x="22669" y="22225"/>
                  </a:lnTo>
                  <a:lnTo>
                    <a:pt x="22707" y="21590"/>
                  </a:lnTo>
                  <a:lnTo>
                    <a:pt x="22517" y="21336"/>
                  </a:lnTo>
                  <a:lnTo>
                    <a:pt x="22250" y="20955"/>
                  </a:lnTo>
                  <a:lnTo>
                    <a:pt x="22161" y="20828"/>
                  </a:lnTo>
                  <a:lnTo>
                    <a:pt x="22313" y="20701"/>
                  </a:lnTo>
                  <a:lnTo>
                    <a:pt x="22644" y="20447"/>
                  </a:lnTo>
                  <a:lnTo>
                    <a:pt x="21932" y="20066"/>
                  </a:lnTo>
                  <a:lnTo>
                    <a:pt x="21704" y="19939"/>
                  </a:lnTo>
                  <a:lnTo>
                    <a:pt x="20764" y="19431"/>
                  </a:lnTo>
                  <a:lnTo>
                    <a:pt x="20815" y="19558"/>
                  </a:lnTo>
                  <a:lnTo>
                    <a:pt x="20751" y="19812"/>
                  </a:lnTo>
                  <a:lnTo>
                    <a:pt x="20637" y="19939"/>
                  </a:lnTo>
                  <a:lnTo>
                    <a:pt x="20713" y="19812"/>
                  </a:lnTo>
                  <a:lnTo>
                    <a:pt x="20815" y="19558"/>
                  </a:lnTo>
                  <a:lnTo>
                    <a:pt x="20561" y="19558"/>
                  </a:lnTo>
                  <a:lnTo>
                    <a:pt x="19989" y="19939"/>
                  </a:lnTo>
                  <a:lnTo>
                    <a:pt x="20434" y="19431"/>
                  </a:lnTo>
                  <a:lnTo>
                    <a:pt x="20701" y="19304"/>
                  </a:lnTo>
                  <a:lnTo>
                    <a:pt x="20193" y="19431"/>
                  </a:lnTo>
                  <a:lnTo>
                    <a:pt x="20434" y="18796"/>
                  </a:lnTo>
                  <a:lnTo>
                    <a:pt x="19824" y="18897"/>
                  </a:lnTo>
                  <a:lnTo>
                    <a:pt x="19735" y="19177"/>
                  </a:lnTo>
                  <a:lnTo>
                    <a:pt x="19621" y="19685"/>
                  </a:lnTo>
                  <a:lnTo>
                    <a:pt x="19265" y="20066"/>
                  </a:lnTo>
                  <a:lnTo>
                    <a:pt x="19050" y="19812"/>
                  </a:lnTo>
                  <a:lnTo>
                    <a:pt x="18719" y="19431"/>
                  </a:lnTo>
                  <a:lnTo>
                    <a:pt x="18669" y="19939"/>
                  </a:lnTo>
                  <a:lnTo>
                    <a:pt x="18935" y="19824"/>
                  </a:lnTo>
                  <a:lnTo>
                    <a:pt x="18313" y="20574"/>
                  </a:lnTo>
                  <a:lnTo>
                    <a:pt x="18351" y="20193"/>
                  </a:lnTo>
                  <a:lnTo>
                    <a:pt x="18211" y="20574"/>
                  </a:lnTo>
                  <a:lnTo>
                    <a:pt x="18173" y="20701"/>
                  </a:lnTo>
                  <a:lnTo>
                    <a:pt x="18072" y="20574"/>
                  </a:lnTo>
                  <a:lnTo>
                    <a:pt x="17792" y="20193"/>
                  </a:lnTo>
                  <a:lnTo>
                    <a:pt x="17195" y="20447"/>
                  </a:lnTo>
                  <a:lnTo>
                    <a:pt x="17018" y="20193"/>
                  </a:lnTo>
                  <a:lnTo>
                    <a:pt x="17576" y="20066"/>
                  </a:lnTo>
                  <a:lnTo>
                    <a:pt x="17462" y="19862"/>
                  </a:lnTo>
                  <a:lnTo>
                    <a:pt x="16611" y="19812"/>
                  </a:lnTo>
                  <a:lnTo>
                    <a:pt x="16217" y="19304"/>
                  </a:lnTo>
                  <a:lnTo>
                    <a:pt x="15633" y="19558"/>
                  </a:lnTo>
                  <a:lnTo>
                    <a:pt x="16764" y="19939"/>
                  </a:lnTo>
                  <a:lnTo>
                    <a:pt x="15976" y="19939"/>
                  </a:lnTo>
                  <a:lnTo>
                    <a:pt x="16027" y="20193"/>
                  </a:lnTo>
                  <a:lnTo>
                    <a:pt x="15532" y="19431"/>
                  </a:lnTo>
                  <a:lnTo>
                    <a:pt x="15481" y="19278"/>
                  </a:lnTo>
                  <a:lnTo>
                    <a:pt x="15913" y="19050"/>
                  </a:lnTo>
                  <a:lnTo>
                    <a:pt x="16230" y="18669"/>
                  </a:lnTo>
                  <a:lnTo>
                    <a:pt x="16332" y="18288"/>
                  </a:lnTo>
                  <a:lnTo>
                    <a:pt x="16687" y="18034"/>
                  </a:lnTo>
                  <a:lnTo>
                    <a:pt x="16179" y="17907"/>
                  </a:lnTo>
                  <a:lnTo>
                    <a:pt x="16903" y="17399"/>
                  </a:lnTo>
                  <a:lnTo>
                    <a:pt x="16560" y="16891"/>
                  </a:lnTo>
                  <a:lnTo>
                    <a:pt x="15798" y="18669"/>
                  </a:lnTo>
                  <a:lnTo>
                    <a:pt x="16167" y="16764"/>
                  </a:lnTo>
                  <a:lnTo>
                    <a:pt x="16192" y="16129"/>
                  </a:lnTo>
                  <a:lnTo>
                    <a:pt x="16344" y="15875"/>
                  </a:lnTo>
                  <a:lnTo>
                    <a:pt x="16827" y="15494"/>
                  </a:lnTo>
                  <a:lnTo>
                    <a:pt x="16852" y="14986"/>
                  </a:lnTo>
                  <a:lnTo>
                    <a:pt x="17500" y="14351"/>
                  </a:lnTo>
                  <a:lnTo>
                    <a:pt x="18021" y="13843"/>
                  </a:lnTo>
                  <a:lnTo>
                    <a:pt x="17564" y="14097"/>
                  </a:lnTo>
                  <a:lnTo>
                    <a:pt x="17106" y="14351"/>
                  </a:lnTo>
                  <a:lnTo>
                    <a:pt x="16700" y="14097"/>
                  </a:lnTo>
                  <a:lnTo>
                    <a:pt x="17564" y="14097"/>
                  </a:lnTo>
                  <a:lnTo>
                    <a:pt x="17475" y="13589"/>
                  </a:lnTo>
                  <a:lnTo>
                    <a:pt x="17449" y="13462"/>
                  </a:lnTo>
                  <a:lnTo>
                    <a:pt x="16916" y="12954"/>
                  </a:lnTo>
                  <a:lnTo>
                    <a:pt x="17741" y="12827"/>
                  </a:lnTo>
                  <a:lnTo>
                    <a:pt x="17691" y="13335"/>
                  </a:lnTo>
                  <a:lnTo>
                    <a:pt x="17970" y="12827"/>
                  </a:lnTo>
                  <a:lnTo>
                    <a:pt x="18173" y="12446"/>
                  </a:lnTo>
                  <a:lnTo>
                    <a:pt x="18732" y="12319"/>
                  </a:lnTo>
                  <a:lnTo>
                    <a:pt x="19443" y="12192"/>
                  </a:lnTo>
                  <a:lnTo>
                    <a:pt x="17640" y="12319"/>
                  </a:lnTo>
                  <a:lnTo>
                    <a:pt x="18440" y="11430"/>
                  </a:lnTo>
                  <a:lnTo>
                    <a:pt x="18859" y="11811"/>
                  </a:lnTo>
                  <a:lnTo>
                    <a:pt x="19481" y="12128"/>
                  </a:lnTo>
                  <a:lnTo>
                    <a:pt x="20167" y="12065"/>
                  </a:lnTo>
                  <a:lnTo>
                    <a:pt x="19558" y="12166"/>
                  </a:lnTo>
                  <a:lnTo>
                    <a:pt x="21069" y="12954"/>
                  </a:lnTo>
                  <a:lnTo>
                    <a:pt x="19773" y="14351"/>
                  </a:lnTo>
                  <a:lnTo>
                    <a:pt x="19761" y="16637"/>
                  </a:lnTo>
                  <a:lnTo>
                    <a:pt x="19862" y="16891"/>
                  </a:lnTo>
                  <a:lnTo>
                    <a:pt x="19380" y="16891"/>
                  </a:lnTo>
                  <a:lnTo>
                    <a:pt x="20332" y="17272"/>
                  </a:lnTo>
                  <a:lnTo>
                    <a:pt x="20294" y="17399"/>
                  </a:lnTo>
                  <a:lnTo>
                    <a:pt x="20662" y="17780"/>
                  </a:lnTo>
                  <a:lnTo>
                    <a:pt x="20002" y="18288"/>
                  </a:lnTo>
                  <a:lnTo>
                    <a:pt x="20497" y="18288"/>
                  </a:lnTo>
                  <a:lnTo>
                    <a:pt x="20955" y="19050"/>
                  </a:lnTo>
                  <a:lnTo>
                    <a:pt x="22250" y="19685"/>
                  </a:lnTo>
                  <a:lnTo>
                    <a:pt x="22567" y="19824"/>
                  </a:lnTo>
                  <a:lnTo>
                    <a:pt x="22517" y="19431"/>
                  </a:lnTo>
                  <a:lnTo>
                    <a:pt x="22199" y="19050"/>
                  </a:lnTo>
                  <a:lnTo>
                    <a:pt x="21704" y="18796"/>
                  </a:lnTo>
                  <a:lnTo>
                    <a:pt x="22199" y="18415"/>
                  </a:lnTo>
                  <a:lnTo>
                    <a:pt x="21729" y="17780"/>
                  </a:lnTo>
                  <a:lnTo>
                    <a:pt x="23114" y="18288"/>
                  </a:lnTo>
                  <a:lnTo>
                    <a:pt x="23012" y="18034"/>
                  </a:lnTo>
                  <a:lnTo>
                    <a:pt x="23025" y="17780"/>
                  </a:lnTo>
                  <a:lnTo>
                    <a:pt x="23241" y="17399"/>
                  </a:lnTo>
                  <a:lnTo>
                    <a:pt x="22758" y="17018"/>
                  </a:lnTo>
                  <a:lnTo>
                    <a:pt x="22440" y="16764"/>
                  </a:lnTo>
                  <a:lnTo>
                    <a:pt x="21958" y="17018"/>
                  </a:lnTo>
                  <a:lnTo>
                    <a:pt x="21640" y="16637"/>
                  </a:lnTo>
                  <a:lnTo>
                    <a:pt x="22555" y="16256"/>
                  </a:lnTo>
                  <a:lnTo>
                    <a:pt x="23177" y="16002"/>
                  </a:lnTo>
                  <a:lnTo>
                    <a:pt x="22504" y="16256"/>
                  </a:lnTo>
                  <a:lnTo>
                    <a:pt x="22339" y="16256"/>
                  </a:lnTo>
                  <a:lnTo>
                    <a:pt x="22225" y="16027"/>
                  </a:lnTo>
                  <a:lnTo>
                    <a:pt x="22263" y="15875"/>
                  </a:lnTo>
                  <a:lnTo>
                    <a:pt x="22542" y="15748"/>
                  </a:lnTo>
                  <a:lnTo>
                    <a:pt x="22542" y="14986"/>
                  </a:lnTo>
                  <a:lnTo>
                    <a:pt x="22542" y="14859"/>
                  </a:lnTo>
                  <a:lnTo>
                    <a:pt x="22047" y="14986"/>
                  </a:lnTo>
                  <a:lnTo>
                    <a:pt x="22313" y="13970"/>
                  </a:lnTo>
                  <a:lnTo>
                    <a:pt x="21170" y="13208"/>
                  </a:lnTo>
                  <a:lnTo>
                    <a:pt x="20929" y="12065"/>
                  </a:lnTo>
                  <a:lnTo>
                    <a:pt x="20866" y="11430"/>
                  </a:lnTo>
                  <a:lnTo>
                    <a:pt x="21183" y="10668"/>
                  </a:lnTo>
                  <a:lnTo>
                    <a:pt x="21920" y="10541"/>
                  </a:lnTo>
                  <a:lnTo>
                    <a:pt x="22415" y="11303"/>
                  </a:lnTo>
                  <a:lnTo>
                    <a:pt x="22199" y="10668"/>
                  </a:lnTo>
                  <a:lnTo>
                    <a:pt x="22352" y="10668"/>
                  </a:lnTo>
                  <a:lnTo>
                    <a:pt x="22326" y="10541"/>
                  </a:lnTo>
                  <a:lnTo>
                    <a:pt x="22390" y="9525"/>
                  </a:lnTo>
                  <a:lnTo>
                    <a:pt x="20828" y="8128"/>
                  </a:lnTo>
                  <a:lnTo>
                    <a:pt x="20116" y="7493"/>
                  </a:lnTo>
                  <a:lnTo>
                    <a:pt x="19977" y="7366"/>
                  </a:lnTo>
                  <a:lnTo>
                    <a:pt x="19405" y="6858"/>
                  </a:lnTo>
                  <a:lnTo>
                    <a:pt x="21755" y="6477"/>
                  </a:lnTo>
                  <a:lnTo>
                    <a:pt x="21361" y="5461"/>
                  </a:lnTo>
                  <a:lnTo>
                    <a:pt x="20828" y="4495"/>
                  </a:lnTo>
                  <a:lnTo>
                    <a:pt x="20523" y="3810"/>
                  </a:lnTo>
                  <a:lnTo>
                    <a:pt x="20408" y="3683"/>
                  </a:lnTo>
                  <a:lnTo>
                    <a:pt x="19443" y="2921"/>
                  </a:lnTo>
                  <a:lnTo>
                    <a:pt x="20027" y="2794"/>
                  </a:lnTo>
                  <a:lnTo>
                    <a:pt x="17945" y="2286"/>
                  </a:lnTo>
                  <a:lnTo>
                    <a:pt x="17691" y="1778"/>
                  </a:lnTo>
                  <a:lnTo>
                    <a:pt x="17627" y="1651"/>
                  </a:lnTo>
                  <a:lnTo>
                    <a:pt x="17564" y="1524"/>
                  </a:lnTo>
                  <a:lnTo>
                    <a:pt x="16802" y="0"/>
                  </a:lnTo>
                  <a:lnTo>
                    <a:pt x="14452" y="635"/>
                  </a:lnTo>
                  <a:lnTo>
                    <a:pt x="14351" y="889"/>
                  </a:lnTo>
                  <a:lnTo>
                    <a:pt x="14922" y="1016"/>
                  </a:lnTo>
                  <a:lnTo>
                    <a:pt x="14351" y="1143"/>
                  </a:lnTo>
                  <a:lnTo>
                    <a:pt x="14452" y="1524"/>
                  </a:lnTo>
                  <a:lnTo>
                    <a:pt x="14160" y="889"/>
                  </a:lnTo>
                  <a:lnTo>
                    <a:pt x="14058" y="1143"/>
                  </a:lnTo>
                  <a:lnTo>
                    <a:pt x="14262" y="1651"/>
                  </a:lnTo>
                  <a:lnTo>
                    <a:pt x="13335" y="1524"/>
                  </a:lnTo>
                  <a:lnTo>
                    <a:pt x="12407" y="1397"/>
                  </a:lnTo>
                  <a:lnTo>
                    <a:pt x="12344" y="1016"/>
                  </a:lnTo>
                  <a:lnTo>
                    <a:pt x="12357" y="1524"/>
                  </a:lnTo>
                  <a:lnTo>
                    <a:pt x="11607" y="889"/>
                  </a:lnTo>
                  <a:lnTo>
                    <a:pt x="11480" y="1016"/>
                  </a:lnTo>
                  <a:lnTo>
                    <a:pt x="11430" y="1778"/>
                  </a:lnTo>
                  <a:lnTo>
                    <a:pt x="11087" y="762"/>
                  </a:lnTo>
                  <a:lnTo>
                    <a:pt x="11036" y="1397"/>
                  </a:lnTo>
                  <a:lnTo>
                    <a:pt x="10845" y="1778"/>
                  </a:lnTo>
                  <a:lnTo>
                    <a:pt x="10477" y="2921"/>
                  </a:lnTo>
                  <a:lnTo>
                    <a:pt x="10350" y="3429"/>
                  </a:lnTo>
                  <a:lnTo>
                    <a:pt x="10248" y="4025"/>
                  </a:lnTo>
                  <a:lnTo>
                    <a:pt x="10134" y="4495"/>
                  </a:lnTo>
                  <a:lnTo>
                    <a:pt x="10020" y="4826"/>
                  </a:lnTo>
                  <a:lnTo>
                    <a:pt x="9969" y="4546"/>
                  </a:lnTo>
                  <a:lnTo>
                    <a:pt x="9791" y="4876"/>
                  </a:lnTo>
                  <a:lnTo>
                    <a:pt x="10020" y="4838"/>
                  </a:lnTo>
                  <a:lnTo>
                    <a:pt x="9537" y="5715"/>
                  </a:lnTo>
                  <a:lnTo>
                    <a:pt x="9982" y="5842"/>
                  </a:lnTo>
                  <a:lnTo>
                    <a:pt x="10287" y="6350"/>
                  </a:lnTo>
                  <a:lnTo>
                    <a:pt x="10655" y="6477"/>
                  </a:lnTo>
                  <a:lnTo>
                    <a:pt x="10604" y="6629"/>
                  </a:lnTo>
                  <a:lnTo>
                    <a:pt x="10744" y="6731"/>
                  </a:lnTo>
                  <a:lnTo>
                    <a:pt x="10401" y="6731"/>
                  </a:lnTo>
                  <a:lnTo>
                    <a:pt x="9956" y="7366"/>
                  </a:lnTo>
                  <a:lnTo>
                    <a:pt x="9766" y="7112"/>
                  </a:lnTo>
                  <a:lnTo>
                    <a:pt x="9639" y="6934"/>
                  </a:lnTo>
                  <a:lnTo>
                    <a:pt x="9499" y="6731"/>
                  </a:lnTo>
                  <a:lnTo>
                    <a:pt x="9652" y="6604"/>
                  </a:lnTo>
                  <a:lnTo>
                    <a:pt x="9804" y="6477"/>
                  </a:lnTo>
                  <a:lnTo>
                    <a:pt x="8521" y="6604"/>
                  </a:lnTo>
                  <a:lnTo>
                    <a:pt x="9626" y="6350"/>
                  </a:lnTo>
                  <a:lnTo>
                    <a:pt x="9639" y="6223"/>
                  </a:lnTo>
                  <a:lnTo>
                    <a:pt x="9639" y="5969"/>
                  </a:lnTo>
                  <a:lnTo>
                    <a:pt x="9309" y="5715"/>
                  </a:lnTo>
                  <a:lnTo>
                    <a:pt x="9220" y="6007"/>
                  </a:lnTo>
                  <a:lnTo>
                    <a:pt x="9347" y="6223"/>
                  </a:lnTo>
                  <a:lnTo>
                    <a:pt x="9194" y="5969"/>
                  </a:lnTo>
                  <a:lnTo>
                    <a:pt x="9309" y="5588"/>
                  </a:lnTo>
                  <a:lnTo>
                    <a:pt x="9804" y="4953"/>
                  </a:lnTo>
                  <a:lnTo>
                    <a:pt x="8940" y="5461"/>
                  </a:lnTo>
                  <a:lnTo>
                    <a:pt x="8521" y="5969"/>
                  </a:lnTo>
                  <a:lnTo>
                    <a:pt x="8293" y="6731"/>
                  </a:lnTo>
                  <a:lnTo>
                    <a:pt x="7505" y="6350"/>
                  </a:lnTo>
                  <a:lnTo>
                    <a:pt x="7518" y="7239"/>
                  </a:lnTo>
                  <a:lnTo>
                    <a:pt x="7429" y="7366"/>
                  </a:lnTo>
                  <a:lnTo>
                    <a:pt x="6057" y="7493"/>
                  </a:lnTo>
                  <a:lnTo>
                    <a:pt x="6578" y="7112"/>
                  </a:lnTo>
                  <a:lnTo>
                    <a:pt x="6057" y="6731"/>
                  </a:lnTo>
                  <a:lnTo>
                    <a:pt x="5207" y="8128"/>
                  </a:lnTo>
                  <a:lnTo>
                    <a:pt x="4635" y="7620"/>
                  </a:lnTo>
                  <a:lnTo>
                    <a:pt x="4648" y="7239"/>
                  </a:lnTo>
                  <a:lnTo>
                    <a:pt x="5422" y="7239"/>
                  </a:lnTo>
                  <a:lnTo>
                    <a:pt x="5664" y="6934"/>
                  </a:lnTo>
                  <a:lnTo>
                    <a:pt x="5613" y="6604"/>
                  </a:lnTo>
                  <a:lnTo>
                    <a:pt x="5549" y="6477"/>
                  </a:lnTo>
                  <a:lnTo>
                    <a:pt x="5499" y="6350"/>
                  </a:lnTo>
                  <a:lnTo>
                    <a:pt x="5664" y="6223"/>
                  </a:lnTo>
                  <a:lnTo>
                    <a:pt x="6337" y="5715"/>
                  </a:lnTo>
                  <a:lnTo>
                    <a:pt x="5524" y="6223"/>
                  </a:lnTo>
                  <a:lnTo>
                    <a:pt x="5397" y="6134"/>
                  </a:lnTo>
                  <a:lnTo>
                    <a:pt x="5397" y="6477"/>
                  </a:lnTo>
                  <a:lnTo>
                    <a:pt x="5232" y="6350"/>
                  </a:lnTo>
                  <a:lnTo>
                    <a:pt x="5397" y="6477"/>
                  </a:lnTo>
                  <a:lnTo>
                    <a:pt x="5397" y="6134"/>
                  </a:lnTo>
                  <a:lnTo>
                    <a:pt x="5308" y="5956"/>
                  </a:lnTo>
                  <a:lnTo>
                    <a:pt x="4940" y="5867"/>
                  </a:lnTo>
                  <a:lnTo>
                    <a:pt x="4940" y="6388"/>
                  </a:lnTo>
                  <a:lnTo>
                    <a:pt x="4622" y="6604"/>
                  </a:lnTo>
                  <a:lnTo>
                    <a:pt x="4470" y="6477"/>
                  </a:lnTo>
                  <a:lnTo>
                    <a:pt x="4737" y="6299"/>
                  </a:lnTo>
                  <a:lnTo>
                    <a:pt x="4889" y="6426"/>
                  </a:lnTo>
                  <a:lnTo>
                    <a:pt x="4876" y="6121"/>
                  </a:lnTo>
                  <a:lnTo>
                    <a:pt x="4940" y="6388"/>
                  </a:lnTo>
                  <a:lnTo>
                    <a:pt x="4940" y="5867"/>
                  </a:lnTo>
                  <a:lnTo>
                    <a:pt x="4813" y="5867"/>
                  </a:lnTo>
                  <a:lnTo>
                    <a:pt x="4876" y="6083"/>
                  </a:lnTo>
                  <a:lnTo>
                    <a:pt x="4724" y="5842"/>
                  </a:lnTo>
                  <a:lnTo>
                    <a:pt x="4584" y="5207"/>
                  </a:lnTo>
                  <a:lnTo>
                    <a:pt x="4889" y="5080"/>
                  </a:lnTo>
                  <a:lnTo>
                    <a:pt x="5194" y="4953"/>
                  </a:lnTo>
                  <a:lnTo>
                    <a:pt x="5041" y="5461"/>
                  </a:lnTo>
                  <a:lnTo>
                    <a:pt x="5295" y="5715"/>
                  </a:lnTo>
                  <a:lnTo>
                    <a:pt x="5600" y="5461"/>
                  </a:lnTo>
                  <a:lnTo>
                    <a:pt x="5283" y="5207"/>
                  </a:lnTo>
                  <a:lnTo>
                    <a:pt x="5600" y="5334"/>
                  </a:lnTo>
                  <a:lnTo>
                    <a:pt x="5575" y="5207"/>
                  </a:lnTo>
                  <a:lnTo>
                    <a:pt x="5537" y="4953"/>
                  </a:lnTo>
                  <a:lnTo>
                    <a:pt x="5867" y="5080"/>
                  </a:lnTo>
                  <a:lnTo>
                    <a:pt x="5740" y="5334"/>
                  </a:lnTo>
                  <a:lnTo>
                    <a:pt x="6083" y="5207"/>
                  </a:lnTo>
                  <a:lnTo>
                    <a:pt x="5549" y="4826"/>
                  </a:lnTo>
                  <a:lnTo>
                    <a:pt x="6108" y="5080"/>
                  </a:lnTo>
                  <a:lnTo>
                    <a:pt x="5765" y="4826"/>
                  </a:lnTo>
                  <a:lnTo>
                    <a:pt x="5740" y="4572"/>
                  </a:lnTo>
                  <a:lnTo>
                    <a:pt x="5626" y="4127"/>
                  </a:lnTo>
                  <a:lnTo>
                    <a:pt x="4533" y="4343"/>
                  </a:lnTo>
                  <a:lnTo>
                    <a:pt x="4127" y="4953"/>
                  </a:lnTo>
                  <a:lnTo>
                    <a:pt x="3886" y="4953"/>
                  </a:lnTo>
                  <a:lnTo>
                    <a:pt x="3644" y="4572"/>
                  </a:lnTo>
                  <a:lnTo>
                    <a:pt x="3416" y="5080"/>
                  </a:lnTo>
                  <a:lnTo>
                    <a:pt x="3162" y="4953"/>
                  </a:lnTo>
                  <a:lnTo>
                    <a:pt x="2819" y="4572"/>
                  </a:lnTo>
                  <a:lnTo>
                    <a:pt x="2654" y="5715"/>
                  </a:lnTo>
                  <a:lnTo>
                    <a:pt x="2400" y="5842"/>
                  </a:lnTo>
                  <a:lnTo>
                    <a:pt x="2298" y="5461"/>
                  </a:lnTo>
                  <a:lnTo>
                    <a:pt x="1955" y="6350"/>
                  </a:lnTo>
                  <a:lnTo>
                    <a:pt x="1638" y="5969"/>
                  </a:lnTo>
                  <a:lnTo>
                    <a:pt x="1460" y="6604"/>
                  </a:lnTo>
                  <a:lnTo>
                    <a:pt x="1752" y="6350"/>
                  </a:lnTo>
                  <a:lnTo>
                    <a:pt x="0" y="8890"/>
                  </a:lnTo>
                  <a:lnTo>
                    <a:pt x="1257" y="12446"/>
                  </a:lnTo>
                  <a:lnTo>
                    <a:pt x="1714" y="13970"/>
                  </a:lnTo>
                  <a:lnTo>
                    <a:pt x="2298" y="13589"/>
                  </a:lnTo>
                  <a:lnTo>
                    <a:pt x="2247" y="14732"/>
                  </a:lnTo>
                  <a:lnTo>
                    <a:pt x="2082" y="14732"/>
                  </a:lnTo>
                  <a:lnTo>
                    <a:pt x="2070" y="14986"/>
                  </a:lnTo>
                  <a:lnTo>
                    <a:pt x="2921" y="15113"/>
                  </a:lnTo>
                  <a:lnTo>
                    <a:pt x="2730" y="15621"/>
                  </a:lnTo>
                  <a:lnTo>
                    <a:pt x="2501" y="15367"/>
                  </a:lnTo>
                  <a:lnTo>
                    <a:pt x="2374" y="15875"/>
                  </a:lnTo>
                  <a:lnTo>
                    <a:pt x="2768" y="15621"/>
                  </a:lnTo>
                  <a:lnTo>
                    <a:pt x="5308" y="18415"/>
                  </a:lnTo>
                  <a:lnTo>
                    <a:pt x="5842" y="21590"/>
                  </a:lnTo>
                  <a:lnTo>
                    <a:pt x="9702" y="20447"/>
                  </a:lnTo>
                  <a:lnTo>
                    <a:pt x="9702" y="20599"/>
                  </a:lnTo>
                  <a:lnTo>
                    <a:pt x="9918" y="20650"/>
                  </a:lnTo>
                  <a:lnTo>
                    <a:pt x="10274" y="20955"/>
                  </a:lnTo>
                  <a:lnTo>
                    <a:pt x="11023" y="20447"/>
                  </a:lnTo>
                  <a:lnTo>
                    <a:pt x="11823" y="20447"/>
                  </a:lnTo>
                  <a:lnTo>
                    <a:pt x="11760" y="20701"/>
                  </a:lnTo>
                  <a:lnTo>
                    <a:pt x="11480" y="21082"/>
                  </a:lnTo>
                  <a:lnTo>
                    <a:pt x="12090" y="20574"/>
                  </a:lnTo>
                  <a:lnTo>
                    <a:pt x="11849" y="21082"/>
                  </a:lnTo>
                  <a:lnTo>
                    <a:pt x="12204" y="21209"/>
                  </a:lnTo>
                  <a:lnTo>
                    <a:pt x="12242" y="21082"/>
                  </a:lnTo>
                  <a:lnTo>
                    <a:pt x="12407" y="20955"/>
                  </a:lnTo>
                  <a:lnTo>
                    <a:pt x="12547" y="21082"/>
                  </a:lnTo>
                  <a:lnTo>
                    <a:pt x="12649" y="21717"/>
                  </a:lnTo>
                  <a:lnTo>
                    <a:pt x="12852" y="21336"/>
                  </a:lnTo>
                  <a:lnTo>
                    <a:pt x="13131" y="21717"/>
                  </a:lnTo>
                  <a:lnTo>
                    <a:pt x="13538" y="21717"/>
                  </a:lnTo>
                  <a:lnTo>
                    <a:pt x="13004" y="22225"/>
                  </a:lnTo>
                  <a:lnTo>
                    <a:pt x="13373" y="22098"/>
                  </a:lnTo>
                  <a:lnTo>
                    <a:pt x="13754" y="21717"/>
                  </a:lnTo>
                  <a:lnTo>
                    <a:pt x="13322" y="22225"/>
                  </a:lnTo>
                  <a:lnTo>
                    <a:pt x="13817" y="22225"/>
                  </a:lnTo>
                  <a:lnTo>
                    <a:pt x="13970" y="22479"/>
                  </a:lnTo>
                  <a:lnTo>
                    <a:pt x="13690" y="22733"/>
                  </a:lnTo>
                  <a:lnTo>
                    <a:pt x="13703" y="22860"/>
                  </a:lnTo>
                  <a:lnTo>
                    <a:pt x="13169" y="22987"/>
                  </a:lnTo>
                  <a:lnTo>
                    <a:pt x="12534" y="22694"/>
                  </a:lnTo>
                  <a:lnTo>
                    <a:pt x="12369" y="22606"/>
                  </a:lnTo>
                  <a:lnTo>
                    <a:pt x="12509" y="22733"/>
                  </a:lnTo>
                  <a:lnTo>
                    <a:pt x="13322" y="23241"/>
                  </a:lnTo>
                  <a:lnTo>
                    <a:pt x="12903" y="23241"/>
                  </a:lnTo>
                  <a:lnTo>
                    <a:pt x="13550" y="23495"/>
                  </a:lnTo>
                  <a:lnTo>
                    <a:pt x="13220" y="23749"/>
                  </a:lnTo>
                  <a:lnTo>
                    <a:pt x="13995" y="23749"/>
                  </a:lnTo>
                  <a:lnTo>
                    <a:pt x="14071" y="24015"/>
                  </a:lnTo>
                  <a:lnTo>
                    <a:pt x="14389" y="24130"/>
                  </a:lnTo>
                  <a:lnTo>
                    <a:pt x="14490" y="24257"/>
                  </a:lnTo>
                  <a:lnTo>
                    <a:pt x="14617" y="24511"/>
                  </a:lnTo>
                  <a:lnTo>
                    <a:pt x="14833" y="24638"/>
                  </a:lnTo>
                  <a:lnTo>
                    <a:pt x="14592" y="24892"/>
                  </a:lnTo>
                  <a:lnTo>
                    <a:pt x="14541" y="25031"/>
                  </a:lnTo>
                  <a:lnTo>
                    <a:pt x="22606" y="25031"/>
                  </a:lnTo>
                  <a:lnTo>
                    <a:pt x="22745" y="24892"/>
                  </a:lnTo>
                  <a:lnTo>
                    <a:pt x="22631" y="24257"/>
                  </a:lnTo>
                  <a:lnTo>
                    <a:pt x="23355" y="24638"/>
                  </a:lnTo>
                  <a:lnTo>
                    <a:pt x="23063" y="24257"/>
                  </a:lnTo>
                  <a:lnTo>
                    <a:pt x="22669" y="23749"/>
                  </a:lnTo>
                  <a:lnTo>
                    <a:pt x="23190" y="23241"/>
                  </a:lnTo>
                  <a:lnTo>
                    <a:pt x="23393" y="22987"/>
                  </a:lnTo>
                  <a:lnTo>
                    <a:pt x="23228" y="23749"/>
                  </a:lnTo>
                  <a:lnTo>
                    <a:pt x="23622" y="23241"/>
                  </a:lnTo>
                  <a:lnTo>
                    <a:pt x="23914" y="24130"/>
                  </a:lnTo>
                  <a:lnTo>
                    <a:pt x="23901" y="23241"/>
                  </a:lnTo>
                  <a:lnTo>
                    <a:pt x="23901" y="22733"/>
                  </a:lnTo>
                  <a:lnTo>
                    <a:pt x="23939" y="22860"/>
                  </a:lnTo>
                  <a:lnTo>
                    <a:pt x="24003" y="23622"/>
                  </a:lnTo>
                  <a:lnTo>
                    <a:pt x="24117" y="22987"/>
                  </a:lnTo>
                  <a:lnTo>
                    <a:pt x="24333" y="23368"/>
                  </a:lnTo>
                  <a:lnTo>
                    <a:pt x="24130" y="22987"/>
                  </a:lnTo>
                  <a:lnTo>
                    <a:pt x="24371" y="22860"/>
                  </a:lnTo>
                  <a:close/>
                </a:path>
                <a:path w="24765" h="33654">
                  <a:moveTo>
                    <a:pt x="24726" y="26797"/>
                  </a:moveTo>
                  <a:lnTo>
                    <a:pt x="23774" y="27508"/>
                  </a:lnTo>
                  <a:lnTo>
                    <a:pt x="23723" y="28067"/>
                  </a:lnTo>
                  <a:lnTo>
                    <a:pt x="24676" y="27051"/>
                  </a:lnTo>
                  <a:lnTo>
                    <a:pt x="24523" y="27051"/>
                  </a:lnTo>
                  <a:lnTo>
                    <a:pt x="24726" y="26797"/>
                  </a:lnTo>
                  <a:close/>
                </a:path>
              </a:pathLst>
            </a:custGeom>
            <a:solidFill>
              <a:srgbClr val="C5CCC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026" name="object 5026"/>
          <p:cNvSpPr/>
          <p:nvPr/>
        </p:nvSpPr>
        <p:spPr>
          <a:xfrm>
            <a:off x="8018936" y="2377735"/>
            <a:ext cx="2540" cy="4445"/>
          </a:xfrm>
          <a:custGeom>
            <a:avLst/>
            <a:gdLst/>
            <a:ahLst/>
            <a:cxnLst/>
            <a:rect l="l" t="t" r="r" b="b"/>
            <a:pathLst>
              <a:path w="2540" h="4444">
                <a:moveTo>
                  <a:pt x="1549" y="0"/>
                </a:moveTo>
                <a:lnTo>
                  <a:pt x="914" y="2489"/>
                </a:lnTo>
                <a:lnTo>
                  <a:pt x="0" y="3644"/>
                </a:lnTo>
                <a:lnTo>
                  <a:pt x="1447" y="4356"/>
                </a:lnTo>
                <a:lnTo>
                  <a:pt x="2184" y="3225"/>
                </a:lnTo>
                <a:lnTo>
                  <a:pt x="2413" y="1739"/>
                </a:lnTo>
                <a:lnTo>
                  <a:pt x="154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7" name="object 5027"/>
          <p:cNvSpPr/>
          <p:nvPr/>
        </p:nvSpPr>
        <p:spPr>
          <a:xfrm>
            <a:off x="668515" y="4408131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50" y="1905"/>
                </a:moveTo>
                <a:close/>
              </a:path>
              <a:path w="8890" h="8889">
                <a:moveTo>
                  <a:pt x="1079" y="101"/>
                </a:moveTo>
                <a:close/>
              </a:path>
              <a:path w="8890" h="8889">
                <a:moveTo>
                  <a:pt x="1447" y="1714"/>
                </a:moveTo>
                <a:close/>
              </a:path>
              <a:path w="8890" h="8889">
                <a:moveTo>
                  <a:pt x="1727" y="3860"/>
                </a:moveTo>
                <a:close/>
              </a:path>
              <a:path w="8890" h="8889">
                <a:moveTo>
                  <a:pt x="1816" y="1765"/>
                </a:moveTo>
                <a:close/>
              </a:path>
              <a:path w="8890" h="8889">
                <a:moveTo>
                  <a:pt x="2273" y="2336"/>
                </a:moveTo>
                <a:close/>
              </a:path>
              <a:path w="8890" h="8889">
                <a:moveTo>
                  <a:pt x="5232" y="8496"/>
                </a:moveTo>
                <a:close/>
              </a:path>
              <a:path w="8890" h="8889">
                <a:moveTo>
                  <a:pt x="7175" y="8623"/>
                </a:moveTo>
                <a:lnTo>
                  <a:pt x="7035" y="8623"/>
                </a:lnTo>
                <a:lnTo>
                  <a:pt x="7175" y="8623"/>
                </a:lnTo>
                <a:close/>
              </a:path>
              <a:path w="8890" h="8889">
                <a:moveTo>
                  <a:pt x="7594" y="5854"/>
                </a:moveTo>
                <a:close/>
              </a:path>
              <a:path w="8890" h="8889">
                <a:moveTo>
                  <a:pt x="7823" y="1397"/>
                </a:moveTo>
                <a:lnTo>
                  <a:pt x="7683" y="1371"/>
                </a:lnTo>
                <a:lnTo>
                  <a:pt x="7810" y="1409"/>
                </a:lnTo>
                <a:close/>
              </a:path>
              <a:path w="8890" h="8889">
                <a:moveTo>
                  <a:pt x="8382" y="596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8" name="object 5028"/>
          <p:cNvSpPr/>
          <p:nvPr/>
        </p:nvSpPr>
        <p:spPr>
          <a:xfrm>
            <a:off x="748817" y="4665865"/>
            <a:ext cx="27305" cy="34290"/>
          </a:xfrm>
          <a:custGeom>
            <a:avLst/>
            <a:gdLst/>
            <a:ahLst/>
            <a:cxnLst/>
            <a:rect l="l" t="t" r="r" b="b"/>
            <a:pathLst>
              <a:path w="27304" h="34289">
                <a:moveTo>
                  <a:pt x="1689" y="17526"/>
                </a:moveTo>
                <a:lnTo>
                  <a:pt x="139" y="18097"/>
                </a:lnTo>
                <a:lnTo>
                  <a:pt x="749" y="18402"/>
                </a:lnTo>
                <a:lnTo>
                  <a:pt x="546" y="18554"/>
                </a:lnTo>
                <a:lnTo>
                  <a:pt x="0" y="18732"/>
                </a:lnTo>
                <a:lnTo>
                  <a:pt x="177" y="18821"/>
                </a:lnTo>
                <a:lnTo>
                  <a:pt x="165" y="19278"/>
                </a:lnTo>
                <a:lnTo>
                  <a:pt x="482" y="18961"/>
                </a:lnTo>
                <a:lnTo>
                  <a:pt x="749" y="18681"/>
                </a:lnTo>
                <a:lnTo>
                  <a:pt x="749" y="18897"/>
                </a:lnTo>
                <a:lnTo>
                  <a:pt x="1625" y="18122"/>
                </a:lnTo>
                <a:lnTo>
                  <a:pt x="1130" y="18211"/>
                </a:lnTo>
                <a:lnTo>
                  <a:pt x="1689" y="17526"/>
                </a:lnTo>
                <a:close/>
              </a:path>
              <a:path w="27304" h="34289">
                <a:moveTo>
                  <a:pt x="3124" y="63"/>
                </a:moveTo>
                <a:close/>
              </a:path>
              <a:path w="27304" h="34289">
                <a:moveTo>
                  <a:pt x="25387" y="34023"/>
                </a:moveTo>
                <a:lnTo>
                  <a:pt x="25234" y="34061"/>
                </a:lnTo>
                <a:lnTo>
                  <a:pt x="25311" y="34226"/>
                </a:lnTo>
                <a:lnTo>
                  <a:pt x="25387" y="34023"/>
                </a:lnTo>
                <a:close/>
              </a:path>
              <a:path w="27304" h="34289">
                <a:moveTo>
                  <a:pt x="26949" y="33794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9" name="object 5029"/>
          <p:cNvSpPr/>
          <p:nvPr/>
        </p:nvSpPr>
        <p:spPr>
          <a:xfrm>
            <a:off x="769734" y="4613363"/>
            <a:ext cx="10795" cy="6985"/>
          </a:xfrm>
          <a:custGeom>
            <a:avLst/>
            <a:gdLst/>
            <a:ahLst/>
            <a:cxnLst/>
            <a:rect l="l" t="t" r="r" b="b"/>
            <a:pathLst>
              <a:path w="10795" h="6985">
                <a:moveTo>
                  <a:pt x="1104" y="6400"/>
                </a:moveTo>
                <a:lnTo>
                  <a:pt x="673" y="5829"/>
                </a:lnTo>
                <a:lnTo>
                  <a:pt x="673" y="5626"/>
                </a:lnTo>
                <a:lnTo>
                  <a:pt x="889" y="5727"/>
                </a:lnTo>
                <a:lnTo>
                  <a:pt x="939" y="5549"/>
                </a:lnTo>
                <a:lnTo>
                  <a:pt x="0" y="5118"/>
                </a:lnTo>
                <a:lnTo>
                  <a:pt x="1104" y="6400"/>
                </a:lnTo>
                <a:close/>
              </a:path>
              <a:path w="10795" h="6985">
                <a:moveTo>
                  <a:pt x="9105" y="6223"/>
                </a:moveTo>
                <a:lnTo>
                  <a:pt x="8915" y="6184"/>
                </a:lnTo>
                <a:lnTo>
                  <a:pt x="8763" y="6273"/>
                </a:lnTo>
                <a:lnTo>
                  <a:pt x="8775" y="6400"/>
                </a:lnTo>
                <a:lnTo>
                  <a:pt x="9105" y="6223"/>
                </a:lnTo>
                <a:close/>
              </a:path>
              <a:path w="10795" h="6985">
                <a:moveTo>
                  <a:pt x="9601" y="5994"/>
                </a:moveTo>
                <a:lnTo>
                  <a:pt x="9055" y="5892"/>
                </a:lnTo>
                <a:lnTo>
                  <a:pt x="8966" y="5753"/>
                </a:lnTo>
                <a:lnTo>
                  <a:pt x="8890" y="5994"/>
                </a:lnTo>
                <a:lnTo>
                  <a:pt x="9601" y="5994"/>
                </a:lnTo>
                <a:close/>
              </a:path>
              <a:path w="10795" h="6985">
                <a:moveTo>
                  <a:pt x="10693" y="215"/>
                </a:moveTo>
                <a:lnTo>
                  <a:pt x="10642" y="88"/>
                </a:lnTo>
                <a:lnTo>
                  <a:pt x="10464" y="0"/>
                </a:lnTo>
                <a:lnTo>
                  <a:pt x="10464" y="228"/>
                </a:lnTo>
                <a:lnTo>
                  <a:pt x="10464" y="406"/>
                </a:lnTo>
                <a:lnTo>
                  <a:pt x="10693" y="21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0" name="object 5030"/>
          <p:cNvSpPr/>
          <p:nvPr/>
        </p:nvSpPr>
        <p:spPr>
          <a:xfrm>
            <a:off x="753884" y="4695177"/>
            <a:ext cx="17780" cy="3175"/>
          </a:xfrm>
          <a:custGeom>
            <a:avLst/>
            <a:gdLst/>
            <a:ahLst/>
            <a:cxnLst/>
            <a:rect l="l" t="t" r="r" b="b"/>
            <a:pathLst>
              <a:path w="17779" h="3175">
                <a:moveTo>
                  <a:pt x="215" y="139"/>
                </a:moveTo>
                <a:lnTo>
                  <a:pt x="0" y="0"/>
                </a:lnTo>
                <a:lnTo>
                  <a:pt x="88" y="127"/>
                </a:lnTo>
                <a:lnTo>
                  <a:pt x="215" y="139"/>
                </a:lnTo>
                <a:close/>
              </a:path>
              <a:path w="17779" h="3175">
                <a:moveTo>
                  <a:pt x="12395" y="2768"/>
                </a:moveTo>
                <a:close/>
              </a:path>
              <a:path w="17779" h="3175">
                <a:moveTo>
                  <a:pt x="15760" y="2692"/>
                </a:moveTo>
                <a:close/>
              </a:path>
              <a:path w="17779" h="3175">
                <a:moveTo>
                  <a:pt x="17754" y="2717"/>
                </a:moveTo>
                <a:lnTo>
                  <a:pt x="17564" y="2730"/>
                </a:lnTo>
                <a:lnTo>
                  <a:pt x="17538" y="2895"/>
                </a:lnTo>
                <a:lnTo>
                  <a:pt x="17703" y="274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1" name="object 5031"/>
          <p:cNvSpPr/>
          <p:nvPr/>
        </p:nvSpPr>
        <p:spPr>
          <a:xfrm>
            <a:off x="845037" y="475626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39" y="0"/>
                </a:moveTo>
                <a:lnTo>
                  <a:pt x="0" y="25"/>
                </a:lnTo>
                <a:lnTo>
                  <a:pt x="139" y="203"/>
                </a:lnTo>
                <a:lnTo>
                  <a:pt x="292" y="101"/>
                </a:lnTo>
                <a:lnTo>
                  <a:pt x="13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2" name="object 5032"/>
          <p:cNvSpPr/>
          <p:nvPr/>
        </p:nvSpPr>
        <p:spPr>
          <a:xfrm>
            <a:off x="754557" y="4693157"/>
            <a:ext cx="11430" cy="5715"/>
          </a:xfrm>
          <a:custGeom>
            <a:avLst/>
            <a:gdLst/>
            <a:ahLst/>
            <a:cxnLst/>
            <a:rect l="l" t="t" r="r" b="b"/>
            <a:pathLst>
              <a:path w="11429" h="5714">
                <a:moveTo>
                  <a:pt x="254" y="2603"/>
                </a:moveTo>
                <a:lnTo>
                  <a:pt x="0" y="2489"/>
                </a:lnTo>
                <a:lnTo>
                  <a:pt x="101" y="2667"/>
                </a:lnTo>
                <a:lnTo>
                  <a:pt x="228" y="2870"/>
                </a:lnTo>
                <a:lnTo>
                  <a:pt x="254" y="2603"/>
                </a:lnTo>
                <a:close/>
              </a:path>
              <a:path w="11429" h="5714">
                <a:moveTo>
                  <a:pt x="11303" y="50"/>
                </a:moveTo>
                <a:close/>
              </a:path>
              <a:path w="11429" h="5714">
                <a:moveTo>
                  <a:pt x="11328" y="5168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3" name="object 5033"/>
          <p:cNvSpPr/>
          <p:nvPr/>
        </p:nvSpPr>
        <p:spPr>
          <a:xfrm>
            <a:off x="838174" y="4742891"/>
            <a:ext cx="4445" cy="2540"/>
          </a:xfrm>
          <a:custGeom>
            <a:avLst/>
            <a:gdLst/>
            <a:ahLst/>
            <a:cxnLst/>
            <a:rect l="l" t="t" r="r" b="b"/>
            <a:pathLst>
              <a:path w="4444" h="2539">
                <a:moveTo>
                  <a:pt x="228" y="419"/>
                </a:moveTo>
                <a:lnTo>
                  <a:pt x="114" y="266"/>
                </a:lnTo>
                <a:lnTo>
                  <a:pt x="63" y="495"/>
                </a:lnTo>
                <a:lnTo>
                  <a:pt x="228" y="419"/>
                </a:lnTo>
                <a:close/>
              </a:path>
              <a:path w="4444" h="2539">
                <a:moveTo>
                  <a:pt x="3632" y="355"/>
                </a:moveTo>
                <a:lnTo>
                  <a:pt x="3441" y="0"/>
                </a:lnTo>
                <a:lnTo>
                  <a:pt x="3187" y="139"/>
                </a:lnTo>
                <a:lnTo>
                  <a:pt x="3086" y="469"/>
                </a:lnTo>
                <a:lnTo>
                  <a:pt x="3314" y="355"/>
                </a:lnTo>
                <a:lnTo>
                  <a:pt x="3632" y="355"/>
                </a:lnTo>
                <a:close/>
              </a:path>
              <a:path w="4444" h="2539">
                <a:moveTo>
                  <a:pt x="4000" y="673"/>
                </a:moveTo>
                <a:close/>
              </a:path>
              <a:path w="4444" h="2539">
                <a:moveTo>
                  <a:pt x="4254" y="609"/>
                </a:moveTo>
                <a:lnTo>
                  <a:pt x="4000" y="673"/>
                </a:lnTo>
                <a:lnTo>
                  <a:pt x="4127" y="1117"/>
                </a:lnTo>
                <a:lnTo>
                  <a:pt x="4254" y="609"/>
                </a:lnTo>
                <a:close/>
              </a:path>
              <a:path w="4444" h="2539">
                <a:moveTo>
                  <a:pt x="4419" y="1752"/>
                </a:moveTo>
                <a:lnTo>
                  <a:pt x="4089" y="1600"/>
                </a:lnTo>
                <a:lnTo>
                  <a:pt x="4089" y="1854"/>
                </a:lnTo>
                <a:lnTo>
                  <a:pt x="4064" y="2222"/>
                </a:lnTo>
                <a:lnTo>
                  <a:pt x="4356" y="2324"/>
                </a:lnTo>
                <a:lnTo>
                  <a:pt x="4368" y="2019"/>
                </a:lnTo>
                <a:lnTo>
                  <a:pt x="4419" y="175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4" name="object 5034"/>
          <p:cNvSpPr/>
          <p:nvPr/>
        </p:nvSpPr>
        <p:spPr>
          <a:xfrm>
            <a:off x="764945" y="469920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63" y="0"/>
                </a:moveTo>
                <a:lnTo>
                  <a:pt x="25" y="152"/>
                </a:lnTo>
                <a:lnTo>
                  <a:pt x="6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5" name="object 5035"/>
          <p:cNvSpPr/>
          <p:nvPr/>
        </p:nvSpPr>
        <p:spPr>
          <a:xfrm>
            <a:off x="842368" y="474425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215" y="254"/>
                </a:lnTo>
                <a:lnTo>
                  <a:pt x="101" y="5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6" name="object 5036"/>
          <p:cNvSpPr/>
          <p:nvPr/>
        </p:nvSpPr>
        <p:spPr>
          <a:xfrm>
            <a:off x="764844" y="4696878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76" y="584"/>
                </a:moveTo>
                <a:close/>
              </a:path>
              <a:path w="9525" h="8254">
                <a:moveTo>
                  <a:pt x="1955" y="7759"/>
                </a:moveTo>
                <a:close/>
              </a:path>
              <a:path w="9525" h="8254">
                <a:moveTo>
                  <a:pt x="1993" y="6896"/>
                </a:moveTo>
                <a:close/>
              </a:path>
              <a:path w="9525" h="8254">
                <a:moveTo>
                  <a:pt x="2095" y="6324"/>
                </a:moveTo>
                <a:close/>
              </a:path>
              <a:path w="9525" h="8254">
                <a:moveTo>
                  <a:pt x="2120" y="6400"/>
                </a:moveTo>
                <a:close/>
              </a:path>
              <a:path w="9525" h="8254">
                <a:moveTo>
                  <a:pt x="7505" y="38"/>
                </a:moveTo>
                <a:close/>
              </a:path>
              <a:path w="9525" h="8254">
                <a:moveTo>
                  <a:pt x="7543" y="101"/>
                </a:moveTo>
                <a:close/>
              </a:path>
              <a:path w="9525" h="8254">
                <a:moveTo>
                  <a:pt x="9169" y="5143"/>
                </a:moveTo>
                <a:lnTo>
                  <a:pt x="9118" y="5003"/>
                </a:lnTo>
                <a:lnTo>
                  <a:pt x="8661" y="5029"/>
                </a:lnTo>
                <a:lnTo>
                  <a:pt x="9169" y="514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7" name="object 5037"/>
          <p:cNvSpPr/>
          <p:nvPr/>
        </p:nvSpPr>
        <p:spPr>
          <a:xfrm>
            <a:off x="845776" y="473924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88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038" name="object 5038"/>
          <p:cNvGrpSpPr/>
          <p:nvPr/>
        </p:nvGrpSpPr>
        <p:grpSpPr>
          <a:xfrm>
            <a:off x="755596" y="4684378"/>
            <a:ext cx="20320" cy="21590"/>
            <a:chOff x="755596" y="4684378"/>
            <a:chExt cx="20320" cy="21590"/>
          </a:xfrm>
        </p:grpSpPr>
        <p:sp>
          <p:nvSpPr>
            <p:cNvPr id="5039" name="object 5039"/>
            <p:cNvSpPr/>
            <p:nvPr/>
          </p:nvSpPr>
          <p:spPr>
            <a:xfrm>
              <a:off x="755967" y="4684509"/>
              <a:ext cx="19685" cy="21590"/>
            </a:xfrm>
            <a:custGeom>
              <a:avLst/>
              <a:gdLst/>
              <a:ahLst/>
              <a:cxnLst/>
              <a:rect l="l" t="t" r="r" b="b"/>
              <a:pathLst>
                <a:path w="19684" h="21589">
                  <a:moveTo>
                    <a:pt x="165" y="2298"/>
                  </a:moveTo>
                  <a:lnTo>
                    <a:pt x="0" y="2235"/>
                  </a:lnTo>
                  <a:lnTo>
                    <a:pt x="165" y="2298"/>
                  </a:lnTo>
                  <a:close/>
                </a:path>
                <a:path w="19684" h="21589">
                  <a:moveTo>
                    <a:pt x="457" y="558"/>
                  </a:moveTo>
                  <a:lnTo>
                    <a:pt x="330" y="546"/>
                  </a:lnTo>
                  <a:lnTo>
                    <a:pt x="457" y="558"/>
                  </a:lnTo>
                  <a:close/>
                </a:path>
                <a:path w="19684" h="21589">
                  <a:moveTo>
                    <a:pt x="2298" y="0"/>
                  </a:moveTo>
                  <a:close/>
                </a:path>
                <a:path w="19684" h="21589">
                  <a:moveTo>
                    <a:pt x="2743" y="12090"/>
                  </a:moveTo>
                  <a:lnTo>
                    <a:pt x="2578" y="11988"/>
                  </a:lnTo>
                  <a:lnTo>
                    <a:pt x="2603" y="12115"/>
                  </a:lnTo>
                  <a:lnTo>
                    <a:pt x="2743" y="12090"/>
                  </a:lnTo>
                  <a:close/>
                </a:path>
                <a:path w="19684" h="21589">
                  <a:moveTo>
                    <a:pt x="4203" y="11696"/>
                  </a:moveTo>
                  <a:lnTo>
                    <a:pt x="4051" y="11569"/>
                  </a:lnTo>
                  <a:lnTo>
                    <a:pt x="4140" y="11734"/>
                  </a:lnTo>
                  <a:close/>
                </a:path>
                <a:path w="19684" h="21589">
                  <a:moveTo>
                    <a:pt x="4445" y="11430"/>
                  </a:moveTo>
                  <a:close/>
                </a:path>
                <a:path w="19684" h="21589">
                  <a:moveTo>
                    <a:pt x="4851" y="11480"/>
                  </a:moveTo>
                  <a:lnTo>
                    <a:pt x="4724" y="11480"/>
                  </a:lnTo>
                  <a:lnTo>
                    <a:pt x="4851" y="11506"/>
                  </a:lnTo>
                  <a:close/>
                </a:path>
                <a:path w="19684" h="21589">
                  <a:moveTo>
                    <a:pt x="5524" y="8470"/>
                  </a:moveTo>
                  <a:close/>
                </a:path>
                <a:path w="19684" h="21589">
                  <a:moveTo>
                    <a:pt x="6248" y="10922"/>
                  </a:moveTo>
                  <a:close/>
                </a:path>
                <a:path w="19684" h="21589">
                  <a:moveTo>
                    <a:pt x="6959" y="10883"/>
                  </a:moveTo>
                  <a:lnTo>
                    <a:pt x="6858" y="10756"/>
                  </a:lnTo>
                  <a:lnTo>
                    <a:pt x="6883" y="10883"/>
                  </a:lnTo>
                  <a:close/>
                </a:path>
                <a:path w="19684" h="21589">
                  <a:moveTo>
                    <a:pt x="7124" y="10934"/>
                  </a:moveTo>
                  <a:close/>
                </a:path>
                <a:path w="19684" h="21589">
                  <a:moveTo>
                    <a:pt x="7823" y="18326"/>
                  </a:moveTo>
                  <a:close/>
                </a:path>
                <a:path w="19684" h="21589">
                  <a:moveTo>
                    <a:pt x="8089" y="9766"/>
                  </a:moveTo>
                  <a:close/>
                </a:path>
                <a:path w="19684" h="21589">
                  <a:moveTo>
                    <a:pt x="8115" y="18986"/>
                  </a:moveTo>
                  <a:lnTo>
                    <a:pt x="7962" y="18834"/>
                  </a:lnTo>
                  <a:lnTo>
                    <a:pt x="8001" y="18986"/>
                  </a:lnTo>
                  <a:close/>
                </a:path>
                <a:path w="19684" h="21589">
                  <a:moveTo>
                    <a:pt x="8115" y="11201"/>
                  </a:moveTo>
                  <a:lnTo>
                    <a:pt x="7924" y="11087"/>
                  </a:lnTo>
                  <a:lnTo>
                    <a:pt x="7835" y="11303"/>
                  </a:lnTo>
                  <a:lnTo>
                    <a:pt x="8026" y="11379"/>
                  </a:lnTo>
                  <a:lnTo>
                    <a:pt x="8115" y="11201"/>
                  </a:lnTo>
                  <a:close/>
                </a:path>
                <a:path w="19684" h="21589">
                  <a:moveTo>
                    <a:pt x="8204" y="11861"/>
                  </a:moveTo>
                  <a:close/>
                </a:path>
                <a:path w="19684" h="21589">
                  <a:moveTo>
                    <a:pt x="8331" y="11950"/>
                  </a:moveTo>
                  <a:close/>
                </a:path>
                <a:path w="19684" h="21589">
                  <a:moveTo>
                    <a:pt x="8343" y="12712"/>
                  </a:moveTo>
                  <a:lnTo>
                    <a:pt x="8204" y="12661"/>
                  </a:lnTo>
                  <a:lnTo>
                    <a:pt x="8331" y="12738"/>
                  </a:lnTo>
                  <a:close/>
                </a:path>
                <a:path w="19684" h="21589">
                  <a:moveTo>
                    <a:pt x="8394" y="11201"/>
                  </a:moveTo>
                  <a:close/>
                </a:path>
                <a:path w="19684" h="21589">
                  <a:moveTo>
                    <a:pt x="8445" y="18110"/>
                  </a:moveTo>
                  <a:close/>
                </a:path>
                <a:path w="19684" h="21589">
                  <a:moveTo>
                    <a:pt x="8483" y="7658"/>
                  </a:moveTo>
                  <a:close/>
                </a:path>
                <a:path w="19684" h="21589">
                  <a:moveTo>
                    <a:pt x="8496" y="18135"/>
                  </a:moveTo>
                  <a:close/>
                </a:path>
                <a:path w="19684" h="21589">
                  <a:moveTo>
                    <a:pt x="8826" y="10490"/>
                  </a:moveTo>
                  <a:close/>
                </a:path>
                <a:path w="19684" h="21589">
                  <a:moveTo>
                    <a:pt x="8890" y="11493"/>
                  </a:moveTo>
                  <a:lnTo>
                    <a:pt x="8763" y="11455"/>
                  </a:lnTo>
                  <a:lnTo>
                    <a:pt x="8839" y="11595"/>
                  </a:lnTo>
                  <a:close/>
                </a:path>
                <a:path w="19684" h="21589">
                  <a:moveTo>
                    <a:pt x="8928" y="10833"/>
                  </a:moveTo>
                  <a:close/>
                </a:path>
                <a:path w="19684" h="21589">
                  <a:moveTo>
                    <a:pt x="8940" y="10096"/>
                  </a:moveTo>
                  <a:lnTo>
                    <a:pt x="8877" y="9969"/>
                  </a:lnTo>
                  <a:lnTo>
                    <a:pt x="8890" y="10121"/>
                  </a:lnTo>
                  <a:close/>
                </a:path>
                <a:path w="19684" h="21589">
                  <a:moveTo>
                    <a:pt x="8966" y="11353"/>
                  </a:moveTo>
                  <a:lnTo>
                    <a:pt x="8826" y="11290"/>
                  </a:lnTo>
                  <a:lnTo>
                    <a:pt x="8966" y="11353"/>
                  </a:lnTo>
                  <a:close/>
                </a:path>
                <a:path w="19684" h="21589">
                  <a:moveTo>
                    <a:pt x="8991" y="10261"/>
                  </a:moveTo>
                  <a:close/>
                </a:path>
                <a:path w="19684" h="21589">
                  <a:moveTo>
                    <a:pt x="9194" y="20205"/>
                  </a:moveTo>
                  <a:lnTo>
                    <a:pt x="9182" y="19850"/>
                  </a:lnTo>
                  <a:lnTo>
                    <a:pt x="8966" y="19977"/>
                  </a:lnTo>
                  <a:lnTo>
                    <a:pt x="8712" y="20345"/>
                  </a:lnTo>
                  <a:lnTo>
                    <a:pt x="9194" y="20205"/>
                  </a:lnTo>
                  <a:close/>
                </a:path>
                <a:path w="19684" h="21589">
                  <a:moveTo>
                    <a:pt x="9410" y="12217"/>
                  </a:moveTo>
                  <a:lnTo>
                    <a:pt x="9245" y="12141"/>
                  </a:lnTo>
                  <a:lnTo>
                    <a:pt x="9220" y="12293"/>
                  </a:lnTo>
                  <a:lnTo>
                    <a:pt x="9347" y="12306"/>
                  </a:lnTo>
                  <a:close/>
                </a:path>
                <a:path w="19684" h="21589">
                  <a:moveTo>
                    <a:pt x="9779" y="12687"/>
                  </a:moveTo>
                  <a:close/>
                </a:path>
                <a:path w="19684" h="21589">
                  <a:moveTo>
                    <a:pt x="9829" y="19697"/>
                  </a:moveTo>
                  <a:close/>
                </a:path>
                <a:path w="19684" h="21589">
                  <a:moveTo>
                    <a:pt x="9867" y="20040"/>
                  </a:moveTo>
                  <a:close/>
                </a:path>
                <a:path w="19684" h="21589">
                  <a:moveTo>
                    <a:pt x="10668" y="19329"/>
                  </a:moveTo>
                  <a:close/>
                </a:path>
                <a:path w="19684" h="21589">
                  <a:moveTo>
                    <a:pt x="10718" y="20053"/>
                  </a:moveTo>
                  <a:close/>
                </a:path>
                <a:path w="19684" h="21589">
                  <a:moveTo>
                    <a:pt x="10998" y="19812"/>
                  </a:moveTo>
                  <a:close/>
                </a:path>
                <a:path w="19684" h="21589">
                  <a:moveTo>
                    <a:pt x="11099" y="4686"/>
                  </a:moveTo>
                  <a:lnTo>
                    <a:pt x="10960" y="4775"/>
                  </a:lnTo>
                  <a:lnTo>
                    <a:pt x="10960" y="4965"/>
                  </a:lnTo>
                  <a:lnTo>
                    <a:pt x="11061" y="4787"/>
                  </a:lnTo>
                  <a:close/>
                </a:path>
                <a:path w="19684" h="21589">
                  <a:moveTo>
                    <a:pt x="11125" y="4610"/>
                  </a:moveTo>
                  <a:close/>
                </a:path>
                <a:path w="19684" h="21589">
                  <a:moveTo>
                    <a:pt x="11137" y="4889"/>
                  </a:moveTo>
                  <a:close/>
                </a:path>
                <a:path w="19684" h="21589">
                  <a:moveTo>
                    <a:pt x="11239" y="4876"/>
                  </a:moveTo>
                  <a:lnTo>
                    <a:pt x="11099" y="4851"/>
                  </a:lnTo>
                  <a:lnTo>
                    <a:pt x="11239" y="4876"/>
                  </a:lnTo>
                  <a:close/>
                </a:path>
                <a:path w="19684" h="21589">
                  <a:moveTo>
                    <a:pt x="11404" y="19126"/>
                  </a:moveTo>
                  <a:close/>
                </a:path>
                <a:path w="19684" h="21589">
                  <a:moveTo>
                    <a:pt x="11442" y="19405"/>
                  </a:moveTo>
                  <a:close/>
                </a:path>
                <a:path w="19684" h="21589">
                  <a:moveTo>
                    <a:pt x="11480" y="19418"/>
                  </a:moveTo>
                  <a:close/>
                </a:path>
                <a:path w="19684" h="21589">
                  <a:moveTo>
                    <a:pt x="11506" y="19837"/>
                  </a:moveTo>
                  <a:close/>
                </a:path>
                <a:path w="19684" h="21589">
                  <a:moveTo>
                    <a:pt x="11506" y="19494"/>
                  </a:moveTo>
                  <a:close/>
                </a:path>
                <a:path w="19684" h="21589">
                  <a:moveTo>
                    <a:pt x="11722" y="20764"/>
                  </a:moveTo>
                  <a:lnTo>
                    <a:pt x="11341" y="20370"/>
                  </a:lnTo>
                  <a:lnTo>
                    <a:pt x="11201" y="20243"/>
                  </a:lnTo>
                  <a:lnTo>
                    <a:pt x="11099" y="20459"/>
                  </a:lnTo>
                  <a:lnTo>
                    <a:pt x="11353" y="20624"/>
                  </a:lnTo>
                  <a:lnTo>
                    <a:pt x="11417" y="20828"/>
                  </a:lnTo>
                  <a:lnTo>
                    <a:pt x="11722" y="20764"/>
                  </a:lnTo>
                  <a:close/>
                </a:path>
                <a:path w="19684" h="21589">
                  <a:moveTo>
                    <a:pt x="11861" y="5727"/>
                  </a:moveTo>
                  <a:lnTo>
                    <a:pt x="11696" y="5676"/>
                  </a:lnTo>
                  <a:lnTo>
                    <a:pt x="11861" y="5727"/>
                  </a:lnTo>
                  <a:close/>
                </a:path>
                <a:path w="19684" h="21589">
                  <a:moveTo>
                    <a:pt x="11874" y="5410"/>
                  </a:moveTo>
                  <a:lnTo>
                    <a:pt x="11734" y="5308"/>
                  </a:lnTo>
                  <a:lnTo>
                    <a:pt x="11557" y="5308"/>
                  </a:lnTo>
                  <a:lnTo>
                    <a:pt x="11785" y="5448"/>
                  </a:lnTo>
                  <a:lnTo>
                    <a:pt x="11658" y="5486"/>
                  </a:lnTo>
                  <a:lnTo>
                    <a:pt x="11785" y="5524"/>
                  </a:lnTo>
                  <a:close/>
                </a:path>
                <a:path w="19684" h="21589">
                  <a:moveTo>
                    <a:pt x="12382" y="4457"/>
                  </a:moveTo>
                  <a:lnTo>
                    <a:pt x="12369" y="4318"/>
                  </a:lnTo>
                  <a:lnTo>
                    <a:pt x="12192" y="4343"/>
                  </a:lnTo>
                  <a:lnTo>
                    <a:pt x="12382" y="4457"/>
                  </a:lnTo>
                  <a:close/>
                </a:path>
                <a:path w="19684" h="21589">
                  <a:moveTo>
                    <a:pt x="12661" y="21247"/>
                  </a:moveTo>
                  <a:close/>
                </a:path>
                <a:path w="19684" h="21589">
                  <a:moveTo>
                    <a:pt x="12661" y="3352"/>
                  </a:moveTo>
                  <a:close/>
                </a:path>
                <a:path w="19684" h="21589">
                  <a:moveTo>
                    <a:pt x="12877" y="3759"/>
                  </a:moveTo>
                  <a:lnTo>
                    <a:pt x="12712" y="3606"/>
                  </a:lnTo>
                  <a:lnTo>
                    <a:pt x="12712" y="3733"/>
                  </a:lnTo>
                  <a:lnTo>
                    <a:pt x="12839" y="3733"/>
                  </a:lnTo>
                  <a:close/>
                </a:path>
                <a:path w="19684" h="21589">
                  <a:moveTo>
                    <a:pt x="13754" y="14224"/>
                  </a:moveTo>
                  <a:lnTo>
                    <a:pt x="13601" y="14224"/>
                  </a:lnTo>
                  <a:lnTo>
                    <a:pt x="13754" y="14224"/>
                  </a:lnTo>
                  <a:close/>
                </a:path>
                <a:path w="19684" h="21589">
                  <a:moveTo>
                    <a:pt x="13779" y="14262"/>
                  </a:moveTo>
                  <a:lnTo>
                    <a:pt x="13779" y="14389"/>
                  </a:lnTo>
                  <a:lnTo>
                    <a:pt x="13779" y="14262"/>
                  </a:lnTo>
                  <a:close/>
                </a:path>
                <a:path w="19684" h="21589">
                  <a:moveTo>
                    <a:pt x="14135" y="14541"/>
                  </a:moveTo>
                  <a:lnTo>
                    <a:pt x="13944" y="14554"/>
                  </a:lnTo>
                  <a:lnTo>
                    <a:pt x="14109" y="14605"/>
                  </a:lnTo>
                  <a:close/>
                </a:path>
                <a:path w="19684" h="21589">
                  <a:moveTo>
                    <a:pt x="16383" y="13131"/>
                  </a:moveTo>
                  <a:close/>
                </a:path>
                <a:path w="19684" h="21589">
                  <a:moveTo>
                    <a:pt x="16738" y="12852"/>
                  </a:moveTo>
                  <a:close/>
                </a:path>
                <a:path w="19684" h="21589">
                  <a:moveTo>
                    <a:pt x="16827" y="12738"/>
                  </a:moveTo>
                  <a:close/>
                </a:path>
                <a:path w="19684" h="21589">
                  <a:moveTo>
                    <a:pt x="17195" y="12179"/>
                  </a:moveTo>
                  <a:lnTo>
                    <a:pt x="17132" y="12331"/>
                  </a:lnTo>
                  <a:lnTo>
                    <a:pt x="17195" y="12179"/>
                  </a:lnTo>
                  <a:close/>
                </a:path>
                <a:path w="19684" h="21589">
                  <a:moveTo>
                    <a:pt x="17284" y="12052"/>
                  </a:moveTo>
                  <a:close/>
                </a:path>
                <a:path w="19684" h="21589">
                  <a:moveTo>
                    <a:pt x="17665" y="14160"/>
                  </a:moveTo>
                  <a:lnTo>
                    <a:pt x="17132" y="14071"/>
                  </a:lnTo>
                  <a:lnTo>
                    <a:pt x="16776" y="13906"/>
                  </a:lnTo>
                  <a:lnTo>
                    <a:pt x="16344" y="14084"/>
                  </a:lnTo>
                  <a:lnTo>
                    <a:pt x="16941" y="14732"/>
                  </a:lnTo>
                  <a:lnTo>
                    <a:pt x="17348" y="14693"/>
                  </a:lnTo>
                  <a:lnTo>
                    <a:pt x="17665" y="14160"/>
                  </a:lnTo>
                  <a:close/>
                </a:path>
                <a:path w="19684" h="21589">
                  <a:moveTo>
                    <a:pt x="17741" y="19215"/>
                  </a:moveTo>
                  <a:lnTo>
                    <a:pt x="17614" y="19278"/>
                  </a:lnTo>
                  <a:lnTo>
                    <a:pt x="17741" y="19215"/>
                  </a:lnTo>
                  <a:close/>
                </a:path>
                <a:path w="19684" h="21589">
                  <a:moveTo>
                    <a:pt x="17741" y="16992"/>
                  </a:moveTo>
                  <a:close/>
                </a:path>
                <a:path w="19684" h="21589">
                  <a:moveTo>
                    <a:pt x="18237" y="17551"/>
                  </a:moveTo>
                  <a:close/>
                </a:path>
                <a:path w="19684" h="21589">
                  <a:moveTo>
                    <a:pt x="18757" y="13233"/>
                  </a:moveTo>
                  <a:close/>
                </a:path>
                <a:path w="19684" h="21589">
                  <a:moveTo>
                    <a:pt x="18770" y="19189"/>
                  </a:moveTo>
                  <a:lnTo>
                    <a:pt x="18757" y="19329"/>
                  </a:lnTo>
                  <a:lnTo>
                    <a:pt x="18770" y="19189"/>
                  </a:lnTo>
                  <a:close/>
                </a:path>
                <a:path w="19684" h="21589">
                  <a:moveTo>
                    <a:pt x="18796" y="19456"/>
                  </a:moveTo>
                  <a:close/>
                </a:path>
                <a:path w="19684" h="21589">
                  <a:moveTo>
                    <a:pt x="18796" y="13449"/>
                  </a:moveTo>
                  <a:close/>
                </a:path>
                <a:path w="19684" h="21589">
                  <a:moveTo>
                    <a:pt x="18884" y="13296"/>
                  </a:moveTo>
                  <a:close/>
                </a:path>
                <a:path w="19684" h="21589">
                  <a:moveTo>
                    <a:pt x="18961" y="15354"/>
                  </a:moveTo>
                  <a:lnTo>
                    <a:pt x="18796" y="15252"/>
                  </a:lnTo>
                  <a:lnTo>
                    <a:pt x="18630" y="15341"/>
                  </a:lnTo>
                  <a:lnTo>
                    <a:pt x="18961" y="15354"/>
                  </a:lnTo>
                  <a:close/>
                </a:path>
                <a:path w="19684" h="21589">
                  <a:moveTo>
                    <a:pt x="19126" y="13258"/>
                  </a:moveTo>
                  <a:close/>
                </a:path>
                <a:path w="19684" h="21589">
                  <a:moveTo>
                    <a:pt x="19380" y="18453"/>
                  </a:moveTo>
                  <a:close/>
                </a:path>
              </a:pathLst>
            </a:custGeom>
            <a:solidFill>
              <a:srgbClr val="C5CCC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0" name="object 5040"/>
            <p:cNvSpPr/>
            <p:nvPr/>
          </p:nvSpPr>
          <p:spPr>
            <a:xfrm>
              <a:off x="755586" y="4684382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673" y="762"/>
                  </a:moveTo>
                  <a:lnTo>
                    <a:pt x="177" y="546"/>
                  </a:lnTo>
                  <a:lnTo>
                    <a:pt x="0" y="1041"/>
                  </a:lnTo>
                  <a:lnTo>
                    <a:pt x="152" y="1054"/>
                  </a:lnTo>
                  <a:lnTo>
                    <a:pt x="292" y="1092"/>
                  </a:lnTo>
                  <a:lnTo>
                    <a:pt x="444" y="1193"/>
                  </a:lnTo>
                  <a:lnTo>
                    <a:pt x="673" y="762"/>
                  </a:lnTo>
                  <a:close/>
                </a:path>
                <a:path w="13334" h="13335">
                  <a:moveTo>
                    <a:pt x="2082" y="673"/>
                  </a:moveTo>
                  <a:close/>
                </a:path>
                <a:path w="13334" h="13335">
                  <a:moveTo>
                    <a:pt x="2717" y="0"/>
                  </a:moveTo>
                  <a:close/>
                </a:path>
                <a:path w="13334" h="13335">
                  <a:moveTo>
                    <a:pt x="5588" y="8013"/>
                  </a:moveTo>
                  <a:lnTo>
                    <a:pt x="5461" y="8001"/>
                  </a:lnTo>
                  <a:lnTo>
                    <a:pt x="5562" y="8216"/>
                  </a:lnTo>
                  <a:lnTo>
                    <a:pt x="5588" y="8013"/>
                  </a:lnTo>
                  <a:close/>
                </a:path>
                <a:path w="13334" h="13335">
                  <a:moveTo>
                    <a:pt x="6261" y="11239"/>
                  </a:moveTo>
                  <a:lnTo>
                    <a:pt x="6223" y="11099"/>
                  </a:lnTo>
                  <a:lnTo>
                    <a:pt x="6223" y="11252"/>
                  </a:lnTo>
                  <a:close/>
                </a:path>
                <a:path w="13334" h="13335">
                  <a:moveTo>
                    <a:pt x="7226" y="12585"/>
                  </a:moveTo>
                  <a:close/>
                </a:path>
                <a:path w="13334" h="13335">
                  <a:moveTo>
                    <a:pt x="7404" y="11163"/>
                  </a:moveTo>
                  <a:close/>
                </a:path>
                <a:path w="13334" h="13335">
                  <a:moveTo>
                    <a:pt x="8712" y="12077"/>
                  </a:moveTo>
                  <a:close/>
                </a:path>
                <a:path w="13334" h="13335">
                  <a:moveTo>
                    <a:pt x="8775" y="8001"/>
                  </a:moveTo>
                  <a:close/>
                </a:path>
                <a:path w="13334" h="13335">
                  <a:moveTo>
                    <a:pt x="8826" y="11328"/>
                  </a:moveTo>
                  <a:close/>
                </a:path>
                <a:path w="13334" h="13335">
                  <a:moveTo>
                    <a:pt x="8940" y="12801"/>
                  </a:moveTo>
                  <a:lnTo>
                    <a:pt x="8763" y="12344"/>
                  </a:lnTo>
                  <a:lnTo>
                    <a:pt x="8534" y="12573"/>
                  </a:lnTo>
                  <a:lnTo>
                    <a:pt x="8229" y="12623"/>
                  </a:lnTo>
                  <a:lnTo>
                    <a:pt x="8940" y="12801"/>
                  </a:lnTo>
                  <a:close/>
                </a:path>
                <a:path w="13334" h="13335">
                  <a:moveTo>
                    <a:pt x="9398" y="12903"/>
                  </a:moveTo>
                  <a:lnTo>
                    <a:pt x="9067" y="12471"/>
                  </a:lnTo>
                  <a:lnTo>
                    <a:pt x="9029" y="12814"/>
                  </a:lnTo>
                  <a:lnTo>
                    <a:pt x="9398" y="12903"/>
                  </a:lnTo>
                  <a:close/>
                </a:path>
                <a:path w="13334" h="13335">
                  <a:moveTo>
                    <a:pt x="10033" y="10668"/>
                  </a:moveTo>
                  <a:close/>
                </a:path>
                <a:path w="13334" h="13335">
                  <a:moveTo>
                    <a:pt x="10160" y="11341"/>
                  </a:moveTo>
                  <a:close/>
                </a:path>
                <a:path w="13334" h="13335">
                  <a:moveTo>
                    <a:pt x="12204" y="4953"/>
                  </a:moveTo>
                  <a:close/>
                </a:path>
                <a:path w="13334" h="13335">
                  <a:moveTo>
                    <a:pt x="12890" y="4470"/>
                  </a:moveTo>
                  <a:close/>
                </a:path>
                <a:path w="13334" h="13335">
                  <a:moveTo>
                    <a:pt x="13093" y="4343"/>
                  </a:moveTo>
                  <a:close/>
                </a:path>
                <a:path w="13334" h="13335">
                  <a:moveTo>
                    <a:pt x="13220" y="3987"/>
                  </a:moveTo>
                  <a:lnTo>
                    <a:pt x="13093" y="3962"/>
                  </a:lnTo>
                  <a:lnTo>
                    <a:pt x="13220" y="3987"/>
                  </a:lnTo>
                  <a:close/>
                </a:path>
              </a:pathLst>
            </a:custGeom>
            <a:solidFill>
              <a:srgbClr val="C5CCC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041" name="object 5041"/>
          <p:cNvGrpSpPr/>
          <p:nvPr/>
        </p:nvGrpSpPr>
        <p:grpSpPr>
          <a:xfrm>
            <a:off x="734374" y="4602975"/>
            <a:ext cx="26670" cy="64135"/>
            <a:chOff x="734374" y="4602975"/>
            <a:chExt cx="26670" cy="64135"/>
          </a:xfrm>
        </p:grpSpPr>
        <p:sp>
          <p:nvSpPr>
            <p:cNvPr id="5042" name="object 5042"/>
            <p:cNvSpPr/>
            <p:nvPr/>
          </p:nvSpPr>
          <p:spPr>
            <a:xfrm>
              <a:off x="734364" y="4609528"/>
              <a:ext cx="15875" cy="12065"/>
            </a:xfrm>
            <a:custGeom>
              <a:avLst/>
              <a:gdLst/>
              <a:ahLst/>
              <a:cxnLst/>
              <a:rect l="l" t="t" r="r" b="b"/>
              <a:pathLst>
                <a:path w="15875" h="12064">
                  <a:moveTo>
                    <a:pt x="127" y="8128"/>
                  </a:moveTo>
                  <a:lnTo>
                    <a:pt x="0" y="8140"/>
                  </a:lnTo>
                  <a:lnTo>
                    <a:pt x="127" y="8128"/>
                  </a:lnTo>
                  <a:close/>
                </a:path>
                <a:path w="15875" h="12064">
                  <a:moveTo>
                    <a:pt x="1155" y="8369"/>
                  </a:moveTo>
                  <a:lnTo>
                    <a:pt x="1003" y="8267"/>
                  </a:lnTo>
                  <a:lnTo>
                    <a:pt x="1041" y="8483"/>
                  </a:lnTo>
                  <a:close/>
                </a:path>
                <a:path w="15875" h="12064">
                  <a:moveTo>
                    <a:pt x="1676" y="9664"/>
                  </a:moveTo>
                  <a:lnTo>
                    <a:pt x="1358" y="9512"/>
                  </a:lnTo>
                  <a:lnTo>
                    <a:pt x="1498" y="9626"/>
                  </a:lnTo>
                  <a:lnTo>
                    <a:pt x="1676" y="9664"/>
                  </a:lnTo>
                  <a:close/>
                </a:path>
                <a:path w="15875" h="12064">
                  <a:moveTo>
                    <a:pt x="2286" y="9918"/>
                  </a:moveTo>
                  <a:lnTo>
                    <a:pt x="2184" y="9613"/>
                  </a:lnTo>
                  <a:lnTo>
                    <a:pt x="2032" y="9753"/>
                  </a:lnTo>
                  <a:lnTo>
                    <a:pt x="2159" y="9855"/>
                  </a:lnTo>
                  <a:lnTo>
                    <a:pt x="2286" y="9918"/>
                  </a:lnTo>
                  <a:close/>
                </a:path>
                <a:path w="15875" h="12064">
                  <a:moveTo>
                    <a:pt x="2565" y="9613"/>
                  </a:moveTo>
                  <a:lnTo>
                    <a:pt x="2387" y="9525"/>
                  </a:lnTo>
                  <a:lnTo>
                    <a:pt x="2387" y="9690"/>
                  </a:lnTo>
                  <a:lnTo>
                    <a:pt x="2514" y="9626"/>
                  </a:lnTo>
                  <a:close/>
                </a:path>
                <a:path w="15875" h="12064">
                  <a:moveTo>
                    <a:pt x="4127" y="7340"/>
                  </a:moveTo>
                  <a:lnTo>
                    <a:pt x="4000" y="7289"/>
                  </a:lnTo>
                  <a:lnTo>
                    <a:pt x="4127" y="7340"/>
                  </a:lnTo>
                  <a:close/>
                </a:path>
                <a:path w="15875" h="12064">
                  <a:moveTo>
                    <a:pt x="4965" y="7188"/>
                  </a:moveTo>
                  <a:lnTo>
                    <a:pt x="4902" y="7023"/>
                  </a:lnTo>
                  <a:lnTo>
                    <a:pt x="4927" y="7162"/>
                  </a:lnTo>
                  <a:close/>
                </a:path>
                <a:path w="15875" h="12064">
                  <a:moveTo>
                    <a:pt x="5537" y="7480"/>
                  </a:moveTo>
                  <a:close/>
                </a:path>
                <a:path w="15875" h="12064">
                  <a:moveTo>
                    <a:pt x="5600" y="6070"/>
                  </a:moveTo>
                  <a:lnTo>
                    <a:pt x="5549" y="6210"/>
                  </a:lnTo>
                  <a:lnTo>
                    <a:pt x="5600" y="6070"/>
                  </a:lnTo>
                  <a:close/>
                </a:path>
                <a:path w="15875" h="12064">
                  <a:moveTo>
                    <a:pt x="5638" y="6832"/>
                  </a:moveTo>
                  <a:close/>
                </a:path>
                <a:path w="15875" h="12064">
                  <a:moveTo>
                    <a:pt x="5727" y="6629"/>
                  </a:moveTo>
                  <a:lnTo>
                    <a:pt x="5588" y="6515"/>
                  </a:lnTo>
                  <a:lnTo>
                    <a:pt x="5600" y="6692"/>
                  </a:lnTo>
                  <a:lnTo>
                    <a:pt x="5727" y="6629"/>
                  </a:lnTo>
                  <a:close/>
                </a:path>
                <a:path w="15875" h="12064">
                  <a:moveTo>
                    <a:pt x="5778" y="2413"/>
                  </a:moveTo>
                  <a:lnTo>
                    <a:pt x="5613" y="2514"/>
                  </a:lnTo>
                  <a:lnTo>
                    <a:pt x="5778" y="2413"/>
                  </a:lnTo>
                  <a:close/>
                </a:path>
                <a:path w="15875" h="12064">
                  <a:moveTo>
                    <a:pt x="6337" y="8166"/>
                  </a:moveTo>
                  <a:lnTo>
                    <a:pt x="6197" y="8051"/>
                  </a:lnTo>
                  <a:lnTo>
                    <a:pt x="6223" y="8216"/>
                  </a:lnTo>
                  <a:close/>
                </a:path>
                <a:path w="15875" h="12064">
                  <a:moveTo>
                    <a:pt x="6400" y="7721"/>
                  </a:moveTo>
                  <a:lnTo>
                    <a:pt x="6235" y="7645"/>
                  </a:lnTo>
                  <a:lnTo>
                    <a:pt x="6261" y="7835"/>
                  </a:lnTo>
                  <a:lnTo>
                    <a:pt x="6400" y="7721"/>
                  </a:lnTo>
                  <a:close/>
                </a:path>
                <a:path w="15875" h="12064">
                  <a:moveTo>
                    <a:pt x="6553" y="7035"/>
                  </a:moveTo>
                  <a:close/>
                </a:path>
                <a:path w="15875" h="12064">
                  <a:moveTo>
                    <a:pt x="6680" y="8572"/>
                  </a:moveTo>
                  <a:lnTo>
                    <a:pt x="6553" y="8788"/>
                  </a:lnTo>
                  <a:lnTo>
                    <a:pt x="6680" y="8737"/>
                  </a:lnTo>
                  <a:lnTo>
                    <a:pt x="6680" y="8572"/>
                  </a:lnTo>
                  <a:close/>
                </a:path>
                <a:path w="15875" h="12064">
                  <a:moveTo>
                    <a:pt x="6807" y="9880"/>
                  </a:moveTo>
                  <a:lnTo>
                    <a:pt x="6794" y="9753"/>
                  </a:lnTo>
                  <a:lnTo>
                    <a:pt x="6654" y="9537"/>
                  </a:lnTo>
                  <a:lnTo>
                    <a:pt x="6629" y="9931"/>
                  </a:lnTo>
                  <a:lnTo>
                    <a:pt x="6807" y="9880"/>
                  </a:lnTo>
                  <a:close/>
                </a:path>
                <a:path w="15875" h="12064">
                  <a:moveTo>
                    <a:pt x="6819" y="5930"/>
                  </a:moveTo>
                  <a:lnTo>
                    <a:pt x="6515" y="5969"/>
                  </a:lnTo>
                  <a:lnTo>
                    <a:pt x="6667" y="6083"/>
                  </a:lnTo>
                  <a:lnTo>
                    <a:pt x="6819" y="5930"/>
                  </a:lnTo>
                  <a:close/>
                </a:path>
                <a:path w="15875" h="12064">
                  <a:moveTo>
                    <a:pt x="6832" y="6616"/>
                  </a:moveTo>
                  <a:close/>
                </a:path>
                <a:path w="15875" h="12064">
                  <a:moveTo>
                    <a:pt x="6845" y="9652"/>
                  </a:moveTo>
                  <a:close/>
                </a:path>
                <a:path w="15875" h="12064">
                  <a:moveTo>
                    <a:pt x="6985" y="6908"/>
                  </a:moveTo>
                  <a:close/>
                </a:path>
                <a:path w="15875" h="12064">
                  <a:moveTo>
                    <a:pt x="7543" y="7988"/>
                  </a:moveTo>
                  <a:lnTo>
                    <a:pt x="7366" y="8089"/>
                  </a:lnTo>
                  <a:lnTo>
                    <a:pt x="7391" y="8369"/>
                  </a:lnTo>
                  <a:lnTo>
                    <a:pt x="7543" y="7988"/>
                  </a:lnTo>
                  <a:close/>
                </a:path>
                <a:path w="15875" h="12064">
                  <a:moveTo>
                    <a:pt x="7937" y="9982"/>
                  </a:moveTo>
                  <a:lnTo>
                    <a:pt x="7785" y="9969"/>
                  </a:lnTo>
                  <a:lnTo>
                    <a:pt x="7886" y="10096"/>
                  </a:lnTo>
                  <a:close/>
                </a:path>
                <a:path w="15875" h="12064">
                  <a:moveTo>
                    <a:pt x="8001" y="9728"/>
                  </a:moveTo>
                  <a:lnTo>
                    <a:pt x="7975" y="9436"/>
                  </a:lnTo>
                  <a:lnTo>
                    <a:pt x="7759" y="9220"/>
                  </a:lnTo>
                  <a:lnTo>
                    <a:pt x="7810" y="9436"/>
                  </a:lnTo>
                  <a:lnTo>
                    <a:pt x="8001" y="9728"/>
                  </a:lnTo>
                  <a:close/>
                </a:path>
                <a:path w="15875" h="12064">
                  <a:moveTo>
                    <a:pt x="8039" y="9093"/>
                  </a:moveTo>
                  <a:lnTo>
                    <a:pt x="7950" y="8966"/>
                  </a:lnTo>
                  <a:lnTo>
                    <a:pt x="7937" y="9144"/>
                  </a:lnTo>
                  <a:close/>
                </a:path>
                <a:path w="15875" h="12064">
                  <a:moveTo>
                    <a:pt x="8089" y="9817"/>
                  </a:moveTo>
                  <a:lnTo>
                    <a:pt x="7861" y="9753"/>
                  </a:lnTo>
                  <a:lnTo>
                    <a:pt x="7962" y="9944"/>
                  </a:lnTo>
                  <a:lnTo>
                    <a:pt x="8089" y="9817"/>
                  </a:lnTo>
                  <a:close/>
                </a:path>
                <a:path w="15875" h="12064">
                  <a:moveTo>
                    <a:pt x="8204" y="4597"/>
                  </a:moveTo>
                  <a:lnTo>
                    <a:pt x="8039" y="4572"/>
                  </a:lnTo>
                  <a:lnTo>
                    <a:pt x="8166" y="4635"/>
                  </a:lnTo>
                  <a:close/>
                </a:path>
                <a:path w="15875" h="12064">
                  <a:moveTo>
                    <a:pt x="8547" y="3340"/>
                  </a:moveTo>
                  <a:close/>
                </a:path>
                <a:path w="15875" h="12064">
                  <a:moveTo>
                    <a:pt x="8648" y="8585"/>
                  </a:moveTo>
                  <a:close/>
                </a:path>
                <a:path w="15875" h="12064">
                  <a:moveTo>
                    <a:pt x="8686" y="6159"/>
                  </a:moveTo>
                  <a:lnTo>
                    <a:pt x="8623" y="6286"/>
                  </a:lnTo>
                  <a:lnTo>
                    <a:pt x="8686" y="6159"/>
                  </a:lnTo>
                  <a:close/>
                </a:path>
                <a:path w="15875" h="12064">
                  <a:moveTo>
                    <a:pt x="8699" y="4000"/>
                  </a:moveTo>
                  <a:lnTo>
                    <a:pt x="8572" y="3860"/>
                  </a:lnTo>
                  <a:lnTo>
                    <a:pt x="8483" y="4051"/>
                  </a:lnTo>
                  <a:lnTo>
                    <a:pt x="8420" y="4178"/>
                  </a:lnTo>
                  <a:lnTo>
                    <a:pt x="8636" y="4102"/>
                  </a:lnTo>
                  <a:close/>
                </a:path>
                <a:path w="15875" h="12064">
                  <a:moveTo>
                    <a:pt x="8699" y="3492"/>
                  </a:moveTo>
                  <a:close/>
                </a:path>
                <a:path w="15875" h="12064">
                  <a:moveTo>
                    <a:pt x="8801" y="5168"/>
                  </a:moveTo>
                  <a:lnTo>
                    <a:pt x="8775" y="4876"/>
                  </a:lnTo>
                  <a:lnTo>
                    <a:pt x="8636" y="5016"/>
                  </a:lnTo>
                  <a:lnTo>
                    <a:pt x="8483" y="5054"/>
                  </a:lnTo>
                  <a:lnTo>
                    <a:pt x="8572" y="5245"/>
                  </a:lnTo>
                  <a:lnTo>
                    <a:pt x="8699" y="5245"/>
                  </a:lnTo>
                  <a:close/>
                </a:path>
                <a:path w="15875" h="12064">
                  <a:moveTo>
                    <a:pt x="8877" y="5689"/>
                  </a:moveTo>
                  <a:lnTo>
                    <a:pt x="8674" y="5613"/>
                  </a:lnTo>
                  <a:lnTo>
                    <a:pt x="8648" y="5854"/>
                  </a:lnTo>
                  <a:lnTo>
                    <a:pt x="8661" y="5994"/>
                  </a:lnTo>
                  <a:lnTo>
                    <a:pt x="8801" y="5765"/>
                  </a:lnTo>
                  <a:close/>
                </a:path>
                <a:path w="15875" h="12064">
                  <a:moveTo>
                    <a:pt x="8978" y="5803"/>
                  </a:moveTo>
                  <a:close/>
                </a:path>
                <a:path w="15875" h="12064">
                  <a:moveTo>
                    <a:pt x="9042" y="5600"/>
                  </a:moveTo>
                  <a:close/>
                </a:path>
                <a:path w="15875" h="12064">
                  <a:moveTo>
                    <a:pt x="9042" y="4851"/>
                  </a:moveTo>
                  <a:lnTo>
                    <a:pt x="8966" y="4724"/>
                  </a:lnTo>
                  <a:lnTo>
                    <a:pt x="8801" y="4876"/>
                  </a:lnTo>
                  <a:lnTo>
                    <a:pt x="9042" y="4851"/>
                  </a:lnTo>
                  <a:close/>
                </a:path>
                <a:path w="15875" h="12064">
                  <a:moveTo>
                    <a:pt x="9055" y="3911"/>
                  </a:moveTo>
                  <a:lnTo>
                    <a:pt x="8890" y="3924"/>
                  </a:lnTo>
                  <a:lnTo>
                    <a:pt x="9055" y="3911"/>
                  </a:lnTo>
                  <a:close/>
                </a:path>
                <a:path w="15875" h="12064">
                  <a:moveTo>
                    <a:pt x="9093" y="4927"/>
                  </a:moveTo>
                  <a:lnTo>
                    <a:pt x="8877" y="4978"/>
                  </a:lnTo>
                  <a:lnTo>
                    <a:pt x="9029" y="5118"/>
                  </a:lnTo>
                  <a:lnTo>
                    <a:pt x="9093" y="4927"/>
                  </a:lnTo>
                  <a:close/>
                </a:path>
                <a:path w="15875" h="12064">
                  <a:moveTo>
                    <a:pt x="9448" y="4445"/>
                  </a:moveTo>
                  <a:lnTo>
                    <a:pt x="9271" y="4470"/>
                  </a:lnTo>
                  <a:lnTo>
                    <a:pt x="9232" y="4673"/>
                  </a:lnTo>
                  <a:lnTo>
                    <a:pt x="9398" y="4762"/>
                  </a:lnTo>
                  <a:lnTo>
                    <a:pt x="9448" y="4445"/>
                  </a:lnTo>
                  <a:close/>
                </a:path>
                <a:path w="15875" h="12064">
                  <a:moveTo>
                    <a:pt x="9652" y="5321"/>
                  </a:moveTo>
                  <a:lnTo>
                    <a:pt x="9486" y="5219"/>
                  </a:lnTo>
                  <a:lnTo>
                    <a:pt x="9410" y="5346"/>
                  </a:lnTo>
                  <a:lnTo>
                    <a:pt x="9537" y="5372"/>
                  </a:lnTo>
                  <a:close/>
                </a:path>
                <a:path w="15875" h="12064">
                  <a:moveTo>
                    <a:pt x="9652" y="1130"/>
                  </a:moveTo>
                  <a:close/>
                </a:path>
                <a:path w="15875" h="12064">
                  <a:moveTo>
                    <a:pt x="9664" y="5232"/>
                  </a:moveTo>
                  <a:close/>
                </a:path>
                <a:path w="15875" h="12064">
                  <a:moveTo>
                    <a:pt x="9715" y="203"/>
                  </a:moveTo>
                  <a:lnTo>
                    <a:pt x="9563" y="165"/>
                  </a:lnTo>
                  <a:lnTo>
                    <a:pt x="9499" y="317"/>
                  </a:lnTo>
                  <a:lnTo>
                    <a:pt x="9702" y="266"/>
                  </a:lnTo>
                  <a:close/>
                </a:path>
                <a:path w="15875" h="12064">
                  <a:moveTo>
                    <a:pt x="9842" y="6896"/>
                  </a:moveTo>
                  <a:lnTo>
                    <a:pt x="9766" y="6718"/>
                  </a:lnTo>
                  <a:lnTo>
                    <a:pt x="9486" y="6502"/>
                  </a:lnTo>
                  <a:lnTo>
                    <a:pt x="9563" y="7048"/>
                  </a:lnTo>
                  <a:lnTo>
                    <a:pt x="9601" y="7251"/>
                  </a:lnTo>
                  <a:lnTo>
                    <a:pt x="9804" y="6972"/>
                  </a:lnTo>
                  <a:close/>
                </a:path>
                <a:path w="15875" h="12064">
                  <a:moveTo>
                    <a:pt x="9893" y="812"/>
                  </a:moveTo>
                  <a:lnTo>
                    <a:pt x="9626" y="774"/>
                  </a:lnTo>
                  <a:lnTo>
                    <a:pt x="9639" y="901"/>
                  </a:lnTo>
                  <a:lnTo>
                    <a:pt x="9867" y="965"/>
                  </a:lnTo>
                  <a:lnTo>
                    <a:pt x="9893" y="812"/>
                  </a:lnTo>
                  <a:close/>
                </a:path>
                <a:path w="15875" h="12064">
                  <a:moveTo>
                    <a:pt x="9893" y="127"/>
                  </a:moveTo>
                  <a:lnTo>
                    <a:pt x="9867" y="0"/>
                  </a:lnTo>
                  <a:lnTo>
                    <a:pt x="9893" y="127"/>
                  </a:lnTo>
                  <a:close/>
                </a:path>
                <a:path w="15875" h="12064">
                  <a:moveTo>
                    <a:pt x="10058" y="6743"/>
                  </a:moveTo>
                  <a:close/>
                </a:path>
                <a:path w="15875" h="12064">
                  <a:moveTo>
                    <a:pt x="10172" y="11544"/>
                  </a:moveTo>
                  <a:close/>
                </a:path>
                <a:path w="15875" h="12064">
                  <a:moveTo>
                    <a:pt x="10198" y="10528"/>
                  </a:moveTo>
                  <a:close/>
                </a:path>
                <a:path w="15875" h="12064">
                  <a:moveTo>
                    <a:pt x="10210" y="5410"/>
                  </a:moveTo>
                  <a:close/>
                </a:path>
                <a:path w="15875" h="12064">
                  <a:moveTo>
                    <a:pt x="10248" y="7556"/>
                  </a:moveTo>
                  <a:close/>
                </a:path>
                <a:path w="15875" h="12064">
                  <a:moveTo>
                    <a:pt x="10337" y="7493"/>
                  </a:moveTo>
                  <a:lnTo>
                    <a:pt x="10312" y="7264"/>
                  </a:lnTo>
                  <a:lnTo>
                    <a:pt x="10083" y="7099"/>
                  </a:lnTo>
                  <a:lnTo>
                    <a:pt x="10033" y="7239"/>
                  </a:lnTo>
                  <a:lnTo>
                    <a:pt x="9969" y="7480"/>
                  </a:lnTo>
                  <a:lnTo>
                    <a:pt x="10337" y="7493"/>
                  </a:lnTo>
                  <a:close/>
                </a:path>
                <a:path w="15875" h="12064">
                  <a:moveTo>
                    <a:pt x="10350" y="10185"/>
                  </a:moveTo>
                  <a:close/>
                </a:path>
                <a:path w="15875" h="12064">
                  <a:moveTo>
                    <a:pt x="10566" y="863"/>
                  </a:moveTo>
                  <a:close/>
                </a:path>
                <a:path w="15875" h="12064">
                  <a:moveTo>
                    <a:pt x="10591" y="11341"/>
                  </a:moveTo>
                  <a:close/>
                </a:path>
                <a:path w="15875" h="12064">
                  <a:moveTo>
                    <a:pt x="10680" y="5664"/>
                  </a:moveTo>
                  <a:close/>
                </a:path>
                <a:path w="15875" h="12064">
                  <a:moveTo>
                    <a:pt x="10871" y="177"/>
                  </a:moveTo>
                  <a:close/>
                </a:path>
                <a:path w="15875" h="12064">
                  <a:moveTo>
                    <a:pt x="11010" y="482"/>
                  </a:moveTo>
                  <a:lnTo>
                    <a:pt x="10807" y="419"/>
                  </a:lnTo>
                  <a:lnTo>
                    <a:pt x="11010" y="482"/>
                  </a:lnTo>
                  <a:close/>
                </a:path>
                <a:path w="15875" h="12064">
                  <a:moveTo>
                    <a:pt x="11176" y="4851"/>
                  </a:moveTo>
                  <a:lnTo>
                    <a:pt x="10922" y="4495"/>
                  </a:lnTo>
                  <a:lnTo>
                    <a:pt x="10909" y="4673"/>
                  </a:lnTo>
                  <a:lnTo>
                    <a:pt x="11176" y="4851"/>
                  </a:lnTo>
                  <a:close/>
                </a:path>
                <a:path w="15875" h="12064">
                  <a:moveTo>
                    <a:pt x="11391" y="6134"/>
                  </a:moveTo>
                  <a:lnTo>
                    <a:pt x="11252" y="6108"/>
                  </a:lnTo>
                  <a:lnTo>
                    <a:pt x="11391" y="6134"/>
                  </a:lnTo>
                  <a:close/>
                </a:path>
                <a:path w="15875" h="12064">
                  <a:moveTo>
                    <a:pt x="11404" y="11239"/>
                  </a:moveTo>
                  <a:lnTo>
                    <a:pt x="11277" y="10998"/>
                  </a:lnTo>
                  <a:lnTo>
                    <a:pt x="11074" y="11214"/>
                  </a:lnTo>
                  <a:lnTo>
                    <a:pt x="10998" y="11366"/>
                  </a:lnTo>
                  <a:lnTo>
                    <a:pt x="11353" y="11341"/>
                  </a:lnTo>
                  <a:close/>
                </a:path>
                <a:path w="15875" h="12064">
                  <a:moveTo>
                    <a:pt x="11455" y="9372"/>
                  </a:moveTo>
                  <a:close/>
                </a:path>
                <a:path w="15875" h="12064">
                  <a:moveTo>
                    <a:pt x="11785" y="4495"/>
                  </a:moveTo>
                  <a:lnTo>
                    <a:pt x="11645" y="4457"/>
                  </a:lnTo>
                  <a:lnTo>
                    <a:pt x="11582" y="4597"/>
                  </a:lnTo>
                  <a:lnTo>
                    <a:pt x="11760" y="4635"/>
                  </a:lnTo>
                  <a:lnTo>
                    <a:pt x="11785" y="4495"/>
                  </a:lnTo>
                  <a:close/>
                </a:path>
                <a:path w="15875" h="12064">
                  <a:moveTo>
                    <a:pt x="12039" y="10020"/>
                  </a:moveTo>
                  <a:lnTo>
                    <a:pt x="11912" y="10020"/>
                  </a:lnTo>
                  <a:lnTo>
                    <a:pt x="12039" y="10020"/>
                  </a:lnTo>
                  <a:close/>
                </a:path>
                <a:path w="15875" h="12064">
                  <a:moveTo>
                    <a:pt x="14452" y="8915"/>
                  </a:moveTo>
                  <a:close/>
                </a:path>
                <a:path w="15875" h="12064">
                  <a:moveTo>
                    <a:pt x="14706" y="8890"/>
                  </a:moveTo>
                  <a:lnTo>
                    <a:pt x="14579" y="8991"/>
                  </a:lnTo>
                  <a:lnTo>
                    <a:pt x="14706" y="8890"/>
                  </a:lnTo>
                  <a:close/>
                </a:path>
                <a:path w="15875" h="12064">
                  <a:moveTo>
                    <a:pt x="15278" y="10121"/>
                  </a:moveTo>
                  <a:lnTo>
                    <a:pt x="14808" y="9321"/>
                  </a:lnTo>
                  <a:lnTo>
                    <a:pt x="14147" y="9499"/>
                  </a:lnTo>
                  <a:lnTo>
                    <a:pt x="13804" y="10007"/>
                  </a:lnTo>
                  <a:lnTo>
                    <a:pt x="14427" y="10541"/>
                  </a:lnTo>
                  <a:lnTo>
                    <a:pt x="15100" y="10477"/>
                  </a:lnTo>
                  <a:lnTo>
                    <a:pt x="15278" y="10121"/>
                  </a:lnTo>
                  <a:close/>
                </a:path>
              </a:pathLst>
            </a:custGeom>
            <a:solidFill>
              <a:srgbClr val="C5CCC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3" name="object 5043"/>
            <p:cNvSpPr/>
            <p:nvPr/>
          </p:nvSpPr>
          <p:spPr>
            <a:xfrm>
              <a:off x="734364" y="4602975"/>
              <a:ext cx="26670" cy="22860"/>
            </a:xfrm>
            <a:custGeom>
              <a:avLst/>
              <a:gdLst/>
              <a:ahLst/>
              <a:cxnLst/>
              <a:rect l="l" t="t" r="r" b="b"/>
              <a:pathLst>
                <a:path w="26670" h="22860">
                  <a:moveTo>
                    <a:pt x="127" y="14681"/>
                  </a:moveTo>
                  <a:lnTo>
                    <a:pt x="0" y="14693"/>
                  </a:lnTo>
                  <a:lnTo>
                    <a:pt x="127" y="14681"/>
                  </a:lnTo>
                  <a:close/>
                </a:path>
                <a:path w="26670" h="22860">
                  <a:moveTo>
                    <a:pt x="1130" y="16573"/>
                  </a:moveTo>
                  <a:lnTo>
                    <a:pt x="1003" y="16535"/>
                  </a:lnTo>
                  <a:lnTo>
                    <a:pt x="1130" y="16573"/>
                  </a:lnTo>
                  <a:close/>
                </a:path>
                <a:path w="26670" h="22860">
                  <a:moveTo>
                    <a:pt x="1168" y="16484"/>
                  </a:moveTo>
                  <a:close/>
                </a:path>
                <a:path w="26670" h="22860">
                  <a:moveTo>
                    <a:pt x="1435" y="14211"/>
                  </a:moveTo>
                  <a:lnTo>
                    <a:pt x="1308" y="14338"/>
                  </a:lnTo>
                  <a:lnTo>
                    <a:pt x="1435" y="14211"/>
                  </a:lnTo>
                  <a:close/>
                </a:path>
                <a:path w="26670" h="22860">
                  <a:moveTo>
                    <a:pt x="2451" y="16078"/>
                  </a:moveTo>
                  <a:close/>
                </a:path>
                <a:path w="26670" h="22860">
                  <a:moveTo>
                    <a:pt x="2501" y="16484"/>
                  </a:moveTo>
                  <a:close/>
                </a:path>
                <a:path w="26670" h="22860">
                  <a:moveTo>
                    <a:pt x="2578" y="16103"/>
                  </a:moveTo>
                  <a:close/>
                </a:path>
                <a:path w="26670" h="22860">
                  <a:moveTo>
                    <a:pt x="2794" y="16573"/>
                  </a:moveTo>
                  <a:close/>
                </a:path>
                <a:path w="26670" h="22860">
                  <a:moveTo>
                    <a:pt x="2832" y="16814"/>
                  </a:moveTo>
                  <a:close/>
                </a:path>
                <a:path w="26670" h="22860">
                  <a:moveTo>
                    <a:pt x="3937" y="12280"/>
                  </a:moveTo>
                  <a:close/>
                </a:path>
                <a:path w="26670" h="22860">
                  <a:moveTo>
                    <a:pt x="4584" y="11912"/>
                  </a:moveTo>
                  <a:close/>
                </a:path>
                <a:path w="26670" h="22860">
                  <a:moveTo>
                    <a:pt x="4699" y="13576"/>
                  </a:moveTo>
                  <a:lnTo>
                    <a:pt x="4267" y="13652"/>
                  </a:lnTo>
                  <a:lnTo>
                    <a:pt x="4546" y="13754"/>
                  </a:lnTo>
                  <a:lnTo>
                    <a:pt x="4660" y="13919"/>
                  </a:lnTo>
                  <a:lnTo>
                    <a:pt x="4533" y="13639"/>
                  </a:lnTo>
                  <a:lnTo>
                    <a:pt x="4699" y="13576"/>
                  </a:lnTo>
                  <a:close/>
                </a:path>
                <a:path w="26670" h="22860">
                  <a:moveTo>
                    <a:pt x="5105" y="16332"/>
                  </a:moveTo>
                  <a:close/>
                </a:path>
                <a:path w="26670" h="22860">
                  <a:moveTo>
                    <a:pt x="5156" y="14363"/>
                  </a:moveTo>
                  <a:lnTo>
                    <a:pt x="4978" y="14363"/>
                  </a:lnTo>
                  <a:lnTo>
                    <a:pt x="4851" y="14325"/>
                  </a:lnTo>
                  <a:lnTo>
                    <a:pt x="5016" y="14516"/>
                  </a:lnTo>
                  <a:lnTo>
                    <a:pt x="5156" y="14363"/>
                  </a:lnTo>
                  <a:close/>
                </a:path>
                <a:path w="26670" h="22860">
                  <a:moveTo>
                    <a:pt x="5295" y="14592"/>
                  </a:moveTo>
                  <a:close/>
                </a:path>
                <a:path w="26670" h="22860">
                  <a:moveTo>
                    <a:pt x="5511" y="14744"/>
                  </a:moveTo>
                  <a:lnTo>
                    <a:pt x="5372" y="14706"/>
                  </a:lnTo>
                  <a:lnTo>
                    <a:pt x="5511" y="14744"/>
                  </a:lnTo>
                  <a:close/>
                </a:path>
                <a:path w="26670" h="22860">
                  <a:moveTo>
                    <a:pt x="5689" y="14452"/>
                  </a:moveTo>
                  <a:close/>
                </a:path>
                <a:path w="26670" h="22860">
                  <a:moveTo>
                    <a:pt x="6197" y="17145"/>
                  </a:moveTo>
                  <a:close/>
                </a:path>
                <a:path w="26670" h="22860">
                  <a:moveTo>
                    <a:pt x="6223" y="17043"/>
                  </a:moveTo>
                  <a:close/>
                </a:path>
                <a:path w="26670" h="22860">
                  <a:moveTo>
                    <a:pt x="6388" y="14820"/>
                  </a:moveTo>
                  <a:close/>
                </a:path>
                <a:path w="26670" h="22860">
                  <a:moveTo>
                    <a:pt x="6438" y="13004"/>
                  </a:moveTo>
                  <a:lnTo>
                    <a:pt x="6311" y="12928"/>
                  </a:lnTo>
                  <a:lnTo>
                    <a:pt x="6235" y="12788"/>
                  </a:lnTo>
                  <a:lnTo>
                    <a:pt x="6235" y="12992"/>
                  </a:lnTo>
                  <a:lnTo>
                    <a:pt x="6438" y="13004"/>
                  </a:lnTo>
                  <a:close/>
                </a:path>
                <a:path w="26670" h="22860">
                  <a:moveTo>
                    <a:pt x="6642" y="13868"/>
                  </a:moveTo>
                  <a:close/>
                </a:path>
                <a:path w="26670" h="22860">
                  <a:moveTo>
                    <a:pt x="6680" y="14008"/>
                  </a:moveTo>
                  <a:close/>
                </a:path>
                <a:path w="26670" h="22860">
                  <a:moveTo>
                    <a:pt x="6781" y="13906"/>
                  </a:moveTo>
                  <a:close/>
                </a:path>
                <a:path w="26670" h="22860">
                  <a:moveTo>
                    <a:pt x="6807" y="13919"/>
                  </a:moveTo>
                  <a:close/>
                </a:path>
                <a:path w="26670" h="22860">
                  <a:moveTo>
                    <a:pt x="6845" y="13703"/>
                  </a:moveTo>
                  <a:close/>
                </a:path>
                <a:path w="26670" h="22860">
                  <a:moveTo>
                    <a:pt x="6946" y="17602"/>
                  </a:moveTo>
                  <a:close/>
                </a:path>
                <a:path w="26670" h="22860">
                  <a:moveTo>
                    <a:pt x="7175" y="15113"/>
                  </a:moveTo>
                  <a:lnTo>
                    <a:pt x="7048" y="15074"/>
                  </a:lnTo>
                  <a:lnTo>
                    <a:pt x="7175" y="15113"/>
                  </a:lnTo>
                  <a:close/>
                </a:path>
                <a:path w="26670" h="22860">
                  <a:moveTo>
                    <a:pt x="7277" y="16649"/>
                  </a:moveTo>
                  <a:close/>
                </a:path>
                <a:path w="26670" h="22860">
                  <a:moveTo>
                    <a:pt x="7327" y="17932"/>
                  </a:moveTo>
                  <a:lnTo>
                    <a:pt x="7073" y="17894"/>
                  </a:lnTo>
                  <a:lnTo>
                    <a:pt x="7213" y="18034"/>
                  </a:lnTo>
                  <a:close/>
                </a:path>
                <a:path w="26670" h="22860">
                  <a:moveTo>
                    <a:pt x="7454" y="18034"/>
                  </a:moveTo>
                  <a:close/>
                </a:path>
                <a:path w="26670" h="22860">
                  <a:moveTo>
                    <a:pt x="7759" y="19291"/>
                  </a:moveTo>
                  <a:lnTo>
                    <a:pt x="7620" y="19227"/>
                  </a:lnTo>
                  <a:lnTo>
                    <a:pt x="7759" y="19291"/>
                  </a:lnTo>
                  <a:close/>
                </a:path>
                <a:path w="26670" h="22860">
                  <a:moveTo>
                    <a:pt x="7797" y="19113"/>
                  </a:moveTo>
                  <a:lnTo>
                    <a:pt x="7670" y="19088"/>
                  </a:lnTo>
                  <a:lnTo>
                    <a:pt x="7797" y="19113"/>
                  </a:lnTo>
                  <a:close/>
                </a:path>
                <a:path w="26670" h="22860">
                  <a:moveTo>
                    <a:pt x="7848" y="19456"/>
                  </a:moveTo>
                  <a:lnTo>
                    <a:pt x="7569" y="19253"/>
                  </a:lnTo>
                  <a:lnTo>
                    <a:pt x="7607" y="19380"/>
                  </a:lnTo>
                  <a:lnTo>
                    <a:pt x="7823" y="19519"/>
                  </a:lnTo>
                  <a:close/>
                </a:path>
                <a:path w="26670" h="22860">
                  <a:moveTo>
                    <a:pt x="7912" y="15646"/>
                  </a:moveTo>
                  <a:lnTo>
                    <a:pt x="7785" y="15582"/>
                  </a:lnTo>
                  <a:lnTo>
                    <a:pt x="7912" y="15646"/>
                  </a:lnTo>
                  <a:close/>
                </a:path>
                <a:path w="26670" h="22860">
                  <a:moveTo>
                    <a:pt x="7988" y="19481"/>
                  </a:moveTo>
                  <a:close/>
                </a:path>
                <a:path w="26670" h="22860">
                  <a:moveTo>
                    <a:pt x="8013" y="19329"/>
                  </a:moveTo>
                  <a:close/>
                </a:path>
                <a:path w="26670" h="22860">
                  <a:moveTo>
                    <a:pt x="8115" y="18986"/>
                  </a:moveTo>
                  <a:lnTo>
                    <a:pt x="7950" y="19037"/>
                  </a:lnTo>
                  <a:lnTo>
                    <a:pt x="8102" y="19138"/>
                  </a:lnTo>
                  <a:lnTo>
                    <a:pt x="8115" y="18986"/>
                  </a:lnTo>
                  <a:close/>
                </a:path>
                <a:path w="26670" h="22860">
                  <a:moveTo>
                    <a:pt x="8115" y="17691"/>
                  </a:moveTo>
                  <a:close/>
                </a:path>
                <a:path w="26670" h="22860">
                  <a:moveTo>
                    <a:pt x="8178" y="19939"/>
                  </a:moveTo>
                  <a:lnTo>
                    <a:pt x="8013" y="19799"/>
                  </a:lnTo>
                  <a:lnTo>
                    <a:pt x="7962" y="19926"/>
                  </a:lnTo>
                  <a:lnTo>
                    <a:pt x="8178" y="19939"/>
                  </a:lnTo>
                  <a:close/>
                </a:path>
                <a:path w="26670" h="22860">
                  <a:moveTo>
                    <a:pt x="8331" y="16814"/>
                  </a:moveTo>
                  <a:close/>
                </a:path>
                <a:path w="26670" h="22860">
                  <a:moveTo>
                    <a:pt x="8407" y="20408"/>
                  </a:moveTo>
                  <a:close/>
                </a:path>
                <a:path w="26670" h="22860">
                  <a:moveTo>
                    <a:pt x="8407" y="16649"/>
                  </a:moveTo>
                  <a:close/>
                </a:path>
                <a:path w="26670" h="22860">
                  <a:moveTo>
                    <a:pt x="8483" y="17157"/>
                  </a:moveTo>
                  <a:lnTo>
                    <a:pt x="8242" y="17005"/>
                  </a:lnTo>
                  <a:lnTo>
                    <a:pt x="8077" y="17106"/>
                  </a:lnTo>
                  <a:lnTo>
                    <a:pt x="8229" y="17208"/>
                  </a:lnTo>
                  <a:lnTo>
                    <a:pt x="8356" y="17233"/>
                  </a:lnTo>
                  <a:lnTo>
                    <a:pt x="8483" y="17157"/>
                  </a:lnTo>
                  <a:close/>
                </a:path>
                <a:path w="26670" h="22860">
                  <a:moveTo>
                    <a:pt x="8534" y="19253"/>
                  </a:moveTo>
                  <a:lnTo>
                    <a:pt x="8293" y="19100"/>
                  </a:lnTo>
                  <a:lnTo>
                    <a:pt x="8496" y="19431"/>
                  </a:lnTo>
                  <a:lnTo>
                    <a:pt x="8534" y="19253"/>
                  </a:lnTo>
                  <a:close/>
                </a:path>
                <a:path w="26670" h="22860">
                  <a:moveTo>
                    <a:pt x="8610" y="18364"/>
                  </a:moveTo>
                  <a:close/>
                </a:path>
                <a:path w="26670" h="22860">
                  <a:moveTo>
                    <a:pt x="8864" y="20396"/>
                  </a:moveTo>
                  <a:close/>
                </a:path>
                <a:path w="26670" h="22860">
                  <a:moveTo>
                    <a:pt x="8877" y="19799"/>
                  </a:moveTo>
                  <a:lnTo>
                    <a:pt x="8750" y="19812"/>
                  </a:lnTo>
                  <a:lnTo>
                    <a:pt x="8877" y="19799"/>
                  </a:lnTo>
                  <a:close/>
                </a:path>
                <a:path w="26670" h="22860">
                  <a:moveTo>
                    <a:pt x="8877" y="292"/>
                  </a:moveTo>
                  <a:lnTo>
                    <a:pt x="8864" y="127"/>
                  </a:lnTo>
                  <a:lnTo>
                    <a:pt x="8737" y="152"/>
                  </a:lnTo>
                  <a:lnTo>
                    <a:pt x="8661" y="304"/>
                  </a:lnTo>
                  <a:lnTo>
                    <a:pt x="8877" y="292"/>
                  </a:lnTo>
                  <a:close/>
                </a:path>
                <a:path w="26670" h="22860">
                  <a:moveTo>
                    <a:pt x="8902" y="20637"/>
                  </a:moveTo>
                  <a:close/>
                </a:path>
                <a:path w="26670" h="22860">
                  <a:moveTo>
                    <a:pt x="8915" y="20002"/>
                  </a:moveTo>
                  <a:close/>
                </a:path>
                <a:path w="26670" h="22860">
                  <a:moveTo>
                    <a:pt x="9080" y="18110"/>
                  </a:moveTo>
                  <a:close/>
                </a:path>
                <a:path w="26670" h="22860">
                  <a:moveTo>
                    <a:pt x="9144" y="20574"/>
                  </a:moveTo>
                  <a:lnTo>
                    <a:pt x="9004" y="20485"/>
                  </a:lnTo>
                  <a:lnTo>
                    <a:pt x="9144" y="20574"/>
                  </a:lnTo>
                  <a:close/>
                </a:path>
                <a:path w="26670" h="22860">
                  <a:moveTo>
                    <a:pt x="9359" y="20485"/>
                  </a:moveTo>
                  <a:lnTo>
                    <a:pt x="9105" y="20408"/>
                  </a:lnTo>
                  <a:lnTo>
                    <a:pt x="9144" y="20561"/>
                  </a:lnTo>
                  <a:lnTo>
                    <a:pt x="9359" y="20485"/>
                  </a:lnTo>
                  <a:close/>
                </a:path>
                <a:path w="26670" h="22860">
                  <a:moveTo>
                    <a:pt x="9550" y="18034"/>
                  </a:moveTo>
                  <a:lnTo>
                    <a:pt x="9321" y="18122"/>
                  </a:lnTo>
                  <a:lnTo>
                    <a:pt x="9347" y="18313"/>
                  </a:lnTo>
                  <a:lnTo>
                    <a:pt x="9512" y="18161"/>
                  </a:lnTo>
                  <a:lnTo>
                    <a:pt x="9550" y="18034"/>
                  </a:lnTo>
                  <a:close/>
                </a:path>
                <a:path w="26670" h="22860">
                  <a:moveTo>
                    <a:pt x="9715" y="3416"/>
                  </a:moveTo>
                  <a:lnTo>
                    <a:pt x="9690" y="3213"/>
                  </a:lnTo>
                  <a:lnTo>
                    <a:pt x="9474" y="3340"/>
                  </a:lnTo>
                  <a:lnTo>
                    <a:pt x="9626" y="3416"/>
                  </a:lnTo>
                  <a:close/>
                </a:path>
                <a:path w="26670" h="22860">
                  <a:moveTo>
                    <a:pt x="9855" y="2971"/>
                  </a:moveTo>
                  <a:close/>
                </a:path>
                <a:path w="26670" h="22860">
                  <a:moveTo>
                    <a:pt x="10058" y="673"/>
                  </a:moveTo>
                  <a:close/>
                </a:path>
                <a:path w="26670" h="22860">
                  <a:moveTo>
                    <a:pt x="10109" y="622"/>
                  </a:moveTo>
                  <a:close/>
                </a:path>
                <a:path w="26670" h="22860">
                  <a:moveTo>
                    <a:pt x="10287" y="1765"/>
                  </a:moveTo>
                  <a:lnTo>
                    <a:pt x="10223" y="1511"/>
                  </a:lnTo>
                  <a:lnTo>
                    <a:pt x="10058" y="1943"/>
                  </a:lnTo>
                  <a:lnTo>
                    <a:pt x="10236" y="1828"/>
                  </a:lnTo>
                  <a:close/>
                </a:path>
                <a:path w="26670" h="22860">
                  <a:moveTo>
                    <a:pt x="11049" y="1511"/>
                  </a:moveTo>
                  <a:lnTo>
                    <a:pt x="10883" y="1384"/>
                  </a:lnTo>
                  <a:lnTo>
                    <a:pt x="10756" y="1422"/>
                  </a:lnTo>
                  <a:lnTo>
                    <a:pt x="10922" y="1447"/>
                  </a:lnTo>
                  <a:lnTo>
                    <a:pt x="10388" y="1549"/>
                  </a:lnTo>
                  <a:lnTo>
                    <a:pt x="10795" y="1651"/>
                  </a:lnTo>
                  <a:lnTo>
                    <a:pt x="11049" y="1511"/>
                  </a:lnTo>
                  <a:close/>
                </a:path>
                <a:path w="26670" h="22860">
                  <a:moveTo>
                    <a:pt x="11518" y="22339"/>
                  </a:moveTo>
                  <a:lnTo>
                    <a:pt x="11252" y="22110"/>
                  </a:lnTo>
                  <a:lnTo>
                    <a:pt x="11226" y="22263"/>
                  </a:lnTo>
                  <a:lnTo>
                    <a:pt x="11379" y="22377"/>
                  </a:lnTo>
                  <a:lnTo>
                    <a:pt x="11518" y="22339"/>
                  </a:lnTo>
                  <a:close/>
                </a:path>
                <a:path w="26670" h="22860">
                  <a:moveTo>
                    <a:pt x="13385" y="457"/>
                  </a:moveTo>
                  <a:close/>
                </a:path>
                <a:path w="26670" h="22860">
                  <a:moveTo>
                    <a:pt x="14287" y="165"/>
                  </a:moveTo>
                  <a:lnTo>
                    <a:pt x="14236" y="0"/>
                  </a:lnTo>
                  <a:lnTo>
                    <a:pt x="14109" y="241"/>
                  </a:lnTo>
                  <a:lnTo>
                    <a:pt x="14249" y="203"/>
                  </a:lnTo>
                  <a:close/>
                </a:path>
                <a:path w="26670" h="22860">
                  <a:moveTo>
                    <a:pt x="14719" y="2819"/>
                  </a:moveTo>
                  <a:close/>
                </a:path>
                <a:path w="26670" h="22860">
                  <a:moveTo>
                    <a:pt x="14846" y="2959"/>
                  </a:moveTo>
                  <a:lnTo>
                    <a:pt x="14693" y="2857"/>
                  </a:lnTo>
                  <a:lnTo>
                    <a:pt x="14554" y="2857"/>
                  </a:lnTo>
                  <a:lnTo>
                    <a:pt x="14846" y="2959"/>
                  </a:lnTo>
                  <a:close/>
                </a:path>
                <a:path w="26670" h="22860">
                  <a:moveTo>
                    <a:pt x="15748" y="1422"/>
                  </a:moveTo>
                  <a:lnTo>
                    <a:pt x="15417" y="1295"/>
                  </a:lnTo>
                  <a:lnTo>
                    <a:pt x="15468" y="1498"/>
                  </a:lnTo>
                  <a:lnTo>
                    <a:pt x="15608" y="1574"/>
                  </a:lnTo>
                  <a:lnTo>
                    <a:pt x="15748" y="1422"/>
                  </a:lnTo>
                  <a:close/>
                </a:path>
                <a:path w="26670" h="22860">
                  <a:moveTo>
                    <a:pt x="16332" y="2984"/>
                  </a:moveTo>
                  <a:lnTo>
                    <a:pt x="16306" y="3111"/>
                  </a:lnTo>
                  <a:lnTo>
                    <a:pt x="16332" y="2984"/>
                  </a:lnTo>
                  <a:close/>
                </a:path>
                <a:path w="26670" h="22860">
                  <a:moveTo>
                    <a:pt x="16637" y="2857"/>
                  </a:moveTo>
                  <a:lnTo>
                    <a:pt x="16446" y="2933"/>
                  </a:lnTo>
                  <a:lnTo>
                    <a:pt x="16332" y="3238"/>
                  </a:lnTo>
                  <a:lnTo>
                    <a:pt x="16637" y="2857"/>
                  </a:lnTo>
                  <a:close/>
                </a:path>
                <a:path w="26670" h="22860">
                  <a:moveTo>
                    <a:pt x="19494" y="3657"/>
                  </a:moveTo>
                  <a:lnTo>
                    <a:pt x="19392" y="3429"/>
                  </a:lnTo>
                  <a:lnTo>
                    <a:pt x="19342" y="3644"/>
                  </a:lnTo>
                  <a:lnTo>
                    <a:pt x="19494" y="3657"/>
                  </a:lnTo>
                  <a:close/>
                </a:path>
                <a:path w="26670" h="22860">
                  <a:moveTo>
                    <a:pt x="23177" y="21488"/>
                  </a:moveTo>
                  <a:close/>
                </a:path>
                <a:path w="26670" h="22860">
                  <a:moveTo>
                    <a:pt x="26454" y="12395"/>
                  </a:moveTo>
                  <a:close/>
                </a:path>
              </a:pathLst>
            </a:custGeom>
            <a:solidFill>
              <a:srgbClr val="C5CCC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4" name="object 5044"/>
            <p:cNvSpPr/>
            <p:nvPr/>
          </p:nvSpPr>
          <p:spPr>
            <a:xfrm>
              <a:off x="743673" y="4603419"/>
              <a:ext cx="17780" cy="32384"/>
            </a:xfrm>
            <a:custGeom>
              <a:avLst/>
              <a:gdLst/>
              <a:ahLst/>
              <a:cxnLst/>
              <a:rect l="l" t="t" r="r" b="b"/>
              <a:pathLst>
                <a:path w="17779" h="32385">
                  <a:moveTo>
                    <a:pt x="266" y="2184"/>
                  </a:moveTo>
                  <a:lnTo>
                    <a:pt x="203" y="2032"/>
                  </a:lnTo>
                  <a:lnTo>
                    <a:pt x="0" y="2095"/>
                  </a:lnTo>
                  <a:lnTo>
                    <a:pt x="266" y="2184"/>
                  </a:lnTo>
                  <a:close/>
                </a:path>
                <a:path w="17779" h="32385">
                  <a:moveTo>
                    <a:pt x="596" y="254"/>
                  </a:moveTo>
                  <a:close/>
                </a:path>
                <a:path w="17779" h="32385">
                  <a:moveTo>
                    <a:pt x="2641" y="23939"/>
                  </a:moveTo>
                  <a:lnTo>
                    <a:pt x="2616" y="23812"/>
                  </a:lnTo>
                  <a:lnTo>
                    <a:pt x="2476" y="23926"/>
                  </a:lnTo>
                  <a:lnTo>
                    <a:pt x="2641" y="23939"/>
                  </a:lnTo>
                  <a:close/>
                </a:path>
                <a:path w="17779" h="32385">
                  <a:moveTo>
                    <a:pt x="2781" y="24942"/>
                  </a:moveTo>
                  <a:close/>
                </a:path>
                <a:path w="17779" h="32385">
                  <a:moveTo>
                    <a:pt x="2781" y="24117"/>
                  </a:moveTo>
                  <a:lnTo>
                    <a:pt x="2641" y="24193"/>
                  </a:lnTo>
                  <a:lnTo>
                    <a:pt x="2781" y="24117"/>
                  </a:lnTo>
                  <a:close/>
                </a:path>
                <a:path w="17779" h="32385">
                  <a:moveTo>
                    <a:pt x="2857" y="20726"/>
                  </a:moveTo>
                  <a:lnTo>
                    <a:pt x="2794" y="20586"/>
                  </a:lnTo>
                  <a:lnTo>
                    <a:pt x="2463" y="20650"/>
                  </a:lnTo>
                  <a:lnTo>
                    <a:pt x="2857" y="20726"/>
                  </a:lnTo>
                  <a:close/>
                </a:path>
                <a:path w="17779" h="32385">
                  <a:moveTo>
                    <a:pt x="2971" y="20942"/>
                  </a:moveTo>
                  <a:lnTo>
                    <a:pt x="2870" y="20751"/>
                  </a:lnTo>
                  <a:lnTo>
                    <a:pt x="2971" y="20942"/>
                  </a:lnTo>
                  <a:close/>
                </a:path>
                <a:path w="17779" h="32385">
                  <a:moveTo>
                    <a:pt x="3048" y="23088"/>
                  </a:moveTo>
                  <a:lnTo>
                    <a:pt x="2908" y="23025"/>
                  </a:lnTo>
                  <a:lnTo>
                    <a:pt x="2946" y="23164"/>
                  </a:lnTo>
                  <a:lnTo>
                    <a:pt x="2933" y="23291"/>
                  </a:lnTo>
                  <a:lnTo>
                    <a:pt x="3048" y="23114"/>
                  </a:lnTo>
                  <a:close/>
                </a:path>
                <a:path w="17779" h="32385">
                  <a:moveTo>
                    <a:pt x="3149" y="23914"/>
                  </a:moveTo>
                  <a:lnTo>
                    <a:pt x="3098" y="23749"/>
                  </a:lnTo>
                  <a:lnTo>
                    <a:pt x="3022" y="23914"/>
                  </a:lnTo>
                  <a:lnTo>
                    <a:pt x="3149" y="23914"/>
                  </a:lnTo>
                  <a:close/>
                </a:path>
                <a:path w="17779" h="32385">
                  <a:moveTo>
                    <a:pt x="3200" y="23495"/>
                  </a:moveTo>
                  <a:lnTo>
                    <a:pt x="3022" y="23456"/>
                  </a:lnTo>
                  <a:lnTo>
                    <a:pt x="3200" y="23495"/>
                  </a:lnTo>
                  <a:close/>
                </a:path>
                <a:path w="17779" h="32385">
                  <a:moveTo>
                    <a:pt x="3276" y="23291"/>
                  </a:moveTo>
                  <a:lnTo>
                    <a:pt x="3136" y="23202"/>
                  </a:lnTo>
                  <a:lnTo>
                    <a:pt x="3276" y="23291"/>
                  </a:lnTo>
                  <a:close/>
                </a:path>
                <a:path w="17779" h="32385">
                  <a:moveTo>
                    <a:pt x="3365" y="23545"/>
                  </a:moveTo>
                  <a:lnTo>
                    <a:pt x="3213" y="23558"/>
                  </a:lnTo>
                  <a:lnTo>
                    <a:pt x="3365" y="23545"/>
                  </a:lnTo>
                  <a:close/>
                </a:path>
                <a:path w="17779" h="32385">
                  <a:moveTo>
                    <a:pt x="3390" y="23329"/>
                  </a:moveTo>
                  <a:close/>
                </a:path>
                <a:path w="17779" h="32385">
                  <a:moveTo>
                    <a:pt x="3657" y="23609"/>
                  </a:moveTo>
                  <a:lnTo>
                    <a:pt x="3505" y="23469"/>
                  </a:lnTo>
                  <a:lnTo>
                    <a:pt x="3263" y="23685"/>
                  </a:lnTo>
                  <a:lnTo>
                    <a:pt x="3416" y="23736"/>
                  </a:lnTo>
                  <a:lnTo>
                    <a:pt x="3568" y="23812"/>
                  </a:lnTo>
                  <a:lnTo>
                    <a:pt x="3657" y="23609"/>
                  </a:lnTo>
                  <a:close/>
                </a:path>
                <a:path w="17779" h="32385">
                  <a:moveTo>
                    <a:pt x="3975" y="38"/>
                  </a:moveTo>
                  <a:close/>
                </a:path>
                <a:path w="17779" h="32385">
                  <a:moveTo>
                    <a:pt x="4013" y="31051"/>
                  </a:moveTo>
                  <a:close/>
                </a:path>
                <a:path w="17779" h="32385">
                  <a:moveTo>
                    <a:pt x="4076" y="12"/>
                  </a:moveTo>
                  <a:close/>
                </a:path>
                <a:path w="17779" h="32385">
                  <a:moveTo>
                    <a:pt x="4178" y="30149"/>
                  </a:moveTo>
                  <a:lnTo>
                    <a:pt x="4076" y="30010"/>
                  </a:lnTo>
                  <a:lnTo>
                    <a:pt x="4114" y="30200"/>
                  </a:lnTo>
                  <a:close/>
                </a:path>
                <a:path w="17779" h="32385">
                  <a:moveTo>
                    <a:pt x="4241" y="30784"/>
                  </a:moveTo>
                  <a:lnTo>
                    <a:pt x="4114" y="30746"/>
                  </a:lnTo>
                  <a:lnTo>
                    <a:pt x="3987" y="30772"/>
                  </a:lnTo>
                  <a:lnTo>
                    <a:pt x="4076" y="30924"/>
                  </a:lnTo>
                  <a:lnTo>
                    <a:pt x="4216" y="30975"/>
                  </a:lnTo>
                  <a:lnTo>
                    <a:pt x="4241" y="30784"/>
                  </a:lnTo>
                  <a:close/>
                </a:path>
                <a:path w="17779" h="32385">
                  <a:moveTo>
                    <a:pt x="4241" y="28689"/>
                  </a:moveTo>
                  <a:lnTo>
                    <a:pt x="4216" y="28562"/>
                  </a:lnTo>
                  <a:lnTo>
                    <a:pt x="4076" y="28752"/>
                  </a:lnTo>
                  <a:lnTo>
                    <a:pt x="4203" y="28841"/>
                  </a:lnTo>
                  <a:lnTo>
                    <a:pt x="4241" y="28689"/>
                  </a:lnTo>
                  <a:close/>
                </a:path>
                <a:path w="17779" h="32385">
                  <a:moveTo>
                    <a:pt x="4546" y="26022"/>
                  </a:moveTo>
                  <a:lnTo>
                    <a:pt x="4356" y="26009"/>
                  </a:lnTo>
                  <a:lnTo>
                    <a:pt x="4546" y="26022"/>
                  </a:lnTo>
                  <a:close/>
                </a:path>
                <a:path w="17779" h="32385">
                  <a:moveTo>
                    <a:pt x="4660" y="30314"/>
                  </a:moveTo>
                  <a:close/>
                </a:path>
                <a:path w="17779" h="32385">
                  <a:moveTo>
                    <a:pt x="4813" y="30099"/>
                  </a:moveTo>
                  <a:lnTo>
                    <a:pt x="4749" y="29933"/>
                  </a:lnTo>
                  <a:lnTo>
                    <a:pt x="4686" y="30086"/>
                  </a:lnTo>
                  <a:lnTo>
                    <a:pt x="4813" y="30099"/>
                  </a:lnTo>
                  <a:close/>
                </a:path>
                <a:path w="17779" h="32385">
                  <a:moveTo>
                    <a:pt x="4902" y="26517"/>
                  </a:moveTo>
                  <a:close/>
                </a:path>
                <a:path w="17779" h="32385">
                  <a:moveTo>
                    <a:pt x="4914" y="27012"/>
                  </a:moveTo>
                  <a:close/>
                </a:path>
                <a:path w="17779" h="32385">
                  <a:moveTo>
                    <a:pt x="5067" y="26530"/>
                  </a:moveTo>
                  <a:close/>
                </a:path>
                <a:path w="17779" h="32385">
                  <a:moveTo>
                    <a:pt x="5168" y="27406"/>
                  </a:moveTo>
                  <a:lnTo>
                    <a:pt x="4978" y="27190"/>
                  </a:lnTo>
                  <a:lnTo>
                    <a:pt x="4927" y="27393"/>
                  </a:lnTo>
                  <a:lnTo>
                    <a:pt x="5003" y="27546"/>
                  </a:lnTo>
                  <a:lnTo>
                    <a:pt x="5168" y="27406"/>
                  </a:lnTo>
                  <a:close/>
                </a:path>
                <a:path w="17779" h="32385">
                  <a:moveTo>
                    <a:pt x="5194" y="28790"/>
                  </a:moveTo>
                  <a:lnTo>
                    <a:pt x="5181" y="28295"/>
                  </a:lnTo>
                  <a:lnTo>
                    <a:pt x="4978" y="28397"/>
                  </a:lnTo>
                  <a:lnTo>
                    <a:pt x="4991" y="28575"/>
                  </a:lnTo>
                  <a:lnTo>
                    <a:pt x="5194" y="28790"/>
                  </a:lnTo>
                  <a:close/>
                </a:path>
                <a:path w="17779" h="32385">
                  <a:moveTo>
                    <a:pt x="5308" y="28409"/>
                  </a:moveTo>
                  <a:lnTo>
                    <a:pt x="5181" y="28117"/>
                  </a:lnTo>
                  <a:lnTo>
                    <a:pt x="5156" y="28270"/>
                  </a:lnTo>
                  <a:lnTo>
                    <a:pt x="5308" y="28409"/>
                  </a:lnTo>
                  <a:close/>
                </a:path>
                <a:path w="17779" h="32385">
                  <a:moveTo>
                    <a:pt x="5321" y="30149"/>
                  </a:moveTo>
                  <a:lnTo>
                    <a:pt x="5143" y="30124"/>
                  </a:lnTo>
                  <a:lnTo>
                    <a:pt x="5283" y="30200"/>
                  </a:lnTo>
                  <a:close/>
                </a:path>
                <a:path w="17779" h="32385">
                  <a:moveTo>
                    <a:pt x="5346" y="30378"/>
                  </a:moveTo>
                  <a:lnTo>
                    <a:pt x="5270" y="30251"/>
                  </a:lnTo>
                  <a:lnTo>
                    <a:pt x="5232" y="30441"/>
                  </a:lnTo>
                  <a:close/>
                </a:path>
                <a:path w="17779" h="32385">
                  <a:moveTo>
                    <a:pt x="5346" y="203"/>
                  </a:moveTo>
                  <a:close/>
                </a:path>
                <a:path w="17779" h="32385">
                  <a:moveTo>
                    <a:pt x="5372" y="29921"/>
                  </a:moveTo>
                  <a:close/>
                </a:path>
                <a:path w="17779" h="32385">
                  <a:moveTo>
                    <a:pt x="5410" y="29578"/>
                  </a:moveTo>
                  <a:close/>
                </a:path>
                <a:path w="17779" h="32385">
                  <a:moveTo>
                    <a:pt x="5613" y="30975"/>
                  </a:moveTo>
                  <a:close/>
                </a:path>
                <a:path w="17779" h="32385">
                  <a:moveTo>
                    <a:pt x="5943" y="28994"/>
                  </a:moveTo>
                  <a:lnTo>
                    <a:pt x="5880" y="28841"/>
                  </a:lnTo>
                  <a:lnTo>
                    <a:pt x="5765" y="29083"/>
                  </a:lnTo>
                  <a:lnTo>
                    <a:pt x="5892" y="29095"/>
                  </a:lnTo>
                  <a:close/>
                </a:path>
                <a:path w="17779" h="32385">
                  <a:moveTo>
                    <a:pt x="5994" y="27368"/>
                  </a:moveTo>
                  <a:close/>
                </a:path>
                <a:path w="17779" h="32385">
                  <a:moveTo>
                    <a:pt x="6007" y="30238"/>
                  </a:moveTo>
                  <a:lnTo>
                    <a:pt x="5842" y="30035"/>
                  </a:lnTo>
                  <a:lnTo>
                    <a:pt x="5829" y="30175"/>
                  </a:lnTo>
                  <a:lnTo>
                    <a:pt x="5880" y="30340"/>
                  </a:lnTo>
                  <a:lnTo>
                    <a:pt x="6007" y="30238"/>
                  </a:lnTo>
                  <a:close/>
                </a:path>
                <a:path w="17779" h="32385">
                  <a:moveTo>
                    <a:pt x="6057" y="29438"/>
                  </a:moveTo>
                  <a:close/>
                </a:path>
                <a:path w="17779" h="32385">
                  <a:moveTo>
                    <a:pt x="6197" y="30657"/>
                  </a:moveTo>
                  <a:lnTo>
                    <a:pt x="6070" y="30645"/>
                  </a:lnTo>
                  <a:lnTo>
                    <a:pt x="6197" y="30708"/>
                  </a:lnTo>
                  <a:close/>
                </a:path>
                <a:path w="17779" h="32385">
                  <a:moveTo>
                    <a:pt x="6210" y="29781"/>
                  </a:moveTo>
                  <a:close/>
                </a:path>
                <a:path w="17779" h="32385">
                  <a:moveTo>
                    <a:pt x="6261" y="31445"/>
                  </a:moveTo>
                  <a:close/>
                </a:path>
                <a:path w="17779" h="32385">
                  <a:moveTo>
                    <a:pt x="6273" y="29476"/>
                  </a:moveTo>
                  <a:lnTo>
                    <a:pt x="6248" y="29324"/>
                  </a:lnTo>
                  <a:lnTo>
                    <a:pt x="6273" y="29476"/>
                  </a:lnTo>
                  <a:close/>
                </a:path>
                <a:path w="17779" h="32385">
                  <a:moveTo>
                    <a:pt x="6299" y="28740"/>
                  </a:moveTo>
                  <a:close/>
                </a:path>
                <a:path w="17779" h="32385">
                  <a:moveTo>
                    <a:pt x="6299" y="26403"/>
                  </a:moveTo>
                  <a:lnTo>
                    <a:pt x="6134" y="26339"/>
                  </a:lnTo>
                  <a:lnTo>
                    <a:pt x="6261" y="26441"/>
                  </a:lnTo>
                  <a:close/>
                </a:path>
                <a:path w="17779" h="32385">
                  <a:moveTo>
                    <a:pt x="6375" y="26974"/>
                  </a:moveTo>
                  <a:lnTo>
                    <a:pt x="6184" y="26936"/>
                  </a:lnTo>
                  <a:lnTo>
                    <a:pt x="6375" y="26974"/>
                  </a:lnTo>
                  <a:close/>
                </a:path>
                <a:path w="17779" h="32385">
                  <a:moveTo>
                    <a:pt x="6388" y="30543"/>
                  </a:moveTo>
                  <a:lnTo>
                    <a:pt x="6324" y="30403"/>
                  </a:lnTo>
                  <a:lnTo>
                    <a:pt x="6388" y="30543"/>
                  </a:lnTo>
                  <a:close/>
                </a:path>
                <a:path w="17779" h="32385">
                  <a:moveTo>
                    <a:pt x="6438" y="31737"/>
                  </a:moveTo>
                  <a:close/>
                </a:path>
                <a:path w="17779" h="32385">
                  <a:moveTo>
                    <a:pt x="6477" y="27965"/>
                  </a:moveTo>
                  <a:lnTo>
                    <a:pt x="6464" y="28105"/>
                  </a:lnTo>
                  <a:lnTo>
                    <a:pt x="6477" y="27965"/>
                  </a:lnTo>
                  <a:close/>
                </a:path>
                <a:path w="17779" h="32385">
                  <a:moveTo>
                    <a:pt x="6515" y="29159"/>
                  </a:moveTo>
                  <a:lnTo>
                    <a:pt x="6451" y="29349"/>
                  </a:lnTo>
                  <a:lnTo>
                    <a:pt x="6489" y="29210"/>
                  </a:lnTo>
                  <a:close/>
                </a:path>
                <a:path w="17779" h="32385">
                  <a:moveTo>
                    <a:pt x="6591" y="31572"/>
                  </a:moveTo>
                  <a:lnTo>
                    <a:pt x="6553" y="31419"/>
                  </a:lnTo>
                  <a:lnTo>
                    <a:pt x="6527" y="31559"/>
                  </a:lnTo>
                  <a:close/>
                </a:path>
                <a:path w="17779" h="32385">
                  <a:moveTo>
                    <a:pt x="6604" y="30353"/>
                  </a:moveTo>
                  <a:lnTo>
                    <a:pt x="6426" y="30327"/>
                  </a:lnTo>
                  <a:lnTo>
                    <a:pt x="6477" y="30480"/>
                  </a:lnTo>
                  <a:lnTo>
                    <a:pt x="6604" y="30353"/>
                  </a:lnTo>
                  <a:close/>
                </a:path>
                <a:path w="17779" h="32385">
                  <a:moveTo>
                    <a:pt x="6972" y="2654"/>
                  </a:moveTo>
                  <a:lnTo>
                    <a:pt x="6845" y="2717"/>
                  </a:lnTo>
                  <a:lnTo>
                    <a:pt x="6972" y="2654"/>
                  </a:lnTo>
                  <a:close/>
                </a:path>
                <a:path w="17779" h="32385">
                  <a:moveTo>
                    <a:pt x="7124" y="31584"/>
                  </a:moveTo>
                  <a:close/>
                </a:path>
                <a:path w="17779" h="32385">
                  <a:moveTo>
                    <a:pt x="7505" y="31280"/>
                  </a:moveTo>
                  <a:close/>
                </a:path>
                <a:path w="17779" h="32385">
                  <a:moveTo>
                    <a:pt x="7607" y="31673"/>
                  </a:moveTo>
                  <a:lnTo>
                    <a:pt x="7442" y="31762"/>
                  </a:lnTo>
                  <a:lnTo>
                    <a:pt x="7607" y="31673"/>
                  </a:lnTo>
                  <a:close/>
                </a:path>
                <a:path w="17779" h="32385">
                  <a:moveTo>
                    <a:pt x="7886" y="30949"/>
                  </a:moveTo>
                  <a:close/>
                </a:path>
                <a:path w="17779" h="32385">
                  <a:moveTo>
                    <a:pt x="8128" y="3111"/>
                  </a:moveTo>
                  <a:lnTo>
                    <a:pt x="8001" y="3111"/>
                  </a:lnTo>
                  <a:lnTo>
                    <a:pt x="8128" y="3111"/>
                  </a:lnTo>
                  <a:close/>
                </a:path>
                <a:path w="17779" h="32385">
                  <a:moveTo>
                    <a:pt x="8178" y="31153"/>
                  </a:moveTo>
                  <a:lnTo>
                    <a:pt x="8051" y="31115"/>
                  </a:lnTo>
                  <a:lnTo>
                    <a:pt x="8178" y="31153"/>
                  </a:lnTo>
                  <a:close/>
                </a:path>
                <a:path w="17779" h="32385">
                  <a:moveTo>
                    <a:pt x="8280" y="24879"/>
                  </a:moveTo>
                  <a:lnTo>
                    <a:pt x="8191" y="24688"/>
                  </a:lnTo>
                  <a:lnTo>
                    <a:pt x="8051" y="24892"/>
                  </a:lnTo>
                  <a:lnTo>
                    <a:pt x="8191" y="24828"/>
                  </a:lnTo>
                  <a:close/>
                </a:path>
                <a:path w="17779" h="32385">
                  <a:moveTo>
                    <a:pt x="8305" y="24638"/>
                  </a:moveTo>
                  <a:close/>
                </a:path>
                <a:path w="17779" h="32385">
                  <a:moveTo>
                    <a:pt x="8369" y="24599"/>
                  </a:moveTo>
                  <a:close/>
                </a:path>
                <a:path w="17779" h="32385">
                  <a:moveTo>
                    <a:pt x="8382" y="24701"/>
                  </a:moveTo>
                  <a:close/>
                </a:path>
                <a:path w="17779" h="32385">
                  <a:moveTo>
                    <a:pt x="8534" y="24587"/>
                  </a:moveTo>
                  <a:close/>
                </a:path>
                <a:path w="17779" h="32385">
                  <a:moveTo>
                    <a:pt x="8585" y="24777"/>
                  </a:moveTo>
                  <a:close/>
                </a:path>
                <a:path w="17779" h="32385">
                  <a:moveTo>
                    <a:pt x="8623" y="24549"/>
                  </a:moveTo>
                  <a:close/>
                </a:path>
                <a:path w="17779" h="32385">
                  <a:moveTo>
                    <a:pt x="8775" y="31267"/>
                  </a:moveTo>
                  <a:close/>
                </a:path>
                <a:path w="17779" h="32385">
                  <a:moveTo>
                    <a:pt x="9906" y="25209"/>
                  </a:moveTo>
                  <a:close/>
                </a:path>
                <a:path w="17779" h="32385">
                  <a:moveTo>
                    <a:pt x="11099" y="24257"/>
                  </a:moveTo>
                  <a:lnTo>
                    <a:pt x="10972" y="24257"/>
                  </a:lnTo>
                  <a:lnTo>
                    <a:pt x="11099" y="24257"/>
                  </a:lnTo>
                  <a:close/>
                </a:path>
                <a:path w="17779" h="32385">
                  <a:moveTo>
                    <a:pt x="11328" y="24358"/>
                  </a:moveTo>
                  <a:lnTo>
                    <a:pt x="11188" y="24396"/>
                  </a:lnTo>
                  <a:lnTo>
                    <a:pt x="11328" y="24358"/>
                  </a:lnTo>
                  <a:close/>
                </a:path>
                <a:path w="17779" h="32385">
                  <a:moveTo>
                    <a:pt x="17195" y="11925"/>
                  </a:moveTo>
                  <a:close/>
                </a:path>
              </a:pathLst>
            </a:custGeom>
            <a:solidFill>
              <a:srgbClr val="C5CCC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5" name="object 5045"/>
            <p:cNvSpPr/>
            <p:nvPr/>
          </p:nvSpPr>
          <p:spPr>
            <a:xfrm>
              <a:off x="746048" y="4628362"/>
              <a:ext cx="8890" cy="14604"/>
            </a:xfrm>
            <a:custGeom>
              <a:avLst/>
              <a:gdLst/>
              <a:ahLst/>
              <a:cxnLst/>
              <a:rect l="l" t="t" r="r" b="b"/>
              <a:pathLst>
                <a:path w="8890" h="14604">
                  <a:moveTo>
                    <a:pt x="635" y="2336"/>
                  </a:moveTo>
                  <a:lnTo>
                    <a:pt x="558" y="2044"/>
                  </a:lnTo>
                  <a:lnTo>
                    <a:pt x="419" y="2324"/>
                  </a:lnTo>
                  <a:lnTo>
                    <a:pt x="635" y="2336"/>
                  </a:lnTo>
                  <a:close/>
                </a:path>
                <a:path w="8890" h="14604">
                  <a:moveTo>
                    <a:pt x="977" y="1244"/>
                  </a:moveTo>
                  <a:lnTo>
                    <a:pt x="0" y="0"/>
                  </a:lnTo>
                  <a:lnTo>
                    <a:pt x="558" y="2044"/>
                  </a:lnTo>
                  <a:lnTo>
                    <a:pt x="977" y="1244"/>
                  </a:lnTo>
                  <a:close/>
                </a:path>
                <a:path w="8890" h="14604">
                  <a:moveTo>
                    <a:pt x="1333" y="3911"/>
                  </a:moveTo>
                  <a:lnTo>
                    <a:pt x="965" y="3746"/>
                  </a:lnTo>
                  <a:lnTo>
                    <a:pt x="1130" y="3479"/>
                  </a:lnTo>
                  <a:lnTo>
                    <a:pt x="1003" y="3632"/>
                  </a:lnTo>
                  <a:lnTo>
                    <a:pt x="800" y="3606"/>
                  </a:lnTo>
                  <a:lnTo>
                    <a:pt x="825" y="3797"/>
                  </a:lnTo>
                  <a:lnTo>
                    <a:pt x="711" y="3924"/>
                  </a:lnTo>
                  <a:lnTo>
                    <a:pt x="520" y="3898"/>
                  </a:lnTo>
                  <a:lnTo>
                    <a:pt x="685" y="3975"/>
                  </a:lnTo>
                  <a:lnTo>
                    <a:pt x="901" y="4165"/>
                  </a:lnTo>
                  <a:lnTo>
                    <a:pt x="863" y="3873"/>
                  </a:lnTo>
                  <a:lnTo>
                    <a:pt x="1054" y="3797"/>
                  </a:lnTo>
                  <a:lnTo>
                    <a:pt x="1181" y="4038"/>
                  </a:lnTo>
                  <a:lnTo>
                    <a:pt x="1333" y="3911"/>
                  </a:lnTo>
                  <a:close/>
                </a:path>
                <a:path w="8890" h="14604">
                  <a:moveTo>
                    <a:pt x="1625" y="6007"/>
                  </a:moveTo>
                  <a:close/>
                </a:path>
                <a:path w="8890" h="14604">
                  <a:moveTo>
                    <a:pt x="2108" y="3721"/>
                  </a:moveTo>
                  <a:lnTo>
                    <a:pt x="1765" y="3873"/>
                  </a:lnTo>
                  <a:lnTo>
                    <a:pt x="1968" y="3975"/>
                  </a:lnTo>
                  <a:lnTo>
                    <a:pt x="1866" y="4356"/>
                  </a:lnTo>
                  <a:lnTo>
                    <a:pt x="1968" y="4102"/>
                  </a:lnTo>
                  <a:lnTo>
                    <a:pt x="2108" y="3886"/>
                  </a:lnTo>
                  <a:lnTo>
                    <a:pt x="2070" y="3721"/>
                  </a:lnTo>
                  <a:close/>
                </a:path>
                <a:path w="8890" h="14604">
                  <a:moveTo>
                    <a:pt x="2273" y="5041"/>
                  </a:moveTo>
                  <a:close/>
                </a:path>
                <a:path w="8890" h="14604">
                  <a:moveTo>
                    <a:pt x="2298" y="6921"/>
                  </a:moveTo>
                  <a:lnTo>
                    <a:pt x="2260" y="6705"/>
                  </a:lnTo>
                  <a:lnTo>
                    <a:pt x="2044" y="6921"/>
                  </a:lnTo>
                  <a:lnTo>
                    <a:pt x="2197" y="7023"/>
                  </a:lnTo>
                  <a:close/>
                </a:path>
                <a:path w="8890" h="14604">
                  <a:moveTo>
                    <a:pt x="2463" y="5118"/>
                  </a:moveTo>
                  <a:close/>
                </a:path>
                <a:path w="8890" h="14604">
                  <a:moveTo>
                    <a:pt x="2527" y="4622"/>
                  </a:moveTo>
                  <a:close/>
                </a:path>
                <a:path w="8890" h="14604">
                  <a:moveTo>
                    <a:pt x="2692" y="5473"/>
                  </a:moveTo>
                  <a:lnTo>
                    <a:pt x="2565" y="5384"/>
                  </a:lnTo>
                  <a:lnTo>
                    <a:pt x="2616" y="5638"/>
                  </a:lnTo>
                  <a:lnTo>
                    <a:pt x="2692" y="5473"/>
                  </a:lnTo>
                  <a:close/>
                </a:path>
                <a:path w="8890" h="14604">
                  <a:moveTo>
                    <a:pt x="2755" y="4483"/>
                  </a:moveTo>
                  <a:lnTo>
                    <a:pt x="2654" y="4292"/>
                  </a:lnTo>
                  <a:lnTo>
                    <a:pt x="2514" y="4508"/>
                  </a:lnTo>
                  <a:lnTo>
                    <a:pt x="2692" y="4470"/>
                  </a:lnTo>
                  <a:close/>
                </a:path>
                <a:path w="8890" h="14604">
                  <a:moveTo>
                    <a:pt x="2806" y="6883"/>
                  </a:moveTo>
                  <a:close/>
                </a:path>
                <a:path w="8890" h="14604">
                  <a:moveTo>
                    <a:pt x="2857" y="6184"/>
                  </a:moveTo>
                  <a:lnTo>
                    <a:pt x="2794" y="5905"/>
                  </a:lnTo>
                  <a:lnTo>
                    <a:pt x="2641" y="5892"/>
                  </a:lnTo>
                  <a:lnTo>
                    <a:pt x="2552" y="6070"/>
                  </a:lnTo>
                  <a:lnTo>
                    <a:pt x="2857" y="6184"/>
                  </a:lnTo>
                  <a:close/>
                </a:path>
                <a:path w="8890" h="14604">
                  <a:moveTo>
                    <a:pt x="2870" y="2425"/>
                  </a:moveTo>
                  <a:lnTo>
                    <a:pt x="635" y="2336"/>
                  </a:lnTo>
                  <a:lnTo>
                    <a:pt x="952" y="3479"/>
                  </a:lnTo>
                  <a:lnTo>
                    <a:pt x="1130" y="3479"/>
                  </a:lnTo>
                  <a:lnTo>
                    <a:pt x="1752" y="3467"/>
                  </a:lnTo>
                  <a:lnTo>
                    <a:pt x="2336" y="2933"/>
                  </a:lnTo>
                  <a:lnTo>
                    <a:pt x="2070" y="3644"/>
                  </a:lnTo>
                  <a:lnTo>
                    <a:pt x="2527" y="3340"/>
                  </a:lnTo>
                  <a:lnTo>
                    <a:pt x="2603" y="3086"/>
                  </a:lnTo>
                  <a:lnTo>
                    <a:pt x="2641" y="2743"/>
                  </a:lnTo>
                  <a:lnTo>
                    <a:pt x="2336" y="2921"/>
                  </a:lnTo>
                  <a:lnTo>
                    <a:pt x="2870" y="2425"/>
                  </a:lnTo>
                  <a:close/>
                </a:path>
                <a:path w="8890" h="14604">
                  <a:moveTo>
                    <a:pt x="3111" y="4711"/>
                  </a:moveTo>
                  <a:close/>
                </a:path>
                <a:path w="8890" h="14604">
                  <a:moveTo>
                    <a:pt x="3124" y="3492"/>
                  </a:moveTo>
                  <a:lnTo>
                    <a:pt x="3048" y="3327"/>
                  </a:lnTo>
                  <a:lnTo>
                    <a:pt x="2921" y="3594"/>
                  </a:lnTo>
                  <a:lnTo>
                    <a:pt x="3073" y="3594"/>
                  </a:lnTo>
                  <a:close/>
                </a:path>
                <a:path w="8890" h="14604">
                  <a:moveTo>
                    <a:pt x="3136" y="3848"/>
                  </a:moveTo>
                  <a:lnTo>
                    <a:pt x="2997" y="3898"/>
                  </a:lnTo>
                  <a:lnTo>
                    <a:pt x="3136" y="3873"/>
                  </a:lnTo>
                  <a:close/>
                </a:path>
                <a:path w="8890" h="14604">
                  <a:moveTo>
                    <a:pt x="3251" y="6337"/>
                  </a:moveTo>
                  <a:lnTo>
                    <a:pt x="3124" y="6210"/>
                  </a:lnTo>
                  <a:lnTo>
                    <a:pt x="3213" y="6375"/>
                  </a:lnTo>
                  <a:close/>
                </a:path>
                <a:path w="8890" h="14604">
                  <a:moveTo>
                    <a:pt x="3683" y="4495"/>
                  </a:moveTo>
                  <a:close/>
                </a:path>
                <a:path w="8890" h="14604">
                  <a:moveTo>
                    <a:pt x="3695" y="5956"/>
                  </a:moveTo>
                  <a:close/>
                </a:path>
                <a:path w="8890" h="14604">
                  <a:moveTo>
                    <a:pt x="3733" y="6286"/>
                  </a:moveTo>
                  <a:close/>
                </a:path>
                <a:path w="8890" h="14604">
                  <a:moveTo>
                    <a:pt x="3733" y="6007"/>
                  </a:moveTo>
                  <a:close/>
                </a:path>
                <a:path w="8890" h="14604">
                  <a:moveTo>
                    <a:pt x="3810" y="6870"/>
                  </a:moveTo>
                  <a:lnTo>
                    <a:pt x="3695" y="6667"/>
                  </a:lnTo>
                  <a:lnTo>
                    <a:pt x="3556" y="6604"/>
                  </a:lnTo>
                  <a:lnTo>
                    <a:pt x="3340" y="6718"/>
                  </a:lnTo>
                  <a:lnTo>
                    <a:pt x="3390" y="6845"/>
                  </a:lnTo>
                  <a:lnTo>
                    <a:pt x="3746" y="6908"/>
                  </a:lnTo>
                  <a:close/>
                </a:path>
                <a:path w="8890" h="14604">
                  <a:moveTo>
                    <a:pt x="3886" y="6273"/>
                  </a:moveTo>
                  <a:lnTo>
                    <a:pt x="3759" y="6223"/>
                  </a:lnTo>
                  <a:lnTo>
                    <a:pt x="3886" y="6273"/>
                  </a:lnTo>
                  <a:close/>
                </a:path>
                <a:path w="8890" h="14604">
                  <a:moveTo>
                    <a:pt x="4025" y="7010"/>
                  </a:moveTo>
                  <a:close/>
                </a:path>
                <a:path w="8890" h="14604">
                  <a:moveTo>
                    <a:pt x="4127" y="6629"/>
                  </a:moveTo>
                  <a:lnTo>
                    <a:pt x="3835" y="6642"/>
                  </a:lnTo>
                  <a:lnTo>
                    <a:pt x="4064" y="6642"/>
                  </a:lnTo>
                  <a:close/>
                </a:path>
                <a:path w="8890" h="14604">
                  <a:moveTo>
                    <a:pt x="4267" y="6731"/>
                  </a:moveTo>
                  <a:lnTo>
                    <a:pt x="4140" y="6642"/>
                  </a:lnTo>
                  <a:lnTo>
                    <a:pt x="4178" y="6781"/>
                  </a:lnTo>
                  <a:close/>
                </a:path>
                <a:path w="8890" h="14604">
                  <a:moveTo>
                    <a:pt x="4394" y="6896"/>
                  </a:moveTo>
                  <a:lnTo>
                    <a:pt x="4191" y="6819"/>
                  </a:lnTo>
                  <a:lnTo>
                    <a:pt x="4203" y="6946"/>
                  </a:lnTo>
                  <a:lnTo>
                    <a:pt x="4394" y="6896"/>
                  </a:lnTo>
                  <a:close/>
                </a:path>
                <a:path w="8890" h="14604">
                  <a:moveTo>
                    <a:pt x="4711" y="6667"/>
                  </a:moveTo>
                  <a:close/>
                </a:path>
                <a:path w="8890" h="14604">
                  <a:moveTo>
                    <a:pt x="4965" y="12661"/>
                  </a:moveTo>
                  <a:lnTo>
                    <a:pt x="4838" y="12700"/>
                  </a:lnTo>
                  <a:lnTo>
                    <a:pt x="4965" y="12661"/>
                  </a:lnTo>
                  <a:close/>
                </a:path>
                <a:path w="8890" h="14604">
                  <a:moveTo>
                    <a:pt x="5067" y="14224"/>
                  </a:moveTo>
                  <a:close/>
                </a:path>
                <a:path w="8890" h="14604">
                  <a:moveTo>
                    <a:pt x="5130" y="11023"/>
                  </a:moveTo>
                  <a:lnTo>
                    <a:pt x="5003" y="10934"/>
                  </a:lnTo>
                  <a:lnTo>
                    <a:pt x="4940" y="11074"/>
                  </a:lnTo>
                  <a:lnTo>
                    <a:pt x="5130" y="11023"/>
                  </a:lnTo>
                  <a:close/>
                </a:path>
                <a:path w="8890" h="14604">
                  <a:moveTo>
                    <a:pt x="5156" y="13512"/>
                  </a:moveTo>
                  <a:close/>
                </a:path>
                <a:path w="8890" h="14604">
                  <a:moveTo>
                    <a:pt x="5168" y="10490"/>
                  </a:moveTo>
                  <a:close/>
                </a:path>
                <a:path w="8890" h="14604">
                  <a:moveTo>
                    <a:pt x="5334" y="6134"/>
                  </a:moveTo>
                  <a:lnTo>
                    <a:pt x="5219" y="6324"/>
                  </a:lnTo>
                  <a:lnTo>
                    <a:pt x="5334" y="6134"/>
                  </a:lnTo>
                  <a:close/>
                </a:path>
                <a:path w="8890" h="14604">
                  <a:moveTo>
                    <a:pt x="5372" y="13690"/>
                  </a:moveTo>
                  <a:lnTo>
                    <a:pt x="5232" y="13627"/>
                  </a:lnTo>
                  <a:lnTo>
                    <a:pt x="5334" y="13817"/>
                  </a:lnTo>
                  <a:lnTo>
                    <a:pt x="5372" y="13690"/>
                  </a:lnTo>
                  <a:close/>
                </a:path>
                <a:path w="8890" h="14604">
                  <a:moveTo>
                    <a:pt x="5511" y="12865"/>
                  </a:moveTo>
                  <a:close/>
                </a:path>
                <a:path w="8890" h="14604">
                  <a:moveTo>
                    <a:pt x="5549" y="10947"/>
                  </a:moveTo>
                  <a:close/>
                </a:path>
                <a:path w="8890" h="14604">
                  <a:moveTo>
                    <a:pt x="5588" y="12763"/>
                  </a:moveTo>
                  <a:lnTo>
                    <a:pt x="5448" y="12712"/>
                  </a:lnTo>
                  <a:lnTo>
                    <a:pt x="5588" y="12763"/>
                  </a:lnTo>
                  <a:close/>
                </a:path>
                <a:path w="8890" h="14604">
                  <a:moveTo>
                    <a:pt x="5715" y="13131"/>
                  </a:moveTo>
                  <a:close/>
                </a:path>
                <a:path w="8890" h="14604">
                  <a:moveTo>
                    <a:pt x="5715" y="12636"/>
                  </a:moveTo>
                  <a:close/>
                </a:path>
                <a:path w="8890" h="14604">
                  <a:moveTo>
                    <a:pt x="5715" y="10401"/>
                  </a:moveTo>
                  <a:lnTo>
                    <a:pt x="5549" y="10299"/>
                  </a:lnTo>
                  <a:lnTo>
                    <a:pt x="5715" y="10401"/>
                  </a:lnTo>
                  <a:close/>
                </a:path>
                <a:path w="8890" h="14604">
                  <a:moveTo>
                    <a:pt x="5803" y="12865"/>
                  </a:moveTo>
                  <a:lnTo>
                    <a:pt x="5676" y="12877"/>
                  </a:lnTo>
                  <a:lnTo>
                    <a:pt x="5803" y="12865"/>
                  </a:lnTo>
                  <a:close/>
                </a:path>
                <a:path w="8890" h="14604">
                  <a:moveTo>
                    <a:pt x="5842" y="12357"/>
                  </a:moveTo>
                  <a:lnTo>
                    <a:pt x="5702" y="12357"/>
                  </a:lnTo>
                  <a:lnTo>
                    <a:pt x="5842" y="12357"/>
                  </a:lnTo>
                  <a:close/>
                </a:path>
                <a:path w="8890" h="14604">
                  <a:moveTo>
                    <a:pt x="5943" y="10807"/>
                  </a:moveTo>
                  <a:lnTo>
                    <a:pt x="5778" y="10680"/>
                  </a:lnTo>
                  <a:lnTo>
                    <a:pt x="5829" y="10909"/>
                  </a:lnTo>
                  <a:close/>
                </a:path>
                <a:path w="8890" h="14604">
                  <a:moveTo>
                    <a:pt x="6070" y="12319"/>
                  </a:moveTo>
                  <a:lnTo>
                    <a:pt x="5918" y="12280"/>
                  </a:lnTo>
                  <a:lnTo>
                    <a:pt x="6070" y="12319"/>
                  </a:lnTo>
                  <a:close/>
                </a:path>
                <a:path w="8890" h="14604">
                  <a:moveTo>
                    <a:pt x="6121" y="12649"/>
                  </a:moveTo>
                  <a:lnTo>
                    <a:pt x="5981" y="12560"/>
                  </a:lnTo>
                  <a:lnTo>
                    <a:pt x="5740" y="12611"/>
                  </a:lnTo>
                  <a:lnTo>
                    <a:pt x="6045" y="12649"/>
                  </a:lnTo>
                  <a:close/>
                </a:path>
                <a:path w="8890" h="14604">
                  <a:moveTo>
                    <a:pt x="6451" y="12471"/>
                  </a:moveTo>
                  <a:close/>
                </a:path>
                <a:path w="8890" h="14604">
                  <a:moveTo>
                    <a:pt x="6692" y="9271"/>
                  </a:moveTo>
                  <a:lnTo>
                    <a:pt x="6540" y="9220"/>
                  </a:lnTo>
                  <a:lnTo>
                    <a:pt x="6692" y="9271"/>
                  </a:lnTo>
                  <a:close/>
                </a:path>
                <a:path w="8890" h="14604">
                  <a:moveTo>
                    <a:pt x="6705" y="7734"/>
                  </a:moveTo>
                  <a:lnTo>
                    <a:pt x="6578" y="7797"/>
                  </a:lnTo>
                  <a:lnTo>
                    <a:pt x="6705" y="7734"/>
                  </a:lnTo>
                  <a:close/>
                </a:path>
                <a:path w="8890" h="14604">
                  <a:moveTo>
                    <a:pt x="6819" y="11442"/>
                  </a:moveTo>
                  <a:lnTo>
                    <a:pt x="6692" y="11341"/>
                  </a:lnTo>
                  <a:lnTo>
                    <a:pt x="6756" y="11480"/>
                  </a:lnTo>
                  <a:close/>
                </a:path>
                <a:path w="8890" h="14604">
                  <a:moveTo>
                    <a:pt x="6845" y="5372"/>
                  </a:moveTo>
                  <a:close/>
                </a:path>
                <a:path w="8890" h="14604">
                  <a:moveTo>
                    <a:pt x="6883" y="8801"/>
                  </a:moveTo>
                  <a:close/>
                </a:path>
                <a:path w="8890" h="14604">
                  <a:moveTo>
                    <a:pt x="6946" y="13982"/>
                  </a:moveTo>
                  <a:lnTo>
                    <a:pt x="6883" y="13843"/>
                  </a:lnTo>
                  <a:lnTo>
                    <a:pt x="6858" y="13995"/>
                  </a:lnTo>
                  <a:close/>
                </a:path>
                <a:path w="8890" h="14604">
                  <a:moveTo>
                    <a:pt x="7239" y="13893"/>
                  </a:moveTo>
                  <a:lnTo>
                    <a:pt x="7099" y="13868"/>
                  </a:lnTo>
                  <a:lnTo>
                    <a:pt x="7239" y="13893"/>
                  </a:lnTo>
                  <a:close/>
                </a:path>
                <a:path w="8890" h="14604">
                  <a:moveTo>
                    <a:pt x="7378" y="8877"/>
                  </a:moveTo>
                  <a:close/>
                </a:path>
                <a:path w="8890" h="14604">
                  <a:moveTo>
                    <a:pt x="7416" y="8813"/>
                  </a:moveTo>
                  <a:close/>
                </a:path>
                <a:path w="8890" h="14604">
                  <a:moveTo>
                    <a:pt x="7429" y="8966"/>
                  </a:moveTo>
                  <a:lnTo>
                    <a:pt x="7239" y="8928"/>
                  </a:lnTo>
                  <a:lnTo>
                    <a:pt x="7188" y="9093"/>
                  </a:lnTo>
                  <a:lnTo>
                    <a:pt x="7315" y="9042"/>
                  </a:lnTo>
                  <a:close/>
                </a:path>
                <a:path w="8890" h="14604">
                  <a:moveTo>
                    <a:pt x="7493" y="8140"/>
                  </a:moveTo>
                  <a:close/>
                </a:path>
                <a:path w="8890" h="14604">
                  <a:moveTo>
                    <a:pt x="7505" y="13779"/>
                  </a:moveTo>
                  <a:close/>
                </a:path>
                <a:path w="8890" h="14604">
                  <a:moveTo>
                    <a:pt x="7632" y="13639"/>
                  </a:moveTo>
                  <a:close/>
                </a:path>
                <a:path w="8890" h="14604">
                  <a:moveTo>
                    <a:pt x="7645" y="9017"/>
                  </a:moveTo>
                  <a:lnTo>
                    <a:pt x="7480" y="8953"/>
                  </a:lnTo>
                  <a:lnTo>
                    <a:pt x="7594" y="9105"/>
                  </a:lnTo>
                  <a:close/>
                </a:path>
                <a:path w="8890" h="14604">
                  <a:moveTo>
                    <a:pt x="7772" y="9169"/>
                  </a:moveTo>
                  <a:close/>
                </a:path>
                <a:path w="8890" h="14604">
                  <a:moveTo>
                    <a:pt x="7797" y="9245"/>
                  </a:moveTo>
                  <a:close/>
                </a:path>
                <a:path w="8890" h="14604">
                  <a:moveTo>
                    <a:pt x="7861" y="13728"/>
                  </a:moveTo>
                  <a:close/>
                </a:path>
                <a:path w="8890" h="14604">
                  <a:moveTo>
                    <a:pt x="7962" y="9309"/>
                  </a:moveTo>
                  <a:close/>
                </a:path>
                <a:path w="8890" h="14604">
                  <a:moveTo>
                    <a:pt x="8115" y="8724"/>
                  </a:moveTo>
                  <a:close/>
                </a:path>
                <a:path w="8890" h="14604">
                  <a:moveTo>
                    <a:pt x="8699" y="5702"/>
                  </a:moveTo>
                  <a:close/>
                </a:path>
                <a:path w="8890" h="14604">
                  <a:moveTo>
                    <a:pt x="8763" y="5791"/>
                  </a:moveTo>
                  <a:close/>
                </a:path>
                <a:path w="8890" h="14604">
                  <a:moveTo>
                    <a:pt x="8890" y="9728"/>
                  </a:moveTo>
                  <a:lnTo>
                    <a:pt x="8623" y="9613"/>
                  </a:lnTo>
                  <a:lnTo>
                    <a:pt x="8775" y="9779"/>
                  </a:lnTo>
                  <a:close/>
                </a:path>
              </a:pathLst>
            </a:custGeom>
            <a:solidFill>
              <a:srgbClr val="C5CCC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6" name="object 5046"/>
            <p:cNvSpPr/>
            <p:nvPr/>
          </p:nvSpPr>
          <p:spPr>
            <a:xfrm>
              <a:off x="741464" y="4641341"/>
              <a:ext cx="18415" cy="26034"/>
            </a:xfrm>
            <a:custGeom>
              <a:avLst/>
              <a:gdLst/>
              <a:ahLst/>
              <a:cxnLst/>
              <a:rect l="l" t="t" r="r" b="b"/>
              <a:pathLst>
                <a:path w="18415" h="26035">
                  <a:moveTo>
                    <a:pt x="330" y="11620"/>
                  </a:moveTo>
                  <a:lnTo>
                    <a:pt x="254" y="11493"/>
                  </a:lnTo>
                  <a:lnTo>
                    <a:pt x="0" y="11531"/>
                  </a:lnTo>
                  <a:lnTo>
                    <a:pt x="127" y="11899"/>
                  </a:lnTo>
                  <a:lnTo>
                    <a:pt x="215" y="12052"/>
                  </a:lnTo>
                  <a:lnTo>
                    <a:pt x="228" y="11899"/>
                  </a:lnTo>
                  <a:lnTo>
                    <a:pt x="330" y="11620"/>
                  </a:lnTo>
                  <a:close/>
                </a:path>
                <a:path w="18415" h="26035">
                  <a:moveTo>
                    <a:pt x="1549" y="5842"/>
                  </a:moveTo>
                  <a:lnTo>
                    <a:pt x="1333" y="5562"/>
                  </a:lnTo>
                  <a:lnTo>
                    <a:pt x="1308" y="5715"/>
                  </a:lnTo>
                  <a:lnTo>
                    <a:pt x="1549" y="5842"/>
                  </a:lnTo>
                  <a:close/>
                </a:path>
                <a:path w="18415" h="26035">
                  <a:moveTo>
                    <a:pt x="1905" y="5880"/>
                  </a:moveTo>
                  <a:lnTo>
                    <a:pt x="1778" y="5740"/>
                  </a:lnTo>
                  <a:lnTo>
                    <a:pt x="1651" y="5651"/>
                  </a:lnTo>
                  <a:lnTo>
                    <a:pt x="1549" y="5842"/>
                  </a:lnTo>
                  <a:lnTo>
                    <a:pt x="1765" y="5918"/>
                  </a:lnTo>
                  <a:lnTo>
                    <a:pt x="1905" y="5880"/>
                  </a:lnTo>
                  <a:close/>
                </a:path>
                <a:path w="18415" h="26035">
                  <a:moveTo>
                    <a:pt x="2565" y="15582"/>
                  </a:moveTo>
                  <a:lnTo>
                    <a:pt x="2438" y="15557"/>
                  </a:lnTo>
                  <a:lnTo>
                    <a:pt x="2565" y="15582"/>
                  </a:lnTo>
                  <a:close/>
                </a:path>
                <a:path w="18415" h="26035">
                  <a:moveTo>
                    <a:pt x="2578" y="5499"/>
                  </a:moveTo>
                  <a:lnTo>
                    <a:pt x="2451" y="5448"/>
                  </a:lnTo>
                  <a:lnTo>
                    <a:pt x="2387" y="5575"/>
                  </a:lnTo>
                  <a:lnTo>
                    <a:pt x="2578" y="5499"/>
                  </a:lnTo>
                  <a:close/>
                </a:path>
                <a:path w="18415" h="26035">
                  <a:moveTo>
                    <a:pt x="5346" y="6096"/>
                  </a:moveTo>
                  <a:lnTo>
                    <a:pt x="5219" y="5981"/>
                  </a:lnTo>
                  <a:lnTo>
                    <a:pt x="5295" y="6210"/>
                  </a:lnTo>
                  <a:close/>
                </a:path>
                <a:path w="18415" h="26035">
                  <a:moveTo>
                    <a:pt x="5664" y="12255"/>
                  </a:moveTo>
                  <a:close/>
                </a:path>
                <a:path w="18415" h="26035">
                  <a:moveTo>
                    <a:pt x="5765" y="17894"/>
                  </a:moveTo>
                  <a:lnTo>
                    <a:pt x="5549" y="17627"/>
                  </a:lnTo>
                  <a:lnTo>
                    <a:pt x="5422" y="17576"/>
                  </a:lnTo>
                  <a:lnTo>
                    <a:pt x="5232" y="17653"/>
                  </a:lnTo>
                  <a:lnTo>
                    <a:pt x="5321" y="18046"/>
                  </a:lnTo>
                  <a:lnTo>
                    <a:pt x="5575" y="17995"/>
                  </a:lnTo>
                  <a:lnTo>
                    <a:pt x="5765" y="17894"/>
                  </a:lnTo>
                  <a:close/>
                </a:path>
                <a:path w="18415" h="26035">
                  <a:moveTo>
                    <a:pt x="5765" y="12204"/>
                  </a:moveTo>
                  <a:close/>
                </a:path>
                <a:path w="18415" h="26035">
                  <a:moveTo>
                    <a:pt x="7264" y="22136"/>
                  </a:moveTo>
                  <a:lnTo>
                    <a:pt x="7099" y="21983"/>
                  </a:lnTo>
                  <a:lnTo>
                    <a:pt x="7023" y="22225"/>
                  </a:lnTo>
                  <a:lnTo>
                    <a:pt x="7188" y="22161"/>
                  </a:lnTo>
                  <a:close/>
                </a:path>
                <a:path w="18415" h="26035">
                  <a:moveTo>
                    <a:pt x="7531" y="22923"/>
                  </a:moveTo>
                  <a:lnTo>
                    <a:pt x="7340" y="22860"/>
                  </a:lnTo>
                  <a:lnTo>
                    <a:pt x="7226" y="22987"/>
                  </a:lnTo>
                  <a:lnTo>
                    <a:pt x="7531" y="22923"/>
                  </a:lnTo>
                  <a:close/>
                </a:path>
                <a:path w="18415" h="26035">
                  <a:moveTo>
                    <a:pt x="7759" y="5092"/>
                  </a:moveTo>
                  <a:lnTo>
                    <a:pt x="7670" y="4953"/>
                  </a:lnTo>
                  <a:lnTo>
                    <a:pt x="7759" y="5092"/>
                  </a:lnTo>
                  <a:close/>
                </a:path>
                <a:path w="18415" h="26035">
                  <a:moveTo>
                    <a:pt x="9525" y="609"/>
                  </a:moveTo>
                  <a:close/>
                </a:path>
                <a:path w="18415" h="26035">
                  <a:moveTo>
                    <a:pt x="9652" y="1244"/>
                  </a:moveTo>
                  <a:close/>
                </a:path>
                <a:path w="18415" h="26035">
                  <a:moveTo>
                    <a:pt x="10007" y="1270"/>
                  </a:moveTo>
                  <a:lnTo>
                    <a:pt x="9791" y="1244"/>
                  </a:lnTo>
                  <a:lnTo>
                    <a:pt x="9944" y="1295"/>
                  </a:lnTo>
                  <a:close/>
                </a:path>
                <a:path w="18415" h="26035">
                  <a:moveTo>
                    <a:pt x="10109" y="25"/>
                  </a:moveTo>
                  <a:close/>
                </a:path>
                <a:path w="18415" h="26035">
                  <a:moveTo>
                    <a:pt x="10248" y="12"/>
                  </a:moveTo>
                  <a:close/>
                </a:path>
                <a:path w="18415" h="26035">
                  <a:moveTo>
                    <a:pt x="10464" y="5676"/>
                  </a:moveTo>
                  <a:lnTo>
                    <a:pt x="10045" y="5422"/>
                  </a:lnTo>
                  <a:lnTo>
                    <a:pt x="9893" y="5486"/>
                  </a:lnTo>
                  <a:lnTo>
                    <a:pt x="9855" y="5994"/>
                  </a:lnTo>
                  <a:lnTo>
                    <a:pt x="10058" y="6057"/>
                  </a:lnTo>
                  <a:lnTo>
                    <a:pt x="10223" y="5854"/>
                  </a:lnTo>
                  <a:lnTo>
                    <a:pt x="10464" y="5676"/>
                  </a:lnTo>
                  <a:close/>
                </a:path>
                <a:path w="18415" h="26035">
                  <a:moveTo>
                    <a:pt x="10693" y="6108"/>
                  </a:moveTo>
                  <a:lnTo>
                    <a:pt x="10617" y="5981"/>
                  </a:lnTo>
                  <a:lnTo>
                    <a:pt x="10401" y="5842"/>
                  </a:lnTo>
                  <a:lnTo>
                    <a:pt x="10248" y="6527"/>
                  </a:lnTo>
                  <a:lnTo>
                    <a:pt x="10502" y="6502"/>
                  </a:lnTo>
                  <a:lnTo>
                    <a:pt x="10693" y="6108"/>
                  </a:lnTo>
                  <a:close/>
                </a:path>
                <a:path w="18415" h="26035">
                  <a:moveTo>
                    <a:pt x="11341" y="25476"/>
                  </a:moveTo>
                  <a:lnTo>
                    <a:pt x="11214" y="25374"/>
                  </a:lnTo>
                  <a:lnTo>
                    <a:pt x="11176" y="25514"/>
                  </a:lnTo>
                  <a:lnTo>
                    <a:pt x="11328" y="25501"/>
                  </a:lnTo>
                  <a:close/>
                </a:path>
                <a:path w="18415" h="26035">
                  <a:moveTo>
                    <a:pt x="11785" y="6807"/>
                  </a:moveTo>
                  <a:lnTo>
                    <a:pt x="11557" y="6654"/>
                  </a:lnTo>
                  <a:lnTo>
                    <a:pt x="11379" y="6756"/>
                  </a:lnTo>
                  <a:lnTo>
                    <a:pt x="11557" y="6908"/>
                  </a:lnTo>
                  <a:lnTo>
                    <a:pt x="11785" y="6807"/>
                  </a:lnTo>
                  <a:close/>
                </a:path>
                <a:path w="18415" h="26035">
                  <a:moveTo>
                    <a:pt x="15176" y="10274"/>
                  </a:moveTo>
                  <a:lnTo>
                    <a:pt x="14998" y="10337"/>
                  </a:lnTo>
                  <a:lnTo>
                    <a:pt x="14973" y="10528"/>
                  </a:lnTo>
                  <a:lnTo>
                    <a:pt x="15176" y="10274"/>
                  </a:lnTo>
                  <a:close/>
                </a:path>
                <a:path w="18415" h="26035">
                  <a:moveTo>
                    <a:pt x="16217" y="8102"/>
                  </a:moveTo>
                  <a:close/>
                </a:path>
                <a:path w="18415" h="26035">
                  <a:moveTo>
                    <a:pt x="16662" y="7010"/>
                  </a:moveTo>
                  <a:close/>
                </a:path>
                <a:path w="18415" h="26035">
                  <a:moveTo>
                    <a:pt x="16725" y="6997"/>
                  </a:moveTo>
                  <a:close/>
                </a:path>
                <a:path w="18415" h="26035">
                  <a:moveTo>
                    <a:pt x="17132" y="6121"/>
                  </a:moveTo>
                  <a:close/>
                </a:path>
                <a:path w="18415" h="26035">
                  <a:moveTo>
                    <a:pt x="17322" y="6489"/>
                  </a:moveTo>
                  <a:close/>
                </a:path>
                <a:path w="18415" h="26035">
                  <a:moveTo>
                    <a:pt x="17348" y="7086"/>
                  </a:moveTo>
                  <a:lnTo>
                    <a:pt x="17233" y="6946"/>
                  </a:lnTo>
                  <a:lnTo>
                    <a:pt x="17233" y="7073"/>
                  </a:lnTo>
                  <a:close/>
                </a:path>
                <a:path w="18415" h="26035">
                  <a:moveTo>
                    <a:pt x="17348" y="6858"/>
                  </a:moveTo>
                  <a:lnTo>
                    <a:pt x="17246" y="6692"/>
                  </a:lnTo>
                  <a:lnTo>
                    <a:pt x="17195" y="6845"/>
                  </a:lnTo>
                  <a:lnTo>
                    <a:pt x="17348" y="6858"/>
                  </a:lnTo>
                  <a:close/>
                </a:path>
                <a:path w="18415" h="26035">
                  <a:moveTo>
                    <a:pt x="17399" y="6997"/>
                  </a:moveTo>
                  <a:close/>
                </a:path>
                <a:path w="18415" h="26035">
                  <a:moveTo>
                    <a:pt x="17589" y="6654"/>
                  </a:moveTo>
                  <a:lnTo>
                    <a:pt x="17449" y="6591"/>
                  </a:lnTo>
                  <a:lnTo>
                    <a:pt x="17208" y="6629"/>
                  </a:lnTo>
                  <a:lnTo>
                    <a:pt x="17437" y="6756"/>
                  </a:lnTo>
                  <a:lnTo>
                    <a:pt x="17589" y="6654"/>
                  </a:lnTo>
                  <a:close/>
                </a:path>
                <a:path w="18415" h="26035">
                  <a:moveTo>
                    <a:pt x="17818" y="6972"/>
                  </a:moveTo>
                  <a:close/>
                </a:path>
                <a:path w="18415" h="26035">
                  <a:moveTo>
                    <a:pt x="17907" y="7023"/>
                  </a:moveTo>
                  <a:close/>
                </a:path>
              </a:pathLst>
            </a:custGeom>
            <a:solidFill>
              <a:srgbClr val="C5CCC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047" name="object 5047"/>
          <p:cNvSpPr/>
          <p:nvPr/>
        </p:nvSpPr>
        <p:spPr>
          <a:xfrm>
            <a:off x="845197" y="4633239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4">
                <a:moveTo>
                  <a:pt x="38" y="1320"/>
                </a:moveTo>
                <a:close/>
              </a:path>
              <a:path w="1269" h="1904">
                <a:moveTo>
                  <a:pt x="939" y="38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8" name="object 5048"/>
          <p:cNvSpPr/>
          <p:nvPr/>
        </p:nvSpPr>
        <p:spPr>
          <a:xfrm>
            <a:off x="745845" y="4659033"/>
            <a:ext cx="48895" cy="50165"/>
          </a:xfrm>
          <a:custGeom>
            <a:avLst/>
            <a:gdLst/>
            <a:ahLst/>
            <a:cxnLst/>
            <a:rect l="l" t="t" r="r" b="b"/>
            <a:pathLst>
              <a:path w="48895" h="50164">
                <a:moveTo>
                  <a:pt x="114" y="16776"/>
                </a:moveTo>
                <a:close/>
              </a:path>
              <a:path w="48895" h="50164">
                <a:moveTo>
                  <a:pt x="1130" y="23571"/>
                </a:moveTo>
                <a:lnTo>
                  <a:pt x="977" y="23622"/>
                </a:lnTo>
                <a:lnTo>
                  <a:pt x="1104" y="23647"/>
                </a:lnTo>
                <a:close/>
              </a:path>
              <a:path w="48895" h="50164">
                <a:moveTo>
                  <a:pt x="1955" y="24663"/>
                </a:moveTo>
                <a:lnTo>
                  <a:pt x="1892" y="24536"/>
                </a:lnTo>
                <a:lnTo>
                  <a:pt x="1879" y="24676"/>
                </a:lnTo>
                <a:close/>
              </a:path>
              <a:path w="48895" h="50164">
                <a:moveTo>
                  <a:pt x="1968" y="24422"/>
                </a:moveTo>
                <a:lnTo>
                  <a:pt x="1943" y="24282"/>
                </a:lnTo>
                <a:lnTo>
                  <a:pt x="1778" y="24320"/>
                </a:lnTo>
                <a:lnTo>
                  <a:pt x="1778" y="24511"/>
                </a:lnTo>
                <a:lnTo>
                  <a:pt x="1968" y="24422"/>
                </a:lnTo>
                <a:close/>
              </a:path>
              <a:path w="48895" h="50164">
                <a:moveTo>
                  <a:pt x="2006" y="23469"/>
                </a:moveTo>
                <a:lnTo>
                  <a:pt x="1841" y="23456"/>
                </a:lnTo>
                <a:lnTo>
                  <a:pt x="1981" y="23495"/>
                </a:lnTo>
                <a:close/>
              </a:path>
              <a:path w="48895" h="50164">
                <a:moveTo>
                  <a:pt x="2578" y="25438"/>
                </a:moveTo>
                <a:close/>
              </a:path>
              <a:path w="48895" h="50164">
                <a:moveTo>
                  <a:pt x="3365" y="24371"/>
                </a:moveTo>
                <a:lnTo>
                  <a:pt x="3238" y="24422"/>
                </a:lnTo>
                <a:lnTo>
                  <a:pt x="3365" y="24371"/>
                </a:lnTo>
                <a:close/>
              </a:path>
              <a:path w="48895" h="50164">
                <a:moveTo>
                  <a:pt x="4051" y="24625"/>
                </a:moveTo>
                <a:close/>
              </a:path>
              <a:path w="48895" h="50164">
                <a:moveTo>
                  <a:pt x="4114" y="24460"/>
                </a:moveTo>
                <a:close/>
              </a:path>
              <a:path w="48895" h="50164">
                <a:moveTo>
                  <a:pt x="4737" y="24003"/>
                </a:moveTo>
                <a:lnTo>
                  <a:pt x="4572" y="23901"/>
                </a:lnTo>
                <a:lnTo>
                  <a:pt x="4686" y="24155"/>
                </a:lnTo>
                <a:lnTo>
                  <a:pt x="4737" y="24028"/>
                </a:lnTo>
                <a:close/>
              </a:path>
              <a:path w="48895" h="50164">
                <a:moveTo>
                  <a:pt x="5410" y="10388"/>
                </a:moveTo>
                <a:close/>
              </a:path>
              <a:path w="48895" h="50164">
                <a:moveTo>
                  <a:pt x="5740" y="10490"/>
                </a:moveTo>
                <a:lnTo>
                  <a:pt x="5588" y="10515"/>
                </a:lnTo>
                <a:lnTo>
                  <a:pt x="5727" y="10528"/>
                </a:lnTo>
                <a:close/>
              </a:path>
              <a:path w="48895" h="50164">
                <a:moveTo>
                  <a:pt x="6400" y="21920"/>
                </a:moveTo>
                <a:lnTo>
                  <a:pt x="6223" y="21932"/>
                </a:lnTo>
                <a:lnTo>
                  <a:pt x="6350" y="21971"/>
                </a:lnTo>
                <a:close/>
              </a:path>
              <a:path w="48895" h="50164">
                <a:moveTo>
                  <a:pt x="6743" y="23279"/>
                </a:moveTo>
                <a:lnTo>
                  <a:pt x="6604" y="23190"/>
                </a:lnTo>
                <a:lnTo>
                  <a:pt x="6743" y="23279"/>
                </a:lnTo>
                <a:close/>
              </a:path>
              <a:path w="48895" h="50164">
                <a:moveTo>
                  <a:pt x="6934" y="24701"/>
                </a:moveTo>
                <a:lnTo>
                  <a:pt x="6819" y="24523"/>
                </a:lnTo>
                <a:lnTo>
                  <a:pt x="6819" y="24663"/>
                </a:lnTo>
                <a:close/>
              </a:path>
              <a:path w="48895" h="50164">
                <a:moveTo>
                  <a:pt x="6985" y="24257"/>
                </a:moveTo>
                <a:close/>
              </a:path>
              <a:path w="48895" h="50164">
                <a:moveTo>
                  <a:pt x="7239" y="23609"/>
                </a:moveTo>
                <a:lnTo>
                  <a:pt x="7048" y="23558"/>
                </a:lnTo>
                <a:lnTo>
                  <a:pt x="7239" y="23609"/>
                </a:lnTo>
                <a:close/>
              </a:path>
              <a:path w="48895" h="50164">
                <a:moveTo>
                  <a:pt x="7391" y="22923"/>
                </a:moveTo>
                <a:close/>
              </a:path>
              <a:path w="48895" h="50164">
                <a:moveTo>
                  <a:pt x="7467" y="23571"/>
                </a:moveTo>
                <a:lnTo>
                  <a:pt x="7239" y="23558"/>
                </a:lnTo>
                <a:lnTo>
                  <a:pt x="7289" y="23685"/>
                </a:lnTo>
                <a:lnTo>
                  <a:pt x="7454" y="23698"/>
                </a:lnTo>
                <a:lnTo>
                  <a:pt x="7467" y="23571"/>
                </a:lnTo>
                <a:close/>
              </a:path>
              <a:path w="48895" h="50164">
                <a:moveTo>
                  <a:pt x="7594" y="22669"/>
                </a:moveTo>
                <a:close/>
              </a:path>
              <a:path w="48895" h="50164">
                <a:moveTo>
                  <a:pt x="7683" y="24599"/>
                </a:moveTo>
                <a:lnTo>
                  <a:pt x="7416" y="24549"/>
                </a:lnTo>
                <a:lnTo>
                  <a:pt x="6959" y="24587"/>
                </a:lnTo>
                <a:lnTo>
                  <a:pt x="7683" y="24599"/>
                </a:lnTo>
                <a:close/>
              </a:path>
              <a:path w="48895" h="50164">
                <a:moveTo>
                  <a:pt x="8216" y="23850"/>
                </a:moveTo>
                <a:close/>
              </a:path>
              <a:path w="48895" h="50164">
                <a:moveTo>
                  <a:pt x="8636" y="23533"/>
                </a:moveTo>
                <a:lnTo>
                  <a:pt x="8470" y="23583"/>
                </a:lnTo>
                <a:lnTo>
                  <a:pt x="8255" y="23787"/>
                </a:lnTo>
                <a:lnTo>
                  <a:pt x="8470" y="23787"/>
                </a:lnTo>
                <a:lnTo>
                  <a:pt x="8636" y="23533"/>
                </a:lnTo>
                <a:close/>
              </a:path>
              <a:path w="48895" h="50164">
                <a:moveTo>
                  <a:pt x="26174" y="38747"/>
                </a:moveTo>
                <a:lnTo>
                  <a:pt x="26047" y="38709"/>
                </a:lnTo>
                <a:lnTo>
                  <a:pt x="26174" y="38747"/>
                </a:lnTo>
                <a:close/>
              </a:path>
              <a:path w="48895" h="50164">
                <a:moveTo>
                  <a:pt x="26771" y="46939"/>
                </a:moveTo>
                <a:lnTo>
                  <a:pt x="26593" y="46799"/>
                </a:lnTo>
                <a:lnTo>
                  <a:pt x="26466" y="46812"/>
                </a:lnTo>
                <a:lnTo>
                  <a:pt x="26593" y="46875"/>
                </a:lnTo>
                <a:lnTo>
                  <a:pt x="26771" y="46939"/>
                </a:lnTo>
                <a:close/>
              </a:path>
              <a:path w="48895" h="50164">
                <a:moveTo>
                  <a:pt x="27559" y="46964"/>
                </a:moveTo>
                <a:lnTo>
                  <a:pt x="27381" y="46875"/>
                </a:lnTo>
                <a:lnTo>
                  <a:pt x="27432" y="47002"/>
                </a:lnTo>
                <a:lnTo>
                  <a:pt x="27559" y="46964"/>
                </a:lnTo>
                <a:close/>
              </a:path>
              <a:path w="48895" h="50164">
                <a:moveTo>
                  <a:pt x="27876" y="39204"/>
                </a:moveTo>
                <a:lnTo>
                  <a:pt x="27749" y="39192"/>
                </a:lnTo>
                <a:lnTo>
                  <a:pt x="27876" y="39204"/>
                </a:lnTo>
                <a:close/>
              </a:path>
              <a:path w="48895" h="50164">
                <a:moveTo>
                  <a:pt x="28498" y="38989"/>
                </a:moveTo>
                <a:lnTo>
                  <a:pt x="28422" y="38811"/>
                </a:lnTo>
                <a:lnTo>
                  <a:pt x="28397" y="38950"/>
                </a:lnTo>
                <a:close/>
              </a:path>
              <a:path w="48895" h="50164">
                <a:moveTo>
                  <a:pt x="29413" y="45008"/>
                </a:moveTo>
                <a:lnTo>
                  <a:pt x="29286" y="45008"/>
                </a:lnTo>
                <a:lnTo>
                  <a:pt x="29413" y="45008"/>
                </a:lnTo>
                <a:close/>
              </a:path>
              <a:path w="48895" h="50164">
                <a:moveTo>
                  <a:pt x="31369" y="45478"/>
                </a:moveTo>
                <a:lnTo>
                  <a:pt x="31165" y="45453"/>
                </a:lnTo>
                <a:lnTo>
                  <a:pt x="31000" y="45453"/>
                </a:lnTo>
                <a:lnTo>
                  <a:pt x="31038" y="45669"/>
                </a:lnTo>
                <a:lnTo>
                  <a:pt x="31178" y="45656"/>
                </a:lnTo>
                <a:lnTo>
                  <a:pt x="31369" y="45478"/>
                </a:lnTo>
                <a:close/>
              </a:path>
              <a:path w="48895" h="50164">
                <a:moveTo>
                  <a:pt x="37528" y="0"/>
                </a:moveTo>
                <a:lnTo>
                  <a:pt x="37376" y="0"/>
                </a:lnTo>
                <a:lnTo>
                  <a:pt x="37350" y="139"/>
                </a:lnTo>
                <a:lnTo>
                  <a:pt x="37503" y="76"/>
                </a:lnTo>
                <a:close/>
              </a:path>
              <a:path w="48895" h="50164">
                <a:moveTo>
                  <a:pt x="37782" y="46202"/>
                </a:moveTo>
                <a:lnTo>
                  <a:pt x="37604" y="46291"/>
                </a:lnTo>
                <a:lnTo>
                  <a:pt x="37731" y="46380"/>
                </a:lnTo>
                <a:lnTo>
                  <a:pt x="37782" y="46202"/>
                </a:lnTo>
                <a:close/>
              </a:path>
              <a:path w="48895" h="50164">
                <a:moveTo>
                  <a:pt x="39116" y="41402"/>
                </a:moveTo>
                <a:close/>
              </a:path>
              <a:path w="48895" h="50164">
                <a:moveTo>
                  <a:pt x="39243" y="40728"/>
                </a:moveTo>
                <a:lnTo>
                  <a:pt x="39103" y="40703"/>
                </a:lnTo>
                <a:lnTo>
                  <a:pt x="39243" y="40728"/>
                </a:lnTo>
                <a:close/>
              </a:path>
              <a:path w="48895" h="50164">
                <a:moveTo>
                  <a:pt x="39281" y="41478"/>
                </a:moveTo>
                <a:close/>
              </a:path>
              <a:path w="48895" h="50164">
                <a:moveTo>
                  <a:pt x="39357" y="40652"/>
                </a:moveTo>
                <a:close/>
              </a:path>
              <a:path w="48895" h="50164">
                <a:moveTo>
                  <a:pt x="39408" y="41440"/>
                </a:moveTo>
                <a:close/>
              </a:path>
              <a:path w="48895" h="50164">
                <a:moveTo>
                  <a:pt x="39471" y="40919"/>
                </a:moveTo>
                <a:lnTo>
                  <a:pt x="39446" y="40792"/>
                </a:lnTo>
                <a:lnTo>
                  <a:pt x="39281" y="40830"/>
                </a:lnTo>
                <a:lnTo>
                  <a:pt x="39344" y="40970"/>
                </a:lnTo>
                <a:lnTo>
                  <a:pt x="39471" y="40919"/>
                </a:lnTo>
                <a:close/>
              </a:path>
              <a:path w="48895" h="50164">
                <a:moveTo>
                  <a:pt x="40309" y="43116"/>
                </a:moveTo>
                <a:lnTo>
                  <a:pt x="40157" y="42964"/>
                </a:lnTo>
                <a:lnTo>
                  <a:pt x="39979" y="43002"/>
                </a:lnTo>
                <a:lnTo>
                  <a:pt x="39751" y="43078"/>
                </a:lnTo>
                <a:lnTo>
                  <a:pt x="40309" y="43116"/>
                </a:lnTo>
                <a:close/>
              </a:path>
              <a:path w="48895" h="50164">
                <a:moveTo>
                  <a:pt x="40322" y="41008"/>
                </a:moveTo>
                <a:lnTo>
                  <a:pt x="40309" y="40665"/>
                </a:lnTo>
                <a:lnTo>
                  <a:pt x="40144" y="40576"/>
                </a:lnTo>
                <a:lnTo>
                  <a:pt x="40144" y="40817"/>
                </a:lnTo>
                <a:lnTo>
                  <a:pt x="40322" y="41008"/>
                </a:lnTo>
                <a:close/>
              </a:path>
              <a:path w="48895" h="50164">
                <a:moveTo>
                  <a:pt x="40347" y="49657"/>
                </a:moveTo>
                <a:lnTo>
                  <a:pt x="40220" y="49453"/>
                </a:lnTo>
                <a:lnTo>
                  <a:pt x="40157" y="49745"/>
                </a:lnTo>
                <a:lnTo>
                  <a:pt x="40347" y="49657"/>
                </a:lnTo>
                <a:close/>
              </a:path>
              <a:path w="48895" h="50164">
                <a:moveTo>
                  <a:pt x="40411" y="48234"/>
                </a:moveTo>
                <a:lnTo>
                  <a:pt x="40347" y="48069"/>
                </a:lnTo>
                <a:lnTo>
                  <a:pt x="40195" y="47980"/>
                </a:lnTo>
                <a:lnTo>
                  <a:pt x="40233" y="48133"/>
                </a:lnTo>
                <a:lnTo>
                  <a:pt x="40411" y="48234"/>
                </a:lnTo>
                <a:close/>
              </a:path>
              <a:path w="48895" h="50164">
                <a:moveTo>
                  <a:pt x="40932" y="48564"/>
                </a:moveTo>
                <a:lnTo>
                  <a:pt x="40779" y="48806"/>
                </a:lnTo>
                <a:lnTo>
                  <a:pt x="40894" y="48679"/>
                </a:lnTo>
                <a:close/>
              </a:path>
              <a:path w="48895" h="50164">
                <a:moveTo>
                  <a:pt x="41275" y="49771"/>
                </a:moveTo>
                <a:lnTo>
                  <a:pt x="41122" y="49771"/>
                </a:lnTo>
                <a:lnTo>
                  <a:pt x="41275" y="49771"/>
                </a:lnTo>
                <a:close/>
              </a:path>
              <a:path w="48895" h="50164">
                <a:moveTo>
                  <a:pt x="41275" y="1143"/>
                </a:moveTo>
                <a:close/>
              </a:path>
              <a:path w="48895" h="50164">
                <a:moveTo>
                  <a:pt x="41808" y="47599"/>
                </a:moveTo>
                <a:lnTo>
                  <a:pt x="41656" y="47485"/>
                </a:lnTo>
                <a:lnTo>
                  <a:pt x="41808" y="47599"/>
                </a:lnTo>
                <a:close/>
              </a:path>
              <a:path w="48895" h="50164">
                <a:moveTo>
                  <a:pt x="41884" y="40347"/>
                </a:moveTo>
                <a:lnTo>
                  <a:pt x="41770" y="40195"/>
                </a:lnTo>
                <a:lnTo>
                  <a:pt x="41744" y="40322"/>
                </a:lnTo>
                <a:lnTo>
                  <a:pt x="41884" y="40347"/>
                </a:lnTo>
                <a:close/>
              </a:path>
              <a:path w="48895" h="50164">
                <a:moveTo>
                  <a:pt x="42113" y="40487"/>
                </a:moveTo>
                <a:close/>
              </a:path>
              <a:path w="48895" h="50164">
                <a:moveTo>
                  <a:pt x="42367" y="49047"/>
                </a:moveTo>
                <a:lnTo>
                  <a:pt x="42049" y="48971"/>
                </a:lnTo>
                <a:lnTo>
                  <a:pt x="42024" y="49110"/>
                </a:lnTo>
                <a:lnTo>
                  <a:pt x="42278" y="49110"/>
                </a:lnTo>
                <a:close/>
              </a:path>
              <a:path w="48895" h="50164">
                <a:moveTo>
                  <a:pt x="44018" y="42075"/>
                </a:moveTo>
                <a:lnTo>
                  <a:pt x="43878" y="42151"/>
                </a:lnTo>
                <a:lnTo>
                  <a:pt x="44005" y="42138"/>
                </a:lnTo>
                <a:close/>
              </a:path>
              <a:path w="48895" h="50164">
                <a:moveTo>
                  <a:pt x="44361" y="4445"/>
                </a:moveTo>
                <a:lnTo>
                  <a:pt x="44221" y="4470"/>
                </a:lnTo>
                <a:lnTo>
                  <a:pt x="44361" y="4445"/>
                </a:lnTo>
                <a:close/>
              </a:path>
              <a:path w="48895" h="50164">
                <a:moveTo>
                  <a:pt x="44602" y="4483"/>
                </a:moveTo>
                <a:lnTo>
                  <a:pt x="44589" y="4305"/>
                </a:lnTo>
                <a:lnTo>
                  <a:pt x="44462" y="4178"/>
                </a:lnTo>
                <a:lnTo>
                  <a:pt x="44399" y="4445"/>
                </a:lnTo>
                <a:lnTo>
                  <a:pt x="44602" y="4483"/>
                </a:lnTo>
                <a:close/>
              </a:path>
              <a:path w="48895" h="50164">
                <a:moveTo>
                  <a:pt x="44640" y="43154"/>
                </a:moveTo>
                <a:close/>
              </a:path>
              <a:path w="48895" h="50164">
                <a:moveTo>
                  <a:pt x="46634" y="39738"/>
                </a:moveTo>
                <a:close/>
              </a:path>
              <a:path w="48895" h="50164">
                <a:moveTo>
                  <a:pt x="47701" y="3365"/>
                </a:moveTo>
                <a:lnTo>
                  <a:pt x="47523" y="3327"/>
                </a:lnTo>
                <a:lnTo>
                  <a:pt x="47701" y="3454"/>
                </a:lnTo>
                <a:close/>
              </a:path>
              <a:path w="48895" h="50164">
                <a:moveTo>
                  <a:pt x="48501" y="4076"/>
                </a:moveTo>
                <a:lnTo>
                  <a:pt x="48348" y="3987"/>
                </a:lnTo>
                <a:lnTo>
                  <a:pt x="48501" y="407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9" name="object 5049"/>
          <p:cNvSpPr/>
          <p:nvPr/>
        </p:nvSpPr>
        <p:spPr>
          <a:xfrm>
            <a:off x="842340" y="4718405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50" y="1346"/>
                </a:moveTo>
                <a:close/>
              </a:path>
              <a:path w="634" h="1904">
                <a:moveTo>
                  <a:pt x="165" y="63"/>
                </a:moveTo>
                <a:lnTo>
                  <a:pt x="38" y="0"/>
                </a:lnTo>
                <a:lnTo>
                  <a:pt x="165" y="6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0" name="object 5050"/>
          <p:cNvSpPr/>
          <p:nvPr/>
        </p:nvSpPr>
        <p:spPr>
          <a:xfrm>
            <a:off x="785023" y="470041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88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1" name="object 5051"/>
          <p:cNvSpPr/>
          <p:nvPr/>
        </p:nvSpPr>
        <p:spPr>
          <a:xfrm>
            <a:off x="781977" y="4705184"/>
            <a:ext cx="80645" cy="56515"/>
          </a:xfrm>
          <a:custGeom>
            <a:avLst/>
            <a:gdLst/>
            <a:ahLst/>
            <a:cxnLst/>
            <a:rect l="l" t="t" r="r" b="b"/>
            <a:pathLst>
              <a:path w="80644" h="56514">
                <a:moveTo>
                  <a:pt x="88" y="25"/>
                </a:moveTo>
                <a:lnTo>
                  <a:pt x="25" y="165"/>
                </a:lnTo>
                <a:lnTo>
                  <a:pt x="88" y="25"/>
                </a:lnTo>
                <a:close/>
              </a:path>
              <a:path w="80644" h="56514">
                <a:moveTo>
                  <a:pt x="37058" y="15201"/>
                </a:moveTo>
                <a:lnTo>
                  <a:pt x="36982" y="15341"/>
                </a:lnTo>
                <a:lnTo>
                  <a:pt x="37058" y="15201"/>
                </a:lnTo>
                <a:close/>
              </a:path>
              <a:path w="80644" h="56514">
                <a:moveTo>
                  <a:pt x="59093" y="44170"/>
                </a:moveTo>
                <a:close/>
              </a:path>
              <a:path w="80644" h="56514">
                <a:moveTo>
                  <a:pt x="80035" y="56451"/>
                </a:moveTo>
                <a:lnTo>
                  <a:pt x="79781" y="56362"/>
                </a:lnTo>
                <a:lnTo>
                  <a:pt x="79552" y="56426"/>
                </a:lnTo>
                <a:lnTo>
                  <a:pt x="80035" y="5645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2" name="object 5052"/>
          <p:cNvSpPr/>
          <p:nvPr/>
        </p:nvSpPr>
        <p:spPr>
          <a:xfrm>
            <a:off x="680885" y="441609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" y="0"/>
                </a:moveTo>
                <a:close/>
              </a:path>
              <a:path w="634" h="635">
                <a:moveTo>
                  <a:pt x="76" y="114"/>
                </a:moveTo>
                <a:close/>
              </a:path>
              <a:path w="634" h="635">
                <a:moveTo>
                  <a:pt x="635" y="381"/>
                </a:moveTo>
                <a:lnTo>
                  <a:pt x="381" y="152"/>
                </a:lnTo>
                <a:lnTo>
                  <a:pt x="330" y="292"/>
                </a:lnTo>
                <a:lnTo>
                  <a:pt x="635" y="38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3" name="object 5053"/>
          <p:cNvSpPr/>
          <p:nvPr/>
        </p:nvSpPr>
        <p:spPr>
          <a:xfrm>
            <a:off x="786391" y="469228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27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4" name="object 5054"/>
          <p:cNvSpPr/>
          <p:nvPr/>
        </p:nvSpPr>
        <p:spPr>
          <a:xfrm>
            <a:off x="882383" y="4720145"/>
            <a:ext cx="10160" cy="15240"/>
          </a:xfrm>
          <a:custGeom>
            <a:avLst/>
            <a:gdLst/>
            <a:ahLst/>
            <a:cxnLst/>
            <a:rect l="l" t="t" r="r" b="b"/>
            <a:pathLst>
              <a:path w="10159" h="15239">
                <a:moveTo>
                  <a:pt x="114" y="50"/>
                </a:moveTo>
                <a:close/>
              </a:path>
              <a:path w="10159" h="15239">
                <a:moveTo>
                  <a:pt x="9715" y="14757"/>
                </a:moveTo>
                <a:lnTo>
                  <a:pt x="9550" y="14820"/>
                </a:lnTo>
                <a:lnTo>
                  <a:pt x="9258" y="14833"/>
                </a:lnTo>
                <a:lnTo>
                  <a:pt x="9398" y="15036"/>
                </a:lnTo>
                <a:lnTo>
                  <a:pt x="9677" y="15024"/>
                </a:lnTo>
                <a:lnTo>
                  <a:pt x="9715" y="1475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5" name="object 5055"/>
          <p:cNvSpPr/>
          <p:nvPr/>
        </p:nvSpPr>
        <p:spPr>
          <a:xfrm>
            <a:off x="655167" y="4404042"/>
            <a:ext cx="17145" cy="15875"/>
          </a:xfrm>
          <a:custGeom>
            <a:avLst/>
            <a:gdLst/>
            <a:ahLst/>
            <a:cxnLst/>
            <a:rect l="l" t="t" r="r" b="b"/>
            <a:pathLst>
              <a:path w="17145" h="15875">
                <a:moveTo>
                  <a:pt x="292" y="101"/>
                </a:moveTo>
                <a:lnTo>
                  <a:pt x="101" y="12"/>
                </a:lnTo>
                <a:lnTo>
                  <a:pt x="0" y="165"/>
                </a:lnTo>
                <a:lnTo>
                  <a:pt x="292" y="101"/>
                </a:lnTo>
                <a:close/>
              </a:path>
              <a:path w="17145" h="15875">
                <a:moveTo>
                  <a:pt x="16586" y="15367"/>
                </a:moveTo>
                <a:lnTo>
                  <a:pt x="13169" y="14998"/>
                </a:lnTo>
                <a:lnTo>
                  <a:pt x="14427" y="15417"/>
                </a:lnTo>
                <a:lnTo>
                  <a:pt x="14681" y="15341"/>
                </a:lnTo>
                <a:lnTo>
                  <a:pt x="14389" y="15544"/>
                </a:lnTo>
                <a:lnTo>
                  <a:pt x="14617" y="15582"/>
                </a:lnTo>
                <a:lnTo>
                  <a:pt x="16586" y="1536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6" name="object 5056"/>
          <p:cNvSpPr/>
          <p:nvPr/>
        </p:nvSpPr>
        <p:spPr>
          <a:xfrm>
            <a:off x="809651" y="470687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26" y="0"/>
                </a:moveTo>
                <a:lnTo>
                  <a:pt x="63" y="190"/>
                </a:lnTo>
                <a:lnTo>
                  <a:pt x="215" y="266"/>
                </a:lnTo>
                <a:lnTo>
                  <a:pt x="190" y="2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7" name="object 5057"/>
          <p:cNvSpPr/>
          <p:nvPr/>
        </p:nvSpPr>
        <p:spPr>
          <a:xfrm>
            <a:off x="794233" y="461159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88" y="0"/>
                </a:moveTo>
                <a:lnTo>
                  <a:pt x="63" y="152"/>
                </a:lnTo>
                <a:lnTo>
                  <a:pt x="8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8" name="object 5058"/>
          <p:cNvSpPr/>
          <p:nvPr/>
        </p:nvSpPr>
        <p:spPr>
          <a:xfrm>
            <a:off x="743038" y="4615167"/>
            <a:ext cx="58419" cy="92075"/>
          </a:xfrm>
          <a:custGeom>
            <a:avLst/>
            <a:gdLst/>
            <a:ahLst/>
            <a:cxnLst/>
            <a:rect l="l" t="t" r="r" b="b"/>
            <a:pathLst>
              <a:path w="58420" h="92075">
                <a:moveTo>
                  <a:pt x="279" y="3657"/>
                </a:moveTo>
                <a:lnTo>
                  <a:pt x="0" y="3632"/>
                </a:lnTo>
                <a:lnTo>
                  <a:pt x="266" y="3797"/>
                </a:lnTo>
                <a:lnTo>
                  <a:pt x="279" y="3657"/>
                </a:lnTo>
                <a:close/>
              </a:path>
              <a:path w="58420" h="92075">
                <a:moveTo>
                  <a:pt x="1054" y="3606"/>
                </a:moveTo>
                <a:lnTo>
                  <a:pt x="977" y="3467"/>
                </a:lnTo>
                <a:lnTo>
                  <a:pt x="838" y="3619"/>
                </a:lnTo>
                <a:lnTo>
                  <a:pt x="965" y="3670"/>
                </a:lnTo>
                <a:close/>
              </a:path>
              <a:path w="58420" h="92075">
                <a:moveTo>
                  <a:pt x="1066" y="3429"/>
                </a:moveTo>
                <a:lnTo>
                  <a:pt x="850" y="3225"/>
                </a:lnTo>
                <a:lnTo>
                  <a:pt x="990" y="3429"/>
                </a:lnTo>
                <a:close/>
              </a:path>
              <a:path w="58420" h="92075">
                <a:moveTo>
                  <a:pt x="1333" y="3657"/>
                </a:moveTo>
                <a:lnTo>
                  <a:pt x="1206" y="3632"/>
                </a:lnTo>
                <a:lnTo>
                  <a:pt x="1333" y="3657"/>
                </a:lnTo>
                <a:close/>
              </a:path>
              <a:path w="58420" h="92075">
                <a:moveTo>
                  <a:pt x="3987" y="88"/>
                </a:moveTo>
                <a:lnTo>
                  <a:pt x="3746" y="139"/>
                </a:lnTo>
                <a:lnTo>
                  <a:pt x="3886" y="177"/>
                </a:lnTo>
                <a:close/>
              </a:path>
              <a:path w="58420" h="92075">
                <a:moveTo>
                  <a:pt x="7327" y="4533"/>
                </a:moveTo>
                <a:lnTo>
                  <a:pt x="7137" y="4445"/>
                </a:lnTo>
                <a:lnTo>
                  <a:pt x="7150" y="4584"/>
                </a:lnTo>
                <a:lnTo>
                  <a:pt x="7327" y="4533"/>
                </a:lnTo>
                <a:close/>
              </a:path>
              <a:path w="58420" h="92075">
                <a:moveTo>
                  <a:pt x="8013" y="5511"/>
                </a:moveTo>
                <a:close/>
              </a:path>
              <a:path w="58420" h="92075">
                <a:moveTo>
                  <a:pt x="8102" y="66738"/>
                </a:moveTo>
                <a:lnTo>
                  <a:pt x="7950" y="66636"/>
                </a:lnTo>
                <a:lnTo>
                  <a:pt x="8102" y="66738"/>
                </a:lnTo>
                <a:close/>
              </a:path>
              <a:path w="58420" h="92075">
                <a:moveTo>
                  <a:pt x="8382" y="2311"/>
                </a:moveTo>
                <a:lnTo>
                  <a:pt x="8077" y="2235"/>
                </a:lnTo>
                <a:lnTo>
                  <a:pt x="8064" y="2387"/>
                </a:lnTo>
                <a:lnTo>
                  <a:pt x="8318" y="2387"/>
                </a:lnTo>
                <a:close/>
              </a:path>
              <a:path w="58420" h="92075">
                <a:moveTo>
                  <a:pt x="9690" y="38633"/>
                </a:moveTo>
                <a:lnTo>
                  <a:pt x="9499" y="38557"/>
                </a:lnTo>
                <a:lnTo>
                  <a:pt x="9613" y="38709"/>
                </a:lnTo>
                <a:close/>
              </a:path>
              <a:path w="58420" h="92075">
                <a:moveTo>
                  <a:pt x="10109" y="41478"/>
                </a:moveTo>
                <a:lnTo>
                  <a:pt x="9880" y="41490"/>
                </a:lnTo>
                <a:lnTo>
                  <a:pt x="10109" y="41478"/>
                </a:lnTo>
                <a:close/>
              </a:path>
              <a:path w="58420" h="92075">
                <a:moveTo>
                  <a:pt x="10807" y="45897"/>
                </a:moveTo>
                <a:lnTo>
                  <a:pt x="10502" y="46113"/>
                </a:lnTo>
                <a:lnTo>
                  <a:pt x="10375" y="46189"/>
                </a:lnTo>
                <a:lnTo>
                  <a:pt x="10248" y="46443"/>
                </a:lnTo>
                <a:lnTo>
                  <a:pt x="10464" y="46278"/>
                </a:lnTo>
                <a:lnTo>
                  <a:pt x="10680" y="46240"/>
                </a:lnTo>
                <a:lnTo>
                  <a:pt x="10807" y="45897"/>
                </a:lnTo>
                <a:close/>
              </a:path>
              <a:path w="58420" h="92075">
                <a:moveTo>
                  <a:pt x="11239" y="66763"/>
                </a:moveTo>
                <a:lnTo>
                  <a:pt x="11112" y="66865"/>
                </a:lnTo>
                <a:lnTo>
                  <a:pt x="11239" y="66763"/>
                </a:lnTo>
                <a:close/>
              </a:path>
              <a:path w="58420" h="92075">
                <a:moveTo>
                  <a:pt x="12636" y="69430"/>
                </a:moveTo>
                <a:lnTo>
                  <a:pt x="12446" y="69418"/>
                </a:lnTo>
                <a:lnTo>
                  <a:pt x="12636" y="69430"/>
                </a:lnTo>
                <a:close/>
              </a:path>
              <a:path w="58420" h="92075">
                <a:moveTo>
                  <a:pt x="13093" y="68846"/>
                </a:moveTo>
                <a:lnTo>
                  <a:pt x="12954" y="68859"/>
                </a:lnTo>
                <a:lnTo>
                  <a:pt x="13093" y="68846"/>
                </a:lnTo>
                <a:close/>
              </a:path>
              <a:path w="58420" h="92075">
                <a:moveTo>
                  <a:pt x="13423" y="69253"/>
                </a:moveTo>
                <a:lnTo>
                  <a:pt x="13296" y="69354"/>
                </a:lnTo>
                <a:lnTo>
                  <a:pt x="13423" y="69316"/>
                </a:lnTo>
                <a:close/>
              </a:path>
              <a:path w="58420" h="92075">
                <a:moveTo>
                  <a:pt x="40246" y="82423"/>
                </a:moveTo>
                <a:lnTo>
                  <a:pt x="40220" y="82194"/>
                </a:lnTo>
                <a:lnTo>
                  <a:pt x="40170" y="82461"/>
                </a:lnTo>
                <a:lnTo>
                  <a:pt x="40017" y="82410"/>
                </a:lnTo>
                <a:lnTo>
                  <a:pt x="40233" y="82537"/>
                </a:lnTo>
                <a:close/>
              </a:path>
              <a:path w="58420" h="92075">
                <a:moveTo>
                  <a:pt x="42037" y="85813"/>
                </a:moveTo>
                <a:close/>
              </a:path>
              <a:path w="58420" h="92075">
                <a:moveTo>
                  <a:pt x="42481" y="85699"/>
                </a:moveTo>
                <a:lnTo>
                  <a:pt x="42278" y="85725"/>
                </a:lnTo>
                <a:lnTo>
                  <a:pt x="42252" y="85979"/>
                </a:lnTo>
                <a:lnTo>
                  <a:pt x="42481" y="85699"/>
                </a:lnTo>
                <a:close/>
              </a:path>
              <a:path w="58420" h="92075">
                <a:moveTo>
                  <a:pt x="42710" y="86474"/>
                </a:moveTo>
                <a:lnTo>
                  <a:pt x="42646" y="86334"/>
                </a:lnTo>
                <a:lnTo>
                  <a:pt x="42532" y="86487"/>
                </a:lnTo>
                <a:lnTo>
                  <a:pt x="42710" y="86474"/>
                </a:lnTo>
                <a:close/>
              </a:path>
              <a:path w="58420" h="92075">
                <a:moveTo>
                  <a:pt x="42811" y="86525"/>
                </a:moveTo>
                <a:lnTo>
                  <a:pt x="42608" y="86652"/>
                </a:lnTo>
                <a:lnTo>
                  <a:pt x="42659" y="86525"/>
                </a:lnTo>
                <a:lnTo>
                  <a:pt x="42468" y="86512"/>
                </a:lnTo>
                <a:lnTo>
                  <a:pt x="42570" y="86702"/>
                </a:lnTo>
                <a:lnTo>
                  <a:pt x="42722" y="86626"/>
                </a:lnTo>
                <a:close/>
              </a:path>
              <a:path w="58420" h="92075">
                <a:moveTo>
                  <a:pt x="45275" y="88874"/>
                </a:moveTo>
                <a:lnTo>
                  <a:pt x="45161" y="88722"/>
                </a:lnTo>
                <a:lnTo>
                  <a:pt x="45072" y="88950"/>
                </a:lnTo>
                <a:lnTo>
                  <a:pt x="45275" y="88874"/>
                </a:lnTo>
                <a:close/>
              </a:path>
              <a:path w="58420" h="92075">
                <a:moveTo>
                  <a:pt x="58381" y="91554"/>
                </a:moveTo>
                <a:lnTo>
                  <a:pt x="58254" y="91579"/>
                </a:lnTo>
                <a:lnTo>
                  <a:pt x="58381" y="9155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9" name="object 5059"/>
          <p:cNvSpPr/>
          <p:nvPr/>
        </p:nvSpPr>
        <p:spPr>
          <a:xfrm>
            <a:off x="727153" y="446335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5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0" name="object 5060"/>
          <p:cNvSpPr/>
          <p:nvPr/>
        </p:nvSpPr>
        <p:spPr>
          <a:xfrm>
            <a:off x="753158" y="466108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155" y="0"/>
                </a:moveTo>
                <a:lnTo>
                  <a:pt x="698" y="215"/>
                </a:lnTo>
                <a:lnTo>
                  <a:pt x="0" y="787"/>
                </a:lnTo>
                <a:lnTo>
                  <a:pt x="304" y="736"/>
                </a:lnTo>
                <a:lnTo>
                  <a:pt x="584" y="736"/>
                </a:lnTo>
                <a:lnTo>
                  <a:pt x="115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1" name="object 5061"/>
          <p:cNvSpPr/>
          <p:nvPr/>
        </p:nvSpPr>
        <p:spPr>
          <a:xfrm>
            <a:off x="725525" y="4462259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38" y="431"/>
                </a:moveTo>
                <a:close/>
              </a:path>
              <a:path w="1904" h="1270">
                <a:moveTo>
                  <a:pt x="254" y="0"/>
                </a:moveTo>
                <a:close/>
              </a:path>
              <a:path w="1904" h="1270">
                <a:moveTo>
                  <a:pt x="533" y="800"/>
                </a:moveTo>
                <a:close/>
              </a:path>
              <a:path w="1904" h="1270">
                <a:moveTo>
                  <a:pt x="1625" y="1079"/>
                </a:moveTo>
                <a:close/>
              </a:path>
              <a:path w="1904" h="1270">
                <a:moveTo>
                  <a:pt x="1866" y="876"/>
                </a:moveTo>
                <a:close/>
              </a:path>
              <a:path w="1904" h="1270">
                <a:moveTo>
                  <a:pt x="1879" y="952"/>
                </a:moveTo>
                <a:lnTo>
                  <a:pt x="1689" y="800"/>
                </a:lnTo>
                <a:lnTo>
                  <a:pt x="1714" y="965"/>
                </a:lnTo>
                <a:lnTo>
                  <a:pt x="1854" y="102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2" name="object 5062"/>
          <p:cNvSpPr/>
          <p:nvPr/>
        </p:nvSpPr>
        <p:spPr>
          <a:xfrm>
            <a:off x="753732" y="4635271"/>
            <a:ext cx="114300" cy="123189"/>
          </a:xfrm>
          <a:custGeom>
            <a:avLst/>
            <a:gdLst/>
            <a:ahLst/>
            <a:cxnLst/>
            <a:rect l="l" t="t" r="r" b="b"/>
            <a:pathLst>
              <a:path w="114300" h="123189">
                <a:moveTo>
                  <a:pt x="355" y="292"/>
                </a:moveTo>
                <a:lnTo>
                  <a:pt x="139" y="241"/>
                </a:lnTo>
                <a:lnTo>
                  <a:pt x="0" y="482"/>
                </a:lnTo>
                <a:lnTo>
                  <a:pt x="355" y="292"/>
                </a:lnTo>
                <a:close/>
              </a:path>
              <a:path w="114300" h="123189">
                <a:moveTo>
                  <a:pt x="698" y="3416"/>
                </a:moveTo>
                <a:lnTo>
                  <a:pt x="469" y="3429"/>
                </a:lnTo>
                <a:lnTo>
                  <a:pt x="596" y="3670"/>
                </a:lnTo>
                <a:lnTo>
                  <a:pt x="685" y="3543"/>
                </a:lnTo>
                <a:lnTo>
                  <a:pt x="698" y="3416"/>
                </a:lnTo>
                <a:close/>
              </a:path>
              <a:path w="114300" h="123189">
                <a:moveTo>
                  <a:pt x="762" y="76"/>
                </a:moveTo>
                <a:lnTo>
                  <a:pt x="635" y="114"/>
                </a:lnTo>
                <a:lnTo>
                  <a:pt x="762" y="76"/>
                </a:lnTo>
                <a:close/>
              </a:path>
              <a:path w="114300" h="123189">
                <a:moveTo>
                  <a:pt x="3327" y="3619"/>
                </a:moveTo>
                <a:lnTo>
                  <a:pt x="3200" y="3492"/>
                </a:lnTo>
                <a:lnTo>
                  <a:pt x="3187" y="3784"/>
                </a:lnTo>
                <a:lnTo>
                  <a:pt x="3327" y="3619"/>
                </a:lnTo>
                <a:close/>
              </a:path>
              <a:path w="114300" h="123189">
                <a:moveTo>
                  <a:pt x="4635" y="24536"/>
                </a:moveTo>
                <a:close/>
              </a:path>
              <a:path w="114300" h="123189">
                <a:moveTo>
                  <a:pt x="39979" y="44653"/>
                </a:moveTo>
                <a:lnTo>
                  <a:pt x="39814" y="44577"/>
                </a:lnTo>
                <a:lnTo>
                  <a:pt x="39979" y="44653"/>
                </a:lnTo>
                <a:close/>
              </a:path>
              <a:path w="114300" h="123189">
                <a:moveTo>
                  <a:pt x="47142" y="63779"/>
                </a:moveTo>
                <a:lnTo>
                  <a:pt x="46507" y="63080"/>
                </a:lnTo>
                <a:lnTo>
                  <a:pt x="46570" y="63258"/>
                </a:lnTo>
                <a:lnTo>
                  <a:pt x="46062" y="63487"/>
                </a:lnTo>
                <a:lnTo>
                  <a:pt x="47142" y="63779"/>
                </a:lnTo>
                <a:close/>
              </a:path>
              <a:path w="114300" h="123189">
                <a:moveTo>
                  <a:pt x="47231" y="70358"/>
                </a:moveTo>
                <a:lnTo>
                  <a:pt x="47155" y="70142"/>
                </a:lnTo>
                <a:lnTo>
                  <a:pt x="46748" y="70205"/>
                </a:lnTo>
                <a:lnTo>
                  <a:pt x="46761" y="70586"/>
                </a:lnTo>
                <a:lnTo>
                  <a:pt x="47155" y="70472"/>
                </a:lnTo>
                <a:close/>
              </a:path>
              <a:path w="114300" h="123189">
                <a:moveTo>
                  <a:pt x="68694" y="58369"/>
                </a:moveTo>
                <a:lnTo>
                  <a:pt x="68630" y="58216"/>
                </a:lnTo>
                <a:lnTo>
                  <a:pt x="68478" y="58229"/>
                </a:lnTo>
                <a:lnTo>
                  <a:pt x="68554" y="58369"/>
                </a:lnTo>
                <a:lnTo>
                  <a:pt x="68694" y="58369"/>
                </a:lnTo>
                <a:close/>
              </a:path>
              <a:path w="114300" h="123189">
                <a:moveTo>
                  <a:pt x="73393" y="76098"/>
                </a:moveTo>
                <a:close/>
              </a:path>
              <a:path w="114300" h="123189">
                <a:moveTo>
                  <a:pt x="76771" y="78155"/>
                </a:moveTo>
                <a:close/>
              </a:path>
              <a:path w="114300" h="123189">
                <a:moveTo>
                  <a:pt x="76923" y="78270"/>
                </a:moveTo>
                <a:close/>
              </a:path>
              <a:path w="114300" h="123189">
                <a:moveTo>
                  <a:pt x="78841" y="77139"/>
                </a:moveTo>
                <a:lnTo>
                  <a:pt x="78587" y="77076"/>
                </a:lnTo>
                <a:lnTo>
                  <a:pt x="78790" y="77317"/>
                </a:lnTo>
                <a:lnTo>
                  <a:pt x="78841" y="77139"/>
                </a:lnTo>
                <a:close/>
              </a:path>
              <a:path w="114300" h="123189">
                <a:moveTo>
                  <a:pt x="79019" y="75336"/>
                </a:moveTo>
                <a:close/>
              </a:path>
              <a:path w="114300" h="123189">
                <a:moveTo>
                  <a:pt x="79121" y="75031"/>
                </a:moveTo>
                <a:close/>
              </a:path>
              <a:path w="114300" h="123189">
                <a:moveTo>
                  <a:pt x="79184" y="75412"/>
                </a:moveTo>
                <a:lnTo>
                  <a:pt x="79019" y="74980"/>
                </a:lnTo>
                <a:lnTo>
                  <a:pt x="79006" y="75260"/>
                </a:lnTo>
                <a:lnTo>
                  <a:pt x="79184" y="75412"/>
                </a:lnTo>
                <a:close/>
              </a:path>
              <a:path w="114300" h="123189">
                <a:moveTo>
                  <a:pt x="80429" y="105727"/>
                </a:moveTo>
                <a:close/>
              </a:path>
              <a:path w="114300" h="123189">
                <a:moveTo>
                  <a:pt x="81330" y="77812"/>
                </a:moveTo>
                <a:close/>
              </a:path>
              <a:path w="114300" h="123189">
                <a:moveTo>
                  <a:pt x="82067" y="84658"/>
                </a:moveTo>
                <a:lnTo>
                  <a:pt x="81902" y="84556"/>
                </a:lnTo>
                <a:lnTo>
                  <a:pt x="81978" y="84683"/>
                </a:lnTo>
                <a:close/>
              </a:path>
              <a:path w="114300" h="123189">
                <a:moveTo>
                  <a:pt x="82397" y="80276"/>
                </a:moveTo>
                <a:lnTo>
                  <a:pt x="82232" y="80251"/>
                </a:lnTo>
                <a:lnTo>
                  <a:pt x="82105" y="80378"/>
                </a:lnTo>
                <a:lnTo>
                  <a:pt x="82397" y="80276"/>
                </a:lnTo>
                <a:close/>
              </a:path>
              <a:path w="114300" h="123189">
                <a:moveTo>
                  <a:pt x="83121" y="106464"/>
                </a:moveTo>
                <a:lnTo>
                  <a:pt x="83096" y="106324"/>
                </a:lnTo>
                <a:lnTo>
                  <a:pt x="83058" y="106489"/>
                </a:lnTo>
                <a:close/>
              </a:path>
              <a:path w="114300" h="123189">
                <a:moveTo>
                  <a:pt x="83426" y="106654"/>
                </a:moveTo>
                <a:lnTo>
                  <a:pt x="83273" y="106464"/>
                </a:lnTo>
                <a:lnTo>
                  <a:pt x="83007" y="106565"/>
                </a:lnTo>
                <a:lnTo>
                  <a:pt x="83312" y="106667"/>
                </a:lnTo>
                <a:close/>
              </a:path>
              <a:path w="114300" h="123189">
                <a:moveTo>
                  <a:pt x="84416" y="85852"/>
                </a:moveTo>
                <a:lnTo>
                  <a:pt x="84289" y="85864"/>
                </a:lnTo>
                <a:lnTo>
                  <a:pt x="84416" y="85852"/>
                </a:lnTo>
                <a:close/>
              </a:path>
              <a:path w="114300" h="123189">
                <a:moveTo>
                  <a:pt x="84696" y="106921"/>
                </a:moveTo>
                <a:lnTo>
                  <a:pt x="84467" y="106895"/>
                </a:lnTo>
                <a:lnTo>
                  <a:pt x="84543" y="107149"/>
                </a:lnTo>
                <a:lnTo>
                  <a:pt x="84467" y="107315"/>
                </a:lnTo>
                <a:lnTo>
                  <a:pt x="84632" y="107391"/>
                </a:lnTo>
                <a:lnTo>
                  <a:pt x="84683" y="107035"/>
                </a:lnTo>
                <a:close/>
              </a:path>
              <a:path w="114300" h="123189">
                <a:moveTo>
                  <a:pt x="84950" y="103505"/>
                </a:moveTo>
                <a:lnTo>
                  <a:pt x="84924" y="103657"/>
                </a:lnTo>
                <a:lnTo>
                  <a:pt x="84950" y="103505"/>
                </a:lnTo>
                <a:close/>
              </a:path>
              <a:path w="114300" h="123189">
                <a:moveTo>
                  <a:pt x="85344" y="93256"/>
                </a:moveTo>
                <a:lnTo>
                  <a:pt x="85178" y="93167"/>
                </a:lnTo>
                <a:lnTo>
                  <a:pt x="85229" y="93332"/>
                </a:lnTo>
                <a:close/>
              </a:path>
              <a:path w="114300" h="123189">
                <a:moveTo>
                  <a:pt x="86410" y="104368"/>
                </a:moveTo>
                <a:lnTo>
                  <a:pt x="86271" y="104254"/>
                </a:lnTo>
                <a:lnTo>
                  <a:pt x="86131" y="104521"/>
                </a:lnTo>
                <a:lnTo>
                  <a:pt x="86410" y="104368"/>
                </a:lnTo>
                <a:close/>
              </a:path>
              <a:path w="114300" h="123189">
                <a:moveTo>
                  <a:pt x="86753" y="103593"/>
                </a:moveTo>
                <a:close/>
              </a:path>
              <a:path w="114300" h="123189">
                <a:moveTo>
                  <a:pt x="86868" y="92138"/>
                </a:moveTo>
                <a:lnTo>
                  <a:pt x="86855" y="91770"/>
                </a:lnTo>
                <a:lnTo>
                  <a:pt x="86779" y="92087"/>
                </a:lnTo>
                <a:lnTo>
                  <a:pt x="86601" y="91973"/>
                </a:lnTo>
                <a:lnTo>
                  <a:pt x="86639" y="92227"/>
                </a:lnTo>
                <a:lnTo>
                  <a:pt x="86868" y="92138"/>
                </a:lnTo>
                <a:close/>
              </a:path>
              <a:path w="114300" h="123189">
                <a:moveTo>
                  <a:pt x="87274" y="94259"/>
                </a:moveTo>
                <a:close/>
              </a:path>
              <a:path w="114300" h="123189">
                <a:moveTo>
                  <a:pt x="88595" y="86512"/>
                </a:moveTo>
                <a:lnTo>
                  <a:pt x="88455" y="86512"/>
                </a:lnTo>
                <a:lnTo>
                  <a:pt x="88341" y="86639"/>
                </a:lnTo>
                <a:lnTo>
                  <a:pt x="88493" y="86677"/>
                </a:lnTo>
                <a:lnTo>
                  <a:pt x="88595" y="86512"/>
                </a:lnTo>
                <a:close/>
              </a:path>
              <a:path w="114300" h="123189">
                <a:moveTo>
                  <a:pt x="89623" y="84594"/>
                </a:moveTo>
                <a:lnTo>
                  <a:pt x="89446" y="84594"/>
                </a:lnTo>
                <a:lnTo>
                  <a:pt x="89623" y="84594"/>
                </a:lnTo>
                <a:close/>
              </a:path>
              <a:path w="114300" h="123189">
                <a:moveTo>
                  <a:pt x="89750" y="84442"/>
                </a:moveTo>
                <a:lnTo>
                  <a:pt x="89598" y="84366"/>
                </a:lnTo>
                <a:lnTo>
                  <a:pt x="89446" y="84353"/>
                </a:lnTo>
                <a:lnTo>
                  <a:pt x="89623" y="84594"/>
                </a:lnTo>
                <a:lnTo>
                  <a:pt x="89750" y="84442"/>
                </a:lnTo>
                <a:close/>
              </a:path>
              <a:path w="114300" h="123189">
                <a:moveTo>
                  <a:pt x="89916" y="75311"/>
                </a:moveTo>
                <a:lnTo>
                  <a:pt x="89687" y="75285"/>
                </a:lnTo>
                <a:lnTo>
                  <a:pt x="89789" y="75526"/>
                </a:lnTo>
                <a:lnTo>
                  <a:pt x="89890" y="75399"/>
                </a:lnTo>
                <a:close/>
              </a:path>
              <a:path w="114300" h="123189">
                <a:moveTo>
                  <a:pt x="89954" y="81026"/>
                </a:moveTo>
                <a:lnTo>
                  <a:pt x="89814" y="80911"/>
                </a:lnTo>
                <a:lnTo>
                  <a:pt x="89865" y="81051"/>
                </a:lnTo>
                <a:close/>
              </a:path>
              <a:path w="114300" h="123189">
                <a:moveTo>
                  <a:pt x="90170" y="88531"/>
                </a:moveTo>
                <a:lnTo>
                  <a:pt x="90030" y="88366"/>
                </a:lnTo>
                <a:lnTo>
                  <a:pt x="89890" y="88265"/>
                </a:lnTo>
                <a:lnTo>
                  <a:pt x="89674" y="88468"/>
                </a:lnTo>
                <a:lnTo>
                  <a:pt x="90170" y="88531"/>
                </a:lnTo>
                <a:close/>
              </a:path>
              <a:path w="114300" h="123189">
                <a:moveTo>
                  <a:pt x="90678" y="87261"/>
                </a:moveTo>
                <a:lnTo>
                  <a:pt x="90576" y="87134"/>
                </a:lnTo>
                <a:lnTo>
                  <a:pt x="90449" y="87198"/>
                </a:lnTo>
                <a:lnTo>
                  <a:pt x="90678" y="87261"/>
                </a:lnTo>
                <a:close/>
              </a:path>
              <a:path w="114300" h="123189">
                <a:moveTo>
                  <a:pt x="91236" y="83439"/>
                </a:moveTo>
                <a:lnTo>
                  <a:pt x="91071" y="83286"/>
                </a:lnTo>
                <a:lnTo>
                  <a:pt x="91071" y="83426"/>
                </a:lnTo>
                <a:lnTo>
                  <a:pt x="91236" y="83439"/>
                </a:lnTo>
                <a:close/>
              </a:path>
              <a:path w="114300" h="123189">
                <a:moveTo>
                  <a:pt x="91287" y="92494"/>
                </a:moveTo>
                <a:lnTo>
                  <a:pt x="91160" y="92519"/>
                </a:lnTo>
                <a:lnTo>
                  <a:pt x="91147" y="92710"/>
                </a:lnTo>
                <a:lnTo>
                  <a:pt x="91287" y="92760"/>
                </a:lnTo>
                <a:lnTo>
                  <a:pt x="91287" y="92494"/>
                </a:lnTo>
                <a:close/>
              </a:path>
              <a:path w="114300" h="123189">
                <a:moveTo>
                  <a:pt x="91782" y="91097"/>
                </a:moveTo>
                <a:lnTo>
                  <a:pt x="91592" y="91084"/>
                </a:lnTo>
                <a:lnTo>
                  <a:pt x="91770" y="91211"/>
                </a:lnTo>
                <a:close/>
              </a:path>
              <a:path w="114300" h="123189">
                <a:moveTo>
                  <a:pt x="91973" y="71704"/>
                </a:moveTo>
                <a:lnTo>
                  <a:pt x="91909" y="71577"/>
                </a:lnTo>
                <a:lnTo>
                  <a:pt x="91859" y="71818"/>
                </a:lnTo>
                <a:close/>
              </a:path>
              <a:path w="114300" h="123189">
                <a:moveTo>
                  <a:pt x="92062" y="86474"/>
                </a:moveTo>
                <a:lnTo>
                  <a:pt x="91922" y="86525"/>
                </a:lnTo>
                <a:lnTo>
                  <a:pt x="92062" y="86474"/>
                </a:lnTo>
                <a:close/>
              </a:path>
              <a:path w="114300" h="123189">
                <a:moveTo>
                  <a:pt x="92659" y="92633"/>
                </a:moveTo>
                <a:lnTo>
                  <a:pt x="92646" y="92481"/>
                </a:lnTo>
                <a:lnTo>
                  <a:pt x="92430" y="92481"/>
                </a:lnTo>
                <a:lnTo>
                  <a:pt x="92595" y="92633"/>
                </a:lnTo>
                <a:close/>
              </a:path>
              <a:path w="114300" h="123189">
                <a:moveTo>
                  <a:pt x="92659" y="89281"/>
                </a:moveTo>
                <a:lnTo>
                  <a:pt x="92532" y="89293"/>
                </a:lnTo>
                <a:lnTo>
                  <a:pt x="92659" y="89281"/>
                </a:lnTo>
                <a:close/>
              </a:path>
              <a:path w="114300" h="123189">
                <a:moveTo>
                  <a:pt x="92760" y="83553"/>
                </a:moveTo>
                <a:lnTo>
                  <a:pt x="92646" y="83400"/>
                </a:lnTo>
                <a:lnTo>
                  <a:pt x="92519" y="83413"/>
                </a:lnTo>
                <a:lnTo>
                  <a:pt x="92646" y="83540"/>
                </a:lnTo>
                <a:close/>
              </a:path>
              <a:path w="114300" h="123189">
                <a:moveTo>
                  <a:pt x="93446" y="88074"/>
                </a:moveTo>
                <a:close/>
              </a:path>
              <a:path w="114300" h="123189">
                <a:moveTo>
                  <a:pt x="93637" y="92722"/>
                </a:moveTo>
                <a:lnTo>
                  <a:pt x="93599" y="92557"/>
                </a:lnTo>
                <a:lnTo>
                  <a:pt x="93472" y="92519"/>
                </a:lnTo>
                <a:lnTo>
                  <a:pt x="93408" y="92786"/>
                </a:lnTo>
                <a:lnTo>
                  <a:pt x="93573" y="92811"/>
                </a:lnTo>
                <a:close/>
              </a:path>
              <a:path w="114300" h="123189">
                <a:moveTo>
                  <a:pt x="93637" y="87960"/>
                </a:moveTo>
                <a:close/>
              </a:path>
              <a:path w="114300" h="123189">
                <a:moveTo>
                  <a:pt x="94145" y="92430"/>
                </a:moveTo>
                <a:lnTo>
                  <a:pt x="93827" y="91694"/>
                </a:lnTo>
                <a:lnTo>
                  <a:pt x="93776" y="92214"/>
                </a:lnTo>
                <a:lnTo>
                  <a:pt x="94145" y="92430"/>
                </a:lnTo>
                <a:close/>
              </a:path>
              <a:path w="114300" h="123189">
                <a:moveTo>
                  <a:pt x="95580" y="79578"/>
                </a:moveTo>
                <a:lnTo>
                  <a:pt x="95567" y="79425"/>
                </a:lnTo>
                <a:lnTo>
                  <a:pt x="95529" y="79590"/>
                </a:lnTo>
                <a:close/>
              </a:path>
              <a:path w="114300" h="123189">
                <a:moveTo>
                  <a:pt x="96113" y="78181"/>
                </a:moveTo>
                <a:lnTo>
                  <a:pt x="95973" y="77978"/>
                </a:lnTo>
                <a:lnTo>
                  <a:pt x="95872" y="78117"/>
                </a:lnTo>
                <a:lnTo>
                  <a:pt x="96062" y="78359"/>
                </a:lnTo>
                <a:lnTo>
                  <a:pt x="96113" y="78181"/>
                </a:lnTo>
                <a:close/>
              </a:path>
              <a:path w="114300" h="123189">
                <a:moveTo>
                  <a:pt x="96253" y="84099"/>
                </a:moveTo>
                <a:lnTo>
                  <a:pt x="96177" y="83947"/>
                </a:lnTo>
                <a:lnTo>
                  <a:pt x="96177" y="84124"/>
                </a:lnTo>
                <a:close/>
              </a:path>
              <a:path w="114300" h="123189">
                <a:moveTo>
                  <a:pt x="96558" y="84874"/>
                </a:moveTo>
                <a:lnTo>
                  <a:pt x="96443" y="84531"/>
                </a:lnTo>
                <a:lnTo>
                  <a:pt x="96329" y="84696"/>
                </a:lnTo>
                <a:lnTo>
                  <a:pt x="96469" y="84937"/>
                </a:lnTo>
                <a:close/>
              </a:path>
              <a:path w="114300" h="123189">
                <a:moveTo>
                  <a:pt x="96939" y="122936"/>
                </a:moveTo>
                <a:lnTo>
                  <a:pt x="96799" y="122897"/>
                </a:lnTo>
                <a:lnTo>
                  <a:pt x="96939" y="122936"/>
                </a:lnTo>
                <a:close/>
              </a:path>
              <a:path w="114300" h="123189">
                <a:moveTo>
                  <a:pt x="97383" y="83883"/>
                </a:moveTo>
                <a:lnTo>
                  <a:pt x="97256" y="83743"/>
                </a:lnTo>
                <a:lnTo>
                  <a:pt x="97129" y="83654"/>
                </a:lnTo>
                <a:lnTo>
                  <a:pt x="97205" y="83858"/>
                </a:lnTo>
                <a:lnTo>
                  <a:pt x="97383" y="83883"/>
                </a:lnTo>
                <a:close/>
              </a:path>
              <a:path w="114300" h="123189">
                <a:moveTo>
                  <a:pt x="99072" y="84175"/>
                </a:moveTo>
                <a:lnTo>
                  <a:pt x="98933" y="84251"/>
                </a:lnTo>
                <a:lnTo>
                  <a:pt x="99060" y="84264"/>
                </a:lnTo>
                <a:close/>
              </a:path>
              <a:path w="114300" h="123189">
                <a:moveTo>
                  <a:pt x="101358" y="122796"/>
                </a:moveTo>
                <a:lnTo>
                  <a:pt x="101231" y="122796"/>
                </a:lnTo>
                <a:lnTo>
                  <a:pt x="101358" y="122796"/>
                </a:lnTo>
                <a:close/>
              </a:path>
              <a:path w="114300" h="123189">
                <a:moveTo>
                  <a:pt x="104444" y="91274"/>
                </a:moveTo>
                <a:lnTo>
                  <a:pt x="104254" y="91147"/>
                </a:lnTo>
                <a:lnTo>
                  <a:pt x="104203" y="91274"/>
                </a:lnTo>
                <a:lnTo>
                  <a:pt x="104444" y="91274"/>
                </a:lnTo>
                <a:close/>
              </a:path>
              <a:path w="114300" h="123189">
                <a:moveTo>
                  <a:pt x="104800" y="85204"/>
                </a:moveTo>
                <a:lnTo>
                  <a:pt x="104622" y="85013"/>
                </a:lnTo>
                <a:lnTo>
                  <a:pt x="104635" y="85191"/>
                </a:lnTo>
                <a:lnTo>
                  <a:pt x="104800" y="85204"/>
                </a:lnTo>
                <a:close/>
              </a:path>
              <a:path w="114300" h="123189">
                <a:moveTo>
                  <a:pt x="105130" y="85801"/>
                </a:moveTo>
                <a:lnTo>
                  <a:pt x="104927" y="85610"/>
                </a:lnTo>
                <a:lnTo>
                  <a:pt x="104800" y="85674"/>
                </a:lnTo>
                <a:lnTo>
                  <a:pt x="104940" y="85674"/>
                </a:lnTo>
                <a:lnTo>
                  <a:pt x="105130" y="85801"/>
                </a:lnTo>
                <a:close/>
              </a:path>
              <a:path w="114300" h="123189">
                <a:moveTo>
                  <a:pt x="113792" y="111899"/>
                </a:moveTo>
                <a:lnTo>
                  <a:pt x="113639" y="111848"/>
                </a:lnTo>
                <a:lnTo>
                  <a:pt x="113792" y="11189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3" name="object 5063"/>
          <p:cNvSpPr/>
          <p:nvPr/>
        </p:nvSpPr>
        <p:spPr>
          <a:xfrm>
            <a:off x="727830" y="447245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" y="0"/>
                </a:moveTo>
                <a:lnTo>
                  <a:pt x="0" y="419"/>
                </a:lnTo>
                <a:lnTo>
                  <a:pt x="330" y="266"/>
                </a:lnTo>
                <a:lnTo>
                  <a:pt x="673" y="12"/>
                </a:lnTo>
                <a:lnTo>
                  <a:pt x="419" y="12"/>
                </a:lnTo>
                <a:lnTo>
                  <a:pt x="12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4" name="object 5064"/>
          <p:cNvSpPr/>
          <p:nvPr/>
        </p:nvSpPr>
        <p:spPr>
          <a:xfrm>
            <a:off x="853922" y="4721491"/>
            <a:ext cx="6985" cy="5080"/>
          </a:xfrm>
          <a:custGeom>
            <a:avLst/>
            <a:gdLst/>
            <a:ahLst/>
            <a:cxnLst/>
            <a:rect l="l" t="t" r="r" b="b"/>
            <a:pathLst>
              <a:path w="6984" h="5079">
                <a:moveTo>
                  <a:pt x="342" y="4025"/>
                </a:moveTo>
                <a:lnTo>
                  <a:pt x="215" y="3822"/>
                </a:lnTo>
                <a:lnTo>
                  <a:pt x="203" y="3670"/>
                </a:lnTo>
                <a:lnTo>
                  <a:pt x="0" y="3746"/>
                </a:lnTo>
                <a:lnTo>
                  <a:pt x="152" y="4064"/>
                </a:lnTo>
                <a:lnTo>
                  <a:pt x="342" y="4025"/>
                </a:lnTo>
                <a:close/>
              </a:path>
              <a:path w="6984" h="5079">
                <a:moveTo>
                  <a:pt x="3797" y="4660"/>
                </a:moveTo>
                <a:lnTo>
                  <a:pt x="3644" y="4686"/>
                </a:lnTo>
                <a:lnTo>
                  <a:pt x="3479" y="4749"/>
                </a:lnTo>
                <a:lnTo>
                  <a:pt x="3670" y="4914"/>
                </a:lnTo>
                <a:lnTo>
                  <a:pt x="3797" y="4660"/>
                </a:lnTo>
                <a:close/>
              </a:path>
              <a:path w="6984" h="5079">
                <a:moveTo>
                  <a:pt x="6527" y="609"/>
                </a:moveTo>
                <a:lnTo>
                  <a:pt x="6400" y="317"/>
                </a:lnTo>
                <a:lnTo>
                  <a:pt x="6299" y="76"/>
                </a:lnTo>
                <a:lnTo>
                  <a:pt x="5956" y="0"/>
                </a:lnTo>
                <a:lnTo>
                  <a:pt x="5626" y="241"/>
                </a:lnTo>
                <a:lnTo>
                  <a:pt x="6286" y="622"/>
                </a:lnTo>
                <a:lnTo>
                  <a:pt x="6527" y="60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5" name="object 5065"/>
          <p:cNvSpPr/>
          <p:nvPr/>
        </p:nvSpPr>
        <p:spPr>
          <a:xfrm>
            <a:off x="727227" y="4471466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190" y="1333"/>
                </a:moveTo>
                <a:lnTo>
                  <a:pt x="0" y="1333"/>
                </a:lnTo>
                <a:lnTo>
                  <a:pt x="190" y="1333"/>
                </a:lnTo>
                <a:close/>
              </a:path>
              <a:path w="4445" h="3175">
                <a:moveTo>
                  <a:pt x="622" y="1181"/>
                </a:moveTo>
                <a:lnTo>
                  <a:pt x="190" y="1270"/>
                </a:lnTo>
                <a:lnTo>
                  <a:pt x="63" y="1155"/>
                </a:lnTo>
                <a:lnTo>
                  <a:pt x="228" y="1308"/>
                </a:lnTo>
                <a:lnTo>
                  <a:pt x="622" y="1181"/>
                </a:lnTo>
                <a:close/>
              </a:path>
              <a:path w="4445" h="3175">
                <a:moveTo>
                  <a:pt x="1130" y="711"/>
                </a:moveTo>
                <a:lnTo>
                  <a:pt x="977" y="762"/>
                </a:lnTo>
                <a:lnTo>
                  <a:pt x="1117" y="723"/>
                </a:lnTo>
                <a:close/>
              </a:path>
              <a:path w="4445" h="3175">
                <a:moveTo>
                  <a:pt x="1257" y="1130"/>
                </a:moveTo>
                <a:lnTo>
                  <a:pt x="1117" y="1143"/>
                </a:lnTo>
                <a:lnTo>
                  <a:pt x="1257" y="1130"/>
                </a:lnTo>
                <a:close/>
              </a:path>
              <a:path w="4445" h="3175">
                <a:moveTo>
                  <a:pt x="1803" y="3162"/>
                </a:moveTo>
                <a:lnTo>
                  <a:pt x="1790" y="2971"/>
                </a:lnTo>
                <a:lnTo>
                  <a:pt x="1562" y="2819"/>
                </a:lnTo>
                <a:lnTo>
                  <a:pt x="1638" y="2959"/>
                </a:lnTo>
                <a:lnTo>
                  <a:pt x="1803" y="3162"/>
                </a:lnTo>
                <a:close/>
              </a:path>
              <a:path w="4445" h="3175">
                <a:moveTo>
                  <a:pt x="1892" y="1574"/>
                </a:moveTo>
                <a:lnTo>
                  <a:pt x="1485" y="1714"/>
                </a:lnTo>
                <a:lnTo>
                  <a:pt x="1536" y="1854"/>
                </a:lnTo>
                <a:lnTo>
                  <a:pt x="1778" y="1854"/>
                </a:lnTo>
                <a:lnTo>
                  <a:pt x="1892" y="1574"/>
                </a:lnTo>
                <a:close/>
              </a:path>
              <a:path w="4445" h="3175">
                <a:moveTo>
                  <a:pt x="2197" y="2971"/>
                </a:moveTo>
                <a:lnTo>
                  <a:pt x="2019" y="2908"/>
                </a:lnTo>
                <a:lnTo>
                  <a:pt x="1841" y="3035"/>
                </a:lnTo>
                <a:lnTo>
                  <a:pt x="2197" y="2971"/>
                </a:lnTo>
                <a:close/>
              </a:path>
              <a:path w="4445" h="3175">
                <a:moveTo>
                  <a:pt x="2349" y="1778"/>
                </a:moveTo>
                <a:lnTo>
                  <a:pt x="2070" y="1739"/>
                </a:lnTo>
                <a:lnTo>
                  <a:pt x="1879" y="1841"/>
                </a:lnTo>
                <a:lnTo>
                  <a:pt x="2171" y="1841"/>
                </a:lnTo>
                <a:lnTo>
                  <a:pt x="2349" y="1778"/>
                </a:lnTo>
                <a:close/>
              </a:path>
              <a:path w="4445" h="3175">
                <a:moveTo>
                  <a:pt x="2552" y="1054"/>
                </a:moveTo>
                <a:lnTo>
                  <a:pt x="2425" y="1079"/>
                </a:lnTo>
                <a:lnTo>
                  <a:pt x="2159" y="1054"/>
                </a:lnTo>
                <a:lnTo>
                  <a:pt x="2247" y="1612"/>
                </a:lnTo>
                <a:lnTo>
                  <a:pt x="2400" y="1257"/>
                </a:lnTo>
                <a:lnTo>
                  <a:pt x="2552" y="1054"/>
                </a:lnTo>
                <a:close/>
              </a:path>
              <a:path w="4445" h="3175">
                <a:moveTo>
                  <a:pt x="3771" y="1168"/>
                </a:moveTo>
                <a:close/>
              </a:path>
              <a:path w="4445" h="3175">
                <a:moveTo>
                  <a:pt x="3848" y="0"/>
                </a:moveTo>
                <a:lnTo>
                  <a:pt x="3314" y="406"/>
                </a:lnTo>
                <a:lnTo>
                  <a:pt x="3175" y="342"/>
                </a:lnTo>
                <a:lnTo>
                  <a:pt x="3149" y="495"/>
                </a:lnTo>
                <a:lnTo>
                  <a:pt x="3454" y="381"/>
                </a:lnTo>
                <a:lnTo>
                  <a:pt x="3619" y="393"/>
                </a:lnTo>
                <a:lnTo>
                  <a:pt x="384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6" name="object 5066"/>
          <p:cNvSpPr/>
          <p:nvPr/>
        </p:nvSpPr>
        <p:spPr>
          <a:xfrm>
            <a:off x="758120" y="469163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" y="0"/>
                </a:moveTo>
                <a:lnTo>
                  <a:pt x="25" y="177"/>
                </a:lnTo>
                <a:lnTo>
                  <a:pt x="5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7" name="object 5067"/>
          <p:cNvSpPr/>
          <p:nvPr/>
        </p:nvSpPr>
        <p:spPr>
          <a:xfrm>
            <a:off x="729782" y="447266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647" y="0"/>
                </a:moveTo>
                <a:lnTo>
                  <a:pt x="0" y="673"/>
                </a:lnTo>
                <a:lnTo>
                  <a:pt x="507" y="685"/>
                </a:lnTo>
                <a:lnTo>
                  <a:pt x="749" y="546"/>
                </a:lnTo>
                <a:lnTo>
                  <a:pt x="1066" y="381"/>
                </a:lnTo>
                <a:lnTo>
                  <a:pt x="863" y="152"/>
                </a:lnTo>
                <a:lnTo>
                  <a:pt x="64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8" name="object 5068"/>
          <p:cNvSpPr/>
          <p:nvPr/>
        </p:nvSpPr>
        <p:spPr>
          <a:xfrm>
            <a:off x="914149" y="475696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0" y="0"/>
                </a:moveTo>
                <a:lnTo>
                  <a:pt x="0" y="0"/>
                </a:lnTo>
                <a:lnTo>
                  <a:pt x="152" y="126"/>
                </a:lnTo>
                <a:lnTo>
                  <a:pt x="482" y="380"/>
                </a:lnTo>
                <a:lnTo>
                  <a:pt x="304" y="12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9" name="object 5069"/>
          <p:cNvSpPr/>
          <p:nvPr/>
        </p:nvSpPr>
        <p:spPr>
          <a:xfrm>
            <a:off x="728764" y="447288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358" y="0"/>
                </a:moveTo>
                <a:lnTo>
                  <a:pt x="571" y="482"/>
                </a:lnTo>
                <a:lnTo>
                  <a:pt x="368" y="711"/>
                </a:lnTo>
                <a:lnTo>
                  <a:pt x="0" y="1587"/>
                </a:lnTo>
                <a:lnTo>
                  <a:pt x="838" y="1612"/>
                </a:lnTo>
                <a:lnTo>
                  <a:pt x="1028" y="647"/>
                </a:lnTo>
                <a:lnTo>
                  <a:pt x="135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0" name="object 5070"/>
          <p:cNvSpPr/>
          <p:nvPr/>
        </p:nvSpPr>
        <p:spPr>
          <a:xfrm>
            <a:off x="849442" y="471968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27" y="0"/>
                </a:moveTo>
                <a:lnTo>
                  <a:pt x="0" y="190"/>
                </a:lnTo>
                <a:lnTo>
                  <a:pt x="50" y="330"/>
                </a:lnTo>
                <a:lnTo>
                  <a:pt x="254" y="609"/>
                </a:lnTo>
                <a:lnTo>
                  <a:pt x="406" y="558"/>
                </a:lnTo>
                <a:lnTo>
                  <a:pt x="12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1" name="object 5071"/>
          <p:cNvSpPr/>
          <p:nvPr/>
        </p:nvSpPr>
        <p:spPr>
          <a:xfrm>
            <a:off x="758342" y="469094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190" y="952"/>
                </a:moveTo>
                <a:lnTo>
                  <a:pt x="38" y="850"/>
                </a:lnTo>
                <a:lnTo>
                  <a:pt x="101" y="1079"/>
                </a:lnTo>
                <a:lnTo>
                  <a:pt x="190" y="952"/>
                </a:lnTo>
                <a:close/>
              </a:path>
              <a:path w="1904" h="1270">
                <a:moveTo>
                  <a:pt x="228" y="1066"/>
                </a:moveTo>
                <a:close/>
              </a:path>
              <a:path w="1904" h="1270">
                <a:moveTo>
                  <a:pt x="330" y="38"/>
                </a:moveTo>
                <a:close/>
              </a:path>
              <a:path w="1904" h="1270">
                <a:moveTo>
                  <a:pt x="1816" y="546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2" name="object 5072"/>
          <p:cNvSpPr/>
          <p:nvPr/>
        </p:nvSpPr>
        <p:spPr>
          <a:xfrm>
            <a:off x="729362" y="447221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647" y="0"/>
                </a:moveTo>
                <a:lnTo>
                  <a:pt x="0" y="850"/>
                </a:lnTo>
                <a:lnTo>
                  <a:pt x="571" y="520"/>
                </a:lnTo>
                <a:lnTo>
                  <a:pt x="838" y="368"/>
                </a:lnTo>
                <a:lnTo>
                  <a:pt x="812" y="101"/>
                </a:lnTo>
                <a:lnTo>
                  <a:pt x="64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3" name="object 5073"/>
          <p:cNvSpPr/>
          <p:nvPr/>
        </p:nvSpPr>
        <p:spPr>
          <a:xfrm>
            <a:off x="756462" y="4684598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127" y="4546"/>
                </a:moveTo>
                <a:lnTo>
                  <a:pt x="0" y="4521"/>
                </a:lnTo>
                <a:lnTo>
                  <a:pt x="127" y="4546"/>
                </a:lnTo>
                <a:close/>
              </a:path>
              <a:path w="3809" h="8889">
                <a:moveTo>
                  <a:pt x="965" y="1346"/>
                </a:moveTo>
                <a:close/>
              </a:path>
              <a:path w="3809" h="8889">
                <a:moveTo>
                  <a:pt x="2133" y="50"/>
                </a:moveTo>
                <a:lnTo>
                  <a:pt x="1968" y="0"/>
                </a:lnTo>
                <a:lnTo>
                  <a:pt x="2070" y="177"/>
                </a:lnTo>
                <a:lnTo>
                  <a:pt x="2133" y="50"/>
                </a:lnTo>
                <a:close/>
              </a:path>
              <a:path w="3809" h="8889">
                <a:moveTo>
                  <a:pt x="3594" y="8623"/>
                </a:moveTo>
                <a:lnTo>
                  <a:pt x="3492" y="8407"/>
                </a:lnTo>
                <a:lnTo>
                  <a:pt x="3492" y="8585"/>
                </a:lnTo>
                <a:lnTo>
                  <a:pt x="3581" y="872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4" name="object 5074"/>
          <p:cNvSpPr/>
          <p:nvPr/>
        </p:nvSpPr>
        <p:spPr>
          <a:xfrm>
            <a:off x="730733" y="447254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0" y="0"/>
                </a:moveTo>
                <a:lnTo>
                  <a:pt x="38" y="63"/>
                </a:lnTo>
                <a:lnTo>
                  <a:pt x="19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5" name="object 5075"/>
          <p:cNvSpPr/>
          <p:nvPr/>
        </p:nvSpPr>
        <p:spPr>
          <a:xfrm>
            <a:off x="757161" y="4684204"/>
            <a:ext cx="2540" cy="6985"/>
          </a:xfrm>
          <a:custGeom>
            <a:avLst/>
            <a:gdLst/>
            <a:ahLst/>
            <a:cxnLst/>
            <a:rect l="l" t="t" r="r" b="b"/>
            <a:pathLst>
              <a:path w="2540" h="6985">
                <a:moveTo>
                  <a:pt x="203" y="3606"/>
                </a:moveTo>
                <a:lnTo>
                  <a:pt x="38" y="3606"/>
                </a:lnTo>
                <a:lnTo>
                  <a:pt x="203" y="3606"/>
                </a:lnTo>
                <a:close/>
              </a:path>
              <a:path w="2540" h="6985">
                <a:moveTo>
                  <a:pt x="1739" y="6858"/>
                </a:moveTo>
                <a:lnTo>
                  <a:pt x="1587" y="6807"/>
                </a:lnTo>
                <a:lnTo>
                  <a:pt x="1714" y="6908"/>
                </a:lnTo>
                <a:close/>
              </a:path>
              <a:path w="2540" h="6985">
                <a:moveTo>
                  <a:pt x="2374" y="0"/>
                </a:moveTo>
                <a:lnTo>
                  <a:pt x="2235" y="88"/>
                </a:lnTo>
                <a:lnTo>
                  <a:pt x="2362" y="5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6" name="object 5076"/>
          <p:cNvSpPr/>
          <p:nvPr/>
        </p:nvSpPr>
        <p:spPr>
          <a:xfrm>
            <a:off x="673239" y="4424603"/>
            <a:ext cx="32384" cy="17145"/>
          </a:xfrm>
          <a:custGeom>
            <a:avLst/>
            <a:gdLst/>
            <a:ahLst/>
            <a:cxnLst/>
            <a:rect l="l" t="t" r="r" b="b"/>
            <a:pathLst>
              <a:path w="32384" h="17145">
                <a:moveTo>
                  <a:pt x="152" y="101"/>
                </a:moveTo>
                <a:lnTo>
                  <a:pt x="25" y="25"/>
                </a:lnTo>
                <a:lnTo>
                  <a:pt x="152" y="101"/>
                </a:lnTo>
                <a:close/>
              </a:path>
              <a:path w="32384" h="17145">
                <a:moveTo>
                  <a:pt x="368" y="0"/>
                </a:moveTo>
                <a:close/>
              </a:path>
              <a:path w="32384" h="17145">
                <a:moveTo>
                  <a:pt x="1955" y="1143"/>
                </a:moveTo>
                <a:lnTo>
                  <a:pt x="1270" y="1016"/>
                </a:lnTo>
                <a:lnTo>
                  <a:pt x="1016" y="1079"/>
                </a:lnTo>
                <a:lnTo>
                  <a:pt x="1079" y="1460"/>
                </a:lnTo>
                <a:lnTo>
                  <a:pt x="1955" y="1143"/>
                </a:lnTo>
                <a:close/>
              </a:path>
              <a:path w="32384" h="17145">
                <a:moveTo>
                  <a:pt x="2476" y="1816"/>
                </a:moveTo>
                <a:lnTo>
                  <a:pt x="2349" y="1739"/>
                </a:lnTo>
                <a:lnTo>
                  <a:pt x="2463" y="1866"/>
                </a:lnTo>
                <a:close/>
              </a:path>
              <a:path w="32384" h="17145">
                <a:moveTo>
                  <a:pt x="4940" y="5029"/>
                </a:moveTo>
                <a:lnTo>
                  <a:pt x="4800" y="4978"/>
                </a:lnTo>
                <a:lnTo>
                  <a:pt x="4940" y="5029"/>
                </a:lnTo>
                <a:close/>
              </a:path>
              <a:path w="32384" h="17145">
                <a:moveTo>
                  <a:pt x="5346" y="4914"/>
                </a:moveTo>
                <a:close/>
              </a:path>
              <a:path w="32384" h="17145">
                <a:moveTo>
                  <a:pt x="20256" y="5613"/>
                </a:moveTo>
                <a:close/>
              </a:path>
              <a:path w="32384" h="17145">
                <a:moveTo>
                  <a:pt x="21132" y="6680"/>
                </a:moveTo>
                <a:close/>
              </a:path>
              <a:path w="32384" h="17145">
                <a:moveTo>
                  <a:pt x="21183" y="6375"/>
                </a:moveTo>
                <a:lnTo>
                  <a:pt x="21069" y="6159"/>
                </a:lnTo>
                <a:lnTo>
                  <a:pt x="20904" y="6083"/>
                </a:lnTo>
                <a:lnTo>
                  <a:pt x="20967" y="6235"/>
                </a:lnTo>
                <a:lnTo>
                  <a:pt x="21183" y="6375"/>
                </a:lnTo>
                <a:close/>
              </a:path>
              <a:path w="32384" h="17145">
                <a:moveTo>
                  <a:pt x="21348" y="6972"/>
                </a:moveTo>
                <a:close/>
              </a:path>
              <a:path w="32384" h="17145">
                <a:moveTo>
                  <a:pt x="21539" y="7023"/>
                </a:moveTo>
                <a:lnTo>
                  <a:pt x="21348" y="6972"/>
                </a:lnTo>
                <a:lnTo>
                  <a:pt x="21513" y="7200"/>
                </a:lnTo>
                <a:lnTo>
                  <a:pt x="21539" y="7023"/>
                </a:lnTo>
                <a:close/>
              </a:path>
              <a:path w="32384" h="17145">
                <a:moveTo>
                  <a:pt x="22593" y="11214"/>
                </a:moveTo>
                <a:lnTo>
                  <a:pt x="22390" y="11366"/>
                </a:lnTo>
                <a:lnTo>
                  <a:pt x="22529" y="11328"/>
                </a:lnTo>
                <a:close/>
              </a:path>
              <a:path w="32384" h="17145">
                <a:moveTo>
                  <a:pt x="22999" y="11341"/>
                </a:moveTo>
                <a:close/>
              </a:path>
              <a:path w="32384" h="17145">
                <a:moveTo>
                  <a:pt x="24041" y="11722"/>
                </a:moveTo>
                <a:lnTo>
                  <a:pt x="23660" y="11798"/>
                </a:lnTo>
                <a:lnTo>
                  <a:pt x="23622" y="11925"/>
                </a:lnTo>
                <a:lnTo>
                  <a:pt x="23812" y="11836"/>
                </a:lnTo>
                <a:lnTo>
                  <a:pt x="24041" y="11722"/>
                </a:lnTo>
                <a:close/>
              </a:path>
              <a:path w="32384" h="17145">
                <a:moveTo>
                  <a:pt x="25730" y="14058"/>
                </a:moveTo>
                <a:close/>
              </a:path>
              <a:path w="32384" h="17145">
                <a:moveTo>
                  <a:pt x="26009" y="12687"/>
                </a:moveTo>
                <a:close/>
              </a:path>
              <a:path w="32384" h="17145">
                <a:moveTo>
                  <a:pt x="26035" y="14211"/>
                </a:moveTo>
                <a:lnTo>
                  <a:pt x="25793" y="14541"/>
                </a:lnTo>
                <a:lnTo>
                  <a:pt x="26035" y="14211"/>
                </a:lnTo>
                <a:close/>
              </a:path>
              <a:path w="32384" h="17145">
                <a:moveTo>
                  <a:pt x="26238" y="13639"/>
                </a:moveTo>
                <a:lnTo>
                  <a:pt x="26098" y="13589"/>
                </a:lnTo>
                <a:lnTo>
                  <a:pt x="26060" y="14020"/>
                </a:lnTo>
                <a:lnTo>
                  <a:pt x="26187" y="13779"/>
                </a:lnTo>
                <a:lnTo>
                  <a:pt x="26200" y="13652"/>
                </a:lnTo>
                <a:close/>
              </a:path>
              <a:path w="32384" h="17145">
                <a:moveTo>
                  <a:pt x="26263" y="12915"/>
                </a:moveTo>
                <a:lnTo>
                  <a:pt x="26035" y="12725"/>
                </a:lnTo>
                <a:lnTo>
                  <a:pt x="25996" y="12890"/>
                </a:lnTo>
                <a:lnTo>
                  <a:pt x="26149" y="13004"/>
                </a:lnTo>
                <a:lnTo>
                  <a:pt x="26174" y="12877"/>
                </a:lnTo>
                <a:close/>
              </a:path>
              <a:path w="32384" h="17145">
                <a:moveTo>
                  <a:pt x="26390" y="13589"/>
                </a:moveTo>
                <a:close/>
              </a:path>
              <a:path w="32384" h="17145">
                <a:moveTo>
                  <a:pt x="26657" y="13931"/>
                </a:moveTo>
                <a:close/>
              </a:path>
              <a:path w="32384" h="17145">
                <a:moveTo>
                  <a:pt x="26733" y="14465"/>
                </a:moveTo>
                <a:close/>
              </a:path>
              <a:path w="32384" h="17145">
                <a:moveTo>
                  <a:pt x="27114" y="13500"/>
                </a:moveTo>
                <a:lnTo>
                  <a:pt x="26390" y="13589"/>
                </a:lnTo>
                <a:lnTo>
                  <a:pt x="26352" y="13779"/>
                </a:lnTo>
                <a:lnTo>
                  <a:pt x="26047" y="14211"/>
                </a:lnTo>
                <a:lnTo>
                  <a:pt x="26225" y="14185"/>
                </a:lnTo>
                <a:lnTo>
                  <a:pt x="27114" y="13500"/>
                </a:lnTo>
                <a:close/>
              </a:path>
              <a:path w="32384" h="17145">
                <a:moveTo>
                  <a:pt x="27178" y="14300"/>
                </a:moveTo>
                <a:lnTo>
                  <a:pt x="26809" y="14198"/>
                </a:lnTo>
                <a:lnTo>
                  <a:pt x="26619" y="14414"/>
                </a:lnTo>
                <a:lnTo>
                  <a:pt x="26797" y="14452"/>
                </a:lnTo>
                <a:lnTo>
                  <a:pt x="27178" y="14300"/>
                </a:lnTo>
                <a:close/>
              </a:path>
              <a:path w="32384" h="17145">
                <a:moveTo>
                  <a:pt x="28714" y="15214"/>
                </a:moveTo>
                <a:lnTo>
                  <a:pt x="28575" y="15138"/>
                </a:lnTo>
                <a:lnTo>
                  <a:pt x="28448" y="15214"/>
                </a:lnTo>
                <a:lnTo>
                  <a:pt x="28714" y="15214"/>
                </a:lnTo>
                <a:close/>
              </a:path>
              <a:path w="32384" h="17145">
                <a:moveTo>
                  <a:pt x="28752" y="15062"/>
                </a:moveTo>
                <a:close/>
              </a:path>
              <a:path w="32384" h="17145">
                <a:moveTo>
                  <a:pt x="29324" y="14871"/>
                </a:moveTo>
                <a:close/>
              </a:path>
              <a:path w="32384" h="17145">
                <a:moveTo>
                  <a:pt x="29502" y="14986"/>
                </a:moveTo>
                <a:close/>
              </a:path>
              <a:path w="32384" h="17145">
                <a:moveTo>
                  <a:pt x="32016" y="1651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7" name="object 5077"/>
          <p:cNvSpPr/>
          <p:nvPr/>
        </p:nvSpPr>
        <p:spPr>
          <a:xfrm>
            <a:off x="8563471" y="4845087"/>
            <a:ext cx="15875" cy="36830"/>
          </a:xfrm>
          <a:custGeom>
            <a:avLst/>
            <a:gdLst/>
            <a:ahLst/>
            <a:cxnLst/>
            <a:rect l="l" t="t" r="r" b="b"/>
            <a:pathLst>
              <a:path w="15875" h="36829">
                <a:moveTo>
                  <a:pt x="12" y="36436"/>
                </a:moveTo>
                <a:close/>
              </a:path>
              <a:path w="15875" h="36829">
                <a:moveTo>
                  <a:pt x="15443" y="12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8" name="object 5078"/>
          <p:cNvSpPr/>
          <p:nvPr/>
        </p:nvSpPr>
        <p:spPr>
          <a:xfrm>
            <a:off x="8753475" y="4784890"/>
            <a:ext cx="3810" cy="28575"/>
          </a:xfrm>
          <a:custGeom>
            <a:avLst/>
            <a:gdLst/>
            <a:ahLst/>
            <a:cxnLst/>
            <a:rect l="l" t="t" r="r" b="b"/>
            <a:pathLst>
              <a:path w="3809" h="28575">
                <a:moveTo>
                  <a:pt x="25" y="28308"/>
                </a:moveTo>
                <a:close/>
              </a:path>
              <a:path w="3809" h="28575">
                <a:moveTo>
                  <a:pt x="3175" y="152"/>
                </a:moveTo>
                <a:close/>
              </a:path>
              <a:path w="3809" h="28575">
                <a:moveTo>
                  <a:pt x="3340" y="5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9" name="object 5079"/>
          <p:cNvSpPr/>
          <p:nvPr/>
        </p:nvSpPr>
        <p:spPr>
          <a:xfrm>
            <a:off x="8790414" y="493311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0" name="object 5080"/>
          <p:cNvSpPr/>
          <p:nvPr/>
        </p:nvSpPr>
        <p:spPr>
          <a:xfrm>
            <a:off x="8818205" y="477990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8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1" name="object 5081"/>
          <p:cNvSpPr/>
          <p:nvPr/>
        </p:nvSpPr>
        <p:spPr>
          <a:xfrm>
            <a:off x="1425689" y="4055071"/>
            <a:ext cx="24130" cy="19050"/>
          </a:xfrm>
          <a:custGeom>
            <a:avLst/>
            <a:gdLst/>
            <a:ahLst/>
            <a:cxnLst/>
            <a:rect l="l" t="t" r="r" b="b"/>
            <a:pathLst>
              <a:path w="24130" h="19050">
                <a:moveTo>
                  <a:pt x="9728" y="3467"/>
                </a:moveTo>
                <a:lnTo>
                  <a:pt x="0" y="0"/>
                </a:lnTo>
                <a:lnTo>
                  <a:pt x="2197" y="3365"/>
                </a:lnTo>
                <a:lnTo>
                  <a:pt x="5422" y="2197"/>
                </a:lnTo>
                <a:lnTo>
                  <a:pt x="6286" y="4991"/>
                </a:lnTo>
                <a:lnTo>
                  <a:pt x="8343" y="6388"/>
                </a:lnTo>
                <a:lnTo>
                  <a:pt x="9728" y="3467"/>
                </a:lnTo>
                <a:close/>
              </a:path>
              <a:path w="24130" h="19050">
                <a:moveTo>
                  <a:pt x="23545" y="18796"/>
                </a:moveTo>
                <a:lnTo>
                  <a:pt x="22288" y="12319"/>
                </a:lnTo>
                <a:lnTo>
                  <a:pt x="17195" y="8267"/>
                </a:lnTo>
                <a:lnTo>
                  <a:pt x="11417" y="9118"/>
                </a:lnTo>
                <a:lnTo>
                  <a:pt x="8369" y="10922"/>
                </a:lnTo>
                <a:lnTo>
                  <a:pt x="9398" y="12839"/>
                </a:lnTo>
                <a:lnTo>
                  <a:pt x="15862" y="14084"/>
                </a:lnTo>
                <a:lnTo>
                  <a:pt x="23545" y="1879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2" name="object 5082"/>
          <p:cNvSpPr/>
          <p:nvPr/>
        </p:nvSpPr>
        <p:spPr>
          <a:xfrm>
            <a:off x="8424722" y="486293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5" y="12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3" name="object 5083"/>
          <p:cNvSpPr/>
          <p:nvPr/>
        </p:nvSpPr>
        <p:spPr>
          <a:xfrm>
            <a:off x="8577815" y="485332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4" name="object 5084"/>
          <p:cNvSpPr/>
          <p:nvPr/>
        </p:nvSpPr>
        <p:spPr>
          <a:xfrm>
            <a:off x="8420037" y="4860785"/>
            <a:ext cx="8255" cy="4445"/>
          </a:xfrm>
          <a:custGeom>
            <a:avLst/>
            <a:gdLst/>
            <a:ahLst/>
            <a:cxnLst/>
            <a:rect l="l" t="t" r="r" b="b"/>
            <a:pathLst>
              <a:path w="8254" h="4445">
                <a:moveTo>
                  <a:pt x="50" y="12"/>
                </a:moveTo>
                <a:close/>
              </a:path>
              <a:path w="8254" h="4445">
                <a:moveTo>
                  <a:pt x="152" y="114"/>
                </a:moveTo>
                <a:close/>
              </a:path>
              <a:path w="8254" h="4445">
                <a:moveTo>
                  <a:pt x="355" y="63"/>
                </a:moveTo>
                <a:lnTo>
                  <a:pt x="228" y="12"/>
                </a:lnTo>
                <a:lnTo>
                  <a:pt x="101" y="101"/>
                </a:lnTo>
                <a:lnTo>
                  <a:pt x="254" y="101"/>
                </a:lnTo>
                <a:close/>
              </a:path>
              <a:path w="8254" h="4445">
                <a:moveTo>
                  <a:pt x="495" y="165"/>
                </a:moveTo>
                <a:close/>
              </a:path>
              <a:path w="8254" h="4445">
                <a:moveTo>
                  <a:pt x="749" y="279"/>
                </a:moveTo>
                <a:lnTo>
                  <a:pt x="622" y="355"/>
                </a:lnTo>
                <a:lnTo>
                  <a:pt x="749" y="279"/>
                </a:lnTo>
                <a:close/>
              </a:path>
              <a:path w="8254" h="4445">
                <a:moveTo>
                  <a:pt x="749" y="215"/>
                </a:moveTo>
                <a:close/>
              </a:path>
              <a:path w="8254" h="4445">
                <a:moveTo>
                  <a:pt x="762" y="254"/>
                </a:moveTo>
                <a:close/>
              </a:path>
              <a:path w="8254" h="4445">
                <a:moveTo>
                  <a:pt x="787" y="228"/>
                </a:moveTo>
                <a:close/>
              </a:path>
              <a:path w="8254" h="4445">
                <a:moveTo>
                  <a:pt x="863" y="508"/>
                </a:moveTo>
                <a:close/>
              </a:path>
              <a:path w="8254" h="4445">
                <a:moveTo>
                  <a:pt x="889" y="368"/>
                </a:moveTo>
                <a:lnTo>
                  <a:pt x="838" y="508"/>
                </a:lnTo>
                <a:lnTo>
                  <a:pt x="889" y="368"/>
                </a:lnTo>
                <a:close/>
              </a:path>
              <a:path w="8254" h="4445">
                <a:moveTo>
                  <a:pt x="952" y="508"/>
                </a:moveTo>
                <a:close/>
              </a:path>
              <a:path w="8254" h="4445">
                <a:moveTo>
                  <a:pt x="1104" y="635"/>
                </a:moveTo>
                <a:close/>
              </a:path>
              <a:path w="8254" h="4445">
                <a:moveTo>
                  <a:pt x="1117" y="609"/>
                </a:moveTo>
                <a:close/>
              </a:path>
              <a:path w="8254" h="4445">
                <a:moveTo>
                  <a:pt x="1244" y="939"/>
                </a:moveTo>
                <a:close/>
              </a:path>
              <a:path w="8254" h="4445">
                <a:moveTo>
                  <a:pt x="1257" y="876"/>
                </a:moveTo>
                <a:close/>
              </a:path>
              <a:path w="8254" h="4445">
                <a:moveTo>
                  <a:pt x="1498" y="825"/>
                </a:moveTo>
                <a:close/>
              </a:path>
              <a:path w="8254" h="4445">
                <a:moveTo>
                  <a:pt x="1587" y="711"/>
                </a:moveTo>
                <a:close/>
              </a:path>
              <a:path w="8254" h="4445">
                <a:moveTo>
                  <a:pt x="1625" y="685"/>
                </a:moveTo>
                <a:close/>
              </a:path>
              <a:path w="8254" h="4445">
                <a:moveTo>
                  <a:pt x="1625" y="660"/>
                </a:moveTo>
                <a:close/>
              </a:path>
              <a:path w="8254" h="4445">
                <a:moveTo>
                  <a:pt x="1651" y="736"/>
                </a:moveTo>
                <a:close/>
              </a:path>
              <a:path w="8254" h="4445">
                <a:moveTo>
                  <a:pt x="1651" y="596"/>
                </a:moveTo>
                <a:close/>
              </a:path>
              <a:path w="8254" h="4445">
                <a:moveTo>
                  <a:pt x="1892" y="1003"/>
                </a:moveTo>
                <a:close/>
              </a:path>
              <a:path w="8254" h="4445">
                <a:moveTo>
                  <a:pt x="2501" y="1333"/>
                </a:moveTo>
                <a:close/>
              </a:path>
              <a:path w="8254" h="4445">
                <a:moveTo>
                  <a:pt x="3848" y="1371"/>
                </a:moveTo>
                <a:close/>
              </a:path>
              <a:path w="8254" h="4445">
                <a:moveTo>
                  <a:pt x="4140" y="1422"/>
                </a:moveTo>
                <a:close/>
              </a:path>
              <a:path w="8254" h="4445">
                <a:moveTo>
                  <a:pt x="7848" y="4178"/>
                </a:moveTo>
                <a:close/>
              </a:path>
              <a:path w="8254" h="4445">
                <a:moveTo>
                  <a:pt x="7874" y="3975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5" name="object 5085"/>
          <p:cNvSpPr/>
          <p:nvPr/>
        </p:nvSpPr>
        <p:spPr>
          <a:xfrm>
            <a:off x="8577819" y="485334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6" name="object 5086"/>
          <p:cNvSpPr/>
          <p:nvPr/>
        </p:nvSpPr>
        <p:spPr>
          <a:xfrm>
            <a:off x="8423872" y="486210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25" y="0"/>
                </a:moveTo>
                <a:close/>
              </a:path>
              <a:path w="1270" h="1270">
                <a:moveTo>
                  <a:pt x="889" y="80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7" name="object 5087"/>
          <p:cNvSpPr/>
          <p:nvPr/>
        </p:nvSpPr>
        <p:spPr>
          <a:xfrm>
            <a:off x="8527161" y="4870703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5">
                <a:moveTo>
                  <a:pt x="25" y="0"/>
                </a:moveTo>
                <a:close/>
              </a:path>
              <a:path w="3175" h="4445">
                <a:moveTo>
                  <a:pt x="2705" y="3911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8" name="object 5088"/>
          <p:cNvSpPr/>
          <p:nvPr/>
        </p:nvSpPr>
        <p:spPr>
          <a:xfrm>
            <a:off x="8428761" y="4866004"/>
            <a:ext cx="5715" cy="1270"/>
          </a:xfrm>
          <a:custGeom>
            <a:avLst/>
            <a:gdLst/>
            <a:ahLst/>
            <a:cxnLst/>
            <a:rect l="l" t="t" r="r" b="b"/>
            <a:pathLst>
              <a:path w="5715" h="1270">
                <a:moveTo>
                  <a:pt x="139" y="12"/>
                </a:moveTo>
                <a:lnTo>
                  <a:pt x="0" y="76"/>
                </a:lnTo>
                <a:lnTo>
                  <a:pt x="139" y="12"/>
                </a:lnTo>
                <a:close/>
              </a:path>
              <a:path w="5715" h="1270">
                <a:moveTo>
                  <a:pt x="5346" y="1257"/>
                </a:moveTo>
                <a:lnTo>
                  <a:pt x="5181" y="1181"/>
                </a:lnTo>
                <a:lnTo>
                  <a:pt x="5003" y="1244"/>
                </a:lnTo>
                <a:lnTo>
                  <a:pt x="5232" y="120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9" name="object 5089"/>
          <p:cNvSpPr/>
          <p:nvPr/>
        </p:nvSpPr>
        <p:spPr>
          <a:xfrm>
            <a:off x="8527148" y="4866754"/>
            <a:ext cx="20320" cy="6350"/>
          </a:xfrm>
          <a:custGeom>
            <a:avLst/>
            <a:gdLst/>
            <a:ahLst/>
            <a:cxnLst/>
            <a:rect l="l" t="t" r="r" b="b"/>
            <a:pathLst>
              <a:path w="20320" h="6350">
                <a:moveTo>
                  <a:pt x="76" y="6197"/>
                </a:moveTo>
                <a:close/>
              </a:path>
              <a:path w="20320" h="6350">
                <a:moveTo>
                  <a:pt x="19786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0" name="object 5090"/>
          <p:cNvSpPr/>
          <p:nvPr/>
        </p:nvSpPr>
        <p:spPr>
          <a:xfrm>
            <a:off x="8434250" y="486742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88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1" name="object 5091"/>
          <p:cNvSpPr/>
          <p:nvPr/>
        </p:nvSpPr>
        <p:spPr>
          <a:xfrm>
            <a:off x="8526818" y="4867859"/>
            <a:ext cx="13970" cy="5715"/>
          </a:xfrm>
          <a:custGeom>
            <a:avLst/>
            <a:gdLst/>
            <a:ahLst/>
            <a:cxnLst/>
            <a:rect l="l" t="t" r="r" b="b"/>
            <a:pathLst>
              <a:path w="13970" h="5714">
                <a:moveTo>
                  <a:pt x="76" y="4813"/>
                </a:moveTo>
                <a:close/>
              </a:path>
              <a:path w="13970" h="5714">
                <a:moveTo>
                  <a:pt x="685" y="5092"/>
                </a:moveTo>
                <a:close/>
              </a:path>
              <a:path w="13970" h="5714">
                <a:moveTo>
                  <a:pt x="13512" y="0"/>
                </a:moveTo>
                <a:lnTo>
                  <a:pt x="13373" y="88"/>
                </a:lnTo>
                <a:lnTo>
                  <a:pt x="1351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2" name="object 5092"/>
          <p:cNvSpPr/>
          <p:nvPr/>
        </p:nvSpPr>
        <p:spPr>
          <a:xfrm>
            <a:off x="8433792" y="486714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3" name="object 5093"/>
          <p:cNvSpPr/>
          <p:nvPr/>
        </p:nvSpPr>
        <p:spPr>
          <a:xfrm>
            <a:off x="8526577" y="4869865"/>
            <a:ext cx="9525" cy="3175"/>
          </a:xfrm>
          <a:custGeom>
            <a:avLst/>
            <a:gdLst/>
            <a:ahLst/>
            <a:cxnLst/>
            <a:rect l="l" t="t" r="r" b="b"/>
            <a:pathLst>
              <a:path w="9525" h="3175">
                <a:moveTo>
                  <a:pt x="38" y="0"/>
                </a:moveTo>
                <a:close/>
              </a:path>
              <a:path w="9525" h="3175">
                <a:moveTo>
                  <a:pt x="927" y="3060"/>
                </a:moveTo>
                <a:close/>
              </a:path>
              <a:path w="9525" h="3175">
                <a:moveTo>
                  <a:pt x="9029" y="444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4" name="object 5094"/>
          <p:cNvSpPr/>
          <p:nvPr/>
        </p:nvSpPr>
        <p:spPr>
          <a:xfrm>
            <a:off x="8433922" y="486714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8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5" name="object 5095"/>
          <p:cNvSpPr/>
          <p:nvPr/>
        </p:nvSpPr>
        <p:spPr>
          <a:xfrm>
            <a:off x="8527478" y="4866245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89">
                <a:moveTo>
                  <a:pt x="12" y="6680"/>
                </a:moveTo>
                <a:close/>
              </a:path>
              <a:path w="19050" h="8889">
                <a:moveTo>
                  <a:pt x="2362" y="8331"/>
                </a:moveTo>
                <a:close/>
              </a:path>
              <a:path w="19050" h="8889">
                <a:moveTo>
                  <a:pt x="18554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6" name="object 5096"/>
          <p:cNvSpPr/>
          <p:nvPr/>
        </p:nvSpPr>
        <p:spPr>
          <a:xfrm>
            <a:off x="8433995" y="486724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7" name="object 5097"/>
          <p:cNvSpPr/>
          <p:nvPr/>
        </p:nvSpPr>
        <p:spPr>
          <a:xfrm>
            <a:off x="8527031" y="487220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8" name="object 5098"/>
          <p:cNvSpPr/>
          <p:nvPr/>
        </p:nvSpPr>
        <p:spPr>
          <a:xfrm>
            <a:off x="8413972" y="486109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457" y="0"/>
                </a:moveTo>
                <a:lnTo>
                  <a:pt x="228" y="139"/>
                </a:lnTo>
                <a:lnTo>
                  <a:pt x="0" y="165"/>
                </a:lnTo>
                <a:lnTo>
                  <a:pt x="342" y="165"/>
                </a:lnTo>
                <a:lnTo>
                  <a:pt x="45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9" name="object 5099"/>
          <p:cNvSpPr/>
          <p:nvPr/>
        </p:nvSpPr>
        <p:spPr>
          <a:xfrm>
            <a:off x="8516670" y="4851475"/>
            <a:ext cx="56515" cy="80645"/>
          </a:xfrm>
          <a:custGeom>
            <a:avLst/>
            <a:gdLst/>
            <a:ahLst/>
            <a:cxnLst/>
            <a:rect l="l" t="t" r="r" b="b"/>
            <a:pathLst>
              <a:path w="56515" h="80645">
                <a:moveTo>
                  <a:pt x="38" y="0"/>
                </a:moveTo>
                <a:close/>
              </a:path>
              <a:path w="56515" h="80645">
                <a:moveTo>
                  <a:pt x="736" y="2997"/>
                </a:moveTo>
                <a:close/>
              </a:path>
              <a:path w="56515" h="80645">
                <a:moveTo>
                  <a:pt x="3187" y="5613"/>
                </a:moveTo>
                <a:close/>
              </a:path>
              <a:path w="56515" h="80645">
                <a:moveTo>
                  <a:pt x="3187" y="5588"/>
                </a:moveTo>
                <a:close/>
              </a:path>
              <a:path w="56515" h="80645">
                <a:moveTo>
                  <a:pt x="3238" y="5600"/>
                </a:moveTo>
                <a:close/>
              </a:path>
              <a:path w="56515" h="80645">
                <a:moveTo>
                  <a:pt x="4660" y="6096"/>
                </a:moveTo>
                <a:close/>
              </a:path>
              <a:path w="56515" h="80645">
                <a:moveTo>
                  <a:pt x="4711" y="6134"/>
                </a:moveTo>
                <a:close/>
              </a:path>
              <a:path w="56515" h="80645">
                <a:moveTo>
                  <a:pt x="5321" y="6299"/>
                </a:moveTo>
                <a:close/>
              </a:path>
              <a:path w="56515" h="80645">
                <a:moveTo>
                  <a:pt x="6540" y="9690"/>
                </a:moveTo>
                <a:close/>
              </a:path>
              <a:path w="56515" h="80645">
                <a:moveTo>
                  <a:pt x="6578" y="9613"/>
                </a:moveTo>
                <a:close/>
              </a:path>
              <a:path w="56515" h="80645">
                <a:moveTo>
                  <a:pt x="6718" y="9753"/>
                </a:moveTo>
                <a:close/>
              </a:path>
              <a:path w="56515" h="80645">
                <a:moveTo>
                  <a:pt x="6845" y="9652"/>
                </a:moveTo>
                <a:lnTo>
                  <a:pt x="6578" y="9537"/>
                </a:lnTo>
                <a:lnTo>
                  <a:pt x="6616" y="9690"/>
                </a:lnTo>
                <a:lnTo>
                  <a:pt x="6845" y="9652"/>
                </a:lnTo>
                <a:close/>
              </a:path>
              <a:path w="56515" h="80645">
                <a:moveTo>
                  <a:pt x="6946" y="9385"/>
                </a:moveTo>
                <a:close/>
              </a:path>
              <a:path w="56515" h="80645">
                <a:moveTo>
                  <a:pt x="10363" y="21336"/>
                </a:moveTo>
                <a:close/>
              </a:path>
              <a:path w="56515" h="80645">
                <a:moveTo>
                  <a:pt x="11544" y="21704"/>
                </a:moveTo>
                <a:close/>
              </a:path>
              <a:path w="56515" h="80645">
                <a:moveTo>
                  <a:pt x="13423" y="23406"/>
                </a:moveTo>
                <a:close/>
              </a:path>
              <a:path w="56515" h="80645">
                <a:moveTo>
                  <a:pt x="26898" y="77139"/>
                </a:moveTo>
                <a:close/>
              </a:path>
              <a:path w="56515" h="80645">
                <a:moveTo>
                  <a:pt x="27012" y="77012"/>
                </a:moveTo>
                <a:close/>
              </a:path>
              <a:path w="56515" h="80645">
                <a:moveTo>
                  <a:pt x="27114" y="77025"/>
                </a:moveTo>
                <a:close/>
              </a:path>
              <a:path w="56515" h="80645">
                <a:moveTo>
                  <a:pt x="27178" y="74231"/>
                </a:moveTo>
                <a:close/>
              </a:path>
              <a:path w="56515" h="80645">
                <a:moveTo>
                  <a:pt x="32969" y="70104"/>
                </a:moveTo>
                <a:lnTo>
                  <a:pt x="32829" y="70104"/>
                </a:lnTo>
                <a:lnTo>
                  <a:pt x="32969" y="70104"/>
                </a:lnTo>
                <a:close/>
              </a:path>
              <a:path w="56515" h="80645">
                <a:moveTo>
                  <a:pt x="35915" y="80225"/>
                </a:moveTo>
                <a:lnTo>
                  <a:pt x="35814" y="80086"/>
                </a:lnTo>
                <a:lnTo>
                  <a:pt x="35674" y="80124"/>
                </a:lnTo>
                <a:lnTo>
                  <a:pt x="35725" y="80264"/>
                </a:lnTo>
                <a:lnTo>
                  <a:pt x="35915" y="80225"/>
                </a:lnTo>
                <a:close/>
              </a:path>
              <a:path w="56515" h="80645">
                <a:moveTo>
                  <a:pt x="36017" y="80086"/>
                </a:moveTo>
                <a:close/>
              </a:path>
              <a:path w="56515" h="80645">
                <a:moveTo>
                  <a:pt x="38036" y="58648"/>
                </a:moveTo>
                <a:lnTo>
                  <a:pt x="37731" y="58623"/>
                </a:lnTo>
                <a:lnTo>
                  <a:pt x="37287" y="58521"/>
                </a:lnTo>
                <a:lnTo>
                  <a:pt x="36995" y="58559"/>
                </a:lnTo>
                <a:lnTo>
                  <a:pt x="36398" y="59245"/>
                </a:lnTo>
                <a:lnTo>
                  <a:pt x="37744" y="58699"/>
                </a:lnTo>
                <a:lnTo>
                  <a:pt x="38036" y="58648"/>
                </a:lnTo>
                <a:close/>
              </a:path>
              <a:path w="56515" h="80645">
                <a:moveTo>
                  <a:pt x="39230" y="61671"/>
                </a:moveTo>
                <a:lnTo>
                  <a:pt x="39204" y="61442"/>
                </a:lnTo>
                <a:lnTo>
                  <a:pt x="39065" y="61556"/>
                </a:lnTo>
                <a:lnTo>
                  <a:pt x="39192" y="61506"/>
                </a:lnTo>
                <a:lnTo>
                  <a:pt x="39230" y="61671"/>
                </a:lnTo>
                <a:close/>
              </a:path>
              <a:path w="56515" h="80645">
                <a:moveTo>
                  <a:pt x="55143" y="17754"/>
                </a:moveTo>
                <a:close/>
              </a:path>
              <a:path w="56515" h="80645">
                <a:moveTo>
                  <a:pt x="55499" y="17653"/>
                </a:moveTo>
                <a:close/>
              </a:path>
              <a:path w="56515" h="80645">
                <a:moveTo>
                  <a:pt x="55689" y="17386"/>
                </a:moveTo>
                <a:lnTo>
                  <a:pt x="55562" y="17475"/>
                </a:lnTo>
                <a:lnTo>
                  <a:pt x="55664" y="17754"/>
                </a:lnTo>
                <a:lnTo>
                  <a:pt x="55689" y="17386"/>
                </a:lnTo>
                <a:close/>
              </a:path>
              <a:path w="56515" h="80645">
                <a:moveTo>
                  <a:pt x="55753" y="17348"/>
                </a:moveTo>
                <a:close/>
              </a:path>
              <a:path w="56515" h="80645">
                <a:moveTo>
                  <a:pt x="55994" y="17487"/>
                </a:moveTo>
                <a:lnTo>
                  <a:pt x="55841" y="17411"/>
                </a:lnTo>
                <a:lnTo>
                  <a:pt x="55994" y="1748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0" name="object 5100"/>
          <p:cNvSpPr/>
          <p:nvPr/>
        </p:nvSpPr>
        <p:spPr>
          <a:xfrm>
            <a:off x="9095864" y="3584923"/>
            <a:ext cx="13335" cy="7620"/>
          </a:xfrm>
          <a:custGeom>
            <a:avLst/>
            <a:gdLst/>
            <a:ahLst/>
            <a:cxnLst/>
            <a:rect l="l" t="t" r="r" b="b"/>
            <a:pathLst>
              <a:path w="13334" h="7620">
                <a:moveTo>
                  <a:pt x="9118" y="2895"/>
                </a:moveTo>
                <a:lnTo>
                  <a:pt x="8058" y="3318"/>
                </a:lnTo>
                <a:lnTo>
                  <a:pt x="9664" y="4343"/>
                </a:lnTo>
                <a:lnTo>
                  <a:pt x="12725" y="7531"/>
                </a:lnTo>
                <a:lnTo>
                  <a:pt x="9118" y="2895"/>
                </a:lnTo>
                <a:close/>
              </a:path>
              <a:path w="13334" h="7620">
                <a:moveTo>
                  <a:pt x="0" y="0"/>
                </a:moveTo>
                <a:lnTo>
                  <a:pt x="2501" y="5537"/>
                </a:lnTo>
                <a:lnTo>
                  <a:pt x="8058" y="3318"/>
                </a:lnTo>
                <a:lnTo>
                  <a:pt x="5384" y="1612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1" name="object 5101"/>
          <p:cNvSpPr/>
          <p:nvPr/>
        </p:nvSpPr>
        <p:spPr>
          <a:xfrm>
            <a:off x="866066" y="457519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8" y="0"/>
                </a:moveTo>
                <a:lnTo>
                  <a:pt x="76" y="165"/>
                </a:lnTo>
                <a:lnTo>
                  <a:pt x="3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2" name="object 5102"/>
          <p:cNvSpPr/>
          <p:nvPr/>
        </p:nvSpPr>
        <p:spPr>
          <a:xfrm>
            <a:off x="755142" y="4613325"/>
            <a:ext cx="12065" cy="24130"/>
          </a:xfrm>
          <a:custGeom>
            <a:avLst/>
            <a:gdLst/>
            <a:ahLst/>
            <a:cxnLst/>
            <a:rect l="l" t="t" r="r" b="b"/>
            <a:pathLst>
              <a:path w="12065" h="24129">
                <a:moveTo>
                  <a:pt x="139" y="2070"/>
                </a:moveTo>
                <a:lnTo>
                  <a:pt x="0" y="2082"/>
                </a:lnTo>
                <a:lnTo>
                  <a:pt x="139" y="2070"/>
                </a:lnTo>
                <a:close/>
              </a:path>
              <a:path w="12065" h="24129">
                <a:moveTo>
                  <a:pt x="711" y="1905"/>
                </a:moveTo>
                <a:close/>
              </a:path>
              <a:path w="12065" h="24129">
                <a:moveTo>
                  <a:pt x="749" y="13487"/>
                </a:moveTo>
                <a:lnTo>
                  <a:pt x="571" y="13474"/>
                </a:lnTo>
                <a:lnTo>
                  <a:pt x="749" y="13487"/>
                </a:lnTo>
                <a:close/>
              </a:path>
              <a:path w="12065" h="24129">
                <a:moveTo>
                  <a:pt x="901" y="13652"/>
                </a:moveTo>
                <a:lnTo>
                  <a:pt x="876" y="13525"/>
                </a:lnTo>
                <a:lnTo>
                  <a:pt x="673" y="13627"/>
                </a:lnTo>
                <a:lnTo>
                  <a:pt x="838" y="13703"/>
                </a:lnTo>
                <a:close/>
              </a:path>
              <a:path w="12065" h="24129">
                <a:moveTo>
                  <a:pt x="1930" y="13601"/>
                </a:moveTo>
                <a:lnTo>
                  <a:pt x="1752" y="13563"/>
                </a:lnTo>
                <a:lnTo>
                  <a:pt x="1828" y="13690"/>
                </a:lnTo>
                <a:close/>
              </a:path>
              <a:path w="12065" h="24129">
                <a:moveTo>
                  <a:pt x="2413" y="1320"/>
                </a:moveTo>
                <a:lnTo>
                  <a:pt x="1981" y="1016"/>
                </a:lnTo>
                <a:lnTo>
                  <a:pt x="977" y="0"/>
                </a:lnTo>
                <a:lnTo>
                  <a:pt x="1092" y="749"/>
                </a:lnTo>
                <a:lnTo>
                  <a:pt x="1181" y="1231"/>
                </a:lnTo>
                <a:lnTo>
                  <a:pt x="2349" y="1447"/>
                </a:lnTo>
                <a:lnTo>
                  <a:pt x="2019" y="1282"/>
                </a:lnTo>
                <a:lnTo>
                  <a:pt x="2146" y="1257"/>
                </a:lnTo>
                <a:lnTo>
                  <a:pt x="2413" y="1320"/>
                </a:lnTo>
                <a:close/>
              </a:path>
              <a:path w="12065" h="24129">
                <a:moveTo>
                  <a:pt x="2527" y="12814"/>
                </a:moveTo>
                <a:lnTo>
                  <a:pt x="2387" y="12801"/>
                </a:lnTo>
                <a:lnTo>
                  <a:pt x="2527" y="12814"/>
                </a:lnTo>
                <a:close/>
              </a:path>
              <a:path w="12065" h="24129">
                <a:moveTo>
                  <a:pt x="2540" y="13804"/>
                </a:moveTo>
                <a:close/>
              </a:path>
              <a:path w="12065" h="24129">
                <a:moveTo>
                  <a:pt x="2844" y="19862"/>
                </a:moveTo>
                <a:lnTo>
                  <a:pt x="2603" y="19748"/>
                </a:lnTo>
                <a:lnTo>
                  <a:pt x="2768" y="19951"/>
                </a:lnTo>
                <a:close/>
              </a:path>
              <a:path w="12065" h="24129">
                <a:moveTo>
                  <a:pt x="3327" y="9550"/>
                </a:moveTo>
                <a:lnTo>
                  <a:pt x="3124" y="9740"/>
                </a:lnTo>
                <a:lnTo>
                  <a:pt x="3327" y="9550"/>
                </a:lnTo>
                <a:close/>
              </a:path>
              <a:path w="12065" h="24129">
                <a:moveTo>
                  <a:pt x="4292" y="13220"/>
                </a:moveTo>
                <a:lnTo>
                  <a:pt x="4038" y="13055"/>
                </a:lnTo>
                <a:lnTo>
                  <a:pt x="3822" y="13271"/>
                </a:lnTo>
                <a:lnTo>
                  <a:pt x="4140" y="13411"/>
                </a:lnTo>
                <a:lnTo>
                  <a:pt x="4292" y="13220"/>
                </a:lnTo>
                <a:close/>
              </a:path>
              <a:path w="12065" h="24129">
                <a:moveTo>
                  <a:pt x="4546" y="23749"/>
                </a:moveTo>
                <a:lnTo>
                  <a:pt x="4406" y="23507"/>
                </a:lnTo>
                <a:lnTo>
                  <a:pt x="4343" y="23837"/>
                </a:lnTo>
                <a:lnTo>
                  <a:pt x="4508" y="23774"/>
                </a:lnTo>
                <a:close/>
              </a:path>
              <a:path w="12065" h="24129">
                <a:moveTo>
                  <a:pt x="5600" y="11379"/>
                </a:moveTo>
                <a:lnTo>
                  <a:pt x="5372" y="11468"/>
                </a:lnTo>
                <a:lnTo>
                  <a:pt x="5334" y="11607"/>
                </a:lnTo>
                <a:lnTo>
                  <a:pt x="5511" y="11557"/>
                </a:lnTo>
                <a:lnTo>
                  <a:pt x="5600" y="11379"/>
                </a:lnTo>
                <a:close/>
              </a:path>
              <a:path w="12065" h="24129">
                <a:moveTo>
                  <a:pt x="7086" y="6934"/>
                </a:moveTo>
                <a:close/>
              </a:path>
              <a:path w="12065" h="24129">
                <a:moveTo>
                  <a:pt x="7391" y="6743"/>
                </a:moveTo>
                <a:lnTo>
                  <a:pt x="7239" y="6743"/>
                </a:lnTo>
                <a:lnTo>
                  <a:pt x="7099" y="6769"/>
                </a:lnTo>
                <a:lnTo>
                  <a:pt x="7264" y="6832"/>
                </a:lnTo>
                <a:lnTo>
                  <a:pt x="7391" y="6743"/>
                </a:lnTo>
                <a:close/>
              </a:path>
              <a:path w="12065" h="24129">
                <a:moveTo>
                  <a:pt x="7823" y="8547"/>
                </a:moveTo>
                <a:lnTo>
                  <a:pt x="7797" y="8407"/>
                </a:lnTo>
                <a:lnTo>
                  <a:pt x="7721" y="8559"/>
                </a:lnTo>
                <a:close/>
              </a:path>
              <a:path w="12065" h="24129">
                <a:moveTo>
                  <a:pt x="9207" y="6362"/>
                </a:moveTo>
                <a:lnTo>
                  <a:pt x="9042" y="6197"/>
                </a:lnTo>
                <a:lnTo>
                  <a:pt x="8724" y="6311"/>
                </a:lnTo>
                <a:lnTo>
                  <a:pt x="9207" y="6362"/>
                </a:lnTo>
                <a:close/>
              </a:path>
              <a:path w="12065" h="24129">
                <a:moveTo>
                  <a:pt x="11176" y="3721"/>
                </a:moveTo>
                <a:lnTo>
                  <a:pt x="10947" y="3771"/>
                </a:lnTo>
                <a:lnTo>
                  <a:pt x="11163" y="3848"/>
                </a:lnTo>
                <a:lnTo>
                  <a:pt x="11176" y="3721"/>
                </a:lnTo>
                <a:close/>
              </a:path>
              <a:path w="12065" h="24129">
                <a:moveTo>
                  <a:pt x="11772" y="4978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3" name="object 5103"/>
          <p:cNvSpPr/>
          <p:nvPr/>
        </p:nvSpPr>
        <p:spPr>
          <a:xfrm>
            <a:off x="6202845" y="2901784"/>
            <a:ext cx="16510" cy="111125"/>
          </a:xfrm>
          <a:custGeom>
            <a:avLst/>
            <a:gdLst/>
            <a:ahLst/>
            <a:cxnLst/>
            <a:rect l="l" t="t" r="r" b="b"/>
            <a:pathLst>
              <a:path w="16510" h="111125">
                <a:moveTo>
                  <a:pt x="5524" y="29222"/>
                </a:moveTo>
                <a:lnTo>
                  <a:pt x="4699" y="27165"/>
                </a:lnTo>
                <a:lnTo>
                  <a:pt x="3860" y="28486"/>
                </a:lnTo>
                <a:lnTo>
                  <a:pt x="2400" y="36842"/>
                </a:lnTo>
                <a:lnTo>
                  <a:pt x="4165" y="36753"/>
                </a:lnTo>
                <a:lnTo>
                  <a:pt x="3670" y="34480"/>
                </a:lnTo>
                <a:lnTo>
                  <a:pt x="5524" y="29222"/>
                </a:lnTo>
                <a:close/>
              </a:path>
              <a:path w="16510" h="111125">
                <a:moveTo>
                  <a:pt x="6007" y="62941"/>
                </a:moveTo>
                <a:lnTo>
                  <a:pt x="4191" y="60528"/>
                </a:lnTo>
                <a:lnTo>
                  <a:pt x="5067" y="59029"/>
                </a:lnTo>
                <a:lnTo>
                  <a:pt x="3035" y="58940"/>
                </a:lnTo>
                <a:lnTo>
                  <a:pt x="4953" y="63944"/>
                </a:lnTo>
                <a:lnTo>
                  <a:pt x="6007" y="64452"/>
                </a:lnTo>
                <a:lnTo>
                  <a:pt x="6007" y="62941"/>
                </a:lnTo>
                <a:close/>
              </a:path>
              <a:path w="16510" h="111125">
                <a:moveTo>
                  <a:pt x="6032" y="53975"/>
                </a:moveTo>
                <a:lnTo>
                  <a:pt x="990" y="44259"/>
                </a:lnTo>
                <a:lnTo>
                  <a:pt x="4356" y="38862"/>
                </a:lnTo>
                <a:lnTo>
                  <a:pt x="0" y="43154"/>
                </a:lnTo>
                <a:lnTo>
                  <a:pt x="3987" y="52527"/>
                </a:lnTo>
                <a:lnTo>
                  <a:pt x="4241" y="58191"/>
                </a:lnTo>
                <a:lnTo>
                  <a:pt x="6032" y="53975"/>
                </a:lnTo>
                <a:close/>
              </a:path>
              <a:path w="16510" h="111125">
                <a:moveTo>
                  <a:pt x="14147" y="0"/>
                </a:moveTo>
                <a:lnTo>
                  <a:pt x="9715" y="3543"/>
                </a:lnTo>
                <a:lnTo>
                  <a:pt x="7493" y="9931"/>
                </a:lnTo>
                <a:lnTo>
                  <a:pt x="6375" y="17259"/>
                </a:lnTo>
                <a:lnTo>
                  <a:pt x="5245" y="23583"/>
                </a:lnTo>
                <a:lnTo>
                  <a:pt x="7378" y="19583"/>
                </a:lnTo>
                <a:lnTo>
                  <a:pt x="8534" y="12547"/>
                </a:lnTo>
                <a:lnTo>
                  <a:pt x="10274" y="5130"/>
                </a:lnTo>
                <a:lnTo>
                  <a:pt x="14147" y="0"/>
                </a:lnTo>
                <a:close/>
              </a:path>
              <a:path w="16510" h="111125">
                <a:moveTo>
                  <a:pt x="16306" y="110693"/>
                </a:moveTo>
                <a:lnTo>
                  <a:pt x="15036" y="104330"/>
                </a:lnTo>
                <a:lnTo>
                  <a:pt x="11290" y="84924"/>
                </a:lnTo>
                <a:lnTo>
                  <a:pt x="11188" y="90144"/>
                </a:lnTo>
                <a:lnTo>
                  <a:pt x="12369" y="97891"/>
                </a:lnTo>
                <a:lnTo>
                  <a:pt x="14274" y="105600"/>
                </a:lnTo>
                <a:lnTo>
                  <a:pt x="16306" y="11069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4" name="object 5104"/>
          <p:cNvSpPr/>
          <p:nvPr/>
        </p:nvSpPr>
        <p:spPr>
          <a:xfrm>
            <a:off x="714844" y="4560417"/>
            <a:ext cx="7620" cy="3810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266" y="76"/>
                </a:moveTo>
                <a:lnTo>
                  <a:pt x="50" y="0"/>
                </a:lnTo>
                <a:lnTo>
                  <a:pt x="165" y="215"/>
                </a:lnTo>
                <a:lnTo>
                  <a:pt x="266" y="76"/>
                </a:lnTo>
                <a:close/>
              </a:path>
              <a:path w="7620" h="3810">
                <a:moveTo>
                  <a:pt x="609" y="241"/>
                </a:moveTo>
                <a:lnTo>
                  <a:pt x="381" y="203"/>
                </a:lnTo>
                <a:lnTo>
                  <a:pt x="533" y="355"/>
                </a:lnTo>
                <a:close/>
              </a:path>
              <a:path w="7620" h="3810">
                <a:moveTo>
                  <a:pt x="7124" y="2870"/>
                </a:moveTo>
                <a:lnTo>
                  <a:pt x="6997" y="3111"/>
                </a:lnTo>
                <a:lnTo>
                  <a:pt x="6819" y="3111"/>
                </a:lnTo>
                <a:lnTo>
                  <a:pt x="7099" y="3479"/>
                </a:lnTo>
                <a:lnTo>
                  <a:pt x="7124" y="2870"/>
                </a:lnTo>
                <a:close/>
              </a:path>
              <a:path w="7620" h="3810">
                <a:moveTo>
                  <a:pt x="7480" y="3403"/>
                </a:moveTo>
                <a:lnTo>
                  <a:pt x="7366" y="3200"/>
                </a:lnTo>
                <a:lnTo>
                  <a:pt x="7175" y="3175"/>
                </a:lnTo>
                <a:lnTo>
                  <a:pt x="7124" y="3467"/>
                </a:lnTo>
                <a:lnTo>
                  <a:pt x="7480" y="340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5" name="object 5105"/>
          <p:cNvSpPr/>
          <p:nvPr/>
        </p:nvSpPr>
        <p:spPr>
          <a:xfrm>
            <a:off x="564184" y="4292930"/>
            <a:ext cx="12065" cy="6985"/>
          </a:xfrm>
          <a:custGeom>
            <a:avLst/>
            <a:gdLst/>
            <a:ahLst/>
            <a:cxnLst/>
            <a:rect l="l" t="t" r="r" b="b"/>
            <a:pathLst>
              <a:path w="12065" h="6985">
                <a:moveTo>
                  <a:pt x="25" y="63"/>
                </a:moveTo>
                <a:close/>
              </a:path>
              <a:path w="12065" h="6985">
                <a:moveTo>
                  <a:pt x="546" y="12"/>
                </a:moveTo>
                <a:close/>
              </a:path>
              <a:path w="12065" h="6985">
                <a:moveTo>
                  <a:pt x="11493" y="6604"/>
                </a:moveTo>
                <a:close/>
              </a:path>
              <a:path w="12065" h="6985">
                <a:moveTo>
                  <a:pt x="11595" y="6604"/>
                </a:moveTo>
                <a:close/>
              </a:path>
              <a:path w="12065" h="6985">
                <a:moveTo>
                  <a:pt x="11747" y="6197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6" name="object 5106"/>
          <p:cNvSpPr/>
          <p:nvPr/>
        </p:nvSpPr>
        <p:spPr>
          <a:xfrm>
            <a:off x="8513521" y="4853584"/>
            <a:ext cx="18415" cy="20320"/>
          </a:xfrm>
          <a:custGeom>
            <a:avLst/>
            <a:gdLst/>
            <a:ahLst/>
            <a:cxnLst/>
            <a:rect l="l" t="t" r="r" b="b"/>
            <a:pathLst>
              <a:path w="18415" h="20320">
                <a:moveTo>
                  <a:pt x="609" y="1092"/>
                </a:moveTo>
                <a:lnTo>
                  <a:pt x="457" y="1117"/>
                </a:lnTo>
                <a:lnTo>
                  <a:pt x="609" y="1092"/>
                </a:lnTo>
                <a:close/>
              </a:path>
              <a:path w="18415" h="20320">
                <a:moveTo>
                  <a:pt x="736" y="787"/>
                </a:moveTo>
                <a:lnTo>
                  <a:pt x="635" y="533"/>
                </a:lnTo>
                <a:lnTo>
                  <a:pt x="0" y="1028"/>
                </a:lnTo>
                <a:lnTo>
                  <a:pt x="457" y="863"/>
                </a:lnTo>
                <a:lnTo>
                  <a:pt x="330" y="1206"/>
                </a:lnTo>
                <a:lnTo>
                  <a:pt x="482" y="1054"/>
                </a:lnTo>
                <a:lnTo>
                  <a:pt x="736" y="787"/>
                </a:lnTo>
                <a:close/>
              </a:path>
              <a:path w="18415" h="20320">
                <a:moveTo>
                  <a:pt x="1041" y="152"/>
                </a:moveTo>
                <a:close/>
              </a:path>
              <a:path w="18415" h="20320">
                <a:moveTo>
                  <a:pt x="1282" y="114"/>
                </a:moveTo>
                <a:close/>
              </a:path>
              <a:path w="18415" h="20320">
                <a:moveTo>
                  <a:pt x="1625" y="101"/>
                </a:moveTo>
                <a:close/>
              </a:path>
              <a:path w="18415" h="20320">
                <a:moveTo>
                  <a:pt x="4889" y="9296"/>
                </a:moveTo>
                <a:close/>
              </a:path>
              <a:path w="18415" h="20320">
                <a:moveTo>
                  <a:pt x="5410" y="9144"/>
                </a:moveTo>
                <a:close/>
              </a:path>
              <a:path w="18415" h="20320">
                <a:moveTo>
                  <a:pt x="10960" y="15265"/>
                </a:moveTo>
                <a:lnTo>
                  <a:pt x="10820" y="15265"/>
                </a:lnTo>
                <a:lnTo>
                  <a:pt x="10795" y="15417"/>
                </a:lnTo>
                <a:lnTo>
                  <a:pt x="10960" y="15265"/>
                </a:lnTo>
                <a:close/>
              </a:path>
              <a:path w="18415" h="20320">
                <a:moveTo>
                  <a:pt x="11087" y="15252"/>
                </a:moveTo>
                <a:lnTo>
                  <a:pt x="10998" y="15392"/>
                </a:lnTo>
                <a:lnTo>
                  <a:pt x="11087" y="15252"/>
                </a:lnTo>
                <a:close/>
              </a:path>
              <a:path w="18415" h="20320">
                <a:moveTo>
                  <a:pt x="18351" y="19900"/>
                </a:moveTo>
                <a:lnTo>
                  <a:pt x="18275" y="19685"/>
                </a:lnTo>
                <a:lnTo>
                  <a:pt x="18262" y="1987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7" name="object 5107"/>
          <p:cNvSpPr/>
          <p:nvPr/>
        </p:nvSpPr>
        <p:spPr>
          <a:xfrm>
            <a:off x="8559608" y="366246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04" y="0"/>
                </a:moveTo>
                <a:lnTo>
                  <a:pt x="0" y="241"/>
                </a:lnTo>
                <a:lnTo>
                  <a:pt x="342" y="114"/>
                </a:lnTo>
                <a:lnTo>
                  <a:pt x="177" y="266"/>
                </a:lnTo>
                <a:lnTo>
                  <a:pt x="469" y="38"/>
                </a:lnTo>
                <a:lnTo>
                  <a:pt x="30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8" name="object 5108"/>
          <p:cNvSpPr/>
          <p:nvPr/>
        </p:nvSpPr>
        <p:spPr>
          <a:xfrm>
            <a:off x="1151896" y="4429973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25" y="0"/>
                </a:moveTo>
                <a:lnTo>
                  <a:pt x="0" y="558"/>
                </a:lnTo>
                <a:lnTo>
                  <a:pt x="749" y="977"/>
                </a:lnTo>
                <a:lnTo>
                  <a:pt x="1142" y="914"/>
                </a:lnTo>
                <a:lnTo>
                  <a:pt x="774" y="622"/>
                </a:lnTo>
                <a:lnTo>
                  <a:pt x="355" y="355"/>
                </a:lnTo>
                <a:lnTo>
                  <a:pt x="2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9" name="object 5109"/>
          <p:cNvSpPr/>
          <p:nvPr/>
        </p:nvSpPr>
        <p:spPr>
          <a:xfrm>
            <a:off x="6741189" y="348399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26" y="0"/>
                </a:moveTo>
                <a:lnTo>
                  <a:pt x="0" y="685"/>
                </a:lnTo>
                <a:lnTo>
                  <a:pt x="177" y="1117"/>
                </a:lnTo>
                <a:lnTo>
                  <a:pt x="533" y="1219"/>
                </a:lnTo>
                <a:lnTo>
                  <a:pt x="317" y="647"/>
                </a:lnTo>
                <a:lnTo>
                  <a:pt x="12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0" name="object 5110"/>
          <p:cNvSpPr/>
          <p:nvPr/>
        </p:nvSpPr>
        <p:spPr>
          <a:xfrm>
            <a:off x="7460428" y="2559615"/>
            <a:ext cx="4445" cy="7620"/>
          </a:xfrm>
          <a:custGeom>
            <a:avLst/>
            <a:gdLst/>
            <a:ahLst/>
            <a:cxnLst/>
            <a:rect l="l" t="t" r="r" b="b"/>
            <a:pathLst>
              <a:path w="4445" h="7619">
                <a:moveTo>
                  <a:pt x="3987" y="0"/>
                </a:moveTo>
                <a:lnTo>
                  <a:pt x="1790" y="647"/>
                </a:lnTo>
                <a:lnTo>
                  <a:pt x="0" y="774"/>
                </a:lnTo>
                <a:lnTo>
                  <a:pt x="1231" y="5270"/>
                </a:lnTo>
                <a:lnTo>
                  <a:pt x="673" y="7238"/>
                </a:lnTo>
                <a:lnTo>
                  <a:pt x="1422" y="6146"/>
                </a:lnTo>
                <a:lnTo>
                  <a:pt x="398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1" name="object 5111"/>
          <p:cNvSpPr/>
          <p:nvPr/>
        </p:nvSpPr>
        <p:spPr>
          <a:xfrm>
            <a:off x="740096" y="4498514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571" y="0"/>
                </a:moveTo>
                <a:lnTo>
                  <a:pt x="254" y="292"/>
                </a:lnTo>
                <a:lnTo>
                  <a:pt x="0" y="673"/>
                </a:lnTo>
                <a:lnTo>
                  <a:pt x="622" y="634"/>
                </a:lnTo>
                <a:lnTo>
                  <a:pt x="863" y="393"/>
                </a:lnTo>
                <a:lnTo>
                  <a:pt x="1422" y="114"/>
                </a:lnTo>
                <a:lnTo>
                  <a:pt x="57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2" name="object 5112"/>
          <p:cNvSpPr/>
          <p:nvPr/>
        </p:nvSpPr>
        <p:spPr>
          <a:xfrm>
            <a:off x="6188083" y="3091302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2247" y="0"/>
                </a:moveTo>
                <a:lnTo>
                  <a:pt x="2070" y="1142"/>
                </a:lnTo>
                <a:lnTo>
                  <a:pt x="0" y="1295"/>
                </a:lnTo>
                <a:lnTo>
                  <a:pt x="3479" y="3225"/>
                </a:lnTo>
                <a:lnTo>
                  <a:pt x="4521" y="3022"/>
                </a:lnTo>
                <a:lnTo>
                  <a:pt x="4698" y="2705"/>
                </a:lnTo>
                <a:lnTo>
                  <a:pt x="224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3" name="object 5113"/>
          <p:cNvSpPr/>
          <p:nvPr/>
        </p:nvSpPr>
        <p:spPr>
          <a:xfrm>
            <a:off x="6559766" y="3263582"/>
            <a:ext cx="5080" cy="15875"/>
          </a:xfrm>
          <a:custGeom>
            <a:avLst/>
            <a:gdLst/>
            <a:ahLst/>
            <a:cxnLst/>
            <a:rect l="l" t="t" r="r" b="b"/>
            <a:pathLst>
              <a:path w="5079" h="15875">
                <a:moveTo>
                  <a:pt x="2374" y="596"/>
                </a:moveTo>
                <a:lnTo>
                  <a:pt x="2286" y="304"/>
                </a:lnTo>
                <a:lnTo>
                  <a:pt x="2108" y="50"/>
                </a:lnTo>
                <a:lnTo>
                  <a:pt x="1358" y="0"/>
                </a:lnTo>
                <a:lnTo>
                  <a:pt x="2374" y="596"/>
                </a:lnTo>
                <a:close/>
              </a:path>
              <a:path w="5079" h="15875">
                <a:moveTo>
                  <a:pt x="4940" y="14249"/>
                </a:moveTo>
                <a:lnTo>
                  <a:pt x="3619" y="13728"/>
                </a:lnTo>
                <a:lnTo>
                  <a:pt x="1739" y="13931"/>
                </a:lnTo>
                <a:lnTo>
                  <a:pt x="419" y="13119"/>
                </a:lnTo>
                <a:lnTo>
                  <a:pt x="0" y="13944"/>
                </a:lnTo>
                <a:lnTo>
                  <a:pt x="4940" y="15735"/>
                </a:lnTo>
                <a:lnTo>
                  <a:pt x="4940" y="1424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4" name="object 5114"/>
          <p:cNvSpPr/>
          <p:nvPr/>
        </p:nvSpPr>
        <p:spPr>
          <a:xfrm>
            <a:off x="9645336" y="442543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41" y="0"/>
                </a:moveTo>
                <a:lnTo>
                  <a:pt x="0" y="126"/>
                </a:lnTo>
                <a:lnTo>
                  <a:pt x="292" y="8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5" name="object 5115"/>
          <p:cNvSpPr/>
          <p:nvPr/>
        </p:nvSpPr>
        <p:spPr>
          <a:xfrm>
            <a:off x="1557599" y="3863318"/>
            <a:ext cx="131445" cy="142240"/>
          </a:xfrm>
          <a:custGeom>
            <a:avLst/>
            <a:gdLst/>
            <a:ahLst/>
            <a:cxnLst/>
            <a:rect l="l" t="t" r="r" b="b"/>
            <a:pathLst>
              <a:path w="131444" h="142239">
                <a:moveTo>
                  <a:pt x="20828" y="139700"/>
                </a:moveTo>
                <a:lnTo>
                  <a:pt x="33693" y="142240"/>
                </a:lnTo>
                <a:lnTo>
                  <a:pt x="34264" y="142240"/>
                </a:lnTo>
                <a:lnTo>
                  <a:pt x="30149" y="140970"/>
                </a:lnTo>
                <a:lnTo>
                  <a:pt x="27635" y="140970"/>
                </a:lnTo>
                <a:lnTo>
                  <a:pt x="20828" y="139700"/>
                </a:lnTo>
                <a:close/>
              </a:path>
              <a:path w="131444" h="142239">
                <a:moveTo>
                  <a:pt x="27724" y="139700"/>
                </a:moveTo>
                <a:lnTo>
                  <a:pt x="27152" y="139700"/>
                </a:lnTo>
                <a:lnTo>
                  <a:pt x="28956" y="140970"/>
                </a:lnTo>
                <a:lnTo>
                  <a:pt x="29095" y="140970"/>
                </a:lnTo>
                <a:lnTo>
                  <a:pt x="27724" y="139700"/>
                </a:lnTo>
                <a:close/>
              </a:path>
              <a:path w="131444" h="142239">
                <a:moveTo>
                  <a:pt x="32854" y="138430"/>
                </a:moveTo>
                <a:lnTo>
                  <a:pt x="29451" y="138430"/>
                </a:lnTo>
                <a:lnTo>
                  <a:pt x="28178" y="139365"/>
                </a:lnTo>
                <a:lnTo>
                  <a:pt x="27978" y="139700"/>
                </a:lnTo>
                <a:lnTo>
                  <a:pt x="28968" y="139700"/>
                </a:lnTo>
                <a:lnTo>
                  <a:pt x="29095" y="140970"/>
                </a:lnTo>
                <a:lnTo>
                  <a:pt x="32766" y="140970"/>
                </a:lnTo>
                <a:lnTo>
                  <a:pt x="33481" y="139947"/>
                </a:lnTo>
                <a:lnTo>
                  <a:pt x="32639" y="139700"/>
                </a:lnTo>
                <a:lnTo>
                  <a:pt x="33210" y="139065"/>
                </a:lnTo>
                <a:lnTo>
                  <a:pt x="32854" y="138430"/>
                </a:lnTo>
                <a:close/>
              </a:path>
              <a:path w="131444" h="142239">
                <a:moveTo>
                  <a:pt x="37960" y="138430"/>
                </a:moveTo>
                <a:lnTo>
                  <a:pt x="33782" y="138430"/>
                </a:lnTo>
                <a:lnTo>
                  <a:pt x="33210" y="139065"/>
                </a:lnTo>
                <a:lnTo>
                  <a:pt x="33566" y="139700"/>
                </a:lnTo>
                <a:lnTo>
                  <a:pt x="33481" y="139947"/>
                </a:lnTo>
                <a:lnTo>
                  <a:pt x="36957" y="140970"/>
                </a:lnTo>
                <a:lnTo>
                  <a:pt x="37960" y="138430"/>
                </a:lnTo>
                <a:close/>
              </a:path>
              <a:path w="131444" h="142239">
                <a:moveTo>
                  <a:pt x="10998" y="134620"/>
                </a:moveTo>
                <a:lnTo>
                  <a:pt x="10580" y="134620"/>
                </a:lnTo>
                <a:lnTo>
                  <a:pt x="13652" y="137160"/>
                </a:lnTo>
                <a:lnTo>
                  <a:pt x="19621" y="139700"/>
                </a:lnTo>
                <a:lnTo>
                  <a:pt x="10998" y="134620"/>
                </a:lnTo>
                <a:close/>
              </a:path>
              <a:path w="131444" h="142239">
                <a:moveTo>
                  <a:pt x="27787" y="137160"/>
                </a:moveTo>
                <a:lnTo>
                  <a:pt x="26289" y="137160"/>
                </a:lnTo>
                <a:lnTo>
                  <a:pt x="25518" y="137677"/>
                </a:lnTo>
                <a:lnTo>
                  <a:pt x="25438" y="138430"/>
                </a:lnTo>
                <a:lnTo>
                  <a:pt x="25920" y="138430"/>
                </a:lnTo>
                <a:lnTo>
                  <a:pt x="27165" y="139700"/>
                </a:lnTo>
                <a:lnTo>
                  <a:pt x="27724" y="138430"/>
                </a:lnTo>
                <a:lnTo>
                  <a:pt x="27787" y="137160"/>
                </a:lnTo>
                <a:close/>
              </a:path>
              <a:path w="131444" h="142239">
                <a:moveTo>
                  <a:pt x="27964" y="139522"/>
                </a:moveTo>
                <a:lnTo>
                  <a:pt x="27724" y="139700"/>
                </a:lnTo>
                <a:lnTo>
                  <a:pt x="27978" y="139700"/>
                </a:lnTo>
                <a:lnTo>
                  <a:pt x="27964" y="139522"/>
                </a:lnTo>
                <a:close/>
              </a:path>
              <a:path w="131444" h="142239">
                <a:moveTo>
                  <a:pt x="47180" y="134620"/>
                </a:moveTo>
                <a:lnTo>
                  <a:pt x="36296" y="134620"/>
                </a:lnTo>
                <a:lnTo>
                  <a:pt x="36121" y="134885"/>
                </a:lnTo>
                <a:lnTo>
                  <a:pt x="35919" y="135764"/>
                </a:lnTo>
                <a:lnTo>
                  <a:pt x="35820" y="136344"/>
                </a:lnTo>
                <a:lnTo>
                  <a:pt x="37426" y="137160"/>
                </a:lnTo>
                <a:lnTo>
                  <a:pt x="34925" y="137160"/>
                </a:lnTo>
                <a:lnTo>
                  <a:pt x="33928" y="138266"/>
                </a:lnTo>
                <a:lnTo>
                  <a:pt x="34074" y="138430"/>
                </a:lnTo>
                <a:lnTo>
                  <a:pt x="37960" y="138430"/>
                </a:lnTo>
                <a:lnTo>
                  <a:pt x="39839" y="139700"/>
                </a:lnTo>
                <a:lnTo>
                  <a:pt x="40264" y="138097"/>
                </a:lnTo>
                <a:lnTo>
                  <a:pt x="40166" y="136820"/>
                </a:lnTo>
                <a:lnTo>
                  <a:pt x="40089" y="136328"/>
                </a:lnTo>
                <a:lnTo>
                  <a:pt x="39865" y="135890"/>
                </a:lnTo>
                <a:lnTo>
                  <a:pt x="47091" y="135890"/>
                </a:lnTo>
                <a:lnTo>
                  <a:pt x="47271" y="135523"/>
                </a:lnTo>
                <a:lnTo>
                  <a:pt x="47180" y="134620"/>
                </a:lnTo>
                <a:close/>
              </a:path>
              <a:path w="131444" h="142239">
                <a:moveTo>
                  <a:pt x="47726" y="135890"/>
                </a:moveTo>
                <a:lnTo>
                  <a:pt x="40030" y="135890"/>
                </a:lnTo>
                <a:lnTo>
                  <a:pt x="40094" y="136328"/>
                </a:lnTo>
                <a:lnTo>
                  <a:pt x="40513" y="137160"/>
                </a:lnTo>
                <a:lnTo>
                  <a:pt x="40375" y="137677"/>
                </a:lnTo>
                <a:lnTo>
                  <a:pt x="40378" y="138266"/>
                </a:lnTo>
                <a:lnTo>
                  <a:pt x="40589" y="139700"/>
                </a:lnTo>
                <a:lnTo>
                  <a:pt x="42252" y="137160"/>
                </a:lnTo>
                <a:lnTo>
                  <a:pt x="45624" y="137160"/>
                </a:lnTo>
                <a:lnTo>
                  <a:pt x="47726" y="135890"/>
                </a:lnTo>
                <a:close/>
              </a:path>
              <a:path w="131444" h="142239">
                <a:moveTo>
                  <a:pt x="32943" y="137160"/>
                </a:moveTo>
                <a:lnTo>
                  <a:pt x="27787" y="137160"/>
                </a:lnTo>
                <a:lnTo>
                  <a:pt x="27964" y="139522"/>
                </a:lnTo>
                <a:lnTo>
                  <a:pt x="28178" y="139365"/>
                </a:lnTo>
                <a:lnTo>
                  <a:pt x="28740" y="138430"/>
                </a:lnTo>
                <a:lnTo>
                  <a:pt x="31838" y="138430"/>
                </a:lnTo>
                <a:lnTo>
                  <a:pt x="32531" y="138097"/>
                </a:lnTo>
                <a:lnTo>
                  <a:pt x="32943" y="137160"/>
                </a:lnTo>
                <a:close/>
              </a:path>
              <a:path w="131444" h="142239">
                <a:moveTo>
                  <a:pt x="33337" y="135890"/>
                </a:moveTo>
                <a:lnTo>
                  <a:pt x="26060" y="135890"/>
                </a:lnTo>
                <a:lnTo>
                  <a:pt x="24079" y="137160"/>
                </a:lnTo>
                <a:lnTo>
                  <a:pt x="24396" y="138430"/>
                </a:lnTo>
                <a:lnTo>
                  <a:pt x="25474" y="137706"/>
                </a:lnTo>
                <a:lnTo>
                  <a:pt x="25501" y="137160"/>
                </a:lnTo>
                <a:lnTo>
                  <a:pt x="33794" y="137160"/>
                </a:lnTo>
                <a:lnTo>
                  <a:pt x="33923" y="136820"/>
                </a:lnTo>
                <a:lnTo>
                  <a:pt x="33896" y="136466"/>
                </a:lnTo>
                <a:lnTo>
                  <a:pt x="33337" y="135890"/>
                </a:lnTo>
                <a:close/>
              </a:path>
              <a:path w="131444" h="142239">
                <a:moveTo>
                  <a:pt x="33404" y="137677"/>
                </a:moveTo>
                <a:lnTo>
                  <a:pt x="32531" y="138097"/>
                </a:lnTo>
                <a:lnTo>
                  <a:pt x="32385" y="138430"/>
                </a:lnTo>
                <a:lnTo>
                  <a:pt x="33782" y="138430"/>
                </a:lnTo>
                <a:lnTo>
                  <a:pt x="33928" y="138266"/>
                </a:lnTo>
                <a:lnTo>
                  <a:pt x="33404" y="137677"/>
                </a:lnTo>
                <a:close/>
              </a:path>
              <a:path w="131444" h="142239">
                <a:moveTo>
                  <a:pt x="45624" y="137160"/>
                </a:moveTo>
                <a:lnTo>
                  <a:pt x="42252" y="137160"/>
                </a:lnTo>
                <a:lnTo>
                  <a:pt x="43522" y="138430"/>
                </a:lnTo>
                <a:lnTo>
                  <a:pt x="45624" y="137160"/>
                </a:lnTo>
                <a:close/>
              </a:path>
              <a:path w="131444" h="142239">
                <a:moveTo>
                  <a:pt x="34480" y="137160"/>
                </a:moveTo>
                <a:lnTo>
                  <a:pt x="32943" y="137160"/>
                </a:lnTo>
                <a:lnTo>
                  <a:pt x="33404" y="137677"/>
                </a:lnTo>
                <a:lnTo>
                  <a:pt x="34480" y="137160"/>
                </a:lnTo>
                <a:close/>
              </a:path>
              <a:path w="131444" h="142239">
                <a:moveTo>
                  <a:pt x="25171" y="135890"/>
                </a:moveTo>
                <a:lnTo>
                  <a:pt x="24079" y="135890"/>
                </a:lnTo>
                <a:lnTo>
                  <a:pt x="22961" y="137160"/>
                </a:lnTo>
                <a:lnTo>
                  <a:pt x="25171" y="135890"/>
                </a:lnTo>
                <a:close/>
              </a:path>
              <a:path w="131444" h="142239">
                <a:moveTo>
                  <a:pt x="34239" y="136820"/>
                </a:moveTo>
                <a:lnTo>
                  <a:pt x="33794" y="137160"/>
                </a:lnTo>
                <a:lnTo>
                  <a:pt x="34569" y="137160"/>
                </a:lnTo>
                <a:lnTo>
                  <a:pt x="34239" y="136820"/>
                </a:lnTo>
                <a:close/>
              </a:path>
              <a:path w="131444" h="142239">
                <a:moveTo>
                  <a:pt x="35245" y="136052"/>
                </a:moveTo>
                <a:lnTo>
                  <a:pt x="34883" y="136328"/>
                </a:lnTo>
                <a:lnTo>
                  <a:pt x="34772" y="137160"/>
                </a:lnTo>
                <a:lnTo>
                  <a:pt x="35598" y="137160"/>
                </a:lnTo>
                <a:lnTo>
                  <a:pt x="35789" y="136328"/>
                </a:lnTo>
                <a:lnTo>
                  <a:pt x="35245" y="136052"/>
                </a:lnTo>
                <a:close/>
              </a:path>
              <a:path w="131444" h="142239">
                <a:moveTo>
                  <a:pt x="34645" y="135890"/>
                </a:moveTo>
                <a:lnTo>
                  <a:pt x="34277" y="135890"/>
                </a:lnTo>
                <a:lnTo>
                  <a:pt x="34012" y="136586"/>
                </a:lnTo>
                <a:lnTo>
                  <a:pt x="34239" y="136820"/>
                </a:lnTo>
                <a:lnTo>
                  <a:pt x="34703" y="136466"/>
                </a:lnTo>
                <a:lnTo>
                  <a:pt x="34645" y="135890"/>
                </a:lnTo>
                <a:close/>
              </a:path>
              <a:path w="131444" h="142239">
                <a:moveTo>
                  <a:pt x="36151" y="134754"/>
                </a:moveTo>
                <a:lnTo>
                  <a:pt x="34925" y="135890"/>
                </a:lnTo>
                <a:lnTo>
                  <a:pt x="35245" y="136052"/>
                </a:lnTo>
                <a:lnTo>
                  <a:pt x="35458" y="135890"/>
                </a:lnTo>
                <a:lnTo>
                  <a:pt x="36121" y="134885"/>
                </a:lnTo>
                <a:lnTo>
                  <a:pt x="36151" y="134754"/>
                </a:lnTo>
                <a:close/>
              </a:path>
              <a:path w="131444" h="142239">
                <a:moveTo>
                  <a:pt x="12167" y="134262"/>
                </a:moveTo>
                <a:lnTo>
                  <a:pt x="12560" y="134620"/>
                </a:lnTo>
                <a:lnTo>
                  <a:pt x="12268" y="134620"/>
                </a:lnTo>
                <a:lnTo>
                  <a:pt x="14935" y="135890"/>
                </a:lnTo>
                <a:lnTo>
                  <a:pt x="12167" y="134262"/>
                </a:lnTo>
                <a:close/>
              </a:path>
              <a:path w="131444" h="142239">
                <a:moveTo>
                  <a:pt x="24358" y="134620"/>
                </a:moveTo>
                <a:lnTo>
                  <a:pt x="23114" y="134620"/>
                </a:lnTo>
                <a:lnTo>
                  <a:pt x="23761" y="135890"/>
                </a:lnTo>
                <a:lnTo>
                  <a:pt x="24612" y="135890"/>
                </a:lnTo>
                <a:lnTo>
                  <a:pt x="24631" y="135199"/>
                </a:lnTo>
                <a:lnTo>
                  <a:pt x="24358" y="134620"/>
                </a:lnTo>
                <a:close/>
              </a:path>
              <a:path w="131444" h="142239">
                <a:moveTo>
                  <a:pt x="31877" y="134620"/>
                </a:moveTo>
                <a:lnTo>
                  <a:pt x="24739" y="134620"/>
                </a:lnTo>
                <a:lnTo>
                  <a:pt x="24783" y="135523"/>
                </a:lnTo>
                <a:lnTo>
                  <a:pt x="24955" y="135890"/>
                </a:lnTo>
                <a:lnTo>
                  <a:pt x="33782" y="135890"/>
                </a:lnTo>
                <a:lnTo>
                  <a:pt x="33732" y="135487"/>
                </a:lnTo>
                <a:lnTo>
                  <a:pt x="31877" y="134620"/>
                </a:lnTo>
                <a:close/>
              </a:path>
              <a:path w="131444" h="142239">
                <a:moveTo>
                  <a:pt x="33997" y="135610"/>
                </a:moveTo>
                <a:lnTo>
                  <a:pt x="33782" y="135890"/>
                </a:lnTo>
                <a:lnTo>
                  <a:pt x="34277" y="135890"/>
                </a:lnTo>
                <a:lnTo>
                  <a:pt x="33997" y="135610"/>
                </a:lnTo>
                <a:close/>
              </a:path>
              <a:path w="131444" h="142239">
                <a:moveTo>
                  <a:pt x="36182" y="134620"/>
                </a:moveTo>
                <a:lnTo>
                  <a:pt x="34759" y="134620"/>
                </a:lnTo>
                <a:lnTo>
                  <a:pt x="34325" y="135764"/>
                </a:lnTo>
                <a:lnTo>
                  <a:pt x="34594" y="135890"/>
                </a:lnTo>
                <a:lnTo>
                  <a:pt x="36182" y="134620"/>
                </a:lnTo>
                <a:close/>
              </a:path>
              <a:path w="131444" h="142239">
                <a:moveTo>
                  <a:pt x="47707" y="135844"/>
                </a:moveTo>
                <a:close/>
              </a:path>
              <a:path w="131444" h="142239">
                <a:moveTo>
                  <a:pt x="54571" y="132080"/>
                </a:moveTo>
                <a:lnTo>
                  <a:pt x="48450" y="132080"/>
                </a:lnTo>
                <a:lnTo>
                  <a:pt x="48266" y="132779"/>
                </a:lnTo>
                <a:lnTo>
                  <a:pt x="48145" y="133350"/>
                </a:lnTo>
                <a:lnTo>
                  <a:pt x="48336" y="133350"/>
                </a:lnTo>
                <a:lnTo>
                  <a:pt x="47890" y="134258"/>
                </a:lnTo>
                <a:lnTo>
                  <a:pt x="47711" y="134885"/>
                </a:lnTo>
                <a:lnTo>
                  <a:pt x="47606" y="135610"/>
                </a:lnTo>
                <a:lnTo>
                  <a:pt x="47707" y="135844"/>
                </a:lnTo>
                <a:lnTo>
                  <a:pt x="54571" y="132080"/>
                </a:lnTo>
                <a:close/>
              </a:path>
              <a:path w="131444" h="142239">
                <a:moveTo>
                  <a:pt x="34759" y="134620"/>
                </a:moveTo>
                <a:lnTo>
                  <a:pt x="33883" y="134620"/>
                </a:lnTo>
                <a:lnTo>
                  <a:pt x="33811" y="135523"/>
                </a:lnTo>
                <a:lnTo>
                  <a:pt x="33997" y="135610"/>
                </a:lnTo>
                <a:lnTo>
                  <a:pt x="34759" y="134620"/>
                </a:lnTo>
                <a:close/>
              </a:path>
              <a:path w="131444" h="142239">
                <a:moveTo>
                  <a:pt x="46761" y="132080"/>
                </a:moveTo>
                <a:lnTo>
                  <a:pt x="36410" y="132080"/>
                </a:lnTo>
                <a:lnTo>
                  <a:pt x="34465" y="133057"/>
                </a:lnTo>
                <a:lnTo>
                  <a:pt x="34339" y="133250"/>
                </a:lnTo>
                <a:lnTo>
                  <a:pt x="34099" y="134620"/>
                </a:lnTo>
                <a:lnTo>
                  <a:pt x="47180" y="134620"/>
                </a:lnTo>
                <a:lnTo>
                  <a:pt x="47429" y="135199"/>
                </a:lnTo>
                <a:lnTo>
                  <a:pt x="47832" y="134377"/>
                </a:lnTo>
                <a:lnTo>
                  <a:pt x="48116" y="133350"/>
                </a:lnTo>
                <a:lnTo>
                  <a:pt x="46710" y="133350"/>
                </a:lnTo>
                <a:lnTo>
                  <a:pt x="46761" y="132080"/>
                </a:lnTo>
                <a:close/>
              </a:path>
              <a:path w="131444" h="142239">
                <a:moveTo>
                  <a:pt x="36296" y="134620"/>
                </a:moveTo>
                <a:lnTo>
                  <a:pt x="36151" y="134754"/>
                </a:lnTo>
                <a:lnTo>
                  <a:pt x="36296" y="134620"/>
                </a:lnTo>
                <a:close/>
              </a:path>
              <a:path w="131444" h="142239">
                <a:moveTo>
                  <a:pt x="9981" y="134124"/>
                </a:moveTo>
                <a:lnTo>
                  <a:pt x="10350" y="134620"/>
                </a:lnTo>
                <a:lnTo>
                  <a:pt x="10580" y="134620"/>
                </a:lnTo>
                <a:lnTo>
                  <a:pt x="9981" y="134124"/>
                </a:lnTo>
                <a:close/>
              </a:path>
              <a:path w="131444" h="142239">
                <a:moveTo>
                  <a:pt x="8458" y="132080"/>
                </a:moveTo>
                <a:lnTo>
                  <a:pt x="11404" y="134620"/>
                </a:lnTo>
                <a:lnTo>
                  <a:pt x="12560" y="134620"/>
                </a:lnTo>
                <a:lnTo>
                  <a:pt x="12161" y="134258"/>
                </a:lnTo>
                <a:lnTo>
                  <a:pt x="8458" y="132080"/>
                </a:lnTo>
                <a:close/>
              </a:path>
              <a:path w="131444" h="142239">
                <a:moveTo>
                  <a:pt x="22244" y="134209"/>
                </a:moveTo>
                <a:lnTo>
                  <a:pt x="21501" y="134620"/>
                </a:lnTo>
                <a:lnTo>
                  <a:pt x="22110" y="134620"/>
                </a:lnTo>
                <a:lnTo>
                  <a:pt x="22244" y="134209"/>
                </a:lnTo>
                <a:close/>
              </a:path>
              <a:path w="131444" h="142239">
                <a:moveTo>
                  <a:pt x="22442" y="134377"/>
                </a:moveTo>
                <a:lnTo>
                  <a:pt x="22110" y="134620"/>
                </a:lnTo>
                <a:lnTo>
                  <a:pt x="22580" y="134620"/>
                </a:lnTo>
                <a:lnTo>
                  <a:pt x="22442" y="134377"/>
                </a:lnTo>
                <a:close/>
              </a:path>
              <a:path w="131444" h="142239">
                <a:moveTo>
                  <a:pt x="32092" y="132080"/>
                </a:moveTo>
                <a:lnTo>
                  <a:pt x="25590" y="132080"/>
                </a:lnTo>
                <a:lnTo>
                  <a:pt x="22673" y="134209"/>
                </a:lnTo>
                <a:lnTo>
                  <a:pt x="22580" y="134620"/>
                </a:lnTo>
                <a:lnTo>
                  <a:pt x="32715" y="134620"/>
                </a:lnTo>
                <a:lnTo>
                  <a:pt x="31978" y="133350"/>
                </a:lnTo>
                <a:lnTo>
                  <a:pt x="32766" y="133350"/>
                </a:lnTo>
                <a:lnTo>
                  <a:pt x="32865" y="133057"/>
                </a:lnTo>
                <a:lnTo>
                  <a:pt x="32092" y="132080"/>
                </a:lnTo>
                <a:close/>
              </a:path>
              <a:path w="131444" h="142239">
                <a:moveTo>
                  <a:pt x="33525" y="133893"/>
                </a:moveTo>
                <a:lnTo>
                  <a:pt x="33045" y="134620"/>
                </a:lnTo>
                <a:lnTo>
                  <a:pt x="34099" y="134620"/>
                </a:lnTo>
                <a:lnTo>
                  <a:pt x="33525" y="133893"/>
                </a:lnTo>
                <a:close/>
              </a:path>
              <a:path w="131444" h="142239">
                <a:moveTo>
                  <a:pt x="8382" y="130810"/>
                </a:moveTo>
                <a:lnTo>
                  <a:pt x="12167" y="134262"/>
                </a:lnTo>
                <a:lnTo>
                  <a:pt x="8382" y="130810"/>
                </a:lnTo>
                <a:close/>
              </a:path>
              <a:path w="131444" h="142239">
                <a:moveTo>
                  <a:pt x="4229" y="125089"/>
                </a:moveTo>
                <a:lnTo>
                  <a:pt x="5972" y="130810"/>
                </a:lnTo>
                <a:lnTo>
                  <a:pt x="9981" y="134124"/>
                </a:lnTo>
                <a:lnTo>
                  <a:pt x="8458" y="132080"/>
                </a:lnTo>
                <a:lnTo>
                  <a:pt x="8359" y="130810"/>
                </a:lnTo>
                <a:lnTo>
                  <a:pt x="8191" y="130810"/>
                </a:lnTo>
                <a:lnTo>
                  <a:pt x="7653" y="130168"/>
                </a:lnTo>
                <a:lnTo>
                  <a:pt x="6959" y="129540"/>
                </a:lnTo>
                <a:lnTo>
                  <a:pt x="6057" y="128270"/>
                </a:lnTo>
                <a:lnTo>
                  <a:pt x="6762" y="128270"/>
                </a:lnTo>
                <a:lnTo>
                  <a:pt x="5613" y="127000"/>
                </a:lnTo>
                <a:lnTo>
                  <a:pt x="5325" y="126153"/>
                </a:lnTo>
                <a:lnTo>
                  <a:pt x="4229" y="125089"/>
                </a:lnTo>
                <a:close/>
              </a:path>
              <a:path w="131444" h="142239">
                <a:moveTo>
                  <a:pt x="24701" y="132080"/>
                </a:moveTo>
                <a:lnTo>
                  <a:pt x="23152" y="132080"/>
                </a:lnTo>
                <a:lnTo>
                  <a:pt x="22774" y="132576"/>
                </a:lnTo>
                <a:lnTo>
                  <a:pt x="22541" y="133294"/>
                </a:lnTo>
                <a:lnTo>
                  <a:pt x="22422" y="134110"/>
                </a:lnTo>
                <a:lnTo>
                  <a:pt x="23799" y="133350"/>
                </a:lnTo>
                <a:lnTo>
                  <a:pt x="24701" y="132080"/>
                </a:lnTo>
                <a:close/>
              </a:path>
              <a:path w="131444" h="142239">
                <a:moveTo>
                  <a:pt x="62407" y="130810"/>
                </a:moveTo>
                <a:lnTo>
                  <a:pt x="21437" y="130810"/>
                </a:lnTo>
                <a:lnTo>
                  <a:pt x="20307" y="132080"/>
                </a:lnTo>
                <a:lnTo>
                  <a:pt x="21856" y="133350"/>
                </a:lnTo>
                <a:lnTo>
                  <a:pt x="22281" y="134094"/>
                </a:lnTo>
                <a:lnTo>
                  <a:pt x="22351" y="133880"/>
                </a:lnTo>
                <a:lnTo>
                  <a:pt x="22408" y="133057"/>
                </a:lnTo>
                <a:lnTo>
                  <a:pt x="22774" y="132576"/>
                </a:lnTo>
                <a:lnTo>
                  <a:pt x="22936" y="132080"/>
                </a:lnTo>
                <a:lnTo>
                  <a:pt x="54571" y="132080"/>
                </a:lnTo>
                <a:lnTo>
                  <a:pt x="62407" y="130810"/>
                </a:lnTo>
                <a:close/>
              </a:path>
              <a:path w="131444" h="142239">
                <a:moveTo>
                  <a:pt x="34544" y="132080"/>
                </a:moveTo>
                <a:lnTo>
                  <a:pt x="33197" y="132080"/>
                </a:lnTo>
                <a:lnTo>
                  <a:pt x="33029" y="132576"/>
                </a:lnTo>
                <a:lnTo>
                  <a:pt x="32905" y="133108"/>
                </a:lnTo>
                <a:lnTo>
                  <a:pt x="33525" y="133893"/>
                </a:lnTo>
                <a:lnTo>
                  <a:pt x="33883" y="133350"/>
                </a:lnTo>
                <a:lnTo>
                  <a:pt x="34363" y="133108"/>
                </a:lnTo>
                <a:lnTo>
                  <a:pt x="34544" y="132080"/>
                </a:lnTo>
                <a:close/>
              </a:path>
              <a:path w="131444" h="142239">
                <a:moveTo>
                  <a:pt x="46796" y="133250"/>
                </a:moveTo>
                <a:close/>
              </a:path>
              <a:path w="131444" h="142239">
                <a:moveTo>
                  <a:pt x="47948" y="132619"/>
                </a:moveTo>
                <a:lnTo>
                  <a:pt x="47269" y="133350"/>
                </a:lnTo>
                <a:lnTo>
                  <a:pt x="48116" y="133350"/>
                </a:lnTo>
                <a:lnTo>
                  <a:pt x="47948" y="132619"/>
                </a:lnTo>
                <a:close/>
              </a:path>
              <a:path w="131444" h="142239">
                <a:moveTo>
                  <a:pt x="47104" y="132080"/>
                </a:moveTo>
                <a:lnTo>
                  <a:pt x="46887" y="132779"/>
                </a:lnTo>
                <a:lnTo>
                  <a:pt x="46796" y="133250"/>
                </a:lnTo>
                <a:lnTo>
                  <a:pt x="47170" y="132815"/>
                </a:lnTo>
                <a:lnTo>
                  <a:pt x="47104" y="132080"/>
                </a:lnTo>
                <a:close/>
              </a:path>
              <a:path w="131444" h="142239">
                <a:moveTo>
                  <a:pt x="47802" y="132080"/>
                </a:moveTo>
                <a:lnTo>
                  <a:pt x="47180" y="132080"/>
                </a:lnTo>
                <a:lnTo>
                  <a:pt x="47201" y="132779"/>
                </a:lnTo>
                <a:lnTo>
                  <a:pt x="47802" y="132080"/>
                </a:lnTo>
                <a:close/>
              </a:path>
              <a:path w="131444" h="142239">
                <a:moveTo>
                  <a:pt x="48450" y="132080"/>
                </a:moveTo>
                <a:lnTo>
                  <a:pt x="47802" y="132080"/>
                </a:lnTo>
                <a:lnTo>
                  <a:pt x="47948" y="132619"/>
                </a:lnTo>
                <a:lnTo>
                  <a:pt x="48450" y="132080"/>
                </a:lnTo>
                <a:close/>
              </a:path>
              <a:path w="131444" h="142239">
                <a:moveTo>
                  <a:pt x="69329" y="127000"/>
                </a:moveTo>
                <a:lnTo>
                  <a:pt x="19634" y="127000"/>
                </a:lnTo>
                <a:lnTo>
                  <a:pt x="19481" y="128270"/>
                </a:lnTo>
                <a:lnTo>
                  <a:pt x="18021" y="128270"/>
                </a:lnTo>
                <a:lnTo>
                  <a:pt x="17300" y="129117"/>
                </a:lnTo>
                <a:lnTo>
                  <a:pt x="19977" y="132080"/>
                </a:lnTo>
                <a:lnTo>
                  <a:pt x="21437" y="130810"/>
                </a:lnTo>
                <a:lnTo>
                  <a:pt x="62407" y="130810"/>
                </a:lnTo>
                <a:lnTo>
                  <a:pt x="69329" y="127000"/>
                </a:lnTo>
                <a:close/>
              </a:path>
              <a:path w="131444" h="142239">
                <a:moveTo>
                  <a:pt x="6762" y="128270"/>
                </a:moveTo>
                <a:lnTo>
                  <a:pt x="6057" y="128270"/>
                </a:lnTo>
                <a:lnTo>
                  <a:pt x="7653" y="130168"/>
                </a:lnTo>
                <a:lnTo>
                  <a:pt x="8359" y="130810"/>
                </a:lnTo>
                <a:lnTo>
                  <a:pt x="8915" y="130810"/>
                </a:lnTo>
                <a:lnTo>
                  <a:pt x="7924" y="129540"/>
                </a:lnTo>
                <a:lnTo>
                  <a:pt x="6762" y="128270"/>
                </a:lnTo>
                <a:close/>
              </a:path>
              <a:path w="131444" h="142239">
                <a:moveTo>
                  <a:pt x="6045" y="127000"/>
                </a:moveTo>
                <a:lnTo>
                  <a:pt x="5600" y="127000"/>
                </a:lnTo>
                <a:lnTo>
                  <a:pt x="7937" y="129540"/>
                </a:lnTo>
                <a:lnTo>
                  <a:pt x="6794" y="128270"/>
                </a:lnTo>
                <a:lnTo>
                  <a:pt x="6045" y="127000"/>
                </a:lnTo>
                <a:close/>
              </a:path>
              <a:path w="131444" h="142239">
                <a:moveTo>
                  <a:pt x="71014" y="123190"/>
                </a:moveTo>
                <a:lnTo>
                  <a:pt x="16459" y="123190"/>
                </a:lnTo>
                <a:lnTo>
                  <a:pt x="17157" y="124460"/>
                </a:lnTo>
                <a:lnTo>
                  <a:pt x="16433" y="124460"/>
                </a:lnTo>
                <a:lnTo>
                  <a:pt x="17094" y="125730"/>
                </a:lnTo>
                <a:lnTo>
                  <a:pt x="13093" y="125730"/>
                </a:lnTo>
                <a:lnTo>
                  <a:pt x="16941" y="129540"/>
                </a:lnTo>
                <a:lnTo>
                  <a:pt x="17300" y="129117"/>
                </a:lnTo>
                <a:lnTo>
                  <a:pt x="16535" y="128270"/>
                </a:lnTo>
                <a:lnTo>
                  <a:pt x="18689" y="127024"/>
                </a:lnTo>
                <a:lnTo>
                  <a:pt x="69329" y="127000"/>
                </a:lnTo>
                <a:lnTo>
                  <a:pt x="71910" y="125111"/>
                </a:lnTo>
                <a:lnTo>
                  <a:pt x="71014" y="123190"/>
                </a:lnTo>
                <a:close/>
              </a:path>
              <a:path w="131444" h="142239">
                <a:moveTo>
                  <a:pt x="18695" y="127021"/>
                </a:moveTo>
                <a:lnTo>
                  <a:pt x="19088" y="128270"/>
                </a:lnTo>
                <a:lnTo>
                  <a:pt x="19481" y="128270"/>
                </a:lnTo>
                <a:lnTo>
                  <a:pt x="18695" y="127021"/>
                </a:lnTo>
                <a:close/>
              </a:path>
              <a:path w="131444" h="142239">
                <a:moveTo>
                  <a:pt x="18732" y="127000"/>
                </a:moveTo>
                <a:close/>
              </a:path>
              <a:path w="131444" h="142239">
                <a:moveTo>
                  <a:pt x="5593" y="126413"/>
                </a:moveTo>
                <a:lnTo>
                  <a:pt x="6045" y="127000"/>
                </a:lnTo>
                <a:lnTo>
                  <a:pt x="6197" y="127000"/>
                </a:lnTo>
                <a:lnTo>
                  <a:pt x="5593" y="126413"/>
                </a:lnTo>
                <a:close/>
              </a:path>
              <a:path w="131444" h="142239">
                <a:moveTo>
                  <a:pt x="5271" y="125995"/>
                </a:moveTo>
                <a:lnTo>
                  <a:pt x="5325" y="126153"/>
                </a:lnTo>
                <a:lnTo>
                  <a:pt x="5593" y="126413"/>
                </a:lnTo>
                <a:lnTo>
                  <a:pt x="5271" y="125995"/>
                </a:lnTo>
                <a:close/>
              </a:path>
              <a:path w="131444" h="142239">
                <a:moveTo>
                  <a:pt x="5181" y="125730"/>
                </a:moveTo>
                <a:lnTo>
                  <a:pt x="5271" y="125995"/>
                </a:lnTo>
                <a:lnTo>
                  <a:pt x="5181" y="125730"/>
                </a:lnTo>
                <a:close/>
              </a:path>
              <a:path w="131444" h="142239">
                <a:moveTo>
                  <a:pt x="3833" y="123788"/>
                </a:moveTo>
                <a:lnTo>
                  <a:pt x="4200" y="124993"/>
                </a:lnTo>
                <a:lnTo>
                  <a:pt x="5054" y="125730"/>
                </a:lnTo>
                <a:lnTo>
                  <a:pt x="4394" y="124460"/>
                </a:lnTo>
                <a:lnTo>
                  <a:pt x="3833" y="123788"/>
                </a:lnTo>
                <a:close/>
              </a:path>
              <a:path w="131444" h="142239">
                <a:moveTo>
                  <a:pt x="77685" y="119380"/>
                </a:moveTo>
                <a:lnTo>
                  <a:pt x="9220" y="119380"/>
                </a:lnTo>
                <a:lnTo>
                  <a:pt x="9080" y="121920"/>
                </a:lnTo>
                <a:lnTo>
                  <a:pt x="12115" y="123190"/>
                </a:lnTo>
                <a:lnTo>
                  <a:pt x="12979" y="125730"/>
                </a:lnTo>
                <a:lnTo>
                  <a:pt x="15062" y="124460"/>
                </a:lnTo>
                <a:lnTo>
                  <a:pt x="15328" y="124460"/>
                </a:lnTo>
                <a:lnTo>
                  <a:pt x="16459" y="123190"/>
                </a:lnTo>
                <a:lnTo>
                  <a:pt x="71014" y="123190"/>
                </a:lnTo>
                <a:lnTo>
                  <a:pt x="70421" y="121920"/>
                </a:lnTo>
                <a:lnTo>
                  <a:pt x="78117" y="121920"/>
                </a:lnTo>
                <a:lnTo>
                  <a:pt x="77937" y="121102"/>
                </a:lnTo>
                <a:lnTo>
                  <a:pt x="76276" y="120650"/>
                </a:lnTo>
                <a:lnTo>
                  <a:pt x="76949" y="120650"/>
                </a:lnTo>
                <a:lnTo>
                  <a:pt x="77685" y="119380"/>
                </a:lnTo>
                <a:close/>
              </a:path>
              <a:path w="131444" h="142239">
                <a:moveTo>
                  <a:pt x="15129" y="124684"/>
                </a:moveTo>
                <a:lnTo>
                  <a:pt x="14198" y="125730"/>
                </a:lnTo>
                <a:lnTo>
                  <a:pt x="15443" y="125730"/>
                </a:lnTo>
                <a:lnTo>
                  <a:pt x="15129" y="124684"/>
                </a:lnTo>
                <a:close/>
              </a:path>
              <a:path w="131444" h="142239">
                <a:moveTo>
                  <a:pt x="16162" y="124717"/>
                </a:moveTo>
                <a:lnTo>
                  <a:pt x="15443" y="125730"/>
                </a:lnTo>
                <a:lnTo>
                  <a:pt x="17094" y="125730"/>
                </a:lnTo>
                <a:lnTo>
                  <a:pt x="16162" y="124717"/>
                </a:lnTo>
                <a:close/>
              </a:path>
              <a:path w="131444" h="142239">
                <a:moveTo>
                  <a:pt x="73629" y="124175"/>
                </a:moveTo>
                <a:lnTo>
                  <a:pt x="72868" y="124410"/>
                </a:lnTo>
                <a:lnTo>
                  <a:pt x="71910" y="125111"/>
                </a:lnTo>
                <a:lnTo>
                  <a:pt x="72199" y="125730"/>
                </a:lnTo>
                <a:lnTo>
                  <a:pt x="73629" y="124175"/>
                </a:lnTo>
                <a:close/>
              </a:path>
              <a:path w="131444" h="142239">
                <a:moveTo>
                  <a:pt x="3581" y="124460"/>
                </a:moveTo>
                <a:lnTo>
                  <a:pt x="4229" y="125089"/>
                </a:lnTo>
                <a:lnTo>
                  <a:pt x="3581" y="124460"/>
                </a:lnTo>
                <a:close/>
              </a:path>
              <a:path w="131444" h="142239">
                <a:moveTo>
                  <a:pt x="16344" y="124460"/>
                </a:moveTo>
                <a:lnTo>
                  <a:pt x="15925" y="124460"/>
                </a:lnTo>
                <a:lnTo>
                  <a:pt x="16162" y="124717"/>
                </a:lnTo>
                <a:lnTo>
                  <a:pt x="16344" y="124460"/>
                </a:lnTo>
                <a:close/>
              </a:path>
              <a:path w="131444" h="142239">
                <a:moveTo>
                  <a:pt x="15328" y="124460"/>
                </a:moveTo>
                <a:lnTo>
                  <a:pt x="15062" y="124460"/>
                </a:lnTo>
                <a:lnTo>
                  <a:pt x="15129" y="124684"/>
                </a:lnTo>
                <a:lnTo>
                  <a:pt x="15328" y="124460"/>
                </a:lnTo>
                <a:close/>
              </a:path>
              <a:path w="131444" h="142239">
                <a:moveTo>
                  <a:pt x="3583" y="122969"/>
                </a:moveTo>
                <a:lnTo>
                  <a:pt x="3758" y="123543"/>
                </a:lnTo>
                <a:lnTo>
                  <a:pt x="4597" y="124460"/>
                </a:lnTo>
                <a:lnTo>
                  <a:pt x="3583" y="122969"/>
                </a:lnTo>
                <a:close/>
              </a:path>
              <a:path w="131444" h="142239">
                <a:moveTo>
                  <a:pt x="78117" y="121920"/>
                </a:moveTo>
                <a:lnTo>
                  <a:pt x="70739" y="121920"/>
                </a:lnTo>
                <a:lnTo>
                  <a:pt x="72478" y="124460"/>
                </a:lnTo>
                <a:lnTo>
                  <a:pt x="72707" y="123190"/>
                </a:lnTo>
                <a:lnTo>
                  <a:pt x="76822" y="123190"/>
                </a:lnTo>
                <a:lnTo>
                  <a:pt x="78296" y="122734"/>
                </a:lnTo>
                <a:lnTo>
                  <a:pt x="78117" y="121920"/>
                </a:lnTo>
                <a:close/>
              </a:path>
              <a:path w="131444" h="142239">
                <a:moveTo>
                  <a:pt x="74536" y="123190"/>
                </a:moveTo>
                <a:lnTo>
                  <a:pt x="72707" y="123190"/>
                </a:lnTo>
                <a:lnTo>
                  <a:pt x="72707" y="124460"/>
                </a:lnTo>
                <a:lnTo>
                  <a:pt x="72868" y="124410"/>
                </a:lnTo>
                <a:lnTo>
                  <a:pt x="74536" y="123190"/>
                </a:lnTo>
                <a:close/>
              </a:path>
              <a:path w="131444" h="142239">
                <a:moveTo>
                  <a:pt x="76822" y="123190"/>
                </a:moveTo>
                <a:lnTo>
                  <a:pt x="74536" y="123190"/>
                </a:lnTo>
                <a:lnTo>
                  <a:pt x="73629" y="124175"/>
                </a:lnTo>
                <a:lnTo>
                  <a:pt x="76822" y="123190"/>
                </a:lnTo>
                <a:close/>
              </a:path>
              <a:path w="131444" h="142239">
                <a:moveTo>
                  <a:pt x="2273" y="121920"/>
                </a:moveTo>
                <a:lnTo>
                  <a:pt x="3833" y="123788"/>
                </a:lnTo>
                <a:lnTo>
                  <a:pt x="3758" y="123543"/>
                </a:lnTo>
                <a:lnTo>
                  <a:pt x="2273" y="121920"/>
                </a:lnTo>
                <a:close/>
              </a:path>
              <a:path w="131444" h="142239">
                <a:moveTo>
                  <a:pt x="79181" y="122461"/>
                </a:moveTo>
                <a:lnTo>
                  <a:pt x="78296" y="122734"/>
                </a:lnTo>
                <a:lnTo>
                  <a:pt x="78397" y="123190"/>
                </a:lnTo>
                <a:lnTo>
                  <a:pt x="79181" y="122461"/>
                </a:lnTo>
                <a:close/>
              </a:path>
              <a:path w="131444" h="142239">
                <a:moveTo>
                  <a:pt x="1913" y="115675"/>
                </a:moveTo>
                <a:lnTo>
                  <a:pt x="1143" y="119380"/>
                </a:lnTo>
                <a:lnTo>
                  <a:pt x="3583" y="122969"/>
                </a:lnTo>
                <a:lnTo>
                  <a:pt x="2138" y="118223"/>
                </a:lnTo>
                <a:lnTo>
                  <a:pt x="2020" y="117044"/>
                </a:lnTo>
                <a:lnTo>
                  <a:pt x="1913" y="115675"/>
                </a:lnTo>
                <a:close/>
              </a:path>
              <a:path w="131444" h="142239">
                <a:moveTo>
                  <a:pt x="80031" y="121673"/>
                </a:moveTo>
                <a:lnTo>
                  <a:pt x="79181" y="122461"/>
                </a:lnTo>
                <a:lnTo>
                  <a:pt x="80937" y="121920"/>
                </a:lnTo>
                <a:lnTo>
                  <a:pt x="80031" y="121673"/>
                </a:lnTo>
                <a:close/>
              </a:path>
              <a:path w="131444" h="142239">
                <a:moveTo>
                  <a:pt x="5930" y="115570"/>
                </a:moveTo>
                <a:lnTo>
                  <a:pt x="5486" y="115570"/>
                </a:lnTo>
                <a:lnTo>
                  <a:pt x="5637" y="116647"/>
                </a:lnTo>
                <a:lnTo>
                  <a:pt x="5755" y="117044"/>
                </a:lnTo>
                <a:lnTo>
                  <a:pt x="7924" y="121920"/>
                </a:lnTo>
                <a:lnTo>
                  <a:pt x="8661" y="119380"/>
                </a:lnTo>
                <a:lnTo>
                  <a:pt x="8521" y="119380"/>
                </a:lnTo>
                <a:lnTo>
                  <a:pt x="8763" y="118110"/>
                </a:lnTo>
                <a:lnTo>
                  <a:pt x="8445" y="118110"/>
                </a:lnTo>
                <a:lnTo>
                  <a:pt x="7854" y="116840"/>
                </a:lnTo>
                <a:lnTo>
                  <a:pt x="6769" y="116840"/>
                </a:lnTo>
                <a:lnTo>
                  <a:pt x="5930" y="115570"/>
                </a:lnTo>
                <a:close/>
              </a:path>
              <a:path w="131444" h="142239">
                <a:moveTo>
                  <a:pt x="84213" y="111760"/>
                </a:moveTo>
                <a:lnTo>
                  <a:pt x="3697" y="111760"/>
                </a:lnTo>
                <a:lnTo>
                  <a:pt x="12941" y="118110"/>
                </a:lnTo>
                <a:lnTo>
                  <a:pt x="10769" y="118110"/>
                </a:lnTo>
                <a:lnTo>
                  <a:pt x="11849" y="119380"/>
                </a:lnTo>
                <a:lnTo>
                  <a:pt x="77685" y="119380"/>
                </a:lnTo>
                <a:lnTo>
                  <a:pt x="77216" y="120650"/>
                </a:lnTo>
                <a:lnTo>
                  <a:pt x="77838" y="120650"/>
                </a:lnTo>
                <a:lnTo>
                  <a:pt x="77937" y="121102"/>
                </a:lnTo>
                <a:lnTo>
                  <a:pt x="80031" y="121673"/>
                </a:lnTo>
                <a:lnTo>
                  <a:pt x="83870" y="118110"/>
                </a:lnTo>
                <a:lnTo>
                  <a:pt x="12941" y="118110"/>
                </a:lnTo>
                <a:lnTo>
                  <a:pt x="10349" y="117216"/>
                </a:lnTo>
                <a:lnTo>
                  <a:pt x="84281" y="117216"/>
                </a:lnTo>
                <a:lnTo>
                  <a:pt x="84455" y="116840"/>
                </a:lnTo>
                <a:lnTo>
                  <a:pt x="83947" y="116840"/>
                </a:lnTo>
                <a:lnTo>
                  <a:pt x="84226" y="115570"/>
                </a:lnTo>
                <a:lnTo>
                  <a:pt x="86969" y="115570"/>
                </a:lnTo>
                <a:lnTo>
                  <a:pt x="86398" y="114300"/>
                </a:lnTo>
                <a:lnTo>
                  <a:pt x="84213" y="111760"/>
                </a:lnTo>
                <a:close/>
              </a:path>
              <a:path w="131444" h="142239">
                <a:moveTo>
                  <a:pt x="8996" y="118223"/>
                </a:moveTo>
                <a:lnTo>
                  <a:pt x="8661" y="119380"/>
                </a:lnTo>
                <a:lnTo>
                  <a:pt x="11366" y="119380"/>
                </a:lnTo>
                <a:lnTo>
                  <a:pt x="8996" y="118223"/>
                </a:lnTo>
                <a:close/>
              </a:path>
              <a:path w="131444" h="142239">
                <a:moveTo>
                  <a:pt x="11236" y="119104"/>
                </a:moveTo>
                <a:lnTo>
                  <a:pt x="11366" y="119380"/>
                </a:lnTo>
                <a:lnTo>
                  <a:pt x="11849" y="119380"/>
                </a:lnTo>
                <a:lnTo>
                  <a:pt x="11236" y="119104"/>
                </a:lnTo>
                <a:close/>
              </a:path>
              <a:path w="131444" h="142239">
                <a:moveTo>
                  <a:pt x="9258" y="116840"/>
                </a:moveTo>
                <a:lnTo>
                  <a:pt x="8445" y="118110"/>
                </a:lnTo>
                <a:lnTo>
                  <a:pt x="9029" y="118110"/>
                </a:lnTo>
                <a:lnTo>
                  <a:pt x="11236" y="119104"/>
                </a:lnTo>
                <a:lnTo>
                  <a:pt x="10763" y="118110"/>
                </a:lnTo>
                <a:lnTo>
                  <a:pt x="9852" y="117044"/>
                </a:lnTo>
                <a:lnTo>
                  <a:pt x="9258" y="116840"/>
                </a:lnTo>
                <a:close/>
              </a:path>
              <a:path w="131444" h="142239">
                <a:moveTo>
                  <a:pt x="9029" y="118110"/>
                </a:moveTo>
                <a:lnTo>
                  <a:pt x="8763" y="118110"/>
                </a:lnTo>
                <a:lnTo>
                  <a:pt x="8996" y="118223"/>
                </a:lnTo>
                <a:close/>
              </a:path>
              <a:path w="131444" h="142239">
                <a:moveTo>
                  <a:pt x="85723" y="116191"/>
                </a:moveTo>
                <a:lnTo>
                  <a:pt x="85178" y="116507"/>
                </a:lnTo>
                <a:lnTo>
                  <a:pt x="86067" y="118110"/>
                </a:lnTo>
                <a:lnTo>
                  <a:pt x="86706" y="117044"/>
                </a:lnTo>
                <a:lnTo>
                  <a:pt x="86824" y="116647"/>
                </a:lnTo>
                <a:lnTo>
                  <a:pt x="85723" y="116191"/>
                </a:lnTo>
                <a:close/>
              </a:path>
              <a:path w="131444" h="142239">
                <a:moveTo>
                  <a:pt x="10172" y="116840"/>
                </a:moveTo>
                <a:lnTo>
                  <a:pt x="9677" y="116840"/>
                </a:lnTo>
                <a:lnTo>
                  <a:pt x="9852" y="117044"/>
                </a:lnTo>
                <a:lnTo>
                  <a:pt x="10349" y="117216"/>
                </a:lnTo>
                <a:lnTo>
                  <a:pt x="10172" y="116840"/>
                </a:lnTo>
                <a:close/>
              </a:path>
              <a:path w="131444" h="142239">
                <a:moveTo>
                  <a:pt x="7264" y="115570"/>
                </a:moveTo>
                <a:lnTo>
                  <a:pt x="7073" y="115570"/>
                </a:lnTo>
                <a:lnTo>
                  <a:pt x="6769" y="116840"/>
                </a:lnTo>
                <a:lnTo>
                  <a:pt x="7854" y="116840"/>
                </a:lnTo>
                <a:lnTo>
                  <a:pt x="7264" y="115570"/>
                </a:lnTo>
                <a:close/>
              </a:path>
              <a:path w="131444" h="142239">
                <a:moveTo>
                  <a:pt x="84631" y="115738"/>
                </a:moveTo>
                <a:lnTo>
                  <a:pt x="84455" y="116840"/>
                </a:lnTo>
                <a:lnTo>
                  <a:pt x="84607" y="116840"/>
                </a:lnTo>
                <a:lnTo>
                  <a:pt x="85178" y="116507"/>
                </a:lnTo>
                <a:lnTo>
                  <a:pt x="84787" y="115802"/>
                </a:lnTo>
                <a:lnTo>
                  <a:pt x="84631" y="115738"/>
                </a:lnTo>
                <a:close/>
              </a:path>
              <a:path w="131444" h="142239">
                <a:moveTo>
                  <a:pt x="86815" y="116348"/>
                </a:moveTo>
                <a:lnTo>
                  <a:pt x="86824" y="116647"/>
                </a:lnTo>
                <a:lnTo>
                  <a:pt x="87287" y="116840"/>
                </a:lnTo>
                <a:lnTo>
                  <a:pt x="86815" y="116348"/>
                </a:lnTo>
                <a:close/>
              </a:path>
              <a:path w="131444" h="142239">
                <a:moveTo>
                  <a:pt x="86969" y="115570"/>
                </a:moveTo>
                <a:lnTo>
                  <a:pt x="86791" y="115570"/>
                </a:lnTo>
                <a:lnTo>
                  <a:pt x="86811" y="116210"/>
                </a:lnTo>
                <a:lnTo>
                  <a:pt x="87541" y="116840"/>
                </a:lnTo>
                <a:lnTo>
                  <a:pt x="86969" y="115570"/>
                </a:lnTo>
                <a:close/>
              </a:path>
              <a:path w="131444" h="142239">
                <a:moveTo>
                  <a:pt x="90195" y="111760"/>
                </a:moveTo>
                <a:lnTo>
                  <a:pt x="84213" y="111760"/>
                </a:lnTo>
                <a:lnTo>
                  <a:pt x="86207" y="113030"/>
                </a:lnTo>
                <a:lnTo>
                  <a:pt x="86388" y="114238"/>
                </a:lnTo>
                <a:lnTo>
                  <a:pt x="88671" y="116840"/>
                </a:lnTo>
                <a:lnTo>
                  <a:pt x="88235" y="115570"/>
                </a:lnTo>
                <a:lnTo>
                  <a:pt x="88023" y="115570"/>
                </a:lnTo>
                <a:lnTo>
                  <a:pt x="87363" y="113030"/>
                </a:lnTo>
                <a:lnTo>
                  <a:pt x="89865" y="113030"/>
                </a:lnTo>
                <a:lnTo>
                  <a:pt x="90195" y="111760"/>
                </a:lnTo>
                <a:close/>
              </a:path>
              <a:path w="131444" h="142239">
                <a:moveTo>
                  <a:pt x="86359" y="115821"/>
                </a:moveTo>
                <a:lnTo>
                  <a:pt x="86815" y="116348"/>
                </a:lnTo>
                <a:lnTo>
                  <a:pt x="86788" y="116191"/>
                </a:lnTo>
                <a:lnTo>
                  <a:pt x="86359" y="115821"/>
                </a:lnTo>
                <a:close/>
              </a:path>
              <a:path w="131444" h="142239">
                <a:moveTo>
                  <a:pt x="86067" y="115570"/>
                </a:moveTo>
                <a:lnTo>
                  <a:pt x="84658" y="115570"/>
                </a:lnTo>
                <a:lnTo>
                  <a:pt x="84751" y="115738"/>
                </a:lnTo>
                <a:lnTo>
                  <a:pt x="85723" y="116191"/>
                </a:lnTo>
                <a:lnTo>
                  <a:pt x="86327" y="115840"/>
                </a:lnTo>
                <a:lnTo>
                  <a:pt x="86067" y="115570"/>
                </a:lnTo>
                <a:close/>
              </a:path>
              <a:path w="131444" h="142239">
                <a:moveTo>
                  <a:pt x="86791" y="115570"/>
                </a:moveTo>
                <a:lnTo>
                  <a:pt x="86067" y="115570"/>
                </a:lnTo>
                <a:lnTo>
                  <a:pt x="86359" y="115821"/>
                </a:lnTo>
                <a:lnTo>
                  <a:pt x="86791" y="115570"/>
                </a:lnTo>
                <a:close/>
              </a:path>
              <a:path w="131444" h="142239">
                <a:moveTo>
                  <a:pt x="84658" y="115570"/>
                </a:moveTo>
                <a:lnTo>
                  <a:pt x="84226" y="115570"/>
                </a:lnTo>
                <a:lnTo>
                  <a:pt x="84631" y="115738"/>
                </a:lnTo>
                <a:lnTo>
                  <a:pt x="84658" y="115570"/>
                </a:lnTo>
                <a:close/>
              </a:path>
              <a:path w="131444" h="142239">
                <a:moveTo>
                  <a:pt x="1490" y="110243"/>
                </a:moveTo>
                <a:lnTo>
                  <a:pt x="1913" y="115675"/>
                </a:lnTo>
                <a:lnTo>
                  <a:pt x="2436" y="113159"/>
                </a:lnTo>
                <a:lnTo>
                  <a:pt x="2284" y="111232"/>
                </a:lnTo>
                <a:lnTo>
                  <a:pt x="1800" y="110587"/>
                </a:lnTo>
                <a:lnTo>
                  <a:pt x="1490" y="110243"/>
                </a:lnTo>
                <a:close/>
              </a:path>
              <a:path w="131444" h="142239">
                <a:moveTo>
                  <a:pt x="88107" y="115197"/>
                </a:moveTo>
                <a:lnTo>
                  <a:pt x="88023" y="115570"/>
                </a:lnTo>
                <a:lnTo>
                  <a:pt x="88235" y="115570"/>
                </a:lnTo>
                <a:lnTo>
                  <a:pt x="88107" y="115197"/>
                </a:lnTo>
                <a:close/>
              </a:path>
              <a:path w="131444" h="142239">
                <a:moveTo>
                  <a:pt x="88455" y="113030"/>
                </a:moveTo>
                <a:lnTo>
                  <a:pt x="87363" y="113030"/>
                </a:lnTo>
                <a:lnTo>
                  <a:pt x="88107" y="115197"/>
                </a:lnTo>
                <a:lnTo>
                  <a:pt x="88565" y="113159"/>
                </a:lnTo>
                <a:lnTo>
                  <a:pt x="88455" y="113030"/>
                </a:lnTo>
                <a:close/>
              </a:path>
              <a:path w="131444" h="142239">
                <a:moveTo>
                  <a:pt x="89865" y="113030"/>
                </a:moveTo>
                <a:lnTo>
                  <a:pt x="88595" y="113030"/>
                </a:lnTo>
                <a:lnTo>
                  <a:pt x="88565" y="113159"/>
                </a:lnTo>
                <a:lnTo>
                  <a:pt x="89535" y="114300"/>
                </a:lnTo>
                <a:lnTo>
                  <a:pt x="89865" y="113030"/>
                </a:lnTo>
                <a:close/>
              </a:path>
              <a:path w="131444" h="142239">
                <a:moveTo>
                  <a:pt x="91871" y="113030"/>
                </a:moveTo>
                <a:lnTo>
                  <a:pt x="90385" y="113030"/>
                </a:lnTo>
                <a:lnTo>
                  <a:pt x="90932" y="114300"/>
                </a:lnTo>
                <a:lnTo>
                  <a:pt x="91871" y="113030"/>
                </a:lnTo>
                <a:close/>
              </a:path>
              <a:path w="131444" h="142239">
                <a:moveTo>
                  <a:pt x="93620" y="110490"/>
                </a:moveTo>
                <a:lnTo>
                  <a:pt x="93256" y="110490"/>
                </a:lnTo>
                <a:lnTo>
                  <a:pt x="92811" y="111760"/>
                </a:lnTo>
                <a:lnTo>
                  <a:pt x="92062" y="111760"/>
                </a:lnTo>
                <a:lnTo>
                  <a:pt x="90614" y="113030"/>
                </a:lnTo>
                <a:lnTo>
                  <a:pt x="92544" y="113030"/>
                </a:lnTo>
                <a:lnTo>
                  <a:pt x="93620" y="110490"/>
                </a:lnTo>
                <a:close/>
              </a:path>
              <a:path w="131444" h="142239">
                <a:moveTo>
                  <a:pt x="2250" y="110892"/>
                </a:moveTo>
                <a:lnTo>
                  <a:pt x="2284" y="111232"/>
                </a:lnTo>
                <a:lnTo>
                  <a:pt x="2679" y="111760"/>
                </a:lnTo>
                <a:lnTo>
                  <a:pt x="2370" y="110984"/>
                </a:lnTo>
                <a:close/>
              </a:path>
              <a:path w="131444" h="142239">
                <a:moveTo>
                  <a:pt x="2256" y="110770"/>
                </a:moveTo>
                <a:lnTo>
                  <a:pt x="2370" y="110984"/>
                </a:lnTo>
                <a:lnTo>
                  <a:pt x="3378" y="111760"/>
                </a:lnTo>
                <a:lnTo>
                  <a:pt x="3697" y="111760"/>
                </a:lnTo>
                <a:lnTo>
                  <a:pt x="2256" y="110770"/>
                </a:lnTo>
                <a:close/>
              </a:path>
              <a:path w="131444" h="142239">
                <a:moveTo>
                  <a:pt x="91821" y="110490"/>
                </a:moveTo>
                <a:lnTo>
                  <a:pt x="3479" y="110490"/>
                </a:lnTo>
                <a:lnTo>
                  <a:pt x="4089" y="111760"/>
                </a:lnTo>
                <a:lnTo>
                  <a:pt x="91122" y="111760"/>
                </a:lnTo>
                <a:lnTo>
                  <a:pt x="91821" y="110490"/>
                </a:lnTo>
                <a:close/>
              </a:path>
              <a:path w="131444" h="142239">
                <a:moveTo>
                  <a:pt x="91827" y="110622"/>
                </a:moveTo>
                <a:lnTo>
                  <a:pt x="91122" y="111760"/>
                </a:lnTo>
                <a:lnTo>
                  <a:pt x="91884" y="111760"/>
                </a:lnTo>
                <a:lnTo>
                  <a:pt x="91827" y="110622"/>
                </a:lnTo>
                <a:close/>
              </a:path>
              <a:path w="131444" h="142239">
                <a:moveTo>
                  <a:pt x="92824" y="110490"/>
                </a:moveTo>
                <a:lnTo>
                  <a:pt x="92506" y="110490"/>
                </a:lnTo>
                <a:lnTo>
                  <a:pt x="91884" y="111760"/>
                </a:lnTo>
                <a:lnTo>
                  <a:pt x="92354" y="111760"/>
                </a:lnTo>
                <a:lnTo>
                  <a:pt x="92824" y="110490"/>
                </a:lnTo>
                <a:close/>
              </a:path>
              <a:path w="131444" h="142239">
                <a:moveTo>
                  <a:pt x="92966" y="110897"/>
                </a:moveTo>
                <a:lnTo>
                  <a:pt x="92354" y="111760"/>
                </a:lnTo>
                <a:lnTo>
                  <a:pt x="92811" y="111760"/>
                </a:lnTo>
                <a:lnTo>
                  <a:pt x="92966" y="110897"/>
                </a:lnTo>
                <a:close/>
              </a:path>
              <a:path w="131444" h="142239">
                <a:moveTo>
                  <a:pt x="93218" y="110490"/>
                </a:moveTo>
                <a:lnTo>
                  <a:pt x="93040" y="110490"/>
                </a:lnTo>
                <a:lnTo>
                  <a:pt x="92966" y="110897"/>
                </a:lnTo>
                <a:lnTo>
                  <a:pt x="93186" y="110587"/>
                </a:lnTo>
                <a:close/>
              </a:path>
              <a:path w="131444" h="142239">
                <a:moveTo>
                  <a:pt x="1848" y="110490"/>
                </a:moveTo>
                <a:lnTo>
                  <a:pt x="2250" y="110892"/>
                </a:lnTo>
                <a:lnTo>
                  <a:pt x="2192" y="110726"/>
                </a:lnTo>
                <a:lnTo>
                  <a:pt x="1848" y="110490"/>
                </a:lnTo>
                <a:close/>
              </a:path>
              <a:path w="131444" h="142239">
                <a:moveTo>
                  <a:pt x="2209" y="110490"/>
                </a:moveTo>
                <a:lnTo>
                  <a:pt x="2233" y="110726"/>
                </a:lnTo>
                <a:lnTo>
                  <a:pt x="2209" y="110490"/>
                </a:lnTo>
                <a:close/>
              </a:path>
              <a:path w="131444" h="142239">
                <a:moveTo>
                  <a:pt x="91909" y="110490"/>
                </a:moveTo>
                <a:lnTo>
                  <a:pt x="91827" y="110622"/>
                </a:lnTo>
                <a:lnTo>
                  <a:pt x="91909" y="110490"/>
                </a:lnTo>
                <a:close/>
              </a:path>
              <a:path w="131444" h="142239">
                <a:moveTo>
                  <a:pt x="2129" y="109688"/>
                </a:moveTo>
                <a:lnTo>
                  <a:pt x="2209" y="110490"/>
                </a:lnTo>
                <a:lnTo>
                  <a:pt x="2170" y="109696"/>
                </a:lnTo>
                <a:close/>
              </a:path>
              <a:path w="131444" h="142239">
                <a:moveTo>
                  <a:pt x="3307" y="109946"/>
                </a:moveTo>
                <a:lnTo>
                  <a:pt x="4203" y="110490"/>
                </a:lnTo>
                <a:lnTo>
                  <a:pt x="3914" y="110080"/>
                </a:lnTo>
                <a:lnTo>
                  <a:pt x="3307" y="109946"/>
                </a:lnTo>
                <a:close/>
              </a:path>
              <a:path w="131444" h="142239">
                <a:moveTo>
                  <a:pt x="96323" y="106680"/>
                </a:moveTo>
                <a:lnTo>
                  <a:pt x="1828" y="106680"/>
                </a:lnTo>
                <a:lnTo>
                  <a:pt x="2413" y="107950"/>
                </a:lnTo>
                <a:lnTo>
                  <a:pt x="3914" y="110080"/>
                </a:lnTo>
                <a:lnTo>
                  <a:pt x="5778" y="110490"/>
                </a:lnTo>
                <a:lnTo>
                  <a:pt x="93256" y="110490"/>
                </a:lnTo>
                <a:lnTo>
                  <a:pt x="93641" y="109946"/>
                </a:lnTo>
                <a:lnTo>
                  <a:pt x="93764" y="109220"/>
                </a:lnTo>
                <a:lnTo>
                  <a:pt x="93954" y="109220"/>
                </a:lnTo>
                <a:lnTo>
                  <a:pt x="94145" y="107950"/>
                </a:lnTo>
                <a:lnTo>
                  <a:pt x="95948" y="107950"/>
                </a:lnTo>
                <a:lnTo>
                  <a:pt x="96323" y="106680"/>
                </a:lnTo>
                <a:close/>
              </a:path>
              <a:path w="131444" h="142239">
                <a:moveTo>
                  <a:pt x="94157" y="109220"/>
                </a:moveTo>
                <a:lnTo>
                  <a:pt x="93691" y="109876"/>
                </a:lnTo>
                <a:lnTo>
                  <a:pt x="93625" y="110476"/>
                </a:lnTo>
                <a:lnTo>
                  <a:pt x="94157" y="109220"/>
                </a:lnTo>
                <a:close/>
              </a:path>
              <a:path w="131444" h="142239">
                <a:moveTo>
                  <a:pt x="0" y="109220"/>
                </a:moveTo>
                <a:lnTo>
                  <a:pt x="1490" y="110243"/>
                </a:lnTo>
                <a:lnTo>
                  <a:pt x="1435" y="109535"/>
                </a:lnTo>
                <a:lnTo>
                  <a:pt x="0" y="109220"/>
                </a:lnTo>
                <a:close/>
              </a:path>
              <a:path w="131444" h="142239">
                <a:moveTo>
                  <a:pt x="2108" y="109220"/>
                </a:moveTo>
                <a:lnTo>
                  <a:pt x="2170" y="109696"/>
                </a:lnTo>
                <a:lnTo>
                  <a:pt x="3307" y="109946"/>
                </a:lnTo>
                <a:lnTo>
                  <a:pt x="2108" y="109220"/>
                </a:lnTo>
                <a:close/>
              </a:path>
              <a:path w="131444" h="142239">
                <a:moveTo>
                  <a:pt x="2273" y="99060"/>
                </a:moveTo>
                <a:lnTo>
                  <a:pt x="2070" y="99060"/>
                </a:lnTo>
                <a:lnTo>
                  <a:pt x="1304" y="104140"/>
                </a:lnTo>
                <a:lnTo>
                  <a:pt x="1212" y="106680"/>
                </a:lnTo>
                <a:lnTo>
                  <a:pt x="1435" y="109535"/>
                </a:lnTo>
                <a:lnTo>
                  <a:pt x="2129" y="109688"/>
                </a:lnTo>
                <a:lnTo>
                  <a:pt x="1828" y="106680"/>
                </a:lnTo>
                <a:lnTo>
                  <a:pt x="96323" y="106680"/>
                </a:lnTo>
                <a:lnTo>
                  <a:pt x="96697" y="105410"/>
                </a:lnTo>
                <a:lnTo>
                  <a:pt x="95478" y="105410"/>
                </a:lnTo>
                <a:lnTo>
                  <a:pt x="96456" y="104140"/>
                </a:lnTo>
                <a:lnTo>
                  <a:pt x="96685" y="104140"/>
                </a:lnTo>
                <a:lnTo>
                  <a:pt x="96380" y="102870"/>
                </a:lnTo>
                <a:lnTo>
                  <a:pt x="97345" y="102870"/>
                </a:lnTo>
                <a:lnTo>
                  <a:pt x="98120" y="101600"/>
                </a:lnTo>
                <a:lnTo>
                  <a:pt x="3759" y="101600"/>
                </a:lnTo>
                <a:lnTo>
                  <a:pt x="3749" y="101126"/>
                </a:lnTo>
                <a:lnTo>
                  <a:pt x="2921" y="100330"/>
                </a:lnTo>
                <a:lnTo>
                  <a:pt x="2235" y="100330"/>
                </a:lnTo>
                <a:lnTo>
                  <a:pt x="2273" y="99060"/>
                </a:lnTo>
                <a:close/>
              </a:path>
              <a:path w="131444" h="142239">
                <a:moveTo>
                  <a:pt x="95364" y="107950"/>
                </a:moveTo>
                <a:lnTo>
                  <a:pt x="94145" y="107950"/>
                </a:lnTo>
                <a:lnTo>
                  <a:pt x="95872" y="109220"/>
                </a:lnTo>
                <a:lnTo>
                  <a:pt x="95364" y="107950"/>
                </a:lnTo>
                <a:close/>
              </a:path>
              <a:path w="131444" h="142239">
                <a:moveTo>
                  <a:pt x="97447" y="102870"/>
                </a:moveTo>
                <a:lnTo>
                  <a:pt x="96012" y="105410"/>
                </a:lnTo>
                <a:lnTo>
                  <a:pt x="96697" y="105410"/>
                </a:lnTo>
                <a:lnTo>
                  <a:pt x="97447" y="102870"/>
                </a:lnTo>
                <a:close/>
              </a:path>
              <a:path w="131444" h="142239">
                <a:moveTo>
                  <a:pt x="99504" y="97790"/>
                </a:moveTo>
                <a:lnTo>
                  <a:pt x="3340" y="97790"/>
                </a:lnTo>
                <a:lnTo>
                  <a:pt x="3352" y="99060"/>
                </a:lnTo>
                <a:lnTo>
                  <a:pt x="3022" y="99060"/>
                </a:lnTo>
                <a:lnTo>
                  <a:pt x="2921" y="100330"/>
                </a:lnTo>
                <a:lnTo>
                  <a:pt x="3733" y="100330"/>
                </a:lnTo>
                <a:lnTo>
                  <a:pt x="3749" y="101126"/>
                </a:lnTo>
                <a:lnTo>
                  <a:pt x="4241" y="101600"/>
                </a:lnTo>
                <a:lnTo>
                  <a:pt x="98120" y="101600"/>
                </a:lnTo>
                <a:lnTo>
                  <a:pt x="99453" y="99060"/>
                </a:lnTo>
                <a:lnTo>
                  <a:pt x="99504" y="97790"/>
                </a:lnTo>
                <a:close/>
              </a:path>
              <a:path w="131444" h="142239">
                <a:moveTo>
                  <a:pt x="2817" y="99587"/>
                </a:moveTo>
                <a:lnTo>
                  <a:pt x="2527" y="100330"/>
                </a:lnTo>
                <a:lnTo>
                  <a:pt x="2826" y="99654"/>
                </a:lnTo>
                <a:close/>
              </a:path>
              <a:path w="131444" h="142239">
                <a:moveTo>
                  <a:pt x="3022" y="99060"/>
                </a:moveTo>
                <a:lnTo>
                  <a:pt x="2743" y="99060"/>
                </a:lnTo>
                <a:lnTo>
                  <a:pt x="2817" y="99587"/>
                </a:lnTo>
                <a:lnTo>
                  <a:pt x="3022" y="99060"/>
                </a:lnTo>
                <a:close/>
              </a:path>
              <a:path w="131444" h="142239">
                <a:moveTo>
                  <a:pt x="98767" y="96520"/>
                </a:moveTo>
                <a:lnTo>
                  <a:pt x="876" y="96520"/>
                </a:lnTo>
                <a:lnTo>
                  <a:pt x="3009" y="97790"/>
                </a:lnTo>
                <a:lnTo>
                  <a:pt x="98755" y="97790"/>
                </a:lnTo>
                <a:lnTo>
                  <a:pt x="98767" y="96520"/>
                </a:lnTo>
                <a:close/>
              </a:path>
              <a:path w="131444" h="142239">
                <a:moveTo>
                  <a:pt x="104032" y="92710"/>
                </a:moveTo>
                <a:lnTo>
                  <a:pt x="4051" y="92710"/>
                </a:lnTo>
                <a:lnTo>
                  <a:pt x="3581" y="96520"/>
                </a:lnTo>
                <a:lnTo>
                  <a:pt x="100266" y="96520"/>
                </a:lnTo>
                <a:lnTo>
                  <a:pt x="99834" y="97790"/>
                </a:lnTo>
                <a:lnTo>
                  <a:pt x="102387" y="95250"/>
                </a:lnTo>
                <a:lnTo>
                  <a:pt x="104032" y="92710"/>
                </a:lnTo>
                <a:close/>
              </a:path>
              <a:path w="131444" h="142239">
                <a:moveTo>
                  <a:pt x="98640" y="86360"/>
                </a:moveTo>
                <a:lnTo>
                  <a:pt x="1447" y="86360"/>
                </a:lnTo>
                <a:lnTo>
                  <a:pt x="1358" y="87630"/>
                </a:lnTo>
                <a:lnTo>
                  <a:pt x="1308" y="92710"/>
                </a:lnTo>
                <a:lnTo>
                  <a:pt x="1416" y="95250"/>
                </a:lnTo>
                <a:lnTo>
                  <a:pt x="1511" y="96520"/>
                </a:lnTo>
                <a:lnTo>
                  <a:pt x="1460" y="93980"/>
                </a:lnTo>
                <a:lnTo>
                  <a:pt x="2971" y="93980"/>
                </a:lnTo>
                <a:lnTo>
                  <a:pt x="3924" y="92710"/>
                </a:lnTo>
                <a:lnTo>
                  <a:pt x="104032" y="92710"/>
                </a:lnTo>
                <a:lnTo>
                  <a:pt x="105678" y="90170"/>
                </a:lnTo>
                <a:lnTo>
                  <a:pt x="98018" y="90170"/>
                </a:lnTo>
                <a:lnTo>
                  <a:pt x="97053" y="87630"/>
                </a:lnTo>
                <a:lnTo>
                  <a:pt x="99339" y="87630"/>
                </a:lnTo>
                <a:lnTo>
                  <a:pt x="98640" y="86360"/>
                </a:lnTo>
                <a:close/>
              </a:path>
              <a:path w="131444" h="142239">
                <a:moveTo>
                  <a:pt x="3009" y="95250"/>
                </a:moveTo>
                <a:lnTo>
                  <a:pt x="2235" y="95250"/>
                </a:lnTo>
                <a:lnTo>
                  <a:pt x="1511" y="96520"/>
                </a:lnTo>
                <a:lnTo>
                  <a:pt x="3581" y="96520"/>
                </a:lnTo>
                <a:lnTo>
                  <a:pt x="3009" y="95250"/>
                </a:lnTo>
                <a:close/>
              </a:path>
              <a:path w="131444" h="142239">
                <a:moveTo>
                  <a:pt x="3124" y="93980"/>
                </a:moveTo>
                <a:lnTo>
                  <a:pt x="1460" y="93980"/>
                </a:lnTo>
                <a:lnTo>
                  <a:pt x="2781" y="95250"/>
                </a:lnTo>
                <a:lnTo>
                  <a:pt x="3124" y="93980"/>
                </a:lnTo>
                <a:close/>
              </a:path>
              <a:path w="131444" h="142239">
                <a:moveTo>
                  <a:pt x="4051" y="92710"/>
                </a:moveTo>
                <a:lnTo>
                  <a:pt x="3924" y="92710"/>
                </a:lnTo>
                <a:lnTo>
                  <a:pt x="3276" y="93980"/>
                </a:lnTo>
                <a:lnTo>
                  <a:pt x="4051" y="92710"/>
                </a:lnTo>
                <a:close/>
              </a:path>
              <a:path w="131444" h="142239">
                <a:moveTo>
                  <a:pt x="109791" y="83820"/>
                </a:moveTo>
                <a:lnTo>
                  <a:pt x="103987" y="88900"/>
                </a:lnTo>
                <a:lnTo>
                  <a:pt x="98031" y="88900"/>
                </a:lnTo>
                <a:lnTo>
                  <a:pt x="98018" y="90170"/>
                </a:lnTo>
                <a:lnTo>
                  <a:pt x="105678" y="90170"/>
                </a:lnTo>
                <a:lnTo>
                  <a:pt x="109791" y="83820"/>
                </a:lnTo>
                <a:close/>
              </a:path>
              <a:path w="131444" h="142239">
                <a:moveTo>
                  <a:pt x="100457" y="86360"/>
                </a:moveTo>
                <a:lnTo>
                  <a:pt x="98869" y="88900"/>
                </a:lnTo>
                <a:lnTo>
                  <a:pt x="100190" y="88900"/>
                </a:lnTo>
                <a:lnTo>
                  <a:pt x="99910" y="87630"/>
                </a:lnTo>
                <a:lnTo>
                  <a:pt x="100457" y="86360"/>
                </a:lnTo>
                <a:close/>
              </a:path>
              <a:path w="131444" h="142239">
                <a:moveTo>
                  <a:pt x="103162" y="86360"/>
                </a:moveTo>
                <a:lnTo>
                  <a:pt x="100190" y="88900"/>
                </a:lnTo>
                <a:lnTo>
                  <a:pt x="101790" y="88900"/>
                </a:lnTo>
                <a:lnTo>
                  <a:pt x="103549" y="87630"/>
                </a:lnTo>
                <a:lnTo>
                  <a:pt x="102235" y="87630"/>
                </a:lnTo>
                <a:lnTo>
                  <a:pt x="103162" y="86360"/>
                </a:lnTo>
                <a:close/>
              </a:path>
              <a:path w="131444" h="142239">
                <a:moveTo>
                  <a:pt x="105308" y="86360"/>
                </a:moveTo>
                <a:lnTo>
                  <a:pt x="102235" y="87630"/>
                </a:lnTo>
                <a:lnTo>
                  <a:pt x="103549" y="87630"/>
                </a:lnTo>
                <a:lnTo>
                  <a:pt x="105308" y="86360"/>
                </a:lnTo>
                <a:close/>
              </a:path>
              <a:path w="131444" h="142239">
                <a:moveTo>
                  <a:pt x="1536" y="85090"/>
                </a:moveTo>
                <a:lnTo>
                  <a:pt x="1447" y="86360"/>
                </a:lnTo>
                <a:lnTo>
                  <a:pt x="1536" y="85090"/>
                </a:lnTo>
                <a:close/>
              </a:path>
              <a:path w="131444" h="142239">
                <a:moveTo>
                  <a:pt x="2393" y="84520"/>
                </a:moveTo>
                <a:lnTo>
                  <a:pt x="2263" y="84595"/>
                </a:lnTo>
                <a:lnTo>
                  <a:pt x="2654" y="85090"/>
                </a:lnTo>
                <a:lnTo>
                  <a:pt x="2133" y="86360"/>
                </a:lnTo>
                <a:lnTo>
                  <a:pt x="4343" y="86360"/>
                </a:lnTo>
                <a:lnTo>
                  <a:pt x="2393" y="84520"/>
                </a:lnTo>
                <a:close/>
              </a:path>
              <a:path w="131444" h="142239">
                <a:moveTo>
                  <a:pt x="101955" y="83820"/>
                </a:moveTo>
                <a:lnTo>
                  <a:pt x="5194" y="83820"/>
                </a:lnTo>
                <a:lnTo>
                  <a:pt x="5549" y="85090"/>
                </a:lnTo>
                <a:lnTo>
                  <a:pt x="4152" y="85090"/>
                </a:lnTo>
                <a:lnTo>
                  <a:pt x="4343" y="86360"/>
                </a:lnTo>
                <a:lnTo>
                  <a:pt x="103708" y="86360"/>
                </a:lnTo>
                <a:lnTo>
                  <a:pt x="101955" y="83820"/>
                </a:lnTo>
                <a:close/>
              </a:path>
              <a:path w="131444" h="142239">
                <a:moveTo>
                  <a:pt x="2136" y="84435"/>
                </a:moveTo>
                <a:lnTo>
                  <a:pt x="1397" y="85090"/>
                </a:lnTo>
                <a:lnTo>
                  <a:pt x="2263" y="84595"/>
                </a:lnTo>
                <a:lnTo>
                  <a:pt x="2136" y="84435"/>
                </a:lnTo>
                <a:close/>
              </a:path>
              <a:path w="131444" h="142239">
                <a:moveTo>
                  <a:pt x="4000" y="83820"/>
                </a:moveTo>
                <a:lnTo>
                  <a:pt x="3619" y="83820"/>
                </a:lnTo>
                <a:lnTo>
                  <a:pt x="3388" y="83951"/>
                </a:lnTo>
                <a:lnTo>
                  <a:pt x="3479" y="85090"/>
                </a:lnTo>
                <a:lnTo>
                  <a:pt x="5549" y="85090"/>
                </a:lnTo>
                <a:lnTo>
                  <a:pt x="4000" y="83820"/>
                </a:lnTo>
                <a:close/>
              </a:path>
              <a:path w="131444" h="142239">
                <a:moveTo>
                  <a:pt x="3378" y="83820"/>
                </a:moveTo>
                <a:lnTo>
                  <a:pt x="2832" y="83820"/>
                </a:lnTo>
                <a:lnTo>
                  <a:pt x="2222" y="84359"/>
                </a:lnTo>
                <a:lnTo>
                  <a:pt x="2393" y="84520"/>
                </a:lnTo>
                <a:lnTo>
                  <a:pt x="3388" y="83951"/>
                </a:lnTo>
                <a:lnTo>
                  <a:pt x="3378" y="83820"/>
                </a:lnTo>
                <a:close/>
              </a:path>
              <a:path w="131444" h="142239">
                <a:moveTo>
                  <a:pt x="1651" y="83820"/>
                </a:moveTo>
                <a:lnTo>
                  <a:pt x="2136" y="84435"/>
                </a:lnTo>
                <a:lnTo>
                  <a:pt x="1651" y="83820"/>
                </a:lnTo>
                <a:close/>
              </a:path>
              <a:path w="131444" h="142239">
                <a:moveTo>
                  <a:pt x="57093" y="0"/>
                </a:moveTo>
                <a:lnTo>
                  <a:pt x="26919" y="13970"/>
                </a:lnTo>
                <a:lnTo>
                  <a:pt x="6844" y="46990"/>
                </a:lnTo>
                <a:lnTo>
                  <a:pt x="1498" y="83820"/>
                </a:lnTo>
                <a:lnTo>
                  <a:pt x="3619" y="83820"/>
                </a:lnTo>
                <a:lnTo>
                  <a:pt x="3810" y="82550"/>
                </a:lnTo>
                <a:lnTo>
                  <a:pt x="104406" y="82550"/>
                </a:lnTo>
                <a:lnTo>
                  <a:pt x="104800" y="81280"/>
                </a:lnTo>
                <a:lnTo>
                  <a:pt x="104140" y="81280"/>
                </a:lnTo>
                <a:lnTo>
                  <a:pt x="105879" y="80010"/>
                </a:lnTo>
                <a:lnTo>
                  <a:pt x="108136" y="80010"/>
                </a:lnTo>
                <a:lnTo>
                  <a:pt x="107035" y="77470"/>
                </a:lnTo>
                <a:lnTo>
                  <a:pt x="108013" y="76200"/>
                </a:lnTo>
                <a:lnTo>
                  <a:pt x="111404" y="76200"/>
                </a:lnTo>
                <a:lnTo>
                  <a:pt x="109613" y="74930"/>
                </a:lnTo>
                <a:lnTo>
                  <a:pt x="109448" y="72390"/>
                </a:lnTo>
                <a:lnTo>
                  <a:pt x="111099" y="72390"/>
                </a:lnTo>
                <a:lnTo>
                  <a:pt x="111658" y="71120"/>
                </a:lnTo>
                <a:lnTo>
                  <a:pt x="115112" y="71120"/>
                </a:lnTo>
                <a:lnTo>
                  <a:pt x="115100" y="69850"/>
                </a:lnTo>
                <a:lnTo>
                  <a:pt x="114757" y="68580"/>
                </a:lnTo>
                <a:lnTo>
                  <a:pt x="114490" y="68580"/>
                </a:lnTo>
                <a:lnTo>
                  <a:pt x="114871" y="67310"/>
                </a:lnTo>
                <a:lnTo>
                  <a:pt x="115760" y="67310"/>
                </a:lnTo>
                <a:lnTo>
                  <a:pt x="113588" y="66040"/>
                </a:lnTo>
                <a:lnTo>
                  <a:pt x="115201" y="66040"/>
                </a:lnTo>
                <a:lnTo>
                  <a:pt x="114465" y="63500"/>
                </a:lnTo>
                <a:lnTo>
                  <a:pt x="122809" y="63500"/>
                </a:lnTo>
                <a:lnTo>
                  <a:pt x="122847" y="62230"/>
                </a:lnTo>
                <a:lnTo>
                  <a:pt x="129836" y="61068"/>
                </a:lnTo>
                <a:lnTo>
                  <a:pt x="129414" y="59690"/>
                </a:lnTo>
                <a:lnTo>
                  <a:pt x="128206" y="59690"/>
                </a:lnTo>
                <a:lnTo>
                  <a:pt x="128701" y="58420"/>
                </a:lnTo>
                <a:lnTo>
                  <a:pt x="128522" y="57867"/>
                </a:lnTo>
                <a:lnTo>
                  <a:pt x="124828" y="52070"/>
                </a:lnTo>
                <a:lnTo>
                  <a:pt x="127085" y="52070"/>
                </a:lnTo>
                <a:lnTo>
                  <a:pt x="126696" y="50800"/>
                </a:lnTo>
                <a:lnTo>
                  <a:pt x="117170" y="39370"/>
                </a:lnTo>
                <a:lnTo>
                  <a:pt x="105081" y="30480"/>
                </a:lnTo>
                <a:lnTo>
                  <a:pt x="92735" y="21590"/>
                </a:lnTo>
                <a:lnTo>
                  <a:pt x="57093" y="0"/>
                </a:lnTo>
                <a:close/>
              </a:path>
              <a:path w="131444" h="142239">
                <a:moveTo>
                  <a:pt x="102895" y="82550"/>
                </a:moveTo>
                <a:lnTo>
                  <a:pt x="3810" y="82550"/>
                </a:lnTo>
                <a:lnTo>
                  <a:pt x="4114" y="83820"/>
                </a:lnTo>
                <a:lnTo>
                  <a:pt x="103009" y="83820"/>
                </a:lnTo>
                <a:lnTo>
                  <a:pt x="102895" y="82550"/>
                </a:lnTo>
                <a:close/>
              </a:path>
              <a:path w="131444" h="142239">
                <a:moveTo>
                  <a:pt x="108136" y="80010"/>
                </a:moveTo>
                <a:lnTo>
                  <a:pt x="106387" y="80010"/>
                </a:lnTo>
                <a:lnTo>
                  <a:pt x="108686" y="81280"/>
                </a:lnTo>
                <a:lnTo>
                  <a:pt x="108136" y="80010"/>
                </a:lnTo>
                <a:close/>
              </a:path>
              <a:path w="131444" h="142239">
                <a:moveTo>
                  <a:pt x="111099" y="72390"/>
                </a:moveTo>
                <a:lnTo>
                  <a:pt x="109448" y="72390"/>
                </a:lnTo>
                <a:lnTo>
                  <a:pt x="109664" y="73660"/>
                </a:lnTo>
                <a:lnTo>
                  <a:pt x="111099" y="72390"/>
                </a:lnTo>
                <a:close/>
              </a:path>
              <a:path w="131444" h="142239">
                <a:moveTo>
                  <a:pt x="122809" y="63500"/>
                </a:moveTo>
                <a:lnTo>
                  <a:pt x="119799" y="63500"/>
                </a:lnTo>
                <a:lnTo>
                  <a:pt x="122694" y="67310"/>
                </a:lnTo>
                <a:lnTo>
                  <a:pt x="122809" y="63500"/>
                </a:lnTo>
                <a:close/>
              </a:path>
              <a:path w="131444" h="142239">
                <a:moveTo>
                  <a:pt x="130348" y="60984"/>
                </a:moveTo>
                <a:lnTo>
                  <a:pt x="129836" y="61068"/>
                </a:lnTo>
                <a:lnTo>
                  <a:pt x="131356" y="66040"/>
                </a:lnTo>
                <a:lnTo>
                  <a:pt x="130759" y="62230"/>
                </a:lnTo>
                <a:lnTo>
                  <a:pt x="130348" y="60984"/>
                </a:lnTo>
                <a:close/>
              </a:path>
              <a:path w="131444" h="142239">
                <a:moveTo>
                  <a:pt x="119799" y="63500"/>
                </a:moveTo>
                <a:lnTo>
                  <a:pt x="114465" y="63500"/>
                </a:lnTo>
                <a:lnTo>
                  <a:pt x="117500" y="64770"/>
                </a:lnTo>
                <a:lnTo>
                  <a:pt x="118275" y="64770"/>
                </a:lnTo>
                <a:lnTo>
                  <a:pt x="119799" y="63500"/>
                </a:lnTo>
                <a:close/>
              </a:path>
              <a:path w="131444" h="142239">
                <a:moveTo>
                  <a:pt x="130176" y="60463"/>
                </a:moveTo>
                <a:lnTo>
                  <a:pt x="130348" y="60984"/>
                </a:lnTo>
                <a:lnTo>
                  <a:pt x="130492" y="60960"/>
                </a:lnTo>
                <a:lnTo>
                  <a:pt x="130176" y="60463"/>
                </a:lnTo>
                <a:close/>
              </a:path>
              <a:path w="131444" h="142239">
                <a:moveTo>
                  <a:pt x="129921" y="59690"/>
                </a:moveTo>
                <a:lnTo>
                  <a:pt x="129683" y="59690"/>
                </a:lnTo>
                <a:lnTo>
                  <a:pt x="130176" y="60463"/>
                </a:lnTo>
                <a:lnTo>
                  <a:pt x="129921" y="59690"/>
                </a:lnTo>
                <a:close/>
              </a:path>
              <a:path w="131444" h="142239">
                <a:moveTo>
                  <a:pt x="129166" y="58879"/>
                </a:moveTo>
                <a:lnTo>
                  <a:pt x="129414" y="59690"/>
                </a:lnTo>
                <a:lnTo>
                  <a:pt x="129683" y="59690"/>
                </a:lnTo>
                <a:lnTo>
                  <a:pt x="129166" y="58879"/>
                </a:lnTo>
                <a:close/>
              </a:path>
              <a:path w="131444" h="142239">
                <a:moveTo>
                  <a:pt x="127365" y="52985"/>
                </a:moveTo>
                <a:lnTo>
                  <a:pt x="128787" y="57637"/>
                </a:lnTo>
                <a:lnTo>
                  <a:pt x="129895" y="59690"/>
                </a:lnTo>
                <a:lnTo>
                  <a:pt x="129071" y="57121"/>
                </a:lnTo>
                <a:lnTo>
                  <a:pt x="127365" y="52985"/>
                </a:lnTo>
                <a:close/>
              </a:path>
              <a:path w="131444" h="142239">
                <a:moveTo>
                  <a:pt x="127933" y="56057"/>
                </a:moveTo>
                <a:lnTo>
                  <a:pt x="128522" y="57867"/>
                </a:lnTo>
                <a:lnTo>
                  <a:pt x="129166" y="58879"/>
                </a:lnTo>
                <a:lnTo>
                  <a:pt x="128787" y="57637"/>
                </a:lnTo>
                <a:lnTo>
                  <a:pt x="127933" y="56057"/>
                </a:lnTo>
                <a:close/>
              </a:path>
              <a:path w="131444" h="142239">
                <a:moveTo>
                  <a:pt x="127769" y="56034"/>
                </a:moveTo>
                <a:lnTo>
                  <a:pt x="128064" y="57150"/>
                </a:lnTo>
                <a:lnTo>
                  <a:pt x="127769" y="56034"/>
                </a:lnTo>
                <a:close/>
              </a:path>
              <a:path w="131444" h="142239">
                <a:moveTo>
                  <a:pt x="127673" y="55142"/>
                </a:moveTo>
                <a:lnTo>
                  <a:pt x="127838" y="55880"/>
                </a:lnTo>
                <a:lnTo>
                  <a:pt x="127933" y="56057"/>
                </a:lnTo>
                <a:lnTo>
                  <a:pt x="127673" y="55142"/>
                </a:lnTo>
                <a:close/>
              </a:path>
              <a:path w="131444" h="142239">
                <a:moveTo>
                  <a:pt x="127123" y="54228"/>
                </a:moveTo>
                <a:lnTo>
                  <a:pt x="127769" y="56034"/>
                </a:lnTo>
                <a:lnTo>
                  <a:pt x="127406" y="54610"/>
                </a:lnTo>
                <a:lnTo>
                  <a:pt x="127123" y="54228"/>
                </a:lnTo>
                <a:close/>
              </a:path>
              <a:path w="131444" h="142239">
                <a:moveTo>
                  <a:pt x="126987" y="52070"/>
                </a:moveTo>
                <a:lnTo>
                  <a:pt x="126352" y="52070"/>
                </a:lnTo>
                <a:lnTo>
                  <a:pt x="127177" y="53340"/>
                </a:lnTo>
                <a:lnTo>
                  <a:pt x="127673" y="55142"/>
                </a:lnTo>
                <a:lnTo>
                  <a:pt x="126987" y="52070"/>
                </a:lnTo>
                <a:close/>
              </a:path>
              <a:path w="131444" h="142239">
                <a:moveTo>
                  <a:pt x="126352" y="52070"/>
                </a:moveTo>
                <a:lnTo>
                  <a:pt x="124828" y="52070"/>
                </a:lnTo>
                <a:lnTo>
                  <a:pt x="126352" y="53340"/>
                </a:lnTo>
                <a:lnTo>
                  <a:pt x="127123" y="54228"/>
                </a:lnTo>
                <a:lnTo>
                  <a:pt x="126352" y="52070"/>
                </a:lnTo>
                <a:close/>
              </a:path>
              <a:path w="131444" h="142239">
                <a:moveTo>
                  <a:pt x="127085" y="52070"/>
                </a:moveTo>
                <a:lnTo>
                  <a:pt x="127365" y="52985"/>
                </a:lnTo>
                <a:lnTo>
                  <a:pt x="127085" y="5207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6" name="object 5116"/>
          <p:cNvSpPr/>
          <p:nvPr/>
        </p:nvSpPr>
        <p:spPr>
          <a:xfrm>
            <a:off x="9301429" y="496213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63" y="660"/>
                </a:moveTo>
                <a:close/>
              </a:path>
              <a:path w="1270" h="1270">
                <a:moveTo>
                  <a:pt x="1270" y="25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7" name="object 5117"/>
          <p:cNvSpPr/>
          <p:nvPr/>
        </p:nvSpPr>
        <p:spPr>
          <a:xfrm>
            <a:off x="566178" y="429168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50" y="736"/>
                </a:moveTo>
                <a:close/>
              </a:path>
              <a:path w="1270" h="1270">
                <a:moveTo>
                  <a:pt x="241" y="927"/>
                </a:moveTo>
                <a:close/>
              </a:path>
              <a:path w="1270" h="1270">
                <a:moveTo>
                  <a:pt x="673" y="12"/>
                </a:moveTo>
                <a:close/>
              </a:path>
              <a:path w="1270" h="1270">
                <a:moveTo>
                  <a:pt x="800" y="76"/>
                </a:moveTo>
                <a:close/>
              </a:path>
              <a:path w="1270" h="1270">
                <a:moveTo>
                  <a:pt x="965" y="1219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8" name="object 5118"/>
          <p:cNvSpPr/>
          <p:nvPr/>
        </p:nvSpPr>
        <p:spPr>
          <a:xfrm>
            <a:off x="627735" y="4375696"/>
            <a:ext cx="45085" cy="43815"/>
          </a:xfrm>
          <a:custGeom>
            <a:avLst/>
            <a:gdLst/>
            <a:ahLst/>
            <a:cxnLst/>
            <a:rect l="l" t="t" r="r" b="b"/>
            <a:pathLst>
              <a:path w="45084" h="43814">
                <a:moveTo>
                  <a:pt x="596" y="304"/>
                </a:moveTo>
                <a:lnTo>
                  <a:pt x="558" y="12"/>
                </a:lnTo>
                <a:lnTo>
                  <a:pt x="419" y="0"/>
                </a:lnTo>
                <a:lnTo>
                  <a:pt x="139" y="12"/>
                </a:lnTo>
                <a:lnTo>
                  <a:pt x="0" y="25"/>
                </a:lnTo>
                <a:lnTo>
                  <a:pt x="76" y="215"/>
                </a:lnTo>
                <a:lnTo>
                  <a:pt x="596" y="304"/>
                </a:lnTo>
                <a:close/>
              </a:path>
              <a:path w="45084" h="43814">
                <a:moveTo>
                  <a:pt x="43421" y="36944"/>
                </a:moveTo>
                <a:lnTo>
                  <a:pt x="42938" y="36855"/>
                </a:lnTo>
                <a:lnTo>
                  <a:pt x="42786" y="37833"/>
                </a:lnTo>
                <a:lnTo>
                  <a:pt x="43421" y="36944"/>
                </a:lnTo>
                <a:close/>
              </a:path>
              <a:path w="45084" h="43814">
                <a:moveTo>
                  <a:pt x="45085" y="39573"/>
                </a:moveTo>
                <a:lnTo>
                  <a:pt x="44805" y="39344"/>
                </a:lnTo>
                <a:lnTo>
                  <a:pt x="44538" y="39141"/>
                </a:lnTo>
                <a:lnTo>
                  <a:pt x="44500" y="38798"/>
                </a:lnTo>
                <a:lnTo>
                  <a:pt x="44450" y="38544"/>
                </a:lnTo>
                <a:lnTo>
                  <a:pt x="44272" y="37973"/>
                </a:lnTo>
                <a:lnTo>
                  <a:pt x="43903" y="37617"/>
                </a:lnTo>
                <a:lnTo>
                  <a:pt x="44208" y="37363"/>
                </a:lnTo>
                <a:lnTo>
                  <a:pt x="43967" y="37071"/>
                </a:lnTo>
                <a:lnTo>
                  <a:pt x="44437" y="36360"/>
                </a:lnTo>
                <a:lnTo>
                  <a:pt x="43776" y="36017"/>
                </a:lnTo>
                <a:lnTo>
                  <a:pt x="43357" y="36639"/>
                </a:lnTo>
                <a:lnTo>
                  <a:pt x="43649" y="36982"/>
                </a:lnTo>
                <a:lnTo>
                  <a:pt x="43510" y="36957"/>
                </a:lnTo>
                <a:lnTo>
                  <a:pt x="43586" y="37363"/>
                </a:lnTo>
                <a:lnTo>
                  <a:pt x="43688" y="38544"/>
                </a:lnTo>
                <a:lnTo>
                  <a:pt x="42900" y="37922"/>
                </a:lnTo>
                <a:lnTo>
                  <a:pt x="42710" y="37922"/>
                </a:lnTo>
                <a:lnTo>
                  <a:pt x="42735" y="37795"/>
                </a:lnTo>
                <a:lnTo>
                  <a:pt x="41236" y="36614"/>
                </a:lnTo>
                <a:lnTo>
                  <a:pt x="41008" y="38798"/>
                </a:lnTo>
                <a:lnTo>
                  <a:pt x="40601" y="37807"/>
                </a:lnTo>
                <a:lnTo>
                  <a:pt x="34074" y="38722"/>
                </a:lnTo>
                <a:lnTo>
                  <a:pt x="36156" y="39827"/>
                </a:lnTo>
                <a:lnTo>
                  <a:pt x="37515" y="41211"/>
                </a:lnTo>
                <a:lnTo>
                  <a:pt x="35280" y="40144"/>
                </a:lnTo>
                <a:lnTo>
                  <a:pt x="34988" y="41617"/>
                </a:lnTo>
                <a:lnTo>
                  <a:pt x="37134" y="41681"/>
                </a:lnTo>
                <a:lnTo>
                  <a:pt x="45072" y="43484"/>
                </a:lnTo>
                <a:lnTo>
                  <a:pt x="43383" y="41211"/>
                </a:lnTo>
                <a:lnTo>
                  <a:pt x="42938" y="40627"/>
                </a:lnTo>
                <a:lnTo>
                  <a:pt x="41224" y="39344"/>
                </a:lnTo>
                <a:lnTo>
                  <a:pt x="44526" y="39827"/>
                </a:lnTo>
                <a:lnTo>
                  <a:pt x="45085" y="3957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9" name="object 5119"/>
          <p:cNvSpPr/>
          <p:nvPr/>
        </p:nvSpPr>
        <p:spPr>
          <a:xfrm>
            <a:off x="712609" y="4558829"/>
            <a:ext cx="20955" cy="60325"/>
          </a:xfrm>
          <a:custGeom>
            <a:avLst/>
            <a:gdLst/>
            <a:ahLst/>
            <a:cxnLst/>
            <a:rect l="l" t="t" r="r" b="b"/>
            <a:pathLst>
              <a:path w="20954" h="60325">
                <a:moveTo>
                  <a:pt x="749" y="228"/>
                </a:moveTo>
                <a:lnTo>
                  <a:pt x="0" y="0"/>
                </a:lnTo>
                <a:lnTo>
                  <a:pt x="0" y="139"/>
                </a:lnTo>
                <a:lnTo>
                  <a:pt x="215" y="215"/>
                </a:lnTo>
                <a:lnTo>
                  <a:pt x="520" y="254"/>
                </a:lnTo>
                <a:lnTo>
                  <a:pt x="749" y="228"/>
                </a:lnTo>
                <a:close/>
              </a:path>
              <a:path w="20954" h="60325">
                <a:moveTo>
                  <a:pt x="5537" y="4432"/>
                </a:moveTo>
                <a:lnTo>
                  <a:pt x="5168" y="4419"/>
                </a:lnTo>
                <a:lnTo>
                  <a:pt x="5219" y="4597"/>
                </a:lnTo>
                <a:lnTo>
                  <a:pt x="5410" y="4622"/>
                </a:lnTo>
                <a:lnTo>
                  <a:pt x="5537" y="4432"/>
                </a:lnTo>
                <a:close/>
              </a:path>
              <a:path w="20954" h="60325">
                <a:moveTo>
                  <a:pt x="6527" y="4051"/>
                </a:moveTo>
                <a:lnTo>
                  <a:pt x="6489" y="3886"/>
                </a:lnTo>
                <a:lnTo>
                  <a:pt x="5956" y="3683"/>
                </a:lnTo>
                <a:lnTo>
                  <a:pt x="6121" y="3924"/>
                </a:lnTo>
                <a:lnTo>
                  <a:pt x="6527" y="4051"/>
                </a:lnTo>
                <a:close/>
              </a:path>
              <a:path w="20954" h="60325">
                <a:moveTo>
                  <a:pt x="7086" y="5613"/>
                </a:moveTo>
                <a:lnTo>
                  <a:pt x="6807" y="5232"/>
                </a:lnTo>
                <a:lnTo>
                  <a:pt x="6756" y="5524"/>
                </a:lnTo>
                <a:lnTo>
                  <a:pt x="7086" y="5613"/>
                </a:lnTo>
                <a:close/>
              </a:path>
              <a:path w="20954" h="60325">
                <a:moveTo>
                  <a:pt x="7454" y="5905"/>
                </a:moveTo>
                <a:lnTo>
                  <a:pt x="7391" y="5778"/>
                </a:lnTo>
                <a:lnTo>
                  <a:pt x="7454" y="5905"/>
                </a:lnTo>
                <a:close/>
              </a:path>
              <a:path w="20954" h="60325">
                <a:moveTo>
                  <a:pt x="7810" y="6235"/>
                </a:moveTo>
                <a:lnTo>
                  <a:pt x="7124" y="5842"/>
                </a:lnTo>
                <a:lnTo>
                  <a:pt x="6946" y="5651"/>
                </a:lnTo>
                <a:lnTo>
                  <a:pt x="5930" y="5956"/>
                </a:lnTo>
                <a:lnTo>
                  <a:pt x="7302" y="6096"/>
                </a:lnTo>
                <a:lnTo>
                  <a:pt x="7493" y="6756"/>
                </a:lnTo>
                <a:lnTo>
                  <a:pt x="7810" y="6235"/>
                </a:lnTo>
                <a:close/>
              </a:path>
              <a:path w="20954" h="60325">
                <a:moveTo>
                  <a:pt x="8420" y="15455"/>
                </a:moveTo>
                <a:lnTo>
                  <a:pt x="7442" y="15417"/>
                </a:lnTo>
                <a:lnTo>
                  <a:pt x="7366" y="14998"/>
                </a:lnTo>
                <a:lnTo>
                  <a:pt x="6921" y="15087"/>
                </a:lnTo>
                <a:lnTo>
                  <a:pt x="6845" y="16002"/>
                </a:lnTo>
                <a:lnTo>
                  <a:pt x="7493" y="15887"/>
                </a:lnTo>
                <a:lnTo>
                  <a:pt x="8420" y="15455"/>
                </a:lnTo>
                <a:close/>
              </a:path>
              <a:path w="20954" h="60325">
                <a:moveTo>
                  <a:pt x="8432" y="12141"/>
                </a:moveTo>
                <a:lnTo>
                  <a:pt x="8394" y="11976"/>
                </a:lnTo>
                <a:lnTo>
                  <a:pt x="8178" y="11963"/>
                </a:lnTo>
                <a:lnTo>
                  <a:pt x="8242" y="12179"/>
                </a:lnTo>
                <a:lnTo>
                  <a:pt x="8394" y="12204"/>
                </a:lnTo>
                <a:close/>
              </a:path>
              <a:path w="20954" h="60325">
                <a:moveTo>
                  <a:pt x="8509" y="11455"/>
                </a:moveTo>
                <a:lnTo>
                  <a:pt x="8153" y="11379"/>
                </a:lnTo>
                <a:lnTo>
                  <a:pt x="8064" y="11239"/>
                </a:lnTo>
                <a:lnTo>
                  <a:pt x="7988" y="11480"/>
                </a:lnTo>
                <a:lnTo>
                  <a:pt x="8255" y="11658"/>
                </a:lnTo>
                <a:lnTo>
                  <a:pt x="8509" y="11455"/>
                </a:lnTo>
                <a:close/>
              </a:path>
              <a:path w="20954" h="60325">
                <a:moveTo>
                  <a:pt x="9702" y="4635"/>
                </a:moveTo>
                <a:lnTo>
                  <a:pt x="8420" y="4889"/>
                </a:lnTo>
                <a:lnTo>
                  <a:pt x="8140" y="5067"/>
                </a:lnTo>
                <a:lnTo>
                  <a:pt x="8496" y="4292"/>
                </a:lnTo>
                <a:lnTo>
                  <a:pt x="6451" y="5207"/>
                </a:lnTo>
                <a:lnTo>
                  <a:pt x="7454" y="5181"/>
                </a:lnTo>
                <a:lnTo>
                  <a:pt x="7086" y="5207"/>
                </a:lnTo>
                <a:lnTo>
                  <a:pt x="7391" y="5778"/>
                </a:lnTo>
                <a:lnTo>
                  <a:pt x="7658" y="5702"/>
                </a:lnTo>
                <a:lnTo>
                  <a:pt x="8305" y="5486"/>
                </a:lnTo>
                <a:lnTo>
                  <a:pt x="8572" y="5181"/>
                </a:lnTo>
                <a:lnTo>
                  <a:pt x="9067" y="5219"/>
                </a:lnTo>
                <a:lnTo>
                  <a:pt x="9220" y="5080"/>
                </a:lnTo>
                <a:lnTo>
                  <a:pt x="9702" y="4635"/>
                </a:lnTo>
                <a:close/>
              </a:path>
              <a:path w="20954" h="60325">
                <a:moveTo>
                  <a:pt x="20650" y="59867"/>
                </a:moveTo>
                <a:lnTo>
                  <a:pt x="20447" y="59778"/>
                </a:lnTo>
                <a:lnTo>
                  <a:pt x="20472" y="59982"/>
                </a:lnTo>
                <a:lnTo>
                  <a:pt x="20650" y="5986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0" name="object 5120"/>
          <p:cNvSpPr/>
          <p:nvPr/>
        </p:nvSpPr>
        <p:spPr>
          <a:xfrm>
            <a:off x="657796" y="4408880"/>
            <a:ext cx="20320" cy="13335"/>
          </a:xfrm>
          <a:custGeom>
            <a:avLst/>
            <a:gdLst/>
            <a:ahLst/>
            <a:cxnLst/>
            <a:rect l="l" t="t" r="r" b="b"/>
            <a:pathLst>
              <a:path w="20320" h="13335">
                <a:moveTo>
                  <a:pt x="139" y="12852"/>
                </a:moveTo>
                <a:lnTo>
                  <a:pt x="0" y="12877"/>
                </a:lnTo>
                <a:lnTo>
                  <a:pt x="139" y="12852"/>
                </a:lnTo>
                <a:close/>
              </a:path>
              <a:path w="20320" h="13335">
                <a:moveTo>
                  <a:pt x="6438" y="1765"/>
                </a:moveTo>
                <a:lnTo>
                  <a:pt x="6311" y="1765"/>
                </a:lnTo>
                <a:lnTo>
                  <a:pt x="6438" y="1765"/>
                </a:lnTo>
                <a:close/>
              </a:path>
              <a:path w="20320" h="13335">
                <a:moveTo>
                  <a:pt x="8178" y="4940"/>
                </a:moveTo>
                <a:lnTo>
                  <a:pt x="8051" y="4991"/>
                </a:lnTo>
                <a:lnTo>
                  <a:pt x="8128" y="5207"/>
                </a:lnTo>
                <a:lnTo>
                  <a:pt x="8128" y="5041"/>
                </a:lnTo>
                <a:close/>
              </a:path>
              <a:path w="20320" h="13335">
                <a:moveTo>
                  <a:pt x="8242" y="5130"/>
                </a:moveTo>
                <a:close/>
              </a:path>
              <a:path w="20320" h="13335">
                <a:moveTo>
                  <a:pt x="8991" y="5143"/>
                </a:moveTo>
                <a:close/>
              </a:path>
              <a:path w="20320" h="13335">
                <a:moveTo>
                  <a:pt x="10617" y="3009"/>
                </a:moveTo>
                <a:lnTo>
                  <a:pt x="10388" y="2921"/>
                </a:lnTo>
                <a:lnTo>
                  <a:pt x="10439" y="3060"/>
                </a:lnTo>
                <a:lnTo>
                  <a:pt x="10617" y="3009"/>
                </a:lnTo>
                <a:close/>
              </a:path>
              <a:path w="20320" h="13335">
                <a:moveTo>
                  <a:pt x="10629" y="965"/>
                </a:moveTo>
                <a:lnTo>
                  <a:pt x="10604" y="711"/>
                </a:lnTo>
                <a:lnTo>
                  <a:pt x="10490" y="850"/>
                </a:lnTo>
                <a:lnTo>
                  <a:pt x="10629" y="965"/>
                </a:lnTo>
                <a:close/>
              </a:path>
              <a:path w="20320" h="13335">
                <a:moveTo>
                  <a:pt x="12217" y="647"/>
                </a:moveTo>
                <a:lnTo>
                  <a:pt x="11976" y="444"/>
                </a:lnTo>
                <a:lnTo>
                  <a:pt x="11976" y="660"/>
                </a:lnTo>
                <a:lnTo>
                  <a:pt x="12103" y="647"/>
                </a:lnTo>
                <a:close/>
              </a:path>
              <a:path w="20320" h="13335">
                <a:moveTo>
                  <a:pt x="12560" y="3416"/>
                </a:moveTo>
                <a:lnTo>
                  <a:pt x="12242" y="3098"/>
                </a:lnTo>
                <a:lnTo>
                  <a:pt x="12268" y="3238"/>
                </a:lnTo>
                <a:lnTo>
                  <a:pt x="12369" y="3390"/>
                </a:lnTo>
                <a:lnTo>
                  <a:pt x="12560" y="3416"/>
                </a:lnTo>
                <a:close/>
              </a:path>
              <a:path w="20320" h="13335">
                <a:moveTo>
                  <a:pt x="12788" y="3479"/>
                </a:moveTo>
                <a:lnTo>
                  <a:pt x="12661" y="3454"/>
                </a:lnTo>
                <a:lnTo>
                  <a:pt x="12788" y="3517"/>
                </a:lnTo>
                <a:close/>
              </a:path>
              <a:path w="20320" h="13335">
                <a:moveTo>
                  <a:pt x="14414" y="635"/>
                </a:moveTo>
                <a:lnTo>
                  <a:pt x="14300" y="495"/>
                </a:lnTo>
                <a:lnTo>
                  <a:pt x="14287" y="622"/>
                </a:lnTo>
                <a:lnTo>
                  <a:pt x="14414" y="635"/>
                </a:lnTo>
                <a:close/>
              </a:path>
              <a:path w="20320" h="13335">
                <a:moveTo>
                  <a:pt x="14439" y="3632"/>
                </a:moveTo>
                <a:lnTo>
                  <a:pt x="14300" y="3556"/>
                </a:lnTo>
                <a:lnTo>
                  <a:pt x="14439" y="3632"/>
                </a:lnTo>
                <a:close/>
              </a:path>
              <a:path w="20320" h="13335">
                <a:moveTo>
                  <a:pt x="14897" y="3708"/>
                </a:moveTo>
                <a:lnTo>
                  <a:pt x="14630" y="3708"/>
                </a:lnTo>
                <a:lnTo>
                  <a:pt x="14744" y="3860"/>
                </a:lnTo>
                <a:lnTo>
                  <a:pt x="14884" y="3860"/>
                </a:lnTo>
                <a:lnTo>
                  <a:pt x="14897" y="3708"/>
                </a:lnTo>
                <a:close/>
              </a:path>
              <a:path w="20320" h="13335">
                <a:moveTo>
                  <a:pt x="17030" y="4622"/>
                </a:moveTo>
                <a:close/>
              </a:path>
              <a:path w="20320" h="13335">
                <a:moveTo>
                  <a:pt x="18135" y="4889"/>
                </a:moveTo>
                <a:lnTo>
                  <a:pt x="17945" y="4838"/>
                </a:lnTo>
                <a:lnTo>
                  <a:pt x="18084" y="4902"/>
                </a:lnTo>
                <a:close/>
              </a:path>
              <a:path w="20320" h="13335">
                <a:moveTo>
                  <a:pt x="18453" y="5105"/>
                </a:moveTo>
                <a:close/>
              </a:path>
              <a:path w="20320" h="13335">
                <a:moveTo>
                  <a:pt x="18605" y="469"/>
                </a:moveTo>
                <a:lnTo>
                  <a:pt x="18542" y="241"/>
                </a:lnTo>
                <a:lnTo>
                  <a:pt x="18503" y="368"/>
                </a:lnTo>
                <a:close/>
              </a:path>
              <a:path w="20320" h="13335">
                <a:moveTo>
                  <a:pt x="19075" y="101"/>
                </a:moveTo>
                <a:lnTo>
                  <a:pt x="18948" y="0"/>
                </a:lnTo>
                <a:lnTo>
                  <a:pt x="18923" y="139"/>
                </a:lnTo>
                <a:lnTo>
                  <a:pt x="19050" y="139"/>
                </a:lnTo>
                <a:close/>
              </a:path>
              <a:path w="20320" h="13335">
                <a:moveTo>
                  <a:pt x="20218" y="10896"/>
                </a:moveTo>
                <a:lnTo>
                  <a:pt x="19964" y="10985"/>
                </a:lnTo>
                <a:lnTo>
                  <a:pt x="20154" y="1097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1" name="object 5121"/>
          <p:cNvSpPr/>
          <p:nvPr/>
        </p:nvSpPr>
        <p:spPr>
          <a:xfrm>
            <a:off x="594766" y="430047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38" y="38"/>
                </a:moveTo>
                <a:close/>
              </a:path>
              <a:path w="1270" h="635">
                <a:moveTo>
                  <a:pt x="749" y="101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2" name="object 5122"/>
          <p:cNvSpPr/>
          <p:nvPr/>
        </p:nvSpPr>
        <p:spPr>
          <a:xfrm>
            <a:off x="740156" y="4681219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342" y="1193"/>
                </a:moveTo>
                <a:lnTo>
                  <a:pt x="266" y="1333"/>
                </a:lnTo>
                <a:lnTo>
                  <a:pt x="342" y="1193"/>
                </a:lnTo>
                <a:close/>
              </a:path>
              <a:path w="2540" h="1904">
                <a:moveTo>
                  <a:pt x="1041" y="1054"/>
                </a:moveTo>
                <a:lnTo>
                  <a:pt x="901" y="1092"/>
                </a:lnTo>
                <a:lnTo>
                  <a:pt x="1041" y="1054"/>
                </a:lnTo>
                <a:close/>
              </a:path>
              <a:path w="2540" h="1904">
                <a:moveTo>
                  <a:pt x="1257" y="406"/>
                </a:moveTo>
                <a:lnTo>
                  <a:pt x="1016" y="0"/>
                </a:lnTo>
                <a:lnTo>
                  <a:pt x="698" y="368"/>
                </a:lnTo>
                <a:lnTo>
                  <a:pt x="304" y="368"/>
                </a:lnTo>
                <a:lnTo>
                  <a:pt x="152" y="685"/>
                </a:lnTo>
                <a:lnTo>
                  <a:pt x="101" y="825"/>
                </a:lnTo>
                <a:lnTo>
                  <a:pt x="0" y="1054"/>
                </a:lnTo>
                <a:lnTo>
                  <a:pt x="368" y="990"/>
                </a:lnTo>
                <a:lnTo>
                  <a:pt x="1193" y="838"/>
                </a:lnTo>
                <a:lnTo>
                  <a:pt x="1257" y="406"/>
                </a:lnTo>
                <a:close/>
              </a:path>
              <a:path w="2540" h="1904">
                <a:moveTo>
                  <a:pt x="2413" y="330"/>
                </a:moveTo>
                <a:lnTo>
                  <a:pt x="2184" y="101"/>
                </a:lnTo>
                <a:lnTo>
                  <a:pt x="1968" y="127"/>
                </a:lnTo>
                <a:lnTo>
                  <a:pt x="1879" y="444"/>
                </a:lnTo>
                <a:lnTo>
                  <a:pt x="2133" y="685"/>
                </a:lnTo>
                <a:lnTo>
                  <a:pt x="2260" y="647"/>
                </a:lnTo>
                <a:lnTo>
                  <a:pt x="2413" y="33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3" name="object 5123"/>
          <p:cNvSpPr/>
          <p:nvPr/>
        </p:nvSpPr>
        <p:spPr>
          <a:xfrm>
            <a:off x="728817" y="461966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54" y="0"/>
                </a:moveTo>
                <a:lnTo>
                  <a:pt x="50" y="0"/>
                </a:lnTo>
                <a:lnTo>
                  <a:pt x="0" y="139"/>
                </a:lnTo>
                <a:lnTo>
                  <a:pt x="139" y="8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124" name="object 5124"/>
          <p:cNvGrpSpPr/>
          <p:nvPr/>
        </p:nvGrpSpPr>
        <p:grpSpPr>
          <a:xfrm>
            <a:off x="554419" y="4285943"/>
            <a:ext cx="39370" cy="27940"/>
            <a:chOff x="554419" y="4285943"/>
            <a:chExt cx="39370" cy="27940"/>
          </a:xfrm>
        </p:grpSpPr>
        <p:sp>
          <p:nvSpPr>
            <p:cNvPr id="5125" name="object 5125"/>
            <p:cNvSpPr/>
            <p:nvPr/>
          </p:nvSpPr>
          <p:spPr>
            <a:xfrm>
              <a:off x="554418" y="4286211"/>
              <a:ext cx="39370" cy="27940"/>
            </a:xfrm>
            <a:custGeom>
              <a:avLst/>
              <a:gdLst/>
              <a:ahLst/>
              <a:cxnLst/>
              <a:rect l="l" t="t" r="r" b="b"/>
              <a:pathLst>
                <a:path w="39370" h="27939">
                  <a:moveTo>
                    <a:pt x="114" y="4762"/>
                  </a:moveTo>
                  <a:close/>
                </a:path>
                <a:path w="39370" h="27939">
                  <a:moveTo>
                    <a:pt x="177" y="5270"/>
                  </a:moveTo>
                  <a:lnTo>
                    <a:pt x="12" y="5207"/>
                  </a:lnTo>
                  <a:lnTo>
                    <a:pt x="177" y="5270"/>
                  </a:lnTo>
                  <a:close/>
                </a:path>
                <a:path w="39370" h="27939">
                  <a:moveTo>
                    <a:pt x="241" y="4965"/>
                  </a:moveTo>
                  <a:lnTo>
                    <a:pt x="114" y="4826"/>
                  </a:lnTo>
                  <a:lnTo>
                    <a:pt x="0" y="5029"/>
                  </a:lnTo>
                  <a:lnTo>
                    <a:pt x="139" y="5118"/>
                  </a:lnTo>
                  <a:lnTo>
                    <a:pt x="241" y="4965"/>
                  </a:lnTo>
                  <a:close/>
                </a:path>
                <a:path w="39370" h="27939">
                  <a:moveTo>
                    <a:pt x="406" y="4826"/>
                  </a:moveTo>
                  <a:close/>
                </a:path>
                <a:path w="39370" h="27939">
                  <a:moveTo>
                    <a:pt x="1282" y="5791"/>
                  </a:moveTo>
                  <a:close/>
                </a:path>
                <a:path w="39370" h="27939">
                  <a:moveTo>
                    <a:pt x="1485" y="6565"/>
                  </a:moveTo>
                  <a:lnTo>
                    <a:pt x="1397" y="6337"/>
                  </a:lnTo>
                  <a:lnTo>
                    <a:pt x="1193" y="6121"/>
                  </a:lnTo>
                  <a:lnTo>
                    <a:pt x="1308" y="6642"/>
                  </a:lnTo>
                  <a:lnTo>
                    <a:pt x="1485" y="6565"/>
                  </a:lnTo>
                  <a:close/>
                </a:path>
                <a:path w="39370" h="27939">
                  <a:moveTo>
                    <a:pt x="1638" y="6159"/>
                  </a:moveTo>
                  <a:lnTo>
                    <a:pt x="1473" y="6121"/>
                  </a:lnTo>
                  <a:lnTo>
                    <a:pt x="1536" y="6400"/>
                  </a:lnTo>
                  <a:lnTo>
                    <a:pt x="1638" y="6210"/>
                  </a:lnTo>
                  <a:close/>
                </a:path>
                <a:path w="39370" h="27939">
                  <a:moveTo>
                    <a:pt x="1828" y="6350"/>
                  </a:moveTo>
                  <a:lnTo>
                    <a:pt x="1663" y="6299"/>
                  </a:lnTo>
                  <a:lnTo>
                    <a:pt x="1828" y="6350"/>
                  </a:lnTo>
                  <a:close/>
                </a:path>
                <a:path w="39370" h="27939">
                  <a:moveTo>
                    <a:pt x="1955" y="6502"/>
                  </a:moveTo>
                  <a:lnTo>
                    <a:pt x="1803" y="6438"/>
                  </a:lnTo>
                  <a:lnTo>
                    <a:pt x="1955" y="6502"/>
                  </a:lnTo>
                  <a:close/>
                </a:path>
                <a:path w="39370" h="27939">
                  <a:moveTo>
                    <a:pt x="1993" y="6388"/>
                  </a:moveTo>
                  <a:lnTo>
                    <a:pt x="1790" y="6388"/>
                  </a:lnTo>
                  <a:lnTo>
                    <a:pt x="1993" y="6388"/>
                  </a:lnTo>
                  <a:close/>
                </a:path>
                <a:path w="39370" h="27939">
                  <a:moveTo>
                    <a:pt x="2362" y="5588"/>
                  </a:moveTo>
                  <a:lnTo>
                    <a:pt x="2209" y="5588"/>
                  </a:lnTo>
                  <a:lnTo>
                    <a:pt x="2362" y="5588"/>
                  </a:lnTo>
                  <a:close/>
                </a:path>
                <a:path w="39370" h="27939">
                  <a:moveTo>
                    <a:pt x="3594" y="6832"/>
                  </a:moveTo>
                  <a:lnTo>
                    <a:pt x="3352" y="6667"/>
                  </a:lnTo>
                  <a:lnTo>
                    <a:pt x="3048" y="6527"/>
                  </a:lnTo>
                  <a:lnTo>
                    <a:pt x="3327" y="6819"/>
                  </a:lnTo>
                  <a:lnTo>
                    <a:pt x="3594" y="6832"/>
                  </a:lnTo>
                  <a:close/>
                </a:path>
                <a:path w="39370" h="27939">
                  <a:moveTo>
                    <a:pt x="4229" y="7289"/>
                  </a:moveTo>
                  <a:lnTo>
                    <a:pt x="4152" y="7150"/>
                  </a:lnTo>
                  <a:lnTo>
                    <a:pt x="4229" y="7289"/>
                  </a:lnTo>
                  <a:close/>
                </a:path>
                <a:path w="39370" h="27939">
                  <a:moveTo>
                    <a:pt x="4800" y="7429"/>
                  </a:moveTo>
                  <a:lnTo>
                    <a:pt x="4508" y="7327"/>
                  </a:lnTo>
                  <a:lnTo>
                    <a:pt x="4229" y="7416"/>
                  </a:lnTo>
                  <a:lnTo>
                    <a:pt x="4330" y="7861"/>
                  </a:lnTo>
                  <a:lnTo>
                    <a:pt x="4419" y="7543"/>
                  </a:lnTo>
                  <a:lnTo>
                    <a:pt x="4546" y="7493"/>
                  </a:lnTo>
                  <a:lnTo>
                    <a:pt x="4800" y="7429"/>
                  </a:lnTo>
                  <a:close/>
                </a:path>
                <a:path w="39370" h="27939">
                  <a:moveTo>
                    <a:pt x="4813" y="6553"/>
                  </a:moveTo>
                  <a:lnTo>
                    <a:pt x="4673" y="6451"/>
                  </a:lnTo>
                  <a:lnTo>
                    <a:pt x="4711" y="6604"/>
                  </a:lnTo>
                  <a:close/>
                </a:path>
                <a:path w="39370" h="27939">
                  <a:moveTo>
                    <a:pt x="4991" y="6667"/>
                  </a:moveTo>
                  <a:close/>
                </a:path>
                <a:path w="39370" h="27939">
                  <a:moveTo>
                    <a:pt x="5562" y="6705"/>
                  </a:moveTo>
                  <a:close/>
                </a:path>
                <a:path w="39370" h="27939">
                  <a:moveTo>
                    <a:pt x="5727" y="7670"/>
                  </a:moveTo>
                  <a:lnTo>
                    <a:pt x="5588" y="7607"/>
                  </a:lnTo>
                  <a:lnTo>
                    <a:pt x="5727" y="7670"/>
                  </a:lnTo>
                  <a:close/>
                </a:path>
                <a:path w="39370" h="27939">
                  <a:moveTo>
                    <a:pt x="5778" y="6680"/>
                  </a:moveTo>
                  <a:close/>
                </a:path>
                <a:path w="39370" h="27939">
                  <a:moveTo>
                    <a:pt x="5943" y="7607"/>
                  </a:moveTo>
                  <a:close/>
                </a:path>
                <a:path w="39370" h="27939">
                  <a:moveTo>
                    <a:pt x="6959" y="9118"/>
                  </a:moveTo>
                  <a:lnTo>
                    <a:pt x="6477" y="8191"/>
                  </a:lnTo>
                  <a:lnTo>
                    <a:pt x="6210" y="7962"/>
                  </a:lnTo>
                  <a:lnTo>
                    <a:pt x="6134" y="8559"/>
                  </a:lnTo>
                  <a:lnTo>
                    <a:pt x="5727" y="7848"/>
                  </a:lnTo>
                  <a:lnTo>
                    <a:pt x="5626" y="7721"/>
                  </a:lnTo>
                  <a:lnTo>
                    <a:pt x="5461" y="7835"/>
                  </a:lnTo>
                  <a:lnTo>
                    <a:pt x="4940" y="7797"/>
                  </a:lnTo>
                  <a:lnTo>
                    <a:pt x="5676" y="8293"/>
                  </a:lnTo>
                  <a:lnTo>
                    <a:pt x="6959" y="9118"/>
                  </a:lnTo>
                  <a:close/>
                </a:path>
                <a:path w="39370" h="27939">
                  <a:moveTo>
                    <a:pt x="8293" y="6985"/>
                  </a:moveTo>
                  <a:lnTo>
                    <a:pt x="8153" y="6921"/>
                  </a:lnTo>
                  <a:lnTo>
                    <a:pt x="8293" y="6985"/>
                  </a:lnTo>
                  <a:close/>
                </a:path>
                <a:path w="39370" h="27939">
                  <a:moveTo>
                    <a:pt x="9728" y="7594"/>
                  </a:moveTo>
                  <a:close/>
                </a:path>
                <a:path w="39370" h="27939">
                  <a:moveTo>
                    <a:pt x="10045" y="6858"/>
                  </a:moveTo>
                  <a:close/>
                </a:path>
                <a:path w="39370" h="27939">
                  <a:moveTo>
                    <a:pt x="10210" y="6731"/>
                  </a:moveTo>
                  <a:close/>
                </a:path>
                <a:path w="39370" h="27939">
                  <a:moveTo>
                    <a:pt x="10528" y="7213"/>
                  </a:moveTo>
                  <a:close/>
                </a:path>
                <a:path w="39370" h="27939">
                  <a:moveTo>
                    <a:pt x="10579" y="7226"/>
                  </a:moveTo>
                  <a:lnTo>
                    <a:pt x="10553" y="7391"/>
                  </a:lnTo>
                  <a:lnTo>
                    <a:pt x="10579" y="7226"/>
                  </a:lnTo>
                  <a:close/>
                </a:path>
                <a:path w="39370" h="27939">
                  <a:moveTo>
                    <a:pt x="12509" y="5486"/>
                  </a:moveTo>
                  <a:close/>
                </a:path>
                <a:path w="39370" h="27939">
                  <a:moveTo>
                    <a:pt x="12852" y="6680"/>
                  </a:moveTo>
                  <a:close/>
                </a:path>
                <a:path w="39370" h="27939">
                  <a:moveTo>
                    <a:pt x="12865" y="4127"/>
                  </a:moveTo>
                  <a:lnTo>
                    <a:pt x="12369" y="4152"/>
                  </a:lnTo>
                  <a:lnTo>
                    <a:pt x="11290" y="4051"/>
                  </a:lnTo>
                  <a:lnTo>
                    <a:pt x="12103" y="6007"/>
                  </a:lnTo>
                  <a:lnTo>
                    <a:pt x="12433" y="5168"/>
                  </a:lnTo>
                  <a:lnTo>
                    <a:pt x="12623" y="5207"/>
                  </a:lnTo>
                  <a:lnTo>
                    <a:pt x="12484" y="4978"/>
                  </a:lnTo>
                  <a:lnTo>
                    <a:pt x="12649" y="5041"/>
                  </a:lnTo>
                  <a:lnTo>
                    <a:pt x="12547" y="4864"/>
                  </a:lnTo>
                  <a:lnTo>
                    <a:pt x="12458" y="4584"/>
                  </a:lnTo>
                  <a:lnTo>
                    <a:pt x="12458" y="4953"/>
                  </a:lnTo>
                  <a:lnTo>
                    <a:pt x="12280" y="4978"/>
                  </a:lnTo>
                  <a:lnTo>
                    <a:pt x="12458" y="4953"/>
                  </a:lnTo>
                  <a:lnTo>
                    <a:pt x="12458" y="4584"/>
                  </a:lnTo>
                  <a:lnTo>
                    <a:pt x="12839" y="4152"/>
                  </a:lnTo>
                  <a:close/>
                </a:path>
                <a:path w="39370" h="27939">
                  <a:moveTo>
                    <a:pt x="13131" y="5384"/>
                  </a:moveTo>
                  <a:close/>
                </a:path>
                <a:path w="39370" h="27939">
                  <a:moveTo>
                    <a:pt x="13271" y="4229"/>
                  </a:moveTo>
                  <a:close/>
                </a:path>
                <a:path w="39370" h="27939">
                  <a:moveTo>
                    <a:pt x="14503" y="4394"/>
                  </a:moveTo>
                  <a:lnTo>
                    <a:pt x="14363" y="4356"/>
                  </a:lnTo>
                  <a:lnTo>
                    <a:pt x="14503" y="4394"/>
                  </a:lnTo>
                  <a:close/>
                </a:path>
                <a:path w="39370" h="27939">
                  <a:moveTo>
                    <a:pt x="18389" y="4356"/>
                  </a:moveTo>
                  <a:close/>
                </a:path>
                <a:path w="39370" h="27939">
                  <a:moveTo>
                    <a:pt x="18465" y="4572"/>
                  </a:moveTo>
                  <a:lnTo>
                    <a:pt x="18415" y="4445"/>
                  </a:lnTo>
                  <a:lnTo>
                    <a:pt x="18465" y="4572"/>
                  </a:lnTo>
                  <a:close/>
                </a:path>
                <a:path w="39370" h="27939">
                  <a:moveTo>
                    <a:pt x="18478" y="4686"/>
                  </a:moveTo>
                  <a:close/>
                </a:path>
                <a:path w="39370" h="27939">
                  <a:moveTo>
                    <a:pt x="19685" y="5130"/>
                  </a:moveTo>
                  <a:close/>
                </a:path>
                <a:path w="39370" h="27939">
                  <a:moveTo>
                    <a:pt x="19977" y="4826"/>
                  </a:moveTo>
                  <a:lnTo>
                    <a:pt x="19850" y="4826"/>
                  </a:lnTo>
                  <a:lnTo>
                    <a:pt x="19977" y="4826"/>
                  </a:lnTo>
                  <a:close/>
                </a:path>
                <a:path w="39370" h="27939">
                  <a:moveTo>
                    <a:pt x="20701" y="4203"/>
                  </a:moveTo>
                  <a:close/>
                </a:path>
                <a:path w="39370" h="27939">
                  <a:moveTo>
                    <a:pt x="20789" y="3911"/>
                  </a:moveTo>
                  <a:close/>
                </a:path>
                <a:path w="39370" h="27939">
                  <a:moveTo>
                    <a:pt x="20853" y="4406"/>
                  </a:moveTo>
                  <a:close/>
                </a:path>
                <a:path w="39370" h="27939">
                  <a:moveTo>
                    <a:pt x="20853" y="3086"/>
                  </a:moveTo>
                  <a:lnTo>
                    <a:pt x="20650" y="3035"/>
                  </a:lnTo>
                  <a:lnTo>
                    <a:pt x="20828" y="3263"/>
                  </a:lnTo>
                  <a:lnTo>
                    <a:pt x="20853" y="3124"/>
                  </a:lnTo>
                  <a:close/>
                </a:path>
                <a:path w="39370" h="27939">
                  <a:moveTo>
                    <a:pt x="20967" y="4483"/>
                  </a:moveTo>
                  <a:close/>
                </a:path>
                <a:path w="39370" h="27939">
                  <a:moveTo>
                    <a:pt x="21539" y="3822"/>
                  </a:moveTo>
                  <a:lnTo>
                    <a:pt x="21501" y="3975"/>
                  </a:lnTo>
                  <a:lnTo>
                    <a:pt x="21539" y="3822"/>
                  </a:lnTo>
                  <a:close/>
                </a:path>
                <a:path w="39370" h="27939">
                  <a:moveTo>
                    <a:pt x="21615" y="5892"/>
                  </a:moveTo>
                  <a:lnTo>
                    <a:pt x="21488" y="5854"/>
                  </a:lnTo>
                  <a:lnTo>
                    <a:pt x="21615" y="5892"/>
                  </a:lnTo>
                  <a:close/>
                </a:path>
                <a:path w="39370" h="27939">
                  <a:moveTo>
                    <a:pt x="21666" y="6146"/>
                  </a:moveTo>
                  <a:close/>
                </a:path>
                <a:path w="39370" h="27939">
                  <a:moveTo>
                    <a:pt x="21945" y="5016"/>
                  </a:moveTo>
                  <a:close/>
                </a:path>
                <a:path w="39370" h="27939">
                  <a:moveTo>
                    <a:pt x="21971" y="6223"/>
                  </a:moveTo>
                  <a:lnTo>
                    <a:pt x="21844" y="6019"/>
                  </a:lnTo>
                  <a:lnTo>
                    <a:pt x="21704" y="5943"/>
                  </a:lnTo>
                  <a:lnTo>
                    <a:pt x="21475" y="6019"/>
                  </a:lnTo>
                  <a:lnTo>
                    <a:pt x="21755" y="6019"/>
                  </a:lnTo>
                  <a:lnTo>
                    <a:pt x="21704" y="6235"/>
                  </a:lnTo>
                  <a:lnTo>
                    <a:pt x="21971" y="6223"/>
                  </a:lnTo>
                  <a:close/>
                </a:path>
                <a:path w="39370" h="27939">
                  <a:moveTo>
                    <a:pt x="22415" y="2768"/>
                  </a:moveTo>
                  <a:lnTo>
                    <a:pt x="22212" y="2667"/>
                  </a:lnTo>
                  <a:lnTo>
                    <a:pt x="22059" y="2895"/>
                  </a:lnTo>
                  <a:lnTo>
                    <a:pt x="22225" y="3213"/>
                  </a:lnTo>
                  <a:lnTo>
                    <a:pt x="22415" y="2768"/>
                  </a:lnTo>
                  <a:close/>
                </a:path>
                <a:path w="39370" h="27939">
                  <a:moveTo>
                    <a:pt x="22872" y="5245"/>
                  </a:moveTo>
                  <a:close/>
                </a:path>
                <a:path w="39370" h="27939">
                  <a:moveTo>
                    <a:pt x="23876" y="3098"/>
                  </a:moveTo>
                  <a:close/>
                </a:path>
                <a:path w="39370" h="27939">
                  <a:moveTo>
                    <a:pt x="24752" y="3454"/>
                  </a:moveTo>
                  <a:lnTo>
                    <a:pt x="24663" y="3327"/>
                  </a:lnTo>
                  <a:lnTo>
                    <a:pt x="24472" y="3251"/>
                  </a:lnTo>
                  <a:lnTo>
                    <a:pt x="24333" y="3314"/>
                  </a:lnTo>
                  <a:lnTo>
                    <a:pt x="24752" y="3454"/>
                  </a:lnTo>
                  <a:close/>
                </a:path>
                <a:path w="39370" h="27939">
                  <a:moveTo>
                    <a:pt x="24866" y="0"/>
                  </a:moveTo>
                  <a:lnTo>
                    <a:pt x="24396" y="393"/>
                  </a:lnTo>
                  <a:lnTo>
                    <a:pt x="24015" y="609"/>
                  </a:lnTo>
                  <a:lnTo>
                    <a:pt x="24523" y="1092"/>
                  </a:lnTo>
                  <a:lnTo>
                    <a:pt x="24777" y="1155"/>
                  </a:lnTo>
                  <a:lnTo>
                    <a:pt x="24866" y="939"/>
                  </a:lnTo>
                  <a:lnTo>
                    <a:pt x="24866" y="0"/>
                  </a:lnTo>
                  <a:close/>
                </a:path>
                <a:path w="39370" h="27939">
                  <a:moveTo>
                    <a:pt x="24930" y="3670"/>
                  </a:moveTo>
                  <a:close/>
                </a:path>
                <a:path w="39370" h="27939">
                  <a:moveTo>
                    <a:pt x="25133" y="5118"/>
                  </a:moveTo>
                  <a:close/>
                </a:path>
                <a:path w="39370" h="27939">
                  <a:moveTo>
                    <a:pt x="25196" y="3886"/>
                  </a:moveTo>
                  <a:lnTo>
                    <a:pt x="25133" y="3759"/>
                  </a:lnTo>
                  <a:lnTo>
                    <a:pt x="24930" y="3746"/>
                  </a:lnTo>
                  <a:lnTo>
                    <a:pt x="25057" y="3810"/>
                  </a:lnTo>
                  <a:lnTo>
                    <a:pt x="25196" y="3886"/>
                  </a:lnTo>
                  <a:close/>
                </a:path>
                <a:path w="39370" h="27939">
                  <a:moveTo>
                    <a:pt x="25438" y="6134"/>
                  </a:moveTo>
                  <a:close/>
                </a:path>
                <a:path w="39370" h="27939">
                  <a:moveTo>
                    <a:pt x="25730" y="5765"/>
                  </a:moveTo>
                  <a:lnTo>
                    <a:pt x="25590" y="5689"/>
                  </a:lnTo>
                  <a:lnTo>
                    <a:pt x="25730" y="5765"/>
                  </a:lnTo>
                  <a:close/>
                </a:path>
                <a:path w="39370" h="27939">
                  <a:moveTo>
                    <a:pt x="25755" y="5397"/>
                  </a:moveTo>
                  <a:lnTo>
                    <a:pt x="25641" y="5232"/>
                  </a:lnTo>
                  <a:lnTo>
                    <a:pt x="25539" y="5359"/>
                  </a:lnTo>
                  <a:lnTo>
                    <a:pt x="25755" y="5397"/>
                  </a:lnTo>
                  <a:close/>
                </a:path>
                <a:path w="39370" h="27939">
                  <a:moveTo>
                    <a:pt x="25819" y="6197"/>
                  </a:moveTo>
                  <a:close/>
                </a:path>
                <a:path w="39370" h="27939">
                  <a:moveTo>
                    <a:pt x="26174" y="5334"/>
                  </a:moveTo>
                  <a:close/>
                </a:path>
                <a:path w="39370" h="27939">
                  <a:moveTo>
                    <a:pt x="27901" y="6337"/>
                  </a:moveTo>
                  <a:close/>
                </a:path>
                <a:path w="39370" h="27939">
                  <a:moveTo>
                    <a:pt x="27978" y="6413"/>
                  </a:moveTo>
                  <a:close/>
                </a:path>
                <a:path w="39370" h="27939">
                  <a:moveTo>
                    <a:pt x="28117" y="6426"/>
                  </a:moveTo>
                  <a:close/>
                </a:path>
                <a:path w="39370" h="27939">
                  <a:moveTo>
                    <a:pt x="29006" y="7531"/>
                  </a:moveTo>
                  <a:lnTo>
                    <a:pt x="28841" y="7454"/>
                  </a:lnTo>
                  <a:lnTo>
                    <a:pt x="28956" y="7658"/>
                  </a:lnTo>
                  <a:lnTo>
                    <a:pt x="29006" y="7531"/>
                  </a:lnTo>
                  <a:close/>
                </a:path>
                <a:path w="39370" h="27939">
                  <a:moveTo>
                    <a:pt x="29108" y="8242"/>
                  </a:moveTo>
                  <a:close/>
                </a:path>
                <a:path w="39370" h="27939">
                  <a:moveTo>
                    <a:pt x="29121" y="8382"/>
                  </a:moveTo>
                  <a:lnTo>
                    <a:pt x="28994" y="8293"/>
                  </a:lnTo>
                  <a:lnTo>
                    <a:pt x="29121" y="8382"/>
                  </a:lnTo>
                  <a:close/>
                </a:path>
                <a:path w="39370" h="27939">
                  <a:moveTo>
                    <a:pt x="29210" y="8026"/>
                  </a:moveTo>
                  <a:close/>
                </a:path>
                <a:path w="39370" h="27939">
                  <a:moveTo>
                    <a:pt x="38798" y="27279"/>
                  </a:moveTo>
                  <a:lnTo>
                    <a:pt x="38620" y="27355"/>
                  </a:lnTo>
                  <a:lnTo>
                    <a:pt x="38798" y="27279"/>
                  </a:lnTo>
                  <a:close/>
                </a:path>
              </a:pathLst>
            </a:custGeom>
            <a:solidFill>
              <a:srgbClr val="C5CCC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6" name="object 5126"/>
            <p:cNvSpPr/>
            <p:nvPr/>
          </p:nvSpPr>
          <p:spPr>
            <a:xfrm>
              <a:off x="567334" y="4285944"/>
              <a:ext cx="24765" cy="17145"/>
            </a:xfrm>
            <a:custGeom>
              <a:avLst/>
              <a:gdLst/>
              <a:ahLst/>
              <a:cxnLst/>
              <a:rect l="l" t="t" r="r" b="b"/>
              <a:pathLst>
                <a:path w="24765" h="17145">
                  <a:moveTo>
                    <a:pt x="622" y="5207"/>
                  </a:moveTo>
                  <a:lnTo>
                    <a:pt x="584" y="4978"/>
                  </a:lnTo>
                  <a:lnTo>
                    <a:pt x="368" y="4876"/>
                  </a:lnTo>
                  <a:lnTo>
                    <a:pt x="0" y="4635"/>
                  </a:lnTo>
                  <a:lnTo>
                    <a:pt x="165" y="4978"/>
                  </a:lnTo>
                  <a:lnTo>
                    <a:pt x="622" y="5207"/>
                  </a:lnTo>
                  <a:close/>
                </a:path>
                <a:path w="24765" h="17145">
                  <a:moveTo>
                    <a:pt x="1231" y="5257"/>
                  </a:moveTo>
                  <a:close/>
                </a:path>
                <a:path w="24765" h="17145">
                  <a:moveTo>
                    <a:pt x="2959" y="5384"/>
                  </a:moveTo>
                  <a:lnTo>
                    <a:pt x="2844" y="4724"/>
                  </a:lnTo>
                  <a:lnTo>
                    <a:pt x="2552" y="4940"/>
                  </a:lnTo>
                  <a:lnTo>
                    <a:pt x="2400" y="5041"/>
                  </a:lnTo>
                  <a:lnTo>
                    <a:pt x="2514" y="5181"/>
                  </a:lnTo>
                  <a:lnTo>
                    <a:pt x="2616" y="5422"/>
                  </a:lnTo>
                  <a:lnTo>
                    <a:pt x="2959" y="5384"/>
                  </a:lnTo>
                  <a:close/>
                </a:path>
                <a:path w="24765" h="17145">
                  <a:moveTo>
                    <a:pt x="5016" y="4394"/>
                  </a:moveTo>
                  <a:lnTo>
                    <a:pt x="4876" y="4406"/>
                  </a:lnTo>
                  <a:lnTo>
                    <a:pt x="5016" y="4394"/>
                  </a:lnTo>
                  <a:close/>
                </a:path>
                <a:path w="24765" h="17145">
                  <a:moveTo>
                    <a:pt x="5245" y="4521"/>
                  </a:moveTo>
                  <a:lnTo>
                    <a:pt x="5029" y="4445"/>
                  </a:lnTo>
                  <a:lnTo>
                    <a:pt x="4851" y="4495"/>
                  </a:lnTo>
                  <a:lnTo>
                    <a:pt x="5041" y="4660"/>
                  </a:lnTo>
                  <a:lnTo>
                    <a:pt x="4851" y="4648"/>
                  </a:lnTo>
                  <a:lnTo>
                    <a:pt x="4965" y="4826"/>
                  </a:lnTo>
                  <a:lnTo>
                    <a:pt x="5245" y="4521"/>
                  </a:lnTo>
                  <a:close/>
                </a:path>
                <a:path w="24765" h="17145">
                  <a:moveTo>
                    <a:pt x="6692" y="5384"/>
                  </a:moveTo>
                  <a:lnTo>
                    <a:pt x="6680" y="5257"/>
                  </a:lnTo>
                  <a:lnTo>
                    <a:pt x="6540" y="5308"/>
                  </a:lnTo>
                  <a:lnTo>
                    <a:pt x="6540" y="5435"/>
                  </a:lnTo>
                  <a:lnTo>
                    <a:pt x="6692" y="5384"/>
                  </a:lnTo>
                  <a:close/>
                </a:path>
                <a:path w="24765" h="17145">
                  <a:moveTo>
                    <a:pt x="7785" y="4470"/>
                  </a:moveTo>
                  <a:close/>
                </a:path>
                <a:path w="24765" h="17145">
                  <a:moveTo>
                    <a:pt x="9004" y="5778"/>
                  </a:moveTo>
                  <a:lnTo>
                    <a:pt x="8890" y="5905"/>
                  </a:lnTo>
                  <a:lnTo>
                    <a:pt x="8940" y="6032"/>
                  </a:lnTo>
                  <a:lnTo>
                    <a:pt x="9004" y="5778"/>
                  </a:lnTo>
                  <a:close/>
                </a:path>
                <a:path w="24765" h="17145">
                  <a:moveTo>
                    <a:pt x="10528" y="14986"/>
                  </a:moveTo>
                  <a:lnTo>
                    <a:pt x="8636" y="14757"/>
                  </a:lnTo>
                  <a:lnTo>
                    <a:pt x="9867" y="15405"/>
                  </a:lnTo>
                  <a:lnTo>
                    <a:pt x="10083" y="15582"/>
                  </a:lnTo>
                  <a:lnTo>
                    <a:pt x="10096" y="15354"/>
                  </a:lnTo>
                  <a:lnTo>
                    <a:pt x="10528" y="14986"/>
                  </a:lnTo>
                  <a:close/>
                </a:path>
                <a:path w="24765" h="17145">
                  <a:moveTo>
                    <a:pt x="10972" y="965"/>
                  </a:moveTo>
                  <a:lnTo>
                    <a:pt x="10883" y="812"/>
                  </a:lnTo>
                  <a:lnTo>
                    <a:pt x="10782" y="673"/>
                  </a:lnTo>
                  <a:lnTo>
                    <a:pt x="10807" y="800"/>
                  </a:lnTo>
                  <a:lnTo>
                    <a:pt x="10972" y="965"/>
                  </a:lnTo>
                  <a:close/>
                </a:path>
                <a:path w="24765" h="17145">
                  <a:moveTo>
                    <a:pt x="11353" y="0"/>
                  </a:moveTo>
                  <a:lnTo>
                    <a:pt x="11112" y="50"/>
                  </a:lnTo>
                  <a:lnTo>
                    <a:pt x="11074" y="368"/>
                  </a:lnTo>
                  <a:lnTo>
                    <a:pt x="11214" y="355"/>
                  </a:lnTo>
                  <a:lnTo>
                    <a:pt x="11353" y="0"/>
                  </a:lnTo>
                  <a:close/>
                </a:path>
                <a:path w="24765" h="17145">
                  <a:moveTo>
                    <a:pt x="11544" y="16802"/>
                  </a:moveTo>
                  <a:lnTo>
                    <a:pt x="11506" y="16675"/>
                  </a:lnTo>
                  <a:lnTo>
                    <a:pt x="11214" y="16789"/>
                  </a:lnTo>
                  <a:lnTo>
                    <a:pt x="10896" y="17094"/>
                  </a:lnTo>
                  <a:lnTo>
                    <a:pt x="11455" y="16903"/>
                  </a:lnTo>
                  <a:close/>
                </a:path>
                <a:path w="24765" h="17145">
                  <a:moveTo>
                    <a:pt x="12128" y="4165"/>
                  </a:moveTo>
                  <a:close/>
                </a:path>
                <a:path w="24765" h="17145">
                  <a:moveTo>
                    <a:pt x="12293" y="5410"/>
                  </a:moveTo>
                  <a:close/>
                </a:path>
                <a:path w="24765" h="17145">
                  <a:moveTo>
                    <a:pt x="12839" y="5930"/>
                  </a:moveTo>
                  <a:close/>
                </a:path>
                <a:path w="24765" h="17145">
                  <a:moveTo>
                    <a:pt x="13258" y="13296"/>
                  </a:moveTo>
                  <a:lnTo>
                    <a:pt x="12598" y="13449"/>
                  </a:lnTo>
                  <a:lnTo>
                    <a:pt x="12192" y="13462"/>
                  </a:lnTo>
                  <a:lnTo>
                    <a:pt x="12446" y="13703"/>
                  </a:lnTo>
                  <a:lnTo>
                    <a:pt x="12598" y="13792"/>
                  </a:lnTo>
                  <a:lnTo>
                    <a:pt x="12788" y="13538"/>
                  </a:lnTo>
                  <a:lnTo>
                    <a:pt x="13258" y="13296"/>
                  </a:lnTo>
                  <a:close/>
                </a:path>
                <a:path w="24765" h="17145">
                  <a:moveTo>
                    <a:pt x="15392" y="6705"/>
                  </a:moveTo>
                  <a:lnTo>
                    <a:pt x="15227" y="6553"/>
                  </a:lnTo>
                  <a:lnTo>
                    <a:pt x="15074" y="6642"/>
                  </a:lnTo>
                  <a:lnTo>
                    <a:pt x="15201" y="6654"/>
                  </a:lnTo>
                  <a:lnTo>
                    <a:pt x="15189" y="6921"/>
                  </a:lnTo>
                  <a:lnTo>
                    <a:pt x="15392" y="6705"/>
                  </a:lnTo>
                  <a:close/>
                </a:path>
                <a:path w="24765" h="17145">
                  <a:moveTo>
                    <a:pt x="17348" y="9359"/>
                  </a:moveTo>
                  <a:close/>
                </a:path>
                <a:path w="24765" h="17145">
                  <a:moveTo>
                    <a:pt x="17360" y="9372"/>
                  </a:moveTo>
                  <a:close/>
                </a:path>
                <a:path w="24765" h="17145">
                  <a:moveTo>
                    <a:pt x="17411" y="9309"/>
                  </a:moveTo>
                  <a:lnTo>
                    <a:pt x="17246" y="9232"/>
                  </a:lnTo>
                  <a:lnTo>
                    <a:pt x="17068" y="9169"/>
                  </a:lnTo>
                  <a:lnTo>
                    <a:pt x="17221" y="9296"/>
                  </a:lnTo>
                  <a:lnTo>
                    <a:pt x="17411" y="9309"/>
                  </a:lnTo>
                  <a:close/>
                </a:path>
                <a:path w="24765" h="17145">
                  <a:moveTo>
                    <a:pt x="18872" y="9105"/>
                  </a:moveTo>
                  <a:close/>
                </a:path>
                <a:path w="24765" h="17145">
                  <a:moveTo>
                    <a:pt x="19100" y="9105"/>
                  </a:moveTo>
                  <a:lnTo>
                    <a:pt x="18973" y="9080"/>
                  </a:lnTo>
                  <a:lnTo>
                    <a:pt x="19100" y="9105"/>
                  </a:lnTo>
                  <a:close/>
                </a:path>
                <a:path w="24765" h="17145">
                  <a:moveTo>
                    <a:pt x="19519" y="9372"/>
                  </a:moveTo>
                  <a:close/>
                </a:path>
                <a:path w="24765" h="17145">
                  <a:moveTo>
                    <a:pt x="19685" y="14058"/>
                  </a:moveTo>
                  <a:close/>
                </a:path>
                <a:path w="24765" h="17145">
                  <a:moveTo>
                    <a:pt x="19812" y="9499"/>
                  </a:moveTo>
                  <a:close/>
                </a:path>
                <a:path w="24765" h="17145">
                  <a:moveTo>
                    <a:pt x="20167" y="6121"/>
                  </a:moveTo>
                  <a:lnTo>
                    <a:pt x="20027" y="6184"/>
                  </a:lnTo>
                  <a:lnTo>
                    <a:pt x="20167" y="6121"/>
                  </a:lnTo>
                  <a:close/>
                </a:path>
                <a:path w="24765" h="17145">
                  <a:moveTo>
                    <a:pt x="20320" y="9690"/>
                  </a:moveTo>
                  <a:close/>
                </a:path>
                <a:path w="24765" h="17145">
                  <a:moveTo>
                    <a:pt x="20383" y="9563"/>
                  </a:moveTo>
                  <a:close/>
                </a:path>
                <a:path w="24765" h="17145">
                  <a:moveTo>
                    <a:pt x="21767" y="5270"/>
                  </a:moveTo>
                  <a:close/>
                </a:path>
                <a:path w="24765" h="17145">
                  <a:moveTo>
                    <a:pt x="21780" y="5219"/>
                  </a:moveTo>
                  <a:close/>
                </a:path>
                <a:path w="24765" h="17145">
                  <a:moveTo>
                    <a:pt x="21844" y="5334"/>
                  </a:moveTo>
                  <a:lnTo>
                    <a:pt x="21717" y="5359"/>
                  </a:lnTo>
                  <a:lnTo>
                    <a:pt x="21844" y="5334"/>
                  </a:lnTo>
                  <a:close/>
                </a:path>
                <a:path w="24765" h="17145">
                  <a:moveTo>
                    <a:pt x="24142" y="5588"/>
                  </a:moveTo>
                  <a:lnTo>
                    <a:pt x="23977" y="5473"/>
                  </a:lnTo>
                  <a:lnTo>
                    <a:pt x="24142" y="5588"/>
                  </a:lnTo>
                  <a:close/>
                </a:path>
                <a:path w="24765" h="17145">
                  <a:moveTo>
                    <a:pt x="24295" y="6121"/>
                  </a:moveTo>
                  <a:close/>
                </a:path>
              </a:pathLst>
            </a:custGeom>
            <a:solidFill>
              <a:srgbClr val="C5CCC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127" name="object 5127"/>
          <p:cNvSpPr/>
          <p:nvPr/>
        </p:nvSpPr>
        <p:spPr>
          <a:xfrm>
            <a:off x="6010504" y="3022536"/>
            <a:ext cx="22225" cy="10795"/>
          </a:xfrm>
          <a:custGeom>
            <a:avLst/>
            <a:gdLst/>
            <a:ahLst/>
            <a:cxnLst/>
            <a:rect l="l" t="t" r="r" b="b"/>
            <a:pathLst>
              <a:path w="22225" h="10794">
                <a:moveTo>
                  <a:pt x="6946" y="2311"/>
                </a:moveTo>
                <a:lnTo>
                  <a:pt x="5194" y="838"/>
                </a:lnTo>
                <a:lnTo>
                  <a:pt x="2222" y="279"/>
                </a:lnTo>
                <a:lnTo>
                  <a:pt x="0" y="0"/>
                </a:lnTo>
                <a:lnTo>
                  <a:pt x="2159" y="965"/>
                </a:lnTo>
                <a:lnTo>
                  <a:pt x="4343" y="2501"/>
                </a:lnTo>
                <a:lnTo>
                  <a:pt x="5778" y="2400"/>
                </a:lnTo>
                <a:lnTo>
                  <a:pt x="6946" y="2311"/>
                </a:lnTo>
                <a:close/>
              </a:path>
              <a:path w="22225" h="10794">
                <a:moveTo>
                  <a:pt x="12179" y="4381"/>
                </a:moveTo>
                <a:lnTo>
                  <a:pt x="11150" y="3581"/>
                </a:lnTo>
                <a:lnTo>
                  <a:pt x="5791" y="2400"/>
                </a:lnTo>
                <a:lnTo>
                  <a:pt x="9372" y="4025"/>
                </a:lnTo>
                <a:lnTo>
                  <a:pt x="9906" y="4216"/>
                </a:lnTo>
                <a:lnTo>
                  <a:pt x="11671" y="4737"/>
                </a:lnTo>
                <a:lnTo>
                  <a:pt x="12179" y="4381"/>
                </a:lnTo>
                <a:close/>
              </a:path>
              <a:path w="22225" h="10794">
                <a:moveTo>
                  <a:pt x="19697" y="8178"/>
                </a:moveTo>
                <a:lnTo>
                  <a:pt x="13881" y="4648"/>
                </a:lnTo>
                <a:lnTo>
                  <a:pt x="12001" y="5092"/>
                </a:lnTo>
                <a:lnTo>
                  <a:pt x="12712" y="5600"/>
                </a:lnTo>
                <a:lnTo>
                  <a:pt x="14274" y="6350"/>
                </a:lnTo>
                <a:lnTo>
                  <a:pt x="15113" y="6591"/>
                </a:lnTo>
                <a:lnTo>
                  <a:pt x="19697" y="8178"/>
                </a:lnTo>
                <a:close/>
              </a:path>
              <a:path w="22225" h="10794">
                <a:moveTo>
                  <a:pt x="22072" y="9855"/>
                </a:moveTo>
                <a:lnTo>
                  <a:pt x="21107" y="9461"/>
                </a:lnTo>
                <a:lnTo>
                  <a:pt x="19761" y="8153"/>
                </a:lnTo>
                <a:lnTo>
                  <a:pt x="18656" y="8559"/>
                </a:lnTo>
                <a:lnTo>
                  <a:pt x="19215" y="9715"/>
                </a:lnTo>
                <a:lnTo>
                  <a:pt x="20891" y="10680"/>
                </a:lnTo>
                <a:lnTo>
                  <a:pt x="22072" y="985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8" name="object 5128"/>
          <p:cNvSpPr/>
          <p:nvPr/>
        </p:nvSpPr>
        <p:spPr>
          <a:xfrm>
            <a:off x="592305" y="430148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5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129" name="object 5129"/>
          <p:cNvGrpSpPr/>
          <p:nvPr/>
        </p:nvGrpSpPr>
        <p:grpSpPr>
          <a:xfrm>
            <a:off x="656347" y="4336855"/>
            <a:ext cx="38100" cy="23495"/>
            <a:chOff x="656347" y="4336855"/>
            <a:chExt cx="38100" cy="23495"/>
          </a:xfrm>
        </p:grpSpPr>
        <p:sp>
          <p:nvSpPr>
            <p:cNvPr id="5130" name="object 5130"/>
            <p:cNvSpPr/>
            <p:nvPr/>
          </p:nvSpPr>
          <p:spPr>
            <a:xfrm>
              <a:off x="656336" y="4336859"/>
              <a:ext cx="38100" cy="23495"/>
            </a:xfrm>
            <a:custGeom>
              <a:avLst/>
              <a:gdLst/>
              <a:ahLst/>
              <a:cxnLst/>
              <a:rect l="l" t="t" r="r" b="b"/>
              <a:pathLst>
                <a:path w="38100" h="23495">
                  <a:moveTo>
                    <a:pt x="177" y="2247"/>
                  </a:moveTo>
                  <a:lnTo>
                    <a:pt x="88" y="2108"/>
                  </a:lnTo>
                  <a:lnTo>
                    <a:pt x="177" y="2247"/>
                  </a:lnTo>
                  <a:close/>
                </a:path>
                <a:path w="38100" h="23495">
                  <a:moveTo>
                    <a:pt x="609" y="6502"/>
                  </a:moveTo>
                  <a:lnTo>
                    <a:pt x="508" y="6248"/>
                  </a:lnTo>
                  <a:lnTo>
                    <a:pt x="228" y="5765"/>
                  </a:lnTo>
                  <a:lnTo>
                    <a:pt x="342" y="6210"/>
                  </a:lnTo>
                  <a:lnTo>
                    <a:pt x="508" y="6489"/>
                  </a:lnTo>
                  <a:close/>
                </a:path>
                <a:path w="38100" h="23495">
                  <a:moveTo>
                    <a:pt x="1841" y="8293"/>
                  </a:moveTo>
                  <a:lnTo>
                    <a:pt x="1524" y="7886"/>
                  </a:lnTo>
                  <a:lnTo>
                    <a:pt x="1409" y="7734"/>
                  </a:lnTo>
                  <a:lnTo>
                    <a:pt x="1358" y="8432"/>
                  </a:lnTo>
                  <a:lnTo>
                    <a:pt x="1308" y="7988"/>
                  </a:lnTo>
                  <a:lnTo>
                    <a:pt x="952" y="7823"/>
                  </a:lnTo>
                  <a:lnTo>
                    <a:pt x="889" y="8102"/>
                  </a:lnTo>
                  <a:lnTo>
                    <a:pt x="1397" y="8775"/>
                  </a:lnTo>
                  <a:lnTo>
                    <a:pt x="1473" y="8318"/>
                  </a:lnTo>
                  <a:lnTo>
                    <a:pt x="1841" y="8293"/>
                  </a:lnTo>
                  <a:close/>
                </a:path>
                <a:path w="38100" h="23495">
                  <a:moveTo>
                    <a:pt x="1917" y="1524"/>
                  </a:moveTo>
                  <a:close/>
                </a:path>
                <a:path w="38100" h="23495">
                  <a:moveTo>
                    <a:pt x="2451" y="2032"/>
                  </a:moveTo>
                  <a:lnTo>
                    <a:pt x="2438" y="2222"/>
                  </a:lnTo>
                  <a:lnTo>
                    <a:pt x="2451" y="2032"/>
                  </a:lnTo>
                  <a:close/>
                </a:path>
                <a:path w="38100" h="23495">
                  <a:moveTo>
                    <a:pt x="2501" y="5816"/>
                  </a:moveTo>
                  <a:lnTo>
                    <a:pt x="2362" y="5765"/>
                  </a:lnTo>
                  <a:lnTo>
                    <a:pt x="2311" y="5613"/>
                  </a:lnTo>
                  <a:lnTo>
                    <a:pt x="2260" y="5803"/>
                  </a:lnTo>
                  <a:lnTo>
                    <a:pt x="2209" y="5981"/>
                  </a:lnTo>
                  <a:lnTo>
                    <a:pt x="2374" y="6070"/>
                  </a:lnTo>
                  <a:lnTo>
                    <a:pt x="2413" y="5867"/>
                  </a:lnTo>
                  <a:close/>
                </a:path>
                <a:path w="38100" h="23495">
                  <a:moveTo>
                    <a:pt x="2565" y="2032"/>
                  </a:moveTo>
                  <a:close/>
                </a:path>
                <a:path w="38100" h="23495">
                  <a:moveTo>
                    <a:pt x="2590" y="1320"/>
                  </a:moveTo>
                  <a:lnTo>
                    <a:pt x="2489" y="1193"/>
                  </a:lnTo>
                  <a:lnTo>
                    <a:pt x="2540" y="1358"/>
                  </a:lnTo>
                  <a:close/>
                </a:path>
                <a:path w="38100" h="23495">
                  <a:moveTo>
                    <a:pt x="2603" y="2209"/>
                  </a:moveTo>
                  <a:close/>
                </a:path>
                <a:path w="38100" h="23495">
                  <a:moveTo>
                    <a:pt x="2705" y="190"/>
                  </a:moveTo>
                  <a:lnTo>
                    <a:pt x="2654" y="63"/>
                  </a:lnTo>
                  <a:lnTo>
                    <a:pt x="2705" y="190"/>
                  </a:lnTo>
                  <a:close/>
                </a:path>
                <a:path w="38100" h="23495">
                  <a:moveTo>
                    <a:pt x="3289" y="4178"/>
                  </a:moveTo>
                  <a:lnTo>
                    <a:pt x="2908" y="3962"/>
                  </a:lnTo>
                  <a:lnTo>
                    <a:pt x="3048" y="4140"/>
                  </a:lnTo>
                  <a:lnTo>
                    <a:pt x="3073" y="4330"/>
                  </a:lnTo>
                  <a:lnTo>
                    <a:pt x="3276" y="4610"/>
                  </a:lnTo>
                  <a:lnTo>
                    <a:pt x="3289" y="4318"/>
                  </a:lnTo>
                  <a:lnTo>
                    <a:pt x="3289" y="4178"/>
                  </a:lnTo>
                  <a:close/>
                </a:path>
                <a:path w="38100" h="23495">
                  <a:moveTo>
                    <a:pt x="3340" y="6692"/>
                  </a:moveTo>
                  <a:lnTo>
                    <a:pt x="3149" y="6388"/>
                  </a:lnTo>
                  <a:lnTo>
                    <a:pt x="3136" y="6235"/>
                  </a:lnTo>
                  <a:lnTo>
                    <a:pt x="3124" y="5943"/>
                  </a:lnTo>
                  <a:lnTo>
                    <a:pt x="2413" y="5575"/>
                  </a:lnTo>
                  <a:lnTo>
                    <a:pt x="2755" y="6007"/>
                  </a:lnTo>
                  <a:lnTo>
                    <a:pt x="2806" y="6159"/>
                  </a:lnTo>
                  <a:lnTo>
                    <a:pt x="3111" y="6400"/>
                  </a:lnTo>
                  <a:lnTo>
                    <a:pt x="3111" y="6565"/>
                  </a:lnTo>
                  <a:lnTo>
                    <a:pt x="3340" y="6819"/>
                  </a:lnTo>
                  <a:lnTo>
                    <a:pt x="3340" y="6692"/>
                  </a:lnTo>
                  <a:close/>
                </a:path>
                <a:path w="38100" h="23495">
                  <a:moveTo>
                    <a:pt x="3759" y="6235"/>
                  </a:moveTo>
                  <a:lnTo>
                    <a:pt x="3568" y="5778"/>
                  </a:lnTo>
                  <a:lnTo>
                    <a:pt x="3505" y="6045"/>
                  </a:lnTo>
                  <a:lnTo>
                    <a:pt x="3352" y="6019"/>
                  </a:lnTo>
                  <a:lnTo>
                    <a:pt x="3429" y="6273"/>
                  </a:lnTo>
                  <a:lnTo>
                    <a:pt x="3759" y="6235"/>
                  </a:lnTo>
                  <a:close/>
                </a:path>
                <a:path w="38100" h="23495">
                  <a:moveTo>
                    <a:pt x="3860" y="6045"/>
                  </a:moveTo>
                  <a:close/>
                </a:path>
                <a:path w="38100" h="23495">
                  <a:moveTo>
                    <a:pt x="3962" y="5562"/>
                  </a:moveTo>
                  <a:lnTo>
                    <a:pt x="3911" y="5422"/>
                  </a:lnTo>
                  <a:lnTo>
                    <a:pt x="3810" y="5156"/>
                  </a:lnTo>
                  <a:lnTo>
                    <a:pt x="3657" y="5092"/>
                  </a:lnTo>
                  <a:lnTo>
                    <a:pt x="3556" y="5219"/>
                  </a:lnTo>
                  <a:lnTo>
                    <a:pt x="3835" y="5511"/>
                  </a:lnTo>
                  <a:lnTo>
                    <a:pt x="3962" y="5562"/>
                  </a:lnTo>
                  <a:close/>
                </a:path>
                <a:path w="38100" h="23495">
                  <a:moveTo>
                    <a:pt x="4940" y="3848"/>
                  </a:moveTo>
                  <a:close/>
                </a:path>
                <a:path w="38100" h="23495">
                  <a:moveTo>
                    <a:pt x="5156" y="8775"/>
                  </a:moveTo>
                  <a:lnTo>
                    <a:pt x="4940" y="7658"/>
                  </a:lnTo>
                  <a:lnTo>
                    <a:pt x="4546" y="7416"/>
                  </a:lnTo>
                  <a:lnTo>
                    <a:pt x="4610" y="7010"/>
                  </a:lnTo>
                  <a:lnTo>
                    <a:pt x="4114" y="6705"/>
                  </a:lnTo>
                  <a:lnTo>
                    <a:pt x="3797" y="7112"/>
                  </a:lnTo>
                  <a:lnTo>
                    <a:pt x="5156" y="8775"/>
                  </a:lnTo>
                  <a:close/>
                </a:path>
                <a:path w="38100" h="23495">
                  <a:moveTo>
                    <a:pt x="5740" y="2844"/>
                  </a:moveTo>
                  <a:close/>
                </a:path>
                <a:path w="38100" h="23495">
                  <a:moveTo>
                    <a:pt x="5905" y="3213"/>
                  </a:moveTo>
                  <a:close/>
                </a:path>
                <a:path w="38100" h="23495">
                  <a:moveTo>
                    <a:pt x="5930" y="3568"/>
                  </a:moveTo>
                  <a:lnTo>
                    <a:pt x="5715" y="3251"/>
                  </a:lnTo>
                  <a:lnTo>
                    <a:pt x="5803" y="3111"/>
                  </a:lnTo>
                  <a:lnTo>
                    <a:pt x="5613" y="2997"/>
                  </a:lnTo>
                  <a:lnTo>
                    <a:pt x="5613" y="3200"/>
                  </a:lnTo>
                  <a:lnTo>
                    <a:pt x="5930" y="3568"/>
                  </a:lnTo>
                  <a:close/>
                </a:path>
                <a:path w="38100" h="23495">
                  <a:moveTo>
                    <a:pt x="6032" y="14973"/>
                  </a:moveTo>
                  <a:lnTo>
                    <a:pt x="5905" y="14935"/>
                  </a:lnTo>
                  <a:lnTo>
                    <a:pt x="6032" y="14973"/>
                  </a:lnTo>
                  <a:close/>
                </a:path>
                <a:path w="38100" h="23495">
                  <a:moveTo>
                    <a:pt x="6045" y="2895"/>
                  </a:moveTo>
                  <a:close/>
                </a:path>
                <a:path w="38100" h="23495">
                  <a:moveTo>
                    <a:pt x="6388" y="1854"/>
                  </a:moveTo>
                  <a:lnTo>
                    <a:pt x="6375" y="1600"/>
                  </a:lnTo>
                  <a:lnTo>
                    <a:pt x="6261" y="1409"/>
                  </a:lnTo>
                  <a:lnTo>
                    <a:pt x="6324" y="1765"/>
                  </a:lnTo>
                  <a:close/>
                </a:path>
                <a:path w="38100" h="23495">
                  <a:moveTo>
                    <a:pt x="6451" y="6832"/>
                  </a:moveTo>
                  <a:close/>
                </a:path>
                <a:path w="38100" h="23495">
                  <a:moveTo>
                    <a:pt x="6616" y="15430"/>
                  </a:moveTo>
                  <a:lnTo>
                    <a:pt x="6591" y="15303"/>
                  </a:lnTo>
                  <a:lnTo>
                    <a:pt x="6565" y="15455"/>
                  </a:lnTo>
                  <a:close/>
                </a:path>
                <a:path w="38100" h="23495">
                  <a:moveTo>
                    <a:pt x="6642" y="4648"/>
                  </a:moveTo>
                  <a:lnTo>
                    <a:pt x="6553" y="4381"/>
                  </a:lnTo>
                  <a:lnTo>
                    <a:pt x="6413" y="4178"/>
                  </a:lnTo>
                  <a:lnTo>
                    <a:pt x="6350" y="4572"/>
                  </a:lnTo>
                  <a:lnTo>
                    <a:pt x="6375" y="4775"/>
                  </a:lnTo>
                  <a:lnTo>
                    <a:pt x="6591" y="4787"/>
                  </a:lnTo>
                  <a:lnTo>
                    <a:pt x="6642" y="4648"/>
                  </a:lnTo>
                  <a:close/>
                </a:path>
                <a:path w="38100" h="23495">
                  <a:moveTo>
                    <a:pt x="6654" y="5537"/>
                  </a:moveTo>
                  <a:close/>
                </a:path>
                <a:path w="38100" h="23495">
                  <a:moveTo>
                    <a:pt x="6667" y="4838"/>
                  </a:moveTo>
                  <a:close/>
                </a:path>
                <a:path w="38100" h="23495">
                  <a:moveTo>
                    <a:pt x="6692" y="14147"/>
                  </a:moveTo>
                  <a:lnTo>
                    <a:pt x="6527" y="14008"/>
                  </a:lnTo>
                  <a:lnTo>
                    <a:pt x="6451" y="14185"/>
                  </a:lnTo>
                  <a:lnTo>
                    <a:pt x="6578" y="14224"/>
                  </a:lnTo>
                  <a:close/>
                </a:path>
                <a:path w="38100" h="23495">
                  <a:moveTo>
                    <a:pt x="6972" y="5715"/>
                  </a:moveTo>
                  <a:lnTo>
                    <a:pt x="6832" y="5422"/>
                  </a:lnTo>
                  <a:lnTo>
                    <a:pt x="6692" y="5143"/>
                  </a:lnTo>
                  <a:lnTo>
                    <a:pt x="6845" y="5321"/>
                  </a:lnTo>
                  <a:lnTo>
                    <a:pt x="6946" y="5143"/>
                  </a:lnTo>
                  <a:lnTo>
                    <a:pt x="6705" y="4889"/>
                  </a:lnTo>
                  <a:lnTo>
                    <a:pt x="6083" y="5397"/>
                  </a:lnTo>
                  <a:lnTo>
                    <a:pt x="6692" y="5384"/>
                  </a:lnTo>
                  <a:lnTo>
                    <a:pt x="6972" y="5715"/>
                  </a:lnTo>
                  <a:close/>
                </a:path>
                <a:path w="38100" h="23495">
                  <a:moveTo>
                    <a:pt x="7239" y="5410"/>
                  </a:moveTo>
                  <a:lnTo>
                    <a:pt x="6934" y="5410"/>
                  </a:lnTo>
                  <a:lnTo>
                    <a:pt x="7239" y="5410"/>
                  </a:lnTo>
                  <a:close/>
                </a:path>
                <a:path w="38100" h="23495">
                  <a:moveTo>
                    <a:pt x="7327" y="8140"/>
                  </a:moveTo>
                  <a:lnTo>
                    <a:pt x="7251" y="7708"/>
                  </a:lnTo>
                  <a:lnTo>
                    <a:pt x="7226" y="7378"/>
                  </a:lnTo>
                  <a:lnTo>
                    <a:pt x="6578" y="6743"/>
                  </a:lnTo>
                  <a:lnTo>
                    <a:pt x="6731" y="6870"/>
                  </a:lnTo>
                  <a:lnTo>
                    <a:pt x="6794" y="6565"/>
                  </a:lnTo>
                  <a:lnTo>
                    <a:pt x="6489" y="6591"/>
                  </a:lnTo>
                  <a:lnTo>
                    <a:pt x="6553" y="6756"/>
                  </a:lnTo>
                  <a:lnTo>
                    <a:pt x="6921" y="7416"/>
                  </a:lnTo>
                  <a:lnTo>
                    <a:pt x="7327" y="8140"/>
                  </a:lnTo>
                  <a:close/>
                </a:path>
                <a:path w="38100" h="23495">
                  <a:moveTo>
                    <a:pt x="8191" y="7620"/>
                  </a:moveTo>
                  <a:lnTo>
                    <a:pt x="7391" y="6223"/>
                  </a:lnTo>
                  <a:lnTo>
                    <a:pt x="7620" y="5930"/>
                  </a:lnTo>
                  <a:lnTo>
                    <a:pt x="7137" y="5537"/>
                  </a:lnTo>
                  <a:lnTo>
                    <a:pt x="6997" y="5918"/>
                  </a:lnTo>
                  <a:lnTo>
                    <a:pt x="7175" y="6896"/>
                  </a:lnTo>
                  <a:lnTo>
                    <a:pt x="8191" y="7620"/>
                  </a:lnTo>
                  <a:close/>
                </a:path>
                <a:path w="38100" h="23495">
                  <a:moveTo>
                    <a:pt x="9715" y="7950"/>
                  </a:moveTo>
                  <a:lnTo>
                    <a:pt x="9626" y="7721"/>
                  </a:lnTo>
                  <a:lnTo>
                    <a:pt x="9525" y="7543"/>
                  </a:lnTo>
                  <a:lnTo>
                    <a:pt x="9512" y="7797"/>
                  </a:lnTo>
                  <a:lnTo>
                    <a:pt x="9715" y="7950"/>
                  </a:lnTo>
                  <a:close/>
                </a:path>
                <a:path w="38100" h="23495">
                  <a:moveTo>
                    <a:pt x="13182" y="9867"/>
                  </a:moveTo>
                  <a:lnTo>
                    <a:pt x="13093" y="9410"/>
                  </a:lnTo>
                  <a:lnTo>
                    <a:pt x="12992" y="9271"/>
                  </a:lnTo>
                  <a:lnTo>
                    <a:pt x="12801" y="9448"/>
                  </a:lnTo>
                  <a:lnTo>
                    <a:pt x="13182" y="9867"/>
                  </a:lnTo>
                  <a:close/>
                </a:path>
                <a:path w="38100" h="23495">
                  <a:moveTo>
                    <a:pt x="13436" y="21463"/>
                  </a:moveTo>
                  <a:lnTo>
                    <a:pt x="13322" y="21272"/>
                  </a:lnTo>
                  <a:lnTo>
                    <a:pt x="13284" y="21399"/>
                  </a:lnTo>
                  <a:lnTo>
                    <a:pt x="13220" y="21615"/>
                  </a:lnTo>
                  <a:lnTo>
                    <a:pt x="13360" y="21513"/>
                  </a:lnTo>
                  <a:close/>
                </a:path>
                <a:path w="38100" h="23495">
                  <a:moveTo>
                    <a:pt x="13601" y="22072"/>
                  </a:moveTo>
                  <a:close/>
                </a:path>
                <a:path w="38100" h="23495">
                  <a:moveTo>
                    <a:pt x="13703" y="21945"/>
                  </a:moveTo>
                  <a:lnTo>
                    <a:pt x="13309" y="21590"/>
                  </a:lnTo>
                  <a:lnTo>
                    <a:pt x="13284" y="21780"/>
                  </a:lnTo>
                  <a:lnTo>
                    <a:pt x="13347" y="22059"/>
                  </a:lnTo>
                  <a:lnTo>
                    <a:pt x="13538" y="22034"/>
                  </a:lnTo>
                  <a:lnTo>
                    <a:pt x="13703" y="21945"/>
                  </a:lnTo>
                  <a:close/>
                </a:path>
                <a:path w="38100" h="23495">
                  <a:moveTo>
                    <a:pt x="13741" y="15938"/>
                  </a:moveTo>
                  <a:lnTo>
                    <a:pt x="13538" y="15798"/>
                  </a:lnTo>
                  <a:lnTo>
                    <a:pt x="13716" y="16192"/>
                  </a:lnTo>
                  <a:lnTo>
                    <a:pt x="13741" y="15938"/>
                  </a:lnTo>
                  <a:close/>
                </a:path>
                <a:path w="38100" h="23495">
                  <a:moveTo>
                    <a:pt x="13741" y="11226"/>
                  </a:moveTo>
                  <a:lnTo>
                    <a:pt x="12725" y="9309"/>
                  </a:lnTo>
                  <a:lnTo>
                    <a:pt x="12573" y="8699"/>
                  </a:lnTo>
                  <a:lnTo>
                    <a:pt x="12446" y="8318"/>
                  </a:lnTo>
                  <a:lnTo>
                    <a:pt x="12204" y="8483"/>
                  </a:lnTo>
                  <a:lnTo>
                    <a:pt x="12141" y="8343"/>
                  </a:lnTo>
                  <a:lnTo>
                    <a:pt x="11950" y="8509"/>
                  </a:lnTo>
                  <a:lnTo>
                    <a:pt x="12128" y="8547"/>
                  </a:lnTo>
                  <a:lnTo>
                    <a:pt x="11925" y="8686"/>
                  </a:lnTo>
                  <a:lnTo>
                    <a:pt x="11772" y="8432"/>
                  </a:lnTo>
                  <a:lnTo>
                    <a:pt x="11633" y="8369"/>
                  </a:lnTo>
                  <a:lnTo>
                    <a:pt x="12141" y="8343"/>
                  </a:lnTo>
                  <a:lnTo>
                    <a:pt x="11887" y="7874"/>
                  </a:lnTo>
                  <a:lnTo>
                    <a:pt x="11760" y="7747"/>
                  </a:lnTo>
                  <a:lnTo>
                    <a:pt x="11811" y="8102"/>
                  </a:lnTo>
                  <a:lnTo>
                    <a:pt x="11658" y="8115"/>
                  </a:lnTo>
                  <a:lnTo>
                    <a:pt x="11455" y="8267"/>
                  </a:lnTo>
                  <a:lnTo>
                    <a:pt x="11315" y="8382"/>
                  </a:lnTo>
                  <a:lnTo>
                    <a:pt x="11493" y="8382"/>
                  </a:lnTo>
                  <a:lnTo>
                    <a:pt x="11696" y="8699"/>
                  </a:lnTo>
                  <a:lnTo>
                    <a:pt x="11874" y="8826"/>
                  </a:lnTo>
                  <a:lnTo>
                    <a:pt x="11430" y="10020"/>
                  </a:lnTo>
                  <a:lnTo>
                    <a:pt x="13741" y="11226"/>
                  </a:lnTo>
                  <a:close/>
                </a:path>
                <a:path w="38100" h="23495">
                  <a:moveTo>
                    <a:pt x="13995" y="22364"/>
                  </a:moveTo>
                  <a:lnTo>
                    <a:pt x="13652" y="22326"/>
                  </a:lnTo>
                  <a:lnTo>
                    <a:pt x="13627" y="22161"/>
                  </a:lnTo>
                  <a:lnTo>
                    <a:pt x="13601" y="22352"/>
                  </a:lnTo>
                  <a:lnTo>
                    <a:pt x="13906" y="22987"/>
                  </a:lnTo>
                  <a:lnTo>
                    <a:pt x="13995" y="22364"/>
                  </a:lnTo>
                  <a:close/>
                </a:path>
                <a:path w="38100" h="23495">
                  <a:moveTo>
                    <a:pt x="14300" y="10883"/>
                  </a:moveTo>
                  <a:close/>
                </a:path>
                <a:path w="38100" h="23495">
                  <a:moveTo>
                    <a:pt x="14592" y="10807"/>
                  </a:moveTo>
                  <a:lnTo>
                    <a:pt x="14465" y="10769"/>
                  </a:lnTo>
                  <a:lnTo>
                    <a:pt x="14592" y="10807"/>
                  </a:lnTo>
                  <a:close/>
                </a:path>
                <a:path w="38100" h="23495">
                  <a:moveTo>
                    <a:pt x="14846" y="10261"/>
                  </a:moveTo>
                  <a:lnTo>
                    <a:pt x="14833" y="10134"/>
                  </a:lnTo>
                  <a:lnTo>
                    <a:pt x="14706" y="10109"/>
                  </a:lnTo>
                  <a:lnTo>
                    <a:pt x="14693" y="10248"/>
                  </a:lnTo>
                  <a:lnTo>
                    <a:pt x="14846" y="10261"/>
                  </a:lnTo>
                  <a:close/>
                </a:path>
                <a:path w="38100" h="23495">
                  <a:moveTo>
                    <a:pt x="15633" y="15227"/>
                  </a:moveTo>
                  <a:close/>
                </a:path>
                <a:path w="38100" h="23495">
                  <a:moveTo>
                    <a:pt x="17272" y="16611"/>
                  </a:moveTo>
                  <a:close/>
                </a:path>
                <a:path w="38100" h="23495">
                  <a:moveTo>
                    <a:pt x="18351" y="17881"/>
                  </a:moveTo>
                  <a:close/>
                </a:path>
                <a:path w="38100" h="23495">
                  <a:moveTo>
                    <a:pt x="18364" y="17907"/>
                  </a:moveTo>
                  <a:close/>
                </a:path>
                <a:path w="38100" h="23495">
                  <a:moveTo>
                    <a:pt x="18478" y="18186"/>
                  </a:moveTo>
                  <a:lnTo>
                    <a:pt x="18415" y="18046"/>
                  </a:lnTo>
                  <a:lnTo>
                    <a:pt x="18415" y="18199"/>
                  </a:lnTo>
                  <a:close/>
                </a:path>
                <a:path w="38100" h="23495">
                  <a:moveTo>
                    <a:pt x="18529" y="18338"/>
                  </a:moveTo>
                  <a:close/>
                </a:path>
                <a:path w="38100" h="23495">
                  <a:moveTo>
                    <a:pt x="18770" y="18948"/>
                  </a:moveTo>
                  <a:close/>
                </a:path>
                <a:path w="38100" h="23495">
                  <a:moveTo>
                    <a:pt x="18872" y="19354"/>
                  </a:moveTo>
                  <a:close/>
                </a:path>
                <a:path w="38100" h="23495">
                  <a:moveTo>
                    <a:pt x="18986" y="19316"/>
                  </a:moveTo>
                  <a:lnTo>
                    <a:pt x="18859" y="19151"/>
                  </a:lnTo>
                  <a:lnTo>
                    <a:pt x="18669" y="19050"/>
                  </a:lnTo>
                  <a:lnTo>
                    <a:pt x="18719" y="19227"/>
                  </a:lnTo>
                  <a:lnTo>
                    <a:pt x="18872" y="19202"/>
                  </a:lnTo>
                  <a:close/>
                </a:path>
                <a:path w="38100" h="23495">
                  <a:moveTo>
                    <a:pt x="19850" y="17691"/>
                  </a:moveTo>
                  <a:lnTo>
                    <a:pt x="19710" y="17589"/>
                  </a:lnTo>
                  <a:lnTo>
                    <a:pt x="19850" y="17691"/>
                  </a:lnTo>
                  <a:close/>
                </a:path>
                <a:path w="38100" h="23495">
                  <a:moveTo>
                    <a:pt x="19913" y="17640"/>
                  </a:moveTo>
                  <a:close/>
                </a:path>
                <a:path w="38100" h="23495">
                  <a:moveTo>
                    <a:pt x="20142" y="18796"/>
                  </a:moveTo>
                  <a:lnTo>
                    <a:pt x="19888" y="18567"/>
                  </a:lnTo>
                  <a:lnTo>
                    <a:pt x="19761" y="18503"/>
                  </a:lnTo>
                  <a:lnTo>
                    <a:pt x="19977" y="18872"/>
                  </a:lnTo>
                  <a:lnTo>
                    <a:pt x="19989" y="18745"/>
                  </a:lnTo>
                  <a:lnTo>
                    <a:pt x="20142" y="18796"/>
                  </a:lnTo>
                  <a:close/>
                </a:path>
                <a:path w="38100" h="23495">
                  <a:moveTo>
                    <a:pt x="20574" y="18249"/>
                  </a:moveTo>
                  <a:lnTo>
                    <a:pt x="20332" y="18110"/>
                  </a:lnTo>
                  <a:lnTo>
                    <a:pt x="19964" y="18300"/>
                  </a:lnTo>
                  <a:lnTo>
                    <a:pt x="19926" y="18427"/>
                  </a:lnTo>
                  <a:lnTo>
                    <a:pt x="20256" y="18923"/>
                  </a:lnTo>
                  <a:lnTo>
                    <a:pt x="20421" y="18732"/>
                  </a:lnTo>
                  <a:lnTo>
                    <a:pt x="20434" y="18529"/>
                  </a:lnTo>
                  <a:lnTo>
                    <a:pt x="20574" y="18249"/>
                  </a:lnTo>
                  <a:close/>
                </a:path>
                <a:path w="38100" h="23495">
                  <a:moveTo>
                    <a:pt x="21247" y="22098"/>
                  </a:moveTo>
                  <a:close/>
                </a:path>
                <a:path w="38100" h="23495">
                  <a:moveTo>
                    <a:pt x="21424" y="19862"/>
                  </a:moveTo>
                  <a:lnTo>
                    <a:pt x="21399" y="19710"/>
                  </a:lnTo>
                  <a:lnTo>
                    <a:pt x="21424" y="19951"/>
                  </a:lnTo>
                  <a:close/>
                </a:path>
                <a:path w="38100" h="23495">
                  <a:moveTo>
                    <a:pt x="36004" y="4838"/>
                  </a:moveTo>
                  <a:lnTo>
                    <a:pt x="35890" y="4699"/>
                  </a:lnTo>
                  <a:lnTo>
                    <a:pt x="36004" y="4838"/>
                  </a:lnTo>
                  <a:close/>
                </a:path>
                <a:path w="38100" h="23495">
                  <a:moveTo>
                    <a:pt x="36309" y="5016"/>
                  </a:moveTo>
                  <a:lnTo>
                    <a:pt x="36156" y="4851"/>
                  </a:lnTo>
                  <a:lnTo>
                    <a:pt x="36029" y="4889"/>
                  </a:lnTo>
                  <a:lnTo>
                    <a:pt x="36207" y="4940"/>
                  </a:lnTo>
                  <a:close/>
                </a:path>
                <a:path w="38100" h="23495">
                  <a:moveTo>
                    <a:pt x="37973" y="21742"/>
                  </a:moveTo>
                  <a:lnTo>
                    <a:pt x="37871" y="21615"/>
                  </a:lnTo>
                  <a:lnTo>
                    <a:pt x="37706" y="21780"/>
                  </a:lnTo>
                  <a:lnTo>
                    <a:pt x="37947" y="22072"/>
                  </a:lnTo>
                  <a:lnTo>
                    <a:pt x="37973" y="21742"/>
                  </a:lnTo>
                  <a:close/>
                </a:path>
              </a:pathLst>
            </a:custGeom>
            <a:solidFill>
              <a:srgbClr val="C5CCC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1" name="object 5131"/>
            <p:cNvSpPr/>
            <p:nvPr/>
          </p:nvSpPr>
          <p:spPr>
            <a:xfrm>
              <a:off x="662825" y="4352162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127" y="127"/>
                  </a:moveTo>
                  <a:lnTo>
                    <a:pt x="101" y="0"/>
                  </a:lnTo>
                  <a:lnTo>
                    <a:pt x="76" y="152"/>
                  </a:lnTo>
                  <a:close/>
                </a:path>
                <a:path w="634" h="2539">
                  <a:moveTo>
                    <a:pt x="457" y="2133"/>
                  </a:moveTo>
                  <a:lnTo>
                    <a:pt x="355" y="2006"/>
                  </a:lnTo>
                  <a:lnTo>
                    <a:pt x="457" y="2133"/>
                  </a:lnTo>
                  <a:close/>
                </a:path>
              </a:pathLst>
            </a:custGeom>
            <a:solidFill>
              <a:srgbClr val="C5CCC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132" name="object 5132"/>
          <p:cNvSpPr/>
          <p:nvPr/>
        </p:nvSpPr>
        <p:spPr>
          <a:xfrm>
            <a:off x="595998" y="431189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77" y="152"/>
                </a:moveTo>
                <a:lnTo>
                  <a:pt x="0" y="50"/>
                </a:lnTo>
                <a:lnTo>
                  <a:pt x="63" y="317"/>
                </a:lnTo>
                <a:lnTo>
                  <a:pt x="177" y="152"/>
                </a:lnTo>
                <a:close/>
              </a:path>
              <a:path w="1270" h="635">
                <a:moveTo>
                  <a:pt x="533" y="25"/>
                </a:moveTo>
                <a:close/>
              </a:path>
              <a:path w="1270" h="635">
                <a:moveTo>
                  <a:pt x="685" y="203"/>
                </a:moveTo>
                <a:lnTo>
                  <a:pt x="596" y="63"/>
                </a:lnTo>
                <a:lnTo>
                  <a:pt x="558" y="203"/>
                </a:lnTo>
                <a:lnTo>
                  <a:pt x="685" y="20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3" name="object 5133"/>
          <p:cNvSpPr/>
          <p:nvPr/>
        </p:nvSpPr>
        <p:spPr>
          <a:xfrm>
            <a:off x="663279" y="435442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88" y="215"/>
                </a:lnTo>
                <a:lnTo>
                  <a:pt x="368" y="279"/>
                </a:lnTo>
                <a:lnTo>
                  <a:pt x="7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4" name="object 5134"/>
          <p:cNvSpPr/>
          <p:nvPr/>
        </p:nvSpPr>
        <p:spPr>
          <a:xfrm>
            <a:off x="579628" y="4295394"/>
            <a:ext cx="20320" cy="17145"/>
          </a:xfrm>
          <a:custGeom>
            <a:avLst/>
            <a:gdLst/>
            <a:ahLst/>
            <a:cxnLst/>
            <a:rect l="l" t="t" r="r" b="b"/>
            <a:pathLst>
              <a:path w="20320" h="17145">
                <a:moveTo>
                  <a:pt x="76" y="4381"/>
                </a:moveTo>
                <a:close/>
              </a:path>
              <a:path w="20320" h="17145">
                <a:moveTo>
                  <a:pt x="330" y="101"/>
                </a:moveTo>
                <a:lnTo>
                  <a:pt x="152" y="0"/>
                </a:lnTo>
                <a:lnTo>
                  <a:pt x="330" y="266"/>
                </a:lnTo>
                <a:lnTo>
                  <a:pt x="330" y="101"/>
                </a:lnTo>
                <a:close/>
              </a:path>
              <a:path w="20320" h="17145">
                <a:moveTo>
                  <a:pt x="546" y="4394"/>
                </a:moveTo>
                <a:close/>
              </a:path>
              <a:path w="20320" h="17145">
                <a:moveTo>
                  <a:pt x="8445" y="2946"/>
                </a:moveTo>
                <a:close/>
              </a:path>
              <a:path w="20320" h="17145">
                <a:moveTo>
                  <a:pt x="14998" y="16548"/>
                </a:moveTo>
                <a:close/>
              </a:path>
              <a:path w="20320" h="17145">
                <a:moveTo>
                  <a:pt x="15252" y="16344"/>
                </a:moveTo>
                <a:lnTo>
                  <a:pt x="15074" y="16103"/>
                </a:lnTo>
                <a:lnTo>
                  <a:pt x="14922" y="16154"/>
                </a:lnTo>
                <a:lnTo>
                  <a:pt x="14757" y="16243"/>
                </a:lnTo>
                <a:lnTo>
                  <a:pt x="15024" y="16281"/>
                </a:lnTo>
                <a:lnTo>
                  <a:pt x="15062" y="16408"/>
                </a:lnTo>
                <a:lnTo>
                  <a:pt x="15252" y="16344"/>
                </a:lnTo>
                <a:close/>
              </a:path>
              <a:path w="20320" h="17145">
                <a:moveTo>
                  <a:pt x="15697" y="16941"/>
                </a:moveTo>
                <a:lnTo>
                  <a:pt x="15646" y="17094"/>
                </a:lnTo>
                <a:lnTo>
                  <a:pt x="15697" y="16941"/>
                </a:lnTo>
                <a:close/>
              </a:path>
              <a:path w="20320" h="17145">
                <a:moveTo>
                  <a:pt x="17030" y="16891"/>
                </a:moveTo>
                <a:lnTo>
                  <a:pt x="16929" y="16713"/>
                </a:lnTo>
                <a:lnTo>
                  <a:pt x="16802" y="16497"/>
                </a:lnTo>
                <a:lnTo>
                  <a:pt x="16814" y="16814"/>
                </a:lnTo>
                <a:lnTo>
                  <a:pt x="17030" y="16891"/>
                </a:lnTo>
                <a:close/>
              </a:path>
              <a:path w="20320" h="17145">
                <a:moveTo>
                  <a:pt x="20154" y="14084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5" name="object 5135"/>
          <p:cNvSpPr/>
          <p:nvPr/>
        </p:nvSpPr>
        <p:spPr>
          <a:xfrm>
            <a:off x="662966" y="435427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" y="0"/>
                </a:moveTo>
                <a:lnTo>
                  <a:pt x="0" y="165"/>
                </a:lnTo>
                <a:lnTo>
                  <a:pt x="190" y="165"/>
                </a:lnTo>
                <a:lnTo>
                  <a:pt x="88" y="2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6" name="object 5136"/>
          <p:cNvSpPr/>
          <p:nvPr/>
        </p:nvSpPr>
        <p:spPr>
          <a:xfrm>
            <a:off x="574459" y="4293031"/>
            <a:ext cx="20955" cy="28575"/>
          </a:xfrm>
          <a:custGeom>
            <a:avLst/>
            <a:gdLst/>
            <a:ahLst/>
            <a:cxnLst/>
            <a:rect l="l" t="t" r="r" b="b"/>
            <a:pathLst>
              <a:path w="20954" h="28575">
                <a:moveTo>
                  <a:pt x="736" y="457"/>
                </a:moveTo>
                <a:lnTo>
                  <a:pt x="723" y="330"/>
                </a:lnTo>
                <a:lnTo>
                  <a:pt x="533" y="279"/>
                </a:lnTo>
                <a:lnTo>
                  <a:pt x="381" y="241"/>
                </a:lnTo>
                <a:lnTo>
                  <a:pt x="139" y="215"/>
                </a:lnTo>
                <a:lnTo>
                  <a:pt x="101" y="0"/>
                </a:lnTo>
                <a:lnTo>
                  <a:pt x="50" y="127"/>
                </a:lnTo>
                <a:lnTo>
                  <a:pt x="736" y="457"/>
                </a:lnTo>
                <a:close/>
              </a:path>
              <a:path w="20954" h="28575">
                <a:moveTo>
                  <a:pt x="1993" y="635"/>
                </a:moveTo>
                <a:close/>
              </a:path>
              <a:path w="20954" h="28575">
                <a:moveTo>
                  <a:pt x="2374" y="7581"/>
                </a:moveTo>
                <a:close/>
              </a:path>
              <a:path w="20954" h="28575">
                <a:moveTo>
                  <a:pt x="2387" y="3962"/>
                </a:moveTo>
                <a:lnTo>
                  <a:pt x="2260" y="3975"/>
                </a:lnTo>
                <a:lnTo>
                  <a:pt x="2387" y="3962"/>
                </a:lnTo>
                <a:close/>
              </a:path>
              <a:path w="20954" h="28575">
                <a:moveTo>
                  <a:pt x="2768" y="2451"/>
                </a:moveTo>
                <a:close/>
              </a:path>
              <a:path w="20954" h="28575">
                <a:moveTo>
                  <a:pt x="3073" y="9131"/>
                </a:moveTo>
                <a:lnTo>
                  <a:pt x="2755" y="9105"/>
                </a:lnTo>
                <a:lnTo>
                  <a:pt x="2794" y="9232"/>
                </a:lnTo>
                <a:lnTo>
                  <a:pt x="2959" y="9309"/>
                </a:lnTo>
                <a:lnTo>
                  <a:pt x="3073" y="9131"/>
                </a:lnTo>
                <a:close/>
              </a:path>
              <a:path w="20954" h="28575">
                <a:moveTo>
                  <a:pt x="3086" y="2857"/>
                </a:moveTo>
                <a:close/>
              </a:path>
              <a:path w="20954" h="28575">
                <a:moveTo>
                  <a:pt x="3251" y="7747"/>
                </a:moveTo>
                <a:lnTo>
                  <a:pt x="3009" y="7683"/>
                </a:lnTo>
                <a:lnTo>
                  <a:pt x="3149" y="7861"/>
                </a:lnTo>
                <a:close/>
              </a:path>
              <a:path w="20954" h="28575">
                <a:moveTo>
                  <a:pt x="3568" y="4914"/>
                </a:moveTo>
                <a:close/>
              </a:path>
              <a:path w="20954" h="28575">
                <a:moveTo>
                  <a:pt x="3632" y="10007"/>
                </a:moveTo>
                <a:lnTo>
                  <a:pt x="3543" y="9842"/>
                </a:lnTo>
                <a:lnTo>
                  <a:pt x="3416" y="9817"/>
                </a:lnTo>
                <a:lnTo>
                  <a:pt x="3263" y="9829"/>
                </a:lnTo>
                <a:lnTo>
                  <a:pt x="3632" y="10007"/>
                </a:lnTo>
                <a:close/>
              </a:path>
              <a:path w="20954" h="28575">
                <a:moveTo>
                  <a:pt x="3683" y="4902"/>
                </a:moveTo>
                <a:close/>
              </a:path>
              <a:path w="20954" h="28575">
                <a:moveTo>
                  <a:pt x="4038" y="2438"/>
                </a:moveTo>
                <a:close/>
              </a:path>
              <a:path w="20954" h="28575">
                <a:moveTo>
                  <a:pt x="5511" y="9232"/>
                </a:moveTo>
                <a:lnTo>
                  <a:pt x="5384" y="9156"/>
                </a:lnTo>
                <a:lnTo>
                  <a:pt x="5511" y="9232"/>
                </a:lnTo>
                <a:close/>
              </a:path>
              <a:path w="20954" h="28575">
                <a:moveTo>
                  <a:pt x="5702" y="8966"/>
                </a:moveTo>
                <a:lnTo>
                  <a:pt x="5575" y="9042"/>
                </a:lnTo>
                <a:lnTo>
                  <a:pt x="5410" y="9131"/>
                </a:lnTo>
                <a:lnTo>
                  <a:pt x="5638" y="9067"/>
                </a:lnTo>
                <a:close/>
              </a:path>
              <a:path w="20954" h="28575">
                <a:moveTo>
                  <a:pt x="6019" y="9753"/>
                </a:moveTo>
                <a:close/>
              </a:path>
              <a:path w="20954" h="28575">
                <a:moveTo>
                  <a:pt x="6083" y="9677"/>
                </a:moveTo>
                <a:close/>
              </a:path>
              <a:path w="20954" h="28575">
                <a:moveTo>
                  <a:pt x="6616" y="7734"/>
                </a:moveTo>
                <a:lnTo>
                  <a:pt x="6451" y="7670"/>
                </a:lnTo>
                <a:lnTo>
                  <a:pt x="6616" y="7874"/>
                </a:lnTo>
                <a:lnTo>
                  <a:pt x="6616" y="7734"/>
                </a:lnTo>
                <a:close/>
              </a:path>
              <a:path w="20954" h="28575">
                <a:moveTo>
                  <a:pt x="6692" y="8534"/>
                </a:moveTo>
                <a:close/>
              </a:path>
              <a:path w="20954" h="28575">
                <a:moveTo>
                  <a:pt x="8940" y="10769"/>
                </a:moveTo>
                <a:lnTo>
                  <a:pt x="8813" y="10756"/>
                </a:lnTo>
                <a:lnTo>
                  <a:pt x="8940" y="10769"/>
                </a:lnTo>
                <a:close/>
              </a:path>
              <a:path w="20954" h="28575">
                <a:moveTo>
                  <a:pt x="9525" y="4508"/>
                </a:moveTo>
                <a:lnTo>
                  <a:pt x="9283" y="4419"/>
                </a:lnTo>
                <a:lnTo>
                  <a:pt x="9525" y="4686"/>
                </a:lnTo>
                <a:lnTo>
                  <a:pt x="9525" y="4508"/>
                </a:lnTo>
                <a:close/>
              </a:path>
              <a:path w="20954" h="28575">
                <a:moveTo>
                  <a:pt x="10210" y="9677"/>
                </a:moveTo>
                <a:close/>
              </a:path>
              <a:path w="20954" h="28575">
                <a:moveTo>
                  <a:pt x="10680" y="26504"/>
                </a:moveTo>
                <a:lnTo>
                  <a:pt x="10553" y="26479"/>
                </a:lnTo>
                <a:lnTo>
                  <a:pt x="10312" y="26390"/>
                </a:lnTo>
                <a:lnTo>
                  <a:pt x="10502" y="26568"/>
                </a:lnTo>
                <a:lnTo>
                  <a:pt x="10680" y="26606"/>
                </a:lnTo>
                <a:close/>
              </a:path>
              <a:path w="20954" h="28575">
                <a:moveTo>
                  <a:pt x="12712" y="8445"/>
                </a:moveTo>
                <a:lnTo>
                  <a:pt x="12534" y="8343"/>
                </a:lnTo>
                <a:lnTo>
                  <a:pt x="12649" y="8521"/>
                </a:lnTo>
                <a:close/>
              </a:path>
              <a:path w="20954" h="28575">
                <a:moveTo>
                  <a:pt x="14592" y="13665"/>
                </a:moveTo>
                <a:close/>
              </a:path>
              <a:path w="20954" h="28575">
                <a:moveTo>
                  <a:pt x="15100" y="28054"/>
                </a:moveTo>
                <a:lnTo>
                  <a:pt x="15062" y="27927"/>
                </a:lnTo>
                <a:lnTo>
                  <a:pt x="15100" y="28054"/>
                </a:lnTo>
                <a:close/>
              </a:path>
              <a:path w="20954" h="28575">
                <a:moveTo>
                  <a:pt x="15900" y="28003"/>
                </a:moveTo>
                <a:lnTo>
                  <a:pt x="15862" y="27851"/>
                </a:lnTo>
                <a:lnTo>
                  <a:pt x="15722" y="27863"/>
                </a:lnTo>
                <a:lnTo>
                  <a:pt x="15862" y="28092"/>
                </a:lnTo>
                <a:close/>
              </a:path>
              <a:path w="20954" h="28575">
                <a:moveTo>
                  <a:pt x="16167" y="27228"/>
                </a:moveTo>
                <a:lnTo>
                  <a:pt x="15887" y="27292"/>
                </a:lnTo>
                <a:lnTo>
                  <a:pt x="15824" y="27444"/>
                </a:lnTo>
                <a:lnTo>
                  <a:pt x="15773" y="27622"/>
                </a:lnTo>
                <a:lnTo>
                  <a:pt x="16065" y="27622"/>
                </a:lnTo>
                <a:lnTo>
                  <a:pt x="15963" y="27419"/>
                </a:lnTo>
                <a:lnTo>
                  <a:pt x="16167" y="27228"/>
                </a:lnTo>
                <a:close/>
              </a:path>
              <a:path w="20954" h="28575">
                <a:moveTo>
                  <a:pt x="17691" y="24168"/>
                </a:moveTo>
                <a:close/>
              </a:path>
              <a:path w="20954" h="28575">
                <a:moveTo>
                  <a:pt x="20332" y="18834"/>
                </a:moveTo>
                <a:lnTo>
                  <a:pt x="20104" y="18973"/>
                </a:lnTo>
                <a:lnTo>
                  <a:pt x="20307" y="19265"/>
                </a:lnTo>
                <a:lnTo>
                  <a:pt x="20243" y="18948"/>
                </a:lnTo>
                <a:close/>
              </a:path>
              <a:path w="20954" h="28575">
                <a:moveTo>
                  <a:pt x="20447" y="19024"/>
                </a:moveTo>
                <a:close/>
              </a:path>
              <a:path w="20954" h="28575">
                <a:moveTo>
                  <a:pt x="20535" y="781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7" name="object 5137"/>
          <p:cNvSpPr/>
          <p:nvPr/>
        </p:nvSpPr>
        <p:spPr>
          <a:xfrm>
            <a:off x="654558" y="4337773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101" y="533"/>
                </a:moveTo>
                <a:lnTo>
                  <a:pt x="38" y="381"/>
                </a:lnTo>
                <a:lnTo>
                  <a:pt x="50" y="508"/>
                </a:lnTo>
                <a:close/>
              </a:path>
              <a:path w="8890" h="7620">
                <a:moveTo>
                  <a:pt x="1244" y="38"/>
                </a:moveTo>
                <a:close/>
              </a:path>
              <a:path w="8890" h="7620">
                <a:moveTo>
                  <a:pt x="1333" y="165"/>
                </a:moveTo>
                <a:lnTo>
                  <a:pt x="1206" y="114"/>
                </a:lnTo>
                <a:lnTo>
                  <a:pt x="1320" y="266"/>
                </a:lnTo>
                <a:lnTo>
                  <a:pt x="1168" y="266"/>
                </a:lnTo>
                <a:lnTo>
                  <a:pt x="1295" y="330"/>
                </a:lnTo>
                <a:lnTo>
                  <a:pt x="1333" y="165"/>
                </a:lnTo>
                <a:close/>
              </a:path>
              <a:path w="8890" h="7620">
                <a:moveTo>
                  <a:pt x="1422" y="292"/>
                </a:moveTo>
                <a:lnTo>
                  <a:pt x="1295" y="330"/>
                </a:lnTo>
                <a:lnTo>
                  <a:pt x="1422" y="330"/>
                </a:lnTo>
                <a:close/>
              </a:path>
              <a:path w="8890" h="7620">
                <a:moveTo>
                  <a:pt x="5422" y="4089"/>
                </a:moveTo>
                <a:lnTo>
                  <a:pt x="5295" y="3810"/>
                </a:lnTo>
                <a:lnTo>
                  <a:pt x="5105" y="3797"/>
                </a:lnTo>
                <a:lnTo>
                  <a:pt x="5334" y="4076"/>
                </a:lnTo>
                <a:close/>
              </a:path>
              <a:path w="8890" h="7620">
                <a:moveTo>
                  <a:pt x="6845" y="3479"/>
                </a:moveTo>
                <a:lnTo>
                  <a:pt x="6718" y="3314"/>
                </a:lnTo>
                <a:lnTo>
                  <a:pt x="6705" y="3149"/>
                </a:lnTo>
                <a:lnTo>
                  <a:pt x="6578" y="3289"/>
                </a:lnTo>
                <a:lnTo>
                  <a:pt x="6731" y="3467"/>
                </a:lnTo>
                <a:close/>
              </a:path>
              <a:path w="8890" h="7620">
                <a:moveTo>
                  <a:pt x="6921" y="3327"/>
                </a:moveTo>
                <a:close/>
              </a:path>
              <a:path w="8890" h="7620">
                <a:moveTo>
                  <a:pt x="8191" y="5778"/>
                </a:moveTo>
                <a:close/>
              </a:path>
              <a:path w="8890" h="7620">
                <a:moveTo>
                  <a:pt x="8394" y="3302"/>
                </a:moveTo>
                <a:lnTo>
                  <a:pt x="8343" y="3073"/>
                </a:lnTo>
                <a:lnTo>
                  <a:pt x="8166" y="3251"/>
                </a:lnTo>
                <a:lnTo>
                  <a:pt x="8394" y="3302"/>
                </a:lnTo>
                <a:close/>
              </a:path>
              <a:path w="8890" h="7620">
                <a:moveTo>
                  <a:pt x="8470" y="4140"/>
                </a:moveTo>
                <a:lnTo>
                  <a:pt x="8318" y="3962"/>
                </a:lnTo>
                <a:lnTo>
                  <a:pt x="8470" y="4140"/>
                </a:lnTo>
                <a:close/>
              </a:path>
              <a:path w="8890" h="7620">
                <a:moveTo>
                  <a:pt x="8496" y="4775"/>
                </a:moveTo>
                <a:lnTo>
                  <a:pt x="8331" y="4737"/>
                </a:lnTo>
                <a:lnTo>
                  <a:pt x="8483" y="4914"/>
                </a:lnTo>
                <a:lnTo>
                  <a:pt x="8496" y="4775"/>
                </a:lnTo>
                <a:close/>
              </a:path>
              <a:path w="8890" h="7620">
                <a:moveTo>
                  <a:pt x="8648" y="6502"/>
                </a:moveTo>
                <a:lnTo>
                  <a:pt x="8458" y="6273"/>
                </a:lnTo>
                <a:lnTo>
                  <a:pt x="8255" y="6235"/>
                </a:lnTo>
                <a:lnTo>
                  <a:pt x="8496" y="6489"/>
                </a:lnTo>
                <a:lnTo>
                  <a:pt x="8648" y="6502"/>
                </a:lnTo>
                <a:close/>
              </a:path>
              <a:path w="8890" h="7620">
                <a:moveTo>
                  <a:pt x="8661" y="4927"/>
                </a:moveTo>
                <a:lnTo>
                  <a:pt x="8534" y="5067"/>
                </a:lnTo>
                <a:lnTo>
                  <a:pt x="8661" y="4927"/>
                </a:lnTo>
                <a:close/>
              </a:path>
              <a:path w="8890" h="7620">
                <a:moveTo>
                  <a:pt x="8813" y="6896"/>
                </a:moveTo>
                <a:lnTo>
                  <a:pt x="8610" y="6743"/>
                </a:lnTo>
                <a:lnTo>
                  <a:pt x="8547" y="6883"/>
                </a:lnTo>
                <a:lnTo>
                  <a:pt x="8775" y="7023"/>
                </a:lnTo>
                <a:lnTo>
                  <a:pt x="8813" y="6896"/>
                </a:lnTo>
                <a:close/>
              </a:path>
              <a:path w="8890" h="7620">
                <a:moveTo>
                  <a:pt x="8813" y="4724"/>
                </a:moveTo>
                <a:lnTo>
                  <a:pt x="8610" y="4686"/>
                </a:lnTo>
                <a:lnTo>
                  <a:pt x="8636" y="4826"/>
                </a:lnTo>
                <a:lnTo>
                  <a:pt x="8813" y="4724"/>
                </a:lnTo>
                <a:close/>
              </a:path>
              <a:path w="8890" h="7620">
                <a:moveTo>
                  <a:pt x="8877" y="4648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8" name="object 5138"/>
          <p:cNvSpPr/>
          <p:nvPr/>
        </p:nvSpPr>
        <p:spPr>
          <a:xfrm>
            <a:off x="577546" y="429501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63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9" name="object 5139"/>
          <p:cNvSpPr/>
          <p:nvPr/>
        </p:nvSpPr>
        <p:spPr>
          <a:xfrm>
            <a:off x="653072" y="4340910"/>
            <a:ext cx="10795" cy="15240"/>
          </a:xfrm>
          <a:custGeom>
            <a:avLst/>
            <a:gdLst/>
            <a:ahLst/>
            <a:cxnLst/>
            <a:rect l="l" t="t" r="r" b="b"/>
            <a:pathLst>
              <a:path w="10795" h="15239">
                <a:moveTo>
                  <a:pt x="520" y="12496"/>
                </a:moveTo>
                <a:lnTo>
                  <a:pt x="381" y="12700"/>
                </a:lnTo>
                <a:lnTo>
                  <a:pt x="254" y="12661"/>
                </a:lnTo>
                <a:lnTo>
                  <a:pt x="0" y="12966"/>
                </a:lnTo>
                <a:lnTo>
                  <a:pt x="330" y="13169"/>
                </a:lnTo>
                <a:lnTo>
                  <a:pt x="495" y="12852"/>
                </a:lnTo>
                <a:lnTo>
                  <a:pt x="520" y="12496"/>
                </a:lnTo>
                <a:close/>
              </a:path>
              <a:path w="10795" h="15239">
                <a:moveTo>
                  <a:pt x="1231" y="12776"/>
                </a:moveTo>
                <a:close/>
              </a:path>
              <a:path w="10795" h="15239">
                <a:moveTo>
                  <a:pt x="1320" y="12420"/>
                </a:moveTo>
                <a:lnTo>
                  <a:pt x="1295" y="12242"/>
                </a:lnTo>
                <a:lnTo>
                  <a:pt x="1155" y="12369"/>
                </a:lnTo>
                <a:lnTo>
                  <a:pt x="1181" y="12522"/>
                </a:lnTo>
                <a:lnTo>
                  <a:pt x="1320" y="12420"/>
                </a:lnTo>
                <a:close/>
              </a:path>
              <a:path w="10795" h="15239">
                <a:moveTo>
                  <a:pt x="2006" y="444"/>
                </a:moveTo>
                <a:lnTo>
                  <a:pt x="1828" y="393"/>
                </a:lnTo>
                <a:lnTo>
                  <a:pt x="2006" y="444"/>
                </a:lnTo>
                <a:close/>
              </a:path>
              <a:path w="10795" h="15239">
                <a:moveTo>
                  <a:pt x="2108" y="12446"/>
                </a:moveTo>
                <a:lnTo>
                  <a:pt x="1778" y="12306"/>
                </a:lnTo>
                <a:lnTo>
                  <a:pt x="1447" y="12103"/>
                </a:lnTo>
                <a:lnTo>
                  <a:pt x="1587" y="12268"/>
                </a:lnTo>
                <a:lnTo>
                  <a:pt x="1651" y="12420"/>
                </a:lnTo>
                <a:lnTo>
                  <a:pt x="2108" y="12446"/>
                </a:lnTo>
                <a:close/>
              </a:path>
              <a:path w="10795" h="15239">
                <a:moveTo>
                  <a:pt x="3429" y="9271"/>
                </a:moveTo>
                <a:lnTo>
                  <a:pt x="3276" y="9220"/>
                </a:lnTo>
                <a:lnTo>
                  <a:pt x="3429" y="9271"/>
                </a:lnTo>
                <a:close/>
              </a:path>
              <a:path w="10795" h="15239">
                <a:moveTo>
                  <a:pt x="3822" y="2590"/>
                </a:moveTo>
                <a:close/>
              </a:path>
              <a:path w="10795" h="15239">
                <a:moveTo>
                  <a:pt x="3911" y="2641"/>
                </a:moveTo>
                <a:close/>
              </a:path>
              <a:path w="10795" h="15239">
                <a:moveTo>
                  <a:pt x="4216" y="2984"/>
                </a:moveTo>
                <a:close/>
              </a:path>
              <a:path w="10795" h="15239">
                <a:moveTo>
                  <a:pt x="4406" y="3035"/>
                </a:moveTo>
                <a:lnTo>
                  <a:pt x="4279" y="2654"/>
                </a:lnTo>
                <a:lnTo>
                  <a:pt x="4102" y="2667"/>
                </a:lnTo>
                <a:lnTo>
                  <a:pt x="4267" y="2806"/>
                </a:lnTo>
                <a:lnTo>
                  <a:pt x="4406" y="3035"/>
                </a:lnTo>
                <a:close/>
              </a:path>
              <a:path w="10795" h="15239">
                <a:moveTo>
                  <a:pt x="4533" y="1168"/>
                </a:moveTo>
                <a:close/>
              </a:path>
              <a:path w="10795" h="15239">
                <a:moveTo>
                  <a:pt x="4622" y="1346"/>
                </a:moveTo>
                <a:lnTo>
                  <a:pt x="4483" y="1181"/>
                </a:lnTo>
                <a:lnTo>
                  <a:pt x="4546" y="1308"/>
                </a:lnTo>
                <a:close/>
              </a:path>
              <a:path w="10795" h="15239">
                <a:moveTo>
                  <a:pt x="5778" y="1562"/>
                </a:moveTo>
                <a:lnTo>
                  <a:pt x="5638" y="1422"/>
                </a:lnTo>
                <a:lnTo>
                  <a:pt x="5778" y="1562"/>
                </a:lnTo>
                <a:close/>
              </a:path>
              <a:path w="10795" h="15239">
                <a:moveTo>
                  <a:pt x="5803" y="9309"/>
                </a:moveTo>
                <a:lnTo>
                  <a:pt x="5676" y="9283"/>
                </a:lnTo>
                <a:lnTo>
                  <a:pt x="5803" y="9309"/>
                </a:lnTo>
                <a:close/>
              </a:path>
              <a:path w="10795" h="15239">
                <a:moveTo>
                  <a:pt x="5930" y="2552"/>
                </a:moveTo>
                <a:close/>
              </a:path>
              <a:path w="10795" h="15239">
                <a:moveTo>
                  <a:pt x="6121" y="2743"/>
                </a:moveTo>
                <a:close/>
              </a:path>
              <a:path w="10795" h="15239">
                <a:moveTo>
                  <a:pt x="6692" y="1511"/>
                </a:moveTo>
                <a:lnTo>
                  <a:pt x="6667" y="1358"/>
                </a:lnTo>
                <a:lnTo>
                  <a:pt x="6502" y="1257"/>
                </a:lnTo>
                <a:lnTo>
                  <a:pt x="6591" y="1397"/>
                </a:lnTo>
                <a:lnTo>
                  <a:pt x="6642" y="1574"/>
                </a:lnTo>
                <a:close/>
              </a:path>
              <a:path w="10795" h="15239">
                <a:moveTo>
                  <a:pt x="7581" y="2019"/>
                </a:moveTo>
                <a:lnTo>
                  <a:pt x="7429" y="1587"/>
                </a:lnTo>
                <a:lnTo>
                  <a:pt x="7353" y="1739"/>
                </a:lnTo>
                <a:lnTo>
                  <a:pt x="7378" y="1892"/>
                </a:lnTo>
                <a:lnTo>
                  <a:pt x="7581" y="2019"/>
                </a:lnTo>
                <a:close/>
              </a:path>
              <a:path w="10795" h="15239">
                <a:moveTo>
                  <a:pt x="7747" y="8623"/>
                </a:moveTo>
                <a:lnTo>
                  <a:pt x="7734" y="8356"/>
                </a:lnTo>
                <a:lnTo>
                  <a:pt x="7226" y="8458"/>
                </a:lnTo>
                <a:lnTo>
                  <a:pt x="7607" y="8585"/>
                </a:lnTo>
                <a:lnTo>
                  <a:pt x="7747" y="8623"/>
                </a:lnTo>
                <a:close/>
              </a:path>
              <a:path w="10795" h="15239">
                <a:moveTo>
                  <a:pt x="8051" y="14173"/>
                </a:moveTo>
                <a:lnTo>
                  <a:pt x="7848" y="14058"/>
                </a:lnTo>
                <a:lnTo>
                  <a:pt x="7975" y="14351"/>
                </a:lnTo>
                <a:lnTo>
                  <a:pt x="8051" y="14173"/>
                </a:lnTo>
                <a:close/>
              </a:path>
              <a:path w="10795" h="15239">
                <a:moveTo>
                  <a:pt x="8153" y="13525"/>
                </a:moveTo>
                <a:lnTo>
                  <a:pt x="7975" y="13385"/>
                </a:lnTo>
                <a:lnTo>
                  <a:pt x="8153" y="13677"/>
                </a:lnTo>
                <a:lnTo>
                  <a:pt x="8153" y="13525"/>
                </a:lnTo>
                <a:close/>
              </a:path>
              <a:path w="10795" h="15239">
                <a:moveTo>
                  <a:pt x="8369" y="14554"/>
                </a:moveTo>
                <a:lnTo>
                  <a:pt x="8242" y="14465"/>
                </a:lnTo>
                <a:lnTo>
                  <a:pt x="8140" y="14605"/>
                </a:lnTo>
                <a:lnTo>
                  <a:pt x="8343" y="14693"/>
                </a:lnTo>
                <a:lnTo>
                  <a:pt x="8369" y="14554"/>
                </a:lnTo>
                <a:close/>
              </a:path>
              <a:path w="10795" h="15239">
                <a:moveTo>
                  <a:pt x="8407" y="63"/>
                </a:moveTo>
                <a:lnTo>
                  <a:pt x="8280" y="38"/>
                </a:lnTo>
                <a:lnTo>
                  <a:pt x="8331" y="266"/>
                </a:lnTo>
                <a:lnTo>
                  <a:pt x="8369" y="127"/>
                </a:lnTo>
                <a:close/>
              </a:path>
              <a:path w="10795" h="15239">
                <a:moveTo>
                  <a:pt x="8940" y="14706"/>
                </a:moveTo>
                <a:lnTo>
                  <a:pt x="8674" y="14605"/>
                </a:lnTo>
                <a:lnTo>
                  <a:pt x="8445" y="14414"/>
                </a:lnTo>
                <a:lnTo>
                  <a:pt x="8597" y="14541"/>
                </a:lnTo>
                <a:lnTo>
                  <a:pt x="8940" y="14706"/>
                </a:lnTo>
                <a:close/>
              </a:path>
              <a:path w="10795" h="15239">
                <a:moveTo>
                  <a:pt x="10274" y="723"/>
                </a:moveTo>
                <a:lnTo>
                  <a:pt x="10071" y="469"/>
                </a:lnTo>
                <a:lnTo>
                  <a:pt x="10033" y="660"/>
                </a:lnTo>
                <a:lnTo>
                  <a:pt x="10172" y="80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0" name="object 5140"/>
          <p:cNvSpPr/>
          <p:nvPr/>
        </p:nvSpPr>
        <p:spPr>
          <a:xfrm>
            <a:off x="577057" y="43006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55" y="101"/>
                </a:lnTo>
                <a:lnTo>
                  <a:pt x="177" y="50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1" name="object 5141"/>
          <p:cNvSpPr/>
          <p:nvPr/>
        </p:nvSpPr>
        <p:spPr>
          <a:xfrm>
            <a:off x="654177" y="4348860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79">
                <a:moveTo>
                  <a:pt x="76" y="4572"/>
                </a:moveTo>
                <a:close/>
              </a:path>
              <a:path w="7620" h="5079">
                <a:moveTo>
                  <a:pt x="7429" y="152"/>
                </a:moveTo>
                <a:lnTo>
                  <a:pt x="7340" y="0"/>
                </a:lnTo>
                <a:lnTo>
                  <a:pt x="7378" y="16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2" name="object 5142"/>
          <p:cNvSpPr/>
          <p:nvPr/>
        </p:nvSpPr>
        <p:spPr>
          <a:xfrm>
            <a:off x="1759518" y="4034083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77" y="0"/>
                </a:moveTo>
                <a:lnTo>
                  <a:pt x="0" y="292"/>
                </a:lnTo>
                <a:lnTo>
                  <a:pt x="406" y="736"/>
                </a:lnTo>
                <a:lnTo>
                  <a:pt x="1079" y="355"/>
                </a:lnTo>
                <a:lnTo>
                  <a:pt x="17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3" name="object 5143"/>
          <p:cNvSpPr/>
          <p:nvPr/>
        </p:nvSpPr>
        <p:spPr>
          <a:xfrm>
            <a:off x="1548086" y="4183843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70">
                <a:moveTo>
                  <a:pt x="2984" y="0"/>
                </a:moveTo>
                <a:lnTo>
                  <a:pt x="228" y="482"/>
                </a:lnTo>
                <a:lnTo>
                  <a:pt x="0" y="596"/>
                </a:lnTo>
                <a:lnTo>
                  <a:pt x="1422" y="901"/>
                </a:lnTo>
                <a:lnTo>
                  <a:pt x="2666" y="1244"/>
                </a:lnTo>
                <a:lnTo>
                  <a:pt x="298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4" name="object 5144"/>
          <p:cNvSpPr/>
          <p:nvPr/>
        </p:nvSpPr>
        <p:spPr>
          <a:xfrm>
            <a:off x="1756919" y="4041371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495" y="0"/>
                </a:moveTo>
                <a:lnTo>
                  <a:pt x="0" y="495"/>
                </a:lnTo>
                <a:lnTo>
                  <a:pt x="825" y="292"/>
                </a:lnTo>
                <a:lnTo>
                  <a:pt x="609" y="114"/>
                </a:lnTo>
                <a:lnTo>
                  <a:pt x="419" y="165"/>
                </a:lnTo>
                <a:lnTo>
                  <a:pt x="49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5" name="object 5145"/>
          <p:cNvSpPr/>
          <p:nvPr/>
        </p:nvSpPr>
        <p:spPr>
          <a:xfrm>
            <a:off x="1662266" y="4111674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482" y="0"/>
                </a:moveTo>
                <a:lnTo>
                  <a:pt x="228" y="215"/>
                </a:lnTo>
                <a:lnTo>
                  <a:pt x="0" y="787"/>
                </a:lnTo>
                <a:lnTo>
                  <a:pt x="304" y="901"/>
                </a:lnTo>
                <a:lnTo>
                  <a:pt x="1130" y="635"/>
                </a:lnTo>
                <a:lnTo>
                  <a:pt x="571" y="457"/>
                </a:lnTo>
                <a:lnTo>
                  <a:pt x="48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6" name="object 5146"/>
          <p:cNvSpPr/>
          <p:nvPr/>
        </p:nvSpPr>
        <p:spPr>
          <a:xfrm>
            <a:off x="1676203" y="3928250"/>
            <a:ext cx="1905" cy="317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1739" y="0"/>
                </a:moveTo>
                <a:lnTo>
                  <a:pt x="317" y="723"/>
                </a:lnTo>
                <a:lnTo>
                  <a:pt x="609" y="1460"/>
                </a:lnTo>
                <a:lnTo>
                  <a:pt x="0" y="2501"/>
                </a:lnTo>
                <a:lnTo>
                  <a:pt x="800" y="2870"/>
                </a:lnTo>
                <a:lnTo>
                  <a:pt x="1714" y="2235"/>
                </a:lnTo>
                <a:lnTo>
                  <a:pt x="173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7" name="object 5147"/>
          <p:cNvSpPr/>
          <p:nvPr/>
        </p:nvSpPr>
        <p:spPr>
          <a:xfrm>
            <a:off x="1663330" y="4110871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127" y="0"/>
                </a:moveTo>
                <a:lnTo>
                  <a:pt x="12" y="1473"/>
                </a:lnTo>
                <a:lnTo>
                  <a:pt x="0" y="1854"/>
                </a:lnTo>
                <a:lnTo>
                  <a:pt x="546" y="1879"/>
                </a:lnTo>
                <a:lnTo>
                  <a:pt x="533" y="685"/>
                </a:lnTo>
                <a:lnTo>
                  <a:pt x="508" y="431"/>
                </a:lnTo>
                <a:lnTo>
                  <a:pt x="12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8" name="object 5148"/>
          <p:cNvSpPr/>
          <p:nvPr/>
        </p:nvSpPr>
        <p:spPr>
          <a:xfrm>
            <a:off x="1576303" y="417746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84" y="0"/>
                </a:moveTo>
                <a:lnTo>
                  <a:pt x="0" y="355"/>
                </a:lnTo>
                <a:lnTo>
                  <a:pt x="381" y="355"/>
                </a:lnTo>
                <a:lnTo>
                  <a:pt x="596" y="342"/>
                </a:lnTo>
                <a:lnTo>
                  <a:pt x="317" y="177"/>
                </a:lnTo>
                <a:lnTo>
                  <a:pt x="508" y="215"/>
                </a:lnTo>
                <a:lnTo>
                  <a:pt x="58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9" name="object 5149"/>
          <p:cNvSpPr/>
          <p:nvPr/>
        </p:nvSpPr>
        <p:spPr>
          <a:xfrm>
            <a:off x="1662023" y="4114151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70">
                <a:moveTo>
                  <a:pt x="457" y="368"/>
                </a:moveTo>
                <a:lnTo>
                  <a:pt x="177" y="165"/>
                </a:lnTo>
                <a:lnTo>
                  <a:pt x="190" y="355"/>
                </a:lnTo>
                <a:lnTo>
                  <a:pt x="0" y="393"/>
                </a:lnTo>
                <a:lnTo>
                  <a:pt x="228" y="609"/>
                </a:lnTo>
                <a:lnTo>
                  <a:pt x="457" y="368"/>
                </a:lnTo>
                <a:close/>
              </a:path>
              <a:path w="1905" h="1270">
                <a:moveTo>
                  <a:pt x="1562" y="520"/>
                </a:moveTo>
                <a:lnTo>
                  <a:pt x="1384" y="0"/>
                </a:lnTo>
                <a:lnTo>
                  <a:pt x="977" y="177"/>
                </a:lnTo>
                <a:lnTo>
                  <a:pt x="876" y="889"/>
                </a:lnTo>
                <a:lnTo>
                  <a:pt x="469" y="508"/>
                </a:lnTo>
                <a:lnTo>
                  <a:pt x="508" y="838"/>
                </a:lnTo>
                <a:lnTo>
                  <a:pt x="1003" y="1092"/>
                </a:lnTo>
                <a:lnTo>
                  <a:pt x="1282" y="1206"/>
                </a:lnTo>
                <a:lnTo>
                  <a:pt x="1257" y="723"/>
                </a:lnTo>
                <a:lnTo>
                  <a:pt x="1562" y="52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0" name="object 5150"/>
          <p:cNvSpPr/>
          <p:nvPr/>
        </p:nvSpPr>
        <p:spPr>
          <a:xfrm>
            <a:off x="1572247" y="4000525"/>
            <a:ext cx="42545" cy="8255"/>
          </a:xfrm>
          <a:custGeom>
            <a:avLst/>
            <a:gdLst/>
            <a:ahLst/>
            <a:cxnLst/>
            <a:rect l="l" t="t" r="r" b="b"/>
            <a:pathLst>
              <a:path w="42544" h="8254">
                <a:moveTo>
                  <a:pt x="3403" y="1460"/>
                </a:moveTo>
                <a:lnTo>
                  <a:pt x="1701" y="0"/>
                </a:lnTo>
                <a:lnTo>
                  <a:pt x="0" y="1028"/>
                </a:lnTo>
                <a:lnTo>
                  <a:pt x="3403" y="1460"/>
                </a:lnTo>
                <a:close/>
              </a:path>
              <a:path w="42544" h="8254">
                <a:moveTo>
                  <a:pt x="5003" y="1663"/>
                </a:moveTo>
                <a:lnTo>
                  <a:pt x="3403" y="1460"/>
                </a:lnTo>
                <a:lnTo>
                  <a:pt x="3860" y="1841"/>
                </a:lnTo>
                <a:lnTo>
                  <a:pt x="5003" y="1663"/>
                </a:lnTo>
                <a:close/>
              </a:path>
              <a:path w="42544" h="8254">
                <a:moveTo>
                  <a:pt x="9537" y="2222"/>
                </a:moveTo>
                <a:lnTo>
                  <a:pt x="7670" y="1219"/>
                </a:lnTo>
                <a:lnTo>
                  <a:pt x="5003" y="1663"/>
                </a:lnTo>
                <a:lnTo>
                  <a:pt x="9537" y="2222"/>
                </a:lnTo>
                <a:close/>
              </a:path>
              <a:path w="42544" h="8254">
                <a:moveTo>
                  <a:pt x="10579" y="2781"/>
                </a:moveTo>
                <a:lnTo>
                  <a:pt x="9855" y="2260"/>
                </a:lnTo>
                <a:lnTo>
                  <a:pt x="9537" y="2222"/>
                </a:lnTo>
                <a:lnTo>
                  <a:pt x="10579" y="2781"/>
                </a:lnTo>
                <a:close/>
              </a:path>
              <a:path w="42544" h="8254">
                <a:moveTo>
                  <a:pt x="42075" y="8077"/>
                </a:moveTo>
                <a:lnTo>
                  <a:pt x="41541" y="6972"/>
                </a:lnTo>
                <a:lnTo>
                  <a:pt x="35229" y="5181"/>
                </a:lnTo>
                <a:lnTo>
                  <a:pt x="27393" y="3403"/>
                </a:lnTo>
                <a:lnTo>
                  <a:pt x="22301" y="2286"/>
                </a:lnTo>
                <a:lnTo>
                  <a:pt x="21983" y="4318"/>
                </a:lnTo>
                <a:lnTo>
                  <a:pt x="28257" y="5727"/>
                </a:lnTo>
                <a:lnTo>
                  <a:pt x="36487" y="6870"/>
                </a:lnTo>
                <a:lnTo>
                  <a:pt x="42075" y="807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1" name="object 5151"/>
          <p:cNvSpPr/>
          <p:nvPr/>
        </p:nvSpPr>
        <p:spPr>
          <a:xfrm>
            <a:off x="1757520" y="404128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03" y="0"/>
                </a:moveTo>
                <a:lnTo>
                  <a:pt x="0" y="292"/>
                </a:lnTo>
                <a:lnTo>
                  <a:pt x="279" y="279"/>
                </a:lnTo>
                <a:lnTo>
                  <a:pt x="571" y="152"/>
                </a:lnTo>
                <a:lnTo>
                  <a:pt x="38" y="253"/>
                </a:lnTo>
                <a:lnTo>
                  <a:pt x="279" y="10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2" name="object 5152"/>
          <p:cNvSpPr/>
          <p:nvPr/>
        </p:nvSpPr>
        <p:spPr>
          <a:xfrm>
            <a:off x="1679816" y="3928795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4203" y="10185"/>
                </a:moveTo>
                <a:lnTo>
                  <a:pt x="2133" y="2171"/>
                </a:lnTo>
                <a:lnTo>
                  <a:pt x="2501" y="8585"/>
                </a:lnTo>
                <a:lnTo>
                  <a:pt x="2387" y="9156"/>
                </a:lnTo>
                <a:lnTo>
                  <a:pt x="0" y="12636"/>
                </a:lnTo>
                <a:lnTo>
                  <a:pt x="1333" y="12458"/>
                </a:lnTo>
                <a:lnTo>
                  <a:pt x="4203" y="10185"/>
                </a:lnTo>
                <a:close/>
              </a:path>
              <a:path w="10160" h="12700">
                <a:moveTo>
                  <a:pt x="9588" y="2882"/>
                </a:moveTo>
                <a:lnTo>
                  <a:pt x="9359" y="0"/>
                </a:lnTo>
                <a:lnTo>
                  <a:pt x="9474" y="2311"/>
                </a:lnTo>
                <a:lnTo>
                  <a:pt x="8204" y="6146"/>
                </a:lnTo>
                <a:lnTo>
                  <a:pt x="7429" y="8420"/>
                </a:lnTo>
                <a:lnTo>
                  <a:pt x="8610" y="5829"/>
                </a:lnTo>
                <a:lnTo>
                  <a:pt x="9588" y="288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3" name="object 5153"/>
          <p:cNvSpPr/>
          <p:nvPr/>
        </p:nvSpPr>
        <p:spPr>
          <a:xfrm>
            <a:off x="1579041" y="3999414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2762" y="924"/>
                </a:moveTo>
                <a:lnTo>
                  <a:pt x="2374" y="1395"/>
                </a:lnTo>
                <a:lnTo>
                  <a:pt x="5143" y="3022"/>
                </a:lnTo>
                <a:lnTo>
                  <a:pt x="6007" y="3301"/>
                </a:lnTo>
                <a:lnTo>
                  <a:pt x="6324" y="2235"/>
                </a:lnTo>
                <a:lnTo>
                  <a:pt x="2984" y="1701"/>
                </a:lnTo>
                <a:lnTo>
                  <a:pt x="3117" y="1549"/>
                </a:lnTo>
                <a:lnTo>
                  <a:pt x="2997" y="1168"/>
                </a:lnTo>
                <a:lnTo>
                  <a:pt x="2762" y="924"/>
                </a:lnTo>
                <a:close/>
              </a:path>
              <a:path w="6350" h="3810">
                <a:moveTo>
                  <a:pt x="0" y="0"/>
                </a:moveTo>
                <a:lnTo>
                  <a:pt x="2308" y="1356"/>
                </a:lnTo>
                <a:lnTo>
                  <a:pt x="2366" y="1168"/>
                </a:lnTo>
                <a:lnTo>
                  <a:pt x="2339" y="901"/>
                </a:lnTo>
                <a:lnTo>
                  <a:pt x="0" y="0"/>
                </a:lnTo>
                <a:close/>
              </a:path>
              <a:path w="6350" h="3810">
                <a:moveTo>
                  <a:pt x="2781" y="901"/>
                </a:moveTo>
                <a:close/>
              </a:path>
              <a:path w="6350" h="3810">
                <a:moveTo>
                  <a:pt x="2044" y="177"/>
                </a:moveTo>
                <a:lnTo>
                  <a:pt x="2476" y="901"/>
                </a:lnTo>
                <a:lnTo>
                  <a:pt x="2740" y="901"/>
                </a:lnTo>
                <a:lnTo>
                  <a:pt x="2044" y="17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4" name="object 5154"/>
          <p:cNvSpPr/>
          <p:nvPr/>
        </p:nvSpPr>
        <p:spPr>
          <a:xfrm>
            <a:off x="1534248" y="4195686"/>
            <a:ext cx="1270" cy="3175"/>
          </a:xfrm>
          <a:custGeom>
            <a:avLst/>
            <a:gdLst/>
            <a:ahLst/>
            <a:cxnLst/>
            <a:rect l="l" t="t" r="r" b="b"/>
            <a:pathLst>
              <a:path w="1269" h="3175">
                <a:moveTo>
                  <a:pt x="736" y="812"/>
                </a:moveTo>
                <a:lnTo>
                  <a:pt x="635" y="647"/>
                </a:lnTo>
                <a:lnTo>
                  <a:pt x="330" y="469"/>
                </a:lnTo>
                <a:lnTo>
                  <a:pt x="571" y="317"/>
                </a:lnTo>
                <a:lnTo>
                  <a:pt x="0" y="0"/>
                </a:lnTo>
                <a:lnTo>
                  <a:pt x="254" y="774"/>
                </a:lnTo>
                <a:lnTo>
                  <a:pt x="393" y="787"/>
                </a:lnTo>
                <a:lnTo>
                  <a:pt x="165" y="2717"/>
                </a:lnTo>
                <a:lnTo>
                  <a:pt x="698" y="2565"/>
                </a:lnTo>
                <a:lnTo>
                  <a:pt x="406" y="2019"/>
                </a:lnTo>
                <a:lnTo>
                  <a:pt x="736" y="1308"/>
                </a:lnTo>
                <a:lnTo>
                  <a:pt x="736" y="81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5" name="object 5155"/>
          <p:cNvSpPr/>
          <p:nvPr/>
        </p:nvSpPr>
        <p:spPr>
          <a:xfrm>
            <a:off x="1441310" y="4080592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5">
                <a:moveTo>
                  <a:pt x="0" y="0"/>
                </a:moveTo>
                <a:lnTo>
                  <a:pt x="266" y="2425"/>
                </a:lnTo>
                <a:lnTo>
                  <a:pt x="1155" y="5638"/>
                </a:lnTo>
                <a:lnTo>
                  <a:pt x="3644" y="6705"/>
                </a:lnTo>
                <a:lnTo>
                  <a:pt x="4711" y="4699"/>
                </a:lnTo>
                <a:lnTo>
                  <a:pt x="977" y="2159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6" name="object 5156"/>
          <p:cNvSpPr/>
          <p:nvPr/>
        </p:nvSpPr>
        <p:spPr>
          <a:xfrm>
            <a:off x="1420148" y="431106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8" y="0"/>
                </a:moveTo>
                <a:lnTo>
                  <a:pt x="228" y="139"/>
                </a:lnTo>
                <a:lnTo>
                  <a:pt x="3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7" name="object 5157"/>
          <p:cNvSpPr/>
          <p:nvPr/>
        </p:nvSpPr>
        <p:spPr>
          <a:xfrm>
            <a:off x="1257871" y="4395783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304" y="0"/>
                </a:moveTo>
                <a:lnTo>
                  <a:pt x="0" y="520"/>
                </a:lnTo>
                <a:lnTo>
                  <a:pt x="165" y="749"/>
                </a:lnTo>
                <a:lnTo>
                  <a:pt x="254" y="1066"/>
                </a:lnTo>
                <a:lnTo>
                  <a:pt x="584" y="1028"/>
                </a:lnTo>
                <a:lnTo>
                  <a:pt x="622" y="685"/>
                </a:lnTo>
                <a:lnTo>
                  <a:pt x="30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8" name="object 5158"/>
          <p:cNvSpPr/>
          <p:nvPr/>
        </p:nvSpPr>
        <p:spPr>
          <a:xfrm>
            <a:off x="1300751" y="412418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92" y="0"/>
                </a:moveTo>
                <a:lnTo>
                  <a:pt x="152" y="25"/>
                </a:lnTo>
                <a:lnTo>
                  <a:pt x="0" y="279"/>
                </a:lnTo>
                <a:lnTo>
                  <a:pt x="12" y="431"/>
                </a:lnTo>
                <a:lnTo>
                  <a:pt x="190" y="330"/>
                </a:lnTo>
                <a:lnTo>
                  <a:pt x="292" y="190"/>
                </a:lnTo>
                <a:lnTo>
                  <a:pt x="29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9" name="object 5159"/>
          <p:cNvSpPr/>
          <p:nvPr/>
        </p:nvSpPr>
        <p:spPr>
          <a:xfrm>
            <a:off x="1266137" y="4448231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4">
                <a:moveTo>
                  <a:pt x="571" y="0"/>
                </a:moveTo>
                <a:lnTo>
                  <a:pt x="342" y="215"/>
                </a:lnTo>
                <a:lnTo>
                  <a:pt x="0" y="647"/>
                </a:lnTo>
                <a:lnTo>
                  <a:pt x="1117" y="1473"/>
                </a:lnTo>
                <a:lnTo>
                  <a:pt x="990" y="660"/>
                </a:lnTo>
                <a:lnTo>
                  <a:pt x="1168" y="304"/>
                </a:lnTo>
                <a:lnTo>
                  <a:pt x="57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0" name="object 5160"/>
          <p:cNvSpPr/>
          <p:nvPr/>
        </p:nvSpPr>
        <p:spPr>
          <a:xfrm>
            <a:off x="1306372" y="4449876"/>
            <a:ext cx="7620" cy="26034"/>
          </a:xfrm>
          <a:custGeom>
            <a:avLst/>
            <a:gdLst/>
            <a:ahLst/>
            <a:cxnLst/>
            <a:rect l="l" t="t" r="r" b="b"/>
            <a:pathLst>
              <a:path w="7619" h="26035">
                <a:moveTo>
                  <a:pt x="812" y="1612"/>
                </a:moveTo>
                <a:lnTo>
                  <a:pt x="736" y="1219"/>
                </a:lnTo>
                <a:lnTo>
                  <a:pt x="114" y="0"/>
                </a:lnTo>
                <a:lnTo>
                  <a:pt x="0" y="749"/>
                </a:lnTo>
                <a:lnTo>
                  <a:pt x="101" y="1092"/>
                </a:lnTo>
                <a:lnTo>
                  <a:pt x="622" y="1384"/>
                </a:lnTo>
                <a:lnTo>
                  <a:pt x="812" y="1612"/>
                </a:lnTo>
                <a:close/>
              </a:path>
              <a:path w="7619" h="26035">
                <a:moveTo>
                  <a:pt x="4508" y="9652"/>
                </a:moveTo>
                <a:lnTo>
                  <a:pt x="3670" y="7874"/>
                </a:lnTo>
                <a:lnTo>
                  <a:pt x="3022" y="6781"/>
                </a:lnTo>
                <a:lnTo>
                  <a:pt x="2603" y="7454"/>
                </a:lnTo>
                <a:lnTo>
                  <a:pt x="3365" y="9779"/>
                </a:lnTo>
                <a:lnTo>
                  <a:pt x="3213" y="10693"/>
                </a:lnTo>
                <a:lnTo>
                  <a:pt x="4508" y="9652"/>
                </a:lnTo>
                <a:close/>
              </a:path>
              <a:path w="7619" h="26035">
                <a:moveTo>
                  <a:pt x="5829" y="17716"/>
                </a:moveTo>
                <a:lnTo>
                  <a:pt x="5778" y="15849"/>
                </a:lnTo>
                <a:lnTo>
                  <a:pt x="5664" y="15468"/>
                </a:lnTo>
                <a:lnTo>
                  <a:pt x="4749" y="14579"/>
                </a:lnTo>
                <a:lnTo>
                  <a:pt x="4622" y="15189"/>
                </a:lnTo>
                <a:lnTo>
                  <a:pt x="4533" y="16319"/>
                </a:lnTo>
                <a:lnTo>
                  <a:pt x="5829" y="17716"/>
                </a:lnTo>
                <a:close/>
              </a:path>
              <a:path w="7619" h="26035">
                <a:moveTo>
                  <a:pt x="7391" y="25539"/>
                </a:moveTo>
                <a:lnTo>
                  <a:pt x="6819" y="23507"/>
                </a:lnTo>
                <a:lnTo>
                  <a:pt x="6616" y="23139"/>
                </a:lnTo>
                <a:lnTo>
                  <a:pt x="7073" y="21983"/>
                </a:lnTo>
                <a:lnTo>
                  <a:pt x="6502" y="22059"/>
                </a:lnTo>
                <a:lnTo>
                  <a:pt x="6019" y="22593"/>
                </a:lnTo>
                <a:lnTo>
                  <a:pt x="7391" y="2553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1" name="object 5161"/>
          <p:cNvSpPr/>
          <p:nvPr/>
        </p:nvSpPr>
        <p:spPr>
          <a:xfrm>
            <a:off x="891095" y="4736096"/>
            <a:ext cx="38100" cy="10160"/>
          </a:xfrm>
          <a:custGeom>
            <a:avLst/>
            <a:gdLst/>
            <a:ahLst/>
            <a:cxnLst/>
            <a:rect l="l" t="t" r="r" b="b"/>
            <a:pathLst>
              <a:path w="38100" h="10160">
                <a:moveTo>
                  <a:pt x="1524" y="812"/>
                </a:moveTo>
                <a:lnTo>
                  <a:pt x="698" y="342"/>
                </a:lnTo>
                <a:lnTo>
                  <a:pt x="660" y="38"/>
                </a:lnTo>
                <a:lnTo>
                  <a:pt x="0" y="0"/>
                </a:lnTo>
                <a:lnTo>
                  <a:pt x="1028" y="1003"/>
                </a:lnTo>
                <a:lnTo>
                  <a:pt x="1524" y="812"/>
                </a:lnTo>
                <a:close/>
              </a:path>
              <a:path w="38100" h="10160">
                <a:moveTo>
                  <a:pt x="38087" y="9601"/>
                </a:moveTo>
                <a:lnTo>
                  <a:pt x="37934" y="9575"/>
                </a:lnTo>
                <a:lnTo>
                  <a:pt x="37871" y="9715"/>
                </a:lnTo>
                <a:lnTo>
                  <a:pt x="37947" y="9867"/>
                </a:lnTo>
                <a:lnTo>
                  <a:pt x="38087" y="960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2" name="object 5162"/>
          <p:cNvSpPr/>
          <p:nvPr/>
        </p:nvSpPr>
        <p:spPr>
          <a:xfrm>
            <a:off x="1199967" y="4325857"/>
            <a:ext cx="14604" cy="19685"/>
          </a:xfrm>
          <a:custGeom>
            <a:avLst/>
            <a:gdLst/>
            <a:ahLst/>
            <a:cxnLst/>
            <a:rect l="l" t="t" r="r" b="b"/>
            <a:pathLst>
              <a:path w="14605" h="19685">
                <a:moveTo>
                  <a:pt x="8292" y="0"/>
                </a:moveTo>
                <a:lnTo>
                  <a:pt x="406" y="3835"/>
                </a:lnTo>
                <a:lnTo>
                  <a:pt x="0" y="9440"/>
                </a:lnTo>
                <a:lnTo>
                  <a:pt x="5368" y="15830"/>
                </a:lnTo>
                <a:lnTo>
                  <a:pt x="11732" y="19458"/>
                </a:lnTo>
                <a:lnTo>
                  <a:pt x="14312" y="16776"/>
                </a:lnTo>
                <a:lnTo>
                  <a:pt x="14528" y="9537"/>
                </a:lnTo>
                <a:lnTo>
                  <a:pt x="829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3" name="object 5163"/>
          <p:cNvSpPr/>
          <p:nvPr/>
        </p:nvSpPr>
        <p:spPr>
          <a:xfrm>
            <a:off x="865090" y="4760786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952" y="0"/>
                </a:moveTo>
                <a:lnTo>
                  <a:pt x="0" y="609"/>
                </a:lnTo>
                <a:lnTo>
                  <a:pt x="622" y="761"/>
                </a:lnTo>
                <a:lnTo>
                  <a:pt x="787" y="647"/>
                </a:lnTo>
                <a:lnTo>
                  <a:pt x="1117" y="698"/>
                </a:lnTo>
                <a:lnTo>
                  <a:pt x="1231" y="507"/>
                </a:lnTo>
                <a:lnTo>
                  <a:pt x="965" y="584"/>
                </a:lnTo>
                <a:lnTo>
                  <a:pt x="1181" y="495"/>
                </a:lnTo>
                <a:lnTo>
                  <a:pt x="1231" y="317"/>
                </a:lnTo>
                <a:lnTo>
                  <a:pt x="95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4" name="object 5164"/>
          <p:cNvSpPr/>
          <p:nvPr/>
        </p:nvSpPr>
        <p:spPr>
          <a:xfrm>
            <a:off x="1267606" y="445157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304" y="0"/>
                </a:moveTo>
                <a:lnTo>
                  <a:pt x="0" y="406"/>
                </a:lnTo>
                <a:lnTo>
                  <a:pt x="190" y="507"/>
                </a:lnTo>
                <a:lnTo>
                  <a:pt x="685" y="673"/>
                </a:lnTo>
                <a:lnTo>
                  <a:pt x="977" y="495"/>
                </a:lnTo>
                <a:lnTo>
                  <a:pt x="520" y="25"/>
                </a:lnTo>
                <a:lnTo>
                  <a:pt x="30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5" name="object 5165"/>
          <p:cNvSpPr/>
          <p:nvPr/>
        </p:nvSpPr>
        <p:spPr>
          <a:xfrm>
            <a:off x="888757" y="476491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79" y="0"/>
                </a:moveTo>
                <a:lnTo>
                  <a:pt x="139" y="50"/>
                </a:lnTo>
                <a:lnTo>
                  <a:pt x="0" y="177"/>
                </a:lnTo>
                <a:lnTo>
                  <a:pt x="139" y="355"/>
                </a:lnTo>
                <a:lnTo>
                  <a:pt x="304" y="330"/>
                </a:lnTo>
                <a:lnTo>
                  <a:pt x="27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6" name="object 5166"/>
          <p:cNvSpPr/>
          <p:nvPr/>
        </p:nvSpPr>
        <p:spPr>
          <a:xfrm>
            <a:off x="943978" y="4744783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0" y="0"/>
                </a:moveTo>
                <a:lnTo>
                  <a:pt x="469" y="342"/>
                </a:lnTo>
                <a:lnTo>
                  <a:pt x="609" y="393"/>
                </a:lnTo>
                <a:lnTo>
                  <a:pt x="749" y="254"/>
                </a:lnTo>
                <a:lnTo>
                  <a:pt x="457" y="139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7" name="object 5167"/>
          <p:cNvSpPr/>
          <p:nvPr/>
        </p:nvSpPr>
        <p:spPr>
          <a:xfrm>
            <a:off x="835533" y="4712703"/>
            <a:ext cx="94615" cy="50800"/>
          </a:xfrm>
          <a:custGeom>
            <a:avLst/>
            <a:gdLst/>
            <a:ahLst/>
            <a:cxnLst/>
            <a:rect l="l" t="t" r="r" b="b"/>
            <a:pathLst>
              <a:path w="94615" h="50800">
                <a:moveTo>
                  <a:pt x="228" y="29768"/>
                </a:moveTo>
                <a:lnTo>
                  <a:pt x="12" y="29730"/>
                </a:lnTo>
                <a:lnTo>
                  <a:pt x="0" y="29870"/>
                </a:lnTo>
                <a:lnTo>
                  <a:pt x="139" y="29819"/>
                </a:lnTo>
                <a:close/>
              </a:path>
              <a:path w="94615" h="50800">
                <a:moveTo>
                  <a:pt x="1968" y="28968"/>
                </a:moveTo>
                <a:lnTo>
                  <a:pt x="1803" y="28765"/>
                </a:lnTo>
                <a:lnTo>
                  <a:pt x="1803" y="29032"/>
                </a:lnTo>
                <a:lnTo>
                  <a:pt x="1574" y="28397"/>
                </a:lnTo>
                <a:lnTo>
                  <a:pt x="1473" y="29235"/>
                </a:lnTo>
                <a:lnTo>
                  <a:pt x="1905" y="29121"/>
                </a:lnTo>
                <a:lnTo>
                  <a:pt x="1968" y="28968"/>
                </a:lnTo>
                <a:close/>
              </a:path>
              <a:path w="94615" h="50800">
                <a:moveTo>
                  <a:pt x="3352" y="13144"/>
                </a:moveTo>
                <a:lnTo>
                  <a:pt x="2895" y="12674"/>
                </a:lnTo>
                <a:lnTo>
                  <a:pt x="2527" y="12674"/>
                </a:lnTo>
                <a:lnTo>
                  <a:pt x="2362" y="12928"/>
                </a:lnTo>
                <a:lnTo>
                  <a:pt x="2387" y="13208"/>
                </a:lnTo>
                <a:lnTo>
                  <a:pt x="2768" y="13284"/>
                </a:lnTo>
                <a:lnTo>
                  <a:pt x="3352" y="13144"/>
                </a:lnTo>
                <a:close/>
              </a:path>
              <a:path w="94615" h="50800">
                <a:moveTo>
                  <a:pt x="3530" y="26593"/>
                </a:moveTo>
                <a:lnTo>
                  <a:pt x="2933" y="26085"/>
                </a:lnTo>
                <a:lnTo>
                  <a:pt x="3530" y="26962"/>
                </a:lnTo>
                <a:lnTo>
                  <a:pt x="3530" y="26593"/>
                </a:lnTo>
                <a:close/>
              </a:path>
              <a:path w="94615" h="50800">
                <a:moveTo>
                  <a:pt x="3708" y="26289"/>
                </a:moveTo>
                <a:lnTo>
                  <a:pt x="3581" y="25768"/>
                </a:lnTo>
                <a:lnTo>
                  <a:pt x="3454" y="26289"/>
                </a:lnTo>
                <a:lnTo>
                  <a:pt x="3556" y="26593"/>
                </a:lnTo>
                <a:lnTo>
                  <a:pt x="3568" y="26174"/>
                </a:lnTo>
                <a:lnTo>
                  <a:pt x="3708" y="26289"/>
                </a:lnTo>
                <a:close/>
              </a:path>
              <a:path w="94615" h="50800">
                <a:moveTo>
                  <a:pt x="3873" y="27000"/>
                </a:moveTo>
                <a:lnTo>
                  <a:pt x="3848" y="26416"/>
                </a:lnTo>
                <a:lnTo>
                  <a:pt x="3708" y="26289"/>
                </a:lnTo>
                <a:lnTo>
                  <a:pt x="3873" y="27000"/>
                </a:lnTo>
                <a:close/>
              </a:path>
              <a:path w="94615" h="50800">
                <a:moveTo>
                  <a:pt x="4724" y="27178"/>
                </a:moveTo>
                <a:lnTo>
                  <a:pt x="3835" y="26123"/>
                </a:lnTo>
                <a:lnTo>
                  <a:pt x="3848" y="26416"/>
                </a:lnTo>
                <a:lnTo>
                  <a:pt x="4724" y="27178"/>
                </a:lnTo>
                <a:close/>
              </a:path>
              <a:path w="94615" h="50800">
                <a:moveTo>
                  <a:pt x="5524" y="15684"/>
                </a:moveTo>
                <a:lnTo>
                  <a:pt x="5359" y="15633"/>
                </a:lnTo>
                <a:lnTo>
                  <a:pt x="5194" y="15709"/>
                </a:lnTo>
                <a:lnTo>
                  <a:pt x="4787" y="15697"/>
                </a:lnTo>
                <a:lnTo>
                  <a:pt x="5118" y="15798"/>
                </a:lnTo>
                <a:lnTo>
                  <a:pt x="5524" y="15684"/>
                </a:lnTo>
                <a:close/>
              </a:path>
              <a:path w="94615" h="50800">
                <a:moveTo>
                  <a:pt x="9779" y="26847"/>
                </a:moveTo>
                <a:lnTo>
                  <a:pt x="9499" y="26708"/>
                </a:lnTo>
                <a:lnTo>
                  <a:pt x="9220" y="26682"/>
                </a:lnTo>
                <a:lnTo>
                  <a:pt x="8864" y="27089"/>
                </a:lnTo>
                <a:lnTo>
                  <a:pt x="9347" y="27025"/>
                </a:lnTo>
                <a:lnTo>
                  <a:pt x="9626" y="27114"/>
                </a:lnTo>
                <a:lnTo>
                  <a:pt x="9779" y="26847"/>
                </a:lnTo>
                <a:close/>
              </a:path>
              <a:path w="94615" h="50800">
                <a:moveTo>
                  <a:pt x="10033" y="9258"/>
                </a:moveTo>
                <a:lnTo>
                  <a:pt x="9880" y="9182"/>
                </a:lnTo>
                <a:lnTo>
                  <a:pt x="9690" y="9271"/>
                </a:lnTo>
                <a:lnTo>
                  <a:pt x="9829" y="9321"/>
                </a:lnTo>
                <a:lnTo>
                  <a:pt x="10033" y="9258"/>
                </a:lnTo>
                <a:close/>
              </a:path>
              <a:path w="94615" h="50800">
                <a:moveTo>
                  <a:pt x="10782" y="736"/>
                </a:moveTo>
                <a:lnTo>
                  <a:pt x="10769" y="190"/>
                </a:lnTo>
                <a:lnTo>
                  <a:pt x="9829" y="0"/>
                </a:lnTo>
                <a:lnTo>
                  <a:pt x="9372" y="0"/>
                </a:lnTo>
                <a:lnTo>
                  <a:pt x="9550" y="419"/>
                </a:lnTo>
                <a:lnTo>
                  <a:pt x="10248" y="698"/>
                </a:lnTo>
                <a:lnTo>
                  <a:pt x="10782" y="736"/>
                </a:lnTo>
                <a:close/>
              </a:path>
              <a:path w="94615" h="50800">
                <a:moveTo>
                  <a:pt x="15900" y="8064"/>
                </a:moveTo>
                <a:lnTo>
                  <a:pt x="15786" y="7861"/>
                </a:lnTo>
                <a:lnTo>
                  <a:pt x="15684" y="8013"/>
                </a:lnTo>
                <a:lnTo>
                  <a:pt x="15735" y="8153"/>
                </a:lnTo>
                <a:lnTo>
                  <a:pt x="15900" y="8064"/>
                </a:lnTo>
                <a:close/>
              </a:path>
              <a:path w="94615" h="50800">
                <a:moveTo>
                  <a:pt x="18961" y="17754"/>
                </a:moveTo>
                <a:lnTo>
                  <a:pt x="17399" y="16865"/>
                </a:lnTo>
                <a:lnTo>
                  <a:pt x="17170" y="17538"/>
                </a:lnTo>
                <a:lnTo>
                  <a:pt x="17221" y="17754"/>
                </a:lnTo>
                <a:lnTo>
                  <a:pt x="17475" y="17868"/>
                </a:lnTo>
                <a:lnTo>
                  <a:pt x="17691" y="17907"/>
                </a:lnTo>
                <a:lnTo>
                  <a:pt x="18961" y="17754"/>
                </a:lnTo>
                <a:close/>
              </a:path>
              <a:path w="94615" h="50800">
                <a:moveTo>
                  <a:pt x="19202" y="3340"/>
                </a:moveTo>
                <a:lnTo>
                  <a:pt x="16535" y="5003"/>
                </a:lnTo>
                <a:lnTo>
                  <a:pt x="18516" y="5435"/>
                </a:lnTo>
                <a:lnTo>
                  <a:pt x="18707" y="5524"/>
                </a:lnTo>
                <a:lnTo>
                  <a:pt x="18694" y="5295"/>
                </a:lnTo>
                <a:lnTo>
                  <a:pt x="18503" y="5295"/>
                </a:lnTo>
                <a:lnTo>
                  <a:pt x="19202" y="3340"/>
                </a:lnTo>
                <a:close/>
              </a:path>
              <a:path w="94615" h="50800">
                <a:moveTo>
                  <a:pt x="23469" y="50165"/>
                </a:moveTo>
                <a:lnTo>
                  <a:pt x="23241" y="50152"/>
                </a:lnTo>
                <a:lnTo>
                  <a:pt x="23202" y="49974"/>
                </a:lnTo>
                <a:lnTo>
                  <a:pt x="23139" y="50152"/>
                </a:lnTo>
                <a:lnTo>
                  <a:pt x="23279" y="50419"/>
                </a:lnTo>
                <a:lnTo>
                  <a:pt x="23469" y="50165"/>
                </a:lnTo>
                <a:close/>
              </a:path>
              <a:path w="94615" h="50800">
                <a:moveTo>
                  <a:pt x="24523" y="23876"/>
                </a:moveTo>
                <a:lnTo>
                  <a:pt x="24396" y="23634"/>
                </a:lnTo>
                <a:lnTo>
                  <a:pt x="24320" y="23799"/>
                </a:lnTo>
                <a:lnTo>
                  <a:pt x="24307" y="23977"/>
                </a:lnTo>
                <a:lnTo>
                  <a:pt x="24523" y="23876"/>
                </a:lnTo>
                <a:close/>
              </a:path>
              <a:path w="94615" h="50800">
                <a:moveTo>
                  <a:pt x="25692" y="24688"/>
                </a:moveTo>
                <a:lnTo>
                  <a:pt x="25539" y="24701"/>
                </a:lnTo>
                <a:lnTo>
                  <a:pt x="25387" y="24993"/>
                </a:lnTo>
                <a:lnTo>
                  <a:pt x="25539" y="24942"/>
                </a:lnTo>
                <a:lnTo>
                  <a:pt x="25692" y="24688"/>
                </a:lnTo>
                <a:close/>
              </a:path>
              <a:path w="94615" h="50800">
                <a:moveTo>
                  <a:pt x="27673" y="12217"/>
                </a:moveTo>
                <a:lnTo>
                  <a:pt x="27470" y="12242"/>
                </a:lnTo>
                <a:lnTo>
                  <a:pt x="27355" y="12471"/>
                </a:lnTo>
                <a:lnTo>
                  <a:pt x="27559" y="12382"/>
                </a:lnTo>
                <a:lnTo>
                  <a:pt x="27673" y="12217"/>
                </a:lnTo>
                <a:close/>
              </a:path>
              <a:path w="94615" h="50800">
                <a:moveTo>
                  <a:pt x="28790" y="11468"/>
                </a:moveTo>
                <a:lnTo>
                  <a:pt x="27127" y="11620"/>
                </a:lnTo>
                <a:lnTo>
                  <a:pt x="27889" y="12242"/>
                </a:lnTo>
                <a:lnTo>
                  <a:pt x="27927" y="12395"/>
                </a:lnTo>
                <a:lnTo>
                  <a:pt x="27749" y="12712"/>
                </a:lnTo>
                <a:lnTo>
                  <a:pt x="28054" y="12687"/>
                </a:lnTo>
                <a:lnTo>
                  <a:pt x="28790" y="11468"/>
                </a:lnTo>
                <a:close/>
              </a:path>
              <a:path w="94615" h="50800">
                <a:moveTo>
                  <a:pt x="29083" y="14973"/>
                </a:moveTo>
                <a:lnTo>
                  <a:pt x="28016" y="14605"/>
                </a:lnTo>
                <a:lnTo>
                  <a:pt x="28130" y="14389"/>
                </a:lnTo>
                <a:lnTo>
                  <a:pt x="28689" y="13512"/>
                </a:lnTo>
                <a:lnTo>
                  <a:pt x="27063" y="13411"/>
                </a:lnTo>
                <a:lnTo>
                  <a:pt x="27622" y="14185"/>
                </a:lnTo>
                <a:lnTo>
                  <a:pt x="26657" y="14478"/>
                </a:lnTo>
                <a:lnTo>
                  <a:pt x="27686" y="15138"/>
                </a:lnTo>
                <a:lnTo>
                  <a:pt x="28498" y="15214"/>
                </a:lnTo>
                <a:lnTo>
                  <a:pt x="29083" y="14973"/>
                </a:lnTo>
                <a:close/>
              </a:path>
              <a:path w="94615" h="50800">
                <a:moveTo>
                  <a:pt x="54406" y="18745"/>
                </a:moveTo>
                <a:lnTo>
                  <a:pt x="53835" y="17957"/>
                </a:lnTo>
                <a:lnTo>
                  <a:pt x="53073" y="18961"/>
                </a:lnTo>
                <a:lnTo>
                  <a:pt x="52933" y="19596"/>
                </a:lnTo>
                <a:lnTo>
                  <a:pt x="54063" y="19304"/>
                </a:lnTo>
                <a:lnTo>
                  <a:pt x="54140" y="19723"/>
                </a:lnTo>
                <a:lnTo>
                  <a:pt x="54406" y="18745"/>
                </a:lnTo>
                <a:close/>
              </a:path>
              <a:path w="94615" h="50800">
                <a:moveTo>
                  <a:pt x="66154" y="6032"/>
                </a:moveTo>
                <a:lnTo>
                  <a:pt x="65532" y="5994"/>
                </a:lnTo>
                <a:lnTo>
                  <a:pt x="65951" y="7035"/>
                </a:lnTo>
                <a:lnTo>
                  <a:pt x="65963" y="7239"/>
                </a:lnTo>
                <a:lnTo>
                  <a:pt x="66090" y="6908"/>
                </a:lnTo>
                <a:lnTo>
                  <a:pt x="66090" y="6350"/>
                </a:lnTo>
                <a:lnTo>
                  <a:pt x="66154" y="6032"/>
                </a:lnTo>
                <a:close/>
              </a:path>
              <a:path w="94615" h="50800">
                <a:moveTo>
                  <a:pt x="94018" y="33896"/>
                </a:moveTo>
                <a:lnTo>
                  <a:pt x="93865" y="33642"/>
                </a:lnTo>
                <a:lnTo>
                  <a:pt x="93738" y="33375"/>
                </a:lnTo>
                <a:lnTo>
                  <a:pt x="93611" y="33223"/>
                </a:lnTo>
                <a:lnTo>
                  <a:pt x="93332" y="33401"/>
                </a:lnTo>
                <a:lnTo>
                  <a:pt x="93192" y="33185"/>
                </a:lnTo>
                <a:lnTo>
                  <a:pt x="93014" y="33185"/>
                </a:lnTo>
                <a:lnTo>
                  <a:pt x="93116" y="33477"/>
                </a:lnTo>
                <a:lnTo>
                  <a:pt x="93256" y="33515"/>
                </a:lnTo>
                <a:lnTo>
                  <a:pt x="93891" y="33947"/>
                </a:lnTo>
                <a:lnTo>
                  <a:pt x="94018" y="3389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8" name="object 5168"/>
          <p:cNvSpPr/>
          <p:nvPr/>
        </p:nvSpPr>
        <p:spPr>
          <a:xfrm>
            <a:off x="941447" y="466523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30" y="0"/>
                </a:moveTo>
                <a:lnTo>
                  <a:pt x="165" y="0"/>
                </a:lnTo>
                <a:lnTo>
                  <a:pt x="0" y="76"/>
                </a:lnTo>
                <a:lnTo>
                  <a:pt x="380" y="330"/>
                </a:lnTo>
                <a:lnTo>
                  <a:pt x="368" y="190"/>
                </a:lnTo>
                <a:lnTo>
                  <a:pt x="368" y="5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9" name="object 5169"/>
          <p:cNvSpPr/>
          <p:nvPr/>
        </p:nvSpPr>
        <p:spPr>
          <a:xfrm>
            <a:off x="874346" y="4762423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88" y="0"/>
                </a:moveTo>
                <a:lnTo>
                  <a:pt x="0" y="279"/>
                </a:lnTo>
                <a:lnTo>
                  <a:pt x="139" y="469"/>
                </a:lnTo>
                <a:lnTo>
                  <a:pt x="139" y="698"/>
                </a:lnTo>
                <a:lnTo>
                  <a:pt x="330" y="812"/>
                </a:lnTo>
                <a:lnTo>
                  <a:pt x="698" y="749"/>
                </a:lnTo>
                <a:lnTo>
                  <a:pt x="8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0" name="object 5170"/>
          <p:cNvSpPr/>
          <p:nvPr/>
        </p:nvSpPr>
        <p:spPr>
          <a:xfrm>
            <a:off x="841286" y="4716119"/>
            <a:ext cx="5080" cy="7620"/>
          </a:xfrm>
          <a:custGeom>
            <a:avLst/>
            <a:gdLst/>
            <a:ahLst/>
            <a:cxnLst/>
            <a:rect l="l" t="t" r="r" b="b"/>
            <a:pathLst>
              <a:path w="5080" h="7620">
                <a:moveTo>
                  <a:pt x="965" y="622"/>
                </a:moveTo>
                <a:lnTo>
                  <a:pt x="800" y="0"/>
                </a:lnTo>
                <a:lnTo>
                  <a:pt x="0" y="520"/>
                </a:lnTo>
                <a:lnTo>
                  <a:pt x="546" y="800"/>
                </a:lnTo>
                <a:lnTo>
                  <a:pt x="546" y="520"/>
                </a:lnTo>
                <a:lnTo>
                  <a:pt x="952" y="825"/>
                </a:lnTo>
                <a:lnTo>
                  <a:pt x="965" y="622"/>
                </a:lnTo>
                <a:close/>
              </a:path>
              <a:path w="5080" h="7620">
                <a:moveTo>
                  <a:pt x="5054" y="6883"/>
                </a:moveTo>
                <a:lnTo>
                  <a:pt x="4254" y="6870"/>
                </a:lnTo>
                <a:lnTo>
                  <a:pt x="4305" y="7200"/>
                </a:lnTo>
                <a:lnTo>
                  <a:pt x="4673" y="6972"/>
                </a:lnTo>
                <a:lnTo>
                  <a:pt x="4838" y="7289"/>
                </a:lnTo>
                <a:lnTo>
                  <a:pt x="5054" y="688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1" name="object 5171"/>
          <p:cNvSpPr/>
          <p:nvPr/>
        </p:nvSpPr>
        <p:spPr>
          <a:xfrm>
            <a:off x="891507" y="475972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01" y="0"/>
                </a:moveTo>
                <a:lnTo>
                  <a:pt x="38" y="241"/>
                </a:lnTo>
                <a:lnTo>
                  <a:pt x="0" y="393"/>
                </a:lnTo>
                <a:lnTo>
                  <a:pt x="266" y="457"/>
                </a:lnTo>
                <a:lnTo>
                  <a:pt x="457" y="203"/>
                </a:lnTo>
                <a:lnTo>
                  <a:pt x="10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2" name="object 5172"/>
          <p:cNvSpPr/>
          <p:nvPr/>
        </p:nvSpPr>
        <p:spPr>
          <a:xfrm>
            <a:off x="835901" y="4719929"/>
            <a:ext cx="17780" cy="38735"/>
          </a:xfrm>
          <a:custGeom>
            <a:avLst/>
            <a:gdLst/>
            <a:ahLst/>
            <a:cxnLst/>
            <a:rect l="l" t="t" r="r" b="b"/>
            <a:pathLst>
              <a:path w="17780" h="38735">
                <a:moveTo>
                  <a:pt x="1409" y="381"/>
                </a:moveTo>
                <a:lnTo>
                  <a:pt x="190" y="127"/>
                </a:lnTo>
                <a:lnTo>
                  <a:pt x="0" y="0"/>
                </a:lnTo>
                <a:lnTo>
                  <a:pt x="25" y="342"/>
                </a:lnTo>
                <a:lnTo>
                  <a:pt x="685" y="584"/>
                </a:lnTo>
                <a:lnTo>
                  <a:pt x="1016" y="584"/>
                </a:lnTo>
                <a:lnTo>
                  <a:pt x="1409" y="381"/>
                </a:lnTo>
                <a:close/>
              </a:path>
              <a:path w="17780" h="38735">
                <a:moveTo>
                  <a:pt x="17653" y="37376"/>
                </a:moveTo>
                <a:lnTo>
                  <a:pt x="17183" y="37350"/>
                </a:lnTo>
                <a:lnTo>
                  <a:pt x="16789" y="37541"/>
                </a:lnTo>
                <a:lnTo>
                  <a:pt x="16941" y="37706"/>
                </a:lnTo>
                <a:lnTo>
                  <a:pt x="17018" y="38036"/>
                </a:lnTo>
                <a:lnTo>
                  <a:pt x="17437" y="38227"/>
                </a:lnTo>
                <a:lnTo>
                  <a:pt x="17653" y="3737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3" name="object 5173"/>
          <p:cNvSpPr/>
          <p:nvPr/>
        </p:nvSpPr>
        <p:spPr>
          <a:xfrm>
            <a:off x="940762" y="4664674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342" y="0"/>
                </a:moveTo>
                <a:lnTo>
                  <a:pt x="292" y="660"/>
                </a:lnTo>
                <a:lnTo>
                  <a:pt x="393" y="812"/>
                </a:lnTo>
                <a:lnTo>
                  <a:pt x="0" y="1092"/>
                </a:lnTo>
                <a:lnTo>
                  <a:pt x="406" y="1104"/>
                </a:lnTo>
                <a:lnTo>
                  <a:pt x="1092" y="761"/>
                </a:lnTo>
                <a:lnTo>
                  <a:pt x="609" y="622"/>
                </a:lnTo>
                <a:lnTo>
                  <a:pt x="444" y="266"/>
                </a:lnTo>
                <a:lnTo>
                  <a:pt x="34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4" name="object 5174"/>
          <p:cNvSpPr/>
          <p:nvPr/>
        </p:nvSpPr>
        <p:spPr>
          <a:xfrm>
            <a:off x="835012" y="4706670"/>
            <a:ext cx="56515" cy="43815"/>
          </a:xfrm>
          <a:custGeom>
            <a:avLst/>
            <a:gdLst/>
            <a:ahLst/>
            <a:cxnLst/>
            <a:rect l="l" t="t" r="r" b="b"/>
            <a:pathLst>
              <a:path w="56515" h="43814">
                <a:moveTo>
                  <a:pt x="304" y="6083"/>
                </a:moveTo>
                <a:lnTo>
                  <a:pt x="177" y="6108"/>
                </a:lnTo>
                <a:lnTo>
                  <a:pt x="0" y="6223"/>
                </a:lnTo>
                <a:lnTo>
                  <a:pt x="63" y="6362"/>
                </a:lnTo>
                <a:lnTo>
                  <a:pt x="292" y="6184"/>
                </a:lnTo>
                <a:close/>
              </a:path>
              <a:path w="56515" h="43814">
                <a:moveTo>
                  <a:pt x="6616" y="32054"/>
                </a:moveTo>
                <a:lnTo>
                  <a:pt x="6413" y="31927"/>
                </a:lnTo>
                <a:lnTo>
                  <a:pt x="6311" y="31800"/>
                </a:lnTo>
                <a:lnTo>
                  <a:pt x="6464" y="32385"/>
                </a:lnTo>
                <a:lnTo>
                  <a:pt x="6604" y="32143"/>
                </a:lnTo>
                <a:close/>
              </a:path>
              <a:path w="56515" h="43814">
                <a:moveTo>
                  <a:pt x="7213" y="6083"/>
                </a:moveTo>
                <a:lnTo>
                  <a:pt x="7200" y="5867"/>
                </a:lnTo>
                <a:lnTo>
                  <a:pt x="6921" y="5892"/>
                </a:lnTo>
                <a:lnTo>
                  <a:pt x="7073" y="6134"/>
                </a:lnTo>
                <a:lnTo>
                  <a:pt x="7213" y="6083"/>
                </a:lnTo>
                <a:close/>
              </a:path>
              <a:path w="56515" h="43814">
                <a:moveTo>
                  <a:pt x="8585" y="1460"/>
                </a:moveTo>
                <a:lnTo>
                  <a:pt x="8102" y="1143"/>
                </a:lnTo>
                <a:lnTo>
                  <a:pt x="8115" y="1397"/>
                </a:lnTo>
                <a:lnTo>
                  <a:pt x="7924" y="1460"/>
                </a:lnTo>
                <a:lnTo>
                  <a:pt x="8293" y="1485"/>
                </a:lnTo>
                <a:lnTo>
                  <a:pt x="8585" y="1460"/>
                </a:lnTo>
                <a:close/>
              </a:path>
              <a:path w="56515" h="43814">
                <a:moveTo>
                  <a:pt x="8648" y="14008"/>
                </a:moveTo>
                <a:lnTo>
                  <a:pt x="8115" y="13690"/>
                </a:lnTo>
                <a:lnTo>
                  <a:pt x="8001" y="13944"/>
                </a:lnTo>
                <a:lnTo>
                  <a:pt x="8013" y="14071"/>
                </a:lnTo>
                <a:lnTo>
                  <a:pt x="8153" y="14122"/>
                </a:lnTo>
                <a:lnTo>
                  <a:pt x="8648" y="14008"/>
                </a:lnTo>
                <a:close/>
              </a:path>
              <a:path w="56515" h="43814">
                <a:moveTo>
                  <a:pt x="9258" y="43307"/>
                </a:moveTo>
                <a:lnTo>
                  <a:pt x="8432" y="42189"/>
                </a:lnTo>
                <a:lnTo>
                  <a:pt x="8521" y="42646"/>
                </a:lnTo>
                <a:lnTo>
                  <a:pt x="8255" y="42265"/>
                </a:lnTo>
                <a:lnTo>
                  <a:pt x="8331" y="42456"/>
                </a:lnTo>
                <a:lnTo>
                  <a:pt x="8089" y="42214"/>
                </a:lnTo>
                <a:lnTo>
                  <a:pt x="7823" y="42760"/>
                </a:lnTo>
                <a:lnTo>
                  <a:pt x="8229" y="42735"/>
                </a:lnTo>
                <a:lnTo>
                  <a:pt x="9258" y="43307"/>
                </a:lnTo>
                <a:close/>
              </a:path>
              <a:path w="56515" h="43814">
                <a:moveTo>
                  <a:pt x="10299" y="11620"/>
                </a:moveTo>
                <a:lnTo>
                  <a:pt x="9880" y="10464"/>
                </a:lnTo>
                <a:lnTo>
                  <a:pt x="9664" y="10350"/>
                </a:lnTo>
                <a:lnTo>
                  <a:pt x="8966" y="10109"/>
                </a:lnTo>
                <a:lnTo>
                  <a:pt x="9207" y="11696"/>
                </a:lnTo>
                <a:lnTo>
                  <a:pt x="9829" y="11595"/>
                </a:lnTo>
                <a:lnTo>
                  <a:pt x="10299" y="11620"/>
                </a:lnTo>
                <a:close/>
              </a:path>
              <a:path w="56515" h="43814">
                <a:moveTo>
                  <a:pt x="13487" y="0"/>
                </a:moveTo>
                <a:lnTo>
                  <a:pt x="12179" y="685"/>
                </a:lnTo>
                <a:lnTo>
                  <a:pt x="10807" y="622"/>
                </a:lnTo>
                <a:lnTo>
                  <a:pt x="9448" y="635"/>
                </a:lnTo>
                <a:lnTo>
                  <a:pt x="11569" y="1511"/>
                </a:lnTo>
                <a:lnTo>
                  <a:pt x="12344" y="1384"/>
                </a:lnTo>
                <a:lnTo>
                  <a:pt x="13487" y="0"/>
                </a:lnTo>
                <a:close/>
              </a:path>
              <a:path w="56515" h="43814">
                <a:moveTo>
                  <a:pt x="13754" y="15303"/>
                </a:moveTo>
                <a:lnTo>
                  <a:pt x="13068" y="15608"/>
                </a:lnTo>
                <a:lnTo>
                  <a:pt x="13169" y="16179"/>
                </a:lnTo>
                <a:lnTo>
                  <a:pt x="11493" y="16459"/>
                </a:lnTo>
                <a:lnTo>
                  <a:pt x="12852" y="16649"/>
                </a:lnTo>
                <a:lnTo>
                  <a:pt x="13157" y="16560"/>
                </a:lnTo>
                <a:lnTo>
                  <a:pt x="13754" y="15303"/>
                </a:lnTo>
                <a:close/>
              </a:path>
              <a:path w="56515" h="43814">
                <a:moveTo>
                  <a:pt x="14833" y="13144"/>
                </a:moveTo>
                <a:lnTo>
                  <a:pt x="14566" y="12915"/>
                </a:lnTo>
                <a:lnTo>
                  <a:pt x="14376" y="13017"/>
                </a:lnTo>
                <a:lnTo>
                  <a:pt x="14630" y="13208"/>
                </a:lnTo>
                <a:lnTo>
                  <a:pt x="14833" y="13144"/>
                </a:lnTo>
                <a:close/>
              </a:path>
              <a:path w="56515" h="43814">
                <a:moveTo>
                  <a:pt x="56121" y="29438"/>
                </a:moveTo>
                <a:lnTo>
                  <a:pt x="55880" y="29413"/>
                </a:lnTo>
                <a:lnTo>
                  <a:pt x="56121" y="29451"/>
                </a:lnTo>
                <a:close/>
              </a:path>
              <a:path w="56515" h="43814">
                <a:moveTo>
                  <a:pt x="56337" y="29565"/>
                </a:moveTo>
                <a:lnTo>
                  <a:pt x="56121" y="29451"/>
                </a:lnTo>
                <a:lnTo>
                  <a:pt x="56108" y="29972"/>
                </a:lnTo>
                <a:lnTo>
                  <a:pt x="56324" y="29806"/>
                </a:lnTo>
                <a:lnTo>
                  <a:pt x="56337" y="2956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5" name="object 5175"/>
          <p:cNvSpPr/>
          <p:nvPr/>
        </p:nvSpPr>
        <p:spPr>
          <a:xfrm>
            <a:off x="939787" y="464286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01" y="0"/>
                </a:moveTo>
                <a:lnTo>
                  <a:pt x="0" y="279"/>
                </a:lnTo>
                <a:lnTo>
                  <a:pt x="165" y="254"/>
                </a:lnTo>
                <a:lnTo>
                  <a:pt x="520" y="215"/>
                </a:lnTo>
                <a:lnTo>
                  <a:pt x="10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6" name="object 5176"/>
          <p:cNvSpPr/>
          <p:nvPr/>
        </p:nvSpPr>
        <p:spPr>
          <a:xfrm>
            <a:off x="841500" y="4716681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114" y="0"/>
                </a:moveTo>
                <a:lnTo>
                  <a:pt x="0" y="1473"/>
                </a:lnTo>
                <a:lnTo>
                  <a:pt x="520" y="1397"/>
                </a:lnTo>
                <a:lnTo>
                  <a:pt x="571" y="1079"/>
                </a:lnTo>
                <a:lnTo>
                  <a:pt x="165" y="825"/>
                </a:lnTo>
                <a:lnTo>
                  <a:pt x="507" y="571"/>
                </a:lnTo>
                <a:lnTo>
                  <a:pt x="11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7" name="object 5177"/>
          <p:cNvSpPr/>
          <p:nvPr/>
        </p:nvSpPr>
        <p:spPr>
          <a:xfrm>
            <a:off x="834161" y="4711293"/>
            <a:ext cx="56515" cy="53975"/>
          </a:xfrm>
          <a:custGeom>
            <a:avLst/>
            <a:gdLst/>
            <a:ahLst/>
            <a:cxnLst/>
            <a:rect l="l" t="t" r="r" b="b"/>
            <a:pathLst>
              <a:path w="56515" h="53975">
                <a:moveTo>
                  <a:pt x="965" y="927"/>
                </a:moveTo>
                <a:lnTo>
                  <a:pt x="698" y="787"/>
                </a:lnTo>
                <a:lnTo>
                  <a:pt x="533" y="850"/>
                </a:lnTo>
                <a:lnTo>
                  <a:pt x="0" y="1219"/>
                </a:lnTo>
                <a:lnTo>
                  <a:pt x="457" y="1206"/>
                </a:lnTo>
                <a:lnTo>
                  <a:pt x="685" y="1219"/>
                </a:lnTo>
                <a:lnTo>
                  <a:pt x="965" y="927"/>
                </a:lnTo>
                <a:close/>
              </a:path>
              <a:path w="56515" h="53975">
                <a:moveTo>
                  <a:pt x="4318" y="28879"/>
                </a:moveTo>
                <a:lnTo>
                  <a:pt x="3403" y="28600"/>
                </a:lnTo>
                <a:lnTo>
                  <a:pt x="3619" y="29159"/>
                </a:lnTo>
                <a:lnTo>
                  <a:pt x="3797" y="29044"/>
                </a:lnTo>
                <a:lnTo>
                  <a:pt x="3822" y="29362"/>
                </a:lnTo>
                <a:lnTo>
                  <a:pt x="3949" y="29311"/>
                </a:lnTo>
                <a:lnTo>
                  <a:pt x="4318" y="28879"/>
                </a:lnTo>
                <a:close/>
              </a:path>
              <a:path w="56515" h="53975">
                <a:moveTo>
                  <a:pt x="12522" y="11861"/>
                </a:moveTo>
                <a:lnTo>
                  <a:pt x="12471" y="11696"/>
                </a:lnTo>
                <a:lnTo>
                  <a:pt x="12217" y="11722"/>
                </a:lnTo>
                <a:lnTo>
                  <a:pt x="12204" y="12052"/>
                </a:lnTo>
                <a:lnTo>
                  <a:pt x="12496" y="11988"/>
                </a:lnTo>
                <a:lnTo>
                  <a:pt x="12522" y="11861"/>
                </a:lnTo>
                <a:close/>
              </a:path>
              <a:path w="56515" h="53975">
                <a:moveTo>
                  <a:pt x="13322" y="1651"/>
                </a:moveTo>
                <a:lnTo>
                  <a:pt x="13296" y="482"/>
                </a:lnTo>
                <a:lnTo>
                  <a:pt x="12674" y="571"/>
                </a:lnTo>
                <a:lnTo>
                  <a:pt x="12573" y="927"/>
                </a:lnTo>
                <a:lnTo>
                  <a:pt x="12230" y="1333"/>
                </a:lnTo>
                <a:lnTo>
                  <a:pt x="12738" y="1739"/>
                </a:lnTo>
                <a:lnTo>
                  <a:pt x="13322" y="1651"/>
                </a:lnTo>
                <a:close/>
              </a:path>
              <a:path w="56515" h="53975">
                <a:moveTo>
                  <a:pt x="13690" y="101"/>
                </a:moveTo>
                <a:lnTo>
                  <a:pt x="13093" y="0"/>
                </a:lnTo>
                <a:lnTo>
                  <a:pt x="13106" y="228"/>
                </a:lnTo>
                <a:lnTo>
                  <a:pt x="13335" y="254"/>
                </a:lnTo>
                <a:lnTo>
                  <a:pt x="13474" y="292"/>
                </a:lnTo>
                <a:lnTo>
                  <a:pt x="13690" y="101"/>
                </a:lnTo>
                <a:close/>
              </a:path>
              <a:path w="56515" h="53975">
                <a:moveTo>
                  <a:pt x="15659" y="8140"/>
                </a:moveTo>
                <a:lnTo>
                  <a:pt x="15430" y="8026"/>
                </a:lnTo>
                <a:lnTo>
                  <a:pt x="15392" y="8178"/>
                </a:lnTo>
                <a:lnTo>
                  <a:pt x="15608" y="8407"/>
                </a:lnTo>
                <a:lnTo>
                  <a:pt x="15659" y="8140"/>
                </a:lnTo>
                <a:close/>
              </a:path>
              <a:path w="56515" h="53975">
                <a:moveTo>
                  <a:pt x="16510" y="8077"/>
                </a:moveTo>
                <a:lnTo>
                  <a:pt x="16103" y="7213"/>
                </a:lnTo>
                <a:lnTo>
                  <a:pt x="15811" y="7658"/>
                </a:lnTo>
                <a:lnTo>
                  <a:pt x="16179" y="7797"/>
                </a:lnTo>
                <a:lnTo>
                  <a:pt x="16154" y="8039"/>
                </a:lnTo>
                <a:lnTo>
                  <a:pt x="16510" y="8077"/>
                </a:lnTo>
                <a:close/>
              </a:path>
              <a:path w="56515" h="53975">
                <a:moveTo>
                  <a:pt x="24396" y="14617"/>
                </a:moveTo>
                <a:lnTo>
                  <a:pt x="23939" y="13893"/>
                </a:lnTo>
                <a:lnTo>
                  <a:pt x="23342" y="14135"/>
                </a:lnTo>
                <a:lnTo>
                  <a:pt x="23545" y="14833"/>
                </a:lnTo>
                <a:lnTo>
                  <a:pt x="23774" y="15113"/>
                </a:lnTo>
                <a:lnTo>
                  <a:pt x="24307" y="14947"/>
                </a:lnTo>
                <a:lnTo>
                  <a:pt x="23774" y="14719"/>
                </a:lnTo>
                <a:lnTo>
                  <a:pt x="23482" y="14566"/>
                </a:lnTo>
                <a:lnTo>
                  <a:pt x="24345" y="14757"/>
                </a:lnTo>
                <a:lnTo>
                  <a:pt x="24396" y="14617"/>
                </a:lnTo>
                <a:close/>
              </a:path>
              <a:path w="56515" h="53975">
                <a:moveTo>
                  <a:pt x="32156" y="53873"/>
                </a:moveTo>
                <a:lnTo>
                  <a:pt x="32143" y="53682"/>
                </a:lnTo>
                <a:lnTo>
                  <a:pt x="32004" y="53352"/>
                </a:lnTo>
                <a:lnTo>
                  <a:pt x="31800" y="53479"/>
                </a:lnTo>
                <a:lnTo>
                  <a:pt x="31978" y="53619"/>
                </a:lnTo>
                <a:lnTo>
                  <a:pt x="31851" y="53860"/>
                </a:lnTo>
                <a:lnTo>
                  <a:pt x="32156" y="53873"/>
                </a:lnTo>
                <a:close/>
              </a:path>
              <a:path w="56515" h="53975">
                <a:moveTo>
                  <a:pt x="35521" y="21678"/>
                </a:moveTo>
                <a:lnTo>
                  <a:pt x="35344" y="21577"/>
                </a:lnTo>
                <a:lnTo>
                  <a:pt x="35166" y="21551"/>
                </a:lnTo>
                <a:lnTo>
                  <a:pt x="34810" y="21577"/>
                </a:lnTo>
                <a:lnTo>
                  <a:pt x="35153" y="21717"/>
                </a:lnTo>
                <a:lnTo>
                  <a:pt x="35521" y="21678"/>
                </a:lnTo>
                <a:close/>
              </a:path>
              <a:path w="56515" h="53975">
                <a:moveTo>
                  <a:pt x="35547" y="20980"/>
                </a:moveTo>
                <a:lnTo>
                  <a:pt x="35179" y="20980"/>
                </a:lnTo>
                <a:lnTo>
                  <a:pt x="34950" y="21107"/>
                </a:lnTo>
                <a:lnTo>
                  <a:pt x="35293" y="21082"/>
                </a:lnTo>
                <a:lnTo>
                  <a:pt x="35547" y="20980"/>
                </a:lnTo>
                <a:close/>
              </a:path>
              <a:path w="56515" h="53975">
                <a:moveTo>
                  <a:pt x="54267" y="47879"/>
                </a:moveTo>
                <a:lnTo>
                  <a:pt x="53746" y="48310"/>
                </a:lnTo>
                <a:lnTo>
                  <a:pt x="54051" y="48361"/>
                </a:lnTo>
                <a:lnTo>
                  <a:pt x="54203" y="48234"/>
                </a:lnTo>
                <a:lnTo>
                  <a:pt x="54267" y="47879"/>
                </a:lnTo>
                <a:close/>
              </a:path>
              <a:path w="56515" h="53975">
                <a:moveTo>
                  <a:pt x="55956" y="37528"/>
                </a:moveTo>
                <a:lnTo>
                  <a:pt x="55092" y="36817"/>
                </a:lnTo>
                <a:lnTo>
                  <a:pt x="54787" y="37045"/>
                </a:lnTo>
                <a:lnTo>
                  <a:pt x="54889" y="37223"/>
                </a:lnTo>
                <a:lnTo>
                  <a:pt x="55041" y="37566"/>
                </a:lnTo>
                <a:lnTo>
                  <a:pt x="55270" y="37604"/>
                </a:lnTo>
                <a:lnTo>
                  <a:pt x="55956" y="3752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8" name="object 5178"/>
          <p:cNvSpPr/>
          <p:nvPr/>
        </p:nvSpPr>
        <p:spPr>
          <a:xfrm>
            <a:off x="860629" y="4577738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3898" y="0"/>
                </a:moveTo>
                <a:lnTo>
                  <a:pt x="2603" y="1028"/>
                </a:lnTo>
                <a:lnTo>
                  <a:pt x="0" y="2400"/>
                </a:lnTo>
                <a:lnTo>
                  <a:pt x="3200" y="3022"/>
                </a:lnTo>
                <a:lnTo>
                  <a:pt x="3492" y="2692"/>
                </a:lnTo>
                <a:lnTo>
                  <a:pt x="3352" y="1485"/>
                </a:lnTo>
                <a:lnTo>
                  <a:pt x="3898" y="1854"/>
                </a:lnTo>
                <a:lnTo>
                  <a:pt x="3898" y="1701"/>
                </a:lnTo>
                <a:lnTo>
                  <a:pt x="4698" y="1371"/>
                </a:lnTo>
                <a:lnTo>
                  <a:pt x="4203" y="1549"/>
                </a:lnTo>
                <a:lnTo>
                  <a:pt x="3733" y="596"/>
                </a:lnTo>
                <a:lnTo>
                  <a:pt x="6337" y="127"/>
                </a:lnTo>
                <a:lnTo>
                  <a:pt x="389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9" name="object 5179"/>
          <p:cNvSpPr/>
          <p:nvPr/>
        </p:nvSpPr>
        <p:spPr>
          <a:xfrm>
            <a:off x="839698" y="4708639"/>
            <a:ext cx="49530" cy="43180"/>
          </a:xfrm>
          <a:custGeom>
            <a:avLst/>
            <a:gdLst/>
            <a:ahLst/>
            <a:cxnLst/>
            <a:rect l="l" t="t" r="r" b="b"/>
            <a:pathLst>
              <a:path w="49530" h="43179">
                <a:moveTo>
                  <a:pt x="1651" y="10604"/>
                </a:moveTo>
                <a:lnTo>
                  <a:pt x="0" y="11176"/>
                </a:lnTo>
                <a:lnTo>
                  <a:pt x="927" y="11201"/>
                </a:lnTo>
                <a:lnTo>
                  <a:pt x="1028" y="10858"/>
                </a:lnTo>
                <a:lnTo>
                  <a:pt x="1346" y="11163"/>
                </a:lnTo>
                <a:lnTo>
                  <a:pt x="1511" y="11264"/>
                </a:lnTo>
                <a:lnTo>
                  <a:pt x="1651" y="10604"/>
                </a:lnTo>
                <a:close/>
              </a:path>
              <a:path w="49530" h="43179">
                <a:moveTo>
                  <a:pt x="2070" y="101"/>
                </a:moveTo>
                <a:lnTo>
                  <a:pt x="1930" y="0"/>
                </a:lnTo>
                <a:lnTo>
                  <a:pt x="1803" y="25"/>
                </a:lnTo>
                <a:lnTo>
                  <a:pt x="1955" y="330"/>
                </a:lnTo>
                <a:lnTo>
                  <a:pt x="2057" y="165"/>
                </a:lnTo>
                <a:close/>
              </a:path>
              <a:path w="49530" h="43179">
                <a:moveTo>
                  <a:pt x="4965" y="1854"/>
                </a:moveTo>
                <a:lnTo>
                  <a:pt x="4749" y="1574"/>
                </a:lnTo>
                <a:lnTo>
                  <a:pt x="4927" y="1511"/>
                </a:lnTo>
                <a:lnTo>
                  <a:pt x="4241" y="1206"/>
                </a:lnTo>
                <a:lnTo>
                  <a:pt x="4025" y="1346"/>
                </a:lnTo>
                <a:lnTo>
                  <a:pt x="4775" y="1828"/>
                </a:lnTo>
                <a:lnTo>
                  <a:pt x="4965" y="1854"/>
                </a:lnTo>
                <a:close/>
              </a:path>
              <a:path w="49530" h="43179">
                <a:moveTo>
                  <a:pt x="5880" y="8166"/>
                </a:moveTo>
                <a:lnTo>
                  <a:pt x="5257" y="7315"/>
                </a:lnTo>
                <a:lnTo>
                  <a:pt x="4902" y="7620"/>
                </a:lnTo>
                <a:lnTo>
                  <a:pt x="4813" y="7823"/>
                </a:lnTo>
                <a:lnTo>
                  <a:pt x="5092" y="8102"/>
                </a:lnTo>
                <a:lnTo>
                  <a:pt x="5321" y="8102"/>
                </a:lnTo>
                <a:lnTo>
                  <a:pt x="5880" y="8166"/>
                </a:lnTo>
                <a:close/>
              </a:path>
              <a:path w="49530" h="43179">
                <a:moveTo>
                  <a:pt x="5969" y="1828"/>
                </a:moveTo>
                <a:lnTo>
                  <a:pt x="5753" y="1701"/>
                </a:lnTo>
                <a:lnTo>
                  <a:pt x="5943" y="1587"/>
                </a:lnTo>
                <a:lnTo>
                  <a:pt x="5930" y="1435"/>
                </a:lnTo>
                <a:lnTo>
                  <a:pt x="5422" y="1701"/>
                </a:lnTo>
                <a:lnTo>
                  <a:pt x="5740" y="1765"/>
                </a:lnTo>
                <a:lnTo>
                  <a:pt x="5969" y="1828"/>
                </a:lnTo>
                <a:close/>
              </a:path>
              <a:path w="49530" h="43179">
                <a:moveTo>
                  <a:pt x="9321" y="5689"/>
                </a:moveTo>
                <a:lnTo>
                  <a:pt x="9232" y="5562"/>
                </a:lnTo>
                <a:lnTo>
                  <a:pt x="9271" y="5791"/>
                </a:lnTo>
                <a:close/>
              </a:path>
              <a:path w="49530" h="43179">
                <a:moveTo>
                  <a:pt x="14541" y="42532"/>
                </a:moveTo>
                <a:lnTo>
                  <a:pt x="14389" y="42443"/>
                </a:lnTo>
                <a:lnTo>
                  <a:pt x="14249" y="42557"/>
                </a:lnTo>
                <a:lnTo>
                  <a:pt x="14541" y="42532"/>
                </a:lnTo>
                <a:close/>
              </a:path>
              <a:path w="49530" h="43179">
                <a:moveTo>
                  <a:pt x="19685" y="16878"/>
                </a:moveTo>
                <a:lnTo>
                  <a:pt x="19304" y="16738"/>
                </a:lnTo>
                <a:lnTo>
                  <a:pt x="19177" y="16878"/>
                </a:lnTo>
                <a:lnTo>
                  <a:pt x="19392" y="17081"/>
                </a:lnTo>
                <a:lnTo>
                  <a:pt x="19532" y="17005"/>
                </a:lnTo>
                <a:lnTo>
                  <a:pt x="19685" y="16878"/>
                </a:lnTo>
                <a:close/>
              </a:path>
              <a:path w="49530" h="43179">
                <a:moveTo>
                  <a:pt x="22440" y="13589"/>
                </a:moveTo>
                <a:lnTo>
                  <a:pt x="22110" y="13208"/>
                </a:lnTo>
                <a:lnTo>
                  <a:pt x="21882" y="13246"/>
                </a:lnTo>
                <a:lnTo>
                  <a:pt x="21717" y="13335"/>
                </a:lnTo>
                <a:lnTo>
                  <a:pt x="21945" y="13462"/>
                </a:lnTo>
                <a:lnTo>
                  <a:pt x="22440" y="13589"/>
                </a:lnTo>
                <a:close/>
              </a:path>
              <a:path w="49530" h="43179">
                <a:moveTo>
                  <a:pt x="22987" y="15367"/>
                </a:moveTo>
                <a:lnTo>
                  <a:pt x="22720" y="15100"/>
                </a:lnTo>
                <a:lnTo>
                  <a:pt x="22656" y="15278"/>
                </a:lnTo>
                <a:lnTo>
                  <a:pt x="22809" y="15455"/>
                </a:lnTo>
                <a:lnTo>
                  <a:pt x="22987" y="15367"/>
                </a:lnTo>
                <a:close/>
              </a:path>
              <a:path w="49530" h="43179">
                <a:moveTo>
                  <a:pt x="28968" y="30861"/>
                </a:moveTo>
                <a:lnTo>
                  <a:pt x="28714" y="30556"/>
                </a:lnTo>
                <a:lnTo>
                  <a:pt x="28676" y="30340"/>
                </a:lnTo>
                <a:lnTo>
                  <a:pt x="28321" y="30276"/>
                </a:lnTo>
                <a:lnTo>
                  <a:pt x="28409" y="30734"/>
                </a:lnTo>
                <a:lnTo>
                  <a:pt x="28587" y="30886"/>
                </a:lnTo>
                <a:lnTo>
                  <a:pt x="28968" y="30861"/>
                </a:lnTo>
                <a:close/>
              </a:path>
              <a:path w="49530" h="43179">
                <a:moveTo>
                  <a:pt x="29946" y="30759"/>
                </a:moveTo>
                <a:lnTo>
                  <a:pt x="29933" y="30403"/>
                </a:lnTo>
                <a:lnTo>
                  <a:pt x="29324" y="30835"/>
                </a:lnTo>
                <a:lnTo>
                  <a:pt x="29794" y="30911"/>
                </a:lnTo>
                <a:lnTo>
                  <a:pt x="29946" y="30759"/>
                </a:lnTo>
                <a:close/>
              </a:path>
              <a:path w="49530" h="43179">
                <a:moveTo>
                  <a:pt x="49479" y="40195"/>
                </a:moveTo>
                <a:lnTo>
                  <a:pt x="49314" y="40157"/>
                </a:lnTo>
                <a:lnTo>
                  <a:pt x="49326" y="40373"/>
                </a:lnTo>
                <a:lnTo>
                  <a:pt x="49479" y="4019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0" name="object 5180"/>
          <p:cNvSpPr/>
          <p:nvPr/>
        </p:nvSpPr>
        <p:spPr>
          <a:xfrm>
            <a:off x="847544" y="463492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14" y="0"/>
                </a:moveTo>
                <a:lnTo>
                  <a:pt x="0" y="241"/>
                </a:lnTo>
                <a:lnTo>
                  <a:pt x="139" y="12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1" name="object 5181"/>
          <p:cNvSpPr/>
          <p:nvPr/>
        </p:nvSpPr>
        <p:spPr>
          <a:xfrm>
            <a:off x="846213" y="4713719"/>
            <a:ext cx="1270" cy="43180"/>
          </a:xfrm>
          <a:custGeom>
            <a:avLst/>
            <a:gdLst/>
            <a:ahLst/>
            <a:cxnLst/>
            <a:rect l="l" t="t" r="r" b="b"/>
            <a:pathLst>
              <a:path w="1269" h="43179">
                <a:moveTo>
                  <a:pt x="203" y="0"/>
                </a:moveTo>
                <a:lnTo>
                  <a:pt x="0" y="101"/>
                </a:lnTo>
                <a:lnTo>
                  <a:pt x="127" y="139"/>
                </a:lnTo>
                <a:lnTo>
                  <a:pt x="203" y="0"/>
                </a:lnTo>
                <a:close/>
              </a:path>
              <a:path w="1269" h="43179">
                <a:moveTo>
                  <a:pt x="952" y="42824"/>
                </a:moveTo>
                <a:lnTo>
                  <a:pt x="241" y="42379"/>
                </a:lnTo>
                <a:lnTo>
                  <a:pt x="241" y="42608"/>
                </a:lnTo>
                <a:lnTo>
                  <a:pt x="381" y="42760"/>
                </a:lnTo>
                <a:lnTo>
                  <a:pt x="952" y="4282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2" name="object 5182"/>
          <p:cNvSpPr/>
          <p:nvPr/>
        </p:nvSpPr>
        <p:spPr>
          <a:xfrm>
            <a:off x="898523" y="476763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20" y="0"/>
                </a:moveTo>
                <a:lnTo>
                  <a:pt x="0" y="254"/>
                </a:lnTo>
                <a:lnTo>
                  <a:pt x="0" y="457"/>
                </a:lnTo>
                <a:lnTo>
                  <a:pt x="139" y="482"/>
                </a:lnTo>
                <a:lnTo>
                  <a:pt x="330" y="355"/>
                </a:lnTo>
                <a:lnTo>
                  <a:pt x="52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3" name="object 5183"/>
          <p:cNvSpPr/>
          <p:nvPr/>
        </p:nvSpPr>
        <p:spPr>
          <a:xfrm>
            <a:off x="847092" y="463464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01" y="0"/>
                </a:moveTo>
                <a:lnTo>
                  <a:pt x="50" y="152"/>
                </a:lnTo>
                <a:lnTo>
                  <a:pt x="152" y="330"/>
                </a:lnTo>
                <a:lnTo>
                  <a:pt x="330" y="279"/>
                </a:lnTo>
                <a:lnTo>
                  <a:pt x="126" y="215"/>
                </a:lnTo>
                <a:lnTo>
                  <a:pt x="10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4" name="object 5184"/>
          <p:cNvSpPr/>
          <p:nvPr/>
        </p:nvSpPr>
        <p:spPr>
          <a:xfrm>
            <a:off x="835139" y="4704498"/>
            <a:ext cx="57785" cy="60960"/>
          </a:xfrm>
          <a:custGeom>
            <a:avLst/>
            <a:gdLst/>
            <a:ahLst/>
            <a:cxnLst/>
            <a:rect l="l" t="t" r="r" b="b"/>
            <a:pathLst>
              <a:path w="57784" h="60960">
                <a:moveTo>
                  <a:pt x="419" y="23736"/>
                </a:moveTo>
                <a:lnTo>
                  <a:pt x="266" y="23583"/>
                </a:lnTo>
                <a:lnTo>
                  <a:pt x="0" y="23596"/>
                </a:lnTo>
                <a:lnTo>
                  <a:pt x="228" y="23850"/>
                </a:lnTo>
                <a:lnTo>
                  <a:pt x="279" y="24231"/>
                </a:lnTo>
                <a:lnTo>
                  <a:pt x="241" y="23723"/>
                </a:lnTo>
                <a:lnTo>
                  <a:pt x="419" y="23736"/>
                </a:lnTo>
                <a:close/>
              </a:path>
              <a:path w="57784" h="60960">
                <a:moveTo>
                  <a:pt x="3708" y="19240"/>
                </a:moveTo>
                <a:lnTo>
                  <a:pt x="3225" y="19011"/>
                </a:lnTo>
                <a:lnTo>
                  <a:pt x="3035" y="19189"/>
                </a:lnTo>
                <a:lnTo>
                  <a:pt x="3073" y="19405"/>
                </a:lnTo>
                <a:lnTo>
                  <a:pt x="3251" y="19583"/>
                </a:lnTo>
                <a:lnTo>
                  <a:pt x="3505" y="19507"/>
                </a:lnTo>
                <a:lnTo>
                  <a:pt x="3708" y="19240"/>
                </a:lnTo>
                <a:close/>
              </a:path>
              <a:path w="57784" h="60960">
                <a:moveTo>
                  <a:pt x="6134" y="5473"/>
                </a:moveTo>
                <a:lnTo>
                  <a:pt x="4864" y="4000"/>
                </a:lnTo>
                <a:lnTo>
                  <a:pt x="5334" y="5067"/>
                </a:lnTo>
                <a:lnTo>
                  <a:pt x="6134" y="5473"/>
                </a:lnTo>
                <a:close/>
              </a:path>
              <a:path w="57784" h="60960">
                <a:moveTo>
                  <a:pt x="6311" y="5676"/>
                </a:moveTo>
                <a:lnTo>
                  <a:pt x="6210" y="5511"/>
                </a:lnTo>
                <a:lnTo>
                  <a:pt x="6311" y="5676"/>
                </a:lnTo>
                <a:close/>
              </a:path>
              <a:path w="57784" h="60960">
                <a:moveTo>
                  <a:pt x="6350" y="39471"/>
                </a:moveTo>
                <a:lnTo>
                  <a:pt x="6210" y="39408"/>
                </a:lnTo>
                <a:lnTo>
                  <a:pt x="6083" y="39230"/>
                </a:lnTo>
                <a:lnTo>
                  <a:pt x="6172" y="39522"/>
                </a:lnTo>
                <a:lnTo>
                  <a:pt x="6350" y="39471"/>
                </a:lnTo>
                <a:close/>
              </a:path>
              <a:path w="57784" h="60960">
                <a:moveTo>
                  <a:pt x="6451" y="45034"/>
                </a:moveTo>
                <a:lnTo>
                  <a:pt x="6057" y="45516"/>
                </a:lnTo>
                <a:lnTo>
                  <a:pt x="5854" y="45427"/>
                </a:lnTo>
                <a:lnTo>
                  <a:pt x="5651" y="45364"/>
                </a:lnTo>
                <a:lnTo>
                  <a:pt x="5689" y="45542"/>
                </a:lnTo>
                <a:lnTo>
                  <a:pt x="6134" y="45681"/>
                </a:lnTo>
                <a:lnTo>
                  <a:pt x="6273" y="45669"/>
                </a:lnTo>
                <a:lnTo>
                  <a:pt x="6451" y="45034"/>
                </a:lnTo>
                <a:close/>
              </a:path>
              <a:path w="57784" h="60960">
                <a:moveTo>
                  <a:pt x="6845" y="7950"/>
                </a:moveTo>
                <a:lnTo>
                  <a:pt x="6350" y="7759"/>
                </a:lnTo>
                <a:lnTo>
                  <a:pt x="6438" y="8013"/>
                </a:lnTo>
                <a:lnTo>
                  <a:pt x="6591" y="8039"/>
                </a:lnTo>
                <a:lnTo>
                  <a:pt x="6845" y="7950"/>
                </a:lnTo>
                <a:close/>
              </a:path>
              <a:path w="57784" h="60960">
                <a:moveTo>
                  <a:pt x="7023" y="4686"/>
                </a:moveTo>
                <a:lnTo>
                  <a:pt x="6007" y="4914"/>
                </a:lnTo>
                <a:lnTo>
                  <a:pt x="6261" y="5537"/>
                </a:lnTo>
                <a:lnTo>
                  <a:pt x="7023" y="4686"/>
                </a:lnTo>
                <a:close/>
              </a:path>
              <a:path w="57784" h="60960">
                <a:moveTo>
                  <a:pt x="7112" y="39535"/>
                </a:moveTo>
                <a:lnTo>
                  <a:pt x="6616" y="38773"/>
                </a:lnTo>
                <a:lnTo>
                  <a:pt x="6604" y="39192"/>
                </a:lnTo>
                <a:lnTo>
                  <a:pt x="6565" y="39497"/>
                </a:lnTo>
                <a:lnTo>
                  <a:pt x="7112" y="39535"/>
                </a:lnTo>
                <a:close/>
              </a:path>
              <a:path w="57784" h="60960">
                <a:moveTo>
                  <a:pt x="7759" y="6591"/>
                </a:moveTo>
                <a:lnTo>
                  <a:pt x="6908" y="6426"/>
                </a:lnTo>
                <a:lnTo>
                  <a:pt x="6540" y="5956"/>
                </a:lnTo>
                <a:lnTo>
                  <a:pt x="6375" y="5715"/>
                </a:lnTo>
                <a:lnTo>
                  <a:pt x="6299" y="7239"/>
                </a:lnTo>
                <a:lnTo>
                  <a:pt x="7747" y="7302"/>
                </a:lnTo>
                <a:lnTo>
                  <a:pt x="7759" y="6591"/>
                </a:lnTo>
                <a:close/>
              </a:path>
              <a:path w="57784" h="60960">
                <a:moveTo>
                  <a:pt x="8128" y="13906"/>
                </a:moveTo>
                <a:lnTo>
                  <a:pt x="7962" y="13589"/>
                </a:lnTo>
                <a:lnTo>
                  <a:pt x="7645" y="13970"/>
                </a:lnTo>
                <a:lnTo>
                  <a:pt x="7772" y="14008"/>
                </a:lnTo>
                <a:lnTo>
                  <a:pt x="8128" y="13906"/>
                </a:lnTo>
                <a:close/>
              </a:path>
              <a:path w="57784" h="60960">
                <a:moveTo>
                  <a:pt x="9639" y="23050"/>
                </a:moveTo>
                <a:lnTo>
                  <a:pt x="9334" y="22694"/>
                </a:lnTo>
                <a:lnTo>
                  <a:pt x="9347" y="22860"/>
                </a:lnTo>
                <a:lnTo>
                  <a:pt x="9537" y="23177"/>
                </a:lnTo>
                <a:lnTo>
                  <a:pt x="9639" y="23050"/>
                </a:lnTo>
                <a:close/>
              </a:path>
              <a:path w="57784" h="60960">
                <a:moveTo>
                  <a:pt x="9728" y="7467"/>
                </a:moveTo>
                <a:lnTo>
                  <a:pt x="9601" y="7543"/>
                </a:lnTo>
                <a:lnTo>
                  <a:pt x="9601" y="7696"/>
                </a:lnTo>
                <a:lnTo>
                  <a:pt x="9728" y="7467"/>
                </a:lnTo>
                <a:close/>
              </a:path>
              <a:path w="57784" h="60960">
                <a:moveTo>
                  <a:pt x="10134" y="7340"/>
                </a:moveTo>
                <a:lnTo>
                  <a:pt x="10083" y="7099"/>
                </a:lnTo>
                <a:lnTo>
                  <a:pt x="10020" y="6972"/>
                </a:lnTo>
                <a:lnTo>
                  <a:pt x="9969" y="7124"/>
                </a:lnTo>
                <a:lnTo>
                  <a:pt x="10109" y="7327"/>
                </a:lnTo>
                <a:lnTo>
                  <a:pt x="9994" y="7454"/>
                </a:lnTo>
                <a:lnTo>
                  <a:pt x="10134" y="7340"/>
                </a:lnTo>
                <a:close/>
              </a:path>
              <a:path w="57784" h="60960">
                <a:moveTo>
                  <a:pt x="11480" y="1346"/>
                </a:moveTo>
                <a:lnTo>
                  <a:pt x="9080" y="1193"/>
                </a:lnTo>
                <a:lnTo>
                  <a:pt x="7315" y="0"/>
                </a:lnTo>
                <a:lnTo>
                  <a:pt x="6858" y="1981"/>
                </a:lnTo>
                <a:lnTo>
                  <a:pt x="9182" y="2438"/>
                </a:lnTo>
                <a:lnTo>
                  <a:pt x="8788" y="1663"/>
                </a:lnTo>
                <a:lnTo>
                  <a:pt x="11480" y="1346"/>
                </a:lnTo>
                <a:close/>
              </a:path>
              <a:path w="57784" h="60960">
                <a:moveTo>
                  <a:pt x="11544" y="19138"/>
                </a:moveTo>
                <a:lnTo>
                  <a:pt x="10871" y="19062"/>
                </a:lnTo>
                <a:lnTo>
                  <a:pt x="10045" y="19608"/>
                </a:lnTo>
                <a:lnTo>
                  <a:pt x="10591" y="19545"/>
                </a:lnTo>
                <a:lnTo>
                  <a:pt x="11176" y="19519"/>
                </a:lnTo>
                <a:lnTo>
                  <a:pt x="11544" y="19138"/>
                </a:lnTo>
                <a:close/>
              </a:path>
              <a:path w="57784" h="60960">
                <a:moveTo>
                  <a:pt x="13220" y="9105"/>
                </a:moveTo>
                <a:lnTo>
                  <a:pt x="13068" y="8712"/>
                </a:lnTo>
                <a:lnTo>
                  <a:pt x="12852" y="8750"/>
                </a:lnTo>
                <a:lnTo>
                  <a:pt x="13017" y="8966"/>
                </a:lnTo>
                <a:lnTo>
                  <a:pt x="12852" y="9017"/>
                </a:lnTo>
                <a:lnTo>
                  <a:pt x="13220" y="9105"/>
                </a:lnTo>
                <a:close/>
              </a:path>
              <a:path w="57784" h="60960">
                <a:moveTo>
                  <a:pt x="17322" y="17970"/>
                </a:moveTo>
                <a:lnTo>
                  <a:pt x="16852" y="17145"/>
                </a:lnTo>
                <a:lnTo>
                  <a:pt x="16319" y="16687"/>
                </a:lnTo>
                <a:lnTo>
                  <a:pt x="16141" y="16852"/>
                </a:lnTo>
                <a:lnTo>
                  <a:pt x="16484" y="17843"/>
                </a:lnTo>
                <a:lnTo>
                  <a:pt x="16776" y="17945"/>
                </a:lnTo>
                <a:lnTo>
                  <a:pt x="17322" y="17970"/>
                </a:lnTo>
                <a:close/>
              </a:path>
              <a:path w="57784" h="60960">
                <a:moveTo>
                  <a:pt x="32372" y="45085"/>
                </a:moveTo>
                <a:lnTo>
                  <a:pt x="32156" y="40919"/>
                </a:lnTo>
                <a:lnTo>
                  <a:pt x="29933" y="39890"/>
                </a:lnTo>
                <a:lnTo>
                  <a:pt x="31153" y="41770"/>
                </a:lnTo>
                <a:lnTo>
                  <a:pt x="29692" y="45224"/>
                </a:lnTo>
                <a:lnTo>
                  <a:pt x="30289" y="46723"/>
                </a:lnTo>
                <a:lnTo>
                  <a:pt x="32372" y="45085"/>
                </a:lnTo>
                <a:close/>
              </a:path>
              <a:path w="57784" h="60960">
                <a:moveTo>
                  <a:pt x="35140" y="28930"/>
                </a:moveTo>
                <a:lnTo>
                  <a:pt x="34937" y="28790"/>
                </a:lnTo>
                <a:lnTo>
                  <a:pt x="34848" y="28994"/>
                </a:lnTo>
                <a:lnTo>
                  <a:pt x="34950" y="29121"/>
                </a:lnTo>
                <a:lnTo>
                  <a:pt x="35140" y="28930"/>
                </a:lnTo>
                <a:close/>
              </a:path>
              <a:path w="57784" h="60960">
                <a:moveTo>
                  <a:pt x="35725" y="60604"/>
                </a:moveTo>
                <a:lnTo>
                  <a:pt x="35636" y="60477"/>
                </a:lnTo>
                <a:lnTo>
                  <a:pt x="35509" y="60528"/>
                </a:lnTo>
                <a:lnTo>
                  <a:pt x="35610" y="60680"/>
                </a:lnTo>
                <a:close/>
              </a:path>
              <a:path w="57784" h="60960">
                <a:moveTo>
                  <a:pt x="41249" y="40601"/>
                </a:moveTo>
                <a:lnTo>
                  <a:pt x="40754" y="40525"/>
                </a:lnTo>
                <a:lnTo>
                  <a:pt x="40830" y="40754"/>
                </a:lnTo>
                <a:lnTo>
                  <a:pt x="40995" y="40817"/>
                </a:lnTo>
                <a:lnTo>
                  <a:pt x="41249" y="40601"/>
                </a:lnTo>
                <a:close/>
              </a:path>
              <a:path w="57784" h="60960">
                <a:moveTo>
                  <a:pt x="56400" y="29768"/>
                </a:moveTo>
                <a:lnTo>
                  <a:pt x="56172" y="29527"/>
                </a:lnTo>
                <a:lnTo>
                  <a:pt x="56159" y="29730"/>
                </a:lnTo>
                <a:lnTo>
                  <a:pt x="55626" y="29514"/>
                </a:lnTo>
                <a:lnTo>
                  <a:pt x="56007" y="29908"/>
                </a:lnTo>
                <a:lnTo>
                  <a:pt x="56400" y="29768"/>
                </a:lnTo>
                <a:close/>
              </a:path>
              <a:path w="57784" h="60960">
                <a:moveTo>
                  <a:pt x="57772" y="29349"/>
                </a:moveTo>
                <a:lnTo>
                  <a:pt x="57543" y="29260"/>
                </a:lnTo>
                <a:lnTo>
                  <a:pt x="57556" y="29514"/>
                </a:lnTo>
                <a:lnTo>
                  <a:pt x="57772" y="2934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5" name="object 5185"/>
          <p:cNvSpPr/>
          <p:nvPr/>
        </p:nvSpPr>
        <p:spPr>
          <a:xfrm>
            <a:off x="733526" y="4509795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330" y="8318"/>
                </a:moveTo>
                <a:lnTo>
                  <a:pt x="203" y="8305"/>
                </a:lnTo>
                <a:lnTo>
                  <a:pt x="76" y="8305"/>
                </a:lnTo>
                <a:lnTo>
                  <a:pt x="127" y="8445"/>
                </a:lnTo>
                <a:lnTo>
                  <a:pt x="330" y="8318"/>
                </a:lnTo>
                <a:close/>
              </a:path>
              <a:path w="8254" h="8889">
                <a:moveTo>
                  <a:pt x="8001" y="0"/>
                </a:moveTo>
                <a:lnTo>
                  <a:pt x="7620" y="165"/>
                </a:lnTo>
                <a:lnTo>
                  <a:pt x="7810" y="406"/>
                </a:lnTo>
                <a:lnTo>
                  <a:pt x="7759" y="190"/>
                </a:lnTo>
                <a:lnTo>
                  <a:pt x="800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6" name="object 5186"/>
          <p:cNvSpPr/>
          <p:nvPr/>
        </p:nvSpPr>
        <p:spPr>
          <a:xfrm>
            <a:off x="844397" y="4711534"/>
            <a:ext cx="3175" cy="11430"/>
          </a:xfrm>
          <a:custGeom>
            <a:avLst/>
            <a:gdLst/>
            <a:ahLst/>
            <a:cxnLst/>
            <a:rect l="l" t="t" r="r" b="b"/>
            <a:pathLst>
              <a:path w="3175" h="11429">
                <a:moveTo>
                  <a:pt x="241" y="101"/>
                </a:moveTo>
                <a:lnTo>
                  <a:pt x="0" y="114"/>
                </a:lnTo>
                <a:lnTo>
                  <a:pt x="203" y="165"/>
                </a:lnTo>
                <a:close/>
              </a:path>
              <a:path w="3175" h="11429">
                <a:moveTo>
                  <a:pt x="2603" y="10871"/>
                </a:moveTo>
                <a:lnTo>
                  <a:pt x="2565" y="10655"/>
                </a:lnTo>
                <a:lnTo>
                  <a:pt x="2451" y="10528"/>
                </a:lnTo>
                <a:lnTo>
                  <a:pt x="2159" y="10414"/>
                </a:lnTo>
                <a:lnTo>
                  <a:pt x="2006" y="10972"/>
                </a:lnTo>
                <a:lnTo>
                  <a:pt x="2374" y="10883"/>
                </a:lnTo>
                <a:lnTo>
                  <a:pt x="2603" y="1087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7" name="object 5187"/>
          <p:cNvSpPr/>
          <p:nvPr/>
        </p:nvSpPr>
        <p:spPr>
          <a:xfrm>
            <a:off x="745515" y="4616678"/>
            <a:ext cx="635" cy="14604"/>
          </a:xfrm>
          <a:custGeom>
            <a:avLst/>
            <a:gdLst/>
            <a:ahLst/>
            <a:cxnLst/>
            <a:rect l="l" t="t" r="r" b="b"/>
            <a:pathLst>
              <a:path w="634" h="14604">
                <a:moveTo>
                  <a:pt x="203" y="0"/>
                </a:moveTo>
                <a:lnTo>
                  <a:pt x="63" y="114"/>
                </a:lnTo>
                <a:lnTo>
                  <a:pt x="101" y="558"/>
                </a:lnTo>
                <a:lnTo>
                  <a:pt x="190" y="304"/>
                </a:lnTo>
                <a:lnTo>
                  <a:pt x="203" y="0"/>
                </a:lnTo>
                <a:close/>
              </a:path>
              <a:path w="634" h="14604">
                <a:moveTo>
                  <a:pt x="546" y="14236"/>
                </a:moveTo>
                <a:lnTo>
                  <a:pt x="431" y="14097"/>
                </a:lnTo>
                <a:lnTo>
                  <a:pt x="330" y="14338"/>
                </a:lnTo>
                <a:lnTo>
                  <a:pt x="469" y="1426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8" name="object 5188"/>
          <p:cNvSpPr/>
          <p:nvPr/>
        </p:nvSpPr>
        <p:spPr>
          <a:xfrm>
            <a:off x="733027" y="451820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5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9" name="object 5189"/>
          <p:cNvSpPr/>
          <p:nvPr/>
        </p:nvSpPr>
        <p:spPr>
          <a:xfrm>
            <a:off x="721774" y="457333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495" y="0"/>
                </a:moveTo>
                <a:lnTo>
                  <a:pt x="0" y="114"/>
                </a:lnTo>
                <a:lnTo>
                  <a:pt x="139" y="952"/>
                </a:lnTo>
                <a:lnTo>
                  <a:pt x="571" y="838"/>
                </a:lnTo>
                <a:lnTo>
                  <a:pt x="762" y="711"/>
                </a:lnTo>
                <a:lnTo>
                  <a:pt x="546" y="215"/>
                </a:lnTo>
                <a:lnTo>
                  <a:pt x="49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0" name="object 5190"/>
          <p:cNvSpPr/>
          <p:nvPr/>
        </p:nvSpPr>
        <p:spPr>
          <a:xfrm>
            <a:off x="818974" y="4720125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533" y="0"/>
                </a:moveTo>
                <a:lnTo>
                  <a:pt x="355" y="101"/>
                </a:lnTo>
                <a:lnTo>
                  <a:pt x="0" y="253"/>
                </a:lnTo>
                <a:lnTo>
                  <a:pt x="101" y="520"/>
                </a:lnTo>
                <a:lnTo>
                  <a:pt x="850" y="546"/>
                </a:lnTo>
                <a:lnTo>
                  <a:pt x="53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1" name="object 5191"/>
          <p:cNvSpPr/>
          <p:nvPr/>
        </p:nvSpPr>
        <p:spPr>
          <a:xfrm>
            <a:off x="728367" y="455360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304" y="0"/>
                </a:moveTo>
                <a:lnTo>
                  <a:pt x="38" y="0"/>
                </a:lnTo>
                <a:lnTo>
                  <a:pt x="0" y="355"/>
                </a:lnTo>
                <a:lnTo>
                  <a:pt x="635" y="723"/>
                </a:lnTo>
                <a:lnTo>
                  <a:pt x="342" y="368"/>
                </a:lnTo>
                <a:lnTo>
                  <a:pt x="30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2" name="object 5192"/>
          <p:cNvSpPr/>
          <p:nvPr/>
        </p:nvSpPr>
        <p:spPr>
          <a:xfrm>
            <a:off x="762806" y="469494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25" y="304"/>
                </a:lnTo>
                <a:lnTo>
                  <a:pt x="203" y="279"/>
                </a:lnTo>
                <a:lnTo>
                  <a:pt x="101" y="6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3" name="object 5193"/>
          <p:cNvSpPr/>
          <p:nvPr/>
        </p:nvSpPr>
        <p:spPr>
          <a:xfrm>
            <a:off x="742433" y="4613687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0"/>
                </a:moveTo>
                <a:lnTo>
                  <a:pt x="660" y="469"/>
                </a:lnTo>
                <a:lnTo>
                  <a:pt x="419" y="431"/>
                </a:lnTo>
                <a:lnTo>
                  <a:pt x="419" y="622"/>
                </a:lnTo>
                <a:lnTo>
                  <a:pt x="647" y="635"/>
                </a:lnTo>
                <a:lnTo>
                  <a:pt x="914" y="520"/>
                </a:lnTo>
                <a:lnTo>
                  <a:pt x="698" y="469"/>
                </a:lnTo>
                <a:lnTo>
                  <a:pt x="1003" y="482"/>
                </a:lnTo>
                <a:lnTo>
                  <a:pt x="812" y="406"/>
                </a:lnTo>
                <a:lnTo>
                  <a:pt x="1905" y="241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4" name="object 5194"/>
          <p:cNvSpPr/>
          <p:nvPr/>
        </p:nvSpPr>
        <p:spPr>
          <a:xfrm>
            <a:off x="772477" y="470470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41" y="0"/>
                </a:moveTo>
                <a:lnTo>
                  <a:pt x="0" y="241"/>
                </a:lnTo>
                <a:lnTo>
                  <a:pt x="215" y="241"/>
                </a:lnTo>
                <a:lnTo>
                  <a:pt x="431" y="38"/>
                </a:lnTo>
                <a:lnTo>
                  <a:pt x="24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5" name="object 5195"/>
          <p:cNvSpPr/>
          <p:nvPr/>
        </p:nvSpPr>
        <p:spPr>
          <a:xfrm>
            <a:off x="739152" y="4602581"/>
            <a:ext cx="9525" cy="33655"/>
          </a:xfrm>
          <a:custGeom>
            <a:avLst/>
            <a:gdLst/>
            <a:ahLst/>
            <a:cxnLst/>
            <a:rect l="l" t="t" r="r" b="b"/>
            <a:pathLst>
              <a:path w="9525" h="33654">
                <a:moveTo>
                  <a:pt x="266" y="279"/>
                </a:moveTo>
                <a:lnTo>
                  <a:pt x="76" y="0"/>
                </a:lnTo>
                <a:lnTo>
                  <a:pt x="0" y="165"/>
                </a:lnTo>
                <a:lnTo>
                  <a:pt x="203" y="330"/>
                </a:lnTo>
                <a:close/>
              </a:path>
              <a:path w="9525" h="33654">
                <a:moveTo>
                  <a:pt x="9296" y="33362"/>
                </a:moveTo>
                <a:lnTo>
                  <a:pt x="9156" y="33172"/>
                </a:lnTo>
                <a:lnTo>
                  <a:pt x="8991" y="33362"/>
                </a:lnTo>
                <a:lnTo>
                  <a:pt x="9093" y="33528"/>
                </a:lnTo>
                <a:lnTo>
                  <a:pt x="9296" y="3336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6" name="object 5196"/>
          <p:cNvSpPr/>
          <p:nvPr/>
        </p:nvSpPr>
        <p:spPr>
          <a:xfrm>
            <a:off x="755567" y="468402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711" y="0"/>
                </a:moveTo>
                <a:lnTo>
                  <a:pt x="723" y="419"/>
                </a:lnTo>
                <a:lnTo>
                  <a:pt x="0" y="177"/>
                </a:lnTo>
                <a:lnTo>
                  <a:pt x="381" y="571"/>
                </a:lnTo>
                <a:lnTo>
                  <a:pt x="635" y="584"/>
                </a:lnTo>
                <a:lnTo>
                  <a:pt x="1155" y="25"/>
                </a:lnTo>
                <a:lnTo>
                  <a:pt x="71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7" name="object 5197"/>
          <p:cNvSpPr/>
          <p:nvPr/>
        </p:nvSpPr>
        <p:spPr>
          <a:xfrm>
            <a:off x="834602" y="473515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01" y="0"/>
                </a:moveTo>
                <a:lnTo>
                  <a:pt x="63" y="228"/>
                </a:lnTo>
                <a:lnTo>
                  <a:pt x="304" y="266"/>
                </a:lnTo>
                <a:lnTo>
                  <a:pt x="10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8" name="object 5198"/>
          <p:cNvSpPr/>
          <p:nvPr/>
        </p:nvSpPr>
        <p:spPr>
          <a:xfrm>
            <a:off x="711177" y="455339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558" y="0"/>
                </a:moveTo>
                <a:lnTo>
                  <a:pt x="355" y="76"/>
                </a:lnTo>
                <a:lnTo>
                  <a:pt x="0" y="266"/>
                </a:lnTo>
                <a:lnTo>
                  <a:pt x="596" y="533"/>
                </a:lnTo>
                <a:lnTo>
                  <a:pt x="838" y="457"/>
                </a:lnTo>
                <a:lnTo>
                  <a:pt x="1193" y="368"/>
                </a:lnTo>
                <a:lnTo>
                  <a:pt x="55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9" name="object 5199"/>
          <p:cNvSpPr/>
          <p:nvPr/>
        </p:nvSpPr>
        <p:spPr>
          <a:xfrm>
            <a:off x="738911" y="4616881"/>
            <a:ext cx="38735" cy="88265"/>
          </a:xfrm>
          <a:custGeom>
            <a:avLst/>
            <a:gdLst/>
            <a:ahLst/>
            <a:cxnLst/>
            <a:rect l="l" t="t" r="r" b="b"/>
            <a:pathLst>
              <a:path w="38734" h="88264">
                <a:moveTo>
                  <a:pt x="406" y="177"/>
                </a:moveTo>
                <a:lnTo>
                  <a:pt x="215" y="0"/>
                </a:lnTo>
                <a:lnTo>
                  <a:pt x="0" y="152"/>
                </a:lnTo>
                <a:lnTo>
                  <a:pt x="228" y="330"/>
                </a:lnTo>
                <a:lnTo>
                  <a:pt x="406" y="177"/>
                </a:lnTo>
                <a:close/>
              </a:path>
              <a:path w="38734" h="88264">
                <a:moveTo>
                  <a:pt x="11125" y="14236"/>
                </a:moveTo>
                <a:lnTo>
                  <a:pt x="11023" y="13906"/>
                </a:lnTo>
                <a:lnTo>
                  <a:pt x="10934" y="14084"/>
                </a:lnTo>
                <a:lnTo>
                  <a:pt x="10858" y="14338"/>
                </a:lnTo>
                <a:lnTo>
                  <a:pt x="11074" y="14439"/>
                </a:lnTo>
                <a:lnTo>
                  <a:pt x="11125" y="14236"/>
                </a:lnTo>
                <a:close/>
              </a:path>
              <a:path w="38734" h="88264">
                <a:moveTo>
                  <a:pt x="12509" y="29070"/>
                </a:moveTo>
                <a:lnTo>
                  <a:pt x="12446" y="28841"/>
                </a:lnTo>
                <a:lnTo>
                  <a:pt x="12306" y="28829"/>
                </a:lnTo>
                <a:lnTo>
                  <a:pt x="12420" y="29006"/>
                </a:lnTo>
                <a:close/>
              </a:path>
              <a:path w="38734" h="88264">
                <a:moveTo>
                  <a:pt x="16421" y="44005"/>
                </a:moveTo>
                <a:lnTo>
                  <a:pt x="15697" y="44462"/>
                </a:lnTo>
                <a:lnTo>
                  <a:pt x="15697" y="45034"/>
                </a:lnTo>
                <a:lnTo>
                  <a:pt x="15278" y="44615"/>
                </a:lnTo>
                <a:lnTo>
                  <a:pt x="14998" y="45034"/>
                </a:lnTo>
                <a:lnTo>
                  <a:pt x="14287" y="44932"/>
                </a:lnTo>
                <a:lnTo>
                  <a:pt x="14884" y="45212"/>
                </a:lnTo>
                <a:lnTo>
                  <a:pt x="14795" y="45364"/>
                </a:lnTo>
                <a:lnTo>
                  <a:pt x="13957" y="45440"/>
                </a:lnTo>
                <a:lnTo>
                  <a:pt x="14871" y="45923"/>
                </a:lnTo>
                <a:lnTo>
                  <a:pt x="14973" y="46050"/>
                </a:lnTo>
                <a:lnTo>
                  <a:pt x="15303" y="45758"/>
                </a:lnTo>
                <a:lnTo>
                  <a:pt x="16421" y="44005"/>
                </a:lnTo>
                <a:close/>
              </a:path>
              <a:path w="38734" h="88264">
                <a:moveTo>
                  <a:pt x="18630" y="67983"/>
                </a:moveTo>
                <a:lnTo>
                  <a:pt x="18503" y="67475"/>
                </a:lnTo>
                <a:lnTo>
                  <a:pt x="18402" y="67741"/>
                </a:lnTo>
                <a:lnTo>
                  <a:pt x="18427" y="67894"/>
                </a:lnTo>
                <a:lnTo>
                  <a:pt x="18630" y="67983"/>
                </a:lnTo>
                <a:close/>
              </a:path>
              <a:path w="38734" h="88264">
                <a:moveTo>
                  <a:pt x="19240" y="31242"/>
                </a:moveTo>
                <a:lnTo>
                  <a:pt x="18656" y="31407"/>
                </a:lnTo>
                <a:lnTo>
                  <a:pt x="18897" y="31432"/>
                </a:lnTo>
                <a:lnTo>
                  <a:pt x="19151" y="31343"/>
                </a:lnTo>
                <a:close/>
              </a:path>
              <a:path w="38734" h="88264">
                <a:moveTo>
                  <a:pt x="23406" y="78371"/>
                </a:moveTo>
                <a:lnTo>
                  <a:pt x="23342" y="78219"/>
                </a:lnTo>
                <a:lnTo>
                  <a:pt x="23317" y="78409"/>
                </a:lnTo>
                <a:close/>
              </a:path>
              <a:path w="38734" h="88264">
                <a:moveTo>
                  <a:pt x="38252" y="87782"/>
                </a:moveTo>
                <a:lnTo>
                  <a:pt x="37172" y="87693"/>
                </a:lnTo>
                <a:lnTo>
                  <a:pt x="37020" y="87934"/>
                </a:lnTo>
                <a:lnTo>
                  <a:pt x="37160" y="88150"/>
                </a:lnTo>
                <a:lnTo>
                  <a:pt x="37541" y="88074"/>
                </a:lnTo>
                <a:lnTo>
                  <a:pt x="37744" y="88061"/>
                </a:lnTo>
                <a:lnTo>
                  <a:pt x="38252" y="8778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0" name="object 5200"/>
          <p:cNvSpPr/>
          <p:nvPr/>
        </p:nvSpPr>
        <p:spPr>
          <a:xfrm>
            <a:off x="730646" y="4501502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485" y="0"/>
                </a:moveTo>
                <a:lnTo>
                  <a:pt x="1155" y="12"/>
                </a:lnTo>
                <a:lnTo>
                  <a:pt x="977" y="114"/>
                </a:lnTo>
                <a:lnTo>
                  <a:pt x="0" y="406"/>
                </a:lnTo>
                <a:lnTo>
                  <a:pt x="571" y="355"/>
                </a:lnTo>
                <a:lnTo>
                  <a:pt x="698" y="266"/>
                </a:lnTo>
                <a:lnTo>
                  <a:pt x="148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1" name="object 5201"/>
          <p:cNvSpPr/>
          <p:nvPr/>
        </p:nvSpPr>
        <p:spPr>
          <a:xfrm>
            <a:off x="825944" y="4707562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330" y="0"/>
                </a:moveTo>
                <a:lnTo>
                  <a:pt x="152" y="76"/>
                </a:lnTo>
                <a:lnTo>
                  <a:pt x="0" y="279"/>
                </a:lnTo>
                <a:lnTo>
                  <a:pt x="254" y="558"/>
                </a:lnTo>
                <a:lnTo>
                  <a:pt x="508" y="431"/>
                </a:lnTo>
                <a:lnTo>
                  <a:pt x="698" y="266"/>
                </a:lnTo>
                <a:lnTo>
                  <a:pt x="33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2" name="object 5202"/>
          <p:cNvSpPr/>
          <p:nvPr/>
        </p:nvSpPr>
        <p:spPr>
          <a:xfrm>
            <a:off x="741857" y="4623015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5">
                <a:moveTo>
                  <a:pt x="3670" y="787"/>
                </a:moveTo>
                <a:lnTo>
                  <a:pt x="0" y="0"/>
                </a:lnTo>
                <a:lnTo>
                  <a:pt x="889" y="1206"/>
                </a:lnTo>
                <a:lnTo>
                  <a:pt x="419" y="622"/>
                </a:lnTo>
                <a:lnTo>
                  <a:pt x="508" y="1778"/>
                </a:lnTo>
                <a:lnTo>
                  <a:pt x="901" y="1803"/>
                </a:lnTo>
                <a:lnTo>
                  <a:pt x="3670" y="787"/>
                </a:lnTo>
                <a:close/>
              </a:path>
              <a:path w="17145" h="26035">
                <a:moveTo>
                  <a:pt x="16687" y="25374"/>
                </a:moveTo>
                <a:lnTo>
                  <a:pt x="16408" y="25285"/>
                </a:lnTo>
                <a:lnTo>
                  <a:pt x="16370" y="25425"/>
                </a:lnTo>
                <a:lnTo>
                  <a:pt x="16535" y="25476"/>
                </a:lnTo>
                <a:lnTo>
                  <a:pt x="16687" y="2537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3" name="object 5203"/>
          <p:cNvSpPr/>
          <p:nvPr/>
        </p:nvSpPr>
        <p:spPr>
          <a:xfrm>
            <a:off x="761660" y="469510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65" y="0"/>
                </a:moveTo>
                <a:lnTo>
                  <a:pt x="0" y="38"/>
                </a:lnTo>
                <a:lnTo>
                  <a:pt x="126" y="190"/>
                </a:lnTo>
                <a:lnTo>
                  <a:pt x="152" y="3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4" name="object 5204"/>
          <p:cNvSpPr/>
          <p:nvPr/>
        </p:nvSpPr>
        <p:spPr>
          <a:xfrm>
            <a:off x="742459" y="464851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39" y="0"/>
                </a:moveTo>
                <a:lnTo>
                  <a:pt x="0" y="253"/>
                </a:lnTo>
                <a:lnTo>
                  <a:pt x="393" y="317"/>
                </a:lnTo>
                <a:lnTo>
                  <a:pt x="762" y="101"/>
                </a:lnTo>
                <a:lnTo>
                  <a:pt x="13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5" name="object 5205"/>
          <p:cNvSpPr/>
          <p:nvPr/>
        </p:nvSpPr>
        <p:spPr>
          <a:xfrm>
            <a:off x="813542" y="471373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90" y="0"/>
                </a:moveTo>
                <a:lnTo>
                  <a:pt x="0" y="660"/>
                </a:lnTo>
                <a:lnTo>
                  <a:pt x="317" y="660"/>
                </a:lnTo>
                <a:lnTo>
                  <a:pt x="342" y="495"/>
                </a:lnTo>
                <a:lnTo>
                  <a:pt x="431" y="203"/>
                </a:lnTo>
                <a:lnTo>
                  <a:pt x="19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6" name="object 5206"/>
          <p:cNvSpPr/>
          <p:nvPr/>
        </p:nvSpPr>
        <p:spPr>
          <a:xfrm>
            <a:off x="718581" y="456738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65" y="0"/>
                </a:moveTo>
                <a:lnTo>
                  <a:pt x="0" y="76"/>
                </a:lnTo>
                <a:lnTo>
                  <a:pt x="241" y="203"/>
                </a:lnTo>
                <a:lnTo>
                  <a:pt x="622" y="482"/>
                </a:lnTo>
                <a:lnTo>
                  <a:pt x="368" y="38"/>
                </a:lnTo>
                <a:lnTo>
                  <a:pt x="16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7" name="object 5207"/>
          <p:cNvSpPr/>
          <p:nvPr/>
        </p:nvSpPr>
        <p:spPr>
          <a:xfrm>
            <a:off x="762523" y="469530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57" y="0"/>
                </a:moveTo>
                <a:lnTo>
                  <a:pt x="0" y="18"/>
                </a:lnTo>
                <a:lnTo>
                  <a:pt x="190" y="69"/>
                </a:lnTo>
                <a:lnTo>
                  <a:pt x="304" y="272"/>
                </a:lnTo>
                <a:lnTo>
                  <a:pt x="15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8" name="object 5208"/>
          <p:cNvSpPr/>
          <p:nvPr/>
        </p:nvSpPr>
        <p:spPr>
          <a:xfrm>
            <a:off x="753491" y="4620577"/>
            <a:ext cx="12700" cy="8890"/>
          </a:xfrm>
          <a:custGeom>
            <a:avLst/>
            <a:gdLst/>
            <a:ahLst/>
            <a:cxnLst/>
            <a:rect l="l" t="t" r="r" b="b"/>
            <a:pathLst>
              <a:path w="12700" h="8889">
                <a:moveTo>
                  <a:pt x="228" y="8191"/>
                </a:moveTo>
                <a:lnTo>
                  <a:pt x="0" y="8293"/>
                </a:lnTo>
                <a:lnTo>
                  <a:pt x="139" y="8343"/>
                </a:lnTo>
                <a:lnTo>
                  <a:pt x="228" y="8191"/>
                </a:lnTo>
                <a:close/>
              </a:path>
              <a:path w="12700" h="8889">
                <a:moveTo>
                  <a:pt x="12331" y="419"/>
                </a:moveTo>
                <a:lnTo>
                  <a:pt x="12319" y="50"/>
                </a:lnTo>
                <a:lnTo>
                  <a:pt x="12026" y="0"/>
                </a:lnTo>
                <a:lnTo>
                  <a:pt x="11836" y="12"/>
                </a:lnTo>
                <a:lnTo>
                  <a:pt x="11899" y="508"/>
                </a:lnTo>
                <a:lnTo>
                  <a:pt x="12065" y="520"/>
                </a:lnTo>
                <a:lnTo>
                  <a:pt x="12331" y="41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9" name="object 5209"/>
          <p:cNvSpPr/>
          <p:nvPr/>
        </p:nvSpPr>
        <p:spPr>
          <a:xfrm>
            <a:off x="721156" y="4573536"/>
            <a:ext cx="29209" cy="62865"/>
          </a:xfrm>
          <a:custGeom>
            <a:avLst/>
            <a:gdLst/>
            <a:ahLst/>
            <a:cxnLst/>
            <a:rect l="l" t="t" r="r" b="b"/>
            <a:pathLst>
              <a:path w="29209" h="62864">
                <a:moveTo>
                  <a:pt x="228" y="279"/>
                </a:moveTo>
                <a:lnTo>
                  <a:pt x="177" y="0"/>
                </a:lnTo>
                <a:lnTo>
                  <a:pt x="0" y="190"/>
                </a:lnTo>
                <a:lnTo>
                  <a:pt x="63" y="406"/>
                </a:lnTo>
                <a:lnTo>
                  <a:pt x="215" y="368"/>
                </a:lnTo>
                <a:close/>
              </a:path>
              <a:path w="29209" h="62864">
                <a:moveTo>
                  <a:pt x="18249" y="28028"/>
                </a:moveTo>
                <a:lnTo>
                  <a:pt x="18211" y="27559"/>
                </a:lnTo>
                <a:lnTo>
                  <a:pt x="17983" y="27266"/>
                </a:lnTo>
                <a:lnTo>
                  <a:pt x="17424" y="27101"/>
                </a:lnTo>
                <a:lnTo>
                  <a:pt x="18249" y="28028"/>
                </a:lnTo>
                <a:close/>
              </a:path>
              <a:path w="29209" h="62864">
                <a:moveTo>
                  <a:pt x="18808" y="28702"/>
                </a:moveTo>
                <a:lnTo>
                  <a:pt x="18656" y="28562"/>
                </a:lnTo>
                <a:lnTo>
                  <a:pt x="18542" y="28702"/>
                </a:lnTo>
                <a:lnTo>
                  <a:pt x="18770" y="28879"/>
                </a:lnTo>
                <a:lnTo>
                  <a:pt x="18808" y="28702"/>
                </a:lnTo>
                <a:close/>
              </a:path>
              <a:path w="29209" h="62864">
                <a:moveTo>
                  <a:pt x="18923" y="28257"/>
                </a:moveTo>
                <a:lnTo>
                  <a:pt x="18122" y="28397"/>
                </a:lnTo>
                <a:lnTo>
                  <a:pt x="18542" y="28473"/>
                </a:lnTo>
                <a:lnTo>
                  <a:pt x="18923" y="28257"/>
                </a:lnTo>
                <a:close/>
              </a:path>
              <a:path w="29209" h="62864">
                <a:moveTo>
                  <a:pt x="19367" y="29578"/>
                </a:moveTo>
                <a:lnTo>
                  <a:pt x="19291" y="29260"/>
                </a:lnTo>
                <a:lnTo>
                  <a:pt x="18770" y="28879"/>
                </a:lnTo>
                <a:lnTo>
                  <a:pt x="18351" y="29083"/>
                </a:lnTo>
                <a:lnTo>
                  <a:pt x="18656" y="29413"/>
                </a:lnTo>
                <a:lnTo>
                  <a:pt x="18605" y="29184"/>
                </a:lnTo>
                <a:lnTo>
                  <a:pt x="19367" y="29578"/>
                </a:lnTo>
                <a:close/>
              </a:path>
              <a:path w="29209" h="62864">
                <a:moveTo>
                  <a:pt x="20726" y="26720"/>
                </a:moveTo>
                <a:lnTo>
                  <a:pt x="20548" y="26631"/>
                </a:lnTo>
                <a:lnTo>
                  <a:pt x="19431" y="26060"/>
                </a:lnTo>
                <a:lnTo>
                  <a:pt x="19418" y="26631"/>
                </a:lnTo>
                <a:lnTo>
                  <a:pt x="18656" y="26530"/>
                </a:lnTo>
                <a:lnTo>
                  <a:pt x="18580" y="27698"/>
                </a:lnTo>
                <a:lnTo>
                  <a:pt x="18986" y="28194"/>
                </a:lnTo>
                <a:lnTo>
                  <a:pt x="19532" y="27559"/>
                </a:lnTo>
                <a:lnTo>
                  <a:pt x="19608" y="26809"/>
                </a:lnTo>
                <a:lnTo>
                  <a:pt x="20726" y="26720"/>
                </a:lnTo>
                <a:close/>
              </a:path>
              <a:path w="29209" h="62864">
                <a:moveTo>
                  <a:pt x="28117" y="62420"/>
                </a:moveTo>
                <a:lnTo>
                  <a:pt x="28067" y="62039"/>
                </a:lnTo>
                <a:lnTo>
                  <a:pt x="27444" y="62318"/>
                </a:lnTo>
                <a:lnTo>
                  <a:pt x="28117" y="62420"/>
                </a:lnTo>
                <a:close/>
              </a:path>
              <a:path w="29209" h="62864">
                <a:moveTo>
                  <a:pt x="28587" y="62001"/>
                </a:moveTo>
                <a:lnTo>
                  <a:pt x="28473" y="61760"/>
                </a:lnTo>
                <a:lnTo>
                  <a:pt x="28333" y="61925"/>
                </a:lnTo>
                <a:lnTo>
                  <a:pt x="28130" y="62001"/>
                </a:lnTo>
                <a:lnTo>
                  <a:pt x="28587" y="6200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0" name="object 5210"/>
          <p:cNvSpPr/>
          <p:nvPr/>
        </p:nvSpPr>
        <p:spPr>
          <a:xfrm>
            <a:off x="843688" y="472198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66" y="0"/>
                </a:moveTo>
                <a:lnTo>
                  <a:pt x="0" y="126"/>
                </a:lnTo>
                <a:lnTo>
                  <a:pt x="25" y="279"/>
                </a:lnTo>
                <a:lnTo>
                  <a:pt x="279" y="266"/>
                </a:lnTo>
                <a:lnTo>
                  <a:pt x="26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1" name="object 5211"/>
          <p:cNvSpPr/>
          <p:nvPr/>
        </p:nvSpPr>
        <p:spPr>
          <a:xfrm>
            <a:off x="748278" y="462904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66" y="0"/>
                </a:moveTo>
                <a:lnTo>
                  <a:pt x="12" y="38"/>
                </a:lnTo>
                <a:lnTo>
                  <a:pt x="152" y="6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2" name="object 5212"/>
          <p:cNvSpPr/>
          <p:nvPr/>
        </p:nvSpPr>
        <p:spPr>
          <a:xfrm>
            <a:off x="749748" y="44970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393"/>
                </a:lnTo>
                <a:lnTo>
                  <a:pt x="444" y="368"/>
                </a:lnTo>
                <a:lnTo>
                  <a:pt x="342" y="228"/>
                </a:lnTo>
                <a:lnTo>
                  <a:pt x="203" y="330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3" name="object 5213"/>
          <p:cNvSpPr/>
          <p:nvPr/>
        </p:nvSpPr>
        <p:spPr>
          <a:xfrm>
            <a:off x="721252" y="455332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41" y="0"/>
                </a:moveTo>
                <a:lnTo>
                  <a:pt x="0" y="63"/>
                </a:lnTo>
                <a:lnTo>
                  <a:pt x="139" y="12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4" name="object 5214"/>
          <p:cNvSpPr/>
          <p:nvPr/>
        </p:nvSpPr>
        <p:spPr>
          <a:xfrm>
            <a:off x="733590" y="4618240"/>
            <a:ext cx="19685" cy="30480"/>
          </a:xfrm>
          <a:custGeom>
            <a:avLst/>
            <a:gdLst/>
            <a:ahLst/>
            <a:cxnLst/>
            <a:rect l="l" t="t" r="r" b="b"/>
            <a:pathLst>
              <a:path w="19684" h="30479">
                <a:moveTo>
                  <a:pt x="241" y="76"/>
                </a:moveTo>
                <a:lnTo>
                  <a:pt x="12" y="0"/>
                </a:lnTo>
                <a:lnTo>
                  <a:pt x="0" y="139"/>
                </a:lnTo>
                <a:lnTo>
                  <a:pt x="152" y="215"/>
                </a:lnTo>
                <a:lnTo>
                  <a:pt x="241" y="76"/>
                </a:lnTo>
                <a:close/>
              </a:path>
              <a:path w="19684" h="30479">
                <a:moveTo>
                  <a:pt x="9105" y="29692"/>
                </a:moveTo>
                <a:lnTo>
                  <a:pt x="8864" y="29692"/>
                </a:lnTo>
                <a:lnTo>
                  <a:pt x="8623" y="29946"/>
                </a:lnTo>
                <a:lnTo>
                  <a:pt x="8788" y="30213"/>
                </a:lnTo>
                <a:lnTo>
                  <a:pt x="8978" y="30187"/>
                </a:lnTo>
                <a:lnTo>
                  <a:pt x="9105" y="29692"/>
                </a:lnTo>
                <a:close/>
              </a:path>
              <a:path w="19684" h="30479">
                <a:moveTo>
                  <a:pt x="19113" y="18630"/>
                </a:moveTo>
                <a:lnTo>
                  <a:pt x="18732" y="18072"/>
                </a:lnTo>
                <a:lnTo>
                  <a:pt x="18618" y="18351"/>
                </a:lnTo>
                <a:lnTo>
                  <a:pt x="18681" y="18618"/>
                </a:lnTo>
                <a:lnTo>
                  <a:pt x="19113" y="1863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5" name="object 5215"/>
          <p:cNvSpPr/>
          <p:nvPr/>
        </p:nvSpPr>
        <p:spPr>
          <a:xfrm>
            <a:off x="743983" y="450238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63" y="0"/>
                </a:moveTo>
                <a:lnTo>
                  <a:pt x="0" y="380"/>
                </a:lnTo>
                <a:lnTo>
                  <a:pt x="266" y="266"/>
                </a:lnTo>
                <a:lnTo>
                  <a:pt x="266" y="101"/>
                </a:lnTo>
                <a:lnTo>
                  <a:pt x="6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6" name="object 5216"/>
          <p:cNvSpPr/>
          <p:nvPr/>
        </p:nvSpPr>
        <p:spPr>
          <a:xfrm>
            <a:off x="719849" y="4548327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177" y="0"/>
                </a:moveTo>
                <a:lnTo>
                  <a:pt x="0" y="393"/>
                </a:lnTo>
                <a:lnTo>
                  <a:pt x="139" y="749"/>
                </a:lnTo>
                <a:lnTo>
                  <a:pt x="888" y="698"/>
                </a:lnTo>
                <a:lnTo>
                  <a:pt x="1219" y="673"/>
                </a:lnTo>
                <a:lnTo>
                  <a:pt x="1333" y="292"/>
                </a:lnTo>
                <a:lnTo>
                  <a:pt x="17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7" name="object 5217"/>
          <p:cNvSpPr/>
          <p:nvPr/>
        </p:nvSpPr>
        <p:spPr>
          <a:xfrm>
            <a:off x="741997" y="4614227"/>
            <a:ext cx="14604" cy="31750"/>
          </a:xfrm>
          <a:custGeom>
            <a:avLst/>
            <a:gdLst/>
            <a:ahLst/>
            <a:cxnLst/>
            <a:rect l="l" t="t" r="r" b="b"/>
            <a:pathLst>
              <a:path w="14604" h="31750">
                <a:moveTo>
                  <a:pt x="165" y="3835"/>
                </a:moveTo>
                <a:lnTo>
                  <a:pt x="0" y="3797"/>
                </a:lnTo>
                <a:lnTo>
                  <a:pt x="0" y="4038"/>
                </a:lnTo>
                <a:lnTo>
                  <a:pt x="152" y="4051"/>
                </a:lnTo>
                <a:lnTo>
                  <a:pt x="152" y="3911"/>
                </a:lnTo>
                <a:close/>
              </a:path>
              <a:path w="14604" h="31750">
                <a:moveTo>
                  <a:pt x="787" y="241"/>
                </a:moveTo>
                <a:lnTo>
                  <a:pt x="749" y="12"/>
                </a:lnTo>
                <a:lnTo>
                  <a:pt x="482" y="0"/>
                </a:lnTo>
                <a:lnTo>
                  <a:pt x="609" y="177"/>
                </a:lnTo>
                <a:lnTo>
                  <a:pt x="215" y="279"/>
                </a:lnTo>
                <a:lnTo>
                  <a:pt x="673" y="304"/>
                </a:lnTo>
                <a:close/>
              </a:path>
              <a:path w="14604" h="31750">
                <a:moveTo>
                  <a:pt x="14312" y="30708"/>
                </a:moveTo>
                <a:lnTo>
                  <a:pt x="13919" y="31115"/>
                </a:lnTo>
                <a:lnTo>
                  <a:pt x="14236" y="29743"/>
                </a:lnTo>
                <a:lnTo>
                  <a:pt x="13411" y="31457"/>
                </a:lnTo>
                <a:lnTo>
                  <a:pt x="13995" y="31407"/>
                </a:lnTo>
                <a:lnTo>
                  <a:pt x="13944" y="31280"/>
                </a:lnTo>
                <a:lnTo>
                  <a:pt x="14312" y="3070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8" name="object 5218"/>
          <p:cNvSpPr/>
          <p:nvPr/>
        </p:nvSpPr>
        <p:spPr>
          <a:xfrm>
            <a:off x="768506" y="470506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15" y="0"/>
                </a:moveTo>
                <a:lnTo>
                  <a:pt x="38" y="25"/>
                </a:lnTo>
                <a:lnTo>
                  <a:pt x="177" y="152"/>
                </a:lnTo>
                <a:lnTo>
                  <a:pt x="21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9" name="object 5219"/>
          <p:cNvSpPr/>
          <p:nvPr/>
        </p:nvSpPr>
        <p:spPr>
          <a:xfrm>
            <a:off x="720699" y="4574476"/>
            <a:ext cx="12700" cy="44450"/>
          </a:xfrm>
          <a:custGeom>
            <a:avLst/>
            <a:gdLst/>
            <a:ahLst/>
            <a:cxnLst/>
            <a:rect l="l" t="t" r="r" b="b"/>
            <a:pathLst>
              <a:path w="12700" h="44450">
                <a:moveTo>
                  <a:pt x="165" y="0"/>
                </a:moveTo>
                <a:lnTo>
                  <a:pt x="12" y="25"/>
                </a:lnTo>
                <a:lnTo>
                  <a:pt x="127" y="152"/>
                </a:lnTo>
                <a:lnTo>
                  <a:pt x="165" y="0"/>
                </a:lnTo>
                <a:close/>
              </a:path>
              <a:path w="12700" h="44450">
                <a:moveTo>
                  <a:pt x="12280" y="43713"/>
                </a:moveTo>
                <a:lnTo>
                  <a:pt x="11874" y="43548"/>
                </a:lnTo>
                <a:lnTo>
                  <a:pt x="11722" y="43853"/>
                </a:lnTo>
                <a:lnTo>
                  <a:pt x="11493" y="44005"/>
                </a:lnTo>
                <a:lnTo>
                  <a:pt x="12103" y="43992"/>
                </a:lnTo>
                <a:lnTo>
                  <a:pt x="12280" y="4371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0" name="object 5220"/>
          <p:cNvSpPr/>
          <p:nvPr/>
        </p:nvSpPr>
        <p:spPr>
          <a:xfrm>
            <a:off x="811090" y="471349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46" y="0"/>
                </a:moveTo>
                <a:lnTo>
                  <a:pt x="0" y="177"/>
                </a:lnTo>
                <a:lnTo>
                  <a:pt x="292" y="431"/>
                </a:lnTo>
                <a:lnTo>
                  <a:pt x="317" y="253"/>
                </a:lnTo>
                <a:lnTo>
                  <a:pt x="482" y="228"/>
                </a:lnTo>
                <a:lnTo>
                  <a:pt x="54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1" name="object 5221"/>
          <p:cNvSpPr/>
          <p:nvPr/>
        </p:nvSpPr>
        <p:spPr>
          <a:xfrm>
            <a:off x="746455" y="4613605"/>
            <a:ext cx="13335" cy="34925"/>
          </a:xfrm>
          <a:custGeom>
            <a:avLst/>
            <a:gdLst/>
            <a:ahLst/>
            <a:cxnLst/>
            <a:rect l="l" t="t" r="r" b="b"/>
            <a:pathLst>
              <a:path w="13334" h="34925">
                <a:moveTo>
                  <a:pt x="901" y="876"/>
                </a:moveTo>
                <a:lnTo>
                  <a:pt x="495" y="0"/>
                </a:lnTo>
                <a:lnTo>
                  <a:pt x="330" y="431"/>
                </a:lnTo>
                <a:lnTo>
                  <a:pt x="292" y="647"/>
                </a:lnTo>
                <a:lnTo>
                  <a:pt x="901" y="876"/>
                </a:lnTo>
                <a:close/>
              </a:path>
              <a:path w="13334" h="34925">
                <a:moveTo>
                  <a:pt x="1333" y="14338"/>
                </a:moveTo>
                <a:lnTo>
                  <a:pt x="622" y="15100"/>
                </a:lnTo>
                <a:lnTo>
                  <a:pt x="317" y="14897"/>
                </a:lnTo>
                <a:lnTo>
                  <a:pt x="0" y="14960"/>
                </a:lnTo>
                <a:lnTo>
                  <a:pt x="571" y="15189"/>
                </a:lnTo>
                <a:lnTo>
                  <a:pt x="622" y="15354"/>
                </a:lnTo>
                <a:lnTo>
                  <a:pt x="1333" y="14338"/>
                </a:lnTo>
                <a:close/>
              </a:path>
              <a:path w="13334" h="34925">
                <a:moveTo>
                  <a:pt x="6705" y="22987"/>
                </a:moveTo>
                <a:lnTo>
                  <a:pt x="6553" y="22872"/>
                </a:lnTo>
                <a:lnTo>
                  <a:pt x="6527" y="23050"/>
                </a:lnTo>
                <a:lnTo>
                  <a:pt x="6604" y="23202"/>
                </a:lnTo>
                <a:lnTo>
                  <a:pt x="6705" y="22987"/>
                </a:lnTo>
                <a:close/>
              </a:path>
              <a:path w="13334" h="34925">
                <a:moveTo>
                  <a:pt x="13271" y="34251"/>
                </a:moveTo>
                <a:lnTo>
                  <a:pt x="12852" y="34124"/>
                </a:lnTo>
                <a:lnTo>
                  <a:pt x="12763" y="34302"/>
                </a:lnTo>
                <a:lnTo>
                  <a:pt x="12903" y="34340"/>
                </a:lnTo>
                <a:lnTo>
                  <a:pt x="13271" y="3425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2" name="object 5222"/>
          <p:cNvSpPr/>
          <p:nvPr/>
        </p:nvSpPr>
        <p:spPr>
          <a:xfrm>
            <a:off x="729856" y="4473689"/>
            <a:ext cx="4445" cy="26670"/>
          </a:xfrm>
          <a:custGeom>
            <a:avLst/>
            <a:gdLst/>
            <a:ahLst/>
            <a:cxnLst/>
            <a:rect l="l" t="t" r="r" b="b"/>
            <a:pathLst>
              <a:path w="4445" h="26670">
                <a:moveTo>
                  <a:pt x="228" y="368"/>
                </a:moveTo>
                <a:lnTo>
                  <a:pt x="0" y="0"/>
                </a:lnTo>
                <a:lnTo>
                  <a:pt x="25" y="317"/>
                </a:lnTo>
                <a:lnTo>
                  <a:pt x="228" y="368"/>
                </a:lnTo>
                <a:close/>
              </a:path>
              <a:path w="4445" h="26670">
                <a:moveTo>
                  <a:pt x="4406" y="26073"/>
                </a:moveTo>
                <a:lnTo>
                  <a:pt x="4127" y="26162"/>
                </a:lnTo>
                <a:lnTo>
                  <a:pt x="4406" y="2616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3" name="object 5223"/>
          <p:cNvSpPr/>
          <p:nvPr/>
        </p:nvSpPr>
        <p:spPr>
          <a:xfrm>
            <a:off x="747621" y="4619927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0" y="0"/>
                </a:moveTo>
                <a:lnTo>
                  <a:pt x="1155" y="850"/>
                </a:lnTo>
                <a:lnTo>
                  <a:pt x="1498" y="977"/>
                </a:lnTo>
                <a:lnTo>
                  <a:pt x="2171" y="736"/>
                </a:lnTo>
                <a:lnTo>
                  <a:pt x="1295" y="368"/>
                </a:lnTo>
                <a:lnTo>
                  <a:pt x="1117" y="203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4" name="object 5224"/>
          <p:cNvSpPr/>
          <p:nvPr/>
        </p:nvSpPr>
        <p:spPr>
          <a:xfrm>
            <a:off x="758520" y="4684305"/>
            <a:ext cx="10795" cy="21590"/>
          </a:xfrm>
          <a:custGeom>
            <a:avLst/>
            <a:gdLst/>
            <a:ahLst/>
            <a:cxnLst/>
            <a:rect l="l" t="t" r="r" b="b"/>
            <a:pathLst>
              <a:path w="10795" h="21589">
                <a:moveTo>
                  <a:pt x="850" y="0"/>
                </a:moveTo>
                <a:lnTo>
                  <a:pt x="571" y="38"/>
                </a:lnTo>
                <a:lnTo>
                  <a:pt x="0" y="571"/>
                </a:lnTo>
                <a:lnTo>
                  <a:pt x="279" y="482"/>
                </a:lnTo>
                <a:lnTo>
                  <a:pt x="850" y="0"/>
                </a:lnTo>
                <a:close/>
              </a:path>
              <a:path w="10795" h="21589">
                <a:moveTo>
                  <a:pt x="10426" y="20828"/>
                </a:moveTo>
                <a:close/>
              </a:path>
              <a:path w="10795" h="21589">
                <a:moveTo>
                  <a:pt x="10541" y="20980"/>
                </a:moveTo>
                <a:lnTo>
                  <a:pt x="10426" y="20853"/>
                </a:lnTo>
                <a:lnTo>
                  <a:pt x="10452" y="2108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5" name="object 5225"/>
          <p:cNvSpPr/>
          <p:nvPr/>
        </p:nvSpPr>
        <p:spPr>
          <a:xfrm>
            <a:off x="712348" y="455390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39" y="0"/>
                </a:moveTo>
                <a:lnTo>
                  <a:pt x="0" y="152"/>
                </a:lnTo>
                <a:lnTo>
                  <a:pt x="190" y="190"/>
                </a:lnTo>
                <a:lnTo>
                  <a:pt x="457" y="152"/>
                </a:lnTo>
                <a:lnTo>
                  <a:pt x="177" y="3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6" name="object 5226"/>
          <p:cNvSpPr/>
          <p:nvPr/>
        </p:nvSpPr>
        <p:spPr>
          <a:xfrm>
            <a:off x="730093" y="450262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584" y="0"/>
                </a:moveTo>
                <a:lnTo>
                  <a:pt x="419" y="76"/>
                </a:lnTo>
                <a:lnTo>
                  <a:pt x="38" y="165"/>
                </a:lnTo>
                <a:lnTo>
                  <a:pt x="0" y="330"/>
                </a:lnTo>
                <a:lnTo>
                  <a:pt x="190" y="215"/>
                </a:lnTo>
                <a:lnTo>
                  <a:pt x="736" y="304"/>
                </a:lnTo>
                <a:lnTo>
                  <a:pt x="58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7" name="object 5227"/>
          <p:cNvSpPr/>
          <p:nvPr/>
        </p:nvSpPr>
        <p:spPr>
          <a:xfrm>
            <a:off x="794684" y="4612003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215" y="0"/>
                </a:moveTo>
                <a:lnTo>
                  <a:pt x="0" y="1003"/>
                </a:lnTo>
                <a:lnTo>
                  <a:pt x="444" y="1447"/>
                </a:lnTo>
                <a:lnTo>
                  <a:pt x="609" y="1562"/>
                </a:lnTo>
                <a:lnTo>
                  <a:pt x="596" y="990"/>
                </a:lnTo>
                <a:lnTo>
                  <a:pt x="723" y="838"/>
                </a:lnTo>
                <a:lnTo>
                  <a:pt x="21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8" name="object 5228"/>
          <p:cNvSpPr/>
          <p:nvPr/>
        </p:nvSpPr>
        <p:spPr>
          <a:xfrm>
            <a:off x="762386" y="469594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01" y="0"/>
                </a:moveTo>
                <a:lnTo>
                  <a:pt x="0" y="253"/>
                </a:lnTo>
                <a:lnTo>
                  <a:pt x="0" y="431"/>
                </a:lnTo>
                <a:lnTo>
                  <a:pt x="279" y="393"/>
                </a:lnTo>
                <a:lnTo>
                  <a:pt x="10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9" name="object 5229"/>
          <p:cNvSpPr/>
          <p:nvPr/>
        </p:nvSpPr>
        <p:spPr>
          <a:xfrm>
            <a:off x="749968" y="450203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92" y="0"/>
                </a:moveTo>
                <a:lnTo>
                  <a:pt x="0" y="38"/>
                </a:lnTo>
                <a:lnTo>
                  <a:pt x="419" y="330"/>
                </a:lnTo>
                <a:lnTo>
                  <a:pt x="660" y="622"/>
                </a:lnTo>
                <a:lnTo>
                  <a:pt x="109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0" name="object 5230"/>
          <p:cNvSpPr/>
          <p:nvPr/>
        </p:nvSpPr>
        <p:spPr>
          <a:xfrm>
            <a:off x="712622" y="455527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723" y="0"/>
                </a:moveTo>
                <a:lnTo>
                  <a:pt x="0" y="279"/>
                </a:lnTo>
                <a:lnTo>
                  <a:pt x="673" y="482"/>
                </a:lnTo>
                <a:lnTo>
                  <a:pt x="1066" y="533"/>
                </a:lnTo>
                <a:lnTo>
                  <a:pt x="965" y="317"/>
                </a:lnTo>
                <a:lnTo>
                  <a:pt x="1193" y="76"/>
                </a:lnTo>
                <a:lnTo>
                  <a:pt x="72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1" name="object 5231"/>
          <p:cNvSpPr/>
          <p:nvPr/>
        </p:nvSpPr>
        <p:spPr>
          <a:xfrm>
            <a:off x="750150" y="4636198"/>
            <a:ext cx="3175" cy="10160"/>
          </a:xfrm>
          <a:custGeom>
            <a:avLst/>
            <a:gdLst/>
            <a:ahLst/>
            <a:cxnLst/>
            <a:rect l="l" t="t" r="r" b="b"/>
            <a:pathLst>
              <a:path w="3175" h="10160">
                <a:moveTo>
                  <a:pt x="419" y="9423"/>
                </a:moveTo>
                <a:lnTo>
                  <a:pt x="381" y="9232"/>
                </a:lnTo>
                <a:lnTo>
                  <a:pt x="215" y="9245"/>
                </a:lnTo>
                <a:lnTo>
                  <a:pt x="63" y="9296"/>
                </a:lnTo>
                <a:lnTo>
                  <a:pt x="0" y="9563"/>
                </a:lnTo>
                <a:lnTo>
                  <a:pt x="266" y="9461"/>
                </a:lnTo>
                <a:lnTo>
                  <a:pt x="419" y="9423"/>
                </a:lnTo>
                <a:close/>
              </a:path>
              <a:path w="3175" h="10160">
                <a:moveTo>
                  <a:pt x="3086" y="0"/>
                </a:moveTo>
                <a:lnTo>
                  <a:pt x="2908" y="38"/>
                </a:lnTo>
                <a:lnTo>
                  <a:pt x="2755" y="165"/>
                </a:lnTo>
                <a:lnTo>
                  <a:pt x="2959" y="228"/>
                </a:lnTo>
                <a:lnTo>
                  <a:pt x="308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2" name="object 5232"/>
          <p:cNvSpPr/>
          <p:nvPr/>
        </p:nvSpPr>
        <p:spPr>
          <a:xfrm>
            <a:off x="829691" y="4713427"/>
            <a:ext cx="8255" cy="31750"/>
          </a:xfrm>
          <a:custGeom>
            <a:avLst/>
            <a:gdLst/>
            <a:ahLst/>
            <a:cxnLst/>
            <a:rect l="l" t="t" r="r" b="b"/>
            <a:pathLst>
              <a:path w="8255" h="31750">
                <a:moveTo>
                  <a:pt x="292" y="165"/>
                </a:moveTo>
                <a:lnTo>
                  <a:pt x="101" y="0"/>
                </a:lnTo>
                <a:lnTo>
                  <a:pt x="0" y="139"/>
                </a:lnTo>
                <a:lnTo>
                  <a:pt x="165" y="203"/>
                </a:lnTo>
                <a:lnTo>
                  <a:pt x="292" y="165"/>
                </a:lnTo>
                <a:close/>
              </a:path>
              <a:path w="8255" h="31750">
                <a:moveTo>
                  <a:pt x="8255" y="31229"/>
                </a:moveTo>
                <a:lnTo>
                  <a:pt x="8153" y="30848"/>
                </a:lnTo>
                <a:lnTo>
                  <a:pt x="7874" y="30619"/>
                </a:lnTo>
                <a:lnTo>
                  <a:pt x="8001" y="30137"/>
                </a:lnTo>
                <a:lnTo>
                  <a:pt x="7696" y="30772"/>
                </a:lnTo>
                <a:lnTo>
                  <a:pt x="7721" y="30975"/>
                </a:lnTo>
                <a:lnTo>
                  <a:pt x="8255" y="3122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3" name="object 5233"/>
          <p:cNvSpPr/>
          <p:nvPr/>
        </p:nvSpPr>
        <p:spPr>
          <a:xfrm>
            <a:off x="731443" y="4618443"/>
            <a:ext cx="33020" cy="6350"/>
          </a:xfrm>
          <a:custGeom>
            <a:avLst/>
            <a:gdLst/>
            <a:ahLst/>
            <a:cxnLst/>
            <a:rect l="l" t="t" r="r" b="b"/>
            <a:pathLst>
              <a:path w="33020" h="6350">
                <a:moveTo>
                  <a:pt x="266" y="101"/>
                </a:moveTo>
                <a:lnTo>
                  <a:pt x="0" y="50"/>
                </a:lnTo>
                <a:lnTo>
                  <a:pt x="266" y="101"/>
                </a:lnTo>
                <a:close/>
              </a:path>
              <a:path w="33020" h="6350">
                <a:moveTo>
                  <a:pt x="32905" y="4394"/>
                </a:moveTo>
                <a:lnTo>
                  <a:pt x="29730" y="4572"/>
                </a:lnTo>
                <a:lnTo>
                  <a:pt x="30429" y="5918"/>
                </a:lnTo>
                <a:lnTo>
                  <a:pt x="30937" y="5422"/>
                </a:lnTo>
                <a:lnTo>
                  <a:pt x="30530" y="4686"/>
                </a:lnTo>
                <a:lnTo>
                  <a:pt x="31242" y="5778"/>
                </a:lnTo>
                <a:lnTo>
                  <a:pt x="32905" y="439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4" name="object 5234"/>
          <p:cNvSpPr/>
          <p:nvPr/>
        </p:nvSpPr>
        <p:spPr>
          <a:xfrm>
            <a:off x="809818" y="460797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80" y="0"/>
                </a:moveTo>
                <a:lnTo>
                  <a:pt x="101" y="12"/>
                </a:lnTo>
                <a:lnTo>
                  <a:pt x="0" y="165"/>
                </a:lnTo>
                <a:lnTo>
                  <a:pt x="495" y="114"/>
                </a:lnTo>
                <a:lnTo>
                  <a:pt x="317" y="228"/>
                </a:lnTo>
                <a:lnTo>
                  <a:pt x="38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5" name="object 5235"/>
          <p:cNvSpPr/>
          <p:nvPr/>
        </p:nvSpPr>
        <p:spPr>
          <a:xfrm>
            <a:off x="746467" y="4616170"/>
            <a:ext cx="18415" cy="29845"/>
          </a:xfrm>
          <a:custGeom>
            <a:avLst/>
            <a:gdLst/>
            <a:ahLst/>
            <a:cxnLst/>
            <a:rect l="l" t="t" r="r" b="b"/>
            <a:pathLst>
              <a:path w="18415" h="29845">
                <a:moveTo>
                  <a:pt x="292" y="29197"/>
                </a:moveTo>
                <a:lnTo>
                  <a:pt x="0" y="29171"/>
                </a:lnTo>
                <a:lnTo>
                  <a:pt x="25" y="29298"/>
                </a:lnTo>
                <a:lnTo>
                  <a:pt x="215" y="29337"/>
                </a:lnTo>
                <a:lnTo>
                  <a:pt x="292" y="29197"/>
                </a:lnTo>
                <a:close/>
              </a:path>
              <a:path w="18415" h="29845">
                <a:moveTo>
                  <a:pt x="18262" y="0"/>
                </a:moveTo>
                <a:lnTo>
                  <a:pt x="17360" y="50"/>
                </a:lnTo>
                <a:lnTo>
                  <a:pt x="17703" y="304"/>
                </a:lnTo>
                <a:lnTo>
                  <a:pt x="17881" y="342"/>
                </a:lnTo>
                <a:lnTo>
                  <a:pt x="1826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6" name="object 5236"/>
          <p:cNvSpPr/>
          <p:nvPr/>
        </p:nvSpPr>
        <p:spPr>
          <a:xfrm>
            <a:off x="738751" y="4510114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231" y="0"/>
                </a:moveTo>
                <a:lnTo>
                  <a:pt x="0" y="622"/>
                </a:lnTo>
                <a:lnTo>
                  <a:pt x="812" y="546"/>
                </a:lnTo>
                <a:lnTo>
                  <a:pt x="1892" y="139"/>
                </a:lnTo>
                <a:lnTo>
                  <a:pt x="1536" y="101"/>
                </a:lnTo>
                <a:lnTo>
                  <a:pt x="123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7" name="object 5237"/>
          <p:cNvSpPr/>
          <p:nvPr/>
        </p:nvSpPr>
        <p:spPr>
          <a:xfrm>
            <a:off x="754006" y="465256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152" y="63"/>
                </a:lnTo>
                <a:lnTo>
                  <a:pt x="431" y="342"/>
                </a:lnTo>
                <a:lnTo>
                  <a:pt x="558" y="304"/>
                </a:lnTo>
                <a:lnTo>
                  <a:pt x="520" y="25"/>
                </a:lnTo>
                <a:lnTo>
                  <a:pt x="228" y="50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8" name="object 5238"/>
          <p:cNvSpPr/>
          <p:nvPr/>
        </p:nvSpPr>
        <p:spPr>
          <a:xfrm>
            <a:off x="739416" y="448625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054" y="0"/>
                </a:moveTo>
                <a:lnTo>
                  <a:pt x="736" y="469"/>
                </a:lnTo>
                <a:lnTo>
                  <a:pt x="558" y="1117"/>
                </a:lnTo>
                <a:lnTo>
                  <a:pt x="660" y="1765"/>
                </a:lnTo>
                <a:lnTo>
                  <a:pt x="228" y="1562"/>
                </a:lnTo>
                <a:lnTo>
                  <a:pt x="203" y="1943"/>
                </a:lnTo>
                <a:lnTo>
                  <a:pt x="0" y="2120"/>
                </a:lnTo>
                <a:lnTo>
                  <a:pt x="342" y="2374"/>
                </a:lnTo>
                <a:lnTo>
                  <a:pt x="850" y="1930"/>
                </a:lnTo>
                <a:lnTo>
                  <a:pt x="105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9" name="object 5239"/>
          <p:cNvSpPr/>
          <p:nvPr/>
        </p:nvSpPr>
        <p:spPr>
          <a:xfrm>
            <a:off x="749808" y="4684559"/>
            <a:ext cx="24130" cy="20955"/>
          </a:xfrm>
          <a:custGeom>
            <a:avLst/>
            <a:gdLst/>
            <a:ahLst/>
            <a:cxnLst/>
            <a:rect l="l" t="t" r="r" b="b"/>
            <a:pathLst>
              <a:path w="24129" h="20954">
                <a:moveTo>
                  <a:pt x="711" y="241"/>
                </a:moveTo>
                <a:lnTo>
                  <a:pt x="330" y="0"/>
                </a:lnTo>
                <a:lnTo>
                  <a:pt x="0" y="355"/>
                </a:lnTo>
                <a:lnTo>
                  <a:pt x="381" y="546"/>
                </a:lnTo>
                <a:lnTo>
                  <a:pt x="355" y="330"/>
                </a:lnTo>
                <a:lnTo>
                  <a:pt x="647" y="431"/>
                </a:lnTo>
                <a:lnTo>
                  <a:pt x="711" y="241"/>
                </a:lnTo>
                <a:close/>
              </a:path>
              <a:path w="24129" h="20954">
                <a:moveTo>
                  <a:pt x="24053" y="20523"/>
                </a:moveTo>
                <a:lnTo>
                  <a:pt x="23710" y="20332"/>
                </a:lnTo>
                <a:lnTo>
                  <a:pt x="23380" y="20307"/>
                </a:lnTo>
                <a:lnTo>
                  <a:pt x="22313" y="20688"/>
                </a:lnTo>
                <a:lnTo>
                  <a:pt x="23114" y="20751"/>
                </a:lnTo>
                <a:lnTo>
                  <a:pt x="23342" y="20789"/>
                </a:lnTo>
                <a:lnTo>
                  <a:pt x="24053" y="2052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0" name="object 5240"/>
          <p:cNvSpPr/>
          <p:nvPr/>
        </p:nvSpPr>
        <p:spPr>
          <a:xfrm>
            <a:off x="713193" y="4516056"/>
            <a:ext cx="51435" cy="118745"/>
          </a:xfrm>
          <a:custGeom>
            <a:avLst/>
            <a:gdLst/>
            <a:ahLst/>
            <a:cxnLst/>
            <a:rect l="l" t="t" r="r" b="b"/>
            <a:pathLst>
              <a:path w="51434" h="118745">
                <a:moveTo>
                  <a:pt x="190" y="37719"/>
                </a:moveTo>
                <a:lnTo>
                  <a:pt x="12" y="37528"/>
                </a:lnTo>
                <a:lnTo>
                  <a:pt x="38" y="37744"/>
                </a:lnTo>
                <a:lnTo>
                  <a:pt x="190" y="37719"/>
                </a:lnTo>
                <a:close/>
              </a:path>
              <a:path w="51434" h="118745">
                <a:moveTo>
                  <a:pt x="5740" y="32296"/>
                </a:moveTo>
                <a:lnTo>
                  <a:pt x="4826" y="32410"/>
                </a:lnTo>
                <a:lnTo>
                  <a:pt x="5270" y="32499"/>
                </a:lnTo>
                <a:lnTo>
                  <a:pt x="5727" y="32435"/>
                </a:lnTo>
                <a:lnTo>
                  <a:pt x="5740" y="32296"/>
                </a:lnTo>
                <a:close/>
              </a:path>
              <a:path w="51434" h="118745">
                <a:moveTo>
                  <a:pt x="8242" y="58026"/>
                </a:moveTo>
                <a:lnTo>
                  <a:pt x="7645" y="57645"/>
                </a:lnTo>
                <a:lnTo>
                  <a:pt x="7480" y="57594"/>
                </a:lnTo>
                <a:lnTo>
                  <a:pt x="7505" y="58064"/>
                </a:lnTo>
                <a:lnTo>
                  <a:pt x="7708" y="58077"/>
                </a:lnTo>
                <a:lnTo>
                  <a:pt x="8242" y="58026"/>
                </a:lnTo>
                <a:close/>
              </a:path>
              <a:path w="51434" h="118745">
                <a:moveTo>
                  <a:pt x="31280" y="100571"/>
                </a:moveTo>
                <a:lnTo>
                  <a:pt x="31191" y="100152"/>
                </a:lnTo>
                <a:lnTo>
                  <a:pt x="30492" y="100787"/>
                </a:lnTo>
                <a:lnTo>
                  <a:pt x="30988" y="100799"/>
                </a:lnTo>
                <a:lnTo>
                  <a:pt x="31165" y="100825"/>
                </a:lnTo>
                <a:lnTo>
                  <a:pt x="31140" y="100571"/>
                </a:lnTo>
                <a:lnTo>
                  <a:pt x="31280" y="100571"/>
                </a:lnTo>
                <a:close/>
              </a:path>
              <a:path w="51434" h="118745">
                <a:moveTo>
                  <a:pt x="33604" y="112001"/>
                </a:moveTo>
                <a:lnTo>
                  <a:pt x="33426" y="111531"/>
                </a:lnTo>
                <a:lnTo>
                  <a:pt x="33134" y="112420"/>
                </a:lnTo>
                <a:lnTo>
                  <a:pt x="33604" y="112204"/>
                </a:lnTo>
                <a:lnTo>
                  <a:pt x="33604" y="112001"/>
                </a:lnTo>
                <a:close/>
              </a:path>
              <a:path w="51434" h="118745">
                <a:moveTo>
                  <a:pt x="33959" y="98602"/>
                </a:moveTo>
                <a:lnTo>
                  <a:pt x="33680" y="98374"/>
                </a:lnTo>
                <a:lnTo>
                  <a:pt x="33604" y="98564"/>
                </a:lnTo>
                <a:lnTo>
                  <a:pt x="33705" y="98704"/>
                </a:lnTo>
                <a:lnTo>
                  <a:pt x="33959" y="98602"/>
                </a:lnTo>
                <a:close/>
              </a:path>
              <a:path w="51434" h="118745">
                <a:moveTo>
                  <a:pt x="35623" y="118643"/>
                </a:moveTo>
                <a:lnTo>
                  <a:pt x="35458" y="118211"/>
                </a:lnTo>
                <a:lnTo>
                  <a:pt x="35369" y="118478"/>
                </a:lnTo>
                <a:lnTo>
                  <a:pt x="35623" y="118643"/>
                </a:lnTo>
                <a:close/>
              </a:path>
              <a:path w="51434" h="118745">
                <a:moveTo>
                  <a:pt x="50825" y="38"/>
                </a:moveTo>
                <a:lnTo>
                  <a:pt x="50660" y="25"/>
                </a:lnTo>
                <a:lnTo>
                  <a:pt x="50584" y="241"/>
                </a:lnTo>
                <a:lnTo>
                  <a:pt x="50723" y="215"/>
                </a:lnTo>
                <a:lnTo>
                  <a:pt x="50825" y="3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1" name="object 5241"/>
          <p:cNvSpPr/>
          <p:nvPr/>
        </p:nvSpPr>
        <p:spPr>
          <a:xfrm>
            <a:off x="757859" y="469607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215"/>
                </a:lnTo>
                <a:lnTo>
                  <a:pt x="101" y="2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2" name="object 5242"/>
          <p:cNvSpPr/>
          <p:nvPr/>
        </p:nvSpPr>
        <p:spPr>
          <a:xfrm>
            <a:off x="749334" y="449728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04" y="546"/>
                </a:lnTo>
                <a:lnTo>
                  <a:pt x="330" y="215"/>
                </a:lnTo>
                <a:lnTo>
                  <a:pt x="203" y="215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3" name="object 5243"/>
          <p:cNvSpPr/>
          <p:nvPr/>
        </p:nvSpPr>
        <p:spPr>
          <a:xfrm>
            <a:off x="732396" y="4589055"/>
            <a:ext cx="18415" cy="29209"/>
          </a:xfrm>
          <a:custGeom>
            <a:avLst/>
            <a:gdLst/>
            <a:ahLst/>
            <a:cxnLst/>
            <a:rect l="l" t="t" r="r" b="b"/>
            <a:pathLst>
              <a:path w="18415" h="29210">
                <a:moveTo>
                  <a:pt x="952" y="495"/>
                </a:moveTo>
                <a:lnTo>
                  <a:pt x="469" y="292"/>
                </a:lnTo>
                <a:lnTo>
                  <a:pt x="419" y="0"/>
                </a:lnTo>
                <a:lnTo>
                  <a:pt x="127" y="114"/>
                </a:lnTo>
                <a:lnTo>
                  <a:pt x="0" y="381"/>
                </a:lnTo>
                <a:lnTo>
                  <a:pt x="342" y="635"/>
                </a:lnTo>
                <a:lnTo>
                  <a:pt x="952" y="495"/>
                </a:lnTo>
                <a:close/>
              </a:path>
              <a:path w="18415" h="29210">
                <a:moveTo>
                  <a:pt x="18249" y="29019"/>
                </a:moveTo>
                <a:lnTo>
                  <a:pt x="18122" y="28714"/>
                </a:lnTo>
                <a:lnTo>
                  <a:pt x="17995" y="28638"/>
                </a:lnTo>
                <a:lnTo>
                  <a:pt x="17830" y="28740"/>
                </a:lnTo>
                <a:lnTo>
                  <a:pt x="17792" y="29019"/>
                </a:lnTo>
                <a:lnTo>
                  <a:pt x="18021" y="29057"/>
                </a:lnTo>
                <a:lnTo>
                  <a:pt x="18249" y="2901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4" name="object 5244"/>
          <p:cNvSpPr/>
          <p:nvPr/>
        </p:nvSpPr>
        <p:spPr>
          <a:xfrm>
            <a:off x="743916" y="44879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92" y="0"/>
                </a:moveTo>
                <a:lnTo>
                  <a:pt x="0" y="25"/>
                </a:lnTo>
                <a:lnTo>
                  <a:pt x="127" y="381"/>
                </a:lnTo>
                <a:lnTo>
                  <a:pt x="215" y="254"/>
                </a:lnTo>
                <a:lnTo>
                  <a:pt x="29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5" name="object 5245"/>
          <p:cNvSpPr/>
          <p:nvPr/>
        </p:nvSpPr>
        <p:spPr>
          <a:xfrm>
            <a:off x="755961" y="4626976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1295" y="0"/>
                </a:moveTo>
                <a:lnTo>
                  <a:pt x="0" y="596"/>
                </a:lnTo>
                <a:lnTo>
                  <a:pt x="965" y="647"/>
                </a:lnTo>
                <a:lnTo>
                  <a:pt x="1168" y="584"/>
                </a:lnTo>
                <a:lnTo>
                  <a:pt x="1663" y="266"/>
                </a:lnTo>
                <a:lnTo>
                  <a:pt x="129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6" name="object 5246"/>
          <p:cNvSpPr/>
          <p:nvPr/>
        </p:nvSpPr>
        <p:spPr>
          <a:xfrm>
            <a:off x="730427" y="454440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65" y="0"/>
                </a:moveTo>
                <a:lnTo>
                  <a:pt x="38" y="152"/>
                </a:lnTo>
                <a:lnTo>
                  <a:pt x="114" y="381"/>
                </a:lnTo>
                <a:lnTo>
                  <a:pt x="292" y="3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7" name="object 5247"/>
          <p:cNvSpPr/>
          <p:nvPr/>
        </p:nvSpPr>
        <p:spPr>
          <a:xfrm>
            <a:off x="738309" y="448742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54" y="0"/>
                </a:moveTo>
                <a:lnTo>
                  <a:pt x="114" y="38"/>
                </a:lnTo>
                <a:lnTo>
                  <a:pt x="0" y="253"/>
                </a:lnTo>
                <a:lnTo>
                  <a:pt x="25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8" name="object 5248"/>
          <p:cNvSpPr/>
          <p:nvPr/>
        </p:nvSpPr>
        <p:spPr>
          <a:xfrm>
            <a:off x="754839" y="468473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20" y="0"/>
                </a:moveTo>
                <a:lnTo>
                  <a:pt x="330" y="25"/>
                </a:lnTo>
                <a:lnTo>
                  <a:pt x="0" y="76"/>
                </a:lnTo>
                <a:lnTo>
                  <a:pt x="215" y="279"/>
                </a:lnTo>
                <a:lnTo>
                  <a:pt x="266" y="139"/>
                </a:lnTo>
                <a:lnTo>
                  <a:pt x="546" y="165"/>
                </a:lnTo>
                <a:lnTo>
                  <a:pt x="52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9" name="object 5249"/>
          <p:cNvSpPr/>
          <p:nvPr/>
        </p:nvSpPr>
        <p:spPr>
          <a:xfrm>
            <a:off x="743191" y="4613287"/>
            <a:ext cx="10795" cy="41275"/>
          </a:xfrm>
          <a:custGeom>
            <a:avLst/>
            <a:gdLst/>
            <a:ahLst/>
            <a:cxnLst/>
            <a:rect l="l" t="t" r="r" b="b"/>
            <a:pathLst>
              <a:path w="10795" h="41275">
                <a:moveTo>
                  <a:pt x="482" y="0"/>
                </a:moveTo>
                <a:lnTo>
                  <a:pt x="0" y="368"/>
                </a:lnTo>
                <a:lnTo>
                  <a:pt x="241" y="431"/>
                </a:lnTo>
                <a:lnTo>
                  <a:pt x="406" y="317"/>
                </a:lnTo>
                <a:lnTo>
                  <a:pt x="482" y="0"/>
                </a:lnTo>
                <a:close/>
              </a:path>
              <a:path w="10795" h="41275">
                <a:moveTo>
                  <a:pt x="8191" y="40944"/>
                </a:moveTo>
                <a:lnTo>
                  <a:pt x="7962" y="40805"/>
                </a:lnTo>
                <a:lnTo>
                  <a:pt x="7823" y="40894"/>
                </a:lnTo>
                <a:lnTo>
                  <a:pt x="8001" y="40982"/>
                </a:lnTo>
                <a:lnTo>
                  <a:pt x="8191" y="40944"/>
                </a:lnTo>
                <a:close/>
              </a:path>
              <a:path w="10795" h="41275">
                <a:moveTo>
                  <a:pt x="10566" y="24523"/>
                </a:moveTo>
                <a:lnTo>
                  <a:pt x="10541" y="24333"/>
                </a:lnTo>
                <a:lnTo>
                  <a:pt x="10325" y="24079"/>
                </a:lnTo>
                <a:lnTo>
                  <a:pt x="10248" y="24384"/>
                </a:lnTo>
                <a:lnTo>
                  <a:pt x="10452" y="2454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0" name="object 5250"/>
          <p:cNvSpPr/>
          <p:nvPr/>
        </p:nvSpPr>
        <p:spPr>
          <a:xfrm>
            <a:off x="774893" y="470483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03" y="0"/>
                </a:moveTo>
                <a:lnTo>
                  <a:pt x="101" y="152"/>
                </a:lnTo>
                <a:lnTo>
                  <a:pt x="0" y="647"/>
                </a:lnTo>
                <a:lnTo>
                  <a:pt x="88" y="469"/>
                </a:lnTo>
                <a:lnTo>
                  <a:pt x="330" y="393"/>
                </a:lnTo>
                <a:lnTo>
                  <a:pt x="444" y="25"/>
                </a:lnTo>
                <a:lnTo>
                  <a:pt x="20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1" name="object 5251"/>
          <p:cNvSpPr/>
          <p:nvPr/>
        </p:nvSpPr>
        <p:spPr>
          <a:xfrm>
            <a:off x="742175" y="461613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2" y="0"/>
                </a:moveTo>
                <a:lnTo>
                  <a:pt x="38" y="241"/>
                </a:lnTo>
                <a:lnTo>
                  <a:pt x="127" y="419"/>
                </a:lnTo>
                <a:lnTo>
                  <a:pt x="444" y="393"/>
                </a:lnTo>
                <a:lnTo>
                  <a:pt x="1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2" name="object 5252"/>
          <p:cNvSpPr/>
          <p:nvPr/>
        </p:nvSpPr>
        <p:spPr>
          <a:xfrm>
            <a:off x="811954" y="460851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88" y="152"/>
                </a:lnTo>
                <a:lnTo>
                  <a:pt x="393" y="63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3" name="object 5253"/>
          <p:cNvSpPr/>
          <p:nvPr/>
        </p:nvSpPr>
        <p:spPr>
          <a:xfrm>
            <a:off x="749825" y="461758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" y="0"/>
                </a:moveTo>
                <a:lnTo>
                  <a:pt x="0" y="406"/>
                </a:lnTo>
                <a:lnTo>
                  <a:pt x="139" y="520"/>
                </a:lnTo>
                <a:lnTo>
                  <a:pt x="317" y="571"/>
                </a:lnTo>
                <a:lnTo>
                  <a:pt x="368" y="215"/>
                </a:lnTo>
                <a:lnTo>
                  <a:pt x="5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4" name="object 5254"/>
          <p:cNvSpPr/>
          <p:nvPr/>
        </p:nvSpPr>
        <p:spPr>
          <a:xfrm>
            <a:off x="766396" y="469410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52" y="0"/>
                </a:moveTo>
                <a:lnTo>
                  <a:pt x="0" y="88"/>
                </a:lnTo>
                <a:lnTo>
                  <a:pt x="215" y="12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5" name="object 5255"/>
          <p:cNvSpPr/>
          <p:nvPr/>
        </p:nvSpPr>
        <p:spPr>
          <a:xfrm>
            <a:off x="729627" y="4473993"/>
            <a:ext cx="13970" cy="38735"/>
          </a:xfrm>
          <a:custGeom>
            <a:avLst/>
            <a:gdLst/>
            <a:ahLst/>
            <a:cxnLst/>
            <a:rect l="l" t="t" r="r" b="b"/>
            <a:pathLst>
              <a:path w="13970" h="38735">
                <a:moveTo>
                  <a:pt x="1041" y="444"/>
                </a:moveTo>
                <a:lnTo>
                  <a:pt x="0" y="0"/>
                </a:lnTo>
                <a:lnTo>
                  <a:pt x="25" y="241"/>
                </a:lnTo>
                <a:lnTo>
                  <a:pt x="342" y="254"/>
                </a:lnTo>
                <a:lnTo>
                  <a:pt x="368" y="558"/>
                </a:lnTo>
                <a:lnTo>
                  <a:pt x="762" y="609"/>
                </a:lnTo>
                <a:lnTo>
                  <a:pt x="1041" y="444"/>
                </a:lnTo>
                <a:close/>
              </a:path>
              <a:path w="13970" h="38735">
                <a:moveTo>
                  <a:pt x="13855" y="38201"/>
                </a:moveTo>
                <a:lnTo>
                  <a:pt x="13690" y="38163"/>
                </a:lnTo>
                <a:lnTo>
                  <a:pt x="13817" y="37973"/>
                </a:lnTo>
                <a:lnTo>
                  <a:pt x="13512" y="37871"/>
                </a:lnTo>
                <a:lnTo>
                  <a:pt x="13309" y="38404"/>
                </a:lnTo>
                <a:lnTo>
                  <a:pt x="13652" y="38379"/>
                </a:lnTo>
                <a:lnTo>
                  <a:pt x="13855" y="3820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6" name="object 5256"/>
          <p:cNvSpPr/>
          <p:nvPr/>
        </p:nvSpPr>
        <p:spPr>
          <a:xfrm>
            <a:off x="808689" y="471019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1511" y="2425"/>
                </a:lnTo>
                <a:lnTo>
                  <a:pt x="2108" y="2184"/>
                </a:lnTo>
                <a:lnTo>
                  <a:pt x="1282" y="1587"/>
                </a:lnTo>
                <a:lnTo>
                  <a:pt x="1473" y="1155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7" name="object 5257"/>
          <p:cNvSpPr/>
          <p:nvPr/>
        </p:nvSpPr>
        <p:spPr>
          <a:xfrm>
            <a:off x="744002" y="448705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68" y="0"/>
                </a:moveTo>
                <a:lnTo>
                  <a:pt x="241" y="139"/>
                </a:lnTo>
                <a:lnTo>
                  <a:pt x="0" y="253"/>
                </a:lnTo>
                <a:lnTo>
                  <a:pt x="63" y="469"/>
                </a:lnTo>
                <a:lnTo>
                  <a:pt x="368" y="520"/>
                </a:lnTo>
                <a:lnTo>
                  <a:pt x="342" y="12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8" name="object 5258"/>
          <p:cNvSpPr/>
          <p:nvPr/>
        </p:nvSpPr>
        <p:spPr>
          <a:xfrm>
            <a:off x="713690" y="4553870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596" y="0"/>
                </a:moveTo>
                <a:lnTo>
                  <a:pt x="190" y="203"/>
                </a:lnTo>
                <a:lnTo>
                  <a:pt x="139" y="482"/>
                </a:lnTo>
                <a:lnTo>
                  <a:pt x="1003" y="901"/>
                </a:lnTo>
                <a:lnTo>
                  <a:pt x="190" y="863"/>
                </a:lnTo>
                <a:lnTo>
                  <a:pt x="825" y="1320"/>
                </a:lnTo>
                <a:lnTo>
                  <a:pt x="0" y="1625"/>
                </a:lnTo>
                <a:lnTo>
                  <a:pt x="723" y="1714"/>
                </a:lnTo>
                <a:lnTo>
                  <a:pt x="1079" y="1473"/>
                </a:lnTo>
                <a:lnTo>
                  <a:pt x="1930" y="1257"/>
                </a:lnTo>
                <a:lnTo>
                  <a:pt x="1371" y="965"/>
                </a:lnTo>
                <a:lnTo>
                  <a:pt x="1435" y="482"/>
                </a:lnTo>
                <a:lnTo>
                  <a:pt x="59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9" name="object 5259"/>
          <p:cNvSpPr/>
          <p:nvPr/>
        </p:nvSpPr>
        <p:spPr>
          <a:xfrm>
            <a:off x="731660" y="449885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054" y="0"/>
                </a:moveTo>
                <a:lnTo>
                  <a:pt x="711" y="165"/>
                </a:lnTo>
                <a:lnTo>
                  <a:pt x="254" y="355"/>
                </a:lnTo>
                <a:lnTo>
                  <a:pt x="0" y="660"/>
                </a:lnTo>
                <a:lnTo>
                  <a:pt x="342" y="508"/>
                </a:lnTo>
                <a:lnTo>
                  <a:pt x="889" y="254"/>
                </a:lnTo>
                <a:lnTo>
                  <a:pt x="105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0" name="object 5260"/>
          <p:cNvSpPr/>
          <p:nvPr/>
        </p:nvSpPr>
        <p:spPr>
          <a:xfrm>
            <a:off x="771898" y="470489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0"/>
                </a:moveTo>
                <a:lnTo>
                  <a:pt x="25" y="495"/>
                </a:lnTo>
                <a:lnTo>
                  <a:pt x="215" y="685"/>
                </a:lnTo>
                <a:lnTo>
                  <a:pt x="914" y="431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1" name="object 5261"/>
          <p:cNvSpPr/>
          <p:nvPr/>
        </p:nvSpPr>
        <p:spPr>
          <a:xfrm>
            <a:off x="750084" y="450622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190" y="254"/>
                </a:lnTo>
                <a:lnTo>
                  <a:pt x="596" y="203"/>
                </a:lnTo>
                <a:lnTo>
                  <a:pt x="279" y="12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2" name="object 5262"/>
          <p:cNvSpPr/>
          <p:nvPr/>
        </p:nvSpPr>
        <p:spPr>
          <a:xfrm>
            <a:off x="721898" y="455272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342" y="0"/>
                </a:moveTo>
                <a:lnTo>
                  <a:pt x="139" y="253"/>
                </a:lnTo>
                <a:lnTo>
                  <a:pt x="0" y="406"/>
                </a:lnTo>
                <a:lnTo>
                  <a:pt x="266" y="673"/>
                </a:lnTo>
                <a:lnTo>
                  <a:pt x="355" y="444"/>
                </a:lnTo>
                <a:lnTo>
                  <a:pt x="736" y="241"/>
                </a:lnTo>
                <a:lnTo>
                  <a:pt x="34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3" name="object 5263"/>
          <p:cNvSpPr/>
          <p:nvPr/>
        </p:nvSpPr>
        <p:spPr>
          <a:xfrm>
            <a:off x="741121" y="4612411"/>
            <a:ext cx="40005" cy="10160"/>
          </a:xfrm>
          <a:custGeom>
            <a:avLst/>
            <a:gdLst/>
            <a:ahLst/>
            <a:cxnLst/>
            <a:rect l="l" t="t" r="r" b="b"/>
            <a:pathLst>
              <a:path w="40004" h="10160">
                <a:moveTo>
                  <a:pt x="812" y="9601"/>
                </a:moveTo>
                <a:lnTo>
                  <a:pt x="533" y="8763"/>
                </a:lnTo>
                <a:lnTo>
                  <a:pt x="0" y="9436"/>
                </a:lnTo>
                <a:lnTo>
                  <a:pt x="749" y="9664"/>
                </a:lnTo>
                <a:close/>
              </a:path>
              <a:path w="40004" h="10160">
                <a:moveTo>
                  <a:pt x="22072" y="5575"/>
                </a:moveTo>
                <a:lnTo>
                  <a:pt x="21818" y="5397"/>
                </a:lnTo>
                <a:lnTo>
                  <a:pt x="21666" y="5461"/>
                </a:lnTo>
                <a:lnTo>
                  <a:pt x="21717" y="5689"/>
                </a:lnTo>
                <a:lnTo>
                  <a:pt x="21856" y="5676"/>
                </a:lnTo>
                <a:lnTo>
                  <a:pt x="22072" y="5575"/>
                </a:lnTo>
                <a:close/>
              </a:path>
              <a:path w="40004" h="10160">
                <a:moveTo>
                  <a:pt x="39687" y="0"/>
                </a:moveTo>
                <a:lnTo>
                  <a:pt x="39509" y="38"/>
                </a:lnTo>
                <a:lnTo>
                  <a:pt x="39446" y="431"/>
                </a:lnTo>
                <a:lnTo>
                  <a:pt x="39585" y="304"/>
                </a:lnTo>
                <a:lnTo>
                  <a:pt x="3968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4" name="object 5264"/>
          <p:cNvSpPr/>
          <p:nvPr/>
        </p:nvSpPr>
        <p:spPr>
          <a:xfrm>
            <a:off x="747215" y="449263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685" y="0"/>
                </a:moveTo>
                <a:lnTo>
                  <a:pt x="0" y="914"/>
                </a:lnTo>
                <a:lnTo>
                  <a:pt x="634" y="825"/>
                </a:lnTo>
                <a:lnTo>
                  <a:pt x="825" y="876"/>
                </a:lnTo>
                <a:lnTo>
                  <a:pt x="812" y="596"/>
                </a:lnTo>
                <a:lnTo>
                  <a:pt x="68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5" name="object 5265"/>
          <p:cNvSpPr/>
          <p:nvPr/>
        </p:nvSpPr>
        <p:spPr>
          <a:xfrm>
            <a:off x="764607" y="470345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39"/>
                </a:lnTo>
                <a:lnTo>
                  <a:pt x="63" y="266"/>
                </a:lnTo>
                <a:lnTo>
                  <a:pt x="228" y="139"/>
                </a:lnTo>
                <a:lnTo>
                  <a:pt x="88" y="6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6" name="object 5266"/>
          <p:cNvSpPr/>
          <p:nvPr/>
        </p:nvSpPr>
        <p:spPr>
          <a:xfrm>
            <a:off x="745312" y="4654194"/>
            <a:ext cx="15240" cy="40640"/>
          </a:xfrm>
          <a:custGeom>
            <a:avLst/>
            <a:gdLst/>
            <a:ahLst/>
            <a:cxnLst/>
            <a:rect l="l" t="t" r="r" b="b"/>
            <a:pathLst>
              <a:path w="15240" h="40639">
                <a:moveTo>
                  <a:pt x="1181" y="165"/>
                </a:moveTo>
                <a:lnTo>
                  <a:pt x="901" y="0"/>
                </a:lnTo>
                <a:lnTo>
                  <a:pt x="533" y="190"/>
                </a:lnTo>
                <a:lnTo>
                  <a:pt x="0" y="203"/>
                </a:lnTo>
                <a:lnTo>
                  <a:pt x="660" y="355"/>
                </a:lnTo>
                <a:lnTo>
                  <a:pt x="901" y="431"/>
                </a:lnTo>
                <a:lnTo>
                  <a:pt x="1181" y="165"/>
                </a:lnTo>
                <a:close/>
              </a:path>
              <a:path w="15240" h="40639">
                <a:moveTo>
                  <a:pt x="15074" y="40233"/>
                </a:moveTo>
                <a:lnTo>
                  <a:pt x="14909" y="40119"/>
                </a:lnTo>
                <a:lnTo>
                  <a:pt x="14744" y="40182"/>
                </a:lnTo>
                <a:lnTo>
                  <a:pt x="14541" y="40386"/>
                </a:lnTo>
                <a:lnTo>
                  <a:pt x="14859" y="40297"/>
                </a:lnTo>
                <a:lnTo>
                  <a:pt x="15074" y="4023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7" name="object 5267"/>
          <p:cNvSpPr/>
          <p:nvPr/>
        </p:nvSpPr>
        <p:spPr>
          <a:xfrm>
            <a:off x="831620" y="4705535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4">
                <a:moveTo>
                  <a:pt x="330" y="0"/>
                </a:moveTo>
                <a:lnTo>
                  <a:pt x="0" y="253"/>
                </a:lnTo>
                <a:lnTo>
                  <a:pt x="393" y="939"/>
                </a:lnTo>
                <a:lnTo>
                  <a:pt x="584" y="1308"/>
                </a:lnTo>
                <a:lnTo>
                  <a:pt x="850" y="965"/>
                </a:lnTo>
                <a:lnTo>
                  <a:pt x="571" y="228"/>
                </a:lnTo>
                <a:lnTo>
                  <a:pt x="33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8" name="object 5268"/>
          <p:cNvSpPr/>
          <p:nvPr/>
        </p:nvSpPr>
        <p:spPr>
          <a:xfrm>
            <a:off x="738987" y="460268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52" y="0"/>
                </a:moveTo>
                <a:lnTo>
                  <a:pt x="0" y="63"/>
                </a:lnTo>
                <a:lnTo>
                  <a:pt x="88" y="317"/>
                </a:lnTo>
                <a:lnTo>
                  <a:pt x="15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9" name="object 5269"/>
          <p:cNvSpPr/>
          <p:nvPr/>
        </p:nvSpPr>
        <p:spPr>
          <a:xfrm>
            <a:off x="767497" y="470489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52" y="0"/>
                </a:moveTo>
                <a:lnTo>
                  <a:pt x="0" y="101"/>
                </a:lnTo>
                <a:lnTo>
                  <a:pt x="25" y="711"/>
                </a:lnTo>
                <a:lnTo>
                  <a:pt x="292" y="800"/>
                </a:lnTo>
                <a:lnTo>
                  <a:pt x="482" y="673"/>
                </a:lnTo>
                <a:lnTo>
                  <a:pt x="203" y="215"/>
                </a:lnTo>
                <a:lnTo>
                  <a:pt x="15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0" name="object 5270"/>
          <p:cNvSpPr/>
          <p:nvPr/>
        </p:nvSpPr>
        <p:spPr>
          <a:xfrm>
            <a:off x="750870" y="461491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511" y="0"/>
                </a:moveTo>
                <a:lnTo>
                  <a:pt x="0" y="1143"/>
                </a:lnTo>
                <a:lnTo>
                  <a:pt x="279" y="1612"/>
                </a:lnTo>
                <a:lnTo>
                  <a:pt x="1104" y="1536"/>
                </a:lnTo>
                <a:lnTo>
                  <a:pt x="1371" y="520"/>
                </a:lnTo>
                <a:lnTo>
                  <a:pt x="151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1" name="object 5271"/>
          <p:cNvSpPr/>
          <p:nvPr/>
        </p:nvSpPr>
        <p:spPr>
          <a:xfrm>
            <a:off x="825229" y="4706462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0" y="0"/>
                </a:moveTo>
                <a:lnTo>
                  <a:pt x="190" y="431"/>
                </a:lnTo>
                <a:lnTo>
                  <a:pt x="469" y="355"/>
                </a:lnTo>
                <a:lnTo>
                  <a:pt x="647" y="241"/>
                </a:lnTo>
                <a:lnTo>
                  <a:pt x="406" y="88"/>
                </a:lnTo>
                <a:lnTo>
                  <a:pt x="304" y="228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2" name="object 5272"/>
          <p:cNvSpPr/>
          <p:nvPr/>
        </p:nvSpPr>
        <p:spPr>
          <a:xfrm>
            <a:off x="715531" y="455515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457" y="0"/>
                </a:moveTo>
                <a:lnTo>
                  <a:pt x="0" y="177"/>
                </a:lnTo>
                <a:lnTo>
                  <a:pt x="177" y="330"/>
                </a:lnTo>
                <a:lnTo>
                  <a:pt x="520" y="254"/>
                </a:lnTo>
                <a:lnTo>
                  <a:pt x="45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3" name="object 5273"/>
          <p:cNvSpPr/>
          <p:nvPr/>
        </p:nvSpPr>
        <p:spPr>
          <a:xfrm>
            <a:off x="827241" y="471094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41" y="0"/>
                </a:moveTo>
                <a:lnTo>
                  <a:pt x="0" y="203"/>
                </a:lnTo>
                <a:lnTo>
                  <a:pt x="215" y="241"/>
                </a:lnTo>
                <a:lnTo>
                  <a:pt x="342" y="7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4" name="object 5274"/>
          <p:cNvSpPr/>
          <p:nvPr/>
        </p:nvSpPr>
        <p:spPr>
          <a:xfrm>
            <a:off x="722871" y="4552708"/>
            <a:ext cx="8255" cy="35560"/>
          </a:xfrm>
          <a:custGeom>
            <a:avLst/>
            <a:gdLst/>
            <a:ahLst/>
            <a:cxnLst/>
            <a:rect l="l" t="t" r="r" b="b"/>
            <a:pathLst>
              <a:path w="8254" h="35560">
                <a:moveTo>
                  <a:pt x="393" y="228"/>
                </a:moveTo>
                <a:lnTo>
                  <a:pt x="0" y="0"/>
                </a:lnTo>
                <a:lnTo>
                  <a:pt x="25" y="203"/>
                </a:lnTo>
                <a:lnTo>
                  <a:pt x="63" y="330"/>
                </a:lnTo>
                <a:lnTo>
                  <a:pt x="393" y="228"/>
                </a:lnTo>
                <a:close/>
              </a:path>
              <a:path w="8254" h="35560">
                <a:moveTo>
                  <a:pt x="8242" y="35331"/>
                </a:moveTo>
                <a:lnTo>
                  <a:pt x="8013" y="35166"/>
                </a:lnTo>
                <a:lnTo>
                  <a:pt x="8013" y="35026"/>
                </a:lnTo>
                <a:lnTo>
                  <a:pt x="7759" y="34874"/>
                </a:lnTo>
                <a:lnTo>
                  <a:pt x="7988" y="35496"/>
                </a:lnTo>
                <a:lnTo>
                  <a:pt x="8242" y="3533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5" name="object 5275"/>
          <p:cNvSpPr/>
          <p:nvPr/>
        </p:nvSpPr>
        <p:spPr>
          <a:xfrm>
            <a:off x="754858" y="465287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101" y="190"/>
                </a:lnTo>
                <a:lnTo>
                  <a:pt x="317" y="165"/>
                </a:lnTo>
                <a:lnTo>
                  <a:pt x="177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6" name="object 5276"/>
          <p:cNvSpPr/>
          <p:nvPr/>
        </p:nvSpPr>
        <p:spPr>
          <a:xfrm>
            <a:off x="826278" y="470581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419" y="0"/>
                </a:moveTo>
                <a:lnTo>
                  <a:pt x="355" y="165"/>
                </a:lnTo>
                <a:lnTo>
                  <a:pt x="114" y="152"/>
                </a:lnTo>
                <a:lnTo>
                  <a:pt x="368" y="584"/>
                </a:lnTo>
                <a:lnTo>
                  <a:pt x="41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7" name="object 5277"/>
          <p:cNvSpPr/>
          <p:nvPr/>
        </p:nvSpPr>
        <p:spPr>
          <a:xfrm>
            <a:off x="756126" y="468467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01" y="0"/>
                </a:moveTo>
                <a:lnTo>
                  <a:pt x="88" y="228"/>
                </a:lnTo>
                <a:lnTo>
                  <a:pt x="355" y="215"/>
                </a:lnTo>
                <a:lnTo>
                  <a:pt x="190" y="190"/>
                </a:lnTo>
                <a:lnTo>
                  <a:pt x="10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8" name="object 5278"/>
          <p:cNvSpPr/>
          <p:nvPr/>
        </p:nvSpPr>
        <p:spPr>
          <a:xfrm>
            <a:off x="751974" y="462823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66" y="0"/>
                </a:moveTo>
                <a:lnTo>
                  <a:pt x="253" y="165"/>
                </a:lnTo>
                <a:lnTo>
                  <a:pt x="0" y="406"/>
                </a:lnTo>
                <a:lnTo>
                  <a:pt x="203" y="584"/>
                </a:lnTo>
                <a:lnTo>
                  <a:pt x="215" y="330"/>
                </a:lnTo>
                <a:lnTo>
                  <a:pt x="507" y="165"/>
                </a:lnTo>
                <a:lnTo>
                  <a:pt x="26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9" name="object 5279"/>
          <p:cNvSpPr/>
          <p:nvPr/>
        </p:nvSpPr>
        <p:spPr>
          <a:xfrm>
            <a:off x="733851" y="449933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5" y="0"/>
                </a:moveTo>
                <a:lnTo>
                  <a:pt x="114" y="355"/>
                </a:lnTo>
                <a:lnTo>
                  <a:pt x="406" y="342"/>
                </a:lnTo>
                <a:lnTo>
                  <a:pt x="304" y="50"/>
                </a:lnTo>
                <a:lnTo>
                  <a:pt x="2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0" name="object 5280"/>
          <p:cNvSpPr/>
          <p:nvPr/>
        </p:nvSpPr>
        <p:spPr>
          <a:xfrm>
            <a:off x="731456" y="4588052"/>
            <a:ext cx="27940" cy="49530"/>
          </a:xfrm>
          <a:custGeom>
            <a:avLst/>
            <a:gdLst/>
            <a:ahLst/>
            <a:cxnLst/>
            <a:rect l="l" t="t" r="r" b="b"/>
            <a:pathLst>
              <a:path w="27940" h="49529">
                <a:moveTo>
                  <a:pt x="342" y="342"/>
                </a:moveTo>
                <a:lnTo>
                  <a:pt x="203" y="0"/>
                </a:lnTo>
                <a:lnTo>
                  <a:pt x="0" y="444"/>
                </a:lnTo>
                <a:lnTo>
                  <a:pt x="304" y="381"/>
                </a:lnTo>
                <a:close/>
              </a:path>
              <a:path w="27940" h="49529">
                <a:moveTo>
                  <a:pt x="25069" y="25209"/>
                </a:moveTo>
                <a:lnTo>
                  <a:pt x="24485" y="25222"/>
                </a:lnTo>
                <a:lnTo>
                  <a:pt x="24257" y="25069"/>
                </a:lnTo>
                <a:lnTo>
                  <a:pt x="21717" y="25082"/>
                </a:lnTo>
                <a:lnTo>
                  <a:pt x="24282" y="25666"/>
                </a:lnTo>
                <a:lnTo>
                  <a:pt x="24218" y="25349"/>
                </a:lnTo>
                <a:lnTo>
                  <a:pt x="24561" y="25679"/>
                </a:lnTo>
                <a:lnTo>
                  <a:pt x="24688" y="25590"/>
                </a:lnTo>
                <a:lnTo>
                  <a:pt x="24295" y="25311"/>
                </a:lnTo>
                <a:lnTo>
                  <a:pt x="25069" y="25209"/>
                </a:lnTo>
                <a:close/>
              </a:path>
              <a:path w="27940" h="49529">
                <a:moveTo>
                  <a:pt x="27736" y="49174"/>
                </a:moveTo>
                <a:lnTo>
                  <a:pt x="27470" y="49022"/>
                </a:lnTo>
                <a:lnTo>
                  <a:pt x="27482" y="48793"/>
                </a:lnTo>
                <a:lnTo>
                  <a:pt x="27178" y="48780"/>
                </a:lnTo>
                <a:lnTo>
                  <a:pt x="27012" y="49225"/>
                </a:lnTo>
                <a:lnTo>
                  <a:pt x="27419" y="49212"/>
                </a:lnTo>
                <a:lnTo>
                  <a:pt x="27736" y="4917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1" name="object 5281"/>
          <p:cNvSpPr/>
          <p:nvPr/>
        </p:nvSpPr>
        <p:spPr>
          <a:xfrm>
            <a:off x="810768" y="47110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65" y="0"/>
                </a:moveTo>
                <a:lnTo>
                  <a:pt x="12" y="279"/>
                </a:lnTo>
                <a:lnTo>
                  <a:pt x="0" y="444"/>
                </a:lnTo>
                <a:lnTo>
                  <a:pt x="228" y="584"/>
                </a:lnTo>
                <a:lnTo>
                  <a:pt x="368" y="622"/>
                </a:lnTo>
                <a:lnTo>
                  <a:pt x="304" y="482"/>
                </a:lnTo>
                <a:lnTo>
                  <a:pt x="16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2" name="object 5282"/>
          <p:cNvSpPr/>
          <p:nvPr/>
        </p:nvSpPr>
        <p:spPr>
          <a:xfrm>
            <a:off x="759134" y="468476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03" y="0"/>
                </a:moveTo>
                <a:lnTo>
                  <a:pt x="0" y="292"/>
                </a:lnTo>
                <a:lnTo>
                  <a:pt x="190" y="190"/>
                </a:lnTo>
                <a:lnTo>
                  <a:pt x="304" y="1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3" name="object 5283"/>
          <p:cNvSpPr/>
          <p:nvPr/>
        </p:nvSpPr>
        <p:spPr>
          <a:xfrm>
            <a:off x="739881" y="449888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04" y="0"/>
                </a:moveTo>
                <a:lnTo>
                  <a:pt x="177" y="50"/>
                </a:lnTo>
                <a:lnTo>
                  <a:pt x="0" y="203"/>
                </a:lnTo>
                <a:lnTo>
                  <a:pt x="241" y="177"/>
                </a:lnTo>
                <a:lnTo>
                  <a:pt x="457" y="152"/>
                </a:lnTo>
                <a:lnTo>
                  <a:pt x="30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4" name="object 5284"/>
          <p:cNvSpPr/>
          <p:nvPr/>
        </p:nvSpPr>
        <p:spPr>
          <a:xfrm>
            <a:off x="747458" y="4613262"/>
            <a:ext cx="10795" cy="40640"/>
          </a:xfrm>
          <a:custGeom>
            <a:avLst/>
            <a:gdLst/>
            <a:ahLst/>
            <a:cxnLst/>
            <a:rect l="l" t="t" r="r" b="b"/>
            <a:pathLst>
              <a:path w="10795" h="40639">
                <a:moveTo>
                  <a:pt x="622" y="127"/>
                </a:moveTo>
                <a:lnTo>
                  <a:pt x="495" y="0"/>
                </a:lnTo>
                <a:lnTo>
                  <a:pt x="0" y="190"/>
                </a:lnTo>
                <a:lnTo>
                  <a:pt x="63" y="431"/>
                </a:lnTo>
                <a:lnTo>
                  <a:pt x="228" y="482"/>
                </a:lnTo>
                <a:lnTo>
                  <a:pt x="622" y="127"/>
                </a:lnTo>
                <a:close/>
              </a:path>
              <a:path w="10795" h="40639">
                <a:moveTo>
                  <a:pt x="1854" y="40195"/>
                </a:moveTo>
                <a:lnTo>
                  <a:pt x="1549" y="40220"/>
                </a:lnTo>
                <a:lnTo>
                  <a:pt x="1676" y="40271"/>
                </a:lnTo>
                <a:lnTo>
                  <a:pt x="1854" y="40195"/>
                </a:lnTo>
                <a:close/>
              </a:path>
              <a:path w="10795" h="40639">
                <a:moveTo>
                  <a:pt x="10528" y="32258"/>
                </a:moveTo>
                <a:lnTo>
                  <a:pt x="5435" y="31737"/>
                </a:lnTo>
                <a:lnTo>
                  <a:pt x="7200" y="33261"/>
                </a:lnTo>
                <a:lnTo>
                  <a:pt x="6819" y="33312"/>
                </a:lnTo>
                <a:lnTo>
                  <a:pt x="6896" y="33464"/>
                </a:lnTo>
                <a:lnTo>
                  <a:pt x="7251" y="33528"/>
                </a:lnTo>
                <a:lnTo>
                  <a:pt x="10528" y="3225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5" name="object 5285"/>
          <p:cNvSpPr/>
          <p:nvPr/>
        </p:nvSpPr>
        <p:spPr>
          <a:xfrm>
            <a:off x="732834" y="450169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65" y="0"/>
                </a:moveTo>
                <a:lnTo>
                  <a:pt x="0" y="228"/>
                </a:lnTo>
                <a:lnTo>
                  <a:pt x="228" y="546"/>
                </a:lnTo>
                <a:lnTo>
                  <a:pt x="444" y="457"/>
                </a:lnTo>
                <a:lnTo>
                  <a:pt x="736" y="279"/>
                </a:lnTo>
                <a:lnTo>
                  <a:pt x="508" y="177"/>
                </a:lnTo>
                <a:lnTo>
                  <a:pt x="16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6" name="object 5286"/>
          <p:cNvSpPr/>
          <p:nvPr/>
        </p:nvSpPr>
        <p:spPr>
          <a:xfrm>
            <a:off x="728933" y="457610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63" y="393"/>
                </a:moveTo>
                <a:lnTo>
                  <a:pt x="0" y="546"/>
                </a:lnTo>
                <a:lnTo>
                  <a:pt x="288" y="403"/>
                </a:lnTo>
                <a:lnTo>
                  <a:pt x="63" y="393"/>
                </a:lnTo>
                <a:close/>
              </a:path>
              <a:path w="1270" h="635">
                <a:moveTo>
                  <a:pt x="889" y="0"/>
                </a:moveTo>
                <a:lnTo>
                  <a:pt x="228" y="203"/>
                </a:lnTo>
                <a:lnTo>
                  <a:pt x="327" y="378"/>
                </a:lnTo>
                <a:lnTo>
                  <a:pt x="88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7" name="object 5287"/>
          <p:cNvSpPr/>
          <p:nvPr/>
        </p:nvSpPr>
        <p:spPr>
          <a:xfrm>
            <a:off x="748446" y="465319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2" y="0"/>
                </a:moveTo>
                <a:lnTo>
                  <a:pt x="152" y="114"/>
                </a:lnTo>
                <a:lnTo>
                  <a:pt x="0" y="253"/>
                </a:lnTo>
                <a:lnTo>
                  <a:pt x="215" y="114"/>
                </a:lnTo>
                <a:lnTo>
                  <a:pt x="533" y="139"/>
                </a:lnTo>
                <a:lnTo>
                  <a:pt x="34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8" name="object 5288"/>
          <p:cNvSpPr/>
          <p:nvPr/>
        </p:nvSpPr>
        <p:spPr>
          <a:xfrm>
            <a:off x="824647" y="470642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03" y="0"/>
                </a:moveTo>
                <a:lnTo>
                  <a:pt x="0" y="25"/>
                </a:lnTo>
                <a:lnTo>
                  <a:pt x="292" y="228"/>
                </a:lnTo>
                <a:lnTo>
                  <a:pt x="444" y="165"/>
                </a:lnTo>
                <a:lnTo>
                  <a:pt x="266" y="2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9" name="object 5289"/>
          <p:cNvSpPr/>
          <p:nvPr/>
        </p:nvSpPr>
        <p:spPr>
          <a:xfrm>
            <a:off x="752857" y="463690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15" y="0"/>
                </a:moveTo>
                <a:lnTo>
                  <a:pt x="114" y="152"/>
                </a:lnTo>
                <a:lnTo>
                  <a:pt x="254" y="419"/>
                </a:lnTo>
                <a:lnTo>
                  <a:pt x="571" y="253"/>
                </a:lnTo>
                <a:lnTo>
                  <a:pt x="406" y="215"/>
                </a:lnTo>
                <a:lnTo>
                  <a:pt x="21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0" name="object 5290"/>
          <p:cNvSpPr/>
          <p:nvPr/>
        </p:nvSpPr>
        <p:spPr>
          <a:xfrm>
            <a:off x="746944" y="468501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68" y="0"/>
                </a:moveTo>
                <a:lnTo>
                  <a:pt x="0" y="114"/>
                </a:lnTo>
                <a:lnTo>
                  <a:pt x="152" y="241"/>
                </a:lnTo>
                <a:lnTo>
                  <a:pt x="368" y="165"/>
                </a:lnTo>
                <a:lnTo>
                  <a:pt x="36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1" name="object 5291"/>
          <p:cNvSpPr/>
          <p:nvPr/>
        </p:nvSpPr>
        <p:spPr>
          <a:xfrm>
            <a:off x="739626" y="461633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190" y="520"/>
                </a:lnTo>
                <a:lnTo>
                  <a:pt x="304" y="380"/>
                </a:lnTo>
                <a:lnTo>
                  <a:pt x="431" y="419"/>
                </a:lnTo>
                <a:lnTo>
                  <a:pt x="622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2" name="object 5292"/>
          <p:cNvSpPr/>
          <p:nvPr/>
        </p:nvSpPr>
        <p:spPr>
          <a:xfrm>
            <a:off x="773160" y="470301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673" y="0"/>
                </a:moveTo>
                <a:lnTo>
                  <a:pt x="0" y="495"/>
                </a:lnTo>
                <a:lnTo>
                  <a:pt x="342" y="457"/>
                </a:lnTo>
                <a:lnTo>
                  <a:pt x="520" y="368"/>
                </a:lnTo>
                <a:lnTo>
                  <a:pt x="67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3" name="object 5293"/>
          <p:cNvSpPr/>
          <p:nvPr/>
        </p:nvSpPr>
        <p:spPr>
          <a:xfrm>
            <a:off x="719188" y="4555045"/>
            <a:ext cx="41275" cy="69850"/>
          </a:xfrm>
          <a:custGeom>
            <a:avLst/>
            <a:gdLst/>
            <a:ahLst/>
            <a:cxnLst/>
            <a:rect l="l" t="t" r="r" b="b"/>
            <a:pathLst>
              <a:path w="41275" h="69850">
                <a:moveTo>
                  <a:pt x="254" y="127"/>
                </a:moveTo>
                <a:lnTo>
                  <a:pt x="114" y="0"/>
                </a:lnTo>
                <a:lnTo>
                  <a:pt x="0" y="190"/>
                </a:lnTo>
                <a:lnTo>
                  <a:pt x="127" y="190"/>
                </a:lnTo>
                <a:lnTo>
                  <a:pt x="254" y="127"/>
                </a:lnTo>
                <a:close/>
              </a:path>
              <a:path w="41275" h="69850">
                <a:moveTo>
                  <a:pt x="6438" y="20802"/>
                </a:moveTo>
                <a:lnTo>
                  <a:pt x="5702" y="21386"/>
                </a:lnTo>
                <a:lnTo>
                  <a:pt x="5232" y="21844"/>
                </a:lnTo>
                <a:lnTo>
                  <a:pt x="5384" y="21945"/>
                </a:lnTo>
                <a:lnTo>
                  <a:pt x="5549" y="21983"/>
                </a:lnTo>
                <a:lnTo>
                  <a:pt x="5651" y="22110"/>
                </a:lnTo>
                <a:lnTo>
                  <a:pt x="6438" y="20802"/>
                </a:lnTo>
                <a:close/>
              </a:path>
              <a:path w="41275" h="69850">
                <a:moveTo>
                  <a:pt x="13182" y="38074"/>
                </a:moveTo>
                <a:lnTo>
                  <a:pt x="13131" y="37820"/>
                </a:lnTo>
                <a:lnTo>
                  <a:pt x="12890" y="38087"/>
                </a:lnTo>
                <a:lnTo>
                  <a:pt x="13068" y="38150"/>
                </a:lnTo>
                <a:close/>
              </a:path>
              <a:path w="41275" h="69850">
                <a:moveTo>
                  <a:pt x="16548" y="31648"/>
                </a:moveTo>
                <a:lnTo>
                  <a:pt x="16256" y="31699"/>
                </a:lnTo>
                <a:lnTo>
                  <a:pt x="16268" y="31927"/>
                </a:lnTo>
                <a:lnTo>
                  <a:pt x="16510" y="32029"/>
                </a:lnTo>
                <a:lnTo>
                  <a:pt x="16548" y="31851"/>
                </a:lnTo>
                <a:lnTo>
                  <a:pt x="16548" y="31648"/>
                </a:lnTo>
                <a:close/>
              </a:path>
              <a:path w="41275" h="69850">
                <a:moveTo>
                  <a:pt x="26695" y="62496"/>
                </a:moveTo>
                <a:lnTo>
                  <a:pt x="25908" y="62611"/>
                </a:lnTo>
                <a:lnTo>
                  <a:pt x="26390" y="62191"/>
                </a:lnTo>
                <a:lnTo>
                  <a:pt x="25781" y="62560"/>
                </a:lnTo>
                <a:lnTo>
                  <a:pt x="25450" y="62318"/>
                </a:lnTo>
                <a:lnTo>
                  <a:pt x="25603" y="62661"/>
                </a:lnTo>
                <a:lnTo>
                  <a:pt x="24841" y="62128"/>
                </a:lnTo>
                <a:lnTo>
                  <a:pt x="25311" y="62598"/>
                </a:lnTo>
                <a:lnTo>
                  <a:pt x="25450" y="62776"/>
                </a:lnTo>
                <a:lnTo>
                  <a:pt x="24688" y="62407"/>
                </a:lnTo>
                <a:lnTo>
                  <a:pt x="24968" y="62712"/>
                </a:lnTo>
                <a:lnTo>
                  <a:pt x="25590" y="63004"/>
                </a:lnTo>
                <a:lnTo>
                  <a:pt x="24955" y="62776"/>
                </a:lnTo>
                <a:lnTo>
                  <a:pt x="24866" y="62966"/>
                </a:lnTo>
                <a:lnTo>
                  <a:pt x="25425" y="63182"/>
                </a:lnTo>
                <a:lnTo>
                  <a:pt x="24726" y="63373"/>
                </a:lnTo>
                <a:lnTo>
                  <a:pt x="25552" y="63639"/>
                </a:lnTo>
                <a:lnTo>
                  <a:pt x="25857" y="63792"/>
                </a:lnTo>
                <a:lnTo>
                  <a:pt x="26530" y="63347"/>
                </a:lnTo>
                <a:lnTo>
                  <a:pt x="26225" y="63131"/>
                </a:lnTo>
                <a:lnTo>
                  <a:pt x="25577" y="63246"/>
                </a:lnTo>
                <a:lnTo>
                  <a:pt x="25895" y="63106"/>
                </a:lnTo>
                <a:lnTo>
                  <a:pt x="26250" y="62725"/>
                </a:lnTo>
                <a:lnTo>
                  <a:pt x="26695" y="62496"/>
                </a:lnTo>
                <a:close/>
              </a:path>
              <a:path w="41275" h="69850">
                <a:moveTo>
                  <a:pt x="29438" y="48348"/>
                </a:moveTo>
                <a:lnTo>
                  <a:pt x="29235" y="48310"/>
                </a:lnTo>
                <a:lnTo>
                  <a:pt x="29222" y="48475"/>
                </a:lnTo>
                <a:lnTo>
                  <a:pt x="29362" y="48437"/>
                </a:lnTo>
                <a:close/>
              </a:path>
              <a:path w="41275" h="69850">
                <a:moveTo>
                  <a:pt x="40982" y="68795"/>
                </a:moveTo>
                <a:lnTo>
                  <a:pt x="40246" y="68554"/>
                </a:lnTo>
                <a:lnTo>
                  <a:pt x="40017" y="68059"/>
                </a:lnTo>
                <a:lnTo>
                  <a:pt x="39497" y="68249"/>
                </a:lnTo>
                <a:lnTo>
                  <a:pt x="39446" y="69392"/>
                </a:lnTo>
                <a:lnTo>
                  <a:pt x="40259" y="69176"/>
                </a:lnTo>
                <a:lnTo>
                  <a:pt x="40982" y="6879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4" name="object 5294"/>
          <p:cNvSpPr/>
          <p:nvPr/>
        </p:nvSpPr>
        <p:spPr>
          <a:xfrm>
            <a:off x="832417" y="471039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" y="0"/>
                </a:moveTo>
                <a:lnTo>
                  <a:pt x="126" y="152"/>
                </a:lnTo>
                <a:lnTo>
                  <a:pt x="330" y="253"/>
                </a:lnTo>
                <a:lnTo>
                  <a:pt x="88" y="3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5" name="object 5295"/>
          <p:cNvSpPr/>
          <p:nvPr/>
        </p:nvSpPr>
        <p:spPr>
          <a:xfrm>
            <a:off x="741654" y="4621402"/>
            <a:ext cx="19050" cy="25400"/>
          </a:xfrm>
          <a:custGeom>
            <a:avLst/>
            <a:gdLst/>
            <a:ahLst/>
            <a:cxnLst/>
            <a:rect l="l" t="t" r="r" b="b"/>
            <a:pathLst>
              <a:path w="19050" h="25400">
                <a:moveTo>
                  <a:pt x="431" y="457"/>
                </a:moveTo>
                <a:lnTo>
                  <a:pt x="228" y="76"/>
                </a:lnTo>
                <a:lnTo>
                  <a:pt x="0" y="114"/>
                </a:lnTo>
                <a:lnTo>
                  <a:pt x="355" y="698"/>
                </a:lnTo>
                <a:lnTo>
                  <a:pt x="431" y="457"/>
                </a:lnTo>
                <a:close/>
              </a:path>
              <a:path w="19050" h="25400">
                <a:moveTo>
                  <a:pt x="10782" y="25107"/>
                </a:moveTo>
                <a:lnTo>
                  <a:pt x="10579" y="25095"/>
                </a:lnTo>
                <a:lnTo>
                  <a:pt x="10490" y="25234"/>
                </a:lnTo>
                <a:lnTo>
                  <a:pt x="10299" y="25400"/>
                </a:lnTo>
                <a:lnTo>
                  <a:pt x="10642" y="25336"/>
                </a:lnTo>
                <a:lnTo>
                  <a:pt x="10706" y="25196"/>
                </a:lnTo>
                <a:close/>
              </a:path>
              <a:path w="19050" h="25400">
                <a:moveTo>
                  <a:pt x="19024" y="4914"/>
                </a:moveTo>
                <a:lnTo>
                  <a:pt x="18669" y="4838"/>
                </a:lnTo>
                <a:lnTo>
                  <a:pt x="18224" y="4711"/>
                </a:lnTo>
                <a:lnTo>
                  <a:pt x="17602" y="5245"/>
                </a:lnTo>
                <a:lnTo>
                  <a:pt x="18300" y="5308"/>
                </a:lnTo>
                <a:lnTo>
                  <a:pt x="18656" y="5346"/>
                </a:lnTo>
                <a:lnTo>
                  <a:pt x="19024" y="491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6" name="object 5296"/>
          <p:cNvSpPr/>
          <p:nvPr/>
        </p:nvSpPr>
        <p:spPr>
          <a:xfrm>
            <a:off x="742499" y="448738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28" y="0"/>
                </a:moveTo>
                <a:lnTo>
                  <a:pt x="50" y="177"/>
                </a:lnTo>
                <a:lnTo>
                  <a:pt x="0" y="431"/>
                </a:lnTo>
                <a:lnTo>
                  <a:pt x="215" y="317"/>
                </a:lnTo>
                <a:lnTo>
                  <a:pt x="22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7" name="object 5297"/>
          <p:cNvSpPr/>
          <p:nvPr/>
        </p:nvSpPr>
        <p:spPr>
          <a:xfrm>
            <a:off x="764922" y="470369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92" y="0"/>
                </a:moveTo>
                <a:lnTo>
                  <a:pt x="114" y="190"/>
                </a:lnTo>
                <a:lnTo>
                  <a:pt x="317" y="8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8" name="object 5298"/>
          <p:cNvSpPr/>
          <p:nvPr/>
        </p:nvSpPr>
        <p:spPr>
          <a:xfrm>
            <a:off x="730603" y="4592605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0" y="0"/>
                </a:moveTo>
                <a:lnTo>
                  <a:pt x="673" y="914"/>
                </a:lnTo>
                <a:lnTo>
                  <a:pt x="965" y="1015"/>
                </a:lnTo>
                <a:lnTo>
                  <a:pt x="1447" y="1130"/>
                </a:lnTo>
                <a:lnTo>
                  <a:pt x="3187" y="1219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9" name="object 5299"/>
          <p:cNvSpPr/>
          <p:nvPr/>
        </p:nvSpPr>
        <p:spPr>
          <a:xfrm>
            <a:off x="741719" y="449853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800" y="0"/>
                </a:moveTo>
                <a:lnTo>
                  <a:pt x="0" y="368"/>
                </a:lnTo>
                <a:lnTo>
                  <a:pt x="596" y="393"/>
                </a:lnTo>
                <a:lnTo>
                  <a:pt x="749" y="368"/>
                </a:lnTo>
                <a:lnTo>
                  <a:pt x="80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0" name="object 5300"/>
          <p:cNvSpPr/>
          <p:nvPr/>
        </p:nvSpPr>
        <p:spPr>
          <a:xfrm>
            <a:off x="735961" y="458676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469" y="0"/>
                </a:moveTo>
                <a:lnTo>
                  <a:pt x="0" y="266"/>
                </a:lnTo>
                <a:lnTo>
                  <a:pt x="419" y="292"/>
                </a:lnTo>
                <a:lnTo>
                  <a:pt x="546" y="253"/>
                </a:lnTo>
                <a:lnTo>
                  <a:pt x="482" y="63"/>
                </a:lnTo>
                <a:lnTo>
                  <a:pt x="419" y="241"/>
                </a:lnTo>
                <a:lnTo>
                  <a:pt x="46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1" name="object 5301"/>
          <p:cNvSpPr/>
          <p:nvPr/>
        </p:nvSpPr>
        <p:spPr>
          <a:xfrm>
            <a:off x="824468" y="471097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76" y="0"/>
                </a:moveTo>
                <a:lnTo>
                  <a:pt x="0" y="177"/>
                </a:lnTo>
                <a:lnTo>
                  <a:pt x="355" y="177"/>
                </a:lnTo>
                <a:lnTo>
                  <a:pt x="190" y="3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2" name="object 5302"/>
          <p:cNvSpPr/>
          <p:nvPr/>
        </p:nvSpPr>
        <p:spPr>
          <a:xfrm>
            <a:off x="775205" y="470529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76" y="0"/>
                </a:moveTo>
                <a:lnTo>
                  <a:pt x="0" y="177"/>
                </a:lnTo>
                <a:lnTo>
                  <a:pt x="165" y="2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3" name="object 5303"/>
          <p:cNvSpPr/>
          <p:nvPr/>
        </p:nvSpPr>
        <p:spPr>
          <a:xfrm>
            <a:off x="739114" y="4602911"/>
            <a:ext cx="17145" cy="52705"/>
          </a:xfrm>
          <a:custGeom>
            <a:avLst/>
            <a:gdLst/>
            <a:ahLst/>
            <a:cxnLst/>
            <a:rect l="l" t="t" r="r" b="b"/>
            <a:pathLst>
              <a:path w="17145" h="52704">
                <a:moveTo>
                  <a:pt x="533" y="25"/>
                </a:moveTo>
                <a:lnTo>
                  <a:pt x="0" y="0"/>
                </a:lnTo>
                <a:lnTo>
                  <a:pt x="355" y="127"/>
                </a:lnTo>
                <a:lnTo>
                  <a:pt x="508" y="114"/>
                </a:lnTo>
                <a:close/>
              </a:path>
              <a:path w="17145" h="52704">
                <a:moveTo>
                  <a:pt x="6375" y="52298"/>
                </a:moveTo>
                <a:lnTo>
                  <a:pt x="6235" y="52184"/>
                </a:lnTo>
                <a:lnTo>
                  <a:pt x="5892" y="52260"/>
                </a:lnTo>
                <a:lnTo>
                  <a:pt x="5816" y="52451"/>
                </a:lnTo>
                <a:lnTo>
                  <a:pt x="6045" y="52514"/>
                </a:lnTo>
                <a:lnTo>
                  <a:pt x="6235" y="52425"/>
                </a:lnTo>
                <a:lnTo>
                  <a:pt x="6375" y="52298"/>
                </a:lnTo>
                <a:close/>
              </a:path>
              <a:path w="17145" h="52704">
                <a:moveTo>
                  <a:pt x="16649" y="34925"/>
                </a:moveTo>
                <a:lnTo>
                  <a:pt x="16192" y="34417"/>
                </a:lnTo>
                <a:lnTo>
                  <a:pt x="16040" y="34201"/>
                </a:lnTo>
                <a:lnTo>
                  <a:pt x="15341" y="34175"/>
                </a:lnTo>
                <a:lnTo>
                  <a:pt x="15773" y="34963"/>
                </a:lnTo>
                <a:lnTo>
                  <a:pt x="16268" y="35013"/>
                </a:lnTo>
                <a:lnTo>
                  <a:pt x="16649" y="3492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4" name="object 5304"/>
          <p:cNvSpPr/>
          <p:nvPr/>
        </p:nvSpPr>
        <p:spPr>
          <a:xfrm>
            <a:off x="731366" y="451227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79" y="0"/>
                </a:moveTo>
                <a:lnTo>
                  <a:pt x="0" y="317"/>
                </a:lnTo>
                <a:lnTo>
                  <a:pt x="228" y="279"/>
                </a:lnTo>
                <a:lnTo>
                  <a:pt x="27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5" name="object 5305"/>
          <p:cNvSpPr/>
          <p:nvPr/>
        </p:nvSpPr>
        <p:spPr>
          <a:xfrm>
            <a:off x="817821" y="470767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88" y="0"/>
                </a:moveTo>
                <a:lnTo>
                  <a:pt x="0" y="368"/>
                </a:lnTo>
                <a:lnTo>
                  <a:pt x="253" y="533"/>
                </a:lnTo>
                <a:lnTo>
                  <a:pt x="368" y="330"/>
                </a:lnTo>
                <a:lnTo>
                  <a:pt x="8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6" name="object 5306"/>
          <p:cNvSpPr/>
          <p:nvPr/>
        </p:nvSpPr>
        <p:spPr>
          <a:xfrm>
            <a:off x="731634" y="4586884"/>
            <a:ext cx="66675" cy="107950"/>
          </a:xfrm>
          <a:custGeom>
            <a:avLst/>
            <a:gdLst/>
            <a:ahLst/>
            <a:cxnLst/>
            <a:rect l="l" t="t" r="r" b="b"/>
            <a:pathLst>
              <a:path w="66675" h="107950">
                <a:moveTo>
                  <a:pt x="901" y="203"/>
                </a:moveTo>
                <a:lnTo>
                  <a:pt x="266" y="0"/>
                </a:lnTo>
                <a:lnTo>
                  <a:pt x="25" y="152"/>
                </a:lnTo>
                <a:lnTo>
                  <a:pt x="0" y="508"/>
                </a:lnTo>
                <a:lnTo>
                  <a:pt x="520" y="533"/>
                </a:lnTo>
                <a:lnTo>
                  <a:pt x="812" y="533"/>
                </a:lnTo>
                <a:lnTo>
                  <a:pt x="901" y="203"/>
                </a:lnTo>
                <a:close/>
              </a:path>
              <a:path w="66675" h="107950">
                <a:moveTo>
                  <a:pt x="5753" y="94576"/>
                </a:moveTo>
                <a:lnTo>
                  <a:pt x="5613" y="94500"/>
                </a:lnTo>
                <a:lnTo>
                  <a:pt x="5549" y="94665"/>
                </a:lnTo>
                <a:lnTo>
                  <a:pt x="5753" y="94576"/>
                </a:lnTo>
                <a:close/>
              </a:path>
              <a:path w="66675" h="107950">
                <a:moveTo>
                  <a:pt x="7912" y="17691"/>
                </a:moveTo>
                <a:lnTo>
                  <a:pt x="7886" y="17030"/>
                </a:lnTo>
                <a:lnTo>
                  <a:pt x="7759" y="17297"/>
                </a:lnTo>
                <a:lnTo>
                  <a:pt x="7886" y="17487"/>
                </a:lnTo>
                <a:lnTo>
                  <a:pt x="7429" y="17678"/>
                </a:lnTo>
                <a:lnTo>
                  <a:pt x="7835" y="17754"/>
                </a:lnTo>
                <a:close/>
              </a:path>
              <a:path w="66675" h="107950">
                <a:moveTo>
                  <a:pt x="15405" y="68110"/>
                </a:moveTo>
                <a:lnTo>
                  <a:pt x="15341" y="67894"/>
                </a:lnTo>
                <a:lnTo>
                  <a:pt x="14668" y="68237"/>
                </a:lnTo>
                <a:lnTo>
                  <a:pt x="14998" y="68275"/>
                </a:lnTo>
                <a:lnTo>
                  <a:pt x="15405" y="68110"/>
                </a:lnTo>
                <a:close/>
              </a:path>
              <a:path w="66675" h="107950">
                <a:moveTo>
                  <a:pt x="16065" y="67640"/>
                </a:moveTo>
                <a:lnTo>
                  <a:pt x="15697" y="67627"/>
                </a:lnTo>
                <a:lnTo>
                  <a:pt x="15786" y="67805"/>
                </a:lnTo>
                <a:lnTo>
                  <a:pt x="15925" y="67792"/>
                </a:lnTo>
                <a:lnTo>
                  <a:pt x="16065" y="67640"/>
                </a:lnTo>
                <a:close/>
              </a:path>
              <a:path w="66675" h="107950">
                <a:moveTo>
                  <a:pt x="17945" y="59664"/>
                </a:moveTo>
                <a:lnTo>
                  <a:pt x="17792" y="59512"/>
                </a:lnTo>
                <a:lnTo>
                  <a:pt x="17081" y="59563"/>
                </a:lnTo>
                <a:lnTo>
                  <a:pt x="17386" y="59804"/>
                </a:lnTo>
                <a:lnTo>
                  <a:pt x="17780" y="59817"/>
                </a:lnTo>
                <a:lnTo>
                  <a:pt x="17538" y="59626"/>
                </a:lnTo>
                <a:lnTo>
                  <a:pt x="17945" y="59664"/>
                </a:lnTo>
                <a:close/>
              </a:path>
              <a:path w="66675" h="107950">
                <a:moveTo>
                  <a:pt x="22402" y="51193"/>
                </a:moveTo>
                <a:lnTo>
                  <a:pt x="22225" y="50685"/>
                </a:lnTo>
                <a:lnTo>
                  <a:pt x="22110" y="51028"/>
                </a:lnTo>
                <a:lnTo>
                  <a:pt x="21983" y="51092"/>
                </a:lnTo>
                <a:lnTo>
                  <a:pt x="22199" y="51206"/>
                </a:lnTo>
                <a:lnTo>
                  <a:pt x="22402" y="51193"/>
                </a:lnTo>
                <a:close/>
              </a:path>
              <a:path w="66675" h="107950">
                <a:moveTo>
                  <a:pt x="23723" y="28867"/>
                </a:moveTo>
                <a:lnTo>
                  <a:pt x="22961" y="28651"/>
                </a:lnTo>
                <a:lnTo>
                  <a:pt x="22694" y="28651"/>
                </a:lnTo>
                <a:lnTo>
                  <a:pt x="22072" y="28968"/>
                </a:lnTo>
                <a:lnTo>
                  <a:pt x="23037" y="29464"/>
                </a:lnTo>
                <a:lnTo>
                  <a:pt x="23456" y="29248"/>
                </a:lnTo>
                <a:lnTo>
                  <a:pt x="23723" y="28867"/>
                </a:lnTo>
                <a:close/>
              </a:path>
              <a:path w="66675" h="107950">
                <a:moveTo>
                  <a:pt x="26339" y="39192"/>
                </a:moveTo>
                <a:lnTo>
                  <a:pt x="24625" y="37693"/>
                </a:lnTo>
                <a:lnTo>
                  <a:pt x="25006" y="39458"/>
                </a:lnTo>
                <a:lnTo>
                  <a:pt x="24942" y="39712"/>
                </a:lnTo>
                <a:lnTo>
                  <a:pt x="24269" y="39979"/>
                </a:lnTo>
                <a:lnTo>
                  <a:pt x="24930" y="39954"/>
                </a:lnTo>
                <a:lnTo>
                  <a:pt x="26339" y="39192"/>
                </a:lnTo>
                <a:close/>
              </a:path>
              <a:path w="66675" h="107950">
                <a:moveTo>
                  <a:pt x="26416" y="61849"/>
                </a:moveTo>
                <a:lnTo>
                  <a:pt x="26390" y="61429"/>
                </a:lnTo>
                <a:lnTo>
                  <a:pt x="26225" y="61620"/>
                </a:lnTo>
                <a:lnTo>
                  <a:pt x="25742" y="61849"/>
                </a:lnTo>
                <a:lnTo>
                  <a:pt x="26416" y="61849"/>
                </a:lnTo>
                <a:close/>
              </a:path>
              <a:path w="66675" h="107950">
                <a:moveTo>
                  <a:pt x="26555" y="61836"/>
                </a:moveTo>
                <a:lnTo>
                  <a:pt x="26416" y="61849"/>
                </a:lnTo>
                <a:lnTo>
                  <a:pt x="26555" y="61836"/>
                </a:lnTo>
                <a:close/>
              </a:path>
              <a:path w="66675" h="107950">
                <a:moveTo>
                  <a:pt x="27000" y="62471"/>
                </a:moveTo>
                <a:lnTo>
                  <a:pt x="26530" y="62407"/>
                </a:lnTo>
                <a:lnTo>
                  <a:pt x="26606" y="62547"/>
                </a:lnTo>
                <a:lnTo>
                  <a:pt x="27000" y="62471"/>
                </a:lnTo>
                <a:close/>
              </a:path>
              <a:path w="66675" h="107950">
                <a:moveTo>
                  <a:pt x="28384" y="61937"/>
                </a:moveTo>
                <a:lnTo>
                  <a:pt x="27495" y="61976"/>
                </a:lnTo>
                <a:lnTo>
                  <a:pt x="27622" y="61861"/>
                </a:lnTo>
                <a:lnTo>
                  <a:pt x="27038" y="61645"/>
                </a:lnTo>
                <a:lnTo>
                  <a:pt x="26898" y="61861"/>
                </a:lnTo>
                <a:lnTo>
                  <a:pt x="26873" y="61379"/>
                </a:lnTo>
                <a:lnTo>
                  <a:pt x="26644" y="61963"/>
                </a:lnTo>
                <a:lnTo>
                  <a:pt x="26416" y="61963"/>
                </a:lnTo>
                <a:lnTo>
                  <a:pt x="25298" y="62064"/>
                </a:lnTo>
                <a:lnTo>
                  <a:pt x="25895" y="62217"/>
                </a:lnTo>
                <a:lnTo>
                  <a:pt x="26022" y="62407"/>
                </a:lnTo>
                <a:lnTo>
                  <a:pt x="26225" y="62179"/>
                </a:lnTo>
                <a:lnTo>
                  <a:pt x="26149" y="62509"/>
                </a:lnTo>
                <a:lnTo>
                  <a:pt x="26466" y="62293"/>
                </a:lnTo>
                <a:lnTo>
                  <a:pt x="26911" y="62293"/>
                </a:lnTo>
                <a:lnTo>
                  <a:pt x="27381" y="62179"/>
                </a:lnTo>
                <a:lnTo>
                  <a:pt x="28232" y="61976"/>
                </a:lnTo>
                <a:lnTo>
                  <a:pt x="28384" y="61937"/>
                </a:lnTo>
                <a:close/>
              </a:path>
              <a:path w="66675" h="107950">
                <a:moveTo>
                  <a:pt x="28486" y="107873"/>
                </a:moveTo>
                <a:lnTo>
                  <a:pt x="27889" y="107708"/>
                </a:lnTo>
                <a:lnTo>
                  <a:pt x="28028" y="107937"/>
                </a:lnTo>
                <a:lnTo>
                  <a:pt x="28194" y="107950"/>
                </a:lnTo>
                <a:lnTo>
                  <a:pt x="28486" y="107873"/>
                </a:lnTo>
                <a:close/>
              </a:path>
              <a:path w="66675" h="107950">
                <a:moveTo>
                  <a:pt x="33172" y="107734"/>
                </a:moveTo>
                <a:lnTo>
                  <a:pt x="33058" y="107556"/>
                </a:lnTo>
                <a:lnTo>
                  <a:pt x="32969" y="107886"/>
                </a:lnTo>
                <a:lnTo>
                  <a:pt x="33096" y="107797"/>
                </a:lnTo>
                <a:close/>
              </a:path>
              <a:path w="66675" h="107950">
                <a:moveTo>
                  <a:pt x="35179" y="33629"/>
                </a:moveTo>
                <a:lnTo>
                  <a:pt x="34785" y="33591"/>
                </a:lnTo>
                <a:lnTo>
                  <a:pt x="34505" y="33820"/>
                </a:lnTo>
                <a:lnTo>
                  <a:pt x="34467" y="34480"/>
                </a:lnTo>
                <a:lnTo>
                  <a:pt x="34975" y="34366"/>
                </a:lnTo>
                <a:lnTo>
                  <a:pt x="35064" y="34137"/>
                </a:lnTo>
                <a:lnTo>
                  <a:pt x="35179" y="33629"/>
                </a:lnTo>
                <a:close/>
              </a:path>
              <a:path w="66675" h="107950">
                <a:moveTo>
                  <a:pt x="58585" y="49987"/>
                </a:moveTo>
                <a:lnTo>
                  <a:pt x="58559" y="49809"/>
                </a:lnTo>
                <a:lnTo>
                  <a:pt x="58407" y="49898"/>
                </a:lnTo>
                <a:lnTo>
                  <a:pt x="58534" y="50076"/>
                </a:lnTo>
                <a:close/>
              </a:path>
              <a:path w="66675" h="107950">
                <a:moveTo>
                  <a:pt x="64033" y="81089"/>
                </a:moveTo>
                <a:lnTo>
                  <a:pt x="63957" y="78562"/>
                </a:lnTo>
                <a:lnTo>
                  <a:pt x="63373" y="77889"/>
                </a:lnTo>
                <a:lnTo>
                  <a:pt x="63233" y="78562"/>
                </a:lnTo>
                <a:lnTo>
                  <a:pt x="62064" y="77470"/>
                </a:lnTo>
                <a:lnTo>
                  <a:pt x="62458" y="77089"/>
                </a:lnTo>
                <a:lnTo>
                  <a:pt x="62268" y="77076"/>
                </a:lnTo>
                <a:lnTo>
                  <a:pt x="61963" y="77012"/>
                </a:lnTo>
                <a:lnTo>
                  <a:pt x="60248" y="79108"/>
                </a:lnTo>
                <a:lnTo>
                  <a:pt x="63296" y="80911"/>
                </a:lnTo>
                <a:lnTo>
                  <a:pt x="64033" y="81089"/>
                </a:lnTo>
                <a:close/>
              </a:path>
              <a:path w="66675" h="107950">
                <a:moveTo>
                  <a:pt x="66205" y="80962"/>
                </a:moveTo>
                <a:lnTo>
                  <a:pt x="65125" y="81280"/>
                </a:lnTo>
                <a:lnTo>
                  <a:pt x="65557" y="80530"/>
                </a:lnTo>
                <a:lnTo>
                  <a:pt x="64046" y="81089"/>
                </a:lnTo>
                <a:lnTo>
                  <a:pt x="65862" y="81521"/>
                </a:lnTo>
                <a:lnTo>
                  <a:pt x="66014" y="81280"/>
                </a:lnTo>
                <a:lnTo>
                  <a:pt x="66205" y="8096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7" name="object 5307"/>
          <p:cNvSpPr/>
          <p:nvPr/>
        </p:nvSpPr>
        <p:spPr>
          <a:xfrm>
            <a:off x="730283" y="4498620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358" y="0"/>
                </a:moveTo>
                <a:lnTo>
                  <a:pt x="1181" y="50"/>
                </a:lnTo>
                <a:lnTo>
                  <a:pt x="0" y="596"/>
                </a:lnTo>
                <a:lnTo>
                  <a:pt x="609" y="571"/>
                </a:lnTo>
                <a:lnTo>
                  <a:pt x="812" y="469"/>
                </a:lnTo>
                <a:lnTo>
                  <a:pt x="1460" y="12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8" name="object 5308"/>
          <p:cNvSpPr/>
          <p:nvPr/>
        </p:nvSpPr>
        <p:spPr>
          <a:xfrm>
            <a:off x="824734" y="470693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77" y="0"/>
                </a:moveTo>
                <a:lnTo>
                  <a:pt x="0" y="304"/>
                </a:lnTo>
                <a:lnTo>
                  <a:pt x="190" y="330"/>
                </a:lnTo>
                <a:lnTo>
                  <a:pt x="444" y="469"/>
                </a:lnTo>
                <a:lnTo>
                  <a:pt x="330" y="88"/>
                </a:lnTo>
                <a:lnTo>
                  <a:pt x="17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9" name="object 5309"/>
          <p:cNvSpPr/>
          <p:nvPr/>
        </p:nvSpPr>
        <p:spPr>
          <a:xfrm>
            <a:off x="742795" y="449237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92" y="0"/>
                </a:moveTo>
                <a:lnTo>
                  <a:pt x="0" y="228"/>
                </a:lnTo>
                <a:lnTo>
                  <a:pt x="152" y="266"/>
                </a:lnTo>
                <a:lnTo>
                  <a:pt x="29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0" name="object 5310"/>
          <p:cNvSpPr/>
          <p:nvPr/>
        </p:nvSpPr>
        <p:spPr>
          <a:xfrm>
            <a:off x="745408" y="460399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266" y="254"/>
                </a:lnTo>
                <a:lnTo>
                  <a:pt x="469" y="254"/>
                </a:lnTo>
                <a:lnTo>
                  <a:pt x="787" y="38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1" name="object 5311"/>
          <p:cNvSpPr/>
          <p:nvPr/>
        </p:nvSpPr>
        <p:spPr>
          <a:xfrm>
            <a:off x="738308" y="448629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346" y="0"/>
                </a:moveTo>
                <a:lnTo>
                  <a:pt x="1295" y="723"/>
                </a:lnTo>
                <a:lnTo>
                  <a:pt x="0" y="1320"/>
                </a:lnTo>
                <a:lnTo>
                  <a:pt x="368" y="1689"/>
                </a:lnTo>
                <a:lnTo>
                  <a:pt x="838" y="1397"/>
                </a:lnTo>
                <a:lnTo>
                  <a:pt x="1181" y="1028"/>
                </a:lnTo>
                <a:lnTo>
                  <a:pt x="1346" y="622"/>
                </a:lnTo>
                <a:lnTo>
                  <a:pt x="1790" y="1231"/>
                </a:lnTo>
                <a:lnTo>
                  <a:pt x="1536" y="292"/>
                </a:lnTo>
                <a:lnTo>
                  <a:pt x="134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312" name="object 5312"/>
          <p:cNvGrpSpPr/>
          <p:nvPr/>
        </p:nvGrpSpPr>
        <p:grpSpPr>
          <a:xfrm>
            <a:off x="707551" y="4468920"/>
            <a:ext cx="126364" cy="255904"/>
            <a:chOff x="707551" y="4468920"/>
            <a:chExt cx="126364" cy="255904"/>
          </a:xfrm>
        </p:grpSpPr>
        <p:sp>
          <p:nvSpPr>
            <p:cNvPr id="5313" name="object 5313"/>
            <p:cNvSpPr/>
            <p:nvPr/>
          </p:nvSpPr>
          <p:spPr>
            <a:xfrm>
              <a:off x="714806" y="4494187"/>
              <a:ext cx="102870" cy="217170"/>
            </a:xfrm>
            <a:custGeom>
              <a:avLst/>
              <a:gdLst/>
              <a:ahLst/>
              <a:cxnLst/>
              <a:rect l="l" t="t" r="r" b="b"/>
              <a:pathLst>
                <a:path w="102869" h="217170">
                  <a:moveTo>
                    <a:pt x="850" y="62204"/>
                  </a:moveTo>
                  <a:lnTo>
                    <a:pt x="673" y="61645"/>
                  </a:lnTo>
                  <a:lnTo>
                    <a:pt x="520" y="61468"/>
                  </a:lnTo>
                  <a:lnTo>
                    <a:pt x="0" y="61671"/>
                  </a:lnTo>
                  <a:lnTo>
                    <a:pt x="850" y="62204"/>
                  </a:lnTo>
                  <a:close/>
                </a:path>
                <a:path w="102869" h="217170">
                  <a:moveTo>
                    <a:pt x="1320" y="61874"/>
                  </a:moveTo>
                  <a:lnTo>
                    <a:pt x="1219" y="61683"/>
                  </a:lnTo>
                  <a:lnTo>
                    <a:pt x="927" y="61620"/>
                  </a:lnTo>
                  <a:lnTo>
                    <a:pt x="1092" y="61760"/>
                  </a:lnTo>
                  <a:lnTo>
                    <a:pt x="1257" y="61861"/>
                  </a:lnTo>
                  <a:close/>
                </a:path>
                <a:path w="102869" h="217170">
                  <a:moveTo>
                    <a:pt x="1536" y="62687"/>
                  </a:moveTo>
                  <a:lnTo>
                    <a:pt x="1358" y="62496"/>
                  </a:lnTo>
                  <a:lnTo>
                    <a:pt x="1041" y="62598"/>
                  </a:lnTo>
                  <a:lnTo>
                    <a:pt x="1244" y="62699"/>
                  </a:lnTo>
                  <a:lnTo>
                    <a:pt x="1536" y="62687"/>
                  </a:lnTo>
                  <a:close/>
                </a:path>
                <a:path w="102869" h="217170">
                  <a:moveTo>
                    <a:pt x="1549" y="61988"/>
                  </a:moveTo>
                  <a:lnTo>
                    <a:pt x="1320" y="62001"/>
                  </a:lnTo>
                  <a:lnTo>
                    <a:pt x="1143" y="61925"/>
                  </a:lnTo>
                  <a:lnTo>
                    <a:pt x="1168" y="62179"/>
                  </a:lnTo>
                  <a:lnTo>
                    <a:pt x="1536" y="62141"/>
                  </a:lnTo>
                  <a:lnTo>
                    <a:pt x="1549" y="61988"/>
                  </a:lnTo>
                  <a:close/>
                </a:path>
                <a:path w="102869" h="217170">
                  <a:moveTo>
                    <a:pt x="2171" y="61747"/>
                  </a:moveTo>
                  <a:lnTo>
                    <a:pt x="1638" y="61925"/>
                  </a:lnTo>
                  <a:lnTo>
                    <a:pt x="1854" y="62026"/>
                  </a:lnTo>
                  <a:lnTo>
                    <a:pt x="2006" y="61950"/>
                  </a:lnTo>
                  <a:lnTo>
                    <a:pt x="2171" y="61747"/>
                  </a:lnTo>
                  <a:close/>
                </a:path>
                <a:path w="102869" h="217170">
                  <a:moveTo>
                    <a:pt x="4076" y="68656"/>
                  </a:moveTo>
                  <a:lnTo>
                    <a:pt x="3759" y="68668"/>
                  </a:lnTo>
                  <a:lnTo>
                    <a:pt x="3340" y="68732"/>
                  </a:lnTo>
                  <a:lnTo>
                    <a:pt x="3771" y="68961"/>
                  </a:lnTo>
                  <a:lnTo>
                    <a:pt x="3898" y="68821"/>
                  </a:lnTo>
                  <a:lnTo>
                    <a:pt x="4076" y="68656"/>
                  </a:lnTo>
                  <a:close/>
                </a:path>
                <a:path w="102869" h="217170">
                  <a:moveTo>
                    <a:pt x="4876" y="67741"/>
                  </a:moveTo>
                  <a:lnTo>
                    <a:pt x="2844" y="67386"/>
                  </a:lnTo>
                  <a:lnTo>
                    <a:pt x="3492" y="68275"/>
                  </a:lnTo>
                  <a:lnTo>
                    <a:pt x="3251" y="68389"/>
                  </a:lnTo>
                  <a:lnTo>
                    <a:pt x="3505" y="68402"/>
                  </a:lnTo>
                  <a:lnTo>
                    <a:pt x="4876" y="67741"/>
                  </a:lnTo>
                  <a:close/>
                </a:path>
                <a:path w="102869" h="217170">
                  <a:moveTo>
                    <a:pt x="7073" y="68707"/>
                  </a:moveTo>
                  <a:lnTo>
                    <a:pt x="6108" y="68973"/>
                  </a:lnTo>
                  <a:lnTo>
                    <a:pt x="6515" y="69062"/>
                  </a:lnTo>
                  <a:lnTo>
                    <a:pt x="6731" y="69088"/>
                  </a:lnTo>
                  <a:lnTo>
                    <a:pt x="7073" y="68707"/>
                  </a:lnTo>
                  <a:close/>
                </a:path>
                <a:path w="102869" h="217170">
                  <a:moveTo>
                    <a:pt x="7708" y="58851"/>
                  </a:moveTo>
                  <a:lnTo>
                    <a:pt x="4991" y="58039"/>
                  </a:lnTo>
                  <a:lnTo>
                    <a:pt x="6007" y="59055"/>
                  </a:lnTo>
                  <a:lnTo>
                    <a:pt x="5969" y="59270"/>
                  </a:lnTo>
                  <a:lnTo>
                    <a:pt x="6184" y="59143"/>
                  </a:lnTo>
                  <a:lnTo>
                    <a:pt x="6311" y="59156"/>
                  </a:lnTo>
                  <a:lnTo>
                    <a:pt x="7708" y="58851"/>
                  </a:lnTo>
                  <a:close/>
                </a:path>
                <a:path w="102869" h="217170">
                  <a:moveTo>
                    <a:pt x="10490" y="61671"/>
                  </a:moveTo>
                  <a:lnTo>
                    <a:pt x="10058" y="62026"/>
                  </a:lnTo>
                  <a:lnTo>
                    <a:pt x="10312" y="62014"/>
                  </a:lnTo>
                  <a:lnTo>
                    <a:pt x="10375" y="61887"/>
                  </a:lnTo>
                  <a:lnTo>
                    <a:pt x="10490" y="61671"/>
                  </a:lnTo>
                  <a:close/>
                </a:path>
                <a:path w="102869" h="217170">
                  <a:moveTo>
                    <a:pt x="11645" y="55270"/>
                  </a:moveTo>
                  <a:lnTo>
                    <a:pt x="10439" y="55905"/>
                  </a:lnTo>
                  <a:lnTo>
                    <a:pt x="11099" y="56146"/>
                  </a:lnTo>
                  <a:lnTo>
                    <a:pt x="11366" y="56070"/>
                  </a:lnTo>
                  <a:lnTo>
                    <a:pt x="11404" y="55892"/>
                  </a:lnTo>
                  <a:lnTo>
                    <a:pt x="11645" y="55270"/>
                  </a:lnTo>
                  <a:close/>
                </a:path>
                <a:path w="102869" h="217170">
                  <a:moveTo>
                    <a:pt x="13766" y="56083"/>
                  </a:moveTo>
                  <a:lnTo>
                    <a:pt x="13550" y="56083"/>
                  </a:lnTo>
                  <a:lnTo>
                    <a:pt x="13296" y="55918"/>
                  </a:lnTo>
                  <a:lnTo>
                    <a:pt x="13360" y="56184"/>
                  </a:lnTo>
                  <a:lnTo>
                    <a:pt x="13500" y="56286"/>
                  </a:lnTo>
                  <a:lnTo>
                    <a:pt x="13766" y="56083"/>
                  </a:lnTo>
                  <a:close/>
                </a:path>
                <a:path w="102869" h="217170">
                  <a:moveTo>
                    <a:pt x="14973" y="48323"/>
                  </a:moveTo>
                  <a:lnTo>
                    <a:pt x="14846" y="48336"/>
                  </a:lnTo>
                  <a:lnTo>
                    <a:pt x="14973" y="48374"/>
                  </a:lnTo>
                  <a:close/>
                </a:path>
                <a:path w="102869" h="217170">
                  <a:moveTo>
                    <a:pt x="15570" y="55981"/>
                  </a:moveTo>
                  <a:lnTo>
                    <a:pt x="15303" y="56083"/>
                  </a:lnTo>
                  <a:lnTo>
                    <a:pt x="15557" y="56197"/>
                  </a:lnTo>
                  <a:lnTo>
                    <a:pt x="15532" y="56032"/>
                  </a:lnTo>
                  <a:close/>
                </a:path>
                <a:path w="102869" h="217170">
                  <a:moveTo>
                    <a:pt x="17462" y="4546"/>
                  </a:moveTo>
                  <a:lnTo>
                    <a:pt x="17259" y="4610"/>
                  </a:lnTo>
                  <a:lnTo>
                    <a:pt x="17424" y="4711"/>
                  </a:lnTo>
                  <a:lnTo>
                    <a:pt x="17462" y="4546"/>
                  </a:lnTo>
                  <a:close/>
                </a:path>
                <a:path w="102869" h="217170">
                  <a:moveTo>
                    <a:pt x="18034" y="103111"/>
                  </a:moveTo>
                  <a:lnTo>
                    <a:pt x="17360" y="103162"/>
                  </a:lnTo>
                  <a:lnTo>
                    <a:pt x="17640" y="103466"/>
                  </a:lnTo>
                  <a:lnTo>
                    <a:pt x="17983" y="103454"/>
                  </a:lnTo>
                  <a:lnTo>
                    <a:pt x="17907" y="103238"/>
                  </a:lnTo>
                  <a:lnTo>
                    <a:pt x="18034" y="103111"/>
                  </a:lnTo>
                  <a:close/>
                </a:path>
                <a:path w="102869" h="217170">
                  <a:moveTo>
                    <a:pt x="18237" y="103555"/>
                  </a:moveTo>
                  <a:lnTo>
                    <a:pt x="18021" y="103530"/>
                  </a:lnTo>
                  <a:lnTo>
                    <a:pt x="18084" y="103695"/>
                  </a:lnTo>
                  <a:lnTo>
                    <a:pt x="18237" y="103555"/>
                  </a:lnTo>
                  <a:close/>
                </a:path>
                <a:path w="102869" h="217170">
                  <a:moveTo>
                    <a:pt x="18275" y="92849"/>
                  </a:moveTo>
                  <a:lnTo>
                    <a:pt x="18262" y="92659"/>
                  </a:lnTo>
                  <a:lnTo>
                    <a:pt x="18046" y="92735"/>
                  </a:lnTo>
                  <a:lnTo>
                    <a:pt x="18224" y="92824"/>
                  </a:lnTo>
                  <a:close/>
                </a:path>
                <a:path w="102869" h="217170">
                  <a:moveTo>
                    <a:pt x="19100" y="13779"/>
                  </a:moveTo>
                  <a:lnTo>
                    <a:pt x="18999" y="13652"/>
                  </a:lnTo>
                  <a:lnTo>
                    <a:pt x="18897" y="13843"/>
                  </a:lnTo>
                  <a:lnTo>
                    <a:pt x="19050" y="13817"/>
                  </a:lnTo>
                  <a:close/>
                </a:path>
                <a:path w="102869" h="217170">
                  <a:moveTo>
                    <a:pt x="19240" y="33451"/>
                  </a:moveTo>
                  <a:lnTo>
                    <a:pt x="19062" y="33299"/>
                  </a:lnTo>
                  <a:lnTo>
                    <a:pt x="18618" y="33172"/>
                  </a:lnTo>
                  <a:lnTo>
                    <a:pt x="18859" y="33464"/>
                  </a:lnTo>
                  <a:lnTo>
                    <a:pt x="19240" y="33451"/>
                  </a:lnTo>
                  <a:close/>
                </a:path>
                <a:path w="102869" h="217170">
                  <a:moveTo>
                    <a:pt x="20002" y="90690"/>
                  </a:moveTo>
                  <a:lnTo>
                    <a:pt x="19837" y="90754"/>
                  </a:lnTo>
                  <a:lnTo>
                    <a:pt x="19748" y="90906"/>
                  </a:lnTo>
                  <a:lnTo>
                    <a:pt x="19494" y="91033"/>
                  </a:lnTo>
                  <a:lnTo>
                    <a:pt x="19570" y="91452"/>
                  </a:lnTo>
                  <a:lnTo>
                    <a:pt x="19773" y="91452"/>
                  </a:lnTo>
                  <a:lnTo>
                    <a:pt x="19697" y="91135"/>
                  </a:lnTo>
                  <a:lnTo>
                    <a:pt x="19951" y="91224"/>
                  </a:lnTo>
                  <a:lnTo>
                    <a:pt x="19850" y="91033"/>
                  </a:lnTo>
                  <a:lnTo>
                    <a:pt x="20002" y="90690"/>
                  </a:lnTo>
                  <a:close/>
                </a:path>
                <a:path w="102869" h="217170">
                  <a:moveTo>
                    <a:pt x="21577" y="92583"/>
                  </a:moveTo>
                  <a:lnTo>
                    <a:pt x="21412" y="92316"/>
                  </a:lnTo>
                  <a:lnTo>
                    <a:pt x="21348" y="92176"/>
                  </a:lnTo>
                  <a:lnTo>
                    <a:pt x="21132" y="92176"/>
                  </a:lnTo>
                  <a:lnTo>
                    <a:pt x="21120" y="92367"/>
                  </a:lnTo>
                  <a:lnTo>
                    <a:pt x="21348" y="92494"/>
                  </a:lnTo>
                  <a:lnTo>
                    <a:pt x="21577" y="92583"/>
                  </a:lnTo>
                  <a:close/>
                </a:path>
                <a:path w="102869" h="217170">
                  <a:moveTo>
                    <a:pt x="24752" y="13423"/>
                  </a:moveTo>
                  <a:close/>
                </a:path>
                <a:path w="102869" h="217170">
                  <a:moveTo>
                    <a:pt x="26822" y="106248"/>
                  </a:moveTo>
                  <a:lnTo>
                    <a:pt x="26581" y="106121"/>
                  </a:lnTo>
                  <a:lnTo>
                    <a:pt x="26657" y="106311"/>
                  </a:lnTo>
                  <a:lnTo>
                    <a:pt x="26060" y="106832"/>
                  </a:lnTo>
                  <a:lnTo>
                    <a:pt x="26581" y="106718"/>
                  </a:lnTo>
                  <a:lnTo>
                    <a:pt x="26733" y="106451"/>
                  </a:lnTo>
                  <a:lnTo>
                    <a:pt x="26822" y="106248"/>
                  </a:lnTo>
                  <a:close/>
                </a:path>
                <a:path w="102869" h="217170">
                  <a:moveTo>
                    <a:pt x="27139" y="4533"/>
                  </a:moveTo>
                  <a:lnTo>
                    <a:pt x="26555" y="4368"/>
                  </a:lnTo>
                  <a:lnTo>
                    <a:pt x="26962" y="4584"/>
                  </a:lnTo>
                  <a:lnTo>
                    <a:pt x="27139" y="4533"/>
                  </a:lnTo>
                  <a:close/>
                </a:path>
                <a:path w="102869" h="217170">
                  <a:moveTo>
                    <a:pt x="27266" y="4572"/>
                  </a:moveTo>
                  <a:close/>
                </a:path>
                <a:path w="102869" h="217170">
                  <a:moveTo>
                    <a:pt x="28067" y="120815"/>
                  </a:moveTo>
                  <a:lnTo>
                    <a:pt x="27863" y="120700"/>
                  </a:lnTo>
                  <a:lnTo>
                    <a:pt x="27940" y="121018"/>
                  </a:lnTo>
                  <a:lnTo>
                    <a:pt x="28067" y="120815"/>
                  </a:lnTo>
                  <a:close/>
                </a:path>
                <a:path w="102869" h="217170">
                  <a:moveTo>
                    <a:pt x="28257" y="4330"/>
                  </a:moveTo>
                  <a:lnTo>
                    <a:pt x="27914" y="4241"/>
                  </a:lnTo>
                  <a:lnTo>
                    <a:pt x="27927" y="4000"/>
                  </a:lnTo>
                  <a:lnTo>
                    <a:pt x="27584" y="4330"/>
                  </a:lnTo>
                  <a:lnTo>
                    <a:pt x="27190" y="4292"/>
                  </a:lnTo>
                  <a:lnTo>
                    <a:pt x="27241" y="4495"/>
                  </a:lnTo>
                  <a:lnTo>
                    <a:pt x="27571" y="4343"/>
                  </a:lnTo>
                  <a:lnTo>
                    <a:pt x="27406" y="4495"/>
                  </a:lnTo>
                  <a:lnTo>
                    <a:pt x="27736" y="4470"/>
                  </a:lnTo>
                  <a:lnTo>
                    <a:pt x="27927" y="4394"/>
                  </a:lnTo>
                  <a:lnTo>
                    <a:pt x="28257" y="4330"/>
                  </a:lnTo>
                  <a:close/>
                </a:path>
                <a:path w="102869" h="217170">
                  <a:moveTo>
                    <a:pt x="29514" y="124879"/>
                  </a:moveTo>
                  <a:lnTo>
                    <a:pt x="29260" y="124663"/>
                  </a:lnTo>
                  <a:lnTo>
                    <a:pt x="29286" y="124828"/>
                  </a:lnTo>
                  <a:lnTo>
                    <a:pt x="28994" y="125044"/>
                  </a:lnTo>
                  <a:lnTo>
                    <a:pt x="29337" y="125018"/>
                  </a:lnTo>
                  <a:lnTo>
                    <a:pt x="29514" y="124879"/>
                  </a:lnTo>
                  <a:close/>
                </a:path>
                <a:path w="102869" h="217170">
                  <a:moveTo>
                    <a:pt x="29718" y="1257"/>
                  </a:moveTo>
                  <a:lnTo>
                    <a:pt x="29629" y="901"/>
                  </a:lnTo>
                  <a:lnTo>
                    <a:pt x="29324" y="1143"/>
                  </a:lnTo>
                  <a:lnTo>
                    <a:pt x="29362" y="1358"/>
                  </a:lnTo>
                  <a:lnTo>
                    <a:pt x="29489" y="1079"/>
                  </a:lnTo>
                  <a:lnTo>
                    <a:pt x="29578" y="1358"/>
                  </a:lnTo>
                  <a:lnTo>
                    <a:pt x="29718" y="1257"/>
                  </a:lnTo>
                  <a:close/>
                </a:path>
                <a:path w="102869" h="217170">
                  <a:moveTo>
                    <a:pt x="29819" y="215"/>
                  </a:moveTo>
                  <a:lnTo>
                    <a:pt x="29641" y="0"/>
                  </a:lnTo>
                  <a:lnTo>
                    <a:pt x="29565" y="165"/>
                  </a:lnTo>
                  <a:lnTo>
                    <a:pt x="29629" y="292"/>
                  </a:lnTo>
                  <a:lnTo>
                    <a:pt x="29819" y="215"/>
                  </a:lnTo>
                  <a:close/>
                </a:path>
                <a:path w="102869" h="217170">
                  <a:moveTo>
                    <a:pt x="31089" y="119684"/>
                  </a:moveTo>
                  <a:lnTo>
                    <a:pt x="31026" y="119532"/>
                  </a:lnTo>
                  <a:lnTo>
                    <a:pt x="30797" y="119659"/>
                  </a:lnTo>
                  <a:lnTo>
                    <a:pt x="30861" y="119888"/>
                  </a:lnTo>
                  <a:lnTo>
                    <a:pt x="31089" y="119824"/>
                  </a:lnTo>
                  <a:lnTo>
                    <a:pt x="31089" y="119684"/>
                  </a:lnTo>
                  <a:close/>
                </a:path>
                <a:path w="102869" h="217170">
                  <a:moveTo>
                    <a:pt x="32740" y="153022"/>
                  </a:moveTo>
                  <a:lnTo>
                    <a:pt x="32588" y="152958"/>
                  </a:lnTo>
                  <a:lnTo>
                    <a:pt x="32423" y="153098"/>
                  </a:lnTo>
                  <a:lnTo>
                    <a:pt x="32626" y="153136"/>
                  </a:lnTo>
                  <a:close/>
                </a:path>
                <a:path w="102869" h="217170">
                  <a:moveTo>
                    <a:pt x="32854" y="108762"/>
                  </a:moveTo>
                  <a:lnTo>
                    <a:pt x="32829" y="108572"/>
                  </a:lnTo>
                  <a:lnTo>
                    <a:pt x="32537" y="108851"/>
                  </a:lnTo>
                  <a:lnTo>
                    <a:pt x="32727" y="108851"/>
                  </a:lnTo>
                  <a:lnTo>
                    <a:pt x="32854" y="108762"/>
                  </a:lnTo>
                  <a:close/>
                </a:path>
                <a:path w="102869" h="217170">
                  <a:moveTo>
                    <a:pt x="33172" y="148983"/>
                  </a:moveTo>
                  <a:lnTo>
                    <a:pt x="33070" y="148793"/>
                  </a:lnTo>
                  <a:lnTo>
                    <a:pt x="32791" y="148628"/>
                  </a:lnTo>
                  <a:lnTo>
                    <a:pt x="32893" y="148844"/>
                  </a:lnTo>
                  <a:lnTo>
                    <a:pt x="33172" y="148983"/>
                  </a:lnTo>
                  <a:close/>
                </a:path>
                <a:path w="102869" h="217170">
                  <a:moveTo>
                    <a:pt x="33413" y="148805"/>
                  </a:moveTo>
                  <a:lnTo>
                    <a:pt x="33401" y="148678"/>
                  </a:lnTo>
                  <a:lnTo>
                    <a:pt x="33185" y="148450"/>
                  </a:lnTo>
                  <a:lnTo>
                    <a:pt x="33070" y="148590"/>
                  </a:lnTo>
                  <a:lnTo>
                    <a:pt x="33286" y="148793"/>
                  </a:lnTo>
                  <a:lnTo>
                    <a:pt x="33413" y="148805"/>
                  </a:lnTo>
                  <a:close/>
                </a:path>
                <a:path w="102869" h="217170">
                  <a:moveTo>
                    <a:pt x="33604" y="139242"/>
                  </a:moveTo>
                  <a:lnTo>
                    <a:pt x="33464" y="138595"/>
                  </a:lnTo>
                  <a:lnTo>
                    <a:pt x="33147" y="138734"/>
                  </a:lnTo>
                  <a:lnTo>
                    <a:pt x="33324" y="139128"/>
                  </a:lnTo>
                  <a:lnTo>
                    <a:pt x="32702" y="139141"/>
                  </a:lnTo>
                  <a:lnTo>
                    <a:pt x="33185" y="139204"/>
                  </a:lnTo>
                  <a:lnTo>
                    <a:pt x="33604" y="139242"/>
                  </a:lnTo>
                  <a:close/>
                </a:path>
                <a:path w="102869" h="217170">
                  <a:moveTo>
                    <a:pt x="33616" y="166966"/>
                  </a:moveTo>
                  <a:lnTo>
                    <a:pt x="33451" y="166852"/>
                  </a:lnTo>
                  <a:lnTo>
                    <a:pt x="33312" y="166878"/>
                  </a:lnTo>
                  <a:lnTo>
                    <a:pt x="33312" y="167106"/>
                  </a:lnTo>
                  <a:lnTo>
                    <a:pt x="33489" y="167043"/>
                  </a:lnTo>
                  <a:lnTo>
                    <a:pt x="33616" y="166966"/>
                  </a:lnTo>
                  <a:close/>
                </a:path>
                <a:path w="102869" h="217170">
                  <a:moveTo>
                    <a:pt x="33959" y="170662"/>
                  </a:moveTo>
                  <a:lnTo>
                    <a:pt x="33477" y="170815"/>
                  </a:lnTo>
                  <a:lnTo>
                    <a:pt x="33743" y="170865"/>
                  </a:lnTo>
                  <a:lnTo>
                    <a:pt x="33959" y="170662"/>
                  </a:lnTo>
                  <a:close/>
                </a:path>
                <a:path w="102869" h="217170">
                  <a:moveTo>
                    <a:pt x="34188" y="138709"/>
                  </a:moveTo>
                  <a:lnTo>
                    <a:pt x="33845" y="138671"/>
                  </a:lnTo>
                  <a:lnTo>
                    <a:pt x="34036" y="138899"/>
                  </a:lnTo>
                  <a:lnTo>
                    <a:pt x="34163" y="138938"/>
                  </a:lnTo>
                  <a:lnTo>
                    <a:pt x="34188" y="138709"/>
                  </a:lnTo>
                  <a:close/>
                </a:path>
                <a:path w="102869" h="217170">
                  <a:moveTo>
                    <a:pt x="34302" y="167563"/>
                  </a:moveTo>
                  <a:lnTo>
                    <a:pt x="33705" y="167436"/>
                  </a:lnTo>
                  <a:lnTo>
                    <a:pt x="33489" y="167360"/>
                  </a:lnTo>
                  <a:lnTo>
                    <a:pt x="33286" y="167563"/>
                  </a:lnTo>
                  <a:lnTo>
                    <a:pt x="33515" y="167640"/>
                  </a:lnTo>
                  <a:lnTo>
                    <a:pt x="33705" y="167640"/>
                  </a:lnTo>
                  <a:lnTo>
                    <a:pt x="34302" y="167563"/>
                  </a:lnTo>
                  <a:close/>
                </a:path>
                <a:path w="102869" h="217170">
                  <a:moveTo>
                    <a:pt x="34480" y="148844"/>
                  </a:moveTo>
                  <a:lnTo>
                    <a:pt x="34086" y="148513"/>
                  </a:lnTo>
                  <a:lnTo>
                    <a:pt x="33769" y="148488"/>
                  </a:lnTo>
                  <a:lnTo>
                    <a:pt x="33705" y="148691"/>
                  </a:lnTo>
                  <a:lnTo>
                    <a:pt x="33756" y="149237"/>
                  </a:lnTo>
                  <a:lnTo>
                    <a:pt x="34226" y="149174"/>
                  </a:lnTo>
                  <a:lnTo>
                    <a:pt x="34480" y="148844"/>
                  </a:lnTo>
                  <a:close/>
                </a:path>
                <a:path w="102869" h="217170">
                  <a:moveTo>
                    <a:pt x="35102" y="152742"/>
                  </a:moveTo>
                  <a:lnTo>
                    <a:pt x="34632" y="152577"/>
                  </a:lnTo>
                  <a:lnTo>
                    <a:pt x="34658" y="152768"/>
                  </a:lnTo>
                  <a:lnTo>
                    <a:pt x="34836" y="152882"/>
                  </a:lnTo>
                  <a:lnTo>
                    <a:pt x="35102" y="152742"/>
                  </a:lnTo>
                  <a:close/>
                </a:path>
                <a:path w="102869" h="217170">
                  <a:moveTo>
                    <a:pt x="35661" y="124917"/>
                  </a:moveTo>
                  <a:lnTo>
                    <a:pt x="35547" y="124498"/>
                  </a:lnTo>
                  <a:lnTo>
                    <a:pt x="34988" y="125361"/>
                  </a:lnTo>
                  <a:lnTo>
                    <a:pt x="35458" y="125285"/>
                  </a:lnTo>
                  <a:lnTo>
                    <a:pt x="35648" y="125069"/>
                  </a:lnTo>
                  <a:lnTo>
                    <a:pt x="35661" y="124917"/>
                  </a:lnTo>
                  <a:close/>
                </a:path>
                <a:path w="102869" h="217170">
                  <a:moveTo>
                    <a:pt x="35687" y="150025"/>
                  </a:moveTo>
                  <a:lnTo>
                    <a:pt x="35458" y="150063"/>
                  </a:lnTo>
                  <a:lnTo>
                    <a:pt x="35636" y="150152"/>
                  </a:lnTo>
                  <a:lnTo>
                    <a:pt x="35687" y="150025"/>
                  </a:lnTo>
                  <a:close/>
                </a:path>
                <a:path w="102869" h="217170">
                  <a:moveTo>
                    <a:pt x="36906" y="165455"/>
                  </a:moveTo>
                  <a:lnTo>
                    <a:pt x="36715" y="165404"/>
                  </a:lnTo>
                  <a:lnTo>
                    <a:pt x="36652" y="165569"/>
                  </a:lnTo>
                  <a:lnTo>
                    <a:pt x="36791" y="165608"/>
                  </a:lnTo>
                  <a:lnTo>
                    <a:pt x="36906" y="165455"/>
                  </a:lnTo>
                  <a:close/>
                </a:path>
                <a:path w="102869" h="217170">
                  <a:moveTo>
                    <a:pt x="36995" y="171310"/>
                  </a:moveTo>
                  <a:lnTo>
                    <a:pt x="36982" y="170738"/>
                  </a:lnTo>
                  <a:lnTo>
                    <a:pt x="36728" y="170967"/>
                  </a:lnTo>
                  <a:lnTo>
                    <a:pt x="36652" y="170510"/>
                  </a:lnTo>
                  <a:lnTo>
                    <a:pt x="36525" y="171119"/>
                  </a:lnTo>
                  <a:lnTo>
                    <a:pt x="36728" y="171272"/>
                  </a:lnTo>
                  <a:lnTo>
                    <a:pt x="36995" y="171310"/>
                  </a:lnTo>
                  <a:close/>
                </a:path>
                <a:path w="102869" h="217170">
                  <a:moveTo>
                    <a:pt x="37744" y="152158"/>
                  </a:moveTo>
                  <a:lnTo>
                    <a:pt x="37426" y="152196"/>
                  </a:lnTo>
                  <a:lnTo>
                    <a:pt x="37592" y="152273"/>
                  </a:lnTo>
                  <a:lnTo>
                    <a:pt x="37744" y="152158"/>
                  </a:lnTo>
                  <a:close/>
                </a:path>
                <a:path w="102869" h="217170">
                  <a:moveTo>
                    <a:pt x="37807" y="172008"/>
                  </a:moveTo>
                  <a:lnTo>
                    <a:pt x="37414" y="172339"/>
                  </a:lnTo>
                  <a:lnTo>
                    <a:pt x="37680" y="172288"/>
                  </a:lnTo>
                  <a:lnTo>
                    <a:pt x="37807" y="172097"/>
                  </a:lnTo>
                  <a:close/>
                </a:path>
                <a:path w="102869" h="217170">
                  <a:moveTo>
                    <a:pt x="37973" y="148869"/>
                  </a:moveTo>
                  <a:lnTo>
                    <a:pt x="37934" y="148729"/>
                  </a:lnTo>
                  <a:lnTo>
                    <a:pt x="37693" y="148412"/>
                  </a:lnTo>
                  <a:lnTo>
                    <a:pt x="37680" y="149098"/>
                  </a:lnTo>
                  <a:lnTo>
                    <a:pt x="37960" y="148958"/>
                  </a:lnTo>
                  <a:close/>
                </a:path>
                <a:path w="102869" h="217170">
                  <a:moveTo>
                    <a:pt x="38481" y="152361"/>
                  </a:moveTo>
                  <a:lnTo>
                    <a:pt x="38011" y="152831"/>
                  </a:lnTo>
                  <a:lnTo>
                    <a:pt x="38201" y="152946"/>
                  </a:lnTo>
                  <a:lnTo>
                    <a:pt x="38366" y="152831"/>
                  </a:lnTo>
                  <a:lnTo>
                    <a:pt x="38455" y="152552"/>
                  </a:lnTo>
                  <a:lnTo>
                    <a:pt x="38481" y="152361"/>
                  </a:lnTo>
                  <a:close/>
                </a:path>
                <a:path w="102869" h="217170">
                  <a:moveTo>
                    <a:pt x="39509" y="166598"/>
                  </a:moveTo>
                  <a:lnTo>
                    <a:pt x="38900" y="166954"/>
                  </a:lnTo>
                  <a:lnTo>
                    <a:pt x="39344" y="166979"/>
                  </a:lnTo>
                  <a:lnTo>
                    <a:pt x="39497" y="166839"/>
                  </a:lnTo>
                  <a:lnTo>
                    <a:pt x="39509" y="166598"/>
                  </a:lnTo>
                  <a:close/>
                </a:path>
                <a:path w="102869" h="217170">
                  <a:moveTo>
                    <a:pt x="41402" y="120345"/>
                  </a:moveTo>
                  <a:lnTo>
                    <a:pt x="41338" y="119888"/>
                  </a:lnTo>
                  <a:lnTo>
                    <a:pt x="41198" y="119608"/>
                  </a:lnTo>
                  <a:lnTo>
                    <a:pt x="40081" y="120370"/>
                  </a:lnTo>
                  <a:lnTo>
                    <a:pt x="40513" y="120535"/>
                  </a:lnTo>
                  <a:lnTo>
                    <a:pt x="40830" y="120332"/>
                  </a:lnTo>
                  <a:lnTo>
                    <a:pt x="41402" y="120345"/>
                  </a:lnTo>
                  <a:close/>
                </a:path>
                <a:path w="102869" h="217170">
                  <a:moveTo>
                    <a:pt x="42227" y="194538"/>
                  </a:moveTo>
                  <a:lnTo>
                    <a:pt x="42151" y="194246"/>
                  </a:lnTo>
                  <a:lnTo>
                    <a:pt x="41808" y="194259"/>
                  </a:lnTo>
                  <a:lnTo>
                    <a:pt x="41859" y="194779"/>
                  </a:lnTo>
                  <a:lnTo>
                    <a:pt x="41948" y="194957"/>
                  </a:lnTo>
                  <a:lnTo>
                    <a:pt x="42202" y="194818"/>
                  </a:lnTo>
                  <a:lnTo>
                    <a:pt x="42227" y="194538"/>
                  </a:lnTo>
                  <a:close/>
                </a:path>
                <a:path w="102869" h="217170">
                  <a:moveTo>
                    <a:pt x="44081" y="195846"/>
                  </a:moveTo>
                  <a:lnTo>
                    <a:pt x="43776" y="195846"/>
                  </a:lnTo>
                  <a:lnTo>
                    <a:pt x="44056" y="195910"/>
                  </a:lnTo>
                  <a:close/>
                </a:path>
                <a:path w="102869" h="217170">
                  <a:moveTo>
                    <a:pt x="44284" y="138188"/>
                  </a:moveTo>
                  <a:lnTo>
                    <a:pt x="42646" y="135978"/>
                  </a:lnTo>
                  <a:lnTo>
                    <a:pt x="42735" y="137972"/>
                  </a:lnTo>
                  <a:lnTo>
                    <a:pt x="43141" y="138188"/>
                  </a:lnTo>
                  <a:lnTo>
                    <a:pt x="42964" y="138811"/>
                  </a:lnTo>
                  <a:lnTo>
                    <a:pt x="43484" y="138925"/>
                  </a:lnTo>
                  <a:lnTo>
                    <a:pt x="44284" y="138188"/>
                  </a:lnTo>
                  <a:close/>
                </a:path>
                <a:path w="102869" h="217170">
                  <a:moveTo>
                    <a:pt x="48831" y="208737"/>
                  </a:moveTo>
                  <a:lnTo>
                    <a:pt x="48577" y="208470"/>
                  </a:lnTo>
                  <a:lnTo>
                    <a:pt x="48641" y="208648"/>
                  </a:lnTo>
                  <a:lnTo>
                    <a:pt x="48831" y="208737"/>
                  </a:lnTo>
                  <a:close/>
                </a:path>
                <a:path w="102869" h="217170">
                  <a:moveTo>
                    <a:pt x="52730" y="195211"/>
                  </a:moveTo>
                  <a:lnTo>
                    <a:pt x="52006" y="195402"/>
                  </a:lnTo>
                  <a:lnTo>
                    <a:pt x="52362" y="195630"/>
                  </a:lnTo>
                  <a:lnTo>
                    <a:pt x="52349" y="195376"/>
                  </a:lnTo>
                  <a:lnTo>
                    <a:pt x="52654" y="195630"/>
                  </a:lnTo>
                  <a:lnTo>
                    <a:pt x="52730" y="195211"/>
                  </a:lnTo>
                  <a:close/>
                </a:path>
                <a:path w="102869" h="217170">
                  <a:moveTo>
                    <a:pt x="53124" y="194932"/>
                  </a:moveTo>
                  <a:lnTo>
                    <a:pt x="52920" y="194513"/>
                  </a:lnTo>
                  <a:lnTo>
                    <a:pt x="53035" y="194856"/>
                  </a:lnTo>
                  <a:lnTo>
                    <a:pt x="51777" y="194754"/>
                  </a:lnTo>
                  <a:lnTo>
                    <a:pt x="52578" y="195046"/>
                  </a:lnTo>
                  <a:lnTo>
                    <a:pt x="52705" y="194868"/>
                  </a:lnTo>
                  <a:lnTo>
                    <a:pt x="53124" y="194932"/>
                  </a:lnTo>
                  <a:close/>
                </a:path>
                <a:path w="102869" h="217170">
                  <a:moveTo>
                    <a:pt x="60172" y="211061"/>
                  </a:moveTo>
                  <a:lnTo>
                    <a:pt x="59270" y="211416"/>
                  </a:lnTo>
                  <a:lnTo>
                    <a:pt x="59664" y="211493"/>
                  </a:lnTo>
                  <a:lnTo>
                    <a:pt x="59601" y="211353"/>
                  </a:lnTo>
                  <a:lnTo>
                    <a:pt x="59804" y="211416"/>
                  </a:lnTo>
                  <a:lnTo>
                    <a:pt x="60172" y="211061"/>
                  </a:lnTo>
                  <a:close/>
                </a:path>
                <a:path w="102869" h="217170">
                  <a:moveTo>
                    <a:pt x="61455" y="213474"/>
                  </a:moveTo>
                  <a:lnTo>
                    <a:pt x="61264" y="213499"/>
                  </a:lnTo>
                  <a:lnTo>
                    <a:pt x="61252" y="213626"/>
                  </a:lnTo>
                  <a:lnTo>
                    <a:pt x="61353" y="213753"/>
                  </a:lnTo>
                  <a:lnTo>
                    <a:pt x="61442" y="213626"/>
                  </a:lnTo>
                  <a:lnTo>
                    <a:pt x="61455" y="213474"/>
                  </a:lnTo>
                  <a:close/>
                </a:path>
                <a:path w="102869" h="217170">
                  <a:moveTo>
                    <a:pt x="61734" y="209448"/>
                  </a:moveTo>
                  <a:lnTo>
                    <a:pt x="61620" y="209283"/>
                  </a:lnTo>
                  <a:lnTo>
                    <a:pt x="61112" y="209740"/>
                  </a:lnTo>
                  <a:lnTo>
                    <a:pt x="61341" y="209791"/>
                  </a:lnTo>
                  <a:lnTo>
                    <a:pt x="61582" y="209715"/>
                  </a:lnTo>
                  <a:lnTo>
                    <a:pt x="61556" y="209537"/>
                  </a:lnTo>
                  <a:lnTo>
                    <a:pt x="61734" y="209448"/>
                  </a:lnTo>
                  <a:close/>
                </a:path>
                <a:path w="102869" h="217170">
                  <a:moveTo>
                    <a:pt x="62471" y="209207"/>
                  </a:moveTo>
                  <a:lnTo>
                    <a:pt x="62141" y="209207"/>
                  </a:lnTo>
                  <a:lnTo>
                    <a:pt x="61620" y="209283"/>
                  </a:lnTo>
                  <a:lnTo>
                    <a:pt x="61887" y="209270"/>
                  </a:lnTo>
                  <a:lnTo>
                    <a:pt x="61734" y="209384"/>
                  </a:lnTo>
                  <a:lnTo>
                    <a:pt x="61925" y="209423"/>
                  </a:lnTo>
                  <a:lnTo>
                    <a:pt x="62471" y="209207"/>
                  </a:lnTo>
                  <a:close/>
                </a:path>
                <a:path w="102869" h="217170">
                  <a:moveTo>
                    <a:pt x="70840" y="207035"/>
                  </a:moveTo>
                  <a:lnTo>
                    <a:pt x="70624" y="207098"/>
                  </a:lnTo>
                  <a:lnTo>
                    <a:pt x="70472" y="207429"/>
                  </a:lnTo>
                  <a:lnTo>
                    <a:pt x="70688" y="207302"/>
                  </a:lnTo>
                  <a:lnTo>
                    <a:pt x="70827" y="207175"/>
                  </a:lnTo>
                  <a:lnTo>
                    <a:pt x="70840" y="207035"/>
                  </a:lnTo>
                  <a:close/>
                </a:path>
                <a:path w="102869" h="217170">
                  <a:moveTo>
                    <a:pt x="72237" y="214096"/>
                  </a:moveTo>
                  <a:lnTo>
                    <a:pt x="72059" y="213982"/>
                  </a:lnTo>
                  <a:lnTo>
                    <a:pt x="71958" y="214147"/>
                  </a:lnTo>
                  <a:lnTo>
                    <a:pt x="71932" y="214274"/>
                  </a:lnTo>
                  <a:lnTo>
                    <a:pt x="72148" y="214350"/>
                  </a:lnTo>
                  <a:lnTo>
                    <a:pt x="72237" y="214096"/>
                  </a:lnTo>
                  <a:close/>
                </a:path>
                <a:path w="102869" h="217170">
                  <a:moveTo>
                    <a:pt x="74256" y="142582"/>
                  </a:moveTo>
                  <a:lnTo>
                    <a:pt x="74155" y="141846"/>
                  </a:lnTo>
                  <a:lnTo>
                    <a:pt x="73863" y="142125"/>
                  </a:lnTo>
                  <a:lnTo>
                    <a:pt x="73710" y="142252"/>
                  </a:lnTo>
                  <a:lnTo>
                    <a:pt x="73939" y="142798"/>
                  </a:lnTo>
                  <a:lnTo>
                    <a:pt x="74104" y="142748"/>
                  </a:lnTo>
                  <a:lnTo>
                    <a:pt x="74256" y="142582"/>
                  </a:lnTo>
                  <a:close/>
                </a:path>
                <a:path w="102869" h="217170">
                  <a:moveTo>
                    <a:pt x="75565" y="165277"/>
                  </a:moveTo>
                  <a:lnTo>
                    <a:pt x="75069" y="163182"/>
                  </a:lnTo>
                  <a:lnTo>
                    <a:pt x="71031" y="159867"/>
                  </a:lnTo>
                  <a:lnTo>
                    <a:pt x="69837" y="163487"/>
                  </a:lnTo>
                  <a:lnTo>
                    <a:pt x="71297" y="163868"/>
                  </a:lnTo>
                  <a:lnTo>
                    <a:pt x="72885" y="165455"/>
                  </a:lnTo>
                  <a:lnTo>
                    <a:pt x="74333" y="166712"/>
                  </a:lnTo>
                  <a:lnTo>
                    <a:pt x="74955" y="167157"/>
                  </a:lnTo>
                  <a:lnTo>
                    <a:pt x="74853" y="166611"/>
                  </a:lnTo>
                  <a:lnTo>
                    <a:pt x="74828" y="166357"/>
                  </a:lnTo>
                  <a:lnTo>
                    <a:pt x="75374" y="166344"/>
                  </a:lnTo>
                  <a:lnTo>
                    <a:pt x="75272" y="165544"/>
                  </a:lnTo>
                  <a:lnTo>
                    <a:pt x="75565" y="165277"/>
                  </a:lnTo>
                  <a:close/>
                </a:path>
                <a:path w="102869" h="217170">
                  <a:moveTo>
                    <a:pt x="76479" y="202679"/>
                  </a:moveTo>
                  <a:lnTo>
                    <a:pt x="75793" y="202425"/>
                  </a:lnTo>
                  <a:lnTo>
                    <a:pt x="75742" y="202133"/>
                  </a:lnTo>
                  <a:lnTo>
                    <a:pt x="74688" y="202222"/>
                  </a:lnTo>
                  <a:lnTo>
                    <a:pt x="75590" y="202298"/>
                  </a:lnTo>
                  <a:lnTo>
                    <a:pt x="75755" y="202692"/>
                  </a:lnTo>
                  <a:lnTo>
                    <a:pt x="76479" y="202679"/>
                  </a:lnTo>
                  <a:close/>
                </a:path>
                <a:path w="102869" h="217170">
                  <a:moveTo>
                    <a:pt x="77355" y="185775"/>
                  </a:moveTo>
                  <a:lnTo>
                    <a:pt x="77203" y="185508"/>
                  </a:lnTo>
                  <a:lnTo>
                    <a:pt x="77063" y="185851"/>
                  </a:lnTo>
                  <a:lnTo>
                    <a:pt x="77050" y="186042"/>
                  </a:lnTo>
                  <a:lnTo>
                    <a:pt x="77355" y="185775"/>
                  </a:lnTo>
                  <a:close/>
                </a:path>
                <a:path w="102869" h="217170">
                  <a:moveTo>
                    <a:pt x="80721" y="207568"/>
                  </a:moveTo>
                  <a:lnTo>
                    <a:pt x="80010" y="207098"/>
                  </a:lnTo>
                  <a:lnTo>
                    <a:pt x="79756" y="207276"/>
                  </a:lnTo>
                  <a:lnTo>
                    <a:pt x="79692" y="207479"/>
                  </a:lnTo>
                  <a:lnTo>
                    <a:pt x="79971" y="207772"/>
                  </a:lnTo>
                  <a:lnTo>
                    <a:pt x="80187" y="207695"/>
                  </a:lnTo>
                  <a:lnTo>
                    <a:pt x="80721" y="207568"/>
                  </a:lnTo>
                  <a:close/>
                </a:path>
                <a:path w="102869" h="217170">
                  <a:moveTo>
                    <a:pt x="102654" y="214553"/>
                  </a:moveTo>
                  <a:lnTo>
                    <a:pt x="102323" y="213893"/>
                  </a:lnTo>
                  <a:lnTo>
                    <a:pt x="102019" y="212953"/>
                  </a:lnTo>
                  <a:lnTo>
                    <a:pt x="101993" y="210781"/>
                  </a:lnTo>
                  <a:lnTo>
                    <a:pt x="102196" y="210019"/>
                  </a:lnTo>
                  <a:lnTo>
                    <a:pt x="99428" y="208445"/>
                  </a:lnTo>
                  <a:lnTo>
                    <a:pt x="99606" y="207010"/>
                  </a:lnTo>
                  <a:lnTo>
                    <a:pt x="98945" y="206019"/>
                  </a:lnTo>
                  <a:lnTo>
                    <a:pt x="98437" y="205282"/>
                  </a:lnTo>
                  <a:lnTo>
                    <a:pt x="98183" y="204901"/>
                  </a:lnTo>
                  <a:lnTo>
                    <a:pt x="97599" y="201968"/>
                  </a:lnTo>
                  <a:lnTo>
                    <a:pt x="96329" y="205282"/>
                  </a:lnTo>
                  <a:lnTo>
                    <a:pt x="95021" y="205270"/>
                  </a:lnTo>
                  <a:lnTo>
                    <a:pt x="95643" y="206019"/>
                  </a:lnTo>
                  <a:lnTo>
                    <a:pt x="93941" y="205727"/>
                  </a:lnTo>
                  <a:lnTo>
                    <a:pt x="94259" y="205562"/>
                  </a:lnTo>
                  <a:lnTo>
                    <a:pt x="94284" y="205206"/>
                  </a:lnTo>
                  <a:lnTo>
                    <a:pt x="93878" y="205727"/>
                  </a:lnTo>
                  <a:lnTo>
                    <a:pt x="93776" y="206044"/>
                  </a:lnTo>
                  <a:lnTo>
                    <a:pt x="93421" y="206641"/>
                  </a:lnTo>
                  <a:lnTo>
                    <a:pt x="93738" y="208229"/>
                  </a:lnTo>
                  <a:lnTo>
                    <a:pt x="95148" y="209321"/>
                  </a:lnTo>
                  <a:lnTo>
                    <a:pt x="96164" y="210896"/>
                  </a:lnTo>
                  <a:lnTo>
                    <a:pt x="97548" y="212953"/>
                  </a:lnTo>
                  <a:lnTo>
                    <a:pt x="97548" y="216890"/>
                  </a:lnTo>
                  <a:lnTo>
                    <a:pt x="101015" y="215963"/>
                  </a:lnTo>
                  <a:lnTo>
                    <a:pt x="101739" y="216115"/>
                  </a:lnTo>
                  <a:lnTo>
                    <a:pt x="101714" y="215963"/>
                  </a:lnTo>
                  <a:lnTo>
                    <a:pt x="101612" y="214553"/>
                  </a:lnTo>
                  <a:lnTo>
                    <a:pt x="102006" y="214579"/>
                  </a:lnTo>
                  <a:lnTo>
                    <a:pt x="102654" y="214566"/>
                  </a:lnTo>
                  <a:close/>
                </a:path>
              </a:pathLst>
            </a:custGeom>
            <a:solidFill>
              <a:srgbClr val="C5CCC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4" name="object 5314"/>
            <p:cNvSpPr/>
            <p:nvPr/>
          </p:nvSpPr>
          <p:spPr>
            <a:xfrm>
              <a:off x="712381" y="4468926"/>
              <a:ext cx="110489" cy="255904"/>
            </a:xfrm>
            <a:custGeom>
              <a:avLst/>
              <a:gdLst/>
              <a:ahLst/>
              <a:cxnLst/>
              <a:rect l="l" t="t" r="r" b="b"/>
              <a:pathLst>
                <a:path w="110490" h="255904">
                  <a:moveTo>
                    <a:pt x="685" y="85636"/>
                  </a:moveTo>
                  <a:lnTo>
                    <a:pt x="241" y="85344"/>
                  </a:lnTo>
                  <a:lnTo>
                    <a:pt x="0" y="85471"/>
                  </a:lnTo>
                  <a:lnTo>
                    <a:pt x="127" y="85801"/>
                  </a:lnTo>
                  <a:lnTo>
                    <a:pt x="266" y="85750"/>
                  </a:lnTo>
                  <a:lnTo>
                    <a:pt x="685" y="85636"/>
                  </a:lnTo>
                  <a:close/>
                </a:path>
                <a:path w="110490" h="255904">
                  <a:moveTo>
                    <a:pt x="2844" y="86956"/>
                  </a:moveTo>
                  <a:lnTo>
                    <a:pt x="2247" y="86817"/>
                  </a:lnTo>
                  <a:lnTo>
                    <a:pt x="2184" y="86956"/>
                  </a:lnTo>
                  <a:lnTo>
                    <a:pt x="2451" y="87083"/>
                  </a:lnTo>
                  <a:lnTo>
                    <a:pt x="2844" y="86956"/>
                  </a:lnTo>
                  <a:close/>
                </a:path>
                <a:path w="110490" h="255904">
                  <a:moveTo>
                    <a:pt x="4914" y="85598"/>
                  </a:moveTo>
                  <a:lnTo>
                    <a:pt x="4749" y="85699"/>
                  </a:lnTo>
                  <a:lnTo>
                    <a:pt x="4775" y="85572"/>
                  </a:lnTo>
                  <a:lnTo>
                    <a:pt x="4483" y="85293"/>
                  </a:lnTo>
                  <a:lnTo>
                    <a:pt x="4457" y="85813"/>
                  </a:lnTo>
                  <a:lnTo>
                    <a:pt x="4775" y="85737"/>
                  </a:lnTo>
                  <a:lnTo>
                    <a:pt x="4914" y="85598"/>
                  </a:lnTo>
                  <a:close/>
                </a:path>
                <a:path w="110490" h="255904">
                  <a:moveTo>
                    <a:pt x="12293" y="81102"/>
                  </a:moveTo>
                  <a:lnTo>
                    <a:pt x="12065" y="80949"/>
                  </a:lnTo>
                  <a:lnTo>
                    <a:pt x="12065" y="81089"/>
                  </a:lnTo>
                  <a:lnTo>
                    <a:pt x="11938" y="81140"/>
                  </a:lnTo>
                  <a:lnTo>
                    <a:pt x="12128" y="81153"/>
                  </a:lnTo>
                  <a:lnTo>
                    <a:pt x="12293" y="81102"/>
                  </a:lnTo>
                  <a:close/>
                </a:path>
                <a:path w="110490" h="255904">
                  <a:moveTo>
                    <a:pt x="12522" y="85775"/>
                  </a:moveTo>
                  <a:lnTo>
                    <a:pt x="12128" y="85661"/>
                  </a:lnTo>
                  <a:lnTo>
                    <a:pt x="12128" y="85839"/>
                  </a:lnTo>
                  <a:lnTo>
                    <a:pt x="12293" y="85902"/>
                  </a:lnTo>
                  <a:lnTo>
                    <a:pt x="12522" y="85775"/>
                  </a:lnTo>
                  <a:close/>
                </a:path>
                <a:path w="110490" h="255904">
                  <a:moveTo>
                    <a:pt x="12992" y="86207"/>
                  </a:moveTo>
                  <a:lnTo>
                    <a:pt x="12700" y="86398"/>
                  </a:lnTo>
                  <a:lnTo>
                    <a:pt x="12738" y="86664"/>
                  </a:lnTo>
                  <a:lnTo>
                    <a:pt x="12839" y="86474"/>
                  </a:lnTo>
                  <a:lnTo>
                    <a:pt x="12992" y="86207"/>
                  </a:lnTo>
                  <a:close/>
                </a:path>
                <a:path w="110490" h="255904">
                  <a:moveTo>
                    <a:pt x="13423" y="87045"/>
                  </a:moveTo>
                  <a:lnTo>
                    <a:pt x="13208" y="86982"/>
                  </a:lnTo>
                  <a:lnTo>
                    <a:pt x="13157" y="87236"/>
                  </a:lnTo>
                  <a:lnTo>
                    <a:pt x="13284" y="87122"/>
                  </a:lnTo>
                  <a:lnTo>
                    <a:pt x="13423" y="87045"/>
                  </a:lnTo>
                  <a:close/>
                </a:path>
                <a:path w="110490" h="255904">
                  <a:moveTo>
                    <a:pt x="14566" y="80873"/>
                  </a:moveTo>
                  <a:lnTo>
                    <a:pt x="14490" y="81000"/>
                  </a:lnTo>
                  <a:lnTo>
                    <a:pt x="14566" y="80873"/>
                  </a:lnTo>
                  <a:close/>
                </a:path>
                <a:path w="110490" h="255904">
                  <a:moveTo>
                    <a:pt x="15976" y="81114"/>
                  </a:moveTo>
                  <a:lnTo>
                    <a:pt x="15659" y="80556"/>
                  </a:lnTo>
                  <a:lnTo>
                    <a:pt x="15646" y="80797"/>
                  </a:lnTo>
                  <a:lnTo>
                    <a:pt x="15481" y="81153"/>
                  </a:lnTo>
                  <a:lnTo>
                    <a:pt x="15836" y="81089"/>
                  </a:lnTo>
                  <a:lnTo>
                    <a:pt x="15976" y="81114"/>
                  </a:lnTo>
                  <a:close/>
                </a:path>
                <a:path w="110490" h="255904">
                  <a:moveTo>
                    <a:pt x="16103" y="72136"/>
                  </a:moveTo>
                  <a:lnTo>
                    <a:pt x="15722" y="72199"/>
                  </a:lnTo>
                  <a:lnTo>
                    <a:pt x="15976" y="72250"/>
                  </a:lnTo>
                  <a:lnTo>
                    <a:pt x="16103" y="72136"/>
                  </a:lnTo>
                  <a:close/>
                </a:path>
                <a:path w="110490" h="255904">
                  <a:moveTo>
                    <a:pt x="16319" y="101"/>
                  </a:moveTo>
                  <a:lnTo>
                    <a:pt x="16027" y="50"/>
                  </a:lnTo>
                  <a:lnTo>
                    <a:pt x="16192" y="203"/>
                  </a:lnTo>
                  <a:lnTo>
                    <a:pt x="16319" y="101"/>
                  </a:lnTo>
                  <a:close/>
                </a:path>
                <a:path w="110490" h="255904">
                  <a:moveTo>
                    <a:pt x="16700" y="150609"/>
                  </a:moveTo>
                  <a:lnTo>
                    <a:pt x="16383" y="150456"/>
                  </a:lnTo>
                  <a:lnTo>
                    <a:pt x="16383" y="150634"/>
                  </a:lnTo>
                  <a:lnTo>
                    <a:pt x="16548" y="150672"/>
                  </a:lnTo>
                  <a:lnTo>
                    <a:pt x="16700" y="150609"/>
                  </a:lnTo>
                  <a:close/>
                </a:path>
                <a:path w="110490" h="255904">
                  <a:moveTo>
                    <a:pt x="16992" y="30022"/>
                  </a:moveTo>
                  <a:lnTo>
                    <a:pt x="16637" y="30060"/>
                  </a:lnTo>
                  <a:lnTo>
                    <a:pt x="16992" y="30022"/>
                  </a:lnTo>
                  <a:close/>
                </a:path>
                <a:path w="110490" h="255904">
                  <a:moveTo>
                    <a:pt x="17386" y="29641"/>
                  </a:moveTo>
                  <a:lnTo>
                    <a:pt x="17068" y="29641"/>
                  </a:lnTo>
                  <a:lnTo>
                    <a:pt x="16891" y="29641"/>
                  </a:lnTo>
                  <a:lnTo>
                    <a:pt x="16370" y="30137"/>
                  </a:lnTo>
                  <a:lnTo>
                    <a:pt x="16637" y="30060"/>
                  </a:lnTo>
                  <a:lnTo>
                    <a:pt x="17386" y="29641"/>
                  </a:lnTo>
                  <a:close/>
                </a:path>
                <a:path w="110490" h="255904">
                  <a:moveTo>
                    <a:pt x="17564" y="29895"/>
                  </a:moveTo>
                  <a:lnTo>
                    <a:pt x="16992" y="30022"/>
                  </a:lnTo>
                  <a:lnTo>
                    <a:pt x="17360" y="30238"/>
                  </a:lnTo>
                  <a:lnTo>
                    <a:pt x="17564" y="29895"/>
                  </a:lnTo>
                  <a:close/>
                </a:path>
                <a:path w="110490" h="255904">
                  <a:moveTo>
                    <a:pt x="17703" y="29464"/>
                  </a:moveTo>
                  <a:lnTo>
                    <a:pt x="17157" y="29616"/>
                  </a:lnTo>
                  <a:lnTo>
                    <a:pt x="17437" y="29616"/>
                  </a:lnTo>
                  <a:lnTo>
                    <a:pt x="17703" y="29464"/>
                  </a:lnTo>
                  <a:close/>
                </a:path>
                <a:path w="110490" h="255904">
                  <a:moveTo>
                    <a:pt x="18389" y="5537"/>
                  </a:moveTo>
                  <a:lnTo>
                    <a:pt x="16865" y="6616"/>
                  </a:lnTo>
                  <a:lnTo>
                    <a:pt x="17157" y="6578"/>
                  </a:lnTo>
                  <a:lnTo>
                    <a:pt x="17322" y="6654"/>
                  </a:lnTo>
                  <a:lnTo>
                    <a:pt x="17627" y="6515"/>
                  </a:lnTo>
                  <a:lnTo>
                    <a:pt x="17754" y="6527"/>
                  </a:lnTo>
                  <a:lnTo>
                    <a:pt x="17627" y="6819"/>
                  </a:lnTo>
                  <a:lnTo>
                    <a:pt x="17830" y="6667"/>
                  </a:lnTo>
                  <a:lnTo>
                    <a:pt x="18389" y="5537"/>
                  </a:lnTo>
                  <a:close/>
                </a:path>
                <a:path w="110490" h="255904">
                  <a:moveTo>
                    <a:pt x="18554" y="122999"/>
                  </a:moveTo>
                  <a:lnTo>
                    <a:pt x="18288" y="122796"/>
                  </a:lnTo>
                  <a:lnTo>
                    <a:pt x="18161" y="122834"/>
                  </a:lnTo>
                  <a:lnTo>
                    <a:pt x="18186" y="123063"/>
                  </a:lnTo>
                  <a:lnTo>
                    <a:pt x="18554" y="122999"/>
                  </a:lnTo>
                  <a:close/>
                </a:path>
                <a:path w="110490" h="255904">
                  <a:moveTo>
                    <a:pt x="18923" y="80098"/>
                  </a:moveTo>
                  <a:lnTo>
                    <a:pt x="17678" y="80975"/>
                  </a:lnTo>
                  <a:lnTo>
                    <a:pt x="18300" y="81000"/>
                  </a:lnTo>
                  <a:lnTo>
                    <a:pt x="18643" y="80886"/>
                  </a:lnTo>
                  <a:lnTo>
                    <a:pt x="18453" y="80746"/>
                  </a:lnTo>
                  <a:lnTo>
                    <a:pt x="18923" y="80098"/>
                  </a:lnTo>
                  <a:close/>
                </a:path>
                <a:path w="110490" h="255904">
                  <a:moveTo>
                    <a:pt x="20485" y="123723"/>
                  </a:moveTo>
                  <a:lnTo>
                    <a:pt x="20281" y="123266"/>
                  </a:lnTo>
                  <a:lnTo>
                    <a:pt x="20129" y="123469"/>
                  </a:lnTo>
                  <a:lnTo>
                    <a:pt x="20167" y="123621"/>
                  </a:lnTo>
                  <a:lnTo>
                    <a:pt x="20485" y="123723"/>
                  </a:lnTo>
                  <a:close/>
                </a:path>
                <a:path w="110490" h="255904">
                  <a:moveTo>
                    <a:pt x="21132" y="29819"/>
                  </a:moveTo>
                  <a:lnTo>
                    <a:pt x="19964" y="29349"/>
                  </a:lnTo>
                  <a:lnTo>
                    <a:pt x="20256" y="29654"/>
                  </a:lnTo>
                  <a:lnTo>
                    <a:pt x="20383" y="29718"/>
                  </a:lnTo>
                  <a:lnTo>
                    <a:pt x="20447" y="29933"/>
                  </a:lnTo>
                  <a:lnTo>
                    <a:pt x="21132" y="29819"/>
                  </a:lnTo>
                  <a:close/>
                </a:path>
                <a:path w="110490" h="255904">
                  <a:moveTo>
                    <a:pt x="21831" y="149821"/>
                  </a:moveTo>
                  <a:lnTo>
                    <a:pt x="21374" y="150190"/>
                  </a:lnTo>
                  <a:lnTo>
                    <a:pt x="21767" y="150215"/>
                  </a:lnTo>
                  <a:lnTo>
                    <a:pt x="21831" y="149821"/>
                  </a:lnTo>
                  <a:close/>
                </a:path>
                <a:path w="110490" h="255904">
                  <a:moveTo>
                    <a:pt x="24345" y="151066"/>
                  </a:moveTo>
                  <a:lnTo>
                    <a:pt x="24066" y="150863"/>
                  </a:lnTo>
                  <a:lnTo>
                    <a:pt x="23863" y="150774"/>
                  </a:lnTo>
                  <a:lnTo>
                    <a:pt x="23901" y="151041"/>
                  </a:lnTo>
                  <a:lnTo>
                    <a:pt x="24345" y="151066"/>
                  </a:lnTo>
                  <a:close/>
                </a:path>
                <a:path w="110490" h="255904">
                  <a:moveTo>
                    <a:pt x="25133" y="36144"/>
                  </a:moveTo>
                  <a:lnTo>
                    <a:pt x="25044" y="35966"/>
                  </a:lnTo>
                  <a:lnTo>
                    <a:pt x="24803" y="35991"/>
                  </a:lnTo>
                  <a:lnTo>
                    <a:pt x="24422" y="36068"/>
                  </a:lnTo>
                  <a:lnTo>
                    <a:pt x="24536" y="36309"/>
                  </a:lnTo>
                  <a:lnTo>
                    <a:pt x="24726" y="36334"/>
                  </a:lnTo>
                  <a:lnTo>
                    <a:pt x="25133" y="36144"/>
                  </a:lnTo>
                  <a:close/>
                </a:path>
                <a:path w="110490" h="255904">
                  <a:moveTo>
                    <a:pt x="26212" y="146164"/>
                  </a:moveTo>
                  <a:lnTo>
                    <a:pt x="26149" y="145961"/>
                  </a:lnTo>
                  <a:lnTo>
                    <a:pt x="25819" y="146227"/>
                  </a:lnTo>
                  <a:lnTo>
                    <a:pt x="26047" y="146189"/>
                  </a:lnTo>
                  <a:lnTo>
                    <a:pt x="26212" y="146164"/>
                  </a:lnTo>
                  <a:close/>
                </a:path>
                <a:path w="110490" h="255904">
                  <a:moveTo>
                    <a:pt x="29019" y="132092"/>
                  </a:moveTo>
                  <a:lnTo>
                    <a:pt x="28803" y="132118"/>
                  </a:lnTo>
                  <a:lnTo>
                    <a:pt x="28676" y="131940"/>
                  </a:lnTo>
                  <a:lnTo>
                    <a:pt x="28473" y="132473"/>
                  </a:lnTo>
                  <a:lnTo>
                    <a:pt x="28232" y="132854"/>
                  </a:lnTo>
                  <a:lnTo>
                    <a:pt x="28321" y="133375"/>
                  </a:lnTo>
                  <a:lnTo>
                    <a:pt x="28663" y="133083"/>
                  </a:lnTo>
                  <a:lnTo>
                    <a:pt x="28524" y="132638"/>
                  </a:lnTo>
                  <a:lnTo>
                    <a:pt x="29019" y="132092"/>
                  </a:lnTo>
                  <a:close/>
                </a:path>
                <a:path w="110490" h="255904">
                  <a:moveTo>
                    <a:pt x="30149" y="150139"/>
                  </a:moveTo>
                  <a:lnTo>
                    <a:pt x="30022" y="149987"/>
                  </a:lnTo>
                  <a:lnTo>
                    <a:pt x="30048" y="150152"/>
                  </a:lnTo>
                  <a:close/>
                </a:path>
                <a:path w="110490" h="255904">
                  <a:moveTo>
                    <a:pt x="30226" y="150241"/>
                  </a:moveTo>
                  <a:close/>
                </a:path>
                <a:path w="110490" h="255904">
                  <a:moveTo>
                    <a:pt x="30734" y="213334"/>
                  </a:moveTo>
                  <a:lnTo>
                    <a:pt x="30568" y="213436"/>
                  </a:lnTo>
                  <a:lnTo>
                    <a:pt x="30137" y="213563"/>
                  </a:lnTo>
                  <a:lnTo>
                    <a:pt x="30619" y="213525"/>
                  </a:lnTo>
                  <a:lnTo>
                    <a:pt x="30734" y="213334"/>
                  </a:lnTo>
                  <a:close/>
                </a:path>
                <a:path w="110490" h="255904">
                  <a:moveTo>
                    <a:pt x="30975" y="150063"/>
                  </a:moveTo>
                  <a:lnTo>
                    <a:pt x="30657" y="149872"/>
                  </a:lnTo>
                  <a:lnTo>
                    <a:pt x="30480" y="150152"/>
                  </a:lnTo>
                  <a:lnTo>
                    <a:pt x="30886" y="150444"/>
                  </a:lnTo>
                  <a:lnTo>
                    <a:pt x="30962" y="150241"/>
                  </a:lnTo>
                  <a:lnTo>
                    <a:pt x="30975" y="150063"/>
                  </a:lnTo>
                  <a:close/>
                </a:path>
                <a:path w="110490" h="255904">
                  <a:moveTo>
                    <a:pt x="32004" y="22860"/>
                  </a:moveTo>
                  <a:lnTo>
                    <a:pt x="31800" y="22745"/>
                  </a:lnTo>
                  <a:lnTo>
                    <a:pt x="31318" y="23152"/>
                  </a:lnTo>
                  <a:lnTo>
                    <a:pt x="31610" y="23152"/>
                  </a:lnTo>
                  <a:lnTo>
                    <a:pt x="31750" y="23139"/>
                  </a:lnTo>
                  <a:lnTo>
                    <a:pt x="32004" y="22860"/>
                  </a:lnTo>
                  <a:close/>
                </a:path>
                <a:path w="110490" h="255904">
                  <a:moveTo>
                    <a:pt x="33096" y="190931"/>
                  </a:moveTo>
                  <a:lnTo>
                    <a:pt x="32943" y="190830"/>
                  </a:lnTo>
                  <a:lnTo>
                    <a:pt x="32981" y="190982"/>
                  </a:lnTo>
                  <a:close/>
                </a:path>
                <a:path w="110490" h="255904">
                  <a:moveTo>
                    <a:pt x="34823" y="157226"/>
                  </a:moveTo>
                  <a:lnTo>
                    <a:pt x="33616" y="153962"/>
                  </a:lnTo>
                  <a:lnTo>
                    <a:pt x="32283" y="155435"/>
                  </a:lnTo>
                  <a:lnTo>
                    <a:pt x="33896" y="156870"/>
                  </a:lnTo>
                  <a:lnTo>
                    <a:pt x="33972" y="157822"/>
                  </a:lnTo>
                  <a:lnTo>
                    <a:pt x="34150" y="157467"/>
                  </a:lnTo>
                  <a:lnTo>
                    <a:pt x="33972" y="157314"/>
                  </a:lnTo>
                  <a:lnTo>
                    <a:pt x="34150" y="156921"/>
                  </a:lnTo>
                  <a:lnTo>
                    <a:pt x="34277" y="157276"/>
                  </a:lnTo>
                  <a:lnTo>
                    <a:pt x="34264" y="156959"/>
                  </a:lnTo>
                  <a:lnTo>
                    <a:pt x="34340" y="156768"/>
                  </a:lnTo>
                  <a:lnTo>
                    <a:pt x="34823" y="157226"/>
                  </a:lnTo>
                  <a:close/>
                </a:path>
                <a:path w="110490" h="255904">
                  <a:moveTo>
                    <a:pt x="35052" y="145884"/>
                  </a:moveTo>
                  <a:lnTo>
                    <a:pt x="34912" y="145796"/>
                  </a:lnTo>
                  <a:lnTo>
                    <a:pt x="34709" y="145757"/>
                  </a:lnTo>
                  <a:lnTo>
                    <a:pt x="34544" y="145834"/>
                  </a:lnTo>
                  <a:lnTo>
                    <a:pt x="33921" y="144373"/>
                  </a:lnTo>
                  <a:lnTo>
                    <a:pt x="33693" y="145478"/>
                  </a:lnTo>
                  <a:lnTo>
                    <a:pt x="33261" y="144983"/>
                  </a:lnTo>
                  <a:lnTo>
                    <a:pt x="33197" y="146024"/>
                  </a:lnTo>
                  <a:lnTo>
                    <a:pt x="33794" y="146088"/>
                  </a:lnTo>
                  <a:lnTo>
                    <a:pt x="34505" y="145910"/>
                  </a:lnTo>
                  <a:lnTo>
                    <a:pt x="34671" y="146075"/>
                  </a:lnTo>
                  <a:lnTo>
                    <a:pt x="34836" y="146164"/>
                  </a:lnTo>
                  <a:lnTo>
                    <a:pt x="35052" y="145884"/>
                  </a:lnTo>
                  <a:close/>
                </a:path>
                <a:path w="110490" h="255904">
                  <a:moveTo>
                    <a:pt x="35636" y="157251"/>
                  </a:moveTo>
                  <a:lnTo>
                    <a:pt x="35445" y="157086"/>
                  </a:lnTo>
                  <a:lnTo>
                    <a:pt x="35356" y="157238"/>
                  </a:lnTo>
                  <a:lnTo>
                    <a:pt x="34823" y="157746"/>
                  </a:lnTo>
                  <a:lnTo>
                    <a:pt x="35255" y="157594"/>
                  </a:lnTo>
                  <a:lnTo>
                    <a:pt x="35636" y="157251"/>
                  </a:lnTo>
                  <a:close/>
                </a:path>
                <a:path w="110490" h="255904">
                  <a:moveTo>
                    <a:pt x="36601" y="164020"/>
                  </a:moveTo>
                  <a:lnTo>
                    <a:pt x="36360" y="164287"/>
                  </a:lnTo>
                  <a:lnTo>
                    <a:pt x="36131" y="164299"/>
                  </a:lnTo>
                  <a:lnTo>
                    <a:pt x="36449" y="164350"/>
                  </a:lnTo>
                  <a:lnTo>
                    <a:pt x="36499" y="164630"/>
                  </a:lnTo>
                  <a:lnTo>
                    <a:pt x="36601" y="164020"/>
                  </a:lnTo>
                  <a:close/>
                </a:path>
                <a:path w="110490" h="255904">
                  <a:moveTo>
                    <a:pt x="36880" y="27165"/>
                  </a:moveTo>
                  <a:lnTo>
                    <a:pt x="36652" y="27203"/>
                  </a:lnTo>
                  <a:lnTo>
                    <a:pt x="36474" y="27381"/>
                  </a:lnTo>
                  <a:lnTo>
                    <a:pt x="36677" y="27292"/>
                  </a:lnTo>
                  <a:lnTo>
                    <a:pt x="36880" y="27165"/>
                  </a:lnTo>
                  <a:close/>
                </a:path>
                <a:path w="110490" h="255904">
                  <a:moveTo>
                    <a:pt x="37134" y="164160"/>
                  </a:moveTo>
                  <a:lnTo>
                    <a:pt x="36944" y="164007"/>
                  </a:lnTo>
                  <a:lnTo>
                    <a:pt x="36868" y="163741"/>
                  </a:lnTo>
                  <a:lnTo>
                    <a:pt x="36703" y="164782"/>
                  </a:lnTo>
                  <a:lnTo>
                    <a:pt x="36703" y="164960"/>
                  </a:lnTo>
                  <a:lnTo>
                    <a:pt x="36868" y="165404"/>
                  </a:lnTo>
                  <a:lnTo>
                    <a:pt x="37134" y="164160"/>
                  </a:lnTo>
                  <a:close/>
                </a:path>
                <a:path w="110490" h="255904">
                  <a:moveTo>
                    <a:pt x="37465" y="194449"/>
                  </a:moveTo>
                  <a:lnTo>
                    <a:pt x="36550" y="194094"/>
                  </a:lnTo>
                  <a:lnTo>
                    <a:pt x="36690" y="194411"/>
                  </a:lnTo>
                  <a:lnTo>
                    <a:pt x="36944" y="194741"/>
                  </a:lnTo>
                  <a:lnTo>
                    <a:pt x="37236" y="194691"/>
                  </a:lnTo>
                  <a:lnTo>
                    <a:pt x="37185" y="194411"/>
                  </a:lnTo>
                  <a:lnTo>
                    <a:pt x="37465" y="194449"/>
                  </a:lnTo>
                  <a:close/>
                </a:path>
                <a:path w="110490" h="255904">
                  <a:moveTo>
                    <a:pt x="37528" y="164896"/>
                  </a:moveTo>
                  <a:lnTo>
                    <a:pt x="37503" y="164541"/>
                  </a:lnTo>
                  <a:lnTo>
                    <a:pt x="37414" y="164414"/>
                  </a:lnTo>
                  <a:lnTo>
                    <a:pt x="37249" y="164490"/>
                  </a:lnTo>
                  <a:lnTo>
                    <a:pt x="37261" y="164896"/>
                  </a:lnTo>
                  <a:lnTo>
                    <a:pt x="37401" y="164998"/>
                  </a:lnTo>
                  <a:lnTo>
                    <a:pt x="37528" y="164896"/>
                  </a:lnTo>
                  <a:close/>
                </a:path>
                <a:path w="110490" h="255904">
                  <a:moveTo>
                    <a:pt x="38188" y="174904"/>
                  </a:moveTo>
                  <a:lnTo>
                    <a:pt x="37960" y="175006"/>
                  </a:lnTo>
                  <a:lnTo>
                    <a:pt x="37985" y="175450"/>
                  </a:lnTo>
                  <a:lnTo>
                    <a:pt x="38112" y="175006"/>
                  </a:lnTo>
                  <a:close/>
                </a:path>
                <a:path w="110490" h="255904">
                  <a:moveTo>
                    <a:pt x="38404" y="36093"/>
                  </a:moveTo>
                  <a:lnTo>
                    <a:pt x="37896" y="35547"/>
                  </a:lnTo>
                  <a:lnTo>
                    <a:pt x="37884" y="34912"/>
                  </a:lnTo>
                  <a:lnTo>
                    <a:pt x="36499" y="34785"/>
                  </a:lnTo>
                  <a:lnTo>
                    <a:pt x="36195" y="35001"/>
                  </a:lnTo>
                  <a:lnTo>
                    <a:pt x="36461" y="33705"/>
                  </a:lnTo>
                  <a:lnTo>
                    <a:pt x="35433" y="35852"/>
                  </a:lnTo>
                  <a:lnTo>
                    <a:pt x="36931" y="35991"/>
                  </a:lnTo>
                  <a:lnTo>
                    <a:pt x="37084" y="35610"/>
                  </a:lnTo>
                  <a:lnTo>
                    <a:pt x="37134" y="35293"/>
                  </a:lnTo>
                  <a:lnTo>
                    <a:pt x="37858" y="35737"/>
                  </a:lnTo>
                  <a:lnTo>
                    <a:pt x="38404" y="36093"/>
                  </a:lnTo>
                  <a:close/>
                </a:path>
                <a:path w="110490" h="255904">
                  <a:moveTo>
                    <a:pt x="38709" y="173837"/>
                  </a:moveTo>
                  <a:lnTo>
                    <a:pt x="38366" y="173583"/>
                  </a:lnTo>
                  <a:lnTo>
                    <a:pt x="37896" y="173520"/>
                  </a:lnTo>
                  <a:lnTo>
                    <a:pt x="37680" y="173723"/>
                  </a:lnTo>
                  <a:lnTo>
                    <a:pt x="38239" y="173837"/>
                  </a:lnTo>
                  <a:lnTo>
                    <a:pt x="38519" y="173736"/>
                  </a:lnTo>
                  <a:lnTo>
                    <a:pt x="38709" y="173837"/>
                  </a:lnTo>
                  <a:close/>
                </a:path>
                <a:path w="110490" h="255904">
                  <a:moveTo>
                    <a:pt x="38938" y="177863"/>
                  </a:moveTo>
                  <a:lnTo>
                    <a:pt x="38354" y="177774"/>
                  </a:lnTo>
                  <a:lnTo>
                    <a:pt x="38531" y="178003"/>
                  </a:lnTo>
                  <a:lnTo>
                    <a:pt x="38773" y="177939"/>
                  </a:lnTo>
                  <a:lnTo>
                    <a:pt x="38633" y="177901"/>
                  </a:lnTo>
                  <a:lnTo>
                    <a:pt x="38938" y="177863"/>
                  </a:lnTo>
                  <a:close/>
                </a:path>
                <a:path w="110490" h="255904">
                  <a:moveTo>
                    <a:pt x="39128" y="149656"/>
                  </a:moveTo>
                  <a:lnTo>
                    <a:pt x="38874" y="149783"/>
                  </a:lnTo>
                  <a:lnTo>
                    <a:pt x="38709" y="150241"/>
                  </a:lnTo>
                  <a:lnTo>
                    <a:pt x="38912" y="150075"/>
                  </a:lnTo>
                  <a:lnTo>
                    <a:pt x="39039" y="149783"/>
                  </a:lnTo>
                  <a:lnTo>
                    <a:pt x="39128" y="149656"/>
                  </a:lnTo>
                  <a:close/>
                </a:path>
                <a:path w="110490" h="255904">
                  <a:moveTo>
                    <a:pt x="39306" y="148602"/>
                  </a:moveTo>
                  <a:lnTo>
                    <a:pt x="38557" y="149313"/>
                  </a:lnTo>
                  <a:lnTo>
                    <a:pt x="37985" y="150253"/>
                  </a:lnTo>
                  <a:lnTo>
                    <a:pt x="38874" y="149783"/>
                  </a:lnTo>
                  <a:lnTo>
                    <a:pt x="39306" y="148602"/>
                  </a:lnTo>
                  <a:close/>
                </a:path>
                <a:path w="110490" h="255904">
                  <a:moveTo>
                    <a:pt x="39941" y="197980"/>
                  </a:moveTo>
                  <a:lnTo>
                    <a:pt x="39789" y="197891"/>
                  </a:lnTo>
                  <a:lnTo>
                    <a:pt x="39662" y="197967"/>
                  </a:lnTo>
                  <a:lnTo>
                    <a:pt x="39941" y="197980"/>
                  </a:lnTo>
                  <a:close/>
                </a:path>
                <a:path w="110490" h="255904">
                  <a:moveTo>
                    <a:pt x="39992" y="190665"/>
                  </a:moveTo>
                  <a:lnTo>
                    <a:pt x="39966" y="190373"/>
                  </a:lnTo>
                  <a:lnTo>
                    <a:pt x="39852" y="190614"/>
                  </a:lnTo>
                  <a:lnTo>
                    <a:pt x="39573" y="190639"/>
                  </a:lnTo>
                  <a:lnTo>
                    <a:pt x="39674" y="190855"/>
                  </a:lnTo>
                  <a:lnTo>
                    <a:pt x="39916" y="190779"/>
                  </a:lnTo>
                  <a:close/>
                </a:path>
                <a:path w="110490" h="255904">
                  <a:moveTo>
                    <a:pt x="41211" y="132003"/>
                  </a:moveTo>
                  <a:lnTo>
                    <a:pt x="41071" y="131826"/>
                  </a:lnTo>
                  <a:lnTo>
                    <a:pt x="40944" y="131953"/>
                  </a:lnTo>
                  <a:lnTo>
                    <a:pt x="41135" y="132029"/>
                  </a:lnTo>
                  <a:close/>
                </a:path>
                <a:path w="110490" h="255904">
                  <a:moveTo>
                    <a:pt x="41300" y="194589"/>
                  </a:moveTo>
                  <a:lnTo>
                    <a:pt x="41021" y="194462"/>
                  </a:lnTo>
                  <a:lnTo>
                    <a:pt x="41211" y="194322"/>
                  </a:lnTo>
                  <a:lnTo>
                    <a:pt x="40843" y="193954"/>
                  </a:lnTo>
                  <a:lnTo>
                    <a:pt x="40373" y="194589"/>
                  </a:lnTo>
                  <a:lnTo>
                    <a:pt x="41059" y="194665"/>
                  </a:lnTo>
                  <a:lnTo>
                    <a:pt x="41300" y="194589"/>
                  </a:lnTo>
                  <a:close/>
                </a:path>
                <a:path w="110490" h="255904">
                  <a:moveTo>
                    <a:pt x="41503" y="149720"/>
                  </a:moveTo>
                  <a:lnTo>
                    <a:pt x="39814" y="149313"/>
                  </a:lnTo>
                  <a:lnTo>
                    <a:pt x="38912" y="150075"/>
                  </a:lnTo>
                  <a:lnTo>
                    <a:pt x="38544" y="151993"/>
                  </a:lnTo>
                  <a:lnTo>
                    <a:pt x="41503" y="149720"/>
                  </a:lnTo>
                  <a:close/>
                </a:path>
                <a:path w="110490" h="255904">
                  <a:moveTo>
                    <a:pt x="41783" y="132689"/>
                  </a:moveTo>
                  <a:lnTo>
                    <a:pt x="40932" y="131991"/>
                  </a:lnTo>
                  <a:lnTo>
                    <a:pt x="40767" y="132486"/>
                  </a:lnTo>
                  <a:lnTo>
                    <a:pt x="40779" y="132715"/>
                  </a:lnTo>
                  <a:lnTo>
                    <a:pt x="40970" y="132867"/>
                  </a:lnTo>
                  <a:lnTo>
                    <a:pt x="41186" y="132892"/>
                  </a:lnTo>
                  <a:lnTo>
                    <a:pt x="41783" y="132689"/>
                  </a:lnTo>
                  <a:close/>
                </a:path>
                <a:path w="110490" h="255904">
                  <a:moveTo>
                    <a:pt x="42392" y="190322"/>
                  </a:moveTo>
                  <a:lnTo>
                    <a:pt x="42151" y="190309"/>
                  </a:lnTo>
                  <a:lnTo>
                    <a:pt x="42100" y="190461"/>
                  </a:lnTo>
                  <a:lnTo>
                    <a:pt x="41922" y="190449"/>
                  </a:lnTo>
                  <a:lnTo>
                    <a:pt x="41922" y="190601"/>
                  </a:lnTo>
                  <a:lnTo>
                    <a:pt x="42392" y="190322"/>
                  </a:lnTo>
                  <a:close/>
                </a:path>
                <a:path w="110490" h="255904">
                  <a:moveTo>
                    <a:pt x="42684" y="178841"/>
                  </a:moveTo>
                  <a:lnTo>
                    <a:pt x="42506" y="178752"/>
                  </a:lnTo>
                  <a:lnTo>
                    <a:pt x="42164" y="179044"/>
                  </a:lnTo>
                  <a:lnTo>
                    <a:pt x="42418" y="178955"/>
                  </a:lnTo>
                  <a:lnTo>
                    <a:pt x="42684" y="178841"/>
                  </a:lnTo>
                  <a:close/>
                </a:path>
                <a:path w="110490" h="255904">
                  <a:moveTo>
                    <a:pt x="42938" y="178231"/>
                  </a:moveTo>
                  <a:lnTo>
                    <a:pt x="42278" y="178396"/>
                  </a:lnTo>
                  <a:lnTo>
                    <a:pt x="42316" y="178079"/>
                  </a:lnTo>
                  <a:lnTo>
                    <a:pt x="41922" y="178206"/>
                  </a:lnTo>
                  <a:lnTo>
                    <a:pt x="42176" y="178333"/>
                  </a:lnTo>
                  <a:lnTo>
                    <a:pt x="42164" y="178803"/>
                  </a:lnTo>
                  <a:lnTo>
                    <a:pt x="41122" y="178358"/>
                  </a:lnTo>
                  <a:lnTo>
                    <a:pt x="41757" y="178765"/>
                  </a:lnTo>
                  <a:lnTo>
                    <a:pt x="41363" y="178879"/>
                  </a:lnTo>
                  <a:lnTo>
                    <a:pt x="41452" y="179108"/>
                  </a:lnTo>
                  <a:lnTo>
                    <a:pt x="41821" y="178943"/>
                  </a:lnTo>
                  <a:lnTo>
                    <a:pt x="42075" y="178879"/>
                  </a:lnTo>
                  <a:lnTo>
                    <a:pt x="42938" y="178231"/>
                  </a:lnTo>
                  <a:close/>
                </a:path>
                <a:path w="110490" h="255904">
                  <a:moveTo>
                    <a:pt x="43027" y="176110"/>
                  </a:moveTo>
                  <a:lnTo>
                    <a:pt x="42976" y="175983"/>
                  </a:lnTo>
                  <a:lnTo>
                    <a:pt x="42786" y="176085"/>
                  </a:lnTo>
                  <a:lnTo>
                    <a:pt x="42799" y="176237"/>
                  </a:lnTo>
                  <a:lnTo>
                    <a:pt x="42938" y="176149"/>
                  </a:lnTo>
                  <a:close/>
                </a:path>
                <a:path w="110490" h="255904">
                  <a:moveTo>
                    <a:pt x="44615" y="219354"/>
                  </a:moveTo>
                  <a:lnTo>
                    <a:pt x="44234" y="219341"/>
                  </a:lnTo>
                  <a:lnTo>
                    <a:pt x="43903" y="219265"/>
                  </a:lnTo>
                  <a:lnTo>
                    <a:pt x="43738" y="219671"/>
                  </a:lnTo>
                  <a:lnTo>
                    <a:pt x="43954" y="219824"/>
                  </a:lnTo>
                  <a:lnTo>
                    <a:pt x="44005" y="219697"/>
                  </a:lnTo>
                  <a:lnTo>
                    <a:pt x="44615" y="219354"/>
                  </a:lnTo>
                  <a:close/>
                </a:path>
                <a:path w="110490" h="255904">
                  <a:moveTo>
                    <a:pt x="46151" y="191617"/>
                  </a:moveTo>
                  <a:lnTo>
                    <a:pt x="46024" y="191757"/>
                  </a:lnTo>
                  <a:lnTo>
                    <a:pt x="45732" y="191846"/>
                  </a:lnTo>
                  <a:lnTo>
                    <a:pt x="45694" y="192036"/>
                  </a:lnTo>
                  <a:lnTo>
                    <a:pt x="45872" y="192100"/>
                  </a:lnTo>
                  <a:lnTo>
                    <a:pt x="46088" y="191770"/>
                  </a:lnTo>
                  <a:lnTo>
                    <a:pt x="46151" y="191617"/>
                  </a:lnTo>
                  <a:close/>
                </a:path>
                <a:path w="110490" h="255904">
                  <a:moveTo>
                    <a:pt x="48437" y="227418"/>
                  </a:moveTo>
                  <a:lnTo>
                    <a:pt x="48260" y="227330"/>
                  </a:lnTo>
                  <a:lnTo>
                    <a:pt x="48310" y="227495"/>
                  </a:lnTo>
                  <a:lnTo>
                    <a:pt x="48437" y="227418"/>
                  </a:lnTo>
                  <a:close/>
                </a:path>
                <a:path w="110490" h="255904">
                  <a:moveTo>
                    <a:pt x="51015" y="227228"/>
                  </a:moveTo>
                  <a:lnTo>
                    <a:pt x="50850" y="226999"/>
                  </a:lnTo>
                  <a:lnTo>
                    <a:pt x="50546" y="227342"/>
                  </a:lnTo>
                  <a:lnTo>
                    <a:pt x="50393" y="226961"/>
                  </a:lnTo>
                  <a:lnTo>
                    <a:pt x="50444" y="227177"/>
                  </a:lnTo>
                  <a:lnTo>
                    <a:pt x="50457" y="227355"/>
                  </a:lnTo>
                  <a:lnTo>
                    <a:pt x="50673" y="227431"/>
                  </a:lnTo>
                  <a:lnTo>
                    <a:pt x="50761" y="227774"/>
                  </a:lnTo>
                  <a:lnTo>
                    <a:pt x="51015" y="227228"/>
                  </a:lnTo>
                  <a:close/>
                </a:path>
                <a:path w="110490" h="255904">
                  <a:moveTo>
                    <a:pt x="53632" y="219481"/>
                  </a:moveTo>
                  <a:lnTo>
                    <a:pt x="53352" y="219379"/>
                  </a:lnTo>
                  <a:lnTo>
                    <a:pt x="53213" y="219290"/>
                  </a:lnTo>
                  <a:lnTo>
                    <a:pt x="53086" y="219468"/>
                  </a:lnTo>
                  <a:lnTo>
                    <a:pt x="53289" y="219570"/>
                  </a:lnTo>
                  <a:lnTo>
                    <a:pt x="53416" y="219659"/>
                  </a:lnTo>
                  <a:lnTo>
                    <a:pt x="53632" y="219481"/>
                  </a:lnTo>
                  <a:close/>
                </a:path>
                <a:path w="110490" h="255904">
                  <a:moveTo>
                    <a:pt x="55816" y="219532"/>
                  </a:moveTo>
                  <a:lnTo>
                    <a:pt x="55638" y="219367"/>
                  </a:lnTo>
                  <a:lnTo>
                    <a:pt x="55511" y="219633"/>
                  </a:lnTo>
                  <a:lnTo>
                    <a:pt x="55664" y="219748"/>
                  </a:lnTo>
                  <a:lnTo>
                    <a:pt x="55816" y="219532"/>
                  </a:lnTo>
                  <a:close/>
                </a:path>
                <a:path w="110490" h="255904">
                  <a:moveTo>
                    <a:pt x="61214" y="235242"/>
                  </a:moveTo>
                  <a:lnTo>
                    <a:pt x="61048" y="235216"/>
                  </a:lnTo>
                  <a:lnTo>
                    <a:pt x="61175" y="235331"/>
                  </a:lnTo>
                  <a:close/>
                </a:path>
                <a:path w="110490" h="255904">
                  <a:moveTo>
                    <a:pt x="63512" y="235458"/>
                  </a:moveTo>
                  <a:lnTo>
                    <a:pt x="63385" y="235343"/>
                  </a:lnTo>
                  <a:lnTo>
                    <a:pt x="63068" y="235496"/>
                  </a:lnTo>
                  <a:lnTo>
                    <a:pt x="63233" y="235585"/>
                  </a:lnTo>
                  <a:lnTo>
                    <a:pt x="63512" y="235458"/>
                  </a:lnTo>
                  <a:close/>
                </a:path>
                <a:path w="110490" h="255904">
                  <a:moveTo>
                    <a:pt x="63881" y="238734"/>
                  </a:moveTo>
                  <a:lnTo>
                    <a:pt x="63690" y="238760"/>
                  </a:lnTo>
                  <a:lnTo>
                    <a:pt x="63677" y="238887"/>
                  </a:lnTo>
                  <a:lnTo>
                    <a:pt x="63779" y="239014"/>
                  </a:lnTo>
                  <a:lnTo>
                    <a:pt x="63868" y="238887"/>
                  </a:lnTo>
                  <a:lnTo>
                    <a:pt x="63881" y="238734"/>
                  </a:lnTo>
                  <a:close/>
                </a:path>
                <a:path w="110490" h="255904">
                  <a:moveTo>
                    <a:pt x="80505" y="196151"/>
                  </a:moveTo>
                  <a:lnTo>
                    <a:pt x="78828" y="196100"/>
                  </a:lnTo>
                  <a:lnTo>
                    <a:pt x="79654" y="196519"/>
                  </a:lnTo>
                  <a:lnTo>
                    <a:pt x="80022" y="196494"/>
                  </a:lnTo>
                  <a:lnTo>
                    <a:pt x="80505" y="196151"/>
                  </a:lnTo>
                  <a:close/>
                </a:path>
                <a:path w="110490" h="255904">
                  <a:moveTo>
                    <a:pt x="83743" y="195300"/>
                  </a:moveTo>
                  <a:lnTo>
                    <a:pt x="83413" y="195465"/>
                  </a:lnTo>
                  <a:lnTo>
                    <a:pt x="83629" y="195478"/>
                  </a:lnTo>
                  <a:lnTo>
                    <a:pt x="83718" y="195351"/>
                  </a:lnTo>
                  <a:close/>
                </a:path>
                <a:path w="110490" h="255904">
                  <a:moveTo>
                    <a:pt x="91452" y="227533"/>
                  </a:moveTo>
                  <a:lnTo>
                    <a:pt x="91351" y="227355"/>
                  </a:lnTo>
                  <a:lnTo>
                    <a:pt x="90995" y="227317"/>
                  </a:lnTo>
                  <a:lnTo>
                    <a:pt x="90576" y="227711"/>
                  </a:lnTo>
                  <a:lnTo>
                    <a:pt x="91173" y="227736"/>
                  </a:lnTo>
                  <a:lnTo>
                    <a:pt x="91097" y="227596"/>
                  </a:lnTo>
                  <a:lnTo>
                    <a:pt x="91452" y="227533"/>
                  </a:lnTo>
                  <a:close/>
                </a:path>
                <a:path w="110490" h="255904">
                  <a:moveTo>
                    <a:pt x="92506" y="228739"/>
                  </a:moveTo>
                  <a:lnTo>
                    <a:pt x="92354" y="228714"/>
                  </a:lnTo>
                  <a:lnTo>
                    <a:pt x="92214" y="228714"/>
                  </a:lnTo>
                  <a:lnTo>
                    <a:pt x="92138" y="229044"/>
                  </a:lnTo>
                  <a:lnTo>
                    <a:pt x="92278" y="228930"/>
                  </a:lnTo>
                  <a:lnTo>
                    <a:pt x="92506" y="228739"/>
                  </a:lnTo>
                  <a:close/>
                </a:path>
                <a:path w="110490" h="255904">
                  <a:moveTo>
                    <a:pt x="93383" y="229336"/>
                  </a:moveTo>
                  <a:lnTo>
                    <a:pt x="93256" y="229273"/>
                  </a:lnTo>
                  <a:lnTo>
                    <a:pt x="93065" y="229336"/>
                  </a:lnTo>
                  <a:lnTo>
                    <a:pt x="93294" y="229400"/>
                  </a:lnTo>
                  <a:close/>
                </a:path>
                <a:path w="110490" h="255904">
                  <a:moveTo>
                    <a:pt x="93840" y="135470"/>
                  </a:moveTo>
                  <a:lnTo>
                    <a:pt x="93700" y="135242"/>
                  </a:lnTo>
                  <a:lnTo>
                    <a:pt x="93586" y="135788"/>
                  </a:lnTo>
                  <a:lnTo>
                    <a:pt x="93802" y="135661"/>
                  </a:lnTo>
                  <a:lnTo>
                    <a:pt x="93764" y="135470"/>
                  </a:lnTo>
                  <a:close/>
                </a:path>
                <a:path w="110490" h="255904">
                  <a:moveTo>
                    <a:pt x="94932" y="229323"/>
                  </a:moveTo>
                  <a:lnTo>
                    <a:pt x="94564" y="229298"/>
                  </a:lnTo>
                  <a:lnTo>
                    <a:pt x="94792" y="229387"/>
                  </a:lnTo>
                  <a:lnTo>
                    <a:pt x="94932" y="229323"/>
                  </a:lnTo>
                  <a:close/>
                </a:path>
                <a:path w="110490" h="255904">
                  <a:moveTo>
                    <a:pt x="101231" y="253212"/>
                  </a:moveTo>
                  <a:lnTo>
                    <a:pt x="100469" y="253085"/>
                  </a:lnTo>
                  <a:lnTo>
                    <a:pt x="100393" y="252691"/>
                  </a:lnTo>
                  <a:lnTo>
                    <a:pt x="99999" y="252806"/>
                  </a:lnTo>
                  <a:lnTo>
                    <a:pt x="100114" y="253720"/>
                  </a:lnTo>
                  <a:lnTo>
                    <a:pt x="100622" y="253619"/>
                  </a:lnTo>
                  <a:lnTo>
                    <a:pt x="101231" y="253212"/>
                  </a:lnTo>
                  <a:close/>
                </a:path>
                <a:path w="110490" h="255904">
                  <a:moveTo>
                    <a:pt x="109982" y="255041"/>
                  </a:moveTo>
                  <a:lnTo>
                    <a:pt x="109804" y="255104"/>
                  </a:lnTo>
                  <a:lnTo>
                    <a:pt x="109639" y="255409"/>
                  </a:lnTo>
                  <a:lnTo>
                    <a:pt x="109740" y="255257"/>
                  </a:lnTo>
                  <a:lnTo>
                    <a:pt x="109982" y="255041"/>
                  </a:lnTo>
                  <a:close/>
                </a:path>
              </a:pathLst>
            </a:custGeom>
            <a:solidFill>
              <a:srgbClr val="C5CCC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5" name="object 5315"/>
            <p:cNvSpPr/>
            <p:nvPr/>
          </p:nvSpPr>
          <p:spPr>
            <a:xfrm>
              <a:off x="720255" y="4475416"/>
              <a:ext cx="104139" cy="247015"/>
            </a:xfrm>
            <a:custGeom>
              <a:avLst/>
              <a:gdLst/>
              <a:ahLst/>
              <a:cxnLst/>
              <a:rect l="l" t="t" r="r" b="b"/>
              <a:pathLst>
                <a:path w="104140" h="247014">
                  <a:moveTo>
                    <a:pt x="889" y="78676"/>
                  </a:moveTo>
                  <a:lnTo>
                    <a:pt x="114" y="78714"/>
                  </a:lnTo>
                  <a:lnTo>
                    <a:pt x="139" y="78981"/>
                  </a:lnTo>
                  <a:lnTo>
                    <a:pt x="406" y="78727"/>
                  </a:lnTo>
                  <a:lnTo>
                    <a:pt x="520" y="78854"/>
                  </a:lnTo>
                  <a:lnTo>
                    <a:pt x="889" y="78676"/>
                  </a:lnTo>
                  <a:close/>
                </a:path>
                <a:path w="104140" h="247014">
                  <a:moveTo>
                    <a:pt x="3594" y="73990"/>
                  </a:moveTo>
                  <a:lnTo>
                    <a:pt x="2705" y="73888"/>
                  </a:lnTo>
                  <a:lnTo>
                    <a:pt x="3327" y="74104"/>
                  </a:lnTo>
                  <a:lnTo>
                    <a:pt x="3594" y="73990"/>
                  </a:lnTo>
                  <a:close/>
                </a:path>
                <a:path w="104140" h="247014">
                  <a:moveTo>
                    <a:pt x="3822" y="73761"/>
                  </a:moveTo>
                  <a:lnTo>
                    <a:pt x="2781" y="73621"/>
                  </a:lnTo>
                  <a:lnTo>
                    <a:pt x="3365" y="73888"/>
                  </a:lnTo>
                  <a:lnTo>
                    <a:pt x="3517" y="73939"/>
                  </a:lnTo>
                  <a:lnTo>
                    <a:pt x="3390" y="73825"/>
                  </a:lnTo>
                  <a:lnTo>
                    <a:pt x="3822" y="73761"/>
                  </a:lnTo>
                  <a:close/>
                </a:path>
                <a:path w="104140" h="247014">
                  <a:moveTo>
                    <a:pt x="4445" y="78625"/>
                  </a:moveTo>
                  <a:lnTo>
                    <a:pt x="3797" y="78511"/>
                  </a:lnTo>
                  <a:lnTo>
                    <a:pt x="3530" y="78295"/>
                  </a:lnTo>
                  <a:lnTo>
                    <a:pt x="3124" y="78219"/>
                  </a:lnTo>
                  <a:lnTo>
                    <a:pt x="3327" y="79044"/>
                  </a:lnTo>
                  <a:lnTo>
                    <a:pt x="3759" y="78930"/>
                  </a:lnTo>
                  <a:lnTo>
                    <a:pt x="4445" y="78625"/>
                  </a:lnTo>
                  <a:close/>
                </a:path>
                <a:path w="104140" h="247014">
                  <a:moveTo>
                    <a:pt x="4584" y="89598"/>
                  </a:moveTo>
                  <a:lnTo>
                    <a:pt x="3987" y="89331"/>
                  </a:lnTo>
                  <a:lnTo>
                    <a:pt x="3886" y="89522"/>
                  </a:lnTo>
                  <a:lnTo>
                    <a:pt x="4229" y="89458"/>
                  </a:lnTo>
                  <a:lnTo>
                    <a:pt x="3111" y="90144"/>
                  </a:lnTo>
                  <a:lnTo>
                    <a:pt x="4152" y="89738"/>
                  </a:lnTo>
                  <a:lnTo>
                    <a:pt x="4584" y="89598"/>
                  </a:lnTo>
                  <a:close/>
                </a:path>
                <a:path w="104140" h="247014">
                  <a:moveTo>
                    <a:pt x="10223" y="317"/>
                  </a:moveTo>
                  <a:lnTo>
                    <a:pt x="9994" y="127"/>
                  </a:lnTo>
                  <a:lnTo>
                    <a:pt x="9982" y="355"/>
                  </a:lnTo>
                  <a:lnTo>
                    <a:pt x="9702" y="317"/>
                  </a:lnTo>
                  <a:lnTo>
                    <a:pt x="9652" y="0"/>
                  </a:lnTo>
                  <a:lnTo>
                    <a:pt x="9410" y="266"/>
                  </a:lnTo>
                  <a:lnTo>
                    <a:pt x="9258" y="444"/>
                  </a:lnTo>
                  <a:lnTo>
                    <a:pt x="9410" y="444"/>
                  </a:lnTo>
                  <a:lnTo>
                    <a:pt x="9436" y="736"/>
                  </a:lnTo>
                  <a:lnTo>
                    <a:pt x="9309" y="1193"/>
                  </a:lnTo>
                  <a:lnTo>
                    <a:pt x="9817" y="927"/>
                  </a:lnTo>
                  <a:lnTo>
                    <a:pt x="9982" y="533"/>
                  </a:lnTo>
                  <a:lnTo>
                    <a:pt x="10223" y="317"/>
                  </a:lnTo>
                  <a:close/>
                </a:path>
                <a:path w="104140" h="247014">
                  <a:moveTo>
                    <a:pt x="10274" y="116738"/>
                  </a:moveTo>
                  <a:lnTo>
                    <a:pt x="10045" y="116382"/>
                  </a:lnTo>
                  <a:lnTo>
                    <a:pt x="9740" y="116357"/>
                  </a:lnTo>
                  <a:lnTo>
                    <a:pt x="9474" y="116497"/>
                  </a:lnTo>
                  <a:lnTo>
                    <a:pt x="9601" y="116751"/>
                  </a:lnTo>
                  <a:lnTo>
                    <a:pt x="9867" y="116763"/>
                  </a:lnTo>
                  <a:lnTo>
                    <a:pt x="10274" y="116738"/>
                  </a:lnTo>
                  <a:close/>
                </a:path>
                <a:path w="104140" h="247014">
                  <a:moveTo>
                    <a:pt x="11353" y="73202"/>
                  </a:moveTo>
                  <a:lnTo>
                    <a:pt x="10934" y="73190"/>
                  </a:lnTo>
                  <a:lnTo>
                    <a:pt x="10858" y="71412"/>
                  </a:lnTo>
                  <a:lnTo>
                    <a:pt x="9944" y="73914"/>
                  </a:lnTo>
                  <a:lnTo>
                    <a:pt x="10922" y="73863"/>
                  </a:lnTo>
                  <a:lnTo>
                    <a:pt x="10909" y="73634"/>
                  </a:lnTo>
                  <a:lnTo>
                    <a:pt x="11353" y="73202"/>
                  </a:lnTo>
                  <a:close/>
                </a:path>
                <a:path w="104140" h="247014">
                  <a:moveTo>
                    <a:pt x="11417" y="116052"/>
                  </a:moveTo>
                  <a:lnTo>
                    <a:pt x="11099" y="116052"/>
                  </a:lnTo>
                  <a:lnTo>
                    <a:pt x="11315" y="116154"/>
                  </a:lnTo>
                  <a:close/>
                </a:path>
                <a:path w="104140" h="247014">
                  <a:moveTo>
                    <a:pt x="11760" y="508"/>
                  </a:moveTo>
                  <a:lnTo>
                    <a:pt x="11366" y="546"/>
                  </a:lnTo>
                  <a:lnTo>
                    <a:pt x="11518" y="609"/>
                  </a:lnTo>
                  <a:lnTo>
                    <a:pt x="11684" y="533"/>
                  </a:lnTo>
                  <a:close/>
                </a:path>
                <a:path w="104140" h="247014">
                  <a:moveTo>
                    <a:pt x="12204" y="122402"/>
                  </a:moveTo>
                  <a:lnTo>
                    <a:pt x="12065" y="122402"/>
                  </a:lnTo>
                  <a:lnTo>
                    <a:pt x="12204" y="122415"/>
                  </a:lnTo>
                  <a:close/>
                </a:path>
                <a:path w="104140" h="247014">
                  <a:moveTo>
                    <a:pt x="12560" y="122402"/>
                  </a:moveTo>
                  <a:lnTo>
                    <a:pt x="12382" y="122047"/>
                  </a:lnTo>
                  <a:lnTo>
                    <a:pt x="12204" y="122402"/>
                  </a:lnTo>
                  <a:lnTo>
                    <a:pt x="12560" y="122402"/>
                  </a:lnTo>
                  <a:close/>
                </a:path>
                <a:path w="104140" h="247014">
                  <a:moveTo>
                    <a:pt x="12763" y="122478"/>
                  </a:moveTo>
                  <a:lnTo>
                    <a:pt x="12204" y="122415"/>
                  </a:lnTo>
                  <a:lnTo>
                    <a:pt x="12077" y="122669"/>
                  </a:lnTo>
                  <a:lnTo>
                    <a:pt x="12446" y="122605"/>
                  </a:lnTo>
                  <a:lnTo>
                    <a:pt x="12763" y="122478"/>
                  </a:lnTo>
                  <a:close/>
                </a:path>
                <a:path w="104140" h="247014">
                  <a:moveTo>
                    <a:pt x="13258" y="23329"/>
                  </a:moveTo>
                  <a:lnTo>
                    <a:pt x="12090" y="22860"/>
                  </a:lnTo>
                  <a:lnTo>
                    <a:pt x="12382" y="23164"/>
                  </a:lnTo>
                  <a:lnTo>
                    <a:pt x="12509" y="23228"/>
                  </a:lnTo>
                  <a:lnTo>
                    <a:pt x="12573" y="23444"/>
                  </a:lnTo>
                  <a:lnTo>
                    <a:pt x="13258" y="23329"/>
                  </a:lnTo>
                  <a:close/>
                </a:path>
                <a:path w="104140" h="247014">
                  <a:moveTo>
                    <a:pt x="13677" y="122974"/>
                  </a:moveTo>
                  <a:lnTo>
                    <a:pt x="13474" y="122974"/>
                  </a:lnTo>
                  <a:lnTo>
                    <a:pt x="13462" y="122847"/>
                  </a:lnTo>
                  <a:lnTo>
                    <a:pt x="13233" y="122961"/>
                  </a:lnTo>
                  <a:lnTo>
                    <a:pt x="13589" y="123139"/>
                  </a:lnTo>
                  <a:lnTo>
                    <a:pt x="13677" y="122974"/>
                  </a:lnTo>
                  <a:close/>
                </a:path>
                <a:path w="104140" h="247014">
                  <a:moveTo>
                    <a:pt x="13919" y="29667"/>
                  </a:moveTo>
                  <a:lnTo>
                    <a:pt x="13868" y="29464"/>
                  </a:lnTo>
                  <a:lnTo>
                    <a:pt x="13792" y="29679"/>
                  </a:lnTo>
                  <a:lnTo>
                    <a:pt x="13030" y="30238"/>
                  </a:lnTo>
                  <a:lnTo>
                    <a:pt x="13411" y="30124"/>
                  </a:lnTo>
                  <a:lnTo>
                    <a:pt x="13525" y="29972"/>
                  </a:lnTo>
                  <a:lnTo>
                    <a:pt x="13919" y="29667"/>
                  </a:lnTo>
                  <a:close/>
                </a:path>
                <a:path w="104140" h="247014">
                  <a:moveTo>
                    <a:pt x="18288" y="9677"/>
                  </a:moveTo>
                  <a:lnTo>
                    <a:pt x="18135" y="9423"/>
                  </a:lnTo>
                  <a:lnTo>
                    <a:pt x="18084" y="9588"/>
                  </a:lnTo>
                  <a:lnTo>
                    <a:pt x="17868" y="9639"/>
                  </a:lnTo>
                  <a:lnTo>
                    <a:pt x="18008" y="9740"/>
                  </a:lnTo>
                  <a:lnTo>
                    <a:pt x="18161" y="9715"/>
                  </a:lnTo>
                  <a:lnTo>
                    <a:pt x="18288" y="9677"/>
                  </a:lnTo>
                  <a:close/>
                </a:path>
                <a:path w="104140" h="247014">
                  <a:moveTo>
                    <a:pt x="18351" y="15138"/>
                  </a:moveTo>
                  <a:lnTo>
                    <a:pt x="18262" y="15011"/>
                  </a:lnTo>
                  <a:lnTo>
                    <a:pt x="18097" y="14757"/>
                  </a:lnTo>
                  <a:lnTo>
                    <a:pt x="18046" y="15468"/>
                  </a:lnTo>
                  <a:lnTo>
                    <a:pt x="18199" y="15265"/>
                  </a:lnTo>
                  <a:lnTo>
                    <a:pt x="18351" y="15252"/>
                  </a:lnTo>
                  <a:close/>
                </a:path>
                <a:path w="104140" h="247014">
                  <a:moveTo>
                    <a:pt x="19189" y="126657"/>
                  </a:moveTo>
                  <a:lnTo>
                    <a:pt x="18910" y="126834"/>
                  </a:lnTo>
                  <a:lnTo>
                    <a:pt x="18961" y="126961"/>
                  </a:lnTo>
                  <a:lnTo>
                    <a:pt x="19164" y="126936"/>
                  </a:lnTo>
                  <a:lnTo>
                    <a:pt x="19189" y="126657"/>
                  </a:lnTo>
                  <a:close/>
                </a:path>
                <a:path w="104140" h="247014">
                  <a:moveTo>
                    <a:pt x="19469" y="13982"/>
                  </a:moveTo>
                  <a:lnTo>
                    <a:pt x="19265" y="13627"/>
                  </a:lnTo>
                  <a:lnTo>
                    <a:pt x="19316" y="13779"/>
                  </a:lnTo>
                  <a:lnTo>
                    <a:pt x="19265" y="13906"/>
                  </a:lnTo>
                  <a:lnTo>
                    <a:pt x="19469" y="13982"/>
                  </a:lnTo>
                  <a:close/>
                </a:path>
                <a:path w="104140" h="247014">
                  <a:moveTo>
                    <a:pt x="20142" y="8699"/>
                  </a:moveTo>
                  <a:lnTo>
                    <a:pt x="19697" y="8623"/>
                  </a:lnTo>
                  <a:lnTo>
                    <a:pt x="19596" y="8864"/>
                  </a:lnTo>
                  <a:lnTo>
                    <a:pt x="18961" y="9245"/>
                  </a:lnTo>
                  <a:lnTo>
                    <a:pt x="19253" y="9499"/>
                  </a:lnTo>
                  <a:lnTo>
                    <a:pt x="19697" y="9423"/>
                  </a:lnTo>
                  <a:lnTo>
                    <a:pt x="20142" y="8699"/>
                  </a:lnTo>
                  <a:close/>
                </a:path>
                <a:path w="104140" h="247014">
                  <a:moveTo>
                    <a:pt x="20294" y="127076"/>
                  </a:moveTo>
                  <a:lnTo>
                    <a:pt x="20256" y="126733"/>
                  </a:lnTo>
                  <a:lnTo>
                    <a:pt x="20116" y="126746"/>
                  </a:lnTo>
                  <a:lnTo>
                    <a:pt x="20205" y="127114"/>
                  </a:lnTo>
                  <a:close/>
                </a:path>
                <a:path w="104140" h="247014">
                  <a:moveTo>
                    <a:pt x="23647" y="180822"/>
                  </a:moveTo>
                  <a:lnTo>
                    <a:pt x="23444" y="180848"/>
                  </a:lnTo>
                  <a:lnTo>
                    <a:pt x="23583" y="180924"/>
                  </a:lnTo>
                  <a:close/>
                </a:path>
                <a:path w="104140" h="247014">
                  <a:moveTo>
                    <a:pt x="23736" y="13677"/>
                  </a:moveTo>
                  <a:lnTo>
                    <a:pt x="23456" y="13119"/>
                  </a:lnTo>
                  <a:lnTo>
                    <a:pt x="23317" y="13373"/>
                  </a:lnTo>
                  <a:lnTo>
                    <a:pt x="23444" y="13589"/>
                  </a:lnTo>
                  <a:lnTo>
                    <a:pt x="23736" y="13677"/>
                  </a:lnTo>
                  <a:close/>
                </a:path>
                <a:path w="104140" h="247014">
                  <a:moveTo>
                    <a:pt x="24612" y="180340"/>
                  </a:moveTo>
                  <a:lnTo>
                    <a:pt x="24295" y="180403"/>
                  </a:lnTo>
                  <a:lnTo>
                    <a:pt x="24447" y="180568"/>
                  </a:lnTo>
                  <a:lnTo>
                    <a:pt x="24574" y="180441"/>
                  </a:lnTo>
                  <a:close/>
                </a:path>
                <a:path w="104140" h="247014">
                  <a:moveTo>
                    <a:pt x="24663" y="139534"/>
                  </a:moveTo>
                  <a:lnTo>
                    <a:pt x="24561" y="139357"/>
                  </a:lnTo>
                  <a:lnTo>
                    <a:pt x="24333" y="139700"/>
                  </a:lnTo>
                  <a:lnTo>
                    <a:pt x="24549" y="139611"/>
                  </a:lnTo>
                  <a:close/>
                </a:path>
                <a:path w="104140" h="247014">
                  <a:moveTo>
                    <a:pt x="24841" y="180975"/>
                  </a:moveTo>
                  <a:lnTo>
                    <a:pt x="24726" y="180809"/>
                  </a:lnTo>
                  <a:lnTo>
                    <a:pt x="24206" y="180987"/>
                  </a:lnTo>
                  <a:lnTo>
                    <a:pt x="24523" y="181076"/>
                  </a:lnTo>
                  <a:lnTo>
                    <a:pt x="24777" y="181013"/>
                  </a:lnTo>
                  <a:close/>
                </a:path>
                <a:path w="104140" h="247014">
                  <a:moveTo>
                    <a:pt x="25793" y="27406"/>
                  </a:moveTo>
                  <a:lnTo>
                    <a:pt x="25450" y="27698"/>
                  </a:lnTo>
                  <a:lnTo>
                    <a:pt x="25539" y="27851"/>
                  </a:lnTo>
                  <a:lnTo>
                    <a:pt x="25742" y="27774"/>
                  </a:lnTo>
                  <a:lnTo>
                    <a:pt x="25793" y="27406"/>
                  </a:lnTo>
                  <a:close/>
                </a:path>
                <a:path w="104140" h="247014">
                  <a:moveTo>
                    <a:pt x="26619" y="184023"/>
                  </a:moveTo>
                  <a:lnTo>
                    <a:pt x="26428" y="183603"/>
                  </a:lnTo>
                  <a:lnTo>
                    <a:pt x="26149" y="183603"/>
                  </a:lnTo>
                  <a:lnTo>
                    <a:pt x="25742" y="184010"/>
                  </a:lnTo>
                  <a:lnTo>
                    <a:pt x="26162" y="184137"/>
                  </a:lnTo>
                  <a:lnTo>
                    <a:pt x="26606" y="184124"/>
                  </a:lnTo>
                  <a:close/>
                </a:path>
                <a:path w="104140" h="247014">
                  <a:moveTo>
                    <a:pt x="26733" y="206425"/>
                  </a:moveTo>
                  <a:lnTo>
                    <a:pt x="26517" y="206057"/>
                  </a:lnTo>
                  <a:lnTo>
                    <a:pt x="26492" y="206260"/>
                  </a:lnTo>
                  <a:lnTo>
                    <a:pt x="26733" y="206425"/>
                  </a:lnTo>
                  <a:close/>
                </a:path>
                <a:path w="104140" h="247014">
                  <a:moveTo>
                    <a:pt x="27609" y="148259"/>
                  </a:moveTo>
                  <a:lnTo>
                    <a:pt x="27165" y="148170"/>
                  </a:lnTo>
                  <a:lnTo>
                    <a:pt x="27089" y="148374"/>
                  </a:lnTo>
                  <a:lnTo>
                    <a:pt x="27190" y="148526"/>
                  </a:lnTo>
                  <a:lnTo>
                    <a:pt x="27406" y="148437"/>
                  </a:lnTo>
                  <a:lnTo>
                    <a:pt x="27609" y="148259"/>
                  </a:lnTo>
                  <a:close/>
                </a:path>
                <a:path w="104140" h="247014">
                  <a:moveTo>
                    <a:pt x="28041" y="158800"/>
                  </a:moveTo>
                  <a:lnTo>
                    <a:pt x="27863" y="158572"/>
                  </a:lnTo>
                  <a:lnTo>
                    <a:pt x="27863" y="158750"/>
                  </a:lnTo>
                  <a:lnTo>
                    <a:pt x="28041" y="158800"/>
                  </a:lnTo>
                  <a:close/>
                </a:path>
                <a:path w="104140" h="247014">
                  <a:moveTo>
                    <a:pt x="28308" y="158940"/>
                  </a:moveTo>
                  <a:lnTo>
                    <a:pt x="28016" y="158864"/>
                  </a:lnTo>
                  <a:lnTo>
                    <a:pt x="28016" y="159016"/>
                  </a:lnTo>
                  <a:lnTo>
                    <a:pt x="27647" y="159042"/>
                  </a:lnTo>
                  <a:lnTo>
                    <a:pt x="28079" y="159232"/>
                  </a:lnTo>
                  <a:lnTo>
                    <a:pt x="28028" y="159042"/>
                  </a:lnTo>
                  <a:lnTo>
                    <a:pt x="28257" y="159042"/>
                  </a:lnTo>
                  <a:close/>
                </a:path>
                <a:path w="104140" h="247014">
                  <a:moveTo>
                    <a:pt x="28409" y="148577"/>
                  </a:moveTo>
                  <a:lnTo>
                    <a:pt x="27254" y="149428"/>
                  </a:lnTo>
                  <a:lnTo>
                    <a:pt x="26873" y="149821"/>
                  </a:lnTo>
                  <a:lnTo>
                    <a:pt x="27749" y="149758"/>
                  </a:lnTo>
                  <a:lnTo>
                    <a:pt x="26949" y="150253"/>
                  </a:lnTo>
                  <a:lnTo>
                    <a:pt x="26809" y="149567"/>
                  </a:lnTo>
                  <a:lnTo>
                    <a:pt x="26352" y="151168"/>
                  </a:lnTo>
                  <a:lnTo>
                    <a:pt x="26898" y="150952"/>
                  </a:lnTo>
                  <a:lnTo>
                    <a:pt x="27419" y="151231"/>
                  </a:lnTo>
                  <a:lnTo>
                    <a:pt x="28409" y="148577"/>
                  </a:lnTo>
                  <a:close/>
                </a:path>
                <a:path w="104140" h="247014">
                  <a:moveTo>
                    <a:pt x="28740" y="158229"/>
                  </a:moveTo>
                  <a:lnTo>
                    <a:pt x="28206" y="157975"/>
                  </a:lnTo>
                  <a:lnTo>
                    <a:pt x="28409" y="158330"/>
                  </a:lnTo>
                  <a:lnTo>
                    <a:pt x="28498" y="158165"/>
                  </a:lnTo>
                  <a:lnTo>
                    <a:pt x="28740" y="158229"/>
                  </a:lnTo>
                  <a:close/>
                </a:path>
                <a:path w="104140" h="247014">
                  <a:moveTo>
                    <a:pt x="29464" y="158788"/>
                  </a:moveTo>
                  <a:lnTo>
                    <a:pt x="29362" y="158635"/>
                  </a:lnTo>
                  <a:lnTo>
                    <a:pt x="29260" y="158280"/>
                  </a:lnTo>
                  <a:lnTo>
                    <a:pt x="29171" y="158927"/>
                  </a:lnTo>
                  <a:lnTo>
                    <a:pt x="29349" y="158788"/>
                  </a:lnTo>
                  <a:close/>
                </a:path>
                <a:path w="104140" h="247014">
                  <a:moveTo>
                    <a:pt x="30314" y="146456"/>
                  </a:moveTo>
                  <a:lnTo>
                    <a:pt x="29933" y="145046"/>
                  </a:lnTo>
                  <a:lnTo>
                    <a:pt x="29768" y="146278"/>
                  </a:lnTo>
                  <a:lnTo>
                    <a:pt x="29476" y="145719"/>
                  </a:lnTo>
                  <a:lnTo>
                    <a:pt x="28257" y="146977"/>
                  </a:lnTo>
                  <a:lnTo>
                    <a:pt x="29400" y="146786"/>
                  </a:lnTo>
                  <a:lnTo>
                    <a:pt x="30314" y="146456"/>
                  </a:lnTo>
                  <a:close/>
                </a:path>
                <a:path w="104140" h="247014">
                  <a:moveTo>
                    <a:pt x="30480" y="126301"/>
                  </a:moveTo>
                  <a:lnTo>
                    <a:pt x="27114" y="126047"/>
                  </a:lnTo>
                  <a:lnTo>
                    <a:pt x="27851" y="126746"/>
                  </a:lnTo>
                  <a:lnTo>
                    <a:pt x="27432" y="126936"/>
                  </a:lnTo>
                  <a:lnTo>
                    <a:pt x="27736" y="127203"/>
                  </a:lnTo>
                  <a:lnTo>
                    <a:pt x="28105" y="127203"/>
                  </a:lnTo>
                  <a:lnTo>
                    <a:pt x="30480" y="126301"/>
                  </a:lnTo>
                  <a:close/>
                </a:path>
                <a:path w="104140" h="247014">
                  <a:moveTo>
                    <a:pt x="30899" y="168046"/>
                  </a:moveTo>
                  <a:lnTo>
                    <a:pt x="30353" y="167716"/>
                  </a:lnTo>
                  <a:lnTo>
                    <a:pt x="30340" y="167881"/>
                  </a:lnTo>
                  <a:lnTo>
                    <a:pt x="29057" y="167081"/>
                  </a:lnTo>
                  <a:lnTo>
                    <a:pt x="29171" y="168198"/>
                  </a:lnTo>
                  <a:lnTo>
                    <a:pt x="29184" y="168351"/>
                  </a:lnTo>
                  <a:lnTo>
                    <a:pt x="29565" y="168122"/>
                  </a:lnTo>
                  <a:lnTo>
                    <a:pt x="29438" y="168338"/>
                  </a:lnTo>
                  <a:lnTo>
                    <a:pt x="30340" y="168008"/>
                  </a:lnTo>
                  <a:lnTo>
                    <a:pt x="30480" y="168084"/>
                  </a:lnTo>
                  <a:lnTo>
                    <a:pt x="30899" y="168046"/>
                  </a:lnTo>
                  <a:close/>
                </a:path>
                <a:path w="104140" h="247014">
                  <a:moveTo>
                    <a:pt x="30988" y="25552"/>
                  </a:moveTo>
                  <a:lnTo>
                    <a:pt x="30683" y="25539"/>
                  </a:lnTo>
                  <a:lnTo>
                    <a:pt x="30721" y="25717"/>
                  </a:lnTo>
                  <a:lnTo>
                    <a:pt x="30899" y="25641"/>
                  </a:lnTo>
                  <a:close/>
                </a:path>
                <a:path w="104140" h="247014">
                  <a:moveTo>
                    <a:pt x="31076" y="206222"/>
                  </a:moveTo>
                  <a:lnTo>
                    <a:pt x="30848" y="206184"/>
                  </a:lnTo>
                  <a:lnTo>
                    <a:pt x="30861" y="206336"/>
                  </a:lnTo>
                  <a:lnTo>
                    <a:pt x="31000" y="206286"/>
                  </a:lnTo>
                  <a:close/>
                </a:path>
                <a:path w="104140" h="247014">
                  <a:moveTo>
                    <a:pt x="32270" y="183565"/>
                  </a:moveTo>
                  <a:lnTo>
                    <a:pt x="31838" y="183438"/>
                  </a:lnTo>
                  <a:lnTo>
                    <a:pt x="31762" y="183642"/>
                  </a:lnTo>
                  <a:lnTo>
                    <a:pt x="31902" y="183667"/>
                  </a:lnTo>
                  <a:lnTo>
                    <a:pt x="32270" y="183565"/>
                  </a:lnTo>
                  <a:close/>
                </a:path>
                <a:path w="104140" h="247014">
                  <a:moveTo>
                    <a:pt x="32372" y="187325"/>
                  </a:moveTo>
                  <a:lnTo>
                    <a:pt x="32321" y="187172"/>
                  </a:lnTo>
                  <a:lnTo>
                    <a:pt x="32105" y="187337"/>
                  </a:lnTo>
                  <a:lnTo>
                    <a:pt x="32372" y="187325"/>
                  </a:lnTo>
                  <a:close/>
                </a:path>
                <a:path w="104140" h="247014">
                  <a:moveTo>
                    <a:pt x="32867" y="189128"/>
                  </a:moveTo>
                  <a:lnTo>
                    <a:pt x="32550" y="188988"/>
                  </a:lnTo>
                  <a:lnTo>
                    <a:pt x="32359" y="189191"/>
                  </a:lnTo>
                  <a:lnTo>
                    <a:pt x="32080" y="189166"/>
                  </a:lnTo>
                  <a:lnTo>
                    <a:pt x="32207" y="189369"/>
                  </a:lnTo>
                  <a:lnTo>
                    <a:pt x="32524" y="189471"/>
                  </a:lnTo>
                  <a:lnTo>
                    <a:pt x="32867" y="189128"/>
                  </a:lnTo>
                  <a:close/>
                </a:path>
                <a:path w="104140" h="247014">
                  <a:moveTo>
                    <a:pt x="32880" y="188607"/>
                  </a:moveTo>
                  <a:lnTo>
                    <a:pt x="32715" y="188620"/>
                  </a:lnTo>
                  <a:lnTo>
                    <a:pt x="32537" y="188810"/>
                  </a:lnTo>
                  <a:lnTo>
                    <a:pt x="32727" y="188798"/>
                  </a:lnTo>
                  <a:lnTo>
                    <a:pt x="32880" y="188607"/>
                  </a:lnTo>
                  <a:close/>
                </a:path>
                <a:path w="104140" h="247014">
                  <a:moveTo>
                    <a:pt x="33134" y="166306"/>
                  </a:moveTo>
                  <a:lnTo>
                    <a:pt x="32740" y="166166"/>
                  </a:lnTo>
                  <a:lnTo>
                    <a:pt x="32766" y="166395"/>
                  </a:lnTo>
                  <a:lnTo>
                    <a:pt x="33007" y="166458"/>
                  </a:lnTo>
                  <a:lnTo>
                    <a:pt x="33134" y="166306"/>
                  </a:lnTo>
                  <a:close/>
                </a:path>
                <a:path w="104140" h="247014">
                  <a:moveTo>
                    <a:pt x="33426" y="172173"/>
                  </a:moveTo>
                  <a:lnTo>
                    <a:pt x="33274" y="172186"/>
                  </a:lnTo>
                  <a:lnTo>
                    <a:pt x="33248" y="172364"/>
                  </a:lnTo>
                  <a:lnTo>
                    <a:pt x="33375" y="172275"/>
                  </a:lnTo>
                  <a:close/>
                </a:path>
                <a:path w="104140" h="247014">
                  <a:moveTo>
                    <a:pt x="33489" y="143179"/>
                  </a:moveTo>
                  <a:lnTo>
                    <a:pt x="33197" y="142481"/>
                  </a:lnTo>
                  <a:lnTo>
                    <a:pt x="32766" y="142379"/>
                  </a:lnTo>
                  <a:lnTo>
                    <a:pt x="32550" y="143027"/>
                  </a:lnTo>
                  <a:lnTo>
                    <a:pt x="33058" y="143129"/>
                  </a:lnTo>
                  <a:lnTo>
                    <a:pt x="33489" y="143179"/>
                  </a:lnTo>
                  <a:close/>
                </a:path>
                <a:path w="104140" h="247014">
                  <a:moveTo>
                    <a:pt x="34163" y="143891"/>
                  </a:moveTo>
                  <a:lnTo>
                    <a:pt x="33375" y="144703"/>
                  </a:lnTo>
                  <a:lnTo>
                    <a:pt x="33985" y="144513"/>
                  </a:lnTo>
                  <a:lnTo>
                    <a:pt x="34112" y="144360"/>
                  </a:lnTo>
                  <a:lnTo>
                    <a:pt x="34163" y="143891"/>
                  </a:lnTo>
                  <a:close/>
                </a:path>
                <a:path w="104140" h="247014">
                  <a:moveTo>
                    <a:pt x="34277" y="137248"/>
                  </a:moveTo>
                  <a:lnTo>
                    <a:pt x="33388" y="137566"/>
                  </a:lnTo>
                  <a:lnTo>
                    <a:pt x="33515" y="138137"/>
                  </a:lnTo>
                  <a:lnTo>
                    <a:pt x="32867" y="139547"/>
                  </a:lnTo>
                  <a:lnTo>
                    <a:pt x="33947" y="139357"/>
                  </a:lnTo>
                  <a:lnTo>
                    <a:pt x="34150" y="139204"/>
                  </a:lnTo>
                  <a:lnTo>
                    <a:pt x="34277" y="137248"/>
                  </a:lnTo>
                  <a:close/>
                </a:path>
                <a:path w="104140" h="247014">
                  <a:moveTo>
                    <a:pt x="34518" y="213220"/>
                  </a:moveTo>
                  <a:lnTo>
                    <a:pt x="34302" y="212864"/>
                  </a:lnTo>
                  <a:lnTo>
                    <a:pt x="34353" y="213499"/>
                  </a:lnTo>
                  <a:lnTo>
                    <a:pt x="34518" y="213220"/>
                  </a:lnTo>
                  <a:close/>
                </a:path>
                <a:path w="104140" h="247014">
                  <a:moveTo>
                    <a:pt x="34747" y="212813"/>
                  </a:moveTo>
                  <a:lnTo>
                    <a:pt x="34531" y="212737"/>
                  </a:lnTo>
                  <a:lnTo>
                    <a:pt x="34493" y="212864"/>
                  </a:lnTo>
                  <a:lnTo>
                    <a:pt x="34632" y="212864"/>
                  </a:lnTo>
                  <a:close/>
                </a:path>
                <a:path w="104140" h="247014">
                  <a:moveTo>
                    <a:pt x="35293" y="188429"/>
                  </a:moveTo>
                  <a:lnTo>
                    <a:pt x="35242" y="188188"/>
                  </a:lnTo>
                  <a:lnTo>
                    <a:pt x="35026" y="188391"/>
                  </a:lnTo>
                  <a:lnTo>
                    <a:pt x="35090" y="188556"/>
                  </a:lnTo>
                  <a:lnTo>
                    <a:pt x="35293" y="188429"/>
                  </a:lnTo>
                  <a:close/>
                </a:path>
                <a:path w="104140" h="247014">
                  <a:moveTo>
                    <a:pt x="38100" y="221513"/>
                  </a:moveTo>
                  <a:lnTo>
                    <a:pt x="37655" y="220916"/>
                  </a:lnTo>
                  <a:lnTo>
                    <a:pt x="37592" y="221208"/>
                  </a:lnTo>
                  <a:lnTo>
                    <a:pt x="37617" y="221399"/>
                  </a:lnTo>
                  <a:lnTo>
                    <a:pt x="38100" y="221513"/>
                  </a:lnTo>
                  <a:close/>
                </a:path>
                <a:path w="104140" h="247014">
                  <a:moveTo>
                    <a:pt x="38608" y="172224"/>
                  </a:moveTo>
                  <a:lnTo>
                    <a:pt x="38354" y="172186"/>
                  </a:lnTo>
                  <a:lnTo>
                    <a:pt x="38303" y="172326"/>
                  </a:lnTo>
                  <a:lnTo>
                    <a:pt x="38608" y="172224"/>
                  </a:lnTo>
                  <a:close/>
                </a:path>
                <a:path w="104140" h="247014">
                  <a:moveTo>
                    <a:pt x="39522" y="217043"/>
                  </a:moveTo>
                  <a:lnTo>
                    <a:pt x="39370" y="217220"/>
                  </a:lnTo>
                  <a:lnTo>
                    <a:pt x="38912" y="217576"/>
                  </a:lnTo>
                  <a:lnTo>
                    <a:pt x="39217" y="217703"/>
                  </a:lnTo>
                  <a:lnTo>
                    <a:pt x="39382" y="217627"/>
                  </a:lnTo>
                  <a:lnTo>
                    <a:pt x="39522" y="217043"/>
                  </a:lnTo>
                  <a:close/>
                </a:path>
                <a:path w="104140" h="247014">
                  <a:moveTo>
                    <a:pt x="40640" y="221335"/>
                  </a:moveTo>
                  <a:lnTo>
                    <a:pt x="40462" y="221259"/>
                  </a:lnTo>
                  <a:lnTo>
                    <a:pt x="40297" y="221259"/>
                  </a:lnTo>
                  <a:lnTo>
                    <a:pt x="40525" y="221437"/>
                  </a:lnTo>
                  <a:close/>
                </a:path>
                <a:path w="104140" h="247014">
                  <a:moveTo>
                    <a:pt x="42557" y="225082"/>
                  </a:moveTo>
                  <a:lnTo>
                    <a:pt x="42430" y="224929"/>
                  </a:lnTo>
                  <a:lnTo>
                    <a:pt x="42443" y="225221"/>
                  </a:lnTo>
                  <a:lnTo>
                    <a:pt x="42557" y="225082"/>
                  </a:lnTo>
                  <a:close/>
                </a:path>
                <a:path w="104140" h="247014">
                  <a:moveTo>
                    <a:pt x="43040" y="221500"/>
                  </a:moveTo>
                  <a:lnTo>
                    <a:pt x="42684" y="221373"/>
                  </a:lnTo>
                  <a:lnTo>
                    <a:pt x="42786" y="221513"/>
                  </a:lnTo>
                  <a:lnTo>
                    <a:pt x="42849" y="221640"/>
                  </a:lnTo>
                  <a:lnTo>
                    <a:pt x="42837" y="221449"/>
                  </a:lnTo>
                  <a:lnTo>
                    <a:pt x="42887" y="221576"/>
                  </a:lnTo>
                  <a:lnTo>
                    <a:pt x="43040" y="221500"/>
                  </a:lnTo>
                  <a:close/>
                </a:path>
                <a:path w="104140" h="247014">
                  <a:moveTo>
                    <a:pt x="43688" y="144145"/>
                  </a:moveTo>
                  <a:lnTo>
                    <a:pt x="43510" y="143802"/>
                  </a:lnTo>
                  <a:lnTo>
                    <a:pt x="43357" y="143789"/>
                  </a:lnTo>
                  <a:lnTo>
                    <a:pt x="42595" y="144005"/>
                  </a:lnTo>
                  <a:lnTo>
                    <a:pt x="43357" y="144119"/>
                  </a:lnTo>
                  <a:lnTo>
                    <a:pt x="43649" y="144259"/>
                  </a:lnTo>
                  <a:close/>
                </a:path>
                <a:path w="104140" h="247014">
                  <a:moveTo>
                    <a:pt x="46964" y="229057"/>
                  </a:moveTo>
                  <a:close/>
                </a:path>
                <a:path w="104140" h="247014">
                  <a:moveTo>
                    <a:pt x="47028" y="229171"/>
                  </a:moveTo>
                  <a:close/>
                </a:path>
                <a:path w="104140" h="247014">
                  <a:moveTo>
                    <a:pt x="48539" y="206108"/>
                  </a:moveTo>
                  <a:lnTo>
                    <a:pt x="48336" y="205663"/>
                  </a:lnTo>
                  <a:lnTo>
                    <a:pt x="48056" y="205600"/>
                  </a:lnTo>
                  <a:lnTo>
                    <a:pt x="47853" y="205930"/>
                  </a:lnTo>
                  <a:lnTo>
                    <a:pt x="47853" y="206324"/>
                  </a:lnTo>
                  <a:lnTo>
                    <a:pt x="48323" y="206375"/>
                  </a:lnTo>
                  <a:lnTo>
                    <a:pt x="48539" y="206108"/>
                  </a:lnTo>
                  <a:close/>
                </a:path>
                <a:path w="104140" h="247014">
                  <a:moveTo>
                    <a:pt x="53619" y="221970"/>
                  </a:moveTo>
                  <a:lnTo>
                    <a:pt x="53225" y="222097"/>
                  </a:lnTo>
                  <a:lnTo>
                    <a:pt x="53403" y="222211"/>
                  </a:lnTo>
                  <a:lnTo>
                    <a:pt x="53555" y="222250"/>
                  </a:lnTo>
                  <a:lnTo>
                    <a:pt x="53619" y="221970"/>
                  </a:lnTo>
                  <a:close/>
                </a:path>
                <a:path w="104140" h="247014">
                  <a:moveTo>
                    <a:pt x="53771" y="229374"/>
                  </a:moveTo>
                  <a:lnTo>
                    <a:pt x="53644" y="229323"/>
                  </a:lnTo>
                  <a:lnTo>
                    <a:pt x="53505" y="229285"/>
                  </a:lnTo>
                  <a:lnTo>
                    <a:pt x="53619" y="229450"/>
                  </a:lnTo>
                  <a:lnTo>
                    <a:pt x="53759" y="229425"/>
                  </a:lnTo>
                  <a:close/>
                </a:path>
                <a:path w="104140" h="247014">
                  <a:moveTo>
                    <a:pt x="68211" y="228371"/>
                  </a:moveTo>
                  <a:lnTo>
                    <a:pt x="68084" y="228219"/>
                  </a:lnTo>
                  <a:lnTo>
                    <a:pt x="67830" y="228396"/>
                  </a:lnTo>
                  <a:lnTo>
                    <a:pt x="68084" y="228650"/>
                  </a:lnTo>
                  <a:lnTo>
                    <a:pt x="68173" y="228447"/>
                  </a:lnTo>
                  <a:close/>
                </a:path>
                <a:path w="104140" h="247014">
                  <a:moveTo>
                    <a:pt x="72021" y="186817"/>
                  </a:moveTo>
                  <a:lnTo>
                    <a:pt x="71221" y="186423"/>
                  </a:lnTo>
                  <a:lnTo>
                    <a:pt x="71805" y="186855"/>
                  </a:lnTo>
                  <a:lnTo>
                    <a:pt x="72021" y="186842"/>
                  </a:lnTo>
                  <a:close/>
                </a:path>
                <a:path w="104140" h="247014">
                  <a:moveTo>
                    <a:pt x="72110" y="228663"/>
                  </a:moveTo>
                  <a:lnTo>
                    <a:pt x="71920" y="228460"/>
                  </a:lnTo>
                  <a:lnTo>
                    <a:pt x="72021" y="228676"/>
                  </a:lnTo>
                  <a:lnTo>
                    <a:pt x="71793" y="228650"/>
                  </a:lnTo>
                  <a:lnTo>
                    <a:pt x="71945" y="228828"/>
                  </a:lnTo>
                  <a:lnTo>
                    <a:pt x="72097" y="228765"/>
                  </a:lnTo>
                  <a:close/>
                </a:path>
                <a:path w="104140" h="247014">
                  <a:moveTo>
                    <a:pt x="72453" y="186817"/>
                  </a:moveTo>
                  <a:lnTo>
                    <a:pt x="72072" y="186842"/>
                  </a:lnTo>
                  <a:lnTo>
                    <a:pt x="72301" y="186969"/>
                  </a:lnTo>
                  <a:lnTo>
                    <a:pt x="72390" y="186842"/>
                  </a:lnTo>
                  <a:close/>
                </a:path>
                <a:path w="104140" h="247014">
                  <a:moveTo>
                    <a:pt x="82880" y="223697"/>
                  </a:moveTo>
                  <a:lnTo>
                    <a:pt x="76479" y="222161"/>
                  </a:lnTo>
                  <a:lnTo>
                    <a:pt x="78854" y="224637"/>
                  </a:lnTo>
                  <a:lnTo>
                    <a:pt x="79336" y="225729"/>
                  </a:lnTo>
                  <a:lnTo>
                    <a:pt x="79971" y="225894"/>
                  </a:lnTo>
                  <a:lnTo>
                    <a:pt x="81305" y="226047"/>
                  </a:lnTo>
                  <a:lnTo>
                    <a:pt x="82880" y="223697"/>
                  </a:lnTo>
                  <a:close/>
                </a:path>
                <a:path w="104140" h="247014">
                  <a:moveTo>
                    <a:pt x="98171" y="245745"/>
                  </a:moveTo>
                  <a:lnTo>
                    <a:pt x="97472" y="245618"/>
                  </a:lnTo>
                  <a:lnTo>
                    <a:pt x="97053" y="245694"/>
                  </a:lnTo>
                  <a:lnTo>
                    <a:pt x="96837" y="246214"/>
                  </a:lnTo>
                  <a:lnTo>
                    <a:pt x="97294" y="246367"/>
                  </a:lnTo>
                  <a:lnTo>
                    <a:pt x="97866" y="246392"/>
                  </a:lnTo>
                  <a:lnTo>
                    <a:pt x="98171" y="245745"/>
                  </a:lnTo>
                  <a:close/>
                </a:path>
                <a:path w="104140" h="247014">
                  <a:moveTo>
                    <a:pt x="103530" y="245491"/>
                  </a:moveTo>
                  <a:lnTo>
                    <a:pt x="103327" y="245364"/>
                  </a:lnTo>
                  <a:lnTo>
                    <a:pt x="103174" y="245719"/>
                  </a:lnTo>
                  <a:lnTo>
                    <a:pt x="103428" y="245757"/>
                  </a:lnTo>
                  <a:lnTo>
                    <a:pt x="103454" y="245567"/>
                  </a:lnTo>
                  <a:close/>
                </a:path>
              </a:pathLst>
            </a:custGeom>
            <a:solidFill>
              <a:srgbClr val="C5CCC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6" name="object 5316"/>
            <p:cNvSpPr/>
            <p:nvPr/>
          </p:nvSpPr>
          <p:spPr>
            <a:xfrm>
              <a:off x="707542" y="4475949"/>
              <a:ext cx="121285" cy="231775"/>
            </a:xfrm>
            <a:custGeom>
              <a:avLst/>
              <a:gdLst/>
              <a:ahLst/>
              <a:cxnLst/>
              <a:rect l="l" t="t" r="r" b="b"/>
              <a:pathLst>
                <a:path w="121284" h="231775">
                  <a:moveTo>
                    <a:pt x="444" y="81407"/>
                  </a:moveTo>
                  <a:lnTo>
                    <a:pt x="279" y="81267"/>
                  </a:lnTo>
                  <a:lnTo>
                    <a:pt x="0" y="81394"/>
                  </a:lnTo>
                  <a:lnTo>
                    <a:pt x="127" y="81470"/>
                  </a:lnTo>
                  <a:lnTo>
                    <a:pt x="444" y="81407"/>
                  </a:lnTo>
                  <a:close/>
                </a:path>
                <a:path w="121284" h="231775">
                  <a:moveTo>
                    <a:pt x="5740" y="81495"/>
                  </a:moveTo>
                  <a:lnTo>
                    <a:pt x="5207" y="81343"/>
                  </a:lnTo>
                  <a:lnTo>
                    <a:pt x="5041" y="81534"/>
                  </a:lnTo>
                  <a:lnTo>
                    <a:pt x="5283" y="81851"/>
                  </a:lnTo>
                  <a:lnTo>
                    <a:pt x="5651" y="81800"/>
                  </a:lnTo>
                  <a:lnTo>
                    <a:pt x="5740" y="81495"/>
                  </a:lnTo>
                  <a:close/>
                </a:path>
                <a:path w="121284" h="231775">
                  <a:moveTo>
                    <a:pt x="6184" y="81229"/>
                  </a:moveTo>
                  <a:lnTo>
                    <a:pt x="5435" y="81038"/>
                  </a:lnTo>
                  <a:lnTo>
                    <a:pt x="5308" y="81114"/>
                  </a:lnTo>
                  <a:lnTo>
                    <a:pt x="5219" y="81343"/>
                  </a:lnTo>
                  <a:lnTo>
                    <a:pt x="5778" y="81280"/>
                  </a:lnTo>
                  <a:lnTo>
                    <a:pt x="6184" y="81229"/>
                  </a:lnTo>
                  <a:close/>
                </a:path>
                <a:path w="121284" h="231775">
                  <a:moveTo>
                    <a:pt x="11468" y="73418"/>
                  </a:moveTo>
                  <a:lnTo>
                    <a:pt x="11137" y="73482"/>
                  </a:lnTo>
                  <a:lnTo>
                    <a:pt x="11341" y="73520"/>
                  </a:lnTo>
                  <a:lnTo>
                    <a:pt x="11468" y="73418"/>
                  </a:lnTo>
                  <a:close/>
                </a:path>
                <a:path w="121284" h="231775">
                  <a:moveTo>
                    <a:pt x="22428" y="114871"/>
                  </a:moveTo>
                  <a:lnTo>
                    <a:pt x="22402" y="114706"/>
                  </a:lnTo>
                  <a:lnTo>
                    <a:pt x="22237" y="114642"/>
                  </a:lnTo>
                  <a:lnTo>
                    <a:pt x="22288" y="114858"/>
                  </a:lnTo>
                  <a:lnTo>
                    <a:pt x="22428" y="114871"/>
                  </a:lnTo>
                  <a:close/>
                </a:path>
                <a:path w="121284" h="231775">
                  <a:moveTo>
                    <a:pt x="23888" y="115481"/>
                  </a:moveTo>
                  <a:lnTo>
                    <a:pt x="23736" y="115341"/>
                  </a:lnTo>
                  <a:lnTo>
                    <a:pt x="23418" y="115506"/>
                  </a:lnTo>
                  <a:lnTo>
                    <a:pt x="23723" y="115519"/>
                  </a:lnTo>
                  <a:lnTo>
                    <a:pt x="23685" y="115392"/>
                  </a:lnTo>
                  <a:lnTo>
                    <a:pt x="23888" y="115481"/>
                  </a:lnTo>
                  <a:close/>
                </a:path>
                <a:path w="121284" h="231775">
                  <a:moveTo>
                    <a:pt x="25349" y="1041"/>
                  </a:moveTo>
                  <a:lnTo>
                    <a:pt x="24879" y="0"/>
                  </a:lnTo>
                  <a:lnTo>
                    <a:pt x="24828" y="711"/>
                  </a:lnTo>
                  <a:lnTo>
                    <a:pt x="24828" y="850"/>
                  </a:lnTo>
                  <a:lnTo>
                    <a:pt x="24612" y="622"/>
                  </a:lnTo>
                  <a:lnTo>
                    <a:pt x="24650" y="838"/>
                  </a:lnTo>
                  <a:lnTo>
                    <a:pt x="25349" y="1041"/>
                  </a:lnTo>
                  <a:close/>
                </a:path>
                <a:path w="121284" h="231775">
                  <a:moveTo>
                    <a:pt x="25692" y="118973"/>
                  </a:moveTo>
                  <a:lnTo>
                    <a:pt x="25488" y="118872"/>
                  </a:lnTo>
                  <a:lnTo>
                    <a:pt x="25171" y="119011"/>
                  </a:lnTo>
                  <a:lnTo>
                    <a:pt x="25692" y="118973"/>
                  </a:lnTo>
                  <a:close/>
                </a:path>
                <a:path w="121284" h="231775">
                  <a:moveTo>
                    <a:pt x="25742" y="118681"/>
                  </a:moveTo>
                  <a:lnTo>
                    <a:pt x="25400" y="118745"/>
                  </a:lnTo>
                  <a:lnTo>
                    <a:pt x="25488" y="118872"/>
                  </a:lnTo>
                  <a:lnTo>
                    <a:pt x="25717" y="118770"/>
                  </a:lnTo>
                  <a:close/>
                </a:path>
                <a:path w="121284" h="231775">
                  <a:moveTo>
                    <a:pt x="26085" y="118630"/>
                  </a:moveTo>
                  <a:lnTo>
                    <a:pt x="25577" y="118338"/>
                  </a:lnTo>
                  <a:lnTo>
                    <a:pt x="25742" y="118681"/>
                  </a:lnTo>
                  <a:lnTo>
                    <a:pt x="26085" y="118630"/>
                  </a:lnTo>
                  <a:close/>
                </a:path>
                <a:path w="121284" h="231775">
                  <a:moveTo>
                    <a:pt x="26581" y="29464"/>
                  </a:moveTo>
                  <a:lnTo>
                    <a:pt x="26454" y="29425"/>
                  </a:lnTo>
                  <a:lnTo>
                    <a:pt x="26403" y="29908"/>
                  </a:lnTo>
                  <a:lnTo>
                    <a:pt x="26581" y="29845"/>
                  </a:lnTo>
                  <a:lnTo>
                    <a:pt x="26581" y="29464"/>
                  </a:lnTo>
                  <a:close/>
                </a:path>
                <a:path w="121284" h="231775">
                  <a:moveTo>
                    <a:pt x="26631" y="119659"/>
                  </a:moveTo>
                  <a:lnTo>
                    <a:pt x="25184" y="119659"/>
                  </a:lnTo>
                  <a:lnTo>
                    <a:pt x="24561" y="119659"/>
                  </a:lnTo>
                  <a:lnTo>
                    <a:pt x="25514" y="120192"/>
                  </a:lnTo>
                  <a:lnTo>
                    <a:pt x="23291" y="121234"/>
                  </a:lnTo>
                  <a:lnTo>
                    <a:pt x="24625" y="121348"/>
                  </a:lnTo>
                  <a:lnTo>
                    <a:pt x="24853" y="121310"/>
                  </a:lnTo>
                  <a:lnTo>
                    <a:pt x="24892" y="120992"/>
                  </a:lnTo>
                  <a:lnTo>
                    <a:pt x="26212" y="121526"/>
                  </a:lnTo>
                  <a:lnTo>
                    <a:pt x="26276" y="120992"/>
                  </a:lnTo>
                  <a:lnTo>
                    <a:pt x="26377" y="119900"/>
                  </a:lnTo>
                  <a:lnTo>
                    <a:pt x="26631" y="119659"/>
                  </a:lnTo>
                  <a:close/>
                </a:path>
                <a:path w="121284" h="231775">
                  <a:moveTo>
                    <a:pt x="27152" y="119138"/>
                  </a:moveTo>
                  <a:lnTo>
                    <a:pt x="26708" y="119189"/>
                  </a:lnTo>
                  <a:lnTo>
                    <a:pt x="26822" y="119062"/>
                  </a:lnTo>
                  <a:lnTo>
                    <a:pt x="27025" y="118821"/>
                  </a:lnTo>
                  <a:lnTo>
                    <a:pt x="27139" y="118681"/>
                  </a:lnTo>
                  <a:lnTo>
                    <a:pt x="26771" y="118503"/>
                  </a:lnTo>
                  <a:lnTo>
                    <a:pt x="27025" y="118414"/>
                  </a:lnTo>
                  <a:lnTo>
                    <a:pt x="26301" y="118173"/>
                  </a:lnTo>
                  <a:lnTo>
                    <a:pt x="26809" y="118694"/>
                  </a:lnTo>
                  <a:lnTo>
                    <a:pt x="26403" y="118821"/>
                  </a:lnTo>
                  <a:lnTo>
                    <a:pt x="26085" y="118630"/>
                  </a:lnTo>
                  <a:lnTo>
                    <a:pt x="25908" y="118681"/>
                  </a:lnTo>
                  <a:lnTo>
                    <a:pt x="25869" y="118986"/>
                  </a:lnTo>
                  <a:lnTo>
                    <a:pt x="25095" y="119037"/>
                  </a:lnTo>
                  <a:lnTo>
                    <a:pt x="24523" y="119049"/>
                  </a:lnTo>
                  <a:lnTo>
                    <a:pt x="24282" y="119367"/>
                  </a:lnTo>
                  <a:lnTo>
                    <a:pt x="24955" y="119062"/>
                  </a:lnTo>
                  <a:lnTo>
                    <a:pt x="25171" y="119634"/>
                  </a:lnTo>
                  <a:lnTo>
                    <a:pt x="26657" y="119634"/>
                  </a:lnTo>
                  <a:lnTo>
                    <a:pt x="27101" y="119189"/>
                  </a:lnTo>
                  <a:close/>
                </a:path>
                <a:path w="121284" h="231775">
                  <a:moveTo>
                    <a:pt x="29235" y="124409"/>
                  </a:moveTo>
                  <a:lnTo>
                    <a:pt x="28841" y="124421"/>
                  </a:lnTo>
                  <a:lnTo>
                    <a:pt x="29095" y="124498"/>
                  </a:lnTo>
                  <a:lnTo>
                    <a:pt x="29235" y="124510"/>
                  </a:lnTo>
                  <a:close/>
                </a:path>
                <a:path w="121284" h="231775">
                  <a:moveTo>
                    <a:pt x="30099" y="14135"/>
                  </a:moveTo>
                  <a:lnTo>
                    <a:pt x="29743" y="14046"/>
                  </a:lnTo>
                  <a:lnTo>
                    <a:pt x="29616" y="14109"/>
                  </a:lnTo>
                  <a:lnTo>
                    <a:pt x="29756" y="14211"/>
                  </a:lnTo>
                  <a:lnTo>
                    <a:pt x="30099" y="14135"/>
                  </a:lnTo>
                  <a:close/>
                </a:path>
                <a:path w="121284" h="231775">
                  <a:moveTo>
                    <a:pt x="30911" y="13322"/>
                  </a:moveTo>
                  <a:lnTo>
                    <a:pt x="30861" y="12954"/>
                  </a:lnTo>
                  <a:lnTo>
                    <a:pt x="30581" y="13030"/>
                  </a:lnTo>
                  <a:lnTo>
                    <a:pt x="30492" y="13220"/>
                  </a:lnTo>
                  <a:lnTo>
                    <a:pt x="30619" y="13335"/>
                  </a:lnTo>
                  <a:lnTo>
                    <a:pt x="30911" y="13322"/>
                  </a:lnTo>
                  <a:close/>
                </a:path>
                <a:path w="121284" h="231775">
                  <a:moveTo>
                    <a:pt x="31445" y="133032"/>
                  </a:moveTo>
                  <a:lnTo>
                    <a:pt x="31369" y="132765"/>
                  </a:lnTo>
                  <a:lnTo>
                    <a:pt x="31102" y="133070"/>
                  </a:lnTo>
                  <a:lnTo>
                    <a:pt x="31356" y="133096"/>
                  </a:lnTo>
                  <a:close/>
                </a:path>
                <a:path w="121284" h="231775">
                  <a:moveTo>
                    <a:pt x="31851" y="9575"/>
                  </a:moveTo>
                  <a:lnTo>
                    <a:pt x="31661" y="9436"/>
                  </a:lnTo>
                  <a:lnTo>
                    <a:pt x="31445" y="9309"/>
                  </a:lnTo>
                  <a:lnTo>
                    <a:pt x="31648" y="9588"/>
                  </a:lnTo>
                  <a:lnTo>
                    <a:pt x="31521" y="9880"/>
                  </a:lnTo>
                  <a:lnTo>
                    <a:pt x="31851" y="9575"/>
                  </a:lnTo>
                  <a:close/>
                </a:path>
                <a:path w="121284" h="231775">
                  <a:moveTo>
                    <a:pt x="31927" y="114896"/>
                  </a:moveTo>
                  <a:lnTo>
                    <a:pt x="31737" y="114427"/>
                  </a:lnTo>
                  <a:lnTo>
                    <a:pt x="31242" y="114198"/>
                  </a:lnTo>
                  <a:lnTo>
                    <a:pt x="31000" y="114655"/>
                  </a:lnTo>
                  <a:lnTo>
                    <a:pt x="31051" y="115100"/>
                  </a:lnTo>
                  <a:lnTo>
                    <a:pt x="31305" y="114922"/>
                  </a:lnTo>
                  <a:lnTo>
                    <a:pt x="31927" y="114896"/>
                  </a:lnTo>
                  <a:close/>
                </a:path>
                <a:path w="121284" h="231775">
                  <a:moveTo>
                    <a:pt x="32169" y="14732"/>
                  </a:moveTo>
                  <a:lnTo>
                    <a:pt x="32042" y="14617"/>
                  </a:lnTo>
                  <a:lnTo>
                    <a:pt x="32080" y="14859"/>
                  </a:lnTo>
                  <a:lnTo>
                    <a:pt x="32169" y="14732"/>
                  </a:lnTo>
                  <a:close/>
                </a:path>
                <a:path w="121284" h="231775">
                  <a:moveTo>
                    <a:pt x="32854" y="14198"/>
                  </a:moveTo>
                  <a:lnTo>
                    <a:pt x="32613" y="14147"/>
                  </a:lnTo>
                  <a:lnTo>
                    <a:pt x="32512" y="14287"/>
                  </a:lnTo>
                  <a:lnTo>
                    <a:pt x="32753" y="14325"/>
                  </a:lnTo>
                  <a:lnTo>
                    <a:pt x="32854" y="14198"/>
                  </a:lnTo>
                  <a:close/>
                </a:path>
                <a:path w="121284" h="231775">
                  <a:moveTo>
                    <a:pt x="32981" y="174383"/>
                  </a:moveTo>
                  <a:lnTo>
                    <a:pt x="32905" y="174231"/>
                  </a:lnTo>
                  <a:lnTo>
                    <a:pt x="32867" y="174371"/>
                  </a:lnTo>
                  <a:close/>
                </a:path>
                <a:path w="121284" h="231775">
                  <a:moveTo>
                    <a:pt x="36207" y="181038"/>
                  </a:moveTo>
                  <a:lnTo>
                    <a:pt x="36156" y="180848"/>
                  </a:lnTo>
                  <a:lnTo>
                    <a:pt x="35852" y="180657"/>
                  </a:lnTo>
                  <a:lnTo>
                    <a:pt x="36080" y="181114"/>
                  </a:lnTo>
                  <a:lnTo>
                    <a:pt x="36207" y="181038"/>
                  </a:lnTo>
                  <a:close/>
                </a:path>
                <a:path w="121284" h="231775">
                  <a:moveTo>
                    <a:pt x="36360" y="180289"/>
                  </a:moveTo>
                  <a:lnTo>
                    <a:pt x="36156" y="180314"/>
                  </a:lnTo>
                  <a:lnTo>
                    <a:pt x="36296" y="180390"/>
                  </a:lnTo>
                  <a:close/>
                </a:path>
                <a:path w="121284" h="231775">
                  <a:moveTo>
                    <a:pt x="36525" y="150520"/>
                  </a:moveTo>
                  <a:lnTo>
                    <a:pt x="36195" y="150355"/>
                  </a:lnTo>
                  <a:lnTo>
                    <a:pt x="36029" y="150418"/>
                  </a:lnTo>
                  <a:lnTo>
                    <a:pt x="36093" y="150571"/>
                  </a:lnTo>
                  <a:lnTo>
                    <a:pt x="36525" y="150520"/>
                  </a:lnTo>
                  <a:close/>
                </a:path>
                <a:path w="121284" h="231775">
                  <a:moveTo>
                    <a:pt x="36944" y="180225"/>
                  </a:moveTo>
                  <a:lnTo>
                    <a:pt x="36271" y="180695"/>
                  </a:lnTo>
                  <a:lnTo>
                    <a:pt x="36741" y="180746"/>
                  </a:lnTo>
                  <a:lnTo>
                    <a:pt x="36944" y="180771"/>
                  </a:lnTo>
                  <a:lnTo>
                    <a:pt x="36944" y="180225"/>
                  </a:lnTo>
                  <a:close/>
                </a:path>
                <a:path w="121284" h="231775">
                  <a:moveTo>
                    <a:pt x="37338" y="14973"/>
                  </a:moveTo>
                  <a:lnTo>
                    <a:pt x="37223" y="14503"/>
                  </a:lnTo>
                  <a:lnTo>
                    <a:pt x="37236" y="14173"/>
                  </a:lnTo>
                  <a:lnTo>
                    <a:pt x="36779" y="14300"/>
                  </a:lnTo>
                  <a:lnTo>
                    <a:pt x="36537" y="14465"/>
                  </a:lnTo>
                  <a:lnTo>
                    <a:pt x="36804" y="14986"/>
                  </a:lnTo>
                  <a:lnTo>
                    <a:pt x="37338" y="14973"/>
                  </a:lnTo>
                  <a:close/>
                </a:path>
                <a:path w="121284" h="231775">
                  <a:moveTo>
                    <a:pt x="37642" y="180568"/>
                  </a:moveTo>
                  <a:lnTo>
                    <a:pt x="37426" y="180594"/>
                  </a:lnTo>
                  <a:lnTo>
                    <a:pt x="37338" y="180822"/>
                  </a:lnTo>
                  <a:lnTo>
                    <a:pt x="37477" y="180784"/>
                  </a:lnTo>
                  <a:lnTo>
                    <a:pt x="37642" y="180568"/>
                  </a:lnTo>
                  <a:close/>
                </a:path>
                <a:path w="121284" h="231775">
                  <a:moveTo>
                    <a:pt x="37731" y="147523"/>
                  </a:moveTo>
                  <a:lnTo>
                    <a:pt x="37261" y="146850"/>
                  </a:lnTo>
                  <a:lnTo>
                    <a:pt x="36817" y="147726"/>
                  </a:lnTo>
                  <a:lnTo>
                    <a:pt x="36233" y="147916"/>
                  </a:lnTo>
                  <a:lnTo>
                    <a:pt x="36664" y="148082"/>
                  </a:lnTo>
                  <a:lnTo>
                    <a:pt x="36830" y="148069"/>
                  </a:lnTo>
                  <a:lnTo>
                    <a:pt x="36842" y="147929"/>
                  </a:lnTo>
                  <a:lnTo>
                    <a:pt x="37198" y="147764"/>
                  </a:lnTo>
                  <a:lnTo>
                    <a:pt x="37147" y="148158"/>
                  </a:lnTo>
                  <a:lnTo>
                    <a:pt x="37731" y="147523"/>
                  </a:lnTo>
                  <a:close/>
                </a:path>
                <a:path w="121284" h="231775">
                  <a:moveTo>
                    <a:pt x="38227" y="180517"/>
                  </a:moveTo>
                  <a:lnTo>
                    <a:pt x="37960" y="180721"/>
                  </a:lnTo>
                  <a:lnTo>
                    <a:pt x="38163" y="180848"/>
                  </a:lnTo>
                  <a:lnTo>
                    <a:pt x="38100" y="180670"/>
                  </a:lnTo>
                  <a:lnTo>
                    <a:pt x="38227" y="180517"/>
                  </a:lnTo>
                  <a:close/>
                </a:path>
                <a:path w="121284" h="231775">
                  <a:moveTo>
                    <a:pt x="38379" y="149567"/>
                  </a:moveTo>
                  <a:lnTo>
                    <a:pt x="37261" y="149453"/>
                  </a:lnTo>
                  <a:lnTo>
                    <a:pt x="36791" y="149821"/>
                  </a:lnTo>
                  <a:lnTo>
                    <a:pt x="34658" y="149872"/>
                  </a:lnTo>
                  <a:lnTo>
                    <a:pt x="36690" y="150241"/>
                  </a:lnTo>
                  <a:lnTo>
                    <a:pt x="36626" y="149974"/>
                  </a:lnTo>
                  <a:lnTo>
                    <a:pt x="37846" y="149694"/>
                  </a:lnTo>
                  <a:lnTo>
                    <a:pt x="38036" y="149898"/>
                  </a:lnTo>
                  <a:lnTo>
                    <a:pt x="38239" y="149910"/>
                  </a:lnTo>
                  <a:lnTo>
                    <a:pt x="38011" y="149669"/>
                  </a:lnTo>
                  <a:lnTo>
                    <a:pt x="38379" y="149567"/>
                  </a:lnTo>
                  <a:close/>
                </a:path>
                <a:path w="121284" h="231775">
                  <a:moveTo>
                    <a:pt x="38379" y="43916"/>
                  </a:moveTo>
                  <a:lnTo>
                    <a:pt x="37858" y="43827"/>
                  </a:lnTo>
                  <a:lnTo>
                    <a:pt x="37566" y="43611"/>
                  </a:lnTo>
                  <a:lnTo>
                    <a:pt x="37401" y="43738"/>
                  </a:lnTo>
                  <a:lnTo>
                    <a:pt x="37528" y="44081"/>
                  </a:lnTo>
                  <a:lnTo>
                    <a:pt x="37744" y="44145"/>
                  </a:lnTo>
                  <a:lnTo>
                    <a:pt x="38379" y="43916"/>
                  </a:lnTo>
                  <a:close/>
                </a:path>
                <a:path w="121284" h="231775">
                  <a:moveTo>
                    <a:pt x="38912" y="181102"/>
                  </a:moveTo>
                  <a:lnTo>
                    <a:pt x="38709" y="180759"/>
                  </a:lnTo>
                  <a:lnTo>
                    <a:pt x="38315" y="180962"/>
                  </a:lnTo>
                  <a:lnTo>
                    <a:pt x="38315" y="181317"/>
                  </a:lnTo>
                  <a:lnTo>
                    <a:pt x="38862" y="181076"/>
                  </a:lnTo>
                  <a:close/>
                </a:path>
                <a:path w="121284" h="231775">
                  <a:moveTo>
                    <a:pt x="39166" y="172504"/>
                  </a:moveTo>
                  <a:lnTo>
                    <a:pt x="38722" y="171170"/>
                  </a:lnTo>
                  <a:lnTo>
                    <a:pt x="38188" y="171119"/>
                  </a:lnTo>
                  <a:lnTo>
                    <a:pt x="39166" y="172504"/>
                  </a:lnTo>
                  <a:close/>
                </a:path>
                <a:path w="121284" h="231775">
                  <a:moveTo>
                    <a:pt x="39370" y="172808"/>
                  </a:moveTo>
                  <a:lnTo>
                    <a:pt x="39166" y="172504"/>
                  </a:lnTo>
                  <a:lnTo>
                    <a:pt x="39306" y="172910"/>
                  </a:lnTo>
                  <a:close/>
                </a:path>
                <a:path w="121284" h="231775">
                  <a:moveTo>
                    <a:pt x="39471" y="209550"/>
                  </a:moveTo>
                  <a:lnTo>
                    <a:pt x="39370" y="209372"/>
                  </a:lnTo>
                  <a:lnTo>
                    <a:pt x="39090" y="209677"/>
                  </a:lnTo>
                  <a:lnTo>
                    <a:pt x="39319" y="209638"/>
                  </a:lnTo>
                  <a:lnTo>
                    <a:pt x="39471" y="209550"/>
                  </a:lnTo>
                  <a:close/>
                </a:path>
                <a:path w="121284" h="231775">
                  <a:moveTo>
                    <a:pt x="40182" y="167411"/>
                  </a:moveTo>
                  <a:lnTo>
                    <a:pt x="39865" y="167728"/>
                  </a:lnTo>
                  <a:lnTo>
                    <a:pt x="40043" y="167792"/>
                  </a:lnTo>
                  <a:lnTo>
                    <a:pt x="40182" y="167411"/>
                  </a:lnTo>
                  <a:close/>
                </a:path>
                <a:path w="121284" h="231775">
                  <a:moveTo>
                    <a:pt x="40259" y="32778"/>
                  </a:moveTo>
                  <a:lnTo>
                    <a:pt x="39585" y="32143"/>
                  </a:lnTo>
                  <a:lnTo>
                    <a:pt x="40093" y="31978"/>
                  </a:lnTo>
                  <a:lnTo>
                    <a:pt x="39839" y="31699"/>
                  </a:lnTo>
                  <a:lnTo>
                    <a:pt x="39446" y="32029"/>
                  </a:lnTo>
                  <a:lnTo>
                    <a:pt x="39611" y="32715"/>
                  </a:lnTo>
                  <a:lnTo>
                    <a:pt x="40259" y="32778"/>
                  </a:lnTo>
                  <a:close/>
                </a:path>
                <a:path w="121284" h="231775">
                  <a:moveTo>
                    <a:pt x="42024" y="31699"/>
                  </a:moveTo>
                  <a:lnTo>
                    <a:pt x="41440" y="31915"/>
                  </a:lnTo>
                  <a:lnTo>
                    <a:pt x="41008" y="31597"/>
                  </a:lnTo>
                  <a:lnTo>
                    <a:pt x="40563" y="32423"/>
                  </a:lnTo>
                  <a:lnTo>
                    <a:pt x="41198" y="32397"/>
                  </a:lnTo>
                  <a:lnTo>
                    <a:pt x="41567" y="32410"/>
                  </a:lnTo>
                  <a:lnTo>
                    <a:pt x="42024" y="31699"/>
                  </a:lnTo>
                  <a:close/>
                </a:path>
                <a:path w="121284" h="231775">
                  <a:moveTo>
                    <a:pt x="42202" y="156210"/>
                  </a:moveTo>
                  <a:lnTo>
                    <a:pt x="42113" y="155956"/>
                  </a:lnTo>
                  <a:lnTo>
                    <a:pt x="41973" y="156400"/>
                  </a:lnTo>
                  <a:lnTo>
                    <a:pt x="42125" y="156349"/>
                  </a:lnTo>
                  <a:lnTo>
                    <a:pt x="42202" y="156210"/>
                  </a:lnTo>
                  <a:close/>
                </a:path>
                <a:path w="121284" h="231775">
                  <a:moveTo>
                    <a:pt x="42443" y="18351"/>
                  </a:moveTo>
                  <a:lnTo>
                    <a:pt x="42113" y="18262"/>
                  </a:lnTo>
                  <a:lnTo>
                    <a:pt x="41859" y="18364"/>
                  </a:lnTo>
                  <a:lnTo>
                    <a:pt x="42151" y="18376"/>
                  </a:lnTo>
                  <a:lnTo>
                    <a:pt x="42443" y="18351"/>
                  </a:lnTo>
                  <a:close/>
                </a:path>
                <a:path w="121284" h="231775">
                  <a:moveTo>
                    <a:pt x="42862" y="165112"/>
                  </a:moveTo>
                  <a:lnTo>
                    <a:pt x="42672" y="165023"/>
                  </a:lnTo>
                  <a:lnTo>
                    <a:pt x="42456" y="165544"/>
                  </a:lnTo>
                  <a:lnTo>
                    <a:pt x="42862" y="165112"/>
                  </a:lnTo>
                  <a:close/>
                </a:path>
                <a:path w="121284" h="231775">
                  <a:moveTo>
                    <a:pt x="43903" y="175120"/>
                  </a:moveTo>
                  <a:lnTo>
                    <a:pt x="43395" y="174637"/>
                  </a:lnTo>
                  <a:lnTo>
                    <a:pt x="43561" y="175056"/>
                  </a:lnTo>
                  <a:lnTo>
                    <a:pt x="43903" y="175120"/>
                  </a:lnTo>
                  <a:close/>
                </a:path>
                <a:path w="121284" h="231775">
                  <a:moveTo>
                    <a:pt x="44132" y="165506"/>
                  </a:moveTo>
                  <a:lnTo>
                    <a:pt x="43789" y="165442"/>
                  </a:lnTo>
                  <a:lnTo>
                    <a:pt x="43573" y="165150"/>
                  </a:lnTo>
                  <a:lnTo>
                    <a:pt x="43573" y="165531"/>
                  </a:lnTo>
                  <a:lnTo>
                    <a:pt x="43472" y="165392"/>
                  </a:lnTo>
                  <a:lnTo>
                    <a:pt x="43573" y="165531"/>
                  </a:lnTo>
                  <a:lnTo>
                    <a:pt x="43573" y="165150"/>
                  </a:lnTo>
                  <a:lnTo>
                    <a:pt x="43383" y="164884"/>
                  </a:lnTo>
                  <a:lnTo>
                    <a:pt x="43332" y="165011"/>
                  </a:lnTo>
                  <a:lnTo>
                    <a:pt x="43154" y="164757"/>
                  </a:lnTo>
                  <a:lnTo>
                    <a:pt x="42862" y="165112"/>
                  </a:lnTo>
                  <a:lnTo>
                    <a:pt x="43218" y="165277"/>
                  </a:lnTo>
                  <a:lnTo>
                    <a:pt x="43103" y="165544"/>
                  </a:lnTo>
                  <a:lnTo>
                    <a:pt x="42494" y="165544"/>
                  </a:lnTo>
                  <a:lnTo>
                    <a:pt x="42062" y="165557"/>
                  </a:lnTo>
                  <a:lnTo>
                    <a:pt x="42392" y="165379"/>
                  </a:lnTo>
                  <a:lnTo>
                    <a:pt x="42341" y="164896"/>
                  </a:lnTo>
                  <a:lnTo>
                    <a:pt x="42672" y="165023"/>
                  </a:lnTo>
                  <a:lnTo>
                    <a:pt x="42722" y="164896"/>
                  </a:lnTo>
                  <a:lnTo>
                    <a:pt x="43053" y="164096"/>
                  </a:lnTo>
                  <a:lnTo>
                    <a:pt x="42608" y="163906"/>
                  </a:lnTo>
                  <a:lnTo>
                    <a:pt x="43434" y="163385"/>
                  </a:lnTo>
                  <a:lnTo>
                    <a:pt x="42303" y="162941"/>
                  </a:lnTo>
                  <a:lnTo>
                    <a:pt x="42329" y="164096"/>
                  </a:lnTo>
                  <a:lnTo>
                    <a:pt x="41617" y="164896"/>
                  </a:lnTo>
                  <a:lnTo>
                    <a:pt x="41554" y="166154"/>
                  </a:lnTo>
                  <a:lnTo>
                    <a:pt x="42557" y="166509"/>
                  </a:lnTo>
                  <a:lnTo>
                    <a:pt x="43078" y="166166"/>
                  </a:lnTo>
                  <a:lnTo>
                    <a:pt x="43230" y="166065"/>
                  </a:lnTo>
                  <a:lnTo>
                    <a:pt x="43497" y="165887"/>
                  </a:lnTo>
                  <a:lnTo>
                    <a:pt x="43675" y="165760"/>
                  </a:lnTo>
                  <a:lnTo>
                    <a:pt x="43802" y="165722"/>
                  </a:lnTo>
                  <a:lnTo>
                    <a:pt x="43776" y="165874"/>
                  </a:lnTo>
                  <a:lnTo>
                    <a:pt x="44132" y="165506"/>
                  </a:lnTo>
                  <a:close/>
                </a:path>
                <a:path w="121284" h="231775">
                  <a:moveTo>
                    <a:pt x="44297" y="165900"/>
                  </a:moveTo>
                  <a:lnTo>
                    <a:pt x="44094" y="165823"/>
                  </a:lnTo>
                  <a:lnTo>
                    <a:pt x="44119" y="165963"/>
                  </a:lnTo>
                  <a:lnTo>
                    <a:pt x="44297" y="165900"/>
                  </a:lnTo>
                  <a:close/>
                </a:path>
                <a:path w="121284" h="231775">
                  <a:moveTo>
                    <a:pt x="45186" y="175361"/>
                  </a:moveTo>
                  <a:lnTo>
                    <a:pt x="43903" y="175120"/>
                  </a:lnTo>
                  <a:lnTo>
                    <a:pt x="44665" y="175856"/>
                  </a:lnTo>
                  <a:lnTo>
                    <a:pt x="45186" y="175361"/>
                  </a:lnTo>
                  <a:close/>
                </a:path>
                <a:path w="121284" h="231775">
                  <a:moveTo>
                    <a:pt x="45415" y="187515"/>
                  </a:moveTo>
                  <a:lnTo>
                    <a:pt x="45059" y="187312"/>
                  </a:lnTo>
                  <a:lnTo>
                    <a:pt x="45275" y="187528"/>
                  </a:lnTo>
                  <a:lnTo>
                    <a:pt x="45415" y="187515"/>
                  </a:lnTo>
                  <a:close/>
                </a:path>
                <a:path w="121284" h="231775">
                  <a:moveTo>
                    <a:pt x="45910" y="168516"/>
                  </a:moveTo>
                  <a:lnTo>
                    <a:pt x="45567" y="168363"/>
                  </a:lnTo>
                  <a:lnTo>
                    <a:pt x="45593" y="168579"/>
                  </a:lnTo>
                  <a:lnTo>
                    <a:pt x="45770" y="168630"/>
                  </a:lnTo>
                  <a:lnTo>
                    <a:pt x="45910" y="168516"/>
                  </a:lnTo>
                  <a:close/>
                </a:path>
                <a:path w="121284" h="231775">
                  <a:moveTo>
                    <a:pt x="46507" y="132956"/>
                  </a:moveTo>
                  <a:lnTo>
                    <a:pt x="46151" y="132156"/>
                  </a:lnTo>
                  <a:lnTo>
                    <a:pt x="46062" y="132410"/>
                  </a:lnTo>
                  <a:lnTo>
                    <a:pt x="46050" y="132549"/>
                  </a:lnTo>
                  <a:lnTo>
                    <a:pt x="46062" y="132715"/>
                  </a:lnTo>
                  <a:lnTo>
                    <a:pt x="46126" y="132842"/>
                  </a:lnTo>
                  <a:lnTo>
                    <a:pt x="46507" y="132956"/>
                  </a:lnTo>
                  <a:close/>
                </a:path>
                <a:path w="121284" h="231775">
                  <a:moveTo>
                    <a:pt x="46786" y="216369"/>
                  </a:moveTo>
                  <a:lnTo>
                    <a:pt x="46609" y="216090"/>
                  </a:lnTo>
                  <a:lnTo>
                    <a:pt x="46355" y="215988"/>
                  </a:lnTo>
                  <a:lnTo>
                    <a:pt x="46329" y="216395"/>
                  </a:lnTo>
                  <a:lnTo>
                    <a:pt x="46621" y="216471"/>
                  </a:lnTo>
                  <a:lnTo>
                    <a:pt x="46786" y="216369"/>
                  </a:lnTo>
                  <a:close/>
                </a:path>
                <a:path w="121284" h="231775">
                  <a:moveTo>
                    <a:pt x="46901" y="131457"/>
                  </a:moveTo>
                  <a:lnTo>
                    <a:pt x="46075" y="130873"/>
                  </a:lnTo>
                  <a:lnTo>
                    <a:pt x="45364" y="130708"/>
                  </a:lnTo>
                  <a:lnTo>
                    <a:pt x="46113" y="131686"/>
                  </a:lnTo>
                  <a:lnTo>
                    <a:pt x="46418" y="131673"/>
                  </a:lnTo>
                  <a:lnTo>
                    <a:pt x="46901" y="131457"/>
                  </a:lnTo>
                  <a:close/>
                </a:path>
                <a:path w="121284" h="231775">
                  <a:moveTo>
                    <a:pt x="47701" y="206082"/>
                  </a:moveTo>
                  <a:lnTo>
                    <a:pt x="47078" y="206819"/>
                  </a:lnTo>
                  <a:lnTo>
                    <a:pt x="47447" y="206679"/>
                  </a:lnTo>
                  <a:lnTo>
                    <a:pt x="47561" y="206514"/>
                  </a:lnTo>
                  <a:lnTo>
                    <a:pt x="47701" y="206082"/>
                  </a:lnTo>
                  <a:close/>
                </a:path>
                <a:path w="121284" h="231775">
                  <a:moveTo>
                    <a:pt x="48514" y="173291"/>
                  </a:moveTo>
                  <a:lnTo>
                    <a:pt x="46329" y="173202"/>
                  </a:lnTo>
                  <a:lnTo>
                    <a:pt x="46913" y="171843"/>
                  </a:lnTo>
                  <a:lnTo>
                    <a:pt x="45681" y="173837"/>
                  </a:lnTo>
                  <a:lnTo>
                    <a:pt x="45745" y="173228"/>
                  </a:lnTo>
                  <a:lnTo>
                    <a:pt x="45783" y="172859"/>
                  </a:lnTo>
                  <a:lnTo>
                    <a:pt x="45821" y="172377"/>
                  </a:lnTo>
                  <a:lnTo>
                    <a:pt x="45135" y="172859"/>
                  </a:lnTo>
                  <a:lnTo>
                    <a:pt x="44551" y="172351"/>
                  </a:lnTo>
                  <a:lnTo>
                    <a:pt x="44170" y="172034"/>
                  </a:lnTo>
                  <a:lnTo>
                    <a:pt x="43967" y="171843"/>
                  </a:lnTo>
                  <a:lnTo>
                    <a:pt x="43230" y="171132"/>
                  </a:lnTo>
                  <a:lnTo>
                    <a:pt x="43510" y="171462"/>
                  </a:lnTo>
                  <a:lnTo>
                    <a:pt x="42621" y="171513"/>
                  </a:lnTo>
                  <a:lnTo>
                    <a:pt x="42938" y="171843"/>
                  </a:lnTo>
                  <a:lnTo>
                    <a:pt x="42722" y="171691"/>
                  </a:lnTo>
                  <a:lnTo>
                    <a:pt x="42621" y="172034"/>
                  </a:lnTo>
                  <a:lnTo>
                    <a:pt x="42608" y="171081"/>
                  </a:lnTo>
                  <a:lnTo>
                    <a:pt x="41833" y="172351"/>
                  </a:lnTo>
                  <a:lnTo>
                    <a:pt x="41617" y="171691"/>
                  </a:lnTo>
                  <a:lnTo>
                    <a:pt x="41478" y="171081"/>
                  </a:lnTo>
                  <a:lnTo>
                    <a:pt x="41300" y="169862"/>
                  </a:lnTo>
                  <a:lnTo>
                    <a:pt x="39370" y="172808"/>
                  </a:lnTo>
                  <a:lnTo>
                    <a:pt x="39624" y="173177"/>
                  </a:lnTo>
                  <a:lnTo>
                    <a:pt x="39420" y="173012"/>
                  </a:lnTo>
                  <a:lnTo>
                    <a:pt x="39293" y="172923"/>
                  </a:lnTo>
                  <a:lnTo>
                    <a:pt x="38188" y="172008"/>
                  </a:lnTo>
                  <a:lnTo>
                    <a:pt x="37617" y="173012"/>
                  </a:lnTo>
                  <a:lnTo>
                    <a:pt x="37058" y="171958"/>
                  </a:lnTo>
                  <a:lnTo>
                    <a:pt x="36588" y="172808"/>
                  </a:lnTo>
                  <a:lnTo>
                    <a:pt x="36563" y="173228"/>
                  </a:lnTo>
                  <a:lnTo>
                    <a:pt x="36283" y="172961"/>
                  </a:lnTo>
                  <a:lnTo>
                    <a:pt x="36182" y="173177"/>
                  </a:lnTo>
                  <a:lnTo>
                    <a:pt x="36512" y="173672"/>
                  </a:lnTo>
                  <a:lnTo>
                    <a:pt x="35407" y="173990"/>
                  </a:lnTo>
                  <a:lnTo>
                    <a:pt x="35839" y="175056"/>
                  </a:lnTo>
                  <a:lnTo>
                    <a:pt x="34899" y="174663"/>
                  </a:lnTo>
                  <a:lnTo>
                    <a:pt x="35102" y="175907"/>
                  </a:lnTo>
                  <a:lnTo>
                    <a:pt x="33502" y="182143"/>
                  </a:lnTo>
                  <a:lnTo>
                    <a:pt x="39103" y="177723"/>
                  </a:lnTo>
                  <a:lnTo>
                    <a:pt x="38862" y="176885"/>
                  </a:lnTo>
                  <a:lnTo>
                    <a:pt x="39700" y="177253"/>
                  </a:lnTo>
                  <a:lnTo>
                    <a:pt x="40919" y="177025"/>
                  </a:lnTo>
                  <a:lnTo>
                    <a:pt x="40970" y="176885"/>
                  </a:lnTo>
                  <a:lnTo>
                    <a:pt x="41109" y="176377"/>
                  </a:lnTo>
                  <a:lnTo>
                    <a:pt x="41287" y="177025"/>
                  </a:lnTo>
                  <a:lnTo>
                    <a:pt x="41783" y="176377"/>
                  </a:lnTo>
                  <a:lnTo>
                    <a:pt x="41960" y="176136"/>
                  </a:lnTo>
                  <a:lnTo>
                    <a:pt x="42151" y="176403"/>
                  </a:lnTo>
                  <a:lnTo>
                    <a:pt x="43586" y="176644"/>
                  </a:lnTo>
                  <a:lnTo>
                    <a:pt x="42760" y="176136"/>
                  </a:lnTo>
                  <a:lnTo>
                    <a:pt x="41859" y="175590"/>
                  </a:lnTo>
                  <a:lnTo>
                    <a:pt x="43129" y="175907"/>
                  </a:lnTo>
                  <a:lnTo>
                    <a:pt x="44462" y="175971"/>
                  </a:lnTo>
                  <a:lnTo>
                    <a:pt x="43421" y="175590"/>
                  </a:lnTo>
                  <a:lnTo>
                    <a:pt x="42240" y="175158"/>
                  </a:lnTo>
                  <a:lnTo>
                    <a:pt x="43789" y="175399"/>
                  </a:lnTo>
                  <a:lnTo>
                    <a:pt x="43637" y="175158"/>
                  </a:lnTo>
                  <a:lnTo>
                    <a:pt x="42506" y="174866"/>
                  </a:lnTo>
                  <a:lnTo>
                    <a:pt x="43281" y="174663"/>
                  </a:lnTo>
                  <a:lnTo>
                    <a:pt x="43065" y="174320"/>
                  </a:lnTo>
                  <a:lnTo>
                    <a:pt x="43395" y="174637"/>
                  </a:lnTo>
                  <a:lnTo>
                    <a:pt x="44589" y="174320"/>
                  </a:lnTo>
                  <a:lnTo>
                    <a:pt x="46431" y="173837"/>
                  </a:lnTo>
                  <a:lnTo>
                    <a:pt x="48514" y="173291"/>
                  </a:lnTo>
                  <a:close/>
                </a:path>
                <a:path w="121284" h="231775">
                  <a:moveTo>
                    <a:pt x="48615" y="173380"/>
                  </a:moveTo>
                  <a:lnTo>
                    <a:pt x="45745" y="175260"/>
                  </a:lnTo>
                  <a:lnTo>
                    <a:pt x="46748" y="174904"/>
                  </a:lnTo>
                  <a:lnTo>
                    <a:pt x="46939" y="175260"/>
                  </a:lnTo>
                  <a:lnTo>
                    <a:pt x="45999" y="175209"/>
                  </a:lnTo>
                  <a:lnTo>
                    <a:pt x="46977" y="175387"/>
                  </a:lnTo>
                  <a:lnTo>
                    <a:pt x="48564" y="174917"/>
                  </a:lnTo>
                  <a:lnTo>
                    <a:pt x="47180" y="174637"/>
                  </a:lnTo>
                  <a:lnTo>
                    <a:pt x="48272" y="173837"/>
                  </a:lnTo>
                  <a:lnTo>
                    <a:pt x="48615" y="173380"/>
                  </a:lnTo>
                  <a:close/>
                </a:path>
                <a:path w="121284" h="231775">
                  <a:moveTo>
                    <a:pt x="49644" y="216179"/>
                  </a:moveTo>
                  <a:lnTo>
                    <a:pt x="49326" y="215506"/>
                  </a:lnTo>
                  <a:lnTo>
                    <a:pt x="49377" y="216281"/>
                  </a:lnTo>
                  <a:lnTo>
                    <a:pt x="49644" y="216179"/>
                  </a:lnTo>
                  <a:close/>
                </a:path>
                <a:path w="121284" h="231775">
                  <a:moveTo>
                    <a:pt x="49669" y="216230"/>
                  </a:moveTo>
                  <a:lnTo>
                    <a:pt x="49555" y="216662"/>
                  </a:lnTo>
                  <a:lnTo>
                    <a:pt x="49669" y="216230"/>
                  </a:lnTo>
                  <a:close/>
                </a:path>
                <a:path w="121284" h="231775">
                  <a:moveTo>
                    <a:pt x="49872" y="216484"/>
                  </a:moveTo>
                  <a:lnTo>
                    <a:pt x="49847" y="216319"/>
                  </a:lnTo>
                  <a:lnTo>
                    <a:pt x="49822" y="216509"/>
                  </a:lnTo>
                  <a:close/>
                </a:path>
                <a:path w="121284" h="231775">
                  <a:moveTo>
                    <a:pt x="49911" y="173964"/>
                  </a:moveTo>
                  <a:lnTo>
                    <a:pt x="49733" y="173863"/>
                  </a:lnTo>
                  <a:lnTo>
                    <a:pt x="49530" y="173990"/>
                  </a:lnTo>
                  <a:lnTo>
                    <a:pt x="49707" y="173990"/>
                  </a:lnTo>
                  <a:lnTo>
                    <a:pt x="49911" y="173964"/>
                  </a:lnTo>
                  <a:close/>
                </a:path>
                <a:path w="121284" h="231775">
                  <a:moveTo>
                    <a:pt x="50101" y="209232"/>
                  </a:moveTo>
                  <a:lnTo>
                    <a:pt x="50088" y="209080"/>
                  </a:lnTo>
                  <a:lnTo>
                    <a:pt x="49872" y="209296"/>
                  </a:lnTo>
                  <a:lnTo>
                    <a:pt x="49999" y="209321"/>
                  </a:lnTo>
                  <a:close/>
                </a:path>
                <a:path w="121284" h="231775">
                  <a:moveTo>
                    <a:pt x="50457" y="149809"/>
                  </a:moveTo>
                  <a:lnTo>
                    <a:pt x="49923" y="149783"/>
                  </a:lnTo>
                  <a:lnTo>
                    <a:pt x="49961" y="150012"/>
                  </a:lnTo>
                  <a:lnTo>
                    <a:pt x="49987" y="150139"/>
                  </a:lnTo>
                  <a:lnTo>
                    <a:pt x="50457" y="149809"/>
                  </a:lnTo>
                  <a:close/>
                </a:path>
                <a:path w="121284" h="231775">
                  <a:moveTo>
                    <a:pt x="52108" y="171627"/>
                  </a:moveTo>
                  <a:lnTo>
                    <a:pt x="52019" y="171386"/>
                  </a:lnTo>
                  <a:lnTo>
                    <a:pt x="51993" y="171196"/>
                  </a:lnTo>
                  <a:lnTo>
                    <a:pt x="51435" y="171564"/>
                  </a:lnTo>
                  <a:lnTo>
                    <a:pt x="51879" y="171208"/>
                  </a:lnTo>
                  <a:lnTo>
                    <a:pt x="51689" y="171272"/>
                  </a:lnTo>
                  <a:lnTo>
                    <a:pt x="51371" y="171488"/>
                  </a:lnTo>
                  <a:lnTo>
                    <a:pt x="51676" y="171183"/>
                  </a:lnTo>
                  <a:lnTo>
                    <a:pt x="51257" y="171411"/>
                  </a:lnTo>
                  <a:lnTo>
                    <a:pt x="51498" y="171335"/>
                  </a:lnTo>
                  <a:lnTo>
                    <a:pt x="51066" y="171716"/>
                  </a:lnTo>
                  <a:lnTo>
                    <a:pt x="51816" y="171577"/>
                  </a:lnTo>
                  <a:lnTo>
                    <a:pt x="52108" y="171627"/>
                  </a:lnTo>
                  <a:close/>
                </a:path>
                <a:path w="121284" h="231775">
                  <a:moveTo>
                    <a:pt x="53670" y="216890"/>
                  </a:moveTo>
                  <a:lnTo>
                    <a:pt x="53568" y="216700"/>
                  </a:lnTo>
                  <a:lnTo>
                    <a:pt x="53390" y="216395"/>
                  </a:lnTo>
                  <a:lnTo>
                    <a:pt x="53390" y="216903"/>
                  </a:lnTo>
                  <a:lnTo>
                    <a:pt x="53568" y="216903"/>
                  </a:lnTo>
                  <a:close/>
                </a:path>
                <a:path w="121284" h="231775">
                  <a:moveTo>
                    <a:pt x="54965" y="224548"/>
                  </a:moveTo>
                  <a:lnTo>
                    <a:pt x="54825" y="224497"/>
                  </a:lnTo>
                  <a:lnTo>
                    <a:pt x="54825" y="224624"/>
                  </a:lnTo>
                  <a:lnTo>
                    <a:pt x="54965" y="224548"/>
                  </a:lnTo>
                  <a:close/>
                </a:path>
                <a:path w="121284" h="231775">
                  <a:moveTo>
                    <a:pt x="55397" y="222338"/>
                  </a:moveTo>
                  <a:lnTo>
                    <a:pt x="55346" y="222173"/>
                  </a:lnTo>
                  <a:lnTo>
                    <a:pt x="55156" y="222262"/>
                  </a:lnTo>
                  <a:lnTo>
                    <a:pt x="55333" y="222351"/>
                  </a:lnTo>
                  <a:close/>
                </a:path>
                <a:path w="121284" h="231775">
                  <a:moveTo>
                    <a:pt x="56172" y="222364"/>
                  </a:moveTo>
                  <a:lnTo>
                    <a:pt x="55867" y="221843"/>
                  </a:lnTo>
                  <a:lnTo>
                    <a:pt x="55930" y="222110"/>
                  </a:lnTo>
                  <a:lnTo>
                    <a:pt x="55956" y="222262"/>
                  </a:lnTo>
                  <a:lnTo>
                    <a:pt x="56172" y="222364"/>
                  </a:lnTo>
                  <a:close/>
                </a:path>
                <a:path w="121284" h="231775">
                  <a:moveTo>
                    <a:pt x="59105" y="215722"/>
                  </a:moveTo>
                  <a:lnTo>
                    <a:pt x="58864" y="215569"/>
                  </a:lnTo>
                  <a:lnTo>
                    <a:pt x="58928" y="215773"/>
                  </a:lnTo>
                  <a:lnTo>
                    <a:pt x="59105" y="215722"/>
                  </a:lnTo>
                  <a:close/>
                </a:path>
                <a:path w="121284" h="231775">
                  <a:moveTo>
                    <a:pt x="59537" y="228765"/>
                  </a:moveTo>
                  <a:lnTo>
                    <a:pt x="59359" y="228549"/>
                  </a:lnTo>
                  <a:lnTo>
                    <a:pt x="59321" y="228739"/>
                  </a:lnTo>
                  <a:lnTo>
                    <a:pt x="59359" y="228942"/>
                  </a:lnTo>
                  <a:lnTo>
                    <a:pt x="59512" y="228879"/>
                  </a:lnTo>
                  <a:close/>
                </a:path>
                <a:path w="121284" h="231775">
                  <a:moveTo>
                    <a:pt x="61074" y="163868"/>
                  </a:moveTo>
                  <a:lnTo>
                    <a:pt x="60566" y="163868"/>
                  </a:lnTo>
                  <a:lnTo>
                    <a:pt x="60375" y="163410"/>
                  </a:lnTo>
                  <a:lnTo>
                    <a:pt x="60147" y="163728"/>
                  </a:lnTo>
                  <a:lnTo>
                    <a:pt x="60261" y="164058"/>
                  </a:lnTo>
                  <a:lnTo>
                    <a:pt x="60477" y="164160"/>
                  </a:lnTo>
                  <a:lnTo>
                    <a:pt x="61074" y="163868"/>
                  </a:lnTo>
                  <a:close/>
                </a:path>
                <a:path w="121284" h="231775">
                  <a:moveTo>
                    <a:pt x="66116" y="216306"/>
                  </a:moveTo>
                  <a:lnTo>
                    <a:pt x="66052" y="215976"/>
                  </a:lnTo>
                  <a:lnTo>
                    <a:pt x="65417" y="216471"/>
                  </a:lnTo>
                  <a:lnTo>
                    <a:pt x="65913" y="216446"/>
                  </a:lnTo>
                  <a:lnTo>
                    <a:pt x="66116" y="216382"/>
                  </a:lnTo>
                  <a:close/>
                </a:path>
                <a:path w="121284" h="231775">
                  <a:moveTo>
                    <a:pt x="66560" y="224434"/>
                  </a:moveTo>
                  <a:lnTo>
                    <a:pt x="66319" y="224497"/>
                  </a:lnTo>
                  <a:lnTo>
                    <a:pt x="66179" y="224675"/>
                  </a:lnTo>
                  <a:lnTo>
                    <a:pt x="66179" y="224942"/>
                  </a:lnTo>
                  <a:lnTo>
                    <a:pt x="66560" y="224434"/>
                  </a:lnTo>
                  <a:close/>
                </a:path>
                <a:path w="121284" h="231775">
                  <a:moveTo>
                    <a:pt x="69646" y="231051"/>
                  </a:moveTo>
                  <a:lnTo>
                    <a:pt x="68668" y="231749"/>
                  </a:lnTo>
                  <a:lnTo>
                    <a:pt x="69342" y="231571"/>
                  </a:lnTo>
                  <a:lnTo>
                    <a:pt x="69481" y="231482"/>
                  </a:lnTo>
                  <a:lnTo>
                    <a:pt x="69646" y="231051"/>
                  </a:lnTo>
                  <a:close/>
                </a:path>
                <a:path w="121284" h="231775">
                  <a:moveTo>
                    <a:pt x="78244" y="219900"/>
                  </a:moveTo>
                  <a:lnTo>
                    <a:pt x="78105" y="220027"/>
                  </a:lnTo>
                  <a:lnTo>
                    <a:pt x="77914" y="219964"/>
                  </a:lnTo>
                  <a:lnTo>
                    <a:pt x="77698" y="220205"/>
                  </a:lnTo>
                  <a:lnTo>
                    <a:pt x="78079" y="220192"/>
                  </a:lnTo>
                  <a:lnTo>
                    <a:pt x="78244" y="219900"/>
                  </a:lnTo>
                  <a:close/>
                </a:path>
                <a:path w="121284" h="231775">
                  <a:moveTo>
                    <a:pt x="90284" y="221259"/>
                  </a:moveTo>
                  <a:lnTo>
                    <a:pt x="89725" y="221259"/>
                  </a:lnTo>
                  <a:lnTo>
                    <a:pt x="89954" y="221475"/>
                  </a:lnTo>
                  <a:lnTo>
                    <a:pt x="90284" y="221259"/>
                  </a:lnTo>
                  <a:close/>
                </a:path>
                <a:path w="121284" h="231775">
                  <a:moveTo>
                    <a:pt x="97472" y="221157"/>
                  </a:moveTo>
                  <a:lnTo>
                    <a:pt x="95935" y="221615"/>
                  </a:lnTo>
                  <a:lnTo>
                    <a:pt x="96012" y="222707"/>
                  </a:lnTo>
                  <a:lnTo>
                    <a:pt x="96139" y="222656"/>
                  </a:lnTo>
                  <a:lnTo>
                    <a:pt x="96329" y="222529"/>
                  </a:lnTo>
                  <a:lnTo>
                    <a:pt x="96418" y="222694"/>
                  </a:lnTo>
                  <a:lnTo>
                    <a:pt x="97472" y="221157"/>
                  </a:lnTo>
                  <a:close/>
                </a:path>
                <a:path w="121284" h="231775">
                  <a:moveTo>
                    <a:pt x="107061" y="225323"/>
                  </a:moveTo>
                  <a:lnTo>
                    <a:pt x="107048" y="225171"/>
                  </a:lnTo>
                  <a:lnTo>
                    <a:pt x="106984" y="224980"/>
                  </a:lnTo>
                  <a:lnTo>
                    <a:pt x="106794" y="225107"/>
                  </a:lnTo>
                  <a:lnTo>
                    <a:pt x="106794" y="225259"/>
                  </a:lnTo>
                  <a:lnTo>
                    <a:pt x="107061" y="225323"/>
                  </a:lnTo>
                  <a:close/>
                </a:path>
                <a:path w="121284" h="231775">
                  <a:moveTo>
                    <a:pt x="121272" y="223024"/>
                  </a:moveTo>
                  <a:lnTo>
                    <a:pt x="120624" y="222262"/>
                  </a:lnTo>
                  <a:lnTo>
                    <a:pt x="120446" y="222453"/>
                  </a:lnTo>
                  <a:lnTo>
                    <a:pt x="120586" y="222631"/>
                  </a:lnTo>
                  <a:lnTo>
                    <a:pt x="120688" y="222783"/>
                  </a:lnTo>
                  <a:lnTo>
                    <a:pt x="120853" y="222948"/>
                  </a:lnTo>
                  <a:lnTo>
                    <a:pt x="121272" y="223024"/>
                  </a:lnTo>
                  <a:close/>
                </a:path>
              </a:pathLst>
            </a:custGeom>
            <a:solidFill>
              <a:srgbClr val="C5CCC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7" name="object 5317"/>
            <p:cNvSpPr/>
            <p:nvPr/>
          </p:nvSpPr>
          <p:spPr>
            <a:xfrm>
              <a:off x="707542" y="4476673"/>
              <a:ext cx="118745" cy="226695"/>
            </a:xfrm>
            <a:custGeom>
              <a:avLst/>
              <a:gdLst/>
              <a:ahLst/>
              <a:cxnLst/>
              <a:rect l="l" t="t" r="r" b="b"/>
              <a:pathLst>
                <a:path w="118744" h="226695">
                  <a:moveTo>
                    <a:pt x="444" y="80683"/>
                  </a:moveTo>
                  <a:lnTo>
                    <a:pt x="279" y="80543"/>
                  </a:lnTo>
                  <a:lnTo>
                    <a:pt x="0" y="80670"/>
                  </a:lnTo>
                  <a:lnTo>
                    <a:pt x="127" y="80746"/>
                  </a:lnTo>
                  <a:lnTo>
                    <a:pt x="444" y="80683"/>
                  </a:lnTo>
                  <a:close/>
                </a:path>
                <a:path w="118744" h="226695">
                  <a:moveTo>
                    <a:pt x="15430" y="100596"/>
                  </a:moveTo>
                  <a:lnTo>
                    <a:pt x="15417" y="100088"/>
                  </a:lnTo>
                  <a:lnTo>
                    <a:pt x="14973" y="101092"/>
                  </a:lnTo>
                  <a:lnTo>
                    <a:pt x="15328" y="100926"/>
                  </a:lnTo>
                  <a:lnTo>
                    <a:pt x="15417" y="100799"/>
                  </a:lnTo>
                  <a:lnTo>
                    <a:pt x="15430" y="100596"/>
                  </a:lnTo>
                  <a:close/>
                </a:path>
                <a:path w="118744" h="226695">
                  <a:moveTo>
                    <a:pt x="15786" y="100711"/>
                  </a:moveTo>
                  <a:lnTo>
                    <a:pt x="15697" y="100368"/>
                  </a:lnTo>
                  <a:lnTo>
                    <a:pt x="15443" y="101015"/>
                  </a:lnTo>
                  <a:lnTo>
                    <a:pt x="15735" y="100838"/>
                  </a:lnTo>
                  <a:lnTo>
                    <a:pt x="15786" y="100711"/>
                  </a:lnTo>
                  <a:close/>
                </a:path>
                <a:path w="118744" h="226695">
                  <a:moveTo>
                    <a:pt x="17843" y="101942"/>
                  </a:moveTo>
                  <a:lnTo>
                    <a:pt x="17780" y="101663"/>
                  </a:lnTo>
                  <a:lnTo>
                    <a:pt x="17335" y="101587"/>
                  </a:lnTo>
                  <a:lnTo>
                    <a:pt x="16941" y="101346"/>
                  </a:lnTo>
                  <a:lnTo>
                    <a:pt x="16090" y="101460"/>
                  </a:lnTo>
                  <a:lnTo>
                    <a:pt x="17272" y="101993"/>
                  </a:lnTo>
                  <a:lnTo>
                    <a:pt x="17843" y="101942"/>
                  </a:lnTo>
                  <a:close/>
                </a:path>
                <a:path w="118744" h="226695">
                  <a:moveTo>
                    <a:pt x="19100" y="101638"/>
                  </a:moveTo>
                  <a:lnTo>
                    <a:pt x="18630" y="101384"/>
                  </a:lnTo>
                  <a:lnTo>
                    <a:pt x="18503" y="101587"/>
                  </a:lnTo>
                  <a:lnTo>
                    <a:pt x="18643" y="101765"/>
                  </a:lnTo>
                  <a:lnTo>
                    <a:pt x="19100" y="101638"/>
                  </a:lnTo>
                  <a:close/>
                </a:path>
                <a:path w="118744" h="226695">
                  <a:moveTo>
                    <a:pt x="22974" y="0"/>
                  </a:moveTo>
                  <a:lnTo>
                    <a:pt x="21755" y="12"/>
                  </a:lnTo>
                  <a:lnTo>
                    <a:pt x="22288" y="254"/>
                  </a:lnTo>
                  <a:lnTo>
                    <a:pt x="22974" y="0"/>
                  </a:lnTo>
                  <a:close/>
                </a:path>
                <a:path w="118744" h="226695">
                  <a:moveTo>
                    <a:pt x="23774" y="113893"/>
                  </a:moveTo>
                  <a:lnTo>
                    <a:pt x="22961" y="113804"/>
                  </a:lnTo>
                  <a:lnTo>
                    <a:pt x="23177" y="114020"/>
                  </a:lnTo>
                  <a:lnTo>
                    <a:pt x="23533" y="114084"/>
                  </a:lnTo>
                  <a:lnTo>
                    <a:pt x="23774" y="113893"/>
                  </a:lnTo>
                  <a:close/>
                </a:path>
                <a:path w="118744" h="226695">
                  <a:moveTo>
                    <a:pt x="24930" y="863"/>
                  </a:moveTo>
                  <a:lnTo>
                    <a:pt x="24701" y="635"/>
                  </a:lnTo>
                  <a:lnTo>
                    <a:pt x="24574" y="787"/>
                  </a:lnTo>
                  <a:lnTo>
                    <a:pt x="24650" y="927"/>
                  </a:lnTo>
                  <a:lnTo>
                    <a:pt x="24930" y="863"/>
                  </a:lnTo>
                  <a:close/>
                </a:path>
                <a:path w="118744" h="226695">
                  <a:moveTo>
                    <a:pt x="26797" y="42913"/>
                  </a:moveTo>
                  <a:lnTo>
                    <a:pt x="26670" y="42900"/>
                  </a:lnTo>
                  <a:lnTo>
                    <a:pt x="26797" y="42913"/>
                  </a:lnTo>
                  <a:close/>
                </a:path>
                <a:path w="118744" h="226695">
                  <a:moveTo>
                    <a:pt x="27127" y="43992"/>
                  </a:moveTo>
                  <a:lnTo>
                    <a:pt x="26949" y="44018"/>
                  </a:lnTo>
                  <a:lnTo>
                    <a:pt x="26733" y="44030"/>
                  </a:lnTo>
                  <a:lnTo>
                    <a:pt x="26555" y="44132"/>
                  </a:lnTo>
                  <a:lnTo>
                    <a:pt x="26733" y="44145"/>
                  </a:lnTo>
                  <a:lnTo>
                    <a:pt x="26962" y="44069"/>
                  </a:lnTo>
                  <a:lnTo>
                    <a:pt x="27127" y="43992"/>
                  </a:lnTo>
                  <a:close/>
                </a:path>
                <a:path w="118744" h="226695">
                  <a:moveTo>
                    <a:pt x="27635" y="23164"/>
                  </a:moveTo>
                  <a:lnTo>
                    <a:pt x="26733" y="23342"/>
                  </a:lnTo>
                  <a:lnTo>
                    <a:pt x="26695" y="23926"/>
                  </a:lnTo>
                  <a:lnTo>
                    <a:pt x="27114" y="24003"/>
                  </a:lnTo>
                  <a:lnTo>
                    <a:pt x="27190" y="23850"/>
                  </a:lnTo>
                  <a:lnTo>
                    <a:pt x="27635" y="23164"/>
                  </a:lnTo>
                  <a:close/>
                </a:path>
                <a:path w="118744" h="226695">
                  <a:moveTo>
                    <a:pt x="28346" y="30010"/>
                  </a:moveTo>
                  <a:lnTo>
                    <a:pt x="27139" y="29781"/>
                  </a:lnTo>
                  <a:lnTo>
                    <a:pt x="26873" y="30429"/>
                  </a:lnTo>
                  <a:lnTo>
                    <a:pt x="27012" y="30556"/>
                  </a:lnTo>
                  <a:lnTo>
                    <a:pt x="27330" y="30302"/>
                  </a:lnTo>
                  <a:lnTo>
                    <a:pt x="27292" y="30568"/>
                  </a:lnTo>
                  <a:lnTo>
                    <a:pt x="28346" y="30010"/>
                  </a:lnTo>
                  <a:close/>
                </a:path>
                <a:path w="118744" h="226695">
                  <a:moveTo>
                    <a:pt x="29895" y="13754"/>
                  </a:moveTo>
                  <a:lnTo>
                    <a:pt x="29768" y="13614"/>
                  </a:lnTo>
                  <a:lnTo>
                    <a:pt x="29552" y="13550"/>
                  </a:lnTo>
                  <a:lnTo>
                    <a:pt x="29705" y="13792"/>
                  </a:lnTo>
                  <a:lnTo>
                    <a:pt x="29578" y="14020"/>
                  </a:lnTo>
                  <a:lnTo>
                    <a:pt x="29819" y="13843"/>
                  </a:lnTo>
                  <a:close/>
                </a:path>
                <a:path w="118744" h="226695">
                  <a:moveTo>
                    <a:pt x="30670" y="1562"/>
                  </a:moveTo>
                  <a:lnTo>
                    <a:pt x="29832" y="1270"/>
                  </a:lnTo>
                  <a:lnTo>
                    <a:pt x="30111" y="1739"/>
                  </a:lnTo>
                  <a:lnTo>
                    <a:pt x="30238" y="1638"/>
                  </a:lnTo>
                  <a:lnTo>
                    <a:pt x="30441" y="1612"/>
                  </a:lnTo>
                  <a:lnTo>
                    <a:pt x="30619" y="1638"/>
                  </a:lnTo>
                  <a:close/>
                </a:path>
                <a:path w="118744" h="226695">
                  <a:moveTo>
                    <a:pt x="31407" y="1524"/>
                  </a:moveTo>
                  <a:lnTo>
                    <a:pt x="31381" y="1206"/>
                  </a:lnTo>
                  <a:lnTo>
                    <a:pt x="30975" y="1435"/>
                  </a:lnTo>
                  <a:lnTo>
                    <a:pt x="31076" y="1663"/>
                  </a:lnTo>
                  <a:lnTo>
                    <a:pt x="31407" y="1524"/>
                  </a:lnTo>
                  <a:close/>
                </a:path>
                <a:path w="118744" h="226695">
                  <a:moveTo>
                    <a:pt x="31750" y="132397"/>
                  </a:moveTo>
                  <a:lnTo>
                    <a:pt x="31445" y="132067"/>
                  </a:lnTo>
                  <a:lnTo>
                    <a:pt x="31572" y="132397"/>
                  </a:lnTo>
                  <a:lnTo>
                    <a:pt x="31610" y="132715"/>
                  </a:lnTo>
                  <a:lnTo>
                    <a:pt x="31724" y="132486"/>
                  </a:lnTo>
                  <a:close/>
                </a:path>
                <a:path w="118744" h="226695">
                  <a:moveTo>
                    <a:pt x="31800" y="132448"/>
                  </a:moveTo>
                  <a:close/>
                </a:path>
                <a:path w="118744" h="226695">
                  <a:moveTo>
                    <a:pt x="32016" y="132397"/>
                  </a:moveTo>
                  <a:lnTo>
                    <a:pt x="31750" y="132105"/>
                  </a:lnTo>
                  <a:lnTo>
                    <a:pt x="31800" y="132448"/>
                  </a:lnTo>
                  <a:lnTo>
                    <a:pt x="31699" y="132676"/>
                  </a:lnTo>
                  <a:lnTo>
                    <a:pt x="31953" y="132715"/>
                  </a:lnTo>
                  <a:lnTo>
                    <a:pt x="32016" y="132397"/>
                  </a:lnTo>
                  <a:close/>
                </a:path>
                <a:path w="118744" h="226695">
                  <a:moveTo>
                    <a:pt x="32245" y="30429"/>
                  </a:moveTo>
                  <a:lnTo>
                    <a:pt x="30975" y="29908"/>
                  </a:lnTo>
                  <a:lnTo>
                    <a:pt x="29387" y="30670"/>
                  </a:lnTo>
                  <a:lnTo>
                    <a:pt x="29591" y="30632"/>
                  </a:lnTo>
                  <a:lnTo>
                    <a:pt x="29756" y="30886"/>
                  </a:lnTo>
                  <a:lnTo>
                    <a:pt x="29959" y="30822"/>
                  </a:lnTo>
                  <a:lnTo>
                    <a:pt x="32245" y="30429"/>
                  </a:lnTo>
                  <a:close/>
                </a:path>
                <a:path w="118744" h="226695">
                  <a:moveTo>
                    <a:pt x="32804" y="6934"/>
                  </a:moveTo>
                  <a:lnTo>
                    <a:pt x="32550" y="6819"/>
                  </a:lnTo>
                  <a:lnTo>
                    <a:pt x="32156" y="7277"/>
                  </a:lnTo>
                  <a:lnTo>
                    <a:pt x="32308" y="7188"/>
                  </a:lnTo>
                  <a:lnTo>
                    <a:pt x="32131" y="7505"/>
                  </a:lnTo>
                  <a:lnTo>
                    <a:pt x="32283" y="7391"/>
                  </a:lnTo>
                  <a:lnTo>
                    <a:pt x="32804" y="6934"/>
                  </a:lnTo>
                  <a:close/>
                </a:path>
                <a:path w="118744" h="226695">
                  <a:moveTo>
                    <a:pt x="33870" y="138772"/>
                  </a:moveTo>
                  <a:lnTo>
                    <a:pt x="33820" y="138607"/>
                  </a:lnTo>
                  <a:lnTo>
                    <a:pt x="33591" y="138798"/>
                  </a:lnTo>
                  <a:lnTo>
                    <a:pt x="33693" y="138963"/>
                  </a:lnTo>
                  <a:lnTo>
                    <a:pt x="33870" y="138772"/>
                  </a:lnTo>
                  <a:close/>
                </a:path>
                <a:path w="118744" h="226695">
                  <a:moveTo>
                    <a:pt x="33997" y="35026"/>
                  </a:moveTo>
                  <a:lnTo>
                    <a:pt x="33324" y="35115"/>
                  </a:lnTo>
                  <a:lnTo>
                    <a:pt x="33718" y="35153"/>
                  </a:lnTo>
                  <a:lnTo>
                    <a:pt x="33997" y="35128"/>
                  </a:lnTo>
                  <a:close/>
                </a:path>
                <a:path w="118744" h="226695">
                  <a:moveTo>
                    <a:pt x="34328" y="136207"/>
                  </a:moveTo>
                  <a:lnTo>
                    <a:pt x="34124" y="135890"/>
                  </a:lnTo>
                  <a:lnTo>
                    <a:pt x="34099" y="136182"/>
                  </a:lnTo>
                  <a:lnTo>
                    <a:pt x="34328" y="136207"/>
                  </a:lnTo>
                  <a:close/>
                </a:path>
                <a:path w="118744" h="226695">
                  <a:moveTo>
                    <a:pt x="35242" y="138277"/>
                  </a:moveTo>
                  <a:lnTo>
                    <a:pt x="35191" y="138112"/>
                  </a:lnTo>
                  <a:lnTo>
                    <a:pt x="34975" y="137274"/>
                  </a:lnTo>
                  <a:lnTo>
                    <a:pt x="34836" y="136690"/>
                  </a:lnTo>
                  <a:lnTo>
                    <a:pt x="34721" y="136232"/>
                  </a:lnTo>
                  <a:lnTo>
                    <a:pt x="34645" y="136690"/>
                  </a:lnTo>
                  <a:lnTo>
                    <a:pt x="34569" y="136296"/>
                  </a:lnTo>
                  <a:lnTo>
                    <a:pt x="34493" y="135763"/>
                  </a:lnTo>
                  <a:lnTo>
                    <a:pt x="34404" y="136296"/>
                  </a:lnTo>
                  <a:lnTo>
                    <a:pt x="34099" y="136296"/>
                  </a:lnTo>
                  <a:lnTo>
                    <a:pt x="34048" y="137248"/>
                  </a:lnTo>
                  <a:lnTo>
                    <a:pt x="33870" y="136410"/>
                  </a:lnTo>
                  <a:lnTo>
                    <a:pt x="33667" y="136626"/>
                  </a:lnTo>
                  <a:lnTo>
                    <a:pt x="33566" y="137274"/>
                  </a:lnTo>
                  <a:lnTo>
                    <a:pt x="33502" y="137109"/>
                  </a:lnTo>
                  <a:lnTo>
                    <a:pt x="33299" y="136512"/>
                  </a:lnTo>
                  <a:lnTo>
                    <a:pt x="34099" y="136296"/>
                  </a:lnTo>
                  <a:lnTo>
                    <a:pt x="32550" y="136004"/>
                  </a:lnTo>
                  <a:lnTo>
                    <a:pt x="32664" y="137033"/>
                  </a:lnTo>
                  <a:lnTo>
                    <a:pt x="32334" y="136626"/>
                  </a:lnTo>
                  <a:lnTo>
                    <a:pt x="32321" y="137325"/>
                  </a:lnTo>
                  <a:lnTo>
                    <a:pt x="32524" y="137109"/>
                  </a:lnTo>
                  <a:lnTo>
                    <a:pt x="32664" y="138010"/>
                  </a:lnTo>
                  <a:lnTo>
                    <a:pt x="32321" y="137325"/>
                  </a:lnTo>
                  <a:lnTo>
                    <a:pt x="32359" y="137477"/>
                  </a:lnTo>
                  <a:lnTo>
                    <a:pt x="32194" y="137655"/>
                  </a:lnTo>
                  <a:lnTo>
                    <a:pt x="32473" y="137972"/>
                  </a:lnTo>
                  <a:lnTo>
                    <a:pt x="32296" y="138277"/>
                  </a:lnTo>
                  <a:lnTo>
                    <a:pt x="31953" y="137972"/>
                  </a:lnTo>
                  <a:lnTo>
                    <a:pt x="32486" y="138938"/>
                  </a:lnTo>
                  <a:lnTo>
                    <a:pt x="33629" y="138277"/>
                  </a:lnTo>
                  <a:lnTo>
                    <a:pt x="33921" y="138112"/>
                  </a:lnTo>
                  <a:lnTo>
                    <a:pt x="35242" y="138277"/>
                  </a:lnTo>
                  <a:close/>
                </a:path>
                <a:path w="118744" h="226695">
                  <a:moveTo>
                    <a:pt x="35534" y="23672"/>
                  </a:moveTo>
                  <a:lnTo>
                    <a:pt x="35407" y="23609"/>
                  </a:lnTo>
                  <a:lnTo>
                    <a:pt x="34810" y="24079"/>
                  </a:lnTo>
                  <a:lnTo>
                    <a:pt x="35204" y="24015"/>
                  </a:lnTo>
                  <a:lnTo>
                    <a:pt x="35369" y="23863"/>
                  </a:lnTo>
                  <a:lnTo>
                    <a:pt x="35496" y="23926"/>
                  </a:lnTo>
                  <a:lnTo>
                    <a:pt x="35534" y="23672"/>
                  </a:lnTo>
                  <a:close/>
                </a:path>
                <a:path w="118744" h="226695">
                  <a:moveTo>
                    <a:pt x="36995" y="42456"/>
                  </a:moveTo>
                  <a:lnTo>
                    <a:pt x="36207" y="41897"/>
                  </a:lnTo>
                  <a:lnTo>
                    <a:pt x="36042" y="41198"/>
                  </a:lnTo>
                  <a:lnTo>
                    <a:pt x="35763" y="41275"/>
                  </a:lnTo>
                  <a:lnTo>
                    <a:pt x="36322" y="42862"/>
                  </a:lnTo>
                  <a:lnTo>
                    <a:pt x="36804" y="42913"/>
                  </a:lnTo>
                  <a:lnTo>
                    <a:pt x="36995" y="42456"/>
                  </a:lnTo>
                  <a:close/>
                </a:path>
                <a:path w="118744" h="226695">
                  <a:moveTo>
                    <a:pt x="37109" y="17056"/>
                  </a:moveTo>
                  <a:lnTo>
                    <a:pt x="36893" y="16891"/>
                  </a:lnTo>
                  <a:lnTo>
                    <a:pt x="36715" y="16979"/>
                  </a:lnTo>
                  <a:lnTo>
                    <a:pt x="36677" y="17284"/>
                  </a:lnTo>
                  <a:lnTo>
                    <a:pt x="36944" y="17233"/>
                  </a:lnTo>
                  <a:lnTo>
                    <a:pt x="37109" y="17056"/>
                  </a:lnTo>
                  <a:close/>
                </a:path>
                <a:path w="118744" h="226695">
                  <a:moveTo>
                    <a:pt x="37287" y="181076"/>
                  </a:moveTo>
                  <a:lnTo>
                    <a:pt x="37020" y="180809"/>
                  </a:lnTo>
                  <a:lnTo>
                    <a:pt x="36601" y="181381"/>
                  </a:lnTo>
                  <a:lnTo>
                    <a:pt x="36931" y="181279"/>
                  </a:lnTo>
                  <a:lnTo>
                    <a:pt x="37071" y="181305"/>
                  </a:lnTo>
                  <a:lnTo>
                    <a:pt x="37287" y="181076"/>
                  </a:lnTo>
                  <a:close/>
                </a:path>
                <a:path w="118744" h="226695">
                  <a:moveTo>
                    <a:pt x="37465" y="17589"/>
                  </a:moveTo>
                  <a:lnTo>
                    <a:pt x="37223" y="17538"/>
                  </a:lnTo>
                  <a:lnTo>
                    <a:pt x="37198" y="17678"/>
                  </a:lnTo>
                  <a:lnTo>
                    <a:pt x="37350" y="17703"/>
                  </a:lnTo>
                  <a:close/>
                </a:path>
                <a:path w="118744" h="226695">
                  <a:moveTo>
                    <a:pt x="37630" y="143040"/>
                  </a:moveTo>
                  <a:lnTo>
                    <a:pt x="36106" y="142125"/>
                  </a:lnTo>
                  <a:lnTo>
                    <a:pt x="35852" y="143192"/>
                  </a:lnTo>
                  <a:lnTo>
                    <a:pt x="35725" y="142951"/>
                  </a:lnTo>
                  <a:lnTo>
                    <a:pt x="35191" y="142544"/>
                  </a:lnTo>
                  <a:lnTo>
                    <a:pt x="35293" y="143129"/>
                  </a:lnTo>
                  <a:lnTo>
                    <a:pt x="35648" y="143662"/>
                  </a:lnTo>
                  <a:lnTo>
                    <a:pt x="35953" y="143192"/>
                  </a:lnTo>
                  <a:lnTo>
                    <a:pt x="36106" y="143789"/>
                  </a:lnTo>
                  <a:lnTo>
                    <a:pt x="37630" y="143040"/>
                  </a:lnTo>
                  <a:close/>
                </a:path>
                <a:path w="118744" h="226695">
                  <a:moveTo>
                    <a:pt x="37960" y="206070"/>
                  </a:moveTo>
                  <a:lnTo>
                    <a:pt x="37680" y="205778"/>
                  </a:lnTo>
                  <a:lnTo>
                    <a:pt x="37680" y="206044"/>
                  </a:lnTo>
                  <a:lnTo>
                    <a:pt x="37490" y="205943"/>
                  </a:lnTo>
                  <a:lnTo>
                    <a:pt x="37541" y="206108"/>
                  </a:lnTo>
                  <a:lnTo>
                    <a:pt x="37680" y="206146"/>
                  </a:lnTo>
                  <a:lnTo>
                    <a:pt x="37960" y="206070"/>
                  </a:lnTo>
                  <a:close/>
                </a:path>
                <a:path w="118744" h="226695">
                  <a:moveTo>
                    <a:pt x="38125" y="182295"/>
                  </a:moveTo>
                  <a:lnTo>
                    <a:pt x="37769" y="182245"/>
                  </a:lnTo>
                  <a:lnTo>
                    <a:pt x="37769" y="182435"/>
                  </a:lnTo>
                  <a:lnTo>
                    <a:pt x="37947" y="182511"/>
                  </a:lnTo>
                  <a:lnTo>
                    <a:pt x="38125" y="182295"/>
                  </a:lnTo>
                  <a:close/>
                </a:path>
                <a:path w="118744" h="226695">
                  <a:moveTo>
                    <a:pt x="38315" y="140284"/>
                  </a:moveTo>
                  <a:lnTo>
                    <a:pt x="37858" y="140373"/>
                  </a:lnTo>
                  <a:lnTo>
                    <a:pt x="37617" y="140284"/>
                  </a:lnTo>
                  <a:lnTo>
                    <a:pt x="37465" y="140487"/>
                  </a:lnTo>
                  <a:lnTo>
                    <a:pt x="37668" y="140716"/>
                  </a:lnTo>
                  <a:lnTo>
                    <a:pt x="37896" y="140639"/>
                  </a:lnTo>
                  <a:lnTo>
                    <a:pt x="38315" y="140284"/>
                  </a:lnTo>
                  <a:close/>
                </a:path>
                <a:path w="118744" h="226695">
                  <a:moveTo>
                    <a:pt x="39103" y="17119"/>
                  </a:moveTo>
                  <a:lnTo>
                    <a:pt x="38950" y="16662"/>
                  </a:lnTo>
                  <a:lnTo>
                    <a:pt x="38646" y="17183"/>
                  </a:lnTo>
                  <a:lnTo>
                    <a:pt x="38849" y="17259"/>
                  </a:lnTo>
                  <a:lnTo>
                    <a:pt x="38595" y="17691"/>
                  </a:lnTo>
                  <a:lnTo>
                    <a:pt x="38354" y="17513"/>
                  </a:lnTo>
                  <a:lnTo>
                    <a:pt x="38430" y="17741"/>
                  </a:lnTo>
                  <a:lnTo>
                    <a:pt x="38925" y="17602"/>
                  </a:lnTo>
                  <a:lnTo>
                    <a:pt x="39103" y="17119"/>
                  </a:lnTo>
                  <a:close/>
                </a:path>
                <a:path w="118744" h="226695">
                  <a:moveTo>
                    <a:pt x="40347" y="26835"/>
                  </a:moveTo>
                  <a:lnTo>
                    <a:pt x="40081" y="26974"/>
                  </a:lnTo>
                  <a:lnTo>
                    <a:pt x="40220" y="27063"/>
                  </a:lnTo>
                  <a:lnTo>
                    <a:pt x="40309" y="26885"/>
                  </a:lnTo>
                  <a:close/>
                </a:path>
                <a:path w="118744" h="226695">
                  <a:moveTo>
                    <a:pt x="40563" y="155473"/>
                  </a:moveTo>
                  <a:lnTo>
                    <a:pt x="39916" y="155778"/>
                  </a:lnTo>
                  <a:lnTo>
                    <a:pt x="39903" y="156057"/>
                  </a:lnTo>
                  <a:lnTo>
                    <a:pt x="39484" y="156146"/>
                  </a:lnTo>
                  <a:lnTo>
                    <a:pt x="39903" y="156375"/>
                  </a:lnTo>
                  <a:lnTo>
                    <a:pt x="40462" y="156375"/>
                  </a:lnTo>
                  <a:lnTo>
                    <a:pt x="40563" y="155473"/>
                  </a:lnTo>
                  <a:close/>
                </a:path>
                <a:path w="118744" h="226695">
                  <a:moveTo>
                    <a:pt x="40982" y="155816"/>
                  </a:moveTo>
                  <a:lnTo>
                    <a:pt x="40741" y="155841"/>
                  </a:lnTo>
                  <a:lnTo>
                    <a:pt x="40792" y="155968"/>
                  </a:lnTo>
                  <a:lnTo>
                    <a:pt x="40919" y="155981"/>
                  </a:lnTo>
                  <a:lnTo>
                    <a:pt x="40982" y="155816"/>
                  </a:lnTo>
                  <a:close/>
                </a:path>
                <a:path w="118744" h="226695">
                  <a:moveTo>
                    <a:pt x="41224" y="180695"/>
                  </a:moveTo>
                  <a:lnTo>
                    <a:pt x="40487" y="180860"/>
                  </a:lnTo>
                  <a:lnTo>
                    <a:pt x="40881" y="181076"/>
                  </a:lnTo>
                  <a:lnTo>
                    <a:pt x="41122" y="181038"/>
                  </a:lnTo>
                  <a:lnTo>
                    <a:pt x="41224" y="180695"/>
                  </a:lnTo>
                  <a:close/>
                </a:path>
                <a:path w="118744" h="226695">
                  <a:moveTo>
                    <a:pt x="41236" y="17068"/>
                  </a:moveTo>
                  <a:lnTo>
                    <a:pt x="41198" y="16802"/>
                  </a:lnTo>
                  <a:lnTo>
                    <a:pt x="40894" y="16916"/>
                  </a:lnTo>
                  <a:lnTo>
                    <a:pt x="41046" y="16979"/>
                  </a:lnTo>
                  <a:lnTo>
                    <a:pt x="41236" y="17068"/>
                  </a:lnTo>
                  <a:close/>
                </a:path>
                <a:path w="118744" h="226695">
                  <a:moveTo>
                    <a:pt x="41440" y="148742"/>
                  </a:moveTo>
                  <a:lnTo>
                    <a:pt x="41135" y="148526"/>
                  </a:lnTo>
                  <a:lnTo>
                    <a:pt x="40932" y="148615"/>
                  </a:lnTo>
                  <a:lnTo>
                    <a:pt x="40347" y="149212"/>
                  </a:lnTo>
                  <a:lnTo>
                    <a:pt x="40817" y="149085"/>
                  </a:lnTo>
                  <a:lnTo>
                    <a:pt x="40982" y="148996"/>
                  </a:lnTo>
                  <a:lnTo>
                    <a:pt x="41440" y="148742"/>
                  </a:lnTo>
                  <a:close/>
                </a:path>
                <a:path w="118744" h="226695">
                  <a:moveTo>
                    <a:pt x="41541" y="180568"/>
                  </a:moveTo>
                  <a:lnTo>
                    <a:pt x="41516" y="180441"/>
                  </a:lnTo>
                  <a:lnTo>
                    <a:pt x="41262" y="180428"/>
                  </a:lnTo>
                  <a:lnTo>
                    <a:pt x="41313" y="180555"/>
                  </a:lnTo>
                  <a:lnTo>
                    <a:pt x="41541" y="180568"/>
                  </a:lnTo>
                  <a:close/>
                </a:path>
                <a:path w="118744" h="226695">
                  <a:moveTo>
                    <a:pt x="41833" y="181825"/>
                  </a:moveTo>
                  <a:lnTo>
                    <a:pt x="41313" y="181902"/>
                  </a:lnTo>
                  <a:lnTo>
                    <a:pt x="41376" y="182118"/>
                  </a:lnTo>
                  <a:lnTo>
                    <a:pt x="41084" y="181914"/>
                  </a:lnTo>
                  <a:lnTo>
                    <a:pt x="41656" y="181813"/>
                  </a:lnTo>
                  <a:lnTo>
                    <a:pt x="40932" y="181762"/>
                  </a:lnTo>
                  <a:lnTo>
                    <a:pt x="39700" y="181724"/>
                  </a:lnTo>
                  <a:lnTo>
                    <a:pt x="40652" y="181902"/>
                  </a:lnTo>
                  <a:lnTo>
                    <a:pt x="40894" y="181940"/>
                  </a:lnTo>
                  <a:lnTo>
                    <a:pt x="41059" y="181914"/>
                  </a:lnTo>
                  <a:lnTo>
                    <a:pt x="41198" y="182118"/>
                  </a:lnTo>
                  <a:lnTo>
                    <a:pt x="41605" y="182295"/>
                  </a:lnTo>
                  <a:lnTo>
                    <a:pt x="41833" y="181825"/>
                  </a:lnTo>
                  <a:close/>
                </a:path>
                <a:path w="118744" h="226695">
                  <a:moveTo>
                    <a:pt x="42418" y="206159"/>
                  </a:moveTo>
                  <a:lnTo>
                    <a:pt x="42303" y="205778"/>
                  </a:lnTo>
                  <a:lnTo>
                    <a:pt x="42125" y="205765"/>
                  </a:lnTo>
                  <a:lnTo>
                    <a:pt x="42164" y="206006"/>
                  </a:lnTo>
                  <a:lnTo>
                    <a:pt x="42418" y="206159"/>
                  </a:lnTo>
                  <a:close/>
                </a:path>
                <a:path w="118744" h="226695">
                  <a:moveTo>
                    <a:pt x="43815" y="143192"/>
                  </a:moveTo>
                  <a:lnTo>
                    <a:pt x="43573" y="142976"/>
                  </a:lnTo>
                  <a:lnTo>
                    <a:pt x="43421" y="142811"/>
                  </a:lnTo>
                  <a:lnTo>
                    <a:pt x="42900" y="142875"/>
                  </a:lnTo>
                  <a:lnTo>
                    <a:pt x="43103" y="143560"/>
                  </a:lnTo>
                  <a:lnTo>
                    <a:pt x="43586" y="143446"/>
                  </a:lnTo>
                  <a:lnTo>
                    <a:pt x="43815" y="143192"/>
                  </a:lnTo>
                  <a:close/>
                </a:path>
                <a:path w="118744" h="226695">
                  <a:moveTo>
                    <a:pt x="44259" y="205930"/>
                  </a:moveTo>
                  <a:lnTo>
                    <a:pt x="43637" y="205498"/>
                  </a:lnTo>
                  <a:lnTo>
                    <a:pt x="44018" y="205930"/>
                  </a:lnTo>
                  <a:lnTo>
                    <a:pt x="44221" y="206006"/>
                  </a:lnTo>
                  <a:close/>
                </a:path>
                <a:path w="118744" h="226695">
                  <a:moveTo>
                    <a:pt x="44411" y="181952"/>
                  </a:moveTo>
                  <a:lnTo>
                    <a:pt x="44272" y="181825"/>
                  </a:lnTo>
                  <a:lnTo>
                    <a:pt x="44005" y="181940"/>
                  </a:lnTo>
                  <a:lnTo>
                    <a:pt x="44170" y="182003"/>
                  </a:lnTo>
                  <a:lnTo>
                    <a:pt x="44411" y="181952"/>
                  </a:lnTo>
                  <a:close/>
                </a:path>
                <a:path w="118744" h="226695">
                  <a:moveTo>
                    <a:pt x="44729" y="185915"/>
                  </a:moveTo>
                  <a:lnTo>
                    <a:pt x="44602" y="185813"/>
                  </a:lnTo>
                  <a:lnTo>
                    <a:pt x="44450" y="185851"/>
                  </a:lnTo>
                  <a:lnTo>
                    <a:pt x="44373" y="186004"/>
                  </a:lnTo>
                  <a:lnTo>
                    <a:pt x="44627" y="185902"/>
                  </a:lnTo>
                  <a:close/>
                </a:path>
                <a:path w="118744" h="226695">
                  <a:moveTo>
                    <a:pt x="44996" y="205803"/>
                  </a:moveTo>
                  <a:lnTo>
                    <a:pt x="44488" y="205663"/>
                  </a:lnTo>
                  <a:lnTo>
                    <a:pt x="44450" y="205943"/>
                  </a:lnTo>
                  <a:lnTo>
                    <a:pt x="44996" y="205803"/>
                  </a:lnTo>
                  <a:close/>
                </a:path>
                <a:path w="118744" h="226695">
                  <a:moveTo>
                    <a:pt x="45339" y="174701"/>
                  </a:moveTo>
                  <a:lnTo>
                    <a:pt x="45212" y="174688"/>
                  </a:lnTo>
                  <a:lnTo>
                    <a:pt x="45237" y="174815"/>
                  </a:lnTo>
                  <a:close/>
                </a:path>
                <a:path w="118744" h="226695">
                  <a:moveTo>
                    <a:pt x="46723" y="205397"/>
                  </a:moveTo>
                  <a:lnTo>
                    <a:pt x="46482" y="205270"/>
                  </a:lnTo>
                  <a:lnTo>
                    <a:pt x="46126" y="205206"/>
                  </a:lnTo>
                  <a:lnTo>
                    <a:pt x="46088" y="205346"/>
                  </a:lnTo>
                  <a:lnTo>
                    <a:pt x="46240" y="205587"/>
                  </a:lnTo>
                  <a:lnTo>
                    <a:pt x="46405" y="205676"/>
                  </a:lnTo>
                  <a:lnTo>
                    <a:pt x="46723" y="205397"/>
                  </a:lnTo>
                  <a:close/>
                </a:path>
                <a:path w="118744" h="226695">
                  <a:moveTo>
                    <a:pt x="46939" y="205638"/>
                  </a:moveTo>
                  <a:lnTo>
                    <a:pt x="46926" y="205397"/>
                  </a:lnTo>
                  <a:lnTo>
                    <a:pt x="46558" y="205867"/>
                  </a:lnTo>
                  <a:lnTo>
                    <a:pt x="46888" y="205740"/>
                  </a:lnTo>
                  <a:close/>
                </a:path>
                <a:path w="118744" h="226695">
                  <a:moveTo>
                    <a:pt x="47028" y="214477"/>
                  </a:moveTo>
                  <a:lnTo>
                    <a:pt x="46685" y="214325"/>
                  </a:lnTo>
                  <a:lnTo>
                    <a:pt x="46697" y="214490"/>
                  </a:lnTo>
                  <a:lnTo>
                    <a:pt x="46558" y="214490"/>
                  </a:lnTo>
                  <a:lnTo>
                    <a:pt x="46837" y="214604"/>
                  </a:lnTo>
                  <a:lnTo>
                    <a:pt x="47028" y="214477"/>
                  </a:lnTo>
                  <a:close/>
                </a:path>
                <a:path w="118744" h="226695">
                  <a:moveTo>
                    <a:pt x="47523" y="175539"/>
                  </a:moveTo>
                  <a:lnTo>
                    <a:pt x="47510" y="174828"/>
                  </a:lnTo>
                  <a:lnTo>
                    <a:pt x="46215" y="174561"/>
                  </a:lnTo>
                  <a:lnTo>
                    <a:pt x="45770" y="174764"/>
                  </a:lnTo>
                  <a:lnTo>
                    <a:pt x="46151" y="174980"/>
                  </a:lnTo>
                  <a:lnTo>
                    <a:pt x="46939" y="175247"/>
                  </a:lnTo>
                  <a:lnTo>
                    <a:pt x="47523" y="175539"/>
                  </a:lnTo>
                  <a:close/>
                </a:path>
                <a:path w="118744" h="226695">
                  <a:moveTo>
                    <a:pt x="48272" y="175209"/>
                  </a:moveTo>
                  <a:lnTo>
                    <a:pt x="47866" y="175247"/>
                  </a:lnTo>
                  <a:lnTo>
                    <a:pt x="48031" y="175336"/>
                  </a:lnTo>
                  <a:lnTo>
                    <a:pt x="48272" y="175209"/>
                  </a:lnTo>
                  <a:close/>
                </a:path>
                <a:path w="118744" h="226695">
                  <a:moveTo>
                    <a:pt x="50622" y="148234"/>
                  </a:moveTo>
                  <a:lnTo>
                    <a:pt x="50139" y="148158"/>
                  </a:lnTo>
                  <a:lnTo>
                    <a:pt x="50101" y="148374"/>
                  </a:lnTo>
                  <a:lnTo>
                    <a:pt x="50241" y="148488"/>
                  </a:lnTo>
                  <a:lnTo>
                    <a:pt x="50622" y="148234"/>
                  </a:lnTo>
                  <a:close/>
                </a:path>
                <a:path w="118744" h="226695">
                  <a:moveTo>
                    <a:pt x="51092" y="214096"/>
                  </a:moveTo>
                  <a:lnTo>
                    <a:pt x="50825" y="214287"/>
                  </a:lnTo>
                  <a:lnTo>
                    <a:pt x="50622" y="214274"/>
                  </a:lnTo>
                  <a:lnTo>
                    <a:pt x="50749" y="214312"/>
                  </a:lnTo>
                  <a:lnTo>
                    <a:pt x="51092" y="214096"/>
                  </a:lnTo>
                  <a:close/>
                </a:path>
                <a:path w="118744" h="226695">
                  <a:moveTo>
                    <a:pt x="51396" y="148450"/>
                  </a:moveTo>
                  <a:lnTo>
                    <a:pt x="50863" y="148285"/>
                  </a:lnTo>
                  <a:lnTo>
                    <a:pt x="50863" y="148424"/>
                  </a:lnTo>
                  <a:lnTo>
                    <a:pt x="51003" y="148678"/>
                  </a:lnTo>
                  <a:lnTo>
                    <a:pt x="51142" y="148615"/>
                  </a:lnTo>
                  <a:lnTo>
                    <a:pt x="51396" y="148450"/>
                  </a:lnTo>
                  <a:close/>
                </a:path>
                <a:path w="118744" h="226695">
                  <a:moveTo>
                    <a:pt x="55651" y="224701"/>
                  </a:moveTo>
                  <a:lnTo>
                    <a:pt x="55499" y="224624"/>
                  </a:lnTo>
                  <a:lnTo>
                    <a:pt x="55651" y="224701"/>
                  </a:lnTo>
                  <a:close/>
                </a:path>
                <a:path w="118744" h="226695">
                  <a:moveTo>
                    <a:pt x="55778" y="225158"/>
                  </a:moveTo>
                  <a:lnTo>
                    <a:pt x="55689" y="224904"/>
                  </a:lnTo>
                  <a:lnTo>
                    <a:pt x="55562" y="224917"/>
                  </a:lnTo>
                  <a:lnTo>
                    <a:pt x="55549" y="225094"/>
                  </a:lnTo>
                  <a:lnTo>
                    <a:pt x="55778" y="225158"/>
                  </a:lnTo>
                  <a:close/>
                </a:path>
                <a:path w="118744" h="226695">
                  <a:moveTo>
                    <a:pt x="60007" y="214693"/>
                  </a:moveTo>
                  <a:lnTo>
                    <a:pt x="59486" y="214706"/>
                  </a:lnTo>
                  <a:lnTo>
                    <a:pt x="59601" y="214477"/>
                  </a:lnTo>
                  <a:lnTo>
                    <a:pt x="59105" y="214376"/>
                  </a:lnTo>
                  <a:lnTo>
                    <a:pt x="59296" y="214680"/>
                  </a:lnTo>
                  <a:lnTo>
                    <a:pt x="59436" y="214833"/>
                  </a:lnTo>
                  <a:lnTo>
                    <a:pt x="59728" y="214934"/>
                  </a:lnTo>
                  <a:lnTo>
                    <a:pt x="59804" y="214782"/>
                  </a:lnTo>
                  <a:lnTo>
                    <a:pt x="59994" y="214884"/>
                  </a:lnTo>
                  <a:lnTo>
                    <a:pt x="60007" y="214693"/>
                  </a:lnTo>
                  <a:close/>
                </a:path>
                <a:path w="118744" h="226695">
                  <a:moveTo>
                    <a:pt x="60058" y="213207"/>
                  </a:moveTo>
                  <a:lnTo>
                    <a:pt x="59829" y="213093"/>
                  </a:lnTo>
                  <a:lnTo>
                    <a:pt x="59867" y="213398"/>
                  </a:lnTo>
                  <a:lnTo>
                    <a:pt x="59994" y="213347"/>
                  </a:lnTo>
                  <a:lnTo>
                    <a:pt x="60058" y="213207"/>
                  </a:lnTo>
                  <a:close/>
                </a:path>
                <a:path w="118744" h="226695">
                  <a:moveTo>
                    <a:pt x="62191" y="226301"/>
                  </a:moveTo>
                  <a:lnTo>
                    <a:pt x="62128" y="226098"/>
                  </a:lnTo>
                  <a:lnTo>
                    <a:pt x="62064" y="226250"/>
                  </a:lnTo>
                  <a:lnTo>
                    <a:pt x="62191" y="226301"/>
                  </a:lnTo>
                  <a:close/>
                </a:path>
                <a:path w="118744" h="226695">
                  <a:moveTo>
                    <a:pt x="77406" y="224574"/>
                  </a:moveTo>
                  <a:lnTo>
                    <a:pt x="77368" y="224116"/>
                  </a:lnTo>
                  <a:lnTo>
                    <a:pt x="77038" y="223888"/>
                  </a:lnTo>
                  <a:lnTo>
                    <a:pt x="76619" y="224497"/>
                  </a:lnTo>
                  <a:lnTo>
                    <a:pt x="76949" y="224663"/>
                  </a:lnTo>
                  <a:lnTo>
                    <a:pt x="77406" y="224574"/>
                  </a:lnTo>
                  <a:close/>
                </a:path>
                <a:path w="118744" h="226695">
                  <a:moveTo>
                    <a:pt x="78613" y="224332"/>
                  </a:moveTo>
                  <a:lnTo>
                    <a:pt x="78498" y="224142"/>
                  </a:lnTo>
                  <a:lnTo>
                    <a:pt x="78282" y="224180"/>
                  </a:lnTo>
                  <a:lnTo>
                    <a:pt x="78105" y="224332"/>
                  </a:lnTo>
                  <a:lnTo>
                    <a:pt x="78232" y="224421"/>
                  </a:lnTo>
                  <a:lnTo>
                    <a:pt x="78409" y="224434"/>
                  </a:lnTo>
                  <a:lnTo>
                    <a:pt x="78613" y="224332"/>
                  </a:lnTo>
                  <a:close/>
                </a:path>
                <a:path w="118744" h="226695">
                  <a:moveTo>
                    <a:pt x="82829" y="225856"/>
                  </a:moveTo>
                  <a:lnTo>
                    <a:pt x="82461" y="225729"/>
                  </a:lnTo>
                  <a:lnTo>
                    <a:pt x="82308" y="225704"/>
                  </a:lnTo>
                  <a:lnTo>
                    <a:pt x="82067" y="226161"/>
                  </a:lnTo>
                  <a:lnTo>
                    <a:pt x="82829" y="225856"/>
                  </a:lnTo>
                  <a:close/>
                </a:path>
                <a:path w="118744" h="226695">
                  <a:moveTo>
                    <a:pt x="84861" y="201561"/>
                  </a:moveTo>
                  <a:lnTo>
                    <a:pt x="84289" y="201955"/>
                  </a:lnTo>
                  <a:lnTo>
                    <a:pt x="84645" y="201955"/>
                  </a:lnTo>
                  <a:lnTo>
                    <a:pt x="84747" y="201803"/>
                  </a:lnTo>
                  <a:lnTo>
                    <a:pt x="84861" y="201561"/>
                  </a:lnTo>
                  <a:close/>
                </a:path>
                <a:path w="118744" h="226695">
                  <a:moveTo>
                    <a:pt x="86436" y="139331"/>
                  </a:moveTo>
                  <a:lnTo>
                    <a:pt x="86144" y="139255"/>
                  </a:lnTo>
                  <a:lnTo>
                    <a:pt x="86106" y="139103"/>
                  </a:lnTo>
                  <a:lnTo>
                    <a:pt x="85852" y="139255"/>
                  </a:lnTo>
                  <a:lnTo>
                    <a:pt x="86029" y="139407"/>
                  </a:lnTo>
                  <a:lnTo>
                    <a:pt x="86436" y="139331"/>
                  </a:lnTo>
                  <a:close/>
                </a:path>
                <a:path w="118744" h="226695">
                  <a:moveTo>
                    <a:pt x="88303" y="224243"/>
                  </a:moveTo>
                  <a:lnTo>
                    <a:pt x="88138" y="224167"/>
                  </a:lnTo>
                  <a:lnTo>
                    <a:pt x="88226" y="223850"/>
                  </a:lnTo>
                  <a:lnTo>
                    <a:pt x="87960" y="223964"/>
                  </a:lnTo>
                  <a:lnTo>
                    <a:pt x="88011" y="224142"/>
                  </a:lnTo>
                  <a:lnTo>
                    <a:pt x="88138" y="224256"/>
                  </a:lnTo>
                  <a:lnTo>
                    <a:pt x="88303" y="224243"/>
                  </a:lnTo>
                  <a:close/>
                </a:path>
                <a:path w="118744" h="226695">
                  <a:moveTo>
                    <a:pt x="105054" y="125107"/>
                  </a:moveTo>
                  <a:lnTo>
                    <a:pt x="104914" y="125031"/>
                  </a:lnTo>
                  <a:lnTo>
                    <a:pt x="104813" y="125183"/>
                  </a:lnTo>
                  <a:lnTo>
                    <a:pt x="105054" y="125107"/>
                  </a:lnTo>
                  <a:close/>
                </a:path>
                <a:path w="118744" h="226695">
                  <a:moveTo>
                    <a:pt x="115620" y="223405"/>
                  </a:moveTo>
                  <a:lnTo>
                    <a:pt x="115595" y="223075"/>
                  </a:lnTo>
                  <a:lnTo>
                    <a:pt x="115201" y="223024"/>
                  </a:lnTo>
                  <a:lnTo>
                    <a:pt x="115620" y="223405"/>
                  </a:lnTo>
                  <a:close/>
                </a:path>
                <a:path w="118744" h="226695">
                  <a:moveTo>
                    <a:pt x="115836" y="221615"/>
                  </a:moveTo>
                  <a:lnTo>
                    <a:pt x="115760" y="221399"/>
                  </a:lnTo>
                  <a:lnTo>
                    <a:pt x="115506" y="221475"/>
                  </a:lnTo>
                  <a:lnTo>
                    <a:pt x="115646" y="221602"/>
                  </a:lnTo>
                  <a:lnTo>
                    <a:pt x="115836" y="221615"/>
                  </a:lnTo>
                  <a:close/>
                </a:path>
                <a:path w="118744" h="226695">
                  <a:moveTo>
                    <a:pt x="118237" y="224256"/>
                  </a:moveTo>
                  <a:lnTo>
                    <a:pt x="117856" y="223723"/>
                  </a:lnTo>
                  <a:lnTo>
                    <a:pt x="117309" y="223253"/>
                  </a:lnTo>
                  <a:lnTo>
                    <a:pt x="116954" y="222669"/>
                  </a:lnTo>
                  <a:lnTo>
                    <a:pt x="116840" y="222453"/>
                  </a:lnTo>
                  <a:lnTo>
                    <a:pt x="116827" y="222605"/>
                  </a:lnTo>
                  <a:lnTo>
                    <a:pt x="116230" y="222504"/>
                  </a:lnTo>
                  <a:lnTo>
                    <a:pt x="115519" y="222059"/>
                  </a:lnTo>
                  <a:lnTo>
                    <a:pt x="115595" y="223075"/>
                  </a:lnTo>
                  <a:lnTo>
                    <a:pt x="116547" y="223189"/>
                  </a:lnTo>
                  <a:lnTo>
                    <a:pt x="116827" y="222834"/>
                  </a:lnTo>
                  <a:lnTo>
                    <a:pt x="116827" y="223177"/>
                  </a:lnTo>
                  <a:lnTo>
                    <a:pt x="117398" y="224066"/>
                  </a:lnTo>
                  <a:lnTo>
                    <a:pt x="118237" y="224256"/>
                  </a:lnTo>
                  <a:close/>
                </a:path>
              </a:pathLst>
            </a:custGeom>
            <a:solidFill>
              <a:srgbClr val="C5CCC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8" name="object 5318"/>
            <p:cNvSpPr/>
            <p:nvPr/>
          </p:nvSpPr>
          <p:spPr>
            <a:xfrm>
              <a:off x="710412" y="4477588"/>
              <a:ext cx="120014" cy="233679"/>
            </a:xfrm>
            <a:custGeom>
              <a:avLst/>
              <a:gdLst/>
              <a:ahLst/>
              <a:cxnLst/>
              <a:rect l="l" t="t" r="r" b="b"/>
              <a:pathLst>
                <a:path w="120015" h="233679">
                  <a:moveTo>
                    <a:pt x="2819" y="79502"/>
                  </a:moveTo>
                  <a:lnTo>
                    <a:pt x="406" y="79273"/>
                  </a:lnTo>
                  <a:lnTo>
                    <a:pt x="0" y="79260"/>
                  </a:lnTo>
                  <a:lnTo>
                    <a:pt x="571" y="79705"/>
                  </a:lnTo>
                  <a:lnTo>
                    <a:pt x="431" y="79946"/>
                  </a:lnTo>
                  <a:lnTo>
                    <a:pt x="990" y="80187"/>
                  </a:lnTo>
                  <a:lnTo>
                    <a:pt x="1003" y="80060"/>
                  </a:lnTo>
                  <a:lnTo>
                    <a:pt x="1295" y="79679"/>
                  </a:lnTo>
                  <a:lnTo>
                    <a:pt x="952" y="79552"/>
                  </a:lnTo>
                  <a:lnTo>
                    <a:pt x="2819" y="79502"/>
                  </a:lnTo>
                  <a:close/>
                </a:path>
                <a:path w="120015" h="233679">
                  <a:moveTo>
                    <a:pt x="4648" y="81445"/>
                  </a:moveTo>
                  <a:lnTo>
                    <a:pt x="4597" y="81165"/>
                  </a:lnTo>
                  <a:lnTo>
                    <a:pt x="3962" y="81394"/>
                  </a:lnTo>
                  <a:lnTo>
                    <a:pt x="3937" y="81102"/>
                  </a:lnTo>
                  <a:lnTo>
                    <a:pt x="3441" y="81483"/>
                  </a:lnTo>
                  <a:lnTo>
                    <a:pt x="4356" y="81368"/>
                  </a:lnTo>
                  <a:lnTo>
                    <a:pt x="4648" y="81445"/>
                  </a:lnTo>
                  <a:close/>
                </a:path>
                <a:path w="120015" h="233679">
                  <a:moveTo>
                    <a:pt x="5384" y="80949"/>
                  </a:moveTo>
                  <a:lnTo>
                    <a:pt x="5054" y="80975"/>
                  </a:lnTo>
                  <a:lnTo>
                    <a:pt x="5346" y="80987"/>
                  </a:lnTo>
                  <a:close/>
                </a:path>
                <a:path w="120015" h="233679">
                  <a:moveTo>
                    <a:pt x="5981" y="80949"/>
                  </a:moveTo>
                  <a:lnTo>
                    <a:pt x="5816" y="80873"/>
                  </a:lnTo>
                  <a:lnTo>
                    <a:pt x="5689" y="80962"/>
                  </a:lnTo>
                  <a:lnTo>
                    <a:pt x="5867" y="81051"/>
                  </a:lnTo>
                  <a:close/>
                </a:path>
                <a:path w="120015" h="233679">
                  <a:moveTo>
                    <a:pt x="7556" y="81915"/>
                  </a:moveTo>
                  <a:lnTo>
                    <a:pt x="7429" y="81521"/>
                  </a:lnTo>
                  <a:lnTo>
                    <a:pt x="7175" y="81788"/>
                  </a:lnTo>
                  <a:lnTo>
                    <a:pt x="7556" y="81915"/>
                  </a:lnTo>
                  <a:close/>
                </a:path>
                <a:path w="120015" h="233679">
                  <a:moveTo>
                    <a:pt x="10502" y="93522"/>
                  </a:moveTo>
                  <a:lnTo>
                    <a:pt x="10287" y="93472"/>
                  </a:lnTo>
                  <a:lnTo>
                    <a:pt x="10007" y="93586"/>
                  </a:lnTo>
                  <a:lnTo>
                    <a:pt x="10299" y="93751"/>
                  </a:lnTo>
                  <a:lnTo>
                    <a:pt x="10426" y="93764"/>
                  </a:lnTo>
                  <a:lnTo>
                    <a:pt x="10464" y="93599"/>
                  </a:lnTo>
                  <a:close/>
                </a:path>
                <a:path w="120015" h="233679">
                  <a:moveTo>
                    <a:pt x="10960" y="93573"/>
                  </a:moveTo>
                  <a:lnTo>
                    <a:pt x="10795" y="93573"/>
                  </a:lnTo>
                  <a:lnTo>
                    <a:pt x="10960" y="93573"/>
                  </a:lnTo>
                  <a:close/>
                </a:path>
                <a:path w="120015" h="233679">
                  <a:moveTo>
                    <a:pt x="12852" y="91694"/>
                  </a:moveTo>
                  <a:lnTo>
                    <a:pt x="12763" y="91465"/>
                  </a:lnTo>
                  <a:lnTo>
                    <a:pt x="12585" y="91528"/>
                  </a:lnTo>
                  <a:lnTo>
                    <a:pt x="12065" y="91668"/>
                  </a:lnTo>
                  <a:lnTo>
                    <a:pt x="12649" y="91694"/>
                  </a:lnTo>
                  <a:lnTo>
                    <a:pt x="12852" y="91694"/>
                  </a:lnTo>
                  <a:close/>
                </a:path>
                <a:path w="120015" h="233679">
                  <a:moveTo>
                    <a:pt x="12890" y="90741"/>
                  </a:moveTo>
                  <a:lnTo>
                    <a:pt x="12166" y="91160"/>
                  </a:lnTo>
                  <a:lnTo>
                    <a:pt x="12547" y="91363"/>
                  </a:lnTo>
                  <a:lnTo>
                    <a:pt x="12674" y="91325"/>
                  </a:lnTo>
                  <a:lnTo>
                    <a:pt x="12674" y="91160"/>
                  </a:lnTo>
                  <a:lnTo>
                    <a:pt x="12890" y="90741"/>
                  </a:lnTo>
                  <a:close/>
                </a:path>
                <a:path w="120015" h="233679">
                  <a:moveTo>
                    <a:pt x="15557" y="101066"/>
                  </a:moveTo>
                  <a:lnTo>
                    <a:pt x="15367" y="101003"/>
                  </a:lnTo>
                  <a:lnTo>
                    <a:pt x="15557" y="101066"/>
                  </a:lnTo>
                  <a:close/>
                </a:path>
                <a:path w="120015" h="233679">
                  <a:moveTo>
                    <a:pt x="15760" y="101028"/>
                  </a:moveTo>
                  <a:lnTo>
                    <a:pt x="15557" y="101066"/>
                  </a:lnTo>
                  <a:lnTo>
                    <a:pt x="15519" y="101193"/>
                  </a:lnTo>
                  <a:lnTo>
                    <a:pt x="15760" y="101028"/>
                  </a:lnTo>
                  <a:close/>
                </a:path>
                <a:path w="120015" h="233679">
                  <a:moveTo>
                    <a:pt x="17221" y="101333"/>
                  </a:moveTo>
                  <a:lnTo>
                    <a:pt x="16789" y="101333"/>
                  </a:lnTo>
                  <a:lnTo>
                    <a:pt x="16573" y="101371"/>
                  </a:lnTo>
                  <a:lnTo>
                    <a:pt x="16446" y="101752"/>
                  </a:lnTo>
                  <a:lnTo>
                    <a:pt x="16738" y="101536"/>
                  </a:lnTo>
                  <a:lnTo>
                    <a:pt x="17005" y="101434"/>
                  </a:lnTo>
                  <a:lnTo>
                    <a:pt x="17221" y="101333"/>
                  </a:lnTo>
                  <a:close/>
                </a:path>
                <a:path w="120015" h="233679">
                  <a:moveTo>
                    <a:pt x="18961" y="22999"/>
                  </a:moveTo>
                  <a:lnTo>
                    <a:pt x="18694" y="22999"/>
                  </a:lnTo>
                  <a:lnTo>
                    <a:pt x="18783" y="23126"/>
                  </a:lnTo>
                  <a:lnTo>
                    <a:pt x="18923" y="23012"/>
                  </a:lnTo>
                  <a:close/>
                </a:path>
                <a:path w="120015" h="233679">
                  <a:moveTo>
                    <a:pt x="20929" y="105714"/>
                  </a:moveTo>
                  <a:lnTo>
                    <a:pt x="20764" y="105918"/>
                  </a:lnTo>
                  <a:lnTo>
                    <a:pt x="20764" y="106121"/>
                  </a:lnTo>
                  <a:lnTo>
                    <a:pt x="20878" y="105930"/>
                  </a:lnTo>
                  <a:lnTo>
                    <a:pt x="20929" y="105714"/>
                  </a:lnTo>
                  <a:close/>
                </a:path>
                <a:path w="120015" h="233679">
                  <a:moveTo>
                    <a:pt x="21539" y="34544"/>
                  </a:moveTo>
                  <a:lnTo>
                    <a:pt x="21272" y="34505"/>
                  </a:lnTo>
                  <a:lnTo>
                    <a:pt x="20777" y="34582"/>
                  </a:lnTo>
                  <a:lnTo>
                    <a:pt x="21018" y="34734"/>
                  </a:lnTo>
                  <a:lnTo>
                    <a:pt x="21183" y="34721"/>
                  </a:lnTo>
                  <a:lnTo>
                    <a:pt x="21437" y="34709"/>
                  </a:lnTo>
                  <a:lnTo>
                    <a:pt x="21539" y="34544"/>
                  </a:lnTo>
                  <a:close/>
                </a:path>
                <a:path w="120015" h="233679">
                  <a:moveTo>
                    <a:pt x="22479" y="22555"/>
                  </a:moveTo>
                  <a:lnTo>
                    <a:pt x="22186" y="22618"/>
                  </a:lnTo>
                  <a:lnTo>
                    <a:pt x="21323" y="23139"/>
                  </a:lnTo>
                  <a:lnTo>
                    <a:pt x="21767" y="22999"/>
                  </a:lnTo>
                  <a:lnTo>
                    <a:pt x="21907" y="22910"/>
                  </a:lnTo>
                  <a:lnTo>
                    <a:pt x="22479" y="22555"/>
                  </a:lnTo>
                  <a:close/>
                </a:path>
                <a:path w="120015" h="233679">
                  <a:moveTo>
                    <a:pt x="23025" y="120878"/>
                  </a:moveTo>
                  <a:lnTo>
                    <a:pt x="22847" y="120777"/>
                  </a:lnTo>
                  <a:lnTo>
                    <a:pt x="22517" y="120878"/>
                  </a:lnTo>
                  <a:lnTo>
                    <a:pt x="22618" y="121081"/>
                  </a:lnTo>
                  <a:lnTo>
                    <a:pt x="22961" y="121158"/>
                  </a:lnTo>
                  <a:lnTo>
                    <a:pt x="22936" y="121031"/>
                  </a:lnTo>
                  <a:lnTo>
                    <a:pt x="23025" y="120878"/>
                  </a:lnTo>
                  <a:close/>
                </a:path>
                <a:path w="120015" h="233679">
                  <a:moveTo>
                    <a:pt x="23075" y="26009"/>
                  </a:moveTo>
                  <a:lnTo>
                    <a:pt x="22885" y="25577"/>
                  </a:lnTo>
                  <a:lnTo>
                    <a:pt x="22390" y="26187"/>
                  </a:lnTo>
                  <a:lnTo>
                    <a:pt x="22402" y="25831"/>
                  </a:lnTo>
                  <a:lnTo>
                    <a:pt x="22313" y="25958"/>
                  </a:lnTo>
                  <a:lnTo>
                    <a:pt x="22301" y="26123"/>
                  </a:lnTo>
                  <a:lnTo>
                    <a:pt x="22275" y="26327"/>
                  </a:lnTo>
                  <a:lnTo>
                    <a:pt x="22758" y="26466"/>
                  </a:lnTo>
                  <a:lnTo>
                    <a:pt x="23037" y="26339"/>
                  </a:lnTo>
                  <a:lnTo>
                    <a:pt x="22961" y="26123"/>
                  </a:lnTo>
                  <a:close/>
                </a:path>
                <a:path w="120015" h="233679">
                  <a:moveTo>
                    <a:pt x="23126" y="102679"/>
                  </a:moveTo>
                  <a:lnTo>
                    <a:pt x="22301" y="102133"/>
                  </a:lnTo>
                  <a:lnTo>
                    <a:pt x="22186" y="102362"/>
                  </a:lnTo>
                  <a:lnTo>
                    <a:pt x="21501" y="102501"/>
                  </a:lnTo>
                  <a:lnTo>
                    <a:pt x="22034" y="102539"/>
                  </a:lnTo>
                  <a:lnTo>
                    <a:pt x="22186" y="102628"/>
                  </a:lnTo>
                  <a:lnTo>
                    <a:pt x="23126" y="102679"/>
                  </a:lnTo>
                  <a:close/>
                </a:path>
                <a:path w="120015" h="233679">
                  <a:moveTo>
                    <a:pt x="23990" y="108915"/>
                  </a:moveTo>
                  <a:lnTo>
                    <a:pt x="23088" y="108470"/>
                  </a:lnTo>
                  <a:lnTo>
                    <a:pt x="22390" y="108254"/>
                  </a:lnTo>
                  <a:lnTo>
                    <a:pt x="22593" y="107251"/>
                  </a:lnTo>
                  <a:lnTo>
                    <a:pt x="23241" y="108165"/>
                  </a:lnTo>
                  <a:lnTo>
                    <a:pt x="23863" y="108102"/>
                  </a:lnTo>
                  <a:lnTo>
                    <a:pt x="22656" y="106578"/>
                  </a:lnTo>
                  <a:lnTo>
                    <a:pt x="23888" y="106311"/>
                  </a:lnTo>
                  <a:lnTo>
                    <a:pt x="23393" y="106235"/>
                  </a:lnTo>
                  <a:lnTo>
                    <a:pt x="21526" y="105676"/>
                  </a:lnTo>
                  <a:lnTo>
                    <a:pt x="22415" y="106311"/>
                  </a:lnTo>
                  <a:lnTo>
                    <a:pt x="21336" y="106705"/>
                  </a:lnTo>
                  <a:lnTo>
                    <a:pt x="19011" y="106514"/>
                  </a:lnTo>
                  <a:lnTo>
                    <a:pt x="19392" y="107416"/>
                  </a:lnTo>
                  <a:lnTo>
                    <a:pt x="18986" y="107670"/>
                  </a:lnTo>
                  <a:lnTo>
                    <a:pt x="19964" y="107289"/>
                  </a:lnTo>
                  <a:lnTo>
                    <a:pt x="20180" y="107454"/>
                  </a:lnTo>
                  <a:lnTo>
                    <a:pt x="20167" y="107632"/>
                  </a:lnTo>
                  <a:lnTo>
                    <a:pt x="20269" y="108165"/>
                  </a:lnTo>
                  <a:lnTo>
                    <a:pt x="20396" y="107670"/>
                  </a:lnTo>
                  <a:lnTo>
                    <a:pt x="21183" y="107530"/>
                  </a:lnTo>
                  <a:lnTo>
                    <a:pt x="21767" y="108165"/>
                  </a:lnTo>
                  <a:lnTo>
                    <a:pt x="22072" y="108737"/>
                  </a:lnTo>
                  <a:lnTo>
                    <a:pt x="22402" y="108712"/>
                  </a:lnTo>
                  <a:lnTo>
                    <a:pt x="23990" y="108915"/>
                  </a:lnTo>
                  <a:close/>
                </a:path>
                <a:path w="120015" h="233679">
                  <a:moveTo>
                    <a:pt x="25222" y="121132"/>
                  </a:moveTo>
                  <a:lnTo>
                    <a:pt x="25006" y="121348"/>
                  </a:lnTo>
                  <a:lnTo>
                    <a:pt x="24422" y="121158"/>
                  </a:lnTo>
                  <a:lnTo>
                    <a:pt x="24587" y="121310"/>
                  </a:lnTo>
                  <a:lnTo>
                    <a:pt x="24968" y="121577"/>
                  </a:lnTo>
                  <a:lnTo>
                    <a:pt x="25222" y="121373"/>
                  </a:lnTo>
                  <a:lnTo>
                    <a:pt x="25222" y="121132"/>
                  </a:lnTo>
                  <a:close/>
                </a:path>
                <a:path w="120015" h="233679">
                  <a:moveTo>
                    <a:pt x="25476" y="29095"/>
                  </a:moveTo>
                  <a:lnTo>
                    <a:pt x="24269" y="28867"/>
                  </a:lnTo>
                  <a:lnTo>
                    <a:pt x="24003" y="29514"/>
                  </a:lnTo>
                  <a:lnTo>
                    <a:pt x="24142" y="29641"/>
                  </a:lnTo>
                  <a:lnTo>
                    <a:pt x="24460" y="29387"/>
                  </a:lnTo>
                  <a:lnTo>
                    <a:pt x="24422" y="29654"/>
                  </a:lnTo>
                  <a:lnTo>
                    <a:pt x="25476" y="29095"/>
                  </a:lnTo>
                  <a:close/>
                </a:path>
                <a:path w="120015" h="233679">
                  <a:moveTo>
                    <a:pt x="26949" y="28778"/>
                  </a:moveTo>
                  <a:lnTo>
                    <a:pt x="26936" y="28651"/>
                  </a:lnTo>
                  <a:lnTo>
                    <a:pt x="26809" y="28714"/>
                  </a:lnTo>
                  <a:lnTo>
                    <a:pt x="26949" y="28778"/>
                  </a:lnTo>
                  <a:close/>
                </a:path>
                <a:path w="120015" h="233679">
                  <a:moveTo>
                    <a:pt x="27038" y="0"/>
                  </a:moveTo>
                  <a:lnTo>
                    <a:pt x="25984" y="787"/>
                  </a:lnTo>
                  <a:lnTo>
                    <a:pt x="26339" y="1092"/>
                  </a:lnTo>
                  <a:lnTo>
                    <a:pt x="26276" y="850"/>
                  </a:lnTo>
                  <a:lnTo>
                    <a:pt x="26581" y="762"/>
                  </a:lnTo>
                  <a:lnTo>
                    <a:pt x="26771" y="749"/>
                  </a:lnTo>
                  <a:lnTo>
                    <a:pt x="27038" y="0"/>
                  </a:lnTo>
                  <a:close/>
                </a:path>
                <a:path w="120015" h="233679">
                  <a:moveTo>
                    <a:pt x="27813" y="1460"/>
                  </a:moveTo>
                  <a:lnTo>
                    <a:pt x="27597" y="1117"/>
                  </a:lnTo>
                  <a:lnTo>
                    <a:pt x="27216" y="1219"/>
                  </a:lnTo>
                  <a:lnTo>
                    <a:pt x="27546" y="1600"/>
                  </a:lnTo>
                  <a:lnTo>
                    <a:pt x="27813" y="1460"/>
                  </a:lnTo>
                  <a:close/>
                </a:path>
                <a:path w="120015" h="233679">
                  <a:moveTo>
                    <a:pt x="28930" y="2933"/>
                  </a:moveTo>
                  <a:lnTo>
                    <a:pt x="28790" y="2628"/>
                  </a:lnTo>
                  <a:lnTo>
                    <a:pt x="28308" y="3162"/>
                  </a:lnTo>
                  <a:lnTo>
                    <a:pt x="28689" y="3162"/>
                  </a:lnTo>
                  <a:lnTo>
                    <a:pt x="28879" y="3009"/>
                  </a:lnTo>
                  <a:close/>
                </a:path>
                <a:path w="120015" h="233679">
                  <a:moveTo>
                    <a:pt x="29857" y="34150"/>
                  </a:moveTo>
                  <a:lnTo>
                    <a:pt x="29540" y="34188"/>
                  </a:lnTo>
                  <a:lnTo>
                    <a:pt x="29451" y="33629"/>
                  </a:lnTo>
                  <a:lnTo>
                    <a:pt x="29133" y="33540"/>
                  </a:lnTo>
                  <a:lnTo>
                    <a:pt x="28968" y="34251"/>
                  </a:lnTo>
                  <a:lnTo>
                    <a:pt x="29222" y="34442"/>
                  </a:lnTo>
                  <a:lnTo>
                    <a:pt x="29857" y="34150"/>
                  </a:lnTo>
                  <a:close/>
                </a:path>
                <a:path w="120015" h="233679">
                  <a:moveTo>
                    <a:pt x="30403" y="138480"/>
                  </a:moveTo>
                  <a:lnTo>
                    <a:pt x="30124" y="138379"/>
                  </a:lnTo>
                  <a:lnTo>
                    <a:pt x="29908" y="138226"/>
                  </a:lnTo>
                  <a:lnTo>
                    <a:pt x="29616" y="138531"/>
                  </a:lnTo>
                  <a:lnTo>
                    <a:pt x="30073" y="138633"/>
                  </a:lnTo>
                  <a:lnTo>
                    <a:pt x="30403" y="138480"/>
                  </a:lnTo>
                  <a:close/>
                </a:path>
                <a:path w="120015" h="233679">
                  <a:moveTo>
                    <a:pt x="31407" y="144818"/>
                  </a:moveTo>
                  <a:lnTo>
                    <a:pt x="30937" y="144348"/>
                  </a:lnTo>
                  <a:lnTo>
                    <a:pt x="31254" y="144881"/>
                  </a:lnTo>
                  <a:lnTo>
                    <a:pt x="31407" y="144818"/>
                  </a:lnTo>
                  <a:close/>
                </a:path>
                <a:path w="120015" h="233679">
                  <a:moveTo>
                    <a:pt x="31470" y="145440"/>
                  </a:moveTo>
                  <a:lnTo>
                    <a:pt x="31445" y="145313"/>
                  </a:lnTo>
                  <a:lnTo>
                    <a:pt x="31254" y="145211"/>
                  </a:lnTo>
                  <a:lnTo>
                    <a:pt x="31280" y="145415"/>
                  </a:lnTo>
                  <a:lnTo>
                    <a:pt x="31470" y="145440"/>
                  </a:lnTo>
                  <a:close/>
                </a:path>
                <a:path w="120015" h="233679">
                  <a:moveTo>
                    <a:pt x="31635" y="9766"/>
                  </a:moveTo>
                  <a:lnTo>
                    <a:pt x="30213" y="8051"/>
                  </a:lnTo>
                  <a:lnTo>
                    <a:pt x="30619" y="9423"/>
                  </a:lnTo>
                  <a:lnTo>
                    <a:pt x="30022" y="8280"/>
                  </a:lnTo>
                  <a:lnTo>
                    <a:pt x="30111" y="10541"/>
                  </a:lnTo>
                  <a:lnTo>
                    <a:pt x="30568" y="9436"/>
                  </a:lnTo>
                  <a:lnTo>
                    <a:pt x="30581" y="9855"/>
                  </a:lnTo>
                  <a:lnTo>
                    <a:pt x="31635" y="9766"/>
                  </a:lnTo>
                  <a:close/>
                </a:path>
                <a:path w="120015" h="233679">
                  <a:moveTo>
                    <a:pt x="32296" y="135242"/>
                  </a:moveTo>
                  <a:lnTo>
                    <a:pt x="32067" y="135128"/>
                  </a:lnTo>
                  <a:lnTo>
                    <a:pt x="31775" y="135521"/>
                  </a:lnTo>
                  <a:lnTo>
                    <a:pt x="32118" y="135559"/>
                  </a:lnTo>
                  <a:lnTo>
                    <a:pt x="32169" y="135343"/>
                  </a:lnTo>
                  <a:lnTo>
                    <a:pt x="32296" y="135242"/>
                  </a:lnTo>
                  <a:close/>
                </a:path>
                <a:path w="120015" h="233679">
                  <a:moveTo>
                    <a:pt x="33159" y="22402"/>
                  </a:moveTo>
                  <a:lnTo>
                    <a:pt x="32473" y="22288"/>
                  </a:lnTo>
                  <a:lnTo>
                    <a:pt x="32664" y="22466"/>
                  </a:lnTo>
                  <a:lnTo>
                    <a:pt x="32804" y="22555"/>
                  </a:lnTo>
                  <a:lnTo>
                    <a:pt x="33159" y="22402"/>
                  </a:lnTo>
                  <a:close/>
                </a:path>
                <a:path w="120015" h="233679">
                  <a:moveTo>
                    <a:pt x="33261" y="138087"/>
                  </a:moveTo>
                  <a:lnTo>
                    <a:pt x="33045" y="137896"/>
                  </a:lnTo>
                  <a:lnTo>
                    <a:pt x="33058" y="138074"/>
                  </a:lnTo>
                  <a:lnTo>
                    <a:pt x="32169" y="138252"/>
                  </a:lnTo>
                  <a:lnTo>
                    <a:pt x="32181" y="136118"/>
                  </a:lnTo>
                  <a:lnTo>
                    <a:pt x="31915" y="137769"/>
                  </a:lnTo>
                  <a:lnTo>
                    <a:pt x="31496" y="137388"/>
                  </a:lnTo>
                  <a:lnTo>
                    <a:pt x="31292" y="137566"/>
                  </a:lnTo>
                  <a:lnTo>
                    <a:pt x="31229" y="138290"/>
                  </a:lnTo>
                  <a:lnTo>
                    <a:pt x="30848" y="138658"/>
                  </a:lnTo>
                  <a:lnTo>
                    <a:pt x="31229" y="138836"/>
                  </a:lnTo>
                  <a:lnTo>
                    <a:pt x="31546" y="138811"/>
                  </a:lnTo>
                  <a:lnTo>
                    <a:pt x="32169" y="138404"/>
                  </a:lnTo>
                  <a:lnTo>
                    <a:pt x="32651" y="138493"/>
                  </a:lnTo>
                  <a:lnTo>
                    <a:pt x="32918" y="138506"/>
                  </a:lnTo>
                  <a:lnTo>
                    <a:pt x="33261" y="138087"/>
                  </a:lnTo>
                  <a:close/>
                </a:path>
                <a:path w="120015" h="233679">
                  <a:moveTo>
                    <a:pt x="33362" y="135661"/>
                  </a:moveTo>
                  <a:lnTo>
                    <a:pt x="33007" y="135750"/>
                  </a:lnTo>
                  <a:lnTo>
                    <a:pt x="33197" y="135826"/>
                  </a:lnTo>
                  <a:lnTo>
                    <a:pt x="33362" y="135839"/>
                  </a:lnTo>
                  <a:lnTo>
                    <a:pt x="33337" y="135686"/>
                  </a:lnTo>
                  <a:close/>
                </a:path>
                <a:path w="120015" h="233679">
                  <a:moveTo>
                    <a:pt x="33489" y="126682"/>
                  </a:moveTo>
                  <a:lnTo>
                    <a:pt x="32626" y="127215"/>
                  </a:lnTo>
                  <a:lnTo>
                    <a:pt x="32981" y="127355"/>
                  </a:lnTo>
                  <a:lnTo>
                    <a:pt x="33172" y="127203"/>
                  </a:lnTo>
                  <a:lnTo>
                    <a:pt x="33312" y="127114"/>
                  </a:lnTo>
                  <a:lnTo>
                    <a:pt x="33489" y="126682"/>
                  </a:lnTo>
                  <a:close/>
                </a:path>
                <a:path w="120015" h="233679">
                  <a:moveTo>
                    <a:pt x="34747" y="139763"/>
                  </a:moveTo>
                  <a:lnTo>
                    <a:pt x="34658" y="139166"/>
                  </a:lnTo>
                  <a:lnTo>
                    <a:pt x="34137" y="139611"/>
                  </a:lnTo>
                  <a:lnTo>
                    <a:pt x="34531" y="139674"/>
                  </a:lnTo>
                  <a:lnTo>
                    <a:pt x="34378" y="139801"/>
                  </a:lnTo>
                  <a:lnTo>
                    <a:pt x="34696" y="139865"/>
                  </a:lnTo>
                  <a:close/>
                </a:path>
                <a:path w="120015" h="233679">
                  <a:moveTo>
                    <a:pt x="34937" y="16014"/>
                  </a:moveTo>
                  <a:lnTo>
                    <a:pt x="34759" y="15938"/>
                  </a:lnTo>
                  <a:lnTo>
                    <a:pt x="34759" y="16078"/>
                  </a:lnTo>
                  <a:lnTo>
                    <a:pt x="34912" y="16205"/>
                  </a:lnTo>
                  <a:lnTo>
                    <a:pt x="34937" y="16014"/>
                  </a:lnTo>
                  <a:close/>
                </a:path>
                <a:path w="120015" h="233679">
                  <a:moveTo>
                    <a:pt x="34950" y="125768"/>
                  </a:moveTo>
                  <a:lnTo>
                    <a:pt x="33642" y="126517"/>
                  </a:lnTo>
                  <a:lnTo>
                    <a:pt x="34239" y="126873"/>
                  </a:lnTo>
                  <a:lnTo>
                    <a:pt x="34493" y="126695"/>
                  </a:lnTo>
                  <a:lnTo>
                    <a:pt x="34074" y="127254"/>
                  </a:lnTo>
                  <a:lnTo>
                    <a:pt x="34544" y="127050"/>
                  </a:lnTo>
                  <a:lnTo>
                    <a:pt x="34950" y="125768"/>
                  </a:lnTo>
                  <a:close/>
                </a:path>
                <a:path w="120015" h="233679">
                  <a:moveTo>
                    <a:pt x="35547" y="26098"/>
                  </a:moveTo>
                  <a:lnTo>
                    <a:pt x="35153" y="26238"/>
                  </a:lnTo>
                  <a:lnTo>
                    <a:pt x="35255" y="26377"/>
                  </a:lnTo>
                  <a:lnTo>
                    <a:pt x="35458" y="26301"/>
                  </a:lnTo>
                  <a:lnTo>
                    <a:pt x="35547" y="26098"/>
                  </a:lnTo>
                  <a:close/>
                </a:path>
                <a:path w="120015" h="233679">
                  <a:moveTo>
                    <a:pt x="40500" y="145707"/>
                  </a:moveTo>
                  <a:lnTo>
                    <a:pt x="40411" y="145478"/>
                  </a:lnTo>
                  <a:lnTo>
                    <a:pt x="40284" y="145529"/>
                  </a:lnTo>
                  <a:lnTo>
                    <a:pt x="40233" y="145783"/>
                  </a:lnTo>
                  <a:lnTo>
                    <a:pt x="40373" y="145770"/>
                  </a:lnTo>
                  <a:lnTo>
                    <a:pt x="40500" y="145707"/>
                  </a:lnTo>
                  <a:close/>
                </a:path>
                <a:path w="120015" h="233679">
                  <a:moveTo>
                    <a:pt x="41643" y="127482"/>
                  </a:moveTo>
                  <a:lnTo>
                    <a:pt x="40513" y="126923"/>
                  </a:lnTo>
                  <a:lnTo>
                    <a:pt x="40487" y="127622"/>
                  </a:lnTo>
                  <a:lnTo>
                    <a:pt x="40513" y="127977"/>
                  </a:lnTo>
                  <a:lnTo>
                    <a:pt x="40995" y="127774"/>
                  </a:lnTo>
                  <a:lnTo>
                    <a:pt x="41224" y="127812"/>
                  </a:lnTo>
                  <a:lnTo>
                    <a:pt x="41643" y="127482"/>
                  </a:lnTo>
                  <a:close/>
                </a:path>
                <a:path w="120015" h="233679">
                  <a:moveTo>
                    <a:pt x="42418" y="185483"/>
                  </a:moveTo>
                  <a:lnTo>
                    <a:pt x="42291" y="185331"/>
                  </a:lnTo>
                  <a:lnTo>
                    <a:pt x="42037" y="185585"/>
                  </a:lnTo>
                  <a:lnTo>
                    <a:pt x="42240" y="185470"/>
                  </a:lnTo>
                  <a:lnTo>
                    <a:pt x="42418" y="185483"/>
                  </a:lnTo>
                  <a:close/>
                </a:path>
                <a:path w="120015" h="233679">
                  <a:moveTo>
                    <a:pt x="42811" y="160451"/>
                  </a:moveTo>
                  <a:lnTo>
                    <a:pt x="42456" y="160553"/>
                  </a:lnTo>
                  <a:lnTo>
                    <a:pt x="42811" y="160451"/>
                  </a:lnTo>
                  <a:close/>
                </a:path>
                <a:path w="120015" h="233679">
                  <a:moveTo>
                    <a:pt x="42887" y="205778"/>
                  </a:moveTo>
                  <a:lnTo>
                    <a:pt x="42697" y="205562"/>
                  </a:lnTo>
                  <a:lnTo>
                    <a:pt x="42583" y="205701"/>
                  </a:lnTo>
                  <a:lnTo>
                    <a:pt x="42481" y="205841"/>
                  </a:lnTo>
                  <a:lnTo>
                    <a:pt x="42760" y="205879"/>
                  </a:lnTo>
                  <a:lnTo>
                    <a:pt x="42887" y="205778"/>
                  </a:lnTo>
                  <a:close/>
                </a:path>
                <a:path w="120015" h="233679">
                  <a:moveTo>
                    <a:pt x="43091" y="160401"/>
                  </a:moveTo>
                  <a:lnTo>
                    <a:pt x="42926" y="160261"/>
                  </a:lnTo>
                  <a:lnTo>
                    <a:pt x="42773" y="160693"/>
                  </a:lnTo>
                  <a:lnTo>
                    <a:pt x="42773" y="160820"/>
                  </a:lnTo>
                  <a:lnTo>
                    <a:pt x="43014" y="160820"/>
                  </a:lnTo>
                  <a:lnTo>
                    <a:pt x="43053" y="160566"/>
                  </a:lnTo>
                  <a:lnTo>
                    <a:pt x="43091" y="160401"/>
                  </a:lnTo>
                  <a:close/>
                </a:path>
                <a:path w="120015" h="233679">
                  <a:moveTo>
                    <a:pt x="43408" y="160185"/>
                  </a:moveTo>
                  <a:lnTo>
                    <a:pt x="41744" y="159613"/>
                  </a:lnTo>
                  <a:lnTo>
                    <a:pt x="42392" y="160477"/>
                  </a:lnTo>
                  <a:lnTo>
                    <a:pt x="42456" y="160324"/>
                  </a:lnTo>
                  <a:lnTo>
                    <a:pt x="42926" y="160261"/>
                  </a:lnTo>
                  <a:lnTo>
                    <a:pt x="43408" y="160185"/>
                  </a:lnTo>
                  <a:close/>
                </a:path>
                <a:path w="120015" h="233679">
                  <a:moveTo>
                    <a:pt x="44462" y="136994"/>
                  </a:moveTo>
                  <a:lnTo>
                    <a:pt x="43637" y="137236"/>
                  </a:lnTo>
                  <a:lnTo>
                    <a:pt x="44094" y="137350"/>
                  </a:lnTo>
                  <a:lnTo>
                    <a:pt x="44246" y="137375"/>
                  </a:lnTo>
                  <a:lnTo>
                    <a:pt x="44462" y="136994"/>
                  </a:lnTo>
                  <a:close/>
                </a:path>
                <a:path w="120015" h="233679">
                  <a:moveTo>
                    <a:pt x="44577" y="216662"/>
                  </a:moveTo>
                  <a:lnTo>
                    <a:pt x="44221" y="216662"/>
                  </a:lnTo>
                  <a:lnTo>
                    <a:pt x="44577" y="216662"/>
                  </a:lnTo>
                  <a:close/>
                </a:path>
                <a:path w="120015" h="233679">
                  <a:moveTo>
                    <a:pt x="44780" y="216801"/>
                  </a:moveTo>
                  <a:lnTo>
                    <a:pt x="44729" y="216636"/>
                  </a:lnTo>
                  <a:lnTo>
                    <a:pt x="44246" y="216306"/>
                  </a:lnTo>
                  <a:lnTo>
                    <a:pt x="44551" y="216636"/>
                  </a:lnTo>
                  <a:lnTo>
                    <a:pt x="44780" y="216801"/>
                  </a:lnTo>
                  <a:close/>
                </a:path>
                <a:path w="120015" h="233679">
                  <a:moveTo>
                    <a:pt x="45161" y="139268"/>
                  </a:moveTo>
                  <a:lnTo>
                    <a:pt x="44958" y="139128"/>
                  </a:lnTo>
                  <a:lnTo>
                    <a:pt x="44767" y="139458"/>
                  </a:lnTo>
                  <a:lnTo>
                    <a:pt x="44970" y="139547"/>
                  </a:lnTo>
                  <a:lnTo>
                    <a:pt x="45161" y="139268"/>
                  </a:lnTo>
                  <a:close/>
                </a:path>
                <a:path w="120015" h="233679">
                  <a:moveTo>
                    <a:pt x="45186" y="205778"/>
                  </a:moveTo>
                  <a:lnTo>
                    <a:pt x="45059" y="205663"/>
                  </a:lnTo>
                  <a:lnTo>
                    <a:pt x="44919" y="205790"/>
                  </a:lnTo>
                  <a:lnTo>
                    <a:pt x="45072" y="205828"/>
                  </a:lnTo>
                  <a:close/>
                </a:path>
                <a:path w="120015" h="233679">
                  <a:moveTo>
                    <a:pt x="45605" y="138188"/>
                  </a:moveTo>
                  <a:lnTo>
                    <a:pt x="45491" y="137998"/>
                  </a:lnTo>
                  <a:lnTo>
                    <a:pt x="45351" y="137998"/>
                  </a:lnTo>
                  <a:lnTo>
                    <a:pt x="45110" y="138023"/>
                  </a:lnTo>
                  <a:lnTo>
                    <a:pt x="45326" y="138531"/>
                  </a:lnTo>
                  <a:lnTo>
                    <a:pt x="45453" y="138303"/>
                  </a:lnTo>
                  <a:lnTo>
                    <a:pt x="45605" y="138188"/>
                  </a:lnTo>
                  <a:close/>
                </a:path>
                <a:path w="120015" h="233679">
                  <a:moveTo>
                    <a:pt x="47104" y="208394"/>
                  </a:moveTo>
                  <a:lnTo>
                    <a:pt x="46723" y="208457"/>
                  </a:lnTo>
                  <a:lnTo>
                    <a:pt x="46850" y="208546"/>
                  </a:lnTo>
                  <a:lnTo>
                    <a:pt x="47028" y="208559"/>
                  </a:lnTo>
                  <a:lnTo>
                    <a:pt x="47104" y="208394"/>
                  </a:lnTo>
                  <a:close/>
                </a:path>
                <a:path w="120015" h="233679">
                  <a:moveTo>
                    <a:pt x="47586" y="209435"/>
                  </a:moveTo>
                  <a:lnTo>
                    <a:pt x="47244" y="209537"/>
                  </a:lnTo>
                  <a:lnTo>
                    <a:pt x="47078" y="209626"/>
                  </a:lnTo>
                  <a:lnTo>
                    <a:pt x="47218" y="209626"/>
                  </a:lnTo>
                  <a:lnTo>
                    <a:pt x="47586" y="209435"/>
                  </a:lnTo>
                  <a:close/>
                </a:path>
                <a:path w="120015" h="233679">
                  <a:moveTo>
                    <a:pt x="47612" y="208648"/>
                  </a:moveTo>
                  <a:lnTo>
                    <a:pt x="46329" y="209270"/>
                  </a:lnTo>
                  <a:lnTo>
                    <a:pt x="47002" y="209092"/>
                  </a:lnTo>
                  <a:lnTo>
                    <a:pt x="46913" y="209257"/>
                  </a:lnTo>
                  <a:lnTo>
                    <a:pt x="47180" y="209257"/>
                  </a:lnTo>
                  <a:lnTo>
                    <a:pt x="47142" y="209092"/>
                  </a:lnTo>
                  <a:lnTo>
                    <a:pt x="47612" y="208648"/>
                  </a:lnTo>
                  <a:close/>
                </a:path>
                <a:path w="120015" h="233679">
                  <a:moveTo>
                    <a:pt x="48755" y="160718"/>
                  </a:moveTo>
                  <a:lnTo>
                    <a:pt x="48679" y="160578"/>
                  </a:lnTo>
                  <a:lnTo>
                    <a:pt x="48539" y="160718"/>
                  </a:lnTo>
                  <a:lnTo>
                    <a:pt x="48552" y="160947"/>
                  </a:lnTo>
                  <a:lnTo>
                    <a:pt x="48717" y="160820"/>
                  </a:lnTo>
                  <a:close/>
                </a:path>
                <a:path w="120015" h="233679">
                  <a:moveTo>
                    <a:pt x="50088" y="216179"/>
                  </a:moveTo>
                  <a:lnTo>
                    <a:pt x="49974" y="216344"/>
                  </a:lnTo>
                  <a:lnTo>
                    <a:pt x="50050" y="216763"/>
                  </a:lnTo>
                  <a:lnTo>
                    <a:pt x="50088" y="216179"/>
                  </a:lnTo>
                  <a:close/>
                </a:path>
                <a:path w="120015" h="233679">
                  <a:moveTo>
                    <a:pt x="56146" y="143649"/>
                  </a:moveTo>
                  <a:lnTo>
                    <a:pt x="54152" y="145440"/>
                  </a:lnTo>
                  <a:lnTo>
                    <a:pt x="55410" y="145415"/>
                  </a:lnTo>
                  <a:lnTo>
                    <a:pt x="55600" y="145300"/>
                  </a:lnTo>
                  <a:lnTo>
                    <a:pt x="55664" y="145110"/>
                  </a:lnTo>
                  <a:lnTo>
                    <a:pt x="55791" y="144970"/>
                  </a:lnTo>
                  <a:lnTo>
                    <a:pt x="56146" y="143649"/>
                  </a:lnTo>
                  <a:close/>
                </a:path>
                <a:path w="120015" h="233679">
                  <a:moveTo>
                    <a:pt x="56235" y="225488"/>
                  </a:moveTo>
                  <a:lnTo>
                    <a:pt x="56121" y="225653"/>
                  </a:lnTo>
                  <a:lnTo>
                    <a:pt x="56108" y="225793"/>
                  </a:lnTo>
                  <a:lnTo>
                    <a:pt x="56235" y="225780"/>
                  </a:lnTo>
                  <a:lnTo>
                    <a:pt x="56235" y="225488"/>
                  </a:lnTo>
                  <a:close/>
                </a:path>
                <a:path w="120015" h="233679">
                  <a:moveTo>
                    <a:pt x="56349" y="216166"/>
                  </a:moveTo>
                  <a:lnTo>
                    <a:pt x="56184" y="216090"/>
                  </a:lnTo>
                  <a:lnTo>
                    <a:pt x="55905" y="216242"/>
                  </a:lnTo>
                  <a:lnTo>
                    <a:pt x="56121" y="216369"/>
                  </a:lnTo>
                  <a:lnTo>
                    <a:pt x="56349" y="216166"/>
                  </a:lnTo>
                  <a:close/>
                </a:path>
                <a:path w="120015" h="233679">
                  <a:moveTo>
                    <a:pt x="60312" y="222123"/>
                  </a:moveTo>
                  <a:lnTo>
                    <a:pt x="60172" y="221932"/>
                  </a:lnTo>
                  <a:lnTo>
                    <a:pt x="60045" y="221919"/>
                  </a:lnTo>
                  <a:lnTo>
                    <a:pt x="60147" y="222072"/>
                  </a:lnTo>
                  <a:lnTo>
                    <a:pt x="60312" y="222123"/>
                  </a:lnTo>
                  <a:close/>
                </a:path>
                <a:path w="120015" h="233679">
                  <a:moveTo>
                    <a:pt x="64630" y="220967"/>
                  </a:moveTo>
                  <a:lnTo>
                    <a:pt x="64033" y="220967"/>
                  </a:lnTo>
                  <a:lnTo>
                    <a:pt x="63728" y="220941"/>
                  </a:lnTo>
                  <a:lnTo>
                    <a:pt x="63284" y="221716"/>
                  </a:lnTo>
                  <a:lnTo>
                    <a:pt x="63258" y="221843"/>
                  </a:lnTo>
                  <a:lnTo>
                    <a:pt x="63715" y="222592"/>
                  </a:lnTo>
                  <a:lnTo>
                    <a:pt x="64630" y="220967"/>
                  </a:lnTo>
                  <a:close/>
                </a:path>
                <a:path w="120015" h="233679">
                  <a:moveTo>
                    <a:pt x="66382" y="228244"/>
                  </a:moveTo>
                  <a:lnTo>
                    <a:pt x="66217" y="228155"/>
                  </a:lnTo>
                  <a:lnTo>
                    <a:pt x="66090" y="228320"/>
                  </a:lnTo>
                  <a:lnTo>
                    <a:pt x="66370" y="228257"/>
                  </a:lnTo>
                  <a:close/>
                </a:path>
                <a:path w="120015" h="233679">
                  <a:moveTo>
                    <a:pt x="72542" y="228053"/>
                  </a:moveTo>
                  <a:lnTo>
                    <a:pt x="72085" y="227596"/>
                  </a:lnTo>
                  <a:lnTo>
                    <a:pt x="71996" y="228053"/>
                  </a:lnTo>
                  <a:lnTo>
                    <a:pt x="72542" y="228053"/>
                  </a:lnTo>
                  <a:close/>
                </a:path>
                <a:path w="120015" h="233679">
                  <a:moveTo>
                    <a:pt x="72580" y="227368"/>
                  </a:moveTo>
                  <a:lnTo>
                    <a:pt x="72377" y="226885"/>
                  </a:lnTo>
                  <a:lnTo>
                    <a:pt x="72097" y="227558"/>
                  </a:lnTo>
                  <a:lnTo>
                    <a:pt x="72580" y="227368"/>
                  </a:lnTo>
                  <a:close/>
                </a:path>
                <a:path w="120015" h="233679">
                  <a:moveTo>
                    <a:pt x="78295" y="226072"/>
                  </a:moveTo>
                  <a:lnTo>
                    <a:pt x="78282" y="225882"/>
                  </a:lnTo>
                  <a:lnTo>
                    <a:pt x="78219" y="225552"/>
                  </a:lnTo>
                  <a:lnTo>
                    <a:pt x="77978" y="225615"/>
                  </a:lnTo>
                  <a:lnTo>
                    <a:pt x="77939" y="225920"/>
                  </a:lnTo>
                  <a:lnTo>
                    <a:pt x="78016" y="226060"/>
                  </a:lnTo>
                  <a:lnTo>
                    <a:pt x="78295" y="226072"/>
                  </a:lnTo>
                  <a:close/>
                </a:path>
                <a:path w="120015" h="233679">
                  <a:moveTo>
                    <a:pt x="80391" y="184492"/>
                  </a:moveTo>
                  <a:lnTo>
                    <a:pt x="80302" y="184365"/>
                  </a:lnTo>
                  <a:lnTo>
                    <a:pt x="80149" y="184188"/>
                  </a:lnTo>
                  <a:lnTo>
                    <a:pt x="80276" y="184581"/>
                  </a:lnTo>
                  <a:close/>
                </a:path>
                <a:path w="120015" h="233679">
                  <a:moveTo>
                    <a:pt x="96634" y="223012"/>
                  </a:moveTo>
                  <a:lnTo>
                    <a:pt x="96380" y="222770"/>
                  </a:lnTo>
                  <a:lnTo>
                    <a:pt x="95440" y="222516"/>
                  </a:lnTo>
                  <a:lnTo>
                    <a:pt x="96481" y="223456"/>
                  </a:lnTo>
                  <a:lnTo>
                    <a:pt x="96634" y="223012"/>
                  </a:lnTo>
                  <a:close/>
                </a:path>
                <a:path w="120015" h="233679">
                  <a:moveTo>
                    <a:pt x="98298" y="228485"/>
                  </a:moveTo>
                  <a:lnTo>
                    <a:pt x="98082" y="227457"/>
                  </a:lnTo>
                  <a:lnTo>
                    <a:pt x="97396" y="227241"/>
                  </a:lnTo>
                  <a:lnTo>
                    <a:pt x="97510" y="228587"/>
                  </a:lnTo>
                  <a:lnTo>
                    <a:pt x="97129" y="228701"/>
                  </a:lnTo>
                  <a:lnTo>
                    <a:pt x="96672" y="228625"/>
                  </a:lnTo>
                  <a:lnTo>
                    <a:pt x="95643" y="228409"/>
                  </a:lnTo>
                  <a:lnTo>
                    <a:pt x="96850" y="228803"/>
                  </a:lnTo>
                  <a:lnTo>
                    <a:pt x="98298" y="228485"/>
                  </a:lnTo>
                  <a:close/>
                </a:path>
                <a:path w="120015" h="233679">
                  <a:moveTo>
                    <a:pt x="99949" y="233349"/>
                  </a:moveTo>
                  <a:lnTo>
                    <a:pt x="99593" y="231724"/>
                  </a:lnTo>
                  <a:lnTo>
                    <a:pt x="99364" y="228231"/>
                  </a:lnTo>
                  <a:lnTo>
                    <a:pt x="97167" y="229755"/>
                  </a:lnTo>
                  <a:lnTo>
                    <a:pt x="96050" y="230682"/>
                  </a:lnTo>
                  <a:lnTo>
                    <a:pt x="98488" y="233299"/>
                  </a:lnTo>
                  <a:lnTo>
                    <a:pt x="99949" y="233349"/>
                  </a:lnTo>
                  <a:close/>
                </a:path>
                <a:path w="120015" h="233679">
                  <a:moveTo>
                    <a:pt x="100571" y="105524"/>
                  </a:moveTo>
                  <a:lnTo>
                    <a:pt x="99834" y="105524"/>
                  </a:lnTo>
                  <a:lnTo>
                    <a:pt x="99301" y="105524"/>
                  </a:lnTo>
                  <a:lnTo>
                    <a:pt x="99733" y="105816"/>
                  </a:lnTo>
                  <a:lnTo>
                    <a:pt x="100012" y="105816"/>
                  </a:lnTo>
                  <a:lnTo>
                    <a:pt x="99898" y="105676"/>
                  </a:lnTo>
                  <a:lnTo>
                    <a:pt x="100190" y="105689"/>
                  </a:lnTo>
                  <a:lnTo>
                    <a:pt x="100571" y="105524"/>
                  </a:lnTo>
                  <a:close/>
                </a:path>
                <a:path w="120015" h="233679">
                  <a:moveTo>
                    <a:pt x="102793" y="104368"/>
                  </a:moveTo>
                  <a:lnTo>
                    <a:pt x="102565" y="103200"/>
                  </a:lnTo>
                  <a:lnTo>
                    <a:pt x="100330" y="105168"/>
                  </a:lnTo>
                  <a:lnTo>
                    <a:pt x="99910" y="105460"/>
                  </a:lnTo>
                  <a:lnTo>
                    <a:pt x="100774" y="105460"/>
                  </a:lnTo>
                  <a:lnTo>
                    <a:pt x="101879" y="105105"/>
                  </a:lnTo>
                  <a:lnTo>
                    <a:pt x="102793" y="104368"/>
                  </a:lnTo>
                  <a:close/>
                </a:path>
                <a:path w="120015" h="233679">
                  <a:moveTo>
                    <a:pt x="112649" y="228320"/>
                  </a:moveTo>
                  <a:lnTo>
                    <a:pt x="112369" y="228206"/>
                  </a:lnTo>
                  <a:lnTo>
                    <a:pt x="112115" y="228257"/>
                  </a:lnTo>
                  <a:lnTo>
                    <a:pt x="112407" y="228371"/>
                  </a:lnTo>
                  <a:lnTo>
                    <a:pt x="112649" y="228320"/>
                  </a:lnTo>
                  <a:close/>
                </a:path>
                <a:path w="120015" h="233679">
                  <a:moveTo>
                    <a:pt x="119926" y="108686"/>
                  </a:moveTo>
                  <a:lnTo>
                    <a:pt x="119799" y="107594"/>
                  </a:lnTo>
                  <a:lnTo>
                    <a:pt x="119697" y="107175"/>
                  </a:lnTo>
                  <a:lnTo>
                    <a:pt x="117411" y="108178"/>
                  </a:lnTo>
                  <a:lnTo>
                    <a:pt x="116916" y="108940"/>
                  </a:lnTo>
                  <a:lnTo>
                    <a:pt x="114287" y="109385"/>
                  </a:lnTo>
                  <a:lnTo>
                    <a:pt x="111506" y="108839"/>
                  </a:lnTo>
                  <a:lnTo>
                    <a:pt x="109169" y="108864"/>
                  </a:lnTo>
                  <a:lnTo>
                    <a:pt x="105041" y="110477"/>
                  </a:lnTo>
                  <a:lnTo>
                    <a:pt x="106184" y="109334"/>
                  </a:lnTo>
                  <a:lnTo>
                    <a:pt x="106768" y="108750"/>
                  </a:lnTo>
                  <a:lnTo>
                    <a:pt x="107505" y="108000"/>
                  </a:lnTo>
                  <a:lnTo>
                    <a:pt x="106260" y="107823"/>
                  </a:lnTo>
                  <a:lnTo>
                    <a:pt x="104203" y="108750"/>
                  </a:lnTo>
                  <a:lnTo>
                    <a:pt x="104470" y="107556"/>
                  </a:lnTo>
                  <a:lnTo>
                    <a:pt x="104863" y="105778"/>
                  </a:lnTo>
                  <a:lnTo>
                    <a:pt x="105435" y="103174"/>
                  </a:lnTo>
                  <a:lnTo>
                    <a:pt x="101854" y="105778"/>
                  </a:lnTo>
                  <a:lnTo>
                    <a:pt x="100190" y="105689"/>
                  </a:lnTo>
                  <a:lnTo>
                    <a:pt x="100457" y="106387"/>
                  </a:lnTo>
                  <a:lnTo>
                    <a:pt x="101384" y="107594"/>
                  </a:lnTo>
                  <a:lnTo>
                    <a:pt x="101536" y="107556"/>
                  </a:lnTo>
                  <a:lnTo>
                    <a:pt x="101650" y="107937"/>
                  </a:lnTo>
                  <a:lnTo>
                    <a:pt x="102717" y="109334"/>
                  </a:lnTo>
                  <a:lnTo>
                    <a:pt x="101650" y="108750"/>
                  </a:lnTo>
                  <a:lnTo>
                    <a:pt x="101536" y="107937"/>
                  </a:lnTo>
                  <a:lnTo>
                    <a:pt x="101536" y="107797"/>
                  </a:lnTo>
                  <a:lnTo>
                    <a:pt x="101384" y="107594"/>
                  </a:lnTo>
                  <a:lnTo>
                    <a:pt x="100063" y="107937"/>
                  </a:lnTo>
                  <a:lnTo>
                    <a:pt x="100368" y="107175"/>
                  </a:lnTo>
                  <a:lnTo>
                    <a:pt x="100457" y="106387"/>
                  </a:lnTo>
                  <a:lnTo>
                    <a:pt x="100152" y="105994"/>
                  </a:lnTo>
                  <a:lnTo>
                    <a:pt x="100012" y="105994"/>
                  </a:lnTo>
                  <a:lnTo>
                    <a:pt x="99352" y="105994"/>
                  </a:lnTo>
                  <a:lnTo>
                    <a:pt x="100190" y="107200"/>
                  </a:lnTo>
                  <a:lnTo>
                    <a:pt x="98171" y="110159"/>
                  </a:lnTo>
                  <a:lnTo>
                    <a:pt x="99377" y="111480"/>
                  </a:lnTo>
                  <a:lnTo>
                    <a:pt x="100609" y="112395"/>
                  </a:lnTo>
                  <a:lnTo>
                    <a:pt x="102438" y="111264"/>
                  </a:lnTo>
                  <a:lnTo>
                    <a:pt x="103098" y="112699"/>
                  </a:lnTo>
                  <a:lnTo>
                    <a:pt x="102933" y="112255"/>
                  </a:lnTo>
                  <a:lnTo>
                    <a:pt x="102806" y="112014"/>
                  </a:lnTo>
                  <a:lnTo>
                    <a:pt x="103276" y="111925"/>
                  </a:lnTo>
                  <a:lnTo>
                    <a:pt x="104203" y="112255"/>
                  </a:lnTo>
                  <a:lnTo>
                    <a:pt x="105410" y="112928"/>
                  </a:lnTo>
                  <a:lnTo>
                    <a:pt x="105117" y="113385"/>
                  </a:lnTo>
                  <a:lnTo>
                    <a:pt x="105613" y="114033"/>
                  </a:lnTo>
                  <a:lnTo>
                    <a:pt x="105740" y="113385"/>
                  </a:lnTo>
                  <a:lnTo>
                    <a:pt x="106311" y="112534"/>
                  </a:lnTo>
                  <a:lnTo>
                    <a:pt x="107353" y="113779"/>
                  </a:lnTo>
                  <a:lnTo>
                    <a:pt x="107975" y="113957"/>
                  </a:lnTo>
                  <a:lnTo>
                    <a:pt x="107911" y="112534"/>
                  </a:lnTo>
                  <a:lnTo>
                    <a:pt x="107848" y="112395"/>
                  </a:lnTo>
                  <a:lnTo>
                    <a:pt x="107315" y="111925"/>
                  </a:lnTo>
                  <a:lnTo>
                    <a:pt x="107035" y="111683"/>
                  </a:lnTo>
                  <a:lnTo>
                    <a:pt x="109550" y="113411"/>
                  </a:lnTo>
                  <a:lnTo>
                    <a:pt x="110147" y="111683"/>
                  </a:lnTo>
                  <a:lnTo>
                    <a:pt x="110299" y="111264"/>
                  </a:lnTo>
                  <a:lnTo>
                    <a:pt x="110566" y="110477"/>
                  </a:lnTo>
                  <a:lnTo>
                    <a:pt x="110705" y="110070"/>
                  </a:lnTo>
                  <a:lnTo>
                    <a:pt x="118579" y="112839"/>
                  </a:lnTo>
                  <a:lnTo>
                    <a:pt x="119481" y="110070"/>
                  </a:lnTo>
                  <a:lnTo>
                    <a:pt x="119697" y="109385"/>
                  </a:lnTo>
                  <a:lnTo>
                    <a:pt x="119926" y="108686"/>
                  </a:lnTo>
                  <a:close/>
                </a:path>
              </a:pathLst>
            </a:custGeom>
            <a:solidFill>
              <a:srgbClr val="C5CCC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9" name="object 5319"/>
            <p:cNvSpPr/>
            <p:nvPr/>
          </p:nvSpPr>
          <p:spPr>
            <a:xfrm>
              <a:off x="712266" y="4469066"/>
              <a:ext cx="121285" cy="241300"/>
            </a:xfrm>
            <a:custGeom>
              <a:avLst/>
              <a:gdLst/>
              <a:ahLst/>
              <a:cxnLst/>
              <a:rect l="l" t="t" r="r" b="b"/>
              <a:pathLst>
                <a:path w="121284" h="241300">
                  <a:moveTo>
                    <a:pt x="2108" y="91300"/>
                  </a:moveTo>
                  <a:lnTo>
                    <a:pt x="254" y="90271"/>
                  </a:lnTo>
                  <a:lnTo>
                    <a:pt x="0" y="91033"/>
                  </a:lnTo>
                  <a:lnTo>
                    <a:pt x="2032" y="91313"/>
                  </a:lnTo>
                  <a:close/>
                </a:path>
                <a:path w="121284" h="241300">
                  <a:moveTo>
                    <a:pt x="6324" y="104749"/>
                  </a:moveTo>
                  <a:lnTo>
                    <a:pt x="6299" y="104533"/>
                  </a:lnTo>
                  <a:lnTo>
                    <a:pt x="6007" y="104546"/>
                  </a:lnTo>
                  <a:lnTo>
                    <a:pt x="5867" y="104787"/>
                  </a:lnTo>
                  <a:lnTo>
                    <a:pt x="6197" y="104787"/>
                  </a:lnTo>
                  <a:lnTo>
                    <a:pt x="6324" y="104749"/>
                  </a:lnTo>
                  <a:close/>
                </a:path>
                <a:path w="121284" h="241300">
                  <a:moveTo>
                    <a:pt x="8318" y="96888"/>
                  </a:moveTo>
                  <a:lnTo>
                    <a:pt x="7708" y="96659"/>
                  </a:lnTo>
                  <a:lnTo>
                    <a:pt x="7810" y="96913"/>
                  </a:lnTo>
                  <a:lnTo>
                    <a:pt x="7988" y="97116"/>
                  </a:lnTo>
                  <a:lnTo>
                    <a:pt x="8318" y="96888"/>
                  </a:lnTo>
                  <a:close/>
                </a:path>
                <a:path w="121284" h="241300">
                  <a:moveTo>
                    <a:pt x="17183" y="0"/>
                  </a:moveTo>
                  <a:lnTo>
                    <a:pt x="15900" y="863"/>
                  </a:lnTo>
                  <a:lnTo>
                    <a:pt x="16751" y="939"/>
                  </a:lnTo>
                  <a:lnTo>
                    <a:pt x="16992" y="711"/>
                  </a:lnTo>
                  <a:lnTo>
                    <a:pt x="16421" y="673"/>
                  </a:lnTo>
                  <a:lnTo>
                    <a:pt x="16675" y="596"/>
                  </a:lnTo>
                  <a:lnTo>
                    <a:pt x="17183" y="0"/>
                  </a:lnTo>
                  <a:close/>
                </a:path>
                <a:path w="121284" h="241300">
                  <a:moveTo>
                    <a:pt x="20040" y="30848"/>
                  </a:moveTo>
                  <a:lnTo>
                    <a:pt x="18338" y="31051"/>
                  </a:lnTo>
                  <a:lnTo>
                    <a:pt x="17640" y="31000"/>
                  </a:lnTo>
                  <a:lnTo>
                    <a:pt x="17564" y="31673"/>
                  </a:lnTo>
                  <a:lnTo>
                    <a:pt x="17932" y="31534"/>
                  </a:lnTo>
                  <a:lnTo>
                    <a:pt x="20040" y="30848"/>
                  </a:lnTo>
                  <a:close/>
                </a:path>
                <a:path w="121284" h="241300">
                  <a:moveTo>
                    <a:pt x="21412" y="35242"/>
                  </a:moveTo>
                  <a:lnTo>
                    <a:pt x="21120" y="34759"/>
                  </a:lnTo>
                  <a:lnTo>
                    <a:pt x="21158" y="35356"/>
                  </a:lnTo>
                  <a:lnTo>
                    <a:pt x="20929" y="34912"/>
                  </a:lnTo>
                  <a:lnTo>
                    <a:pt x="20866" y="35394"/>
                  </a:lnTo>
                  <a:lnTo>
                    <a:pt x="21170" y="35445"/>
                  </a:lnTo>
                  <a:lnTo>
                    <a:pt x="21412" y="35242"/>
                  </a:lnTo>
                  <a:close/>
                </a:path>
                <a:path w="121284" h="241300">
                  <a:moveTo>
                    <a:pt x="21450" y="125272"/>
                  </a:moveTo>
                  <a:lnTo>
                    <a:pt x="21399" y="125069"/>
                  </a:lnTo>
                  <a:lnTo>
                    <a:pt x="21158" y="125399"/>
                  </a:lnTo>
                  <a:lnTo>
                    <a:pt x="21399" y="125323"/>
                  </a:lnTo>
                  <a:close/>
                </a:path>
                <a:path w="121284" h="241300">
                  <a:moveTo>
                    <a:pt x="22440" y="124066"/>
                  </a:moveTo>
                  <a:lnTo>
                    <a:pt x="21577" y="124790"/>
                  </a:lnTo>
                  <a:lnTo>
                    <a:pt x="21945" y="125018"/>
                  </a:lnTo>
                  <a:lnTo>
                    <a:pt x="21958" y="124853"/>
                  </a:lnTo>
                  <a:lnTo>
                    <a:pt x="22186" y="124714"/>
                  </a:lnTo>
                  <a:lnTo>
                    <a:pt x="22364" y="124510"/>
                  </a:lnTo>
                  <a:lnTo>
                    <a:pt x="22440" y="124066"/>
                  </a:lnTo>
                  <a:close/>
                </a:path>
                <a:path w="121284" h="241300">
                  <a:moveTo>
                    <a:pt x="22987" y="115481"/>
                  </a:moveTo>
                  <a:lnTo>
                    <a:pt x="22682" y="115557"/>
                  </a:lnTo>
                  <a:lnTo>
                    <a:pt x="22428" y="115671"/>
                  </a:lnTo>
                  <a:lnTo>
                    <a:pt x="22847" y="115747"/>
                  </a:lnTo>
                  <a:lnTo>
                    <a:pt x="22987" y="115481"/>
                  </a:lnTo>
                  <a:close/>
                </a:path>
                <a:path w="121284" h="241300">
                  <a:moveTo>
                    <a:pt x="23050" y="115023"/>
                  </a:moveTo>
                  <a:lnTo>
                    <a:pt x="22936" y="114795"/>
                  </a:lnTo>
                  <a:lnTo>
                    <a:pt x="22758" y="114706"/>
                  </a:lnTo>
                  <a:lnTo>
                    <a:pt x="22479" y="114757"/>
                  </a:lnTo>
                  <a:lnTo>
                    <a:pt x="22542" y="115023"/>
                  </a:lnTo>
                  <a:lnTo>
                    <a:pt x="22796" y="115036"/>
                  </a:lnTo>
                  <a:lnTo>
                    <a:pt x="23050" y="115023"/>
                  </a:lnTo>
                  <a:close/>
                </a:path>
                <a:path w="121284" h="241300">
                  <a:moveTo>
                    <a:pt x="26009" y="40322"/>
                  </a:moveTo>
                  <a:lnTo>
                    <a:pt x="25044" y="40373"/>
                  </a:lnTo>
                  <a:lnTo>
                    <a:pt x="25730" y="40792"/>
                  </a:lnTo>
                  <a:lnTo>
                    <a:pt x="26009" y="40322"/>
                  </a:lnTo>
                  <a:close/>
                </a:path>
                <a:path w="121284" h="241300">
                  <a:moveTo>
                    <a:pt x="26225" y="130619"/>
                  </a:moveTo>
                  <a:lnTo>
                    <a:pt x="25933" y="130898"/>
                  </a:lnTo>
                  <a:lnTo>
                    <a:pt x="25781" y="130822"/>
                  </a:lnTo>
                  <a:lnTo>
                    <a:pt x="25222" y="130225"/>
                  </a:lnTo>
                  <a:lnTo>
                    <a:pt x="25514" y="131089"/>
                  </a:lnTo>
                  <a:lnTo>
                    <a:pt x="25971" y="131089"/>
                  </a:lnTo>
                  <a:lnTo>
                    <a:pt x="26225" y="130619"/>
                  </a:lnTo>
                  <a:close/>
                </a:path>
                <a:path w="121284" h="241300">
                  <a:moveTo>
                    <a:pt x="26593" y="41325"/>
                  </a:moveTo>
                  <a:lnTo>
                    <a:pt x="25730" y="40792"/>
                  </a:lnTo>
                  <a:lnTo>
                    <a:pt x="25488" y="41186"/>
                  </a:lnTo>
                  <a:lnTo>
                    <a:pt x="26593" y="41325"/>
                  </a:lnTo>
                  <a:close/>
                </a:path>
                <a:path w="121284" h="241300">
                  <a:moveTo>
                    <a:pt x="27317" y="22390"/>
                  </a:moveTo>
                  <a:lnTo>
                    <a:pt x="27139" y="22009"/>
                  </a:lnTo>
                  <a:lnTo>
                    <a:pt x="27127" y="21793"/>
                  </a:lnTo>
                  <a:lnTo>
                    <a:pt x="26873" y="21831"/>
                  </a:lnTo>
                  <a:lnTo>
                    <a:pt x="26797" y="22021"/>
                  </a:lnTo>
                  <a:lnTo>
                    <a:pt x="26847" y="22491"/>
                  </a:lnTo>
                  <a:lnTo>
                    <a:pt x="27317" y="22390"/>
                  </a:lnTo>
                  <a:close/>
                </a:path>
                <a:path w="121284" h="241300">
                  <a:moveTo>
                    <a:pt x="27406" y="12801"/>
                  </a:moveTo>
                  <a:lnTo>
                    <a:pt x="27368" y="12598"/>
                  </a:lnTo>
                  <a:lnTo>
                    <a:pt x="27101" y="12674"/>
                  </a:lnTo>
                  <a:lnTo>
                    <a:pt x="27406" y="12801"/>
                  </a:lnTo>
                  <a:close/>
                </a:path>
                <a:path w="121284" h="241300">
                  <a:moveTo>
                    <a:pt x="28308" y="39420"/>
                  </a:moveTo>
                  <a:lnTo>
                    <a:pt x="26847" y="38925"/>
                  </a:lnTo>
                  <a:lnTo>
                    <a:pt x="26708" y="38912"/>
                  </a:lnTo>
                  <a:lnTo>
                    <a:pt x="25552" y="38493"/>
                  </a:lnTo>
                  <a:lnTo>
                    <a:pt x="25679" y="38912"/>
                  </a:lnTo>
                  <a:lnTo>
                    <a:pt x="25768" y="39522"/>
                  </a:lnTo>
                  <a:lnTo>
                    <a:pt x="25311" y="40005"/>
                  </a:lnTo>
                  <a:lnTo>
                    <a:pt x="25361" y="39611"/>
                  </a:lnTo>
                  <a:lnTo>
                    <a:pt x="25209" y="40005"/>
                  </a:lnTo>
                  <a:lnTo>
                    <a:pt x="25158" y="40170"/>
                  </a:lnTo>
                  <a:lnTo>
                    <a:pt x="26060" y="40233"/>
                  </a:lnTo>
                  <a:lnTo>
                    <a:pt x="26314" y="40297"/>
                  </a:lnTo>
                  <a:lnTo>
                    <a:pt x="27025" y="39522"/>
                  </a:lnTo>
                  <a:lnTo>
                    <a:pt x="28308" y="39420"/>
                  </a:lnTo>
                  <a:close/>
                </a:path>
                <a:path w="121284" h="241300">
                  <a:moveTo>
                    <a:pt x="29044" y="16433"/>
                  </a:moveTo>
                  <a:lnTo>
                    <a:pt x="28740" y="16090"/>
                  </a:lnTo>
                  <a:lnTo>
                    <a:pt x="28473" y="16560"/>
                  </a:lnTo>
                  <a:lnTo>
                    <a:pt x="28816" y="16497"/>
                  </a:lnTo>
                  <a:lnTo>
                    <a:pt x="29044" y="16433"/>
                  </a:lnTo>
                  <a:close/>
                </a:path>
                <a:path w="121284" h="241300">
                  <a:moveTo>
                    <a:pt x="29565" y="17957"/>
                  </a:moveTo>
                  <a:lnTo>
                    <a:pt x="29425" y="17945"/>
                  </a:lnTo>
                  <a:lnTo>
                    <a:pt x="29387" y="18097"/>
                  </a:lnTo>
                  <a:lnTo>
                    <a:pt x="29565" y="17957"/>
                  </a:lnTo>
                  <a:close/>
                </a:path>
                <a:path w="121284" h="241300">
                  <a:moveTo>
                    <a:pt x="29667" y="17221"/>
                  </a:moveTo>
                  <a:lnTo>
                    <a:pt x="29540" y="17221"/>
                  </a:lnTo>
                  <a:lnTo>
                    <a:pt x="29400" y="17348"/>
                  </a:lnTo>
                  <a:lnTo>
                    <a:pt x="29667" y="17221"/>
                  </a:lnTo>
                  <a:close/>
                </a:path>
                <a:path w="121284" h="241300">
                  <a:moveTo>
                    <a:pt x="30060" y="18008"/>
                  </a:moveTo>
                  <a:lnTo>
                    <a:pt x="29629" y="17589"/>
                  </a:lnTo>
                  <a:lnTo>
                    <a:pt x="29387" y="17360"/>
                  </a:lnTo>
                  <a:lnTo>
                    <a:pt x="29019" y="17741"/>
                  </a:lnTo>
                  <a:lnTo>
                    <a:pt x="29540" y="17589"/>
                  </a:lnTo>
                  <a:lnTo>
                    <a:pt x="29425" y="17945"/>
                  </a:lnTo>
                  <a:lnTo>
                    <a:pt x="29578" y="17919"/>
                  </a:lnTo>
                  <a:lnTo>
                    <a:pt x="30060" y="18008"/>
                  </a:lnTo>
                  <a:close/>
                </a:path>
                <a:path w="121284" h="241300">
                  <a:moveTo>
                    <a:pt x="30099" y="148501"/>
                  </a:moveTo>
                  <a:lnTo>
                    <a:pt x="29946" y="148615"/>
                  </a:lnTo>
                  <a:lnTo>
                    <a:pt x="29730" y="148628"/>
                  </a:lnTo>
                  <a:lnTo>
                    <a:pt x="29832" y="148767"/>
                  </a:lnTo>
                  <a:lnTo>
                    <a:pt x="29997" y="148666"/>
                  </a:lnTo>
                  <a:lnTo>
                    <a:pt x="30099" y="148501"/>
                  </a:lnTo>
                  <a:close/>
                </a:path>
                <a:path w="121284" h="241300">
                  <a:moveTo>
                    <a:pt x="30353" y="22034"/>
                  </a:moveTo>
                  <a:lnTo>
                    <a:pt x="30162" y="22136"/>
                  </a:lnTo>
                  <a:lnTo>
                    <a:pt x="30048" y="22288"/>
                  </a:lnTo>
                  <a:lnTo>
                    <a:pt x="30213" y="22301"/>
                  </a:lnTo>
                  <a:lnTo>
                    <a:pt x="30353" y="22034"/>
                  </a:lnTo>
                  <a:close/>
                </a:path>
                <a:path w="121284" h="241300">
                  <a:moveTo>
                    <a:pt x="31470" y="148577"/>
                  </a:moveTo>
                  <a:lnTo>
                    <a:pt x="31419" y="147066"/>
                  </a:lnTo>
                  <a:lnTo>
                    <a:pt x="30949" y="148590"/>
                  </a:lnTo>
                  <a:lnTo>
                    <a:pt x="31470" y="148577"/>
                  </a:lnTo>
                  <a:close/>
                </a:path>
                <a:path w="121284" h="241300">
                  <a:moveTo>
                    <a:pt x="32156" y="148132"/>
                  </a:moveTo>
                  <a:lnTo>
                    <a:pt x="31534" y="147574"/>
                  </a:lnTo>
                  <a:lnTo>
                    <a:pt x="31521" y="148094"/>
                  </a:lnTo>
                  <a:lnTo>
                    <a:pt x="31889" y="148069"/>
                  </a:lnTo>
                  <a:lnTo>
                    <a:pt x="32156" y="148132"/>
                  </a:lnTo>
                  <a:close/>
                </a:path>
                <a:path w="121284" h="241300">
                  <a:moveTo>
                    <a:pt x="33121" y="17843"/>
                  </a:moveTo>
                  <a:lnTo>
                    <a:pt x="32994" y="17767"/>
                  </a:lnTo>
                  <a:lnTo>
                    <a:pt x="32880" y="17957"/>
                  </a:lnTo>
                  <a:lnTo>
                    <a:pt x="33121" y="17843"/>
                  </a:lnTo>
                  <a:close/>
                </a:path>
                <a:path w="121284" h="241300">
                  <a:moveTo>
                    <a:pt x="33299" y="146316"/>
                  </a:moveTo>
                  <a:lnTo>
                    <a:pt x="32829" y="146253"/>
                  </a:lnTo>
                  <a:lnTo>
                    <a:pt x="32740" y="146431"/>
                  </a:lnTo>
                  <a:lnTo>
                    <a:pt x="32156" y="146634"/>
                  </a:lnTo>
                  <a:lnTo>
                    <a:pt x="32905" y="146761"/>
                  </a:lnTo>
                  <a:lnTo>
                    <a:pt x="33185" y="146621"/>
                  </a:lnTo>
                  <a:lnTo>
                    <a:pt x="33299" y="146316"/>
                  </a:lnTo>
                  <a:close/>
                </a:path>
                <a:path w="121284" h="241300">
                  <a:moveTo>
                    <a:pt x="33896" y="152831"/>
                  </a:moveTo>
                  <a:lnTo>
                    <a:pt x="33832" y="152450"/>
                  </a:lnTo>
                  <a:lnTo>
                    <a:pt x="33667" y="151422"/>
                  </a:lnTo>
                  <a:lnTo>
                    <a:pt x="32512" y="153200"/>
                  </a:lnTo>
                  <a:lnTo>
                    <a:pt x="33477" y="153276"/>
                  </a:lnTo>
                  <a:lnTo>
                    <a:pt x="33896" y="152831"/>
                  </a:lnTo>
                  <a:close/>
                </a:path>
                <a:path w="121284" h="241300">
                  <a:moveTo>
                    <a:pt x="34620" y="40132"/>
                  </a:moveTo>
                  <a:lnTo>
                    <a:pt x="34594" y="39916"/>
                  </a:lnTo>
                  <a:lnTo>
                    <a:pt x="34417" y="39649"/>
                  </a:lnTo>
                  <a:lnTo>
                    <a:pt x="34366" y="40665"/>
                  </a:lnTo>
                  <a:lnTo>
                    <a:pt x="34582" y="40271"/>
                  </a:lnTo>
                  <a:lnTo>
                    <a:pt x="34620" y="40132"/>
                  </a:lnTo>
                  <a:close/>
                </a:path>
                <a:path w="121284" h="241300">
                  <a:moveTo>
                    <a:pt x="34747" y="145897"/>
                  </a:moveTo>
                  <a:lnTo>
                    <a:pt x="34290" y="145859"/>
                  </a:lnTo>
                  <a:lnTo>
                    <a:pt x="34074" y="145859"/>
                  </a:lnTo>
                  <a:lnTo>
                    <a:pt x="33553" y="146608"/>
                  </a:lnTo>
                  <a:lnTo>
                    <a:pt x="33883" y="146570"/>
                  </a:lnTo>
                  <a:lnTo>
                    <a:pt x="34277" y="146519"/>
                  </a:lnTo>
                  <a:lnTo>
                    <a:pt x="34747" y="145897"/>
                  </a:lnTo>
                  <a:close/>
                </a:path>
                <a:path w="121284" h="241300">
                  <a:moveTo>
                    <a:pt x="34785" y="186436"/>
                  </a:moveTo>
                  <a:lnTo>
                    <a:pt x="34607" y="186436"/>
                  </a:lnTo>
                  <a:lnTo>
                    <a:pt x="34442" y="186423"/>
                  </a:lnTo>
                  <a:lnTo>
                    <a:pt x="34467" y="186588"/>
                  </a:lnTo>
                  <a:lnTo>
                    <a:pt x="34785" y="186436"/>
                  </a:lnTo>
                  <a:close/>
                </a:path>
                <a:path w="121284" h="241300">
                  <a:moveTo>
                    <a:pt x="34899" y="34467"/>
                  </a:moveTo>
                  <a:lnTo>
                    <a:pt x="34696" y="34480"/>
                  </a:lnTo>
                  <a:lnTo>
                    <a:pt x="33667" y="34759"/>
                  </a:lnTo>
                  <a:lnTo>
                    <a:pt x="34353" y="34836"/>
                  </a:lnTo>
                  <a:lnTo>
                    <a:pt x="34531" y="34785"/>
                  </a:lnTo>
                  <a:lnTo>
                    <a:pt x="34861" y="34645"/>
                  </a:lnTo>
                  <a:lnTo>
                    <a:pt x="34899" y="34467"/>
                  </a:lnTo>
                  <a:close/>
                </a:path>
                <a:path w="121284" h="241300">
                  <a:moveTo>
                    <a:pt x="35166" y="28816"/>
                  </a:moveTo>
                  <a:lnTo>
                    <a:pt x="34886" y="28714"/>
                  </a:lnTo>
                  <a:lnTo>
                    <a:pt x="34988" y="28854"/>
                  </a:lnTo>
                  <a:lnTo>
                    <a:pt x="35115" y="28841"/>
                  </a:lnTo>
                  <a:close/>
                </a:path>
                <a:path w="121284" h="241300">
                  <a:moveTo>
                    <a:pt x="36017" y="143052"/>
                  </a:moveTo>
                  <a:lnTo>
                    <a:pt x="35852" y="142963"/>
                  </a:lnTo>
                  <a:lnTo>
                    <a:pt x="35547" y="142836"/>
                  </a:lnTo>
                  <a:lnTo>
                    <a:pt x="35356" y="143256"/>
                  </a:lnTo>
                  <a:lnTo>
                    <a:pt x="35712" y="143357"/>
                  </a:lnTo>
                  <a:lnTo>
                    <a:pt x="35890" y="143395"/>
                  </a:lnTo>
                  <a:lnTo>
                    <a:pt x="36017" y="143052"/>
                  </a:lnTo>
                  <a:close/>
                </a:path>
                <a:path w="121284" h="241300">
                  <a:moveTo>
                    <a:pt x="36410" y="214693"/>
                  </a:moveTo>
                  <a:lnTo>
                    <a:pt x="36220" y="214515"/>
                  </a:lnTo>
                  <a:lnTo>
                    <a:pt x="36093" y="214503"/>
                  </a:lnTo>
                  <a:lnTo>
                    <a:pt x="35864" y="214757"/>
                  </a:lnTo>
                  <a:lnTo>
                    <a:pt x="36156" y="214884"/>
                  </a:lnTo>
                  <a:lnTo>
                    <a:pt x="36410" y="214693"/>
                  </a:lnTo>
                  <a:close/>
                </a:path>
                <a:path w="121284" h="241300">
                  <a:moveTo>
                    <a:pt x="36868" y="137083"/>
                  </a:moveTo>
                  <a:lnTo>
                    <a:pt x="36626" y="136842"/>
                  </a:lnTo>
                  <a:lnTo>
                    <a:pt x="36626" y="137020"/>
                  </a:lnTo>
                  <a:lnTo>
                    <a:pt x="36791" y="137160"/>
                  </a:lnTo>
                  <a:close/>
                </a:path>
                <a:path w="121284" h="241300">
                  <a:moveTo>
                    <a:pt x="37045" y="142786"/>
                  </a:moveTo>
                  <a:lnTo>
                    <a:pt x="36766" y="141605"/>
                  </a:lnTo>
                  <a:lnTo>
                    <a:pt x="36385" y="142417"/>
                  </a:lnTo>
                  <a:lnTo>
                    <a:pt x="36449" y="142582"/>
                  </a:lnTo>
                  <a:lnTo>
                    <a:pt x="36169" y="142925"/>
                  </a:lnTo>
                  <a:lnTo>
                    <a:pt x="36449" y="143040"/>
                  </a:lnTo>
                  <a:lnTo>
                    <a:pt x="37045" y="142786"/>
                  </a:lnTo>
                  <a:close/>
                </a:path>
                <a:path w="121284" h="241300">
                  <a:moveTo>
                    <a:pt x="38684" y="40360"/>
                  </a:moveTo>
                  <a:lnTo>
                    <a:pt x="38595" y="40157"/>
                  </a:lnTo>
                  <a:lnTo>
                    <a:pt x="38404" y="40093"/>
                  </a:lnTo>
                  <a:lnTo>
                    <a:pt x="38201" y="40322"/>
                  </a:lnTo>
                  <a:lnTo>
                    <a:pt x="38519" y="40297"/>
                  </a:lnTo>
                  <a:lnTo>
                    <a:pt x="38569" y="40170"/>
                  </a:lnTo>
                  <a:lnTo>
                    <a:pt x="38684" y="40360"/>
                  </a:lnTo>
                  <a:close/>
                </a:path>
                <a:path w="121284" h="241300">
                  <a:moveTo>
                    <a:pt x="39331" y="151168"/>
                  </a:moveTo>
                  <a:lnTo>
                    <a:pt x="39077" y="151079"/>
                  </a:lnTo>
                  <a:lnTo>
                    <a:pt x="38823" y="151015"/>
                  </a:lnTo>
                  <a:lnTo>
                    <a:pt x="38658" y="151409"/>
                  </a:lnTo>
                  <a:lnTo>
                    <a:pt x="38900" y="151523"/>
                  </a:lnTo>
                  <a:lnTo>
                    <a:pt x="39052" y="151561"/>
                  </a:lnTo>
                  <a:lnTo>
                    <a:pt x="39331" y="151168"/>
                  </a:lnTo>
                  <a:close/>
                </a:path>
                <a:path w="121284" h="241300">
                  <a:moveTo>
                    <a:pt x="39789" y="136004"/>
                  </a:moveTo>
                  <a:lnTo>
                    <a:pt x="38658" y="135445"/>
                  </a:lnTo>
                  <a:lnTo>
                    <a:pt x="38633" y="136144"/>
                  </a:lnTo>
                  <a:lnTo>
                    <a:pt x="38658" y="136499"/>
                  </a:lnTo>
                  <a:lnTo>
                    <a:pt x="39141" y="136296"/>
                  </a:lnTo>
                  <a:lnTo>
                    <a:pt x="39370" y="136334"/>
                  </a:lnTo>
                  <a:lnTo>
                    <a:pt x="39789" y="136004"/>
                  </a:lnTo>
                  <a:close/>
                </a:path>
                <a:path w="121284" h="241300">
                  <a:moveTo>
                    <a:pt x="41567" y="171043"/>
                  </a:moveTo>
                  <a:lnTo>
                    <a:pt x="41122" y="171056"/>
                  </a:lnTo>
                  <a:lnTo>
                    <a:pt x="41071" y="171310"/>
                  </a:lnTo>
                  <a:lnTo>
                    <a:pt x="41262" y="171361"/>
                  </a:lnTo>
                  <a:lnTo>
                    <a:pt x="41567" y="171043"/>
                  </a:lnTo>
                  <a:close/>
                </a:path>
                <a:path w="121284" h="241300">
                  <a:moveTo>
                    <a:pt x="42506" y="213652"/>
                  </a:moveTo>
                  <a:lnTo>
                    <a:pt x="42418" y="213461"/>
                  </a:lnTo>
                  <a:lnTo>
                    <a:pt x="42291" y="213652"/>
                  </a:lnTo>
                  <a:lnTo>
                    <a:pt x="42494" y="213817"/>
                  </a:lnTo>
                  <a:lnTo>
                    <a:pt x="42506" y="213652"/>
                  </a:lnTo>
                  <a:close/>
                </a:path>
                <a:path w="121284" h="241300">
                  <a:moveTo>
                    <a:pt x="42900" y="137363"/>
                  </a:moveTo>
                  <a:lnTo>
                    <a:pt x="41922" y="136652"/>
                  </a:lnTo>
                  <a:lnTo>
                    <a:pt x="41224" y="136029"/>
                  </a:lnTo>
                  <a:lnTo>
                    <a:pt x="42049" y="137769"/>
                  </a:lnTo>
                  <a:lnTo>
                    <a:pt x="42392" y="137579"/>
                  </a:lnTo>
                  <a:lnTo>
                    <a:pt x="42900" y="137363"/>
                  </a:lnTo>
                  <a:close/>
                </a:path>
                <a:path w="121284" h="241300">
                  <a:moveTo>
                    <a:pt x="45021" y="193789"/>
                  </a:moveTo>
                  <a:lnTo>
                    <a:pt x="44894" y="193700"/>
                  </a:lnTo>
                  <a:lnTo>
                    <a:pt x="44640" y="193967"/>
                  </a:lnTo>
                  <a:lnTo>
                    <a:pt x="44843" y="193865"/>
                  </a:lnTo>
                  <a:lnTo>
                    <a:pt x="45021" y="193789"/>
                  </a:lnTo>
                  <a:close/>
                </a:path>
                <a:path w="121284" h="241300">
                  <a:moveTo>
                    <a:pt x="46037" y="218643"/>
                  </a:moveTo>
                  <a:lnTo>
                    <a:pt x="45999" y="218516"/>
                  </a:lnTo>
                  <a:lnTo>
                    <a:pt x="45821" y="218465"/>
                  </a:lnTo>
                  <a:lnTo>
                    <a:pt x="45770" y="218694"/>
                  </a:lnTo>
                  <a:lnTo>
                    <a:pt x="45935" y="218668"/>
                  </a:lnTo>
                  <a:close/>
                </a:path>
                <a:path w="121284" h="241300">
                  <a:moveTo>
                    <a:pt x="47752" y="224650"/>
                  </a:moveTo>
                  <a:lnTo>
                    <a:pt x="47739" y="224320"/>
                  </a:lnTo>
                  <a:lnTo>
                    <a:pt x="47472" y="224536"/>
                  </a:lnTo>
                  <a:lnTo>
                    <a:pt x="47548" y="224688"/>
                  </a:lnTo>
                  <a:lnTo>
                    <a:pt x="47574" y="224815"/>
                  </a:lnTo>
                  <a:lnTo>
                    <a:pt x="47752" y="224650"/>
                  </a:lnTo>
                  <a:close/>
                </a:path>
                <a:path w="121284" h="241300">
                  <a:moveTo>
                    <a:pt x="49136" y="151345"/>
                  </a:moveTo>
                  <a:lnTo>
                    <a:pt x="49047" y="151168"/>
                  </a:lnTo>
                  <a:lnTo>
                    <a:pt x="49047" y="151015"/>
                  </a:lnTo>
                  <a:lnTo>
                    <a:pt x="48831" y="150787"/>
                  </a:lnTo>
                  <a:lnTo>
                    <a:pt x="48742" y="151460"/>
                  </a:lnTo>
                  <a:lnTo>
                    <a:pt x="48971" y="151460"/>
                  </a:lnTo>
                  <a:lnTo>
                    <a:pt x="49136" y="151345"/>
                  </a:lnTo>
                  <a:close/>
                </a:path>
                <a:path w="121284" h="241300">
                  <a:moveTo>
                    <a:pt x="50139" y="170459"/>
                  </a:moveTo>
                  <a:lnTo>
                    <a:pt x="49961" y="170535"/>
                  </a:lnTo>
                  <a:lnTo>
                    <a:pt x="49758" y="170611"/>
                  </a:lnTo>
                  <a:lnTo>
                    <a:pt x="49758" y="170929"/>
                  </a:lnTo>
                  <a:lnTo>
                    <a:pt x="49961" y="170726"/>
                  </a:lnTo>
                  <a:lnTo>
                    <a:pt x="50139" y="170459"/>
                  </a:lnTo>
                  <a:close/>
                </a:path>
                <a:path w="121284" h="241300">
                  <a:moveTo>
                    <a:pt x="51358" y="149948"/>
                  </a:moveTo>
                  <a:lnTo>
                    <a:pt x="50457" y="149250"/>
                  </a:lnTo>
                  <a:lnTo>
                    <a:pt x="48234" y="148742"/>
                  </a:lnTo>
                  <a:lnTo>
                    <a:pt x="48704" y="150634"/>
                  </a:lnTo>
                  <a:lnTo>
                    <a:pt x="49923" y="151028"/>
                  </a:lnTo>
                  <a:lnTo>
                    <a:pt x="49682" y="150558"/>
                  </a:lnTo>
                  <a:lnTo>
                    <a:pt x="49809" y="150088"/>
                  </a:lnTo>
                  <a:lnTo>
                    <a:pt x="50838" y="151828"/>
                  </a:lnTo>
                  <a:lnTo>
                    <a:pt x="51358" y="149948"/>
                  </a:lnTo>
                  <a:close/>
                </a:path>
                <a:path w="121284" h="241300">
                  <a:moveTo>
                    <a:pt x="53809" y="229628"/>
                  </a:moveTo>
                  <a:lnTo>
                    <a:pt x="53657" y="229755"/>
                  </a:lnTo>
                  <a:lnTo>
                    <a:pt x="53682" y="229971"/>
                  </a:lnTo>
                  <a:lnTo>
                    <a:pt x="53771" y="229831"/>
                  </a:lnTo>
                  <a:lnTo>
                    <a:pt x="53809" y="229628"/>
                  </a:lnTo>
                  <a:close/>
                </a:path>
                <a:path w="121284" h="241300">
                  <a:moveTo>
                    <a:pt x="54190" y="148031"/>
                  </a:moveTo>
                  <a:lnTo>
                    <a:pt x="53390" y="147256"/>
                  </a:lnTo>
                  <a:lnTo>
                    <a:pt x="52832" y="147243"/>
                  </a:lnTo>
                  <a:lnTo>
                    <a:pt x="52666" y="147675"/>
                  </a:lnTo>
                  <a:lnTo>
                    <a:pt x="53009" y="148539"/>
                  </a:lnTo>
                  <a:lnTo>
                    <a:pt x="53606" y="148501"/>
                  </a:lnTo>
                  <a:lnTo>
                    <a:pt x="54190" y="148031"/>
                  </a:lnTo>
                  <a:close/>
                </a:path>
                <a:path w="121284" h="241300">
                  <a:moveTo>
                    <a:pt x="54978" y="150469"/>
                  </a:moveTo>
                  <a:lnTo>
                    <a:pt x="54724" y="150355"/>
                  </a:lnTo>
                  <a:lnTo>
                    <a:pt x="54546" y="150469"/>
                  </a:lnTo>
                  <a:lnTo>
                    <a:pt x="54419" y="151041"/>
                  </a:lnTo>
                  <a:lnTo>
                    <a:pt x="54762" y="151003"/>
                  </a:lnTo>
                  <a:lnTo>
                    <a:pt x="54825" y="150812"/>
                  </a:lnTo>
                  <a:lnTo>
                    <a:pt x="54978" y="150469"/>
                  </a:lnTo>
                  <a:close/>
                </a:path>
                <a:path w="121284" h="241300">
                  <a:moveTo>
                    <a:pt x="55956" y="169964"/>
                  </a:moveTo>
                  <a:lnTo>
                    <a:pt x="55791" y="169811"/>
                  </a:lnTo>
                  <a:lnTo>
                    <a:pt x="55435" y="169684"/>
                  </a:lnTo>
                  <a:lnTo>
                    <a:pt x="55638" y="169989"/>
                  </a:lnTo>
                  <a:lnTo>
                    <a:pt x="55854" y="169976"/>
                  </a:lnTo>
                  <a:close/>
                </a:path>
                <a:path w="121284" h="241300">
                  <a:moveTo>
                    <a:pt x="57581" y="234708"/>
                  </a:moveTo>
                  <a:lnTo>
                    <a:pt x="57365" y="234327"/>
                  </a:lnTo>
                  <a:lnTo>
                    <a:pt x="57391" y="234683"/>
                  </a:lnTo>
                  <a:lnTo>
                    <a:pt x="57492" y="234810"/>
                  </a:lnTo>
                  <a:close/>
                </a:path>
                <a:path w="121284" h="241300">
                  <a:moveTo>
                    <a:pt x="62014" y="229133"/>
                  </a:moveTo>
                  <a:lnTo>
                    <a:pt x="61760" y="229082"/>
                  </a:lnTo>
                  <a:lnTo>
                    <a:pt x="61709" y="229273"/>
                  </a:lnTo>
                  <a:lnTo>
                    <a:pt x="61518" y="229336"/>
                  </a:lnTo>
                  <a:lnTo>
                    <a:pt x="61734" y="229311"/>
                  </a:lnTo>
                  <a:lnTo>
                    <a:pt x="62014" y="229133"/>
                  </a:lnTo>
                  <a:close/>
                </a:path>
                <a:path w="121284" h="241300">
                  <a:moveTo>
                    <a:pt x="72275" y="229743"/>
                  </a:moveTo>
                  <a:lnTo>
                    <a:pt x="70726" y="229146"/>
                  </a:lnTo>
                  <a:lnTo>
                    <a:pt x="71107" y="228688"/>
                  </a:lnTo>
                  <a:lnTo>
                    <a:pt x="70523" y="228168"/>
                  </a:lnTo>
                  <a:lnTo>
                    <a:pt x="70142" y="228485"/>
                  </a:lnTo>
                  <a:lnTo>
                    <a:pt x="69888" y="229247"/>
                  </a:lnTo>
                  <a:lnTo>
                    <a:pt x="69354" y="228828"/>
                  </a:lnTo>
                  <a:lnTo>
                    <a:pt x="69748" y="229590"/>
                  </a:lnTo>
                  <a:lnTo>
                    <a:pt x="68656" y="230378"/>
                  </a:lnTo>
                  <a:lnTo>
                    <a:pt x="69545" y="230492"/>
                  </a:lnTo>
                  <a:lnTo>
                    <a:pt x="69824" y="230212"/>
                  </a:lnTo>
                  <a:lnTo>
                    <a:pt x="72275" y="229743"/>
                  </a:lnTo>
                  <a:close/>
                </a:path>
                <a:path w="121284" h="241300">
                  <a:moveTo>
                    <a:pt x="75425" y="228650"/>
                  </a:moveTo>
                  <a:lnTo>
                    <a:pt x="75082" y="228142"/>
                  </a:lnTo>
                  <a:lnTo>
                    <a:pt x="74206" y="229044"/>
                  </a:lnTo>
                  <a:lnTo>
                    <a:pt x="75387" y="228803"/>
                  </a:lnTo>
                  <a:lnTo>
                    <a:pt x="75425" y="228650"/>
                  </a:lnTo>
                  <a:close/>
                </a:path>
                <a:path w="121284" h="241300">
                  <a:moveTo>
                    <a:pt x="76123" y="230212"/>
                  </a:moveTo>
                  <a:lnTo>
                    <a:pt x="75666" y="230784"/>
                  </a:lnTo>
                  <a:lnTo>
                    <a:pt x="76073" y="230466"/>
                  </a:lnTo>
                  <a:lnTo>
                    <a:pt x="76123" y="230212"/>
                  </a:lnTo>
                  <a:close/>
                </a:path>
                <a:path w="121284" h="241300">
                  <a:moveTo>
                    <a:pt x="76276" y="230022"/>
                  </a:moveTo>
                  <a:lnTo>
                    <a:pt x="76149" y="230047"/>
                  </a:lnTo>
                  <a:lnTo>
                    <a:pt x="76123" y="230212"/>
                  </a:lnTo>
                  <a:lnTo>
                    <a:pt x="76276" y="230022"/>
                  </a:lnTo>
                  <a:close/>
                </a:path>
                <a:path w="121284" h="241300">
                  <a:moveTo>
                    <a:pt x="78574" y="227939"/>
                  </a:moveTo>
                  <a:lnTo>
                    <a:pt x="76860" y="227355"/>
                  </a:lnTo>
                  <a:lnTo>
                    <a:pt x="76644" y="227939"/>
                  </a:lnTo>
                  <a:lnTo>
                    <a:pt x="76695" y="228142"/>
                  </a:lnTo>
                  <a:lnTo>
                    <a:pt x="76949" y="228650"/>
                  </a:lnTo>
                  <a:lnTo>
                    <a:pt x="77089" y="228803"/>
                  </a:lnTo>
                  <a:lnTo>
                    <a:pt x="76657" y="229120"/>
                  </a:lnTo>
                  <a:lnTo>
                    <a:pt x="76479" y="228663"/>
                  </a:lnTo>
                  <a:lnTo>
                    <a:pt x="76339" y="228282"/>
                  </a:lnTo>
                  <a:lnTo>
                    <a:pt x="75514" y="228777"/>
                  </a:lnTo>
                  <a:lnTo>
                    <a:pt x="76073" y="228663"/>
                  </a:lnTo>
                  <a:lnTo>
                    <a:pt x="75628" y="229171"/>
                  </a:lnTo>
                  <a:lnTo>
                    <a:pt x="76111" y="229349"/>
                  </a:lnTo>
                  <a:lnTo>
                    <a:pt x="74650" y="229400"/>
                  </a:lnTo>
                  <a:lnTo>
                    <a:pt x="75247" y="229692"/>
                  </a:lnTo>
                  <a:lnTo>
                    <a:pt x="75768" y="229958"/>
                  </a:lnTo>
                  <a:lnTo>
                    <a:pt x="75196" y="230009"/>
                  </a:lnTo>
                  <a:lnTo>
                    <a:pt x="75692" y="230466"/>
                  </a:lnTo>
                  <a:lnTo>
                    <a:pt x="75857" y="230111"/>
                  </a:lnTo>
                  <a:lnTo>
                    <a:pt x="76149" y="230047"/>
                  </a:lnTo>
                  <a:lnTo>
                    <a:pt x="76263" y="229374"/>
                  </a:lnTo>
                  <a:lnTo>
                    <a:pt x="77381" y="229616"/>
                  </a:lnTo>
                  <a:lnTo>
                    <a:pt x="77457" y="229374"/>
                  </a:lnTo>
                  <a:lnTo>
                    <a:pt x="77533" y="229120"/>
                  </a:lnTo>
                  <a:lnTo>
                    <a:pt x="77749" y="228396"/>
                  </a:lnTo>
                  <a:lnTo>
                    <a:pt x="78574" y="227939"/>
                  </a:lnTo>
                  <a:close/>
                </a:path>
                <a:path w="121284" h="241300">
                  <a:moveTo>
                    <a:pt x="79463" y="192887"/>
                  </a:moveTo>
                  <a:lnTo>
                    <a:pt x="79413" y="192760"/>
                  </a:lnTo>
                  <a:lnTo>
                    <a:pt x="78663" y="192239"/>
                  </a:lnTo>
                  <a:lnTo>
                    <a:pt x="78676" y="192379"/>
                  </a:lnTo>
                  <a:lnTo>
                    <a:pt x="78435" y="193205"/>
                  </a:lnTo>
                  <a:lnTo>
                    <a:pt x="79006" y="192557"/>
                  </a:lnTo>
                  <a:lnTo>
                    <a:pt x="79463" y="192887"/>
                  </a:lnTo>
                  <a:close/>
                </a:path>
                <a:path w="121284" h="241300">
                  <a:moveTo>
                    <a:pt x="79629" y="222427"/>
                  </a:moveTo>
                  <a:lnTo>
                    <a:pt x="78841" y="222872"/>
                  </a:lnTo>
                  <a:lnTo>
                    <a:pt x="78994" y="223481"/>
                  </a:lnTo>
                  <a:lnTo>
                    <a:pt x="77457" y="223735"/>
                  </a:lnTo>
                  <a:lnTo>
                    <a:pt x="78473" y="223710"/>
                  </a:lnTo>
                  <a:lnTo>
                    <a:pt x="79108" y="223723"/>
                  </a:lnTo>
                  <a:lnTo>
                    <a:pt x="79629" y="222427"/>
                  </a:lnTo>
                  <a:close/>
                </a:path>
                <a:path w="121284" h="241300">
                  <a:moveTo>
                    <a:pt x="94462" y="137871"/>
                  </a:moveTo>
                  <a:lnTo>
                    <a:pt x="94183" y="137871"/>
                  </a:lnTo>
                  <a:lnTo>
                    <a:pt x="94424" y="138264"/>
                  </a:lnTo>
                  <a:lnTo>
                    <a:pt x="94462" y="137871"/>
                  </a:lnTo>
                  <a:close/>
                </a:path>
                <a:path w="121284" h="241300">
                  <a:moveTo>
                    <a:pt x="94856" y="135864"/>
                  </a:moveTo>
                  <a:lnTo>
                    <a:pt x="94043" y="135699"/>
                  </a:lnTo>
                  <a:lnTo>
                    <a:pt x="94056" y="135864"/>
                  </a:lnTo>
                  <a:lnTo>
                    <a:pt x="94678" y="135978"/>
                  </a:lnTo>
                  <a:lnTo>
                    <a:pt x="94221" y="136105"/>
                  </a:lnTo>
                  <a:lnTo>
                    <a:pt x="94399" y="136512"/>
                  </a:lnTo>
                  <a:lnTo>
                    <a:pt x="94856" y="135864"/>
                  </a:lnTo>
                  <a:close/>
                </a:path>
                <a:path w="121284" h="241300">
                  <a:moveTo>
                    <a:pt x="95313" y="232448"/>
                  </a:moveTo>
                  <a:lnTo>
                    <a:pt x="95262" y="232232"/>
                  </a:lnTo>
                  <a:lnTo>
                    <a:pt x="95135" y="232295"/>
                  </a:lnTo>
                  <a:lnTo>
                    <a:pt x="94945" y="232575"/>
                  </a:lnTo>
                  <a:lnTo>
                    <a:pt x="95148" y="232664"/>
                  </a:lnTo>
                  <a:lnTo>
                    <a:pt x="95313" y="232714"/>
                  </a:lnTo>
                  <a:lnTo>
                    <a:pt x="95313" y="232448"/>
                  </a:lnTo>
                  <a:close/>
                </a:path>
                <a:path w="121284" h="241300">
                  <a:moveTo>
                    <a:pt x="95364" y="138734"/>
                  </a:moveTo>
                  <a:lnTo>
                    <a:pt x="95300" y="138417"/>
                  </a:lnTo>
                  <a:lnTo>
                    <a:pt x="95161" y="138315"/>
                  </a:lnTo>
                  <a:lnTo>
                    <a:pt x="95072" y="138938"/>
                  </a:lnTo>
                  <a:lnTo>
                    <a:pt x="95110" y="138315"/>
                  </a:lnTo>
                  <a:lnTo>
                    <a:pt x="95211" y="138684"/>
                  </a:lnTo>
                  <a:lnTo>
                    <a:pt x="95364" y="138734"/>
                  </a:lnTo>
                  <a:close/>
                </a:path>
                <a:path w="121284" h="241300">
                  <a:moveTo>
                    <a:pt x="97243" y="133502"/>
                  </a:moveTo>
                  <a:lnTo>
                    <a:pt x="96202" y="133756"/>
                  </a:lnTo>
                  <a:lnTo>
                    <a:pt x="96951" y="133934"/>
                  </a:lnTo>
                  <a:lnTo>
                    <a:pt x="97243" y="133502"/>
                  </a:lnTo>
                  <a:close/>
                </a:path>
                <a:path w="121284" h="241300">
                  <a:moveTo>
                    <a:pt x="97256" y="134035"/>
                  </a:moveTo>
                  <a:lnTo>
                    <a:pt x="96951" y="133934"/>
                  </a:lnTo>
                  <a:lnTo>
                    <a:pt x="96761" y="134315"/>
                  </a:lnTo>
                  <a:lnTo>
                    <a:pt x="97129" y="134162"/>
                  </a:lnTo>
                  <a:lnTo>
                    <a:pt x="97256" y="134035"/>
                  </a:lnTo>
                  <a:close/>
                </a:path>
                <a:path w="121284" h="241300">
                  <a:moveTo>
                    <a:pt x="99148" y="138163"/>
                  </a:moveTo>
                  <a:lnTo>
                    <a:pt x="98996" y="137960"/>
                  </a:lnTo>
                  <a:lnTo>
                    <a:pt x="98653" y="138150"/>
                  </a:lnTo>
                  <a:lnTo>
                    <a:pt x="98945" y="138188"/>
                  </a:lnTo>
                  <a:lnTo>
                    <a:pt x="98971" y="138061"/>
                  </a:lnTo>
                  <a:lnTo>
                    <a:pt x="99148" y="138163"/>
                  </a:lnTo>
                  <a:close/>
                </a:path>
                <a:path w="121284" h="241300">
                  <a:moveTo>
                    <a:pt x="99720" y="138188"/>
                  </a:moveTo>
                  <a:lnTo>
                    <a:pt x="99568" y="138176"/>
                  </a:lnTo>
                  <a:lnTo>
                    <a:pt x="99720" y="138188"/>
                  </a:lnTo>
                  <a:close/>
                </a:path>
                <a:path w="121284" h="241300">
                  <a:moveTo>
                    <a:pt x="99923" y="138074"/>
                  </a:moveTo>
                  <a:lnTo>
                    <a:pt x="99758" y="138201"/>
                  </a:lnTo>
                  <a:lnTo>
                    <a:pt x="99923" y="138074"/>
                  </a:lnTo>
                  <a:close/>
                </a:path>
                <a:path w="121284" h="241300">
                  <a:moveTo>
                    <a:pt x="100101" y="138023"/>
                  </a:moveTo>
                  <a:lnTo>
                    <a:pt x="99898" y="138125"/>
                  </a:lnTo>
                  <a:lnTo>
                    <a:pt x="99822" y="138328"/>
                  </a:lnTo>
                  <a:lnTo>
                    <a:pt x="100101" y="138023"/>
                  </a:lnTo>
                  <a:close/>
                </a:path>
                <a:path w="121284" h="241300">
                  <a:moveTo>
                    <a:pt x="102489" y="138214"/>
                  </a:moveTo>
                  <a:lnTo>
                    <a:pt x="102336" y="138137"/>
                  </a:lnTo>
                  <a:lnTo>
                    <a:pt x="102476" y="138277"/>
                  </a:lnTo>
                  <a:close/>
                </a:path>
                <a:path w="121284" h="241300">
                  <a:moveTo>
                    <a:pt x="102997" y="136944"/>
                  </a:moveTo>
                  <a:lnTo>
                    <a:pt x="95859" y="136956"/>
                  </a:lnTo>
                  <a:lnTo>
                    <a:pt x="95427" y="137617"/>
                  </a:lnTo>
                  <a:lnTo>
                    <a:pt x="95097" y="137604"/>
                  </a:lnTo>
                  <a:lnTo>
                    <a:pt x="95453" y="137960"/>
                  </a:lnTo>
                  <a:lnTo>
                    <a:pt x="95186" y="138023"/>
                  </a:lnTo>
                  <a:lnTo>
                    <a:pt x="95173" y="137845"/>
                  </a:lnTo>
                  <a:lnTo>
                    <a:pt x="94678" y="137858"/>
                  </a:lnTo>
                  <a:lnTo>
                    <a:pt x="94627" y="138150"/>
                  </a:lnTo>
                  <a:lnTo>
                    <a:pt x="94729" y="138455"/>
                  </a:lnTo>
                  <a:lnTo>
                    <a:pt x="94919" y="138417"/>
                  </a:lnTo>
                  <a:lnTo>
                    <a:pt x="95046" y="138150"/>
                  </a:lnTo>
                  <a:lnTo>
                    <a:pt x="95237" y="138239"/>
                  </a:lnTo>
                  <a:lnTo>
                    <a:pt x="95364" y="138315"/>
                  </a:lnTo>
                  <a:lnTo>
                    <a:pt x="95681" y="138684"/>
                  </a:lnTo>
                  <a:lnTo>
                    <a:pt x="95885" y="138684"/>
                  </a:lnTo>
                  <a:lnTo>
                    <a:pt x="96075" y="138658"/>
                  </a:lnTo>
                  <a:lnTo>
                    <a:pt x="96316" y="138684"/>
                  </a:lnTo>
                  <a:lnTo>
                    <a:pt x="96456" y="138849"/>
                  </a:lnTo>
                  <a:lnTo>
                    <a:pt x="96431" y="138658"/>
                  </a:lnTo>
                  <a:lnTo>
                    <a:pt x="96723" y="138480"/>
                  </a:lnTo>
                  <a:lnTo>
                    <a:pt x="96875" y="138595"/>
                  </a:lnTo>
                  <a:lnTo>
                    <a:pt x="97078" y="138315"/>
                  </a:lnTo>
                  <a:lnTo>
                    <a:pt x="97332" y="138150"/>
                  </a:lnTo>
                  <a:lnTo>
                    <a:pt x="97536" y="138023"/>
                  </a:lnTo>
                  <a:lnTo>
                    <a:pt x="97777" y="137871"/>
                  </a:lnTo>
                  <a:lnTo>
                    <a:pt x="98031" y="137617"/>
                  </a:lnTo>
                  <a:lnTo>
                    <a:pt x="98196" y="137439"/>
                  </a:lnTo>
                  <a:lnTo>
                    <a:pt x="98742" y="137261"/>
                  </a:lnTo>
                  <a:lnTo>
                    <a:pt x="99910" y="137477"/>
                  </a:lnTo>
                  <a:lnTo>
                    <a:pt x="99441" y="137871"/>
                  </a:lnTo>
                  <a:lnTo>
                    <a:pt x="100558" y="137807"/>
                  </a:lnTo>
                  <a:lnTo>
                    <a:pt x="101638" y="137261"/>
                  </a:lnTo>
                  <a:lnTo>
                    <a:pt x="102146" y="138036"/>
                  </a:lnTo>
                  <a:lnTo>
                    <a:pt x="102755" y="137261"/>
                  </a:lnTo>
                  <a:lnTo>
                    <a:pt x="102997" y="136944"/>
                  </a:lnTo>
                  <a:close/>
                </a:path>
                <a:path w="121284" h="241300">
                  <a:moveTo>
                    <a:pt x="104762" y="134708"/>
                  </a:moveTo>
                  <a:lnTo>
                    <a:pt x="103670" y="134378"/>
                  </a:lnTo>
                  <a:lnTo>
                    <a:pt x="102196" y="133934"/>
                  </a:lnTo>
                  <a:lnTo>
                    <a:pt x="100418" y="132702"/>
                  </a:lnTo>
                  <a:lnTo>
                    <a:pt x="100266" y="132689"/>
                  </a:lnTo>
                  <a:lnTo>
                    <a:pt x="99009" y="134378"/>
                  </a:lnTo>
                  <a:lnTo>
                    <a:pt x="98983" y="134035"/>
                  </a:lnTo>
                  <a:lnTo>
                    <a:pt x="98945" y="133642"/>
                  </a:lnTo>
                  <a:lnTo>
                    <a:pt x="98920" y="133248"/>
                  </a:lnTo>
                  <a:lnTo>
                    <a:pt x="98844" y="133642"/>
                  </a:lnTo>
                  <a:lnTo>
                    <a:pt x="98209" y="133235"/>
                  </a:lnTo>
                  <a:lnTo>
                    <a:pt x="98310" y="133375"/>
                  </a:lnTo>
                  <a:lnTo>
                    <a:pt x="98425" y="133642"/>
                  </a:lnTo>
                  <a:lnTo>
                    <a:pt x="97980" y="134035"/>
                  </a:lnTo>
                  <a:lnTo>
                    <a:pt x="97929" y="133375"/>
                  </a:lnTo>
                  <a:lnTo>
                    <a:pt x="97497" y="133997"/>
                  </a:lnTo>
                  <a:lnTo>
                    <a:pt x="97129" y="134162"/>
                  </a:lnTo>
                  <a:lnTo>
                    <a:pt x="96939" y="134340"/>
                  </a:lnTo>
                  <a:lnTo>
                    <a:pt x="96050" y="134289"/>
                  </a:lnTo>
                  <a:lnTo>
                    <a:pt x="95580" y="135280"/>
                  </a:lnTo>
                  <a:lnTo>
                    <a:pt x="94665" y="134899"/>
                  </a:lnTo>
                  <a:lnTo>
                    <a:pt x="93929" y="134708"/>
                  </a:lnTo>
                  <a:lnTo>
                    <a:pt x="94818" y="135788"/>
                  </a:lnTo>
                  <a:lnTo>
                    <a:pt x="94894" y="136512"/>
                  </a:lnTo>
                  <a:lnTo>
                    <a:pt x="94640" y="136956"/>
                  </a:lnTo>
                  <a:lnTo>
                    <a:pt x="95859" y="136956"/>
                  </a:lnTo>
                  <a:lnTo>
                    <a:pt x="102997" y="136944"/>
                  </a:lnTo>
                  <a:lnTo>
                    <a:pt x="103924" y="135775"/>
                  </a:lnTo>
                  <a:lnTo>
                    <a:pt x="104305" y="135280"/>
                  </a:lnTo>
                  <a:lnTo>
                    <a:pt x="104762" y="134708"/>
                  </a:lnTo>
                  <a:close/>
                </a:path>
                <a:path w="121284" h="241300">
                  <a:moveTo>
                    <a:pt x="121018" y="240512"/>
                  </a:moveTo>
                  <a:lnTo>
                    <a:pt x="119938" y="240131"/>
                  </a:lnTo>
                  <a:lnTo>
                    <a:pt x="119849" y="239699"/>
                  </a:lnTo>
                  <a:lnTo>
                    <a:pt x="119164" y="239788"/>
                  </a:lnTo>
                  <a:lnTo>
                    <a:pt x="119341" y="240195"/>
                  </a:lnTo>
                  <a:lnTo>
                    <a:pt x="120002" y="240779"/>
                  </a:lnTo>
                  <a:lnTo>
                    <a:pt x="121018" y="240512"/>
                  </a:lnTo>
                  <a:close/>
                </a:path>
              </a:pathLst>
            </a:custGeom>
            <a:solidFill>
              <a:srgbClr val="C5CCC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20" name="object 5320"/>
          <p:cNvSpPr/>
          <p:nvPr/>
        </p:nvSpPr>
        <p:spPr>
          <a:xfrm>
            <a:off x="610971" y="4354474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152" y="127"/>
                </a:moveTo>
                <a:lnTo>
                  <a:pt x="0" y="0"/>
                </a:lnTo>
                <a:lnTo>
                  <a:pt x="63" y="190"/>
                </a:lnTo>
                <a:close/>
              </a:path>
              <a:path w="4445" h="2539">
                <a:moveTo>
                  <a:pt x="3987" y="1803"/>
                </a:moveTo>
                <a:lnTo>
                  <a:pt x="3378" y="1612"/>
                </a:lnTo>
                <a:lnTo>
                  <a:pt x="3213" y="1625"/>
                </a:lnTo>
                <a:lnTo>
                  <a:pt x="3162" y="1905"/>
                </a:lnTo>
                <a:lnTo>
                  <a:pt x="3505" y="1993"/>
                </a:lnTo>
                <a:lnTo>
                  <a:pt x="3619" y="1866"/>
                </a:lnTo>
                <a:lnTo>
                  <a:pt x="3987" y="180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1" name="object 5321"/>
          <p:cNvSpPr/>
          <p:nvPr/>
        </p:nvSpPr>
        <p:spPr>
          <a:xfrm>
            <a:off x="681259" y="442713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0"/>
                </a:moveTo>
                <a:lnTo>
                  <a:pt x="177" y="914"/>
                </a:lnTo>
                <a:lnTo>
                  <a:pt x="482" y="825"/>
                </a:lnTo>
                <a:lnTo>
                  <a:pt x="787" y="685"/>
                </a:lnTo>
                <a:lnTo>
                  <a:pt x="1066" y="266"/>
                </a:lnTo>
                <a:lnTo>
                  <a:pt x="482" y="177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2" name="object 5322"/>
          <p:cNvSpPr/>
          <p:nvPr/>
        </p:nvSpPr>
        <p:spPr>
          <a:xfrm>
            <a:off x="670401" y="434703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04" y="0"/>
                </a:moveTo>
                <a:lnTo>
                  <a:pt x="76" y="101"/>
                </a:lnTo>
                <a:lnTo>
                  <a:pt x="0" y="596"/>
                </a:lnTo>
                <a:lnTo>
                  <a:pt x="254" y="558"/>
                </a:lnTo>
                <a:lnTo>
                  <a:pt x="381" y="368"/>
                </a:lnTo>
                <a:lnTo>
                  <a:pt x="30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3" name="object 5323"/>
          <p:cNvSpPr/>
          <p:nvPr/>
        </p:nvSpPr>
        <p:spPr>
          <a:xfrm>
            <a:off x="674281" y="4412906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5">
                <a:moveTo>
                  <a:pt x="774" y="4013"/>
                </a:moveTo>
                <a:lnTo>
                  <a:pt x="330" y="3784"/>
                </a:lnTo>
                <a:lnTo>
                  <a:pt x="203" y="3784"/>
                </a:lnTo>
                <a:lnTo>
                  <a:pt x="0" y="3873"/>
                </a:lnTo>
                <a:lnTo>
                  <a:pt x="406" y="4102"/>
                </a:lnTo>
                <a:lnTo>
                  <a:pt x="482" y="3975"/>
                </a:lnTo>
                <a:lnTo>
                  <a:pt x="774" y="4013"/>
                </a:lnTo>
                <a:close/>
              </a:path>
              <a:path w="3175" h="4445">
                <a:moveTo>
                  <a:pt x="2717" y="660"/>
                </a:moveTo>
                <a:lnTo>
                  <a:pt x="2438" y="0"/>
                </a:lnTo>
                <a:lnTo>
                  <a:pt x="2082" y="114"/>
                </a:lnTo>
                <a:lnTo>
                  <a:pt x="1968" y="419"/>
                </a:lnTo>
                <a:lnTo>
                  <a:pt x="1866" y="558"/>
                </a:lnTo>
                <a:lnTo>
                  <a:pt x="2514" y="685"/>
                </a:lnTo>
                <a:lnTo>
                  <a:pt x="2717" y="66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4" name="object 5324"/>
          <p:cNvSpPr/>
          <p:nvPr/>
        </p:nvSpPr>
        <p:spPr>
          <a:xfrm>
            <a:off x="658928" y="433966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152" y="165"/>
                </a:lnTo>
                <a:lnTo>
                  <a:pt x="469" y="152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5" name="object 5325"/>
          <p:cNvSpPr/>
          <p:nvPr/>
        </p:nvSpPr>
        <p:spPr>
          <a:xfrm>
            <a:off x="671504" y="439850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28" y="0"/>
                </a:moveTo>
                <a:lnTo>
                  <a:pt x="0" y="241"/>
                </a:lnTo>
                <a:lnTo>
                  <a:pt x="330" y="165"/>
                </a:lnTo>
                <a:lnTo>
                  <a:pt x="508" y="38"/>
                </a:lnTo>
                <a:lnTo>
                  <a:pt x="22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6" name="object 5326"/>
          <p:cNvSpPr/>
          <p:nvPr/>
        </p:nvSpPr>
        <p:spPr>
          <a:xfrm>
            <a:off x="737748" y="460569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28" y="0"/>
                </a:moveTo>
                <a:lnTo>
                  <a:pt x="0" y="292"/>
                </a:lnTo>
                <a:lnTo>
                  <a:pt x="127" y="317"/>
                </a:lnTo>
                <a:lnTo>
                  <a:pt x="393" y="266"/>
                </a:lnTo>
                <a:lnTo>
                  <a:pt x="22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7" name="object 5327"/>
          <p:cNvSpPr/>
          <p:nvPr/>
        </p:nvSpPr>
        <p:spPr>
          <a:xfrm>
            <a:off x="673159" y="43966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76" y="0"/>
                </a:moveTo>
                <a:lnTo>
                  <a:pt x="0" y="508"/>
                </a:lnTo>
                <a:lnTo>
                  <a:pt x="330" y="762"/>
                </a:lnTo>
                <a:lnTo>
                  <a:pt x="152" y="1066"/>
                </a:lnTo>
                <a:lnTo>
                  <a:pt x="596" y="1066"/>
                </a:lnTo>
                <a:lnTo>
                  <a:pt x="1142" y="939"/>
                </a:lnTo>
                <a:lnTo>
                  <a:pt x="7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8" name="object 5328"/>
          <p:cNvSpPr/>
          <p:nvPr/>
        </p:nvSpPr>
        <p:spPr>
          <a:xfrm>
            <a:off x="761198" y="469314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8" y="0"/>
                </a:moveTo>
                <a:lnTo>
                  <a:pt x="88" y="139"/>
                </a:lnTo>
                <a:lnTo>
                  <a:pt x="253" y="152"/>
                </a:lnTo>
                <a:lnTo>
                  <a:pt x="3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9" name="object 5329"/>
          <p:cNvSpPr/>
          <p:nvPr/>
        </p:nvSpPr>
        <p:spPr>
          <a:xfrm>
            <a:off x="610486" y="435449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55" y="215"/>
                </a:lnTo>
                <a:lnTo>
                  <a:pt x="228" y="317"/>
                </a:lnTo>
                <a:lnTo>
                  <a:pt x="393" y="254"/>
                </a:lnTo>
                <a:lnTo>
                  <a:pt x="368" y="50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0" name="object 5330"/>
          <p:cNvSpPr/>
          <p:nvPr/>
        </p:nvSpPr>
        <p:spPr>
          <a:xfrm>
            <a:off x="672249" y="439794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17" y="0"/>
                </a:moveTo>
                <a:lnTo>
                  <a:pt x="0" y="177"/>
                </a:lnTo>
                <a:lnTo>
                  <a:pt x="203" y="330"/>
                </a:lnTo>
                <a:lnTo>
                  <a:pt x="482" y="292"/>
                </a:lnTo>
                <a:lnTo>
                  <a:pt x="31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1" name="object 5331"/>
          <p:cNvSpPr/>
          <p:nvPr/>
        </p:nvSpPr>
        <p:spPr>
          <a:xfrm>
            <a:off x="719235" y="457355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41" y="0"/>
                </a:moveTo>
                <a:lnTo>
                  <a:pt x="0" y="139"/>
                </a:lnTo>
                <a:lnTo>
                  <a:pt x="152" y="190"/>
                </a:lnTo>
                <a:lnTo>
                  <a:pt x="431" y="152"/>
                </a:lnTo>
                <a:lnTo>
                  <a:pt x="24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2" name="object 5332"/>
          <p:cNvSpPr/>
          <p:nvPr/>
        </p:nvSpPr>
        <p:spPr>
          <a:xfrm>
            <a:off x="612927" y="4375302"/>
            <a:ext cx="57785" cy="43815"/>
          </a:xfrm>
          <a:custGeom>
            <a:avLst/>
            <a:gdLst/>
            <a:ahLst/>
            <a:cxnLst/>
            <a:rect l="l" t="t" r="r" b="b"/>
            <a:pathLst>
              <a:path w="57784" h="43814">
                <a:moveTo>
                  <a:pt x="406" y="127"/>
                </a:moveTo>
                <a:lnTo>
                  <a:pt x="254" y="12"/>
                </a:lnTo>
                <a:lnTo>
                  <a:pt x="0" y="76"/>
                </a:lnTo>
                <a:lnTo>
                  <a:pt x="165" y="203"/>
                </a:lnTo>
                <a:lnTo>
                  <a:pt x="317" y="139"/>
                </a:lnTo>
                <a:close/>
              </a:path>
              <a:path w="57784" h="43814">
                <a:moveTo>
                  <a:pt x="35166" y="42303"/>
                </a:moveTo>
                <a:lnTo>
                  <a:pt x="33858" y="42608"/>
                </a:lnTo>
                <a:lnTo>
                  <a:pt x="33515" y="42900"/>
                </a:lnTo>
                <a:lnTo>
                  <a:pt x="32524" y="43078"/>
                </a:lnTo>
                <a:lnTo>
                  <a:pt x="33997" y="43408"/>
                </a:lnTo>
                <a:lnTo>
                  <a:pt x="34163" y="42938"/>
                </a:lnTo>
                <a:lnTo>
                  <a:pt x="35166" y="42303"/>
                </a:lnTo>
                <a:close/>
              </a:path>
              <a:path w="57784" h="43814">
                <a:moveTo>
                  <a:pt x="57264" y="34544"/>
                </a:moveTo>
                <a:lnTo>
                  <a:pt x="57213" y="34302"/>
                </a:lnTo>
                <a:lnTo>
                  <a:pt x="57048" y="34353"/>
                </a:lnTo>
                <a:lnTo>
                  <a:pt x="57061" y="34556"/>
                </a:lnTo>
                <a:lnTo>
                  <a:pt x="57264" y="3454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3" name="object 5333"/>
          <p:cNvSpPr/>
          <p:nvPr/>
        </p:nvSpPr>
        <p:spPr>
          <a:xfrm>
            <a:off x="581287" y="4300623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914" y="0"/>
                </a:moveTo>
                <a:lnTo>
                  <a:pt x="25" y="304"/>
                </a:lnTo>
                <a:lnTo>
                  <a:pt x="0" y="444"/>
                </a:lnTo>
                <a:lnTo>
                  <a:pt x="50" y="952"/>
                </a:lnTo>
                <a:lnTo>
                  <a:pt x="431" y="825"/>
                </a:lnTo>
                <a:lnTo>
                  <a:pt x="1409" y="342"/>
                </a:lnTo>
                <a:lnTo>
                  <a:pt x="91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334" name="object 5334"/>
          <p:cNvGrpSpPr/>
          <p:nvPr/>
        </p:nvGrpSpPr>
        <p:grpSpPr>
          <a:xfrm>
            <a:off x="555069" y="4285904"/>
            <a:ext cx="198120" cy="147320"/>
            <a:chOff x="555069" y="4285904"/>
            <a:chExt cx="198120" cy="147320"/>
          </a:xfrm>
        </p:grpSpPr>
        <p:sp>
          <p:nvSpPr>
            <p:cNvPr id="5335" name="object 5335"/>
            <p:cNvSpPr/>
            <p:nvPr/>
          </p:nvSpPr>
          <p:spPr>
            <a:xfrm>
              <a:off x="573773" y="4285907"/>
              <a:ext cx="139065" cy="134620"/>
            </a:xfrm>
            <a:custGeom>
              <a:avLst/>
              <a:gdLst/>
              <a:ahLst/>
              <a:cxnLst/>
              <a:rect l="l" t="t" r="r" b="b"/>
              <a:pathLst>
                <a:path w="139065" h="134620">
                  <a:moveTo>
                    <a:pt x="368" y="4381"/>
                  </a:moveTo>
                  <a:lnTo>
                    <a:pt x="241" y="4292"/>
                  </a:lnTo>
                  <a:lnTo>
                    <a:pt x="0" y="4470"/>
                  </a:lnTo>
                  <a:lnTo>
                    <a:pt x="228" y="4559"/>
                  </a:lnTo>
                  <a:lnTo>
                    <a:pt x="368" y="4381"/>
                  </a:lnTo>
                  <a:close/>
                </a:path>
                <a:path w="139065" h="134620">
                  <a:moveTo>
                    <a:pt x="469" y="5397"/>
                  </a:moveTo>
                  <a:lnTo>
                    <a:pt x="419" y="5181"/>
                  </a:lnTo>
                  <a:lnTo>
                    <a:pt x="330" y="5461"/>
                  </a:lnTo>
                  <a:lnTo>
                    <a:pt x="469" y="5397"/>
                  </a:lnTo>
                  <a:close/>
                </a:path>
                <a:path w="139065" h="134620">
                  <a:moveTo>
                    <a:pt x="5346" y="50"/>
                  </a:moveTo>
                  <a:lnTo>
                    <a:pt x="5003" y="0"/>
                  </a:lnTo>
                  <a:lnTo>
                    <a:pt x="5156" y="292"/>
                  </a:lnTo>
                  <a:lnTo>
                    <a:pt x="5321" y="254"/>
                  </a:lnTo>
                  <a:lnTo>
                    <a:pt x="5346" y="50"/>
                  </a:lnTo>
                  <a:close/>
                </a:path>
                <a:path w="139065" h="134620">
                  <a:moveTo>
                    <a:pt x="5829" y="482"/>
                  </a:moveTo>
                  <a:lnTo>
                    <a:pt x="5765" y="12"/>
                  </a:lnTo>
                  <a:lnTo>
                    <a:pt x="5499" y="88"/>
                  </a:lnTo>
                  <a:lnTo>
                    <a:pt x="5270" y="342"/>
                  </a:lnTo>
                  <a:lnTo>
                    <a:pt x="5588" y="584"/>
                  </a:lnTo>
                  <a:lnTo>
                    <a:pt x="5816" y="647"/>
                  </a:lnTo>
                  <a:lnTo>
                    <a:pt x="5829" y="482"/>
                  </a:lnTo>
                  <a:close/>
                </a:path>
                <a:path w="139065" h="134620">
                  <a:moveTo>
                    <a:pt x="7226" y="15379"/>
                  </a:moveTo>
                  <a:lnTo>
                    <a:pt x="6934" y="15417"/>
                  </a:lnTo>
                  <a:lnTo>
                    <a:pt x="7023" y="15544"/>
                  </a:lnTo>
                  <a:lnTo>
                    <a:pt x="7213" y="15506"/>
                  </a:lnTo>
                  <a:lnTo>
                    <a:pt x="7226" y="15379"/>
                  </a:lnTo>
                  <a:close/>
                </a:path>
                <a:path w="139065" h="134620">
                  <a:moveTo>
                    <a:pt x="13284" y="15544"/>
                  </a:moveTo>
                  <a:lnTo>
                    <a:pt x="13258" y="15328"/>
                  </a:lnTo>
                  <a:lnTo>
                    <a:pt x="13131" y="15265"/>
                  </a:lnTo>
                  <a:lnTo>
                    <a:pt x="12992" y="15468"/>
                  </a:lnTo>
                  <a:lnTo>
                    <a:pt x="13284" y="15544"/>
                  </a:lnTo>
                  <a:close/>
                </a:path>
                <a:path w="139065" h="134620">
                  <a:moveTo>
                    <a:pt x="19685" y="28651"/>
                  </a:moveTo>
                  <a:lnTo>
                    <a:pt x="19545" y="28625"/>
                  </a:lnTo>
                  <a:lnTo>
                    <a:pt x="19392" y="28765"/>
                  </a:lnTo>
                  <a:lnTo>
                    <a:pt x="19519" y="28892"/>
                  </a:lnTo>
                  <a:lnTo>
                    <a:pt x="19646" y="28867"/>
                  </a:lnTo>
                  <a:lnTo>
                    <a:pt x="19685" y="28651"/>
                  </a:lnTo>
                  <a:close/>
                </a:path>
                <a:path w="139065" h="134620">
                  <a:moveTo>
                    <a:pt x="29933" y="54140"/>
                  </a:moveTo>
                  <a:lnTo>
                    <a:pt x="29895" y="53987"/>
                  </a:lnTo>
                  <a:lnTo>
                    <a:pt x="29349" y="54241"/>
                  </a:lnTo>
                  <a:lnTo>
                    <a:pt x="29654" y="54330"/>
                  </a:lnTo>
                  <a:lnTo>
                    <a:pt x="29819" y="54317"/>
                  </a:lnTo>
                  <a:lnTo>
                    <a:pt x="29806" y="54089"/>
                  </a:lnTo>
                  <a:lnTo>
                    <a:pt x="29933" y="54140"/>
                  </a:lnTo>
                  <a:close/>
                </a:path>
                <a:path w="139065" h="134620">
                  <a:moveTo>
                    <a:pt x="39204" y="88392"/>
                  </a:moveTo>
                  <a:lnTo>
                    <a:pt x="39001" y="88455"/>
                  </a:lnTo>
                  <a:lnTo>
                    <a:pt x="39179" y="88531"/>
                  </a:lnTo>
                  <a:lnTo>
                    <a:pt x="39204" y="88392"/>
                  </a:lnTo>
                  <a:close/>
                </a:path>
                <a:path w="139065" h="134620">
                  <a:moveTo>
                    <a:pt x="41300" y="90906"/>
                  </a:moveTo>
                  <a:lnTo>
                    <a:pt x="40424" y="90030"/>
                  </a:lnTo>
                  <a:lnTo>
                    <a:pt x="40652" y="90627"/>
                  </a:lnTo>
                  <a:lnTo>
                    <a:pt x="40462" y="90932"/>
                  </a:lnTo>
                  <a:lnTo>
                    <a:pt x="40728" y="90944"/>
                  </a:lnTo>
                  <a:lnTo>
                    <a:pt x="41300" y="90906"/>
                  </a:lnTo>
                  <a:close/>
                </a:path>
                <a:path w="139065" h="134620">
                  <a:moveTo>
                    <a:pt x="45631" y="63055"/>
                  </a:moveTo>
                  <a:lnTo>
                    <a:pt x="44780" y="62407"/>
                  </a:lnTo>
                  <a:lnTo>
                    <a:pt x="44856" y="62865"/>
                  </a:lnTo>
                  <a:lnTo>
                    <a:pt x="44907" y="63004"/>
                  </a:lnTo>
                  <a:lnTo>
                    <a:pt x="44754" y="63284"/>
                  </a:lnTo>
                  <a:lnTo>
                    <a:pt x="44958" y="63220"/>
                  </a:lnTo>
                  <a:lnTo>
                    <a:pt x="45631" y="63055"/>
                  </a:lnTo>
                  <a:close/>
                </a:path>
                <a:path w="139065" h="134620">
                  <a:moveTo>
                    <a:pt x="48082" y="99441"/>
                  </a:moveTo>
                  <a:lnTo>
                    <a:pt x="47675" y="99745"/>
                  </a:lnTo>
                  <a:lnTo>
                    <a:pt x="47942" y="99809"/>
                  </a:lnTo>
                  <a:lnTo>
                    <a:pt x="48044" y="99669"/>
                  </a:lnTo>
                  <a:lnTo>
                    <a:pt x="48082" y="99441"/>
                  </a:lnTo>
                  <a:close/>
                </a:path>
                <a:path w="139065" h="134620">
                  <a:moveTo>
                    <a:pt x="49149" y="70332"/>
                  </a:moveTo>
                  <a:lnTo>
                    <a:pt x="47409" y="69024"/>
                  </a:lnTo>
                  <a:lnTo>
                    <a:pt x="47523" y="70281"/>
                  </a:lnTo>
                  <a:lnTo>
                    <a:pt x="46824" y="68961"/>
                  </a:lnTo>
                  <a:lnTo>
                    <a:pt x="45466" y="69494"/>
                  </a:lnTo>
                  <a:lnTo>
                    <a:pt x="47091" y="70205"/>
                  </a:lnTo>
                  <a:lnTo>
                    <a:pt x="46418" y="70637"/>
                  </a:lnTo>
                  <a:lnTo>
                    <a:pt x="47244" y="70650"/>
                  </a:lnTo>
                  <a:lnTo>
                    <a:pt x="47828" y="70916"/>
                  </a:lnTo>
                  <a:lnTo>
                    <a:pt x="49149" y="70332"/>
                  </a:lnTo>
                  <a:close/>
                </a:path>
                <a:path w="139065" h="134620">
                  <a:moveTo>
                    <a:pt x="50253" y="70993"/>
                  </a:moveTo>
                  <a:lnTo>
                    <a:pt x="50038" y="70739"/>
                  </a:lnTo>
                  <a:lnTo>
                    <a:pt x="49936" y="70929"/>
                  </a:lnTo>
                  <a:lnTo>
                    <a:pt x="50253" y="70993"/>
                  </a:lnTo>
                  <a:close/>
                </a:path>
                <a:path w="139065" h="134620">
                  <a:moveTo>
                    <a:pt x="50342" y="99999"/>
                  </a:moveTo>
                  <a:lnTo>
                    <a:pt x="50203" y="99898"/>
                  </a:lnTo>
                  <a:lnTo>
                    <a:pt x="50342" y="99999"/>
                  </a:lnTo>
                  <a:close/>
                </a:path>
                <a:path w="139065" h="134620">
                  <a:moveTo>
                    <a:pt x="52146" y="91592"/>
                  </a:moveTo>
                  <a:lnTo>
                    <a:pt x="52070" y="91465"/>
                  </a:lnTo>
                  <a:lnTo>
                    <a:pt x="52031" y="91592"/>
                  </a:lnTo>
                  <a:close/>
                </a:path>
                <a:path w="139065" h="134620">
                  <a:moveTo>
                    <a:pt x="52158" y="98234"/>
                  </a:moveTo>
                  <a:lnTo>
                    <a:pt x="51790" y="98310"/>
                  </a:lnTo>
                  <a:lnTo>
                    <a:pt x="51955" y="98399"/>
                  </a:lnTo>
                  <a:lnTo>
                    <a:pt x="52019" y="98539"/>
                  </a:lnTo>
                  <a:lnTo>
                    <a:pt x="52082" y="98399"/>
                  </a:lnTo>
                  <a:lnTo>
                    <a:pt x="52158" y="98234"/>
                  </a:lnTo>
                  <a:close/>
                </a:path>
                <a:path w="139065" h="134620">
                  <a:moveTo>
                    <a:pt x="53695" y="89954"/>
                  </a:moveTo>
                  <a:lnTo>
                    <a:pt x="52590" y="90131"/>
                  </a:lnTo>
                  <a:lnTo>
                    <a:pt x="52882" y="90182"/>
                  </a:lnTo>
                  <a:lnTo>
                    <a:pt x="53149" y="90500"/>
                  </a:lnTo>
                  <a:lnTo>
                    <a:pt x="53695" y="89954"/>
                  </a:lnTo>
                  <a:close/>
                </a:path>
                <a:path w="139065" h="134620">
                  <a:moveTo>
                    <a:pt x="53936" y="98425"/>
                  </a:moveTo>
                  <a:lnTo>
                    <a:pt x="53568" y="97980"/>
                  </a:lnTo>
                  <a:lnTo>
                    <a:pt x="53555" y="98425"/>
                  </a:lnTo>
                  <a:lnTo>
                    <a:pt x="53809" y="98450"/>
                  </a:lnTo>
                  <a:lnTo>
                    <a:pt x="53581" y="98386"/>
                  </a:lnTo>
                  <a:lnTo>
                    <a:pt x="53936" y="98425"/>
                  </a:lnTo>
                  <a:close/>
                </a:path>
                <a:path w="139065" h="134620">
                  <a:moveTo>
                    <a:pt x="54495" y="98488"/>
                  </a:moveTo>
                  <a:lnTo>
                    <a:pt x="53936" y="98425"/>
                  </a:lnTo>
                  <a:lnTo>
                    <a:pt x="54356" y="98590"/>
                  </a:lnTo>
                  <a:lnTo>
                    <a:pt x="54495" y="98488"/>
                  </a:lnTo>
                  <a:close/>
                </a:path>
                <a:path w="139065" h="134620">
                  <a:moveTo>
                    <a:pt x="55105" y="90817"/>
                  </a:moveTo>
                  <a:lnTo>
                    <a:pt x="54940" y="90766"/>
                  </a:lnTo>
                  <a:lnTo>
                    <a:pt x="55105" y="90817"/>
                  </a:lnTo>
                  <a:close/>
                </a:path>
                <a:path w="139065" h="134620">
                  <a:moveTo>
                    <a:pt x="55283" y="98221"/>
                  </a:moveTo>
                  <a:lnTo>
                    <a:pt x="54876" y="98209"/>
                  </a:lnTo>
                  <a:lnTo>
                    <a:pt x="54737" y="98310"/>
                  </a:lnTo>
                  <a:lnTo>
                    <a:pt x="54622" y="98501"/>
                  </a:lnTo>
                  <a:lnTo>
                    <a:pt x="55232" y="98564"/>
                  </a:lnTo>
                  <a:lnTo>
                    <a:pt x="55283" y="98221"/>
                  </a:lnTo>
                  <a:close/>
                </a:path>
                <a:path w="139065" h="134620">
                  <a:moveTo>
                    <a:pt x="55918" y="93776"/>
                  </a:moveTo>
                  <a:lnTo>
                    <a:pt x="55753" y="93687"/>
                  </a:lnTo>
                  <a:lnTo>
                    <a:pt x="55359" y="93916"/>
                  </a:lnTo>
                  <a:lnTo>
                    <a:pt x="55778" y="93967"/>
                  </a:lnTo>
                  <a:lnTo>
                    <a:pt x="55918" y="93776"/>
                  </a:lnTo>
                  <a:close/>
                </a:path>
                <a:path w="139065" h="134620">
                  <a:moveTo>
                    <a:pt x="56057" y="98552"/>
                  </a:moveTo>
                  <a:lnTo>
                    <a:pt x="55270" y="98564"/>
                  </a:lnTo>
                  <a:lnTo>
                    <a:pt x="55651" y="98602"/>
                  </a:lnTo>
                  <a:lnTo>
                    <a:pt x="56057" y="98552"/>
                  </a:lnTo>
                  <a:close/>
                </a:path>
                <a:path w="139065" h="134620">
                  <a:moveTo>
                    <a:pt x="56299" y="93865"/>
                  </a:moveTo>
                  <a:lnTo>
                    <a:pt x="56146" y="93586"/>
                  </a:lnTo>
                  <a:lnTo>
                    <a:pt x="56007" y="93548"/>
                  </a:lnTo>
                  <a:lnTo>
                    <a:pt x="56134" y="93687"/>
                  </a:lnTo>
                  <a:lnTo>
                    <a:pt x="56299" y="93865"/>
                  </a:lnTo>
                  <a:close/>
                </a:path>
                <a:path w="139065" h="134620">
                  <a:moveTo>
                    <a:pt x="56781" y="99212"/>
                  </a:moveTo>
                  <a:lnTo>
                    <a:pt x="56286" y="99085"/>
                  </a:lnTo>
                  <a:lnTo>
                    <a:pt x="55549" y="98894"/>
                  </a:lnTo>
                  <a:lnTo>
                    <a:pt x="54851" y="98717"/>
                  </a:lnTo>
                  <a:lnTo>
                    <a:pt x="54356" y="98590"/>
                  </a:lnTo>
                  <a:lnTo>
                    <a:pt x="54190" y="98717"/>
                  </a:lnTo>
                  <a:lnTo>
                    <a:pt x="54063" y="98577"/>
                  </a:lnTo>
                  <a:lnTo>
                    <a:pt x="53809" y="98450"/>
                  </a:lnTo>
                  <a:lnTo>
                    <a:pt x="53543" y="98894"/>
                  </a:lnTo>
                  <a:lnTo>
                    <a:pt x="53060" y="98704"/>
                  </a:lnTo>
                  <a:lnTo>
                    <a:pt x="52755" y="98577"/>
                  </a:lnTo>
                  <a:lnTo>
                    <a:pt x="52451" y="98374"/>
                  </a:lnTo>
                  <a:lnTo>
                    <a:pt x="52324" y="98374"/>
                  </a:lnTo>
                  <a:lnTo>
                    <a:pt x="52349" y="98602"/>
                  </a:lnTo>
                  <a:lnTo>
                    <a:pt x="52095" y="98628"/>
                  </a:lnTo>
                  <a:lnTo>
                    <a:pt x="51117" y="98552"/>
                  </a:lnTo>
                  <a:lnTo>
                    <a:pt x="50952" y="98564"/>
                  </a:lnTo>
                  <a:lnTo>
                    <a:pt x="50825" y="98691"/>
                  </a:lnTo>
                  <a:lnTo>
                    <a:pt x="51384" y="98806"/>
                  </a:lnTo>
                  <a:lnTo>
                    <a:pt x="50965" y="98856"/>
                  </a:lnTo>
                  <a:lnTo>
                    <a:pt x="50673" y="98691"/>
                  </a:lnTo>
                  <a:lnTo>
                    <a:pt x="49606" y="98679"/>
                  </a:lnTo>
                  <a:lnTo>
                    <a:pt x="49847" y="98717"/>
                  </a:lnTo>
                  <a:lnTo>
                    <a:pt x="49961" y="99085"/>
                  </a:lnTo>
                  <a:lnTo>
                    <a:pt x="49707" y="98971"/>
                  </a:lnTo>
                  <a:lnTo>
                    <a:pt x="49631" y="99491"/>
                  </a:lnTo>
                  <a:lnTo>
                    <a:pt x="48323" y="99212"/>
                  </a:lnTo>
                  <a:lnTo>
                    <a:pt x="48577" y="99860"/>
                  </a:lnTo>
                  <a:lnTo>
                    <a:pt x="48704" y="99936"/>
                  </a:lnTo>
                  <a:lnTo>
                    <a:pt x="48996" y="99949"/>
                  </a:lnTo>
                  <a:lnTo>
                    <a:pt x="48869" y="99796"/>
                  </a:lnTo>
                  <a:lnTo>
                    <a:pt x="49022" y="99669"/>
                  </a:lnTo>
                  <a:lnTo>
                    <a:pt x="49110" y="100507"/>
                  </a:lnTo>
                  <a:lnTo>
                    <a:pt x="49758" y="99669"/>
                  </a:lnTo>
                  <a:lnTo>
                    <a:pt x="50025" y="100203"/>
                  </a:lnTo>
                  <a:lnTo>
                    <a:pt x="50139" y="99999"/>
                  </a:lnTo>
                  <a:lnTo>
                    <a:pt x="50507" y="99885"/>
                  </a:lnTo>
                  <a:lnTo>
                    <a:pt x="50596" y="100279"/>
                  </a:lnTo>
                  <a:lnTo>
                    <a:pt x="53594" y="100647"/>
                  </a:lnTo>
                  <a:lnTo>
                    <a:pt x="54483" y="100368"/>
                  </a:lnTo>
                  <a:lnTo>
                    <a:pt x="55587" y="100139"/>
                  </a:lnTo>
                  <a:lnTo>
                    <a:pt x="56235" y="100571"/>
                  </a:lnTo>
                  <a:lnTo>
                    <a:pt x="56375" y="100139"/>
                  </a:lnTo>
                  <a:lnTo>
                    <a:pt x="56426" y="99860"/>
                  </a:lnTo>
                  <a:lnTo>
                    <a:pt x="56349" y="99656"/>
                  </a:lnTo>
                  <a:lnTo>
                    <a:pt x="56654" y="99796"/>
                  </a:lnTo>
                  <a:lnTo>
                    <a:pt x="56705" y="99631"/>
                  </a:lnTo>
                  <a:lnTo>
                    <a:pt x="56743" y="99491"/>
                  </a:lnTo>
                  <a:lnTo>
                    <a:pt x="56781" y="99212"/>
                  </a:lnTo>
                  <a:close/>
                </a:path>
                <a:path w="139065" h="134620">
                  <a:moveTo>
                    <a:pt x="60502" y="93992"/>
                  </a:moveTo>
                  <a:lnTo>
                    <a:pt x="57632" y="92329"/>
                  </a:lnTo>
                  <a:lnTo>
                    <a:pt x="55422" y="91046"/>
                  </a:lnTo>
                  <a:lnTo>
                    <a:pt x="55130" y="90881"/>
                  </a:lnTo>
                  <a:lnTo>
                    <a:pt x="54991" y="90805"/>
                  </a:lnTo>
                  <a:lnTo>
                    <a:pt x="53187" y="90525"/>
                  </a:lnTo>
                  <a:lnTo>
                    <a:pt x="52946" y="90881"/>
                  </a:lnTo>
                  <a:lnTo>
                    <a:pt x="51714" y="90500"/>
                  </a:lnTo>
                  <a:lnTo>
                    <a:pt x="51968" y="91249"/>
                  </a:lnTo>
                  <a:lnTo>
                    <a:pt x="52070" y="91465"/>
                  </a:lnTo>
                  <a:lnTo>
                    <a:pt x="52095" y="91046"/>
                  </a:lnTo>
                  <a:lnTo>
                    <a:pt x="52260" y="91122"/>
                  </a:lnTo>
                  <a:lnTo>
                    <a:pt x="52260" y="91325"/>
                  </a:lnTo>
                  <a:lnTo>
                    <a:pt x="52146" y="91592"/>
                  </a:lnTo>
                  <a:lnTo>
                    <a:pt x="52298" y="92494"/>
                  </a:lnTo>
                  <a:lnTo>
                    <a:pt x="53022" y="92506"/>
                  </a:lnTo>
                  <a:lnTo>
                    <a:pt x="53479" y="92849"/>
                  </a:lnTo>
                  <a:lnTo>
                    <a:pt x="54013" y="92329"/>
                  </a:lnTo>
                  <a:lnTo>
                    <a:pt x="53949" y="92671"/>
                  </a:lnTo>
                  <a:lnTo>
                    <a:pt x="60502" y="93992"/>
                  </a:lnTo>
                  <a:close/>
                </a:path>
                <a:path w="139065" h="134620">
                  <a:moveTo>
                    <a:pt x="62915" y="84429"/>
                  </a:moveTo>
                  <a:lnTo>
                    <a:pt x="62344" y="84899"/>
                  </a:lnTo>
                  <a:lnTo>
                    <a:pt x="62191" y="85242"/>
                  </a:lnTo>
                  <a:lnTo>
                    <a:pt x="62763" y="84658"/>
                  </a:lnTo>
                  <a:lnTo>
                    <a:pt x="62915" y="84429"/>
                  </a:lnTo>
                  <a:close/>
                </a:path>
                <a:path w="139065" h="134620">
                  <a:moveTo>
                    <a:pt x="63042" y="55930"/>
                  </a:moveTo>
                  <a:lnTo>
                    <a:pt x="62877" y="55626"/>
                  </a:lnTo>
                  <a:lnTo>
                    <a:pt x="62750" y="55664"/>
                  </a:lnTo>
                  <a:lnTo>
                    <a:pt x="62712" y="55791"/>
                  </a:lnTo>
                  <a:lnTo>
                    <a:pt x="62941" y="55918"/>
                  </a:lnTo>
                  <a:close/>
                </a:path>
                <a:path w="139065" h="134620">
                  <a:moveTo>
                    <a:pt x="64185" y="83235"/>
                  </a:moveTo>
                  <a:lnTo>
                    <a:pt x="63969" y="83083"/>
                  </a:lnTo>
                  <a:lnTo>
                    <a:pt x="63538" y="82765"/>
                  </a:lnTo>
                  <a:lnTo>
                    <a:pt x="63080" y="82257"/>
                  </a:lnTo>
                  <a:lnTo>
                    <a:pt x="62598" y="82448"/>
                  </a:lnTo>
                  <a:lnTo>
                    <a:pt x="63627" y="83083"/>
                  </a:lnTo>
                  <a:lnTo>
                    <a:pt x="62407" y="82765"/>
                  </a:lnTo>
                  <a:lnTo>
                    <a:pt x="62801" y="83058"/>
                  </a:lnTo>
                  <a:lnTo>
                    <a:pt x="63563" y="83312"/>
                  </a:lnTo>
                  <a:lnTo>
                    <a:pt x="63220" y="83985"/>
                  </a:lnTo>
                  <a:lnTo>
                    <a:pt x="64185" y="83235"/>
                  </a:lnTo>
                  <a:close/>
                </a:path>
                <a:path w="139065" h="134620">
                  <a:moveTo>
                    <a:pt x="71831" y="104762"/>
                  </a:moveTo>
                  <a:lnTo>
                    <a:pt x="71589" y="104660"/>
                  </a:lnTo>
                  <a:lnTo>
                    <a:pt x="71310" y="104648"/>
                  </a:lnTo>
                  <a:lnTo>
                    <a:pt x="71628" y="104876"/>
                  </a:lnTo>
                  <a:lnTo>
                    <a:pt x="71831" y="104762"/>
                  </a:lnTo>
                  <a:close/>
                </a:path>
                <a:path w="139065" h="134620">
                  <a:moveTo>
                    <a:pt x="72339" y="104063"/>
                  </a:moveTo>
                  <a:lnTo>
                    <a:pt x="71653" y="103886"/>
                  </a:lnTo>
                  <a:lnTo>
                    <a:pt x="71539" y="103492"/>
                  </a:lnTo>
                  <a:lnTo>
                    <a:pt x="71539" y="103797"/>
                  </a:lnTo>
                  <a:lnTo>
                    <a:pt x="71462" y="103339"/>
                  </a:lnTo>
                  <a:lnTo>
                    <a:pt x="71450" y="103555"/>
                  </a:lnTo>
                  <a:lnTo>
                    <a:pt x="69761" y="102285"/>
                  </a:lnTo>
                  <a:lnTo>
                    <a:pt x="70802" y="104368"/>
                  </a:lnTo>
                  <a:lnTo>
                    <a:pt x="71843" y="104559"/>
                  </a:lnTo>
                  <a:lnTo>
                    <a:pt x="72339" y="104063"/>
                  </a:lnTo>
                  <a:close/>
                </a:path>
                <a:path w="139065" h="134620">
                  <a:moveTo>
                    <a:pt x="73685" y="89547"/>
                  </a:moveTo>
                  <a:lnTo>
                    <a:pt x="73215" y="89801"/>
                  </a:lnTo>
                  <a:lnTo>
                    <a:pt x="73253" y="89941"/>
                  </a:lnTo>
                  <a:lnTo>
                    <a:pt x="73685" y="89547"/>
                  </a:lnTo>
                  <a:close/>
                </a:path>
                <a:path w="139065" h="134620">
                  <a:moveTo>
                    <a:pt x="74434" y="104686"/>
                  </a:moveTo>
                  <a:lnTo>
                    <a:pt x="73863" y="104406"/>
                  </a:lnTo>
                  <a:lnTo>
                    <a:pt x="73063" y="104013"/>
                  </a:lnTo>
                  <a:lnTo>
                    <a:pt x="73088" y="104533"/>
                  </a:lnTo>
                  <a:lnTo>
                    <a:pt x="73456" y="104406"/>
                  </a:lnTo>
                  <a:lnTo>
                    <a:pt x="73456" y="104571"/>
                  </a:lnTo>
                  <a:lnTo>
                    <a:pt x="74434" y="104686"/>
                  </a:lnTo>
                  <a:close/>
                </a:path>
                <a:path w="139065" h="134620">
                  <a:moveTo>
                    <a:pt x="74993" y="131635"/>
                  </a:moveTo>
                  <a:lnTo>
                    <a:pt x="74790" y="131483"/>
                  </a:lnTo>
                  <a:lnTo>
                    <a:pt x="74218" y="131432"/>
                  </a:lnTo>
                  <a:lnTo>
                    <a:pt x="74383" y="131914"/>
                  </a:lnTo>
                  <a:lnTo>
                    <a:pt x="74599" y="132041"/>
                  </a:lnTo>
                  <a:lnTo>
                    <a:pt x="74803" y="131724"/>
                  </a:lnTo>
                  <a:lnTo>
                    <a:pt x="74993" y="131635"/>
                  </a:lnTo>
                  <a:close/>
                </a:path>
                <a:path w="139065" h="134620">
                  <a:moveTo>
                    <a:pt x="75057" y="64490"/>
                  </a:moveTo>
                  <a:lnTo>
                    <a:pt x="74866" y="64287"/>
                  </a:lnTo>
                  <a:lnTo>
                    <a:pt x="74701" y="64211"/>
                  </a:lnTo>
                  <a:lnTo>
                    <a:pt x="74714" y="64427"/>
                  </a:lnTo>
                  <a:lnTo>
                    <a:pt x="74891" y="64477"/>
                  </a:lnTo>
                  <a:lnTo>
                    <a:pt x="75057" y="64490"/>
                  </a:lnTo>
                  <a:close/>
                </a:path>
                <a:path w="139065" h="134620">
                  <a:moveTo>
                    <a:pt x="75501" y="103987"/>
                  </a:moveTo>
                  <a:lnTo>
                    <a:pt x="75285" y="103835"/>
                  </a:lnTo>
                  <a:lnTo>
                    <a:pt x="75006" y="103860"/>
                  </a:lnTo>
                  <a:lnTo>
                    <a:pt x="75260" y="104000"/>
                  </a:lnTo>
                  <a:lnTo>
                    <a:pt x="75501" y="103987"/>
                  </a:lnTo>
                  <a:close/>
                </a:path>
                <a:path w="139065" h="134620">
                  <a:moveTo>
                    <a:pt x="75755" y="92671"/>
                  </a:moveTo>
                  <a:lnTo>
                    <a:pt x="75488" y="92468"/>
                  </a:lnTo>
                  <a:lnTo>
                    <a:pt x="73825" y="91325"/>
                  </a:lnTo>
                  <a:lnTo>
                    <a:pt x="73037" y="90893"/>
                  </a:lnTo>
                  <a:lnTo>
                    <a:pt x="72440" y="90563"/>
                  </a:lnTo>
                  <a:lnTo>
                    <a:pt x="72263" y="90462"/>
                  </a:lnTo>
                  <a:lnTo>
                    <a:pt x="75641" y="91122"/>
                  </a:lnTo>
                  <a:lnTo>
                    <a:pt x="74409" y="90462"/>
                  </a:lnTo>
                  <a:lnTo>
                    <a:pt x="73253" y="89941"/>
                  </a:lnTo>
                  <a:lnTo>
                    <a:pt x="72745" y="90398"/>
                  </a:lnTo>
                  <a:lnTo>
                    <a:pt x="71107" y="89903"/>
                  </a:lnTo>
                  <a:lnTo>
                    <a:pt x="73685" y="89547"/>
                  </a:lnTo>
                  <a:lnTo>
                    <a:pt x="75044" y="89357"/>
                  </a:lnTo>
                  <a:lnTo>
                    <a:pt x="72339" y="88747"/>
                  </a:lnTo>
                  <a:lnTo>
                    <a:pt x="72821" y="88366"/>
                  </a:lnTo>
                  <a:lnTo>
                    <a:pt x="74155" y="87312"/>
                  </a:lnTo>
                  <a:lnTo>
                    <a:pt x="65392" y="87236"/>
                  </a:lnTo>
                  <a:lnTo>
                    <a:pt x="64414" y="86055"/>
                  </a:lnTo>
                  <a:lnTo>
                    <a:pt x="63919" y="85445"/>
                  </a:lnTo>
                  <a:lnTo>
                    <a:pt x="63944" y="84950"/>
                  </a:lnTo>
                  <a:lnTo>
                    <a:pt x="64084" y="84582"/>
                  </a:lnTo>
                  <a:lnTo>
                    <a:pt x="64452" y="84150"/>
                  </a:lnTo>
                  <a:lnTo>
                    <a:pt x="65074" y="85255"/>
                  </a:lnTo>
                  <a:lnTo>
                    <a:pt x="66294" y="84150"/>
                  </a:lnTo>
                  <a:lnTo>
                    <a:pt x="63284" y="84086"/>
                  </a:lnTo>
                  <a:lnTo>
                    <a:pt x="63804" y="84950"/>
                  </a:lnTo>
                  <a:lnTo>
                    <a:pt x="62979" y="84467"/>
                  </a:lnTo>
                  <a:lnTo>
                    <a:pt x="62915" y="84899"/>
                  </a:lnTo>
                  <a:lnTo>
                    <a:pt x="63042" y="85445"/>
                  </a:lnTo>
                  <a:lnTo>
                    <a:pt x="62204" y="86106"/>
                  </a:lnTo>
                  <a:lnTo>
                    <a:pt x="63042" y="86055"/>
                  </a:lnTo>
                  <a:lnTo>
                    <a:pt x="57099" y="89801"/>
                  </a:lnTo>
                  <a:lnTo>
                    <a:pt x="57683" y="89903"/>
                  </a:lnTo>
                  <a:lnTo>
                    <a:pt x="59969" y="89535"/>
                  </a:lnTo>
                  <a:lnTo>
                    <a:pt x="60058" y="89192"/>
                  </a:lnTo>
                  <a:lnTo>
                    <a:pt x="60401" y="89471"/>
                  </a:lnTo>
                  <a:lnTo>
                    <a:pt x="62090" y="89192"/>
                  </a:lnTo>
                  <a:lnTo>
                    <a:pt x="67195" y="88366"/>
                  </a:lnTo>
                  <a:lnTo>
                    <a:pt x="61823" y="90563"/>
                  </a:lnTo>
                  <a:lnTo>
                    <a:pt x="60401" y="89471"/>
                  </a:lnTo>
                  <a:lnTo>
                    <a:pt x="60096" y="89522"/>
                  </a:lnTo>
                  <a:lnTo>
                    <a:pt x="60210" y="90563"/>
                  </a:lnTo>
                  <a:lnTo>
                    <a:pt x="58496" y="90068"/>
                  </a:lnTo>
                  <a:lnTo>
                    <a:pt x="57683" y="89903"/>
                  </a:lnTo>
                  <a:lnTo>
                    <a:pt x="56667" y="90068"/>
                  </a:lnTo>
                  <a:lnTo>
                    <a:pt x="57099" y="89801"/>
                  </a:lnTo>
                  <a:lnTo>
                    <a:pt x="56400" y="89674"/>
                  </a:lnTo>
                  <a:lnTo>
                    <a:pt x="55435" y="88519"/>
                  </a:lnTo>
                  <a:lnTo>
                    <a:pt x="54381" y="89395"/>
                  </a:lnTo>
                  <a:lnTo>
                    <a:pt x="54622" y="89522"/>
                  </a:lnTo>
                  <a:lnTo>
                    <a:pt x="54698" y="89801"/>
                  </a:lnTo>
                  <a:lnTo>
                    <a:pt x="54597" y="90068"/>
                  </a:lnTo>
                  <a:lnTo>
                    <a:pt x="54495" y="90538"/>
                  </a:lnTo>
                  <a:lnTo>
                    <a:pt x="55765" y="90868"/>
                  </a:lnTo>
                  <a:lnTo>
                    <a:pt x="55473" y="90868"/>
                  </a:lnTo>
                  <a:lnTo>
                    <a:pt x="55105" y="90817"/>
                  </a:lnTo>
                  <a:lnTo>
                    <a:pt x="59994" y="92163"/>
                  </a:lnTo>
                  <a:lnTo>
                    <a:pt x="59613" y="92875"/>
                  </a:lnTo>
                  <a:lnTo>
                    <a:pt x="60769" y="93014"/>
                  </a:lnTo>
                  <a:lnTo>
                    <a:pt x="61518" y="93167"/>
                  </a:lnTo>
                  <a:lnTo>
                    <a:pt x="63030" y="93649"/>
                  </a:lnTo>
                  <a:lnTo>
                    <a:pt x="62064" y="93167"/>
                  </a:lnTo>
                  <a:lnTo>
                    <a:pt x="62103" y="93014"/>
                  </a:lnTo>
                  <a:lnTo>
                    <a:pt x="62471" y="92468"/>
                  </a:lnTo>
                  <a:lnTo>
                    <a:pt x="62445" y="93052"/>
                  </a:lnTo>
                  <a:lnTo>
                    <a:pt x="64071" y="93383"/>
                  </a:lnTo>
                  <a:lnTo>
                    <a:pt x="74320" y="93383"/>
                  </a:lnTo>
                  <a:lnTo>
                    <a:pt x="75755" y="92671"/>
                  </a:lnTo>
                  <a:close/>
                </a:path>
                <a:path w="139065" h="134620">
                  <a:moveTo>
                    <a:pt x="76276" y="104521"/>
                  </a:moveTo>
                  <a:lnTo>
                    <a:pt x="75653" y="104406"/>
                  </a:lnTo>
                  <a:lnTo>
                    <a:pt x="74828" y="104051"/>
                  </a:lnTo>
                  <a:lnTo>
                    <a:pt x="74968" y="103606"/>
                  </a:lnTo>
                  <a:lnTo>
                    <a:pt x="74231" y="103606"/>
                  </a:lnTo>
                  <a:lnTo>
                    <a:pt x="71958" y="102577"/>
                  </a:lnTo>
                  <a:lnTo>
                    <a:pt x="74434" y="104686"/>
                  </a:lnTo>
                  <a:lnTo>
                    <a:pt x="74815" y="104736"/>
                  </a:lnTo>
                  <a:lnTo>
                    <a:pt x="75501" y="104927"/>
                  </a:lnTo>
                  <a:lnTo>
                    <a:pt x="75628" y="104571"/>
                  </a:lnTo>
                  <a:lnTo>
                    <a:pt x="76276" y="104521"/>
                  </a:lnTo>
                  <a:close/>
                </a:path>
                <a:path w="139065" h="134620">
                  <a:moveTo>
                    <a:pt x="78079" y="107556"/>
                  </a:moveTo>
                  <a:lnTo>
                    <a:pt x="75958" y="106718"/>
                  </a:lnTo>
                  <a:lnTo>
                    <a:pt x="75399" y="106680"/>
                  </a:lnTo>
                  <a:lnTo>
                    <a:pt x="74015" y="107365"/>
                  </a:lnTo>
                  <a:lnTo>
                    <a:pt x="75323" y="107429"/>
                  </a:lnTo>
                  <a:lnTo>
                    <a:pt x="76390" y="107607"/>
                  </a:lnTo>
                  <a:lnTo>
                    <a:pt x="78079" y="107556"/>
                  </a:lnTo>
                  <a:close/>
                </a:path>
                <a:path w="139065" h="134620">
                  <a:moveTo>
                    <a:pt x="78689" y="103530"/>
                  </a:moveTo>
                  <a:lnTo>
                    <a:pt x="78511" y="103352"/>
                  </a:lnTo>
                  <a:lnTo>
                    <a:pt x="78549" y="103606"/>
                  </a:lnTo>
                  <a:lnTo>
                    <a:pt x="78689" y="103530"/>
                  </a:lnTo>
                  <a:close/>
                </a:path>
                <a:path w="139065" h="134620">
                  <a:moveTo>
                    <a:pt x="79565" y="106756"/>
                  </a:moveTo>
                  <a:lnTo>
                    <a:pt x="79425" y="106794"/>
                  </a:lnTo>
                  <a:lnTo>
                    <a:pt x="79552" y="106845"/>
                  </a:lnTo>
                  <a:close/>
                </a:path>
                <a:path w="139065" h="134620">
                  <a:moveTo>
                    <a:pt x="79629" y="130479"/>
                  </a:moveTo>
                  <a:lnTo>
                    <a:pt x="79273" y="129946"/>
                  </a:lnTo>
                  <a:lnTo>
                    <a:pt x="77774" y="128714"/>
                  </a:lnTo>
                  <a:lnTo>
                    <a:pt x="73240" y="129743"/>
                  </a:lnTo>
                  <a:lnTo>
                    <a:pt x="76466" y="131178"/>
                  </a:lnTo>
                  <a:lnTo>
                    <a:pt x="76911" y="131165"/>
                  </a:lnTo>
                  <a:lnTo>
                    <a:pt x="76542" y="131813"/>
                  </a:lnTo>
                  <a:lnTo>
                    <a:pt x="77063" y="131368"/>
                  </a:lnTo>
                  <a:lnTo>
                    <a:pt x="77266" y="130822"/>
                  </a:lnTo>
                  <a:lnTo>
                    <a:pt x="79629" y="130479"/>
                  </a:lnTo>
                  <a:close/>
                </a:path>
                <a:path w="139065" h="134620">
                  <a:moveTo>
                    <a:pt x="80175" y="106997"/>
                  </a:moveTo>
                  <a:lnTo>
                    <a:pt x="80124" y="106807"/>
                  </a:lnTo>
                  <a:lnTo>
                    <a:pt x="79844" y="106387"/>
                  </a:lnTo>
                  <a:lnTo>
                    <a:pt x="79717" y="106527"/>
                  </a:lnTo>
                  <a:lnTo>
                    <a:pt x="80175" y="106997"/>
                  </a:lnTo>
                  <a:close/>
                </a:path>
                <a:path w="139065" h="134620">
                  <a:moveTo>
                    <a:pt x="80708" y="104000"/>
                  </a:moveTo>
                  <a:lnTo>
                    <a:pt x="79552" y="103987"/>
                  </a:lnTo>
                  <a:lnTo>
                    <a:pt x="78930" y="103695"/>
                  </a:lnTo>
                  <a:lnTo>
                    <a:pt x="79248" y="104013"/>
                  </a:lnTo>
                  <a:lnTo>
                    <a:pt x="79476" y="104533"/>
                  </a:lnTo>
                  <a:lnTo>
                    <a:pt x="79832" y="104736"/>
                  </a:lnTo>
                  <a:lnTo>
                    <a:pt x="80416" y="104241"/>
                  </a:lnTo>
                  <a:lnTo>
                    <a:pt x="80581" y="104190"/>
                  </a:lnTo>
                  <a:lnTo>
                    <a:pt x="80708" y="104000"/>
                  </a:lnTo>
                  <a:close/>
                </a:path>
                <a:path w="139065" h="134620">
                  <a:moveTo>
                    <a:pt x="80937" y="98894"/>
                  </a:moveTo>
                  <a:lnTo>
                    <a:pt x="74422" y="94881"/>
                  </a:lnTo>
                  <a:lnTo>
                    <a:pt x="74320" y="93433"/>
                  </a:lnTo>
                  <a:lnTo>
                    <a:pt x="64325" y="93433"/>
                  </a:lnTo>
                  <a:lnTo>
                    <a:pt x="63525" y="93433"/>
                  </a:lnTo>
                  <a:lnTo>
                    <a:pt x="64947" y="95046"/>
                  </a:lnTo>
                  <a:lnTo>
                    <a:pt x="77127" y="97878"/>
                  </a:lnTo>
                  <a:lnTo>
                    <a:pt x="80937" y="98894"/>
                  </a:lnTo>
                  <a:close/>
                </a:path>
                <a:path w="139065" h="134620">
                  <a:moveTo>
                    <a:pt x="81216" y="107670"/>
                  </a:moveTo>
                  <a:lnTo>
                    <a:pt x="80937" y="106248"/>
                  </a:lnTo>
                  <a:lnTo>
                    <a:pt x="80657" y="106387"/>
                  </a:lnTo>
                  <a:lnTo>
                    <a:pt x="80289" y="106667"/>
                  </a:lnTo>
                  <a:lnTo>
                    <a:pt x="80403" y="107569"/>
                  </a:lnTo>
                  <a:lnTo>
                    <a:pt x="80924" y="107416"/>
                  </a:lnTo>
                  <a:lnTo>
                    <a:pt x="81216" y="107670"/>
                  </a:lnTo>
                  <a:close/>
                </a:path>
                <a:path w="139065" h="134620">
                  <a:moveTo>
                    <a:pt x="81318" y="97853"/>
                  </a:moveTo>
                  <a:lnTo>
                    <a:pt x="80911" y="97675"/>
                  </a:lnTo>
                  <a:lnTo>
                    <a:pt x="80606" y="97650"/>
                  </a:lnTo>
                  <a:lnTo>
                    <a:pt x="80010" y="97840"/>
                  </a:lnTo>
                  <a:lnTo>
                    <a:pt x="80670" y="97891"/>
                  </a:lnTo>
                  <a:lnTo>
                    <a:pt x="80860" y="97904"/>
                  </a:lnTo>
                  <a:lnTo>
                    <a:pt x="81318" y="97853"/>
                  </a:lnTo>
                  <a:close/>
                </a:path>
                <a:path w="139065" h="134620">
                  <a:moveTo>
                    <a:pt x="81699" y="52184"/>
                  </a:moveTo>
                  <a:lnTo>
                    <a:pt x="81229" y="52019"/>
                  </a:lnTo>
                  <a:lnTo>
                    <a:pt x="81343" y="52273"/>
                  </a:lnTo>
                  <a:lnTo>
                    <a:pt x="81495" y="52425"/>
                  </a:lnTo>
                  <a:lnTo>
                    <a:pt x="81699" y="52184"/>
                  </a:lnTo>
                  <a:close/>
                </a:path>
                <a:path w="139065" h="134620">
                  <a:moveTo>
                    <a:pt x="82397" y="100101"/>
                  </a:moveTo>
                  <a:lnTo>
                    <a:pt x="81635" y="99491"/>
                  </a:lnTo>
                  <a:lnTo>
                    <a:pt x="81153" y="99999"/>
                  </a:lnTo>
                  <a:lnTo>
                    <a:pt x="81343" y="100076"/>
                  </a:lnTo>
                  <a:lnTo>
                    <a:pt x="81495" y="100279"/>
                  </a:lnTo>
                  <a:lnTo>
                    <a:pt x="82397" y="100101"/>
                  </a:lnTo>
                  <a:close/>
                </a:path>
                <a:path w="139065" h="134620">
                  <a:moveTo>
                    <a:pt x="82778" y="52959"/>
                  </a:moveTo>
                  <a:lnTo>
                    <a:pt x="82765" y="52819"/>
                  </a:lnTo>
                  <a:lnTo>
                    <a:pt x="82677" y="52641"/>
                  </a:lnTo>
                  <a:lnTo>
                    <a:pt x="82537" y="52616"/>
                  </a:lnTo>
                  <a:lnTo>
                    <a:pt x="82562" y="52832"/>
                  </a:lnTo>
                  <a:lnTo>
                    <a:pt x="82778" y="52959"/>
                  </a:lnTo>
                  <a:close/>
                </a:path>
                <a:path w="139065" h="134620">
                  <a:moveTo>
                    <a:pt x="83921" y="55422"/>
                  </a:moveTo>
                  <a:lnTo>
                    <a:pt x="83642" y="54889"/>
                  </a:lnTo>
                  <a:lnTo>
                    <a:pt x="83413" y="55232"/>
                  </a:lnTo>
                  <a:lnTo>
                    <a:pt x="82943" y="54597"/>
                  </a:lnTo>
                  <a:lnTo>
                    <a:pt x="83121" y="55321"/>
                  </a:lnTo>
                  <a:lnTo>
                    <a:pt x="83489" y="55537"/>
                  </a:lnTo>
                  <a:lnTo>
                    <a:pt x="83921" y="55422"/>
                  </a:lnTo>
                  <a:close/>
                </a:path>
                <a:path w="139065" h="134620">
                  <a:moveTo>
                    <a:pt x="85598" y="110274"/>
                  </a:moveTo>
                  <a:lnTo>
                    <a:pt x="85344" y="110363"/>
                  </a:lnTo>
                  <a:lnTo>
                    <a:pt x="85534" y="110451"/>
                  </a:lnTo>
                  <a:lnTo>
                    <a:pt x="85598" y="110274"/>
                  </a:lnTo>
                  <a:close/>
                </a:path>
                <a:path w="139065" h="134620">
                  <a:moveTo>
                    <a:pt x="86194" y="54597"/>
                  </a:moveTo>
                  <a:lnTo>
                    <a:pt x="85140" y="54114"/>
                  </a:lnTo>
                  <a:lnTo>
                    <a:pt x="85331" y="54419"/>
                  </a:lnTo>
                  <a:lnTo>
                    <a:pt x="85356" y="54864"/>
                  </a:lnTo>
                  <a:lnTo>
                    <a:pt x="85648" y="54902"/>
                  </a:lnTo>
                  <a:lnTo>
                    <a:pt x="86194" y="54597"/>
                  </a:lnTo>
                  <a:close/>
                </a:path>
                <a:path w="139065" h="134620">
                  <a:moveTo>
                    <a:pt x="88163" y="120357"/>
                  </a:moveTo>
                  <a:lnTo>
                    <a:pt x="87630" y="120472"/>
                  </a:lnTo>
                  <a:lnTo>
                    <a:pt x="87769" y="120688"/>
                  </a:lnTo>
                  <a:lnTo>
                    <a:pt x="87998" y="120840"/>
                  </a:lnTo>
                  <a:lnTo>
                    <a:pt x="88125" y="120408"/>
                  </a:lnTo>
                  <a:close/>
                </a:path>
                <a:path w="139065" h="134620">
                  <a:moveTo>
                    <a:pt x="88684" y="70866"/>
                  </a:moveTo>
                  <a:lnTo>
                    <a:pt x="88544" y="70446"/>
                  </a:lnTo>
                  <a:lnTo>
                    <a:pt x="88226" y="69977"/>
                  </a:lnTo>
                  <a:lnTo>
                    <a:pt x="87896" y="69875"/>
                  </a:lnTo>
                  <a:lnTo>
                    <a:pt x="87693" y="70764"/>
                  </a:lnTo>
                  <a:lnTo>
                    <a:pt x="88163" y="70942"/>
                  </a:lnTo>
                  <a:lnTo>
                    <a:pt x="88684" y="70866"/>
                  </a:lnTo>
                  <a:close/>
                </a:path>
                <a:path w="139065" h="134620">
                  <a:moveTo>
                    <a:pt x="88785" y="130276"/>
                  </a:moveTo>
                  <a:lnTo>
                    <a:pt x="88722" y="130022"/>
                  </a:lnTo>
                  <a:lnTo>
                    <a:pt x="88150" y="129133"/>
                  </a:lnTo>
                  <a:lnTo>
                    <a:pt x="84455" y="128409"/>
                  </a:lnTo>
                  <a:lnTo>
                    <a:pt x="87807" y="131140"/>
                  </a:lnTo>
                  <a:lnTo>
                    <a:pt x="88785" y="130276"/>
                  </a:lnTo>
                  <a:close/>
                </a:path>
                <a:path w="139065" h="134620">
                  <a:moveTo>
                    <a:pt x="88887" y="130073"/>
                  </a:moveTo>
                  <a:lnTo>
                    <a:pt x="88722" y="130022"/>
                  </a:lnTo>
                  <a:lnTo>
                    <a:pt x="88887" y="130073"/>
                  </a:lnTo>
                  <a:close/>
                </a:path>
                <a:path w="139065" h="134620">
                  <a:moveTo>
                    <a:pt x="89065" y="130492"/>
                  </a:moveTo>
                  <a:lnTo>
                    <a:pt x="87071" y="132435"/>
                  </a:lnTo>
                  <a:lnTo>
                    <a:pt x="87312" y="132918"/>
                  </a:lnTo>
                  <a:lnTo>
                    <a:pt x="86753" y="134188"/>
                  </a:lnTo>
                  <a:lnTo>
                    <a:pt x="87769" y="133083"/>
                  </a:lnTo>
                  <a:lnTo>
                    <a:pt x="88747" y="133654"/>
                  </a:lnTo>
                  <a:lnTo>
                    <a:pt x="89065" y="130492"/>
                  </a:lnTo>
                  <a:close/>
                </a:path>
                <a:path w="139065" h="134620">
                  <a:moveTo>
                    <a:pt x="89471" y="126834"/>
                  </a:moveTo>
                  <a:lnTo>
                    <a:pt x="89408" y="126707"/>
                  </a:lnTo>
                  <a:lnTo>
                    <a:pt x="89230" y="126504"/>
                  </a:lnTo>
                  <a:lnTo>
                    <a:pt x="89179" y="126746"/>
                  </a:lnTo>
                  <a:lnTo>
                    <a:pt x="89369" y="126911"/>
                  </a:lnTo>
                  <a:close/>
                </a:path>
                <a:path w="139065" h="134620">
                  <a:moveTo>
                    <a:pt x="89750" y="129133"/>
                  </a:moveTo>
                  <a:lnTo>
                    <a:pt x="89242" y="128739"/>
                  </a:lnTo>
                  <a:lnTo>
                    <a:pt x="88480" y="129133"/>
                  </a:lnTo>
                  <a:lnTo>
                    <a:pt x="89750" y="129133"/>
                  </a:lnTo>
                  <a:close/>
                </a:path>
                <a:path w="139065" h="134620">
                  <a:moveTo>
                    <a:pt x="90284" y="129565"/>
                  </a:moveTo>
                  <a:lnTo>
                    <a:pt x="89814" y="129184"/>
                  </a:lnTo>
                  <a:lnTo>
                    <a:pt x="88392" y="129184"/>
                  </a:lnTo>
                  <a:lnTo>
                    <a:pt x="88201" y="129184"/>
                  </a:lnTo>
                  <a:lnTo>
                    <a:pt x="88849" y="130035"/>
                  </a:lnTo>
                  <a:lnTo>
                    <a:pt x="89039" y="130048"/>
                  </a:lnTo>
                  <a:lnTo>
                    <a:pt x="89039" y="130276"/>
                  </a:lnTo>
                  <a:lnTo>
                    <a:pt x="89230" y="130530"/>
                  </a:lnTo>
                  <a:lnTo>
                    <a:pt x="89623" y="129908"/>
                  </a:lnTo>
                  <a:lnTo>
                    <a:pt x="90284" y="129565"/>
                  </a:lnTo>
                  <a:close/>
                </a:path>
                <a:path w="139065" h="134620">
                  <a:moveTo>
                    <a:pt x="91351" y="86423"/>
                  </a:moveTo>
                  <a:lnTo>
                    <a:pt x="91262" y="86080"/>
                  </a:lnTo>
                  <a:lnTo>
                    <a:pt x="91122" y="86194"/>
                  </a:lnTo>
                  <a:lnTo>
                    <a:pt x="91249" y="86588"/>
                  </a:lnTo>
                  <a:lnTo>
                    <a:pt x="91351" y="86423"/>
                  </a:lnTo>
                  <a:close/>
                </a:path>
                <a:path w="139065" h="134620">
                  <a:moveTo>
                    <a:pt x="92824" y="128016"/>
                  </a:moveTo>
                  <a:lnTo>
                    <a:pt x="92481" y="127952"/>
                  </a:lnTo>
                  <a:lnTo>
                    <a:pt x="92430" y="128079"/>
                  </a:lnTo>
                  <a:lnTo>
                    <a:pt x="92557" y="128079"/>
                  </a:lnTo>
                  <a:lnTo>
                    <a:pt x="92824" y="128016"/>
                  </a:lnTo>
                  <a:close/>
                </a:path>
                <a:path w="139065" h="134620">
                  <a:moveTo>
                    <a:pt x="96659" y="126542"/>
                  </a:moveTo>
                  <a:lnTo>
                    <a:pt x="96126" y="126504"/>
                  </a:lnTo>
                  <a:lnTo>
                    <a:pt x="95923" y="126301"/>
                  </a:lnTo>
                  <a:lnTo>
                    <a:pt x="95618" y="126441"/>
                  </a:lnTo>
                  <a:lnTo>
                    <a:pt x="95872" y="126860"/>
                  </a:lnTo>
                  <a:lnTo>
                    <a:pt x="96177" y="126784"/>
                  </a:lnTo>
                  <a:lnTo>
                    <a:pt x="96659" y="126542"/>
                  </a:lnTo>
                  <a:close/>
                </a:path>
                <a:path w="139065" h="134620">
                  <a:moveTo>
                    <a:pt x="96850" y="123825"/>
                  </a:moveTo>
                  <a:lnTo>
                    <a:pt x="96481" y="123507"/>
                  </a:lnTo>
                  <a:lnTo>
                    <a:pt x="96418" y="123774"/>
                  </a:lnTo>
                  <a:lnTo>
                    <a:pt x="96672" y="124053"/>
                  </a:lnTo>
                  <a:lnTo>
                    <a:pt x="96824" y="123990"/>
                  </a:lnTo>
                  <a:lnTo>
                    <a:pt x="96850" y="123825"/>
                  </a:lnTo>
                  <a:close/>
                </a:path>
                <a:path w="139065" h="134620">
                  <a:moveTo>
                    <a:pt x="97459" y="113804"/>
                  </a:moveTo>
                  <a:lnTo>
                    <a:pt x="97028" y="113766"/>
                  </a:lnTo>
                  <a:lnTo>
                    <a:pt x="97459" y="113804"/>
                  </a:lnTo>
                  <a:close/>
                </a:path>
                <a:path w="139065" h="134620">
                  <a:moveTo>
                    <a:pt x="97802" y="123939"/>
                  </a:moveTo>
                  <a:lnTo>
                    <a:pt x="97383" y="123596"/>
                  </a:lnTo>
                  <a:lnTo>
                    <a:pt x="97231" y="123685"/>
                  </a:lnTo>
                  <a:lnTo>
                    <a:pt x="97294" y="123888"/>
                  </a:lnTo>
                  <a:lnTo>
                    <a:pt x="97421" y="124142"/>
                  </a:lnTo>
                  <a:lnTo>
                    <a:pt x="97637" y="124129"/>
                  </a:lnTo>
                  <a:lnTo>
                    <a:pt x="97802" y="123939"/>
                  </a:lnTo>
                  <a:close/>
                </a:path>
                <a:path w="139065" h="134620">
                  <a:moveTo>
                    <a:pt x="98412" y="114261"/>
                  </a:moveTo>
                  <a:lnTo>
                    <a:pt x="97904" y="113322"/>
                  </a:lnTo>
                  <a:lnTo>
                    <a:pt x="96913" y="111455"/>
                  </a:lnTo>
                  <a:lnTo>
                    <a:pt x="92430" y="112687"/>
                  </a:lnTo>
                  <a:lnTo>
                    <a:pt x="94234" y="113411"/>
                  </a:lnTo>
                  <a:lnTo>
                    <a:pt x="95034" y="113538"/>
                  </a:lnTo>
                  <a:lnTo>
                    <a:pt x="97028" y="113766"/>
                  </a:lnTo>
                  <a:lnTo>
                    <a:pt x="97129" y="113322"/>
                  </a:lnTo>
                  <a:lnTo>
                    <a:pt x="98412" y="114261"/>
                  </a:lnTo>
                  <a:close/>
                </a:path>
                <a:path w="139065" h="134620">
                  <a:moveTo>
                    <a:pt x="98602" y="124498"/>
                  </a:moveTo>
                  <a:lnTo>
                    <a:pt x="98539" y="124371"/>
                  </a:lnTo>
                  <a:lnTo>
                    <a:pt x="98361" y="124256"/>
                  </a:lnTo>
                  <a:lnTo>
                    <a:pt x="98513" y="124701"/>
                  </a:lnTo>
                  <a:lnTo>
                    <a:pt x="98602" y="124498"/>
                  </a:lnTo>
                  <a:close/>
                </a:path>
                <a:path w="139065" h="134620">
                  <a:moveTo>
                    <a:pt x="98653" y="127330"/>
                  </a:moveTo>
                  <a:lnTo>
                    <a:pt x="98386" y="127127"/>
                  </a:lnTo>
                  <a:lnTo>
                    <a:pt x="98259" y="127177"/>
                  </a:lnTo>
                  <a:lnTo>
                    <a:pt x="98361" y="127330"/>
                  </a:lnTo>
                  <a:lnTo>
                    <a:pt x="98209" y="127482"/>
                  </a:lnTo>
                  <a:lnTo>
                    <a:pt x="98501" y="127444"/>
                  </a:lnTo>
                  <a:lnTo>
                    <a:pt x="98653" y="127330"/>
                  </a:lnTo>
                  <a:close/>
                </a:path>
                <a:path w="139065" h="134620">
                  <a:moveTo>
                    <a:pt x="99288" y="129298"/>
                  </a:moveTo>
                  <a:lnTo>
                    <a:pt x="99072" y="129057"/>
                  </a:lnTo>
                  <a:lnTo>
                    <a:pt x="98945" y="129070"/>
                  </a:lnTo>
                  <a:lnTo>
                    <a:pt x="98856" y="129209"/>
                  </a:lnTo>
                  <a:lnTo>
                    <a:pt x="99199" y="129298"/>
                  </a:lnTo>
                  <a:close/>
                </a:path>
                <a:path w="139065" h="134620">
                  <a:moveTo>
                    <a:pt x="99542" y="111734"/>
                  </a:moveTo>
                  <a:lnTo>
                    <a:pt x="99326" y="111810"/>
                  </a:lnTo>
                  <a:lnTo>
                    <a:pt x="99275" y="111937"/>
                  </a:lnTo>
                  <a:lnTo>
                    <a:pt x="99529" y="111823"/>
                  </a:lnTo>
                  <a:close/>
                </a:path>
                <a:path w="139065" h="134620">
                  <a:moveTo>
                    <a:pt x="99593" y="112102"/>
                  </a:moveTo>
                  <a:lnTo>
                    <a:pt x="99555" y="111823"/>
                  </a:lnTo>
                  <a:lnTo>
                    <a:pt x="99364" y="112014"/>
                  </a:lnTo>
                  <a:lnTo>
                    <a:pt x="99593" y="112102"/>
                  </a:lnTo>
                  <a:close/>
                </a:path>
                <a:path w="139065" h="134620">
                  <a:moveTo>
                    <a:pt x="99720" y="112522"/>
                  </a:moveTo>
                  <a:lnTo>
                    <a:pt x="98628" y="112674"/>
                  </a:lnTo>
                  <a:lnTo>
                    <a:pt x="98171" y="112877"/>
                  </a:lnTo>
                  <a:lnTo>
                    <a:pt x="99034" y="113284"/>
                  </a:lnTo>
                  <a:lnTo>
                    <a:pt x="99034" y="113436"/>
                  </a:lnTo>
                  <a:lnTo>
                    <a:pt x="99187" y="113487"/>
                  </a:lnTo>
                  <a:lnTo>
                    <a:pt x="99326" y="113436"/>
                  </a:lnTo>
                  <a:lnTo>
                    <a:pt x="99301" y="113245"/>
                  </a:lnTo>
                  <a:lnTo>
                    <a:pt x="99034" y="113245"/>
                  </a:lnTo>
                  <a:lnTo>
                    <a:pt x="99364" y="112864"/>
                  </a:lnTo>
                  <a:lnTo>
                    <a:pt x="99720" y="112522"/>
                  </a:lnTo>
                  <a:close/>
                </a:path>
                <a:path w="139065" h="134620">
                  <a:moveTo>
                    <a:pt x="100622" y="131127"/>
                  </a:moveTo>
                  <a:lnTo>
                    <a:pt x="100584" y="130810"/>
                  </a:lnTo>
                  <a:lnTo>
                    <a:pt x="99187" y="130505"/>
                  </a:lnTo>
                  <a:lnTo>
                    <a:pt x="99529" y="131025"/>
                  </a:lnTo>
                  <a:lnTo>
                    <a:pt x="99860" y="131203"/>
                  </a:lnTo>
                  <a:lnTo>
                    <a:pt x="100241" y="131140"/>
                  </a:lnTo>
                  <a:lnTo>
                    <a:pt x="100622" y="131127"/>
                  </a:lnTo>
                  <a:close/>
                </a:path>
                <a:path w="139065" h="134620">
                  <a:moveTo>
                    <a:pt x="100711" y="69557"/>
                  </a:moveTo>
                  <a:lnTo>
                    <a:pt x="100622" y="69430"/>
                  </a:lnTo>
                  <a:lnTo>
                    <a:pt x="100660" y="69189"/>
                  </a:lnTo>
                  <a:lnTo>
                    <a:pt x="100482" y="69176"/>
                  </a:lnTo>
                  <a:lnTo>
                    <a:pt x="100685" y="69748"/>
                  </a:lnTo>
                  <a:lnTo>
                    <a:pt x="100711" y="69557"/>
                  </a:lnTo>
                  <a:close/>
                </a:path>
                <a:path w="139065" h="134620">
                  <a:moveTo>
                    <a:pt x="100901" y="113118"/>
                  </a:moveTo>
                  <a:lnTo>
                    <a:pt x="100495" y="113106"/>
                  </a:lnTo>
                  <a:lnTo>
                    <a:pt x="100584" y="113449"/>
                  </a:lnTo>
                  <a:lnTo>
                    <a:pt x="100749" y="113449"/>
                  </a:lnTo>
                  <a:lnTo>
                    <a:pt x="100901" y="113118"/>
                  </a:lnTo>
                  <a:close/>
                </a:path>
                <a:path w="139065" h="134620">
                  <a:moveTo>
                    <a:pt x="101536" y="70294"/>
                  </a:moveTo>
                  <a:lnTo>
                    <a:pt x="101219" y="70408"/>
                  </a:lnTo>
                  <a:lnTo>
                    <a:pt x="100939" y="70573"/>
                  </a:lnTo>
                  <a:lnTo>
                    <a:pt x="101346" y="70739"/>
                  </a:lnTo>
                  <a:lnTo>
                    <a:pt x="101511" y="70713"/>
                  </a:lnTo>
                  <a:lnTo>
                    <a:pt x="101460" y="70497"/>
                  </a:lnTo>
                  <a:lnTo>
                    <a:pt x="101536" y="70294"/>
                  </a:lnTo>
                  <a:close/>
                </a:path>
                <a:path w="139065" h="134620">
                  <a:moveTo>
                    <a:pt x="101854" y="130797"/>
                  </a:moveTo>
                  <a:lnTo>
                    <a:pt x="101587" y="130670"/>
                  </a:lnTo>
                  <a:lnTo>
                    <a:pt x="101346" y="130606"/>
                  </a:lnTo>
                  <a:lnTo>
                    <a:pt x="100647" y="130644"/>
                  </a:lnTo>
                  <a:lnTo>
                    <a:pt x="101295" y="130848"/>
                  </a:lnTo>
                  <a:lnTo>
                    <a:pt x="101854" y="130797"/>
                  </a:lnTo>
                  <a:close/>
                </a:path>
                <a:path w="139065" h="134620">
                  <a:moveTo>
                    <a:pt x="102222" y="70993"/>
                  </a:moveTo>
                  <a:lnTo>
                    <a:pt x="102095" y="70485"/>
                  </a:lnTo>
                  <a:lnTo>
                    <a:pt x="101815" y="70561"/>
                  </a:lnTo>
                  <a:lnTo>
                    <a:pt x="101549" y="70053"/>
                  </a:lnTo>
                  <a:lnTo>
                    <a:pt x="101752" y="71132"/>
                  </a:lnTo>
                  <a:lnTo>
                    <a:pt x="102082" y="71081"/>
                  </a:lnTo>
                  <a:lnTo>
                    <a:pt x="102222" y="70993"/>
                  </a:lnTo>
                  <a:close/>
                </a:path>
                <a:path w="139065" h="134620">
                  <a:moveTo>
                    <a:pt x="102387" y="126301"/>
                  </a:moveTo>
                  <a:lnTo>
                    <a:pt x="102196" y="126187"/>
                  </a:lnTo>
                  <a:lnTo>
                    <a:pt x="102057" y="126339"/>
                  </a:lnTo>
                  <a:lnTo>
                    <a:pt x="102222" y="126326"/>
                  </a:lnTo>
                  <a:lnTo>
                    <a:pt x="102387" y="126301"/>
                  </a:lnTo>
                  <a:close/>
                </a:path>
                <a:path w="139065" h="134620">
                  <a:moveTo>
                    <a:pt x="102539" y="123266"/>
                  </a:moveTo>
                  <a:lnTo>
                    <a:pt x="102247" y="123317"/>
                  </a:lnTo>
                  <a:lnTo>
                    <a:pt x="102285" y="123444"/>
                  </a:lnTo>
                  <a:lnTo>
                    <a:pt x="102425" y="123469"/>
                  </a:lnTo>
                  <a:lnTo>
                    <a:pt x="102539" y="123266"/>
                  </a:lnTo>
                  <a:close/>
                </a:path>
                <a:path w="139065" h="134620">
                  <a:moveTo>
                    <a:pt x="102958" y="124015"/>
                  </a:moveTo>
                  <a:lnTo>
                    <a:pt x="102895" y="123317"/>
                  </a:lnTo>
                  <a:lnTo>
                    <a:pt x="102743" y="123482"/>
                  </a:lnTo>
                  <a:lnTo>
                    <a:pt x="102539" y="123355"/>
                  </a:lnTo>
                  <a:lnTo>
                    <a:pt x="102679" y="124053"/>
                  </a:lnTo>
                  <a:lnTo>
                    <a:pt x="102831" y="124079"/>
                  </a:lnTo>
                  <a:lnTo>
                    <a:pt x="102958" y="124015"/>
                  </a:lnTo>
                  <a:close/>
                </a:path>
                <a:path w="139065" h="134620">
                  <a:moveTo>
                    <a:pt x="128333" y="74980"/>
                  </a:moveTo>
                  <a:lnTo>
                    <a:pt x="128282" y="74422"/>
                  </a:lnTo>
                  <a:lnTo>
                    <a:pt x="128104" y="74333"/>
                  </a:lnTo>
                  <a:lnTo>
                    <a:pt x="127863" y="74536"/>
                  </a:lnTo>
                  <a:lnTo>
                    <a:pt x="127990" y="74701"/>
                  </a:lnTo>
                  <a:lnTo>
                    <a:pt x="128054" y="74980"/>
                  </a:lnTo>
                  <a:lnTo>
                    <a:pt x="128333" y="74980"/>
                  </a:lnTo>
                  <a:close/>
                </a:path>
                <a:path w="139065" h="134620">
                  <a:moveTo>
                    <a:pt x="130911" y="75869"/>
                  </a:moveTo>
                  <a:lnTo>
                    <a:pt x="130759" y="75628"/>
                  </a:lnTo>
                  <a:lnTo>
                    <a:pt x="130708" y="75780"/>
                  </a:lnTo>
                  <a:lnTo>
                    <a:pt x="130644" y="75946"/>
                  </a:lnTo>
                  <a:lnTo>
                    <a:pt x="130810" y="75895"/>
                  </a:lnTo>
                  <a:close/>
                </a:path>
                <a:path w="139065" h="134620">
                  <a:moveTo>
                    <a:pt x="133400" y="78905"/>
                  </a:moveTo>
                  <a:lnTo>
                    <a:pt x="127800" y="81661"/>
                  </a:lnTo>
                  <a:lnTo>
                    <a:pt x="130517" y="82778"/>
                  </a:lnTo>
                  <a:lnTo>
                    <a:pt x="131292" y="82080"/>
                  </a:lnTo>
                  <a:lnTo>
                    <a:pt x="132092" y="83134"/>
                  </a:lnTo>
                  <a:lnTo>
                    <a:pt x="132245" y="81737"/>
                  </a:lnTo>
                  <a:lnTo>
                    <a:pt x="133400" y="78905"/>
                  </a:lnTo>
                  <a:close/>
                </a:path>
                <a:path w="139065" h="134620">
                  <a:moveTo>
                    <a:pt x="133413" y="84505"/>
                  </a:moveTo>
                  <a:lnTo>
                    <a:pt x="133223" y="84378"/>
                  </a:lnTo>
                  <a:lnTo>
                    <a:pt x="133045" y="84556"/>
                  </a:lnTo>
                  <a:lnTo>
                    <a:pt x="132880" y="84975"/>
                  </a:lnTo>
                  <a:lnTo>
                    <a:pt x="133286" y="84924"/>
                  </a:lnTo>
                  <a:lnTo>
                    <a:pt x="133413" y="84734"/>
                  </a:lnTo>
                  <a:lnTo>
                    <a:pt x="133413" y="84505"/>
                  </a:lnTo>
                  <a:close/>
                </a:path>
                <a:path w="139065" h="134620">
                  <a:moveTo>
                    <a:pt x="138607" y="79032"/>
                  </a:moveTo>
                  <a:lnTo>
                    <a:pt x="138480" y="79057"/>
                  </a:lnTo>
                  <a:lnTo>
                    <a:pt x="138607" y="79032"/>
                  </a:lnTo>
                  <a:close/>
                </a:path>
              </a:pathLst>
            </a:custGeom>
            <a:solidFill>
              <a:srgbClr val="C5CCC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6" name="object 5336"/>
            <p:cNvSpPr/>
            <p:nvPr/>
          </p:nvSpPr>
          <p:spPr>
            <a:xfrm>
              <a:off x="555066" y="4291139"/>
              <a:ext cx="198120" cy="142240"/>
            </a:xfrm>
            <a:custGeom>
              <a:avLst/>
              <a:gdLst/>
              <a:ahLst/>
              <a:cxnLst/>
              <a:rect l="l" t="t" r="r" b="b"/>
              <a:pathLst>
                <a:path w="198120" h="142239">
                  <a:moveTo>
                    <a:pt x="342" y="1587"/>
                  </a:moveTo>
                  <a:lnTo>
                    <a:pt x="38" y="1422"/>
                  </a:lnTo>
                  <a:lnTo>
                    <a:pt x="0" y="1562"/>
                  </a:lnTo>
                  <a:lnTo>
                    <a:pt x="127" y="1549"/>
                  </a:lnTo>
                  <a:lnTo>
                    <a:pt x="342" y="1587"/>
                  </a:lnTo>
                  <a:close/>
                </a:path>
                <a:path w="198120" h="142239">
                  <a:moveTo>
                    <a:pt x="29781" y="4241"/>
                  </a:moveTo>
                  <a:lnTo>
                    <a:pt x="27546" y="2717"/>
                  </a:lnTo>
                  <a:lnTo>
                    <a:pt x="28651" y="3975"/>
                  </a:lnTo>
                  <a:lnTo>
                    <a:pt x="28905" y="4292"/>
                  </a:lnTo>
                  <a:lnTo>
                    <a:pt x="28727" y="4381"/>
                  </a:lnTo>
                  <a:lnTo>
                    <a:pt x="29184" y="4521"/>
                  </a:lnTo>
                  <a:lnTo>
                    <a:pt x="29337" y="4457"/>
                  </a:lnTo>
                  <a:lnTo>
                    <a:pt x="29400" y="5041"/>
                  </a:lnTo>
                  <a:lnTo>
                    <a:pt x="29705" y="4762"/>
                  </a:lnTo>
                  <a:lnTo>
                    <a:pt x="29743" y="4559"/>
                  </a:lnTo>
                  <a:lnTo>
                    <a:pt x="29565" y="4343"/>
                  </a:lnTo>
                  <a:lnTo>
                    <a:pt x="29781" y="4241"/>
                  </a:lnTo>
                  <a:close/>
                </a:path>
                <a:path w="198120" h="142239">
                  <a:moveTo>
                    <a:pt x="29806" y="28651"/>
                  </a:moveTo>
                  <a:lnTo>
                    <a:pt x="29629" y="28613"/>
                  </a:lnTo>
                  <a:lnTo>
                    <a:pt x="29413" y="28879"/>
                  </a:lnTo>
                  <a:lnTo>
                    <a:pt x="29641" y="28854"/>
                  </a:lnTo>
                  <a:lnTo>
                    <a:pt x="29781" y="28803"/>
                  </a:lnTo>
                  <a:lnTo>
                    <a:pt x="29806" y="28651"/>
                  </a:lnTo>
                  <a:close/>
                </a:path>
                <a:path w="198120" h="142239">
                  <a:moveTo>
                    <a:pt x="32004" y="635"/>
                  </a:moveTo>
                  <a:lnTo>
                    <a:pt x="31051" y="241"/>
                  </a:lnTo>
                  <a:lnTo>
                    <a:pt x="31445" y="723"/>
                  </a:lnTo>
                  <a:lnTo>
                    <a:pt x="31623" y="685"/>
                  </a:lnTo>
                  <a:lnTo>
                    <a:pt x="32004" y="635"/>
                  </a:lnTo>
                  <a:close/>
                </a:path>
                <a:path w="198120" h="142239">
                  <a:moveTo>
                    <a:pt x="32816" y="4826"/>
                  </a:moveTo>
                  <a:lnTo>
                    <a:pt x="30759" y="3378"/>
                  </a:lnTo>
                  <a:lnTo>
                    <a:pt x="30365" y="3632"/>
                  </a:lnTo>
                  <a:lnTo>
                    <a:pt x="30264" y="4203"/>
                  </a:lnTo>
                  <a:lnTo>
                    <a:pt x="30302" y="4483"/>
                  </a:lnTo>
                  <a:lnTo>
                    <a:pt x="30924" y="4203"/>
                  </a:lnTo>
                  <a:lnTo>
                    <a:pt x="30810" y="4508"/>
                  </a:lnTo>
                  <a:lnTo>
                    <a:pt x="30607" y="4584"/>
                  </a:lnTo>
                  <a:lnTo>
                    <a:pt x="31026" y="4787"/>
                  </a:lnTo>
                  <a:lnTo>
                    <a:pt x="32816" y="4826"/>
                  </a:lnTo>
                  <a:close/>
                </a:path>
                <a:path w="198120" h="142239">
                  <a:moveTo>
                    <a:pt x="33972" y="30937"/>
                  </a:moveTo>
                  <a:lnTo>
                    <a:pt x="33235" y="31673"/>
                  </a:lnTo>
                  <a:lnTo>
                    <a:pt x="33235" y="31877"/>
                  </a:lnTo>
                  <a:lnTo>
                    <a:pt x="33604" y="32232"/>
                  </a:lnTo>
                  <a:lnTo>
                    <a:pt x="33642" y="31762"/>
                  </a:lnTo>
                  <a:lnTo>
                    <a:pt x="33769" y="31673"/>
                  </a:lnTo>
                  <a:lnTo>
                    <a:pt x="33972" y="30937"/>
                  </a:lnTo>
                  <a:close/>
                </a:path>
                <a:path w="198120" h="142239">
                  <a:moveTo>
                    <a:pt x="34010" y="30784"/>
                  </a:moveTo>
                  <a:lnTo>
                    <a:pt x="33705" y="31000"/>
                  </a:lnTo>
                  <a:lnTo>
                    <a:pt x="33997" y="30861"/>
                  </a:lnTo>
                  <a:close/>
                </a:path>
                <a:path w="198120" h="142239">
                  <a:moveTo>
                    <a:pt x="34188" y="30213"/>
                  </a:moveTo>
                  <a:lnTo>
                    <a:pt x="33489" y="30441"/>
                  </a:lnTo>
                  <a:lnTo>
                    <a:pt x="34010" y="30784"/>
                  </a:lnTo>
                  <a:lnTo>
                    <a:pt x="34188" y="30213"/>
                  </a:lnTo>
                  <a:close/>
                </a:path>
                <a:path w="198120" h="142239">
                  <a:moveTo>
                    <a:pt x="34721" y="32702"/>
                  </a:moveTo>
                  <a:lnTo>
                    <a:pt x="34544" y="32512"/>
                  </a:lnTo>
                  <a:lnTo>
                    <a:pt x="34721" y="32702"/>
                  </a:lnTo>
                  <a:close/>
                </a:path>
                <a:path w="198120" h="142239">
                  <a:moveTo>
                    <a:pt x="35128" y="190"/>
                  </a:moveTo>
                  <a:lnTo>
                    <a:pt x="35090" y="0"/>
                  </a:lnTo>
                  <a:lnTo>
                    <a:pt x="34747" y="203"/>
                  </a:lnTo>
                  <a:lnTo>
                    <a:pt x="34975" y="266"/>
                  </a:lnTo>
                  <a:lnTo>
                    <a:pt x="35115" y="228"/>
                  </a:lnTo>
                  <a:close/>
                </a:path>
                <a:path w="198120" h="142239">
                  <a:moveTo>
                    <a:pt x="35420" y="29806"/>
                  </a:moveTo>
                  <a:lnTo>
                    <a:pt x="34213" y="30200"/>
                  </a:lnTo>
                  <a:lnTo>
                    <a:pt x="34124" y="30708"/>
                  </a:lnTo>
                  <a:lnTo>
                    <a:pt x="35420" y="29806"/>
                  </a:lnTo>
                  <a:close/>
                </a:path>
                <a:path w="198120" h="142239">
                  <a:moveTo>
                    <a:pt x="36855" y="28638"/>
                  </a:moveTo>
                  <a:lnTo>
                    <a:pt x="36398" y="28498"/>
                  </a:lnTo>
                  <a:lnTo>
                    <a:pt x="36245" y="28575"/>
                  </a:lnTo>
                  <a:lnTo>
                    <a:pt x="36474" y="28689"/>
                  </a:lnTo>
                  <a:lnTo>
                    <a:pt x="36855" y="28638"/>
                  </a:lnTo>
                  <a:close/>
                </a:path>
                <a:path w="198120" h="142239">
                  <a:moveTo>
                    <a:pt x="37757" y="32918"/>
                  </a:moveTo>
                  <a:lnTo>
                    <a:pt x="37744" y="31927"/>
                  </a:lnTo>
                  <a:lnTo>
                    <a:pt x="37287" y="31178"/>
                  </a:lnTo>
                  <a:lnTo>
                    <a:pt x="37172" y="31000"/>
                  </a:lnTo>
                  <a:lnTo>
                    <a:pt x="36601" y="30467"/>
                  </a:lnTo>
                  <a:lnTo>
                    <a:pt x="36728" y="31178"/>
                  </a:lnTo>
                  <a:lnTo>
                    <a:pt x="36372" y="30708"/>
                  </a:lnTo>
                  <a:lnTo>
                    <a:pt x="35598" y="29654"/>
                  </a:lnTo>
                  <a:lnTo>
                    <a:pt x="35483" y="30200"/>
                  </a:lnTo>
                  <a:lnTo>
                    <a:pt x="35382" y="30441"/>
                  </a:lnTo>
                  <a:lnTo>
                    <a:pt x="34823" y="30708"/>
                  </a:lnTo>
                  <a:lnTo>
                    <a:pt x="34544" y="30619"/>
                  </a:lnTo>
                  <a:lnTo>
                    <a:pt x="34112" y="30810"/>
                  </a:lnTo>
                  <a:lnTo>
                    <a:pt x="33985" y="31521"/>
                  </a:lnTo>
                  <a:lnTo>
                    <a:pt x="33769" y="31673"/>
                  </a:lnTo>
                  <a:lnTo>
                    <a:pt x="33718" y="32131"/>
                  </a:lnTo>
                  <a:lnTo>
                    <a:pt x="34086" y="31877"/>
                  </a:lnTo>
                  <a:lnTo>
                    <a:pt x="34353" y="32308"/>
                  </a:lnTo>
                  <a:lnTo>
                    <a:pt x="34544" y="32512"/>
                  </a:lnTo>
                  <a:lnTo>
                    <a:pt x="34798" y="31927"/>
                  </a:lnTo>
                  <a:lnTo>
                    <a:pt x="35191" y="33007"/>
                  </a:lnTo>
                  <a:lnTo>
                    <a:pt x="35712" y="32918"/>
                  </a:lnTo>
                  <a:lnTo>
                    <a:pt x="35877" y="33159"/>
                  </a:lnTo>
                  <a:lnTo>
                    <a:pt x="37185" y="33058"/>
                  </a:lnTo>
                  <a:lnTo>
                    <a:pt x="37706" y="33337"/>
                  </a:lnTo>
                  <a:lnTo>
                    <a:pt x="37731" y="33058"/>
                  </a:lnTo>
                  <a:lnTo>
                    <a:pt x="37757" y="32918"/>
                  </a:lnTo>
                  <a:close/>
                </a:path>
                <a:path w="198120" h="142239">
                  <a:moveTo>
                    <a:pt x="38989" y="26911"/>
                  </a:moveTo>
                  <a:lnTo>
                    <a:pt x="38950" y="26733"/>
                  </a:lnTo>
                  <a:lnTo>
                    <a:pt x="38785" y="26822"/>
                  </a:lnTo>
                  <a:lnTo>
                    <a:pt x="38989" y="26911"/>
                  </a:lnTo>
                  <a:close/>
                </a:path>
                <a:path w="198120" h="142239">
                  <a:moveTo>
                    <a:pt x="42227" y="33032"/>
                  </a:moveTo>
                  <a:lnTo>
                    <a:pt x="42100" y="32969"/>
                  </a:lnTo>
                  <a:lnTo>
                    <a:pt x="41897" y="32766"/>
                  </a:lnTo>
                  <a:lnTo>
                    <a:pt x="41719" y="32791"/>
                  </a:lnTo>
                  <a:lnTo>
                    <a:pt x="41910" y="33083"/>
                  </a:lnTo>
                  <a:lnTo>
                    <a:pt x="42037" y="33350"/>
                  </a:lnTo>
                  <a:lnTo>
                    <a:pt x="42227" y="33032"/>
                  </a:lnTo>
                  <a:close/>
                </a:path>
                <a:path w="198120" h="142239">
                  <a:moveTo>
                    <a:pt x="48069" y="59397"/>
                  </a:moveTo>
                  <a:lnTo>
                    <a:pt x="47942" y="59512"/>
                  </a:lnTo>
                  <a:lnTo>
                    <a:pt x="48069" y="59397"/>
                  </a:lnTo>
                  <a:close/>
                </a:path>
                <a:path w="198120" h="142239">
                  <a:moveTo>
                    <a:pt x="50914" y="45542"/>
                  </a:moveTo>
                  <a:lnTo>
                    <a:pt x="50342" y="45148"/>
                  </a:lnTo>
                  <a:lnTo>
                    <a:pt x="50266" y="44881"/>
                  </a:lnTo>
                  <a:lnTo>
                    <a:pt x="50012" y="45046"/>
                  </a:lnTo>
                  <a:lnTo>
                    <a:pt x="50190" y="45275"/>
                  </a:lnTo>
                  <a:lnTo>
                    <a:pt x="50177" y="45554"/>
                  </a:lnTo>
                  <a:lnTo>
                    <a:pt x="50215" y="45758"/>
                  </a:lnTo>
                  <a:lnTo>
                    <a:pt x="50914" y="45542"/>
                  </a:lnTo>
                  <a:close/>
                </a:path>
                <a:path w="198120" h="142239">
                  <a:moveTo>
                    <a:pt x="51752" y="60109"/>
                  </a:moveTo>
                  <a:lnTo>
                    <a:pt x="51409" y="59677"/>
                  </a:lnTo>
                  <a:lnTo>
                    <a:pt x="51041" y="59093"/>
                  </a:lnTo>
                  <a:lnTo>
                    <a:pt x="50444" y="59385"/>
                  </a:lnTo>
                  <a:lnTo>
                    <a:pt x="50634" y="59715"/>
                  </a:lnTo>
                  <a:lnTo>
                    <a:pt x="51219" y="59893"/>
                  </a:lnTo>
                  <a:lnTo>
                    <a:pt x="51752" y="60109"/>
                  </a:lnTo>
                  <a:close/>
                </a:path>
                <a:path w="198120" h="142239">
                  <a:moveTo>
                    <a:pt x="52920" y="43726"/>
                  </a:moveTo>
                  <a:lnTo>
                    <a:pt x="52552" y="43637"/>
                  </a:lnTo>
                  <a:lnTo>
                    <a:pt x="52489" y="43916"/>
                  </a:lnTo>
                  <a:lnTo>
                    <a:pt x="52578" y="44043"/>
                  </a:lnTo>
                  <a:lnTo>
                    <a:pt x="52920" y="43726"/>
                  </a:lnTo>
                  <a:close/>
                </a:path>
                <a:path w="198120" h="142239">
                  <a:moveTo>
                    <a:pt x="54610" y="28460"/>
                  </a:moveTo>
                  <a:lnTo>
                    <a:pt x="54394" y="28549"/>
                  </a:lnTo>
                  <a:lnTo>
                    <a:pt x="54381" y="28765"/>
                  </a:lnTo>
                  <a:lnTo>
                    <a:pt x="54533" y="28625"/>
                  </a:lnTo>
                  <a:lnTo>
                    <a:pt x="54610" y="28460"/>
                  </a:lnTo>
                  <a:close/>
                </a:path>
                <a:path w="198120" h="142239">
                  <a:moveTo>
                    <a:pt x="58648" y="61671"/>
                  </a:moveTo>
                  <a:lnTo>
                    <a:pt x="58407" y="61709"/>
                  </a:lnTo>
                  <a:lnTo>
                    <a:pt x="58547" y="61772"/>
                  </a:lnTo>
                  <a:close/>
                </a:path>
                <a:path w="198120" h="142239">
                  <a:moveTo>
                    <a:pt x="62026" y="65468"/>
                  </a:moveTo>
                  <a:lnTo>
                    <a:pt x="61023" y="65392"/>
                  </a:lnTo>
                  <a:lnTo>
                    <a:pt x="60794" y="65366"/>
                  </a:lnTo>
                  <a:lnTo>
                    <a:pt x="60591" y="65341"/>
                  </a:lnTo>
                  <a:lnTo>
                    <a:pt x="60680" y="65595"/>
                  </a:lnTo>
                  <a:lnTo>
                    <a:pt x="60845" y="65519"/>
                  </a:lnTo>
                  <a:lnTo>
                    <a:pt x="61087" y="65481"/>
                  </a:lnTo>
                  <a:lnTo>
                    <a:pt x="61226" y="65646"/>
                  </a:lnTo>
                  <a:lnTo>
                    <a:pt x="61468" y="65659"/>
                  </a:lnTo>
                  <a:lnTo>
                    <a:pt x="61595" y="65659"/>
                  </a:lnTo>
                  <a:lnTo>
                    <a:pt x="62026" y="65468"/>
                  </a:lnTo>
                  <a:close/>
                </a:path>
                <a:path w="198120" h="142239">
                  <a:moveTo>
                    <a:pt x="62052" y="65836"/>
                  </a:moveTo>
                  <a:lnTo>
                    <a:pt x="61569" y="65659"/>
                  </a:lnTo>
                  <a:lnTo>
                    <a:pt x="61506" y="65824"/>
                  </a:lnTo>
                  <a:lnTo>
                    <a:pt x="61722" y="65862"/>
                  </a:lnTo>
                  <a:lnTo>
                    <a:pt x="62052" y="65836"/>
                  </a:lnTo>
                  <a:close/>
                </a:path>
                <a:path w="198120" h="142239">
                  <a:moveTo>
                    <a:pt x="63284" y="65125"/>
                  </a:moveTo>
                  <a:lnTo>
                    <a:pt x="62318" y="65074"/>
                  </a:lnTo>
                  <a:lnTo>
                    <a:pt x="62280" y="65328"/>
                  </a:lnTo>
                  <a:lnTo>
                    <a:pt x="62369" y="65468"/>
                  </a:lnTo>
                  <a:lnTo>
                    <a:pt x="62611" y="65468"/>
                  </a:lnTo>
                  <a:lnTo>
                    <a:pt x="62738" y="65417"/>
                  </a:lnTo>
                  <a:lnTo>
                    <a:pt x="63284" y="65125"/>
                  </a:lnTo>
                  <a:close/>
                </a:path>
                <a:path w="198120" h="142239">
                  <a:moveTo>
                    <a:pt x="63538" y="53721"/>
                  </a:moveTo>
                  <a:lnTo>
                    <a:pt x="59893" y="52044"/>
                  </a:lnTo>
                  <a:lnTo>
                    <a:pt x="59791" y="53670"/>
                  </a:lnTo>
                  <a:lnTo>
                    <a:pt x="60718" y="53428"/>
                  </a:lnTo>
                  <a:lnTo>
                    <a:pt x="60401" y="54737"/>
                  </a:lnTo>
                  <a:lnTo>
                    <a:pt x="61112" y="54698"/>
                  </a:lnTo>
                  <a:lnTo>
                    <a:pt x="63538" y="53721"/>
                  </a:lnTo>
                  <a:close/>
                </a:path>
                <a:path w="198120" h="142239">
                  <a:moveTo>
                    <a:pt x="63550" y="62064"/>
                  </a:moveTo>
                  <a:lnTo>
                    <a:pt x="63373" y="61963"/>
                  </a:lnTo>
                  <a:lnTo>
                    <a:pt x="63474" y="62166"/>
                  </a:lnTo>
                  <a:close/>
                </a:path>
                <a:path w="198120" h="142239">
                  <a:moveTo>
                    <a:pt x="64427" y="65697"/>
                  </a:moveTo>
                  <a:lnTo>
                    <a:pt x="63169" y="65366"/>
                  </a:lnTo>
                  <a:lnTo>
                    <a:pt x="63195" y="65570"/>
                  </a:lnTo>
                  <a:lnTo>
                    <a:pt x="63512" y="65620"/>
                  </a:lnTo>
                  <a:lnTo>
                    <a:pt x="64427" y="65697"/>
                  </a:lnTo>
                  <a:close/>
                </a:path>
                <a:path w="198120" h="142239">
                  <a:moveTo>
                    <a:pt x="67818" y="59105"/>
                  </a:moveTo>
                  <a:lnTo>
                    <a:pt x="67576" y="59004"/>
                  </a:lnTo>
                  <a:lnTo>
                    <a:pt x="67437" y="59093"/>
                  </a:lnTo>
                  <a:lnTo>
                    <a:pt x="66979" y="58864"/>
                  </a:lnTo>
                  <a:lnTo>
                    <a:pt x="67195" y="59042"/>
                  </a:lnTo>
                  <a:lnTo>
                    <a:pt x="65519" y="58915"/>
                  </a:lnTo>
                  <a:lnTo>
                    <a:pt x="65430" y="58547"/>
                  </a:lnTo>
                  <a:lnTo>
                    <a:pt x="65417" y="58737"/>
                  </a:lnTo>
                  <a:lnTo>
                    <a:pt x="65151" y="58712"/>
                  </a:lnTo>
                  <a:lnTo>
                    <a:pt x="64389" y="58585"/>
                  </a:lnTo>
                  <a:lnTo>
                    <a:pt x="65951" y="59105"/>
                  </a:lnTo>
                  <a:lnTo>
                    <a:pt x="67233" y="59080"/>
                  </a:lnTo>
                  <a:lnTo>
                    <a:pt x="67462" y="59207"/>
                  </a:lnTo>
                  <a:lnTo>
                    <a:pt x="67818" y="59105"/>
                  </a:lnTo>
                  <a:close/>
                </a:path>
                <a:path w="198120" h="142239">
                  <a:moveTo>
                    <a:pt x="71793" y="70154"/>
                  </a:moveTo>
                  <a:lnTo>
                    <a:pt x="71615" y="70192"/>
                  </a:lnTo>
                  <a:lnTo>
                    <a:pt x="71564" y="70319"/>
                  </a:lnTo>
                  <a:lnTo>
                    <a:pt x="71793" y="70154"/>
                  </a:lnTo>
                  <a:close/>
                </a:path>
                <a:path w="198120" h="142239">
                  <a:moveTo>
                    <a:pt x="76009" y="131876"/>
                  </a:moveTo>
                  <a:lnTo>
                    <a:pt x="73926" y="132549"/>
                  </a:lnTo>
                  <a:lnTo>
                    <a:pt x="72351" y="131914"/>
                  </a:lnTo>
                  <a:lnTo>
                    <a:pt x="72402" y="133426"/>
                  </a:lnTo>
                  <a:lnTo>
                    <a:pt x="73939" y="133184"/>
                  </a:lnTo>
                  <a:lnTo>
                    <a:pt x="75806" y="132969"/>
                  </a:lnTo>
                  <a:lnTo>
                    <a:pt x="76009" y="131876"/>
                  </a:lnTo>
                  <a:close/>
                </a:path>
                <a:path w="198120" h="142239">
                  <a:moveTo>
                    <a:pt x="79502" y="76136"/>
                  </a:moveTo>
                  <a:lnTo>
                    <a:pt x="77609" y="75628"/>
                  </a:lnTo>
                  <a:lnTo>
                    <a:pt x="76936" y="76034"/>
                  </a:lnTo>
                  <a:lnTo>
                    <a:pt x="76555" y="76200"/>
                  </a:lnTo>
                  <a:lnTo>
                    <a:pt x="77927" y="76669"/>
                  </a:lnTo>
                  <a:lnTo>
                    <a:pt x="78320" y="76542"/>
                  </a:lnTo>
                  <a:lnTo>
                    <a:pt x="79502" y="76136"/>
                  </a:lnTo>
                  <a:close/>
                </a:path>
                <a:path w="198120" h="142239">
                  <a:moveTo>
                    <a:pt x="82791" y="51955"/>
                  </a:moveTo>
                  <a:lnTo>
                    <a:pt x="82562" y="51790"/>
                  </a:lnTo>
                  <a:lnTo>
                    <a:pt x="82194" y="51054"/>
                  </a:lnTo>
                  <a:lnTo>
                    <a:pt x="81915" y="51244"/>
                  </a:lnTo>
                  <a:lnTo>
                    <a:pt x="82067" y="51523"/>
                  </a:lnTo>
                  <a:lnTo>
                    <a:pt x="82461" y="52044"/>
                  </a:lnTo>
                  <a:lnTo>
                    <a:pt x="82791" y="51955"/>
                  </a:lnTo>
                  <a:close/>
                </a:path>
                <a:path w="198120" h="142239">
                  <a:moveTo>
                    <a:pt x="87325" y="100241"/>
                  </a:moveTo>
                  <a:lnTo>
                    <a:pt x="87083" y="100228"/>
                  </a:lnTo>
                  <a:lnTo>
                    <a:pt x="87223" y="100380"/>
                  </a:lnTo>
                  <a:lnTo>
                    <a:pt x="87325" y="100241"/>
                  </a:lnTo>
                  <a:close/>
                </a:path>
                <a:path w="198120" h="142239">
                  <a:moveTo>
                    <a:pt x="92583" y="97675"/>
                  </a:moveTo>
                  <a:lnTo>
                    <a:pt x="92163" y="97116"/>
                  </a:lnTo>
                  <a:lnTo>
                    <a:pt x="91706" y="97523"/>
                  </a:lnTo>
                  <a:lnTo>
                    <a:pt x="92202" y="97929"/>
                  </a:lnTo>
                  <a:lnTo>
                    <a:pt x="92329" y="98094"/>
                  </a:lnTo>
                  <a:lnTo>
                    <a:pt x="92443" y="97751"/>
                  </a:lnTo>
                  <a:lnTo>
                    <a:pt x="92583" y="97675"/>
                  </a:lnTo>
                  <a:close/>
                </a:path>
                <a:path w="198120" h="142239">
                  <a:moveTo>
                    <a:pt x="93395" y="100838"/>
                  </a:moveTo>
                  <a:lnTo>
                    <a:pt x="92722" y="100152"/>
                  </a:lnTo>
                  <a:lnTo>
                    <a:pt x="89662" y="98767"/>
                  </a:lnTo>
                  <a:lnTo>
                    <a:pt x="91554" y="100076"/>
                  </a:lnTo>
                  <a:lnTo>
                    <a:pt x="91173" y="100533"/>
                  </a:lnTo>
                  <a:lnTo>
                    <a:pt x="90170" y="100698"/>
                  </a:lnTo>
                  <a:lnTo>
                    <a:pt x="91554" y="101066"/>
                  </a:lnTo>
                  <a:lnTo>
                    <a:pt x="91719" y="100812"/>
                  </a:lnTo>
                  <a:lnTo>
                    <a:pt x="92252" y="101231"/>
                  </a:lnTo>
                  <a:lnTo>
                    <a:pt x="92595" y="101142"/>
                  </a:lnTo>
                  <a:lnTo>
                    <a:pt x="92964" y="101079"/>
                  </a:lnTo>
                  <a:lnTo>
                    <a:pt x="93243" y="100799"/>
                  </a:lnTo>
                  <a:lnTo>
                    <a:pt x="93395" y="100838"/>
                  </a:lnTo>
                  <a:close/>
                </a:path>
                <a:path w="198120" h="142239">
                  <a:moveTo>
                    <a:pt x="96469" y="101015"/>
                  </a:moveTo>
                  <a:lnTo>
                    <a:pt x="96177" y="100799"/>
                  </a:lnTo>
                  <a:lnTo>
                    <a:pt x="95973" y="100876"/>
                  </a:lnTo>
                  <a:lnTo>
                    <a:pt x="96151" y="100914"/>
                  </a:lnTo>
                  <a:lnTo>
                    <a:pt x="96469" y="101015"/>
                  </a:lnTo>
                  <a:close/>
                </a:path>
                <a:path w="198120" h="142239">
                  <a:moveTo>
                    <a:pt x="96824" y="98031"/>
                  </a:moveTo>
                  <a:lnTo>
                    <a:pt x="95453" y="97701"/>
                  </a:lnTo>
                  <a:lnTo>
                    <a:pt x="94767" y="97828"/>
                  </a:lnTo>
                  <a:lnTo>
                    <a:pt x="95834" y="98272"/>
                  </a:lnTo>
                  <a:lnTo>
                    <a:pt x="96164" y="98247"/>
                  </a:lnTo>
                  <a:lnTo>
                    <a:pt x="96824" y="98031"/>
                  </a:lnTo>
                  <a:close/>
                </a:path>
                <a:path w="198120" h="142239">
                  <a:moveTo>
                    <a:pt x="97231" y="100723"/>
                  </a:moveTo>
                  <a:lnTo>
                    <a:pt x="96710" y="100253"/>
                  </a:lnTo>
                  <a:lnTo>
                    <a:pt x="97002" y="100228"/>
                  </a:lnTo>
                  <a:lnTo>
                    <a:pt x="95389" y="98971"/>
                  </a:lnTo>
                  <a:lnTo>
                    <a:pt x="95758" y="100672"/>
                  </a:lnTo>
                  <a:lnTo>
                    <a:pt x="97193" y="100825"/>
                  </a:lnTo>
                  <a:close/>
                </a:path>
                <a:path w="198120" h="142239">
                  <a:moveTo>
                    <a:pt x="98856" y="100850"/>
                  </a:moveTo>
                  <a:lnTo>
                    <a:pt x="98247" y="100698"/>
                  </a:lnTo>
                  <a:lnTo>
                    <a:pt x="98044" y="100596"/>
                  </a:lnTo>
                  <a:lnTo>
                    <a:pt x="98005" y="100761"/>
                  </a:lnTo>
                  <a:lnTo>
                    <a:pt x="98132" y="100698"/>
                  </a:lnTo>
                  <a:lnTo>
                    <a:pt x="98602" y="100914"/>
                  </a:lnTo>
                  <a:lnTo>
                    <a:pt x="98780" y="100838"/>
                  </a:lnTo>
                  <a:close/>
                </a:path>
                <a:path w="198120" h="142239">
                  <a:moveTo>
                    <a:pt x="99949" y="100774"/>
                  </a:moveTo>
                  <a:lnTo>
                    <a:pt x="99847" y="100571"/>
                  </a:lnTo>
                  <a:lnTo>
                    <a:pt x="99783" y="100761"/>
                  </a:lnTo>
                  <a:lnTo>
                    <a:pt x="99491" y="100558"/>
                  </a:lnTo>
                  <a:lnTo>
                    <a:pt x="99631" y="100939"/>
                  </a:lnTo>
                  <a:lnTo>
                    <a:pt x="99910" y="100876"/>
                  </a:lnTo>
                  <a:close/>
                </a:path>
                <a:path w="198120" h="142239">
                  <a:moveTo>
                    <a:pt x="100736" y="99936"/>
                  </a:moveTo>
                  <a:lnTo>
                    <a:pt x="100342" y="99479"/>
                  </a:lnTo>
                  <a:lnTo>
                    <a:pt x="100139" y="99631"/>
                  </a:lnTo>
                  <a:lnTo>
                    <a:pt x="99720" y="100342"/>
                  </a:lnTo>
                  <a:lnTo>
                    <a:pt x="100164" y="100279"/>
                  </a:lnTo>
                  <a:lnTo>
                    <a:pt x="100418" y="99860"/>
                  </a:lnTo>
                  <a:lnTo>
                    <a:pt x="100736" y="99936"/>
                  </a:lnTo>
                  <a:close/>
                </a:path>
                <a:path w="198120" h="142239">
                  <a:moveTo>
                    <a:pt x="104698" y="48844"/>
                  </a:moveTo>
                  <a:lnTo>
                    <a:pt x="104444" y="48323"/>
                  </a:lnTo>
                  <a:lnTo>
                    <a:pt x="104305" y="48590"/>
                  </a:lnTo>
                  <a:lnTo>
                    <a:pt x="104330" y="48717"/>
                  </a:lnTo>
                  <a:lnTo>
                    <a:pt x="104533" y="49060"/>
                  </a:lnTo>
                  <a:lnTo>
                    <a:pt x="104698" y="48844"/>
                  </a:lnTo>
                  <a:close/>
                </a:path>
                <a:path w="198120" h="142239">
                  <a:moveTo>
                    <a:pt x="104762" y="116179"/>
                  </a:moveTo>
                  <a:lnTo>
                    <a:pt x="104749" y="115785"/>
                  </a:lnTo>
                  <a:lnTo>
                    <a:pt x="103593" y="116166"/>
                  </a:lnTo>
                  <a:lnTo>
                    <a:pt x="104317" y="116471"/>
                  </a:lnTo>
                  <a:lnTo>
                    <a:pt x="104444" y="116217"/>
                  </a:lnTo>
                  <a:lnTo>
                    <a:pt x="104190" y="116217"/>
                  </a:lnTo>
                  <a:lnTo>
                    <a:pt x="104762" y="116179"/>
                  </a:lnTo>
                  <a:close/>
                </a:path>
                <a:path w="198120" h="142239">
                  <a:moveTo>
                    <a:pt x="107619" y="115595"/>
                  </a:moveTo>
                  <a:lnTo>
                    <a:pt x="107353" y="115468"/>
                  </a:lnTo>
                  <a:lnTo>
                    <a:pt x="107175" y="115468"/>
                  </a:lnTo>
                  <a:lnTo>
                    <a:pt x="106730" y="115493"/>
                  </a:lnTo>
                  <a:lnTo>
                    <a:pt x="107124" y="115633"/>
                  </a:lnTo>
                  <a:lnTo>
                    <a:pt x="107251" y="115608"/>
                  </a:lnTo>
                  <a:lnTo>
                    <a:pt x="107619" y="115595"/>
                  </a:lnTo>
                  <a:close/>
                </a:path>
                <a:path w="198120" h="142239">
                  <a:moveTo>
                    <a:pt x="107937" y="51892"/>
                  </a:moveTo>
                  <a:lnTo>
                    <a:pt x="106997" y="49466"/>
                  </a:lnTo>
                  <a:lnTo>
                    <a:pt x="106603" y="50546"/>
                  </a:lnTo>
                  <a:lnTo>
                    <a:pt x="106540" y="50952"/>
                  </a:lnTo>
                  <a:lnTo>
                    <a:pt x="107175" y="52463"/>
                  </a:lnTo>
                  <a:lnTo>
                    <a:pt x="107721" y="52235"/>
                  </a:lnTo>
                  <a:lnTo>
                    <a:pt x="107937" y="51892"/>
                  </a:lnTo>
                  <a:close/>
                </a:path>
                <a:path w="198120" h="142239">
                  <a:moveTo>
                    <a:pt x="108394" y="116573"/>
                  </a:moveTo>
                  <a:lnTo>
                    <a:pt x="107975" y="116319"/>
                  </a:lnTo>
                  <a:lnTo>
                    <a:pt x="107645" y="116433"/>
                  </a:lnTo>
                  <a:lnTo>
                    <a:pt x="107467" y="116497"/>
                  </a:lnTo>
                  <a:lnTo>
                    <a:pt x="107657" y="116687"/>
                  </a:lnTo>
                  <a:lnTo>
                    <a:pt x="108394" y="116573"/>
                  </a:lnTo>
                  <a:close/>
                </a:path>
                <a:path w="198120" h="142239">
                  <a:moveTo>
                    <a:pt x="110464" y="120332"/>
                  </a:moveTo>
                  <a:lnTo>
                    <a:pt x="109334" y="119900"/>
                  </a:lnTo>
                  <a:lnTo>
                    <a:pt x="109372" y="120230"/>
                  </a:lnTo>
                  <a:lnTo>
                    <a:pt x="109499" y="120243"/>
                  </a:lnTo>
                  <a:lnTo>
                    <a:pt x="109677" y="120421"/>
                  </a:lnTo>
                  <a:lnTo>
                    <a:pt x="110464" y="120332"/>
                  </a:lnTo>
                  <a:close/>
                </a:path>
                <a:path w="198120" h="142239">
                  <a:moveTo>
                    <a:pt x="113322" y="118757"/>
                  </a:moveTo>
                  <a:lnTo>
                    <a:pt x="113157" y="118808"/>
                  </a:lnTo>
                  <a:lnTo>
                    <a:pt x="112979" y="119075"/>
                  </a:lnTo>
                  <a:lnTo>
                    <a:pt x="113245" y="118935"/>
                  </a:lnTo>
                  <a:lnTo>
                    <a:pt x="113322" y="118757"/>
                  </a:lnTo>
                  <a:close/>
                </a:path>
                <a:path w="198120" h="142239">
                  <a:moveTo>
                    <a:pt x="115062" y="61506"/>
                  </a:moveTo>
                  <a:lnTo>
                    <a:pt x="115049" y="61366"/>
                  </a:lnTo>
                  <a:lnTo>
                    <a:pt x="114871" y="61201"/>
                  </a:lnTo>
                  <a:lnTo>
                    <a:pt x="114858" y="61429"/>
                  </a:lnTo>
                  <a:lnTo>
                    <a:pt x="115011" y="61379"/>
                  </a:lnTo>
                  <a:lnTo>
                    <a:pt x="114947" y="61531"/>
                  </a:lnTo>
                  <a:close/>
                </a:path>
                <a:path w="198120" h="142239">
                  <a:moveTo>
                    <a:pt x="115150" y="109905"/>
                  </a:moveTo>
                  <a:lnTo>
                    <a:pt x="114871" y="110007"/>
                  </a:lnTo>
                  <a:lnTo>
                    <a:pt x="114693" y="109905"/>
                  </a:lnTo>
                  <a:lnTo>
                    <a:pt x="115036" y="110147"/>
                  </a:lnTo>
                  <a:lnTo>
                    <a:pt x="115150" y="109905"/>
                  </a:lnTo>
                  <a:close/>
                </a:path>
                <a:path w="198120" h="142239">
                  <a:moveTo>
                    <a:pt x="116624" y="62115"/>
                  </a:moveTo>
                  <a:lnTo>
                    <a:pt x="115747" y="60782"/>
                  </a:lnTo>
                  <a:lnTo>
                    <a:pt x="115824" y="61302"/>
                  </a:lnTo>
                  <a:lnTo>
                    <a:pt x="116052" y="61582"/>
                  </a:lnTo>
                  <a:lnTo>
                    <a:pt x="116192" y="61849"/>
                  </a:lnTo>
                  <a:lnTo>
                    <a:pt x="116357" y="62191"/>
                  </a:lnTo>
                  <a:lnTo>
                    <a:pt x="116624" y="62115"/>
                  </a:lnTo>
                  <a:close/>
                </a:path>
                <a:path w="198120" h="142239">
                  <a:moveTo>
                    <a:pt x="118376" y="64363"/>
                  </a:moveTo>
                  <a:lnTo>
                    <a:pt x="118249" y="64300"/>
                  </a:lnTo>
                  <a:lnTo>
                    <a:pt x="118224" y="64592"/>
                  </a:lnTo>
                  <a:lnTo>
                    <a:pt x="118325" y="64439"/>
                  </a:lnTo>
                  <a:close/>
                </a:path>
                <a:path w="198120" h="142239">
                  <a:moveTo>
                    <a:pt x="118427" y="107289"/>
                  </a:moveTo>
                  <a:lnTo>
                    <a:pt x="117335" y="107442"/>
                  </a:lnTo>
                  <a:lnTo>
                    <a:pt x="116878" y="107645"/>
                  </a:lnTo>
                  <a:lnTo>
                    <a:pt x="117741" y="108051"/>
                  </a:lnTo>
                  <a:lnTo>
                    <a:pt x="117741" y="108204"/>
                  </a:lnTo>
                  <a:lnTo>
                    <a:pt x="117894" y="108254"/>
                  </a:lnTo>
                  <a:lnTo>
                    <a:pt x="118033" y="108204"/>
                  </a:lnTo>
                  <a:lnTo>
                    <a:pt x="118008" y="108013"/>
                  </a:lnTo>
                  <a:lnTo>
                    <a:pt x="117741" y="108013"/>
                  </a:lnTo>
                  <a:lnTo>
                    <a:pt x="118071" y="107632"/>
                  </a:lnTo>
                  <a:lnTo>
                    <a:pt x="118427" y="107289"/>
                  </a:lnTo>
                  <a:close/>
                </a:path>
                <a:path w="198120" h="142239">
                  <a:moveTo>
                    <a:pt x="118999" y="118706"/>
                  </a:moveTo>
                  <a:lnTo>
                    <a:pt x="118986" y="118491"/>
                  </a:lnTo>
                  <a:lnTo>
                    <a:pt x="118770" y="118402"/>
                  </a:lnTo>
                  <a:lnTo>
                    <a:pt x="118999" y="118706"/>
                  </a:lnTo>
                  <a:close/>
                </a:path>
                <a:path w="198120" h="142239">
                  <a:moveTo>
                    <a:pt x="120205" y="68186"/>
                  </a:moveTo>
                  <a:lnTo>
                    <a:pt x="120129" y="67767"/>
                  </a:lnTo>
                  <a:lnTo>
                    <a:pt x="120040" y="67183"/>
                  </a:lnTo>
                  <a:lnTo>
                    <a:pt x="119786" y="67106"/>
                  </a:lnTo>
                  <a:lnTo>
                    <a:pt x="119634" y="67500"/>
                  </a:lnTo>
                  <a:lnTo>
                    <a:pt x="120205" y="68186"/>
                  </a:lnTo>
                  <a:close/>
                </a:path>
                <a:path w="198120" h="142239">
                  <a:moveTo>
                    <a:pt x="121158" y="118135"/>
                  </a:moveTo>
                  <a:lnTo>
                    <a:pt x="121043" y="117627"/>
                  </a:lnTo>
                  <a:lnTo>
                    <a:pt x="120980" y="117462"/>
                  </a:lnTo>
                  <a:lnTo>
                    <a:pt x="120764" y="116827"/>
                  </a:lnTo>
                  <a:lnTo>
                    <a:pt x="120103" y="117462"/>
                  </a:lnTo>
                  <a:lnTo>
                    <a:pt x="118935" y="115671"/>
                  </a:lnTo>
                  <a:lnTo>
                    <a:pt x="118986" y="118491"/>
                  </a:lnTo>
                  <a:lnTo>
                    <a:pt x="120586" y="119164"/>
                  </a:lnTo>
                  <a:lnTo>
                    <a:pt x="120523" y="118491"/>
                  </a:lnTo>
                  <a:lnTo>
                    <a:pt x="121158" y="118135"/>
                  </a:lnTo>
                  <a:close/>
                </a:path>
                <a:path w="198120" h="142239">
                  <a:moveTo>
                    <a:pt x="121373" y="118325"/>
                  </a:moveTo>
                  <a:lnTo>
                    <a:pt x="120929" y="118376"/>
                  </a:lnTo>
                  <a:lnTo>
                    <a:pt x="120764" y="118414"/>
                  </a:lnTo>
                  <a:lnTo>
                    <a:pt x="120726" y="119189"/>
                  </a:lnTo>
                  <a:lnTo>
                    <a:pt x="121107" y="119024"/>
                  </a:lnTo>
                  <a:lnTo>
                    <a:pt x="121196" y="118833"/>
                  </a:lnTo>
                  <a:lnTo>
                    <a:pt x="121373" y="118325"/>
                  </a:lnTo>
                  <a:close/>
                </a:path>
                <a:path w="198120" h="142239">
                  <a:moveTo>
                    <a:pt x="121551" y="108737"/>
                  </a:moveTo>
                  <a:lnTo>
                    <a:pt x="121526" y="108610"/>
                  </a:lnTo>
                  <a:lnTo>
                    <a:pt x="121399" y="108635"/>
                  </a:lnTo>
                  <a:lnTo>
                    <a:pt x="121526" y="108762"/>
                  </a:lnTo>
                  <a:close/>
                </a:path>
                <a:path w="198120" h="142239">
                  <a:moveTo>
                    <a:pt x="121793" y="121551"/>
                  </a:moveTo>
                  <a:lnTo>
                    <a:pt x="121678" y="121335"/>
                  </a:lnTo>
                  <a:lnTo>
                    <a:pt x="121615" y="121196"/>
                  </a:lnTo>
                  <a:lnTo>
                    <a:pt x="121221" y="121246"/>
                  </a:lnTo>
                  <a:lnTo>
                    <a:pt x="121158" y="121386"/>
                  </a:lnTo>
                  <a:lnTo>
                    <a:pt x="121526" y="121564"/>
                  </a:lnTo>
                  <a:lnTo>
                    <a:pt x="121793" y="121551"/>
                  </a:lnTo>
                  <a:close/>
                </a:path>
                <a:path w="198120" h="142239">
                  <a:moveTo>
                    <a:pt x="122542" y="68211"/>
                  </a:moveTo>
                  <a:lnTo>
                    <a:pt x="122301" y="67741"/>
                  </a:lnTo>
                  <a:lnTo>
                    <a:pt x="122123" y="67767"/>
                  </a:lnTo>
                  <a:lnTo>
                    <a:pt x="122161" y="68072"/>
                  </a:lnTo>
                  <a:lnTo>
                    <a:pt x="122542" y="68211"/>
                  </a:lnTo>
                  <a:close/>
                </a:path>
                <a:path w="198120" h="142239">
                  <a:moveTo>
                    <a:pt x="124269" y="124472"/>
                  </a:moveTo>
                  <a:lnTo>
                    <a:pt x="124167" y="123837"/>
                  </a:lnTo>
                  <a:lnTo>
                    <a:pt x="123253" y="123799"/>
                  </a:lnTo>
                  <a:lnTo>
                    <a:pt x="119126" y="121881"/>
                  </a:lnTo>
                  <a:lnTo>
                    <a:pt x="119875" y="121373"/>
                  </a:lnTo>
                  <a:lnTo>
                    <a:pt x="120954" y="120916"/>
                  </a:lnTo>
                  <a:lnTo>
                    <a:pt x="120662" y="120218"/>
                  </a:lnTo>
                  <a:lnTo>
                    <a:pt x="121031" y="120142"/>
                  </a:lnTo>
                  <a:lnTo>
                    <a:pt x="120548" y="120142"/>
                  </a:lnTo>
                  <a:lnTo>
                    <a:pt x="120561" y="119976"/>
                  </a:lnTo>
                  <a:lnTo>
                    <a:pt x="121412" y="119773"/>
                  </a:lnTo>
                  <a:lnTo>
                    <a:pt x="120586" y="119634"/>
                  </a:lnTo>
                  <a:lnTo>
                    <a:pt x="119989" y="119532"/>
                  </a:lnTo>
                  <a:lnTo>
                    <a:pt x="119659" y="119634"/>
                  </a:lnTo>
                  <a:lnTo>
                    <a:pt x="118999" y="118706"/>
                  </a:lnTo>
                  <a:lnTo>
                    <a:pt x="119011" y="119583"/>
                  </a:lnTo>
                  <a:lnTo>
                    <a:pt x="118643" y="119049"/>
                  </a:lnTo>
                  <a:lnTo>
                    <a:pt x="118186" y="118376"/>
                  </a:lnTo>
                  <a:lnTo>
                    <a:pt x="117665" y="117627"/>
                  </a:lnTo>
                  <a:lnTo>
                    <a:pt x="117322" y="117119"/>
                  </a:lnTo>
                  <a:lnTo>
                    <a:pt x="117436" y="116420"/>
                  </a:lnTo>
                  <a:lnTo>
                    <a:pt x="116052" y="118135"/>
                  </a:lnTo>
                  <a:lnTo>
                    <a:pt x="117576" y="117627"/>
                  </a:lnTo>
                  <a:lnTo>
                    <a:pt x="117424" y="117970"/>
                  </a:lnTo>
                  <a:lnTo>
                    <a:pt x="117081" y="118287"/>
                  </a:lnTo>
                  <a:lnTo>
                    <a:pt x="117221" y="118630"/>
                  </a:lnTo>
                  <a:lnTo>
                    <a:pt x="117944" y="118376"/>
                  </a:lnTo>
                  <a:lnTo>
                    <a:pt x="117284" y="119278"/>
                  </a:lnTo>
                  <a:lnTo>
                    <a:pt x="117843" y="119049"/>
                  </a:lnTo>
                  <a:lnTo>
                    <a:pt x="118148" y="120637"/>
                  </a:lnTo>
                  <a:lnTo>
                    <a:pt x="117208" y="120967"/>
                  </a:lnTo>
                  <a:lnTo>
                    <a:pt x="116535" y="121196"/>
                  </a:lnTo>
                  <a:lnTo>
                    <a:pt x="117360" y="121450"/>
                  </a:lnTo>
                  <a:lnTo>
                    <a:pt x="117741" y="122618"/>
                  </a:lnTo>
                  <a:lnTo>
                    <a:pt x="116687" y="122745"/>
                  </a:lnTo>
                  <a:lnTo>
                    <a:pt x="118186" y="123863"/>
                  </a:lnTo>
                  <a:lnTo>
                    <a:pt x="118567" y="124231"/>
                  </a:lnTo>
                  <a:lnTo>
                    <a:pt x="118884" y="124282"/>
                  </a:lnTo>
                  <a:lnTo>
                    <a:pt x="119227" y="124294"/>
                  </a:lnTo>
                  <a:lnTo>
                    <a:pt x="119570" y="124383"/>
                  </a:lnTo>
                  <a:lnTo>
                    <a:pt x="120053" y="124269"/>
                  </a:lnTo>
                  <a:lnTo>
                    <a:pt x="117932" y="123609"/>
                  </a:lnTo>
                  <a:lnTo>
                    <a:pt x="119164" y="123964"/>
                  </a:lnTo>
                  <a:lnTo>
                    <a:pt x="120751" y="124269"/>
                  </a:lnTo>
                  <a:lnTo>
                    <a:pt x="121031" y="124637"/>
                  </a:lnTo>
                  <a:lnTo>
                    <a:pt x="122224" y="124726"/>
                  </a:lnTo>
                  <a:lnTo>
                    <a:pt x="122885" y="124409"/>
                  </a:lnTo>
                  <a:lnTo>
                    <a:pt x="122809" y="124752"/>
                  </a:lnTo>
                  <a:lnTo>
                    <a:pt x="123558" y="124726"/>
                  </a:lnTo>
                  <a:lnTo>
                    <a:pt x="123837" y="124701"/>
                  </a:lnTo>
                  <a:lnTo>
                    <a:pt x="124028" y="124587"/>
                  </a:lnTo>
                  <a:lnTo>
                    <a:pt x="124028" y="124447"/>
                  </a:lnTo>
                  <a:lnTo>
                    <a:pt x="124269" y="124472"/>
                  </a:lnTo>
                  <a:close/>
                </a:path>
                <a:path w="198120" h="142239">
                  <a:moveTo>
                    <a:pt x="125196" y="124510"/>
                  </a:moveTo>
                  <a:lnTo>
                    <a:pt x="123444" y="124891"/>
                  </a:lnTo>
                  <a:lnTo>
                    <a:pt x="124167" y="124904"/>
                  </a:lnTo>
                  <a:lnTo>
                    <a:pt x="124625" y="125272"/>
                  </a:lnTo>
                  <a:lnTo>
                    <a:pt x="124447" y="124929"/>
                  </a:lnTo>
                  <a:lnTo>
                    <a:pt x="124968" y="125107"/>
                  </a:lnTo>
                  <a:lnTo>
                    <a:pt x="125196" y="124510"/>
                  </a:lnTo>
                  <a:close/>
                </a:path>
                <a:path w="198120" h="142239">
                  <a:moveTo>
                    <a:pt x="134569" y="66471"/>
                  </a:moveTo>
                  <a:lnTo>
                    <a:pt x="134327" y="66332"/>
                  </a:lnTo>
                  <a:lnTo>
                    <a:pt x="134327" y="66560"/>
                  </a:lnTo>
                  <a:lnTo>
                    <a:pt x="134493" y="66636"/>
                  </a:lnTo>
                  <a:lnTo>
                    <a:pt x="134569" y="66471"/>
                  </a:lnTo>
                  <a:close/>
                </a:path>
                <a:path w="198120" h="142239">
                  <a:moveTo>
                    <a:pt x="138620" y="67830"/>
                  </a:moveTo>
                  <a:lnTo>
                    <a:pt x="138544" y="67475"/>
                  </a:lnTo>
                  <a:lnTo>
                    <a:pt x="138264" y="66916"/>
                  </a:lnTo>
                  <a:lnTo>
                    <a:pt x="137960" y="67462"/>
                  </a:lnTo>
                  <a:lnTo>
                    <a:pt x="138099" y="67906"/>
                  </a:lnTo>
                  <a:lnTo>
                    <a:pt x="138061" y="68618"/>
                  </a:lnTo>
                  <a:lnTo>
                    <a:pt x="138620" y="67830"/>
                  </a:lnTo>
                  <a:close/>
                </a:path>
                <a:path w="198120" h="142239">
                  <a:moveTo>
                    <a:pt x="141046" y="141617"/>
                  </a:moveTo>
                  <a:lnTo>
                    <a:pt x="140436" y="141503"/>
                  </a:lnTo>
                  <a:lnTo>
                    <a:pt x="140474" y="141706"/>
                  </a:lnTo>
                  <a:lnTo>
                    <a:pt x="140652" y="141871"/>
                  </a:lnTo>
                  <a:lnTo>
                    <a:pt x="140601" y="141744"/>
                  </a:lnTo>
                  <a:lnTo>
                    <a:pt x="140728" y="141668"/>
                  </a:lnTo>
                  <a:lnTo>
                    <a:pt x="141046" y="141617"/>
                  </a:lnTo>
                  <a:close/>
                </a:path>
                <a:path w="198120" h="142239">
                  <a:moveTo>
                    <a:pt x="197967" y="92964"/>
                  </a:moveTo>
                  <a:lnTo>
                    <a:pt x="197891" y="92722"/>
                  </a:lnTo>
                  <a:lnTo>
                    <a:pt x="197866" y="92964"/>
                  </a:lnTo>
                  <a:close/>
                </a:path>
              </a:pathLst>
            </a:custGeom>
            <a:solidFill>
              <a:srgbClr val="C5CCC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37" name="object 5337"/>
          <p:cNvSpPr/>
          <p:nvPr/>
        </p:nvSpPr>
        <p:spPr>
          <a:xfrm>
            <a:off x="616356" y="396269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241" y="482"/>
                </a:moveTo>
                <a:lnTo>
                  <a:pt x="101" y="482"/>
                </a:lnTo>
                <a:lnTo>
                  <a:pt x="0" y="711"/>
                </a:lnTo>
                <a:lnTo>
                  <a:pt x="139" y="685"/>
                </a:lnTo>
                <a:lnTo>
                  <a:pt x="241" y="482"/>
                </a:lnTo>
                <a:close/>
              </a:path>
              <a:path w="1270" h="1270">
                <a:moveTo>
                  <a:pt x="863" y="0"/>
                </a:moveTo>
                <a:lnTo>
                  <a:pt x="190" y="393"/>
                </a:lnTo>
                <a:lnTo>
                  <a:pt x="520" y="431"/>
                </a:lnTo>
                <a:lnTo>
                  <a:pt x="711" y="330"/>
                </a:lnTo>
                <a:lnTo>
                  <a:pt x="86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8" name="object 5338"/>
          <p:cNvSpPr/>
          <p:nvPr/>
        </p:nvSpPr>
        <p:spPr>
          <a:xfrm>
            <a:off x="6497320" y="2941434"/>
            <a:ext cx="42545" cy="50800"/>
          </a:xfrm>
          <a:custGeom>
            <a:avLst/>
            <a:gdLst/>
            <a:ahLst/>
            <a:cxnLst/>
            <a:rect l="l" t="t" r="r" b="b"/>
            <a:pathLst>
              <a:path w="42545" h="50800">
                <a:moveTo>
                  <a:pt x="6642" y="1562"/>
                </a:moveTo>
                <a:lnTo>
                  <a:pt x="5397" y="3670"/>
                </a:lnTo>
                <a:lnTo>
                  <a:pt x="6400" y="1930"/>
                </a:lnTo>
                <a:lnTo>
                  <a:pt x="4826" y="2463"/>
                </a:lnTo>
                <a:lnTo>
                  <a:pt x="4584" y="2133"/>
                </a:lnTo>
                <a:lnTo>
                  <a:pt x="4800" y="1498"/>
                </a:lnTo>
                <a:lnTo>
                  <a:pt x="4114" y="609"/>
                </a:lnTo>
                <a:lnTo>
                  <a:pt x="4241" y="1752"/>
                </a:lnTo>
                <a:lnTo>
                  <a:pt x="3898" y="1358"/>
                </a:lnTo>
                <a:lnTo>
                  <a:pt x="3810" y="2057"/>
                </a:lnTo>
                <a:lnTo>
                  <a:pt x="3162" y="609"/>
                </a:lnTo>
                <a:lnTo>
                  <a:pt x="2895" y="0"/>
                </a:lnTo>
                <a:lnTo>
                  <a:pt x="3111" y="609"/>
                </a:lnTo>
                <a:lnTo>
                  <a:pt x="3390" y="1384"/>
                </a:lnTo>
                <a:lnTo>
                  <a:pt x="2413" y="1511"/>
                </a:lnTo>
                <a:lnTo>
                  <a:pt x="3048" y="1422"/>
                </a:lnTo>
                <a:lnTo>
                  <a:pt x="3124" y="635"/>
                </a:lnTo>
                <a:lnTo>
                  <a:pt x="2298" y="1511"/>
                </a:lnTo>
                <a:lnTo>
                  <a:pt x="0" y="3962"/>
                </a:lnTo>
                <a:lnTo>
                  <a:pt x="711" y="6223"/>
                </a:lnTo>
                <a:lnTo>
                  <a:pt x="3975" y="4394"/>
                </a:lnTo>
                <a:lnTo>
                  <a:pt x="3581" y="3492"/>
                </a:lnTo>
                <a:lnTo>
                  <a:pt x="4381" y="2832"/>
                </a:lnTo>
                <a:lnTo>
                  <a:pt x="4483" y="3644"/>
                </a:lnTo>
                <a:lnTo>
                  <a:pt x="4013" y="4343"/>
                </a:lnTo>
                <a:lnTo>
                  <a:pt x="4457" y="4711"/>
                </a:lnTo>
                <a:lnTo>
                  <a:pt x="4838" y="3822"/>
                </a:lnTo>
                <a:lnTo>
                  <a:pt x="5359" y="4064"/>
                </a:lnTo>
                <a:lnTo>
                  <a:pt x="6350" y="3784"/>
                </a:lnTo>
                <a:lnTo>
                  <a:pt x="6642" y="1562"/>
                </a:lnTo>
                <a:close/>
              </a:path>
              <a:path w="42545" h="50800">
                <a:moveTo>
                  <a:pt x="8128" y="16116"/>
                </a:moveTo>
                <a:lnTo>
                  <a:pt x="8064" y="15913"/>
                </a:lnTo>
                <a:lnTo>
                  <a:pt x="3721" y="17526"/>
                </a:lnTo>
                <a:lnTo>
                  <a:pt x="5499" y="17132"/>
                </a:lnTo>
                <a:lnTo>
                  <a:pt x="8128" y="16116"/>
                </a:lnTo>
                <a:close/>
              </a:path>
              <a:path w="42545" h="50800">
                <a:moveTo>
                  <a:pt x="17780" y="18643"/>
                </a:moveTo>
                <a:lnTo>
                  <a:pt x="17437" y="16433"/>
                </a:lnTo>
                <a:lnTo>
                  <a:pt x="15786" y="15113"/>
                </a:lnTo>
                <a:lnTo>
                  <a:pt x="16878" y="15100"/>
                </a:lnTo>
                <a:lnTo>
                  <a:pt x="16954" y="14655"/>
                </a:lnTo>
                <a:lnTo>
                  <a:pt x="17043" y="15074"/>
                </a:lnTo>
                <a:lnTo>
                  <a:pt x="17005" y="14389"/>
                </a:lnTo>
                <a:lnTo>
                  <a:pt x="16891" y="13792"/>
                </a:lnTo>
                <a:lnTo>
                  <a:pt x="17678" y="14592"/>
                </a:lnTo>
                <a:lnTo>
                  <a:pt x="17576" y="13792"/>
                </a:lnTo>
                <a:lnTo>
                  <a:pt x="17475" y="13030"/>
                </a:lnTo>
                <a:lnTo>
                  <a:pt x="16268" y="13335"/>
                </a:lnTo>
                <a:lnTo>
                  <a:pt x="15582" y="14947"/>
                </a:lnTo>
                <a:lnTo>
                  <a:pt x="14909" y="12179"/>
                </a:lnTo>
                <a:lnTo>
                  <a:pt x="14871" y="11798"/>
                </a:lnTo>
                <a:lnTo>
                  <a:pt x="15786" y="11214"/>
                </a:lnTo>
                <a:lnTo>
                  <a:pt x="14871" y="11366"/>
                </a:lnTo>
                <a:lnTo>
                  <a:pt x="13970" y="12039"/>
                </a:lnTo>
                <a:lnTo>
                  <a:pt x="13970" y="11887"/>
                </a:lnTo>
                <a:lnTo>
                  <a:pt x="13957" y="10858"/>
                </a:lnTo>
                <a:lnTo>
                  <a:pt x="13690" y="9766"/>
                </a:lnTo>
                <a:lnTo>
                  <a:pt x="13601" y="11887"/>
                </a:lnTo>
                <a:lnTo>
                  <a:pt x="13423" y="10858"/>
                </a:lnTo>
                <a:lnTo>
                  <a:pt x="13322" y="10223"/>
                </a:lnTo>
                <a:lnTo>
                  <a:pt x="12471" y="10858"/>
                </a:lnTo>
                <a:lnTo>
                  <a:pt x="12928" y="9550"/>
                </a:lnTo>
                <a:lnTo>
                  <a:pt x="11315" y="9321"/>
                </a:lnTo>
                <a:lnTo>
                  <a:pt x="6604" y="9245"/>
                </a:lnTo>
                <a:lnTo>
                  <a:pt x="8039" y="15290"/>
                </a:lnTo>
                <a:lnTo>
                  <a:pt x="8382" y="14605"/>
                </a:lnTo>
                <a:lnTo>
                  <a:pt x="13957" y="14490"/>
                </a:lnTo>
                <a:lnTo>
                  <a:pt x="14960" y="15125"/>
                </a:lnTo>
                <a:lnTo>
                  <a:pt x="14185" y="15062"/>
                </a:lnTo>
                <a:lnTo>
                  <a:pt x="12001" y="17170"/>
                </a:lnTo>
                <a:lnTo>
                  <a:pt x="15151" y="15240"/>
                </a:lnTo>
                <a:lnTo>
                  <a:pt x="15290" y="15341"/>
                </a:lnTo>
                <a:lnTo>
                  <a:pt x="15189" y="15544"/>
                </a:lnTo>
                <a:lnTo>
                  <a:pt x="14351" y="17119"/>
                </a:lnTo>
                <a:lnTo>
                  <a:pt x="14516" y="16052"/>
                </a:lnTo>
                <a:lnTo>
                  <a:pt x="15189" y="15544"/>
                </a:lnTo>
                <a:lnTo>
                  <a:pt x="14249" y="15951"/>
                </a:lnTo>
                <a:lnTo>
                  <a:pt x="14249" y="19558"/>
                </a:lnTo>
                <a:lnTo>
                  <a:pt x="13881" y="19634"/>
                </a:lnTo>
                <a:lnTo>
                  <a:pt x="13614" y="19634"/>
                </a:lnTo>
                <a:lnTo>
                  <a:pt x="13931" y="19519"/>
                </a:lnTo>
                <a:lnTo>
                  <a:pt x="14249" y="19558"/>
                </a:lnTo>
                <a:lnTo>
                  <a:pt x="14249" y="15951"/>
                </a:lnTo>
                <a:lnTo>
                  <a:pt x="12801" y="16738"/>
                </a:lnTo>
                <a:lnTo>
                  <a:pt x="12268" y="17157"/>
                </a:lnTo>
                <a:lnTo>
                  <a:pt x="9677" y="17932"/>
                </a:lnTo>
                <a:lnTo>
                  <a:pt x="6324" y="17526"/>
                </a:lnTo>
                <a:lnTo>
                  <a:pt x="5499" y="20447"/>
                </a:lnTo>
                <a:lnTo>
                  <a:pt x="7124" y="21869"/>
                </a:lnTo>
                <a:lnTo>
                  <a:pt x="12928" y="19875"/>
                </a:lnTo>
                <a:lnTo>
                  <a:pt x="13030" y="20205"/>
                </a:lnTo>
                <a:lnTo>
                  <a:pt x="13957" y="20129"/>
                </a:lnTo>
                <a:lnTo>
                  <a:pt x="14351" y="19888"/>
                </a:lnTo>
                <a:lnTo>
                  <a:pt x="14643" y="19596"/>
                </a:lnTo>
                <a:lnTo>
                  <a:pt x="17780" y="18643"/>
                </a:lnTo>
                <a:close/>
              </a:path>
              <a:path w="42545" h="50800">
                <a:moveTo>
                  <a:pt x="20866" y="27266"/>
                </a:moveTo>
                <a:lnTo>
                  <a:pt x="18732" y="27508"/>
                </a:lnTo>
                <a:lnTo>
                  <a:pt x="17462" y="28930"/>
                </a:lnTo>
                <a:lnTo>
                  <a:pt x="18237" y="28308"/>
                </a:lnTo>
                <a:lnTo>
                  <a:pt x="19621" y="28143"/>
                </a:lnTo>
                <a:lnTo>
                  <a:pt x="20866" y="27266"/>
                </a:lnTo>
                <a:close/>
              </a:path>
              <a:path w="42545" h="50800">
                <a:moveTo>
                  <a:pt x="38938" y="49809"/>
                </a:moveTo>
                <a:lnTo>
                  <a:pt x="38455" y="49898"/>
                </a:lnTo>
                <a:lnTo>
                  <a:pt x="38277" y="50228"/>
                </a:lnTo>
                <a:lnTo>
                  <a:pt x="37782" y="50457"/>
                </a:lnTo>
                <a:lnTo>
                  <a:pt x="38569" y="50558"/>
                </a:lnTo>
                <a:lnTo>
                  <a:pt x="38836" y="50203"/>
                </a:lnTo>
                <a:lnTo>
                  <a:pt x="38938" y="49809"/>
                </a:lnTo>
                <a:close/>
              </a:path>
              <a:path w="42545" h="50800">
                <a:moveTo>
                  <a:pt x="42227" y="36322"/>
                </a:moveTo>
                <a:lnTo>
                  <a:pt x="41948" y="36042"/>
                </a:lnTo>
                <a:lnTo>
                  <a:pt x="40043" y="34112"/>
                </a:lnTo>
                <a:lnTo>
                  <a:pt x="40157" y="34798"/>
                </a:lnTo>
                <a:lnTo>
                  <a:pt x="40233" y="34937"/>
                </a:lnTo>
                <a:lnTo>
                  <a:pt x="40386" y="36042"/>
                </a:lnTo>
                <a:lnTo>
                  <a:pt x="40322" y="35699"/>
                </a:lnTo>
                <a:lnTo>
                  <a:pt x="40220" y="35128"/>
                </a:lnTo>
                <a:lnTo>
                  <a:pt x="40182" y="34925"/>
                </a:lnTo>
                <a:lnTo>
                  <a:pt x="39801" y="34798"/>
                </a:lnTo>
                <a:lnTo>
                  <a:pt x="39662" y="34848"/>
                </a:lnTo>
                <a:lnTo>
                  <a:pt x="40093" y="33693"/>
                </a:lnTo>
                <a:lnTo>
                  <a:pt x="40182" y="33439"/>
                </a:lnTo>
                <a:lnTo>
                  <a:pt x="40627" y="33464"/>
                </a:lnTo>
                <a:lnTo>
                  <a:pt x="40754" y="34036"/>
                </a:lnTo>
                <a:lnTo>
                  <a:pt x="40093" y="33693"/>
                </a:lnTo>
                <a:lnTo>
                  <a:pt x="40436" y="34328"/>
                </a:lnTo>
                <a:lnTo>
                  <a:pt x="40970" y="34137"/>
                </a:lnTo>
                <a:lnTo>
                  <a:pt x="41567" y="33286"/>
                </a:lnTo>
                <a:lnTo>
                  <a:pt x="40779" y="33413"/>
                </a:lnTo>
                <a:lnTo>
                  <a:pt x="39458" y="32473"/>
                </a:lnTo>
                <a:lnTo>
                  <a:pt x="39027" y="32359"/>
                </a:lnTo>
                <a:lnTo>
                  <a:pt x="38582" y="32499"/>
                </a:lnTo>
                <a:lnTo>
                  <a:pt x="38658" y="33096"/>
                </a:lnTo>
                <a:lnTo>
                  <a:pt x="38938" y="32931"/>
                </a:lnTo>
                <a:lnTo>
                  <a:pt x="39560" y="34886"/>
                </a:lnTo>
                <a:lnTo>
                  <a:pt x="38849" y="35128"/>
                </a:lnTo>
                <a:lnTo>
                  <a:pt x="38455" y="34886"/>
                </a:lnTo>
                <a:lnTo>
                  <a:pt x="38544" y="35699"/>
                </a:lnTo>
                <a:lnTo>
                  <a:pt x="38087" y="35521"/>
                </a:lnTo>
                <a:lnTo>
                  <a:pt x="37985" y="34937"/>
                </a:lnTo>
                <a:lnTo>
                  <a:pt x="37223" y="36830"/>
                </a:lnTo>
                <a:lnTo>
                  <a:pt x="37731" y="37058"/>
                </a:lnTo>
                <a:lnTo>
                  <a:pt x="37007" y="37401"/>
                </a:lnTo>
                <a:lnTo>
                  <a:pt x="36741" y="38074"/>
                </a:lnTo>
                <a:lnTo>
                  <a:pt x="36525" y="38519"/>
                </a:lnTo>
                <a:lnTo>
                  <a:pt x="36563" y="38354"/>
                </a:lnTo>
                <a:lnTo>
                  <a:pt x="36626" y="38049"/>
                </a:lnTo>
                <a:lnTo>
                  <a:pt x="36690" y="37769"/>
                </a:lnTo>
                <a:lnTo>
                  <a:pt x="36093" y="38036"/>
                </a:lnTo>
                <a:lnTo>
                  <a:pt x="35610" y="38049"/>
                </a:lnTo>
                <a:lnTo>
                  <a:pt x="37007" y="37401"/>
                </a:lnTo>
                <a:lnTo>
                  <a:pt x="37223" y="36830"/>
                </a:lnTo>
                <a:lnTo>
                  <a:pt x="35229" y="35928"/>
                </a:lnTo>
                <a:lnTo>
                  <a:pt x="35598" y="36703"/>
                </a:lnTo>
                <a:lnTo>
                  <a:pt x="35712" y="37693"/>
                </a:lnTo>
                <a:lnTo>
                  <a:pt x="34823" y="37884"/>
                </a:lnTo>
                <a:lnTo>
                  <a:pt x="34582" y="38531"/>
                </a:lnTo>
                <a:lnTo>
                  <a:pt x="34353" y="38049"/>
                </a:lnTo>
                <a:lnTo>
                  <a:pt x="34213" y="38836"/>
                </a:lnTo>
                <a:lnTo>
                  <a:pt x="34099" y="39116"/>
                </a:lnTo>
                <a:lnTo>
                  <a:pt x="35521" y="38531"/>
                </a:lnTo>
                <a:lnTo>
                  <a:pt x="35966" y="38354"/>
                </a:lnTo>
                <a:lnTo>
                  <a:pt x="31381" y="42532"/>
                </a:lnTo>
                <a:lnTo>
                  <a:pt x="34683" y="41529"/>
                </a:lnTo>
                <a:lnTo>
                  <a:pt x="34861" y="41973"/>
                </a:lnTo>
                <a:lnTo>
                  <a:pt x="35166" y="41529"/>
                </a:lnTo>
                <a:lnTo>
                  <a:pt x="37185" y="38646"/>
                </a:lnTo>
                <a:lnTo>
                  <a:pt x="37376" y="38519"/>
                </a:lnTo>
                <a:lnTo>
                  <a:pt x="38214" y="37960"/>
                </a:lnTo>
                <a:lnTo>
                  <a:pt x="38061" y="37960"/>
                </a:lnTo>
                <a:lnTo>
                  <a:pt x="38557" y="37731"/>
                </a:lnTo>
                <a:lnTo>
                  <a:pt x="38239" y="37947"/>
                </a:lnTo>
                <a:lnTo>
                  <a:pt x="40233" y="37731"/>
                </a:lnTo>
                <a:lnTo>
                  <a:pt x="40957" y="37655"/>
                </a:lnTo>
                <a:lnTo>
                  <a:pt x="40665" y="36957"/>
                </a:lnTo>
                <a:lnTo>
                  <a:pt x="40500" y="36906"/>
                </a:lnTo>
                <a:lnTo>
                  <a:pt x="40398" y="36322"/>
                </a:lnTo>
                <a:lnTo>
                  <a:pt x="40665" y="36957"/>
                </a:lnTo>
                <a:lnTo>
                  <a:pt x="41351" y="37160"/>
                </a:lnTo>
                <a:lnTo>
                  <a:pt x="40855" y="36703"/>
                </a:lnTo>
                <a:lnTo>
                  <a:pt x="42227" y="3632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9" name="object 5339"/>
          <p:cNvSpPr/>
          <p:nvPr/>
        </p:nvSpPr>
        <p:spPr>
          <a:xfrm>
            <a:off x="8873160" y="476544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0"/>
                </a:moveTo>
                <a:lnTo>
                  <a:pt x="533" y="863"/>
                </a:lnTo>
                <a:lnTo>
                  <a:pt x="482" y="1511"/>
                </a:lnTo>
                <a:lnTo>
                  <a:pt x="1016" y="685"/>
                </a:lnTo>
                <a:lnTo>
                  <a:pt x="1295" y="1079"/>
                </a:lnTo>
                <a:lnTo>
                  <a:pt x="1358" y="469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0" name="object 5340"/>
          <p:cNvSpPr/>
          <p:nvPr/>
        </p:nvSpPr>
        <p:spPr>
          <a:xfrm>
            <a:off x="8518665" y="4843741"/>
            <a:ext cx="59690" cy="86360"/>
          </a:xfrm>
          <a:custGeom>
            <a:avLst/>
            <a:gdLst/>
            <a:ahLst/>
            <a:cxnLst/>
            <a:rect l="l" t="t" r="r" b="b"/>
            <a:pathLst>
              <a:path w="59690" h="86360">
                <a:moveTo>
                  <a:pt x="215" y="18796"/>
                </a:moveTo>
                <a:lnTo>
                  <a:pt x="25" y="18732"/>
                </a:lnTo>
                <a:lnTo>
                  <a:pt x="12" y="18859"/>
                </a:lnTo>
                <a:lnTo>
                  <a:pt x="215" y="18796"/>
                </a:lnTo>
                <a:close/>
              </a:path>
              <a:path w="59690" h="86360">
                <a:moveTo>
                  <a:pt x="5067" y="16954"/>
                </a:moveTo>
                <a:lnTo>
                  <a:pt x="4597" y="16484"/>
                </a:lnTo>
                <a:lnTo>
                  <a:pt x="4597" y="17043"/>
                </a:lnTo>
                <a:lnTo>
                  <a:pt x="4584" y="17335"/>
                </a:lnTo>
                <a:lnTo>
                  <a:pt x="4800" y="17233"/>
                </a:lnTo>
                <a:lnTo>
                  <a:pt x="5067" y="16954"/>
                </a:lnTo>
                <a:close/>
              </a:path>
              <a:path w="59690" h="86360">
                <a:moveTo>
                  <a:pt x="24434" y="85572"/>
                </a:moveTo>
                <a:lnTo>
                  <a:pt x="24218" y="85191"/>
                </a:lnTo>
                <a:lnTo>
                  <a:pt x="24117" y="85496"/>
                </a:lnTo>
                <a:lnTo>
                  <a:pt x="23914" y="85674"/>
                </a:lnTo>
                <a:lnTo>
                  <a:pt x="24117" y="85737"/>
                </a:lnTo>
                <a:lnTo>
                  <a:pt x="24320" y="85598"/>
                </a:lnTo>
                <a:close/>
              </a:path>
              <a:path w="59690" h="86360">
                <a:moveTo>
                  <a:pt x="28473" y="79705"/>
                </a:moveTo>
                <a:lnTo>
                  <a:pt x="28346" y="79743"/>
                </a:lnTo>
                <a:lnTo>
                  <a:pt x="28473" y="79756"/>
                </a:lnTo>
                <a:close/>
              </a:path>
              <a:path w="59690" h="86360">
                <a:moveTo>
                  <a:pt x="38582" y="6870"/>
                </a:moveTo>
                <a:close/>
              </a:path>
              <a:path w="59690" h="86360">
                <a:moveTo>
                  <a:pt x="40640" y="56553"/>
                </a:moveTo>
                <a:lnTo>
                  <a:pt x="40500" y="56540"/>
                </a:lnTo>
                <a:lnTo>
                  <a:pt x="40640" y="56553"/>
                </a:lnTo>
                <a:close/>
              </a:path>
              <a:path w="59690" h="86360">
                <a:moveTo>
                  <a:pt x="44411" y="1993"/>
                </a:moveTo>
                <a:close/>
              </a:path>
              <a:path w="59690" h="86360">
                <a:moveTo>
                  <a:pt x="45567" y="88"/>
                </a:moveTo>
                <a:close/>
              </a:path>
              <a:path w="59690" h="86360">
                <a:moveTo>
                  <a:pt x="52908" y="26073"/>
                </a:moveTo>
                <a:lnTo>
                  <a:pt x="52717" y="25984"/>
                </a:lnTo>
                <a:lnTo>
                  <a:pt x="52641" y="25755"/>
                </a:lnTo>
                <a:lnTo>
                  <a:pt x="50711" y="26377"/>
                </a:lnTo>
                <a:lnTo>
                  <a:pt x="51650" y="26301"/>
                </a:lnTo>
                <a:lnTo>
                  <a:pt x="51917" y="26276"/>
                </a:lnTo>
                <a:lnTo>
                  <a:pt x="52044" y="26466"/>
                </a:lnTo>
                <a:lnTo>
                  <a:pt x="52171" y="26403"/>
                </a:lnTo>
                <a:lnTo>
                  <a:pt x="52552" y="26327"/>
                </a:lnTo>
                <a:lnTo>
                  <a:pt x="52451" y="26454"/>
                </a:lnTo>
                <a:lnTo>
                  <a:pt x="52628" y="26390"/>
                </a:lnTo>
                <a:lnTo>
                  <a:pt x="52628" y="26111"/>
                </a:lnTo>
                <a:lnTo>
                  <a:pt x="52781" y="26136"/>
                </a:lnTo>
                <a:lnTo>
                  <a:pt x="52908" y="26073"/>
                </a:lnTo>
                <a:close/>
              </a:path>
              <a:path w="59690" h="86360">
                <a:moveTo>
                  <a:pt x="53695" y="25222"/>
                </a:moveTo>
                <a:lnTo>
                  <a:pt x="53022" y="25501"/>
                </a:lnTo>
                <a:lnTo>
                  <a:pt x="53149" y="25641"/>
                </a:lnTo>
                <a:lnTo>
                  <a:pt x="52971" y="25692"/>
                </a:lnTo>
                <a:lnTo>
                  <a:pt x="53314" y="25692"/>
                </a:lnTo>
                <a:lnTo>
                  <a:pt x="53416" y="25565"/>
                </a:lnTo>
                <a:lnTo>
                  <a:pt x="53695" y="25222"/>
                </a:lnTo>
                <a:close/>
              </a:path>
              <a:path w="59690" h="86360">
                <a:moveTo>
                  <a:pt x="59118" y="9512"/>
                </a:moveTo>
                <a:lnTo>
                  <a:pt x="58978" y="9436"/>
                </a:lnTo>
                <a:lnTo>
                  <a:pt x="58991" y="9677"/>
                </a:lnTo>
                <a:lnTo>
                  <a:pt x="59118" y="9829"/>
                </a:lnTo>
                <a:lnTo>
                  <a:pt x="59105" y="9588"/>
                </a:lnTo>
                <a:close/>
              </a:path>
              <a:path w="59690" h="86360">
                <a:moveTo>
                  <a:pt x="59182" y="9677"/>
                </a:moveTo>
                <a:close/>
              </a:path>
              <a:path w="59690" h="86360">
                <a:moveTo>
                  <a:pt x="59588" y="9906"/>
                </a:moveTo>
                <a:close/>
              </a:path>
              <a:path w="59690" h="86360">
                <a:moveTo>
                  <a:pt x="59601" y="9448"/>
                </a:moveTo>
                <a:lnTo>
                  <a:pt x="59156" y="9398"/>
                </a:lnTo>
                <a:lnTo>
                  <a:pt x="59156" y="9601"/>
                </a:lnTo>
                <a:lnTo>
                  <a:pt x="59309" y="9601"/>
                </a:lnTo>
                <a:lnTo>
                  <a:pt x="59601" y="944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1" name="object 5341"/>
          <p:cNvSpPr/>
          <p:nvPr/>
        </p:nvSpPr>
        <p:spPr>
          <a:xfrm>
            <a:off x="8749651" y="482606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8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2" name="object 5342"/>
          <p:cNvSpPr/>
          <p:nvPr/>
        </p:nvSpPr>
        <p:spPr>
          <a:xfrm>
            <a:off x="8833130" y="472883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63" y="419"/>
                </a:lnTo>
                <a:lnTo>
                  <a:pt x="292" y="393"/>
                </a:lnTo>
                <a:lnTo>
                  <a:pt x="800" y="342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3" name="object 5343"/>
          <p:cNvSpPr/>
          <p:nvPr/>
        </p:nvSpPr>
        <p:spPr>
          <a:xfrm>
            <a:off x="8793321" y="492964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14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4" name="object 5344"/>
          <p:cNvSpPr/>
          <p:nvPr/>
        </p:nvSpPr>
        <p:spPr>
          <a:xfrm>
            <a:off x="8723664" y="487674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5" name="object 5345"/>
          <p:cNvSpPr/>
          <p:nvPr/>
        </p:nvSpPr>
        <p:spPr>
          <a:xfrm>
            <a:off x="8749713" y="48259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76" y="177"/>
                </a:lnTo>
                <a:lnTo>
                  <a:pt x="330" y="177"/>
                </a:lnTo>
                <a:lnTo>
                  <a:pt x="101" y="5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6" name="object 5346"/>
          <p:cNvSpPr/>
          <p:nvPr/>
        </p:nvSpPr>
        <p:spPr>
          <a:xfrm>
            <a:off x="8556809" y="485137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2" y="0"/>
                </a:moveTo>
                <a:lnTo>
                  <a:pt x="0" y="114"/>
                </a:lnTo>
                <a:lnTo>
                  <a:pt x="101" y="304"/>
                </a:lnTo>
                <a:lnTo>
                  <a:pt x="381" y="228"/>
                </a:lnTo>
                <a:lnTo>
                  <a:pt x="34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7" name="object 5347"/>
          <p:cNvSpPr/>
          <p:nvPr/>
        </p:nvSpPr>
        <p:spPr>
          <a:xfrm>
            <a:off x="8770061" y="4774704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546" y="0"/>
                </a:moveTo>
                <a:lnTo>
                  <a:pt x="469" y="1460"/>
                </a:lnTo>
                <a:lnTo>
                  <a:pt x="469" y="1765"/>
                </a:lnTo>
                <a:lnTo>
                  <a:pt x="0" y="2044"/>
                </a:lnTo>
                <a:lnTo>
                  <a:pt x="507" y="2120"/>
                </a:lnTo>
                <a:lnTo>
                  <a:pt x="901" y="1981"/>
                </a:lnTo>
                <a:lnTo>
                  <a:pt x="1295" y="1866"/>
                </a:lnTo>
                <a:lnTo>
                  <a:pt x="1295" y="2501"/>
                </a:lnTo>
                <a:lnTo>
                  <a:pt x="1752" y="2260"/>
                </a:lnTo>
                <a:lnTo>
                  <a:pt x="2006" y="2552"/>
                </a:lnTo>
                <a:lnTo>
                  <a:pt x="2222" y="1625"/>
                </a:lnTo>
                <a:lnTo>
                  <a:pt x="2158" y="1371"/>
                </a:lnTo>
                <a:lnTo>
                  <a:pt x="2070" y="609"/>
                </a:lnTo>
                <a:lnTo>
                  <a:pt x="1943" y="50"/>
                </a:lnTo>
                <a:lnTo>
                  <a:pt x="1066" y="508"/>
                </a:lnTo>
                <a:lnTo>
                  <a:pt x="54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8" name="object 5348"/>
          <p:cNvSpPr/>
          <p:nvPr/>
        </p:nvSpPr>
        <p:spPr>
          <a:xfrm>
            <a:off x="8737587" y="4830483"/>
            <a:ext cx="20955" cy="62230"/>
          </a:xfrm>
          <a:custGeom>
            <a:avLst/>
            <a:gdLst/>
            <a:ahLst/>
            <a:cxnLst/>
            <a:rect l="l" t="t" r="r" b="b"/>
            <a:pathLst>
              <a:path w="20954" h="62229">
                <a:moveTo>
                  <a:pt x="152" y="47650"/>
                </a:moveTo>
                <a:lnTo>
                  <a:pt x="25" y="47675"/>
                </a:lnTo>
                <a:lnTo>
                  <a:pt x="152" y="47650"/>
                </a:lnTo>
                <a:close/>
              </a:path>
              <a:path w="20954" h="62229">
                <a:moveTo>
                  <a:pt x="7708" y="59563"/>
                </a:moveTo>
                <a:lnTo>
                  <a:pt x="6756" y="59753"/>
                </a:lnTo>
                <a:lnTo>
                  <a:pt x="6273" y="60706"/>
                </a:lnTo>
                <a:lnTo>
                  <a:pt x="7061" y="61607"/>
                </a:lnTo>
                <a:lnTo>
                  <a:pt x="7239" y="61074"/>
                </a:lnTo>
                <a:lnTo>
                  <a:pt x="7518" y="59956"/>
                </a:lnTo>
                <a:lnTo>
                  <a:pt x="7708" y="59563"/>
                </a:lnTo>
                <a:close/>
              </a:path>
              <a:path w="20954" h="62229">
                <a:moveTo>
                  <a:pt x="10604" y="114"/>
                </a:moveTo>
                <a:close/>
              </a:path>
              <a:path w="20954" h="62229">
                <a:moveTo>
                  <a:pt x="20637" y="44513"/>
                </a:moveTo>
                <a:lnTo>
                  <a:pt x="20624" y="44386"/>
                </a:lnTo>
                <a:lnTo>
                  <a:pt x="20459" y="44411"/>
                </a:lnTo>
                <a:lnTo>
                  <a:pt x="20637" y="4451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9" name="object 5349"/>
          <p:cNvSpPr/>
          <p:nvPr/>
        </p:nvSpPr>
        <p:spPr>
          <a:xfrm>
            <a:off x="8844646" y="4740943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1168" y="0"/>
                </a:moveTo>
                <a:lnTo>
                  <a:pt x="0" y="1511"/>
                </a:lnTo>
                <a:lnTo>
                  <a:pt x="1016" y="1130"/>
                </a:lnTo>
                <a:lnTo>
                  <a:pt x="1117" y="977"/>
                </a:lnTo>
                <a:lnTo>
                  <a:pt x="116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0" name="object 5350"/>
          <p:cNvSpPr/>
          <p:nvPr/>
        </p:nvSpPr>
        <p:spPr>
          <a:xfrm>
            <a:off x="8748152" y="483063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14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1" name="object 5351"/>
          <p:cNvSpPr/>
          <p:nvPr/>
        </p:nvSpPr>
        <p:spPr>
          <a:xfrm>
            <a:off x="8836165" y="4730356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152" y="800"/>
                </a:moveTo>
                <a:close/>
              </a:path>
              <a:path w="10159" h="7620">
                <a:moveTo>
                  <a:pt x="1435" y="1727"/>
                </a:moveTo>
                <a:lnTo>
                  <a:pt x="952" y="0"/>
                </a:lnTo>
                <a:lnTo>
                  <a:pt x="469" y="914"/>
                </a:lnTo>
                <a:lnTo>
                  <a:pt x="266" y="825"/>
                </a:lnTo>
                <a:lnTo>
                  <a:pt x="0" y="1333"/>
                </a:lnTo>
                <a:lnTo>
                  <a:pt x="304" y="1155"/>
                </a:lnTo>
                <a:lnTo>
                  <a:pt x="1435" y="1727"/>
                </a:lnTo>
                <a:close/>
              </a:path>
              <a:path w="10159" h="7620">
                <a:moveTo>
                  <a:pt x="9728" y="6667"/>
                </a:moveTo>
                <a:lnTo>
                  <a:pt x="9372" y="6515"/>
                </a:lnTo>
                <a:lnTo>
                  <a:pt x="9220" y="6781"/>
                </a:lnTo>
                <a:lnTo>
                  <a:pt x="9029" y="6946"/>
                </a:lnTo>
                <a:lnTo>
                  <a:pt x="9423" y="7112"/>
                </a:lnTo>
                <a:lnTo>
                  <a:pt x="9512" y="6946"/>
                </a:lnTo>
                <a:lnTo>
                  <a:pt x="9728" y="666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2" name="object 5352"/>
          <p:cNvSpPr/>
          <p:nvPr/>
        </p:nvSpPr>
        <p:spPr>
          <a:xfrm>
            <a:off x="8693490" y="488968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88" y="0"/>
                </a:moveTo>
                <a:lnTo>
                  <a:pt x="88" y="139"/>
                </a:lnTo>
                <a:lnTo>
                  <a:pt x="8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3" name="object 5353"/>
          <p:cNvSpPr/>
          <p:nvPr/>
        </p:nvSpPr>
        <p:spPr>
          <a:xfrm>
            <a:off x="8753175" y="485712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01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4" name="object 5354"/>
          <p:cNvSpPr/>
          <p:nvPr/>
        </p:nvSpPr>
        <p:spPr>
          <a:xfrm>
            <a:off x="8845112" y="475050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66" y="0"/>
                </a:moveTo>
                <a:lnTo>
                  <a:pt x="152" y="177"/>
                </a:lnTo>
                <a:lnTo>
                  <a:pt x="0" y="253"/>
                </a:lnTo>
                <a:lnTo>
                  <a:pt x="139" y="241"/>
                </a:lnTo>
                <a:lnTo>
                  <a:pt x="393" y="266"/>
                </a:lnTo>
                <a:lnTo>
                  <a:pt x="26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5" name="object 5355"/>
          <p:cNvSpPr/>
          <p:nvPr/>
        </p:nvSpPr>
        <p:spPr>
          <a:xfrm>
            <a:off x="8709342" y="4871542"/>
            <a:ext cx="47625" cy="10795"/>
          </a:xfrm>
          <a:custGeom>
            <a:avLst/>
            <a:gdLst/>
            <a:ahLst/>
            <a:cxnLst/>
            <a:rect l="l" t="t" r="r" b="b"/>
            <a:pathLst>
              <a:path w="47625" h="10795">
                <a:moveTo>
                  <a:pt x="13652" y="9639"/>
                </a:moveTo>
                <a:lnTo>
                  <a:pt x="13030" y="8826"/>
                </a:lnTo>
                <a:lnTo>
                  <a:pt x="9080" y="9169"/>
                </a:lnTo>
                <a:lnTo>
                  <a:pt x="8775" y="5638"/>
                </a:lnTo>
                <a:lnTo>
                  <a:pt x="7683" y="7048"/>
                </a:lnTo>
                <a:lnTo>
                  <a:pt x="0" y="10223"/>
                </a:lnTo>
                <a:lnTo>
                  <a:pt x="7721" y="10541"/>
                </a:lnTo>
                <a:lnTo>
                  <a:pt x="10706" y="9779"/>
                </a:lnTo>
                <a:lnTo>
                  <a:pt x="11442" y="10147"/>
                </a:lnTo>
                <a:lnTo>
                  <a:pt x="13652" y="9639"/>
                </a:lnTo>
                <a:close/>
              </a:path>
              <a:path w="47625" h="10795">
                <a:moveTo>
                  <a:pt x="20485" y="0"/>
                </a:moveTo>
                <a:lnTo>
                  <a:pt x="19939" y="342"/>
                </a:lnTo>
                <a:lnTo>
                  <a:pt x="20078" y="546"/>
                </a:lnTo>
                <a:lnTo>
                  <a:pt x="20269" y="419"/>
                </a:lnTo>
                <a:lnTo>
                  <a:pt x="20459" y="520"/>
                </a:lnTo>
                <a:lnTo>
                  <a:pt x="20434" y="215"/>
                </a:lnTo>
                <a:lnTo>
                  <a:pt x="20485" y="0"/>
                </a:lnTo>
                <a:close/>
              </a:path>
              <a:path w="47625" h="10795">
                <a:moveTo>
                  <a:pt x="47040" y="2425"/>
                </a:moveTo>
                <a:lnTo>
                  <a:pt x="46875" y="2425"/>
                </a:lnTo>
                <a:lnTo>
                  <a:pt x="47002" y="250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6" name="object 5356"/>
          <p:cNvSpPr/>
          <p:nvPr/>
        </p:nvSpPr>
        <p:spPr>
          <a:xfrm>
            <a:off x="8777534" y="495439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52" y="0"/>
                </a:moveTo>
                <a:lnTo>
                  <a:pt x="0" y="114"/>
                </a:lnTo>
                <a:lnTo>
                  <a:pt x="203" y="11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7" name="object 5357"/>
          <p:cNvSpPr/>
          <p:nvPr/>
        </p:nvSpPr>
        <p:spPr>
          <a:xfrm>
            <a:off x="8742845" y="4893208"/>
            <a:ext cx="43180" cy="45085"/>
          </a:xfrm>
          <a:custGeom>
            <a:avLst/>
            <a:gdLst/>
            <a:ahLst/>
            <a:cxnLst/>
            <a:rect l="l" t="t" r="r" b="b"/>
            <a:pathLst>
              <a:path w="43179" h="45085">
                <a:moveTo>
                  <a:pt x="3848" y="838"/>
                </a:moveTo>
                <a:lnTo>
                  <a:pt x="2540" y="0"/>
                </a:lnTo>
                <a:lnTo>
                  <a:pt x="2578" y="863"/>
                </a:lnTo>
                <a:lnTo>
                  <a:pt x="0" y="1790"/>
                </a:lnTo>
                <a:lnTo>
                  <a:pt x="1244" y="2451"/>
                </a:lnTo>
                <a:lnTo>
                  <a:pt x="1511" y="2451"/>
                </a:lnTo>
                <a:lnTo>
                  <a:pt x="1409" y="2235"/>
                </a:lnTo>
                <a:lnTo>
                  <a:pt x="3009" y="2755"/>
                </a:lnTo>
                <a:lnTo>
                  <a:pt x="3848" y="838"/>
                </a:lnTo>
                <a:close/>
              </a:path>
              <a:path w="43179" h="45085">
                <a:moveTo>
                  <a:pt x="42570" y="44500"/>
                </a:moveTo>
                <a:lnTo>
                  <a:pt x="42557" y="44627"/>
                </a:lnTo>
                <a:lnTo>
                  <a:pt x="42570" y="4450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8" name="object 5358"/>
          <p:cNvSpPr/>
          <p:nvPr/>
        </p:nvSpPr>
        <p:spPr>
          <a:xfrm>
            <a:off x="8770252" y="4773155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5">
                <a:moveTo>
                  <a:pt x="127" y="3937"/>
                </a:moveTo>
                <a:lnTo>
                  <a:pt x="0" y="3949"/>
                </a:lnTo>
                <a:lnTo>
                  <a:pt x="127" y="3937"/>
                </a:lnTo>
                <a:close/>
              </a:path>
              <a:path w="3175" h="4445">
                <a:moveTo>
                  <a:pt x="2654" y="254"/>
                </a:moveTo>
                <a:lnTo>
                  <a:pt x="2108" y="0"/>
                </a:lnTo>
                <a:lnTo>
                  <a:pt x="2032" y="330"/>
                </a:lnTo>
                <a:lnTo>
                  <a:pt x="1663" y="520"/>
                </a:lnTo>
                <a:lnTo>
                  <a:pt x="2184" y="495"/>
                </a:lnTo>
                <a:lnTo>
                  <a:pt x="2324" y="444"/>
                </a:lnTo>
                <a:lnTo>
                  <a:pt x="2654" y="25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9" name="object 5359"/>
          <p:cNvSpPr/>
          <p:nvPr/>
        </p:nvSpPr>
        <p:spPr>
          <a:xfrm>
            <a:off x="6467411" y="3119030"/>
            <a:ext cx="17780" cy="13335"/>
          </a:xfrm>
          <a:custGeom>
            <a:avLst/>
            <a:gdLst/>
            <a:ahLst/>
            <a:cxnLst/>
            <a:rect l="l" t="t" r="r" b="b"/>
            <a:pathLst>
              <a:path w="17779" h="13335">
                <a:moveTo>
                  <a:pt x="10033" y="1181"/>
                </a:moveTo>
                <a:lnTo>
                  <a:pt x="8445" y="0"/>
                </a:lnTo>
                <a:lnTo>
                  <a:pt x="6083" y="863"/>
                </a:lnTo>
                <a:lnTo>
                  <a:pt x="0" y="7937"/>
                </a:lnTo>
                <a:lnTo>
                  <a:pt x="4711" y="9283"/>
                </a:lnTo>
                <a:lnTo>
                  <a:pt x="6184" y="13055"/>
                </a:lnTo>
                <a:lnTo>
                  <a:pt x="5080" y="5943"/>
                </a:lnTo>
                <a:lnTo>
                  <a:pt x="6413" y="4991"/>
                </a:lnTo>
                <a:lnTo>
                  <a:pt x="8382" y="4711"/>
                </a:lnTo>
                <a:lnTo>
                  <a:pt x="10033" y="1181"/>
                </a:lnTo>
                <a:close/>
              </a:path>
              <a:path w="17779" h="13335">
                <a:moveTo>
                  <a:pt x="17462" y="5181"/>
                </a:moveTo>
                <a:lnTo>
                  <a:pt x="16687" y="6134"/>
                </a:lnTo>
                <a:lnTo>
                  <a:pt x="16522" y="6070"/>
                </a:lnTo>
                <a:lnTo>
                  <a:pt x="16649" y="7200"/>
                </a:lnTo>
                <a:lnTo>
                  <a:pt x="17145" y="7061"/>
                </a:lnTo>
                <a:lnTo>
                  <a:pt x="17310" y="5715"/>
                </a:lnTo>
                <a:lnTo>
                  <a:pt x="17462" y="518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0" name="object 5360"/>
          <p:cNvSpPr/>
          <p:nvPr/>
        </p:nvSpPr>
        <p:spPr>
          <a:xfrm>
            <a:off x="8718197" y="4874523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317" y="0"/>
                </a:moveTo>
                <a:lnTo>
                  <a:pt x="0" y="342"/>
                </a:lnTo>
                <a:lnTo>
                  <a:pt x="101" y="495"/>
                </a:lnTo>
                <a:lnTo>
                  <a:pt x="126" y="660"/>
                </a:lnTo>
                <a:lnTo>
                  <a:pt x="495" y="495"/>
                </a:lnTo>
                <a:lnTo>
                  <a:pt x="31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1" name="object 5361"/>
          <p:cNvSpPr/>
          <p:nvPr/>
        </p:nvSpPr>
        <p:spPr>
          <a:xfrm>
            <a:off x="8785340" y="493795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63" y="0"/>
                </a:moveTo>
                <a:lnTo>
                  <a:pt x="114" y="152"/>
                </a:lnTo>
                <a:lnTo>
                  <a:pt x="6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2" name="object 5362"/>
          <p:cNvSpPr/>
          <p:nvPr/>
        </p:nvSpPr>
        <p:spPr>
          <a:xfrm>
            <a:off x="8849266" y="475906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65" y="0"/>
                </a:moveTo>
                <a:lnTo>
                  <a:pt x="0" y="177"/>
                </a:lnTo>
                <a:lnTo>
                  <a:pt x="165" y="11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3" name="object 5363"/>
          <p:cNvSpPr/>
          <p:nvPr/>
        </p:nvSpPr>
        <p:spPr>
          <a:xfrm>
            <a:off x="6593433" y="3107219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4">
                <a:moveTo>
                  <a:pt x="11341" y="0"/>
                </a:moveTo>
                <a:lnTo>
                  <a:pt x="9093" y="1257"/>
                </a:lnTo>
                <a:lnTo>
                  <a:pt x="9118" y="660"/>
                </a:lnTo>
                <a:lnTo>
                  <a:pt x="6591" y="2654"/>
                </a:lnTo>
                <a:lnTo>
                  <a:pt x="6311" y="2806"/>
                </a:lnTo>
                <a:lnTo>
                  <a:pt x="3530" y="736"/>
                </a:lnTo>
                <a:lnTo>
                  <a:pt x="0" y="952"/>
                </a:lnTo>
                <a:lnTo>
                  <a:pt x="5499" y="3048"/>
                </a:lnTo>
                <a:lnTo>
                  <a:pt x="5969" y="3136"/>
                </a:lnTo>
                <a:lnTo>
                  <a:pt x="4445" y="4343"/>
                </a:lnTo>
                <a:lnTo>
                  <a:pt x="9105" y="3581"/>
                </a:lnTo>
                <a:lnTo>
                  <a:pt x="10134" y="3022"/>
                </a:lnTo>
                <a:lnTo>
                  <a:pt x="9042" y="2908"/>
                </a:lnTo>
                <a:lnTo>
                  <a:pt x="9080" y="1651"/>
                </a:lnTo>
                <a:lnTo>
                  <a:pt x="1134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4" name="object 5364"/>
          <p:cNvSpPr/>
          <p:nvPr/>
        </p:nvSpPr>
        <p:spPr>
          <a:xfrm>
            <a:off x="9314345" y="4923815"/>
            <a:ext cx="25400" cy="35560"/>
          </a:xfrm>
          <a:custGeom>
            <a:avLst/>
            <a:gdLst/>
            <a:ahLst/>
            <a:cxnLst/>
            <a:rect l="l" t="t" r="r" b="b"/>
            <a:pathLst>
              <a:path w="25400" h="35560">
                <a:moveTo>
                  <a:pt x="723" y="34861"/>
                </a:moveTo>
                <a:lnTo>
                  <a:pt x="647" y="34683"/>
                </a:lnTo>
                <a:lnTo>
                  <a:pt x="304" y="34556"/>
                </a:lnTo>
                <a:lnTo>
                  <a:pt x="0" y="34734"/>
                </a:lnTo>
                <a:lnTo>
                  <a:pt x="254" y="35382"/>
                </a:lnTo>
                <a:lnTo>
                  <a:pt x="444" y="35153"/>
                </a:lnTo>
                <a:lnTo>
                  <a:pt x="723" y="34861"/>
                </a:lnTo>
                <a:close/>
              </a:path>
              <a:path w="25400" h="35560">
                <a:moveTo>
                  <a:pt x="5956" y="9944"/>
                </a:moveTo>
                <a:close/>
              </a:path>
              <a:path w="25400" h="35560">
                <a:moveTo>
                  <a:pt x="6019" y="10236"/>
                </a:moveTo>
                <a:close/>
              </a:path>
              <a:path w="25400" h="35560">
                <a:moveTo>
                  <a:pt x="6515" y="17500"/>
                </a:moveTo>
                <a:close/>
              </a:path>
              <a:path w="25400" h="35560">
                <a:moveTo>
                  <a:pt x="8128" y="14960"/>
                </a:moveTo>
                <a:lnTo>
                  <a:pt x="7874" y="14554"/>
                </a:lnTo>
                <a:lnTo>
                  <a:pt x="7886" y="14922"/>
                </a:lnTo>
                <a:lnTo>
                  <a:pt x="8064" y="14947"/>
                </a:lnTo>
                <a:lnTo>
                  <a:pt x="7861" y="15113"/>
                </a:lnTo>
                <a:lnTo>
                  <a:pt x="8013" y="15125"/>
                </a:lnTo>
                <a:lnTo>
                  <a:pt x="8128" y="14960"/>
                </a:lnTo>
                <a:close/>
              </a:path>
              <a:path w="25400" h="35560">
                <a:moveTo>
                  <a:pt x="22047" y="11125"/>
                </a:moveTo>
                <a:lnTo>
                  <a:pt x="21907" y="11277"/>
                </a:lnTo>
                <a:lnTo>
                  <a:pt x="22047" y="11125"/>
                </a:lnTo>
                <a:close/>
              </a:path>
              <a:path w="25400" h="35560">
                <a:moveTo>
                  <a:pt x="25387" y="457"/>
                </a:moveTo>
                <a:lnTo>
                  <a:pt x="23291" y="0"/>
                </a:lnTo>
                <a:lnTo>
                  <a:pt x="22504" y="660"/>
                </a:lnTo>
                <a:lnTo>
                  <a:pt x="21602" y="1104"/>
                </a:lnTo>
                <a:lnTo>
                  <a:pt x="22047" y="2311"/>
                </a:lnTo>
                <a:lnTo>
                  <a:pt x="23545" y="2527"/>
                </a:lnTo>
                <a:lnTo>
                  <a:pt x="25387" y="45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5" name="object 5365"/>
          <p:cNvSpPr/>
          <p:nvPr/>
        </p:nvSpPr>
        <p:spPr>
          <a:xfrm>
            <a:off x="6537387" y="3193084"/>
            <a:ext cx="3810" cy="7620"/>
          </a:xfrm>
          <a:custGeom>
            <a:avLst/>
            <a:gdLst/>
            <a:ahLst/>
            <a:cxnLst/>
            <a:rect l="l" t="t" r="r" b="b"/>
            <a:pathLst>
              <a:path w="3809" h="7619">
                <a:moveTo>
                  <a:pt x="1511" y="0"/>
                </a:moveTo>
                <a:lnTo>
                  <a:pt x="0" y="3238"/>
                </a:lnTo>
                <a:lnTo>
                  <a:pt x="1155" y="4800"/>
                </a:lnTo>
                <a:lnTo>
                  <a:pt x="1181" y="7391"/>
                </a:lnTo>
                <a:lnTo>
                  <a:pt x="3517" y="6311"/>
                </a:lnTo>
                <a:lnTo>
                  <a:pt x="151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6" name="object 5366"/>
          <p:cNvSpPr/>
          <p:nvPr/>
        </p:nvSpPr>
        <p:spPr>
          <a:xfrm>
            <a:off x="9314671" y="495625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30" y="317"/>
                </a:lnTo>
                <a:lnTo>
                  <a:pt x="507" y="381"/>
                </a:lnTo>
                <a:lnTo>
                  <a:pt x="609" y="177"/>
                </a:lnTo>
                <a:lnTo>
                  <a:pt x="507" y="38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7" name="object 5367"/>
          <p:cNvSpPr/>
          <p:nvPr/>
        </p:nvSpPr>
        <p:spPr>
          <a:xfrm>
            <a:off x="6574885" y="324470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342" y="0"/>
                </a:moveTo>
                <a:lnTo>
                  <a:pt x="0" y="800"/>
                </a:lnTo>
                <a:lnTo>
                  <a:pt x="1650" y="1104"/>
                </a:lnTo>
                <a:lnTo>
                  <a:pt x="2019" y="342"/>
                </a:lnTo>
                <a:lnTo>
                  <a:pt x="1447" y="330"/>
                </a:lnTo>
                <a:lnTo>
                  <a:pt x="863" y="114"/>
                </a:lnTo>
                <a:lnTo>
                  <a:pt x="34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8" name="object 5368"/>
          <p:cNvSpPr/>
          <p:nvPr/>
        </p:nvSpPr>
        <p:spPr>
          <a:xfrm>
            <a:off x="9358985" y="490428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403" y="126"/>
                </a:moveTo>
                <a:lnTo>
                  <a:pt x="253" y="673"/>
                </a:lnTo>
                <a:lnTo>
                  <a:pt x="761" y="635"/>
                </a:lnTo>
                <a:lnTo>
                  <a:pt x="736" y="279"/>
                </a:lnTo>
                <a:lnTo>
                  <a:pt x="403" y="126"/>
                </a:lnTo>
                <a:close/>
              </a:path>
              <a:path w="1270" h="1270">
                <a:moveTo>
                  <a:pt x="126" y="0"/>
                </a:moveTo>
                <a:lnTo>
                  <a:pt x="0" y="444"/>
                </a:lnTo>
                <a:lnTo>
                  <a:pt x="391" y="126"/>
                </a:lnTo>
                <a:lnTo>
                  <a:pt x="12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9" name="object 5369"/>
          <p:cNvSpPr/>
          <p:nvPr/>
        </p:nvSpPr>
        <p:spPr>
          <a:xfrm>
            <a:off x="6535673" y="3197796"/>
            <a:ext cx="46355" cy="47625"/>
          </a:xfrm>
          <a:custGeom>
            <a:avLst/>
            <a:gdLst/>
            <a:ahLst/>
            <a:cxnLst/>
            <a:rect l="l" t="t" r="r" b="b"/>
            <a:pathLst>
              <a:path w="46354" h="47625">
                <a:moveTo>
                  <a:pt x="12687" y="9525"/>
                </a:moveTo>
                <a:lnTo>
                  <a:pt x="11328" y="7467"/>
                </a:lnTo>
                <a:lnTo>
                  <a:pt x="8851" y="7099"/>
                </a:lnTo>
                <a:lnTo>
                  <a:pt x="8521" y="4216"/>
                </a:lnTo>
                <a:lnTo>
                  <a:pt x="4457" y="0"/>
                </a:lnTo>
                <a:lnTo>
                  <a:pt x="0" y="2120"/>
                </a:lnTo>
                <a:lnTo>
                  <a:pt x="3035" y="7505"/>
                </a:lnTo>
                <a:lnTo>
                  <a:pt x="3835" y="8839"/>
                </a:lnTo>
                <a:lnTo>
                  <a:pt x="5676" y="6845"/>
                </a:lnTo>
                <a:lnTo>
                  <a:pt x="7112" y="7442"/>
                </a:lnTo>
                <a:lnTo>
                  <a:pt x="8674" y="7721"/>
                </a:lnTo>
                <a:lnTo>
                  <a:pt x="12090" y="9753"/>
                </a:lnTo>
                <a:lnTo>
                  <a:pt x="12687" y="9525"/>
                </a:lnTo>
                <a:close/>
              </a:path>
              <a:path w="46354" h="47625">
                <a:moveTo>
                  <a:pt x="45732" y="44767"/>
                </a:moveTo>
                <a:lnTo>
                  <a:pt x="44119" y="44221"/>
                </a:lnTo>
                <a:lnTo>
                  <a:pt x="39903" y="45262"/>
                </a:lnTo>
                <a:lnTo>
                  <a:pt x="38087" y="45275"/>
                </a:lnTo>
                <a:lnTo>
                  <a:pt x="40398" y="47142"/>
                </a:lnTo>
                <a:lnTo>
                  <a:pt x="41338" y="46850"/>
                </a:lnTo>
                <a:lnTo>
                  <a:pt x="45732" y="4476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0" name="object 5370"/>
          <p:cNvSpPr/>
          <p:nvPr/>
        </p:nvSpPr>
        <p:spPr>
          <a:xfrm>
            <a:off x="6232079" y="2912527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495" y="0"/>
                </a:moveTo>
                <a:lnTo>
                  <a:pt x="711" y="584"/>
                </a:lnTo>
                <a:lnTo>
                  <a:pt x="0" y="2031"/>
                </a:lnTo>
                <a:lnTo>
                  <a:pt x="622" y="1142"/>
                </a:lnTo>
                <a:lnTo>
                  <a:pt x="1054" y="850"/>
                </a:lnTo>
                <a:lnTo>
                  <a:pt x="901" y="114"/>
                </a:lnTo>
                <a:lnTo>
                  <a:pt x="49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1" name="object 5371"/>
          <p:cNvSpPr/>
          <p:nvPr/>
        </p:nvSpPr>
        <p:spPr>
          <a:xfrm>
            <a:off x="6447208" y="3162945"/>
            <a:ext cx="18415" cy="10795"/>
          </a:xfrm>
          <a:custGeom>
            <a:avLst/>
            <a:gdLst/>
            <a:ahLst/>
            <a:cxnLst/>
            <a:rect l="l" t="t" r="r" b="b"/>
            <a:pathLst>
              <a:path w="18414" h="10794">
                <a:moveTo>
                  <a:pt x="9702" y="0"/>
                </a:moveTo>
                <a:lnTo>
                  <a:pt x="4165" y="4063"/>
                </a:lnTo>
                <a:lnTo>
                  <a:pt x="0" y="10769"/>
                </a:lnTo>
                <a:lnTo>
                  <a:pt x="15278" y="7492"/>
                </a:lnTo>
                <a:lnTo>
                  <a:pt x="18338" y="6692"/>
                </a:lnTo>
                <a:lnTo>
                  <a:pt x="13258" y="4559"/>
                </a:lnTo>
                <a:lnTo>
                  <a:pt x="970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2" name="object 5372"/>
          <p:cNvSpPr/>
          <p:nvPr/>
        </p:nvSpPr>
        <p:spPr>
          <a:xfrm>
            <a:off x="6557822" y="3017710"/>
            <a:ext cx="32384" cy="101600"/>
          </a:xfrm>
          <a:custGeom>
            <a:avLst/>
            <a:gdLst/>
            <a:ahLst/>
            <a:cxnLst/>
            <a:rect l="l" t="t" r="r" b="b"/>
            <a:pathLst>
              <a:path w="32384" h="101600">
                <a:moveTo>
                  <a:pt x="15875" y="1117"/>
                </a:moveTo>
                <a:lnTo>
                  <a:pt x="12979" y="1079"/>
                </a:lnTo>
                <a:lnTo>
                  <a:pt x="11747" y="1562"/>
                </a:lnTo>
                <a:lnTo>
                  <a:pt x="11112" y="2667"/>
                </a:lnTo>
                <a:lnTo>
                  <a:pt x="11328" y="2108"/>
                </a:lnTo>
                <a:lnTo>
                  <a:pt x="11417" y="1511"/>
                </a:lnTo>
                <a:lnTo>
                  <a:pt x="12153" y="0"/>
                </a:lnTo>
                <a:lnTo>
                  <a:pt x="9829" y="1447"/>
                </a:lnTo>
                <a:lnTo>
                  <a:pt x="10401" y="2641"/>
                </a:lnTo>
                <a:lnTo>
                  <a:pt x="11214" y="2032"/>
                </a:lnTo>
                <a:lnTo>
                  <a:pt x="10515" y="3467"/>
                </a:lnTo>
                <a:lnTo>
                  <a:pt x="11023" y="3556"/>
                </a:lnTo>
                <a:lnTo>
                  <a:pt x="9639" y="5003"/>
                </a:lnTo>
                <a:lnTo>
                  <a:pt x="14224" y="3467"/>
                </a:lnTo>
                <a:lnTo>
                  <a:pt x="13919" y="2743"/>
                </a:lnTo>
                <a:lnTo>
                  <a:pt x="13487" y="3225"/>
                </a:lnTo>
                <a:lnTo>
                  <a:pt x="12928" y="3378"/>
                </a:lnTo>
                <a:lnTo>
                  <a:pt x="13487" y="2781"/>
                </a:lnTo>
                <a:lnTo>
                  <a:pt x="15875" y="1117"/>
                </a:lnTo>
                <a:close/>
              </a:path>
              <a:path w="32384" h="101600">
                <a:moveTo>
                  <a:pt x="22593" y="99783"/>
                </a:moveTo>
                <a:lnTo>
                  <a:pt x="20015" y="99428"/>
                </a:lnTo>
                <a:lnTo>
                  <a:pt x="17856" y="97269"/>
                </a:lnTo>
                <a:lnTo>
                  <a:pt x="15455" y="97040"/>
                </a:lnTo>
                <a:lnTo>
                  <a:pt x="15824" y="99148"/>
                </a:lnTo>
                <a:lnTo>
                  <a:pt x="21437" y="101206"/>
                </a:lnTo>
                <a:lnTo>
                  <a:pt x="22593" y="99783"/>
                </a:lnTo>
                <a:close/>
              </a:path>
              <a:path w="32384" h="101600">
                <a:moveTo>
                  <a:pt x="23469" y="87401"/>
                </a:moveTo>
                <a:lnTo>
                  <a:pt x="23279" y="87363"/>
                </a:lnTo>
                <a:lnTo>
                  <a:pt x="23469" y="87401"/>
                </a:lnTo>
                <a:close/>
              </a:path>
              <a:path w="32384" h="101600">
                <a:moveTo>
                  <a:pt x="23571" y="87884"/>
                </a:moveTo>
                <a:lnTo>
                  <a:pt x="23304" y="87401"/>
                </a:lnTo>
                <a:lnTo>
                  <a:pt x="23075" y="87426"/>
                </a:lnTo>
                <a:lnTo>
                  <a:pt x="23571" y="87884"/>
                </a:lnTo>
                <a:close/>
              </a:path>
              <a:path w="32384" h="101600">
                <a:moveTo>
                  <a:pt x="23825" y="54140"/>
                </a:moveTo>
                <a:lnTo>
                  <a:pt x="20650" y="53149"/>
                </a:lnTo>
                <a:lnTo>
                  <a:pt x="12484" y="53441"/>
                </a:lnTo>
                <a:lnTo>
                  <a:pt x="12649" y="53327"/>
                </a:lnTo>
                <a:lnTo>
                  <a:pt x="8445" y="53835"/>
                </a:lnTo>
                <a:lnTo>
                  <a:pt x="2882" y="54800"/>
                </a:lnTo>
                <a:lnTo>
                  <a:pt x="0" y="55664"/>
                </a:lnTo>
                <a:lnTo>
                  <a:pt x="3835" y="55930"/>
                </a:lnTo>
                <a:lnTo>
                  <a:pt x="6515" y="56654"/>
                </a:lnTo>
                <a:lnTo>
                  <a:pt x="13677" y="58026"/>
                </a:lnTo>
                <a:lnTo>
                  <a:pt x="12890" y="56299"/>
                </a:lnTo>
                <a:lnTo>
                  <a:pt x="21437" y="55499"/>
                </a:lnTo>
                <a:lnTo>
                  <a:pt x="23825" y="54140"/>
                </a:lnTo>
                <a:close/>
              </a:path>
              <a:path w="32384" h="101600">
                <a:moveTo>
                  <a:pt x="24358" y="25133"/>
                </a:moveTo>
                <a:lnTo>
                  <a:pt x="23075" y="24803"/>
                </a:lnTo>
                <a:lnTo>
                  <a:pt x="24333" y="20485"/>
                </a:lnTo>
                <a:lnTo>
                  <a:pt x="20701" y="26797"/>
                </a:lnTo>
                <a:lnTo>
                  <a:pt x="19989" y="27876"/>
                </a:lnTo>
                <a:lnTo>
                  <a:pt x="21475" y="28079"/>
                </a:lnTo>
                <a:lnTo>
                  <a:pt x="24358" y="25133"/>
                </a:lnTo>
                <a:close/>
              </a:path>
              <a:path w="32384" h="101600">
                <a:moveTo>
                  <a:pt x="26631" y="88290"/>
                </a:moveTo>
                <a:lnTo>
                  <a:pt x="21907" y="84366"/>
                </a:lnTo>
                <a:lnTo>
                  <a:pt x="22009" y="85115"/>
                </a:lnTo>
                <a:lnTo>
                  <a:pt x="18770" y="85610"/>
                </a:lnTo>
                <a:lnTo>
                  <a:pt x="16040" y="84772"/>
                </a:lnTo>
                <a:lnTo>
                  <a:pt x="11709" y="83693"/>
                </a:lnTo>
                <a:lnTo>
                  <a:pt x="16370" y="86055"/>
                </a:lnTo>
                <a:lnTo>
                  <a:pt x="18072" y="87261"/>
                </a:lnTo>
                <a:lnTo>
                  <a:pt x="18021" y="87757"/>
                </a:lnTo>
                <a:lnTo>
                  <a:pt x="23075" y="87426"/>
                </a:lnTo>
                <a:lnTo>
                  <a:pt x="20320" y="86880"/>
                </a:lnTo>
                <a:lnTo>
                  <a:pt x="20955" y="86753"/>
                </a:lnTo>
                <a:lnTo>
                  <a:pt x="22733" y="87096"/>
                </a:lnTo>
                <a:lnTo>
                  <a:pt x="22961" y="87312"/>
                </a:lnTo>
                <a:lnTo>
                  <a:pt x="23279" y="87363"/>
                </a:lnTo>
                <a:lnTo>
                  <a:pt x="26631" y="88290"/>
                </a:lnTo>
                <a:close/>
              </a:path>
              <a:path w="32384" h="101600">
                <a:moveTo>
                  <a:pt x="32169" y="51003"/>
                </a:moveTo>
                <a:lnTo>
                  <a:pt x="27978" y="49707"/>
                </a:lnTo>
                <a:lnTo>
                  <a:pt x="21374" y="49517"/>
                </a:lnTo>
                <a:lnTo>
                  <a:pt x="16814" y="50774"/>
                </a:lnTo>
                <a:lnTo>
                  <a:pt x="15481" y="50419"/>
                </a:lnTo>
                <a:lnTo>
                  <a:pt x="12954" y="52463"/>
                </a:lnTo>
                <a:lnTo>
                  <a:pt x="12484" y="53009"/>
                </a:lnTo>
                <a:lnTo>
                  <a:pt x="15544" y="52184"/>
                </a:lnTo>
                <a:lnTo>
                  <a:pt x="22301" y="52654"/>
                </a:lnTo>
                <a:lnTo>
                  <a:pt x="24155" y="53848"/>
                </a:lnTo>
                <a:lnTo>
                  <a:pt x="25133" y="54737"/>
                </a:lnTo>
                <a:lnTo>
                  <a:pt x="31432" y="53555"/>
                </a:lnTo>
                <a:lnTo>
                  <a:pt x="29451" y="53073"/>
                </a:lnTo>
                <a:lnTo>
                  <a:pt x="32169" y="5100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3" name="object 5373"/>
          <p:cNvSpPr/>
          <p:nvPr/>
        </p:nvSpPr>
        <p:spPr>
          <a:xfrm>
            <a:off x="6574159" y="3220316"/>
            <a:ext cx="15875" cy="5080"/>
          </a:xfrm>
          <a:custGeom>
            <a:avLst/>
            <a:gdLst/>
            <a:ahLst/>
            <a:cxnLst/>
            <a:rect l="l" t="t" r="r" b="b"/>
            <a:pathLst>
              <a:path w="15875" h="5080">
                <a:moveTo>
                  <a:pt x="10515" y="685"/>
                </a:moveTo>
                <a:lnTo>
                  <a:pt x="9474" y="1219"/>
                </a:lnTo>
                <a:lnTo>
                  <a:pt x="9447" y="1447"/>
                </a:lnTo>
                <a:lnTo>
                  <a:pt x="10693" y="4140"/>
                </a:lnTo>
                <a:lnTo>
                  <a:pt x="13322" y="4648"/>
                </a:lnTo>
                <a:lnTo>
                  <a:pt x="11683" y="3911"/>
                </a:lnTo>
                <a:lnTo>
                  <a:pt x="12687" y="2628"/>
                </a:lnTo>
                <a:lnTo>
                  <a:pt x="15455" y="1397"/>
                </a:lnTo>
                <a:lnTo>
                  <a:pt x="14220" y="1219"/>
                </a:lnTo>
                <a:lnTo>
                  <a:pt x="9474" y="1219"/>
                </a:lnTo>
                <a:lnTo>
                  <a:pt x="9302" y="1133"/>
                </a:lnTo>
                <a:lnTo>
                  <a:pt x="13628" y="1133"/>
                </a:lnTo>
                <a:lnTo>
                  <a:pt x="10515" y="685"/>
                </a:lnTo>
                <a:close/>
              </a:path>
              <a:path w="15875" h="5080">
                <a:moveTo>
                  <a:pt x="0" y="0"/>
                </a:moveTo>
                <a:lnTo>
                  <a:pt x="838" y="1447"/>
                </a:lnTo>
                <a:lnTo>
                  <a:pt x="2476" y="3111"/>
                </a:lnTo>
                <a:lnTo>
                  <a:pt x="8760" y="864"/>
                </a:lnTo>
                <a:lnTo>
                  <a:pt x="7607" y="292"/>
                </a:lnTo>
                <a:lnTo>
                  <a:pt x="0" y="0"/>
                </a:lnTo>
                <a:close/>
              </a:path>
              <a:path w="15875" h="5080">
                <a:moveTo>
                  <a:pt x="9118" y="736"/>
                </a:moveTo>
                <a:lnTo>
                  <a:pt x="8760" y="864"/>
                </a:lnTo>
                <a:lnTo>
                  <a:pt x="9302" y="1133"/>
                </a:lnTo>
                <a:lnTo>
                  <a:pt x="9118" y="73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4" name="object 5374"/>
          <p:cNvSpPr/>
          <p:nvPr/>
        </p:nvSpPr>
        <p:spPr>
          <a:xfrm>
            <a:off x="6537152" y="3103142"/>
            <a:ext cx="41910" cy="11430"/>
          </a:xfrm>
          <a:custGeom>
            <a:avLst/>
            <a:gdLst/>
            <a:ahLst/>
            <a:cxnLst/>
            <a:rect l="l" t="t" r="r" b="b"/>
            <a:pathLst>
              <a:path w="41909" h="11430">
                <a:moveTo>
                  <a:pt x="28215" y="8445"/>
                </a:moveTo>
                <a:lnTo>
                  <a:pt x="16509" y="8445"/>
                </a:lnTo>
                <a:lnTo>
                  <a:pt x="17302" y="8801"/>
                </a:lnTo>
                <a:lnTo>
                  <a:pt x="17779" y="8902"/>
                </a:lnTo>
                <a:lnTo>
                  <a:pt x="22732" y="11239"/>
                </a:lnTo>
                <a:lnTo>
                  <a:pt x="28215" y="8445"/>
                </a:lnTo>
                <a:close/>
              </a:path>
              <a:path w="41909" h="11430">
                <a:moveTo>
                  <a:pt x="4673" y="0"/>
                </a:moveTo>
                <a:lnTo>
                  <a:pt x="5130" y="3276"/>
                </a:lnTo>
                <a:lnTo>
                  <a:pt x="3962" y="4330"/>
                </a:lnTo>
                <a:lnTo>
                  <a:pt x="0" y="5588"/>
                </a:lnTo>
                <a:lnTo>
                  <a:pt x="8089" y="11099"/>
                </a:lnTo>
                <a:lnTo>
                  <a:pt x="9867" y="10706"/>
                </a:lnTo>
                <a:lnTo>
                  <a:pt x="9347" y="8534"/>
                </a:lnTo>
                <a:lnTo>
                  <a:pt x="13982" y="8356"/>
                </a:lnTo>
                <a:lnTo>
                  <a:pt x="28389" y="8356"/>
                </a:lnTo>
                <a:lnTo>
                  <a:pt x="29162" y="7962"/>
                </a:lnTo>
                <a:lnTo>
                  <a:pt x="27203" y="7962"/>
                </a:lnTo>
                <a:lnTo>
                  <a:pt x="23738" y="6692"/>
                </a:lnTo>
                <a:lnTo>
                  <a:pt x="7023" y="6692"/>
                </a:lnTo>
                <a:lnTo>
                  <a:pt x="6946" y="520"/>
                </a:lnTo>
                <a:lnTo>
                  <a:pt x="4673" y="0"/>
                </a:lnTo>
                <a:close/>
              </a:path>
              <a:path w="41909" h="11430">
                <a:moveTo>
                  <a:pt x="39508" y="7213"/>
                </a:moveTo>
                <a:lnTo>
                  <a:pt x="30632" y="7213"/>
                </a:lnTo>
                <a:lnTo>
                  <a:pt x="37147" y="10375"/>
                </a:lnTo>
                <a:lnTo>
                  <a:pt x="37515" y="10299"/>
                </a:lnTo>
                <a:lnTo>
                  <a:pt x="37668" y="10287"/>
                </a:lnTo>
                <a:lnTo>
                  <a:pt x="38195" y="10287"/>
                </a:lnTo>
                <a:lnTo>
                  <a:pt x="41664" y="8686"/>
                </a:lnTo>
                <a:lnTo>
                  <a:pt x="41594" y="8534"/>
                </a:lnTo>
                <a:lnTo>
                  <a:pt x="39508" y="7213"/>
                </a:lnTo>
                <a:close/>
              </a:path>
              <a:path w="41909" h="11430">
                <a:moveTo>
                  <a:pt x="38195" y="10287"/>
                </a:moveTo>
                <a:lnTo>
                  <a:pt x="37668" y="10287"/>
                </a:lnTo>
                <a:lnTo>
                  <a:pt x="38112" y="10325"/>
                </a:lnTo>
                <a:close/>
              </a:path>
              <a:path w="41909" h="11430">
                <a:moveTo>
                  <a:pt x="28389" y="8356"/>
                </a:moveTo>
                <a:lnTo>
                  <a:pt x="13982" y="8356"/>
                </a:lnTo>
                <a:lnTo>
                  <a:pt x="15532" y="8610"/>
                </a:lnTo>
                <a:lnTo>
                  <a:pt x="14858" y="8801"/>
                </a:lnTo>
                <a:lnTo>
                  <a:pt x="17500" y="9347"/>
                </a:lnTo>
                <a:lnTo>
                  <a:pt x="17868" y="9296"/>
                </a:lnTo>
                <a:lnTo>
                  <a:pt x="17808" y="9028"/>
                </a:lnTo>
                <a:lnTo>
                  <a:pt x="17301" y="8801"/>
                </a:lnTo>
                <a:lnTo>
                  <a:pt x="16763" y="8686"/>
                </a:lnTo>
                <a:lnTo>
                  <a:pt x="16509" y="8445"/>
                </a:lnTo>
                <a:lnTo>
                  <a:pt x="28215" y="8445"/>
                </a:lnTo>
                <a:lnTo>
                  <a:pt x="28389" y="8356"/>
                </a:lnTo>
                <a:close/>
              </a:path>
              <a:path w="41909" h="11430">
                <a:moveTo>
                  <a:pt x="28841" y="4965"/>
                </a:moveTo>
                <a:lnTo>
                  <a:pt x="27203" y="7962"/>
                </a:lnTo>
                <a:lnTo>
                  <a:pt x="29162" y="7962"/>
                </a:lnTo>
                <a:lnTo>
                  <a:pt x="30632" y="7213"/>
                </a:lnTo>
                <a:lnTo>
                  <a:pt x="39508" y="7213"/>
                </a:lnTo>
                <a:lnTo>
                  <a:pt x="39092" y="6950"/>
                </a:lnTo>
                <a:lnTo>
                  <a:pt x="33613" y="5606"/>
                </a:lnTo>
                <a:lnTo>
                  <a:pt x="28841" y="4965"/>
                </a:lnTo>
                <a:close/>
              </a:path>
              <a:path w="41909" h="11430">
                <a:moveTo>
                  <a:pt x="15989" y="3949"/>
                </a:moveTo>
                <a:lnTo>
                  <a:pt x="7023" y="6692"/>
                </a:lnTo>
                <a:lnTo>
                  <a:pt x="23738" y="6692"/>
                </a:lnTo>
                <a:lnTo>
                  <a:pt x="22491" y="6235"/>
                </a:lnTo>
                <a:lnTo>
                  <a:pt x="20180" y="4495"/>
                </a:lnTo>
                <a:lnTo>
                  <a:pt x="15989" y="394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5" name="object 5375"/>
          <p:cNvSpPr/>
          <p:nvPr/>
        </p:nvSpPr>
        <p:spPr>
          <a:xfrm>
            <a:off x="6567208" y="3216630"/>
            <a:ext cx="15875" cy="8255"/>
          </a:xfrm>
          <a:custGeom>
            <a:avLst/>
            <a:gdLst/>
            <a:ahLst/>
            <a:cxnLst/>
            <a:rect l="l" t="t" r="r" b="b"/>
            <a:pathLst>
              <a:path w="15875" h="8255">
                <a:moveTo>
                  <a:pt x="5359" y="139"/>
                </a:moveTo>
                <a:lnTo>
                  <a:pt x="3886" y="0"/>
                </a:lnTo>
                <a:lnTo>
                  <a:pt x="4889" y="571"/>
                </a:lnTo>
                <a:lnTo>
                  <a:pt x="5359" y="139"/>
                </a:lnTo>
                <a:close/>
              </a:path>
              <a:path w="15875" h="8255">
                <a:moveTo>
                  <a:pt x="15506" y="1727"/>
                </a:moveTo>
                <a:lnTo>
                  <a:pt x="12090" y="520"/>
                </a:lnTo>
                <a:lnTo>
                  <a:pt x="11188" y="203"/>
                </a:lnTo>
                <a:lnTo>
                  <a:pt x="9740" y="520"/>
                </a:lnTo>
                <a:lnTo>
                  <a:pt x="8775" y="482"/>
                </a:lnTo>
                <a:lnTo>
                  <a:pt x="5422" y="152"/>
                </a:lnTo>
                <a:lnTo>
                  <a:pt x="5245" y="482"/>
                </a:lnTo>
                <a:lnTo>
                  <a:pt x="5524" y="927"/>
                </a:lnTo>
                <a:lnTo>
                  <a:pt x="6794" y="1663"/>
                </a:lnTo>
                <a:lnTo>
                  <a:pt x="7112" y="2933"/>
                </a:lnTo>
                <a:lnTo>
                  <a:pt x="6464" y="2120"/>
                </a:lnTo>
                <a:lnTo>
                  <a:pt x="5524" y="927"/>
                </a:lnTo>
                <a:lnTo>
                  <a:pt x="4889" y="571"/>
                </a:lnTo>
                <a:lnTo>
                  <a:pt x="0" y="4940"/>
                </a:lnTo>
                <a:lnTo>
                  <a:pt x="2095" y="7175"/>
                </a:lnTo>
                <a:lnTo>
                  <a:pt x="5638" y="7340"/>
                </a:lnTo>
                <a:lnTo>
                  <a:pt x="4470" y="6108"/>
                </a:lnTo>
                <a:lnTo>
                  <a:pt x="6400" y="6273"/>
                </a:lnTo>
                <a:lnTo>
                  <a:pt x="5753" y="7632"/>
                </a:lnTo>
                <a:lnTo>
                  <a:pt x="8534" y="6451"/>
                </a:lnTo>
                <a:lnTo>
                  <a:pt x="10083" y="6578"/>
                </a:lnTo>
                <a:lnTo>
                  <a:pt x="9512" y="6108"/>
                </a:lnTo>
                <a:lnTo>
                  <a:pt x="8928" y="5321"/>
                </a:lnTo>
                <a:lnTo>
                  <a:pt x="8661" y="5435"/>
                </a:lnTo>
                <a:lnTo>
                  <a:pt x="4584" y="2120"/>
                </a:lnTo>
                <a:lnTo>
                  <a:pt x="9601" y="4152"/>
                </a:lnTo>
                <a:lnTo>
                  <a:pt x="9702" y="3911"/>
                </a:lnTo>
                <a:lnTo>
                  <a:pt x="11734" y="3683"/>
                </a:lnTo>
                <a:lnTo>
                  <a:pt x="12268" y="3556"/>
                </a:lnTo>
                <a:lnTo>
                  <a:pt x="11912" y="2933"/>
                </a:lnTo>
                <a:lnTo>
                  <a:pt x="11341" y="1943"/>
                </a:lnTo>
                <a:lnTo>
                  <a:pt x="14592" y="3022"/>
                </a:lnTo>
                <a:lnTo>
                  <a:pt x="15036" y="2501"/>
                </a:lnTo>
                <a:lnTo>
                  <a:pt x="15379" y="1943"/>
                </a:lnTo>
                <a:lnTo>
                  <a:pt x="15506" y="172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6" name="object 5376"/>
          <p:cNvSpPr/>
          <p:nvPr/>
        </p:nvSpPr>
        <p:spPr>
          <a:xfrm>
            <a:off x="6546151" y="2997987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4" h="32385">
                <a:moveTo>
                  <a:pt x="5461" y="32092"/>
                </a:moveTo>
                <a:lnTo>
                  <a:pt x="5346" y="31686"/>
                </a:lnTo>
                <a:lnTo>
                  <a:pt x="4457" y="28625"/>
                </a:lnTo>
                <a:lnTo>
                  <a:pt x="3187" y="28625"/>
                </a:lnTo>
                <a:lnTo>
                  <a:pt x="2921" y="28625"/>
                </a:lnTo>
                <a:lnTo>
                  <a:pt x="1689" y="30949"/>
                </a:lnTo>
                <a:lnTo>
                  <a:pt x="0" y="31965"/>
                </a:lnTo>
                <a:lnTo>
                  <a:pt x="4114" y="31686"/>
                </a:lnTo>
                <a:lnTo>
                  <a:pt x="5461" y="32092"/>
                </a:lnTo>
                <a:close/>
              </a:path>
              <a:path w="19684" h="32385">
                <a:moveTo>
                  <a:pt x="12001" y="24790"/>
                </a:moveTo>
                <a:lnTo>
                  <a:pt x="10185" y="25539"/>
                </a:lnTo>
                <a:lnTo>
                  <a:pt x="7899" y="25692"/>
                </a:lnTo>
                <a:lnTo>
                  <a:pt x="3441" y="24485"/>
                </a:lnTo>
                <a:lnTo>
                  <a:pt x="3314" y="28028"/>
                </a:lnTo>
                <a:lnTo>
                  <a:pt x="3225" y="28422"/>
                </a:lnTo>
                <a:lnTo>
                  <a:pt x="4406" y="28422"/>
                </a:lnTo>
                <a:lnTo>
                  <a:pt x="4356" y="28270"/>
                </a:lnTo>
                <a:lnTo>
                  <a:pt x="6210" y="27609"/>
                </a:lnTo>
                <a:lnTo>
                  <a:pt x="8394" y="26200"/>
                </a:lnTo>
                <a:lnTo>
                  <a:pt x="9169" y="29667"/>
                </a:lnTo>
                <a:lnTo>
                  <a:pt x="11188" y="26200"/>
                </a:lnTo>
                <a:lnTo>
                  <a:pt x="11480" y="25692"/>
                </a:lnTo>
                <a:lnTo>
                  <a:pt x="12001" y="24790"/>
                </a:lnTo>
                <a:close/>
              </a:path>
              <a:path w="19684" h="32385">
                <a:moveTo>
                  <a:pt x="15036" y="2400"/>
                </a:moveTo>
                <a:lnTo>
                  <a:pt x="14884" y="1803"/>
                </a:lnTo>
                <a:lnTo>
                  <a:pt x="13627" y="1003"/>
                </a:lnTo>
                <a:lnTo>
                  <a:pt x="10947" y="1358"/>
                </a:lnTo>
                <a:lnTo>
                  <a:pt x="12077" y="533"/>
                </a:lnTo>
                <a:lnTo>
                  <a:pt x="13131" y="838"/>
                </a:lnTo>
                <a:lnTo>
                  <a:pt x="11239" y="152"/>
                </a:lnTo>
                <a:lnTo>
                  <a:pt x="11455" y="0"/>
                </a:lnTo>
                <a:lnTo>
                  <a:pt x="11074" y="215"/>
                </a:lnTo>
                <a:lnTo>
                  <a:pt x="10096" y="2019"/>
                </a:lnTo>
                <a:lnTo>
                  <a:pt x="9880" y="2755"/>
                </a:lnTo>
                <a:lnTo>
                  <a:pt x="10490" y="1993"/>
                </a:lnTo>
                <a:lnTo>
                  <a:pt x="15036" y="2400"/>
                </a:lnTo>
                <a:close/>
              </a:path>
              <a:path w="19684" h="32385">
                <a:moveTo>
                  <a:pt x="15608" y="19735"/>
                </a:moveTo>
                <a:lnTo>
                  <a:pt x="12077" y="24650"/>
                </a:lnTo>
                <a:lnTo>
                  <a:pt x="12001" y="24790"/>
                </a:lnTo>
                <a:lnTo>
                  <a:pt x="15608" y="19735"/>
                </a:lnTo>
                <a:close/>
              </a:path>
              <a:path w="19684" h="32385">
                <a:moveTo>
                  <a:pt x="19672" y="7772"/>
                </a:moveTo>
                <a:lnTo>
                  <a:pt x="19367" y="4343"/>
                </a:lnTo>
                <a:lnTo>
                  <a:pt x="18338" y="6985"/>
                </a:lnTo>
                <a:lnTo>
                  <a:pt x="18211" y="6489"/>
                </a:lnTo>
                <a:lnTo>
                  <a:pt x="17919" y="7175"/>
                </a:lnTo>
                <a:lnTo>
                  <a:pt x="17868" y="7632"/>
                </a:lnTo>
                <a:lnTo>
                  <a:pt x="18059" y="7327"/>
                </a:lnTo>
                <a:lnTo>
                  <a:pt x="18402" y="8051"/>
                </a:lnTo>
                <a:lnTo>
                  <a:pt x="18491" y="8356"/>
                </a:lnTo>
                <a:lnTo>
                  <a:pt x="19672" y="777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7" name="object 5377"/>
          <p:cNvSpPr/>
          <p:nvPr/>
        </p:nvSpPr>
        <p:spPr>
          <a:xfrm>
            <a:off x="6513042" y="3025050"/>
            <a:ext cx="89535" cy="220979"/>
          </a:xfrm>
          <a:custGeom>
            <a:avLst/>
            <a:gdLst/>
            <a:ahLst/>
            <a:cxnLst/>
            <a:rect l="l" t="t" r="r" b="b"/>
            <a:pathLst>
              <a:path w="89534" h="220980">
                <a:moveTo>
                  <a:pt x="4521" y="157911"/>
                </a:moveTo>
                <a:lnTo>
                  <a:pt x="3835" y="155397"/>
                </a:lnTo>
                <a:lnTo>
                  <a:pt x="2921" y="154482"/>
                </a:lnTo>
                <a:lnTo>
                  <a:pt x="63" y="155727"/>
                </a:lnTo>
                <a:lnTo>
                  <a:pt x="876" y="156476"/>
                </a:lnTo>
                <a:lnTo>
                  <a:pt x="2273" y="158686"/>
                </a:lnTo>
                <a:lnTo>
                  <a:pt x="4521" y="157911"/>
                </a:lnTo>
                <a:close/>
              </a:path>
              <a:path w="89534" h="220980">
                <a:moveTo>
                  <a:pt x="15557" y="100164"/>
                </a:moveTo>
                <a:lnTo>
                  <a:pt x="15392" y="99987"/>
                </a:lnTo>
                <a:lnTo>
                  <a:pt x="15265" y="99923"/>
                </a:lnTo>
                <a:lnTo>
                  <a:pt x="14782" y="100088"/>
                </a:lnTo>
                <a:lnTo>
                  <a:pt x="15557" y="100164"/>
                </a:lnTo>
                <a:close/>
              </a:path>
              <a:path w="89534" h="220980">
                <a:moveTo>
                  <a:pt x="17424" y="98920"/>
                </a:moveTo>
                <a:lnTo>
                  <a:pt x="17094" y="98894"/>
                </a:lnTo>
                <a:lnTo>
                  <a:pt x="17373" y="98945"/>
                </a:lnTo>
                <a:close/>
              </a:path>
              <a:path w="89534" h="220980">
                <a:moveTo>
                  <a:pt x="17843" y="65493"/>
                </a:moveTo>
                <a:lnTo>
                  <a:pt x="17653" y="64770"/>
                </a:lnTo>
                <a:lnTo>
                  <a:pt x="17500" y="64490"/>
                </a:lnTo>
                <a:lnTo>
                  <a:pt x="17297" y="64338"/>
                </a:lnTo>
                <a:lnTo>
                  <a:pt x="17272" y="65646"/>
                </a:lnTo>
                <a:lnTo>
                  <a:pt x="17843" y="65493"/>
                </a:lnTo>
                <a:close/>
              </a:path>
              <a:path w="89534" h="220980">
                <a:moveTo>
                  <a:pt x="19291" y="99072"/>
                </a:moveTo>
                <a:lnTo>
                  <a:pt x="18249" y="98450"/>
                </a:lnTo>
                <a:lnTo>
                  <a:pt x="17424" y="98920"/>
                </a:lnTo>
                <a:lnTo>
                  <a:pt x="19291" y="99072"/>
                </a:lnTo>
                <a:close/>
              </a:path>
              <a:path w="89534" h="220980">
                <a:moveTo>
                  <a:pt x="23164" y="99974"/>
                </a:moveTo>
                <a:lnTo>
                  <a:pt x="23152" y="99758"/>
                </a:lnTo>
                <a:lnTo>
                  <a:pt x="22225" y="100291"/>
                </a:lnTo>
                <a:lnTo>
                  <a:pt x="22491" y="100482"/>
                </a:lnTo>
                <a:lnTo>
                  <a:pt x="22860" y="100482"/>
                </a:lnTo>
                <a:lnTo>
                  <a:pt x="22936" y="100037"/>
                </a:lnTo>
                <a:lnTo>
                  <a:pt x="23164" y="99974"/>
                </a:lnTo>
                <a:close/>
              </a:path>
              <a:path w="89534" h="220980">
                <a:moveTo>
                  <a:pt x="25527" y="191719"/>
                </a:moveTo>
                <a:lnTo>
                  <a:pt x="22936" y="186931"/>
                </a:lnTo>
                <a:lnTo>
                  <a:pt x="22402" y="184137"/>
                </a:lnTo>
                <a:lnTo>
                  <a:pt x="18986" y="183286"/>
                </a:lnTo>
                <a:lnTo>
                  <a:pt x="19164" y="186893"/>
                </a:lnTo>
                <a:lnTo>
                  <a:pt x="20332" y="186207"/>
                </a:lnTo>
                <a:lnTo>
                  <a:pt x="20777" y="186829"/>
                </a:lnTo>
                <a:lnTo>
                  <a:pt x="21475" y="187083"/>
                </a:lnTo>
                <a:lnTo>
                  <a:pt x="21526" y="187363"/>
                </a:lnTo>
                <a:lnTo>
                  <a:pt x="22491" y="188074"/>
                </a:lnTo>
                <a:lnTo>
                  <a:pt x="21272" y="187579"/>
                </a:lnTo>
                <a:lnTo>
                  <a:pt x="25527" y="191719"/>
                </a:lnTo>
                <a:close/>
              </a:path>
              <a:path w="89534" h="220980">
                <a:moveTo>
                  <a:pt x="26377" y="151853"/>
                </a:moveTo>
                <a:lnTo>
                  <a:pt x="25349" y="151130"/>
                </a:lnTo>
                <a:lnTo>
                  <a:pt x="22872" y="152133"/>
                </a:lnTo>
                <a:lnTo>
                  <a:pt x="26377" y="151853"/>
                </a:lnTo>
                <a:close/>
              </a:path>
              <a:path w="89534" h="220980">
                <a:moveTo>
                  <a:pt x="28562" y="151676"/>
                </a:moveTo>
                <a:lnTo>
                  <a:pt x="26377" y="151853"/>
                </a:lnTo>
                <a:lnTo>
                  <a:pt x="27203" y="152425"/>
                </a:lnTo>
                <a:lnTo>
                  <a:pt x="27825" y="152514"/>
                </a:lnTo>
                <a:lnTo>
                  <a:pt x="28562" y="151676"/>
                </a:lnTo>
                <a:close/>
              </a:path>
              <a:path w="89534" h="220980">
                <a:moveTo>
                  <a:pt x="28981" y="70065"/>
                </a:moveTo>
                <a:lnTo>
                  <a:pt x="24358" y="70281"/>
                </a:lnTo>
                <a:lnTo>
                  <a:pt x="18757" y="73952"/>
                </a:lnTo>
                <a:lnTo>
                  <a:pt x="15011" y="76098"/>
                </a:lnTo>
                <a:lnTo>
                  <a:pt x="15506" y="77597"/>
                </a:lnTo>
                <a:lnTo>
                  <a:pt x="14414" y="76974"/>
                </a:lnTo>
                <a:lnTo>
                  <a:pt x="14579" y="74993"/>
                </a:lnTo>
                <a:lnTo>
                  <a:pt x="16167" y="74891"/>
                </a:lnTo>
                <a:lnTo>
                  <a:pt x="13919" y="74244"/>
                </a:lnTo>
                <a:lnTo>
                  <a:pt x="13919" y="81762"/>
                </a:lnTo>
                <a:lnTo>
                  <a:pt x="13157" y="81889"/>
                </a:lnTo>
                <a:lnTo>
                  <a:pt x="13208" y="81686"/>
                </a:lnTo>
                <a:lnTo>
                  <a:pt x="13919" y="81762"/>
                </a:lnTo>
                <a:lnTo>
                  <a:pt x="13919" y="74244"/>
                </a:lnTo>
                <a:lnTo>
                  <a:pt x="6934" y="76365"/>
                </a:lnTo>
                <a:lnTo>
                  <a:pt x="5613" y="78981"/>
                </a:lnTo>
                <a:lnTo>
                  <a:pt x="3289" y="81457"/>
                </a:lnTo>
                <a:lnTo>
                  <a:pt x="0" y="78257"/>
                </a:lnTo>
                <a:lnTo>
                  <a:pt x="939" y="80352"/>
                </a:lnTo>
                <a:lnTo>
                  <a:pt x="1917" y="82067"/>
                </a:lnTo>
                <a:lnTo>
                  <a:pt x="2616" y="83870"/>
                </a:lnTo>
                <a:lnTo>
                  <a:pt x="4953" y="82372"/>
                </a:lnTo>
                <a:lnTo>
                  <a:pt x="4826" y="82016"/>
                </a:lnTo>
                <a:lnTo>
                  <a:pt x="4686" y="81991"/>
                </a:lnTo>
                <a:lnTo>
                  <a:pt x="4648" y="81648"/>
                </a:lnTo>
                <a:lnTo>
                  <a:pt x="4826" y="82016"/>
                </a:lnTo>
                <a:lnTo>
                  <a:pt x="5181" y="82067"/>
                </a:lnTo>
                <a:lnTo>
                  <a:pt x="4991" y="82334"/>
                </a:lnTo>
                <a:lnTo>
                  <a:pt x="6019" y="84416"/>
                </a:lnTo>
                <a:lnTo>
                  <a:pt x="12433" y="85407"/>
                </a:lnTo>
                <a:lnTo>
                  <a:pt x="13004" y="82638"/>
                </a:lnTo>
                <a:lnTo>
                  <a:pt x="13398" y="83045"/>
                </a:lnTo>
                <a:lnTo>
                  <a:pt x="13982" y="82588"/>
                </a:lnTo>
                <a:lnTo>
                  <a:pt x="14947" y="82816"/>
                </a:lnTo>
                <a:lnTo>
                  <a:pt x="15697" y="82346"/>
                </a:lnTo>
                <a:lnTo>
                  <a:pt x="14617" y="82511"/>
                </a:lnTo>
                <a:lnTo>
                  <a:pt x="16497" y="81940"/>
                </a:lnTo>
                <a:lnTo>
                  <a:pt x="16319" y="81572"/>
                </a:lnTo>
                <a:lnTo>
                  <a:pt x="15976" y="81559"/>
                </a:lnTo>
                <a:lnTo>
                  <a:pt x="16103" y="81457"/>
                </a:lnTo>
                <a:lnTo>
                  <a:pt x="18694" y="79273"/>
                </a:lnTo>
                <a:lnTo>
                  <a:pt x="18465" y="79159"/>
                </a:lnTo>
                <a:lnTo>
                  <a:pt x="21971" y="76415"/>
                </a:lnTo>
                <a:lnTo>
                  <a:pt x="23495" y="73444"/>
                </a:lnTo>
                <a:lnTo>
                  <a:pt x="21539" y="73012"/>
                </a:lnTo>
                <a:lnTo>
                  <a:pt x="26885" y="70599"/>
                </a:lnTo>
                <a:lnTo>
                  <a:pt x="28981" y="70065"/>
                </a:lnTo>
                <a:close/>
              </a:path>
              <a:path w="89534" h="220980">
                <a:moveTo>
                  <a:pt x="29171" y="182791"/>
                </a:moveTo>
                <a:lnTo>
                  <a:pt x="28359" y="182575"/>
                </a:lnTo>
                <a:lnTo>
                  <a:pt x="28270" y="182943"/>
                </a:lnTo>
                <a:lnTo>
                  <a:pt x="28765" y="182956"/>
                </a:lnTo>
                <a:lnTo>
                  <a:pt x="29057" y="183007"/>
                </a:lnTo>
                <a:lnTo>
                  <a:pt x="29171" y="182791"/>
                </a:lnTo>
                <a:close/>
              </a:path>
              <a:path w="89534" h="220980">
                <a:moveTo>
                  <a:pt x="29235" y="55638"/>
                </a:moveTo>
                <a:lnTo>
                  <a:pt x="24917" y="54508"/>
                </a:lnTo>
                <a:lnTo>
                  <a:pt x="25285" y="55168"/>
                </a:lnTo>
                <a:lnTo>
                  <a:pt x="25438" y="55435"/>
                </a:lnTo>
                <a:lnTo>
                  <a:pt x="25730" y="55333"/>
                </a:lnTo>
                <a:lnTo>
                  <a:pt x="25603" y="55486"/>
                </a:lnTo>
                <a:lnTo>
                  <a:pt x="29235" y="55638"/>
                </a:lnTo>
                <a:close/>
              </a:path>
              <a:path w="89534" h="220980">
                <a:moveTo>
                  <a:pt x="29857" y="56261"/>
                </a:moveTo>
                <a:lnTo>
                  <a:pt x="25438" y="55549"/>
                </a:lnTo>
                <a:lnTo>
                  <a:pt x="25285" y="55168"/>
                </a:lnTo>
                <a:lnTo>
                  <a:pt x="24117" y="54152"/>
                </a:lnTo>
                <a:lnTo>
                  <a:pt x="19443" y="57442"/>
                </a:lnTo>
                <a:lnTo>
                  <a:pt x="22606" y="55880"/>
                </a:lnTo>
                <a:lnTo>
                  <a:pt x="25298" y="56070"/>
                </a:lnTo>
                <a:lnTo>
                  <a:pt x="28867" y="56311"/>
                </a:lnTo>
                <a:lnTo>
                  <a:pt x="29857" y="56261"/>
                </a:lnTo>
                <a:close/>
              </a:path>
              <a:path w="89534" h="220980">
                <a:moveTo>
                  <a:pt x="31407" y="182549"/>
                </a:moveTo>
                <a:lnTo>
                  <a:pt x="31076" y="182524"/>
                </a:lnTo>
                <a:lnTo>
                  <a:pt x="31369" y="181216"/>
                </a:lnTo>
                <a:lnTo>
                  <a:pt x="28968" y="182626"/>
                </a:lnTo>
                <a:lnTo>
                  <a:pt x="30365" y="183045"/>
                </a:lnTo>
                <a:lnTo>
                  <a:pt x="30492" y="182956"/>
                </a:lnTo>
                <a:lnTo>
                  <a:pt x="30721" y="182689"/>
                </a:lnTo>
                <a:lnTo>
                  <a:pt x="31407" y="182549"/>
                </a:lnTo>
                <a:close/>
              </a:path>
              <a:path w="89534" h="220980">
                <a:moveTo>
                  <a:pt x="31699" y="94056"/>
                </a:moveTo>
                <a:lnTo>
                  <a:pt x="29997" y="91973"/>
                </a:lnTo>
                <a:lnTo>
                  <a:pt x="30657" y="90195"/>
                </a:lnTo>
                <a:lnTo>
                  <a:pt x="30492" y="89395"/>
                </a:lnTo>
                <a:lnTo>
                  <a:pt x="28409" y="88049"/>
                </a:lnTo>
                <a:lnTo>
                  <a:pt x="26962" y="83185"/>
                </a:lnTo>
                <a:lnTo>
                  <a:pt x="26962" y="89852"/>
                </a:lnTo>
                <a:lnTo>
                  <a:pt x="26784" y="89662"/>
                </a:lnTo>
                <a:lnTo>
                  <a:pt x="26517" y="89433"/>
                </a:lnTo>
                <a:lnTo>
                  <a:pt x="26695" y="89509"/>
                </a:lnTo>
                <a:lnTo>
                  <a:pt x="26962" y="89852"/>
                </a:lnTo>
                <a:lnTo>
                  <a:pt x="26962" y="83185"/>
                </a:lnTo>
                <a:lnTo>
                  <a:pt x="26822" y="82715"/>
                </a:lnTo>
                <a:lnTo>
                  <a:pt x="22593" y="83667"/>
                </a:lnTo>
                <a:lnTo>
                  <a:pt x="19862" y="83477"/>
                </a:lnTo>
                <a:lnTo>
                  <a:pt x="19037" y="83870"/>
                </a:lnTo>
                <a:lnTo>
                  <a:pt x="20218" y="83845"/>
                </a:lnTo>
                <a:lnTo>
                  <a:pt x="20726" y="84086"/>
                </a:lnTo>
                <a:lnTo>
                  <a:pt x="18834" y="84518"/>
                </a:lnTo>
                <a:lnTo>
                  <a:pt x="17665" y="83299"/>
                </a:lnTo>
                <a:lnTo>
                  <a:pt x="17919" y="84721"/>
                </a:lnTo>
                <a:lnTo>
                  <a:pt x="17043" y="84912"/>
                </a:lnTo>
                <a:lnTo>
                  <a:pt x="18046" y="85407"/>
                </a:lnTo>
                <a:lnTo>
                  <a:pt x="18948" y="90271"/>
                </a:lnTo>
                <a:lnTo>
                  <a:pt x="17703" y="90779"/>
                </a:lnTo>
                <a:lnTo>
                  <a:pt x="17335" y="91503"/>
                </a:lnTo>
                <a:lnTo>
                  <a:pt x="15570" y="94919"/>
                </a:lnTo>
                <a:lnTo>
                  <a:pt x="17335" y="91503"/>
                </a:lnTo>
                <a:lnTo>
                  <a:pt x="14376" y="93992"/>
                </a:lnTo>
                <a:lnTo>
                  <a:pt x="12192" y="99034"/>
                </a:lnTo>
                <a:lnTo>
                  <a:pt x="12128" y="99199"/>
                </a:lnTo>
                <a:lnTo>
                  <a:pt x="10388" y="99199"/>
                </a:lnTo>
                <a:lnTo>
                  <a:pt x="12725" y="100672"/>
                </a:lnTo>
                <a:lnTo>
                  <a:pt x="13411" y="100749"/>
                </a:lnTo>
                <a:lnTo>
                  <a:pt x="13893" y="100609"/>
                </a:lnTo>
                <a:lnTo>
                  <a:pt x="12395" y="101371"/>
                </a:lnTo>
                <a:lnTo>
                  <a:pt x="14757" y="101917"/>
                </a:lnTo>
                <a:lnTo>
                  <a:pt x="16014" y="101879"/>
                </a:lnTo>
                <a:lnTo>
                  <a:pt x="17170" y="101739"/>
                </a:lnTo>
                <a:lnTo>
                  <a:pt x="16903" y="101638"/>
                </a:lnTo>
                <a:lnTo>
                  <a:pt x="16979" y="101193"/>
                </a:lnTo>
                <a:lnTo>
                  <a:pt x="16941" y="100749"/>
                </a:lnTo>
                <a:lnTo>
                  <a:pt x="15748" y="100164"/>
                </a:lnTo>
                <a:lnTo>
                  <a:pt x="15557" y="100164"/>
                </a:lnTo>
                <a:lnTo>
                  <a:pt x="16802" y="101587"/>
                </a:lnTo>
                <a:lnTo>
                  <a:pt x="14554" y="100647"/>
                </a:lnTo>
                <a:lnTo>
                  <a:pt x="14147" y="100533"/>
                </a:lnTo>
                <a:lnTo>
                  <a:pt x="14770" y="100342"/>
                </a:lnTo>
                <a:lnTo>
                  <a:pt x="12712" y="100342"/>
                </a:lnTo>
                <a:lnTo>
                  <a:pt x="14351" y="100228"/>
                </a:lnTo>
                <a:lnTo>
                  <a:pt x="14757" y="100088"/>
                </a:lnTo>
                <a:lnTo>
                  <a:pt x="13893" y="99390"/>
                </a:lnTo>
                <a:lnTo>
                  <a:pt x="14046" y="99339"/>
                </a:lnTo>
                <a:lnTo>
                  <a:pt x="15265" y="99923"/>
                </a:lnTo>
                <a:lnTo>
                  <a:pt x="15392" y="99987"/>
                </a:lnTo>
                <a:lnTo>
                  <a:pt x="15748" y="100164"/>
                </a:lnTo>
                <a:lnTo>
                  <a:pt x="17399" y="100088"/>
                </a:lnTo>
                <a:lnTo>
                  <a:pt x="17462" y="101193"/>
                </a:lnTo>
                <a:lnTo>
                  <a:pt x="18669" y="100088"/>
                </a:lnTo>
                <a:lnTo>
                  <a:pt x="18859" y="99910"/>
                </a:lnTo>
                <a:lnTo>
                  <a:pt x="19431" y="99364"/>
                </a:lnTo>
                <a:lnTo>
                  <a:pt x="18732" y="99225"/>
                </a:lnTo>
                <a:lnTo>
                  <a:pt x="17373" y="98945"/>
                </a:lnTo>
                <a:lnTo>
                  <a:pt x="16903" y="99225"/>
                </a:lnTo>
                <a:lnTo>
                  <a:pt x="16421" y="99072"/>
                </a:lnTo>
                <a:lnTo>
                  <a:pt x="15786" y="98882"/>
                </a:lnTo>
                <a:lnTo>
                  <a:pt x="18072" y="98259"/>
                </a:lnTo>
                <a:lnTo>
                  <a:pt x="20929" y="99707"/>
                </a:lnTo>
                <a:lnTo>
                  <a:pt x="18580" y="98259"/>
                </a:lnTo>
                <a:lnTo>
                  <a:pt x="15544" y="96393"/>
                </a:lnTo>
                <a:lnTo>
                  <a:pt x="17183" y="94919"/>
                </a:lnTo>
                <a:lnTo>
                  <a:pt x="19850" y="92532"/>
                </a:lnTo>
                <a:lnTo>
                  <a:pt x="19024" y="95084"/>
                </a:lnTo>
                <a:lnTo>
                  <a:pt x="18910" y="98031"/>
                </a:lnTo>
                <a:lnTo>
                  <a:pt x="23876" y="97332"/>
                </a:lnTo>
                <a:lnTo>
                  <a:pt x="28587" y="94361"/>
                </a:lnTo>
                <a:lnTo>
                  <a:pt x="25323" y="93751"/>
                </a:lnTo>
                <a:lnTo>
                  <a:pt x="29654" y="92684"/>
                </a:lnTo>
                <a:lnTo>
                  <a:pt x="27940" y="90893"/>
                </a:lnTo>
                <a:lnTo>
                  <a:pt x="31699" y="94056"/>
                </a:lnTo>
                <a:close/>
              </a:path>
              <a:path w="89534" h="220980">
                <a:moveTo>
                  <a:pt x="31991" y="193878"/>
                </a:moveTo>
                <a:lnTo>
                  <a:pt x="31203" y="193852"/>
                </a:lnTo>
                <a:lnTo>
                  <a:pt x="31546" y="194551"/>
                </a:lnTo>
                <a:lnTo>
                  <a:pt x="31991" y="193878"/>
                </a:lnTo>
                <a:close/>
              </a:path>
              <a:path w="89534" h="220980">
                <a:moveTo>
                  <a:pt x="32004" y="158623"/>
                </a:moveTo>
                <a:lnTo>
                  <a:pt x="31661" y="158292"/>
                </a:lnTo>
                <a:lnTo>
                  <a:pt x="31470" y="158280"/>
                </a:lnTo>
                <a:lnTo>
                  <a:pt x="31127" y="158064"/>
                </a:lnTo>
                <a:lnTo>
                  <a:pt x="31026" y="158318"/>
                </a:lnTo>
                <a:lnTo>
                  <a:pt x="30924" y="158699"/>
                </a:lnTo>
                <a:lnTo>
                  <a:pt x="32004" y="158623"/>
                </a:lnTo>
                <a:close/>
              </a:path>
              <a:path w="89534" h="220980">
                <a:moveTo>
                  <a:pt x="32613" y="117652"/>
                </a:moveTo>
                <a:lnTo>
                  <a:pt x="31102" y="117386"/>
                </a:lnTo>
                <a:lnTo>
                  <a:pt x="30911" y="115989"/>
                </a:lnTo>
                <a:lnTo>
                  <a:pt x="30886" y="115417"/>
                </a:lnTo>
                <a:lnTo>
                  <a:pt x="29895" y="117360"/>
                </a:lnTo>
                <a:lnTo>
                  <a:pt x="30619" y="117487"/>
                </a:lnTo>
                <a:lnTo>
                  <a:pt x="32613" y="117652"/>
                </a:lnTo>
                <a:close/>
              </a:path>
              <a:path w="89534" h="220980">
                <a:moveTo>
                  <a:pt x="33210" y="193179"/>
                </a:moveTo>
                <a:lnTo>
                  <a:pt x="32740" y="192925"/>
                </a:lnTo>
                <a:lnTo>
                  <a:pt x="32321" y="192925"/>
                </a:lnTo>
                <a:lnTo>
                  <a:pt x="32473" y="192824"/>
                </a:lnTo>
                <a:lnTo>
                  <a:pt x="31496" y="192824"/>
                </a:lnTo>
                <a:lnTo>
                  <a:pt x="31661" y="192430"/>
                </a:lnTo>
                <a:lnTo>
                  <a:pt x="31813" y="192062"/>
                </a:lnTo>
                <a:lnTo>
                  <a:pt x="31826" y="191935"/>
                </a:lnTo>
                <a:lnTo>
                  <a:pt x="30759" y="191935"/>
                </a:lnTo>
                <a:lnTo>
                  <a:pt x="30124" y="191884"/>
                </a:lnTo>
                <a:lnTo>
                  <a:pt x="30708" y="192100"/>
                </a:lnTo>
                <a:lnTo>
                  <a:pt x="30873" y="192062"/>
                </a:lnTo>
                <a:lnTo>
                  <a:pt x="30975" y="192430"/>
                </a:lnTo>
                <a:lnTo>
                  <a:pt x="29794" y="192024"/>
                </a:lnTo>
                <a:lnTo>
                  <a:pt x="29972" y="192595"/>
                </a:lnTo>
                <a:lnTo>
                  <a:pt x="30454" y="192722"/>
                </a:lnTo>
                <a:lnTo>
                  <a:pt x="30429" y="193255"/>
                </a:lnTo>
                <a:lnTo>
                  <a:pt x="31140" y="193281"/>
                </a:lnTo>
                <a:lnTo>
                  <a:pt x="31178" y="193827"/>
                </a:lnTo>
                <a:lnTo>
                  <a:pt x="31635" y="193675"/>
                </a:lnTo>
                <a:lnTo>
                  <a:pt x="32143" y="193662"/>
                </a:lnTo>
                <a:lnTo>
                  <a:pt x="32283" y="194017"/>
                </a:lnTo>
                <a:lnTo>
                  <a:pt x="32931" y="193903"/>
                </a:lnTo>
                <a:lnTo>
                  <a:pt x="32842" y="193662"/>
                </a:lnTo>
                <a:lnTo>
                  <a:pt x="32766" y="193433"/>
                </a:lnTo>
                <a:lnTo>
                  <a:pt x="32258" y="193179"/>
                </a:lnTo>
                <a:lnTo>
                  <a:pt x="33210" y="193382"/>
                </a:lnTo>
                <a:lnTo>
                  <a:pt x="33210" y="193179"/>
                </a:lnTo>
                <a:close/>
              </a:path>
              <a:path w="89534" h="220980">
                <a:moveTo>
                  <a:pt x="33337" y="159029"/>
                </a:moveTo>
                <a:lnTo>
                  <a:pt x="33235" y="158724"/>
                </a:lnTo>
                <a:lnTo>
                  <a:pt x="33083" y="159029"/>
                </a:lnTo>
                <a:lnTo>
                  <a:pt x="33337" y="159042"/>
                </a:lnTo>
                <a:close/>
              </a:path>
              <a:path w="89534" h="220980">
                <a:moveTo>
                  <a:pt x="33337" y="158610"/>
                </a:moveTo>
                <a:close/>
              </a:path>
              <a:path w="89534" h="220980">
                <a:moveTo>
                  <a:pt x="33350" y="193065"/>
                </a:moveTo>
                <a:lnTo>
                  <a:pt x="33058" y="192811"/>
                </a:lnTo>
                <a:lnTo>
                  <a:pt x="33350" y="193065"/>
                </a:lnTo>
                <a:close/>
              </a:path>
              <a:path w="89534" h="220980">
                <a:moveTo>
                  <a:pt x="33502" y="192659"/>
                </a:moveTo>
                <a:lnTo>
                  <a:pt x="32562" y="191833"/>
                </a:lnTo>
                <a:lnTo>
                  <a:pt x="32016" y="191350"/>
                </a:lnTo>
                <a:lnTo>
                  <a:pt x="31242" y="191706"/>
                </a:lnTo>
                <a:lnTo>
                  <a:pt x="31800" y="191846"/>
                </a:lnTo>
                <a:lnTo>
                  <a:pt x="31838" y="192024"/>
                </a:lnTo>
                <a:lnTo>
                  <a:pt x="31965" y="192659"/>
                </a:lnTo>
                <a:lnTo>
                  <a:pt x="32499" y="192798"/>
                </a:lnTo>
                <a:lnTo>
                  <a:pt x="32804" y="192595"/>
                </a:lnTo>
                <a:lnTo>
                  <a:pt x="33058" y="192811"/>
                </a:lnTo>
                <a:lnTo>
                  <a:pt x="33502" y="192659"/>
                </a:lnTo>
                <a:close/>
              </a:path>
              <a:path w="89534" h="220980">
                <a:moveTo>
                  <a:pt x="33693" y="160235"/>
                </a:moveTo>
                <a:lnTo>
                  <a:pt x="33388" y="159207"/>
                </a:lnTo>
                <a:lnTo>
                  <a:pt x="33083" y="159029"/>
                </a:lnTo>
                <a:lnTo>
                  <a:pt x="33693" y="160235"/>
                </a:lnTo>
                <a:close/>
              </a:path>
              <a:path w="89534" h="220980">
                <a:moveTo>
                  <a:pt x="34734" y="208445"/>
                </a:moveTo>
                <a:lnTo>
                  <a:pt x="34683" y="208000"/>
                </a:lnTo>
                <a:lnTo>
                  <a:pt x="33769" y="208368"/>
                </a:lnTo>
                <a:lnTo>
                  <a:pt x="34734" y="208445"/>
                </a:lnTo>
                <a:close/>
              </a:path>
              <a:path w="89534" h="220980">
                <a:moveTo>
                  <a:pt x="35471" y="94576"/>
                </a:moveTo>
                <a:lnTo>
                  <a:pt x="35115" y="93941"/>
                </a:lnTo>
                <a:lnTo>
                  <a:pt x="34785" y="94119"/>
                </a:lnTo>
                <a:lnTo>
                  <a:pt x="34709" y="94246"/>
                </a:lnTo>
                <a:lnTo>
                  <a:pt x="34467" y="94564"/>
                </a:lnTo>
                <a:lnTo>
                  <a:pt x="34963" y="94513"/>
                </a:lnTo>
                <a:lnTo>
                  <a:pt x="35471" y="94576"/>
                </a:lnTo>
                <a:close/>
              </a:path>
              <a:path w="89534" h="220980">
                <a:moveTo>
                  <a:pt x="35941" y="194894"/>
                </a:moveTo>
                <a:lnTo>
                  <a:pt x="34734" y="195351"/>
                </a:lnTo>
                <a:lnTo>
                  <a:pt x="33782" y="195999"/>
                </a:lnTo>
                <a:lnTo>
                  <a:pt x="33312" y="197332"/>
                </a:lnTo>
                <a:lnTo>
                  <a:pt x="34366" y="196557"/>
                </a:lnTo>
                <a:lnTo>
                  <a:pt x="35090" y="195656"/>
                </a:lnTo>
                <a:lnTo>
                  <a:pt x="35941" y="194894"/>
                </a:lnTo>
                <a:close/>
              </a:path>
              <a:path w="89534" h="220980">
                <a:moveTo>
                  <a:pt x="39306" y="217995"/>
                </a:moveTo>
                <a:lnTo>
                  <a:pt x="37604" y="216509"/>
                </a:lnTo>
                <a:lnTo>
                  <a:pt x="37185" y="216535"/>
                </a:lnTo>
                <a:lnTo>
                  <a:pt x="36766" y="216255"/>
                </a:lnTo>
                <a:lnTo>
                  <a:pt x="37592" y="218173"/>
                </a:lnTo>
                <a:lnTo>
                  <a:pt x="38531" y="218097"/>
                </a:lnTo>
                <a:lnTo>
                  <a:pt x="39306" y="217995"/>
                </a:lnTo>
                <a:close/>
              </a:path>
              <a:path w="89534" h="220980">
                <a:moveTo>
                  <a:pt x="39509" y="212051"/>
                </a:moveTo>
                <a:lnTo>
                  <a:pt x="38430" y="211785"/>
                </a:lnTo>
                <a:lnTo>
                  <a:pt x="38417" y="212166"/>
                </a:lnTo>
                <a:lnTo>
                  <a:pt x="39509" y="212051"/>
                </a:lnTo>
                <a:close/>
              </a:path>
              <a:path w="89534" h="220980">
                <a:moveTo>
                  <a:pt x="40182" y="132435"/>
                </a:moveTo>
                <a:lnTo>
                  <a:pt x="35509" y="128117"/>
                </a:lnTo>
                <a:lnTo>
                  <a:pt x="37490" y="130708"/>
                </a:lnTo>
                <a:lnTo>
                  <a:pt x="37363" y="131051"/>
                </a:lnTo>
                <a:lnTo>
                  <a:pt x="37884" y="130987"/>
                </a:lnTo>
                <a:lnTo>
                  <a:pt x="37769" y="131178"/>
                </a:lnTo>
                <a:lnTo>
                  <a:pt x="40182" y="132435"/>
                </a:lnTo>
                <a:close/>
              </a:path>
              <a:path w="89534" h="220980">
                <a:moveTo>
                  <a:pt x="40233" y="119303"/>
                </a:moveTo>
                <a:lnTo>
                  <a:pt x="31064" y="121081"/>
                </a:lnTo>
                <a:lnTo>
                  <a:pt x="34429" y="124650"/>
                </a:lnTo>
                <a:lnTo>
                  <a:pt x="35521" y="125539"/>
                </a:lnTo>
                <a:lnTo>
                  <a:pt x="37388" y="127342"/>
                </a:lnTo>
                <a:lnTo>
                  <a:pt x="38798" y="126631"/>
                </a:lnTo>
                <a:lnTo>
                  <a:pt x="37807" y="126441"/>
                </a:lnTo>
                <a:lnTo>
                  <a:pt x="38227" y="125704"/>
                </a:lnTo>
                <a:lnTo>
                  <a:pt x="37833" y="125539"/>
                </a:lnTo>
                <a:lnTo>
                  <a:pt x="37668" y="125476"/>
                </a:lnTo>
                <a:lnTo>
                  <a:pt x="37223" y="125539"/>
                </a:lnTo>
                <a:lnTo>
                  <a:pt x="36487" y="124993"/>
                </a:lnTo>
                <a:lnTo>
                  <a:pt x="37668" y="125476"/>
                </a:lnTo>
                <a:lnTo>
                  <a:pt x="38417" y="125374"/>
                </a:lnTo>
                <a:lnTo>
                  <a:pt x="38227" y="125704"/>
                </a:lnTo>
                <a:lnTo>
                  <a:pt x="38836" y="125945"/>
                </a:lnTo>
                <a:lnTo>
                  <a:pt x="38760" y="125374"/>
                </a:lnTo>
                <a:lnTo>
                  <a:pt x="38709" y="124993"/>
                </a:lnTo>
                <a:lnTo>
                  <a:pt x="38544" y="123685"/>
                </a:lnTo>
                <a:lnTo>
                  <a:pt x="39128" y="123355"/>
                </a:lnTo>
                <a:lnTo>
                  <a:pt x="39357" y="125336"/>
                </a:lnTo>
                <a:lnTo>
                  <a:pt x="39700" y="124320"/>
                </a:lnTo>
                <a:lnTo>
                  <a:pt x="39801" y="123355"/>
                </a:lnTo>
                <a:lnTo>
                  <a:pt x="40233" y="119303"/>
                </a:lnTo>
                <a:close/>
              </a:path>
              <a:path w="89534" h="220980">
                <a:moveTo>
                  <a:pt x="42075" y="188722"/>
                </a:moveTo>
                <a:lnTo>
                  <a:pt x="41300" y="187718"/>
                </a:lnTo>
                <a:lnTo>
                  <a:pt x="39928" y="188087"/>
                </a:lnTo>
                <a:lnTo>
                  <a:pt x="38696" y="188061"/>
                </a:lnTo>
                <a:lnTo>
                  <a:pt x="38671" y="189318"/>
                </a:lnTo>
                <a:lnTo>
                  <a:pt x="41084" y="189153"/>
                </a:lnTo>
                <a:lnTo>
                  <a:pt x="42075" y="188722"/>
                </a:lnTo>
                <a:close/>
              </a:path>
              <a:path w="89534" h="220980">
                <a:moveTo>
                  <a:pt x="43370" y="161810"/>
                </a:moveTo>
                <a:lnTo>
                  <a:pt x="43294" y="161683"/>
                </a:lnTo>
                <a:lnTo>
                  <a:pt x="42379" y="160731"/>
                </a:lnTo>
                <a:lnTo>
                  <a:pt x="41440" y="161340"/>
                </a:lnTo>
                <a:lnTo>
                  <a:pt x="41922" y="161556"/>
                </a:lnTo>
                <a:lnTo>
                  <a:pt x="41541" y="161759"/>
                </a:lnTo>
                <a:lnTo>
                  <a:pt x="41770" y="161747"/>
                </a:lnTo>
                <a:lnTo>
                  <a:pt x="41922" y="161734"/>
                </a:lnTo>
                <a:lnTo>
                  <a:pt x="42214" y="161683"/>
                </a:lnTo>
                <a:lnTo>
                  <a:pt x="42633" y="161886"/>
                </a:lnTo>
                <a:lnTo>
                  <a:pt x="43370" y="161810"/>
                </a:lnTo>
                <a:close/>
              </a:path>
              <a:path w="89534" h="220980">
                <a:moveTo>
                  <a:pt x="44018" y="7950"/>
                </a:moveTo>
                <a:lnTo>
                  <a:pt x="43383" y="8178"/>
                </a:lnTo>
                <a:lnTo>
                  <a:pt x="43967" y="8851"/>
                </a:lnTo>
                <a:lnTo>
                  <a:pt x="44018" y="7950"/>
                </a:lnTo>
                <a:close/>
              </a:path>
              <a:path w="89534" h="220980">
                <a:moveTo>
                  <a:pt x="44170" y="161734"/>
                </a:moveTo>
                <a:lnTo>
                  <a:pt x="43408" y="161810"/>
                </a:lnTo>
                <a:lnTo>
                  <a:pt x="44018" y="162433"/>
                </a:lnTo>
                <a:lnTo>
                  <a:pt x="43916" y="162255"/>
                </a:lnTo>
                <a:lnTo>
                  <a:pt x="43942" y="162115"/>
                </a:lnTo>
                <a:lnTo>
                  <a:pt x="44170" y="161734"/>
                </a:lnTo>
                <a:close/>
              </a:path>
              <a:path w="89534" h="220980">
                <a:moveTo>
                  <a:pt x="44983" y="157797"/>
                </a:moveTo>
                <a:lnTo>
                  <a:pt x="44272" y="157695"/>
                </a:lnTo>
                <a:lnTo>
                  <a:pt x="43167" y="157518"/>
                </a:lnTo>
                <a:lnTo>
                  <a:pt x="43167" y="157975"/>
                </a:lnTo>
                <a:lnTo>
                  <a:pt x="42697" y="157708"/>
                </a:lnTo>
                <a:lnTo>
                  <a:pt x="42735" y="157581"/>
                </a:lnTo>
                <a:lnTo>
                  <a:pt x="43167" y="157975"/>
                </a:lnTo>
                <a:lnTo>
                  <a:pt x="43167" y="157518"/>
                </a:lnTo>
                <a:lnTo>
                  <a:pt x="42786" y="157454"/>
                </a:lnTo>
                <a:lnTo>
                  <a:pt x="43053" y="156781"/>
                </a:lnTo>
                <a:lnTo>
                  <a:pt x="40906" y="158000"/>
                </a:lnTo>
                <a:lnTo>
                  <a:pt x="40068" y="157924"/>
                </a:lnTo>
                <a:lnTo>
                  <a:pt x="39712" y="157632"/>
                </a:lnTo>
                <a:lnTo>
                  <a:pt x="39446" y="157416"/>
                </a:lnTo>
                <a:lnTo>
                  <a:pt x="38138" y="157289"/>
                </a:lnTo>
                <a:lnTo>
                  <a:pt x="37833" y="157632"/>
                </a:lnTo>
                <a:lnTo>
                  <a:pt x="36995" y="156819"/>
                </a:lnTo>
                <a:lnTo>
                  <a:pt x="36791" y="156718"/>
                </a:lnTo>
                <a:lnTo>
                  <a:pt x="35306" y="155981"/>
                </a:lnTo>
                <a:lnTo>
                  <a:pt x="34442" y="156718"/>
                </a:lnTo>
                <a:lnTo>
                  <a:pt x="36753" y="153593"/>
                </a:lnTo>
                <a:lnTo>
                  <a:pt x="27825" y="152514"/>
                </a:lnTo>
                <a:lnTo>
                  <a:pt x="26708" y="153771"/>
                </a:lnTo>
                <a:lnTo>
                  <a:pt x="23025" y="157149"/>
                </a:lnTo>
                <a:lnTo>
                  <a:pt x="30772" y="157810"/>
                </a:lnTo>
                <a:lnTo>
                  <a:pt x="32816" y="158381"/>
                </a:lnTo>
                <a:lnTo>
                  <a:pt x="32397" y="158673"/>
                </a:lnTo>
                <a:lnTo>
                  <a:pt x="33210" y="158623"/>
                </a:lnTo>
                <a:lnTo>
                  <a:pt x="33147" y="158407"/>
                </a:lnTo>
                <a:lnTo>
                  <a:pt x="33337" y="158610"/>
                </a:lnTo>
                <a:lnTo>
                  <a:pt x="33769" y="159042"/>
                </a:lnTo>
                <a:lnTo>
                  <a:pt x="33337" y="159042"/>
                </a:lnTo>
                <a:lnTo>
                  <a:pt x="33388" y="159207"/>
                </a:lnTo>
                <a:lnTo>
                  <a:pt x="34137" y="159626"/>
                </a:lnTo>
                <a:lnTo>
                  <a:pt x="33807" y="159067"/>
                </a:lnTo>
                <a:lnTo>
                  <a:pt x="35991" y="161455"/>
                </a:lnTo>
                <a:lnTo>
                  <a:pt x="36093" y="159397"/>
                </a:lnTo>
                <a:lnTo>
                  <a:pt x="38646" y="161264"/>
                </a:lnTo>
                <a:lnTo>
                  <a:pt x="39166" y="162191"/>
                </a:lnTo>
                <a:lnTo>
                  <a:pt x="38747" y="162255"/>
                </a:lnTo>
                <a:lnTo>
                  <a:pt x="37998" y="162179"/>
                </a:lnTo>
                <a:lnTo>
                  <a:pt x="37846" y="164719"/>
                </a:lnTo>
                <a:lnTo>
                  <a:pt x="44945" y="164020"/>
                </a:lnTo>
                <a:lnTo>
                  <a:pt x="44081" y="162534"/>
                </a:lnTo>
                <a:lnTo>
                  <a:pt x="43459" y="162255"/>
                </a:lnTo>
                <a:lnTo>
                  <a:pt x="43154" y="162115"/>
                </a:lnTo>
                <a:lnTo>
                  <a:pt x="42633" y="161886"/>
                </a:lnTo>
                <a:lnTo>
                  <a:pt x="40220" y="162115"/>
                </a:lnTo>
                <a:lnTo>
                  <a:pt x="41681" y="161772"/>
                </a:lnTo>
                <a:lnTo>
                  <a:pt x="40043" y="162052"/>
                </a:lnTo>
                <a:lnTo>
                  <a:pt x="40627" y="159715"/>
                </a:lnTo>
                <a:lnTo>
                  <a:pt x="41948" y="159397"/>
                </a:lnTo>
                <a:lnTo>
                  <a:pt x="42113" y="159359"/>
                </a:lnTo>
                <a:lnTo>
                  <a:pt x="42151" y="159067"/>
                </a:lnTo>
                <a:lnTo>
                  <a:pt x="42202" y="158597"/>
                </a:lnTo>
                <a:lnTo>
                  <a:pt x="42227" y="158407"/>
                </a:lnTo>
                <a:lnTo>
                  <a:pt x="44742" y="158788"/>
                </a:lnTo>
                <a:lnTo>
                  <a:pt x="43967" y="158381"/>
                </a:lnTo>
                <a:lnTo>
                  <a:pt x="43586" y="157784"/>
                </a:lnTo>
                <a:lnTo>
                  <a:pt x="44983" y="157797"/>
                </a:lnTo>
                <a:close/>
              </a:path>
              <a:path w="89534" h="220980">
                <a:moveTo>
                  <a:pt x="45402" y="90970"/>
                </a:moveTo>
                <a:lnTo>
                  <a:pt x="43916" y="89636"/>
                </a:lnTo>
                <a:lnTo>
                  <a:pt x="45224" y="90157"/>
                </a:lnTo>
                <a:lnTo>
                  <a:pt x="43357" y="88036"/>
                </a:lnTo>
                <a:lnTo>
                  <a:pt x="43395" y="88836"/>
                </a:lnTo>
                <a:lnTo>
                  <a:pt x="40614" y="86677"/>
                </a:lnTo>
                <a:lnTo>
                  <a:pt x="34861" y="88938"/>
                </a:lnTo>
                <a:lnTo>
                  <a:pt x="37045" y="87845"/>
                </a:lnTo>
                <a:lnTo>
                  <a:pt x="38950" y="87071"/>
                </a:lnTo>
                <a:lnTo>
                  <a:pt x="35839" y="86677"/>
                </a:lnTo>
                <a:lnTo>
                  <a:pt x="34836" y="88963"/>
                </a:lnTo>
                <a:lnTo>
                  <a:pt x="34937" y="91033"/>
                </a:lnTo>
                <a:lnTo>
                  <a:pt x="45402" y="90970"/>
                </a:lnTo>
                <a:close/>
              </a:path>
              <a:path w="89534" h="220980">
                <a:moveTo>
                  <a:pt x="46443" y="137261"/>
                </a:moveTo>
                <a:lnTo>
                  <a:pt x="45008" y="136982"/>
                </a:lnTo>
                <a:lnTo>
                  <a:pt x="46405" y="137845"/>
                </a:lnTo>
                <a:lnTo>
                  <a:pt x="46443" y="137261"/>
                </a:lnTo>
                <a:close/>
              </a:path>
              <a:path w="89534" h="220980">
                <a:moveTo>
                  <a:pt x="46570" y="129197"/>
                </a:moveTo>
                <a:lnTo>
                  <a:pt x="46240" y="127863"/>
                </a:lnTo>
                <a:lnTo>
                  <a:pt x="40068" y="129171"/>
                </a:lnTo>
                <a:lnTo>
                  <a:pt x="44780" y="129628"/>
                </a:lnTo>
                <a:lnTo>
                  <a:pt x="44615" y="129425"/>
                </a:lnTo>
                <a:lnTo>
                  <a:pt x="46532" y="129260"/>
                </a:lnTo>
                <a:close/>
              </a:path>
              <a:path w="89534" h="220980">
                <a:moveTo>
                  <a:pt x="47104" y="138137"/>
                </a:moveTo>
                <a:lnTo>
                  <a:pt x="46888" y="137718"/>
                </a:lnTo>
                <a:lnTo>
                  <a:pt x="46418" y="137845"/>
                </a:lnTo>
                <a:lnTo>
                  <a:pt x="46647" y="137985"/>
                </a:lnTo>
                <a:lnTo>
                  <a:pt x="47104" y="138137"/>
                </a:lnTo>
                <a:close/>
              </a:path>
              <a:path w="89534" h="220980">
                <a:moveTo>
                  <a:pt x="47625" y="151434"/>
                </a:moveTo>
                <a:lnTo>
                  <a:pt x="46990" y="150622"/>
                </a:lnTo>
                <a:lnTo>
                  <a:pt x="44297" y="149936"/>
                </a:lnTo>
                <a:lnTo>
                  <a:pt x="42202" y="148450"/>
                </a:lnTo>
                <a:lnTo>
                  <a:pt x="34569" y="152971"/>
                </a:lnTo>
                <a:lnTo>
                  <a:pt x="39560" y="153619"/>
                </a:lnTo>
                <a:lnTo>
                  <a:pt x="41833" y="152463"/>
                </a:lnTo>
                <a:lnTo>
                  <a:pt x="45224" y="154762"/>
                </a:lnTo>
                <a:lnTo>
                  <a:pt x="46570" y="153009"/>
                </a:lnTo>
                <a:lnTo>
                  <a:pt x="47625" y="151434"/>
                </a:lnTo>
                <a:close/>
              </a:path>
              <a:path w="89534" h="220980">
                <a:moveTo>
                  <a:pt x="47891" y="220357"/>
                </a:moveTo>
                <a:lnTo>
                  <a:pt x="46266" y="218325"/>
                </a:lnTo>
                <a:lnTo>
                  <a:pt x="44094" y="216928"/>
                </a:lnTo>
                <a:lnTo>
                  <a:pt x="36576" y="211340"/>
                </a:lnTo>
                <a:lnTo>
                  <a:pt x="38430" y="211785"/>
                </a:lnTo>
                <a:lnTo>
                  <a:pt x="38442" y="211302"/>
                </a:lnTo>
                <a:lnTo>
                  <a:pt x="38442" y="211150"/>
                </a:lnTo>
                <a:lnTo>
                  <a:pt x="40284" y="212661"/>
                </a:lnTo>
                <a:lnTo>
                  <a:pt x="40195" y="211874"/>
                </a:lnTo>
                <a:lnTo>
                  <a:pt x="40284" y="211416"/>
                </a:lnTo>
                <a:lnTo>
                  <a:pt x="39649" y="209562"/>
                </a:lnTo>
                <a:lnTo>
                  <a:pt x="38582" y="210058"/>
                </a:lnTo>
                <a:lnTo>
                  <a:pt x="38455" y="210439"/>
                </a:lnTo>
                <a:lnTo>
                  <a:pt x="38468" y="210185"/>
                </a:lnTo>
                <a:lnTo>
                  <a:pt x="38989" y="209829"/>
                </a:lnTo>
                <a:lnTo>
                  <a:pt x="39192" y="209727"/>
                </a:lnTo>
                <a:lnTo>
                  <a:pt x="37515" y="209829"/>
                </a:lnTo>
                <a:lnTo>
                  <a:pt x="37325" y="208876"/>
                </a:lnTo>
                <a:lnTo>
                  <a:pt x="36893" y="208876"/>
                </a:lnTo>
                <a:lnTo>
                  <a:pt x="36715" y="208622"/>
                </a:lnTo>
                <a:lnTo>
                  <a:pt x="34734" y="208445"/>
                </a:lnTo>
                <a:lnTo>
                  <a:pt x="34963" y="210858"/>
                </a:lnTo>
                <a:lnTo>
                  <a:pt x="35140" y="210185"/>
                </a:lnTo>
                <a:lnTo>
                  <a:pt x="35953" y="211442"/>
                </a:lnTo>
                <a:lnTo>
                  <a:pt x="36436" y="211302"/>
                </a:lnTo>
                <a:lnTo>
                  <a:pt x="41287" y="216674"/>
                </a:lnTo>
                <a:lnTo>
                  <a:pt x="42964" y="218046"/>
                </a:lnTo>
                <a:lnTo>
                  <a:pt x="42926" y="218973"/>
                </a:lnTo>
                <a:lnTo>
                  <a:pt x="41503" y="218351"/>
                </a:lnTo>
                <a:lnTo>
                  <a:pt x="40817" y="218020"/>
                </a:lnTo>
                <a:lnTo>
                  <a:pt x="40487" y="218986"/>
                </a:lnTo>
                <a:lnTo>
                  <a:pt x="41478" y="219824"/>
                </a:lnTo>
                <a:lnTo>
                  <a:pt x="42278" y="220154"/>
                </a:lnTo>
                <a:lnTo>
                  <a:pt x="42887" y="219925"/>
                </a:lnTo>
                <a:lnTo>
                  <a:pt x="45148" y="220827"/>
                </a:lnTo>
                <a:lnTo>
                  <a:pt x="47891" y="220357"/>
                </a:lnTo>
                <a:close/>
              </a:path>
              <a:path w="89534" h="220980">
                <a:moveTo>
                  <a:pt x="48641" y="220230"/>
                </a:moveTo>
                <a:lnTo>
                  <a:pt x="47891" y="220357"/>
                </a:lnTo>
                <a:lnTo>
                  <a:pt x="48234" y="220776"/>
                </a:lnTo>
                <a:lnTo>
                  <a:pt x="48641" y="220230"/>
                </a:lnTo>
                <a:close/>
              </a:path>
              <a:path w="89534" h="220980">
                <a:moveTo>
                  <a:pt x="49237" y="14516"/>
                </a:moveTo>
                <a:lnTo>
                  <a:pt x="47904" y="13335"/>
                </a:lnTo>
                <a:lnTo>
                  <a:pt x="43967" y="8851"/>
                </a:lnTo>
                <a:lnTo>
                  <a:pt x="43954" y="9131"/>
                </a:lnTo>
                <a:lnTo>
                  <a:pt x="41490" y="19812"/>
                </a:lnTo>
                <a:lnTo>
                  <a:pt x="39128" y="21856"/>
                </a:lnTo>
                <a:lnTo>
                  <a:pt x="40195" y="22059"/>
                </a:lnTo>
                <a:lnTo>
                  <a:pt x="41681" y="20574"/>
                </a:lnTo>
                <a:lnTo>
                  <a:pt x="42405" y="18224"/>
                </a:lnTo>
                <a:lnTo>
                  <a:pt x="49237" y="14516"/>
                </a:lnTo>
                <a:close/>
              </a:path>
              <a:path w="89534" h="220980">
                <a:moveTo>
                  <a:pt x="51739" y="197624"/>
                </a:moveTo>
                <a:lnTo>
                  <a:pt x="49428" y="196392"/>
                </a:lnTo>
                <a:lnTo>
                  <a:pt x="49707" y="196342"/>
                </a:lnTo>
                <a:lnTo>
                  <a:pt x="48094" y="195465"/>
                </a:lnTo>
                <a:lnTo>
                  <a:pt x="47967" y="196227"/>
                </a:lnTo>
                <a:lnTo>
                  <a:pt x="48107" y="196418"/>
                </a:lnTo>
                <a:lnTo>
                  <a:pt x="48437" y="196507"/>
                </a:lnTo>
                <a:lnTo>
                  <a:pt x="48653" y="196494"/>
                </a:lnTo>
                <a:lnTo>
                  <a:pt x="49390" y="197993"/>
                </a:lnTo>
                <a:lnTo>
                  <a:pt x="51739" y="197624"/>
                </a:lnTo>
                <a:close/>
              </a:path>
              <a:path w="89534" h="220980">
                <a:moveTo>
                  <a:pt x="52197" y="156400"/>
                </a:moveTo>
                <a:lnTo>
                  <a:pt x="51663" y="156070"/>
                </a:lnTo>
                <a:lnTo>
                  <a:pt x="51587" y="156718"/>
                </a:lnTo>
                <a:lnTo>
                  <a:pt x="52197" y="156400"/>
                </a:lnTo>
                <a:close/>
              </a:path>
              <a:path w="89534" h="220980">
                <a:moveTo>
                  <a:pt x="52209" y="151841"/>
                </a:moveTo>
                <a:lnTo>
                  <a:pt x="49580" y="151993"/>
                </a:lnTo>
                <a:lnTo>
                  <a:pt x="48018" y="152641"/>
                </a:lnTo>
                <a:lnTo>
                  <a:pt x="50888" y="153822"/>
                </a:lnTo>
                <a:lnTo>
                  <a:pt x="50469" y="155321"/>
                </a:lnTo>
                <a:lnTo>
                  <a:pt x="51663" y="156070"/>
                </a:lnTo>
                <a:lnTo>
                  <a:pt x="52209" y="151841"/>
                </a:lnTo>
                <a:close/>
              </a:path>
              <a:path w="89534" h="220980">
                <a:moveTo>
                  <a:pt x="52895" y="200444"/>
                </a:moveTo>
                <a:lnTo>
                  <a:pt x="50609" y="200901"/>
                </a:lnTo>
                <a:lnTo>
                  <a:pt x="50266" y="199961"/>
                </a:lnTo>
                <a:lnTo>
                  <a:pt x="49606" y="198488"/>
                </a:lnTo>
                <a:lnTo>
                  <a:pt x="49555" y="198361"/>
                </a:lnTo>
                <a:lnTo>
                  <a:pt x="49390" y="197993"/>
                </a:lnTo>
                <a:lnTo>
                  <a:pt x="47040" y="198361"/>
                </a:lnTo>
                <a:lnTo>
                  <a:pt x="46913" y="195211"/>
                </a:lnTo>
                <a:lnTo>
                  <a:pt x="42964" y="192811"/>
                </a:lnTo>
                <a:lnTo>
                  <a:pt x="39573" y="193446"/>
                </a:lnTo>
                <a:lnTo>
                  <a:pt x="42443" y="195211"/>
                </a:lnTo>
                <a:lnTo>
                  <a:pt x="42887" y="197129"/>
                </a:lnTo>
                <a:lnTo>
                  <a:pt x="43891" y="199339"/>
                </a:lnTo>
                <a:lnTo>
                  <a:pt x="46316" y="200139"/>
                </a:lnTo>
                <a:lnTo>
                  <a:pt x="46355" y="200672"/>
                </a:lnTo>
                <a:lnTo>
                  <a:pt x="49326" y="201574"/>
                </a:lnTo>
                <a:lnTo>
                  <a:pt x="48514" y="200431"/>
                </a:lnTo>
                <a:lnTo>
                  <a:pt x="45618" y="198488"/>
                </a:lnTo>
                <a:lnTo>
                  <a:pt x="51498" y="202184"/>
                </a:lnTo>
                <a:lnTo>
                  <a:pt x="52666" y="201688"/>
                </a:lnTo>
                <a:lnTo>
                  <a:pt x="52819" y="200901"/>
                </a:lnTo>
                <a:lnTo>
                  <a:pt x="52895" y="200444"/>
                </a:lnTo>
                <a:close/>
              </a:path>
              <a:path w="89534" h="220980">
                <a:moveTo>
                  <a:pt x="53251" y="51371"/>
                </a:moveTo>
                <a:lnTo>
                  <a:pt x="51168" y="50977"/>
                </a:lnTo>
                <a:lnTo>
                  <a:pt x="48501" y="51689"/>
                </a:lnTo>
                <a:lnTo>
                  <a:pt x="36093" y="53657"/>
                </a:lnTo>
                <a:lnTo>
                  <a:pt x="45110" y="54622"/>
                </a:lnTo>
                <a:lnTo>
                  <a:pt x="46596" y="54457"/>
                </a:lnTo>
                <a:lnTo>
                  <a:pt x="47675" y="53594"/>
                </a:lnTo>
                <a:lnTo>
                  <a:pt x="48450" y="52463"/>
                </a:lnTo>
                <a:lnTo>
                  <a:pt x="49161" y="51879"/>
                </a:lnTo>
                <a:lnTo>
                  <a:pt x="53251" y="51371"/>
                </a:lnTo>
                <a:close/>
              </a:path>
              <a:path w="89534" h="220980">
                <a:moveTo>
                  <a:pt x="53809" y="0"/>
                </a:moveTo>
                <a:lnTo>
                  <a:pt x="44323" y="3162"/>
                </a:lnTo>
                <a:lnTo>
                  <a:pt x="44018" y="7950"/>
                </a:lnTo>
                <a:lnTo>
                  <a:pt x="52044" y="5029"/>
                </a:lnTo>
                <a:lnTo>
                  <a:pt x="53809" y="0"/>
                </a:lnTo>
                <a:close/>
              </a:path>
              <a:path w="89534" h="220980">
                <a:moveTo>
                  <a:pt x="53860" y="63881"/>
                </a:moveTo>
                <a:lnTo>
                  <a:pt x="49326" y="60794"/>
                </a:lnTo>
                <a:lnTo>
                  <a:pt x="43116" y="65087"/>
                </a:lnTo>
                <a:lnTo>
                  <a:pt x="38239" y="62953"/>
                </a:lnTo>
                <a:lnTo>
                  <a:pt x="42824" y="63411"/>
                </a:lnTo>
                <a:lnTo>
                  <a:pt x="42392" y="63360"/>
                </a:lnTo>
                <a:lnTo>
                  <a:pt x="42875" y="63385"/>
                </a:lnTo>
                <a:lnTo>
                  <a:pt x="42595" y="62941"/>
                </a:lnTo>
                <a:lnTo>
                  <a:pt x="43192" y="62852"/>
                </a:lnTo>
                <a:lnTo>
                  <a:pt x="42824" y="62458"/>
                </a:lnTo>
                <a:lnTo>
                  <a:pt x="42303" y="63334"/>
                </a:lnTo>
                <a:lnTo>
                  <a:pt x="42379" y="62877"/>
                </a:lnTo>
                <a:lnTo>
                  <a:pt x="41275" y="63017"/>
                </a:lnTo>
                <a:lnTo>
                  <a:pt x="40855" y="62509"/>
                </a:lnTo>
                <a:lnTo>
                  <a:pt x="39928" y="62141"/>
                </a:lnTo>
                <a:lnTo>
                  <a:pt x="38163" y="62928"/>
                </a:lnTo>
                <a:lnTo>
                  <a:pt x="36893" y="62306"/>
                </a:lnTo>
                <a:lnTo>
                  <a:pt x="35179" y="63715"/>
                </a:lnTo>
                <a:lnTo>
                  <a:pt x="35179" y="67970"/>
                </a:lnTo>
                <a:lnTo>
                  <a:pt x="34544" y="69011"/>
                </a:lnTo>
                <a:lnTo>
                  <a:pt x="34696" y="69253"/>
                </a:lnTo>
                <a:lnTo>
                  <a:pt x="34213" y="68656"/>
                </a:lnTo>
                <a:lnTo>
                  <a:pt x="34328" y="67830"/>
                </a:lnTo>
                <a:lnTo>
                  <a:pt x="35179" y="67970"/>
                </a:lnTo>
                <a:lnTo>
                  <a:pt x="35179" y="63715"/>
                </a:lnTo>
                <a:lnTo>
                  <a:pt x="34886" y="63944"/>
                </a:lnTo>
                <a:lnTo>
                  <a:pt x="33820" y="64985"/>
                </a:lnTo>
                <a:lnTo>
                  <a:pt x="34912" y="64325"/>
                </a:lnTo>
                <a:lnTo>
                  <a:pt x="33629" y="65493"/>
                </a:lnTo>
                <a:lnTo>
                  <a:pt x="23456" y="67246"/>
                </a:lnTo>
                <a:lnTo>
                  <a:pt x="34213" y="70294"/>
                </a:lnTo>
                <a:lnTo>
                  <a:pt x="38481" y="72478"/>
                </a:lnTo>
                <a:lnTo>
                  <a:pt x="36169" y="70726"/>
                </a:lnTo>
                <a:lnTo>
                  <a:pt x="41186" y="70866"/>
                </a:lnTo>
                <a:lnTo>
                  <a:pt x="40373" y="69392"/>
                </a:lnTo>
                <a:lnTo>
                  <a:pt x="38544" y="69494"/>
                </a:lnTo>
                <a:lnTo>
                  <a:pt x="36842" y="68275"/>
                </a:lnTo>
                <a:lnTo>
                  <a:pt x="40195" y="68859"/>
                </a:lnTo>
                <a:lnTo>
                  <a:pt x="37693" y="67881"/>
                </a:lnTo>
                <a:lnTo>
                  <a:pt x="44564" y="70319"/>
                </a:lnTo>
                <a:lnTo>
                  <a:pt x="43510" y="67525"/>
                </a:lnTo>
                <a:lnTo>
                  <a:pt x="47231" y="64185"/>
                </a:lnTo>
                <a:lnTo>
                  <a:pt x="51142" y="63423"/>
                </a:lnTo>
                <a:lnTo>
                  <a:pt x="50406" y="65392"/>
                </a:lnTo>
                <a:lnTo>
                  <a:pt x="53860" y="63881"/>
                </a:lnTo>
                <a:close/>
              </a:path>
              <a:path w="89534" h="220980">
                <a:moveTo>
                  <a:pt x="55232" y="216204"/>
                </a:moveTo>
                <a:lnTo>
                  <a:pt x="52501" y="215658"/>
                </a:lnTo>
                <a:lnTo>
                  <a:pt x="52959" y="213626"/>
                </a:lnTo>
                <a:lnTo>
                  <a:pt x="55118" y="210743"/>
                </a:lnTo>
                <a:lnTo>
                  <a:pt x="42227" y="211505"/>
                </a:lnTo>
                <a:lnTo>
                  <a:pt x="46253" y="214896"/>
                </a:lnTo>
                <a:lnTo>
                  <a:pt x="48310" y="216687"/>
                </a:lnTo>
                <a:lnTo>
                  <a:pt x="53543" y="218008"/>
                </a:lnTo>
                <a:lnTo>
                  <a:pt x="55206" y="218046"/>
                </a:lnTo>
                <a:lnTo>
                  <a:pt x="55232" y="216204"/>
                </a:lnTo>
                <a:close/>
              </a:path>
              <a:path w="89534" h="220980">
                <a:moveTo>
                  <a:pt x="55841" y="73050"/>
                </a:moveTo>
                <a:lnTo>
                  <a:pt x="55664" y="72631"/>
                </a:lnTo>
                <a:lnTo>
                  <a:pt x="53987" y="71945"/>
                </a:lnTo>
                <a:lnTo>
                  <a:pt x="53555" y="72034"/>
                </a:lnTo>
                <a:lnTo>
                  <a:pt x="53848" y="72567"/>
                </a:lnTo>
                <a:lnTo>
                  <a:pt x="55194" y="72961"/>
                </a:lnTo>
                <a:lnTo>
                  <a:pt x="55841" y="73050"/>
                </a:lnTo>
                <a:close/>
              </a:path>
              <a:path w="89534" h="220980">
                <a:moveTo>
                  <a:pt x="56680" y="38036"/>
                </a:moveTo>
                <a:lnTo>
                  <a:pt x="56070" y="36893"/>
                </a:lnTo>
                <a:lnTo>
                  <a:pt x="56388" y="33731"/>
                </a:lnTo>
                <a:lnTo>
                  <a:pt x="52400" y="37045"/>
                </a:lnTo>
                <a:lnTo>
                  <a:pt x="50838" y="36385"/>
                </a:lnTo>
                <a:lnTo>
                  <a:pt x="49377" y="35775"/>
                </a:lnTo>
                <a:lnTo>
                  <a:pt x="49618" y="35369"/>
                </a:lnTo>
                <a:lnTo>
                  <a:pt x="50787" y="35433"/>
                </a:lnTo>
                <a:lnTo>
                  <a:pt x="50812" y="34645"/>
                </a:lnTo>
                <a:lnTo>
                  <a:pt x="48831" y="35166"/>
                </a:lnTo>
                <a:lnTo>
                  <a:pt x="48577" y="36042"/>
                </a:lnTo>
                <a:lnTo>
                  <a:pt x="46786" y="36385"/>
                </a:lnTo>
                <a:lnTo>
                  <a:pt x="42672" y="35953"/>
                </a:lnTo>
                <a:lnTo>
                  <a:pt x="35407" y="40106"/>
                </a:lnTo>
                <a:lnTo>
                  <a:pt x="30949" y="37985"/>
                </a:lnTo>
                <a:lnTo>
                  <a:pt x="29743" y="37414"/>
                </a:lnTo>
                <a:lnTo>
                  <a:pt x="29413" y="37452"/>
                </a:lnTo>
                <a:lnTo>
                  <a:pt x="29286" y="37642"/>
                </a:lnTo>
                <a:lnTo>
                  <a:pt x="26250" y="37985"/>
                </a:lnTo>
                <a:lnTo>
                  <a:pt x="27965" y="37592"/>
                </a:lnTo>
                <a:lnTo>
                  <a:pt x="29413" y="37452"/>
                </a:lnTo>
                <a:lnTo>
                  <a:pt x="29514" y="37299"/>
                </a:lnTo>
                <a:lnTo>
                  <a:pt x="29743" y="37414"/>
                </a:lnTo>
                <a:lnTo>
                  <a:pt x="30810" y="37299"/>
                </a:lnTo>
                <a:lnTo>
                  <a:pt x="32791" y="37096"/>
                </a:lnTo>
                <a:lnTo>
                  <a:pt x="25603" y="35318"/>
                </a:lnTo>
                <a:lnTo>
                  <a:pt x="24663" y="36626"/>
                </a:lnTo>
                <a:lnTo>
                  <a:pt x="23596" y="37973"/>
                </a:lnTo>
                <a:lnTo>
                  <a:pt x="21971" y="37350"/>
                </a:lnTo>
                <a:lnTo>
                  <a:pt x="20650" y="38455"/>
                </a:lnTo>
                <a:lnTo>
                  <a:pt x="15824" y="42735"/>
                </a:lnTo>
                <a:lnTo>
                  <a:pt x="26035" y="40462"/>
                </a:lnTo>
                <a:lnTo>
                  <a:pt x="28168" y="40411"/>
                </a:lnTo>
                <a:lnTo>
                  <a:pt x="30086" y="44538"/>
                </a:lnTo>
                <a:lnTo>
                  <a:pt x="36614" y="43091"/>
                </a:lnTo>
                <a:lnTo>
                  <a:pt x="38938" y="40411"/>
                </a:lnTo>
                <a:lnTo>
                  <a:pt x="39192" y="40106"/>
                </a:lnTo>
                <a:lnTo>
                  <a:pt x="39395" y="39878"/>
                </a:lnTo>
                <a:lnTo>
                  <a:pt x="39243" y="40208"/>
                </a:lnTo>
                <a:lnTo>
                  <a:pt x="39446" y="40030"/>
                </a:lnTo>
                <a:lnTo>
                  <a:pt x="40132" y="39903"/>
                </a:lnTo>
                <a:lnTo>
                  <a:pt x="39712" y="39547"/>
                </a:lnTo>
                <a:lnTo>
                  <a:pt x="41821" y="38798"/>
                </a:lnTo>
                <a:lnTo>
                  <a:pt x="52387" y="37058"/>
                </a:lnTo>
                <a:lnTo>
                  <a:pt x="48526" y="40259"/>
                </a:lnTo>
                <a:lnTo>
                  <a:pt x="53873" y="37680"/>
                </a:lnTo>
                <a:lnTo>
                  <a:pt x="54673" y="37338"/>
                </a:lnTo>
                <a:lnTo>
                  <a:pt x="56680" y="38036"/>
                </a:lnTo>
                <a:close/>
              </a:path>
              <a:path w="89534" h="220980">
                <a:moveTo>
                  <a:pt x="57111" y="200533"/>
                </a:moveTo>
                <a:lnTo>
                  <a:pt x="53314" y="197383"/>
                </a:lnTo>
                <a:lnTo>
                  <a:pt x="51739" y="197624"/>
                </a:lnTo>
                <a:lnTo>
                  <a:pt x="57111" y="200533"/>
                </a:lnTo>
                <a:close/>
              </a:path>
              <a:path w="89534" h="220980">
                <a:moveTo>
                  <a:pt x="57188" y="166014"/>
                </a:moveTo>
                <a:lnTo>
                  <a:pt x="55867" y="166319"/>
                </a:lnTo>
                <a:lnTo>
                  <a:pt x="53784" y="167208"/>
                </a:lnTo>
                <a:lnTo>
                  <a:pt x="53517" y="167982"/>
                </a:lnTo>
                <a:lnTo>
                  <a:pt x="55333" y="168135"/>
                </a:lnTo>
                <a:lnTo>
                  <a:pt x="56299" y="166992"/>
                </a:lnTo>
                <a:lnTo>
                  <a:pt x="57188" y="166014"/>
                </a:lnTo>
                <a:close/>
              </a:path>
              <a:path w="89534" h="220980">
                <a:moveTo>
                  <a:pt x="58102" y="132194"/>
                </a:moveTo>
                <a:lnTo>
                  <a:pt x="56134" y="131787"/>
                </a:lnTo>
                <a:lnTo>
                  <a:pt x="56159" y="131114"/>
                </a:lnTo>
                <a:lnTo>
                  <a:pt x="53149" y="133299"/>
                </a:lnTo>
                <a:lnTo>
                  <a:pt x="55003" y="133172"/>
                </a:lnTo>
                <a:lnTo>
                  <a:pt x="55587" y="132930"/>
                </a:lnTo>
                <a:lnTo>
                  <a:pt x="58102" y="132194"/>
                </a:lnTo>
                <a:close/>
              </a:path>
              <a:path w="89534" h="220980">
                <a:moveTo>
                  <a:pt x="59588" y="183286"/>
                </a:moveTo>
                <a:lnTo>
                  <a:pt x="56121" y="179793"/>
                </a:lnTo>
                <a:lnTo>
                  <a:pt x="57162" y="178930"/>
                </a:lnTo>
                <a:lnTo>
                  <a:pt x="58928" y="176377"/>
                </a:lnTo>
                <a:lnTo>
                  <a:pt x="56489" y="174015"/>
                </a:lnTo>
                <a:lnTo>
                  <a:pt x="55816" y="172313"/>
                </a:lnTo>
                <a:lnTo>
                  <a:pt x="56743" y="170751"/>
                </a:lnTo>
                <a:lnTo>
                  <a:pt x="54102" y="171881"/>
                </a:lnTo>
                <a:lnTo>
                  <a:pt x="53403" y="171196"/>
                </a:lnTo>
                <a:lnTo>
                  <a:pt x="50584" y="171729"/>
                </a:lnTo>
                <a:lnTo>
                  <a:pt x="51816" y="170675"/>
                </a:lnTo>
                <a:lnTo>
                  <a:pt x="51028" y="169011"/>
                </a:lnTo>
                <a:lnTo>
                  <a:pt x="48158" y="170345"/>
                </a:lnTo>
                <a:lnTo>
                  <a:pt x="45478" y="171780"/>
                </a:lnTo>
                <a:lnTo>
                  <a:pt x="44069" y="174853"/>
                </a:lnTo>
                <a:lnTo>
                  <a:pt x="42125" y="176187"/>
                </a:lnTo>
                <a:lnTo>
                  <a:pt x="44018" y="179387"/>
                </a:lnTo>
                <a:lnTo>
                  <a:pt x="42113" y="180848"/>
                </a:lnTo>
                <a:lnTo>
                  <a:pt x="46812" y="183159"/>
                </a:lnTo>
                <a:lnTo>
                  <a:pt x="48831" y="177990"/>
                </a:lnTo>
                <a:lnTo>
                  <a:pt x="53022" y="181584"/>
                </a:lnTo>
                <a:lnTo>
                  <a:pt x="56070" y="180035"/>
                </a:lnTo>
                <a:lnTo>
                  <a:pt x="54533" y="184391"/>
                </a:lnTo>
                <a:lnTo>
                  <a:pt x="56705" y="182257"/>
                </a:lnTo>
                <a:lnTo>
                  <a:pt x="59588" y="183286"/>
                </a:lnTo>
                <a:close/>
              </a:path>
              <a:path w="89534" h="220980">
                <a:moveTo>
                  <a:pt x="61048" y="78689"/>
                </a:moveTo>
                <a:lnTo>
                  <a:pt x="57810" y="77584"/>
                </a:lnTo>
                <a:lnTo>
                  <a:pt x="57226" y="78562"/>
                </a:lnTo>
                <a:lnTo>
                  <a:pt x="57226" y="79108"/>
                </a:lnTo>
                <a:lnTo>
                  <a:pt x="58788" y="79540"/>
                </a:lnTo>
                <a:lnTo>
                  <a:pt x="59296" y="79578"/>
                </a:lnTo>
                <a:lnTo>
                  <a:pt x="61048" y="78689"/>
                </a:lnTo>
                <a:close/>
              </a:path>
              <a:path w="89534" h="220980">
                <a:moveTo>
                  <a:pt x="61417" y="116484"/>
                </a:moveTo>
                <a:lnTo>
                  <a:pt x="57734" y="115544"/>
                </a:lnTo>
                <a:lnTo>
                  <a:pt x="57924" y="115849"/>
                </a:lnTo>
                <a:lnTo>
                  <a:pt x="57950" y="116344"/>
                </a:lnTo>
                <a:lnTo>
                  <a:pt x="59067" y="116763"/>
                </a:lnTo>
                <a:lnTo>
                  <a:pt x="59702" y="116789"/>
                </a:lnTo>
                <a:lnTo>
                  <a:pt x="61417" y="116484"/>
                </a:lnTo>
                <a:close/>
              </a:path>
              <a:path w="89534" h="220980">
                <a:moveTo>
                  <a:pt x="61696" y="80987"/>
                </a:moveTo>
                <a:lnTo>
                  <a:pt x="54978" y="78473"/>
                </a:lnTo>
                <a:lnTo>
                  <a:pt x="53695" y="79806"/>
                </a:lnTo>
                <a:lnTo>
                  <a:pt x="53301" y="80213"/>
                </a:lnTo>
                <a:lnTo>
                  <a:pt x="47129" y="83261"/>
                </a:lnTo>
                <a:lnTo>
                  <a:pt x="48768" y="79768"/>
                </a:lnTo>
                <a:lnTo>
                  <a:pt x="50139" y="81076"/>
                </a:lnTo>
                <a:lnTo>
                  <a:pt x="53581" y="79921"/>
                </a:lnTo>
                <a:lnTo>
                  <a:pt x="48945" y="79362"/>
                </a:lnTo>
                <a:lnTo>
                  <a:pt x="50088" y="76949"/>
                </a:lnTo>
                <a:lnTo>
                  <a:pt x="47993" y="79032"/>
                </a:lnTo>
                <a:lnTo>
                  <a:pt x="46278" y="77393"/>
                </a:lnTo>
                <a:lnTo>
                  <a:pt x="46355" y="79121"/>
                </a:lnTo>
                <a:lnTo>
                  <a:pt x="47752" y="79260"/>
                </a:lnTo>
                <a:lnTo>
                  <a:pt x="46393" y="80594"/>
                </a:lnTo>
                <a:lnTo>
                  <a:pt x="46355" y="79146"/>
                </a:lnTo>
                <a:lnTo>
                  <a:pt x="43230" y="78828"/>
                </a:lnTo>
                <a:lnTo>
                  <a:pt x="42646" y="78117"/>
                </a:lnTo>
                <a:lnTo>
                  <a:pt x="42519" y="77965"/>
                </a:lnTo>
                <a:lnTo>
                  <a:pt x="41617" y="78117"/>
                </a:lnTo>
                <a:lnTo>
                  <a:pt x="39344" y="77050"/>
                </a:lnTo>
                <a:lnTo>
                  <a:pt x="40347" y="78562"/>
                </a:lnTo>
                <a:lnTo>
                  <a:pt x="40132" y="78981"/>
                </a:lnTo>
                <a:lnTo>
                  <a:pt x="34721" y="79146"/>
                </a:lnTo>
                <a:lnTo>
                  <a:pt x="34671" y="78117"/>
                </a:lnTo>
                <a:lnTo>
                  <a:pt x="30772" y="77304"/>
                </a:lnTo>
                <a:lnTo>
                  <a:pt x="31038" y="78714"/>
                </a:lnTo>
                <a:lnTo>
                  <a:pt x="32219" y="81724"/>
                </a:lnTo>
                <a:lnTo>
                  <a:pt x="35306" y="81368"/>
                </a:lnTo>
                <a:lnTo>
                  <a:pt x="38011" y="82956"/>
                </a:lnTo>
                <a:lnTo>
                  <a:pt x="41148" y="82232"/>
                </a:lnTo>
                <a:lnTo>
                  <a:pt x="44361" y="82638"/>
                </a:lnTo>
                <a:lnTo>
                  <a:pt x="44411" y="82854"/>
                </a:lnTo>
                <a:lnTo>
                  <a:pt x="45034" y="83096"/>
                </a:lnTo>
                <a:lnTo>
                  <a:pt x="44627" y="83007"/>
                </a:lnTo>
                <a:lnTo>
                  <a:pt x="45224" y="83261"/>
                </a:lnTo>
                <a:lnTo>
                  <a:pt x="46316" y="82880"/>
                </a:lnTo>
                <a:lnTo>
                  <a:pt x="46469" y="82892"/>
                </a:lnTo>
                <a:lnTo>
                  <a:pt x="51346" y="86372"/>
                </a:lnTo>
                <a:lnTo>
                  <a:pt x="52070" y="83439"/>
                </a:lnTo>
                <a:lnTo>
                  <a:pt x="54406" y="81876"/>
                </a:lnTo>
                <a:lnTo>
                  <a:pt x="57810" y="84620"/>
                </a:lnTo>
                <a:lnTo>
                  <a:pt x="60083" y="82842"/>
                </a:lnTo>
                <a:lnTo>
                  <a:pt x="61696" y="80987"/>
                </a:lnTo>
                <a:close/>
              </a:path>
              <a:path w="89534" h="220980">
                <a:moveTo>
                  <a:pt x="62153" y="155308"/>
                </a:moveTo>
                <a:lnTo>
                  <a:pt x="62115" y="154965"/>
                </a:lnTo>
                <a:lnTo>
                  <a:pt x="61874" y="154584"/>
                </a:lnTo>
                <a:lnTo>
                  <a:pt x="59969" y="152107"/>
                </a:lnTo>
                <a:lnTo>
                  <a:pt x="57696" y="156667"/>
                </a:lnTo>
                <a:lnTo>
                  <a:pt x="54991" y="154978"/>
                </a:lnTo>
                <a:lnTo>
                  <a:pt x="52197" y="156400"/>
                </a:lnTo>
                <a:lnTo>
                  <a:pt x="54940" y="158115"/>
                </a:lnTo>
                <a:lnTo>
                  <a:pt x="56946" y="159727"/>
                </a:lnTo>
                <a:lnTo>
                  <a:pt x="60985" y="156667"/>
                </a:lnTo>
                <a:lnTo>
                  <a:pt x="61506" y="156273"/>
                </a:lnTo>
                <a:lnTo>
                  <a:pt x="62153" y="155308"/>
                </a:lnTo>
                <a:close/>
              </a:path>
              <a:path w="89534" h="220980">
                <a:moveTo>
                  <a:pt x="62852" y="194576"/>
                </a:moveTo>
                <a:lnTo>
                  <a:pt x="58877" y="191935"/>
                </a:lnTo>
                <a:lnTo>
                  <a:pt x="57975" y="191338"/>
                </a:lnTo>
                <a:lnTo>
                  <a:pt x="52311" y="187579"/>
                </a:lnTo>
                <a:lnTo>
                  <a:pt x="50546" y="190246"/>
                </a:lnTo>
                <a:lnTo>
                  <a:pt x="47066" y="192328"/>
                </a:lnTo>
                <a:lnTo>
                  <a:pt x="46278" y="191820"/>
                </a:lnTo>
                <a:lnTo>
                  <a:pt x="44246" y="188747"/>
                </a:lnTo>
                <a:lnTo>
                  <a:pt x="40043" y="189763"/>
                </a:lnTo>
                <a:lnTo>
                  <a:pt x="42811" y="192455"/>
                </a:lnTo>
                <a:lnTo>
                  <a:pt x="48285" y="195021"/>
                </a:lnTo>
                <a:lnTo>
                  <a:pt x="52171" y="195656"/>
                </a:lnTo>
                <a:lnTo>
                  <a:pt x="54787" y="196316"/>
                </a:lnTo>
                <a:lnTo>
                  <a:pt x="55435" y="193713"/>
                </a:lnTo>
                <a:lnTo>
                  <a:pt x="55727" y="192544"/>
                </a:lnTo>
                <a:lnTo>
                  <a:pt x="56349" y="192392"/>
                </a:lnTo>
                <a:lnTo>
                  <a:pt x="55740" y="192151"/>
                </a:lnTo>
                <a:lnTo>
                  <a:pt x="55575" y="192151"/>
                </a:lnTo>
                <a:lnTo>
                  <a:pt x="55930" y="192392"/>
                </a:lnTo>
                <a:lnTo>
                  <a:pt x="54305" y="192138"/>
                </a:lnTo>
                <a:lnTo>
                  <a:pt x="54330" y="192455"/>
                </a:lnTo>
                <a:lnTo>
                  <a:pt x="54635" y="192811"/>
                </a:lnTo>
                <a:lnTo>
                  <a:pt x="54140" y="192836"/>
                </a:lnTo>
                <a:lnTo>
                  <a:pt x="54013" y="193382"/>
                </a:lnTo>
                <a:lnTo>
                  <a:pt x="52705" y="193713"/>
                </a:lnTo>
                <a:lnTo>
                  <a:pt x="54000" y="192836"/>
                </a:lnTo>
                <a:lnTo>
                  <a:pt x="54140" y="192836"/>
                </a:lnTo>
                <a:lnTo>
                  <a:pt x="54229" y="192328"/>
                </a:lnTo>
                <a:lnTo>
                  <a:pt x="53365" y="191338"/>
                </a:lnTo>
                <a:lnTo>
                  <a:pt x="55740" y="192151"/>
                </a:lnTo>
                <a:lnTo>
                  <a:pt x="57607" y="192087"/>
                </a:lnTo>
                <a:lnTo>
                  <a:pt x="58178" y="191935"/>
                </a:lnTo>
                <a:lnTo>
                  <a:pt x="58064" y="192062"/>
                </a:lnTo>
                <a:lnTo>
                  <a:pt x="57607" y="192087"/>
                </a:lnTo>
                <a:lnTo>
                  <a:pt x="56451" y="192366"/>
                </a:lnTo>
                <a:lnTo>
                  <a:pt x="62852" y="194576"/>
                </a:lnTo>
                <a:close/>
              </a:path>
              <a:path w="89534" h="220980">
                <a:moveTo>
                  <a:pt x="64185" y="154787"/>
                </a:moveTo>
                <a:lnTo>
                  <a:pt x="62344" y="155308"/>
                </a:lnTo>
                <a:lnTo>
                  <a:pt x="62255" y="155168"/>
                </a:lnTo>
                <a:lnTo>
                  <a:pt x="61226" y="156921"/>
                </a:lnTo>
                <a:lnTo>
                  <a:pt x="62966" y="156032"/>
                </a:lnTo>
                <a:lnTo>
                  <a:pt x="63169" y="155613"/>
                </a:lnTo>
                <a:lnTo>
                  <a:pt x="63106" y="155409"/>
                </a:lnTo>
                <a:lnTo>
                  <a:pt x="62915" y="155308"/>
                </a:lnTo>
                <a:lnTo>
                  <a:pt x="63271" y="155409"/>
                </a:lnTo>
                <a:lnTo>
                  <a:pt x="63487" y="155613"/>
                </a:lnTo>
                <a:lnTo>
                  <a:pt x="63766" y="155270"/>
                </a:lnTo>
                <a:lnTo>
                  <a:pt x="64185" y="154787"/>
                </a:lnTo>
                <a:close/>
              </a:path>
              <a:path w="89534" h="220980">
                <a:moveTo>
                  <a:pt x="65189" y="97777"/>
                </a:moveTo>
                <a:lnTo>
                  <a:pt x="64312" y="96253"/>
                </a:lnTo>
                <a:lnTo>
                  <a:pt x="62852" y="93433"/>
                </a:lnTo>
                <a:lnTo>
                  <a:pt x="61137" y="92227"/>
                </a:lnTo>
                <a:lnTo>
                  <a:pt x="60223" y="91630"/>
                </a:lnTo>
                <a:lnTo>
                  <a:pt x="59169" y="91287"/>
                </a:lnTo>
                <a:lnTo>
                  <a:pt x="58343" y="91871"/>
                </a:lnTo>
                <a:lnTo>
                  <a:pt x="55651" y="92252"/>
                </a:lnTo>
                <a:lnTo>
                  <a:pt x="58496" y="92849"/>
                </a:lnTo>
                <a:lnTo>
                  <a:pt x="59283" y="92951"/>
                </a:lnTo>
                <a:lnTo>
                  <a:pt x="60845" y="95161"/>
                </a:lnTo>
                <a:lnTo>
                  <a:pt x="62064" y="97612"/>
                </a:lnTo>
                <a:lnTo>
                  <a:pt x="65189" y="97777"/>
                </a:lnTo>
                <a:close/>
              </a:path>
              <a:path w="89534" h="220980">
                <a:moveTo>
                  <a:pt x="65570" y="211493"/>
                </a:moveTo>
                <a:lnTo>
                  <a:pt x="63817" y="209994"/>
                </a:lnTo>
                <a:lnTo>
                  <a:pt x="59855" y="209524"/>
                </a:lnTo>
                <a:lnTo>
                  <a:pt x="56070" y="208165"/>
                </a:lnTo>
                <a:lnTo>
                  <a:pt x="59309" y="210388"/>
                </a:lnTo>
                <a:lnTo>
                  <a:pt x="60769" y="210845"/>
                </a:lnTo>
                <a:lnTo>
                  <a:pt x="65570" y="211493"/>
                </a:lnTo>
                <a:close/>
              </a:path>
              <a:path w="89534" h="220980">
                <a:moveTo>
                  <a:pt x="89204" y="88468"/>
                </a:moveTo>
                <a:lnTo>
                  <a:pt x="81584" y="92557"/>
                </a:lnTo>
                <a:lnTo>
                  <a:pt x="78930" y="90246"/>
                </a:lnTo>
                <a:lnTo>
                  <a:pt x="75158" y="85966"/>
                </a:lnTo>
                <a:lnTo>
                  <a:pt x="68910" y="90589"/>
                </a:lnTo>
                <a:lnTo>
                  <a:pt x="64262" y="88607"/>
                </a:lnTo>
                <a:lnTo>
                  <a:pt x="55143" y="87579"/>
                </a:lnTo>
                <a:lnTo>
                  <a:pt x="67221" y="93802"/>
                </a:lnTo>
                <a:lnTo>
                  <a:pt x="69151" y="91351"/>
                </a:lnTo>
                <a:lnTo>
                  <a:pt x="75526" y="89522"/>
                </a:lnTo>
                <a:lnTo>
                  <a:pt x="82524" y="94818"/>
                </a:lnTo>
                <a:lnTo>
                  <a:pt x="88620" y="92646"/>
                </a:lnTo>
                <a:lnTo>
                  <a:pt x="89204" y="8846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8" name="object 5378"/>
          <p:cNvSpPr/>
          <p:nvPr/>
        </p:nvSpPr>
        <p:spPr>
          <a:xfrm>
            <a:off x="6518698" y="2959856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4800" y="0"/>
                </a:moveTo>
                <a:lnTo>
                  <a:pt x="0" y="6324"/>
                </a:lnTo>
                <a:lnTo>
                  <a:pt x="3022" y="4216"/>
                </a:lnTo>
                <a:lnTo>
                  <a:pt x="3124" y="4051"/>
                </a:lnTo>
                <a:lnTo>
                  <a:pt x="4213" y="4051"/>
                </a:lnTo>
                <a:lnTo>
                  <a:pt x="4749" y="3987"/>
                </a:lnTo>
                <a:lnTo>
                  <a:pt x="5565" y="3987"/>
                </a:lnTo>
                <a:lnTo>
                  <a:pt x="5985" y="2946"/>
                </a:lnTo>
                <a:lnTo>
                  <a:pt x="5041" y="2946"/>
                </a:lnTo>
                <a:lnTo>
                  <a:pt x="4700" y="2222"/>
                </a:lnTo>
                <a:lnTo>
                  <a:pt x="4343" y="2222"/>
                </a:lnTo>
                <a:lnTo>
                  <a:pt x="4444" y="1752"/>
                </a:lnTo>
                <a:lnTo>
                  <a:pt x="4800" y="0"/>
                </a:lnTo>
                <a:close/>
              </a:path>
              <a:path w="6350" h="6350">
                <a:moveTo>
                  <a:pt x="4213" y="4051"/>
                </a:moveTo>
                <a:lnTo>
                  <a:pt x="3124" y="4051"/>
                </a:lnTo>
                <a:lnTo>
                  <a:pt x="3162" y="4254"/>
                </a:lnTo>
                <a:lnTo>
                  <a:pt x="3035" y="5168"/>
                </a:lnTo>
                <a:lnTo>
                  <a:pt x="4213" y="4051"/>
                </a:lnTo>
                <a:close/>
              </a:path>
              <a:path w="6350" h="6350">
                <a:moveTo>
                  <a:pt x="5565" y="3987"/>
                </a:moveTo>
                <a:lnTo>
                  <a:pt x="4749" y="3987"/>
                </a:lnTo>
                <a:lnTo>
                  <a:pt x="5105" y="4000"/>
                </a:lnTo>
                <a:lnTo>
                  <a:pt x="5422" y="4343"/>
                </a:lnTo>
                <a:lnTo>
                  <a:pt x="5565" y="3987"/>
                </a:lnTo>
                <a:close/>
              </a:path>
              <a:path w="6350" h="6350">
                <a:moveTo>
                  <a:pt x="3109" y="4240"/>
                </a:moveTo>
                <a:close/>
              </a:path>
              <a:path w="6350" h="6350">
                <a:moveTo>
                  <a:pt x="3111" y="4216"/>
                </a:moveTo>
                <a:close/>
              </a:path>
              <a:path w="6350" h="6350">
                <a:moveTo>
                  <a:pt x="6286" y="2197"/>
                </a:moveTo>
                <a:lnTo>
                  <a:pt x="5041" y="2946"/>
                </a:lnTo>
                <a:lnTo>
                  <a:pt x="5985" y="2946"/>
                </a:lnTo>
                <a:lnTo>
                  <a:pt x="6286" y="2197"/>
                </a:lnTo>
                <a:close/>
              </a:path>
              <a:path w="6350" h="6350">
                <a:moveTo>
                  <a:pt x="4610" y="2032"/>
                </a:moveTo>
                <a:lnTo>
                  <a:pt x="4343" y="2222"/>
                </a:lnTo>
                <a:lnTo>
                  <a:pt x="4700" y="2222"/>
                </a:lnTo>
                <a:lnTo>
                  <a:pt x="4610" y="2032"/>
                </a:lnTo>
                <a:close/>
              </a:path>
              <a:path w="6350" h="6350">
                <a:moveTo>
                  <a:pt x="4570" y="1752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9" name="object 5379"/>
          <p:cNvSpPr/>
          <p:nvPr/>
        </p:nvSpPr>
        <p:spPr>
          <a:xfrm>
            <a:off x="6571219" y="3047824"/>
            <a:ext cx="8255" cy="6985"/>
          </a:xfrm>
          <a:custGeom>
            <a:avLst/>
            <a:gdLst/>
            <a:ahLst/>
            <a:cxnLst/>
            <a:rect l="l" t="t" r="r" b="b"/>
            <a:pathLst>
              <a:path w="8254" h="6985">
                <a:moveTo>
                  <a:pt x="7682" y="0"/>
                </a:moveTo>
                <a:lnTo>
                  <a:pt x="1586" y="4457"/>
                </a:lnTo>
                <a:lnTo>
                  <a:pt x="0" y="6488"/>
                </a:lnTo>
                <a:lnTo>
                  <a:pt x="2888" y="5394"/>
                </a:lnTo>
                <a:lnTo>
                  <a:pt x="5233" y="4286"/>
                </a:lnTo>
                <a:lnTo>
                  <a:pt x="2018" y="6273"/>
                </a:lnTo>
                <a:lnTo>
                  <a:pt x="7910" y="5321"/>
                </a:lnTo>
                <a:lnTo>
                  <a:pt x="768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0" name="object 5380"/>
          <p:cNvSpPr/>
          <p:nvPr/>
        </p:nvSpPr>
        <p:spPr>
          <a:xfrm>
            <a:off x="6552019" y="3152609"/>
            <a:ext cx="10160" cy="27305"/>
          </a:xfrm>
          <a:custGeom>
            <a:avLst/>
            <a:gdLst/>
            <a:ahLst/>
            <a:cxnLst/>
            <a:rect l="l" t="t" r="r" b="b"/>
            <a:pathLst>
              <a:path w="10159" h="27305">
                <a:moveTo>
                  <a:pt x="2349" y="25527"/>
                </a:moveTo>
                <a:lnTo>
                  <a:pt x="609" y="26479"/>
                </a:lnTo>
                <a:lnTo>
                  <a:pt x="0" y="26009"/>
                </a:lnTo>
                <a:lnTo>
                  <a:pt x="381" y="26657"/>
                </a:lnTo>
                <a:lnTo>
                  <a:pt x="1892" y="26987"/>
                </a:lnTo>
                <a:lnTo>
                  <a:pt x="2120" y="26517"/>
                </a:lnTo>
                <a:lnTo>
                  <a:pt x="2349" y="25527"/>
                </a:lnTo>
                <a:close/>
              </a:path>
              <a:path w="10159" h="27305">
                <a:moveTo>
                  <a:pt x="9969" y="165"/>
                </a:moveTo>
                <a:lnTo>
                  <a:pt x="7632" y="0"/>
                </a:lnTo>
                <a:lnTo>
                  <a:pt x="6743" y="127"/>
                </a:lnTo>
                <a:lnTo>
                  <a:pt x="5943" y="876"/>
                </a:lnTo>
                <a:lnTo>
                  <a:pt x="7950" y="546"/>
                </a:lnTo>
                <a:lnTo>
                  <a:pt x="8255" y="749"/>
                </a:lnTo>
                <a:lnTo>
                  <a:pt x="9969" y="16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1" name="object 5381"/>
          <p:cNvSpPr/>
          <p:nvPr/>
        </p:nvSpPr>
        <p:spPr>
          <a:xfrm>
            <a:off x="6569980" y="30969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749" y="0"/>
                </a:moveTo>
                <a:lnTo>
                  <a:pt x="127" y="279"/>
                </a:lnTo>
                <a:lnTo>
                  <a:pt x="215" y="431"/>
                </a:lnTo>
                <a:lnTo>
                  <a:pt x="0" y="787"/>
                </a:lnTo>
                <a:lnTo>
                  <a:pt x="355" y="863"/>
                </a:lnTo>
                <a:lnTo>
                  <a:pt x="635" y="520"/>
                </a:lnTo>
                <a:lnTo>
                  <a:pt x="74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2" name="object 5382"/>
          <p:cNvSpPr/>
          <p:nvPr/>
        </p:nvSpPr>
        <p:spPr>
          <a:xfrm>
            <a:off x="6518237" y="3154921"/>
            <a:ext cx="51435" cy="55244"/>
          </a:xfrm>
          <a:custGeom>
            <a:avLst/>
            <a:gdLst/>
            <a:ahLst/>
            <a:cxnLst/>
            <a:rect l="l" t="t" r="r" b="b"/>
            <a:pathLst>
              <a:path w="51434" h="55244">
                <a:moveTo>
                  <a:pt x="28879" y="53619"/>
                </a:moveTo>
                <a:lnTo>
                  <a:pt x="28117" y="53619"/>
                </a:lnTo>
                <a:lnTo>
                  <a:pt x="27038" y="52920"/>
                </a:lnTo>
                <a:lnTo>
                  <a:pt x="27432" y="53530"/>
                </a:lnTo>
                <a:lnTo>
                  <a:pt x="27889" y="54330"/>
                </a:lnTo>
                <a:lnTo>
                  <a:pt x="28676" y="54698"/>
                </a:lnTo>
                <a:lnTo>
                  <a:pt x="28879" y="53619"/>
                </a:lnTo>
                <a:close/>
              </a:path>
              <a:path w="51434" h="55244">
                <a:moveTo>
                  <a:pt x="38227" y="36957"/>
                </a:moveTo>
                <a:lnTo>
                  <a:pt x="36715" y="35814"/>
                </a:lnTo>
                <a:lnTo>
                  <a:pt x="36537" y="35394"/>
                </a:lnTo>
                <a:lnTo>
                  <a:pt x="34505" y="37884"/>
                </a:lnTo>
                <a:lnTo>
                  <a:pt x="36245" y="34759"/>
                </a:lnTo>
                <a:lnTo>
                  <a:pt x="36537" y="35394"/>
                </a:lnTo>
                <a:lnTo>
                  <a:pt x="37045" y="34759"/>
                </a:lnTo>
                <a:lnTo>
                  <a:pt x="37465" y="34239"/>
                </a:lnTo>
                <a:lnTo>
                  <a:pt x="37617" y="34061"/>
                </a:lnTo>
                <a:lnTo>
                  <a:pt x="38201" y="33337"/>
                </a:lnTo>
                <a:lnTo>
                  <a:pt x="36741" y="34086"/>
                </a:lnTo>
                <a:lnTo>
                  <a:pt x="37198" y="34061"/>
                </a:lnTo>
                <a:lnTo>
                  <a:pt x="36639" y="34137"/>
                </a:lnTo>
                <a:lnTo>
                  <a:pt x="34112" y="34239"/>
                </a:lnTo>
                <a:lnTo>
                  <a:pt x="33274" y="34036"/>
                </a:lnTo>
                <a:lnTo>
                  <a:pt x="33858" y="33502"/>
                </a:lnTo>
                <a:lnTo>
                  <a:pt x="32715" y="32778"/>
                </a:lnTo>
                <a:lnTo>
                  <a:pt x="32118" y="32410"/>
                </a:lnTo>
                <a:lnTo>
                  <a:pt x="31927" y="32245"/>
                </a:lnTo>
                <a:lnTo>
                  <a:pt x="29527" y="32245"/>
                </a:lnTo>
                <a:lnTo>
                  <a:pt x="31737" y="32092"/>
                </a:lnTo>
                <a:lnTo>
                  <a:pt x="32486" y="32156"/>
                </a:lnTo>
                <a:lnTo>
                  <a:pt x="31813" y="31292"/>
                </a:lnTo>
                <a:lnTo>
                  <a:pt x="30429" y="31051"/>
                </a:lnTo>
                <a:lnTo>
                  <a:pt x="29514" y="30340"/>
                </a:lnTo>
                <a:lnTo>
                  <a:pt x="29210" y="30022"/>
                </a:lnTo>
                <a:lnTo>
                  <a:pt x="28752" y="29552"/>
                </a:lnTo>
                <a:lnTo>
                  <a:pt x="28790" y="30022"/>
                </a:lnTo>
                <a:lnTo>
                  <a:pt x="27622" y="29908"/>
                </a:lnTo>
                <a:lnTo>
                  <a:pt x="26695" y="29210"/>
                </a:lnTo>
                <a:lnTo>
                  <a:pt x="25844" y="28460"/>
                </a:lnTo>
                <a:lnTo>
                  <a:pt x="19507" y="27533"/>
                </a:lnTo>
                <a:lnTo>
                  <a:pt x="18288" y="25869"/>
                </a:lnTo>
                <a:lnTo>
                  <a:pt x="15913" y="25869"/>
                </a:lnTo>
                <a:lnTo>
                  <a:pt x="10807" y="25768"/>
                </a:lnTo>
                <a:lnTo>
                  <a:pt x="9105" y="23634"/>
                </a:lnTo>
                <a:lnTo>
                  <a:pt x="2984" y="23571"/>
                </a:lnTo>
                <a:lnTo>
                  <a:pt x="0" y="25666"/>
                </a:lnTo>
                <a:lnTo>
                  <a:pt x="622" y="29210"/>
                </a:lnTo>
                <a:lnTo>
                  <a:pt x="5334" y="33502"/>
                </a:lnTo>
                <a:lnTo>
                  <a:pt x="9258" y="38290"/>
                </a:lnTo>
                <a:lnTo>
                  <a:pt x="11785" y="32778"/>
                </a:lnTo>
                <a:lnTo>
                  <a:pt x="16573" y="39179"/>
                </a:lnTo>
                <a:lnTo>
                  <a:pt x="16852" y="41681"/>
                </a:lnTo>
                <a:lnTo>
                  <a:pt x="21856" y="37782"/>
                </a:lnTo>
                <a:lnTo>
                  <a:pt x="22974" y="43002"/>
                </a:lnTo>
                <a:lnTo>
                  <a:pt x="23329" y="44157"/>
                </a:lnTo>
                <a:lnTo>
                  <a:pt x="27203" y="41846"/>
                </a:lnTo>
                <a:lnTo>
                  <a:pt x="28575" y="41021"/>
                </a:lnTo>
                <a:lnTo>
                  <a:pt x="26085" y="41846"/>
                </a:lnTo>
                <a:lnTo>
                  <a:pt x="28879" y="40576"/>
                </a:lnTo>
                <a:lnTo>
                  <a:pt x="31191" y="40881"/>
                </a:lnTo>
                <a:lnTo>
                  <a:pt x="33362" y="40614"/>
                </a:lnTo>
                <a:lnTo>
                  <a:pt x="34086" y="39471"/>
                </a:lnTo>
                <a:lnTo>
                  <a:pt x="36703" y="37884"/>
                </a:lnTo>
                <a:lnTo>
                  <a:pt x="38227" y="36957"/>
                </a:lnTo>
                <a:close/>
              </a:path>
              <a:path w="51434" h="55244">
                <a:moveTo>
                  <a:pt x="38277" y="41414"/>
                </a:moveTo>
                <a:lnTo>
                  <a:pt x="37236" y="41414"/>
                </a:lnTo>
                <a:lnTo>
                  <a:pt x="36766" y="41414"/>
                </a:lnTo>
                <a:lnTo>
                  <a:pt x="36398" y="41910"/>
                </a:lnTo>
                <a:lnTo>
                  <a:pt x="36677" y="42062"/>
                </a:lnTo>
                <a:lnTo>
                  <a:pt x="37985" y="43662"/>
                </a:lnTo>
                <a:lnTo>
                  <a:pt x="38277" y="41414"/>
                </a:lnTo>
                <a:close/>
              </a:path>
              <a:path w="51434" h="55244">
                <a:moveTo>
                  <a:pt x="38722" y="36652"/>
                </a:moveTo>
                <a:lnTo>
                  <a:pt x="38227" y="36957"/>
                </a:lnTo>
                <a:lnTo>
                  <a:pt x="38557" y="37211"/>
                </a:lnTo>
                <a:lnTo>
                  <a:pt x="38722" y="36652"/>
                </a:lnTo>
                <a:close/>
              </a:path>
              <a:path w="51434" h="55244">
                <a:moveTo>
                  <a:pt x="38798" y="37401"/>
                </a:moveTo>
                <a:lnTo>
                  <a:pt x="38557" y="37211"/>
                </a:lnTo>
                <a:lnTo>
                  <a:pt x="37261" y="41300"/>
                </a:lnTo>
                <a:lnTo>
                  <a:pt x="38303" y="41300"/>
                </a:lnTo>
                <a:lnTo>
                  <a:pt x="38798" y="37401"/>
                </a:lnTo>
                <a:close/>
              </a:path>
              <a:path w="51434" h="55244">
                <a:moveTo>
                  <a:pt x="39535" y="31686"/>
                </a:moveTo>
                <a:lnTo>
                  <a:pt x="38201" y="33337"/>
                </a:lnTo>
                <a:lnTo>
                  <a:pt x="39408" y="32715"/>
                </a:lnTo>
                <a:lnTo>
                  <a:pt x="39535" y="31686"/>
                </a:lnTo>
                <a:close/>
              </a:path>
              <a:path w="51434" h="55244">
                <a:moveTo>
                  <a:pt x="40627" y="40944"/>
                </a:moveTo>
                <a:lnTo>
                  <a:pt x="37998" y="43675"/>
                </a:lnTo>
                <a:lnTo>
                  <a:pt x="39268" y="45237"/>
                </a:lnTo>
                <a:lnTo>
                  <a:pt x="40627" y="40944"/>
                </a:lnTo>
                <a:close/>
              </a:path>
              <a:path w="51434" h="55244">
                <a:moveTo>
                  <a:pt x="41249" y="40284"/>
                </a:moveTo>
                <a:lnTo>
                  <a:pt x="40716" y="40652"/>
                </a:lnTo>
                <a:lnTo>
                  <a:pt x="40627" y="40944"/>
                </a:lnTo>
                <a:lnTo>
                  <a:pt x="41249" y="40284"/>
                </a:lnTo>
                <a:close/>
              </a:path>
              <a:path w="51434" h="55244">
                <a:moveTo>
                  <a:pt x="41529" y="40093"/>
                </a:moveTo>
                <a:lnTo>
                  <a:pt x="41224" y="40157"/>
                </a:lnTo>
                <a:lnTo>
                  <a:pt x="41249" y="40284"/>
                </a:lnTo>
                <a:lnTo>
                  <a:pt x="41529" y="40093"/>
                </a:lnTo>
                <a:close/>
              </a:path>
              <a:path w="51434" h="55244">
                <a:moveTo>
                  <a:pt x="44323" y="38557"/>
                </a:moveTo>
                <a:lnTo>
                  <a:pt x="43116" y="39001"/>
                </a:lnTo>
                <a:lnTo>
                  <a:pt x="41529" y="40093"/>
                </a:lnTo>
                <a:lnTo>
                  <a:pt x="43688" y="39649"/>
                </a:lnTo>
                <a:lnTo>
                  <a:pt x="44323" y="38557"/>
                </a:lnTo>
                <a:close/>
              </a:path>
              <a:path w="51434" h="55244">
                <a:moveTo>
                  <a:pt x="45440" y="37401"/>
                </a:moveTo>
                <a:lnTo>
                  <a:pt x="42405" y="31178"/>
                </a:lnTo>
                <a:lnTo>
                  <a:pt x="39408" y="32715"/>
                </a:lnTo>
                <a:lnTo>
                  <a:pt x="38798" y="37401"/>
                </a:lnTo>
                <a:lnTo>
                  <a:pt x="39433" y="37884"/>
                </a:lnTo>
                <a:lnTo>
                  <a:pt x="39535" y="39179"/>
                </a:lnTo>
                <a:lnTo>
                  <a:pt x="38430" y="41135"/>
                </a:lnTo>
                <a:lnTo>
                  <a:pt x="40678" y="40678"/>
                </a:lnTo>
                <a:lnTo>
                  <a:pt x="40843" y="40233"/>
                </a:lnTo>
                <a:lnTo>
                  <a:pt x="41224" y="40157"/>
                </a:lnTo>
                <a:lnTo>
                  <a:pt x="41148" y="39725"/>
                </a:lnTo>
                <a:lnTo>
                  <a:pt x="43116" y="39001"/>
                </a:lnTo>
                <a:lnTo>
                  <a:pt x="45440" y="37401"/>
                </a:lnTo>
                <a:close/>
              </a:path>
              <a:path w="51434" h="55244">
                <a:moveTo>
                  <a:pt x="51168" y="444"/>
                </a:moveTo>
                <a:lnTo>
                  <a:pt x="50279" y="0"/>
                </a:lnTo>
                <a:lnTo>
                  <a:pt x="48082" y="190"/>
                </a:lnTo>
                <a:lnTo>
                  <a:pt x="48298" y="317"/>
                </a:lnTo>
                <a:lnTo>
                  <a:pt x="47815" y="1435"/>
                </a:lnTo>
                <a:lnTo>
                  <a:pt x="48425" y="1079"/>
                </a:lnTo>
                <a:lnTo>
                  <a:pt x="51168" y="44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3" name="object 5383"/>
          <p:cNvSpPr/>
          <p:nvPr/>
        </p:nvSpPr>
        <p:spPr>
          <a:xfrm>
            <a:off x="6557988" y="3040671"/>
            <a:ext cx="32384" cy="49530"/>
          </a:xfrm>
          <a:custGeom>
            <a:avLst/>
            <a:gdLst/>
            <a:ahLst/>
            <a:cxnLst/>
            <a:rect l="l" t="t" r="r" b="b"/>
            <a:pathLst>
              <a:path w="32384" h="49530">
                <a:moveTo>
                  <a:pt x="6159" y="0"/>
                </a:moveTo>
                <a:lnTo>
                  <a:pt x="0" y="1473"/>
                </a:lnTo>
                <a:lnTo>
                  <a:pt x="1854" y="2946"/>
                </a:lnTo>
                <a:lnTo>
                  <a:pt x="2476" y="2705"/>
                </a:lnTo>
                <a:lnTo>
                  <a:pt x="3022" y="2311"/>
                </a:lnTo>
                <a:lnTo>
                  <a:pt x="3670" y="1689"/>
                </a:lnTo>
                <a:lnTo>
                  <a:pt x="6159" y="0"/>
                </a:lnTo>
                <a:close/>
              </a:path>
              <a:path w="32384" h="49530">
                <a:moveTo>
                  <a:pt x="32092" y="44983"/>
                </a:moveTo>
                <a:lnTo>
                  <a:pt x="26670" y="41541"/>
                </a:lnTo>
                <a:lnTo>
                  <a:pt x="20980" y="46977"/>
                </a:lnTo>
                <a:lnTo>
                  <a:pt x="15443" y="44221"/>
                </a:lnTo>
                <a:lnTo>
                  <a:pt x="6667" y="49161"/>
                </a:lnTo>
                <a:lnTo>
                  <a:pt x="15138" y="48933"/>
                </a:lnTo>
                <a:lnTo>
                  <a:pt x="21043" y="48107"/>
                </a:lnTo>
                <a:lnTo>
                  <a:pt x="25095" y="47599"/>
                </a:lnTo>
                <a:lnTo>
                  <a:pt x="29057" y="44691"/>
                </a:lnTo>
                <a:lnTo>
                  <a:pt x="32092" y="4498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4" name="object 5384"/>
          <p:cNvSpPr/>
          <p:nvPr/>
        </p:nvSpPr>
        <p:spPr>
          <a:xfrm>
            <a:off x="6520370" y="3099345"/>
            <a:ext cx="53340" cy="120014"/>
          </a:xfrm>
          <a:custGeom>
            <a:avLst/>
            <a:gdLst/>
            <a:ahLst/>
            <a:cxnLst/>
            <a:rect l="l" t="t" r="r" b="b"/>
            <a:pathLst>
              <a:path w="53340" h="120014">
                <a:moveTo>
                  <a:pt x="9296" y="11290"/>
                </a:moveTo>
                <a:lnTo>
                  <a:pt x="9258" y="10883"/>
                </a:lnTo>
                <a:lnTo>
                  <a:pt x="6578" y="11303"/>
                </a:lnTo>
                <a:lnTo>
                  <a:pt x="8178" y="11417"/>
                </a:lnTo>
                <a:lnTo>
                  <a:pt x="9296" y="11290"/>
                </a:lnTo>
                <a:close/>
              </a:path>
              <a:path w="53340" h="120014">
                <a:moveTo>
                  <a:pt x="19786" y="118198"/>
                </a:moveTo>
                <a:lnTo>
                  <a:pt x="19240" y="118262"/>
                </a:lnTo>
                <a:lnTo>
                  <a:pt x="19558" y="118567"/>
                </a:lnTo>
                <a:lnTo>
                  <a:pt x="19786" y="118198"/>
                </a:lnTo>
                <a:close/>
              </a:path>
              <a:path w="53340" h="120014">
                <a:moveTo>
                  <a:pt x="21463" y="77114"/>
                </a:moveTo>
                <a:lnTo>
                  <a:pt x="15125" y="75996"/>
                </a:lnTo>
                <a:lnTo>
                  <a:pt x="12395" y="77597"/>
                </a:lnTo>
                <a:lnTo>
                  <a:pt x="8534" y="78701"/>
                </a:lnTo>
                <a:lnTo>
                  <a:pt x="11480" y="69697"/>
                </a:lnTo>
                <a:lnTo>
                  <a:pt x="8470" y="72910"/>
                </a:lnTo>
                <a:lnTo>
                  <a:pt x="7594" y="74828"/>
                </a:lnTo>
                <a:lnTo>
                  <a:pt x="0" y="75971"/>
                </a:lnTo>
                <a:lnTo>
                  <a:pt x="2959" y="77622"/>
                </a:lnTo>
                <a:lnTo>
                  <a:pt x="5765" y="76987"/>
                </a:lnTo>
                <a:lnTo>
                  <a:pt x="14312" y="82562"/>
                </a:lnTo>
                <a:lnTo>
                  <a:pt x="18491" y="80721"/>
                </a:lnTo>
                <a:lnTo>
                  <a:pt x="21463" y="77114"/>
                </a:lnTo>
                <a:close/>
              </a:path>
              <a:path w="53340" h="120014">
                <a:moveTo>
                  <a:pt x="21551" y="119278"/>
                </a:moveTo>
                <a:lnTo>
                  <a:pt x="21424" y="118224"/>
                </a:lnTo>
                <a:lnTo>
                  <a:pt x="21158" y="117081"/>
                </a:lnTo>
                <a:lnTo>
                  <a:pt x="19964" y="117919"/>
                </a:lnTo>
                <a:lnTo>
                  <a:pt x="20510" y="118135"/>
                </a:lnTo>
                <a:lnTo>
                  <a:pt x="19786" y="118198"/>
                </a:lnTo>
                <a:lnTo>
                  <a:pt x="19672" y="118618"/>
                </a:lnTo>
                <a:lnTo>
                  <a:pt x="20447" y="118719"/>
                </a:lnTo>
                <a:lnTo>
                  <a:pt x="21094" y="119316"/>
                </a:lnTo>
                <a:lnTo>
                  <a:pt x="20942" y="119278"/>
                </a:lnTo>
                <a:lnTo>
                  <a:pt x="21120" y="119532"/>
                </a:lnTo>
                <a:lnTo>
                  <a:pt x="21272" y="119494"/>
                </a:lnTo>
                <a:lnTo>
                  <a:pt x="21424" y="119380"/>
                </a:lnTo>
                <a:lnTo>
                  <a:pt x="21551" y="119278"/>
                </a:lnTo>
                <a:close/>
              </a:path>
              <a:path w="53340" h="120014">
                <a:moveTo>
                  <a:pt x="28206" y="17081"/>
                </a:moveTo>
                <a:lnTo>
                  <a:pt x="26009" y="17881"/>
                </a:lnTo>
                <a:lnTo>
                  <a:pt x="25184" y="18732"/>
                </a:lnTo>
                <a:lnTo>
                  <a:pt x="25831" y="18491"/>
                </a:lnTo>
                <a:lnTo>
                  <a:pt x="27000" y="18034"/>
                </a:lnTo>
                <a:lnTo>
                  <a:pt x="26911" y="18465"/>
                </a:lnTo>
                <a:lnTo>
                  <a:pt x="26797" y="18732"/>
                </a:lnTo>
                <a:lnTo>
                  <a:pt x="26619" y="18796"/>
                </a:lnTo>
                <a:lnTo>
                  <a:pt x="25831" y="18491"/>
                </a:lnTo>
                <a:lnTo>
                  <a:pt x="25831" y="18910"/>
                </a:lnTo>
                <a:lnTo>
                  <a:pt x="25361" y="19342"/>
                </a:lnTo>
                <a:lnTo>
                  <a:pt x="22542" y="21678"/>
                </a:lnTo>
                <a:lnTo>
                  <a:pt x="24841" y="21323"/>
                </a:lnTo>
                <a:lnTo>
                  <a:pt x="26009" y="20726"/>
                </a:lnTo>
                <a:lnTo>
                  <a:pt x="26289" y="20243"/>
                </a:lnTo>
                <a:lnTo>
                  <a:pt x="26733" y="20345"/>
                </a:lnTo>
                <a:lnTo>
                  <a:pt x="26885" y="20243"/>
                </a:lnTo>
                <a:lnTo>
                  <a:pt x="27254" y="20066"/>
                </a:lnTo>
                <a:lnTo>
                  <a:pt x="27139" y="19824"/>
                </a:lnTo>
                <a:lnTo>
                  <a:pt x="26822" y="20002"/>
                </a:lnTo>
                <a:lnTo>
                  <a:pt x="26390" y="20078"/>
                </a:lnTo>
                <a:lnTo>
                  <a:pt x="27165" y="18796"/>
                </a:lnTo>
                <a:lnTo>
                  <a:pt x="27622" y="18034"/>
                </a:lnTo>
                <a:lnTo>
                  <a:pt x="28206" y="17081"/>
                </a:lnTo>
                <a:close/>
              </a:path>
              <a:path w="53340" h="120014">
                <a:moveTo>
                  <a:pt x="35826" y="1231"/>
                </a:moveTo>
                <a:lnTo>
                  <a:pt x="35471" y="787"/>
                </a:lnTo>
                <a:lnTo>
                  <a:pt x="34975" y="0"/>
                </a:lnTo>
                <a:lnTo>
                  <a:pt x="34455" y="355"/>
                </a:lnTo>
                <a:lnTo>
                  <a:pt x="34747" y="584"/>
                </a:lnTo>
                <a:lnTo>
                  <a:pt x="35331" y="965"/>
                </a:lnTo>
                <a:lnTo>
                  <a:pt x="35826" y="1231"/>
                </a:lnTo>
                <a:close/>
              </a:path>
              <a:path w="53340" h="120014">
                <a:moveTo>
                  <a:pt x="46037" y="49707"/>
                </a:moveTo>
                <a:lnTo>
                  <a:pt x="44932" y="48336"/>
                </a:lnTo>
                <a:lnTo>
                  <a:pt x="40106" y="50139"/>
                </a:lnTo>
                <a:lnTo>
                  <a:pt x="43484" y="51295"/>
                </a:lnTo>
                <a:lnTo>
                  <a:pt x="44665" y="51028"/>
                </a:lnTo>
                <a:lnTo>
                  <a:pt x="45300" y="50431"/>
                </a:lnTo>
                <a:lnTo>
                  <a:pt x="46037" y="49707"/>
                </a:lnTo>
                <a:close/>
              </a:path>
              <a:path w="53340" h="120014">
                <a:moveTo>
                  <a:pt x="53136" y="40906"/>
                </a:moveTo>
                <a:lnTo>
                  <a:pt x="53022" y="40741"/>
                </a:lnTo>
                <a:lnTo>
                  <a:pt x="52819" y="40817"/>
                </a:lnTo>
                <a:lnTo>
                  <a:pt x="51269" y="40728"/>
                </a:lnTo>
                <a:lnTo>
                  <a:pt x="52552" y="40995"/>
                </a:lnTo>
                <a:lnTo>
                  <a:pt x="53136" y="4090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5" name="object 5385"/>
          <p:cNvSpPr/>
          <p:nvPr/>
        </p:nvSpPr>
        <p:spPr>
          <a:xfrm>
            <a:off x="6562056" y="3033229"/>
            <a:ext cx="3175" cy="7620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2793" y="0"/>
                </a:moveTo>
                <a:lnTo>
                  <a:pt x="165" y="203"/>
                </a:lnTo>
                <a:lnTo>
                  <a:pt x="0" y="5714"/>
                </a:lnTo>
                <a:lnTo>
                  <a:pt x="380" y="7213"/>
                </a:lnTo>
                <a:lnTo>
                  <a:pt x="1054" y="5613"/>
                </a:lnTo>
                <a:lnTo>
                  <a:pt x="2844" y="1536"/>
                </a:lnTo>
                <a:lnTo>
                  <a:pt x="279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6" name="object 5386"/>
          <p:cNvSpPr/>
          <p:nvPr/>
        </p:nvSpPr>
        <p:spPr>
          <a:xfrm>
            <a:off x="6545084" y="3220465"/>
            <a:ext cx="15240" cy="22860"/>
          </a:xfrm>
          <a:custGeom>
            <a:avLst/>
            <a:gdLst/>
            <a:ahLst/>
            <a:cxnLst/>
            <a:rect l="l" t="t" r="r" b="b"/>
            <a:pathLst>
              <a:path w="15240" h="22860">
                <a:moveTo>
                  <a:pt x="1041" y="2032"/>
                </a:moveTo>
                <a:lnTo>
                  <a:pt x="812" y="2006"/>
                </a:lnTo>
                <a:lnTo>
                  <a:pt x="939" y="2146"/>
                </a:lnTo>
                <a:close/>
              </a:path>
              <a:path w="15240" h="22860">
                <a:moveTo>
                  <a:pt x="1346" y="2616"/>
                </a:moveTo>
                <a:lnTo>
                  <a:pt x="838" y="3073"/>
                </a:lnTo>
                <a:lnTo>
                  <a:pt x="1181" y="2438"/>
                </a:lnTo>
                <a:lnTo>
                  <a:pt x="939" y="2146"/>
                </a:lnTo>
                <a:lnTo>
                  <a:pt x="0" y="3327"/>
                </a:lnTo>
                <a:lnTo>
                  <a:pt x="952" y="3225"/>
                </a:lnTo>
                <a:lnTo>
                  <a:pt x="1092" y="3073"/>
                </a:lnTo>
                <a:lnTo>
                  <a:pt x="1295" y="2730"/>
                </a:lnTo>
                <a:close/>
              </a:path>
              <a:path w="15240" h="22860">
                <a:moveTo>
                  <a:pt x="2184" y="10947"/>
                </a:moveTo>
                <a:lnTo>
                  <a:pt x="2184" y="11163"/>
                </a:lnTo>
                <a:lnTo>
                  <a:pt x="2184" y="10947"/>
                </a:lnTo>
                <a:close/>
              </a:path>
              <a:path w="15240" h="22860">
                <a:moveTo>
                  <a:pt x="2286" y="444"/>
                </a:moveTo>
                <a:lnTo>
                  <a:pt x="1041" y="2032"/>
                </a:lnTo>
                <a:lnTo>
                  <a:pt x="1397" y="2057"/>
                </a:lnTo>
                <a:lnTo>
                  <a:pt x="2286" y="444"/>
                </a:lnTo>
                <a:close/>
              </a:path>
              <a:path w="15240" h="22860">
                <a:moveTo>
                  <a:pt x="2438" y="2654"/>
                </a:moveTo>
                <a:lnTo>
                  <a:pt x="2133" y="2730"/>
                </a:lnTo>
                <a:lnTo>
                  <a:pt x="2159" y="3048"/>
                </a:lnTo>
                <a:lnTo>
                  <a:pt x="2311" y="3098"/>
                </a:lnTo>
                <a:lnTo>
                  <a:pt x="2349" y="2959"/>
                </a:lnTo>
                <a:lnTo>
                  <a:pt x="2438" y="2654"/>
                </a:lnTo>
                <a:close/>
              </a:path>
              <a:path w="15240" h="22860">
                <a:moveTo>
                  <a:pt x="2590" y="2590"/>
                </a:moveTo>
                <a:close/>
              </a:path>
              <a:path w="15240" h="22860">
                <a:moveTo>
                  <a:pt x="2603" y="3225"/>
                </a:moveTo>
                <a:lnTo>
                  <a:pt x="2311" y="3098"/>
                </a:lnTo>
                <a:lnTo>
                  <a:pt x="2184" y="3505"/>
                </a:lnTo>
                <a:lnTo>
                  <a:pt x="2603" y="3225"/>
                </a:lnTo>
                <a:close/>
              </a:path>
              <a:path w="15240" h="22860">
                <a:moveTo>
                  <a:pt x="14744" y="11620"/>
                </a:moveTo>
                <a:lnTo>
                  <a:pt x="14643" y="11404"/>
                </a:lnTo>
                <a:lnTo>
                  <a:pt x="14224" y="10515"/>
                </a:lnTo>
                <a:lnTo>
                  <a:pt x="13944" y="9906"/>
                </a:lnTo>
                <a:lnTo>
                  <a:pt x="13589" y="9144"/>
                </a:lnTo>
                <a:lnTo>
                  <a:pt x="12992" y="7899"/>
                </a:lnTo>
                <a:lnTo>
                  <a:pt x="9613" y="5511"/>
                </a:lnTo>
                <a:lnTo>
                  <a:pt x="9220" y="5245"/>
                </a:lnTo>
                <a:lnTo>
                  <a:pt x="8026" y="4940"/>
                </a:lnTo>
                <a:lnTo>
                  <a:pt x="7353" y="4775"/>
                </a:lnTo>
                <a:lnTo>
                  <a:pt x="8648" y="4838"/>
                </a:lnTo>
                <a:lnTo>
                  <a:pt x="9220" y="5245"/>
                </a:lnTo>
                <a:lnTo>
                  <a:pt x="12001" y="5930"/>
                </a:lnTo>
                <a:lnTo>
                  <a:pt x="11633" y="4775"/>
                </a:lnTo>
                <a:lnTo>
                  <a:pt x="11252" y="3606"/>
                </a:lnTo>
                <a:lnTo>
                  <a:pt x="10947" y="2679"/>
                </a:lnTo>
                <a:lnTo>
                  <a:pt x="10629" y="1714"/>
                </a:lnTo>
                <a:lnTo>
                  <a:pt x="7594" y="2578"/>
                </a:lnTo>
                <a:lnTo>
                  <a:pt x="9423" y="1854"/>
                </a:lnTo>
                <a:lnTo>
                  <a:pt x="10274" y="1511"/>
                </a:lnTo>
                <a:lnTo>
                  <a:pt x="10528" y="1409"/>
                </a:lnTo>
                <a:lnTo>
                  <a:pt x="10629" y="1714"/>
                </a:lnTo>
                <a:lnTo>
                  <a:pt x="11684" y="1409"/>
                </a:lnTo>
                <a:lnTo>
                  <a:pt x="12255" y="1244"/>
                </a:lnTo>
                <a:lnTo>
                  <a:pt x="5486" y="38"/>
                </a:lnTo>
                <a:lnTo>
                  <a:pt x="4191" y="508"/>
                </a:lnTo>
                <a:lnTo>
                  <a:pt x="3429" y="1511"/>
                </a:lnTo>
                <a:lnTo>
                  <a:pt x="3479" y="0"/>
                </a:lnTo>
                <a:lnTo>
                  <a:pt x="2641" y="1244"/>
                </a:lnTo>
                <a:lnTo>
                  <a:pt x="2565" y="1511"/>
                </a:lnTo>
                <a:lnTo>
                  <a:pt x="2844" y="1854"/>
                </a:lnTo>
                <a:lnTo>
                  <a:pt x="2387" y="1308"/>
                </a:lnTo>
                <a:lnTo>
                  <a:pt x="2400" y="2006"/>
                </a:lnTo>
                <a:lnTo>
                  <a:pt x="2451" y="2273"/>
                </a:lnTo>
                <a:lnTo>
                  <a:pt x="2108" y="2120"/>
                </a:lnTo>
                <a:lnTo>
                  <a:pt x="1397" y="2057"/>
                </a:lnTo>
                <a:lnTo>
                  <a:pt x="1333" y="2184"/>
                </a:lnTo>
                <a:lnTo>
                  <a:pt x="1219" y="2476"/>
                </a:lnTo>
                <a:lnTo>
                  <a:pt x="1346" y="2616"/>
                </a:lnTo>
                <a:lnTo>
                  <a:pt x="1397" y="2806"/>
                </a:lnTo>
                <a:lnTo>
                  <a:pt x="1130" y="3098"/>
                </a:lnTo>
                <a:lnTo>
                  <a:pt x="1016" y="3454"/>
                </a:lnTo>
                <a:lnTo>
                  <a:pt x="1422" y="3606"/>
                </a:lnTo>
                <a:lnTo>
                  <a:pt x="1104" y="3327"/>
                </a:lnTo>
                <a:lnTo>
                  <a:pt x="1955" y="3352"/>
                </a:lnTo>
                <a:lnTo>
                  <a:pt x="2032" y="3225"/>
                </a:lnTo>
                <a:lnTo>
                  <a:pt x="2108" y="3022"/>
                </a:lnTo>
                <a:lnTo>
                  <a:pt x="1651" y="2844"/>
                </a:lnTo>
                <a:lnTo>
                  <a:pt x="2070" y="2743"/>
                </a:lnTo>
                <a:lnTo>
                  <a:pt x="2184" y="2565"/>
                </a:lnTo>
                <a:lnTo>
                  <a:pt x="2527" y="2565"/>
                </a:lnTo>
                <a:lnTo>
                  <a:pt x="2489" y="2438"/>
                </a:lnTo>
                <a:lnTo>
                  <a:pt x="2679" y="2679"/>
                </a:lnTo>
                <a:lnTo>
                  <a:pt x="2463" y="2667"/>
                </a:lnTo>
                <a:lnTo>
                  <a:pt x="2603" y="2730"/>
                </a:lnTo>
                <a:lnTo>
                  <a:pt x="2654" y="2908"/>
                </a:lnTo>
                <a:lnTo>
                  <a:pt x="3327" y="2692"/>
                </a:lnTo>
                <a:lnTo>
                  <a:pt x="2603" y="3225"/>
                </a:lnTo>
                <a:lnTo>
                  <a:pt x="3200" y="3454"/>
                </a:lnTo>
                <a:lnTo>
                  <a:pt x="2628" y="3606"/>
                </a:lnTo>
                <a:lnTo>
                  <a:pt x="2108" y="3517"/>
                </a:lnTo>
                <a:lnTo>
                  <a:pt x="2133" y="3352"/>
                </a:lnTo>
                <a:lnTo>
                  <a:pt x="1955" y="3352"/>
                </a:lnTo>
                <a:lnTo>
                  <a:pt x="1714" y="3975"/>
                </a:lnTo>
                <a:lnTo>
                  <a:pt x="381" y="4368"/>
                </a:lnTo>
                <a:lnTo>
                  <a:pt x="901" y="4940"/>
                </a:lnTo>
                <a:lnTo>
                  <a:pt x="596" y="4699"/>
                </a:lnTo>
                <a:lnTo>
                  <a:pt x="673" y="5511"/>
                </a:lnTo>
                <a:lnTo>
                  <a:pt x="444" y="5372"/>
                </a:lnTo>
                <a:lnTo>
                  <a:pt x="508" y="5930"/>
                </a:lnTo>
                <a:lnTo>
                  <a:pt x="393" y="6807"/>
                </a:lnTo>
                <a:lnTo>
                  <a:pt x="203" y="7366"/>
                </a:lnTo>
                <a:lnTo>
                  <a:pt x="647" y="7366"/>
                </a:lnTo>
                <a:lnTo>
                  <a:pt x="279" y="7556"/>
                </a:lnTo>
                <a:lnTo>
                  <a:pt x="533" y="7823"/>
                </a:lnTo>
                <a:lnTo>
                  <a:pt x="304" y="7772"/>
                </a:lnTo>
                <a:lnTo>
                  <a:pt x="279" y="7988"/>
                </a:lnTo>
                <a:lnTo>
                  <a:pt x="495" y="7874"/>
                </a:lnTo>
                <a:lnTo>
                  <a:pt x="469" y="8102"/>
                </a:lnTo>
                <a:lnTo>
                  <a:pt x="190" y="8458"/>
                </a:lnTo>
                <a:lnTo>
                  <a:pt x="1244" y="8674"/>
                </a:lnTo>
                <a:lnTo>
                  <a:pt x="927" y="9232"/>
                </a:lnTo>
                <a:lnTo>
                  <a:pt x="1155" y="9410"/>
                </a:lnTo>
                <a:lnTo>
                  <a:pt x="1206" y="9144"/>
                </a:lnTo>
                <a:lnTo>
                  <a:pt x="1320" y="10033"/>
                </a:lnTo>
                <a:lnTo>
                  <a:pt x="1549" y="9944"/>
                </a:lnTo>
                <a:lnTo>
                  <a:pt x="1219" y="10414"/>
                </a:lnTo>
                <a:lnTo>
                  <a:pt x="1485" y="10388"/>
                </a:lnTo>
                <a:lnTo>
                  <a:pt x="1803" y="10210"/>
                </a:lnTo>
                <a:lnTo>
                  <a:pt x="1727" y="11252"/>
                </a:lnTo>
                <a:lnTo>
                  <a:pt x="1892" y="10896"/>
                </a:lnTo>
                <a:lnTo>
                  <a:pt x="2057" y="11036"/>
                </a:lnTo>
                <a:lnTo>
                  <a:pt x="2171" y="10896"/>
                </a:lnTo>
                <a:lnTo>
                  <a:pt x="2311" y="11277"/>
                </a:lnTo>
                <a:lnTo>
                  <a:pt x="2184" y="11163"/>
                </a:lnTo>
                <a:lnTo>
                  <a:pt x="2197" y="11938"/>
                </a:lnTo>
                <a:lnTo>
                  <a:pt x="2641" y="11658"/>
                </a:lnTo>
                <a:lnTo>
                  <a:pt x="1384" y="13335"/>
                </a:lnTo>
                <a:lnTo>
                  <a:pt x="5829" y="12217"/>
                </a:lnTo>
                <a:lnTo>
                  <a:pt x="5105" y="11760"/>
                </a:lnTo>
                <a:lnTo>
                  <a:pt x="5219" y="11277"/>
                </a:lnTo>
                <a:lnTo>
                  <a:pt x="5156" y="11150"/>
                </a:lnTo>
                <a:lnTo>
                  <a:pt x="4673" y="10934"/>
                </a:lnTo>
                <a:lnTo>
                  <a:pt x="4483" y="10858"/>
                </a:lnTo>
                <a:lnTo>
                  <a:pt x="5372" y="10934"/>
                </a:lnTo>
                <a:lnTo>
                  <a:pt x="5537" y="10858"/>
                </a:lnTo>
                <a:lnTo>
                  <a:pt x="5994" y="10642"/>
                </a:lnTo>
                <a:lnTo>
                  <a:pt x="6324" y="10541"/>
                </a:lnTo>
                <a:lnTo>
                  <a:pt x="6261" y="10210"/>
                </a:lnTo>
                <a:lnTo>
                  <a:pt x="6197" y="9944"/>
                </a:lnTo>
                <a:lnTo>
                  <a:pt x="6769" y="11112"/>
                </a:lnTo>
                <a:lnTo>
                  <a:pt x="6972" y="10515"/>
                </a:lnTo>
                <a:lnTo>
                  <a:pt x="10312" y="14605"/>
                </a:lnTo>
                <a:lnTo>
                  <a:pt x="10541" y="11404"/>
                </a:lnTo>
                <a:lnTo>
                  <a:pt x="14744" y="11620"/>
                </a:lnTo>
                <a:close/>
              </a:path>
              <a:path w="15240" h="22860">
                <a:moveTo>
                  <a:pt x="14909" y="21590"/>
                </a:moveTo>
                <a:lnTo>
                  <a:pt x="14554" y="21336"/>
                </a:lnTo>
                <a:lnTo>
                  <a:pt x="14046" y="20637"/>
                </a:lnTo>
                <a:lnTo>
                  <a:pt x="13550" y="20472"/>
                </a:lnTo>
                <a:lnTo>
                  <a:pt x="13474" y="22161"/>
                </a:lnTo>
                <a:lnTo>
                  <a:pt x="14211" y="22390"/>
                </a:lnTo>
                <a:lnTo>
                  <a:pt x="14909" y="2159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7" name="object 5387"/>
          <p:cNvSpPr/>
          <p:nvPr/>
        </p:nvSpPr>
        <p:spPr>
          <a:xfrm>
            <a:off x="6529705" y="3101822"/>
            <a:ext cx="45720" cy="46355"/>
          </a:xfrm>
          <a:custGeom>
            <a:avLst/>
            <a:gdLst/>
            <a:ahLst/>
            <a:cxnLst/>
            <a:rect l="l" t="t" r="r" b="b"/>
            <a:pathLst>
              <a:path w="45720" h="46355">
                <a:moveTo>
                  <a:pt x="4102" y="0"/>
                </a:moveTo>
                <a:lnTo>
                  <a:pt x="266" y="1384"/>
                </a:lnTo>
                <a:lnTo>
                  <a:pt x="660" y="2362"/>
                </a:lnTo>
                <a:lnTo>
                  <a:pt x="0" y="4216"/>
                </a:lnTo>
                <a:lnTo>
                  <a:pt x="279" y="4445"/>
                </a:lnTo>
                <a:lnTo>
                  <a:pt x="2908" y="3530"/>
                </a:lnTo>
                <a:lnTo>
                  <a:pt x="4102" y="0"/>
                </a:lnTo>
                <a:close/>
              </a:path>
              <a:path w="45720" h="46355">
                <a:moveTo>
                  <a:pt x="32791" y="31953"/>
                </a:moveTo>
                <a:lnTo>
                  <a:pt x="31597" y="30734"/>
                </a:lnTo>
                <a:lnTo>
                  <a:pt x="31191" y="31737"/>
                </a:lnTo>
                <a:lnTo>
                  <a:pt x="31750" y="31965"/>
                </a:lnTo>
                <a:lnTo>
                  <a:pt x="31889" y="32702"/>
                </a:lnTo>
                <a:lnTo>
                  <a:pt x="32664" y="32766"/>
                </a:lnTo>
                <a:lnTo>
                  <a:pt x="32791" y="31953"/>
                </a:lnTo>
                <a:close/>
              </a:path>
              <a:path w="45720" h="46355">
                <a:moveTo>
                  <a:pt x="45288" y="45656"/>
                </a:moveTo>
                <a:lnTo>
                  <a:pt x="42164" y="45542"/>
                </a:lnTo>
                <a:lnTo>
                  <a:pt x="42024" y="45491"/>
                </a:lnTo>
                <a:lnTo>
                  <a:pt x="41846" y="45694"/>
                </a:lnTo>
                <a:lnTo>
                  <a:pt x="44132" y="45834"/>
                </a:lnTo>
                <a:lnTo>
                  <a:pt x="45288" y="4565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8" name="object 5388"/>
          <p:cNvSpPr/>
          <p:nvPr/>
        </p:nvSpPr>
        <p:spPr>
          <a:xfrm>
            <a:off x="6571776" y="3262424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3467" y="0"/>
                </a:moveTo>
                <a:lnTo>
                  <a:pt x="1066" y="1841"/>
                </a:lnTo>
                <a:lnTo>
                  <a:pt x="749" y="1790"/>
                </a:lnTo>
                <a:lnTo>
                  <a:pt x="0" y="1943"/>
                </a:lnTo>
                <a:lnTo>
                  <a:pt x="355" y="2374"/>
                </a:lnTo>
                <a:lnTo>
                  <a:pt x="2514" y="3873"/>
                </a:lnTo>
                <a:lnTo>
                  <a:pt x="346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9" name="object 5389"/>
          <p:cNvSpPr/>
          <p:nvPr/>
        </p:nvSpPr>
        <p:spPr>
          <a:xfrm>
            <a:off x="6570730" y="3151877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320" y="0"/>
                </a:moveTo>
                <a:lnTo>
                  <a:pt x="0" y="101"/>
                </a:lnTo>
                <a:lnTo>
                  <a:pt x="0" y="457"/>
                </a:lnTo>
                <a:lnTo>
                  <a:pt x="228" y="596"/>
                </a:lnTo>
                <a:lnTo>
                  <a:pt x="508" y="647"/>
                </a:lnTo>
                <a:lnTo>
                  <a:pt x="850" y="749"/>
                </a:lnTo>
                <a:lnTo>
                  <a:pt x="132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0" name="object 5390"/>
          <p:cNvSpPr/>
          <p:nvPr/>
        </p:nvSpPr>
        <p:spPr>
          <a:xfrm>
            <a:off x="6560858" y="3253180"/>
            <a:ext cx="12700" cy="13970"/>
          </a:xfrm>
          <a:custGeom>
            <a:avLst/>
            <a:gdLst/>
            <a:ahLst/>
            <a:cxnLst/>
            <a:rect l="l" t="t" r="r" b="b"/>
            <a:pathLst>
              <a:path w="12700" h="13970">
                <a:moveTo>
                  <a:pt x="4089" y="2374"/>
                </a:moveTo>
                <a:lnTo>
                  <a:pt x="3657" y="1879"/>
                </a:lnTo>
                <a:lnTo>
                  <a:pt x="2324" y="292"/>
                </a:lnTo>
                <a:lnTo>
                  <a:pt x="0" y="0"/>
                </a:lnTo>
                <a:lnTo>
                  <a:pt x="1993" y="2019"/>
                </a:lnTo>
                <a:lnTo>
                  <a:pt x="2501" y="3213"/>
                </a:lnTo>
                <a:lnTo>
                  <a:pt x="2552" y="1663"/>
                </a:lnTo>
                <a:lnTo>
                  <a:pt x="3352" y="1917"/>
                </a:lnTo>
                <a:lnTo>
                  <a:pt x="3822" y="2349"/>
                </a:lnTo>
                <a:lnTo>
                  <a:pt x="4089" y="2374"/>
                </a:lnTo>
                <a:close/>
              </a:path>
              <a:path w="12700" h="13970">
                <a:moveTo>
                  <a:pt x="12369" y="13487"/>
                </a:moveTo>
                <a:lnTo>
                  <a:pt x="12026" y="12738"/>
                </a:lnTo>
                <a:lnTo>
                  <a:pt x="11430" y="12026"/>
                </a:lnTo>
                <a:lnTo>
                  <a:pt x="8661" y="12725"/>
                </a:lnTo>
                <a:lnTo>
                  <a:pt x="10337" y="13233"/>
                </a:lnTo>
                <a:lnTo>
                  <a:pt x="10858" y="13068"/>
                </a:lnTo>
                <a:lnTo>
                  <a:pt x="12369" y="1348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1" name="object 5391"/>
          <p:cNvSpPr/>
          <p:nvPr/>
        </p:nvSpPr>
        <p:spPr>
          <a:xfrm>
            <a:off x="6552169" y="3112433"/>
            <a:ext cx="23495" cy="10160"/>
          </a:xfrm>
          <a:custGeom>
            <a:avLst/>
            <a:gdLst/>
            <a:ahLst/>
            <a:cxnLst/>
            <a:rect l="l" t="t" r="r" b="b"/>
            <a:pathLst>
              <a:path w="23495" h="10160">
                <a:moveTo>
                  <a:pt x="21999" y="8242"/>
                </a:moveTo>
                <a:lnTo>
                  <a:pt x="20866" y="8242"/>
                </a:lnTo>
                <a:lnTo>
                  <a:pt x="20996" y="8763"/>
                </a:lnTo>
                <a:lnTo>
                  <a:pt x="23329" y="9880"/>
                </a:lnTo>
                <a:lnTo>
                  <a:pt x="21999" y="8242"/>
                </a:lnTo>
                <a:close/>
              </a:path>
              <a:path w="23495" h="10160">
                <a:moveTo>
                  <a:pt x="21163" y="8940"/>
                </a:moveTo>
                <a:lnTo>
                  <a:pt x="16725" y="8940"/>
                </a:lnTo>
                <a:lnTo>
                  <a:pt x="22136" y="9779"/>
                </a:lnTo>
                <a:lnTo>
                  <a:pt x="21163" y="8940"/>
                </a:lnTo>
                <a:close/>
              </a:path>
              <a:path w="23495" h="10160">
                <a:moveTo>
                  <a:pt x="20561" y="0"/>
                </a:moveTo>
                <a:lnTo>
                  <a:pt x="12699" y="50"/>
                </a:lnTo>
                <a:lnTo>
                  <a:pt x="9309" y="660"/>
                </a:lnTo>
                <a:lnTo>
                  <a:pt x="0" y="1612"/>
                </a:lnTo>
                <a:lnTo>
                  <a:pt x="10845" y="4495"/>
                </a:lnTo>
                <a:lnTo>
                  <a:pt x="8140" y="4610"/>
                </a:lnTo>
                <a:lnTo>
                  <a:pt x="9944" y="6845"/>
                </a:lnTo>
                <a:lnTo>
                  <a:pt x="13525" y="7696"/>
                </a:lnTo>
                <a:lnTo>
                  <a:pt x="15722" y="9728"/>
                </a:lnTo>
                <a:lnTo>
                  <a:pt x="16725" y="8940"/>
                </a:lnTo>
                <a:lnTo>
                  <a:pt x="21163" y="8940"/>
                </a:lnTo>
                <a:lnTo>
                  <a:pt x="20957" y="8763"/>
                </a:lnTo>
                <a:lnTo>
                  <a:pt x="19875" y="8763"/>
                </a:lnTo>
                <a:lnTo>
                  <a:pt x="20015" y="8293"/>
                </a:lnTo>
                <a:lnTo>
                  <a:pt x="20769" y="8293"/>
                </a:lnTo>
                <a:lnTo>
                  <a:pt x="21999" y="8242"/>
                </a:lnTo>
                <a:lnTo>
                  <a:pt x="21462" y="7581"/>
                </a:lnTo>
                <a:lnTo>
                  <a:pt x="20167" y="5880"/>
                </a:lnTo>
                <a:lnTo>
                  <a:pt x="18740" y="5245"/>
                </a:lnTo>
                <a:lnTo>
                  <a:pt x="16027" y="5245"/>
                </a:lnTo>
                <a:lnTo>
                  <a:pt x="16713" y="4343"/>
                </a:lnTo>
                <a:lnTo>
                  <a:pt x="18784" y="4343"/>
                </a:lnTo>
                <a:lnTo>
                  <a:pt x="20065" y="3924"/>
                </a:lnTo>
                <a:lnTo>
                  <a:pt x="22491" y="3873"/>
                </a:lnTo>
                <a:lnTo>
                  <a:pt x="17754" y="3403"/>
                </a:lnTo>
                <a:lnTo>
                  <a:pt x="18249" y="3251"/>
                </a:lnTo>
                <a:lnTo>
                  <a:pt x="20361" y="2982"/>
                </a:lnTo>
                <a:lnTo>
                  <a:pt x="19697" y="2360"/>
                </a:lnTo>
                <a:lnTo>
                  <a:pt x="13715" y="1778"/>
                </a:lnTo>
                <a:lnTo>
                  <a:pt x="13500" y="1346"/>
                </a:lnTo>
                <a:lnTo>
                  <a:pt x="15252" y="1295"/>
                </a:lnTo>
                <a:lnTo>
                  <a:pt x="20611" y="1295"/>
                </a:lnTo>
                <a:lnTo>
                  <a:pt x="20561" y="0"/>
                </a:lnTo>
                <a:close/>
              </a:path>
              <a:path w="23495" h="10160">
                <a:moveTo>
                  <a:pt x="20409" y="8482"/>
                </a:moveTo>
                <a:lnTo>
                  <a:pt x="19875" y="8763"/>
                </a:lnTo>
                <a:lnTo>
                  <a:pt x="20957" y="8763"/>
                </a:lnTo>
                <a:lnTo>
                  <a:pt x="20409" y="8482"/>
                </a:lnTo>
                <a:close/>
              </a:path>
              <a:path w="23495" h="10160">
                <a:moveTo>
                  <a:pt x="20769" y="8293"/>
                </a:moveTo>
                <a:lnTo>
                  <a:pt x="20015" y="8293"/>
                </a:lnTo>
                <a:lnTo>
                  <a:pt x="20409" y="8482"/>
                </a:lnTo>
                <a:lnTo>
                  <a:pt x="20769" y="8293"/>
                </a:lnTo>
                <a:close/>
              </a:path>
              <a:path w="23495" h="10160">
                <a:moveTo>
                  <a:pt x="17590" y="4733"/>
                </a:moveTo>
                <a:lnTo>
                  <a:pt x="16027" y="5245"/>
                </a:lnTo>
                <a:lnTo>
                  <a:pt x="18740" y="5245"/>
                </a:lnTo>
                <a:lnTo>
                  <a:pt x="17590" y="4733"/>
                </a:lnTo>
                <a:close/>
              </a:path>
              <a:path w="23495" h="10160">
                <a:moveTo>
                  <a:pt x="18784" y="4343"/>
                </a:moveTo>
                <a:lnTo>
                  <a:pt x="16713" y="4343"/>
                </a:lnTo>
                <a:lnTo>
                  <a:pt x="17590" y="4733"/>
                </a:lnTo>
                <a:lnTo>
                  <a:pt x="18784" y="4343"/>
                </a:lnTo>
                <a:close/>
              </a:path>
              <a:path w="23495" h="10160">
                <a:moveTo>
                  <a:pt x="20674" y="2943"/>
                </a:moveTo>
                <a:lnTo>
                  <a:pt x="20361" y="2982"/>
                </a:lnTo>
                <a:lnTo>
                  <a:pt x="20688" y="3289"/>
                </a:lnTo>
                <a:lnTo>
                  <a:pt x="20674" y="2943"/>
                </a:lnTo>
                <a:close/>
              </a:path>
              <a:path w="23495" h="10160">
                <a:moveTo>
                  <a:pt x="20656" y="2453"/>
                </a:moveTo>
                <a:lnTo>
                  <a:pt x="20674" y="2943"/>
                </a:lnTo>
                <a:lnTo>
                  <a:pt x="22847" y="2667"/>
                </a:lnTo>
                <a:lnTo>
                  <a:pt x="20656" y="2453"/>
                </a:lnTo>
                <a:close/>
              </a:path>
              <a:path w="23495" h="10160">
                <a:moveTo>
                  <a:pt x="20611" y="1295"/>
                </a:moveTo>
                <a:lnTo>
                  <a:pt x="15252" y="1295"/>
                </a:lnTo>
                <a:lnTo>
                  <a:pt x="19265" y="1955"/>
                </a:lnTo>
                <a:lnTo>
                  <a:pt x="19697" y="2360"/>
                </a:lnTo>
                <a:lnTo>
                  <a:pt x="20656" y="2453"/>
                </a:lnTo>
                <a:lnTo>
                  <a:pt x="20611" y="129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2" name="object 5392"/>
          <p:cNvSpPr/>
          <p:nvPr/>
        </p:nvSpPr>
        <p:spPr>
          <a:xfrm>
            <a:off x="6550532" y="3053262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4889" y="0"/>
                </a:moveTo>
                <a:lnTo>
                  <a:pt x="2667" y="1117"/>
                </a:lnTo>
                <a:lnTo>
                  <a:pt x="0" y="1130"/>
                </a:lnTo>
                <a:lnTo>
                  <a:pt x="1562" y="2578"/>
                </a:lnTo>
                <a:lnTo>
                  <a:pt x="3149" y="2730"/>
                </a:lnTo>
                <a:lnTo>
                  <a:pt x="3987" y="1727"/>
                </a:lnTo>
                <a:lnTo>
                  <a:pt x="488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3" name="object 5393"/>
          <p:cNvSpPr/>
          <p:nvPr/>
        </p:nvSpPr>
        <p:spPr>
          <a:xfrm>
            <a:off x="6559918" y="3242843"/>
            <a:ext cx="15875" cy="24130"/>
          </a:xfrm>
          <a:custGeom>
            <a:avLst/>
            <a:gdLst/>
            <a:ahLst/>
            <a:cxnLst/>
            <a:rect l="l" t="t" r="r" b="b"/>
            <a:pathLst>
              <a:path w="15875" h="24129">
                <a:moveTo>
                  <a:pt x="1257" y="584"/>
                </a:moveTo>
                <a:lnTo>
                  <a:pt x="800" y="0"/>
                </a:lnTo>
                <a:lnTo>
                  <a:pt x="50" y="254"/>
                </a:lnTo>
                <a:lnTo>
                  <a:pt x="0" y="787"/>
                </a:lnTo>
                <a:lnTo>
                  <a:pt x="622" y="1092"/>
                </a:lnTo>
                <a:lnTo>
                  <a:pt x="1066" y="1206"/>
                </a:lnTo>
                <a:lnTo>
                  <a:pt x="1257" y="584"/>
                </a:lnTo>
                <a:close/>
              </a:path>
              <a:path w="15875" h="24129">
                <a:moveTo>
                  <a:pt x="15455" y="23304"/>
                </a:moveTo>
                <a:lnTo>
                  <a:pt x="14859" y="22491"/>
                </a:lnTo>
                <a:lnTo>
                  <a:pt x="14770" y="21628"/>
                </a:lnTo>
                <a:lnTo>
                  <a:pt x="13804" y="22034"/>
                </a:lnTo>
                <a:lnTo>
                  <a:pt x="12814" y="23368"/>
                </a:lnTo>
                <a:lnTo>
                  <a:pt x="14579" y="23926"/>
                </a:lnTo>
                <a:lnTo>
                  <a:pt x="15455" y="2330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4" name="object 5394"/>
          <p:cNvSpPr/>
          <p:nvPr/>
        </p:nvSpPr>
        <p:spPr>
          <a:xfrm>
            <a:off x="6503873" y="3096094"/>
            <a:ext cx="58419" cy="18415"/>
          </a:xfrm>
          <a:custGeom>
            <a:avLst/>
            <a:gdLst/>
            <a:ahLst/>
            <a:cxnLst/>
            <a:rect l="l" t="t" r="r" b="b"/>
            <a:pathLst>
              <a:path w="58420" h="18414">
                <a:moveTo>
                  <a:pt x="6159" y="5765"/>
                </a:moveTo>
                <a:lnTo>
                  <a:pt x="5575" y="5803"/>
                </a:lnTo>
                <a:lnTo>
                  <a:pt x="6159" y="5765"/>
                </a:lnTo>
                <a:close/>
              </a:path>
              <a:path w="58420" h="18414">
                <a:moveTo>
                  <a:pt x="13449" y="11734"/>
                </a:moveTo>
                <a:lnTo>
                  <a:pt x="11125" y="9804"/>
                </a:lnTo>
                <a:lnTo>
                  <a:pt x="7645" y="6908"/>
                </a:lnTo>
                <a:lnTo>
                  <a:pt x="6896" y="6223"/>
                </a:lnTo>
                <a:lnTo>
                  <a:pt x="5194" y="6197"/>
                </a:lnTo>
                <a:lnTo>
                  <a:pt x="4584" y="5854"/>
                </a:lnTo>
                <a:lnTo>
                  <a:pt x="5575" y="5803"/>
                </a:lnTo>
                <a:lnTo>
                  <a:pt x="4876" y="5118"/>
                </a:lnTo>
                <a:lnTo>
                  <a:pt x="0" y="5207"/>
                </a:lnTo>
                <a:lnTo>
                  <a:pt x="1130" y="10668"/>
                </a:lnTo>
                <a:lnTo>
                  <a:pt x="5511" y="9804"/>
                </a:lnTo>
                <a:lnTo>
                  <a:pt x="12153" y="17716"/>
                </a:lnTo>
                <a:lnTo>
                  <a:pt x="13449" y="11734"/>
                </a:lnTo>
                <a:close/>
              </a:path>
              <a:path w="58420" h="18414">
                <a:moveTo>
                  <a:pt x="58394" y="10655"/>
                </a:moveTo>
                <a:lnTo>
                  <a:pt x="55651" y="5727"/>
                </a:lnTo>
                <a:lnTo>
                  <a:pt x="53314" y="4953"/>
                </a:lnTo>
                <a:lnTo>
                  <a:pt x="47383" y="3517"/>
                </a:lnTo>
                <a:lnTo>
                  <a:pt x="47078" y="3492"/>
                </a:lnTo>
                <a:lnTo>
                  <a:pt x="41846" y="2171"/>
                </a:lnTo>
                <a:lnTo>
                  <a:pt x="47383" y="3517"/>
                </a:lnTo>
                <a:lnTo>
                  <a:pt x="53975" y="4025"/>
                </a:lnTo>
                <a:lnTo>
                  <a:pt x="48107" y="2171"/>
                </a:lnTo>
                <a:lnTo>
                  <a:pt x="43688" y="774"/>
                </a:lnTo>
                <a:lnTo>
                  <a:pt x="41325" y="25"/>
                </a:lnTo>
                <a:lnTo>
                  <a:pt x="38646" y="774"/>
                </a:lnTo>
                <a:lnTo>
                  <a:pt x="41262" y="12"/>
                </a:lnTo>
                <a:lnTo>
                  <a:pt x="38595" y="0"/>
                </a:lnTo>
                <a:lnTo>
                  <a:pt x="33045" y="2882"/>
                </a:lnTo>
                <a:lnTo>
                  <a:pt x="27063" y="10833"/>
                </a:lnTo>
                <a:lnTo>
                  <a:pt x="26962" y="11468"/>
                </a:lnTo>
                <a:lnTo>
                  <a:pt x="20485" y="10261"/>
                </a:lnTo>
                <a:lnTo>
                  <a:pt x="19075" y="17932"/>
                </a:lnTo>
                <a:lnTo>
                  <a:pt x="28206" y="12725"/>
                </a:lnTo>
                <a:lnTo>
                  <a:pt x="28968" y="11874"/>
                </a:lnTo>
                <a:lnTo>
                  <a:pt x="34378" y="11468"/>
                </a:lnTo>
                <a:lnTo>
                  <a:pt x="37604" y="11226"/>
                </a:lnTo>
                <a:lnTo>
                  <a:pt x="36144" y="10934"/>
                </a:lnTo>
                <a:lnTo>
                  <a:pt x="37858" y="11125"/>
                </a:lnTo>
                <a:lnTo>
                  <a:pt x="37846" y="10934"/>
                </a:lnTo>
                <a:lnTo>
                  <a:pt x="37757" y="8407"/>
                </a:lnTo>
                <a:lnTo>
                  <a:pt x="37757" y="8255"/>
                </a:lnTo>
                <a:lnTo>
                  <a:pt x="37503" y="8407"/>
                </a:lnTo>
                <a:lnTo>
                  <a:pt x="39471" y="6515"/>
                </a:lnTo>
                <a:lnTo>
                  <a:pt x="42684" y="6477"/>
                </a:lnTo>
                <a:lnTo>
                  <a:pt x="45377" y="7620"/>
                </a:lnTo>
                <a:lnTo>
                  <a:pt x="47231" y="6502"/>
                </a:lnTo>
                <a:lnTo>
                  <a:pt x="46418" y="8026"/>
                </a:lnTo>
                <a:lnTo>
                  <a:pt x="48056" y="7950"/>
                </a:lnTo>
                <a:lnTo>
                  <a:pt x="48018" y="6540"/>
                </a:lnTo>
                <a:lnTo>
                  <a:pt x="50190" y="8648"/>
                </a:lnTo>
                <a:lnTo>
                  <a:pt x="48971" y="6731"/>
                </a:lnTo>
                <a:lnTo>
                  <a:pt x="49352" y="6540"/>
                </a:lnTo>
                <a:lnTo>
                  <a:pt x="49479" y="6477"/>
                </a:lnTo>
                <a:lnTo>
                  <a:pt x="51015" y="5727"/>
                </a:lnTo>
                <a:lnTo>
                  <a:pt x="58394" y="1065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5" name="object 5395"/>
          <p:cNvSpPr/>
          <p:nvPr/>
        </p:nvSpPr>
        <p:spPr>
          <a:xfrm>
            <a:off x="6560130" y="325881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8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6" name="object 5396"/>
          <p:cNvSpPr/>
          <p:nvPr/>
        </p:nvSpPr>
        <p:spPr>
          <a:xfrm>
            <a:off x="6542875" y="2990913"/>
            <a:ext cx="22225" cy="86360"/>
          </a:xfrm>
          <a:custGeom>
            <a:avLst/>
            <a:gdLst/>
            <a:ahLst/>
            <a:cxnLst/>
            <a:rect l="l" t="t" r="r" b="b"/>
            <a:pathLst>
              <a:path w="22225" h="86360">
                <a:moveTo>
                  <a:pt x="3797" y="1219"/>
                </a:moveTo>
                <a:lnTo>
                  <a:pt x="2222" y="88"/>
                </a:lnTo>
                <a:lnTo>
                  <a:pt x="1219" y="0"/>
                </a:lnTo>
                <a:lnTo>
                  <a:pt x="0" y="546"/>
                </a:lnTo>
                <a:lnTo>
                  <a:pt x="1524" y="774"/>
                </a:lnTo>
                <a:lnTo>
                  <a:pt x="2349" y="2044"/>
                </a:lnTo>
                <a:lnTo>
                  <a:pt x="3797" y="1219"/>
                </a:lnTo>
                <a:close/>
              </a:path>
              <a:path w="22225" h="86360">
                <a:moveTo>
                  <a:pt x="21678" y="83477"/>
                </a:moveTo>
                <a:lnTo>
                  <a:pt x="18110" y="84074"/>
                </a:lnTo>
                <a:lnTo>
                  <a:pt x="17526" y="83146"/>
                </a:lnTo>
                <a:lnTo>
                  <a:pt x="13754" y="86017"/>
                </a:lnTo>
                <a:lnTo>
                  <a:pt x="17919" y="85763"/>
                </a:lnTo>
                <a:lnTo>
                  <a:pt x="21640" y="85420"/>
                </a:lnTo>
                <a:lnTo>
                  <a:pt x="21678" y="83477"/>
                </a:lnTo>
                <a:close/>
              </a:path>
              <a:path w="22225" h="86360">
                <a:moveTo>
                  <a:pt x="21882" y="41808"/>
                </a:moveTo>
                <a:lnTo>
                  <a:pt x="20307" y="41567"/>
                </a:lnTo>
                <a:lnTo>
                  <a:pt x="19227" y="42138"/>
                </a:lnTo>
                <a:lnTo>
                  <a:pt x="18542" y="44475"/>
                </a:lnTo>
                <a:lnTo>
                  <a:pt x="19329" y="45491"/>
                </a:lnTo>
                <a:lnTo>
                  <a:pt x="19735" y="44500"/>
                </a:lnTo>
                <a:lnTo>
                  <a:pt x="21882" y="4180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7" name="object 5397"/>
          <p:cNvSpPr/>
          <p:nvPr/>
        </p:nvSpPr>
        <p:spPr>
          <a:xfrm>
            <a:off x="6553749" y="3209170"/>
            <a:ext cx="3810" cy="3175"/>
          </a:xfrm>
          <a:custGeom>
            <a:avLst/>
            <a:gdLst/>
            <a:ahLst/>
            <a:cxnLst/>
            <a:rect l="l" t="t" r="r" b="b"/>
            <a:pathLst>
              <a:path w="3809" h="3175">
                <a:moveTo>
                  <a:pt x="50" y="0"/>
                </a:moveTo>
                <a:lnTo>
                  <a:pt x="0" y="406"/>
                </a:lnTo>
                <a:lnTo>
                  <a:pt x="1016" y="1320"/>
                </a:lnTo>
                <a:lnTo>
                  <a:pt x="566" y="1701"/>
                </a:lnTo>
                <a:lnTo>
                  <a:pt x="496" y="2019"/>
                </a:lnTo>
                <a:lnTo>
                  <a:pt x="609" y="2374"/>
                </a:lnTo>
                <a:lnTo>
                  <a:pt x="1803" y="2565"/>
                </a:lnTo>
                <a:lnTo>
                  <a:pt x="1553" y="2374"/>
                </a:lnTo>
                <a:lnTo>
                  <a:pt x="1003" y="1955"/>
                </a:lnTo>
                <a:lnTo>
                  <a:pt x="2724" y="1955"/>
                </a:lnTo>
                <a:lnTo>
                  <a:pt x="3644" y="1701"/>
                </a:lnTo>
                <a:lnTo>
                  <a:pt x="50" y="0"/>
                </a:lnTo>
                <a:close/>
              </a:path>
              <a:path w="3809" h="3175">
                <a:moveTo>
                  <a:pt x="1460" y="2304"/>
                </a:moveTo>
                <a:close/>
              </a:path>
              <a:path w="3809" h="3175">
                <a:moveTo>
                  <a:pt x="2493" y="2019"/>
                </a:moveTo>
                <a:lnTo>
                  <a:pt x="1617" y="2032"/>
                </a:lnTo>
                <a:lnTo>
                  <a:pt x="1446" y="2293"/>
                </a:lnTo>
                <a:lnTo>
                  <a:pt x="2493" y="2019"/>
                </a:lnTo>
                <a:close/>
              </a:path>
              <a:path w="3809" h="3175">
                <a:moveTo>
                  <a:pt x="2724" y="1955"/>
                </a:moveTo>
                <a:lnTo>
                  <a:pt x="1003" y="1955"/>
                </a:lnTo>
                <a:lnTo>
                  <a:pt x="1155" y="2032"/>
                </a:lnTo>
                <a:lnTo>
                  <a:pt x="1625" y="2019"/>
                </a:lnTo>
                <a:lnTo>
                  <a:pt x="2493" y="2019"/>
                </a:lnTo>
                <a:lnTo>
                  <a:pt x="2724" y="195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8" name="object 5398"/>
          <p:cNvSpPr/>
          <p:nvPr/>
        </p:nvSpPr>
        <p:spPr>
          <a:xfrm>
            <a:off x="6565859" y="3152735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317" y="0"/>
                </a:moveTo>
                <a:lnTo>
                  <a:pt x="0" y="850"/>
                </a:lnTo>
                <a:lnTo>
                  <a:pt x="634" y="1270"/>
                </a:lnTo>
                <a:lnTo>
                  <a:pt x="1600" y="927"/>
                </a:lnTo>
                <a:lnTo>
                  <a:pt x="2285" y="1206"/>
                </a:lnTo>
                <a:lnTo>
                  <a:pt x="2222" y="292"/>
                </a:lnTo>
                <a:lnTo>
                  <a:pt x="31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9" name="object 5399"/>
          <p:cNvSpPr/>
          <p:nvPr/>
        </p:nvSpPr>
        <p:spPr>
          <a:xfrm>
            <a:off x="6527271" y="296984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1549" y="0"/>
                </a:moveTo>
                <a:lnTo>
                  <a:pt x="419" y="317"/>
                </a:lnTo>
                <a:lnTo>
                  <a:pt x="0" y="876"/>
                </a:lnTo>
                <a:lnTo>
                  <a:pt x="558" y="1003"/>
                </a:lnTo>
                <a:lnTo>
                  <a:pt x="1524" y="520"/>
                </a:lnTo>
                <a:lnTo>
                  <a:pt x="2095" y="406"/>
                </a:lnTo>
                <a:lnTo>
                  <a:pt x="154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0" name="object 5400"/>
          <p:cNvSpPr/>
          <p:nvPr/>
        </p:nvSpPr>
        <p:spPr>
          <a:xfrm>
            <a:off x="6542151" y="3204070"/>
            <a:ext cx="29845" cy="71755"/>
          </a:xfrm>
          <a:custGeom>
            <a:avLst/>
            <a:gdLst/>
            <a:ahLst/>
            <a:cxnLst/>
            <a:rect l="l" t="t" r="r" b="b"/>
            <a:pathLst>
              <a:path w="29845" h="71754">
                <a:moveTo>
                  <a:pt x="203" y="31978"/>
                </a:moveTo>
                <a:lnTo>
                  <a:pt x="63" y="32080"/>
                </a:lnTo>
                <a:lnTo>
                  <a:pt x="203" y="31978"/>
                </a:lnTo>
                <a:close/>
              </a:path>
              <a:path w="29845" h="71754">
                <a:moveTo>
                  <a:pt x="533" y="32219"/>
                </a:moveTo>
                <a:lnTo>
                  <a:pt x="393" y="32016"/>
                </a:lnTo>
                <a:lnTo>
                  <a:pt x="254" y="32105"/>
                </a:lnTo>
                <a:lnTo>
                  <a:pt x="0" y="32346"/>
                </a:lnTo>
                <a:lnTo>
                  <a:pt x="254" y="32283"/>
                </a:lnTo>
                <a:lnTo>
                  <a:pt x="279" y="32105"/>
                </a:lnTo>
                <a:lnTo>
                  <a:pt x="406" y="32131"/>
                </a:lnTo>
                <a:lnTo>
                  <a:pt x="533" y="32219"/>
                </a:lnTo>
                <a:close/>
              </a:path>
              <a:path w="29845" h="71754">
                <a:moveTo>
                  <a:pt x="1701" y="31864"/>
                </a:moveTo>
                <a:lnTo>
                  <a:pt x="419" y="31864"/>
                </a:lnTo>
                <a:lnTo>
                  <a:pt x="50" y="31051"/>
                </a:lnTo>
                <a:lnTo>
                  <a:pt x="342" y="31864"/>
                </a:lnTo>
                <a:lnTo>
                  <a:pt x="622" y="31991"/>
                </a:lnTo>
                <a:lnTo>
                  <a:pt x="749" y="32105"/>
                </a:lnTo>
                <a:lnTo>
                  <a:pt x="977" y="32435"/>
                </a:lnTo>
                <a:lnTo>
                  <a:pt x="1701" y="31864"/>
                </a:lnTo>
                <a:close/>
              </a:path>
              <a:path w="29845" h="71754">
                <a:moveTo>
                  <a:pt x="11912" y="63576"/>
                </a:moveTo>
                <a:lnTo>
                  <a:pt x="11544" y="63233"/>
                </a:lnTo>
                <a:lnTo>
                  <a:pt x="11912" y="63576"/>
                </a:lnTo>
                <a:close/>
              </a:path>
              <a:path w="29845" h="71754">
                <a:moveTo>
                  <a:pt x="16179" y="65671"/>
                </a:moveTo>
                <a:lnTo>
                  <a:pt x="13804" y="62839"/>
                </a:lnTo>
                <a:lnTo>
                  <a:pt x="6299" y="53898"/>
                </a:lnTo>
                <a:lnTo>
                  <a:pt x="10287" y="60350"/>
                </a:lnTo>
                <a:lnTo>
                  <a:pt x="10629" y="60490"/>
                </a:lnTo>
                <a:lnTo>
                  <a:pt x="11493" y="64744"/>
                </a:lnTo>
                <a:lnTo>
                  <a:pt x="11480" y="62839"/>
                </a:lnTo>
                <a:lnTo>
                  <a:pt x="11861" y="63487"/>
                </a:lnTo>
                <a:lnTo>
                  <a:pt x="13589" y="64884"/>
                </a:lnTo>
                <a:lnTo>
                  <a:pt x="16179" y="65671"/>
                </a:lnTo>
                <a:close/>
              </a:path>
              <a:path w="29845" h="71754">
                <a:moveTo>
                  <a:pt x="21805" y="68135"/>
                </a:moveTo>
                <a:lnTo>
                  <a:pt x="19405" y="68973"/>
                </a:lnTo>
                <a:lnTo>
                  <a:pt x="19596" y="69126"/>
                </a:lnTo>
                <a:lnTo>
                  <a:pt x="18859" y="69164"/>
                </a:lnTo>
                <a:lnTo>
                  <a:pt x="19405" y="68973"/>
                </a:lnTo>
                <a:lnTo>
                  <a:pt x="16268" y="66395"/>
                </a:lnTo>
                <a:lnTo>
                  <a:pt x="16141" y="66294"/>
                </a:lnTo>
                <a:lnTo>
                  <a:pt x="14922" y="66395"/>
                </a:lnTo>
                <a:lnTo>
                  <a:pt x="11912" y="63576"/>
                </a:lnTo>
                <a:lnTo>
                  <a:pt x="13576" y="66433"/>
                </a:lnTo>
                <a:lnTo>
                  <a:pt x="17576" y="70040"/>
                </a:lnTo>
                <a:lnTo>
                  <a:pt x="21107" y="71386"/>
                </a:lnTo>
                <a:lnTo>
                  <a:pt x="21577" y="69164"/>
                </a:lnTo>
                <a:lnTo>
                  <a:pt x="21805" y="68135"/>
                </a:lnTo>
                <a:close/>
              </a:path>
              <a:path w="29845" h="71754">
                <a:moveTo>
                  <a:pt x="29502" y="4889"/>
                </a:moveTo>
                <a:lnTo>
                  <a:pt x="29387" y="4648"/>
                </a:lnTo>
                <a:lnTo>
                  <a:pt x="29070" y="3937"/>
                </a:lnTo>
                <a:lnTo>
                  <a:pt x="28676" y="3073"/>
                </a:lnTo>
                <a:lnTo>
                  <a:pt x="25831" y="3937"/>
                </a:lnTo>
                <a:lnTo>
                  <a:pt x="25920" y="3708"/>
                </a:lnTo>
                <a:lnTo>
                  <a:pt x="26987" y="1092"/>
                </a:lnTo>
                <a:lnTo>
                  <a:pt x="23710" y="3708"/>
                </a:lnTo>
                <a:lnTo>
                  <a:pt x="23164" y="2235"/>
                </a:lnTo>
                <a:lnTo>
                  <a:pt x="23063" y="1968"/>
                </a:lnTo>
                <a:lnTo>
                  <a:pt x="20421" y="0"/>
                </a:lnTo>
                <a:lnTo>
                  <a:pt x="20688" y="1092"/>
                </a:lnTo>
                <a:lnTo>
                  <a:pt x="20764" y="1803"/>
                </a:lnTo>
                <a:lnTo>
                  <a:pt x="18884" y="2311"/>
                </a:lnTo>
                <a:lnTo>
                  <a:pt x="16090" y="1803"/>
                </a:lnTo>
                <a:lnTo>
                  <a:pt x="10464" y="2971"/>
                </a:lnTo>
                <a:lnTo>
                  <a:pt x="16090" y="5092"/>
                </a:lnTo>
                <a:lnTo>
                  <a:pt x="19659" y="2311"/>
                </a:lnTo>
                <a:lnTo>
                  <a:pt x="24155" y="12255"/>
                </a:lnTo>
                <a:lnTo>
                  <a:pt x="25666" y="7340"/>
                </a:lnTo>
                <a:lnTo>
                  <a:pt x="28613" y="6057"/>
                </a:lnTo>
                <a:lnTo>
                  <a:pt x="27228" y="5562"/>
                </a:lnTo>
                <a:lnTo>
                  <a:pt x="27000" y="5486"/>
                </a:lnTo>
                <a:lnTo>
                  <a:pt x="26657" y="5562"/>
                </a:lnTo>
                <a:lnTo>
                  <a:pt x="24676" y="4648"/>
                </a:lnTo>
                <a:lnTo>
                  <a:pt x="27000" y="5486"/>
                </a:lnTo>
                <a:lnTo>
                  <a:pt x="29502" y="488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1" name="object 5401"/>
          <p:cNvSpPr/>
          <p:nvPr/>
        </p:nvSpPr>
        <p:spPr>
          <a:xfrm>
            <a:off x="6554723" y="3065529"/>
            <a:ext cx="12700" cy="5715"/>
          </a:xfrm>
          <a:custGeom>
            <a:avLst/>
            <a:gdLst/>
            <a:ahLst/>
            <a:cxnLst/>
            <a:rect l="l" t="t" r="r" b="b"/>
            <a:pathLst>
              <a:path w="12700" h="5714">
                <a:moveTo>
                  <a:pt x="9956" y="0"/>
                </a:moveTo>
                <a:lnTo>
                  <a:pt x="0" y="5372"/>
                </a:lnTo>
                <a:lnTo>
                  <a:pt x="6045" y="5473"/>
                </a:lnTo>
                <a:lnTo>
                  <a:pt x="9042" y="4724"/>
                </a:lnTo>
                <a:lnTo>
                  <a:pt x="10210" y="1663"/>
                </a:lnTo>
                <a:lnTo>
                  <a:pt x="12242" y="50"/>
                </a:lnTo>
                <a:lnTo>
                  <a:pt x="995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2" name="object 5402"/>
          <p:cNvSpPr/>
          <p:nvPr/>
        </p:nvSpPr>
        <p:spPr>
          <a:xfrm>
            <a:off x="6563499" y="3274915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939" y="0"/>
                </a:moveTo>
                <a:lnTo>
                  <a:pt x="0" y="558"/>
                </a:lnTo>
                <a:lnTo>
                  <a:pt x="38" y="863"/>
                </a:lnTo>
                <a:lnTo>
                  <a:pt x="939" y="1422"/>
                </a:lnTo>
                <a:lnTo>
                  <a:pt x="2070" y="1181"/>
                </a:lnTo>
                <a:lnTo>
                  <a:pt x="1320" y="76"/>
                </a:lnTo>
                <a:lnTo>
                  <a:pt x="93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3" name="object 5403"/>
          <p:cNvSpPr/>
          <p:nvPr/>
        </p:nvSpPr>
        <p:spPr>
          <a:xfrm>
            <a:off x="6545039" y="3206341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634" y="0"/>
                </a:moveTo>
                <a:lnTo>
                  <a:pt x="317" y="546"/>
                </a:lnTo>
                <a:lnTo>
                  <a:pt x="0" y="635"/>
                </a:lnTo>
                <a:lnTo>
                  <a:pt x="1993" y="914"/>
                </a:lnTo>
                <a:lnTo>
                  <a:pt x="2451" y="431"/>
                </a:lnTo>
                <a:lnTo>
                  <a:pt x="63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4" name="object 5404"/>
          <p:cNvSpPr/>
          <p:nvPr/>
        </p:nvSpPr>
        <p:spPr>
          <a:xfrm>
            <a:off x="6562209" y="3099268"/>
            <a:ext cx="5715" cy="3175"/>
          </a:xfrm>
          <a:custGeom>
            <a:avLst/>
            <a:gdLst/>
            <a:ahLst/>
            <a:cxnLst/>
            <a:rect l="l" t="t" r="r" b="b"/>
            <a:pathLst>
              <a:path w="5715" h="3175">
                <a:moveTo>
                  <a:pt x="0" y="0"/>
                </a:moveTo>
                <a:lnTo>
                  <a:pt x="876" y="2552"/>
                </a:lnTo>
                <a:lnTo>
                  <a:pt x="2730" y="1904"/>
                </a:lnTo>
                <a:lnTo>
                  <a:pt x="3289" y="1231"/>
                </a:lnTo>
                <a:lnTo>
                  <a:pt x="4419" y="1777"/>
                </a:lnTo>
                <a:lnTo>
                  <a:pt x="3390" y="723"/>
                </a:lnTo>
                <a:lnTo>
                  <a:pt x="5473" y="850"/>
                </a:lnTo>
                <a:lnTo>
                  <a:pt x="2463" y="253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5" name="object 5405"/>
          <p:cNvSpPr/>
          <p:nvPr/>
        </p:nvSpPr>
        <p:spPr>
          <a:xfrm>
            <a:off x="6549363" y="318491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77" y="0"/>
                </a:moveTo>
                <a:lnTo>
                  <a:pt x="0" y="685"/>
                </a:lnTo>
                <a:lnTo>
                  <a:pt x="1473" y="2374"/>
                </a:lnTo>
                <a:lnTo>
                  <a:pt x="1714" y="2044"/>
                </a:lnTo>
                <a:lnTo>
                  <a:pt x="2209" y="2171"/>
                </a:lnTo>
                <a:lnTo>
                  <a:pt x="2235" y="1562"/>
                </a:lnTo>
                <a:lnTo>
                  <a:pt x="17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6" name="object 5406"/>
          <p:cNvSpPr/>
          <p:nvPr/>
        </p:nvSpPr>
        <p:spPr>
          <a:xfrm>
            <a:off x="6551240" y="3098169"/>
            <a:ext cx="19685" cy="8890"/>
          </a:xfrm>
          <a:custGeom>
            <a:avLst/>
            <a:gdLst/>
            <a:ahLst/>
            <a:cxnLst/>
            <a:rect l="l" t="t" r="r" b="b"/>
            <a:pathLst>
              <a:path w="19684" h="8889">
                <a:moveTo>
                  <a:pt x="11899" y="0"/>
                </a:moveTo>
                <a:lnTo>
                  <a:pt x="0" y="2070"/>
                </a:lnTo>
                <a:lnTo>
                  <a:pt x="8420" y="2781"/>
                </a:lnTo>
                <a:lnTo>
                  <a:pt x="9118" y="3200"/>
                </a:lnTo>
                <a:lnTo>
                  <a:pt x="9690" y="4317"/>
                </a:lnTo>
                <a:lnTo>
                  <a:pt x="9753" y="4190"/>
                </a:lnTo>
                <a:lnTo>
                  <a:pt x="12192" y="8521"/>
                </a:lnTo>
                <a:lnTo>
                  <a:pt x="18199" y="4610"/>
                </a:lnTo>
                <a:lnTo>
                  <a:pt x="18935" y="3771"/>
                </a:lnTo>
                <a:lnTo>
                  <a:pt x="19329" y="1790"/>
                </a:lnTo>
                <a:lnTo>
                  <a:pt x="13246" y="4025"/>
                </a:lnTo>
                <a:lnTo>
                  <a:pt x="11493" y="3149"/>
                </a:lnTo>
                <a:lnTo>
                  <a:pt x="1189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7" name="object 5407"/>
          <p:cNvSpPr/>
          <p:nvPr/>
        </p:nvSpPr>
        <p:spPr>
          <a:xfrm>
            <a:off x="6551714" y="3232543"/>
            <a:ext cx="7620" cy="26670"/>
          </a:xfrm>
          <a:custGeom>
            <a:avLst/>
            <a:gdLst/>
            <a:ahLst/>
            <a:cxnLst/>
            <a:rect l="l" t="t" r="r" b="b"/>
            <a:pathLst>
              <a:path w="7620" h="26670">
                <a:moveTo>
                  <a:pt x="5003" y="5067"/>
                </a:moveTo>
                <a:lnTo>
                  <a:pt x="3975" y="4127"/>
                </a:lnTo>
                <a:lnTo>
                  <a:pt x="4267" y="3987"/>
                </a:lnTo>
                <a:lnTo>
                  <a:pt x="0" y="0"/>
                </a:lnTo>
                <a:lnTo>
                  <a:pt x="1524" y="6134"/>
                </a:lnTo>
                <a:lnTo>
                  <a:pt x="4914" y="6299"/>
                </a:lnTo>
                <a:lnTo>
                  <a:pt x="4965" y="6096"/>
                </a:lnTo>
                <a:lnTo>
                  <a:pt x="4330" y="5245"/>
                </a:lnTo>
                <a:lnTo>
                  <a:pt x="4991" y="5626"/>
                </a:lnTo>
                <a:lnTo>
                  <a:pt x="5003" y="5067"/>
                </a:lnTo>
                <a:close/>
              </a:path>
              <a:path w="7620" h="26670">
                <a:moveTo>
                  <a:pt x="7251" y="26352"/>
                </a:moveTo>
                <a:lnTo>
                  <a:pt x="5600" y="23558"/>
                </a:lnTo>
                <a:lnTo>
                  <a:pt x="6096" y="23977"/>
                </a:lnTo>
                <a:lnTo>
                  <a:pt x="5803" y="23037"/>
                </a:lnTo>
                <a:lnTo>
                  <a:pt x="2336" y="21412"/>
                </a:lnTo>
                <a:lnTo>
                  <a:pt x="5918" y="26060"/>
                </a:lnTo>
                <a:lnTo>
                  <a:pt x="7251" y="2635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8" name="object 5408"/>
          <p:cNvSpPr/>
          <p:nvPr/>
        </p:nvSpPr>
        <p:spPr>
          <a:xfrm>
            <a:off x="6523813" y="31358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304" y="0"/>
                </a:moveTo>
                <a:lnTo>
                  <a:pt x="0" y="1143"/>
                </a:lnTo>
                <a:lnTo>
                  <a:pt x="838" y="1054"/>
                </a:lnTo>
                <a:lnTo>
                  <a:pt x="1028" y="901"/>
                </a:lnTo>
                <a:lnTo>
                  <a:pt x="673" y="876"/>
                </a:lnTo>
                <a:lnTo>
                  <a:pt x="939" y="762"/>
                </a:lnTo>
                <a:lnTo>
                  <a:pt x="30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9" name="object 5409"/>
          <p:cNvSpPr/>
          <p:nvPr/>
        </p:nvSpPr>
        <p:spPr>
          <a:xfrm>
            <a:off x="6536213" y="3059567"/>
            <a:ext cx="10160" cy="3175"/>
          </a:xfrm>
          <a:custGeom>
            <a:avLst/>
            <a:gdLst/>
            <a:ahLst/>
            <a:cxnLst/>
            <a:rect l="l" t="t" r="r" b="b"/>
            <a:pathLst>
              <a:path w="10159" h="3175">
                <a:moveTo>
                  <a:pt x="4305" y="0"/>
                </a:moveTo>
                <a:lnTo>
                  <a:pt x="0" y="1346"/>
                </a:lnTo>
                <a:lnTo>
                  <a:pt x="8572" y="2336"/>
                </a:lnTo>
                <a:lnTo>
                  <a:pt x="9905" y="3149"/>
                </a:lnTo>
                <a:lnTo>
                  <a:pt x="8343" y="2019"/>
                </a:lnTo>
                <a:lnTo>
                  <a:pt x="5422" y="152"/>
                </a:lnTo>
                <a:lnTo>
                  <a:pt x="430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0" name="object 5410"/>
          <p:cNvSpPr/>
          <p:nvPr/>
        </p:nvSpPr>
        <p:spPr>
          <a:xfrm>
            <a:off x="6569077" y="3153375"/>
            <a:ext cx="6985" cy="1905"/>
          </a:xfrm>
          <a:custGeom>
            <a:avLst/>
            <a:gdLst/>
            <a:ahLst/>
            <a:cxnLst/>
            <a:rect l="l" t="t" r="r" b="b"/>
            <a:pathLst>
              <a:path w="6984" h="1905">
                <a:moveTo>
                  <a:pt x="533" y="0"/>
                </a:moveTo>
                <a:lnTo>
                  <a:pt x="419" y="342"/>
                </a:lnTo>
                <a:lnTo>
                  <a:pt x="825" y="190"/>
                </a:lnTo>
                <a:lnTo>
                  <a:pt x="495" y="469"/>
                </a:lnTo>
                <a:lnTo>
                  <a:pt x="114" y="520"/>
                </a:lnTo>
                <a:lnTo>
                  <a:pt x="800" y="546"/>
                </a:lnTo>
                <a:lnTo>
                  <a:pt x="127" y="698"/>
                </a:lnTo>
                <a:lnTo>
                  <a:pt x="0" y="1155"/>
                </a:lnTo>
                <a:lnTo>
                  <a:pt x="1117" y="1562"/>
                </a:lnTo>
                <a:lnTo>
                  <a:pt x="825" y="889"/>
                </a:lnTo>
                <a:lnTo>
                  <a:pt x="1079" y="1270"/>
                </a:lnTo>
                <a:lnTo>
                  <a:pt x="1866" y="1308"/>
                </a:lnTo>
                <a:lnTo>
                  <a:pt x="2374" y="1244"/>
                </a:lnTo>
                <a:lnTo>
                  <a:pt x="6426" y="76"/>
                </a:lnTo>
                <a:lnTo>
                  <a:pt x="2781" y="88"/>
                </a:lnTo>
                <a:lnTo>
                  <a:pt x="53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1" name="object 5411"/>
          <p:cNvSpPr/>
          <p:nvPr/>
        </p:nvSpPr>
        <p:spPr>
          <a:xfrm>
            <a:off x="6565420" y="3099621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2362" y="0"/>
                </a:moveTo>
                <a:lnTo>
                  <a:pt x="0" y="622"/>
                </a:lnTo>
                <a:lnTo>
                  <a:pt x="1981" y="1104"/>
                </a:lnTo>
                <a:lnTo>
                  <a:pt x="2374" y="990"/>
                </a:lnTo>
                <a:lnTo>
                  <a:pt x="3517" y="774"/>
                </a:lnTo>
                <a:lnTo>
                  <a:pt x="3301" y="482"/>
                </a:lnTo>
                <a:lnTo>
                  <a:pt x="236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2" name="object 5412"/>
          <p:cNvSpPr/>
          <p:nvPr/>
        </p:nvSpPr>
        <p:spPr>
          <a:xfrm>
            <a:off x="6528003" y="3138372"/>
            <a:ext cx="39370" cy="17780"/>
          </a:xfrm>
          <a:custGeom>
            <a:avLst/>
            <a:gdLst/>
            <a:ahLst/>
            <a:cxnLst/>
            <a:rect l="l" t="t" r="r" b="b"/>
            <a:pathLst>
              <a:path w="39370" h="17780">
                <a:moveTo>
                  <a:pt x="1854" y="927"/>
                </a:moveTo>
                <a:lnTo>
                  <a:pt x="0" y="0"/>
                </a:lnTo>
                <a:lnTo>
                  <a:pt x="1016" y="1130"/>
                </a:lnTo>
                <a:lnTo>
                  <a:pt x="1536" y="1549"/>
                </a:lnTo>
                <a:lnTo>
                  <a:pt x="952" y="1701"/>
                </a:lnTo>
                <a:lnTo>
                  <a:pt x="1574" y="1905"/>
                </a:lnTo>
                <a:lnTo>
                  <a:pt x="1854" y="927"/>
                </a:lnTo>
                <a:close/>
              </a:path>
              <a:path w="39370" h="17780">
                <a:moveTo>
                  <a:pt x="39357" y="16281"/>
                </a:moveTo>
                <a:lnTo>
                  <a:pt x="37096" y="14884"/>
                </a:lnTo>
                <a:lnTo>
                  <a:pt x="32677" y="17310"/>
                </a:lnTo>
                <a:lnTo>
                  <a:pt x="36855" y="17653"/>
                </a:lnTo>
                <a:lnTo>
                  <a:pt x="37642" y="17348"/>
                </a:lnTo>
                <a:lnTo>
                  <a:pt x="38328" y="16421"/>
                </a:lnTo>
                <a:lnTo>
                  <a:pt x="39357" y="1628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3" name="object 5413"/>
          <p:cNvSpPr/>
          <p:nvPr/>
        </p:nvSpPr>
        <p:spPr>
          <a:xfrm>
            <a:off x="6544850" y="323247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38"/>
                </a:moveTo>
                <a:lnTo>
                  <a:pt x="584" y="1206"/>
                </a:lnTo>
                <a:lnTo>
                  <a:pt x="1650" y="1473"/>
                </a:lnTo>
                <a:lnTo>
                  <a:pt x="1600" y="898"/>
                </a:lnTo>
                <a:lnTo>
                  <a:pt x="1482" y="685"/>
                </a:lnTo>
                <a:lnTo>
                  <a:pt x="1155" y="685"/>
                </a:lnTo>
                <a:lnTo>
                  <a:pt x="0" y="38"/>
                </a:lnTo>
                <a:close/>
              </a:path>
              <a:path w="1904" h="1905">
                <a:moveTo>
                  <a:pt x="1562" y="469"/>
                </a:moveTo>
                <a:lnTo>
                  <a:pt x="1650" y="990"/>
                </a:lnTo>
                <a:lnTo>
                  <a:pt x="1692" y="685"/>
                </a:lnTo>
                <a:lnTo>
                  <a:pt x="1562" y="469"/>
                </a:lnTo>
                <a:close/>
              </a:path>
              <a:path w="1904" h="1905">
                <a:moveTo>
                  <a:pt x="1104" y="0"/>
                </a:moveTo>
                <a:lnTo>
                  <a:pt x="1155" y="685"/>
                </a:lnTo>
                <a:lnTo>
                  <a:pt x="1482" y="685"/>
                </a:lnTo>
                <a:lnTo>
                  <a:pt x="110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4" name="object 5414"/>
          <p:cNvSpPr/>
          <p:nvPr/>
        </p:nvSpPr>
        <p:spPr>
          <a:xfrm>
            <a:off x="6560601" y="3155010"/>
            <a:ext cx="8255" cy="4445"/>
          </a:xfrm>
          <a:custGeom>
            <a:avLst/>
            <a:gdLst/>
            <a:ahLst/>
            <a:cxnLst/>
            <a:rect l="l" t="t" r="r" b="b"/>
            <a:pathLst>
              <a:path w="8254" h="4444">
                <a:moveTo>
                  <a:pt x="7924" y="0"/>
                </a:moveTo>
                <a:lnTo>
                  <a:pt x="4025" y="1841"/>
                </a:lnTo>
                <a:lnTo>
                  <a:pt x="5067" y="647"/>
                </a:lnTo>
                <a:lnTo>
                  <a:pt x="0" y="1904"/>
                </a:lnTo>
                <a:lnTo>
                  <a:pt x="3289" y="2133"/>
                </a:lnTo>
                <a:lnTo>
                  <a:pt x="1562" y="2235"/>
                </a:lnTo>
                <a:lnTo>
                  <a:pt x="1092" y="2603"/>
                </a:lnTo>
                <a:lnTo>
                  <a:pt x="2387" y="4013"/>
                </a:lnTo>
                <a:lnTo>
                  <a:pt x="2654" y="3733"/>
                </a:lnTo>
                <a:lnTo>
                  <a:pt x="4000" y="4051"/>
                </a:lnTo>
                <a:lnTo>
                  <a:pt x="2539" y="3695"/>
                </a:lnTo>
                <a:lnTo>
                  <a:pt x="2247" y="3238"/>
                </a:lnTo>
                <a:lnTo>
                  <a:pt x="3695" y="3924"/>
                </a:lnTo>
                <a:lnTo>
                  <a:pt x="3797" y="3174"/>
                </a:lnTo>
                <a:lnTo>
                  <a:pt x="3390" y="3073"/>
                </a:lnTo>
                <a:lnTo>
                  <a:pt x="7238" y="2933"/>
                </a:lnTo>
                <a:lnTo>
                  <a:pt x="792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5" name="object 5415"/>
          <p:cNvSpPr/>
          <p:nvPr/>
        </p:nvSpPr>
        <p:spPr>
          <a:xfrm>
            <a:off x="6522749" y="309849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797" y="0"/>
                </a:moveTo>
                <a:lnTo>
                  <a:pt x="0" y="1866"/>
                </a:lnTo>
                <a:lnTo>
                  <a:pt x="1803" y="1955"/>
                </a:lnTo>
                <a:lnTo>
                  <a:pt x="1828" y="1511"/>
                </a:lnTo>
                <a:lnTo>
                  <a:pt x="3314" y="1739"/>
                </a:lnTo>
                <a:lnTo>
                  <a:pt x="3721" y="1396"/>
                </a:lnTo>
                <a:lnTo>
                  <a:pt x="379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6" name="object 5416"/>
          <p:cNvSpPr/>
          <p:nvPr/>
        </p:nvSpPr>
        <p:spPr>
          <a:xfrm>
            <a:off x="6558511" y="3205703"/>
            <a:ext cx="17780" cy="12065"/>
          </a:xfrm>
          <a:custGeom>
            <a:avLst/>
            <a:gdLst/>
            <a:ahLst/>
            <a:cxnLst/>
            <a:rect l="l" t="t" r="r" b="b"/>
            <a:pathLst>
              <a:path w="17779" h="12064">
                <a:moveTo>
                  <a:pt x="12420" y="0"/>
                </a:moveTo>
                <a:lnTo>
                  <a:pt x="9490" y="8710"/>
                </a:lnTo>
                <a:lnTo>
                  <a:pt x="16598" y="11849"/>
                </a:lnTo>
                <a:lnTo>
                  <a:pt x="17640" y="10540"/>
                </a:lnTo>
                <a:lnTo>
                  <a:pt x="15062" y="9905"/>
                </a:lnTo>
                <a:lnTo>
                  <a:pt x="15468" y="6489"/>
                </a:lnTo>
                <a:lnTo>
                  <a:pt x="13525" y="5118"/>
                </a:lnTo>
                <a:lnTo>
                  <a:pt x="12420" y="0"/>
                </a:lnTo>
                <a:close/>
              </a:path>
              <a:path w="17779" h="12064">
                <a:moveTo>
                  <a:pt x="0" y="4559"/>
                </a:moveTo>
                <a:lnTo>
                  <a:pt x="8953" y="10312"/>
                </a:lnTo>
                <a:lnTo>
                  <a:pt x="10998" y="9791"/>
                </a:lnTo>
                <a:lnTo>
                  <a:pt x="10754" y="9664"/>
                </a:lnTo>
                <a:lnTo>
                  <a:pt x="9169" y="9664"/>
                </a:lnTo>
                <a:lnTo>
                  <a:pt x="8164" y="8316"/>
                </a:lnTo>
                <a:lnTo>
                  <a:pt x="5727" y="7048"/>
                </a:lnTo>
                <a:lnTo>
                  <a:pt x="7218" y="7048"/>
                </a:lnTo>
                <a:lnTo>
                  <a:pt x="7048" y="6819"/>
                </a:lnTo>
                <a:lnTo>
                  <a:pt x="0" y="4559"/>
                </a:lnTo>
                <a:close/>
              </a:path>
              <a:path w="17779" h="12064">
                <a:moveTo>
                  <a:pt x="9405" y="8962"/>
                </a:moveTo>
                <a:lnTo>
                  <a:pt x="9169" y="9664"/>
                </a:lnTo>
                <a:lnTo>
                  <a:pt x="10754" y="9664"/>
                </a:lnTo>
                <a:lnTo>
                  <a:pt x="9405" y="8962"/>
                </a:lnTo>
                <a:close/>
              </a:path>
              <a:path w="17779" h="12064">
                <a:moveTo>
                  <a:pt x="7950" y="8030"/>
                </a:moveTo>
                <a:lnTo>
                  <a:pt x="8164" y="8316"/>
                </a:lnTo>
                <a:lnTo>
                  <a:pt x="9405" y="8962"/>
                </a:lnTo>
                <a:lnTo>
                  <a:pt x="9490" y="8710"/>
                </a:lnTo>
                <a:lnTo>
                  <a:pt x="7950" y="8030"/>
                </a:lnTo>
                <a:close/>
              </a:path>
              <a:path w="17779" h="12064">
                <a:moveTo>
                  <a:pt x="7218" y="7048"/>
                </a:moveTo>
                <a:lnTo>
                  <a:pt x="5727" y="7048"/>
                </a:lnTo>
                <a:lnTo>
                  <a:pt x="7950" y="8030"/>
                </a:lnTo>
                <a:lnTo>
                  <a:pt x="7218" y="704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7" name="object 5417"/>
          <p:cNvSpPr/>
          <p:nvPr/>
        </p:nvSpPr>
        <p:spPr>
          <a:xfrm>
            <a:off x="6541671" y="3047207"/>
            <a:ext cx="36195" cy="16510"/>
          </a:xfrm>
          <a:custGeom>
            <a:avLst/>
            <a:gdLst/>
            <a:ahLst/>
            <a:cxnLst/>
            <a:rect l="l" t="t" r="r" b="b"/>
            <a:pathLst>
              <a:path w="36195" h="16510">
                <a:moveTo>
                  <a:pt x="8331" y="6760"/>
                </a:moveTo>
                <a:lnTo>
                  <a:pt x="5486" y="9021"/>
                </a:lnTo>
                <a:lnTo>
                  <a:pt x="4597" y="9097"/>
                </a:lnTo>
                <a:lnTo>
                  <a:pt x="4394" y="12666"/>
                </a:lnTo>
                <a:lnTo>
                  <a:pt x="3111" y="12996"/>
                </a:lnTo>
                <a:lnTo>
                  <a:pt x="0" y="16400"/>
                </a:lnTo>
                <a:lnTo>
                  <a:pt x="11176" y="15536"/>
                </a:lnTo>
                <a:lnTo>
                  <a:pt x="12776" y="14177"/>
                </a:lnTo>
                <a:lnTo>
                  <a:pt x="13385" y="14025"/>
                </a:lnTo>
                <a:lnTo>
                  <a:pt x="12395" y="14025"/>
                </a:lnTo>
                <a:lnTo>
                  <a:pt x="14427" y="12424"/>
                </a:lnTo>
                <a:lnTo>
                  <a:pt x="20386" y="12424"/>
                </a:lnTo>
                <a:lnTo>
                  <a:pt x="23467" y="11535"/>
                </a:lnTo>
                <a:lnTo>
                  <a:pt x="12331" y="11535"/>
                </a:lnTo>
                <a:lnTo>
                  <a:pt x="8331" y="6760"/>
                </a:lnTo>
                <a:close/>
              </a:path>
              <a:path w="36195" h="16510">
                <a:moveTo>
                  <a:pt x="20386" y="12424"/>
                </a:moveTo>
                <a:lnTo>
                  <a:pt x="14427" y="12424"/>
                </a:lnTo>
                <a:lnTo>
                  <a:pt x="18732" y="14622"/>
                </a:lnTo>
                <a:lnTo>
                  <a:pt x="20386" y="12424"/>
                </a:lnTo>
                <a:close/>
              </a:path>
              <a:path w="36195" h="16510">
                <a:moveTo>
                  <a:pt x="12852" y="13821"/>
                </a:moveTo>
                <a:lnTo>
                  <a:pt x="12395" y="14025"/>
                </a:lnTo>
                <a:lnTo>
                  <a:pt x="13385" y="14025"/>
                </a:lnTo>
                <a:lnTo>
                  <a:pt x="14046" y="13860"/>
                </a:lnTo>
                <a:lnTo>
                  <a:pt x="12852" y="13821"/>
                </a:lnTo>
                <a:close/>
              </a:path>
              <a:path w="36195" h="16510">
                <a:moveTo>
                  <a:pt x="13906" y="6684"/>
                </a:moveTo>
                <a:lnTo>
                  <a:pt x="12331" y="11535"/>
                </a:lnTo>
                <a:lnTo>
                  <a:pt x="23467" y="11535"/>
                </a:lnTo>
                <a:lnTo>
                  <a:pt x="26708" y="10697"/>
                </a:lnTo>
                <a:lnTo>
                  <a:pt x="28206" y="7268"/>
                </a:lnTo>
                <a:lnTo>
                  <a:pt x="18008" y="7268"/>
                </a:lnTo>
                <a:lnTo>
                  <a:pt x="18882" y="6875"/>
                </a:lnTo>
                <a:lnTo>
                  <a:pt x="15354" y="6875"/>
                </a:lnTo>
                <a:lnTo>
                  <a:pt x="13906" y="6684"/>
                </a:lnTo>
                <a:close/>
              </a:path>
              <a:path w="36195" h="16510">
                <a:moveTo>
                  <a:pt x="35764" y="0"/>
                </a:moveTo>
                <a:lnTo>
                  <a:pt x="30210" y="1677"/>
                </a:lnTo>
                <a:lnTo>
                  <a:pt x="23088" y="4979"/>
                </a:lnTo>
                <a:lnTo>
                  <a:pt x="19120" y="6767"/>
                </a:lnTo>
                <a:lnTo>
                  <a:pt x="19634" y="6798"/>
                </a:lnTo>
                <a:lnTo>
                  <a:pt x="18008" y="7268"/>
                </a:lnTo>
                <a:lnTo>
                  <a:pt x="28206" y="7268"/>
                </a:lnTo>
                <a:lnTo>
                  <a:pt x="29972" y="3230"/>
                </a:lnTo>
                <a:lnTo>
                  <a:pt x="36144" y="2582"/>
                </a:lnTo>
                <a:lnTo>
                  <a:pt x="35764" y="0"/>
                </a:lnTo>
                <a:close/>
              </a:path>
              <a:path w="36195" h="16510">
                <a:moveTo>
                  <a:pt x="15303" y="6151"/>
                </a:moveTo>
                <a:lnTo>
                  <a:pt x="14516" y="6303"/>
                </a:lnTo>
                <a:lnTo>
                  <a:pt x="15354" y="6875"/>
                </a:lnTo>
                <a:lnTo>
                  <a:pt x="18882" y="6875"/>
                </a:lnTo>
                <a:lnTo>
                  <a:pt x="19051" y="6798"/>
                </a:lnTo>
                <a:lnTo>
                  <a:pt x="15049" y="6519"/>
                </a:lnTo>
                <a:lnTo>
                  <a:pt x="15303" y="615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8" name="object 5418"/>
          <p:cNvSpPr/>
          <p:nvPr/>
        </p:nvSpPr>
        <p:spPr>
          <a:xfrm>
            <a:off x="6533788" y="312346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346" y="0"/>
                </a:moveTo>
                <a:lnTo>
                  <a:pt x="0" y="1384"/>
                </a:lnTo>
                <a:lnTo>
                  <a:pt x="812" y="1295"/>
                </a:lnTo>
                <a:lnTo>
                  <a:pt x="939" y="1041"/>
                </a:lnTo>
                <a:lnTo>
                  <a:pt x="1092" y="800"/>
                </a:lnTo>
                <a:lnTo>
                  <a:pt x="1269" y="749"/>
                </a:lnTo>
                <a:lnTo>
                  <a:pt x="134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9" name="object 5419"/>
          <p:cNvSpPr/>
          <p:nvPr/>
        </p:nvSpPr>
        <p:spPr>
          <a:xfrm>
            <a:off x="6544416" y="3213295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0" y="0"/>
                </a:moveTo>
                <a:lnTo>
                  <a:pt x="3111" y="3606"/>
                </a:lnTo>
                <a:lnTo>
                  <a:pt x="3492" y="4445"/>
                </a:lnTo>
                <a:lnTo>
                  <a:pt x="3698" y="3894"/>
                </a:lnTo>
                <a:lnTo>
                  <a:pt x="4089" y="3784"/>
                </a:lnTo>
                <a:lnTo>
                  <a:pt x="4534" y="3784"/>
                </a:lnTo>
                <a:lnTo>
                  <a:pt x="6223" y="2044"/>
                </a:lnTo>
                <a:lnTo>
                  <a:pt x="0" y="0"/>
                </a:lnTo>
                <a:close/>
              </a:path>
              <a:path w="6350" h="4444">
                <a:moveTo>
                  <a:pt x="3975" y="3860"/>
                </a:moveTo>
                <a:lnTo>
                  <a:pt x="3606" y="4318"/>
                </a:lnTo>
                <a:lnTo>
                  <a:pt x="3985" y="3898"/>
                </a:lnTo>
                <a:close/>
              </a:path>
              <a:path w="6350" h="4444">
                <a:moveTo>
                  <a:pt x="4534" y="3784"/>
                </a:moveTo>
                <a:lnTo>
                  <a:pt x="4089" y="3784"/>
                </a:lnTo>
                <a:lnTo>
                  <a:pt x="4127" y="4203"/>
                </a:lnTo>
                <a:lnTo>
                  <a:pt x="4534" y="378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0" name="object 5420"/>
          <p:cNvSpPr/>
          <p:nvPr/>
        </p:nvSpPr>
        <p:spPr>
          <a:xfrm>
            <a:off x="6525476" y="3070135"/>
            <a:ext cx="13970" cy="28575"/>
          </a:xfrm>
          <a:custGeom>
            <a:avLst/>
            <a:gdLst/>
            <a:ahLst/>
            <a:cxnLst/>
            <a:rect l="l" t="t" r="r" b="b"/>
            <a:pathLst>
              <a:path w="13970" h="28575">
                <a:moveTo>
                  <a:pt x="1092" y="24790"/>
                </a:moveTo>
                <a:lnTo>
                  <a:pt x="939" y="24422"/>
                </a:lnTo>
                <a:lnTo>
                  <a:pt x="139" y="24117"/>
                </a:lnTo>
                <a:lnTo>
                  <a:pt x="0" y="25209"/>
                </a:lnTo>
                <a:lnTo>
                  <a:pt x="647" y="25082"/>
                </a:lnTo>
                <a:lnTo>
                  <a:pt x="495" y="24650"/>
                </a:lnTo>
                <a:lnTo>
                  <a:pt x="1092" y="24790"/>
                </a:lnTo>
                <a:close/>
              </a:path>
              <a:path w="13970" h="28575">
                <a:moveTo>
                  <a:pt x="8064" y="28067"/>
                </a:moveTo>
                <a:lnTo>
                  <a:pt x="7378" y="27635"/>
                </a:lnTo>
                <a:lnTo>
                  <a:pt x="7099" y="26797"/>
                </a:lnTo>
                <a:lnTo>
                  <a:pt x="5651" y="28448"/>
                </a:lnTo>
                <a:lnTo>
                  <a:pt x="7505" y="28219"/>
                </a:lnTo>
                <a:lnTo>
                  <a:pt x="7289" y="27762"/>
                </a:lnTo>
                <a:lnTo>
                  <a:pt x="8064" y="28067"/>
                </a:lnTo>
                <a:close/>
              </a:path>
              <a:path w="13970" h="28575">
                <a:moveTo>
                  <a:pt x="13500" y="228"/>
                </a:moveTo>
                <a:lnTo>
                  <a:pt x="12992" y="254"/>
                </a:lnTo>
                <a:lnTo>
                  <a:pt x="12852" y="0"/>
                </a:lnTo>
                <a:lnTo>
                  <a:pt x="11976" y="266"/>
                </a:lnTo>
                <a:lnTo>
                  <a:pt x="13030" y="762"/>
                </a:lnTo>
                <a:lnTo>
                  <a:pt x="13474" y="711"/>
                </a:lnTo>
                <a:lnTo>
                  <a:pt x="13500" y="22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1" name="object 5421"/>
          <p:cNvSpPr/>
          <p:nvPr/>
        </p:nvSpPr>
        <p:spPr>
          <a:xfrm>
            <a:off x="6544081" y="3215042"/>
            <a:ext cx="19050" cy="13970"/>
          </a:xfrm>
          <a:custGeom>
            <a:avLst/>
            <a:gdLst/>
            <a:ahLst/>
            <a:cxnLst/>
            <a:rect l="l" t="t" r="r" b="b"/>
            <a:pathLst>
              <a:path w="19050" h="13969">
                <a:moveTo>
                  <a:pt x="838" y="13893"/>
                </a:moveTo>
                <a:lnTo>
                  <a:pt x="342" y="13601"/>
                </a:lnTo>
                <a:lnTo>
                  <a:pt x="0" y="13690"/>
                </a:lnTo>
                <a:lnTo>
                  <a:pt x="838" y="13893"/>
                </a:lnTo>
                <a:close/>
              </a:path>
              <a:path w="19050" h="13969">
                <a:moveTo>
                  <a:pt x="850" y="13462"/>
                </a:moveTo>
                <a:lnTo>
                  <a:pt x="114" y="13462"/>
                </a:lnTo>
                <a:lnTo>
                  <a:pt x="342" y="13601"/>
                </a:lnTo>
                <a:lnTo>
                  <a:pt x="850" y="13462"/>
                </a:lnTo>
                <a:close/>
              </a:path>
              <a:path w="19050" h="13969">
                <a:moveTo>
                  <a:pt x="1003" y="12903"/>
                </a:moveTo>
                <a:lnTo>
                  <a:pt x="749" y="12357"/>
                </a:lnTo>
                <a:lnTo>
                  <a:pt x="673" y="12788"/>
                </a:lnTo>
                <a:lnTo>
                  <a:pt x="1003" y="12903"/>
                </a:lnTo>
                <a:close/>
              </a:path>
              <a:path w="19050" h="13969">
                <a:moveTo>
                  <a:pt x="1460" y="13347"/>
                </a:moveTo>
                <a:lnTo>
                  <a:pt x="673" y="12852"/>
                </a:lnTo>
                <a:lnTo>
                  <a:pt x="292" y="13182"/>
                </a:lnTo>
                <a:lnTo>
                  <a:pt x="800" y="13411"/>
                </a:lnTo>
                <a:lnTo>
                  <a:pt x="1460" y="13347"/>
                </a:lnTo>
                <a:close/>
              </a:path>
              <a:path w="19050" h="13969">
                <a:moveTo>
                  <a:pt x="18618" y="0"/>
                </a:moveTo>
                <a:lnTo>
                  <a:pt x="15773" y="381"/>
                </a:lnTo>
                <a:lnTo>
                  <a:pt x="14859" y="88"/>
                </a:lnTo>
                <a:lnTo>
                  <a:pt x="14795" y="838"/>
                </a:lnTo>
                <a:lnTo>
                  <a:pt x="15494" y="1625"/>
                </a:lnTo>
                <a:lnTo>
                  <a:pt x="16471" y="1473"/>
                </a:lnTo>
                <a:lnTo>
                  <a:pt x="1861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2" name="object 5422"/>
          <p:cNvSpPr/>
          <p:nvPr/>
        </p:nvSpPr>
        <p:spPr>
          <a:xfrm>
            <a:off x="6523863" y="3062884"/>
            <a:ext cx="34925" cy="65405"/>
          </a:xfrm>
          <a:custGeom>
            <a:avLst/>
            <a:gdLst/>
            <a:ahLst/>
            <a:cxnLst/>
            <a:rect l="l" t="t" r="r" b="b"/>
            <a:pathLst>
              <a:path w="34925" h="65405">
                <a:moveTo>
                  <a:pt x="546" y="65316"/>
                </a:moveTo>
                <a:lnTo>
                  <a:pt x="520" y="64782"/>
                </a:lnTo>
                <a:lnTo>
                  <a:pt x="152" y="64757"/>
                </a:lnTo>
                <a:lnTo>
                  <a:pt x="0" y="65176"/>
                </a:lnTo>
                <a:lnTo>
                  <a:pt x="317" y="65087"/>
                </a:lnTo>
                <a:lnTo>
                  <a:pt x="241" y="65405"/>
                </a:lnTo>
                <a:lnTo>
                  <a:pt x="546" y="65316"/>
                </a:lnTo>
                <a:close/>
              </a:path>
              <a:path w="34925" h="65405">
                <a:moveTo>
                  <a:pt x="21590" y="23914"/>
                </a:moveTo>
                <a:lnTo>
                  <a:pt x="17856" y="26860"/>
                </a:lnTo>
                <a:lnTo>
                  <a:pt x="20142" y="27876"/>
                </a:lnTo>
                <a:lnTo>
                  <a:pt x="21590" y="23914"/>
                </a:lnTo>
                <a:close/>
              </a:path>
              <a:path w="34925" h="65405">
                <a:moveTo>
                  <a:pt x="24688" y="355"/>
                </a:moveTo>
                <a:lnTo>
                  <a:pt x="22631" y="279"/>
                </a:lnTo>
                <a:lnTo>
                  <a:pt x="22910" y="0"/>
                </a:lnTo>
                <a:lnTo>
                  <a:pt x="21996" y="0"/>
                </a:lnTo>
                <a:lnTo>
                  <a:pt x="23634" y="850"/>
                </a:lnTo>
                <a:lnTo>
                  <a:pt x="24130" y="698"/>
                </a:lnTo>
                <a:lnTo>
                  <a:pt x="24688" y="355"/>
                </a:lnTo>
                <a:close/>
              </a:path>
              <a:path w="34925" h="65405">
                <a:moveTo>
                  <a:pt x="34810" y="12484"/>
                </a:moveTo>
                <a:lnTo>
                  <a:pt x="34277" y="12217"/>
                </a:lnTo>
                <a:lnTo>
                  <a:pt x="33667" y="11912"/>
                </a:lnTo>
                <a:lnTo>
                  <a:pt x="29794" y="12153"/>
                </a:lnTo>
                <a:lnTo>
                  <a:pt x="25692" y="12217"/>
                </a:lnTo>
                <a:lnTo>
                  <a:pt x="25171" y="12014"/>
                </a:lnTo>
                <a:lnTo>
                  <a:pt x="23215" y="12725"/>
                </a:lnTo>
                <a:lnTo>
                  <a:pt x="23863" y="12153"/>
                </a:lnTo>
                <a:lnTo>
                  <a:pt x="23977" y="12014"/>
                </a:lnTo>
                <a:lnTo>
                  <a:pt x="22796" y="11595"/>
                </a:lnTo>
                <a:lnTo>
                  <a:pt x="21463" y="13792"/>
                </a:lnTo>
                <a:lnTo>
                  <a:pt x="22301" y="13081"/>
                </a:lnTo>
                <a:lnTo>
                  <a:pt x="20662" y="17551"/>
                </a:lnTo>
                <a:lnTo>
                  <a:pt x="16738" y="18402"/>
                </a:lnTo>
                <a:lnTo>
                  <a:pt x="11963" y="18770"/>
                </a:lnTo>
                <a:lnTo>
                  <a:pt x="10134" y="20066"/>
                </a:lnTo>
                <a:lnTo>
                  <a:pt x="10134" y="26898"/>
                </a:lnTo>
                <a:lnTo>
                  <a:pt x="8648" y="27089"/>
                </a:lnTo>
                <a:lnTo>
                  <a:pt x="8724" y="27495"/>
                </a:lnTo>
                <a:lnTo>
                  <a:pt x="8509" y="27724"/>
                </a:lnTo>
                <a:lnTo>
                  <a:pt x="8064" y="26123"/>
                </a:lnTo>
                <a:lnTo>
                  <a:pt x="8521" y="26301"/>
                </a:lnTo>
                <a:lnTo>
                  <a:pt x="8597" y="26733"/>
                </a:lnTo>
                <a:lnTo>
                  <a:pt x="8712" y="26365"/>
                </a:lnTo>
                <a:lnTo>
                  <a:pt x="10134" y="26898"/>
                </a:lnTo>
                <a:lnTo>
                  <a:pt x="10134" y="20066"/>
                </a:lnTo>
                <a:lnTo>
                  <a:pt x="7734" y="21755"/>
                </a:lnTo>
                <a:lnTo>
                  <a:pt x="7099" y="25755"/>
                </a:lnTo>
                <a:lnTo>
                  <a:pt x="7683" y="25984"/>
                </a:lnTo>
                <a:lnTo>
                  <a:pt x="7429" y="29006"/>
                </a:lnTo>
                <a:lnTo>
                  <a:pt x="9448" y="28473"/>
                </a:lnTo>
                <a:lnTo>
                  <a:pt x="10591" y="27724"/>
                </a:lnTo>
                <a:lnTo>
                  <a:pt x="11963" y="26835"/>
                </a:lnTo>
                <a:lnTo>
                  <a:pt x="13576" y="26619"/>
                </a:lnTo>
                <a:lnTo>
                  <a:pt x="16560" y="26289"/>
                </a:lnTo>
                <a:lnTo>
                  <a:pt x="17856" y="26860"/>
                </a:lnTo>
                <a:lnTo>
                  <a:pt x="18453" y="26289"/>
                </a:lnTo>
                <a:lnTo>
                  <a:pt x="24638" y="20294"/>
                </a:lnTo>
                <a:lnTo>
                  <a:pt x="23342" y="18059"/>
                </a:lnTo>
                <a:lnTo>
                  <a:pt x="25273" y="14605"/>
                </a:lnTo>
                <a:lnTo>
                  <a:pt x="30149" y="18719"/>
                </a:lnTo>
                <a:lnTo>
                  <a:pt x="30784" y="14897"/>
                </a:lnTo>
                <a:lnTo>
                  <a:pt x="31280" y="14605"/>
                </a:lnTo>
                <a:lnTo>
                  <a:pt x="33820" y="13081"/>
                </a:lnTo>
                <a:lnTo>
                  <a:pt x="34417" y="12725"/>
                </a:lnTo>
                <a:lnTo>
                  <a:pt x="34810" y="1248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3" name="object 5423"/>
          <p:cNvSpPr/>
          <p:nvPr/>
        </p:nvSpPr>
        <p:spPr>
          <a:xfrm>
            <a:off x="6556299" y="3240242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5">
                <a:moveTo>
                  <a:pt x="609" y="0"/>
                </a:moveTo>
                <a:lnTo>
                  <a:pt x="0" y="1168"/>
                </a:lnTo>
                <a:lnTo>
                  <a:pt x="1257" y="1701"/>
                </a:lnTo>
                <a:lnTo>
                  <a:pt x="1435" y="1447"/>
                </a:lnTo>
                <a:lnTo>
                  <a:pt x="2133" y="965"/>
                </a:lnTo>
                <a:lnTo>
                  <a:pt x="1841" y="406"/>
                </a:lnTo>
                <a:lnTo>
                  <a:pt x="60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4" name="object 5424"/>
          <p:cNvSpPr/>
          <p:nvPr/>
        </p:nvSpPr>
        <p:spPr>
          <a:xfrm>
            <a:off x="6564600" y="3025037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905" y="0"/>
                </a:moveTo>
                <a:lnTo>
                  <a:pt x="1231" y="101"/>
                </a:lnTo>
                <a:lnTo>
                  <a:pt x="952" y="546"/>
                </a:lnTo>
                <a:lnTo>
                  <a:pt x="0" y="1066"/>
                </a:lnTo>
                <a:lnTo>
                  <a:pt x="482" y="1219"/>
                </a:lnTo>
                <a:lnTo>
                  <a:pt x="190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5" name="object 5425"/>
          <p:cNvSpPr/>
          <p:nvPr/>
        </p:nvSpPr>
        <p:spPr>
          <a:xfrm>
            <a:off x="6546352" y="3208540"/>
            <a:ext cx="12700" cy="5715"/>
          </a:xfrm>
          <a:custGeom>
            <a:avLst/>
            <a:gdLst/>
            <a:ahLst/>
            <a:cxnLst/>
            <a:rect l="l" t="t" r="r" b="b"/>
            <a:pathLst>
              <a:path w="12700" h="5714">
                <a:moveTo>
                  <a:pt x="0" y="0"/>
                </a:moveTo>
                <a:lnTo>
                  <a:pt x="3060" y="2819"/>
                </a:lnTo>
                <a:lnTo>
                  <a:pt x="2768" y="4457"/>
                </a:lnTo>
                <a:lnTo>
                  <a:pt x="3759" y="4152"/>
                </a:lnTo>
                <a:lnTo>
                  <a:pt x="4508" y="4076"/>
                </a:lnTo>
                <a:lnTo>
                  <a:pt x="5994" y="4470"/>
                </a:lnTo>
                <a:lnTo>
                  <a:pt x="12433" y="5575"/>
                </a:lnTo>
                <a:lnTo>
                  <a:pt x="10731" y="3505"/>
                </a:lnTo>
                <a:lnTo>
                  <a:pt x="10667" y="3289"/>
                </a:lnTo>
                <a:lnTo>
                  <a:pt x="7683" y="3314"/>
                </a:lnTo>
                <a:lnTo>
                  <a:pt x="6400" y="1968"/>
                </a:lnTo>
                <a:lnTo>
                  <a:pt x="6083" y="1866"/>
                </a:lnTo>
                <a:lnTo>
                  <a:pt x="6743" y="1904"/>
                </a:lnTo>
                <a:lnTo>
                  <a:pt x="6438" y="1371"/>
                </a:lnTo>
                <a:lnTo>
                  <a:pt x="5600" y="1333"/>
                </a:lnTo>
                <a:lnTo>
                  <a:pt x="5321" y="1092"/>
                </a:lnTo>
                <a:lnTo>
                  <a:pt x="6464" y="1308"/>
                </a:lnTo>
                <a:lnTo>
                  <a:pt x="8191" y="1358"/>
                </a:lnTo>
                <a:lnTo>
                  <a:pt x="5943" y="838"/>
                </a:lnTo>
                <a:lnTo>
                  <a:pt x="5968" y="482"/>
                </a:lnTo>
                <a:lnTo>
                  <a:pt x="4152" y="685"/>
                </a:lnTo>
                <a:lnTo>
                  <a:pt x="5219" y="1155"/>
                </a:lnTo>
                <a:lnTo>
                  <a:pt x="2819" y="673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6" name="object 5426"/>
          <p:cNvSpPr/>
          <p:nvPr/>
        </p:nvSpPr>
        <p:spPr>
          <a:xfrm>
            <a:off x="6528864" y="3054083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89">
                <a:moveTo>
                  <a:pt x="17945" y="0"/>
                </a:moveTo>
                <a:lnTo>
                  <a:pt x="11557" y="1282"/>
                </a:lnTo>
                <a:lnTo>
                  <a:pt x="8864" y="2425"/>
                </a:lnTo>
                <a:lnTo>
                  <a:pt x="7264" y="1650"/>
                </a:lnTo>
                <a:lnTo>
                  <a:pt x="5334" y="2273"/>
                </a:lnTo>
                <a:lnTo>
                  <a:pt x="4838" y="3162"/>
                </a:lnTo>
                <a:lnTo>
                  <a:pt x="0" y="7848"/>
                </a:lnTo>
                <a:lnTo>
                  <a:pt x="4102" y="5968"/>
                </a:lnTo>
                <a:lnTo>
                  <a:pt x="6616" y="5041"/>
                </a:lnTo>
                <a:lnTo>
                  <a:pt x="9017" y="8775"/>
                </a:lnTo>
                <a:lnTo>
                  <a:pt x="10185" y="5473"/>
                </a:lnTo>
                <a:lnTo>
                  <a:pt x="12026" y="4571"/>
                </a:lnTo>
                <a:lnTo>
                  <a:pt x="14185" y="6311"/>
                </a:lnTo>
                <a:lnTo>
                  <a:pt x="15849" y="5714"/>
                </a:lnTo>
                <a:lnTo>
                  <a:pt x="18453" y="1104"/>
                </a:lnTo>
                <a:lnTo>
                  <a:pt x="1794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7" name="object 5427"/>
          <p:cNvSpPr/>
          <p:nvPr/>
        </p:nvSpPr>
        <p:spPr>
          <a:xfrm>
            <a:off x="6496494" y="3134410"/>
            <a:ext cx="60325" cy="45085"/>
          </a:xfrm>
          <a:custGeom>
            <a:avLst/>
            <a:gdLst/>
            <a:ahLst/>
            <a:cxnLst/>
            <a:rect l="l" t="t" r="r" b="b"/>
            <a:pathLst>
              <a:path w="60325" h="45085">
                <a:moveTo>
                  <a:pt x="30607" y="9537"/>
                </a:moveTo>
                <a:lnTo>
                  <a:pt x="29718" y="7594"/>
                </a:lnTo>
                <a:lnTo>
                  <a:pt x="29349" y="6794"/>
                </a:lnTo>
                <a:lnTo>
                  <a:pt x="29298" y="5651"/>
                </a:lnTo>
                <a:lnTo>
                  <a:pt x="29057" y="647"/>
                </a:lnTo>
                <a:lnTo>
                  <a:pt x="26403" y="5651"/>
                </a:lnTo>
                <a:lnTo>
                  <a:pt x="23990" y="5524"/>
                </a:lnTo>
                <a:lnTo>
                  <a:pt x="22123" y="4368"/>
                </a:lnTo>
                <a:lnTo>
                  <a:pt x="21590" y="5664"/>
                </a:lnTo>
                <a:lnTo>
                  <a:pt x="19519" y="6680"/>
                </a:lnTo>
                <a:lnTo>
                  <a:pt x="19697" y="6451"/>
                </a:lnTo>
                <a:lnTo>
                  <a:pt x="21501" y="3975"/>
                </a:lnTo>
                <a:lnTo>
                  <a:pt x="22123" y="4368"/>
                </a:lnTo>
                <a:lnTo>
                  <a:pt x="22288" y="3975"/>
                </a:lnTo>
                <a:lnTo>
                  <a:pt x="23647" y="673"/>
                </a:lnTo>
                <a:lnTo>
                  <a:pt x="23914" y="0"/>
                </a:lnTo>
                <a:lnTo>
                  <a:pt x="20231" y="673"/>
                </a:lnTo>
                <a:lnTo>
                  <a:pt x="18516" y="482"/>
                </a:lnTo>
                <a:lnTo>
                  <a:pt x="19773" y="4508"/>
                </a:lnTo>
                <a:lnTo>
                  <a:pt x="15748" y="5588"/>
                </a:lnTo>
                <a:lnTo>
                  <a:pt x="13970" y="6451"/>
                </a:lnTo>
                <a:lnTo>
                  <a:pt x="9829" y="965"/>
                </a:lnTo>
                <a:lnTo>
                  <a:pt x="9829" y="5016"/>
                </a:lnTo>
                <a:lnTo>
                  <a:pt x="8280" y="9169"/>
                </a:lnTo>
                <a:lnTo>
                  <a:pt x="4991" y="10248"/>
                </a:lnTo>
                <a:lnTo>
                  <a:pt x="2717" y="13690"/>
                </a:lnTo>
                <a:lnTo>
                  <a:pt x="0" y="14160"/>
                </a:lnTo>
                <a:lnTo>
                  <a:pt x="10083" y="16560"/>
                </a:lnTo>
                <a:lnTo>
                  <a:pt x="11823" y="14516"/>
                </a:lnTo>
                <a:lnTo>
                  <a:pt x="11772" y="14681"/>
                </a:lnTo>
                <a:lnTo>
                  <a:pt x="11887" y="14516"/>
                </a:lnTo>
                <a:lnTo>
                  <a:pt x="13614" y="11747"/>
                </a:lnTo>
                <a:lnTo>
                  <a:pt x="20066" y="15201"/>
                </a:lnTo>
                <a:lnTo>
                  <a:pt x="21437" y="11823"/>
                </a:lnTo>
                <a:lnTo>
                  <a:pt x="22288" y="10579"/>
                </a:lnTo>
                <a:lnTo>
                  <a:pt x="24993" y="9067"/>
                </a:lnTo>
                <a:lnTo>
                  <a:pt x="26682" y="8115"/>
                </a:lnTo>
                <a:lnTo>
                  <a:pt x="22339" y="9067"/>
                </a:lnTo>
                <a:lnTo>
                  <a:pt x="25298" y="7962"/>
                </a:lnTo>
                <a:lnTo>
                  <a:pt x="28359" y="7594"/>
                </a:lnTo>
                <a:lnTo>
                  <a:pt x="30607" y="9537"/>
                </a:lnTo>
                <a:close/>
              </a:path>
              <a:path w="60325" h="45085">
                <a:moveTo>
                  <a:pt x="60159" y="44221"/>
                </a:moveTo>
                <a:lnTo>
                  <a:pt x="56959" y="43713"/>
                </a:lnTo>
                <a:lnTo>
                  <a:pt x="57924" y="44704"/>
                </a:lnTo>
                <a:lnTo>
                  <a:pt x="58394" y="44716"/>
                </a:lnTo>
                <a:lnTo>
                  <a:pt x="60159" y="4422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8" name="object 5428"/>
          <p:cNvSpPr/>
          <p:nvPr/>
        </p:nvSpPr>
        <p:spPr>
          <a:xfrm>
            <a:off x="6542232" y="3235039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432" y="330"/>
                </a:moveTo>
                <a:lnTo>
                  <a:pt x="38" y="355"/>
                </a:lnTo>
                <a:lnTo>
                  <a:pt x="0" y="495"/>
                </a:lnTo>
                <a:lnTo>
                  <a:pt x="647" y="533"/>
                </a:lnTo>
                <a:lnTo>
                  <a:pt x="432" y="330"/>
                </a:lnTo>
                <a:close/>
              </a:path>
              <a:path w="1270" h="635">
                <a:moveTo>
                  <a:pt x="566" y="456"/>
                </a:moveTo>
                <a:close/>
              </a:path>
              <a:path w="1270" h="635">
                <a:moveTo>
                  <a:pt x="904" y="317"/>
                </a:moveTo>
                <a:lnTo>
                  <a:pt x="419" y="317"/>
                </a:lnTo>
                <a:lnTo>
                  <a:pt x="566" y="456"/>
                </a:lnTo>
                <a:lnTo>
                  <a:pt x="904" y="317"/>
                </a:lnTo>
                <a:close/>
              </a:path>
              <a:path w="1270" h="635">
                <a:moveTo>
                  <a:pt x="698" y="0"/>
                </a:moveTo>
                <a:lnTo>
                  <a:pt x="254" y="114"/>
                </a:lnTo>
                <a:lnTo>
                  <a:pt x="381" y="330"/>
                </a:lnTo>
                <a:lnTo>
                  <a:pt x="904" y="317"/>
                </a:lnTo>
                <a:lnTo>
                  <a:pt x="1244" y="177"/>
                </a:lnTo>
                <a:lnTo>
                  <a:pt x="69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9" name="object 5429"/>
          <p:cNvSpPr/>
          <p:nvPr/>
        </p:nvSpPr>
        <p:spPr>
          <a:xfrm>
            <a:off x="6512230" y="2953930"/>
            <a:ext cx="49530" cy="45085"/>
          </a:xfrm>
          <a:custGeom>
            <a:avLst/>
            <a:gdLst/>
            <a:ahLst/>
            <a:cxnLst/>
            <a:rect l="l" t="t" r="r" b="b"/>
            <a:pathLst>
              <a:path w="49529" h="45085">
                <a:moveTo>
                  <a:pt x="1727" y="0"/>
                </a:moveTo>
                <a:lnTo>
                  <a:pt x="1028" y="304"/>
                </a:lnTo>
                <a:lnTo>
                  <a:pt x="368" y="152"/>
                </a:lnTo>
                <a:lnTo>
                  <a:pt x="0" y="1612"/>
                </a:lnTo>
                <a:lnTo>
                  <a:pt x="457" y="1231"/>
                </a:lnTo>
                <a:lnTo>
                  <a:pt x="279" y="1295"/>
                </a:lnTo>
                <a:lnTo>
                  <a:pt x="1727" y="0"/>
                </a:lnTo>
                <a:close/>
              </a:path>
              <a:path w="49529" h="45085">
                <a:moveTo>
                  <a:pt x="49326" y="44869"/>
                </a:moveTo>
                <a:lnTo>
                  <a:pt x="48145" y="43916"/>
                </a:lnTo>
                <a:lnTo>
                  <a:pt x="46685" y="42938"/>
                </a:lnTo>
                <a:lnTo>
                  <a:pt x="45351" y="43103"/>
                </a:lnTo>
                <a:lnTo>
                  <a:pt x="44437" y="44488"/>
                </a:lnTo>
                <a:lnTo>
                  <a:pt x="46532" y="44018"/>
                </a:lnTo>
                <a:lnTo>
                  <a:pt x="46520" y="43459"/>
                </a:lnTo>
                <a:lnTo>
                  <a:pt x="46977" y="44462"/>
                </a:lnTo>
                <a:lnTo>
                  <a:pt x="48323" y="44881"/>
                </a:lnTo>
                <a:lnTo>
                  <a:pt x="49326" y="4486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0" name="object 5430"/>
          <p:cNvSpPr/>
          <p:nvPr/>
        </p:nvSpPr>
        <p:spPr>
          <a:xfrm>
            <a:off x="6519215" y="3116478"/>
            <a:ext cx="28575" cy="11430"/>
          </a:xfrm>
          <a:custGeom>
            <a:avLst/>
            <a:gdLst/>
            <a:ahLst/>
            <a:cxnLst/>
            <a:rect l="l" t="t" r="r" b="b"/>
            <a:pathLst>
              <a:path w="28575" h="11430">
                <a:moveTo>
                  <a:pt x="3937" y="10642"/>
                </a:moveTo>
                <a:lnTo>
                  <a:pt x="3746" y="10807"/>
                </a:lnTo>
                <a:lnTo>
                  <a:pt x="0" y="10172"/>
                </a:lnTo>
                <a:lnTo>
                  <a:pt x="2832" y="11417"/>
                </a:lnTo>
                <a:lnTo>
                  <a:pt x="3568" y="11277"/>
                </a:lnTo>
                <a:lnTo>
                  <a:pt x="3835" y="10807"/>
                </a:lnTo>
                <a:lnTo>
                  <a:pt x="3937" y="10642"/>
                </a:lnTo>
                <a:close/>
              </a:path>
              <a:path w="28575" h="11430">
                <a:moveTo>
                  <a:pt x="4495" y="10147"/>
                </a:moveTo>
                <a:lnTo>
                  <a:pt x="3975" y="10579"/>
                </a:lnTo>
                <a:lnTo>
                  <a:pt x="4495" y="10147"/>
                </a:lnTo>
                <a:close/>
              </a:path>
              <a:path w="28575" h="11430">
                <a:moveTo>
                  <a:pt x="24752" y="3746"/>
                </a:moveTo>
                <a:lnTo>
                  <a:pt x="22517" y="3937"/>
                </a:lnTo>
                <a:lnTo>
                  <a:pt x="23063" y="3136"/>
                </a:lnTo>
                <a:lnTo>
                  <a:pt x="23482" y="0"/>
                </a:lnTo>
                <a:lnTo>
                  <a:pt x="19443" y="3987"/>
                </a:lnTo>
                <a:lnTo>
                  <a:pt x="21767" y="4178"/>
                </a:lnTo>
                <a:lnTo>
                  <a:pt x="24752" y="3746"/>
                </a:lnTo>
                <a:close/>
              </a:path>
              <a:path w="28575" h="11430">
                <a:moveTo>
                  <a:pt x="27990" y="9448"/>
                </a:moveTo>
                <a:lnTo>
                  <a:pt x="27724" y="8166"/>
                </a:lnTo>
                <a:lnTo>
                  <a:pt x="27254" y="6515"/>
                </a:lnTo>
                <a:lnTo>
                  <a:pt x="26631" y="5588"/>
                </a:lnTo>
                <a:lnTo>
                  <a:pt x="25374" y="4724"/>
                </a:lnTo>
                <a:lnTo>
                  <a:pt x="27457" y="9372"/>
                </a:lnTo>
                <a:lnTo>
                  <a:pt x="27990" y="944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1" name="object 5431"/>
          <p:cNvSpPr/>
          <p:nvPr/>
        </p:nvSpPr>
        <p:spPr>
          <a:xfrm>
            <a:off x="6513128" y="306693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952" y="0"/>
                </a:moveTo>
                <a:lnTo>
                  <a:pt x="0" y="711"/>
                </a:lnTo>
                <a:lnTo>
                  <a:pt x="736" y="774"/>
                </a:lnTo>
                <a:lnTo>
                  <a:pt x="711" y="584"/>
                </a:lnTo>
                <a:lnTo>
                  <a:pt x="1015" y="546"/>
                </a:lnTo>
                <a:lnTo>
                  <a:pt x="888" y="393"/>
                </a:lnTo>
                <a:lnTo>
                  <a:pt x="95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2" name="object 5432"/>
          <p:cNvSpPr/>
          <p:nvPr/>
        </p:nvSpPr>
        <p:spPr>
          <a:xfrm>
            <a:off x="6540830" y="3142373"/>
            <a:ext cx="29845" cy="4445"/>
          </a:xfrm>
          <a:custGeom>
            <a:avLst/>
            <a:gdLst/>
            <a:ahLst/>
            <a:cxnLst/>
            <a:rect l="l" t="t" r="r" b="b"/>
            <a:pathLst>
              <a:path w="29845" h="4444">
                <a:moveTo>
                  <a:pt x="1854" y="342"/>
                </a:moveTo>
                <a:lnTo>
                  <a:pt x="0" y="0"/>
                </a:lnTo>
                <a:lnTo>
                  <a:pt x="190" y="812"/>
                </a:lnTo>
                <a:lnTo>
                  <a:pt x="723" y="2578"/>
                </a:lnTo>
                <a:lnTo>
                  <a:pt x="1651" y="2921"/>
                </a:lnTo>
                <a:lnTo>
                  <a:pt x="1117" y="1816"/>
                </a:lnTo>
                <a:lnTo>
                  <a:pt x="1854" y="342"/>
                </a:lnTo>
                <a:close/>
              </a:path>
              <a:path w="29845" h="4444">
                <a:moveTo>
                  <a:pt x="29273" y="3810"/>
                </a:moveTo>
                <a:lnTo>
                  <a:pt x="29044" y="2933"/>
                </a:lnTo>
                <a:lnTo>
                  <a:pt x="28041" y="2743"/>
                </a:lnTo>
                <a:lnTo>
                  <a:pt x="27254" y="2108"/>
                </a:lnTo>
                <a:lnTo>
                  <a:pt x="24650" y="1498"/>
                </a:lnTo>
                <a:lnTo>
                  <a:pt x="28092" y="4064"/>
                </a:lnTo>
                <a:lnTo>
                  <a:pt x="29273" y="381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3" name="object 5433"/>
          <p:cNvSpPr/>
          <p:nvPr/>
        </p:nvSpPr>
        <p:spPr>
          <a:xfrm>
            <a:off x="6563210" y="3074819"/>
            <a:ext cx="20320" cy="8890"/>
          </a:xfrm>
          <a:custGeom>
            <a:avLst/>
            <a:gdLst/>
            <a:ahLst/>
            <a:cxnLst/>
            <a:rect l="l" t="t" r="r" b="b"/>
            <a:pathLst>
              <a:path w="20320" h="8889">
                <a:moveTo>
                  <a:pt x="15820" y="4699"/>
                </a:moveTo>
                <a:lnTo>
                  <a:pt x="10299" y="4699"/>
                </a:lnTo>
                <a:lnTo>
                  <a:pt x="13487" y="6362"/>
                </a:lnTo>
                <a:lnTo>
                  <a:pt x="13652" y="7696"/>
                </a:lnTo>
                <a:lnTo>
                  <a:pt x="20066" y="8699"/>
                </a:lnTo>
                <a:lnTo>
                  <a:pt x="17792" y="7531"/>
                </a:lnTo>
                <a:lnTo>
                  <a:pt x="18135" y="5461"/>
                </a:lnTo>
                <a:lnTo>
                  <a:pt x="15820" y="4699"/>
                </a:lnTo>
                <a:close/>
              </a:path>
              <a:path w="20320" h="8889">
                <a:moveTo>
                  <a:pt x="0" y="0"/>
                </a:moveTo>
                <a:lnTo>
                  <a:pt x="901" y="3048"/>
                </a:lnTo>
                <a:lnTo>
                  <a:pt x="5016" y="5270"/>
                </a:lnTo>
                <a:lnTo>
                  <a:pt x="10299" y="4699"/>
                </a:lnTo>
                <a:lnTo>
                  <a:pt x="15820" y="4699"/>
                </a:lnTo>
                <a:lnTo>
                  <a:pt x="14123" y="4140"/>
                </a:lnTo>
                <a:lnTo>
                  <a:pt x="13119" y="4140"/>
                </a:lnTo>
                <a:lnTo>
                  <a:pt x="10253" y="3708"/>
                </a:lnTo>
                <a:lnTo>
                  <a:pt x="4381" y="3708"/>
                </a:lnTo>
                <a:lnTo>
                  <a:pt x="5448" y="2984"/>
                </a:lnTo>
                <a:lnTo>
                  <a:pt x="6940" y="2984"/>
                </a:lnTo>
                <a:lnTo>
                  <a:pt x="8619" y="2509"/>
                </a:lnTo>
                <a:lnTo>
                  <a:pt x="0" y="0"/>
                </a:lnTo>
                <a:close/>
              </a:path>
              <a:path w="20320" h="8889">
                <a:moveTo>
                  <a:pt x="8915" y="2425"/>
                </a:moveTo>
                <a:lnTo>
                  <a:pt x="8619" y="2509"/>
                </a:lnTo>
                <a:lnTo>
                  <a:pt x="10109" y="3314"/>
                </a:lnTo>
                <a:lnTo>
                  <a:pt x="13119" y="4140"/>
                </a:lnTo>
                <a:lnTo>
                  <a:pt x="14123" y="4140"/>
                </a:lnTo>
                <a:lnTo>
                  <a:pt x="8915" y="2425"/>
                </a:lnTo>
                <a:close/>
              </a:path>
              <a:path w="20320" h="8889">
                <a:moveTo>
                  <a:pt x="6421" y="3131"/>
                </a:moveTo>
                <a:lnTo>
                  <a:pt x="4381" y="3708"/>
                </a:lnTo>
                <a:lnTo>
                  <a:pt x="10253" y="3708"/>
                </a:lnTo>
                <a:lnTo>
                  <a:pt x="6421" y="3131"/>
                </a:lnTo>
                <a:close/>
              </a:path>
              <a:path w="20320" h="8889">
                <a:moveTo>
                  <a:pt x="6940" y="2984"/>
                </a:moveTo>
                <a:lnTo>
                  <a:pt x="5448" y="2984"/>
                </a:lnTo>
                <a:lnTo>
                  <a:pt x="6421" y="3131"/>
                </a:lnTo>
                <a:lnTo>
                  <a:pt x="6940" y="298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4" name="object 5434"/>
          <p:cNvSpPr/>
          <p:nvPr/>
        </p:nvSpPr>
        <p:spPr>
          <a:xfrm>
            <a:off x="6561866" y="3222575"/>
            <a:ext cx="31115" cy="13970"/>
          </a:xfrm>
          <a:custGeom>
            <a:avLst/>
            <a:gdLst/>
            <a:ahLst/>
            <a:cxnLst/>
            <a:rect l="l" t="t" r="r" b="b"/>
            <a:pathLst>
              <a:path w="31115" h="13969">
                <a:moveTo>
                  <a:pt x="3695" y="0"/>
                </a:moveTo>
                <a:lnTo>
                  <a:pt x="1701" y="1092"/>
                </a:lnTo>
                <a:lnTo>
                  <a:pt x="0" y="2755"/>
                </a:lnTo>
                <a:lnTo>
                  <a:pt x="4648" y="3340"/>
                </a:lnTo>
                <a:lnTo>
                  <a:pt x="5460" y="4368"/>
                </a:lnTo>
                <a:lnTo>
                  <a:pt x="6540" y="8547"/>
                </a:lnTo>
                <a:lnTo>
                  <a:pt x="8115" y="11658"/>
                </a:lnTo>
                <a:lnTo>
                  <a:pt x="12903" y="12192"/>
                </a:lnTo>
                <a:lnTo>
                  <a:pt x="18148" y="13411"/>
                </a:lnTo>
                <a:lnTo>
                  <a:pt x="13931" y="9639"/>
                </a:lnTo>
                <a:lnTo>
                  <a:pt x="18427" y="11036"/>
                </a:lnTo>
                <a:lnTo>
                  <a:pt x="22110" y="9944"/>
                </a:lnTo>
                <a:lnTo>
                  <a:pt x="27990" y="12446"/>
                </a:lnTo>
                <a:lnTo>
                  <a:pt x="30530" y="8750"/>
                </a:lnTo>
                <a:lnTo>
                  <a:pt x="27520" y="4216"/>
                </a:lnTo>
                <a:lnTo>
                  <a:pt x="21132" y="3937"/>
                </a:lnTo>
                <a:lnTo>
                  <a:pt x="16179" y="3302"/>
                </a:lnTo>
                <a:lnTo>
                  <a:pt x="13715" y="711"/>
                </a:lnTo>
                <a:lnTo>
                  <a:pt x="11518" y="2400"/>
                </a:lnTo>
                <a:lnTo>
                  <a:pt x="8445" y="2984"/>
                </a:lnTo>
                <a:lnTo>
                  <a:pt x="6286" y="2489"/>
                </a:lnTo>
                <a:lnTo>
                  <a:pt x="369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5" name="object 5435"/>
          <p:cNvSpPr/>
          <p:nvPr/>
        </p:nvSpPr>
        <p:spPr>
          <a:xfrm>
            <a:off x="6563074" y="3156253"/>
            <a:ext cx="10160" cy="4445"/>
          </a:xfrm>
          <a:custGeom>
            <a:avLst/>
            <a:gdLst/>
            <a:ahLst/>
            <a:cxnLst/>
            <a:rect l="l" t="t" r="r" b="b"/>
            <a:pathLst>
              <a:path w="10159" h="4444">
                <a:moveTo>
                  <a:pt x="10134" y="0"/>
                </a:moveTo>
                <a:lnTo>
                  <a:pt x="8369" y="682"/>
                </a:lnTo>
                <a:lnTo>
                  <a:pt x="7734" y="1803"/>
                </a:lnTo>
                <a:lnTo>
                  <a:pt x="0" y="2603"/>
                </a:lnTo>
                <a:lnTo>
                  <a:pt x="4927" y="3949"/>
                </a:lnTo>
                <a:lnTo>
                  <a:pt x="5981" y="3009"/>
                </a:lnTo>
                <a:lnTo>
                  <a:pt x="8667" y="2895"/>
                </a:lnTo>
                <a:lnTo>
                  <a:pt x="6743" y="2362"/>
                </a:lnTo>
                <a:lnTo>
                  <a:pt x="9106" y="2362"/>
                </a:lnTo>
                <a:lnTo>
                  <a:pt x="10134" y="0"/>
                </a:lnTo>
                <a:close/>
              </a:path>
              <a:path w="10159" h="4444">
                <a:moveTo>
                  <a:pt x="8878" y="2886"/>
                </a:moveTo>
                <a:lnTo>
                  <a:pt x="8667" y="2895"/>
                </a:lnTo>
                <a:lnTo>
                  <a:pt x="8851" y="2946"/>
                </a:lnTo>
                <a:close/>
              </a:path>
              <a:path w="10159" h="4444">
                <a:moveTo>
                  <a:pt x="8972" y="2669"/>
                </a:moveTo>
                <a:lnTo>
                  <a:pt x="8878" y="2886"/>
                </a:lnTo>
                <a:lnTo>
                  <a:pt x="10147" y="2832"/>
                </a:lnTo>
                <a:lnTo>
                  <a:pt x="8972" y="2669"/>
                </a:lnTo>
                <a:close/>
              </a:path>
              <a:path w="10159" h="4444">
                <a:moveTo>
                  <a:pt x="9106" y="2362"/>
                </a:moveTo>
                <a:lnTo>
                  <a:pt x="6743" y="2362"/>
                </a:lnTo>
                <a:lnTo>
                  <a:pt x="8972" y="2669"/>
                </a:lnTo>
                <a:lnTo>
                  <a:pt x="9106" y="2362"/>
                </a:lnTo>
                <a:close/>
              </a:path>
              <a:path w="10159" h="4444">
                <a:moveTo>
                  <a:pt x="8204" y="520"/>
                </a:moveTo>
                <a:lnTo>
                  <a:pt x="7950" y="1028"/>
                </a:lnTo>
                <a:lnTo>
                  <a:pt x="8229" y="736"/>
                </a:lnTo>
                <a:lnTo>
                  <a:pt x="8369" y="682"/>
                </a:lnTo>
                <a:lnTo>
                  <a:pt x="8204" y="52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6" name="object 5436"/>
          <p:cNvSpPr/>
          <p:nvPr/>
        </p:nvSpPr>
        <p:spPr>
          <a:xfrm>
            <a:off x="6534623" y="3206336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572" y="0"/>
                </a:moveTo>
                <a:lnTo>
                  <a:pt x="1143" y="876"/>
                </a:lnTo>
                <a:lnTo>
                  <a:pt x="177" y="723"/>
                </a:lnTo>
                <a:lnTo>
                  <a:pt x="0" y="1142"/>
                </a:lnTo>
                <a:lnTo>
                  <a:pt x="1600" y="1193"/>
                </a:lnTo>
                <a:lnTo>
                  <a:pt x="1765" y="1295"/>
                </a:lnTo>
                <a:lnTo>
                  <a:pt x="457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7" name="object 5437"/>
          <p:cNvSpPr/>
          <p:nvPr/>
        </p:nvSpPr>
        <p:spPr>
          <a:xfrm>
            <a:off x="6543595" y="3142333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0"/>
                </a:moveTo>
                <a:lnTo>
                  <a:pt x="152" y="457"/>
                </a:lnTo>
                <a:lnTo>
                  <a:pt x="723" y="685"/>
                </a:lnTo>
                <a:lnTo>
                  <a:pt x="1511" y="647"/>
                </a:lnTo>
                <a:lnTo>
                  <a:pt x="736" y="647"/>
                </a:lnTo>
                <a:lnTo>
                  <a:pt x="762" y="342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8" name="object 5438"/>
          <p:cNvSpPr/>
          <p:nvPr/>
        </p:nvSpPr>
        <p:spPr>
          <a:xfrm>
            <a:off x="6541281" y="3053011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552" y="0"/>
                </a:moveTo>
                <a:lnTo>
                  <a:pt x="2400" y="152"/>
                </a:lnTo>
                <a:lnTo>
                  <a:pt x="0" y="254"/>
                </a:lnTo>
                <a:lnTo>
                  <a:pt x="787" y="965"/>
                </a:lnTo>
                <a:lnTo>
                  <a:pt x="850" y="419"/>
                </a:lnTo>
                <a:lnTo>
                  <a:pt x="2527" y="673"/>
                </a:lnTo>
                <a:lnTo>
                  <a:pt x="255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9" name="object 5439"/>
          <p:cNvSpPr/>
          <p:nvPr/>
        </p:nvSpPr>
        <p:spPr>
          <a:xfrm>
            <a:off x="6511188" y="2969348"/>
            <a:ext cx="51435" cy="50800"/>
          </a:xfrm>
          <a:custGeom>
            <a:avLst/>
            <a:gdLst/>
            <a:ahLst/>
            <a:cxnLst/>
            <a:rect l="l" t="t" r="r" b="b"/>
            <a:pathLst>
              <a:path w="51434" h="50800">
                <a:moveTo>
                  <a:pt x="6705" y="2984"/>
                </a:moveTo>
                <a:lnTo>
                  <a:pt x="6604" y="0"/>
                </a:lnTo>
                <a:lnTo>
                  <a:pt x="3835" y="1917"/>
                </a:lnTo>
                <a:lnTo>
                  <a:pt x="3403" y="2133"/>
                </a:lnTo>
                <a:lnTo>
                  <a:pt x="2362" y="3314"/>
                </a:lnTo>
                <a:lnTo>
                  <a:pt x="1981" y="4279"/>
                </a:lnTo>
                <a:lnTo>
                  <a:pt x="0" y="6273"/>
                </a:lnTo>
                <a:lnTo>
                  <a:pt x="3987" y="4470"/>
                </a:lnTo>
                <a:lnTo>
                  <a:pt x="4597" y="4229"/>
                </a:lnTo>
                <a:lnTo>
                  <a:pt x="6705" y="2984"/>
                </a:lnTo>
                <a:close/>
              </a:path>
              <a:path w="51434" h="50800">
                <a:moveTo>
                  <a:pt x="51257" y="48742"/>
                </a:moveTo>
                <a:lnTo>
                  <a:pt x="49822" y="46913"/>
                </a:lnTo>
                <a:lnTo>
                  <a:pt x="49860" y="49898"/>
                </a:lnTo>
                <a:lnTo>
                  <a:pt x="50203" y="50317"/>
                </a:lnTo>
                <a:lnTo>
                  <a:pt x="50304" y="49796"/>
                </a:lnTo>
                <a:lnTo>
                  <a:pt x="50952" y="49136"/>
                </a:lnTo>
                <a:lnTo>
                  <a:pt x="51257" y="4874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0" name="object 5440"/>
          <p:cNvSpPr/>
          <p:nvPr/>
        </p:nvSpPr>
        <p:spPr>
          <a:xfrm>
            <a:off x="6568202" y="3146869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5">
                <a:moveTo>
                  <a:pt x="431" y="0"/>
                </a:moveTo>
                <a:lnTo>
                  <a:pt x="0" y="342"/>
                </a:lnTo>
                <a:lnTo>
                  <a:pt x="977" y="431"/>
                </a:lnTo>
                <a:lnTo>
                  <a:pt x="1193" y="584"/>
                </a:lnTo>
                <a:lnTo>
                  <a:pt x="2463" y="507"/>
                </a:lnTo>
                <a:lnTo>
                  <a:pt x="889" y="50"/>
                </a:lnTo>
                <a:lnTo>
                  <a:pt x="43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1" name="object 5441"/>
          <p:cNvSpPr/>
          <p:nvPr/>
        </p:nvSpPr>
        <p:spPr>
          <a:xfrm>
            <a:off x="6553913" y="3208431"/>
            <a:ext cx="12065" cy="6985"/>
          </a:xfrm>
          <a:custGeom>
            <a:avLst/>
            <a:gdLst/>
            <a:ahLst/>
            <a:cxnLst/>
            <a:rect l="l" t="t" r="r" b="b"/>
            <a:pathLst>
              <a:path w="12065" h="6985">
                <a:moveTo>
                  <a:pt x="7879" y="6591"/>
                </a:moveTo>
                <a:lnTo>
                  <a:pt x="7315" y="6591"/>
                </a:lnTo>
                <a:lnTo>
                  <a:pt x="8597" y="6692"/>
                </a:lnTo>
                <a:lnTo>
                  <a:pt x="7879" y="6591"/>
                </a:lnTo>
                <a:close/>
              </a:path>
              <a:path w="12065" h="6985">
                <a:moveTo>
                  <a:pt x="4452" y="4178"/>
                </a:moveTo>
                <a:lnTo>
                  <a:pt x="4445" y="5981"/>
                </a:lnTo>
                <a:lnTo>
                  <a:pt x="5461" y="6616"/>
                </a:lnTo>
                <a:lnTo>
                  <a:pt x="7315" y="6591"/>
                </a:lnTo>
                <a:lnTo>
                  <a:pt x="7879" y="6591"/>
                </a:lnTo>
                <a:lnTo>
                  <a:pt x="7340" y="6515"/>
                </a:lnTo>
                <a:lnTo>
                  <a:pt x="11734" y="5600"/>
                </a:lnTo>
                <a:lnTo>
                  <a:pt x="10951" y="5359"/>
                </a:lnTo>
                <a:lnTo>
                  <a:pt x="10172" y="5359"/>
                </a:lnTo>
                <a:lnTo>
                  <a:pt x="4452" y="4178"/>
                </a:lnTo>
                <a:close/>
              </a:path>
              <a:path w="12065" h="6985">
                <a:moveTo>
                  <a:pt x="10027" y="5074"/>
                </a:moveTo>
                <a:lnTo>
                  <a:pt x="10172" y="5359"/>
                </a:lnTo>
                <a:lnTo>
                  <a:pt x="10951" y="5359"/>
                </a:lnTo>
                <a:lnTo>
                  <a:pt x="10027" y="5074"/>
                </a:lnTo>
                <a:close/>
              </a:path>
              <a:path w="12065" h="6985">
                <a:moveTo>
                  <a:pt x="7315" y="152"/>
                </a:moveTo>
                <a:lnTo>
                  <a:pt x="6759" y="386"/>
                </a:lnTo>
                <a:lnTo>
                  <a:pt x="7454" y="495"/>
                </a:lnTo>
                <a:lnTo>
                  <a:pt x="4457" y="1358"/>
                </a:lnTo>
                <a:lnTo>
                  <a:pt x="0" y="2120"/>
                </a:lnTo>
                <a:lnTo>
                  <a:pt x="4457" y="2794"/>
                </a:lnTo>
                <a:lnTo>
                  <a:pt x="4452" y="4113"/>
                </a:lnTo>
                <a:lnTo>
                  <a:pt x="9055" y="4775"/>
                </a:lnTo>
                <a:lnTo>
                  <a:pt x="10027" y="5074"/>
                </a:lnTo>
                <a:lnTo>
                  <a:pt x="8850" y="2794"/>
                </a:lnTo>
                <a:lnTo>
                  <a:pt x="7315" y="152"/>
                </a:lnTo>
                <a:close/>
              </a:path>
              <a:path w="12065" h="6985">
                <a:moveTo>
                  <a:pt x="3403" y="3962"/>
                </a:moveTo>
                <a:lnTo>
                  <a:pt x="4452" y="4178"/>
                </a:lnTo>
                <a:lnTo>
                  <a:pt x="3403" y="3962"/>
                </a:lnTo>
                <a:close/>
              </a:path>
              <a:path w="12065" h="6985">
                <a:moveTo>
                  <a:pt x="4279" y="0"/>
                </a:moveTo>
                <a:lnTo>
                  <a:pt x="4353" y="1358"/>
                </a:lnTo>
                <a:lnTo>
                  <a:pt x="6759" y="386"/>
                </a:lnTo>
                <a:lnTo>
                  <a:pt x="427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2" name="object 5442"/>
          <p:cNvSpPr/>
          <p:nvPr/>
        </p:nvSpPr>
        <p:spPr>
          <a:xfrm>
            <a:off x="6562329" y="3027734"/>
            <a:ext cx="6985" cy="4445"/>
          </a:xfrm>
          <a:custGeom>
            <a:avLst/>
            <a:gdLst/>
            <a:ahLst/>
            <a:cxnLst/>
            <a:rect l="l" t="t" r="r" b="b"/>
            <a:pathLst>
              <a:path w="6984" h="4444">
                <a:moveTo>
                  <a:pt x="4838" y="0"/>
                </a:moveTo>
                <a:lnTo>
                  <a:pt x="3809" y="152"/>
                </a:lnTo>
                <a:lnTo>
                  <a:pt x="0" y="2844"/>
                </a:lnTo>
                <a:lnTo>
                  <a:pt x="1168" y="3860"/>
                </a:lnTo>
                <a:lnTo>
                  <a:pt x="3276" y="3124"/>
                </a:lnTo>
                <a:lnTo>
                  <a:pt x="6426" y="1358"/>
                </a:lnTo>
                <a:lnTo>
                  <a:pt x="483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3" name="object 5443"/>
          <p:cNvSpPr/>
          <p:nvPr/>
        </p:nvSpPr>
        <p:spPr>
          <a:xfrm>
            <a:off x="6504030" y="3175453"/>
            <a:ext cx="10795" cy="5715"/>
          </a:xfrm>
          <a:custGeom>
            <a:avLst/>
            <a:gdLst/>
            <a:ahLst/>
            <a:cxnLst/>
            <a:rect l="l" t="t" r="r" b="b"/>
            <a:pathLst>
              <a:path w="10795" h="5714">
                <a:moveTo>
                  <a:pt x="0" y="0"/>
                </a:moveTo>
                <a:lnTo>
                  <a:pt x="5511" y="4622"/>
                </a:lnTo>
                <a:lnTo>
                  <a:pt x="6934" y="5410"/>
                </a:lnTo>
                <a:lnTo>
                  <a:pt x="9982" y="4660"/>
                </a:lnTo>
                <a:lnTo>
                  <a:pt x="10312" y="3352"/>
                </a:lnTo>
                <a:lnTo>
                  <a:pt x="7975" y="4267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4" name="object 5444"/>
          <p:cNvSpPr/>
          <p:nvPr/>
        </p:nvSpPr>
        <p:spPr>
          <a:xfrm>
            <a:off x="6549987" y="3115325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4508" y="0"/>
                </a:moveTo>
                <a:lnTo>
                  <a:pt x="0" y="914"/>
                </a:lnTo>
                <a:lnTo>
                  <a:pt x="1155" y="1739"/>
                </a:lnTo>
                <a:lnTo>
                  <a:pt x="241" y="1816"/>
                </a:lnTo>
                <a:lnTo>
                  <a:pt x="876" y="2565"/>
                </a:lnTo>
                <a:lnTo>
                  <a:pt x="1498" y="2425"/>
                </a:lnTo>
                <a:lnTo>
                  <a:pt x="2374" y="1422"/>
                </a:lnTo>
                <a:lnTo>
                  <a:pt x="3289" y="457"/>
                </a:lnTo>
                <a:lnTo>
                  <a:pt x="4927" y="596"/>
                </a:lnTo>
                <a:lnTo>
                  <a:pt x="450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5" name="object 5445"/>
          <p:cNvSpPr/>
          <p:nvPr/>
        </p:nvSpPr>
        <p:spPr>
          <a:xfrm>
            <a:off x="6550323" y="3231591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2095" y="0"/>
                </a:moveTo>
                <a:lnTo>
                  <a:pt x="0" y="76"/>
                </a:lnTo>
                <a:lnTo>
                  <a:pt x="25" y="1714"/>
                </a:lnTo>
                <a:lnTo>
                  <a:pt x="2425" y="2781"/>
                </a:lnTo>
                <a:lnTo>
                  <a:pt x="4102" y="3263"/>
                </a:lnTo>
                <a:lnTo>
                  <a:pt x="3822" y="2413"/>
                </a:lnTo>
                <a:lnTo>
                  <a:pt x="209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6" name="object 5446"/>
          <p:cNvSpPr/>
          <p:nvPr/>
        </p:nvSpPr>
        <p:spPr>
          <a:xfrm>
            <a:off x="6539753" y="3076773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5765" y="0"/>
                </a:moveTo>
                <a:lnTo>
                  <a:pt x="0" y="4406"/>
                </a:lnTo>
                <a:lnTo>
                  <a:pt x="4102" y="4089"/>
                </a:lnTo>
                <a:lnTo>
                  <a:pt x="4851" y="4114"/>
                </a:lnTo>
                <a:lnTo>
                  <a:pt x="5689" y="1511"/>
                </a:lnTo>
                <a:lnTo>
                  <a:pt x="4635" y="2260"/>
                </a:lnTo>
                <a:lnTo>
                  <a:pt x="576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7" name="object 5447"/>
          <p:cNvSpPr/>
          <p:nvPr/>
        </p:nvSpPr>
        <p:spPr>
          <a:xfrm>
            <a:off x="6511097" y="295112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241" y="0"/>
                </a:moveTo>
                <a:lnTo>
                  <a:pt x="0" y="241"/>
                </a:lnTo>
                <a:lnTo>
                  <a:pt x="165" y="673"/>
                </a:lnTo>
                <a:lnTo>
                  <a:pt x="571" y="990"/>
                </a:lnTo>
                <a:lnTo>
                  <a:pt x="482" y="139"/>
                </a:lnTo>
                <a:lnTo>
                  <a:pt x="24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8" name="object 5448"/>
          <p:cNvSpPr/>
          <p:nvPr/>
        </p:nvSpPr>
        <p:spPr>
          <a:xfrm>
            <a:off x="6529631" y="3109783"/>
            <a:ext cx="3810" cy="1905"/>
          </a:xfrm>
          <a:custGeom>
            <a:avLst/>
            <a:gdLst/>
            <a:ahLst/>
            <a:cxnLst/>
            <a:rect l="l" t="t" r="r" b="b"/>
            <a:pathLst>
              <a:path w="3809" h="1905">
                <a:moveTo>
                  <a:pt x="3162" y="0"/>
                </a:moveTo>
                <a:lnTo>
                  <a:pt x="0" y="1193"/>
                </a:lnTo>
                <a:lnTo>
                  <a:pt x="1206" y="1689"/>
                </a:lnTo>
                <a:lnTo>
                  <a:pt x="1727" y="1155"/>
                </a:lnTo>
                <a:lnTo>
                  <a:pt x="2870" y="647"/>
                </a:lnTo>
                <a:lnTo>
                  <a:pt x="3733" y="380"/>
                </a:lnTo>
                <a:lnTo>
                  <a:pt x="316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9" name="object 5449"/>
          <p:cNvSpPr/>
          <p:nvPr/>
        </p:nvSpPr>
        <p:spPr>
          <a:xfrm>
            <a:off x="6540380" y="3223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381" y="0"/>
                </a:moveTo>
                <a:lnTo>
                  <a:pt x="254" y="304"/>
                </a:lnTo>
                <a:lnTo>
                  <a:pt x="0" y="241"/>
                </a:lnTo>
                <a:lnTo>
                  <a:pt x="838" y="469"/>
                </a:lnTo>
                <a:lnTo>
                  <a:pt x="698" y="774"/>
                </a:lnTo>
                <a:lnTo>
                  <a:pt x="838" y="609"/>
                </a:lnTo>
                <a:lnTo>
                  <a:pt x="1028" y="952"/>
                </a:lnTo>
                <a:lnTo>
                  <a:pt x="1270" y="863"/>
                </a:lnTo>
                <a:lnTo>
                  <a:pt x="1257" y="634"/>
                </a:lnTo>
                <a:lnTo>
                  <a:pt x="38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0" name="object 5450"/>
          <p:cNvSpPr/>
          <p:nvPr/>
        </p:nvSpPr>
        <p:spPr>
          <a:xfrm>
            <a:off x="6535987" y="3122479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162" y="0"/>
                </a:moveTo>
                <a:lnTo>
                  <a:pt x="0" y="952"/>
                </a:lnTo>
                <a:lnTo>
                  <a:pt x="1574" y="1371"/>
                </a:lnTo>
                <a:lnTo>
                  <a:pt x="1854" y="1054"/>
                </a:lnTo>
                <a:lnTo>
                  <a:pt x="2806" y="1143"/>
                </a:lnTo>
                <a:lnTo>
                  <a:pt x="2768" y="368"/>
                </a:lnTo>
                <a:lnTo>
                  <a:pt x="316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1" name="object 5451"/>
          <p:cNvSpPr/>
          <p:nvPr/>
        </p:nvSpPr>
        <p:spPr>
          <a:xfrm>
            <a:off x="6568223" y="3242085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393" y="0"/>
                </a:moveTo>
                <a:lnTo>
                  <a:pt x="177" y="596"/>
                </a:lnTo>
                <a:lnTo>
                  <a:pt x="0" y="901"/>
                </a:lnTo>
                <a:lnTo>
                  <a:pt x="850" y="1346"/>
                </a:lnTo>
                <a:lnTo>
                  <a:pt x="1193" y="1447"/>
                </a:lnTo>
                <a:lnTo>
                  <a:pt x="1257" y="1142"/>
                </a:lnTo>
                <a:lnTo>
                  <a:pt x="39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2" name="object 5452"/>
          <p:cNvSpPr/>
          <p:nvPr/>
        </p:nvSpPr>
        <p:spPr>
          <a:xfrm>
            <a:off x="6573813" y="3064281"/>
            <a:ext cx="15240" cy="3810"/>
          </a:xfrm>
          <a:custGeom>
            <a:avLst/>
            <a:gdLst/>
            <a:ahLst/>
            <a:cxnLst/>
            <a:rect l="l" t="t" r="r" b="b"/>
            <a:pathLst>
              <a:path w="15240" h="3810">
                <a:moveTo>
                  <a:pt x="11214" y="0"/>
                </a:moveTo>
                <a:lnTo>
                  <a:pt x="0" y="3619"/>
                </a:lnTo>
                <a:lnTo>
                  <a:pt x="3543" y="3162"/>
                </a:lnTo>
                <a:lnTo>
                  <a:pt x="10604" y="2578"/>
                </a:lnTo>
                <a:lnTo>
                  <a:pt x="15176" y="2984"/>
                </a:lnTo>
                <a:lnTo>
                  <a:pt x="1121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3" name="object 5453"/>
          <p:cNvSpPr/>
          <p:nvPr/>
        </p:nvSpPr>
        <p:spPr>
          <a:xfrm>
            <a:off x="6551269" y="3158959"/>
            <a:ext cx="27940" cy="85725"/>
          </a:xfrm>
          <a:custGeom>
            <a:avLst/>
            <a:gdLst/>
            <a:ahLst/>
            <a:cxnLst/>
            <a:rect l="l" t="t" r="r" b="b"/>
            <a:pathLst>
              <a:path w="27940" h="85725">
                <a:moveTo>
                  <a:pt x="2209" y="60515"/>
                </a:moveTo>
                <a:lnTo>
                  <a:pt x="292" y="59944"/>
                </a:lnTo>
                <a:lnTo>
                  <a:pt x="0" y="60490"/>
                </a:lnTo>
                <a:lnTo>
                  <a:pt x="647" y="60833"/>
                </a:lnTo>
                <a:lnTo>
                  <a:pt x="584" y="61658"/>
                </a:lnTo>
                <a:lnTo>
                  <a:pt x="2006" y="61417"/>
                </a:lnTo>
                <a:lnTo>
                  <a:pt x="2209" y="60515"/>
                </a:lnTo>
                <a:close/>
              </a:path>
              <a:path w="27940" h="85725">
                <a:moveTo>
                  <a:pt x="14732" y="84556"/>
                </a:moveTo>
                <a:lnTo>
                  <a:pt x="9880" y="84493"/>
                </a:lnTo>
                <a:lnTo>
                  <a:pt x="11531" y="85140"/>
                </a:lnTo>
                <a:lnTo>
                  <a:pt x="11595" y="85534"/>
                </a:lnTo>
                <a:lnTo>
                  <a:pt x="12687" y="85648"/>
                </a:lnTo>
                <a:lnTo>
                  <a:pt x="14732" y="84556"/>
                </a:lnTo>
                <a:close/>
              </a:path>
              <a:path w="27940" h="85725">
                <a:moveTo>
                  <a:pt x="20815" y="2044"/>
                </a:moveTo>
                <a:lnTo>
                  <a:pt x="19773" y="1727"/>
                </a:lnTo>
                <a:lnTo>
                  <a:pt x="20307" y="723"/>
                </a:lnTo>
                <a:lnTo>
                  <a:pt x="19519" y="0"/>
                </a:lnTo>
                <a:lnTo>
                  <a:pt x="15392" y="2197"/>
                </a:lnTo>
                <a:lnTo>
                  <a:pt x="18224" y="2006"/>
                </a:lnTo>
                <a:lnTo>
                  <a:pt x="18084" y="2260"/>
                </a:lnTo>
                <a:lnTo>
                  <a:pt x="19304" y="2222"/>
                </a:lnTo>
                <a:lnTo>
                  <a:pt x="19507" y="2286"/>
                </a:lnTo>
                <a:lnTo>
                  <a:pt x="20815" y="2044"/>
                </a:lnTo>
                <a:close/>
              </a:path>
              <a:path w="27940" h="85725">
                <a:moveTo>
                  <a:pt x="27698" y="25412"/>
                </a:moveTo>
                <a:lnTo>
                  <a:pt x="19685" y="28181"/>
                </a:lnTo>
                <a:lnTo>
                  <a:pt x="17526" y="27889"/>
                </a:lnTo>
                <a:lnTo>
                  <a:pt x="17640" y="28841"/>
                </a:lnTo>
                <a:lnTo>
                  <a:pt x="16560" y="30924"/>
                </a:lnTo>
                <a:lnTo>
                  <a:pt x="15303" y="30175"/>
                </a:lnTo>
                <a:lnTo>
                  <a:pt x="16510" y="29870"/>
                </a:lnTo>
                <a:lnTo>
                  <a:pt x="16992" y="29324"/>
                </a:lnTo>
                <a:lnTo>
                  <a:pt x="17399" y="19392"/>
                </a:lnTo>
                <a:lnTo>
                  <a:pt x="7620" y="23202"/>
                </a:lnTo>
                <a:lnTo>
                  <a:pt x="2400" y="26555"/>
                </a:lnTo>
                <a:lnTo>
                  <a:pt x="977" y="28727"/>
                </a:lnTo>
                <a:lnTo>
                  <a:pt x="6007" y="26060"/>
                </a:lnTo>
                <a:lnTo>
                  <a:pt x="6515" y="28867"/>
                </a:lnTo>
                <a:lnTo>
                  <a:pt x="10248" y="31229"/>
                </a:lnTo>
                <a:lnTo>
                  <a:pt x="10325" y="33782"/>
                </a:lnTo>
                <a:lnTo>
                  <a:pt x="11760" y="34315"/>
                </a:lnTo>
                <a:lnTo>
                  <a:pt x="19583" y="30581"/>
                </a:lnTo>
                <a:lnTo>
                  <a:pt x="18897" y="31800"/>
                </a:lnTo>
                <a:lnTo>
                  <a:pt x="22783" y="29616"/>
                </a:lnTo>
                <a:lnTo>
                  <a:pt x="21666" y="29146"/>
                </a:lnTo>
                <a:lnTo>
                  <a:pt x="27698" y="2541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4" name="object 5454"/>
          <p:cNvSpPr/>
          <p:nvPr/>
        </p:nvSpPr>
        <p:spPr>
          <a:xfrm>
            <a:off x="6541960" y="3043035"/>
            <a:ext cx="18415" cy="14604"/>
          </a:xfrm>
          <a:custGeom>
            <a:avLst/>
            <a:gdLst/>
            <a:ahLst/>
            <a:cxnLst/>
            <a:rect l="l" t="t" r="r" b="b"/>
            <a:pathLst>
              <a:path w="18415" h="14605">
                <a:moveTo>
                  <a:pt x="6023" y="7684"/>
                </a:moveTo>
                <a:lnTo>
                  <a:pt x="0" y="13995"/>
                </a:lnTo>
                <a:lnTo>
                  <a:pt x="4775" y="10401"/>
                </a:lnTo>
                <a:lnTo>
                  <a:pt x="6023" y="7684"/>
                </a:lnTo>
                <a:close/>
              </a:path>
              <a:path w="18415" h="14605">
                <a:moveTo>
                  <a:pt x="10134" y="3378"/>
                </a:moveTo>
                <a:lnTo>
                  <a:pt x="7735" y="5892"/>
                </a:lnTo>
                <a:lnTo>
                  <a:pt x="15227" y="11899"/>
                </a:lnTo>
                <a:lnTo>
                  <a:pt x="13881" y="6045"/>
                </a:lnTo>
                <a:lnTo>
                  <a:pt x="13916" y="5791"/>
                </a:lnTo>
                <a:lnTo>
                  <a:pt x="11023" y="5791"/>
                </a:lnTo>
                <a:lnTo>
                  <a:pt x="11264" y="5143"/>
                </a:lnTo>
                <a:lnTo>
                  <a:pt x="10134" y="3378"/>
                </a:lnTo>
                <a:close/>
              </a:path>
              <a:path w="18415" h="14605">
                <a:moveTo>
                  <a:pt x="7086" y="5372"/>
                </a:moveTo>
                <a:lnTo>
                  <a:pt x="6023" y="7684"/>
                </a:lnTo>
                <a:lnTo>
                  <a:pt x="7735" y="5892"/>
                </a:lnTo>
                <a:lnTo>
                  <a:pt x="7086" y="5372"/>
                </a:lnTo>
                <a:close/>
              </a:path>
              <a:path w="18415" h="14605">
                <a:moveTo>
                  <a:pt x="16725" y="0"/>
                </a:moveTo>
                <a:lnTo>
                  <a:pt x="15303" y="152"/>
                </a:lnTo>
                <a:lnTo>
                  <a:pt x="11023" y="5791"/>
                </a:lnTo>
                <a:lnTo>
                  <a:pt x="13916" y="5791"/>
                </a:lnTo>
                <a:lnTo>
                  <a:pt x="14300" y="2997"/>
                </a:lnTo>
                <a:lnTo>
                  <a:pt x="15443" y="2832"/>
                </a:lnTo>
                <a:lnTo>
                  <a:pt x="16382" y="1689"/>
                </a:lnTo>
                <a:lnTo>
                  <a:pt x="17970" y="1511"/>
                </a:lnTo>
                <a:lnTo>
                  <a:pt x="1672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5" name="object 5455"/>
          <p:cNvSpPr/>
          <p:nvPr/>
        </p:nvSpPr>
        <p:spPr>
          <a:xfrm>
            <a:off x="6569998" y="326512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609" y="0"/>
                </a:moveTo>
                <a:lnTo>
                  <a:pt x="0" y="50"/>
                </a:lnTo>
                <a:lnTo>
                  <a:pt x="101" y="266"/>
                </a:lnTo>
                <a:lnTo>
                  <a:pt x="292" y="304"/>
                </a:lnTo>
                <a:lnTo>
                  <a:pt x="495" y="139"/>
                </a:lnTo>
                <a:lnTo>
                  <a:pt x="60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6" name="object 5456"/>
          <p:cNvSpPr/>
          <p:nvPr/>
        </p:nvSpPr>
        <p:spPr>
          <a:xfrm>
            <a:off x="6544557" y="3143277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092" y="0"/>
                </a:moveTo>
                <a:lnTo>
                  <a:pt x="0" y="279"/>
                </a:lnTo>
                <a:lnTo>
                  <a:pt x="431" y="622"/>
                </a:lnTo>
                <a:lnTo>
                  <a:pt x="596" y="546"/>
                </a:lnTo>
                <a:lnTo>
                  <a:pt x="1562" y="342"/>
                </a:lnTo>
                <a:lnTo>
                  <a:pt x="1320" y="139"/>
                </a:lnTo>
                <a:lnTo>
                  <a:pt x="109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7" name="object 5457"/>
          <p:cNvSpPr/>
          <p:nvPr/>
        </p:nvSpPr>
        <p:spPr>
          <a:xfrm>
            <a:off x="6557725" y="3025258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5">
                <a:moveTo>
                  <a:pt x="711" y="0"/>
                </a:moveTo>
                <a:lnTo>
                  <a:pt x="0" y="1460"/>
                </a:lnTo>
                <a:lnTo>
                  <a:pt x="1625" y="1409"/>
                </a:lnTo>
                <a:lnTo>
                  <a:pt x="1943" y="1333"/>
                </a:lnTo>
                <a:lnTo>
                  <a:pt x="889" y="622"/>
                </a:lnTo>
                <a:lnTo>
                  <a:pt x="1536" y="444"/>
                </a:lnTo>
                <a:lnTo>
                  <a:pt x="71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8" name="object 5458"/>
          <p:cNvSpPr/>
          <p:nvPr/>
        </p:nvSpPr>
        <p:spPr>
          <a:xfrm>
            <a:off x="6570857" y="315056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126" y="533"/>
                </a:lnTo>
                <a:lnTo>
                  <a:pt x="368" y="558"/>
                </a:lnTo>
                <a:lnTo>
                  <a:pt x="761" y="457"/>
                </a:lnTo>
                <a:lnTo>
                  <a:pt x="914" y="241"/>
                </a:lnTo>
                <a:lnTo>
                  <a:pt x="914" y="12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9" name="object 5459"/>
          <p:cNvSpPr/>
          <p:nvPr/>
        </p:nvSpPr>
        <p:spPr>
          <a:xfrm>
            <a:off x="6564100" y="301971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9842" y="2819"/>
                </a:moveTo>
                <a:lnTo>
                  <a:pt x="9461" y="4711"/>
                </a:lnTo>
                <a:lnTo>
                  <a:pt x="5803" y="9182"/>
                </a:lnTo>
                <a:lnTo>
                  <a:pt x="1003" y="14744"/>
                </a:lnTo>
                <a:lnTo>
                  <a:pt x="0" y="20599"/>
                </a:lnTo>
                <a:lnTo>
                  <a:pt x="6428" y="21243"/>
                </a:lnTo>
                <a:lnTo>
                  <a:pt x="13279" y="19810"/>
                </a:lnTo>
                <a:lnTo>
                  <a:pt x="18418" y="16079"/>
                </a:lnTo>
                <a:lnTo>
                  <a:pt x="19652" y="10109"/>
                </a:lnTo>
                <a:lnTo>
                  <a:pt x="19316" y="10109"/>
                </a:lnTo>
                <a:lnTo>
                  <a:pt x="18440" y="9677"/>
                </a:lnTo>
                <a:lnTo>
                  <a:pt x="19663" y="9677"/>
                </a:lnTo>
                <a:lnTo>
                  <a:pt x="21285" y="8229"/>
                </a:lnTo>
                <a:lnTo>
                  <a:pt x="17640" y="4902"/>
                </a:lnTo>
                <a:lnTo>
                  <a:pt x="17757" y="4178"/>
                </a:lnTo>
                <a:lnTo>
                  <a:pt x="13627" y="4178"/>
                </a:lnTo>
                <a:lnTo>
                  <a:pt x="15958" y="4057"/>
                </a:lnTo>
                <a:lnTo>
                  <a:pt x="15759" y="3441"/>
                </a:lnTo>
                <a:lnTo>
                  <a:pt x="14008" y="3441"/>
                </a:lnTo>
                <a:lnTo>
                  <a:pt x="9842" y="2819"/>
                </a:lnTo>
                <a:close/>
              </a:path>
              <a:path w="21590" h="21589">
                <a:moveTo>
                  <a:pt x="19710" y="9829"/>
                </a:moveTo>
                <a:lnTo>
                  <a:pt x="19316" y="10109"/>
                </a:lnTo>
                <a:lnTo>
                  <a:pt x="19652" y="10109"/>
                </a:lnTo>
                <a:lnTo>
                  <a:pt x="19710" y="9829"/>
                </a:lnTo>
                <a:close/>
              </a:path>
              <a:path w="21590" h="21589">
                <a:moveTo>
                  <a:pt x="19663" y="9677"/>
                </a:moveTo>
                <a:lnTo>
                  <a:pt x="18440" y="9677"/>
                </a:lnTo>
                <a:lnTo>
                  <a:pt x="19507" y="9817"/>
                </a:lnTo>
                <a:lnTo>
                  <a:pt x="19663" y="9677"/>
                </a:lnTo>
                <a:close/>
              </a:path>
              <a:path w="21590" h="21589">
                <a:moveTo>
                  <a:pt x="17792" y="3962"/>
                </a:moveTo>
                <a:lnTo>
                  <a:pt x="15958" y="4057"/>
                </a:lnTo>
                <a:lnTo>
                  <a:pt x="13627" y="4178"/>
                </a:lnTo>
                <a:lnTo>
                  <a:pt x="17757" y="4178"/>
                </a:lnTo>
                <a:lnTo>
                  <a:pt x="17792" y="3962"/>
                </a:lnTo>
                <a:close/>
              </a:path>
              <a:path w="21590" h="21589">
                <a:moveTo>
                  <a:pt x="19746" y="2857"/>
                </a:moveTo>
                <a:lnTo>
                  <a:pt x="15570" y="2857"/>
                </a:lnTo>
                <a:lnTo>
                  <a:pt x="19215" y="3632"/>
                </a:lnTo>
                <a:lnTo>
                  <a:pt x="20040" y="4178"/>
                </a:lnTo>
                <a:lnTo>
                  <a:pt x="19746" y="2857"/>
                </a:lnTo>
                <a:close/>
              </a:path>
              <a:path w="21590" h="21589">
                <a:moveTo>
                  <a:pt x="12420" y="0"/>
                </a:moveTo>
                <a:lnTo>
                  <a:pt x="11778" y="2819"/>
                </a:lnTo>
                <a:lnTo>
                  <a:pt x="14008" y="3441"/>
                </a:lnTo>
                <a:lnTo>
                  <a:pt x="15759" y="3441"/>
                </a:lnTo>
                <a:lnTo>
                  <a:pt x="15570" y="2857"/>
                </a:lnTo>
                <a:lnTo>
                  <a:pt x="19746" y="2857"/>
                </a:lnTo>
                <a:lnTo>
                  <a:pt x="19519" y="1841"/>
                </a:lnTo>
                <a:lnTo>
                  <a:pt x="1242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0" name="object 5460"/>
          <p:cNvSpPr/>
          <p:nvPr/>
        </p:nvSpPr>
        <p:spPr>
          <a:xfrm>
            <a:off x="6564181" y="308664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723" y="0"/>
                </a:moveTo>
                <a:lnTo>
                  <a:pt x="76" y="368"/>
                </a:lnTo>
                <a:lnTo>
                  <a:pt x="0" y="634"/>
                </a:lnTo>
                <a:lnTo>
                  <a:pt x="939" y="685"/>
                </a:lnTo>
                <a:lnTo>
                  <a:pt x="1231" y="927"/>
                </a:lnTo>
                <a:lnTo>
                  <a:pt x="1142" y="546"/>
                </a:lnTo>
                <a:lnTo>
                  <a:pt x="72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1" name="object 5461"/>
          <p:cNvSpPr/>
          <p:nvPr/>
        </p:nvSpPr>
        <p:spPr>
          <a:xfrm>
            <a:off x="6548063" y="3205280"/>
            <a:ext cx="12065" cy="5080"/>
          </a:xfrm>
          <a:custGeom>
            <a:avLst/>
            <a:gdLst/>
            <a:ahLst/>
            <a:cxnLst/>
            <a:rect l="l" t="t" r="r" b="b"/>
            <a:pathLst>
              <a:path w="12065" h="5080">
                <a:moveTo>
                  <a:pt x="8217" y="3060"/>
                </a:moveTo>
                <a:lnTo>
                  <a:pt x="5067" y="3060"/>
                </a:lnTo>
                <a:lnTo>
                  <a:pt x="6959" y="4343"/>
                </a:lnTo>
                <a:lnTo>
                  <a:pt x="7594" y="4825"/>
                </a:lnTo>
                <a:lnTo>
                  <a:pt x="8318" y="4673"/>
                </a:lnTo>
                <a:lnTo>
                  <a:pt x="11645" y="4330"/>
                </a:lnTo>
                <a:lnTo>
                  <a:pt x="8229" y="3238"/>
                </a:lnTo>
                <a:lnTo>
                  <a:pt x="8217" y="3060"/>
                </a:lnTo>
                <a:close/>
              </a:path>
              <a:path w="12065" h="5080">
                <a:moveTo>
                  <a:pt x="8172" y="2374"/>
                </a:moveTo>
                <a:lnTo>
                  <a:pt x="3937" y="2374"/>
                </a:lnTo>
                <a:lnTo>
                  <a:pt x="4737" y="3505"/>
                </a:lnTo>
                <a:lnTo>
                  <a:pt x="5067" y="3060"/>
                </a:lnTo>
                <a:lnTo>
                  <a:pt x="8217" y="3060"/>
                </a:lnTo>
                <a:lnTo>
                  <a:pt x="8172" y="2374"/>
                </a:lnTo>
                <a:close/>
              </a:path>
              <a:path w="12065" h="5080">
                <a:moveTo>
                  <a:pt x="3439" y="2082"/>
                </a:moveTo>
                <a:lnTo>
                  <a:pt x="2362" y="2082"/>
                </a:lnTo>
                <a:lnTo>
                  <a:pt x="1993" y="2705"/>
                </a:lnTo>
                <a:lnTo>
                  <a:pt x="2895" y="3174"/>
                </a:lnTo>
                <a:lnTo>
                  <a:pt x="3689" y="2565"/>
                </a:lnTo>
                <a:lnTo>
                  <a:pt x="3136" y="2565"/>
                </a:lnTo>
                <a:lnTo>
                  <a:pt x="3439" y="2082"/>
                </a:lnTo>
                <a:close/>
              </a:path>
              <a:path w="12065" h="5080">
                <a:moveTo>
                  <a:pt x="8013" y="0"/>
                </a:moveTo>
                <a:lnTo>
                  <a:pt x="4914" y="203"/>
                </a:lnTo>
                <a:lnTo>
                  <a:pt x="3136" y="2565"/>
                </a:lnTo>
                <a:lnTo>
                  <a:pt x="3689" y="2565"/>
                </a:lnTo>
                <a:lnTo>
                  <a:pt x="3937" y="2374"/>
                </a:lnTo>
                <a:lnTo>
                  <a:pt x="8172" y="2374"/>
                </a:lnTo>
                <a:lnTo>
                  <a:pt x="8013" y="0"/>
                </a:lnTo>
                <a:close/>
              </a:path>
              <a:path w="12065" h="5080">
                <a:moveTo>
                  <a:pt x="0" y="495"/>
                </a:moveTo>
                <a:lnTo>
                  <a:pt x="247" y="1904"/>
                </a:lnTo>
                <a:lnTo>
                  <a:pt x="342" y="2285"/>
                </a:lnTo>
                <a:lnTo>
                  <a:pt x="2211" y="2098"/>
                </a:lnTo>
                <a:lnTo>
                  <a:pt x="2114" y="1904"/>
                </a:lnTo>
                <a:lnTo>
                  <a:pt x="1244" y="1904"/>
                </a:lnTo>
                <a:lnTo>
                  <a:pt x="0" y="495"/>
                </a:lnTo>
                <a:close/>
              </a:path>
              <a:path w="12065" h="5080">
                <a:moveTo>
                  <a:pt x="3924" y="1308"/>
                </a:moveTo>
                <a:lnTo>
                  <a:pt x="2286" y="2090"/>
                </a:lnTo>
                <a:lnTo>
                  <a:pt x="3439" y="2082"/>
                </a:lnTo>
                <a:lnTo>
                  <a:pt x="3924" y="1308"/>
                </a:lnTo>
                <a:close/>
              </a:path>
              <a:path w="12065" h="5080">
                <a:moveTo>
                  <a:pt x="1892" y="1460"/>
                </a:moveTo>
                <a:lnTo>
                  <a:pt x="1244" y="1904"/>
                </a:lnTo>
                <a:lnTo>
                  <a:pt x="2114" y="1904"/>
                </a:lnTo>
                <a:lnTo>
                  <a:pt x="1892" y="146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2" name="object 5462"/>
          <p:cNvSpPr/>
          <p:nvPr/>
        </p:nvSpPr>
        <p:spPr>
          <a:xfrm>
            <a:off x="6534125" y="3067185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5">
                <a:moveTo>
                  <a:pt x="2184" y="0"/>
                </a:moveTo>
                <a:lnTo>
                  <a:pt x="0" y="1079"/>
                </a:lnTo>
                <a:lnTo>
                  <a:pt x="1384" y="1308"/>
                </a:lnTo>
                <a:lnTo>
                  <a:pt x="1498" y="965"/>
                </a:lnTo>
                <a:lnTo>
                  <a:pt x="2044" y="673"/>
                </a:lnTo>
                <a:lnTo>
                  <a:pt x="2273" y="292"/>
                </a:lnTo>
                <a:lnTo>
                  <a:pt x="218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3" name="object 5463"/>
          <p:cNvSpPr/>
          <p:nvPr/>
        </p:nvSpPr>
        <p:spPr>
          <a:xfrm>
            <a:off x="6508851" y="3128784"/>
            <a:ext cx="71755" cy="25400"/>
          </a:xfrm>
          <a:custGeom>
            <a:avLst/>
            <a:gdLst/>
            <a:ahLst/>
            <a:cxnLst/>
            <a:rect l="l" t="t" r="r" b="b"/>
            <a:pathLst>
              <a:path w="71754" h="25400">
                <a:moveTo>
                  <a:pt x="6769" y="5232"/>
                </a:moveTo>
                <a:lnTo>
                  <a:pt x="5969" y="3187"/>
                </a:lnTo>
                <a:lnTo>
                  <a:pt x="0" y="0"/>
                </a:lnTo>
                <a:lnTo>
                  <a:pt x="698" y="5549"/>
                </a:lnTo>
                <a:lnTo>
                  <a:pt x="114" y="6096"/>
                </a:lnTo>
                <a:lnTo>
                  <a:pt x="533" y="7912"/>
                </a:lnTo>
                <a:lnTo>
                  <a:pt x="571" y="8699"/>
                </a:lnTo>
                <a:lnTo>
                  <a:pt x="1231" y="8356"/>
                </a:lnTo>
                <a:lnTo>
                  <a:pt x="4419" y="10287"/>
                </a:lnTo>
                <a:lnTo>
                  <a:pt x="4800" y="8623"/>
                </a:lnTo>
                <a:lnTo>
                  <a:pt x="5689" y="7988"/>
                </a:lnTo>
                <a:lnTo>
                  <a:pt x="5651" y="5041"/>
                </a:lnTo>
                <a:lnTo>
                  <a:pt x="6769" y="5232"/>
                </a:lnTo>
                <a:close/>
              </a:path>
              <a:path w="71754" h="25400">
                <a:moveTo>
                  <a:pt x="39776" y="25196"/>
                </a:moveTo>
                <a:lnTo>
                  <a:pt x="37350" y="19392"/>
                </a:lnTo>
                <a:lnTo>
                  <a:pt x="32550" y="16129"/>
                </a:lnTo>
                <a:lnTo>
                  <a:pt x="30175" y="13335"/>
                </a:lnTo>
                <a:lnTo>
                  <a:pt x="28130" y="14719"/>
                </a:lnTo>
                <a:lnTo>
                  <a:pt x="28511" y="17665"/>
                </a:lnTo>
                <a:lnTo>
                  <a:pt x="33413" y="19558"/>
                </a:lnTo>
                <a:lnTo>
                  <a:pt x="39776" y="25196"/>
                </a:lnTo>
                <a:close/>
              </a:path>
              <a:path w="71754" h="25400">
                <a:moveTo>
                  <a:pt x="62166" y="13995"/>
                </a:moveTo>
                <a:lnTo>
                  <a:pt x="60502" y="11493"/>
                </a:lnTo>
                <a:lnTo>
                  <a:pt x="59778" y="11290"/>
                </a:lnTo>
                <a:lnTo>
                  <a:pt x="57823" y="10731"/>
                </a:lnTo>
                <a:lnTo>
                  <a:pt x="56426" y="9144"/>
                </a:lnTo>
                <a:lnTo>
                  <a:pt x="55765" y="9372"/>
                </a:lnTo>
                <a:lnTo>
                  <a:pt x="57797" y="12242"/>
                </a:lnTo>
                <a:lnTo>
                  <a:pt x="55727" y="10693"/>
                </a:lnTo>
                <a:lnTo>
                  <a:pt x="54533" y="9804"/>
                </a:lnTo>
                <a:lnTo>
                  <a:pt x="51917" y="10693"/>
                </a:lnTo>
                <a:lnTo>
                  <a:pt x="51854" y="10401"/>
                </a:lnTo>
                <a:lnTo>
                  <a:pt x="51181" y="7277"/>
                </a:lnTo>
                <a:lnTo>
                  <a:pt x="54533" y="9804"/>
                </a:lnTo>
                <a:lnTo>
                  <a:pt x="55765" y="9372"/>
                </a:lnTo>
                <a:lnTo>
                  <a:pt x="54305" y="7277"/>
                </a:lnTo>
                <a:lnTo>
                  <a:pt x="51269" y="2946"/>
                </a:lnTo>
                <a:lnTo>
                  <a:pt x="46075" y="6134"/>
                </a:lnTo>
                <a:lnTo>
                  <a:pt x="42900" y="10401"/>
                </a:lnTo>
                <a:lnTo>
                  <a:pt x="48691" y="12192"/>
                </a:lnTo>
                <a:lnTo>
                  <a:pt x="49022" y="10414"/>
                </a:lnTo>
                <a:lnTo>
                  <a:pt x="50444" y="10414"/>
                </a:lnTo>
                <a:lnTo>
                  <a:pt x="51244" y="13792"/>
                </a:lnTo>
                <a:lnTo>
                  <a:pt x="53301" y="12890"/>
                </a:lnTo>
                <a:lnTo>
                  <a:pt x="56273" y="13411"/>
                </a:lnTo>
                <a:lnTo>
                  <a:pt x="60617" y="15748"/>
                </a:lnTo>
                <a:lnTo>
                  <a:pt x="59258" y="14020"/>
                </a:lnTo>
                <a:lnTo>
                  <a:pt x="58356" y="12890"/>
                </a:lnTo>
                <a:lnTo>
                  <a:pt x="57861" y="12242"/>
                </a:lnTo>
                <a:lnTo>
                  <a:pt x="57150" y="11290"/>
                </a:lnTo>
                <a:lnTo>
                  <a:pt x="59220" y="13957"/>
                </a:lnTo>
                <a:lnTo>
                  <a:pt x="62166" y="13995"/>
                </a:lnTo>
                <a:close/>
              </a:path>
              <a:path w="71754" h="25400">
                <a:moveTo>
                  <a:pt x="63360" y="14020"/>
                </a:moveTo>
                <a:lnTo>
                  <a:pt x="62166" y="13995"/>
                </a:lnTo>
                <a:lnTo>
                  <a:pt x="62382" y="14300"/>
                </a:lnTo>
                <a:lnTo>
                  <a:pt x="63360" y="14020"/>
                </a:lnTo>
                <a:close/>
              </a:path>
              <a:path w="71754" h="25400">
                <a:moveTo>
                  <a:pt x="71234" y="14973"/>
                </a:moveTo>
                <a:lnTo>
                  <a:pt x="67424" y="14262"/>
                </a:lnTo>
                <a:lnTo>
                  <a:pt x="65455" y="13398"/>
                </a:lnTo>
                <a:lnTo>
                  <a:pt x="63360" y="14020"/>
                </a:lnTo>
                <a:lnTo>
                  <a:pt x="71234" y="1497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4" name="object 5464"/>
          <p:cNvSpPr/>
          <p:nvPr/>
        </p:nvSpPr>
        <p:spPr>
          <a:xfrm>
            <a:off x="6540293" y="3070924"/>
            <a:ext cx="10795" cy="3175"/>
          </a:xfrm>
          <a:custGeom>
            <a:avLst/>
            <a:gdLst/>
            <a:ahLst/>
            <a:cxnLst/>
            <a:rect l="l" t="t" r="r" b="b"/>
            <a:pathLst>
              <a:path w="10795" h="3175">
                <a:moveTo>
                  <a:pt x="0" y="0"/>
                </a:moveTo>
                <a:lnTo>
                  <a:pt x="4076" y="2768"/>
                </a:lnTo>
                <a:lnTo>
                  <a:pt x="5524" y="1841"/>
                </a:lnTo>
                <a:lnTo>
                  <a:pt x="7823" y="2654"/>
                </a:lnTo>
                <a:lnTo>
                  <a:pt x="9194" y="1892"/>
                </a:lnTo>
                <a:lnTo>
                  <a:pt x="10693" y="292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5" name="object 5465"/>
          <p:cNvSpPr/>
          <p:nvPr/>
        </p:nvSpPr>
        <p:spPr>
          <a:xfrm>
            <a:off x="6517968" y="2967653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422" y="0"/>
                </a:moveTo>
                <a:lnTo>
                  <a:pt x="292" y="596"/>
                </a:lnTo>
                <a:lnTo>
                  <a:pt x="0" y="1142"/>
                </a:lnTo>
                <a:lnTo>
                  <a:pt x="12" y="2070"/>
                </a:lnTo>
                <a:lnTo>
                  <a:pt x="393" y="1066"/>
                </a:lnTo>
                <a:lnTo>
                  <a:pt x="634" y="927"/>
                </a:lnTo>
                <a:lnTo>
                  <a:pt x="142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6" name="object 5466"/>
          <p:cNvSpPr/>
          <p:nvPr/>
        </p:nvSpPr>
        <p:spPr>
          <a:xfrm>
            <a:off x="6560580" y="3158139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0" y="0"/>
                </a:moveTo>
                <a:lnTo>
                  <a:pt x="1460" y="2819"/>
                </a:lnTo>
                <a:lnTo>
                  <a:pt x="1727" y="2882"/>
                </a:lnTo>
                <a:lnTo>
                  <a:pt x="2413" y="2387"/>
                </a:lnTo>
                <a:lnTo>
                  <a:pt x="1930" y="2438"/>
                </a:lnTo>
                <a:lnTo>
                  <a:pt x="4127" y="888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7" name="object 5467"/>
          <p:cNvSpPr/>
          <p:nvPr/>
        </p:nvSpPr>
        <p:spPr>
          <a:xfrm>
            <a:off x="6569223" y="300506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0"/>
                </a:moveTo>
                <a:lnTo>
                  <a:pt x="533" y="2070"/>
                </a:lnTo>
                <a:lnTo>
                  <a:pt x="660" y="850"/>
                </a:lnTo>
                <a:lnTo>
                  <a:pt x="647" y="698"/>
                </a:lnTo>
                <a:lnTo>
                  <a:pt x="787" y="419"/>
                </a:lnTo>
                <a:lnTo>
                  <a:pt x="533" y="419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8" name="object 5468"/>
          <p:cNvSpPr/>
          <p:nvPr/>
        </p:nvSpPr>
        <p:spPr>
          <a:xfrm>
            <a:off x="6553166" y="3238209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4254" y="0"/>
                </a:moveTo>
                <a:lnTo>
                  <a:pt x="0" y="266"/>
                </a:lnTo>
                <a:lnTo>
                  <a:pt x="2997" y="1473"/>
                </a:lnTo>
                <a:lnTo>
                  <a:pt x="2666" y="1574"/>
                </a:lnTo>
                <a:lnTo>
                  <a:pt x="3136" y="1828"/>
                </a:lnTo>
                <a:lnTo>
                  <a:pt x="425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9" name="object 5469"/>
          <p:cNvSpPr/>
          <p:nvPr/>
        </p:nvSpPr>
        <p:spPr>
          <a:xfrm>
            <a:off x="6508318" y="3096742"/>
            <a:ext cx="32384" cy="13970"/>
          </a:xfrm>
          <a:custGeom>
            <a:avLst/>
            <a:gdLst/>
            <a:ahLst/>
            <a:cxnLst/>
            <a:rect l="l" t="t" r="r" b="b"/>
            <a:pathLst>
              <a:path w="32384" h="13969">
                <a:moveTo>
                  <a:pt x="6489" y="5727"/>
                </a:moveTo>
                <a:lnTo>
                  <a:pt x="5016" y="6083"/>
                </a:lnTo>
                <a:lnTo>
                  <a:pt x="6489" y="5727"/>
                </a:lnTo>
                <a:close/>
              </a:path>
              <a:path w="32384" h="13969">
                <a:moveTo>
                  <a:pt x="9652" y="7353"/>
                </a:moveTo>
                <a:lnTo>
                  <a:pt x="7505" y="6883"/>
                </a:lnTo>
                <a:lnTo>
                  <a:pt x="7670" y="7073"/>
                </a:lnTo>
                <a:lnTo>
                  <a:pt x="9652" y="7353"/>
                </a:lnTo>
                <a:close/>
              </a:path>
              <a:path w="32384" h="13969">
                <a:moveTo>
                  <a:pt x="10934" y="4686"/>
                </a:moveTo>
                <a:lnTo>
                  <a:pt x="6489" y="5727"/>
                </a:lnTo>
                <a:lnTo>
                  <a:pt x="7378" y="6743"/>
                </a:lnTo>
                <a:lnTo>
                  <a:pt x="7404" y="6413"/>
                </a:lnTo>
                <a:lnTo>
                  <a:pt x="8928" y="6527"/>
                </a:lnTo>
                <a:lnTo>
                  <a:pt x="9410" y="6413"/>
                </a:lnTo>
                <a:lnTo>
                  <a:pt x="10490" y="6159"/>
                </a:lnTo>
                <a:lnTo>
                  <a:pt x="10934" y="4686"/>
                </a:lnTo>
                <a:close/>
              </a:path>
              <a:path w="32384" h="13969">
                <a:moveTo>
                  <a:pt x="16446" y="2857"/>
                </a:moveTo>
                <a:lnTo>
                  <a:pt x="9461" y="2806"/>
                </a:lnTo>
                <a:lnTo>
                  <a:pt x="10312" y="4114"/>
                </a:lnTo>
                <a:lnTo>
                  <a:pt x="3136" y="0"/>
                </a:lnTo>
                <a:lnTo>
                  <a:pt x="3022" y="889"/>
                </a:lnTo>
                <a:lnTo>
                  <a:pt x="0" y="4038"/>
                </a:lnTo>
                <a:lnTo>
                  <a:pt x="5867" y="5041"/>
                </a:lnTo>
                <a:lnTo>
                  <a:pt x="6438" y="5676"/>
                </a:lnTo>
                <a:lnTo>
                  <a:pt x="11988" y="4114"/>
                </a:lnTo>
                <a:lnTo>
                  <a:pt x="16446" y="2857"/>
                </a:lnTo>
                <a:close/>
              </a:path>
              <a:path w="32384" h="13969">
                <a:moveTo>
                  <a:pt x="31000" y="11925"/>
                </a:moveTo>
                <a:lnTo>
                  <a:pt x="30657" y="11544"/>
                </a:lnTo>
                <a:lnTo>
                  <a:pt x="30937" y="11887"/>
                </a:lnTo>
                <a:close/>
              </a:path>
              <a:path w="32384" h="13969">
                <a:moveTo>
                  <a:pt x="32296" y="13512"/>
                </a:moveTo>
                <a:lnTo>
                  <a:pt x="30937" y="11887"/>
                </a:lnTo>
                <a:lnTo>
                  <a:pt x="28702" y="10388"/>
                </a:lnTo>
                <a:lnTo>
                  <a:pt x="29552" y="13487"/>
                </a:lnTo>
                <a:lnTo>
                  <a:pt x="31711" y="13728"/>
                </a:lnTo>
                <a:lnTo>
                  <a:pt x="32296" y="1351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0" name="object 5470"/>
          <p:cNvSpPr/>
          <p:nvPr/>
        </p:nvSpPr>
        <p:spPr>
          <a:xfrm>
            <a:off x="6547725" y="3211727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1371" y="0"/>
                </a:moveTo>
                <a:lnTo>
                  <a:pt x="1296" y="1141"/>
                </a:lnTo>
                <a:lnTo>
                  <a:pt x="0" y="3276"/>
                </a:lnTo>
                <a:lnTo>
                  <a:pt x="2603" y="4838"/>
                </a:lnTo>
                <a:lnTo>
                  <a:pt x="5194" y="5600"/>
                </a:lnTo>
                <a:lnTo>
                  <a:pt x="6045" y="4571"/>
                </a:lnTo>
                <a:lnTo>
                  <a:pt x="3657" y="1346"/>
                </a:lnTo>
                <a:lnTo>
                  <a:pt x="1422" y="1346"/>
                </a:lnTo>
                <a:lnTo>
                  <a:pt x="1936" y="1141"/>
                </a:lnTo>
                <a:lnTo>
                  <a:pt x="1371" y="0"/>
                </a:lnTo>
                <a:close/>
              </a:path>
              <a:path w="6350" h="5714">
                <a:moveTo>
                  <a:pt x="3149" y="660"/>
                </a:moveTo>
                <a:lnTo>
                  <a:pt x="1936" y="1141"/>
                </a:lnTo>
                <a:lnTo>
                  <a:pt x="1422" y="1346"/>
                </a:lnTo>
                <a:lnTo>
                  <a:pt x="3657" y="1346"/>
                </a:lnTo>
                <a:lnTo>
                  <a:pt x="3149" y="66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1" name="object 5471"/>
          <p:cNvSpPr/>
          <p:nvPr/>
        </p:nvSpPr>
        <p:spPr>
          <a:xfrm>
            <a:off x="6573166" y="3148675"/>
            <a:ext cx="7620" cy="4445"/>
          </a:xfrm>
          <a:custGeom>
            <a:avLst/>
            <a:gdLst/>
            <a:ahLst/>
            <a:cxnLst/>
            <a:rect l="l" t="t" r="r" b="b"/>
            <a:pathLst>
              <a:path w="7620" h="4444">
                <a:moveTo>
                  <a:pt x="2158" y="0"/>
                </a:moveTo>
                <a:lnTo>
                  <a:pt x="0" y="304"/>
                </a:lnTo>
                <a:lnTo>
                  <a:pt x="6273" y="3962"/>
                </a:lnTo>
                <a:lnTo>
                  <a:pt x="7086" y="2717"/>
                </a:lnTo>
                <a:lnTo>
                  <a:pt x="4978" y="2489"/>
                </a:lnTo>
                <a:lnTo>
                  <a:pt x="3505" y="1143"/>
                </a:lnTo>
                <a:lnTo>
                  <a:pt x="215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2" name="object 5472"/>
          <p:cNvSpPr/>
          <p:nvPr/>
        </p:nvSpPr>
        <p:spPr>
          <a:xfrm>
            <a:off x="6546681" y="320952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244" y="0"/>
                </a:moveTo>
                <a:lnTo>
                  <a:pt x="0" y="584"/>
                </a:lnTo>
                <a:lnTo>
                  <a:pt x="673" y="622"/>
                </a:lnTo>
                <a:lnTo>
                  <a:pt x="1003" y="660"/>
                </a:lnTo>
                <a:lnTo>
                  <a:pt x="1003" y="457"/>
                </a:lnTo>
                <a:lnTo>
                  <a:pt x="1193" y="368"/>
                </a:lnTo>
                <a:lnTo>
                  <a:pt x="124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3" name="object 5473"/>
          <p:cNvSpPr/>
          <p:nvPr/>
        </p:nvSpPr>
        <p:spPr>
          <a:xfrm>
            <a:off x="6569252" y="3096060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0" y="0"/>
                </a:moveTo>
                <a:lnTo>
                  <a:pt x="2463" y="1206"/>
                </a:lnTo>
                <a:lnTo>
                  <a:pt x="3860" y="1295"/>
                </a:lnTo>
                <a:lnTo>
                  <a:pt x="6413" y="2921"/>
                </a:lnTo>
                <a:lnTo>
                  <a:pt x="3809" y="1066"/>
                </a:lnTo>
                <a:lnTo>
                  <a:pt x="3530" y="228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4" name="object 5474"/>
          <p:cNvSpPr/>
          <p:nvPr/>
        </p:nvSpPr>
        <p:spPr>
          <a:xfrm>
            <a:off x="6547564" y="3176781"/>
            <a:ext cx="15875" cy="6985"/>
          </a:xfrm>
          <a:custGeom>
            <a:avLst/>
            <a:gdLst/>
            <a:ahLst/>
            <a:cxnLst/>
            <a:rect l="l" t="t" r="r" b="b"/>
            <a:pathLst>
              <a:path w="15875" h="6985">
                <a:moveTo>
                  <a:pt x="6766" y="5257"/>
                </a:moveTo>
                <a:lnTo>
                  <a:pt x="4758" y="5257"/>
                </a:lnTo>
                <a:lnTo>
                  <a:pt x="6472" y="6870"/>
                </a:lnTo>
                <a:lnTo>
                  <a:pt x="7056" y="5435"/>
                </a:lnTo>
                <a:lnTo>
                  <a:pt x="7680" y="5435"/>
                </a:lnTo>
                <a:lnTo>
                  <a:pt x="6739" y="5283"/>
                </a:lnTo>
                <a:close/>
              </a:path>
              <a:path w="15875" h="6985">
                <a:moveTo>
                  <a:pt x="7779" y="5492"/>
                </a:moveTo>
                <a:lnTo>
                  <a:pt x="9076" y="6235"/>
                </a:lnTo>
                <a:lnTo>
                  <a:pt x="14333" y="6477"/>
                </a:lnTo>
                <a:lnTo>
                  <a:pt x="14255" y="5613"/>
                </a:lnTo>
                <a:lnTo>
                  <a:pt x="9317" y="5613"/>
                </a:lnTo>
                <a:lnTo>
                  <a:pt x="7779" y="5492"/>
                </a:lnTo>
                <a:close/>
              </a:path>
              <a:path w="15875" h="6985">
                <a:moveTo>
                  <a:pt x="1711" y="2259"/>
                </a:moveTo>
                <a:lnTo>
                  <a:pt x="54" y="2743"/>
                </a:lnTo>
                <a:lnTo>
                  <a:pt x="3640" y="5702"/>
                </a:lnTo>
                <a:lnTo>
                  <a:pt x="4758" y="5257"/>
                </a:lnTo>
                <a:lnTo>
                  <a:pt x="6766" y="5257"/>
                </a:lnTo>
                <a:lnTo>
                  <a:pt x="6993" y="5041"/>
                </a:lnTo>
                <a:lnTo>
                  <a:pt x="14203" y="5041"/>
                </a:lnTo>
                <a:lnTo>
                  <a:pt x="14048" y="3340"/>
                </a:lnTo>
                <a:lnTo>
                  <a:pt x="11425" y="3340"/>
                </a:lnTo>
                <a:lnTo>
                  <a:pt x="9812" y="2844"/>
                </a:lnTo>
                <a:lnTo>
                  <a:pt x="6010" y="2743"/>
                </a:lnTo>
                <a:lnTo>
                  <a:pt x="1711" y="2259"/>
                </a:lnTo>
                <a:close/>
              </a:path>
              <a:path w="15875" h="6985">
                <a:moveTo>
                  <a:pt x="14203" y="5041"/>
                </a:moveTo>
                <a:lnTo>
                  <a:pt x="6993" y="5041"/>
                </a:lnTo>
                <a:lnTo>
                  <a:pt x="7608" y="5394"/>
                </a:lnTo>
                <a:lnTo>
                  <a:pt x="9317" y="5613"/>
                </a:lnTo>
                <a:lnTo>
                  <a:pt x="14255" y="5613"/>
                </a:lnTo>
                <a:lnTo>
                  <a:pt x="14203" y="5041"/>
                </a:lnTo>
                <a:close/>
              </a:path>
              <a:path w="15875" h="6985">
                <a:moveTo>
                  <a:pt x="7680" y="5435"/>
                </a:moveTo>
                <a:lnTo>
                  <a:pt x="7056" y="5435"/>
                </a:lnTo>
                <a:lnTo>
                  <a:pt x="7779" y="5492"/>
                </a:lnTo>
                <a:close/>
              </a:path>
              <a:path w="15875" h="6985">
                <a:moveTo>
                  <a:pt x="15450" y="3263"/>
                </a:moveTo>
                <a:lnTo>
                  <a:pt x="14041" y="3263"/>
                </a:lnTo>
                <a:lnTo>
                  <a:pt x="15514" y="3467"/>
                </a:lnTo>
                <a:lnTo>
                  <a:pt x="15450" y="3263"/>
                </a:lnTo>
                <a:close/>
              </a:path>
              <a:path w="15875" h="6985">
                <a:moveTo>
                  <a:pt x="13305" y="0"/>
                </a:moveTo>
                <a:lnTo>
                  <a:pt x="11425" y="3340"/>
                </a:lnTo>
                <a:lnTo>
                  <a:pt x="14048" y="3340"/>
                </a:lnTo>
                <a:lnTo>
                  <a:pt x="15450" y="3263"/>
                </a:lnTo>
                <a:lnTo>
                  <a:pt x="15184" y="2425"/>
                </a:lnTo>
                <a:lnTo>
                  <a:pt x="14321" y="1778"/>
                </a:lnTo>
                <a:lnTo>
                  <a:pt x="1330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5" name="object 5475"/>
          <p:cNvSpPr/>
          <p:nvPr/>
        </p:nvSpPr>
        <p:spPr>
          <a:xfrm>
            <a:off x="6561887" y="3244100"/>
            <a:ext cx="11430" cy="17145"/>
          </a:xfrm>
          <a:custGeom>
            <a:avLst/>
            <a:gdLst/>
            <a:ahLst/>
            <a:cxnLst/>
            <a:rect l="l" t="t" r="r" b="b"/>
            <a:pathLst>
              <a:path w="11429" h="17145">
                <a:moveTo>
                  <a:pt x="1079" y="609"/>
                </a:moveTo>
                <a:lnTo>
                  <a:pt x="965" y="393"/>
                </a:lnTo>
                <a:lnTo>
                  <a:pt x="609" y="266"/>
                </a:lnTo>
                <a:lnTo>
                  <a:pt x="495" y="0"/>
                </a:lnTo>
                <a:lnTo>
                  <a:pt x="0" y="76"/>
                </a:lnTo>
                <a:lnTo>
                  <a:pt x="812" y="685"/>
                </a:lnTo>
                <a:lnTo>
                  <a:pt x="1079" y="609"/>
                </a:lnTo>
                <a:close/>
              </a:path>
              <a:path w="11429" h="17145">
                <a:moveTo>
                  <a:pt x="11163" y="16713"/>
                </a:moveTo>
                <a:lnTo>
                  <a:pt x="9766" y="14935"/>
                </a:lnTo>
                <a:lnTo>
                  <a:pt x="9029" y="14719"/>
                </a:lnTo>
                <a:lnTo>
                  <a:pt x="7480" y="14655"/>
                </a:lnTo>
                <a:lnTo>
                  <a:pt x="10312" y="16941"/>
                </a:lnTo>
                <a:lnTo>
                  <a:pt x="10452" y="17106"/>
                </a:lnTo>
                <a:lnTo>
                  <a:pt x="11163" y="1671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6" name="object 5476"/>
          <p:cNvSpPr/>
          <p:nvPr/>
        </p:nvSpPr>
        <p:spPr>
          <a:xfrm>
            <a:off x="6532550" y="3091929"/>
            <a:ext cx="31750" cy="6985"/>
          </a:xfrm>
          <a:custGeom>
            <a:avLst/>
            <a:gdLst/>
            <a:ahLst/>
            <a:cxnLst/>
            <a:rect l="l" t="t" r="r" b="b"/>
            <a:pathLst>
              <a:path w="31750" h="6985">
                <a:moveTo>
                  <a:pt x="5029" y="4305"/>
                </a:moveTo>
                <a:lnTo>
                  <a:pt x="1638" y="4038"/>
                </a:lnTo>
                <a:lnTo>
                  <a:pt x="50" y="4051"/>
                </a:lnTo>
                <a:lnTo>
                  <a:pt x="0" y="6121"/>
                </a:lnTo>
                <a:lnTo>
                  <a:pt x="1866" y="6045"/>
                </a:lnTo>
                <a:lnTo>
                  <a:pt x="3060" y="4711"/>
                </a:lnTo>
                <a:lnTo>
                  <a:pt x="5029" y="4305"/>
                </a:lnTo>
                <a:close/>
              </a:path>
              <a:path w="31750" h="6985">
                <a:moveTo>
                  <a:pt x="31432" y="2705"/>
                </a:moveTo>
                <a:lnTo>
                  <a:pt x="30873" y="2768"/>
                </a:lnTo>
                <a:lnTo>
                  <a:pt x="30924" y="2463"/>
                </a:lnTo>
                <a:lnTo>
                  <a:pt x="30746" y="2946"/>
                </a:lnTo>
                <a:lnTo>
                  <a:pt x="29718" y="1066"/>
                </a:lnTo>
                <a:lnTo>
                  <a:pt x="27647" y="0"/>
                </a:lnTo>
                <a:lnTo>
                  <a:pt x="24663" y="1562"/>
                </a:lnTo>
                <a:lnTo>
                  <a:pt x="23393" y="3860"/>
                </a:lnTo>
                <a:lnTo>
                  <a:pt x="18351" y="3035"/>
                </a:lnTo>
                <a:lnTo>
                  <a:pt x="18338" y="4292"/>
                </a:lnTo>
                <a:lnTo>
                  <a:pt x="21742" y="6400"/>
                </a:lnTo>
                <a:lnTo>
                  <a:pt x="21818" y="5232"/>
                </a:lnTo>
                <a:lnTo>
                  <a:pt x="24053" y="4330"/>
                </a:lnTo>
                <a:lnTo>
                  <a:pt x="26187" y="4508"/>
                </a:lnTo>
                <a:lnTo>
                  <a:pt x="29552" y="4470"/>
                </a:lnTo>
                <a:lnTo>
                  <a:pt x="31432" y="270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7" name="object 5477"/>
          <p:cNvSpPr/>
          <p:nvPr/>
        </p:nvSpPr>
        <p:spPr>
          <a:xfrm>
            <a:off x="6547611" y="3158718"/>
            <a:ext cx="18415" cy="20955"/>
          </a:xfrm>
          <a:custGeom>
            <a:avLst/>
            <a:gdLst/>
            <a:ahLst/>
            <a:cxnLst/>
            <a:rect l="l" t="t" r="r" b="b"/>
            <a:pathLst>
              <a:path w="18415" h="20955">
                <a:moveTo>
                  <a:pt x="3479" y="20612"/>
                </a:moveTo>
                <a:lnTo>
                  <a:pt x="3352" y="19748"/>
                </a:lnTo>
                <a:lnTo>
                  <a:pt x="939" y="17932"/>
                </a:lnTo>
                <a:lnTo>
                  <a:pt x="0" y="19672"/>
                </a:lnTo>
                <a:lnTo>
                  <a:pt x="1244" y="18935"/>
                </a:lnTo>
                <a:lnTo>
                  <a:pt x="2197" y="20129"/>
                </a:lnTo>
                <a:lnTo>
                  <a:pt x="3479" y="20612"/>
                </a:lnTo>
                <a:close/>
              </a:path>
              <a:path w="18415" h="20955">
                <a:moveTo>
                  <a:pt x="17919" y="0"/>
                </a:moveTo>
                <a:lnTo>
                  <a:pt x="15290" y="1320"/>
                </a:lnTo>
                <a:lnTo>
                  <a:pt x="16941" y="1511"/>
                </a:lnTo>
                <a:lnTo>
                  <a:pt x="17068" y="1524"/>
                </a:lnTo>
                <a:lnTo>
                  <a:pt x="17487" y="1308"/>
                </a:lnTo>
                <a:lnTo>
                  <a:pt x="17145" y="1371"/>
                </a:lnTo>
                <a:lnTo>
                  <a:pt x="1791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8" name="object 5478"/>
          <p:cNvSpPr/>
          <p:nvPr/>
        </p:nvSpPr>
        <p:spPr>
          <a:xfrm>
            <a:off x="6542354" y="3234905"/>
            <a:ext cx="16510" cy="4445"/>
          </a:xfrm>
          <a:custGeom>
            <a:avLst/>
            <a:gdLst/>
            <a:ahLst/>
            <a:cxnLst/>
            <a:rect l="l" t="t" r="r" b="b"/>
            <a:pathLst>
              <a:path w="16509" h="4444">
                <a:moveTo>
                  <a:pt x="2527" y="317"/>
                </a:moveTo>
                <a:lnTo>
                  <a:pt x="444" y="0"/>
                </a:lnTo>
                <a:lnTo>
                  <a:pt x="1066" y="533"/>
                </a:lnTo>
                <a:lnTo>
                  <a:pt x="0" y="825"/>
                </a:lnTo>
                <a:lnTo>
                  <a:pt x="977" y="939"/>
                </a:lnTo>
                <a:lnTo>
                  <a:pt x="1562" y="1193"/>
                </a:lnTo>
                <a:lnTo>
                  <a:pt x="2527" y="317"/>
                </a:lnTo>
                <a:close/>
              </a:path>
              <a:path w="16509" h="4444">
                <a:moveTo>
                  <a:pt x="16357" y="3390"/>
                </a:moveTo>
                <a:lnTo>
                  <a:pt x="14846" y="2095"/>
                </a:lnTo>
                <a:lnTo>
                  <a:pt x="14770" y="1536"/>
                </a:lnTo>
                <a:lnTo>
                  <a:pt x="13335" y="1282"/>
                </a:lnTo>
                <a:lnTo>
                  <a:pt x="14605" y="3657"/>
                </a:lnTo>
                <a:lnTo>
                  <a:pt x="15519" y="3975"/>
                </a:lnTo>
                <a:lnTo>
                  <a:pt x="16357" y="339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9" name="object 5479"/>
          <p:cNvSpPr/>
          <p:nvPr/>
        </p:nvSpPr>
        <p:spPr>
          <a:xfrm>
            <a:off x="6559456" y="3141677"/>
            <a:ext cx="5715" cy="2540"/>
          </a:xfrm>
          <a:custGeom>
            <a:avLst/>
            <a:gdLst/>
            <a:ahLst/>
            <a:cxnLst/>
            <a:rect l="l" t="t" r="r" b="b"/>
            <a:pathLst>
              <a:path w="5715" h="2539">
                <a:moveTo>
                  <a:pt x="0" y="0"/>
                </a:moveTo>
                <a:lnTo>
                  <a:pt x="2971" y="1904"/>
                </a:lnTo>
                <a:lnTo>
                  <a:pt x="3060" y="1485"/>
                </a:lnTo>
                <a:lnTo>
                  <a:pt x="5156" y="2171"/>
                </a:lnTo>
                <a:lnTo>
                  <a:pt x="4292" y="1498"/>
                </a:lnTo>
                <a:lnTo>
                  <a:pt x="5092" y="12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0" name="object 5480"/>
          <p:cNvSpPr/>
          <p:nvPr/>
        </p:nvSpPr>
        <p:spPr>
          <a:xfrm>
            <a:off x="6527431" y="3001844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406" y="0"/>
                </a:moveTo>
                <a:lnTo>
                  <a:pt x="0" y="863"/>
                </a:lnTo>
                <a:lnTo>
                  <a:pt x="190" y="876"/>
                </a:lnTo>
                <a:lnTo>
                  <a:pt x="2882" y="1219"/>
                </a:lnTo>
                <a:lnTo>
                  <a:pt x="3378" y="1054"/>
                </a:lnTo>
                <a:lnTo>
                  <a:pt x="3644" y="889"/>
                </a:lnTo>
                <a:lnTo>
                  <a:pt x="4038" y="431"/>
                </a:lnTo>
                <a:lnTo>
                  <a:pt x="40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1" name="object 5481"/>
          <p:cNvSpPr/>
          <p:nvPr/>
        </p:nvSpPr>
        <p:spPr>
          <a:xfrm>
            <a:off x="6541230" y="3176367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1981" y="0"/>
                </a:moveTo>
                <a:lnTo>
                  <a:pt x="939" y="673"/>
                </a:lnTo>
                <a:lnTo>
                  <a:pt x="0" y="1587"/>
                </a:lnTo>
                <a:lnTo>
                  <a:pt x="2273" y="1333"/>
                </a:lnTo>
                <a:lnTo>
                  <a:pt x="2705" y="1511"/>
                </a:lnTo>
                <a:lnTo>
                  <a:pt x="2438" y="1168"/>
                </a:lnTo>
                <a:lnTo>
                  <a:pt x="198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2" name="object 5482"/>
          <p:cNvSpPr/>
          <p:nvPr/>
        </p:nvSpPr>
        <p:spPr>
          <a:xfrm>
            <a:off x="6552505" y="3069529"/>
            <a:ext cx="10795" cy="5080"/>
          </a:xfrm>
          <a:custGeom>
            <a:avLst/>
            <a:gdLst/>
            <a:ahLst/>
            <a:cxnLst/>
            <a:rect l="l" t="t" r="r" b="b"/>
            <a:pathLst>
              <a:path w="10795" h="5080">
                <a:moveTo>
                  <a:pt x="5537" y="0"/>
                </a:moveTo>
                <a:lnTo>
                  <a:pt x="0" y="4470"/>
                </a:lnTo>
                <a:lnTo>
                  <a:pt x="3733" y="4051"/>
                </a:lnTo>
                <a:lnTo>
                  <a:pt x="5156" y="2616"/>
                </a:lnTo>
                <a:lnTo>
                  <a:pt x="10286" y="1358"/>
                </a:lnTo>
                <a:lnTo>
                  <a:pt x="4584" y="1828"/>
                </a:lnTo>
                <a:lnTo>
                  <a:pt x="553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3" name="object 5483"/>
          <p:cNvSpPr/>
          <p:nvPr/>
        </p:nvSpPr>
        <p:spPr>
          <a:xfrm>
            <a:off x="6507822" y="2974754"/>
            <a:ext cx="5715" cy="3175"/>
          </a:xfrm>
          <a:custGeom>
            <a:avLst/>
            <a:gdLst/>
            <a:ahLst/>
            <a:cxnLst/>
            <a:rect l="l" t="t" r="r" b="b"/>
            <a:pathLst>
              <a:path w="5715" h="3175">
                <a:moveTo>
                  <a:pt x="5384" y="0"/>
                </a:moveTo>
                <a:lnTo>
                  <a:pt x="0" y="698"/>
                </a:lnTo>
                <a:lnTo>
                  <a:pt x="2463" y="2921"/>
                </a:lnTo>
                <a:lnTo>
                  <a:pt x="2832" y="2832"/>
                </a:lnTo>
                <a:lnTo>
                  <a:pt x="2654" y="2489"/>
                </a:lnTo>
                <a:lnTo>
                  <a:pt x="2768" y="2273"/>
                </a:lnTo>
                <a:lnTo>
                  <a:pt x="2603" y="2387"/>
                </a:lnTo>
                <a:lnTo>
                  <a:pt x="538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4" name="object 5484"/>
          <p:cNvSpPr/>
          <p:nvPr/>
        </p:nvSpPr>
        <p:spPr>
          <a:xfrm>
            <a:off x="6548839" y="3216248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482" y="0"/>
                </a:moveTo>
                <a:lnTo>
                  <a:pt x="609" y="177"/>
                </a:lnTo>
                <a:lnTo>
                  <a:pt x="0" y="952"/>
                </a:lnTo>
                <a:lnTo>
                  <a:pt x="1968" y="1320"/>
                </a:lnTo>
                <a:lnTo>
                  <a:pt x="2679" y="1282"/>
                </a:lnTo>
                <a:lnTo>
                  <a:pt x="4064" y="1028"/>
                </a:lnTo>
                <a:lnTo>
                  <a:pt x="48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5" name="object 5485"/>
          <p:cNvSpPr/>
          <p:nvPr/>
        </p:nvSpPr>
        <p:spPr>
          <a:xfrm>
            <a:off x="6506305" y="2949060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1308" y="0"/>
                </a:moveTo>
                <a:lnTo>
                  <a:pt x="0" y="1320"/>
                </a:lnTo>
                <a:lnTo>
                  <a:pt x="2019" y="1104"/>
                </a:lnTo>
                <a:lnTo>
                  <a:pt x="1955" y="787"/>
                </a:lnTo>
                <a:lnTo>
                  <a:pt x="2184" y="609"/>
                </a:lnTo>
                <a:lnTo>
                  <a:pt x="2844" y="381"/>
                </a:lnTo>
                <a:lnTo>
                  <a:pt x="1943" y="393"/>
                </a:lnTo>
                <a:lnTo>
                  <a:pt x="2527" y="228"/>
                </a:lnTo>
                <a:lnTo>
                  <a:pt x="1727" y="25"/>
                </a:lnTo>
                <a:lnTo>
                  <a:pt x="130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6" name="object 5486"/>
          <p:cNvSpPr/>
          <p:nvPr/>
        </p:nvSpPr>
        <p:spPr>
          <a:xfrm>
            <a:off x="6523825" y="3061436"/>
            <a:ext cx="48260" cy="36830"/>
          </a:xfrm>
          <a:custGeom>
            <a:avLst/>
            <a:gdLst/>
            <a:ahLst/>
            <a:cxnLst/>
            <a:rect l="l" t="t" r="r" b="b"/>
            <a:pathLst>
              <a:path w="48259" h="36830">
                <a:moveTo>
                  <a:pt x="3822" y="2933"/>
                </a:moveTo>
                <a:lnTo>
                  <a:pt x="0" y="2006"/>
                </a:lnTo>
                <a:lnTo>
                  <a:pt x="1587" y="3136"/>
                </a:lnTo>
                <a:lnTo>
                  <a:pt x="1092" y="3251"/>
                </a:lnTo>
                <a:lnTo>
                  <a:pt x="1663" y="3276"/>
                </a:lnTo>
                <a:lnTo>
                  <a:pt x="1651" y="3467"/>
                </a:lnTo>
                <a:lnTo>
                  <a:pt x="3822" y="2933"/>
                </a:lnTo>
                <a:close/>
              </a:path>
              <a:path w="48259" h="36830">
                <a:moveTo>
                  <a:pt x="8775" y="29540"/>
                </a:moveTo>
                <a:lnTo>
                  <a:pt x="5575" y="32448"/>
                </a:lnTo>
                <a:lnTo>
                  <a:pt x="6934" y="32626"/>
                </a:lnTo>
                <a:lnTo>
                  <a:pt x="3111" y="36195"/>
                </a:lnTo>
                <a:lnTo>
                  <a:pt x="4762" y="36817"/>
                </a:lnTo>
                <a:lnTo>
                  <a:pt x="7721" y="35852"/>
                </a:lnTo>
                <a:lnTo>
                  <a:pt x="7823" y="34645"/>
                </a:lnTo>
                <a:lnTo>
                  <a:pt x="7480" y="34963"/>
                </a:lnTo>
                <a:lnTo>
                  <a:pt x="8750" y="32270"/>
                </a:lnTo>
                <a:lnTo>
                  <a:pt x="7213" y="32829"/>
                </a:lnTo>
                <a:lnTo>
                  <a:pt x="7810" y="32588"/>
                </a:lnTo>
                <a:lnTo>
                  <a:pt x="7848" y="32232"/>
                </a:lnTo>
                <a:lnTo>
                  <a:pt x="8216" y="32092"/>
                </a:lnTo>
                <a:lnTo>
                  <a:pt x="8775" y="29540"/>
                </a:lnTo>
                <a:close/>
              </a:path>
              <a:path w="48259" h="36830">
                <a:moveTo>
                  <a:pt x="48221" y="0"/>
                </a:moveTo>
                <a:lnTo>
                  <a:pt x="40944" y="1562"/>
                </a:lnTo>
                <a:lnTo>
                  <a:pt x="40601" y="2921"/>
                </a:lnTo>
                <a:lnTo>
                  <a:pt x="38036" y="4927"/>
                </a:lnTo>
                <a:lnTo>
                  <a:pt x="46545" y="3924"/>
                </a:lnTo>
                <a:lnTo>
                  <a:pt x="45745" y="2286"/>
                </a:lnTo>
                <a:lnTo>
                  <a:pt x="46012" y="2324"/>
                </a:lnTo>
                <a:lnTo>
                  <a:pt x="46062" y="1968"/>
                </a:lnTo>
                <a:lnTo>
                  <a:pt x="46278" y="2057"/>
                </a:lnTo>
                <a:lnTo>
                  <a:pt x="4822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7" name="object 5487"/>
          <p:cNvSpPr/>
          <p:nvPr/>
        </p:nvSpPr>
        <p:spPr>
          <a:xfrm>
            <a:off x="6560361" y="3259312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0" y="0"/>
                </a:moveTo>
                <a:lnTo>
                  <a:pt x="660" y="927"/>
                </a:lnTo>
                <a:lnTo>
                  <a:pt x="1790" y="2146"/>
                </a:lnTo>
                <a:lnTo>
                  <a:pt x="2527" y="2971"/>
                </a:lnTo>
                <a:lnTo>
                  <a:pt x="3632" y="3721"/>
                </a:lnTo>
                <a:lnTo>
                  <a:pt x="2565" y="2654"/>
                </a:lnTo>
                <a:lnTo>
                  <a:pt x="2285" y="2235"/>
                </a:lnTo>
                <a:lnTo>
                  <a:pt x="4190" y="3441"/>
                </a:lnTo>
                <a:lnTo>
                  <a:pt x="774" y="25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8" name="object 5488"/>
          <p:cNvSpPr/>
          <p:nvPr/>
        </p:nvSpPr>
        <p:spPr>
          <a:xfrm>
            <a:off x="6535673" y="2995243"/>
            <a:ext cx="37465" cy="23495"/>
          </a:xfrm>
          <a:custGeom>
            <a:avLst/>
            <a:gdLst/>
            <a:ahLst/>
            <a:cxnLst/>
            <a:rect l="l" t="t" r="r" b="b"/>
            <a:pathLst>
              <a:path w="37465" h="23494">
                <a:moveTo>
                  <a:pt x="1473" y="190"/>
                </a:moveTo>
                <a:lnTo>
                  <a:pt x="825" y="215"/>
                </a:lnTo>
                <a:lnTo>
                  <a:pt x="901" y="50"/>
                </a:lnTo>
                <a:lnTo>
                  <a:pt x="0" y="0"/>
                </a:lnTo>
                <a:lnTo>
                  <a:pt x="393" y="622"/>
                </a:lnTo>
                <a:lnTo>
                  <a:pt x="571" y="609"/>
                </a:lnTo>
                <a:lnTo>
                  <a:pt x="1473" y="190"/>
                </a:lnTo>
                <a:close/>
              </a:path>
              <a:path w="37465" h="23494">
                <a:moveTo>
                  <a:pt x="37465" y="16611"/>
                </a:moveTo>
                <a:lnTo>
                  <a:pt x="35839" y="14084"/>
                </a:lnTo>
                <a:lnTo>
                  <a:pt x="34569" y="13881"/>
                </a:lnTo>
                <a:lnTo>
                  <a:pt x="33616" y="15024"/>
                </a:lnTo>
                <a:lnTo>
                  <a:pt x="33020" y="15671"/>
                </a:lnTo>
                <a:lnTo>
                  <a:pt x="31978" y="14871"/>
                </a:lnTo>
                <a:lnTo>
                  <a:pt x="30073" y="18580"/>
                </a:lnTo>
                <a:lnTo>
                  <a:pt x="29210" y="17437"/>
                </a:lnTo>
                <a:lnTo>
                  <a:pt x="26822" y="17399"/>
                </a:lnTo>
                <a:lnTo>
                  <a:pt x="25234" y="22263"/>
                </a:lnTo>
                <a:lnTo>
                  <a:pt x="28130" y="20104"/>
                </a:lnTo>
                <a:lnTo>
                  <a:pt x="29019" y="20307"/>
                </a:lnTo>
                <a:lnTo>
                  <a:pt x="30784" y="23342"/>
                </a:lnTo>
                <a:lnTo>
                  <a:pt x="31508" y="20891"/>
                </a:lnTo>
                <a:lnTo>
                  <a:pt x="31343" y="20764"/>
                </a:lnTo>
                <a:lnTo>
                  <a:pt x="31191" y="20459"/>
                </a:lnTo>
                <a:lnTo>
                  <a:pt x="31013" y="20802"/>
                </a:lnTo>
                <a:lnTo>
                  <a:pt x="30772" y="19875"/>
                </a:lnTo>
                <a:lnTo>
                  <a:pt x="37465" y="1661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9" name="object 5489"/>
          <p:cNvSpPr/>
          <p:nvPr/>
        </p:nvSpPr>
        <p:spPr>
          <a:xfrm>
            <a:off x="6555183" y="322581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330" y="0"/>
                </a:moveTo>
                <a:lnTo>
                  <a:pt x="50" y="177"/>
                </a:lnTo>
                <a:lnTo>
                  <a:pt x="0" y="419"/>
                </a:lnTo>
                <a:lnTo>
                  <a:pt x="495" y="495"/>
                </a:lnTo>
                <a:lnTo>
                  <a:pt x="685" y="546"/>
                </a:lnTo>
                <a:lnTo>
                  <a:pt x="647" y="228"/>
                </a:lnTo>
                <a:lnTo>
                  <a:pt x="33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0" name="object 5490"/>
          <p:cNvSpPr/>
          <p:nvPr/>
        </p:nvSpPr>
        <p:spPr>
          <a:xfrm>
            <a:off x="6536842" y="3096501"/>
            <a:ext cx="39370" cy="82550"/>
          </a:xfrm>
          <a:custGeom>
            <a:avLst/>
            <a:gdLst/>
            <a:ahLst/>
            <a:cxnLst/>
            <a:rect l="l" t="t" r="r" b="b"/>
            <a:pathLst>
              <a:path w="39370" h="82550">
                <a:moveTo>
                  <a:pt x="12319" y="81394"/>
                </a:moveTo>
                <a:lnTo>
                  <a:pt x="7391" y="80886"/>
                </a:lnTo>
                <a:lnTo>
                  <a:pt x="8216" y="81978"/>
                </a:lnTo>
                <a:lnTo>
                  <a:pt x="8509" y="82042"/>
                </a:lnTo>
                <a:lnTo>
                  <a:pt x="9461" y="81445"/>
                </a:lnTo>
                <a:lnTo>
                  <a:pt x="9372" y="81724"/>
                </a:lnTo>
                <a:lnTo>
                  <a:pt x="12319" y="81394"/>
                </a:lnTo>
                <a:close/>
              </a:path>
              <a:path w="39370" h="82550">
                <a:moveTo>
                  <a:pt x="21031" y="45770"/>
                </a:moveTo>
                <a:lnTo>
                  <a:pt x="18008" y="43218"/>
                </a:lnTo>
                <a:lnTo>
                  <a:pt x="15938" y="41833"/>
                </a:lnTo>
                <a:lnTo>
                  <a:pt x="16827" y="40843"/>
                </a:lnTo>
                <a:lnTo>
                  <a:pt x="16979" y="40665"/>
                </a:lnTo>
                <a:lnTo>
                  <a:pt x="17500" y="40093"/>
                </a:lnTo>
                <a:lnTo>
                  <a:pt x="17576" y="39662"/>
                </a:lnTo>
                <a:lnTo>
                  <a:pt x="17805" y="38277"/>
                </a:lnTo>
                <a:lnTo>
                  <a:pt x="14820" y="37960"/>
                </a:lnTo>
                <a:lnTo>
                  <a:pt x="13754" y="36830"/>
                </a:lnTo>
                <a:lnTo>
                  <a:pt x="13601" y="36664"/>
                </a:lnTo>
                <a:lnTo>
                  <a:pt x="11760" y="34709"/>
                </a:lnTo>
                <a:lnTo>
                  <a:pt x="11252" y="32080"/>
                </a:lnTo>
                <a:lnTo>
                  <a:pt x="9004" y="30340"/>
                </a:lnTo>
                <a:lnTo>
                  <a:pt x="6324" y="36855"/>
                </a:lnTo>
                <a:lnTo>
                  <a:pt x="6972" y="36664"/>
                </a:lnTo>
                <a:lnTo>
                  <a:pt x="6400" y="37033"/>
                </a:lnTo>
                <a:lnTo>
                  <a:pt x="6743" y="36830"/>
                </a:lnTo>
                <a:lnTo>
                  <a:pt x="6667" y="37033"/>
                </a:lnTo>
                <a:lnTo>
                  <a:pt x="6578" y="37426"/>
                </a:lnTo>
                <a:lnTo>
                  <a:pt x="7010" y="38366"/>
                </a:lnTo>
                <a:lnTo>
                  <a:pt x="5778" y="39662"/>
                </a:lnTo>
                <a:lnTo>
                  <a:pt x="6108" y="38696"/>
                </a:lnTo>
                <a:lnTo>
                  <a:pt x="6438" y="37731"/>
                </a:lnTo>
                <a:lnTo>
                  <a:pt x="6540" y="37426"/>
                </a:lnTo>
                <a:lnTo>
                  <a:pt x="6489" y="37211"/>
                </a:lnTo>
                <a:lnTo>
                  <a:pt x="6400" y="37033"/>
                </a:lnTo>
                <a:lnTo>
                  <a:pt x="5791" y="37426"/>
                </a:lnTo>
                <a:lnTo>
                  <a:pt x="6388" y="37033"/>
                </a:lnTo>
                <a:lnTo>
                  <a:pt x="6324" y="36855"/>
                </a:lnTo>
                <a:lnTo>
                  <a:pt x="3340" y="37731"/>
                </a:lnTo>
                <a:lnTo>
                  <a:pt x="3200" y="37211"/>
                </a:lnTo>
                <a:lnTo>
                  <a:pt x="4508" y="36372"/>
                </a:lnTo>
                <a:lnTo>
                  <a:pt x="0" y="35445"/>
                </a:lnTo>
                <a:lnTo>
                  <a:pt x="228" y="38976"/>
                </a:lnTo>
                <a:lnTo>
                  <a:pt x="2006" y="39814"/>
                </a:lnTo>
                <a:lnTo>
                  <a:pt x="1866" y="38696"/>
                </a:lnTo>
                <a:lnTo>
                  <a:pt x="3187" y="40665"/>
                </a:lnTo>
                <a:lnTo>
                  <a:pt x="3263" y="40843"/>
                </a:lnTo>
                <a:lnTo>
                  <a:pt x="4800" y="47739"/>
                </a:lnTo>
                <a:lnTo>
                  <a:pt x="6286" y="45199"/>
                </a:lnTo>
                <a:lnTo>
                  <a:pt x="6235" y="44411"/>
                </a:lnTo>
                <a:lnTo>
                  <a:pt x="7048" y="44107"/>
                </a:lnTo>
                <a:lnTo>
                  <a:pt x="6134" y="43992"/>
                </a:lnTo>
                <a:lnTo>
                  <a:pt x="5842" y="43891"/>
                </a:lnTo>
                <a:lnTo>
                  <a:pt x="8699" y="44119"/>
                </a:lnTo>
                <a:lnTo>
                  <a:pt x="5981" y="46596"/>
                </a:lnTo>
                <a:lnTo>
                  <a:pt x="11531" y="45351"/>
                </a:lnTo>
                <a:lnTo>
                  <a:pt x="9855" y="45796"/>
                </a:lnTo>
                <a:lnTo>
                  <a:pt x="12534" y="45999"/>
                </a:lnTo>
                <a:lnTo>
                  <a:pt x="12814" y="45415"/>
                </a:lnTo>
                <a:lnTo>
                  <a:pt x="14389" y="44284"/>
                </a:lnTo>
                <a:lnTo>
                  <a:pt x="14376" y="43891"/>
                </a:lnTo>
                <a:lnTo>
                  <a:pt x="14363" y="43497"/>
                </a:lnTo>
                <a:lnTo>
                  <a:pt x="14325" y="42011"/>
                </a:lnTo>
                <a:lnTo>
                  <a:pt x="13779" y="41706"/>
                </a:lnTo>
                <a:lnTo>
                  <a:pt x="12700" y="43497"/>
                </a:lnTo>
                <a:lnTo>
                  <a:pt x="11925" y="40665"/>
                </a:lnTo>
                <a:lnTo>
                  <a:pt x="13779" y="41706"/>
                </a:lnTo>
                <a:lnTo>
                  <a:pt x="14300" y="40843"/>
                </a:lnTo>
                <a:lnTo>
                  <a:pt x="14325" y="42011"/>
                </a:lnTo>
                <a:lnTo>
                  <a:pt x="21031" y="45770"/>
                </a:lnTo>
                <a:close/>
              </a:path>
              <a:path w="39370" h="82550">
                <a:moveTo>
                  <a:pt x="39128" y="4686"/>
                </a:moveTo>
                <a:lnTo>
                  <a:pt x="31254" y="1549"/>
                </a:lnTo>
                <a:lnTo>
                  <a:pt x="27152" y="0"/>
                </a:lnTo>
                <a:lnTo>
                  <a:pt x="19862" y="533"/>
                </a:lnTo>
                <a:lnTo>
                  <a:pt x="15951" y="3937"/>
                </a:lnTo>
                <a:lnTo>
                  <a:pt x="26035" y="2209"/>
                </a:lnTo>
                <a:lnTo>
                  <a:pt x="26377" y="2806"/>
                </a:lnTo>
                <a:lnTo>
                  <a:pt x="27076" y="2070"/>
                </a:lnTo>
                <a:lnTo>
                  <a:pt x="27279" y="2552"/>
                </a:lnTo>
                <a:lnTo>
                  <a:pt x="27520" y="2425"/>
                </a:lnTo>
                <a:lnTo>
                  <a:pt x="29972" y="3314"/>
                </a:lnTo>
                <a:lnTo>
                  <a:pt x="30086" y="2959"/>
                </a:lnTo>
                <a:lnTo>
                  <a:pt x="39128" y="468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1" name="object 5491"/>
          <p:cNvSpPr/>
          <p:nvPr/>
        </p:nvSpPr>
        <p:spPr>
          <a:xfrm>
            <a:off x="6573123" y="3235792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0"/>
                </a:moveTo>
                <a:lnTo>
                  <a:pt x="1054" y="1041"/>
                </a:lnTo>
                <a:lnTo>
                  <a:pt x="1346" y="1142"/>
                </a:lnTo>
                <a:lnTo>
                  <a:pt x="2971" y="723"/>
                </a:lnTo>
                <a:lnTo>
                  <a:pt x="1181" y="507"/>
                </a:lnTo>
                <a:lnTo>
                  <a:pt x="647" y="177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2" name="object 5492"/>
          <p:cNvSpPr/>
          <p:nvPr/>
        </p:nvSpPr>
        <p:spPr>
          <a:xfrm>
            <a:off x="6564251" y="3120542"/>
            <a:ext cx="3810" cy="3175"/>
          </a:xfrm>
          <a:custGeom>
            <a:avLst/>
            <a:gdLst/>
            <a:ahLst/>
            <a:cxnLst/>
            <a:rect l="l" t="t" r="r" b="b"/>
            <a:pathLst>
              <a:path w="3809" h="3175">
                <a:moveTo>
                  <a:pt x="1193" y="0"/>
                </a:moveTo>
                <a:lnTo>
                  <a:pt x="0" y="1130"/>
                </a:lnTo>
                <a:lnTo>
                  <a:pt x="2222" y="2565"/>
                </a:lnTo>
                <a:lnTo>
                  <a:pt x="3162" y="1904"/>
                </a:lnTo>
                <a:lnTo>
                  <a:pt x="1638" y="1892"/>
                </a:lnTo>
                <a:lnTo>
                  <a:pt x="3289" y="1650"/>
                </a:lnTo>
                <a:lnTo>
                  <a:pt x="119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3" name="object 5493"/>
          <p:cNvSpPr/>
          <p:nvPr/>
        </p:nvSpPr>
        <p:spPr>
          <a:xfrm>
            <a:off x="6566842" y="3073425"/>
            <a:ext cx="13335" cy="2540"/>
          </a:xfrm>
          <a:custGeom>
            <a:avLst/>
            <a:gdLst/>
            <a:ahLst/>
            <a:cxnLst/>
            <a:rect l="l" t="t" r="r" b="b"/>
            <a:pathLst>
              <a:path w="13334" h="2539">
                <a:moveTo>
                  <a:pt x="6299" y="0"/>
                </a:moveTo>
                <a:lnTo>
                  <a:pt x="0" y="749"/>
                </a:lnTo>
                <a:lnTo>
                  <a:pt x="12153" y="2413"/>
                </a:lnTo>
                <a:lnTo>
                  <a:pt x="12814" y="457"/>
                </a:lnTo>
                <a:lnTo>
                  <a:pt x="11429" y="762"/>
                </a:lnTo>
                <a:lnTo>
                  <a:pt x="7543" y="584"/>
                </a:lnTo>
                <a:lnTo>
                  <a:pt x="629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4" name="object 5494"/>
          <p:cNvSpPr/>
          <p:nvPr/>
        </p:nvSpPr>
        <p:spPr>
          <a:xfrm>
            <a:off x="6510350" y="3113709"/>
            <a:ext cx="43815" cy="22225"/>
          </a:xfrm>
          <a:custGeom>
            <a:avLst/>
            <a:gdLst/>
            <a:ahLst/>
            <a:cxnLst/>
            <a:rect l="l" t="t" r="r" b="b"/>
            <a:pathLst>
              <a:path w="43815" h="22225">
                <a:moveTo>
                  <a:pt x="8509" y="13335"/>
                </a:moveTo>
                <a:lnTo>
                  <a:pt x="3784" y="9169"/>
                </a:lnTo>
                <a:lnTo>
                  <a:pt x="0" y="15024"/>
                </a:lnTo>
                <a:lnTo>
                  <a:pt x="6375" y="16014"/>
                </a:lnTo>
                <a:lnTo>
                  <a:pt x="7391" y="15887"/>
                </a:lnTo>
                <a:lnTo>
                  <a:pt x="6477" y="13703"/>
                </a:lnTo>
                <a:lnTo>
                  <a:pt x="8509" y="13335"/>
                </a:lnTo>
                <a:close/>
              </a:path>
              <a:path w="43815" h="22225">
                <a:moveTo>
                  <a:pt x="14274" y="20612"/>
                </a:moveTo>
                <a:lnTo>
                  <a:pt x="4254" y="17500"/>
                </a:lnTo>
                <a:lnTo>
                  <a:pt x="7886" y="20358"/>
                </a:lnTo>
                <a:lnTo>
                  <a:pt x="8928" y="21297"/>
                </a:lnTo>
                <a:lnTo>
                  <a:pt x="11925" y="21691"/>
                </a:lnTo>
                <a:lnTo>
                  <a:pt x="12560" y="21183"/>
                </a:lnTo>
                <a:lnTo>
                  <a:pt x="14274" y="20612"/>
                </a:lnTo>
                <a:close/>
              </a:path>
              <a:path w="43815" h="22225">
                <a:moveTo>
                  <a:pt x="43205" y="4381"/>
                </a:moveTo>
                <a:lnTo>
                  <a:pt x="37426" y="520"/>
                </a:lnTo>
                <a:lnTo>
                  <a:pt x="35191" y="1130"/>
                </a:lnTo>
                <a:lnTo>
                  <a:pt x="32346" y="0"/>
                </a:lnTo>
                <a:lnTo>
                  <a:pt x="33553" y="3251"/>
                </a:lnTo>
                <a:lnTo>
                  <a:pt x="34759" y="1765"/>
                </a:lnTo>
                <a:lnTo>
                  <a:pt x="43205" y="438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5" name="object 5495"/>
          <p:cNvSpPr/>
          <p:nvPr/>
        </p:nvSpPr>
        <p:spPr>
          <a:xfrm>
            <a:off x="6532969" y="2985249"/>
            <a:ext cx="22225" cy="6985"/>
          </a:xfrm>
          <a:custGeom>
            <a:avLst/>
            <a:gdLst/>
            <a:ahLst/>
            <a:cxnLst/>
            <a:rect l="l" t="t" r="r" b="b"/>
            <a:pathLst>
              <a:path w="22225" h="6985">
                <a:moveTo>
                  <a:pt x="3898" y="4445"/>
                </a:moveTo>
                <a:lnTo>
                  <a:pt x="2514" y="4648"/>
                </a:lnTo>
                <a:lnTo>
                  <a:pt x="1346" y="5016"/>
                </a:lnTo>
                <a:lnTo>
                  <a:pt x="457" y="5676"/>
                </a:lnTo>
                <a:lnTo>
                  <a:pt x="0" y="6426"/>
                </a:lnTo>
                <a:lnTo>
                  <a:pt x="1816" y="5664"/>
                </a:lnTo>
                <a:lnTo>
                  <a:pt x="3898" y="4445"/>
                </a:lnTo>
                <a:close/>
              </a:path>
              <a:path w="22225" h="6985">
                <a:moveTo>
                  <a:pt x="21666" y="5372"/>
                </a:moveTo>
                <a:lnTo>
                  <a:pt x="14884" y="0"/>
                </a:lnTo>
                <a:lnTo>
                  <a:pt x="14185" y="5854"/>
                </a:lnTo>
                <a:lnTo>
                  <a:pt x="15113" y="6667"/>
                </a:lnTo>
                <a:lnTo>
                  <a:pt x="16687" y="5257"/>
                </a:lnTo>
                <a:lnTo>
                  <a:pt x="17614" y="5575"/>
                </a:lnTo>
                <a:lnTo>
                  <a:pt x="21666" y="537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6" name="object 5496"/>
          <p:cNvSpPr/>
          <p:nvPr/>
        </p:nvSpPr>
        <p:spPr>
          <a:xfrm>
            <a:off x="6559016" y="3231540"/>
            <a:ext cx="31750" cy="12700"/>
          </a:xfrm>
          <a:custGeom>
            <a:avLst/>
            <a:gdLst/>
            <a:ahLst/>
            <a:cxnLst/>
            <a:rect l="l" t="t" r="r" b="b"/>
            <a:pathLst>
              <a:path w="31750" h="12700">
                <a:moveTo>
                  <a:pt x="6870" y="11938"/>
                </a:moveTo>
                <a:lnTo>
                  <a:pt x="6515" y="11455"/>
                </a:lnTo>
                <a:lnTo>
                  <a:pt x="0" y="8191"/>
                </a:lnTo>
                <a:lnTo>
                  <a:pt x="1955" y="10375"/>
                </a:lnTo>
                <a:lnTo>
                  <a:pt x="3073" y="11912"/>
                </a:lnTo>
                <a:lnTo>
                  <a:pt x="5143" y="12611"/>
                </a:lnTo>
                <a:lnTo>
                  <a:pt x="6870" y="11938"/>
                </a:lnTo>
                <a:close/>
              </a:path>
              <a:path w="31750" h="12700">
                <a:moveTo>
                  <a:pt x="31445" y="9512"/>
                </a:moveTo>
                <a:lnTo>
                  <a:pt x="25298" y="9474"/>
                </a:lnTo>
                <a:lnTo>
                  <a:pt x="27012" y="9271"/>
                </a:lnTo>
                <a:lnTo>
                  <a:pt x="23545" y="7810"/>
                </a:lnTo>
                <a:lnTo>
                  <a:pt x="22898" y="7213"/>
                </a:lnTo>
                <a:lnTo>
                  <a:pt x="21247" y="6413"/>
                </a:lnTo>
                <a:lnTo>
                  <a:pt x="19304" y="8864"/>
                </a:lnTo>
                <a:lnTo>
                  <a:pt x="17945" y="7467"/>
                </a:lnTo>
                <a:lnTo>
                  <a:pt x="17881" y="5181"/>
                </a:lnTo>
                <a:lnTo>
                  <a:pt x="16421" y="5334"/>
                </a:lnTo>
                <a:lnTo>
                  <a:pt x="13766" y="4953"/>
                </a:lnTo>
                <a:lnTo>
                  <a:pt x="10071" y="1016"/>
                </a:lnTo>
                <a:lnTo>
                  <a:pt x="6756" y="0"/>
                </a:lnTo>
                <a:lnTo>
                  <a:pt x="12268" y="9410"/>
                </a:lnTo>
                <a:lnTo>
                  <a:pt x="14439" y="10401"/>
                </a:lnTo>
                <a:lnTo>
                  <a:pt x="15582" y="11684"/>
                </a:lnTo>
                <a:lnTo>
                  <a:pt x="31445" y="951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7" name="object 5497"/>
          <p:cNvSpPr/>
          <p:nvPr/>
        </p:nvSpPr>
        <p:spPr>
          <a:xfrm>
            <a:off x="6533865" y="3066488"/>
            <a:ext cx="15875" cy="4445"/>
          </a:xfrm>
          <a:custGeom>
            <a:avLst/>
            <a:gdLst/>
            <a:ahLst/>
            <a:cxnLst/>
            <a:rect l="l" t="t" r="r" b="b"/>
            <a:pathLst>
              <a:path w="15875" h="4444">
                <a:moveTo>
                  <a:pt x="2400" y="0"/>
                </a:moveTo>
                <a:lnTo>
                  <a:pt x="2819" y="1371"/>
                </a:lnTo>
                <a:lnTo>
                  <a:pt x="0" y="3937"/>
                </a:lnTo>
                <a:lnTo>
                  <a:pt x="7924" y="3810"/>
                </a:lnTo>
                <a:lnTo>
                  <a:pt x="9702" y="4356"/>
                </a:lnTo>
                <a:lnTo>
                  <a:pt x="15405" y="3238"/>
                </a:lnTo>
                <a:lnTo>
                  <a:pt x="240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8" name="object 5498"/>
          <p:cNvSpPr/>
          <p:nvPr/>
        </p:nvSpPr>
        <p:spPr>
          <a:xfrm>
            <a:off x="6543082" y="3215871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1943" y="0"/>
                </a:moveTo>
                <a:lnTo>
                  <a:pt x="317" y="88"/>
                </a:lnTo>
                <a:lnTo>
                  <a:pt x="0" y="673"/>
                </a:lnTo>
                <a:lnTo>
                  <a:pt x="507" y="774"/>
                </a:lnTo>
                <a:lnTo>
                  <a:pt x="1485" y="622"/>
                </a:lnTo>
                <a:lnTo>
                  <a:pt x="2146" y="749"/>
                </a:lnTo>
                <a:lnTo>
                  <a:pt x="194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9" name="object 5499"/>
          <p:cNvSpPr/>
          <p:nvPr/>
        </p:nvSpPr>
        <p:spPr>
          <a:xfrm>
            <a:off x="6551093" y="3263162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380" y="0"/>
                </a:moveTo>
                <a:lnTo>
                  <a:pt x="0" y="1130"/>
                </a:lnTo>
                <a:lnTo>
                  <a:pt x="50" y="1816"/>
                </a:lnTo>
                <a:lnTo>
                  <a:pt x="914" y="647"/>
                </a:lnTo>
                <a:lnTo>
                  <a:pt x="634" y="482"/>
                </a:lnTo>
                <a:lnTo>
                  <a:pt x="571" y="292"/>
                </a:lnTo>
                <a:lnTo>
                  <a:pt x="38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0" name="object 5500"/>
          <p:cNvSpPr/>
          <p:nvPr/>
        </p:nvSpPr>
        <p:spPr>
          <a:xfrm>
            <a:off x="6537058" y="2985909"/>
            <a:ext cx="32384" cy="24765"/>
          </a:xfrm>
          <a:custGeom>
            <a:avLst/>
            <a:gdLst/>
            <a:ahLst/>
            <a:cxnLst/>
            <a:rect l="l" t="t" r="r" b="b"/>
            <a:pathLst>
              <a:path w="32384" h="24764">
                <a:moveTo>
                  <a:pt x="5143" y="4000"/>
                </a:moveTo>
                <a:lnTo>
                  <a:pt x="5092" y="4635"/>
                </a:lnTo>
                <a:lnTo>
                  <a:pt x="5143" y="4000"/>
                </a:lnTo>
                <a:close/>
              </a:path>
              <a:path w="32384" h="24764">
                <a:moveTo>
                  <a:pt x="6045" y="4254"/>
                </a:moveTo>
                <a:lnTo>
                  <a:pt x="5702" y="4241"/>
                </a:lnTo>
                <a:lnTo>
                  <a:pt x="6045" y="4254"/>
                </a:lnTo>
                <a:close/>
              </a:path>
              <a:path w="32384" h="24764">
                <a:moveTo>
                  <a:pt x="6896" y="5194"/>
                </a:moveTo>
                <a:lnTo>
                  <a:pt x="6692" y="5054"/>
                </a:lnTo>
                <a:lnTo>
                  <a:pt x="6451" y="4876"/>
                </a:lnTo>
                <a:lnTo>
                  <a:pt x="6311" y="4775"/>
                </a:lnTo>
                <a:lnTo>
                  <a:pt x="6451" y="4775"/>
                </a:lnTo>
                <a:lnTo>
                  <a:pt x="6477" y="4610"/>
                </a:lnTo>
                <a:lnTo>
                  <a:pt x="6705" y="4406"/>
                </a:lnTo>
                <a:lnTo>
                  <a:pt x="6477" y="4787"/>
                </a:lnTo>
                <a:lnTo>
                  <a:pt x="6654" y="4800"/>
                </a:lnTo>
                <a:lnTo>
                  <a:pt x="6794" y="4356"/>
                </a:lnTo>
                <a:lnTo>
                  <a:pt x="6045" y="4254"/>
                </a:lnTo>
                <a:lnTo>
                  <a:pt x="6172" y="4610"/>
                </a:lnTo>
                <a:lnTo>
                  <a:pt x="5410" y="4076"/>
                </a:lnTo>
                <a:lnTo>
                  <a:pt x="5384" y="4800"/>
                </a:lnTo>
                <a:lnTo>
                  <a:pt x="5156" y="4876"/>
                </a:lnTo>
                <a:lnTo>
                  <a:pt x="5092" y="4635"/>
                </a:lnTo>
                <a:lnTo>
                  <a:pt x="3987" y="4076"/>
                </a:lnTo>
                <a:lnTo>
                  <a:pt x="4876" y="3225"/>
                </a:lnTo>
                <a:lnTo>
                  <a:pt x="5511" y="2184"/>
                </a:lnTo>
                <a:lnTo>
                  <a:pt x="6108" y="0"/>
                </a:lnTo>
                <a:lnTo>
                  <a:pt x="152" y="2959"/>
                </a:lnTo>
                <a:lnTo>
                  <a:pt x="1422" y="5816"/>
                </a:lnTo>
                <a:lnTo>
                  <a:pt x="0" y="7327"/>
                </a:lnTo>
                <a:lnTo>
                  <a:pt x="6883" y="7023"/>
                </a:lnTo>
                <a:lnTo>
                  <a:pt x="6489" y="5054"/>
                </a:lnTo>
                <a:lnTo>
                  <a:pt x="6896" y="5194"/>
                </a:lnTo>
                <a:close/>
              </a:path>
              <a:path w="32384" h="24764">
                <a:moveTo>
                  <a:pt x="6908" y="4279"/>
                </a:moveTo>
                <a:close/>
              </a:path>
              <a:path w="32384" h="24764">
                <a:moveTo>
                  <a:pt x="7505" y="2082"/>
                </a:moveTo>
                <a:lnTo>
                  <a:pt x="6680" y="1016"/>
                </a:lnTo>
                <a:lnTo>
                  <a:pt x="6108" y="1828"/>
                </a:lnTo>
                <a:lnTo>
                  <a:pt x="5410" y="2425"/>
                </a:lnTo>
                <a:lnTo>
                  <a:pt x="6032" y="4229"/>
                </a:lnTo>
                <a:lnTo>
                  <a:pt x="6515" y="4203"/>
                </a:lnTo>
                <a:lnTo>
                  <a:pt x="6121" y="3873"/>
                </a:lnTo>
                <a:lnTo>
                  <a:pt x="7505" y="2082"/>
                </a:lnTo>
                <a:close/>
              </a:path>
              <a:path w="32384" h="24764">
                <a:moveTo>
                  <a:pt x="7734" y="1803"/>
                </a:moveTo>
                <a:lnTo>
                  <a:pt x="7480" y="1981"/>
                </a:lnTo>
                <a:lnTo>
                  <a:pt x="7734" y="1803"/>
                </a:lnTo>
                <a:close/>
              </a:path>
              <a:path w="32384" h="24764">
                <a:moveTo>
                  <a:pt x="8394" y="952"/>
                </a:moveTo>
                <a:lnTo>
                  <a:pt x="7734" y="1803"/>
                </a:lnTo>
                <a:lnTo>
                  <a:pt x="8293" y="1384"/>
                </a:lnTo>
                <a:lnTo>
                  <a:pt x="8394" y="952"/>
                </a:lnTo>
                <a:close/>
              </a:path>
              <a:path w="32384" h="24764">
                <a:moveTo>
                  <a:pt x="8788" y="444"/>
                </a:moveTo>
                <a:lnTo>
                  <a:pt x="8636" y="990"/>
                </a:lnTo>
                <a:lnTo>
                  <a:pt x="8788" y="444"/>
                </a:lnTo>
                <a:close/>
              </a:path>
              <a:path w="32384" h="24764">
                <a:moveTo>
                  <a:pt x="10528" y="546"/>
                </a:moveTo>
                <a:lnTo>
                  <a:pt x="9537" y="1384"/>
                </a:lnTo>
                <a:lnTo>
                  <a:pt x="9436" y="1206"/>
                </a:lnTo>
                <a:lnTo>
                  <a:pt x="8877" y="596"/>
                </a:lnTo>
                <a:lnTo>
                  <a:pt x="8788" y="1384"/>
                </a:lnTo>
                <a:lnTo>
                  <a:pt x="8636" y="990"/>
                </a:lnTo>
                <a:lnTo>
                  <a:pt x="8331" y="2082"/>
                </a:lnTo>
                <a:lnTo>
                  <a:pt x="7848" y="2540"/>
                </a:lnTo>
                <a:lnTo>
                  <a:pt x="8318" y="2590"/>
                </a:lnTo>
                <a:lnTo>
                  <a:pt x="8039" y="3263"/>
                </a:lnTo>
                <a:lnTo>
                  <a:pt x="7150" y="3314"/>
                </a:lnTo>
                <a:lnTo>
                  <a:pt x="7670" y="4508"/>
                </a:lnTo>
                <a:lnTo>
                  <a:pt x="7797" y="4102"/>
                </a:lnTo>
                <a:lnTo>
                  <a:pt x="8267" y="4495"/>
                </a:lnTo>
                <a:lnTo>
                  <a:pt x="8483" y="4102"/>
                </a:lnTo>
                <a:lnTo>
                  <a:pt x="10045" y="1384"/>
                </a:lnTo>
                <a:lnTo>
                  <a:pt x="10528" y="546"/>
                </a:lnTo>
                <a:close/>
              </a:path>
              <a:path w="32384" h="24764">
                <a:moveTo>
                  <a:pt x="31851" y="23291"/>
                </a:moveTo>
                <a:lnTo>
                  <a:pt x="31369" y="23799"/>
                </a:lnTo>
                <a:lnTo>
                  <a:pt x="30695" y="23812"/>
                </a:lnTo>
                <a:lnTo>
                  <a:pt x="30403" y="24714"/>
                </a:lnTo>
                <a:lnTo>
                  <a:pt x="30886" y="24536"/>
                </a:lnTo>
                <a:lnTo>
                  <a:pt x="31750" y="23672"/>
                </a:lnTo>
                <a:lnTo>
                  <a:pt x="31851" y="2329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1" name="object 5501"/>
          <p:cNvSpPr/>
          <p:nvPr/>
        </p:nvSpPr>
        <p:spPr>
          <a:xfrm>
            <a:off x="6497373" y="3104523"/>
            <a:ext cx="23495" cy="20320"/>
          </a:xfrm>
          <a:custGeom>
            <a:avLst/>
            <a:gdLst/>
            <a:ahLst/>
            <a:cxnLst/>
            <a:rect l="l" t="t" r="r" b="b"/>
            <a:pathLst>
              <a:path w="23495" h="20319">
                <a:moveTo>
                  <a:pt x="12496" y="0"/>
                </a:moveTo>
                <a:lnTo>
                  <a:pt x="4241" y="3708"/>
                </a:lnTo>
                <a:lnTo>
                  <a:pt x="4292" y="7810"/>
                </a:lnTo>
                <a:lnTo>
                  <a:pt x="1041" y="9588"/>
                </a:lnTo>
                <a:lnTo>
                  <a:pt x="5168" y="10121"/>
                </a:lnTo>
                <a:lnTo>
                  <a:pt x="4152" y="13563"/>
                </a:lnTo>
                <a:lnTo>
                  <a:pt x="0" y="19913"/>
                </a:lnTo>
                <a:lnTo>
                  <a:pt x="9461" y="13347"/>
                </a:lnTo>
                <a:lnTo>
                  <a:pt x="8775" y="11963"/>
                </a:lnTo>
                <a:lnTo>
                  <a:pt x="11023" y="8432"/>
                </a:lnTo>
                <a:lnTo>
                  <a:pt x="19202" y="10528"/>
                </a:lnTo>
                <a:lnTo>
                  <a:pt x="19278" y="6781"/>
                </a:lnTo>
                <a:lnTo>
                  <a:pt x="20713" y="6311"/>
                </a:lnTo>
                <a:lnTo>
                  <a:pt x="23317" y="4673"/>
                </a:lnTo>
                <a:lnTo>
                  <a:pt x="20916" y="3467"/>
                </a:lnTo>
                <a:lnTo>
                  <a:pt x="18186" y="3797"/>
                </a:lnTo>
                <a:lnTo>
                  <a:pt x="16649" y="8890"/>
                </a:lnTo>
                <a:lnTo>
                  <a:pt x="14262" y="4203"/>
                </a:lnTo>
                <a:lnTo>
                  <a:pt x="1249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2" name="object 5502"/>
          <p:cNvSpPr/>
          <p:nvPr/>
        </p:nvSpPr>
        <p:spPr>
          <a:xfrm>
            <a:off x="6551274" y="3237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2" y="0"/>
                </a:moveTo>
                <a:lnTo>
                  <a:pt x="0" y="825"/>
                </a:lnTo>
                <a:lnTo>
                  <a:pt x="838" y="1028"/>
                </a:lnTo>
                <a:lnTo>
                  <a:pt x="1016" y="381"/>
                </a:lnTo>
                <a:lnTo>
                  <a:pt x="215" y="368"/>
                </a:lnTo>
                <a:lnTo>
                  <a:pt x="711" y="127"/>
                </a:lnTo>
                <a:lnTo>
                  <a:pt x="1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3" name="object 5503"/>
          <p:cNvSpPr/>
          <p:nvPr/>
        </p:nvSpPr>
        <p:spPr>
          <a:xfrm>
            <a:off x="6544068" y="3129444"/>
            <a:ext cx="32384" cy="24130"/>
          </a:xfrm>
          <a:custGeom>
            <a:avLst/>
            <a:gdLst/>
            <a:ahLst/>
            <a:cxnLst/>
            <a:rect l="l" t="t" r="r" b="b"/>
            <a:pathLst>
              <a:path w="32384" h="24130">
                <a:moveTo>
                  <a:pt x="23317" y="19177"/>
                </a:moveTo>
                <a:lnTo>
                  <a:pt x="22987" y="18402"/>
                </a:lnTo>
                <a:lnTo>
                  <a:pt x="22542" y="17373"/>
                </a:lnTo>
                <a:lnTo>
                  <a:pt x="21920" y="17119"/>
                </a:lnTo>
                <a:lnTo>
                  <a:pt x="20281" y="16459"/>
                </a:lnTo>
                <a:lnTo>
                  <a:pt x="19392" y="16090"/>
                </a:lnTo>
                <a:lnTo>
                  <a:pt x="19088" y="16459"/>
                </a:lnTo>
                <a:lnTo>
                  <a:pt x="16903" y="16141"/>
                </a:lnTo>
                <a:lnTo>
                  <a:pt x="13868" y="17119"/>
                </a:lnTo>
                <a:lnTo>
                  <a:pt x="12827" y="16510"/>
                </a:lnTo>
                <a:lnTo>
                  <a:pt x="9969" y="14820"/>
                </a:lnTo>
                <a:lnTo>
                  <a:pt x="15113" y="15875"/>
                </a:lnTo>
                <a:lnTo>
                  <a:pt x="16903" y="16141"/>
                </a:lnTo>
                <a:lnTo>
                  <a:pt x="18351" y="15659"/>
                </a:lnTo>
                <a:lnTo>
                  <a:pt x="19392" y="16090"/>
                </a:lnTo>
                <a:lnTo>
                  <a:pt x="19748" y="15659"/>
                </a:lnTo>
                <a:lnTo>
                  <a:pt x="18592" y="14820"/>
                </a:lnTo>
                <a:lnTo>
                  <a:pt x="15062" y="12433"/>
                </a:lnTo>
                <a:lnTo>
                  <a:pt x="16078" y="10845"/>
                </a:lnTo>
                <a:lnTo>
                  <a:pt x="6286" y="10909"/>
                </a:lnTo>
                <a:lnTo>
                  <a:pt x="6273" y="12890"/>
                </a:lnTo>
                <a:lnTo>
                  <a:pt x="5321" y="13093"/>
                </a:lnTo>
                <a:lnTo>
                  <a:pt x="4191" y="14122"/>
                </a:lnTo>
                <a:lnTo>
                  <a:pt x="3327" y="14770"/>
                </a:lnTo>
                <a:lnTo>
                  <a:pt x="4064" y="12890"/>
                </a:lnTo>
                <a:lnTo>
                  <a:pt x="0" y="14516"/>
                </a:lnTo>
                <a:lnTo>
                  <a:pt x="393" y="16256"/>
                </a:lnTo>
                <a:lnTo>
                  <a:pt x="3352" y="17272"/>
                </a:lnTo>
                <a:lnTo>
                  <a:pt x="5880" y="16510"/>
                </a:lnTo>
                <a:lnTo>
                  <a:pt x="8039" y="17221"/>
                </a:lnTo>
                <a:lnTo>
                  <a:pt x="9906" y="22618"/>
                </a:lnTo>
                <a:lnTo>
                  <a:pt x="10121" y="23761"/>
                </a:lnTo>
                <a:lnTo>
                  <a:pt x="15367" y="23571"/>
                </a:lnTo>
                <a:lnTo>
                  <a:pt x="13766" y="22390"/>
                </a:lnTo>
                <a:lnTo>
                  <a:pt x="22313" y="22161"/>
                </a:lnTo>
                <a:lnTo>
                  <a:pt x="18224" y="20637"/>
                </a:lnTo>
                <a:lnTo>
                  <a:pt x="17754" y="20383"/>
                </a:lnTo>
                <a:lnTo>
                  <a:pt x="17411" y="20637"/>
                </a:lnTo>
                <a:lnTo>
                  <a:pt x="16230" y="19532"/>
                </a:lnTo>
                <a:lnTo>
                  <a:pt x="13703" y="18122"/>
                </a:lnTo>
                <a:lnTo>
                  <a:pt x="15227" y="18910"/>
                </a:lnTo>
                <a:lnTo>
                  <a:pt x="14478" y="18122"/>
                </a:lnTo>
                <a:lnTo>
                  <a:pt x="14338" y="17983"/>
                </a:lnTo>
                <a:lnTo>
                  <a:pt x="13246" y="17373"/>
                </a:lnTo>
                <a:lnTo>
                  <a:pt x="13766" y="17360"/>
                </a:lnTo>
                <a:lnTo>
                  <a:pt x="14338" y="17983"/>
                </a:lnTo>
                <a:lnTo>
                  <a:pt x="14897" y="18275"/>
                </a:lnTo>
                <a:lnTo>
                  <a:pt x="16230" y="19532"/>
                </a:lnTo>
                <a:lnTo>
                  <a:pt x="17754" y="20383"/>
                </a:lnTo>
                <a:lnTo>
                  <a:pt x="20269" y="18402"/>
                </a:lnTo>
                <a:lnTo>
                  <a:pt x="23317" y="19177"/>
                </a:lnTo>
                <a:close/>
              </a:path>
              <a:path w="32384" h="24130">
                <a:moveTo>
                  <a:pt x="32042" y="1790"/>
                </a:moveTo>
                <a:lnTo>
                  <a:pt x="31572" y="825"/>
                </a:lnTo>
                <a:lnTo>
                  <a:pt x="31165" y="50"/>
                </a:lnTo>
                <a:lnTo>
                  <a:pt x="30746" y="0"/>
                </a:lnTo>
                <a:lnTo>
                  <a:pt x="30632" y="635"/>
                </a:lnTo>
                <a:lnTo>
                  <a:pt x="29349" y="1435"/>
                </a:lnTo>
                <a:lnTo>
                  <a:pt x="32042" y="179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4" name="object 5504"/>
          <p:cNvSpPr/>
          <p:nvPr/>
        </p:nvSpPr>
        <p:spPr>
          <a:xfrm>
            <a:off x="6539496" y="3055111"/>
            <a:ext cx="17780" cy="40005"/>
          </a:xfrm>
          <a:custGeom>
            <a:avLst/>
            <a:gdLst/>
            <a:ahLst/>
            <a:cxnLst/>
            <a:rect l="l" t="t" r="r" b="b"/>
            <a:pathLst>
              <a:path w="17779" h="40005">
                <a:moveTo>
                  <a:pt x="2476" y="38823"/>
                </a:moveTo>
                <a:lnTo>
                  <a:pt x="2425" y="38481"/>
                </a:lnTo>
                <a:lnTo>
                  <a:pt x="1549" y="37833"/>
                </a:lnTo>
                <a:lnTo>
                  <a:pt x="889" y="37934"/>
                </a:lnTo>
                <a:lnTo>
                  <a:pt x="0" y="39065"/>
                </a:lnTo>
                <a:lnTo>
                  <a:pt x="1943" y="38658"/>
                </a:lnTo>
                <a:lnTo>
                  <a:pt x="2476" y="38823"/>
                </a:lnTo>
                <a:close/>
              </a:path>
              <a:path w="17779" h="40005">
                <a:moveTo>
                  <a:pt x="12039" y="495"/>
                </a:moveTo>
                <a:lnTo>
                  <a:pt x="11620" y="0"/>
                </a:lnTo>
                <a:lnTo>
                  <a:pt x="10642" y="12"/>
                </a:lnTo>
                <a:lnTo>
                  <a:pt x="10223" y="114"/>
                </a:lnTo>
                <a:lnTo>
                  <a:pt x="9766" y="304"/>
                </a:lnTo>
                <a:lnTo>
                  <a:pt x="11950" y="431"/>
                </a:lnTo>
                <a:close/>
              </a:path>
              <a:path w="17779" h="40005">
                <a:moveTo>
                  <a:pt x="17500" y="38608"/>
                </a:moveTo>
                <a:lnTo>
                  <a:pt x="15887" y="38887"/>
                </a:lnTo>
                <a:lnTo>
                  <a:pt x="15379" y="39255"/>
                </a:lnTo>
                <a:lnTo>
                  <a:pt x="15557" y="39166"/>
                </a:lnTo>
                <a:lnTo>
                  <a:pt x="15786" y="39560"/>
                </a:lnTo>
                <a:lnTo>
                  <a:pt x="16078" y="39420"/>
                </a:lnTo>
                <a:lnTo>
                  <a:pt x="17500" y="3860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5" name="object 5505"/>
          <p:cNvSpPr/>
          <p:nvPr/>
        </p:nvSpPr>
        <p:spPr>
          <a:xfrm>
            <a:off x="6547231" y="3217938"/>
            <a:ext cx="16510" cy="19685"/>
          </a:xfrm>
          <a:custGeom>
            <a:avLst/>
            <a:gdLst/>
            <a:ahLst/>
            <a:cxnLst/>
            <a:rect l="l" t="t" r="r" b="b"/>
            <a:pathLst>
              <a:path w="16509" h="19685">
                <a:moveTo>
                  <a:pt x="3759" y="0"/>
                </a:moveTo>
                <a:lnTo>
                  <a:pt x="0" y="1270"/>
                </a:lnTo>
                <a:lnTo>
                  <a:pt x="2730" y="1524"/>
                </a:lnTo>
                <a:lnTo>
                  <a:pt x="2717" y="1308"/>
                </a:lnTo>
                <a:lnTo>
                  <a:pt x="2933" y="939"/>
                </a:lnTo>
                <a:lnTo>
                  <a:pt x="3035" y="1282"/>
                </a:lnTo>
                <a:lnTo>
                  <a:pt x="3759" y="0"/>
                </a:lnTo>
                <a:close/>
              </a:path>
              <a:path w="16509" h="19685">
                <a:moveTo>
                  <a:pt x="16192" y="18186"/>
                </a:moveTo>
                <a:lnTo>
                  <a:pt x="13931" y="18453"/>
                </a:lnTo>
                <a:lnTo>
                  <a:pt x="12052" y="17741"/>
                </a:lnTo>
                <a:lnTo>
                  <a:pt x="11709" y="14452"/>
                </a:lnTo>
                <a:lnTo>
                  <a:pt x="9169" y="15671"/>
                </a:lnTo>
                <a:lnTo>
                  <a:pt x="4762" y="16662"/>
                </a:lnTo>
                <a:lnTo>
                  <a:pt x="10579" y="19583"/>
                </a:lnTo>
                <a:lnTo>
                  <a:pt x="13030" y="19519"/>
                </a:lnTo>
                <a:lnTo>
                  <a:pt x="14224" y="19558"/>
                </a:lnTo>
                <a:lnTo>
                  <a:pt x="16192" y="1818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6" name="object 5506"/>
          <p:cNvSpPr/>
          <p:nvPr/>
        </p:nvSpPr>
        <p:spPr>
          <a:xfrm>
            <a:off x="6561396" y="3159248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4406" y="0"/>
                </a:moveTo>
                <a:lnTo>
                  <a:pt x="0" y="2425"/>
                </a:lnTo>
                <a:lnTo>
                  <a:pt x="431" y="3619"/>
                </a:lnTo>
                <a:lnTo>
                  <a:pt x="584" y="2870"/>
                </a:lnTo>
                <a:lnTo>
                  <a:pt x="977" y="4127"/>
                </a:lnTo>
                <a:lnTo>
                  <a:pt x="1765" y="3797"/>
                </a:lnTo>
                <a:lnTo>
                  <a:pt x="2184" y="3543"/>
                </a:lnTo>
                <a:lnTo>
                  <a:pt x="4165" y="2895"/>
                </a:lnTo>
                <a:lnTo>
                  <a:pt x="2413" y="2666"/>
                </a:lnTo>
                <a:lnTo>
                  <a:pt x="2565" y="2476"/>
                </a:lnTo>
                <a:lnTo>
                  <a:pt x="2336" y="2362"/>
                </a:lnTo>
                <a:lnTo>
                  <a:pt x="2311" y="2565"/>
                </a:lnTo>
                <a:lnTo>
                  <a:pt x="1638" y="2158"/>
                </a:lnTo>
                <a:lnTo>
                  <a:pt x="2705" y="2235"/>
                </a:lnTo>
                <a:lnTo>
                  <a:pt x="2946" y="2489"/>
                </a:lnTo>
                <a:lnTo>
                  <a:pt x="440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7" name="object 5507"/>
          <p:cNvSpPr/>
          <p:nvPr/>
        </p:nvSpPr>
        <p:spPr>
          <a:xfrm>
            <a:off x="6565343" y="3029306"/>
            <a:ext cx="3810" cy="1905"/>
          </a:xfrm>
          <a:custGeom>
            <a:avLst/>
            <a:gdLst/>
            <a:ahLst/>
            <a:cxnLst/>
            <a:rect l="l" t="t" r="r" b="b"/>
            <a:pathLst>
              <a:path w="3809" h="1905">
                <a:moveTo>
                  <a:pt x="2476" y="0"/>
                </a:moveTo>
                <a:lnTo>
                  <a:pt x="2120" y="736"/>
                </a:lnTo>
                <a:lnTo>
                  <a:pt x="330" y="1142"/>
                </a:lnTo>
                <a:lnTo>
                  <a:pt x="0" y="1714"/>
                </a:lnTo>
                <a:lnTo>
                  <a:pt x="990" y="1574"/>
                </a:lnTo>
                <a:lnTo>
                  <a:pt x="3263" y="584"/>
                </a:lnTo>
                <a:lnTo>
                  <a:pt x="247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8" name="object 5508"/>
          <p:cNvSpPr/>
          <p:nvPr/>
        </p:nvSpPr>
        <p:spPr>
          <a:xfrm>
            <a:off x="6537858" y="320616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206" y="0"/>
                </a:moveTo>
                <a:lnTo>
                  <a:pt x="0" y="800"/>
                </a:lnTo>
                <a:lnTo>
                  <a:pt x="647" y="685"/>
                </a:lnTo>
                <a:lnTo>
                  <a:pt x="901" y="596"/>
                </a:lnTo>
                <a:lnTo>
                  <a:pt x="1092" y="266"/>
                </a:lnTo>
                <a:lnTo>
                  <a:pt x="1257" y="266"/>
                </a:lnTo>
                <a:lnTo>
                  <a:pt x="120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9" name="object 5509"/>
          <p:cNvSpPr/>
          <p:nvPr/>
        </p:nvSpPr>
        <p:spPr>
          <a:xfrm>
            <a:off x="6518240" y="296850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619" y="0"/>
                </a:moveTo>
                <a:lnTo>
                  <a:pt x="1181" y="1079"/>
                </a:lnTo>
                <a:lnTo>
                  <a:pt x="749" y="1930"/>
                </a:lnTo>
                <a:lnTo>
                  <a:pt x="0" y="3251"/>
                </a:lnTo>
                <a:lnTo>
                  <a:pt x="1320" y="1854"/>
                </a:lnTo>
                <a:lnTo>
                  <a:pt x="2705" y="634"/>
                </a:lnTo>
                <a:lnTo>
                  <a:pt x="361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0" name="object 5510"/>
          <p:cNvSpPr/>
          <p:nvPr/>
        </p:nvSpPr>
        <p:spPr>
          <a:xfrm>
            <a:off x="6539103" y="3220554"/>
            <a:ext cx="33655" cy="45085"/>
          </a:xfrm>
          <a:custGeom>
            <a:avLst/>
            <a:gdLst/>
            <a:ahLst/>
            <a:cxnLst/>
            <a:rect l="l" t="t" r="r" b="b"/>
            <a:pathLst>
              <a:path w="33654" h="45085">
                <a:moveTo>
                  <a:pt x="1041" y="723"/>
                </a:moveTo>
                <a:lnTo>
                  <a:pt x="990" y="584"/>
                </a:lnTo>
                <a:lnTo>
                  <a:pt x="876" y="749"/>
                </a:lnTo>
                <a:lnTo>
                  <a:pt x="1041" y="723"/>
                </a:lnTo>
                <a:close/>
              </a:path>
              <a:path w="33654" h="45085">
                <a:moveTo>
                  <a:pt x="1358" y="673"/>
                </a:moveTo>
                <a:lnTo>
                  <a:pt x="1054" y="482"/>
                </a:lnTo>
                <a:lnTo>
                  <a:pt x="1104" y="673"/>
                </a:lnTo>
                <a:lnTo>
                  <a:pt x="1333" y="698"/>
                </a:lnTo>
                <a:close/>
              </a:path>
              <a:path w="33654" h="45085">
                <a:moveTo>
                  <a:pt x="5321" y="2489"/>
                </a:moveTo>
                <a:lnTo>
                  <a:pt x="4089" y="2413"/>
                </a:lnTo>
                <a:lnTo>
                  <a:pt x="4965" y="1943"/>
                </a:lnTo>
                <a:lnTo>
                  <a:pt x="3975" y="1943"/>
                </a:lnTo>
                <a:lnTo>
                  <a:pt x="3937" y="1752"/>
                </a:lnTo>
                <a:lnTo>
                  <a:pt x="4076" y="1727"/>
                </a:lnTo>
                <a:lnTo>
                  <a:pt x="4699" y="1752"/>
                </a:lnTo>
                <a:lnTo>
                  <a:pt x="4800" y="1117"/>
                </a:lnTo>
                <a:lnTo>
                  <a:pt x="4102" y="914"/>
                </a:lnTo>
                <a:lnTo>
                  <a:pt x="3568" y="762"/>
                </a:lnTo>
                <a:lnTo>
                  <a:pt x="4508" y="850"/>
                </a:lnTo>
                <a:lnTo>
                  <a:pt x="4953" y="762"/>
                </a:lnTo>
                <a:lnTo>
                  <a:pt x="5143" y="723"/>
                </a:lnTo>
                <a:lnTo>
                  <a:pt x="1435" y="723"/>
                </a:lnTo>
                <a:lnTo>
                  <a:pt x="1143" y="723"/>
                </a:lnTo>
                <a:lnTo>
                  <a:pt x="482" y="914"/>
                </a:lnTo>
                <a:lnTo>
                  <a:pt x="838" y="495"/>
                </a:lnTo>
                <a:lnTo>
                  <a:pt x="88" y="800"/>
                </a:lnTo>
                <a:lnTo>
                  <a:pt x="1181" y="3149"/>
                </a:lnTo>
                <a:lnTo>
                  <a:pt x="2235" y="2781"/>
                </a:lnTo>
                <a:lnTo>
                  <a:pt x="1206" y="4483"/>
                </a:lnTo>
                <a:lnTo>
                  <a:pt x="4724" y="2781"/>
                </a:lnTo>
                <a:lnTo>
                  <a:pt x="5321" y="2489"/>
                </a:lnTo>
                <a:close/>
              </a:path>
              <a:path w="33654" h="45085">
                <a:moveTo>
                  <a:pt x="8712" y="0"/>
                </a:moveTo>
                <a:lnTo>
                  <a:pt x="1397" y="698"/>
                </a:lnTo>
                <a:lnTo>
                  <a:pt x="5257" y="698"/>
                </a:lnTo>
                <a:lnTo>
                  <a:pt x="8712" y="0"/>
                </a:lnTo>
                <a:close/>
              </a:path>
              <a:path w="33654" h="45085">
                <a:moveTo>
                  <a:pt x="10744" y="17081"/>
                </a:moveTo>
                <a:lnTo>
                  <a:pt x="6718" y="17538"/>
                </a:lnTo>
                <a:lnTo>
                  <a:pt x="6451" y="16954"/>
                </a:lnTo>
                <a:lnTo>
                  <a:pt x="6883" y="18402"/>
                </a:lnTo>
                <a:lnTo>
                  <a:pt x="8661" y="18046"/>
                </a:lnTo>
                <a:lnTo>
                  <a:pt x="9944" y="18300"/>
                </a:lnTo>
                <a:lnTo>
                  <a:pt x="10744" y="17081"/>
                </a:lnTo>
                <a:close/>
              </a:path>
              <a:path w="33654" h="45085">
                <a:moveTo>
                  <a:pt x="33515" y="43230"/>
                </a:moveTo>
                <a:lnTo>
                  <a:pt x="30822" y="38442"/>
                </a:lnTo>
                <a:lnTo>
                  <a:pt x="29438" y="37846"/>
                </a:lnTo>
                <a:lnTo>
                  <a:pt x="28498" y="37261"/>
                </a:lnTo>
                <a:lnTo>
                  <a:pt x="27571" y="36690"/>
                </a:lnTo>
                <a:lnTo>
                  <a:pt x="25730" y="36258"/>
                </a:lnTo>
                <a:lnTo>
                  <a:pt x="21780" y="34518"/>
                </a:lnTo>
                <a:lnTo>
                  <a:pt x="22682" y="34213"/>
                </a:lnTo>
                <a:lnTo>
                  <a:pt x="25552" y="33235"/>
                </a:lnTo>
                <a:lnTo>
                  <a:pt x="21018" y="34213"/>
                </a:lnTo>
                <a:lnTo>
                  <a:pt x="13627" y="31165"/>
                </a:lnTo>
                <a:lnTo>
                  <a:pt x="20040" y="35369"/>
                </a:lnTo>
                <a:lnTo>
                  <a:pt x="20002" y="38112"/>
                </a:lnTo>
                <a:lnTo>
                  <a:pt x="20256" y="38163"/>
                </a:lnTo>
                <a:lnTo>
                  <a:pt x="20243" y="37477"/>
                </a:lnTo>
                <a:lnTo>
                  <a:pt x="20078" y="37414"/>
                </a:lnTo>
                <a:lnTo>
                  <a:pt x="20243" y="37261"/>
                </a:lnTo>
                <a:lnTo>
                  <a:pt x="20243" y="37477"/>
                </a:lnTo>
                <a:lnTo>
                  <a:pt x="20802" y="37693"/>
                </a:lnTo>
                <a:lnTo>
                  <a:pt x="22872" y="39484"/>
                </a:lnTo>
                <a:lnTo>
                  <a:pt x="23837" y="40398"/>
                </a:lnTo>
                <a:lnTo>
                  <a:pt x="26733" y="43218"/>
                </a:lnTo>
                <a:lnTo>
                  <a:pt x="31051" y="44488"/>
                </a:lnTo>
                <a:lnTo>
                  <a:pt x="33515" y="4323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1" name="object 5511"/>
          <p:cNvSpPr/>
          <p:nvPr/>
        </p:nvSpPr>
        <p:spPr>
          <a:xfrm>
            <a:off x="6538272" y="3071333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0" y="0"/>
                </a:moveTo>
                <a:lnTo>
                  <a:pt x="2146" y="838"/>
                </a:lnTo>
                <a:lnTo>
                  <a:pt x="2959" y="850"/>
                </a:lnTo>
                <a:lnTo>
                  <a:pt x="3467" y="152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2" name="object 5512"/>
          <p:cNvSpPr/>
          <p:nvPr/>
        </p:nvSpPr>
        <p:spPr>
          <a:xfrm>
            <a:off x="6531661" y="3121809"/>
            <a:ext cx="15240" cy="11430"/>
          </a:xfrm>
          <a:custGeom>
            <a:avLst/>
            <a:gdLst/>
            <a:ahLst/>
            <a:cxnLst/>
            <a:rect l="l" t="t" r="r" b="b"/>
            <a:pathLst>
              <a:path w="15240" h="11430">
                <a:moveTo>
                  <a:pt x="14516" y="0"/>
                </a:moveTo>
                <a:lnTo>
                  <a:pt x="4381" y="2324"/>
                </a:lnTo>
                <a:lnTo>
                  <a:pt x="3581" y="4584"/>
                </a:lnTo>
                <a:lnTo>
                  <a:pt x="3517" y="2946"/>
                </a:lnTo>
                <a:lnTo>
                  <a:pt x="469" y="5499"/>
                </a:lnTo>
                <a:lnTo>
                  <a:pt x="0" y="5842"/>
                </a:lnTo>
                <a:lnTo>
                  <a:pt x="3864" y="7129"/>
                </a:lnTo>
                <a:lnTo>
                  <a:pt x="4926" y="8958"/>
                </a:lnTo>
                <a:lnTo>
                  <a:pt x="6127" y="10337"/>
                </a:lnTo>
                <a:lnTo>
                  <a:pt x="10414" y="10274"/>
                </a:lnTo>
                <a:lnTo>
                  <a:pt x="11226" y="11010"/>
                </a:lnTo>
                <a:lnTo>
                  <a:pt x="12992" y="9601"/>
                </a:lnTo>
                <a:lnTo>
                  <a:pt x="11417" y="9867"/>
                </a:lnTo>
                <a:lnTo>
                  <a:pt x="14325" y="7531"/>
                </a:lnTo>
                <a:lnTo>
                  <a:pt x="14922" y="4152"/>
                </a:lnTo>
                <a:lnTo>
                  <a:pt x="11925" y="1562"/>
                </a:lnTo>
                <a:lnTo>
                  <a:pt x="1451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3" name="object 5513"/>
          <p:cNvSpPr/>
          <p:nvPr/>
        </p:nvSpPr>
        <p:spPr>
          <a:xfrm>
            <a:off x="6514586" y="3003929"/>
            <a:ext cx="5715" cy="3175"/>
          </a:xfrm>
          <a:custGeom>
            <a:avLst/>
            <a:gdLst/>
            <a:ahLst/>
            <a:cxnLst/>
            <a:rect l="l" t="t" r="r" b="b"/>
            <a:pathLst>
              <a:path w="5715" h="3175">
                <a:moveTo>
                  <a:pt x="4216" y="0"/>
                </a:moveTo>
                <a:lnTo>
                  <a:pt x="3835" y="1371"/>
                </a:lnTo>
                <a:lnTo>
                  <a:pt x="0" y="2971"/>
                </a:lnTo>
                <a:lnTo>
                  <a:pt x="4102" y="2679"/>
                </a:lnTo>
                <a:lnTo>
                  <a:pt x="4889" y="2501"/>
                </a:lnTo>
                <a:lnTo>
                  <a:pt x="5130" y="12"/>
                </a:lnTo>
                <a:lnTo>
                  <a:pt x="421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4" name="object 5514"/>
          <p:cNvSpPr/>
          <p:nvPr/>
        </p:nvSpPr>
        <p:spPr>
          <a:xfrm>
            <a:off x="6553510" y="3063044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7175" y="0"/>
                </a:moveTo>
                <a:lnTo>
                  <a:pt x="2413" y="3708"/>
                </a:lnTo>
                <a:lnTo>
                  <a:pt x="1892" y="4813"/>
                </a:lnTo>
                <a:lnTo>
                  <a:pt x="0" y="5410"/>
                </a:lnTo>
                <a:lnTo>
                  <a:pt x="5016" y="5168"/>
                </a:lnTo>
                <a:lnTo>
                  <a:pt x="5118" y="5308"/>
                </a:lnTo>
                <a:lnTo>
                  <a:pt x="6286" y="5321"/>
                </a:lnTo>
                <a:lnTo>
                  <a:pt x="8178" y="2946"/>
                </a:lnTo>
                <a:lnTo>
                  <a:pt x="6146" y="3454"/>
                </a:lnTo>
                <a:lnTo>
                  <a:pt x="5969" y="3848"/>
                </a:lnTo>
                <a:lnTo>
                  <a:pt x="6172" y="3200"/>
                </a:lnTo>
                <a:lnTo>
                  <a:pt x="5524" y="3378"/>
                </a:lnTo>
                <a:lnTo>
                  <a:pt x="4381" y="4635"/>
                </a:lnTo>
                <a:lnTo>
                  <a:pt x="5359" y="2590"/>
                </a:lnTo>
                <a:lnTo>
                  <a:pt x="717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5" name="object 5515"/>
          <p:cNvSpPr/>
          <p:nvPr/>
        </p:nvSpPr>
        <p:spPr>
          <a:xfrm>
            <a:off x="6540551" y="3213376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0" y="0"/>
                </a:moveTo>
                <a:lnTo>
                  <a:pt x="1257" y="2514"/>
                </a:lnTo>
                <a:lnTo>
                  <a:pt x="2095" y="2603"/>
                </a:lnTo>
                <a:lnTo>
                  <a:pt x="1968" y="1435"/>
                </a:lnTo>
                <a:lnTo>
                  <a:pt x="2463" y="1625"/>
                </a:lnTo>
                <a:lnTo>
                  <a:pt x="1511" y="800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6" name="object 5516"/>
          <p:cNvSpPr/>
          <p:nvPr/>
        </p:nvSpPr>
        <p:spPr>
          <a:xfrm>
            <a:off x="6533962" y="314833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241" y="0"/>
                </a:moveTo>
                <a:lnTo>
                  <a:pt x="0" y="1257"/>
                </a:lnTo>
                <a:lnTo>
                  <a:pt x="1181" y="1257"/>
                </a:lnTo>
                <a:lnTo>
                  <a:pt x="876" y="939"/>
                </a:lnTo>
                <a:lnTo>
                  <a:pt x="1714" y="901"/>
                </a:lnTo>
                <a:lnTo>
                  <a:pt x="1003" y="787"/>
                </a:lnTo>
                <a:lnTo>
                  <a:pt x="24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7" name="object 5517"/>
          <p:cNvSpPr/>
          <p:nvPr/>
        </p:nvSpPr>
        <p:spPr>
          <a:xfrm>
            <a:off x="6532706" y="3075440"/>
            <a:ext cx="52069" cy="19050"/>
          </a:xfrm>
          <a:custGeom>
            <a:avLst/>
            <a:gdLst/>
            <a:ahLst/>
            <a:cxnLst/>
            <a:rect l="l" t="t" r="r" b="b"/>
            <a:pathLst>
              <a:path w="52070" h="19050">
                <a:moveTo>
                  <a:pt x="4773" y="12750"/>
                </a:moveTo>
                <a:lnTo>
                  <a:pt x="2220" y="15659"/>
                </a:lnTo>
                <a:lnTo>
                  <a:pt x="0" y="18934"/>
                </a:lnTo>
                <a:lnTo>
                  <a:pt x="3353" y="18513"/>
                </a:lnTo>
                <a:lnTo>
                  <a:pt x="8789" y="16802"/>
                </a:lnTo>
                <a:lnTo>
                  <a:pt x="12812" y="16205"/>
                </a:lnTo>
                <a:lnTo>
                  <a:pt x="5878" y="16090"/>
                </a:lnTo>
                <a:lnTo>
                  <a:pt x="4773" y="12750"/>
                </a:lnTo>
                <a:close/>
              </a:path>
              <a:path w="52070" h="19050">
                <a:moveTo>
                  <a:pt x="13501" y="14522"/>
                </a:moveTo>
                <a:lnTo>
                  <a:pt x="9535" y="15100"/>
                </a:lnTo>
                <a:lnTo>
                  <a:pt x="5878" y="16090"/>
                </a:lnTo>
                <a:lnTo>
                  <a:pt x="12859" y="16090"/>
                </a:lnTo>
                <a:lnTo>
                  <a:pt x="13501" y="14522"/>
                </a:lnTo>
                <a:close/>
              </a:path>
              <a:path w="52070" h="19050">
                <a:moveTo>
                  <a:pt x="14489" y="13296"/>
                </a:moveTo>
                <a:lnTo>
                  <a:pt x="13675" y="14096"/>
                </a:lnTo>
                <a:lnTo>
                  <a:pt x="13501" y="14522"/>
                </a:lnTo>
                <a:lnTo>
                  <a:pt x="14501" y="14376"/>
                </a:lnTo>
                <a:lnTo>
                  <a:pt x="14489" y="13296"/>
                </a:lnTo>
                <a:close/>
              </a:path>
              <a:path w="52070" h="19050">
                <a:moveTo>
                  <a:pt x="32134" y="10845"/>
                </a:moveTo>
                <a:lnTo>
                  <a:pt x="22400" y="10845"/>
                </a:lnTo>
                <a:lnTo>
                  <a:pt x="25486" y="14223"/>
                </a:lnTo>
                <a:lnTo>
                  <a:pt x="28484" y="11823"/>
                </a:lnTo>
                <a:lnTo>
                  <a:pt x="32134" y="10845"/>
                </a:lnTo>
                <a:close/>
              </a:path>
              <a:path w="52070" h="19050">
                <a:moveTo>
                  <a:pt x="38428" y="11861"/>
                </a:moveTo>
                <a:lnTo>
                  <a:pt x="33986" y="12750"/>
                </a:lnTo>
                <a:lnTo>
                  <a:pt x="35710" y="13373"/>
                </a:lnTo>
                <a:lnTo>
                  <a:pt x="38428" y="11861"/>
                </a:lnTo>
                <a:close/>
              </a:path>
              <a:path w="52070" h="19050">
                <a:moveTo>
                  <a:pt x="14387" y="3581"/>
                </a:moveTo>
                <a:lnTo>
                  <a:pt x="14489" y="13296"/>
                </a:lnTo>
                <a:lnTo>
                  <a:pt x="16787" y="11036"/>
                </a:lnTo>
                <a:lnTo>
                  <a:pt x="21845" y="11036"/>
                </a:lnTo>
                <a:lnTo>
                  <a:pt x="22400" y="10845"/>
                </a:lnTo>
                <a:lnTo>
                  <a:pt x="32134" y="10845"/>
                </a:lnTo>
                <a:lnTo>
                  <a:pt x="34173" y="10299"/>
                </a:lnTo>
                <a:lnTo>
                  <a:pt x="37601" y="10299"/>
                </a:lnTo>
                <a:lnTo>
                  <a:pt x="39837" y="6527"/>
                </a:lnTo>
                <a:lnTo>
                  <a:pt x="45311" y="6527"/>
                </a:lnTo>
                <a:lnTo>
                  <a:pt x="45225" y="5778"/>
                </a:lnTo>
                <a:lnTo>
                  <a:pt x="16990" y="5778"/>
                </a:lnTo>
                <a:lnTo>
                  <a:pt x="17993" y="4787"/>
                </a:lnTo>
                <a:lnTo>
                  <a:pt x="14387" y="3581"/>
                </a:lnTo>
                <a:close/>
              </a:path>
              <a:path w="52070" h="19050">
                <a:moveTo>
                  <a:pt x="37601" y="10299"/>
                </a:moveTo>
                <a:lnTo>
                  <a:pt x="34173" y="10299"/>
                </a:lnTo>
                <a:lnTo>
                  <a:pt x="30643" y="11544"/>
                </a:lnTo>
                <a:lnTo>
                  <a:pt x="33977" y="12747"/>
                </a:lnTo>
                <a:lnTo>
                  <a:pt x="36440" y="12257"/>
                </a:lnTo>
                <a:lnTo>
                  <a:pt x="37601" y="10299"/>
                </a:lnTo>
                <a:close/>
              </a:path>
              <a:path w="52070" h="19050">
                <a:moveTo>
                  <a:pt x="45311" y="6527"/>
                </a:moveTo>
                <a:lnTo>
                  <a:pt x="39837" y="6527"/>
                </a:lnTo>
                <a:lnTo>
                  <a:pt x="48410" y="11899"/>
                </a:lnTo>
                <a:lnTo>
                  <a:pt x="50717" y="9067"/>
                </a:lnTo>
                <a:lnTo>
                  <a:pt x="45603" y="9067"/>
                </a:lnTo>
                <a:lnTo>
                  <a:pt x="45311" y="6527"/>
                </a:lnTo>
                <a:close/>
              </a:path>
              <a:path w="52070" h="19050">
                <a:moveTo>
                  <a:pt x="21845" y="11036"/>
                </a:moveTo>
                <a:lnTo>
                  <a:pt x="16787" y="11036"/>
                </a:lnTo>
                <a:lnTo>
                  <a:pt x="19365" y="11887"/>
                </a:lnTo>
                <a:lnTo>
                  <a:pt x="21845" y="11036"/>
                </a:lnTo>
                <a:close/>
              </a:path>
              <a:path w="52070" h="19050">
                <a:moveTo>
                  <a:pt x="51928" y="7581"/>
                </a:moveTo>
                <a:lnTo>
                  <a:pt x="45603" y="9067"/>
                </a:lnTo>
                <a:lnTo>
                  <a:pt x="50717" y="9067"/>
                </a:lnTo>
                <a:lnTo>
                  <a:pt x="51928" y="7581"/>
                </a:lnTo>
                <a:close/>
              </a:path>
              <a:path w="52070" h="19050">
                <a:moveTo>
                  <a:pt x="27407" y="4068"/>
                </a:moveTo>
                <a:lnTo>
                  <a:pt x="16990" y="5778"/>
                </a:lnTo>
                <a:lnTo>
                  <a:pt x="45225" y="5778"/>
                </a:lnTo>
                <a:lnTo>
                  <a:pt x="23277" y="5753"/>
                </a:lnTo>
                <a:lnTo>
                  <a:pt x="25724" y="4895"/>
                </a:lnTo>
                <a:lnTo>
                  <a:pt x="26160" y="4648"/>
                </a:lnTo>
                <a:lnTo>
                  <a:pt x="26764" y="4530"/>
                </a:lnTo>
                <a:lnTo>
                  <a:pt x="27191" y="4380"/>
                </a:lnTo>
                <a:lnTo>
                  <a:pt x="27407" y="4068"/>
                </a:lnTo>
                <a:close/>
              </a:path>
              <a:path w="52070" h="19050">
                <a:moveTo>
                  <a:pt x="34617" y="3860"/>
                </a:moveTo>
                <a:lnTo>
                  <a:pt x="28674" y="3860"/>
                </a:lnTo>
                <a:lnTo>
                  <a:pt x="27191" y="4380"/>
                </a:lnTo>
                <a:lnTo>
                  <a:pt x="26764" y="4530"/>
                </a:lnTo>
                <a:lnTo>
                  <a:pt x="25724" y="4895"/>
                </a:lnTo>
                <a:lnTo>
                  <a:pt x="24255" y="5727"/>
                </a:lnTo>
                <a:lnTo>
                  <a:pt x="23277" y="5753"/>
                </a:lnTo>
                <a:lnTo>
                  <a:pt x="45222" y="5753"/>
                </a:lnTo>
                <a:lnTo>
                  <a:pt x="45197" y="5537"/>
                </a:lnTo>
                <a:lnTo>
                  <a:pt x="40574" y="5346"/>
                </a:lnTo>
                <a:lnTo>
                  <a:pt x="36294" y="5333"/>
                </a:lnTo>
                <a:lnTo>
                  <a:pt x="34617" y="3860"/>
                </a:lnTo>
                <a:close/>
              </a:path>
              <a:path w="52070" h="19050">
                <a:moveTo>
                  <a:pt x="30224" y="0"/>
                </a:moveTo>
                <a:lnTo>
                  <a:pt x="27407" y="4068"/>
                </a:lnTo>
                <a:lnTo>
                  <a:pt x="28674" y="3860"/>
                </a:lnTo>
                <a:lnTo>
                  <a:pt x="34617" y="3860"/>
                </a:lnTo>
                <a:lnTo>
                  <a:pt x="3022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8" name="object 5518"/>
          <p:cNvSpPr/>
          <p:nvPr/>
        </p:nvSpPr>
        <p:spPr>
          <a:xfrm>
            <a:off x="6509220" y="3141763"/>
            <a:ext cx="33020" cy="66040"/>
          </a:xfrm>
          <a:custGeom>
            <a:avLst/>
            <a:gdLst/>
            <a:ahLst/>
            <a:cxnLst/>
            <a:rect l="l" t="t" r="r" b="b"/>
            <a:pathLst>
              <a:path w="33020" h="66039">
                <a:moveTo>
                  <a:pt x="23723" y="65544"/>
                </a:moveTo>
                <a:lnTo>
                  <a:pt x="23520" y="65506"/>
                </a:lnTo>
                <a:lnTo>
                  <a:pt x="23533" y="65684"/>
                </a:lnTo>
                <a:lnTo>
                  <a:pt x="23723" y="65544"/>
                </a:lnTo>
                <a:close/>
              </a:path>
              <a:path w="33020" h="66039">
                <a:moveTo>
                  <a:pt x="24993" y="3251"/>
                </a:moveTo>
                <a:lnTo>
                  <a:pt x="24879" y="2959"/>
                </a:lnTo>
                <a:lnTo>
                  <a:pt x="24549" y="2895"/>
                </a:lnTo>
                <a:lnTo>
                  <a:pt x="24498" y="2679"/>
                </a:lnTo>
                <a:lnTo>
                  <a:pt x="20637" y="0"/>
                </a:lnTo>
                <a:lnTo>
                  <a:pt x="20040" y="2590"/>
                </a:lnTo>
                <a:lnTo>
                  <a:pt x="24993" y="3251"/>
                </a:lnTo>
                <a:close/>
              </a:path>
              <a:path w="33020" h="66039">
                <a:moveTo>
                  <a:pt x="32410" y="55181"/>
                </a:moveTo>
                <a:lnTo>
                  <a:pt x="24028" y="53822"/>
                </a:lnTo>
                <a:lnTo>
                  <a:pt x="23787" y="53619"/>
                </a:lnTo>
                <a:lnTo>
                  <a:pt x="24130" y="53657"/>
                </a:lnTo>
                <a:lnTo>
                  <a:pt x="23876" y="53340"/>
                </a:lnTo>
                <a:lnTo>
                  <a:pt x="23749" y="53340"/>
                </a:lnTo>
                <a:lnTo>
                  <a:pt x="23368" y="52705"/>
                </a:lnTo>
                <a:lnTo>
                  <a:pt x="23850" y="53301"/>
                </a:lnTo>
                <a:lnTo>
                  <a:pt x="24371" y="53022"/>
                </a:lnTo>
                <a:lnTo>
                  <a:pt x="23901" y="52705"/>
                </a:lnTo>
                <a:lnTo>
                  <a:pt x="20561" y="50495"/>
                </a:lnTo>
                <a:lnTo>
                  <a:pt x="16281" y="49237"/>
                </a:lnTo>
                <a:lnTo>
                  <a:pt x="11874" y="47002"/>
                </a:lnTo>
                <a:lnTo>
                  <a:pt x="7721" y="41579"/>
                </a:lnTo>
                <a:lnTo>
                  <a:pt x="1397" y="39903"/>
                </a:lnTo>
                <a:lnTo>
                  <a:pt x="0" y="42418"/>
                </a:lnTo>
                <a:lnTo>
                  <a:pt x="2082" y="47015"/>
                </a:lnTo>
                <a:lnTo>
                  <a:pt x="6172" y="51485"/>
                </a:lnTo>
                <a:lnTo>
                  <a:pt x="9055" y="55372"/>
                </a:lnTo>
                <a:lnTo>
                  <a:pt x="12700" y="63334"/>
                </a:lnTo>
                <a:lnTo>
                  <a:pt x="17741" y="63246"/>
                </a:lnTo>
                <a:lnTo>
                  <a:pt x="17741" y="64160"/>
                </a:lnTo>
                <a:lnTo>
                  <a:pt x="19342" y="65506"/>
                </a:lnTo>
                <a:lnTo>
                  <a:pt x="19875" y="64363"/>
                </a:lnTo>
                <a:lnTo>
                  <a:pt x="20358" y="65951"/>
                </a:lnTo>
                <a:lnTo>
                  <a:pt x="21920" y="64693"/>
                </a:lnTo>
                <a:lnTo>
                  <a:pt x="22288" y="65684"/>
                </a:lnTo>
                <a:lnTo>
                  <a:pt x="22364" y="65265"/>
                </a:lnTo>
                <a:lnTo>
                  <a:pt x="23520" y="65506"/>
                </a:lnTo>
                <a:lnTo>
                  <a:pt x="23482" y="65265"/>
                </a:lnTo>
                <a:lnTo>
                  <a:pt x="29362" y="64846"/>
                </a:lnTo>
                <a:lnTo>
                  <a:pt x="29235" y="64693"/>
                </a:lnTo>
                <a:lnTo>
                  <a:pt x="28930" y="64363"/>
                </a:lnTo>
                <a:lnTo>
                  <a:pt x="28714" y="64135"/>
                </a:lnTo>
                <a:lnTo>
                  <a:pt x="28041" y="63246"/>
                </a:lnTo>
                <a:lnTo>
                  <a:pt x="25539" y="59956"/>
                </a:lnTo>
                <a:lnTo>
                  <a:pt x="32410" y="5518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9" name="object 5519"/>
          <p:cNvSpPr/>
          <p:nvPr/>
        </p:nvSpPr>
        <p:spPr>
          <a:xfrm>
            <a:off x="6517240" y="3001674"/>
            <a:ext cx="14604" cy="8255"/>
          </a:xfrm>
          <a:custGeom>
            <a:avLst/>
            <a:gdLst/>
            <a:ahLst/>
            <a:cxnLst/>
            <a:rect l="l" t="t" r="r" b="b"/>
            <a:pathLst>
              <a:path w="14604" h="8255">
                <a:moveTo>
                  <a:pt x="14173" y="0"/>
                </a:moveTo>
                <a:lnTo>
                  <a:pt x="9182" y="1523"/>
                </a:lnTo>
                <a:lnTo>
                  <a:pt x="6489" y="1142"/>
                </a:lnTo>
                <a:lnTo>
                  <a:pt x="4419" y="1752"/>
                </a:lnTo>
                <a:lnTo>
                  <a:pt x="0" y="7924"/>
                </a:lnTo>
                <a:lnTo>
                  <a:pt x="5321" y="5194"/>
                </a:lnTo>
                <a:lnTo>
                  <a:pt x="6946" y="3695"/>
                </a:lnTo>
                <a:lnTo>
                  <a:pt x="11226" y="6299"/>
                </a:lnTo>
                <a:lnTo>
                  <a:pt x="1417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0" name="object 5520"/>
          <p:cNvSpPr/>
          <p:nvPr/>
        </p:nvSpPr>
        <p:spPr>
          <a:xfrm>
            <a:off x="6570616" y="3063609"/>
            <a:ext cx="3810" cy="1905"/>
          </a:xfrm>
          <a:custGeom>
            <a:avLst/>
            <a:gdLst/>
            <a:ahLst/>
            <a:cxnLst/>
            <a:rect l="l" t="t" r="r" b="b"/>
            <a:pathLst>
              <a:path w="3809" h="1905">
                <a:moveTo>
                  <a:pt x="342" y="0"/>
                </a:moveTo>
                <a:lnTo>
                  <a:pt x="0" y="1396"/>
                </a:lnTo>
                <a:lnTo>
                  <a:pt x="3466" y="533"/>
                </a:lnTo>
                <a:lnTo>
                  <a:pt x="342" y="0"/>
                </a:lnTo>
                <a:close/>
              </a:path>
              <a:path w="3809" h="1905">
                <a:moveTo>
                  <a:pt x="3619" y="495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1" name="object 5521"/>
          <p:cNvSpPr/>
          <p:nvPr/>
        </p:nvSpPr>
        <p:spPr>
          <a:xfrm>
            <a:off x="6544721" y="3124616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2159" y="2755"/>
                </a:lnTo>
                <a:lnTo>
                  <a:pt x="1663" y="1892"/>
                </a:lnTo>
                <a:lnTo>
                  <a:pt x="2844" y="2590"/>
                </a:lnTo>
                <a:lnTo>
                  <a:pt x="3175" y="2781"/>
                </a:lnTo>
                <a:lnTo>
                  <a:pt x="2159" y="292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2" name="object 5522"/>
          <p:cNvSpPr/>
          <p:nvPr/>
        </p:nvSpPr>
        <p:spPr>
          <a:xfrm>
            <a:off x="6519215" y="2990138"/>
            <a:ext cx="48260" cy="65405"/>
          </a:xfrm>
          <a:custGeom>
            <a:avLst/>
            <a:gdLst/>
            <a:ahLst/>
            <a:cxnLst/>
            <a:rect l="l" t="t" r="r" b="b"/>
            <a:pathLst>
              <a:path w="48259" h="65405">
                <a:moveTo>
                  <a:pt x="4127" y="11023"/>
                </a:moveTo>
                <a:lnTo>
                  <a:pt x="1447" y="10045"/>
                </a:lnTo>
                <a:lnTo>
                  <a:pt x="0" y="11557"/>
                </a:lnTo>
                <a:lnTo>
                  <a:pt x="1511" y="15036"/>
                </a:lnTo>
                <a:lnTo>
                  <a:pt x="4127" y="11201"/>
                </a:lnTo>
                <a:lnTo>
                  <a:pt x="4127" y="11023"/>
                </a:lnTo>
                <a:close/>
              </a:path>
              <a:path w="48259" h="65405">
                <a:moveTo>
                  <a:pt x="20497" y="5486"/>
                </a:moveTo>
                <a:lnTo>
                  <a:pt x="14389" y="4470"/>
                </a:lnTo>
                <a:lnTo>
                  <a:pt x="14160" y="4432"/>
                </a:lnTo>
                <a:lnTo>
                  <a:pt x="14452" y="4292"/>
                </a:lnTo>
                <a:lnTo>
                  <a:pt x="14986" y="4038"/>
                </a:lnTo>
                <a:lnTo>
                  <a:pt x="14173" y="4292"/>
                </a:lnTo>
                <a:lnTo>
                  <a:pt x="13919" y="3949"/>
                </a:lnTo>
                <a:lnTo>
                  <a:pt x="13919" y="4470"/>
                </a:lnTo>
                <a:lnTo>
                  <a:pt x="12001" y="3594"/>
                </a:lnTo>
                <a:lnTo>
                  <a:pt x="12192" y="3619"/>
                </a:lnTo>
                <a:lnTo>
                  <a:pt x="8623" y="0"/>
                </a:lnTo>
                <a:lnTo>
                  <a:pt x="8623" y="9080"/>
                </a:lnTo>
                <a:lnTo>
                  <a:pt x="5816" y="10782"/>
                </a:lnTo>
                <a:lnTo>
                  <a:pt x="5448" y="11201"/>
                </a:lnTo>
                <a:lnTo>
                  <a:pt x="5105" y="11036"/>
                </a:lnTo>
                <a:lnTo>
                  <a:pt x="4508" y="11163"/>
                </a:lnTo>
                <a:lnTo>
                  <a:pt x="4267" y="11074"/>
                </a:lnTo>
                <a:lnTo>
                  <a:pt x="4737" y="12954"/>
                </a:lnTo>
                <a:lnTo>
                  <a:pt x="8458" y="12001"/>
                </a:lnTo>
                <a:lnTo>
                  <a:pt x="12217" y="13627"/>
                </a:lnTo>
                <a:lnTo>
                  <a:pt x="13868" y="12001"/>
                </a:lnTo>
                <a:lnTo>
                  <a:pt x="14681" y="11201"/>
                </a:lnTo>
                <a:lnTo>
                  <a:pt x="20497" y="5486"/>
                </a:lnTo>
                <a:close/>
              </a:path>
              <a:path w="48259" h="65405">
                <a:moveTo>
                  <a:pt x="38392" y="61645"/>
                </a:moveTo>
                <a:lnTo>
                  <a:pt x="31648" y="61099"/>
                </a:lnTo>
                <a:lnTo>
                  <a:pt x="30035" y="61963"/>
                </a:lnTo>
                <a:lnTo>
                  <a:pt x="24091" y="64846"/>
                </a:lnTo>
                <a:lnTo>
                  <a:pt x="28498" y="64935"/>
                </a:lnTo>
                <a:lnTo>
                  <a:pt x="28943" y="64770"/>
                </a:lnTo>
                <a:lnTo>
                  <a:pt x="29768" y="64198"/>
                </a:lnTo>
                <a:lnTo>
                  <a:pt x="30657" y="64325"/>
                </a:lnTo>
                <a:lnTo>
                  <a:pt x="36753" y="64452"/>
                </a:lnTo>
                <a:lnTo>
                  <a:pt x="38392" y="61645"/>
                </a:lnTo>
                <a:close/>
              </a:path>
              <a:path w="48259" h="65405">
                <a:moveTo>
                  <a:pt x="47980" y="27990"/>
                </a:moveTo>
                <a:lnTo>
                  <a:pt x="45123" y="30772"/>
                </a:lnTo>
                <a:lnTo>
                  <a:pt x="45300" y="31407"/>
                </a:lnTo>
                <a:lnTo>
                  <a:pt x="46659" y="31026"/>
                </a:lnTo>
                <a:lnTo>
                  <a:pt x="45377" y="31686"/>
                </a:lnTo>
                <a:lnTo>
                  <a:pt x="45300" y="31407"/>
                </a:lnTo>
                <a:lnTo>
                  <a:pt x="44107" y="31762"/>
                </a:lnTo>
                <a:lnTo>
                  <a:pt x="41643" y="34163"/>
                </a:lnTo>
                <a:lnTo>
                  <a:pt x="42964" y="32092"/>
                </a:lnTo>
                <a:lnTo>
                  <a:pt x="44107" y="31762"/>
                </a:lnTo>
                <a:lnTo>
                  <a:pt x="45123" y="30772"/>
                </a:lnTo>
                <a:lnTo>
                  <a:pt x="44704" y="29286"/>
                </a:lnTo>
                <a:lnTo>
                  <a:pt x="44843" y="28409"/>
                </a:lnTo>
                <a:lnTo>
                  <a:pt x="44894" y="28092"/>
                </a:lnTo>
                <a:lnTo>
                  <a:pt x="43789" y="27711"/>
                </a:lnTo>
                <a:lnTo>
                  <a:pt x="43243" y="28562"/>
                </a:lnTo>
                <a:lnTo>
                  <a:pt x="43548" y="28409"/>
                </a:lnTo>
                <a:lnTo>
                  <a:pt x="43218" y="28829"/>
                </a:lnTo>
                <a:lnTo>
                  <a:pt x="42176" y="30048"/>
                </a:lnTo>
                <a:lnTo>
                  <a:pt x="39662" y="34023"/>
                </a:lnTo>
                <a:lnTo>
                  <a:pt x="40855" y="35064"/>
                </a:lnTo>
                <a:lnTo>
                  <a:pt x="40195" y="35966"/>
                </a:lnTo>
                <a:lnTo>
                  <a:pt x="40919" y="36017"/>
                </a:lnTo>
                <a:lnTo>
                  <a:pt x="40779" y="36906"/>
                </a:lnTo>
                <a:lnTo>
                  <a:pt x="40690" y="37211"/>
                </a:lnTo>
                <a:lnTo>
                  <a:pt x="40373" y="38176"/>
                </a:lnTo>
                <a:lnTo>
                  <a:pt x="38785" y="38671"/>
                </a:lnTo>
                <a:lnTo>
                  <a:pt x="39192" y="37211"/>
                </a:lnTo>
                <a:lnTo>
                  <a:pt x="38849" y="37211"/>
                </a:lnTo>
                <a:lnTo>
                  <a:pt x="38531" y="37045"/>
                </a:lnTo>
                <a:lnTo>
                  <a:pt x="39103" y="36982"/>
                </a:lnTo>
                <a:lnTo>
                  <a:pt x="39306" y="36525"/>
                </a:lnTo>
                <a:lnTo>
                  <a:pt x="38150" y="36957"/>
                </a:lnTo>
                <a:lnTo>
                  <a:pt x="37998" y="36906"/>
                </a:lnTo>
                <a:lnTo>
                  <a:pt x="36398" y="36931"/>
                </a:lnTo>
                <a:lnTo>
                  <a:pt x="37249" y="38823"/>
                </a:lnTo>
                <a:lnTo>
                  <a:pt x="37490" y="39941"/>
                </a:lnTo>
                <a:lnTo>
                  <a:pt x="39547" y="40767"/>
                </a:lnTo>
                <a:lnTo>
                  <a:pt x="41402" y="38671"/>
                </a:lnTo>
                <a:lnTo>
                  <a:pt x="44348" y="35331"/>
                </a:lnTo>
                <a:lnTo>
                  <a:pt x="46228" y="34163"/>
                </a:lnTo>
                <a:lnTo>
                  <a:pt x="46748" y="33845"/>
                </a:lnTo>
                <a:lnTo>
                  <a:pt x="47205" y="31686"/>
                </a:lnTo>
                <a:lnTo>
                  <a:pt x="47345" y="31026"/>
                </a:lnTo>
                <a:lnTo>
                  <a:pt x="47980" y="2799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3" name="object 5523"/>
          <p:cNvSpPr/>
          <p:nvPr/>
        </p:nvSpPr>
        <p:spPr>
          <a:xfrm>
            <a:off x="6548653" y="3248547"/>
            <a:ext cx="10795" cy="8255"/>
          </a:xfrm>
          <a:custGeom>
            <a:avLst/>
            <a:gdLst/>
            <a:ahLst/>
            <a:cxnLst/>
            <a:rect l="l" t="t" r="r" b="b"/>
            <a:pathLst>
              <a:path w="10795" h="8254">
                <a:moveTo>
                  <a:pt x="2945" y="6388"/>
                </a:moveTo>
                <a:lnTo>
                  <a:pt x="1765" y="6388"/>
                </a:lnTo>
                <a:lnTo>
                  <a:pt x="2070" y="7950"/>
                </a:lnTo>
                <a:lnTo>
                  <a:pt x="2654" y="7188"/>
                </a:lnTo>
                <a:lnTo>
                  <a:pt x="2945" y="6388"/>
                </a:lnTo>
                <a:close/>
              </a:path>
              <a:path w="10795" h="8254">
                <a:moveTo>
                  <a:pt x="4667" y="4660"/>
                </a:moveTo>
                <a:lnTo>
                  <a:pt x="711" y="4660"/>
                </a:lnTo>
                <a:lnTo>
                  <a:pt x="624" y="5041"/>
                </a:lnTo>
                <a:lnTo>
                  <a:pt x="1435" y="7658"/>
                </a:lnTo>
                <a:lnTo>
                  <a:pt x="1765" y="6388"/>
                </a:lnTo>
                <a:lnTo>
                  <a:pt x="2945" y="6388"/>
                </a:lnTo>
                <a:lnTo>
                  <a:pt x="3036" y="6134"/>
                </a:lnTo>
                <a:lnTo>
                  <a:pt x="2870" y="6134"/>
                </a:lnTo>
                <a:lnTo>
                  <a:pt x="2910" y="5956"/>
                </a:lnTo>
                <a:lnTo>
                  <a:pt x="4667" y="4660"/>
                </a:lnTo>
                <a:close/>
              </a:path>
              <a:path w="10795" h="8254">
                <a:moveTo>
                  <a:pt x="7577" y="4038"/>
                </a:moveTo>
                <a:lnTo>
                  <a:pt x="5511" y="4038"/>
                </a:lnTo>
                <a:lnTo>
                  <a:pt x="4813" y="5041"/>
                </a:lnTo>
                <a:lnTo>
                  <a:pt x="7429" y="6311"/>
                </a:lnTo>
                <a:lnTo>
                  <a:pt x="6908" y="5422"/>
                </a:lnTo>
                <a:lnTo>
                  <a:pt x="7793" y="4762"/>
                </a:lnTo>
                <a:lnTo>
                  <a:pt x="7577" y="4038"/>
                </a:lnTo>
                <a:close/>
              </a:path>
              <a:path w="10795" h="8254">
                <a:moveTo>
                  <a:pt x="9970" y="2501"/>
                </a:moveTo>
                <a:lnTo>
                  <a:pt x="6807" y="2501"/>
                </a:lnTo>
                <a:lnTo>
                  <a:pt x="7429" y="2793"/>
                </a:lnTo>
                <a:lnTo>
                  <a:pt x="9004" y="6197"/>
                </a:lnTo>
                <a:lnTo>
                  <a:pt x="9391" y="4660"/>
                </a:lnTo>
                <a:lnTo>
                  <a:pt x="9514" y="4432"/>
                </a:lnTo>
                <a:lnTo>
                  <a:pt x="10769" y="3619"/>
                </a:lnTo>
                <a:lnTo>
                  <a:pt x="9970" y="2501"/>
                </a:lnTo>
                <a:close/>
              </a:path>
              <a:path w="10795" h="8254">
                <a:moveTo>
                  <a:pt x="3073" y="6032"/>
                </a:moveTo>
                <a:lnTo>
                  <a:pt x="2870" y="6134"/>
                </a:lnTo>
                <a:lnTo>
                  <a:pt x="3036" y="6134"/>
                </a:lnTo>
                <a:close/>
              </a:path>
              <a:path w="10795" h="8254">
                <a:moveTo>
                  <a:pt x="406" y="5613"/>
                </a:moveTo>
                <a:lnTo>
                  <a:pt x="457" y="6032"/>
                </a:lnTo>
                <a:lnTo>
                  <a:pt x="618" y="5981"/>
                </a:lnTo>
                <a:lnTo>
                  <a:pt x="406" y="5613"/>
                </a:lnTo>
                <a:close/>
              </a:path>
              <a:path w="10795" h="8254">
                <a:moveTo>
                  <a:pt x="609" y="5486"/>
                </a:moveTo>
                <a:lnTo>
                  <a:pt x="425" y="5486"/>
                </a:lnTo>
                <a:lnTo>
                  <a:pt x="631" y="5977"/>
                </a:lnTo>
                <a:lnTo>
                  <a:pt x="609" y="5486"/>
                </a:lnTo>
                <a:close/>
              </a:path>
              <a:path w="10795" h="8254">
                <a:moveTo>
                  <a:pt x="393" y="5448"/>
                </a:moveTo>
                <a:close/>
              </a:path>
              <a:path w="10795" h="8254">
                <a:moveTo>
                  <a:pt x="541" y="5127"/>
                </a:moveTo>
                <a:lnTo>
                  <a:pt x="507" y="5486"/>
                </a:lnTo>
                <a:lnTo>
                  <a:pt x="541" y="5127"/>
                </a:lnTo>
                <a:close/>
              </a:path>
              <a:path w="10795" h="8254">
                <a:moveTo>
                  <a:pt x="440" y="4450"/>
                </a:moveTo>
                <a:lnTo>
                  <a:pt x="527" y="4730"/>
                </a:lnTo>
                <a:lnTo>
                  <a:pt x="711" y="4660"/>
                </a:lnTo>
                <a:lnTo>
                  <a:pt x="4667" y="4660"/>
                </a:lnTo>
                <a:lnTo>
                  <a:pt x="4891" y="4495"/>
                </a:lnTo>
                <a:lnTo>
                  <a:pt x="599" y="4483"/>
                </a:lnTo>
                <a:lnTo>
                  <a:pt x="440" y="4450"/>
                </a:lnTo>
                <a:close/>
              </a:path>
              <a:path w="10795" h="8254">
                <a:moveTo>
                  <a:pt x="0" y="584"/>
                </a:moveTo>
                <a:lnTo>
                  <a:pt x="660" y="4495"/>
                </a:lnTo>
                <a:lnTo>
                  <a:pt x="4891" y="4495"/>
                </a:lnTo>
                <a:lnTo>
                  <a:pt x="5511" y="4038"/>
                </a:lnTo>
                <a:lnTo>
                  <a:pt x="7577" y="4038"/>
                </a:lnTo>
                <a:lnTo>
                  <a:pt x="7188" y="3505"/>
                </a:lnTo>
                <a:lnTo>
                  <a:pt x="6032" y="2514"/>
                </a:lnTo>
                <a:lnTo>
                  <a:pt x="6807" y="2501"/>
                </a:lnTo>
                <a:lnTo>
                  <a:pt x="9970" y="2501"/>
                </a:lnTo>
                <a:lnTo>
                  <a:pt x="9588" y="1968"/>
                </a:lnTo>
                <a:lnTo>
                  <a:pt x="8697" y="1701"/>
                </a:lnTo>
                <a:lnTo>
                  <a:pt x="5105" y="1701"/>
                </a:lnTo>
                <a:lnTo>
                  <a:pt x="0" y="584"/>
                </a:lnTo>
                <a:close/>
              </a:path>
              <a:path w="10795" h="8254">
                <a:moveTo>
                  <a:pt x="7505" y="0"/>
                </a:moveTo>
                <a:lnTo>
                  <a:pt x="5105" y="1701"/>
                </a:lnTo>
                <a:lnTo>
                  <a:pt x="8697" y="1701"/>
                </a:lnTo>
                <a:lnTo>
                  <a:pt x="7086" y="1219"/>
                </a:lnTo>
                <a:lnTo>
                  <a:pt x="8051" y="1181"/>
                </a:lnTo>
                <a:lnTo>
                  <a:pt x="7048" y="393"/>
                </a:lnTo>
                <a:lnTo>
                  <a:pt x="750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4" name="object 5524"/>
          <p:cNvSpPr/>
          <p:nvPr/>
        </p:nvSpPr>
        <p:spPr>
          <a:xfrm>
            <a:off x="6541271" y="3110713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622" y="0"/>
                </a:moveTo>
                <a:lnTo>
                  <a:pt x="0" y="2273"/>
                </a:lnTo>
                <a:lnTo>
                  <a:pt x="1943" y="3263"/>
                </a:lnTo>
                <a:lnTo>
                  <a:pt x="2438" y="2794"/>
                </a:lnTo>
                <a:lnTo>
                  <a:pt x="3644" y="3175"/>
                </a:lnTo>
                <a:lnTo>
                  <a:pt x="2133" y="2641"/>
                </a:lnTo>
                <a:lnTo>
                  <a:pt x="62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5" name="object 5525"/>
          <p:cNvSpPr/>
          <p:nvPr/>
        </p:nvSpPr>
        <p:spPr>
          <a:xfrm>
            <a:off x="6552311" y="3241306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952" y="190"/>
                </a:moveTo>
                <a:lnTo>
                  <a:pt x="342" y="76"/>
                </a:lnTo>
                <a:lnTo>
                  <a:pt x="152" y="0"/>
                </a:lnTo>
                <a:lnTo>
                  <a:pt x="0" y="215"/>
                </a:lnTo>
                <a:lnTo>
                  <a:pt x="863" y="419"/>
                </a:lnTo>
                <a:lnTo>
                  <a:pt x="952" y="190"/>
                </a:lnTo>
                <a:close/>
              </a:path>
              <a:path w="15875" h="14604">
                <a:moveTo>
                  <a:pt x="15278" y="14389"/>
                </a:moveTo>
                <a:lnTo>
                  <a:pt x="14782" y="13576"/>
                </a:lnTo>
                <a:lnTo>
                  <a:pt x="14566" y="13131"/>
                </a:lnTo>
                <a:lnTo>
                  <a:pt x="13817" y="12941"/>
                </a:lnTo>
                <a:lnTo>
                  <a:pt x="13271" y="12903"/>
                </a:lnTo>
                <a:lnTo>
                  <a:pt x="13182" y="13690"/>
                </a:lnTo>
                <a:lnTo>
                  <a:pt x="15278" y="1438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6" name="object 5526"/>
          <p:cNvSpPr/>
          <p:nvPr/>
        </p:nvSpPr>
        <p:spPr>
          <a:xfrm>
            <a:off x="6541165" y="2995378"/>
            <a:ext cx="3810" cy="1905"/>
          </a:xfrm>
          <a:custGeom>
            <a:avLst/>
            <a:gdLst/>
            <a:ahLst/>
            <a:cxnLst/>
            <a:rect l="l" t="t" r="r" b="b"/>
            <a:pathLst>
              <a:path w="3809" h="1905">
                <a:moveTo>
                  <a:pt x="3809" y="0"/>
                </a:moveTo>
                <a:lnTo>
                  <a:pt x="2997" y="419"/>
                </a:lnTo>
                <a:lnTo>
                  <a:pt x="3225" y="12"/>
                </a:lnTo>
                <a:lnTo>
                  <a:pt x="0" y="1701"/>
                </a:lnTo>
                <a:lnTo>
                  <a:pt x="2082" y="1308"/>
                </a:lnTo>
                <a:lnTo>
                  <a:pt x="2285" y="990"/>
                </a:lnTo>
                <a:lnTo>
                  <a:pt x="380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7" name="object 5527"/>
          <p:cNvSpPr/>
          <p:nvPr/>
        </p:nvSpPr>
        <p:spPr>
          <a:xfrm>
            <a:off x="6540874" y="3198228"/>
            <a:ext cx="15875" cy="10795"/>
          </a:xfrm>
          <a:custGeom>
            <a:avLst/>
            <a:gdLst/>
            <a:ahLst/>
            <a:cxnLst/>
            <a:rect l="l" t="t" r="r" b="b"/>
            <a:pathLst>
              <a:path w="15875" h="10794">
                <a:moveTo>
                  <a:pt x="4787" y="558"/>
                </a:moveTo>
                <a:lnTo>
                  <a:pt x="3856" y="584"/>
                </a:lnTo>
                <a:lnTo>
                  <a:pt x="3708" y="888"/>
                </a:lnTo>
                <a:lnTo>
                  <a:pt x="0" y="1993"/>
                </a:lnTo>
                <a:lnTo>
                  <a:pt x="2451" y="2705"/>
                </a:lnTo>
                <a:lnTo>
                  <a:pt x="3747" y="5333"/>
                </a:lnTo>
                <a:lnTo>
                  <a:pt x="8991" y="10325"/>
                </a:lnTo>
                <a:lnTo>
                  <a:pt x="10960" y="8242"/>
                </a:lnTo>
                <a:lnTo>
                  <a:pt x="12839" y="7264"/>
                </a:lnTo>
                <a:lnTo>
                  <a:pt x="15369" y="7264"/>
                </a:lnTo>
                <a:lnTo>
                  <a:pt x="14901" y="5448"/>
                </a:lnTo>
                <a:lnTo>
                  <a:pt x="12179" y="5448"/>
                </a:lnTo>
                <a:lnTo>
                  <a:pt x="12596" y="4343"/>
                </a:lnTo>
                <a:lnTo>
                  <a:pt x="10972" y="4343"/>
                </a:lnTo>
                <a:lnTo>
                  <a:pt x="11531" y="3187"/>
                </a:lnTo>
                <a:lnTo>
                  <a:pt x="10617" y="2743"/>
                </a:lnTo>
                <a:lnTo>
                  <a:pt x="10058" y="2705"/>
                </a:lnTo>
                <a:lnTo>
                  <a:pt x="7996" y="1752"/>
                </a:lnTo>
                <a:lnTo>
                  <a:pt x="5257" y="1752"/>
                </a:lnTo>
                <a:lnTo>
                  <a:pt x="4787" y="558"/>
                </a:lnTo>
                <a:close/>
              </a:path>
              <a:path w="15875" h="10794">
                <a:moveTo>
                  <a:pt x="15369" y="7264"/>
                </a:moveTo>
                <a:lnTo>
                  <a:pt x="12839" y="7264"/>
                </a:lnTo>
                <a:lnTo>
                  <a:pt x="15595" y="8140"/>
                </a:lnTo>
                <a:lnTo>
                  <a:pt x="15369" y="7264"/>
                </a:lnTo>
                <a:close/>
              </a:path>
              <a:path w="15875" h="10794">
                <a:moveTo>
                  <a:pt x="15036" y="3225"/>
                </a:moveTo>
                <a:lnTo>
                  <a:pt x="14770" y="3644"/>
                </a:lnTo>
                <a:lnTo>
                  <a:pt x="12179" y="5448"/>
                </a:lnTo>
                <a:lnTo>
                  <a:pt x="14901" y="5448"/>
                </a:lnTo>
                <a:lnTo>
                  <a:pt x="14883" y="5308"/>
                </a:lnTo>
                <a:lnTo>
                  <a:pt x="15201" y="4648"/>
                </a:lnTo>
                <a:lnTo>
                  <a:pt x="15608" y="3949"/>
                </a:lnTo>
                <a:lnTo>
                  <a:pt x="15036" y="3225"/>
                </a:lnTo>
                <a:close/>
              </a:path>
              <a:path w="15875" h="10794">
                <a:moveTo>
                  <a:pt x="12611" y="4305"/>
                </a:moveTo>
                <a:lnTo>
                  <a:pt x="10972" y="4343"/>
                </a:lnTo>
                <a:lnTo>
                  <a:pt x="12596" y="4343"/>
                </a:lnTo>
                <a:close/>
              </a:path>
              <a:path w="15875" h="10794">
                <a:moveTo>
                  <a:pt x="9093" y="1714"/>
                </a:moveTo>
                <a:lnTo>
                  <a:pt x="7994" y="1725"/>
                </a:lnTo>
                <a:lnTo>
                  <a:pt x="9182" y="2158"/>
                </a:lnTo>
                <a:lnTo>
                  <a:pt x="9093" y="1714"/>
                </a:lnTo>
                <a:close/>
              </a:path>
              <a:path w="15875" h="10794">
                <a:moveTo>
                  <a:pt x="7938" y="1725"/>
                </a:moveTo>
                <a:lnTo>
                  <a:pt x="5257" y="1752"/>
                </a:lnTo>
                <a:lnTo>
                  <a:pt x="7996" y="1752"/>
                </a:lnTo>
                <a:close/>
              </a:path>
              <a:path w="15875" h="10794">
                <a:moveTo>
                  <a:pt x="7721" y="1625"/>
                </a:moveTo>
                <a:lnTo>
                  <a:pt x="7938" y="1725"/>
                </a:lnTo>
                <a:lnTo>
                  <a:pt x="7721" y="1625"/>
                </a:lnTo>
                <a:close/>
              </a:path>
              <a:path w="15875" h="10794">
                <a:moveTo>
                  <a:pt x="3873" y="549"/>
                </a:moveTo>
                <a:lnTo>
                  <a:pt x="3543" y="584"/>
                </a:lnTo>
                <a:lnTo>
                  <a:pt x="3859" y="577"/>
                </a:lnTo>
                <a:close/>
              </a:path>
              <a:path w="15875" h="10794">
                <a:moveTo>
                  <a:pt x="4140" y="0"/>
                </a:moveTo>
                <a:lnTo>
                  <a:pt x="3873" y="549"/>
                </a:lnTo>
                <a:lnTo>
                  <a:pt x="6083" y="317"/>
                </a:lnTo>
                <a:lnTo>
                  <a:pt x="414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8" name="object 5528"/>
          <p:cNvSpPr/>
          <p:nvPr/>
        </p:nvSpPr>
        <p:spPr>
          <a:xfrm>
            <a:off x="6519177" y="3134575"/>
            <a:ext cx="34290" cy="24130"/>
          </a:xfrm>
          <a:custGeom>
            <a:avLst/>
            <a:gdLst/>
            <a:ahLst/>
            <a:cxnLst/>
            <a:rect l="l" t="t" r="r" b="b"/>
            <a:pathLst>
              <a:path w="34290" h="24130">
                <a:moveTo>
                  <a:pt x="4864" y="2730"/>
                </a:moveTo>
                <a:lnTo>
                  <a:pt x="4775" y="2527"/>
                </a:lnTo>
                <a:lnTo>
                  <a:pt x="4495" y="1879"/>
                </a:lnTo>
                <a:lnTo>
                  <a:pt x="2489" y="0"/>
                </a:lnTo>
                <a:lnTo>
                  <a:pt x="0" y="3568"/>
                </a:lnTo>
                <a:lnTo>
                  <a:pt x="2794" y="4673"/>
                </a:lnTo>
                <a:lnTo>
                  <a:pt x="4483" y="4483"/>
                </a:lnTo>
                <a:lnTo>
                  <a:pt x="4533" y="3873"/>
                </a:lnTo>
                <a:lnTo>
                  <a:pt x="4622" y="2781"/>
                </a:lnTo>
                <a:lnTo>
                  <a:pt x="4229" y="2857"/>
                </a:lnTo>
                <a:lnTo>
                  <a:pt x="2921" y="3873"/>
                </a:lnTo>
                <a:lnTo>
                  <a:pt x="2921" y="3111"/>
                </a:lnTo>
                <a:lnTo>
                  <a:pt x="4229" y="2857"/>
                </a:lnTo>
                <a:lnTo>
                  <a:pt x="4648" y="2527"/>
                </a:lnTo>
                <a:lnTo>
                  <a:pt x="4622" y="2781"/>
                </a:lnTo>
                <a:lnTo>
                  <a:pt x="4864" y="2730"/>
                </a:lnTo>
                <a:close/>
              </a:path>
              <a:path w="34290" h="24130">
                <a:moveTo>
                  <a:pt x="32880" y="22618"/>
                </a:moveTo>
                <a:lnTo>
                  <a:pt x="32664" y="22580"/>
                </a:lnTo>
                <a:lnTo>
                  <a:pt x="32867" y="22682"/>
                </a:lnTo>
                <a:close/>
              </a:path>
              <a:path w="34290" h="24130">
                <a:moveTo>
                  <a:pt x="33883" y="24015"/>
                </a:moveTo>
                <a:lnTo>
                  <a:pt x="33807" y="23114"/>
                </a:lnTo>
                <a:lnTo>
                  <a:pt x="32867" y="22682"/>
                </a:lnTo>
                <a:lnTo>
                  <a:pt x="32727" y="23355"/>
                </a:lnTo>
                <a:lnTo>
                  <a:pt x="33883" y="24015"/>
                </a:lnTo>
                <a:close/>
              </a:path>
              <a:path w="34290" h="24130">
                <a:moveTo>
                  <a:pt x="34061" y="22847"/>
                </a:moveTo>
                <a:lnTo>
                  <a:pt x="33185" y="21158"/>
                </a:lnTo>
                <a:lnTo>
                  <a:pt x="32880" y="22618"/>
                </a:lnTo>
                <a:lnTo>
                  <a:pt x="34061" y="2284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9" name="object 5529"/>
          <p:cNvSpPr/>
          <p:nvPr/>
        </p:nvSpPr>
        <p:spPr>
          <a:xfrm>
            <a:off x="6545687" y="3069752"/>
            <a:ext cx="6985" cy="2540"/>
          </a:xfrm>
          <a:custGeom>
            <a:avLst/>
            <a:gdLst/>
            <a:ahLst/>
            <a:cxnLst/>
            <a:rect l="l" t="t" r="r" b="b"/>
            <a:pathLst>
              <a:path w="6984" h="2539">
                <a:moveTo>
                  <a:pt x="4883" y="0"/>
                </a:moveTo>
                <a:lnTo>
                  <a:pt x="1508" y="231"/>
                </a:lnTo>
                <a:lnTo>
                  <a:pt x="0" y="1091"/>
                </a:lnTo>
                <a:lnTo>
                  <a:pt x="4911" y="2053"/>
                </a:lnTo>
                <a:lnTo>
                  <a:pt x="5813" y="1914"/>
                </a:lnTo>
                <a:lnTo>
                  <a:pt x="6918" y="1037"/>
                </a:lnTo>
                <a:lnTo>
                  <a:pt x="5572" y="923"/>
                </a:lnTo>
                <a:lnTo>
                  <a:pt x="488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0" name="object 5530"/>
          <p:cNvSpPr/>
          <p:nvPr/>
        </p:nvSpPr>
        <p:spPr>
          <a:xfrm>
            <a:off x="6520411" y="317618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460" y="0"/>
                </a:moveTo>
                <a:lnTo>
                  <a:pt x="0" y="698"/>
                </a:lnTo>
                <a:lnTo>
                  <a:pt x="622" y="1295"/>
                </a:lnTo>
                <a:lnTo>
                  <a:pt x="977" y="1206"/>
                </a:lnTo>
                <a:lnTo>
                  <a:pt x="1269" y="812"/>
                </a:lnTo>
                <a:lnTo>
                  <a:pt x="1485" y="469"/>
                </a:lnTo>
                <a:lnTo>
                  <a:pt x="146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1" name="object 5531"/>
          <p:cNvSpPr/>
          <p:nvPr/>
        </p:nvSpPr>
        <p:spPr>
          <a:xfrm>
            <a:off x="6522563" y="2996407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124" y="0"/>
                </a:moveTo>
                <a:lnTo>
                  <a:pt x="2438" y="787"/>
                </a:lnTo>
                <a:lnTo>
                  <a:pt x="0" y="1955"/>
                </a:lnTo>
                <a:lnTo>
                  <a:pt x="431" y="3175"/>
                </a:lnTo>
                <a:lnTo>
                  <a:pt x="1041" y="3263"/>
                </a:lnTo>
                <a:lnTo>
                  <a:pt x="2311" y="2133"/>
                </a:lnTo>
                <a:lnTo>
                  <a:pt x="1523" y="2768"/>
                </a:lnTo>
                <a:lnTo>
                  <a:pt x="1257" y="1739"/>
                </a:lnTo>
                <a:lnTo>
                  <a:pt x="3797" y="444"/>
                </a:lnTo>
                <a:lnTo>
                  <a:pt x="312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2" name="object 5532"/>
          <p:cNvSpPr/>
          <p:nvPr/>
        </p:nvSpPr>
        <p:spPr>
          <a:xfrm>
            <a:off x="6555533" y="3223487"/>
            <a:ext cx="13335" cy="10160"/>
          </a:xfrm>
          <a:custGeom>
            <a:avLst/>
            <a:gdLst/>
            <a:ahLst/>
            <a:cxnLst/>
            <a:rect l="l" t="t" r="r" b="b"/>
            <a:pathLst>
              <a:path w="13334" h="10160">
                <a:moveTo>
                  <a:pt x="13220" y="3073"/>
                </a:moveTo>
                <a:lnTo>
                  <a:pt x="4457" y="4660"/>
                </a:lnTo>
                <a:lnTo>
                  <a:pt x="4416" y="4889"/>
                </a:lnTo>
                <a:lnTo>
                  <a:pt x="4506" y="5219"/>
                </a:lnTo>
                <a:lnTo>
                  <a:pt x="4610" y="6271"/>
                </a:lnTo>
                <a:lnTo>
                  <a:pt x="4978" y="7861"/>
                </a:lnTo>
                <a:lnTo>
                  <a:pt x="6730" y="7899"/>
                </a:lnTo>
                <a:lnTo>
                  <a:pt x="7607" y="9321"/>
                </a:lnTo>
                <a:lnTo>
                  <a:pt x="10909" y="9766"/>
                </a:lnTo>
                <a:lnTo>
                  <a:pt x="11379" y="8699"/>
                </a:lnTo>
                <a:lnTo>
                  <a:pt x="12587" y="8699"/>
                </a:lnTo>
                <a:lnTo>
                  <a:pt x="11061" y="5257"/>
                </a:lnTo>
                <a:lnTo>
                  <a:pt x="9918" y="4889"/>
                </a:lnTo>
                <a:lnTo>
                  <a:pt x="12195" y="4889"/>
                </a:lnTo>
                <a:lnTo>
                  <a:pt x="13220" y="3073"/>
                </a:lnTo>
                <a:close/>
              </a:path>
              <a:path w="13334" h="10160">
                <a:moveTo>
                  <a:pt x="0" y="0"/>
                </a:moveTo>
                <a:lnTo>
                  <a:pt x="3924" y="8928"/>
                </a:lnTo>
                <a:lnTo>
                  <a:pt x="4610" y="6271"/>
                </a:lnTo>
                <a:lnTo>
                  <a:pt x="4126" y="4178"/>
                </a:lnTo>
                <a:lnTo>
                  <a:pt x="2489" y="1790"/>
                </a:lnTo>
                <a:lnTo>
                  <a:pt x="0" y="0"/>
                </a:lnTo>
                <a:close/>
              </a:path>
              <a:path w="13334" h="10160">
                <a:moveTo>
                  <a:pt x="12587" y="8699"/>
                </a:moveTo>
                <a:lnTo>
                  <a:pt x="11379" y="8699"/>
                </a:lnTo>
                <a:lnTo>
                  <a:pt x="12598" y="8724"/>
                </a:lnTo>
                <a:close/>
              </a:path>
              <a:path w="13334" h="10160">
                <a:moveTo>
                  <a:pt x="12195" y="4889"/>
                </a:moveTo>
                <a:lnTo>
                  <a:pt x="9918" y="4889"/>
                </a:lnTo>
                <a:lnTo>
                  <a:pt x="10401" y="4965"/>
                </a:lnTo>
                <a:lnTo>
                  <a:pt x="11658" y="5219"/>
                </a:lnTo>
                <a:lnTo>
                  <a:pt x="11607" y="5930"/>
                </a:lnTo>
                <a:lnTo>
                  <a:pt x="12195" y="4889"/>
                </a:lnTo>
                <a:close/>
              </a:path>
              <a:path w="13334" h="10160">
                <a:moveTo>
                  <a:pt x="4286" y="4411"/>
                </a:moveTo>
                <a:lnTo>
                  <a:pt x="4354" y="4660"/>
                </a:lnTo>
                <a:lnTo>
                  <a:pt x="4286" y="4411"/>
                </a:lnTo>
                <a:close/>
              </a:path>
              <a:path w="13334" h="10160">
                <a:moveTo>
                  <a:pt x="3568" y="1765"/>
                </a:moveTo>
                <a:lnTo>
                  <a:pt x="4126" y="4178"/>
                </a:lnTo>
                <a:lnTo>
                  <a:pt x="4286" y="4411"/>
                </a:lnTo>
                <a:lnTo>
                  <a:pt x="3568" y="176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3" name="object 5533"/>
          <p:cNvSpPr/>
          <p:nvPr/>
        </p:nvSpPr>
        <p:spPr>
          <a:xfrm>
            <a:off x="6570409" y="3150491"/>
            <a:ext cx="3810" cy="1905"/>
          </a:xfrm>
          <a:custGeom>
            <a:avLst/>
            <a:gdLst/>
            <a:ahLst/>
            <a:cxnLst/>
            <a:rect l="l" t="t" r="r" b="b"/>
            <a:pathLst>
              <a:path w="3809" h="1905">
                <a:moveTo>
                  <a:pt x="0" y="0"/>
                </a:moveTo>
                <a:lnTo>
                  <a:pt x="2362" y="1600"/>
                </a:lnTo>
                <a:lnTo>
                  <a:pt x="3416" y="1676"/>
                </a:lnTo>
                <a:lnTo>
                  <a:pt x="3429" y="1028"/>
                </a:lnTo>
                <a:lnTo>
                  <a:pt x="2705" y="711"/>
                </a:lnTo>
                <a:lnTo>
                  <a:pt x="2159" y="546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4" name="object 5534"/>
          <p:cNvSpPr/>
          <p:nvPr/>
        </p:nvSpPr>
        <p:spPr>
          <a:xfrm>
            <a:off x="6544856" y="322079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622" y="0"/>
                </a:moveTo>
                <a:lnTo>
                  <a:pt x="0" y="1295"/>
                </a:lnTo>
                <a:lnTo>
                  <a:pt x="507" y="1270"/>
                </a:lnTo>
                <a:lnTo>
                  <a:pt x="1562" y="546"/>
                </a:lnTo>
                <a:lnTo>
                  <a:pt x="939" y="876"/>
                </a:lnTo>
                <a:lnTo>
                  <a:pt x="546" y="825"/>
                </a:lnTo>
                <a:lnTo>
                  <a:pt x="62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5" name="object 5535"/>
          <p:cNvSpPr/>
          <p:nvPr/>
        </p:nvSpPr>
        <p:spPr>
          <a:xfrm>
            <a:off x="6550164" y="3151772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1892" y="0"/>
                </a:moveTo>
                <a:lnTo>
                  <a:pt x="0" y="749"/>
                </a:lnTo>
                <a:lnTo>
                  <a:pt x="1790" y="1752"/>
                </a:lnTo>
                <a:lnTo>
                  <a:pt x="3263" y="1524"/>
                </a:lnTo>
                <a:lnTo>
                  <a:pt x="4330" y="1054"/>
                </a:lnTo>
                <a:lnTo>
                  <a:pt x="1752" y="1600"/>
                </a:lnTo>
                <a:lnTo>
                  <a:pt x="189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6" name="object 5536"/>
          <p:cNvSpPr/>
          <p:nvPr/>
        </p:nvSpPr>
        <p:spPr>
          <a:xfrm>
            <a:off x="6515624" y="2958410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793" y="0"/>
                </a:moveTo>
                <a:lnTo>
                  <a:pt x="2451" y="0"/>
                </a:lnTo>
                <a:lnTo>
                  <a:pt x="990" y="215"/>
                </a:lnTo>
                <a:lnTo>
                  <a:pt x="0" y="1905"/>
                </a:lnTo>
                <a:lnTo>
                  <a:pt x="2387" y="1003"/>
                </a:lnTo>
                <a:lnTo>
                  <a:pt x="2997" y="635"/>
                </a:lnTo>
                <a:lnTo>
                  <a:pt x="279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7" name="object 5537"/>
          <p:cNvSpPr/>
          <p:nvPr/>
        </p:nvSpPr>
        <p:spPr>
          <a:xfrm>
            <a:off x="6521622" y="3125518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1066" y="0"/>
                </a:moveTo>
                <a:lnTo>
                  <a:pt x="0" y="711"/>
                </a:lnTo>
                <a:lnTo>
                  <a:pt x="1282" y="1003"/>
                </a:lnTo>
                <a:lnTo>
                  <a:pt x="1523" y="774"/>
                </a:lnTo>
                <a:lnTo>
                  <a:pt x="1739" y="279"/>
                </a:lnTo>
                <a:lnTo>
                  <a:pt x="1993" y="38"/>
                </a:lnTo>
                <a:lnTo>
                  <a:pt x="106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8" name="object 5538"/>
          <p:cNvSpPr/>
          <p:nvPr/>
        </p:nvSpPr>
        <p:spPr>
          <a:xfrm>
            <a:off x="6567451" y="326660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4622" y="0"/>
                </a:moveTo>
                <a:lnTo>
                  <a:pt x="0" y="190"/>
                </a:lnTo>
                <a:lnTo>
                  <a:pt x="2984" y="2006"/>
                </a:lnTo>
                <a:lnTo>
                  <a:pt x="4089" y="3695"/>
                </a:lnTo>
                <a:lnTo>
                  <a:pt x="5943" y="2717"/>
                </a:lnTo>
                <a:lnTo>
                  <a:pt x="5372" y="863"/>
                </a:lnTo>
                <a:lnTo>
                  <a:pt x="462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9" name="object 5539"/>
          <p:cNvSpPr/>
          <p:nvPr/>
        </p:nvSpPr>
        <p:spPr>
          <a:xfrm>
            <a:off x="6555390" y="3022323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3860" y="0"/>
                </a:moveTo>
                <a:lnTo>
                  <a:pt x="0" y="3924"/>
                </a:lnTo>
                <a:lnTo>
                  <a:pt x="1638" y="3810"/>
                </a:lnTo>
                <a:lnTo>
                  <a:pt x="4025" y="3606"/>
                </a:lnTo>
                <a:lnTo>
                  <a:pt x="3454" y="2159"/>
                </a:lnTo>
                <a:lnTo>
                  <a:pt x="3797" y="749"/>
                </a:lnTo>
                <a:lnTo>
                  <a:pt x="386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0" name="object 5540"/>
          <p:cNvSpPr/>
          <p:nvPr/>
        </p:nvSpPr>
        <p:spPr>
          <a:xfrm>
            <a:off x="6513093" y="2958571"/>
            <a:ext cx="9525" cy="635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7937" y="0"/>
                </a:moveTo>
                <a:lnTo>
                  <a:pt x="3225" y="1993"/>
                </a:lnTo>
                <a:lnTo>
                  <a:pt x="2298" y="3683"/>
                </a:lnTo>
                <a:lnTo>
                  <a:pt x="0" y="4749"/>
                </a:lnTo>
                <a:lnTo>
                  <a:pt x="4635" y="5054"/>
                </a:lnTo>
                <a:lnTo>
                  <a:pt x="4064" y="3276"/>
                </a:lnTo>
                <a:lnTo>
                  <a:pt x="5549" y="6032"/>
                </a:lnTo>
                <a:lnTo>
                  <a:pt x="6426" y="5473"/>
                </a:lnTo>
                <a:lnTo>
                  <a:pt x="7861" y="3238"/>
                </a:lnTo>
                <a:lnTo>
                  <a:pt x="7683" y="3175"/>
                </a:lnTo>
                <a:lnTo>
                  <a:pt x="7848" y="2755"/>
                </a:lnTo>
                <a:lnTo>
                  <a:pt x="7861" y="3124"/>
                </a:lnTo>
                <a:lnTo>
                  <a:pt x="8102" y="2730"/>
                </a:lnTo>
                <a:lnTo>
                  <a:pt x="8661" y="3162"/>
                </a:lnTo>
                <a:lnTo>
                  <a:pt x="8902" y="2641"/>
                </a:lnTo>
                <a:lnTo>
                  <a:pt x="8496" y="2070"/>
                </a:lnTo>
                <a:lnTo>
                  <a:pt x="7797" y="2451"/>
                </a:lnTo>
                <a:lnTo>
                  <a:pt x="7442" y="2362"/>
                </a:lnTo>
                <a:lnTo>
                  <a:pt x="793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1" name="object 5541"/>
          <p:cNvSpPr/>
          <p:nvPr/>
        </p:nvSpPr>
        <p:spPr>
          <a:xfrm>
            <a:off x="6526086" y="3135035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701" y="0"/>
                </a:moveTo>
                <a:lnTo>
                  <a:pt x="0" y="368"/>
                </a:lnTo>
                <a:lnTo>
                  <a:pt x="419" y="1371"/>
                </a:lnTo>
                <a:lnTo>
                  <a:pt x="939" y="3213"/>
                </a:lnTo>
                <a:lnTo>
                  <a:pt x="1727" y="3657"/>
                </a:lnTo>
                <a:lnTo>
                  <a:pt x="1447" y="2463"/>
                </a:lnTo>
                <a:lnTo>
                  <a:pt x="170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2" name="object 5542"/>
          <p:cNvSpPr/>
          <p:nvPr/>
        </p:nvSpPr>
        <p:spPr>
          <a:xfrm>
            <a:off x="6548084" y="304894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231" y="0"/>
                </a:moveTo>
                <a:lnTo>
                  <a:pt x="0" y="698"/>
                </a:lnTo>
                <a:lnTo>
                  <a:pt x="330" y="838"/>
                </a:lnTo>
                <a:lnTo>
                  <a:pt x="609" y="812"/>
                </a:lnTo>
                <a:lnTo>
                  <a:pt x="698" y="558"/>
                </a:lnTo>
                <a:lnTo>
                  <a:pt x="977" y="520"/>
                </a:lnTo>
                <a:lnTo>
                  <a:pt x="123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3" name="object 5543"/>
          <p:cNvSpPr/>
          <p:nvPr/>
        </p:nvSpPr>
        <p:spPr>
          <a:xfrm>
            <a:off x="6539306" y="3239566"/>
            <a:ext cx="34925" cy="33020"/>
          </a:xfrm>
          <a:custGeom>
            <a:avLst/>
            <a:gdLst/>
            <a:ahLst/>
            <a:cxnLst/>
            <a:rect l="l" t="t" r="r" b="b"/>
            <a:pathLst>
              <a:path w="34925" h="33020">
                <a:moveTo>
                  <a:pt x="990" y="1231"/>
                </a:moveTo>
                <a:lnTo>
                  <a:pt x="584" y="939"/>
                </a:lnTo>
                <a:lnTo>
                  <a:pt x="622" y="304"/>
                </a:lnTo>
                <a:lnTo>
                  <a:pt x="533" y="0"/>
                </a:lnTo>
                <a:lnTo>
                  <a:pt x="0" y="355"/>
                </a:lnTo>
                <a:lnTo>
                  <a:pt x="546" y="1206"/>
                </a:lnTo>
                <a:lnTo>
                  <a:pt x="990" y="1231"/>
                </a:lnTo>
                <a:close/>
              </a:path>
              <a:path w="34925" h="33020">
                <a:moveTo>
                  <a:pt x="14795" y="2590"/>
                </a:moveTo>
                <a:lnTo>
                  <a:pt x="12293" y="1447"/>
                </a:lnTo>
                <a:lnTo>
                  <a:pt x="11849" y="1727"/>
                </a:lnTo>
                <a:lnTo>
                  <a:pt x="11722" y="1955"/>
                </a:lnTo>
                <a:lnTo>
                  <a:pt x="12649" y="3302"/>
                </a:lnTo>
                <a:lnTo>
                  <a:pt x="13462" y="3416"/>
                </a:lnTo>
                <a:lnTo>
                  <a:pt x="13804" y="3429"/>
                </a:lnTo>
                <a:lnTo>
                  <a:pt x="13550" y="3048"/>
                </a:lnTo>
                <a:lnTo>
                  <a:pt x="13398" y="3035"/>
                </a:lnTo>
                <a:lnTo>
                  <a:pt x="14795" y="2590"/>
                </a:lnTo>
                <a:close/>
              </a:path>
              <a:path w="34925" h="33020">
                <a:moveTo>
                  <a:pt x="32270" y="31280"/>
                </a:moveTo>
                <a:lnTo>
                  <a:pt x="30568" y="30873"/>
                </a:lnTo>
                <a:lnTo>
                  <a:pt x="29565" y="31445"/>
                </a:lnTo>
                <a:lnTo>
                  <a:pt x="28028" y="32410"/>
                </a:lnTo>
                <a:lnTo>
                  <a:pt x="30213" y="31826"/>
                </a:lnTo>
                <a:lnTo>
                  <a:pt x="31191" y="31546"/>
                </a:lnTo>
                <a:lnTo>
                  <a:pt x="32270" y="31280"/>
                </a:lnTo>
                <a:close/>
              </a:path>
              <a:path w="34925" h="33020">
                <a:moveTo>
                  <a:pt x="34455" y="3784"/>
                </a:moveTo>
                <a:lnTo>
                  <a:pt x="32715" y="2832"/>
                </a:lnTo>
                <a:lnTo>
                  <a:pt x="31369" y="2679"/>
                </a:lnTo>
                <a:lnTo>
                  <a:pt x="32080" y="5346"/>
                </a:lnTo>
                <a:lnTo>
                  <a:pt x="32943" y="5524"/>
                </a:lnTo>
                <a:lnTo>
                  <a:pt x="33743" y="4318"/>
                </a:lnTo>
                <a:lnTo>
                  <a:pt x="34455" y="378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4" name="object 5544"/>
          <p:cNvSpPr/>
          <p:nvPr/>
        </p:nvSpPr>
        <p:spPr>
          <a:xfrm>
            <a:off x="6508632" y="2948862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431" y="0"/>
                </a:moveTo>
                <a:lnTo>
                  <a:pt x="114" y="203"/>
                </a:lnTo>
                <a:lnTo>
                  <a:pt x="393" y="419"/>
                </a:lnTo>
                <a:lnTo>
                  <a:pt x="1523" y="495"/>
                </a:lnTo>
                <a:lnTo>
                  <a:pt x="774" y="228"/>
                </a:lnTo>
                <a:lnTo>
                  <a:pt x="43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5" name="object 5545"/>
          <p:cNvSpPr/>
          <p:nvPr/>
        </p:nvSpPr>
        <p:spPr>
          <a:xfrm>
            <a:off x="6529863" y="3134785"/>
            <a:ext cx="13335" cy="12065"/>
          </a:xfrm>
          <a:custGeom>
            <a:avLst/>
            <a:gdLst/>
            <a:ahLst/>
            <a:cxnLst/>
            <a:rect l="l" t="t" r="r" b="b"/>
            <a:pathLst>
              <a:path w="13334" h="12064">
                <a:moveTo>
                  <a:pt x="5996" y="9968"/>
                </a:moveTo>
                <a:lnTo>
                  <a:pt x="4406" y="11976"/>
                </a:lnTo>
                <a:lnTo>
                  <a:pt x="6464" y="10363"/>
                </a:lnTo>
                <a:lnTo>
                  <a:pt x="5996" y="9968"/>
                </a:lnTo>
                <a:close/>
              </a:path>
              <a:path w="13334" h="12064">
                <a:moveTo>
                  <a:pt x="10557" y="5613"/>
                </a:moveTo>
                <a:lnTo>
                  <a:pt x="838" y="5613"/>
                </a:lnTo>
                <a:lnTo>
                  <a:pt x="5996" y="9968"/>
                </a:lnTo>
                <a:lnTo>
                  <a:pt x="9385" y="5689"/>
                </a:lnTo>
                <a:lnTo>
                  <a:pt x="10619" y="5689"/>
                </a:lnTo>
                <a:close/>
              </a:path>
              <a:path w="13334" h="12064">
                <a:moveTo>
                  <a:pt x="10619" y="5689"/>
                </a:moveTo>
                <a:lnTo>
                  <a:pt x="9385" y="5689"/>
                </a:lnTo>
                <a:lnTo>
                  <a:pt x="12750" y="8343"/>
                </a:lnTo>
                <a:lnTo>
                  <a:pt x="10619" y="5689"/>
                </a:lnTo>
                <a:close/>
              </a:path>
              <a:path w="13334" h="12064">
                <a:moveTo>
                  <a:pt x="0" y="2540"/>
                </a:moveTo>
                <a:lnTo>
                  <a:pt x="622" y="5511"/>
                </a:lnTo>
                <a:lnTo>
                  <a:pt x="1015" y="6108"/>
                </a:lnTo>
                <a:lnTo>
                  <a:pt x="838" y="5613"/>
                </a:lnTo>
                <a:lnTo>
                  <a:pt x="10557" y="5613"/>
                </a:lnTo>
                <a:lnTo>
                  <a:pt x="10353" y="5359"/>
                </a:lnTo>
                <a:lnTo>
                  <a:pt x="1473" y="5359"/>
                </a:lnTo>
                <a:lnTo>
                  <a:pt x="0" y="2540"/>
                </a:lnTo>
                <a:close/>
              </a:path>
              <a:path w="13334" h="12064">
                <a:moveTo>
                  <a:pt x="7302" y="0"/>
                </a:moveTo>
                <a:lnTo>
                  <a:pt x="2895" y="4978"/>
                </a:lnTo>
                <a:lnTo>
                  <a:pt x="1473" y="5359"/>
                </a:lnTo>
                <a:lnTo>
                  <a:pt x="10353" y="5359"/>
                </a:lnTo>
                <a:lnTo>
                  <a:pt x="9486" y="4279"/>
                </a:lnTo>
                <a:lnTo>
                  <a:pt x="10402" y="4279"/>
                </a:lnTo>
                <a:lnTo>
                  <a:pt x="10058" y="3454"/>
                </a:lnTo>
                <a:lnTo>
                  <a:pt x="9601" y="3213"/>
                </a:lnTo>
                <a:lnTo>
                  <a:pt x="8026" y="139"/>
                </a:lnTo>
                <a:lnTo>
                  <a:pt x="7302" y="0"/>
                </a:lnTo>
                <a:close/>
              </a:path>
              <a:path w="13334" h="12064">
                <a:moveTo>
                  <a:pt x="10402" y="4279"/>
                </a:moveTo>
                <a:lnTo>
                  <a:pt x="9486" y="4279"/>
                </a:lnTo>
                <a:lnTo>
                  <a:pt x="10502" y="4724"/>
                </a:lnTo>
                <a:lnTo>
                  <a:pt x="10402" y="427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6" name="object 5546"/>
          <p:cNvSpPr/>
          <p:nvPr/>
        </p:nvSpPr>
        <p:spPr>
          <a:xfrm>
            <a:off x="6530061" y="2980029"/>
            <a:ext cx="42545" cy="32384"/>
          </a:xfrm>
          <a:custGeom>
            <a:avLst/>
            <a:gdLst/>
            <a:ahLst/>
            <a:cxnLst/>
            <a:rect l="l" t="t" r="r" b="b"/>
            <a:pathLst>
              <a:path w="42545" h="32385">
                <a:moveTo>
                  <a:pt x="9512" y="3568"/>
                </a:moveTo>
                <a:lnTo>
                  <a:pt x="7950" y="0"/>
                </a:lnTo>
                <a:lnTo>
                  <a:pt x="5270" y="215"/>
                </a:lnTo>
                <a:lnTo>
                  <a:pt x="4610" y="2514"/>
                </a:lnTo>
                <a:lnTo>
                  <a:pt x="2565" y="4356"/>
                </a:lnTo>
                <a:lnTo>
                  <a:pt x="2273" y="4927"/>
                </a:lnTo>
                <a:lnTo>
                  <a:pt x="2832" y="3708"/>
                </a:lnTo>
                <a:lnTo>
                  <a:pt x="1371" y="4787"/>
                </a:lnTo>
                <a:lnTo>
                  <a:pt x="190" y="6908"/>
                </a:lnTo>
                <a:lnTo>
                  <a:pt x="0" y="8902"/>
                </a:lnTo>
                <a:lnTo>
                  <a:pt x="1143" y="10756"/>
                </a:lnTo>
                <a:lnTo>
                  <a:pt x="5778" y="8064"/>
                </a:lnTo>
                <a:lnTo>
                  <a:pt x="9512" y="3568"/>
                </a:lnTo>
                <a:close/>
              </a:path>
              <a:path w="42545" h="32385">
                <a:moveTo>
                  <a:pt x="42164" y="23723"/>
                </a:moveTo>
                <a:lnTo>
                  <a:pt x="37426" y="29159"/>
                </a:lnTo>
                <a:lnTo>
                  <a:pt x="36893" y="29933"/>
                </a:lnTo>
                <a:lnTo>
                  <a:pt x="33274" y="31038"/>
                </a:lnTo>
                <a:lnTo>
                  <a:pt x="34747" y="31991"/>
                </a:lnTo>
                <a:lnTo>
                  <a:pt x="37185" y="30467"/>
                </a:lnTo>
                <a:lnTo>
                  <a:pt x="42164" y="2372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7" name="object 5547"/>
          <p:cNvSpPr/>
          <p:nvPr/>
        </p:nvSpPr>
        <p:spPr>
          <a:xfrm>
            <a:off x="6562070" y="311959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317" y="0"/>
                </a:moveTo>
                <a:lnTo>
                  <a:pt x="101" y="660"/>
                </a:lnTo>
                <a:lnTo>
                  <a:pt x="0" y="1308"/>
                </a:lnTo>
                <a:lnTo>
                  <a:pt x="1270" y="1130"/>
                </a:lnTo>
                <a:lnTo>
                  <a:pt x="1562" y="1422"/>
                </a:lnTo>
                <a:lnTo>
                  <a:pt x="1422" y="952"/>
                </a:lnTo>
                <a:lnTo>
                  <a:pt x="31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8" name="object 5548"/>
          <p:cNvSpPr/>
          <p:nvPr/>
        </p:nvSpPr>
        <p:spPr>
          <a:xfrm>
            <a:off x="6561367" y="303077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168" y="0"/>
                </a:moveTo>
                <a:lnTo>
                  <a:pt x="863" y="190"/>
                </a:lnTo>
                <a:lnTo>
                  <a:pt x="0" y="1130"/>
                </a:lnTo>
                <a:lnTo>
                  <a:pt x="393" y="1422"/>
                </a:lnTo>
                <a:lnTo>
                  <a:pt x="634" y="901"/>
                </a:lnTo>
                <a:lnTo>
                  <a:pt x="1346" y="444"/>
                </a:lnTo>
                <a:lnTo>
                  <a:pt x="116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9" name="object 5549"/>
          <p:cNvSpPr/>
          <p:nvPr/>
        </p:nvSpPr>
        <p:spPr>
          <a:xfrm>
            <a:off x="6530873" y="3154489"/>
            <a:ext cx="33020" cy="59690"/>
          </a:xfrm>
          <a:custGeom>
            <a:avLst/>
            <a:gdLst/>
            <a:ahLst/>
            <a:cxnLst/>
            <a:rect l="l" t="t" r="r" b="b"/>
            <a:pathLst>
              <a:path w="33020" h="59689">
                <a:moveTo>
                  <a:pt x="863" y="59093"/>
                </a:moveTo>
                <a:lnTo>
                  <a:pt x="520" y="58991"/>
                </a:lnTo>
                <a:lnTo>
                  <a:pt x="190" y="59105"/>
                </a:lnTo>
                <a:lnTo>
                  <a:pt x="0" y="59385"/>
                </a:lnTo>
                <a:lnTo>
                  <a:pt x="317" y="59397"/>
                </a:lnTo>
                <a:lnTo>
                  <a:pt x="622" y="59372"/>
                </a:lnTo>
                <a:lnTo>
                  <a:pt x="863" y="59093"/>
                </a:lnTo>
                <a:close/>
              </a:path>
              <a:path w="33020" h="59689">
                <a:moveTo>
                  <a:pt x="15481" y="50533"/>
                </a:moveTo>
                <a:lnTo>
                  <a:pt x="7785" y="51079"/>
                </a:lnTo>
                <a:lnTo>
                  <a:pt x="11023" y="52362"/>
                </a:lnTo>
                <a:lnTo>
                  <a:pt x="10744" y="52438"/>
                </a:lnTo>
                <a:lnTo>
                  <a:pt x="10833" y="52679"/>
                </a:lnTo>
                <a:lnTo>
                  <a:pt x="11087" y="52679"/>
                </a:lnTo>
                <a:lnTo>
                  <a:pt x="15481" y="50533"/>
                </a:lnTo>
                <a:close/>
              </a:path>
              <a:path w="33020" h="59689">
                <a:moveTo>
                  <a:pt x="26835" y="7353"/>
                </a:moveTo>
                <a:lnTo>
                  <a:pt x="26771" y="6731"/>
                </a:lnTo>
                <a:lnTo>
                  <a:pt x="26835" y="7353"/>
                </a:lnTo>
                <a:close/>
              </a:path>
              <a:path w="33020" h="59689">
                <a:moveTo>
                  <a:pt x="27127" y="6743"/>
                </a:moveTo>
                <a:lnTo>
                  <a:pt x="26758" y="6616"/>
                </a:lnTo>
                <a:lnTo>
                  <a:pt x="27127" y="6743"/>
                </a:lnTo>
                <a:close/>
              </a:path>
              <a:path w="33020" h="59689">
                <a:moveTo>
                  <a:pt x="32791" y="1955"/>
                </a:moveTo>
                <a:lnTo>
                  <a:pt x="26111" y="2171"/>
                </a:lnTo>
                <a:lnTo>
                  <a:pt x="25031" y="1727"/>
                </a:lnTo>
                <a:lnTo>
                  <a:pt x="28257" y="3263"/>
                </a:lnTo>
                <a:lnTo>
                  <a:pt x="25146" y="2882"/>
                </a:lnTo>
                <a:lnTo>
                  <a:pt x="24765" y="1790"/>
                </a:lnTo>
                <a:lnTo>
                  <a:pt x="22733" y="0"/>
                </a:lnTo>
                <a:lnTo>
                  <a:pt x="25285" y="5410"/>
                </a:lnTo>
                <a:lnTo>
                  <a:pt x="25400" y="6756"/>
                </a:lnTo>
                <a:lnTo>
                  <a:pt x="25692" y="7315"/>
                </a:lnTo>
                <a:lnTo>
                  <a:pt x="26073" y="7277"/>
                </a:lnTo>
                <a:lnTo>
                  <a:pt x="25768" y="6692"/>
                </a:lnTo>
                <a:lnTo>
                  <a:pt x="26657" y="6731"/>
                </a:lnTo>
                <a:lnTo>
                  <a:pt x="26606" y="6565"/>
                </a:lnTo>
                <a:lnTo>
                  <a:pt x="25514" y="6184"/>
                </a:lnTo>
                <a:lnTo>
                  <a:pt x="25425" y="5930"/>
                </a:lnTo>
                <a:lnTo>
                  <a:pt x="26352" y="5664"/>
                </a:lnTo>
                <a:lnTo>
                  <a:pt x="26606" y="6565"/>
                </a:lnTo>
                <a:lnTo>
                  <a:pt x="26758" y="6616"/>
                </a:lnTo>
                <a:lnTo>
                  <a:pt x="26898" y="5664"/>
                </a:lnTo>
                <a:lnTo>
                  <a:pt x="28714" y="7048"/>
                </a:lnTo>
                <a:lnTo>
                  <a:pt x="28587" y="6032"/>
                </a:lnTo>
                <a:lnTo>
                  <a:pt x="28384" y="5930"/>
                </a:lnTo>
                <a:lnTo>
                  <a:pt x="28321" y="5803"/>
                </a:lnTo>
                <a:lnTo>
                  <a:pt x="28143" y="5422"/>
                </a:lnTo>
                <a:lnTo>
                  <a:pt x="28219" y="5803"/>
                </a:lnTo>
                <a:lnTo>
                  <a:pt x="27901" y="5626"/>
                </a:lnTo>
                <a:lnTo>
                  <a:pt x="27368" y="5321"/>
                </a:lnTo>
                <a:lnTo>
                  <a:pt x="27901" y="5295"/>
                </a:lnTo>
                <a:lnTo>
                  <a:pt x="28105" y="5410"/>
                </a:lnTo>
                <a:lnTo>
                  <a:pt x="29337" y="6032"/>
                </a:lnTo>
                <a:lnTo>
                  <a:pt x="29387" y="5270"/>
                </a:lnTo>
                <a:lnTo>
                  <a:pt x="29502" y="3886"/>
                </a:lnTo>
                <a:lnTo>
                  <a:pt x="29362" y="3263"/>
                </a:lnTo>
                <a:lnTo>
                  <a:pt x="29286" y="2921"/>
                </a:lnTo>
                <a:lnTo>
                  <a:pt x="32004" y="2171"/>
                </a:lnTo>
                <a:lnTo>
                  <a:pt x="32791" y="195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0" name="object 5550"/>
          <p:cNvSpPr/>
          <p:nvPr/>
        </p:nvSpPr>
        <p:spPr>
          <a:xfrm>
            <a:off x="6560795" y="301480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685" y="0"/>
                </a:moveTo>
                <a:lnTo>
                  <a:pt x="177" y="25"/>
                </a:lnTo>
                <a:lnTo>
                  <a:pt x="0" y="482"/>
                </a:lnTo>
                <a:lnTo>
                  <a:pt x="533" y="584"/>
                </a:lnTo>
                <a:lnTo>
                  <a:pt x="609" y="380"/>
                </a:lnTo>
                <a:lnTo>
                  <a:pt x="774" y="165"/>
                </a:lnTo>
                <a:lnTo>
                  <a:pt x="68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1" name="object 5551"/>
          <p:cNvSpPr/>
          <p:nvPr/>
        </p:nvSpPr>
        <p:spPr>
          <a:xfrm>
            <a:off x="6537782" y="3120097"/>
            <a:ext cx="6985" cy="3810"/>
          </a:xfrm>
          <a:custGeom>
            <a:avLst/>
            <a:gdLst/>
            <a:ahLst/>
            <a:cxnLst/>
            <a:rect l="l" t="t" r="r" b="b"/>
            <a:pathLst>
              <a:path w="6984" h="3810">
                <a:moveTo>
                  <a:pt x="5854" y="0"/>
                </a:moveTo>
                <a:lnTo>
                  <a:pt x="0" y="3263"/>
                </a:lnTo>
                <a:lnTo>
                  <a:pt x="3238" y="3175"/>
                </a:lnTo>
                <a:lnTo>
                  <a:pt x="4254" y="2730"/>
                </a:lnTo>
                <a:lnTo>
                  <a:pt x="5410" y="1396"/>
                </a:lnTo>
                <a:lnTo>
                  <a:pt x="6642" y="2552"/>
                </a:lnTo>
                <a:lnTo>
                  <a:pt x="585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2" name="object 5552"/>
          <p:cNvSpPr/>
          <p:nvPr/>
        </p:nvSpPr>
        <p:spPr>
          <a:xfrm>
            <a:off x="6536245" y="3207156"/>
            <a:ext cx="27940" cy="29209"/>
          </a:xfrm>
          <a:custGeom>
            <a:avLst/>
            <a:gdLst/>
            <a:ahLst/>
            <a:cxnLst/>
            <a:rect l="l" t="t" r="r" b="b"/>
            <a:pathLst>
              <a:path w="27940" h="29210">
                <a:moveTo>
                  <a:pt x="3721" y="88"/>
                </a:moveTo>
                <a:lnTo>
                  <a:pt x="2895" y="114"/>
                </a:lnTo>
                <a:lnTo>
                  <a:pt x="2159" y="850"/>
                </a:lnTo>
                <a:lnTo>
                  <a:pt x="3721" y="88"/>
                </a:lnTo>
                <a:close/>
              </a:path>
              <a:path w="27940" h="29210">
                <a:moveTo>
                  <a:pt x="3886" y="0"/>
                </a:moveTo>
                <a:lnTo>
                  <a:pt x="3721" y="88"/>
                </a:lnTo>
                <a:lnTo>
                  <a:pt x="3886" y="88"/>
                </a:lnTo>
                <a:close/>
              </a:path>
              <a:path w="27940" h="29210">
                <a:moveTo>
                  <a:pt x="10591" y="8750"/>
                </a:moveTo>
                <a:lnTo>
                  <a:pt x="8318" y="9321"/>
                </a:lnTo>
                <a:lnTo>
                  <a:pt x="9550" y="9575"/>
                </a:lnTo>
                <a:lnTo>
                  <a:pt x="10185" y="9283"/>
                </a:lnTo>
                <a:lnTo>
                  <a:pt x="10591" y="8750"/>
                </a:lnTo>
                <a:close/>
              </a:path>
              <a:path w="27940" h="29210">
                <a:moveTo>
                  <a:pt x="12319" y="4826"/>
                </a:moveTo>
                <a:lnTo>
                  <a:pt x="11163" y="3619"/>
                </a:lnTo>
                <a:lnTo>
                  <a:pt x="11442" y="3733"/>
                </a:lnTo>
                <a:lnTo>
                  <a:pt x="11176" y="3568"/>
                </a:lnTo>
                <a:lnTo>
                  <a:pt x="8788" y="2146"/>
                </a:lnTo>
                <a:lnTo>
                  <a:pt x="5105" y="38"/>
                </a:lnTo>
                <a:lnTo>
                  <a:pt x="3886" y="88"/>
                </a:lnTo>
                <a:lnTo>
                  <a:pt x="3848" y="647"/>
                </a:lnTo>
                <a:lnTo>
                  <a:pt x="2362" y="787"/>
                </a:lnTo>
                <a:lnTo>
                  <a:pt x="495" y="1574"/>
                </a:lnTo>
                <a:lnTo>
                  <a:pt x="0" y="3568"/>
                </a:lnTo>
                <a:lnTo>
                  <a:pt x="38" y="3733"/>
                </a:lnTo>
                <a:lnTo>
                  <a:pt x="622" y="5334"/>
                </a:lnTo>
                <a:lnTo>
                  <a:pt x="2730" y="7747"/>
                </a:lnTo>
                <a:lnTo>
                  <a:pt x="4051" y="6350"/>
                </a:lnTo>
                <a:lnTo>
                  <a:pt x="4978" y="5194"/>
                </a:lnTo>
                <a:lnTo>
                  <a:pt x="10769" y="7429"/>
                </a:lnTo>
                <a:lnTo>
                  <a:pt x="11582" y="7073"/>
                </a:lnTo>
                <a:lnTo>
                  <a:pt x="11557" y="6515"/>
                </a:lnTo>
                <a:lnTo>
                  <a:pt x="11747" y="6705"/>
                </a:lnTo>
                <a:lnTo>
                  <a:pt x="12179" y="8153"/>
                </a:lnTo>
                <a:lnTo>
                  <a:pt x="12268" y="6515"/>
                </a:lnTo>
                <a:lnTo>
                  <a:pt x="12319" y="5194"/>
                </a:lnTo>
                <a:lnTo>
                  <a:pt x="12319" y="4826"/>
                </a:lnTo>
                <a:close/>
              </a:path>
              <a:path w="27940" h="29210">
                <a:moveTo>
                  <a:pt x="12369" y="4140"/>
                </a:moveTo>
                <a:lnTo>
                  <a:pt x="12319" y="4826"/>
                </a:lnTo>
                <a:lnTo>
                  <a:pt x="12369" y="4140"/>
                </a:lnTo>
                <a:close/>
              </a:path>
              <a:path w="27940" h="29210">
                <a:moveTo>
                  <a:pt x="27927" y="28549"/>
                </a:moveTo>
                <a:lnTo>
                  <a:pt x="27000" y="28308"/>
                </a:lnTo>
                <a:lnTo>
                  <a:pt x="26924" y="28524"/>
                </a:lnTo>
                <a:lnTo>
                  <a:pt x="26898" y="28676"/>
                </a:lnTo>
                <a:lnTo>
                  <a:pt x="27114" y="28727"/>
                </a:lnTo>
                <a:lnTo>
                  <a:pt x="27343" y="28740"/>
                </a:lnTo>
                <a:lnTo>
                  <a:pt x="27927" y="2854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3" name="object 5553"/>
          <p:cNvSpPr/>
          <p:nvPr/>
        </p:nvSpPr>
        <p:spPr>
          <a:xfrm>
            <a:off x="6501165" y="3136505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876" y="0"/>
                </a:moveTo>
                <a:lnTo>
                  <a:pt x="0" y="253"/>
                </a:lnTo>
                <a:lnTo>
                  <a:pt x="228" y="673"/>
                </a:lnTo>
                <a:lnTo>
                  <a:pt x="1320" y="711"/>
                </a:lnTo>
                <a:lnTo>
                  <a:pt x="1244" y="431"/>
                </a:lnTo>
                <a:lnTo>
                  <a:pt x="87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4" name="object 5554"/>
          <p:cNvSpPr/>
          <p:nvPr/>
        </p:nvSpPr>
        <p:spPr>
          <a:xfrm>
            <a:off x="6551180" y="3246996"/>
            <a:ext cx="27305" cy="27940"/>
          </a:xfrm>
          <a:custGeom>
            <a:avLst/>
            <a:gdLst/>
            <a:ahLst/>
            <a:cxnLst/>
            <a:rect l="l" t="t" r="r" b="b"/>
            <a:pathLst>
              <a:path w="27304" h="27939">
                <a:moveTo>
                  <a:pt x="18072" y="23279"/>
                </a:moveTo>
                <a:lnTo>
                  <a:pt x="15468" y="21107"/>
                </a:lnTo>
                <a:lnTo>
                  <a:pt x="11595" y="18084"/>
                </a:lnTo>
                <a:lnTo>
                  <a:pt x="9906" y="15659"/>
                </a:lnTo>
                <a:lnTo>
                  <a:pt x="2197" y="8242"/>
                </a:lnTo>
                <a:lnTo>
                  <a:pt x="0" y="10299"/>
                </a:lnTo>
                <a:lnTo>
                  <a:pt x="2095" y="16878"/>
                </a:lnTo>
                <a:lnTo>
                  <a:pt x="7264" y="23050"/>
                </a:lnTo>
                <a:lnTo>
                  <a:pt x="8737" y="24193"/>
                </a:lnTo>
                <a:lnTo>
                  <a:pt x="12687" y="27520"/>
                </a:lnTo>
                <a:lnTo>
                  <a:pt x="10299" y="24409"/>
                </a:lnTo>
                <a:lnTo>
                  <a:pt x="13614" y="22466"/>
                </a:lnTo>
                <a:lnTo>
                  <a:pt x="11912" y="26047"/>
                </a:lnTo>
                <a:lnTo>
                  <a:pt x="15976" y="23190"/>
                </a:lnTo>
                <a:lnTo>
                  <a:pt x="18072" y="23279"/>
                </a:lnTo>
                <a:close/>
              </a:path>
              <a:path w="27304" h="27939">
                <a:moveTo>
                  <a:pt x="26797" y="9791"/>
                </a:moveTo>
                <a:lnTo>
                  <a:pt x="24345" y="7429"/>
                </a:lnTo>
                <a:lnTo>
                  <a:pt x="16598" y="4826"/>
                </a:lnTo>
                <a:lnTo>
                  <a:pt x="14935" y="3619"/>
                </a:lnTo>
                <a:lnTo>
                  <a:pt x="12827" y="3771"/>
                </a:lnTo>
                <a:lnTo>
                  <a:pt x="12547" y="2197"/>
                </a:lnTo>
                <a:lnTo>
                  <a:pt x="10350" y="0"/>
                </a:lnTo>
                <a:lnTo>
                  <a:pt x="4229" y="1016"/>
                </a:lnTo>
                <a:lnTo>
                  <a:pt x="8801" y="4064"/>
                </a:lnTo>
                <a:lnTo>
                  <a:pt x="6718" y="4864"/>
                </a:lnTo>
                <a:lnTo>
                  <a:pt x="16256" y="7594"/>
                </a:lnTo>
                <a:lnTo>
                  <a:pt x="16433" y="7531"/>
                </a:lnTo>
                <a:lnTo>
                  <a:pt x="24104" y="10350"/>
                </a:lnTo>
                <a:lnTo>
                  <a:pt x="26797" y="979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5" name="object 5555"/>
          <p:cNvSpPr/>
          <p:nvPr/>
        </p:nvSpPr>
        <p:spPr>
          <a:xfrm>
            <a:off x="6518631" y="3059981"/>
            <a:ext cx="13970" cy="5080"/>
          </a:xfrm>
          <a:custGeom>
            <a:avLst/>
            <a:gdLst/>
            <a:ahLst/>
            <a:cxnLst/>
            <a:rect l="l" t="t" r="r" b="b"/>
            <a:pathLst>
              <a:path w="13970" h="5080">
                <a:moveTo>
                  <a:pt x="13487" y="0"/>
                </a:moveTo>
                <a:lnTo>
                  <a:pt x="4381" y="457"/>
                </a:lnTo>
                <a:lnTo>
                  <a:pt x="1155" y="1066"/>
                </a:lnTo>
                <a:lnTo>
                  <a:pt x="101" y="1193"/>
                </a:lnTo>
                <a:lnTo>
                  <a:pt x="0" y="4495"/>
                </a:lnTo>
                <a:lnTo>
                  <a:pt x="444" y="3594"/>
                </a:lnTo>
                <a:lnTo>
                  <a:pt x="1562" y="4152"/>
                </a:lnTo>
                <a:lnTo>
                  <a:pt x="11480" y="2692"/>
                </a:lnTo>
                <a:lnTo>
                  <a:pt x="6070" y="2997"/>
                </a:lnTo>
                <a:lnTo>
                  <a:pt x="1348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6" name="object 5556"/>
          <p:cNvSpPr/>
          <p:nvPr/>
        </p:nvSpPr>
        <p:spPr>
          <a:xfrm>
            <a:off x="6466552" y="2950123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003" y="0"/>
                </a:moveTo>
                <a:lnTo>
                  <a:pt x="901" y="457"/>
                </a:lnTo>
                <a:lnTo>
                  <a:pt x="0" y="2209"/>
                </a:lnTo>
                <a:lnTo>
                  <a:pt x="635" y="2463"/>
                </a:lnTo>
                <a:lnTo>
                  <a:pt x="762" y="1968"/>
                </a:lnTo>
                <a:lnTo>
                  <a:pt x="1346" y="266"/>
                </a:lnTo>
                <a:lnTo>
                  <a:pt x="100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7" name="object 5557"/>
          <p:cNvSpPr/>
          <p:nvPr/>
        </p:nvSpPr>
        <p:spPr>
          <a:xfrm>
            <a:off x="6458465" y="3136291"/>
            <a:ext cx="17780" cy="15240"/>
          </a:xfrm>
          <a:custGeom>
            <a:avLst/>
            <a:gdLst/>
            <a:ahLst/>
            <a:cxnLst/>
            <a:rect l="l" t="t" r="r" b="b"/>
            <a:pathLst>
              <a:path w="17779" h="15239">
                <a:moveTo>
                  <a:pt x="4546" y="3124"/>
                </a:moveTo>
                <a:lnTo>
                  <a:pt x="0" y="7632"/>
                </a:lnTo>
                <a:lnTo>
                  <a:pt x="10375" y="14808"/>
                </a:lnTo>
                <a:lnTo>
                  <a:pt x="11836" y="8445"/>
                </a:lnTo>
                <a:lnTo>
                  <a:pt x="13025" y="6392"/>
                </a:lnTo>
                <a:lnTo>
                  <a:pt x="12204" y="5537"/>
                </a:lnTo>
                <a:lnTo>
                  <a:pt x="12606" y="3492"/>
                </a:lnTo>
                <a:lnTo>
                  <a:pt x="6946" y="3492"/>
                </a:lnTo>
                <a:lnTo>
                  <a:pt x="4546" y="3124"/>
                </a:lnTo>
                <a:close/>
              </a:path>
              <a:path w="17779" h="15239">
                <a:moveTo>
                  <a:pt x="13175" y="6392"/>
                </a:moveTo>
                <a:lnTo>
                  <a:pt x="14338" y="7416"/>
                </a:lnTo>
                <a:lnTo>
                  <a:pt x="14603" y="6709"/>
                </a:lnTo>
                <a:lnTo>
                  <a:pt x="13175" y="6392"/>
                </a:lnTo>
                <a:close/>
              </a:path>
              <a:path w="17779" h="15239">
                <a:moveTo>
                  <a:pt x="17119" y="0"/>
                </a:moveTo>
                <a:lnTo>
                  <a:pt x="14603" y="6709"/>
                </a:lnTo>
                <a:lnTo>
                  <a:pt x="17322" y="7315"/>
                </a:lnTo>
                <a:lnTo>
                  <a:pt x="17457" y="5537"/>
                </a:lnTo>
                <a:lnTo>
                  <a:pt x="17456" y="3124"/>
                </a:lnTo>
                <a:lnTo>
                  <a:pt x="17119" y="0"/>
                </a:lnTo>
                <a:close/>
              </a:path>
              <a:path w="17779" h="15239">
                <a:moveTo>
                  <a:pt x="13141" y="6362"/>
                </a:moveTo>
                <a:close/>
              </a:path>
              <a:path w="17779" h="15239">
                <a:moveTo>
                  <a:pt x="12915" y="1917"/>
                </a:moveTo>
                <a:lnTo>
                  <a:pt x="6946" y="3492"/>
                </a:lnTo>
                <a:lnTo>
                  <a:pt x="12606" y="3492"/>
                </a:lnTo>
                <a:lnTo>
                  <a:pt x="12915" y="191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8" name="object 5558"/>
          <p:cNvSpPr/>
          <p:nvPr/>
        </p:nvSpPr>
        <p:spPr>
          <a:xfrm>
            <a:off x="6478525" y="2936109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19">
                <a:moveTo>
                  <a:pt x="3045" y="6642"/>
                </a:moveTo>
                <a:lnTo>
                  <a:pt x="2120" y="6642"/>
                </a:lnTo>
                <a:lnTo>
                  <a:pt x="1993" y="7150"/>
                </a:lnTo>
                <a:lnTo>
                  <a:pt x="3289" y="7429"/>
                </a:lnTo>
                <a:lnTo>
                  <a:pt x="3045" y="6642"/>
                </a:lnTo>
                <a:close/>
              </a:path>
              <a:path w="5714" h="7619">
                <a:moveTo>
                  <a:pt x="1193" y="368"/>
                </a:moveTo>
                <a:lnTo>
                  <a:pt x="948" y="1625"/>
                </a:lnTo>
                <a:lnTo>
                  <a:pt x="825" y="5206"/>
                </a:lnTo>
                <a:lnTo>
                  <a:pt x="0" y="5219"/>
                </a:lnTo>
                <a:lnTo>
                  <a:pt x="800" y="7048"/>
                </a:lnTo>
                <a:lnTo>
                  <a:pt x="2120" y="6642"/>
                </a:lnTo>
                <a:lnTo>
                  <a:pt x="3045" y="6642"/>
                </a:lnTo>
                <a:lnTo>
                  <a:pt x="2743" y="5664"/>
                </a:lnTo>
                <a:lnTo>
                  <a:pt x="3896" y="4711"/>
                </a:lnTo>
                <a:lnTo>
                  <a:pt x="2984" y="4711"/>
                </a:lnTo>
                <a:lnTo>
                  <a:pt x="2126" y="2631"/>
                </a:lnTo>
                <a:lnTo>
                  <a:pt x="1727" y="2463"/>
                </a:lnTo>
                <a:lnTo>
                  <a:pt x="1846" y="2324"/>
                </a:lnTo>
                <a:lnTo>
                  <a:pt x="1743" y="1701"/>
                </a:lnTo>
                <a:lnTo>
                  <a:pt x="1193" y="368"/>
                </a:lnTo>
                <a:close/>
              </a:path>
              <a:path w="5714" h="7619">
                <a:moveTo>
                  <a:pt x="4690" y="3174"/>
                </a:moveTo>
                <a:lnTo>
                  <a:pt x="2971" y="3174"/>
                </a:lnTo>
                <a:lnTo>
                  <a:pt x="2984" y="4711"/>
                </a:lnTo>
                <a:lnTo>
                  <a:pt x="3896" y="4711"/>
                </a:lnTo>
                <a:lnTo>
                  <a:pt x="5080" y="3733"/>
                </a:lnTo>
                <a:lnTo>
                  <a:pt x="4690" y="3174"/>
                </a:lnTo>
                <a:close/>
              </a:path>
              <a:path w="5714" h="7619">
                <a:moveTo>
                  <a:pt x="3835" y="0"/>
                </a:moveTo>
                <a:lnTo>
                  <a:pt x="1950" y="2203"/>
                </a:lnTo>
                <a:lnTo>
                  <a:pt x="2126" y="2631"/>
                </a:lnTo>
                <a:lnTo>
                  <a:pt x="2667" y="2857"/>
                </a:lnTo>
                <a:lnTo>
                  <a:pt x="2317" y="2857"/>
                </a:lnTo>
                <a:lnTo>
                  <a:pt x="2755" y="3213"/>
                </a:lnTo>
                <a:lnTo>
                  <a:pt x="2971" y="3174"/>
                </a:lnTo>
                <a:lnTo>
                  <a:pt x="4690" y="3174"/>
                </a:lnTo>
                <a:lnTo>
                  <a:pt x="4468" y="2857"/>
                </a:lnTo>
                <a:lnTo>
                  <a:pt x="2667" y="2857"/>
                </a:lnTo>
                <a:lnTo>
                  <a:pt x="2286" y="2832"/>
                </a:lnTo>
                <a:lnTo>
                  <a:pt x="4451" y="2832"/>
                </a:lnTo>
                <a:lnTo>
                  <a:pt x="4399" y="1904"/>
                </a:lnTo>
                <a:lnTo>
                  <a:pt x="4013" y="1904"/>
                </a:lnTo>
                <a:lnTo>
                  <a:pt x="3898" y="1498"/>
                </a:lnTo>
                <a:lnTo>
                  <a:pt x="3835" y="0"/>
                </a:lnTo>
                <a:close/>
              </a:path>
              <a:path w="5714" h="7619">
                <a:moveTo>
                  <a:pt x="5143" y="1282"/>
                </a:moveTo>
                <a:lnTo>
                  <a:pt x="4735" y="1498"/>
                </a:lnTo>
                <a:lnTo>
                  <a:pt x="4655" y="1701"/>
                </a:lnTo>
                <a:lnTo>
                  <a:pt x="5054" y="2324"/>
                </a:lnTo>
                <a:lnTo>
                  <a:pt x="5268" y="1904"/>
                </a:lnTo>
                <a:lnTo>
                  <a:pt x="5143" y="1282"/>
                </a:lnTo>
                <a:close/>
              </a:path>
              <a:path w="5714" h="7619">
                <a:moveTo>
                  <a:pt x="4397" y="1625"/>
                </a:moveTo>
                <a:lnTo>
                  <a:pt x="4013" y="1904"/>
                </a:lnTo>
                <a:lnTo>
                  <a:pt x="4399" y="1904"/>
                </a:lnTo>
                <a:lnTo>
                  <a:pt x="4397" y="1625"/>
                </a:lnTo>
                <a:close/>
              </a:path>
              <a:path w="5714" h="7619">
                <a:moveTo>
                  <a:pt x="4394" y="1295"/>
                </a:moveTo>
                <a:lnTo>
                  <a:pt x="4397" y="1625"/>
                </a:lnTo>
                <a:lnTo>
                  <a:pt x="4524" y="1498"/>
                </a:lnTo>
                <a:lnTo>
                  <a:pt x="4394" y="1295"/>
                </a:lnTo>
                <a:close/>
              </a:path>
              <a:path w="5714" h="7619">
                <a:moveTo>
                  <a:pt x="4025" y="977"/>
                </a:moveTo>
                <a:lnTo>
                  <a:pt x="3898" y="1498"/>
                </a:lnTo>
                <a:lnTo>
                  <a:pt x="4025" y="97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9" name="object 5559"/>
          <p:cNvSpPr/>
          <p:nvPr/>
        </p:nvSpPr>
        <p:spPr>
          <a:xfrm>
            <a:off x="6453853" y="3139550"/>
            <a:ext cx="27940" cy="15875"/>
          </a:xfrm>
          <a:custGeom>
            <a:avLst/>
            <a:gdLst/>
            <a:ahLst/>
            <a:cxnLst/>
            <a:rect l="l" t="t" r="r" b="b"/>
            <a:pathLst>
              <a:path w="27939" h="15875">
                <a:moveTo>
                  <a:pt x="15323" y="13578"/>
                </a:moveTo>
                <a:lnTo>
                  <a:pt x="15357" y="15468"/>
                </a:lnTo>
                <a:lnTo>
                  <a:pt x="17181" y="14071"/>
                </a:lnTo>
                <a:lnTo>
                  <a:pt x="16589" y="14071"/>
                </a:lnTo>
                <a:lnTo>
                  <a:pt x="15323" y="13578"/>
                </a:lnTo>
                <a:close/>
              </a:path>
              <a:path w="27939" h="15875">
                <a:moveTo>
                  <a:pt x="7864" y="4267"/>
                </a:moveTo>
                <a:lnTo>
                  <a:pt x="1885" y="8146"/>
                </a:lnTo>
                <a:lnTo>
                  <a:pt x="0" y="11853"/>
                </a:lnTo>
                <a:lnTo>
                  <a:pt x="2424" y="14234"/>
                </a:lnTo>
                <a:lnTo>
                  <a:pt x="9375" y="14135"/>
                </a:lnTo>
                <a:lnTo>
                  <a:pt x="10721" y="11785"/>
                </a:lnTo>
                <a:lnTo>
                  <a:pt x="15290" y="11785"/>
                </a:lnTo>
                <a:lnTo>
                  <a:pt x="15282" y="11325"/>
                </a:lnTo>
                <a:lnTo>
                  <a:pt x="14176" y="10350"/>
                </a:lnTo>
                <a:lnTo>
                  <a:pt x="15243" y="9182"/>
                </a:lnTo>
                <a:lnTo>
                  <a:pt x="23567" y="9182"/>
                </a:lnTo>
                <a:lnTo>
                  <a:pt x="23865" y="8953"/>
                </a:lnTo>
                <a:lnTo>
                  <a:pt x="15763" y="8953"/>
                </a:lnTo>
                <a:lnTo>
                  <a:pt x="13635" y="7696"/>
                </a:lnTo>
                <a:lnTo>
                  <a:pt x="10467" y="7696"/>
                </a:lnTo>
                <a:lnTo>
                  <a:pt x="9286" y="6184"/>
                </a:lnTo>
                <a:lnTo>
                  <a:pt x="7864" y="4267"/>
                </a:lnTo>
                <a:close/>
              </a:path>
              <a:path w="27939" h="15875">
                <a:moveTo>
                  <a:pt x="19835" y="12039"/>
                </a:moveTo>
                <a:lnTo>
                  <a:pt x="17605" y="12039"/>
                </a:lnTo>
                <a:lnTo>
                  <a:pt x="16589" y="14071"/>
                </a:lnTo>
                <a:lnTo>
                  <a:pt x="17181" y="14071"/>
                </a:lnTo>
                <a:lnTo>
                  <a:pt x="19835" y="12039"/>
                </a:lnTo>
                <a:close/>
              </a:path>
              <a:path w="27939" h="15875">
                <a:moveTo>
                  <a:pt x="15290" y="11785"/>
                </a:moveTo>
                <a:lnTo>
                  <a:pt x="10721" y="11785"/>
                </a:lnTo>
                <a:lnTo>
                  <a:pt x="15323" y="13578"/>
                </a:lnTo>
                <a:lnTo>
                  <a:pt x="15290" y="11785"/>
                </a:lnTo>
                <a:close/>
              </a:path>
              <a:path w="27939" h="15875">
                <a:moveTo>
                  <a:pt x="23567" y="9182"/>
                </a:moveTo>
                <a:lnTo>
                  <a:pt x="15243" y="9182"/>
                </a:lnTo>
                <a:lnTo>
                  <a:pt x="15282" y="11325"/>
                </a:lnTo>
                <a:lnTo>
                  <a:pt x="16221" y="12153"/>
                </a:lnTo>
                <a:lnTo>
                  <a:pt x="17605" y="12039"/>
                </a:lnTo>
                <a:lnTo>
                  <a:pt x="19835" y="12039"/>
                </a:lnTo>
                <a:lnTo>
                  <a:pt x="23567" y="9182"/>
                </a:lnTo>
                <a:close/>
              </a:path>
              <a:path w="27939" h="15875">
                <a:moveTo>
                  <a:pt x="18075" y="2870"/>
                </a:moveTo>
                <a:lnTo>
                  <a:pt x="16652" y="5219"/>
                </a:lnTo>
                <a:lnTo>
                  <a:pt x="16182" y="6870"/>
                </a:lnTo>
                <a:lnTo>
                  <a:pt x="15763" y="8953"/>
                </a:lnTo>
                <a:lnTo>
                  <a:pt x="23865" y="8953"/>
                </a:lnTo>
                <a:lnTo>
                  <a:pt x="24844" y="8204"/>
                </a:lnTo>
                <a:lnTo>
                  <a:pt x="25441" y="5181"/>
                </a:lnTo>
                <a:lnTo>
                  <a:pt x="24298" y="4991"/>
                </a:lnTo>
                <a:lnTo>
                  <a:pt x="24436" y="4851"/>
                </a:lnTo>
                <a:lnTo>
                  <a:pt x="21834" y="4851"/>
                </a:lnTo>
                <a:lnTo>
                  <a:pt x="18075" y="2870"/>
                </a:lnTo>
                <a:close/>
              </a:path>
              <a:path w="27939" h="15875">
                <a:moveTo>
                  <a:pt x="13592" y="7670"/>
                </a:moveTo>
                <a:lnTo>
                  <a:pt x="10467" y="7696"/>
                </a:lnTo>
                <a:lnTo>
                  <a:pt x="13635" y="7696"/>
                </a:lnTo>
                <a:close/>
              </a:path>
              <a:path w="27939" h="15875">
                <a:moveTo>
                  <a:pt x="23536" y="0"/>
                </a:moveTo>
                <a:lnTo>
                  <a:pt x="22431" y="647"/>
                </a:lnTo>
                <a:lnTo>
                  <a:pt x="21834" y="4851"/>
                </a:lnTo>
                <a:lnTo>
                  <a:pt x="24436" y="4851"/>
                </a:lnTo>
                <a:lnTo>
                  <a:pt x="27447" y="1803"/>
                </a:lnTo>
                <a:lnTo>
                  <a:pt x="27529" y="1282"/>
                </a:lnTo>
                <a:lnTo>
                  <a:pt x="25847" y="1282"/>
                </a:lnTo>
                <a:lnTo>
                  <a:pt x="23536" y="0"/>
                </a:lnTo>
                <a:close/>
              </a:path>
              <a:path w="27939" h="15875">
                <a:moveTo>
                  <a:pt x="26406" y="279"/>
                </a:moveTo>
                <a:lnTo>
                  <a:pt x="25619" y="761"/>
                </a:lnTo>
                <a:lnTo>
                  <a:pt x="26812" y="761"/>
                </a:lnTo>
                <a:lnTo>
                  <a:pt x="25847" y="1282"/>
                </a:lnTo>
                <a:lnTo>
                  <a:pt x="27529" y="1282"/>
                </a:lnTo>
                <a:lnTo>
                  <a:pt x="27575" y="990"/>
                </a:lnTo>
                <a:lnTo>
                  <a:pt x="27447" y="990"/>
                </a:lnTo>
                <a:lnTo>
                  <a:pt x="27011" y="761"/>
                </a:lnTo>
                <a:lnTo>
                  <a:pt x="27066" y="507"/>
                </a:lnTo>
                <a:lnTo>
                  <a:pt x="26406" y="279"/>
                </a:lnTo>
                <a:close/>
              </a:path>
              <a:path w="27939" h="15875">
                <a:moveTo>
                  <a:pt x="27612" y="749"/>
                </a:moveTo>
                <a:lnTo>
                  <a:pt x="27447" y="990"/>
                </a:lnTo>
                <a:lnTo>
                  <a:pt x="27575" y="990"/>
                </a:lnTo>
                <a:lnTo>
                  <a:pt x="27612" y="74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0" name="object 5560"/>
          <p:cNvSpPr/>
          <p:nvPr/>
        </p:nvSpPr>
        <p:spPr>
          <a:xfrm>
            <a:off x="6549324" y="3255147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654" y="0"/>
                </a:moveTo>
                <a:lnTo>
                  <a:pt x="0" y="1346"/>
                </a:lnTo>
                <a:lnTo>
                  <a:pt x="1447" y="2412"/>
                </a:lnTo>
                <a:lnTo>
                  <a:pt x="1549" y="2273"/>
                </a:lnTo>
                <a:lnTo>
                  <a:pt x="1409" y="2197"/>
                </a:lnTo>
                <a:lnTo>
                  <a:pt x="1765" y="2285"/>
                </a:lnTo>
                <a:lnTo>
                  <a:pt x="1079" y="1701"/>
                </a:lnTo>
                <a:lnTo>
                  <a:pt x="1587" y="1892"/>
                </a:lnTo>
                <a:lnTo>
                  <a:pt x="265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1" name="object 5561"/>
          <p:cNvSpPr/>
          <p:nvPr/>
        </p:nvSpPr>
        <p:spPr>
          <a:xfrm>
            <a:off x="6468859" y="3118472"/>
            <a:ext cx="36195" cy="57150"/>
          </a:xfrm>
          <a:custGeom>
            <a:avLst/>
            <a:gdLst/>
            <a:ahLst/>
            <a:cxnLst/>
            <a:rect l="l" t="t" r="r" b="b"/>
            <a:pathLst>
              <a:path w="36195" h="57150">
                <a:moveTo>
                  <a:pt x="2451" y="1295"/>
                </a:moveTo>
                <a:lnTo>
                  <a:pt x="2324" y="0"/>
                </a:lnTo>
                <a:lnTo>
                  <a:pt x="762" y="1905"/>
                </a:lnTo>
                <a:lnTo>
                  <a:pt x="419" y="2222"/>
                </a:lnTo>
                <a:lnTo>
                  <a:pt x="0" y="4432"/>
                </a:lnTo>
                <a:lnTo>
                  <a:pt x="1892" y="1828"/>
                </a:lnTo>
                <a:lnTo>
                  <a:pt x="2451" y="1295"/>
                </a:lnTo>
                <a:close/>
              </a:path>
              <a:path w="36195" h="57150">
                <a:moveTo>
                  <a:pt x="27584" y="8509"/>
                </a:moveTo>
                <a:lnTo>
                  <a:pt x="27381" y="8115"/>
                </a:lnTo>
                <a:lnTo>
                  <a:pt x="27076" y="7861"/>
                </a:lnTo>
                <a:lnTo>
                  <a:pt x="26898" y="7658"/>
                </a:lnTo>
                <a:lnTo>
                  <a:pt x="25057" y="8026"/>
                </a:lnTo>
                <a:lnTo>
                  <a:pt x="26504" y="8432"/>
                </a:lnTo>
                <a:lnTo>
                  <a:pt x="27584" y="8509"/>
                </a:lnTo>
                <a:close/>
              </a:path>
              <a:path w="36195" h="57150">
                <a:moveTo>
                  <a:pt x="35623" y="55168"/>
                </a:moveTo>
                <a:lnTo>
                  <a:pt x="32169" y="51917"/>
                </a:lnTo>
                <a:lnTo>
                  <a:pt x="32537" y="54470"/>
                </a:lnTo>
                <a:lnTo>
                  <a:pt x="33439" y="55422"/>
                </a:lnTo>
                <a:lnTo>
                  <a:pt x="33578" y="55778"/>
                </a:lnTo>
                <a:lnTo>
                  <a:pt x="35331" y="56565"/>
                </a:lnTo>
                <a:lnTo>
                  <a:pt x="35623" y="5516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2" name="object 5562"/>
          <p:cNvSpPr/>
          <p:nvPr/>
        </p:nvSpPr>
        <p:spPr>
          <a:xfrm>
            <a:off x="6467356" y="2945834"/>
            <a:ext cx="7620" cy="14604"/>
          </a:xfrm>
          <a:custGeom>
            <a:avLst/>
            <a:gdLst/>
            <a:ahLst/>
            <a:cxnLst/>
            <a:rect l="l" t="t" r="r" b="b"/>
            <a:pathLst>
              <a:path w="7620" h="14605">
                <a:moveTo>
                  <a:pt x="1714" y="0"/>
                </a:moveTo>
                <a:lnTo>
                  <a:pt x="0" y="3149"/>
                </a:lnTo>
                <a:lnTo>
                  <a:pt x="1041" y="14147"/>
                </a:lnTo>
                <a:lnTo>
                  <a:pt x="4254" y="6096"/>
                </a:lnTo>
                <a:lnTo>
                  <a:pt x="3784" y="2921"/>
                </a:lnTo>
                <a:lnTo>
                  <a:pt x="7073" y="3124"/>
                </a:lnTo>
                <a:lnTo>
                  <a:pt x="171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3" name="object 5563"/>
          <p:cNvSpPr/>
          <p:nvPr/>
        </p:nvSpPr>
        <p:spPr>
          <a:xfrm>
            <a:off x="6460566" y="3113760"/>
            <a:ext cx="75565" cy="48895"/>
          </a:xfrm>
          <a:custGeom>
            <a:avLst/>
            <a:gdLst/>
            <a:ahLst/>
            <a:cxnLst/>
            <a:rect l="l" t="t" r="r" b="b"/>
            <a:pathLst>
              <a:path w="75565" h="48894">
                <a:moveTo>
                  <a:pt x="4686" y="16129"/>
                </a:moveTo>
                <a:lnTo>
                  <a:pt x="4419" y="16344"/>
                </a:lnTo>
                <a:lnTo>
                  <a:pt x="4533" y="17068"/>
                </a:lnTo>
                <a:lnTo>
                  <a:pt x="4686" y="16129"/>
                </a:lnTo>
                <a:close/>
              </a:path>
              <a:path w="75565" h="48894">
                <a:moveTo>
                  <a:pt x="5308" y="12039"/>
                </a:moveTo>
                <a:lnTo>
                  <a:pt x="4686" y="16129"/>
                </a:lnTo>
                <a:lnTo>
                  <a:pt x="5092" y="15798"/>
                </a:lnTo>
                <a:lnTo>
                  <a:pt x="5308" y="12039"/>
                </a:lnTo>
                <a:close/>
              </a:path>
              <a:path w="75565" h="48894">
                <a:moveTo>
                  <a:pt x="14706" y="15163"/>
                </a:moveTo>
                <a:lnTo>
                  <a:pt x="9144" y="14389"/>
                </a:lnTo>
                <a:lnTo>
                  <a:pt x="8280" y="15735"/>
                </a:lnTo>
                <a:lnTo>
                  <a:pt x="4724" y="18262"/>
                </a:lnTo>
                <a:lnTo>
                  <a:pt x="4533" y="17068"/>
                </a:lnTo>
                <a:lnTo>
                  <a:pt x="4483" y="17437"/>
                </a:lnTo>
                <a:lnTo>
                  <a:pt x="863" y="17868"/>
                </a:lnTo>
                <a:lnTo>
                  <a:pt x="0" y="19062"/>
                </a:lnTo>
                <a:lnTo>
                  <a:pt x="3530" y="19583"/>
                </a:lnTo>
                <a:lnTo>
                  <a:pt x="4203" y="18948"/>
                </a:lnTo>
                <a:lnTo>
                  <a:pt x="4610" y="18732"/>
                </a:lnTo>
                <a:lnTo>
                  <a:pt x="5930" y="20154"/>
                </a:lnTo>
                <a:lnTo>
                  <a:pt x="8674" y="18694"/>
                </a:lnTo>
                <a:lnTo>
                  <a:pt x="14706" y="15163"/>
                </a:lnTo>
                <a:close/>
              </a:path>
              <a:path w="75565" h="48894">
                <a:moveTo>
                  <a:pt x="18656" y="2387"/>
                </a:moveTo>
                <a:lnTo>
                  <a:pt x="17513" y="2552"/>
                </a:lnTo>
                <a:lnTo>
                  <a:pt x="16979" y="2768"/>
                </a:lnTo>
                <a:lnTo>
                  <a:pt x="16332" y="3276"/>
                </a:lnTo>
                <a:lnTo>
                  <a:pt x="16700" y="2349"/>
                </a:lnTo>
                <a:lnTo>
                  <a:pt x="17348" y="2222"/>
                </a:lnTo>
                <a:lnTo>
                  <a:pt x="16916" y="1955"/>
                </a:lnTo>
                <a:lnTo>
                  <a:pt x="17373" y="2044"/>
                </a:lnTo>
                <a:lnTo>
                  <a:pt x="16192" y="0"/>
                </a:lnTo>
                <a:lnTo>
                  <a:pt x="12039" y="5118"/>
                </a:lnTo>
                <a:lnTo>
                  <a:pt x="15265" y="4762"/>
                </a:lnTo>
                <a:lnTo>
                  <a:pt x="15570" y="4152"/>
                </a:lnTo>
                <a:lnTo>
                  <a:pt x="16827" y="3441"/>
                </a:lnTo>
                <a:lnTo>
                  <a:pt x="17513" y="2743"/>
                </a:lnTo>
                <a:lnTo>
                  <a:pt x="17360" y="3149"/>
                </a:lnTo>
                <a:lnTo>
                  <a:pt x="18656" y="2387"/>
                </a:lnTo>
                <a:close/>
              </a:path>
              <a:path w="75565" h="48894">
                <a:moveTo>
                  <a:pt x="29692" y="42684"/>
                </a:moveTo>
                <a:lnTo>
                  <a:pt x="24841" y="42418"/>
                </a:lnTo>
                <a:lnTo>
                  <a:pt x="23914" y="39624"/>
                </a:lnTo>
                <a:lnTo>
                  <a:pt x="24091" y="39738"/>
                </a:lnTo>
                <a:lnTo>
                  <a:pt x="24561" y="39979"/>
                </a:lnTo>
                <a:lnTo>
                  <a:pt x="24384" y="39738"/>
                </a:lnTo>
                <a:lnTo>
                  <a:pt x="25730" y="40182"/>
                </a:lnTo>
                <a:lnTo>
                  <a:pt x="24968" y="39738"/>
                </a:lnTo>
                <a:lnTo>
                  <a:pt x="24777" y="39624"/>
                </a:lnTo>
                <a:lnTo>
                  <a:pt x="23342" y="38785"/>
                </a:lnTo>
                <a:lnTo>
                  <a:pt x="22136" y="38074"/>
                </a:lnTo>
                <a:lnTo>
                  <a:pt x="22936" y="38785"/>
                </a:lnTo>
                <a:lnTo>
                  <a:pt x="22098" y="38074"/>
                </a:lnTo>
                <a:lnTo>
                  <a:pt x="20904" y="36982"/>
                </a:lnTo>
                <a:lnTo>
                  <a:pt x="18376" y="39420"/>
                </a:lnTo>
                <a:lnTo>
                  <a:pt x="19380" y="41694"/>
                </a:lnTo>
                <a:lnTo>
                  <a:pt x="21831" y="43154"/>
                </a:lnTo>
                <a:lnTo>
                  <a:pt x="21894" y="48425"/>
                </a:lnTo>
                <a:lnTo>
                  <a:pt x="24993" y="44538"/>
                </a:lnTo>
                <a:lnTo>
                  <a:pt x="29692" y="42684"/>
                </a:lnTo>
                <a:close/>
              </a:path>
              <a:path w="75565" h="48894">
                <a:moveTo>
                  <a:pt x="75145" y="15951"/>
                </a:moveTo>
                <a:lnTo>
                  <a:pt x="65951" y="14058"/>
                </a:lnTo>
                <a:lnTo>
                  <a:pt x="58000" y="15430"/>
                </a:lnTo>
                <a:lnTo>
                  <a:pt x="63182" y="18262"/>
                </a:lnTo>
                <a:lnTo>
                  <a:pt x="69837" y="19202"/>
                </a:lnTo>
                <a:lnTo>
                  <a:pt x="66992" y="24612"/>
                </a:lnTo>
                <a:lnTo>
                  <a:pt x="68707" y="24117"/>
                </a:lnTo>
                <a:lnTo>
                  <a:pt x="68376" y="23901"/>
                </a:lnTo>
                <a:lnTo>
                  <a:pt x="72758" y="22948"/>
                </a:lnTo>
                <a:lnTo>
                  <a:pt x="68707" y="24117"/>
                </a:lnTo>
                <a:lnTo>
                  <a:pt x="71907" y="26225"/>
                </a:lnTo>
                <a:lnTo>
                  <a:pt x="72834" y="25095"/>
                </a:lnTo>
                <a:lnTo>
                  <a:pt x="73444" y="24333"/>
                </a:lnTo>
                <a:lnTo>
                  <a:pt x="72796" y="25095"/>
                </a:lnTo>
                <a:lnTo>
                  <a:pt x="72872" y="23558"/>
                </a:lnTo>
                <a:lnTo>
                  <a:pt x="73380" y="23901"/>
                </a:lnTo>
                <a:lnTo>
                  <a:pt x="73342" y="23558"/>
                </a:lnTo>
                <a:lnTo>
                  <a:pt x="73304" y="23329"/>
                </a:lnTo>
                <a:lnTo>
                  <a:pt x="73139" y="23469"/>
                </a:lnTo>
                <a:lnTo>
                  <a:pt x="73558" y="22948"/>
                </a:lnTo>
                <a:lnTo>
                  <a:pt x="75145" y="1595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4" name="object 5564"/>
          <p:cNvSpPr/>
          <p:nvPr/>
        </p:nvSpPr>
        <p:spPr>
          <a:xfrm>
            <a:off x="6503104" y="2946586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5">
                <a:moveTo>
                  <a:pt x="634" y="431"/>
                </a:moveTo>
                <a:lnTo>
                  <a:pt x="444" y="431"/>
                </a:lnTo>
                <a:lnTo>
                  <a:pt x="456" y="627"/>
                </a:lnTo>
                <a:lnTo>
                  <a:pt x="634" y="431"/>
                </a:lnTo>
                <a:close/>
              </a:path>
              <a:path w="2540" h="635">
                <a:moveTo>
                  <a:pt x="190" y="0"/>
                </a:moveTo>
                <a:lnTo>
                  <a:pt x="0" y="126"/>
                </a:lnTo>
                <a:lnTo>
                  <a:pt x="23" y="304"/>
                </a:lnTo>
                <a:lnTo>
                  <a:pt x="407" y="596"/>
                </a:lnTo>
                <a:lnTo>
                  <a:pt x="444" y="431"/>
                </a:lnTo>
                <a:lnTo>
                  <a:pt x="634" y="431"/>
                </a:lnTo>
                <a:lnTo>
                  <a:pt x="876" y="190"/>
                </a:lnTo>
                <a:lnTo>
                  <a:pt x="1917" y="126"/>
                </a:lnTo>
                <a:lnTo>
                  <a:pt x="19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5" name="object 5565"/>
          <p:cNvSpPr/>
          <p:nvPr/>
        </p:nvSpPr>
        <p:spPr>
          <a:xfrm>
            <a:off x="6496384" y="3177830"/>
            <a:ext cx="4445" cy="6350"/>
          </a:xfrm>
          <a:custGeom>
            <a:avLst/>
            <a:gdLst/>
            <a:ahLst/>
            <a:cxnLst/>
            <a:rect l="l" t="t" r="r" b="b"/>
            <a:pathLst>
              <a:path w="4445" h="6350">
                <a:moveTo>
                  <a:pt x="1028" y="0"/>
                </a:moveTo>
                <a:lnTo>
                  <a:pt x="0" y="266"/>
                </a:lnTo>
                <a:lnTo>
                  <a:pt x="736" y="4978"/>
                </a:lnTo>
                <a:lnTo>
                  <a:pt x="2933" y="5740"/>
                </a:lnTo>
                <a:lnTo>
                  <a:pt x="3467" y="5079"/>
                </a:lnTo>
                <a:lnTo>
                  <a:pt x="1714" y="4089"/>
                </a:lnTo>
                <a:lnTo>
                  <a:pt x="3898" y="5092"/>
                </a:lnTo>
                <a:lnTo>
                  <a:pt x="3073" y="3060"/>
                </a:lnTo>
                <a:lnTo>
                  <a:pt x="2882" y="469"/>
                </a:lnTo>
                <a:lnTo>
                  <a:pt x="102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6" name="object 5566"/>
          <p:cNvSpPr/>
          <p:nvPr/>
        </p:nvSpPr>
        <p:spPr>
          <a:xfrm>
            <a:off x="6505557" y="2959101"/>
            <a:ext cx="14604" cy="25400"/>
          </a:xfrm>
          <a:custGeom>
            <a:avLst/>
            <a:gdLst/>
            <a:ahLst/>
            <a:cxnLst/>
            <a:rect l="l" t="t" r="r" b="b"/>
            <a:pathLst>
              <a:path w="14604" h="25400">
                <a:moveTo>
                  <a:pt x="8028" y="11937"/>
                </a:moveTo>
                <a:lnTo>
                  <a:pt x="4394" y="11937"/>
                </a:lnTo>
                <a:lnTo>
                  <a:pt x="3378" y="12915"/>
                </a:lnTo>
                <a:lnTo>
                  <a:pt x="3111" y="13106"/>
                </a:lnTo>
                <a:lnTo>
                  <a:pt x="2501" y="13347"/>
                </a:lnTo>
                <a:lnTo>
                  <a:pt x="203" y="15532"/>
                </a:lnTo>
                <a:lnTo>
                  <a:pt x="0" y="25311"/>
                </a:lnTo>
                <a:lnTo>
                  <a:pt x="3390" y="18326"/>
                </a:lnTo>
                <a:lnTo>
                  <a:pt x="3949" y="17652"/>
                </a:lnTo>
                <a:lnTo>
                  <a:pt x="3086" y="17589"/>
                </a:lnTo>
                <a:lnTo>
                  <a:pt x="2730" y="17513"/>
                </a:lnTo>
                <a:lnTo>
                  <a:pt x="4457" y="14071"/>
                </a:lnTo>
                <a:lnTo>
                  <a:pt x="8028" y="11937"/>
                </a:lnTo>
                <a:close/>
              </a:path>
              <a:path w="14604" h="25400">
                <a:moveTo>
                  <a:pt x="3408" y="12835"/>
                </a:moveTo>
                <a:close/>
              </a:path>
              <a:path w="14604" h="25400">
                <a:moveTo>
                  <a:pt x="14224" y="0"/>
                </a:moveTo>
                <a:lnTo>
                  <a:pt x="4064" y="11099"/>
                </a:lnTo>
                <a:lnTo>
                  <a:pt x="3408" y="12835"/>
                </a:lnTo>
                <a:lnTo>
                  <a:pt x="4394" y="11937"/>
                </a:lnTo>
                <a:lnTo>
                  <a:pt x="8028" y="11937"/>
                </a:lnTo>
                <a:lnTo>
                  <a:pt x="9728" y="10921"/>
                </a:lnTo>
                <a:lnTo>
                  <a:pt x="10452" y="6095"/>
                </a:lnTo>
                <a:lnTo>
                  <a:pt x="1422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7" name="object 5567"/>
          <p:cNvSpPr/>
          <p:nvPr/>
        </p:nvSpPr>
        <p:spPr>
          <a:xfrm>
            <a:off x="6459004" y="3119386"/>
            <a:ext cx="34925" cy="45720"/>
          </a:xfrm>
          <a:custGeom>
            <a:avLst/>
            <a:gdLst/>
            <a:ahLst/>
            <a:cxnLst/>
            <a:rect l="l" t="t" r="r" b="b"/>
            <a:pathLst>
              <a:path w="34925" h="45719">
                <a:moveTo>
                  <a:pt x="1905" y="44564"/>
                </a:moveTo>
                <a:lnTo>
                  <a:pt x="1117" y="43141"/>
                </a:lnTo>
                <a:lnTo>
                  <a:pt x="457" y="43865"/>
                </a:lnTo>
                <a:lnTo>
                  <a:pt x="0" y="44221"/>
                </a:lnTo>
                <a:lnTo>
                  <a:pt x="876" y="45224"/>
                </a:lnTo>
                <a:lnTo>
                  <a:pt x="1485" y="45186"/>
                </a:lnTo>
                <a:lnTo>
                  <a:pt x="1905" y="44564"/>
                </a:lnTo>
                <a:close/>
              </a:path>
              <a:path w="34925" h="45719">
                <a:moveTo>
                  <a:pt x="9372" y="36055"/>
                </a:moveTo>
                <a:lnTo>
                  <a:pt x="8128" y="36563"/>
                </a:lnTo>
                <a:lnTo>
                  <a:pt x="7924" y="36753"/>
                </a:lnTo>
                <a:lnTo>
                  <a:pt x="9080" y="36766"/>
                </a:lnTo>
                <a:lnTo>
                  <a:pt x="9372" y="36055"/>
                </a:lnTo>
                <a:close/>
              </a:path>
              <a:path w="34925" h="45719">
                <a:moveTo>
                  <a:pt x="34366" y="4292"/>
                </a:moveTo>
                <a:lnTo>
                  <a:pt x="31343" y="0"/>
                </a:lnTo>
                <a:lnTo>
                  <a:pt x="31191" y="5753"/>
                </a:lnTo>
                <a:lnTo>
                  <a:pt x="26873" y="4864"/>
                </a:lnTo>
                <a:lnTo>
                  <a:pt x="25463" y="5067"/>
                </a:lnTo>
                <a:lnTo>
                  <a:pt x="26009" y="5422"/>
                </a:lnTo>
                <a:lnTo>
                  <a:pt x="25463" y="6642"/>
                </a:lnTo>
                <a:lnTo>
                  <a:pt x="25361" y="6400"/>
                </a:lnTo>
                <a:lnTo>
                  <a:pt x="25361" y="6718"/>
                </a:lnTo>
                <a:lnTo>
                  <a:pt x="20662" y="10820"/>
                </a:lnTo>
                <a:lnTo>
                  <a:pt x="33274" y="6845"/>
                </a:lnTo>
                <a:lnTo>
                  <a:pt x="34366" y="429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8" name="object 5568"/>
          <p:cNvSpPr/>
          <p:nvPr/>
        </p:nvSpPr>
        <p:spPr>
          <a:xfrm>
            <a:off x="6474339" y="2948759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0" y="0"/>
                </a:moveTo>
                <a:lnTo>
                  <a:pt x="4953" y="4356"/>
                </a:lnTo>
                <a:lnTo>
                  <a:pt x="5092" y="5346"/>
                </a:lnTo>
                <a:lnTo>
                  <a:pt x="6121" y="3378"/>
                </a:lnTo>
                <a:lnTo>
                  <a:pt x="4508" y="2501"/>
                </a:lnTo>
                <a:lnTo>
                  <a:pt x="2590" y="368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9" name="object 5569"/>
          <p:cNvSpPr/>
          <p:nvPr/>
        </p:nvSpPr>
        <p:spPr>
          <a:xfrm>
            <a:off x="6493375" y="3116793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054" y="0"/>
                </a:moveTo>
                <a:lnTo>
                  <a:pt x="0" y="736"/>
                </a:lnTo>
                <a:lnTo>
                  <a:pt x="1130" y="711"/>
                </a:lnTo>
                <a:lnTo>
                  <a:pt x="1181" y="457"/>
                </a:lnTo>
                <a:lnTo>
                  <a:pt x="1600" y="241"/>
                </a:lnTo>
                <a:lnTo>
                  <a:pt x="1689" y="38"/>
                </a:lnTo>
                <a:lnTo>
                  <a:pt x="105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0" name="object 5570"/>
          <p:cNvSpPr/>
          <p:nvPr/>
        </p:nvSpPr>
        <p:spPr>
          <a:xfrm>
            <a:off x="6469663" y="3173608"/>
            <a:ext cx="16510" cy="10795"/>
          </a:xfrm>
          <a:custGeom>
            <a:avLst/>
            <a:gdLst/>
            <a:ahLst/>
            <a:cxnLst/>
            <a:rect l="l" t="t" r="r" b="b"/>
            <a:pathLst>
              <a:path w="16510" h="10794">
                <a:moveTo>
                  <a:pt x="9169" y="0"/>
                </a:moveTo>
                <a:lnTo>
                  <a:pt x="0" y="520"/>
                </a:lnTo>
                <a:lnTo>
                  <a:pt x="5524" y="6210"/>
                </a:lnTo>
                <a:lnTo>
                  <a:pt x="10147" y="8762"/>
                </a:lnTo>
                <a:lnTo>
                  <a:pt x="15546" y="10519"/>
                </a:lnTo>
                <a:lnTo>
                  <a:pt x="15901" y="7848"/>
                </a:lnTo>
                <a:lnTo>
                  <a:pt x="13135" y="3444"/>
                </a:lnTo>
                <a:lnTo>
                  <a:pt x="916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1" name="object 5571"/>
          <p:cNvSpPr/>
          <p:nvPr/>
        </p:nvSpPr>
        <p:spPr>
          <a:xfrm>
            <a:off x="6496154" y="3120075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4177" y="1768"/>
                </a:moveTo>
                <a:lnTo>
                  <a:pt x="0" y="2082"/>
                </a:lnTo>
                <a:lnTo>
                  <a:pt x="1917" y="2514"/>
                </a:lnTo>
                <a:lnTo>
                  <a:pt x="2844" y="2946"/>
                </a:lnTo>
                <a:lnTo>
                  <a:pt x="4749" y="3378"/>
                </a:lnTo>
                <a:lnTo>
                  <a:pt x="6616" y="3505"/>
                </a:lnTo>
                <a:lnTo>
                  <a:pt x="8242" y="3467"/>
                </a:lnTo>
                <a:lnTo>
                  <a:pt x="8025" y="2984"/>
                </a:lnTo>
                <a:lnTo>
                  <a:pt x="3454" y="2984"/>
                </a:lnTo>
                <a:lnTo>
                  <a:pt x="4177" y="1768"/>
                </a:lnTo>
                <a:close/>
              </a:path>
              <a:path w="8890" h="3810">
                <a:moveTo>
                  <a:pt x="8585" y="0"/>
                </a:moveTo>
                <a:lnTo>
                  <a:pt x="3454" y="2984"/>
                </a:lnTo>
                <a:lnTo>
                  <a:pt x="8025" y="2984"/>
                </a:lnTo>
                <a:lnTo>
                  <a:pt x="7802" y="2489"/>
                </a:lnTo>
                <a:lnTo>
                  <a:pt x="7112" y="2489"/>
                </a:lnTo>
                <a:lnTo>
                  <a:pt x="7425" y="1765"/>
                </a:lnTo>
                <a:lnTo>
                  <a:pt x="6642" y="1765"/>
                </a:lnTo>
                <a:lnTo>
                  <a:pt x="8585" y="0"/>
                </a:lnTo>
                <a:close/>
              </a:path>
              <a:path w="8890" h="3810">
                <a:moveTo>
                  <a:pt x="7670" y="2197"/>
                </a:moveTo>
                <a:lnTo>
                  <a:pt x="7112" y="2489"/>
                </a:lnTo>
                <a:lnTo>
                  <a:pt x="7802" y="2489"/>
                </a:lnTo>
                <a:lnTo>
                  <a:pt x="7670" y="2197"/>
                </a:lnTo>
                <a:close/>
              </a:path>
              <a:path w="8890" h="3810">
                <a:moveTo>
                  <a:pt x="4533" y="1168"/>
                </a:moveTo>
                <a:lnTo>
                  <a:pt x="4177" y="1768"/>
                </a:lnTo>
                <a:lnTo>
                  <a:pt x="4283" y="1638"/>
                </a:lnTo>
                <a:lnTo>
                  <a:pt x="4533" y="1168"/>
                </a:lnTo>
                <a:close/>
              </a:path>
              <a:path w="8890" h="3810">
                <a:moveTo>
                  <a:pt x="7480" y="1638"/>
                </a:moveTo>
                <a:lnTo>
                  <a:pt x="6642" y="1765"/>
                </a:lnTo>
                <a:lnTo>
                  <a:pt x="7425" y="176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2" name="object 5572"/>
          <p:cNvSpPr/>
          <p:nvPr/>
        </p:nvSpPr>
        <p:spPr>
          <a:xfrm>
            <a:off x="6493362" y="2947574"/>
            <a:ext cx="13970" cy="14604"/>
          </a:xfrm>
          <a:custGeom>
            <a:avLst/>
            <a:gdLst/>
            <a:ahLst/>
            <a:cxnLst/>
            <a:rect l="l" t="t" r="r" b="b"/>
            <a:pathLst>
              <a:path w="13970" h="14605">
                <a:moveTo>
                  <a:pt x="3370" y="1663"/>
                </a:moveTo>
                <a:lnTo>
                  <a:pt x="4043" y="6070"/>
                </a:lnTo>
                <a:lnTo>
                  <a:pt x="2989" y="7785"/>
                </a:lnTo>
                <a:lnTo>
                  <a:pt x="2596" y="7950"/>
                </a:lnTo>
                <a:lnTo>
                  <a:pt x="602" y="11277"/>
                </a:lnTo>
                <a:lnTo>
                  <a:pt x="111" y="12605"/>
                </a:lnTo>
                <a:lnTo>
                  <a:pt x="0" y="13398"/>
                </a:lnTo>
                <a:lnTo>
                  <a:pt x="119" y="14363"/>
                </a:lnTo>
                <a:lnTo>
                  <a:pt x="2202" y="12268"/>
                </a:lnTo>
                <a:lnTo>
                  <a:pt x="3164" y="12268"/>
                </a:lnTo>
                <a:lnTo>
                  <a:pt x="3942" y="11849"/>
                </a:lnTo>
                <a:lnTo>
                  <a:pt x="4601" y="11811"/>
                </a:lnTo>
                <a:lnTo>
                  <a:pt x="4564" y="11328"/>
                </a:lnTo>
                <a:lnTo>
                  <a:pt x="6411" y="11328"/>
                </a:lnTo>
                <a:lnTo>
                  <a:pt x="6164" y="11214"/>
                </a:lnTo>
                <a:lnTo>
                  <a:pt x="6351" y="11074"/>
                </a:lnTo>
                <a:lnTo>
                  <a:pt x="4501" y="11074"/>
                </a:lnTo>
                <a:lnTo>
                  <a:pt x="9276" y="9029"/>
                </a:lnTo>
                <a:lnTo>
                  <a:pt x="9948" y="9029"/>
                </a:lnTo>
                <a:lnTo>
                  <a:pt x="9987" y="8636"/>
                </a:lnTo>
                <a:lnTo>
                  <a:pt x="10349" y="8039"/>
                </a:lnTo>
                <a:lnTo>
                  <a:pt x="9835" y="8039"/>
                </a:lnTo>
                <a:lnTo>
                  <a:pt x="10984" y="5740"/>
                </a:lnTo>
                <a:lnTo>
                  <a:pt x="8666" y="5740"/>
                </a:lnTo>
                <a:lnTo>
                  <a:pt x="9149" y="4648"/>
                </a:lnTo>
                <a:lnTo>
                  <a:pt x="9732" y="4648"/>
                </a:lnTo>
                <a:lnTo>
                  <a:pt x="10012" y="3937"/>
                </a:lnTo>
                <a:lnTo>
                  <a:pt x="9327" y="3911"/>
                </a:lnTo>
                <a:lnTo>
                  <a:pt x="10482" y="2844"/>
                </a:lnTo>
                <a:lnTo>
                  <a:pt x="11492" y="2844"/>
                </a:lnTo>
                <a:lnTo>
                  <a:pt x="12173" y="2146"/>
                </a:lnTo>
                <a:lnTo>
                  <a:pt x="6367" y="2146"/>
                </a:lnTo>
                <a:lnTo>
                  <a:pt x="3370" y="1663"/>
                </a:lnTo>
                <a:close/>
              </a:path>
              <a:path w="13970" h="14605">
                <a:moveTo>
                  <a:pt x="5275" y="12446"/>
                </a:moveTo>
                <a:lnTo>
                  <a:pt x="3965" y="12605"/>
                </a:lnTo>
                <a:lnTo>
                  <a:pt x="3802" y="13233"/>
                </a:lnTo>
                <a:lnTo>
                  <a:pt x="4335" y="13398"/>
                </a:lnTo>
                <a:lnTo>
                  <a:pt x="5275" y="12446"/>
                </a:lnTo>
                <a:close/>
              </a:path>
              <a:path w="13970" h="14605">
                <a:moveTo>
                  <a:pt x="3959" y="11911"/>
                </a:moveTo>
                <a:lnTo>
                  <a:pt x="3322" y="12649"/>
                </a:lnTo>
                <a:lnTo>
                  <a:pt x="2557" y="13195"/>
                </a:lnTo>
                <a:lnTo>
                  <a:pt x="3726" y="12547"/>
                </a:lnTo>
                <a:lnTo>
                  <a:pt x="3850" y="12357"/>
                </a:lnTo>
                <a:lnTo>
                  <a:pt x="3866" y="12166"/>
                </a:lnTo>
                <a:lnTo>
                  <a:pt x="4029" y="12166"/>
                </a:lnTo>
                <a:lnTo>
                  <a:pt x="3959" y="11911"/>
                </a:lnTo>
                <a:close/>
              </a:path>
              <a:path w="13970" h="14605">
                <a:moveTo>
                  <a:pt x="3164" y="12268"/>
                </a:moveTo>
                <a:lnTo>
                  <a:pt x="2202" y="12268"/>
                </a:lnTo>
                <a:lnTo>
                  <a:pt x="2443" y="13017"/>
                </a:lnTo>
                <a:lnTo>
                  <a:pt x="2515" y="12605"/>
                </a:lnTo>
                <a:lnTo>
                  <a:pt x="3164" y="12268"/>
                </a:lnTo>
                <a:close/>
              </a:path>
              <a:path w="13970" h="14605">
                <a:moveTo>
                  <a:pt x="4081" y="12103"/>
                </a:moveTo>
                <a:lnTo>
                  <a:pt x="4081" y="12357"/>
                </a:lnTo>
                <a:lnTo>
                  <a:pt x="3957" y="12605"/>
                </a:lnTo>
                <a:lnTo>
                  <a:pt x="5434" y="12392"/>
                </a:lnTo>
                <a:lnTo>
                  <a:pt x="4323" y="12280"/>
                </a:lnTo>
                <a:lnTo>
                  <a:pt x="4081" y="12103"/>
                </a:lnTo>
                <a:close/>
              </a:path>
              <a:path w="13970" h="14605">
                <a:moveTo>
                  <a:pt x="5847" y="11925"/>
                </a:moveTo>
                <a:lnTo>
                  <a:pt x="5501" y="12382"/>
                </a:lnTo>
                <a:lnTo>
                  <a:pt x="5776" y="12311"/>
                </a:lnTo>
                <a:lnTo>
                  <a:pt x="5847" y="11925"/>
                </a:lnTo>
                <a:close/>
              </a:path>
              <a:path w="13970" h="14605">
                <a:moveTo>
                  <a:pt x="4030" y="12311"/>
                </a:moveTo>
                <a:close/>
              </a:path>
              <a:path w="13970" h="14605">
                <a:moveTo>
                  <a:pt x="4029" y="12166"/>
                </a:moveTo>
                <a:lnTo>
                  <a:pt x="3866" y="12166"/>
                </a:lnTo>
                <a:lnTo>
                  <a:pt x="4030" y="12311"/>
                </a:lnTo>
                <a:lnTo>
                  <a:pt x="4029" y="12166"/>
                </a:lnTo>
                <a:close/>
              </a:path>
              <a:path w="13970" h="14605">
                <a:moveTo>
                  <a:pt x="4602" y="11823"/>
                </a:moveTo>
                <a:lnTo>
                  <a:pt x="4120" y="11823"/>
                </a:lnTo>
                <a:lnTo>
                  <a:pt x="4216" y="12103"/>
                </a:lnTo>
                <a:lnTo>
                  <a:pt x="4323" y="12280"/>
                </a:lnTo>
                <a:lnTo>
                  <a:pt x="5476" y="12280"/>
                </a:lnTo>
                <a:lnTo>
                  <a:pt x="5523" y="12153"/>
                </a:lnTo>
                <a:lnTo>
                  <a:pt x="4628" y="12153"/>
                </a:lnTo>
                <a:lnTo>
                  <a:pt x="4602" y="11823"/>
                </a:lnTo>
                <a:close/>
              </a:path>
              <a:path w="13970" h="14605">
                <a:moveTo>
                  <a:pt x="6411" y="11328"/>
                </a:moveTo>
                <a:lnTo>
                  <a:pt x="4564" y="11328"/>
                </a:lnTo>
                <a:lnTo>
                  <a:pt x="5732" y="11442"/>
                </a:lnTo>
                <a:lnTo>
                  <a:pt x="5765" y="11747"/>
                </a:lnTo>
                <a:lnTo>
                  <a:pt x="5644" y="12192"/>
                </a:lnTo>
                <a:lnTo>
                  <a:pt x="5859" y="11747"/>
                </a:lnTo>
                <a:lnTo>
                  <a:pt x="6228" y="11607"/>
                </a:lnTo>
                <a:lnTo>
                  <a:pt x="6411" y="11328"/>
                </a:lnTo>
                <a:close/>
              </a:path>
              <a:path w="13970" h="14605">
                <a:moveTo>
                  <a:pt x="5631" y="11861"/>
                </a:moveTo>
                <a:lnTo>
                  <a:pt x="4628" y="12153"/>
                </a:lnTo>
                <a:lnTo>
                  <a:pt x="5523" y="12153"/>
                </a:lnTo>
                <a:lnTo>
                  <a:pt x="5631" y="11861"/>
                </a:lnTo>
                <a:close/>
              </a:path>
              <a:path w="13970" h="14605">
                <a:moveTo>
                  <a:pt x="4601" y="11811"/>
                </a:moveTo>
                <a:lnTo>
                  <a:pt x="4043" y="11811"/>
                </a:lnTo>
                <a:lnTo>
                  <a:pt x="4602" y="11823"/>
                </a:lnTo>
                <a:close/>
              </a:path>
              <a:path w="13970" h="14605">
                <a:moveTo>
                  <a:pt x="7371" y="10693"/>
                </a:moveTo>
                <a:lnTo>
                  <a:pt x="6685" y="10989"/>
                </a:lnTo>
                <a:lnTo>
                  <a:pt x="6507" y="11442"/>
                </a:lnTo>
                <a:lnTo>
                  <a:pt x="6660" y="11264"/>
                </a:lnTo>
                <a:lnTo>
                  <a:pt x="7942" y="10744"/>
                </a:lnTo>
                <a:lnTo>
                  <a:pt x="7371" y="10693"/>
                </a:lnTo>
                <a:close/>
              </a:path>
              <a:path w="13970" h="14605">
                <a:moveTo>
                  <a:pt x="6613" y="11020"/>
                </a:moveTo>
                <a:lnTo>
                  <a:pt x="6164" y="11214"/>
                </a:lnTo>
                <a:lnTo>
                  <a:pt x="6486" y="11214"/>
                </a:lnTo>
                <a:lnTo>
                  <a:pt x="6613" y="11020"/>
                </a:lnTo>
                <a:close/>
              </a:path>
              <a:path w="13970" h="14605">
                <a:moveTo>
                  <a:pt x="7460" y="10274"/>
                </a:moveTo>
                <a:lnTo>
                  <a:pt x="4501" y="11074"/>
                </a:lnTo>
                <a:lnTo>
                  <a:pt x="6351" y="11074"/>
                </a:lnTo>
                <a:lnTo>
                  <a:pt x="7015" y="10579"/>
                </a:lnTo>
                <a:lnTo>
                  <a:pt x="7460" y="10274"/>
                </a:lnTo>
                <a:close/>
              </a:path>
              <a:path w="13970" h="14605">
                <a:moveTo>
                  <a:pt x="6761" y="10795"/>
                </a:moveTo>
                <a:lnTo>
                  <a:pt x="6613" y="11020"/>
                </a:lnTo>
                <a:lnTo>
                  <a:pt x="6761" y="10795"/>
                </a:lnTo>
                <a:close/>
              </a:path>
              <a:path w="13970" h="14605">
                <a:moveTo>
                  <a:pt x="9948" y="9029"/>
                </a:moveTo>
                <a:lnTo>
                  <a:pt x="9276" y="9029"/>
                </a:lnTo>
                <a:lnTo>
                  <a:pt x="9936" y="9156"/>
                </a:lnTo>
                <a:lnTo>
                  <a:pt x="9948" y="9029"/>
                </a:lnTo>
                <a:close/>
              </a:path>
              <a:path w="13970" h="14605">
                <a:moveTo>
                  <a:pt x="11397" y="6311"/>
                </a:moveTo>
                <a:lnTo>
                  <a:pt x="9835" y="8039"/>
                </a:lnTo>
                <a:lnTo>
                  <a:pt x="10349" y="8039"/>
                </a:lnTo>
                <a:lnTo>
                  <a:pt x="11397" y="6311"/>
                </a:lnTo>
                <a:close/>
              </a:path>
              <a:path w="13970" h="14605">
                <a:moveTo>
                  <a:pt x="9399" y="4989"/>
                </a:moveTo>
                <a:lnTo>
                  <a:pt x="8666" y="5740"/>
                </a:lnTo>
                <a:lnTo>
                  <a:pt x="10984" y="5740"/>
                </a:lnTo>
                <a:lnTo>
                  <a:pt x="11244" y="5219"/>
                </a:lnTo>
                <a:lnTo>
                  <a:pt x="9568" y="5219"/>
                </a:lnTo>
                <a:lnTo>
                  <a:pt x="9399" y="4989"/>
                </a:lnTo>
                <a:close/>
              </a:path>
              <a:path w="13970" h="14605">
                <a:moveTo>
                  <a:pt x="12005" y="2866"/>
                </a:moveTo>
                <a:lnTo>
                  <a:pt x="11229" y="3113"/>
                </a:lnTo>
                <a:lnTo>
                  <a:pt x="9785" y="4594"/>
                </a:lnTo>
                <a:lnTo>
                  <a:pt x="9568" y="5219"/>
                </a:lnTo>
                <a:lnTo>
                  <a:pt x="11244" y="5219"/>
                </a:lnTo>
                <a:lnTo>
                  <a:pt x="11359" y="4989"/>
                </a:lnTo>
                <a:lnTo>
                  <a:pt x="12005" y="2866"/>
                </a:lnTo>
                <a:close/>
              </a:path>
              <a:path w="13970" h="14605">
                <a:moveTo>
                  <a:pt x="9732" y="4648"/>
                </a:moveTo>
                <a:lnTo>
                  <a:pt x="9149" y="4648"/>
                </a:lnTo>
                <a:lnTo>
                  <a:pt x="9399" y="4989"/>
                </a:lnTo>
                <a:lnTo>
                  <a:pt x="9732" y="4648"/>
                </a:lnTo>
                <a:close/>
              </a:path>
              <a:path w="13970" h="14605">
                <a:moveTo>
                  <a:pt x="11492" y="2844"/>
                </a:moveTo>
                <a:lnTo>
                  <a:pt x="10482" y="2844"/>
                </a:lnTo>
                <a:lnTo>
                  <a:pt x="10241" y="3429"/>
                </a:lnTo>
                <a:lnTo>
                  <a:pt x="11229" y="3113"/>
                </a:lnTo>
                <a:lnTo>
                  <a:pt x="11492" y="2844"/>
                </a:lnTo>
                <a:close/>
              </a:path>
              <a:path w="13970" h="14605">
                <a:moveTo>
                  <a:pt x="13161" y="2070"/>
                </a:moveTo>
                <a:lnTo>
                  <a:pt x="12248" y="2070"/>
                </a:lnTo>
                <a:lnTo>
                  <a:pt x="12005" y="2866"/>
                </a:lnTo>
                <a:lnTo>
                  <a:pt x="13467" y="2400"/>
                </a:lnTo>
                <a:lnTo>
                  <a:pt x="13161" y="2070"/>
                </a:lnTo>
                <a:close/>
              </a:path>
              <a:path w="13970" h="14605">
                <a:moveTo>
                  <a:pt x="10317" y="114"/>
                </a:moveTo>
                <a:lnTo>
                  <a:pt x="6799" y="787"/>
                </a:lnTo>
                <a:lnTo>
                  <a:pt x="6367" y="2146"/>
                </a:lnTo>
                <a:lnTo>
                  <a:pt x="12173" y="2146"/>
                </a:lnTo>
                <a:lnTo>
                  <a:pt x="13161" y="2070"/>
                </a:lnTo>
                <a:lnTo>
                  <a:pt x="11359" y="2032"/>
                </a:lnTo>
                <a:lnTo>
                  <a:pt x="10317" y="114"/>
                </a:lnTo>
                <a:close/>
              </a:path>
              <a:path w="13970" h="14605">
                <a:moveTo>
                  <a:pt x="11244" y="0"/>
                </a:moveTo>
                <a:lnTo>
                  <a:pt x="11359" y="2032"/>
                </a:lnTo>
                <a:lnTo>
                  <a:pt x="13126" y="2032"/>
                </a:lnTo>
                <a:lnTo>
                  <a:pt x="1124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3" name="object 5573"/>
          <p:cNvSpPr/>
          <p:nvPr/>
        </p:nvSpPr>
        <p:spPr>
          <a:xfrm>
            <a:off x="6472009" y="3116236"/>
            <a:ext cx="19685" cy="13335"/>
          </a:xfrm>
          <a:custGeom>
            <a:avLst/>
            <a:gdLst/>
            <a:ahLst/>
            <a:cxnLst/>
            <a:rect l="l" t="t" r="r" b="b"/>
            <a:pathLst>
              <a:path w="19685" h="13335">
                <a:moveTo>
                  <a:pt x="6946" y="1117"/>
                </a:moveTo>
                <a:lnTo>
                  <a:pt x="5880" y="863"/>
                </a:lnTo>
                <a:lnTo>
                  <a:pt x="6121" y="1168"/>
                </a:lnTo>
                <a:lnTo>
                  <a:pt x="6286" y="1346"/>
                </a:lnTo>
                <a:lnTo>
                  <a:pt x="6946" y="1117"/>
                </a:lnTo>
                <a:close/>
              </a:path>
              <a:path w="19685" h="13335">
                <a:moveTo>
                  <a:pt x="19329" y="8877"/>
                </a:moveTo>
                <a:lnTo>
                  <a:pt x="18516" y="6896"/>
                </a:lnTo>
                <a:lnTo>
                  <a:pt x="18415" y="6629"/>
                </a:lnTo>
                <a:lnTo>
                  <a:pt x="17665" y="4813"/>
                </a:lnTo>
                <a:lnTo>
                  <a:pt x="16764" y="2616"/>
                </a:lnTo>
                <a:lnTo>
                  <a:pt x="12966" y="4813"/>
                </a:lnTo>
                <a:lnTo>
                  <a:pt x="10972" y="1409"/>
                </a:lnTo>
                <a:lnTo>
                  <a:pt x="10147" y="0"/>
                </a:lnTo>
                <a:lnTo>
                  <a:pt x="7924" y="774"/>
                </a:lnTo>
                <a:lnTo>
                  <a:pt x="6972" y="419"/>
                </a:lnTo>
                <a:lnTo>
                  <a:pt x="6629" y="317"/>
                </a:lnTo>
                <a:lnTo>
                  <a:pt x="5994" y="431"/>
                </a:lnTo>
                <a:lnTo>
                  <a:pt x="6819" y="850"/>
                </a:lnTo>
                <a:lnTo>
                  <a:pt x="7137" y="939"/>
                </a:lnTo>
                <a:lnTo>
                  <a:pt x="7721" y="850"/>
                </a:lnTo>
                <a:lnTo>
                  <a:pt x="6946" y="1117"/>
                </a:lnTo>
                <a:lnTo>
                  <a:pt x="6311" y="1346"/>
                </a:lnTo>
                <a:lnTo>
                  <a:pt x="6007" y="1371"/>
                </a:lnTo>
                <a:lnTo>
                  <a:pt x="5613" y="1600"/>
                </a:lnTo>
                <a:lnTo>
                  <a:pt x="3213" y="1905"/>
                </a:lnTo>
                <a:lnTo>
                  <a:pt x="5524" y="4953"/>
                </a:lnTo>
                <a:lnTo>
                  <a:pt x="4318" y="6629"/>
                </a:lnTo>
                <a:lnTo>
                  <a:pt x="1892" y="6616"/>
                </a:lnTo>
                <a:lnTo>
                  <a:pt x="0" y="12954"/>
                </a:lnTo>
                <a:lnTo>
                  <a:pt x="2057" y="12446"/>
                </a:lnTo>
                <a:lnTo>
                  <a:pt x="5702" y="10236"/>
                </a:lnTo>
                <a:lnTo>
                  <a:pt x="11341" y="13208"/>
                </a:lnTo>
                <a:lnTo>
                  <a:pt x="12141" y="10236"/>
                </a:lnTo>
                <a:lnTo>
                  <a:pt x="12788" y="7797"/>
                </a:lnTo>
                <a:lnTo>
                  <a:pt x="16319" y="6896"/>
                </a:lnTo>
                <a:lnTo>
                  <a:pt x="19329" y="887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4" name="object 5574"/>
          <p:cNvSpPr/>
          <p:nvPr/>
        </p:nvSpPr>
        <p:spPr>
          <a:xfrm>
            <a:off x="6493506" y="2960564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4470" y="0"/>
                </a:moveTo>
                <a:lnTo>
                  <a:pt x="0" y="2006"/>
                </a:lnTo>
                <a:lnTo>
                  <a:pt x="1041" y="2997"/>
                </a:lnTo>
                <a:lnTo>
                  <a:pt x="2044" y="3149"/>
                </a:lnTo>
                <a:lnTo>
                  <a:pt x="4813" y="838"/>
                </a:lnTo>
                <a:lnTo>
                  <a:pt x="2844" y="2184"/>
                </a:lnTo>
                <a:lnTo>
                  <a:pt x="2184" y="2425"/>
                </a:lnTo>
                <a:lnTo>
                  <a:pt x="3378" y="1396"/>
                </a:lnTo>
                <a:lnTo>
                  <a:pt x="2971" y="1549"/>
                </a:lnTo>
                <a:lnTo>
                  <a:pt x="2349" y="2120"/>
                </a:lnTo>
                <a:lnTo>
                  <a:pt x="2489" y="1638"/>
                </a:lnTo>
                <a:lnTo>
                  <a:pt x="2527" y="1473"/>
                </a:lnTo>
                <a:lnTo>
                  <a:pt x="2628" y="1612"/>
                </a:lnTo>
                <a:lnTo>
                  <a:pt x="2755" y="1409"/>
                </a:lnTo>
                <a:lnTo>
                  <a:pt x="447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5" name="object 5575"/>
          <p:cNvSpPr/>
          <p:nvPr/>
        </p:nvSpPr>
        <p:spPr>
          <a:xfrm>
            <a:off x="6497384" y="3121007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0" y="0"/>
                </a:moveTo>
                <a:lnTo>
                  <a:pt x="584" y="596"/>
                </a:lnTo>
                <a:lnTo>
                  <a:pt x="1308" y="469"/>
                </a:lnTo>
                <a:lnTo>
                  <a:pt x="2793" y="190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6" name="object 5576"/>
          <p:cNvSpPr/>
          <p:nvPr/>
        </p:nvSpPr>
        <p:spPr>
          <a:xfrm>
            <a:off x="6471942" y="2946652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304" y="749"/>
                </a:lnTo>
                <a:lnTo>
                  <a:pt x="25" y="469"/>
                </a:lnTo>
                <a:lnTo>
                  <a:pt x="444" y="1574"/>
                </a:lnTo>
                <a:lnTo>
                  <a:pt x="1054" y="1015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7" name="object 5577"/>
          <p:cNvSpPr/>
          <p:nvPr/>
        </p:nvSpPr>
        <p:spPr>
          <a:xfrm>
            <a:off x="6474821" y="3133637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86" y="0"/>
                </a:moveTo>
                <a:lnTo>
                  <a:pt x="0" y="1574"/>
                </a:lnTo>
                <a:lnTo>
                  <a:pt x="2057" y="1638"/>
                </a:lnTo>
                <a:lnTo>
                  <a:pt x="2501" y="1676"/>
                </a:lnTo>
                <a:lnTo>
                  <a:pt x="2552" y="952"/>
                </a:lnTo>
                <a:lnTo>
                  <a:pt x="2641" y="673"/>
                </a:lnTo>
                <a:lnTo>
                  <a:pt x="308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8" name="object 5578"/>
          <p:cNvSpPr/>
          <p:nvPr/>
        </p:nvSpPr>
        <p:spPr>
          <a:xfrm>
            <a:off x="6503620" y="2956674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1667" y="1085"/>
                </a:moveTo>
                <a:lnTo>
                  <a:pt x="0" y="2209"/>
                </a:lnTo>
                <a:lnTo>
                  <a:pt x="723" y="2222"/>
                </a:lnTo>
                <a:lnTo>
                  <a:pt x="1384" y="2387"/>
                </a:lnTo>
                <a:lnTo>
                  <a:pt x="1667" y="1085"/>
                </a:lnTo>
                <a:close/>
              </a:path>
              <a:path w="3809" h="2539">
                <a:moveTo>
                  <a:pt x="3276" y="0"/>
                </a:moveTo>
                <a:lnTo>
                  <a:pt x="1743" y="1033"/>
                </a:lnTo>
                <a:lnTo>
                  <a:pt x="1917" y="1473"/>
                </a:lnTo>
                <a:lnTo>
                  <a:pt x="327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9" name="object 5579"/>
          <p:cNvSpPr/>
          <p:nvPr/>
        </p:nvSpPr>
        <p:spPr>
          <a:xfrm>
            <a:off x="6470751" y="3134321"/>
            <a:ext cx="29209" cy="52069"/>
          </a:xfrm>
          <a:custGeom>
            <a:avLst/>
            <a:gdLst/>
            <a:ahLst/>
            <a:cxnLst/>
            <a:rect l="l" t="t" r="r" b="b"/>
            <a:pathLst>
              <a:path w="29210" h="52069">
                <a:moveTo>
                  <a:pt x="10795" y="35598"/>
                </a:moveTo>
                <a:lnTo>
                  <a:pt x="10020" y="35306"/>
                </a:lnTo>
                <a:lnTo>
                  <a:pt x="10795" y="35598"/>
                </a:lnTo>
                <a:close/>
              </a:path>
              <a:path w="29210" h="52069">
                <a:moveTo>
                  <a:pt x="11988" y="36245"/>
                </a:moveTo>
                <a:lnTo>
                  <a:pt x="11633" y="36029"/>
                </a:lnTo>
                <a:lnTo>
                  <a:pt x="11620" y="36271"/>
                </a:lnTo>
                <a:lnTo>
                  <a:pt x="11988" y="36245"/>
                </a:lnTo>
                <a:close/>
              </a:path>
              <a:path w="29210" h="52069">
                <a:moveTo>
                  <a:pt x="12141" y="36334"/>
                </a:moveTo>
                <a:close/>
              </a:path>
              <a:path w="29210" h="52069">
                <a:moveTo>
                  <a:pt x="14503" y="1993"/>
                </a:moveTo>
                <a:lnTo>
                  <a:pt x="12179" y="2946"/>
                </a:lnTo>
                <a:lnTo>
                  <a:pt x="9715" y="1435"/>
                </a:lnTo>
                <a:lnTo>
                  <a:pt x="7848" y="1270"/>
                </a:lnTo>
                <a:lnTo>
                  <a:pt x="8496" y="1231"/>
                </a:lnTo>
                <a:lnTo>
                  <a:pt x="8407" y="0"/>
                </a:lnTo>
                <a:lnTo>
                  <a:pt x="7696" y="317"/>
                </a:lnTo>
                <a:lnTo>
                  <a:pt x="6299" y="2413"/>
                </a:lnTo>
                <a:lnTo>
                  <a:pt x="1028" y="1117"/>
                </a:lnTo>
                <a:lnTo>
                  <a:pt x="190" y="4724"/>
                </a:lnTo>
                <a:lnTo>
                  <a:pt x="685" y="5334"/>
                </a:lnTo>
                <a:lnTo>
                  <a:pt x="0" y="8039"/>
                </a:lnTo>
                <a:lnTo>
                  <a:pt x="1549" y="7175"/>
                </a:lnTo>
                <a:lnTo>
                  <a:pt x="4292" y="2895"/>
                </a:lnTo>
                <a:lnTo>
                  <a:pt x="5727" y="5715"/>
                </a:lnTo>
                <a:lnTo>
                  <a:pt x="8280" y="5308"/>
                </a:lnTo>
                <a:lnTo>
                  <a:pt x="9347" y="5638"/>
                </a:lnTo>
                <a:lnTo>
                  <a:pt x="13792" y="4470"/>
                </a:lnTo>
                <a:lnTo>
                  <a:pt x="12319" y="3022"/>
                </a:lnTo>
                <a:lnTo>
                  <a:pt x="13017" y="2641"/>
                </a:lnTo>
                <a:lnTo>
                  <a:pt x="13855" y="2489"/>
                </a:lnTo>
                <a:lnTo>
                  <a:pt x="14503" y="1993"/>
                </a:lnTo>
                <a:close/>
              </a:path>
              <a:path w="29210" h="52069">
                <a:moveTo>
                  <a:pt x="15621" y="36995"/>
                </a:moveTo>
                <a:lnTo>
                  <a:pt x="15557" y="36741"/>
                </a:lnTo>
                <a:lnTo>
                  <a:pt x="15176" y="36753"/>
                </a:lnTo>
                <a:lnTo>
                  <a:pt x="14909" y="37147"/>
                </a:lnTo>
                <a:lnTo>
                  <a:pt x="15621" y="36995"/>
                </a:lnTo>
                <a:close/>
              </a:path>
              <a:path w="29210" h="52069">
                <a:moveTo>
                  <a:pt x="22402" y="22860"/>
                </a:moveTo>
                <a:lnTo>
                  <a:pt x="13855" y="21285"/>
                </a:lnTo>
                <a:lnTo>
                  <a:pt x="14719" y="29921"/>
                </a:lnTo>
                <a:lnTo>
                  <a:pt x="8191" y="32346"/>
                </a:lnTo>
                <a:lnTo>
                  <a:pt x="4699" y="33337"/>
                </a:lnTo>
                <a:lnTo>
                  <a:pt x="10020" y="35306"/>
                </a:lnTo>
                <a:lnTo>
                  <a:pt x="9512" y="34315"/>
                </a:lnTo>
                <a:lnTo>
                  <a:pt x="13360" y="34734"/>
                </a:lnTo>
                <a:lnTo>
                  <a:pt x="13360" y="34861"/>
                </a:lnTo>
                <a:lnTo>
                  <a:pt x="12103" y="36029"/>
                </a:lnTo>
                <a:lnTo>
                  <a:pt x="12128" y="36233"/>
                </a:lnTo>
                <a:lnTo>
                  <a:pt x="12293" y="36220"/>
                </a:lnTo>
                <a:lnTo>
                  <a:pt x="12230" y="36385"/>
                </a:lnTo>
                <a:lnTo>
                  <a:pt x="11772" y="36639"/>
                </a:lnTo>
                <a:lnTo>
                  <a:pt x="11417" y="36385"/>
                </a:lnTo>
                <a:lnTo>
                  <a:pt x="11658" y="37769"/>
                </a:lnTo>
                <a:lnTo>
                  <a:pt x="16217" y="37947"/>
                </a:lnTo>
                <a:lnTo>
                  <a:pt x="14541" y="37503"/>
                </a:lnTo>
                <a:lnTo>
                  <a:pt x="14566" y="37109"/>
                </a:lnTo>
                <a:lnTo>
                  <a:pt x="13957" y="36639"/>
                </a:lnTo>
                <a:lnTo>
                  <a:pt x="14833" y="37109"/>
                </a:lnTo>
                <a:lnTo>
                  <a:pt x="15125" y="36753"/>
                </a:lnTo>
                <a:lnTo>
                  <a:pt x="14884" y="36753"/>
                </a:lnTo>
                <a:lnTo>
                  <a:pt x="15049" y="36741"/>
                </a:lnTo>
                <a:lnTo>
                  <a:pt x="15278" y="36576"/>
                </a:lnTo>
                <a:lnTo>
                  <a:pt x="15417" y="36410"/>
                </a:lnTo>
                <a:lnTo>
                  <a:pt x="15189" y="36728"/>
                </a:lnTo>
                <a:lnTo>
                  <a:pt x="15506" y="36715"/>
                </a:lnTo>
                <a:lnTo>
                  <a:pt x="15709" y="36741"/>
                </a:lnTo>
                <a:lnTo>
                  <a:pt x="16141" y="36995"/>
                </a:lnTo>
                <a:lnTo>
                  <a:pt x="16446" y="36741"/>
                </a:lnTo>
                <a:lnTo>
                  <a:pt x="16865" y="36410"/>
                </a:lnTo>
                <a:lnTo>
                  <a:pt x="17094" y="36220"/>
                </a:lnTo>
                <a:lnTo>
                  <a:pt x="18796" y="34861"/>
                </a:lnTo>
                <a:lnTo>
                  <a:pt x="19011" y="35001"/>
                </a:lnTo>
                <a:lnTo>
                  <a:pt x="18986" y="34823"/>
                </a:lnTo>
                <a:lnTo>
                  <a:pt x="18973" y="34544"/>
                </a:lnTo>
                <a:lnTo>
                  <a:pt x="18567" y="34861"/>
                </a:lnTo>
                <a:lnTo>
                  <a:pt x="18503" y="34734"/>
                </a:lnTo>
                <a:lnTo>
                  <a:pt x="18503" y="34315"/>
                </a:lnTo>
                <a:lnTo>
                  <a:pt x="19138" y="33477"/>
                </a:lnTo>
                <a:lnTo>
                  <a:pt x="21615" y="34734"/>
                </a:lnTo>
                <a:lnTo>
                  <a:pt x="21450" y="33477"/>
                </a:lnTo>
                <a:lnTo>
                  <a:pt x="21399" y="33032"/>
                </a:lnTo>
                <a:lnTo>
                  <a:pt x="19773" y="32410"/>
                </a:lnTo>
                <a:lnTo>
                  <a:pt x="19024" y="29997"/>
                </a:lnTo>
                <a:lnTo>
                  <a:pt x="18732" y="29768"/>
                </a:lnTo>
                <a:lnTo>
                  <a:pt x="17894" y="29108"/>
                </a:lnTo>
                <a:lnTo>
                  <a:pt x="16611" y="28092"/>
                </a:lnTo>
                <a:lnTo>
                  <a:pt x="15468" y="27863"/>
                </a:lnTo>
                <a:lnTo>
                  <a:pt x="14846" y="26682"/>
                </a:lnTo>
                <a:lnTo>
                  <a:pt x="16611" y="28092"/>
                </a:lnTo>
                <a:lnTo>
                  <a:pt x="18910" y="28536"/>
                </a:lnTo>
                <a:lnTo>
                  <a:pt x="18630" y="28689"/>
                </a:lnTo>
                <a:lnTo>
                  <a:pt x="19024" y="29997"/>
                </a:lnTo>
                <a:lnTo>
                  <a:pt x="19253" y="30175"/>
                </a:lnTo>
                <a:lnTo>
                  <a:pt x="20243" y="27038"/>
                </a:lnTo>
                <a:lnTo>
                  <a:pt x="20421" y="26682"/>
                </a:lnTo>
                <a:lnTo>
                  <a:pt x="22402" y="22860"/>
                </a:lnTo>
                <a:close/>
              </a:path>
              <a:path w="29210" h="52069">
                <a:moveTo>
                  <a:pt x="27368" y="51676"/>
                </a:moveTo>
                <a:lnTo>
                  <a:pt x="24955" y="49098"/>
                </a:lnTo>
                <a:lnTo>
                  <a:pt x="23964" y="47625"/>
                </a:lnTo>
                <a:lnTo>
                  <a:pt x="25298" y="49441"/>
                </a:lnTo>
                <a:lnTo>
                  <a:pt x="23507" y="43472"/>
                </a:lnTo>
                <a:lnTo>
                  <a:pt x="24320" y="44208"/>
                </a:lnTo>
                <a:lnTo>
                  <a:pt x="24180" y="43167"/>
                </a:lnTo>
                <a:lnTo>
                  <a:pt x="23710" y="41948"/>
                </a:lnTo>
                <a:lnTo>
                  <a:pt x="23431" y="41770"/>
                </a:lnTo>
                <a:lnTo>
                  <a:pt x="24003" y="41681"/>
                </a:lnTo>
                <a:lnTo>
                  <a:pt x="22910" y="40843"/>
                </a:lnTo>
                <a:lnTo>
                  <a:pt x="23444" y="41694"/>
                </a:lnTo>
                <a:lnTo>
                  <a:pt x="21374" y="39509"/>
                </a:lnTo>
                <a:lnTo>
                  <a:pt x="13271" y="37998"/>
                </a:lnTo>
                <a:lnTo>
                  <a:pt x="16967" y="42824"/>
                </a:lnTo>
                <a:lnTo>
                  <a:pt x="16598" y="43815"/>
                </a:lnTo>
                <a:lnTo>
                  <a:pt x="20040" y="49644"/>
                </a:lnTo>
                <a:lnTo>
                  <a:pt x="22212" y="48590"/>
                </a:lnTo>
                <a:lnTo>
                  <a:pt x="22885" y="49123"/>
                </a:lnTo>
                <a:lnTo>
                  <a:pt x="22059" y="47955"/>
                </a:lnTo>
                <a:lnTo>
                  <a:pt x="22440" y="47942"/>
                </a:lnTo>
                <a:lnTo>
                  <a:pt x="22885" y="47409"/>
                </a:lnTo>
                <a:lnTo>
                  <a:pt x="24320" y="49428"/>
                </a:lnTo>
                <a:lnTo>
                  <a:pt x="23926" y="49923"/>
                </a:lnTo>
                <a:lnTo>
                  <a:pt x="27368" y="51676"/>
                </a:lnTo>
                <a:close/>
              </a:path>
              <a:path w="29210" h="52069">
                <a:moveTo>
                  <a:pt x="29146" y="9156"/>
                </a:moveTo>
                <a:lnTo>
                  <a:pt x="21310" y="8547"/>
                </a:lnTo>
                <a:lnTo>
                  <a:pt x="23418" y="9867"/>
                </a:lnTo>
                <a:lnTo>
                  <a:pt x="24511" y="10642"/>
                </a:lnTo>
                <a:lnTo>
                  <a:pt x="25247" y="9448"/>
                </a:lnTo>
                <a:lnTo>
                  <a:pt x="26733" y="10210"/>
                </a:lnTo>
                <a:lnTo>
                  <a:pt x="29146" y="915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0" name="object 5580"/>
          <p:cNvSpPr/>
          <p:nvPr/>
        </p:nvSpPr>
        <p:spPr>
          <a:xfrm>
            <a:off x="6477176" y="2939757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587" y="0"/>
                </a:moveTo>
                <a:lnTo>
                  <a:pt x="533" y="444"/>
                </a:lnTo>
                <a:lnTo>
                  <a:pt x="634" y="571"/>
                </a:lnTo>
                <a:lnTo>
                  <a:pt x="0" y="1041"/>
                </a:lnTo>
                <a:lnTo>
                  <a:pt x="469" y="1270"/>
                </a:lnTo>
                <a:lnTo>
                  <a:pt x="1155" y="876"/>
                </a:lnTo>
                <a:lnTo>
                  <a:pt x="158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1" name="object 5581"/>
          <p:cNvSpPr/>
          <p:nvPr/>
        </p:nvSpPr>
        <p:spPr>
          <a:xfrm>
            <a:off x="6453518" y="3101415"/>
            <a:ext cx="53975" cy="78105"/>
          </a:xfrm>
          <a:custGeom>
            <a:avLst/>
            <a:gdLst/>
            <a:ahLst/>
            <a:cxnLst/>
            <a:rect l="l" t="t" r="r" b="b"/>
            <a:pathLst>
              <a:path w="53975" h="78105">
                <a:moveTo>
                  <a:pt x="3200" y="34112"/>
                </a:moveTo>
                <a:lnTo>
                  <a:pt x="1689" y="34163"/>
                </a:lnTo>
                <a:lnTo>
                  <a:pt x="1155" y="34366"/>
                </a:lnTo>
                <a:lnTo>
                  <a:pt x="0" y="35483"/>
                </a:lnTo>
                <a:lnTo>
                  <a:pt x="825" y="35864"/>
                </a:lnTo>
                <a:lnTo>
                  <a:pt x="1714" y="35966"/>
                </a:lnTo>
                <a:lnTo>
                  <a:pt x="3200" y="34112"/>
                </a:lnTo>
                <a:close/>
              </a:path>
              <a:path w="53975" h="78105">
                <a:moveTo>
                  <a:pt x="35217" y="15328"/>
                </a:moveTo>
                <a:lnTo>
                  <a:pt x="34836" y="15189"/>
                </a:lnTo>
                <a:lnTo>
                  <a:pt x="34213" y="13639"/>
                </a:lnTo>
                <a:lnTo>
                  <a:pt x="32893" y="12382"/>
                </a:lnTo>
                <a:lnTo>
                  <a:pt x="32385" y="15532"/>
                </a:lnTo>
                <a:lnTo>
                  <a:pt x="33896" y="15824"/>
                </a:lnTo>
                <a:lnTo>
                  <a:pt x="35217" y="15328"/>
                </a:lnTo>
                <a:close/>
              </a:path>
              <a:path w="53975" h="78105">
                <a:moveTo>
                  <a:pt x="46799" y="12560"/>
                </a:moveTo>
                <a:lnTo>
                  <a:pt x="46405" y="12674"/>
                </a:lnTo>
                <a:lnTo>
                  <a:pt x="46024" y="12979"/>
                </a:lnTo>
                <a:lnTo>
                  <a:pt x="45923" y="13385"/>
                </a:lnTo>
                <a:lnTo>
                  <a:pt x="46761" y="13436"/>
                </a:lnTo>
                <a:lnTo>
                  <a:pt x="46659" y="13131"/>
                </a:lnTo>
                <a:lnTo>
                  <a:pt x="46799" y="12560"/>
                </a:lnTo>
                <a:close/>
              </a:path>
              <a:path w="53975" h="78105">
                <a:moveTo>
                  <a:pt x="48564" y="53987"/>
                </a:moveTo>
                <a:lnTo>
                  <a:pt x="46037" y="48895"/>
                </a:lnTo>
                <a:lnTo>
                  <a:pt x="43586" y="47574"/>
                </a:lnTo>
                <a:lnTo>
                  <a:pt x="42227" y="49110"/>
                </a:lnTo>
                <a:lnTo>
                  <a:pt x="41579" y="51879"/>
                </a:lnTo>
                <a:lnTo>
                  <a:pt x="39154" y="47967"/>
                </a:lnTo>
                <a:lnTo>
                  <a:pt x="44729" y="47078"/>
                </a:lnTo>
                <a:lnTo>
                  <a:pt x="46228" y="44754"/>
                </a:lnTo>
                <a:lnTo>
                  <a:pt x="46278" y="44996"/>
                </a:lnTo>
                <a:lnTo>
                  <a:pt x="47053" y="44475"/>
                </a:lnTo>
                <a:lnTo>
                  <a:pt x="47002" y="44297"/>
                </a:lnTo>
                <a:lnTo>
                  <a:pt x="37579" y="42075"/>
                </a:lnTo>
                <a:lnTo>
                  <a:pt x="36664" y="43992"/>
                </a:lnTo>
                <a:lnTo>
                  <a:pt x="36233" y="53797"/>
                </a:lnTo>
                <a:lnTo>
                  <a:pt x="37211" y="55359"/>
                </a:lnTo>
                <a:lnTo>
                  <a:pt x="40805" y="55219"/>
                </a:lnTo>
                <a:lnTo>
                  <a:pt x="40259" y="57619"/>
                </a:lnTo>
                <a:lnTo>
                  <a:pt x="45250" y="55791"/>
                </a:lnTo>
                <a:lnTo>
                  <a:pt x="48564" y="53987"/>
                </a:lnTo>
                <a:close/>
              </a:path>
              <a:path w="53975" h="78105">
                <a:moveTo>
                  <a:pt x="49466" y="88"/>
                </a:moveTo>
                <a:lnTo>
                  <a:pt x="48933" y="0"/>
                </a:lnTo>
                <a:lnTo>
                  <a:pt x="48844" y="419"/>
                </a:lnTo>
                <a:lnTo>
                  <a:pt x="48425" y="1714"/>
                </a:lnTo>
                <a:lnTo>
                  <a:pt x="48539" y="1905"/>
                </a:lnTo>
                <a:lnTo>
                  <a:pt x="48907" y="1701"/>
                </a:lnTo>
                <a:lnTo>
                  <a:pt x="49466" y="88"/>
                </a:lnTo>
                <a:close/>
              </a:path>
              <a:path w="53975" h="78105">
                <a:moveTo>
                  <a:pt x="53619" y="77419"/>
                </a:moveTo>
                <a:lnTo>
                  <a:pt x="53479" y="75958"/>
                </a:lnTo>
                <a:lnTo>
                  <a:pt x="51777" y="77673"/>
                </a:lnTo>
                <a:lnTo>
                  <a:pt x="53441" y="77724"/>
                </a:lnTo>
                <a:lnTo>
                  <a:pt x="53606" y="77698"/>
                </a:lnTo>
                <a:lnTo>
                  <a:pt x="53619" y="77419"/>
                </a:lnTo>
                <a:close/>
              </a:path>
              <a:path w="53975" h="78105">
                <a:moveTo>
                  <a:pt x="53746" y="77495"/>
                </a:moveTo>
                <a:lnTo>
                  <a:pt x="53682" y="77355"/>
                </a:lnTo>
                <a:lnTo>
                  <a:pt x="53746" y="7749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2" name="object 5582"/>
          <p:cNvSpPr/>
          <p:nvPr/>
        </p:nvSpPr>
        <p:spPr>
          <a:xfrm>
            <a:off x="6496688" y="294651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647" y="0"/>
                </a:moveTo>
                <a:lnTo>
                  <a:pt x="0" y="558"/>
                </a:lnTo>
                <a:lnTo>
                  <a:pt x="685" y="584"/>
                </a:lnTo>
                <a:lnTo>
                  <a:pt x="1044" y="88"/>
                </a:lnTo>
                <a:lnTo>
                  <a:pt x="64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3" name="object 5583"/>
          <p:cNvSpPr/>
          <p:nvPr/>
        </p:nvSpPr>
        <p:spPr>
          <a:xfrm>
            <a:off x="6446939" y="3130499"/>
            <a:ext cx="62865" cy="17145"/>
          </a:xfrm>
          <a:custGeom>
            <a:avLst/>
            <a:gdLst/>
            <a:ahLst/>
            <a:cxnLst/>
            <a:rect l="l" t="t" r="r" b="b"/>
            <a:pathLst>
              <a:path w="62865" h="17144">
                <a:moveTo>
                  <a:pt x="13639" y="8674"/>
                </a:moveTo>
                <a:lnTo>
                  <a:pt x="11925" y="8788"/>
                </a:lnTo>
                <a:lnTo>
                  <a:pt x="12484" y="8458"/>
                </a:lnTo>
                <a:lnTo>
                  <a:pt x="11734" y="8534"/>
                </a:lnTo>
                <a:lnTo>
                  <a:pt x="11899" y="8356"/>
                </a:lnTo>
                <a:lnTo>
                  <a:pt x="10680" y="8724"/>
                </a:lnTo>
                <a:lnTo>
                  <a:pt x="9867" y="8636"/>
                </a:lnTo>
                <a:lnTo>
                  <a:pt x="6527" y="7416"/>
                </a:lnTo>
                <a:lnTo>
                  <a:pt x="0" y="17056"/>
                </a:lnTo>
                <a:lnTo>
                  <a:pt x="9131" y="12547"/>
                </a:lnTo>
                <a:lnTo>
                  <a:pt x="13639" y="8674"/>
                </a:lnTo>
                <a:close/>
              </a:path>
              <a:path w="62865" h="17144">
                <a:moveTo>
                  <a:pt x="15900" y="6908"/>
                </a:moveTo>
                <a:lnTo>
                  <a:pt x="15367" y="6121"/>
                </a:lnTo>
                <a:lnTo>
                  <a:pt x="13055" y="7721"/>
                </a:lnTo>
                <a:lnTo>
                  <a:pt x="12941" y="8305"/>
                </a:lnTo>
                <a:lnTo>
                  <a:pt x="13741" y="7823"/>
                </a:lnTo>
                <a:lnTo>
                  <a:pt x="15087" y="7340"/>
                </a:lnTo>
                <a:lnTo>
                  <a:pt x="15900" y="6908"/>
                </a:lnTo>
                <a:close/>
              </a:path>
              <a:path w="62865" h="17144">
                <a:moveTo>
                  <a:pt x="62344" y="3619"/>
                </a:moveTo>
                <a:lnTo>
                  <a:pt x="61772" y="508"/>
                </a:lnTo>
                <a:lnTo>
                  <a:pt x="59918" y="0"/>
                </a:lnTo>
                <a:lnTo>
                  <a:pt x="56870" y="4178"/>
                </a:lnTo>
                <a:lnTo>
                  <a:pt x="59956" y="4241"/>
                </a:lnTo>
                <a:lnTo>
                  <a:pt x="62344" y="361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4" name="object 5584"/>
          <p:cNvSpPr/>
          <p:nvPr/>
        </p:nvSpPr>
        <p:spPr>
          <a:xfrm>
            <a:off x="6473469" y="2937205"/>
            <a:ext cx="38735" cy="22860"/>
          </a:xfrm>
          <a:custGeom>
            <a:avLst/>
            <a:gdLst/>
            <a:ahLst/>
            <a:cxnLst/>
            <a:rect l="l" t="t" r="r" b="b"/>
            <a:pathLst>
              <a:path w="38734" h="22860">
                <a:moveTo>
                  <a:pt x="4102" y="1676"/>
                </a:moveTo>
                <a:lnTo>
                  <a:pt x="3886" y="1676"/>
                </a:lnTo>
                <a:lnTo>
                  <a:pt x="1587" y="1676"/>
                </a:lnTo>
                <a:lnTo>
                  <a:pt x="1117" y="1828"/>
                </a:lnTo>
                <a:lnTo>
                  <a:pt x="1104" y="2222"/>
                </a:lnTo>
                <a:lnTo>
                  <a:pt x="736" y="2133"/>
                </a:lnTo>
                <a:lnTo>
                  <a:pt x="774" y="2324"/>
                </a:lnTo>
                <a:lnTo>
                  <a:pt x="1244" y="3225"/>
                </a:lnTo>
                <a:lnTo>
                  <a:pt x="914" y="3009"/>
                </a:lnTo>
                <a:lnTo>
                  <a:pt x="723" y="2133"/>
                </a:lnTo>
                <a:lnTo>
                  <a:pt x="635" y="1701"/>
                </a:lnTo>
                <a:lnTo>
                  <a:pt x="25" y="2120"/>
                </a:lnTo>
                <a:lnTo>
                  <a:pt x="0" y="3289"/>
                </a:lnTo>
                <a:lnTo>
                  <a:pt x="647" y="3429"/>
                </a:lnTo>
                <a:lnTo>
                  <a:pt x="2057" y="5283"/>
                </a:lnTo>
                <a:lnTo>
                  <a:pt x="1473" y="3835"/>
                </a:lnTo>
                <a:lnTo>
                  <a:pt x="1816" y="3657"/>
                </a:lnTo>
                <a:lnTo>
                  <a:pt x="1625" y="3657"/>
                </a:lnTo>
                <a:lnTo>
                  <a:pt x="1346" y="3556"/>
                </a:lnTo>
                <a:lnTo>
                  <a:pt x="1612" y="3225"/>
                </a:lnTo>
                <a:lnTo>
                  <a:pt x="1854" y="2908"/>
                </a:lnTo>
                <a:lnTo>
                  <a:pt x="2578" y="5448"/>
                </a:lnTo>
                <a:lnTo>
                  <a:pt x="4076" y="5384"/>
                </a:lnTo>
                <a:lnTo>
                  <a:pt x="3810" y="5334"/>
                </a:lnTo>
                <a:lnTo>
                  <a:pt x="4000" y="2908"/>
                </a:lnTo>
                <a:lnTo>
                  <a:pt x="4051" y="2222"/>
                </a:lnTo>
                <a:lnTo>
                  <a:pt x="4102" y="1676"/>
                </a:lnTo>
                <a:close/>
              </a:path>
              <a:path w="38734" h="22860">
                <a:moveTo>
                  <a:pt x="4229" y="0"/>
                </a:moveTo>
                <a:lnTo>
                  <a:pt x="4025" y="965"/>
                </a:lnTo>
                <a:lnTo>
                  <a:pt x="4152" y="965"/>
                </a:lnTo>
                <a:lnTo>
                  <a:pt x="4229" y="0"/>
                </a:lnTo>
                <a:close/>
              </a:path>
              <a:path w="38734" h="22860">
                <a:moveTo>
                  <a:pt x="38684" y="17945"/>
                </a:moveTo>
                <a:lnTo>
                  <a:pt x="36131" y="18884"/>
                </a:lnTo>
                <a:lnTo>
                  <a:pt x="36360" y="19138"/>
                </a:lnTo>
                <a:lnTo>
                  <a:pt x="33959" y="20027"/>
                </a:lnTo>
                <a:lnTo>
                  <a:pt x="30657" y="22313"/>
                </a:lnTo>
                <a:lnTo>
                  <a:pt x="35534" y="20688"/>
                </a:lnTo>
                <a:lnTo>
                  <a:pt x="36918" y="20497"/>
                </a:lnTo>
                <a:lnTo>
                  <a:pt x="37274" y="19177"/>
                </a:lnTo>
                <a:lnTo>
                  <a:pt x="38354" y="18605"/>
                </a:lnTo>
                <a:lnTo>
                  <a:pt x="38684" y="1794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5" name="object 5585"/>
          <p:cNvSpPr/>
          <p:nvPr/>
        </p:nvSpPr>
        <p:spPr>
          <a:xfrm>
            <a:off x="6468948" y="3126219"/>
            <a:ext cx="41910" cy="36830"/>
          </a:xfrm>
          <a:custGeom>
            <a:avLst/>
            <a:gdLst/>
            <a:ahLst/>
            <a:cxnLst/>
            <a:rect l="l" t="t" r="r" b="b"/>
            <a:pathLst>
              <a:path w="41909" h="36830">
                <a:moveTo>
                  <a:pt x="12484" y="4978"/>
                </a:moveTo>
                <a:lnTo>
                  <a:pt x="11734" y="5067"/>
                </a:lnTo>
                <a:lnTo>
                  <a:pt x="11620" y="5232"/>
                </a:lnTo>
                <a:lnTo>
                  <a:pt x="11569" y="5092"/>
                </a:lnTo>
                <a:lnTo>
                  <a:pt x="11087" y="5156"/>
                </a:lnTo>
                <a:lnTo>
                  <a:pt x="11417" y="5321"/>
                </a:lnTo>
                <a:lnTo>
                  <a:pt x="11734" y="5308"/>
                </a:lnTo>
                <a:lnTo>
                  <a:pt x="11912" y="5232"/>
                </a:lnTo>
                <a:lnTo>
                  <a:pt x="12484" y="4978"/>
                </a:lnTo>
                <a:close/>
              </a:path>
              <a:path w="41909" h="36830">
                <a:moveTo>
                  <a:pt x="13893" y="3759"/>
                </a:moveTo>
                <a:lnTo>
                  <a:pt x="11963" y="3530"/>
                </a:lnTo>
                <a:lnTo>
                  <a:pt x="12255" y="3924"/>
                </a:lnTo>
                <a:lnTo>
                  <a:pt x="11404" y="3390"/>
                </a:lnTo>
                <a:lnTo>
                  <a:pt x="11671" y="4076"/>
                </a:lnTo>
                <a:lnTo>
                  <a:pt x="11176" y="3822"/>
                </a:lnTo>
                <a:lnTo>
                  <a:pt x="10439" y="4318"/>
                </a:lnTo>
                <a:lnTo>
                  <a:pt x="10947" y="4546"/>
                </a:lnTo>
                <a:lnTo>
                  <a:pt x="10160" y="4686"/>
                </a:lnTo>
                <a:lnTo>
                  <a:pt x="11036" y="5130"/>
                </a:lnTo>
                <a:lnTo>
                  <a:pt x="11506" y="4914"/>
                </a:lnTo>
                <a:lnTo>
                  <a:pt x="11569" y="5092"/>
                </a:lnTo>
                <a:lnTo>
                  <a:pt x="11734" y="5067"/>
                </a:lnTo>
                <a:lnTo>
                  <a:pt x="11772" y="4914"/>
                </a:lnTo>
                <a:lnTo>
                  <a:pt x="11760" y="4775"/>
                </a:lnTo>
                <a:lnTo>
                  <a:pt x="11963" y="4711"/>
                </a:lnTo>
                <a:lnTo>
                  <a:pt x="12712" y="5016"/>
                </a:lnTo>
                <a:lnTo>
                  <a:pt x="12496" y="4699"/>
                </a:lnTo>
                <a:lnTo>
                  <a:pt x="12382" y="4546"/>
                </a:lnTo>
                <a:lnTo>
                  <a:pt x="12090" y="4546"/>
                </a:lnTo>
                <a:lnTo>
                  <a:pt x="11671" y="4356"/>
                </a:lnTo>
                <a:lnTo>
                  <a:pt x="11811" y="4711"/>
                </a:lnTo>
                <a:lnTo>
                  <a:pt x="10833" y="4356"/>
                </a:lnTo>
                <a:lnTo>
                  <a:pt x="12268" y="4076"/>
                </a:lnTo>
                <a:lnTo>
                  <a:pt x="13042" y="3924"/>
                </a:lnTo>
                <a:lnTo>
                  <a:pt x="13893" y="3759"/>
                </a:lnTo>
                <a:close/>
              </a:path>
              <a:path w="41909" h="36830">
                <a:moveTo>
                  <a:pt x="15773" y="36296"/>
                </a:moveTo>
                <a:lnTo>
                  <a:pt x="13347" y="33375"/>
                </a:lnTo>
                <a:lnTo>
                  <a:pt x="13538" y="33604"/>
                </a:lnTo>
                <a:lnTo>
                  <a:pt x="13347" y="33261"/>
                </a:lnTo>
                <a:lnTo>
                  <a:pt x="13004" y="29857"/>
                </a:lnTo>
                <a:lnTo>
                  <a:pt x="10871" y="29337"/>
                </a:lnTo>
                <a:lnTo>
                  <a:pt x="11696" y="29197"/>
                </a:lnTo>
                <a:lnTo>
                  <a:pt x="9664" y="26238"/>
                </a:lnTo>
                <a:lnTo>
                  <a:pt x="12230" y="25336"/>
                </a:lnTo>
                <a:lnTo>
                  <a:pt x="10007" y="22555"/>
                </a:lnTo>
                <a:lnTo>
                  <a:pt x="0" y="29171"/>
                </a:lnTo>
                <a:lnTo>
                  <a:pt x="6400" y="29413"/>
                </a:lnTo>
                <a:lnTo>
                  <a:pt x="8521" y="33604"/>
                </a:lnTo>
                <a:lnTo>
                  <a:pt x="9156" y="36664"/>
                </a:lnTo>
                <a:lnTo>
                  <a:pt x="15773" y="36296"/>
                </a:lnTo>
                <a:close/>
              </a:path>
              <a:path w="41909" h="36830">
                <a:moveTo>
                  <a:pt x="18719" y="5245"/>
                </a:moveTo>
                <a:lnTo>
                  <a:pt x="17780" y="4254"/>
                </a:lnTo>
                <a:lnTo>
                  <a:pt x="17322" y="3771"/>
                </a:lnTo>
                <a:lnTo>
                  <a:pt x="16408" y="4254"/>
                </a:lnTo>
                <a:lnTo>
                  <a:pt x="17297" y="3733"/>
                </a:lnTo>
                <a:lnTo>
                  <a:pt x="17665" y="3594"/>
                </a:lnTo>
                <a:lnTo>
                  <a:pt x="16230" y="2552"/>
                </a:lnTo>
                <a:lnTo>
                  <a:pt x="16141" y="3581"/>
                </a:lnTo>
                <a:lnTo>
                  <a:pt x="13144" y="6210"/>
                </a:lnTo>
                <a:lnTo>
                  <a:pt x="15862" y="6515"/>
                </a:lnTo>
                <a:lnTo>
                  <a:pt x="16332" y="6083"/>
                </a:lnTo>
                <a:lnTo>
                  <a:pt x="16941" y="5638"/>
                </a:lnTo>
                <a:lnTo>
                  <a:pt x="16979" y="5473"/>
                </a:lnTo>
                <a:lnTo>
                  <a:pt x="18719" y="5245"/>
                </a:lnTo>
                <a:close/>
              </a:path>
              <a:path w="41909" h="36830">
                <a:moveTo>
                  <a:pt x="21107" y="28803"/>
                </a:moveTo>
                <a:lnTo>
                  <a:pt x="19964" y="27978"/>
                </a:lnTo>
                <a:lnTo>
                  <a:pt x="20485" y="27787"/>
                </a:lnTo>
                <a:lnTo>
                  <a:pt x="20878" y="20624"/>
                </a:lnTo>
                <a:lnTo>
                  <a:pt x="19329" y="21577"/>
                </a:lnTo>
                <a:lnTo>
                  <a:pt x="16776" y="26568"/>
                </a:lnTo>
                <a:lnTo>
                  <a:pt x="16344" y="21463"/>
                </a:lnTo>
                <a:lnTo>
                  <a:pt x="14351" y="20980"/>
                </a:lnTo>
                <a:lnTo>
                  <a:pt x="12255" y="19939"/>
                </a:lnTo>
                <a:lnTo>
                  <a:pt x="13131" y="25285"/>
                </a:lnTo>
                <a:lnTo>
                  <a:pt x="14681" y="25425"/>
                </a:lnTo>
                <a:lnTo>
                  <a:pt x="13055" y="23444"/>
                </a:lnTo>
                <a:lnTo>
                  <a:pt x="14986" y="25323"/>
                </a:lnTo>
                <a:lnTo>
                  <a:pt x="15684" y="25323"/>
                </a:lnTo>
                <a:lnTo>
                  <a:pt x="16878" y="26758"/>
                </a:lnTo>
                <a:lnTo>
                  <a:pt x="17170" y="28752"/>
                </a:lnTo>
                <a:lnTo>
                  <a:pt x="19418" y="28752"/>
                </a:lnTo>
                <a:lnTo>
                  <a:pt x="19558" y="29845"/>
                </a:lnTo>
                <a:lnTo>
                  <a:pt x="21107" y="28803"/>
                </a:lnTo>
                <a:close/>
              </a:path>
              <a:path w="41909" h="36830">
                <a:moveTo>
                  <a:pt x="41846" y="190"/>
                </a:moveTo>
                <a:lnTo>
                  <a:pt x="41236" y="152"/>
                </a:lnTo>
                <a:lnTo>
                  <a:pt x="40728" y="0"/>
                </a:lnTo>
                <a:lnTo>
                  <a:pt x="40284" y="190"/>
                </a:lnTo>
                <a:lnTo>
                  <a:pt x="41236" y="711"/>
                </a:lnTo>
                <a:lnTo>
                  <a:pt x="41516" y="800"/>
                </a:lnTo>
                <a:lnTo>
                  <a:pt x="41846" y="19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6" name="object 5586"/>
          <p:cNvSpPr/>
          <p:nvPr/>
        </p:nvSpPr>
        <p:spPr>
          <a:xfrm>
            <a:off x="6502552" y="2944684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1739" y="0"/>
                </a:moveTo>
                <a:lnTo>
                  <a:pt x="0" y="1054"/>
                </a:lnTo>
                <a:lnTo>
                  <a:pt x="1879" y="838"/>
                </a:lnTo>
                <a:lnTo>
                  <a:pt x="1828" y="622"/>
                </a:lnTo>
                <a:lnTo>
                  <a:pt x="2070" y="800"/>
                </a:lnTo>
                <a:lnTo>
                  <a:pt x="2146" y="546"/>
                </a:lnTo>
                <a:lnTo>
                  <a:pt x="173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7" name="object 5587"/>
          <p:cNvSpPr/>
          <p:nvPr/>
        </p:nvSpPr>
        <p:spPr>
          <a:xfrm>
            <a:off x="6454636" y="3132274"/>
            <a:ext cx="13335" cy="6985"/>
          </a:xfrm>
          <a:custGeom>
            <a:avLst/>
            <a:gdLst/>
            <a:ahLst/>
            <a:cxnLst/>
            <a:rect l="l" t="t" r="r" b="b"/>
            <a:pathLst>
              <a:path w="13335" h="6985">
                <a:moveTo>
                  <a:pt x="4818" y="2983"/>
                </a:moveTo>
                <a:lnTo>
                  <a:pt x="4495" y="3683"/>
                </a:lnTo>
                <a:lnTo>
                  <a:pt x="0" y="6172"/>
                </a:lnTo>
                <a:lnTo>
                  <a:pt x="3390" y="6680"/>
                </a:lnTo>
                <a:lnTo>
                  <a:pt x="9954" y="3111"/>
                </a:lnTo>
                <a:lnTo>
                  <a:pt x="4978" y="3111"/>
                </a:lnTo>
                <a:lnTo>
                  <a:pt x="4818" y="2983"/>
                </a:lnTo>
                <a:close/>
              </a:path>
              <a:path w="13335" h="6985">
                <a:moveTo>
                  <a:pt x="10421" y="2857"/>
                </a:moveTo>
                <a:lnTo>
                  <a:pt x="4876" y="2857"/>
                </a:lnTo>
                <a:lnTo>
                  <a:pt x="4978" y="3111"/>
                </a:lnTo>
                <a:lnTo>
                  <a:pt x="9954" y="3111"/>
                </a:lnTo>
                <a:lnTo>
                  <a:pt x="10421" y="2857"/>
                </a:lnTo>
                <a:close/>
              </a:path>
              <a:path w="13335" h="6985">
                <a:moveTo>
                  <a:pt x="4533" y="2755"/>
                </a:moveTo>
                <a:lnTo>
                  <a:pt x="4724" y="3022"/>
                </a:lnTo>
                <a:lnTo>
                  <a:pt x="4604" y="2812"/>
                </a:lnTo>
                <a:close/>
              </a:path>
              <a:path w="13335" h="6985">
                <a:moveTo>
                  <a:pt x="2997" y="0"/>
                </a:moveTo>
                <a:lnTo>
                  <a:pt x="4571" y="2755"/>
                </a:lnTo>
                <a:lnTo>
                  <a:pt x="4818" y="2983"/>
                </a:lnTo>
                <a:lnTo>
                  <a:pt x="10421" y="2857"/>
                </a:lnTo>
                <a:lnTo>
                  <a:pt x="12826" y="1549"/>
                </a:lnTo>
                <a:lnTo>
                  <a:pt x="299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8" name="object 5588"/>
          <p:cNvSpPr/>
          <p:nvPr/>
        </p:nvSpPr>
        <p:spPr>
          <a:xfrm>
            <a:off x="6493266" y="2960173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5">
                <a:moveTo>
                  <a:pt x="8835" y="0"/>
                </a:moveTo>
                <a:lnTo>
                  <a:pt x="4281" y="2430"/>
                </a:lnTo>
                <a:lnTo>
                  <a:pt x="0" y="6153"/>
                </a:lnTo>
                <a:lnTo>
                  <a:pt x="430" y="7842"/>
                </a:lnTo>
                <a:lnTo>
                  <a:pt x="1052" y="7118"/>
                </a:lnTo>
                <a:lnTo>
                  <a:pt x="8634" y="5517"/>
                </a:lnTo>
                <a:lnTo>
                  <a:pt x="9219" y="2190"/>
                </a:lnTo>
                <a:lnTo>
                  <a:pt x="883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9" name="object 5589"/>
          <p:cNvSpPr/>
          <p:nvPr/>
        </p:nvSpPr>
        <p:spPr>
          <a:xfrm>
            <a:off x="6475552" y="3131400"/>
            <a:ext cx="14604" cy="19685"/>
          </a:xfrm>
          <a:custGeom>
            <a:avLst/>
            <a:gdLst/>
            <a:ahLst/>
            <a:cxnLst/>
            <a:rect l="l" t="t" r="r" b="b"/>
            <a:pathLst>
              <a:path w="14604" h="19685">
                <a:moveTo>
                  <a:pt x="6946" y="18935"/>
                </a:moveTo>
                <a:lnTo>
                  <a:pt x="5981" y="16230"/>
                </a:lnTo>
                <a:lnTo>
                  <a:pt x="6032" y="15608"/>
                </a:lnTo>
                <a:lnTo>
                  <a:pt x="2921" y="14033"/>
                </a:lnTo>
                <a:lnTo>
                  <a:pt x="0" y="19608"/>
                </a:lnTo>
                <a:lnTo>
                  <a:pt x="5778" y="18897"/>
                </a:lnTo>
                <a:lnTo>
                  <a:pt x="6946" y="18935"/>
                </a:lnTo>
                <a:close/>
              </a:path>
              <a:path w="14604" h="19685">
                <a:moveTo>
                  <a:pt x="14401" y="3632"/>
                </a:moveTo>
                <a:lnTo>
                  <a:pt x="12395" y="2222"/>
                </a:lnTo>
                <a:lnTo>
                  <a:pt x="13093" y="0"/>
                </a:lnTo>
                <a:lnTo>
                  <a:pt x="4025" y="5029"/>
                </a:lnTo>
                <a:lnTo>
                  <a:pt x="8394" y="4483"/>
                </a:lnTo>
                <a:lnTo>
                  <a:pt x="9677" y="3949"/>
                </a:lnTo>
                <a:lnTo>
                  <a:pt x="14401" y="363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0" name="object 5590"/>
          <p:cNvSpPr/>
          <p:nvPr/>
        </p:nvSpPr>
        <p:spPr>
          <a:xfrm>
            <a:off x="6504747" y="2950784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365" y="988"/>
                </a:moveTo>
                <a:lnTo>
                  <a:pt x="355" y="1346"/>
                </a:lnTo>
                <a:lnTo>
                  <a:pt x="558" y="1155"/>
                </a:lnTo>
                <a:lnTo>
                  <a:pt x="365" y="988"/>
                </a:lnTo>
                <a:close/>
              </a:path>
              <a:path w="1270" h="1905">
                <a:moveTo>
                  <a:pt x="647" y="0"/>
                </a:moveTo>
                <a:lnTo>
                  <a:pt x="165" y="571"/>
                </a:lnTo>
                <a:lnTo>
                  <a:pt x="0" y="673"/>
                </a:lnTo>
                <a:lnTo>
                  <a:pt x="365" y="988"/>
                </a:lnTo>
                <a:lnTo>
                  <a:pt x="380" y="431"/>
                </a:lnTo>
                <a:lnTo>
                  <a:pt x="64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1" name="object 5591"/>
          <p:cNvSpPr/>
          <p:nvPr/>
        </p:nvSpPr>
        <p:spPr>
          <a:xfrm>
            <a:off x="6457645" y="3100552"/>
            <a:ext cx="53975" cy="85725"/>
          </a:xfrm>
          <a:custGeom>
            <a:avLst/>
            <a:gdLst/>
            <a:ahLst/>
            <a:cxnLst/>
            <a:rect l="l" t="t" r="r" b="b"/>
            <a:pathLst>
              <a:path w="53975" h="85725">
                <a:moveTo>
                  <a:pt x="2120" y="32588"/>
                </a:moveTo>
                <a:lnTo>
                  <a:pt x="0" y="32816"/>
                </a:lnTo>
                <a:lnTo>
                  <a:pt x="1206" y="33413"/>
                </a:lnTo>
                <a:lnTo>
                  <a:pt x="1460" y="33362"/>
                </a:lnTo>
                <a:lnTo>
                  <a:pt x="1943" y="33032"/>
                </a:lnTo>
                <a:lnTo>
                  <a:pt x="2082" y="32956"/>
                </a:lnTo>
                <a:lnTo>
                  <a:pt x="2120" y="32588"/>
                </a:lnTo>
                <a:close/>
              </a:path>
              <a:path w="53975" h="85725">
                <a:moveTo>
                  <a:pt x="19304" y="68770"/>
                </a:moveTo>
                <a:lnTo>
                  <a:pt x="18021" y="68300"/>
                </a:lnTo>
                <a:lnTo>
                  <a:pt x="17767" y="68491"/>
                </a:lnTo>
                <a:lnTo>
                  <a:pt x="16852" y="68846"/>
                </a:lnTo>
                <a:lnTo>
                  <a:pt x="18059" y="69024"/>
                </a:lnTo>
                <a:lnTo>
                  <a:pt x="18440" y="69176"/>
                </a:lnTo>
                <a:lnTo>
                  <a:pt x="19304" y="68770"/>
                </a:lnTo>
                <a:close/>
              </a:path>
              <a:path w="53975" h="85725">
                <a:moveTo>
                  <a:pt x="19481" y="28321"/>
                </a:moveTo>
                <a:lnTo>
                  <a:pt x="18478" y="28778"/>
                </a:lnTo>
                <a:lnTo>
                  <a:pt x="18478" y="27876"/>
                </a:lnTo>
                <a:lnTo>
                  <a:pt x="18173" y="27914"/>
                </a:lnTo>
                <a:lnTo>
                  <a:pt x="16230" y="28473"/>
                </a:lnTo>
                <a:lnTo>
                  <a:pt x="17995" y="28765"/>
                </a:lnTo>
                <a:lnTo>
                  <a:pt x="18757" y="28841"/>
                </a:lnTo>
                <a:lnTo>
                  <a:pt x="18973" y="28676"/>
                </a:lnTo>
                <a:lnTo>
                  <a:pt x="19316" y="28689"/>
                </a:lnTo>
                <a:lnTo>
                  <a:pt x="19481" y="28321"/>
                </a:lnTo>
                <a:close/>
              </a:path>
              <a:path w="53975" h="85725">
                <a:moveTo>
                  <a:pt x="25742" y="45300"/>
                </a:moveTo>
                <a:lnTo>
                  <a:pt x="24612" y="45110"/>
                </a:lnTo>
                <a:lnTo>
                  <a:pt x="23533" y="45212"/>
                </a:lnTo>
                <a:lnTo>
                  <a:pt x="25742" y="45300"/>
                </a:lnTo>
                <a:close/>
              </a:path>
              <a:path w="53975" h="85725">
                <a:moveTo>
                  <a:pt x="26898" y="32385"/>
                </a:moveTo>
                <a:lnTo>
                  <a:pt x="25768" y="31673"/>
                </a:lnTo>
                <a:lnTo>
                  <a:pt x="21717" y="34226"/>
                </a:lnTo>
                <a:lnTo>
                  <a:pt x="24879" y="34594"/>
                </a:lnTo>
                <a:lnTo>
                  <a:pt x="25539" y="33896"/>
                </a:lnTo>
                <a:lnTo>
                  <a:pt x="26797" y="32893"/>
                </a:lnTo>
                <a:lnTo>
                  <a:pt x="26898" y="32385"/>
                </a:lnTo>
                <a:close/>
              </a:path>
              <a:path w="53975" h="85725">
                <a:moveTo>
                  <a:pt x="31965" y="44996"/>
                </a:moveTo>
                <a:lnTo>
                  <a:pt x="31280" y="45123"/>
                </a:lnTo>
                <a:lnTo>
                  <a:pt x="30111" y="45618"/>
                </a:lnTo>
                <a:lnTo>
                  <a:pt x="31026" y="46558"/>
                </a:lnTo>
                <a:lnTo>
                  <a:pt x="31496" y="46355"/>
                </a:lnTo>
                <a:lnTo>
                  <a:pt x="31889" y="45250"/>
                </a:lnTo>
                <a:lnTo>
                  <a:pt x="31965" y="44996"/>
                </a:lnTo>
                <a:close/>
              </a:path>
              <a:path w="53975" h="85725">
                <a:moveTo>
                  <a:pt x="38887" y="44183"/>
                </a:moveTo>
                <a:lnTo>
                  <a:pt x="38785" y="43980"/>
                </a:lnTo>
                <a:lnTo>
                  <a:pt x="38188" y="43840"/>
                </a:lnTo>
                <a:lnTo>
                  <a:pt x="37909" y="43853"/>
                </a:lnTo>
                <a:lnTo>
                  <a:pt x="37642" y="44157"/>
                </a:lnTo>
                <a:lnTo>
                  <a:pt x="38760" y="44094"/>
                </a:lnTo>
                <a:lnTo>
                  <a:pt x="38887" y="44183"/>
                </a:lnTo>
                <a:close/>
              </a:path>
              <a:path w="53975" h="85725">
                <a:moveTo>
                  <a:pt x="39636" y="26047"/>
                </a:moveTo>
                <a:lnTo>
                  <a:pt x="29641" y="29781"/>
                </a:lnTo>
                <a:lnTo>
                  <a:pt x="36576" y="30251"/>
                </a:lnTo>
                <a:lnTo>
                  <a:pt x="35483" y="28549"/>
                </a:lnTo>
                <a:lnTo>
                  <a:pt x="38836" y="28257"/>
                </a:lnTo>
                <a:lnTo>
                  <a:pt x="38328" y="27711"/>
                </a:lnTo>
                <a:lnTo>
                  <a:pt x="39636" y="26047"/>
                </a:lnTo>
                <a:close/>
              </a:path>
              <a:path w="53975" h="85725">
                <a:moveTo>
                  <a:pt x="43256" y="17424"/>
                </a:moveTo>
                <a:lnTo>
                  <a:pt x="43141" y="14719"/>
                </a:lnTo>
                <a:lnTo>
                  <a:pt x="42633" y="13995"/>
                </a:lnTo>
                <a:lnTo>
                  <a:pt x="42291" y="14782"/>
                </a:lnTo>
                <a:lnTo>
                  <a:pt x="42735" y="14986"/>
                </a:lnTo>
                <a:lnTo>
                  <a:pt x="42595" y="15684"/>
                </a:lnTo>
                <a:lnTo>
                  <a:pt x="42570" y="16230"/>
                </a:lnTo>
                <a:lnTo>
                  <a:pt x="42240" y="17424"/>
                </a:lnTo>
                <a:lnTo>
                  <a:pt x="42595" y="15684"/>
                </a:lnTo>
                <a:lnTo>
                  <a:pt x="42227" y="14986"/>
                </a:lnTo>
                <a:lnTo>
                  <a:pt x="42164" y="14719"/>
                </a:lnTo>
                <a:lnTo>
                  <a:pt x="38569" y="14566"/>
                </a:lnTo>
                <a:lnTo>
                  <a:pt x="38011" y="18465"/>
                </a:lnTo>
                <a:lnTo>
                  <a:pt x="35140" y="19392"/>
                </a:lnTo>
                <a:lnTo>
                  <a:pt x="35420" y="20078"/>
                </a:lnTo>
                <a:lnTo>
                  <a:pt x="30518" y="17449"/>
                </a:lnTo>
                <a:lnTo>
                  <a:pt x="31623" y="16865"/>
                </a:lnTo>
                <a:lnTo>
                  <a:pt x="29133" y="16344"/>
                </a:lnTo>
                <a:lnTo>
                  <a:pt x="29552" y="16929"/>
                </a:lnTo>
                <a:lnTo>
                  <a:pt x="28270" y="16230"/>
                </a:lnTo>
                <a:lnTo>
                  <a:pt x="29540" y="17741"/>
                </a:lnTo>
                <a:lnTo>
                  <a:pt x="33616" y="22517"/>
                </a:lnTo>
                <a:lnTo>
                  <a:pt x="36931" y="23088"/>
                </a:lnTo>
                <a:lnTo>
                  <a:pt x="38658" y="22974"/>
                </a:lnTo>
                <a:lnTo>
                  <a:pt x="39662" y="20510"/>
                </a:lnTo>
                <a:lnTo>
                  <a:pt x="39916" y="19888"/>
                </a:lnTo>
                <a:lnTo>
                  <a:pt x="41313" y="20612"/>
                </a:lnTo>
                <a:lnTo>
                  <a:pt x="42799" y="20701"/>
                </a:lnTo>
                <a:lnTo>
                  <a:pt x="42913" y="19888"/>
                </a:lnTo>
                <a:lnTo>
                  <a:pt x="43256" y="17424"/>
                </a:lnTo>
                <a:close/>
              </a:path>
              <a:path w="53975" h="85725">
                <a:moveTo>
                  <a:pt x="45212" y="2463"/>
                </a:moveTo>
                <a:lnTo>
                  <a:pt x="44030" y="3213"/>
                </a:lnTo>
                <a:lnTo>
                  <a:pt x="44208" y="2857"/>
                </a:lnTo>
                <a:lnTo>
                  <a:pt x="43192" y="3162"/>
                </a:lnTo>
                <a:lnTo>
                  <a:pt x="40398" y="5499"/>
                </a:lnTo>
                <a:lnTo>
                  <a:pt x="42113" y="6426"/>
                </a:lnTo>
                <a:lnTo>
                  <a:pt x="43713" y="6083"/>
                </a:lnTo>
                <a:lnTo>
                  <a:pt x="43243" y="3390"/>
                </a:lnTo>
                <a:lnTo>
                  <a:pt x="44602" y="3213"/>
                </a:lnTo>
                <a:lnTo>
                  <a:pt x="45212" y="2463"/>
                </a:lnTo>
                <a:close/>
              </a:path>
              <a:path w="53975" h="85725">
                <a:moveTo>
                  <a:pt x="46443" y="23914"/>
                </a:moveTo>
                <a:lnTo>
                  <a:pt x="46316" y="23863"/>
                </a:lnTo>
                <a:lnTo>
                  <a:pt x="44894" y="23990"/>
                </a:lnTo>
                <a:lnTo>
                  <a:pt x="45707" y="24320"/>
                </a:lnTo>
                <a:lnTo>
                  <a:pt x="46062" y="24320"/>
                </a:lnTo>
                <a:lnTo>
                  <a:pt x="46342" y="24130"/>
                </a:lnTo>
                <a:lnTo>
                  <a:pt x="46443" y="23914"/>
                </a:lnTo>
                <a:close/>
              </a:path>
              <a:path w="53975" h="85725">
                <a:moveTo>
                  <a:pt x="47879" y="76174"/>
                </a:moveTo>
                <a:lnTo>
                  <a:pt x="47028" y="75603"/>
                </a:lnTo>
                <a:lnTo>
                  <a:pt x="45021" y="74256"/>
                </a:lnTo>
                <a:lnTo>
                  <a:pt x="44577" y="73952"/>
                </a:lnTo>
                <a:lnTo>
                  <a:pt x="44424" y="74256"/>
                </a:lnTo>
                <a:lnTo>
                  <a:pt x="44500" y="73964"/>
                </a:lnTo>
                <a:lnTo>
                  <a:pt x="44551" y="73761"/>
                </a:lnTo>
                <a:lnTo>
                  <a:pt x="44310" y="73964"/>
                </a:lnTo>
                <a:lnTo>
                  <a:pt x="43459" y="72732"/>
                </a:lnTo>
                <a:lnTo>
                  <a:pt x="33629" y="67284"/>
                </a:lnTo>
                <a:lnTo>
                  <a:pt x="33350" y="70726"/>
                </a:lnTo>
                <a:lnTo>
                  <a:pt x="36334" y="73787"/>
                </a:lnTo>
                <a:lnTo>
                  <a:pt x="41960" y="76987"/>
                </a:lnTo>
                <a:lnTo>
                  <a:pt x="42049" y="77127"/>
                </a:lnTo>
                <a:lnTo>
                  <a:pt x="43053" y="79565"/>
                </a:lnTo>
                <a:lnTo>
                  <a:pt x="43256" y="80149"/>
                </a:lnTo>
                <a:lnTo>
                  <a:pt x="46634" y="80149"/>
                </a:lnTo>
                <a:lnTo>
                  <a:pt x="46786" y="78968"/>
                </a:lnTo>
                <a:lnTo>
                  <a:pt x="46202" y="78193"/>
                </a:lnTo>
                <a:lnTo>
                  <a:pt x="45974" y="78054"/>
                </a:lnTo>
                <a:lnTo>
                  <a:pt x="45250" y="77076"/>
                </a:lnTo>
                <a:lnTo>
                  <a:pt x="44780" y="76987"/>
                </a:lnTo>
                <a:lnTo>
                  <a:pt x="44221" y="75603"/>
                </a:lnTo>
                <a:lnTo>
                  <a:pt x="46202" y="78193"/>
                </a:lnTo>
                <a:lnTo>
                  <a:pt x="46837" y="78613"/>
                </a:lnTo>
                <a:lnTo>
                  <a:pt x="46786" y="78968"/>
                </a:lnTo>
                <a:lnTo>
                  <a:pt x="47244" y="79565"/>
                </a:lnTo>
                <a:lnTo>
                  <a:pt x="47879" y="76174"/>
                </a:lnTo>
                <a:close/>
              </a:path>
              <a:path w="53975" h="85725">
                <a:moveTo>
                  <a:pt x="48260" y="76428"/>
                </a:moveTo>
                <a:lnTo>
                  <a:pt x="47929" y="75907"/>
                </a:lnTo>
                <a:lnTo>
                  <a:pt x="47879" y="76174"/>
                </a:lnTo>
                <a:lnTo>
                  <a:pt x="48260" y="76428"/>
                </a:lnTo>
                <a:close/>
              </a:path>
              <a:path w="53975" h="85725">
                <a:moveTo>
                  <a:pt x="49441" y="78308"/>
                </a:moveTo>
                <a:lnTo>
                  <a:pt x="49288" y="77127"/>
                </a:lnTo>
                <a:lnTo>
                  <a:pt x="48260" y="76428"/>
                </a:lnTo>
                <a:lnTo>
                  <a:pt x="49441" y="78308"/>
                </a:lnTo>
                <a:close/>
              </a:path>
              <a:path w="53975" h="85725">
                <a:moveTo>
                  <a:pt x="50634" y="177"/>
                </a:moveTo>
                <a:lnTo>
                  <a:pt x="49263" y="317"/>
                </a:lnTo>
                <a:lnTo>
                  <a:pt x="48564" y="0"/>
                </a:lnTo>
                <a:lnTo>
                  <a:pt x="46736" y="1308"/>
                </a:lnTo>
                <a:lnTo>
                  <a:pt x="48183" y="1447"/>
                </a:lnTo>
                <a:lnTo>
                  <a:pt x="48056" y="1308"/>
                </a:lnTo>
                <a:lnTo>
                  <a:pt x="50634" y="177"/>
                </a:lnTo>
                <a:close/>
              </a:path>
              <a:path w="53975" h="85725">
                <a:moveTo>
                  <a:pt x="52984" y="29184"/>
                </a:moveTo>
                <a:lnTo>
                  <a:pt x="52819" y="28613"/>
                </a:lnTo>
                <a:lnTo>
                  <a:pt x="51816" y="28321"/>
                </a:lnTo>
                <a:lnTo>
                  <a:pt x="51130" y="28194"/>
                </a:lnTo>
                <a:lnTo>
                  <a:pt x="50825" y="28663"/>
                </a:lnTo>
                <a:lnTo>
                  <a:pt x="52819" y="29032"/>
                </a:lnTo>
                <a:lnTo>
                  <a:pt x="52984" y="29184"/>
                </a:lnTo>
                <a:close/>
              </a:path>
              <a:path w="53975" h="85725">
                <a:moveTo>
                  <a:pt x="53213" y="38112"/>
                </a:moveTo>
                <a:lnTo>
                  <a:pt x="50139" y="32372"/>
                </a:lnTo>
                <a:lnTo>
                  <a:pt x="48044" y="35712"/>
                </a:lnTo>
                <a:lnTo>
                  <a:pt x="44183" y="37236"/>
                </a:lnTo>
                <a:lnTo>
                  <a:pt x="37566" y="35001"/>
                </a:lnTo>
                <a:lnTo>
                  <a:pt x="37465" y="40678"/>
                </a:lnTo>
                <a:lnTo>
                  <a:pt x="37160" y="40157"/>
                </a:lnTo>
                <a:lnTo>
                  <a:pt x="36550" y="40081"/>
                </a:lnTo>
                <a:lnTo>
                  <a:pt x="35521" y="41770"/>
                </a:lnTo>
                <a:lnTo>
                  <a:pt x="35534" y="41554"/>
                </a:lnTo>
                <a:lnTo>
                  <a:pt x="35636" y="40652"/>
                </a:lnTo>
                <a:lnTo>
                  <a:pt x="36461" y="40093"/>
                </a:lnTo>
                <a:lnTo>
                  <a:pt x="37299" y="39522"/>
                </a:lnTo>
                <a:lnTo>
                  <a:pt x="37465" y="40678"/>
                </a:lnTo>
                <a:lnTo>
                  <a:pt x="37465" y="34912"/>
                </a:lnTo>
                <a:lnTo>
                  <a:pt x="22288" y="44716"/>
                </a:lnTo>
                <a:lnTo>
                  <a:pt x="24612" y="45110"/>
                </a:lnTo>
                <a:lnTo>
                  <a:pt x="25831" y="44996"/>
                </a:lnTo>
                <a:lnTo>
                  <a:pt x="25692" y="43129"/>
                </a:lnTo>
                <a:lnTo>
                  <a:pt x="27241" y="42875"/>
                </a:lnTo>
                <a:lnTo>
                  <a:pt x="27343" y="42303"/>
                </a:lnTo>
                <a:lnTo>
                  <a:pt x="28435" y="42672"/>
                </a:lnTo>
                <a:lnTo>
                  <a:pt x="28892" y="42595"/>
                </a:lnTo>
                <a:lnTo>
                  <a:pt x="29121" y="42379"/>
                </a:lnTo>
                <a:lnTo>
                  <a:pt x="29425" y="42100"/>
                </a:lnTo>
                <a:lnTo>
                  <a:pt x="28943" y="41998"/>
                </a:lnTo>
                <a:lnTo>
                  <a:pt x="27698" y="42379"/>
                </a:lnTo>
                <a:lnTo>
                  <a:pt x="27622" y="41694"/>
                </a:lnTo>
                <a:lnTo>
                  <a:pt x="26771" y="41490"/>
                </a:lnTo>
                <a:lnTo>
                  <a:pt x="27457" y="40093"/>
                </a:lnTo>
                <a:lnTo>
                  <a:pt x="27597" y="41490"/>
                </a:lnTo>
                <a:lnTo>
                  <a:pt x="27711" y="41706"/>
                </a:lnTo>
                <a:lnTo>
                  <a:pt x="28968" y="41986"/>
                </a:lnTo>
                <a:lnTo>
                  <a:pt x="30378" y="41554"/>
                </a:lnTo>
                <a:lnTo>
                  <a:pt x="32600" y="41706"/>
                </a:lnTo>
                <a:lnTo>
                  <a:pt x="31813" y="41897"/>
                </a:lnTo>
                <a:lnTo>
                  <a:pt x="30226" y="41998"/>
                </a:lnTo>
                <a:lnTo>
                  <a:pt x="29654" y="42468"/>
                </a:lnTo>
                <a:lnTo>
                  <a:pt x="28892" y="42595"/>
                </a:lnTo>
                <a:lnTo>
                  <a:pt x="28714" y="42760"/>
                </a:lnTo>
                <a:lnTo>
                  <a:pt x="28435" y="42672"/>
                </a:lnTo>
                <a:lnTo>
                  <a:pt x="27241" y="42875"/>
                </a:lnTo>
                <a:lnTo>
                  <a:pt x="27152" y="43459"/>
                </a:lnTo>
                <a:lnTo>
                  <a:pt x="26441" y="44259"/>
                </a:lnTo>
                <a:lnTo>
                  <a:pt x="26238" y="44958"/>
                </a:lnTo>
                <a:lnTo>
                  <a:pt x="25831" y="44996"/>
                </a:lnTo>
                <a:lnTo>
                  <a:pt x="26136" y="48590"/>
                </a:lnTo>
                <a:lnTo>
                  <a:pt x="29387" y="48717"/>
                </a:lnTo>
                <a:lnTo>
                  <a:pt x="30251" y="44970"/>
                </a:lnTo>
                <a:lnTo>
                  <a:pt x="32905" y="44411"/>
                </a:lnTo>
                <a:lnTo>
                  <a:pt x="35636" y="42760"/>
                </a:lnTo>
                <a:lnTo>
                  <a:pt x="35788" y="42672"/>
                </a:lnTo>
                <a:lnTo>
                  <a:pt x="37045" y="42329"/>
                </a:lnTo>
                <a:lnTo>
                  <a:pt x="37807" y="41821"/>
                </a:lnTo>
                <a:lnTo>
                  <a:pt x="38557" y="42786"/>
                </a:lnTo>
                <a:lnTo>
                  <a:pt x="42227" y="42913"/>
                </a:lnTo>
                <a:lnTo>
                  <a:pt x="44348" y="43586"/>
                </a:lnTo>
                <a:lnTo>
                  <a:pt x="44119" y="42456"/>
                </a:lnTo>
                <a:lnTo>
                  <a:pt x="45580" y="42227"/>
                </a:lnTo>
                <a:lnTo>
                  <a:pt x="46558" y="40767"/>
                </a:lnTo>
                <a:lnTo>
                  <a:pt x="46050" y="39725"/>
                </a:lnTo>
                <a:lnTo>
                  <a:pt x="48920" y="36550"/>
                </a:lnTo>
                <a:lnTo>
                  <a:pt x="48133" y="36563"/>
                </a:lnTo>
                <a:lnTo>
                  <a:pt x="48196" y="35547"/>
                </a:lnTo>
                <a:lnTo>
                  <a:pt x="48552" y="35598"/>
                </a:lnTo>
                <a:lnTo>
                  <a:pt x="48920" y="36474"/>
                </a:lnTo>
                <a:lnTo>
                  <a:pt x="53213" y="38112"/>
                </a:lnTo>
                <a:close/>
              </a:path>
              <a:path w="53975" h="85725">
                <a:moveTo>
                  <a:pt x="53467" y="84658"/>
                </a:moveTo>
                <a:lnTo>
                  <a:pt x="52641" y="83350"/>
                </a:lnTo>
                <a:lnTo>
                  <a:pt x="49441" y="78308"/>
                </a:lnTo>
                <a:lnTo>
                  <a:pt x="50126" y="83350"/>
                </a:lnTo>
                <a:lnTo>
                  <a:pt x="49923" y="83096"/>
                </a:lnTo>
                <a:lnTo>
                  <a:pt x="47244" y="79565"/>
                </a:lnTo>
                <a:lnTo>
                  <a:pt x="46875" y="81546"/>
                </a:lnTo>
                <a:lnTo>
                  <a:pt x="46240" y="83096"/>
                </a:lnTo>
                <a:lnTo>
                  <a:pt x="46570" y="80581"/>
                </a:lnTo>
                <a:lnTo>
                  <a:pt x="43408" y="80581"/>
                </a:lnTo>
                <a:lnTo>
                  <a:pt x="43091" y="80581"/>
                </a:lnTo>
                <a:lnTo>
                  <a:pt x="43522" y="82740"/>
                </a:lnTo>
                <a:lnTo>
                  <a:pt x="46875" y="85509"/>
                </a:lnTo>
                <a:lnTo>
                  <a:pt x="49860" y="84785"/>
                </a:lnTo>
                <a:lnTo>
                  <a:pt x="53467" y="8465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2" name="object 5592"/>
          <p:cNvSpPr/>
          <p:nvPr/>
        </p:nvSpPr>
        <p:spPr>
          <a:xfrm>
            <a:off x="6481742" y="2936649"/>
            <a:ext cx="19050" cy="13970"/>
          </a:xfrm>
          <a:custGeom>
            <a:avLst/>
            <a:gdLst/>
            <a:ahLst/>
            <a:cxnLst/>
            <a:rect l="l" t="t" r="r" b="b"/>
            <a:pathLst>
              <a:path w="19050" h="13969">
                <a:moveTo>
                  <a:pt x="4737" y="0"/>
                </a:moveTo>
                <a:lnTo>
                  <a:pt x="1981" y="1028"/>
                </a:lnTo>
                <a:lnTo>
                  <a:pt x="0" y="6578"/>
                </a:lnTo>
                <a:lnTo>
                  <a:pt x="2654" y="9016"/>
                </a:lnTo>
                <a:lnTo>
                  <a:pt x="3429" y="13449"/>
                </a:lnTo>
                <a:lnTo>
                  <a:pt x="8445" y="11201"/>
                </a:lnTo>
                <a:lnTo>
                  <a:pt x="10363" y="10439"/>
                </a:lnTo>
                <a:lnTo>
                  <a:pt x="15544" y="11391"/>
                </a:lnTo>
                <a:lnTo>
                  <a:pt x="18605" y="6819"/>
                </a:lnTo>
                <a:lnTo>
                  <a:pt x="15659" y="3619"/>
                </a:lnTo>
                <a:lnTo>
                  <a:pt x="7734" y="215"/>
                </a:lnTo>
                <a:lnTo>
                  <a:pt x="473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3" name="object 5593"/>
          <p:cNvSpPr/>
          <p:nvPr/>
        </p:nvSpPr>
        <p:spPr>
          <a:xfrm>
            <a:off x="6458712" y="3101949"/>
            <a:ext cx="73025" cy="67945"/>
          </a:xfrm>
          <a:custGeom>
            <a:avLst/>
            <a:gdLst/>
            <a:ahLst/>
            <a:cxnLst/>
            <a:rect l="l" t="t" r="r" b="b"/>
            <a:pathLst>
              <a:path w="73025" h="67944">
                <a:moveTo>
                  <a:pt x="11163" y="37096"/>
                </a:moveTo>
                <a:lnTo>
                  <a:pt x="9994" y="35991"/>
                </a:lnTo>
                <a:lnTo>
                  <a:pt x="7086" y="37223"/>
                </a:lnTo>
                <a:lnTo>
                  <a:pt x="9753" y="37680"/>
                </a:lnTo>
                <a:lnTo>
                  <a:pt x="10210" y="37553"/>
                </a:lnTo>
                <a:lnTo>
                  <a:pt x="10693" y="37020"/>
                </a:lnTo>
                <a:lnTo>
                  <a:pt x="11163" y="37096"/>
                </a:lnTo>
                <a:close/>
              </a:path>
              <a:path w="73025" h="67944">
                <a:moveTo>
                  <a:pt x="16852" y="28905"/>
                </a:moveTo>
                <a:lnTo>
                  <a:pt x="13335" y="30886"/>
                </a:lnTo>
                <a:lnTo>
                  <a:pt x="12776" y="31534"/>
                </a:lnTo>
                <a:lnTo>
                  <a:pt x="9956" y="32931"/>
                </a:lnTo>
                <a:lnTo>
                  <a:pt x="11544" y="33362"/>
                </a:lnTo>
                <a:lnTo>
                  <a:pt x="12865" y="32969"/>
                </a:lnTo>
                <a:lnTo>
                  <a:pt x="16852" y="28905"/>
                </a:lnTo>
                <a:close/>
              </a:path>
              <a:path w="73025" h="67944">
                <a:moveTo>
                  <a:pt x="25120" y="59296"/>
                </a:moveTo>
                <a:lnTo>
                  <a:pt x="25107" y="58877"/>
                </a:lnTo>
                <a:lnTo>
                  <a:pt x="25006" y="57086"/>
                </a:lnTo>
                <a:lnTo>
                  <a:pt x="23406" y="61379"/>
                </a:lnTo>
                <a:lnTo>
                  <a:pt x="21602" y="60693"/>
                </a:lnTo>
                <a:lnTo>
                  <a:pt x="19939" y="61925"/>
                </a:lnTo>
                <a:lnTo>
                  <a:pt x="11671" y="58458"/>
                </a:lnTo>
                <a:lnTo>
                  <a:pt x="14566" y="57353"/>
                </a:lnTo>
                <a:lnTo>
                  <a:pt x="15963" y="58635"/>
                </a:lnTo>
                <a:lnTo>
                  <a:pt x="18224" y="60248"/>
                </a:lnTo>
                <a:lnTo>
                  <a:pt x="20231" y="60337"/>
                </a:lnTo>
                <a:lnTo>
                  <a:pt x="19723" y="58991"/>
                </a:lnTo>
                <a:lnTo>
                  <a:pt x="16941" y="56642"/>
                </a:lnTo>
                <a:lnTo>
                  <a:pt x="18211" y="54559"/>
                </a:lnTo>
                <a:lnTo>
                  <a:pt x="16243" y="54152"/>
                </a:lnTo>
                <a:lnTo>
                  <a:pt x="15176" y="52425"/>
                </a:lnTo>
                <a:lnTo>
                  <a:pt x="15570" y="52895"/>
                </a:lnTo>
                <a:lnTo>
                  <a:pt x="15163" y="51498"/>
                </a:lnTo>
                <a:lnTo>
                  <a:pt x="17983" y="46939"/>
                </a:lnTo>
                <a:lnTo>
                  <a:pt x="14909" y="49415"/>
                </a:lnTo>
                <a:lnTo>
                  <a:pt x="14287" y="51396"/>
                </a:lnTo>
                <a:lnTo>
                  <a:pt x="8216" y="52324"/>
                </a:lnTo>
                <a:lnTo>
                  <a:pt x="11468" y="54546"/>
                </a:lnTo>
                <a:lnTo>
                  <a:pt x="8407" y="53454"/>
                </a:lnTo>
                <a:lnTo>
                  <a:pt x="4521" y="56261"/>
                </a:lnTo>
                <a:lnTo>
                  <a:pt x="1905" y="59169"/>
                </a:lnTo>
                <a:lnTo>
                  <a:pt x="0" y="60426"/>
                </a:lnTo>
                <a:lnTo>
                  <a:pt x="3340" y="65062"/>
                </a:lnTo>
                <a:lnTo>
                  <a:pt x="4826" y="65951"/>
                </a:lnTo>
                <a:lnTo>
                  <a:pt x="11112" y="67437"/>
                </a:lnTo>
                <a:lnTo>
                  <a:pt x="22453" y="65633"/>
                </a:lnTo>
                <a:lnTo>
                  <a:pt x="24650" y="59055"/>
                </a:lnTo>
                <a:lnTo>
                  <a:pt x="24904" y="59245"/>
                </a:lnTo>
                <a:lnTo>
                  <a:pt x="25019" y="58978"/>
                </a:lnTo>
                <a:lnTo>
                  <a:pt x="25120" y="59296"/>
                </a:lnTo>
                <a:close/>
              </a:path>
              <a:path w="73025" h="67944">
                <a:moveTo>
                  <a:pt x="25234" y="14605"/>
                </a:moveTo>
                <a:lnTo>
                  <a:pt x="24371" y="14566"/>
                </a:lnTo>
                <a:lnTo>
                  <a:pt x="24917" y="14808"/>
                </a:lnTo>
                <a:lnTo>
                  <a:pt x="25234" y="14605"/>
                </a:lnTo>
                <a:close/>
              </a:path>
              <a:path w="73025" h="67944">
                <a:moveTo>
                  <a:pt x="25628" y="14351"/>
                </a:moveTo>
                <a:lnTo>
                  <a:pt x="24104" y="13462"/>
                </a:lnTo>
                <a:lnTo>
                  <a:pt x="24231" y="14033"/>
                </a:lnTo>
                <a:lnTo>
                  <a:pt x="22961" y="14097"/>
                </a:lnTo>
                <a:lnTo>
                  <a:pt x="25400" y="14503"/>
                </a:lnTo>
                <a:lnTo>
                  <a:pt x="25628" y="14351"/>
                </a:lnTo>
                <a:close/>
              </a:path>
              <a:path w="73025" h="67944">
                <a:moveTo>
                  <a:pt x="32727" y="67132"/>
                </a:moveTo>
                <a:lnTo>
                  <a:pt x="32588" y="65633"/>
                </a:lnTo>
                <a:lnTo>
                  <a:pt x="30048" y="67538"/>
                </a:lnTo>
                <a:lnTo>
                  <a:pt x="32258" y="67259"/>
                </a:lnTo>
                <a:lnTo>
                  <a:pt x="32092" y="67094"/>
                </a:lnTo>
                <a:lnTo>
                  <a:pt x="32613" y="67144"/>
                </a:lnTo>
                <a:close/>
              </a:path>
              <a:path w="73025" h="67944">
                <a:moveTo>
                  <a:pt x="42430" y="7035"/>
                </a:moveTo>
                <a:lnTo>
                  <a:pt x="41998" y="7505"/>
                </a:lnTo>
                <a:lnTo>
                  <a:pt x="41503" y="6883"/>
                </a:lnTo>
                <a:lnTo>
                  <a:pt x="41236" y="6819"/>
                </a:lnTo>
                <a:lnTo>
                  <a:pt x="39751" y="8813"/>
                </a:lnTo>
                <a:lnTo>
                  <a:pt x="42189" y="11518"/>
                </a:lnTo>
                <a:lnTo>
                  <a:pt x="42430" y="7035"/>
                </a:lnTo>
                <a:close/>
              </a:path>
              <a:path w="73025" h="67944">
                <a:moveTo>
                  <a:pt x="43637" y="22301"/>
                </a:moveTo>
                <a:lnTo>
                  <a:pt x="43294" y="22504"/>
                </a:lnTo>
                <a:lnTo>
                  <a:pt x="42710" y="22212"/>
                </a:lnTo>
                <a:lnTo>
                  <a:pt x="42024" y="23152"/>
                </a:lnTo>
                <a:lnTo>
                  <a:pt x="43256" y="22961"/>
                </a:lnTo>
                <a:lnTo>
                  <a:pt x="43319" y="22771"/>
                </a:lnTo>
                <a:lnTo>
                  <a:pt x="43637" y="22301"/>
                </a:lnTo>
                <a:close/>
              </a:path>
              <a:path w="73025" h="67944">
                <a:moveTo>
                  <a:pt x="49288" y="47764"/>
                </a:moveTo>
                <a:lnTo>
                  <a:pt x="45745" y="47282"/>
                </a:lnTo>
                <a:lnTo>
                  <a:pt x="46697" y="48171"/>
                </a:lnTo>
                <a:lnTo>
                  <a:pt x="47028" y="48488"/>
                </a:lnTo>
                <a:lnTo>
                  <a:pt x="48234" y="48437"/>
                </a:lnTo>
                <a:lnTo>
                  <a:pt x="48412" y="48577"/>
                </a:lnTo>
                <a:lnTo>
                  <a:pt x="49288" y="47764"/>
                </a:lnTo>
                <a:close/>
              </a:path>
              <a:path w="73025" h="67944">
                <a:moveTo>
                  <a:pt x="52184" y="26085"/>
                </a:moveTo>
                <a:lnTo>
                  <a:pt x="45974" y="24815"/>
                </a:lnTo>
                <a:lnTo>
                  <a:pt x="44208" y="24320"/>
                </a:lnTo>
                <a:lnTo>
                  <a:pt x="44030" y="24587"/>
                </a:lnTo>
                <a:lnTo>
                  <a:pt x="43649" y="26289"/>
                </a:lnTo>
                <a:lnTo>
                  <a:pt x="43078" y="26047"/>
                </a:lnTo>
                <a:lnTo>
                  <a:pt x="44030" y="24587"/>
                </a:lnTo>
                <a:lnTo>
                  <a:pt x="44107" y="24295"/>
                </a:lnTo>
                <a:lnTo>
                  <a:pt x="44234" y="24295"/>
                </a:lnTo>
                <a:lnTo>
                  <a:pt x="44983" y="23164"/>
                </a:lnTo>
                <a:lnTo>
                  <a:pt x="37960" y="26593"/>
                </a:lnTo>
                <a:lnTo>
                  <a:pt x="38595" y="27863"/>
                </a:lnTo>
                <a:lnTo>
                  <a:pt x="39204" y="26441"/>
                </a:lnTo>
                <a:lnTo>
                  <a:pt x="38747" y="28168"/>
                </a:lnTo>
                <a:lnTo>
                  <a:pt x="39268" y="29222"/>
                </a:lnTo>
                <a:lnTo>
                  <a:pt x="39700" y="29400"/>
                </a:lnTo>
                <a:lnTo>
                  <a:pt x="40690" y="29222"/>
                </a:lnTo>
                <a:lnTo>
                  <a:pt x="41008" y="29692"/>
                </a:lnTo>
                <a:lnTo>
                  <a:pt x="41465" y="30137"/>
                </a:lnTo>
                <a:lnTo>
                  <a:pt x="39941" y="29502"/>
                </a:lnTo>
                <a:lnTo>
                  <a:pt x="39700" y="29400"/>
                </a:lnTo>
                <a:lnTo>
                  <a:pt x="39154" y="29502"/>
                </a:lnTo>
                <a:lnTo>
                  <a:pt x="39154" y="29171"/>
                </a:lnTo>
                <a:lnTo>
                  <a:pt x="38633" y="28956"/>
                </a:lnTo>
                <a:lnTo>
                  <a:pt x="38608" y="28765"/>
                </a:lnTo>
                <a:lnTo>
                  <a:pt x="38747" y="28168"/>
                </a:lnTo>
                <a:lnTo>
                  <a:pt x="38595" y="27863"/>
                </a:lnTo>
                <a:lnTo>
                  <a:pt x="37312" y="30924"/>
                </a:lnTo>
                <a:lnTo>
                  <a:pt x="36868" y="31521"/>
                </a:lnTo>
                <a:lnTo>
                  <a:pt x="33985" y="34226"/>
                </a:lnTo>
                <a:lnTo>
                  <a:pt x="37350" y="33439"/>
                </a:lnTo>
                <a:lnTo>
                  <a:pt x="39255" y="33743"/>
                </a:lnTo>
                <a:lnTo>
                  <a:pt x="37338" y="34683"/>
                </a:lnTo>
                <a:lnTo>
                  <a:pt x="41414" y="34798"/>
                </a:lnTo>
                <a:lnTo>
                  <a:pt x="45389" y="34074"/>
                </a:lnTo>
                <a:lnTo>
                  <a:pt x="44500" y="33439"/>
                </a:lnTo>
                <a:lnTo>
                  <a:pt x="43218" y="32512"/>
                </a:lnTo>
                <a:lnTo>
                  <a:pt x="44907" y="32283"/>
                </a:lnTo>
                <a:lnTo>
                  <a:pt x="47790" y="34594"/>
                </a:lnTo>
                <a:lnTo>
                  <a:pt x="47002" y="32283"/>
                </a:lnTo>
                <a:lnTo>
                  <a:pt x="46710" y="31394"/>
                </a:lnTo>
                <a:lnTo>
                  <a:pt x="45593" y="30137"/>
                </a:lnTo>
                <a:lnTo>
                  <a:pt x="45313" y="29806"/>
                </a:lnTo>
                <a:lnTo>
                  <a:pt x="46380" y="29222"/>
                </a:lnTo>
                <a:lnTo>
                  <a:pt x="51523" y="26441"/>
                </a:lnTo>
                <a:lnTo>
                  <a:pt x="51803" y="26289"/>
                </a:lnTo>
                <a:lnTo>
                  <a:pt x="52184" y="26085"/>
                </a:lnTo>
                <a:close/>
              </a:path>
              <a:path w="73025" h="67944">
                <a:moveTo>
                  <a:pt x="52819" y="45732"/>
                </a:moveTo>
                <a:lnTo>
                  <a:pt x="50533" y="46342"/>
                </a:lnTo>
                <a:lnTo>
                  <a:pt x="50749" y="46126"/>
                </a:lnTo>
                <a:lnTo>
                  <a:pt x="49555" y="47104"/>
                </a:lnTo>
                <a:lnTo>
                  <a:pt x="51828" y="46532"/>
                </a:lnTo>
                <a:lnTo>
                  <a:pt x="52146" y="46443"/>
                </a:lnTo>
                <a:lnTo>
                  <a:pt x="52819" y="45732"/>
                </a:lnTo>
                <a:close/>
              </a:path>
              <a:path w="73025" h="67944">
                <a:moveTo>
                  <a:pt x="53606" y="4216"/>
                </a:moveTo>
                <a:lnTo>
                  <a:pt x="44056" y="3632"/>
                </a:lnTo>
                <a:lnTo>
                  <a:pt x="46634" y="0"/>
                </a:lnTo>
                <a:lnTo>
                  <a:pt x="45046" y="1079"/>
                </a:lnTo>
                <a:lnTo>
                  <a:pt x="42405" y="4610"/>
                </a:lnTo>
                <a:lnTo>
                  <a:pt x="44589" y="6096"/>
                </a:lnTo>
                <a:lnTo>
                  <a:pt x="53606" y="4216"/>
                </a:lnTo>
                <a:close/>
              </a:path>
              <a:path w="73025" h="67944">
                <a:moveTo>
                  <a:pt x="72796" y="10248"/>
                </a:moveTo>
                <a:lnTo>
                  <a:pt x="69951" y="9766"/>
                </a:lnTo>
                <a:lnTo>
                  <a:pt x="69240" y="9906"/>
                </a:lnTo>
                <a:lnTo>
                  <a:pt x="65163" y="11137"/>
                </a:lnTo>
                <a:lnTo>
                  <a:pt x="61417" y="12928"/>
                </a:lnTo>
                <a:lnTo>
                  <a:pt x="62687" y="11188"/>
                </a:lnTo>
                <a:lnTo>
                  <a:pt x="69240" y="9906"/>
                </a:lnTo>
                <a:lnTo>
                  <a:pt x="69786" y="9728"/>
                </a:lnTo>
                <a:lnTo>
                  <a:pt x="69951" y="9766"/>
                </a:lnTo>
                <a:lnTo>
                  <a:pt x="70091" y="9728"/>
                </a:lnTo>
                <a:lnTo>
                  <a:pt x="64808" y="8839"/>
                </a:lnTo>
                <a:lnTo>
                  <a:pt x="64554" y="8788"/>
                </a:lnTo>
                <a:lnTo>
                  <a:pt x="64198" y="8737"/>
                </a:lnTo>
                <a:lnTo>
                  <a:pt x="64554" y="8788"/>
                </a:lnTo>
                <a:lnTo>
                  <a:pt x="63969" y="8242"/>
                </a:lnTo>
                <a:lnTo>
                  <a:pt x="64122" y="8102"/>
                </a:lnTo>
                <a:lnTo>
                  <a:pt x="62484" y="7213"/>
                </a:lnTo>
                <a:lnTo>
                  <a:pt x="57086" y="13462"/>
                </a:lnTo>
                <a:lnTo>
                  <a:pt x="53187" y="13627"/>
                </a:lnTo>
                <a:lnTo>
                  <a:pt x="52755" y="13868"/>
                </a:lnTo>
                <a:lnTo>
                  <a:pt x="52692" y="13246"/>
                </a:lnTo>
                <a:lnTo>
                  <a:pt x="52425" y="13398"/>
                </a:lnTo>
                <a:lnTo>
                  <a:pt x="50990" y="13957"/>
                </a:lnTo>
                <a:lnTo>
                  <a:pt x="51612" y="13296"/>
                </a:lnTo>
                <a:lnTo>
                  <a:pt x="50876" y="13957"/>
                </a:lnTo>
                <a:lnTo>
                  <a:pt x="46380" y="17983"/>
                </a:lnTo>
                <a:lnTo>
                  <a:pt x="46456" y="20789"/>
                </a:lnTo>
                <a:lnTo>
                  <a:pt x="50444" y="22123"/>
                </a:lnTo>
                <a:lnTo>
                  <a:pt x="56984" y="22415"/>
                </a:lnTo>
                <a:lnTo>
                  <a:pt x="58940" y="23368"/>
                </a:lnTo>
                <a:lnTo>
                  <a:pt x="60896" y="25285"/>
                </a:lnTo>
                <a:lnTo>
                  <a:pt x="62522" y="22910"/>
                </a:lnTo>
                <a:lnTo>
                  <a:pt x="60553" y="21920"/>
                </a:lnTo>
                <a:lnTo>
                  <a:pt x="67106" y="22542"/>
                </a:lnTo>
                <a:lnTo>
                  <a:pt x="67195" y="21920"/>
                </a:lnTo>
                <a:lnTo>
                  <a:pt x="67259" y="21513"/>
                </a:lnTo>
                <a:lnTo>
                  <a:pt x="66929" y="21513"/>
                </a:lnTo>
                <a:lnTo>
                  <a:pt x="66636" y="21336"/>
                </a:lnTo>
                <a:lnTo>
                  <a:pt x="66395" y="21450"/>
                </a:lnTo>
                <a:lnTo>
                  <a:pt x="61125" y="19850"/>
                </a:lnTo>
                <a:lnTo>
                  <a:pt x="62522" y="20167"/>
                </a:lnTo>
                <a:lnTo>
                  <a:pt x="67589" y="21082"/>
                </a:lnTo>
                <a:lnTo>
                  <a:pt x="68757" y="19850"/>
                </a:lnTo>
                <a:lnTo>
                  <a:pt x="69075" y="19519"/>
                </a:lnTo>
                <a:lnTo>
                  <a:pt x="69126" y="15671"/>
                </a:lnTo>
                <a:lnTo>
                  <a:pt x="71704" y="14198"/>
                </a:lnTo>
                <a:lnTo>
                  <a:pt x="71793" y="13868"/>
                </a:lnTo>
                <a:lnTo>
                  <a:pt x="72047" y="12928"/>
                </a:lnTo>
                <a:lnTo>
                  <a:pt x="72796" y="1024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4" name="object 5594"/>
          <p:cNvSpPr/>
          <p:nvPr/>
        </p:nvSpPr>
        <p:spPr>
          <a:xfrm>
            <a:off x="6576263" y="3034423"/>
            <a:ext cx="19685" cy="58419"/>
          </a:xfrm>
          <a:custGeom>
            <a:avLst/>
            <a:gdLst/>
            <a:ahLst/>
            <a:cxnLst/>
            <a:rect l="l" t="t" r="r" b="b"/>
            <a:pathLst>
              <a:path w="19684" h="58419">
                <a:moveTo>
                  <a:pt x="12827" y="0"/>
                </a:moveTo>
                <a:lnTo>
                  <a:pt x="9842" y="1841"/>
                </a:lnTo>
                <a:lnTo>
                  <a:pt x="8178" y="3213"/>
                </a:lnTo>
                <a:lnTo>
                  <a:pt x="6388" y="6197"/>
                </a:lnTo>
                <a:lnTo>
                  <a:pt x="5410" y="8559"/>
                </a:lnTo>
                <a:lnTo>
                  <a:pt x="6896" y="7416"/>
                </a:lnTo>
                <a:lnTo>
                  <a:pt x="8686" y="5499"/>
                </a:lnTo>
                <a:lnTo>
                  <a:pt x="9944" y="3695"/>
                </a:lnTo>
                <a:lnTo>
                  <a:pt x="12179" y="2844"/>
                </a:lnTo>
                <a:lnTo>
                  <a:pt x="12827" y="0"/>
                </a:lnTo>
                <a:close/>
              </a:path>
              <a:path w="19684" h="58419">
                <a:moveTo>
                  <a:pt x="14922" y="37896"/>
                </a:moveTo>
                <a:lnTo>
                  <a:pt x="12674" y="37846"/>
                </a:lnTo>
                <a:lnTo>
                  <a:pt x="10706" y="37973"/>
                </a:lnTo>
                <a:lnTo>
                  <a:pt x="5397" y="39509"/>
                </a:lnTo>
                <a:lnTo>
                  <a:pt x="0" y="41059"/>
                </a:lnTo>
                <a:lnTo>
                  <a:pt x="4686" y="39903"/>
                </a:lnTo>
                <a:lnTo>
                  <a:pt x="1981" y="41516"/>
                </a:lnTo>
                <a:lnTo>
                  <a:pt x="4876" y="40728"/>
                </a:lnTo>
                <a:lnTo>
                  <a:pt x="4572" y="40386"/>
                </a:lnTo>
                <a:lnTo>
                  <a:pt x="6032" y="40563"/>
                </a:lnTo>
                <a:lnTo>
                  <a:pt x="5727" y="40271"/>
                </a:lnTo>
                <a:lnTo>
                  <a:pt x="6616" y="40741"/>
                </a:lnTo>
                <a:lnTo>
                  <a:pt x="8775" y="39319"/>
                </a:lnTo>
                <a:lnTo>
                  <a:pt x="6692" y="39687"/>
                </a:lnTo>
                <a:lnTo>
                  <a:pt x="6070" y="39611"/>
                </a:lnTo>
                <a:lnTo>
                  <a:pt x="14922" y="37896"/>
                </a:lnTo>
                <a:close/>
              </a:path>
              <a:path w="19684" h="58419">
                <a:moveTo>
                  <a:pt x="15074" y="5791"/>
                </a:moveTo>
                <a:lnTo>
                  <a:pt x="14262" y="5613"/>
                </a:lnTo>
                <a:lnTo>
                  <a:pt x="13703" y="4813"/>
                </a:lnTo>
                <a:lnTo>
                  <a:pt x="13360" y="5372"/>
                </a:lnTo>
                <a:lnTo>
                  <a:pt x="13271" y="5969"/>
                </a:lnTo>
                <a:lnTo>
                  <a:pt x="13665" y="5791"/>
                </a:lnTo>
                <a:lnTo>
                  <a:pt x="13436" y="6553"/>
                </a:lnTo>
                <a:lnTo>
                  <a:pt x="13322" y="6134"/>
                </a:lnTo>
                <a:lnTo>
                  <a:pt x="13271" y="5969"/>
                </a:lnTo>
                <a:lnTo>
                  <a:pt x="12890" y="6134"/>
                </a:lnTo>
                <a:lnTo>
                  <a:pt x="13093" y="5791"/>
                </a:lnTo>
                <a:lnTo>
                  <a:pt x="13106" y="5372"/>
                </a:lnTo>
                <a:lnTo>
                  <a:pt x="12636" y="5956"/>
                </a:lnTo>
                <a:lnTo>
                  <a:pt x="12509" y="7480"/>
                </a:lnTo>
                <a:lnTo>
                  <a:pt x="13919" y="6553"/>
                </a:lnTo>
                <a:lnTo>
                  <a:pt x="15074" y="5791"/>
                </a:lnTo>
                <a:close/>
              </a:path>
              <a:path w="19684" h="58419">
                <a:moveTo>
                  <a:pt x="17627" y="4432"/>
                </a:moveTo>
                <a:lnTo>
                  <a:pt x="17335" y="3860"/>
                </a:lnTo>
                <a:lnTo>
                  <a:pt x="16992" y="1219"/>
                </a:lnTo>
                <a:lnTo>
                  <a:pt x="14922" y="5422"/>
                </a:lnTo>
                <a:lnTo>
                  <a:pt x="16370" y="4762"/>
                </a:lnTo>
                <a:lnTo>
                  <a:pt x="16776" y="4597"/>
                </a:lnTo>
                <a:lnTo>
                  <a:pt x="17627" y="4432"/>
                </a:lnTo>
                <a:close/>
              </a:path>
              <a:path w="19684" h="58419">
                <a:moveTo>
                  <a:pt x="19100" y="58394"/>
                </a:moveTo>
                <a:lnTo>
                  <a:pt x="18249" y="56718"/>
                </a:lnTo>
                <a:lnTo>
                  <a:pt x="16535" y="56730"/>
                </a:lnTo>
                <a:lnTo>
                  <a:pt x="17106" y="57048"/>
                </a:lnTo>
                <a:lnTo>
                  <a:pt x="19100" y="5839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5" name="object 5595"/>
          <p:cNvSpPr/>
          <p:nvPr/>
        </p:nvSpPr>
        <p:spPr>
          <a:xfrm>
            <a:off x="6574269" y="3116871"/>
            <a:ext cx="36195" cy="73660"/>
          </a:xfrm>
          <a:custGeom>
            <a:avLst/>
            <a:gdLst/>
            <a:ahLst/>
            <a:cxnLst/>
            <a:rect l="l" t="t" r="r" b="b"/>
            <a:pathLst>
              <a:path w="36195" h="73660">
                <a:moveTo>
                  <a:pt x="5410" y="69189"/>
                </a:moveTo>
                <a:lnTo>
                  <a:pt x="5194" y="69024"/>
                </a:lnTo>
                <a:lnTo>
                  <a:pt x="3683" y="68795"/>
                </a:lnTo>
                <a:lnTo>
                  <a:pt x="4178" y="69240"/>
                </a:lnTo>
                <a:lnTo>
                  <a:pt x="5410" y="69189"/>
                </a:lnTo>
                <a:close/>
              </a:path>
              <a:path w="36195" h="73660">
                <a:moveTo>
                  <a:pt x="21132" y="4775"/>
                </a:moveTo>
                <a:lnTo>
                  <a:pt x="19189" y="5245"/>
                </a:lnTo>
                <a:lnTo>
                  <a:pt x="20320" y="6235"/>
                </a:lnTo>
                <a:lnTo>
                  <a:pt x="18732" y="5867"/>
                </a:lnTo>
                <a:lnTo>
                  <a:pt x="17640" y="5613"/>
                </a:lnTo>
                <a:lnTo>
                  <a:pt x="16573" y="5867"/>
                </a:lnTo>
                <a:lnTo>
                  <a:pt x="17373" y="5549"/>
                </a:lnTo>
                <a:lnTo>
                  <a:pt x="17640" y="5613"/>
                </a:lnTo>
                <a:lnTo>
                  <a:pt x="17894" y="5549"/>
                </a:lnTo>
                <a:lnTo>
                  <a:pt x="19189" y="5245"/>
                </a:lnTo>
                <a:lnTo>
                  <a:pt x="17068" y="2400"/>
                </a:lnTo>
                <a:lnTo>
                  <a:pt x="12026" y="6807"/>
                </a:lnTo>
                <a:lnTo>
                  <a:pt x="10248" y="5422"/>
                </a:lnTo>
                <a:lnTo>
                  <a:pt x="9347" y="3543"/>
                </a:lnTo>
                <a:lnTo>
                  <a:pt x="5283" y="2616"/>
                </a:lnTo>
                <a:lnTo>
                  <a:pt x="2171" y="1016"/>
                </a:lnTo>
                <a:lnTo>
                  <a:pt x="0" y="0"/>
                </a:lnTo>
                <a:lnTo>
                  <a:pt x="1892" y="1968"/>
                </a:lnTo>
                <a:lnTo>
                  <a:pt x="2095" y="3035"/>
                </a:lnTo>
                <a:lnTo>
                  <a:pt x="5334" y="7950"/>
                </a:lnTo>
                <a:lnTo>
                  <a:pt x="10795" y="9093"/>
                </a:lnTo>
                <a:lnTo>
                  <a:pt x="16484" y="9055"/>
                </a:lnTo>
                <a:lnTo>
                  <a:pt x="17208" y="8978"/>
                </a:lnTo>
                <a:lnTo>
                  <a:pt x="16217" y="8737"/>
                </a:lnTo>
                <a:lnTo>
                  <a:pt x="16256" y="8445"/>
                </a:lnTo>
                <a:lnTo>
                  <a:pt x="19443" y="9575"/>
                </a:lnTo>
                <a:lnTo>
                  <a:pt x="19837" y="8445"/>
                </a:lnTo>
                <a:lnTo>
                  <a:pt x="20421" y="6807"/>
                </a:lnTo>
                <a:lnTo>
                  <a:pt x="20612" y="6235"/>
                </a:lnTo>
                <a:lnTo>
                  <a:pt x="21132" y="4775"/>
                </a:lnTo>
                <a:close/>
              </a:path>
              <a:path w="36195" h="73660">
                <a:moveTo>
                  <a:pt x="23558" y="64122"/>
                </a:moveTo>
                <a:lnTo>
                  <a:pt x="22225" y="62865"/>
                </a:lnTo>
                <a:lnTo>
                  <a:pt x="18059" y="64414"/>
                </a:lnTo>
                <a:lnTo>
                  <a:pt x="17983" y="63017"/>
                </a:lnTo>
                <a:lnTo>
                  <a:pt x="17272" y="64071"/>
                </a:lnTo>
                <a:lnTo>
                  <a:pt x="15227" y="64655"/>
                </a:lnTo>
                <a:lnTo>
                  <a:pt x="14198" y="65582"/>
                </a:lnTo>
                <a:lnTo>
                  <a:pt x="9423" y="69456"/>
                </a:lnTo>
                <a:lnTo>
                  <a:pt x="21615" y="64008"/>
                </a:lnTo>
                <a:lnTo>
                  <a:pt x="23558" y="64122"/>
                </a:lnTo>
                <a:close/>
              </a:path>
              <a:path w="36195" h="73660">
                <a:moveTo>
                  <a:pt x="30137" y="60794"/>
                </a:moveTo>
                <a:lnTo>
                  <a:pt x="24472" y="58178"/>
                </a:lnTo>
                <a:lnTo>
                  <a:pt x="22542" y="59601"/>
                </a:lnTo>
                <a:lnTo>
                  <a:pt x="26771" y="59385"/>
                </a:lnTo>
                <a:lnTo>
                  <a:pt x="26606" y="63512"/>
                </a:lnTo>
                <a:lnTo>
                  <a:pt x="30137" y="62699"/>
                </a:lnTo>
                <a:lnTo>
                  <a:pt x="30137" y="60794"/>
                </a:lnTo>
                <a:close/>
              </a:path>
              <a:path w="36195" h="73660">
                <a:moveTo>
                  <a:pt x="30670" y="37236"/>
                </a:moveTo>
                <a:lnTo>
                  <a:pt x="29578" y="35013"/>
                </a:lnTo>
                <a:lnTo>
                  <a:pt x="30022" y="34213"/>
                </a:lnTo>
                <a:lnTo>
                  <a:pt x="27178" y="34594"/>
                </a:lnTo>
                <a:lnTo>
                  <a:pt x="22885" y="37731"/>
                </a:lnTo>
                <a:lnTo>
                  <a:pt x="28829" y="36918"/>
                </a:lnTo>
                <a:lnTo>
                  <a:pt x="30670" y="37236"/>
                </a:lnTo>
                <a:close/>
              </a:path>
              <a:path w="36195" h="73660">
                <a:moveTo>
                  <a:pt x="35725" y="73329"/>
                </a:moveTo>
                <a:lnTo>
                  <a:pt x="29032" y="68046"/>
                </a:lnTo>
                <a:lnTo>
                  <a:pt x="25438" y="70675"/>
                </a:lnTo>
                <a:lnTo>
                  <a:pt x="26365" y="71729"/>
                </a:lnTo>
                <a:lnTo>
                  <a:pt x="27901" y="70142"/>
                </a:lnTo>
                <a:lnTo>
                  <a:pt x="29044" y="70980"/>
                </a:lnTo>
                <a:lnTo>
                  <a:pt x="35725" y="7332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6" name="object 5596"/>
          <p:cNvSpPr/>
          <p:nvPr/>
        </p:nvSpPr>
        <p:spPr>
          <a:xfrm>
            <a:off x="6484717" y="3114871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1346" y="0"/>
                </a:moveTo>
                <a:lnTo>
                  <a:pt x="495" y="1257"/>
                </a:lnTo>
                <a:lnTo>
                  <a:pt x="0" y="2031"/>
                </a:lnTo>
                <a:lnTo>
                  <a:pt x="88" y="3543"/>
                </a:lnTo>
                <a:lnTo>
                  <a:pt x="1320" y="3822"/>
                </a:lnTo>
                <a:lnTo>
                  <a:pt x="2324" y="4368"/>
                </a:lnTo>
                <a:lnTo>
                  <a:pt x="134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7" name="object 5597"/>
          <p:cNvSpPr/>
          <p:nvPr/>
        </p:nvSpPr>
        <p:spPr>
          <a:xfrm>
            <a:off x="6588529" y="3057104"/>
            <a:ext cx="17780" cy="5715"/>
          </a:xfrm>
          <a:custGeom>
            <a:avLst/>
            <a:gdLst/>
            <a:ahLst/>
            <a:cxnLst/>
            <a:rect l="l" t="t" r="r" b="b"/>
            <a:pathLst>
              <a:path w="17779" h="5714">
                <a:moveTo>
                  <a:pt x="13028" y="3891"/>
                </a:moveTo>
                <a:lnTo>
                  <a:pt x="9294" y="3891"/>
                </a:lnTo>
                <a:lnTo>
                  <a:pt x="8951" y="4627"/>
                </a:lnTo>
                <a:lnTo>
                  <a:pt x="14945" y="5338"/>
                </a:lnTo>
                <a:lnTo>
                  <a:pt x="12442" y="4449"/>
                </a:lnTo>
                <a:lnTo>
                  <a:pt x="11631" y="4449"/>
                </a:lnTo>
                <a:lnTo>
                  <a:pt x="11720" y="4170"/>
                </a:lnTo>
                <a:lnTo>
                  <a:pt x="12529" y="4170"/>
                </a:lnTo>
                <a:lnTo>
                  <a:pt x="12774" y="4094"/>
                </a:lnTo>
                <a:lnTo>
                  <a:pt x="13028" y="3891"/>
                </a:lnTo>
                <a:close/>
              </a:path>
              <a:path w="17779" h="5714">
                <a:moveTo>
                  <a:pt x="4607" y="5122"/>
                </a:moveTo>
                <a:lnTo>
                  <a:pt x="4570" y="5250"/>
                </a:lnTo>
                <a:lnTo>
                  <a:pt x="4747" y="5173"/>
                </a:lnTo>
                <a:lnTo>
                  <a:pt x="4607" y="5122"/>
                </a:lnTo>
                <a:close/>
              </a:path>
              <a:path w="17779" h="5714">
                <a:moveTo>
                  <a:pt x="6587" y="0"/>
                </a:moveTo>
                <a:lnTo>
                  <a:pt x="1769" y="1190"/>
                </a:lnTo>
                <a:lnTo>
                  <a:pt x="0" y="3446"/>
                </a:lnTo>
                <a:lnTo>
                  <a:pt x="4607" y="5122"/>
                </a:lnTo>
                <a:lnTo>
                  <a:pt x="4721" y="4742"/>
                </a:lnTo>
                <a:lnTo>
                  <a:pt x="4633" y="4538"/>
                </a:lnTo>
                <a:lnTo>
                  <a:pt x="5573" y="4475"/>
                </a:lnTo>
                <a:lnTo>
                  <a:pt x="5116" y="4246"/>
                </a:lnTo>
                <a:lnTo>
                  <a:pt x="6411" y="4056"/>
                </a:lnTo>
                <a:lnTo>
                  <a:pt x="8293" y="4056"/>
                </a:lnTo>
                <a:lnTo>
                  <a:pt x="9294" y="3891"/>
                </a:lnTo>
                <a:lnTo>
                  <a:pt x="13028" y="3891"/>
                </a:lnTo>
                <a:lnTo>
                  <a:pt x="13410" y="3586"/>
                </a:lnTo>
                <a:lnTo>
                  <a:pt x="8519" y="3586"/>
                </a:lnTo>
                <a:lnTo>
                  <a:pt x="9561" y="2925"/>
                </a:lnTo>
                <a:lnTo>
                  <a:pt x="10513" y="2570"/>
                </a:lnTo>
                <a:lnTo>
                  <a:pt x="11428" y="1998"/>
                </a:lnTo>
                <a:lnTo>
                  <a:pt x="10412" y="1782"/>
                </a:lnTo>
                <a:lnTo>
                  <a:pt x="11599" y="1782"/>
                </a:lnTo>
                <a:lnTo>
                  <a:pt x="10983" y="1465"/>
                </a:lnTo>
                <a:lnTo>
                  <a:pt x="6587" y="0"/>
                </a:lnTo>
                <a:close/>
              </a:path>
              <a:path w="17779" h="5714">
                <a:moveTo>
                  <a:pt x="5573" y="4475"/>
                </a:moveTo>
                <a:lnTo>
                  <a:pt x="4900" y="4475"/>
                </a:lnTo>
                <a:lnTo>
                  <a:pt x="6106" y="4742"/>
                </a:lnTo>
                <a:lnTo>
                  <a:pt x="5573" y="4475"/>
                </a:lnTo>
                <a:close/>
              </a:path>
              <a:path w="17779" h="5714">
                <a:moveTo>
                  <a:pt x="12080" y="4310"/>
                </a:moveTo>
                <a:lnTo>
                  <a:pt x="11631" y="4449"/>
                </a:lnTo>
                <a:lnTo>
                  <a:pt x="12442" y="4449"/>
                </a:lnTo>
                <a:lnTo>
                  <a:pt x="12080" y="4310"/>
                </a:lnTo>
                <a:close/>
              </a:path>
              <a:path w="17779" h="5714">
                <a:moveTo>
                  <a:pt x="12529" y="4170"/>
                </a:moveTo>
                <a:lnTo>
                  <a:pt x="11720" y="4170"/>
                </a:lnTo>
                <a:lnTo>
                  <a:pt x="12080" y="4310"/>
                </a:lnTo>
                <a:lnTo>
                  <a:pt x="12529" y="4170"/>
                </a:lnTo>
                <a:close/>
              </a:path>
              <a:path w="17779" h="5714">
                <a:moveTo>
                  <a:pt x="8293" y="4056"/>
                </a:moveTo>
                <a:lnTo>
                  <a:pt x="6411" y="4056"/>
                </a:lnTo>
                <a:lnTo>
                  <a:pt x="8062" y="4094"/>
                </a:lnTo>
                <a:lnTo>
                  <a:pt x="8293" y="4056"/>
                </a:lnTo>
                <a:close/>
              </a:path>
              <a:path w="17779" h="5714">
                <a:moveTo>
                  <a:pt x="17701" y="157"/>
                </a:moveTo>
                <a:lnTo>
                  <a:pt x="11224" y="2430"/>
                </a:lnTo>
                <a:lnTo>
                  <a:pt x="8519" y="3586"/>
                </a:lnTo>
                <a:lnTo>
                  <a:pt x="13410" y="3586"/>
                </a:lnTo>
                <a:lnTo>
                  <a:pt x="17701" y="157"/>
                </a:lnTo>
                <a:close/>
              </a:path>
              <a:path w="17779" h="5714">
                <a:moveTo>
                  <a:pt x="11599" y="1782"/>
                </a:moveTo>
                <a:lnTo>
                  <a:pt x="10412" y="1782"/>
                </a:lnTo>
                <a:lnTo>
                  <a:pt x="11796" y="1884"/>
                </a:lnTo>
                <a:lnTo>
                  <a:pt x="11599" y="178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8" name="object 5598"/>
          <p:cNvSpPr/>
          <p:nvPr/>
        </p:nvSpPr>
        <p:spPr>
          <a:xfrm>
            <a:off x="6489916" y="3141128"/>
            <a:ext cx="123825" cy="92075"/>
          </a:xfrm>
          <a:custGeom>
            <a:avLst/>
            <a:gdLst/>
            <a:ahLst/>
            <a:cxnLst/>
            <a:rect l="l" t="t" r="r" b="b"/>
            <a:pathLst>
              <a:path w="123825" h="92075">
                <a:moveTo>
                  <a:pt x="57759" y="14986"/>
                </a:moveTo>
                <a:lnTo>
                  <a:pt x="57746" y="14808"/>
                </a:lnTo>
                <a:lnTo>
                  <a:pt x="57594" y="14808"/>
                </a:lnTo>
                <a:lnTo>
                  <a:pt x="57759" y="14986"/>
                </a:lnTo>
                <a:close/>
              </a:path>
              <a:path w="123825" h="92075">
                <a:moveTo>
                  <a:pt x="58039" y="14833"/>
                </a:moveTo>
                <a:lnTo>
                  <a:pt x="57988" y="14681"/>
                </a:lnTo>
                <a:lnTo>
                  <a:pt x="57721" y="14478"/>
                </a:lnTo>
                <a:lnTo>
                  <a:pt x="57746" y="14808"/>
                </a:lnTo>
                <a:lnTo>
                  <a:pt x="58039" y="14833"/>
                </a:lnTo>
                <a:close/>
              </a:path>
              <a:path w="123825" h="92075">
                <a:moveTo>
                  <a:pt x="63398" y="17792"/>
                </a:moveTo>
                <a:lnTo>
                  <a:pt x="63195" y="17767"/>
                </a:lnTo>
                <a:lnTo>
                  <a:pt x="63284" y="17907"/>
                </a:lnTo>
                <a:close/>
              </a:path>
              <a:path w="123825" h="92075">
                <a:moveTo>
                  <a:pt x="64350" y="19456"/>
                </a:moveTo>
                <a:lnTo>
                  <a:pt x="63284" y="17907"/>
                </a:lnTo>
                <a:lnTo>
                  <a:pt x="62865" y="18364"/>
                </a:lnTo>
                <a:lnTo>
                  <a:pt x="64350" y="19456"/>
                </a:lnTo>
                <a:close/>
              </a:path>
              <a:path w="123825" h="92075">
                <a:moveTo>
                  <a:pt x="79006" y="21602"/>
                </a:moveTo>
                <a:lnTo>
                  <a:pt x="78701" y="20358"/>
                </a:lnTo>
                <a:lnTo>
                  <a:pt x="78943" y="21666"/>
                </a:lnTo>
                <a:close/>
              </a:path>
              <a:path w="123825" h="92075">
                <a:moveTo>
                  <a:pt x="80568" y="20078"/>
                </a:moveTo>
                <a:lnTo>
                  <a:pt x="79006" y="21602"/>
                </a:lnTo>
                <a:lnTo>
                  <a:pt x="79717" y="24485"/>
                </a:lnTo>
                <a:lnTo>
                  <a:pt x="79844" y="24218"/>
                </a:lnTo>
                <a:lnTo>
                  <a:pt x="80568" y="20078"/>
                </a:lnTo>
                <a:close/>
              </a:path>
              <a:path w="123825" h="92075">
                <a:moveTo>
                  <a:pt x="88074" y="35648"/>
                </a:moveTo>
                <a:lnTo>
                  <a:pt x="87960" y="34823"/>
                </a:lnTo>
                <a:lnTo>
                  <a:pt x="87668" y="33858"/>
                </a:lnTo>
                <a:lnTo>
                  <a:pt x="87045" y="31864"/>
                </a:lnTo>
                <a:lnTo>
                  <a:pt x="86766" y="30924"/>
                </a:lnTo>
                <a:lnTo>
                  <a:pt x="85801" y="27813"/>
                </a:lnTo>
                <a:lnTo>
                  <a:pt x="84213" y="25577"/>
                </a:lnTo>
                <a:lnTo>
                  <a:pt x="85826" y="18821"/>
                </a:lnTo>
                <a:lnTo>
                  <a:pt x="82029" y="22250"/>
                </a:lnTo>
                <a:lnTo>
                  <a:pt x="79806" y="24396"/>
                </a:lnTo>
                <a:lnTo>
                  <a:pt x="79667" y="25577"/>
                </a:lnTo>
                <a:lnTo>
                  <a:pt x="79857" y="26568"/>
                </a:lnTo>
                <a:lnTo>
                  <a:pt x="78663" y="30924"/>
                </a:lnTo>
                <a:lnTo>
                  <a:pt x="78803" y="30099"/>
                </a:lnTo>
                <a:lnTo>
                  <a:pt x="79121" y="28308"/>
                </a:lnTo>
                <a:lnTo>
                  <a:pt x="79641" y="25387"/>
                </a:lnTo>
                <a:lnTo>
                  <a:pt x="79425" y="24218"/>
                </a:lnTo>
                <a:lnTo>
                  <a:pt x="78943" y="21666"/>
                </a:lnTo>
                <a:lnTo>
                  <a:pt x="77457" y="23114"/>
                </a:lnTo>
                <a:lnTo>
                  <a:pt x="71767" y="24218"/>
                </a:lnTo>
                <a:lnTo>
                  <a:pt x="66014" y="21678"/>
                </a:lnTo>
                <a:lnTo>
                  <a:pt x="62141" y="19138"/>
                </a:lnTo>
                <a:lnTo>
                  <a:pt x="62458" y="18796"/>
                </a:lnTo>
                <a:lnTo>
                  <a:pt x="62865" y="18364"/>
                </a:lnTo>
                <a:lnTo>
                  <a:pt x="62623" y="18186"/>
                </a:lnTo>
                <a:lnTo>
                  <a:pt x="62115" y="17640"/>
                </a:lnTo>
                <a:lnTo>
                  <a:pt x="61252" y="17526"/>
                </a:lnTo>
                <a:lnTo>
                  <a:pt x="61074" y="17513"/>
                </a:lnTo>
                <a:lnTo>
                  <a:pt x="61074" y="32359"/>
                </a:lnTo>
                <a:lnTo>
                  <a:pt x="58775" y="32372"/>
                </a:lnTo>
                <a:lnTo>
                  <a:pt x="60248" y="32296"/>
                </a:lnTo>
                <a:lnTo>
                  <a:pt x="61074" y="32359"/>
                </a:lnTo>
                <a:lnTo>
                  <a:pt x="61074" y="17513"/>
                </a:lnTo>
                <a:lnTo>
                  <a:pt x="60515" y="17437"/>
                </a:lnTo>
                <a:lnTo>
                  <a:pt x="59994" y="17564"/>
                </a:lnTo>
                <a:lnTo>
                  <a:pt x="59944" y="17360"/>
                </a:lnTo>
                <a:lnTo>
                  <a:pt x="59067" y="17259"/>
                </a:lnTo>
                <a:lnTo>
                  <a:pt x="59143" y="17424"/>
                </a:lnTo>
                <a:lnTo>
                  <a:pt x="60083" y="17830"/>
                </a:lnTo>
                <a:lnTo>
                  <a:pt x="60299" y="17564"/>
                </a:lnTo>
                <a:lnTo>
                  <a:pt x="60642" y="18008"/>
                </a:lnTo>
                <a:lnTo>
                  <a:pt x="60464" y="18237"/>
                </a:lnTo>
                <a:lnTo>
                  <a:pt x="59728" y="18796"/>
                </a:lnTo>
                <a:lnTo>
                  <a:pt x="59143" y="17424"/>
                </a:lnTo>
                <a:lnTo>
                  <a:pt x="58597" y="17195"/>
                </a:lnTo>
                <a:lnTo>
                  <a:pt x="59067" y="17259"/>
                </a:lnTo>
                <a:lnTo>
                  <a:pt x="58521" y="15976"/>
                </a:lnTo>
                <a:lnTo>
                  <a:pt x="57670" y="15163"/>
                </a:lnTo>
                <a:lnTo>
                  <a:pt x="57340" y="14846"/>
                </a:lnTo>
                <a:lnTo>
                  <a:pt x="57048" y="15049"/>
                </a:lnTo>
                <a:lnTo>
                  <a:pt x="54229" y="15163"/>
                </a:lnTo>
                <a:lnTo>
                  <a:pt x="55956" y="14681"/>
                </a:lnTo>
                <a:lnTo>
                  <a:pt x="57594" y="14808"/>
                </a:lnTo>
                <a:lnTo>
                  <a:pt x="57492" y="14681"/>
                </a:lnTo>
                <a:lnTo>
                  <a:pt x="56553" y="13601"/>
                </a:lnTo>
                <a:lnTo>
                  <a:pt x="57721" y="14478"/>
                </a:lnTo>
                <a:lnTo>
                  <a:pt x="57645" y="13601"/>
                </a:lnTo>
                <a:lnTo>
                  <a:pt x="57619" y="13195"/>
                </a:lnTo>
                <a:lnTo>
                  <a:pt x="57988" y="14681"/>
                </a:lnTo>
                <a:lnTo>
                  <a:pt x="58178" y="14846"/>
                </a:lnTo>
                <a:lnTo>
                  <a:pt x="58039" y="14833"/>
                </a:lnTo>
                <a:lnTo>
                  <a:pt x="58127" y="15201"/>
                </a:lnTo>
                <a:lnTo>
                  <a:pt x="58254" y="15290"/>
                </a:lnTo>
                <a:lnTo>
                  <a:pt x="58343" y="15544"/>
                </a:lnTo>
                <a:lnTo>
                  <a:pt x="59283" y="17106"/>
                </a:lnTo>
                <a:lnTo>
                  <a:pt x="59537" y="15621"/>
                </a:lnTo>
                <a:lnTo>
                  <a:pt x="59944" y="17360"/>
                </a:lnTo>
                <a:lnTo>
                  <a:pt x="60540" y="17424"/>
                </a:lnTo>
                <a:lnTo>
                  <a:pt x="61671" y="17145"/>
                </a:lnTo>
                <a:lnTo>
                  <a:pt x="62115" y="17640"/>
                </a:lnTo>
                <a:lnTo>
                  <a:pt x="63195" y="17767"/>
                </a:lnTo>
                <a:lnTo>
                  <a:pt x="62763" y="17145"/>
                </a:lnTo>
                <a:lnTo>
                  <a:pt x="61722" y="15621"/>
                </a:lnTo>
                <a:lnTo>
                  <a:pt x="61188" y="14846"/>
                </a:lnTo>
                <a:lnTo>
                  <a:pt x="60248" y="13487"/>
                </a:lnTo>
                <a:lnTo>
                  <a:pt x="59067" y="11760"/>
                </a:lnTo>
                <a:lnTo>
                  <a:pt x="58191" y="13487"/>
                </a:lnTo>
                <a:lnTo>
                  <a:pt x="58166" y="13195"/>
                </a:lnTo>
                <a:lnTo>
                  <a:pt x="58140" y="12877"/>
                </a:lnTo>
                <a:lnTo>
                  <a:pt x="58077" y="12217"/>
                </a:lnTo>
                <a:lnTo>
                  <a:pt x="57772" y="8623"/>
                </a:lnTo>
                <a:lnTo>
                  <a:pt x="51396" y="11430"/>
                </a:lnTo>
                <a:lnTo>
                  <a:pt x="53746" y="12217"/>
                </a:lnTo>
                <a:lnTo>
                  <a:pt x="50901" y="11658"/>
                </a:lnTo>
                <a:lnTo>
                  <a:pt x="48120" y="12877"/>
                </a:lnTo>
                <a:lnTo>
                  <a:pt x="47650" y="11010"/>
                </a:lnTo>
                <a:lnTo>
                  <a:pt x="50901" y="11658"/>
                </a:lnTo>
                <a:lnTo>
                  <a:pt x="51396" y="11430"/>
                </a:lnTo>
                <a:lnTo>
                  <a:pt x="50139" y="11010"/>
                </a:lnTo>
                <a:lnTo>
                  <a:pt x="47447" y="10109"/>
                </a:lnTo>
                <a:lnTo>
                  <a:pt x="39255" y="3403"/>
                </a:lnTo>
                <a:lnTo>
                  <a:pt x="39039" y="3175"/>
                </a:lnTo>
                <a:lnTo>
                  <a:pt x="34607" y="3403"/>
                </a:lnTo>
                <a:lnTo>
                  <a:pt x="32626" y="0"/>
                </a:lnTo>
                <a:lnTo>
                  <a:pt x="30518" y="6718"/>
                </a:lnTo>
                <a:lnTo>
                  <a:pt x="29527" y="5549"/>
                </a:lnTo>
                <a:lnTo>
                  <a:pt x="31394" y="2120"/>
                </a:lnTo>
                <a:lnTo>
                  <a:pt x="27165" y="8051"/>
                </a:lnTo>
                <a:lnTo>
                  <a:pt x="26581" y="8724"/>
                </a:lnTo>
                <a:lnTo>
                  <a:pt x="25692" y="8915"/>
                </a:lnTo>
                <a:lnTo>
                  <a:pt x="24218" y="9067"/>
                </a:lnTo>
                <a:lnTo>
                  <a:pt x="23545" y="8559"/>
                </a:lnTo>
                <a:lnTo>
                  <a:pt x="23837" y="8216"/>
                </a:lnTo>
                <a:lnTo>
                  <a:pt x="24968" y="8978"/>
                </a:lnTo>
                <a:lnTo>
                  <a:pt x="24434" y="8394"/>
                </a:lnTo>
                <a:lnTo>
                  <a:pt x="24358" y="8216"/>
                </a:lnTo>
                <a:lnTo>
                  <a:pt x="23063" y="5003"/>
                </a:lnTo>
                <a:lnTo>
                  <a:pt x="18542" y="10972"/>
                </a:lnTo>
                <a:lnTo>
                  <a:pt x="16764" y="10274"/>
                </a:lnTo>
                <a:lnTo>
                  <a:pt x="11252" y="9626"/>
                </a:lnTo>
                <a:lnTo>
                  <a:pt x="10274" y="10502"/>
                </a:lnTo>
                <a:lnTo>
                  <a:pt x="10668" y="12217"/>
                </a:lnTo>
                <a:lnTo>
                  <a:pt x="10693" y="13195"/>
                </a:lnTo>
                <a:lnTo>
                  <a:pt x="9817" y="16370"/>
                </a:lnTo>
                <a:lnTo>
                  <a:pt x="3581" y="16789"/>
                </a:lnTo>
                <a:lnTo>
                  <a:pt x="2908" y="18186"/>
                </a:lnTo>
                <a:lnTo>
                  <a:pt x="0" y="22682"/>
                </a:lnTo>
                <a:lnTo>
                  <a:pt x="3403" y="28397"/>
                </a:lnTo>
                <a:lnTo>
                  <a:pt x="15189" y="28384"/>
                </a:lnTo>
                <a:lnTo>
                  <a:pt x="16116" y="34886"/>
                </a:lnTo>
                <a:lnTo>
                  <a:pt x="17665" y="36982"/>
                </a:lnTo>
                <a:lnTo>
                  <a:pt x="20904" y="35521"/>
                </a:lnTo>
                <a:lnTo>
                  <a:pt x="23520" y="36588"/>
                </a:lnTo>
                <a:lnTo>
                  <a:pt x="28651" y="37515"/>
                </a:lnTo>
                <a:lnTo>
                  <a:pt x="30568" y="36169"/>
                </a:lnTo>
                <a:lnTo>
                  <a:pt x="30949" y="35521"/>
                </a:lnTo>
                <a:lnTo>
                  <a:pt x="32016" y="33782"/>
                </a:lnTo>
                <a:lnTo>
                  <a:pt x="35775" y="31623"/>
                </a:lnTo>
                <a:lnTo>
                  <a:pt x="40093" y="30099"/>
                </a:lnTo>
                <a:lnTo>
                  <a:pt x="41922" y="35128"/>
                </a:lnTo>
                <a:lnTo>
                  <a:pt x="46304" y="33655"/>
                </a:lnTo>
                <a:lnTo>
                  <a:pt x="44056" y="34823"/>
                </a:lnTo>
                <a:lnTo>
                  <a:pt x="49593" y="33731"/>
                </a:lnTo>
                <a:lnTo>
                  <a:pt x="50380" y="34620"/>
                </a:lnTo>
                <a:lnTo>
                  <a:pt x="52235" y="35521"/>
                </a:lnTo>
                <a:lnTo>
                  <a:pt x="59893" y="38176"/>
                </a:lnTo>
                <a:lnTo>
                  <a:pt x="62674" y="34582"/>
                </a:lnTo>
                <a:lnTo>
                  <a:pt x="62776" y="34455"/>
                </a:lnTo>
                <a:lnTo>
                  <a:pt x="62903" y="34290"/>
                </a:lnTo>
                <a:lnTo>
                  <a:pt x="62090" y="34455"/>
                </a:lnTo>
                <a:lnTo>
                  <a:pt x="62077" y="34315"/>
                </a:lnTo>
                <a:lnTo>
                  <a:pt x="60833" y="34582"/>
                </a:lnTo>
                <a:lnTo>
                  <a:pt x="61861" y="33731"/>
                </a:lnTo>
                <a:lnTo>
                  <a:pt x="61925" y="32981"/>
                </a:lnTo>
                <a:lnTo>
                  <a:pt x="61163" y="32816"/>
                </a:lnTo>
                <a:lnTo>
                  <a:pt x="61074" y="32372"/>
                </a:lnTo>
                <a:lnTo>
                  <a:pt x="63347" y="32499"/>
                </a:lnTo>
                <a:lnTo>
                  <a:pt x="62001" y="33616"/>
                </a:lnTo>
                <a:lnTo>
                  <a:pt x="62077" y="34315"/>
                </a:lnTo>
                <a:lnTo>
                  <a:pt x="64096" y="33883"/>
                </a:lnTo>
                <a:lnTo>
                  <a:pt x="64973" y="32296"/>
                </a:lnTo>
                <a:lnTo>
                  <a:pt x="65214" y="31864"/>
                </a:lnTo>
                <a:lnTo>
                  <a:pt x="70408" y="35077"/>
                </a:lnTo>
                <a:lnTo>
                  <a:pt x="69850" y="33858"/>
                </a:lnTo>
                <a:lnTo>
                  <a:pt x="70675" y="35407"/>
                </a:lnTo>
                <a:lnTo>
                  <a:pt x="72021" y="35636"/>
                </a:lnTo>
                <a:lnTo>
                  <a:pt x="73850" y="35648"/>
                </a:lnTo>
                <a:lnTo>
                  <a:pt x="75882" y="39535"/>
                </a:lnTo>
                <a:lnTo>
                  <a:pt x="76022" y="38125"/>
                </a:lnTo>
                <a:lnTo>
                  <a:pt x="79908" y="39052"/>
                </a:lnTo>
                <a:lnTo>
                  <a:pt x="83375" y="38125"/>
                </a:lnTo>
                <a:lnTo>
                  <a:pt x="84645" y="37782"/>
                </a:lnTo>
                <a:lnTo>
                  <a:pt x="87566" y="37642"/>
                </a:lnTo>
                <a:lnTo>
                  <a:pt x="88074" y="35648"/>
                </a:lnTo>
                <a:close/>
              </a:path>
              <a:path w="123825" h="92075">
                <a:moveTo>
                  <a:pt x="102590" y="90474"/>
                </a:moveTo>
                <a:lnTo>
                  <a:pt x="101638" y="91122"/>
                </a:lnTo>
                <a:lnTo>
                  <a:pt x="101295" y="91389"/>
                </a:lnTo>
                <a:lnTo>
                  <a:pt x="100850" y="92049"/>
                </a:lnTo>
                <a:lnTo>
                  <a:pt x="102311" y="91516"/>
                </a:lnTo>
                <a:lnTo>
                  <a:pt x="102349" y="91351"/>
                </a:lnTo>
                <a:lnTo>
                  <a:pt x="102590" y="90474"/>
                </a:lnTo>
                <a:close/>
              </a:path>
              <a:path w="123825" h="92075">
                <a:moveTo>
                  <a:pt x="104101" y="70345"/>
                </a:moveTo>
                <a:lnTo>
                  <a:pt x="100609" y="69875"/>
                </a:lnTo>
                <a:lnTo>
                  <a:pt x="94589" y="71031"/>
                </a:lnTo>
                <a:lnTo>
                  <a:pt x="90462" y="73139"/>
                </a:lnTo>
                <a:lnTo>
                  <a:pt x="87337" y="75857"/>
                </a:lnTo>
                <a:lnTo>
                  <a:pt x="98259" y="73863"/>
                </a:lnTo>
                <a:lnTo>
                  <a:pt x="100634" y="73101"/>
                </a:lnTo>
                <a:lnTo>
                  <a:pt x="104101" y="70345"/>
                </a:lnTo>
                <a:close/>
              </a:path>
              <a:path w="123825" h="92075">
                <a:moveTo>
                  <a:pt x="104228" y="71602"/>
                </a:moveTo>
                <a:lnTo>
                  <a:pt x="103543" y="71831"/>
                </a:lnTo>
                <a:lnTo>
                  <a:pt x="102717" y="71843"/>
                </a:lnTo>
                <a:lnTo>
                  <a:pt x="102108" y="72288"/>
                </a:lnTo>
                <a:lnTo>
                  <a:pt x="102831" y="72199"/>
                </a:lnTo>
                <a:lnTo>
                  <a:pt x="103682" y="72148"/>
                </a:lnTo>
                <a:lnTo>
                  <a:pt x="104228" y="71602"/>
                </a:lnTo>
                <a:close/>
              </a:path>
              <a:path w="123825" h="92075">
                <a:moveTo>
                  <a:pt x="123825" y="50558"/>
                </a:moveTo>
                <a:lnTo>
                  <a:pt x="122504" y="50050"/>
                </a:lnTo>
                <a:lnTo>
                  <a:pt x="123088" y="49072"/>
                </a:lnTo>
                <a:lnTo>
                  <a:pt x="120167" y="49123"/>
                </a:lnTo>
                <a:lnTo>
                  <a:pt x="119176" y="47282"/>
                </a:lnTo>
                <a:lnTo>
                  <a:pt x="119697" y="47459"/>
                </a:lnTo>
                <a:lnTo>
                  <a:pt x="119710" y="47739"/>
                </a:lnTo>
                <a:lnTo>
                  <a:pt x="120015" y="47879"/>
                </a:lnTo>
                <a:lnTo>
                  <a:pt x="119684" y="46913"/>
                </a:lnTo>
                <a:lnTo>
                  <a:pt x="121361" y="46139"/>
                </a:lnTo>
                <a:lnTo>
                  <a:pt x="118503" y="45161"/>
                </a:lnTo>
                <a:lnTo>
                  <a:pt x="118503" y="48463"/>
                </a:lnTo>
                <a:lnTo>
                  <a:pt x="117335" y="47993"/>
                </a:lnTo>
                <a:lnTo>
                  <a:pt x="118364" y="47523"/>
                </a:lnTo>
                <a:lnTo>
                  <a:pt x="118503" y="48463"/>
                </a:lnTo>
                <a:lnTo>
                  <a:pt x="118503" y="45161"/>
                </a:lnTo>
                <a:lnTo>
                  <a:pt x="118249" y="45072"/>
                </a:lnTo>
                <a:lnTo>
                  <a:pt x="115722" y="44665"/>
                </a:lnTo>
                <a:lnTo>
                  <a:pt x="112674" y="44996"/>
                </a:lnTo>
                <a:lnTo>
                  <a:pt x="116116" y="43776"/>
                </a:lnTo>
                <a:lnTo>
                  <a:pt x="116827" y="43637"/>
                </a:lnTo>
                <a:lnTo>
                  <a:pt x="118846" y="44615"/>
                </a:lnTo>
                <a:lnTo>
                  <a:pt x="117665" y="43459"/>
                </a:lnTo>
                <a:lnTo>
                  <a:pt x="118706" y="43243"/>
                </a:lnTo>
                <a:lnTo>
                  <a:pt x="117221" y="43027"/>
                </a:lnTo>
                <a:lnTo>
                  <a:pt x="116725" y="42532"/>
                </a:lnTo>
                <a:lnTo>
                  <a:pt x="116471" y="41808"/>
                </a:lnTo>
                <a:lnTo>
                  <a:pt x="115646" y="41681"/>
                </a:lnTo>
                <a:lnTo>
                  <a:pt x="119126" y="41732"/>
                </a:lnTo>
                <a:lnTo>
                  <a:pt x="113995" y="40411"/>
                </a:lnTo>
                <a:lnTo>
                  <a:pt x="113995" y="41414"/>
                </a:lnTo>
                <a:lnTo>
                  <a:pt x="112115" y="41109"/>
                </a:lnTo>
                <a:lnTo>
                  <a:pt x="112966" y="40792"/>
                </a:lnTo>
                <a:lnTo>
                  <a:pt x="113995" y="41414"/>
                </a:lnTo>
                <a:lnTo>
                  <a:pt x="113995" y="40411"/>
                </a:lnTo>
                <a:lnTo>
                  <a:pt x="110401" y="39484"/>
                </a:lnTo>
                <a:lnTo>
                  <a:pt x="109321" y="40347"/>
                </a:lnTo>
                <a:lnTo>
                  <a:pt x="109677" y="40843"/>
                </a:lnTo>
                <a:lnTo>
                  <a:pt x="106019" y="39624"/>
                </a:lnTo>
                <a:lnTo>
                  <a:pt x="101155" y="40767"/>
                </a:lnTo>
                <a:lnTo>
                  <a:pt x="107823" y="41770"/>
                </a:lnTo>
                <a:lnTo>
                  <a:pt x="110159" y="41465"/>
                </a:lnTo>
                <a:lnTo>
                  <a:pt x="110375" y="41732"/>
                </a:lnTo>
                <a:lnTo>
                  <a:pt x="110820" y="42075"/>
                </a:lnTo>
                <a:lnTo>
                  <a:pt x="111150" y="42125"/>
                </a:lnTo>
                <a:lnTo>
                  <a:pt x="110845" y="41567"/>
                </a:lnTo>
                <a:lnTo>
                  <a:pt x="110998" y="41503"/>
                </a:lnTo>
                <a:lnTo>
                  <a:pt x="112280" y="41402"/>
                </a:lnTo>
                <a:lnTo>
                  <a:pt x="114884" y="42684"/>
                </a:lnTo>
                <a:lnTo>
                  <a:pt x="111150" y="42125"/>
                </a:lnTo>
                <a:lnTo>
                  <a:pt x="112649" y="44996"/>
                </a:lnTo>
                <a:lnTo>
                  <a:pt x="109994" y="45275"/>
                </a:lnTo>
                <a:lnTo>
                  <a:pt x="116116" y="46431"/>
                </a:lnTo>
                <a:lnTo>
                  <a:pt x="117271" y="47980"/>
                </a:lnTo>
                <a:lnTo>
                  <a:pt x="116446" y="47637"/>
                </a:lnTo>
                <a:lnTo>
                  <a:pt x="115087" y="47536"/>
                </a:lnTo>
                <a:lnTo>
                  <a:pt x="111480" y="46774"/>
                </a:lnTo>
                <a:lnTo>
                  <a:pt x="109524" y="45669"/>
                </a:lnTo>
                <a:lnTo>
                  <a:pt x="108572" y="46151"/>
                </a:lnTo>
                <a:lnTo>
                  <a:pt x="107378" y="45885"/>
                </a:lnTo>
                <a:lnTo>
                  <a:pt x="108242" y="46316"/>
                </a:lnTo>
                <a:lnTo>
                  <a:pt x="103581" y="48666"/>
                </a:lnTo>
                <a:lnTo>
                  <a:pt x="113982" y="49009"/>
                </a:lnTo>
                <a:lnTo>
                  <a:pt x="119024" y="55892"/>
                </a:lnTo>
                <a:lnTo>
                  <a:pt x="122351" y="50304"/>
                </a:lnTo>
                <a:lnTo>
                  <a:pt x="123825" y="5055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9" name="object 5599"/>
          <p:cNvSpPr/>
          <p:nvPr/>
        </p:nvSpPr>
        <p:spPr>
          <a:xfrm>
            <a:off x="6579775" y="3079437"/>
            <a:ext cx="19685" cy="3810"/>
          </a:xfrm>
          <a:custGeom>
            <a:avLst/>
            <a:gdLst/>
            <a:ahLst/>
            <a:cxnLst/>
            <a:rect l="l" t="t" r="r" b="b"/>
            <a:pathLst>
              <a:path w="19684" h="3810">
                <a:moveTo>
                  <a:pt x="0" y="0"/>
                </a:moveTo>
                <a:lnTo>
                  <a:pt x="88" y="1054"/>
                </a:lnTo>
                <a:lnTo>
                  <a:pt x="5181" y="2324"/>
                </a:lnTo>
                <a:lnTo>
                  <a:pt x="11569" y="3695"/>
                </a:lnTo>
                <a:lnTo>
                  <a:pt x="17272" y="2857"/>
                </a:lnTo>
                <a:lnTo>
                  <a:pt x="17614" y="2387"/>
                </a:lnTo>
                <a:lnTo>
                  <a:pt x="19545" y="1968"/>
                </a:lnTo>
                <a:lnTo>
                  <a:pt x="18592" y="1181"/>
                </a:lnTo>
                <a:lnTo>
                  <a:pt x="18262" y="241"/>
                </a:lnTo>
                <a:lnTo>
                  <a:pt x="11861" y="368"/>
                </a:lnTo>
                <a:lnTo>
                  <a:pt x="10287" y="1968"/>
                </a:lnTo>
                <a:lnTo>
                  <a:pt x="8902" y="1193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0" name="object 5600"/>
          <p:cNvSpPr/>
          <p:nvPr/>
        </p:nvSpPr>
        <p:spPr>
          <a:xfrm>
            <a:off x="6592620" y="3175215"/>
            <a:ext cx="17145" cy="10160"/>
          </a:xfrm>
          <a:custGeom>
            <a:avLst/>
            <a:gdLst/>
            <a:ahLst/>
            <a:cxnLst/>
            <a:rect l="l" t="t" r="r" b="b"/>
            <a:pathLst>
              <a:path w="17145" h="10160">
                <a:moveTo>
                  <a:pt x="17119" y="8572"/>
                </a:moveTo>
                <a:lnTo>
                  <a:pt x="14376" y="7073"/>
                </a:lnTo>
                <a:lnTo>
                  <a:pt x="13296" y="6248"/>
                </a:lnTo>
                <a:lnTo>
                  <a:pt x="14541" y="6083"/>
                </a:lnTo>
                <a:lnTo>
                  <a:pt x="12573" y="5232"/>
                </a:lnTo>
                <a:lnTo>
                  <a:pt x="12331" y="4953"/>
                </a:lnTo>
                <a:lnTo>
                  <a:pt x="11188" y="4381"/>
                </a:lnTo>
                <a:lnTo>
                  <a:pt x="9728" y="5080"/>
                </a:lnTo>
                <a:lnTo>
                  <a:pt x="8839" y="3911"/>
                </a:lnTo>
                <a:lnTo>
                  <a:pt x="6197" y="0"/>
                </a:lnTo>
                <a:lnTo>
                  <a:pt x="2870" y="2006"/>
                </a:lnTo>
                <a:lnTo>
                  <a:pt x="50" y="4356"/>
                </a:lnTo>
                <a:lnTo>
                  <a:pt x="0" y="5842"/>
                </a:lnTo>
                <a:lnTo>
                  <a:pt x="10083" y="5397"/>
                </a:lnTo>
                <a:lnTo>
                  <a:pt x="11252" y="6337"/>
                </a:lnTo>
                <a:lnTo>
                  <a:pt x="12065" y="5842"/>
                </a:lnTo>
                <a:lnTo>
                  <a:pt x="13004" y="6375"/>
                </a:lnTo>
                <a:lnTo>
                  <a:pt x="13665" y="7937"/>
                </a:lnTo>
                <a:lnTo>
                  <a:pt x="14516" y="8039"/>
                </a:lnTo>
                <a:lnTo>
                  <a:pt x="14706" y="9804"/>
                </a:lnTo>
                <a:lnTo>
                  <a:pt x="15430" y="9131"/>
                </a:lnTo>
                <a:lnTo>
                  <a:pt x="16217" y="9144"/>
                </a:lnTo>
                <a:lnTo>
                  <a:pt x="16052" y="8902"/>
                </a:lnTo>
                <a:lnTo>
                  <a:pt x="16268" y="9144"/>
                </a:lnTo>
                <a:lnTo>
                  <a:pt x="16510" y="9550"/>
                </a:lnTo>
                <a:lnTo>
                  <a:pt x="16903" y="8902"/>
                </a:lnTo>
                <a:lnTo>
                  <a:pt x="17119" y="857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1" name="object 5601"/>
          <p:cNvSpPr/>
          <p:nvPr/>
        </p:nvSpPr>
        <p:spPr>
          <a:xfrm>
            <a:off x="6632092" y="3429736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0" y="0"/>
                </a:moveTo>
                <a:lnTo>
                  <a:pt x="1155" y="1219"/>
                </a:lnTo>
                <a:lnTo>
                  <a:pt x="1549" y="1206"/>
                </a:lnTo>
                <a:lnTo>
                  <a:pt x="2311" y="50"/>
                </a:lnTo>
                <a:lnTo>
                  <a:pt x="1422" y="774"/>
                </a:lnTo>
                <a:lnTo>
                  <a:pt x="901" y="469"/>
                </a:lnTo>
                <a:lnTo>
                  <a:pt x="711" y="558"/>
                </a:lnTo>
                <a:lnTo>
                  <a:pt x="800" y="381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2" name="object 5602"/>
          <p:cNvSpPr/>
          <p:nvPr/>
        </p:nvSpPr>
        <p:spPr>
          <a:xfrm>
            <a:off x="6581681" y="3058124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5626" y="0"/>
                </a:moveTo>
                <a:lnTo>
                  <a:pt x="0" y="2031"/>
                </a:lnTo>
                <a:lnTo>
                  <a:pt x="4165" y="2146"/>
                </a:lnTo>
                <a:lnTo>
                  <a:pt x="4203" y="1536"/>
                </a:lnTo>
                <a:lnTo>
                  <a:pt x="5613" y="2158"/>
                </a:lnTo>
                <a:lnTo>
                  <a:pt x="5791" y="1841"/>
                </a:lnTo>
                <a:lnTo>
                  <a:pt x="562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3" name="object 5603"/>
          <p:cNvSpPr/>
          <p:nvPr/>
        </p:nvSpPr>
        <p:spPr>
          <a:xfrm>
            <a:off x="6596151" y="3108832"/>
            <a:ext cx="12065" cy="12700"/>
          </a:xfrm>
          <a:custGeom>
            <a:avLst/>
            <a:gdLst/>
            <a:ahLst/>
            <a:cxnLst/>
            <a:rect l="l" t="t" r="r" b="b"/>
            <a:pathLst>
              <a:path w="12065" h="12700">
                <a:moveTo>
                  <a:pt x="4965" y="11925"/>
                </a:moveTo>
                <a:lnTo>
                  <a:pt x="2641" y="11404"/>
                </a:lnTo>
                <a:lnTo>
                  <a:pt x="1600" y="11785"/>
                </a:lnTo>
                <a:lnTo>
                  <a:pt x="1384" y="12052"/>
                </a:lnTo>
                <a:lnTo>
                  <a:pt x="3492" y="12407"/>
                </a:lnTo>
                <a:lnTo>
                  <a:pt x="4965" y="11925"/>
                </a:lnTo>
                <a:close/>
              </a:path>
              <a:path w="12065" h="12700">
                <a:moveTo>
                  <a:pt x="6197" y="12204"/>
                </a:moveTo>
                <a:lnTo>
                  <a:pt x="5130" y="11861"/>
                </a:lnTo>
                <a:lnTo>
                  <a:pt x="4965" y="11925"/>
                </a:lnTo>
                <a:lnTo>
                  <a:pt x="6197" y="12204"/>
                </a:lnTo>
                <a:close/>
              </a:path>
              <a:path w="12065" h="12700">
                <a:moveTo>
                  <a:pt x="7581" y="10871"/>
                </a:moveTo>
                <a:lnTo>
                  <a:pt x="4051" y="10172"/>
                </a:lnTo>
                <a:lnTo>
                  <a:pt x="0" y="10350"/>
                </a:lnTo>
                <a:lnTo>
                  <a:pt x="2501" y="11366"/>
                </a:lnTo>
                <a:lnTo>
                  <a:pt x="2641" y="11404"/>
                </a:lnTo>
                <a:lnTo>
                  <a:pt x="3162" y="11214"/>
                </a:lnTo>
                <a:lnTo>
                  <a:pt x="5130" y="11861"/>
                </a:lnTo>
                <a:lnTo>
                  <a:pt x="6731" y="11214"/>
                </a:lnTo>
                <a:lnTo>
                  <a:pt x="7581" y="10871"/>
                </a:lnTo>
                <a:close/>
              </a:path>
              <a:path w="12065" h="12700">
                <a:moveTo>
                  <a:pt x="11595" y="2082"/>
                </a:moveTo>
                <a:lnTo>
                  <a:pt x="10007" y="266"/>
                </a:lnTo>
                <a:lnTo>
                  <a:pt x="9334" y="228"/>
                </a:lnTo>
                <a:lnTo>
                  <a:pt x="6616" y="0"/>
                </a:lnTo>
                <a:lnTo>
                  <a:pt x="7454" y="1701"/>
                </a:lnTo>
                <a:lnTo>
                  <a:pt x="10172" y="673"/>
                </a:lnTo>
                <a:lnTo>
                  <a:pt x="11595" y="208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4" name="object 5604"/>
          <p:cNvSpPr/>
          <p:nvPr/>
        </p:nvSpPr>
        <p:spPr>
          <a:xfrm>
            <a:off x="6585610" y="3202330"/>
            <a:ext cx="21590" cy="33655"/>
          </a:xfrm>
          <a:custGeom>
            <a:avLst/>
            <a:gdLst/>
            <a:ahLst/>
            <a:cxnLst/>
            <a:rect l="l" t="t" r="r" b="b"/>
            <a:pathLst>
              <a:path w="21590" h="33655">
                <a:moveTo>
                  <a:pt x="1054" y="33185"/>
                </a:moveTo>
                <a:lnTo>
                  <a:pt x="901" y="32956"/>
                </a:lnTo>
                <a:lnTo>
                  <a:pt x="876" y="32778"/>
                </a:lnTo>
                <a:lnTo>
                  <a:pt x="1041" y="32664"/>
                </a:lnTo>
                <a:lnTo>
                  <a:pt x="76" y="32766"/>
                </a:lnTo>
                <a:lnTo>
                  <a:pt x="0" y="33350"/>
                </a:lnTo>
                <a:lnTo>
                  <a:pt x="1054" y="33185"/>
                </a:lnTo>
                <a:close/>
              </a:path>
              <a:path w="21590" h="33655">
                <a:moveTo>
                  <a:pt x="21031" y="1447"/>
                </a:moveTo>
                <a:lnTo>
                  <a:pt x="19456" y="0"/>
                </a:lnTo>
                <a:lnTo>
                  <a:pt x="18491" y="1739"/>
                </a:lnTo>
                <a:lnTo>
                  <a:pt x="18846" y="2273"/>
                </a:lnTo>
                <a:lnTo>
                  <a:pt x="19037" y="2946"/>
                </a:lnTo>
                <a:lnTo>
                  <a:pt x="19850" y="2895"/>
                </a:lnTo>
                <a:lnTo>
                  <a:pt x="21031" y="144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5" name="object 5605"/>
          <p:cNvSpPr/>
          <p:nvPr/>
        </p:nvSpPr>
        <p:spPr>
          <a:xfrm>
            <a:off x="6593334" y="3117968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5054" y="0"/>
                </a:moveTo>
                <a:lnTo>
                  <a:pt x="1511" y="330"/>
                </a:lnTo>
                <a:lnTo>
                  <a:pt x="50" y="812"/>
                </a:lnTo>
                <a:lnTo>
                  <a:pt x="0" y="977"/>
                </a:lnTo>
                <a:lnTo>
                  <a:pt x="2184" y="1485"/>
                </a:lnTo>
                <a:lnTo>
                  <a:pt x="505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6" name="object 5606"/>
          <p:cNvSpPr/>
          <p:nvPr/>
        </p:nvSpPr>
        <p:spPr>
          <a:xfrm>
            <a:off x="6583219" y="3174716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5537" y="0"/>
                </a:moveTo>
                <a:lnTo>
                  <a:pt x="0" y="647"/>
                </a:lnTo>
                <a:lnTo>
                  <a:pt x="3962" y="2095"/>
                </a:lnTo>
                <a:lnTo>
                  <a:pt x="4762" y="1778"/>
                </a:lnTo>
                <a:lnTo>
                  <a:pt x="5740" y="1333"/>
                </a:lnTo>
                <a:lnTo>
                  <a:pt x="6248" y="800"/>
                </a:lnTo>
                <a:lnTo>
                  <a:pt x="553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7" name="object 5607"/>
          <p:cNvSpPr/>
          <p:nvPr/>
        </p:nvSpPr>
        <p:spPr>
          <a:xfrm>
            <a:off x="6579870" y="3219640"/>
            <a:ext cx="19685" cy="6985"/>
          </a:xfrm>
          <a:custGeom>
            <a:avLst/>
            <a:gdLst/>
            <a:ahLst/>
            <a:cxnLst/>
            <a:rect l="l" t="t" r="r" b="b"/>
            <a:pathLst>
              <a:path w="19684" h="6985">
                <a:moveTo>
                  <a:pt x="10287" y="457"/>
                </a:moveTo>
                <a:lnTo>
                  <a:pt x="0" y="0"/>
                </a:lnTo>
                <a:lnTo>
                  <a:pt x="88" y="647"/>
                </a:lnTo>
                <a:lnTo>
                  <a:pt x="1752" y="1651"/>
                </a:lnTo>
                <a:lnTo>
                  <a:pt x="5041" y="1435"/>
                </a:lnTo>
                <a:lnTo>
                  <a:pt x="7277" y="1905"/>
                </a:lnTo>
                <a:lnTo>
                  <a:pt x="10287" y="457"/>
                </a:lnTo>
                <a:close/>
              </a:path>
              <a:path w="19684" h="6985">
                <a:moveTo>
                  <a:pt x="19126" y="4470"/>
                </a:moveTo>
                <a:lnTo>
                  <a:pt x="18567" y="5105"/>
                </a:lnTo>
                <a:lnTo>
                  <a:pt x="17335" y="5918"/>
                </a:lnTo>
                <a:lnTo>
                  <a:pt x="15163" y="5765"/>
                </a:lnTo>
                <a:lnTo>
                  <a:pt x="17919" y="6578"/>
                </a:lnTo>
                <a:lnTo>
                  <a:pt x="18059" y="6731"/>
                </a:lnTo>
                <a:lnTo>
                  <a:pt x="19126" y="447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8" name="object 5608"/>
          <p:cNvSpPr/>
          <p:nvPr/>
        </p:nvSpPr>
        <p:spPr>
          <a:xfrm>
            <a:off x="6578282" y="3028479"/>
            <a:ext cx="29209" cy="109855"/>
          </a:xfrm>
          <a:custGeom>
            <a:avLst/>
            <a:gdLst/>
            <a:ahLst/>
            <a:cxnLst/>
            <a:rect l="l" t="t" r="r" b="b"/>
            <a:pathLst>
              <a:path w="29209" h="109855">
                <a:moveTo>
                  <a:pt x="1193" y="72758"/>
                </a:moveTo>
                <a:lnTo>
                  <a:pt x="215" y="72783"/>
                </a:lnTo>
                <a:lnTo>
                  <a:pt x="1193" y="72758"/>
                </a:lnTo>
                <a:close/>
              </a:path>
              <a:path w="29209" h="109855">
                <a:moveTo>
                  <a:pt x="2095" y="72732"/>
                </a:moveTo>
                <a:lnTo>
                  <a:pt x="1193" y="72758"/>
                </a:lnTo>
                <a:lnTo>
                  <a:pt x="2095" y="72732"/>
                </a:lnTo>
                <a:close/>
              </a:path>
              <a:path w="29209" h="109855">
                <a:moveTo>
                  <a:pt x="3352" y="73291"/>
                </a:moveTo>
                <a:lnTo>
                  <a:pt x="3251" y="72834"/>
                </a:lnTo>
                <a:lnTo>
                  <a:pt x="2959" y="72732"/>
                </a:lnTo>
                <a:lnTo>
                  <a:pt x="2768" y="72669"/>
                </a:lnTo>
                <a:lnTo>
                  <a:pt x="2489" y="72682"/>
                </a:lnTo>
                <a:lnTo>
                  <a:pt x="2095" y="72732"/>
                </a:lnTo>
                <a:lnTo>
                  <a:pt x="228" y="73494"/>
                </a:lnTo>
                <a:lnTo>
                  <a:pt x="1536" y="74104"/>
                </a:lnTo>
                <a:lnTo>
                  <a:pt x="2133" y="73291"/>
                </a:lnTo>
                <a:lnTo>
                  <a:pt x="2578" y="74485"/>
                </a:lnTo>
                <a:lnTo>
                  <a:pt x="3352" y="73291"/>
                </a:lnTo>
                <a:close/>
              </a:path>
              <a:path w="29209" h="109855">
                <a:moveTo>
                  <a:pt x="4191" y="72478"/>
                </a:moveTo>
                <a:lnTo>
                  <a:pt x="0" y="70586"/>
                </a:lnTo>
                <a:lnTo>
                  <a:pt x="1181" y="72745"/>
                </a:lnTo>
                <a:lnTo>
                  <a:pt x="2489" y="72682"/>
                </a:lnTo>
                <a:lnTo>
                  <a:pt x="2286" y="72491"/>
                </a:lnTo>
                <a:lnTo>
                  <a:pt x="2768" y="72669"/>
                </a:lnTo>
                <a:lnTo>
                  <a:pt x="3200" y="72644"/>
                </a:lnTo>
                <a:lnTo>
                  <a:pt x="3352" y="72872"/>
                </a:lnTo>
                <a:lnTo>
                  <a:pt x="3543" y="72847"/>
                </a:lnTo>
                <a:lnTo>
                  <a:pt x="3898" y="72644"/>
                </a:lnTo>
                <a:lnTo>
                  <a:pt x="4165" y="72491"/>
                </a:lnTo>
                <a:close/>
              </a:path>
              <a:path w="29209" h="109855">
                <a:moveTo>
                  <a:pt x="8128" y="108877"/>
                </a:moveTo>
                <a:lnTo>
                  <a:pt x="3213" y="108178"/>
                </a:lnTo>
                <a:lnTo>
                  <a:pt x="2438" y="109029"/>
                </a:lnTo>
                <a:lnTo>
                  <a:pt x="1562" y="109728"/>
                </a:lnTo>
                <a:lnTo>
                  <a:pt x="4343" y="109359"/>
                </a:lnTo>
                <a:lnTo>
                  <a:pt x="4635" y="109423"/>
                </a:lnTo>
                <a:lnTo>
                  <a:pt x="8128" y="108877"/>
                </a:lnTo>
                <a:close/>
              </a:path>
              <a:path w="29209" h="109855">
                <a:moveTo>
                  <a:pt x="10642" y="1409"/>
                </a:moveTo>
                <a:lnTo>
                  <a:pt x="10287" y="0"/>
                </a:lnTo>
                <a:lnTo>
                  <a:pt x="9855" y="279"/>
                </a:lnTo>
                <a:lnTo>
                  <a:pt x="9918" y="774"/>
                </a:lnTo>
                <a:lnTo>
                  <a:pt x="9474" y="2197"/>
                </a:lnTo>
                <a:lnTo>
                  <a:pt x="10312" y="1143"/>
                </a:lnTo>
                <a:lnTo>
                  <a:pt x="10642" y="1409"/>
                </a:lnTo>
                <a:close/>
              </a:path>
              <a:path w="29209" h="109855">
                <a:moveTo>
                  <a:pt x="23075" y="59474"/>
                </a:moveTo>
                <a:lnTo>
                  <a:pt x="20955" y="58712"/>
                </a:lnTo>
                <a:lnTo>
                  <a:pt x="20599" y="58585"/>
                </a:lnTo>
                <a:lnTo>
                  <a:pt x="20548" y="58712"/>
                </a:lnTo>
                <a:lnTo>
                  <a:pt x="20447" y="58534"/>
                </a:lnTo>
                <a:lnTo>
                  <a:pt x="18834" y="57950"/>
                </a:lnTo>
                <a:lnTo>
                  <a:pt x="19697" y="57175"/>
                </a:lnTo>
                <a:lnTo>
                  <a:pt x="20447" y="58534"/>
                </a:lnTo>
                <a:lnTo>
                  <a:pt x="20599" y="58585"/>
                </a:lnTo>
                <a:lnTo>
                  <a:pt x="20929" y="57696"/>
                </a:lnTo>
                <a:lnTo>
                  <a:pt x="20777" y="57175"/>
                </a:lnTo>
                <a:lnTo>
                  <a:pt x="20116" y="55016"/>
                </a:lnTo>
                <a:lnTo>
                  <a:pt x="11772" y="58762"/>
                </a:lnTo>
                <a:lnTo>
                  <a:pt x="16433" y="59245"/>
                </a:lnTo>
                <a:lnTo>
                  <a:pt x="16586" y="58674"/>
                </a:lnTo>
                <a:lnTo>
                  <a:pt x="23075" y="59474"/>
                </a:lnTo>
                <a:close/>
              </a:path>
              <a:path w="29209" h="109855">
                <a:moveTo>
                  <a:pt x="25082" y="89750"/>
                </a:moveTo>
                <a:lnTo>
                  <a:pt x="23266" y="89230"/>
                </a:lnTo>
                <a:lnTo>
                  <a:pt x="23114" y="89827"/>
                </a:lnTo>
                <a:lnTo>
                  <a:pt x="23368" y="90055"/>
                </a:lnTo>
                <a:lnTo>
                  <a:pt x="24079" y="90131"/>
                </a:lnTo>
                <a:lnTo>
                  <a:pt x="24409" y="90144"/>
                </a:lnTo>
                <a:lnTo>
                  <a:pt x="25082" y="89750"/>
                </a:lnTo>
                <a:close/>
              </a:path>
              <a:path w="29209" h="109855">
                <a:moveTo>
                  <a:pt x="29044" y="16764"/>
                </a:moveTo>
                <a:lnTo>
                  <a:pt x="25222" y="18034"/>
                </a:lnTo>
                <a:lnTo>
                  <a:pt x="27063" y="18923"/>
                </a:lnTo>
                <a:lnTo>
                  <a:pt x="25488" y="18910"/>
                </a:lnTo>
                <a:lnTo>
                  <a:pt x="26365" y="20243"/>
                </a:lnTo>
                <a:lnTo>
                  <a:pt x="27178" y="19304"/>
                </a:lnTo>
                <a:lnTo>
                  <a:pt x="29044" y="1676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9" name="object 5609"/>
          <p:cNvSpPr/>
          <p:nvPr/>
        </p:nvSpPr>
        <p:spPr>
          <a:xfrm>
            <a:off x="6589989" y="3223989"/>
            <a:ext cx="22860" cy="13335"/>
          </a:xfrm>
          <a:custGeom>
            <a:avLst/>
            <a:gdLst/>
            <a:ahLst/>
            <a:cxnLst/>
            <a:rect l="l" t="t" r="r" b="b"/>
            <a:pathLst>
              <a:path w="22859" h="13335">
                <a:moveTo>
                  <a:pt x="21855" y="4635"/>
                </a:moveTo>
                <a:lnTo>
                  <a:pt x="9359" y="4635"/>
                </a:lnTo>
                <a:lnTo>
                  <a:pt x="11925" y="5372"/>
                </a:lnTo>
                <a:lnTo>
                  <a:pt x="8669" y="5559"/>
                </a:lnTo>
                <a:lnTo>
                  <a:pt x="7823" y="6692"/>
                </a:lnTo>
                <a:lnTo>
                  <a:pt x="5473" y="7137"/>
                </a:lnTo>
                <a:lnTo>
                  <a:pt x="12065" y="7137"/>
                </a:lnTo>
                <a:lnTo>
                  <a:pt x="12827" y="8805"/>
                </a:lnTo>
                <a:lnTo>
                  <a:pt x="14566" y="8826"/>
                </a:lnTo>
                <a:lnTo>
                  <a:pt x="12993" y="9168"/>
                </a:lnTo>
                <a:lnTo>
                  <a:pt x="14757" y="13030"/>
                </a:lnTo>
                <a:lnTo>
                  <a:pt x="16370" y="10185"/>
                </a:lnTo>
                <a:lnTo>
                  <a:pt x="17030" y="9956"/>
                </a:lnTo>
                <a:lnTo>
                  <a:pt x="16751" y="9283"/>
                </a:lnTo>
                <a:lnTo>
                  <a:pt x="16343" y="8522"/>
                </a:lnTo>
                <a:lnTo>
                  <a:pt x="15582" y="8089"/>
                </a:lnTo>
                <a:lnTo>
                  <a:pt x="16160" y="8089"/>
                </a:lnTo>
                <a:lnTo>
                  <a:pt x="15798" y="7162"/>
                </a:lnTo>
                <a:lnTo>
                  <a:pt x="19283" y="7162"/>
                </a:lnTo>
                <a:lnTo>
                  <a:pt x="21855" y="4635"/>
                </a:lnTo>
                <a:close/>
              </a:path>
              <a:path w="22859" h="13335">
                <a:moveTo>
                  <a:pt x="19283" y="7162"/>
                </a:moveTo>
                <a:lnTo>
                  <a:pt x="15798" y="7162"/>
                </a:lnTo>
                <a:lnTo>
                  <a:pt x="16888" y="8832"/>
                </a:lnTo>
                <a:lnTo>
                  <a:pt x="17322" y="9080"/>
                </a:lnTo>
                <a:lnTo>
                  <a:pt x="17322" y="9498"/>
                </a:lnTo>
                <a:lnTo>
                  <a:pt x="17894" y="10375"/>
                </a:lnTo>
                <a:lnTo>
                  <a:pt x="18973" y="7467"/>
                </a:lnTo>
                <a:lnTo>
                  <a:pt x="19283" y="7162"/>
                </a:lnTo>
                <a:close/>
              </a:path>
              <a:path w="22859" h="13335">
                <a:moveTo>
                  <a:pt x="0" y="7124"/>
                </a:moveTo>
                <a:lnTo>
                  <a:pt x="5702" y="8991"/>
                </a:lnTo>
                <a:lnTo>
                  <a:pt x="7188" y="9829"/>
                </a:lnTo>
                <a:lnTo>
                  <a:pt x="9017" y="10032"/>
                </a:lnTo>
                <a:lnTo>
                  <a:pt x="12993" y="9168"/>
                </a:lnTo>
                <a:lnTo>
                  <a:pt x="12827" y="8805"/>
                </a:lnTo>
                <a:lnTo>
                  <a:pt x="10325" y="8775"/>
                </a:lnTo>
                <a:lnTo>
                  <a:pt x="12065" y="7137"/>
                </a:lnTo>
                <a:lnTo>
                  <a:pt x="0" y="7124"/>
                </a:lnTo>
                <a:close/>
              </a:path>
              <a:path w="22859" h="13335">
                <a:moveTo>
                  <a:pt x="16372" y="8539"/>
                </a:moveTo>
                <a:lnTo>
                  <a:pt x="17348" y="9956"/>
                </a:lnTo>
                <a:lnTo>
                  <a:pt x="17322" y="9498"/>
                </a:lnTo>
                <a:lnTo>
                  <a:pt x="16876" y="8826"/>
                </a:lnTo>
                <a:lnTo>
                  <a:pt x="16372" y="8539"/>
                </a:lnTo>
                <a:close/>
              </a:path>
              <a:path w="22859" h="13335">
                <a:moveTo>
                  <a:pt x="17297" y="9067"/>
                </a:moveTo>
                <a:close/>
              </a:path>
              <a:path w="22859" h="13335">
                <a:moveTo>
                  <a:pt x="16160" y="8089"/>
                </a:moveTo>
                <a:lnTo>
                  <a:pt x="15582" y="8089"/>
                </a:lnTo>
                <a:lnTo>
                  <a:pt x="16179" y="8140"/>
                </a:lnTo>
                <a:close/>
              </a:path>
              <a:path w="22859" h="13335">
                <a:moveTo>
                  <a:pt x="15544" y="0"/>
                </a:moveTo>
                <a:lnTo>
                  <a:pt x="6197" y="5702"/>
                </a:lnTo>
                <a:lnTo>
                  <a:pt x="8669" y="5559"/>
                </a:lnTo>
                <a:lnTo>
                  <a:pt x="9359" y="4635"/>
                </a:lnTo>
                <a:lnTo>
                  <a:pt x="21855" y="4635"/>
                </a:lnTo>
                <a:lnTo>
                  <a:pt x="22591" y="3911"/>
                </a:lnTo>
                <a:lnTo>
                  <a:pt x="20218" y="3911"/>
                </a:lnTo>
                <a:lnTo>
                  <a:pt x="15316" y="3276"/>
                </a:lnTo>
                <a:lnTo>
                  <a:pt x="15544" y="0"/>
                </a:lnTo>
                <a:close/>
              </a:path>
              <a:path w="22859" h="13335">
                <a:moveTo>
                  <a:pt x="22669" y="3835"/>
                </a:moveTo>
                <a:lnTo>
                  <a:pt x="20218" y="3911"/>
                </a:lnTo>
                <a:lnTo>
                  <a:pt x="22591" y="391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0" name="object 5610"/>
          <p:cNvSpPr/>
          <p:nvPr/>
        </p:nvSpPr>
        <p:spPr>
          <a:xfrm>
            <a:off x="6593016" y="3145174"/>
            <a:ext cx="7620" cy="4445"/>
          </a:xfrm>
          <a:custGeom>
            <a:avLst/>
            <a:gdLst/>
            <a:ahLst/>
            <a:cxnLst/>
            <a:rect l="l" t="t" r="r" b="b"/>
            <a:pathLst>
              <a:path w="7620" h="4444">
                <a:moveTo>
                  <a:pt x="326" y="2802"/>
                </a:moveTo>
                <a:lnTo>
                  <a:pt x="97" y="4178"/>
                </a:lnTo>
                <a:lnTo>
                  <a:pt x="5219" y="4203"/>
                </a:lnTo>
                <a:lnTo>
                  <a:pt x="4089" y="4025"/>
                </a:lnTo>
                <a:lnTo>
                  <a:pt x="326" y="2802"/>
                </a:lnTo>
                <a:close/>
              </a:path>
              <a:path w="7620" h="4444">
                <a:moveTo>
                  <a:pt x="2705" y="0"/>
                </a:moveTo>
                <a:lnTo>
                  <a:pt x="698" y="571"/>
                </a:lnTo>
                <a:lnTo>
                  <a:pt x="331" y="2774"/>
                </a:lnTo>
                <a:lnTo>
                  <a:pt x="7111" y="4191"/>
                </a:lnTo>
                <a:lnTo>
                  <a:pt x="6705" y="1955"/>
                </a:lnTo>
                <a:lnTo>
                  <a:pt x="2705" y="0"/>
                </a:lnTo>
                <a:close/>
              </a:path>
              <a:path w="7620" h="4444">
                <a:moveTo>
                  <a:pt x="4102" y="3644"/>
                </a:moveTo>
                <a:lnTo>
                  <a:pt x="4089" y="3924"/>
                </a:lnTo>
                <a:lnTo>
                  <a:pt x="4102" y="3644"/>
                </a:lnTo>
                <a:close/>
              </a:path>
              <a:path w="7620" h="4444">
                <a:moveTo>
                  <a:pt x="0" y="2705"/>
                </a:moveTo>
                <a:lnTo>
                  <a:pt x="326" y="2802"/>
                </a:lnTo>
                <a:lnTo>
                  <a:pt x="0" y="270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1" name="object 5611"/>
          <p:cNvSpPr/>
          <p:nvPr/>
        </p:nvSpPr>
        <p:spPr>
          <a:xfrm>
            <a:off x="6597321" y="3080783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80">
                <a:moveTo>
                  <a:pt x="0" y="1752"/>
                </a:moveTo>
                <a:lnTo>
                  <a:pt x="3060" y="3632"/>
                </a:lnTo>
                <a:lnTo>
                  <a:pt x="3810" y="3695"/>
                </a:lnTo>
                <a:lnTo>
                  <a:pt x="5067" y="3911"/>
                </a:lnTo>
                <a:lnTo>
                  <a:pt x="5346" y="4457"/>
                </a:lnTo>
                <a:lnTo>
                  <a:pt x="5842" y="4102"/>
                </a:lnTo>
                <a:lnTo>
                  <a:pt x="5943" y="3428"/>
                </a:lnTo>
                <a:lnTo>
                  <a:pt x="6184" y="2717"/>
                </a:lnTo>
                <a:lnTo>
                  <a:pt x="7080" y="2717"/>
                </a:lnTo>
                <a:lnTo>
                  <a:pt x="6676" y="1969"/>
                </a:lnTo>
                <a:lnTo>
                  <a:pt x="0" y="1752"/>
                </a:lnTo>
                <a:close/>
              </a:path>
              <a:path w="8890" h="5080">
                <a:moveTo>
                  <a:pt x="7080" y="2717"/>
                </a:moveTo>
                <a:lnTo>
                  <a:pt x="6184" y="2717"/>
                </a:lnTo>
                <a:lnTo>
                  <a:pt x="7416" y="3340"/>
                </a:lnTo>
                <a:lnTo>
                  <a:pt x="7080" y="2717"/>
                </a:lnTo>
                <a:close/>
              </a:path>
              <a:path w="8890" h="5080">
                <a:moveTo>
                  <a:pt x="6621" y="1866"/>
                </a:moveTo>
                <a:lnTo>
                  <a:pt x="8585" y="2031"/>
                </a:lnTo>
                <a:lnTo>
                  <a:pt x="6621" y="1866"/>
                </a:lnTo>
                <a:close/>
              </a:path>
              <a:path w="8890" h="5080">
                <a:moveTo>
                  <a:pt x="5613" y="0"/>
                </a:moveTo>
                <a:lnTo>
                  <a:pt x="4813" y="1714"/>
                </a:lnTo>
                <a:lnTo>
                  <a:pt x="6621" y="1866"/>
                </a:lnTo>
                <a:lnTo>
                  <a:pt x="561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2" name="object 5612"/>
          <p:cNvSpPr/>
          <p:nvPr/>
        </p:nvSpPr>
        <p:spPr>
          <a:xfrm>
            <a:off x="6589942" y="3205752"/>
            <a:ext cx="5715" cy="6350"/>
          </a:xfrm>
          <a:custGeom>
            <a:avLst/>
            <a:gdLst/>
            <a:ahLst/>
            <a:cxnLst/>
            <a:rect l="l" t="t" r="r" b="b"/>
            <a:pathLst>
              <a:path w="5715" h="6350">
                <a:moveTo>
                  <a:pt x="3302" y="0"/>
                </a:moveTo>
                <a:lnTo>
                  <a:pt x="0" y="4927"/>
                </a:lnTo>
                <a:lnTo>
                  <a:pt x="787" y="4826"/>
                </a:lnTo>
                <a:lnTo>
                  <a:pt x="1993" y="4864"/>
                </a:lnTo>
                <a:lnTo>
                  <a:pt x="5207" y="5778"/>
                </a:lnTo>
                <a:lnTo>
                  <a:pt x="3175" y="3924"/>
                </a:lnTo>
                <a:lnTo>
                  <a:pt x="330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3" name="object 5613"/>
          <p:cNvSpPr/>
          <p:nvPr/>
        </p:nvSpPr>
        <p:spPr>
          <a:xfrm>
            <a:off x="6583870" y="3030803"/>
            <a:ext cx="9525" cy="60325"/>
          </a:xfrm>
          <a:custGeom>
            <a:avLst/>
            <a:gdLst/>
            <a:ahLst/>
            <a:cxnLst/>
            <a:rect l="l" t="t" r="r" b="b"/>
            <a:pathLst>
              <a:path w="9525" h="60325">
                <a:moveTo>
                  <a:pt x="8039" y="0"/>
                </a:moveTo>
                <a:lnTo>
                  <a:pt x="5054" y="1117"/>
                </a:lnTo>
                <a:lnTo>
                  <a:pt x="3708" y="990"/>
                </a:lnTo>
                <a:lnTo>
                  <a:pt x="2501" y="2933"/>
                </a:lnTo>
                <a:lnTo>
                  <a:pt x="2882" y="4229"/>
                </a:lnTo>
                <a:lnTo>
                  <a:pt x="3987" y="5080"/>
                </a:lnTo>
                <a:lnTo>
                  <a:pt x="8039" y="0"/>
                </a:lnTo>
                <a:close/>
              </a:path>
              <a:path w="9525" h="60325">
                <a:moveTo>
                  <a:pt x="8178" y="45377"/>
                </a:moveTo>
                <a:lnTo>
                  <a:pt x="7988" y="42811"/>
                </a:lnTo>
                <a:lnTo>
                  <a:pt x="0" y="41821"/>
                </a:lnTo>
                <a:lnTo>
                  <a:pt x="101" y="44081"/>
                </a:lnTo>
                <a:lnTo>
                  <a:pt x="2959" y="44196"/>
                </a:lnTo>
                <a:lnTo>
                  <a:pt x="5664" y="43522"/>
                </a:lnTo>
                <a:lnTo>
                  <a:pt x="8178" y="45377"/>
                </a:lnTo>
                <a:close/>
              </a:path>
              <a:path w="9525" h="60325">
                <a:moveTo>
                  <a:pt x="9220" y="58191"/>
                </a:moveTo>
                <a:lnTo>
                  <a:pt x="8013" y="58166"/>
                </a:lnTo>
                <a:lnTo>
                  <a:pt x="7607" y="58483"/>
                </a:lnTo>
                <a:lnTo>
                  <a:pt x="7340" y="59842"/>
                </a:lnTo>
                <a:lnTo>
                  <a:pt x="8267" y="59804"/>
                </a:lnTo>
                <a:lnTo>
                  <a:pt x="8839" y="59207"/>
                </a:lnTo>
                <a:lnTo>
                  <a:pt x="9220" y="5819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4" name="object 5614"/>
          <p:cNvSpPr/>
          <p:nvPr/>
        </p:nvSpPr>
        <p:spPr>
          <a:xfrm>
            <a:off x="6567170" y="3121215"/>
            <a:ext cx="37465" cy="48260"/>
          </a:xfrm>
          <a:custGeom>
            <a:avLst/>
            <a:gdLst/>
            <a:ahLst/>
            <a:cxnLst/>
            <a:rect l="l" t="t" r="r" b="b"/>
            <a:pathLst>
              <a:path w="37465" h="48260">
                <a:moveTo>
                  <a:pt x="13131" y="5016"/>
                </a:moveTo>
                <a:lnTo>
                  <a:pt x="7416" y="1295"/>
                </a:lnTo>
                <a:lnTo>
                  <a:pt x="5232" y="0"/>
                </a:lnTo>
                <a:lnTo>
                  <a:pt x="0" y="2413"/>
                </a:lnTo>
                <a:lnTo>
                  <a:pt x="4889" y="2616"/>
                </a:lnTo>
                <a:lnTo>
                  <a:pt x="4508" y="2552"/>
                </a:lnTo>
                <a:lnTo>
                  <a:pt x="3606" y="1854"/>
                </a:lnTo>
                <a:lnTo>
                  <a:pt x="4178" y="2044"/>
                </a:lnTo>
                <a:lnTo>
                  <a:pt x="6858" y="3581"/>
                </a:lnTo>
                <a:lnTo>
                  <a:pt x="13131" y="5016"/>
                </a:lnTo>
                <a:close/>
              </a:path>
              <a:path w="37465" h="48260">
                <a:moveTo>
                  <a:pt x="36880" y="47701"/>
                </a:moveTo>
                <a:lnTo>
                  <a:pt x="36144" y="47409"/>
                </a:lnTo>
                <a:lnTo>
                  <a:pt x="36195" y="47904"/>
                </a:lnTo>
                <a:lnTo>
                  <a:pt x="36512" y="48044"/>
                </a:lnTo>
                <a:lnTo>
                  <a:pt x="36677" y="48133"/>
                </a:lnTo>
                <a:lnTo>
                  <a:pt x="36880" y="4770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5" name="object 5615"/>
          <p:cNvSpPr/>
          <p:nvPr/>
        </p:nvSpPr>
        <p:spPr>
          <a:xfrm>
            <a:off x="6592964" y="3053981"/>
            <a:ext cx="15240" cy="41910"/>
          </a:xfrm>
          <a:custGeom>
            <a:avLst/>
            <a:gdLst/>
            <a:ahLst/>
            <a:cxnLst/>
            <a:rect l="l" t="t" r="r" b="b"/>
            <a:pathLst>
              <a:path w="15240" h="41910">
                <a:moveTo>
                  <a:pt x="5499" y="41186"/>
                </a:moveTo>
                <a:lnTo>
                  <a:pt x="2286" y="40500"/>
                </a:lnTo>
                <a:lnTo>
                  <a:pt x="1739" y="40703"/>
                </a:lnTo>
                <a:lnTo>
                  <a:pt x="0" y="41744"/>
                </a:lnTo>
                <a:lnTo>
                  <a:pt x="3048" y="41084"/>
                </a:lnTo>
                <a:lnTo>
                  <a:pt x="3581" y="41287"/>
                </a:lnTo>
                <a:lnTo>
                  <a:pt x="5499" y="41186"/>
                </a:lnTo>
                <a:close/>
              </a:path>
              <a:path w="15240" h="41910">
                <a:moveTo>
                  <a:pt x="14998" y="2438"/>
                </a:moveTo>
                <a:lnTo>
                  <a:pt x="14401" y="2108"/>
                </a:lnTo>
                <a:lnTo>
                  <a:pt x="10591" y="0"/>
                </a:lnTo>
                <a:lnTo>
                  <a:pt x="7239" y="88"/>
                </a:lnTo>
                <a:lnTo>
                  <a:pt x="3048" y="952"/>
                </a:lnTo>
                <a:lnTo>
                  <a:pt x="1435" y="2222"/>
                </a:lnTo>
                <a:lnTo>
                  <a:pt x="5816" y="3568"/>
                </a:lnTo>
                <a:lnTo>
                  <a:pt x="7137" y="6007"/>
                </a:lnTo>
                <a:lnTo>
                  <a:pt x="10439" y="3975"/>
                </a:lnTo>
                <a:lnTo>
                  <a:pt x="12890" y="2463"/>
                </a:lnTo>
                <a:lnTo>
                  <a:pt x="12344" y="2463"/>
                </a:lnTo>
                <a:lnTo>
                  <a:pt x="7569" y="3975"/>
                </a:lnTo>
                <a:lnTo>
                  <a:pt x="10744" y="2476"/>
                </a:lnTo>
                <a:lnTo>
                  <a:pt x="12344" y="2463"/>
                </a:lnTo>
                <a:lnTo>
                  <a:pt x="13462" y="2108"/>
                </a:lnTo>
                <a:lnTo>
                  <a:pt x="12890" y="2463"/>
                </a:lnTo>
                <a:lnTo>
                  <a:pt x="14998" y="243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6" name="object 5616"/>
          <p:cNvSpPr/>
          <p:nvPr/>
        </p:nvSpPr>
        <p:spPr>
          <a:xfrm>
            <a:off x="6595326" y="3162871"/>
            <a:ext cx="12065" cy="22860"/>
          </a:xfrm>
          <a:custGeom>
            <a:avLst/>
            <a:gdLst/>
            <a:ahLst/>
            <a:cxnLst/>
            <a:rect l="l" t="t" r="r" b="b"/>
            <a:pathLst>
              <a:path w="12065" h="22860">
                <a:moveTo>
                  <a:pt x="9486" y="5981"/>
                </a:moveTo>
                <a:lnTo>
                  <a:pt x="6413" y="4013"/>
                </a:lnTo>
                <a:lnTo>
                  <a:pt x="2146" y="0"/>
                </a:lnTo>
                <a:lnTo>
                  <a:pt x="2514" y="1879"/>
                </a:lnTo>
                <a:lnTo>
                  <a:pt x="0" y="5511"/>
                </a:lnTo>
                <a:lnTo>
                  <a:pt x="190" y="5257"/>
                </a:lnTo>
                <a:lnTo>
                  <a:pt x="279" y="6184"/>
                </a:lnTo>
                <a:lnTo>
                  <a:pt x="431" y="6108"/>
                </a:lnTo>
                <a:lnTo>
                  <a:pt x="2374" y="3225"/>
                </a:lnTo>
                <a:lnTo>
                  <a:pt x="9486" y="5981"/>
                </a:lnTo>
                <a:close/>
              </a:path>
              <a:path w="12065" h="22860">
                <a:moveTo>
                  <a:pt x="11506" y="22148"/>
                </a:moveTo>
                <a:lnTo>
                  <a:pt x="9118" y="21907"/>
                </a:lnTo>
                <a:lnTo>
                  <a:pt x="9550" y="22555"/>
                </a:lnTo>
                <a:lnTo>
                  <a:pt x="9956" y="22542"/>
                </a:lnTo>
                <a:lnTo>
                  <a:pt x="10820" y="22567"/>
                </a:lnTo>
                <a:lnTo>
                  <a:pt x="11188" y="22707"/>
                </a:lnTo>
                <a:lnTo>
                  <a:pt x="11506" y="2214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7" name="object 5617"/>
          <p:cNvSpPr/>
          <p:nvPr/>
        </p:nvSpPr>
        <p:spPr>
          <a:xfrm>
            <a:off x="6576021" y="3098990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4" h="32385">
                <a:moveTo>
                  <a:pt x="812" y="31940"/>
                </a:moveTo>
                <a:lnTo>
                  <a:pt x="762" y="31572"/>
                </a:lnTo>
                <a:lnTo>
                  <a:pt x="381" y="31305"/>
                </a:lnTo>
                <a:lnTo>
                  <a:pt x="0" y="31216"/>
                </a:lnTo>
                <a:lnTo>
                  <a:pt x="12" y="31610"/>
                </a:lnTo>
                <a:lnTo>
                  <a:pt x="546" y="31762"/>
                </a:lnTo>
                <a:lnTo>
                  <a:pt x="812" y="31940"/>
                </a:lnTo>
                <a:close/>
              </a:path>
              <a:path w="19684" h="32385">
                <a:moveTo>
                  <a:pt x="19342" y="50"/>
                </a:moveTo>
                <a:lnTo>
                  <a:pt x="17691" y="228"/>
                </a:lnTo>
                <a:lnTo>
                  <a:pt x="17538" y="190"/>
                </a:lnTo>
                <a:lnTo>
                  <a:pt x="17335" y="0"/>
                </a:lnTo>
                <a:lnTo>
                  <a:pt x="17132" y="723"/>
                </a:lnTo>
                <a:lnTo>
                  <a:pt x="17818" y="533"/>
                </a:lnTo>
                <a:lnTo>
                  <a:pt x="19342" y="5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8" name="object 5618"/>
          <p:cNvSpPr/>
          <p:nvPr/>
        </p:nvSpPr>
        <p:spPr>
          <a:xfrm>
            <a:off x="6602463" y="3168599"/>
            <a:ext cx="5715" cy="14604"/>
          </a:xfrm>
          <a:custGeom>
            <a:avLst/>
            <a:gdLst/>
            <a:ahLst/>
            <a:cxnLst/>
            <a:rect l="l" t="t" r="r" b="b"/>
            <a:pathLst>
              <a:path w="5715" h="14605">
                <a:moveTo>
                  <a:pt x="952" y="0"/>
                </a:moveTo>
                <a:lnTo>
                  <a:pt x="355" y="12"/>
                </a:lnTo>
                <a:lnTo>
                  <a:pt x="0" y="63"/>
                </a:lnTo>
                <a:lnTo>
                  <a:pt x="215" y="203"/>
                </a:lnTo>
                <a:lnTo>
                  <a:pt x="419" y="508"/>
                </a:lnTo>
                <a:lnTo>
                  <a:pt x="850" y="520"/>
                </a:lnTo>
                <a:lnTo>
                  <a:pt x="952" y="0"/>
                </a:lnTo>
                <a:close/>
              </a:path>
              <a:path w="5715" h="14605">
                <a:moveTo>
                  <a:pt x="5689" y="14020"/>
                </a:moveTo>
                <a:lnTo>
                  <a:pt x="2971" y="12827"/>
                </a:lnTo>
                <a:lnTo>
                  <a:pt x="3632" y="14020"/>
                </a:lnTo>
                <a:lnTo>
                  <a:pt x="3683" y="13601"/>
                </a:lnTo>
                <a:lnTo>
                  <a:pt x="4406" y="13855"/>
                </a:lnTo>
                <a:lnTo>
                  <a:pt x="4686" y="13868"/>
                </a:lnTo>
                <a:lnTo>
                  <a:pt x="5689" y="1402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9" name="object 5619"/>
          <p:cNvSpPr/>
          <p:nvPr/>
        </p:nvSpPr>
        <p:spPr>
          <a:xfrm>
            <a:off x="6575552" y="3068116"/>
            <a:ext cx="27305" cy="58419"/>
          </a:xfrm>
          <a:custGeom>
            <a:avLst/>
            <a:gdLst/>
            <a:ahLst/>
            <a:cxnLst/>
            <a:rect l="l" t="t" r="r" b="b"/>
            <a:pathLst>
              <a:path w="27304" h="58419">
                <a:moveTo>
                  <a:pt x="10883" y="38912"/>
                </a:moveTo>
                <a:lnTo>
                  <a:pt x="0" y="40881"/>
                </a:lnTo>
                <a:lnTo>
                  <a:pt x="6273" y="42240"/>
                </a:lnTo>
                <a:lnTo>
                  <a:pt x="6794" y="41541"/>
                </a:lnTo>
                <a:lnTo>
                  <a:pt x="6197" y="41173"/>
                </a:lnTo>
                <a:lnTo>
                  <a:pt x="10883" y="38912"/>
                </a:lnTo>
                <a:close/>
              </a:path>
              <a:path w="27304" h="58419">
                <a:moveTo>
                  <a:pt x="12598" y="53149"/>
                </a:moveTo>
                <a:lnTo>
                  <a:pt x="8585" y="52616"/>
                </a:lnTo>
                <a:lnTo>
                  <a:pt x="8775" y="53860"/>
                </a:lnTo>
                <a:lnTo>
                  <a:pt x="9080" y="54165"/>
                </a:lnTo>
                <a:lnTo>
                  <a:pt x="10172" y="54279"/>
                </a:lnTo>
                <a:lnTo>
                  <a:pt x="10579" y="54330"/>
                </a:lnTo>
                <a:lnTo>
                  <a:pt x="12598" y="53149"/>
                </a:lnTo>
                <a:close/>
              </a:path>
              <a:path w="27304" h="58419">
                <a:moveTo>
                  <a:pt x="13055" y="40436"/>
                </a:moveTo>
                <a:lnTo>
                  <a:pt x="12611" y="40284"/>
                </a:lnTo>
                <a:lnTo>
                  <a:pt x="12052" y="40246"/>
                </a:lnTo>
                <a:lnTo>
                  <a:pt x="9715" y="40132"/>
                </a:lnTo>
                <a:lnTo>
                  <a:pt x="10858" y="40944"/>
                </a:lnTo>
                <a:lnTo>
                  <a:pt x="11264" y="40919"/>
                </a:lnTo>
                <a:lnTo>
                  <a:pt x="13055" y="40436"/>
                </a:lnTo>
                <a:close/>
              </a:path>
              <a:path w="27304" h="58419">
                <a:moveTo>
                  <a:pt x="17081" y="44691"/>
                </a:moveTo>
                <a:lnTo>
                  <a:pt x="13563" y="43599"/>
                </a:lnTo>
                <a:lnTo>
                  <a:pt x="14643" y="44564"/>
                </a:lnTo>
                <a:lnTo>
                  <a:pt x="14947" y="44665"/>
                </a:lnTo>
                <a:lnTo>
                  <a:pt x="15582" y="44856"/>
                </a:lnTo>
                <a:lnTo>
                  <a:pt x="15913" y="44970"/>
                </a:lnTo>
                <a:lnTo>
                  <a:pt x="17081" y="44691"/>
                </a:lnTo>
                <a:close/>
              </a:path>
              <a:path w="27304" h="58419">
                <a:moveTo>
                  <a:pt x="18275" y="41567"/>
                </a:moveTo>
                <a:lnTo>
                  <a:pt x="17246" y="41173"/>
                </a:lnTo>
                <a:lnTo>
                  <a:pt x="17145" y="41033"/>
                </a:lnTo>
                <a:lnTo>
                  <a:pt x="17284" y="41402"/>
                </a:lnTo>
                <a:lnTo>
                  <a:pt x="17716" y="41656"/>
                </a:lnTo>
                <a:lnTo>
                  <a:pt x="17703" y="42037"/>
                </a:lnTo>
                <a:lnTo>
                  <a:pt x="18275" y="41567"/>
                </a:lnTo>
                <a:close/>
              </a:path>
              <a:path w="27304" h="58419">
                <a:moveTo>
                  <a:pt x="19939" y="21272"/>
                </a:moveTo>
                <a:lnTo>
                  <a:pt x="17830" y="20662"/>
                </a:lnTo>
                <a:lnTo>
                  <a:pt x="17526" y="20878"/>
                </a:lnTo>
                <a:lnTo>
                  <a:pt x="17767" y="21120"/>
                </a:lnTo>
                <a:lnTo>
                  <a:pt x="18630" y="21463"/>
                </a:lnTo>
                <a:lnTo>
                  <a:pt x="19100" y="21577"/>
                </a:lnTo>
                <a:lnTo>
                  <a:pt x="19939" y="21272"/>
                </a:lnTo>
                <a:close/>
              </a:path>
              <a:path w="27304" h="58419">
                <a:moveTo>
                  <a:pt x="23749" y="50"/>
                </a:moveTo>
                <a:lnTo>
                  <a:pt x="22796" y="114"/>
                </a:lnTo>
                <a:lnTo>
                  <a:pt x="22453" y="0"/>
                </a:lnTo>
                <a:lnTo>
                  <a:pt x="21983" y="215"/>
                </a:lnTo>
                <a:lnTo>
                  <a:pt x="23202" y="381"/>
                </a:lnTo>
                <a:lnTo>
                  <a:pt x="23380" y="495"/>
                </a:lnTo>
                <a:lnTo>
                  <a:pt x="23749" y="50"/>
                </a:lnTo>
                <a:close/>
              </a:path>
              <a:path w="27304" h="58419">
                <a:moveTo>
                  <a:pt x="27279" y="58204"/>
                </a:moveTo>
                <a:lnTo>
                  <a:pt x="26301" y="56845"/>
                </a:lnTo>
                <a:lnTo>
                  <a:pt x="25438" y="57086"/>
                </a:lnTo>
                <a:lnTo>
                  <a:pt x="25869" y="56819"/>
                </a:lnTo>
                <a:lnTo>
                  <a:pt x="24993" y="57124"/>
                </a:lnTo>
                <a:lnTo>
                  <a:pt x="24853" y="57099"/>
                </a:lnTo>
                <a:lnTo>
                  <a:pt x="24980" y="57454"/>
                </a:lnTo>
                <a:lnTo>
                  <a:pt x="26466" y="57696"/>
                </a:lnTo>
                <a:lnTo>
                  <a:pt x="26530" y="58140"/>
                </a:lnTo>
                <a:lnTo>
                  <a:pt x="26784" y="58140"/>
                </a:lnTo>
                <a:lnTo>
                  <a:pt x="26682" y="57937"/>
                </a:lnTo>
                <a:lnTo>
                  <a:pt x="26644" y="57785"/>
                </a:lnTo>
                <a:lnTo>
                  <a:pt x="27279" y="5820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0" name="object 5620"/>
          <p:cNvSpPr/>
          <p:nvPr/>
        </p:nvSpPr>
        <p:spPr>
          <a:xfrm>
            <a:off x="6575247" y="3132480"/>
            <a:ext cx="38100" cy="43180"/>
          </a:xfrm>
          <a:custGeom>
            <a:avLst/>
            <a:gdLst/>
            <a:ahLst/>
            <a:cxnLst/>
            <a:rect l="l" t="t" r="r" b="b"/>
            <a:pathLst>
              <a:path w="38100" h="43180">
                <a:moveTo>
                  <a:pt x="9918" y="3327"/>
                </a:moveTo>
                <a:lnTo>
                  <a:pt x="7645" y="1879"/>
                </a:lnTo>
                <a:lnTo>
                  <a:pt x="6019" y="0"/>
                </a:lnTo>
                <a:lnTo>
                  <a:pt x="0" y="2413"/>
                </a:lnTo>
                <a:lnTo>
                  <a:pt x="5981" y="3810"/>
                </a:lnTo>
                <a:lnTo>
                  <a:pt x="7416" y="3429"/>
                </a:lnTo>
                <a:lnTo>
                  <a:pt x="9918" y="3327"/>
                </a:lnTo>
                <a:close/>
              </a:path>
              <a:path w="38100" h="43180">
                <a:moveTo>
                  <a:pt x="27825" y="40487"/>
                </a:moveTo>
                <a:lnTo>
                  <a:pt x="27457" y="40449"/>
                </a:lnTo>
                <a:lnTo>
                  <a:pt x="27432" y="40106"/>
                </a:lnTo>
                <a:lnTo>
                  <a:pt x="27317" y="40640"/>
                </a:lnTo>
                <a:lnTo>
                  <a:pt x="27825" y="40487"/>
                </a:lnTo>
                <a:close/>
              </a:path>
              <a:path w="38100" h="43180">
                <a:moveTo>
                  <a:pt x="30746" y="36601"/>
                </a:moveTo>
                <a:lnTo>
                  <a:pt x="22733" y="35255"/>
                </a:lnTo>
                <a:lnTo>
                  <a:pt x="21539" y="37452"/>
                </a:lnTo>
                <a:lnTo>
                  <a:pt x="19837" y="37706"/>
                </a:lnTo>
                <a:lnTo>
                  <a:pt x="28956" y="42938"/>
                </a:lnTo>
                <a:lnTo>
                  <a:pt x="27762" y="40792"/>
                </a:lnTo>
                <a:lnTo>
                  <a:pt x="26822" y="40792"/>
                </a:lnTo>
                <a:lnTo>
                  <a:pt x="27279" y="40652"/>
                </a:lnTo>
                <a:lnTo>
                  <a:pt x="27178" y="40208"/>
                </a:lnTo>
                <a:lnTo>
                  <a:pt x="26377" y="40563"/>
                </a:lnTo>
                <a:lnTo>
                  <a:pt x="27076" y="39776"/>
                </a:lnTo>
                <a:lnTo>
                  <a:pt x="27178" y="40208"/>
                </a:lnTo>
                <a:lnTo>
                  <a:pt x="27368" y="40132"/>
                </a:lnTo>
                <a:lnTo>
                  <a:pt x="27406" y="39776"/>
                </a:lnTo>
                <a:lnTo>
                  <a:pt x="27597" y="38049"/>
                </a:lnTo>
                <a:lnTo>
                  <a:pt x="28003" y="38912"/>
                </a:lnTo>
                <a:lnTo>
                  <a:pt x="29032" y="38049"/>
                </a:lnTo>
                <a:lnTo>
                  <a:pt x="30746" y="36601"/>
                </a:lnTo>
                <a:close/>
              </a:path>
              <a:path w="38100" h="43180">
                <a:moveTo>
                  <a:pt x="37769" y="40792"/>
                </a:moveTo>
                <a:lnTo>
                  <a:pt x="35928" y="41744"/>
                </a:lnTo>
                <a:lnTo>
                  <a:pt x="36703" y="41389"/>
                </a:lnTo>
                <a:lnTo>
                  <a:pt x="36398" y="41833"/>
                </a:lnTo>
                <a:lnTo>
                  <a:pt x="36995" y="41706"/>
                </a:lnTo>
                <a:lnTo>
                  <a:pt x="37401" y="41986"/>
                </a:lnTo>
                <a:lnTo>
                  <a:pt x="37655" y="41287"/>
                </a:lnTo>
                <a:lnTo>
                  <a:pt x="37299" y="41516"/>
                </a:lnTo>
                <a:lnTo>
                  <a:pt x="36995" y="41630"/>
                </a:lnTo>
                <a:lnTo>
                  <a:pt x="37769" y="4079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1" name="object 5621"/>
          <p:cNvSpPr/>
          <p:nvPr/>
        </p:nvSpPr>
        <p:spPr>
          <a:xfrm>
            <a:off x="6556303" y="3037815"/>
            <a:ext cx="24130" cy="19685"/>
          </a:xfrm>
          <a:custGeom>
            <a:avLst/>
            <a:gdLst/>
            <a:ahLst/>
            <a:cxnLst/>
            <a:rect l="l" t="t" r="r" b="b"/>
            <a:pathLst>
              <a:path w="24129" h="19685">
                <a:moveTo>
                  <a:pt x="20853" y="0"/>
                </a:moveTo>
                <a:lnTo>
                  <a:pt x="15519" y="6057"/>
                </a:lnTo>
                <a:lnTo>
                  <a:pt x="12661" y="3403"/>
                </a:lnTo>
                <a:lnTo>
                  <a:pt x="9664" y="4178"/>
                </a:lnTo>
                <a:lnTo>
                  <a:pt x="7404" y="2209"/>
                </a:lnTo>
                <a:lnTo>
                  <a:pt x="5841" y="5613"/>
                </a:lnTo>
                <a:lnTo>
                  <a:pt x="5626" y="4559"/>
                </a:lnTo>
                <a:lnTo>
                  <a:pt x="2717" y="7975"/>
                </a:lnTo>
                <a:lnTo>
                  <a:pt x="1816" y="8089"/>
                </a:lnTo>
                <a:lnTo>
                  <a:pt x="0" y="8928"/>
                </a:lnTo>
                <a:lnTo>
                  <a:pt x="1435" y="11658"/>
                </a:lnTo>
                <a:lnTo>
                  <a:pt x="253" y="13423"/>
                </a:lnTo>
                <a:lnTo>
                  <a:pt x="546" y="19418"/>
                </a:lnTo>
                <a:lnTo>
                  <a:pt x="11899" y="12153"/>
                </a:lnTo>
                <a:lnTo>
                  <a:pt x="14947" y="11264"/>
                </a:lnTo>
                <a:lnTo>
                  <a:pt x="14655" y="11087"/>
                </a:lnTo>
                <a:lnTo>
                  <a:pt x="9182" y="12839"/>
                </a:lnTo>
                <a:lnTo>
                  <a:pt x="11468" y="11899"/>
                </a:lnTo>
                <a:lnTo>
                  <a:pt x="16725" y="10058"/>
                </a:lnTo>
                <a:lnTo>
                  <a:pt x="23291" y="8661"/>
                </a:lnTo>
                <a:lnTo>
                  <a:pt x="23583" y="3149"/>
                </a:lnTo>
                <a:lnTo>
                  <a:pt x="2085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2" name="object 5622"/>
          <p:cNvSpPr/>
          <p:nvPr/>
        </p:nvSpPr>
        <p:spPr>
          <a:xfrm>
            <a:off x="6580302" y="3136527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1537" y="187"/>
                </a:moveTo>
                <a:lnTo>
                  <a:pt x="0" y="457"/>
                </a:lnTo>
                <a:lnTo>
                  <a:pt x="1587" y="406"/>
                </a:lnTo>
                <a:lnTo>
                  <a:pt x="1537" y="187"/>
                </a:lnTo>
                <a:close/>
              </a:path>
              <a:path w="3175" h="635">
                <a:moveTo>
                  <a:pt x="2806" y="0"/>
                </a:moveTo>
                <a:lnTo>
                  <a:pt x="2387" y="38"/>
                </a:lnTo>
                <a:lnTo>
                  <a:pt x="1719" y="155"/>
                </a:lnTo>
                <a:lnTo>
                  <a:pt x="2921" y="330"/>
                </a:lnTo>
                <a:lnTo>
                  <a:pt x="2806" y="0"/>
                </a:lnTo>
                <a:close/>
              </a:path>
              <a:path w="3175" h="635">
                <a:moveTo>
                  <a:pt x="1524" y="126"/>
                </a:moveTo>
                <a:lnTo>
                  <a:pt x="1719" y="155"/>
                </a:lnTo>
                <a:lnTo>
                  <a:pt x="1524" y="12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3" name="object 5623"/>
          <p:cNvSpPr/>
          <p:nvPr/>
        </p:nvSpPr>
        <p:spPr>
          <a:xfrm>
            <a:off x="6581132" y="3241836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59" h="2539">
                <a:moveTo>
                  <a:pt x="6172" y="0"/>
                </a:moveTo>
                <a:lnTo>
                  <a:pt x="0" y="1320"/>
                </a:lnTo>
                <a:lnTo>
                  <a:pt x="2997" y="1981"/>
                </a:lnTo>
                <a:lnTo>
                  <a:pt x="3657" y="1104"/>
                </a:lnTo>
                <a:lnTo>
                  <a:pt x="4111" y="1104"/>
                </a:lnTo>
                <a:lnTo>
                  <a:pt x="4775" y="673"/>
                </a:lnTo>
                <a:lnTo>
                  <a:pt x="6172" y="0"/>
                </a:lnTo>
                <a:close/>
              </a:path>
              <a:path w="10159" h="2539">
                <a:moveTo>
                  <a:pt x="6108" y="469"/>
                </a:moveTo>
                <a:lnTo>
                  <a:pt x="4203" y="1179"/>
                </a:lnTo>
                <a:lnTo>
                  <a:pt x="9537" y="1905"/>
                </a:lnTo>
                <a:lnTo>
                  <a:pt x="6032" y="825"/>
                </a:lnTo>
                <a:lnTo>
                  <a:pt x="6108" y="469"/>
                </a:lnTo>
                <a:close/>
              </a:path>
              <a:path w="10159" h="2539">
                <a:moveTo>
                  <a:pt x="4032" y="1155"/>
                </a:moveTo>
                <a:lnTo>
                  <a:pt x="3721" y="1358"/>
                </a:lnTo>
                <a:lnTo>
                  <a:pt x="4203" y="1179"/>
                </a:lnTo>
                <a:lnTo>
                  <a:pt x="4032" y="1155"/>
                </a:lnTo>
                <a:close/>
              </a:path>
              <a:path w="10159" h="2539">
                <a:moveTo>
                  <a:pt x="4111" y="1104"/>
                </a:moveTo>
                <a:lnTo>
                  <a:pt x="3657" y="1104"/>
                </a:lnTo>
                <a:lnTo>
                  <a:pt x="4032" y="115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4" name="object 5624"/>
          <p:cNvSpPr/>
          <p:nvPr/>
        </p:nvSpPr>
        <p:spPr>
          <a:xfrm>
            <a:off x="6587160" y="3101913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721" y="0"/>
                </a:moveTo>
                <a:lnTo>
                  <a:pt x="0" y="495"/>
                </a:lnTo>
                <a:lnTo>
                  <a:pt x="342" y="457"/>
                </a:lnTo>
                <a:lnTo>
                  <a:pt x="165" y="685"/>
                </a:lnTo>
                <a:lnTo>
                  <a:pt x="2095" y="596"/>
                </a:lnTo>
                <a:lnTo>
                  <a:pt x="372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5" name="object 5625"/>
          <p:cNvSpPr/>
          <p:nvPr/>
        </p:nvSpPr>
        <p:spPr>
          <a:xfrm>
            <a:off x="6600061" y="305303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143" y="0"/>
                </a:moveTo>
                <a:lnTo>
                  <a:pt x="838" y="12"/>
                </a:lnTo>
                <a:lnTo>
                  <a:pt x="241" y="127"/>
                </a:lnTo>
                <a:lnTo>
                  <a:pt x="0" y="342"/>
                </a:lnTo>
                <a:lnTo>
                  <a:pt x="38" y="1130"/>
                </a:lnTo>
                <a:lnTo>
                  <a:pt x="1689" y="584"/>
                </a:lnTo>
                <a:lnTo>
                  <a:pt x="114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6" name="object 5626"/>
          <p:cNvSpPr/>
          <p:nvPr/>
        </p:nvSpPr>
        <p:spPr>
          <a:xfrm>
            <a:off x="6576508" y="3215402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5">
                <a:moveTo>
                  <a:pt x="2222" y="0"/>
                </a:moveTo>
                <a:lnTo>
                  <a:pt x="0" y="1244"/>
                </a:lnTo>
                <a:lnTo>
                  <a:pt x="1587" y="1346"/>
                </a:lnTo>
                <a:lnTo>
                  <a:pt x="1803" y="1244"/>
                </a:lnTo>
                <a:lnTo>
                  <a:pt x="2070" y="977"/>
                </a:lnTo>
                <a:lnTo>
                  <a:pt x="222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7" name="object 5627"/>
          <p:cNvSpPr/>
          <p:nvPr/>
        </p:nvSpPr>
        <p:spPr>
          <a:xfrm>
            <a:off x="6591976" y="3097556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231" y="0"/>
                </a:moveTo>
                <a:lnTo>
                  <a:pt x="381" y="342"/>
                </a:lnTo>
                <a:lnTo>
                  <a:pt x="0" y="304"/>
                </a:lnTo>
                <a:lnTo>
                  <a:pt x="254" y="520"/>
                </a:lnTo>
                <a:lnTo>
                  <a:pt x="1193" y="215"/>
                </a:lnTo>
                <a:lnTo>
                  <a:pt x="1562" y="406"/>
                </a:lnTo>
                <a:lnTo>
                  <a:pt x="123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8" name="object 5628"/>
          <p:cNvSpPr/>
          <p:nvPr/>
        </p:nvSpPr>
        <p:spPr>
          <a:xfrm>
            <a:off x="6570853" y="3089630"/>
            <a:ext cx="26034" cy="89535"/>
          </a:xfrm>
          <a:custGeom>
            <a:avLst/>
            <a:gdLst/>
            <a:ahLst/>
            <a:cxnLst/>
            <a:rect l="l" t="t" r="r" b="b"/>
            <a:pathLst>
              <a:path w="26034" h="89535">
                <a:moveTo>
                  <a:pt x="7175" y="12331"/>
                </a:moveTo>
                <a:lnTo>
                  <a:pt x="4864" y="11252"/>
                </a:lnTo>
                <a:lnTo>
                  <a:pt x="2781" y="7785"/>
                </a:lnTo>
                <a:lnTo>
                  <a:pt x="0" y="8839"/>
                </a:lnTo>
                <a:lnTo>
                  <a:pt x="927" y="10985"/>
                </a:lnTo>
                <a:lnTo>
                  <a:pt x="5092" y="12217"/>
                </a:lnTo>
                <a:lnTo>
                  <a:pt x="7175" y="12331"/>
                </a:lnTo>
                <a:close/>
              </a:path>
              <a:path w="26034" h="89535">
                <a:moveTo>
                  <a:pt x="10134" y="60210"/>
                </a:moveTo>
                <a:lnTo>
                  <a:pt x="6426" y="57061"/>
                </a:lnTo>
                <a:lnTo>
                  <a:pt x="2959" y="60515"/>
                </a:lnTo>
                <a:lnTo>
                  <a:pt x="9512" y="60972"/>
                </a:lnTo>
                <a:lnTo>
                  <a:pt x="9791" y="61023"/>
                </a:lnTo>
                <a:lnTo>
                  <a:pt x="9829" y="60731"/>
                </a:lnTo>
                <a:lnTo>
                  <a:pt x="9652" y="59969"/>
                </a:lnTo>
                <a:lnTo>
                  <a:pt x="10134" y="60210"/>
                </a:lnTo>
                <a:close/>
              </a:path>
              <a:path w="26034" h="89535">
                <a:moveTo>
                  <a:pt x="11163" y="69900"/>
                </a:moveTo>
                <a:lnTo>
                  <a:pt x="10680" y="69443"/>
                </a:lnTo>
                <a:lnTo>
                  <a:pt x="7226" y="69723"/>
                </a:lnTo>
                <a:lnTo>
                  <a:pt x="9639" y="70358"/>
                </a:lnTo>
                <a:lnTo>
                  <a:pt x="9702" y="70091"/>
                </a:lnTo>
                <a:lnTo>
                  <a:pt x="10756" y="69862"/>
                </a:lnTo>
                <a:lnTo>
                  <a:pt x="11163" y="69900"/>
                </a:lnTo>
                <a:close/>
              </a:path>
              <a:path w="26034" h="89535">
                <a:moveTo>
                  <a:pt x="14160" y="2755"/>
                </a:moveTo>
                <a:lnTo>
                  <a:pt x="14071" y="1536"/>
                </a:lnTo>
                <a:lnTo>
                  <a:pt x="12801" y="2489"/>
                </a:lnTo>
                <a:lnTo>
                  <a:pt x="13246" y="2641"/>
                </a:lnTo>
                <a:lnTo>
                  <a:pt x="12382" y="2540"/>
                </a:lnTo>
                <a:lnTo>
                  <a:pt x="12331" y="2717"/>
                </a:lnTo>
                <a:lnTo>
                  <a:pt x="12636" y="2616"/>
                </a:lnTo>
                <a:lnTo>
                  <a:pt x="12649" y="2819"/>
                </a:lnTo>
                <a:lnTo>
                  <a:pt x="14160" y="2755"/>
                </a:lnTo>
                <a:close/>
              </a:path>
              <a:path w="26034" h="89535">
                <a:moveTo>
                  <a:pt x="15646" y="101"/>
                </a:moveTo>
                <a:lnTo>
                  <a:pt x="15176" y="381"/>
                </a:lnTo>
                <a:lnTo>
                  <a:pt x="14478" y="0"/>
                </a:lnTo>
                <a:lnTo>
                  <a:pt x="13982" y="1003"/>
                </a:lnTo>
                <a:lnTo>
                  <a:pt x="14287" y="1701"/>
                </a:lnTo>
                <a:lnTo>
                  <a:pt x="15646" y="101"/>
                </a:lnTo>
                <a:close/>
              </a:path>
              <a:path w="26034" h="89535">
                <a:moveTo>
                  <a:pt x="16421" y="88671"/>
                </a:moveTo>
                <a:lnTo>
                  <a:pt x="16294" y="88328"/>
                </a:lnTo>
                <a:lnTo>
                  <a:pt x="15671" y="88379"/>
                </a:lnTo>
                <a:lnTo>
                  <a:pt x="15887" y="89014"/>
                </a:lnTo>
                <a:lnTo>
                  <a:pt x="16154" y="89115"/>
                </a:lnTo>
                <a:lnTo>
                  <a:pt x="16395" y="88925"/>
                </a:lnTo>
                <a:lnTo>
                  <a:pt x="16421" y="88671"/>
                </a:lnTo>
                <a:close/>
              </a:path>
              <a:path w="26034" h="89535">
                <a:moveTo>
                  <a:pt x="25412" y="45974"/>
                </a:moveTo>
                <a:lnTo>
                  <a:pt x="17272" y="45897"/>
                </a:lnTo>
                <a:lnTo>
                  <a:pt x="22263" y="46837"/>
                </a:lnTo>
                <a:lnTo>
                  <a:pt x="22161" y="46558"/>
                </a:lnTo>
                <a:lnTo>
                  <a:pt x="22796" y="46951"/>
                </a:lnTo>
                <a:lnTo>
                  <a:pt x="22771" y="46723"/>
                </a:lnTo>
                <a:lnTo>
                  <a:pt x="22567" y="46583"/>
                </a:lnTo>
                <a:lnTo>
                  <a:pt x="23050" y="46583"/>
                </a:lnTo>
                <a:lnTo>
                  <a:pt x="22682" y="46507"/>
                </a:lnTo>
                <a:lnTo>
                  <a:pt x="25412" y="4597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9" name="object 5629"/>
          <p:cNvSpPr/>
          <p:nvPr/>
        </p:nvSpPr>
        <p:spPr>
          <a:xfrm>
            <a:off x="6579270" y="3241774"/>
            <a:ext cx="10795" cy="6350"/>
          </a:xfrm>
          <a:custGeom>
            <a:avLst/>
            <a:gdLst/>
            <a:ahLst/>
            <a:cxnLst/>
            <a:rect l="l" t="t" r="r" b="b"/>
            <a:pathLst>
              <a:path w="10795" h="6350">
                <a:moveTo>
                  <a:pt x="10756" y="0"/>
                </a:moveTo>
                <a:lnTo>
                  <a:pt x="0" y="2539"/>
                </a:lnTo>
                <a:lnTo>
                  <a:pt x="6527" y="4648"/>
                </a:lnTo>
                <a:lnTo>
                  <a:pt x="8801" y="5626"/>
                </a:lnTo>
                <a:lnTo>
                  <a:pt x="5384" y="4711"/>
                </a:lnTo>
                <a:lnTo>
                  <a:pt x="5181" y="4470"/>
                </a:lnTo>
                <a:lnTo>
                  <a:pt x="5892" y="5727"/>
                </a:lnTo>
                <a:lnTo>
                  <a:pt x="7797" y="5549"/>
                </a:lnTo>
                <a:lnTo>
                  <a:pt x="9398" y="5689"/>
                </a:lnTo>
                <a:lnTo>
                  <a:pt x="9779" y="5041"/>
                </a:lnTo>
                <a:lnTo>
                  <a:pt x="8851" y="4368"/>
                </a:lnTo>
                <a:lnTo>
                  <a:pt x="8661" y="3924"/>
                </a:lnTo>
                <a:lnTo>
                  <a:pt x="1075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0" name="object 5630"/>
          <p:cNvSpPr/>
          <p:nvPr/>
        </p:nvSpPr>
        <p:spPr>
          <a:xfrm>
            <a:off x="6574904" y="3117481"/>
            <a:ext cx="40640" cy="60960"/>
          </a:xfrm>
          <a:custGeom>
            <a:avLst/>
            <a:gdLst/>
            <a:ahLst/>
            <a:cxnLst/>
            <a:rect l="l" t="t" r="r" b="b"/>
            <a:pathLst>
              <a:path w="40640" h="60960">
                <a:moveTo>
                  <a:pt x="2832" y="24091"/>
                </a:moveTo>
                <a:lnTo>
                  <a:pt x="2133" y="23914"/>
                </a:lnTo>
                <a:lnTo>
                  <a:pt x="0" y="22796"/>
                </a:lnTo>
                <a:lnTo>
                  <a:pt x="1676" y="24574"/>
                </a:lnTo>
                <a:lnTo>
                  <a:pt x="1498" y="24180"/>
                </a:lnTo>
                <a:lnTo>
                  <a:pt x="2565" y="24485"/>
                </a:lnTo>
                <a:lnTo>
                  <a:pt x="2832" y="24091"/>
                </a:lnTo>
                <a:close/>
              </a:path>
              <a:path w="40640" h="60960">
                <a:moveTo>
                  <a:pt x="27457" y="13766"/>
                </a:moveTo>
                <a:lnTo>
                  <a:pt x="22694" y="14998"/>
                </a:lnTo>
                <a:lnTo>
                  <a:pt x="23888" y="15214"/>
                </a:lnTo>
                <a:lnTo>
                  <a:pt x="25273" y="15265"/>
                </a:lnTo>
                <a:lnTo>
                  <a:pt x="26174" y="14414"/>
                </a:lnTo>
                <a:lnTo>
                  <a:pt x="27330" y="14160"/>
                </a:lnTo>
                <a:lnTo>
                  <a:pt x="27457" y="13766"/>
                </a:lnTo>
                <a:close/>
              </a:path>
              <a:path w="40640" h="60960">
                <a:moveTo>
                  <a:pt x="28054" y="292"/>
                </a:moveTo>
                <a:lnTo>
                  <a:pt x="27749" y="88"/>
                </a:lnTo>
                <a:lnTo>
                  <a:pt x="27495" y="0"/>
                </a:lnTo>
                <a:lnTo>
                  <a:pt x="27330" y="304"/>
                </a:lnTo>
                <a:lnTo>
                  <a:pt x="27724" y="533"/>
                </a:lnTo>
                <a:lnTo>
                  <a:pt x="27990" y="520"/>
                </a:lnTo>
                <a:lnTo>
                  <a:pt x="28054" y="292"/>
                </a:lnTo>
                <a:close/>
              </a:path>
              <a:path w="40640" h="60960">
                <a:moveTo>
                  <a:pt x="38608" y="59944"/>
                </a:moveTo>
                <a:lnTo>
                  <a:pt x="38252" y="59575"/>
                </a:lnTo>
                <a:lnTo>
                  <a:pt x="37566" y="60032"/>
                </a:lnTo>
                <a:lnTo>
                  <a:pt x="38608" y="59944"/>
                </a:lnTo>
                <a:close/>
              </a:path>
              <a:path w="40640" h="60960">
                <a:moveTo>
                  <a:pt x="38849" y="59169"/>
                </a:moveTo>
                <a:lnTo>
                  <a:pt x="38214" y="57823"/>
                </a:lnTo>
                <a:lnTo>
                  <a:pt x="36957" y="57683"/>
                </a:lnTo>
                <a:lnTo>
                  <a:pt x="36385" y="58242"/>
                </a:lnTo>
                <a:lnTo>
                  <a:pt x="36322" y="59359"/>
                </a:lnTo>
                <a:lnTo>
                  <a:pt x="37769" y="59118"/>
                </a:lnTo>
                <a:lnTo>
                  <a:pt x="38087" y="59397"/>
                </a:lnTo>
                <a:lnTo>
                  <a:pt x="38252" y="59575"/>
                </a:lnTo>
                <a:lnTo>
                  <a:pt x="38849" y="59169"/>
                </a:lnTo>
                <a:close/>
              </a:path>
              <a:path w="40640" h="60960">
                <a:moveTo>
                  <a:pt x="39039" y="59588"/>
                </a:moveTo>
                <a:lnTo>
                  <a:pt x="38900" y="59143"/>
                </a:lnTo>
                <a:lnTo>
                  <a:pt x="38938" y="59359"/>
                </a:lnTo>
                <a:lnTo>
                  <a:pt x="39039" y="59588"/>
                </a:lnTo>
                <a:close/>
              </a:path>
              <a:path w="40640" h="60960">
                <a:moveTo>
                  <a:pt x="39535" y="60934"/>
                </a:moveTo>
                <a:lnTo>
                  <a:pt x="39154" y="59893"/>
                </a:lnTo>
                <a:lnTo>
                  <a:pt x="38608" y="59944"/>
                </a:lnTo>
                <a:lnTo>
                  <a:pt x="39535" y="60934"/>
                </a:lnTo>
                <a:close/>
              </a:path>
              <a:path w="40640" h="60960">
                <a:moveTo>
                  <a:pt x="40220" y="58242"/>
                </a:moveTo>
                <a:lnTo>
                  <a:pt x="38493" y="57899"/>
                </a:lnTo>
                <a:lnTo>
                  <a:pt x="38900" y="59143"/>
                </a:lnTo>
                <a:lnTo>
                  <a:pt x="40220" y="5824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1" name="object 5631"/>
          <p:cNvSpPr/>
          <p:nvPr/>
        </p:nvSpPr>
        <p:spPr>
          <a:xfrm>
            <a:off x="6569343" y="3058576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1790" y="0"/>
                </a:moveTo>
                <a:lnTo>
                  <a:pt x="825" y="1155"/>
                </a:lnTo>
                <a:lnTo>
                  <a:pt x="0" y="2298"/>
                </a:lnTo>
                <a:lnTo>
                  <a:pt x="1841" y="3238"/>
                </a:lnTo>
                <a:lnTo>
                  <a:pt x="2832" y="2844"/>
                </a:lnTo>
                <a:lnTo>
                  <a:pt x="2793" y="2692"/>
                </a:lnTo>
                <a:lnTo>
                  <a:pt x="2997" y="2768"/>
                </a:lnTo>
                <a:lnTo>
                  <a:pt x="2933" y="2565"/>
                </a:lnTo>
                <a:lnTo>
                  <a:pt x="3060" y="2819"/>
                </a:lnTo>
                <a:lnTo>
                  <a:pt x="3200" y="2501"/>
                </a:lnTo>
                <a:lnTo>
                  <a:pt x="4317" y="3162"/>
                </a:lnTo>
                <a:lnTo>
                  <a:pt x="179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2" name="object 5632"/>
          <p:cNvSpPr/>
          <p:nvPr/>
        </p:nvSpPr>
        <p:spPr>
          <a:xfrm>
            <a:off x="6597276" y="3123308"/>
            <a:ext cx="5715" cy="4445"/>
          </a:xfrm>
          <a:custGeom>
            <a:avLst/>
            <a:gdLst/>
            <a:ahLst/>
            <a:cxnLst/>
            <a:rect l="l" t="t" r="r" b="b"/>
            <a:pathLst>
              <a:path w="5715" h="4444">
                <a:moveTo>
                  <a:pt x="685" y="0"/>
                </a:moveTo>
                <a:lnTo>
                  <a:pt x="0" y="2324"/>
                </a:lnTo>
                <a:lnTo>
                  <a:pt x="5156" y="4165"/>
                </a:lnTo>
                <a:lnTo>
                  <a:pt x="5118" y="3898"/>
                </a:lnTo>
                <a:lnTo>
                  <a:pt x="5118" y="3136"/>
                </a:lnTo>
                <a:lnTo>
                  <a:pt x="4825" y="3746"/>
                </a:lnTo>
                <a:lnTo>
                  <a:pt x="68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3" name="object 5633"/>
          <p:cNvSpPr/>
          <p:nvPr/>
        </p:nvSpPr>
        <p:spPr>
          <a:xfrm>
            <a:off x="6589217" y="3062261"/>
            <a:ext cx="18415" cy="47625"/>
          </a:xfrm>
          <a:custGeom>
            <a:avLst/>
            <a:gdLst/>
            <a:ahLst/>
            <a:cxnLst/>
            <a:rect l="l" t="t" r="r" b="b"/>
            <a:pathLst>
              <a:path w="18415" h="47625">
                <a:moveTo>
                  <a:pt x="4343" y="3136"/>
                </a:moveTo>
                <a:lnTo>
                  <a:pt x="927" y="0"/>
                </a:lnTo>
                <a:lnTo>
                  <a:pt x="0" y="711"/>
                </a:lnTo>
                <a:lnTo>
                  <a:pt x="469" y="1816"/>
                </a:lnTo>
                <a:lnTo>
                  <a:pt x="1409" y="2374"/>
                </a:lnTo>
                <a:lnTo>
                  <a:pt x="1244" y="2908"/>
                </a:lnTo>
                <a:lnTo>
                  <a:pt x="2247" y="3378"/>
                </a:lnTo>
                <a:lnTo>
                  <a:pt x="2159" y="3683"/>
                </a:lnTo>
                <a:lnTo>
                  <a:pt x="3378" y="3924"/>
                </a:lnTo>
                <a:lnTo>
                  <a:pt x="4343" y="3136"/>
                </a:lnTo>
                <a:close/>
              </a:path>
              <a:path w="18415" h="47625">
                <a:moveTo>
                  <a:pt x="18186" y="47459"/>
                </a:moveTo>
                <a:lnTo>
                  <a:pt x="16408" y="44856"/>
                </a:lnTo>
                <a:lnTo>
                  <a:pt x="13131" y="44792"/>
                </a:lnTo>
                <a:lnTo>
                  <a:pt x="10261" y="45618"/>
                </a:lnTo>
                <a:lnTo>
                  <a:pt x="12331" y="46316"/>
                </a:lnTo>
                <a:lnTo>
                  <a:pt x="16027" y="46253"/>
                </a:lnTo>
                <a:lnTo>
                  <a:pt x="18186" y="4745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4" name="object 5634"/>
          <p:cNvSpPr/>
          <p:nvPr/>
        </p:nvSpPr>
        <p:spPr>
          <a:xfrm>
            <a:off x="6605372" y="3176358"/>
            <a:ext cx="11430" cy="24765"/>
          </a:xfrm>
          <a:custGeom>
            <a:avLst/>
            <a:gdLst/>
            <a:ahLst/>
            <a:cxnLst/>
            <a:rect l="l" t="t" r="r" b="b"/>
            <a:pathLst>
              <a:path w="11429" h="24764">
                <a:moveTo>
                  <a:pt x="1117" y="24396"/>
                </a:moveTo>
                <a:lnTo>
                  <a:pt x="101" y="23571"/>
                </a:lnTo>
                <a:lnTo>
                  <a:pt x="0" y="24180"/>
                </a:lnTo>
                <a:lnTo>
                  <a:pt x="101" y="24320"/>
                </a:lnTo>
                <a:lnTo>
                  <a:pt x="254" y="24599"/>
                </a:lnTo>
                <a:lnTo>
                  <a:pt x="1117" y="24396"/>
                </a:lnTo>
                <a:close/>
              </a:path>
              <a:path w="11429" h="24764">
                <a:moveTo>
                  <a:pt x="11188" y="2667"/>
                </a:moveTo>
                <a:lnTo>
                  <a:pt x="11150" y="2070"/>
                </a:lnTo>
                <a:lnTo>
                  <a:pt x="10731" y="1638"/>
                </a:lnTo>
                <a:lnTo>
                  <a:pt x="10375" y="1409"/>
                </a:lnTo>
                <a:lnTo>
                  <a:pt x="10274" y="139"/>
                </a:lnTo>
                <a:lnTo>
                  <a:pt x="9144" y="0"/>
                </a:lnTo>
                <a:lnTo>
                  <a:pt x="8470" y="228"/>
                </a:lnTo>
                <a:lnTo>
                  <a:pt x="9271" y="1206"/>
                </a:lnTo>
                <a:lnTo>
                  <a:pt x="9525" y="1562"/>
                </a:lnTo>
                <a:lnTo>
                  <a:pt x="9982" y="2946"/>
                </a:lnTo>
                <a:lnTo>
                  <a:pt x="10109" y="2921"/>
                </a:lnTo>
                <a:lnTo>
                  <a:pt x="10033" y="1968"/>
                </a:lnTo>
                <a:lnTo>
                  <a:pt x="9817" y="2057"/>
                </a:lnTo>
                <a:lnTo>
                  <a:pt x="9944" y="850"/>
                </a:lnTo>
                <a:lnTo>
                  <a:pt x="10756" y="3390"/>
                </a:lnTo>
                <a:lnTo>
                  <a:pt x="11188" y="266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5" name="object 5635"/>
          <p:cNvSpPr/>
          <p:nvPr/>
        </p:nvSpPr>
        <p:spPr>
          <a:xfrm>
            <a:off x="6600869" y="3054785"/>
            <a:ext cx="6985" cy="5080"/>
          </a:xfrm>
          <a:custGeom>
            <a:avLst/>
            <a:gdLst/>
            <a:ahLst/>
            <a:cxnLst/>
            <a:rect l="l" t="t" r="r" b="b"/>
            <a:pathLst>
              <a:path w="6984" h="5080">
                <a:moveTo>
                  <a:pt x="6832" y="0"/>
                </a:moveTo>
                <a:lnTo>
                  <a:pt x="0" y="3543"/>
                </a:lnTo>
                <a:lnTo>
                  <a:pt x="952" y="4089"/>
                </a:lnTo>
                <a:lnTo>
                  <a:pt x="1803" y="4673"/>
                </a:lnTo>
                <a:lnTo>
                  <a:pt x="4267" y="2971"/>
                </a:lnTo>
                <a:lnTo>
                  <a:pt x="4394" y="2971"/>
                </a:lnTo>
                <a:lnTo>
                  <a:pt x="3581" y="3505"/>
                </a:lnTo>
                <a:lnTo>
                  <a:pt x="5245" y="3187"/>
                </a:lnTo>
                <a:lnTo>
                  <a:pt x="5867" y="3327"/>
                </a:lnTo>
                <a:lnTo>
                  <a:pt x="683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6" name="object 5636"/>
          <p:cNvSpPr/>
          <p:nvPr/>
        </p:nvSpPr>
        <p:spPr>
          <a:xfrm>
            <a:off x="6584734" y="3124568"/>
            <a:ext cx="22860" cy="6985"/>
          </a:xfrm>
          <a:custGeom>
            <a:avLst/>
            <a:gdLst/>
            <a:ahLst/>
            <a:cxnLst/>
            <a:rect l="l" t="t" r="r" b="b"/>
            <a:pathLst>
              <a:path w="22859" h="6985">
                <a:moveTo>
                  <a:pt x="20345" y="6413"/>
                </a:moveTo>
                <a:lnTo>
                  <a:pt x="15773" y="1117"/>
                </a:lnTo>
                <a:lnTo>
                  <a:pt x="11125" y="1257"/>
                </a:lnTo>
                <a:lnTo>
                  <a:pt x="8166" y="2362"/>
                </a:lnTo>
                <a:lnTo>
                  <a:pt x="6134" y="1905"/>
                </a:lnTo>
                <a:lnTo>
                  <a:pt x="2705" y="1689"/>
                </a:lnTo>
                <a:lnTo>
                  <a:pt x="0" y="1879"/>
                </a:lnTo>
                <a:lnTo>
                  <a:pt x="5067" y="3962"/>
                </a:lnTo>
                <a:lnTo>
                  <a:pt x="7835" y="4978"/>
                </a:lnTo>
                <a:lnTo>
                  <a:pt x="12852" y="3073"/>
                </a:lnTo>
                <a:lnTo>
                  <a:pt x="15519" y="5029"/>
                </a:lnTo>
                <a:lnTo>
                  <a:pt x="20345" y="6413"/>
                </a:lnTo>
                <a:close/>
              </a:path>
              <a:path w="22859" h="6985">
                <a:moveTo>
                  <a:pt x="22301" y="254"/>
                </a:moveTo>
                <a:lnTo>
                  <a:pt x="21628" y="0"/>
                </a:lnTo>
                <a:lnTo>
                  <a:pt x="21221" y="279"/>
                </a:lnTo>
                <a:lnTo>
                  <a:pt x="21323" y="419"/>
                </a:lnTo>
                <a:lnTo>
                  <a:pt x="21513" y="1054"/>
                </a:lnTo>
                <a:lnTo>
                  <a:pt x="21767" y="939"/>
                </a:lnTo>
                <a:lnTo>
                  <a:pt x="22301" y="25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7" name="object 5637"/>
          <p:cNvSpPr/>
          <p:nvPr/>
        </p:nvSpPr>
        <p:spPr>
          <a:xfrm>
            <a:off x="6589280" y="3037433"/>
            <a:ext cx="20320" cy="37465"/>
          </a:xfrm>
          <a:custGeom>
            <a:avLst/>
            <a:gdLst/>
            <a:ahLst/>
            <a:cxnLst/>
            <a:rect l="l" t="t" r="r" b="b"/>
            <a:pathLst>
              <a:path w="20320" h="37464">
                <a:moveTo>
                  <a:pt x="2260" y="4343"/>
                </a:moveTo>
                <a:lnTo>
                  <a:pt x="1993" y="3556"/>
                </a:lnTo>
                <a:lnTo>
                  <a:pt x="317" y="5905"/>
                </a:lnTo>
                <a:lnTo>
                  <a:pt x="0" y="6083"/>
                </a:lnTo>
                <a:lnTo>
                  <a:pt x="952" y="7734"/>
                </a:lnTo>
                <a:lnTo>
                  <a:pt x="1930" y="5016"/>
                </a:lnTo>
                <a:lnTo>
                  <a:pt x="2260" y="4343"/>
                </a:lnTo>
                <a:close/>
              </a:path>
              <a:path w="20320" h="37464">
                <a:moveTo>
                  <a:pt x="6769" y="3263"/>
                </a:moveTo>
                <a:lnTo>
                  <a:pt x="6286" y="3581"/>
                </a:lnTo>
                <a:lnTo>
                  <a:pt x="6184" y="3784"/>
                </a:lnTo>
                <a:lnTo>
                  <a:pt x="6769" y="3263"/>
                </a:lnTo>
                <a:close/>
              </a:path>
              <a:path w="20320" h="37464">
                <a:moveTo>
                  <a:pt x="7239" y="2108"/>
                </a:moveTo>
                <a:lnTo>
                  <a:pt x="6921" y="1549"/>
                </a:lnTo>
                <a:lnTo>
                  <a:pt x="6946" y="1765"/>
                </a:lnTo>
                <a:lnTo>
                  <a:pt x="7239" y="2108"/>
                </a:lnTo>
                <a:close/>
              </a:path>
              <a:path w="20320" h="37464">
                <a:moveTo>
                  <a:pt x="8153" y="29222"/>
                </a:moveTo>
                <a:lnTo>
                  <a:pt x="8051" y="29019"/>
                </a:lnTo>
                <a:lnTo>
                  <a:pt x="7772" y="28829"/>
                </a:lnTo>
                <a:lnTo>
                  <a:pt x="7708" y="28511"/>
                </a:lnTo>
                <a:lnTo>
                  <a:pt x="6959" y="28930"/>
                </a:lnTo>
                <a:lnTo>
                  <a:pt x="6769" y="29578"/>
                </a:lnTo>
                <a:lnTo>
                  <a:pt x="8153" y="29222"/>
                </a:lnTo>
                <a:close/>
              </a:path>
              <a:path w="20320" h="37464">
                <a:moveTo>
                  <a:pt x="8686" y="977"/>
                </a:moveTo>
                <a:lnTo>
                  <a:pt x="7543" y="723"/>
                </a:lnTo>
                <a:lnTo>
                  <a:pt x="7658" y="495"/>
                </a:lnTo>
                <a:lnTo>
                  <a:pt x="7518" y="495"/>
                </a:lnTo>
                <a:lnTo>
                  <a:pt x="7480" y="292"/>
                </a:lnTo>
                <a:lnTo>
                  <a:pt x="6083" y="0"/>
                </a:lnTo>
                <a:lnTo>
                  <a:pt x="4178" y="2870"/>
                </a:lnTo>
                <a:lnTo>
                  <a:pt x="4318" y="3581"/>
                </a:lnTo>
                <a:lnTo>
                  <a:pt x="4381" y="3289"/>
                </a:lnTo>
                <a:lnTo>
                  <a:pt x="5003" y="3441"/>
                </a:lnTo>
                <a:lnTo>
                  <a:pt x="5245" y="3619"/>
                </a:lnTo>
                <a:lnTo>
                  <a:pt x="3238" y="4483"/>
                </a:lnTo>
                <a:lnTo>
                  <a:pt x="1739" y="6807"/>
                </a:lnTo>
                <a:lnTo>
                  <a:pt x="1816" y="9207"/>
                </a:lnTo>
                <a:lnTo>
                  <a:pt x="4394" y="7747"/>
                </a:lnTo>
                <a:lnTo>
                  <a:pt x="4584" y="4686"/>
                </a:lnTo>
                <a:lnTo>
                  <a:pt x="6223" y="3619"/>
                </a:lnTo>
                <a:lnTo>
                  <a:pt x="6337" y="3289"/>
                </a:lnTo>
                <a:lnTo>
                  <a:pt x="6819" y="1765"/>
                </a:lnTo>
                <a:lnTo>
                  <a:pt x="6731" y="1511"/>
                </a:lnTo>
                <a:lnTo>
                  <a:pt x="6553" y="1295"/>
                </a:lnTo>
                <a:lnTo>
                  <a:pt x="6883" y="1536"/>
                </a:lnTo>
                <a:lnTo>
                  <a:pt x="7226" y="1765"/>
                </a:lnTo>
                <a:lnTo>
                  <a:pt x="7264" y="1511"/>
                </a:lnTo>
                <a:lnTo>
                  <a:pt x="7289" y="1295"/>
                </a:lnTo>
                <a:lnTo>
                  <a:pt x="7378" y="673"/>
                </a:lnTo>
                <a:lnTo>
                  <a:pt x="7670" y="2298"/>
                </a:lnTo>
                <a:lnTo>
                  <a:pt x="8686" y="977"/>
                </a:lnTo>
                <a:close/>
              </a:path>
              <a:path w="20320" h="37464">
                <a:moveTo>
                  <a:pt x="20078" y="36499"/>
                </a:moveTo>
                <a:lnTo>
                  <a:pt x="19621" y="35966"/>
                </a:lnTo>
                <a:lnTo>
                  <a:pt x="19011" y="36131"/>
                </a:lnTo>
                <a:lnTo>
                  <a:pt x="19011" y="36550"/>
                </a:lnTo>
                <a:lnTo>
                  <a:pt x="19545" y="36855"/>
                </a:lnTo>
                <a:lnTo>
                  <a:pt x="19951" y="37007"/>
                </a:lnTo>
                <a:lnTo>
                  <a:pt x="20078" y="3649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8" name="object 5638"/>
          <p:cNvSpPr/>
          <p:nvPr/>
        </p:nvSpPr>
        <p:spPr>
          <a:xfrm>
            <a:off x="6595755" y="3147554"/>
            <a:ext cx="5715" cy="2540"/>
          </a:xfrm>
          <a:custGeom>
            <a:avLst/>
            <a:gdLst/>
            <a:ahLst/>
            <a:cxnLst/>
            <a:rect l="l" t="t" r="r" b="b"/>
            <a:pathLst>
              <a:path w="5715" h="2539">
                <a:moveTo>
                  <a:pt x="5575" y="0"/>
                </a:moveTo>
                <a:lnTo>
                  <a:pt x="3975" y="266"/>
                </a:lnTo>
                <a:lnTo>
                  <a:pt x="3721" y="1054"/>
                </a:lnTo>
                <a:lnTo>
                  <a:pt x="0" y="1524"/>
                </a:lnTo>
                <a:lnTo>
                  <a:pt x="3175" y="2438"/>
                </a:lnTo>
                <a:lnTo>
                  <a:pt x="3568" y="2222"/>
                </a:lnTo>
                <a:lnTo>
                  <a:pt x="557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9" name="object 5639"/>
          <p:cNvSpPr/>
          <p:nvPr/>
        </p:nvSpPr>
        <p:spPr>
          <a:xfrm>
            <a:off x="6567887" y="3061401"/>
            <a:ext cx="16510" cy="3175"/>
          </a:xfrm>
          <a:custGeom>
            <a:avLst/>
            <a:gdLst/>
            <a:ahLst/>
            <a:cxnLst/>
            <a:rect l="l" t="t" r="r" b="b"/>
            <a:pathLst>
              <a:path w="16509" h="3175">
                <a:moveTo>
                  <a:pt x="8509" y="0"/>
                </a:moveTo>
                <a:lnTo>
                  <a:pt x="4864" y="1282"/>
                </a:lnTo>
                <a:lnTo>
                  <a:pt x="0" y="2476"/>
                </a:lnTo>
                <a:lnTo>
                  <a:pt x="12992" y="3136"/>
                </a:lnTo>
                <a:lnTo>
                  <a:pt x="14884" y="2476"/>
                </a:lnTo>
                <a:lnTo>
                  <a:pt x="13335" y="1790"/>
                </a:lnTo>
                <a:lnTo>
                  <a:pt x="15963" y="1803"/>
                </a:lnTo>
                <a:lnTo>
                  <a:pt x="12763" y="507"/>
                </a:lnTo>
                <a:lnTo>
                  <a:pt x="850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0" name="object 5640"/>
          <p:cNvSpPr/>
          <p:nvPr/>
        </p:nvSpPr>
        <p:spPr>
          <a:xfrm>
            <a:off x="6582141" y="3157975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0" y="0"/>
                </a:moveTo>
                <a:lnTo>
                  <a:pt x="0" y="1041"/>
                </a:lnTo>
                <a:lnTo>
                  <a:pt x="3251" y="266"/>
                </a:lnTo>
                <a:lnTo>
                  <a:pt x="4673" y="685"/>
                </a:lnTo>
                <a:lnTo>
                  <a:pt x="4178" y="114"/>
                </a:lnTo>
                <a:lnTo>
                  <a:pt x="990" y="152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1" name="object 5641"/>
          <p:cNvSpPr/>
          <p:nvPr/>
        </p:nvSpPr>
        <p:spPr>
          <a:xfrm>
            <a:off x="6578879" y="3040456"/>
            <a:ext cx="13335" cy="52705"/>
          </a:xfrm>
          <a:custGeom>
            <a:avLst/>
            <a:gdLst/>
            <a:ahLst/>
            <a:cxnLst/>
            <a:rect l="l" t="t" r="r" b="b"/>
            <a:pathLst>
              <a:path w="13334" h="52705">
                <a:moveTo>
                  <a:pt x="4330" y="51866"/>
                </a:moveTo>
                <a:lnTo>
                  <a:pt x="2844" y="52311"/>
                </a:lnTo>
                <a:lnTo>
                  <a:pt x="2933" y="51981"/>
                </a:lnTo>
                <a:lnTo>
                  <a:pt x="1663" y="52603"/>
                </a:lnTo>
                <a:lnTo>
                  <a:pt x="2374" y="52641"/>
                </a:lnTo>
                <a:lnTo>
                  <a:pt x="2705" y="52603"/>
                </a:lnTo>
                <a:lnTo>
                  <a:pt x="4330" y="51866"/>
                </a:lnTo>
                <a:close/>
              </a:path>
              <a:path w="13334" h="52705">
                <a:moveTo>
                  <a:pt x="13030" y="596"/>
                </a:moveTo>
                <a:lnTo>
                  <a:pt x="10147" y="0"/>
                </a:lnTo>
                <a:lnTo>
                  <a:pt x="7543" y="1778"/>
                </a:lnTo>
                <a:lnTo>
                  <a:pt x="4445" y="2971"/>
                </a:lnTo>
                <a:lnTo>
                  <a:pt x="3746" y="3479"/>
                </a:lnTo>
                <a:lnTo>
                  <a:pt x="0" y="8610"/>
                </a:lnTo>
                <a:lnTo>
                  <a:pt x="3149" y="5842"/>
                </a:lnTo>
                <a:lnTo>
                  <a:pt x="2984" y="5842"/>
                </a:lnTo>
                <a:lnTo>
                  <a:pt x="3937" y="5283"/>
                </a:lnTo>
                <a:lnTo>
                  <a:pt x="4445" y="5156"/>
                </a:lnTo>
                <a:lnTo>
                  <a:pt x="6654" y="5384"/>
                </a:lnTo>
                <a:lnTo>
                  <a:pt x="10147" y="2273"/>
                </a:lnTo>
                <a:lnTo>
                  <a:pt x="13030" y="59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2" name="object 5642"/>
          <p:cNvSpPr/>
          <p:nvPr/>
        </p:nvSpPr>
        <p:spPr>
          <a:xfrm>
            <a:off x="6557226" y="3039732"/>
            <a:ext cx="55244" cy="201295"/>
          </a:xfrm>
          <a:custGeom>
            <a:avLst/>
            <a:gdLst/>
            <a:ahLst/>
            <a:cxnLst/>
            <a:rect l="l" t="t" r="r" b="b"/>
            <a:pathLst>
              <a:path w="55245" h="201294">
                <a:moveTo>
                  <a:pt x="12369" y="53784"/>
                </a:moveTo>
                <a:lnTo>
                  <a:pt x="11442" y="51904"/>
                </a:lnTo>
                <a:lnTo>
                  <a:pt x="11239" y="51485"/>
                </a:lnTo>
                <a:lnTo>
                  <a:pt x="10502" y="49987"/>
                </a:lnTo>
                <a:lnTo>
                  <a:pt x="9398" y="48107"/>
                </a:lnTo>
                <a:lnTo>
                  <a:pt x="6845" y="51485"/>
                </a:lnTo>
                <a:lnTo>
                  <a:pt x="5969" y="49796"/>
                </a:lnTo>
                <a:lnTo>
                  <a:pt x="4864" y="48171"/>
                </a:lnTo>
                <a:lnTo>
                  <a:pt x="0" y="50546"/>
                </a:lnTo>
                <a:lnTo>
                  <a:pt x="1346" y="52362"/>
                </a:lnTo>
                <a:lnTo>
                  <a:pt x="2374" y="51904"/>
                </a:lnTo>
                <a:lnTo>
                  <a:pt x="4940" y="52590"/>
                </a:lnTo>
                <a:lnTo>
                  <a:pt x="5435" y="53759"/>
                </a:lnTo>
                <a:lnTo>
                  <a:pt x="8572" y="53835"/>
                </a:lnTo>
                <a:lnTo>
                  <a:pt x="12369" y="53784"/>
                </a:lnTo>
                <a:close/>
              </a:path>
              <a:path w="55245" h="201294">
                <a:moveTo>
                  <a:pt x="12687" y="53784"/>
                </a:moveTo>
                <a:lnTo>
                  <a:pt x="12369" y="53784"/>
                </a:lnTo>
                <a:lnTo>
                  <a:pt x="12687" y="53784"/>
                </a:lnTo>
                <a:close/>
              </a:path>
              <a:path w="55245" h="201294">
                <a:moveTo>
                  <a:pt x="16687" y="53492"/>
                </a:moveTo>
                <a:lnTo>
                  <a:pt x="16675" y="51943"/>
                </a:lnTo>
                <a:lnTo>
                  <a:pt x="12687" y="53784"/>
                </a:lnTo>
                <a:lnTo>
                  <a:pt x="14046" y="53759"/>
                </a:lnTo>
                <a:lnTo>
                  <a:pt x="16687" y="53492"/>
                </a:lnTo>
                <a:close/>
              </a:path>
              <a:path w="55245" h="201294">
                <a:moveTo>
                  <a:pt x="18034" y="17475"/>
                </a:moveTo>
                <a:lnTo>
                  <a:pt x="17754" y="17195"/>
                </a:lnTo>
                <a:lnTo>
                  <a:pt x="17233" y="16764"/>
                </a:lnTo>
                <a:lnTo>
                  <a:pt x="16548" y="16725"/>
                </a:lnTo>
                <a:lnTo>
                  <a:pt x="12763" y="17018"/>
                </a:lnTo>
                <a:lnTo>
                  <a:pt x="17106" y="18224"/>
                </a:lnTo>
                <a:lnTo>
                  <a:pt x="18034" y="17475"/>
                </a:lnTo>
                <a:close/>
              </a:path>
              <a:path w="55245" h="201294">
                <a:moveTo>
                  <a:pt x="23368" y="88607"/>
                </a:moveTo>
                <a:lnTo>
                  <a:pt x="22542" y="88430"/>
                </a:lnTo>
                <a:lnTo>
                  <a:pt x="22250" y="88252"/>
                </a:lnTo>
                <a:lnTo>
                  <a:pt x="22402" y="88569"/>
                </a:lnTo>
                <a:lnTo>
                  <a:pt x="22923" y="88747"/>
                </a:lnTo>
                <a:lnTo>
                  <a:pt x="23279" y="88861"/>
                </a:lnTo>
                <a:lnTo>
                  <a:pt x="23368" y="88607"/>
                </a:lnTo>
                <a:close/>
              </a:path>
              <a:path w="55245" h="201294">
                <a:moveTo>
                  <a:pt x="25387" y="67373"/>
                </a:moveTo>
                <a:lnTo>
                  <a:pt x="23444" y="67348"/>
                </a:lnTo>
                <a:lnTo>
                  <a:pt x="22313" y="67056"/>
                </a:lnTo>
                <a:lnTo>
                  <a:pt x="23749" y="66903"/>
                </a:lnTo>
                <a:lnTo>
                  <a:pt x="24231" y="66814"/>
                </a:lnTo>
                <a:lnTo>
                  <a:pt x="23863" y="65011"/>
                </a:lnTo>
                <a:lnTo>
                  <a:pt x="17741" y="65544"/>
                </a:lnTo>
                <a:lnTo>
                  <a:pt x="16713" y="65608"/>
                </a:lnTo>
                <a:lnTo>
                  <a:pt x="18021" y="66865"/>
                </a:lnTo>
                <a:lnTo>
                  <a:pt x="20891" y="66763"/>
                </a:lnTo>
                <a:lnTo>
                  <a:pt x="22225" y="67995"/>
                </a:lnTo>
                <a:lnTo>
                  <a:pt x="22504" y="67983"/>
                </a:lnTo>
                <a:lnTo>
                  <a:pt x="25387" y="67373"/>
                </a:lnTo>
                <a:close/>
              </a:path>
              <a:path w="55245" h="201294">
                <a:moveTo>
                  <a:pt x="29870" y="200710"/>
                </a:moveTo>
                <a:lnTo>
                  <a:pt x="28257" y="201206"/>
                </a:lnTo>
                <a:lnTo>
                  <a:pt x="29260" y="201193"/>
                </a:lnTo>
                <a:lnTo>
                  <a:pt x="29730" y="201193"/>
                </a:lnTo>
                <a:lnTo>
                  <a:pt x="29870" y="200710"/>
                </a:lnTo>
                <a:close/>
              </a:path>
              <a:path w="55245" h="201294">
                <a:moveTo>
                  <a:pt x="31394" y="89077"/>
                </a:moveTo>
                <a:lnTo>
                  <a:pt x="31381" y="88760"/>
                </a:lnTo>
                <a:lnTo>
                  <a:pt x="30226" y="88303"/>
                </a:lnTo>
                <a:lnTo>
                  <a:pt x="29883" y="88607"/>
                </a:lnTo>
                <a:lnTo>
                  <a:pt x="29972" y="89001"/>
                </a:lnTo>
                <a:lnTo>
                  <a:pt x="31013" y="89014"/>
                </a:lnTo>
                <a:lnTo>
                  <a:pt x="31394" y="89077"/>
                </a:lnTo>
                <a:close/>
              </a:path>
              <a:path w="55245" h="201294">
                <a:moveTo>
                  <a:pt x="34620" y="188836"/>
                </a:moveTo>
                <a:lnTo>
                  <a:pt x="32524" y="187655"/>
                </a:lnTo>
                <a:lnTo>
                  <a:pt x="32245" y="185407"/>
                </a:lnTo>
                <a:lnTo>
                  <a:pt x="34429" y="186740"/>
                </a:lnTo>
                <a:lnTo>
                  <a:pt x="33147" y="185356"/>
                </a:lnTo>
                <a:lnTo>
                  <a:pt x="29819" y="184683"/>
                </a:lnTo>
                <a:lnTo>
                  <a:pt x="26784" y="186347"/>
                </a:lnTo>
                <a:lnTo>
                  <a:pt x="31445" y="188099"/>
                </a:lnTo>
                <a:lnTo>
                  <a:pt x="32702" y="188252"/>
                </a:lnTo>
                <a:lnTo>
                  <a:pt x="34620" y="188836"/>
                </a:lnTo>
                <a:close/>
              </a:path>
              <a:path w="55245" h="201294">
                <a:moveTo>
                  <a:pt x="35496" y="139"/>
                </a:moveTo>
                <a:lnTo>
                  <a:pt x="34950" y="0"/>
                </a:lnTo>
                <a:lnTo>
                  <a:pt x="34658" y="127"/>
                </a:lnTo>
                <a:lnTo>
                  <a:pt x="34607" y="457"/>
                </a:lnTo>
                <a:lnTo>
                  <a:pt x="34925" y="584"/>
                </a:lnTo>
                <a:lnTo>
                  <a:pt x="35267" y="520"/>
                </a:lnTo>
                <a:lnTo>
                  <a:pt x="35496" y="139"/>
                </a:lnTo>
                <a:close/>
              </a:path>
              <a:path w="55245" h="201294">
                <a:moveTo>
                  <a:pt x="35966" y="5740"/>
                </a:moveTo>
                <a:lnTo>
                  <a:pt x="34950" y="6400"/>
                </a:lnTo>
                <a:lnTo>
                  <a:pt x="34658" y="6845"/>
                </a:lnTo>
                <a:lnTo>
                  <a:pt x="34251" y="7162"/>
                </a:lnTo>
                <a:lnTo>
                  <a:pt x="33883" y="7620"/>
                </a:lnTo>
                <a:lnTo>
                  <a:pt x="34671" y="7645"/>
                </a:lnTo>
                <a:lnTo>
                  <a:pt x="35966" y="5740"/>
                </a:lnTo>
                <a:close/>
              </a:path>
              <a:path w="55245" h="201294">
                <a:moveTo>
                  <a:pt x="35979" y="100952"/>
                </a:moveTo>
                <a:lnTo>
                  <a:pt x="27952" y="101244"/>
                </a:lnTo>
                <a:lnTo>
                  <a:pt x="26416" y="100901"/>
                </a:lnTo>
                <a:lnTo>
                  <a:pt x="26136" y="101193"/>
                </a:lnTo>
                <a:lnTo>
                  <a:pt x="29603" y="102438"/>
                </a:lnTo>
                <a:lnTo>
                  <a:pt x="30365" y="102425"/>
                </a:lnTo>
                <a:lnTo>
                  <a:pt x="35979" y="100952"/>
                </a:lnTo>
                <a:close/>
              </a:path>
              <a:path w="55245" h="201294">
                <a:moveTo>
                  <a:pt x="36842" y="70878"/>
                </a:moveTo>
                <a:lnTo>
                  <a:pt x="35471" y="70929"/>
                </a:lnTo>
                <a:lnTo>
                  <a:pt x="35598" y="70535"/>
                </a:lnTo>
                <a:lnTo>
                  <a:pt x="35344" y="67322"/>
                </a:lnTo>
                <a:lnTo>
                  <a:pt x="25908" y="71297"/>
                </a:lnTo>
                <a:lnTo>
                  <a:pt x="36309" y="71031"/>
                </a:lnTo>
                <a:lnTo>
                  <a:pt x="36842" y="70878"/>
                </a:lnTo>
                <a:close/>
              </a:path>
              <a:path w="55245" h="201294">
                <a:moveTo>
                  <a:pt x="37007" y="58724"/>
                </a:moveTo>
                <a:lnTo>
                  <a:pt x="35687" y="57556"/>
                </a:lnTo>
                <a:lnTo>
                  <a:pt x="23964" y="60261"/>
                </a:lnTo>
                <a:lnTo>
                  <a:pt x="28981" y="60439"/>
                </a:lnTo>
                <a:lnTo>
                  <a:pt x="31546" y="60020"/>
                </a:lnTo>
                <a:lnTo>
                  <a:pt x="35140" y="59309"/>
                </a:lnTo>
                <a:lnTo>
                  <a:pt x="37007" y="58724"/>
                </a:lnTo>
                <a:close/>
              </a:path>
              <a:path w="55245" h="201294">
                <a:moveTo>
                  <a:pt x="38671" y="112915"/>
                </a:moveTo>
                <a:lnTo>
                  <a:pt x="38354" y="112560"/>
                </a:lnTo>
                <a:lnTo>
                  <a:pt x="36969" y="113804"/>
                </a:lnTo>
                <a:lnTo>
                  <a:pt x="38671" y="112915"/>
                </a:lnTo>
                <a:close/>
              </a:path>
              <a:path w="55245" h="201294">
                <a:moveTo>
                  <a:pt x="39712" y="112382"/>
                </a:moveTo>
                <a:lnTo>
                  <a:pt x="38976" y="112001"/>
                </a:lnTo>
                <a:lnTo>
                  <a:pt x="38823" y="112128"/>
                </a:lnTo>
                <a:lnTo>
                  <a:pt x="39319" y="112572"/>
                </a:lnTo>
                <a:lnTo>
                  <a:pt x="39712" y="112382"/>
                </a:lnTo>
                <a:close/>
              </a:path>
              <a:path w="55245" h="201294">
                <a:moveTo>
                  <a:pt x="40411" y="131533"/>
                </a:moveTo>
                <a:lnTo>
                  <a:pt x="34290" y="136423"/>
                </a:lnTo>
                <a:lnTo>
                  <a:pt x="33032" y="138099"/>
                </a:lnTo>
                <a:lnTo>
                  <a:pt x="31724" y="136055"/>
                </a:lnTo>
                <a:lnTo>
                  <a:pt x="29565" y="140335"/>
                </a:lnTo>
                <a:lnTo>
                  <a:pt x="29197" y="140665"/>
                </a:lnTo>
                <a:lnTo>
                  <a:pt x="27152" y="143281"/>
                </a:lnTo>
                <a:lnTo>
                  <a:pt x="31610" y="141478"/>
                </a:lnTo>
                <a:lnTo>
                  <a:pt x="37579" y="137680"/>
                </a:lnTo>
                <a:lnTo>
                  <a:pt x="40119" y="134302"/>
                </a:lnTo>
                <a:lnTo>
                  <a:pt x="40411" y="131533"/>
                </a:lnTo>
                <a:close/>
              </a:path>
              <a:path w="55245" h="201294">
                <a:moveTo>
                  <a:pt x="40868" y="113969"/>
                </a:moveTo>
                <a:lnTo>
                  <a:pt x="39319" y="112572"/>
                </a:lnTo>
                <a:lnTo>
                  <a:pt x="38671" y="112915"/>
                </a:lnTo>
                <a:lnTo>
                  <a:pt x="40386" y="114782"/>
                </a:lnTo>
                <a:lnTo>
                  <a:pt x="40868" y="113969"/>
                </a:lnTo>
                <a:close/>
              </a:path>
              <a:path w="55245" h="201294">
                <a:moveTo>
                  <a:pt x="42976" y="145389"/>
                </a:moveTo>
                <a:lnTo>
                  <a:pt x="39217" y="143433"/>
                </a:lnTo>
                <a:lnTo>
                  <a:pt x="32969" y="144526"/>
                </a:lnTo>
                <a:lnTo>
                  <a:pt x="31572" y="144983"/>
                </a:lnTo>
                <a:lnTo>
                  <a:pt x="28397" y="144373"/>
                </a:lnTo>
                <a:lnTo>
                  <a:pt x="27330" y="144348"/>
                </a:lnTo>
                <a:lnTo>
                  <a:pt x="23583" y="144068"/>
                </a:lnTo>
                <a:lnTo>
                  <a:pt x="21577" y="145326"/>
                </a:lnTo>
                <a:lnTo>
                  <a:pt x="23990" y="146850"/>
                </a:lnTo>
                <a:lnTo>
                  <a:pt x="33553" y="147358"/>
                </a:lnTo>
                <a:lnTo>
                  <a:pt x="41871" y="147612"/>
                </a:lnTo>
                <a:lnTo>
                  <a:pt x="42976" y="145389"/>
                </a:lnTo>
                <a:close/>
              </a:path>
              <a:path w="55245" h="201294">
                <a:moveTo>
                  <a:pt x="43421" y="108013"/>
                </a:moveTo>
                <a:lnTo>
                  <a:pt x="37198" y="110858"/>
                </a:lnTo>
                <a:lnTo>
                  <a:pt x="38125" y="109956"/>
                </a:lnTo>
                <a:lnTo>
                  <a:pt x="36626" y="110096"/>
                </a:lnTo>
                <a:lnTo>
                  <a:pt x="36398" y="110401"/>
                </a:lnTo>
                <a:lnTo>
                  <a:pt x="38354" y="112560"/>
                </a:lnTo>
                <a:lnTo>
                  <a:pt x="38823" y="112128"/>
                </a:lnTo>
                <a:lnTo>
                  <a:pt x="38328" y="111671"/>
                </a:lnTo>
                <a:lnTo>
                  <a:pt x="38976" y="112001"/>
                </a:lnTo>
                <a:lnTo>
                  <a:pt x="39344" y="111671"/>
                </a:lnTo>
                <a:lnTo>
                  <a:pt x="40246" y="110858"/>
                </a:lnTo>
                <a:lnTo>
                  <a:pt x="43421" y="108013"/>
                </a:lnTo>
                <a:close/>
              </a:path>
              <a:path w="55245" h="201294">
                <a:moveTo>
                  <a:pt x="43980" y="180327"/>
                </a:moveTo>
                <a:lnTo>
                  <a:pt x="43726" y="180060"/>
                </a:lnTo>
                <a:lnTo>
                  <a:pt x="43967" y="180365"/>
                </a:lnTo>
                <a:close/>
              </a:path>
              <a:path w="55245" h="201294">
                <a:moveTo>
                  <a:pt x="44348" y="180733"/>
                </a:moveTo>
                <a:lnTo>
                  <a:pt x="44196" y="180073"/>
                </a:lnTo>
                <a:lnTo>
                  <a:pt x="44246" y="180733"/>
                </a:lnTo>
                <a:close/>
              </a:path>
              <a:path w="55245" h="201294">
                <a:moveTo>
                  <a:pt x="45643" y="180809"/>
                </a:moveTo>
                <a:lnTo>
                  <a:pt x="45224" y="180682"/>
                </a:lnTo>
                <a:lnTo>
                  <a:pt x="45186" y="180822"/>
                </a:lnTo>
                <a:lnTo>
                  <a:pt x="45643" y="180809"/>
                </a:lnTo>
                <a:close/>
              </a:path>
              <a:path w="55245" h="201294">
                <a:moveTo>
                  <a:pt x="46037" y="67106"/>
                </a:moveTo>
                <a:lnTo>
                  <a:pt x="44856" y="66954"/>
                </a:lnTo>
                <a:lnTo>
                  <a:pt x="39522" y="66370"/>
                </a:lnTo>
                <a:lnTo>
                  <a:pt x="42621" y="67729"/>
                </a:lnTo>
                <a:lnTo>
                  <a:pt x="43599" y="67373"/>
                </a:lnTo>
                <a:lnTo>
                  <a:pt x="45415" y="67132"/>
                </a:lnTo>
                <a:lnTo>
                  <a:pt x="46037" y="67106"/>
                </a:lnTo>
                <a:close/>
              </a:path>
              <a:path w="55245" h="201294">
                <a:moveTo>
                  <a:pt x="46228" y="178041"/>
                </a:moveTo>
                <a:lnTo>
                  <a:pt x="45834" y="177761"/>
                </a:lnTo>
                <a:lnTo>
                  <a:pt x="45618" y="177609"/>
                </a:lnTo>
                <a:lnTo>
                  <a:pt x="40551" y="174002"/>
                </a:lnTo>
                <a:lnTo>
                  <a:pt x="38747" y="184404"/>
                </a:lnTo>
                <a:lnTo>
                  <a:pt x="38265" y="184061"/>
                </a:lnTo>
                <a:lnTo>
                  <a:pt x="31229" y="179120"/>
                </a:lnTo>
                <a:lnTo>
                  <a:pt x="28079" y="176847"/>
                </a:lnTo>
                <a:lnTo>
                  <a:pt x="33172" y="184340"/>
                </a:lnTo>
                <a:lnTo>
                  <a:pt x="34734" y="184061"/>
                </a:lnTo>
                <a:lnTo>
                  <a:pt x="37172" y="186029"/>
                </a:lnTo>
                <a:lnTo>
                  <a:pt x="42570" y="184404"/>
                </a:lnTo>
                <a:lnTo>
                  <a:pt x="44081" y="183946"/>
                </a:lnTo>
                <a:lnTo>
                  <a:pt x="45021" y="181330"/>
                </a:lnTo>
                <a:lnTo>
                  <a:pt x="45186" y="180822"/>
                </a:lnTo>
                <a:lnTo>
                  <a:pt x="44615" y="180835"/>
                </a:lnTo>
                <a:lnTo>
                  <a:pt x="44488" y="181330"/>
                </a:lnTo>
                <a:lnTo>
                  <a:pt x="44361" y="180759"/>
                </a:lnTo>
                <a:lnTo>
                  <a:pt x="44145" y="180594"/>
                </a:lnTo>
                <a:lnTo>
                  <a:pt x="43967" y="180365"/>
                </a:lnTo>
                <a:lnTo>
                  <a:pt x="43662" y="180378"/>
                </a:lnTo>
                <a:lnTo>
                  <a:pt x="43637" y="180594"/>
                </a:lnTo>
                <a:lnTo>
                  <a:pt x="43624" y="180390"/>
                </a:lnTo>
                <a:lnTo>
                  <a:pt x="43357" y="180390"/>
                </a:lnTo>
                <a:lnTo>
                  <a:pt x="43192" y="180327"/>
                </a:lnTo>
                <a:lnTo>
                  <a:pt x="42875" y="179603"/>
                </a:lnTo>
                <a:lnTo>
                  <a:pt x="42710" y="179832"/>
                </a:lnTo>
                <a:lnTo>
                  <a:pt x="42456" y="180060"/>
                </a:lnTo>
                <a:lnTo>
                  <a:pt x="42392" y="180759"/>
                </a:lnTo>
                <a:lnTo>
                  <a:pt x="42049" y="180149"/>
                </a:lnTo>
                <a:lnTo>
                  <a:pt x="40005" y="180721"/>
                </a:lnTo>
                <a:lnTo>
                  <a:pt x="42151" y="179832"/>
                </a:lnTo>
                <a:lnTo>
                  <a:pt x="42710" y="179565"/>
                </a:lnTo>
                <a:lnTo>
                  <a:pt x="42811" y="179146"/>
                </a:lnTo>
                <a:lnTo>
                  <a:pt x="43154" y="178892"/>
                </a:lnTo>
                <a:lnTo>
                  <a:pt x="43434" y="179120"/>
                </a:lnTo>
                <a:lnTo>
                  <a:pt x="43535" y="179565"/>
                </a:lnTo>
                <a:lnTo>
                  <a:pt x="43611" y="180390"/>
                </a:lnTo>
                <a:lnTo>
                  <a:pt x="43726" y="179832"/>
                </a:lnTo>
                <a:lnTo>
                  <a:pt x="43840" y="178892"/>
                </a:lnTo>
                <a:lnTo>
                  <a:pt x="43992" y="177609"/>
                </a:lnTo>
                <a:lnTo>
                  <a:pt x="44208" y="179171"/>
                </a:lnTo>
                <a:lnTo>
                  <a:pt x="44335" y="179146"/>
                </a:lnTo>
                <a:lnTo>
                  <a:pt x="44361" y="178892"/>
                </a:lnTo>
                <a:lnTo>
                  <a:pt x="44157" y="178422"/>
                </a:lnTo>
                <a:lnTo>
                  <a:pt x="44348" y="178282"/>
                </a:lnTo>
                <a:lnTo>
                  <a:pt x="45237" y="177761"/>
                </a:lnTo>
                <a:lnTo>
                  <a:pt x="45339" y="177990"/>
                </a:lnTo>
                <a:lnTo>
                  <a:pt x="46228" y="178041"/>
                </a:lnTo>
                <a:close/>
              </a:path>
              <a:path w="55245" h="201294">
                <a:moveTo>
                  <a:pt x="46380" y="110744"/>
                </a:moveTo>
                <a:lnTo>
                  <a:pt x="46202" y="110566"/>
                </a:lnTo>
                <a:lnTo>
                  <a:pt x="46329" y="110883"/>
                </a:lnTo>
                <a:lnTo>
                  <a:pt x="46380" y="110744"/>
                </a:lnTo>
                <a:close/>
              </a:path>
              <a:path w="55245" h="201294">
                <a:moveTo>
                  <a:pt x="47129" y="111798"/>
                </a:moveTo>
                <a:lnTo>
                  <a:pt x="46888" y="111531"/>
                </a:lnTo>
                <a:lnTo>
                  <a:pt x="46380" y="110947"/>
                </a:lnTo>
                <a:lnTo>
                  <a:pt x="45897" y="110375"/>
                </a:lnTo>
                <a:lnTo>
                  <a:pt x="45720" y="110058"/>
                </a:lnTo>
                <a:lnTo>
                  <a:pt x="46202" y="110566"/>
                </a:lnTo>
                <a:lnTo>
                  <a:pt x="46012" y="110058"/>
                </a:lnTo>
                <a:lnTo>
                  <a:pt x="45199" y="107886"/>
                </a:lnTo>
                <a:lnTo>
                  <a:pt x="44246" y="109791"/>
                </a:lnTo>
                <a:lnTo>
                  <a:pt x="42456" y="110947"/>
                </a:lnTo>
                <a:lnTo>
                  <a:pt x="39712" y="112382"/>
                </a:lnTo>
                <a:lnTo>
                  <a:pt x="43878" y="114490"/>
                </a:lnTo>
                <a:lnTo>
                  <a:pt x="43688" y="111531"/>
                </a:lnTo>
                <a:lnTo>
                  <a:pt x="44704" y="111633"/>
                </a:lnTo>
                <a:lnTo>
                  <a:pt x="47129" y="111798"/>
                </a:lnTo>
                <a:close/>
              </a:path>
              <a:path w="55245" h="201294">
                <a:moveTo>
                  <a:pt x="50939" y="136398"/>
                </a:moveTo>
                <a:lnTo>
                  <a:pt x="49593" y="136601"/>
                </a:lnTo>
                <a:lnTo>
                  <a:pt x="49364" y="135915"/>
                </a:lnTo>
                <a:lnTo>
                  <a:pt x="47993" y="135864"/>
                </a:lnTo>
                <a:lnTo>
                  <a:pt x="49631" y="136715"/>
                </a:lnTo>
                <a:lnTo>
                  <a:pt x="50177" y="136906"/>
                </a:lnTo>
                <a:lnTo>
                  <a:pt x="50939" y="136398"/>
                </a:lnTo>
                <a:close/>
              </a:path>
              <a:path w="55245" h="201294">
                <a:moveTo>
                  <a:pt x="55003" y="133858"/>
                </a:moveTo>
                <a:lnTo>
                  <a:pt x="54597" y="133299"/>
                </a:lnTo>
                <a:lnTo>
                  <a:pt x="54508" y="133019"/>
                </a:lnTo>
                <a:lnTo>
                  <a:pt x="54483" y="133680"/>
                </a:lnTo>
                <a:lnTo>
                  <a:pt x="54394" y="133832"/>
                </a:lnTo>
                <a:lnTo>
                  <a:pt x="54051" y="133692"/>
                </a:lnTo>
                <a:lnTo>
                  <a:pt x="53809" y="133972"/>
                </a:lnTo>
                <a:lnTo>
                  <a:pt x="54140" y="134124"/>
                </a:lnTo>
                <a:lnTo>
                  <a:pt x="54432" y="133896"/>
                </a:lnTo>
                <a:lnTo>
                  <a:pt x="55003" y="13385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3" name="object 5643"/>
          <p:cNvSpPr/>
          <p:nvPr/>
        </p:nvSpPr>
        <p:spPr>
          <a:xfrm>
            <a:off x="6580051" y="3322657"/>
            <a:ext cx="5715" cy="4445"/>
          </a:xfrm>
          <a:custGeom>
            <a:avLst/>
            <a:gdLst/>
            <a:ahLst/>
            <a:cxnLst/>
            <a:rect l="l" t="t" r="r" b="b"/>
            <a:pathLst>
              <a:path w="5715" h="4445">
                <a:moveTo>
                  <a:pt x="0" y="0"/>
                </a:moveTo>
                <a:lnTo>
                  <a:pt x="2413" y="2857"/>
                </a:lnTo>
                <a:lnTo>
                  <a:pt x="2540" y="3886"/>
                </a:lnTo>
                <a:lnTo>
                  <a:pt x="5410" y="2235"/>
                </a:lnTo>
                <a:lnTo>
                  <a:pt x="3378" y="1028"/>
                </a:lnTo>
                <a:lnTo>
                  <a:pt x="1536" y="304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4" name="object 5644"/>
          <p:cNvSpPr/>
          <p:nvPr/>
        </p:nvSpPr>
        <p:spPr>
          <a:xfrm>
            <a:off x="6575628" y="3155657"/>
            <a:ext cx="37465" cy="61594"/>
          </a:xfrm>
          <a:custGeom>
            <a:avLst/>
            <a:gdLst/>
            <a:ahLst/>
            <a:cxnLst/>
            <a:rect l="l" t="t" r="r" b="b"/>
            <a:pathLst>
              <a:path w="37465" h="61594">
                <a:moveTo>
                  <a:pt x="4318" y="901"/>
                </a:moveTo>
                <a:lnTo>
                  <a:pt x="1943" y="444"/>
                </a:lnTo>
                <a:lnTo>
                  <a:pt x="1727" y="241"/>
                </a:lnTo>
                <a:lnTo>
                  <a:pt x="3454" y="0"/>
                </a:lnTo>
                <a:lnTo>
                  <a:pt x="1625" y="203"/>
                </a:lnTo>
                <a:lnTo>
                  <a:pt x="0" y="749"/>
                </a:lnTo>
                <a:lnTo>
                  <a:pt x="2349" y="1549"/>
                </a:lnTo>
                <a:lnTo>
                  <a:pt x="4318" y="901"/>
                </a:lnTo>
                <a:close/>
              </a:path>
              <a:path w="37465" h="61594">
                <a:moveTo>
                  <a:pt x="25717" y="49161"/>
                </a:moveTo>
                <a:lnTo>
                  <a:pt x="25158" y="48514"/>
                </a:lnTo>
                <a:lnTo>
                  <a:pt x="25501" y="49377"/>
                </a:lnTo>
                <a:lnTo>
                  <a:pt x="25717" y="49161"/>
                </a:lnTo>
                <a:close/>
              </a:path>
              <a:path w="37465" h="61594">
                <a:moveTo>
                  <a:pt x="37274" y="55587"/>
                </a:moveTo>
                <a:lnTo>
                  <a:pt x="36258" y="55384"/>
                </a:lnTo>
                <a:lnTo>
                  <a:pt x="35013" y="54190"/>
                </a:lnTo>
                <a:lnTo>
                  <a:pt x="33439" y="52679"/>
                </a:lnTo>
                <a:lnTo>
                  <a:pt x="30581" y="54889"/>
                </a:lnTo>
                <a:lnTo>
                  <a:pt x="27190" y="53543"/>
                </a:lnTo>
                <a:lnTo>
                  <a:pt x="25501" y="49377"/>
                </a:lnTo>
                <a:lnTo>
                  <a:pt x="22288" y="52565"/>
                </a:lnTo>
                <a:lnTo>
                  <a:pt x="18897" y="46951"/>
                </a:lnTo>
                <a:lnTo>
                  <a:pt x="22110" y="45504"/>
                </a:lnTo>
                <a:lnTo>
                  <a:pt x="24701" y="44665"/>
                </a:lnTo>
                <a:lnTo>
                  <a:pt x="19862" y="45046"/>
                </a:lnTo>
                <a:lnTo>
                  <a:pt x="19075" y="45300"/>
                </a:lnTo>
                <a:lnTo>
                  <a:pt x="20612" y="43002"/>
                </a:lnTo>
                <a:lnTo>
                  <a:pt x="12268" y="49022"/>
                </a:lnTo>
                <a:lnTo>
                  <a:pt x="18084" y="53073"/>
                </a:lnTo>
                <a:lnTo>
                  <a:pt x="20637" y="54140"/>
                </a:lnTo>
                <a:lnTo>
                  <a:pt x="15836" y="58648"/>
                </a:lnTo>
                <a:lnTo>
                  <a:pt x="19519" y="56743"/>
                </a:lnTo>
                <a:lnTo>
                  <a:pt x="23837" y="58178"/>
                </a:lnTo>
                <a:lnTo>
                  <a:pt x="27190" y="61429"/>
                </a:lnTo>
                <a:lnTo>
                  <a:pt x="30962" y="58305"/>
                </a:lnTo>
                <a:lnTo>
                  <a:pt x="33070" y="56743"/>
                </a:lnTo>
                <a:lnTo>
                  <a:pt x="33782" y="56210"/>
                </a:lnTo>
                <a:lnTo>
                  <a:pt x="34112" y="55524"/>
                </a:lnTo>
                <a:lnTo>
                  <a:pt x="33769" y="55283"/>
                </a:lnTo>
                <a:lnTo>
                  <a:pt x="33070" y="55283"/>
                </a:lnTo>
                <a:lnTo>
                  <a:pt x="33286" y="54889"/>
                </a:lnTo>
                <a:lnTo>
                  <a:pt x="33680" y="54190"/>
                </a:lnTo>
                <a:lnTo>
                  <a:pt x="35369" y="56210"/>
                </a:lnTo>
                <a:lnTo>
                  <a:pt x="36029" y="57213"/>
                </a:lnTo>
                <a:lnTo>
                  <a:pt x="36741" y="57696"/>
                </a:lnTo>
                <a:lnTo>
                  <a:pt x="37274" y="5558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5" name="object 5645"/>
          <p:cNvSpPr/>
          <p:nvPr/>
        </p:nvSpPr>
        <p:spPr>
          <a:xfrm>
            <a:off x="6572009" y="3091460"/>
            <a:ext cx="6985" cy="2540"/>
          </a:xfrm>
          <a:custGeom>
            <a:avLst/>
            <a:gdLst/>
            <a:ahLst/>
            <a:cxnLst/>
            <a:rect l="l" t="t" r="r" b="b"/>
            <a:pathLst>
              <a:path w="6984" h="2539">
                <a:moveTo>
                  <a:pt x="3187" y="0"/>
                </a:moveTo>
                <a:lnTo>
                  <a:pt x="0" y="2501"/>
                </a:lnTo>
                <a:lnTo>
                  <a:pt x="4356" y="2184"/>
                </a:lnTo>
                <a:lnTo>
                  <a:pt x="4419" y="1803"/>
                </a:lnTo>
                <a:lnTo>
                  <a:pt x="6857" y="1943"/>
                </a:lnTo>
                <a:lnTo>
                  <a:pt x="6121" y="1739"/>
                </a:lnTo>
                <a:lnTo>
                  <a:pt x="5537" y="1549"/>
                </a:lnTo>
                <a:lnTo>
                  <a:pt x="3200" y="1054"/>
                </a:lnTo>
                <a:lnTo>
                  <a:pt x="4330" y="1054"/>
                </a:lnTo>
                <a:lnTo>
                  <a:pt x="318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6" name="object 5646"/>
          <p:cNvSpPr/>
          <p:nvPr/>
        </p:nvSpPr>
        <p:spPr>
          <a:xfrm>
            <a:off x="6595730" y="3200194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8382" y="0"/>
                </a:moveTo>
                <a:lnTo>
                  <a:pt x="7137" y="88"/>
                </a:lnTo>
                <a:lnTo>
                  <a:pt x="5295" y="1676"/>
                </a:lnTo>
                <a:lnTo>
                  <a:pt x="4102" y="1866"/>
                </a:lnTo>
                <a:lnTo>
                  <a:pt x="3835" y="939"/>
                </a:lnTo>
                <a:lnTo>
                  <a:pt x="4457" y="609"/>
                </a:lnTo>
                <a:lnTo>
                  <a:pt x="2908" y="939"/>
                </a:lnTo>
                <a:lnTo>
                  <a:pt x="0" y="2235"/>
                </a:lnTo>
                <a:lnTo>
                  <a:pt x="0" y="7086"/>
                </a:lnTo>
                <a:lnTo>
                  <a:pt x="4000" y="3276"/>
                </a:lnTo>
                <a:lnTo>
                  <a:pt x="4889" y="3225"/>
                </a:lnTo>
                <a:lnTo>
                  <a:pt x="9537" y="1638"/>
                </a:lnTo>
                <a:lnTo>
                  <a:pt x="838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7" name="object 5647"/>
          <p:cNvSpPr/>
          <p:nvPr/>
        </p:nvSpPr>
        <p:spPr>
          <a:xfrm>
            <a:off x="6574818" y="3093737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1358" y="0"/>
                </a:moveTo>
                <a:lnTo>
                  <a:pt x="0" y="977"/>
                </a:lnTo>
                <a:lnTo>
                  <a:pt x="2057" y="838"/>
                </a:lnTo>
                <a:lnTo>
                  <a:pt x="3340" y="431"/>
                </a:lnTo>
                <a:lnTo>
                  <a:pt x="2501" y="711"/>
                </a:lnTo>
                <a:lnTo>
                  <a:pt x="2527" y="152"/>
                </a:lnTo>
                <a:lnTo>
                  <a:pt x="135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8" name="object 5648"/>
          <p:cNvSpPr/>
          <p:nvPr/>
        </p:nvSpPr>
        <p:spPr>
          <a:xfrm>
            <a:off x="6590279" y="3224140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1422" y="0"/>
                </a:moveTo>
                <a:lnTo>
                  <a:pt x="0" y="2641"/>
                </a:lnTo>
                <a:lnTo>
                  <a:pt x="4152" y="5295"/>
                </a:lnTo>
                <a:lnTo>
                  <a:pt x="4988" y="5092"/>
                </a:lnTo>
                <a:lnTo>
                  <a:pt x="4483" y="5092"/>
                </a:lnTo>
                <a:lnTo>
                  <a:pt x="3949" y="4876"/>
                </a:lnTo>
                <a:lnTo>
                  <a:pt x="4508" y="4800"/>
                </a:lnTo>
                <a:lnTo>
                  <a:pt x="4851" y="4800"/>
                </a:lnTo>
                <a:lnTo>
                  <a:pt x="5283" y="4457"/>
                </a:lnTo>
                <a:lnTo>
                  <a:pt x="5270" y="4305"/>
                </a:lnTo>
                <a:lnTo>
                  <a:pt x="5778" y="3581"/>
                </a:lnTo>
                <a:lnTo>
                  <a:pt x="8013" y="2539"/>
                </a:lnTo>
                <a:lnTo>
                  <a:pt x="6210" y="2057"/>
                </a:lnTo>
                <a:lnTo>
                  <a:pt x="1422" y="0"/>
                </a:lnTo>
                <a:close/>
              </a:path>
              <a:path w="8254" h="5714">
                <a:moveTo>
                  <a:pt x="4615" y="4987"/>
                </a:moveTo>
                <a:lnTo>
                  <a:pt x="4483" y="5092"/>
                </a:lnTo>
                <a:lnTo>
                  <a:pt x="4988" y="5092"/>
                </a:lnTo>
                <a:lnTo>
                  <a:pt x="4615" y="4987"/>
                </a:lnTo>
                <a:close/>
              </a:path>
              <a:path w="8254" h="5714">
                <a:moveTo>
                  <a:pt x="4851" y="4800"/>
                </a:moveTo>
                <a:lnTo>
                  <a:pt x="4508" y="4800"/>
                </a:lnTo>
                <a:lnTo>
                  <a:pt x="4615" y="4987"/>
                </a:lnTo>
                <a:lnTo>
                  <a:pt x="4851" y="480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9" name="object 5649"/>
          <p:cNvSpPr/>
          <p:nvPr/>
        </p:nvSpPr>
        <p:spPr>
          <a:xfrm>
            <a:off x="6590141" y="3123123"/>
            <a:ext cx="12065" cy="3175"/>
          </a:xfrm>
          <a:custGeom>
            <a:avLst/>
            <a:gdLst/>
            <a:ahLst/>
            <a:cxnLst/>
            <a:rect l="l" t="t" r="r" b="b"/>
            <a:pathLst>
              <a:path w="12065" h="3175">
                <a:moveTo>
                  <a:pt x="9144" y="0"/>
                </a:moveTo>
                <a:lnTo>
                  <a:pt x="0" y="1384"/>
                </a:lnTo>
                <a:lnTo>
                  <a:pt x="4203" y="3175"/>
                </a:lnTo>
                <a:lnTo>
                  <a:pt x="5168" y="1981"/>
                </a:lnTo>
                <a:lnTo>
                  <a:pt x="11645" y="1816"/>
                </a:lnTo>
                <a:lnTo>
                  <a:pt x="9893" y="1676"/>
                </a:lnTo>
                <a:lnTo>
                  <a:pt x="914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0" name="object 5650"/>
          <p:cNvSpPr/>
          <p:nvPr/>
        </p:nvSpPr>
        <p:spPr>
          <a:xfrm>
            <a:off x="6576452" y="3044756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3073" y="2273"/>
                </a:moveTo>
                <a:lnTo>
                  <a:pt x="2215" y="2592"/>
                </a:lnTo>
                <a:lnTo>
                  <a:pt x="1282" y="3936"/>
                </a:lnTo>
                <a:lnTo>
                  <a:pt x="2978" y="2450"/>
                </a:lnTo>
                <a:lnTo>
                  <a:pt x="3073" y="2273"/>
                </a:lnTo>
                <a:close/>
              </a:path>
              <a:path w="5079" h="4444">
                <a:moveTo>
                  <a:pt x="4013" y="0"/>
                </a:moveTo>
                <a:lnTo>
                  <a:pt x="1790" y="330"/>
                </a:lnTo>
                <a:lnTo>
                  <a:pt x="0" y="3416"/>
                </a:lnTo>
                <a:lnTo>
                  <a:pt x="2215" y="2592"/>
                </a:lnTo>
                <a:lnTo>
                  <a:pt x="4013" y="0"/>
                </a:lnTo>
                <a:close/>
              </a:path>
              <a:path w="5079" h="4444">
                <a:moveTo>
                  <a:pt x="5079" y="609"/>
                </a:moveTo>
                <a:lnTo>
                  <a:pt x="2978" y="2450"/>
                </a:lnTo>
                <a:lnTo>
                  <a:pt x="2857" y="3124"/>
                </a:lnTo>
                <a:lnTo>
                  <a:pt x="3060" y="3238"/>
                </a:lnTo>
                <a:lnTo>
                  <a:pt x="5079" y="60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1" name="object 5651"/>
          <p:cNvSpPr/>
          <p:nvPr/>
        </p:nvSpPr>
        <p:spPr>
          <a:xfrm>
            <a:off x="6577825" y="3103892"/>
            <a:ext cx="25400" cy="45085"/>
          </a:xfrm>
          <a:custGeom>
            <a:avLst/>
            <a:gdLst/>
            <a:ahLst/>
            <a:cxnLst/>
            <a:rect l="l" t="t" r="r" b="b"/>
            <a:pathLst>
              <a:path w="25400" h="45085">
                <a:moveTo>
                  <a:pt x="10833" y="41973"/>
                </a:moveTo>
                <a:lnTo>
                  <a:pt x="9271" y="41910"/>
                </a:lnTo>
                <a:lnTo>
                  <a:pt x="6883" y="42240"/>
                </a:lnTo>
                <a:lnTo>
                  <a:pt x="0" y="43827"/>
                </a:lnTo>
                <a:lnTo>
                  <a:pt x="7581" y="44665"/>
                </a:lnTo>
                <a:lnTo>
                  <a:pt x="8318" y="44386"/>
                </a:lnTo>
                <a:lnTo>
                  <a:pt x="10833" y="41973"/>
                </a:lnTo>
                <a:close/>
              </a:path>
              <a:path w="25400" h="45085">
                <a:moveTo>
                  <a:pt x="21945" y="2159"/>
                </a:moveTo>
                <a:lnTo>
                  <a:pt x="21145" y="1397"/>
                </a:lnTo>
                <a:lnTo>
                  <a:pt x="15976" y="1676"/>
                </a:lnTo>
                <a:lnTo>
                  <a:pt x="17818" y="2451"/>
                </a:lnTo>
                <a:lnTo>
                  <a:pt x="18453" y="1879"/>
                </a:lnTo>
                <a:lnTo>
                  <a:pt x="21577" y="2616"/>
                </a:lnTo>
                <a:lnTo>
                  <a:pt x="21945" y="2159"/>
                </a:lnTo>
                <a:close/>
              </a:path>
              <a:path w="25400" h="45085">
                <a:moveTo>
                  <a:pt x="24980" y="0"/>
                </a:moveTo>
                <a:lnTo>
                  <a:pt x="15875" y="12"/>
                </a:lnTo>
                <a:lnTo>
                  <a:pt x="19723" y="939"/>
                </a:lnTo>
                <a:lnTo>
                  <a:pt x="20497" y="1193"/>
                </a:lnTo>
                <a:lnTo>
                  <a:pt x="22110" y="1549"/>
                </a:lnTo>
                <a:lnTo>
                  <a:pt x="22910" y="1790"/>
                </a:lnTo>
                <a:lnTo>
                  <a:pt x="2498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2" name="object 5652"/>
          <p:cNvSpPr/>
          <p:nvPr/>
        </p:nvSpPr>
        <p:spPr>
          <a:xfrm>
            <a:off x="6573215" y="3054959"/>
            <a:ext cx="26670" cy="33020"/>
          </a:xfrm>
          <a:custGeom>
            <a:avLst/>
            <a:gdLst/>
            <a:ahLst/>
            <a:cxnLst/>
            <a:rect l="l" t="t" r="r" b="b"/>
            <a:pathLst>
              <a:path w="26670" h="33019">
                <a:moveTo>
                  <a:pt x="9842" y="3263"/>
                </a:moveTo>
                <a:lnTo>
                  <a:pt x="7569" y="3670"/>
                </a:lnTo>
                <a:lnTo>
                  <a:pt x="8839" y="2908"/>
                </a:lnTo>
                <a:lnTo>
                  <a:pt x="8623" y="1993"/>
                </a:lnTo>
                <a:lnTo>
                  <a:pt x="6134" y="1168"/>
                </a:lnTo>
                <a:lnTo>
                  <a:pt x="8178" y="1612"/>
                </a:lnTo>
                <a:lnTo>
                  <a:pt x="8115" y="812"/>
                </a:lnTo>
                <a:lnTo>
                  <a:pt x="4533" y="0"/>
                </a:lnTo>
                <a:lnTo>
                  <a:pt x="4953" y="1143"/>
                </a:lnTo>
                <a:lnTo>
                  <a:pt x="0" y="1371"/>
                </a:lnTo>
                <a:lnTo>
                  <a:pt x="6807" y="3810"/>
                </a:lnTo>
                <a:lnTo>
                  <a:pt x="8674" y="4025"/>
                </a:lnTo>
                <a:lnTo>
                  <a:pt x="9842" y="3263"/>
                </a:lnTo>
                <a:close/>
              </a:path>
              <a:path w="26670" h="33019">
                <a:moveTo>
                  <a:pt x="26631" y="32689"/>
                </a:moveTo>
                <a:lnTo>
                  <a:pt x="25247" y="32778"/>
                </a:lnTo>
                <a:lnTo>
                  <a:pt x="25120" y="32854"/>
                </a:lnTo>
                <a:lnTo>
                  <a:pt x="25971" y="32943"/>
                </a:lnTo>
                <a:lnTo>
                  <a:pt x="26631" y="3268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3" name="object 5653"/>
          <p:cNvSpPr/>
          <p:nvPr/>
        </p:nvSpPr>
        <p:spPr>
          <a:xfrm>
            <a:off x="6573393" y="3138246"/>
            <a:ext cx="39370" cy="5715"/>
          </a:xfrm>
          <a:custGeom>
            <a:avLst/>
            <a:gdLst/>
            <a:ahLst/>
            <a:cxnLst/>
            <a:rect l="l" t="t" r="r" b="b"/>
            <a:pathLst>
              <a:path w="39370" h="5714">
                <a:moveTo>
                  <a:pt x="16764" y="3733"/>
                </a:moveTo>
                <a:lnTo>
                  <a:pt x="13525" y="4584"/>
                </a:lnTo>
                <a:lnTo>
                  <a:pt x="13030" y="4203"/>
                </a:lnTo>
                <a:lnTo>
                  <a:pt x="11684" y="2971"/>
                </a:lnTo>
                <a:lnTo>
                  <a:pt x="9817" y="3429"/>
                </a:lnTo>
                <a:lnTo>
                  <a:pt x="8432" y="3035"/>
                </a:lnTo>
                <a:lnTo>
                  <a:pt x="8001" y="2755"/>
                </a:lnTo>
                <a:lnTo>
                  <a:pt x="7073" y="3429"/>
                </a:lnTo>
                <a:lnTo>
                  <a:pt x="6794" y="3416"/>
                </a:lnTo>
                <a:lnTo>
                  <a:pt x="7112" y="3606"/>
                </a:lnTo>
                <a:lnTo>
                  <a:pt x="7874" y="3340"/>
                </a:lnTo>
                <a:lnTo>
                  <a:pt x="8204" y="3644"/>
                </a:lnTo>
                <a:lnTo>
                  <a:pt x="0" y="5219"/>
                </a:lnTo>
                <a:lnTo>
                  <a:pt x="11531" y="5715"/>
                </a:lnTo>
                <a:lnTo>
                  <a:pt x="14693" y="4483"/>
                </a:lnTo>
                <a:lnTo>
                  <a:pt x="16764" y="3733"/>
                </a:lnTo>
                <a:close/>
              </a:path>
              <a:path w="39370" h="5714">
                <a:moveTo>
                  <a:pt x="39141" y="520"/>
                </a:moveTo>
                <a:lnTo>
                  <a:pt x="39128" y="241"/>
                </a:lnTo>
                <a:lnTo>
                  <a:pt x="38646" y="190"/>
                </a:lnTo>
                <a:lnTo>
                  <a:pt x="38709" y="0"/>
                </a:lnTo>
                <a:lnTo>
                  <a:pt x="38011" y="228"/>
                </a:lnTo>
                <a:lnTo>
                  <a:pt x="38849" y="508"/>
                </a:lnTo>
                <a:lnTo>
                  <a:pt x="39141" y="52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4" name="object 5654"/>
          <p:cNvSpPr/>
          <p:nvPr/>
        </p:nvSpPr>
        <p:spPr>
          <a:xfrm>
            <a:off x="6564528" y="3047275"/>
            <a:ext cx="41910" cy="46355"/>
          </a:xfrm>
          <a:custGeom>
            <a:avLst/>
            <a:gdLst/>
            <a:ahLst/>
            <a:cxnLst/>
            <a:rect l="l" t="t" r="r" b="b"/>
            <a:pathLst>
              <a:path w="41909" h="46355">
                <a:moveTo>
                  <a:pt x="27355" y="40843"/>
                </a:moveTo>
                <a:lnTo>
                  <a:pt x="22593" y="37592"/>
                </a:lnTo>
                <a:lnTo>
                  <a:pt x="14935" y="42849"/>
                </a:lnTo>
                <a:lnTo>
                  <a:pt x="9080" y="42367"/>
                </a:lnTo>
                <a:lnTo>
                  <a:pt x="0" y="40017"/>
                </a:lnTo>
                <a:lnTo>
                  <a:pt x="4914" y="46215"/>
                </a:lnTo>
                <a:lnTo>
                  <a:pt x="11455" y="44653"/>
                </a:lnTo>
                <a:lnTo>
                  <a:pt x="13957" y="45694"/>
                </a:lnTo>
                <a:lnTo>
                  <a:pt x="17830" y="45097"/>
                </a:lnTo>
                <a:lnTo>
                  <a:pt x="20066" y="43954"/>
                </a:lnTo>
                <a:lnTo>
                  <a:pt x="19964" y="43281"/>
                </a:lnTo>
                <a:lnTo>
                  <a:pt x="18173" y="43802"/>
                </a:lnTo>
                <a:lnTo>
                  <a:pt x="19786" y="43180"/>
                </a:lnTo>
                <a:lnTo>
                  <a:pt x="24333" y="39636"/>
                </a:lnTo>
                <a:lnTo>
                  <a:pt x="22377" y="42481"/>
                </a:lnTo>
                <a:lnTo>
                  <a:pt x="27355" y="40843"/>
                </a:lnTo>
                <a:close/>
              </a:path>
              <a:path w="41909" h="46355">
                <a:moveTo>
                  <a:pt x="28016" y="1549"/>
                </a:moveTo>
                <a:lnTo>
                  <a:pt x="24041" y="762"/>
                </a:lnTo>
                <a:lnTo>
                  <a:pt x="23914" y="647"/>
                </a:lnTo>
                <a:lnTo>
                  <a:pt x="23761" y="685"/>
                </a:lnTo>
                <a:lnTo>
                  <a:pt x="20218" y="0"/>
                </a:lnTo>
                <a:lnTo>
                  <a:pt x="16357" y="1701"/>
                </a:lnTo>
                <a:lnTo>
                  <a:pt x="10210" y="5448"/>
                </a:lnTo>
                <a:lnTo>
                  <a:pt x="18313" y="8255"/>
                </a:lnTo>
                <a:lnTo>
                  <a:pt x="20967" y="5219"/>
                </a:lnTo>
                <a:lnTo>
                  <a:pt x="28016" y="1549"/>
                </a:lnTo>
                <a:close/>
              </a:path>
              <a:path w="41909" h="46355">
                <a:moveTo>
                  <a:pt x="36931" y="5168"/>
                </a:moveTo>
                <a:lnTo>
                  <a:pt x="35674" y="5359"/>
                </a:lnTo>
                <a:lnTo>
                  <a:pt x="36893" y="5930"/>
                </a:lnTo>
                <a:lnTo>
                  <a:pt x="36931" y="5168"/>
                </a:lnTo>
                <a:close/>
              </a:path>
              <a:path w="41909" h="46355">
                <a:moveTo>
                  <a:pt x="37007" y="3200"/>
                </a:moveTo>
                <a:lnTo>
                  <a:pt x="33299" y="3619"/>
                </a:lnTo>
                <a:lnTo>
                  <a:pt x="32791" y="4025"/>
                </a:lnTo>
                <a:lnTo>
                  <a:pt x="34112" y="4635"/>
                </a:lnTo>
                <a:lnTo>
                  <a:pt x="36957" y="4559"/>
                </a:lnTo>
                <a:lnTo>
                  <a:pt x="37007" y="3200"/>
                </a:lnTo>
                <a:close/>
              </a:path>
              <a:path w="41909" h="46355">
                <a:moveTo>
                  <a:pt x="37528" y="6248"/>
                </a:moveTo>
                <a:lnTo>
                  <a:pt x="35966" y="5765"/>
                </a:lnTo>
                <a:lnTo>
                  <a:pt x="35191" y="5524"/>
                </a:lnTo>
                <a:lnTo>
                  <a:pt x="34937" y="5740"/>
                </a:lnTo>
                <a:lnTo>
                  <a:pt x="33972" y="5765"/>
                </a:lnTo>
                <a:lnTo>
                  <a:pt x="34277" y="5676"/>
                </a:lnTo>
                <a:lnTo>
                  <a:pt x="34582" y="5588"/>
                </a:lnTo>
                <a:lnTo>
                  <a:pt x="34975" y="5473"/>
                </a:lnTo>
                <a:lnTo>
                  <a:pt x="35674" y="5359"/>
                </a:lnTo>
                <a:lnTo>
                  <a:pt x="35445" y="5257"/>
                </a:lnTo>
                <a:lnTo>
                  <a:pt x="34112" y="4635"/>
                </a:lnTo>
                <a:lnTo>
                  <a:pt x="33172" y="4660"/>
                </a:lnTo>
                <a:lnTo>
                  <a:pt x="31750" y="4876"/>
                </a:lnTo>
                <a:lnTo>
                  <a:pt x="32791" y="4025"/>
                </a:lnTo>
                <a:lnTo>
                  <a:pt x="32245" y="3771"/>
                </a:lnTo>
                <a:lnTo>
                  <a:pt x="30937" y="4876"/>
                </a:lnTo>
                <a:lnTo>
                  <a:pt x="31724" y="4889"/>
                </a:lnTo>
                <a:lnTo>
                  <a:pt x="31267" y="5257"/>
                </a:lnTo>
                <a:lnTo>
                  <a:pt x="31064" y="5016"/>
                </a:lnTo>
                <a:lnTo>
                  <a:pt x="30772" y="5016"/>
                </a:lnTo>
                <a:lnTo>
                  <a:pt x="30937" y="4876"/>
                </a:lnTo>
                <a:lnTo>
                  <a:pt x="29476" y="3187"/>
                </a:lnTo>
                <a:lnTo>
                  <a:pt x="27787" y="2476"/>
                </a:lnTo>
                <a:lnTo>
                  <a:pt x="21869" y="9321"/>
                </a:lnTo>
                <a:lnTo>
                  <a:pt x="22771" y="8775"/>
                </a:lnTo>
                <a:lnTo>
                  <a:pt x="25501" y="6807"/>
                </a:lnTo>
                <a:lnTo>
                  <a:pt x="25641" y="6248"/>
                </a:lnTo>
                <a:lnTo>
                  <a:pt x="26022" y="5588"/>
                </a:lnTo>
                <a:lnTo>
                  <a:pt x="27025" y="5715"/>
                </a:lnTo>
                <a:lnTo>
                  <a:pt x="25501" y="6807"/>
                </a:lnTo>
                <a:lnTo>
                  <a:pt x="25425" y="7137"/>
                </a:lnTo>
                <a:lnTo>
                  <a:pt x="22771" y="8775"/>
                </a:lnTo>
                <a:lnTo>
                  <a:pt x="19113" y="11391"/>
                </a:lnTo>
                <a:lnTo>
                  <a:pt x="28994" y="9144"/>
                </a:lnTo>
                <a:lnTo>
                  <a:pt x="31064" y="5880"/>
                </a:lnTo>
                <a:lnTo>
                  <a:pt x="31711" y="5676"/>
                </a:lnTo>
                <a:lnTo>
                  <a:pt x="37528" y="6248"/>
                </a:lnTo>
                <a:close/>
              </a:path>
              <a:path w="41909" h="46355">
                <a:moveTo>
                  <a:pt x="41541" y="4445"/>
                </a:moveTo>
                <a:lnTo>
                  <a:pt x="36957" y="4559"/>
                </a:lnTo>
                <a:lnTo>
                  <a:pt x="36931" y="5168"/>
                </a:lnTo>
                <a:lnTo>
                  <a:pt x="41541" y="444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5" name="object 5655"/>
          <p:cNvSpPr/>
          <p:nvPr/>
        </p:nvSpPr>
        <p:spPr>
          <a:xfrm>
            <a:off x="6608959" y="3175843"/>
            <a:ext cx="5715" cy="5080"/>
          </a:xfrm>
          <a:custGeom>
            <a:avLst/>
            <a:gdLst/>
            <a:ahLst/>
            <a:cxnLst/>
            <a:rect l="l" t="t" r="r" b="b"/>
            <a:pathLst>
              <a:path w="5715" h="5080">
                <a:moveTo>
                  <a:pt x="0" y="0"/>
                </a:moveTo>
                <a:lnTo>
                  <a:pt x="3263" y="5003"/>
                </a:lnTo>
                <a:lnTo>
                  <a:pt x="4952" y="5054"/>
                </a:lnTo>
                <a:lnTo>
                  <a:pt x="5435" y="3759"/>
                </a:lnTo>
                <a:lnTo>
                  <a:pt x="4102" y="2273"/>
                </a:lnTo>
                <a:lnTo>
                  <a:pt x="2946" y="1447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6" name="object 5656"/>
          <p:cNvSpPr/>
          <p:nvPr/>
        </p:nvSpPr>
        <p:spPr>
          <a:xfrm>
            <a:off x="6564769" y="3064509"/>
            <a:ext cx="36195" cy="34925"/>
          </a:xfrm>
          <a:custGeom>
            <a:avLst/>
            <a:gdLst/>
            <a:ahLst/>
            <a:cxnLst/>
            <a:rect l="l" t="t" r="r" b="b"/>
            <a:pathLst>
              <a:path w="36195" h="34925">
                <a:moveTo>
                  <a:pt x="20802" y="444"/>
                </a:moveTo>
                <a:lnTo>
                  <a:pt x="20307" y="177"/>
                </a:lnTo>
                <a:lnTo>
                  <a:pt x="17970" y="0"/>
                </a:lnTo>
                <a:lnTo>
                  <a:pt x="19024" y="1003"/>
                </a:lnTo>
                <a:lnTo>
                  <a:pt x="19773" y="546"/>
                </a:lnTo>
                <a:lnTo>
                  <a:pt x="19812" y="774"/>
                </a:lnTo>
                <a:lnTo>
                  <a:pt x="20802" y="444"/>
                </a:lnTo>
                <a:close/>
              </a:path>
              <a:path w="36195" h="34925">
                <a:moveTo>
                  <a:pt x="23964" y="33375"/>
                </a:moveTo>
                <a:lnTo>
                  <a:pt x="20447" y="33070"/>
                </a:lnTo>
                <a:lnTo>
                  <a:pt x="17741" y="30251"/>
                </a:lnTo>
                <a:lnTo>
                  <a:pt x="13982" y="30289"/>
                </a:lnTo>
                <a:lnTo>
                  <a:pt x="17995" y="29756"/>
                </a:lnTo>
                <a:lnTo>
                  <a:pt x="8813" y="30264"/>
                </a:lnTo>
                <a:lnTo>
                  <a:pt x="7988" y="30226"/>
                </a:lnTo>
                <a:lnTo>
                  <a:pt x="9283" y="29540"/>
                </a:lnTo>
                <a:lnTo>
                  <a:pt x="7289" y="29819"/>
                </a:lnTo>
                <a:lnTo>
                  <a:pt x="2679" y="29337"/>
                </a:lnTo>
                <a:lnTo>
                  <a:pt x="4864" y="29425"/>
                </a:lnTo>
                <a:lnTo>
                  <a:pt x="5499" y="28206"/>
                </a:lnTo>
                <a:lnTo>
                  <a:pt x="0" y="29514"/>
                </a:lnTo>
                <a:lnTo>
                  <a:pt x="0" y="30861"/>
                </a:lnTo>
                <a:lnTo>
                  <a:pt x="5727" y="31686"/>
                </a:lnTo>
                <a:lnTo>
                  <a:pt x="11861" y="33362"/>
                </a:lnTo>
                <a:lnTo>
                  <a:pt x="18046" y="34417"/>
                </a:lnTo>
                <a:lnTo>
                  <a:pt x="23964" y="33375"/>
                </a:lnTo>
                <a:close/>
              </a:path>
              <a:path w="36195" h="34925">
                <a:moveTo>
                  <a:pt x="36144" y="31013"/>
                </a:moveTo>
                <a:lnTo>
                  <a:pt x="28448" y="33299"/>
                </a:lnTo>
                <a:lnTo>
                  <a:pt x="31343" y="33858"/>
                </a:lnTo>
                <a:lnTo>
                  <a:pt x="32004" y="33820"/>
                </a:lnTo>
                <a:lnTo>
                  <a:pt x="34074" y="33045"/>
                </a:lnTo>
                <a:lnTo>
                  <a:pt x="35687" y="32219"/>
                </a:lnTo>
                <a:lnTo>
                  <a:pt x="36144" y="3101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7" name="object 5657"/>
          <p:cNvSpPr/>
          <p:nvPr/>
        </p:nvSpPr>
        <p:spPr>
          <a:xfrm>
            <a:off x="6577368" y="3179140"/>
            <a:ext cx="27940" cy="17145"/>
          </a:xfrm>
          <a:custGeom>
            <a:avLst/>
            <a:gdLst/>
            <a:ahLst/>
            <a:cxnLst/>
            <a:rect l="l" t="t" r="r" b="b"/>
            <a:pathLst>
              <a:path w="27940" h="17144">
                <a:moveTo>
                  <a:pt x="736" y="88"/>
                </a:moveTo>
                <a:lnTo>
                  <a:pt x="571" y="0"/>
                </a:lnTo>
                <a:lnTo>
                  <a:pt x="215" y="50"/>
                </a:lnTo>
                <a:lnTo>
                  <a:pt x="0" y="431"/>
                </a:lnTo>
                <a:lnTo>
                  <a:pt x="292" y="317"/>
                </a:lnTo>
                <a:lnTo>
                  <a:pt x="546" y="381"/>
                </a:lnTo>
                <a:lnTo>
                  <a:pt x="736" y="88"/>
                </a:lnTo>
                <a:close/>
              </a:path>
              <a:path w="27940" h="17144">
                <a:moveTo>
                  <a:pt x="27559" y="16192"/>
                </a:moveTo>
                <a:lnTo>
                  <a:pt x="25577" y="16891"/>
                </a:lnTo>
                <a:lnTo>
                  <a:pt x="26250" y="17132"/>
                </a:lnTo>
                <a:lnTo>
                  <a:pt x="26111" y="16852"/>
                </a:lnTo>
                <a:lnTo>
                  <a:pt x="27216" y="17132"/>
                </a:lnTo>
                <a:lnTo>
                  <a:pt x="27089" y="16852"/>
                </a:lnTo>
                <a:lnTo>
                  <a:pt x="27559" y="1619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8" name="object 5658"/>
          <p:cNvSpPr/>
          <p:nvPr/>
        </p:nvSpPr>
        <p:spPr>
          <a:xfrm>
            <a:off x="6635523" y="3433493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79">
                <a:moveTo>
                  <a:pt x="2508" y="2763"/>
                </a:moveTo>
                <a:lnTo>
                  <a:pt x="0" y="4508"/>
                </a:lnTo>
                <a:lnTo>
                  <a:pt x="2679" y="4559"/>
                </a:lnTo>
                <a:lnTo>
                  <a:pt x="2508" y="2763"/>
                </a:lnTo>
                <a:close/>
              </a:path>
              <a:path w="8254" h="5079">
                <a:moveTo>
                  <a:pt x="2413" y="1765"/>
                </a:moveTo>
                <a:lnTo>
                  <a:pt x="2508" y="2763"/>
                </a:lnTo>
                <a:lnTo>
                  <a:pt x="3378" y="2158"/>
                </a:lnTo>
                <a:lnTo>
                  <a:pt x="3292" y="1849"/>
                </a:lnTo>
                <a:lnTo>
                  <a:pt x="2413" y="1765"/>
                </a:lnTo>
                <a:close/>
              </a:path>
              <a:path w="8254" h="5079">
                <a:moveTo>
                  <a:pt x="4584" y="0"/>
                </a:moveTo>
                <a:lnTo>
                  <a:pt x="2984" y="736"/>
                </a:lnTo>
                <a:lnTo>
                  <a:pt x="3292" y="1849"/>
                </a:lnTo>
                <a:lnTo>
                  <a:pt x="5854" y="2095"/>
                </a:lnTo>
                <a:lnTo>
                  <a:pt x="7950" y="1231"/>
                </a:lnTo>
                <a:lnTo>
                  <a:pt x="6350" y="596"/>
                </a:lnTo>
                <a:lnTo>
                  <a:pt x="458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9" name="object 5659"/>
          <p:cNvSpPr/>
          <p:nvPr/>
        </p:nvSpPr>
        <p:spPr>
          <a:xfrm>
            <a:off x="6580231" y="3081873"/>
            <a:ext cx="17145" cy="4445"/>
          </a:xfrm>
          <a:custGeom>
            <a:avLst/>
            <a:gdLst/>
            <a:ahLst/>
            <a:cxnLst/>
            <a:rect l="l" t="t" r="r" b="b"/>
            <a:pathLst>
              <a:path w="17145" h="4444">
                <a:moveTo>
                  <a:pt x="7137" y="0"/>
                </a:moveTo>
                <a:lnTo>
                  <a:pt x="0" y="304"/>
                </a:lnTo>
                <a:lnTo>
                  <a:pt x="8178" y="1244"/>
                </a:lnTo>
                <a:lnTo>
                  <a:pt x="10045" y="2184"/>
                </a:lnTo>
                <a:lnTo>
                  <a:pt x="14566" y="4279"/>
                </a:lnTo>
                <a:lnTo>
                  <a:pt x="16548" y="1854"/>
                </a:lnTo>
                <a:lnTo>
                  <a:pt x="10033" y="1828"/>
                </a:lnTo>
                <a:lnTo>
                  <a:pt x="11480" y="1346"/>
                </a:lnTo>
                <a:lnTo>
                  <a:pt x="7988" y="800"/>
                </a:lnTo>
                <a:lnTo>
                  <a:pt x="7150" y="571"/>
                </a:lnTo>
                <a:lnTo>
                  <a:pt x="8166" y="381"/>
                </a:lnTo>
                <a:lnTo>
                  <a:pt x="10388" y="838"/>
                </a:lnTo>
                <a:lnTo>
                  <a:pt x="713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0" name="object 5660"/>
          <p:cNvSpPr/>
          <p:nvPr/>
        </p:nvSpPr>
        <p:spPr>
          <a:xfrm>
            <a:off x="6610397" y="316181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685" y="0"/>
                </a:moveTo>
                <a:lnTo>
                  <a:pt x="0" y="12"/>
                </a:lnTo>
                <a:lnTo>
                  <a:pt x="469" y="660"/>
                </a:lnTo>
                <a:lnTo>
                  <a:pt x="685" y="660"/>
                </a:lnTo>
                <a:lnTo>
                  <a:pt x="889" y="393"/>
                </a:lnTo>
                <a:lnTo>
                  <a:pt x="990" y="228"/>
                </a:lnTo>
                <a:lnTo>
                  <a:pt x="68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1" name="object 5661"/>
          <p:cNvSpPr/>
          <p:nvPr/>
        </p:nvSpPr>
        <p:spPr>
          <a:xfrm>
            <a:off x="6599122" y="3041684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2539" y="0"/>
                </a:moveTo>
                <a:lnTo>
                  <a:pt x="1193" y="355"/>
                </a:lnTo>
                <a:lnTo>
                  <a:pt x="1549" y="12"/>
                </a:lnTo>
                <a:lnTo>
                  <a:pt x="0" y="203"/>
                </a:lnTo>
                <a:lnTo>
                  <a:pt x="2273" y="3060"/>
                </a:lnTo>
                <a:lnTo>
                  <a:pt x="2158" y="711"/>
                </a:lnTo>
                <a:lnTo>
                  <a:pt x="2285" y="647"/>
                </a:lnTo>
                <a:lnTo>
                  <a:pt x="2489" y="228"/>
                </a:lnTo>
                <a:lnTo>
                  <a:pt x="2146" y="279"/>
                </a:lnTo>
                <a:lnTo>
                  <a:pt x="253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2" name="object 5662"/>
          <p:cNvSpPr/>
          <p:nvPr/>
        </p:nvSpPr>
        <p:spPr>
          <a:xfrm>
            <a:off x="6597777" y="3239811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0"/>
                </a:moveTo>
                <a:lnTo>
                  <a:pt x="457" y="406"/>
                </a:lnTo>
                <a:lnTo>
                  <a:pt x="1346" y="558"/>
                </a:lnTo>
                <a:lnTo>
                  <a:pt x="1346" y="431"/>
                </a:lnTo>
                <a:lnTo>
                  <a:pt x="1219" y="139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3" name="object 5663"/>
          <p:cNvSpPr/>
          <p:nvPr/>
        </p:nvSpPr>
        <p:spPr>
          <a:xfrm>
            <a:off x="6583046" y="3026683"/>
            <a:ext cx="6985" cy="9525"/>
          </a:xfrm>
          <a:custGeom>
            <a:avLst/>
            <a:gdLst/>
            <a:ahLst/>
            <a:cxnLst/>
            <a:rect l="l" t="t" r="r" b="b"/>
            <a:pathLst>
              <a:path w="6984" h="9525">
                <a:moveTo>
                  <a:pt x="1587" y="0"/>
                </a:moveTo>
                <a:lnTo>
                  <a:pt x="1295" y="3581"/>
                </a:lnTo>
                <a:lnTo>
                  <a:pt x="1828" y="6464"/>
                </a:lnTo>
                <a:lnTo>
                  <a:pt x="1130" y="6578"/>
                </a:lnTo>
                <a:lnTo>
                  <a:pt x="0" y="8928"/>
                </a:lnTo>
                <a:lnTo>
                  <a:pt x="2539" y="7861"/>
                </a:lnTo>
                <a:lnTo>
                  <a:pt x="1689" y="5549"/>
                </a:lnTo>
                <a:lnTo>
                  <a:pt x="4102" y="4229"/>
                </a:lnTo>
                <a:lnTo>
                  <a:pt x="6832" y="800"/>
                </a:lnTo>
                <a:lnTo>
                  <a:pt x="158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4" name="object 5664"/>
          <p:cNvSpPr/>
          <p:nvPr/>
        </p:nvSpPr>
        <p:spPr>
          <a:xfrm>
            <a:off x="6567526" y="3039427"/>
            <a:ext cx="46990" cy="120650"/>
          </a:xfrm>
          <a:custGeom>
            <a:avLst/>
            <a:gdLst/>
            <a:ahLst/>
            <a:cxnLst/>
            <a:rect l="l" t="t" r="r" b="b"/>
            <a:pathLst>
              <a:path w="46990" h="120650">
                <a:moveTo>
                  <a:pt x="8445" y="93853"/>
                </a:moveTo>
                <a:lnTo>
                  <a:pt x="5702" y="89535"/>
                </a:lnTo>
                <a:lnTo>
                  <a:pt x="6870" y="90601"/>
                </a:lnTo>
                <a:lnTo>
                  <a:pt x="8356" y="88620"/>
                </a:lnTo>
                <a:lnTo>
                  <a:pt x="4940" y="89687"/>
                </a:lnTo>
                <a:lnTo>
                  <a:pt x="3733" y="86842"/>
                </a:lnTo>
                <a:lnTo>
                  <a:pt x="3251" y="85966"/>
                </a:lnTo>
                <a:lnTo>
                  <a:pt x="0" y="83896"/>
                </a:lnTo>
                <a:lnTo>
                  <a:pt x="1790" y="86144"/>
                </a:lnTo>
                <a:lnTo>
                  <a:pt x="2171" y="89230"/>
                </a:lnTo>
                <a:lnTo>
                  <a:pt x="1104" y="92722"/>
                </a:lnTo>
                <a:lnTo>
                  <a:pt x="5499" y="91986"/>
                </a:lnTo>
                <a:lnTo>
                  <a:pt x="8445" y="93853"/>
                </a:lnTo>
                <a:close/>
              </a:path>
              <a:path w="46990" h="120650">
                <a:moveTo>
                  <a:pt x="19456" y="47675"/>
                </a:moveTo>
                <a:lnTo>
                  <a:pt x="17691" y="46888"/>
                </a:lnTo>
                <a:lnTo>
                  <a:pt x="17310" y="47675"/>
                </a:lnTo>
                <a:lnTo>
                  <a:pt x="18884" y="48361"/>
                </a:lnTo>
                <a:lnTo>
                  <a:pt x="19456" y="47675"/>
                </a:lnTo>
                <a:close/>
              </a:path>
              <a:path w="46990" h="120650">
                <a:moveTo>
                  <a:pt x="20154" y="47028"/>
                </a:moveTo>
                <a:lnTo>
                  <a:pt x="20002" y="47028"/>
                </a:lnTo>
                <a:lnTo>
                  <a:pt x="19456" y="47675"/>
                </a:lnTo>
                <a:lnTo>
                  <a:pt x="19786" y="47815"/>
                </a:lnTo>
                <a:lnTo>
                  <a:pt x="20154" y="47028"/>
                </a:lnTo>
                <a:close/>
              </a:path>
              <a:path w="46990" h="120650">
                <a:moveTo>
                  <a:pt x="27711" y="49085"/>
                </a:moveTo>
                <a:lnTo>
                  <a:pt x="23456" y="47345"/>
                </a:lnTo>
                <a:lnTo>
                  <a:pt x="24599" y="47028"/>
                </a:lnTo>
                <a:lnTo>
                  <a:pt x="24345" y="46926"/>
                </a:lnTo>
                <a:lnTo>
                  <a:pt x="20675" y="45377"/>
                </a:lnTo>
                <a:lnTo>
                  <a:pt x="20256" y="46824"/>
                </a:lnTo>
                <a:lnTo>
                  <a:pt x="20154" y="47028"/>
                </a:lnTo>
                <a:lnTo>
                  <a:pt x="21551" y="46926"/>
                </a:lnTo>
                <a:lnTo>
                  <a:pt x="22720" y="48361"/>
                </a:lnTo>
                <a:lnTo>
                  <a:pt x="27711" y="49085"/>
                </a:lnTo>
                <a:close/>
              </a:path>
              <a:path w="46990" h="120650">
                <a:moveTo>
                  <a:pt x="31407" y="0"/>
                </a:moveTo>
                <a:lnTo>
                  <a:pt x="30162" y="812"/>
                </a:lnTo>
                <a:lnTo>
                  <a:pt x="29679" y="1638"/>
                </a:lnTo>
                <a:lnTo>
                  <a:pt x="27724" y="2489"/>
                </a:lnTo>
                <a:lnTo>
                  <a:pt x="26936" y="3657"/>
                </a:lnTo>
                <a:lnTo>
                  <a:pt x="27152" y="4622"/>
                </a:lnTo>
                <a:lnTo>
                  <a:pt x="27863" y="3225"/>
                </a:lnTo>
                <a:lnTo>
                  <a:pt x="28130" y="3200"/>
                </a:lnTo>
                <a:lnTo>
                  <a:pt x="28956" y="4559"/>
                </a:lnTo>
                <a:lnTo>
                  <a:pt x="31407" y="0"/>
                </a:lnTo>
                <a:close/>
              </a:path>
              <a:path w="46990" h="120650">
                <a:moveTo>
                  <a:pt x="42100" y="66243"/>
                </a:moveTo>
                <a:lnTo>
                  <a:pt x="38442" y="67449"/>
                </a:lnTo>
                <a:lnTo>
                  <a:pt x="36982" y="67500"/>
                </a:lnTo>
                <a:lnTo>
                  <a:pt x="36830" y="67843"/>
                </a:lnTo>
                <a:lnTo>
                  <a:pt x="39789" y="68567"/>
                </a:lnTo>
                <a:lnTo>
                  <a:pt x="40068" y="68732"/>
                </a:lnTo>
                <a:lnTo>
                  <a:pt x="42100" y="66243"/>
                </a:lnTo>
                <a:close/>
              </a:path>
              <a:path w="46990" h="120650">
                <a:moveTo>
                  <a:pt x="46736" y="120129"/>
                </a:moveTo>
                <a:lnTo>
                  <a:pt x="46075" y="119608"/>
                </a:lnTo>
                <a:lnTo>
                  <a:pt x="46291" y="119392"/>
                </a:lnTo>
                <a:lnTo>
                  <a:pt x="45542" y="118376"/>
                </a:lnTo>
                <a:lnTo>
                  <a:pt x="43764" y="120345"/>
                </a:lnTo>
                <a:lnTo>
                  <a:pt x="46253" y="120269"/>
                </a:lnTo>
                <a:lnTo>
                  <a:pt x="46736" y="12012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5" name="object 5665"/>
          <p:cNvSpPr/>
          <p:nvPr/>
        </p:nvSpPr>
        <p:spPr>
          <a:xfrm>
            <a:off x="6594743" y="3250651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79">
                <a:moveTo>
                  <a:pt x="1474" y="0"/>
                </a:moveTo>
                <a:lnTo>
                  <a:pt x="0" y="1560"/>
                </a:lnTo>
                <a:lnTo>
                  <a:pt x="2309" y="4816"/>
                </a:lnTo>
                <a:lnTo>
                  <a:pt x="1991" y="4841"/>
                </a:lnTo>
                <a:lnTo>
                  <a:pt x="2474" y="4918"/>
                </a:lnTo>
                <a:lnTo>
                  <a:pt x="3420" y="873"/>
                </a:lnTo>
                <a:lnTo>
                  <a:pt x="147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6" name="object 5666"/>
          <p:cNvSpPr/>
          <p:nvPr/>
        </p:nvSpPr>
        <p:spPr>
          <a:xfrm>
            <a:off x="6602776" y="3176436"/>
            <a:ext cx="5715" cy="3810"/>
          </a:xfrm>
          <a:custGeom>
            <a:avLst/>
            <a:gdLst/>
            <a:ahLst/>
            <a:cxnLst/>
            <a:rect l="l" t="t" r="r" b="b"/>
            <a:pathLst>
              <a:path w="5715" h="3810">
                <a:moveTo>
                  <a:pt x="0" y="0"/>
                </a:moveTo>
                <a:lnTo>
                  <a:pt x="1689" y="1358"/>
                </a:lnTo>
                <a:lnTo>
                  <a:pt x="2514" y="2044"/>
                </a:lnTo>
                <a:lnTo>
                  <a:pt x="2603" y="2641"/>
                </a:lnTo>
                <a:lnTo>
                  <a:pt x="3644" y="3378"/>
                </a:lnTo>
                <a:lnTo>
                  <a:pt x="5359" y="1778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7" name="object 5667"/>
          <p:cNvSpPr/>
          <p:nvPr/>
        </p:nvSpPr>
        <p:spPr>
          <a:xfrm>
            <a:off x="6575102" y="3035675"/>
            <a:ext cx="8890" cy="5715"/>
          </a:xfrm>
          <a:custGeom>
            <a:avLst/>
            <a:gdLst/>
            <a:ahLst/>
            <a:cxnLst/>
            <a:rect l="l" t="t" r="r" b="b"/>
            <a:pathLst>
              <a:path w="8890" h="5714">
                <a:moveTo>
                  <a:pt x="8394" y="0"/>
                </a:moveTo>
                <a:lnTo>
                  <a:pt x="5079" y="3886"/>
                </a:lnTo>
                <a:lnTo>
                  <a:pt x="5270" y="3632"/>
                </a:lnTo>
                <a:lnTo>
                  <a:pt x="0" y="3771"/>
                </a:lnTo>
                <a:lnTo>
                  <a:pt x="139" y="4343"/>
                </a:lnTo>
                <a:lnTo>
                  <a:pt x="2108" y="4178"/>
                </a:lnTo>
                <a:lnTo>
                  <a:pt x="4267" y="4051"/>
                </a:lnTo>
                <a:lnTo>
                  <a:pt x="5219" y="5168"/>
                </a:lnTo>
                <a:lnTo>
                  <a:pt x="6934" y="3238"/>
                </a:lnTo>
                <a:lnTo>
                  <a:pt x="839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8" name="object 5668"/>
          <p:cNvSpPr/>
          <p:nvPr/>
        </p:nvSpPr>
        <p:spPr>
          <a:xfrm>
            <a:off x="6571005" y="3087953"/>
            <a:ext cx="34290" cy="46355"/>
          </a:xfrm>
          <a:custGeom>
            <a:avLst/>
            <a:gdLst/>
            <a:ahLst/>
            <a:cxnLst/>
            <a:rect l="l" t="t" r="r" b="b"/>
            <a:pathLst>
              <a:path w="34290" h="46355">
                <a:moveTo>
                  <a:pt x="12649" y="43637"/>
                </a:moveTo>
                <a:lnTo>
                  <a:pt x="9156" y="42087"/>
                </a:lnTo>
                <a:lnTo>
                  <a:pt x="5359" y="38950"/>
                </a:lnTo>
                <a:lnTo>
                  <a:pt x="3937" y="38696"/>
                </a:lnTo>
                <a:lnTo>
                  <a:pt x="3632" y="38011"/>
                </a:lnTo>
                <a:lnTo>
                  <a:pt x="3898" y="37947"/>
                </a:lnTo>
                <a:lnTo>
                  <a:pt x="3657" y="37769"/>
                </a:lnTo>
                <a:lnTo>
                  <a:pt x="3302" y="37528"/>
                </a:lnTo>
                <a:lnTo>
                  <a:pt x="762" y="37439"/>
                </a:lnTo>
                <a:lnTo>
                  <a:pt x="0" y="38442"/>
                </a:lnTo>
                <a:lnTo>
                  <a:pt x="3213" y="40881"/>
                </a:lnTo>
                <a:lnTo>
                  <a:pt x="1816" y="38646"/>
                </a:lnTo>
                <a:lnTo>
                  <a:pt x="4699" y="40767"/>
                </a:lnTo>
                <a:lnTo>
                  <a:pt x="5168" y="41605"/>
                </a:lnTo>
                <a:lnTo>
                  <a:pt x="7289" y="44145"/>
                </a:lnTo>
                <a:lnTo>
                  <a:pt x="10528" y="45783"/>
                </a:lnTo>
                <a:lnTo>
                  <a:pt x="12649" y="43637"/>
                </a:lnTo>
                <a:close/>
              </a:path>
              <a:path w="34290" h="46355">
                <a:moveTo>
                  <a:pt x="29972" y="266"/>
                </a:moveTo>
                <a:lnTo>
                  <a:pt x="22834" y="0"/>
                </a:lnTo>
                <a:lnTo>
                  <a:pt x="23139" y="698"/>
                </a:lnTo>
                <a:lnTo>
                  <a:pt x="23190" y="546"/>
                </a:lnTo>
                <a:lnTo>
                  <a:pt x="26263" y="1638"/>
                </a:lnTo>
                <a:lnTo>
                  <a:pt x="26441" y="914"/>
                </a:lnTo>
                <a:lnTo>
                  <a:pt x="28016" y="1358"/>
                </a:lnTo>
                <a:lnTo>
                  <a:pt x="28816" y="1231"/>
                </a:lnTo>
                <a:lnTo>
                  <a:pt x="28689" y="1231"/>
                </a:lnTo>
                <a:lnTo>
                  <a:pt x="28638" y="1054"/>
                </a:lnTo>
                <a:lnTo>
                  <a:pt x="29972" y="266"/>
                </a:lnTo>
                <a:close/>
              </a:path>
              <a:path w="34290" h="46355">
                <a:moveTo>
                  <a:pt x="34188" y="33896"/>
                </a:moveTo>
                <a:lnTo>
                  <a:pt x="32956" y="33997"/>
                </a:lnTo>
                <a:lnTo>
                  <a:pt x="32727" y="34747"/>
                </a:lnTo>
                <a:lnTo>
                  <a:pt x="32994" y="34798"/>
                </a:lnTo>
                <a:lnTo>
                  <a:pt x="33159" y="34886"/>
                </a:lnTo>
                <a:lnTo>
                  <a:pt x="33578" y="34861"/>
                </a:lnTo>
                <a:lnTo>
                  <a:pt x="34188" y="3389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9" name="object 5669"/>
          <p:cNvSpPr/>
          <p:nvPr/>
        </p:nvSpPr>
        <p:spPr>
          <a:xfrm>
            <a:off x="6604091" y="3223473"/>
            <a:ext cx="9525" cy="4445"/>
          </a:xfrm>
          <a:custGeom>
            <a:avLst/>
            <a:gdLst/>
            <a:ahLst/>
            <a:cxnLst/>
            <a:rect l="l" t="t" r="r" b="b"/>
            <a:pathLst>
              <a:path w="9525" h="4444">
                <a:moveTo>
                  <a:pt x="9461" y="0"/>
                </a:moveTo>
                <a:lnTo>
                  <a:pt x="0" y="2971"/>
                </a:lnTo>
                <a:lnTo>
                  <a:pt x="3124" y="3213"/>
                </a:lnTo>
                <a:lnTo>
                  <a:pt x="4114" y="3162"/>
                </a:lnTo>
                <a:lnTo>
                  <a:pt x="6642" y="3149"/>
                </a:lnTo>
                <a:lnTo>
                  <a:pt x="7556" y="3860"/>
                </a:lnTo>
                <a:lnTo>
                  <a:pt x="946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0" name="object 5670"/>
          <p:cNvSpPr/>
          <p:nvPr/>
        </p:nvSpPr>
        <p:spPr>
          <a:xfrm>
            <a:off x="6577144" y="3098275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533" y="0"/>
                </a:moveTo>
                <a:lnTo>
                  <a:pt x="101" y="203"/>
                </a:lnTo>
                <a:lnTo>
                  <a:pt x="0" y="634"/>
                </a:lnTo>
                <a:lnTo>
                  <a:pt x="1295" y="761"/>
                </a:lnTo>
                <a:lnTo>
                  <a:pt x="1143" y="876"/>
                </a:lnTo>
                <a:lnTo>
                  <a:pt x="1511" y="990"/>
                </a:lnTo>
                <a:lnTo>
                  <a:pt x="1143" y="520"/>
                </a:lnTo>
                <a:lnTo>
                  <a:pt x="1460" y="863"/>
                </a:lnTo>
                <a:lnTo>
                  <a:pt x="3810" y="292"/>
                </a:lnTo>
                <a:lnTo>
                  <a:pt x="53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1" name="object 5671"/>
          <p:cNvSpPr/>
          <p:nvPr/>
        </p:nvSpPr>
        <p:spPr>
          <a:xfrm>
            <a:off x="6575107" y="3120580"/>
            <a:ext cx="31115" cy="25400"/>
          </a:xfrm>
          <a:custGeom>
            <a:avLst/>
            <a:gdLst/>
            <a:ahLst/>
            <a:cxnLst/>
            <a:rect l="l" t="t" r="r" b="b"/>
            <a:pathLst>
              <a:path w="31115" h="25400">
                <a:moveTo>
                  <a:pt x="2438" y="13004"/>
                </a:moveTo>
                <a:lnTo>
                  <a:pt x="2273" y="11696"/>
                </a:lnTo>
                <a:lnTo>
                  <a:pt x="1689" y="10375"/>
                </a:lnTo>
                <a:lnTo>
                  <a:pt x="177" y="10210"/>
                </a:lnTo>
                <a:lnTo>
                  <a:pt x="0" y="13182"/>
                </a:lnTo>
                <a:lnTo>
                  <a:pt x="1638" y="13182"/>
                </a:lnTo>
                <a:lnTo>
                  <a:pt x="685" y="12407"/>
                </a:lnTo>
                <a:lnTo>
                  <a:pt x="2070" y="13119"/>
                </a:lnTo>
                <a:lnTo>
                  <a:pt x="2438" y="13004"/>
                </a:lnTo>
                <a:close/>
              </a:path>
              <a:path w="31115" h="25400">
                <a:moveTo>
                  <a:pt x="8940" y="24460"/>
                </a:moveTo>
                <a:lnTo>
                  <a:pt x="8204" y="23952"/>
                </a:lnTo>
                <a:lnTo>
                  <a:pt x="6400" y="24828"/>
                </a:lnTo>
                <a:lnTo>
                  <a:pt x="6604" y="24777"/>
                </a:lnTo>
                <a:lnTo>
                  <a:pt x="5702" y="25222"/>
                </a:lnTo>
                <a:lnTo>
                  <a:pt x="7073" y="25209"/>
                </a:lnTo>
                <a:lnTo>
                  <a:pt x="7391" y="25234"/>
                </a:lnTo>
                <a:lnTo>
                  <a:pt x="7493" y="24536"/>
                </a:lnTo>
                <a:lnTo>
                  <a:pt x="8356" y="24815"/>
                </a:lnTo>
                <a:lnTo>
                  <a:pt x="8940" y="24460"/>
                </a:lnTo>
                <a:close/>
              </a:path>
              <a:path w="31115" h="25400">
                <a:moveTo>
                  <a:pt x="31026" y="0"/>
                </a:moveTo>
                <a:lnTo>
                  <a:pt x="25946" y="609"/>
                </a:lnTo>
                <a:lnTo>
                  <a:pt x="24701" y="749"/>
                </a:lnTo>
                <a:lnTo>
                  <a:pt x="25209" y="1892"/>
                </a:lnTo>
                <a:lnTo>
                  <a:pt x="27863" y="1727"/>
                </a:lnTo>
                <a:lnTo>
                  <a:pt x="28460" y="1905"/>
                </a:lnTo>
                <a:lnTo>
                  <a:pt x="3102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2" name="object 5672"/>
          <p:cNvSpPr/>
          <p:nvPr/>
        </p:nvSpPr>
        <p:spPr>
          <a:xfrm>
            <a:off x="6586795" y="3199446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5">
                <a:moveTo>
                  <a:pt x="7861" y="0"/>
                </a:moveTo>
                <a:lnTo>
                  <a:pt x="0" y="5994"/>
                </a:lnTo>
                <a:lnTo>
                  <a:pt x="3403" y="8178"/>
                </a:lnTo>
                <a:lnTo>
                  <a:pt x="6210" y="7200"/>
                </a:lnTo>
                <a:lnTo>
                  <a:pt x="3365" y="6286"/>
                </a:lnTo>
                <a:lnTo>
                  <a:pt x="4635" y="4457"/>
                </a:lnTo>
                <a:lnTo>
                  <a:pt x="786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3" name="object 5673"/>
          <p:cNvSpPr/>
          <p:nvPr/>
        </p:nvSpPr>
        <p:spPr>
          <a:xfrm>
            <a:off x="6544767" y="3098177"/>
            <a:ext cx="62230" cy="40640"/>
          </a:xfrm>
          <a:custGeom>
            <a:avLst/>
            <a:gdLst/>
            <a:ahLst/>
            <a:cxnLst/>
            <a:rect l="l" t="t" r="r" b="b"/>
            <a:pathLst>
              <a:path w="62229" h="40639">
                <a:moveTo>
                  <a:pt x="8559" y="34658"/>
                </a:moveTo>
                <a:lnTo>
                  <a:pt x="8001" y="33832"/>
                </a:lnTo>
                <a:lnTo>
                  <a:pt x="7823" y="33845"/>
                </a:lnTo>
                <a:lnTo>
                  <a:pt x="8559" y="34658"/>
                </a:lnTo>
                <a:close/>
              </a:path>
              <a:path w="62229" h="40639">
                <a:moveTo>
                  <a:pt x="34251" y="2578"/>
                </a:moveTo>
                <a:lnTo>
                  <a:pt x="34112" y="2070"/>
                </a:lnTo>
                <a:lnTo>
                  <a:pt x="34036" y="1803"/>
                </a:lnTo>
                <a:lnTo>
                  <a:pt x="33794" y="2070"/>
                </a:lnTo>
                <a:lnTo>
                  <a:pt x="31940" y="622"/>
                </a:lnTo>
                <a:lnTo>
                  <a:pt x="29311" y="736"/>
                </a:lnTo>
                <a:lnTo>
                  <a:pt x="33324" y="4191"/>
                </a:lnTo>
                <a:lnTo>
                  <a:pt x="34251" y="2578"/>
                </a:lnTo>
                <a:close/>
              </a:path>
              <a:path w="62229" h="40639">
                <a:moveTo>
                  <a:pt x="34759" y="1041"/>
                </a:moveTo>
                <a:lnTo>
                  <a:pt x="33616" y="266"/>
                </a:lnTo>
                <a:lnTo>
                  <a:pt x="34036" y="1803"/>
                </a:lnTo>
                <a:lnTo>
                  <a:pt x="34759" y="1041"/>
                </a:lnTo>
                <a:close/>
              </a:path>
              <a:path w="62229" h="40639">
                <a:moveTo>
                  <a:pt x="36055" y="38785"/>
                </a:moveTo>
                <a:lnTo>
                  <a:pt x="28714" y="32270"/>
                </a:lnTo>
                <a:lnTo>
                  <a:pt x="23368" y="34658"/>
                </a:lnTo>
                <a:lnTo>
                  <a:pt x="24269" y="31724"/>
                </a:lnTo>
                <a:lnTo>
                  <a:pt x="24663" y="30441"/>
                </a:lnTo>
                <a:lnTo>
                  <a:pt x="24993" y="23952"/>
                </a:lnTo>
                <a:lnTo>
                  <a:pt x="14236" y="23088"/>
                </a:lnTo>
                <a:lnTo>
                  <a:pt x="13601" y="23037"/>
                </a:lnTo>
                <a:lnTo>
                  <a:pt x="9144" y="21615"/>
                </a:lnTo>
                <a:lnTo>
                  <a:pt x="18707" y="22733"/>
                </a:lnTo>
                <a:lnTo>
                  <a:pt x="16116" y="21615"/>
                </a:lnTo>
                <a:lnTo>
                  <a:pt x="10414" y="19151"/>
                </a:lnTo>
                <a:lnTo>
                  <a:pt x="12763" y="19392"/>
                </a:lnTo>
                <a:lnTo>
                  <a:pt x="12827" y="19151"/>
                </a:lnTo>
                <a:lnTo>
                  <a:pt x="12992" y="18630"/>
                </a:lnTo>
                <a:lnTo>
                  <a:pt x="14884" y="20688"/>
                </a:lnTo>
                <a:lnTo>
                  <a:pt x="14097" y="19291"/>
                </a:lnTo>
                <a:lnTo>
                  <a:pt x="13233" y="18630"/>
                </a:lnTo>
                <a:lnTo>
                  <a:pt x="11379" y="17195"/>
                </a:lnTo>
                <a:lnTo>
                  <a:pt x="0" y="23253"/>
                </a:lnTo>
                <a:lnTo>
                  <a:pt x="1155" y="23088"/>
                </a:lnTo>
                <a:lnTo>
                  <a:pt x="2806" y="28333"/>
                </a:lnTo>
                <a:lnTo>
                  <a:pt x="5943" y="30746"/>
                </a:lnTo>
                <a:lnTo>
                  <a:pt x="8001" y="33832"/>
                </a:lnTo>
                <a:lnTo>
                  <a:pt x="8382" y="33794"/>
                </a:lnTo>
                <a:lnTo>
                  <a:pt x="9017" y="34505"/>
                </a:lnTo>
                <a:lnTo>
                  <a:pt x="10096" y="35801"/>
                </a:lnTo>
                <a:lnTo>
                  <a:pt x="15024" y="34467"/>
                </a:lnTo>
                <a:lnTo>
                  <a:pt x="13220" y="33794"/>
                </a:lnTo>
                <a:lnTo>
                  <a:pt x="12179" y="33401"/>
                </a:lnTo>
                <a:lnTo>
                  <a:pt x="14325" y="34010"/>
                </a:lnTo>
                <a:lnTo>
                  <a:pt x="13538" y="33401"/>
                </a:lnTo>
                <a:lnTo>
                  <a:pt x="12217" y="32359"/>
                </a:lnTo>
                <a:lnTo>
                  <a:pt x="11645" y="31724"/>
                </a:lnTo>
                <a:lnTo>
                  <a:pt x="15913" y="32334"/>
                </a:lnTo>
                <a:lnTo>
                  <a:pt x="18021" y="38938"/>
                </a:lnTo>
                <a:lnTo>
                  <a:pt x="22593" y="39458"/>
                </a:lnTo>
                <a:lnTo>
                  <a:pt x="25615" y="40271"/>
                </a:lnTo>
                <a:lnTo>
                  <a:pt x="31508" y="39814"/>
                </a:lnTo>
                <a:lnTo>
                  <a:pt x="36055" y="38785"/>
                </a:lnTo>
                <a:close/>
              </a:path>
              <a:path w="62229" h="40639">
                <a:moveTo>
                  <a:pt x="39611" y="1917"/>
                </a:moveTo>
                <a:lnTo>
                  <a:pt x="35775" y="0"/>
                </a:lnTo>
                <a:lnTo>
                  <a:pt x="34759" y="1041"/>
                </a:lnTo>
                <a:lnTo>
                  <a:pt x="38125" y="3327"/>
                </a:lnTo>
                <a:lnTo>
                  <a:pt x="39611" y="1917"/>
                </a:lnTo>
                <a:close/>
              </a:path>
              <a:path w="62229" h="40639">
                <a:moveTo>
                  <a:pt x="40017" y="32562"/>
                </a:moveTo>
                <a:lnTo>
                  <a:pt x="39712" y="32207"/>
                </a:lnTo>
                <a:lnTo>
                  <a:pt x="39293" y="31877"/>
                </a:lnTo>
                <a:lnTo>
                  <a:pt x="38633" y="31851"/>
                </a:lnTo>
                <a:lnTo>
                  <a:pt x="39179" y="32969"/>
                </a:lnTo>
                <a:lnTo>
                  <a:pt x="39649" y="33045"/>
                </a:lnTo>
                <a:lnTo>
                  <a:pt x="40017" y="32562"/>
                </a:lnTo>
                <a:close/>
              </a:path>
              <a:path w="62229" h="40639">
                <a:moveTo>
                  <a:pt x="61747" y="28155"/>
                </a:moveTo>
                <a:lnTo>
                  <a:pt x="61353" y="27038"/>
                </a:lnTo>
                <a:lnTo>
                  <a:pt x="59715" y="26098"/>
                </a:lnTo>
                <a:lnTo>
                  <a:pt x="59817" y="27762"/>
                </a:lnTo>
                <a:lnTo>
                  <a:pt x="60210" y="28663"/>
                </a:lnTo>
                <a:lnTo>
                  <a:pt x="61112" y="28663"/>
                </a:lnTo>
                <a:lnTo>
                  <a:pt x="61747" y="2815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4" name="object 5674"/>
          <p:cNvSpPr/>
          <p:nvPr/>
        </p:nvSpPr>
        <p:spPr>
          <a:xfrm>
            <a:off x="6603536" y="319612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368" y="0"/>
                </a:moveTo>
                <a:lnTo>
                  <a:pt x="0" y="241"/>
                </a:lnTo>
                <a:lnTo>
                  <a:pt x="304" y="533"/>
                </a:lnTo>
                <a:lnTo>
                  <a:pt x="609" y="558"/>
                </a:lnTo>
                <a:lnTo>
                  <a:pt x="711" y="380"/>
                </a:lnTo>
                <a:lnTo>
                  <a:pt x="711" y="126"/>
                </a:lnTo>
                <a:lnTo>
                  <a:pt x="36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5" name="object 5675"/>
          <p:cNvSpPr/>
          <p:nvPr/>
        </p:nvSpPr>
        <p:spPr>
          <a:xfrm>
            <a:off x="6591389" y="3051708"/>
            <a:ext cx="19050" cy="11430"/>
          </a:xfrm>
          <a:custGeom>
            <a:avLst/>
            <a:gdLst/>
            <a:ahLst/>
            <a:cxnLst/>
            <a:rect l="l" t="t" r="r" b="b"/>
            <a:pathLst>
              <a:path w="19050" h="11430">
                <a:moveTo>
                  <a:pt x="7835" y="0"/>
                </a:moveTo>
                <a:lnTo>
                  <a:pt x="0" y="4432"/>
                </a:lnTo>
                <a:lnTo>
                  <a:pt x="2133" y="4292"/>
                </a:lnTo>
                <a:lnTo>
                  <a:pt x="2895" y="3378"/>
                </a:lnTo>
                <a:lnTo>
                  <a:pt x="3848" y="3149"/>
                </a:lnTo>
                <a:lnTo>
                  <a:pt x="5041" y="2743"/>
                </a:lnTo>
                <a:lnTo>
                  <a:pt x="7835" y="0"/>
                </a:lnTo>
                <a:close/>
              </a:path>
              <a:path w="19050" h="11430">
                <a:moveTo>
                  <a:pt x="19024" y="10528"/>
                </a:moveTo>
                <a:lnTo>
                  <a:pt x="17970" y="10718"/>
                </a:lnTo>
                <a:lnTo>
                  <a:pt x="17894" y="10858"/>
                </a:lnTo>
                <a:lnTo>
                  <a:pt x="17627" y="11023"/>
                </a:lnTo>
                <a:lnTo>
                  <a:pt x="17602" y="11264"/>
                </a:lnTo>
                <a:lnTo>
                  <a:pt x="18224" y="11252"/>
                </a:lnTo>
                <a:lnTo>
                  <a:pt x="19024" y="1052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6" name="object 5676"/>
          <p:cNvSpPr/>
          <p:nvPr/>
        </p:nvSpPr>
        <p:spPr>
          <a:xfrm>
            <a:off x="6562623" y="3184169"/>
            <a:ext cx="45085" cy="50800"/>
          </a:xfrm>
          <a:custGeom>
            <a:avLst/>
            <a:gdLst/>
            <a:ahLst/>
            <a:cxnLst/>
            <a:rect l="l" t="t" r="r" b="b"/>
            <a:pathLst>
              <a:path w="45084" h="50800">
                <a:moveTo>
                  <a:pt x="30949" y="22948"/>
                </a:moveTo>
                <a:lnTo>
                  <a:pt x="25869" y="25057"/>
                </a:lnTo>
                <a:lnTo>
                  <a:pt x="25742" y="25628"/>
                </a:lnTo>
                <a:lnTo>
                  <a:pt x="30949" y="22948"/>
                </a:lnTo>
                <a:close/>
              </a:path>
              <a:path w="45084" h="50800">
                <a:moveTo>
                  <a:pt x="36068" y="50685"/>
                </a:moveTo>
                <a:lnTo>
                  <a:pt x="34505" y="49771"/>
                </a:lnTo>
                <a:lnTo>
                  <a:pt x="31496" y="49352"/>
                </a:lnTo>
                <a:lnTo>
                  <a:pt x="30340" y="47510"/>
                </a:lnTo>
                <a:lnTo>
                  <a:pt x="28536" y="49174"/>
                </a:lnTo>
                <a:lnTo>
                  <a:pt x="34442" y="49822"/>
                </a:lnTo>
                <a:lnTo>
                  <a:pt x="36068" y="50685"/>
                </a:lnTo>
                <a:close/>
              </a:path>
              <a:path w="45084" h="50800">
                <a:moveTo>
                  <a:pt x="44843" y="11239"/>
                </a:moveTo>
                <a:lnTo>
                  <a:pt x="43827" y="9347"/>
                </a:lnTo>
                <a:lnTo>
                  <a:pt x="43535" y="8801"/>
                </a:lnTo>
                <a:lnTo>
                  <a:pt x="43218" y="8191"/>
                </a:lnTo>
                <a:lnTo>
                  <a:pt x="42354" y="6959"/>
                </a:lnTo>
                <a:lnTo>
                  <a:pt x="41783" y="6299"/>
                </a:lnTo>
                <a:lnTo>
                  <a:pt x="41071" y="5461"/>
                </a:lnTo>
                <a:lnTo>
                  <a:pt x="39154" y="6299"/>
                </a:lnTo>
                <a:lnTo>
                  <a:pt x="37579" y="6248"/>
                </a:lnTo>
                <a:lnTo>
                  <a:pt x="35826" y="4965"/>
                </a:lnTo>
                <a:lnTo>
                  <a:pt x="34112" y="4254"/>
                </a:lnTo>
                <a:lnTo>
                  <a:pt x="31610" y="4152"/>
                </a:lnTo>
                <a:lnTo>
                  <a:pt x="35115" y="2806"/>
                </a:lnTo>
                <a:lnTo>
                  <a:pt x="22999" y="2641"/>
                </a:lnTo>
                <a:lnTo>
                  <a:pt x="21653" y="3124"/>
                </a:lnTo>
                <a:lnTo>
                  <a:pt x="23660" y="4254"/>
                </a:lnTo>
                <a:lnTo>
                  <a:pt x="13601" y="0"/>
                </a:lnTo>
                <a:lnTo>
                  <a:pt x="13550" y="3225"/>
                </a:lnTo>
                <a:lnTo>
                  <a:pt x="10972" y="5168"/>
                </a:lnTo>
                <a:lnTo>
                  <a:pt x="8470" y="7302"/>
                </a:lnTo>
                <a:lnTo>
                  <a:pt x="5461" y="8801"/>
                </a:lnTo>
                <a:lnTo>
                  <a:pt x="2755" y="8686"/>
                </a:lnTo>
                <a:lnTo>
                  <a:pt x="0" y="10172"/>
                </a:lnTo>
                <a:lnTo>
                  <a:pt x="2781" y="12128"/>
                </a:lnTo>
                <a:lnTo>
                  <a:pt x="6934" y="13296"/>
                </a:lnTo>
                <a:lnTo>
                  <a:pt x="7899" y="17526"/>
                </a:lnTo>
                <a:lnTo>
                  <a:pt x="8229" y="22555"/>
                </a:lnTo>
                <a:lnTo>
                  <a:pt x="10452" y="25958"/>
                </a:lnTo>
                <a:lnTo>
                  <a:pt x="10579" y="26174"/>
                </a:lnTo>
                <a:lnTo>
                  <a:pt x="14325" y="35877"/>
                </a:lnTo>
                <a:lnTo>
                  <a:pt x="17106" y="26174"/>
                </a:lnTo>
                <a:lnTo>
                  <a:pt x="23710" y="25958"/>
                </a:lnTo>
                <a:lnTo>
                  <a:pt x="25869" y="25057"/>
                </a:lnTo>
                <a:lnTo>
                  <a:pt x="26250" y="23507"/>
                </a:lnTo>
                <a:lnTo>
                  <a:pt x="26860" y="20993"/>
                </a:lnTo>
                <a:lnTo>
                  <a:pt x="26670" y="20650"/>
                </a:lnTo>
                <a:lnTo>
                  <a:pt x="25285" y="21336"/>
                </a:lnTo>
                <a:lnTo>
                  <a:pt x="23710" y="23507"/>
                </a:lnTo>
                <a:lnTo>
                  <a:pt x="22682" y="21272"/>
                </a:lnTo>
                <a:lnTo>
                  <a:pt x="24231" y="21856"/>
                </a:lnTo>
                <a:lnTo>
                  <a:pt x="25285" y="21336"/>
                </a:lnTo>
                <a:lnTo>
                  <a:pt x="26289" y="19964"/>
                </a:lnTo>
                <a:lnTo>
                  <a:pt x="26670" y="20650"/>
                </a:lnTo>
                <a:lnTo>
                  <a:pt x="26936" y="20523"/>
                </a:lnTo>
                <a:lnTo>
                  <a:pt x="26758" y="19964"/>
                </a:lnTo>
                <a:lnTo>
                  <a:pt x="26657" y="19596"/>
                </a:lnTo>
                <a:lnTo>
                  <a:pt x="26504" y="19405"/>
                </a:lnTo>
                <a:lnTo>
                  <a:pt x="25971" y="19596"/>
                </a:lnTo>
                <a:lnTo>
                  <a:pt x="24892" y="19138"/>
                </a:lnTo>
                <a:lnTo>
                  <a:pt x="26009" y="18897"/>
                </a:lnTo>
                <a:lnTo>
                  <a:pt x="26504" y="19405"/>
                </a:lnTo>
                <a:lnTo>
                  <a:pt x="26695" y="19596"/>
                </a:lnTo>
                <a:lnTo>
                  <a:pt x="27368" y="19380"/>
                </a:lnTo>
                <a:lnTo>
                  <a:pt x="28194" y="18897"/>
                </a:lnTo>
                <a:lnTo>
                  <a:pt x="28981" y="18440"/>
                </a:lnTo>
                <a:lnTo>
                  <a:pt x="28956" y="17437"/>
                </a:lnTo>
                <a:lnTo>
                  <a:pt x="29210" y="18542"/>
                </a:lnTo>
                <a:lnTo>
                  <a:pt x="29921" y="17437"/>
                </a:lnTo>
                <a:lnTo>
                  <a:pt x="30391" y="16725"/>
                </a:lnTo>
                <a:lnTo>
                  <a:pt x="30581" y="16433"/>
                </a:lnTo>
                <a:lnTo>
                  <a:pt x="29476" y="16725"/>
                </a:lnTo>
                <a:lnTo>
                  <a:pt x="29387" y="16179"/>
                </a:lnTo>
                <a:lnTo>
                  <a:pt x="30314" y="16052"/>
                </a:lnTo>
                <a:lnTo>
                  <a:pt x="29908" y="15532"/>
                </a:lnTo>
                <a:lnTo>
                  <a:pt x="29476" y="15468"/>
                </a:lnTo>
                <a:lnTo>
                  <a:pt x="28549" y="14173"/>
                </a:lnTo>
                <a:lnTo>
                  <a:pt x="29425" y="14909"/>
                </a:lnTo>
                <a:lnTo>
                  <a:pt x="29908" y="15532"/>
                </a:lnTo>
                <a:lnTo>
                  <a:pt x="30403" y="16040"/>
                </a:lnTo>
                <a:lnTo>
                  <a:pt x="30416" y="16179"/>
                </a:lnTo>
                <a:lnTo>
                  <a:pt x="31165" y="17119"/>
                </a:lnTo>
                <a:lnTo>
                  <a:pt x="36296" y="14173"/>
                </a:lnTo>
                <a:lnTo>
                  <a:pt x="37630" y="13411"/>
                </a:lnTo>
                <a:lnTo>
                  <a:pt x="36449" y="11633"/>
                </a:lnTo>
                <a:lnTo>
                  <a:pt x="37172" y="12649"/>
                </a:lnTo>
                <a:lnTo>
                  <a:pt x="39446" y="12382"/>
                </a:lnTo>
                <a:lnTo>
                  <a:pt x="38620" y="11633"/>
                </a:lnTo>
                <a:lnTo>
                  <a:pt x="37934" y="11010"/>
                </a:lnTo>
                <a:lnTo>
                  <a:pt x="38989" y="10782"/>
                </a:lnTo>
                <a:lnTo>
                  <a:pt x="39217" y="10807"/>
                </a:lnTo>
                <a:lnTo>
                  <a:pt x="39344" y="10782"/>
                </a:lnTo>
                <a:lnTo>
                  <a:pt x="40373" y="10579"/>
                </a:lnTo>
                <a:lnTo>
                  <a:pt x="41732" y="9855"/>
                </a:lnTo>
                <a:lnTo>
                  <a:pt x="41021" y="9347"/>
                </a:lnTo>
                <a:lnTo>
                  <a:pt x="42468" y="9766"/>
                </a:lnTo>
                <a:lnTo>
                  <a:pt x="44843" y="1123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7" name="object 5677"/>
          <p:cNvSpPr/>
          <p:nvPr/>
        </p:nvSpPr>
        <p:spPr>
          <a:xfrm>
            <a:off x="6588218" y="3126659"/>
            <a:ext cx="13970" cy="6985"/>
          </a:xfrm>
          <a:custGeom>
            <a:avLst/>
            <a:gdLst/>
            <a:ahLst/>
            <a:cxnLst/>
            <a:rect l="l" t="t" r="r" b="b"/>
            <a:pathLst>
              <a:path w="13970" h="6985">
                <a:moveTo>
                  <a:pt x="0" y="0"/>
                </a:moveTo>
                <a:lnTo>
                  <a:pt x="4076" y="6604"/>
                </a:lnTo>
                <a:lnTo>
                  <a:pt x="9817" y="5384"/>
                </a:lnTo>
                <a:lnTo>
                  <a:pt x="10299" y="5384"/>
                </a:lnTo>
                <a:lnTo>
                  <a:pt x="10858" y="5181"/>
                </a:lnTo>
                <a:lnTo>
                  <a:pt x="9969" y="5118"/>
                </a:lnTo>
                <a:lnTo>
                  <a:pt x="7683" y="4241"/>
                </a:lnTo>
                <a:lnTo>
                  <a:pt x="12323" y="4241"/>
                </a:lnTo>
                <a:lnTo>
                  <a:pt x="13470" y="2527"/>
                </a:lnTo>
                <a:lnTo>
                  <a:pt x="5168" y="2527"/>
                </a:lnTo>
                <a:lnTo>
                  <a:pt x="8264" y="2461"/>
                </a:lnTo>
                <a:lnTo>
                  <a:pt x="0" y="0"/>
                </a:lnTo>
                <a:close/>
              </a:path>
              <a:path w="13970" h="6985">
                <a:moveTo>
                  <a:pt x="10299" y="5384"/>
                </a:moveTo>
                <a:lnTo>
                  <a:pt x="9817" y="5384"/>
                </a:lnTo>
                <a:lnTo>
                  <a:pt x="9182" y="5791"/>
                </a:lnTo>
                <a:lnTo>
                  <a:pt x="10299" y="5384"/>
                </a:lnTo>
                <a:close/>
              </a:path>
              <a:path w="13970" h="6985">
                <a:moveTo>
                  <a:pt x="12323" y="4241"/>
                </a:moveTo>
                <a:lnTo>
                  <a:pt x="7683" y="4241"/>
                </a:lnTo>
                <a:lnTo>
                  <a:pt x="12979" y="4864"/>
                </a:lnTo>
                <a:lnTo>
                  <a:pt x="12306" y="4267"/>
                </a:lnTo>
                <a:close/>
              </a:path>
              <a:path w="13970" h="6985">
                <a:moveTo>
                  <a:pt x="13589" y="2349"/>
                </a:moveTo>
                <a:lnTo>
                  <a:pt x="8264" y="2461"/>
                </a:lnTo>
                <a:lnTo>
                  <a:pt x="8483" y="2527"/>
                </a:lnTo>
                <a:lnTo>
                  <a:pt x="13470" y="2527"/>
                </a:lnTo>
                <a:lnTo>
                  <a:pt x="13589" y="234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8" name="object 5678"/>
          <p:cNvSpPr/>
          <p:nvPr/>
        </p:nvSpPr>
        <p:spPr>
          <a:xfrm>
            <a:off x="6586156" y="3063100"/>
            <a:ext cx="14604" cy="41910"/>
          </a:xfrm>
          <a:custGeom>
            <a:avLst/>
            <a:gdLst/>
            <a:ahLst/>
            <a:cxnLst/>
            <a:rect l="l" t="t" r="r" b="b"/>
            <a:pathLst>
              <a:path w="14604" h="41910">
                <a:moveTo>
                  <a:pt x="12" y="39484"/>
                </a:moveTo>
                <a:close/>
              </a:path>
              <a:path w="14604" h="41910">
                <a:moveTo>
                  <a:pt x="622" y="40424"/>
                </a:moveTo>
                <a:lnTo>
                  <a:pt x="12" y="39522"/>
                </a:lnTo>
                <a:lnTo>
                  <a:pt x="330" y="40436"/>
                </a:lnTo>
                <a:lnTo>
                  <a:pt x="622" y="40424"/>
                </a:lnTo>
                <a:close/>
              </a:path>
              <a:path w="14604" h="41910">
                <a:moveTo>
                  <a:pt x="10795" y="39624"/>
                </a:moveTo>
                <a:lnTo>
                  <a:pt x="127" y="39306"/>
                </a:lnTo>
                <a:lnTo>
                  <a:pt x="444" y="39827"/>
                </a:lnTo>
                <a:lnTo>
                  <a:pt x="25" y="39497"/>
                </a:lnTo>
                <a:lnTo>
                  <a:pt x="317" y="39827"/>
                </a:lnTo>
                <a:lnTo>
                  <a:pt x="1981" y="41719"/>
                </a:lnTo>
                <a:lnTo>
                  <a:pt x="3035" y="41249"/>
                </a:lnTo>
                <a:lnTo>
                  <a:pt x="10795" y="39624"/>
                </a:lnTo>
                <a:close/>
              </a:path>
              <a:path w="14604" h="41910">
                <a:moveTo>
                  <a:pt x="14351" y="2222"/>
                </a:moveTo>
                <a:lnTo>
                  <a:pt x="12979" y="0"/>
                </a:lnTo>
                <a:lnTo>
                  <a:pt x="9702" y="1041"/>
                </a:lnTo>
                <a:lnTo>
                  <a:pt x="9220" y="1803"/>
                </a:lnTo>
                <a:lnTo>
                  <a:pt x="14122" y="2616"/>
                </a:lnTo>
                <a:lnTo>
                  <a:pt x="12547" y="2070"/>
                </a:lnTo>
                <a:lnTo>
                  <a:pt x="12484" y="1816"/>
                </a:lnTo>
                <a:lnTo>
                  <a:pt x="11874" y="1701"/>
                </a:lnTo>
                <a:lnTo>
                  <a:pt x="11722" y="1435"/>
                </a:lnTo>
                <a:lnTo>
                  <a:pt x="14351" y="222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9" name="object 5679"/>
          <p:cNvSpPr/>
          <p:nvPr/>
        </p:nvSpPr>
        <p:spPr>
          <a:xfrm>
            <a:off x="6598945" y="3195885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1498" y="1282"/>
                </a:lnTo>
                <a:lnTo>
                  <a:pt x="2057" y="2285"/>
                </a:lnTo>
                <a:lnTo>
                  <a:pt x="2336" y="1333"/>
                </a:lnTo>
                <a:lnTo>
                  <a:pt x="2908" y="1320"/>
                </a:lnTo>
                <a:lnTo>
                  <a:pt x="2120" y="2222"/>
                </a:lnTo>
                <a:lnTo>
                  <a:pt x="3429" y="1930"/>
                </a:lnTo>
                <a:lnTo>
                  <a:pt x="3975" y="1943"/>
                </a:lnTo>
                <a:lnTo>
                  <a:pt x="4622" y="2235"/>
                </a:lnTo>
                <a:lnTo>
                  <a:pt x="3975" y="1650"/>
                </a:lnTo>
                <a:lnTo>
                  <a:pt x="3975" y="965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0" name="object 5680"/>
          <p:cNvSpPr/>
          <p:nvPr/>
        </p:nvSpPr>
        <p:spPr>
          <a:xfrm>
            <a:off x="6572275" y="308921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327" y="139"/>
                </a:moveTo>
                <a:lnTo>
                  <a:pt x="2882" y="0"/>
                </a:lnTo>
                <a:lnTo>
                  <a:pt x="0" y="101"/>
                </a:lnTo>
                <a:lnTo>
                  <a:pt x="1600" y="266"/>
                </a:lnTo>
                <a:lnTo>
                  <a:pt x="1892" y="241"/>
                </a:lnTo>
                <a:lnTo>
                  <a:pt x="2908" y="330"/>
                </a:lnTo>
                <a:lnTo>
                  <a:pt x="3327" y="139"/>
                </a:lnTo>
                <a:close/>
              </a:path>
              <a:path w="35559" h="35560">
                <a:moveTo>
                  <a:pt x="35001" y="35445"/>
                </a:moveTo>
                <a:lnTo>
                  <a:pt x="32893" y="33185"/>
                </a:lnTo>
                <a:lnTo>
                  <a:pt x="32054" y="34226"/>
                </a:lnTo>
                <a:lnTo>
                  <a:pt x="32067" y="34378"/>
                </a:lnTo>
                <a:lnTo>
                  <a:pt x="32499" y="35433"/>
                </a:lnTo>
                <a:lnTo>
                  <a:pt x="32816" y="35306"/>
                </a:lnTo>
                <a:lnTo>
                  <a:pt x="35001" y="3544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1" name="object 5681"/>
          <p:cNvSpPr/>
          <p:nvPr/>
        </p:nvSpPr>
        <p:spPr>
          <a:xfrm>
            <a:off x="6602651" y="3194505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397" y="0"/>
                </a:moveTo>
                <a:lnTo>
                  <a:pt x="0" y="520"/>
                </a:lnTo>
                <a:lnTo>
                  <a:pt x="596" y="1244"/>
                </a:lnTo>
                <a:lnTo>
                  <a:pt x="838" y="1054"/>
                </a:lnTo>
                <a:lnTo>
                  <a:pt x="1079" y="647"/>
                </a:lnTo>
                <a:lnTo>
                  <a:pt x="1587" y="647"/>
                </a:lnTo>
                <a:lnTo>
                  <a:pt x="139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2" name="object 5682"/>
          <p:cNvSpPr/>
          <p:nvPr/>
        </p:nvSpPr>
        <p:spPr>
          <a:xfrm>
            <a:off x="6577304" y="3077679"/>
            <a:ext cx="31115" cy="68580"/>
          </a:xfrm>
          <a:custGeom>
            <a:avLst/>
            <a:gdLst/>
            <a:ahLst/>
            <a:cxnLst/>
            <a:rect l="l" t="t" r="r" b="b"/>
            <a:pathLst>
              <a:path w="31115" h="68580">
                <a:moveTo>
                  <a:pt x="4889" y="30594"/>
                </a:moveTo>
                <a:lnTo>
                  <a:pt x="1104" y="30429"/>
                </a:lnTo>
                <a:lnTo>
                  <a:pt x="0" y="30213"/>
                </a:lnTo>
                <a:lnTo>
                  <a:pt x="228" y="30746"/>
                </a:lnTo>
                <a:lnTo>
                  <a:pt x="635" y="31369"/>
                </a:lnTo>
                <a:lnTo>
                  <a:pt x="1485" y="31432"/>
                </a:lnTo>
                <a:lnTo>
                  <a:pt x="4889" y="30594"/>
                </a:lnTo>
                <a:close/>
              </a:path>
              <a:path w="31115" h="68580">
                <a:moveTo>
                  <a:pt x="20027" y="67538"/>
                </a:moveTo>
                <a:lnTo>
                  <a:pt x="19329" y="67386"/>
                </a:lnTo>
                <a:lnTo>
                  <a:pt x="17716" y="67881"/>
                </a:lnTo>
                <a:lnTo>
                  <a:pt x="19189" y="68059"/>
                </a:lnTo>
                <a:lnTo>
                  <a:pt x="18986" y="67716"/>
                </a:lnTo>
                <a:lnTo>
                  <a:pt x="19939" y="67818"/>
                </a:lnTo>
                <a:lnTo>
                  <a:pt x="20027" y="67538"/>
                </a:lnTo>
                <a:close/>
              </a:path>
              <a:path w="31115" h="68580">
                <a:moveTo>
                  <a:pt x="24282" y="2133"/>
                </a:moveTo>
                <a:lnTo>
                  <a:pt x="21717" y="0"/>
                </a:lnTo>
                <a:lnTo>
                  <a:pt x="20891" y="76"/>
                </a:lnTo>
                <a:lnTo>
                  <a:pt x="19469" y="1130"/>
                </a:lnTo>
                <a:lnTo>
                  <a:pt x="16611" y="190"/>
                </a:lnTo>
                <a:lnTo>
                  <a:pt x="15036" y="2032"/>
                </a:lnTo>
                <a:lnTo>
                  <a:pt x="16548" y="2400"/>
                </a:lnTo>
                <a:lnTo>
                  <a:pt x="20066" y="1943"/>
                </a:lnTo>
                <a:lnTo>
                  <a:pt x="21920" y="2628"/>
                </a:lnTo>
                <a:lnTo>
                  <a:pt x="24282" y="2133"/>
                </a:lnTo>
                <a:close/>
              </a:path>
              <a:path w="31115" h="68580">
                <a:moveTo>
                  <a:pt x="30594" y="35648"/>
                </a:moveTo>
                <a:lnTo>
                  <a:pt x="30365" y="34010"/>
                </a:lnTo>
                <a:lnTo>
                  <a:pt x="27114" y="31953"/>
                </a:lnTo>
                <a:lnTo>
                  <a:pt x="25615" y="33134"/>
                </a:lnTo>
                <a:lnTo>
                  <a:pt x="26784" y="33934"/>
                </a:lnTo>
                <a:lnTo>
                  <a:pt x="29019" y="35090"/>
                </a:lnTo>
                <a:lnTo>
                  <a:pt x="30594" y="3564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3" name="object 5683"/>
          <p:cNvSpPr/>
          <p:nvPr/>
        </p:nvSpPr>
        <p:spPr>
          <a:xfrm>
            <a:off x="6576682" y="3223564"/>
            <a:ext cx="26034" cy="26670"/>
          </a:xfrm>
          <a:custGeom>
            <a:avLst/>
            <a:gdLst/>
            <a:ahLst/>
            <a:cxnLst/>
            <a:rect l="l" t="t" r="r" b="b"/>
            <a:pathLst>
              <a:path w="26034" h="26669">
                <a:moveTo>
                  <a:pt x="7200" y="2082"/>
                </a:moveTo>
                <a:lnTo>
                  <a:pt x="5575" y="0"/>
                </a:lnTo>
                <a:lnTo>
                  <a:pt x="3530" y="88"/>
                </a:lnTo>
                <a:lnTo>
                  <a:pt x="342" y="635"/>
                </a:lnTo>
                <a:lnTo>
                  <a:pt x="0" y="2806"/>
                </a:lnTo>
                <a:lnTo>
                  <a:pt x="6019" y="3213"/>
                </a:lnTo>
                <a:lnTo>
                  <a:pt x="7200" y="2082"/>
                </a:lnTo>
                <a:close/>
              </a:path>
              <a:path w="26034" h="26669">
                <a:moveTo>
                  <a:pt x="22009" y="26428"/>
                </a:moveTo>
                <a:lnTo>
                  <a:pt x="21983" y="25514"/>
                </a:lnTo>
                <a:lnTo>
                  <a:pt x="20624" y="23964"/>
                </a:lnTo>
                <a:lnTo>
                  <a:pt x="15036" y="26403"/>
                </a:lnTo>
                <a:lnTo>
                  <a:pt x="22009" y="26428"/>
                </a:lnTo>
                <a:close/>
              </a:path>
              <a:path w="26034" h="26669">
                <a:moveTo>
                  <a:pt x="22250" y="25831"/>
                </a:moveTo>
                <a:lnTo>
                  <a:pt x="21983" y="25336"/>
                </a:lnTo>
                <a:lnTo>
                  <a:pt x="21983" y="25514"/>
                </a:lnTo>
                <a:lnTo>
                  <a:pt x="22250" y="25831"/>
                </a:lnTo>
                <a:close/>
              </a:path>
              <a:path w="26034" h="26669">
                <a:moveTo>
                  <a:pt x="23342" y="12941"/>
                </a:moveTo>
                <a:lnTo>
                  <a:pt x="22796" y="12014"/>
                </a:lnTo>
                <a:lnTo>
                  <a:pt x="22567" y="12153"/>
                </a:lnTo>
                <a:lnTo>
                  <a:pt x="23177" y="12992"/>
                </a:lnTo>
                <a:lnTo>
                  <a:pt x="23342" y="12941"/>
                </a:lnTo>
                <a:close/>
              </a:path>
              <a:path w="26034" h="26669">
                <a:moveTo>
                  <a:pt x="25793" y="16332"/>
                </a:moveTo>
                <a:lnTo>
                  <a:pt x="25082" y="15532"/>
                </a:lnTo>
                <a:lnTo>
                  <a:pt x="24930" y="15354"/>
                </a:lnTo>
                <a:lnTo>
                  <a:pt x="24460" y="14820"/>
                </a:lnTo>
                <a:lnTo>
                  <a:pt x="24777" y="15341"/>
                </a:lnTo>
                <a:lnTo>
                  <a:pt x="24549" y="15011"/>
                </a:lnTo>
                <a:lnTo>
                  <a:pt x="24257" y="14579"/>
                </a:lnTo>
                <a:lnTo>
                  <a:pt x="24460" y="14820"/>
                </a:lnTo>
                <a:lnTo>
                  <a:pt x="24320" y="14579"/>
                </a:lnTo>
                <a:lnTo>
                  <a:pt x="23939" y="13944"/>
                </a:lnTo>
                <a:lnTo>
                  <a:pt x="23596" y="13360"/>
                </a:lnTo>
                <a:lnTo>
                  <a:pt x="23342" y="12941"/>
                </a:lnTo>
                <a:lnTo>
                  <a:pt x="23456" y="13360"/>
                </a:lnTo>
                <a:lnTo>
                  <a:pt x="23177" y="12992"/>
                </a:lnTo>
                <a:lnTo>
                  <a:pt x="20256" y="13944"/>
                </a:lnTo>
                <a:lnTo>
                  <a:pt x="19748" y="13843"/>
                </a:lnTo>
                <a:lnTo>
                  <a:pt x="17792" y="15011"/>
                </a:lnTo>
                <a:lnTo>
                  <a:pt x="15405" y="12547"/>
                </a:lnTo>
                <a:lnTo>
                  <a:pt x="13093" y="10985"/>
                </a:lnTo>
                <a:lnTo>
                  <a:pt x="15354" y="12496"/>
                </a:lnTo>
                <a:lnTo>
                  <a:pt x="16954" y="13601"/>
                </a:lnTo>
                <a:lnTo>
                  <a:pt x="18275" y="13500"/>
                </a:lnTo>
                <a:lnTo>
                  <a:pt x="19748" y="13843"/>
                </a:lnTo>
                <a:lnTo>
                  <a:pt x="20307" y="13500"/>
                </a:lnTo>
                <a:lnTo>
                  <a:pt x="22567" y="12153"/>
                </a:lnTo>
                <a:lnTo>
                  <a:pt x="21564" y="10782"/>
                </a:lnTo>
                <a:lnTo>
                  <a:pt x="19710" y="8255"/>
                </a:lnTo>
                <a:lnTo>
                  <a:pt x="10414" y="9994"/>
                </a:lnTo>
                <a:lnTo>
                  <a:pt x="5080" y="10541"/>
                </a:lnTo>
                <a:lnTo>
                  <a:pt x="5219" y="11252"/>
                </a:lnTo>
                <a:lnTo>
                  <a:pt x="8737" y="12801"/>
                </a:lnTo>
                <a:lnTo>
                  <a:pt x="8585" y="10998"/>
                </a:lnTo>
                <a:lnTo>
                  <a:pt x="12001" y="10998"/>
                </a:lnTo>
                <a:lnTo>
                  <a:pt x="12941" y="13944"/>
                </a:lnTo>
                <a:lnTo>
                  <a:pt x="15113" y="15875"/>
                </a:lnTo>
                <a:lnTo>
                  <a:pt x="14973" y="15354"/>
                </a:lnTo>
                <a:lnTo>
                  <a:pt x="15595" y="16497"/>
                </a:lnTo>
                <a:lnTo>
                  <a:pt x="15379" y="16078"/>
                </a:lnTo>
                <a:lnTo>
                  <a:pt x="15976" y="16103"/>
                </a:lnTo>
                <a:lnTo>
                  <a:pt x="20675" y="17272"/>
                </a:lnTo>
                <a:lnTo>
                  <a:pt x="18465" y="16078"/>
                </a:lnTo>
                <a:lnTo>
                  <a:pt x="18072" y="15862"/>
                </a:lnTo>
                <a:lnTo>
                  <a:pt x="20662" y="16408"/>
                </a:lnTo>
                <a:lnTo>
                  <a:pt x="23583" y="16103"/>
                </a:lnTo>
                <a:lnTo>
                  <a:pt x="24079" y="15862"/>
                </a:lnTo>
                <a:lnTo>
                  <a:pt x="24777" y="15532"/>
                </a:lnTo>
                <a:lnTo>
                  <a:pt x="25793" y="1633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4" name="object 5684"/>
          <p:cNvSpPr/>
          <p:nvPr/>
        </p:nvSpPr>
        <p:spPr>
          <a:xfrm>
            <a:off x="6574044" y="309394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584" y="0"/>
                </a:moveTo>
                <a:lnTo>
                  <a:pt x="0" y="495"/>
                </a:lnTo>
                <a:lnTo>
                  <a:pt x="723" y="469"/>
                </a:lnTo>
                <a:lnTo>
                  <a:pt x="889" y="419"/>
                </a:lnTo>
                <a:lnTo>
                  <a:pt x="990" y="165"/>
                </a:lnTo>
                <a:lnTo>
                  <a:pt x="58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5" name="object 5685"/>
          <p:cNvSpPr/>
          <p:nvPr/>
        </p:nvSpPr>
        <p:spPr>
          <a:xfrm>
            <a:off x="6579286" y="3147366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5">
                <a:moveTo>
                  <a:pt x="63" y="0"/>
                </a:moveTo>
                <a:lnTo>
                  <a:pt x="0" y="431"/>
                </a:lnTo>
                <a:lnTo>
                  <a:pt x="914" y="355"/>
                </a:lnTo>
                <a:lnTo>
                  <a:pt x="1587" y="1041"/>
                </a:lnTo>
                <a:lnTo>
                  <a:pt x="2095" y="1447"/>
                </a:lnTo>
                <a:lnTo>
                  <a:pt x="2146" y="228"/>
                </a:lnTo>
                <a:lnTo>
                  <a:pt x="6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6" name="object 5686"/>
          <p:cNvSpPr/>
          <p:nvPr/>
        </p:nvSpPr>
        <p:spPr>
          <a:xfrm>
            <a:off x="6579107" y="3087678"/>
            <a:ext cx="20955" cy="9525"/>
          </a:xfrm>
          <a:custGeom>
            <a:avLst/>
            <a:gdLst/>
            <a:ahLst/>
            <a:cxnLst/>
            <a:rect l="l" t="t" r="r" b="b"/>
            <a:pathLst>
              <a:path w="20954" h="9525">
                <a:moveTo>
                  <a:pt x="8686" y="0"/>
                </a:moveTo>
                <a:lnTo>
                  <a:pt x="8712" y="3416"/>
                </a:lnTo>
                <a:lnTo>
                  <a:pt x="3175" y="5524"/>
                </a:lnTo>
                <a:lnTo>
                  <a:pt x="2540" y="5524"/>
                </a:lnTo>
                <a:lnTo>
                  <a:pt x="791" y="6082"/>
                </a:lnTo>
                <a:lnTo>
                  <a:pt x="6783" y="9054"/>
                </a:lnTo>
                <a:lnTo>
                  <a:pt x="10704" y="9129"/>
                </a:lnTo>
                <a:lnTo>
                  <a:pt x="14432" y="7516"/>
                </a:lnTo>
                <a:lnTo>
                  <a:pt x="17531" y="6667"/>
                </a:lnTo>
                <a:lnTo>
                  <a:pt x="15494" y="6667"/>
                </a:lnTo>
                <a:lnTo>
                  <a:pt x="14427" y="4927"/>
                </a:lnTo>
                <a:lnTo>
                  <a:pt x="14744" y="4927"/>
                </a:lnTo>
                <a:lnTo>
                  <a:pt x="14668" y="4787"/>
                </a:lnTo>
                <a:lnTo>
                  <a:pt x="14859" y="4699"/>
                </a:lnTo>
                <a:lnTo>
                  <a:pt x="15215" y="4699"/>
                </a:lnTo>
                <a:lnTo>
                  <a:pt x="14960" y="4432"/>
                </a:lnTo>
                <a:lnTo>
                  <a:pt x="14846" y="4267"/>
                </a:lnTo>
                <a:lnTo>
                  <a:pt x="8686" y="0"/>
                </a:lnTo>
                <a:close/>
              </a:path>
              <a:path w="20954" h="9525">
                <a:moveTo>
                  <a:pt x="19138" y="5029"/>
                </a:moveTo>
                <a:lnTo>
                  <a:pt x="15494" y="6667"/>
                </a:lnTo>
                <a:lnTo>
                  <a:pt x="17531" y="6667"/>
                </a:lnTo>
                <a:lnTo>
                  <a:pt x="20637" y="5816"/>
                </a:lnTo>
                <a:lnTo>
                  <a:pt x="19138" y="5029"/>
                </a:lnTo>
                <a:close/>
              </a:path>
              <a:path w="20954" h="9525">
                <a:moveTo>
                  <a:pt x="0" y="5689"/>
                </a:moveTo>
                <a:lnTo>
                  <a:pt x="749" y="6096"/>
                </a:lnTo>
                <a:lnTo>
                  <a:pt x="0" y="5689"/>
                </a:lnTo>
                <a:close/>
              </a:path>
              <a:path w="20954" h="9525">
                <a:moveTo>
                  <a:pt x="14744" y="4927"/>
                </a:moveTo>
                <a:lnTo>
                  <a:pt x="14427" y="4927"/>
                </a:lnTo>
                <a:lnTo>
                  <a:pt x="14973" y="5346"/>
                </a:lnTo>
                <a:lnTo>
                  <a:pt x="14744" y="4927"/>
                </a:lnTo>
                <a:close/>
              </a:path>
              <a:path w="20954" h="9525">
                <a:moveTo>
                  <a:pt x="15215" y="4699"/>
                </a:moveTo>
                <a:lnTo>
                  <a:pt x="14859" y="4699"/>
                </a:lnTo>
                <a:lnTo>
                  <a:pt x="15494" y="4991"/>
                </a:lnTo>
                <a:lnTo>
                  <a:pt x="15215" y="469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7" name="object 5687"/>
          <p:cNvSpPr/>
          <p:nvPr/>
        </p:nvSpPr>
        <p:spPr>
          <a:xfrm>
            <a:off x="6584189" y="3208846"/>
            <a:ext cx="6985" cy="2540"/>
          </a:xfrm>
          <a:custGeom>
            <a:avLst/>
            <a:gdLst/>
            <a:ahLst/>
            <a:cxnLst/>
            <a:rect l="l" t="t" r="r" b="b"/>
            <a:pathLst>
              <a:path w="6984" h="2539">
                <a:moveTo>
                  <a:pt x="6083" y="0"/>
                </a:moveTo>
                <a:lnTo>
                  <a:pt x="4483" y="482"/>
                </a:lnTo>
                <a:lnTo>
                  <a:pt x="0" y="1485"/>
                </a:lnTo>
                <a:lnTo>
                  <a:pt x="4102" y="2273"/>
                </a:lnTo>
                <a:lnTo>
                  <a:pt x="4483" y="2108"/>
                </a:lnTo>
                <a:lnTo>
                  <a:pt x="6451" y="507"/>
                </a:lnTo>
                <a:lnTo>
                  <a:pt x="608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8" name="object 5688"/>
          <p:cNvSpPr/>
          <p:nvPr/>
        </p:nvSpPr>
        <p:spPr>
          <a:xfrm>
            <a:off x="6594153" y="304234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25" y="0"/>
                </a:moveTo>
                <a:lnTo>
                  <a:pt x="0" y="1092"/>
                </a:lnTo>
                <a:lnTo>
                  <a:pt x="50" y="1282"/>
                </a:lnTo>
                <a:lnTo>
                  <a:pt x="444" y="1206"/>
                </a:lnTo>
                <a:lnTo>
                  <a:pt x="215" y="888"/>
                </a:lnTo>
                <a:lnTo>
                  <a:pt x="203" y="673"/>
                </a:lnTo>
                <a:lnTo>
                  <a:pt x="2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9" name="object 5689"/>
          <p:cNvSpPr/>
          <p:nvPr/>
        </p:nvSpPr>
        <p:spPr>
          <a:xfrm>
            <a:off x="6578054" y="3124631"/>
            <a:ext cx="19685" cy="33020"/>
          </a:xfrm>
          <a:custGeom>
            <a:avLst/>
            <a:gdLst/>
            <a:ahLst/>
            <a:cxnLst/>
            <a:rect l="l" t="t" r="r" b="b"/>
            <a:pathLst>
              <a:path w="19684" h="33019">
                <a:moveTo>
                  <a:pt x="12560" y="32194"/>
                </a:moveTo>
                <a:lnTo>
                  <a:pt x="10845" y="30861"/>
                </a:lnTo>
                <a:lnTo>
                  <a:pt x="9182" y="29895"/>
                </a:lnTo>
                <a:lnTo>
                  <a:pt x="8572" y="30581"/>
                </a:lnTo>
                <a:lnTo>
                  <a:pt x="9525" y="31330"/>
                </a:lnTo>
                <a:lnTo>
                  <a:pt x="11391" y="32499"/>
                </a:lnTo>
                <a:lnTo>
                  <a:pt x="12560" y="32194"/>
                </a:lnTo>
                <a:close/>
              </a:path>
              <a:path w="19684" h="33019">
                <a:moveTo>
                  <a:pt x="15379" y="7835"/>
                </a:moveTo>
                <a:lnTo>
                  <a:pt x="14427" y="7048"/>
                </a:lnTo>
                <a:lnTo>
                  <a:pt x="12598" y="4394"/>
                </a:lnTo>
                <a:lnTo>
                  <a:pt x="0" y="0"/>
                </a:lnTo>
                <a:lnTo>
                  <a:pt x="7391" y="4940"/>
                </a:lnTo>
                <a:lnTo>
                  <a:pt x="8496" y="5067"/>
                </a:lnTo>
                <a:lnTo>
                  <a:pt x="9639" y="6070"/>
                </a:lnTo>
                <a:lnTo>
                  <a:pt x="10680" y="6337"/>
                </a:lnTo>
                <a:lnTo>
                  <a:pt x="9131" y="6959"/>
                </a:lnTo>
                <a:lnTo>
                  <a:pt x="12788" y="8648"/>
                </a:lnTo>
                <a:lnTo>
                  <a:pt x="12687" y="6934"/>
                </a:lnTo>
                <a:lnTo>
                  <a:pt x="12979" y="6515"/>
                </a:lnTo>
                <a:lnTo>
                  <a:pt x="15379" y="7835"/>
                </a:lnTo>
                <a:close/>
              </a:path>
              <a:path w="19684" h="33019">
                <a:moveTo>
                  <a:pt x="19215" y="32550"/>
                </a:moveTo>
                <a:lnTo>
                  <a:pt x="10299" y="28638"/>
                </a:lnTo>
                <a:lnTo>
                  <a:pt x="9207" y="29857"/>
                </a:lnTo>
                <a:lnTo>
                  <a:pt x="12496" y="30607"/>
                </a:lnTo>
                <a:lnTo>
                  <a:pt x="19215" y="3255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0" name="object 5690"/>
          <p:cNvSpPr/>
          <p:nvPr/>
        </p:nvSpPr>
        <p:spPr>
          <a:xfrm>
            <a:off x="6607960" y="3223467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1511" y="0"/>
                </a:moveTo>
                <a:lnTo>
                  <a:pt x="622" y="1028"/>
                </a:lnTo>
                <a:lnTo>
                  <a:pt x="0" y="2057"/>
                </a:lnTo>
                <a:lnTo>
                  <a:pt x="3022" y="1498"/>
                </a:lnTo>
                <a:lnTo>
                  <a:pt x="3708" y="1993"/>
                </a:lnTo>
                <a:lnTo>
                  <a:pt x="4305" y="304"/>
                </a:lnTo>
                <a:lnTo>
                  <a:pt x="151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1" name="object 5691"/>
          <p:cNvSpPr/>
          <p:nvPr/>
        </p:nvSpPr>
        <p:spPr>
          <a:xfrm>
            <a:off x="6575114" y="3139047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5">
                <a:moveTo>
                  <a:pt x="736" y="0"/>
                </a:moveTo>
                <a:lnTo>
                  <a:pt x="889" y="914"/>
                </a:lnTo>
                <a:lnTo>
                  <a:pt x="0" y="825"/>
                </a:lnTo>
                <a:lnTo>
                  <a:pt x="825" y="1231"/>
                </a:lnTo>
                <a:lnTo>
                  <a:pt x="850" y="1498"/>
                </a:lnTo>
                <a:lnTo>
                  <a:pt x="1930" y="1663"/>
                </a:lnTo>
                <a:lnTo>
                  <a:pt x="73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2" name="object 5692"/>
          <p:cNvSpPr/>
          <p:nvPr/>
        </p:nvSpPr>
        <p:spPr>
          <a:xfrm>
            <a:off x="6590611" y="325456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295" y="0"/>
                </a:moveTo>
                <a:lnTo>
                  <a:pt x="0" y="1269"/>
                </a:lnTo>
                <a:lnTo>
                  <a:pt x="88" y="1663"/>
                </a:lnTo>
                <a:lnTo>
                  <a:pt x="520" y="1384"/>
                </a:lnTo>
                <a:lnTo>
                  <a:pt x="965" y="977"/>
                </a:lnTo>
                <a:lnTo>
                  <a:pt x="1485" y="838"/>
                </a:lnTo>
                <a:lnTo>
                  <a:pt x="129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3" name="object 5693"/>
          <p:cNvSpPr/>
          <p:nvPr/>
        </p:nvSpPr>
        <p:spPr>
          <a:xfrm>
            <a:off x="6638754" y="3332116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0"/>
                </a:moveTo>
                <a:lnTo>
                  <a:pt x="1028" y="1422"/>
                </a:lnTo>
                <a:lnTo>
                  <a:pt x="2324" y="3073"/>
                </a:lnTo>
                <a:lnTo>
                  <a:pt x="3200" y="4686"/>
                </a:lnTo>
                <a:lnTo>
                  <a:pt x="4152" y="7086"/>
                </a:lnTo>
                <a:lnTo>
                  <a:pt x="5346" y="9474"/>
                </a:lnTo>
                <a:lnTo>
                  <a:pt x="5651" y="12090"/>
                </a:lnTo>
                <a:lnTo>
                  <a:pt x="6121" y="7848"/>
                </a:lnTo>
                <a:lnTo>
                  <a:pt x="4063" y="1943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4" name="object 5694"/>
          <p:cNvSpPr/>
          <p:nvPr/>
        </p:nvSpPr>
        <p:spPr>
          <a:xfrm>
            <a:off x="6565722" y="3175444"/>
            <a:ext cx="20320" cy="37465"/>
          </a:xfrm>
          <a:custGeom>
            <a:avLst/>
            <a:gdLst/>
            <a:ahLst/>
            <a:cxnLst/>
            <a:rect l="l" t="t" r="r" b="b"/>
            <a:pathLst>
              <a:path w="20320" h="37464">
                <a:moveTo>
                  <a:pt x="8826" y="7950"/>
                </a:moveTo>
                <a:lnTo>
                  <a:pt x="8724" y="7175"/>
                </a:lnTo>
                <a:lnTo>
                  <a:pt x="8521" y="6731"/>
                </a:lnTo>
                <a:lnTo>
                  <a:pt x="4432" y="9740"/>
                </a:lnTo>
                <a:lnTo>
                  <a:pt x="0" y="5930"/>
                </a:lnTo>
                <a:lnTo>
                  <a:pt x="3187" y="10502"/>
                </a:lnTo>
                <a:lnTo>
                  <a:pt x="4991" y="11252"/>
                </a:lnTo>
                <a:lnTo>
                  <a:pt x="7391" y="9740"/>
                </a:lnTo>
                <a:lnTo>
                  <a:pt x="8077" y="9309"/>
                </a:lnTo>
                <a:lnTo>
                  <a:pt x="7429" y="8813"/>
                </a:lnTo>
                <a:lnTo>
                  <a:pt x="8216" y="8597"/>
                </a:lnTo>
                <a:lnTo>
                  <a:pt x="8826" y="7950"/>
                </a:lnTo>
                <a:close/>
              </a:path>
              <a:path w="20320" h="37464">
                <a:moveTo>
                  <a:pt x="9105" y="10083"/>
                </a:moveTo>
                <a:lnTo>
                  <a:pt x="8978" y="9144"/>
                </a:lnTo>
                <a:lnTo>
                  <a:pt x="8521" y="9029"/>
                </a:lnTo>
                <a:lnTo>
                  <a:pt x="8077" y="9309"/>
                </a:lnTo>
                <a:lnTo>
                  <a:pt x="9105" y="10083"/>
                </a:lnTo>
                <a:close/>
              </a:path>
              <a:path w="20320" h="37464">
                <a:moveTo>
                  <a:pt x="16484" y="37134"/>
                </a:moveTo>
                <a:lnTo>
                  <a:pt x="16002" y="36537"/>
                </a:lnTo>
                <a:lnTo>
                  <a:pt x="15481" y="36499"/>
                </a:lnTo>
                <a:lnTo>
                  <a:pt x="15189" y="37249"/>
                </a:lnTo>
                <a:lnTo>
                  <a:pt x="15862" y="37223"/>
                </a:lnTo>
                <a:lnTo>
                  <a:pt x="15887" y="37020"/>
                </a:lnTo>
                <a:lnTo>
                  <a:pt x="16484" y="37134"/>
                </a:lnTo>
                <a:close/>
              </a:path>
              <a:path w="20320" h="37464">
                <a:moveTo>
                  <a:pt x="20294" y="6362"/>
                </a:moveTo>
                <a:lnTo>
                  <a:pt x="19735" y="5600"/>
                </a:lnTo>
                <a:lnTo>
                  <a:pt x="18618" y="4051"/>
                </a:lnTo>
                <a:lnTo>
                  <a:pt x="19481" y="2590"/>
                </a:lnTo>
                <a:lnTo>
                  <a:pt x="16560" y="0"/>
                </a:lnTo>
                <a:lnTo>
                  <a:pt x="14071" y="1155"/>
                </a:lnTo>
                <a:lnTo>
                  <a:pt x="12611" y="2349"/>
                </a:lnTo>
                <a:lnTo>
                  <a:pt x="13131" y="4813"/>
                </a:lnTo>
                <a:lnTo>
                  <a:pt x="10401" y="5969"/>
                </a:lnTo>
                <a:lnTo>
                  <a:pt x="8534" y="5765"/>
                </a:lnTo>
                <a:lnTo>
                  <a:pt x="8724" y="7175"/>
                </a:lnTo>
                <a:lnTo>
                  <a:pt x="8801" y="7366"/>
                </a:lnTo>
                <a:lnTo>
                  <a:pt x="8902" y="8597"/>
                </a:lnTo>
                <a:lnTo>
                  <a:pt x="8978" y="9144"/>
                </a:lnTo>
                <a:lnTo>
                  <a:pt x="10388" y="9499"/>
                </a:lnTo>
                <a:lnTo>
                  <a:pt x="11391" y="9258"/>
                </a:lnTo>
                <a:lnTo>
                  <a:pt x="14363" y="7366"/>
                </a:lnTo>
                <a:lnTo>
                  <a:pt x="15379" y="6718"/>
                </a:lnTo>
                <a:lnTo>
                  <a:pt x="12547" y="7366"/>
                </a:lnTo>
                <a:lnTo>
                  <a:pt x="13246" y="5969"/>
                </a:lnTo>
                <a:lnTo>
                  <a:pt x="13423" y="5600"/>
                </a:lnTo>
                <a:lnTo>
                  <a:pt x="20294" y="636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5" name="object 5695"/>
          <p:cNvSpPr/>
          <p:nvPr/>
        </p:nvSpPr>
        <p:spPr>
          <a:xfrm>
            <a:off x="6627999" y="34376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14" y="0"/>
                </a:moveTo>
                <a:lnTo>
                  <a:pt x="0" y="152"/>
                </a:lnTo>
                <a:lnTo>
                  <a:pt x="190" y="11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6" name="object 5696"/>
          <p:cNvSpPr/>
          <p:nvPr/>
        </p:nvSpPr>
        <p:spPr>
          <a:xfrm>
            <a:off x="6563982" y="3041548"/>
            <a:ext cx="38735" cy="104775"/>
          </a:xfrm>
          <a:custGeom>
            <a:avLst/>
            <a:gdLst/>
            <a:ahLst/>
            <a:cxnLst/>
            <a:rect l="l" t="t" r="r" b="b"/>
            <a:pathLst>
              <a:path w="38734" h="104775">
                <a:moveTo>
                  <a:pt x="17881" y="85839"/>
                </a:moveTo>
                <a:lnTo>
                  <a:pt x="17754" y="84645"/>
                </a:lnTo>
                <a:lnTo>
                  <a:pt x="17792" y="83883"/>
                </a:lnTo>
                <a:lnTo>
                  <a:pt x="16598" y="83756"/>
                </a:lnTo>
                <a:lnTo>
                  <a:pt x="14706" y="83667"/>
                </a:lnTo>
                <a:lnTo>
                  <a:pt x="17132" y="85661"/>
                </a:lnTo>
                <a:lnTo>
                  <a:pt x="17881" y="85839"/>
                </a:lnTo>
                <a:close/>
              </a:path>
              <a:path w="38734" h="104775">
                <a:moveTo>
                  <a:pt x="18478" y="104267"/>
                </a:moveTo>
                <a:lnTo>
                  <a:pt x="17665" y="103352"/>
                </a:lnTo>
                <a:lnTo>
                  <a:pt x="18008" y="103428"/>
                </a:lnTo>
                <a:lnTo>
                  <a:pt x="18465" y="103047"/>
                </a:lnTo>
                <a:lnTo>
                  <a:pt x="17195" y="102628"/>
                </a:lnTo>
                <a:lnTo>
                  <a:pt x="14833" y="102920"/>
                </a:lnTo>
                <a:lnTo>
                  <a:pt x="13208" y="103251"/>
                </a:lnTo>
                <a:lnTo>
                  <a:pt x="12623" y="102971"/>
                </a:lnTo>
                <a:lnTo>
                  <a:pt x="13004" y="102984"/>
                </a:lnTo>
                <a:lnTo>
                  <a:pt x="13360" y="103149"/>
                </a:lnTo>
                <a:lnTo>
                  <a:pt x="16852" y="102273"/>
                </a:lnTo>
                <a:lnTo>
                  <a:pt x="12738" y="102806"/>
                </a:lnTo>
                <a:lnTo>
                  <a:pt x="9448" y="102450"/>
                </a:lnTo>
                <a:lnTo>
                  <a:pt x="0" y="99199"/>
                </a:lnTo>
                <a:lnTo>
                  <a:pt x="7239" y="102958"/>
                </a:lnTo>
                <a:lnTo>
                  <a:pt x="8674" y="103492"/>
                </a:lnTo>
                <a:lnTo>
                  <a:pt x="18478" y="104267"/>
                </a:lnTo>
                <a:close/>
              </a:path>
              <a:path w="38734" h="104775">
                <a:moveTo>
                  <a:pt x="21297" y="0"/>
                </a:moveTo>
                <a:lnTo>
                  <a:pt x="19799" y="698"/>
                </a:lnTo>
                <a:lnTo>
                  <a:pt x="19596" y="1054"/>
                </a:lnTo>
                <a:lnTo>
                  <a:pt x="19951" y="1041"/>
                </a:lnTo>
                <a:lnTo>
                  <a:pt x="20675" y="673"/>
                </a:lnTo>
                <a:lnTo>
                  <a:pt x="20955" y="635"/>
                </a:lnTo>
                <a:lnTo>
                  <a:pt x="21297" y="0"/>
                </a:lnTo>
                <a:close/>
              </a:path>
              <a:path w="38734" h="104775">
                <a:moveTo>
                  <a:pt x="23698" y="42519"/>
                </a:moveTo>
                <a:lnTo>
                  <a:pt x="23406" y="42037"/>
                </a:lnTo>
                <a:lnTo>
                  <a:pt x="21717" y="41757"/>
                </a:lnTo>
                <a:lnTo>
                  <a:pt x="21259" y="42164"/>
                </a:lnTo>
                <a:lnTo>
                  <a:pt x="21856" y="42075"/>
                </a:lnTo>
                <a:lnTo>
                  <a:pt x="22961" y="42265"/>
                </a:lnTo>
                <a:lnTo>
                  <a:pt x="23698" y="42519"/>
                </a:lnTo>
                <a:close/>
              </a:path>
              <a:path w="38734" h="104775">
                <a:moveTo>
                  <a:pt x="28092" y="59740"/>
                </a:moveTo>
                <a:lnTo>
                  <a:pt x="24523" y="59436"/>
                </a:lnTo>
                <a:lnTo>
                  <a:pt x="22529" y="59690"/>
                </a:lnTo>
                <a:lnTo>
                  <a:pt x="21297" y="60286"/>
                </a:lnTo>
                <a:lnTo>
                  <a:pt x="25755" y="60109"/>
                </a:lnTo>
                <a:lnTo>
                  <a:pt x="25869" y="60261"/>
                </a:lnTo>
                <a:lnTo>
                  <a:pt x="28092" y="59740"/>
                </a:lnTo>
                <a:close/>
              </a:path>
              <a:path w="38734" h="104775">
                <a:moveTo>
                  <a:pt x="38303" y="45300"/>
                </a:moveTo>
                <a:lnTo>
                  <a:pt x="37998" y="44094"/>
                </a:lnTo>
                <a:lnTo>
                  <a:pt x="37084" y="44424"/>
                </a:lnTo>
                <a:lnTo>
                  <a:pt x="36880" y="44780"/>
                </a:lnTo>
                <a:lnTo>
                  <a:pt x="36817" y="45440"/>
                </a:lnTo>
                <a:lnTo>
                  <a:pt x="37477" y="45580"/>
                </a:lnTo>
                <a:lnTo>
                  <a:pt x="38303" y="45300"/>
                </a:lnTo>
                <a:close/>
              </a:path>
              <a:path w="38734" h="104775">
                <a:moveTo>
                  <a:pt x="38341" y="21577"/>
                </a:moveTo>
                <a:lnTo>
                  <a:pt x="37884" y="21285"/>
                </a:lnTo>
                <a:lnTo>
                  <a:pt x="37922" y="21069"/>
                </a:lnTo>
                <a:lnTo>
                  <a:pt x="36855" y="21221"/>
                </a:lnTo>
                <a:lnTo>
                  <a:pt x="37020" y="21463"/>
                </a:lnTo>
                <a:lnTo>
                  <a:pt x="38341" y="2157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7" name="object 5697"/>
          <p:cNvSpPr/>
          <p:nvPr/>
        </p:nvSpPr>
        <p:spPr>
          <a:xfrm>
            <a:off x="6627828" y="343722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660" y="0"/>
                </a:moveTo>
                <a:lnTo>
                  <a:pt x="0" y="266"/>
                </a:lnTo>
                <a:lnTo>
                  <a:pt x="292" y="368"/>
                </a:lnTo>
                <a:lnTo>
                  <a:pt x="571" y="253"/>
                </a:lnTo>
                <a:lnTo>
                  <a:pt x="66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8" name="object 5698"/>
          <p:cNvSpPr/>
          <p:nvPr/>
        </p:nvSpPr>
        <p:spPr>
          <a:xfrm>
            <a:off x="6575384" y="3122968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2781" y="0"/>
                </a:moveTo>
                <a:lnTo>
                  <a:pt x="2006" y="431"/>
                </a:lnTo>
                <a:lnTo>
                  <a:pt x="0" y="685"/>
                </a:lnTo>
                <a:lnTo>
                  <a:pt x="3149" y="2324"/>
                </a:lnTo>
                <a:lnTo>
                  <a:pt x="3924" y="2311"/>
                </a:lnTo>
                <a:lnTo>
                  <a:pt x="4724" y="2336"/>
                </a:lnTo>
                <a:lnTo>
                  <a:pt x="4152" y="1231"/>
                </a:lnTo>
                <a:lnTo>
                  <a:pt x="5143" y="1752"/>
                </a:lnTo>
                <a:lnTo>
                  <a:pt x="7810" y="1993"/>
                </a:lnTo>
                <a:lnTo>
                  <a:pt x="278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9" name="object 5699"/>
          <p:cNvSpPr/>
          <p:nvPr/>
        </p:nvSpPr>
        <p:spPr>
          <a:xfrm>
            <a:off x="6636326" y="343304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825" y="0"/>
                </a:moveTo>
                <a:lnTo>
                  <a:pt x="0" y="101"/>
                </a:lnTo>
                <a:lnTo>
                  <a:pt x="546" y="444"/>
                </a:lnTo>
                <a:lnTo>
                  <a:pt x="736" y="355"/>
                </a:lnTo>
                <a:lnTo>
                  <a:pt x="1130" y="304"/>
                </a:lnTo>
                <a:lnTo>
                  <a:pt x="736" y="165"/>
                </a:lnTo>
                <a:lnTo>
                  <a:pt x="82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0" name="object 5700"/>
          <p:cNvSpPr/>
          <p:nvPr/>
        </p:nvSpPr>
        <p:spPr>
          <a:xfrm>
            <a:off x="6564236" y="3024708"/>
            <a:ext cx="49530" cy="211454"/>
          </a:xfrm>
          <a:custGeom>
            <a:avLst/>
            <a:gdLst/>
            <a:ahLst/>
            <a:cxnLst/>
            <a:rect l="l" t="t" r="r" b="b"/>
            <a:pathLst>
              <a:path w="49529" h="211455">
                <a:moveTo>
                  <a:pt x="15938" y="29806"/>
                </a:moveTo>
                <a:lnTo>
                  <a:pt x="14566" y="29959"/>
                </a:lnTo>
                <a:lnTo>
                  <a:pt x="14351" y="29616"/>
                </a:lnTo>
                <a:lnTo>
                  <a:pt x="13068" y="30759"/>
                </a:lnTo>
                <a:lnTo>
                  <a:pt x="14249" y="30594"/>
                </a:lnTo>
                <a:lnTo>
                  <a:pt x="14922" y="30429"/>
                </a:lnTo>
                <a:lnTo>
                  <a:pt x="15938" y="29806"/>
                </a:lnTo>
                <a:close/>
              </a:path>
              <a:path w="49529" h="211455">
                <a:moveTo>
                  <a:pt x="18249" y="119253"/>
                </a:moveTo>
                <a:lnTo>
                  <a:pt x="17881" y="118910"/>
                </a:lnTo>
                <a:lnTo>
                  <a:pt x="14389" y="119176"/>
                </a:lnTo>
                <a:lnTo>
                  <a:pt x="16713" y="119494"/>
                </a:lnTo>
                <a:lnTo>
                  <a:pt x="18249" y="119253"/>
                </a:lnTo>
                <a:close/>
              </a:path>
              <a:path w="49529" h="211455">
                <a:moveTo>
                  <a:pt x="19443" y="209156"/>
                </a:moveTo>
                <a:lnTo>
                  <a:pt x="16116" y="209080"/>
                </a:lnTo>
                <a:lnTo>
                  <a:pt x="14617" y="208876"/>
                </a:lnTo>
                <a:lnTo>
                  <a:pt x="13500" y="208305"/>
                </a:lnTo>
                <a:lnTo>
                  <a:pt x="13462" y="210362"/>
                </a:lnTo>
                <a:lnTo>
                  <a:pt x="14668" y="210858"/>
                </a:lnTo>
                <a:lnTo>
                  <a:pt x="19443" y="209156"/>
                </a:lnTo>
                <a:close/>
              </a:path>
              <a:path w="49529" h="211455">
                <a:moveTo>
                  <a:pt x="20777" y="111556"/>
                </a:moveTo>
                <a:lnTo>
                  <a:pt x="19634" y="111290"/>
                </a:lnTo>
                <a:lnTo>
                  <a:pt x="18961" y="111721"/>
                </a:lnTo>
                <a:lnTo>
                  <a:pt x="18719" y="112090"/>
                </a:lnTo>
                <a:lnTo>
                  <a:pt x="20561" y="112331"/>
                </a:lnTo>
                <a:lnTo>
                  <a:pt x="20739" y="112445"/>
                </a:lnTo>
                <a:lnTo>
                  <a:pt x="20777" y="111556"/>
                </a:lnTo>
                <a:close/>
              </a:path>
              <a:path w="49529" h="211455">
                <a:moveTo>
                  <a:pt x="20802" y="40957"/>
                </a:moveTo>
                <a:lnTo>
                  <a:pt x="18135" y="40817"/>
                </a:lnTo>
                <a:lnTo>
                  <a:pt x="20485" y="39725"/>
                </a:lnTo>
                <a:lnTo>
                  <a:pt x="11557" y="40144"/>
                </a:lnTo>
                <a:lnTo>
                  <a:pt x="8763" y="39662"/>
                </a:lnTo>
                <a:lnTo>
                  <a:pt x="749" y="43637"/>
                </a:lnTo>
                <a:lnTo>
                  <a:pt x="0" y="46177"/>
                </a:lnTo>
                <a:lnTo>
                  <a:pt x="3644" y="46329"/>
                </a:lnTo>
                <a:lnTo>
                  <a:pt x="8851" y="43192"/>
                </a:lnTo>
                <a:lnTo>
                  <a:pt x="10248" y="41097"/>
                </a:lnTo>
                <a:lnTo>
                  <a:pt x="20802" y="40957"/>
                </a:lnTo>
                <a:close/>
              </a:path>
              <a:path w="49529" h="211455">
                <a:moveTo>
                  <a:pt x="20828" y="151549"/>
                </a:moveTo>
                <a:lnTo>
                  <a:pt x="20256" y="151498"/>
                </a:lnTo>
                <a:lnTo>
                  <a:pt x="19570" y="151828"/>
                </a:lnTo>
                <a:lnTo>
                  <a:pt x="20828" y="151549"/>
                </a:lnTo>
                <a:close/>
              </a:path>
              <a:path w="49529" h="211455">
                <a:moveTo>
                  <a:pt x="23063" y="774"/>
                </a:moveTo>
                <a:lnTo>
                  <a:pt x="20904" y="0"/>
                </a:lnTo>
                <a:lnTo>
                  <a:pt x="20637" y="495"/>
                </a:lnTo>
                <a:lnTo>
                  <a:pt x="21437" y="1676"/>
                </a:lnTo>
                <a:lnTo>
                  <a:pt x="21755" y="1028"/>
                </a:lnTo>
                <a:lnTo>
                  <a:pt x="20853" y="533"/>
                </a:lnTo>
                <a:lnTo>
                  <a:pt x="23063" y="774"/>
                </a:lnTo>
                <a:close/>
              </a:path>
              <a:path w="49529" h="211455">
                <a:moveTo>
                  <a:pt x="23355" y="133362"/>
                </a:moveTo>
                <a:lnTo>
                  <a:pt x="22809" y="132346"/>
                </a:lnTo>
                <a:lnTo>
                  <a:pt x="21780" y="131914"/>
                </a:lnTo>
                <a:lnTo>
                  <a:pt x="23202" y="132245"/>
                </a:lnTo>
                <a:lnTo>
                  <a:pt x="22771" y="131914"/>
                </a:lnTo>
                <a:lnTo>
                  <a:pt x="21666" y="131064"/>
                </a:lnTo>
                <a:lnTo>
                  <a:pt x="16141" y="131508"/>
                </a:lnTo>
                <a:lnTo>
                  <a:pt x="21107" y="133565"/>
                </a:lnTo>
                <a:lnTo>
                  <a:pt x="23355" y="133362"/>
                </a:lnTo>
                <a:close/>
              </a:path>
              <a:path w="49529" h="211455">
                <a:moveTo>
                  <a:pt x="23672" y="132600"/>
                </a:moveTo>
                <a:lnTo>
                  <a:pt x="23647" y="132346"/>
                </a:lnTo>
                <a:lnTo>
                  <a:pt x="23202" y="132245"/>
                </a:lnTo>
                <a:lnTo>
                  <a:pt x="23672" y="132600"/>
                </a:lnTo>
                <a:close/>
              </a:path>
              <a:path w="49529" h="211455">
                <a:moveTo>
                  <a:pt x="24104" y="108064"/>
                </a:moveTo>
                <a:lnTo>
                  <a:pt x="23533" y="107137"/>
                </a:lnTo>
                <a:lnTo>
                  <a:pt x="23126" y="106984"/>
                </a:lnTo>
                <a:lnTo>
                  <a:pt x="22288" y="106591"/>
                </a:lnTo>
                <a:lnTo>
                  <a:pt x="23342" y="108204"/>
                </a:lnTo>
                <a:lnTo>
                  <a:pt x="23787" y="108115"/>
                </a:lnTo>
                <a:lnTo>
                  <a:pt x="24104" y="108064"/>
                </a:lnTo>
                <a:close/>
              </a:path>
              <a:path w="49529" h="211455">
                <a:moveTo>
                  <a:pt x="24663" y="79971"/>
                </a:moveTo>
                <a:lnTo>
                  <a:pt x="24396" y="79844"/>
                </a:lnTo>
                <a:lnTo>
                  <a:pt x="22059" y="78714"/>
                </a:lnTo>
                <a:lnTo>
                  <a:pt x="21894" y="78638"/>
                </a:lnTo>
                <a:lnTo>
                  <a:pt x="20751" y="78486"/>
                </a:lnTo>
                <a:lnTo>
                  <a:pt x="21018" y="78714"/>
                </a:lnTo>
                <a:lnTo>
                  <a:pt x="20129" y="78511"/>
                </a:lnTo>
                <a:lnTo>
                  <a:pt x="19837" y="78867"/>
                </a:lnTo>
                <a:lnTo>
                  <a:pt x="21082" y="79844"/>
                </a:lnTo>
                <a:lnTo>
                  <a:pt x="20459" y="79717"/>
                </a:lnTo>
                <a:lnTo>
                  <a:pt x="17856" y="77673"/>
                </a:lnTo>
                <a:lnTo>
                  <a:pt x="20624" y="81229"/>
                </a:lnTo>
                <a:lnTo>
                  <a:pt x="22999" y="80606"/>
                </a:lnTo>
                <a:lnTo>
                  <a:pt x="23977" y="80264"/>
                </a:lnTo>
                <a:lnTo>
                  <a:pt x="24130" y="80213"/>
                </a:lnTo>
                <a:lnTo>
                  <a:pt x="22809" y="80149"/>
                </a:lnTo>
                <a:lnTo>
                  <a:pt x="21678" y="80264"/>
                </a:lnTo>
                <a:lnTo>
                  <a:pt x="22339" y="80137"/>
                </a:lnTo>
                <a:lnTo>
                  <a:pt x="22809" y="80149"/>
                </a:lnTo>
                <a:lnTo>
                  <a:pt x="22999" y="80137"/>
                </a:lnTo>
                <a:lnTo>
                  <a:pt x="24663" y="79971"/>
                </a:lnTo>
                <a:close/>
              </a:path>
              <a:path w="49529" h="211455">
                <a:moveTo>
                  <a:pt x="25234" y="80251"/>
                </a:moveTo>
                <a:lnTo>
                  <a:pt x="24714" y="79997"/>
                </a:lnTo>
                <a:lnTo>
                  <a:pt x="24130" y="80213"/>
                </a:lnTo>
                <a:lnTo>
                  <a:pt x="25234" y="80251"/>
                </a:lnTo>
                <a:close/>
              </a:path>
              <a:path w="49529" h="211455">
                <a:moveTo>
                  <a:pt x="27444" y="94488"/>
                </a:moveTo>
                <a:lnTo>
                  <a:pt x="27063" y="93141"/>
                </a:lnTo>
                <a:lnTo>
                  <a:pt x="23291" y="91922"/>
                </a:lnTo>
                <a:lnTo>
                  <a:pt x="18389" y="92176"/>
                </a:lnTo>
                <a:lnTo>
                  <a:pt x="14325" y="93980"/>
                </a:lnTo>
                <a:lnTo>
                  <a:pt x="17322" y="94373"/>
                </a:lnTo>
                <a:lnTo>
                  <a:pt x="20027" y="93319"/>
                </a:lnTo>
                <a:lnTo>
                  <a:pt x="20447" y="93929"/>
                </a:lnTo>
                <a:lnTo>
                  <a:pt x="25069" y="94551"/>
                </a:lnTo>
                <a:lnTo>
                  <a:pt x="22186" y="94653"/>
                </a:lnTo>
                <a:lnTo>
                  <a:pt x="27444" y="94488"/>
                </a:lnTo>
                <a:close/>
              </a:path>
              <a:path w="49529" h="211455">
                <a:moveTo>
                  <a:pt x="27863" y="23291"/>
                </a:moveTo>
                <a:lnTo>
                  <a:pt x="27686" y="23418"/>
                </a:lnTo>
                <a:lnTo>
                  <a:pt x="27813" y="23393"/>
                </a:lnTo>
                <a:close/>
              </a:path>
              <a:path w="49529" h="211455">
                <a:moveTo>
                  <a:pt x="28333" y="23304"/>
                </a:moveTo>
                <a:lnTo>
                  <a:pt x="27813" y="23393"/>
                </a:lnTo>
                <a:lnTo>
                  <a:pt x="27076" y="24523"/>
                </a:lnTo>
                <a:lnTo>
                  <a:pt x="28333" y="23304"/>
                </a:lnTo>
                <a:close/>
              </a:path>
              <a:path w="49529" h="211455">
                <a:moveTo>
                  <a:pt x="30594" y="115354"/>
                </a:moveTo>
                <a:lnTo>
                  <a:pt x="21983" y="118783"/>
                </a:lnTo>
                <a:lnTo>
                  <a:pt x="26111" y="119087"/>
                </a:lnTo>
                <a:lnTo>
                  <a:pt x="27152" y="118757"/>
                </a:lnTo>
                <a:lnTo>
                  <a:pt x="29260" y="118770"/>
                </a:lnTo>
                <a:lnTo>
                  <a:pt x="29705" y="118135"/>
                </a:lnTo>
                <a:lnTo>
                  <a:pt x="30594" y="115354"/>
                </a:lnTo>
                <a:close/>
              </a:path>
              <a:path w="49529" h="211455">
                <a:moveTo>
                  <a:pt x="32042" y="77127"/>
                </a:moveTo>
                <a:lnTo>
                  <a:pt x="23279" y="77571"/>
                </a:lnTo>
                <a:lnTo>
                  <a:pt x="28600" y="78219"/>
                </a:lnTo>
                <a:lnTo>
                  <a:pt x="28930" y="78117"/>
                </a:lnTo>
                <a:lnTo>
                  <a:pt x="32042" y="77127"/>
                </a:lnTo>
                <a:close/>
              </a:path>
              <a:path w="49529" h="211455">
                <a:moveTo>
                  <a:pt x="33159" y="22593"/>
                </a:moveTo>
                <a:lnTo>
                  <a:pt x="33020" y="22072"/>
                </a:lnTo>
                <a:lnTo>
                  <a:pt x="32461" y="19900"/>
                </a:lnTo>
                <a:lnTo>
                  <a:pt x="31013" y="16662"/>
                </a:lnTo>
                <a:lnTo>
                  <a:pt x="30835" y="20104"/>
                </a:lnTo>
                <a:lnTo>
                  <a:pt x="29032" y="21513"/>
                </a:lnTo>
                <a:lnTo>
                  <a:pt x="27863" y="23291"/>
                </a:lnTo>
                <a:lnTo>
                  <a:pt x="29184" y="22466"/>
                </a:lnTo>
                <a:lnTo>
                  <a:pt x="31826" y="19900"/>
                </a:lnTo>
                <a:lnTo>
                  <a:pt x="31534" y="21196"/>
                </a:lnTo>
                <a:lnTo>
                  <a:pt x="30899" y="21386"/>
                </a:lnTo>
                <a:lnTo>
                  <a:pt x="29184" y="22466"/>
                </a:lnTo>
                <a:lnTo>
                  <a:pt x="28333" y="23304"/>
                </a:lnTo>
                <a:lnTo>
                  <a:pt x="29883" y="23025"/>
                </a:lnTo>
                <a:lnTo>
                  <a:pt x="31737" y="22072"/>
                </a:lnTo>
                <a:lnTo>
                  <a:pt x="33159" y="22593"/>
                </a:lnTo>
                <a:close/>
              </a:path>
              <a:path w="49529" h="211455">
                <a:moveTo>
                  <a:pt x="34328" y="96850"/>
                </a:moveTo>
                <a:lnTo>
                  <a:pt x="27965" y="94957"/>
                </a:lnTo>
                <a:lnTo>
                  <a:pt x="30060" y="96888"/>
                </a:lnTo>
                <a:lnTo>
                  <a:pt x="30200" y="97370"/>
                </a:lnTo>
                <a:lnTo>
                  <a:pt x="30581" y="97434"/>
                </a:lnTo>
                <a:lnTo>
                  <a:pt x="30886" y="97777"/>
                </a:lnTo>
                <a:lnTo>
                  <a:pt x="34328" y="96850"/>
                </a:lnTo>
                <a:close/>
              </a:path>
              <a:path w="49529" h="211455">
                <a:moveTo>
                  <a:pt x="35699" y="50507"/>
                </a:moveTo>
                <a:lnTo>
                  <a:pt x="34886" y="50711"/>
                </a:lnTo>
                <a:lnTo>
                  <a:pt x="34277" y="50126"/>
                </a:lnTo>
                <a:lnTo>
                  <a:pt x="33299" y="49822"/>
                </a:lnTo>
                <a:lnTo>
                  <a:pt x="33794" y="50317"/>
                </a:lnTo>
                <a:lnTo>
                  <a:pt x="34391" y="50761"/>
                </a:lnTo>
                <a:lnTo>
                  <a:pt x="33794" y="50317"/>
                </a:lnTo>
                <a:lnTo>
                  <a:pt x="33020" y="49733"/>
                </a:lnTo>
                <a:lnTo>
                  <a:pt x="33299" y="49822"/>
                </a:lnTo>
                <a:lnTo>
                  <a:pt x="31673" y="48183"/>
                </a:lnTo>
                <a:lnTo>
                  <a:pt x="27406" y="45516"/>
                </a:lnTo>
                <a:lnTo>
                  <a:pt x="23850" y="48768"/>
                </a:lnTo>
                <a:lnTo>
                  <a:pt x="29260" y="51054"/>
                </a:lnTo>
                <a:lnTo>
                  <a:pt x="28638" y="52031"/>
                </a:lnTo>
                <a:lnTo>
                  <a:pt x="30416" y="51803"/>
                </a:lnTo>
                <a:lnTo>
                  <a:pt x="24752" y="53187"/>
                </a:lnTo>
                <a:lnTo>
                  <a:pt x="32715" y="53238"/>
                </a:lnTo>
                <a:lnTo>
                  <a:pt x="32816" y="53073"/>
                </a:lnTo>
                <a:lnTo>
                  <a:pt x="34620" y="51511"/>
                </a:lnTo>
                <a:lnTo>
                  <a:pt x="34798" y="51523"/>
                </a:lnTo>
                <a:lnTo>
                  <a:pt x="34886" y="51384"/>
                </a:lnTo>
                <a:lnTo>
                  <a:pt x="35090" y="51092"/>
                </a:lnTo>
                <a:lnTo>
                  <a:pt x="35699" y="50507"/>
                </a:lnTo>
                <a:close/>
              </a:path>
              <a:path w="49529" h="211455">
                <a:moveTo>
                  <a:pt x="36868" y="139077"/>
                </a:moveTo>
                <a:lnTo>
                  <a:pt x="24612" y="136690"/>
                </a:lnTo>
                <a:lnTo>
                  <a:pt x="21894" y="136410"/>
                </a:lnTo>
                <a:lnTo>
                  <a:pt x="23279" y="135877"/>
                </a:lnTo>
                <a:lnTo>
                  <a:pt x="27457" y="136550"/>
                </a:lnTo>
                <a:lnTo>
                  <a:pt x="28041" y="135877"/>
                </a:lnTo>
                <a:lnTo>
                  <a:pt x="21615" y="135420"/>
                </a:lnTo>
                <a:lnTo>
                  <a:pt x="14960" y="135737"/>
                </a:lnTo>
                <a:lnTo>
                  <a:pt x="10718" y="138150"/>
                </a:lnTo>
                <a:lnTo>
                  <a:pt x="11480" y="144018"/>
                </a:lnTo>
                <a:lnTo>
                  <a:pt x="13690" y="150253"/>
                </a:lnTo>
                <a:lnTo>
                  <a:pt x="13995" y="151599"/>
                </a:lnTo>
                <a:lnTo>
                  <a:pt x="15367" y="151053"/>
                </a:lnTo>
                <a:lnTo>
                  <a:pt x="20256" y="151498"/>
                </a:lnTo>
                <a:lnTo>
                  <a:pt x="21209" y="151053"/>
                </a:lnTo>
                <a:lnTo>
                  <a:pt x="21539" y="150888"/>
                </a:lnTo>
                <a:lnTo>
                  <a:pt x="21653" y="150685"/>
                </a:lnTo>
                <a:lnTo>
                  <a:pt x="22669" y="149237"/>
                </a:lnTo>
                <a:lnTo>
                  <a:pt x="25755" y="151079"/>
                </a:lnTo>
                <a:lnTo>
                  <a:pt x="26581" y="149517"/>
                </a:lnTo>
                <a:lnTo>
                  <a:pt x="27406" y="149301"/>
                </a:lnTo>
                <a:lnTo>
                  <a:pt x="29032" y="148107"/>
                </a:lnTo>
                <a:lnTo>
                  <a:pt x="30035" y="147370"/>
                </a:lnTo>
                <a:lnTo>
                  <a:pt x="27571" y="148107"/>
                </a:lnTo>
                <a:lnTo>
                  <a:pt x="27660" y="147980"/>
                </a:lnTo>
                <a:lnTo>
                  <a:pt x="27965" y="147739"/>
                </a:lnTo>
                <a:lnTo>
                  <a:pt x="27647" y="147154"/>
                </a:lnTo>
                <a:lnTo>
                  <a:pt x="28003" y="146939"/>
                </a:lnTo>
                <a:lnTo>
                  <a:pt x="27495" y="145592"/>
                </a:lnTo>
                <a:lnTo>
                  <a:pt x="27901" y="145249"/>
                </a:lnTo>
                <a:lnTo>
                  <a:pt x="26162" y="143497"/>
                </a:lnTo>
                <a:lnTo>
                  <a:pt x="25857" y="143065"/>
                </a:lnTo>
                <a:lnTo>
                  <a:pt x="28028" y="143306"/>
                </a:lnTo>
                <a:lnTo>
                  <a:pt x="26276" y="143497"/>
                </a:lnTo>
                <a:lnTo>
                  <a:pt x="28003" y="145173"/>
                </a:lnTo>
                <a:lnTo>
                  <a:pt x="28092" y="145427"/>
                </a:lnTo>
                <a:lnTo>
                  <a:pt x="28041" y="146608"/>
                </a:lnTo>
                <a:lnTo>
                  <a:pt x="30886" y="144297"/>
                </a:lnTo>
                <a:lnTo>
                  <a:pt x="30810" y="145757"/>
                </a:lnTo>
                <a:lnTo>
                  <a:pt x="30899" y="144297"/>
                </a:lnTo>
                <a:lnTo>
                  <a:pt x="30975" y="143065"/>
                </a:lnTo>
                <a:lnTo>
                  <a:pt x="31013" y="142443"/>
                </a:lnTo>
                <a:lnTo>
                  <a:pt x="36868" y="139077"/>
                </a:lnTo>
                <a:close/>
              </a:path>
              <a:path w="49529" h="211455">
                <a:moveTo>
                  <a:pt x="37820" y="173939"/>
                </a:moveTo>
                <a:lnTo>
                  <a:pt x="35852" y="172948"/>
                </a:lnTo>
                <a:lnTo>
                  <a:pt x="37211" y="171005"/>
                </a:lnTo>
                <a:lnTo>
                  <a:pt x="29362" y="175387"/>
                </a:lnTo>
                <a:lnTo>
                  <a:pt x="34683" y="175018"/>
                </a:lnTo>
                <a:lnTo>
                  <a:pt x="36931" y="176504"/>
                </a:lnTo>
                <a:lnTo>
                  <a:pt x="37820" y="173939"/>
                </a:lnTo>
                <a:close/>
              </a:path>
              <a:path w="49529" h="211455">
                <a:moveTo>
                  <a:pt x="39293" y="18415"/>
                </a:moveTo>
                <a:lnTo>
                  <a:pt x="38417" y="16471"/>
                </a:lnTo>
                <a:lnTo>
                  <a:pt x="35598" y="19519"/>
                </a:lnTo>
                <a:lnTo>
                  <a:pt x="38265" y="18757"/>
                </a:lnTo>
                <a:lnTo>
                  <a:pt x="38557" y="19621"/>
                </a:lnTo>
                <a:lnTo>
                  <a:pt x="38328" y="18224"/>
                </a:lnTo>
                <a:lnTo>
                  <a:pt x="38404" y="17932"/>
                </a:lnTo>
                <a:lnTo>
                  <a:pt x="38493" y="18986"/>
                </a:lnTo>
                <a:lnTo>
                  <a:pt x="39128" y="19558"/>
                </a:lnTo>
                <a:lnTo>
                  <a:pt x="39293" y="18415"/>
                </a:lnTo>
                <a:close/>
              </a:path>
              <a:path w="49529" h="211455">
                <a:moveTo>
                  <a:pt x="40525" y="69100"/>
                </a:moveTo>
                <a:lnTo>
                  <a:pt x="39916" y="68338"/>
                </a:lnTo>
                <a:lnTo>
                  <a:pt x="36499" y="69761"/>
                </a:lnTo>
                <a:lnTo>
                  <a:pt x="31242" y="70358"/>
                </a:lnTo>
                <a:lnTo>
                  <a:pt x="27927" y="72072"/>
                </a:lnTo>
                <a:lnTo>
                  <a:pt x="30035" y="73736"/>
                </a:lnTo>
                <a:lnTo>
                  <a:pt x="33070" y="71208"/>
                </a:lnTo>
                <a:lnTo>
                  <a:pt x="35661" y="71272"/>
                </a:lnTo>
                <a:lnTo>
                  <a:pt x="38125" y="71920"/>
                </a:lnTo>
                <a:lnTo>
                  <a:pt x="40525" y="69100"/>
                </a:lnTo>
                <a:close/>
              </a:path>
              <a:path w="49529" h="211455">
                <a:moveTo>
                  <a:pt x="41122" y="177952"/>
                </a:moveTo>
                <a:lnTo>
                  <a:pt x="40601" y="177711"/>
                </a:lnTo>
                <a:lnTo>
                  <a:pt x="39039" y="178003"/>
                </a:lnTo>
                <a:lnTo>
                  <a:pt x="35814" y="179031"/>
                </a:lnTo>
                <a:lnTo>
                  <a:pt x="39103" y="179044"/>
                </a:lnTo>
                <a:lnTo>
                  <a:pt x="39509" y="178777"/>
                </a:lnTo>
                <a:lnTo>
                  <a:pt x="41122" y="177952"/>
                </a:lnTo>
                <a:close/>
              </a:path>
              <a:path w="49529" h="211455">
                <a:moveTo>
                  <a:pt x="41592" y="180746"/>
                </a:moveTo>
                <a:lnTo>
                  <a:pt x="41071" y="180619"/>
                </a:lnTo>
                <a:lnTo>
                  <a:pt x="40843" y="181051"/>
                </a:lnTo>
                <a:lnTo>
                  <a:pt x="41338" y="181190"/>
                </a:lnTo>
                <a:lnTo>
                  <a:pt x="41516" y="181127"/>
                </a:lnTo>
                <a:lnTo>
                  <a:pt x="41554" y="180873"/>
                </a:lnTo>
                <a:lnTo>
                  <a:pt x="41592" y="180746"/>
                </a:lnTo>
                <a:close/>
              </a:path>
              <a:path w="49529" h="211455">
                <a:moveTo>
                  <a:pt x="41643" y="175844"/>
                </a:moveTo>
                <a:lnTo>
                  <a:pt x="37490" y="177203"/>
                </a:lnTo>
                <a:lnTo>
                  <a:pt x="40754" y="177520"/>
                </a:lnTo>
                <a:lnTo>
                  <a:pt x="41198" y="177444"/>
                </a:lnTo>
                <a:lnTo>
                  <a:pt x="40716" y="176987"/>
                </a:lnTo>
                <a:lnTo>
                  <a:pt x="40449" y="177190"/>
                </a:lnTo>
                <a:lnTo>
                  <a:pt x="41643" y="175844"/>
                </a:lnTo>
                <a:close/>
              </a:path>
              <a:path w="49529" h="211455">
                <a:moveTo>
                  <a:pt x="42773" y="31902"/>
                </a:moveTo>
                <a:lnTo>
                  <a:pt x="36525" y="36918"/>
                </a:lnTo>
                <a:lnTo>
                  <a:pt x="37884" y="37033"/>
                </a:lnTo>
                <a:lnTo>
                  <a:pt x="38392" y="36576"/>
                </a:lnTo>
                <a:lnTo>
                  <a:pt x="39700" y="36118"/>
                </a:lnTo>
                <a:lnTo>
                  <a:pt x="40474" y="35788"/>
                </a:lnTo>
                <a:lnTo>
                  <a:pt x="42773" y="31902"/>
                </a:lnTo>
                <a:close/>
              </a:path>
              <a:path w="49529" h="211455">
                <a:moveTo>
                  <a:pt x="43167" y="61683"/>
                </a:moveTo>
                <a:lnTo>
                  <a:pt x="41529" y="60045"/>
                </a:lnTo>
                <a:lnTo>
                  <a:pt x="40462" y="59372"/>
                </a:lnTo>
                <a:lnTo>
                  <a:pt x="39090" y="60655"/>
                </a:lnTo>
                <a:lnTo>
                  <a:pt x="39458" y="60985"/>
                </a:lnTo>
                <a:lnTo>
                  <a:pt x="40982" y="61633"/>
                </a:lnTo>
                <a:lnTo>
                  <a:pt x="43167" y="61683"/>
                </a:lnTo>
                <a:close/>
              </a:path>
              <a:path w="49529" h="211455">
                <a:moveTo>
                  <a:pt x="44145" y="151282"/>
                </a:moveTo>
                <a:lnTo>
                  <a:pt x="43942" y="149987"/>
                </a:lnTo>
                <a:lnTo>
                  <a:pt x="43408" y="150355"/>
                </a:lnTo>
                <a:lnTo>
                  <a:pt x="43053" y="150368"/>
                </a:lnTo>
                <a:lnTo>
                  <a:pt x="43332" y="151498"/>
                </a:lnTo>
                <a:lnTo>
                  <a:pt x="43586" y="151587"/>
                </a:lnTo>
                <a:lnTo>
                  <a:pt x="44145" y="151282"/>
                </a:lnTo>
                <a:close/>
              </a:path>
              <a:path w="49529" h="211455">
                <a:moveTo>
                  <a:pt x="44297" y="24853"/>
                </a:moveTo>
                <a:lnTo>
                  <a:pt x="43472" y="23774"/>
                </a:lnTo>
                <a:lnTo>
                  <a:pt x="43256" y="23431"/>
                </a:lnTo>
                <a:lnTo>
                  <a:pt x="39458" y="20904"/>
                </a:lnTo>
                <a:lnTo>
                  <a:pt x="42291" y="28448"/>
                </a:lnTo>
                <a:lnTo>
                  <a:pt x="43484" y="24384"/>
                </a:lnTo>
                <a:lnTo>
                  <a:pt x="43637" y="24561"/>
                </a:lnTo>
                <a:lnTo>
                  <a:pt x="43637" y="25781"/>
                </a:lnTo>
                <a:lnTo>
                  <a:pt x="43903" y="24726"/>
                </a:lnTo>
                <a:lnTo>
                  <a:pt x="44297" y="24853"/>
                </a:lnTo>
                <a:close/>
              </a:path>
              <a:path w="49529" h="211455">
                <a:moveTo>
                  <a:pt x="44373" y="79870"/>
                </a:moveTo>
                <a:lnTo>
                  <a:pt x="43662" y="79883"/>
                </a:lnTo>
                <a:lnTo>
                  <a:pt x="44005" y="80289"/>
                </a:lnTo>
                <a:lnTo>
                  <a:pt x="43002" y="79908"/>
                </a:lnTo>
                <a:lnTo>
                  <a:pt x="42316" y="79933"/>
                </a:lnTo>
                <a:lnTo>
                  <a:pt x="43065" y="80492"/>
                </a:lnTo>
                <a:lnTo>
                  <a:pt x="42519" y="80213"/>
                </a:lnTo>
                <a:lnTo>
                  <a:pt x="39789" y="80022"/>
                </a:lnTo>
                <a:lnTo>
                  <a:pt x="41643" y="79616"/>
                </a:lnTo>
                <a:lnTo>
                  <a:pt x="41567" y="79959"/>
                </a:lnTo>
                <a:lnTo>
                  <a:pt x="41833" y="79616"/>
                </a:lnTo>
                <a:lnTo>
                  <a:pt x="41922" y="79489"/>
                </a:lnTo>
                <a:lnTo>
                  <a:pt x="41846" y="79933"/>
                </a:lnTo>
                <a:lnTo>
                  <a:pt x="41617" y="79946"/>
                </a:lnTo>
                <a:lnTo>
                  <a:pt x="41935" y="80048"/>
                </a:lnTo>
                <a:lnTo>
                  <a:pt x="42151" y="79590"/>
                </a:lnTo>
                <a:lnTo>
                  <a:pt x="43002" y="79908"/>
                </a:lnTo>
                <a:lnTo>
                  <a:pt x="43662" y="79883"/>
                </a:lnTo>
                <a:lnTo>
                  <a:pt x="43408" y="79590"/>
                </a:lnTo>
                <a:lnTo>
                  <a:pt x="43230" y="79375"/>
                </a:lnTo>
                <a:lnTo>
                  <a:pt x="42989" y="78955"/>
                </a:lnTo>
                <a:lnTo>
                  <a:pt x="42049" y="78257"/>
                </a:lnTo>
                <a:lnTo>
                  <a:pt x="41884" y="78917"/>
                </a:lnTo>
                <a:lnTo>
                  <a:pt x="41452" y="78206"/>
                </a:lnTo>
                <a:lnTo>
                  <a:pt x="40868" y="77228"/>
                </a:lnTo>
                <a:lnTo>
                  <a:pt x="37795" y="77431"/>
                </a:lnTo>
                <a:lnTo>
                  <a:pt x="36385" y="77838"/>
                </a:lnTo>
                <a:lnTo>
                  <a:pt x="34201" y="78206"/>
                </a:lnTo>
                <a:lnTo>
                  <a:pt x="37579" y="77343"/>
                </a:lnTo>
                <a:lnTo>
                  <a:pt x="37604" y="77114"/>
                </a:lnTo>
                <a:lnTo>
                  <a:pt x="36703" y="76542"/>
                </a:lnTo>
                <a:lnTo>
                  <a:pt x="33743" y="77406"/>
                </a:lnTo>
                <a:lnTo>
                  <a:pt x="33337" y="78651"/>
                </a:lnTo>
                <a:lnTo>
                  <a:pt x="35394" y="80302"/>
                </a:lnTo>
                <a:lnTo>
                  <a:pt x="42532" y="80822"/>
                </a:lnTo>
                <a:lnTo>
                  <a:pt x="43903" y="80708"/>
                </a:lnTo>
                <a:lnTo>
                  <a:pt x="44030" y="80492"/>
                </a:lnTo>
                <a:lnTo>
                  <a:pt x="44145" y="80289"/>
                </a:lnTo>
                <a:lnTo>
                  <a:pt x="44373" y="79870"/>
                </a:lnTo>
                <a:close/>
              </a:path>
              <a:path w="49529" h="211455">
                <a:moveTo>
                  <a:pt x="49364" y="110197"/>
                </a:moveTo>
                <a:lnTo>
                  <a:pt x="40944" y="117386"/>
                </a:lnTo>
                <a:lnTo>
                  <a:pt x="45986" y="118465"/>
                </a:lnTo>
                <a:lnTo>
                  <a:pt x="46443" y="117767"/>
                </a:lnTo>
                <a:lnTo>
                  <a:pt x="45872" y="117284"/>
                </a:lnTo>
                <a:lnTo>
                  <a:pt x="46875" y="117652"/>
                </a:lnTo>
                <a:lnTo>
                  <a:pt x="46482" y="117386"/>
                </a:lnTo>
                <a:lnTo>
                  <a:pt x="46913" y="116459"/>
                </a:lnTo>
                <a:lnTo>
                  <a:pt x="47129" y="116903"/>
                </a:lnTo>
                <a:lnTo>
                  <a:pt x="47421" y="116459"/>
                </a:lnTo>
                <a:lnTo>
                  <a:pt x="47548" y="116243"/>
                </a:lnTo>
                <a:lnTo>
                  <a:pt x="47612" y="115951"/>
                </a:lnTo>
                <a:lnTo>
                  <a:pt x="46278" y="114414"/>
                </a:lnTo>
                <a:lnTo>
                  <a:pt x="47675" y="115722"/>
                </a:lnTo>
                <a:lnTo>
                  <a:pt x="47663" y="116459"/>
                </a:lnTo>
                <a:lnTo>
                  <a:pt x="47866" y="116789"/>
                </a:lnTo>
                <a:lnTo>
                  <a:pt x="47955" y="115722"/>
                </a:lnTo>
                <a:lnTo>
                  <a:pt x="48285" y="114414"/>
                </a:lnTo>
                <a:lnTo>
                  <a:pt x="49364" y="11019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1" name="object 5701"/>
          <p:cNvSpPr/>
          <p:nvPr/>
        </p:nvSpPr>
        <p:spPr>
          <a:xfrm>
            <a:off x="6628644" y="343748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155" y="0"/>
                </a:moveTo>
                <a:lnTo>
                  <a:pt x="76" y="457"/>
                </a:lnTo>
                <a:lnTo>
                  <a:pt x="0" y="1079"/>
                </a:lnTo>
                <a:lnTo>
                  <a:pt x="698" y="622"/>
                </a:lnTo>
                <a:lnTo>
                  <a:pt x="279" y="1320"/>
                </a:lnTo>
                <a:lnTo>
                  <a:pt x="1612" y="863"/>
                </a:lnTo>
                <a:lnTo>
                  <a:pt x="115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2" name="object 5702"/>
          <p:cNvSpPr/>
          <p:nvPr/>
        </p:nvSpPr>
        <p:spPr>
          <a:xfrm>
            <a:off x="6596799" y="3066351"/>
            <a:ext cx="7620" cy="17145"/>
          </a:xfrm>
          <a:custGeom>
            <a:avLst/>
            <a:gdLst/>
            <a:ahLst/>
            <a:cxnLst/>
            <a:rect l="l" t="t" r="r" b="b"/>
            <a:pathLst>
              <a:path w="7620" h="17144">
                <a:moveTo>
                  <a:pt x="2108" y="1092"/>
                </a:moveTo>
                <a:lnTo>
                  <a:pt x="660" y="0"/>
                </a:lnTo>
                <a:lnTo>
                  <a:pt x="0" y="863"/>
                </a:lnTo>
                <a:lnTo>
                  <a:pt x="241" y="825"/>
                </a:lnTo>
                <a:lnTo>
                  <a:pt x="2108" y="1092"/>
                </a:lnTo>
                <a:close/>
              </a:path>
              <a:path w="7620" h="17144">
                <a:moveTo>
                  <a:pt x="7429" y="12280"/>
                </a:moveTo>
                <a:lnTo>
                  <a:pt x="2120" y="15532"/>
                </a:lnTo>
                <a:lnTo>
                  <a:pt x="1765" y="15913"/>
                </a:lnTo>
                <a:lnTo>
                  <a:pt x="152" y="16357"/>
                </a:lnTo>
                <a:lnTo>
                  <a:pt x="1282" y="16662"/>
                </a:lnTo>
                <a:lnTo>
                  <a:pt x="6045" y="16751"/>
                </a:lnTo>
                <a:lnTo>
                  <a:pt x="7429" y="1228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3" name="object 5703"/>
          <p:cNvSpPr/>
          <p:nvPr/>
        </p:nvSpPr>
        <p:spPr>
          <a:xfrm>
            <a:off x="6608312" y="314408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0" y="0"/>
                </a:moveTo>
                <a:lnTo>
                  <a:pt x="1409" y="850"/>
                </a:lnTo>
                <a:lnTo>
                  <a:pt x="1676" y="482"/>
                </a:lnTo>
                <a:lnTo>
                  <a:pt x="2133" y="1092"/>
                </a:lnTo>
                <a:lnTo>
                  <a:pt x="2044" y="419"/>
                </a:lnTo>
                <a:lnTo>
                  <a:pt x="1308" y="419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4" name="object 5704"/>
          <p:cNvSpPr/>
          <p:nvPr/>
        </p:nvSpPr>
        <p:spPr>
          <a:xfrm>
            <a:off x="6572745" y="3051290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5969" y="0"/>
                </a:moveTo>
                <a:lnTo>
                  <a:pt x="3581" y="2235"/>
                </a:lnTo>
                <a:lnTo>
                  <a:pt x="2882" y="3200"/>
                </a:lnTo>
                <a:lnTo>
                  <a:pt x="0" y="3911"/>
                </a:lnTo>
                <a:lnTo>
                  <a:pt x="2921" y="4216"/>
                </a:lnTo>
                <a:lnTo>
                  <a:pt x="3327" y="3365"/>
                </a:lnTo>
                <a:lnTo>
                  <a:pt x="596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5" name="object 5705"/>
          <p:cNvSpPr/>
          <p:nvPr/>
        </p:nvSpPr>
        <p:spPr>
          <a:xfrm>
            <a:off x="6632137" y="342911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65" y="0"/>
                </a:moveTo>
                <a:lnTo>
                  <a:pt x="0" y="25"/>
                </a:lnTo>
                <a:lnTo>
                  <a:pt x="177" y="558"/>
                </a:lnTo>
                <a:lnTo>
                  <a:pt x="355" y="558"/>
                </a:lnTo>
                <a:lnTo>
                  <a:pt x="279" y="393"/>
                </a:lnTo>
                <a:lnTo>
                  <a:pt x="16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6" name="object 5706"/>
          <p:cNvSpPr/>
          <p:nvPr/>
        </p:nvSpPr>
        <p:spPr>
          <a:xfrm>
            <a:off x="6583007" y="3176206"/>
            <a:ext cx="3810" cy="36195"/>
          </a:xfrm>
          <a:custGeom>
            <a:avLst/>
            <a:gdLst/>
            <a:ahLst/>
            <a:cxnLst/>
            <a:rect l="l" t="t" r="r" b="b"/>
            <a:pathLst>
              <a:path w="3809" h="36194">
                <a:moveTo>
                  <a:pt x="2184" y="35204"/>
                </a:moveTo>
                <a:lnTo>
                  <a:pt x="1765" y="34556"/>
                </a:lnTo>
                <a:lnTo>
                  <a:pt x="0" y="35001"/>
                </a:lnTo>
                <a:lnTo>
                  <a:pt x="495" y="35610"/>
                </a:lnTo>
                <a:lnTo>
                  <a:pt x="2184" y="35204"/>
                </a:lnTo>
                <a:close/>
              </a:path>
              <a:path w="3809" h="36194">
                <a:moveTo>
                  <a:pt x="3251" y="0"/>
                </a:moveTo>
                <a:lnTo>
                  <a:pt x="2540" y="254"/>
                </a:lnTo>
                <a:lnTo>
                  <a:pt x="2311" y="800"/>
                </a:lnTo>
                <a:lnTo>
                  <a:pt x="952" y="1473"/>
                </a:lnTo>
                <a:lnTo>
                  <a:pt x="2413" y="1917"/>
                </a:lnTo>
                <a:lnTo>
                  <a:pt x="2336" y="1739"/>
                </a:lnTo>
                <a:lnTo>
                  <a:pt x="325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7" name="object 5707"/>
          <p:cNvSpPr/>
          <p:nvPr/>
        </p:nvSpPr>
        <p:spPr>
          <a:xfrm>
            <a:off x="6592735" y="3104933"/>
            <a:ext cx="13335" cy="3810"/>
          </a:xfrm>
          <a:custGeom>
            <a:avLst/>
            <a:gdLst/>
            <a:ahLst/>
            <a:cxnLst/>
            <a:rect l="l" t="t" r="r" b="b"/>
            <a:pathLst>
              <a:path w="13334" h="3810">
                <a:moveTo>
                  <a:pt x="7785" y="3327"/>
                </a:moveTo>
                <a:lnTo>
                  <a:pt x="6210" y="3187"/>
                </a:lnTo>
                <a:lnTo>
                  <a:pt x="6591" y="3060"/>
                </a:lnTo>
                <a:lnTo>
                  <a:pt x="1587" y="787"/>
                </a:lnTo>
                <a:lnTo>
                  <a:pt x="0" y="2667"/>
                </a:lnTo>
                <a:lnTo>
                  <a:pt x="6705" y="3403"/>
                </a:lnTo>
                <a:lnTo>
                  <a:pt x="7785" y="3327"/>
                </a:lnTo>
                <a:close/>
              </a:path>
              <a:path w="13334" h="3810">
                <a:moveTo>
                  <a:pt x="12712" y="952"/>
                </a:moveTo>
                <a:lnTo>
                  <a:pt x="8978" y="0"/>
                </a:lnTo>
                <a:lnTo>
                  <a:pt x="8509" y="876"/>
                </a:lnTo>
                <a:lnTo>
                  <a:pt x="11176" y="1333"/>
                </a:lnTo>
                <a:lnTo>
                  <a:pt x="12712" y="95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8" name="object 5708"/>
          <p:cNvSpPr/>
          <p:nvPr/>
        </p:nvSpPr>
        <p:spPr>
          <a:xfrm>
            <a:off x="6643323" y="343530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647" y="0"/>
                </a:moveTo>
                <a:lnTo>
                  <a:pt x="482" y="0"/>
                </a:lnTo>
                <a:lnTo>
                  <a:pt x="850" y="368"/>
                </a:lnTo>
                <a:lnTo>
                  <a:pt x="647" y="0"/>
                </a:lnTo>
                <a:close/>
              </a:path>
              <a:path w="1270" h="635">
                <a:moveTo>
                  <a:pt x="406" y="16"/>
                </a:moveTo>
                <a:lnTo>
                  <a:pt x="0" y="101"/>
                </a:lnTo>
                <a:lnTo>
                  <a:pt x="457" y="203"/>
                </a:lnTo>
                <a:lnTo>
                  <a:pt x="406" y="1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9" name="object 5709"/>
          <p:cNvSpPr/>
          <p:nvPr/>
        </p:nvSpPr>
        <p:spPr>
          <a:xfrm>
            <a:off x="6584734" y="3032658"/>
            <a:ext cx="12700" cy="33655"/>
          </a:xfrm>
          <a:custGeom>
            <a:avLst/>
            <a:gdLst/>
            <a:ahLst/>
            <a:cxnLst/>
            <a:rect l="l" t="t" r="r" b="b"/>
            <a:pathLst>
              <a:path w="12700" h="33655">
                <a:moveTo>
                  <a:pt x="2451" y="673"/>
                </a:moveTo>
                <a:lnTo>
                  <a:pt x="1308" y="368"/>
                </a:lnTo>
                <a:lnTo>
                  <a:pt x="1651" y="0"/>
                </a:lnTo>
                <a:lnTo>
                  <a:pt x="1244" y="25"/>
                </a:lnTo>
                <a:lnTo>
                  <a:pt x="977" y="381"/>
                </a:lnTo>
                <a:lnTo>
                  <a:pt x="774" y="495"/>
                </a:lnTo>
                <a:lnTo>
                  <a:pt x="584" y="622"/>
                </a:lnTo>
                <a:lnTo>
                  <a:pt x="825" y="1092"/>
                </a:lnTo>
                <a:lnTo>
                  <a:pt x="393" y="406"/>
                </a:lnTo>
                <a:lnTo>
                  <a:pt x="863" y="1993"/>
                </a:lnTo>
                <a:lnTo>
                  <a:pt x="304" y="2044"/>
                </a:lnTo>
                <a:lnTo>
                  <a:pt x="0" y="3835"/>
                </a:lnTo>
                <a:lnTo>
                  <a:pt x="2451" y="673"/>
                </a:lnTo>
                <a:close/>
              </a:path>
              <a:path w="12700" h="33655">
                <a:moveTo>
                  <a:pt x="12217" y="32143"/>
                </a:moveTo>
                <a:lnTo>
                  <a:pt x="8369" y="32473"/>
                </a:lnTo>
                <a:lnTo>
                  <a:pt x="11176" y="33540"/>
                </a:lnTo>
                <a:lnTo>
                  <a:pt x="11493" y="33528"/>
                </a:lnTo>
                <a:lnTo>
                  <a:pt x="12115" y="33172"/>
                </a:lnTo>
                <a:lnTo>
                  <a:pt x="11658" y="33147"/>
                </a:lnTo>
                <a:lnTo>
                  <a:pt x="12217" y="3214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0" name="object 5710"/>
          <p:cNvSpPr/>
          <p:nvPr/>
        </p:nvSpPr>
        <p:spPr>
          <a:xfrm>
            <a:off x="6596269" y="323987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0"/>
                </a:moveTo>
                <a:lnTo>
                  <a:pt x="215" y="406"/>
                </a:lnTo>
                <a:lnTo>
                  <a:pt x="838" y="266"/>
                </a:lnTo>
                <a:lnTo>
                  <a:pt x="850" y="622"/>
                </a:lnTo>
                <a:lnTo>
                  <a:pt x="1409" y="685"/>
                </a:lnTo>
                <a:lnTo>
                  <a:pt x="1308" y="368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1" name="object 5711"/>
          <p:cNvSpPr/>
          <p:nvPr/>
        </p:nvSpPr>
        <p:spPr>
          <a:xfrm>
            <a:off x="6579946" y="3102368"/>
            <a:ext cx="6985" cy="7620"/>
          </a:xfrm>
          <a:custGeom>
            <a:avLst/>
            <a:gdLst/>
            <a:ahLst/>
            <a:cxnLst/>
            <a:rect l="l" t="t" r="r" b="b"/>
            <a:pathLst>
              <a:path w="6984" h="7619">
                <a:moveTo>
                  <a:pt x="4660" y="406"/>
                </a:moveTo>
                <a:lnTo>
                  <a:pt x="3263" y="0"/>
                </a:lnTo>
                <a:lnTo>
                  <a:pt x="0" y="254"/>
                </a:lnTo>
                <a:lnTo>
                  <a:pt x="3708" y="990"/>
                </a:lnTo>
                <a:lnTo>
                  <a:pt x="4178" y="889"/>
                </a:lnTo>
                <a:lnTo>
                  <a:pt x="4457" y="635"/>
                </a:lnTo>
                <a:lnTo>
                  <a:pt x="4660" y="406"/>
                </a:lnTo>
                <a:close/>
              </a:path>
              <a:path w="6984" h="7619">
                <a:moveTo>
                  <a:pt x="6769" y="6946"/>
                </a:moveTo>
                <a:lnTo>
                  <a:pt x="5435" y="6832"/>
                </a:lnTo>
                <a:lnTo>
                  <a:pt x="5702" y="6286"/>
                </a:lnTo>
                <a:lnTo>
                  <a:pt x="6553" y="5918"/>
                </a:lnTo>
                <a:lnTo>
                  <a:pt x="3721" y="6337"/>
                </a:lnTo>
                <a:lnTo>
                  <a:pt x="3746" y="6832"/>
                </a:lnTo>
                <a:lnTo>
                  <a:pt x="5422" y="6946"/>
                </a:lnTo>
                <a:lnTo>
                  <a:pt x="5829" y="7010"/>
                </a:lnTo>
                <a:lnTo>
                  <a:pt x="6769" y="694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2" name="object 5712"/>
          <p:cNvSpPr/>
          <p:nvPr/>
        </p:nvSpPr>
        <p:spPr>
          <a:xfrm>
            <a:off x="6596225" y="3186536"/>
            <a:ext cx="6985" cy="2540"/>
          </a:xfrm>
          <a:custGeom>
            <a:avLst/>
            <a:gdLst/>
            <a:ahLst/>
            <a:cxnLst/>
            <a:rect l="l" t="t" r="r" b="b"/>
            <a:pathLst>
              <a:path w="6984" h="2539">
                <a:moveTo>
                  <a:pt x="6477" y="0"/>
                </a:moveTo>
                <a:lnTo>
                  <a:pt x="4953" y="38"/>
                </a:lnTo>
                <a:lnTo>
                  <a:pt x="4064" y="12"/>
                </a:lnTo>
                <a:lnTo>
                  <a:pt x="3390" y="660"/>
                </a:lnTo>
                <a:lnTo>
                  <a:pt x="2603" y="660"/>
                </a:lnTo>
                <a:lnTo>
                  <a:pt x="0" y="2006"/>
                </a:lnTo>
                <a:lnTo>
                  <a:pt x="647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3" name="object 5713"/>
          <p:cNvSpPr/>
          <p:nvPr/>
        </p:nvSpPr>
        <p:spPr>
          <a:xfrm>
            <a:off x="6575425" y="3212858"/>
            <a:ext cx="31750" cy="29845"/>
          </a:xfrm>
          <a:custGeom>
            <a:avLst/>
            <a:gdLst/>
            <a:ahLst/>
            <a:cxnLst/>
            <a:rect l="l" t="t" r="r" b="b"/>
            <a:pathLst>
              <a:path w="31750" h="29844">
                <a:moveTo>
                  <a:pt x="6883" y="4991"/>
                </a:moveTo>
                <a:lnTo>
                  <a:pt x="6413" y="4864"/>
                </a:lnTo>
                <a:lnTo>
                  <a:pt x="5651" y="4673"/>
                </a:lnTo>
                <a:lnTo>
                  <a:pt x="5778" y="4965"/>
                </a:lnTo>
                <a:lnTo>
                  <a:pt x="6731" y="5461"/>
                </a:lnTo>
                <a:lnTo>
                  <a:pt x="6451" y="4965"/>
                </a:lnTo>
                <a:lnTo>
                  <a:pt x="6756" y="5054"/>
                </a:lnTo>
                <a:lnTo>
                  <a:pt x="6883" y="4991"/>
                </a:lnTo>
                <a:close/>
              </a:path>
              <a:path w="31750" h="29844">
                <a:moveTo>
                  <a:pt x="14287" y="27317"/>
                </a:moveTo>
                <a:lnTo>
                  <a:pt x="13716" y="25768"/>
                </a:lnTo>
                <a:lnTo>
                  <a:pt x="13284" y="21691"/>
                </a:lnTo>
                <a:lnTo>
                  <a:pt x="5588" y="23558"/>
                </a:lnTo>
                <a:lnTo>
                  <a:pt x="2032" y="23329"/>
                </a:lnTo>
                <a:lnTo>
                  <a:pt x="0" y="29451"/>
                </a:lnTo>
                <a:lnTo>
                  <a:pt x="6451" y="23418"/>
                </a:lnTo>
                <a:lnTo>
                  <a:pt x="10121" y="27533"/>
                </a:lnTo>
                <a:lnTo>
                  <a:pt x="12395" y="27571"/>
                </a:lnTo>
                <a:lnTo>
                  <a:pt x="10515" y="26962"/>
                </a:lnTo>
                <a:lnTo>
                  <a:pt x="11557" y="26644"/>
                </a:lnTo>
                <a:lnTo>
                  <a:pt x="12649" y="26212"/>
                </a:lnTo>
                <a:lnTo>
                  <a:pt x="14287" y="27317"/>
                </a:lnTo>
                <a:close/>
              </a:path>
              <a:path w="31750" h="29844">
                <a:moveTo>
                  <a:pt x="31394" y="1993"/>
                </a:moveTo>
                <a:lnTo>
                  <a:pt x="27152" y="2590"/>
                </a:lnTo>
                <a:lnTo>
                  <a:pt x="26949" y="2667"/>
                </a:lnTo>
                <a:lnTo>
                  <a:pt x="25209" y="2921"/>
                </a:lnTo>
                <a:lnTo>
                  <a:pt x="24066" y="3670"/>
                </a:lnTo>
                <a:lnTo>
                  <a:pt x="21590" y="3822"/>
                </a:lnTo>
                <a:lnTo>
                  <a:pt x="21158" y="5359"/>
                </a:lnTo>
                <a:lnTo>
                  <a:pt x="21209" y="5080"/>
                </a:lnTo>
                <a:lnTo>
                  <a:pt x="21247" y="4902"/>
                </a:lnTo>
                <a:lnTo>
                  <a:pt x="21424" y="3835"/>
                </a:lnTo>
                <a:lnTo>
                  <a:pt x="21590" y="3822"/>
                </a:lnTo>
                <a:lnTo>
                  <a:pt x="21717" y="3327"/>
                </a:lnTo>
                <a:lnTo>
                  <a:pt x="22186" y="3263"/>
                </a:lnTo>
                <a:lnTo>
                  <a:pt x="27152" y="2590"/>
                </a:lnTo>
                <a:lnTo>
                  <a:pt x="27457" y="2476"/>
                </a:lnTo>
                <a:lnTo>
                  <a:pt x="22174" y="0"/>
                </a:lnTo>
                <a:lnTo>
                  <a:pt x="18224" y="38"/>
                </a:lnTo>
                <a:lnTo>
                  <a:pt x="12471" y="2082"/>
                </a:lnTo>
                <a:lnTo>
                  <a:pt x="9410" y="2921"/>
                </a:lnTo>
                <a:lnTo>
                  <a:pt x="6731" y="3263"/>
                </a:lnTo>
                <a:lnTo>
                  <a:pt x="3619" y="2590"/>
                </a:lnTo>
                <a:lnTo>
                  <a:pt x="2895" y="3619"/>
                </a:lnTo>
                <a:lnTo>
                  <a:pt x="6934" y="4965"/>
                </a:lnTo>
                <a:lnTo>
                  <a:pt x="7277" y="5080"/>
                </a:lnTo>
                <a:lnTo>
                  <a:pt x="6908" y="4991"/>
                </a:lnTo>
                <a:lnTo>
                  <a:pt x="6604" y="5181"/>
                </a:lnTo>
                <a:lnTo>
                  <a:pt x="16497" y="7251"/>
                </a:lnTo>
                <a:lnTo>
                  <a:pt x="19151" y="7150"/>
                </a:lnTo>
                <a:lnTo>
                  <a:pt x="20777" y="5753"/>
                </a:lnTo>
                <a:lnTo>
                  <a:pt x="22225" y="5359"/>
                </a:lnTo>
                <a:lnTo>
                  <a:pt x="27584" y="3911"/>
                </a:lnTo>
                <a:lnTo>
                  <a:pt x="28600" y="4406"/>
                </a:lnTo>
                <a:lnTo>
                  <a:pt x="28765" y="3911"/>
                </a:lnTo>
                <a:lnTo>
                  <a:pt x="31394" y="199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4" name="object 5714"/>
          <p:cNvSpPr/>
          <p:nvPr/>
        </p:nvSpPr>
        <p:spPr>
          <a:xfrm>
            <a:off x="6581673" y="3025724"/>
            <a:ext cx="24130" cy="109855"/>
          </a:xfrm>
          <a:custGeom>
            <a:avLst/>
            <a:gdLst/>
            <a:ahLst/>
            <a:cxnLst/>
            <a:rect l="l" t="t" r="r" b="b"/>
            <a:pathLst>
              <a:path w="24129" h="109855">
                <a:moveTo>
                  <a:pt x="5232" y="1524"/>
                </a:moveTo>
                <a:lnTo>
                  <a:pt x="4089" y="342"/>
                </a:lnTo>
                <a:lnTo>
                  <a:pt x="3251" y="76"/>
                </a:lnTo>
                <a:lnTo>
                  <a:pt x="2286" y="0"/>
                </a:lnTo>
                <a:lnTo>
                  <a:pt x="1409" y="698"/>
                </a:lnTo>
                <a:lnTo>
                  <a:pt x="3530" y="1727"/>
                </a:lnTo>
                <a:lnTo>
                  <a:pt x="3175" y="2667"/>
                </a:lnTo>
                <a:lnTo>
                  <a:pt x="3670" y="2451"/>
                </a:lnTo>
                <a:lnTo>
                  <a:pt x="4191" y="1739"/>
                </a:lnTo>
                <a:lnTo>
                  <a:pt x="3581" y="1346"/>
                </a:lnTo>
                <a:lnTo>
                  <a:pt x="3111" y="533"/>
                </a:lnTo>
                <a:lnTo>
                  <a:pt x="4610" y="1714"/>
                </a:lnTo>
                <a:lnTo>
                  <a:pt x="5232" y="1524"/>
                </a:lnTo>
                <a:close/>
              </a:path>
              <a:path w="24129" h="109855">
                <a:moveTo>
                  <a:pt x="8001" y="109702"/>
                </a:moveTo>
                <a:lnTo>
                  <a:pt x="7632" y="108915"/>
                </a:lnTo>
                <a:lnTo>
                  <a:pt x="7442" y="108699"/>
                </a:lnTo>
                <a:lnTo>
                  <a:pt x="6400" y="108458"/>
                </a:lnTo>
                <a:lnTo>
                  <a:pt x="7162" y="109728"/>
                </a:lnTo>
                <a:lnTo>
                  <a:pt x="7683" y="109791"/>
                </a:lnTo>
                <a:lnTo>
                  <a:pt x="8001" y="109702"/>
                </a:lnTo>
                <a:close/>
              </a:path>
              <a:path w="24129" h="109855">
                <a:moveTo>
                  <a:pt x="8432" y="4597"/>
                </a:moveTo>
                <a:lnTo>
                  <a:pt x="8216" y="4724"/>
                </a:lnTo>
                <a:lnTo>
                  <a:pt x="8089" y="4533"/>
                </a:lnTo>
                <a:lnTo>
                  <a:pt x="8204" y="4279"/>
                </a:lnTo>
                <a:lnTo>
                  <a:pt x="7632" y="4787"/>
                </a:lnTo>
                <a:lnTo>
                  <a:pt x="7645" y="4381"/>
                </a:lnTo>
                <a:lnTo>
                  <a:pt x="7975" y="4470"/>
                </a:lnTo>
                <a:lnTo>
                  <a:pt x="8039" y="4076"/>
                </a:lnTo>
                <a:lnTo>
                  <a:pt x="7696" y="4318"/>
                </a:lnTo>
                <a:lnTo>
                  <a:pt x="7823" y="2286"/>
                </a:lnTo>
                <a:lnTo>
                  <a:pt x="6299" y="5435"/>
                </a:lnTo>
                <a:lnTo>
                  <a:pt x="8102" y="5080"/>
                </a:lnTo>
                <a:lnTo>
                  <a:pt x="8432" y="4597"/>
                </a:lnTo>
                <a:close/>
              </a:path>
              <a:path w="24129" h="109855">
                <a:moveTo>
                  <a:pt x="12890" y="29832"/>
                </a:moveTo>
                <a:lnTo>
                  <a:pt x="4724" y="31953"/>
                </a:lnTo>
                <a:lnTo>
                  <a:pt x="6858" y="33108"/>
                </a:lnTo>
                <a:lnTo>
                  <a:pt x="9283" y="32435"/>
                </a:lnTo>
                <a:lnTo>
                  <a:pt x="10160" y="32029"/>
                </a:lnTo>
                <a:lnTo>
                  <a:pt x="12255" y="30899"/>
                </a:lnTo>
                <a:lnTo>
                  <a:pt x="12890" y="29832"/>
                </a:lnTo>
                <a:close/>
              </a:path>
              <a:path w="24129" h="109855">
                <a:moveTo>
                  <a:pt x="13182" y="9550"/>
                </a:moveTo>
                <a:lnTo>
                  <a:pt x="12674" y="8255"/>
                </a:lnTo>
                <a:lnTo>
                  <a:pt x="12153" y="6934"/>
                </a:lnTo>
                <a:lnTo>
                  <a:pt x="11506" y="8255"/>
                </a:lnTo>
                <a:lnTo>
                  <a:pt x="11874" y="6223"/>
                </a:lnTo>
                <a:lnTo>
                  <a:pt x="9296" y="8864"/>
                </a:lnTo>
                <a:lnTo>
                  <a:pt x="11036" y="9245"/>
                </a:lnTo>
                <a:lnTo>
                  <a:pt x="8648" y="9474"/>
                </a:lnTo>
                <a:lnTo>
                  <a:pt x="5359" y="11506"/>
                </a:lnTo>
                <a:lnTo>
                  <a:pt x="4013" y="13563"/>
                </a:lnTo>
                <a:lnTo>
                  <a:pt x="0" y="16687"/>
                </a:lnTo>
                <a:lnTo>
                  <a:pt x="4267" y="15963"/>
                </a:lnTo>
                <a:lnTo>
                  <a:pt x="6997" y="15074"/>
                </a:lnTo>
                <a:lnTo>
                  <a:pt x="7162" y="14744"/>
                </a:lnTo>
                <a:lnTo>
                  <a:pt x="7353" y="14376"/>
                </a:lnTo>
                <a:lnTo>
                  <a:pt x="7073" y="14478"/>
                </a:lnTo>
                <a:lnTo>
                  <a:pt x="7708" y="14008"/>
                </a:lnTo>
                <a:lnTo>
                  <a:pt x="8064" y="13627"/>
                </a:lnTo>
                <a:lnTo>
                  <a:pt x="7962" y="13804"/>
                </a:lnTo>
                <a:lnTo>
                  <a:pt x="8178" y="13627"/>
                </a:lnTo>
                <a:lnTo>
                  <a:pt x="8407" y="13436"/>
                </a:lnTo>
                <a:lnTo>
                  <a:pt x="8420" y="13792"/>
                </a:lnTo>
                <a:lnTo>
                  <a:pt x="8572" y="13436"/>
                </a:lnTo>
                <a:lnTo>
                  <a:pt x="9118" y="14439"/>
                </a:lnTo>
                <a:lnTo>
                  <a:pt x="10058" y="13347"/>
                </a:lnTo>
                <a:lnTo>
                  <a:pt x="10414" y="12928"/>
                </a:lnTo>
                <a:lnTo>
                  <a:pt x="10299" y="12052"/>
                </a:lnTo>
                <a:lnTo>
                  <a:pt x="10160" y="11887"/>
                </a:lnTo>
                <a:lnTo>
                  <a:pt x="10744" y="11938"/>
                </a:lnTo>
                <a:lnTo>
                  <a:pt x="10223" y="11366"/>
                </a:lnTo>
                <a:lnTo>
                  <a:pt x="10033" y="11239"/>
                </a:lnTo>
                <a:lnTo>
                  <a:pt x="10693" y="11430"/>
                </a:lnTo>
                <a:lnTo>
                  <a:pt x="10909" y="11239"/>
                </a:lnTo>
                <a:lnTo>
                  <a:pt x="11684" y="10541"/>
                </a:lnTo>
                <a:lnTo>
                  <a:pt x="11049" y="10172"/>
                </a:lnTo>
                <a:lnTo>
                  <a:pt x="11595" y="10414"/>
                </a:lnTo>
                <a:lnTo>
                  <a:pt x="11785" y="10172"/>
                </a:lnTo>
                <a:lnTo>
                  <a:pt x="12014" y="9893"/>
                </a:lnTo>
                <a:lnTo>
                  <a:pt x="11531" y="9512"/>
                </a:lnTo>
                <a:lnTo>
                  <a:pt x="13182" y="9550"/>
                </a:lnTo>
                <a:close/>
              </a:path>
              <a:path w="24129" h="109855">
                <a:moveTo>
                  <a:pt x="16941" y="63754"/>
                </a:moveTo>
                <a:lnTo>
                  <a:pt x="9906" y="63487"/>
                </a:lnTo>
                <a:lnTo>
                  <a:pt x="14630" y="65697"/>
                </a:lnTo>
                <a:lnTo>
                  <a:pt x="15074" y="65443"/>
                </a:lnTo>
                <a:lnTo>
                  <a:pt x="15214" y="64985"/>
                </a:lnTo>
                <a:lnTo>
                  <a:pt x="16941" y="63754"/>
                </a:lnTo>
                <a:close/>
              </a:path>
              <a:path w="24129" h="109855">
                <a:moveTo>
                  <a:pt x="19761" y="19189"/>
                </a:moveTo>
                <a:lnTo>
                  <a:pt x="16598" y="16738"/>
                </a:lnTo>
                <a:lnTo>
                  <a:pt x="16294" y="19138"/>
                </a:lnTo>
                <a:lnTo>
                  <a:pt x="17716" y="18948"/>
                </a:lnTo>
                <a:lnTo>
                  <a:pt x="14770" y="21869"/>
                </a:lnTo>
                <a:lnTo>
                  <a:pt x="14973" y="23215"/>
                </a:lnTo>
                <a:lnTo>
                  <a:pt x="16179" y="23926"/>
                </a:lnTo>
                <a:lnTo>
                  <a:pt x="17551" y="23456"/>
                </a:lnTo>
                <a:lnTo>
                  <a:pt x="17894" y="21844"/>
                </a:lnTo>
                <a:lnTo>
                  <a:pt x="18440" y="21463"/>
                </a:lnTo>
                <a:lnTo>
                  <a:pt x="18630" y="19761"/>
                </a:lnTo>
                <a:lnTo>
                  <a:pt x="19405" y="20612"/>
                </a:lnTo>
                <a:lnTo>
                  <a:pt x="19761" y="19189"/>
                </a:lnTo>
                <a:close/>
              </a:path>
              <a:path w="24129" h="109855">
                <a:moveTo>
                  <a:pt x="22174" y="15544"/>
                </a:moveTo>
                <a:lnTo>
                  <a:pt x="21424" y="15659"/>
                </a:lnTo>
                <a:lnTo>
                  <a:pt x="21374" y="14947"/>
                </a:lnTo>
                <a:lnTo>
                  <a:pt x="21196" y="15176"/>
                </a:lnTo>
                <a:lnTo>
                  <a:pt x="21005" y="15925"/>
                </a:lnTo>
                <a:lnTo>
                  <a:pt x="21386" y="16014"/>
                </a:lnTo>
                <a:lnTo>
                  <a:pt x="22174" y="15544"/>
                </a:lnTo>
                <a:close/>
              </a:path>
              <a:path w="24129" h="109855">
                <a:moveTo>
                  <a:pt x="23571" y="72707"/>
                </a:moveTo>
                <a:lnTo>
                  <a:pt x="13525" y="75361"/>
                </a:lnTo>
                <a:lnTo>
                  <a:pt x="22529" y="75831"/>
                </a:lnTo>
                <a:lnTo>
                  <a:pt x="22656" y="75514"/>
                </a:lnTo>
                <a:lnTo>
                  <a:pt x="21145" y="75095"/>
                </a:lnTo>
                <a:lnTo>
                  <a:pt x="21107" y="74891"/>
                </a:lnTo>
                <a:lnTo>
                  <a:pt x="22364" y="75044"/>
                </a:lnTo>
                <a:lnTo>
                  <a:pt x="21920" y="74714"/>
                </a:lnTo>
                <a:lnTo>
                  <a:pt x="21793" y="74726"/>
                </a:lnTo>
                <a:lnTo>
                  <a:pt x="21628" y="74815"/>
                </a:lnTo>
                <a:lnTo>
                  <a:pt x="21818" y="74244"/>
                </a:lnTo>
                <a:lnTo>
                  <a:pt x="21590" y="74345"/>
                </a:lnTo>
                <a:lnTo>
                  <a:pt x="23571" y="7270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5" name="object 5715"/>
          <p:cNvSpPr/>
          <p:nvPr/>
        </p:nvSpPr>
        <p:spPr>
          <a:xfrm>
            <a:off x="6598907" y="3205530"/>
            <a:ext cx="17145" cy="33655"/>
          </a:xfrm>
          <a:custGeom>
            <a:avLst/>
            <a:gdLst/>
            <a:ahLst/>
            <a:cxnLst/>
            <a:rect l="l" t="t" r="r" b="b"/>
            <a:pathLst>
              <a:path w="17145" h="33655">
                <a:moveTo>
                  <a:pt x="6769" y="29972"/>
                </a:moveTo>
                <a:lnTo>
                  <a:pt x="6083" y="29959"/>
                </a:lnTo>
                <a:lnTo>
                  <a:pt x="4787" y="28651"/>
                </a:lnTo>
                <a:lnTo>
                  <a:pt x="431" y="26492"/>
                </a:lnTo>
                <a:lnTo>
                  <a:pt x="0" y="29146"/>
                </a:lnTo>
                <a:lnTo>
                  <a:pt x="1574" y="29870"/>
                </a:lnTo>
                <a:lnTo>
                  <a:pt x="2108" y="33045"/>
                </a:lnTo>
                <a:lnTo>
                  <a:pt x="4318" y="32613"/>
                </a:lnTo>
                <a:lnTo>
                  <a:pt x="5054" y="32397"/>
                </a:lnTo>
                <a:lnTo>
                  <a:pt x="5676" y="30187"/>
                </a:lnTo>
                <a:lnTo>
                  <a:pt x="5854" y="30276"/>
                </a:lnTo>
                <a:lnTo>
                  <a:pt x="6108" y="30340"/>
                </a:lnTo>
                <a:lnTo>
                  <a:pt x="6769" y="29972"/>
                </a:lnTo>
                <a:close/>
              </a:path>
              <a:path w="17145" h="33655">
                <a:moveTo>
                  <a:pt x="16675" y="1270"/>
                </a:moveTo>
                <a:lnTo>
                  <a:pt x="16535" y="952"/>
                </a:lnTo>
                <a:lnTo>
                  <a:pt x="16357" y="0"/>
                </a:lnTo>
                <a:lnTo>
                  <a:pt x="15976" y="177"/>
                </a:lnTo>
                <a:lnTo>
                  <a:pt x="16154" y="381"/>
                </a:lnTo>
                <a:lnTo>
                  <a:pt x="16154" y="1358"/>
                </a:lnTo>
                <a:lnTo>
                  <a:pt x="16675" y="127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6" name="object 5716"/>
          <p:cNvSpPr/>
          <p:nvPr/>
        </p:nvSpPr>
        <p:spPr>
          <a:xfrm>
            <a:off x="6597373" y="3038198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2667" y="0"/>
                </a:moveTo>
                <a:lnTo>
                  <a:pt x="2235" y="2425"/>
                </a:lnTo>
                <a:lnTo>
                  <a:pt x="2082" y="2895"/>
                </a:lnTo>
                <a:lnTo>
                  <a:pt x="1892" y="3987"/>
                </a:lnTo>
                <a:lnTo>
                  <a:pt x="1346" y="4190"/>
                </a:lnTo>
                <a:lnTo>
                  <a:pt x="0" y="6172"/>
                </a:lnTo>
                <a:lnTo>
                  <a:pt x="2044" y="4952"/>
                </a:lnTo>
                <a:lnTo>
                  <a:pt x="2692" y="4660"/>
                </a:lnTo>
                <a:lnTo>
                  <a:pt x="2679" y="2946"/>
                </a:lnTo>
                <a:lnTo>
                  <a:pt x="2654" y="2552"/>
                </a:lnTo>
                <a:lnTo>
                  <a:pt x="4762" y="3225"/>
                </a:lnTo>
                <a:lnTo>
                  <a:pt x="6083" y="1130"/>
                </a:lnTo>
                <a:lnTo>
                  <a:pt x="266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7" name="object 5717"/>
          <p:cNvSpPr/>
          <p:nvPr/>
        </p:nvSpPr>
        <p:spPr>
          <a:xfrm>
            <a:off x="6579755" y="3181618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3784" y="0"/>
                </a:moveTo>
                <a:lnTo>
                  <a:pt x="1142" y="952"/>
                </a:lnTo>
                <a:lnTo>
                  <a:pt x="444" y="1790"/>
                </a:lnTo>
                <a:lnTo>
                  <a:pt x="0" y="2095"/>
                </a:lnTo>
                <a:lnTo>
                  <a:pt x="1485" y="2133"/>
                </a:lnTo>
                <a:lnTo>
                  <a:pt x="4089" y="2222"/>
                </a:lnTo>
                <a:lnTo>
                  <a:pt x="378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8" name="object 5718"/>
          <p:cNvSpPr/>
          <p:nvPr/>
        </p:nvSpPr>
        <p:spPr>
          <a:xfrm>
            <a:off x="6578376" y="3131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330" y="0"/>
                </a:moveTo>
                <a:lnTo>
                  <a:pt x="0" y="863"/>
                </a:lnTo>
                <a:lnTo>
                  <a:pt x="203" y="952"/>
                </a:lnTo>
                <a:lnTo>
                  <a:pt x="114" y="1231"/>
                </a:lnTo>
                <a:lnTo>
                  <a:pt x="1066" y="1130"/>
                </a:lnTo>
                <a:lnTo>
                  <a:pt x="33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9" name="object 5719"/>
          <p:cNvSpPr/>
          <p:nvPr/>
        </p:nvSpPr>
        <p:spPr>
          <a:xfrm>
            <a:off x="6572920" y="3243223"/>
            <a:ext cx="13335" cy="6985"/>
          </a:xfrm>
          <a:custGeom>
            <a:avLst/>
            <a:gdLst/>
            <a:ahLst/>
            <a:cxnLst/>
            <a:rect l="l" t="t" r="r" b="b"/>
            <a:pathLst>
              <a:path w="13334" h="6985">
                <a:moveTo>
                  <a:pt x="10159" y="0"/>
                </a:moveTo>
                <a:lnTo>
                  <a:pt x="8572" y="711"/>
                </a:lnTo>
                <a:lnTo>
                  <a:pt x="6502" y="761"/>
                </a:lnTo>
                <a:lnTo>
                  <a:pt x="4978" y="3695"/>
                </a:lnTo>
                <a:lnTo>
                  <a:pt x="2438" y="3022"/>
                </a:lnTo>
                <a:lnTo>
                  <a:pt x="0" y="6515"/>
                </a:lnTo>
                <a:lnTo>
                  <a:pt x="12712" y="4762"/>
                </a:lnTo>
                <a:lnTo>
                  <a:pt x="5765" y="3797"/>
                </a:lnTo>
                <a:lnTo>
                  <a:pt x="3517" y="4152"/>
                </a:lnTo>
                <a:lnTo>
                  <a:pt x="7302" y="3327"/>
                </a:lnTo>
                <a:lnTo>
                  <a:pt x="8915" y="3378"/>
                </a:lnTo>
                <a:lnTo>
                  <a:pt x="1015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0" name="object 5720"/>
          <p:cNvSpPr/>
          <p:nvPr/>
        </p:nvSpPr>
        <p:spPr>
          <a:xfrm>
            <a:off x="6582632" y="3024496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304" y="1498"/>
                </a:lnTo>
                <a:lnTo>
                  <a:pt x="1117" y="1447"/>
                </a:lnTo>
                <a:lnTo>
                  <a:pt x="622" y="761"/>
                </a:lnTo>
                <a:lnTo>
                  <a:pt x="723" y="1066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1" name="object 5721"/>
          <p:cNvSpPr/>
          <p:nvPr/>
        </p:nvSpPr>
        <p:spPr>
          <a:xfrm>
            <a:off x="6580076" y="3118451"/>
            <a:ext cx="15240" cy="3175"/>
          </a:xfrm>
          <a:custGeom>
            <a:avLst/>
            <a:gdLst/>
            <a:ahLst/>
            <a:cxnLst/>
            <a:rect l="l" t="t" r="r" b="b"/>
            <a:pathLst>
              <a:path w="15240" h="3175">
                <a:moveTo>
                  <a:pt x="3873" y="0"/>
                </a:moveTo>
                <a:lnTo>
                  <a:pt x="0" y="749"/>
                </a:lnTo>
                <a:lnTo>
                  <a:pt x="6286" y="2628"/>
                </a:lnTo>
                <a:lnTo>
                  <a:pt x="8102" y="2070"/>
                </a:lnTo>
                <a:lnTo>
                  <a:pt x="14770" y="749"/>
                </a:lnTo>
                <a:lnTo>
                  <a:pt x="6045" y="1435"/>
                </a:lnTo>
                <a:lnTo>
                  <a:pt x="387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2" name="object 5722"/>
          <p:cNvSpPr/>
          <p:nvPr/>
        </p:nvSpPr>
        <p:spPr>
          <a:xfrm>
            <a:off x="6581241" y="3035909"/>
            <a:ext cx="14604" cy="8890"/>
          </a:xfrm>
          <a:custGeom>
            <a:avLst/>
            <a:gdLst/>
            <a:ahLst/>
            <a:cxnLst/>
            <a:rect l="l" t="t" r="r" b="b"/>
            <a:pathLst>
              <a:path w="14604" h="8889">
                <a:moveTo>
                  <a:pt x="2273" y="6159"/>
                </a:moveTo>
                <a:lnTo>
                  <a:pt x="1536" y="6045"/>
                </a:lnTo>
                <a:lnTo>
                  <a:pt x="0" y="7848"/>
                </a:lnTo>
                <a:lnTo>
                  <a:pt x="203" y="8636"/>
                </a:lnTo>
                <a:lnTo>
                  <a:pt x="850" y="7924"/>
                </a:lnTo>
                <a:lnTo>
                  <a:pt x="1549" y="6946"/>
                </a:lnTo>
                <a:lnTo>
                  <a:pt x="2273" y="6159"/>
                </a:lnTo>
                <a:close/>
              </a:path>
              <a:path w="14604" h="8889">
                <a:moveTo>
                  <a:pt x="14351" y="863"/>
                </a:moveTo>
                <a:lnTo>
                  <a:pt x="14071" y="0"/>
                </a:lnTo>
                <a:lnTo>
                  <a:pt x="12357" y="1778"/>
                </a:lnTo>
                <a:lnTo>
                  <a:pt x="12357" y="2273"/>
                </a:lnTo>
                <a:lnTo>
                  <a:pt x="12966" y="2844"/>
                </a:lnTo>
                <a:lnTo>
                  <a:pt x="13779" y="1460"/>
                </a:lnTo>
                <a:lnTo>
                  <a:pt x="14351" y="86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3" name="object 5723"/>
          <p:cNvSpPr/>
          <p:nvPr/>
        </p:nvSpPr>
        <p:spPr>
          <a:xfrm>
            <a:off x="6274058" y="2861099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2705" y="0"/>
                </a:moveTo>
                <a:lnTo>
                  <a:pt x="0" y="3911"/>
                </a:lnTo>
                <a:lnTo>
                  <a:pt x="2298" y="4660"/>
                </a:lnTo>
                <a:lnTo>
                  <a:pt x="2412" y="2108"/>
                </a:lnTo>
                <a:lnTo>
                  <a:pt x="3594" y="1778"/>
                </a:lnTo>
                <a:lnTo>
                  <a:pt x="3798" y="1257"/>
                </a:lnTo>
                <a:lnTo>
                  <a:pt x="3847" y="1066"/>
                </a:lnTo>
                <a:lnTo>
                  <a:pt x="2705" y="0"/>
                </a:lnTo>
                <a:close/>
              </a:path>
              <a:path w="4445" h="5080">
                <a:moveTo>
                  <a:pt x="3886" y="1066"/>
                </a:moveTo>
                <a:lnTo>
                  <a:pt x="4051" y="1257"/>
                </a:lnTo>
                <a:lnTo>
                  <a:pt x="3886" y="106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4" name="object 5724"/>
          <p:cNvSpPr/>
          <p:nvPr/>
        </p:nvSpPr>
        <p:spPr>
          <a:xfrm>
            <a:off x="6360213" y="293970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89" y="0"/>
                </a:moveTo>
                <a:lnTo>
                  <a:pt x="482" y="584"/>
                </a:lnTo>
                <a:lnTo>
                  <a:pt x="355" y="279"/>
                </a:lnTo>
                <a:lnTo>
                  <a:pt x="0" y="1028"/>
                </a:lnTo>
                <a:lnTo>
                  <a:pt x="355" y="1041"/>
                </a:lnTo>
                <a:lnTo>
                  <a:pt x="1003" y="977"/>
                </a:lnTo>
                <a:lnTo>
                  <a:pt x="88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5" name="object 5725"/>
          <p:cNvSpPr/>
          <p:nvPr/>
        </p:nvSpPr>
        <p:spPr>
          <a:xfrm>
            <a:off x="6262805" y="2879533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358" y="0"/>
                </a:moveTo>
                <a:lnTo>
                  <a:pt x="0" y="38"/>
                </a:lnTo>
                <a:lnTo>
                  <a:pt x="266" y="622"/>
                </a:lnTo>
                <a:lnTo>
                  <a:pt x="685" y="495"/>
                </a:lnTo>
                <a:lnTo>
                  <a:pt x="939" y="596"/>
                </a:lnTo>
                <a:lnTo>
                  <a:pt x="1320" y="800"/>
                </a:lnTo>
                <a:lnTo>
                  <a:pt x="135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6" name="object 5726"/>
          <p:cNvSpPr/>
          <p:nvPr/>
        </p:nvSpPr>
        <p:spPr>
          <a:xfrm>
            <a:off x="6413280" y="2956740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0" y="0"/>
                </a:moveTo>
                <a:lnTo>
                  <a:pt x="4851" y="2959"/>
                </a:lnTo>
                <a:lnTo>
                  <a:pt x="5016" y="1333"/>
                </a:lnTo>
                <a:lnTo>
                  <a:pt x="7277" y="1409"/>
                </a:lnTo>
                <a:lnTo>
                  <a:pt x="6781" y="444"/>
                </a:lnTo>
                <a:lnTo>
                  <a:pt x="3708" y="495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7" name="object 5727"/>
          <p:cNvSpPr/>
          <p:nvPr/>
        </p:nvSpPr>
        <p:spPr>
          <a:xfrm>
            <a:off x="6581364" y="3041317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19">
                <a:moveTo>
                  <a:pt x="3380" y="4457"/>
                </a:moveTo>
                <a:lnTo>
                  <a:pt x="2767" y="4457"/>
                </a:lnTo>
                <a:lnTo>
                  <a:pt x="1637" y="5097"/>
                </a:lnTo>
                <a:lnTo>
                  <a:pt x="3275" y="6502"/>
                </a:lnTo>
                <a:lnTo>
                  <a:pt x="11010" y="7429"/>
                </a:lnTo>
                <a:lnTo>
                  <a:pt x="10754" y="4762"/>
                </a:lnTo>
                <a:lnTo>
                  <a:pt x="2907" y="4762"/>
                </a:lnTo>
                <a:lnTo>
                  <a:pt x="3380" y="4457"/>
                </a:lnTo>
                <a:close/>
              </a:path>
              <a:path w="11429" h="7619">
                <a:moveTo>
                  <a:pt x="1459" y="4945"/>
                </a:moveTo>
                <a:lnTo>
                  <a:pt x="807" y="5188"/>
                </a:lnTo>
                <a:lnTo>
                  <a:pt x="0" y="6024"/>
                </a:lnTo>
                <a:lnTo>
                  <a:pt x="1637" y="5097"/>
                </a:lnTo>
                <a:lnTo>
                  <a:pt x="1459" y="4945"/>
                </a:lnTo>
                <a:close/>
              </a:path>
              <a:path w="11429" h="7619">
                <a:moveTo>
                  <a:pt x="887" y="5105"/>
                </a:moveTo>
                <a:lnTo>
                  <a:pt x="621" y="5257"/>
                </a:lnTo>
                <a:lnTo>
                  <a:pt x="807" y="5188"/>
                </a:lnTo>
                <a:close/>
              </a:path>
              <a:path w="11429" h="7619">
                <a:moveTo>
                  <a:pt x="1231" y="4749"/>
                </a:moveTo>
                <a:lnTo>
                  <a:pt x="887" y="5105"/>
                </a:lnTo>
                <a:lnTo>
                  <a:pt x="1342" y="4845"/>
                </a:lnTo>
                <a:close/>
              </a:path>
              <a:path w="11429" h="7619">
                <a:moveTo>
                  <a:pt x="4030" y="4038"/>
                </a:moveTo>
                <a:lnTo>
                  <a:pt x="2374" y="4254"/>
                </a:lnTo>
                <a:lnTo>
                  <a:pt x="1508" y="4749"/>
                </a:lnTo>
                <a:lnTo>
                  <a:pt x="1459" y="4945"/>
                </a:lnTo>
                <a:lnTo>
                  <a:pt x="2767" y="4457"/>
                </a:lnTo>
                <a:lnTo>
                  <a:pt x="3380" y="4457"/>
                </a:lnTo>
                <a:lnTo>
                  <a:pt x="4030" y="4038"/>
                </a:lnTo>
                <a:close/>
              </a:path>
              <a:path w="11429" h="7619">
                <a:moveTo>
                  <a:pt x="10584" y="2984"/>
                </a:moveTo>
                <a:lnTo>
                  <a:pt x="6526" y="2984"/>
                </a:lnTo>
                <a:lnTo>
                  <a:pt x="5879" y="3644"/>
                </a:lnTo>
                <a:lnTo>
                  <a:pt x="3809" y="4406"/>
                </a:lnTo>
                <a:lnTo>
                  <a:pt x="2907" y="4762"/>
                </a:lnTo>
                <a:lnTo>
                  <a:pt x="10754" y="4762"/>
                </a:lnTo>
                <a:lnTo>
                  <a:pt x="10584" y="2984"/>
                </a:lnTo>
                <a:close/>
              </a:path>
              <a:path w="11429" h="7619">
                <a:moveTo>
                  <a:pt x="10298" y="0"/>
                </a:moveTo>
                <a:lnTo>
                  <a:pt x="4030" y="4038"/>
                </a:lnTo>
                <a:lnTo>
                  <a:pt x="4520" y="3975"/>
                </a:lnTo>
                <a:lnTo>
                  <a:pt x="6526" y="2984"/>
                </a:lnTo>
                <a:lnTo>
                  <a:pt x="10584" y="2984"/>
                </a:lnTo>
                <a:lnTo>
                  <a:pt x="1029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8" name="object 5728"/>
          <p:cNvSpPr/>
          <p:nvPr/>
        </p:nvSpPr>
        <p:spPr>
          <a:xfrm>
            <a:off x="6403924" y="2955454"/>
            <a:ext cx="36830" cy="17145"/>
          </a:xfrm>
          <a:custGeom>
            <a:avLst/>
            <a:gdLst/>
            <a:ahLst/>
            <a:cxnLst/>
            <a:rect l="l" t="t" r="r" b="b"/>
            <a:pathLst>
              <a:path w="36829" h="17144">
                <a:moveTo>
                  <a:pt x="850" y="11747"/>
                </a:moveTo>
                <a:lnTo>
                  <a:pt x="698" y="11341"/>
                </a:lnTo>
                <a:lnTo>
                  <a:pt x="406" y="11303"/>
                </a:lnTo>
                <a:lnTo>
                  <a:pt x="0" y="11557"/>
                </a:lnTo>
                <a:lnTo>
                  <a:pt x="419" y="12052"/>
                </a:lnTo>
                <a:lnTo>
                  <a:pt x="850" y="12026"/>
                </a:lnTo>
                <a:lnTo>
                  <a:pt x="850" y="11747"/>
                </a:lnTo>
                <a:close/>
              </a:path>
              <a:path w="36829" h="17144">
                <a:moveTo>
                  <a:pt x="21513" y="14541"/>
                </a:moveTo>
                <a:lnTo>
                  <a:pt x="21107" y="14668"/>
                </a:lnTo>
                <a:lnTo>
                  <a:pt x="21513" y="14541"/>
                </a:lnTo>
                <a:close/>
              </a:path>
              <a:path w="36829" h="17144">
                <a:moveTo>
                  <a:pt x="22313" y="3200"/>
                </a:moveTo>
                <a:lnTo>
                  <a:pt x="19443" y="2895"/>
                </a:lnTo>
                <a:lnTo>
                  <a:pt x="17526" y="2692"/>
                </a:lnTo>
                <a:lnTo>
                  <a:pt x="18110" y="647"/>
                </a:lnTo>
                <a:lnTo>
                  <a:pt x="16611" y="0"/>
                </a:lnTo>
                <a:lnTo>
                  <a:pt x="16764" y="2260"/>
                </a:lnTo>
                <a:lnTo>
                  <a:pt x="16370" y="3060"/>
                </a:lnTo>
                <a:lnTo>
                  <a:pt x="17297" y="2895"/>
                </a:lnTo>
                <a:lnTo>
                  <a:pt x="16357" y="3251"/>
                </a:lnTo>
                <a:lnTo>
                  <a:pt x="15989" y="4076"/>
                </a:lnTo>
                <a:lnTo>
                  <a:pt x="14757" y="4749"/>
                </a:lnTo>
                <a:lnTo>
                  <a:pt x="14401" y="5549"/>
                </a:lnTo>
                <a:lnTo>
                  <a:pt x="14097" y="5918"/>
                </a:lnTo>
                <a:lnTo>
                  <a:pt x="13576" y="6870"/>
                </a:lnTo>
                <a:lnTo>
                  <a:pt x="13716" y="7048"/>
                </a:lnTo>
                <a:lnTo>
                  <a:pt x="12763" y="9220"/>
                </a:lnTo>
                <a:lnTo>
                  <a:pt x="13004" y="7239"/>
                </a:lnTo>
                <a:lnTo>
                  <a:pt x="12065" y="8343"/>
                </a:lnTo>
                <a:lnTo>
                  <a:pt x="11277" y="9283"/>
                </a:lnTo>
                <a:lnTo>
                  <a:pt x="11836" y="10401"/>
                </a:lnTo>
                <a:lnTo>
                  <a:pt x="12115" y="10718"/>
                </a:lnTo>
                <a:lnTo>
                  <a:pt x="10350" y="14795"/>
                </a:lnTo>
                <a:lnTo>
                  <a:pt x="14617" y="16827"/>
                </a:lnTo>
                <a:lnTo>
                  <a:pt x="21107" y="14668"/>
                </a:lnTo>
                <a:lnTo>
                  <a:pt x="21844" y="13436"/>
                </a:lnTo>
                <a:lnTo>
                  <a:pt x="22021" y="13335"/>
                </a:lnTo>
                <a:lnTo>
                  <a:pt x="19367" y="12725"/>
                </a:lnTo>
                <a:lnTo>
                  <a:pt x="21818" y="6769"/>
                </a:lnTo>
                <a:lnTo>
                  <a:pt x="20916" y="5003"/>
                </a:lnTo>
                <a:lnTo>
                  <a:pt x="22275" y="3251"/>
                </a:lnTo>
                <a:close/>
              </a:path>
              <a:path w="36829" h="17144">
                <a:moveTo>
                  <a:pt x="23279" y="16535"/>
                </a:moveTo>
                <a:lnTo>
                  <a:pt x="22834" y="14325"/>
                </a:lnTo>
                <a:lnTo>
                  <a:pt x="22440" y="12306"/>
                </a:lnTo>
                <a:lnTo>
                  <a:pt x="21755" y="14414"/>
                </a:lnTo>
                <a:lnTo>
                  <a:pt x="21513" y="14541"/>
                </a:lnTo>
                <a:lnTo>
                  <a:pt x="22136" y="14325"/>
                </a:lnTo>
                <a:lnTo>
                  <a:pt x="23279" y="16535"/>
                </a:lnTo>
                <a:close/>
              </a:path>
              <a:path w="36829" h="17144">
                <a:moveTo>
                  <a:pt x="36741" y="14287"/>
                </a:moveTo>
                <a:lnTo>
                  <a:pt x="36106" y="14452"/>
                </a:lnTo>
                <a:lnTo>
                  <a:pt x="35979" y="15024"/>
                </a:lnTo>
                <a:lnTo>
                  <a:pt x="35280" y="14998"/>
                </a:lnTo>
                <a:lnTo>
                  <a:pt x="35572" y="15773"/>
                </a:lnTo>
                <a:lnTo>
                  <a:pt x="36017" y="15532"/>
                </a:lnTo>
                <a:lnTo>
                  <a:pt x="36741" y="1428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9" name="object 5729"/>
          <p:cNvSpPr/>
          <p:nvPr/>
        </p:nvSpPr>
        <p:spPr>
          <a:xfrm>
            <a:off x="6288303" y="2868688"/>
            <a:ext cx="13335" cy="14604"/>
          </a:xfrm>
          <a:custGeom>
            <a:avLst/>
            <a:gdLst/>
            <a:ahLst/>
            <a:cxnLst/>
            <a:rect l="l" t="t" r="r" b="b"/>
            <a:pathLst>
              <a:path w="13335" h="14605">
                <a:moveTo>
                  <a:pt x="2425" y="12852"/>
                </a:moveTo>
                <a:lnTo>
                  <a:pt x="0" y="14109"/>
                </a:lnTo>
                <a:lnTo>
                  <a:pt x="1765" y="14224"/>
                </a:lnTo>
                <a:lnTo>
                  <a:pt x="1638" y="14122"/>
                </a:lnTo>
                <a:lnTo>
                  <a:pt x="2425" y="12852"/>
                </a:lnTo>
                <a:close/>
              </a:path>
              <a:path w="13335" h="14605">
                <a:moveTo>
                  <a:pt x="12738" y="3479"/>
                </a:moveTo>
                <a:lnTo>
                  <a:pt x="11544" y="2120"/>
                </a:lnTo>
                <a:lnTo>
                  <a:pt x="11709" y="977"/>
                </a:lnTo>
                <a:lnTo>
                  <a:pt x="10388" y="0"/>
                </a:lnTo>
                <a:lnTo>
                  <a:pt x="11125" y="4140"/>
                </a:lnTo>
                <a:lnTo>
                  <a:pt x="11798" y="4254"/>
                </a:lnTo>
                <a:lnTo>
                  <a:pt x="12738" y="347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0" name="object 5730"/>
          <p:cNvSpPr/>
          <p:nvPr/>
        </p:nvSpPr>
        <p:spPr>
          <a:xfrm>
            <a:off x="6406848" y="2965507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546" y="0"/>
                </a:moveTo>
                <a:lnTo>
                  <a:pt x="800" y="1320"/>
                </a:lnTo>
                <a:lnTo>
                  <a:pt x="0" y="2070"/>
                </a:lnTo>
                <a:lnTo>
                  <a:pt x="1244" y="2425"/>
                </a:lnTo>
                <a:lnTo>
                  <a:pt x="1358" y="1346"/>
                </a:lnTo>
                <a:lnTo>
                  <a:pt x="1523" y="2171"/>
                </a:lnTo>
                <a:lnTo>
                  <a:pt x="1473" y="4051"/>
                </a:lnTo>
                <a:lnTo>
                  <a:pt x="2273" y="4800"/>
                </a:lnTo>
                <a:lnTo>
                  <a:pt x="4775" y="3238"/>
                </a:lnTo>
                <a:lnTo>
                  <a:pt x="454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1" name="object 5731"/>
          <p:cNvSpPr/>
          <p:nvPr/>
        </p:nvSpPr>
        <p:spPr>
          <a:xfrm>
            <a:off x="6299462" y="2859385"/>
            <a:ext cx="9525" cy="10160"/>
          </a:xfrm>
          <a:custGeom>
            <a:avLst/>
            <a:gdLst/>
            <a:ahLst/>
            <a:cxnLst/>
            <a:rect l="l" t="t" r="r" b="b"/>
            <a:pathLst>
              <a:path w="9525" h="10160">
                <a:moveTo>
                  <a:pt x="9410" y="6870"/>
                </a:moveTo>
                <a:lnTo>
                  <a:pt x="3128" y="7777"/>
                </a:lnTo>
                <a:lnTo>
                  <a:pt x="2311" y="10045"/>
                </a:lnTo>
                <a:lnTo>
                  <a:pt x="3606" y="9715"/>
                </a:lnTo>
                <a:lnTo>
                  <a:pt x="9410" y="6870"/>
                </a:lnTo>
                <a:close/>
              </a:path>
              <a:path w="9525" h="10160">
                <a:moveTo>
                  <a:pt x="4107" y="5058"/>
                </a:moveTo>
                <a:lnTo>
                  <a:pt x="0" y="8229"/>
                </a:lnTo>
                <a:lnTo>
                  <a:pt x="3128" y="7777"/>
                </a:lnTo>
                <a:lnTo>
                  <a:pt x="4107" y="5058"/>
                </a:lnTo>
                <a:close/>
              </a:path>
              <a:path w="9525" h="10160">
                <a:moveTo>
                  <a:pt x="4635" y="3416"/>
                </a:moveTo>
                <a:lnTo>
                  <a:pt x="4356" y="4368"/>
                </a:lnTo>
                <a:lnTo>
                  <a:pt x="4107" y="5058"/>
                </a:lnTo>
                <a:lnTo>
                  <a:pt x="5659" y="3860"/>
                </a:lnTo>
                <a:lnTo>
                  <a:pt x="4635" y="3416"/>
                </a:lnTo>
                <a:close/>
              </a:path>
              <a:path w="9525" h="10160">
                <a:moveTo>
                  <a:pt x="8966" y="0"/>
                </a:moveTo>
                <a:lnTo>
                  <a:pt x="5638" y="3860"/>
                </a:lnTo>
                <a:lnTo>
                  <a:pt x="7797" y="2209"/>
                </a:lnTo>
                <a:lnTo>
                  <a:pt x="896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2" name="object 5732"/>
          <p:cNvSpPr/>
          <p:nvPr/>
        </p:nvSpPr>
        <p:spPr>
          <a:xfrm>
            <a:off x="6407455" y="2963989"/>
            <a:ext cx="6985" cy="5080"/>
          </a:xfrm>
          <a:custGeom>
            <a:avLst/>
            <a:gdLst/>
            <a:ahLst/>
            <a:cxnLst/>
            <a:rect l="l" t="t" r="r" b="b"/>
            <a:pathLst>
              <a:path w="6985" h="5080">
                <a:moveTo>
                  <a:pt x="1905" y="927"/>
                </a:moveTo>
                <a:lnTo>
                  <a:pt x="1447" y="25"/>
                </a:lnTo>
                <a:lnTo>
                  <a:pt x="1079" y="0"/>
                </a:lnTo>
                <a:lnTo>
                  <a:pt x="0" y="1485"/>
                </a:lnTo>
                <a:lnTo>
                  <a:pt x="381" y="1524"/>
                </a:lnTo>
                <a:lnTo>
                  <a:pt x="1016" y="1206"/>
                </a:lnTo>
                <a:lnTo>
                  <a:pt x="1905" y="927"/>
                </a:lnTo>
                <a:close/>
              </a:path>
              <a:path w="6985" h="5080">
                <a:moveTo>
                  <a:pt x="6451" y="4254"/>
                </a:moveTo>
                <a:lnTo>
                  <a:pt x="5994" y="1993"/>
                </a:lnTo>
                <a:lnTo>
                  <a:pt x="5791" y="2349"/>
                </a:lnTo>
                <a:lnTo>
                  <a:pt x="5715" y="2819"/>
                </a:lnTo>
                <a:lnTo>
                  <a:pt x="4927" y="4953"/>
                </a:lnTo>
                <a:lnTo>
                  <a:pt x="5981" y="5080"/>
                </a:lnTo>
                <a:lnTo>
                  <a:pt x="6451" y="425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3" name="object 5733"/>
          <p:cNvSpPr/>
          <p:nvPr/>
        </p:nvSpPr>
        <p:spPr>
          <a:xfrm>
            <a:off x="6272581" y="2850248"/>
            <a:ext cx="35560" cy="50800"/>
          </a:xfrm>
          <a:custGeom>
            <a:avLst/>
            <a:gdLst/>
            <a:ahLst/>
            <a:cxnLst/>
            <a:rect l="l" t="t" r="r" b="b"/>
            <a:pathLst>
              <a:path w="35560" h="50800">
                <a:moveTo>
                  <a:pt x="2882" y="36931"/>
                </a:moveTo>
                <a:lnTo>
                  <a:pt x="914" y="35585"/>
                </a:lnTo>
                <a:lnTo>
                  <a:pt x="914" y="37096"/>
                </a:lnTo>
                <a:lnTo>
                  <a:pt x="0" y="40538"/>
                </a:lnTo>
                <a:lnTo>
                  <a:pt x="1308" y="41452"/>
                </a:lnTo>
                <a:lnTo>
                  <a:pt x="1536" y="39217"/>
                </a:lnTo>
                <a:lnTo>
                  <a:pt x="2882" y="36931"/>
                </a:lnTo>
                <a:close/>
              </a:path>
              <a:path w="35560" h="50800">
                <a:moveTo>
                  <a:pt x="9563" y="5638"/>
                </a:moveTo>
                <a:lnTo>
                  <a:pt x="7277" y="8140"/>
                </a:lnTo>
                <a:lnTo>
                  <a:pt x="9258" y="7454"/>
                </a:lnTo>
                <a:lnTo>
                  <a:pt x="9563" y="5638"/>
                </a:lnTo>
                <a:close/>
              </a:path>
              <a:path w="35560" h="50800">
                <a:moveTo>
                  <a:pt x="10858" y="6883"/>
                </a:moveTo>
                <a:lnTo>
                  <a:pt x="9258" y="7454"/>
                </a:lnTo>
                <a:lnTo>
                  <a:pt x="9080" y="8509"/>
                </a:lnTo>
                <a:lnTo>
                  <a:pt x="10858" y="6883"/>
                </a:lnTo>
                <a:close/>
              </a:path>
              <a:path w="35560" h="50800">
                <a:moveTo>
                  <a:pt x="12306" y="8902"/>
                </a:moveTo>
                <a:lnTo>
                  <a:pt x="12052" y="8534"/>
                </a:lnTo>
                <a:lnTo>
                  <a:pt x="11582" y="8089"/>
                </a:lnTo>
                <a:lnTo>
                  <a:pt x="10718" y="7899"/>
                </a:lnTo>
                <a:lnTo>
                  <a:pt x="11036" y="9829"/>
                </a:lnTo>
                <a:lnTo>
                  <a:pt x="11595" y="9525"/>
                </a:lnTo>
                <a:lnTo>
                  <a:pt x="12306" y="8902"/>
                </a:lnTo>
                <a:close/>
              </a:path>
              <a:path w="35560" h="50800">
                <a:moveTo>
                  <a:pt x="14490" y="2540"/>
                </a:moveTo>
                <a:lnTo>
                  <a:pt x="9639" y="5194"/>
                </a:lnTo>
                <a:lnTo>
                  <a:pt x="9563" y="5638"/>
                </a:lnTo>
                <a:lnTo>
                  <a:pt x="9804" y="5372"/>
                </a:lnTo>
                <a:lnTo>
                  <a:pt x="14211" y="8089"/>
                </a:lnTo>
                <a:lnTo>
                  <a:pt x="14351" y="5372"/>
                </a:lnTo>
                <a:lnTo>
                  <a:pt x="14490" y="2540"/>
                </a:lnTo>
                <a:close/>
              </a:path>
              <a:path w="35560" h="50800">
                <a:moveTo>
                  <a:pt x="16002" y="36969"/>
                </a:moveTo>
                <a:lnTo>
                  <a:pt x="15201" y="35534"/>
                </a:lnTo>
                <a:lnTo>
                  <a:pt x="14643" y="36283"/>
                </a:lnTo>
                <a:lnTo>
                  <a:pt x="14249" y="36880"/>
                </a:lnTo>
                <a:lnTo>
                  <a:pt x="14846" y="37185"/>
                </a:lnTo>
                <a:lnTo>
                  <a:pt x="15379" y="37350"/>
                </a:lnTo>
                <a:lnTo>
                  <a:pt x="16002" y="36969"/>
                </a:lnTo>
                <a:close/>
              </a:path>
              <a:path w="35560" h="50800">
                <a:moveTo>
                  <a:pt x="16751" y="1790"/>
                </a:moveTo>
                <a:lnTo>
                  <a:pt x="14541" y="1358"/>
                </a:lnTo>
                <a:lnTo>
                  <a:pt x="14490" y="2540"/>
                </a:lnTo>
                <a:lnTo>
                  <a:pt x="14935" y="2298"/>
                </a:lnTo>
                <a:lnTo>
                  <a:pt x="16751" y="1790"/>
                </a:lnTo>
                <a:close/>
              </a:path>
              <a:path w="35560" h="50800">
                <a:moveTo>
                  <a:pt x="17145" y="41262"/>
                </a:moveTo>
                <a:lnTo>
                  <a:pt x="16865" y="40119"/>
                </a:lnTo>
                <a:lnTo>
                  <a:pt x="16522" y="40728"/>
                </a:lnTo>
                <a:lnTo>
                  <a:pt x="16649" y="40792"/>
                </a:lnTo>
                <a:lnTo>
                  <a:pt x="16789" y="41173"/>
                </a:lnTo>
                <a:lnTo>
                  <a:pt x="16814" y="41389"/>
                </a:lnTo>
                <a:lnTo>
                  <a:pt x="17145" y="41262"/>
                </a:lnTo>
                <a:close/>
              </a:path>
              <a:path w="35560" h="50800">
                <a:moveTo>
                  <a:pt x="28511" y="469"/>
                </a:moveTo>
                <a:lnTo>
                  <a:pt x="28117" y="228"/>
                </a:lnTo>
                <a:lnTo>
                  <a:pt x="27978" y="177"/>
                </a:lnTo>
                <a:lnTo>
                  <a:pt x="27482" y="0"/>
                </a:lnTo>
                <a:lnTo>
                  <a:pt x="21907" y="368"/>
                </a:lnTo>
                <a:lnTo>
                  <a:pt x="16751" y="1790"/>
                </a:lnTo>
                <a:lnTo>
                  <a:pt x="18846" y="2197"/>
                </a:lnTo>
                <a:lnTo>
                  <a:pt x="22720" y="1181"/>
                </a:lnTo>
                <a:lnTo>
                  <a:pt x="22771" y="876"/>
                </a:lnTo>
                <a:lnTo>
                  <a:pt x="23406" y="2349"/>
                </a:lnTo>
                <a:lnTo>
                  <a:pt x="25031" y="2705"/>
                </a:lnTo>
                <a:lnTo>
                  <a:pt x="25438" y="1524"/>
                </a:lnTo>
                <a:lnTo>
                  <a:pt x="25654" y="876"/>
                </a:lnTo>
                <a:lnTo>
                  <a:pt x="24269" y="1524"/>
                </a:lnTo>
                <a:lnTo>
                  <a:pt x="24193" y="876"/>
                </a:lnTo>
                <a:lnTo>
                  <a:pt x="24130" y="342"/>
                </a:lnTo>
                <a:lnTo>
                  <a:pt x="25196" y="342"/>
                </a:lnTo>
                <a:lnTo>
                  <a:pt x="27851" y="177"/>
                </a:lnTo>
                <a:lnTo>
                  <a:pt x="28511" y="469"/>
                </a:lnTo>
                <a:close/>
              </a:path>
              <a:path w="35560" h="50800">
                <a:moveTo>
                  <a:pt x="29070" y="711"/>
                </a:moveTo>
                <a:lnTo>
                  <a:pt x="28511" y="469"/>
                </a:lnTo>
                <a:lnTo>
                  <a:pt x="29032" y="787"/>
                </a:lnTo>
                <a:close/>
              </a:path>
              <a:path w="35560" h="50800">
                <a:moveTo>
                  <a:pt x="31343" y="2184"/>
                </a:moveTo>
                <a:lnTo>
                  <a:pt x="29032" y="787"/>
                </a:lnTo>
                <a:lnTo>
                  <a:pt x="28752" y="1181"/>
                </a:lnTo>
                <a:lnTo>
                  <a:pt x="31343" y="2184"/>
                </a:lnTo>
                <a:close/>
              </a:path>
              <a:path w="35560" h="50800">
                <a:moveTo>
                  <a:pt x="35179" y="48018"/>
                </a:moveTo>
                <a:lnTo>
                  <a:pt x="33883" y="46799"/>
                </a:lnTo>
                <a:lnTo>
                  <a:pt x="33223" y="45847"/>
                </a:lnTo>
                <a:lnTo>
                  <a:pt x="31191" y="50698"/>
                </a:lnTo>
                <a:lnTo>
                  <a:pt x="33223" y="50634"/>
                </a:lnTo>
                <a:lnTo>
                  <a:pt x="32893" y="48641"/>
                </a:lnTo>
                <a:lnTo>
                  <a:pt x="35179" y="4801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4" name="object 5734"/>
          <p:cNvSpPr/>
          <p:nvPr/>
        </p:nvSpPr>
        <p:spPr>
          <a:xfrm>
            <a:off x="6364973" y="2954506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765" y="0"/>
                </a:moveTo>
                <a:lnTo>
                  <a:pt x="0" y="698"/>
                </a:lnTo>
                <a:lnTo>
                  <a:pt x="952" y="838"/>
                </a:lnTo>
                <a:lnTo>
                  <a:pt x="1041" y="457"/>
                </a:lnTo>
                <a:lnTo>
                  <a:pt x="1384" y="723"/>
                </a:lnTo>
                <a:lnTo>
                  <a:pt x="1676" y="10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5" name="object 5735"/>
          <p:cNvSpPr/>
          <p:nvPr/>
        </p:nvSpPr>
        <p:spPr>
          <a:xfrm>
            <a:off x="6289718" y="2889360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3073" y="0"/>
                </a:moveTo>
                <a:lnTo>
                  <a:pt x="1536" y="762"/>
                </a:lnTo>
                <a:lnTo>
                  <a:pt x="12" y="2781"/>
                </a:lnTo>
                <a:lnTo>
                  <a:pt x="0" y="4368"/>
                </a:lnTo>
                <a:lnTo>
                  <a:pt x="3200" y="4178"/>
                </a:lnTo>
                <a:lnTo>
                  <a:pt x="4445" y="2895"/>
                </a:lnTo>
                <a:lnTo>
                  <a:pt x="307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6" name="object 5736"/>
          <p:cNvSpPr/>
          <p:nvPr/>
        </p:nvSpPr>
        <p:spPr>
          <a:xfrm>
            <a:off x="6360274" y="2904515"/>
            <a:ext cx="52069" cy="53975"/>
          </a:xfrm>
          <a:custGeom>
            <a:avLst/>
            <a:gdLst/>
            <a:ahLst/>
            <a:cxnLst/>
            <a:rect l="l" t="t" r="r" b="b"/>
            <a:pathLst>
              <a:path w="52070" h="53975">
                <a:moveTo>
                  <a:pt x="355" y="10236"/>
                </a:moveTo>
                <a:lnTo>
                  <a:pt x="0" y="10388"/>
                </a:lnTo>
                <a:lnTo>
                  <a:pt x="355" y="10591"/>
                </a:lnTo>
                <a:lnTo>
                  <a:pt x="355" y="10236"/>
                </a:lnTo>
                <a:close/>
              </a:path>
              <a:path w="52070" h="53975">
                <a:moveTo>
                  <a:pt x="1714" y="11341"/>
                </a:moveTo>
                <a:lnTo>
                  <a:pt x="355" y="10591"/>
                </a:lnTo>
                <a:lnTo>
                  <a:pt x="368" y="13373"/>
                </a:lnTo>
                <a:lnTo>
                  <a:pt x="1244" y="16243"/>
                </a:lnTo>
                <a:lnTo>
                  <a:pt x="1714" y="11341"/>
                </a:lnTo>
                <a:close/>
              </a:path>
              <a:path w="52070" h="53975">
                <a:moveTo>
                  <a:pt x="4686" y="8356"/>
                </a:moveTo>
                <a:lnTo>
                  <a:pt x="330" y="5994"/>
                </a:lnTo>
                <a:lnTo>
                  <a:pt x="355" y="10236"/>
                </a:lnTo>
                <a:lnTo>
                  <a:pt x="4686" y="8356"/>
                </a:lnTo>
                <a:close/>
              </a:path>
              <a:path w="52070" h="53975">
                <a:moveTo>
                  <a:pt x="7378" y="43243"/>
                </a:moveTo>
                <a:lnTo>
                  <a:pt x="6629" y="43497"/>
                </a:lnTo>
                <a:lnTo>
                  <a:pt x="6718" y="42506"/>
                </a:lnTo>
                <a:lnTo>
                  <a:pt x="12" y="43027"/>
                </a:lnTo>
                <a:lnTo>
                  <a:pt x="4991" y="46189"/>
                </a:lnTo>
                <a:lnTo>
                  <a:pt x="5359" y="46024"/>
                </a:lnTo>
                <a:lnTo>
                  <a:pt x="6197" y="44526"/>
                </a:lnTo>
                <a:lnTo>
                  <a:pt x="6604" y="43840"/>
                </a:lnTo>
                <a:lnTo>
                  <a:pt x="6667" y="43599"/>
                </a:lnTo>
                <a:lnTo>
                  <a:pt x="7378" y="43243"/>
                </a:lnTo>
                <a:close/>
              </a:path>
              <a:path w="52070" h="53975">
                <a:moveTo>
                  <a:pt x="24041" y="3454"/>
                </a:moveTo>
                <a:lnTo>
                  <a:pt x="22250" y="1689"/>
                </a:lnTo>
                <a:lnTo>
                  <a:pt x="21488" y="1270"/>
                </a:lnTo>
                <a:lnTo>
                  <a:pt x="20916" y="584"/>
                </a:lnTo>
                <a:lnTo>
                  <a:pt x="20205" y="0"/>
                </a:lnTo>
                <a:lnTo>
                  <a:pt x="21018" y="1333"/>
                </a:lnTo>
                <a:lnTo>
                  <a:pt x="22707" y="2501"/>
                </a:lnTo>
                <a:lnTo>
                  <a:pt x="24041" y="3454"/>
                </a:lnTo>
                <a:close/>
              </a:path>
              <a:path w="52070" h="53975">
                <a:moveTo>
                  <a:pt x="52019" y="51663"/>
                </a:moveTo>
                <a:lnTo>
                  <a:pt x="51460" y="51828"/>
                </a:lnTo>
                <a:lnTo>
                  <a:pt x="51308" y="51435"/>
                </a:lnTo>
                <a:lnTo>
                  <a:pt x="50698" y="51079"/>
                </a:lnTo>
                <a:lnTo>
                  <a:pt x="51041" y="51473"/>
                </a:lnTo>
                <a:lnTo>
                  <a:pt x="50241" y="51181"/>
                </a:lnTo>
                <a:lnTo>
                  <a:pt x="51384" y="53936"/>
                </a:lnTo>
                <a:lnTo>
                  <a:pt x="51638" y="53225"/>
                </a:lnTo>
                <a:lnTo>
                  <a:pt x="52019" y="5166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7" name="object 5737"/>
          <p:cNvSpPr/>
          <p:nvPr/>
        </p:nvSpPr>
        <p:spPr>
          <a:xfrm>
            <a:off x="6295089" y="287383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787" y="0"/>
                </a:moveTo>
                <a:lnTo>
                  <a:pt x="0" y="76"/>
                </a:lnTo>
                <a:lnTo>
                  <a:pt x="190" y="1879"/>
                </a:lnTo>
                <a:lnTo>
                  <a:pt x="1117" y="1524"/>
                </a:lnTo>
                <a:lnTo>
                  <a:pt x="1397" y="1054"/>
                </a:lnTo>
                <a:lnTo>
                  <a:pt x="1397" y="254"/>
                </a:lnTo>
                <a:lnTo>
                  <a:pt x="78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8" name="object 5738"/>
          <p:cNvSpPr/>
          <p:nvPr/>
        </p:nvSpPr>
        <p:spPr>
          <a:xfrm>
            <a:off x="6368690" y="295364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647" y="0"/>
                </a:moveTo>
                <a:lnTo>
                  <a:pt x="368" y="101"/>
                </a:lnTo>
                <a:lnTo>
                  <a:pt x="203" y="241"/>
                </a:lnTo>
                <a:lnTo>
                  <a:pt x="0" y="825"/>
                </a:lnTo>
                <a:lnTo>
                  <a:pt x="419" y="800"/>
                </a:lnTo>
                <a:lnTo>
                  <a:pt x="469" y="546"/>
                </a:lnTo>
                <a:lnTo>
                  <a:pt x="64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9" name="object 5739"/>
          <p:cNvSpPr/>
          <p:nvPr/>
        </p:nvSpPr>
        <p:spPr>
          <a:xfrm>
            <a:off x="6305512" y="2853222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2819" y="0"/>
                </a:moveTo>
                <a:lnTo>
                  <a:pt x="317" y="393"/>
                </a:lnTo>
                <a:lnTo>
                  <a:pt x="1828" y="1003"/>
                </a:lnTo>
                <a:lnTo>
                  <a:pt x="0" y="4826"/>
                </a:lnTo>
                <a:lnTo>
                  <a:pt x="1270" y="4787"/>
                </a:lnTo>
                <a:lnTo>
                  <a:pt x="1955" y="3556"/>
                </a:lnTo>
                <a:lnTo>
                  <a:pt x="281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0" name="object 5740"/>
          <p:cNvSpPr/>
          <p:nvPr/>
        </p:nvSpPr>
        <p:spPr>
          <a:xfrm>
            <a:off x="6403094" y="2967794"/>
            <a:ext cx="6985" cy="9525"/>
          </a:xfrm>
          <a:custGeom>
            <a:avLst/>
            <a:gdLst/>
            <a:ahLst/>
            <a:cxnLst/>
            <a:rect l="l" t="t" r="r" b="b"/>
            <a:pathLst>
              <a:path w="6985" h="9525">
                <a:moveTo>
                  <a:pt x="4457" y="0"/>
                </a:moveTo>
                <a:lnTo>
                  <a:pt x="2019" y="1511"/>
                </a:lnTo>
                <a:lnTo>
                  <a:pt x="0" y="5969"/>
                </a:lnTo>
                <a:lnTo>
                  <a:pt x="2032" y="9245"/>
                </a:lnTo>
                <a:lnTo>
                  <a:pt x="2235" y="5334"/>
                </a:lnTo>
                <a:lnTo>
                  <a:pt x="6692" y="4064"/>
                </a:lnTo>
                <a:lnTo>
                  <a:pt x="445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1" name="object 5741"/>
          <p:cNvSpPr/>
          <p:nvPr/>
        </p:nvSpPr>
        <p:spPr>
          <a:xfrm>
            <a:off x="6595133" y="3180802"/>
            <a:ext cx="10160" cy="5715"/>
          </a:xfrm>
          <a:custGeom>
            <a:avLst/>
            <a:gdLst/>
            <a:ahLst/>
            <a:cxnLst/>
            <a:rect l="l" t="t" r="r" b="b"/>
            <a:pathLst>
              <a:path w="10159" h="5714">
                <a:moveTo>
                  <a:pt x="0" y="0"/>
                </a:moveTo>
                <a:lnTo>
                  <a:pt x="5384" y="5435"/>
                </a:lnTo>
                <a:lnTo>
                  <a:pt x="6934" y="5461"/>
                </a:lnTo>
                <a:lnTo>
                  <a:pt x="7175" y="5156"/>
                </a:lnTo>
                <a:lnTo>
                  <a:pt x="8864" y="5029"/>
                </a:lnTo>
                <a:lnTo>
                  <a:pt x="9550" y="4787"/>
                </a:lnTo>
                <a:lnTo>
                  <a:pt x="8724" y="3911"/>
                </a:lnTo>
                <a:lnTo>
                  <a:pt x="5803" y="4445"/>
                </a:lnTo>
                <a:lnTo>
                  <a:pt x="5524" y="3175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2" name="object 5742"/>
          <p:cNvSpPr/>
          <p:nvPr/>
        </p:nvSpPr>
        <p:spPr>
          <a:xfrm>
            <a:off x="6371920" y="2941421"/>
            <a:ext cx="32384" cy="27305"/>
          </a:xfrm>
          <a:custGeom>
            <a:avLst/>
            <a:gdLst/>
            <a:ahLst/>
            <a:cxnLst/>
            <a:rect l="l" t="t" r="r" b="b"/>
            <a:pathLst>
              <a:path w="32385" h="27305">
                <a:moveTo>
                  <a:pt x="609" y="660"/>
                </a:moveTo>
                <a:lnTo>
                  <a:pt x="342" y="0"/>
                </a:lnTo>
                <a:lnTo>
                  <a:pt x="0" y="330"/>
                </a:lnTo>
                <a:lnTo>
                  <a:pt x="203" y="1003"/>
                </a:lnTo>
                <a:lnTo>
                  <a:pt x="444" y="939"/>
                </a:lnTo>
                <a:lnTo>
                  <a:pt x="609" y="660"/>
                </a:lnTo>
                <a:close/>
              </a:path>
              <a:path w="32385" h="27305">
                <a:moveTo>
                  <a:pt x="32105" y="27203"/>
                </a:moveTo>
                <a:lnTo>
                  <a:pt x="31915" y="26962"/>
                </a:lnTo>
                <a:lnTo>
                  <a:pt x="31229" y="26949"/>
                </a:lnTo>
                <a:lnTo>
                  <a:pt x="30962" y="25425"/>
                </a:lnTo>
                <a:lnTo>
                  <a:pt x="31203" y="27241"/>
                </a:lnTo>
                <a:lnTo>
                  <a:pt x="31280" y="26974"/>
                </a:lnTo>
                <a:lnTo>
                  <a:pt x="32105" y="2720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3" name="object 5743"/>
          <p:cNvSpPr/>
          <p:nvPr/>
        </p:nvSpPr>
        <p:spPr>
          <a:xfrm>
            <a:off x="6269125" y="288337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253" y="711"/>
                </a:lnTo>
                <a:lnTo>
                  <a:pt x="825" y="901"/>
                </a:lnTo>
                <a:lnTo>
                  <a:pt x="850" y="381"/>
                </a:lnTo>
                <a:lnTo>
                  <a:pt x="241" y="609"/>
                </a:lnTo>
                <a:lnTo>
                  <a:pt x="622" y="152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4" name="object 5744"/>
          <p:cNvSpPr/>
          <p:nvPr/>
        </p:nvSpPr>
        <p:spPr>
          <a:xfrm>
            <a:off x="6339485" y="2911300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552" y="0"/>
                </a:moveTo>
                <a:lnTo>
                  <a:pt x="711" y="304"/>
                </a:lnTo>
                <a:lnTo>
                  <a:pt x="0" y="927"/>
                </a:lnTo>
                <a:lnTo>
                  <a:pt x="406" y="2806"/>
                </a:lnTo>
                <a:lnTo>
                  <a:pt x="1689" y="3060"/>
                </a:lnTo>
                <a:lnTo>
                  <a:pt x="1358" y="2057"/>
                </a:lnTo>
                <a:lnTo>
                  <a:pt x="255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5" name="object 5745"/>
          <p:cNvSpPr/>
          <p:nvPr/>
        </p:nvSpPr>
        <p:spPr>
          <a:xfrm>
            <a:off x="6410960" y="2951822"/>
            <a:ext cx="30480" cy="19050"/>
          </a:xfrm>
          <a:custGeom>
            <a:avLst/>
            <a:gdLst/>
            <a:ahLst/>
            <a:cxnLst/>
            <a:rect l="l" t="t" r="r" b="b"/>
            <a:pathLst>
              <a:path w="30479" h="19050">
                <a:moveTo>
                  <a:pt x="2565" y="9842"/>
                </a:moveTo>
                <a:lnTo>
                  <a:pt x="2311" y="8483"/>
                </a:lnTo>
                <a:lnTo>
                  <a:pt x="2362" y="7823"/>
                </a:lnTo>
                <a:lnTo>
                  <a:pt x="1562" y="8737"/>
                </a:lnTo>
                <a:lnTo>
                  <a:pt x="1066" y="8737"/>
                </a:lnTo>
                <a:lnTo>
                  <a:pt x="0" y="10706"/>
                </a:lnTo>
                <a:lnTo>
                  <a:pt x="1562" y="11201"/>
                </a:lnTo>
                <a:lnTo>
                  <a:pt x="1600" y="10769"/>
                </a:lnTo>
                <a:lnTo>
                  <a:pt x="2425" y="10642"/>
                </a:lnTo>
                <a:lnTo>
                  <a:pt x="2565" y="9842"/>
                </a:lnTo>
                <a:close/>
              </a:path>
              <a:path w="30479" h="19050">
                <a:moveTo>
                  <a:pt x="27089" y="7632"/>
                </a:moveTo>
                <a:lnTo>
                  <a:pt x="26644" y="0"/>
                </a:lnTo>
                <a:lnTo>
                  <a:pt x="25476" y="2387"/>
                </a:lnTo>
                <a:lnTo>
                  <a:pt x="26365" y="3162"/>
                </a:lnTo>
                <a:lnTo>
                  <a:pt x="26416" y="4229"/>
                </a:lnTo>
                <a:lnTo>
                  <a:pt x="25285" y="2933"/>
                </a:lnTo>
                <a:lnTo>
                  <a:pt x="24295" y="2019"/>
                </a:lnTo>
                <a:lnTo>
                  <a:pt x="25349" y="6769"/>
                </a:lnTo>
                <a:lnTo>
                  <a:pt x="24879" y="7188"/>
                </a:lnTo>
                <a:lnTo>
                  <a:pt x="27089" y="7632"/>
                </a:lnTo>
                <a:close/>
              </a:path>
              <a:path w="30479" h="19050">
                <a:moveTo>
                  <a:pt x="30111" y="18237"/>
                </a:moveTo>
                <a:lnTo>
                  <a:pt x="26543" y="15735"/>
                </a:lnTo>
                <a:lnTo>
                  <a:pt x="28168" y="17411"/>
                </a:lnTo>
                <a:lnTo>
                  <a:pt x="26936" y="16967"/>
                </a:lnTo>
                <a:lnTo>
                  <a:pt x="27889" y="17830"/>
                </a:lnTo>
                <a:lnTo>
                  <a:pt x="28155" y="18643"/>
                </a:lnTo>
                <a:lnTo>
                  <a:pt x="30111" y="1823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6" name="object 5746"/>
          <p:cNvSpPr/>
          <p:nvPr/>
        </p:nvSpPr>
        <p:spPr>
          <a:xfrm>
            <a:off x="6269840" y="2860305"/>
            <a:ext cx="4445" cy="10795"/>
          </a:xfrm>
          <a:custGeom>
            <a:avLst/>
            <a:gdLst/>
            <a:ahLst/>
            <a:cxnLst/>
            <a:rect l="l" t="t" r="r" b="b"/>
            <a:pathLst>
              <a:path w="4445" h="10794">
                <a:moveTo>
                  <a:pt x="3898" y="0"/>
                </a:moveTo>
                <a:lnTo>
                  <a:pt x="0" y="9169"/>
                </a:lnTo>
                <a:lnTo>
                  <a:pt x="2628" y="10325"/>
                </a:lnTo>
                <a:lnTo>
                  <a:pt x="1904" y="9486"/>
                </a:lnTo>
                <a:lnTo>
                  <a:pt x="3898" y="6667"/>
                </a:lnTo>
                <a:lnTo>
                  <a:pt x="4203" y="7188"/>
                </a:lnTo>
                <a:lnTo>
                  <a:pt x="389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7" name="object 5747"/>
          <p:cNvSpPr/>
          <p:nvPr/>
        </p:nvSpPr>
        <p:spPr>
          <a:xfrm>
            <a:off x="6327475" y="2917125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888" y="0"/>
                </a:moveTo>
                <a:lnTo>
                  <a:pt x="482" y="635"/>
                </a:lnTo>
                <a:lnTo>
                  <a:pt x="0" y="736"/>
                </a:lnTo>
                <a:lnTo>
                  <a:pt x="380" y="1371"/>
                </a:lnTo>
                <a:lnTo>
                  <a:pt x="469" y="1016"/>
                </a:lnTo>
                <a:lnTo>
                  <a:pt x="88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8" name="object 5748"/>
          <p:cNvSpPr/>
          <p:nvPr/>
        </p:nvSpPr>
        <p:spPr>
          <a:xfrm>
            <a:off x="6270519" y="288373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520" y="0"/>
                </a:moveTo>
                <a:lnTo>
                  <a:pt x="0" y="101"/>
                </a:lnTo>
                <a:lnTo>
                  <a:pt x="88" y="698"/>
                </a:lnTo>
                <a:lnTo>
                  <a:pt x="635" y="533"/>
                </a:lnTo>
                <a:lnTo>
                  <a:pt x="800" y="469"/>
                </a:lnTo>
                <a:lnTo>
                  <a:pt x="533" y="8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9" name="object 5749"/>
          <p:cNvSpPr/>
          <p:nvPr/>
        </p:nvSpPr>
        <p:spPr>
          <a:xfrm>
            <a:off x="6360007" y="2938538"/>
            <a:ext cx="24130" cy="10795"/>
          </a:xfrm>
          <a:custGeom>
            <a:avLst/>
            <a:gdLst/>
            <a:ahLst/>
            <a:cxnLst/>
            <a:rect l="l" t="t" r="r" b="b"/>
            <a:pathLst>
              <a:path w="24129" h="10794">
                <a:moveTo>
                  <a:pt x="914" y="1054"/>
                </a:moveTo>
                <a:lnTo>
                  <a:pt x="0" y="0"/>
                </a:lnTo>
                <a:lnTo>
                  <a:pt x="254" y="711"/>
                </a:lnTo>
                <a:lnTo>
                  <a:pt x="38" y="685"/>
                </a:lnTo>
                <a:lnTo>
                  <a:pt x="228" y="1092"/>
                </a:lnTo>
                <a:lnTo>
                  <a:pt x="241" y="1219"/>
                </a:lnTo>
                <a:lnTo>
                  <a:pt x="914" y="1054"/>
                </a:lnTo>
                <a:close/>
              </a:path>
              <a:path w="24129" h="10794">
                <a:moveTo>
                  <a:pt x="23901" y="8991"/>
                </a:moveTo>
                <a:lnTo>
                  <a:pt x="23177" y="6680"/>
                </a:lnTo>
                <a:lnTo>
                  <a:pt x="21386" y="9436"/>
                </a:lnTo>
                <a:lnTo>
                  <a:pt x="22999" y="10439"/>
                </a:lnTo>
                <a:lnTo>
                  <a:pt x="23266" y="9931"/>
                </a:lnTo>
                <a:lnTo>
                  <a:pt x="23317" y="8255"/>
                </a:lnTo>
                <a:lnTo>
                  <a:pt x="23901" y="899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0" name="object 5750"/>
          <p:cNvSpPr/>
          <p:nvPr/>
        </p:nvSpPr>
        <p:spPr>
          <a:xfrm>
            <a:off x="6437721" y="2953999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0" y="0"/>
                </a:moveTo>
                <a:lnTo>
                  <a:pt x="633" y="3951"/>
                </a:lnTo>
                <a:lnTo>
                  <a:pt x="1052" y="3519"/>
                </a:lnTo>
                <a:lnTo>
                  <a:pt x="2081" y="3011"/>
                </a:lnTo>
                <a:lnTo>
                  <a:pt x="2259" y="3100"/>
                </a:lnTo>
                <a:lnTo>
                  <a:pt x="3657" y="1793"/>
                </a:lnTo>
                <a:lnTo>
                  <a:pt x="1955" y="20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1" name="object 5751"/>
          <p:cNvSpPr/>
          <p:nvPr/>
        </p:nvSpPr>
        <p:spPr>
          <a:xfrm>
            <a:off x="6336906" y="2907550"/>
            <a:ext cx="74295" cy="52069"/>
          </a:xfrm>
          <a:custGeom>
            <a:avLst/>
            <a:gdLst/>
            <a:ahLst/>
            <a:cxnLst/>
            <a:rect l="l" t="t" r="r" b="b"/>
            <a:pathLst>
              <a:path w="74295" h="52069">
                <a:moveTo>
                  <a:pt x="4699" y="20040"/>
                </a:moveTo>
                <a:lnTo>
                  <a:pt x="1485" y="16560"/>
                </a:lnTo>
                <a:lnTo>
                  <a:pt x="3048" y="14935"/>
                </a:lnTo>
                <a:lnTo>
                  <a:pt x="0" y="12687"/>
                </a:lnTo>
                <a:lnTo>
                  <a:pt x="1384" y="20459"/>
                </a:lnTo>
                <a:lnTo>
                  <a:pt x="2019" y="21234"/>
                </a:lnTo>
                <a:lnTo>
                  <a:pt x="4699" y="20040"/>
                </a:lnTo>
                <a:close/>
              </a:path>
              <a:path w="74295" h="52069">
                <a:moveTo>
                  <a:pt x="20180" y="51612"/>
                </a:moveTo>
                <a:lnTo>
                  <a:pt x="19812" y="51308"/>
                </a:lnTo>
                <a:lnTo>
                  <a:pt x="19532" y="51473"/>
                </a:lnTo>
                <a:lnTo>
                  <a:pt x="19850" y="51485"/>
                </a:lnTo>
                <a:lnTo>
                  <a:pt x="20180" y="51612"/>
                </a:lnTo>
                <a:close/>
              </a:path>
              <a:path w="74295" h="52069">
                <a:moveTo>
                  <a:pt x="20472" y="51727"/>
                </a:moveTo>
                <a:lnTo>
                  <a:pt x="20345" y="51244"/>
                </a:lnTo>
                <a:lnTo>
                  <a:pt x="20294" y="51041"/>
                </a:lnTo>
                <a:lnTo>
                  <a:pt x="19926" y="50990"/>
                </a:lnTo>
                <a:lnTo>
                  <a:pt x="19608" y="51130"/>
                </a:lnTo>
                <a:lnTo>
                  <a:pt x="19227" y="51282"/>
                </a:lnTo>
                <a:lnTo>
                  <a:pt x="19761" y="51257"/>
                </a:lnTo>
                <a:lnTo>
                  <a:pt x="19926" y="51244"/>
                </a:lnTo>
                <a:lnTo>
                  <a:pt x="20472" y="51727"/>
                </a:lnTo>
                <a:close/>
              </a:path>
              <a:path w="74295" h="52069">
                <a:moveTo>
                  <a:pt x="21894" y="23876"/>
                </a:moveTo>
                <a:lnTo>
                  <a:pt x="21653" y="23317"/>
                </a:lnTo>
                <a:lnTo>
                  <a:pt x="21501" y="18707"/>
                </a:lnTo>
                <a:lnTo>
                  <a:pt x="18326" y="22021"/>
                </a:lnTo>
                <a:lnTo>
                  <a:pt x="19761" y="24968"/>
                </a:lnTo>
                <a:lnTo>
                  <a:pt x="19392" y="23418"/>
                </a:lnTo>
                <a:lnTo>
                  <a:pt x="21894" y="23876"/>
                </a:lnTo>
                <a:close/>
              </a:path>
              <a:path w="74295" h="52069">
                <a:moveTo>
                  <a:pt x="29933" y="35598"/>
                </a:moveTo>
                <a:lnTo>
                  <a:pt x="29476" y="35115"/>
                </a:lnTo>
                <a:lnTo>
                  <a:pt x="29286" y="34912"/>
                </a:lnTo>
                <a:lnTo>
                  <a:pt x="29121" y="34747"/>
                </a:lnTo>
                <a:lnTo>
                  <a:pt x="29400" y="34963"/>
                </a:lnTo>
                <a:lnTo>
                  <a:pt x="29375" y="34747"/>
                </a:lnTo>
                <a:lnTo>
                  <a:pt x="28981" y="31800"/>
                </a:lnTo>
                <a:lnTo>
                  <a:pt x="27508" y="37007"/>
                </a:lnTo>
                <a:lnTo>
                  <a:pt x="29933" y="35598"/>
                </a:lnTo>
                <a:close/>
              </a:path>
              <a:path w="74295" h="52069">
                <a:moveTo>
                  <a:pt x="30035" y="35445"/>
                </a:moveTo>
                <a:lnTo>
                  <a:pt x="29794" y="34772"/>
                </a:lnTo>
                <a:lnTo>
                  <a:pt x="29222" y="33578"/>
                </a:lnTo>
                <a:lnTo>
                  <a:pt x="29489" y="34544"/>
                </a:lnTo>
                <a:lnTo>
                  <a:pt x="29603" y="35115"/>
                </a:lnTo>
                <a:lnTo>
                  <a:pt x="30035" y="35445"/>
                </a:lnTo>
                <a:close/>
              </a:path>
              <a:path w="74295" h="52069">
                <a:moveTo>
                  <a:pt x="31648" y="34594"/>
                </a:moveTo>
                <a:lnTo>
                  <a:pt x="29933" y="35598"/>
                </a:lnTo>
                <a:lnTo>
                  <a:pt x="30861" y="36563"/>
                </a:lnTo>
                <a:lnTo>
                  <a:pt x="30607" y="35623"/>
                </a:lnTo>
                <a:lnTo>
                  <a:pt x="31191" y="36004"/>
                </a:lnTo>
                <a:lnTo>
                  <a:pt x="31318" y="35623"/>
                </a:lnTo>
                <a:lnTo>
                  <a:pt x="31648" y="34594"/>
                </a:lnTo>
                <a:close/>
              </a:path>
              <a:path w="74295" h="52069">
                <a:moveTo>
                  <a:pt x="32004" y="15900"/>
                </a:moveTo>
                <a:lnTo>
                  <a:pt x="30568" y="19177"/>
                </a:lnTo>
                <a:lnTo>
                  <a:pt x="30721" y="19837"/>
                </a:lnTo>
                <a:lnTo>
                  <a:pt x="31013" y="19545"/>
                </a:lnTo>
                <a:lnTo>
                  <a:pt x="31877" y="16471"/>
                </a:lnTo>
                <a:lnTo>
                  <a:pt x="32004" y="15900"/>
                </a:lnTo>
                <a:close/>
              </a:path>
              <a:path w="74295" h="52069">
                <a:moveTo>
                  <a:pt x="32410" y="34150"/>
                </a:moveTo>
                <a:lnTo>
                  <a:pt x="32092" y="33172"/>
                </a:lnTo>
                <a:lnTo>
                  <a:pt x="31648" y="34594"/>
                </a:lnTo>
                <a:lnTo>
                  <a:pt x="32410" y="34150"/>
                </a:lnTo>
                <a:close/>
              </a:path>
              <a:path w="74295" h="52069">
                <a:moveTo>
                  <a:pt x="32791" y="28689"/>
                </a:moveTo>
                <a:lnTo>
                  <a:pt x="32258" y="27190"/>
                </a:lnTo>
                <a:lnTo>
                  <a:pt x="32258" y="26962"/>
                </a:lnTo>
                <a:lnTo>
                  <a:pt x="31572" y="23774"/>
                </a:lnTo>
                <a:lnTo>
                  <a:pt x="30721" y="19837"/>
                </a:lnTo>
                <a:lnTo>
                  <a:pt x="29654" y="20866"/>
                </a:lnTo>
                <a:lnTo>
                  <a:pt x="26530" y="21564"/>
                </a:lnTo>
                <a:lnTo>
                  <a:pt x="26047" y="23228"/>
                </a:lnTo>
                <a:lnTo>
                  <a:pt x="25450" y="23482"/>
                </a:lnTo>
                <a:lnTo>
                  <a:pt x="23279" y="27190"/>
                </a:lnTo>
                <a:lnTo>
                  <a:pt x="25374" y="28143"/>
                </a:lnTo>
                <a:lnTo>
                  <a:pt x="25692" y="28778"/>
                </a:lnTo>
                <a:lnTo>
                  <a:pt x="25400" y="27889"/>
                </a:lnTo>
                <a:lnTo>
                  <a:pt x="25336" y="27724"/>
                </a:lnTo>
                <a:lnTo>
                  <a:pt x="25019" y="27889"/>
                </a:lnTo>
                <a:lnTo>
                  <a:pt x="28054" y="24155"/>
                </a:lnTo>
                <a:lnTo>
                  <a:pt x="27749" y="24942"/>
                </a:lnTo>
                <a:lnTo>
                  <a:pt x="28435" y="29591"/>
                </a:lnTo>
                <a:lnTo>
                  <a:pt x="28816" y="28956"/>
                </a:lnTo>
                <a:lnTo>
                  <a:pt x="28613" y="29806"/>
                </a:lnTo>
                <a:lnTo>
                  <a:pt x="28740" y="29997"/>
                </a:lnTo>
                <a:lnTo>
                  <a:pt x="28981" y="31800"/>
                </a:lnTo>
                <a:lnTo>
                  <a:pt x="29781" y="28956"/>
                </a:lnTo>
                <a:lnTo>
                  <a:pt x="31140" y="24155"/>
                </a:lnTo>
                <a:lnTo>
                  <a:pt x="31242" y="23774"/>
                </a:lnTo>
                <a:lnTo>
                  <a:pt x="32219" y="27927"/>
                </a:lnTo>
                <a:lnTo>
                  <a:pt x="32791" y="28689"/>
                </a:lnTo>
                <a:close/>
              </a:path>
              <a:path w="74295" h="52069">
                <a:moveTo>
                  <a:pt x="33210" y="37884"/>
                </a:moveTo>
                <a:lnTo>
                  <a:pt x="33172" y="37680"/>
                </a:lnTo>
                <a:lnTo>
                  <a:pt x="32689" y="37592"/>
                </a:lnTo>
                <a:lnTo>
                  <a:pt x="32880" y="37858"/>
                </a:lnTo>
                <a:lnTo>
                  <a:pt x="33210" y="37884"/>
                </a:lnTo>
                <a:close/>
              </a:path>
              <a:path w="74295" h="52069">
                <a:moveTo>
                  <a:pt x="33401" y="38138"/>
                </a:moveTo>
                <a:lnTo>
                  <a:pt x="33324" y="37896"/>
                </a:lnTo>
                <a:lnTo>
                  <a:pt x="33248" y="38138"/>
                </a:lnTo>
                <a:lnTo>
                  <a:pt x="33401" y="38138"/>
                </a:lnTo>
                <a:close/>
              </a:path>
              <a:path w="74295" h="52069">
                <a:moveTo>
                  <a:pt x="35153" y="37109"/>
                </a:moveTo>
                <a:lnTo>
                  <a:pt x="34417" y="34912"/>
                </a:lnTo>
                <a:lnTo>
                  <a:pt x="35153" y="37109"/>
                </a:lnTo>
                <a:close/>
              </a:path>
              <a:path w="74295" h="52069">
                <a:moveTo>
                  <a:pt x="36588" y="41859"/>
                </a:moveTo>
                <a:lnTo>
                  <a:pt x="36296" y="39585"/>
                </a:lnTo>
                <a:lnTo>
                  <a:pt x="36195" y="38709"/>
                </a:lnTo>
                <a:lnTo>
                  <a:pt x="36080" y="39585"/>
                </a:lnTo>
                <a:lnTo>
                  <a:pt x="35826" y="38887"/>
                </a:lnTo>
                <a:lnTo>
                  <a:pt x="35547" y="38163"/>
                </a:lnTo>
                <a:lnTo>
                  <a:pt x="35496" y="38036"/>
                </a:lnTo>
                <a:lnTo>
                  <a:pt x="35382" y="37719"/>
                </a:lnTo>
                <a:lnTo>
                  <a:pt x="35306" y="37566"/>
                </a:lnTo>
                <a:lnTo>
                  <a:pt x="35217" y="37312"/>
                </a:lnTo>
                <a:lnTo>
                  <a:pt x="34823" y="36245"/>
                </a:lnTo>
                <a:lnTo>
                  <a:pt x="34594" y="37312"/>
                </a:lnTo>
                <a:lnTo>
                  <a:pt x="34531" y="36969"/>
                </a:lnTo>
                <a:lnTo>
                  <a:pt x="34455" y="36512"/>
                </a:lnTo>
                <a:lnTo>
                  <a:pt x="34112" y="34683"/>
                </a:lnTo>
                <a:lnTo>
                  <a:pt x="34366" y="34798"/>
                </a:lnTo>
                <a:lnTo>
                  <a:pt x="34302" y="34366"/>
                </a:lnTo>
                <a:lnTo>
                  <a:pt x="34569" y="33997"/>
                </a:lnTo>
                <a:lnTo>
                  <a:pt x="34658" y="33388"/>
                </a:lnTo>
                <a:lnTo>
                  <a:pt x="33807" y="33147"/>
                </a:lnTo>
                <a:lnTo>
                  <a:pt x="33108" y="33731"/>
                </a:lnTo>
                <a:lnTo>
                  <a:pt x="32410" y="34150"/>
                </a:lnTo>
                <a:lnTo>
                  <a:pt x="32791" y="35280"/>
                </a:lnTo>
                <a:lnTo>
                  <a:pt x="32766" y="33997"/>
                </a:lnTo>
                <a:lnTo>
                  <a:pt x="33413" y="35598"/>
                </a:lnTo>
                <a:lnTo>
                  <a:pt x="33502" y="36512"/>
                </a:lnTo>
                <a:lnTo>
                  <a:pt x="32829" y="35331"/>
                </a:lnTo>
                <a:lnTo>
                  <a:pt x="32715" y="35140"/>
                </a:lnTo>
                <a:lnTo>
                  <a:pt x="32753" y="35331"/>
                </a:lnTo>
                <a:lnTo>
                  <a:pt x="33172" y="37680"/>
                </a:lnTo>
                <a:lnTo>
                  <a:pt x="33413" y="37719"/>
                </a:lnTo>
                <a:lnTo>
                  <a:pt x="33299" y="37503"/>
                </a:lnTo>
                <a:lnTo>
                  <a:pt x="33134" y="37401"/>
                </a:lnTo>
                <a:lnTo>
                  <a:pt x="33413" y="37477"/>
                </a:lnTo>
                <a:lnTo>
                  <a:pt x="33426" y="36969"/>
                </a:lnTo>
                <a:lnTo>
                  <a:pt x="33553" y="37503"/>
                </a:lnTo>
                <a:lnTo>
                  <a:pt x="33756" y="37566"/>
                </a:lnTo>
                <a:lnTo>
                  <a:pt x="33413" y="37477"/>
                </a:lnTo>
                <a:lnTo>
                  <a:pt x="33477" y="37617"/>
                </a:lnTo>
                <a:lnTo>
                  <a:pt x="33693" y="37769"/>
                </a:lnTo>
                <a:lnTo>
                  <a:pt x="33947" y="37807"/>
                </a:lnTo>
                <a:lnTo>
                  <a:pt x="34112" y="38036"/>
                </a:lnTo>
                <a:lnTo>
                  <a:pt x="33591" y="37896"/>
                </a:lnTo>
                <a:lnTo>
                  <a:pt x="33794" y="37833"/>
                </a:lnTo>
                <a:lnTo>
                  <a:pt x="33413" y="37719"/>
                </a:lnTo>
                <a:lnTo>
                  <a:pt x="33401" y="37934"/>
                </a:lnTo>
                <a:lnTo>
                  <a:pt x="34036" y="38163"/>
                </a:lnTo>
                <a:lnTo>
                  <a:pt x="33401" y="38138"/>
                </a:lnTo>
                <a:lnTo>
                  <a:pt x="33375" y="38887"/>
                </a:lnTo>
                <a:lnTo>
                  <a:pt x="33286" y="38341"/>
                </a:lnTo>
                <a:lnTo>
                  <a:pt x="33172" y="38125"/>
                </a:lnTo>
                <a:lnTo>
                  <a:pt x="32156" y="37617"/>
                </a:lnTo>
                <a:lnTo>
                  <a:pt x="32588" y="39751"/>
                </a:lnTo>
                <a:lnTo>
                  <a:pt x="32753" y="40297"/>
                </a:lnTo>
                <a:lnTo>
                  <a:pt x="36588" y="41859"/>
                </a:lnTo>
                <a:close/>
              </a:path>
              <a:path w="74295" h="52069">
                <a:moveTo>
                  <a:pt x="38417" y="33426"/>
                </a:moveTo>
                <a:lnTo>
                  <a:pt x="37160" y="34366"/>
                </a:lnTo>
                <a:lnTo>
                  <a:pt x="37084" y="34798"/>
                </a:lnTo>
                <a:lnTo>
                  <a:pt x="36728" y="35598"/>
                </a:lnTo>
                <a:lnTo>
                  <a:pt x="36995" y="34772"/>
                </a:lnTo>
                <a:lnTo>
                  <a:pt x="36626" y="35013"/>
                </a:lnTo>
                <a:lnTo>
                  <a:pt x="36233" y="38341"/>
                </a:lnTo>
                <a:lnTo>
                  <a:pt x="37998" y="37172"/>
                </a:lnTo>
                <a:lnTo>
                  <a:pt x="37896" y="37007"/>
                </a:lnTo>
                <a:lnTo>
                  <a:pt x="38011" y="35598"/>
                </a:lnTo>
                <a:lnTo>
                  <a:pt x="38417" y="33426"/>
                </a:lnTo>
                <a:close/>
              </a:path>
              <a:path w="74295" h="52069">
                <a:moveTo>
                  <a:pt x="39471" y="7467"/>
                </a:moveTo>
                <a:lnTo>
                  <a:pt x="38938" y="4216"/>
                </a:lnTo>
                <a:lnTo>
                  <a:pt x="38227" y="0"/>
                </a:lnTo>
                <a:lnTo>
                  <a:pt x="30213" y="7112"/>
                </a:lnTo>
                <a:lnTo>
                  <a:pt x="35191" y="9855"/>
                </a:lnTo>
                <a:lnTo>
                  <a:pt x="33197" y="10007"/>
                </a:lnTo>
                <a:lnTo>
                  <a:pt x="32004" y="15900"/>
                </a:lnTo>
                <a:lnTo>
                  <a:pt x="33108" y="13335"/>
                </a:lnTo>
                <a:lnTo>
                  <a:pt x="38442" y="8128"/>
                </a:lnTo>
                <a:lnTo>
                  <a:pt x="35991" y="5765"/>
                </a:lnTo>
                <a:lnTo>
                  <a:pt x="38011" y="4216"/>
                </a:lnTo>
                <a:lnTo>
                  <a:pt x="39471" y="7467"/>
                </a:lnTo>
                <a:close/>
              </a:path>
              <a:path w="74295" h="52069">
                <a:moveTo>
                  <a:pt x="73952" y="48298"/>
                </a:moveTo>
                <a:lnTo>
                  <a:pt x="73837" y="47929"/>
                </a:lnTo>
                <a:lnTo>
                  <a:pt x="73926" y="47739"/>
                </a:lnTo>
                <a:lnTo>
                  <a:pt x="73456" y="47713"/>
                </a:lnTo>
                <a:lnTo>
                  <a:pt x="73317" y="48031"/>
                </a:lnTo>
                <a:lnTo>
                  <a:pt x="73736" y="48183"/>
                </a:lnTo>
                <a:lnTo>
                  <a:pt x="73952" y="4829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2" name="object 5752"/>
          <p:cNvSpPr/>
          <p:nvPr/>
        </p:nvSpPr>
        <p:spPr>
          <a:xfrm>
            <a:off x="6264897" y="2855912"/>
            <a:ext cx="52705" cy="31115"/>
          </a:xfrm>
          <a:custGeom>
            <a:avLst/>
            <a:gdLst/>
            <a:ahLst/>
            <a:cxnLst/>
            <a:rect l="l" t="t" r="r" b="b"/>
            <a:pathLst>
              <a:path w="52704" h="31114">
                <a:moveTo>
                  <a:pt x="3111" y="29337"/>
                </a:moveTo>
                <a:lnTo>
                  <a:pt x="292" y="28727"/>
                </a:lnTo>
                <a:lnTo>
                  <a:pt x="1536" y="29921"/>
                </a:lnTo>
                <a:lnTo>
                  <a:pt x="1422" y="30048"/>
                </a:lnTo>
                <a:lnTo>
                  <a:pt x="0" y="30175"/>
                </a:lnTo>
                <a:lnTo>
                  <a:pt x="1384" y="30657"/>
                </a:lnTo>
                <a:lnTo>
                  <a:pt x="3111" y="29337"/>
                </a:lnTo>
                <a:close/>
              </a:path>
              <a:path w="52704" h="31114">
                <a:moveTo>
                  <a:pt x="52336" y="2298"/>
                </a:moveTo>
                <a:lnTo>
                  <a:pt x="47726" y="2844"/>
                </a:lnTo>
                <a:lnTo>
                  <a:pt x="47167" y="2336"/>
                </a:lnTo>
                <a:lnTo>
                  <a:pt x="46964" y="2260"/>
                </a:lnTo>
                <a:lnTo>
                  <a:pt x="46964" y="3924"/>
                </a:lnTo>
                <a:lnTo>
                  <a:pt x="46596" y="3860"/>
                </a:lnTo>
                <a:lnTo>
                  <a:pt x="46723" y="3543"/>
                </a:lnTo>
                <a:lnTo>
                  <a:pt x="46964" y="3924"/>
                </a:lnTo>
                <a:lnTo>
                  <a:pt x="46964" y="2260"/>
                </a:lnTo>
                <a:lnTo>
                  <a:pt x="45618" y="1663"/>
                </a:lnTo>
                <a:lnTo>
                  <a:pt x="47015" y="774"/>
                </a:lnTo>
                <a:lnTo>
                  <a:pt x="45275" y="0"/>
                </a:lnTo>
                <a:lnTo>
                  <a:pt x="44069" y="2247"/>
                </a:lnTo>
                <a:lnTo>
                  <a:pt x="44983" y="3683"/>
                </a:lnTo>
                <a:lnTo>
                  <a:pt x="45008" y="3276"/>
                </a:lnTo>
                <a:lnTo>
                  <a:pt x="45770" y="4305"/>
                </a:lnTo>
                <a:lnTo>
                  <a:pt x="46202" y="4140"/>
                </a:lnTo>
                <a:lnTo>
                  <a:pt x="45897" y="5626"/>
                </a:lnTo>
                <a:lnTo>
                  <a:pt x="46482" y="4140"/>
                </a:lnTo>
                <a:lnTo>
                  <a:pt x="46583" y="3860"/>
                </a:lnTo>
                <a:lnTo>
                  <a:pt x="46494" y="4889"/>
                </a:lnTo>
                <a:lnTo>
                  <a:pt x="46774" y="4381"/>
                </a:lnTo>
                <a:lnTo>
                  <a:pt x="46786" y="4889"/>
                </a:lnTo>
                <a:lnTo>
                  <a:pt x="46304" y="6070"/>
                </a:lnTo>
                <a:lnTo>
                  <a:pt x="47167" y="6070"/>
                </a:lnTo>
                <a:lnTo>
                  <a:pt x="47764" y="4635"/>
                </a:lnTo>
                <a:lnTo>
                  <a:pt x="48260" y="4381"/>
                </a:lnTo>
                <a:lnTo>
                  <a:pt x="49149" y="3924"/>
                </a:lnTo>
                <a:lnTo>
                  <a:pt x="49898" y="3543"/>
                </a:lnTo>
                <a:lnTo>
                  <a:pt x="50419" y="3276"/>
                </a:lnTo>
                <a:lnTo>
                  <a:pt x="51257" y="2844"/>
                </a:lnTo>
                <a:lnTo>
                  <a:pt x="52336" y="229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3" name="object 5753"/>
          <p:cNvSpPr/>
          <p:nvPr/>
        </p:nvSpPr>
        <p:spPr>
          <a:xfrm>
            <a:off x="6440117" y="296923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00" y="0"/>
                </a:moveTo>
                <a:lnTo>
                  <a:pt x="0" y="165"/>
                </a:lnTo>
                <a:lnTo>
                  <a:pt x="508" y="304"/>
                </a:lnTo>
                <a:lnTo>
                  <a:pt x="254" y="1206"/>
                </a:lnTo>
                <a:lnTo>
                  <a:pt x="901" y="1168"/>
                </a:lnTo>
                <a:lnTo>
                  <a:pt x="1054" y="850"/>
                </a:lnTo>
                <a:lnTo>
                  <a:pt x="80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4" name="object 5754"/>
          <p:cNvSpPr/>
          <p:nvPr/>
        </p:nvSpPr>
        <p:spPr>
          <a:xfrm>
            <a:off x="6569975" y="3055557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0" y="0"/>
                </a:moveTo>
                <a:lnTo>
                  <a:pt x="165" y="1155"/>
                </a:lnTo>
                <a:lnTo>
                  <a:pt x="863" y="1193"/>
                </a:lnTo>
                <a:lnTo>
                  <a:pt x="2286" y="749"/>
                </a:lnTo>
                <a:lnTo>
                  <a:pt x="3098" y="723"/>
                </a:lnTo>
                <a:lnTo>
                  <a:pt x="3441" y="241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5" name="object 5755"/>
          <p:cNvSpPr/>
          <p:nvPr/>
        </p:nvSpPr>
        <p:spPr>
          <a:xfrm>
            <a:off x="6436479" y="2939205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251" y="0"/>
                </a:moveTo>
                <a:lnTo>
                  <a:pt x="4825" y="1739"/>
                </a:lnTo>
                <a:lnTo>
                  <a:pt x="4254" y="2374"/>
                </a:lnTo>
                <a:lnTo>
                  <a:pt x="3416" y="2908"/>
                </a:lnTo>
                <a:lnTo>
                  <a:pt x="2920" y="3822"/>
                </a:lnTo>
                <a:lnTo>
                  <a:pt x="0" y="4673"/>
                </a:lnTo>
                <a:lnTo>
                  <a:pt x="7213" y="4152"/>
                </a:lnTo>
                <a:lnTo>
                  <a:pt x="7150" y="4864"/>
                </a:lnTo>
                <a:lnTo>
                  <a:pt x="6197" y="2781"/>
                </a:lnTo>
                <a:lnTo>
                  <a:pt x="725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6" name="object 5756"/>
          <p:cNvSpPr/>
          <p:nvPr/>
        </p:nvSpPr>
        <p:spPr>
          <a:xfrm>
            <a:off x="6284916" y="2880827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0" y="0"/>
                </a:moveTo>
                <a:lnTo>
                  <a:pt x="355" y="3390"/>
                </a:lnTo>
                <a:lnTo>
                  <a:pt x="482" y="4102"/>
                </a:lnTo>
                <a:lnTo>
                  <a:pt x="1041" y="3352"/>
                </a:lnTo>
                <a:lnTo>
                  <a:pt x="1320" y="1676"/>
                </a:lnTo>
                <a:lnTo>
                  <a:pt x="1308" y="977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7" name="object 5757"/>
          <p:cNvSpPr/>
          <p:nvPr/>
        </p:nvSpPr>
        <p:spPr>
          <a:xfrm>
            <a:off x="6429593" y="3149041"/>
            <a:ext cx="40005" cy="24765"/>
          </a:xfrm>
          <a:custGeom>
            <a:avLst/>
            <a:gdLst/>
            <a:ahLst/>
            <a:cxnLst/>
            <a:rect l="l" t="t" r="r" b="b"/>
            <a:pathLst>
              <a:path w="40004" h="24764">
                <a:moveTo>
                  <a:pt x="25567" y="22948"/>
                </a:moveTo>
                <a:lnTo>
                  <a:pt x="24396" y="22948"/>
                </a:lnTo>
                <a:lnTo>
                  <a:pt x="23875" y="23266"/>
                </a:lnTo>
                <a:lnTo>
                  <a:pt x="27952" y="24155"/>
                </a:lnTo>
                <a:lnTo>
                  <a:pt x="27444" y="23355"/>
                </a:lnTo>
                <a:lnTo>
                  <a:pt x="25567" y="22948"/>
                </a:lnTo>
                <a:close/>
              </a:path>
              <a:path w="40004" h="24764">
                <a:moveTo>
                  <a:pt x="19385" y="20878"/>
                </a:moveTo>
                <a:lnTo>
                  <a:pt x="10032" y="20878"/>
                </a:lnTo>
                <a:lnTo>
                  <a:pt x="17271" y="22402"/>
                </a:lnTo>
                <a:lnTo>
                  <a:pt x="24193" y="23012"/>
                </a:lnTo>
                <a:lnTo>
                  <a:pt x="24231" y="22847"/>
                </a:lnTo>
                <a:lnTo>
                  <a:pt x="25098" y="22847"/>
                </a:lnTo>
                <a:lnTo>
                  <a:pt x="22517" y="22288"/>
                </a:lnTo>
                <a:lnTo>
                  <a:pt x="19385" y="20878"/>
                </a:lnTo>
                <a:close/>
              </a:path>
              <a:path w="40004" h="24764">
                <a:moveTo>
                  <a:pt x="25098" y="22847"/>
                </a:moveTo>
                <a:lnTo>
                  <a:pt x="24231" y="22847"/>
                </a:lnTo>
                <a:lnTo>
                  <a:pt x="24196" y="22998"/>
                </a:lnTo>
                <a:lnTo>
                  <a:pt x="24396" y="22948"/>
                </a:lnTo>
                <a:lnTo>
                  <a:pt x="25567" y="22948"/>
                </a:lnTo>
                <a:lnTo>
                  <a:pt x="25098" y="22847"/>
                </a:lnTo>
                <a:close/>
              </a:path>
              <a:path w="40004" h="24764">
                <a:moveTo>
                  <a:pt x="8242" y="6629"/>
                </a:moveTo>
                <a:lnTo>
                  <a:pt x="761" y="6921"/>
                </a:lnTo>
                <a:lnTo>
                  <a:pt x="0" y="18643"/>
                </a:lnTo>
                <a:lnTo>
                  <a:pt x="4190" y="22974"/>
                </a:lnTo>
                <a:lnTo>
                  <a:pt x="10032" y="20878"/>
                </a:lnTo>
                <a:lnTo>
                  <a:pt x="19385" y="20878"/>
                </a:lnTo>
                <a:lnTo>
                  <a:pt x="18567" y="20510"/>
                </a:lnTo>
                <a:lnTo>
                  <a:pt x="20943" y="17868"/>
                </a:lnTo>
                <a:lnTo>
                  <a:pt x="15951" y="17868"/>
                </a:lnTo>
                <a:lnTo>
                  <a:pt x="15956" y="15916"/>
                </a:lnTo>
                <a:lnTo>
                  <a:pt x="15743" y="15916"/>
                </a:lnTo>
                <a:lnTo>
                  <a:pt x="12687" y="14909"/>
                </a:lnTo>
                <a:lnTo>
                  <a:pt x="14516" y="13881"/>
                </a:lnTo>
                <a:lnTo>
                  <a:pt x="15961" y="13881"/>
                </a:lnTo>
                <a:lnTo>
                  <a:pt x="15963" y="12903"/>
                </a:lnTo>
                <a:lnTo>
                  <a:pt x="23304" y="12903"/>
                </a:lnTo>
                <a:lnTo>
                  <a:pt x="23812" y="12560"/>
                </a:lnTo>
                <a:lnTo>
                  <a:pt x="27916" y="12560"/>
                </a:lnTo>
                <a:lnTo>
                  <a:pt x="29984" y="11747"/>
                </a:lnTo>
                <a:lnTo>
                  <a:pt x="12204" y="11722"/>
                </a:lnTo>
                <a:lnTo>
                  <a:pt x="15408" y="8051"/>
                </a:lnTo>
                <a:lnTo>
                  <a:pt x="12255" y="8051"/>
                </a:lnTo>
                <a:lnTo>
                  <a:pt x="11956" y="7620"/>
                </a:lnTo>
                <a:lnTo>
                  <a:pt x="8204" y="7620"/>
                </a:lnTo>
                <a:lnTo>
                  <a:pt x="8242" y="6629"/>
                </a:lnTo>
                <a:close/>
              </a:path>
              <a:path w="40004" h="24764">
                <a:moveTo>
                  <a:pt x="24385" y="15583"/>
                </a:moveTo>
                <a:lnTo>
                  <a:pt x="19029" y="15789"/>
                </a:lnTo>
                <a:lnTo>
                  <a:pt x="15951" y="17868"/>
                </a:lnTo>
                <a:lnTo>
                  <a:pt x="20943" y="17868"/>
                </a:lnTo>
                <a:lnTo>
                  <a:pt x="21869" y="16840"/>
                </a:lnTo>
                <a:lnTo>
                  <a:pt x="24385" y="15583"/>
                </a:lnTo>
                <a:close/>
              </a:path>
              <a:path w="40004" h="24764">
                <a:moveTo>
                  <a:pt x="27916" y="12560"/>
                </a:moveTo>
                <a:lnTo>
                  <a:pt x="23812" y="12560"/>
                </a:lnTo>
                <a:lnTo>
                  <a:pt x="25006" y="15278"/>
                </a:lnTo>
                <a:lnTo>
                  <a:pt x="27876" y="16789"/>
                </a:lnTo>
                <a:lnTo>
                  <a:pt x="31270" y="13309"/>
                </a:lnTo>
                <a:lnTo>
                  <a:pt x="26009" y="13309"/>
                </a:lnTo>
                <a:lnTo>
                  <a:pt x="27916" y="12560"/>
                </a:lnTo>
                <a:close/>
              </a:path>
              <a:path w="40004" h="24764">
                <a:moveTo>
                  <a:pt x="23304" y="12903"/>
                </a:moveTo>
                <a:lnTo>
                  <a:pt x="15963" y="12903"/>
                </a:lnTo>
                <a:lnTo>
                  <a:pt x="16158" y="15900"/>
                </a:lnTo>
                <a:lnTo>
                  <a:pt x="19029" y="15789"/>
                </a:lnTo>
                <a:lnTo>
                  <a:pt x="23304" y="12903"/>
                </a:lnTo>
                <a:close/>
              </a:path>
              <a:path w="40004" h="24764">
                <a:moveTo>
                  <a:pt x="15961" y="13881"/>
                </a:moveTo>
                <a:lnTo>
                  <a:pt x="14516" y="13881"/>
                </a:lnTo>
                <a:lnTo>
                  <a:pt x="15956" y="15753"/>
                </a:lnTo>
                <a:lnTo>
                  <a:pt x="15961" y="13881"/>
                </a:lnTo>
                <a:close/>
              </a:path>
              <a:path w="40004" h="24764">
                <a:moveTo>
                  <a:pt x="31889" y="12674"/>
                </a:moveTo>
                <a:lnTo>
                  <a:pt x="26009" y="13309"/>
                </a:lnTo>
                <a:lnTo>
                  <a:pt x="31270" y="13309"/>
                </a:lnTo>
                <a:lnTo>
                  <a:pt x="31889" y="12674"/>
                </a:lnTo>
                <a:close/>
              </a:path>
              <a:path w="40004" h="24764">
                <a:moveTo>
                  <a:pt x="23596" y="3873"/>
                </a:moveTo>
                <a:lnTo>
                  <a:pt x="20002" y="5918"/>
                </a:lnTo>
                <a:lnTo>
                  <a:pt x="18351" y="6400"/>
                </a:lnTo>
                <a:lnTo>
                  <a:pt x="12204" y="11722"/>
                </a:lnTo>
                <a:lnTo>
                  <a:pt x="29959" y="11722"/>
                </a:lnTo>
                <a:lnTo>
                  <a:pt x="29819" y="11582"/>
                </a:lnTo>
                <a:lnTo>
                  <a:pt x="32029" y="8242"/>
                </a:lnTo>
                <a:lnTo>
                  <a:pt x="32595" y="7988"/>
                </a:lnTo>
                <a:lnTo>
                  <a:pt x="27685" y="7988"/>
                </a:lnTo>
                <a:lnTo>
                  <a:pt x="23596" y="3873"/>
                </a:lnTo>
                <a:close/>
              </a:path>
              <a:path w="40004" h="24764">
                <a:moveTo>
                  <a:pt x="13817" y="6350"/>
                </a:moveTo>
                <a:lnTo>
                  <a:pt x="13857" y="7061"/>
                </a:lnTo>
                <a:lnTo>
                  <a:pt x="13426" y="7391"/>
                </a:lnTo>
                <a:lnTo>
                  <a:pt x="12255" y="8051"/>
                </a:lnTo>
                <a:lnTo>
                  <a:pt x="15408" y="8051"/>
                </a:lnTo>
                <a:lnTo>
                  <a:pt x="15697" y="7721"/>
                </a:lnTo>
                <a:lnTo>
                  <a:pt x="16164" y="6680"/>
                </a:lnTo>
                <a:lnTo>
                  <a:pt x="14376" y="6680"/>
                </a:lnTo>
                <a:lnTo>
                  <a:pt x="13817" y="6350"/>
                </a:lnTo>
                <a:close/>
              </a:path>
              <a:path w="40004" h="24764">
                <a:moveTo>
                  <a:pt x="38455" y="2806"/>
                </a:moveTo>
                <a:lnTo>
                  <a:pt x="31470" y="6870"/>
                </a:lnTo>
                <a:lnTo>
                  <a:pt x="27685" y="7988"/>
                </a:lnTo>
                <a:lnTo>
                  <a:pt x="32595" y="7988"/>
                </a:lnTo>
                <a:lnTo>
                  <a:pt x="39928" y="4699"/>
                </a:lnTo>
                <a:lnTo>
                  <a:pt x="38455" y="2806"/>
                </a:lnTo>
                <a:close/>
              </a:path>
              <a:path w="40004" h="24764">
                <a:moveTo>
                  <a:pt x="12318" y="6400"/>
                </a:moveTo>
                <a:lnTo>
                  <a:pt x="11747" y="6464"/>
                </a:lnTo>
                <a:lnTo>
                  <a:pt x="11379" y="7277"/>
                </a:lnTo>
                <a:lnTo>
                  <a:pt x="8204" y="7620"/>
                </a:lnTo>
                <a:lnTo>
                  <a:pt x="11956" y="7620"/>
                </a:lnTo>
                <a:lnTo>
                  <a:pt x="11569" y="7061"/>
                </a:lnTo>
                <a:lnTo>
                  <a:pt x="12115" y="7061"/>
                </a:lnTo>
                <a:lnTo>
                  <a:pt x="12318" y="6400"/>
                </a:lnTo>
                <a:close/>
              </a:path>
              <a:path w="40004" h="24764">
                <a:moveTo>
                  <a:pt x="12115" y="7061"/>
                </a:moveTo>
                <a:lnTo>
                  <a:pt x="11569" y="7061"/>
                </a:lnTo>
                <a:lnTo>
                  <a:pt x="12014" y="7391"/>
                </a:lnTo>
                <a:lnTo>
                  <a:pt x="12115" y="7061"/>
                </a:lnTo>
                <a:close/>
              </a:path>
              <a:path w="40004" h="24764">
                <a:moveTo>
                  <a:pt x="16585" y="5740"/>
                </a:moveTo>
                <a:lnTo>
                  <a:pt x="13195" y="5740"/>
                </a:lnTo>
                <a:lnTo>
                  <a:pt x="14693" y="6032"/>
                </a:lnTo>
                <a:lnTo>
                  <a:pt x="14109" y="6057"/>
                </a:lnTo>
                <a:lnTo>
                  <a:pt x="14376" y="6680"/>
                </a:lnTo>
                <a:lnTo>
                  <a:pt x="16164" y="6680"/>
                </a:lnTo>
                <a:lnTo>
                  <a:pt x="16585" y="5740"/>
                </a:lnTo>
                <a:close/>
              </a:path>
              <a:path w="40004" h="24764">
                <a:moveTo>
                  <a:pt x="21081" y="0"/>
                </a:moveTo>
                <a:lnTo>
                  <a:pt x="17398" y="864"/>
                </a:lnTo>
                <a:lnTo>
                  <a:pt x="12058" y="3708"/>
                </a:lnTo>
                <a:lnTo>
                  <a:pt x="9207" y="6250"/>
                </a:lnTo>
                <a:lnTo>
                  <a:pt x="12903" y="6286"/>
                </a:lnTo>
                <a:lnTo>
                  <a:pt x="12725" y="6108"/>
                </a:lnTo>
                <a:lnTo>
                  <a:pt x="13068" y="5994"/>
                </a:lnTo>
                <a:lnTo>
                  <a:pt x="13195" y="5740"/>
                </a:lnTo>
                <a:lnTo>
                  <a:pt x="16585" y="5740"/>
                </a:lnTo>
                <a:lnTo>
                  <a:pt x="16687" y="5511"/>
                </a:lnTo>
                <a:lnTo>
                  <a:pt x="18498" y="3708"/>
                </a:lnTo>
                <a:lnTo>
                  <a:pt x="15024" y="3708"/>
                </a:lnTo>
                <a:lnTo>
                  <a:pt x="17030" y="2133"/>
                </a:lnTo>
                <a:lnTo>
                  <a:pt x="20031" y="2133"/>
                </a:lnTo>
                <a:lnTo>
                  <a:pt x="21081" y="0"/>
                </a:lnTo>
                <a:close/>
              </a:path>
              <a:path w="40004" h="24764">
                <a:moveTo>
                  <a:pt x="13083" y="5994"/>
                </a:moveTo>
                <a:lnTo>
                  <a:pt x="13004" y="6172"/>
                </a:lnTo>
                <a:lnTo>
                  <a:pt x="13083" y="5994"/>
                </a:lnTo>
                <a:close/>
              </a:path>
              <a:path w="40004" h="24764">
                <a:moveTo>
                  <a:pt x="19542" y="2413"/>
                </a:moveTo>
                <a:lnTo>
                  <a:pt x="15024" y="3708"/>
                </a:lnTo>
                <a:lnTo>
                  <a:pt x="18511" y="3695"/>
                </a:lnTo>
                <a:lnTo>
                  <a:pt x="19772" y="2439"/>
                </a:lnTo>
                <a:lnTo>
                  <a:pt x="19542" y="2413"/>
                </a:lnTo>
                <a:close/>
              </a:path>
              <a:path w="40004" h="24764">
                <a:moveTo>
                  <a:pt x="19944" y="2311"/>
                </a:moveTo>
                <a:lnTo>
                  <a:pt x="19875" y="2451"/>
                </a:lnTo>
                <a:lnTo>
                  <a:pt x="19944" y="2311"/>
                </a:lnTo>
                <a:close/>
              </a:path>
              <a:path w="40004" h="24764">
                <a:moveTo>
                  <a:pt x="20031" y="2133"/>
                </a:moveTo>
                <a:lnTo>
                  <a:pt x="17030" y="2133"/>
                </a:lnTo>
                <a:lnTo>
                  <a:pt x="19542" y="2413"/>
                </a:lnTo>
                <a:lnTo>
                  <a:pt x="19900" y="2311"/>
                </a:lnTo>
                <a:lnTo>
                  <a:pt x="20031" y="213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8" name="object 5758"/>
          <p:cNvSpPr/>
          <p:nvPr/>
        </p:nvSpPr>
        <p:spPr>
          <a:xfrm>
            <a:off x="6002122" y="3028314"/>
            <a:ext cx="5715" cy="15875"/>
          </a:xfrm>
          <a:custGeom>
            <a:avLst/>
            <a:gdLst/>
            <a:ahLst/>
            <a:cxnLst/>
            <a:rect l="l" t="t" r="r" b="b"/>
            <a:pathLst>
              <a:path w="5714" h="15875">
                <a:moveTo>
                  <a:pt x="2413" y="3073"/>
                </a:moveTo>
                <a:lnTo>
                  <a:pt x="2133" y="2971"/>
                </a:lnTo>
                <a:lnTo>
                  <a:pt x="2095" y="3124"/>
                </a:lnTo>
                <a:lnTo>
                  <a:pt x="2413" y="3073"/>
                </a:lnTo>
                <a:close/>
              </a:path>
              <a:path w="5714" h="15875">
                <a:moveTo>
                  <a:pt x="4318" y="15519"/>
                </a:moveTo>
                <a:lnTo>
                  <a:pt x="4165" y="13271"/>
                </a:lnTo>
                <a:lnTo>
                  <a:pt x="4241" y="12738"/>
                </a:lnTo>
                <a:lnTo>
                  <a:pt x="2984" y="12484"/>
                </a:lnTo>
                <a:lnTo>
                  <a:pt x="3378" y="14668"/>
                </a:lnTo>
                <a:lnTo>
                  <a:pt x="3416" y="15468"/>
                </a:lnTo>
                <a:lnTo>
                  <a:pt x="4318" y="15519"/>
                </a:lnTo>
                <a:close/>
              </a:path>
              <a:path w="5714" h="15875">
                <a:moveTo>
                  <a:pt x="5168" y="8585"/>
                </a:moveTo>
                <a:lnTo>
                  <a:pt x="4216" y="4318"/>
                </a:lnTo>
                <a:lnTo>
                  <a:pt x="4114" y="3848"/>
                </a:lnTo>
                <a:lnTo>
                  <a:pt x="3873" y="2717"/>
                </a:lnTo>
                <a:lnTo>
                  <a:pt x="4635" y="965"/>
                </a:lnTo>
                <a:lnTo>
                  <a:pt x="4267" y="876"/>
                </a:lnTo>
                <a:lnTo>
                  <a:pt x="647" y="0"/>
                </a:lnTo>
                <a:lnTo>
                  <a:pt x="0" y="1206"/>
                </a:lnTo>
                <a:lnTo>
                  <a:pt x="317" y="2324"/>
                </a:lnTo>
                <a:lnTo>
                  <a:pt x="2908" y="876"/>
                </a:lnTo>
                <a:lnTo>
                  <a:pt x="2235" y="2362"/>
                </a:lnTo>
                <a:lnTo>
                  <a:pt x="2654" y="2730"/>
                </a:lnTo>
                <a:lnTo>
                  <a:pt x="3517" y="3848"/>
                </a:lnTo>
                <a:lnTo>
                  <a:pt x="1981" y="3568"/>
                </a:lnTo>
                <a:lnTo>
                  <a:pt x="1968" y="3441"/>
                </a:lnTo>
                <a:lnTo>
                  <a:pt x="2095" y="3124"/>
                </a:lnTo>
                <a:lnTo>
                  <a:pt x="1828" y="3175"/>
                </a:lnTo>
                <a:lnTo>
                  <a:pt x="1930" y="3429"/>
                </a:lnTo>
                <a:lnTo>
                  <a:pt x="1663" y="3225"/>
                </a:lnTo>
                <a:lnTo>
                  <a:pt x="1765" y="3454"/>
                </a:lnTo>
                <a:lnTo>
                  <a:pt x="1562" y="3416"/>
                </a:lnTo>
                <a:lnTo>
                  <a:pt x="1651" y="3556"/>
                </a:lnTo>
                <a:lnTo>
                  <a:pt x="1181" y="3086"/>
                </a:lnTo>
                <a:lnTo>
                  <a:pt x="825" y="4318"/>
                </a:lnTo>
                <a:lnTo>
                  <a:pt x="660" y="3695"/>
                </a:lnTo>
                <a:lnTo>
                  <a:pt x="419" y="3759"/>
                </a:lnTo>
                <a:lnTo>
                  <a:pt x="571" y="4749"/>
                </a:lnTo>
                <a:lnTo>
                  <a:pt x="1968" y="10629"/>
                </a:lnTo>
                <a:lnTo>
                  <a:pt x="4038" y="11696"/>
                </a:lnTo>
                <a:lnTo>
                  <a:pt x="5168" y="858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9" name="object 5759"/>
          <p:cNvSpPr/>
          <p:nvPr/>
        </p:nvSpPr>
        <p:spPr>
          <a:xfrm>
            <a:off x="6264648" y="2888357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0" y="0"/>
                </a:moveTo>
                <a:lnTo>
                  <a:pt x="1612" y="7670"/>
                </a:lnTo>
                <a:lnTo>
                  <a:pt x="5499" y="7454"/>
                </a:lnTo>
                <a:lnTo>
                  <a:pt x="6070" y="6438"/>
                </a:lnTo>
                <a:lnTo>
                  <a:pt x="6578" y="5956"/>
                </a:lnTo>
                <a:lnTo>
                  <a:pt x="5321" y="4952"/>
                </a:lnTo>
                <a:lnTo>
                  <a:pt x="4775" y="3416"/>
                </a:lnTo>
                <a:lnTo>
                  <a:pt x="6718" y="2197"/>
                </a:lnTo>
                <a:lnTo>
                  <a:pt x="5575" y="1193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0" name="object 5760"/>
          <p:cNvSpPr/>
          <p:nvPr/>
        </p:nvSpPr>
        <p:spPr>
          <a:xfrm>
            <a:off x="6418805" y="2948625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661" y="0"/>
                </a:moveTo>
                <a:lnTo>
                  <a:pt x="0" y="9486"/>
                </a:lnTo>
                <a:lnTo>
                  <a:pt x="5854" y="9829"/>
                </a:lnTo>
                <a:lnTo>
                  <a:pt x="5295" y="8369"/>
                </a:lnTo>
                <a:lnTo>
                  <a:pt x="6197" y="7759"/>
                </a:lnTo>
                <a:lnTo>
                  <a:pt x="6718" y="6743"/>
                </a:lnTo>
                <a:lnTo>
                  <a:pt x="866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1" name="object 5761"/>
          <p:cNvSpPr/>
          <p:nvPr/>
        </p:nvSpPr>
        <p:spPr>
          <a:xfrm>
            <a:off x="6166307" y="3019297"/>
            <a:ext cx="69215" cy="54610"/>
          </a:xfrm>
          <a:custGeom>
            <a:avLst/>
            <a:gdLst/>
            <a:ahLst/>
            <a:cxnLst/>
            <a:rect l="l" t="t" r="r" b="b"/>
            <a:pathLst>
              <a:path w="69214" h="54610">
                <a:moveTo>
                  <a:pt x="10414" y="50444"/>
                </a:moveTo>
                <a:lnTo>
                  <a:pt x="7569" y="46024"/>
                </a:lnTo>
                <a:lnTo>
                  <a:pt x="7569" y="47612"/>
                </a:lnTo>
                <a:lnTo>
                  <a:pt x="5765" y="44297"/>
                </a:lnTo>
                <a:lnTo>
                  <a:pt x="4914" y="44729"/>
                </a:lnTo>
                <a:lnTo>
                  <a:pt x="711" y="45910"/>
                </a:lnTo>
                <a:lnTo>
                  <a:pt x="0" y="47320"/>
                </a:lnTo>
                <a:lnTo>
                  <a:pt x="4051" y="49504"/>
                </a:lnTo>
                <a:lnTo>
                  <a:pt x="7620" y="54089"/>
                </a:lnTo>
                <a:lnTo>
                  <a:pt x="10083" y="53771"/>
                </a:lnTo>
                <a:lnTo>
                  <a:pt x="10414" y="50444"/>
                </a:lnTo>
                <a:close/>
              </a:path>
              <a:path w="69214" h="54610">
                <a:moveTo>
                  <a:pt x="21374" y="34086"/>
                </a:moveTo>
                <a:lnTo>
                  <a:pt x="16941" y="34429"/>
                </a:lnTo>
                <a:lnTo>
                  <a:pt x="19773" y="35560"/>
                </a:lnTo>
                <a:lnTo>
                  <a:pt x="19583" y="35306"/>
                </a:lnTo>
                <a:lnTo>
                  <a:pt x="20053" y="34975"/>
                </a:lnTo>
                <a:lnTo>
                  <a:pt x="19951" y="35356"/>
                </a:lnTo>
                <a:lnTo>
                  <a:pt x="21374" y="34086"/>
                </a:lnTo>
                <a:close/>
              </a:path>
              <a:path w="69214" h="54610">
                <a:moveTo>
                  <a:pt x="23037" y="28448"/>
                </a:moveTo>
                <a:lnTo>
                  <a:pt x="21488" y="28232"/>
                </a:lnTo>
                <a:lnTo>
                  <a:pt x="20904" y="29781"/>
                </a:lnTo>
                <a:lnTo>
                  <a:pt x="19367" y="30454"/>
                </a:lnTo>
                <a:lnTo>
                  <a:pt x="21361" y="31013"/>
                </a:lnTo>
                <a:lnTo>
                  <a:pt x="21615" y="29832"/>
                </a:lnTo>
                <a:lnTo>
                  <a:pt x="23037" y="28448"/>
                </a:lnTo>
                <a:close/>
              </a:path>
              <a:path w="69214" h="54610">
                <a:moveTo>
                  <a:pt x="65366" y="14757"/>
                </a:moveTo>
                <a:lnTo>
                  <a:pt x="64744" y="13830"/>
                </a:lnTo>
                <a:lnTo>
                  <a:pt x="64668" y="13068"/>
                </a:lnTo>
                <a:lnTo>
                  <a:pt x="64300" y="13677"/>
                </a:lnTo>
                <a:lnTo>
                  <a:pt x="63944" y="13931"/>
                </a:lnTo>
                <a:lnTo>
                  <a:pt x="64008" y="14592"/>
                </a:lnTo>
                <a:lnTo>
                  <a:pt x="65366" y="14757"/>
                </a:lnTo>
                <a:close/>
              </a:path>
              <a:path w="69214" h="54610">
                <a:moveTo>
                  <a:pt x="68999" y="0"/>
                </a:moveTo>
                <a:lnTo>
                  <a:pt x="67818" y="381"/>
                </a:lnTo>
                <a:lnTo>
                  <a:pt x="68414" y="927"/>
                </a:lnTo>
                <a:lnTo>
                  <a:pt x="68503" y="685"/>
                </a:lnTo>
                <a:lnTo>
                  <a:pt x="68516" y="406"/>
                </a:lnTo>
                <a:lnTo>
                  <a:pt x="68821" y="660"/>
                </a:lnTo>
                <a:lnTo>
                  <a:pt x="6899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2" name="object 5762"/>
          <p:cNvSpPr/>
          <p:nvPr/>
        </p:nvSpPr>
        <p:spPr>
          <a:xfrm>
            <a:off x="6233858" y="2875762"/>
            <a:ext cx="9525" cy="26670"/>
          </a:xfrm>
          <a:custGeom>
            <a:avLst/>
            <a:gdLst/>
            <a:ahLst/>
            <a:cxnLst/>
            <a:rect l="l" t="t" r="r" b="b"/>
            <a:pathLst>
              <a:path w="9525" h="26669">
                <a:moveTo>
                  <a:pt x="3835" y="26098"/>
                </a:moveTo>
                <a:lnTo>
                  <a:pt x="3606" y="25120"/>
                </a:lnTo>
                <a:lnTo>
                  <a:pt x="3327" y="23710"/>
                </a:lnTo>
                <a:lnTo>
                  <a:pt x="2730" y="23037"/>
                </a:lnTo>
                <a:lnTo>
                  <a:pt x="0" y="22631"/>
                </a:lnTo>
                <a:lnTo>
                  <a:pt x="3035" y="25971"/>
                </a:lnTo>
                <a:lnTo>
                  <a:pt x="3835" y="26098"/>
                </a:lnTo>
                <a:close/>
              </a:path>
              <a:path w="9525" h="26669">
                <a:moveTo>
                  <a:pt x="9220" y="2235"/>
                </a:moveTo>
                <a:lnTo>
                  <a:pt x="7988" y="0"/>
                </a:lnTo>
                <a:lnTo>
                  <a:pt x="7899" y="1371"/>
                </a:lnTo>
                <a:lnTo>
                  <a:pt x="8369" y="1524"/>
                </a:lnTo>
                <a:lnTo>
                  <a:pt x="8178" y="1752"/>
                </a:lnTo>
                <a:lnTo>
                  <a:pt x="8509" y="1993"/>
                </a:lnTo>
                <a:lnTo>
                  <a:pt x="8280" y="1930"/>
                </a:lnTo>
                <a:lnTo>
                  <a:pt x="8483" y="2184"/>
                </a:lnTo>
                <a:lnTo>
                  <a:pt x="9220" y="223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3" name="object 5763"/>
          <p:cNvSpPr/>
          <p:nvPr/>
        </p:nvSpPr>
        <p:spPr>
          <a:xfrm>
            <a:off x="6163691" y="3043986"/>
            <a:ext cx="38100" cy="26034"/>
          </a:xfrm>
          <a:custGeom>
            <a:avLst/>
            <a:gdLst/>
            <a:ahLst/>
            <a:cxnLst/>
            <a:rect l="l" t="t" r="r" b="b"/>
            <a:pathLst>
              <a:path w="38100" h="26035">
                <a:moveTo>
                  <a:pt x="4279" y="2197"/>
                </a:moveTo>
                <a:lnTo>
                  <a:pt x="1841" y="0"/>
                </a:lnTo>
                <a:lnTo>
                  <a:pt x="3009" y="3073"/>
                </a:lnTo>
                <a:lnTo>
                  <a:pt x="1244" y="2159"/>
                </a:lnTo>
                <a:lnTo>
                  <a:pt x="0" y="2806"/>
                </a:lnTo>
                <a:lnTo>
                  <a:pt x="2133" y="3187"/>
                </a:lnTo>
                <a:lnTo>
                  <a:pt x="2336" y="3048"/>
                </a:lnTo>
                <a:lnTo>
                  <a:pt x="2400" y="3505"/>
                </a:lnTo>
                <a:lnTo>
                  <a:pt x="3962" y="4330"/>
                </a:lnTo>
                <a:lnTo>
                  <a:pt x="3403" y="3505"/>
                </a:lnTo>
                <a:lnTo>
                  <a:pt x="3797" y="3251"/>
                </a:lnTo>
                <a:lnTo>
                  <a:pt x="3568" y="2628"/>
                </a:lnTo>
                <a:lnTo>
                  <a:pt x="4279" y="2197"/>
                </a:lnTo>
                <a:close/>
              </a:path>
              <a:path w="38100" h="26035">
                <a:moveTo>
                  <a:pt x="22555" y="11925"/>
                </a:moveTo>
                <a:lnTo>
                  <a:pt x="21907" y="10896"/>
                </a:lnTo>
                <a:lnTo>
                  <a:pt x="20497" y="10452"/>
                </a:lnTo>
                <a:lnTo>
                  <a:pt x="18935" y="9423"/>
                </a:lnTo>
                <a:lnTo>
                  <a:pt x="20205" y="11709"/>
                </a:lnTo>
                <a:lnTo>
                  <a:pt x="21412" y="11518"/>
                </a:lnTo>
                <a:lnTo>
                  <a:pt x="20091" y="11303"/>
                </a:lnTo>
                <a:lnTo>
                  <a:pt x="20789" y="11150"/>
                </a:lnTo>
                <a:lnTo>
                  <a:pt x="21120" y="10769"/>
                </a:lnTo>
                <a:lnTo>
                  <a:pt x="22555" y="11925"/>
                </a:lnTo>
                <a:close/>
              </a:path>
              <a:path w="38100" h="26035">
                <a:moveTo>
                  <a:pt x="37757" y="23876"/>
                </a:moveTo>
                <a:lnTo>
                  <a:pt x="37503" y="20815"/>
                </a:lnTo>
                <a:lnTo>
                  <a:pt x="31305" y="22199"/>
                </a:lnTo>
                <a:lnTo>
                  <a:pt x="30454" y="22987"/>
                </a:lnTo>
                <a:lnTo>
                  <a:pt x="31140" y="23279"/>
                </a:lnTo>
                <a:lnTo>
                  <a:pt x="31813" y="25438"/>
                </a:lnTo>
                <a:lnTo>
                  <a:pt x="33388" y="25006"/>
                </a:lnTo>
                <a:lnTo>
                  <a:pt x="32385" y="22783"/>
                </a:lnTo>
                <a:lnTo>
                  <a:pt x="33743" y="24320"/>
                </a:lnTo>
                <a:lnTo>
                  <a:pt x="35483" y="23431"/>
                </a:lnTo>
                <a:lnTo>
                  <a:pt x="36880" y="22529"/>
                </a:lnTo>
                <a:lnTo>
                  <a:pt x="36918" y="24434"/>
                </a:lnTo>
                <a:lnTo>
                  <a:pt x="37757" y="2387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4" name="object 5764"/>
          <p:cNvSpPr/>
          <p:nvPr/>
        </p:nvSpPr>
        <p:spPr>
          <a:xfrm>
            <a:off x="6208077" y="2900679"/>
            <a:ext cx="20320" cy="36195"/>
          </a:xfrm>
          <a:custGeom>
            <a:avLst/>
            <a:gdLst/>
            <a:ahLst/>
            <a:cxnLst/>
            <a:rect l="l" t="t" r="r" b="b"/>
            <a:pathLst>
              <a:path w="20320" h="36194">
                <a:moveTo>
                  <a:pt x="12369" y="31470"/>
                </a:moveTo>
                <a:lnTo>
                  <a:pt x="0" y="32029"/>
                </a:lnTo>
                <a:lnTo>
                  <a:pt x="850" y="33375"/>
                </a:lnTo>
                <a:lnTo>
                  <a:pt x="2705" y="33108"/>
                </a:lnTo>
                <a:lnTo>
                  <a:pt x="3505" y="34442"/>
                </a:lnTo>
                <a:lnTo>
                  <a:pt x="4292" y="35623"/>
                </a:lnTo>
                <a:lnTo>
                  <a:pt x="12369" y="31470"/>
                </a:lnTo>
                <a:close/>
              </a:path>
              <a:path w="20320" h="36194">
                <a:moveTo>
                  <a:pt x="20040" y="533"/>
                </a:moveTo>
                <a:lnTo>
                  <a:pt x="18770" y="0"/>
                </a:lnTo>
                <a:lnTo>
                  <a:pt x="18288" y="1943"/>
                </a:lnTo>
                <a:lnTo>
                  <a:pt x="19469" y="2540"/>
                </a:lnTo>
                <a:lnTo>
                  <a:pt x="19748" y="1892"/>
                </a:lnTo>
                <a:lnTo>
                  <a:pt x="19570" y="1536"/>
                </a:lnTo>
                <a:lnTo>
                  <a:pt x="20040" y="53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5" name="object 5765"/>
          <p:cNvSpPr/>
          <p:nvPr/>
        </p:nvSpPr>
        <p:spPr>
          <a:xfrm>
            <a:off x="6167945" y="3040113"/>
            <a:ext cx="26034" cy="55880"/>
          </a:xfrm>
          <a:custGeom>
            <a:avLst/>
            <a:gdLst/>
            <a:ahLst/>
            <a:cxnLst/>
            <a:rect l="l" t="t" r="r" b="b"/>
            <a:pathLst>
              <a:path w="26035" h="55880">
                <a:moveTo>
                  <a:pt x="927" y="21983"/>
                </a:moveTo>
                <a:lnTo>
                  <a:pt x="889" y="21666"/>
                </a:lnTo>
                <a:lnTo>
                  <a:pt x="647" y="21691"/>
                </a:lnTo>
                <a:lnTo>
                  <a:pt x="0" y="22250"/>
                </a:lnTo>
                <a:lnTo>
                  <a:pt x="685" y="22250"/>
                </a:lnTo>
                <a:lnTo>
                  <a:pt x="927" y="21983"/>
                </a:lnTo>
                <a:close/>
              </a:path>
              <a:path w="26035" h="55880">
                <a:moveTo>
                  <a:pt x="21285" y="5219"/>
                </a:moveTo>
                <a:lnTo>
                  <a:pt x="19227" y="1905"/>
                </a:lnTo>
                <a:lnTo>
                  <a:pt x="18707" y="2730"/>
                </a:lnTo>
                <a:lnTo>
                  <a:pt x="18707" y="6350"/>
                </a:lnTo>
                <a:lnTo>
                  <a:pt x="17957" y="7391"/>
                </a:lnTo>
                <a:lnTo>
                  <a:pt x="18097" y="6375"/>
                </a:lnTo>
                <a:lnTo>
                  <a:pt x="18707" y="6350"/>
                </a:lnTo>
                <a:lnTo>
                  <a:pt x="18707" y="2730"/>
                </a:lnTo>
                <a:lnTo>
                  <a:pt x="18503" y="3035"/>
                </a:lnTo>
                <a:lnTo>
                  <a:pt x="17843" y="3644"/>
                </a:lnTo>
                <a:lnTo>
                  <a:pt x="17614" y="4889"/>
                </a:lnTo>
                <a:lnTo>
                  <a:pt x="15951" y="5359"/>
                </a:lnTo>
                <a:lnTo>
                  <a:pt x="17843" y="3644"/>
                </a:lnTo>
                <a:lnTo>
                  <a:pt x="17995" y="2755"/>
                </a:lnTo>
                <a:lnTo>
                  <a:pt x="18465" y="76"/>
                </a:lnTo>
                <a:lnTo>
                  <a:pt x="14376" y="2755"/>
                </a:lnTo>
                <a:lnTo>
                  <a:pt x="12700" y="0"/>
                </a:lnTo>
                <a:lnTo>
                  <a:pt x="10668" y="7848"/>
                </a:lnTo>
                <a:lnTo>
                  <a:pt x="17602" y="7886"/>
                </a:lnTo>
                <a:lnTo>
                  <a:pt x="16103" y="9994"/>
                </a:lnTo>
                <a:lnTo>
                  <a:pt x="18986" y="7518"/>
                </a:lnTo>
                <a:lnTo>
                  <a:pt x="19570" y="7327"/>
                </a:lnTo>
                <a:lnTo>
                  <a:pt x="19977" y="6858"/>
                </a:lnTo>
                <a:lnTo>
                  <a:pt x="20269" y="6400"/>
                </a:lnTo>
                <a:lnTo>
                  <a:pt x="20040" y="6286"/>
                </a:lnTo>
                <a:lnTo>
                  <a:pt x="20599" y="6261"/>
                </a:lnTo>
                <a:lnTo>
                  <a:pt x="21196" y="5359"/>
                </a:lnTo>
                <a:lnTo>
                  <a:pt x="21285" y="5219"/>
                </a:lnTo>
                <a:close/>
              </a:path>
              <a:path w="26035" h="55880">
                <a:moveTo>
                  <a:pt x="25679" y="55283"/>
                </a:moveTo>
                <a:lnTo>
                  <a:pt x="23761" y="54102"/>
                </a:lnTo>
                <a:lnTo>
                  <a:pt x="22656" y="54381"/>
                </a:lnTo>
                <a:lnTo>
                  <a:pt x="22974" y="54711"/>
                </a:lnTo>
                <a:lnTo>
                  <a:pt x="23317" y="55321"/>
                </a:lnTo>
                <a:lnTo>
                  <a:pt x="23710" y="55587"/>
                </a:lnTo>
                <a:lnTo>
                  <a:pt x="25679" y="5528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6" name="object 5766"/>
          <p:cNvSpPr/>
          <p:nvPr/>
        </p:nvSpPr>
        <p:spPr>
          <a:xfrm>
            <a:off x="6226332" y="2902515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3098" y="0"/>
                </a:moveTo>
                <a:lnTo>
                  <a:pt x="2222" y="444"/>
                </a:lnTo>
                <a:lnTo>
                  <a:pt x="0" y="1752"/>
                </a:lnTo>
                <a:lnTo>
                  <a:pt x="2336" y="2273"/>
                </a:lnTo>
                <a:lnTo>
                  <a:pt x="4152" y="1625"/>
                </a:lnTo>
                <a:lnTo>
                  <a:pt x="3060" y="1447"/>
                </a:lnTo>
                <a:lnTo>
                  <a:pt x="309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7" name="object 5767"/>
          <p:cNvSpPr/>
          <p:nvPr/>
        </p:nvSpPr>
        <p:spPr>
          <a:xfrm>
            <a:off x="6338909" y="2917318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850" y="0"/>
                </a:moveTo>
                <a:lnTo>
                  <a:pt x="0" y="1879"/>
                </a:lnTo>
                <a:lnTo>
                  <a:pt x="1015" y="2209"/>
                </a:lnTo>
                <a:lnTo>
                  <a:pt x="1054" y="1612"/>
                </a:lnTo>
                <a:lnTo>
                  <a:pt x="965" y="863"/>
                </a:lnTo>
                <a:lnTo>
                  <a:pt x="1638" y="850"/>
                </a:lnTo>
                <a:lnTo>
                  <a:pt x="85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8" name="object 5768"/>
          <p:cNvSpPr/>
          <p:nvPr/>
        </p:nvSpPr>
        <p:spPr>
          <a:xfrm>
            <a:off x="6202415" y="306815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762" y="2070"/>
                </a:lnTo>
                <a:lnTo>
                  <a:pt x="1917" y="1447"/>
                </a:lnTo>
                <a:lnTo>
                  <a:pt x="2374" y="965"/>
                </a:lnTo>
                <a:lnTo>
                  <a:pt x="1498" y="571"/>
                </a:lnTo>
                <a:lnTo>
                  <a:pt x="1320" y="177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9" name="object 5769"/>
          <p:cNvSpPr/>
          <p:nvPr/>
        </p:nvSpPr>
        <p:spPr>
          <a:xfrm>
            <a:off x="6274337" y="2850289"/>
            <a:ext cx="31115" cy="29209"/>
          </a:xfrm>
          <a:custGeom>
            <a:avLst/>
            <a:gdLst/>
            <a:ahLst/>
            <a:cxnLst/>
            <a:rect l="l" t="t" r="r" b="b"/>
            <a:pathLst>
              <a:path w="31114" h="29210">
                <a:moveTo>
                  <a:pt x="22876" y="18643"/>
                </a:moveTo>
                <a:lnTo>
                  <a:pt x="15184" y="18656"/>
                </a:lnTo>
                <a:lnTo>
                  <a:pt x="14033" y="22085"/>
                </a:lnTo>
                <a:lnTo>
                  <a:pt x="13525" y="24447"/>
                </a:lnTo>
                <a:lnTo>
                  <a:pt x="14490" y="28867"/>
                </a:lnTo>
                <a:lnTo>
                  <a:pt x="16611" y="24358"/>
                </a:lnTo>
                <a:lnTo>
                  <a:pt x="19113" y="23329"/>
                </a:lnTo>
                <a:lnTo>
                  <a:pt x="20561" y="23266"/>
                </a:lnTo>
                <a:lnTo>
                  <a:pt x="15747" y="21196"/>
                </a:lnTo>
                <a:lnTo>
                  <a:pt x="18719" y="20612"/>
                </a:lnTo>
                <a:lnTo>
                  <a:pt x="20942" y="20307"/>
                </a:lnTo>
                <a:lnTo>
                  <a:pt x="23219" y="20307"/>
                </a:lnTo>
                <a:lnTo>
                  <a:pt x="23583" y="19900"/>
                </a:lnTo>
                <a:lnTo>
                  <a:pt x="22876" y="18643"/>
                </a:lnTo>
                <a:close/>
              </a:path>
              <a:path w="31114" h="29210">
                <a:moveTo>
                  <a:pt x="14392" y="19634"/>
                </a:moveTo>
                <a:lnTo>
                  <a:pt x="9905" y="19634"/>
                </a:lnTo>
                <a:lnTo>
                  <a:pt x="10769" y="23672"/>
                </a:lnTo>
                <a:lnTo>
                  <a:pt x="7950" y="23977"/>
                </a:lnTo>
                <a:lnTo>
                  <a:pt x="8026" y="25374"/>
                </a:lnTo>
                <a:lnTo>
                  <a:pt x="9131" y="25793"/>
                </a:lnTo>
                <a:lnTo>
                  <a:pt x="9321" y="24409"/>
                </a:lnTo>
                <a:lnTo>
                  <a:pt x="12083" y="24409"/>
                </a:lnTo>
                <a:lnTo>
                  <a:pt x="12776" y="23977"/>
                </a:lnTo>
                <a:lnTo>
                  <a:pt x="12655" y="23025"/>
                </a:lnTo>
                <a:lnTo>
                  <a:pt x="12420" y="22085"/>
                </a:lnTo>
                <a:lnTo>
                  <a:pt x="14392" y="19634"/>
                </a:lnTo>
                <a:close/>
              </a:path>
              <a:path w="31114" h="29210">
                <a:moveTo>
                  <a:pt x="12083" y="24409"/>
                </a:moveTo>
                <a:lnTo>
                  <a:pt x="9321" y="24409"/>
                </a:lnTo>
                <a:lnTo>
                  <a:pt x="10210" y="25577"/>
                </a:lnTo>
                <a:lnTo>
                  <a:pt x="12083" y="24409"/>
                </a:lnTo>
                <a:close/>
              </a:path>
              <a:path w="31114" h="29210">
                <a:moveTo>
                  <a:pt x="23219" y="20307"/>
                </a:moveTo>
                <a:lnTo>
                  <a:pt x="20942" y="20307"/>
                </a:lnTo>
                <a:lnTo>
                  <a:pt x="21437" y="25031"/>
                </a:lnTo>
                <a:lnTo>
                  <a:pt x="22377" y="21247"/>
                </a:lnTo>
                <a:lnTo>
                  <a:pt x="23219" y="20307"/>
                </a:lnTo>
                <a:close/>
              </a:path>
              <a:path w="31114" h="29210">
                <a:moveTo>
                  <a:pt x="7762" y="22212"/>
                </a:moveTo>
                <a:lnTo>
                  <a:pt x="6959" y="22212"/>
                </a:lnTo>
                <a:lnTo>
                  <a:pt x="7975" y="23139"/>
                </a:lnTo>
                <a:lnTo>
                  <a:pt x="7762" y="22212"/>
                </a:lnTo>
                <a:close/>
              </a:path>
              <a:path w="31114" h="29210">
                <a:moveTo>
                  <a:pt x="21247" y="15747"/>
                </a:moveTo>
                <a:lnTo>
                  <a:pt x="5333" y="15747"/>
                </a:lnTo>
                <a:lnTo>
                  <a:pt x="2489" y="19926"/>
                </a:lnTo>
                <a:lnTo>
                  <a:pt x="6095" y="20485"/>
                </a:lnTo>
                <a:lnTo>
                  <a:pt x="5575" y="21831"/>
                </a:lnTo>
                <a:lnTo>
                  <a:pt x="3949" y="22669"/>
                </a:lnTo>
                <a:lnTo>
                  <a:pt x="6591" y="23025"/>
                </a:lnTo>
                <a:lnTo>
                  <a:pt x="5359" y="22517"/>
                </a:lnTo>
                <a:lnTo>
                  <a:pt x="6873" y="22517"/>
                </a:lnTo>
                <a:lnTo>
                  <a:pt x="6959" y="22212"/>
                </a:lnTo>
                <a:lnTo>
                  <a:pt x="7762" y="22212"/>
                </a:lnTo>
                <a:lnTo>
                  <a:pt x="7378" y="20548"/>
                </a:lnTo>
                <a:lnTo>
                  <a:pt x="8026" y="20231"/>
                </a:lnTo>
                <a:lnTo>
                  <a:pt x="9905" y="19634"/>
                </a:lnTo>
                <a:lnTo>
                  <a:pt x="14392" y="19634"/>
                </a:lnTo>
                <a:lnTo>
                  <a:pt x="15189" y="18643"/>
                </a:lnTo>
                <a:lnTo>
                  <a:pt x="22876" y="18643"/>
                </a:lnTo>
                <a:lnTo>
                  <a:pt x="21247" y="15747"/>
                </a:lnTo>
                <a:close/>
              </a:path>
              <a:path w="31114" h="29210">
                <a:moveTo>
                  <a:pt x="6873" y="22517"/>
                </a:moveTo>
                <a:lnTo>
                  <a:pt x="5359" y="22517"/>
                </a:lnTo>
                <a:lnTo>
                  <a:pt x="6819" y="22707"/>
                </a:lnTo>
                <a:lnTo>
                  <a:pt x="6873" y="22517"/>
                </a:lnTo>
                <a:close/>
              </a:path>
              <a:path w="31114" h="29210">
                <a:moveTo>
                  <a:pt x="1452" y="18262"/>
                </a:moveTo>
                <a:lnTo>
                  <a:pt x="850" y="18262"/>
                </a:lnTo>
                <a:lnTo>
                  <a:pt x="1473" y="18656"/>
                </a:lnTo>
                <a:lnTo>
                  <a:pt x="1452" y="18262"/>
                </a:lnTo>
                <a:close/>
              </a:path>
              <a:path w="31114" h="29210">
                <a:moveTo>
                  <a:pt x="1130" y="14668"/>
                </a:moveTo>
                <a:lnTo>
                  <a:pt x="0" y="18364"/>
                </a:lnTo>
                <a:lnTo>
                  <a:pt x="850" y="18262"/>
                </a:lnTo>
                <a:lnTo>
                  <a:pt x="1452" y="18262"/>
                </a:lnTo>
                <a:lnTo>
                  <a:pt x="1396" y="17208"/>
                </a:lnTo>
                <a:lnTo>
                  <a:pt x="2716" y="17208"/>
                </a:lnTo>
                <a:lnTo>
                  <a:pt x="5083" y="15887"/>
                </a:lnTo>
                <a:lnTo>
                  <a:pt x="2908" y="15887"/>
                </a:lnTo>
                <a:lnTo>
                  <a:pt x="1130" y="14668"/>
                </a:lnTo>
                <a:close/>
              </a:path>
              <a:path w="31114" h="29210">
                <a:moveTo>
                  <a:pt x="2716" y="17208"/>
                </a:moveTo>
                <a:lnTo>
                  <a:pt x="1396" y="17208"/>
                </a:lnTo>
                <a:lnTo>
                  <a:pt x="1943" y="17640"/>
                </a:lnTo>
                <a:lnTo>
                  <a:pt x="2716" y="17208"/>
                </a:lnTo>
                <a:close/>
              </a:path>
              <a:path w="31114" h="29210">
                <a:moveTo>
                  <a:pt x="4317" y="9448"/>
                </a:moveTo>
                <a:lnTo>
                  <a:pt x="3821" y="12316"/>
                </a:lnTo>
                <a:lnTo>
                  <a:pt x="3731" y="13474"/>
                </a:lnTo>
                <a:lnTo>
                  <a:pt x="4330" y="13855"/>
                </a:lnTo>
                <a:lnTo>
                  <a:pt x="3797" y="15570"/>
                </a:lnTo>
                <a:lnTo>
                  <a:pt x="2908" y="15887"/>
                </a:lnTo>
                <a:lnTo>
                  <a:pt x="5083" y="15887"/>
                </a:lnTo>
                <a:lnTo>
                  <a:pt x="5333" y="15747"/>
                </a:lnTo>
                <a:lnTo>
                  <a:pt x="21247" y="15747"/>
                </a:lnTo>
                <a:lnTo>
                  <a:pt x="21097" y="15481"/>
                </a:lnTo>
                <a:lnTo>
                  <a:pt x="9626" y="15481"/>
                </a:lnTo>
                <a:lnTo>
                  <a:pt x="9356" y="14808"/>
                </a:lnTo>
                <a:lnTo>
                  <a:pt x="7734" y="14808"/>
                </a:lnTo>
                <a:lnTo>
                  <a:pt x="4317" y="9448"/>
                </a:lnTo>
                <a:close/>
              </a:path>
              <a:path w="31114" h="29210">
                <a:moveTo>
                  <a:pt x="14084" y="7353"/>
                </a:moveTo>
                <a:lnTo>
                  <a:pt x="10413" y="7543"/>
                </a:lnTo>
                <a:lnTo>
                  <a:pt x="10667" y="7721"/>
                </a:lnTo>
                <a:lnTo>
                  <a:pt x="10378" y="8702"/>
                </a:lnTo>
                <a:lnTo>
                  <a:pt x="10350" y="9601"/>
                </a:lnTo>
                <a:lnTo>
                  <a:pt x="9055" y="10655"/>
                </a:lnTo>
                <a:lnTo>
                  <a:pt x="12534" y="12395"/>
                </a:lnTo>
                <a:lnTo>
                  <a:pt x="9626" y="15481"/>
                </a:lnTo>
                <a:lnTo>
                  <a:pt x="21097" y="15481"/>
                </a:lnTo>
                <a:lnTo>
                  <a:pt x="20726" y="14820"/>
                </a:lnTo>
                <a:lnTo>
                  <a:pt x="25107" y="14808"/>
                </a:lnTo>
                <a:lnTo>
                  <a:pt x="25842" y="13957"/>
                </a:lnTo>
                <a:lnTo>
                  <a:pt x="20878" y="13957"/>
                </a:lnTo>
                <a:lnTo>
                  <a:pt x="20415" y="12611"/>
                </a:lnTo>
                <a:lnTo>
                  <a:pt x="17144" y="12611"/>
                </a:lnTo>
                <a:lnTo>
                  <a:pt x="13868" y="11937"/>
                </a:lnTo>
                <a:lnTo>
                  <a:pt x="14218" y="11221"/>
                </a:lnTo>
                <a:lnTo>
                  <a:pt x="13817" y="10985"/>
                </a:lnTo>
                <a:lnTo>
                  <a:pt x="15282" y="8064"/>
                </a:lnTo>
                <a:lnTo>
                  <a:pt x="12369" y="8064"/>
                </a:lnTo>
                <a:lnTo>
                  <a:pt x="14084" y="7353"/>
                </a:lnTo>
                <a:close/>
              </a:path>
              <a:path w="31114" h="29210">
                <a:moveTo>
                  <a:pt x="25096" y="14820"/>
                </a:moveTo>
                <a:lnTo>
                  <a:pt x="20726" y="14820"/>
                </a:lnTo>
                <a:lnTo>
                  <a:pt x="24777" y="15189"/>
                </a:lnTo>
                <a:lnTo>
                  <a:pt x="25096" y="14820"/>
                </a:lnTo>
                <a:close/>
              </a:path>
              <a:path w="31114" h="29210">
                <a:moveTo>
                  <a:pt x="8369" y="12344"/>
                </a:moveTo>
                <a:lnTo>
                  <a:pt x="7734" y="14808"/>
                </a:lnTo>
                <a:lnTo>
                  <a:pt x="9356" y="14808"/>
                </a:lnTo>
                <a:lnTo>
                  <a:pt x="8369" y="12344"/>
                </a:lnTo>
                <a:close/>
              </a:path>
              <a:path w="31114" h="29210">
                <a:moveTo>
                  <a:pt x="22618" y="12316"/>
                </a:moveTo>
                <a:lnTo>
                  <a:pt x="20878" y="13957"/>
                </a:lnTo>
                <a:lnTo>
                  <a:pt x="25842" y="13957"/>
                </a:lnTo>
                <a:lnTo>
                  <a:pt x="26260" y="13474"/>
                </a:lnTo>
                <a:lnTo>
                  <a:pt x="22237" y="13474"/>
                </a:lnTo>
                <a:lnTo>
                  <a:pt x="22618" y="12316"/>
                </a:lnTo>
                <a:close/>
              </a:path>
              <a:path w="31114" h="29210">
                <a:moveTo>
                  <a:pt x="26317" y="11360"/>
                </a:moveTo>
                <a:lnTo>
                  <a:pt x="22237" y="13474"/>
                </a:lnTo>
                <a:lnTo>
                  <a:pt x="26260" y="13474"/>
                </a:lnTo>
                <a:lnTo>
                  <a:pt x="26644" y="13030"/>
                </a:lnTo>
                <a:lnTo>
                  <a:pt x="26317" y="11360"/>
                </a:lnTo>
                <a:close/>
              </a:path>
              <a:path w="31114" h="29210">
                <a:moveTo>
                  <a:pt x="15786" y="7061"/>
                </a:moveTo>
                <a:lnTo>
                  <a:pt x="15639" y="7353"/>
                </a:lnTo>
                <a:lnTo>
                  <a:pt x="15557" y="8064"/>
                </a:lnTo>
                <a:lnTo>
                  <a:pt x="14655" y="10325"/>
                </a:lnTo>
                <a:lnTo>
                  <a:pt x="14345" y="10960"/>
                </a:lnTo>
                <a:lnTo>
                  <a:pt x="14292" y="11264"/>
                </a:lnTo>
                <a:lnTo>
                  <a:pt x="15642" y="12052"/>
                </a:lnTo>
                <a:lnTo>
                  <a:pt x="17144" y="12611"/>
                </a:lnTo>
                <a:lnTo>
                  <a:pt x="20415" y="12611"/>
                </a:lnTo>
                <a:lnTo>
                  <a:pt x="19987" y="11366"/>
                </a:lnTo>
                <a:lnTo>
                  <a:pt x="20049" y="10960"/>
                </a:lnTo>
                <a:lnTo>
                  <a:pt x="20175" y="10655"/>
                </a:lnTo>
                <a:lnTo>
                  <a:pt x="19992" y="8702"/>
                </a:lnTo>
                <a:lnTo>
                  <a:pt x="19586" y="7111"/>
                </a:lnTo>
                <a:lnTo>
                  <a:pt x="18351" y="7111"/>
                </a:lnTo>
                <a:lnTo>
                  <a:pt x="15786" y="7061"/>
                </a:lnTo>
                <a:close/>
              </a:path>
              <a:path w="31114" h="29210">
                <a:moveTo>
                  <a:pt x="22720" y="12005"/>
                </a:moveTo>
                <a:lnTo>
                  <a:pt x="22618" y="12316"/>
                </a:lnTo>
                <a:lnTo>
                  <a:pt x="22898" y="12052"/>
                </a:lnTo>
                <a:lnTo>
                  <a:pt x="22720" y="12005"/>
                </a:lnTo>
                <a:close/>
              </a:path>
              <a:path w="31114" h="29210">
                <a:moveTo>
                  <a:pt x="19786" y="6718"/>
                </a:moveTo>
                <a:lnTo>
                  <a:pt x="19992" y="8702"/>
                </a:lnTo>
                <a:lnTo>
                  <a:pt x="20182" y="9448"/>
                </a:lnTo>
                <a:lnTo>
                  <a:pt x="20269" y="11366"/>
                </a:lnTo>
                <a:lnTo>
                  <a:pt x="22720" y="12005"/>
                </a:lnTo>
                <a:lnTo>
                  <a:pt x="23685" y="9067"/>
                </a:lnTo>
                <a:lnTo>
                  <a:pt x="19786" y="6718"/>
                </a:lnTo>
                <a:close/>
              </a:path>
              <a:path w="31114" h="29210">
                <a:moveTo>
                  <a:pt x="25843" y="8942"/>
                </a:moveTo>
                <a:lnTo>
                  <a:pt x="26317" y="11360"/>
                </a:lnTo>
                <a:lnTo>
                  <a:pt x="27089" y="10960"/>
                </a:lnTo>
                <a:lnTo>
                  <a:pt x="25843" y="8942"/>
                </a:lnTo>
                <a:close/>
              </a:path>
              <a:path w="31114" h="29210">
                <a:moveTo>
                  <a:pt x="26720" y="0"/>
                </a:moveTo>
                <a:lnTo>
                  <a:pt x="26885" y="1676"/>
                </a:lnTo>
                <a:lnTo>
                  <a:pt x="25801" y="5988"/>
                </a:lnTo>
                <a:lnTo>
                  <a:pt x="27602" y="7353"/>
                </a:lnTo>
                <a:lnTo>
                  <a:pt x="27660" y="11264"/>
                </a:lnTo>
                <a:lnTo>
                  <a:pt x="29762" y="7111"/>
                </a:lnTo>
                <a:lnTo>
                  <a:pt x="31013" y="6095"/>
                </a:lnTo>
                <a:lnTo>
                  <a:pt x="26720" y="0"/>
                </a:lnTo>
                <a:close/>
              </a:path>
              <a:path w="31114" h="29210">
                <a:moveTo>
                  <a:pt x="25499" y="7187"/>
                </a:moveTo>
                <a:lnTo>
                  <a:pt x="25301" y="8064"/>
                </a:lnTo>
                <a:lnTo>
                  <a:pt x="25843" y="8942"/>
                </a:lnTo>
                <a:lnTo>
                  <a:pt x="25499" y="7187"/>
                </a:lnTo>
                <a:close/>
              </a:path>
              <a:path w="31114" h="29210">
                <a:moveTo>
                  <a:pt x="15100" y="7010"/>
                </a:moveTo>
                <a:lnTo>
                  <a:pt x="12369" y="8064"/>
                </a:lnTo>
                <a:lnTo>
                  <a:pt x="15282" y="8064"/>
                </a:lnTo>
                <a:lnTo>
                  <a:pt x="15442" y="7746"/>
                </a:lnTo>
                <a:lnTo>
                  <a:pt x="15372" y="7353"/>
                </a:lnTo>
                <a:lnTo>
                  <a:pt x="15100" y="7010"/>
                </a:lnTo>
                <a:close/>
              </a:path>
              <a:path w="31114" h="29210">
                <a:moveTo>
                  <a:pt x="25171" y="5511"/>
                </a:moveTo>
                <a:lnTo>
                  <a:pt x="25499" y="7187"/>
                </a:lnTo>
                <a:lnTo>
                  <a:pt x="25801" y="5988"/>
                </a:lnTo>
                <a:lnTo>
                  <a:pt x="25171" y="5511"/>
                </a:lnTo>
                <a:close/>
              </a:path>
              <a:path w="31114" h="29210">
                <a:moveTo>
                  <a:pt x="19405" y="6400"/>
                </a:moveTo>
                <a:lnTo>
                  <a:pt x="18351" y="7111"/>
                </a:lnTo>
                <a:lnTo>
                  <a:pt x="19586" y="7111"/>
                </a:lnTo>
                <a:lnTo>
                  <a:pt x="19405" y="640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0" name="object 5770"/>
          <p:cNvSpPr/>
          <p:nvPr/>
        </p:nvSpPr>
        <p:spPr>
          <a:xfrm>
            <a:off x="6154318" y="3051047"/>
            <a:ext cx="39370" cy="10795"/>
          </a:xfrm>
          <a:custGeom>
            <a:avLst/>
            <a:gdLst/>
            <a:ahLst/>
            <a:cxnLst/>
            <a:rect l="l" t="t" r="r" b="b"/>
            <a:pathLst>
              <a:path w="39370" h="10794">
                <a:moveTo>
                  <a:pt x="2476" y="1435"/>
                </a:moveTo>
                <a:lnTo>
                  <a:pt x="393" y="190"/>
                </a:lnTo>
                <a:lnTo>
                  <a:pt x="0" y="0"/>
                </a:lnTo>
                <a:lnTo>
                  <a:pt x="12" y="762"/>
                </a:lnTo>
                <a:lnTo>
                  <a:pt x="1422" y="2743"/>
                </a:lnTo>
                <a:lnTo>
                  <a:pt x="2476" y="1435"/>
                </a:lnTo>
                <a:close/>
              </a:path>
              <a:path w="39370" h="10794">
                <a:moveTo>
                  <a:pt x="13716" y="10033"/>
                </a:moveTo>
                <a:lnTo>
                  <a:pt x="12522" y="9105"/>
                </a:lnTo>
                <a:lnTo>
                  <a:pt x="12395" y="8077"/>
                </a:lnTo>
                <a:lnTo>
                  <a:pt x="11899" y="8382"/>
                </a:lnTo>
                <a:lnTo>
                  <a:pt x="11874" y="9931"/>
                </a:lnTo>
                <a:lnTo>
                  <a:pt x="12344" y="10553"/>
                </a:lnTo>
                <a:lnTo>
                  <a:pt x="13716" y="10033"/>
                </a:lnTo>
                <a:close/>
              </a:path>
              <a:path w="39370" h="10794">
                <a:moveTo>
                  <a:pt x="38773" y="7124"/>
                </a:moveTo>
                <a:lnTo>
                  <a:pt x="38519" y="5765"/>
                </a:lnTo>
                <a:lnTo>
                  <a:pt x="36588" y="8521"/>
                </a:lnTo>
                <a:lnTo>
                  <a:pt x="37096" y="8178"/>
                </a:lnTo>
                <a:lnTo>
                  <a:pt x="38074" y="8750"/>
                </a:lnTo>
                <a:lnTo>
                  <a:pt x="38773" y="712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1" name="object 5771"/>
          <p:cNvSpPr/>
          <p:nvPr/>
        </p:nvSpPr>
        <p:spPr>
          <a:xfrm>
            <a:off x="6246533" y="2879788"/>
            <a:ext cx="18415" cy="16510"/>
          </a:xfrm>
          <a:custGeom>
            <a:avLst/>
            <a:gdLst/>
            <a:ahLst/>
            <a:cxnLst/>
            <a:rect l="l" t="t" r="r" b="b"/>
            <a:pathLst>
              <a:path w="18414" h="16510">
                <a:moveTo>
                  <a:pt x="2768" y="15722"/>
                </a:moveTo>
                <a:lnTo>
                  <a:pt x="1193" y="13766"/>
                </a:lnTo>
                <a:lnTo>
                  <a:pt x="965" y="15379"/>
                </a:lnTo>
                <a:lnTo>
                  <a:pt x="0" y="16281"/>
                </a:lnTo>
                <a:lnTo>
                  <a:pt x="1892" y="14935"/>
                </a:lnTo>
                <a:lnTo>
                  <a:pt x="1346" y="15875"/>
                </a:lnTo>
                <a:lnTo>
                  <a:pt x="2768" y="15722"/>
                </a:lnTo>
                <a:close/>
              </a:path>
              <a:path w="18414" h="16510">
                <a:moveTo>
                  <a:pt x="9271" y="2476"/>
                </a:moveTo>
                <a:lnTo>
                  <a:pt x="8483" y="1714"/>
                </a:lnTo>
                <a:lnTo>
                  <a:pt x="7658" y="927"/>
                </a:lnTo>
                <a:lnTo>
                  <a:pt x="8470" y="889"/>
                </a:lnTo>
                <a:lnTo>
                  <a:pt x="7632" y="0"/>
                </a:lnTo>
                <a:lnTo>
                  <a:pt x="2273" y="6235"/>
                </a:lnTo>
                <a:lnTo>
                  <a:pt x="6680" y="4216"/>
                </a:lnTo>
                <a:lnTo>
                  <a:pt x="7327" y="1714"/>
                </a:lnTo>
                <a:lnTo>
                  <a:pt x="7099" y="4572"/>
                </a:lnTo>
                <a:lnTo>
                  <a:pt x="8178" y="3263"/>
                </a:lnTo>
                <a:lnTo>
                  <a:pt x="9271" y="2476"/>
                </a:lnTo>
                <a:close/>
              </a:path>
              <a:path w="18414" h="16510">
                <a:moveTo>
                  <a:pt x="9702" y="8458"/>
                </a:moveTo>
                <a:lnTo>
                  <a:pt x="9626" y="8318"/>
                </a:lnTo>
                <a:lnTo>
                  <a:pt x="9423" y="8178"/>
                </a:lnTo>
                <a:lnTo>
                  <a:pt x="9410" y="8813"/>
                </a:lnTo>
                <a:lnTo>
                  <a:pt x="9588" y="8458"/>
                </a:lnTo>
                <a:close/>
              </a:path>
              <a:path w="18414" h="16510">
                <a:moveTo>
                  <a:pt x="12446" y="3378"/>
                </a:moveTo>
                <a:lnTo>
                  <a:pt x="12014" y="2768"/>
                </a:lnTo>
                <a:lnTo>
                  <a:pt x="11303" y="3416"/>
                </a:lnTo>
                <a:lnTo>
                  <a:pt x="12446" y="3378"/>
                </a:lnTo>
                <a:close/>
              </a:path>
              <a:path w="18414" h="16510">
                <a:moveTo>
                  <a:pt x="13741" y="673"/>
                </a:moveTo>
                <a:lnTo>
                  <a:pt x="10388" y="469"/>
                </a:lnTo>
                <a:lnTo>
                  <a:pt x="12014" y="2768"/>
                </a:lnTo>
                <a:lnTo>
                  <a:pt x="13563" y="1308"/>
                </a:lnTo>
                <a:lnTo>
                  <a:pt x="13741" y="673"/>
                </a:lnTo>
                <a:close/>
              </a:path>
              <a:path w="18414" h="16510">
                <a:moveTo>
                  <a:pt x="17297" y="11493"/>
                </a:moveTo>
                <a:lnTo>
                  <a:pt x="17157" y="11252"/>
                </a:lnTo>
                <a:lnTo>
                  <a:pt x="14947" y="7645"/>
                </a:lnTo>
                <a:lnTo>
                  <a:pt x="15608" y="7035"/>
                </a:lnTo>
                <a:lnTo>
                  <a:pt x="15735" y="6921"/>
                </a:lnTo>
                <a:lnTo>
                  <a:pt x="16090" y="6591"/>
                </a:lnTo>
                <a:lnTo>
                  <a:pt x="15963" y="6159"/>
                </a:lnTo>
                <a:lnTo>
                  <a:pt x="15532" y="4991"/>
                </a:lnTo>
                <a:lnTo>
                  <a:pt x="13855" y="4838"/>
                </a:lnTo>
                <a:lnTo>
                  <a:pt x="13423" y="5143"/>
                </a:lnTo>
                <a:lnTo>
                  <a:pt x="12725" y="6591"/>
                </a:lnTo>
                <a:lnTo>
                  <a:pt x="10947" y="6921"/>
                </a:lnTo>
                <a:lnTo>
                  <a:pt x="13423" y="5143"/>
                </a:lnTo>
                <a:lnTo>
                  <a:pt x="13436" y="4787"/>
                </a:lnTo>
                <a:lnTo>
                  <a:pt x="13855" y="4838"/>
                </a:lnTo>
                <a:lnTo>
                  <a:pt x="14389" y="4445"/>
                </a:lnTo>
                <a:lnTo>
                  <a:pt x="13677" y="4546"/>
                </a:lnTo>
                <a:lnTo>
                  <a:pt x="13385" y="4724"/>
                </a:lnTo>
                <a:lnTo>
                  <a:pt x="13309" y="4597"/>
                </a:lnTo>
                <a:lnTo>
                  <a:pt x="10147" y="5041"/>
                </a:lnTo>
                <a:lnTo>
                  <a:pt x="10198" y="6235"/>
                </a:lnTo>
                <a:lnTo>
                  <a:pt x="10655" y="6527"/>
                </a:lnTo>
                <a:lnTo>
                  <a:pt x="10363" y="6819"/>
                </a:lnTo>
                <a:lnTo>
                  <a:pt x="9690" y="6921"/>
                </a:lnTo>
                <a:lnTo>
                  <a:pt x="9461" y="7315"/>
                </a:lnTo>
                <a:lnTo>
                  <a:pt x="9486" y="6819"/>
                </a:lnTo>
                <a:lnTo>
                  <a:pt x="9918" y="6159"/>
                </a:lnTo>
                <a:lnTo>
                  <a:pt x="10083" y="5905"/>
                </a:lnTo>
                <a:lnTo>
                  <a:pt x="8966" y="6146"/>
                </a:lnTo>
                <a:lnTo>
                  <a:pt x="8610" y="5448"/>
                </a:lnTo>
                <a:lnTo>
                  <a:pt x="8458" y="5143"/>
                </a:lnTo>
                <a:lnTo>
                  <a:pt x="8534" y="4991"/>
                </a:lnTo>
                <a:lnTo>
                  <a:pt x="10134" y="3340"/>
                </a:lnTo>
                <a:lnTo>
                  <a:pt x="8255" y="3276"/>
                </a:lnTo>
                <a:lnTo>
                  <a:pt x="8051" y="4216"/>
                </a:lnTo>
                <a:lnTo>
                  <a:pt x="7962" y="4724"/>
                </a:lnTo>
                <a:lnTo>
                  <a:pt x="7543" y="4876"/>
                </a:lnTo>
                <a:lnTo>
                  <a:pt x="7848" y="5600"/>
                </a:lnTo>
                <a:lnTo>
                  <a:pt x="7366" y="5854"/>
                </a:lnTo>
                <a:lnTo>
                  <a:pt x="8178" y="5448"/>
                </a:lnTo>
                <a:lnTo>
                  <a:pt x="8229" y="6337"/>
                </a:lnTo>
                <a:lnTo>
                  <a:pt x="9042" y="6159"/>
                </a:lnTo>
                <a:lnTo>
                  <a:pt x="8940" y="7175"/>
                </a:lnTo>
                <a:lnTo>
                  <a:pt x="8216" y="7378"/>
                </a:lnTo>
                <a:lnTo>
                  <a:pt x="9423" y="8178"/>
                </a:lnTo>
                <a:lnTo>
                  <a:pt x="9436" y="7493"/>
                </a:lnTo>
                <a:lnTo>
                  <a:pt x="10147" y="9410"/>
                </a:lnTo>
                <a:lnTo>
                  <a:pt x="10579" y="9258"/>
                </a:lnTo>
                <a:lnTo>
                  <a:pt x="9906" y="7493"/>
                </a:lnTo>
                <a:lnTo>
                  <a:pt x="11010" y="8674"/>
                </a:lnTo>
                <a:lnTo>
                  <a:pt x="11366" y="8318"/>
                </a:lnTo>
                <a:lnTo>
                  <a:pt x="11531" y="10807"/>
                </a:lnTo>
                <a:lnTo>
                  <a:pt x="10414" y="10121"/>
                </a:lnTo>
                <a:lnTo>
                  <a:pt x="10185" y="9486"/>
                </a:lnTo>
                <a:lnTo>
                  <a:pt x="9893" y="9486"/>
                </a:lnTo>
                <a:lnTo>
                  <a:pt x="9613" y="8572"/>
                </a:lnTo>
                <a:lnTo>
                  <a:pt x="9410" y="8851"/>
                </a:lnTo>
                <a:lnTo>
                  <a:pt x="9283" y="14351"/>
                </a:lnTo>
                <a:lnTo>
                  <a:pt x="10528" y="13258"/>
                </a:lnTo>
                <a:lnTo>
                  <a:pt x="10426" y="10922"/>
                </a:lnTo>
                <a:lnTo>
                  <a:pt x="11620" y="13423"/>
                </a:lnTo>
                <a:lnTo>
                  <a:pt x="12319" y="13804"/>
                </a:lnTo>
                <a:lnTo>
                  <a:pt x="13779" y="14236"/>
                </a:lnTo>
                <a:lnTo>
                  <a:pt x="13055" y="13017"/>
                </a:lnTo>
                <a:lnTo>
                  <a:pt x="12801" y="12611"/>
                </a:lnTo>
                <a:lnTo>
                  <a:pt x="12547" y="13017"/>
                </a:lnTo>
                <a:lnTo>
                  <a:pt x="12661" y="11722"/>
                </a:lnTo>
                <a:lnTo>
                  <a:pt x="11950" y="11518"/>
                </a:lnTo>
                <a:lnTo>
                  <a:pt x="12204" y="11303"/>
                </a:lnTo>
                <a:lnTo>
                  <a:pt x="12280" y="10922"/>
                </a:lnTo>
                <a:lnTo>
                  <a:pt x="12814" y="8318"/>
                </a:lnTo>
                <a:lnTo>
                  <a:pt x="12979" y="7493"/>
                </a:lnTo>
                <a:lnTo>
                  <a:pt x="13017" y="7315"/>
                </a:lnTo>
                <a:lnTo>
                  <a:pt x="13068" y="7035"/>
                </a:lnTo>
                <a:lnTo>
                  <a:pt x="12661" y="11722"/>
                </a:lnTo>
                <a:lnTo>
                  <a:pt x="13081" y="11836"/>
                </a:lnTo>
                <a:lnTo>
                  <a:pt x="12725" y="12471"/>
                </a:lnTo>
                <a:lnTo>
                  <a:pt x="12801" y="12611"/>
                </a:lnTo>
                <a:lnTo>
                  <a:pt x="13322" y="11772"/>
                </a:lnTo>
                <a:lnTo>
                  <a:pt x="13639" y="11252"/>
                </a:lnTo>
                <a:lnTo>
                  <a:pt x="17297" y="11493"/>
                </a:lnTo>
                <a:close/>
              </a:path>
              <a:path w="18414" h="16510">
                <a:moveTo>
                  <a:pt x="17894" y="1016"/>
                </a:moveTo>
                <a:lnTo>
                  <a:pt x="13665" y="1511"/>
                </a:lnTo>
                <a:lnTo>
                  <a:pt x="13690" y="3327"/>
                </a:lnTo>
                <a:lnTo>
                  <a:pt x="12446" y="3378"/>
                </a:lnTo>
                <a:lnTo>
                  <a:pt x="13309" y="4597"/>
                </a:lnTo>
                <a:lnTo>
                  <a:pt x="13677" y="4546"/>
                </a:lnTo>
                <a:lnTo>
                  <a:pt x="15760" y="3263"/>
                </a:lnTo>
                <a:lnTo>
                  <a:pt x="17894" y="101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2" name="object 5772"/>
          <p:cNvSpPr/>
          <p:nvPr/>
        </p:nvSpPr>
        <p:spPr>
          <a:xfrm>
            <a:off x="6173323" y="3038904"/>
            <a:ext cx="6985" cy="7620"/>
          </a:xfrm>
          <a:custGeom>
            <a:avLst/>
            <a:gdLst/>
            <a:ahLst/>
            <a:cxnLst/>
            <a:rect l="l" t="t" r="r" b="b"/>
            <a:pathLst>
              <a:path w="6985" h="7619">
                <a:moveTo>
                  <a:pt x="4140" y="0"/>
                </a:moveTo>
                <a:lnTo>
                  <a:pt x="3111" y="3543"/>
                </a:lnTo>
                <a:lnTo>
                  <a:pt x="2578" y="3022"/>
                </a:lnTo>
                <a:lnTo>
                  <a:pt x="2070" y="3771"/>
                </a:lnTo>
                <a:lnTo>
                  <a:pt x="1816" y="3187"/>
                </a:lnTo>
                <a:lnTo>
                  <a:pt x="0" y="2082"/>
                </a:lnTo>
                <a:lnTo>
                  <a:pt x="2603" y="7150"/>
                </a:lnTo>
                <a:lnTo>
                  <a:pt x="5041" y="6591"/>
                </a:lnTo>
                <a:lnTo>
                  <a:pt x="6362" y="2933"/>
                </a:lnTo>
                <a:lnTo>
                  <a:pt x="414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3" name="object 5773"/>
          <p:cNvSpPr/>
          <p:nvPr/>
        </p:nvSpPr>
        <p:spPr>
          <a:xfrm>
            <a:off x="6199213" y="2856967"/>
            <a:ext cx="6985" cy="9525"/>
          </a:xfrm>
          <a:custGeom>
            <a:avLst/>
            <a:gdLst/>
            <a:ahLst/>
            <a:cxnLst/>
            <a:rect l="l" t="t" r="r" b="b"/>
            <a:pathLst>
              <a:path w="6985" h="9525">
                <a:moveTo>
                  <a:pt x="3714" y="2539"/>
                </a:moveTo>
                <a:lnTo>
                  <a:pt x="2715" y="3555"/>
                </a:lnTo>
                <a:lnTo>
                  <a:pt x="0" y="9258"/>
                </a:lnTo>
                <a:lnTo>
                  <a:pt x="3714" y="2539"/>
                </a:lnTo>
                <a:close/>
              </a:path>
              <a:path w="6985" h="9525">
                <a:moveTo>
                  <a:pt x="3987" y="3187"/>
                </a:moveTo>
                <a:lnTo>
                  <a:pt x="3797" y="3555"/>
                </a:lnTo>
                <a:lnTo>
                  <a:pt x="3238" y="4178"/>
                </a:lnTo>
                <a:lnTo>
                  <a:pt x="4143" y="3746"/>
                </a:lnTo>
                <a:lnTo>
                  <a:pt x="4267" y="3505"/>
                </a:lnTo>
                <a:lnTo>
                  <a:pt x="4426" y="3363"/>
                </a:lnTo>
                <a:lnTo>
                  <a:pt x="3987" y="3187"/>
                </a:lnTo>
                <a:close/>
              </a:path>
              <a:path w="6985" h="9525">
                <a:moveTo>
                  <a:pt x="4537" y="3558"/>
                </a:moveTo>
                <a:lnTo>
                  <a:pt x="4271" y="3685"/>
                </a:lnTo>
                <a:lnTo>
                  <a:pt x="4279" y="3987"/>
                </a:lnTo>
                <a:lnTo>
                  <a:pt x="4317" y="3784"/>
                </a:lnTo>
                <a:lnTo>
                  <a:pt x="4692" y="3784"/>
                </a:lnTo>
                <a:lnTo>
                  <a:pt x="4537" y="3558"/>
                </a:lnTo>
                <a:close/>
              </a:path>
              <a:path w="6985" h="9525">
                <a:moveTo>
                  <a:pt x="4692" y="3784"/>
                </a:moveTo>
                <a:lnTo>
                  <a:pt x="4317" y="3784"/>
                </a:lnTo>
                <a:lnTo>
                  <a:pt x="4622" y="3822"/>
                </a:lnTo>
                <a:close/>
              </a:path>
              <a:path w="6985" h="9525">
                <a:moveTo>
                  <a:pt x="5325" y="3089"/>
                </a:moveTo>
                <a:lnTo>
                  <a:pt x="4537" y="3558"/>
                </a:lnTo>
                <a:lnTo>
                  <a:pt x="5448" y="3124"/>
                </a:lnTo>
                <a:close/>
              </a:path>
              <a:path w="6985" h="9525">
                <a:moveTo>
                  <a:pt x="4543" y="3259"/>
                </a:moveTo>
                <a:lnTo>
                  <a:pt x="4622" y="3441"/>
                </a:lnTo>
                <a:lnTo>
                  <a:pt x="4543" y="3259"/>
                </a:lnTo>
                <a:close/>
              </a:path>
              <a:path w="6985" h="9525">
                <a:moveTo>
                  <a:pt x="4419" y="2971"/>
                </a:moveTo>
                <a:lnTo>
                  <a:pt x="4543" y="3259"/>
                </a:lnTo>
                <a:lnTo>
                  <a:pt x="4734" y="3089"/>
                </a:lnTo>
                <a:lnTo>
                  <a:pt x="4419" y="2971"/>
                </a:lnTo>
                <a:close/>
              </a:path>
              <a:path w="6985" h="9525">
                <a:moveTo>
                  <a:pt x="4798" y="3033"/>
                </a:moveTo>
                <a:lnTo>
                  <a:pt x="4940" y="3098"/>
                </a:lnTo>
                <a:lnTo>
                  <a:pt x="4798" y="3033"/>
                </a:lnTo>
                <a:close/>
              </a:path>
              <a:path w="6985" h="9525">
                <a:moveTo>
                  <a:pt x="5872" y="2079"/>
                </a:moveTo>
                <a:lnTo>
                  <a:pt x="4990" y="2862"/>
                </a:lnTo>
                <a:lnTo>
                  <a:pt x="5325" y="3089"/>
                </a:lnTo>
                <a:lnTo>
                  <a:pt x="5689" y="2870"/>
                </a:lnTo>
                <a:lnTo>
                  <a:pt x="5872" y="2079"/>
                </a:lnTo>
                <a:close/>
              </a:path>
              <a:path w="6985" h="9525">
                <a:moveTo>
                  <a:pt x="5282" y="1741"/>
                </a:moveTo>
                <a:lnTo>
                  <a:pt x="5154" y="1830"/>
                </a:lnTo>
                <a:lnTo>
                  <a:pt x="4292" y="2451"/>
                </a:lnTo>
                <a:lnTo>
                  <a:pt x="4234" y="2765"/>
                </a:lnTo>
                <a:lnTo>
                  <a:pt x="4798" y="3033"/>
                </a:lnTo>
                <a:lnTo>
                  <a:pt x="5684" y="2146"/>
                </a:lnTo>
                <a:lnTo>
                  <a:pt x="5785" y="2006"/>
                </a:lnTo>
                <a:lnTo>
                  <a:pt x="5384" y="2006"/>
                </a:lnTo>
                <a:lnTo>
                  <a:pt x="5282" y="1741"/>
                </a:lnTo>
                <a:close/>
              </a:path>
              <a:path w="6985" h="9525">
                <a:moveTo>
                  <a:pt x="6896" y="2451"/>
                </a:moveTo>
                <a:lnTo>
                  <a:pt x="5990" y="2765"/>
                </a:lnTo>
                <a:lnTo>
                  <a:pt x="5867" y="2908"/>
                </a:lnTo>
                <a:lnTo>
                  <a:pt x="6896" y="2451"/>
                </a:lnTo>
                <a:close/>
              </a:path>
              <a:path w="6985" h="9525">
                <a:moveTo>
                  <a:pt x="6108" y="2628"/>
                </a:moveTo>
                <a:lnTo>
                  <a:pt x="5712" y="2862"/>
                </a:lnTo>
                <a:lnTo>
                  <a:pt x="5990" y="2765"/>
                </a:lnTo>
                <a:lnTo>
                  <a:pt x="6108" y="2628"/>
                </a:lnTo>
                <a:close/>
              </a:path>
              <a:path w="6985" h="9525">
                <a:moveTo>
                  <a:pt x="5118" y="0"/>
                </a:moveTo>
                <a:lnTo>
                  <a:pt x="3714" y="2539"/>
                </a:lnTo>
                <a:lnTo>
                  <a:pt x="4366" y="1926"/>
                </a:lnTo>
                <a:lnTo>
                  <a:pt x="4491" y="1765"/>
                </a:lnTo>
                <a:lnTo>
                  <a:pt x="5118" y="0"/>
                </a:lnTo>
                <a:close/>
              </a:path>
              <a:path w="6985" h="9525">
                <a:moveTo>
                  <a:pt x="5333" y="1015"/>
                </a:moveTo>
                <a:lnTo>
                  <a:pt x="4468" y="1830"/>
                </a:lnTo>
                <a:lnTo>
                  <a:pt x="4242" y="2464"/>
                </a:lnTo>
                <a:lnTo>
                  <a:pt x="4700" y="2146"/>
                </a:lnTo>
                <a:lnTo>
                  <a:pt x="4533" y="2146"/>
                </a:lnTo>
                <a:lnTo>
                  <a:pt x="4849" y="1830"/>
                </a:lnTo>
                <a:lnTo>
                  <a:pt x="5232" y="1612"/>
                </a:lnTo>
                <a:lnTo>
                  <a:pt x="5333" y="1015"/>
                </a:lnTo>
                <a:close/>
              </a:path>
              <a:path w="6985" h="9525">
                <a:moveTo>
                  <a:pt x="4952" y="1777"/>
                </a:moveTo>
                <a:lnTo>
                  <a:pt x="4533" y="2146"/>
                </a:lnTo>
                <a:lnTo>
                  <a:pt x="4700" y="2146"/>
                </a:lnTo>
                <a:lnTo>
                  <a:pt x="5016" y="1926"/>
                </a:lnTo>
                <a:lnTo>
                  <a:pt x="4952" y="1777"/>
                </a:lnTo>
                <a:close/>
              </a:path>
              <a:path w="6985" h="9525">
                <a:moveTo>
                  <a:pt x="6044" y="1926"/>
                </a:moveTo>
                <a:lnTo>
                  <a:pt x="5910" y="2046"/>
                </a:lnTo>
                <a:lnTo>
                  <a:pt x="6172" y="2057"/>
                </a:lnTo>
                <a:lnTo>
                  <a:pt x="6044" y="1926"/>
                </a:lnTo>
                <a:close/>
              </a:path>
              <a:path w="6985" h="9525">
                <a:moveTo>
                  <a:pt x="5740" y="1612"/>
                </a:moveTo>
                <a:lnTo>
                  <a:pt x="5809" y="2052"/>
                </a:lnTo>
                <a:lnTo>
                  <a:pt x="5976" y="1926"/>
                </a:lnTo>
                <a:lnTo>
                  <a:pt x="5865" y="1741"/>
                </a:lnTo>
                <a:lnTo>
                  <a:pt x="5740" y="1612"/>
                </a:lnTo>
                <a:close/>
              </a:path>
              <a:path w="6985" h="9525">
                <a:moveTo>
                  <a:pt x="5613" y="1511"/>
                </a:moveTo>
                <a:lnTo>
                  <a:pt x="5384" y="2006"/>
                </a:lnTo>
                <a:lnTo>
                  <a:pt x="5785" y="2006"/>
                </a:lnTo>
                <a:lnTo>
                  <a:pt x="5613" y="1511"/>
                </a:lnTo>
                <a:close/>
              </a:path>
              <a:path w="6985" h="9525">
                <a:moveTo>
                  <a:pt x="6426" y="1587"/>
                </a:moveTo>
                <a:lnTo>
                  <a:pt x="6103" y="1830"/>
                </a:lnTo>
                <a:lnTo>
                  <a:pt x="6426" y="1587"/>
                </a:lnTo>
                <a:close/>
              </a:path>
              <a:path w="6985" h="9525">
                <a:moveTo>
                  <a:pt x="5344" y="1612"/>
                </a:moveTo>
                <a:lnTo>
                  <a:pt x="5282" y="1741"/>
                </a:lnTo>
                <a:lnTo>
                  <a:pt x="5344" y="161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4" name="object 5774"/>
          <p:cNvSpPr/>
          <p:nvPr/>
        </p:nvSpPr>
        <p:spPr>
          <a:xfrm>
            <a:off x="6196814" y="3059309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784" y="0"/>
                </a:moveTo>
                <a:lnTo>
                  <a:pt x="294" y="3135"/>
                </a:lnTo>
                <a:lnTo>
                  <a:pt x="1574" y="6718"/>
                </a:lnTo>
                <a:lnTo>
                  <a:pt x="1816" y="4406"/>
                </a:lnTo>
                <a:lnTo>
                  <a:pt x="1727" y="3949"/>
                </a:lnTo>
                <a:lnTo>
                  <a:pt x="1422" y="3632"/>
                </a:lnTo>
                <a:lnTo>
                  <a:pt x="1882" y="3632"/>
                </a:lnTo>
                <a:lnTo>
                  <a:pt x="2064" y="3135"/>
                </a:lnTo>
                <a:lnTo>
                  <a:pt x="1854" y="2806"/>
                </a:lnTo>
                <a:lnTo>
                  <a:pt x="1990" y="2806"/>
                </a:lnTo>
                <a:lnTo>
                  <a:pt x="5100" y="1898"/>
                </a:lnTo>
                <a:lnTo>
                  <a:pt x="3559" y="215"/>
                </a:lnTo>
                <a:lnTo>
                  <a:pt x="784" y="0"/>
                </a:lnTo>
                <a:close/>
              </a:path>
              <a:path w="5714" h="6985">
                <a:moveTo>
                  <a:pt x="1882" y="3632"/>
                </a:moveTo>
                <a:lnTo>
                  <a:pt x="1422" y="3632"/>
                </a:lnTo>
                <a:lnTo>
                  <a:pt x="1993" y="3835"/>
                </a:lnTo>
                <a:lnTo>
                  <a:pt x="1882" y="3632"/>
                </a:lnTo>
                <a:close/>
              </a:path>
              <a:path w="5714" h="6985">
                <a:moveTo>
                  <a:pt x="0" y="2311"/>
                </a:moveTo>
                <a:lnTo>
                  <a:pt x="228" y="3555"/>
                </a:lnTo>
                <a:lnTo>
                  <a:pt x="154" y="2743"/>
                </a:lnTo>
                <a:lnTo>
                  <a:pt x="0" y="2311"/>
                </a:lnTo>
                <a:close/>
              </a:path>
              <a:path w="5714" h="6985">
                <a:moveTo>
                  <a:pt x="1990" y="2806"/>
                </a:moveTo>
                <a:lnTo>
                  <a:pt x="1854" y="2806"/>
                </a:lnTo>
                <a:lnTo>
                  <a:pt x="2095" y="2997"/>
                </a:lnTo>
                <a:lnTo>
                  <a:pt x="1990" y="280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5" name="object 5775"/>
          <p:cNvSpPr/>
          <p:nvPr/>
        </p:nvSpPr>
        <p:spPr>
          <a:xfrm>
            <a:off x="6209120" y="2961011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914" y="0"/>
                </a:moveTo>
                <a:lnTo>
                  <a:pt x="0" y="228"/>
                </a:lnTo>
                <a:lnTo>
                  <a:pt x="1054" y="1828"/>
                </a:lnTo>
                <a:lnTo>
                  <a:pt x="1358" y="1282"/>
                </a:lnTo>
                <a:lnTo>
                  <a:pt x="2197" y="1346"/>
                </a:lnTo>
                <a:lnTo>
                  <a:pt x="2476" y="876"/>
                </a:lnTo>
                <a:lnTo>
                  <a:pt x="491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6" name="object 5776"/>
          <p:cNvSpPr/>
          <p:nvPr/>
        </p:nvSpPr>
        <p:spPr>
          <a:xfrm>
            <a:off x="6204083" y="2852637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0"/>
                </a:moveTo>
                <a:lnTo>
                  <a:pt x="279" y="241"/>
                </a:lnTo>
                <a:lnTo>
                  <a:pt x="1041" y="723"/>
                </a:lnTo>
                <a:lnTo>
                  <a:pt x="1371" y="914"/>
                </a:lnTo>
                <a:lnTo>
                  <a:pt x="1625" y="342"/>
                </a:lnTo>
                <a:lnTo>
                  <a:pt x="647" y="50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7" name="object 5777"/>
          <p:cNvSpPr/>
          <p:nvPr/>
        </p:nvSpPr>
        <p:spPr>
          <a:xfrm>
            <a:off x="6175623" y="3047617"/>
            <a:ext cx="10160" cy="5715"/>
          </a:xfrm>
          <a:custGeom>
            <a:avLst/>
            <a:gdLst/>
            <a:ahLst/>
            <a:cxnLst/>
            <a:rect l="l" t="t" r="r" b="b"/>
            <a:pathLst>
              <a:path w="10160" h="5714">
                <a:moveTo>
                  <a:pt x="1837" y="3857"/>
                </a:moveTo>
                <a:lnTo>
                  <a:pt x="1422" y="3962"/>
                </a:lnTo>
                <a:lnTo>
                  <a:pt x="736" y="5549"/>
                </a:lnTo>
                <a:lnTo>
                  <a:pt x="1054" y="5308"/>
                </a:lnTo>
                <a:lnTo>
                  <a:pt x="3225" y="4584"/>
                </a:lnTo>
                <a:lnTo>
                  <a:pt x="2261" y="4406"/>
                </a:lnTo>
                <a:lnTo>
                  <a:pt x="1549" y="4406"/>
                </a:lnTo>
                <a:lnTo>
                  <a:pt x="1837" y="3857"/>
                </a:lnTo>
                <a:close/>
              </a:path>
              <a:path w="10160" h="5714">
                <a:moveTo>
                  <a:pt x="8138" y="3124"/>
                </a:moveTo>
                <a:lnTo>
                  <a:pt x="2692" y="3124"/>
                </a:lnTo>
                <a:lnTo>
                  <a:pt x="2730" y="3632"/>
                </a:lnTo>
                <a:lnTo>
                  <a:pt x="2097" y="3792"/>
                </a:lnTo>
                <a:lnTo>
                  <a:pt x="1549" y="4406"/>
                </a:lnTo>
                <a:lnTo>
                  <a:pt x="2261" y="4406"/>
                </a:lnTo>
                <a:lnTo>
                  <a:pt x="1917" y="4343"/>
                </a:lnTo>
                <a:lnTo>
                  <a:pt x="8138" y="3124"/>
                </a:lnTo>
                <a:close/>
              </a:path>
              <a:path w="10160" h="5714">
                <a:moveTo>
                  <a:pt x="2092" y="1729"/>
                </a:moveTo>
                <a:lnTo>
                  <a:pt x="2093" y="2641"/>
                </a:lnTo>
                <a:lnTo>
                  <a:pt x="1269" y="3238"/>
                </a:lnTo>
                <a:lnTo>
                  <a:pt x="444" y="4368"/>
                </a:lnTo>
                <a:lnTo>
                  <a:pt x="1955" y="3632"/>
                </a:lnTo>
                <a:lnTo>
                  <a:pt x="2239" y="3632"/>
                </a:lnTo>
                <a:lnTo>
                  <a:pt x="2692" y="3124"/>
                </a:lnTo>
                <a:lnTo>
                  <a:pt x="8138" y="3124"/>
                </a:lnTo>
                <a:lnTo>
                  <a:pt x="10147" y="2730"/>
                </a:lnTo>
                <a:lnTo>
                  <a:pt x="2092" y="1729"/>
                </a:lnTo>
                <a:close/>
              </a:path>
              <a:path w="10160" h="5714">
                <a:moveTo>
                  <a:pt x="2239" y="3632"/>
                </a:moveTo>
                <a:lnTo>
                  <a:pt x="1955" y="3632"/>
                </a:lnTo>
                <a:lnTo>
                  <a:pt x="1837" y="3857"/>
                </a:lnTo>
                <a:lnTo>
                  <a:pt x="2097" y="3792"/>
                </a:lnTo>
                <a:lnTo>
                  <a:pt x="2239" y="3632"/>
                </a:lnTo>
                <a:close/>
              </a:path>
              <a:path w="10160" h="5714">
                <a:moveTo>
                  <a:pt x="2031" y="1041"/>
                </a:moveTo>
                <a:lnTo>
                  <a:pt x="444" y="2692"/>
                </a:lnTo>
                <a:lnTo>
                  <a:pt x="1041" y="2641"/>
                </a:lnTo>
                <a:lnTo>
                  <a:pt x="2082" y="1728"/>
                </a:lnTo>
                <a:lnTo>
                  <a:pt x="1460" y="1651"/>
                </a:lnTo>
                <a:lnTo>
                  <a:pt x="2042" y="1190"/>
                </a:lnTo>
                <a:lnTo>
                  <a:pt x="2031" y="1041"/>
                </a:lnTo>
                <a:close/>
              </a:path>
              <a:path w="10160" h="5714">
                <a:moveTo>
                  <a:pt x="1051" y="1570"/>
                </a:moveTo>
                <a:lnTo>
                  <a:pt x="12" y="1689"/>
                </a:lnTo>
                <a:lnTo>
                  <a:pt x="0" y="2057"/>
                </a:lnTo>
                <a:lnTo>
                  <a:pt x="406" y="2057"/>
                </a:lnTo>
                <a:lnTo>
                  <a:pt x="495" y="1892"/>
                </a:lnTo>
                <a:lnTo>
                  <a:pt x="1051" y="1570"/>
                </a:lnTo>
                <a:close/>
              </a:path>
              <a:path w="10160" h="5714">
                <a:moveTo>
                  <a:pt x="2087" y="1155"/>
                </a:moveTo>
                <a:lnTo>
                  <a:pt x="2092" y="1729"/>
                </a:lnTo>
                <a:lnTo>
                  <a:pt x="2087" y="1155"/>
                </a:lnTo>
                <a:close/>
              </a:path>
              <a:path w="10160" h="5714">
                <a:moveTo>
                  <a:pt x="1443" y="1343"/>
                </a:moveTo>
                <a:lnTo>
                  <a:pt x="1051" y="1570"/>
                </a:lnTo>
                <a:lnTo>
                  <a:pt x="1460" y="1524"/>
                </a:lnTo>
                <a:lnTo>
                  <a:pt x="1443" y="1343"/>
                </a:lnTo>
                <a:close/>
              </a:path>
              <a:path w="10160" h="5714">
                <a:moveTo>
                  <a:pt x="1320" y="0"/>
                </a:moveTo>
                <a:lnTo>
                  <a:pt x="1443" y="1343"/>
                </a:lnTo>
                <a:lnTo>
                  <a:pt x="1966" y="1041"/>
                </a:lnTo>
                <a:lnTo>
                  <a:pt x="1320" y="0"/>
                </a:lnTo>
                <a:close/>
              </a:path>
              <a:path w="10160" h="5714">
                <a:moveTo>
                  <a:pt x="2150" y="1104"/>
                </a:moveTo>
                <a:close/>
              </a:path>
              <a:path w="10160" h="5714">
                <a:moveTo>
                  <a:pt x="2120" y="1041"/>
                </a:moveTo>
                <a:close/>
              </a:path>
              <a:path w="10160" h="5714">
                <a:moveTo>
                  <a:pt x="2311" y="977"/>
                </a:moveTo>
                <a:lnTo>
                  <a:pt x="2120" y="1104"/>
                </a:lnTo>
                <a:lnTo>
                  <a:pt x="2311" y="977"/>
                </a:lnTo>
                <a:close/>
              </a:path>
              <a:path w="10160" h="5714">
                <a:moveTo>
                  <a:pt x="2120" y="1016"/>
                </a:moveTo>
                <a:close/>
              </a:path>
              <a:path w="10160" h="5714">
                <a:moveTo>
                  <a:pt x="2073" y="1003"/>
                </a:moveTo>
                <a:close/>
              </a:path>
              <a:path w="10160" h="5714">
                <a:moveTo>
                  <a:pt x="2120" y="749"/>
                </a:moveTo>
                <a:lnTo>
                  <a:pt x="2082" y="1016"/>
                </a:lnTo>
                <a:lnTo>
                  <a:pt x="2120" y="74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8" name="object 5778"/>
          <p:cNvSpPr/>
          <p:nvPr/>
        </p:nvSpPr>
        <p:spPr>
          <a:xfrm>
            <a:off x="6201078" y="2839245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2349" y="6223"/>
                </a:moveTo>
                <a:lnTo>
                  <a:pt x="1727" y="6477"/>
                </a:lnTo>
                <a:lnTo>
                  <a:pt x="1981" y="6654"/>
                </a:lnTo>
                <a:lnTo>
                  <a:pt x="1816" y="6565"/>
                </a:lnTo>
                <a:lnTo>
                  <a:pt x="2349" y="6223"/>
                </a:lnTo>
                <a:close/>
              </a:path>
              <a:path w="7620" h="6985">
                <a:moveTo>
                  <a:pt x="3263" y="0"/>
                </a:moveTo>
                <a:lnTo>
                  <a:pt x="0" y="6553"/>
                </a:lnTo>
                <a:lnTo>
                  <a:pt x="1816" y="4851"/>
                </a:lnTo>
                <a:lnTo>
                  <a:pt x="2127" y="4406"/>
                </a:lnTo>
                <a:lnTo>
                  <a:pt x="2329" y="3683"/>
                </a:lnTo>
                <a:lnTo>
                  <a:pt x="2832" y="3340"/>
                </a:lnTo>
                <a:lnTo>
                  <a:pt x="3136" y="2692"/>
                </a:lnTo>
                <a:lnTo>
                  <a:pt x="3467" y="2692"/>
                </a:lnTo>
                <a:lnTo>
                  <a:pt x="3822" y="1638"/>
                </a:lnTo>
                <a:lnTo>
                  <a:pt x="4421" y="1577"/>
                </a:lnTo>
                <a:lnTo>
                  <a:pt x="4406" y="1409"/>
                </a:lnTo>
                <a:lnTo>
                  <a:pt x="5813" y="1409"/>
                </a:lnTo>
                <a:lnTo>
                  <a:pt x="3263" y="0"/>
                </a:lnTo>
                <a:close/>
              </a:path>
              <a:path w="7620" h="6985">
                <a:moveTo>
                  <a:pt x="1930" y="4960"/>
                </a:moveTo>
                <a:lnTo>
                  <a:pt x="1562" y="5727"/>
                </a:lnTo>
                <a:lnTo>
                  <a:pt x="1841" y="6032"/>
                </a:lnTo>
                <a:lnTo>
                  <a:pt x="800" y="6438"/>
                </a:lnTo>
                <a:lnTo>
                  <a:pt x="1574" y="6451"/>
                </a:lnTo>
                <a:lnTo>
                  <a:pt x="1727" y="6477"/>
                </a:lnTo>
                <a:lnTo>
                  <a:pt x="2273" y="5842"/>
                </a:lnTo>
                <a:lnTo>
                  <a:pt x="1854" y="5842"/>
                </a:lnTo>
                <a:lnTo>
                  <a:pt x="2793" y="5473"/>
                </a:lnTo>
                <a:lnTo>
                  <a:pt x="1930" y="4960"/>
                </a:lnTo>
                <a:close/>
              </a:path>
              <a:path w="7620" h="6985">
                <a:moveTo>
                  <a:pt x="2074" y="4662"/>
                </a:moveTo>
                <a:lnTo>
                  <a:pt x="1790" y="4876"/>
                </a:lnTo>
                <a:lnTo>
                  <a:pt x="1930" y="4960"/>
                </a:lnTo>
                <a:lnTo>
                  <a:pt x="2074" y="4662"/>
                </a:lnTo>
                <a:close/>
              </a:path>
              <a:path w="7620" h="6985">
                <a:moveTo>
                  <a:pt x="2425" y="4254"/>
                </a:moveTo>
                <a:lnTo>
                  <a:pt x="2278" y="4309"/>
                </a:lnTo>
                <a:lnTo>
                  <a:pt x="2074" y="4662"/>
                </a:lnTo>
                <a:lnTo>
                  <a:pt x="2411" y="4406"/>
                </a:lnTo>
                <a:lnTo>
                  <a:pt x="2425" y="4254"/>
                </a:lnTo>
                <a:close/>
              </a:path>
              <a:path w="7620" h="6985">
                <a:moveTo>
                  <a:pt x="2165" y="4352"/>
                </a:moveTo>
                <a:lnTo>
                  <a:pt x="2019" y="4406"/>
                </a:lnTo>
                <a:lnTo>
                  <a:pt x="2165" y="4352"/>
                </a:lnTo>
                <a:close/>
              </a:path>
              <a:path w="7620" h="6985">
                <a:moveTo>
                  <a:pt x="2330" y="4117"/>
                </a:moveTo>
                <a:lnTo>
                  <a:pt x="2165" y="4352"/>
                </a:lnTo>
                <a:lnTo>
                  <a:pt x="2288" y="4216"/>
                </a:lnTo>
                <a:close/>
              </a:path>
              <a:path w="7620" h="6985">
                <a:moveTo>
                  <a:pt x="2730" y="4165"/>
                </a:moveTo>
                <a:lnTo>
                  <a:pt x="2527" y="4216"/>
                </a:lnTo>
                <a:lnTo>
                  <a:pt x="2730" y="4165"/>
                </a:lnTo>
                <a:close/>
              </a:path>
              <a:path w="7620" h="6985">
                <a:moveTo>
                  <a:pt x="2578" y="4089"/>
                </a:moveTo>
                <a:lnTo>
                  <a:pt x="2349" y="4089"/>
                </a:lnTo>
                <a:lnTo>
                  <a:pt x="2438" y="4216"/>
                </a:lnTo>
                <a:lnTo>
                  <a:pt x="2578" y="4089"/>
                </a:lnTo>
                <a:close/>
              </a:path>
              <a:path w="7620" h="6985">
                <a:moveTo>
                  <a:pt x="2721" y="3736"/>
                </a:moveTo>
                <a:lnTo>
                  <a:pt x="2285" y="4076"/>
                </a:lnTo>
                <a:lnTo>
                  <a:pt x="2583" y="4076"/>
                </a:lnTo>
                <a:lnTo>
                  <a:pt x="2721" y="3736"/>
                </a:lnTo>
                <a:close/>
              </a:path>
              <a:path w="7620" h="6985">
                <a:moveTo>
                  <a:pt x="3289" y="3543"/>
                </a:moveTo>
                <a:lnTo>
                  <a:pt x="2841" y="3695"/>
                </a:lnTo>
                <a:lnTo>
                  <a:pt x="2743" y="4114"/>
                </a:lnTo>
                <a:lnTo>
                  <a:pt x="3289" y="3543"/>
                </a:lnTo>
                <a:close/>
              </a:path>
              <a:path w="7620" h="6985">
                <a:moveTo>
                  <a:pt x="4479" y="2223"/>
                </a:moveTo>
                <a:lnTo>
                  <a:pt x="3898" y="3048"/>
                </a:lnTo>
                <a:lnTo>
                  <a:pt x="5461" y="2260"/>
                </a:lnTo>
                <a:lnTo>
                  <a:pt x="4479" y="2223"/>
                </a:lnTo>
                <a:close/>
              </a:path>
              <a:path w="7620" h="6985">
                <a:moveTo>
                  <a:pt x="3467" y="2692"/>
                </a:moveTo>
                <a:lnTo>
                  <a:pt x="3136" y="2692"/>
                </a:lnTo>
                <a:lnTo>
                  <a:pt x="3403" y="2882"/>
                </a:lnTo>
                <a:lnTo>
                  <a:pt x="3467" y="2692"/>
                </a:lnTo>
                <a:close/>
              </a:path>
              <a:path w="7620" h="6985">
                <a:moveTo>
                  <a:pt x="4457" y="2222"/>
                </a:moveTo>
                <a:close/>
              </a:path>
              <a:path w="7620" h="6985">
                <a:moveTo>
                  <a:pt x="5813" y="1409"/>
                </a:moveTo>
                <a:lnTo>
                  <a:pt x="4406" y="1409"/>
                </a:lnTo>
                <a:lnTo>
                  <a:pt x="5206" y="1524"/>
                </a:lnTo>
                <a:lnTo>
                  <a:pt x="4584" y="1739"/>
                </a:lnTo>
                <a:lnTo>
                  <a:pt x="5156" y="2260"/>
                </a:lnTo>
                <a:lnTo>
                  <a:pt x="5461" y="2260"/>
                </a:lnTo>
                <a:lnTo>
                  <a:pt x="7049" y="1460"/>
                </a:lnTo>
                <a:lnTo>
                  <a:pt x="5905" y="1460"/>
                </a:lnTo>
                <a:close/>
              </a:path>
              <a:path w="7620" h="6985">
                <a:moveTo>
                  <a:pt x="7200" y="1384"/>
                </a:moveTo>
                <a:lnTo>
                  <a:pt x="5905" y="1460"/>
                </a:lnTo>
                <a:lnTo>
                  <a:pt x="7049" y="1460"/>
                </a:lnTo>
                <a:lnTo>
                  <a:pt x="7200" y="138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9" name="object 5779"/>
          <p:cNvSpPr/>
          <p:nvPr/>
        </p:nvSpPr>
        <p:spPr>
          <a:xfrm>
            <a:off x="6184735" y="3046183"/>
            <a:ext cx="6985" cy="11430"/>
          </a:xfrm>
          <a:custGeom>
            <a:avLst/>
            <a:gdLst/>
            <a:ahLst/>
            <a:cxnLst/>
            <a:rect l="l" t="t" r="r" b="b"/>
            <a:pathLst>
              <a:path w="6985" h="11430">
                <a:moveTo>
                  <a:pt x="6007" y="0"/>
                </a:moveTo>
                <a:lnTo>
                  <a:pt x="3860" y="254"/>
                </a:lnTo>
                <a:lnTo>
                  <a:pt x="3517" y="1168"/>
                </a:lnTo>
                <a:lnTo>
                  <a:pt x="0" y="2146"/>
                </a:lnTo>
                <a:lnTo>
                  <a:pt x="1625" y="3136"/>
                </a:lnTo>
                <a:lnTo>
                  <a:pt x="2082" y="3022"/>
                </a:lnTo>
                <a:lnTo>
                  <a:pt x="6007" y="0"/>
                </a:lnTo>
                <a:close/>
              </a:path>
              <a:path w="6985" h="11430">
                <a:moveTo>
                  <a:pt x="6858" y="9626"/>
                </a:moveTo>
                <a:lnTo>
                  <a:pt x="6311" y="8420"/>
                </a:lnTo>
                <a:lnTo>
                  <a:pt x="4584" y="10579"/>
                </a:lnTo>
                <a:lnTo>
                  <a:pt x="5930" y="11201"/>
                </a:lnTo>
                <a:lnTo>
                  <a:pt x="5765" y="10414"/>
                </a:lnTo>
                <a:lnTo>
                  <a:pt x="6604" y="9982"/>
                </a:lnTo>
                <a:lnTo>
                  <a:pt x="6858" y="962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0" name="object 5780"/>
          <p:cNvSpPr/>
          <p:nvPr/>
        </p:nvSpPr>
        <p:spPr>
          <a:xfrm>
            <a:off x="6201816" y="2860941"/>
            <a:ext cx="55880" cy="55244"/>
          </a:xfrm>
          <a:custGeom>
            <a:avLst/>
            <a:gdLst/>
            <a:ahLst/>
            <a:cxnLst/>
            <a:rect l="l" t="t" r="r" b="b"/>
            <a:pathLst>
              <a:path w="55879" h="55244">
                <a:moveTo>
                  <a:pt x="977" y="139"/>
                </a:moveTo>
                <a:lnTo>
                  <a:pt x="292" y="0"/>
                </a:lnTo>
                <a:lnTo>
                  <a:pt x="0" y="939"/>
                </a:lnTo>
                <a:lnTo>
                  <a:pt x="381" y="1130"/>
                </a:lnTo>
                <a:lnTo>
                  <a:pt x="825" y="419"/>
                </a:lnTo>
                <a:lnTo>
                  <a:pt x="228" y="723"/>
                </a:lnTo>
                <a:lnTo>
                  <a:pt x="977" y="139"/>
                </a:lnTo>
                <a:close/>
              </a:path>
              <a:path w="55879" h="55244">
                <a:moveTo>
                  <a:pt x="20421" y="46342"/>
                </a:moveTo>
                <a:lnTo>
                  <a:pt x="12954" y="54330"/>
                </a:lnTo>
                <a:lnTo>
                  <a:pt x="16598" y="55041"/>
                </a:lnTo>
                <a:lnTo>
                  <a:pt x="17221" y="54025"/>
                </a:lnTo>
                <a:lnTo>
                  <a:pt x="17068" y="50685"/>
                </a:lnTo>
                <a:lnTo>
                  <a:pt x="19545" y="50215"/>
                </a:lnTo>
                <a:lnTo>
                  <a:pt x="20421" y="46342"/>
                </a:lnTo>
                <a:close/>
              </a:path>
              <a:path w="55879" h="55244">
                <a:moveTo>
                  <a:pt x="34137" y="36944"/>
                </a:moveTo>
                <a:lnTo>
                  <a:pt x="33870" y="33947"/>
                </a:lnTo>
                <a:lnTo>
                  <a:pt x="31280" y="35217"/>
                </a:lnTo>
                <a:lnTo>
                  <a:pt x="31038" y="35128"/>
                </a:lnTo>
                <a:lnTo>
                  <a:pt x="29781" y="34505"/>
                </a:lnTo>
                <a:lnTo>
                  <a:pt x="29895" y="36068"/>
                </a:lnTo>
                <a:lnTo>
                  <a:pt x="30772" y="36283"/>
                </a:lnTo>
                <a:lnTo>
                  <a:pt x="31953" y="36449"/>
                </a:lnTo>
                <a:lnTo>
                  <a:pt x="32575" y="37465"/>
                </a:lnTo>
                <a:lnTo>
                  <a:pt x="34137" y="36944"/>
                </a:lnTo>
                <a:close/>
              </a:path>
              <a:path w="55879" h="55244">
                <a:moveTo>
                  <a:pt x="40259" y="17856"/>
                </a:moveTo>
                <a:lnTo>
                  <a:pt x="39204" y="17526"/>
                </a:lnTo>
                <a:lnTo>
                  <a:pt x="39598" y="17246"/>
                </a:lnTo>
                <a:lnTo>
                  <a:pt x="39281" y="17310"/>
                </a:lnTo>
                <a:lnTo>
                  <a:pt x="39039" y="17805"/>
                </a:lnTo>
                <a:lnTo>
                  <a:pt x="39484" y="17843"/>
                </a:lnTo>
                <a:lnTo>
                  <a:pt x="40259" y="17856"/>
                </a:lnTo>
                <a:close/>
              </a:path>
              <a:path w="55879" h="55244">
                <a:moveTo>
                  <a:pt x="55422" y="21932"/>
                </a:moveTo>
                <a:lnTo>
                  <a:pt x="55206" y="21780"/>
                </a:lnTo>
                <a:lnTo>
                  <a:pt x="53517" y="21259"/>
                </a:lnTo>
                <a:lnTo>
                  <a:pt x="53670" y="22872"/>
                </a:lnTo>
                <a:lnTo>
                  <a:pt x="55118" y="22999"/>
                </a:lnTo>
                <a:lnTo>
                  <a:pt x="54965" y="22593"/>
                </a:lnTo>
                <a:lnTo>
                  <a:pt x="55422" y="2193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1" name="object 5781"/>
          <p:cNvSpPr/>
          <p:nvPr/>
        </p:nvSpPr>
        <p:spPr>
          <a:xfrm>
            <a:off x="6189188" y="305879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82" y="0"/>
                </a:moveTo>
                <a:lnTo>
                  <a:pt x="0" y="50"/>
                </a:lnTo>
                <a:lnTo>
                  <a:pt x="139" y="317"/>
                </a:lnTo>
                <a:lnTo>
                  <a:pt x="88" y="622"/>
                </a:lnTo>
                <a:lnTo>
                  <a:pt x="457" y="635"/>
                </a:lnTo>
                <a:lnTo>
                  <a:pt x="508" y="241"/>
                </a:lnTo>
                <a:lnTo>
                  <a:pt x="48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2" name="object 5782"/>
          <p:cNvSpPr/>
          <p:nvPr/>
        </p:nvSpPr>
        <p:spPr>
          <a:xfrm>
            <a:off x="6222024" y="289681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441" y="0"/>
                </a:moveTo>
                <a:lnTo>
                  <a:pt x="0" y="1523"/>
                </a:lnTo>
                <a:lnTo>
                  <a:pt x="2171" y="2120"/>
                </a:lnTo>
                <a:lnTo>
                  <a:pt x="1828" y="1917"/>
                </a:lnTo>
                <a:lnTo>
                  <a:pt x="2666" y="1663"/>
                </a:lnTo>
                <a:lnTo>
                  <a:pt x="2844" y="1549"/>
                </a:lnTo>
                <a:lnTo>
                  <a:pt x="344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3" name="object 5783"/>
          <p:cNvSpPr/>
          <p:nvPr/>
        </p:nvSpPr>
        <p:spPr>
          <a:xfrm>
            <a:off x="6167498" y="304214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104" y="0"/>
                </a:moveTo>
                <a:lnTo>
                  <a:pt x="787" y="139"/>
                </a:lnTo>
                <a:lnTo>
                  <a:pt x="0" y="546"/>
                </a:lnTo>
                <a:lnTo>
                  <a:pt x="457" y="749"/>
                </a:lnTo>
                <a:lnTo>
                  <a:pt x="736" y="431"/>
                </a:lnTo>
                <a:lnTo>
                  <a:pt x="990" y="342"/>
                </a:lnTo>
                <a:lnTo>
                  <a:pt x="110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4" name="object 5784"/>
          <p:cNvSpPr/>
          <p:nvPr/>
        </p:nvSpPr>
        <p:spPr>
          <a:xfrm>
            <a:off x="6241136" y="2904064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30">
                <a:moveTo>
                  <a:pt x="774" y="0"/>
                </a:moveTo>
                <a:lnTo>
                  <a:pt x="0" y="9093"/>
                </a:lnTo>
                <a:lnTo>
                  <a:pt x="2489" y="11429"/>
                </a:lnTo>
                <a:lnTo>
                  <a:pt x="3060" y="9677"/>
                </a:lnTo>
                <a:lnTo>
                  <a:pt x="2438" y="7835"/>
                </a:lnTo>
                <a:lnTo>
                  <a:pt x="4419" y="6883"/>
                </a:lnTo>
                <a:lnTo>
                  <a:pt x="77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5" name="object 5785"/>
          <p:cNvSpPr/>
          <p:nvPr/>
        </p:nvSpPr>
        <p:spPr>
          <a:xfrm>
            <a:off x="6169533" y="3077514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2616" y="368"/>
                </a:moveTo>
                <a:lnTo>
                  <a:pt x="774" y="165"/>
                </a:lnTo>
                <a:lnTo>
                  <a:pt x="0" y="0"/>
                </a:lnTo>
                <a:lnTo>
                  <a:pt x="241" y="635"/>
                </a:lnTo>
                <a:lnTo>
                  <a:pt x="1181" y="939"/>
                </a:lnTo>
                <a:lnTo>
                  <a:pt x="1943" y="1054"/>
                </a:lnTo>
                <a:lnTo>
                  <a:pt x="2616" y="368"/>
                </a:lnTo>
                <a:close/>
              </a:path>
              <a:path w="3810" h="1905">
                <a:moveTo>
                  <a:pt x="3644" y="977"/>
                </a:moveTo>
                <a:lnTo>
                  <a:pt x="3098" y="596"/>
                </a:lnTo>
                <a:lnTo>
                  <a:pt x="2565" y="711"/>
                </a:lnTo>
                <a:lnTo>
                  <a:pt x="2527" y="1270"/>
                </a:lnTo>
                <a:lnTo>
                  <a:pt x="2578" y="1447"/>
                </a:lnTo>
                <a:lnTo>
                  <a:pt x="3111" y="1485"/>
                </a:lnTo>
                <a:lnTo>
                  <a:pt x="3644" y="97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6" name="object 5786"/>
          <p:cNvSpPr/>
          <p:nvPr/>
        </p:nvSpPr>
        <p:spPr>
          <a:xfrm>
            <a:off x="6199695" y="2871571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215" y="0"/>
                </a:moveTo>
                <a:lnTo>
                  <a:pt x="0" y="419"/>
                </a:lnTo>
                <a:lnTo>
                  <a:pt x="215" y="0"/>
                </a:lnTo>
                <a:close/>
              </a:path>
              <a:path w="30479" h="30480">
                <a:moveTo>
                  <a:pt x="266" y="774"/>
                </a:moveTo>
                <a:lnTo>
                  <a:pt x="76" y="520"/>
                </a:lnTo>
                <a:lnTo>
                  <a:pt x="25" y="736"/>
                </a:lnTo>
                <a:lnTo>
                  <a:pt x="266" y="774"/>
                </a:lnTo>
                <a:close/>
              </a:path>
              <a:path w="30479" h="30480">
                <a:moveTo>
                  <a:pt x="1689" y="1016"/>
                </a:moveTo>
                <a:lnTo>
                  <a:pt x="266" y="774"/>
                </a:lnTo>
                <a:lnTo>
                  <a:pt x="571" y="1181"/>
                </a:lnTo>
                <a:lnTo>
                  <a:pt x="1041" y="1244"/>
                </a:lnTo>
                <a:lnTo>
                  <a:pt x="1689" y="1016"/>
                </a:lnTo>
                <a:close/>
              </a:path>
              <a:path w="30479" h="30480">
                <a:moveTo>
                  <a:pt x="30187" y="28270"/>
                </a:moveTo>
                <a:lnTo>
                  <a:pt x="27749" y="29362"/>
                </a:lnTo>
                <a:lnTo>
                  <a:pt x="28994" y="30264"/>
                </a:lnTo>
                <a:lnTo>
                  <a:pt x="29921" y="30314"/>
                </a:lnTo>
                <a:lnTo>
                  <a:pt x="29311" y="29984"/>
                </a:lnTo>
                <a:lnTo>
                  <a:pt x="29972" y="29552"/>
                </a:lnTo>
                <a:lnTo>
                  <a:pt x="30187" y="2827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7" name="object 5787"/>
          <p:cNvSpPr/>
          <p:nvPr/>
        </p:nvSpPr>
        <p:spPr>
          <a:xfrm>
            <a:off x="6169076" y="3051250"/>
            <a:ext cx="22860" cy="2540"/>
          </a:xfrm>
          <a:custGeom>
            <a:avLst/>
            <a:gdLst/>
            <a:ahLst/>
            <a:cxnLst/>
            <a:rect l="l" t="t" r="r" b="b"/>
            <a:pathLst>
              <a:path w="22860" h="2539">
                <a:moveTo>
                  <a:pt x="1422" y="1930"/>
                </a:moveTo>
                <a:lnTo>
                  <a:pt x="914" y="1803"/>
                </a:lnTo>
                <a:lnTo>
                  <a:pt x="127" y="1739"/>
                </a:lnTo>
                <a:lnTo>
                  <a:pt x="165" y="1930"/>
                </a:lnTo>
                <a:lnTo>
                  <a:pt x="0" y="2311"/>
                </a:lnTo>
                <a:lnTo>
                  <a:pt x="368" y="2273"/>
                </a:lnTo>
                <a:lnTo>
                  <a:pt x="1422" y="1930"/>
                </a:lnTo>
                <a:close/>
              </a:path>
              <a:path w="22860" h="2539">
                <a:moveTo>
                  <a:pt x="22783" y="1016"/>
                </a:moveTo>
                <a:lnTo>
                  <a:pt x="21958" y="0"/>
                </a:lnTo>
                <a:lnTo>
                  <a:pt x="21437" y="533"/>
                </a:lnTo>
                <a:lnTo>
                  <a:pt x="20535" y="533"/>
                </a:lnTo>
                <a:lnTo>
                  <a:pt x="21107" y="1079"/>
                </a:lnTo>
                <a:lnTo>
                  <a:pt x="21729" y="1079"/>
                </a:lnTo>
                <a:lnTo>
                  <a:pt x="22783" y="101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8" name="object 5788"/>
          <p:cNvSpPr/>
          <p:nvPr/>
        </p:nvSpPr>
        <p:spPr>
          <a:xfrm>
            <a:off x="6247884" y="289544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917" y="0"/>
                </a:moveTo>
                <a:lnTo>
                  <a:pt x="495" y="431"/>
                </a:lnTo>
                <a:lnTo>
                  <a:pt x="253" y="1041"/>
                </a:lnTo>
                <a:lnTo>
                  <a:pt x="0" y="2412"/>
                </a:lnTo>
                <a:lnTo>
                  <a:pt x="1346" y="2425"/>
                </a:lnTo>
                <a:lnTo>
                  <a:pt x="2158" y="2044"/>
                </a:lnTo>
                <a:lnTo>
                  <a:pt x="191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9" name="object 5789"/>
          <p:cNvSpPr/>
          <p:nvPr/>
        </p:nvSpPr>
        <p:spPr>
          <a:xfrm>
            <a:off x="6410166" y="2963885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251" y="0"/>
                </a:moveTo>
                <a:lnTo>
                  <a:pt x="1447" y="380"/>
                </a:lnTo>
                <a:lnTo>
                  <a:pt x="546" y="482"/>
                </a:lnTo>
                <a:lnTo>
                  <a:pt x="0" y="4495"/>
                </a:lnTo>
                <a:lnTo>
                  <a:pt x="1600" y="4254"/>
                </a:lnTo>
                <a:lnTo>
                  <a:pt x="2235" y="3886"/>
                </a:lnTo>
                <a:lnTo>
                  <a:pt x="325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0" name="object 5790"/>
          <p:cNvSpPr/>
          <p:nvPr/>
        </p:nvSpPr>
        <p:spPr>
          <a:xfrm>
            <a:off x="6212192" y="2948800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4">
                <a:moveTo>
                  <a:pt x="1397" y="647"/>
                </a:moveTo>
                <a:lnTo>
                  <a:pt x="25" y="0"/>
                </a:lnTo>
                <a:lnTo>
                  <a:pt x="0" y="482"/>
                </a:lnTo>
                <a:lnTo>
                  <a:pt x="203" y="457"/>
                </a:lnTo>
                <a:lnTo>
                  <a:pt x="63" y="774"/>
                </a:lnTo>
                <a:lnTo>
                  <a:pt x="317" y="711"/>
                </a:lnTo>
                <a:lnTo>
                  <a:pt x="1397" y="647"/>
                </a:lnTo>
                <a:close/>
              </a:path>
              <a:path w="3810" h="23494">
                <a:moveTo>
                  <a:pt x="3733" y="20383"/>
                </a:moveTo>
                <a:lnTo>
                  <a:pt x="609" y="21920"/>
                </a:lnTo>
                <a:lnTo>
                  <a:pt x="2946" y="23495"/>
                </a:lnTo>
                <a:lnTo>
                  <a:pt x="3543" y="23291"/>
                </a:lnTo>
                <a:lnTo>
                  <a:pt x="2806" y="22567"/>
                </a:lnTo>
                <a:lnTo>
                  <a:pt x="2984" y="22009"/>
                </a:lnTo>
                <a:lnTo>
                  <a:pt x="3733" y="2038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1" name="object 5791"/>
          <p:cNvSpPr/>
          <p:nvPr/>
        </p:nvSpPr>
        <p:spPr>
          <a:xfrm>
            <a:off x="6201395" y="2874006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1295" y="1006"/>
                </a:moveTo>
                <a:lnTo>
                  <a:pt x="1447" y="1117"/>
                </a:lnTo>
                <a:lnTo>
                  <a:pt x="2235" y="1181"/>
                </a:lnTo>
                <a:lnTo>
                  <a:pt x="3467" y="1181"/>
                </a:lnTo>
                <a:lnTo>
                  <a:pt x="3723" y="1074"/>
                </a:lnTo>
                <a:lnTo>
                  <a:pt x="1295" y="1006"/>
                </a:lnTo>
                <a:close/>
              </a:path>
              <a:path w="6350" h="1269">
                <a:moveTo>
                  <a:pt x="4645" y="689"/>
                </a:moveTo>
                <a:lnTo>
                  <a:pt x="3723" y="1074"/>
                </a:lnTo>
                <a:lnTo>
                  <a:pt x="4825" y="1104"/>
                </a:lnTo>
                <a:lnTo>
                  <a:pt x="4645" y="689"/>
                </a:lnTo>
                <a:close/>
              </a:path>
              <a:path w="6350" h="1269">
                <a:moveTo>
                  <a:pt x="510" y="435"/>
                </a:moveTo>
                <a:lnTo>
                  <a:pt x="1181" y="1003"/>
                </a:lnTo>
                <a:lnTo>
                  <a:pt x="510" y="435"/>
                </a:lnTo>
                <a:close/>
              </a:path>
              <a:path w="6350" h="1269">
                <a:moveTo>
                  <a:pt x="6299" y="0"/>
                </a:moveTo>
                <a:lnTo>
                  <a:pt x="4406" y="139"/>
                </a:lnTo>
                <a:lnTo>
                  <a:pt x="4645" y="689"/>
                </a:lnTo>
                <a:lnTo>
                  <a:pt x="6299" y="0"/>
                </a:lnTo>
                <a:close/>
              </a:path>
              <a:path w="6350" h="1269">
                <a:moveTo>
                  <a:pt x="0" y="63"/>
                </a:moveTo>
                <a:lnTo>
                  <a:pt x="510" y="435"/>
                </a:lnTo>
                <a:lnTo>
                  <a:pt x="266" y="228"/>
                </a:lnTo>
                <a:lnTo>
                  <a:pt x="0" y="6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2" name="object 5792"/>
          <p:cNvSpPr/>
          <p:nvPr/>
        </p:nvSpPr>
        <p:spPr>
          <a:xfrm>
            <a:off x="6152959" y="3043592"/>
            <a:ext cx="22860" cy="47625"/>
          </a:xfrm>
          <a:custGeom>
            <a:avLst/>
            <a:gdLst/>
            <a:ahLst/>
            <a:cxnLst/>
            <a:rect l="l" t="t" r="r" b="b"/>
            <a:pathLst>
              <a:path w="22860" h="47625">
                <a:moveTo>
                  <a:pt x="4826" y="8064"/>
                </a:moveTo>
                <a:lnTo>
                  <a:pt x="4800" y="7467"/>
                </a:lnTo>
                <a:lnTo>
                  <a:pt x="4724" y="8064"/>
                </a:lnTo>
                <a:close/>
              </a:path>
              <a:path w="22860" h="47625">
                <a:moveTo>
                  <a:pt x="10426" y="8750"/>
                </a:moveTo>
                <a:lnTo>
                  <a:pt x="6515" y="12242"/>
                </a:lnTo>
                <a:lnTo>
                  <a:pt x="8102" y="13411"/>
                </a:lnTo>
                <a:lnTo>
                  <a:pt x="9537" y="12407"/>
                </a:lnTo>
                <a:lnTo>
                  <a:pt x="10312" y="10591"/>
                </a:lnTo>
                <a:lnTo>
                  <a:pt x="10426" y="8750"/>
                </a:lnTo>
                <a:close/>
              </a:path>
              <a:path w="22860" h="47625">
                <a:moveTo>
                  <a:pt x="10642" y="4381"/>
                </a:moveTo>
                <a:lnTo>
                  <a:pt x="9296" y="7518"/>
                </a:lnTo>
                <a:lnTo>
                  <a:pt x="9817" y="5969"/>
                </a:lnTo>
                <a:lnTo>
                  <a:pt x="9969" y="5486"/>
                </a:lnTo>
                <a:lnTo>
                  <a:pt x="8216" y="4686"/>
                </a:lnTo>
                <a:lnTo>
                  <a:pt x="6794" y="3289"/>
                </a:lnTo>
                <a:lnTo>
                  <a:pt x="6934" y="2514"/>
                </a:lnTo>
                <a:lnTo>
                  <a:pt x="6565" y="1574"/>
                </a:lnTo>
                <a:lnTo>
                  <a:pt x="6146" y="533"/>
                </a:lnTo>
                <a:lnTo>
                  <a:pt x="5461" y="1574"/>
                </a:lnTo>
                <a:lnTo>
                  <a:pt x="6083" y="533"/>
                </a:lnTo>
                <a:lnTo>
                  <a:pt x="6502" y="0"/>
                </a:lnTo>
                <a:lnTo>
                  <a:pt x="3733" y="50"/>
                </a:lnTo>
                <a:lnTo>
                  <a:pt x="0" y="279"/>
                </a:lnTo>
                <a:lnTo>
                  <a:pt x="2844" y="3746"/>
                </a:lnTo>
                <a:lnTo>
                  <a:pt x="4127" y="4838"/>
                </a:lnTo>
                <a:lnTo>
                  <a:pt x="4686" y="5118"/>
                </a:lnTo>
                <a:lnTo>
                  <a:pt x="4800" y="7467"/>
                </a:lnTo>
                <a:lnTo>
                  <a:pt x="5143" y="7467"/>
                </a:lnTo>
                <a:lnTo>
                  <a:pt x="5511" y="6731"/>
                </a:lnTo>
                <a:lnTo>
                  <a:pt x="5676" y="5969"/>
                </a:lnTo>
                <a:lnTo>
                  <a:pt x="5461" y="7315"/>
                </a:lnTo>
                <a:lnTo>
                  <a:pt x="5689" y="7454"/>
                </a:lnTo>
                <a:lnTo>
                  <a:pt x="5143" y="7467"/>
                </a:lnTo>
                <a:lnTo>
                  <a:pt x="4826" y="8064"/>
                </a:lnTo>
                <a:lnTo>
                  <a:pt x="4813" y="8597"/>
                </a:lnTo>
                <a:lnTo>
                  <a:pt x="5194" y="11163"/>
                </a:lnTo>
                <a:lnTo>
                  <a:pt x="5905" y="10426"/>
                </a:lnTo>
                <a:lnTo>
                  <a:pt x="5232" y="12306"/>
                </a:lnTo>
                <a:lnTo>
                  <a:pt x="7188" y="11188"/>
                </a:lnTo>
                <a:lnTo>
                  <a:pt x="7086" y="10426"/>
                </a:lnTo>
                <a:lnTo>
                  <a:pt x="7010" y="9982"/>
                </a:lnTo>
                <a:lnTo>
                  <a:pt x="8102" y="9588"/>
                </a:lnTo>
                <a:lnTo>
                  <a:pt x="8509" y="9258"/>
                </a:lnTo>
                <a:lnTo>
                  <a:pt x="7200" y="8597"/>
                </a:lnTo>
                <a:lnTo>
                  <a:pt x="9893" y="8407"/>
                </a:lnTo>
                <a:lnTo>
                  <a:pt x="10058" y="7518"/>
                </a:lnTo>
                <a:lnTo>
                  <a:pt x="10642" y="4381"/>
                </a:lnTo>
                <a:close/>
              </a:path>
              <a:path w="22860" h="47625">
                <a:moveTo>
                  <a:pt x="10782" y="8343"/>
                </a:moveTo>
                <a:lnTo>
                  <a:pt x="9893" y="8407"/>
                </a:lnTo>
                <a:lnTo>
                  <a:pt x="9817" y="8813"/>
                </a:lnTo>
                <a:lnTo>
                  <a:pt x="10325" y="8763"/>
                </a:lnTo>
                <a:lnTo>
                  <a:pt x="10782" y="8343"/>
                </a:lnTo>
                <a:close/>
              </a:path>
              <a:path w="22860" h="47625">
                <a:moveTo>
                  <a:pt x="22821" y="47586"/>
                </a:moveTo>
                <a:lnTo>
                  <a:pt x="19964" y="45034"/>
                </a:lnTo>
                <a:lnTo>
                  <a:pt x="16941" y="42900"/>
                </a:lnTo>
                <a:lnTo>
                  <a:pt x="15049" y="37414"/>
                </a:lnTo>
                <a:lnTo>
                  <a:pt x="12560" y="43865"/>
                </a:lnTo>
                <a:lnTo>
                  <a:pt x="16217" y="45427"/>
                </a:lnTo>
                <a:lnTo>
                  <a:pt x="20612" y="47193"/>
                </a:lnTo>
                <a:lnTo>
                  <a:pt x="22821" y="4758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3" name="object 5793"/>
          <p:cNvSpPr/>
          <p:nvPr/>
        </p:nvSpPr>
        <p:spPr>
          <a:xfrm>
            <a:off x="6237150" y="2888180"/>
            <a:ext cx="12700" cy="20320"/>
          </a:xfrm>
          <a:custGeom>
            <a:avLst/>
            <a:gdLst/>
            <a:ahLst/>
            <a:cxnLst/>
            <a:rect l="l" t="t" r="r" b="b"/>
            <a:pathLst>
              <a:path w="12700" h="20319">
                <a:moveTo>
                  <a:pt x="3114" y="10972"/>
                </a:moveTo>
                <a:lnTo>
                  <a:pt x="3070" y="11112"/>
                </a:lnTo>
                <a:lnTo>
                  <a:pt x="4533" y="11849"/>
                </a:lnTo>
                <a:lnTo>
                  <a:pt x="3657" y="14262"/>
                </a:lnTo>
                <a:lnTo>
                  <a:pt x="6464" y="19786"/>
                </a:lnTo>
                <a:lnTo>
                  <a:pt x="6517" y="17652"/>
                </a:lnTo>
                <a:lnTo>
                  <a:pt x="6540" y="12738"/>
                </a:lnTo>
                <a:lnTo>
                  <a:pt x="5166" y="11112"/>
                </a:lnTo>
                <a:lnTo>
                  <a:pt x="3835" y="11112"/>
                </a:lnTo>
                <a:lnTo>
                  <a:pt x="3114" y="10972"/>
                </a:lnTo>
                <a:close/>
              </a:path>
              <a:path w="12700" h="20319">
                <a:moveTo>
                  <a:pt x="0" y="3086"/>
                </a:moveTo>
                <a:lnTo>
                  <a:pt x="1181" y="17652"/>
                </a:lnTo>
                <a:lnTo>
                  <a:pt x="3021" y="11112"/>
                </a:lnTo>
                <a:lnTo>
                  <a:pt x="2590" y="10871"/>
                </a:lnTo>
                <a:lnTo>
                  <a:pt x="2729" y="10871"/>
                </a:lnTo>
                <a:lnTo>
                  <a:pt x="2259" y="10439"/>
                </a:lnTo>
                <a:lnTo>
                  <a:pt x="2362" y="7810"/>
                </a:lnTo>
                <a:lnTo>
                  <a:pt x="4718" y="7810"/>
                </a:lnTo>
                <a:lnTo>
                  <a:pt x="5886" y="5346"/>
                </a:lnTo>
                <a:lnTo>
                  <a:pt x="3124" y="5346"/>
                </a:lnTo>
                <a:lnTo>
                  <a:pt x="3025" y="4876"/>
                </a:lnTo>
                <a:lnTo>
                  <a:pt x="2743" y="4876"/>
                </a:lnTo>
                <a:lnTo>
                  <a:pt x="2654" y="4254"/>
                </a:lnTo>
                <a:lnTo>
                  <a:pt x="2844" y="4254"/>
                </a:lnTo>
                <a:lnTo>
                  <a:pt x="0" y="3086"/>
                </a:lnTo>
                <a:close/>
              </a:path>
              <a:path w="12700" h="20319">
                <a:moveTo>
                  <a:pt x="4718" y="7810"/>
                </a:moveTo>
                <a:lnTo>
                  <a:pt x="2362" y="7810"/>
                </a:lnTo>
                <a:lnTo>
                  <a:pt x="3629" y="9512"/>
                </a:lnTo>
                <a:lnTo>
                  <a:pt x="3719" y="9855"/>
                </a:lnTo>
                <a:lnTo>
                  <a:pt x="3835" y="11112"/>
                </a:lnTo>
                <a:lnTo>
                  <a:pt x="5166" y="11112"/>
                </a:lnTo>
                <a:lnTo>
                  <a:pt x="4597" y="10439"/>
                </a:lnTo>
                <a:lnTo>
                  <a:pt x="5689" y="9690"/>
                </a:lnTo>
                <a:lnTo>
                  <a:pt x="6451" y="9512"/>
                </a:lnTo>
                <a:lnTo>
                  <a:pt x="9948" y="9512"/>
                </a:lnTo>
                <a:lnTo>
                  <a:pt x="9537" y="9245"/>
                </a:lnTo>
                <a:lnTo>
                  <a:pt x="4038" y="9245"/>
                </a:lnTo>
                <a:lnTo>
                  <a:pt x="4718" y="7810"/>
                </a:lnTo>
                <a:close/>
              </a:path>
              <a:path w="12700" h="20319">
                <a:moveTo>
                  <a:pt x="2963" y="11058"/>
                </a:moveTo>
                <a:close/>
              </a:path>
              <a:path w="12700" h="20319">
                <a:moveTo>
                  <a:pt x="2898" y="10930"/>
                </a:moveTo>
                <a:lnTo>
                  <a:pt x="2963" y="11058"/>
                </a:lnTo>
                <a:lnTo>
                  <a:pt x="3114" y="10972"/>
                </a:lnTo>
                <a:lnTo>
                  <a:pt x="2898" y="10930"/>
                </a:lnTo>
                <a:close/>
              </a:path>
              <a:path w="12700" h="20319">
                <a:moveTo>
                  <a:pt x="2766" y="10905"/>
                </a:moveTo>
                <a:lnTo>
                  <a:pt x="2895" y="11023"/>
                </a:lnTo>
                <a:lnTo>
                  <a:pt x="2766" y="10905"/>
                </a:lnTo>
                <a:close/>
              </a:path>
              <a:path w="12700" h="20319">
                <a:moveTo>
                  <a:pt x="2729" y="10871"/>
                </a:moveTo>
                <a:lnTo>
                  <a:pt x="2590" y="10871"/>
                </a:lnTo>
                <a:lnTo>
                  <a:pt x="2766" y="10905"/>
                </a:lnTo>
                <a:close/>
              </a:path>
              <a:path w="12700" h="20319">
                <a:moveTo>
                  <a:pt x="9948" y="9512"/>
                </a:moveTo>
                <a:lnTo>
                  <a:pt x="6451" y="9512"/>
                </a:lnTo>
                <a:lnTo>
                  <a:pt x="6555" y="10312"/>
                </a:lnTo>
                <a:lnTo>
                  <a:pt x="6680" y="10782"/>
                </a:lnTo>
                <a:lnTo>
                  <a:pt x="7518" y="10540"/>
                </a:lnTo>
                <a:lnTo>
                  <a:pt x="10477" y="9855"/>
                </a:lnTo>
                <a:lnTo>
                  <a:pt x="9948" y="9512"/>
                </a:lnTo>
                <a:close/>
              </a:path>
              <a:path w="12700" h="20319">
                <a:moveTo>
                  <a:pt x="9067" y="8940"/>
                </a:moveTo>
                <a:lnTo>
                  <a:pt x="4038" y="9245"/>
                </a:lnTo>
                <a:lnTo>
                  <a:pt x="9537" y="9245"/>
                </a:lnTo>
                <a:lnTo>
                  <a:pt x="9067" y="8940"/>
                </a:lnTo>
                <a:close/>
              </a:path>
              <a:path w="12700" h="20319">
                <a:moveTo>
                  <a:pt x="10058" y="901"/>
                </a:moveTo>
                <a:lnTo>
                  <a:pt x="9042" y="990"/>
                </a:lnTo>
                <a:lnTo>
                  <a:pt x="8473" y="1321"/>
                </a:lnTo>
                <a:lnTo>
                  <a:pt x="8724" y="7594"/>
                </a:lnTo>
                <a:lnTo>
                  <a:pt x="10134" y="6946"/>
                </a:lnTo>
                <a:lnTo>
                  <a:pt x="8712" y="1447"/>
                </a:lnTo>
                <a:lnTo>
                  <a:pt x="9706" y="1447"/>
                </a:lnTo>
                <a:lnTo>
                  <a:pt x="10058" y="901"/>
                </a:lnTo>
                <a:close/>
              </a:path>
              <a:path w="12700" h="20319">
                <a:moveTo>
                  <a:pt x="7536" y="1864"/>
                </a:moveTo>
                <a:lnTo>
                  <a:pt x="4381" y="3695"/>
                </a:lnTo>
                <a:lnTo>
                  <a:pt x="6007" y="4152"/>
                </a:lnTo>
                <a:lnTo>
                  <a:pt x="5219" y="4698"/>
                </a:lnTo>
                <a:lnTo>
                  <a:pt x="3124" y="5346"/>
                </a:lnTo>
                <a:lnTo>
                  <a:pt x="5886" y="5346"/>
                </a:lnTo>
                <a:lnTo>
                  <a:pt x="7536" y="1864"/>
                </a:lnTo>
                <a:close/>
              </a:path>
              <a:path w="12700" h="20319">
                <a:moveTo>
                  <a:pt x="3022" y="4864"/>
                </a:moveTo>
                <a:lnTo>
                  <a:pt x="2743" y="4876"/>
                </a:lnTo>
                <a:lnTo>
                  <a:pt x="3025" y="4876"/>
                </a:lnTo>
                <a:close/>
              </a:path>
              <a:path w="12700" h="20319">
                <a:moveTo>
                  <a:pt x="12153" y="2082"/>
                </a:moveTo>
                <a:lnTo>
                  <a:pt x="9232" y="2184"/>
                </a:lnTo>
                <a:lnTo>
                  <a:pt x="10706" y="4622"/>
                </a:lnTo>
                <a:lnTo>
                  <a:pt x="11518" y="4076"/>
                </a:lnTo>
                <a:lnTo>
                  <a:pt x="10020" y="2895"/>
                </a:lnTo>
                <a:lnTo>
                  <a:pt x="11864" y="2895"/>
                </a:lnTo>
                <a:lnTo>
                  <a:pt x="12153" y="2082"/>
                </a:lnTo>
                <a:close/>
              </a:path>
              <a:path w="12700" h="20319">
                <a:moveTo>
                  <a:pt x="2844" y="4254"/>
                </a:moveTo>
                <a:lnTo>
                  <a:pt x="2654" y="4254"/>
                </a:lnTo>
                <a:lnTo>
                  <a:pt x="3060" y="4343"/>
                </a:lnTo>
                <a:lnTo>
                  <a:pt x="2844" y="4254"/>
                </a:lnTo>
                <a:close/>
              </a:path>
              <a:path w="12700" h="20319">
                <a:moveTo>
                  <a:pt x="11864" y="2895"/>
                </a:moveTo>
                <a:lnTo>
                  <a:pt x="10020" y="2895"/>
                </a:lnTo>
                <a:lnTo>
                  <a:pt x="11747" y="3225"/>
                </a:lnTo>
                <a:lnTo>
                  <a:pt x="11864" y="2895"/>
                </a:lnTo>
                <a:close/>
              </a:path>
              <a:path w="12700" h="20319">
                <a:moveTo>
                  <a:pt x="9706" y="1447"/>
                </a:moveTo>
                <a:lnTo>
                  <a:pt x="8712" y="1447"/>
                </a:lnTo>
                <a:lnTo>
                  <a:pt x="9174" y="2184"/>
                </a:lnTo>
                <a:lnTo>
                  <a:pt x="9706" y="1447"/>
                </a:lnTo>
                <a:close/>
              </a:path>
              <a:path w="12700" h="20319">
                <a:moveTo>
                  <a:pt x="8420" y="0"/>
                </a:moveTo>
                <a:lnTo>
                  <a:pt x="7536" y="1864"/>
                </a:lnTo>
                <a:lnTo>
                  <a:pt x="8473" y="1321"/>
                </a:lnTo>
                <a:lnTo>
                  <a:pt x="842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4" name="object 5794"/>
          <p:cNvSpPr/>
          <p:nvPr/>
        </p:nvSpPr>
        <p:spPr>
          <a:xfrm>
            <a:off x="6170797" y="3047278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3187" y="0"/>
                </a:moveTo>
                <a:lnTo>
                  <a:pt x="0" y="431"/>
                </a:lnTo>
                <a:lnTo>
                  <a:pt x="2120" y="1765"/>
                </a:lnTo>
                <a:lnTo>
                  <a:pt x="3047" y="914"/>
                </a:lnTo>
                <a:lnTo>
                  <a:pt x="3594" y="787"/>
                </a:lnTo>
                <a:lnTo>
                  <a:pt x="4368" y="190"/>
                </a:lnTo>
                <a:lnTo>
                  <a:pt x="318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5" name="object 5795"/>
          <p:cNvSpPr/>
          <p:nvPr/>
        </p:nvSpPr>
        <p:spPr>
          <a:xfrm>
            <a:off x="6249218" y="2901335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407" y="1968"/>
                </a:moveTo>
                <a:lnTo>
                  <a:pt x="17" y="2171"/>
                </a:lnTo>
                <a:lnTo>
                  <a:pt x="0" y="2692"/>
                </a:lnTo>
                <a:lnTo>
                  <a:pt x="403" y="4457"/>
                </a:lnTo>
                <a:lnTo>
                  <a:pt x="1800" y="4597"/>
                </a:lnTo>
                <a:lnTo>
                  <a:pt x="1648" y="3975"/>
                </a:lnTo>
                <a:lnTo>
                  <a:pt x="2371" y="2692"/>
                </a:lnTo>
                <a:lnTo>
                  <a:pt x="2980" y="2692"/>
                </a:lnTo>
                <a:lnTo>
                  <a:pt x="3081" y="2362"/>
                </a:lnTo>
                <a:lnTo>
                  <a:pt x="466" y="2362"/>
                </a:lnTo>
                <a:lnTo>
                  <a:pt x="407" y="1968"/>
                </a:lnTo>
                <a:close/>
              </a:path>
              <a:path w="3810" h="5080">
                <a:moveTo>
                  <a:pt x="2980" y="2692"/>
                </a:moveTo>
                <a:lnTo>
                  <a:pt x="2371" y="2692"/>
                </a:lnTo>
                <a:lnTo>
                  <a:pt x="2841" y="3149"/>
                </a:lnTo>
                <a:lnTo>
                  <a:pt x="2980" y="2692"/>
                </a:lnTo>
                <a:close/>
              </a:path>
              <a:path w="3810" h="5080">
                <a:moveTo>
                  <a:pt x="860" y="0"/>
                </a:moveTo>
                <a:lnTo>
                  <a:pt x="466" y="2362"/>
                </a:lnTo>
                <a:lnTo>
                  <a:pt x="3081" y="2362"/>
                </a:lnTo>
                <a:lnTo>
                  <a:pt x="3200" y="1968"/>
                </a:lnTo>
                <a:lnTo>
                  <a:pt x="3186" y="1816"/>
                </a:lnTo>
                <a:lnTo>
                  <a:pt x="860" y="0"/>
                </a:lnTo>
                <a:close/>
              </a:path>
              <a:path w="3810" h="5080">
                <a:moveTo>
                  <a:pt x="276" y="1816"/>
                </a:moveTo>
                <a:lnTo>
                  <a:pt x="407" y="1968"/>
                </a:lnTo>
                <a:lnTo>
                  <a:pt x="276" y="181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6" name="object 5796"/>
          <p:cNvSpPr/>
          <p:nvPr/>
        </p:nvSpPr>
        <p:spPr>
          <a:xfrm>
            <a:off x="6165188" y="3065383"/>
            <a:ext cx="10795" cy="8890"/>
          </a:xfrm>
          <a:custGeom>
            <a:avLst/>
            <a:gdLst/>
            <a:ahLst/>
            <a:cxnLst/>
            <a:rect l="l" t="t" r="r" b="b"/>
            <a:pathLst>
              <a:path w="10795" h="8889">
                <a:moveTo>
                  <a:pt x="25" y="0"/>
                </a:moveTo>
                <a:lnTo>
                  <a:pt x="0" y="2959"/>
                </a:lnTo>
                <a:lnTo>
                  <a:pt x="3733" y="6172"/>
                </a:lnTo>
                <a:lnTo>
                  <a:pt x="10591" y="8318"/>
                </a:lnTo>
                <a:lnTo>
                  <a:pt x="3594" y="3035"/>
                </a:lnTo>
                <a:lnTo>
                  <a:pt x="2616" y="2235"/>
                </a:lnTo>
                <a:lnTo>
                  <a:pt x="2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7" name="object 5797"/>
          <p:cNvSpPr/>
          <p:nvPr/>
        </p:nvSpPr>
        <p:spPr>
          <a:xfrm>
            <a:off x="6221467" y="2904856"/>
            <a:ext cx="7620" cy="5715"/>
          </a:xfrm>
          <a:custGeom>
            <a:avLst/>
            <a:gdLst/>
            <a:ahLst/>
            <a:cxnLst/>
            <a:rect l="l" t="t" r="r" b="b"/>
            <a:pathLst>
              <a:path w="7620" h="5714">
                <a:moveTo>
                  <a:pt x="7175" y="0"/>
                </a:moveTo>
                <a:lnTo>
                  <a:pt x="0" y="2387"/>
                </a:lnTo>
                <a:lnTo>
                  <a:pt x="2514" y="4952"/>
                </a:lnTo>
                <a:lnTo>
                  <a:pt x="2793" y="4305"/>
                </a:lnTo>
                <a:lnTo>
                  <a:pt x="3479" y="5105"/>
                </a:lnTo>
                <a:lnTo>
                  <a:pt x="4025" y="4508"/>
                </a:lnTo>
                <a:lnTo>
                  <a:pt x="717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8" name="object 5798"/>
          <p:cNvSpPr/>
          <p:nvPr/>
        </p:nvSpPr>
        <p:spPr>
          <a:xfrm>
            <a:off x="6141567" y="3050895"/>
            <a:ext cx="28575" cy="27305"/>
          </a:xfrm>
          <a:custGeom>
            <a:avLst/>
            <a:gdLst/>
            <a:ahLst/>
            <a:cxnLst/>
            <a:rect l="l" t="t" r="r" b="b"/>
            <a:pathLst>
              <a:path w="28575" h="27305">
                <a:moveTo>
                  <a:pt x="8724" y="6578"/>
                </a:moveTo>
                <a:lnTo>
                  <a:pt x="7670" y="5524"/>
                </a:lnTo>
                <a:lnTo>
                  <a:pt x="7975" y="4114"/>
                </a:lnTo>
                <a:lnTo>
                  <a:pt x="6096" y="5600"/>
                </a:lnTo>
                <a:lnTo>
                  <a:pt x="6718" y="4914"/>
                </a:lnTo>
                <a:lnTo>
                  <a:pt x="6235" y="0"/>
                </a:lnTo>
                <a:lnTo>
                  <a:pt x="0" y="990"/>
                </a:lnTo>
                <a:lnTo>
                  <a:pt x="3873" y="4965"/>
                </a:lnTo>
                <a:lnTo>
                  <a:pt x="4356" y="4406"/>
                </a:lnTo>
                <a:lnTo>
                  <a:pt x="4279" y="4724"/>
                </a:lnTo>
                <a:lnTo>
                  <a:pt x="4140" y="5194"/>
                </a:lnTo>
                <a:lnTo>
                  <a:pt x="4203" y="5448"/>
                </a:lnTo>
                <a:lnTo>
                  <a:pt x="5029" y="5588"/>
                </a:lnTo>
                <a:lnTo>
                  <a:pt x="4965" y="5905"/>
                </a:lnTo>
                <a:lnTo>
                  <a:pt x="6057" y="6311"/>
                </a:lnTo>
                <a:lnTo>
                  <a:pt x="6223" y="6705"/>
                </a:lnTo>
                <a:lnTo>
                  <a:pt x="6870" y="7785"/>
                </a:lnTo>
                <a:lnTo>
                  <a:pt x="7505" y="7378"/>
                </a:lnTo>
                <a:lnTo>
                  <a:pt x="6426" y="6464"/>
                </a:lnTo>
                <a:lnTo>
                  <a:pt x="8724" y="6578"/>
                </a:lnTo>
                <a:close/>
              </a:path>
              <a:path w="28575" h="27305">
                <a:moveTo>
                  <a:pt x="13246" y="2044"/>
                </a:moveTo>
                <a:lnTo>
                  <a:pt x="13195" y="1727"/>
                </a:lnTo>
                <a:lnTo>
                  <a:pt x="13068" y="1092"/>
                </a:lnTo>
                <a:lnTo>
                  <a:pt x="12687" y="1346"/>
                </a:lnTo>
                <a:lnTo>
                  <a:pt x="12865" y="1485"/>
                </a:lnTo>
                <a:lnTo>
                  <a:pt x="12966" y="1828"/>
                </a:lnTo>
                <a:lnTo>
                  <a:pt x="13246" y="2044"/>
                </a:lnTo>
                <a:close/>
              </a:path>
              <a:path w="28575" h="27305">
                <a:moveTo>
                  <a:pt x="27978" y="25641"/>
                </a:moveTo>
                <a:lnTo>
                  <a:pt x="27495" y="24752"/>
                </a:lnTo>
                <a:lnTo>
                  <a:pt x="26758" y="26708"/>
                </a:lnTo>
                <a:lnTo>
                  <a:pt x="27571" y="26784"/>
                </a:lnTo>
                <a:lnTo>
                  <a:pt x="27965" y="26492"/>
                </a:lnTo>
                <a:lnTo>
                  <a:pt x="27432" y="25831"/>
                </a:lnTo>
                <a:lnTo>
                  <a:pt x="27978" y="2564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9" name="object 5799"/>
          <p:cNvSpPr/>
          <p:nvPr/>
        </p:nvSpPr>
        <p:spPr>
          <a:xfrm>
            <a:off x="6241463" y="288053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664" y="419"/>
                </a:moveTo>
                <a:lnTo>
                  <a:pt x="292" y="419"/>
                </a:lnTo>
                <a:lnTo>
                  <a:pt x="863" y="914"/>
                </a:lnTo>
                <a:lnTo>
                  <a:pt x="774" y="596"/>
                </a:lnTo>
                <a:lnTo>
                  <a:pt x="957" y="596"/>
                </a:lnTo>
                <a:lnTo>
                  <a:pt x="664" y="419"/>
                </a:lnTo>
                <a:close/>
              </a:path>
              <a:path w="1270" h="1269">
                <a:moveTo>
                  <a:pt x="957" y="596"/>
                </a:moveTo>
                <a:lnTo>
                  <a:pt x="774" y="596"/>
                </a:lnTo>
                <a:lnTo>
                  <a:pt x="1270" y="787"/>
                </a:lnTo>
                <a:lnTo>
                  <a:pt x="957" y="596"/>
                </a:lnTo>
                <a:close/>
              </a:path>
              <a:path w="1270" h="1269">
                <a:moveTo>
                  <a:pt x="446" y="286"/>
                </a:moveTo>
                <a:lnTo>
                  <a:pt x="0" y="558"/>
                </a:lnTo>
                <a:lnTo>
                  <a:pt x="482" y="749"/>
                </a:lnTo>
                <a:lnTo>
                  <a:pt x="292" y="419"/>
                </a:lnTo>
                <a:lnTo>
                  <a:pt x="664" y="419"/>
                </a:lnTo>
                <a:lnTo>
                  <a:pt x="446" y="286"/>
                </a:lnTo>
                <a:close/>
              </a:path>
              <a:path w="1270" h="1269">
                <a:moveTo>
                  <a:pt x="914" y="0"/>
                </a:moveTo>
                <a:lnTo>
                  <a:pt x="511" y="246"/>
                </a:lnTo>
                <a:lnTo>
                  <a:pt x="990" y="215"/>
                </a:lnTo>
                <a:lnTo>
                  <a:pt x="91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0" name="object 5800"/>
          <p:cNvSpPr/>
          <p:nvPr/>
        </p:nvSpPr>
        <p:spPr>
          <a:xfrm>
            <a:off x="6164503" y="3073730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2590" y="2044"/>
                </a:moveTo>
                <a:lnTo>
                  <a:pt x="2133" y="1803"/>
                </a:lnTo>
                <a:lnTo>
                  <a:pt x="1257" y="1422"/>
                </a:lnTo>
                <a:lnTo>
                  <a:pt x="1016" y="1130"/>
                </a:lnTo>
                <a:lnTo>
                  <a:pt x="38" y="1028"/>
                </a:lnTo>
                <a:lnTo>
                  <a:pt x="838" y="1231"/>
                </a:lnTo>
                <a:lnTo>
                  <a:pt x="838" y="1435"/>
                </a:lnTo>
                <a:lnTo>
                  <a:pt x="0" y="1193"/>
                </a:lnTo>
                <a:lnTo>
                  <a:pt x="635" y="2070"/>
                </a:lnTo>
                <a:lnTo>
                  <a:pt x="939" y="2260"/>
                </a:lnTo>
                <a:lnTo>
                  <a:pt x="419" y="2247"/>
                </a:lnTo>
                <a:lnTo>
                  <a:pt x="1041" y="2400"/>
                </a:lnTo>
                <a:lnTo>
                  <a:pt x="977" y="2590"/>
                </a:lnTo>
                <a:lnTo>
                  <a:pt x="1739" y="2362"/>
                </a:lnTo>
                <a:lnTo>
                  <a:pt x="2235" y="2413"/>
                </a:lnTo>
                <a:lnTo>
                  <a:pt x="2590" y="2044"/>
                </a:lnTo>
                <a:close/>
              </a:path>
              <a:path w="33020" h="9525">
                <a:moveTo>
                  <a:pt x="32854" y="4330"/>
                </a:moveTo>
                <a:lnTo>
                  <a:pt x="25679" y="0"/>
                </a:lnTo>
                <a:lnTo>
                  <a:pt x="27241" y="5435"/>
                </a:lnTo>
                <a:lnTo>
                  <a:pt x="26758" y="5448"/>
                </a:lnTo>
                <a:lnTo>
                  <a:pt x="25806" y="4356"/>
                </a:lnTo>
                <a:lnTo>
                  <a:pt x="26339" y="5372"/>
                </a:lnTo>
                <a:lnTo>
                  <a:pt x="24091" y="7454"/>
                </a:lnTo>
                <a:lnTo>
                  <a:pt x="32537" y="9321"/>
                </a:lnTo>
                <a:lnTo>
                  <a:pt x="32677" y="8166"/>
                </a:lnTo>
                <a:lnTo>
                  <a:pt x="32854" y="433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1" name="object 5801"/>
          <p:cNvSpPr/>
          <p:nvPr/>
        </p:nvSpPr>
        <p:spPr>
          <a:xfrm>
            <a:off x="6213297" y="2870631"/>
            <a:ext cx="38100" cy="86995"/>
          </a:xfrm>
          <a:custGeom>
            <a:avLst/>
            <a:gdLst/>
            <a:ahLst/>
            <a:cxnLst/>
            <a:rect l="l" t="t" r="r" b="b"/>
            <a:pathLst>
              <a:path w="38100" h="86994">
                <a:moveTo>
                  <a:pt x="1422" y="86626"/>
                </a:moveTo>
                <a:lnTo>
                  <a:pt x="1041" y="85737"/>
                </a:lnTo>
                <a:lnTo>
                  <a:pt x="1104" y="85585"/>
                </a:lnTo>
                <a:lnTo>
                  <a:pt x="215" y="85242"/>
                </a:lnTo>
                <a:lnTo>
                  <a:pt x="0" y="86601"/>
                </a:lnTo>
                <a:lnTo>
                  <a:pt x="977" y="86448"/>
                </a:lnTo>
                <a:lnTo>
                  <a:pt x="1422" y="86626"/>
                </a:lnTo>
                <a:close/>
              </a:path>
              <a:path w="38100" h="86994">
                <a:moveTo>
                  <a:pt x="32181" y="1714"/>
                </a:moveTo>
                <a:lnTo>
                  <a:pt x="31940" y="0"/>
                </a:lnTo>
                <a:lnTo>
                  <a:pt x="29044" y="2095"/>
                </a:lnTo>
                <a:lnTo>
                  <a:pt x="30708" y="2794"/>
                </a:lnTo>
                <a:lnTo>
                  <a:pt x="30746" y="2476"/>
                </a:lnTo>
                <a:lnTo>
                  <a:pt x="31635" y="749"/>
                </a:lnTo>
                <a:lnTo>
                  <a:pt x="32181" y="1714"/>
                </a:lnTo>
                <a:close/>
              </a:path>
              <a:path w="38100" h="86994">
                <a:moveTo>
                  <a:pt x="36868" y="47205"/>
                </a:moveTo>
                <a:lnTo>
                  <a:pt x="35712" y="47688"/>
                </a:lnTo>
                <a:lnTo>
                  <a:pt x="35852" y="49339"/>
                </a:lnTo>
                <a:lnTo>
                  <a:pt x="36868" y="47205"/>
                </a:lnTo>
                <a:close/>
              </a:path>
              <a:path w="38100" h="86994">
                <a:moveTo>
                  <a:pt x="37719" y="37045"/>
                </a:moveTo>
                <a:lnTo>
                  <a:pt x="36207" y="36309"/>
                </a:lnTo>
                <a:lnTo>
                  <a:pt x="36131" y="34290"/>
                </a:lnTo>
                <a:lnTo>
                  <a:pt x="34544" y="32740"/>
                </a:lnTo>
                <a:lnTo>
                  <a:pt x="35115" y="30683"/>
                </a:lnTo>
                <a:lnTo>
                  <a:pt x="32981" y="27609"/>
                </a:lnTo>
                <a:lnTo>
                  <a:pt x="34290" y="41605"/>
                </a:lnTo>
                <a:lnTo>
                  <a:pt x="34366" y="45389"/>
                </a:lnTo>
                <a:lnTo>
                  <a:pt x="35280" y="47256"/>
                </a:lnTo>
                <a:lnTo>
                  <a:pt x="32677" y="46723"/>
                </a:lnTo>
                <a:lnTo>
                  <a:pt x="33045" y="46355"/>
                </a:lnTo>
                <a:lnTo>
                  <a:pt x="34036" y="45389"/>
                </a:lnTo>
                <a:lnTo>
                  <a:pt x="33197" y="45072"/>
                </a:lnTo>
                <a:lnTo>
                  <a:pt x="31127" y="46355"/>
                </a:lnTo>
                <a:lnTo>
                  <a:pt x="30467" y="45161"/>
                </a:lnTo>
                <a:lnTo>
                  <a:pt x="25679" y="58293"/>
                </a:lnTo>
                <a:lnTo>
                  <a:pt x="29273" y="54343"/>
                </a:lnTo>
                <a:lnTo>
                  <a:pt x="30556" y="54597"/>
                </a:lnTo>
                <a:lnTo>
                  <a:pt x="30594" y="54343"/>
                </a:lnTo>
                <a:lnTo>
                  <a:pt x="30734" y="53644"/>
                </a:lnTo>
                <a:lnTo>
                  <a:pt x="30835" y="52717"/>
                </a:lnTo>
                <a:lnTo>
                  <a:pt x="32880" y="52247"/>
                </a:lnTo>
                <a:lnTo>
                  <a:pt x="32181" y="50317"/>
                </a:lnTo>
                <a:lnTo>
                  <a:pt x="32575" y="49022"/>
                </a:lnTo>
                <a:lnTo>
                  <a:pt x="35712" y="47688"/>
                </a:lnTo>
                <a:lnTo>
                  <a:pt x="35674" y="47256"/>
                </a:lnTo>
                <a:lnTo>
                  <a:pt x="35458" y="44386"/>
                </a:lnTo>
                <a:lnTo>
                  <a:pt x="35788" y="42633"/>
                </a:lnTo>
                <a:lnTo>
                  <a:pt x="37249" y="41605"/>
                </a:lnTo>
                <a:lnTo>
                  <a:pt x="36639" y="39712"/>
                </a:lnTo>
                <a:lnTo>
                  <a:pt x="37579" y="37617"/>
                </a:lnTo>
                <a:lnTo>
                  <a:pt x="37719" y="3704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2" name="object 5802"/>
          <p:cNvSpPr/>
          <p:nvPr/>
        </p:nvSpPr>
        <p:spPr>
          <a:xfrm>
            <a:off x="6153353" y="3046856"/>
            <a:ext cx="42545" cy="33020"/>
          </a:xfrm>
          <a:custGeom>
            <a:avLst/>
            <a:gdLst/>
            <a:ahLst/>
            <a:cxnLst/>
            <a:rect l="l" t="t" r="r" b="b"/>
            <a:pathLst>
              <a:path w="42545" h="33019">
                <a:moveTo>
                  <a:pt x="1041" y="457"/>
                </a:moveTo>
                <a:lnTo>
                  <a:pt x="558" y="330"/>
                </a:lnTo>
                <a:lnTo>
                  <a:pt x="1041" y="482"/>
                </a:lnTo>
                <a:close/>
              </a:path>
              <a:path w="42545" h="33019">
                <a:moveTo>
                  <a:pt x="2717" y="1206"/>
                </a:moveTo>
                <a:lnTo>
                  <a:pt x="2514" y="990"/>
                </a:lnTo>
                <a:lnTo>
                  <a:pt x="2095" y="533"/>
                </a:lnTo>
                <a:lnTo>
                  <a:pt x="1600" y="0"/>
                </a:lnTo>
                <a:lnTo>
                  <a:pt x="1206" y="533"/>
                </a:lnTo>
                <a:lnTo>
                  <a:pt x="1041" y="482"/>
                </a:lnTo>
                <a:lnTo>
                  <a:pt x="965" y="736"/>
                </a:lnTo>
                <a:lnTo>
                  <a:pt x="1231" y="990"/>
                </a:lnTo>
                <a:lnTo>
                  <a:pt x="139" y="368"/>
                </a:lnTo>
                <a:lnTo>
                  <a:pt x="520" y="1206"/>
                </a:lnTo>
                <a:lnTo>
                  <a:pt x="2717" y="1206"/>
                </a:lnTo>
                <a:close/>
              </a:path>
              <a:path w="42545" h="33019">
                <a:moveTo>
                  <a:pt x="2984" y="4140"/>
                </a:moveTo>
                <a:lnTo>
                  <a:pt x="2908" y="3962"/>
                </a:lnTo>
                <a:lnTo>
                  <a:pt x="2425" y="4622"/>
                </a:lnTo>
                <a:lnTo>
                  <a:pt x="2984" y="4140"/>
                </a:lnTo>
                <a:close/>
              </a:path>
              <a:path w="42545" h="33019">
                <a:moveTo>
                  <a:pt x="3568" y="3035"/>
                </a:moveTo>
                <a:lnTo>
                  <a:pt x="2768" y="2413"/>
                </a:lnTo>
                <a:lnTo>
                  <a:pt x="2667" y="3035"/>
                </a:lnTo>
                <a:lnTo>
                  <a:pt x="2768" y="3759"/>
                </a:lnTo>
                <a:lnTo>
                  <a:pt x="2387" y="2578"/>
                </a:lnTo>
                <a:lnTo>
                  <a:pt x="2590" y="2489"/>
                </a:lnTo>
                <a:lnTo>
                  <a:pt x="2552" y="2247"/>
                </a:lnTo>
                <a:lnTo>
                  <a:pt x="2768" y="2413"/>
                </a:lnTo>
                <a:lnTo>
                  <a:pt x="3149" y="2247"/>
                </a:lnTo>
                <a:lnTo>
                  <a:pt x="3530" y="2082"/>
                </a:lnTo>
                <a:lnTo>
                  <a:pt x="3149" y="1663"/>
                </a:lnTo>
                <a:lnTo>
                  <a:pt x="723" y="1587"/>
                </a:lnTo>
                <a:lnTo>
                  <a:pt x="0" y="1587"/>
                </a:lnTo>
                <a:lnTo>
                  <a:pt x="127" y="1943"/>
                </a:lnTo>
                <a:lnTo>
                  <a:pt x="317" y="1663"/>
                </a:lnTo>
                <a:lnTo>
                  <a:pt x="1968" y="4000"/>
                </a:lnTo>
                <a:lnTo>
                  <a:pt x="1536" y="3848"/>
                </a:lnTo>
                <a:lnTo>
                  <a:pt x="2019" y="4140"/>
                </a:lnTo>
                <a:lnTo>
                  <a:pt x="2247" y="4000"/>
                </a:lnTo>
                <a:lnTo>
                  <a:pt x="2616" y="3771"/>
                </a:lnTo>
                <a:lnTo>
                  <a:pt x="2908" y="3962"/>
                </a:lnTo>
                <a:lnTo>
                  <a:pt x="3035" y="3771"/>
                </a:lnTo>
                <a:lnTo>
                  <a:pt x="3568" y="3035"/>
                </a:lnTo>
                <a:close/>
              </a:path>
              <a:path w="42545" h="33019">
                <a:moveTo>
                  <a:pt x="3937" y="4216"/>
                </a:moveTo>
                <a:lnTo>
                  <a:pt x="3543" y="3657"/>
                </a:lnTo>
                <a:lnTo>
                  <a:pt x="3200" y="3962"/>
                </a:lnTo>
                <a:lnTo>
                  <a:pt x="3162" y="4140"/>
                </a:lnTo>
                <a:lnTo>
                  <a:pt x="3429" y="4318"/>
                </a:lnTo>
                <a:lnTo>
                  <a:pt x="3937" y="4216"/>
                </a:lnTo>
                <a:close/>
              </a:path>
              <a:path w="42545" h="33019">
                <a:moveTo>
                  <a:pt x="4673" y="2692"/>
                </a:moveTo>
                <a:lnTo>
                  <a:pt x="3619" y="3594"/>
                </a:lnTo>
                <a:lnTo>
                  <a:pt x="3644" y="3759"/>
                </a:lnTo>
                <a:lnTo>
                  <a:pt x="4191" y="4343"/>
                </a:lnTo>
                <a:lnTo>
                  <a:pt x="4673" y="2692"/>
                </a:lnTo>
                <a:close/>
              </a:path>
              <a:path w="42545" h="33019">
                <a:moveTo>
                  <a:pt x="12090" y="5753"/>
                </a:moveTo>
                <a:lnTo>
                  <a:pt x="11925" y="5702"/>
                </a:lnTo>
                <a:lnTo>
                  <a:pt x="12001" y="5981"/>
                </a:lnTo>
                <a:lnTo>
                  <a:pt x="12090" y="5753"/>
                </a:lnTo>
                <a:close/>
              </a:path>
              <a:path w="42545" h="33019">
                <a:moveTo>
                  <a:pt x="12395" y="3543"/>
                </a:moveTo>
                <a:lnTo>
                  <a:pt x="10655" y="3556"/>
                </a:lnTo>
                <a:lnTo>
                  <a:pt x="11176" y="5499"/>
                </a:lnTo>
                <a:lnTo>
                  <a:pt x="11925" y="5702"/>
                </a:lnTo>
                <a:lnTo>
                  <a:pt x="11811" y="5257"/>
                </a:lnTo>
                <a:lnTo>
                  <a:pt x="11849" y="5067"/>
                </a:lnTo>
                <a:lnTo>
                  <a:pt x="12395" y="3543"/>
                </a:lnTo>
                <a:close/>
              </a:path>
              <a:path w="42545" h="33019">
                <a:moveTo>
                  <a:pt x="16281" y="5257"/>
                </a:moveTo>
                <a:lnTo>
                  <a:pt x="14325" y="5930"/>
                </a:lnTo>
                <a:lnTo>
                  <a:pt x="13487" y="6769"/>
                </a:lnTo>
                <a:lnTo>
                  <a:pt x="14097" y="6819"/>
                </a:lnTo>
                <a:lnTo>
                  <a:pt x="13550" y="7620"/>
                </a:lnTo>
                <a:lnTo>
                  <a:pt x="13042" y="3860"/>
                </a:lnTo>
                <a:lnTo>
                  <a:pt x="12458" y="7785"/>
                </a:lnTo>
                <a:lnTo>
                  <a:pt x="12001" y="5981"/>
                </a:lnTo>
                <a:lnTo>
                  <a:pt x="10934" y="8610"/>
                </a:lnTo>
                <a:lnTo>
                  <a:pt x="9537" y="9715"/>
                </a:lnTo>
                <a:lnTo>
                  <a:pt x="10922" y="8623"/>
                </a:lnTo>
                <a:lnTo>
                  <a:pt x="10871" y="5067"/>
                </a:lnTo>
                <a:lnTo>
                  <a:pt x="10147" y="8382"/>
                </a:lnTo>
                <a:lnTo>
                  <a:pt x="7950" y="10172"/>
                </a:lnTo>
                <a:lnTo>
                  <a:pt x="7962" y="10426"/>
                </a:lnTo>
                <a:lnTo>
                  <a:pt x="9944" y="13004"/>
                </a:lnTo>
                <a:lnTo>
                  <a:pt x="10172" y="15113"/>
                </a:lnTo>
                <a:lnTo>
                  <a:pt x="11925" y="15252"/>
                </a:lnTo>
                <a:lnTo>
                  <a:pt x="11747" y="10172"/>
                </a:lnTo>
                <a:lnTo>
                  <a:pt x="12788" y="10909"/>
                </a:lnTo>
                <a:lnTo>
                  <a:pt x="12750" y="10782"/>
                </a:lnTo>
                <a:lnTo>
                  <a:pt x="13474" y="10515"/>
                </a:lnTo>
                <a:lnTo>
                  <a:pt x="13347" y="10782"/>
                </a:lnTo>
                <a:lnTo>
                  <a:pt x="13830" y="10515"/>
                </a:lnTo>
                <a:lnTo>
                  <a:pt x="13995" y="10426"/>
                </a:lnTo>
                <a:lnTo>
                  <a:pt x="14109" y="10172"/>
                </a:lnTo>
                <a:lnTo>
                  <a:pt x="14312" y="9715"/>
                </a:lnTo>
                <a:lnTo>
                  <a:pt x="15163" y="7785"/>
                </a:lnTo>
                <a:lnTo>
                  <a:pt x="15240" y="7620"/>
                </a:lnTo>
                <a:lnTo>
                  <a:pt x="16281" y="5257"/>
                </a:lnTo>
                <a:close/>
              </a:path>
              <a:path w="42545" h="33019">
                <a:moveTo>
                  <a:pt x="39344" y="32994"/>
                </a:moveTo>
                <a:lnTo>
                  <a:pt x="36017" y="26898"/>
                </a:lnTo>
                <a:lnTo>
                  <a:pt x="34048" y="25577"/>
                </a:lnTo>
                <a:lnTo>
                  <a:pt x="28448" y="20447"/>
                </a:lnTo>
                <a:lnTo>
                  <a:pt x="28956" y="27279"/>
                </a:lnTo>
                <a:lnTo>
                  <a:pt x="24511" y="22136"/>
                </a:lnTo>
                <a:lnTo>
                  <a:pt x="21272" y="17030"/>
                </a:lnTo>
                <a:lnTo>
                  <a:pt x="25628" y="26873"/>
                </a:lnTo>
                <a:lnTo>
                  <a:pt x="24193" y="24015"/>
                </a:lnTo>
                <a:lnTo>
                  <a:pt x="23888" y="29629"/>
                </a:lnTo>
                <a:lnTo>
                  <a:pt x="32283" y="29845"/>
                </a:lnTo>
                <a:lnTo>
                  <a:pt x="35636" y="32981"/>
                </a:lnTo>
                <a:lnTo>
                  <a:pt x="39344" y="32994"/>
                </a:lnTo>
                <a:close/>
              </a:path>
              <a:path w="42545" h="33019">
                <a:moveTo>
                  <a:pt x="42506" y="12598"/>
                </a:moveTo>
                <a:lnTo>
                  <a:pt x="42062" y="9944"/>
                </a:lnTo>
                <a:lnTo>
                  <a:pt x="38671" y="12788"/>
                </a:lnTo>
                <a:lnTo>
                  <a:pt x="41262" y="14693"/>
                </a:lnTo>
                <a:lnTo>
                  <a:pt x="42265" y="14566"/>
                </a:lnTo>
                <a:lnTo>
                  <a:pt x="40779" y="12623"/>
                </a:lnTo>
                <a:lnTo>
                  <a:pt x="42062" y="12788"/>
                </a:lnTo>
                <a:lnTo>
                  <a:pt x="41897" y="13741"/>
                </a:lnTo>
                <a:lnTo>
                  <a:pt x="42456" y="13004"/>
                </a:lnTo>
                <a:lnTo>
                  <a:pt x="42506" y="1259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3" name="object 5803"/>
          <p:cNvSpPr/>
          <p:nvPr/>
        </p:nvSpPr>
        <p:spPr>
          <a:xfrm>
            <a:off x="6206960" y="2922815"/>
            <a:ext cx="15240" cy="27305"/>
          </a:xfrm>
          <a:custGeom>
            <a:avLst/>
            <a:gdLst/>
            <a:ahLst/>
            <a:cxnLst/>
            <a:rect l="l" t="t" r="r" b="b"/>
            <a:pathLst>
              <a:path w="15239" h="27305">
                <a:moveTo>
                  <a:pt x="6705" y="24892"/>
                </a:moveTo>
                <a:lnTo>
                  <a:pt x="0" y="25298"/>
                </a:lnTo>
                <a:lnTo>
                  <a:pt x="3683" y="26835"/>
                </a:lnTo>
                <a:lnTo>
                  <a:pt x="3987" y="26454"/>
                </a:lnTo>
                <a:lnTo>
                  <a:pt x="5029" y="26860"/>
                </a:lnTo>
                <a:lnTo>
                  <a:pt x="4851" y="25946"/>
                </a:lnTo>
                <a:lnTo>
                  <a:pt x="6705" y="24892"/>
                </a:lnTo>
                <a:close/>
              </a:path>
              <a:path w="15239" h="27305">
                <a:moveTo>
                  <a:pt x="14795" y="2679"/>
                </a:moveTo>
                <a:lnTo>
                  <a:pt x="12700" y="1320"/>
                </a:lnTo>
                <a:lnTo>
                  <a:pt x="9893" y="0"/>
                </a:lnTo>
                <a:lnTo>
                  <a:pt x="2692" y="4470"/>
                </a:lnTo>
                <a:lnTo>
                  <a:pt x="8928" y="5473"/>
                </a:lnTo>
                <a:lnTo>
                  <a:pt x="10922" y="5384"/>
                </a:lnTo>
                <a:lnTo>
                  <a:pt x="9855" y="4368"/>
                </a:lnTo>
                <a:lnTo>
                  <a:pt x="11087" y="3213"/>
                </a:lnTo>
                <a:lnTo>
                  <a:pt x="11277" y="1866"/>
                </a:lnTo>
                <a:lnTo>
                  <a:pt x="14795" y="267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4" name="object 5804"/>
          <p:cNvSpPr/>
          <p:nvPr/>
        </p:nvSpPr>
        <p:spPr>
          <a:xfrm>
            <a:off x="6168661" y="305260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292" y="0"/>
                </a:moveTo>
                <a:lnTo>
                  <a:pt x="0" y="812"/>
                </a:lnTo>
                <a:lnTo>
                  <a:pt x="165" y="1117"/>
                </a:lnTo>
                <a:lnTo>
                  <a:pt x="698" y="1041"/>
                </a:lnTo>
                <a:lnTo>
                  <a:pt x="266" y="406"/>
                </a:lnTo>
                <a:lnTo>
                  <a:pt x="380" y="254"/>
                </a:lnTo>
                <a:lnTo>
                  <a:pt x="29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5" name="object 5805"/>
          <p:cNvSpPr/>
          <p:nvPr/>
        </p:nvSpPr>
        <p:spPr>
          <a:xfrm>
            <a:off x="6205118" y="2852089"/>
            <a:ext cx="40005" cy="26034"/>
          </a:xfrm>
          <a:custGeom>
            <a:avLst/>
            <a:gdLst/>
            <a:ahLst/>
            <a:cxnLst/>
            <a:rect l="l" t="t" r="r" b="b"/>
            <a:pathLst>
              <a:path w="40004" h="26035">
                <a:moveTo>
                  <a:pt x="5029" y="2044"/>
                </a:moveTo>
                <a:lnTo>
                  <a:pt x="0" y="0"/>
                </a:lnTo>
                <a:lnTo>
                  <a:pt x="889" y="990"/>
                </a:lnTo>
                <a:lnTo>
                  <a:pt x="736" y="1549"/>
                </a:lnTo>
                <a:lnTo>
                  <a:pt x="2108" y="2273"/>
                </a:lnTo>
                <a:lnTo>
                  <a:pt x="2171" y="1549"/>
                </a:lnTo>
                <a:lnTo>
                  <a:pt x="2527" y="2628"/>
                </a:lnTo>
                <a:lnTo>
                  <a:pt x="2565" y="1485"/>
                </a:lnTo>
                <a:lnTo>
                  <a:pt x="3162" y="2209"/>
                </a:lnTo>
                <a:lnTo>
                  <a:pt x="5029" y="2044"/>
                </a:lnTo>
                <a:close/>
              </a:path>
              <a:path w="40004" h="26035">
                <a:moveTo>
                  <a:pt x="39446" y="22720"/>
                </a:moveTo>
                <a:lnTo>
                  <a:pt x="38671" y="21767"/>
                </a:lnTo>
                <a:lnTo>
                  <a:pt x="37490" y="22923"/>
                </a:lnTo>
                <a:lnTo>
                  <a:pt x="37680" y="21145"/>
                </a:lnTo>
                <a:lnTo>
                  <a:pt x="36664" y="21717"/>
                </a:lnTo>
                <a:lnTo>
                  <a:pt x="35928" y="22415"/>
                </a:lnTo>
                <a:lnTo>
                  <a:pt x="33655" y="24485"/>
                </a:lnTo>
                <a:lnTo>
                  <a:pt x="34988" y="25844"/>
                </a:lnTo>
                <a:lnTo>
                  <a:pt x="35344" y="25857"/>
                </a:lnTo>
                <a:lnTo>
                  <a:pt x="35166" y="23723"/>
                </a:lnTo>
                <a:lnTo>
                  <a:pt x="36055" y="24180"/>
                </a:lnTo>
                <a:lnTo>
                  <a:pt x="35560" y="23241"/>
                </a:lnTo>
                <a:lnTo>
                  <a:pt x="36639" y="23812"/>
                </a:lnTo>
                <a:lnTo>
                  <a:pt x="36766" y="23901"/>
                </a:lnTo>
                <a:lnTo>
                  <a:pt x="37706" y="23825"/>
                </a:lnTo>
                <a:lnTo>
                  <a:pt x="37439" y="23787"/>
                </a:lnTo>
                <a:lnTo>
                  <a:pt x="37706" y="23202"/>
                </a:lnTo>
                <a:lnTo>
                  <a:pt x="38481" y="23050"/>
                </a:lnTo>
                <a:lnTo>
                  <a:pt x="39446" y="2272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6" name="object 5806"/>
          <p:cNvSpPr/>
          <p:nvPr/>
        </p:nvSpPr>
        <p:spPr>
          <a:xfrm>
            <a:off x="5982401" y="3041059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825" y="977"/>
                </a:lnTo>
                <a:lnTo>
                  <a:pt x="1104" y="1600"/>
                </a:lnTo>
                <a:lnTo>
                  <a:pt x="1866" y="1612"/>
                </a:lnTo>
                <a:lnTo>
                  <a:pt x="1028" y="558"/>
                </a:lnTo>
                <a:lnTo>
                  <a:pt x="1308" y="469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7" name="object 5807"/>
          <p:cNvSpPr/>
          <p:nvPr/>
        </p:nvSpPr>
        <p:spPr>
          <a:xfrm>
            <a:off x="6186223" y="3046777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3479" y="0"/>
                </a:moveTo>
                <a:lnTo>
                  <a:pt x="0" y="4508"/>
                </a:lnTo>
                <a:lnTo>
                  <a:pt x="2379" y="4089"/>
                </a:lnTo>
                <a:lnTo>
                  <a:pt x="2743" y="3721"/>
                </a:lnTo>
                <a:lnTo>
                  <a:pt x="3823" y="3721"/>
                </a:lnTo>
                <a:lnTo>
                  <a:pt x="4660" y="2946"/>
                </a:lnTo>
                <a:lnTo>
                  <a:pt x="5956" y="1816"/>
                </a:lnTo>
                <a:lnTo>
                  <a:pt x="4432" y="876"/>
                </a:lnTo>
                <a:lnTo>
                  <a:pt x="3479" y="0"/>
                </a:lnTo>
                <a:close/>
              </a:path>
              <a:path w="6350" h="5080">
                <a:moveTo>
                  <a:pt x="4770" y="3467"/>
                </a:moveTo>
                <a:lnTo>
                  <a:pt x="4305" y="3467"/>
                </a:lnTo>
                <a:lnTo>
                  <a:pt x="4190" y="4089"/>
                </a:lnTo>
                <a:lnTo>
                  <a:pt x="4770" y="3467"/>
                </a:lnTo>
                <a:close/>
              </a:path>
              <a:path w="6350" h="5080">
                <a:moveTo>
                  <a:pt x="5397" y="2794"/>
                </a:moveTo>
                <a:lnTo>
                  <a:pt x="4697" y="2946"/>
                </a:lnTo>
                <a:lnTo>
                  <a:pt x="3834" y="3721"/>
                </a:lnTo>
                <a:lnTo>
                  <a:pt x="3797" y="3873"/>
                </a:lnTo>
                <a:lnTo>
                  <a:pt x="4305" y="3467"/>
                </a:lnTo>
                <a:lnTo>
                  <a:pt x="4770" y="3467"/>
                </a:lnTo>
                <a:lnTo>
                  <a:pt x="5397" y="2794"/>
                </a:lnTo>
                <a:close/>
              </a:path>
              <a:path w="6350" h="5080">
                <a:moveTo>
                  <a:pt x="3823" y="3721"/>
                </a:moveTo>
                <a:lnTo>
                  <a:pt x="2743" y="3721"/>
                </a:lnTo>
                <a:lnTo>
                  <a:pt x="3677" y="3856"/>
                </a:lnTo>
                <a:lnTo>
                  <a:pt x="3823" y="372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8" name="object 5808"/>
          <p:cNvSpPr/>
          <p:nvPr/>
        </p:nvSpPr>
        <p:spPr>
          <a:xfrm>
            <a:off x="6011850" y="3028390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30">
                <a:moveTo>
                  <a:pt x="2857" y="4229"/>
                </a:moveTo>
                <a:lnTo>
                  <a:pt x="2844" y="4559"/>
                </a:lnTo>
                <a:lnTo>
                  <a:pt x="2857" y="4229"/>
                </a:lnTo>
                <a:close/>
              </a:path>
              <a:path w="4445" h="11430">
                <a:moveTo>
                  <a:pt x="4368" y="4876"/>
                </a:moveTo>
                <a:lnTo>
                  <a:pt x="3479" y="2476"/>
                </a:lnTo>
                <a:lnTo>
                  <a:pt x="3568" y="1778"/>
                </a:lnTo>
                <a:lnTo>
                  <a:pt x="3048" y="1612"/>
                </a:lnTo>
                <a:lnTo>
                  <a:pt x="3086" y="0"/>
                </a:lnTo>
                <a:lnTo>
                  <a:pt x="1587" y="2044"/>
                </a:lnTo>
                <a:lnTo>
                  <a:pt x="1117" y="2298"/>
                </a:lnTo>
                <a:lnTo>
                  <a:pt x="1422" y="1346"/>
                </a:lnTo>
                <a:lnTo>
                  <a:pt x="228" y="2565"/>
                </a:lnTo>
                <a:lnTo>
                  <a:pt x="571" y="3251"/>
                </a:lnTo>
                <a:lnTo>
                  <a:pt x="673" y="3632"/>
                </a:lnTo>
                <a:lnTo>
                  <a:pt x="838" y="3886"/>
                </a:lnTo>
                <a:lnTo>
                  <a:pt x="927" y="3187"/>
                </a:lnTo>
                <a:lnTo>
                  <a:pt x="1320" y="3975"/>
                </a:lnTo>
                <a:lnTo>
                  <a:pt x="317" y="4445"/>
                </a:lnTo>
                <a:lnTo>
                  <a:pt x="622" y="4432"/>
                </a:lnTo>
                <a:lnTo>
                  <a:pt x="266" y="5118"/>
                </a:lnTo>
                <a:lnTo>
                  <a:pt x="317" y="4660"/>
                </a:lnTo>
                <a:lnTo>
                  <a:pt x="228" y="5118"/>
                </a:lnTo>
                <a:lnTo>
                  <a:pt x="0" y="6362"/>
                </a:lnTo>
                <a:lnTo>
                  <a:pt x="2006" y="11303"/>
                </a:lnTo>
                <a:lnTo>
                  <a:pt x="3314" y="7975"/>
                </a:lnTo>
                <a:lnTo>
                  <a:pt x="4191" y="8102"/>
                </a:lnTo>
                <a:lnTo>
                  <a:pt x="4191" y="7975"/>
                </a:lnTo>
                <a:lnTo>
                  <a:pt x="4229" y="6705"/>
                </a:lnTo>
                <a:lnTo>
                  <a:pt x="4267" y="4978"/>
                </a:lnTo>
                <a:lnTo>
                  <a:pt x="3746" y="6705"/>
                </a:lnTo>
                <a:lnTo>
                  <a:pt x="3492" y="5854"/>
                </a:lnTo>
                <a:lnTo>
                  <a:pt x="4267" y="4978"/>
                </a:lnTo>
                <a:lnTo>
                  <a:pt x="3670" y="4851"/>
                </a:lnTo>
                <a:lnTo>
                  <a:pt x="3733" y="4635"/>
                </a:lnTo>
                <a:lnTo>
                  <a:pt x="3771" y="4508"/>
                </a:lnTo>
                <a:lnTo>
                  <a:pt x="2819" y="4635"/>
                </a:lnTo>
                <a:lnTo>
                  <a:pt x="2743" y="4432"/>
                </a:lnTo>
                <a:lnTo>
                  <a:pt x="2425" y="3962"/>
                </a:lnTo>
                <a:lnTo>
                  <a:pt x="2438" y="3581"/>
                </a:lnTo>
                <a:lnTo>
                  <a:pt x="2857" y="4229"/>
                </a:lnTo>
                <a:lnTo>
                  <a:pt x="2882" y="3644"/>
                </a:lnTo>
                <a:lnTo>
                  <a:pt x="2946" y="3873"/>
                </a:lnTo>
                <a:lnTo>
                  <a:pt x="3022" y="3644"/>
                </a:lnTo>
                <a:lnTo>
                  <a:pt x="3022" y="3149"/>
                </a:lnTo>
                <a:lnTo>
                  <a:pt x="3746" y="4318"/>
                </a:lnTo>
                <a:lnTo>
                  <a:pt x="3797" y="3759"/>
                </a:lnTo>
                <a:lnTo>
                  <a:pt x="4368" y="487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9" name="object 5809"/>
          <p:cNvSpPr/>
          <p:nvPr/>
        </p:nvSpPr>
        <p:spPr>
          <a:xfrm>
            <a:off x="6153255" y="3057514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508" y="0"/>
                </a:moveTo>
                <a:lnTo>
                  <a:pt x="0" y="190"/>
                </a:lnTo>
                <a:lnTo>
                  <a:pt x="152" y="1396"/>
                </a:lnTo>
                <a:lnTo>
                  <a:pt x="1028" y="1346"/>
                </a:lnTo>
                <a:lnTo>
                  <a:pt x="1079" y="736"/>
                </a:lnTo>
                <a:lnTo>
                  <a:pt x="749" y="444"/>
                </a:lnTo>
                <a:lnTo>
                  <a:pt x="50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0" name="object 5810"/>
          <p:cNvSpPr/>
          <p:nvPr/>
        </p:nvSpPr>
        <p:spPr>
          <a:xfrm>
            <a:off x="6004001" y="3025609"/>
            <a:ext cx="23495" cy="21590"/>
          </a:xfrm>
          <a:custGeom>
            <a:avLst/>
            <a:gdLst/>
            <a:ahLst/>
            <a:cxnLst/>
            <a:rect l="l" t="t" r="r" b="b"/>
            <a:pathLst>
              <a:path w="23495" h="21589">
                <a:moveTo>
                  <a:pt x="4572" y="5816"/>
                </a:moveTo>
                <a:lnTo>
                  <a:pt x="4521" y="5626"/>
                </a:lnTo>
                <a:lnTo>
                  <a:pt x="4191" y="6324"/>
                </a:lnTo>
                <a:lnTo>
                  <a:pt x="3975" y="5702"/>
                </a:lnTo>
                <a:lnTo>
                  <a:pt x="3200" y="6197"/>
                </a:lnTo>
                <a:lnTo>
                  <a:pt x="2476" y="6769"/>
                </a:lnTo>
                <a:lnTo>
                  <a:pt x="3644" y="8623"/>
                </a:lnTo>
                <a:lnTo>
                  <a:pt x="3759" y="8153"/>
                </a:lnTo>
                <a:lnTo>
                  <a:pt x="4533" y="6273"/>
                </a:lnTo>
                <a:lnTo>
                  <a:pt x="4572" y="5816"/>
                </a:lnTo>
                <a:close/>
              </a:path>
              <a:path w="23495" h="21589">
                <a:moveTo>
                  <a:pt x="10134" y="12573"/>
                </a:moveTo>
                <a:lnTo>
                  <a:pt x="10007" y="12382"/>
                </a:lnTo>
                <a:lnTo>
                  <a:pt x="9880" y="12877"/>
                </a:lnTo>
                <a:lnTo>
                  <a:pt x="10045" y="12954"/>
                </a:lnTo>
                <a:lnTo>
                  <a:pt x="10109" y="12738"/>
                </a:lnTo>
                <a:lnTo>
                  <a:pt x="10134" y="12573"/>
                </a:lnTo>
                <a:close/>
              </a:path>
              <a:path w="23495" h="21589">
                <a:moveTo>
                  <a:pt x="10553" y="18376"/>
                </a:moveTo>
                <a:lnTo>
                  <a:pt x="10325" y="15494"/>
                </a:lnTo>
                <a:lnTo>
                  <a:pt x="9118" y="16687"/>
                </a:lnTo>
                <a:lnTo>
                  <a:pt x="6324" y="17462"/>
                </a:lnTo>
                <a:lnTo>
                  <a:pt x="5842" y="19177"/>
                </a:lnTo>
                <a:lnTo>
                  <a:pt x="5702" y="19100"/>
                </a:lnTo>
                <a:lnTo>
                  <a:pt x="4826" y="20205"/>
                </a:lnTo>
                <a:lnTo>
                  <a:pt x="5168" y="20231"/>
                </a:lnTo>
                <a:lnTo>
                  <a:pt x="5067" y="20967"/>
                </a:lnTo>
                <a:lnTo>
                  <a:pt x="5029" y="21094"/>
                </a:lnTo>
                <a:lnTo>
                  <a:pt x="5295" y="21069"/>
                </a:lnTo>
                <a:lnTo>
                  <a:pt x="5270" y="20370"/>
                </a:lnTo>
                <a:lnTo>
                  <a:pt x="5384" y="20167"/>
                </a:lnTo>
                <a:lnTo>
                  <a:pt x="5257" y="19875"/>
                </a:lnTo>
                <a:lnTo>
                  <a:pt x="5727" y="19608"/>
                </a:lnTo>
                <a:lnTo>
                  <a:pt x="5359" y="20955"/>
                </a:lnTo>
                <a:lnTo>
                  <a:pt x="9601" y="20027"/>
                </a:lnTo>
                <a:lnTo>
                  <a:pt x="10553" y="18376"/>
                </a:lnTo>
                <a:close/>
              </a:path>
              <a:path w="23495" h="21589">
                <a:moveTo>
                  <a:pt x="10998" y="11849"/>
                </a:moveTo>
                <a:lnTo>
                  <a:pt x="7785" y="9613"/>
                </a:lnTo>
                <a:lnTo>
                  <a:pt x="7785" y="13423"/>
                </a:lnTo>
                <a:lnTo>
                  <a:pt x="5981" y="15468"/>
                </a:lnTo>
                <a:lnTo>
                  <a:pt x="5105" y="15760"/>
                </a:lnTo>
                <a:lnTo>
                  <a:pt x="7124" y="13690"/>
                </a:lnTo>
                <a:lnTo>
                  <a:pt x="7785" y="13423"/>
                </a:lnTo>
                <a:lnTo>
                  <a:pt x="7785" y="9613"/>
                </a:lnTo>
                <a:lnTo>
                  <a:pt x="6032" y="8382"/>
                </a:lnTo>
                <a:lnTo>
                  <a:pt x="8089" y="6337"/>
                </a:lnTo>
                <a:lnTo>
                  <a:pt x="7454" y="6286"/>
                </a:lnTo>
                <a:lnTo>
                  <a:pt x="7912" y="6235"/>
                </a:lnTo>
                <a:lnTo>
                  <a:pt x="8229" y="5689"/>
                </a:lnTo>
                <a:lnTo>
                  <a:pt x="8153" y="4851"/>
                </a:lnTo>
                <a:lnTo>
                  <a:pt x="8382" y="4927"/>
                </a:lnTo>
                <a:lnTo>
                  <a:pt x="10134" y="4610"/>
                </a:lnTo>
                <a:lnTo>
                  <a:pt x="7747" y="3162"/>
                </a:lnTo>
                <a:lnTo>
                  <a:pt x="7747" y="4914"/>
                </a:lnTo>
                <a:lnTo>
                  <a:pt x="7569" y="5270"/>
                </a:lnTo>
                <a:lnTo>
                  <a:pt x="7378" y="5664"/>
                </a:lnTo>
                <a:lnTo>
                  <a:pt x="7493" y="5918"/>
                </a:lnTo>
                <a:lnTo>
                  <a:pt x="6883" y="6172"/>
                </a:lnTo>
                <a:lnTo>
                  <a:pt x="7569" y="5270"/>
                </a:lnTo>
                <a:lnTo>
                  <a:pt x="7239" y="2971"/>
                </a:lnTo>
                <a:lnTo>
                  <a:pt x="7747" y="4914"/>
                </a:lnTo>
                <a:lnTo>
                  <a:pt x="7747" y="3162"/>
                </a:lnTo>
                <a:lnTo>
                  <a:pt x="7226" y="2844"/>
                </a:lnTo>
                <a:lnTo>
                  <a:pt x="6832" y="0"/>
                </a:lnTo>
                <a:lnTo>
                  <a:pt x="2857" y="13220"/>
                </a:lnTo>
                <a:lnTo>
                  <a:pt x="2806" y="13690"/>
                </a:lnTo>
                <a:lnTo>
                  <a:pt x="2971" y="15240"/>
                </a:lnTo>
                <a:lnTo>
                  <a:pt x="2247" y="17310"/>
                </a:lnTo>
                <a:lnTo>
                  <a:pt x="0" y="18846"/>
                </a:lnTo>
                <a:lnTo>
                  <a:pt x="1803" y="18592"/>
                </a:lnTo>
                <a:lnTo>
                  <a:pt x="1511" y="19456"/>
                </a:lnTo>
                <a:lnTo>
                  <a:pt x="2451" y="18491"/>
                </a:lnTo>
                <a:lnTo>
                  <a:pt x="4876" y="18135"/>
                </a:lnTo>
                <a:lnTo>
                  <a:pt x="6553" y="16662"/>
                </a:lnTo>
                <a:lnTo>
                  <a:pt x="8686" y="13030"/>
                </a:lnTo>
                <a:lnTo>
                  <a:pt x="10998" y="11849"/>
                </a:lnTo>
                <a:close/>
              </a:path>
              <a:path w="23495" h="21589">
                <a:moveTo>
                  <a:pt x="11023" y="12560"/>
                </a:moveTo>
                <a:lnTo>
                  <a:pt x="10452" y="12458"/>
                </a:lnTo>
                <a:lnTo>
                  <a:pt x="10172" y="12788"/>
                </a:lnTo>
                <a:lnTo>
                  <a:pt x="9956" y="13169"/>
                </a:lnTo>
                <a:lnTo>
                  <a:pt x="9715" y="13373"/>
                </a:lnTo>
                <a:lnTo>
                  <a:pt x="10109" y="13512"/>
                </a:lnTo>
                <a:lnTo>
                  <a:pt x="11023" y="12560"/>
                </a:lnTo>
                <a:close/>
              </a:path>
              <a:path w="23495" h="21589">
                <a:moveTo>
                  <a:pt x="22885" y="9017"/>
                </a:moveTo>
                <a:lnTo>
                  <a:pt x="19050" y="6083"/>
                </a:lnTo>
                <a:lnTo>
                  <a:pt x="19431" y="8623"/>
                </a:lnTo>
                <a:lnTo>
                  <a:pt x="19265" y="9575"/>
                </a:lnTo>
                <a:lnTo>
                  <a:pt x="19900" y="8267"/>
                </a:lnTo>
                <a:lnTo>
                  <a:pt x="20345" y="8432"/>
                </a:lnTo>
                <a:lnTo>
                  <a:pt x="22885" y="901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1" name="object 5811"/>
          <p:cNvSpPr/>
          <p:nvPr/>
        </p:nvSpPr>
        <p:spPr>
          <a:xfrm>
            <a:off x="6166986" y="3042414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1930"/>
                </a:moveTo>
                <a:lnTo>
                  <a:pt x="101" y="2133"/>
                </a:lnTo>
                <a:lnTo>
                  <a:pt x="596" y="2260"/>
                </a:lnTo>
                <a:lnTo>
                  <a:pt x="444" y="2616"/>
                </a:lnTo>
                <a:lnTo>
                  <a:pt x="114" y="2806"/>
                </a:lnTo>
                <a:lnTo>
                  <a:pt x="1536" y="4559"/>
                </a:lnTo>
                <a:lnTo>
                  <a:pt x="1510" y="2717"/>
                </a:lnTo>
                <a:lnTo>
                  <a:pt x="1206" y="2717"/>
                </a:lnTo>
                <a:lnTo>
                  <a:pt x="1508" y="2120"/>
                </a:lnTo>
                <a:lnTo>
                  <a:pt x="673" y="2120"/>
                </a:lnTo>
                <a:lnTo>
                  <a:pt x="0" y="1930"/>
                </a:lnTo>
                <a:close/>
              </a:path>
              <a:path w="3175" h="5080">
                <a:moveTo>
                  <a:pt x="2755" y="1612"/>
                </a:moveTo>
                <a:lnTo>
                  <a:pt x="1206" y="2717"/>
                </a:lnTo>
                <a:lnTo>
                  <a:pt x="1510" y="2717"/>
                </a:lnTo>
                <a:lnTo>
                  <a:pt x="1841" y="2489"/>
                </a:lnTo>
                <a:lnTo>
                  <a:pt x="2438" y="2387"/>
                </a:lnTo>
                <a:lnTo>
                  <a:pt x="2755" y="1612"/>
                </a:lnTo>
                <a:close/>
              </a:path>
              <a:path w="3175" h="5080">
                <a:moveTo>
                  <a:pt x="1485" y="0"/>
                </a:moveTo>
                <a:lnTo>
                  <a:pt x="838" y="1003"/>
                </a:lnTo>
                <a:lnTo>
                  <a:pt x="685" y="1384"/>
                </a:lnTo>
                <a:lnTo>
                  <a:pt x="420" y="1384"/>
                </a:lnTo>
                <a:lnTo>
                  <a:pt x="1092" y="1879"/>
                </a:lnTo>
                <a:lnTo>
                  <a:pt x="673" y="2120"/>
                </a:lnTo>
                <a:lnTo>
                  <a:pt x="1508" y="2120"/>
                </a:lnTo>
                <a:lnTo>
                  <a:pt x="1881" y="1384"/>
                </a:lnTo>
                <a:lnTo>
                  <a:pt x="685" y="1384"/>
                </a:lnTo>
                <a:lnTo>
                  <a:pt x="368" y="1346"/>
                </a:lnTo>
                <a:lnTo>
                  <a:pt x="1900" y="1346"/>
                </a:lnTo>
                <a:lnTo>
                  <a:pt x="2144" y="863"/>
                </a:lnTo>
                <a:lnTo>
                  <a:pt x="1574" y="863"/>
                </a:lnTo>
                <a:lnTo>
                  <a:pt x="1231" y="749"/>
                </a:lnTo>
                <a:lnTo>
                  <a:pt x="1485" y="0"/>
                </a:lnTo>
                <a:close/>
              </a:path>
              <a:path w="3175" h="5080">
                <a:moveTo>
                  <a:pt x="2740" y="584"/>
                </a:moveTo>
                <a:lnTo>
                  <a:pt x="2286" y="584"/>
                </a:lnTo>
                <a:lnTo>
                  <a:pt x="2616" y="1384"/>
                </a:lnTo>
                <a:lnTo>
                  <a:pt x="2740" y="584"/>
                </a:lnTo>
                <a:close/>
              </a:path>
              <a:path w="3175" h="5080">
                <a:moveTo>
                  <a:pt x="770" y="998"/>
                </a:moveTo>
                <a:close/>
              </a:path>
              <a:path w="3175" h="5080">
                <a:moveTo>
                  <a:pt x="2794" y="241"/>
                </a:moveTo>
                <a:lnTo>
                  <a:pt x="1574" y="863"/>
                </a:lnTo>
                <a:lnTo>
                  <a:pt x="2144" y="863"/>
                </a:lnTo>
                <a:lnTo>
                  <a:pt x="2286" y="584"/>
                </a:lnTo>
                <a:lnTo>
                  <a:pt x="2740" y="584"/>
                </a:lnTo>
                <a:lnTo>
                  <a:pt x="2794" y="24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812" name="object 5812"/>
          <p:cNvGrpSpPr/>
          <p:nvPr/>
        </p:nvGrpSpPr>
        <p:grpSpPr>
          <a:xfrm>
            <a:off x="5958730" y="3027159"/>
            <a:ext cx="86995" cy="35560"/>
            <a:chOff x="5958730" y="3027159"/>
            <a:chExt cx="86995" cy="35560"/>
          </a:xfrm>
        </p:grpSpPr>
        <p:sp>
          <p:nvSpPr>
            <p:cNvPr id="5813" name="object 5813"/>
            <p:cNvSpPr/>
            <p:nvPr/>
          </p:nvSpPr>
          <p:spPr>
            <a:xfrm>
              <a:off x="5958726" y="3027565"/>
              <a:ext cx="86995" cy="34290"/>
            </a:xfrm>
            <a:custGeom>
              <a:avLst/>
              <a:gdLst/>
              <a:ahLst/>
              <a:cxnLst/>
              <a:rect l="l" t="t" r="r" b="b"/>
              <a:pathLst>
                <a:path w="86995" h="34289">
                  <a:moveTo>
                    <a:pt x="2971" y="20383"/>
                  </a:moveTo>
                  <a:lnTo>
                    <a:pt x="1079" y="19608"/>
                  </a:lnTo>
                  <a:lnTo>
                    <a:pt x="825" y="19812"/>
                  </a:lnTo>
                  <a:lnTo>
                    <a:pt x="0" y="19329"/>
                  </a:lnTo>
                  <a:lnTo>
                    <a:pt x="1231" y="20447"/>
                  </a:lnTo>
                  <a:lnTo>
                    <a:pt x="1701" y="20370"/>
                  </a:lnTo>
                  <a:lnTo>
                    <a:pt x="2971" y="20383"/>
                  </a:lnTo>
                  <a:close/>
                </a:path>
                <a:path w="86995" h="34289">
                  <a:moveTo>
                    <a:pt x="10972" y="20497"/>
                  </a:moveTo>
                  <a:lnTo>
                    <a:pt x="8813" y="20370"/>
                  </a:lnTo>
                  <a:lnTo>
                    <a:pt x="8763" y="20701"/>
                  </a:lnTo>
                  <a:lnTo>
                    <a:pt x="8788" y="20967"/>
                  </a:lnTo>
                  <a:lnTo>
                    <a:pt x="9867" y="20802"/>
                  </a:lnTo>
                  <a:lnTo>
                    <a:pt x="10236" y="21018"/>
                  </a:lnTo>
                  <a:lnTo>
                    <a:pt x="10972" y="20497"/>
                  </a:lnTo>
                  <a:close/>
                </a:path>
                <a:path w="86995" h="34289">
                  <a:moveTo>
                    <a:pt x="11645" y="16979"/>
                  </a:moveTo>
                  <a:lnTo>
                    <a:pt x="11328" y="16624"/>
                  </a:lnTo>
                  <a:lnTo>
                    <a:pt x="11188" y="16865"/>
                  </a:lnTo>
                  <a:lnTo>
                    <a:pt x="11455" y="16929"/>
                  </a:lnTo>
                  <a:lnTo>
                    <a:pt x="11645" y="16979"/>
                  </a:lnTo>
                  <a:close/>
                </a:path>
                <a:path w="86995" h="34289">
                  <a:moveTo>
                    <a:pt x="11696" y="18059"/>
                  </a:moveTo>
                  <a:close/>
                </a:path>
                <a:path w="86995" h="34289">
                  <a:moveTo>
                    <a:pt x="12687" y="17259"/>
                  </a:moveTo>
                  <a:lnTo>
                    <a:pt x="12153" y="17119"/>
                  </a:lnTo>
                  <a:lnTo>
                    <a:pt x="11645" y="16979"/>
                  </a:lnTo>
                  <a:lnTo>
                    <a:pt x="11772" y="17119"/>
                  </a:lnTo>
                  <a:lnTo>
                    <a:pt x="11607" y="16979"/>
                  </a:lnTo>
                  <a:lnTo>
                    <a:pt x="11455" y="16929"/>
                  </a:lnTo>
                  <a:lnTo>
                    <a:pt x="11201" y="17424"/>
                  </a:lnTo>
                  <a:lnTo>
                    <a:pt x="11176" y="17056"/>
                  </a:lnTo>
                  <a:lnTo>
                    <a:pt x="10236" y="17424"/>
                  </a:lnTo>
                  <a:lnTo>
                    <a:pt x="10972" y="18122"/>
                  </a:lnTo>
                  <a:lnTo>
                    <a:pt x="11645" y="18491"/>
                  </a:lnTo>
                  <a:lnTo>
                    <a:pt x="11595" y="18097"/>
                  </a:lnTo>
                  <a:lnTo>
                    <a:pt x="11430" y="17907"/>
                  </a:lnTo>
                  <a:lnTo>
                    <a:pt x="11747" y="18034"/>
                  </a:lnTo>
                  <a:lnTo>
                    <a:pt x="12065" y="17907"/>
                  </a:lnTo>
                  <a:lnTo>
                    <a:pt x="12484" y="17741"/>
                  </a:lnTo>
                  <a:lnTo>
                    <a:pt x="11925" y="17614"/>
                  </a:lnTo>
                  <a:lnTo>
                    <a:pt x="12331" y="17424"/>
                  </a:lnTo>
                  <a:lnTo>
                    <a:pt x="12687" y="17259"/>
                  </a:lnTo>
                  <a:close/>
                </a:path>
                <a:path w="86995" h="34289">
                  <a:moveTo>
                    <a:pt x="14833" y="11696"/>
                  </a:moveTo>
                  <a:lnTo>
                    <a:pt x="12560" y="10566"/>
                  </a:lnTo>
                  <a:lnTo>
                    <a:pt x="12509" y="11303"/>
                  </a:lnTo>
                  <a:lnTo>
                    <a:pt x="12090" y="10972"/>
                  </a:lnTo>
                  <a:lnTo>
                    <a:pt x="12230" y="11518"/>
                  </a:lnTo>
                  <a:lnTo>
                    <a:pt x="11950" y="11252"/>
                  </a:lnTo>
                  <a:lnTo>
                    <a:pt x="11912" y="11811"/>
                  </a:lnTo>
                  <a:lnTo>
                    <a:pt x="12115" y="12014"/>
                  </a:lnTo>
                  <a:lnTo>
                    <a:pt x="8712" y="8940"/>
                  </a:lnTo>
                  <a:lnTo>
                    <a:pt x="8826" y="9880"/>
                  </a:lnTo>
                  <a:lnTo>
                    <a:pt x="8712" y="9639"/>
                  </a:lnTo>
                  <a:lnTo>
                    <a:pt x="6057" y="13182"/>
                  </a:lnTo>
                  <a:lnTo>
                    <a:pt x="5905" y="15544"/>
                  </a:lnTo>
                  <a:lnTo>
                    <a:pt x="7797" y="17272"/>
                  </a:lnTo>
                  <a:lnTo>
                    <a:pt x="10566" y="17132"/>
                  </a:lnTo>
                  <a:lnTo>
                    <a:pt x="10922" y="16167"/>
                  </a:lnTo>
                  <a:lnTo>
                    <a:pt x="11328" y="16624"/>
                  </a:lnTo>
                  <a:lnTo>
                    <a:pt x="11684" y="16078"/>
                  </a:lnTo>
                  <a:lnTo>
                    <a:pt x="11811" y="16459"/>
                  </a:lnTo>
                  <a:lnTo>
                    <a:pt x="12001" y="16738"/>
                  </a:lnTo>
                  <a:lnTo>
                    <a:pt x="12242" y="16738"/>
                  </a:lnTo>
                  <a:lnTo>
                    <a:pt x="12077" y="16078"/>
                  </a:lnTo>
                  <a:lnTo>
                    <a:pt x="11988" y="15659"/>
                  </a:lnTo>
                  <a:lnTo>
                    <a:pt x="11112" y="15621"/>
                  </a:lnTo>
                  <a:lnTo>
                    <a:pt x="11239" y="15303"/>
                  </a:lnTo>
                  <a:lnTo>
                    <a:pt x="11518" y="15494"/>
                  </a:lnTo>
                  <a:lnTo>
                    <a:pt x="13119" y="14960"/>
                  </a:lnTo>
                  <a:lnTo>
                    <a:pt x="14097" y="14554"/>
                  </a:lnTo>
                  <a:lnTo>
                    <a:pt x="14135" y="12369"/>
                  </a:lnTo>
                  <a:lnTo>
                    <a:pt x="14401" y="12433"/>
                  </a:lnTo>
                  <a:lnTo>
                    <a:pt x="13881" y="11899"/>
                  </a:lnTo>
                  <a:lnTo>
                    <a:pt x="13703" y="11823"/>
                  </a:lnTo>
                  <a:lnTo>
                    <a:pt x="14833" y="11696"/>
                  </a:lnTo>
                  <a:close/>
                </a:path>
                <a:path w="86995" h="34289">
                  <a:moveTo>
                    <a:pt x="24777" y="8026"/>
                  </a:moveTo>
                  <a:lnTo>
                    <a:pt x="24003" y="7594"/>
                  </a:lnTo>
                  <a:lnTo>
                    <a:pt x="23863" y="7962"/>
                  </a:lnTo>
                  <a:lnTo>
                    <a:pt x="23533" y="8039"/>
                  </a:lnTo>
                  <a:lnTo>
                    <a:pt x="24257" y="8470"/>
                  </a:lnTo>
                  <a:lnTo>
                    <a:pt x="24460" y="8445"/>
                  </a:lnTo>
                  <a:lnTo>
                    <a:pt x="24777" y="8026"/>
                  </a:lnTo>
                  <a:close/>
                </a:path>
                <a:path w="86995" h="34289">
                  <a:moveTo>
                    <a:pt x="27178" y="7353"/>
                  </a:moveTo>
                  <a:lnTo>
                    <a:pt x="26873" y="6908"/>
                  </a:lnTo>
                  <a:lnTo>
                    <a:pt x="26746" y="6908"/>
                  </a:lnTo>
                  <a:lnTo>
                    <a:pt x="26758" y="7340"/>
                  </a:lnTo>
                  <a:lnTo>
                    <a:pt x="26898" y="7378"/>
                  </a:lnTo>
                  <a:lnTo>
                    <a:pt x="27178" y="7353"/>
                  </a:lnTo>
                  <a:close/>
                </a:path>
                <a:path w="86995" h="34289">
                  <a:moveTo>
                    <a:pt x="27292" y="17983"/>
                  </a:moveTo>
                  <a:lnTo>
                    <a:pt x="25857" y="16002"/>
                  </a:lnTo>
                  <a:lnTo>
                    <a:pt x="26085" y="16129"/>
                  </a:lnTo>
                  <a:lnTo>
                    <a:pt x="25996" y="15849"/>
                  </a:lnTo>
                  <a:lnTo>
                    <a:pt x="25869" y="15913"/>
                  </a:lnTo>
                  <a:lnTo>
                    <a:pt x="25984" y="15684"/>
                  </a:lnTo>
                  <a:lnTo>
                    <a:pt x="26276" y="16154"/>
                  </a:lnTo>
                  <a:lnTo>
                    <a:pt x="26809" y="14922"/>
                  </a:lnTo>
                  <a:lnTo>
                    <a:pt x="25285" y="15201"/>
                  </a:lnTo>
                  <a:lnTo>
                    <a:pt x="24676" y="14325"/>
                  </a:lnTo>
                  <a:lnTo>
                    <a:pt x="23444" y="13995"/>
                  </a:lnTo>
                  <a:lnTo>
                    <a:pt x="23431" y="14135"/>
                  </a:lnTo>
                  <a:lnTo>
                    <a:pt x="23291" y="13881"/>
                  </a:lnTo>
                  <a:lnTo>
                    <a:pt x="22440" y="14262"/>
                  </a:lnTo>
                  <a:lnTo>
                    <a:pt x="23075" y="14300"/>
                  </a:lnTo>
                  <a:lnTo>
                    <a:pt x="22517" y="15201"/>
                  </a:lnTo>
                  <a:lnTo>
                    <a:pt x="23431" y="15570"/>
                  </a:lnTo>
                  <a:lnTo>
                    <a:pt x="23431" y="16002"/>
                  </a:lnTo>
                  <a:lnTo>
                    <a:pt x="25057" y="16510"/>
                  </a:lnTo>
                  <a:lnTo>
                    <a:pt x="26009" y="18097"/>
                  </a:lnTo>
                  <a:lnTo>
                    <a:pt x="27292" y="17983"/>
                  </a:lnTo>
                  <a:close/>
                </a:path>
                <a:path w="86995" h="34289">
                  <a:moveTo>
                    <a:pt x="28575" y="5842"/>
                  </a:moveTo>
                  <a:lnTo>
                    <a:pt x="28524" y="5702"/>
                  </a:lnTo>
                  <a:lnTo>
                    <a:pt x="28511" y="5867"/>
                  </a:lnTo>
                  <a:close/>
                </a:path>
                <a:path w="86995" h="34289">
                  <a:moveTo>
                    <a:pt x="28740" y="33235"/>
                  </a:moveTo>
                  <a:lnTo>
                    <a:pt x="28194" y="33413"/>
                  </a:lnTo>
                  <a:lnTo>
                    <a:pt x="28524" y="33845"/>
                  </a:lnTo>
                  <a:lnTo>
                    <a:pt x="28625" y="33655"/>
                  </a:lnTo>
                  <a:lnTo>
                    <a:pt x="28740" y="33235"/>
                  </a:lnTo>
                  <a:close/>
                </a:path>
                <a:path w="86995" h="34289">
                  <a:moveTo>
                    <a:pt x="29883" y="7429"/>
                  </a:moveTo>
                  <a:lnTo>
                    <a:pt x="29438" y="4940"/>
                  </a:lnTo>
                  <a:lnTo>
                    <a:pt x="28536" y="3733"/>
                  </a:lnTo>
                  <a:lnTo>
                    <a:pt x="27851" y="4406"/>
                  </a:lnTo>
                  <a:lnTo>
                    <a:pt x="29032" y="4864"/>
                  </a:lnTo>
                  <a:lnTo>
                    <a:pt x="29184" y="4686"/>
                  </a:lnTo>
                  <a:lnTo>
                    <a:pt x="29883" y="7429"/>
                  </a:lnTo>
                  <a:close/>
                </a:path>
                <a:path w="86995" h="34289">
                  <a:moveTo>
                    <a:pt x="33858" y="5067"/>
                  </a:moveTo>
                  <a:lnTo>
                    <a:pt x="30797" y="6604"/>
                  </a:lnTo>
                  <a:lnTo>
                    <a:pt x="32448" y="7239"/>
                  </a:lnTo>
                  <a:lnTo>
                    <a:pt x="33858" y="5067"/>
                  </a:lnTo>
                  <a:close/>
                </a:path>
                <a:path w="86995" h="34289">
                  <a:moveTo>
                    <a:pt x="34378" y="4800"/>
                  </a:moveTo>
                  <a:lnTo>
                    <a:pt x="34048" y="4762"/>
                  </a:lnTo>
                  <a:lnTo>
                    <a:pt x="33858" y="5067"/>
                  </a:lnTo>
                  <a:lnTo>
                    <a:pt x="34378" y="4800"/>
                  </a:lnTo>
                  <a:close/>
                </a:path>
                <a:path w="86995" h="34289">
                  <a:moveTo>
                    <a:pt x="34429" y="6819"/>
                  </a:moveTo>
                  <a:lnTo>
                    <a:pt x="33020" y="7264"/>
                  </a:lnTo>
                  <a:lnTo>
                    <a:pt x="33718" y="7340"/>
                  </a:lnTo>
                  <a:lnTo>
                    <a:pt x="34378" y="7048"/>
                  </a:lnTo>
                  <a:lnTo>
                    <a:pt x="34429" y="6819"/>
                  </a:lnTo>
                  <a:close/>
                </a:path>
                <a:path w="86995" h="34289">
                  <a:moveTo>
                    <a:pt x="36118" y="1612"/>
                  </a:moveTo>
                  <a:lnTo>
                    <a:pt x="33756" y="1981"/>
                  </a:lnTo>
                  <a:lnTo>
                    <a:pt x="32423" y="2019"/>
                  </a:lnTo>
                  <a:lnTo>
                    <a:pt x="32207" y="1892"/>
                  </a:lnTo>
                  <a:lnTo>
                    <a:pt x="32054" y="1943"/>
                  </a:lnTo>
                  <a:lnTo>
                    <a:pt x="30568" y="2057"/>
                  </a:lnTo>
                  <a:lnTo>
                    <a:pt x="33794" y="2819"/>
                  </a:lnTo>
                  <a:lnTo>
                    <a:pt x="32613" y="4546"/>
                  </a:lnTo>
                  <a:lnTo>
                    <a:pt x="32829" y="5245"/>
                  </a:lnTo>
                  <a:lnTo>
                    <a:pt x="32994" y="4660"/>
                  </a:lnTo>
                  <a:lnTo>
                    <a:pt x="34048" y="4762"/>
                  </a:lnTo>
                  <a:lnTo>
                    <a:pt x="36118" y="1612"/>
                  </a:lnTo>
                  <a:close/>
                </a:path>
                <a:path w="86995" h="34289">
                  <a:moveTo>
                    <a:pt x="42087" y="18122"/>
                  </a:moveTo>
                  <a:lnTo>
                    <a:pt x="41135" y="15925"/>
                  </a:lnTo>
                  <a:lnTo>
                    <a:pt x="40703" y="11391"/>
                  </a:lnTo>
                  <a:lnTo>
                    <a:pt x="34480" y="9067"/>
                  </a:lnTo>
                  <a:lnTo>
                    <a:pt x="38874" y="4838"/>
                  </a:lnTo>
                  <a:lnTo>
                    <a:pt x="39192" y="4559"/>
                  </a:lnTo>
                  <a:lnTo>
                    <a:pt x="39382" y="3505"/>
                  </a:lnTo>
                  <a:lnTo>
                    <a:pt x="38963" y="3187"/>
                  </a:lnTo>
                  <a:lnTo>
                    <a:pt x="38608" y="3860"/>
                  </a:lnTo>
                  <a:lnTo>
                    <a:pt x="38227" y="3873"/>
                  </a:lnTo>
                  <a:lnTo>
                    <a:pt x="38442" y="3009"/>
                  </a:lnTo>
                  <a:lnTo>
                    <a:pt x="38760" y="0"/>
                  </a:lnTo>
                  <a:lnTo>
                    <a:pt x="33667" y="9690"/>
                  </a:lnTo>
                  <a:lnTo>
                    <a:pt x="35090" y="11582"/>
                  </a:lnTo>
                  <a:lnTo>
                    <a:pt x="40690" y="15125"/>
                  </a:lnTo>
                  <a:lnTo>
                    <a:pt x="34163" y="18961"/>
                  </a:lnTo>
                  <a:lnTo>
                    <a:pt x="39395" y="18135"/>
                  </a:lnTo>
                  <a:lnTo>
                    <a:pt x="39789" y="17424"/>
                  </a:lnTo>
                  <a:lnTo>
                    <a:pt x="39293" y="18618"/>
                  </a:lnTo>
                  <a:lnTo>
                    <a:pt x="39687" y="18580"/>
                  </a:lnTo>
                  <a:lnTo>
                    <a:pt x="39204" y="19697"/>
                  </a:lnTo>
                  <a:lnTo>
                    <a:pt x="33007" y="21247"/>
                  </a:lnTo>
                  <a:lnTo>
                    <a:pt x="32816" y="21297"/>
                  </a:lnTo>
                  <a:lnTo>
                    <a:pt x="32537" y="19342"/>
                  </a:lnTo>
                  <a:lnTo>
                    <a:pt x="32219" y="19253"/>
                  </a:lnTo>
                  <a:lnTo>
                    <a:pt x="32219" y="21463"/>
                  </a:lnTo>
                  <a:lnTo>
                    <a:pt x="32219" y="19253"/>
                  </a:lnTo>
                  <a:lnTo>
                    <a:pt x="32067" y="19202"/>
                  </a:lnTo>
                  <a:lnTo>
                    <a:pt x="30060" y="20091"/>
                  </a:lnTo>
                  <a:lnTo>
                    <a:pt x="26962" y="11887"/>
                  </a:lnTo>
                  <a:lnTo>
                    <a:pt x="27368" y="15773"/>
                  </a:lnTo>
                  <a:lnTo>
                    <a:pt x="26911" y="15760"/>
                  </a:lnTo>
                  <a:lnTo>
                    <a:pt x="27216" y="17640"/>
                  </a:lnTo>
                  <a:lnTo>
                    <a:pt x="27508" y="16611"/>
                  </a:lnTo>
                  <a:lnTo>
                    <a:pt x="27838" y="18122"/>
                  </a:lnTo>
                  <a:lnTo>
                    <a:pt x="27432" y="18186"/>
                  </a:lnTo>
                  <a:lnTo>
                    <a:pt x="29921" y="23114"/>
                  </a:lnTo>
                  <a:lnTo>
                    <a:pt x="27495" y="31686"/>
                  </a:lnTo>
                  <a:lnTo>
                    <a:pt x="27343" y="31927"/>
                  </a:lnTo>
                  <a:lnTo>
                    <a:pt x="27089" y="31978"/>
                  </a:lnTo>
                  <a:lnTo>
                    <a:pt x="27457" y="32219"/>
                  </a:lnTo>
                  <a:lnTo>
                    <a:pt x="28194" y="32054"/>
                  </a:lnTo>
                  <a:lnTo>
                    <a:pt x="28092" y="31851"/>
                  </a:lnTo>
                  <a:lnTo>
                    <a:pt x="34315" y="33502"/>
                  </a:lnTo>
                  <a:lnTo>
                    <a:pt x="34861" y="33337"/>
                  </a:lnTo>
                  <a:lnTo>
                    <a:pt x="35636" y="32524"/>
                  </a:lnTo>
                  <a:lnTo>
                    <a:pt x="34620" y="32054"/>
                  </a:lnTo>
                  <a:lnTo>
                    <a:pt x="33705" y="28702"/>
                  </a:lnTo>
                  <a:lnTo>
                    <a:pt x="32981" y="24142"/>
                  </a:lnTo>
                  <a:lnTo>
                    <a:pt x="33820" y="26022"/>
                  </a:lnTo>
                  <a:lnTo>
                    <a:pt x="34201" y="27508"/>
                  </a:lnTo>
                  <a:lnTo>
                    <a:pt x="38227" y="24257"/>
                  </a:lnTo>
                  <a:lnTo>
                    <a:pt x="38773" y="21691"/>
                  </a:lnTo>
                  <a:lnTo>
                    <a:pt x="42087" y="18122"/>
                  </a:lnTo>
                  <a:close/>
                </a:path>
                <a:path w="86995" h="34289">
                  <a:moveTo>
                    <a:pt x="42354" y="3175"/>
                  </a:moveTo>
                  <a:lnTo>
                    <a:pt x="42176" y="3162"/>
                  </a:lnTo>
                  <a:lnTo>
                    <a:pt x="42316" y="3251"/>
                  </a:lnTo>
                  <a:close/>
                </a:path>
                <a:path w="86995" h="34289">
                  <a:moveTo>
                    <a:pt x="42506" y="3098"/>
                  </a:moveTo>
                  <a:lnTo>
                    <a:pt x="42379" y="3086"/>
                  </a:lnTo>
                  <a:lnTo>
                    <a:pt x="42392" y="3213"/>
                  </a:lnTo>
                  <a:close/>
                </a:path>
                <a:path w="86995" h="34289">
                  <a:moveTo>
                    <a:pt x="43091" y="4165"/>
                  </a:moveTo>
                  <a:lnTo>
                    <a:pt x="42964" y="4152"/>
                  </a:lnTo>
                  <a:lnTo>
                    <a:pt x="42964" y="4279"/>
                  </a:lnTo>
                  <a:lnTo>
                    <a:pt x="43091" y="4165"/>
                  </a:lnTo>
                  <a:close/>
                </a:path>
                <a:path w="86995" h="34289">
                  <a:moveTo>
                    <a:pt x="43129" y="4699"/>
                  </a:moveTo>
                  <a:lnTo>
                    <a:pt x="43014" y="4318"/>
                  </a:lnTo>
                  <a:lnTo>
                    <a:pt x="42875" y="4330"/>
                  </a:lnTo>
                  <a:lnTo>
                    <a:pt x="42697" y="4914"/>
                  </a:lnTo>
                  <a:lnTo>
                    <a:pt x="42887" y="4914"/>
                  </a:lnTo>
                  <a:lnTo>
                    <a:pt x="43129" y="4699"/>
                  </a:lnTo>
                  <a:close/>
                </a:path>
                <a:path w="86995" h="34289">
                  <a:moveTo>
                    <a:pt x="43840" y="2298"/>
                  </a:moveTo>
                  <a:lnTo>
                    <a:pt x="43446" y="2616"/>
                  </a:lnTo>
                  <a:lnTo>
                    <a:pt x="43446" y="2743"/>
                  </a:lnTo>
                  <a:lnTo>
                    <a:pt x="43713" y="2628"/>
                  </a:lnTo>
                  <a:lnTo>
                    <a:pt x="43840" y="2298"/>
                  </a:lnTo>
                  <a:close/>
                </a:path>
                <a:path w="86995" h="34289">
                  <a:moveTo>
                    <a:pt x="44348" y="3962"/>
                  </a:moveTo>
                  <a:lnTo>
                    <a:pt x="44221" y="4013"/>
                  </a:lnTo>
                  <a:lnTo>
                    <a:pt x="43954" y="4241"/>
                  </a:lnTo>
                  <a:lnTo>
                    <a:pt x="44221" y="4229"/>
                  </a:lnTo>
                  <a:lnTo>
                    <a:pt x="44348" y="3962"/>
                  </a:lnTo>
                  <a:close/>
                </a:path>
                <a:path w="86995" h="34289">
                  <a:moveTo>
                    <a:pt x="44996" y="4140"/>
                  </a:moveTo>
                  <a:lnTo>
                    <a:pt x="44894" y="3924"/>
                  </a:lnTo>
                  <a:lnTo>
                    <a:pt x="44780" y="4076"/>
                  </a:lnTo>
                  <a:lnTo>
                    <a:pt x="44996" y="4140"/>
                  </a:lnTo>
                  <a:close/>
                </a:path>
                <a:path w="86995" h="34289">
                  <a:moveTo>
                    <a:pt x="45046" y="2946"/>
                  </a:moveTo>
                  <a:lnTo>
                    <a:pt x="44919" y="2870"/>
                  </a:lnTo>
                  <a:lnTo>
                    <a:pt x="45021" y="2654"/>
                  </a:lnTo>
                  <a:lnTo>
                    <a:pt x="44716" y="3073"/>
                  </a:lnTo>
                  <a:lnTo>
                    <a:pt x="44919" y="3048"/>
                  </a:lnTo>
                  <a:lnTo>
                    <a:pt x="44665" y="3416"/>
                  </a:lnTo>
                  <a:lnTo>
                    <a:pt x="44958" y="3479"/>
                  </a:lnTo>
                  <a:lnTo>
                    <a:pt x="44843" y="3340"/>
                  </a:lnTo>
                  <a:lnTo>
                    <a:pt x="44983" y="3048"/>
                  </a:lnTo>
                  <a:close/>
                </a:path>
                <a:path w="86995" h="34289">
                  <a:moveTo>
                    <a:pt x="45161" y="18923"/>
                  </a:moveTo>
                  <a:lnTo>
                    <a:pt x="44970" y="18567"/>
                  </a:lnTo>
                  <a:lnTo>
                    <a:pt x="43776" y="20154"/>
                  </a:lnTo>
                  <a:lnTo>
                    <a:pt x="43700" y="20586"/>
                  </a:lnTo>
                  <a:lnTo>
                    <a:pt x="44564" y="20231"/>
                  </a:lnTo>
                  <a:lnTo>
                    <a:pt x="44678" y="19354"/>
                  </a:lnTo>
                  <a:lnTo>
                    <a:pt x="45161" y="18923"/>
                  </a:lnTo>
                  <a:close/>
                </a:path>
                <a:path w="86995" h="34289">
                  <a:moveTo>
                    <a:pt x="47459" y="2374"/>
                  </a:moveTo>
                  <a:lnTo>
                    <a:pt x="47396" y="2222"/>
                  </a:lnTo>
                  <a:lnTo>
                    <a:pt x="47269" y="2032"/>
                  </a:lnTo>
                  <a:lnTo>
                    <a:pt x="47078" y="2032"/>
                  </a:lnTo>
                  <a:lnTo>
                    <a:pt x="47129" y="2209"/>
                  </a:lnTo>
                  <a:lnTo>
                    <a:pt x="47167" y="2387"/>
                  </a:lnTo>
                  <a:lnTo>
                    <a:pt x="47459" y="2374"/>
                  </a:lnTo>
                  <a:close/>
                </a:path>
                <a:path w="86995" h="34289">
                  <a:moveTo>
                    <a:pt x="48056" y="4864"/>
                  </a:moveTo>
                  <a:lnTo>
                    <a:pt x="47891" y="4800"/>
                  </a:lnTo>
                  <a:lnTo>
                    <a:pt x="47917" y="5130"/>
                  </a:lnTo>
                  <a:lnTo>
                    <a:pt x="48056" y="5143"/>
                  </a:lnTo>
                  <a:lnTo>
                    <a:pt x="48056" y="4864"/>
                  </a:lnTo>
                  <a:close/>
                </a:path>
                <a:path w="86995" h="34289">
                  <a:moveTo>
                    <a:pt x="49085" y="8305"/>
                  </a:moveTo>
                  <a:lnTo>
                    <a:pt x="48793" y="8458"/>
                  </a:lnTo>
                  <a:lnTo>
                    <a:pt x="48717" y="8928"/>
                  </a:lnTo>
                  <a:lnTo>
                    <a:pt x="48895" y="9067"/>
                  </a:lnTo>
                  <a:lnTo>
                    <a:pt x="48958" y="8864"/>
                  </a:lnTo>
                  <a:lnTo>
                    <a:pt x="49085" y="8305"/>
                  </a:lnTo>
                  <a:close/>
                </a:path>
                <a:path w="86995" h="34289">
                  <a:moveTo>
                    <a:pt x="49453" y="8115"/>
                  </a:moveTo>
                  <a:lnTo>
                    <a:pt x="48920" y="6540"/>
                  </a:lnTo>
                  <a:lnTo>
                    <a:pt x="48463" y="6197"/>
                  </a:lnTo>
                  <a:lnTo>
                    <a:pt x="48387" y="6540"/>
                  </a:lnTo>
                  <a:lnTo>
                    <a:pt x="48691" y="8153"/>
                  </a:lnTo>
                  <a:lnTo>
                    <a:pt x="48907" y="8356"/>
                  </a:lnTo>
                  <a:lnTo>
                    <a:pt x="49453" y="8115"/>
                  </a:lnTo>
                  <a:close/>
                </a:path>
                <a:path w="86995" h="34289">
                  <a:moveTo>
                    <a:pt x="51765" y="1866"/>
                  </a:moveTo>
                  <a:lnTo>
                    <a:pt x="49555" y="1193"/>
                  </a:lnTo>
                  <a:lnTo>
                    <a:pt x="49961" y="1638"/>
                  </a:lnTo>
                  <a:lnTo>
                    <a:pt x="48844" y="1130"/>
                  </a:lnTo>
                  <a:lnTo>
                    <a:pt x="48869" y="749"/>
                  </a:lnTo>
                  <a:lnTo>
                    <a:pt x="48526" y="977"/>
                  </a:lnTo>
                  <a:lnTo>
                    <a:pt x="48285" y="863"/>
                  </a:lnTo>
                  <a:lnTo>
                    <a:pt x="48348" y="1104"/>
                  </a:lnTo>
                  <a:lnTo>
                    <a:pt x="47752" y="1498"/>
                  </a:lnTo>
                  <a:lnTo>
                    <a:pt x="47231" y="1435"/>
                  </a:lnTo>
                  <a:lnTo>
                    <a:pt x="48247" y="4838"/>
                  </a:lnTo>
                  <a:lnTo>
                    <a:pt x="48031" y="3822"/>
                  </a:lnTo>
                  <a:lnTo>
                    <a:pt x="48196" y="3454"/>
                  </a:lnTo>
                  <a:lnTo>
                    <a:pt x="47637" y="2374"/>
                  </a:lnTo>
                  <a:lnTo>
                    <a:pt x="48450" y="2501"/>
                  </a:lnTo>
                  <a:lnTo>
                    <a:pt x="48285" y="2540"/>
                  </a:lnTo>
                  <a:lnTo>
                    <a:pt x="48717" y="2717"/>
                  </a:lnTo>
                  <a:lnTo>
                    <a:pt x="49314" y="2946"/>
                  </a:lnTo>
                  <a:lnTo>
                    <a:pt x="49263" y="2705"/>
                  </a:lnTo>
                  <a:lnTo>
                    <a:pt x="49555" y="3340"/>
                  </a:lnTo>
                  <a:lnTo>
                    <a:pt x="49999" y="2501"/>
                  </a:lnTo>
                  <a:lnTo>
                    <a:pt x="50266" y="2032"/>
                  </a:lnTo>
                  <a:lnTo>
                    <a:pt x="51384" y="3149"/>
                  </a:lnTo>
                  <a:lnTo>
                    <a:pt x="51498" y="3683"/>
                  </a:lnTo>
                  <a:lnTo>
                    <a:pt x="51765" y="1866"/>
                  </a:lnTo>
                  <a:close/>
                </a:path>
                <a:path w="86995" h="34289">
                  <a:moveTo>
                    <a:pt x="51828" y="14998"/>
                  </a:moveTo>
                  <a:lnTo>
                    <a:pt x="50965" y="15087"/>
                  </a:lnTo>
                  <a:lnTo>
                    <a:pt x="51155" y="15494"/>
                  </a:lnTo>
                  <a:lnTo>
                    <a:pt x="51828" y="14998"/>
                  </a:lnTo>
                  <a:close/>
                </a:path>
                <a:path w="86995" h="34289">
                  <a:moveTo>
                    <a:pt x="51854" y="16205"/>
                  </a:moveTo>
                  <a:lnTo>
                    <a:pt x="50863" y="16814"/>
                  </a:lnTo>
                  <a:lnTo>
                    <a:pt x="51066" y="17081"/>
                  </a:lnTo>
                  <a:lnTo>
                    <a:pt x="51231" y="16624"/>
                  </a:lnTo>
                  <a:lnTo>
                    <a:pt x="51600" y="16725"/>
                  </a:lnTo>
                  <a:lnTo>
                    <a:pt x="51790" y="16383"/>
                  </a:lnTo>
                  <a:lnTo>
                    <a:pt x="51854" y="16205"/>
                  </a:lnTo>
                  <a:close/>
                </a:path>
                <a:path w="86995" h="34289">
                  <a:moveTo>
                    <a:pt x="52133" y="14973"/>
                  </a:moveTo>
                  <a:lnTo>
                    <a:pt x="52108" y="14795"/>
                  </a:lnTo>
                  <a:lnTo>
                    <a:pt x="51828" y="14998"/>
                  </a:lnTo>
                  <a:lnTo>
                    <a:pt x="52133" y="14973"/>
                  </a:lnTo>
                  <a:close/>
                </a:path>
                <a:path w="86995" h="34289">
                  <a:moveTo>
                    <a:pt x="52793" y="14300"/>
                  </a:moveTo>
                  <a:lnTo>
                    <a:pt x="52057" y="14478"/>
                  </a:lnTo>
                  <a:lnTo>
                    <a:pt x="52108" y="14795"/>
                  </a:lnTo>
                  <a:lnTo>
                    <a:pt x="52793" y="14300"/>
                  </a:lnTo>
                  <a:close/>
                </a:path>
                <a:path w="86995" h="34289">
                  <a:moveTo>
                    <a:pt x="53809" y="11531"/>
                  </a:moveTo>
                  <a:lnTo>
                    <a:pt x="53428" y="11620"/>
                  </a:lnTo>
                  <a:lnTo>
                    <a:pt x="53721" y="11709"/>
                  </a:lnTo>
                  <a:lnTo>
                    <a:pt x="53809" y="11531"/>
                  </a:lnTo>
                  <a:close/>
                </a:path>
                <a:path w="86995" h="34289">
                  <a:moveTo>
                    <a:pt x="55105" y="13614"/>
                  </a:moveTo>
                  <a:lnTo>
                    <a:pt x="54444" y="13804"/>
                  </a:lnTo>
                  <a:lnTo>
                    <a:pt x="54444" y="13639"/>
                  </a:lnTo>
                  <a:lnTo>
                    <a:pt x="54330" y="13804"/>
                  </a:lnTo>
                  <a:lnTo>
                    <a:pt x="54203" y="13995"/>
                  </a:lnTo>
                  <a:lnTo>
                    <a:pt x="54216" y="13614"/>
                  </a:lnTo>
                  <a:lnTo>
                    <a:pt x="53746" y="13944"/>
                  </a:lnTo>
                  <a:lnTo>
                    <a:pt x="53759" y="14198"/>
                  </a:lnTo>
                  <a:lnTo>
                    <a:pt x="54216" y="13995"/>
                  </a:lnTo>
                  <a:lnTo>
                    <a:pt x="55105" y="13614"/>
                  </a:lnTo>
                  <a:close/>
                </a:path>
                <a:path w="86995" h="34289">
                  <a:moveTo>
                    <a:pt x="55105" y="11518"/>
                  </a:moveTo>
                  <a:lnTo>
                    <a:pt x="54864" y="11582"/>
                  </a:lnTo>
                  <a:lnTo>
                    <a:pt x="55041" y="11684"/>
                  </a:lnTo>
                  <a:lnTo>
                    <a:pt x="55105" y="11518"/>
                  </a:lnTo>
                  <a:close/>
                </a:path>
                <a:path w="86995" h="34289">
                  <a:moveTo>
                    <a:pt x="55740" y="12522"/>
                  </a:moveTo>
                  <a:lnTo>
                    <a:pt x="55714" y="12344"/>
                  </a:lnTo>
                  <a:lnTo>
                    <a:pt x="55422" y="12217"/>
                  </a:lnTo>
                  <a:lnTo>
                    <a:pt x="55702" y="11645"/>
                  </a:lnTo>
                  <a:lnTo>
                    <a:pt x="54965" y="12280"/>
                  </a:lnTo>
                  <a:lnTo>
                    <a:pt x="53619" y="13055"/>
                  </a:lnTo>
                  <a:lnTo>
                    <a:pt x="53721" y="13944"/>
                  </a:lnTo>
                  <a:lnTo>
                    <a:pt x="54229" y="13309"/>
                  </a:lnTo>
                  <a:lnTo>
                    <a:pt x="54216" y="13614"/>
                  </a:lnTo>
                  <a:lnTo>
                    <a:pt x="54584" y="13347"/>
                  </a:lnTo>
                  <a:lnTo>
                    <a:pt x="55194" y="12522"/>
                  </a:lnTo>
                  <a:lnTo>
                    <a:pt x="55219" y="13436"/>
                  </a:lnTo>
                  <a:lnTo>
                    <a:pt x="55714" y="12865"/>
                  </a:lnTo>
                  <a:lnTo>
                    <a:pt x="55740" y="12522"/>
                  </a:lnTo>
                  <a:close/>
                </a:path>
                <a:path w="86995" h="34289">
                  <a:moveTo>
                    <a:pt x="57061" y="11417"/>
                  </a:moveTo>
                  <a:lnTo>
                    <a:pt x="56578" y="11709"/>
                  </a:lnTo>
                  <a:lnTo>
                    <a:pt x="56642" y="11328"/>
                  </a:lnTo>
                  <a:lnTo>
                    <a:pt x="55892" y="11518"/>
                  </a:lnTo>
                  <a:lnTo>
                    <a:pt x="56299" y="11823"/>
                  </a:lnTo>
                  <a:lnTo>
                    <a:pt x="56134" y="11531"/>
                  </a:lnTo>
                  <a:lnTo>
                    <a:pt x="56438" y="11734"/>
                  </a:lnTo>
                  <a:lnTo>
                    <a:pt x="56210" y="11925"/>
                  </a:lnTo>
                  <a:lnTo>
                    <a:pt x="56794" y="12001"/>
                  </a:lnTo>
                  <a:lnTo>
                    <a:pt x="56705" y="11874"/>
                  </a:lnTo>
                  <a:lnTo>
                    <a:pt x="56819" y="11696"/>
                  </a:lnTo>
                  <a:lnTo>
                    <a:pt x="57061" y="11417"/>
                  </a:lnTo>
                  <a:close/>
                </a:path>
                <a:path w="86995" h="34289">
                  <a:moveTo>
                    <a:pt x="57683" y="7137"/>
                  </a:moveTo>
                  <a:lnTo>
                    <a:pt x="57670" y="6997"/>
                  </a:lnTo>
                  <a:lnTo>
                    <a:pt x="57416" y="6959"/>
                  </a:lnTo>
                  <a:lnTo>
                    <a:pt x="57467" y="7137"/>
                  </a:lnTo>
                  <a:lnTo>
                    <a:pt x="57683" y="7137"/>
                  </a:lnTo>
                  <a:close/>
                </a:path>
                <a:path w="86995" h="34289">
                  <a:moveTo>
                    <a:pt x="57962" y="4368"/>
                  </a:moveTo>
                  <a:lnTo>
                    <a:pt x="57734" y="4394"/>
                  </a:lnTo>
                  <a:lnTo>
                    <a:pt x="57962" y="4508"/>
                  </a:lnTo>
                  <a:lnTo>
                    <a:pt x="57962" y="4368"/>
                  </a:lnTo>
                  <a:close/>
                </a:path>
                <a:path w="86995" h="34289">
                  <a:moveTo>
                    <a:pt x="58394" y="4330"/>
                  </a:moveTo>
                  <a:lnTo>
                    <a:pt x="58216" y="4318"/>
                  </a:lnTo>
                  <a:lnTo>
                    <a:pt x="58356" y="4406"/>
                  </a:lnTo>
                  <a:close/>
                </a:path>
                <a:path w="86995" h="34289">
                  <a:moveTo>
                    <a:pt x="58496" y="3581"/>
                  </a:moveTo>
                  <a:lnTo>
                    <a:pt x="57251" y="444"/>
                  </a:lnTo>
                  <a:lnTo>
                    <a:pt x="56743" y="5245"/>
                  </a:lnTo>
                  <a:lnTo>
                    <a:pt x="57378" y="6197"/>
                  </a:lnTo>
                  <a:lnTo>
                    <a:pt x="57696" y="4254"/>
                  </a:lnTo>
                  <a:lnTo>
                    <a:pt x="57238" y="3200"/>
                  </a:lnTo>
                  <a:lnTo>
                    <a:pt x="58496" y="3581"/>
                  </a:lnTo>
                  <a:close/>
                </a:path>
                <a:path w="86995" h="34289">
                  <a:moveTo>
                    <a:pt x="59029" y="6045"/>
                  </a:moveTo>
                  <a:lnTo>
                    <a:pt x="58750" y="5892"/>
                  </a:lnTo>
                  <a:lnTo>
                    <a:pt x="58686" y="6121"/>
                  </a:lnTo>
                  <a:lnTo>
                    <a:pt x="58432" y="5194"/>
                  </a:lnTo>
                  <a:lnTo>
                    <a:pt x="58229" y="6413"/>
                  </a:lnTo>
                  <a:lnTo>
                    <a:pt x="58508" y="6858"/>
                  </a:lnTo>
                  <a:lnTo>
                    <a:pt x="58788" y="6680"/>
                  </a:lnTo>
                  <a:lnTo>
                    <a:pt x="58953" y="6121"/>
                  </a:lnTo>
                  <a:close/>
                </a:path>
                <a:path w="86995" h="34289">
                  <a:moveTo>
                    <a:pt x="59182" y="6629"/>
                  </a:moveTo>
                  <a:lnTo>
                    <a:pt x="58191" y="7010"/>
                  </a:lnTo>
                  <a:lnTo>
                    <a:pt x="58597" y="7213"/>
                  </a:lnTo>
                  <a:lnTo>
                    <a:pt x="57950" y="7480"/>
                  </a:lnTo>
                  <a:lnTo>
                    <a:pt x="58140" y="7048"/>
                  </a:lnTo>
                  <a:lnTo>
                    <a:pt x="57975" y="7226"/>
                  </a:lnTo>
                  <a:lnTo>
                    <a:pt x="57734" y="7416"/>
                  </a:lnTo>
                  <a:lnTo>
                    <a:pt x="57759" y="8102"/>
                  </a:lnTo>
                  <a:lnTo>
                    <a:pt x="56527" y="9398"/>
                  </a:lnTo>
                  <a:lnTo>
                    <a:pt x="54851" y="10439"/>
                  </a:lnTo>
                  <a:lnTo>
                    <a:pt x="55727" y="11036"/>
                  </a:lnTo>
                  <a:lnTo>
                    <a:pt x="56527" y="9690"/>
                  </a:lnTo>
                  <a:lnTo>
                    <a:pt x="58801" y="8432"/>
                  </a:lnTo>
                  <a:lnTo>
                    <a:pt x="58940" y="8382"/>
                  </a:lnTo>
                  <a:lnTo>
                    <a:pt x="59067" y="7480"/>
                  </a:lnTo>
                  <a:lnTo>
                    <a:pt x="59182" y="6629"/>
                  </a:lnTo>
                  <a:close/>
                </a:path>
                <a:path w="86995" h="34289">
                  <a:moveTo>
                    <a:pt x="59194" y="3632"/>
                  </a:moveTo>
                  <a:lnTo>
                    <a:pt x="59067" y="3644"/>
                  </a:lnTo>
                  <a:lnTo>
                    <a:pt x="58928" y="3657"/>
                  </a:lnTo>
                  <a:lnTo>
                    <a:pt x="59118" y="3797"/>
                  </a:lnTo>
                  <a:lnTo>
                    <a:pt x="59194" y="3632"/>
                  </a:lnTo>
                  <a:close/>
                </a:path>
                <a:path w="86995" h="34289">
                  <a:moveTo>
                    <a:pt x="59499" y="3822"/>
                  </a:moveTo>
                  <a:lnTo>
                    <a:pt x="59258" y="3632"/>
                  </a:lnTo>
                  <a:lnTo>
                    <a:pt x="59245" y="4064"/>
                  </a:lnTo>
                  <a:lnTo>
                    <a:pt x="59410" y="3987"/>
                  </a:lnTo>
                  <a:lnTo>
                    <a:pt x="59385" y="3848"/>
                  </a:lnTo>
                  <a:close/>
                </a:path>
                <a:path w="86995" h="34289">
                  <a:moveTo>
                    <a:pt x="60540" y="9372"/>
                  </a:moveTo>
                  <a:lnTo>
                    <a:pt x="57213" y="10020"/>
                  </a:lnTo>
                  <a:lnTo>
                    <a:pt x="57302" y="11188"/>
                  </a:lnTo>
                  <a:lnTo>
                    <a:pt x="58381" y="11912"/>
                  </a:lnTo>
                  <a:lnTo>
                    <a:pt x="56845" y="12166"/>
                  </a:lnTo>
                  <a:lnTo>
                    <a:pt x="56007" y="12585"/>
                  </a:lnTo>
                  <a:lnTo>
                    <a:pt x="59029" y="13119"/>
                  </a:lnTo>
                  <a:lnTo>
                    <a:pt x="60540" y="9372"/>
                  </a:lnTo>
                  <a:close/>
                </a:path>
                <a:path w="86995" h="34289">
                  <a:moveTo>
                    <a:pt x="61506" y="8115"/>
                  </a:moveTo>
                  <a:lnTo>
                    <a:pt x="60566" y="9309"/>
                  </a:lnTo>
                  <a:lnTo>
                    <a:pt x="61506" y="8115"/>
                  </a:lnTo>
                  <a:close/>
                </a:path>
                <a:path w="86995" h="34289">
                  <a:moveTo>
                    <a:pt x="61963" y="4267"/>
                  </a:moveTo>
                  <a:lnTo>
                    <a:pt x="61506" y="3987"/>
                  </a:lnTo>
                  <a:lnTo>
                    <a:pt x="61417" y="4305"/>
                  </a:lnTo>
                  <a:lnTo>
                    <a:pt x="61963" y="4267"/>
                  </a:lnTo>
                  <a:close/>
                </a:path>
                <a:path w="86995" h="34289">
                  <a:moveTo>
                    <a:pt x="64249" y="7099"/>
                  </a:moveTo>
                  <a:lnTo>
                    <a:pt x="64096" y="6858"/>
                  </a:lnTo>
                  <a:lnTo>
                    <a:pt x="63144" y="5270"/>
                  </a:lnTo>
                  <a:lnTo>
                    <a:pt x="62738" y="4584"/>
                  </a:lnTo>
                  <a:lnTo>
                    <a:pt x="62534" y="4584"/>
                  </a:lnTo>
                  <a:lnTo>
                    <a:pt x="62230" y="4394"/>
                  </a:lnTo>
                  <a:lnTo>
                    <a:pt x="62318" y="4241"/>
                  </a:lnTo>
                  <a:lnTo>
                    <a:pt x="61963" y="4267"/>
                  </a:lnTo>
                  <a:lnTo>
                    <a:pt x="61417" y="4305"/>
                  </a:lnTo>
                  <a:lnTo>
                    <a:pt x="61163" y="5270"/>
                  </a:lnTo>
                  <a:lnTo>
                    <a:pt x="60744" y="4445"/>
                  </a:lnTo>
                  <a:lnTo>
                    <a:pt x="61277" y="3454"/>
                  </a:lnTo>
                  <a:lnTo>
                    <a:pt x="60566" y="3746"/>
                  </a:lnTo>
                  <a:lnTo>
                    <a:pt x="59613" y="2959"/>
                  </a:lnTo>
                  <a:lnTo>
                    <a:pt x="59448" y="4381"/>
                  </a:lnTo>
                  <a:lnTo>
                    <a:pt x="59867" y="5270"/>
                  </a:lnTo>
                  <a:lnTo>
                    <a:pt x="60261" y="4470"/>
                  </a:lnTo>
                  <a:lnTo>
                    <a:pt x="59982" y="4686"/>
                  </a:lnTo>
                  <a:lnTo>
                    <a:pt x="60007" y="4013"/>
                  </a:lnTo>
                  <a:lnTo>
                    <a:pt x="60350" y="3949"/>
                  </a:lnTo>
                  <a:lnTo>
                    <a:pt x="60159" y="4495"/>
                  </a:lnTo>
                  <a:lnTo>
                    <a:pt x="60388" y="4343"/>
                  </a:lnTo>
                  <a:lnTo>
                    <a:pt x="60388" y="5130"/>
                  </a:lnTo>
                  <a:lnTo>
                    <a:pt x="60706" y="4533"/>
                  </a:lnTo>
                  <a:lnTo>
                    <a:pt x="60871" y="4965"/>
                  </a:lnTo>
                  <a:lnTo>
                    <a:pt x="60972" y="5295"/>
                  </a:lnTo>
                  <a:lnTo>
                    <a:pt x="58991" y="8369"/>
                  </a:lnTo>
                  <a:lnTo>
                    <a:pt x="63665" y="6858"/>
                  </a:lnTo>
                  <a:lnTo>
                    <a:pt x="64249" y="7099"/>
                  </a:lnTo>
                  <a:close/>
                </a:path>
                <a:path w="86995" h="34289">
                  <a:moveTo>
                    <a:pt x="65214" y="31699"/>
                  </a:moveTo>
                  <a:lnTo>
                    <a:pt x="65201" y="31508"/>
                  </a:lnTo>
                  <a:lnTo>
                    <a:pt x="64973" y="31635"/>
                  </a:lnTo>
                  <a:lnTo>
                    <a:pt x="64617" y="31877"/>
                  </a:lnTo>
                  <a:lnTo>
                    <a:pt x="65138" y="31838"/>
                  </a:lnTo>
                  <a:lnTo>
                    <a:pt x="65214" y="31699"/>
                  </a:lnTo>
                  <a:close/>
                </a:path>
                <a:path w="86995" h="34289">
                  <a:moveTo>
                    <a:pt x="66357" y="31216"/>
                  </a:moveTo>
                  <a:lnTo>
                    <a:pt x="65773" y="31178"/>
                  </a:lnTo>
                  <a:lnTo>
                    <a:pt x="65544" y="31191"/>
                  </a:lnTo>
                  <a:lnTo>
                    <a:pt x="65455" y="31457"/>
                  </a:lnTo>
                  <a:lnTo>
                    <a:pt x="65671" y="31407"/>
                  </a:lnTo>
                  <a:lnTo>
                    <a:pt x="65862" y="31419"/>
                  </a:lnTo>
                  <a:lnTo>
                    <a:pt x="66357" y="31216"/>
                  </a:lnTo>
                  <a:close/>
                </a:path>
                <a:path w="86995" h="34289">
                  <a:moveTo>
                    <a:pt x="66738" y="23139"/>
                  </a:moveTo>
                  <a:lnTo>
                    <a:pt x="66484" y="22948"/>
                  </a:lnTo>
                  <a:lnTo>
                    <a:pt x="65976" y="23164"/>
                  </a:lnTo>
                  <a:lnTo>
                    <a:pt x="66408" y="23317"/>
                  </a:lnTo>
                  <a:lnTo>
                    <a:pt x="66725" y="23215"/>
                  </a:lnTo>
                  <a:close/>
                </a:path>
                <a:path w="86995" h="34289">
                  <a:moveTo>
                    <a:pt x="68300" y="30200"/>
                  </a:moveTo>
                  <a:lnTo>
                    <a:pt x="68160" y="30276"/>
                  </a:lnTo>
                  <a:lnTo>
                    <a:pt x="68287" y="30289"/>
                  </a:lnTo>
                  <a:close/>
                </a:path>
                <a:path w="86995" h="34289">
                  <a:moveTo>
                    <a:pt x="68681" y="29806"/>
                  </a:moveTo>
                  <a:lnTo>
                    <a:pt x="68516" y="29819"/>
                  </a:lnTo>
                  <a:lnTo>
                    <a:pt x="68414" y="30010"/>
                  </a:lnTo>
                  <a:lnTo>
                    <a:pt x="68351" y="30175"/>
                  </a:lnTo>
                  <a:lnTo>
                    <a:pt x="68529" y="30149"/>
                  </a:lnTo>
                  <a:lnTo>
                    <a:pt x="68656" y="29921"/>
                  </a:lnTo>
                  <a:close/>
                </a:path>
                <a:path w="86995" h="34289">
                  <a:moveTo>
                    <a:pt x="68745" y="8648"/>
                  </a:moveTo>
                  <a:lnTo>
                    <a:pt x="67983" y="8318"/>
                  </a:lnTo>
                  <a:lnTo>
                    <a:pt x="67284" y="7289"/>
                  </a:lnTo>
                  <a:lnTo>
                    <a:pt x="66751" y="9080"/>
                  </a:lnTo>
                  <a:lnTo>
                    <a:pt x="65493" y="9893"/>
                  </a:lnTo>
                  <a:lnTo>
                    <a:pt x="68732" y="8928"/>
                  </a:lnTo>
                  <a:lnTo>
                    <a:pt x="68745" y="8648"/>
                  </a:lnTo>
                  <a:close/>
                </a:path>
                <a:path w="86995" h="34289">
                  <a:moveTo>
                    <a:pt x="69164" y="31140"/>
                  </a:moveTo>
                  <a:lnTo>
                    <a:pt x="67995" y="31127"/>
                  </a:lnTo>
                  <a:lnTo>
                    <a:pt x="68872" y="30683"/>
                  </a:lnTo>
                  <a:lnTo>
                    <a:pt x="68122" y="30949"/>
                  </a:lnTo>
                  <a:lnTo>
                    <a:pt x="68465" y="30568"/>
                  </a:lnTo>
                  <a:lnTo>
                    <a:pt x="67729" y="31127"/>
                  </a:lnTo>
                  <a:lnTo>
                    <a:pt x="68795" y="31559"/>
                  </a:lnTo>
                  <a:lnTo>
                    <a:pt x="69164" y="31140"/>
                  </a:lnTo>
                  <a:close/>
                </a:path>
                <a:path w="86995" h="34289">
                  <a:moveTo>
                    <a:pt x="69596" y="29362"/>
                  </a:moveTo>
                  <a:lnTo>
                    <a:pt x="69062" y="29870"/>
                  </a:lnTo>
                  <a:lnTo>
                    <a:pt x="68465" y="30568"/>
                  </a:lnTo>
                  <a:lnTo>
                    <a:pt x="69596" y="29362"/>
                  </a:lnTo>
                  <a:close/>
                </a:path>
                <a:path w="86995" h="34289">
                  <a:moveTo>
                    <a:pt x="69786" y="31711"/>
                  </a:moveTo>
                  <a:lnTo>
                    <a:pt x="68961" y="31889"/>
                  </a:lnTo>
                  <a:lnTo>
                    <a:pt x="69113" y="31940"/>
                  </a:lnTo>
                  <a:lnTo>
                    <a:pt x="69113" y="32118"/>
                  </a:lnTo>
                  <a:lnTo>
                    <a:pt x="68999" y="32321"/>
                  </a:lnTo>
                  <a:lnTo>
                    <a:pt x="69189" y="32334"/>
                  </a:lnTo>
                  <a:lnTo>
                    <a:pt x="69265" y="32524"/>
                  </a:lnTo>
                  <a:lnTo>
                    <a:pt x="69430" y="32499"/>
                  </a:lnTo>
                  <a:lnTo>
                    <a:pt x="69138" y="32156"/>
                  </a:lnTo>
                  <a:lnTo>
                    <a:pt x="69278" y="32169"/>
                  </a:lnTo>
                  <a:lnTo>
                    <a:pt x="69786" y="31711"/>
                  </a:lnTo>
                  <a:close/>
                </a:path>
                <a:path w="86995" h="34289">
                  <a:moveTo>
                    <a:pt x="78066" y="22885"/>
                  </a:moveTo>
                  <a:lnTo>
                    <a:pt x="77558" y="24053"/>
                  </a:lnTo>
                  <a:lnTo>
                    <a:pt x="77266" y="23672"/>
                  </a:lnTo>
                  <a:lnTo>
                    <a:pt x="76809" y="24663"/>
                  </a:lnTo>
                  <a:lnTo>
                    <a:pt x="77203" y="24803"/>
                  </a:lnTo>
                  <a:lnTo>
                    <a:pt x="77939" y="24726"/>
                  </a:lnTo>
                  <a:lnTo>
                    <a:pt x="78066" y="22885"/>
                  </a:lnTo>
                  <a:close/>
                </a:path>
                <a:path w="86995" h="34289">
                  <a:moveTo>
                    <a:pt x="78320" y="20561"/>
                  </a:moveTo>
                  <a:lnTo>
                    <a:pt x="77812" y="20675"/>
                  </a:lnTo>
                  <a:lnTo>
                    <a:pt x="77965" y="21069"/>
                  </a:lnTo>
                  <a:lnTo>
                    <a:pt x="76987" y="20853"/>
                  </a:lnTo>
                  <a:lnTo>
                    <a:pt x="77812" y="20675"/>
                  </a:lnTo>
                  <a:lnTo>
                    <a:pt x="74841" y="12725"/>
                  </a:lnTo>
                  <a:lnTo>
                    <a:pt x="73621" y="17081"/>
                  </a:lnTo>
                  <a:lnTo>
                    <a:pt x="72313" y="21437"/>
                  </a:lnTo>
                  <a:lnTo>
                    <a:pt x="71767" y="26238"/>
                  </a:lnTo>
                  <a:lnTo>
                    <a:pt x="76415" y="22313"/>
                  </a:lnTo>
                  <a:lnTo>
                    <a:pt x="76517" y="23749"/>
                  </a:lnTo>
                  <a:lnTo>
                    <a:pt x="77330" y="22313"/>
                  </a:lnTo>
                  <a:lnTo>
                    <a:pt x="78028" y="21069"/>
                  </a:lnTo>
                  <a:lnTo>
                    <a:pt x="78320" y="20561"/>
                  </a:lnTo>
                  <a:close/>
                </a:path>
                <a:path w="86995" h="34289">
                  <a:moveTo>
                    <a:pt x="79273" y="23063"/>
                  </a:moveTo>
                  <a:lnTo>
                    <a:pt x="79197" y="23456"/>
                  </a:lnTo>
                  <a:lnTo>
                    <a:pt x="78701" y="23812"/>
                  </a:lnTo>
                  <a:lnTo>
                    <a:pt x="78841" y="23926"/>
                  </a:lnTo>
                  <a:lnTo>
                    <a:pt x="78981" y="23939"/>
                  </a:lnTo>
                  <a:lnTo>
                    <a:pt x="79133" y="23990"/>
                  </a:lnTo>
                  <a:lnTo>
                    <a:pt x="79273" y="23063"/>
                  </a:lnTo>
                  <a:close/>
                </a:path>
                <a:path w="86995" h="34289">
                  <a:moveTo>
                    <a:pt x="83007" y="21945"/>
                  </a:moveTo>
                  <a:lnTo>
                    <a:pt x="76542" y="26543"/>
                  </a:lnTo>
                  <a:lnTo>
                    <a:pt x="75438" y="25679"/>
                  </a:lnTo>
                  <a:lnTo>
                    <a:pt x="73723" y="27139"/>
                  </a:lnTo>
                  <a:lnTo>
                    <a:pt x="72580" y="27457"/>
                  </a:lnTo>
                  <a:lnTo>
                    <a:pt x="72961" y="27927"/>
                  </a:lnTo>
                  <a:lnTo>
                    <a:pt x="73914" y="28155"/>
                  </a:lnTo>
                  <a:lnTo>
                    <a:pt x="74942" y="28867"/>
                  </a:lnTo>
                  <a:lnTo>
                    <a:pt x="78206" y="27838"/>
                  </a:lnTo>
                  <a:lnTo>
                    <a:pt x="83007" y="21945"/>
                  </a:lnTo>
                  <a:close/>
                </a:path>
                <a:path w="86995" h="34289">
                  <a:moveTo>
                    <a:pt x="86398" y="33921"/>
                  </a:moveTo>
                  <a:lnTo>
                    <a:pt x="85547" y="32829"/>
                  </a:lnTo>
                  <a:lnTo>
                    <a:pt x="85432" y="32232"/>
                  </a:lnTo>
                  <a:lnTo>
                    <a:pt x="83718" y="31889"/>
                  </a:lnTo>
                  <a:lnTo>
                    <a:pt x="83731" y="34086"/>
                  </a:lnTo>
                  <a:lnTo>
                    <a:pt x="85420" y="34112"/>
                  </a:lnTo>
                  <a:lnTo>
                    <a:pt x="86398" y="33921"/>
                  </a:lnTo>
                  <a:close/>
                </a:path>
              </a:pathLst>
            </a:custGeom>
            <a:solidFill>
              <a:srgbClr val="C5CCC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4" name="object 5814"/>
            <p:cNvSpPr/>
            <p:nvPr/>
          </p:nvSpPr>
          <p:spPr>
            <a:xfrm>
              <a:off x="5968568" y="3027159"/>
              <a:ext cx="74295" cy="35560"/>
            </a:xfrm>
            <a:custGeom>
              <a:avLst/>
              <a:gdLst/>
              <a:ahLst/>
              <a:cxnLst/>
              <a:rect l="l" t="t" r="r" b="b"/>
              <a:pathLst>
                <a:path w="74295" h="35560">
                  <a:moveTo>
                    <a:pt x="533" y="14414"/>
                  </a:moveTo>
                  <a:lnTo>
                    <a:pt x="304" y="13741"/>
                  </a:lnTo>
                  <a:lnTo>
                    <a:pt x="50" y="13601"/>
                  </a:lnTo>
                  <a:lnTo>
                    <a:pt x="0" y="13766"/>
                  </a:lnTo>
                  <a:lnTo>
                    <a:pt x="355" y="14655"/>
                  </a:lnTo>
                  <a:lnTo>
                    <a:pt x="533" y="14706"/>
                  </a:lnTo>
                  <a:lnTo>
                    <a:pt x="533" y="14414"/>
                  </a:lnTo>
                  <a:close/>
                </a:path>
                <a:path w="74295" h="35560">
                  <a:moveTo>
                    <a:pt x="2705" y="16421"/>
                  </a:moveTo>
                  <a:lnTo>
                    <a:pt x="1778" y="15773"/>
                  </a:lnTo>
                  <a:lnTo>
                    <a:pt x="1714" y="16154"/>
                  </a:lnTo>
                  <a:lnTo>
                    <a:pt x="1892" y="16230"/>
                  </a:lnTo>
                  <a:lnTo>
                    <a:pt x="2032" y="16357"/>
                  </a:lnTo>
                  <a:lnTo>
                    <a:pt x="2044" y="16484"/>
                  </a:lnTo>
                  <a:lnTo>
                    <a:pt x="2705" y="16421"/>
                  </a:lnTo>
                  <a:close/>
                </a:path>
                <a:path w="74295" h="35560">
                  <a:moveTo>
                    <a:pt x="4267" y="20904"/>
                  </a:moveTo>
                  <a:lnTo>
                    <a:pt x="2565" y="19443"/>
                  </a:lnTo>
                  <a:lnTo>
                    <a:pt x="1612" y="19824"/>
                  </a:lnTo>
                  <a:lnTo>
                    <a:pt x="1625" y="21196"/>
                  </a:lnTo>
                  <a:lnTo>
                    <a:pt x="2565" y="21526"/>
                  </a:lnTo>
                  <a:lnTo>
                    <a:pt x="3835" y="21958"/>
                  </a:lnTo>
                  <a:lnTo>
                    <a:pt x="4267" y="20904"/>
                  </a:lnTo>
                  <a:close/>
                </a:path>
                <a:path w="74295" h="35560">
                  <a:moveTo>
                    <a:pt x="18161" y="4584"/>
                  </a:moveTo>
                  <a:lnTo>
                    <a:pt x="18122" y="4381"/>
                  </a:lnTo>
                  <a:lnTo>
                    <a:pt x="17995" y="4584"/>
                  </a:lnTo>
                  <a:lnTo>
                    <a:pt x="18161" y="4584"/>
                  </a:lnTo>
                  <a:close/>
                </a:path>
                <a:path w="74295" h="35560">
                  <a:moveTo>
                    <a:pt x="18300" y="4445"/>
                  </a:moveTo>
                  <a:lnTo>
                    <a:pt x="18186" y="4572"/>
                  </a:lnTo>
                  <a:lnTo>
                    <a:pt x="18300" y="4445"/>
                  </a:lnTo>
                  <a:close/>
                </a:path>
                <a:path w="74295" h="35560">
                  <a:moveTo>
                    <a:pt x="18948" y="6146"/>
                  </a:moveTo>
                  <a:lnTo>
                    <a:pt x="18821" y="5905"/>
                  </a:lnTo>
                  <a:lnTo>
                    <a:pt x="18745" y="5473"/>
                  </a:lnTo>
                  <a:lnTo>
                    <a:pt x="18859" y="5321"/>
                  </a:lnTo>
                  <a:lnTo>
                    <a:pt x="18211" y="5435"/>
                  </a:lnTo>
                  <a:lnTo>
                    <a:pt x="18821" y="6019"/>
                  </a:lnTo>
                  <a:lnTo>
                    <a:pt x="18948" y="6146"/>
                  </a:lnTo>
                  <a:close/>
                </a:path>
                <a:path w="74295" h="35560">
                  <a:moveTo>
                    <a:pt x="19329" y="6477"/>
                  </a:moveTo>
                  <a:lnTo>
                    <a:pt x="19304" y="6197"/>
                  </a:lnTo>
                  <a:lnTo>
                    <a:pt x="19164" y="6248"/>
                  </a:lnTo>
                  <a:lnTo>
                    <a:pt x="19253" y="6527"/>
                  </a:lnTo>
                  <a:close/>
                </a:path>
                <a:path w="74295" h="35560">
                  <a:moveTo>
                    <a:pt x="20167" y="23317"/>
                  </a:moveTo>
                  <a:lnTo>
                    <a:pt x="15113" y="17754"/>
                  </a:lnTo>
                  <a:lnTo>
                    <a:pt x="13119" y="14935"/>
                  </a:lnTo>
                  <a:lnTo>
                    <a:pt x="11899" y="15671"/>
                  </a:lnTo>
                  <a:lnTo>
                    <a:pt x="9461" y="15963"/>
                  </a:lnTo>
                  <a:lnTo>
                    <a:pt x="6819" y="16090"/>
                  </a:lnTo>
                  <a:lnTo>
                    <a:pt x="6845" y="17665"/>
                  </a:lnTo>
                  <a:lnTo>
                    <a:pt x="6337" y="20193"/>
                  </a:lnTo>
                  <a:lnTo>
                    <a:pt x="8331" y="22796"/>
                  </a:lnTo>
                  <a:lnTo>
                    <a:pt x="14986" y="23101"/>
                  </a:lnTo>
                  <a:lnTo>
                    <a:pt x="13893" y="24676"/>
                  </a:lnTo>
                  <a:lnTo>
                    <a:pt x="13195" y="25146"/>
                  </a:lnTo>
                  <a:lnTo>
                    <a:pt x="12979" y="25209"/>
                  </a:lnTo>
                  <a:lnTo>
                    <a:pt x="12979" y="26809"/>
                  </a:lnTo>
                  <a:lnTo>
                    <a:pt x="12687" y="26936"/>
                  </a:lnTo>
                  <a:lnTo>
                    <a:pt x="12687" y="27076"/>
                  </a:lnTo>
                  <a:lnTo>
                    <a:pt x="10693" y="25971"/>
                  </a:lnTo>
                  <a:lnTo>
                    <a:pt x="11874" y="26035"/>
                  </a:lnTo>
                  <a:lnTo>
                    <a:pt x="12979" y="26809"/>
                  </a:lnTo>
                  <a:lnTo>
                    <a:pt x="12979" y="25209"/>
                  </a:lnTo>
                  <a:lnTo>
                    <a:pt x="12204" y="25387"/>
                  </a:lnTo>
                  <a:lnTo>
                    <a:pt x="12280" y="25260"/>
                  </a:lnTo>
                  <a:lnTo>
                    <a:pt x="12115" y="25412"/>
                  </a:lnTo>
                  <a:lnTo>
                    <a:pt x="11722" y="25501"/>
                  </a:lnTo>
                  <a:lnTo>
                    <a:pt x="8521" y="25285"/>
                  </a:lnTo>
                  <a:lnTo>
                    <a:pt x="11226" y="26428"/>
                  </a:lnTo>
                  <a:lnTo>
                    <a:pt x="12395" y="27597"/>
                  </a:lnTo>
                  <a:lnTo>
                    <a:pt x="12700" y="27254"/>
                  </a:lnTo>
                  <a:lnTo>
                    <a:pt x="12738" y="27647"/>
                  </a:lnTo>
                  <a:lnTo>
                    <a:pt x="13258" y="27863"/>
                  </a:lnTo>
                  <a:lnTo>
                    <a:pt x="13868" y="28105"/>
                  </a:lnTo>
                  <a:lnTo>
                    <a:pt x="13703" y="27597"/>
                  </a:lnTo>
                  <a:lnTo>
                    <a:pt x="13462" y="27178"/>
                  </a:lnTo>
                  <a:lnTo>
                    <a:pt x="13639" y="27292"/>
                  </a:lnTo>
                  <a:lnTo>
                    <a:pt x="14033" y="27838"/>
                  </a:lnTo>
                  <a:lnTo>
                    <a:pt x="13982" y="28168"/>
                  </a:lnTo>
                  <a:lnTo>
                    <a:pt x="14452" y="28714"/>
                  </a:lnTo>
                  <a:lnTo>
                    <a:pt x="14833" y="28917"/>
                  </a:lnTo>
                  <a:lnTo>
                    <a:pt x="15303" y="29260"/>
                  </a:lnTo>
                  <a:lnTo>
                    <a:pt x="16243" y="29883"/>
                  </a:lnTo>
                  <a:lnTo>
                    <a:pt x="16611" y="30175"/>
                  </a:lnTo>
                  <a:lnTo>
                    <a:pt x="18313" y="35179"/>
                  </a:lnTo>
                  <a:lnTo>
                    <a:pt x="17284" y="23749"/>
                  </a:lnTo>
                  <a:lnTo>
                    <a:pt x="15684" y="23926"/>
                  </a:lnTo>
                  <a:lnTo>
                    <a:pt x="15379" y="23114"/>
                  </a:lnTo>
                  <a:lnTo>
                    <a:pt x="20167" y="23317"/>
                  </a:lnTo>
                  <a:close/>
                </a:path>
                <a:path w="74295" h="35560">
                  <a:moveTo>
                    <a:pt x="22809" y="6527"/>
                  </a:moveTo>
                  <a:lnTo>
                    <a:pt x="21158" y="4356"/>
                  </a:lnTo>
                  <a:lnTo>
                    <a:pt x="20447" y="3416"/>
                  </a:lnTo>
                  <a:lnTo>
                    <a:pt x="19761" y="2997"/>
                  </a:lnTo>
                  <a:lnTo>
                    <a:pt x="19240" y="2667"/>
                  </a:lnTo>
                  <a:lnTo>
                    <a:pt x="16129" y="0"/>
                  </a:lnTo>
                  <a:lnTo>
                    <a:pt x="18364" y="4051"/>
                  </a:lnTo>
                  <a:lnTo>
                    <a:pt x="18719" y="3543"/>
                  </a:lnTo>
                  <a:lnTo>
                    <a:pt x="18465" y="2997"/>
                  </a:lnTo>
                  <a:lnTo>
                    <a:pt x="20218" y="4356"/>
                  </a:lnTo>
                  <a:lnTo>
                    <a:pt x="19685" y="4292"/>
                  </a:lnTo>
                  <a:lnTo>
                    <a:pt x="18465" y="4152"/>
                  </a:lnTo>
                  <a:lnTo>
                    <a:pt x="18503" y="4292"/>
                  </a:lnTo>
                  <a:lnTo>
                    <a:pt x="18415" y="4152"/>
                  </a:lnTo>
                  <a:lnTo>
                    <a:pt x="17678" y="4051"/>
                  </a:lnTo>
                  <a:lnTo>
                    <a:pt x="19367" y="4775"/>
                  </a:lnTo>
                  <a:lnTo>
                    <a:pt x="20281" y="10490"/>
                  </a:lnTo>
                  <a:lnTo>
                    <a:pt x="22809" y="6527"/>
                  </a:lnTo>
                  <a:close/>
                </a:path>
                <a:path w="74295" h="35560">
                  <a:moveTo>
                    <a:pt x="22987" y="1701"/>
                  </a:moveTo>
                  <a:lnTo>
                    <a:pt x="21374" y="1193"/>
                  </a:lnTo>
                  <a:lnTo>
                    <a:pt x="21996" y="1790"/>
                  </a:lnTo>
                  <a:lnTo>
                    <a:pt x="21767" y="1739"/>
                  </a:lnTo>
                  <a:lnTo>
                    <a:pt x="21615" y="2501"/>
                  </a:lnTo>
                  <a:lnTo>
                    <a:pt x="21932" y="2565"/>
                  </a:lnTo>
                  <a:lnTo>
                    <a:pt x="21729" y="2146"/>
                  </a:lnTo>
                  <a:lnTo>
                    <a:pt x="22263" y="2616"/>
                  </a:lnTo>
                  <a:lnTo>
                    <a:pt x="22009" y="2324"/>
                  </a:lnTo>
                  <a:lnTo>
                    <a:pt x="22987" y="1701"/>
                  </a:lnTo>
                  <a:close/>
                </a:path>
                <a:path w="74295" h="35560">
                  <a:moveTo>
                    <a:pt x="24892" y="3454"/>
                  </a:moveTo>
                  <a:lnTo>
                    <a:pt x="24650" y="3517"/>
                  </a:lnTo>
                  <a:lnTo>
                    <a:pt x="24828" y="3619"/>
                  </a:lnTo>
                  <a:lnTo>
                    <a:pt x="24892" y="3454"/>
                  </a:lnTo>
                  <a:close/>
                </a:path>
                <a:path w="74295" h="35560">
                  <a:moveTo>
                    <a:pt x="26136" y="2222"/>
                  </a:moveTo>
                  <a:lnTo>
                    <a:pt x="25209" y="2730"/>
                  </a:lnTo>
                  <a:lnTo>
                    <a:pt x="25844" y="2730"/>
                  </a:lnTo>
                  <a:lnTo>
                    <a:pt x="26022" y="2730"/>
                  </a:lnTo>
                  <a:lnTo>
                    <a:pt x="25996" y="2552"/>
                  </a:lnTo>
                  <a:lnTo>
                    <a:pt x="26136" y="2222"/>
                  </a:lnTo>
                  <a:close/>
                </a:path>
                <a:path w="74295" h="35560">
                  <a:moveTo>
                    <a:pt x="28232" y="19367"/>
                  </a:moveTo>
                  <a:lnTo>
                    <a:pt x="27851" y="14719"/>
                  </a:lnTo>
                  <a:lnTo>
                    <a:pt x="25323" y="12966"/>
                  </a:lnTo>
                  <a:lnTo>
                    <a:pt x="23418" y="10629"/>
                  </a:lnTo>
                  <a:lnTo>
                    <a:pt x="25628" y="7480"/>
                  </a:lnTo>
                  <a:lnTo>
                    <a:pt x="24587" y="7289"/>
                  </a:lnTo>
                  <a:lnTo>
                    <a:pt x="26187" y="5524"/>
                  </a:lnTo>
                  <a:lnTo>
                    <a:pt x="25184" y="5334"/>
                  </a:lnTo>
                  <a:lnTo>
                    <a:pt x="25450" y="3403"/>
                  </a:lnTo>
                  <a:lnTo>
                    <a:pt x="23482" y="6413"/>
                  </a:lnTo>
                  <a:lnTo>
                    <a:pt x="23444" y="7061"/>
                  </a:lnTo>
                  <a:lnTo>
                    <a:pt x="23202" y="7010"/>
                  </a:lnTo>
                  <a:lnTo>
                    <a:pt x="19913" y="13728"/>
                  </a:lnTo>
                  <a:lnTo>
                    <a:pt x="21920" y="15151"/>
                  </a:lnTo>
                  <a:lnTo>
                    <a:pt x="23952" y="17462"/>
                  </a:lnTo>
                  <a:lnTo>
                    <a:pt x="28232" y="19367"/>
                  </a:lnTo>
                  <a:close/>
                </a:path>
                <a:path w="74295" h="35560">
                  <a:moveTo>
                    <a:pt x="29984" y="1676"/>
                  </a:moveTo>
                  <a:lnTo>
                    <a:pt x="28105" y="1778"/>
                  </a:lnTo>
                  <a:lnTo>
                    <a:pt x="28016" y="1955"/>
                  </a:lnTo>
                  <a:lnTo>
                    <a:pt x="27178" y="2552"/>
                  </a:lnTo>
                  <a:lnTo>
                    <a:pt x="27647" y="2870"/>
                  </a:lnTo>
                  <a:lnTo>
                    <a:pt x="28562" y="2489"/>
                  </a:lnTo>
                  <a:lnTo>
                    <a:pt x="29984" y="1676"/>
                  </a:lnTo>
                  <a:close/>
                </a:path>
                <a:path w="74295" h="35560">
                  <a:moveTo>
                    <a:pt x="32804" y="23710"/>
                  </a:moveTo>
                  <a:lnTo>
                    <a:pt x="32715" y="23558"/>
                  </a:lnTo>
                  <a:lnTo>
                    <a:pt x="32778" y="23266"/>
                  </a:lnTo>
                  <a:lnTo>
                    <a:pt x="32359" y="23304"/>
                  </a:lnTo>
                  <a:lnTo>
                    <a:pt x="32270" y="23571"/>
                  </a:lnTo>
                  <a:lnTo>
                    <a:pt x="32435" y="23812"/>
                  </a:lnTo>
                  <a:lnTo>
                    <a:pt x="32804" y="23710"/>
                  </a:lnTo>
                  <a:close/>
                </a:path>
                <a:path w="74295" h="35560">
                  <a:moveTo>
                    <a:pt x="33172" y="5943"/>
                  </a:moveTo>
                  <a:lnTo>
                    <a:pt x="33032" y="5854"/>
                  </a:lnTo>
                  <a:lnTo>
                    <a:pt x="33172" y="5943"/>
                  </a:lnTo>
                  <a:close/>
                </a:path>
                <a:path w="74295" h="35560">
                  <a:moveTo>
                    <a:pt x="33477" y="5943"/>
                  </a:moveTo>
                  <a:lnTo>
                    <a:pt x="33413" y="5816"/>
                  </a:lnTo>
                  <a:lnTo>
                    <a:pt x="32931" y="5549"/>
                  </a:lnTo>
                  <a:lnTo>
                    <a:pt x="33121" y="5867"/>
                  </a:lnTo>
                  <a:lnTo>
                    <a:pt x="33477" y="5943"/>
                  </a:lnTo>
                  <a:close/>
                </a:path>
                <a:path w="74295" h="35560">
                  <a:moveTo>
                    <a:pt x="33629" y="4978"/>
                  </a:moveTo>
                  <a:lnTo>
                    <a:pt x="33413" y="5816"/>
                  </a:lnTo>
                  <a:lnTo>
                    <a:pt x="33629" y="4978"/>
                  </a:lnTo>
                  <a:close/>
                </a:path>
                <a:path w="74295" h="35560">
                  <a:moveTo>
                    <a:pt x="34302" y="3365"/>
                  </a:moveTo>
                  <a:lnTo>
                    <a:pt x="34061" y="3429"/>
                  </a:lnTo>
                  <a:lnTo>
                    <a:pt x="34239" y="3530"/>
                  </a:lnTo>
                  <a:lnTo>
                    <a:pt x="34302" y="3365"/>
                  </a:lnTo>
                  <a:close/>
                </a:path>
                <a:path w="74295" h="35560">
                  <a:moveTo>
                    <a:pt x="34391" y="4203"/>
                  </a:moveTo>
                  <a:lnTo>
                    <a:pt x="34163" y="4064"/>
                  </a:lnTo>
                  <a:lnTo>
                    <a:pt x="34251" y="4267"/>
                  </a:lnTo>
                  <a:lnTo>
                    <a:pt x="34226" y="4419"/>
                  </a:lnTo>
                  <a:lnTo>
                    <a:pt x="34353" y="4381"/>
                  </a:lnTo>
                  <a:lnTo>
                    <a:pt x="34391" y="4203"/>
                  </a:lnTo>
                  <a:close/>
                </a:path>
                <a:path w="74295" h="35560">
                  <a:moveTo>
                    <a:pt x="38061" y="4660"/>
                  </a:moveTo>
                  <a:lnTo>
                    <a:pt x="37820" y="4025"/>
                  </a:lnTo>
                  <a:lnTo>
                    <a:pt x="38061" y="5105"/>
                  </a:lnTo>
                  <a:lnTo>
                    <a:pt x="38061" y="4660"/>
                  </a:lnTo>
                  <a:close/>
                </a:path>
                <a:path w="74295" h="35560">
                  <a:moveTo>
                    <a:pt x="39039" y="24955"/>
                  </a:moveTo>
                  <a:lnTo>
                    <a:pt x="32410" y="24955"/>
                  </a:lnTo>
                  <a:lnTo>
                    <a:pt x="32194" y="24955"/>
                  </a:lnTo>
                  <a:lnTo>
                    <a:pt x="32626" y="25146"/>
                  </a:lnTo>
                  <a:lnTo>
                    <a:pt x="32423" y="25501"/>
                  </a:lnTo>
                  <a:lnTo>
                    <a:pt x="32346" y="28206"/>
                  </a:lnTo>
                  <a:lnTo>
                    <a:pt x="35610" y="28105"/>
                  </a:lnTo>
                  <a:lnTo>
                    <a:pt x="39039" y="24955"/>
                  </a:lnTo>
                  <a:close/>
                </a:path>
                <a:path w="74295" h="35560">
                  <a:moveTo>
                    <a:pt x="39217" y="29451"/>
                  </a:moveTo>
                  <a:lnTo>
                    <a:pt x="38506" y="29413"/>
                  </a:lnTo>
                  <a:lnTo>
                    <a:pt x="38354" y="29425"/>
                  </a:lnTo>
                  <a:lnTo>
                    <a:pt x="39065" y="29641"/>
                  </a:lnTo>
                  <a:lnTo>
                    <a:pt x="39217" y="29451"/>
                  </a:lnTo>
                  <a:close/>
                </a:path>
                <a:path w="74295" h="35560">
                  <a:moveTo>
                    <a:pt x="39674" y="18326"/>
                  </a:moveTo>
                  <a:lnTo>
                    <a:pt x="38430" y="12788"/>
                  </a:lnTo>
                  <a:lnTo>
                    <a:pt x="37744" y="14122"/>
                  </a:lnTo>
                  <a:lnTo>
                    <a:pt x="37820" y="13373"/>
                  </a:lnTo>
                  <a:lnTo>
                    <a:pt x="34188" y="11010"/>
                  </a:lnTo>
                  <a:lnTo>
                    <a:pt x="33832" y="12331"/>
                  </a:lnTo>
                  <a:lnTo>
                    <a:pt x="33591" y="7239"/>
                  </a:lnTo>
                  <a:lnTo>
                    <a:pt x="32664" y="5372"/>
                  </a:lnTo>
                  <a:lnTo>
                    <a:pt x="32461" y="4940"/>
                  </a:lnTo>
                  <a:lnTo>
                    <a:pt x="32194" y="5372"/>
                  </a:lnTo>
                  <a:lnTo>
                    <a:pt x="32080" y="4419"/>
                  </a:lnTo>
                  <a:lnTo>
                    <a:pt x="32080" y="4191"/>
                  </a:lnTo>
                  <a:lnTo>
                    <a:pt x="32461" y="4940"/>
                  </a:lnTo>
                  <a:lnTo>
                    <a:pt x="32778" y="4419"/>
                  </a:lnTo>
                  <a:lnTo>
                    <a:pt x="32854" y="4279"/>
                  </a:lnTo>
                  <a:lnTo>
                    <a:pt x="32385" y="4419"/>
                  </a:lnTo>
                  <a:lnTo>
                    <a:pt x="32080" y="4114"/>
                  </a:lnTo>
                  <a:lnTo>
                    <a:pt x="31902" y="3949"/>
                  </a:lnTo>
                  <a:lnTo>
                    <a:pt x="32397" y="3873"/>
                  </a:lnTo>
                  <a:lnTo>
                    <a:pt x="32092" y="3543"/>
                  </a:lnTo>
                  <a:lnTo>
                    <a:pt x="34023" y="2425"/>
                  </a:lnTo>
                  <a:lnTo>
                    <a:pt x="30264" y="1549"/>
                  </a:lnTo>
                  <a:lnTo>
                    <a:pt x="29527" y="2616"/>
                  </a:lnTo>
                  <a:lnTo>
                    <a:pt x="29133" y="4572"/>
                  </a:lnTo>
                  <a:lnTo>
                    <a:pt x="29133" y="9296"/>
                  </a:lnTo>
                  <a:lnTo>
                    <a:pt x="28181" y="8915"/>
                  </a:lnTo>
                  <a:lnTo>
                    <a:pt x="28524" y="7569"/>
                  </a:lnTo>
                  <a:lnTo>
                    <a:pt x="28321" y="8585"/>
                  </a:lnTo>
                  <a:lnTo>
                    <a:pt x="29133" y="9296"/>
                  </a:lnTo>
                  <a:lnTo>
                    <a:pt x="29133" y="4572"/>
                  </a:lnTo>
                  <a:lnTo>
                    <a:pt x="28917" y="5638"/>
                  </a:lnTo>
                  <a:lnTo>
                    <a:pt x="27520" y="7861"/>
                  </a:lnTo>
                  <a:lnTo>
                    <a:pt x="27178" y="7416"/>
                  </a:lnTo>
                  <a:lnTo>
                    <a:pt x="28054" y="10388"/>
                  </a:lnTo>
                  <a:lnTo>
                    <a:pt x="29171" y="11252"/>
                  </a:lnTo>
                  <a:lnTo>
                    <a:pt x="29870" y="12788"/>
                  </a:lnTo>
                  <a:lnTo>
                    <a:pt x="30835" y="14020"/>
                  </a:lnTo>
                  <a:lnTo>
                    <a:pt x="31483" y="11341"/>
                  </a:lnTo>
                  <a:lnTo>
                    <a:pt x="32118" y="11874"/>
                  </a:lnTo>
                  <a:lnTo>
                    <a:pt x="31356" y="17487"/>
                  </a:lnTo>
                  <a:lnTo>
                    <a:pt x="33426" y="17500"/>
                  </a:lnTo>
                  <a:lnTo>
                    <a:pt x="30937" y="19608"/>
                  </a:lnTo>
                  <a:lnTo>
                    <a:pt x="30340" y="20878"/>
                  </a:lnTo>
                  <a:lnTo>
                    <a:pt x="29514" y="24218"/>
                  </a:lnTo>
                  <a:lnTo>
                    <a:pt x="29273" y="25704"/>
                  </a:lnTo>
                  <a:lnTo>
                    <a:pt x="31572" y="23469"/>
                  </a:lnTo>
                  <a:lnTo>
                    <a:pt x="33147" y="21564"/>
                  </a:lnTo>
                  <a:lnTo>
                    <a:pt x="34036" y="19621"/>
                  </a:lnTo>
                  <a:lnTo>
                    <a:pt x="35737" y="18046"/>
                  </a:lnTo>
                  <a:lnTo>
                    <a:pt x="33299" y="22796"/>
                  </a:lnTo>
                  <a:lnTo>
                    <a:pt x="32613" y="24244"/>
                  </a:lnTo>
                  <a:lnTo>
                    <a:pt x="32905" y="23799"/>
                  </a:lnTo>
                  <a:lnTo>
                    <a:pt x="34137" y="21488"/>
                  </a:lnTo>
                  <a:lnTo>
                    <a:pt x="33172" y="23964"/>
                  </a:lnTo>
                  <a:lnTo>
                    <a:pt x="32626" y="24244"/>
                  </a:lnTo>
                  <a:lnTo>
                    <a:pt x="32004" y="24549"/>
                  </a:lnTo>
                  <a:lnTo>
                    <a:pt x="32385" y="24930"/>
                  </a:lnTo>
                  <a:lnTo>
                    <a:pt x="39077" y="24930"/>
                  </a:lnTo>
                  <a:lnTo>
                    <a:pt x="39395" y="21488"/>
                  </a:lnTo>
                  <a:lnTo>
                    <a:pt x="39674" y="18326"/>
                  </a:lnTo>
                  <a:close/>
                </a:path>
                <a:path w="74295" h="35560">
                  <a:moveTo>
                    <a:pt x="47282" y="34658"/>
                  </a:moveTo>
                  <a:lnTo>
                    <a:pt x="47231" y="34277"/>
                  </a:lnTo>
                  <a:lnTo>
                    <a:pt x="47040" y="34417"/>
                  </a:lnTo>
                  <a:lnTo>
                    <a:pt x="47002" y="34556"/>
                  </a:lnTo>
                  <a:lnTo>
                    <a:pt x="47091" y="34696"/>
                  </a:lnTo>
                  <a:lnTo>
                    <a:pt x="47282" y="34658"/>
                  </a:lnTo>
                  <a:close/>
                </a:path>
                <a:path w="74295" h="35560">
                  <a:moveTo>
                    <a:pt x="48056" y="4330"/>
                  </a:moveTo>
                  <a:lnTo>
                    <a:pt x="47866" y="4406"/>
                  </a:lnTo>
                  <a:lnTo>
                    <a:pt x="47726" y="4699"/>
                  </a:lnTo>
                  <a:lnTo>
                    <a:pt x="47967" y="4737"/>
                  </a:lnTo>
                  <a:lnTo>
                    <a:pt x="48056" y="4330"/>
                  </a:lnTo>
                  <a:close/>
                </a:path>
                <a:path w="74295" h="35560">
                  <a:moveTo>
                    <a:pt x="48196" y="5232"/>
                  </a:moveTo>
                  <a:lnTo>
                    <a:pt x="47879" y="5321"/>
                  </a:lnTo>
                  <a:lnTo>
                    <a:pt x="48120" y="5410"/>
                  </a:lnTo>
                  <a:lnTo>
                    <a:pt x="48196" y="5232"/>
                  </a:lnTo>
                  <a:close/>
                </a:path>
                <a:path w="74295" h="35560">
                  <a:moveTo>
                    <a:pt x="48387" y="5486"/>
                  </a:moveTo>
                  <a:lnTo>
                    <a:pt x="47828" y="5676"/>
                  </a:lnTo>
                  <a:lnTo>
                    <a:pt x="48133" y="6045"/>
                  </a:lnTo>
                  <a:lnTo>
                    <a:pt x="48260" y="6070"/>
                  </a:lnTo>
                  <a:lnTo>
                    <a:pt x="48183" y="5676"/>
                  </a:lnTo>
                  <a:lnTo>
                    <a:pt x="48387" y="5486"/>
                  </a:lnTo>
                  <a:close/>
                </a:path>
                <a:path w="74295" h="35560">
                  <a:moveTo>
                    <a:pt x="49085" y="4533"/>
                  </a:moveTo>
                  <a:lnTo>
                    <a:pt x="48425" y="4368"/>
                  </a:lnTo>
                  <a:lnTo>
                    <a:pt x="48374" y="4546"/>
                  </a:lnTo>
                  <a:lnTo>
                    <a:pt x="48844" y="4927"/>
                  </a:lnTo>
                  <a:lnTo>
                    <a:pt x="49085" y="4533"/>
                  </a:lnTo>
                  <a:close/>
                </a:path>
                <a:path w="74295" h="35560">
                  <a:moveTo>
                    <a:pt x="49085" y="4216"/>
                  </a:moveTo>
                  <a:lnTo>
                    <a:pt x="48615" y="3606"/>
                  </a:lnTo>
                  <a:lnTo>
                    <a:pt x="48437" y="4318"/>
                  </a:lnTo>
                  <a:lnTo>
                    <a:pt x="49085" y="4216"/>
                  </a:lnTo>
                  <a:close/>
                </a:path>
                <a:path w="74295" h="35560">
                  <a:moveTo>
                    <a:pt x="49364" y="5791"/>
                  </a:moveTo>
                  <a:lnTo>
                    <a:pt x="49352" y="5626"/>
                  </a:lnTo>
                  <a:lnTo>
                    <a:pt x="48793" y="5575"/>
                  </a:lnTo>
                  <a:lnTo>
                    <a:pt x="49364" y="5791"/>
                  </a:lnTo>
                  <a:close/>
                </a:path>
                <a:path w="74295" h="35560">
                  <a:moveTo>
                    <a:pt x="49441" y="6388"/>
                  </a:moveTo>
                  <a:lnTo>
                    <a:pt x="49136" y="6718"/>
                  </a:lnTo>
                  <a:lnTo>
                    <a:pt x="49060" y="6858"/>
                  </a:lnTo>
                  <a:lnTo>
                    <a:pt x="49250" y="6832"/>
                  </a:lnTo>
                  <a:lnTo>
                    <a:pt x="49339" y="6705"/>
                  </a:lnTo>
                  <a:lnTo>
                    <a:pt x="49441" y="6388"/>
                  </a:lnTo>
                  <a:close/>
                </a:path>
                <a:path w="74295" h="35560">
                  <a:moveTo>
                    <a:pt x="49568" y="5181"/>
                  </a:moveTo>
                  <a:lnTo>
                    <a:pt x="49212" y="4597"/>
                  </a:lnTo>
                  <a:lnTo>
                    <a:pt x="48895" y="5245"/>
                  </a:lnTo>
                  <a:lnTo>
                    <a:pt x="49453" y="5181"/>
                  </a:lnTo>
                  <a:close/>
                </a:path>
                <a:path w="74295" h="35560">
                  <a:moveTo>
                    <a:pt x="49568" y="5181"/>
                  </a:moveTo>
                  <a:lnTo>
                    <a:pt x="48996" y="5245"/>
                  </a:lnTo>
                  <a:lnTo>
                    <a:pt x="49339" y="5537"/>
                  </a:lnTo>
                  <a:lnTo>
                    <a:pt x="49504" y="5537"/>
                  </a:lnTo>
                  <a:lnTo>
                    <a:pt x="49568" y="5181"/>
                  </a:lnTo>
                  <a:close/>
                </a:path>
                <a:path w="74295" h="35560">
                  <a:moveTo>
                    <a:pt x="50774" y="8394"/>
                  </a:moveTo>
                  <a:lnTo>
                    <a:pt x="49060" y="8966"/>
                  </a:lnTo>
                  <a:lnTo>
                    <a:pt x="48564" y="9055"/>
                  </a:lnTo>
                  <a:lnTo>
                    <a:pt x="48958" y="8839"/>
                  </a:lnTo>
                  <a:lnTo>
                    <a:pt x="49098" y="8788"/>
                  </a:lnTo>
                  <a:lnTo>
                    <a:pt x="49225" y="7886"/>
                  </a:lnTo>
                  <a:lnTo>
                    <a:pt x="49339" y="7035"/>
                  </a:lnTo>
                  <a:lnTo>
                    <a:pt x="48348" y="7416"/>
                  </a:lnTo>
                  <a:lnTo>
                    <a:pt x="48755" y="7620"/>
                  </a:lnTo>
                  <a:lnTo>
                    <a:pt x="48107" y="7886"/>
                  </a:lnTo>
                  <a:lnTo>
                    <a:pt x="48298" y="7454"/>
                  </a:lnTo>
                  <a:lnTo>
                    <a:pt x="48133" y="7632"/>
                  </a:lnTo>
                  <a:lnTo>
                    <a:pt x="47891" y="7823"/>
                  </a:lnTo>
                  <a:lnTo>
                    <a:pt x="47917" y="8509"/>
                  </a:lnTo>
                  <a:lnTo>
                    <a:pt x="47155" y="9309"/>
                  </a:lnTo>
                  <a:lnTo>
                    <a:pt x="46875" y="9347"/>
                  </a:lnTo>
                  <a:lnTo>
                    <a:pt x="46710" y="9779"/>
                  </a:lnTo>
                  <a:lnTo>
                    <a:pt x="46101" y="10414"/>
                  </a:lnTo>
                  <a:lnTo>
                    <a:pt x="46558" y="10160"/>
                  </a:lnTo>
                  <a:lnTo>
                    <a:pt x="46240" y="11023"/>
                  </a:lnTo>
                  <a:lnTo>
                    <a:pt x="46469" y="10883"/>
                  </a:lnTo>
                  <a:lnTo>
                    <a:pt x="46926" y="10642"/>
                  </a:lnTo>
                  <a:lnTo>
                    <a:pt x="46939" y="10325"/>
                  </a:lnTo>
                  <a:lnTo>
                    <a:pt x="47091" y="10668"/>
                  </a:lnTo>
                  <a:lnTo>
                    <a:pt x="47091" y="10210"/>
                  </a:lnTo>
                  <a:lnTo>
                    <a:pt x="47434" y="10337"/>
                  </a:lnTo>
                  <a:lnTo>
                    <a:pt x="47853" y="10375"/>
                  </a:lnTo>
                  <a:lnTo>
                    <a:pt x="47383" y="10553"/>
                  </a:lnTo>
                  <a:lnTo>
                    <a:pt x="47929" y="10629"/>
                  </a:lnTo>
                  <a:lnTo>
                    <a:pt x="47993" y="10464"/>
                  </a:lnTo>
                  <a:lnTo>
                    <a:pt x="48933" y="10439"/>
                  </a:lnTo>
                  <a:lnTo>
                    <a:pt x="49771" y="9448"/>
                  </a:lnTo>
                  <a:lnTo>
                    <a:pt x="50774" y="8394"/>
                  </a:lnTo>
                  <a:close/>
                </a:path>
                <a:path w="74295" h="35560">
                  <a:moveTo>
                    <a:pt x="51460" y="4419"/>
                  </a:moveTo>
                  <a:lnTo>
                    <a:pt x="51142" y="4572"/>
                  </a:lnTo>
                  <a:lnTo>
                    <a:pt x="51269" y="4394"/>
                  </a:lnTo>
                  <a:lnTo>
                    <a:pt x="51003" y="4368"/>
                  </a:lnTo>
                  <a:lnTo>
                    <a:pt x="51244" y="4762"/>
                  </a:lnTo>
                  <a:lnTo>
                    <a:pt x="51371" y="4724"/>
                  </a:lnTo>
                  <a:lnTo>
                    <a:pt x="51460" y="4419"/>
                  </a:lnTo>
                  <a:close/>
                </a:path>
                <a:path w="74295" h="35560">
                  <a:moveTo>
                    <a:pt x="52120" y="4673"/>
                  </a:moveTo>
                  <a:lnTo>
                    <a:pt x="51663" y="4394"/>
                  </a:lnTo>
                  <a:lnTo>
                    <a:pt x="51574" y="4711"/>
                  </a:lnTo>
                  <a:lnTo>
                    <a:pt x="52120" y="4673"/>
                  </a:lnTo>
                  <a:close/>
                </a:path>
                <a:path w="74295" h="35560">
                  <a:moveTo>
                    <a:pt x="54406" y="7505"/>
                  </a:moveTo>
                  <a:lnTo>
                    <a:pt x="54254" y="7264"/>
                  </a:lnTo>
                  <a:lnTo>
                    <a:pt x="53301" y="5676"/>
                  </a:lnTo>
                  <a:lnTo>
                    <a:pt x="52895" y="4991"/>
                  </a:lnTo>
                  <a:lnTo>
                    <a:pt x="52692" y="4991"/>
                  </a:lnTo>
                  <a:lnTo>
                    <a:pt x="52387" y="4800"/>
                  </a:lnTo>
                  <a:lnTo>
                    <a:pt x="52476" y="4648"/>
                  </a:lnTo>
                  <a:lnTo>
                    <a:pt x="52120" y="4673"/>
                  </a:lnTo>
                  <a:lnTo>
                    <a:pt x="51574" y="4711"/>
                  </a:lnTo>
                  <a:lnTo>
                    <a:pt x="51320" y="5676"/>
                  </a:lnTo>
                  <a:lnTo>
                    <a:pt x="50596" y="4216"/>
                  </a:lnTo>
                  <a:lnTo>
                    <a:pt x="51028" y="5372"/>
                  </a:lnTo>
                  <a:lnTo>
                    <a:pt x="51130" y="5702"/>
                  </a:lnTo>
                  <a:lnTo>
                    <a:pt x="49149" y="8775"/>
                  </a:lnTo>
                  <a:lnTo>
                    <a:pt x="53822" y="7264"/>
                  </a:lnTo>
                  <a:lnTo>
                    <a:pt x="54406" y="7505"/>
                  </a:lnTo>
                  <a:close/>
                </a:path>
                <a:path w="74295" h="35560">
                  <a:moveTo>
                    <a:pt x="58521" y="30149"/>
                  </a:moveTo>
                  <a:lnTo>
                    <a:pt x="58331" y="30365"/>
                  </a:lnTo>
                  <a:lnTo>
                    <a:pt x="58521" y="30568"/>
                  </a:lnTo>
                  <a:lnTo>
                    <a:pt x="58521" y="30149"/>
                  </a:lnTo>
                  <a:close/>
                </a:path>
                <a:path w="74295" h="35560">
                  <a:moveTo>
                    <a:pt x="59651" y="30403"/>
                  </a:moveTo>
                  <a:lnTo>
                    <a:pt x="58864" y="30835"/>
                  </a:lnTo>
                  <a:lnTo>
                    <a:pt x="59143" y="30924"/>
                  </a:lnTo>
                  <a:lnTo>
                    <a:pt x="59334" y="30835"/>
                  </a:lnTo>
                  <a:lnTo>
                    <a:pt x="59448" y="30543"/>
                  </a:lnTo>
                  <a:lnTo>
                    <a:pt x="59651" y="30556"/>
                  </a:lnTo>
                  <a:lnTo>
                    <a:pt x="59651" y="30403"/>
                  </a:lnTo>
                  <a:close/>
                </a:path>
                <a:path w="74295" h="35560">
                  <a:moveTo>
                    <a:pt x="60515" y="30822"/>
                  </a:moveTo>
                  <a:lnTo>
                    <a:pt x="59029" y="30988"/>
                  </a:lnTo>
                  <a:lnTo>
                    <a:pt x="59296" y="31699"/>
                  </a:lnTo>
                  <a:lnTo>
                    <a:pt x="59537" y="31661"/>
                  </a:lnTo>
                  <a:lnTo>
                    <a:pt x="60337" y="31318"/>
                  </a:lnTo>
                  <a:lnTo>
                    <a:pt x="59740" y="31330"/>
                  </a:lnTo>
                  <a:lnTo>
                    <a:pt x="60515" y="30822"/>
                  </a:lnTo>
                  <a:close/>
                </a:path>
                <a:path w="74295" h="35560">
                  <a:moveTo>
                    <a:pt x="61048" y="28816"/>
                  </a:moveTo>
                  <a:lnTo>
                    <a:pt x="60185" y="28930"/>
                  </a:lnTo>
                  <a:lnTo>
                    <a:pt x="59296" y="29565"/>
                  </a:lnTo>
                  <a:lnTo>
                    <a:pt x="59690" y="29883"/>
                  </a:lnTo>
                  <a:lnTo>
                    <a:pt x="61048" y="28816"/>
                  </a:lnTo>
                  <a:close/>
                </a:path>
                <a:path w="74295" h="35560">
                  <a:moveTo>
                    <a:pt x="63017" y="15875"/>
                  </a:moveTo>
                  <a:lnTo>
                    <a:pt x="60147" y="10312"/>
                  </a:lnTo>
                  <a:lnTo>
                    <a:pt x="56032" y="12039"/>
                  </a:lnTo>
                  <a:lnTo>
                    <a:pt x="56032" y="23990"/>
                  </a:lnTo>
                  <a:lnTo>
                    <a:pt x="55892" y="24053"/>
                  </a:lnTo>
                  <a:lnTo>
                    <a:pt x="53416" y="24295"/>
                  </a:lnTo>
                  <a:lnTo>
                    <a:pt x="53975" y="23977"/>
                  </a:lnTo>
                  <a:lnTo>
                    <a:pt x="56032" y="23990"/>
                  </a:lnTo>
                  <a:lnTo>
                    <a:pt x="56032" y="12039"/>
                  </a:lnTo>
                  <a:lnTo>
                    <a:pt x="54013" y="12877"/>
                  </a:lnTo>
                  <a:lnTo>
                    <a:pt x="53708" y="13525"/>
                  </a:lnTo>
                  <a:lnTo>
                    <a:pt x="53746" y="12738"/>
                  </a:lnTo>
                  <a:lnTo>
                    <a:pt x="54102" y="12661"/>
                  </a:lnTo>
                  <a:lnTo>
                    <a:pt x="54597" y="11798"/>
                  </a:lnTo>
                  <a:lnTo>
                    <a:pt x="52209" y="12611"/>
                  </a:lnTo>
                  <a:lnTo>
                    <a:pt x="51828" y="12484"/>
                  </a:lnTo>
                  <a:lnTo>
                    <a:pt x="43510" y="12522"/>
                  </a:lnTo>
                  <a:lnTo>
                    <a:pt x="43700" y="12496"/>
                  </a:lnTo>
                  <a:lnTo>
                    <a:pt x="43675" y="12357"/>
                  </a:lnTo>
                  <a:lnTo>
                    <a:pt x="43764" y="12217"/>
                  </a:lnTo>
                  <a:lnTo>
                    <a:pt x="43408" y="12522"/>
                  </a:lnTo>
                  <a:lnTo>
                    <a:pt x="43040" y="12522"/>
                  </a:lnTo>
                  <a:lnTo>
                    <a:pt x="48793" y="17805"/>
                  </a:lnTo>
                  <a:lnTo>
                    <a:pt x="40919" y="19723"/>
                  </a:lnTo>
                  <a:lnTo>
                    <a:pt x="40500" y="22110"/>
                  </a:lnTo>
                  <a:lnTo>
                    <a:pt x="42151" y="25539"/>
                  </a:lnTo>
                  <a:lnTo>
                    <a:pt x="38912" y="27343"/>
                  </a:lnTo>
                  <a:lnTo>
                    <a:pt x="41617" y="30353"/>
                  </a:lnTo>
                  <a:lnTo>
                    <a:pt x="47345" y="27673"/>
                  </a:lnTo>
                  <a:lnTo>
                    <a:pt x="49034" y="26733"/>
                  </a:lnTo>
                  <a:lnTo>
                    <a:pt x="47917" y="29311"/>
                  </a:lnTo>
                  <a:lnTo>
                    <a:pt x="43091" y="30670"/>
                  </a:lnTo>
                  <a:lnTo>
                    <a:pt x="49999" y="31965"/>
                  </a:lnTo>
                  <a:lnTo>
                    <a:pt x="53860" y="33426"/>
                  </a:lnTo>
                  <a:lnTo>
                    <a:pt x="52692" y="33642"/>
                  </a:lnTo>
                  <a:lnTo>
                    <a:pt x="48958" y="32473"/>
                  </a:lnTo>
                  <a:lnTo>
                    <a:pt x="50025" y="33362"/>
                  </a:lnTo>
                  <a:lnTo>
                    <a:pt x="49517" y="33451"/>
                  </a:lnTo>
                  <a:lnTo>
                    <a:pt x="48641" y="33858"/>
                  </a:lnTo>
                  <a:lnTo>
                    <a:pt x="48729" y="34950"/>
                  </a:lnTo>
                  <a:lnTo>
                    <a:pt x="50139" y="34861"/>
                  </a:lnTo>
                  <a:lnTo>
                    <a:pt x="50774" y="34671"/>
                  </a:lnTo>
                  <a:lnTo>
                    <a:pt x="50038" y="33362"/>
                  </a:lnTo>
                  <a:lnTo>
                    <a:pt x="52425" y="35293"/>
                  </a:lnTo>
                  <a:lnTo>
                    <a:pt x="54508" y="34925"/>
                  </a:lnTo>
                  <a:lnTo>
                    <a:pt x="55384" y="34696"/>
                  </a:lnTo>
                  <a:lnTo>
                    <a:pt x="58915" y="35077"/>
                  </a:lnTo>
                  <a:lnTo>
                    <a:pt x="57734" y="34658"/>
                  </a:lnTo>
                  <a:lnTo>
                    <a:pt x="57886" y="34251"/>
                  </a:lnTo>
                  <a:lnTo>
                    <a:pt x="58940" y="33642"/>
                  </a:lnTo>
                  <a:lnTo>
                    <a:pt x="58242" y="34290"/>
                  </a:lnTo>
                  <a:lnTo>
                    <a:pt x="58902" y="34163"/>
                  </a:lnTo>
                  <a:lnTo>
                    <a:pt x="59004" y="34950"/>
                  </a:lnTo>
                  <a:lnTo>
                    <a:pt x="59321" y="34378"/>
                  </a:lnTo>
                  <a:lnTo>
                    <a:pt x="59563" y="31750"/>
                  </a:lnTo>
                  <a:lnTo>
                    <a:pt x="56159" y="32969"/>
                  </a:lnTo>
                  <a:lnTo>
                    <a:pt x="56921" y="31369"/>
                  </a:lnTo>
                  <a:lnTo>
                    <a:pt x="57873" y="30988"/>
                  </a:lnTo>
                  <a:lnTo>
                    <a:pt x="57670" y="30937"/>
                  </a:lnTo>
                  <a:lnTo>
                    <a:pt x="57759" y="30568"/>
                  </a:lnTo>
                  <a:lnTo>
                    <a:pt x="58115" y="29781"/>
                  </a:lnTo>
                  <a:lnTo>
                    <a:pt x="57962" y="30568"/>
                  </a:lnTo>
                  <a:lnTo>
                    <a:pt x="58204" y="30213"/>
                  </a:lnTo>
                  <a:lnTo>
                    <a:pt x="58407" y="29781"/>
                  </a:lnTo>
                  <a:lnTo>
                    <a:pt x="58686" y="29933"/>
                  </a:lnTo>
                  <a:lnTo>
                    <a:pt x="58915" y="29692"/>
                  </a:lnTo>
                  <a:lnTo>
                    <a:pt x="60071" y="28930"/>
                  </a:lnTo>
                  <a:lnTo>
                    <a:pt x="60134" y="28752"/>
                  </a:lnTo>
                  <a:lnTo>
                    <a:pt x="59474" y="26441"/>
                  </a:lnTo>
                  <a:lnTo>
                    <a:pt x="60109" y="25704"/>
                  </a:lnTo>
                  <a:lnTo>
                    <a:pt x="58978" y="24358"/>
                  </a:lnTo>
                  <a:lnTo>
                    <a:pt x="58712" y="24079"/>
                  </a:lnTo>
                  <a:lnTo>
                    <a:pt x="58712" y="25844"/>
                  </a:lnTo>
                  <a:lnTo>
                    <a:pt x="58674" y="26149"/>
                  </a:lnTo>
                  <a:lnTo>
                    <a:pt x="58470" y="26047"/>
                  </a:lnTo>
                  <a:lnTo>
                    <a:pt x="58381" y="26225"/>
                  </a:lnTo>
                  <a:lnTo>
                    <a:pt x="58381" y="28422"/>
                  </a:lnTo>
                  <a:lnTo>
                    <a:pt x="58216" y="29692"/>
                  </a:lnTo>
                  <a:lnTo>
                    <a:pt x="57569" y="30048"/>
                  </a:lnTo>
                  <a:lnTo>
                    <a:pt x="58381" y="28422"/>
                  </a:lnTo>
                  <a:lnTo>
                    <a:pt x="58381" y="26225"/>
                  </a:lnTo>
                  <a:lnTo>
                    <a:pt x="57315" y="28232"/>
                  </a:lnTo>
                  <a:lnTo>
                    <a:pt x="56946" y="27368"/>
                  </a:lnTo>
                  <a:lnTo>
                    <a:pt x="58077" y="25857"/>
                  </a:lnTo>
                  <a:lnTo>
                    <a:pt x="58470" y="26047"/>
                  </a:lnTo>
                  <a:lnTo>
                    <a:pt x="58572" y="25857"/>
                  </a:lnTo>
                  <a:lnTo>
                    <a:pt x="58648" y="25704"/>
                  </a:lnTo>
                  <a:lnTo>
                    <a:pt x="58712" y="25844"/>
                  </a:lnTo>
                  <a:lnTo>
                    <a:pt x="58712" y="24079"/>
                  </a:lnTo>
                  <a:lnTo>
                    <a:pt x="59397" y="23990"/>
                  </a:lnTo>
                  <a:lnTo>
                    <a:pt x="62738" y="22720"/>
                  </a:lnTo>
                  <a:lnTo>
                    <a:pt x="63017" y="15875"/>
                  </a:lnTo>
                  <a:close/>
                </a:path>
                <a:path w="74295" h="35560">
                  <a:moveTo>
                    <a:pt x="66814" y="25488"/>
                  </a:moveTo>
                  <a:lnTo>
                    <a:pt x="66624" y="24257"/>
                  </a:lnTo>
                  <a:lnTo>
                    <a:pt x="66509" y="23825"/>
                  </a:lnTo>
                  <a:lnTo>
                    <a:pt x="62318" y="24930"/>
                  </a:lnTo>
                  <a:lnTo>
                    <a:pt x="64554" y="25615"/>
                  </a:lnTo>
                  <a:lnTo>
                    <a:pt x="65189" y="25387"/>
                  </a:lnTo>
                  <a:lnTo>
                    <a:pt x="66814" y="25488"/>
                  </a:lnTo>
                  <a:close/>
                </a:path>
                <a:path w="74295" h="35560">
                  <a:moveTo>
                    <a:pt x="68389" y="23495"/>
                  </a:moveTo>
                  <a:lnTo>
                    <a:pt x="68262" y="23228"/>
                  </a:lnTo>
                  <a:lnTo>
                    <a:pt x="68135" y="23672"/>
                  </a:lnTo>
                  <a:lnTo>
                    <a:pt x="68275" y="23710"/>
                  </a:lnTo>
                  <a:lnTo>
                    <a:pt x="68313" y="23495"/>
                  </a:lnTo>
                  <a:close/>
                </a:path>
                <a:path w="74295" h="35560">
                  <a:moveTo>
                    <a:pt x="70510" y="24498"/>
                  </a:moveTo>
                  <a:lnTo>
                    <a:pt x="69570" y="25222"/>
                  </a:lnTo>
                  <a:lnTo>
                    <a:pt x="70256" y="25196"/>
                  </a:lnTo>
                  <a:lnTo>
                    <a:pt x="70231" y="25057"/>
                  </a:lnTo>
                  <a:lnTo>
                    <a:pt x="70510" y="24498"/>
                  </a:lnTo>
                  <a:close/>
                </a:path>
                <a:path w="74295" h="35560">
                  <a:moveTo>
                    <a:pt x="74142" y="29921"/>
                  </a:moveTo>
                  <a:lnTo>
                    <a:pt x="73342" y="29121"/>
                  </a:lnTo>
                  <a:lnTo>
                    <a:pt x="71666" y="27533"/>
                  </a:lnTo>
                  <a:lnTo>
                    <a:pt x="64262" y="30276"/>
                  </a:lnTo>
                  <a:lnTo>
                    <a:pt x="70269" y="31483"/>
                  </a:lnTo>
                  <a:lnTo>
                    <a:pt x="70929" y="31000"/>
                  </a:lnTo>
                  <a:lnTo>
                    <a:pt x="72694" y="31534"/>
                  </a:lnTo>
                  <a:lnTo>
                    <a:pt x="71945" y="30086"/>
                  </a:lnTo>
                  <a:lnTo>
                    <a:pt x="72923" y="30162"/>
                  </a:lnTo>
                  <a:lnTo>
                    <a:pt x="71412" y="29311"/>
                  </a:lnTo>
                  <a:lnTo>
                    <a:pt x="73113" y="29527"/>
                  </a:lnTo>
                  <a:lnTo>
                    <a:pt x="73190" y="30035"/>
                  </a:lnTo>
                  <a:lnTo>
                    <a:pt x="73494" y="29527"/>
                  </a:lnTo>
                  <a:lnTo>
                    <a:pt x="73545" y="29845"/>
                  </a:lnTo>
                  <a:lnTo>
                    <a:pt x="72999" y="31699"/>
                  </a:lnTo>
                  <a:lnTo>
                    <a:pt x="74142" y="29921"/>
                  </a:lnTo>
                  <a:close/>
                </a:path>
              </a:pathLst>
            </a:custGeom>
            <a:solidFill>
              <a:srgbClr val="C5CCC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815" name="object 5815"/>
          <p:cNvSpPr/>
          <p:nvPr/>
        </p:nvSpPr>
        <p:spPr>
          <a:xfrm>
            <a:off x="5787336" y="292309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66" y="0"/>
                </a:moveTo>
                <a:lnTo>
                  <a:pt x="165" y="139"/>
                </a:lnTo>
                <a:lnTo>
                  <a:pt x="0" y="126"/>
                </a:lnTo>
                <a:lnTo>
                  <a:pt x="127" y="292"/>
                </a:lnTo>
                <a:lnTo>
                  <a:pt x="520" y="457"/>
                </a:lnTo>
                <a:lnTo>
                  <a:pt x="749" y="558"/>
                </a:lnTo>
                <a:lnTo>
                  <a:pt x="106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6" name="object 5816"/>
          <p:cNvSpPr/>
          <p:nvPr/>
        </p:nvSpPr>
        <p:spPr>
          <a:xfrm>
            <a:off x="5583116" y="297725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380" y="0"/>
                </a:moveTo>
                <a:lnTo>
                  <a:pt x="25" y="279"/>
                </a:lnTo>
                <a:lnTo>
                  <a:pt x="0" y="812"/>
                </a:lnTo>
                <a:lnTo>
                  <a:pt x="380" y="1181"/>
                </a:lnTo>
                <a:lnTo>
                  <a:pt x="1079" y="1270"/>
                </a:lnTo>
                <a:lnTo>
                  <a:pt x="457" y="10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7" name="object 5817"/>
          <p:cNvSpPr/>
          <p:nvPr/>
        </p:nvSpPr>
        <p:spPr>
          <a:xfrm>
            <a:off x="5917029" y="302683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42" y="0"/>
                </a:moveTo>
                <a:lnTo>
                  <a:pt x="50" y="304"/>
                </a:lnTo>
                <a:lnTo>
                  <a:pt x="0" y="609"/>
                </a:lnTo>
                <a:lnTo>
                  <a:pt x="215" y="673"/>
                </a:lnTo>
                <a:lnTo>
                  <a:pt x="495" y="685"/>
                </a:lnTo>
                <a:lnTo>
                  <a:pt x="380" y="533"/>
                </a:lnTo>
                <a:lnTo>
                  <a:pt x="34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8" name="object 5818"/>
          <p:cNvSpPr/>
          <p:nvPr/>
        </p:nvSpPr>
        <p:spPr>
          <a:xfrm>
            <a:off x="5706633" y="2925323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006" y="0"/>
                </a:moveTo>
                <a:lnTo>
                  <a:pt x="0" y="635"/>
                </a:lnTo>
                <a:lnTo>
                  <a:pt x="1206" y="762"/>
                </a:lnTo>
                <a:lnTo>
                  <a:pt x="1244" y="558"/>
                </a:lnTo>
                <a:lnTo>
                  <a:pt x="1562" y="533"/>
                </a:lnTo>
                <a:lnTo>
                  <a:pt x="1524" y="381"/>
                </a:lnTo>
                <a:lnTo>
                  <a:pt x="200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9" name="object 5819"/>
          <p:cNvSpPr/>
          <p:nvPr/>
        </p:nvSpPr>
        <p:spPr>
          <a:xfrm>
            <a:off x="5939007" y="2966620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876" y="0"/>
                </a:moveTo>
                <a:lnTo>
                  <a:pt x="584" y="787"/>
                </a:lnTo>
                <a:lnTo>
                  <a:pt x="0" y="1714"/>
                </a:lnTo>
                <a:lnTo>
                  <a:pt x="1257" y="1739"/>
                </a:lnTo>
                <a:lnTo>
                  <a:pt x="1269" y="1587"/>
                </a:lnTo>
                <a:lnTo>
                  <a:pt x="1943" y="1181"/>
                </a:lnTo>
                <a:lnTo>
                  <a:pt x="1320" y="1346"/>
                </a:lnTo>
                <a:lnTo>
                  <a:pt x="1117" y="952"/>
                </a:lnTo>
                <a:lnTo>
                  <a:pt x="800" y="1168"/>
                </a:lnTo>
                <a:lnTo>
                  <a:pt x="87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0" name="object 5820"/>
          <p:cNvSpPr/>
          <p:nvPr/>
        </p:nvSpPr>
        <p:spPr>
          <a:xfrm>
            <a:off x="5621003" y="3002188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0" y="0"/>
                </a:moveTo>
                <a:lnTo>
                  <a:pt x="126" y="1003"/>
                </a:lnTo>
                <a:lnTo>
                  <a:pt x="2082" y="635"/>
                </a:lnTo>
                <a:lnTo>
                  <a:pt x="2171" y="787"/>
                </a:lnTo>
                <a:lnTo>
                  <a:pt x="4165" y="457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1" name="object 5821"/>
          <p:cNvSpPr/>
          <p:nvPr/>
        </p:nvSpPr>
        <p:spPr>
          <a:xfrm>
            <a:off x="5932195" y="2959925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1727" y="469"/>
                </a:moveTo>
                <a:lnTo>
                  <a:pt x="1612" y="0"/>
                </a:lnTo>
                <a:lnTo>
                  <a:pt x="1409" y="381"/>
                </a:lnTo>
                <a:lnTo>
                  <a:pt x="0" y="635"/>
                </a:lnTo>
                <a:lnTo>
                  <a:pt x="1155" y="787"/>
                </a:lnTo>
                <a:lnTo>
                  <a:pt x="1320" y="558"/>
                </a:lnTo>
                <a:lnTo>
                  <a:pt x="1727" y="469"/>
                </a:lnTo>
                <a:close/>
              </a:path>
              <a:path w="3810" h="3810">
                <a:moveTo>
                  <a:pt x="3479" y="0"/>
                </a:moveTo>
                <a:lnTo>
                  <a:pt x="2997" y="0"/>
                </a:lnTo>
                <a:lnTo>
                  <a:pt x="3060" y="177"/>
                </a:lnTo>
                <a:lnTo>
                  <a:pt x="3289" y="203"/>
                </a:lnTo>
                <a:lnTo>
                  <a:pt x="3479" y="0"/>
                </a:lnTo>
                <a:close/>
              </a:path>
              <a:path w="3810" h="3810">
                <a:moveTo>
                  <a:pt x="3556" y="3035"/>
                </a:moveTo>
                <a:lnTo>
                  <a:pt x="3276" y="1104"/>
                </a:lnTo>
                <a:lnTo>
                  <a:pt x="2882" y="2362"/>
                </a:lnTo>
                <a:lnTo>
                  <a:pt x="3238" y="2489"/>
                </a:lnTo>
                <a:lnTo>
                  <a:pt x="3276" y="3124"/>
                </a:lnTo>
                <a:lnTo>
                  <a:pt x="3441" y="3429"/>
                </a:lnTo>
                <a:lnTo>
                  <a:pt x="3556" y="303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2" name="object 5822"/>
          <p:cNvSpPr/>
          <p:nvPr/>
        </p:nvSpPr>
        <p:spPr>
          <a:xfrm>
            <a:off x="5690705" y="2919336"/>
            <a:ext cx="19050" cy="19685"/>
          </a:xfrm>
          <a:custGeom>
            <a:avLst/>
            <a:gdLst/>
            <a:ahLst/>
            <a:cxnLst/>
            <a:rect l="l" t="t" r="r" b="b"/>
            <a:pathLst>
              <a:path w="19050" h="19685">
                <a:moveTo>
                  <a:pt x="1562" y="16992"/>
                </a:moveTo>
                <a:lnTo>
                  <a:pt x="762" y="17538"/>
                </a:lnTo>
                <a:lnTo>
                  <a:pt x="76" y="18173"/>
                </a:lnTo>
                <a:lnTo>
                  <a:pt x="0" y="19189"/>
                </a:lnTo>
                <a:lnTo>
                  <a:pt x="571" y="18618"/>
                </a:lnTo>
                <a:lnTo>
                  <a:pt x="1079" y="17627"/>
                </a:lnTo>
                <a:lnTo>
                  <a:pt x="1562" y="16992"/>
                </a:lnTo>
                <a:close/>
              </a:path>
              <a:path w="19050" h="19685">
                <a:moveTo>
                  <a:pt x="8318" y="14109"/>
                </a:moveTo>
                <a:lnTo>
                  <a:pt x="7759" y="12433"/>
                </a:lnTo>
                <a:lnTo>
                  <a:pt x="8064" y="11963"/>
                </a:lnTo>
                <a:lnTo>
                  <a:pt x="6527" y="12725"/>
                </a:lnTo>
                <a:lnTo>
                  <a:pt x="2171" y="13754"/>
                </a:lnTo>
                <a:lnTo>
                  <a:pt x="7302" y="14363"/>
                </a:lnTo>
                <a:lnTo>
                  <a:pt x="8318" y="14109"/>
                </a:lnTo>
                <a:close/>
              </a:path>
              <a:path w="19050" h="19685">
                <a:moveTo>
                  <a:pt x="8801" y="9118"/>
                </a:moveTo>
                <a:lnTo>
                  <a:pt x="8661" y="9093"/>
                </a:lnTo>
                <a:lnTo>
                  <a:pt x="8801" y="9118"/>
                </a:lnTo>
                <a:close/>
              </a:path>
              <a:path w="19050" h="19685">
                <a:moveTo>
                  <a:pt x="8915" y="9296"/>
                </a:moveTo>
                <a:lnTo>
                  <a:pt x="8763" y="9182"/>
                </a:lnTo>
                <a:lnTo>
                  <a:pt x="8509" y="9664"/>
                </a:lnTo>
                <a:lnTo>
                  <a:pt x="8915" y="9296"/>
                </a:lnTo>
                <a:close/>
              </a:path>
              <a:path w="19050" h="19685">
                <a:moveTo>
                  <a:pt x="10007" y="7658"/>
                </a:moveTo>
                <a:lnTo>
                  <a:pt x="9207" y="8369"/>
                </a:lnTo>
                <a:lnTo>
                  <a:pt x="8801" y="9118"/>
                </a:lnTo>
                <a:lnTo>
                  <a:pt x="9055" y="9169"/>
                </a:lnTo>
                <a:lnTo>
                  <a:pt x="9309" y="8953"/>
                </a:lnTo>
                <a:lnTo>
                  <a:pt x="10007" y="7658"/>
                </a:lnTo>
                <a:close/>
              </a:path>
              <a:path w="19050" h="19685">
                <a:moveTo>
                  <a:pt x="10299" y="7150"/>
                </a:moveTo>
                <a:lnTo>
                  <a:pt x="10007" y="7658"/>
                </a:lnTo>
                <a:lnTo>
                  <a:pt x="10198" y="7493"/>
                </a:lnTo>
                <a:lnTo>
                  <a:pt x="10299" y="7150"/>
                </a:lnTo>
                <a:close/>
              </a:path>
              <a:path w="19050" h="19685">
                <a:moveTo>
                  <a:pt x="18821" y="0"/>
                </a:moveTo>
                <a:lnTo>
                  <a:pt x="10198" y="7493"/>
                </a:lnTo>
                <a:lnTo>
                  <a:pt x="9728" y="9309"/>
                </a:lnTo>
                <a:lnTo>
                  <a:pt x="9055" y="9169"/>
                </a:lnTo>
                <a:lnTo>
                  <a:pt x="8928" y="9309"/>
                </a:lnTo>
                <a:lnTo>
                  <a:pt x="14592" y="13893"/>
                </a:lnTo>
                <a:lnTo>
                  <a:pt x="14427" y="11023"/>
                </a:lnTo>
                <a:lnTo>
                  <a:pt x="16205" y="9309"/>
                </a:lnTo>
                <a:lnTo>
                  <a:pt x="12954" y="9309"/>
                </a:lnTo>
                <a:lnTo>
                  <a:pt x="16205" y="9296"/>
                </a:lnTo>
                <a:lnTo>
                  <a:pt x="17081" y="8458"/>
                </a:lnTo>
                <a:lnTo>
                  <a:pt x="17551" y="8013"/>
                </a:lnTo>
                <a:lnTo>
                  <a:pt x="14020" y="8458"/>
                </a:lnTo>
                <a:lnTo>
                  <a:pt x="14846" y="6972"/>
                </a:lnTo>
                <a:lnTo>
                  <a:pt x="14744" y="7912"/>
                </a:lnTo>
                <a:lnTo>
                  <a:pt x="15798" y="7175"/>
                </a:lnTo>
                <a:lnTo>
                  <a:pt x="15087" y="6972"/>
                </a:lnTo>
                <a:lnTo>
                  <a:pt x="15570" y="5943"/>
                </a:lnTo>
                <a:lnTo>
                  <a:pt x="17106" y="5041"/>
                </a:lnTo>
                <a:lnTo>
                  <a:pt x="18046" y="4229"/>
                </a:lnTo>
                <a:lnTo>
                  <a:pt x="1882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3" name="object 5823"/>
          <p:cNvSpPr/>
          <p:nvPr/>
        </p:nvSpPr>
        <p:spPr>
          <a:xfrm>
            <a:off x="5923839" y="2959836"/>
            <a:ext cx="17145" cy="39370"/>
          </a:xfrm>
          <a:custGeom>
            <a:avLst/>
            <a:gdLst/>
            <a:ahLst/>
            <a:cxnLst/>
            <a:rect l="l" t="t" r="r" b="b"/>
            <a:pathLst>
              <a:path w="17145" h="39369">
                <a:moveTo>
                  <a:pt x="9512" y="419"/>
                </a:moveTo>
                <a:lnTo>
                  <a:pt x="9448" y="177"/>
                </a:lnTo>
                <a:lnTo>
                  <a:pt x="9207" y="0"/>
                </a:lnTo>
                <a:lnTo>
                  <a:pt x="9017" y="393"/>
                </a:lnTo>
                <a:lnTo>
                  <a:pt x="9347" y="393"/>
                </a:lnTo>
                <a:lnTo>
                  <a:pt x="9512" y="419"/>
                </a:lnTo>
                <a:close/>
              </a:path>
              <a:path w="17145" h="39369">
                <a:moveTo>
                  <a:pt x="12801" y="23444"/>
                </a:moveTo>
                <a:lnTo>
                  <a:pt x="5651" y="28460"/>
                </a:lnTo>
                <a:lnTo>
                  <a:pt x="4229" y="31750"/>
                </a:lnTo>
                <a:lnTo>
                  <a:pt x="3530" y="32410"/>
                </a:lnTo>
                <a:lnTo>
                  <a:pt x="0" y="33426"/>
                </a:lnTo>
                <a:lnTo>
                  <a:pt x="1778" y="34582"/>
                </a:lnTo>
                <a:lnTo>
                  <a:pt x="1612" y="38874"/>
                </a:lnTo>
                <a:lnTo>
                  <a:pt x="4102" y="38176"/>
                </a:lnTo>
                <a:lnTo>
                  <a:pt x="6832" y="35534"/>
                </a:lnTo>
                <a:lnTo>
                  <a:pt x="10299" y="37401"/>
                </a:lnTo>
                <a:lnTo>
                  <a:pt x="10896" y="32385"/>
                </a:lnTo>
                <a:lnTo>
                  <a:pt x="9537" y="34124"/>
                </a:lnTo>
                <a:lnTo>
                  <a:pt x="10312" y="30238"/>
                </a:lnTo>
                <a:lnTo>
                  <a:pt x="11239" y="30226"/>
                </a:lnTo>
                <a:lnTo>
                  <a:pt x="12801" y="23444"/>
                </a:lnTo>
                <a:close/>
              </a:path>
              <a:path w="17145" h="39369">
                <a:moveTo>
                  <a:pt x="16929" y="10350"/>
                </a:moveTo>
                <a:lnTo>
                  <a:pt x="15303" y="6946"/>
                </a:lnTo>
                <a:lnTo>
                  <a:pt x="15227" y="7188"/>
                </a:lnTo>
                <a:lnTo>
                  <a:pt x="14706" y="6807"/>
                </a:lnTo>
                <a:lnTo>
                  <a:pt x="15074" y="7226"/>
                </a:lnTo>
                <a:lnTo>
                  <a:pt x="14795" y="7112"/>
                </a:lnTo>
                <a:lnTo>
                  <a:pt x="14922" y="7188"/>
                </a:lnTo>
                <a:lnTo>
                  <a:pt x="14859" y="7632"/>
                </a:lnTo>
                <a:lnTo>
                  <a:pt x="14681" y="7569"/>
                </a:lnTo>
                <a:lnTo>
                  <a:pt x="15163" y="7886"/>
                </a:lnTo>
                <a:lnTo>
                  <a:pt x="14770" y="8039"/>
                </a:lnTo>
                <a:lnTo>
                  <a:pt x="14630" y="7620"/>
                </a:lnTo>
                <a:lnTo>
                  <a:pt x="14198" y="9017"/>
                </a:lnTo>
                <a:lnTo>
                  <a:pt x="14173" y="7010"/>
                </a:lnTo>
                <a:lnTo>
                  <a:pt x="13677" y="7277"/>
                </a:lnTo>
                <a:lnTo>
                  <a:pt x="12560" y="5334"/>
                </a:lnTo>
                <a:lnTo>
                  <a:pt x="12344" y="8140"/>
                </a:lnTo>
                <a:lnTo>
                  <a:pt x="12458" y="4419"/>
                </a:lnTo>
                <a:lnTo>
                  <a:pt x="10502" y="7569"/>
                </a:lnTo>
                <a:lnTo>
                  <a:pt x="16929" y="1035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4" name="object 5824"/>
          <p:cNvSpPr/>
          <p:nvPr/>
        </p:nvSpPr>
        <p:spPr>
          <a:xfrm>
            <a:off x="5610115" y="2989840"/>
            <a:ext cx="13970" cy="11430"/>
          </a:xfrm>
          <a:custGeom>
            <a:avLst/>
            <a:gdLst/>
            <a:ahLst/>
            <a:cxnLst/>
            <a:rect l="l" t="t" r="r" b="b"/>
            <a:pathLst>
              <a:path w="13970" h="11430">
                <a:moveTo>
                  <a:pt x="0" y="0"/>
                </a:moveTo>
                <a:lnTo>
                  <a:pt x="6324" y="9271"/>
                </a:lnTo>
                <a:lnTo>
                  <a:pt x="10071" y="9969"/>
                </a:lnTo>
                <a:lnTo>
                  <a:pt x="13868" y="11010"/>
                </a:lnTo>
                <a:lnTo>
                  <a:pt x="7416" y="6299"/>
                </a:lnTo>
                <a:lnTo>
                  <a:pt x="6654" y="5638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5" name="object 5825"/>
          <p:cNvSpPr/>
          <p:nvPr/>
        </p:nvSpPr>
        <p:spPr>
          <a:xfrm>
            <a:off x="5908992" y="2959315"/>
            <a:ext cx="26670" cy="45085"/>
          </a:xfrm>
          <a:custGeom>
            <a:avLst/>
            <a:gdLst/>
            <a:ahLst/>
            <a:cxnLst/>
            <a:rect l="l" t="t" r="r" b="b"/>
            <a:pathLst>
              <a:path w="26670" h="45085">
                <a:moveTo>
                  <a:pt x="355" y="44246"/>
                </a:moveTo>
                <a:lnTo>
                  <a:pt x="342" y="43954"/>
                </a:lnTo>
                <a:lnTo>
                  <a:pt x="25" y="44119"/>
                </a:lnTo>
                <a:lnTo>
                  <a:pt x="0" y="44348"/>
                </a:lnTo>
                <a:lnTo>
                  <a:pt x="25" y="44513"/>
                </a:lnTo>
                <a:lnTo>
                  <a:pt x="304" y="44475"/>
                </a:lnTo>
                <a:lnTo>
                  <a:pt x="355" y="44246"/>
                </a:lnTo>
                <a:close/>
              </a:path>
              <a:path w="26670" h="45085">
                <a:moveTo>
                  <a:pt x="26466" y="520"/>
                </a:moveTo>
                <a:lnTo>
                  <a:pt x="26377" y="165"/>
                </a:lnTo>
                <a:lnTo>
                  <a:pt x="26441" y="0"/>
                </a:lnTo>
                <a:lnTo>
                  <a:pt x="26238" y="355"/>
                </a:lnTo>
                <a:lnTo>
                  <a:pt x="25768" y="88"/>
                </a:lnTo>
                <a:lnTo>
                  <a:pt x="26212" y="584"/>
                </a:lnTo>
                <a:lnTo>
                  <a:pt x="26466" y="52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6" name="object 5826"/>
          <p:cNvSpPr/>
          <p:nvPr/>
        </p:nvSpPr>
        <p:spPr>
          <a:xfrm>
            <a:off x="6016649" y="303395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42" y="0"/>
                </a:moveTo>
                <a:lnTo>
                  <a:pt x="215" y="38"/>
                </a:lnTo>
                <a:lnTo>
                  <a:pt x="0" y="228"/>
                </a:lnTo>
                <a:lnTo>
                  <a:pt x="215" y="203"/>
                </a:lnTo>
                <a:lnTo>
                  <a:pt x="34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7" name="object 5827"/>
          <p:cNvSpPr/>
          <p:nvPr/>
        </p:nvSpPr>
        <p:spPr>
          <a:xfrm>
            <a:off x="5721770" y="291555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82" y="0"/>
                </a:moveTo>
                <a:lnTo>
                  <a:pt x="0" y="469"/>
                </a:lnTo>
                <a:lnTo>
                  <a:pt x="304" y="482"/>
                </a:lnTo>
                <a:lnTo>
                  <a:pt x="266" y="330"/>
                </a:lnTo>
                <a:lnTo>
                  <a:pt x="406" y="292"/>
                </a:lnTo>
                <a:lnTo>
                  <a:pt x="48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8" name="object 5828"/>
          <p:cNvSpPr/>
          <p:nvPr/>
        </p:nvSpPr>
        <p:spPr>
          <a:xfrm>
            <a:off x="5927741" y="2962234"/>
            <a:ext cx="10795" cy="12065"/>
          </a:xfrm>
          <a:custGeom>
            <a:avLst/>
            <a:gdLst/>
            <a:ahLst/>
            <a:cxnLst/>
            <a:rect l="l" t="t" r="r" b="b"/>
            <a:pathLst>
              <a:path w="10795" h="12064">
                <a:moveTo>
                  <a:pt x="3336" y="6070"/>
                </a:moveTo>
                <a:lnTo>
                  <a:pt x="711" y="6070"/>
                </a:lnTo>
                <a:lnTo>
                  <a:pt x="99" y="6616"/>
                </a:lnTo>
                <a:lnTo>
                  <a:pt x="21" y="6819"/>
                </a:lnTo>
                <a:lnTo>
                  <a:pt x="393" y="8801"/>
                </a:lnTo>
                <a:lnTo>
                  <a:pt x="1892" y="8928"/>
                </a:lnTo>
                <a:lnTo>
                  <a:pt x="3124" y="11950"/>
                </a:lnTo>
                <a:lnTo>
                  <a:pt x="8026" y="10363"/>
                </a:lnTo>
                <a:lnTo>
                  <a:pt x="4229" y="8547"/>
                </a:lnTo>
                <a:lnTo>
                  <a:pt x="4350" y="8216"/>
                </a:lnTo>
                <a:lnTo>
                  <a:pt x="4127" y="8216"/>
                </a:lnTo>
                <a:lnTo>
                  <a:pt x="4546" y="7747"/>
                </a:lnTo>
                <a:lnTo>
                  <a:pt x="3683" y="6934"/>
                </a:lnTo>
                <a:lnTo>
                  <a:pt x="4219" y="6934"/>
                </a:lnTo>
                <a:lnTo>
                  <a:pt x="3632" y="6819"/>
                </a:lnTo>
                <a:lnTo>
                  <a:pt x="3336" y="6070"/>
                </a:lnTo>
                <a:close/>
              </a:path>
              <a:path w="10795" h="12064">
                <a:moveTo>
                  <a:pt x="4343" y="8140"/>
                </a:moveTo>
                <a:lnTo>
                  <a:pt x="4127" y="8216"/>
                </a:lnTo>
                <a:lnTo>
                  <a:pt x="4350" y="8216"/>
                </a:lnTo>
                <a:close/>
              </a:path>
              <a:path w="10795" h="12064">
                <a:moveTo>
                  <a:pt x="6581" y="7179"/>
                </a:moveTo>
                <a:lnTo>
                  <a:pt x="6134" y="7213"/>
                </a:lnTo>
                <a:lnTo>
                  <a:pt x="7289" y="7696"/>
                </a:lnTo>
                <a:lnTo>
                  <a:pt x="10756" y="7581"/>
                </a:lnTo>
                <a:lnTo>
                  <a:pt x="10204" y="7454"/>
                </a:lnTo>
                <a:lnTo>
                  <a:pt x="8178" y="7454"/>
                </a:lnTo>
                <a:lnTo>
                  <a:pt x="6908" y="7366"/>
                </a:lnTo>
                <a:lnTo>
                  <a:pt x="6581" y="7179"/>
                </a:lnTo>
                <a:close/>
              </a:path>
              <a:path w="10795" h="12064">
                <a:moveTo>
                  <a:pt x="4494" y="7349"/>
                </a:moveTo>
                <a:lnTo>
                  <a:pt x="4622" y="7543"/>
                </a:lnTo>
                <a:lnTo>
                  <a:pt x="4526" y="7366"/>
                </a:lnTo>
                <a:close/>
              </a:path>
              <a:path w="10795" h="12064">
                <a:moveTo>
                  <a:pt x="4991" y="6654"/>
                </a:moveTo>
                <a:lnTo>
                  <a:pt x="4697" y="6718"/>
                </a:lnTo>
                <a:lnTo>
                  <a:pt x="4575" y="7175"/>
                </a:lnTo>
                <a:lnTo>
                  <a:pt x="4700" y="7454"/>
                </a:lnTo>
                <a:lnTo>
                  <a:pt x="4860" y="6934"/>
                </a:lnTo>
                <a:lnTo>
                  <a:pt x="4991" y="6654"/>
                </a:lnTo>
                <a:close/>
              </a:path>
              <a:path w="10795" h="12064">
                <a:moveTo>
                  <a:pt x="8216" y="6997"/>
                </a:moveTo>
                <a:lnTo>
                  <a:pt x="8178" y="7454"/>
                </a:lnTo>
                <a:lnTo>
                  <a:pt x="10204" y="7454"/>
                </a:lnTo>
                <a:lnTo>
                  <a:pt x="8216" y="6997"/>
                </a:lnTo>
                <a:close/>
              </a:path>
              <a:path w="10795" h="12064">
                <a:moveTo>
                  <a:pt x="7596" y="6781"/>
                </a:moveTo>
                <a:lnTo>
                  <a:pt x="6642" y="6781"/>
                </a:lnTo>
                <a:lnTo>
                  <a:pt x="7028" y="6934"/>
                </a:lnTo>
                <a:lnTo>
                  <a:pt x="6908" y="7366"/>
                </a:lnTo>
                <a:lnTo>
                  <a:pt x="8181" y="7366"/>
                </a:lnTo>
                <a:lnTo>
                  <a:pt x="8189" y="7048"/>
                </a:lnTo>
                <a:lnTo>
                  <a:pt x="7708" y="7048"/>
                </a:lnTo>
                <a:lnTo>
                  <a:pt x="7596" y="6781"/>
                </a:lnTo>
                <a:close/>
              </a:path>
              <a:path w="10795" h="12064">
                <a:moveTo>
                  <a:pt x="4219" y="6934"/>
                </a:moveTo>
                <a:lnTo>
                  <a:pt x="3683" y="6934"/>
                </a:lnTo>
                <a:lnTo>
                  <a:pt x="4494" y="7349"/>
                </a:lnTo>
                <a:lnTo>
                  <a:pt x="4219" y="6934"/>
                </a:lnTo>
                <a:close/>
              </a:path>
              <a:path w="10795" h="12064">
                <a:moveTo>
                  <a:pt x="6464" y="7112"/>
                </a:moveTo>
                <a:lnTo>
                  <a:pt x="6629" y="7175"/>
                </a:lnTo>
                <a:lnTo>
                  <a:pt x="6464" y="7112"/>
                </a:lnTo>
                <a:close/>
              </a:path>
              <a:path w="10795" h="12064">
                <a:moveTo>
                  <a:pt x="6024" y="6743"/>
                </a:moveTo>
                <a:lnTo>
                  <a:pt x="5727" y="6743"/>
                </a:lnTo>
                <a:lnTo>
                  <a:pt x="5994" y="7061"/>
                </a:lnTo>
                <a:lnTo>
                  <a:pt x="6024" y="6743"/>
                </a:lnTo>
                <a:close/>
              </a:path>
              <a:path w="10795" h="12064">
                <a:moveTo>
                  <a:pt x="8223" y="5744"/>
                </a:moveTo>
                <a:lnTo>
                  <a:pt x="8049" y="5867"/>
                </a:lnTo>
                <a:lnTo>
                  <a:pt x="7928" y="6223"/>
                </a:lnTo>
                <a:lnTo>
                  <a:pt x="7708" y="7048"/>
                </a:lnTo>
                <a:lnTo>
                  <a:pt x="8189" y="7048"/>
                </a:lnTo>
                <a:lnTo>
                  <a:pt x="8223" y="5744"/>
                </a:lnTo>
                <a:close/>
              </a:path>
              <a:path w="10795" h="12064">
                <a:moveTo>
                  <a:pt x="4061" y="5978"/>
                </a:moveTo>
                <a:lnTo>
                  <a:pt x="3632" y="6819"/>
                </a:lnTo>
                <a:lnTo>
                  <a:pt x="4143" y="6819"/>
                </a:lnTo>
                <a:lnTo>
                  <a:pt x="4389" y="6718"/>
                </a:lnTo>
                <a:lnTo>
                  <a:pt x="4061" y="5978"/>
                </a:lnTo>
                <a:close/>
              </a:path>
              <a:path w="10795" h="12064">
                <a:moveTo>
                  <a:pt x="7468" y="6477"/>
                </a:moveTo>
                <a:lnTo>
                  <a:pt x="6591" y="6477"/>
                </a:lnTo>
                <a:lnTo>
                  <a:pt x="6197" y="6705"/>
                </a:lnTo>
                <a:lnTo>
                  <a:pt x="6642" y="6781"/>
                </a:lnTo>
                <a:lnTo>
                  <a:pt x="7596" y="6781"/>
                </a:lnTo>
                <a:lnTo>
                  <a:pt x="7468" y="6477"/>
                </a:lnTo>
                <a:close/>
              </a:path>
              <a:path w="10795" h="12064">
                <a:moveTo>
                  <a:pt x="6511" y="6502"/>
                </a:moveTo>
                <a:lnTo>
                  <a:pt x="5588" y="6769"/>
                </a:lnTo>
                <a:lnTo>
                  <a:pt x="5727" y="6743"/>
                </a:lnTo>
                <a:lnTo>
                  <a:pt x="6024" y="6743"/>
                </a:lnTo>
                <a:lnTo>
                  <a:pt x="6511" y="6502"/>
                </a:lnTo>
                <a:close/>
              </a:path>
              <a:path w="10795" h="12064">
                <a:moveTo>
                  <a:pt x="4389" y="6718"/>
                </a:moveTo>
                <a:lnTo>
                  <a:pt x="4076" y="6718"/>
                </a:lnTo>
                <a:lnTo>
                  <a:pt x="4406" y="6756"/>
                </a:lnTo>
                <a:close/>
              </a:path>
              <a:path w="10795" h="12064">
                <a:moveTo>
                  <a:pt x="8022" y="5867"/>
                </a:moveTo>
                <a:lnTo>
                  <a:pt x="5702" y="5867"/>
                </a:lnTo>
                <a:lnTo>
                  <a:pt x="5715" y="6616"/>
                </a:lnTo>
                <a:lnTo>
                  <a:pt x="6591" y="6477"/>
                </a:lnTo>
                <a:lnTo>
                  <a:pt x="7468" y="6477"/>
                </a:lnTo>
                <a:lnTo>
                  <a:pt x="7404" y="6324"/>
                </a:lnTo>
                <a:lnTo>
                  <a:pt x="8016" y="5890"/>
                </a:lnTo>
                <a:close/>
              </a:path>
              <a:path w="10795" h="12064">
                <a:moveTo>
                  <a:pt x="5854" y="2298"/>
                </a:moveTo>
                <a:lnTo>
                  <a:pt x="5346" y="3454"/>
                </a:lnTo>
                <a:lnTo>
                  <a:pt x="4180" y="5744"/>
                </a:lnTo>
                <a:lnTo>
                  <a:pt x="4138" y="5978"/>
                </a:lnTo>
                <a:lnTo>
                  <a:pt x="5524" y="6324"/>
                </a:lnTo>
                <a:lnTo>
                  <a:pt x="5702" y="5867"/>
                </a:lnTo>
                <a:lnTo>
                  <a:pt x="8022" y="5867"/>
                </a:lnTo>
                <a:lnTo>
                  <a:pt x="8242" y="5041"/>
                </a:lnTo>
                <a:lnTo>
                  <a:pt x="9215" y="5041"/>
                </a:lnTo>
                <a:lnTo>
                  <a:pt x="9610" y="4762"/>
                </a:lnTo>
                <a:lnTo>
                  <a:pt x="7658" y="4762"/>
                </a:lnTo>
                <a:lnTo>
                  <a:pt x="8001" y="4318"/>
                </a:lnTo>
                <a:lnTo>
                  <a:pt x="7323" y="3810"/>
                </a:lnTo>
                <a:lnTo>
                  <a:pt x="6934" y="2743"/>
                </a:lnTo>
                <a:lnTo>
                  <a:pt x="5854" y="2298"/>
                </a:lnTo>
                <a:close/>
              </a:path>
              <a:path w="10795" h="12064">
                <a:moveTo>
                  <a:pt x="939" y="0"/>
                </a:moveTo>
                <a:lnTo>
                  <a:pt x="939" y="5295"/>
                </a:lnTo>
                <a:lnTo>
                  <a:pt x="88" y="5562"/>
                </a:lnTo>
                <a:lnTo>
                  <a:pt x="0" y="6223"/>
                </a:lnTo>
                <a:lnTo>
                  <a:pt x="711" y="6070"/>
                </a:lnTo>
                <a:lnTo>
                  <a:pt x="3336" y="6070"/>
                </a:lnTo>
                <a:lnTo>
                  <a:pt x="939" y="0"/>
                </a:lnTo>
                <a:close/>
              </a:path>
              <a:path w="10795" h="12064">
                <a:moveTo>
                  <a:pt x="9215" y="5041"/>
                </a:moveTo>
                <a:lnTo>
                  <a:pt x="8242" y="5041"/>
                </a:lnTo>
                <a:lnTo>
                  <a:pt x="8223" y="5744"/>
                </a:lnTo>
                <a:lnTo>
                  <a:pt x="9215" y="5041"/>
                </a:lnTo>
                <a:close/>
              </a:path>
              <a:path w="10795" h="12064">
                <a:moveTo>
                  <a:pt x="9753" y="4660"/>
                </a:moveTo>
                <a:lnTo>
                  <a:pt x="7658" y="4762"/>
                </a:lnTo>
                <a:lnTo>
                  <a:pt x="9610" y="4762"/>
                </a:lnTo>
                <a:lnTo>
                  <a:pt x="9753" y="4660"/>
                </a:lnTo>
                <a:close/>
              </a:path>
              <a:path w="10795" h="12064">
                <a:moveTo>
                  <a:pt x="7364" y="3746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9" name="object 5829"/>
          <p:cNvSpPr/>
          <p:nvPr/>
        </p:nvSpPr>
        <p:spPr>
          <a:xfrm>
            <a:off x="5723336" y="291556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81" y="0"/>
                </a:moveTo>
                <a:lnTo>
                  <a:pt x="0" y="127"/>
                </a:lnTo>
                <a:lnTo>
                  <a:pt x="203" y="203"/>
                </a:lnTo>
                <a:lnTo>
                  <a:pt x="38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0" name="object 5830"/>
          <p:cNvSpPr/>
          <p:nvPr/>
        </p:nvSpPr>
        <p:spPr>
          <a:xfrm>
            <a:off x="5923953" y="2964268"/>
            <a:ext cx="12700" cy="24130"/>
          </a:xfrm>
          <a:custGeom>
            <a:avLst/>
            <a:gdLst/>
            <a:ahLst/>
            <a:cxnLst/>
            <a:rect l="l" t="t" r="r" b="b"/>
            <a:pathLst>
              <a:path w="12700" h="24130">
                <a:moveTo>
                  <a:pt x="11010" y="13525"/>
                </a:moveTo>
                <a:lnTo>
                  <a:pt x="1866" y="4610"/>
                </a:lnTo>
                <a:lnTo>
                  <a:pt x="2133" y="13601"/>
                </a:lnTo>
                <a:lnTo>
                  <a:pt x="0" y="18542"/>
                </a:lnTo>
                <a:lnTo>
                  <a:pt x="9334" y="23698"/>
                </a:lnTo>
                <a:lnTo>
                  <a:pt x="8077" y="15519"/>
                </a:lnTo>
                <a:lnTo>
                  <a:pt x="11010" y="13525"/>
                </a:lnTo>
                <a:close/>
              </a:path>
              <a:path w="12700" h="24130">
                <a:moveTo>
                  <a:pt x="12420" y="0"/>
                </a:moveTo>
                <a:lnTo>
                  <a:pt x="11404" y="215"/>
                </a:lnTo>
                <a:lnTo>
                  <a:pt x="11036" y="774"/>
                </a:lnTo>
                <a:lnTo>
                  <a:pt x="10947" y="1244"/>
                </a:lnTo>
                <a:lnTo>
                  <a:pt x="11734" y="1587"/>
                </a:lnTo>
                <a:lnTo>
                  <a:pt x="12014" y="1066"/>
                </a:lnTo>
                <a:lnTo>
                  <a:pt x="1242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1" name="object 5831"/>
          <p:cNvSpPr/>
          <p:nvPr/>
        </p:nvSpPr>
        <p:spPr>
          <a:xfrm>
            <a:off x="5720203" y="291753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88" y="0"/>
                </a:moveTo>
                <a:lnTo>
                  <a:pt x="25" y="152"/>
                </a:lnTo>
                <a:lnTo>
                  <a:pt x="8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2" name="object 5832"/>
          <p:cNvSpPr/>
          <p:nvPr/>
        </p:nvSpPr>
        <p:spPr>
          <a:xfrm>
            <a:off x="5932539" y="296906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0"/>
                </a:moveTo>
                <a:lnTo>
                  <a:pt x="889" y="1473"/>
                </a:lnTo>
                <a:lnTo>
                  <a:pt x="1498" y="1473"/>
                </a:lnTo>
                <a:lnTo>
                  <a:pt x="1295" y="2565"/>
                </a:lnTo>
                <a:lnTo>
                  <a:pt x="1612" y="2590"/>
                </a:lnTo>
                <a:lnTo>
                  <a:pt x="6235" y="2324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3" name="object 5833"/>
          <p:cNvSpPr/>
          <p:nvPr/>
        </p:nvSpPr>
        <p:spPr>
          <a:xfrm>
            <a:off x="5874240" y="294259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95" y="0"/>
                </a:moveTo>
                <a:lnTo>
                  <a:pt x="241" y="330"/>
                </a:lnTo>
                <a:lnTo>
                  <a:pt x="165" y="63"/>
                </a:lnTo>
                <a:lnTo>
                  <a:pt x="0" y="342"/>
                </a:lnTo>
                <a:lnTo>
                  <a:pt x="76" y="558"/>
                </a:lnTo>
                <a:lnTo>
                  <a:pt x="368" y="596"/>
                </a:lnTo>
                <a:lnTo>
                  <a:pt x="49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4" name="object 5834"/>
          <p:cNvSpPr/>
          <p:nvPr/>
        </p:nvSpPr>
        <p:spPr>
          <a:xfrm>
            <a:off x="5912891" y="2959201"/>
            <a:ext cx="22225" cy="29845"/>
          </a:xfrm>
          <a:custGeom>
            <a:avLst/>
            <a:gdLst/>
            <a:ahLst/>
            <a:cxnLst/>
            <a:rect l="l" t="t" r="r" b="b"/>
            <a:pathLst>
              <a:path w="22225" h="29844">
                <a:moveTo>
                  <a:pt x="647" y="29819"/>
                </a:moveTo>
                <a:lnTo>
                  <a:pt x="508" y="29019"/>
                </a:lnTo>
                <a:lnTo>
                  <a:pt x="254" y="29260"/>
                </a:lnTo>
                <a:lnTo>
                  <a:pt x="0" y="29540"/>
                </a:lnTo>
                <a:lnTo>
                  <a:pt x="457" y="29654"/>
                </a:lnTo>
                <a:lnTo>
                  <a:pt x="647" y="29819"/>
                </a:lnTo>
                <a:close/>
              </a:path>
              <a:path w="22225" h="29844">
                <a:moveTo>
                  <a:pt x="21717" y="203"/>
                </a:moveTo>
                <a:lnTo>
                  <a:pt x="21704" y="0"/>
                </a:lnTo>
                <a:lnTo>
                  <a:pt x="21577" y="50"/>
                </a:lnTo>
                <a:lnTo>
                  <a:pt x="21209" y="165"/>
                </a:lnTo>
                <a:lnTo>
                  <a:pt x="21590" y="190"/>
                </a:lnTo>
                <a:lnTo>
                  <a:pt x="21717" y="20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5" name="object 5835"/>
          <p:cNvSpPr/>
          <p:nvPr/>
        </p:nvSpPr>
        <p:spPr>
          <a:xfrm>
            <a:off x="6017501" y="3032569"/>
            <a:ext cx="11430" cy="8255"/>
          </a:xfrm>
          <a:custGeom>
            <a:avLst/>
            <a:gdLst/>
            <a:ahLst/>
            <a:cxnLst/>
            <a:rect l="l" t="t" r="r" b="b"/>
            <a:pathLst>
              <a:path w="11429" h="8255">
                <a:moveTo>
                  <a:pt x="850" y="444"/>
                </a:moveTo>
                <a:lnTo>
                  <a:pt x="711" y="482"/>
                </a:lnTo>
                <a:lnTo>
                  <a:pt x="736" y="622"/>
                </a:lnTo>
                <a:lnTo>
                  <a:pt x="850" y="444"/>
                </a:lnTo>
                <a:close/>
              </a:path>
              <a:path w="11429" h="8255">
                <a:moveTo>
                  <a:pt x="965" y="6832"/>
                </a:moveTo>
                <a:lnTo>
                  <a:pt x="0" y="6985"/>
                </a:lnTo>
                <a:lnTo>
                  <a:pt x="812" y="6972"/>
                </a:lnTo>
                <a:lnTo>
                  <a:pt x="965" y="6832"/>
                </a:lnTo>
                <a:close/>
              </a:path>
              <a:path w="11429" h="8255">
                <a:moveTo>
                  <a:pt x="1282" y="6527"/>
                </a:moveTo>
                <a:lnTo>
                  <a:pt x="939" y="6477"/>
                </a:lnTo>
                <a:lnTo>
                  <a:pt x="1181" y="6616"/>
                </a:lnTo>
                <a:close/>
              </a:path>
              <a:path w="11429" h="8255">
                <a:moveTo>
                  <a:pt x="1422" y="6756"/>
                </a:moveTo>
                <a:lnTo>
                  <a:pt x="1181" y="6616"/>
                </a:lnTo>
                <a:lnTo>
                  <a:pt x="965" y="6832"/>
                </a:lnTo>
                <a:lnTo>
                  <a:pt x="1422" y="6756"/>
                </a:lnTo>
                <a:close/>
              </a:path>
              <a:path w="11429" h="8255">
                <a:moveTo>
                  <a:pt x="11264" y="1003"/>
                </a:moveTo>
                <a:lnTo>
                  <a:pt x="6819" y="3111"/>
                </a:lnTo>
                <a:lnTo>
                  <a:pt x="6934" y="4241"/>
                </a:lnTo>
                <a:lnTo>
                  <a:pt x="6451" y="3543"/>
                </a:lnTo>
                <a:lnTo>
                  <a:pt x="6299" y="3340"/>
                </a:lnTo>
                <a:lnTo>
                  <a:pt x="6184" y="2933"/>
                </a:lnTo>
                <a:lnTo>
                  <a:pt x="6070" y="3302"/>
                </a:lnTo>
                <a:lnTo>
                  <a:pt x="5575" y="3302"/>
                </a:lnTo>
                <a:lnTo>
                  <a:pt x="5600" y="3543"/>
                </a:lnTo>
                <a:lnTo>
                  <a:pt x="4457" y="3352"/>
                </a:lnTo>
                <a:lnTo>
                  <a:pt x="4635" y="3327"/>
                </a:lnTo>
                <a:lnTo>
                  <a:pt x="4483" y="3327"/>
                </a:lnTo>
                <a:lnTo>
                  <a:pt x="5829" y="2159"/>
                </a:lnTo>
                <a:lnTo>
                  <a:pt x="5905" y="1066"/>
                </a:lnTo>
                <a:lnTo>
                  <a:pt x="6400" y="101"/>
                </a:lnTo>
                <a:lnTo>
                  <a:pt x="5118" y="0"/>
                </a:lnTo>
                <a:lnTo>
                  <a:pt x="5029" y="685"/>
                </a:lnTo>
                <a:lnTo>
                  <a:pt x="4381" y="3327"/>
                </a:lnTo>
                <a:lnTo>
                  <a:pt x="3111" y="3276"/>
                </a:lnTo>
                <a:lnTo>
                  <a:pt x="965" y="5613"/>
                </a:lnTo>
                <a:lnTo>
                  <a:pt x="1308" y="6451"/>
                </a:lnTo>
                <a:lnTo>
                  <a:pt x="2489" y="6743"/>
                </a:lnTo>
                <a:lnTo>
                  <a:pt x="2032" y="6451"/>
                </a:lnTo>
                <a:lnTo>
                  <a:pt x="2743" y="6781"/>
                </a:lnTo>
                <a:lnTo>
                  <a:pt x="2489" y="6743"/>
                </a:lnTo>
                <a:lnTo>
                  <a:pt x="4445" y="7988"/>
                </a:lnTo>
                <a:lnTo>
                  <a:pt x="5626" y="6781"/>
                </a:lnTo>
                <a:lnTo>
                  <a:pt x="5943" y="6451"/>
                </a:lnTo>
                <a:lnTo>
                  <a:pt x="8102" y="4241"/>
                </a:lnTo>
                <a:lnTo>
                  <a:pt x="11264" y="100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6" name="object 5836"/>
          <p:cNvSpPr/>
          <p:nvPr/>
        </p:nvSpPr>
        <p:spPr>
          <a:xfrm>
            <a:off x="5558045" y="2453119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6172" y="0"/>
                </a:moveTo>
                <a:lnTo>
                  <a:pt x="4381" y="1282"/>
                </a:lnTo>
                <a:lnTo>
                  <a:pt x="876" y="1841"/>
                </a:lnTo>
                <a:lnTo>
                  <a:pt x="0" y="3657"/>
                </a:lnTo>
                <a:lnTo>
                  <a:pt x="2413" y="3403"/>
                </a:lnTo>
                <a:lnTo>
                  <a:pt x="5410" y="1828"/>
                </a:lnTo>
                <a:lnTo>
                  <a:pt x="617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7" name="object 5837"/>
          <p:cNvSpPr/>
          <p:nvPr/>
        </p:nvSpPr>
        <p:spPr>
          <a:xfrm>
            <a:off x="5610424" y="3011512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612" y="0"/>
                </a:moveTo>
                <a:lnTo>
                  <a:pt x="863" y="749"/>
                </a:lnTo>
                <a:lnTo>
                  <a:pt x="165" y="863"/>
                </a:lnTo>
                <a:lnTo>
                  <a:pt x="0" y="2235"/>
                </a:lnTo>
                <a:lnTo>
                  <a:pt x="1130" y="1930"/>
                </a:lnTo>
                <a:lnTo>
                  <a:pt x="1244" y="1422"/>
                </a:lnTo>
                <a:lnTo>
                  <a:pt x="161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8" name="object 5838"/>
          <p:cNvSpPr/>
          <p:nvPr/>
        </p:nvSpPr>
        <p:spPr>
          <a:xfrm>
            <a:off x="5732084" y="2915461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1905" y="0"/>
                </a:moveTo>
                <a:lnTo>
                  <a:pt x="1638" y="127"/>
                </a:lnTo>
                <a:lnTo>
                  <a:pt x="0" y="711"/>
                </a:lnTo>
                <a:lnTo>
                  <a:pt x="3797" y="330"/>
                </a:lnTo>
                <a:lnTo>
                  <a:pt x="3924" y="444"/>
                </a:lnTo>
                <a:lnTo>
                  <a:pt x="3479" y="152"/>
                </a:lnTo>
                <a:lnTo>
                  <a:pt x="190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9" name="object 5839"/>
          <p:cNvSpPr/>
          <p:nvPr/>
        </p:nvSpPr>
        <p:spPr>
          <a:xfrm>
            <a:off x="5594172" y="252789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317" y="508"/>
                </a:moveTo>
                <a:lnTo>
                  <a:pt x="38" y="0"/>
                </a:lnTo>
                <a:lnTo>
                  <a:pt x="0" y="520"/>
                </a:lnTo>
                <a:lnTo>
                  <a:pt x="165" y="508"/>
                </a:lnTo>
                <a:lnTo>
                  <a:pt x="317" y="520"/>
                </a:lnTo>
                <a:close/>
              </a:path>
              <a:path w="1270" h="1269">
                <a:moveTo>
                  <a:pt x="1003" y="787"/>
                </a:moveTo>
                <a:lnTo>
                  <a:pt x="965" y="444"/>
                </a:lnTo>
                <a:lnTo>
                  <a:pt x="762" y="469"/>
                </a:lnTo>
                <a:lnTo>
                  <a:pt x="622" y="508"/>
                </a:lnTo>
                <a:lnTo>
                  <a:pt x="406" y="317"/>
                </a:lnTo>
                <a:lnTo>
                  <a:pt x="393" y="533"/>
                </a:lnTo>
                <a:lnTo>
                  <a:pt x="736" y="736"/>
                </a:lnTo>
                <a:lnTo>
                  <a:pt x="723" y="546"/>
                </a:lnTo>
                <a:lnTo>
                  <a:pt x="1003" y="78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0" name="object 5840"/>
          <p:cNvSpPr/>
          <p:nvPr/>
        </p:nvSpPr>
        <p:spPr>
          <a:xfrm>
            <a:off x="5576151" y="2769209"/>
            <a:ext cx="19050" cy="43815"/>
          </a:xfrm>
          <a:custGeom>
            <a:avLst/>
            <a:gdLst/>
            <a:ahLst/>
            <a:cxnLst/>
            <a:rect l="l" t="t" r="r" b="b"/>
            <a:pathLst>
              <a:path w="19050" h="43814">
                <a:moveTo>
                  <a:pt x="1231" y="42062"/>
                </a:moveTo>
                <a:lnTo>
                  <a:pt x="952" y="41973"/>
                </a:lnTo>
                <a:lnTo>
                  <a:pt x="0" y="43434"/>
                </a:lnTo>
                <a:lnTo>
                  <a:pt x="1231" y="42062"/>
                </a:lnTo>
                <a:close/>
              </a:path>
              <a:path w="19050" h="43814">
                <a:moveTo>
                  <a:pt x="1778" y="40411"/>
                </a:moveTo>
                <a:lnTo>
                  <a:pt x="1358" y="41922"/>
                </a:lnTo>
                <a:lnTo>
                  <a:pt x="1485" y="41770"/>
                </a:lnTo>
                <a:lnTo>
                  <a:pt x="1663" y="41351"/>
                </a:lnTo>
                <a:lnTo>
                  <a:pt x="1778" y="40411"/>
                </a:lnTo>
                <a:close/>
              </a:path>
              <a:path w="19050" h="43814">
                <a:moveTo>
                  <a:pt x="12509" y="16040"/>
                </a:moveTo>
                <a:lnTo>
                  <a:pt x="12420" y="15265"/>
                </a:lnTo>
                <a:lnTo>
                  <a:pt x="12115" y="15938"/>
                </a:lnTo>
                <a:lnTo>
                  <a:pt x="10261" y="18681"/>
                </a:lnTo>
                <a:lnTo>
                  <a:pt x="10858" y="18529"/>
                </a:lnTo>
                <a:lnTo>
                  <a:pt x="11277" y="17881"/>
                </a:lnTo>
                <a:lnTo>
                  <a:pt x="12509" y="16040"/>
                </a:lnTo>
                <a:close/>
              </a:path>
              <a:path w="19050" h="43814">
                <a:moveTo>
                  <a:pt x="17970" y="6451"/>
                </a:moveTo>
                <a:lnTo>
                  <a:pt x="17449" y="5588"/>
                </a:lnTo>
                <a:lnTo>
                  <a:pt x="17678" y="6273"/>
                </a:lnTo>
                <a:lnTo>
                  <a:pt x="16738" y="7899"/>
                </a:lnTo>
                <a:lnTo>
                  <a:pt x="16967" y="8737"/>
                </a:lnTo>
                <a:lnTo>
                  <a:pt x="17208" y="7810"/>
                </a:lnTo>
                <a:lnTo>
                  <a:pt x="17970" y="6451"/>
                </a:lnTo>
                <a:close/>
              </a:path>
              <a:path w="19050" h="43814">
                <a:moveTo>
                  <a:pt x="18491" y="25"/>
                </a:moveTo>
                <a:lnTo>
                  <a:pt x="18161" y="0"/>
                </a:lnTo>
                <a:lnTo>
                  <a:pt x="18122" y="431"/>
                </a:lnTo>
                <a:lnTo>
                  <a:pt x="18288" y="495"/>
                </a:lnTo>
                <a:lnTo>
                  <a:pt x="18326" y="292"/>
                </a:lnTo>
                <a:lnTo>
                  <a:pt x="18491" y="25"/>
                </a:lnTo>
                <a:close/>
              </a:path>
              <a:path w="19050" h="43814">
                <a:moveTo>
                  <a:pt x="18846" y="1816"/>
                </a:moveTo>
                <a:lnTo>
                  <a:pt x="18008" y="1104"/>
                </a:lnTo>
                <a:lnTo>
                  <a:pt x="18478" y="3009"/>
                </a:lnTo>
                <a:lnTo>
                  <a:pt x="18097" y="3162"/>
                </a:lnTo>
                <a:lnTo>
                  <a:pt x="18542" y="3302"/>
                </a:lnTo>
                <a:lnTo>
                  <a:pt x="18821" y="2374"/>
                </a:lnTo>
                <a:lnTo>
                  <a:pt x="18846" y="1816"/>
                </a:lnTo>
                <a:close/>
              </a:path>
              <a:path w="19050" h="43814">
                <a:moveTo>
                  <a:pt x="18859" y="685"/>
                </a:moveTo>
                <a:lnTo>
                  <a:pt x="18554" y="63"/>
                </a:lnTo>
                <a:lnTo>
                  <a:pt x="18719" y="1320"/>
                </a:lnTo>
                <a:lnTo>
                  <a:pt x="18643" y="1549"/>
                </a:lnTo>
                <a:lnTo>
                  <a:pt x="18859" y="1739"/>
                </a:lnTo>
                <a:lnTo>
                  <a:pt x="18808" y="73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1" name="object 5841"/>
          <p:cNvSpPr/>
          <p:nvPr/>
        </p:nvSpPr>
        <p:spPr>
          <a:xfrm>
            <a:off x="5763988" y="2774080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19">
                <a:moveTo>
                  <a:pt x="533" y="0"/>
                </a:moveTo>
                <a:lnTo>
                  <a:pt x="863" y="1981"/>
                </a:lnTo>
                <a:lnTo>
                  <a:pt x="1612" y="5460"/>
                </a:lnTo>
                <a:lnTo>
                  <a:pt x="0" y="7023"/>
                </a:lnTo>
                <a:lnTo>
                  <a:pt x="1600" y="6667"/>
                </a:lnTo>
                <a:lnTo>
                  <a:pt x="1968" y="139"/>
                </a:lnTo>
                <a:lnTo>
                  <a:pt x="53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2" name="object 5842"/>
          <p:cNvSpPr/>
          <p:nvPr/>
        </p:nvSpPr>
        <p:spPr>
          <a:xfrm>
            <a:off x="5592991" y="2772066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673" y="2667"/>
                </a:moveTo>
                <a:lnTo>
                  <a:pt x="165" y="2489"/>
                </a:lnTo>
                <a:lnTo>
                  <a:pt x="292" y="2730"/>
                </a:lnTo>
                <a:lnTo>
                  <a:pt x="0" y="3695"/>
                </a:lnTo>
                <a:lnTo>
                  <a:pt x="368" y="3797"/>
                </a:lnTo>
                <a:lnTo>
                  <a:pt x="355" y="3530"/>
                </a:lnTo>
                <a:lnTo>
                  <a:pt x="673" y="2667"/>
                </a:lnTo>
                <a:close/>
              </a:path>
              <a:path w="1904" h="3810">
                <a:moveTo>
                  <a:pt x="1397" y="76"/>
                </a:moveTo>
                <a:lnTo>
                  <a:pt x="1041" y="0"/>
                </a:lnTo>
                <a:lnTo>
                  <a:pt x="1079" y="215"/>
                </a:lnTo>
                <a:lnTo>
                  <a:pt x="1397" y="7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3" name="object 5843"/>
          <p:cNvSpPr/>
          <p:nvPr/>
        </p:nvSpPr>
        <p:spPr>
          <a:xfrm>
            <a:off x="5521046" y="282609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01" y="0"/>
                </a:moveTo>
                <a:lnTo>
                  <a:pt x="0" y="279"/>
                </a:lnTo>
                <a:lnTo>
                  <a:pt x="139" y="355"/>
                </a:lnTo>
                <a:lnTo>
                  <a:pt x="127" y="203"/>
                </a:lnTo>
                <a:lnTo>
                  <a:pt x="10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4" name="object 5844"/>
          <p:cNvSpPr/>
          <p:nvPr/>
        </p:nvSpPr>
        <p:spPr>
          <a:xfrm>
            <a:off x="5410619" y="2735744"/>
            <a:ext cx="21590" cy="14604"/>
          </a:xfrm>
          <a:custGeom>
            <a:avLst/>
            <a:gdLst/>
            <a:ahLst/>
            <a:cxnLst/>
            <a:rect l="l" t="t" r="r" b="b"/>
            <a:pathLst>
              <a:path w="21589" h="14605">
                <a:moveTo>
                  <a:pt x="76" y="14427"/>
                </a:moveTo>
                <a:close/>
              </a:path>
              <a:path w="21589" h="14605">
                <a:moveTo>
                  <a:pt x="20650" y="609"/>
                </a:moveTo>
                <a:close/>
              </a:path>
              <a:path w="21589" h="14605">
                <a:moveTo>
                  <a:pt x="21577" y="127"/>
                </a:moveTo>
                <a:lnTo>
                  <a:pt x="21145" y="0"/>
                </a:lnTo>
                <a:lnTo>
                  <a:pt x="20574" y="292"/>
                </a:lnTo>
                <a:lnTo>
                  <a:pt x="20701" y="546"/>
                </a:lnTo>
                <a:lnTo>
                  <a:pt x="20942" y="482"/>
                </a:lnTo>
                <a:lnTo>
                  <a:pt x="21424" y="304"/>
                </a:lnTo>
                <a:lnTo>
                  <a:pt x="21577" y="12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5" name="object 5845"/>
          <p:cNvSpPr/>
          <p:nvPr/>
        </p:nvSpPr>
        <p:spPr>
          <a:xfrm>
            <a:off x="5557106" y="2698226"/>
            <a:ext cx="6985" cy="13335"/>
          </a:xfrm>
          <a:custGeom>
            <a:avLst/>
            <a:gdLst/>
            <a:ahLst/>
            <a:cxnLst/>
            <a:rect l="l" t="t" r="r" b="b"/>
            <a:pathLst>
              <a:path w="6985" h="13335">
                <a:moveTo>
                  <a:pt x="584" y="12386"/>
                </a:moveTo>
                <a:lnTo>
                  <a:pt x="88" y="12504"/>
                </a:lnTo>
                <a:lnTo>
                  <a:pt x="0" y="12746"/>
                </a:lnTo>
                <a:lnTo>
                  <a:pt x="584" y="12386"/>
                </a:lnTo>
                <a:close/>
              </a:path>
              <a:path w="6985" h="13335">
                <a:moveTo>
                  <a:pt x="5148" y="8339"/>
                </a:moveTo>
                <a:lnTo>
                  <a:pt x="4648" y="9884"/>
                </a:lnTo>
                <a:lnTo>
                  <a:pt x="584" y="12386"/>
                </a:lnTo>
                <a:lnTo>
                  <a:pt x="1257" y="12225"/>
                </a:lnTo>
                <a:lnTo>
                  <a:pt x="1650" y="11831"/>
                </a:lnTo>
                <a:lnTo>
                  <a:pt x="5664" y="10472"/>
                </a:lnTo>
                <a:lnTo>
                  <a:pt x="5148" y="8339"/>
                </a:lnTo>
                <a:close/>
              </a:path>
              <a:path w="6985" h="13335">
                <a:moveTo>
                  <a:pt x="5536" y="0"/>
                </a:moveTo>
                <a:lnTo>
                  <a:pt x="2070" y="846"/>
                </a:lnTo>
                <a:lnTo>
                  <a:pt x="3517" y="1595"/>
                </a:lnTo>
                <a:lnTo>
                  <a:pt x="5148" y="8339"/>
                </a:lnTo>
                <a:lnTo>
                  <a:pt x="6445" y="4324"/>
                </a:lnTo>
                <a:lnTo>
                  <a:pt x="553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6" name="object 5846"/>
          <p:cNvSpPr/>
          <p:nvPr/>
        </p:nvSpPr>
        <p:spPr>
          <a:xfrm>
            <a:off x="5535429" y="2641693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905" y="0"/>
                </a:moveTo>
                <a:lnTo>
                  <a:pt x="63" y="1600"/>
                </a:lnTo>
                <a:lnTo>
                  <a:pt x="0" y="2311"/>
                </a:lnTo>
                <a:lnTo>
                  <a:pt x="355" y="2057"/>
                </a:lnTo>
                <a:lnTo>
                  <a:pt x="444" y="1536"/>
                </a:lnTo>
                <a:lnTo>
                  <a:pt x="787" y="1257"/>
                </a:lnTo>
                <a:lnTo>
                  <a:pt x="190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7" name="object 5847"/>
          <p:cNvSpPr/>
          <p:nvPr/>
        </p:nvSpPr>
        <p:spPr>
          <a:xfrm>
            <a:off x="5521343" y="282648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19" y="38"/>
                </a:moveTo>
                <a:lnTo>
                  <a:pt x="184" y="174"/>
                </a:lnTo>
                <a:lnTo>
                  <a:pt x="342" y="253"/>
                </a:lnTo>
                <a:lnTo>
                  <a:pt x="419" y="38"/>
                </a:lnTo>
                <a:close/>
              </a:path>
              <a:path w="635" h="635">
                <a:moveTo>
                  <a:pt x="190" y="0"/>
                </a:moveTo>
                <a:lnTo>
                  <a:pt x="0" y="38"/>
                </a:lnTo>
                <a:lnTo>
                  <a:pt x="128" y="174"/>
                </a:lnTo>
                <a:lnTo>
                  <a:pt x="19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8" name="object 5848"/>
          <p:cNvSpPr/>
          <p:nvPr/>
        </p:nvSpPr>
        <p:spPr>
          <a:xfrm>
            <a:off x="5409501" y="2749346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330" y="2476"/>
                </a:moveTo>
                <a:lnTo>
                  <a:pt x="0" y="2590"/>
                </a:lnTo>
                <a:lnTo>
                  <a:pt x="177" y="2552"/>
                </a:lnTo>
                <a:lnTo>
                  <a:pt x="330" y="2476"/>
                </a:lnTo>
                <a:close/>
              </a:path>
              <a:path w="1904" h="3175">
                <a:moveTo>
                  <a:pt x="1485" y="12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9" name="object 5849"/>
          <p:cNvSpPr/>
          <p:nvPr/>
        </p:nvSpPr>
        <p:spPr>
          <a:xfrm>
            <a:off x="5387074" y="285741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06" y="0"/>
                </a:moveTo>
                <a:lnTo>
                  <a:pt x="0" y="203"/>
                </a:lnTo>
                <a:lnTo>
                  <a:pt x="190" y="228"/>
                </a:lnTo>
                <a:lnTo>
                  <a:pt x="368" y="177"/>
                </a:lnTo>
                <a:lnTo>
                  <a:pt x="40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0" name="object 5850"/>
          <p:cNvSpPr/>
          <p:nvPr/>
        </p:nvSpPr>
        <p:spPr>
          <a:xfrm>
            <a:off x="5536577" y="26422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76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1" name="object 5851"/>
          <p:cNvSpPr/>
          <p:nvPr/>
        </p:nvSpPr>
        <p:spPr>
          <a:xfrm>
            <a:off x="5410517" y="2735554"/>
            <a:ext cx="22225" cy="15240"/>
          </a:xfrm>
          <a:custGeom>
            <a:avLst/>
            <a:gdLst/>
            <a:ahLst/>
            <a:cxnLst/>
            <a:rect l="l" t="t" r="r" b="b"/>
            <a:pathLst>
              <a:path w="22225" h="15239">
                <a:moveTo>
                  <a:pt x="88" y="14732"/>
                </a:moveTo>
                <a:lnTo>
                  <a:pt x="0" y="14871"/>
                </a:lnTo>
                <a:lnTo>
                  <a:pt x="88" y="14732"/>
                </a:lnTo>
                <a:close/>
              </a:path>
              <a:path w="22225" h="15239">
                <a:moveTo>
                  <a:pt x="22110" y="0"/>
                </a:moveTo>
                <a:lnTo>
                  <a:pt x="21996" y="165"/>
                </a:lnTo>
                <a:lnTo>
                  <a:pt x="21590" y="63"/>
                </a:lnTo>
                <a:lnTo>
                  <a:pt x="21615" y="266"/>
                </a:lnTo>
                <a:lnTo>
                  <a:pt x="21844" y="266"/>
                </a:lnTo>
                <a:lnTo>
                  <a:pt x="22098" y="190"/>
                </a:lnTo>
                <a:lnTo>
                  <a:pt x="2211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2" name="object 5852"/>
          <p:cNvSpPr/>
          <p:nvPr/>
        </p:nvSpPr>
        <p:spPr>
          <a:xfrm>
            <a:off x="5534254" y="2640634"/>
            <a:ext cx="4445" cy="6350"/>
          </a:xfrm>
          <a:custGeom>
            <a:avLst/>
            <a:gdLst/>
            <a:ahLst/>
            <a:cxnLst/>
            <a:rect l="l" t="t" r="r" b="b"/>
            <a:pathLst>
              <a:path w="4445" h="6350">
                <a:moveTo>
                  <a:pt x="304" y="4927"/>
                </a:moveTo>
                <a:lnTo>
                  <a:pt x="0" y="5702"/>
                </a:lnTo>
                <a:lnTo>
                  <a:pt x="177" y="5753"/>
                </a:lnTo>
                <a:lnTo>
                  <a:pt x="177" y="5486"/>
                </a:lnTo>
                <a:lnTo>
                  <a:pt x="304" y="5334"/>
                </a:lnTo>
                <a:lnTo>
                  <a:pt x="304" y="4927"/>
                </a:lnTo>
                <a:close/>
              </a:path>
              <a:path w="4445" h="6350">
                <a:moveTo>
                  <a:pt x="3911" y="139"/>
                </a:moveTo>
                <a:lnTo>
                  <a:pt x="3810" y="0"/>
                </a:lnTo>
                <a:lnTo>
                  <a:pt x="3556" y="330"/>
                </a:lnTo>
                <a:lnTo>
                  <a:pt x="3695" y="317"/>
                </a:lnTo>
                <a:lnTo>
                  <a:pt x="3911" y="13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3" name="object 5853"/>
          <p:cNvSpPr/>
          <p:nvPr/>
        </p:nvSpPr>
        <p:spPr>
          <a:xfrm>
            <a:off x="5440875" y="2925301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419" y="0"/>
                </a:moveTo>
                <a:lnTo>
                  <a:pt x="12" y="152"/>
                </a:lnTo>
                <a:lnTo>
                  <a:pt x="0" y="558"/>
                </a:lnTo>
                <a:lnTo>
                  <a:pt x="876" y="647"/>
                </a:lnTo>
                <a:lnTo>
                  <a:pt x="1168" y="723"/>
                </a:lnTo>
                <a:lnTo>
                  <a:pt x="1663" y="292"/>
                </a:lnTo>
                <a:lnTo>
                  <a:pt x="41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4" name="object 5854"/>
          <p:cNvSpPr/>
          <p:nvPr/>
        </p:nvSpPr>
        <p:spPr>
          <a:xfrm>
            <a:off x="5473065" y="2730817"/>
            <a:ext cx="121920" cy="106680"/>
          </a:xfrm>
          <a:custGeom>
            <a:avLst/>
            <a:gdLst/>
            <a:ahLst/>
            <a:cxnLst/>
            <a:rect l="l" t="t" r="r" b="b"/>
            <a:pathLst>
              <a:path w="121920" h="106680">
                <a:moveTo>
                  <a:pt x="3543" y="62191"/>
                </a:moveTo>
                <a:lnTo>
                  <a:pt x="2514" y="60464"/>
                </a:lnTo>
                <a:lnTo>
                  <a:pt x="1257" y="60769"/>
                </a:lnTo>
                <a:lnTo>
                  <a:pt x="3543" y="62191"/>
                </a:lnTo>
                <a:close/>
              </a:path>
              <a:path w="121920" h="106680">
                <a:moveTo>
                  <a:pt x="16560" y="43395"/>
                </a:moveTo>
                <a:lnTo>
                  <a:pt x="15125" y="41300"/>
                </a:lnTo>
                <a:lnTo>
                  <a:pt x="15646" y="42964"/>
                </a:lnTo>
                <a:lnTo>
                  <a:pt x="16560" y="43395"/>
                </a:lnTo>
                <a:close/>
              </a:path>
              <a:path w="121920" h="106680">
                <a:moveTo>
                  <a:pt x="17310" y="43726"/>
                </a:moveTo>
                <a:lnTo>
                  <a:pt x="16560" y="43395"/>
                </a:lnTo>
                <a:lnTo>
                  <a:pt x="16725" y="43637"/>
                </a:lnTo>
                <a:lnTo>
                  <a:pt x="17310" y="43726"/>
                </a:lnTo>
                <a:close/>
              </a:path>
              <a:path w="121920" h="106680">
                <a:moveTo>
                  <a:pt x="31076" y="36550"/>
                </a:moveTo>
                <a:lnTo>
                  <a:pt x="30695" y="36207"/>
                </a:lnTo>
                <a:lnTo>
                  <a:pt x="30962" y="36791"/>
                </a:lnTo>
                <a:lnTo>
                  <a:pt x="31076" y="36550"/>
                </a:lnTo>
                <a:close/>
              </a:path>
              <a:path w="121920" h="106680">
                <a:moveTo>
                  <a:pt x="32296" y="39154"/>
                </a:moveTo>
                <a:lnTo>
                  <a:pt x="32029" y="39128"/>
                </a:lnTo>
                <a:lnTo>
                  <a:pt x="30962" y="36791"/>
                </a:lnTo>
                <a:lnTo>
                  <a:pt x="29616" y="39471"/>
                </a:lnTo>
                <a:lnTo>
                  <a:pt x="32092" y="39420"/>
                </a:lnTo>
                <a:lnTo>
                  <a:pt x="32296" y="39154"/>
                </a:lnTo>
                <a:close/>
              </a:path>
              <a:path w="121920" h="106680">
                <a:moveTo>
                  <a:pt x="32651" y="39674"/>
                </a:moveTo>
                <a:lnTo>
                  <a:pt x="32423" y="39408"/>
                </a:lnTo>
                <a:lnTo>
                  <a:pt x="32092" y="39420"/>
                </a:lnTo>
                <a:lnTo>
                  <a:pt x="32651" y="39674"/>
                </a:lnTo>
                <a:close/>
              </a:path>
              <a:path w="121920" h="106680">
                <a:moveTo>
                  <a:pt x="34099" y="27063"/>
                </a:moveTo>
                <a:lnTo>
                  <a:pt x="33642" y="25577"/>
                </a:lnTo>
                <a:lnTo>
                  <a:pt x="33197" y="25387"/>
                </a:lnTo>
                <a:lnTo>
                  <a:pt x="32727" y="24968"/>
                </a:lnTo>
                <a:lnTo>
                  <a:pt x="34099" y="27063"/>
                </a:lnTo>
                <a:close/>
              </a:path>
              <a:path w="121920" h="106680">
                <a:moveTo>
                  <a:pt x="104051" y="78244"/>
                </a:moveTo>
                <a:lnTo>
                  <a:pt x="103809" y="78041"/>
                </a:lnTo>
                <a:lnTo>
                  <a:pt x="102374" y="78143"/>
                </a:lnTo>
                <a:lnTo>
                  <a:pt x="103212" y="78359"/>
                </a:lnTo>
                <a:lnTo>
                  <a:pt x="103441" y="78270"/>
                </a:lnTo>
                <a:lnTo>
                  <a:pt x="103936" y="78498"/>
                </a:lnTo>
                <a:lnTo>
                  <a:pt x="104051" y="78244"/>
                </a:lnTo>
                <a:close/>
              </a:path>
              <a:path w="121920" h="106680">
                <a:moveTo>
                  <a:pt x="105981" y="78079"/>
                </a:moveTo>
                <a:lnTo>
                  <a:pt x="105727" y="78435"/>
                </a:lnTo>
                <a:lnTo>
                  <a:pt x="105981" y="78079"/>
                </a:lnTo>
                <a:close/>
              </a:path>
              <a:path w="121920" h="106680">
                <a:moveTo>
                  <a:pt x="107454" y="73215"/>
                </a:moveTo>
                <a:lnTo>
                  <a:pt x="106654" y="73609"/>
                </a:lnTo>
                <a:lnTo>
                  <a:pt x="106680" y="73825"/>
                </a:lnTo>
                <a:lnTo>
                  <a:pt x="107454" y="73825"/>
                </a:lnTo>
                <a:lnTo>
                  <a:pt x="107454" y="73215"/>
                </a:lnTo>
                <a:close/>
              </a:path>
              <a:path w="121920" h="106680">
                <a:moveTo>
                  <a:pt x="108140" y="71742"/>
                </a:moveTo>
                <a:lnTo>
                  <a:pt x="108038" y="71907"/>
                </a:lnTo>
                <a:lnTo>
                  <a:pt x="107975" y="72732"/>
                </a:lnTo>
                <a:lnTo>
                  <a:pt x="108051" y="73037"/>
                </a:lnTo>
                <a:lnTo>
                  <a:pt x="108140" y="71742"/>
                </a:lnTo>
                <a:close/>
              </a:path>
              <a:path w="121920" h="106680">
                <a:moveTo>
                  <a:pt x="113347" y="60236"/>
                </a:moveTo>
                <a:lnTo>
                  <a:pt x="7594" y="60236"/>
                </a:lnTo>
                <a:lnTo>
                  <a:pt x="7023" y="60236"/>
                </a:lnTo>
                <a:lnTo>
                  <a:pt x="6934" y="60388"/>
                </a:lnTo>
                <a:lnTo>
                  <a:pt x="6832" y="60096"/>
                </a:lnTo>
                <a:lnTo>
                  <a:pt x="6286" y="61302"/>
                </a:lnTo>
                <a:lnTo>
                  <a:pt x="5880" y="59575"/>
                </a:lnTo>
                <a:lnTo>
                  <a:pt x="5486" y="59740"/>
                </a:lnTo>
                <a:lnTo>
                  <a:pt x="4927" y="60388"/>
                </a:lnTo>
                <a:lnTo>
                  <a:pt x="4889" y="60769"/>
                </a:lnTo>
                <a:lnTo>
                  <a:pt x="5918" y="67119"/>
                </a:lnTo>
                <a:lnTo>
                  <a:pt x="11950" y="70688"/>
                </a:lnTo>
                <a:lnTo>
                  <a:pt x="19862" y="72872"/>
                </a:lnTo>
                <a:lnTo>
                  <a:pt x="26543" y="75336"/>
                </a:lnTo>
                <a:lnTo>
                  <a:pt x="31978" y="79235"/>
                </a:lnTo>
                <a:lnTo>
                  <a:pt x="36652" y="85420"/>
                </a:lnTo>
                <a:lnTo>
                  <a:pt x="41490" y="91579"/>
                </a:lnTo>
                <a:lnTo>
                  <a:pt x="47447" y="95402"/>
                </a:lnTo>
                <a:lnTo>
                  <a:pt x="45402" y="91046"/>
                </a:lnTo>
                <a:lnTo>
                  <a:pt x="48221" y="93446"/>
                </a:lnTo>
                <a:lnTo>
                  <a:pt x="53149" y="97078"/>
                </a:lnTo>
                <a:lnTo>
                  <a:pt x="59067" y="97180"/>
                </a:lnTo>
                <a:lnTo>
                  <a:pt x="62585" y="98526"/>
                </a:lnTo>
                <a:lnTo>
                  <a:pt x="71780" y="104394"/>
                </a:lnTo>
                <a:lnTo>
                  <a:pt x="74663" y="104851"/>
                </a:lnTo>
                <a:lnTo>
                  <a:pt x="74917" y="100939"/>
                </a:lnTo>
                <a:lnTo>
                  <a:pt x="81762" y="106070"/>
                </a:lnTo>
                <a:lnTo>
                  <a:pt x="86690" y="100939"/>
                </a:lnTo>
                <a:lnTo>
                  <a:pt x="90347" y="91046"/>
                </a:lnTo>
                <a:lnTo>
                  <a:pt x="92976" y="82092"/>
                </a:lnTo>
                <a:lnTo>
                  <a:pt x="97028" y="78232"/>
                </a:lnTo>
                <a:lnTo>
                  <a:pt x="96634" y="78181"/>
                </a:lnTo>
                <a:lnTo>
                  <a:pt x="102006" y="78079"/>
                </a:lnTo>
                <a:lnTo>
                  <a:pt x="101841" y="77012"/>
                </a:lnTo>
                <a:lnTo>
                  <a:pt x="100736" y="75742"/>
                </a:lnTo>
                <a:lnTo>
                  <a:pt x="102781" y="76365"/>
                </a:lnTo>
                <a:lnTo>
                  <a:pt x="103555" y="76365"/>
                </a:lnTo>
                <a:lnTo>
                  <a:pt x="104355" y="75742"/>
                </a:lnTo>
                <a:lnTo>
                  <a:pt x="104521" y="75615"/>
                </a:lnTo>
                <a:lnTo>
                  <a:pt x="104419" y="77050"/>
                </a:lnTo>
                <a:lnTo>
                  <a:pt x="105016" y="76365"/>
                </a:lnTo>
                <a:lnTo>
                  <a:pt x="106426" y="75984"/>
                </a:lnTo>
                <a:lnTo>
                  <a:pt x="106730" y="76212"/>
                </a:lnTo>
                <a:lnTo>
                  <a:pt x="104825" y="78232"/>
                </a:lnTo>
                <a:lnTo>
                  <a:pt x="105219" y="78841"/>
                </a:lnTo>
                <a:lnTo>
                  <a:pt x="105130" y="78676"/>
                </a:lnTo>
                <a:lnTo>
                  <a:pt x="105829" y="78181"/>
                </a:lnTo>
                <a:lnTo>
                  <a:pt x="107810" y="74091"/>
                </a:lnTo>
                <a:lnTo>
                  <a:pt x="108800" y="71907"/>
                </a:lnTo>
                <a:lnTo>
                  <a:pt x="107454" y="74091"/>
                </a:lnTo>
                <a:lnTo>
                  <a:pt x="107454" y="73901"/>
                </a:lnTo>
                <a:lnTo>
                  <a:pt x="106692" y="73901"/>
                </a:lnTo>
                <a:lnTo>
                  <a:pt x="106248" y="73901"/>
                </a:lnTo>
                <a:lnTo>
                  <a:pt x="105664" y="74396"/>
                </a:lnTo>
                <a:lnTo>
                  <a:pt x="104546" y="73266"/>
                </a:lnTo>
                <a:lnTo>
                  <a:pt x="104775" y="72732"/>
                </a:lnTo>
                <a:lnTo>
                  <a:pt x="105384" y="73621"/>
                </a:lnTo>
                <a:lnTo>
                  <a:pt x="106337" y="73825"/>
                </a:lnTo>
                <a:lnTo>
                  <a:pt x="106502" y="73685"/>
                </a:lnTo>
                <a:lnTo>
                  <a:pt x="106629" y="73621"/>
                </a:lnTo>
                <a:lnTo>
                  <a:pt x="106565" y="72732"/>
                </a:lnTo>
                <a:lnTo>
                  <a:pt x="106527" y="72390"/>
                </a:lnTo>
                <a:lnTo>
                  <a:pt x="106959" y="71958"/>
                </a:lnTo>
                <a:lnTo>
                  <a:pt x="107378" y="70065"/>
                </a:lnTo>
                <a:lnTo>
                  <a:pt x="107340" y="68897"/>
                </a:lnTo>
                <a:lnTo>
                  <a:pt x="106972" y="69164"/>
                </a:lnTo>
                <a:lnTo>
                  <a:pt x="106895" y="69392"/>
                </a:lnTo>
                <a:lnTo>
                  <a:pt x="106337" y="69977"/>
                </a:lnTo>
                <a:lnTo>
                  <a:pt x="106222" y="69748"/>
                </a:lnTo>
                <a:lnTo>
                  <a:pt x="105791" y="70065"/>
                </a:lnTo>
                <a:lnTo>
                  <a:pt x="105918" y="69596"/>
                </a:lnTo>
                <a:lnTo>
                  <a:pt x="105918" y="69862"/>
                </a:lnTo>
                <a:lnTo>
                  <a:pt x="106146" y="69596"/>
                </a:lnTo>
                <a:lnTo>
                  <a:pt x="106222" y="69748"/>
                </a:lnTo>
                <a:lnTo>
                  <a:pt x="106845" y="69265"/>
                </a:lnTo>
                <a:lnTo>
                  <a:pt x="106934" y="69049"/>
                </a:lnTo>
                <a:lnTo>
                  <a:pt x="107073" y="69037"/>
                </a:lnTo>
                <a:lnTo>
                  <a:pt x="106553" y="68834"/>
                </a:lnTo>
                <a:lnTo>
                  <a:pt x="106857" y="68364"/>
                </a:lnTo>
                <a:lnTo>
                  <a:pt x="107162" y="67919"/>
                </a:lnTo>
                <a:lnTo>
                  <a:pt x="107276" y="68364"/>
                </a:lnTo>
                <a:lnTo>
                  <a:pt x="107340" y="68897"/>
                </a:lnTo>
                <a:lnTo>
                  <a:pt x="107721" y="68605"/>
                </a:lnTo>
                <a:lnTo>
                  <a:pt x="107670" y="68834"/>
                </a:lnTo>
                <a:lnTo>
                  <a:pt x="107569" y="70065"/>
                </a:lnTo>
                <a:lnTo>
                  <a:pt x="108140" y="71602"/>
                </a:lnTo>
                <a:lnTo>
                  <a:pt x="108216" y="70332"/>
                </a:lnTo>
                <a:lnTo>
                  <a:pt x="108191" y="71653"/>
                </a:lnTo>
                <a:lnTo>
                  <a:pt x="109829" y="68643"/>
                </a:lnTo>
                <a:lnTo>
                  <a:pt x="108229" y="70281"/>
                </a:lnTo>
                <a:lnTo>
                  <a:pt x="108267" y="69748"/>
                </a:lnTo>
                <a:lnTo>
                  <a:pt x="108369" y="69164"/>
                </a:lnTo>
                <a:lnTo>
                  <a:pt x="108686" y="68605"/>
                </a:lnTo>
                <a:lnTo>
                  <a:pt x="109067" y="67919"/>
                </a:lnTo>
                <a:lnTo>
                  <a:pt x="112750" y="61302"/>
                </a:lnTo>
                <a:lnTo>
                  <a:pt x="113271" y="60388"/>
                </a:lnTo>
                <a:lnTo>
                  <a:pt x="113347" y="60236"/>
                </a:lnTo>
                <a:close/>
              </a:path>
              <a:path w="121920" h="106680">
                <a:moveTo>
                  <a:pt x="117284" y="51117"/>
                </a:moveTo>
                <a:lnTo>
                  <a:pt x="116598" y="51422"/>
                </a:lnTo>
                <a:lnTo>
                  <a:pt x="116801" y="52209"/>
                </a:lnTo>
                <a:lnTo>
                  <a:pt x="117284" y="51117"/>
                </a:lnTo>
                <a:close/>
              </a:path>
              <a:path w="121920" h="106680">
                <a:moveTo>
                  <a:pt x="117627" y="50368"/>
                </a:moveTo>
                <a:lnTo>
                  <a:pt x="117246" y="50419"/>
                </a:lnTo>
                <a:lnTo>
                  <a:pt x="117373" y="50927"/>
                </a:lnTo>
                <a:lnTo>
                  <a:pt x="117627" y="50368"/>
                </a:lnTo>
                <a:close/>
              </a:path>
              <a:path w="121920" h="106680">
                <a:moveTo>
                  <a:pt x="121196" y="35433"/>
                </a:moveTo>
                <a:lnTo>
                  <a:pt x="120611" y="33197"/>
                </a:lnTo>
                <a:lnTo>
                  <a:pt x="120256" y="31788"/>
                </a:lnTo>
                <a:lnTo>
                  <a:pt x="120091" y="31127"/>
                </a:lnTo>
                <a:lnTo>
                  <a:pt x="119468" y="28702"/>
                </a:lnTo>
                <a:lnTo>
                  <a:pt x="118986" y="26847"/>
                </a:lnTo>
                <a:lnTo>
                  <a:pt x="118008" y="23012"/>
                </a:lnTo>
                <a:lnTo>
                  <a:pt x="116865" y="18567"/>
                </a:lnTo>
                <a:lnTo>
                  <a:pt x="102006" y="9715"/>
                </a:lnTo>
                <a:lnTo>
                  <a:pt x="82638" y="6908"/>
                </a:lnTo>
                <a:lnTo>
                  <a:pt x="64274" y="6299"/>
                </a:lnTo>
                <a:lnTo>
                  <a:pt x="47498" y="1816"/>
                </a:lnTo>
                <a:lnTo>
                  <a:pt x="35509" y="0"/>
                </a:lnTo>
                <a:lnTo>
                  <a:pt x="29845" y="5867"/>
                </a:lnTo>
                <a:lnTo>
                  <a:pt x="32080" y="24371"/>
                </a:lnTo>
                <a:lnTo>
                  <a:pt x="32448" y="24511"/>
                </a:lnTo>
                <a:lnTo>
                  <a:pt x="32651" y="24841"/>
                </a:lnTo>
                <a:lnTo>
                  <a:pt x="33134" y="24638"/>
                </a:lnTo>
                <a:lnTo>
                  <a:pt x="34099" y="24803"/>
                </a:lnTo>
                <a:lnTo>
                  <a:pt x="34226" y="24638"/>
                </a:lnTo>
                <a:lnTo>
                  <a:pt x="34213" y="24511"/>
                </a:lnTo>
                <a:lnTo>
                  <a:pt x="33782" y="24130"/>
                </a:lnTo>
                <a:lnTo>
                  <a:pt x="34645" y="24091"/>
                </a:lnTo>
                <a:lnTo>
                  <a:pt x="35496" y="23012"/>
                </a:lnTo>
                <a:lnTo>
                  <a:pt x="36106" y="24028"/>
                </a:lnTo>
                <a:lnTo>
                  <a:pt x="34645" y="24091"/>
                </a:lnTo>
                <a:lnTo>
                  <a:pt x="34429" y="24371"/>
                </a:lnTo>
                <a:lnTo>
                  <a:pt x="34366" y="24638"/>
                </a:lnTo>
                <a:lnTo>
                  <a:pt x="35445" y="25577"/>
                </a:lnTo>
                <a:lnTo>
                  <a:pt x="35471" y="27063"/>
                </a:lnTo>
                <a:lnTo>
                  <a:pt x="37198" y="26847"/>
                </a:lnTo>
                <a:lnTo>
                  <a:pt x="36944" y="28105"/>
                </a:lnTo>
                <a:lnTo>
                  <a:pt x="35788" y="28702"/>
                </a:lnTo>
                <a:lnTo>
                  <a:pt x="34747" y="28079"/>
                </a:lnTo>
                <a:lnTo>
                  <a:pt x="35826" y="30365"/>
                </a:lnTo>
                <a:lnTo>
                  <a:pt x="34975" y="31127"/>
                </a:lnTo>
                <a:lnTo>
                  <a:pt x="33959" y="30810"/>
                </a:lnTo>
                <a:lnTo>
                  <a:pt x="31076" y="36550"/>
                </a:lnTo>
                <a:lnTo>
                  <a:pt x="36118" y="40995"/>
                </a:lnTo>
                <a:lnTo>
                  <a:pt x="33502" y="41821"/>
                </a:lnTo>
                <a:lnTo>
                  <a:pt x="34226" y="41948"/>
                </a:lnTo>
                <a:lnTo>
                  <a:pt x="33604" y="42075"/>
                </a:lnTo>
                <a:lnTo>
                  <a:pt x="33591" y="44500"/>
                </a:lnTo>
                <a:lnTo>
                  <a:pt x="26212" y="42506"/>
                </a:lnTo>
                <a:lnTo>
                  <a:pt x="28409" y="46812"/>
                </a:lnTo>
                <a:lnTo>
                  <a:pt x="28689" y="51485"/>
                </a:lnTo>
                <a:lnTo>
                  <a:pt x="21297" y="47320"/>
                </a:lnTo>
                <a:lnTo>
                  <a:pt x="22339" y="50342"/>
                </a:lnTo>
                <a:lnTo>
                  <a:pt x="22453" y="50939"/>
                </a:lnTo>
                <a:lnTo>
                  <a:pt x="21869" y="51117"/>
                </a:lnTo>
                <a:lnTo>
                  <a:pt x="21755" y="52006"/>
                </a:lnTo>
                <a:lnTo>
                  <a:pt x="21018" y="51790"/>
                </a:lnTo>
                <a:lnTo>
                  <a:pt x="21069" y="51422"/>
                </a:lnTo>
                <a:lnTo>
                  <a:pt x="21704" y="50939"/>
                </a:lnTo>
                <a:lnTo>
                  <a:pt x="21005" y="51054"/>
                </a:lnTo>
                <a:lnTo>
                  <a:pt x="20650" y="51790"/>
                </a:lnTo>
                <a:lnTo>
                  <a:pt x="19608" y="50939"/>
                </a:lnTo>
                <a:lnTo>
                  <a:pt x="19735" y="50469"/>
                </a:lnTo>
                <a:lnTo>
                  <a:pt x="19799" y="50342"/>
                </a:lnTo>
                <a:lnTo>
                  <a:pt x="21259" y="49034"/>
                </a:lnTo>
                <a:lnTo>
                  <a:pt x="19418" y="48844"/>
                </a:lnTo>
                <a:lnTo>
                  <a:pt x="19456" y="47561"/>
                </a:lnTo>
                <a:lnTo>
                  <a:pt x="18999" y="46901"/>
                </a:lnTo>
                <a:lnTo>
                  <a:pt x="16725" y="43637"/>
                </a:lnTo>
                <a:lnTo>
                  <a:pt x="16497" y="43586"/>
                </a:lnTo>
                <a:lnTo>
                  <a:pt x="16154" y="43992"/>
                </a:lnTo>
                <a:lnTo>
                  <a:pt x="16116" y="44500"/>
                </a:lnTo>
                <a:lnTo>
                  <a:pt x="16878" y="46901"/>
                </a:lnTo>
                <a:lnTo>
                  <a:pt x="15036" y="45326"/>
                </a:lnTo>
                <a:lnTo>
                  <a:pt x="16014" y="44157"/>
                </a:lnTo>
                <a:lnTo>
                  <a:pt x="15646" y="42964"/>
                </a:lnTo>
                <a:lnTo>
                  <a:pt x="14401" y="42392"/>
                </a:lnTo>
                <a:lnTo>
                  <a:pt x="6858" y="43243"/>
                </a:lnTo>
                <a:lnTo>
                  <a:pt x="1498" y="48729"/>
                </a:lnTo>
                <a:lnTo>
                  <a:pt x="114" y="54914"/>
                </a:lnTo>
                <a:lnTo>
                  <a:pt x="0" y="56210"/>
                </a:lnTo>
                <a:lnTo>
                  <a:pt x="2514" y="60464"/>
                </a:lnTo>
                <a:lnTo>
                  <a:pt x="5486" y="59740"/>
                </a:lnTo>
                <a:lnTo>
                  <a:pt x="5829" y="59334"/>
                </a:lnTo>
                <a:lnTo>
                  <a:pt x="5880" y="59575"/>
                </a:lnTo>
                <a:lnTo>
                  <a:pt x="6108" y="59334"/>
                </a:lnTo>
                <a:lnTo>
                  <a:pt x="6578" y="58864"/>
                </a:lnTo>
                <a:lnTo>
                  <a:pt x="6858" y="60109"/>
                </a:lnTo>
                <a:lnTo>
                  <a:pt x="7073" y="60147"/>
                </a:lnTo>
                <a:lnTo>
                  <a:pt x="7810" y="58864"/>
                </a:lnTo>
                <a:lnTo>
                  <a:pt x="8775" y="57226"/>
                </a:lnTo>
                <a:lnTo>
                  <a:pt x="8864" y="57518"/>
                </a:lnTo>
                <a:lnTo>
                  <a:pt x="9474" y="57835"/>
                </a:lnTo>
                <a:lnTo>
                  <a:pt x="7658" y="60147"/>
                </a:lnTo>
                <a:lnTo>
                  <a:pt x="113398" y="60147"/>
                </a:lnTo>
                <a:lnTo>
                  <a:pt x="113944" y="59169"/>
                </a:lnTo>
                <a:lnTo>
                  <a:pt x="116039" y="55422"/>
                </a:lnTo>
                <a:lnTo>
                  <a:pt x="109855" y="57518"/>
                </a:lnTo>
                <a:lnTo>
                  <a:pt x="109181" y="59169"/>
                </a:lnTo>
                <a:lnTo>
                  <a:pt x="105029" y="57226"/>
                </a:lnTo>
                <a:lnTo>
                  <a:pt x="104330" y="56896"/>
                </a:lnTo>
                <a:lnTo>
                  <a:pt x="107594" y="57086"/>
                </a:lnTo>
                <a:lnTo>
                  <a:pt x="107530" y="56908"/>
                </a:lnTo>
                <a:lnTo>
                  <a:pt x="107365" y="56451"/>
                </a:lnTo>
                <a:lnTo>
                  <a:pt x="106629" y="56908"/>
                </a:lnTo>
                <a:lnTo>
                  <a:pt x="106629" y="56210"/>
                </a:lnTo>
                <a:lnTo>
                  <a:pt x="106819" y="56476"/>
                </a:lnTo>
                <a:lnTo>
                  <a:pt x="107353" y="56210"/>
                </a:lnTo>
                <a:lnTo>
                  <a:pt x="106819" y="56134"/>
                </a:lnTo>
                <a:lnTo>
                  <a:pt x="106438" y="55753"/>
                </a:lnTo>
                <a:lnTo>
                  <a:pt x="107797" y="55956"/>
                </a:lnTo>
                <a:lnTo>
                  <a:pt x="107429" y="55753"/>
                </a:lnTo>
                <a:lnTo>
                  <a:pt x="107175" y="55613"/>
                </a:lnTo>
                <a:lnTo>
                  <a:pt x="107721" y="55486"/>
                </a:lnTo>
                <a:lnTo>
                  <a:pt x="106489" y="55372"/>
                </a:lnTo>
                <a:lnTo>
                  <a:pt x="106883" y="54991"/>
                </a:lnTo>
                <a:lnTo>
                  <a:pt x="107429" y="55295"/>
                </a:lnTo>
                <a:lnTo>
                  <a:pt x="107188" y="54991"/>
                </a:lnTo>
                <a:lnTo>
                  <a:pt x="106235" y="53784"/>
                </a:lnTo>
                <a:lnTo>
                  <a:pt x="107353" y="54978"/>
                </a:lnTo>
                <a:lnTo>
                  <a:pt x="107403" y="54775"/>
                </a:lnTo>
                <a:lnTo>
                  <a:pt x="107746" y="54914"/>
                </a:lnTo>
                <a:lnTo>
                  <a:pt x="107518" y="55118"/>
                </a:lnTo>
                <a:lnTo>
                  <a:pt x="107721" y="55079"/>
                </a:lnTo>
                <a:lnTo>
                  <a:pt x="107911" y="55092"/>
                </a:lnTo>
                <a:lnTo>
                  <a:pt x="108153" y="55308"/>
                </a:lnTo>
                <a:lnTo>
                  <a:pt x="108102" y="55181"/>
                </a:lnTo>
                <a:lnTo>
                  <a:pt x="108508" y="55295"/>
                </a:lnTo>
                <a:lnTo>
                  <a:pt x="108826" y="55499"/>
                </a:lnTo>
                <a:lnTo>
                  <a:pt x="109143" y="55422"/>
                </a:lnTo>
                <a:lnTo>
                  <a:pt x="109143" y="55181"/>
                </a:lnTo>
                <a:lnTo>
                  <a:pt x="109156" y="54775"/>
                </a:lnTo>
                <a:lnTo>
                  <a:pt x="109181" y="54330"/>
                </a:lnTo>
                <a:lnTo>
                  <a:pt x="112052" y="54279"/>
                </a:lnTo>
                <a:lnTo>
                  <a:pt x="111836" y="53860"/>
                </a:lnTo>
                <a:lnTo>
                  <a:pt x="111683" y="53784"/>
                </a:lnTo>
                <a:lnTo>
                  <a:pt x="110172" y="53111"/>
                </a:lnTo>
                <a:lnTo>
                  <a:pt x="111290" y="52793"/>
                </a:lnTo>
                <a:lnTo>
                  <a:pt x="111836" y="53860"/>
                </a:lnTo>
                <a:lnTo>
                  <a:pt x="112750" y="54254"/>
                </a:lnTo>
                <a:lnTo>
                  <a:pt x="112052" y="54279"/>
                </a:lnTo>
                <a:lnTo>
                  <a:pt x="112801" y="55702"/>
                </a:lnTo>
                <a:lnTo>
                  <a:pt x="113906" y="55295"/>
                </a:lnTo>
                <a:lnTo>
                  <a:pt x="115570" y="54470"/>
                </a:lnTo>
                <a:lnTo>
                  <a:pt x="115595" y="52793"/>
                </a:lnTo>
                <a:lnTo>
                  <a:pt x="115608" y="52006"/>
                </a:lnTo>
                <a:lnTo>
                  <a:pt x="115620" y="51752"/>
                </a:lnTo>
                <a:lnTo>
                  <a:pt x="115824" y="51485"/>
                </a:lnTo>
                <a:lnTo>
                  <a:pt x="116446" y="50685"/>
                </a:lnTo>
                <a:lnTo>
                  <a:pt x="116408" y="50088"/>
                </a:lnTo>
                <a:lnTo>
                  <a:pt x="116903" y="50660"/>
                </a:lnTo>
                <a:lnTo>
                  <a:pt x="117182" y="50469"/>
                </a:lnTo>
                <a:lnTo>
                  <a:pt x="117297" y="50088"/>
                </a:lnTo>
                <a:lnTo>
                  <a:pt x="117398" y="49758"/>
                </a:lnTo>
                <a:lnTo>
                  <a:pt x="117678" y="50241"/>
                </a:lnTo>
                <a:lnTo>
                  <a:pt x="117894" y="49758"/>
                </a:lnTo>
                <a:lnTo>
                  <a:pt x="117983" y="49568"/>
                </a:lnTo>
                <a:lnTo>
                  <a:pt x="117589" y="49212"/>
                </a:lnTo>
                <a:lnTo>
                  <a:pt x="117589" y="48729"/>
                </a:lnTo>
                <a:lnTo>
                  <a:pt x="118325" y="45707"/>
                </a:lnTo>
                <a:lnTo>
                  <a:pt x="117500" y="44500"/>
                </a:lnTo>
                <a:lnTo>
                  <a:pt x="117157" y="43992"/>
                </a:lnTo>
                <a:lnTo>
                  <a:pt x="117576" y="44411"/>
                </a:lnTo>
                <a:lnTo>
                  <a:pt x="117487" y="43992"/>
                </a:lnTo>
                <a:lnTo>
                  <a:pt x="117373" y="43395"/>
                </a:lnTo>
                <a:lnTo>
                  <a:pt x="117297" y="42760"/>
                </a:lnTo>
                <a:lnTo>
                  <a:pt x="118160" y="42392"/>
                </a:lnTo>
                <a:lnTo>
                  <a:pt x="118110" y="41300"/>
                </a:lnTo>
                <a:lnTo>
                  <a:pt x="117627" y="40474"/>
                </a:lnTo>
                <a:lnTo>
                  <a:pt x="118402" y="36969"/>
                </a:lnTo>
                <a:lnTo>
                  <a:pt x="120383" y="38900"/>
                </a:lnTo>
                <a:lnTo>
                  <a:pt x="119214" y="36969"/>
                </a:lnTo>
                <a:lnTo>
                  <a:pt x="119773" y="36728"/>
                </a:lnTo>
                <a:lnTo>
                  <a:pt x="119494" y="35204"/>
                </a:lnTo>
                <a:lnTo>
                  <a:pt x="118554" y="34480"/>
                </a:lnTo>
                <a:lnTo>
                  <a:pt x="117398" y="33591"/>
                </a:lnTo>
                <a:lnTo>
                  <a:pt x="117360" y="33401"/>
                </a:lnTo>
                <a:lnTo>
                  <a:pt x="116662" y="33058"/>
                </a:lnTo>
                <a:lnTo>
                  <a:pt x="116573" y="33769"/>
                </a:lnTo>
                <a:lnTo>
                  <a:pt x="115900" y="34480"/>
                </a:lnTo>
                <a:lnTo>
                  <a:pt x="114312" y="32905"/>
                </a:lnTo>
                <a:lnTo>
                  <a:pt x="116001" y="32778"/>
                </a:lnTo>
                <a:lnTo>
                  <a:pt x="116586" y="31762"/>
                </a:lnTo>
                <a:lnTo>
                  <a:pt x="118046" y="34036"/>
                </a:lnTo>
                <a:lnTo>
                  <a:pt x="118262" y="31788"/>
                </a:lnTo>
                <a:lnTo>
                  <a:pt x="119354" y="31978"/>
                </a:lnTo>
                <a:lnTo>
                  <a:pt x="119380" y="33489"/>
                </a:lnTo>
                <a:lnTo>
                  <a:pt x="120129" y="33324"/>
                </a:lnTo>
                <a:lnTo>
                  <a:pt x="119913" y="33197"/>
                </a:lnTo>
                <a:lnTo>
                  <a:pt x="120307" y="33274"/>
                </a:lnTo>
                <a:lnTo>
                  <a:pt x="120129" y="33324"/>
                </a:lnTo>
                <a:lnTo>
                  <a:pt x="120294" y="33401"/>
                </a:lnTo>
                <a:lnTo>
                  <a:pt x="120332" y="34480"/>
                </a:lnTo>
                <a:lnTo>
                  <a:pt x="121196" y="35433"/>
                </a:lnTo>
                <a:close/>
              </a:path>
              <a:path w="121920" h="106680">
                <a:moveTo>
                  <a:pt x="121742" y="36029"/>
                </a:moveTo>
                <a:lnTo>
                  <a:pt x="121196" y="35433"/>
                </a:lnTo>
                <a:lnTo>
                  <a:pt x="121678" y="37312"/>
                </a:lnTo>
                <a:lnTo>
                  <a:pt x="121742" y="3602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5" name="object 5855"/>
          <p:cNvSpPr/>
          <p:nvPr/>
        </p:nvSpPr>
        <p:spPr>
          <a:xfrm>
            <a:off x="5534596" y="2641612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825" y="2463"/>
                </a:moveTo>
                <a:lnTo>
                  <a:pt x="533" y="2832"/>
                </a:lnTo>
                <a:lnTo>
                  <a:pt x="0" y="3784"/>
                </a:lnTo>
                <a:lnTo>
                  <a:pt x="38" y="4165"/>
                </a:lnTo>
                <a:lnTo>
                  <a:pt x="215" y="3530"/>
                </a:lnTo>
                <a:lnTo>
                  <a:pt x="660" y="3098"/>
                </a:lnTo>
                <a:lnTo>
                  <a:pt x="825" y="2463"/>
                </a:lnTo>
                <a:close/>
              </a:path>
              <a:path w="3175" h="4444">
                <a:moveTo>
                  <a:pt x="2667" y="0"/>
                </a:moveTo>
                <a:lnTo>
                  <a:pt x="2425" y="88"/>
                </a:lnTo>
                <a:lnTo>
                  <a:pt x="2146" y="355"/>
                </a:lnTo>
                <a:lnTo>
                  <a:pt x="2057" y="558"/>
                </a:lnTo>
                <a:lnTo>
                  <a:pt x="2209" y="495"/>
                </a:lnTo>
                <a:lnTo>
                  <a:pt x="2578" y="215"/>
                </a:lnTo>
                <a:lnTo>
                  <a:pt x="266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6" name="object 5856"/>
          <p:cNvSpPr/>
          <p:nvPr/>
        </p:nvSpPr>
        <p:spPr>
          <a:xfrm>
            <a:off x="5522903" y="2827021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823" y="289"/>
                </a:moveTo>
                <a:lnTo>
                  <a:pt x="1981" y="774"/>
                </a:lnTo>
                <a:lnTo>
                  <a:pt x="2844" y="723"/>
                </a:lnTo>
                <a:lnTo>
                  <a:pt x="3022" y="419"/>
                </a:lnTo>
                <a:lnTo>
                  <a:pt x="823" y="289"/>
                </a:lnTo>
                <a:close/>
              </a:path>
              <a:path w="3175" h="1269">
                <a:moveTo>
                  <a:pt x="0" y="0"/>
                </a:moveTo>
                <a:lnTo>
                  <a:pt x="660" y="279"/>
                </a:lnTo>
                <a:lnTo>
                  <a:pt x="823" y="289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7" name="object 5857"/>
          <p:cNvSpPr/>
          <p:nvPr/>
        </p:nvSpPr>
        <p:spPr>
          <a:xfrm>
            <a:off x="5537498" y="264109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28" y="232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8" name="object 5858"/>
          <p:cNvSpPr/>
          <p:nvPr/>
        </p:nvSpPr>
        <p:spPr>
          <a:xfrm>
            <a:off x="5521128" y="282595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419" y="419"/>
                </a:lnTo>
                <a:lnTo>
                  <a:pt x="228" y="139"/>
                </a:lnTo>
                <a:lnTo>
                  <a:pt x="850" y="419"/>
                </a:lnTo>
                <a:lnTo>
                  <a:pt x="850" y="165"/>
                </a:lnTo>
                <a:lnTo>
                  <a:pt x="647" y="215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9" name="object 5859"/>
          <p:cNvSpPr/>
          <p:nvPr/>
        </p:nvSpPr>
        <p:spPr>
          <a:xfrm>
            <a:off x="5409996" y="2749702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76" y="1752"/>
                </a:moveTo>
                <a:close/>
              </a:path>
              <a:path w="1270" h="1905">
                <a:moveTo>
                  <a:pt x="901" y="12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0" name="object 5860"/>
          <p:cNvSpPr/>
          <p:nvPr/>
        </p:nvSpPr>
        <p:spPr>
          <a:xfrm>
            <a:off x="5536146" y="2640647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889" y="0"/>
                </a:moveTo>
                <a:lnTo>
                  <a:pt x="0" y="190"/>
                </a:lnTo>
                <a:lnTo>
                  <a:pt x="203" y="266"/>
                </a:lnTo>
                <a:lnTo>
                  <a:pt x="736" y="177"/>
                </a:lnTo>
                <a:lnTo>
                  <a:pt x="889" y="0"/>
                </a:lnTo>
                <a:close/>
              </a:path>
              <a:path w="2539" h="1269">
                <a:moveTo>
                  <a:pt x="1930" y="317"/>
                </a:moveTo>
                <a:lnTo>
                  <a:pt x="1498" y="419"/>
                </a:lnTo>
                <a:lnTo>
                  <a:pt x="1346" y="647"/>
                </a:lnTo>
                <a:lnTo>
                  <a:pt x="1638" y="457"/>
                </a:lnTo>
                <a:lnTo>
                  <a:pt x="1930" y="31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1" name="object 5861"/>
          <p:cNvSpPr/>
          <p:nvPr/>
        </p:nvSpPr>
        <p:spPr>
          <a:xfrm>
            <a:off x="5410050" y="275110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52" y="101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2" name="object 5862"/>
          <p:cNvSpPr/>
          <p:nvPr/>
        </p:nvSpPr>
        <p:spPr>
          <a:xfrm>
            <a:off x="5489925" y="2774471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316" y="0"/>
                </a:moveTo>
                <a:lnTo>
                  <a:pt x="85" y="139"/>
                </a:lnTo>
                <a:lnTo>
                  <a:pt x="0" y="330"/>
                </a:lnTo>
                <a:lnTo>
                  <a:pt x="1675" y="1993"/>
                </a:lnTo>
                <a:lnTo>
                  <a:pt x="1992" y="2717"/>
                </a:lnTo>
                <a:lnTo>
                  <a:pt x="1992" y="1638"/>
                </a:lnTo>
                <a:lnTo>
                  <a:pt x="31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3" name="object 5863"/>
          <p:cNvSpPr/>
          <p:nvPr/>
        </p:nvSpPr>
        <p:spPr>
          <a:xfrm>
            <a:off x="5537927" y="264035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609" y="0"/>
                </a:moveTo>
                <a:lnTo>
                  <a:pt x="0" y="330"/>
                </a:lnTo>
                <a:lnTo>
                  <a:pt x="368" y="317"/>
                </a:lnTo>
                <a:lnTo>
                  <a:pt x="558" y="215"/>
                </a:lnTo>
                <a:lnTo>
                  <a:pt x="60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4" name="object 5864"/>
          <p:cNvSpPr/>
          <p:nvPr/>
        </p:nvSpPr>
        <p:spPr>
          <a:xfrm>
            <a:off x="5441049" y="292473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419" y="0"/>
                </a:moveTo>
                <a:lnTo>
                  <a:pt x="152" y="292"/>
                </a:lnTo>
                <a:lnTo>
                  <a:pt x="0" y="482"/>
                </a:lnTo>
                <a:lnTo>
                  <a:pt x="876" y="571"/>
                </a:lnTo>
                <a:lnTo>
                  <a:pt x="838" y="241"/>
                </a:lnTo>
                <a:lnTo>
                  <a:pt x="41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5" name="object 5865"/>
          <p:cNvSpPr/>
          <p:nvPr/>
        </p:nvSpPr>
        <p:spPr>
          <a:xfrm>
            <a:off x="5521469" y="282673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537" y="0"/>
                </a:moveTo>
                <a:lnTo>
                  <a:pt x="252" y="73"/>
                </a:lnTo>
                <a:lnTo>
                  <a:pt x="673" y="136"/>
                </a:lnTo>
                <a:lnTo>
                  <a:pt x="977" y="85"/>
                </a:lnTo>
                <a:lnTo>
                  <a:pt x="495" y="73"/>
                </a:lnTo>
                <a:lnTo>
                  <a:pt x="0" y="34"/>
                </a:lnTo>
                <a:lnTo>
                  <a:pt x="716" y="34"/>
                </a:lnTo>
                <a:lnTo>
                  <a:pt x="53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6" name="object 5866"/>
          <p:cNvSpPr/>
          <p:nvPr/>
        </p:nvSpPr>
        <p:spPr>
          <a:xfrm>
            <a:off x="5386617" y="285764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92" y="0"/>
                </a:moveTo>
                <a:lnTo>
                  <a:pt x="126" y="114"/>
                </a:lnTo>
                <a:lnTo>
                  <a:pt x="0" y="76"/>
                </a:lnTo>
                <a:lnTo>
                  <a:pt x="0" y="215"/>
                </a:lnTo>
                <a:lnTo>
                  <a:pt x="444" y="165"/>
                </a:lnTo>
                <a:lnTo>
                  <a:pt x="109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7" name="object 5867"/>
          <p:cNvSpPr/>
          <p:nvPr/>
        </p:nvSpPr>
        <p:spPr>
          <a:xfrm>
            <a:off x="5750566" y="2765830"/>
            <a:ext cx="13970" cy="20955"/>
          </a:xfrm>
          <a:custGeom>
            <a:avLst/>
            <a:gdLst/>
            <a:ahLst/>
            <a:cxnLst/>
            <a:rect l="l" t="t" r="r" b="b"/>
            <a:pathLst>
              <a:path w="13970" h="20955">
                <a:moveTo>
                  <a:pt x="626" y="16718"/>
                </a:moveTo>
                <a:lnTo>
                  <a:pt x="421" y="18491"/>
                </a:lnTo>
                <a:lnTo>
                  <a:pt x="3469" y="19811"/>
                </a:lnTo>
                <a:lnTo>
                  <a:pt x="5640" y="20802"/>
                </a:lnTo>
                <a:lnTo>
                  <a:pt x="626" y="16718"/>
                </a:lnTo>
                <a:close/>
              </a:path>
              <a:path w="13970" h="20955">
                <a:moveTo>
                  <a:pt x="7558" y="0"/>
                </a:moveTo>
                <a:lnTo>
                  <a:pt x="1833" y="6432"/>
                </a:lnTo>
                <a:lnTo>
                  <a:pt x="0" y="16208"/>
                </a:lnTo>
                <a:lnTo>
                  <a:pt x="626" y="16718"/>
                </a:lnTo>
                <a:lnTo>
                  <a:pt x="776" y="15417"/>
                </a:lnTo>
                <a:lnTo>
                  <a:pt x="1882" y="8692"/>
                </a:lnTo>
                <a:lnTo>
                  <a:pt x="5297" y="3094"/>
                </a:lnTo>
                <a:lnTo>
                  <a:pt x="9375" y="1636"/>
                </a:lnTo>
                <a:lnTo>
                  <a:pt x="7558" y="0"/>
                </a:lnTo>
                <a:close/>
              </a:path>
              <a:path w="13970" h="20955">
                <a:moveTo>
                  <a:pt x="13845" y="6692"/>
                </a:moveTo>
                <a:lnTo>
                  <a:pt x="13590" y="6692"/>
                </a:lnTo>
                <a:lnTo>
                  <a:pt x="13832" y="7658"/>
                </a:lnTo>
                <a:lnTo>
                  <a:pt x="13845" y="6692"/>
                </a:lnTo>
                <a:close/>
              </a:path>
              <a:path w="13970" h="20955">
                <a:moveTo>
                  <a:pt x="10252" y="2427"/>
                </a:moveTo>
                <a:lnTo>
                  <a:pt x="13476" y="6972"/>
                </a:lnTo>
                <a:lnTo>
                  <a:pt x="13590" y="6692"/>
                </a:lnTo>
                <a:lnTo>
                  <a:pt x="13845" y="6692"/>
                </a:lnTo>
                <a:lnTo>
                  <a:pt x="13857" y="5854"/>
                </a:lnTo>
                <a:lnTo>
                  <a:pt x="13590" y="5435"/>
                </a:lnTo>
                <a:lnTo>
                  <a:pt x="10252" y="2427"/>
                </a:lnTo>
                <a:close/>
              </a:path>
              <a:path w="13970" h="20955">
                <a:moveTo>
                  <a:pt x="9627" y="1546"/>
                </a:moveTo>
                <a:lnTo>
                  <a:pt x="9375" y="1636"/>
                </a:lnTo>
                <a:lnTo>
                  <a:pt x="10252" y="2427"/>
                </a:lnTo>
                <a:lnTo>
                  <a:pt x="9627" y="154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8" name="object 5868"/>
          <p:cNvSpPr/>
          <p:nvPr/>
        </p:nvSpPr>
        <p:spPr>
          <a:xfrm>
            <a:off x="5373386" y="27868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53" y="0"/>
                </a:moveTo>
                <a:lnTo>
                  <a:pt x="76" y="25"/>
                </a:lnTo>
                <a:lnTo>
                  <a:pt x="215" y="177"/>
                </a:lnTo>
                <a:lnTo>
                  <a:pt x="368" y="152"/>
                </a:lnTo>
                <a:lnTo>
                  <a:pt x="25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9" name="object 5869"/>
          <p:cNvSpPr/>
          <p:nvPr/>
        </p:nvSpPr>
        <p:spPr>
          <a:xfrm>
            <a:off x="5357618" y="2984355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609" y="0"/>
                </a:moveTo>
                <a:lnTo>
                  <a:pt x="342" y="304"/>
                </a:lnTo>
                <a:lnTo>
                  <a:pt x="0" y="101"/>
                </a:lnTo>
                <a:lnTo>
                  <a:pt x="152" y="546"/>
                </a:lnTo>
                <a:lnTo>
                  <a:pt x="317" y="698"/>
                </a:lnTo>
                <a:lnTo>
                  <a:pt x="584" y="533"/>
                </a:lnTo>
                <a:lnTo>
                  <a:pt x="60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0" name="object 5870"/>
          <p:cNvSpPr/>
          <p:nvPr/>
        </p:nvSpPr>
        <p:spPr>
          <a:xfrm>
            <a:off x="5351401" y="278777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485" y="0"/>
                </a:moveTo>
                <a:lnTo>
                  <a:pt x="0" y="1333"/>
                </a:lnTo>
                <a:lnTo>
                  <a:pt x="1333" y="1397"/>
                </a:lnTo>
                <a:lnTo>
                  <a:pt x="1739" y="1435"/>
                </a:lnTo>
                <a:lnTo>
                  <a:pt x="1270" y="901"/>
                </a:lnTo>
                <a:lnTo>
                  <a:pt x="1371" y="723"/>
                </a:lnTo>
                <a:lnTo>
                  <a:pt x="148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1" name="object 5871"/>
          <p:cNvSpPr/>
          <p:nvPr/>
        </p:nvSpPr>
        <p:spPr>
          <a:xfrm>
            <a:off x="5364124" y="2984334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2476" y="1003"/>
                </a:moveTo>
                <a:lnTo>
                  <a:pt x="723" y="0"/>
                </a:lnTo>
                <a:lnTo>
                  <a:pt x="0" y="1092"/>
                </a:lnTo>
                <a:lnTo>
                  <a:pt x="457" y="1549"/>
                </a:lnTo>
                <a:lnTo>
                  <a:pt x="2476" y="1003"/>
                </a:lnTo>
                <a:close/>
              </a:path>
              <a:path w="3810" h="1905">
                <a:moveTo>
                  <a:pt x="3733" y="1054"/>
                </a:moveTo>
                <a:lnTo>
                  <a:pt x="3289" y="965"/>
                </a:lnTo>
                <a:lnTo>
                  <a:pt x="2908" y="1079"/>
                </a:lnTo>
                <a:lnTo>
                  <a:pt x="3136" y="1257"/>
                </a:lnTo>
                <a:lnTo>
                  <a:pt x="3289" y="1409"/>
                </a:lnTo>
                <a:lnTo>
                  <a:pt x="3733" y="105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2" name="object 5872"/>
          <p:cNvSpPr/>
          <p:nvPr/>
        </p:nvSpPr>
        <p:spPr>
          <a:xfrm>
            <a:off x="5353202" y="2783763"/>
            <a:ext cx="20320" cy="3810"/>
          </a:xfrm>
          <a:custGeom>
            <a:avLst/>
            <a:gdLst/>
            <a:ahLst/>
            <a:cxnLst/>
            <a:rect l="l" t="t" r="r" b="b"/>
            <a:pathLst>
              <a:path w="20320" h="3810">
                <a:moveTo>
                  <a:pt x="762" y="3162"/>
                </a:moveTo>
                <a:lnTo>
                  <a:pt x="190" y="3136"/>
                </a:lnTo>
                <a:lnTo>
                  <a:pt x="0" y="3098"/>
                </a:lnTo>
                <a:lnTo>
                  <a:pt x="25" y="3327"/>
                </a:lnTo>
                <a:lnTo>
                  <a:pt x="177" y="3429"/>
                </a:lnTo>
                <a:lnTo>
                  <a:pt x="393" y="3390"/>
                </a:lnTo>
                <a:lnTo>
                  <a:pt x="762" y="3162"/>
                </a:lnTo>
                <a:close/>
              </a:path>
              <a:path w="20320" h="3810">
                <a:moveTo>
                  <a:pt x="20205" y="0"/>
                </a:moveTo>
                <a:lnTo>
                  <a:pt x="19189" y="736"/>
                </a:lnTo>
                <a:lnTo>
                  <a:pt x="18745" y="2463"/>
                </a:lnTo>
                <a:lnTo>
                  <a:pt x="18326" y="2908"/>
                </a:lnTo>
                <a:lnTo>
                  <a:pt x="18973" y="2501"/>
                </a:lnTo>
                <a:lnTo>
                  <a:pt x="20142" y="711"/>
                </a:lnTo>
                <a:lnTo>
                  <a:pt x="2020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3" name="object 5873"/>
          <p:cNvSpPr/>
          <p:nvPr/>
        </p:nvSpPr>
        <p:spPr>
          <a:xfrm>
            <a:off x="5365663" y="298467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355" y="0"/>
                </a:moveTo>
                <a:lnTo>
                  <a:pt x="12" y="101"/>
                </a:lnTo>
                <a:lnTo>
                  <a:pt x="0" y="444"/>
                </a:lnTo>
                <a:lnTo>
                  <a:pt x="533" y="279"/>
                </a:lnTo>
                <a:lnTo>
                  <a:pt x="495" y="520"/>
                </a:lnTo>
                <a:lnTo>
                  <a:pt x="1066" y="457"/>
                </a:lnTo>
                <a:lnTo>
                  <a:pt x="35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4" name="object 5874"/>
          <p:cNvSpPr/>
          <p:nvPr/>
        </p:nvSpPr>
        <p:spPr>
          <a:xfrm>
            <a:off x="5373247" y="278298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622" y="0"/>
                </a:moveTo>
                <a:lnTo>
                  <a:pt x="368" y="76"/>
                </a:lnTo>
                <a:lnTo>
                  <a:pt x="0" y="685"/>
                </a:lnTo>
                <a:lnTo>
                  <a:pt x="279" y="660"/>
                </a:lnTo>
                <a:lnTo>
                  <a:pt x="292" y="469"/>
                </a:lnTo>
                <a:lnTo>
                  <a:pt x="62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5" name="object 5875"/>
          <p:cNvSpPr/>
          <p:nvPr/>
        </p:nvSpPr>
        <p:spPr>
          <a:xfrm>
            <a:off x="5356782" y="2982889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2070" y="0"/>
                </a:moveTo>
                <a:lnTo>
                  <a:pt x="0" y="1066"/>
                </a:lnTo>
                <a:lnTo>
                  <a:pt x="1384" y="1447"/>
                </a:lnTo>
                <a:lnTo>
                  <a:pt x="1981" y="1308"/>
                </a:lnTo>
                <a:lnTo>
                  <a:pt x="3187" y="1257"/>
                </a:lnTo>
                <a:lnTo>
                  <a:pt x="2692" y="622"/>
                </a:lnTo>
                <a:lnTo>
                  <a:pt x="207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6" name="object 5876"/>
          <p:cNvSpPr/>
          <p:nvPr/>
        </p:nvSpPr>
        <p:spPr>
          <a:xfrm>
            <a:off x="7130186" y="3389731"/>
            <a:ext cx="3175" cy="10160"/>
          </a:xfrm>
          <a:custGeom>
            <a:avLst/>
            <a:gdLst/>
            <a:ahLst/>
            <a:cxnLst/>
            <a:rect l="l" t="t" r="r" b="b"/>
            <a:pathLst>
              <a:path w="3175" h="10160">
                <a:moveTo>
                  <a:pt x="3098" y="2413"/>
                </a:moveTo>
                <a:lnTo>
                  <a:pt x="2946" y="977"/>
                </a:lnTo>
                <a:lnTo>
                  <a:pt x="1485" y="3098"/>
                </a:lnTo>
                <a:lnTo>
                  <a:pt x="1409" y="2679"/>
                </a:lnTo>
                <a:lnTo>
                  <a:pt x="2171" y="889"/>
                </a:lnTo>
                <a:lnTo>
                  <a:pt x="1701" y="800"/>
                </a:lnTo>
                <a:lnTo>
                  <a:pt x="1828" y="0"/>
                </a:lnTo>
                <a:lnTo>
                  <a:pt x="749" y="4216"/>
                </a:lnTo>
                <a:lnTo>
                  <a:pt x="0" y="3835"/>
                </a:lnTo>
                <a:lnTo>
                  <a:pt x="457" y="5334"/>
                </a:lnTo>
                <a:lnTo>
                  <a:pt x="406" y="5549"/>
                </a:lnTo>
                <a:lnTo>
                  <a:pt x="876" y="6642"/>
                </a:lnTo>
                <a:lnTo>
                  <a:pt x="1498" y="10071"/>
                </a:lnTo>
                <a:lnTo>
                  <a:pt x="2971" y="2552"/>
                </a:lnTo>
                <a:lnTo>
                  <a:pt x="1435" y="4267"/>
                </a:lnTo>
                <a:lnTo>
                  <a:pt x="2095" y="4864"/>
                </a:lnTo>
                <a:lnTo>
                  <a:pt x="1270" y="4470"/>
                </a:lnTo>
                <a:lnTo>
                  <a:pt x="1435" y="4267"/>
                </a:lnTo>
                <a:lnTo>
                  <a:pt x="1816" y="3771"/>
                </a:lnTo>
                <a:lnTo>
                  <a:pt x="2971" y="2552"/>
                </a:lnTo>
                <a:lnTo>
                  <a:pt x="3098" y="241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7" name="object 5877"/>
          <p:cNvSpPr/>
          <p:nvPr/>
        </p:nvSpPr>
        <p:spPr>
          <a:xfrm>
            <a:off x="6821204" y="326355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0"/>
                </a:moveTo>
                <a:lnTo>
                  <a:pt x="228" y="292"/>
                </a:lnTo>
                <a:lnTo>
                  <a:pt x="38" y="888"/>
                </a:lnTo>
                <a:lnTo>
                  <a:pt x="368" y="1015"/>
                </a:lnTo>
                <a:lnTo>
                  <a:pt x="1155" y="647"/>
                </a:lnTo>
                <a:lnTo>
                  <a:pt x="622" y="241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8" name="object 5878"/>
          <p:cNvSpPr/>
          <p:nvPr/>
        </p:nvSpPr>
        <p:spPr>
          <a:xfrm>
            <a:off x="7054022" y="3324071"/>
            <a:ext cx="10160" cy="12065"/>
          </a:xfrm>
          <a:custGeom>
            <a:avLst/>
            <a:gdLst/>
            <a:ahLst/>
            <a:cxnLst/>
            <a:rect l="l" t="t" r="r" b="b"/>
            <a:pathLst>
              <a:path w="10159" h="12064">
                <a:moveTo>
                  <a:pt x="1422" y="0"/>
                </a:moveTo>
                <a:lnTo>
                  <a:pt x="1371" y="596"/>
                </a:lnTo>
                <a:lnTo>
                  <a:pt x="1625" y="889"/>
                </a:lnTo>
                <a:lnTo>
                  <a:pt x="559" y="1866"/>
                </a:lnTo>
                <a:lnTo>
                  <a:pt x="13" y="2844"/>
                </a:lnTo>
                <a:lnTo>
                  <a:pt x="0" y="3086"/>
                </a:lnTo>
                <a:lnTo>
                  <a:pt x="660" y="4749"/>
                </a:lnTo>
                <a:lnTo>
                  <a:pt x="1930" y="6972"/>
                </a:lnTo>
                <a:lnTo>
                  <a:pt x="2324" y="9207"/>
                </a:lnTo>
                <a:lnTo>
                  <a:pt x="3797" y="11595"/>
                </a:lnTo>
                <a:lnTo>
                  <a:pt x="6159" y="6781"/>
                </a:lnTo>
                <a:lnTo>
                  <a:pt x="7954" y="6676"/>
                </a:lnTo>
                <a:lnTo>
                  <a:pt x="7328" y="6413"/>
                </a:lnTo>
                <a:lnTo>
                  <a:pt x="6985" y="6121"/>
                </a:lnTo>
                <a:lnTo>
                  <a:pt x="7721" y="5638"/>
                </a:lnTo>
                <a:lnTo>
                  <a:pt x="7861" y="5638"/>
                </a:lnTo>
                <a:lnTo>
                  <a:pt x="7828" y="5283"/>
                </a:lnTo>
                <a:lnTo>
                  <a:pt x="7226" y="5283"/>
                </a:lnTo>
                <a:lnTo>
                  <a:pt x="7211" y="5067"/>
                </a:lnTo>
                <a:lnTo>
                  <a:pt x="6794" y="5067"/>
                </a:lnTo>
                <a:lnTo>
                  <a:pt x="6650" y="4597"/>
                </a:lnTo>
                <a:lnTo>
                  <a:pt x="6490" y="3733"/>
                </a:lnTo>
                <a:lnTo>
                  <a:pt x="7178" y="3733"/>
                </a:lnTo>
                <a:lnTo>
                  <a:pt x="7109" y="3467"/>
                </a:lnTo>
                <a:lnTo>
                  <a:pt x="5347" y="3467"/>
                </a:lnTo>
                <a:lnTo>
                  <a:pt x="5002" y="2844"/>
                </a:lnTo>
                <a:lnTo>
                  <a:pt x="4470" y="2844"/>
                </a:lnTo>
                <a:lnTo>
                  <a:pt x="3594" y="2451"/>
                </a:lnTo>
                <a:lnTo>
                  <a:pt x="3391" y="2159"/>
                </a:lnTo>
                <a:lnTo>
                  <a:pt x="3797" y="1778"/>
                </a:lnTo>
                <a:lnTo>
                  <a:pt x="4201" y="1778"/>
                </a:lnTo>
                <a:lnTo>
                  <a:pt x="3200" y="1600"/>
                </a:lnTo>
                <a:lnTo>
                  <a:pt x="2697" y="736"/>
                </a:lnTo>
                <a:lnTo>
                  <a:pt x="1676" y="736"/>
                </a:lnTo>
                <a:lnTo>
                  <a:pt x="2273" y="38"/>
                </a:lnTo>
                <a:lnTo>
                  <a:pt x="1422" y="0"/>
                </a:lnTo>
                <a:close/>
              </a:path>
              <a:path w="10159" h="12064">
                <a:moveTo>
                  <a:pt x="7953" y="6615"/>
                </a:moveTo>
                <a:lnTo>
                  <a:pt x="8115" y="6667"/>
                </a:lnTo>
                <a:lnTo>
                  <a:pt x="7953" y="6615"/>
                </a:lnTo>
                <a:close/>
              </a:path>
              <a:path w="10159" h="12064">
                <a:moveTo>
                  <a:pt x="7861" y="5638"/>
                </a:moveTo>
                <a:lnTo>
                  <a:pt x="7721" y="5638"/>
                </a:lnTo>
                <a:lnTo>
                  <a:pt x="7953" y="6615"/>
                </a:lnTo>
                <a:lnTo>
                  <a:pt x="7861" y="5638"/>
                </a:lnTo>
                <a:close/>
              </a:path>
              <a:path w="10159" h="12064">
                <a:moveTo>
                  <a:pt x="8821" y="5537"/>
                </a:moveTo>
                <a:lnTo>
                  <a:pt x="8420" y="5537"/>
                </a:lnTo>
                <a:lnTo>
                  <a:pt x="8518" y="5880"/>
                </a:lnTo>
                <a:lnTo>
                  <a:pt x="9538" y="6299"/>
                </a:lnTo>
                <a:lnTo>
                  <a:pt x="8821" y="5537"/>
                </a:lnTo>
                <a:close/>
              </a:path>
              <a:path w="10159" h="12064">
                <a:moveTo>
                  <a:pt x="8284" y="4965"/>
                </a:moveTo>
                <a:lnTo>
                  <a:pt x="7798" y="4965"/>
                </a:lnTo>
                <a:lnTo>
                  <a:pt x="8141" y="5880"/>
                </a:lnTo>
                <a:lnTo>
                  <a:pt x="8318" y="5918"/>
                </a:lnTo>
                <a:lnTo>
                  <a:pt x="8420" y="5537"/>
                </a:lnTo>
                <a:lnTo>
                  <a:pt x="8821" y="5537"/>
                </a:lnTo>
                <a:lnTo>
                  <a:pt x="8284" y="4965"/>
                </a:lnTo>
                <a:close/>
              </a:path>
              <a:path w="10159" h="12064">
                <a:moveTo>
                  <a:pt x="7937" y="4597"/>
                </a:moveTo>
                <a:lnTo>
                  <a:pt x="7226" y="5283"/>
                </a:lnTo>
                <a:lnTo>
                  <a:pt x="7828" y="5283"/>
                </a:lnTo>
                <a:lnTo>
                  <a:pt x="7798" y="4965"/>
                </a:lnTo>
                <a:lnTo>
                  <a:pt x="8284" y="4965"/>
                </a:lnTo>
                <a:lnTo>
                  <a:pt x="7937" y="4597"/>
                </a:lnTo>
                <a:close/>
              </a:path>
              <a:path w="10159" h="12064">
                <a:moveTo>
                  <a:pt x="6959" y="4597"/>
                </a:moveTo>
                <a:lnTo>
                  <a:pt x="6794" y="5067"/>
                </a:lnTo>
                <a:lnTo>
                  <a:pt x="7211" y="5067"/>
                </a:lnTo>
                <a:lnTo>
                  <a:pt x="7201" y="4914"/>
                </a:lnTo>
                <a:lnTo>
                  <a:pt x="6959" y="4597"/>
                </a:lnTo>
                <a:close/>
              </a:path>
              <a:path w="10159" h="12064">
                <a:moveTo>
                  <a:pt x="7178" y="3733"/>
                </a:moveTo>
                <a:lnTo>
                  <a:pt x="6490" y="3733"/>
                </a:lnTo>
                <a:lnTo>
                  <a:pt x="7264" y="4064"/>
                </a:lnTo>
                <a:lnTo>
                  <a:pt x="7178" y="3733"/>
                </a:lnTo>
                <a:close/>
              </a:path>
              <a:path w="10159" h="12064">
                <a:moveTo>
                  <a:pt x="7010" y="3086"/>
                </a:moveTo>
                <a:lnTo>
                  <a:pt x="5347" y="3467"/>
                </a:lnTo>
                <a:lnTo>
                  <a:pt x="7109" y="3467"/>
                </a:lnTo>
                <a:lnTo>
                  <a:pt x="7010" y="3086"/>
                </a:lnTo>
                <a:close/>
              </a:path>
              <a:path w="10159" h="12064">
                <a:moveTo>
                  <a:pt x="4826" y="2527"/>
                </a:moveTo>
                <a:lnTo>
                  <a:pt x="4470" y="2844"/>
                </a:lnTo>
                <a:lnTo>
                  <a:pt x="5002" y="2844"/>
                </a:lnTo>
                <a:lnTo>
                  <a:pt x="4826" y="2527"/>
                </a:lnTo>
                <a:close/>
              </a:path>
              <a:path w="10159" h="12064">
                <a:moveTo>
                  <a:pt x="4201" y="1778"/>
                </a:moveTo>
                <a:lnTo>
                  <a:pt x="3797" y="1778"/>
                </a:lnTo>
                <a:lnTo>
                  <a:pt x="4762" y="2222"/>
                </a:lnTo>
                <a:lnTo>
                  <a:pt x="4201" y="1778"/>
                </a:lnTo>
                <a:close/>
              </a:path>
              <a:path w="10159" h="12064">
                <a:moveTo>
                  <a:pt x="2616" y="596"/>
                </a:moveTo>
                <a:lnTo>
                  <a:pt x="1676" y="736"/>
                </a:lnTo>
                <a:lnTo>
                  <a:pt x="2697" y="736"/>
                </a:lnTo>
                <a:lnTo>
                  <a:pt x="2616" y="59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9" name="object 5879"/>
          <p:cNvSpPr/>
          <p:nvPr/>
        </p:nvSpPr>
        <p:spPr>
          <a:xfrm>
            <a:off x="6828102" y="3267809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70">
                <a:moveTo>
                  <a:pt x="0" y="0"/>
                </a:moveTo>
                <a:lnTo>
                  <a:pt x="495" y="965"/>
                </a:lnTo>
                <a:lnTo>
                  <a:pt x="685" y="1003"/>
                </a:lnTo>
                <a:lnTo>
                  <a:pt x="647" y="1181"/>
                </a:lnTo>
                <a:lnTo>
                  <a:pt x="952" y="1168"/>
                </a:lnTo>
                <a:lnTo>
                  <a:pt x="2628" y="1193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0" name="object 5880"/>
          <p:cNvSpPr/>
          <p:nvPr/>
        </p:nvSpPr>
        <p:spPr>
          <a:xfrm>
            <a:off x="7138434" y="340464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14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1" name="object 5881"/>
          <p:cNvSpPr/>
          <p:nvPr/>
        </p:nvSpPr>
        <p:spPr>
          <a:xfrm>
            <a:off x="7254813" y="334807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2" name="object 5882"/>
          <p:cNvSpPr/>
          <p:nvPr/>
        </p:nvSpPr>
        <p:spPr>
          <a:xfrm>
            <a:off x="6705803" y="348921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39" y="0"/>
                </a:moveTo>
                <a:lnTo>
                  <a:pt x="0" y="12"/>
                </a:lnTo>
                <a:lnTo>
                  <a:pt x="114" y="406"/>
                </a:lnTo>
                <a:lnTo>
                  <a:pt x="279" y="342"/>
                </a:lnTo>
                <a:lnTo>
                  <a:pt x="127" y="152"/>
                </a:lnTo>
                <a:lnTo>
                  <a:pt x="13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3" name="object 5883"/>
          <p:cNvSpPr/>
          <p:nvPr/>
        </p:nvSpPr>
        <p:spPr>
          <a:xfrm>
            <a:off x="7121475" y="3323206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1358" y="0"/>
                </a:moveTo>
                <a:lnTo>
                  <a:pt x="25" y="342"/>
                </a:lnTo>
                <a:lnTo>
                  <a:pt x="939" y="317"/>
                </a:lnTo>
                <a:lnTo>
                  <a:pt x="558" y="800"/>
                </a:lnTo>
                <a:lnTo>
                  <a:pt x="723" y="368"/>
                </a:lnTo>
                <a:lnTo>
                  <a:pt x="139" y="342"/>
                </a:lnTo>
                <a:lnTo>
                  <a:pt x="0" y="863"/>
                </a:lnTo>
                <a:lnTo>
                  <a:pt x="380" y="876"/>
                </a:lnTo>
                <a:lnTo>
                  <a:pt x="342" y="749"/>
                </a:lnTo>
                <a:lnTo>
                  <a:pt x="139" y="774"/>
                </a:lnTo>
                <a:lnTo>
                  <a:pt x="203" y="533"/>
                </a:lnTo>
                <a:lnTo>
                  <a:pt x="469" y="939"/>
                </a:lnTo>
                <a:lnTo>
                  <a:pt x="1142" y="647"/>
                </a:lnTo>
                <a:lnTo>
                  <a:pt x="952" y="419"/>
                </a:lnTo>
                <a:lnTo>
                  <a:pt x="135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4" name="object 5884"/>
          <p:cNvSpPr/>
          <p:nvPr/>
        </p:nvSpPr>
        <p:spPr>
          <a:xfrm>
            <a:off x="6705534" y="3489462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254" y="0"/>
                </a:moveTo>
                <a:lnTo>
                  <a:pt x="114" y="165"/>
                </a:lnTo>
                <a:lnTo>
                  <a:pt x="0" y="1727"/>
                </a:lnTo>
                <a:lnTo>
                  <a:pt x="584" y="1892"/>
                </a:lnTo>
                <a:lnTo>
                  <a:pt x="838" y="977"/>
                </a:lnTo>
                <a:lnTo>
                  <a:pt x="622" y="762"/>
                </a:lnTo>
                <a:lnTo>
                  <a:pt x="25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5" name="object 5885"/>
          <p:cNvSpPr/>
          <p:nvPr/>
        </p:nvSpPr>
        <p:spPr>
          <a:xfrm>
            <a:off x="7265750" y="332975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79" y="0"/>
                </a:moveTo>
                <a:lnTo>
                  <a:pt x="25" y="88"/>
                </a:lnTo>
                <a:lnTo>
                  <a:pt x="165" y="304"/>
                </a:lnTo>
                <a:lnTo>
                  <a:pt x="482" y="203"/>
                </a:lnTo>
                <a:lnTo>
                  <a:pt x="27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6" name="object 5886"/>
          <p:cNvSpPr/>
          <p:nvPr/>
        </p:nvSpPr>
        <p:spPr>
          <a:xfrm>
            <a:off x="7242917" y="3162059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438" y="1126"/>
                </a:moveTo>
                <a:lnTo>
                  <a:pt x="1235" y="1473"/>
                </a:lnTo>
                <a:lnTo>
                  <a:pt x="1409" y="1638"/>
                </a:lnTo>
                <a:lnTo>
                  <a:pt x="1438" y="1126"/>
                </a:lnTo>
                <a:close/>
              </a:path>
              <a:path w="1904" h="1905">
                <a:moveTo>
                  <a:pt x="1125" y="1244"/>
                </a:moveTo>
                <a:lnTo>
                  <a:pt x="292" y="1320"/>
                </a:lnTo>
                <a:lnTo>
                  <a:pt x="279" y="1587"/>
                </a:lnTo>
                <a:lnTo>
                  <a:pt x="1101" y="1408"/>
                </a:lnTo>
                <a:lnTo>
                  <a:pt x="1125" y="1244"/>
                </a:lnTo>
                <a:close/>
              </a:path>
              <a:path w="1904" h="1905">
                <a:moveTo>
                  <a:pt x="711" y="673"/>
                </a:moveTo>
                <a:lnTo>
                  <a:pt x="0" y="1282"/>
                </a:lnTo>
                <a:lnTo>
                  <a:pt x="1117" y="1244"/>
                </a:lnTo>
                <a:lnTo>
                  <a:pt x="787" y="1168"/>
                </a:lnTo>
                <a:lnTo>
                  <a:pt x="711" y="673"/>
                </a:lnTo>
                <a:close/>
              </a:path>
              <a:path w="1904" h="1905">
                <a:moveTo>
                  <a:pt x="1308" y="0"/>
                </a:moveTo>
                <a:lnTo>
                  <a:pt x="883" y="673"/>
                </a:lnTo>
                <a:lnTo>
                  <a:pt x="787" y="1168"/>
                </a:lnTo>
                <a:lnTo>
                  <a:pt x="1136" y="1168"/>
                </a:lnTo>
                <a:lnTo>
                  <a:pt x="1308" y="0"/>
                </a:lnTo>
                <a:close/>
              </a:path>
              <a:path w="1904" h="1905">
                <a:moveTo>
                  <a:pt x="1739" y="825"/>
                </a:moveTo>
                <a:lnTo>
                  <a:pt x="1460" y="977"/>
                </a:lnTo>
                <a:lnTo>
                  <a:pt x="1438" y="1126"/>
                </a:lnTo>
                <a:lnTo>
                  <a:pt x="1739" y="82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7" name="object 5887"/>
          <p:cNvSpPr/>
          <p:nvPr/>
        </p:nvSpPr>
        <p:spPr>
          <a:xfrm>
            <a:off x="7265748" y="332965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65"/>
                </a:lnTo>
                <a:lnTo>
                  <a:pt x="76" y="2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8" name="object 5888"/>
          <p:cNvSpPr/>
          <p:nvPr/>
        </p:nvSpPr>
        <p:spPr>
          <a:xfrm>
            <a:off x="7086658" y="334670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901" y="0"/>
                </a:moveTo>
                <a:lnTo>
                  <a:pt x="0" y="292"/>
                </a:lnTo>
                <a:lnTo>
                  <a:pt x="507" y="380"/>
                </a:lnTo>
                <a:lnTo>
                  <a:pt x="431" y="203"/>
                </a:lnTo>
                <a:lnTo>
                  <a:pt x="673" y="342"/>
                </a:lnTo>
                <a:lnTo>
                  <a:pt x="90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9" name="object 5889"/>
          <p:cNvSpPr/>
          <p:nvPr/>
        </p:nvSpPr>
        <p:spPr>
          <a:xfrm>
            <a:off x="7190783" y="3297537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1371" y="0"/>
                </a:moveTo>
                <a:lnTo>
                  <a:pt x="0" y="1358"/>
                </a:lnTo>
                <a:lnTo>
                  <a:pt x="1346" y="1320"/>
                </a:lnTo>
                <a:lnTo>
                  <a:pt x="1447" y="1168"/>
                </a:lnTo>
                <a:lnTo>
                  <a:pt x="1523" y="558"/>
                </a:lnTo>
                <a:lnTo>
                  <a:pt x="1917" y="774"/>
                </a:lnTo>
                <a:lnTo>
                  <a:pt x="137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0" name="object 5890"/>
          <p:cNvSpPr/>
          <p:nvPr/>
        </p:nvSpPr>
        <p:spPr>
          <a:xfrm>
            <a:off x="6647084" y="343680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933" y="0"/>
                </a:moveTo>
                <a:lnTo>
                  <a:pt x="282" y="3369"/>
                </a:lnTo>
                <a:lnTo>
                  <a:pt x="0" y="6213"/>
                </a:lnTo>
                <a:lnTo>
                  <a:pt x="2442" y="3809"/>
                </a:lnTo>
                <a:lnTo>
                  <a:pt x="2709" y="3657"/>
                </a:lnTo>
                <a:lnTo>
                  <a:pt x="2608" y="3364"/>
                </a:lnTo>
                <a:lnTo>
                  <a:pt x="2836" y="3212"/>
                </a:lnTo>
                <a:lnTo>
                  <a:pt x="2455" y="2552"/>
                </a:lnTo>
                <a:lnTo>
                  <a:pt x="5770" y="1980"/>
                </a:lnTo>
                <a:lnTo>
                  <a:pt x="4779" y="647"/>
                </a:lnTo>
                <a:lnTo>
                  <a:pt x="4157" y="278"/>
                </a:lnTo>
                <a:lnTo>
                  <a:pt x="1731" y="2628"/>
                </a:lnTo>
                <a:lnTo>
                  <a:pt x="3598" y="824"/>
                </a:lnTo>
                <a:lnTo>
                  <a:pt x="193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1" name="object 5891"/>
          <p:cNvSpPr/>
          <p:nvPr/>
        </p:nvSpPr>
        <p:spPr>
          <a:xfrm>
            <a:off x="6944888" y="3371220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2451" y="0"/>
                </a:moveTo>
                <a:lnTo>
                  <a:pt x="520" y="1206"/>
                </a:lnTo>
                <a:lnTo>
                  <a:pt x="0" y="292"/>
                </a:lnTo>
                <a:lnTo>
                  <a:pt x="114" y="4775"/>
                </a:lnTo>
                <a:lnTo>
                  <a:pt x="749" y="4952"/>
                </a:lnTo>
                <a:lnTo>
                  <a:pt x="1803" y="4165"/>
                </a:lnTo>
                <a:lnTo>
                  <a:pt x="245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2" name="object 5892"/>
          <p:cNvSpPr/>
          <p:nvPr/>
        </p:nvSpPr>
        <p:spPr>
          <a:xfrm>
            <a:off x="7083069" y="3345687"/>
            <a:ext cx="34925" cy="29209"/>
          </a:xfrm>
          <a:custGeom>
            <a:avLst/>
            <a:gdLst/>
            <a:ahLst/>
            <a:cxnLst/>
            <a:rect l="l" t="t" r="r" b="b"/>
            <a:pathLst>
              <a:path w="34925" h="29210">
                <a:moveTo>
                  <a:pt x="4432" y="0"/>
                </a:moveTo>
                <a:lnTo>
                  <a:pt x="2908" y="63"/>
                </a:lnTo>
                <a:lnTo>
                  <a:pt x="1727" y="279"/>
                </a:lnTo>
                <a:lnTo>
                  <a:pt x="0" y="1219"/>
                </a:lnTo>
                <a:lnTo>
                  <a:pt x="2019" y="2044"/>
                </a:lnTo>
                <a:lnTo>
                  <a:pt x="2870" y="1257"/>
                </a:lnTo>
                <a:lnTo>
                  <a:pt x="4432" y="0"/>
                </a:lnTo>
                <a:close/>
              </a:path>
              <a:path w="34925" h="29210">
                <a:moveTo>
                  <a:pt x="33909" y="27965"/>
                </a:moveTo>
                <a:lnTo>
                  <a:pt x="33058" y="28841"/>
                </a:lnTo>
                <a:lnTo>
                  <a:pt x="33896" y="28638"/>
                </a:lnTo>
                <a:lnTo>
                  <a:pt x="33909" y="27965"/>
                </a:lnTo>
                <a:close/>
              </a:path>
              <a:path w="34925" h="29210">
                <a:moveTo>
                  <a:pt x="34594" y="28079"/>
                </a:moveTo>
                <a:lnTo>
                  <a:pt x="34518" y="27736"/>
                </a:lnTo>
                <a:lnTo>
                  <a:pt x="34074" y="27800"/>
                </a:lnTo>
                <a:lnTo>
                  <a:pt x="33947" y="27940"/>
                </a:lnTo>
                <a:lnTo>
                  <a:pt x="34594" y="2807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3" name="object 5893"/>
          <p:cNvSpPr/>
          <p:nvPr/>
        </p:nvSpPr>
        <p:spPr>
          <a:xfrm>
            <a:off x="7242678" y="316220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444" y="0"/>
                </a:moveTo>
                <a:lnTo>
                  <a:pt x="0" y="38"/>
                </a:lnTo>
                <a:lnTo>
                  <a:pt x="0" y="203"/>
                </a:lnTo>
                <a:lnTo>
                  <a:pt x="266" y="190"/>
                </a:lnTo>
                <a:lnTo>
                  <a:pt x="44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4" name="object 5894"/>
          <p:cNvSpPr/>
          <p:nvPr/>
        </p:nvSpPr>
        <p:spPr>
          <a:xfrm>
            <a:off x="7252380" y="325898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5" name="object 5895"/>
          <p:cNvSpPr/>
          <p:nvPr/>
        </p:nvSpPr>
        <p:spPr>
          <a:xfrm>
            <a:off x="7143103" y="3384808"/>
            <a:ext cx="6985" cy="5715"/>
          </a:xfrm>
          <a:custGeom>
            <a:avLst/>
            <a:gdLst/>
            <a:ahLst/>
            <a:cxnLst/>
            <a:rect l="l" t="t" r="r" b="b"/>
            <a:pathLst>
              <a:path w="6984" h="5714">
                <a:moveTo>
                  <a:pt x="152" y="3289"/>
                </a:moveTo>
                <a:lnTo>
                  <a:pt x="0" y="5676"/>
                </a:lnTo>
                <a:lnTo>
                  <a:pt x="1147" y="3749"/>
                </a:lnTo>
                <a:lnTo>
                  <a:pt x="292" y="3314"/>
                </a:lnTo>
                <a:lnTo>
                  <a:pt x="152" y="3289"/>
                </a:lnTo>
                <a:close/>
              </a:path>
              <a:path w="6984" h="5714">
                <a:moveTo>
                  <a:pt x="914" y="0"/>
                </a:moveTo>
                <a:lnTo>
                  <a:pt x="1484" y="3289"/>
                </a:lnTo>
                <a:lnTo>
                  <a:pt x="1564" y="3543"/>
                </a:lnTo>
                <a:lnTo>
                  <a:pt x="1751" y="3896"/>
                </a:lnTo>
                <a:lnTo>
                  <a:pt x="2794" y="4660"/>
                </a:lnTo>
                <a:lnTo>
                  <a:pt x="6527" y="2730"/>
                </a:lnTo>
                <a:lnTo>
                  <a:pt x="914" y="0"/>
                </a:lnTo>
                <a:close/>
              </a:path>
              <a:path w="6984" h="5714">
                <a:moveTo>
                  <a:pt x="1270" y="3543"/>
                </a:moveTo>
                <a:lnTo>
                  <a:pt x="1147" y="3749"/>
                </a:lnTo>
                <a:lnTo>
                  <a:pt x="1866" y="4114"/>
                </a:lnTo>
                <a:lnTo>
                  <a:pt x="1751" y="3896"/>
                </a:lnTo>
                <a:lnTo>
                  <a:pt x="1270" y="354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6" name="object 5896"/>
          <p:cNvSpPr/>
          <p:nvPr/>
        </p:nvSpPr>
        <p:spPr>
          <a:xfrm>
            <a:off x="7231854" y="316291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15" y="0"/>
                </a:moveTo>
                <a:lnTo>
                  <a:pt x="152" y="279"/>
                </a:lnTo>
                <a:lnTo>
                  <a:pt x="0" y="380"/>
                </a:lnTo>
                <a:lnTo>
                  <a:pt x="152" y="479"/>
                </a:lnTo>
                <a:lnTo>
                  <a:pt x="21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7" name="object 5897"/>
          <p:cNvSpPr/>
          <p:nvPr/>
        </p:nvSpPr>
        <p:spPr>
          <a:xfrm>
            <a:off x="7056228" y="3345260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635" y="0"/>
                </a:moveTo>
                <a:lnTo>
                  <a:pt x="0" y="419"/>
                </a:lnTo>
                <a:lnTo>
                  <a:pt x="12" y="673"/>
                </a:lnTo>
                <a:lnTo>
                  <a:pt x="381" y="1079"/>
                </a:lnTo>
                <a:lnTo>
                  <a:pt x="520" y="1333"/>
                </a:lnTo>
                <a:lnTo>
                  <a:pt x="571" y="927"/>
                </a:lnTo>
                <a:lnTo>
                  <a:pt x="63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8" name="object 5898"/>
          <p:cNvSpPr/>
          <p:nvPr/>
        </p:nvSpPr>
        <p:spPr>
          <a:xfrm>
            <a:off x="7259510" y="3336890"/>
            <a:ext cx="6350" cy="9525"/>
          </a:xfrm>
          <a:custGeom>
            <a:avLst/>
            <a:gdLst/>
            <a:ahLst/>
            <a:cxnLst/>
            <a:rect l="l" t="t" r="r" b="b"/>
            <a:pathLst>
              <a:path w="6350" h="9525">
                <a:moveTo>
                  <a:pt x="3276" y="2273"/>
                </a:moveTo>
                <a:lnTo>
                  <a:pt x="3149" y="2298"/>
                </a:lnTo>
                <a:lnTo>
                  <a:pt x="1587" y="2374"/>
                </a:lnTo>
                <a:lnTo>
                  <a:pt x="3352" y="3086"/>
                </a:lnTo>
                <a:lnTo>
                  <a:pt x="2768" y="3873"/>
                </a:lnTo>
                <a:lnTo>
                  <a:pt x="2451" y="4470"/>
                </a:lnTo>
                <a:lnTo>
                  <a:pt x="1689" y="6096"/>
                </a:lnTo>
                <a:lnTo>
                  <a:pt x="1727" y="6540"/>
                </a:lnTo>
                <a:lnTo>
                  <a:pt x="1600" y="7086"/>
                </a:lnTo>
                <a:lnTo>
                  <a:pt x="0" y="9461"/>
                </a:lnTo>
                <a:lnTo>
                  <a:pt x="1358" y="8458"/>
                </a:lnTo>
                <a:lnTo>
                  <a:pt x="1549" y="8229"/>
                </a:lnTo>
                <a:lnTo>
                  <a:pt x="5769" y="8229"/>
                </a:lnTo>
                <a:lnTo>
                  <a:pt x="4495" y="4927"/>
                </a:lnTo>
                <a:lnTo>
                  <a:pt x="4570" y="2628"/>
                </a:lnTo>
                <a:lnTo>
                  <a:pt x="3324" y="2452"/>
                </a:lnTo>
                <a:lnTo>
                  <a:pt x="3276" y="2273"/>
                </a:lnTo>
                <a:close/>
              </a:path>
              <a:path w="6350" h="9525">
                <a:moveTo>
                  <a:pt x="5769" y="8229"/>
                </a:moveTo>
                <a:lnTo>
                  <a:pt x="1549" y="8229"/>
                </a:lnTo>
                <a:lnTo>
                  <a:pt x="1231" y="8724"/>
                </a:lnTo>
                <a:lnTo>
                  <a:pt x="1231" y="8877"/>
                </a:lnTo>
                <a:lnTo>
                  <a:pt x="5867" y="8483"/>
                </a:lnTo>
                <a:lnTo>
                  <a:pt x="5769" y="8229"/>
                </a:lnTo>
                <a:close/>
              </a:path>
              <a:path w="6350" h="9525">
                <a:moveTo>
                  <a:pt x="4550" y="2452"/>
                </a:moveTo>
                <a:lnTo>
                  <a:pt x="4570" y="2628"/>
                </a:lnTo>
                <a:lnTo>
                  <a:pt x="5118" y="2705"/>
                </a:lnTo>
                <a:lnTo>
                  <a:pt x="4550" y="2452"/>
                </a:lnTo>
                <a:close/>
              </a:path>
              <a:path w="6350" h="9525">
                <a:moveTo>
                  <a:pt x="596" y="0"/>
                </a:moveTo>
                <a:lnTo>
                  <a:pt x="2250" y="1295"/>
                </a:lnTo>
                <a:lnTo>
                  <a:pt x="2349" y="1473"/>
                </a:lnTo>
                <a:lnTo>
                  <a:pt x="4550" y="2452"/>
                </a:lnTo>
                <a:lnTo>
                  <a:pt x="4368" y="1295"/>
                </a:lnTo>
                <a:lnTo>
                  <a:pt x="59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9" name="object 5899"/>
          <p:cNvSpPr/>
          <p:nvPr/>
        </p:nvSpPr>
        <p:spPr>
          <a:xfrm>
            <a:off x="7095921" y="3324910"/>
            <a:ext cx="27305" cy="34925"/>
          </a:xfrm>
          <a:custGeom>
            <a:avLst/>
            <a:gdLst/>
            <a:ahLst/>
            <a:cxnLst/>
            <a:rect l="l" t="t" r="r" b="b"/>
            <a:pathLst>
              <a:path w="27304" h="34925">
                <a:moveTo>
                  <a:pt x="254" y="34658"/>
                </a:moveTo>
                <a:lnTo>
                  <a:pt x="152" y="34391"/>
                </a:lnTo>
                <a:lnTo>
                  <a:pt x="38" y="34531"/>
                </a:lnTo>
                <a:lnTo>
                  <a:pt x="0" y="34658"/>
                </a:lnTo>
                <a:lnTo>
                  <a:pt x="177" y="34632"/>
                </a:lnTo>
                <a:close/>
              </a:path>
              <a:path w="27304" h="34925">
                <a:moveTo>
                  <a:pt x="27139" y="1054"/>
                </a:moveTo>
                <a:lnTo>
                  <a:pt x="27012" y="660"/>
                </a:lnTo>
                <a:lnTo>
                  <a:pt x="26962" y="317"/>
                </a:lnTo>
                <a:lnTo>
                  <a:pt x="26949" y="0"/>
                </a:lnTo>
                <a:lnTo>
                  <a:pt x="26695" y="127"/>
                </a:lnTo>
                <a:lnTo>
                  <a:pt x="26530" y="1079"/>
                </a:lnTo>
                <a:lnTo>
                  <a:pt x="27139" y="105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0" name="object 5900"/>
          <p:cNvSpPr/>
          <p:nvPr/>
        </p:nvSpPr>
        <p:spPr>
          <a:xfrm>
            <a:off x="7168357" y="3321211"/>
            <a:ext cx="5715" cy="1905"/>
          </a:xfrm>
          <a:custGeom>
            <a:avLst/>
            <a:gdLst/>
            <a:ahLst/>
            <a:cxnLst/>
            <a:rect l="l" t="t" r="r" b="b"/>
            <a:pathLst>
              <a:path w="5715" h="1904">
                <a:moveTo>
                  <a:pt x="5105" y="0"/>
                </a:moveTo>
                <a:lnTo>
                  <a:pt x="0" y="990"/>
                </a:lnTo>
                <a:lnTo>
                  <a:pt x="2082" y="1384"/>
                </a:lnTo>
                <a:lnTo>
                  <a:pt x="2082" y="1168"/>
                </a:lnTo>
                <a:lnTo>
                  <a:pt x="2997" y="1219"/>
                </a:lnTo>
                <a:lnTo>
                  <a:pt x="2324" y="1142"/>
                </a:lnTo>
                <a:lnTo>
                  <a:pt x="510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1" name="object 5901"/>
          <p:cNvSpPr/>
          <p:nvPr/>
        </p:nvSpPr>
        <p:spPr>
          <a:xfrm>
            <a:off x="6747263" y="34721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17" y="0"/>
                </a:moveTo>
                <a:lnTo>
                  <a:pt x="0" y="533"/>
                </a:lnTo>
                <a:lnTo>
                  <a:pt x="292" y="508"/>
                </a:lnTo>
                <a:lnTo>
                  <a:pt x="31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2" name="object 5902"/>
          <p:cNvSpPr/>
          <p:nvPr/>
        </p:nvSpPr>
        <p:spPr>
          <a:xfrm>
            <a:off x="6823426" y="3269127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330" y="0"/>
                </a:moveTo>
                <a:lnTo>
                  <a:pt x="0" y="787"/>
                </a:lnTo>
                <a:lnTo>
                  <a:pt x="317" y="965"/>
                </a:lnTo>
                <a:lnTo>
                  <a:pt x="431" y="1587"/>
                </a:lnTo>
                <a:lnTo>
                  <a:pt x="635" y="1473"/>
                </a:lnTo>
                <a:lnTo>
                  <a:pt x="393" y="1752"/>
                </a:lnTo>
                <a:lnTo>
                  <a:pt x="279" y="1955"/>
                </a:lnTo>
                <a:lnTo>
                  <a:pt x="711" y="2146"/>
                </a:lnTo>
                <a:lnTo>
                  <a:pt x="584" y="1866"/>
                </a:lnTo>
                <a:lnTo>
                  <a:pt x="977" y="1612"/>
                </a:lnTo>
                <a:lnTo>
                  <a:pt x="1130" y="1803"/>
                </a:lnTo>
                <a:lnTo>
                  <a:pt x="914" y="1257"/>
                </a:lnTo>
                <a:lnTo>
                  <a:pt x="33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3" name="object 5903"/>
          <p:cNvSpPr/>
          <p:nvPr/>
        </p:nvSpPr>
        <p:spPr>
          <a:xfrm>
            <a:off x="7231104" y="316305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596" y="0"/>
                </a:moveTo>
                <a:lnTo>
                  <a:pt x="0" y="0"/>
                </a:lnTo>
                <a:lnTo>
                  <a:pt x="723" y="469"/>
                </a:lnTo>
                <a:lnTo>
                  <a:pt x="444" y="203"/>
                </a:lnTo>
                <a:lnTo>
                  <a:pt x="863" y="203"/>
                </a:lnTo>
                <a:lnTo>
                  <a:pt x="59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4" name="object 5904"/>
          <p:cNvSpPr/>
          <p:nvPr/>
        </p:nvSpPr>
        <p:spPr>
          <a:xfrm>
            <a:off x="7254344" y="334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88" y="0"/>
                </a:moveTo>
                <a:lnTo>
                  <a:pt x="0" y="165"/>
                </a:lnTo>
                <a:lnTo>
                  <a:pt x="152" y="2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5" name="object 5905"/>
          <p:cNvSpPr/>
          <p:nvPr/>
        </p:nvSpPr>
        <p:spPr>
          <a:xfrm>
            <a:off x="7121673" y="3382478"/>
            <a:ext cx="9525" cy="14604"/>
          </a:xfrm>
          <a:custGeom>
            <a:avLst/>
            <a:gdLst/>
            <a:ahLst/>
            <a:cxnLst/>
            <a:rect l="l" t="t" r="r" b="b"/>
            <a:pathLst>
              <a:path w="9525" h="14604">
                <a:moveTo>
                  <a:pt x="1181" y="7531"/>
                </a:moveTo>
                <a:lnTo>
                  <a:pt x="0" y="7823"/>
                </a:lnTo>
                <a:lnTo>
                  <a:pt x="7213" y="14490"/>
                </a:lnTo>
                <a:lnTo>
                  <a:pt x="6654" y="12979"/>
                </a:lnTo>
                <a:lnTo>
                  <a:pt x="7848" y="11036"/>
                </a:lnTo>
                <a:lnTo>
                  <a:pt x="8236" y="9004"/>
                </a:lnTo>
                <a:lnTo>
                  <a:pt x="2197" y="9004"/>
                </a:lnTo>
                <a:lnTo>
                  <a:pt x="1536" y="8496"/>
                </a:lnTo>
                <a:lnTo>
                  <a:pt x="1181" y="7531"/>
                </a:lnTo>
                <a:close/>
              </a:path>
              <a:path w="9525" h="14604">
                <a:moveTo>
                  <a:pt x="2120" y="6311"/>
                </a:moveTo>
                <a:lnTo>
                  <a:pt x="2197" y="9004"/>
                </a:lnTo>
                <a:lnTo>
                  <a:pt x="8236" y="9004"/>
                </a:lnTo>
                <a:lnTo>
                  <a:pt x="8315" y="8585"/>
                </a:lnTo>
                <a:lnTo>
                  <a:pt x="5892" y="8585"/>
                </a:lnTo>
                <a:lnTo>
                  <a:pt x="5952" y="8394"/>
                </a:lnTo>
                <a:lnTo>
                  <a:pt x="5245" y="8394"/>
                </a:lnTo>
                <a:lnTo>
                  <a:pt x="5600" y="7988"/>
                </a:lnTo>
                <a:lnTo>
                  <a:pt x="5851" y="7988"/>
                </a:lnTo>
                <a:lnTo>
                  <a:pt x="5800" y="7378"/>
                </a:lnTo>
                <a:lnTo>
                  <a:pt x="2336" y="7378"/>
                </a:lnTo>
                <a:lnTo>
                  <a:pt x="2220" y="6730"/>
                </a:lnTo>
                <a:lnTo>
                  <a:pt x="2120" y="6311"/>
                </a:lnTo>
                <a:close/>
              </a:path>
              <a:path w="9525" h="14604">
                <a:moveTo>
                  <a:pt x="8940" y="5308"/>
                </a:moveTo>
                <a:lnTo>
                  <a:pt x="6616" y="7086"/>
                </a:lnTo>
                <a:lnTo>
                  <a:pt x="6210" y="7226"/>
                </a:lnTo>
                <a:lnTo>
                  <a:pt x="6553" y="8343"/>
                </a:lnTo>
                <a:lnTo>
                  <a:pt x="5892" y="8585"/>
                </a:lnTo>
                <a:lnTo>
                  <a:pt x="8315" y="8585"/>
                </a:lnTo>
                <a:lnTo>
                  <a:pt x="8940" y="5308"/>
                </a:lnTo>
                <a:close/>
              </a:path>
              <a:path w="9525" h="14604">
                <a:moveTo>
                  <a:pt x="6070" y="8013"/>
                </a:moveTo>
                <a:lnTo>
                  <a:pt x="5861" y="8110"/>
                </a:lnTo>
                <a:lnTo>
                  <a:pt x="5712" y="8178"/>
                </a:lnTo>
                <a:lnTo>
                  <a:pt x="5245" y="8394"/>
                </a:lnTo>
                <a:lnTo>
                  <a:pt x="5952" y="8394"/>
                </a:lnTo>
                <a:lnTo>
                  <a:pt x="6019" y="8178"/>
                </a:lnTo>
                <a:lnTo>
                  <a:pt x="5867" y="8178"/>
                </a:lnTo>
                <a:lnTo>
                  <a:pt x="6032" y="8135"/>
                </a:lnTo>
                <a:close/>
              </a:path>
              <a:path w="9525" h="14604">
                <a:moveTo>
                  <a:pt x="5851" y="7988"/>
                </a:moveTo>
                <a:lnTo>
                  <a:pt x="5600" y="7988"/>
                </a:lnTo>
                <a:lnTo>
                  <a:pt x="5806" y="8135"/>
                </a:lnTo>
                <a:lnTo>
                  <a:pt x="5851" y="7988"/>
                </a:lnTo>
                <a:close/>
              </a:path>
              <a:path w="9525" h="14604">
                <a:moveTo>
                  <a:pt x="2451" y="6629"/>
                </a:moveTo>
                <a:lnTo>
                  <a:pt x="2336" y="7378"/>
                </a:lnTo>
                <a:lnTo>
                  <a:pt x="5800" y="7378"/>
                </a:lnTo>
                <a:lnTo>
                  <a:pt x="5746" y="6730"/>
                </a:lnTo>
                <a:lnTo>
                  <a:pt x="2895" y="6730"/>
                </a:lnTo>
                <a:lnTo>
                  <a:pt x="2451" y="6629"/>
                </a:lnTo>
                <a:close/>
              </a:path>
              <a:path w="9525" h="14604">
                <a:moveTo>
                  <a:pt x="5987" y="6654"/>
                </a:moveTo>
                <a:lnTo>
                  <a:pt x="5740" y="6654"/>
                </a:lnTo>
                <a:lnTo>
                  <a:pt x="5994" y="6794"/>
                </a:lnTo>
                <a:lnTo>
                  <a:pt x="5987" y="6654"/>
                </a:lnTo>
                <a:close/>
              </a:path>
              <a:path w="9525" h="14604">
                <a:moveTo>
                  <a:pt x="6797" y="4457"/>
                </a:moveTo>
                <a:lnTo>
                  <a:pt x="4165" y="4457"/>
                </a:lnTo>
                <a:lnTo>
                  <a:pt x="2895" y="6730"/>
                </a:lnTo>
                <a:lnTo>
                  <a:pt x="5746" y="6730"/>
                </a:lnTo>
                <a:lnTo>
                  <a:pt x="5987" y="6654"/>
                </a:lnTo>
                <a:lnTo>
                  <a:pt x="5905" y="4914"/>
                </a:lnTo>
                <a:lnTo>
                  <a:pt x="6797" y="4457"/>
                </a:lnTo>
                <a:close/>
              </a:path>
              <a:path w="9525" h="14604">
                <a:moveTo>
                  <a:pt x="6197" y="1193"/>
                </a:moveTo>
                <a:lnTo>
                  <a:pt x="5905" y="1752"/>
                </a:lnTo>
                <a:lnTo>
                  <a:pt x="5143" y="2844"/>
                </a:lnTo>
                <a:lnTo>
                  <a:pt x="5219" y="3251"/>
                </a:lnTo>
                <a:lnTo>
                  <a:pt x="2416" y="3251"/>
                </a:lnTo>
                <a:lnTo>
                  <a:pt x="3390" y="5257"/>
                </a:lnTo>
                <a:lnTo>
                  <a:pt x="4165" y="4457"/>
                </a:lnTo>
                <a:lnTo>
                  <a:pt x="6797" y="4457"/>
                </a:lnTo>
                <a:lnTo>
                  <a:pt x="7442" y="4127"/>
                </a:lnTo>
                <a:lnTo>
                  <a:pt x="8147" y="3251"/>
                </a:lnTo>
                <a:lnTo>
                  <a:pt x="5219" y="3251"/>
                </a:lnTo>
                <a:lnTo>
                  <a:pt x="2336" y="3086"/>
                </a:lnTo>
                <a:lnTo>
                  <a:pt x="8279" y="3086"/>
                </a:lnTo>
                <a:lnTo>
                  <a:pt x="8382" y="2920"/>
                </a:lnTo>
                <a:lnTo>
                  <a:pt x="5956" y="2920"/>
                </a:lnTo>
                <a:lnTo>
                  <a:pt x="6197" y="1193"/>
                </a:lnTo>
                <a:close/>
              </a:path>
              <a:path w="9525" h="14604">
                <a:moveTo>
                  <a:pt x="8788" y="0"/>
                </a:moveTo>
                <a:lnTo>
                  <a:pt x="7454" y="939"/>
                </a:lnTo>
                <a:lnTo>
                  <a:pt x="7607" y="1333"/>
                </a:lnTo>
                <a:lnTo>
                  <a:pt x="7404" y="1460"/>
                </a:lnTo>
                <a:lnTo>
                  <a:pt x="5956" y="2920"/>
                </a:lnTo>
                <a:lnTo>
                  <a:pt x="8382" y="2920"/>
                </a:lnTo>
                <a:lnTo>
                  <a:pt x="8394" y="1904"/>
                </a:lnTo>
                <a:lnTo>
                  <a:pt x="7505" y="1422"/>
                </a:lnTo>
                <a:lnTo>
                  <a:pt x="9029" y="723"/>
                </a:lnTo>
                <a:lnTo>
                  <a:pt x="8788" y="0"/>
                </a:lnTo>
                <a:close/>
              </a:path>
              <a:path w="9525" h="14604">
                <a:moveTo>
                  <a:pt x="4762" y="1308"/>
                </a:moveTo>
                <a:lnTo>
                  <a:pt x="5124" y="2844"/>
                </a:lnTo>
                <a:lnTo>
                  <a:pt x="4762" y="130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6" name="object 5906"/>
          <p:cNvSpPr/>
          <p:nvPr/>
        </p:nvSpPr>
        <p:spPr>
          <a:xfrm>
            <a:off x="7088402" y="3331594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0" y="0"/>
                </a:moveTo>
                <a:lnTo>
                  <a:pt x="1752" y="520"/>
                </a:lnTo>
                <a:lnTo>
                  <a:pt x="1739" y="330"/>
                </a:lnTo>
                <a:lnTo>
                  <a:pt x="3187" y="50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7" name="object 5907"/>
          <p:cNvSpPr/>
          <p:nvPr/>
        </p:nvSpPr>
        <p:spPr>
          <a:xfrm>
            <a:off x="6755942" y="3428045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79">
                <a:moveTo>
                  <a:pt x="1358" y="3949"/>
                </a:moveTo>
                <a:lnTo>
                  <a:pt x="1218" y="4025"/>
                </a:lnTo>
                <a:lnTo>
                  <a:pt x="1094" y="4279"/>
                </a:lnTo>
                <a:lnTo>
                  <a:pt x="1257" y="4533"/>
                </a:lnTo>
                <a:lnTo>
                  <a:pt x="1358" y="3949"/>
                </a:lnTo>
                <a:close/>
              </a:path>
              <a:path w="1904" h="5079">
                <a:moveTo>
                  <a:pt x="946" y="4050"/>
                </a:moveTo>
                <a:lnTo>
                  <a:pt x="774" y="4267"/>
                </a:lnTo>
                <a:lnTo>
                  <a:pt x="1005" y="4141"/>
                </a:lnTo>
                <a:close/>
              </a:path>
              <a:path w="1904" h="5079">
                <a:moveTo>
                  <a:pt x="1765" y="0"/>
                </a:moveTo>
                <a:lnTo>
                  <a:pt x="0" y="2578"/>
                </a:lnTo>
                <a:lnTo>
                  <a:pt x="946" y="4050"/>
                </a:lnTo>
                <a:lnTo>
                  <a:pt x="1251" y="3664"/>
                </a:lnTo>
                <a:lnTo>
                  <a:pt x="176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8" name="object 5908"/>
          <p:cNvSpPr/>
          <p:nvPr/>
        </p:nvSpPr>
        <p:spPr>
          <a:xfrm>
            <a:off x="6646716" y="3438149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939" y="0"/>
                </a:moveTo>
                <a:lnTo>
                  <a:pt x="317" y="1015"/>
                </a:lnTo>
                <a:lnTo>
                  <a:pt x="0" y="1930"/>
                </a:lnTo>
                <a:lnTo>
                  <a:pt x="63" y="2209"/>
                </a:lnTo>
                <a:lnTo>
                  <a:pt x="406" y="2514"/>
                </a:lnTo>
                <a:lnTo>
                  <a:pt x="774" y="2209"/>
                </a:lnTo>
                <a:lnTo>
                  <a:pt x="93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9" name="object 5909"/>
          <p:cNvSpPr/>
          <p:nvPr/>
        </p:nvSpPr>
        <p:spPr>
          <a:xfrm>
            <a:off x="7080291" y="3332547"/>
            <a:ext cx="22860" cy="15875"/>
          </a:xfrm>
          <a:custGeom>
            <a:avLst/>
            <a:gdLst/>
            <a:ahLst/>
            <a:cxnLst/>
            <a:rect l="l" t="t" r="r" b="b"/>
            <a:pathLst>
              <a:path w="22859" h="15875">
                <a:moveTo>
                  <a:pt x="12128" y="0"/>
                </a:moveTo>
                <a:lnTo>
                  <a:pt x="8140" y="190"/>
                </a:lnTo>
                <a:lnTo>
                  <a:pt x="6921" y="647"/>
                </a:lnTo>
                <a:lnTo>
                  <a:pt x="9296" y="1447"/>
                </a:lnTo>
                <a:lnTo>
                  <a:pt x="5435" y="838"/>
                </a:lnTo>
                <a:lnTo>
                  <a:pt x="4762" y="1955"/>
                </a:lnTo>
                <a:lnTo>
                  <a:pt x="4483" y="2235"/>
                </a:lnTo>
                <a:lnTo>
                  <a:pt x="4140" y="2870"/>
                </a:lnTo>
                <a:lnTo>
                  <a:pt x="4063" y="2019"/>
                </a:lnTo>
                <a:lnTo>
                  <a:pt x="0" y="3225"/>
                </a:lnTo>
                <a:lnTo>
                  <a:pt x="3911" y="10566"/>
                </a:lnTo>
                <a:lnTo>
                  <a:pt x="6146" y="7035"/>
                </a:lnTo>
                <a:lnTo>
                  <a:pt x="7454" y="7429"/>
                </a:lnTo>
                <a:lnTo>
                  <a:pt x="11112" y="10337"/>
                </a:lnTo>
                <a:lnTo>
                  <a:pt x="10731" y="11950"/>
                </a:lnTo>
                <a:lnTo>
                  <a:pt x="13030" y="10833"/>
                </a:lnTo>
                <a:lnTo>
                  <a:pt x="17614" y="12331"/>
                </a:lnTo>
                <a:lnTo>
                  <a:pt x="18541" y="14960"/>
                </a:lnTo>
                <a:lnTo>
                  <a:pt x="22377" y="15570"/>
                </a:lnTo>
                <a:lnTo>
                  <a:pt x="19011" y="12217"/>
                </a:lnTo>
                <a:lnTo>
                  <a:pt x="21259" y="10883"/>
                </a:lnTo>
                <a:lnTo>
                  <a:pt x="20866" y="9588"/>
                </a:lnTo>
                <a:lnTo>
                  <a:pt x="19303" y="9563"/>
                </a:lnTo>
                <a:lnTo>
                  <a:pt x="18567" y="9156"/>
                </a:lnTo>
                <a:lnTo>
                  <a:pt x="17259" y="7543"/>
                </a:lnTo>
                <a:lnTo>
                  <a:pt x="14300" y="8382"/>
                </a:lnTo>
                <a:lnTo>
                  <a:pt x="13385" y="6235"/>
                </a:lnTo>
                <a:lnTo>
                  <a:pt x="13423" y="5194"/>
                </a:lnTo>
                <a:lnTo>
                  <a:pt x="15011" y="5397"/>
                </a:lnTo>
                <a:lnTo>
                  <a:pt x="12865" y="4864"/>
                </a:lnTo>
                <a:lnTo>
                  <a:pt x="12217" y="4076"/>
                </a:lnTo>
                <a:lnTo>
                  <a:pt x="11950" y="1739"/>
                </a:lnTo>
                <a:lnTo>
                  <a:pt x="10693" y="2070"/>
                </a:lnTo>
                <a:lnTo>
                  <a:pt x="1212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0" name="object 5910"/>
          <p:cNvSpPr/>
          <p:nvPr/>
        </p:nvSpPr>
        <p:spPr>
          <a:xfrm>
            <a:off x="7254544" y="3330117"/>
            <a:ext cx="12065" cy="18415"/>
          </a:xfrm>
          <a:custGeom>
            <a:avLst/>
            <a:gdLst/>
            <a:ahLst/>
            <a:cxnLst/>
            <a:rect l="l" t="t" r="r" b="b"/>
            <a:pathLst>
              <a:path w="12065" h="18414">
                <a:moveTo>
                  <a:pt x="177" y="18135"/>
                </a:moveTo>
                <a:lnTo>
                  <a:pt x="152" y="17678"/>
                </a:lnTo>
                <a:lnTo>
                  <a:pt x="0" y="17691"/>
                </a:lnTo>
                <a:lnTo>
                  <a:pt x="76" y="18173"/>
                </a:lnTo>
                <a:close/>
              </a:path>
              <a:path w="12065" h="18414">
                <a:moveTo>
                  <a:pt x="11658" y="76"/>
                </a:moveTo>
                <a:lnTo>
                  <a:pt x="11480" y="0"/>
                </a:lnTo>
                <a:lnTo>
                  <a:pt x="11328" y="266"/>
                </a:lnTo>
                <a:lnTo>
                  <a:pt x="11557" y="215"/>
                </a:lnTo>
                <a:lnTo>
                  <a:pt x="11658" y="7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1" name="object 5911"/>
          <p:cNvSpPr/>
          <p:nvPr/>
        </p:nvSpPr>
        <p:spPr>
          <a:xfrm>
            <a:off x="6760016" y="343432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355" y="0"/>
                </a:moveTo>
                <a:lnTo>
                  <a:pt x="0" y="431"/>
                </a:lnTo>
                <a:lnTo>
                  <a:pt x="279" y="749"/>
                </a:lnTo>
                <a:lnTo>
                  <a:pt x="508" y="800"/>
                </a:lnTo>
                <a:lnTo>
                  <a:pt x="711" y="469"/>
                </a:lnTo>
                <a:lnTo>
                  <a:pt x="711" y="266"/>
                </a:lnTo>
                <a:lnTo>
                  <a:pt x="35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2" name="object 5912"/>
          <p:cNvSpPr/>
          <p:nvPr/>
        </p:nvSpPr>
        <p:spPr>
          <a:xfrm>
            <a:off x="7130046" y="3362210"/>
            <a:ext cx="8890" cy="37465"/>
          </a:xfrm>
          <a:custGeom>
            <a:avLst/>
            <a:gdLst/>
            <a:ahLst/>
            <a:cxnLst/>
            <a:rect l="l" t="t" r="r" b="b"/>
            <a:pathLst>
              <a:path w="8890" h="37464">
                <a:moveTo>
                  <a:pt x="5080" y="37071"/>
                </a:moveTo>
                <a:lnTo>
                  <a:pt x="4965" y="36817"/>
                </a:lnTo>
                <a:lnTo>
                  <a:pt x="4610" y="37236"/>
                </a:lnTo>
                <a:lnTo>
                  <a:pt x="4889" y="37236"/>
                </a:lnTo>
                <a:lnTo>
                  <a:pt x="4838" y="37096"/>
                </a:lnTo>
                <a:lnTo>
                  <a:pt x="5029" y="37134"/>
                </a:lnTo>
                <a:close/>
              </a:path>
              <a:path w="8890" h="37464">
                <a:moveTo>
                  <a:pt x="6197" y="5981"/>
                </a:moveTo>
                <a:lnTo>
                  <a:pt x="5981" y="5981"/>
                </a:lnTo>
                <a:lnTo>
                  <a:pt x="6146" y="6007"/>
                </a:lnTo>
                <a:close/>
              </a:path>
              <a:path w="8890" h="37464">
                <a:moveTo>
                  <a:pt x="8293" y="0"/>
                </a:moveTo>
                <a:lnTo>
                  <a:pt x="0" y="457"/>
                </a:lnTo>
                <a:lnTo>
                  <a:pt x="5791" y="5448"/>
                </a:lnTo>
                <a:lnTo>
                  <a:pt x="5359" y="5511"/>
                </a:lnTo>
                <a:lnTo>
                  <a:pt x="6235" y="5854"/>
                </a:lnTo>
                <a:lnTo>
                  <a:pt x="829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3" name="object 5913"/>
          <p:cNvSpPr/>
          <p:nvPr/>
        </p:nvSpPr>
        <p:spPr>
          <a:xfrm>
            <a:off x="6944841" y="3362595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2362" y="679"/>
                </a:moveTo>
                <a:lnTo>
                  <a:pt x="2044" y="698"/>
                </a:lnTo>
                <a:lnTo>
                  <a:pt x="2806" y="1054"/>
                </a:lnTo>
                <a:lnTo>
                  <a:pt x="3238" y="1638"/>
                </a:lnTo>
                <a:lnTo>
                  <a:pt x="628" y="1638"/>
                </a:lnTo>
                <a:lnTo>
                  <a:pt x="4533" y="3136"/>
                </a:lnTo>
                <a:lnTo>
                  <a:pt x="6197" y="2717"/>
                </a:lnTo>
                <a:lnTo>
                  <a:pt x="6104" y="1638"/>
                </a:lnTo>
                <a:lnTo>
                  <a:pt x="3238" y="1638"/>
                </a:lnTo>
                <a:lnTo>
                  <a:pt x="0" y="1396"/>
                </a:lnTo>
                <a:lnTo>
                  <a:pt x="5918" y="1396"/>
                </a:lnTo>
                <a:lnTo>
                  <a:pt x="5633" y="1028"/>
                </a:lnTo>
                <a:lnTo>
                  <a:pt x="4826" y="1028"/>
                </a:lnTo>
                <a:lnTo>
                  <a:pt x="2362" y="679"/>
                </a:lnTo>
                <a:close/>
              </a:path>
              <a:path w="6350" h="3175">
                <a:moveTo>
                  <a:pt x="5319" y="622"/>
                </a:moveTo>
                <a:lnTo>
                  <a:pt x="3302" y="622"/>
                </a:lnTo>
                <a:lnTo>
                  <a:pt x="4826" y="1028"/>
                </a:lnTo>
                <a:lnTo>
                  <a:pt x="5633" y="1028"/>
                </a:lnTo>
                <a:lnTo>
                  <a:pt x="5319" y="622"/>
                </a:lnTo>
                <a:close/>
              </a:path>
              <a:path w="6350" h="3175">
                <a:moveTo>
                  <a:pt x="4838" y="0"/>
                </a:moveTo>
                <a:lnTo>
                  <a:pt x="2489" y="88"/>
                </a:lnTo>
                <a:lnTo>
                  <a:pt x="1244" y="520"/>
                </a:lnTo>
                <a:lnTo>
                  <a:pt x="2362" y="679"/>
                </a:lnTo>
                <a:lnTo>
                  <a:pt x="3302" y="622"/>
                </a:lnTo>
                <a:lnTo>
                  <a:pt x="5319" y="622"/>
                </a:lnTo>
                <a:lnTo>
                  <a:pt x="483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4" name="object 5914"/>
          <p:cNvSpPr/>
          <p:nvPr/>
        </p:nvSpPr>
        <p:spPr>
          <a:xfrm>
            <a:off x="7105167" y="3360203"/>
            <a:ext cx="42545" cy="43815"/>
          </a:xfrm>
          <a:custGeom>
            <a:avLst/>
            <a:gdLst/>
            <a:ahLst/>
            <a:cxnLst/>
            <a:rect l="l" t="t" r="r" b="b"/>
            <a:pathLst>
              <a:path w="42545" h="43814">
                <a:moveTo>
                  <a:pt x="7429" y="1181"/>
                </a:moveTo>
                <a:lnTo>
                  <a:pt x="7162" y="1181"/>
                </a:lnTo>
                <a:lnTo>
                  <a:pt x="7264" y="1054"/>
                </a:lnTo>
                <a:lnTo>
                  <a:pt x="6184" y="177"/>
                </a:lnTo>
                <a:lnTo>
                  <a:pt x="4203" y="1689"/>
                </a:lnTo>
                <a:lnTo>
                  <a:pt x="3098" y="2806"/>
                </a:lnTo>
                <a:lnTo>
                  <a:pt x="1663" y="2743"/>
                </a:lnTo>
                <a:lnTo>
                  <a:pt x="3225" y="838"/>
                </a:lnTo>
                <a:lnTo>
                  <a:pt x="3086" y="927"/>
                </a:lnTo>
                <a:lnTo>
                  <a:pt x="0" y="1879"/>
                </a:lnTo>
                <a:lnTo>
                  <a:pt x="1892" y="5473"/>
                </a:lnTo>
                <a:lnTo>
                  <a:pt x="3975" y="4318"/>
                </a:lnTo>
                <a:lnTo>
                  <a:pt x="5359" y="4991"/>
                </a:lnTo>
                <a:lnTo>
                  <a:pt x="5727" y="4318"/>
                </a:lnTo>
                <a:lnTo>
                  <a:pt x="6565" y="2806"/>
                </a:lnTo>
                <a:lnTo>
                  <a:pt x="7404" y="1270"/>
                </a:lnTo>
                <a:close/>
              </a:path>
              <a:path w="42545" h="43814">
                <a:moveTo>
                  <a:pt x="7531" y="1257"/>
                </a:moveTo>
                <a:close/>
              </a:path>
              <a:path w="42545" h="43814">
                <a:moveTo>
                  <a:pt x="7696" y="825"/>
                </a:moveTo>
                <a:lnTo>
                  <a:pt x="7467" y="1168"/>
                </a:lnTo>
                <a:lnTo>
                  <a:pt x="7696" y="825"/>
                </a:lnTo>
                <a:close/>
              </a:path>
              <a:path w="42545" h="43814">
                <a:moveTo>
                  <a:pt x="8686" y="152"/>
                </a:moveTo>
                <a:lnTo>
                  <a:pt x="8445" y="0"/>
                </a:lnTo>
                <a:lnTo>
                  <a:pt x="7213" y="698"/>
                </a:lnTo>
                <a:lnTo>
                  <a:pt x="7175" y="825"/>
                </a:lnTo>
                <a:lnTo>
                  <a:pt x="7353" y="1054"/>
                </a:lnTo>
                <a:lnTo>
                  <a:pt x="7658" y="825"/>
                </a:lnTo>
                <a:lnTo>
                  <a:pt x="7924" y="342"/>
                </a:lnTo>
                <a:lnTo>
                  <a:pt x="7696" y="825"/>
                </a:lnTo>
                <a:lnTo>
                  <a:pt x="8394" y="342"/>
                </a:lnTo>
                <a:lnTo>
                  <a:pt x="8686" y="152"/>
                </a:lnTo>
                <a:close/>
              </a:path>
              <a:path w="42545" h="43814">
                <a:moveTo>
                  <a:pt x="9093" y="4914"/>
                </a:moveTo>
                <a:lnTo>
                  <a:pt x="7874" y="3251"/>
                </a:lnTo>
                <a:lnTo>
                  <a:pt x="7378" y="3492"/>
                </a:lnTo>
                <a:lnTo>
                  <a:pt x="9093" y="4914"/>
                </a:lnTo>
                <a:close/>
              </a:path>
              <a:path w="42545" h="43814">
                <a:moveTo>
                  <a:pt x="9334" y="698"/>
                </a:moveTo>
                <a:lnTo>
                  <a:pt x="8991" y="762"/>
                </a:lnTo>
                <a:lnTo>
                  <a:pt x="8890" y="1066"/>
                </a:lnTo>
                <a:lnTo>
                  <a:pt x="9334" y="698"/>
                </a:lnTo>
                <a:close/>
              </a:path>
              <a:path w="42545" h="43814">
                <a:moveTo>
                  <a:pt x="10490" y="482"/>
                </a:moveTo>
                <a:lnTo>
                  <a:pt x="9804" y="304"/>
                </a:lnTo>
                <a:lnTo>
                  <a:pt x="9334" y="698"/>
                </a:lnTo>
                <a:lnTo>
                  <a:pt x="10490" y="482"/>
                </a:lnTo>
                <a:close/>
              </a:path>
              <a:path w="42545" h="43814">
                <a:moveTo>
                  <a:pt x="11722" y="1270"/>
                </a:moveTo>
                <a:lnTo>
                  <a:pt x="8623" y="1549"/>
                </a:lnTo>
                <a:lnTo>
                  <a:pt x="8813" y="1270"/>
                </a:lnTo>
                <a:lnTo>
                  <a:pt x="8890" y="1066"/>
                </a:lnTo>
                <a:lnTo>
                  <a:pt x="7531" y="1155"/>
                </a:lnTo>
                <a:lnTo>
                  <a:pt x="7200" y="1879"/>
                </a:lnTo>
                <a:lnTo>
                  <a:pt x="7099" y="2184"/>
                </a:lnTo>
                <a:lnTo>
                  <a:pt x="7874" y="3251"/>
                </a:lnTo>
                <a:lnTo>
                  <a:pt x="9563" y="2451"/>
                </a:lnTo>
                <a:lnTo>
                  <a:pt x="10680" y="2184"/>
                </a:lnTo>
                <a:lnTo>
                  <a:pt x="10477" y="1663"/>
                </a:lnTo>
                <a:lnTo>
                  <a:pt x="10833" y="1549"/>
                </a:lnTo>
                <a:lnTo>
                  <a:pt x="11722" y="1270"/>
                </a:lnTo>
                <a:close/>
              </a:path>
              <a:path w="42545" h="43814">
                <a:moveTo>
                  <a:pt x="42100" y="43268"/>
                </a:moveTo>
                <a:lnTo>
                  <a:pt x="41706" y="43408"/>
                </a:lnTo>
                <a:lnTo>
                  <a:pt x="41935" y="43459"/>
                </a:lnTo>
                <a:lnTo>
                  <a:pt x="42100" y="4326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5" name="object 5915"/>
          <p:cNvSpPr/>
          <p:nvPr/>
        </p:nvSpPr>
        <p:spPr>
          <a:xfrm>
            <a:off x="7244689" y="3161334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52" y="76"/>
                </a:moveTo>
                <a:lnTo>
                  <a:pt x="0" y="139"/>
                </a:lnTo>
                <a:lnTo>
                  <a:pt x="152" y="228"/>
                </a:lnTo>
                <a:lnTo>
                  <a:pt x="152" y="76"/>
                </a:lnTo>
                <a:close/>
              </a:path>
              <a:path w="1904" h="1269">
                <a:moveTo>
                  <a:pt x="419" y="0"/>
                </a:moveTo>
                <a:lnTo>
                  <a:pt x="254" y="292"/>
                </a:lnTo>
                <a:lnTo>
                  <a:pt x="419" y="0"/>
                </a:lnTo>
                <a:close/>
              </a:path>
              <a:path w="1904" h="1269">
                <a:moveTo>
                  <a:pt x="1701" y="965"/>
                </a:moveTo>
                <a:lnTo>
                  <a:pt x="1524" y="685"/>
                </a:lnTo>
                <a:lnTo>
                  <a:pt x="1473" y="812"/>
                </a:lnTo>
                <a:lnTo>
                  <a:pt x="1295" y="927"/>
                </a:lnTo>
                <a:lnTo>
                  <a:pt x="1511" y="939"/>
                </a:lnTo>
                <a:lnTo>
                  <a:pt x="1701" y="96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6" name="object 5916"/>
          <p:cNvSpPr/>
          <p:nvPr/>
        </p:nvSpPr>
        <p:spPr>
          <a:xfrm>
            <a:off x="7101826" y="336076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27" y="0"/>
                </a:moveTo>
                <a:lnTo>
                  <a:pt x="114" y="203"/>
                </a:lnTo>
                <a:lnTo>
                  <a:pt x="241" y="38"/>
                </a:lnTo>
                <a:lnTo>
                  <a:pt x="101" y="152"/>
                </a:lnTo>
                <a:lnTo>
                  <a:pt x="12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7" name="object 5917"/>
          <p:cNvSpPr/>
          <p:nvPr/>
        </p:nvSpPr>
        <p:spPr>
          <a:xfrm>
            <a:off x="6705601" y="348853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52" y="0"/>
                </a:moveTo>
                <a:lnTo>
                  <a:pt x="0" y="114"/>
                </a:lnTo>
                <a:lnTo>
                  <a:pt x="0" y="342"/>
                </a:lnTo>
                <a:lnTo>
                  <a:pt x="152" y="11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8" name="object 5918"/>
          <p:cNvSpPr/>
          <p:nvPr/>
        </p:nvSpPr>
        <p:spPr>
          <a:xfrm>
            <a:off x="7091931" y="335626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2" y="0"/>
                </a:moveTo>
                <a:lnTo>
                  <a:pt x="0" y="165"/>
                </a:lnTo>
                <a:lnTo>
                  <a:pt x="253" y="190"/>
                </a:lnTo>
                <a:lnTo>
                  <a:pt x="1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9" name="object 5919"/>
          <p:cNvSpPr/>
          <p:nvPr/>
        </p:nvSpPr>
        <p:spPr>
          <a:xfrm>
            <a:off x="7147545" y="340473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" y="0"/>
                </a:moveTo>
                <a:lnTo>
                  <a:pt x="50" y="152"/>
                </a:lnTo>
                <a:lnTo>
                  <a:pt x="5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0" name="object 5920"/>
          <p:cNvSpPr/>
          <p:nvPr/>
        </p:nvSpPr>
        <p:spPr>
          <a:xfrm>
            <a:off x="7263638" y="332478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88" y="0"/>
                </a:moveTo>
                <a:lnTo>
                  <a:pt x="76" y="177"/>
                </a:lnTo>
                <a:lnTo>
                  <a:pt x="8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1" name="object 5921"/>
          <p:cNvSpPr/>
          <p:nvPr/>
        </p:nvSpPr>
        <p:spPr>
          <a:xfrm>
            <a:off x="7072084" y="3334156"/>
            <a:ext cx="17145" cy="23495"/>
          </a:xfrm>
          <a:custGeom>
            <a:avLst/>
            <a:gdLst/>
            <a:ahLst/>
            <a:cxnLst/>
            <a:rect l="l" t="t" r="r" b="b"/>
            <a:pathLst>
              <a:path w="17145" h="23495">
                <a:moveTo>
                  <a:pt x="2946" y="4737"/>
                </a:moveTo>
                <a:lnTo>
                  <a:pt x="0" y="0"/>
                </a:lnTo>
                <a:lnTo>
                  <a:pt x="1219" y="3911"/>
                </a:lnTo>
                <a:lnTo>
                  <a:pt x="1816" y="4279"/>
                </a:lnTo>
                <a:lnTo>
                  <a:pt x="1828" y="6273"/>
                </a:lnTo>
                <a:lnTo>
                  <a:pt x="2857" y="6235"/>
                </a:lnTo>
                <a:lnTo>
                  <a:pt x="2946" y="4737"/>
                </a:lnTo>
                <a:close/>
              </a:path>
              <a:path w="17145" h="23495">
                <a:moveTo>
                  <a:pt x="16865" y="22885"/>
                </a:moveTo>
                <a:lnTo>
                  <a:pt x="15748" y="22123"/>
                </a:lnTo>
                <a:lnTo>
                  <a:pt x="15316" y="22733"/>
                </a:lnTo>
                <a:lnTo>
                  <a:pt x="14160" y="22110"/>
                </a:lnTo>
                <a:lnTo>
                  <a:pt x="14846" y="23317"/>
                </a:lnTo>
                <a:lnTo>
                  <a:pt x="15709" y="23228"/>
                </a:lnTo>
                <a:lnTo>
                  <a:pt x="16865" y="2288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2" name="object 5922"/>
          <p:cNvSpPr/>
          <p:nvPr/>
        </p:nvSpPr>
        <p:spPr>
          <a:xfrm>
            <a:off x="7254628" y="334728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65" y="0"/>
                </a:moveTo>
                <a:lnTo>
                  <a:pt x="0" y="126"/>
                </a:lnTo>
                <a:lnTo>
                  <a:pt x="165" y="10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3" name="object 5923"/>
          <p:cNvSpPr/>
          <p:nvPr/>
        </p:nvSpPr>
        <p:spPr>
          <a:xfrm>
            <a:off x="6824860" y="326942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52" y="0"/>
                </a:moveTo>
                <a:lnTo>
                  <a:pt x="0" y="139"/>
                </a:lnTo>
                <a:lnTo>
                  <a:pt x="152" y="12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4" name="object 5924"/>
          <p:cNvSpPr/>
          <p:nvPr/>
        </p:nvSpPr>
        <p:spPr>
          <a:xfrm>
            <a:off x="7132923" y="3322660"/>
            <a:ext cx="5715" cy="1905"/>
          </a:xfrm>
          <a:custGeom>
            <a:avLst/>
            <a:gdLst/>
            <a:ahLst/>
            <a:cxnLst/>
            <a:rect l="l" t="t" r="r" b="b"/>
            <a:pathLst>
              <a:path w="5715" h="1904">
                <a:moveTo>
                  <a:pt x="1689" y="0"/>
                </a:moveTo>
                <a:lnTo>
                  <a:pt x="0" y="165"/>
                </a:lnTo>
                <a:lnTo>
                  <a:pt x="3035" y="1447"/>
                </a:lnTo>
                <a:lnTo>
                  <a:pt x="3924" y="1473"/>
                </a:lnTo>
                <a:lnTo>
                  <a:pt x="5194" y="1193"/>
                </a:lnTo>
                <a:lnTo>
                  <a:pt x="1841" y="215"/>
                </a:lnTo>
                <a:lnTo>
                  <a:pt x="168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5" name="object 5925"/>
          <p:cNvSpPr/>
          <p:nvPr/>
        </p:nvSpPr>
        <p:spPr>
          <a:xfrm>
            <a:off x="6837264" y="325745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77" y="0"/>
                </a:moveTo>
                <a:lnTo>
                  <a:pt x="0" y="126"/>
                </a:lnTo>
                <a:lnTo>
                  <a:pt x="343" y="596"/>
                </a:lnTo>
                <a:lnTo>
                  <a:pt x="17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6" name="object 5926"/>
          <p:cNvSpPr/>
          <p:nvPr/>
        </p:nvSpPr>
        <p:spPr>
          <a:xfrm>
            <a:off x="6645977" y="3435085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5">
                <a:moveTo>
                  <a:pt x="1181" y="0"/>
                </a:moveTo>
                <a:lnTo>
                  <a:pt x="673" y="1574"/>
                </a:lnTo>
                <a:lnTo>
                  <a:pt x="0" y="1181"/>
                </a:lnTo>
                <a:lnTo>
                  <a:pt x="368" y="3771"/>
                </a:lnTo>
                <a:lnTo>
                  <a:pt x="546" y="4279"/>
                </a:lnTo>
                <a:lnTo>
                  <a:pt x="1333" y="3708"/>
                </a:lnTo>
                <a:lnTo>
                  <a:pt x="118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7" name="object 5927"/>
          <p:cNvSpPr/>
          <p:nvPr/>
        </p:nvSpPr>
        <p:spPr>
          <a:xfrm>
            <a:off x="7144247" y="334336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25"/>
                </a:moveTo>
                <a:lnTo>
                  <a:pt x="101" y="330"/>
                </a:lnTo>
                <a:lnTo>
                  <a:pt x="279" y="317"/>
                </a:lnTo>
                <a:lnTo>
                  <a:pt x="0" y="25"/>
                </a:lnTo>
                <a:close/>
              </a:path>
              <a:path w="634" h="635">
                <a:moveTo>
                  <a:pt x="622" y="0"/>
                </a:moveTo>
                <a:lnTo>
                  <a:pt x="292" y="114"/>
                </a:lnTo>
                <a:lnTo>
                  <a:pt x="325" y="274"/>
                </a:lnTo>
                <a:lnTo>
                  <a:pt x="62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8" name="object 5928"/>
          <p:cNvSpPr/>
          <p:nvPr/>
        </p:nvSpPr>
        <p:spPr>
          <a:xfrm>
            <a:off x="7265072" y="33310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76" y="0"/>
                </a:moveTo>
                <a:lnTo>
                  <a:pt x="63" y="266"/>
                </a:lnTo>
                <a:lnTo>
                  <a:pt x="7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9" name="object 5929"/>
          <p:cNvSpPr/>
          <p:nvPr/>
        </p:nvSpPr>
        <p:spPr>
          <a:xfrm>
            <a:off x="7245509" y="316312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393" y="495"/>
                </a:lnTo>
                <a:lnTo>
                  <a:pt x="1155" y="469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0" name="object 5930"/>
          <p:cNvSpPr/>
          <p:nvPr/>
        </p:nvSpPr>
        <p:spPr>
          <a:xfrm>
            <a:off x="7130074" y="339550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0"/>
                </a:moveTo>
                <a:lnTo>
                  <a:pt x="622" y="888"/>
                </a:lnTo>
                <a:lnTo>
                  <a:pt x="850" y="965"/>
                </a:lnTo>
                <a:lnTo>
                  <a:pt x="1041" y="723"/>
                </a:lnTo>
                <a:lnTo>
                  <a:pt x="850" y="190"/>
                </a:lnTo>
                <a:lnTo>
                  <a:pt x="634" y="38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1" name="object 5931"/>
          <p:cNvSpPr/>
          <p:nvPr/>
        </p:nvSpPr>
        <p:spPr>
          <a:xfrm>
            <a:off x="6705827" y="348812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14" y="0"/>
                </a:moveTo>
                <a:lnTo>
                  <a:pt x="114" y="215"/>
                </a:lnTo>
                <a:lnTo>
                  <a:pt x="11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2" name="object 5932"/>
          <p:cNvSpPr/>
          <p:nvPr/>
        </p:nvSpPr>
        <p:spPr>
          <a:xfrm>
            <a:off x="6941180" y="3381407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1308" y="0"/>
                </a:moveTo>
                <a:lnTo>
                  <a:pt x="634" y="177"/>
                </a:lnTo>
                <a:lnTo>
                  <a:pt x="723" y="482"/>
                </a:lnTo>
                <a:lnTo>
                  <a:pt x="0" y="635"/>
                </a:lnTo>
                <a:lnTo>
                  <a:pt x="622" y="812"/>
                </a:lnTo>
                <a:lnTo>
                  <a:pt x="1079" y="571"/>
                </a:lnTo>
                <a:lnTo>
                  <a:pt x="130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3" name="object 5933"/>
          <p:cNvSpPr/>
          <p:nvPr/>
        </p:nvSpPr>
        <p:spPr>
          <a:xfrm>
            <a:off x="6824967" y="3257016"/>
            <a:ext cx="12065" cy="13970"/>
          </a:xfrm>
          <a:custGeom>
            <a:avLst/>
            <a:gdLst/>
            <a:ahLst/>
            <a:cxnLst/>
            <a:rect l="l" t="t" r="r" b="b"/>
            <a:pathLst>
              <a:path w="12065" h="13970">
                <a:moveTo>
                  <a:pt x="1333" y="13830"/>
                </a:moveTo>
                <a:lnTo>
                  <a:pt x="1320" y="13576"/>
                </a:lnTo>
                <a:lnTo>
                  <a:pt x="0" y="13347"/>
                </a:lnTo>
                <a:lnTo>
                  <a:pt x="101" y="13728"/>
                </a:lnTo>
                <a:lnTo>
                  <a:pt x="1270" y="13855"/>
                </a:lnTo>
                <a:close/>
              </a:path>
              <a:path w="12065" h="13970">
                <a:moveTo>
                  <a:pt x="11938" y="787"/>
                </a:moveTo>
                <a:lnTo>
                  <a:pt x="10541" y="584"/>
                </a:lnTo>
                <a:lnTo>
                  <a:pt x="10439" y="0"/>
                </a:lnTo>
                <a:lnTo>
                  <a:pt x="9372" y="330"/>
                </a:lnTo>
                <a:lnTo>
                  <a:pt x="11290" y="1358"/>
                </a:lnTo>
                <a:lnTo>
                  <a:pt x="11658" y="1625"/>
                </a:lnTo>
                <a:lnTo>
                  <a:pt x="11938" y="78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4" name="object 5934"/>
          <p:cNvSpPr/>
          <p:nvPr/>
        </p:nvSpPr>
        <p:spPr>
          <a:xfrm>
            <a:off x="7258746" y="33446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65" y="0"/>
                </a:moveTo>
                <a:lnTo>
                  <a:pt x="0" y="12"/>
                </a:lnTo>
                <a:lnTo>
                  <a:pt x="139" y="7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5" name="object 5935"/>
          <p:cNvSpPr/>
          <p:nvPr/>
        </p:nvSpPr>
        <p:spPr>
          <a:xfrm>
            <a:off x="7101992" y="3360927"/>
            <a:ext cx="29209" cy="38100"/>
          </a:xfrm>
          <a:custGeom>
            <a:avLst/>
            <a:gdLst/>
            <a:ahLst/>
            <a:cxnLst/>
            <a:rect l="l" t="t" r="r" b="b"/>
            <a:pathLst>
              <a:path w="29209" h="38100">
                <a:moveTo>
                  <a:pt x="88" y="127"/>
                </a:moveTo>
                <a:lnTo>
                  <a:pt x="0" y="0"/>
                </a:lnTo>
                <a:lnTo>
                  <a:pt x="12" y="165"/>
                </a:lnTo>
                <a:close/>
              </a:path>
              <a:path w="29209" h="38100">
                <a:moveTo>
                  <a:pt x="28841" y="31280"/>
                </a:moveTo>
                <a:lnTo>
                  <a:pt x="27254" y="31483"/>
                </a:lnTo>
                <a:lnTo>
                  <a:pt x="25082" y="37249"/>
                </a:lnTo>
                <a:lnTo>
                  <a:pt x="27889" y="38087"/>
                </a:lnTo>
                <a:lnTo>
                  <a:pt x="27546" y="36436"/>
                </a:lnTo>
                <a:lnTo>
                  <a:pt x="27482" y="33807"/>
                </a:lnTo>
                <a:lnTo>
                  <a:pt x="28841" y="3128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6" name="object 5936"/>
          <p:cNvSpPr/>
          <p:nvPr/>
        </p:nvSpPr>
        <p:spPr>
          <a:xfrm>
            <a:off x="6948793" y="3346923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79">
                <a:moveTo>
                  <a:pt x="0" y="0"/>
                </a:moveTo>
                <a:lnTo>
                  <a:pt x="736" y="2616"/>
                </a:lnTo>
                <a:lnTo>
                  <a:pt x="2451" y="2311"/>
                </a:lnTo>
                <a:lnTo>
                  <a:pt x="2857" y="4521"/>
                </a:lnTo>
                <a:lnTo>
                  <a:pt x="4178" y="5016"/>
                </a:lnTo>
                <a:lnTo>
                  <a:pt x="4305" y="4889"/>
                </a:lnTo>
                <a:lnTo>
                  <a:pt x="3924" y="2882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7" name="object 5937"/>
          <p:cNvSpPr/>
          <p:nvPr/>
        </p:nvSpPr>
        <p:spPr>
          <a:xfrm>
            <a:off x="7252251" y="327681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787" y="0"/>
                </a:moveTo>
                <a:lnTo>
                  <a:pt x="76" y="254"/>
                </a:lnTo>
                <a:lnTo>
                  <a:pt x="215" y="215"/>
                </a:lnTo>
                <a:lnTo>
                  <a:pt x="444" y="393"/>
                </a:lnTo>
                <a:lnTo>
                  <a:pt x="622" y="419"/>
                </a:lnTo>
                <a:lnTo>
                  <a:pt x="78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8" name="object 5938"/>
          <p:cNvSpPr/>
          <p:nvPr/>
        </p:nvSpPr>
        <p:spPr>
          <a:xfrm>
            <a:off x="7094837" y="3358823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70">
                <a:moveTo>
                  <a:pt x="3632" y="0"/>
                </a:moveTo>
                <a:lnTo>
                  <a:pt x="0" y="101"/>
                </a:lnTo>
                <a:lnTo>
                  <a:pt x="1917" y="990"/>
                </a:lnTo>
                <a:lnTo>
                  <a:pt x="2489" y="622"/>
                </a:lnTo>
                <a:lnTo>
                  <a:pt x="3835" y="622"/>
                </a:lnTo>
                <a:lnTo>
                  <a:pt x="4356" y="177"/>
                </a:lnTo>
                <a:lnTo>
                  <a:pt x="363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9" name="object 5939"/>
          <p:cNvSpPr/>
          <p:nvPr/>
        </p:nvSpPr>
        <p:spPr>
          <a:xfrm>
            <a:off x="7251838" y="325947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0" name="object 5940"/>
          <p:cNvSpPr/>
          <p:nvPr/>
        </p:nvSpPr>
        <p:spPr>
          <a:xfrm>
            <a:off x="7231756" y="3162014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1663" y="0"/>
                </a:moveTo>
                <a:lnTo>
                  <a:pt x="0" y="2514"/>
                </a:lnTo>
                <a:lnTo>
                  <a:pt x="2578" y="2095"/>
                </a:lnTo>
                <a:lnTo>
                  <a:pt x="5905" y="1676"/>
                </a:lnTo>
                <a:lnTo>
                  <a:pt x="3111" y="952"/>
                </a:lnTo>
                <a:lnTo>
                  <a:pt x="1790" y="2006"/>
                </a:lnTo>
                <a:lnTo>
                  <a:pt x="166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1" name="object 5941"/>
          <p:cNvSpPr/>
          <p:nvPr/>
        </p:nvSpPr>
        <p:spPr>
          <a:xfrm>
            <a:off x="7254960" y="334277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850" y="0"/>
                </a:moveTo>
                <a:lnTo>
                  <a:pt x="0" y="1282"/>
                </a:lnTo>
                <a:lnTo>
                  <a:pt x="1193" y="1435"/>
                </a:lnTo>
                <a:lnTo>
                  <a:pt x="1295" y="1244"/>
                </a:lnTo>
                <a:lnTo>
                  <a:pt x="1714" y="1155"/>
                </a:lnTo>
                <a:lnTo>
                  <a:pt x="1676" y="914"/>
                </a:lnTo>
                <a:lnTo>
                  <a:pt x="85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2" name="object 5942"/>
          <p:cNvSpPr/>
          <p:nvPr/>
        </p:nvSpPr>
        <p:spPr>
          <a:xfrm>
            <a:off x="7135619" y="3377987"/>
            <a:ext cx="6985" cy="5080"/>
          </a:xfrm>
          <a:custGeom>
            <a:avLst/>
            <a:gdLst/>
            <a:ahLst/>
            <a:cxnLst/>
            <a:rect l="l" t="t" r="r" b="b"/>
            <a:pathLst>
              <a:path w="6984" h="5079">
                <a:moveTo>
                  <a:pt x="4535" y="3891"/>
                </a:moveTo>
                <a:lnTo>
                  <a:pt x="4076" y="4013"/>
                </a:lnTo>
                <a:lnTo>
                  <a:pt x="3912" y="4110"/>
                </a:lnTo>
                <a:lnTo>
                  <a:pt x="4229" y="4965"/>
                </a:lnTo>
                <a:lnTo>
                  <a:pt x="4535" y="3891"/>
                </a:lnTo>
                <a:close/>
              </a:path>
              <a:path w="6984" h="5079">
                <a:moveTo>
                  <a:pt x="0" y="0"/>
                </a:moveTo>
                <a:lnTo>
                  <a:pt x="914" y="3302"/>
                </a:lnTo>
                <a:lnTo>
                  <a:pt x="3797" y="4178"/>
                </a:lnTo>
                <a:lnTo>
                  <a:pt x="3830" y="3891"/>
                </a:lnTo>
                <a:lnTo>
                  <a:pt x="2882" y="1333"/>
                </a:lnTo>
                <a:lnTo>
                  <a:pt x="3733" y="1320"/>
                </a:lnTo>
                <a:lnTo>
                  <a:pt x="3784" y="1130"/>
                </a:lnTo>
                <a:lnTo>
                  <a:pt x="0" y="0"/>
                </a:lnTo>
                <a:close/>
              </a:path>
              <a:path w="6984" h="5079">
                <a:moveTo>
                  <a:pt x="4800" y="2959"/>
                </a:moveTo>
                <a:lnTo>
                  <a:pt x="4535" y="3891"/>
                </a:lnTo>
                <a:lnTo>
                  <a:pt x="6464" y="3378"/>
                </a:lnTo>
                <a:lnTo>
                  <a:pt x="4800" y="2959"/>
                </a:lnTo>
                <a:close/>
              </a:path>
              <a:path w="6984" h="5079">
                <a:moveTo>
                  <a:pt x="3509" y="1333"/>
                </a:moveTo>
                <a:lnTo>
                  <a:pt x="2882" y="1333"/>
                </a:lnTo>
                <a:lnTo>
                  <a:pt x="3352" y="1574"/>
                </a:lnTo>
                <a:lnTo>
                  <a:pt x="3060" y="1358"/>
                </a:lnTo>
                <a:lnTo>
                  <a:pt x="3509" y="133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3" name="object 5943"/>
          <p:cNvSpPr/>
          <p:nvPr/>
        </p:nvSpPr>
        <p:spPr>
          <a:xfrm>
            <a:off x="6837742" y="325753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77" y="0"/>
                </a:moveTo>
                <a:lnTo>
                  <a:pt x="0" y="101"/>
                </a:lnTo>
                <a:lnTo>
                  <a:pt x="533" y="1041"/>
                </a:lnTo>
                <a:lnTo>
                  <a:pt x="469" y="495"/>
                </a:lnTo>
                <a:lnTo>
                  <a:pt x="17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4" name="object 5944"/>
          <p:cNvSpPr/>
          <p:nvPr/>
        </p:nvSpPr>
        <p:spPr>
          <a:xfrm>
            <a:off x="7252976" y="325962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5" name="object 5945"/>
          <p:cNvSpPr/>
          <p:nvPr/>
        </p:nvSpPr>
        <p:spPr>
          <a:xfrm>
            <a:off x="7107332" y="3345700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2738" y="1981"/>
                </a:moveTo>
                <a:lnTo>
                  <a:pt x="2476" y="1981"/>
                </a:lnTo>
                <a:lnTo>
                  <a:pt x="2730" y="2095"/>
                </a:lnTo>
                <a:lnTo>
                  <a:pt x="3619" y="3175"/>
                </a:lnTo>
                <a:lnTo>
                  <a:pt x="4692" y="2488"/>
                </a:lnTo>
                <a:lnTo>
                  <a:pt x="3901" y="2044"/>
                </a:lnTo>
                <a:lnTo>
                  <a:pt x="2755" y="2044"/>
                </a:lnTo>
                <a:close/>
              </a:path>
              <a:path w="7620" h="3175">
                <a:moveTo>
                  <a:pt x="6853" y="1892"/>
                </a:moveTo>
                <a:lnTo>
                  <a:pt x="5626" y="1892"/>
                </a:lnTo>
                <a:lnTo>
                  <a:pt x="7124" y="3136"/>
                </a:lnTo>
                <a:lnTo>
                  <a:pt x="7266" y="2806"/>
                </a:lnTo>
                <a:lnTo>
                  <a:pt x="7369" y="2488"/>
                </a:lnTo>
                <a:lnTo>
                  <a:pt x="6853" y="1892"/>
                </a:lnTo>
                <a:close/>
              </a:path>
              <a:path w="7620" h="3175">
                <a:moveTo>
                  <a:pt x="2184" y="0"/>
                </a:moveTo>
                <a:lnTo>
                  <a:pt x="0" y="2806"/>
                </a:lnTo>
                <a:lnTo>
                  <a:pt x="2108" y="2755"/>
                </a:lnTo>
                <a:lnTo>
                  <a:pt x="1612" y="2082"/>
                </a:lnTo>
                <a:lnTo>
                  <a:pt x="2498" y="2082"/>
                </a:lnTo>
                <a:lnTo>
                  <a:pt x="2738" y="1981"/>
                </a:lnTo>
                <a:lnTo>
                  <a:pt x="2184" y="0"/>
                </a:lnTo>
                <a:close/>
              </a:path>
              <a:path w="7620" h="3175">
                <a:moveTo>
                  <a:pt x="2498" y="2082"/>
                </a:moveTo>
                <a:lnTo>
                  <a:pt x="1612" y="2082"/>
                </a:lnTo>
                <a:lnTo>
                  <a:pt x="2501" y="2806"/>
                </a:lnTo>
                <a:lnTo>
                  <a:pt x="2498" y="2082"/>
                </a:lnTo>
                <a:close/>
              </a:path>
              <a:path w="7620" h="3175">
                <a:moveTo>
                  <a:pt x="4946" y="2326"/>
                </a:moveTo>
                <a:lnTo>
                  <a:pt x="4692" y="2488"/>
                </a:lnTo>
                <a:lnTo>
                  <a:pt x="4851" y="2578"/>
                </a:lnTo>
                <a:lnTo>
                  <a:pt x="4946" y="2326"/>
                </a:lnTo>
                <a:close/>
              </a:path>
              <a:path w="7620" h="3175">
                <a:moveTo>
                  <a:pt x="6007" y="914"/>
                </a:moveTo>
                <a:lnTo>
                  <a:pt x="5270" y="1473"/>
                </a:lnTo>
                <a:lnTo>
                  <a:pt x="4946" y="2326"/>
                </a:lnTo>
                <a:lnTo>
                  <a:pt x="5626" y="1892"/>
                </a:lnTo>
                <a:lnTo>
                  <a:pt x="6853" y="1892"/>
                </a:lnTo>
                <a:lnTo>
                  <a:pt x="6007" y="914"/>
                </a:lnTo>
                <a:close/>
              </a:path>
              <a:path w="7620" h="3175">
                <a:moveTo>
                  <a:pt x="2679" y="1358"/>
                </a:moveTo>
                <a:lnTo>
                  <a:pt x="2755" y="2044"/>
                </a:lnTo>
                <a:lnTo>
                  <a:pt x="3901" y="2044"/>
                </a:lnTo>
                <a:lnTo>
                  <a:pt x="2679" y="135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6" name="object 5946"/>
          <p:cNvSpPr/>
          <p:nvPr/>
        </p:nvSpPr>
        <p:spPr>
          <a:xfrm>
            <a:off x="7144828" y="340840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65"/>
                </a:lnTo>
                <a:lnTo>
                  <a:pt x="76" y="2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7" name="object 5947"/>
          <p:cNvSpPr/>
          <p:nvPr/>
        </p:nvSpPr>
        <p:spPr>
          <a:xfrm>
            <a:off x="7175472" y="3316212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3873" y="0"/>
                </a:moveTo>
                <a:lnTo>
                  <a:pt x="0" y="1981"/>
                </a:lnTo>
                <a:lnTo>
                  <a:pt x="1727" y="2197"/>
                </a:lnTo>
                <a:lnTo>
                  <a:pt x="1257" y="3162"/>
                </a:lnTo>
                <a:lnTo>
                  <a:pt x="2933" y="3301"/>
                </a:lnTo>
                <a:lnTo>
                  <a:pt x="2694" y="3099"/>
                </a:lnTo>
                <a:lnTo>
                  <a:pt x="2438" y="2990"/>
                </a:lnTo>
                <a:lnTo>
                  <a:pt x="2350" y="2806"/>
                </a:lnTo>
                <a:lnTo>
                  <a:pt x="3035" y="2504"/>
                </a:lnTo>
                <a:lnTo>
                  <a:pt x="3149" y="2260"/>
                </a:lnTo>
                <a:lnTo>
                  <a:pt x="4236" y="2260"/>
                </a:lnTo>
                <a:lnTo>
                  <a:pt x="4102" y="2133"/>
                </a:lnTo>
                <a:lnTo>
                  <a:pt x="4038" y="1777"/>
                </a:lnTo>
                <a:lnTo>
                  <a:pt x="4485" y="1777"/>
                </a:lnTo>
                <a:lnTo>
                  <a:pt x="4622" y="1650"/>
                </a:lnTo>
                <a:lnTo>
                  <a:pt x="4199" y="1536"/>
                </a:lnTo>
                <a:lnTo>
                  <a:pt x="3111" y="1536"/>
                </a:lnTo>
                <a:lnTo>
                  <a:pt x="4406" y="1320"/>
                </a:lnTo>
                <a:lnTo>
                  <a:pt x="3873" y="0"/>
                </a:lnTo>
                <a:close/>
              </a:path>
              <a:path w="5079" h="3810">
                <a:moveTo>
                  <a:pt x="2996" y="2587"/>
                </a:moveTo>
                <a:lnTo>
                  <a:pt x="2681" y="2806"/>
                </a:lnTo>
                <a:lnTo>
                  <a:pt x="2566" y="2990"/>
                </a:lnTo>
                <a:lnTo>
                  <a:pt x="2694" y="3099"/>
                </a:lnTo>
                <a:lnTo>
                  <a:pt x="3111" y="3276"/>
                </a:lnTo>
                <a:lnTo>
                  <a:pt x="3009" y="3136"/>
                </a:lnTo>
                <a:lnTo>
                  <a:pt x="3152" y="2906"/>
                </a:lnTo>
                <a:lnTo>
                  <a:pt x="2870" y="2857"/>
                </a:lnTo>
                <a:lnTo>
                  <a:pt x="2996" y="2587"/>
                </a:lnTo>
                <a:close/>
              </a:path>
              <a:path w="5079" h="3810">
                <a:moveTo>
                  <a:pt x="3151" y="2990"/>
                </a:moveTo>
                <a:lnTo>
                  <a:pt x="3009" y="3136"/>
                </a:lnTo>
                <a:lnTo>
                  <a:pt x="3151" y="2990"/>
                </a:lnTo>
                <a:close/>
              </a:path>
              <a:path w="5079" h="3810">
                <a:moveTo>
                  <a:pt x="3287" y="2689"/>
                </a:moveTo>
                <a:lnTo>
                  <a:pt x="3151" y="2990"/>
                </a:lnTo>
                <a:lnTo>
                  <a:pt x="3287" y="2689"/>
                </a:lnTo>
                <a:close/>
              </a:path>
              <a:path w="5079" h="3810">
                <a:moveTo>
                  <a:pt x="3426" y="2319"/>
                </a:moveTo>
                <a:lnTo>
                  <a:pt x="3162" y="2324"/>
                </a:lnTo>
                <a:lnTo>
                  <a:pt x="3287" y="2689"/>
                </a:lnTo>
                <a:lnTo>
                  <a:pt x="3401" y="2504"/>
                </a:lnTo>
                <a:lnTo>
                  <a:pt x="3426" y="2319"/>
                </a:lnTo>
                <a:close/>
              </a:path>
              <a:path w="5079" h="3810">
                <a:moveTo>
                  <a:pt x="3175" y="2463"/>
                </a:moveTo>
                <a:lnTo>
                  <a:pt x="3035" y="2504"/>
                </a:lnTo>
                <a:lnTo>
                  <a:pt x="3175" y="2463"/>
                </a:lnTo>
                <a:close/>
              </a:path>
              <a:path w="5079" h="3810">
                <a:moveTo>
                  <a:pt x="4256" y="2311"/>
                </a:moveTo>
                <a:lnTo>
                  <a:pt x="3949" y="2311"/>
                </a:lnTo>
                <a:lnTo>
                  <a:pt x="4267" y="2336"/>
                </a:lnTo>
                <a:close/>
              </a:path>
              <a:path w="5079" h="3810">
                <a:moveTo>
                  <a:pt x="4236" y="2260"/>
                </a:moveTo>
                <a:lnTo>
                  <a:pt x="3149" y="2260"/>
                </a:lnTo>
                <a:lnTo>
                  <a:pt x="3426" y="2319"/>
                </a:lnTo>
                <a:lnTo>
                  <a:pt x="3949" y="2311"/>
                </a:lnTo>
                <a:lnTo>
                  <a:pt x="4256" y="2311"/>
                </a:lnTo>
                <a:close/>
              </a:path>
              <a:path w="5079" h="3810">
                <a:moveTo>
                  <a:pt x="4161" y="2078"/>
                </a:moveTo>
                <a:close/>
              </a:path>
              <a:path w="5079" h="3810">
                <a:moveTo>
                  <a:pt x="4485" y="1777"/>
                </a:moveTo>
                <a:lnTo>
                  <a:pt x="4038" y="1777"/>
                </a:lnTo>
                <a:lnTo>
                  <a:pt x="4161" y="2078"/>
                </a:lnTo>
                <a:lnTo>
                  <a:pt x="4485" y="1777"/>
                </a:lnTo>
                <a:close/>
              </a:path>
              <a:path w="5079" h="3810">
                <a:moveTo>
                  <a:pt x="4152" y="1523"/>
                </a:moveTo>
                <a:lnTo>
                  <a:pt x="3111" y="1536"/>
                </a:lnTo>
                <a:lnTo>
                  <a:pt x="4199" y="153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8" name="object 5948"/>
          <p:cNvSpPr/>
          <p:nvPr/>
        </p:nvSpPr>
        <p:spPr>
          <a:xfrm>
            <a:off x="6705910" y="348846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01" y="0"/>
                </a:moveTo>
                <a:lnTo>
                  <a:pt x="0" y="215"/>
                </a:lnTo>
                <a:lnTo>
                  <a:pt x="10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9" name="object 5949"/>
          <p:cNvSpPr/>
          <p:nvPr/>
        </p:nvSpPr>
        <p:spPr>
          <a:xfrm>
            <a:off x="6837126" y="325895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299" y="265"/>
                </a:moveTo>
                <a:lnTo>
                  <a:pt x="698" y="736"/>
                </a:lnTo>
                <a:lnTo>
                  <a:pt x="711" y="406"/>
                </a:lnTo>
                <a:lnTo>
                  <a:pt x="299" y="265"/>
                </a:lnTo>
                <a:close/>
              </a:path>
              <a:path w="1270" h="1270">
                <a:moveTo>
                  <a:pt x="317" y="0"/>
                </a:moveTo>
                <a:lnTo>
                  <a:pt x="0" y="88"/>
                </a:lnTo>
                <a:lnTo>
                  <a:pt x="270" y="236"/>
                </a:lnTo>
                <a:lnTo>
                  <a:pt x="31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0" name="object 5950"/>
          <p:cNvSpPr/>
          <p:nvPr/>
        </p:nvSpPr>
        <p:spPr>
          <a:xfrm>
            <a:off x="7231729" y="316289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65" y="0"/>
                </a:moveTo>
                <a:lnTo>
                  <a:pt x="0" y="126"/>
                </a:lnTo>
                <a:lnTo>
                  <a:pt x="177" y="10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1" name="object 5951"/>
          <p:cNvSpPr/>
          <p:nvPr/>
        </p:nvSpPr>
        <p:spPr>
          <a:xfrm>
            <a:off x="7254761" y="3326256"/>
            <a:ext cx="9525" cy="22225"/>
          </a:xfrm>
          <a:custGeom>
            <a:avLst/>
            <a:gdLst/>
            <a:ahLst/>
            <a:cxnLst/>
            <a:rect l="l" t="t" r="r" b="b"/>
            <a:pathLst>
              <a:path w="9525" h="22225">
                <a:moveTo>
                  <a:pt x="76" y="21983"/>
                </a:moveTo>
                <a:lnTo>
                  <a:pt x="0" y="22123"/>
                </a:lnTo>
                <a:lnTo>
                  <a:pt x="76" y="21983"/>
                </a:lnTo>
                <a:close/>
              </a:path>
              <a:path w="9525" h="22225">
                <a:moveTo>
                  <a:pt x="8115" y="11430"/>
                </a:moveTo>
                <a:lnTo>
                  <a:pt x="7759" y="11442"/>
                </a:lnTo>
                <a:lnTo>
                  <a:pt x="8039" y="11569"/>
                </a:lnTo>
                <a:lnTo>
                  <a:pt x="8115" y="11430"/>
                </a:lnTo>
                <a:close/>
              </a:path>
              <a:path w="9525" h="22225">
                <a:moveTo>
                  <a:pt x="9296" y="127"/>
                </a:moveTo>
                <a:lnTo>
                  <a:pt x="9245" y="0"/>
                </a:lnTo>
                <a:lnTo>
                  <a:pt x="9245" y="15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2" name="object 5952"/>
          <p:cNvSpPr/>
          <p:nvPr/>
        </p:nvSpPr>
        <p:spPr>
          <a:xfrm>
            <a:off x="7075932" y="3337724"/>
            <a:ext cx="38100" cy="22860"/>
          </a:xfrm>
          <a:custGeom>
            <a:avLst/>
            <a:gdLst/>
            <a:ahLst/>
            <a:cxnLst/>
            <a:rect l="l" t="t" r="r" b="b"/>
            <a:pathLst>
              <a:path w="38100" h="22860">
                <a:moveTo>
                  <a:pt x="1104" y="1422"/>
                </a:moveTo>
                <a:lnTo>
                  <a:pt x="863" y="431"/>
                </a:lnTo>
                <a:lnTo>
                  <a:pt x="838" y="0"/>
                </a:lnTo>
                <a:lnTo>
                  <a:pt x="317" y="266"/>
                </a:lnTo>
                <a:lnTo>
                  <a:pt x="0" y="1066"/>
                </a:lnTo>
                <a:lnTo>
                  <a:pt x="520" y="1460"/>
                </a:lnTo>
                <a:lnTo>
                  <a:pt x="1104" y="1422"/>
                </a:lnTo>
                <a:close/>
              </a:path>
              <a:path w="38100" h="22860">
                <a:moveTo>
                  <a:pt x="36842" y="17640"/>
                </a:moveTo>
                <a:lnTo>
                  <a:pt x="31000" y="15227"/>
                </a:lnTo>
                <a:lnTo>
                  <a:pt x="30289" y="14935"/>
                </a:lnTo>
                <a:lnTo>
                  <a:pt x="36830" y="16713"/>
                </a:lnTo>
                <a:lnTo>
                  <a:pt x="36245" y="14935"/>
                </a:lnTo>
                <a:lnTo>
                  <a:pt x="35560" y="12839"/>
                </a:lnTo>
                <a:lnTo>
                  <a:pt x="33693" y="7137"/>
                </a:lnTo>
                <a:lnTo>
                  <a:pt x="31318" y="12179"/>
                </a:lnTo>
                <a:lnTo>
                  <a:pt x="28867" y="12839"/>
                </a:lnTo>
                <a:lnTo>
                  <a:pt x="29324" y="12204"/>
                </a:lnTo>
                <a:lnTo>
                  <a:pt x="30822" y="10160"/>
                </a:lnTo>
                <a:lnTo>
                  <a:pt x="31026" y="9893"/>
                </a:lnTo>
                <a:lnTo>
                  <a:pt x="29984" y="8915"/>
                </a:lnTo>
                <a:lnTo>
                  <a:pt x="29324" y="8915"/>
                </a:lnTo>
                <a:lnTo>
                  <a:pt x="29349" y="7658"/>
                </a:lnTo>
                <a:lnTo>
                  <a:pt x="29171" y="8940"/>
                </a:lnTo>
                <a:lnTo>
                  <a:pt x="28803" y="9613"/>
                </a:lnTo>
                <a:lnTo>
                  <a:pt x="27406" y="10160"/>
                </a:lnTo>
                <a:lnTo>
                  <a:pt x="27051" y="8940"/>
                </a:lnTo>
                <a:lnTo>
                  <a:pt x="27012" y="8509"/>
                </a:lnTo>
                <a:lnTo>
                  <a:pt x="27698" y="6997"/>
                </a:lnTo>
                <a:lnTo>
                  <a:pt x="26543" y="8509"/>
                </a:lnTo>
                <a:lnTo>
                  <a:pt x="26098" y="8343"/>
                </a:lnTo>
                <a:lnTo>
                  <a:pt x="24307" y="9436"/>
                </a:lnTo>
                <a:lnTo>
                  <a:pt x="24231" y="12204"/>
                </a:lnTo>
                <a:lnTo>
                  <a:pt x="21602" y="8686"/>
                </a:lnTo>
                <a:lnTo>
                  <a:pt x="21577" y="7937"/>
                </a:lnTo>
                <a:lnTo>
                  <a:pt x="21564" y="7188"/>
                </a:lnTo>
                <a:lnTo>
                  <a:pt x="17919" y="7937"/>
                </a:lnTo>
                <a:lnTo>
                  <a:pt x="16370" y="6654"/>
                </a:lnTo>
                <a:lnTo>
                  <a:pt x="12153" y="7886"/>
                </a:lnTo>
                <a:lnTo>
                  <a:pt x="25463" y="14287"/>
                </a:lnTo>
                <a:lnTo>
                  <a:pt x="27279" y="15227"/>
                </a:lnTo>
                <a:lnTo>
                  <a:pt x="26771" y="15100"/>
                </a:lnTo>
                <a:lnTo>
                  <a:pt x="26746" y="16713"/>
                </a:lnTo>
                <a:lnTo>
                  <a:pt x="27139" y="16840"/>
                </a:lnTo>
                <a:lnTo>
                  <a:pt x="32473" y="22644"/>
                </a:lnTo>
                <a:lnTo>
                  <a:pt x="36842" y="17640"/>
                </a:lnTo>
                <a:close/>
              </a:path>
              <a:path w="38100" h="22860">
                <a:moveTo>
                  <a:pt x="37185" y="17780"/>
                </a:moveTo>
                <a:lnTo>
                  <a:pt x="37058" y="17399"/>
                </a:lnTo>
                <a:lnTo>
                  <a:pt x="36842" y="17640"/>
                </a:lnTo>
                <a:lnTo>
                  <a:pt x="37185" y="17780"/>
                </a:lnTo>
                <a:close/>
              </a:path>
              <a:path w="38100" h="22860">
                <a:moveTo>
                  <a:pt x="37503" y="16891"/>
                </a:moveTo>
                <a:lnTo>
                  <a:pt x="36830" y="16713"/>
                </a:lnTo>
                <a:lnTo>
                  <a:pt x="37058" y="17399"/>
                </a:lnTo>
                <a:lnTo>
                  <a:pt x="37503" y="1689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3" name="object 5953"/>
          <p:cNvSpPr/>
          <p:nvPr/>
        </p:nvSpPr>
        <p:spPr>
          <a:xfrm>
            <a:off x="7251606" y="325970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4" name="object 5954"/>
          <p:cNvSpPr/>
          <p:nvPr/>
        </p:nvSpPr>
        <p:spPr>
          <a:xfrm>
            <a:off x="7266860" y="333531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5" name="object 5955"/>
          <p:cNvSpPr/>
          <p:nvPr/>
        </p:nvSpPr>
        <p:spPr>
          <a:xfrm>
            <a:off x="7227509" y="3249747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1816" y="558"/>
                </a:moveTo>
                <a:lnTo>
                  <a:pt x="1391" y="690"/>
                </a:lnTo>
                <a:lnTo>
                  <a:pt x="1625" y="749"/>
                </a:lnTo>
                <a:lnTo>
                  <a:pt x="1816" y="558"/>
                </a:lnTo>
                <a:close/>
              </a:path>
              <a:path w="3175" h="1269">
                <a:moveTo>
                  <a:pt x="2806" y="0"/>
                </a:moveTo>
                <a:lnTo>
                  <a:pt x="0" y="342"/>
                </a:lnTo>
                <a:lnTo>
                  <a:pt x="1275" y="661"/>
                </a:lnTo>
                <a:lnTo>
                  <a:pt x="280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6" name="object 5956"/>
          <p:cNvSpPr/>
          <p:nvPr/>
        </p:nvSpPr>
        <p:spPr>
          <a:xfrm>
            <a:off x="6645495" y="343619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76" y="0"/>
                </a:moveTo>
                <a:lnTo>
                  <a:pt x="38" y="165"/>
                </a:lnTo>
                <a:lnTo>
                  <a:pt x="7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7" name="object 5957"/>
          <p:cNvSpPr/>
          <p:nvPr/>
        </p:nvSpPr>
        <p:spPr>
          <a:xfrm>
            <a:off x="7258443" y="3324999"/>
            <a:ext cx="5715" cy="20320"/>
          </a:xfrm>
          <a:custGeom>
            <a:avLst/>
            <a:gdLst/>
            <a:ahLst/>
            <a:cxnLst/>
            <a:rect l="l" t="t" r="r" b="b"/>
            <a:pathLst>
              <a:path w="5715" h="20320">
                <a:moveTo>
                  <a:pt x="203" y="20053"/>
                </a:moveTo>
                <a:lnTo>
                  <a:pt x="101" y="19799"/>
                </a:lnTo>
                <a:lnTo>
                  <a:pt x="12" y="19977"/>
                </a:lnTo>
                <a:lnTo>
                  <a:pt x="203" y="20053"/>
                </a:lnTo>
                <a:close/>
              </a:path>
              <a:path w="5715" h="20320">
                <a:moveTo>
                  <a:pt x="5461" y="127"/>
                </a:moveTo>
                <a:lnTo>
                  <a:pt x="5410" y="0"/>
                </a:lnTo>
                <a:lnTo>
                  <a:pt x="5410" y="15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8" name="object 5958"/>
          <p:cNvSpPr/>
          <p:nvPr/>
        </p:nvSpPr>
        <p:spPr>
          <a:xfrm>
            <a:off x="7086039" y="3348152"/>
            <a:ext cx="17145" cy="10160"/>
          </a:xfrm>
          <a:custGeom>
            <a:avLst/>
            <a:gdLst/>
            <a:ahLst/>
            <a:cxnLst/>
            <a:rect l="l" t="t" r="r" b="b"/>
            <a:pathLst>
              <a:path w="17145" h="10160">
                <a:moveTo>
                  <a:pt x="2275" y="0"/>
                </a:moveTo>
                <a:lnTo>
                  <a:pt x="0" y="749"/>
                </a:lnTo>
                <a:lnTo>
                  <a:pt x="2540" y="3994"/>
                </a:lnTo>
                <a:lnTo>
                  <a:pt x="4648" y="7778"/>
                </a:lnTo>
                <a:lnTo>
                  <a:pt x="16777" y="9937"/>
                </a:lnTo>
                <a:lnTo>
                  <a:pt x="9335" y="3435"/>
                </a:lnTo>
                <a:lnTo>
                  <a:pt x="6382" y="1108"/>
                </a:lnTo>
                <a:lnTo>
                  <a:pt x="227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9" name="object 5959"/>
          <p:cNvSpPr/>
          <p:nvPr/>
        </p:nvSpPr>
        <p:spPr>
          <a:xfrm>
            <a:off x="7154914" y="3316000"/>
            <a:ext cx="24130" cy="10160"/>
          </a:xfrm>
          <a:custGeom>
            <a:avLst/>
            <a:gdLst/>
            <a:ahLst/>
            <a:cxnLst/>
            <a:rect l="l" t="t" r="r" b="b"/>
            <a:pathLst>
              <a:path w="24129" h="10160">
                <a:moveTo>
                  <a:pt x="0" y="8699"/>
                </a:moveTo>
                <a:lnTo>
                  <a:pt x="901" y="9321"/>
                </a:lnTo>
                <a:lnTo>
                  <a:pt x="3810" y="10058"/>
                </a:lnTo>
                <a:lnTo>
                  <a:pt x="4650" y="8864"/>
                </a:lnTo>
                <a:lnTo>
                  <a:pt x="1168" y="8864"/>
                </a:lnTo>
                <a:lnTo>
                  <a:pt x="0" y="8699"/>
                </a:lnTo>
                <a:close/>
              </a:path>
              <a:path w="24129" h="10160">
                <a:moveTo>
                  <a:pt x="850" y="7912"/>
                </a:moveTo>
                <a:lnTo>
                  <a:pt x="1346" y="8483"/>
                </a:lnTo>
                <a:lnTo>
                  <a:pt x="1168" y="8864"/>
                </a:lnTo>
                <a:lnTo>
                  <a:pt x="4650" y="8864"/>
                </a:lnTo>
                <a:lnTo>
                  <a:pt x="4803" y="8648"/>
                </a:lnTo>
                <a:lnTo>
                  <a:pt x="2908" y="8648"/>
                </a:lnTo>
                <a:lnTo>
                  <a:pt x="850" y="7912"/>
                </a:lnTo>
                <a:close/>
              </a:path>
              <a:path w="24129" h="10160">
                <a:moveTo>
                  <a:pt x="1841" y="7112"/>
                </a:moveTo>
                <a:lnTo>
                  <a:pt x="2311" y="7950"/>
                </a:lnTo>
                <a:lnTo>
                  <a:pt x="2908" y="8648"/>
                </a:lnTo>
                <a:lnTo>
                  <a:pt x="4803" y="8648"/>
                </a:lnTo>
                <a:lnTo>
                  <a:pt x="5250" y="8013"/>
                </a:lnTo>
                <a:lnTo>
                  <a:pt x="3594" y="8013"/>
                </a:lnTo>
                <a:lnTo>
                  <a:pt x="1841" y="7112"/>
                </a:lnTo>
                <a:close/>
              </a:path>
              <a:path w="24129" h="10160">
                <a:moveTo>
                  <a:pt x="2032" y="7937"/>
                </a:moveTo>
                <a:lnTo>
                  <a:pt x="2463" y="8166"/>
                </a:lnTo>
                <a:lnTo>
                  <a:pt x="2362" y="7950"/>
                </a:lnTo>
                <a:lnTo>
                  <a:pt x="2032" y="7937"/>
                </a:lnTo>
                <a:close/>
              </a:path>
              <a:path w="24129" h="10160">
                <a:moveTo>
                  <a:pt x="5862" y="7144"/>
                </a:moveTo>
                <a:lnTo>
                  <a:pt x="4889" y="7518"/>
                </a:lnTo>
                <a:lnTo>
                  <a:pt x="3670" y="7810"/>
                </a:lnTo>
                <a:lnTo>
                  <a:pt x="3594" y="8013"/>
                </a:lnTo>
                <a:lnTo>
                  <a:pt x="5250" y="8013"/>
                </a:lnTo>
                <a:lnTo>
                  <a:pt x="5862" y="7144"/>
                </a:lnTo>
                <a:close/>
              </a:path>
              <a:path w="24129" h="10160">
                <a:moveTo>
                  <a:pt x="13251" y="5814"/>
                </a:moveTo>
                <a:lnTo>
                  <a:pt x="11963" y="6311"/>
                </a:lnTo>
                <a:lnTo>
                  <a:pt x="11811" y="6311"/>
                </a:lnTo>
                <a:lnTo>
                  <a:pt x="10642" y="7556"/>
                </a:lnTo>
                <a:lnTo>
                  <a:pt x="13517" y="5902"/>
                </a:lnTo>
                <a:lnTo>
                  <a:pt x="13251" y="5814"/>
                </a:lnTo>
                <a:close/>
              </a:path>
              <a:path w="24129" h="10160">
                <a:moveTo>
                  <a:pt x="9150" y="5678"/>
                </a:moveTo>
                <a:lnTo>
                  <a:pt x="8191" y="5969"/>
                </a:lnTo>
                <a:lnTo>
                  <a:pt x="8190" y="6121"/>
                </a:lnTo>
                <a:lnTo>
                  <a:pt x="10058" y="7200"/>
                </a:lnTo>
                <a:lnTo>
                  <a:pt x="10769" y="7251"/>
                </a:lnTo>
                <a:lnTo>
                  <a:pt x="10623" y="6946"/>
                </a:lnTo>
                <a:lnTo>
                  <a:pt x="10134" y="6946"/>
                </a:lnTo>
                <a:lnTo>
                  <a:pt x="10814" y="6210"/>
                </a:lnTo>
                <a:lnTo>
                  <a:pt x="9017" y="6210"/>
                </a:lnTo>
                <a:lnTo>
                  <a:pt x="9150" y="5678"/>
                </a:lnTo>
                <a:close/>
              </a:path>
              <a:path w="24129" h="10160">
                <a:moveTo>
                  <a:pt x="7048" y="5461"/>
                </a:moveTo>
                <a:lnTo>
                  <a:pt x="5862" y="7144"/>
                </a:lnTo>
                <a:lnTo>
                  <a:pt x="7302" y="6591"/>
                </a:lnTo>
                <a:lnTo>
                  <a:pt x="7973" y="6121"/>
                </a:lnTo>
                <a:lnTo>
                  <a:pt x="7927" y="5969"/>
                </a:lnTo>
                <a:lnTo>
                  <a:pt x="7048" y="5461"/>
                </a:lnTo>
                <a:close/>
              </a:path>
              <a:path w="24129" h="10160">
                <a:moveTo>
                  <a:pt x="10617" y="6934"/>
                </a:moveTo>
                <a:lnTo>
                  <a:pt x="10134" y="6946"/>
                </a:lnTo>
                <a:lnTo>
                  <a:pt x="10623" y="6946"/>
                </a:lnTo>
                <a:close/>
              </a:path>
              <a:path w="24129" h="10160">
                <a:moveTo>
                  <a:pt x="14613" y="5321"/>
                </a:moveTo>
                <a:lnTo>
                  <a:pt x="13517" y="5902"/>
                </a:lnTo>
                <a:lnTo>
                  <a:pt x="15240" y="6477"/>
                </a:lnTo>
                <a:lnTo>
                  <a:pt x="14620" y="5448"/>
                </a:lnTo>
                <a:lnTo>
                  <a:pt x="14613" y="5321"/>
                </a:lnTo>
                <a:close/>
              </a:path>
              <a:path w="24129" h="10160">
                <a:moveTo>
                  <a:pt x="17267" y="4533"/>
                </a:moveTo>
                <a:lnTo>
                  <a:pt x="15582" y="4533"/>
                </a:lnTo>
                <a:lnTo>
                  <a:pt x="16891" y="4546"/>
                </a:lnTo>
                <a:lnTo>
                  <a:pt x="15100" y="5384"/>
                </a:lnTo>
                <a:lnTo>
                  <a:pt x="16675" y="5549"/>
                </a:lnTo>
                <a:lnTo>
                  <a:pt x="17716" y="6464"/>
                </a:lnTo>
                <a:lnTo>
                  <a:pt x="17094" y="4813"/>
                </a:lnTo>
                <a:lnTo>
                  <a:pt x="17254" y="4813"/>
                </a:lnTo>
                <a:lnTo>
                  <a:pt x="17267" y="4533"/>
                </a:lnTo>
                <a:close/>
              </a:path>
              <a:path w="24129" h="10160">
                <a:moveTo>
                  <a:pt x="12182" y="6121"/>
                </a:moveTo>
                <a:lnTo>
                  <a:pt x="10896" y="6121"/>
                </a:lnTo>
                <a:lnTo>
                  <a:pt x="10909" y="6375"/>
                </a:lnTo>
                <a:lnTo>
                  <a:pt x="11811" y="6311"/>
                </a:lnTo>
                <a:lnTo>
                  <a:pt x="11963" y="6311"/>
                </a:lnTo>
                <a:lnTo>
                  <a:pt x="12182" y="6121"/>
                </a:lnTo>
                <a:close/>
              </a:path>
              <a:path w="24129" h="10160">
                <a:moveTo>
                  <a:pt x="10414" y="5657"/>
                </a:moveTo>
                <a:lnTo>
                  <a:pt x="10020" y="5753"/>
                </a:lnTo>
                <a:lnTo>
                  <a:pt x="9017" y="6210"/>
                </a:lnTo>
                <a:lnTo>
                  <a:pt x="10814" y="6210"/>
                </a:lnTo>
                <a:lnTo>
                  <a:pt x="12182" y="6121"/>
                </a:lnTo>
                <a:lnTo>
                  <a:pt x="12329" y="5994"/>
                </a:lnTo>
                <a:lnTo>
                  <a:pt x="11899" y="5994"/>
                </a:lnTo>
                <a:lnTo>
                  <a:pt x="11819" y="5816"/>
                </a:lnTo>
                <a:lnTo>
                  <a:pt x="11315" y="5814"/>
                </a:lnTo>
                <a:lnTo>
                  <a:pt x="10414" y="5657"/>
                </a:lnTo>
                <a:close/>
              </a:path>
              <a:path w="24129" h="10160">
                <a:moveTo>
                  <a:pt x="13205" y="5233"/>
                </a:moveTo>
                <a:lnTo>
                  <a:pt x="12249" y="5248"/>
                </a:lnTo>
                <a:lnTo>
                  <a:pt x="11899" y="5994"/>
                </a:lnTo>
                <a:lnTo>
                  <a:pt x="12329" y="5994"/>
                </a:lnTo>
                <a:lnTo>
                  <a:pt x="13205" y="5233"/>
                </a:lnTo>
                <a:close/>
              </a:path>
              <a:path w="24129" h="10160">
                <a:moveTo>
                  <a:pt x="11618" y="5367"/>
                </a:moveTo>
                <a:lnTo>
                  <a:pt x="11284" y="5448"/>
                </a:lnTo>
                <a:lnTo>
                  <a:pt x="11208" y="5657"/>
                </a:lnTo>
                <a:lnTo>
                  <a:pt x="11328" y="5816"/>
                </a:lnTo>
                <a:lnTo>
                  <a:pt x="11819" y="5816"/>
                </a:lnTo>
                <a:lnTo>
                  <a:pt x="11618" y="5367"/>
                </a:lnTo>
                <a:close/>
              </a:path>
              <a:path w="24129" h="10160">
                <a:moveTo>
                  <a:pt x="14723" y="5232"/>
                </a:moveTo>
                <a:lnTo>
                  <a:pt x="13284" y="5232"/>
                </a:lnTo>
                <a:lnTo>
                  <a:pt x="13194" y="5384"/>
                </a:lnTo>
                <a:lnTo>
                  <a:pt x="13068" y="5753"/>
                </a:lnTo>
                <a:lnTo>
                  <a:pt x="13251" y="5814"/>
                </a:lnTo>
                <a:lnTo>
                  <a:pt x="14528" y="5321"/>
                </a:lnTo>
                <a:lnTo>
                  <a:pt x="14723" y="5232"/>
                </a:lnTo>
                <a:close/>
              </a:path>
              <a:path w="24129" h="10160">
                <a:moveTo>
                  <a:pt x="9207" y="5448"/>
                </a:moveTo>
                <a:lnTo>
                  <a:pt x="9150" y="5678"/>
                </a:lnTo>
                <a:lnTo>
                  <a:pt x="9321" y="5626"/>
                </a:lnTo>
                <a:lnTo>
                  <a:pt x="9477" y="5495"/>
                </a:lnTo>
                <a:lnTo>
                  <a:pt x="9207" y="5448"/>
                </a:lnTo>
                <a:close/>
              </a:path>
              <a:path w="24129" h="10160">
                <a:moveTo>
                  <a:pt x="10934" y="4267"/>
                </a:moveTo>
                <a:lnTo>
                  <a:pt x="9483" y="5496"/>
                </a:lnTo>
                <a:lnTo>
                  <a:pt x="10414" y="5657"/>
                </a:lnTo>
                <a:lnTo>
                  <a:pt x="11085" y="5496"/>
                </a:lnTo>
                <a:lnTo>
                  <a:pt x="10769" y="5080"/>
                </a:lnTo>
                <a:lnTo>
                  <a:pt x="11391" y="4864"/>
                </a:lnTo>
                <a:lnTo>
                  <a:pt x="12003" y="4864"/>
                </a:lnTo>
                <a:lnTo>
                  <a:pt x="12569" y="4406"/>
                </a:lnTo>
                <a:lnTo>
                  <a:pt x="11633" y="4406"/>
                </a:lnTo>
                <a:lnTo>
                  <a:pt x="11852" y="4343"/>
                </a:lnTo>
                <a:lnTo>
                  <a:pt x="10934" y="4267"/>
                </a:lnTo>
                <a:close/>
              </a:path>
              <a:path w="24129" h="10160">
                <a:moveTo>
                  <a:pt x="12102" y="5251"/>
                </a:moveTo>
                <a:lnTo>
                  <a:pt x="11671" y="5257"/>
                </a:lnTo>
                <a:lnTo>
                  <a:pt x="12102" y="5251"/>
                </a:lnTo>
                <a:close/>
              </a:path>
              <a:path w="24129" h="10160">
                <a:moveTo>
                  <a:pt x="12003" y="4864"/>
                </a:moveTo>
                <a:lnTo>
                  <a:pt x="11391" y="4864"/>
                </a:lnTo>
                <a:lnTo>
                  <a:pt x="11568" y="5257"/>
                </a:lnTo>
                <a:lnTo>
                  <a:pt x="12109" y="5143"/>
                </a:lnTo>
                <a:lnTo>
                  <a:pt x="11658" y="5143"/>
                </a:lnTo>
                <a:lnTo>
                  <a:pt x="12003" y="4864"/>
                </a:lnTo>
                <a:close/>
              </a:path>
              <a:path w="24129" h="10160">
                <a:moveTo>
                  <a:pt x="12267" y="5211"/>
                </a:moveTo>
                <a:lnTo>
                  <a:pt x="12102" y="5251"/>
                </a:lnTo>
                <a:lnTo>
                  <a:pt x="12249" y="5248"/>
                </a:lnTo>
                <a:close/>
              </a:path>
              <a:path w="24129" h="10160">
                <a:moveTo>
                  <a:pt x="13479" y="4995"/>
                </a:moveTo>
                <a:lnTo>
                  <a:pt x="13205" y="5233"/>
                </a:lnTo>
                <a:lnTo>
                  <a:pt x="14723" y="5232"/>
                </a:lnTo>
                <a:lnTo>
                  <a:pt x="15004" y="5003"/>
                </a:lnTo>
                <a:lnTo>
                  <a:pt x="13479" y="4995"/>
                </a:lnTo>
                <a:close/>
              </a:path>
              <a:path w="24129" h="10160">
                <a:moveTo>
                  <a:pt x="12839" y="4953"/>
                </a:moveTo>
                <a:lnTo>
                  <a:pt x="12352" y="5080"/>
                </a:lnTo>
                <a:lnTo>
                  <a:pt x="12267" y="5211"/>
                </a:lnTo>
                <a:lnTo>
                  <a:pt x="13230" y="4979"/>
                </a:lnTo>
                <a:lnTo>
                  <a:pt x="12839" y="4953"/>
                </a:lnTo>
                <a:close/>
              </a:path>
              <a:path w="24129" h="10160">
                <a:moveTo>
                  <a:pt x="12759" y="4421"/>
                </a:moveTo>
                <a:lnTo>
                  <a:pt x="11658" y="5143"/>
                </a:lnTo>
                <a:lnTo>
                  <a:pt x="12109" y="5143"/>
                </a:lnTo>
                <a:lnTo>
                  <a:pt x="12325" y="5087"/>
                </a:lnTo>
                <a:lnTo>
                  <a:pt x="12661" y="4572"/>
                </a:lnTo>
                <a:lnTo>
                  <a:pt x="12759" y="4421"/>
                </a:lnTo>
                <a:close/>
              </a:path>
              <a:path w="24129" h="10160">
                <a:moveTo>
                  <a:pt x="15145" y="4889"/>
                </a:moveTo>
                <a:lnTo>
                  <a:pt x="13601" y="4889"/>
                </a:lnTo>
                <a:lnTo>
                  <a:pt x="15004" y="5003"/>
                </a:lnTo>
                <a:lnTo>
                  <a:pt x="15145" y="4889"/>
                </a:lnTo>
                <a:close/>
              </a:path>
              <a:path w="24129" h="10160">
                <a:moveTo>
                  <a:pt x="13438" y="4928"/>
                </a:moveTo>
                <a:lnTo>
                  <a:pt x="13230" y="4979"/>
                </a:lnTo>
                <a:lnTo>
                  <a:pt x="13479" y="4995"/>
                </a:lnTo>
                <a:close/>
              </a:path>
              <a:path w="24129" h="10160">
                <a:moveTo>
                  <a:pt x="17374" y="4871"/>
                </a:moveTo>
                <a:lnTo>
                  <a:pt x="17246" y="4991"/>
                </a:lnTo>
                <a:lnTo>
                  <a:pt x="17945" y="4991"/>
                </a:lnTo>
                <a:lnTo>
                  <a:pt x="17374" y="4871"/>
                </a:lnTo>
                <a:close/>
              </a:path>
              <a:path w="24129" h="10160">
                <a:moveTo>
                  <a:pt x="21280" y="3911"/>
                </a:moveTo>
                <a:lnTo>
                  <a:pt x="19469" y="3911"/>
                </a:lnTo>
                <a:lnTo>
                  <a:pt x="18926" y="4419"/>
                </a:lnTo>
                <a:lnTo>
                  <a:pt x="18808" y="4965"/>
                </a:lnTo>
                <a:lnTo>
                  <a:pt x="19354" y="4495"/>
                </a:lnTo>
                <a:lnTo>
                  <a:pt x="19573" y="4495"/>
                </a:lnTo>
                <a:lnTo>
                  <a:pt x="19532" y="4292"/>
                </a:lnTo>
                <a:lnTo>
                  <a:pt x="20140" y="4292"/>
                </a:lnTo>
                <a:lnTo>
                  <a:pt x="20154" y="3975"/>
                </a:lnTo>
                <a:lnTo>
                  <a:pt x="21265" y="3975"/>
                </a:lnTo>
                <a:close/>
              </a:path>
              <a:path w="24129" h="10160">
                <a:moveTo>
                  <a:pt x="17277" y="4305"/>
                </a:moveTo>
                <a:lnTo>
                  <a:pt x="13550" y="4305"/>
                </a:lnTo>
                <a:lnTo>
                  <a:pt x="13773" y="4604"/>
                </a:lnTo>
                <a:lnTo>
                  <a:pt x="12955" y="4706"/>
                </a:lnTo>
                <a:lnTo>
                  <a:pt x="13438" y="4928"/>
                </a:lnTo>
                <a:lnTo>
                  <a:pt x="13601" y="4889"/>
                </a:lnTo>
                <a:lnTo>
                  <a:pt x="15145" y="4889"/>
                </a:lnTo>
                <a:lnTo>
                  <a:pt x="15582" y="4533"/>
                </a:lnTo>
                <a:lnTo>
                  <a:pt x="17267" y="4533"/>
                </a:lnTo>
                <a:lnTo>
                  <a:pt x="17277" y="4305"/>
                </a:lnTo>
                <a:close/>
              </a:path>
              <a:path w="24129" h="10160">
                <a:moveTo>
                  <a:pt x="18181" y="4521"/>
                </a:moveTo>
                <a:lnTo>
                  <a:pt x="18021" y="4521"/>
                </a:lnTo>
                <a:lnTo>
                  <a:pt x="17937" y="4787"/>
                </a:lnTo>
                <a:lnTo>
                  <a:pt x="18046" y="4927"/>
                </a:lnTo>
                <a:lnTo>
                  <a:pt x="18166" y="4787"/>
                </a:lnTo>
                <a:lnTo>
                  <a:pt x="18440" y="4584"/>
                </a:lnTo>
                <a:lnTo>
                  <a:pt x="18122" y="4572"/>
                </a:lnTo>
                <a:close/>
              </a:path>
              <a:path w="24129" h="10160">
                <a:moveTo>
                  <a:pt x="19573" y="4495"/>
                </a:moveTo>
                <a:lnTo>
                  <a:pt x="19354" y="4495"/>
                </a:lnTo>
                <a:lnTo>
                  <a:pt x="19659" y="4927"/>
                </a:lnTo>
                <a:lnTo>
                  <a:pt x="19573" y="4495"/>
                </a:lnTo>
                <a:close/>
              </a:path>
              <a:path w="24129" h="10160">
                <a:moveTo>
                  <a:pt x="17253" y="4846"/>
                </a:moveTo>
                <a:close/>
              </a:path>
              <a:path w="24129" h="10160">
                <a:moveTo>
                  <a:pt x="17809" y="4346"/>
                </a:moveTo>
                <a:lnTo>
                  <a:pt x="17493" y="4706"/>
                </a:lnTo>
                <a:lnTo>
                  <a:pt x="17374" y="4871"/>
                </a:lnTo>
                <a:lnTo>
                  <a:pt x="17781" y="4635"/>
                </a:lnTo>
                <a:lnTo>
                  <a:pt x="17809" y="4346"/>
                </a:lnTo>
                <a:close/>
              </a:path>
              <a:path w="24129" h="10160">
                <a:moveTo>
                  <a:pt x="17254" y="4813"/>
                </a:moveTo>
                <a:lnTo>
                  <a:pt x="17094" y="4813"/>
                </a:lnTo>
                <a:lnTo>
                  <a:pt x="17253" y="4846"/>
                </a:lnTo>
                <a:close/>
              </a:path>
              <a:path w="24129" h="10160">
                <a:moveTo>
                  <a:pt x="20140" y="4292"/>
                </a:moveTo>
                <a:lnTo>
                  <a:pt x="19532" y="4292"/>
                </a:lnTo>
                <a:lnTo>
                  <a:pt x="19888" y="4483"/>
                </a:lnTo>
                <a:lnTo>
                  <a:pt x="20116" y="4787"/>
                </a:lnTo>
                <a:lnTo>
                  <a:pt x="20140" y="4292"/>
                </a:lnTo>
                <a:close/>
              </a:path>
              <a:path w="24129" h="10160">
                <a:moveTo>
                  <a:pt x="12732" y="4604"/>
                </a:moveTo>
                <a:lnTo>
                  <a:pt x="12712" y="4737"/>
                </a:lnTo>
                <a:lnTo>
                  <a:pt x="12955" y="4706"/>
                </a:lnTo>
                <a:lnTo>
                  <a:pt x="12732" y="4604"/>
                </a:lnTo>
                <a:close/>
              </a:path>
              <a:path w="24129" h="10160">
                <a:moveTo>
                  <a:pt x="12737" y="4572"/>
                </a:moveTo>
                <a:close/>
              </a:path>
              <a:path w="24129" h="10160">
                <a:moveTo>
                  <a:pt x="21993" y="3302"/>
                </a:moveTo>
                <a:lnTo>
                  <a:pt x="21424" y="3302"/>
                </a:lnTo>
                <a:lnTo>
                  <a:pt x="21882" y="3352"/>
                </a:lnTo>
                <a:lnTo>
                  <a:pt x="21410" y="3362"/>
                </a:lnTo>
                <a:lnTo>
                  <a:pt x="21518" y="3505"/>
                </a:lnTo>
                <a:lnTo>
                  <a:pt x="21363" y="3560"/>
                </a:lnTo>
                <a:lnTo>
                  <a:pt x="21320" y="3743"/>
                </a:lnTo>
                <a:lnTo>
                  <a:pt x="22148" y="4572"/>
                </a:lnTo>
                <a:lnTo>
                  <a:pt x="22264" y="4089"/>
                </a:lnTo>
                <a:lnTo>
                  <a:pt x="22147" y="3619"/>
                </a:lnTo>
                <a:lnTo>
                  <a:pt x="21993" y="3302"/>
                </a:lnTo>
                <a:close/>
              </a:path>
              <a:path w="24129" h="10160">
                <a:moveTo>
                  <a:pt x="18440" y="4089"/>
                </a:moveTo>
                <a:lnTo>
                  <a:pt x="18034" y="4089"/>
                </a:lnTo>
                <a:lnTo>
                  <a:pt x="17907" y="4546"/>
                </a:lnTo>
                <a:lnTo>
                  <a:pt x="18181" y="4521"/>
                </a:lnTo>
                <a:lnTo>
                  <a:pt x="18440" y="4089"/>
                </a:lnTo>
                <a:close/>
              </a:path>
              <a:path w="24129" h="10160">
                <a:moveTo>
                  <a:pt x="19140" y="4089"/>
                </a:moveTo>
                <a:lnTo>
                  <a:pt x="18440" y="4089"/>
                </a:lnTo>
                <a:lnTo>
                  <a:pt x="18389" y="4495"/>
                </a:lnTo>
                <a:lnTo>
                  <a:pt x="19140" y="4089"/>
                </a:lnTo>
                <a:close/>
              </a:path>
              <a:path w="24129" h="10160">
                <a:moveTo>
                  <a:pt x="12771" y="4346"/>
                </a:moveTo>
                <a:lnTo>
                  <a:pt x="12634" y="4353"/>
                </a:lnTo>
                <a:lnTo>
                  <a:pt x="12771" y="4346"/>
                </a:lnTo>
                <a:close/>
              </a:path>
              <a:path w="24129" h="10160">
                <a:moveTo>
                  <a:pt x="12231" y="4375"/>
                </a:moveTo>
                <a:lnTo>
                  <a:pt x="11633" y="4406"/>
                </a:lnTo>
                <a:lnTo>
                  <a:pt x="12573" y="4403"/>
                </a:lnTo>
                <a:lnTo>
                  <a:pt x="12231" y="4375"/>
                </a:lnTo>
                <a:close/>
              </a:path>
              <a:path w="24129" h="10160">
                <a:moveTo>
                  <a:pt x="21376" y="3505"/>
                </a:moveTo>
                <a:lnTo>
                  <a:pt x="14351" y="3505"/>
                </a:lnTo>
                <a:lnTo>
                  <a:pt x="14315" y="3695"/>
                </a:lnTo>
                <a:lnTo>
                  <a:pt x="11882" y="4346"/>
                </a:lnTo>
                <a:lnTo>
                  <a:pt x="12231" y="4375"/>
                </a:lnTo>
                <a:lnTo>
                  <a:pt x="12592" y="4356"/>
                </a:lnTo>
                <a:lnTo>
                  <a:pt x="12788" y="4229"/>
                </a:lnTo>
                <a:lnTo>
                  <a:pt x="17280" y="4229"/>
                </a:lnTo>
                <a:lnTo>
                  <a:pt x="17942" y="4140"/>
                </a:lnTo>
                <a:lnTo>
                  <a:pt x="19140" y="4089"/>
                </a:lnTo>
                <a:lnTo>
                  <a:pt x="19469" y="3911"/>
                </a:lnTo>
                <a:lnTo>
                  <a:pt x="21280" y="3911"/>
                </a:lnTo>
                <a:lnTo>
                  <a:pt x="21196" y="3619"/>
                </a:lnTo>
                <a:lnTo>
                  <a:pt x="21363" y="3560"/>
                </a:lnTo>
                <a:close/>
              </a:path>
              <a:path w="24129" h="10160">
                <a:moveTo>
                  <a:pt x="17942" y="4140"/>
                </a:moveTo>
                <a:lnTo>
                  <a:pt x="17284" y="4140"/>
                </a:lnTo>
                <a:lnTo>
                  <a:pt x="17551" y="4356"/>
                </a:lnTo>
                <a:lnTo>
                  <a:pt x="17942" y="4140"/>
                </a:lnTo>
                <a:close/>
              </a:path>
              <a:path w="24129" h="10160">
                <a:moveTo>
                  <a:pt x="17280" y="4229"/>
                </a:moveTo>
                <a:lnTo>
                  <a:pt x="12788" y="4229"/>
                </a:lnTo>
                <a:lnTo>
                  <a:pt x="13550" y="4305"/>
                </a:lnTo>
                <a:lnTo>
                  <a:pt x="17277" y="4305"/>
                </a:lnTo>
                <a:close/>
              </a:path>
              <a:path w="24129" h="10160">
                <a:moveTo>
                  <a:pt x="21265" y="3975"/>
                </a:moveTo>
                <a:lnTo>
                  <a:pt x="20154" y="3975"/>
                </a:lnTo>
                <a:lnTo>
                  <a:pt x="21196" y="4267"/>
                </a:lnTo>
                <a:lnTo>
                  <a:pt x="21265" y="3975"/>
                </a:lnTo>
                <a:close/>
              </a:path>
              <a:path w="24129" h="10160">
                <a:moveTo>
                  <a:pt x="15875" y="1371"/>
                </a:moveTo>
                <a:lnTo>
                  <a:pt x="16611" y="2336"/>
                </a:lnTo>
                <a:lnTo>
                  <a:pt x="15405" y="2501"/>
                </a:lnTo>
                <a:lnTo>
                  <a:pt x="14947" y="2654"/>
                </a:lnTo>
                <a:lnTo>
                  <a:pt x="15722" y="2870"/>
                </a:lnTo>
                <a:lnTo>
                  <a:pt x="12001" y="3695"/>
                </a:lnTo>
                <a:lnTo>
                  <a:pt x="14351" y="3505"/>
                </a:lnTo>
                <a:lnTo>
                  <a:pt x="21376" y="3505"/>
                </a:lnTo>
                <a:lnTo>
                  <a:pt x="21247" y="3365"/>
                </a:lnTo>
                <a:lnTo>
                  <a:pt x="21410" y="3362"/>
                </a:lnTo>
                <a:lnTo>
                  <a:pt x="21993" y="3302"/>
                </a:lnTo>
                <a:lnTo>
                  <a:pt x="21464" y="2209"/>
                </a:lnTo>
                <a:lnTo>
                  <a:pt x="19367" y="2209"/>
                </a:lnTo>
                <a:lnTo>
                  <a:pt x="19451" y="1993"/>
                </a:lnTo>
                <a:lnTo>
                  <a:pt x="18249" y="1993"/>
                </a:lnTo>
                <a:lnTo>
                  <a:pt x="18162" y="1854"/>
                </a:lnTo>
                <a:lnTo>
                  <a:pt x="16700" y="1854"/>
                </a:lnTo>
                <a:lnTo>
                  <a:pt x="15875" y="1371"/>
                </a:lnTo>
                <a:close/>
              </a:path>
              <a:path w="24129" h="10160">
                <a:moveTo>
                  <a:pt x="20027" y="1460"/>
                </a:moveTo>
                <a:lnTo>
                  <a:pt x="20054" y="1930"/>
                </a:lnTo>
                <a:lnTo>
                  <a:pt x="19367" y="2209"/>
                </a:lnTo>
                <a:lnTo>
                  <a:pt x="21464" y="2209"/>
                </a:lnTo>
                <a:lnTo>
                  <a:pt x="21238" y="1742"/>
                </a:lnTo>
                <a:lnTo>
                  <a:pt x="20027" y="1460"/>
                </a:lnTo>
                <a:close/>
              </a:path>
              <a:path w="24129" h="10160">
                <a:moveTo>
                  <a:pt x="19615" y="1576"/>
                </a:moveTo>
                <a:lnTo>
                  <a:pt x="19024" y="1600"/>
                </a:lnTo>
                <a:lnTo>
                  <a:pt x="18249" y="1993"/>
                </a:lnTo>
                <a:lnTo>
                  <a:pt x="19451" y="1993"/>
                </a:lnTo>
                <a:lnTo>
                  <a:pt x="19615" y="1576"/>
                </a:lnTo>
                <a:close/>
              </a:path>
              <a:path w="24129" h="10160">
                <a:moveTo>
                  <a:pt x="20535" y="292"/>
                </a:moveTo>
                <a:lnTo>
                  <a:pt x="21238" y="1742"/>
                </a:lnTo>
                <a:lnTo>
                  <a:pt x="22047" y="1930"/>
                </a:lnTo>
                <a:lnTo>
                  <a:pt x="21094" y="1282"/>
                </a:lnTo>
                <a:lnTo>
                  <a:pt x="21920" y="1282"/>
                </a:lnTo>
                <a:lnTo>
                  <a:pt x="21424" y="1003"/>
                </a:lnTo>
                <a:lnTo>
                  <a:pt x="22021" y="939"/>
                </a:lnTo>
                <a:lnTo>
                  <a:pt x="20535" y="292"/>
                </a:lnTo>
                <a:close/>
              </a:path>
              <a:path w="24129" h="10160">
                <a:moveTo>
                  <a:pt x="17322" y="558"/>
                </a:moveTo>
                <a:lnTo>
                  <a:pt x="17011" y="1206"/>
                </a:lnTo>
                <a:lnTo>
                  <a:pt x="16921" y="1574"/>
                </a:lnTo>
                <a:lnTo>
                  <a:pt x="16700" y="1854"/>
                </a:lnTo>
                <a:lnTo>
                  <a:pt x="18162" y="1854"/>
                </a:lnTo>
                <a:lnTo>
                  <a:pt x="18067" y="1701"/>
                </a:lnTo>
                <a:lnTo>
                  <a:pt x="17068" y="1701"/>
                </a:lnTo>
                <a:lnTo>
                  <a:pt x="17322" y="558"/>
                </a:lnTo>
                <a:close/>
              </a:path>
              <a:path w="24129" h="10160">
                <a:moveTo>
                  <a:pt x="16687" y="1717"/>
                </a:moveTo>
                <a:close/>
              </a:path>
              <a:path w="24129" h="10160">
                <a:moveTo>
                  <a:pt x="16657" y="1416"/>
                </a:moveTo>
                <a:lnTo>
                  <a:pt x="16687" y="1717"/>
                </a:lnTo>
                <a:lnTo>
                  <a:pt x="16657" y="1416"/>
                </a:lnTo>
                <a:close/>
              </a:path>
              <a:path w="24129" h="10160">
                <a:moveTo>
                  <a:pt x="21780" y="215"/>
                </a:moveTo>
                <a:lnTo>
                  <a:pt x="21900" y="482"/>
                </a:lnTo>
                <a:lnTo>
                  <a:pt x="22002" y="850"/>
                </a:lnTo>
                <a:lnTo>
                  <a:pt x="22160" y="939"/>
                </a:lnTo>
                <a:lnTo>
                  <a:pt x="24104" y="1714"/>
                </a:lnTo>
                <a:lnTo>
                  <a:pt x="21780" y="215"/>
                </a:lnTo>
                <a:close/>
              </a:path>
              <a:path w="24129" h="10160">
                <a:moveTo>
                  <a:pt x="17653" y="1206"/>
                </a:moveTo>
                <a:lnTo>
                  <a:pt x="17582" y="1333"/>
                </a:lnTo>
                <a:lnTo>
                  <a:pt x="17068" y="1701"/>
                </a:lnTo>
                <a:lnTo>
                  <a:pt x="18067" y="1701"/>
                </a:lnTo>
                <a:lnTo>
                  <a:pt x="17653" y="1206"/>
                </a:lnTo>
                <a:close/>
              </a:path>
              <a:path w="24129" h="10160">
                <a:moveTo>
                  <a:pt x="20421" y="482"/>
                </a:moveTo>
                <a:lnTo>
                  <a:pt x="19384" y="1206"/>
                </a:lnTo>
                <a:lnTo>
                  <a:pt x="19624" y="1551"/>
                </a:lnTo>
                <a:lnTo>
                  <a:pt x="19685" y="1397"/>
                </a:lnTo>
                <a:lnTo>
                  <a:pt x="20332" y="1333"/>
                </a:lnTo>
                <a:lnTo>
                  <a:pt x="20421" y="482"/>
                </a:lnTo>
                <a:close/>
              </a:path>
              <a:path w="24129" h="10160">
                <a:moveTo>
                  <a:pt x="21920" y="1282"/>
                </a:moveTo>
                <a:lnTo>
                  <a:pt x="21094" y="1282"/>
                </a:lnTo>
                <a:lnTo>
                  <a:pt x="21920" y="1422"/>
                </a:lnTo>
                <a:lnTo>
                  <a:pt x="21920" y="1282"/>
                </a:lnTo>
                <a:close/>
              </a:path>
              <a:path w="24129" h="10160">
                <a:moveTo>
                  <a:pt x="16601" y="925"/>
                </a:moveTo>
                <a:lnTo>
                  <a:pt x="16040" y="1206"/>
                </a:lnTo>
                <a:lnTo>
                  <a:pt x="16657" y="1416"/>
                </a:lnTo>
                <a:lnTo>
                  <a:pt x="16643" y="1270"/>
                </a:lnTo>
                <a:lnTo>
                  <a:pt x="16446" y="1270"/>
                </a:lnTo>
                <a:lnTo>
                  <a:pt x="16601" y="925"/>
                </a:lnTo>
                <a:close/>
              </a:path>
              <a:path w="24129" h="10160">
                <a:moveTo>
                  <a:pt x="16624" y="1079"/>
                </a:moveTo>
                <a:lnTo>
                  <a:pt x="16446" y="1270"/>
                </a:lnTo>
                <a:lnTo>
                  <a:pt x="16643" y="1270"/>
                </a:lnTo>
                <a:lnTo>
                  <a:pt x="16624" y="1079"/>
                </a:lnTo>
                <a:close/>
              </a:path>
              <a:path w="24129" h="10160">
                <a:moveTo>
                  <a:pt x="17018" y="0"/>
                </a:moveTo>
                <a:lnTo>
                  <a:pt x="16096" y="584"/>
                </a:lnTo>
                <a:lnTo>
                  <a:pt x="15989" y="1003"/>
                </a:lnTo>
                <a:lnTo>
                  <a:pt x="16609" y="879"/>
                </a:lnTo>
                <a:lnTo>
                  <a:pt x="17018" y="0"/>
                </a:lnTo>
                <a:close/>
              </a:path>
              <a:path w="24129" h="10160">
                <a:moveTo>
                  <a:pt x="16751" y="850"/>
                </a:moveTo>
                <a:lnTo>
                  <a:pt x="16623" y="876"/>
                </a:lnTo>
                <a:lnTo>
                  <a:pt x="16751" y="85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0" name="object 5960"/>
          <p:cNvSpPr/>
          <p:nvPr/>
        </p:nvSpPr>
        <p:spPr>
          <a:xfrm>
            <a:off x="7234768" y="3162118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4343" y="0"/>
                </a:moveTo>
                <a:lnTo>
                  <a:pt x="2895" y="1003"/>
                </a:lnTo>
                <a:lnTo>
                  <a:pt x="2451" y="1384"/>
                </a:lnTo>
                <a:lnTo>
                  <a:pt x="0" y="1854"/>
                </a:lnTo>
                <a:lnTo>
                  <a:pt x="2260" y="2120"/>
                </a:lnTo>
                <a:lnTo>
                  <a:pt x="3251" y="1701"/>
                </a:lnTo>
                <a:lnTo>
                  <a:pt x="434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1" name="object 5961"/>
          <p:cNvSpPr/>
          <p:nvPr/>
        </p:nvSpPr>
        <p:spPr>
          <a:xfrm>
            <a:off x="7200016" y="331198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304" y="0"/>
                </a:moveTo>
                <a:lnTo>
                  <a:pt x="50" y="266"/>
                </a:lnTo>
                <a:lnTo>
                  <a:pt x="0" y="533"/>
                </a:lnTo>
                <a:lnTo>
                  <a:pt x="393" y="533"/>
                </a:lnTo>
                <a:lnTo>
                  <a:pt x="571" y="558"/>
                </a:lnTo>
                <a:lnTo>
                  <a:pt x="749" y="203"/>
                </a:lnTo>
                <a:lnTo>
                  <a:pt x="30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2" name="object 5962"/>
          <p:cNvSpPr/>
          <p:nvPr/>
        </p:nvSpPr>
        <p:spPr>
          <a:xfrm>
            <a:off x="7090506" y="3354663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2362" y="0"/>
                </a:moveTo>
                <a:lnTo>
                  <a:pt x="0" y="1244"/>
                </a:lnTo>
                <a:lnTo>
                  <a:pt x="2070" y="1676"/>
                </a:lnTo>
                <a:lnTo>
                  <a:pt x="2324" y="1511"/>
                </a:lnTo>
                <a:lnTo>
                  <a:pt x="2311" y="1092"/>
                </a:lnTo>
                <a:lnTo>
                  <a:pt x="2705" y="939"/>
                </a:lnTo>
                <a:lnTo>
                  <a:pt x="236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3" name="object 5963"/>
          <p:cNvSpPr/>
          <p:nvPr/>
        </p:nvSpPr>
        <p:spPr>
          <a:xfrm>
            <a:off x="6765131" y="3403834"/>
            <a:ext cx="9525" cy="3810"/>
          </a:xfrm>
          <a:custGeom>
            <a:avLst/>
            <a:gdLst/>
            <a:ahLst/>
            <a:cxnLst/>
            <a:rect l="l" t="t" r="r" b="b"/>
            <a:pathLst>
              <a:path w="9525" h="3810">
                <a:moveTo>
                  <a:pt x="5829" y="0"/>
                </a:moveTo>
                <a:lnTo>
                  <a:pt x="4927" y="1104"/>
                </a:lnTo>
                <a:lnTo>
                  <a:pt x="0" y="2006"/>
                </a:lnTo>
                <a:lnTo>
                  <a:pt x="2374" y="3708"/>
                </a:lnTo>
                <a:lnTo>
                  <a:pt x="3035" y="3200"/>
                </a:lnTo>
                <a:lnTo>
                  <a:pt x="4851" y="3454"/>
                </a:lnTo>
                <a:lnTo>
                  <a:pt x="4483" y="2184"/>
                </a:lnTo>
                <a:lnTo>
                  <a:pt x="5372" y="660"/>
                </a:lnTo>
                <a:lnTo>
                  <a:pt x="5816" y="2235"/>
                </a:lnTo>
                <a:lnTo>
                  <a:pt x="6654" y="2666"/>
                </a:lnTo>
                <a:lnTo>
                  <a:pt x="7010" y="2197"/>
                </a:lnTo>
                <a:lnTo>
                  <a:pt x="9309" y="2501"/>
                </a:lnTo>
                <a:lnTo>
                  <a:pt x="8115" y="1841"/>
                </a:lnTo>
                <a:lnTo>
                  <a:pt x="7378" y="1396"/>
                </a:lnTo>
                <a:lnTo>
                  <a:pt x="6337" y="927"/>
                </a:lnTo>
                <a:lnTo>
                  <a:pt x="582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4" name="object 5964"/>
          <p:cNvSpPr/>
          <p:nvPr/>
        </p:nvSpPr>
        <p:spPr>
          <a:xfrm>
            <a:off x="7222315" y="316708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12" y="152"/>
                </a:lnTo>
                <a:lnTo>
                  <a:pt x="203" y="38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5" name="object 5965"/>
          <p:cNvSpPr/>
          <p:nvPr/>
        </p:nvSpPr>
        <p:spPr>
          <a:xfrm>
            <a:off x="7174400" y="3297802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2362" y="0"/>
                </a:moveTo>
                <a:lnTo>
                  <a:pt x="1625" y="12"/>
                </a:lnTo>
                <a:lnTo>
                  <a:pt x="1181" y="1384"/>
                </a:lnTo>
                <a:lnTo>
                  <a:pt x="0" y="1308"/>
                </a:lnTo>
                <a:lnTo>
                  <a:pt x="2209" y="1904"/>
                </a:lnTo>
                <a:lnTo>
                  <a:pt x="2857" y="1231"/>
                </a:lnTo>
                <a:lnTo>
                  <a:pt x="236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6" name="object 5966"/>
          <p:cNvSpPr/>
          <p:nvPr/>
        </p:nvSpPr>
        <p:spPr>
          <a:xfrm>
            <a:off x="7252394" y="325929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7" name="object 5967"/>
          <p:cNvSpPr/>
          <p:nvPr/>
        </p:nvSpPr>
        <p:spPr>
          <a:xfrm>
            <a:off x="7115443" y="335131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44" y="0"/>
                </a:moveTo>
                <a:lnTo>
                  <a:pt x="0" y="2184"/>
                </a:lnTo>
                <a:lnTo>
                  <a:pt x="1155" y="2120"/>
                </a:lnTo>
                <a:lnTo>
                  <a:pt x="1308" y="1689"/>
                </a:lnTo>
                <a:lnTo>
                  <a:pt x="1689" y="1511"/>
                </a:lnTo>
                <a:lnTo>
                  <a:pt x="1752" y="863"/>
                </a:lnTo>
                <a:lnTo>
                  <a:pt x="204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8" name="object 5968"/>
          <p:cNvSpPr/>
          <p:nvPr/>
        </p:nvSpPr>
        <p:spPr>
          <a:xfrm>
            <a:off x="7231431" y="3162287"/>
            <a:ext cx="6985" cy="635"/>
          </a:xfrm>
          <a:custGeom>
            <a:avLst/>
            <a:gdLst/>
            <a:ahLst/>
            <a:cxnLst/>
            <a:rect l="l" t="t" r="r" b="b"/>
            <a:pathLst>
              <a:path w="6984" h="635">
                <a:moveTo>
                  <a:pt x="457" y="444"/>
                </a:moveTo>
                <a:lnTo>
                  <a:pt x="0" y="457"/>
                </a:lnTo>
                <a:lnTo>
                  <a:pt x="101" y="622"/>
                </a:lnTo>
                <a:lnTo>
                  <a:pt x="228" y="596"/>
                </a:lnTo>
                <a:lnTo>
                  <a:pt x="457" y="533"/>
                </a:lnTo>
                <a:close/>
              </a:path>
              <a:path w="6984" h="635">
                <a:moveTo>
                  <a:pt x="6781" y="203"/>
                </a:moveTo>
                <a:lnTo>
                  <a:pt x="6756" y="25"/>
                </a:lnTo>
                <a:lnTo>
                  <a:pt x="6578" y="0"/>
                </a:lnTo>
                <a:lnTo>
                  <a:pt x="6515" y="304"/>
                </a:lnTo>
                <a:lnTo>
                  <a:pt x="6718" y="29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9" name="object 5969"/>
          <p:cNvSpPr/>
          <p:nvPr/>
        </p:nvSpPr>
        <p:spPr>
          <a:xfrm>
            <a:off x="7136365" y="34046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66" y="0"/>
                </a:moveTo>
                <a:lnTo>
                  <a:pt x="0" y="203"/>
                </a:lnTo>
                <a:lnTo>
                  <a:pt x="228" y="152"/>
                </a:lnTo>
                <a:lnTo>
                  <a:pt x="26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0" name="object 5970"/>
          <p:cNvSpPr/>
          <p:nvPr/>
        </p:nvSpPr>
        <p:spPr>
          <a:xfrm>
            <a:off x="7264041" y="3330531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152" y="0"/>
                </a:moveTo>
                <a:lnTo>
                  <a:pt x="0" y="139"/>
                </a:lnTo>
                <a:lnTo>
                  <a:pt x="152" y="1028"/>
                </a:lnTo>
                <a:lnTo>
                  <a:pt x="647" y="939"/>
                </a:lnTo>
                <a:lnTo>
                  <a:pt x="1358" y="685"/>
                </a:lnTo>
                <a:lnTo>
                  <a:pt x="381" y="165"/>
                </a:lnTo>
                <a:lnTo>
                  <a:pt x="15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1" name="object 5971"/>
          <p:cNvSpPr/>
          <p:nvPr/>
        </p:nvSpPr>
        <p:spPr>
          <a:xfrm>
            <a:off x="7118008" y="334882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317" y="0"/>
                </a:moveTo>
                <a:lnTo>
                  <a:pt x="0" y="101"/>
                </a:lnTo>
                <a:lnTo>
                  <a:pt x="774" y="1054"/>
                </a:lnTo>
                <a:lnTo>
                  <a:pt x="1104" y="939"/>
                </a:lnTo>
                <a:lnTo>
                  <a:pt x="1066" y="457"/>
                </a:lnTo>
                <a:lnTo>
                  <a:pt x="634" y="520"/>
                </a:lnTo>
                <a:lnTo>
                  <a:pt x="31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2" name="object 5972"/>
          <p:cNvSpPr/>
          <p:nvPr/>
        </p:nvSpPr>
        <p:spPr>
          <a:xfrm>
            <a:off x="6839180" y="3260463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50" y="0"/>
                </a:moveTo>
                <a:lnTo>
                  <a:pt x="50" y="330"/>
                </a:lnTo>
                <a:lnTo>
                  <a:pt x="139" y="711"/>
                </a:lnTo>
                <a:lnTo>
                  <a:pt x="380" y="749"/>
                </a:lnTo>
                <a:lnTo>
                  <a:pt x="5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3" name="object 5973"/>
          <p:cNvSpPr/>
          <p:nvPr/>
        </p:nvSpPr>
        <p:spPr>
          <a:xfrm>
            <a:off x="7089902" y="3331856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0" y="0"/>
                </a:moveTo>
                <a:lnTo>
                  <a:pt x="342" y="1219"/>
                </a:lnTo>
                <a:lnTo>
                  <a:pt x="1536" y="1054"/>
                </a:lnTo>
                <a:lnTo>
                  <a:pt x="1892" y="698"/>
                </a:lnTo>
                <a:lnTo>
                  <a:pt x="1650" y="584"/>
                </a:lnTo>
                <a:lnTo>
                  <a:pt x="1409" y="203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4" name="object 5974"/>
          <p:cNvSpPr/>
          <p:nvPr/>
        </p:nvSpPr>
        <p:spPr>
          <a:xfrm>
            <a:off x="7266751" y="333587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41" y="0"/>
                </a:moveTo>
                <a:lnTo>
                  <a:pt x="0" y="76"/>
                </a:lnTo>
                <a:lnTo>
                  <a:pt x="0" y="215"/>
                </a:lnTo>
                <a:lnTo>
                  <a:pt x="254" y="7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5" name="object 5975"/>
          <p:cNvSpPr/>
          <p:nvPr/>
        </p:nvSpPr>
        <p:spPr>
          <a:xfrm>
            <a:off x="7232576" y="316470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77" y="0"/>
                </a:moveTo>
                <a:lnTo>
                  <a:pt x="25" y="12"/>
                </a:lnTo>
                <a:lnTo>
                  <a:pt x="0" y="152"/>
                </a:lnTo>
                <a:lnTo>
                  <a:pt x="165" y="12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6" name="object 5976"/>
          <p:cNvSpPr/>
          <p:nvPr/>
        </p:nvSpPr>
        <p:spPr>
          <a:xfrm>
            <a:off x="7262924" y="333909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65" y="0"/>
                </a:moveTo>
                <a:lnTo>
                  <a:pt x="0" y="12"/>
                </a:lnTo>
                <a:lnTo>
                  <a:pt x="139" y="7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7" name="object 5977"/>
          <p:cNvSpPr/>
          <p:nvPr/>
        </p:nvSpPr>
        <p:spPr>
          <a:xfrm>
            <a:off x="7170908" y="3301530"/>
            <a:ext cx="5715" cy="1905"/>
          </a:xfrm>
          <a:custGeom>
            <a:avLst/>
            <a:gdLst/>
            <a:ahLst/>
            <a:cxnLst/>
            <a:rect l="l" t="t" r="r" b="b"/>
            <a:pathLst>
              <a:path w="5715" h="1904">
                <a:moveTo>
                  <a:pt x="3708" y="0"/>
                </a:moveTo>
                <a:lnTo>
                  <a:pt x="0" y="1257"/>
                </a:lnTo>
                <a:lnTo>
                  <a:pt x="2882" y="1625"/>
                </a:lnTo>
                <a:lnTo>
                  <a:pt x="3403" y="1054"/>
                </a:lnTo>
                <a:lnTo>
                  <a:pt x="5156" y="1689"/>
                </a:lnTo>
                <a:lnTo>
                  <a:pt x="4737" y="380"/>
                </a:lnTo>
                <a:lnTo>
                  <a:pt x="370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8" name="object 5978"/>
          <p:cNvSpPr/>
          <p:nvPr/>
        </p:nvSpPr>
        <p:spPr>
          <a:xfrm>
            <a:off x="7252558" y="325954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9" name="object 5979"/>
          <p:cNvSpPr/>
          <p:nvPr/>
        </p:nvSpPr>
        <p:spPr>
          <a:xfrm>
            <a:off x="7118850" y="3376980"/>
            <a:ext cx="3810" cy="6350"/>
          </a:xfrm>
          <a:custGeom>
            <a:avLst/>
            <a:gdLst/>
            <a:ahLst/>
            <a:cxnLst/>
            <a:rect l="l" t="t" r="r" b="b"/>
            <a:pathLst>
              <a:path w="3809" h="6350">
                <a:moveTo>
                  <a:pt x="786" y="2605"/>
                </a:moveTo>
                <a:lnTo>
                  <a:pt x="0" y="3784"/>
                </a:lnTo>
                <a:lnTo>
                  <a:pt x="431" y="5892"/>
                </a:lnTo>
                <a:lnTo>
                  <a:pt x="786" y="2605"/>
                </a:lnTo>
                <a:close/>
              </a:path>
              <a:path w="3809" h="6350">
                <a:moveTo>
                  <a:pt x="2374" y="939"/>
                </a:moveTo>
                <a:lnTo>
                  <a:pt x="1841" y="1422"/>
                </a:lnTo>
                <a:lnTo>
                  <a:pt x="3327" y="4152"/>
                </a:lnTo>
                <a:lnTo>
                  <a:pt x="3540" y="2171"/>
                </a:lnTo>
                <a:lnTo>
                  <a:pt x="2438" y="2171"/>
                </a:lnTo>
                <a:lnTo>
                  <a:pt x="2374" y="939"/>
                </a:lnTo>
                <a:close/>
              </a:path>
              <a:path w="3809" h="6350">
                <a:moveTo>
                  <a:pt x="1066" y="0"/>
                </a:moveTo>
                <a:lnTo>
                  <a:pt x="786" y="2605"/>
                </a:lnTo>
                <a:lnTo>
                  <a:pt x="1168" y="2031"/>
                </a:lnTo>
                <a:lnTo>
                  <a:pt x="1841" y="1422"/>
                </a:lnTo>
                <a:lnTo>
                  <a:pt x="1066" y="0"/>
                </a:lnTo>
                <a:close/>
              </a:path>
              <a:path w="3809" h="6350">
                <a:moveTo>
                  <a:pt x="3648" y="1174"/>
                </a:moveTo>
                <a:lnTo>
                  <a:pt x="2438" y="2171"/>
                </a:lnTo>
                <a:lnTo>
                  <a:pt x="3540" y="2171"/>
                </a:lnTo>
                <a:lnTo>
                  <a:pt x="3648" y="1174"/>
                </a:lnTo>
                <a:close/>
              </a:path>
              <a:path w="3809" h="6350">
                <a:moveTo>
                  <a:pt x="3673" y="942"/>
                </a:moveTo>
                <a:lnTo>
                  <a:pt x="3648" y="1174"/>
                </a:lnTo>
                <a:lnTo>
                  <a:pt x="3809" y="1041"/>
                </a:lnTo>
                <a:lnTo>
                  <a:pt x="3673" y="942"/>
                </a:lnTo>
                <a:close/>
              </a:path>
              <a:path w="3809" h="6350">
                <a:moveTo>
                  <a:pt x="3695" y="736"/>
                </a:moveTo>
                <a:lnTo>
                  <a:pt x="3581" y="876"/>
                </a:lnTo>
                <a:lnTo>
                  <a:pt x="3695" y="736"/>
                </a:lnTo>
                <a:close/>
              </a:path>
              <a:path w="3809" h="6350">
                <a:moveTo>
                  <a:pt x="3237" y="628"/>
                </a:moveTo>
                <a:lnTo>
                  <a:pt x="3378" y="876"/>
                </a:lnTo>
                <a:lnTo>
                  <a:pt x="3387" y="736"/>
                </a:lnTo>
                <a:lnTo>
                  <a:pt x="3237" y="628"/>
                </a:lnTo>
                <a:close/>
              </a:path>
              <a:path w="3809" h="6350">
                <a:moveTo>
                  <a:pt x="2946" y="114"/>
                </a:moveTo>
                <a:lnTo>
                  <a:pt x="3035" y="482"/>
                </a:lnTo>
                <a:lnTo>
                  <a:pt x="3237" y="628"/>
                </a:lnTo>
                <a:lnTo>
                  <a:pt x="2946" y="11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0" name="object 5980"/>
          <p:cNvSpPr/>
          <p:nvPr/>
        </p:nvSpPr>
        <p:spPr>
          <a:xfrm>
            <a:off x="7261652" y="332246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101"/>
                </a:moveTo>
                <a:lnTo>
                  <a:pt x="698" y="508"/>
                </a:lnTo>
                <a:lnTo>
                  <a:pt x="666" y="348"/>
                </a:lnTo>
                <a:lnTo>
                  <a:pt x="0" y="101"/>
                </a:lnTo>
                <a:close/>
              </a:path>
              <a:path w="1270" h="635">
                <a:moveTo>
                  <a:pt x="781" y="215"/>
                </a:moveTo>
                <a:lnTo>
                  <a:pt x="666" y="348"/>
                </a:lnTo>
                <a:lnTo>
                  <a:pt x="781" y="215"/>
                </a:lnTo>
                <a:close/>
              </a:path>
              <a:path w="1270" h="635">
                <a:moveTo>
                  <a:pt x="774" y="0"/>
                </a:moveTo>
                <a:lnTo>
                  <a:pt x="781" y="215"/>
                </a:lnTo>
                <a:lnTo>
                  <a:pt x="1041" y="139"/>
                </a:lnTo>
                <a:lnTo>
                  <a:pt x="77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1" name="object 5981"/>
          <p:cNvSpPr/>
          <p:nvPr/>
        </p:nvSpPr>
        <p:spPr>
          <a:xfrm>
            <a:off x="7223383" y="316642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66" y="0"/>
                </a:moveTo>
                <a:lnTo>
                  <a:pt x="0" y="203"/>
                </a:lnTo>
                <a:lnTo>
                  <a:pt x="228" y="165"/>
                </a:lnTo>
                <a:lnTo>
                  <a:pt x="26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2" name="object 5982"/>
          <p:cNvSpPr/>
          <p:nvPr/>
        </p:nvSpPr>
        <p:spPr>
          <a:xfrm>
            <a:off x="7119607" y="334848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88" y="0"/>
                </a:moveTo>
                <a:lnTo>
                  <a:pt x="25" y="139"/>
                </a:lnTo>
                <a:lnTo>
                  <a:pt x="8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3" name="object 5983"/>
          <p:cNvSpPr/>
          <p:nvPr/>
        </p:nvSpPr>
        <p:spPr>
          <a:xfrm>
            <a:off x="7198879" y="331178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685" y="0"/>
                </a:moveTo>
                <a:lnTo>
                  <a:pt x="355" y="190"/>
                </a:lnTo>
                <a:lnTo>
                  <a:pt x="0" y="431"/>
                </a:lnTo>
                <a:lnTo>
                  <a:pt x="393" y="660"/>
                </a:lnTo>
                <a:lnTo>
                  <a:pt x="685" y="622"/>
                </a:lnTo>
                <a:lnTo>
                  <a:pt x="990" y="469"/>
                </a:lnTo>
                <a:lnTo>
                  <a:pt x="68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4" name="object 5984"/>
          <p:cNvSpPr/>
          <p:nvPr/>
        </p:nvSpPr>
        <p:spPr>
          <a:xfrm>
            <a:off x="7144487" y="340856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419" y="0"/>
                </a:moveTo>
                <a:lnTo>
                  <a:pt x="0" y="190"/>
                </a:lnTo>
                <a:lnTo>
                  <a:pt x="190" y="241"/>
                </a:lnTo>
                <a:lnTo>
                  <a:pt x="41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5" name="object 5985"/>
          <p:cNvSpPr/>
          <p:nvPr/>
        </p:nvSpPr>
        <p:spPr>
          <a:xfrm>
            <a:off x="7246527" y="316159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03" y="0"/>
                </a:moveTo>
                <a:lnTo>
                  <a:pt x="76" y="203"/>
                </a:lnTo>
                <a:lnTo>
                  <a:pt x="0" y="380"/>
                </a:lnTo>
                <a:lnTo>
                  <a:pt x="380" y="304"/>
                </a:lnTo>
                <a:lnTo>
                  <a:pt x="380" y="76"/>
                </a:lnTo>
                <a:lnTo>
                  <a:pt x="20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6" name="object 5986"/>
          <p:cNvSpPr/>
          <p:nvPr/>
        </p:nvSpPr>
        <p:spPr>
          <a:xfrm>
            <a:off x="6645605" y="343618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" y="0"/>
                </a:moveTo>
                <a:lnTo>
                  <a:pt x="0" y="152"/>
                </a:lnTo>
                <a:lnTo>
                  <a:pt x="165" y="11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7" name="object 5987"/>
          <p:cNvSpPr/>
          <p:nvPr/>
        </p:nvSpPr>
        <p:spPr>
          <a:xfrm>
            <a:off x="7231712" y="316358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8" y="0"/>
                </a:moveTo>
                <a:lnTo>
                  <a:pt x="0" y="520"/>
                </a:lnTo>
                <a:lnTo>
                  <a:pt x="76" y="342"/>
                </a:lnTo>
                <a:lnTo>
                  <a:pt x="190" y="177"/>
                </a:lnTo>
                <a:lnTo>
                  <a:pt x="3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8" name="object 5988"/>
          <p:cNvSpPr/>
          <p:nvPr/>
        </p:nvSpPr>
        <p:spPr>
          <a:xfrm>
            <a:off x="7257846" y="334450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54" y="0"/>
                </a:moveTo>
                <a:lnTo>
                  <a:pt x="0" y="355"/>
                </a:lnTo>
                <a:lnTo>
                  <a:pt x="292" y="317"/>
                </a:lnTo>
                <a:lnTo>
                  <a:pt x="152" y="152"/>
                </a:lnTo>
                <a:lnTo>
                  <a:pt x="330" y="165"/>
                </a:lnTo>
                <a:lnTo>
                  <a:pt x="25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9" name="object 5989"/>
          <p:cNvSpPr/>
          <p:nvPr/>
        </p:nvSpPr>
        <p:spPr>
          <a:xfrm>
            <a:off x="6835661" y="3256368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270" y="1181"/>
                </a:moveTo>
                <a:lnTo>
                  <a:pt x="1181" y="800"/>
                </a:lnTo>
                <a:lnTo>
                  <a:pt x="0" y="0"/>
                </a:lnTo>
                <a:lnTo>
                  <a:pt x="431" y="419"/>
                </a:lnTo>
                <a:lnTo>
                  <a:pt x="114" y="444"/>
                </a:lnTo>
                <a:lnTo>
                  <a:pt x="1168" y="977"/>
                </a:lnTo>
                <a:lnTo>
                  <a:pt x="1270" y="1181"/>
                </a:lnTo>
                <a:close/>
              </a:path>
              <a:path w="1904" h="3175">
                <a:moveTo>
                  <a:pt x="1422" y="2578"/>
                </a:moveTo>
                <a:lnTo>
                  <a:pt x="1308" y="1943"/>
                </a:lnTo>
                <a:lnTo>
                  <a:pt x="1079" y="2197"/>
                </a:lnTo>
                <a:lnTo>
                  <a:pt x="1282" y="2222"/>
                </a:lnTo>
                <a:lnTo>
                  <a:pt x="1295" y="2527"/>
                </a:lnTo>
                <a:lnTo>
                  <a:pt x="1422" y="257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0" name="object 5990"/>
          <p:cNvSpPr/>
          <p:nvPr/>
        </p:nvSpPr>
        <p:spPr>
          <a:xfrm>
            <a:off x="7231947" y="316393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241" y="419"/>
                </a:lnTo>
                <a:lnTo>
                  <a:pt x="76" y="571"/>
                </a:lnTo>
                <a:lnTo>
                  <a:pt x="457" y="355"/>
                </a:lnTo>
                <a:lnTo>
                  <a:pt x="673" y="635"/>
                </a:lnTo>
                <a:lnTo>
                  <a:pt x="1193" y="546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1" name="object 5991"/>
          <p:cNvSpPr/>
          <p:nvPr/>
        </p:nvSpPr>
        <p:spPr>
          <a:xfrm>
            <a:off x="7254411" y="334717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65"/>
                </a:lnTo>
                <a:lnTo>
                  <a:pt x="76" y="2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2" name="object 5992"/>
          <p:cNvSpPr/>
          <p:nvPr/>
        </p:nvSpPr>
        <p:spPr>
          <a:xfrm>
            <a:off x="6837915" y="325880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77" y="0"/>
                </a:moveTo>
                <a:lnTo>
                  <a:pt x="0" y="63"/>
                </a:lnTo>
                <a:lnTo>
                  <a:pt x="114" y="228"/>
                </a:lnTo>
                <a:lnTo>
                  <a:pt x="177" y="546"/>
                </a:lnTo>
                <a:lnTo>
                  <a:pt x="330" y="647"/>
                </a:lnTo>
                <a:lnTo>
                  <a:pt x="203" y="495"/>
                </a:lnTo>
                <a:lnTo>
                  <a:pt x="17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3" name="object 5993"/>
          <p:cNvSpPr/>
          <p:nvPr/>
        </p:nvSpPr>
        <p:spPr>
          <a:xfrm>
            <a:off x="7220598" y="316667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482" y="0"/>
                </a:moveTo>
                <a:lnTo>
                  <a:pt x="0" y="88"/>
                </a:lnTo>
                <a:lnTo>
                  <a:pt x="165" y="152"/>
                </a:lnTo>
                <a:lnTo>
                  <a:pt x="507" y="152"/>
                </a:lnTo>
                <a:lnTo>
                  <a:pt x="48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4" name="object 5994"/>
          <p:cNvSpPr/>
          <p:nvPr/>
        </p:nvSpPr>
        <p:spPr>
          <a:xfrm>
            <a:off x="6823944" y="3267586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1638" y="0"/>
                </a:moveTo>
                <a:lnTo>
                  <a:pt x="0" y="901"/>
                </a:lnTo>
                <a:lnTo>
                  <a:pt x="647" y="3022"/>
                </a:lnTo>
                <a:lnTo>
                  <a:pt x="825" y="863"/>
                </a:lnTo>
                <a:lnTo>
                  <a:pt x="1968" y="1701"/>
                </a:lnTo>
                <a:lnTo>
                  <a:pt x="2209" y="838"/>
                </a:lnTo>
                <a:lnTo>
                  <a:pt x="2501" y="3479"/>
                </a:lnTo>
                <a:lnTo>
                  <a:pt x="3441" y="3301"/>
                </a:lnTo>
                <a:lnTo>
                  <a:pt x="4178" y="3517"/>
                </a:lnTo>
                <a:lnTo>
                  <a:pt x="5880" y="2273"/>
                </a:lnTo>
                <a:lnTo>
                  <a:pt x="4559" y="2222"/>
                </a:lnTo>
                <a:lnTo>
                  <a:pt x="4927" y="2590"/>
                </a:lnTo>
                <a:lnTo>
                  <a:pt x="4749" y="2857"/>
                </a:lnTo>
                <a:lnTo>
                  <a:pt x="4559" y="2425"/>
                </a:lnTo>
                <a:lnTo>
                  <a:pt x="4305" y="2590"/>
                </a:lnTo>
                <a:lnTo>
                  <a:pt x="4508" y="1892"/>
                </a:lnTo>
                <a:lnTo>
                  <a:pt x="4317" y="2057"/>
                </a:lnTo>
                <a:lnTo>
                  <a:pt x="3492" y="1574"/>
                </a:lnTo>
                <a:lnTo>
                  <a:pt x="163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5" name="object 5995"/>
          <p:cNvSpPr/>
          <p:nvPr/>
        </p:nvSpPr>
        <p:spPr>
          <a:xfrm>
            <a:off x="7254415" y="325962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2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6" name="object 5996"/>
          <p:cNvSpPr/>
          <p:nvPr/>
        </p:nvSpPr>
        <p:spPr>
          <a:xfrm>
            <a:off x="7115457" y="3376814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635" y="0"/>
                </a:moveTo>
                <a:lnTo>
                  <a:pt x="279" y="558"/>
                </a:lnTo>
                <a:lnTo>
                  <a:pt x="406" y="469"/>
                </a:lnTo>
                <a:lnTo>
                  <a:pt x="0" y="1460"/>
                </a:lnTo>
                <a:lnTo>
                  <a:pt x="292" y="1358"/>
                </a:lnTo>
                <a:lnTo>
                  <a:pt x="63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7" name="object 5997"/>
          <p:cNvSpPr/>
          <p:nvPr/>
        </p:nvSpPr>
        <p:spPr>
          <a:xfrm>
            <a:off x="6824435" y="327037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46" y="0"/>
                </a:moveTo>
                <a:lnTo>
                  <a:pt x="0" y="266"/>
                </a:lnTo>
                <a:lnTo>
                  <a:pt x="241" y="203"/>
                </a:lnTo>
                <a:lnTo>
                  <a:pt x="54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8" name="object 5998"/>
          <p:cNvSpPr/>
          <p:nvPr/>
        </p:nvSpPr>
        <p:spPr>
          <a:xfrm>
            <a:off x="6648053" y="3435779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1816" y="0"/>
                </a:moveTo>
                <a:lnTo>
                  <a:pt x="0" y="88"/>
                </a:lnTo>
                <a:lnTo>
                  <a:pt x="12" y="749"/>
                </a:lnTo>
                <a:lnTo>
                  <a:pt x="609" y="571"/>
                </a:lnTo>
                <a:lnTo>
                  <a:pt x="469" y="736"/>
                </a:lnTo>
                <a:lnTo>
                  <a:pt x="609" y="1206"/>
                </a:lnTo>
                <a:lnTo>
                  <a:pt x="181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9" name="object 5999"/>
          <p:cNvSpPr/>
          <p:nvPr/>
        </p:nvSpPr>
        <p:spPr>
          <a:xfrm>
            <a:off x="7093425" y="3338727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0"/>
                </a:moveTo>
                <a:lnTo>
                  <a:pt x="1841" y="1981"/>
                </a:lnTo>
                <a:lnTo>
                  <a:pt x="3009" y="1498"/>
                </a:lnTo>
                <a:lnTo>
                  <a:pt x="2946" y="660"/>
                </a:lnTo>
                <a:lnTo>
                  <a:pt x="1650" y="1041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0" name="object 6000"/>
          <p:cNvSpPr/>
          <p:nvPr/>
        </p:nvSpPr>
        <p:spPr>
          <a:xfrm>
            <a:off x="7142025" y="341111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52" y="0"/>
                </a:moveTo>
                <a:lnTo>
                  <a:pt x="0" y="126"/>
                </a:lnTo>
                <a:lnTo>
                  <a:pt x="165" y="10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1" name="object 6001"/>
          <p:cNvSpPr/>
          <p:nvPr/>
        </p:nvSpPr>
        <p:spPr>
          <a:xfrm>
            <a:off x="7087794" y="3353511"/>
            <a:ext cx="5715" cy="3175"/>
          </a:xfrm>
          <a:custGeom>
            <a:avLst/>
            <a:gdLst/>
            <a:ahLst/>
            <a:cxnLst/>
            <a:rect l="l" t="t" r="r" b="b"/>
            <a:pathLst>
              <a:path w="5715" h="3175">
                <a:moveTo>
                  <a:pt x="508" y="228"/>
                </a:moveTo>
                <a:lnTo>
                  <a:pt x="254" y="254"/>
                </a:lnTo>
                <a:lnTo>
                  <a:pt x="190" y="0"/>
                </a:lnTo>
                <a:lnTo>
                  <a:pt x="0" y="25"/>
                </a:lnTo>
                <a:lnTo>
                  <a:pt x="254" y="482"/>
                </a:lnTo>
                <a:lnTo>
                  <a:pt x="508" y="228"/>
                </a:lnTo>
                <a:close/>
              </a:path>
              <a:path w="5715" h="3175">
                <a:moveTo>
                  <a:pt x="5092" y="3035"/>
                </a:moveTo>
                <a:lnTo>
                  <a:pt x="5029" y="2844"/>
                </a:lnTo>
                <a:lnTo>
                  <a:pt x="4864" y="2895"/>
                </a:lnTo>
                <a:lnTo>
                  <a:pt x="4914" y="3111"/>
                </a:lnTo>
                <a:lnTo>
                  <a:pt x="5092" y="303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2" name="object 6002"/>
          <p:cNvSpPr/>
          <p:nvPr/>
        </p:nvSpPr>
        <p:spPr>
          <a:xfrm>
            <a:off x="7160069" y="3303018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3492" y="0"/>
                </a:moveTo>
                <a:lnTo>
                  <a:pt x="0" y="1066"/>
                </a:lnTo>
                <a:lnTo>
                  <a:pt x="1511" y="2933"/>
                </a:lnTo>
                <a:lnTo>
                  <a:pt x="4292" y="2794"/>
                </a:lnTo>
                <a:lnTo>
                  <a:pt x="6959" y="2095"/>
                </a:lnTo>
                <a:lnTo>
                  <a:pt x="5308" y="660"/>
                </a:lnTo>
                <a:lnTo>
                  <a:pt x="349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3" name="object 6003"/>
          <p:cNvSpPr/>
          <p:nvPr/>
        </p:nvSpPr>
        <p:spPr>
          <a:xfrm>
            <a:off x="7147392" y="3405083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300" y="0"/>
                </a:moveTo>
                <a:lnTo>
                  <a:pt x="0" y="756"/>
                </a:lnTo>
                <a:lnTo>
                  <a:pt x="338" y="680"/>
                </a:lnTo>
                <a:lnTo>
                  <a:pt x="300" y="0"/>
                </a:lnTo>
                <a:close/>
              </a:path>
              <a:path w="634" h="1270">
                <a:moveTo>
                  <a:pt x="338" y="680"/>
                </a:moveTo>
                <a:lnTo>
                  <a:pt x="126" y="680"/>
                </a:lnTo>
                <a:lnTo>
                  <a:pt x="342" y="75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4" name="object 6004"/>
          <p:cNvSpPr/>
          <p:nvPr/>
        </p:nvSpPr>
        <p:spPr>
          <a:xfrm>
            <a:off x="7251522" y="325983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65" y="0"/>
                </a:moveTo>
                <a:lnTo>
                  <a:pt x="0" y="12"/>
                </a:lnTo>
                <a:lnTo>
                  <a:pt x="139" y="7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5" name="object 6005"/>
          <p:cNvSpPr/>
          <p:nvPr/>
        </p:nvSpPr>
        <p:spPr>
          <a:xfrm>
            <a:off x="7089127" y="3321316"/>
            <a:ext cx="55244" cy="44450"/>
          </a:xfrm>
          <a:custGeom>
            <a:avLst/>
            <a:gdLst/>
            <a:ahLst/>
            <a:cxnLst/>
            <a:rect l="l" t="t" r="r" b="b"/>
            <a:pathLst>
              <a:path w="55245" h="44450">
                <a:moveTo>
                  <a:pt x="3568" y="10134"/>
                </a:moveTo>
                <a:lnTo>
                  <a:pt x="0" y="10121"/>
                </a:lnTo>
                <a:lnTo>
                  <a:pt x="2578" y="10642"/>
                </a:lnTo>
                <a:lnTo>
                  <a:pt x="3568" y="10134"/>
                </a:lnTo>
                <a:close/>
              </a:path>
              <a:path w="55245" h="44450">
                <a:moveTo>
                  <a:pt x="17094" y="23787"/>
                </a:moveTo>
                <a:lnTo>
                  <a:pt x="17068" y="23647"/>
                </a:lnTo>
                <a:lnTo>
                  <a:pt x="16141" y="23101"/>
                </a:lnTo>
                <a:lnTo>
                  <a:pt x="15811" y="23558"/>
                </a:lnTo>
                <a:lnTo>
                  <a:pt x="15849" y="23685"/>
                </a:lnTo>
                <a:lnTo>
                  <a:pt x="16725" y="24015"/>
                </a:lnTo>
                <a:lnTo>
                  <a:pt x="17094" y="23787"/>
                </a:lnTo>
                <a:close/>
              </a:path>
              <a:path w="55245" h="44450">
                <a:moveTo>
                  <a:pt x="20167" y="25285"/>
                </a:moveTo>
                <a:lnTo>
                  <a:pt x="16725" y="24015"/>
                </a:lnTo>
                <a:lnTo>
                  <a:pt x="16395" y="24206"/>
                </a:lnTo>
                <a:lnTo>
                  <a:pt x="17970" y="24612"/>
                </a:lnTo>
                <a:lnTo>
                  <a:pt x="20167" y="25285"/>
                </a:lnTo>
                <a:close/>
              </a:path>
              <a:path w="55245" h="44450">
                <a:moveTo>
                  <a:pt x="30086" y="4152"/>
                </a:moveTo>
                <a:lnTo>
                  <a:pt x="29933" y="3352"/>
                </a:lnTo>
                <a:lnTo>
                  <a:pt x="29730" y="4533"/>
                </a:lnTo>
                <a:lnTo>
                  <a:pt x="30086" y="4152"/>
                </a:lnTo>
                <a:close/>
              </a:path>
              <a:path w="55245" h="44450">
                <a:moveTo>
                  <a:pt x="30607" y="43815"/>
                </a:moveTo>
                <a:lnTo>
                  <a:pt x="30314" y="43243"/>
                </a:lnTo>
                <a:lnTo>
                  <a:pt x="30060" y="42722"/>
                </a:lnTo>
                <a:lnTo>
                  <a:pt x="29959" y="42405"/>
                </a:lnTo>
                <a:lnTo>
                  <a:pt x="28778" y="42722"/>
                </a:lnTo>
                <a:lnTo>
                  <a:pt x="28524" y="41884"/>
                </a:lnTo>
                <a:lnTo>
                  <a:pt x="29286" y="41630"/>
                </a:lnTo>
                <a:lnTo>
                  <a:pt x="28181" y="41795"/>
                </a:lnTo>
                <a:lnTo>
                  <a:pt x="27851" y="44132"/>
                </a:lnTo>
                <a:lnTo>
                  <a:pt x="29298" y="43903"/>
                </a:lnTo>
                <a:lnTo>
                  <a:pt x="28740" y="43243"/>
                </a:lnTo>
                <a:lnTo>
                  <a:pt x="30607" y="43815"/>
                </a:lnTo>
                <a:close/>
              </a:path>
              <a:path w="55245" h="44450">
                <a:moveTo>
                  <a:pt x="30899" y="40513"/>
                </a:moveTo>
                <a:lnTo>
                  <a:pt x="27813" y="40157"/>
                </a:lnTo>
                <a:lnTo>
                  <a:pt x="28117" y="40741"/>
                </a:lnTo>
                <a:lnTo>
                  <a:pt x="28181" y="41757"/>
                </a:lnTo>
                <a:lnTo>
                  <a:pt x="28397" y="41541"/>
                </a:lnTo>
                <a:lnTo>
                  <a:pt x="28816" y="41605"/>
                </a:lnTo>
                <a:lnTo>
                  <a:pt x="28752" y="40500"/>
                </a:lnTo>
                <a:lnTo>
                  <a:pt x="29286" y="40741"/>
                </a:lnTo>
                <a:lnTo>
                  <a:pt x="30899" y="40513"/>
                </a:lnTo>
                <a:close/>
              </a:path>
              <a:path w="55245" h="44450">
                <a:moveTo>
                  <a:pt x="31661" y="3873"/>
                </a:moveTo>
                <a:lnTo>
                  <a:pt x="31356" y="4152"/>
                </a:lnTo>
                <a:lnTo>
                  <a:pt x="31064" y="4165"/>
                </a:lnTo>
                <a:lnTo>
                  <a:pt x="31051" y="5232"/>
                </a:lnTo>
                <a:lnTo>
                  <a:pt x="31661" y="3873"/>
                </a:lnTo>
                <a:close/>
              </a:path>
              <a:path w="55245" h="44450">
                <a:moveTo>
                  <a:pt x="35699" y="4127"/>
                </a:moveTo>
                <a:lnTo>
                  <a:pt x="35496" y="4279"/>
                </a:lnTo>
                <a:lnTo>
                  <a:pt x="35509" y="4419"/>
                </a:lnTo>
                <a:lnTo>
                  <a:pt x="35636" y="4419"/>
                </a:lnTo>
                <a:lnTo>
                  <a:pt x="35699" y="4127"/>
                </a:lnTo>
                <a:close/>
              </a:path>
              <a:path w="55245" h="44450">
                <a:moveTo>
                  <a:pt x="35864" y="2298"/>
                </a:moveTo>
                <a:lnTo>
                  <a:pt x="34264" y="2641"/>
                </a:lnTo>
                <a:lnTo>
                  <a:pt x="35864" y="2298"/>
                </a:lnTo>
                <a:close/>
              </a:path>
              <a:path w="55245" h="44450">
                <a:moveTo>
                  <a:pt x="35953" y="2959"/>
                </a:moveTo>
                <a:lnTo>
                  <a:pt x="35344" y="2616"/>
                </a:lnTo>
                <a:lnTo>
                  <a:pt x="35140" y="3276"/>
                </a:lnTo>
                <a:lnTo>
                  <a:pt x="34302" y="2667"/>
                </a:lnTo>
                <a:lnTo>
                  <a:pt x="34112" y="2667"/>
                </a:lnTo>
                <a:lnTo>
                  <a:pt x="34251" y="2641"/>
                </a:lnTo>
                <a:lnTo>
                  <a:pt x="33705" y="2235"/>
                </a:lnTo>
                <a:lnTo>
                  <a:pt x="35128" y="4546"/>
                </a:lnTo>
                <a:lnTo>
                  <a:pt x="35394" y="4356"/>
                </a:lnTo>
                <a:lnTo>
                  <a:pt x="35496" y="3873"/>
                </a:lnTo>
                <a:lnTo>
                  <a:pt x="35814" y="3721"/>
                </a:lnTo>
                <a:lnTo>
                  <a:pt x="35928" y="3276"/>
                </a:lnTo>
                <a:lnTo>
                  <a:pt x="35953" y="2959"/>
                </a:lnTo>
                <a:close/>
              </a:path>
              <a:path w="55245" h="44450">
                <a:moveTo>
                  <a:pt x="36004" y="3619"/>
                </a:moveTo>
                <a:lnTo>
                  <a:pt x="35814" y="3721"/>
                </a:lnTo>
                <a:lnTo>
                  <a:pt x="35699" y="4127"/>
                </a:lnTo>
                <a:lnTo>
                  <a:pt x="35890" y="3987"/>
                </a:lnTo>
                <a:lnTo>
                  <a:pt x="36004" y="3619"/>
                </a:lnTo>
                <a:close/>
              </a:path>
              <a:path w="55245" h="44450">
                <a:moveTo>
                  <a:pt x="36296" y="4699"/>
                </a:moveTo>
                <a:lnTo>
                  <a:pt x="36093" y="4749"/>
                </a:lnTo>
                <a:lnTo>
                  <a:pt x="36004" y="4876"/>
                </a:lnTo>
                <a:lnTo>
                  <a:pt x="36296" y="4699"/>
                </a:lnTo>
                <a:close/>
              </a:path>
              <a:path w="55245" h="44450">
                <a:moveTo>
                  <a:pt x="37223" y="3009"/>
                </a:moveTo>
                <a:lnTo>
                  <a:pt x="36055" y="3873"/>
                </a:lnTo>
                <a:lnTo>
                  <a:pt x="36017" y="4762"/>
                </a:lnTo>
                <a:lnTo>
                  <a:pt x="36474" y="4165"/>
                </a:lnTo>
                <a:lnTo>
                  <a:pt x="36055" y="3987"/>
                </a:lnTo>
                <a:lnTo>
                  <a:pt x="36588" y="3987"/>
                </a:lnTo>
                <a:lnTo>
                  <a:pt x="37223" y="3009"/>
                </a:lnTo>
                <a:close/>
              </a:path>
              <a:path w="55245" h="44450">
                <a:moveTo>
                  <a:pt x="54102" y="9385"/>
                </a:moveTo>
                <a:lnTo>
                  <a:pt x="53873" y="8813"/>
                </a:lnTo>
                <a:lnTo>
                  <a:pt x="53733" y="8445"/>
                </a:lnTo>
                <a:lnTo>
                  <a:pt x="53428" y="7670"/>
                </a:lnTo>
                <a:lnTo>
                  <a:pt x="53149" y="8445"/>
                </a:lnTo>
                <a:lnTo>
                  <a:pt x="52908" y="7112"/>
                </a:lnTo>
                <a:lnTo>
                  <a:pt x="52654" y="5753"/>
                </a:lnTo>
                <a:lnTo>
                  <a:pt x="51066" y="4991"/>
                </a:lnTo>
                <a:lnTo>
                  <a:pt x="49491" y="4178"/>
                </a:lnTo>
                <a:lnTo>
                  <a:pt x="48806" y="3644"/>
                </a:lnTo>
                <a:lnTo>
                  <a:pt x="48564" y="3467"/>
                </a:lnTo>
                <a:lnTo>
                  <a:pt x="47726" y="2819"/>
                </a:lnTo>
                <a:lnTo>
                  <a:pt x="43510" y="3467"/>
                </a:lnTo>
                <a:lnTo>
                  <a:pt x="43624" y="2959"/>
                </a:lnTo>
                <a:lnTo>
                  <a:pt x="43675" y="2679"/>
                </a:lnTo>
                <a:lnTo>
                  <a:pt x="43802" y="2082"/>
                </a:lnTo>
                <a:lnTo>
                  <a:pt x="45847" y="1930"/>
                </a:lnTo>
                <a:lnTo>
                  <a:pt x="42532" y="1130"/>
                </a:lnTo>
                <a:lnTo>
                  <a:pt x="41630" y="914"/>
                </a:lnTo>
                <a:lnTo>
                  <a:pt x="37833" y="0"/>
                </a:lnTo>
                <a:lnTo>
                  <a:pt x="38722" y="1219"/>
                </a:lnTo>
                <a:lnTo>
                  <a:pt x="39204" y="914"/>
                </a:lnTo>
                <a:lnTo>
                  <a:pt x="39509" y="1612"/>
                </a:lnTo>
                <a:lnTo>
                  <a:pt x="39624" y="1397"/>
                </a:lnTo>
                <a:lnTo>
                  <a:pt x="39319" y="1130"/>
                </a:lnTo>
                <a:lnTo>
                  <a:pt x="39700" y="1397"/>
                </a:lnTo>
                <a:lnTo>
                  <a:pt x="39636" y="2679"/>
                </a:lnTo>
                <a:lnTo>
                  <a:pt x="36550" y="901"/>
                </a:lnTo>
                <a:lnTo>
                  <a:pt x="36169" y="2235"/>
                </a:lnTo>
                <a:lnTo>
                  <a:pt x="35864" y="2298"/>
                </a:lnTo>
                <a:lnTo>
                  <a:pt x="36487" y="3073"/>
                </a:lnTo>
                <a:lnTo>
                  <a:pt x="36004" y="2971"/>
                </a:lnTo>
                <a:lnTo>
                  <a:pt x="36004" y="3619"/>
                </a:lnTo>
                <a:lnTo>
                  <a:pt x="37084" y="3073"/>
                </a:lnTo>
                <a:lnTo>
                  <a:pt x="37223" y="3009"/>
                </a:lnTo>
                <a:lnTo>
                  <a:pt x="36944" y="3797"/>
                </a:lnTo>
                <a:lnTo>
                  <a:pt x="37414" y="3797"/>
                </a:lnTo>
                <a:lnTo>
                  <a:pt x="37503" y="3644"/>
                </a:lnTo>
                <a:lnTo>
                  <a:pt x="39319" y="3797"/>
                </a:lnTo>
                <a:lnTo>
                  <a:pt x="37414" y="3797"/>
                </a:lnTo>
                <a:lnTo>
                  <a:pt x="37312" y="3987"/>
                </a:lnTo>
                <a:lnTo>
                  <a:pt x="36588" y="3987"/>
                </a:lnTo>
                <a:lnTo>
                  <a:pt x="36588" y="4127"/>
                </a:lnTo>
                <a:lnTo>
                  <a:pt x="37172" y="4279"/>
                </a:lnTo>
                <a:lnTo>
                  <a:pt x="37045" y="4686"/>
                </a:lnTo>
                <a:lnTo>
                  <a:pt x="36830" y="4991"/>
                </a:lnTo>
                <a:lnTo>
                  <a:pt x="36842" y="4572"/>
                </a:lnTo>
                <a:lnTo>
                  <a:pt x="36855" y="4356"/>
                </a:lnTo>
                <a:lnTo>
                  <a:pt x="36296" y="4699"/>
                </a:lnTo>
                <a:lnTo>
                  <a:pt x="36817" y="4584"/>
                </a:lnTo>
                <a:lnTo>
                  <a:pt x="35953" y="6718"/>
                </a:lnTo>
                <a:lnTo>
                  <a:pt x="35306" y="5905"/>
                </a:lnTo>
                <a:lnTo>
                  <a:pt x="35826" y="6718"/>
                </a:lnTo>
                <a:lnTo>
                  <a:pt x="36068" y="7086"/>
                </a:lnTo>
                <a:lnTo>
                  <a:pt x="33693" y="6921"/>
                </a:lnTo>
                <a:lnTo>
                  <a:pt x="34823" y="5638"/>
                </a:lnTo>
                <a:lnTo>
                  <a:pt x="34861" y="6400"/>
                </a:lnTo>
                <a:lnTo>
                  <a:pt x="35001" y="5638"/>
                </a:lnTo>
                <a:lnTo>
                  <a:pt x="35039" y="5410"/>
                </a:lnTo>
                <a:lnTo>
                  <a:pt x="35077" y="5219"/>
                </a:lnTo>
                <a:lnTo>
                  <a:pt x="35242" y="5803"/>
                </a:lnTo>
                <a:lnTo>
                  <a:pt x="35801" y="5778"/>
                </a:lnTo>
                <a:lnTo>
                  <a:pt x="35483" y="5511"/>
                </a:lnTo>
                <a:lnTo>
                  <a:pt x="35369" y="5092"/>
                </a:lnTo>
                <a:lnTo>
                  <a:pt x="36106" y="5435"/>
                </a:lnTo>
                <a:lnTo>
                  <a:pt x="35941" y="5092"/>
                </a:lnTo>
                <a:lnTo>
                  <a:pt x="35623" y="4445"/>
                </a:lnTo>
                <a:lnTo>
                  <a:pt x="35560" y="4686"/>
                </a:lnTo>
                <a:lnTo>
                  <a:pt x="35509" y="4470"/>
                </a:lnTo>
                <a:lnTo>
                  <a:pt x="35140" y="4648"/>
                </a:lnTo>
                <a:lnTo>
                  <a:pt x="35191" y="4787"/>
                </a:lnTo>
                <a:lnTo>
                  <a:pt x="35433" y="4876"/>
                </a:lnTo>
                <a:lnTo>
                  <a:pt x="34861" y="5219"/>
                </a:lnTo>
                <a:lnTo>
                  <a:pt x="34658" y="5029"/>
                </a:lnTo>
                <a:lnTo>
                  <a:pt x="34696" y="4902"/>
                </a:lnTo>
                <a:lnTo>
                  <a:pt x="34988" y="4787"/>
                </a:lnTo>
                <a:lnTo>
                  <a:pt x="34442" y="4876"/>
                </a:lnTo>
                <a:lnTo>
                  <a:pt x="34163" y="4876"/>
                </a:lnTo>
                <a:lnTo>
                  <a:pt x="33870" y="4927"/>
                </a:lnTo>
                <a:lnTo>
                  <a:pt x="33997" y="5067"/>
                </a:lnTo>
                <a:lnTo>
                  <a:pt x="34239" y="4902"/>
                </a:lnTo>
                <a:lnTo>
                  <a:pt x="34137" y="5080"/>
                </a:lnTo>
                <a:lnTo>
                  <a:pt x="34518" y="5130"/>
                </a:lnTo>
                <a:lnTo>
                  <a:pt x="34455" y="5410"/>
                </a:lnTo>
                <a:lnTo>
                  <a:pt x="33997" y="5346"/>
                </a:lnTo>
                <a:lnTo>
                  <a:pt x="34061" y="5588"/>
                </a:lnTo>
                <a:lnTo>
                  <a:pt x="33845" y="5410"/>
                </a:lnTo>
                <a:lnTo>
                  <a:pt x="33934" y="5219"/>
                </a:lnTo>
                <a:lnTo>
                  <a:pt x="34061" y="5092"/>
                </a:lnTo>
                <a:lnTo>
                  <a:pt x="33731" y="5232"/>
                </a:lnTo>
                <a:lnTo>
                  <a:pt x="33794" y="5029"/>
                </a:lnTo>
                <a:lnTo>
                  <a:pt x="33502" y="4991"/>
                </a:lnTo>
                <a:lnTo>
                  <a:pt x="33832" y="4914"/>
                </a:lnTo>
                <a:lnTo>
                  <a:pt x="33477" y="4914"/>
                </a:lnTo>
                <a:lnTo>
                  <a:pt x="33413" y="4749"/>
                </a:lnTo>
                <a:lnTo>
                  <a:pt x="33312" y="2209"/>
                </a:lnTo>
                <a:lnTo>
                  <a:pt x="32677" y="4749"/>
                </a:lnTo>
                <a:lnTo>
                  <a:pt x="31851" y="4178"/>
                </a:lnTo>
                <a:lnTo>
                  <a:pt x="31775" y="3873"/>
                </a:lnTo>
                <a:lnTo>
                  <a:pt x="31877" y="4648"/>
                </a:lnTo>
                <a:lnTo>
                  <a:pt x="32105" y="5295"/>
                </a:lnTo>
                <a:lnTo>
                  <a:pt x="32766" y="7112"/>
                </a:lnTo>
                <a:lnTo>
                  <a:pt x="32473" y="6299"/>
                </a:lnTo>
                <a:lnTo>
                  <a:pt x="32105" y="5295"/>
                </a:lnTo>
                <a:lnTo>
                  <a:pt x="31750" y="5511"/>
                </a:lnTo>
                <a:lnTo>
                  <a:pt x="31940" y="5549"/>
                </a:lnTo>
                <a:lnTo>
                  <a:pt x="31597" y="5600"/>
                </a:lnTo>
                <a:lnTo>
                  <a:pt x="30429" y="6299"/>
                </a:lnTo>
                <a:lnTo>
                  <a:pt x="29019" y="5994"/>
                </a:lnTo>
                <a:lnTo>
                  <a:pt x="29438" y="5930"/>
                </a:lnTo>
                <a:lnTo>
                  <a:pt x="31597" y="5600"/>
                </a:lnTo>
                <a:lnTo>
                  <a:pt x="31750" y="5511"/>
                </a:lnTo>
                <a:lnTo>
                  <a:pt x="30137" y="5181"/>
                </a:lnTo>
                <a:lnTo>
                  <a:pt x="29641" y="5080"/>
                </a:lnTo>
                <a:lnTo>
                  <a:pt x="29527" y="4787"/>
                </a:lnTo>
                <a:lnTo>
                  <a:pt x="29083" y="5283"/>
                </a:lnTo>
                <a:lnTo>
                  <a:pt x="29400" y="4914"/>
                </a:lnTo>
                <a:lnTo>
                  <a:pt x="29375" y="4165"/>
                </a:lnTo>
                <a:lnTo>
                  <a:pt x="29248" y="3619"/>
                </a:lnTo>
                <a:lnTo>
                  <a:pt x="29159" y="3441"/>
                </a:lnTo>
                <a:lnTo>
                  <a:pt x="28676" y="3073"/>
                </a:lnTo>
                <a:lnTo>
                  <a:pt x="28549" y="2959"/>
                </a:lnTo>
                <a:lnTo>
                  <a:pt x="28295" y="2565"/>
                </a:lnTo>
                <a:lnTo>
                  <a:pt x="28600" y="4076"/>
                </a:lnTo>
                <a:lnTo>
                  <a:pt x="28371" y="3619"/>
                </a:lnTo>
                <a:lnTo>
                  <a:pt x="28143" y="3187"/>
                </a:lnTo>
                <a:lnTo>
                  <a:pt x="27851" y="2616"/>
                </a:lnTo>
                <a:lnTo>
                  <a:pt x="27343" y="3187"/>
                </a:lnTo>
                <a:lnTo>
                  <a:pt x="26098" y="2273"/>
                </a:lnTo>
                <a:lnTo>
                  <a:pt x="26492" y="3619"/>
                </a:lnTo>
                <a:lnTo>
                  <a:pt x="25539" y="3530"/>
                </a:lnTo>
                <a:lnTo>
                  <a:pt x="18351" y="1206"/>
                </a:lnTo>
                <a:lnTo>
                  <a:pt x="18465" y="3530"/>
                </a:lnTo>
                <a:lnTo>
                  <a:pt x="17932" y="4165"/>
                </a:lnTo>
                <a:lnTo>
                  <a:pt x="12001" y="2171"/>
                </a:lnTo>
                <a:lnTo>
                  <a:pt x="10756" y="5283"/>
                </a:lnTo>
                <a:lnTo>
                  <a:pt x="9258" y="4051"/>
                </a:lnTo>
                <a:lnTo>
                  <a:pt x="6184" y="7239"/>
                </a:lnTo>
                <a:lnTo>
                  <a:pt x="4800" y="8394"/>
                </a:lnTo>
                <a:lnTo>
                  <a:pt x="4787" y="8039"/>
                </a:lnTo>
                <a:lnTo>
                  <a:pt x="3492" y="8229"/>
                </a:lnTo>
                <a:lnTo>
                  <a:pt x="3175" y="8331"/>
                </a:lnTo>
                <a:lnTo>
                  <a:pt x="3632" y="10096"/>
                </a:lnTo>
                <a:lnTo>
                  <a:pt x="3898" y="9969"/>
                </a:lnTo>
                <a:lnTo>
                  <a:pt x="51409" y="9956"/>
                </a:lnTo>
                <a:lnTo>
                  <a:pt x="51104" y="8813"/>
                </a:lnTo>
                <a:lnTo>
                  <a:pt x="53124" y="9969"/>
                </a:lnTo>
                <a:lnTo>
                  <a:pt x="54102" y="9385"/>
                </a:lnTo>
                <a:close/>
              </a:path>
              <a:path w="55245" h="44450">
                <a:moveTo>
                  <a:pt x="54622" y="10756"/>
                </a:moveTo>
                <a:lnTo>
                  <a:pt x="54356" y="9232"/>
                </a:lnTo>
                <a:lnTo>
                  <a:pt x="54102" y="9385"/>
                </a:lnTo>
                <a:lnTo>
                  <a:pt x="54622" y="10756"/>
                </a:lnTo>
                <a:close/>
              </a:path>
              <a:path w="55245" h="44450">
                <a:moveTo>
                  <a:pt x="54838" y="17119"/>
                </a:moveTo>
                <a:lnTo>
                  <a:pt x="5524" y="17119"/>
                </a:lnTo>
                <a:lnTo>
                  <a:pt x="4343" y="17119"/>
                </a:lnTo>
                <a:lnTo>
                  <a:pt x="4851" y="17729"/>
                </a:lnTo>
                <a:lnTo>
                  <a:pt x="5537" y="17907"/>
                </a:lnTo>
                <a:lnTo>
                  <a:pt x="7188" y="18529"/>
                </a:lnTo>
                <a:lnTo>
                  <a:pt x="8534" y="19113"/>
                </a:lnTo>
                <a:lnTo>
                  <a:pt x="10007" y="20472"/>
                </a:lnTo>
                <a:lnTo>
                  <a:pt x="11252" y="20586"/>
                </a:lnTo>
                <a:lnTo>
                  <a:pt x="13906" y="20294"/>
                </a:lnTo>
                <a:lnTo>
                  <a:pt x="13754" y="21755"/>
                </a:lnTo>
                <a:lnTo>
                  <a:pt x="12192" y="21932"/>
                </a:lnTo>
                <a:lnTo>
                  <a:pt x="15265" y="22453"/>
                </a:lnTo>
                <a:lnTo>
                  <a:pt x="15760" y="22872"/>
                </a:lnTo>
                <a:lnTo>
                  <a:pt x="16141" y="23101"/>
                </a:lnTo>
                <a:lnTo>
                  <a:pt x="16852" y="22123"/>
                </a:lnTo>
                <a:lnTo>
                  <a:pt x="17602" y="22059"/>
                </a:lnTo>
                <a:lnTo>
                  <a:pt x="18427" y="21653"/>
                </a:lnTo>
                <a:lnTo>
                  <a:pt x="18872" y="22174"/>
                </a:lnTo>
                <a:lnTo>
                  <a:pt x="17500" y="22834"/>
                </a:lnTo>
                <a:lnTo>
                  <a:pt x="18630" y="24231"/>
                </a:lnTo>
                <a:lnTo>
                  <a:pt x="19418" y="24320"/>
                </a:lnTo>
                <a:lnTo>
                  <a:pt x="19316" y="23558"/>
                </a:lnTo>
                <a:lnTo>
                  <a:pt x="21120" y="24561"/>
                </a:lnTo>
                <a:lnTo>
                  <a:pt x="20231" y="23787"/>
                </a:lnTo>
                <a:lnTo>
                  <a:pt x="20231" y="23647"/>
                </a:lnTo>
                <a:lnTo>
                  <a:pt x="20485" y="23558"/>
                </a:lnTo>
                <a:lnTo>
                  <a:pt x="21183" y="23317"/>
                </a:lnTo>
                <a:lnTo>
                  <a:pt x="21297" y="23558"/>
                </a:lnTo>
                <a:lnTo>
                  <a:pt x="21374" y="24015"/>
                </a:lnTo>
                <a:lnTo>
                  <a:pt x="21247" y="24612"/>
                </a:lnTo>
                <a:lnTo>
                  <a:pt x="23050" y="23317"/>
                </a:lnTo>
                <a:lnTo>
                  <a:pt x="24472" y="22288"/>
                </a:lnTo>
                <a:lnTo>
                  <a:pt x="24396" y="26657"/>
                </a:lnTo>
                <a:lnTo>
                  <a:pt x="25057" y="25552"/>
                </a:lnTo>
                <a:lnTo>
                  <a:pt x="26238" y="25819"/>
                </a:lnTo>
                <a:lnTo>
                  <a:pt x="26733" y="25552"/>
                </a:lnTo>
                <a:lnTo>
                  <a:pt x="29540" y="24028"/>
                </a:lnTo>
                <a:lnTo>
                  <a:pt x="29806" y="26149"/>
                </a:lnTo>
                <a:lnTo>
                  <a:pt x="29959" y="26974"/>
                </a:lnTo>
                <a:lnTo>
                  <a:pt x="32194" y="27292"/>
                </a:lnTo>
                <a:lnTo>
                  <a:pt x="30607" y="27495"/>
                </a:lnTo>
                <a:lnTo>
                  <a:pt x="31559" y="36068"/>
                </a:lnTo>
                <a:lnTo>
                  <a:pt x="33680" y="30314"/>
                </a:lnTo>
                <a:lnTo>
                  <a:pt x="35521" y="36741"/>
                </a:lnTo>
                <a:lnTo>
                  <a:pt x="37287" y="35433"/>
                </a:lnTo>
                <a:lnTo>
                  <a:pt x="38150" y="37122"/>
                </a:lnTo>
                <a:lnTo>
                  <a:pt x="39649" y="37998"/>
                </a:lnTo>
                <a:lnTo>
                  <a:pt x="42202" y="35433"/>
                </a:lnTo>
                <a:lnTo>
                  <a:pt x="43357" y="34264"/>
                </a:lnTo>
                <a:lnTo>
                  <a:pt x="43065" y="33985"/>
                </a:lnTo>
                <a:lnTo>
                  <a:pt x="44983" y="33591"/>
                </a:lnTo>
                <a:lnTo>
                  <a:pt x="43980" y="33591"/>
                </a:lnTo>
                <a:lnTo>
                  <a:pt x="49072" y="30314"/>
                </a:lnTo>
                <a:lnTo>
                  <a:pt x="50393" y="29464"/>
                </a:lnTo>
                <a:lnTo>
                  <a:pt x="53162" y="24028"/>
                </a:lnTo>
                <a:lnTo>
                  <a:pt x="54051" y="22288"/>
                </a:lnTo>
                <a:lnTo>
                  <a:pt x="54381" y="21653"/>
                </a:lnTo>
                <a:lnTo>
                  <a:pt x="54622" y="21170"/>
                </a:lnTo>
                <a:lnTo>
                  <a:pt x="54673" y="20294"/>
                </a:lnTo>
                <a:lnTo>
                  <a:pt x="54838" y="17119"/>
                </a:lnTo>
                <a:close/>
              </a:path>
              <a:path w="55245" h="44450">
                <a:moveTo>
                  <a:pt x="54978" y="12776"/>
                </a:moveTo>
                <a:lnTo>
                  <a:pt x="54635" y="10833"/>
                </a:lnTo>
                <a:lnTo>
                  <a:pt x="53124" y="9969"/>
                </a:lnTo>
                <a:lnTo>
                  <a:pt x="51650" y="10833"/>
                </a:lnTo>
                <a:lnTo>
                  <a:pt x="51409" y="9956"/>
                </a:lnTo>
                <a:lnTo>
                  <a:pt x="3898" y="9969"/>
                </a:lnTo>
                <a:lnTo>
                  <a:pt x="1625" y="11760"/>
                </a:lnTo>
                <a:lnTo>
                  <a:pt x="2933" y="11899"/>
                </a:lnTo>
                <a:lnTo>
                  <a:pt x="2082" y="12776"/>
                </a:lnTo>
                <a:lnTo>
                  <a:pt x="3073" y="13271"/>
                </a:lnTo>
                <a:lnTo>
                  <a:pt x="3314" y="13779"/>
                </a:lnTo>
                <a:lnTo>
                  <a:pt x="3187" y="14236"/>
                </a:lnTo>
                <a:lnTo>
                  <a:pt x="4279" y="14782"/>
                </a:lnTo>
                <a:lnTo>
                  <a:pt x="3784" y="14655"/>
                </a:lnTo>
                <a:lnTo>
                  <a:pt x="3746" y="16319"/>
                </a:lnTo>
                <a:lnTo>
                  <a:pt x="5524" y="15798"/>
                </a:lnTo>
                <a:lnTo>
                  <a:pt x="5524" y="16992"/>
                </a:lnTo>
                <a:lnTo>
                  <a:pt x="54838" y="16992"/>
                </a:lnTo>
                <a:lnTo>
                  <a:pt x="54902" y="15798"/>
                </a:lnTo>
                <a:lnTo>
                  <a:pt x="54952" y="14782"/>
                </a:lnTo>
                <a:lnTo>
                  <a:pt x="54978" y="1277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6" name="object 6006"/>
          <p:cNvSpPr/>
          <p:nvPr/>
        </p:nvSpPr>
        <p:spPr>
          <a:xfrm>
            <a:off x="7221131" y="3162553"/>
            <a:ext cx="17780" cy="5080"/>
          </a:xfrm>
          <a:custGeom>
            <a:avLst/>
            <a:gdLst/>
            <a:ahLst/>
            <a:cxnLst/>
            <a:rect l="l" t="t" r="r" b="b"/>
            <a:pathLst>
              <a:path w="17779" h="5080">
                <a:moveTo>
                  <a:pt x="330" y="4368"/>
                </a:moveTo>
                <a:lnTo>
                  <a:pt x="0" y="4394"/>
                </a:lnTo>
                <a:lnTo>
                  <a:pt x="228" y="4508"/>
                </a:lnTo>
                <a:lnTo>
                  <a:pt x="330" y="4368"/>
                </a:lnTo>
                <a:close/>
              </a:path>
              <a:path w="17779" h="5080">
                <a:moveTo>
                  <a:pt x="17551" y="0"/>
                </a:moveTo>
                <a:lnTo>
                  <a:pt x="17208" y="50"/>
                </a:lnTo>
                <a:lnTo>
                  <a:pt x="17132" y="393"/>
                </a:lnTo>
                <a:lnTo>
                  <a:pt x="17462" y="431"/>
                </a:lnTo>
                <a:lnTo>
                  <a:pt x="17475" y="165"/>
                </a:lnTo>
                <a:lnTo>
                  <a:pt x="1755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7" name="object 6007"/>
          <p:cNvSpPr/>
          <p:nvPr/>
        </p:nvSpPr>
        <p:spPr>
          <a:xfrm>
            <a:off x="7129195" y="3306355"/>
            <a:ext cx="61594" cy="86360"/>
          </a:xfrm>
          <a:custGeom>
            <a:avLst/>
            <a:gdLst/>
            <a:ahLst/>
            <a:cxnLst/>
            <a:rect l="l" t="t" r="r" b="b"/>
            <a:pathLst>
              <a:path w="61595" h="86360">
                <a:moveTo>
                  <a:pt x="2311" y="84035"/>
                </a:moveTo>
                <a:lnTo>
                  <a:pt x="1625" y="83820"/>
                </a:lnTo>
                <a:lnTo>
                  <a:pt x="1244" y="84518"/>
                </a:lnTo>
                <a:lnTo>
                  <a:pt x="2032" y="82626"/>
                </a:lnTo>
                <a:lnTo>
                  <a:pt x="1333" y="82600"/>
                </a:lnTo>
                <a:lnTo>
                  <a:pt x="1638" y="83439"/>
                </a:lnTo>
                <a:lnTo>
                  <a:pt x="787" y="84162"/>
                </a:lnTo>
                <a:lnTo>
                  <a:pt x="698" y="83985"/>
                </a:lnTo>
                <a:lnTo>
                  <a:pt x="1181" y="82626"/>
                </a:lnTo>
                <a:lnTo>
                  <a:pt x="558" y="83299"/>
                </a:lnTo>
                <a:lnTo>
                  <a:pt x="660" y="81699"/>
                </a:lnTo>
                <a:lnTo>
                  <a:pt x="0" y="82537"/>
                </a:lnTo>
                <a:lnTo>
                  <a:pt x="546" y="84874"/>
                </a:lnTo>
                <a:lnTo>
                  <a:pt x="711" y="86080"/>
                </a:lnTo>
                <a:lnTo>
                  <a:pt x="1041" y="85636"/>
                </a:lnTo>
                <a:lnTo>
                  <a:pt x="2311" y="84035"/>
                </a:lnTo>
                <a:close/>
              </a:path>
              <a:path w="61595" h="86360">
                <a:moveTo>
                  <a:pt x="15265" y="44653"/>
                </a:moveTo>
                <a:lnTo>
                  <a:pt x="12839" y="45948"/>
                </a:lnTo>
                <a:lnTo>
                  <a:pt x="14351" y="46126"/>
                </a:lnTo>
                <a:lnTo>
                  <a:pt x="14439" y="45859"/>
                </a:lnTo>
                <a:lnTo>
                  <a:pt x="14122" y="45770"/>
                </a:lnTo>
                <a:lnTo>
                  <a:pt x="15265" y="44653"/>
                </a:lnTo>
                <a:close/>
              </a:path>
              <a:path w="61595" h="86360">
                <a:moveTo>
                  <a:pt x="61315" y="787"/>
                </a:moveTo>
                <a:lnTo>
                  <a:pt x="61264" y="0"/>
                </a:lnTo>
                <a:lnTo>
                  <a:pt x="56095" y="3048"/>
                </a:lnTo>
                <a:lnTo>
                  <a:pt x="58000" y="3771"/>
                </a:lnTo>
                <a:lnTo>
                  <a:pt x="59944" y="3276"/>
                </a:lnTo>
                <a:lnTo>
                  <a:pt x="58420" y="2844"/>
                </a:lnTo>
                <a:lnTo>
                  <a:pt x="59309" y="1955"/>
                </a:lnTo>
                <a:lnTo>
                  <a:pt x="60655" y="3086"/>
                </a:lnTo>
                <a:lnTo>
                  <a:pt x="59956" y="1016"/>
                </a:lnTo>
                <a:lnTo>
                  <a:pt x="61315" y="78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8" name="object 6008"/>
          <p:cNvSpPr/>
          <p:nvPr/>
        </p:nvSpPr>
        <p:spPr>
          <a:xfrm>
            <a:off x="7263245" y="3328187"/>
            <a:ext cx="2540" cy="11430"/>
          </a:xfrm>
          <a:custGeom>
            <a:avLst/>
            <a:gdLst/>
            <a:ahLst/>
            <a:cxnLst/>
            <a:rect l="l" t="t" r="r" b="b"/>
            <a:pathLst>
              <a:path w="2540" h="11429">
                <a:moveTo>
                  <a:pt x="76" y="11049"/>
                </a:moveTo>
                <a:close/>
              </a:path>
              <a:path w="2540" h="11429">
                <a:moveTo>
                  <a:pt x="2006" y="25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9" name="object 6009"/>
          <p:cNvSpPr/>
          <p:nvPr/>
        </p:nvSpPr>
        <p:spPr>
          <a:xfrm>
            <a:off x="7252712" y="325948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0" name="object 6010"/>
          <p:cNvSpPr/>
          <p:nvPr/>
        </p:nvSpPr>
        <p:spPr>
          <a:xfrm>
            <a:off x="7224541" y="315919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27" y="0"/>
                </a:moveTo>
                <a:lnTo>
                  <a:pt x="12" y="152"/>
                </a:lnTo>
                <a:lnTo>
                  <a:pt x="38" y="304"/>
                </a:lnTo>
                <a:lnTo>
                  <a:pt x="12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1" name="object 6011"/>
          <p:cNvSpPr/>
          <p:nvPr/>
        </p:nvSpPr>
        <p:spPr>
          <a:xfrm>
            <a:off x="7241565" y="3252228"/>
            <a:ext cx="10795" cy="7620"/>
          </a:xfrm>
          <a:custGeom>
            <a:avLst/>
            <a:gdLst/>
            <a:ahLst/>
            <a:cxnLst/>
            <a:rect l="l" t="t" r="r" b="b"/>
            <a:pathLst>
              <a:path w="10795" h="7620">
                <a:moveTo>
                  <a:pt x="1701" y="0"/>
                </a:moveTo>
                <a:lnTo>
                  <a:pt x="596" y="419"/>
                </a:lnTo>
                <a:lnTo>
                  <a:pt x="0" y="965"/>
                </a:lnTo>
                <a:lnTo>
                  <a:pt x="355" y="825"/>
                </a:lnTo>
                <a:lnTo>
                  <a:pt x="774" y="1219"/>
                </a:lnTo>
                <a:lnTo>
                  <a:pt x="1143" y="1168"/>
                </a:lnTo>
                <a:lnTo>
                  <a:pt x="1701" y="0"/>
                </a:lnTo>
                <a:close/>
              </a:path>
              <a:path w="10795" h="7620">
                <a:moveTo>
                  <a:pt x="10693" y="6959"/>
                </a:moveTo>
                <a:lnTo>
                  <a:pt x="10261" y="7226"/>
                </a:lnTo>
                <a:lnTo>
                  <a:pt x="10477" y="7251"/>
                </a:lnTo>
                <a:lnTo>
                  <a:pt x="10629" y="7188"/>
                </a:lnTo>
                <a:lnTo>
                  <a:pt x="10693" y="695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2" name="object 6012"/>
          <p:cNvSpPr/>
          <p:nvPr/>
        </p:nvSpPr>
        <p:spPr>
          <a:xfrm>
            <a:off x="6818861" y="326180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228" y="0"/>
                </a:moveTo>
                <a:lnTo>
                  <a:pt x="0" y="3111"/>
                </a:lnTo>
                <a:lnTo>
                  <a:pt x="1117" y="4114"/>
                </a:lnTo>
                <a:lnTo>
                  <a:pt x="634" y="4064"/>
                </a:lnTo>
                <a:lnTo>
                  <a:pt x="482" y="3467"/>
                </a:lnTo>
                <a:lnTo>
                  <a:pt x="228" y="3263"/>
                </a:lnTo>
                <a:lnTo>
                  <a:pt x="22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3" name="object 6013"/>
          <p:cNvSpPr/>
          <p:nvPr/>
        </p:nvSpPr>
        <p:spPr>
          <a:xfrm>
            <a:off x="7258211" y="334463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65"/>
                </a:lnTo>
                <a:lnTo>
                  <a:pt x="76" y="2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4" name="object 6014"/>
          <p:cNvSpPr/>
          <p:nvPr/>
        </p:nvSpPr>
        <p:spPr>
          <a:xfrm>
            <a:off x="6775380" y="3403450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70">
                <a:moveTo>
                  <a:pt x="0" y="0"/>
                </a:moveTo>
                <a:lnTo>
                  <a:pt x="190" y="673"/>
                </a:lnTo>
                <a:lnTo>
                  <a:pt x="1803" y="1155"/>
                </a:lnTo>
                <a:lnTo>
                  <a:pt x="4356" y="673"/>
                </a:lnTo>
                <a:lnTo>
                  <a:pt x="2184" y="723"/>
                </a:lnTo>
                <a:lnTo>
                  <a:pt x="1562" y="723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5" name="object 6015"/>
          <p:cNvSpPr/>
          <p:nvPr/>
        </p:nvSpPr>
        <p:spPr>
          <a:xfrm>
            <a:off x="7123683" y="3368063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65" y="2311"/>
                </a:lnTo>
                <a:lnTo>
                  <a:pt x="1066" y="2870"/>
                </a:lnTo>
                <a:lnTo>
                  <a:pt x="1727" y="2184"/>
                </a:lnTo>
                <a:lnTo>
                  <a:pt x="1841" y="711"/>
                </a:lnTo>
                <a:lnTo>
                  <a:pt x="1257" y="304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6" name="object 6016"/>
          <p:cNvSpPr/>
          <p:nvPr/>
        </p:nvSpPr>
        <p:spPr>
          <a:xfrm>
            <a:off x="7218462" y="316530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784" y="0"/>
                </a:moveTo>
                <a:lnTo>
                  <a:pt x="0" y="1498"/>
                </a:lnTo>
                <a:lnTo>
                  <a:pt x="1473" y="2489"/>
                </a:lnTo>
                <a:lnTo>
                  <a:pt x="1181" y="1943"/>
                </a:lnTo>
                <a:lnTo>
                  <a:pt x="1003" y="1892"/>
                </a:lnTo>
                <a:lnTo>
                  <a:pt x="1752" y="1892"/>
                </a:lnTo>
                <a:lnTo>
                  <a:pt x="378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7" name="object 6017"/>
          <p:cNvSpPr/>
          <p:nvPr/>
        </p:nvSpPr>
        <p:spPr>
          <a:xfrm>
            <a:off x="7126335" y="3398309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2590" y="0"/>
                </a:moveTo>
                <a:lnTo>
                  <a:pt x="0" y="3124"/>
                </a:lnTo>
                <a:lnTo>
                  <a:pt x="4279" y="2336"/>
                </a:lnTo>
                <a:lnTo>
                  <a:pt x="4521" y="1625"/>
                </a:lnTo>
                <a:lnTo>
                  <a:pt x="3314" y="1524"/>
                </a:lnTo>
                <a:lnTo>
                  <a:pt x="3797" y="1308"/>
                </a:lnTo>
                <a:lnTo>
                  <a:pt x="259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8" name="object 6018"/>
          <p:cNvSpPr/>
          <p:nvPr/>
        </p:nvSpPr>
        <p:spPr>
          <a:xfrm>
            <a:off x="7062679" y="3335027"/>
            <a:ext cx="6985" cy="1270"/>
          </a:xfrm>
          <a:custGeom>
            <a:avLst/>
            <a:gdLst/>
            <a:ahLst/>
            <a:cxnLst/>
            <a:rect l="l" t="t" r="r" b="b"/>
            <a:pathLst>
              <a:path w="6984" h="1270">
                <a:moveTo>
                  <a:pt x="0" y="0"/>
                </a:moveTo>
                <a:lnTo>
                  <a:pt x="1841" y="1206"/>
                </a:lnTo>
                <a:lnTo>
                  <a:pt x="2501" y="977"/>
                </a:lnTo>
                <a:lnTo>
                  <a:pt x="3835" y="584"/>
                </a:lnTo>
                <a:lnTo>
                  <a:pt x="3670" y="723"/>
                </a:lnTo>
                <a:lnTo>
                  <a:pt x="6642" y="520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9" name="object 6019"/>
          <p:cNvSpPr/>
          <p:nvPr/>
        </p:nvSpPr>
        <p:spPr>
          <a:xfrm>
            <a:off x="6817300" y="3264617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3784" y="0"/>
                </a:moveTo>
                <a:lnTo>
                  <a:pt x="2387" y="2120"/>
                </a:lnTo>
                <a:lnTo>
                  <a:pt x="2705" y="1968"/>
                </a:lnTo>
                <a:lnTo>
                  <a:pt x="2387" y="2628"/>
                </a:lnTo>
                <a:lnTo>
                  <a:pt x="2222" y="2578"/>
                </a:lnTo>
                <a:lnTo>
                  <a:pt x="2209" y="1739"/>
                </a:lnTo>
                <a:lnTo>
                  <a:pt x="1904" y="2400"/>
                </a:lnTo>
                <a:lnTo>
                  <a:pt x="1574" y="1930"/>
                </a:lnTo>
                <a:lnTo>
                  <a:pt x="0" y="1841"/>
                </a:lnTo>
                <a:lnTo>
                  <a:pt x="3530" y="4965"/>
                </a:lnTo>
                <a:lnTo>
                  <a:pt x="3975" y="5029"/>
                </a:lnTo>
                <a:lnTo>
                  <a:pt x="5016" y="4622"/>
                </a:lnTo>
                <a:lnTo>
                  <a:pt x="3555" y="4457"/>
                </a:lnTo>
                <a:lnTo>
                  <a:pt x="3530" y="4013"/>
                </a:lnTo>
                <a:lnTo>
                  <a:pt x="2412" y="3327"/>
                </a:lnTo>
                <a:lnTo>
                  <a:pt x="378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0" name="object 6020"/>
          <p:cNvSpPr/>
          <p:nvPr/>
        </p:nvSpPr>
        <p:spPr>
          <a:xfrm>
            <a:off x="7087892" y="3352439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812" y="0"/>
                </a:moveTo>
                <a:lnTo>
                  <a:pt x="0" y="152"/>
                </a:lnTo>
                <a:lnTo>
                  <a:pt x="1371" y="774"/>
                </a:lnTo>
                <a:lnTo>
                  <a:pt x="1689" y="774"/>
                </a:lnTo>
                <a:lnTo>
                  <a:pt x="1600" y="393"/>
                </a:lnTo>
                <a:lnTo>
                  <a:pt x="977" y="304"/>
                </a:lnTo>
                <a:lnTo>
                  <a:pt x="81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1" name="object 6021"/>
          <p:cNvSpPr/>
          <p:nvPr/>
        </p:nvSpPr>
        <p:spPr>
          <a:xfrm>
            <a:off x="7244729" y="316278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5" y="0"/>
                </a:moveTo>
                <a:lnTo>
                  <a:pt x="0" y="190"/>
                </a:lnTo>
                <a:lnTo>
                  <a:pt x="139" y="7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2" name="object 6022"/>
          <p:cNvSpPr/>
          <p:nvPr/>
        </p:nvSpPr>
        <p:spPr>
          <a:xfrm>
            <a:off x="7147514" y="340451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3" name="object 6023"/>
          <p:cNvSpPr/>
          <p:nvPr/>
        </p:nvSpPr>
        <p:spPr>
          <a:xfrm>
            <a:off x="7264647" y="332840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4" name="object 6024"/>
          <p:cNvSpPr/>
          <p:nvPr/>
        </p:nvSpPr>
        <p:spPr>
          <a:xfrm>
            <a:off x="7200328" y="3300173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1397" y="0"/>
                </a:moveTo>
                <a:lnTo>
                  <a:pt x="800" y="190"/>
                </a:lnTo>
                <a:lnTo>
                  <a:pt x="0" y="723"/>
                </a:lnTo>
                <a:lnTo>
                  <a:pt x="1092" y="888"/>
                </a:lnTo>
                <a:lnTo>
                  <a:pt x="1892" y="927"/>
                </a:lnTo>
                <a:lnTo>
                  <a:pt x="2324" y="292"/>
                </a:lnTo>
                <a:lnTo>
                  <a:pt x="139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5" name="object 6025"/>
          <p:cNvSpPr/>
          <p:nvPr/>
        </p:nvSpPr>
        <p:spPr>
          <a:xfrm>
            <a:off x="7147807" y="340604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5" y="0"/>
                </a:moveTo>
                <a:lnTo>
                  <a:pt x="0" y="177"/>
                </a:lnTo>
                <a:lnTo>
                  <a:pt x="2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6" name="object 6026"/>
          <p:cNvSpPr/>
          <p:nvPr/>
        </p:nvSpPr>
        <p:spPr>
          <a:xfrm>
            <a:off x="6952160" y="3365112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4241" y="0"/>
                </a:moveTo>
                <a:lnTo>
                  <a:pt x="800" y="1892"/>
                </a:lnTo>
                <a:lnTo>
                  <a:pt x="0" y="2539"/>
                </a:lnTo>
                <a:lnTo>
                  <a:pt x="4432" y="3124"/>
                </a:lnTo>
                <a:lnTo>
                  <a:pt x="7302" y="3162"/>
                </a:lnTo>
                <a:lnTo>
                  <a:pt x="5461" y="698"/>
                </a:lnTo>
                <a:lnTo>
                  <a:pt x="424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7" name="object 6027"/>
          <p:cNvSpPr/>
          <p:nvPr/>
        </p:nvSpPr>
        <p:spPr>
          <a:xfrm>
            <a:off x="7262710" y="3322472"/>
            <a:ext cx="635" cy="16510"/>
          </a:xfrm>
          <a:custGeom>
            <a:avLst/>
            <a:gdLst/>
            <a:ahLst/>
            <a:cxnLst/>
            <a:rect l="l" t="t" r="r" b="b"/>
            <a:pathLst>
              <a:path w="634" h="16510">
                <a:moveTo>
                  <a:pt x="76" y="25"/>
                </a:moveTo>
                <a:lnTo>
                  <a:pt x="0" y="165"/>
                </a:lnTo>
                <a:lnTo>
                  <a:pt x="76" y="25"/>
                </a:lnTo>
                <a:close/>
              </a:path>
              <a:path w="634" h="16510">
                <a:moveTo>
                  <a:pt x="165" y="16433"/>
                </a:moveTo>
                <a:lnTo>
                  <a:pt x="0" y="16446"/>
                </a:lnTo>
                <a:lnTo>
                  <a:pt x="139" y="1651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8" name="object 6028"/>
          <p:cNvSpPr/>
          <p:nvPr/>
        </p:nvSpPr>
        <p:spPr>
          <a:xfrm>
            <a:off x="7231406" y="316283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65"/>
                </a:lnTo>
                <a:lnTo>
                  <a:pt x="76" y="2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9" name="object 6029"/>
          <p:cNvSpPr/>
          <p:nvPr/>
        </p:nvSpPr>
        <p:spPr>
          <a:xfrm>
            <a:off x="6820807" y="3265059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1701" y="0"/>
                </a:moveTo>
                <a:lnTo>
                  <a:pt x="0" y="1041"/>
                </a:lnTo>
                <a:lnTo>
                  <a:pt x="1485" y="2133"/>
                </a:lnTo>
                <a:lnTo>
                  <a:pt x="1917" y="1574"/>
                </a:lnTo>
                <a:lnTo>
                  <a:pt x="2844" y="1371"/>
                </a:lnTo>
                <a:lnTo>
                  <a:pt x="3022" y="850"/>
                </a:lnTo>
                <a:lnTo>
                  <a:pt x="170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0" name="object 6030"/>
          <p:cNvSpPr/>
          <p:nvPr/>
        </p:nvSpPr>
        <p:spPr>
          <a:xfrm>
            <a:off x="7227260" y="3160436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1930" y="0"/>
                </a:moveTo>
                <a:lnTo>
                  <a:pt x="1384" y="584"/>
                </a:lnTo>
                <a:lnTo>
                  <a:pt x="723" y="342"/>
                </a:lnTo>
                <a:lnTo>
                  <a:pt x="914" y="685"/>
                </a:lnTo>
                <a:lnTo>
                  <a:pt x="0" y="381"/>
                </a:lnTo>
                <a:lnTo>
                  <a:pt x="1219" y="1206"/>
                </a:lnTo>
                <a:lnTo>
                  <a:pt x="1676" y="1206"/>
                </a:lnTo>
                <a:lnTo>
                  <a:pt x="3022" y="558"/>
                </a:lnTo>
                <a:lnTo>
                  <a:pt x="2971" y="1016"/>
                </a:lnTo>
                <a:lnTo>
                  <a:pt x="193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1" name="object 6031"/>
          <p:cNvSpPr/>
          <p:nvPr/>
        </p:nvSpPr>
        <p:spPr>
          <a:xfrm>
            <a:off x="7265911" y="332961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2" name="object 6032"/>
          <p:cNvSpPr/>
          <p:nvPr/>
        </p:nvSpPr>
        <p:spPr>
          <a:xfrm>
            <a:off x="7246583" y="316348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50" y="165"/>
                </a:lnTo>
                <a:lnTo>
                  <a:pt x="431" y="241"/>
                </a:lnTo>
                <a:lnTo>
                  <a:pt x="253" y="127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3" name="object 6033"/>
          <p:cNvSpPr/>
          <p:nvPr/>
        </p:nvSpPr>
        <p:spPr>
          <a:xfrm>
            <a:off x="6819559" y="3264282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680" y="279"/>
                </a:moveTo>
                <a:lnTo>
                  <a:pt x="838" y="279"/>
                </a:lnTo>
                <a:lnTo>
                  <a:pt x="724" y="410"/>
                </a:lnTo>
                <a:lnTo>
                  <a:pt x="1016" y="508"/>
                </a:lnTo>
                <a:lnTo>
                  <a:pt x="1358" y="508"/>
                </a:lnTo>
                <a:lnTo>
                  <a:pt x="1616" y="469"/>
                </a:lnTo>
                <a:lnTo>
                  <a:pt x="1680" y="279"/>
                </a:lnTo>
                <a:close/>
              </a:path>
              <a:path w="1904" h="635">
                <a:moveTo>
                  <a:pt x="0" y="0"/>
                </a:moveTo>
                <a:lnTo>
                  <a:pt x="469" y="381"/>
                </a:lnTo>
                <a:lnTo>
                  <a:pt x="838" y="279"/>
                </a:lnTo>
                <a:lnTo>
                  <a:pt x="1680" y="279"/>
                </a:lnTo>
                <a:lnTo>
                  <a:pt x="0" y="0"/>
                </a:lnTo>
                <a:close/>
              </a:path>
              <a:path w="1904" h="635">
                <a:moveTo>
                  <a:pt x="1663" y="139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4" name="object 6034"/>
          <p:cNvSpPr/>
          <p:nvPr/>
        </p:nvSpPr>
        <p:spPr>
          <a:xfrm>
            <a:off x="7147486" y="340460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76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5" name="object 6035"/>
          <p:cNvSpPr/>
          <p:nvPr/>
        </p:nvSpPr>
        <p:spPr>
          <a:xfrm>
            <a:off x="7263041" y="332343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685" y="0"/>
                </a:moveTo>
                <a:lnTo>
                  <a:pt x="0" y="215"/>
                </a:lnTo>
                <a:lnTo>
                  <a:pt x="126" y="380"/>
                </a:lnTo>
                <a:lnTo>
                  <a:pt x="431" y="634"/>
                </a:lnTo>
                <a:lnTo>
                  <a:pt x="673" y="685"/>
                </a:lnTo>
                <a:lnTo>
                  <a:pt x="317" y="165"/>
                </a:lnTo>
                <a:lnTo>
                  <a:pt x="68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6" name="object 6036"/>
          <p:cNvSpPr/>
          <p:nvPr/>
        </p:nvSpPr>
        <p:spPr>
          <a:xfrm>
            <a:off x="7221030" y="3166174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863" y="165"/>
                </a:moveTo>
                <a:lnTo>
                  <a:pt x="139" y="228"/>
                </a:lnTo>
                <a:lnTo>
                  <a:pt x="0" y="1066"/>
                </a:lnTo>
                <a:lnTo>
                  <a:pt x="1836" y="195"/>
                </a:lnTo>
                <a:lnTo>
                  <a:pt x="863" y="165"/>
                </a:lnTo>
                <a:close/>
              </a:path>
              <a:path w="3809" h="1269">
                <a:moveTo>
                  <a:pt x="2108" y="203"/>
                </a:moveTo>
                <a:lnTo>
                  <a:pt x="1752" y="723"/>
                </a:lnTo>
                <a:lnTo>
                  <a:pt x="3327" y="241"/>
                </a:lnTo>
                <a:lnTo>
                  <a:pt x="2108" y="203"/>
                </a:lnTo>
                <a:close/>
              </a:path>
              <a:path w="3809" h="1269">
                <a:moveTo>
                  <a:pt x="2247" y="0"/>
                </a:moveTo>
                <a:lnTo>
                  <a:pt x="1836" y="195"/>
                </a:lnTo>
                <a:lnTo>
                  <a:pt x="2108" y="203"/>
                </a:lnTo>
                <a:lnTo>
                  <a:pt x="224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7" name="object 6037"/>
          <p:cNvSpPr/>
          <p:nvPr/>
        </p:nvSpPr>
        <p:spPr>
          <a:xfrm>
            <a:off x="7242141" y="325256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65"/>
                </a:lnTo>
                <a:lnTo>
                  <a:pt x="76" y="2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8" name="object 6038"/>
          <p:cNvSpPr/>
          <p:nvPr/>
        </p:nvSpPr>
        <p:spPr>
          <a:xfrm>
            <a:off x="7265520" y="332923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26" y="0"/>
                </a:moveTo>
                <a:lnTo>
                  <a:pt x="0" y="215"/>
                </a:lnTo>
                <a:lnTo>
                  <a:pt x="139" y="228"/>
                </a:lnTo>
                <a:lnTo>
                  <a:pt x="50" y="7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9" name="object 6039"/>
          <p:cNvSpPr/>
          <p:nvPr/>
        </p:nvSpPr>
        <p:spPr>
          <a:xfrm>
            <a:off x="7144392" y="334256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55" y="0"/>
                </a:moveTo>
                <a:lnTo>
                  <a:pt x="0" y="533"/>
                </a:lnTo>
                <a:lnTo>
                  <a:pt x="317" y="546"/>
                </a:lnTo>
                <a:lnTo>
                  <a:pt x="355" y="381"/>
                </a:lnTo>
                <a:lnTo>
                  <a:pt x="35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0" name="object 6040"/>
          <p:cNvSpPr/>
          <p:nvPr/>
        </p:nvSpPr>
        <p:spPr>
          <a:xfrm>
            <a:off x="7264722" y="332547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1" name="object 6041"/>
          <p:cNvSpPr/>
          <p:nvPr/>
        </p:nvSpPr>
        <p:spPr>
          <a:xfrm>
            <a:off x="7224282" y="315878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8" y="266"/>
                </a:lnTo>
                <a:lnTo>
                  <a:pt x="253" y="419"/>
                </a:lnTo>
                <a:lnTo>
                  <a:pt x="304" y="279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2" name="object 6042"/>
          <p:cNvSpPr/>
          <p:nvPr/>
        </p:nvSpPr>
        <p:spPr>
          <a:xfrm>
            <a:off x="7117581" y="336849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2565" y="0"/>
                </a:moveTo>
                <a:lnTo>
                  <a:pt x="0" y="380"/>
                </a:lnTo>
                <a:lnTo>
                  <a:pt x="685" y="609"/>
                </a:lnTo>
                <a:lnTo>
                  <a:pt x="1066" y="3035"/>
                </a:lnTo>
                <a:lnTo>
                  <a:pt x="939" y="3327"/>
                </a:lnTo>
                <a:lnTo>
                  <a:pt x="355" y="4876"/>
                </a:lnTo>
                <a:lnTo>
                  <a:pt x="977" y="5016"/>
                </a:lnTo>
                <a:lnTo>
                  <a:pt x="1079" y="3276"/>
                </a:lnTo>
                <a:lnTo>
                  <a:pt x="4508" y="1574"/>
                </a:lnTo>
                <a:lnTo>
                  <a:pt x="256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3" name="object 6043"/>
          <p:cNvSpPr/>
          <p:nvPr/>
        </p:nvSpPr>
        <p:spPr>
          <a:xfrm>
            <a:off x="6939185" y="3353036"/>
            <a:ext cx="6350" cy="9525"/>
          </a:xfrm>
          <a:custGeom>
            <a:avLst/>
            <a:gdLst/>
            <a:ahLst/>
            <a:cxnLst/>
            <a:rect l="l" t="t" r="r" b="b"/>
            <a:pathLst>
              <a:path w="6350" h="9525">
                <a:moveTo>
                  <a:pt x="4305" y="0"/>
                </a:moveTo>
                <a:lnTo>
                  <a:pt x="2590" y="4991"/>
                </a:lnTo>
                <a:lnTo>
                  <a:pt x="0" y="6121"/>
                </a:lnTo>
                <a:lnTo>
                  <a:pt x="4368" y="8724"/>
                </a:lnTo>
                <a:lnTo>
                  <a:pt x="5791" y="9423"/>
                </a:lnTo>
                <a:lnTo>
                  <a:pt x="5562" y="7391"/>
                </a:lnTo>
                <a:lnTo>
                  <a:pt x="430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4" name="object 6044"/>
          <p:cNvSpPr/>
          <p:nvPr/>
        </p:nvSpPr>
        <p:spPr>
          <a:xfrm>
            <a:off x="7088428" y="335372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88" y="0"/>
                </a:moveTo>
                <a:lnTo>
                  <a:pt x="114" y="228"/>
                </a:lnTo>
                <a:lnTo>
                  <a:pt x="165" y="431"/>
                </a:lnTo>
                <a:lnTo>
                  <a:pt x="330" y="228"/>
                </a:lnTo>
                <a:lnTo>
                  <a:pt x="8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5" name="object 6045"/>
          <p:cNvSpPr/>
          <p:nvPr/>
        </p:nvSpPr>
        <p:spPr>
          <a:xfrm>
            <a:off x="7216446" y="317760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469" y="0"/>
                </a:moveTo>
                <a:lnTo>
                  <a:pt x="0" y="317"/>
                </a:lnTo>
                <a:lnTo>
                  <a:pt x="368" y="406"/>
                </a:lnTo>
                <a:lnTo>
                  <a:pt x="46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6" name="object 6046"/>
          <p:cNvSpPr/>
          <p:nvPr/>
        </p:nvSpPr>
        <p:spPr>
          <a:xfrm>
            <a:off x="7121436" y="3322777"/>
            <a:ext cx="24765" cy="27305"/>
          </a:xfrm>
          <a:custGeom>
            <a:avLst/>
            <a:gdLst/>
            <a:ahLst/>
            <a:cxnLst/>
            <a:rect l="l" t="t" r="r" b="b"/>
            <a:pathLst>
              <a:path w="24765" h="27304">
                <a:moveTo>
                  <a:pt x="1765" y="1219"/>
                </a:moveTo>
                <a:lnTo>
                  <a:pt x="1625" y="800"/>
                </a:lnTo>
                <a:lnTo>
                  <a:pt x="876" y="1143"/>
                </a:lnTo>
                <a:lnTo>
                  <a:pt x="787" y="1536"/>
                </a:lnTo>
                <a:lnTo>
                  <a:pt x="0" y="1193"/>
                </a:lnTo>
                <a:lnTo>
                  <a:pt x="1092" y="1866"/>
                </a:lnTo>
                <a:lnTo>
                  <a:pt x="1143" y="2159"/>
                </a:lnTo>
                <a:lnTo>
                  <a:pt x="1574" y="1981"/>
                </a:lnTo>
                <a:lnTo>
                  <a:pt x="1473" y="1536"/>
                </a:lnTo>
                <a:lnTo>
                  <a:pt x="1460" y="1143"/>
                </a:lnTo>
                <a:lnTo>
                  <a:pt x="1765" y="1219"/>
                </a:lnTo>
                <a:close/>
              </a:path>
              <a:path w="24765" h="27304">
                <a:moveTo>
                  <a:pt x="2032" y="1600"/>
                </a:moveTo>
                <a:lnTo>
                  <a:pt x="1600" y="1562"/>
                </a:lnTo>
                <a:lnTo>
                  <a:pt x="1866" y="2451"/>
                </a:lnTo>
                <a:lnTo>
                  <a:pt x="2032" y="1600"/>
                </a:lnTo>
                <a:close/>
              </a:path>
              <a:path w="24765" h="27304">
                <a:moveTo>
                  <a:pt x="2032" y="1562"/>
                </a:moveTo>
                <a:lnTo>
                  <a:pt x="1765" y="1219"/>
                </a:lnTo>
                <a:lnTo>
                  <a:pt x="2032" y="1562"/>
                </a:lnTo>
                <a:close/>
              </a:path>
              <a:path w="24765" h="27304">
                <a:moveTo>
                  <a:pt x="2209" y="1778"/>
                </a:moveTo>
                <a:lnTo>
                  <a:pt x="2171" y="1612"/>
                </a:lnTo>
                <a:lnTo>
                  <a:pt x="2209" y="1778"/>
                </a:lnTo>
                <a:close/>
              </a:path>
              <a:path w="24765" h="27304">
                <a:moveTo>
                  <a:pt x="2235" y="698"/>
                </a:moveTo>
                <a:lnTo>
                  <a:pt x="1828" y="0"/>
                </a:lnTo>
                <a:lnTo>
                  <a:pt x="2095" y="1257"/>
                </a:lnTo>
                <a:lnTo>
                  <a:pt x="2184" y="800"/>
                </a:lnTo>
                <a:close/>
              </a:path>
              <a:path w="24765" h="27304">
                <a:moveTo>
                  <a:pt x="24358" y="23939"/>
                </a:moveTo>
                <a:lnTo>
                  <a:pt x="22847" y="23990"/>
                </a:lnTo>
                <a:lnTo>
                  <a:pt x="22834" y="24460"/>
                </a:lnTo>
                <a:lnTo>
                  <a:pt x="20154" y="26073"/>
                </a:lnTo>
                <a:lnTo>
                  <a:pt x="21551" y="26885"/>
                </a:lnTo>
                <a:lnTo>
                  <a:pt x="22110" y="26746"/>
                </a:lnTo>
                <a:lnTo>
                  <a:pt x="24358" y="2393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7" name="object 6047"/>
          <p:cNvSpPr/>
          <p:nvPr/>
        </p:nvSpPr>
        <p:spPr>
          <a:xfrm>
            <a:off x="7136894" y="341627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80" y="126"/>
                </a:lnTo>
                <a:lnTo>
                  <a:pt x="520" y="50"/>
                </a:lnTo>
                <a:lnTo>
                  <a:pt x="101" y="7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8" name="object 6048"/>
          <p:cNvSpPr/>
          <p:nvPr/>
        </p:nvSpPr>
        <p:spPr>
          <a:xfrm>
            <a:off x="7113738" y="335117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8" y="0"/>
                </a:moveTo>
                <a:lnTo>
                  <a:pt x="0" y="342"/>
                </a:lnTo>
                <a:lnTo>
                  <a:pt x="139" y="355"/>
                </a:lnTo>
                <a:lnTo>
                  <a:pt x="203" y="152"/>
                </a:lnTo>
                <a:lnTo>
                  <a:pt x="3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9" name="object 6049"/>
          <p:cNvSpPr/>
          <p:nvPr/>
        </p:nvSpPr>
        <p:spPr>
          <a:xfrm>
            <a:off x="6647389" y="343698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04" y="0"/>
                </a:moveTo>
                <a:lnTo>
                  <a:pt x="88" y="12"/>
                </a:lnTo>
                <a:lnTo>
                  <a:pt x="63" y="152"/>
                </a:lnTo>
                <a:lnTo>
                  <a:pt x="0" y="355"/>
                </a:lnTo>
                <a:lnTo>
                  <a:pt x="241" y="406"/>
                </a:lnTo>
                <a:lnTo>
                  <a:pt x="30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0" name="object 6050"/>
          <p:cNvSpPr/>
          <p:nvPr/>
        </p:nvSpPr>
        <p:spPr>
          <a:xfrm>
            <a:off x="7218159" y="3161817"/>
            <a:ext cx="20955" cy="15240"/>
          </a:xfrm>
          <a:custGeom>
            <a:avLst/>
            <a:gdLst/>
            <a:ahLst/>
            <a:cxnLst/>
            <a:rect l="l" t="t" r="r" b="b"/>
            <a:pathLst>
              <a:path w="20954" h="15239">
                <a:moveTo>
                  <a:pt x="457" y="14782"/>
                </a:moveTo>
                <a:lnTo>
                  <a:pt x="88" y="14236"/>
                </a:lnTo>
                <a:lnTo>
                  <a:pt x="228" y="14478"/>
                </a:lnTo>
                <a:lnTo>
                  <a:pt x="152" y="14732"/>
                </a:lnTo>
                <a:lnTo>
                  <a:pt x="0" y="15087"/>
                </a:lnTo>
                <a:lnTo>
                  <a:pt x="419" y="15074"/>
                </a:lnTo>
                <a:lnTo>
                  <a:pt x="457" y="14782"/>
                </a:lnTo>
                <a:close/>
              </a:path>
              <a:path w="20954" h="15239">
                <a:moveTo>
                  <a:pt x="20472" y="12"/>
                </a:moveTo>
                <a:lnTo>
                  <a:pt x="20332" y="0"/>
                </a:lnTo>
                <a:lnTo>
                  <a:pt x="20167" y="12"/>
                </a:lnTo>
                <a:lnTo>
                  <a:pt x="20129" y="203"/>
                </a:lnTo>
                <a:lnTo>
                  <a:pt x="20383" y="165"/>
                </a:lnTo>
                <a:lnTo>
                  <a:pt x="20472" y="1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1" name="object 6051"/>
          <p:cNvSpPr/>
          <p:nvPr/>
        </p:nvSpPr>
        <p:spPr>
          <a:xfrm>
            <a:off x="7168019" y="3298989"/>
            <a:ext cx="8255" cy="6350"/>
          </a:xfrm>
          <a:custGeom>
            <a:avLst/>
            <a:gdLst/>
            <a:ahLst/>
            <a:cxnLst/>
            <a:rect l="l" t="t" r="r" b="b"/>
            <a:pathLst>
              <a:path w="8254" h="6350">
                <a:moveTo>
                  <a:pt x="1816" y="5689"/>
                </a:moveTo>
                <a:lnTo>
                  <a:pt x="1549" y="4927"/>
                </a:lnTo>
                <a:lnTo>
                  <a:pt x="647" y="5257"/>
                </a:lnTo>
                <a:lnTo>
                  <a:pt x="0" y="5702"/>
                </a:lnTo>
                <a:lnTo>
                  <a:pt x="723" y="5715"/>
                </a:lnTo>
                <a:lnTo>
                  <a:pt x="1816" y="5689"/>
                </a:lnTo>
                <a:close/>
              </a:path>
              <a:path w="8254" h="6350">
                <a:moveTo>
                  <a:pt x="7785" y="1790"/>
                </a:moveTo>
                <a:lnTo>
                  <a:pt x="7620" y="1473"/>
                </a:lnTo>
                <a:lnTo>
                  <a:pt x="7239" y="1930"/>
                </a:lnTo>
                <a:lnTo>
                  <a:pt x="6591" y="0"/>
                </a:lnTo>
                <a:lnTo>
                  <a:pt x="5664" y="2311"/>
                </a:lnTo>
                <a:lnTo>
                  <a:pt x="7772" y="2298"/>
                </a:lnTo>
                <a:lnTo>
                  <a:pt x="7785" y="179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2" name="object 6052"/>
          <p:cNvSpPr/>
          <p:nvPr/>
        </p:nvSpPr>
        <p:spPr>
          <a:xfrm>
            <a:off x="7136695" y="340452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673" y="0"/>
                </a:moveTo>
                <a:lnTo>
                  <a:pt x="457" y="444"/>
                </a:lnTo>
                <a:lnTo>
                  <a:pt x="0" y="546"/>
                </a:lnTo>
                <a:lnTo>
                  <a:pt x="342" y="685"/>
                </a:lnTo>
                <a:lnTo>
                  <a:pt x="495" y="888"/>
                </a:lnTo>
                <a:lnTo>
                  <a:pt x="495" y="673"/>
                </a:lnTo>
                <a:lnTo>
                  <a:pt x="67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3" name="object 6053"/>
          <p:cNvSpPr/>
          <p:nvPr/>
        </p:nvSpPr>
        <p:spPr>
          <a:xfrm>
            <a:off x="7111556" y="3351867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1943" y="0"/>
                </a:moveTo>
                <a:lnTo>
                  <a:pt x="1625" y="1905"/>
                </a:lnTo>
                <a:lnTo>
                  <a:pt x="0" y="1498"/>
                </a:lnTo>
                <a:lnTo>
                  <a:pt x="622" y="3454"/>
                </a:lnTo>
                <a:lnTo>
                  <a:pt x="965" y="2971"/>
                </a:lnTo>
                <a:lnTo>
                  <a:pt x="2476" y="2806"/>
                </a:lnTo>
                <a:lnTo>
                  <a:pt x="1727" y="3352"/>
                </a:lnTo>
                <a:lnTo>
                  <a:pt x="2120" y="3733"/>
                </a:lnTo>
                <a:lnTo>
                  <a:pt x="2781" y="4051"/>
                </a:lnTo>
                <a:lnTo>
                  <a:pt x="3492" y="4089"/>
                </a:lnTo>
                <a:lnTo>
                  <a:pt x="4991" y="1041"/>
                </a:lnTo>
                <a:lnTo>
                  <a:pt x="2412" y="2349"/>
                </a:lnTo>
                <a:lnTo>
                  <a:pt x="194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4" name="object 6054"/>
          <p:cNvSpPr/>
          <p:nvPr/>
        </p:nvSpPr>
        <p:spPr>
          <a:xfrm>
            <a:off x="7254723" y="3344354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63" y="2844"/>
                </a:moveTo>
                <a:close/>
              </a:path>
              <a:path w="4445" h="3175">
                <a:moveTo>
                  <a:pt x="4064" y="76"/>
                </a:moveTo>
                <a:lnTo>
                  <a:pt x="3771" y="0"/>
                </a:lnTo>
                <a:lnTo>
                  <a:pt x="3911" y="88"/>
                </a:lnTo>
                <a:lnTo>
                  <a:pt x="3873" y="241"/>
                </a:lnTo>
                <a:lnTo>
                  <a:pt x="4000" y="19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5" name="object 6055"/>
          <p:cNvSpPr/>
          <p:nvPr/>
        </p:nvSpPr>
        <p:spPr>
          <a:xfrm>
            <a:off x="7073316" y="3333521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3327" y="4686"/>
                </a:moveTo>
                <a:lnTo>
                  <a:pt x="2463" y="3416"/>
                </a:lnTo>
                <a:lnTo>
                  <a:pt x="2006" y="3302"/>
                </a:lnTo>
                <a:lnTo>
                  <a:pt x="2222" y="5029"/>
                </a:lnTo>
                <a:lnTo>
                  <a:pt x="1663" y="4648"/>
                </a:lnTo>
                <a:lnTo>
                  <a:pt x="1930" y="4533"/>
                </a:lnTo>
                <a:lnTo>
                  <a:pt x="1955" y="4114"/>
                </a:lnTo>
                <a:lnTo>
                  <a:pt x="1600" y="4292"/>
                </a:lnTo>
                <a:lnTo>
                  <a:pt x="749" y="0"/>
                </a:lnTo>
                <a:lnTo>
                  <a:pt x="0" y="5232"/>
                </a:lnTo>
                <a:lnTo>
                  <a:pt x="1574" y="4318"/>
                </a:lnTo>
                <a:lnTo>
                  <a:pt x="1473" y="5194"/>
                </a:lnTo>
                <a:lnTo>
                  <a:pt x="2044" y="6946"/>
                </a:lnTo>
                <a:lnTo>
                  <a:pt x="2730" y="7886"/>
                </a:lnTo>
                <a:lnTo>
                  <a:pt x="2641" y="6388"/>
                </a:lnTo>
                <a:lnTo>
                  <a:pt x="3327" y="4686"/>
                </a:lnTo>
                <a:close/>
              </a:path>
              <a:path w="24129" h="12700">
                <a:moveTo>
                  <a:pt x="23647" y="12026"/>
                </a:moveTo>
                <a:lnTo>
                  <a:pt x="23025" y="11480"/>
                </a:lnTo>
                <a:lnTo>
                  <a:pt x="22694" y="11709"/>
                </a:lnTo>
                <a:lnTo>
                  <a:pt x="22948" y="12077"/>
                </a:lnTo>
                <a:lnTo>
                  <a:pt x="23647" y="1202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6" name="object 6056"/>
          <p:cNvSpPr/>
          <p:nvPr/>
        </p:nvSpPr>
        <p:spPr>
          <a:xfrm>
            <a:off x="7135806" y="341699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7" name="object 6057"/>
          <p:cNvSpPr/>
          <p:nvPr/>
        </p:nvSpPr>
        <p:spPr>
          <a:xfrm>
            <a:off x="7109175" y="335633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353" y="709"/>
                </a:moveTo>
                <a:lnTo>
                  <a:pt x="0" y="952"/>
                </a:lnTo>
                <a:lnTo>
                  <a:pt x="584" y="1193"/>
                </a:lnTo>
                <a:lnTo>
                  <a:pt x="353" y="709"/>
                </a:lnTo>
                <a:close/>
              </a:path>
              <a:path w="1270" h="1270">
                <a:moveTo>
                  <a:pt x="499" y="608"/>
                </a:moveTo>
                <a:lnTo>
                  <a:pt x="317" y="634"/>
                </a:lnTo>
                <a:lnTo>
                  <a:pt x="499" y="608"/>
                </a:lnTo>
                <a:close/>
              </a:path>
              <a:path w="1270" h="1270">
                <a:moveTo>
                  <a:pt x="1079" y="0"/>
                </a:moveTo>
                <a:lnTo>
                  <a:pt x="977" y="279"/>
                </a:lnTo>
                <a:lnTo>
                  <a:pt x="499" y="608"/>
                </a:lnTo>
                <a:lnTo>
                  <a:pt x="1193" y="507"/>
                </a:lnTo>
                <a:lnTo>
                  <a:pt x="107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8" name="object 6058"/>
          <p:cNvSpPr/>
          <p:nvPr/>
        </p:nvSpPr>
        <p:spPr>
          <a:xfrm>
            <a:off x="7175280" y="33038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38" y="0"/>
                </a:moveTo>
                <a:lnTo>
                  <a:pt x="101" y="330"/>
                </a:lnTo>
                <a:lnTo>
                  <a:pt x="0" y="495"/>
                </a:lnTo>
                <a:lnTo>
                  <a:pt x="558" y="482"/>
                </a:lnTo>
                <a:lnTo>
                  <a:pt x="1168" y="114"/>
                </a:lnTo>
                <a:lnTo>
                  <a:pt x="3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9" name="object 6059"/>
          <p:cNvSpPr/>
          <p:nvPr/>
        </p:nvSpPr>
        <p:spPr>
          <a:xfrm>
            <a:off x="7054517" y="3345188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1054" y="0"/>
                </a:moveTo>
                <a:lnTo>
                  <a:pt x="0" y="3136"/>
                </a:lnTo>
                <a:lnTo>
                  <a:pt x="3581" y="3937"/>
                </a:lnTo>
                <a:lnTo>
                  <a:pt x="4076" y="6591"/>
                </a:lnTo>
                <a:lnTo>
                  <a:pt x="4660" y="4978"/>
                </a:lnTo>
                <a:lnTo>
                  <a:pt x="1689" y="1447"/>
                </a:lnTo>
                <a:lnTo>
                  <a:pt x="105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0" name="object 6060"/>
          <p:cNvSpPr/>
          <p:nvPr/>
        </p:nvSpPr>
        <p:spPr>
          <a:xfrm>
            <a:off x="7119297" y="334958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52" y="0"/>
                </a:moveTo>
                <a:lnTo>
                  <a:pt x="0" y="165"/>
                </a:lnTo>
                <a:lnTo>
                  <a:pt x="15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1" name="object 6061"/>
          <p:cNvSpPr/>
          <p:nvPr/>
        </p:nvSpPr>
        <p:spPr>
          <a:xfrm>
            <a:off x="7241249" y="325303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2" name="object 6062"/>
          <p:cNvSpPr/>
          <p:nvPr/>
        </p:nvSpPr>
        <p:spPr>
          <a:xfrm>
            <a:off x="7308684" y="2863837"/>
            <a:ext cx="3175" cy="12065"/>
          </a:xfrm>
          <a:custGeom>
            <a:avLst/>
            <a:gdLst/>
            <a:ahLst/>
            <a:cxnLst/>
            <a:rect l="l" t="t" r="r" b="b"/>
            <a:pathLst>
              <a:path w="3175" h="12064">
                <a:moveTo>
                  <a:pt x="76" y="11874"/>
                </a:moveTo>
                <a:close/>
              </a:path>
              <a:path w="3175" h="12064">
                <a:moveTo>
                  <a:pt x="2286" y="5613"/>
                </a:moveTo>
                <a:lnTo>
                  <a:pt x="2159" y="5486"/>
                </a:lnTo>
                <a:lnTo>
                  <a:pt x="2184" y="5765"/>
                </a:lnTo>
                <a:lnTo>
                  <a:pt x="2286" y="5613"/>
                </a:lnTo>
                <a:close/>
              </a:path>
              <a:path w="3175" h="12064">
                <a:moveTo>
                  <a:pt x="2997" y="76"/>
                </a:moveTo>
                <a:lnTo>
                  <a:pt x="2870" y="215"/>
                </a:lnTo>
                <a:lnTo>
                  <a:pt x="2997" y="7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3" name="object 6063"/>
          <p:cNvSpPr/>
          <p:nvPr/>
        </p:nvSpPr>
        <p:spPr>
          <a:xfrm>
            <a:off x="7657703" y="322514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66" y="0"/>
                </a:moveTo>
                <a:lnTo>
                  <a:pt x="0" y="12"/>
                </a:lnTo>
                <a:lnTo>
                  <a:pt x="114" y="177"/>
                </a:lnTo>
                <a:lnTo>
                  <a:pt x="126" y="38"/>
                </a:lnTo>
                <a:lnTo>
                  <a:pt x="26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4" name="object 6064"/>
          <p:cNvSpPr/>
          <p:nvPr/>
        </p:nvSpPr>
        <p:spPr>
          <a:xfrm>
            <a:off x="7268798" y="333695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52" y="0"/>
                </a:moveTo>
                <a:lnTo>
                  <a:pt x="0" y="215"/>
                </a:lnTo>
                <a:lnTo>
                  <a:pt x="190" y="10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5" name="object 6065"/>
          <p:cNvSpPr/>
          <p:nvPr/>
        </p:nvSpPr>
        <p:spPr>
          <a:xfrm>
            <a:off x="7299871" y="318744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139" y="228"/>
                </a:lnTo>
                <a:lnTo>
                  <a:pt x="241" y="76"/>
                </a:lnTo>
                <a:lnTo>
                  <a:pt x="101" y="12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6" name="object 6066"/>
          <p:cNvSpPr/>
          <p:nvPr/>
        </p:nvSpPr>
        <p:spPr>
          <a:xfrm>
            <a:off x="7889964" y="338031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482" y="0"/>
                </a:moveTo>
                <a:lnTo>
                  <a:pt x="406" y="355"/>
                </a:lnTo>
                <a:lnTo>
                  <a:pt x="0" y="888"/>
                </a:lnTo>
                <a:lnTo>
                  <a:pt x="698" y="825"/>
                </a:lnTo>
                <a:lnTo>
                  <a:pt x="723" y="495"/>
                </a:lnTo>
                <a:lnTo>
                  <a:pt x="888" y="101"/>
                </a:lnTo>
                <a:lnTo>
                  <a:pt x="48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7" name="object 6067"/>
          <p:cNvSpPr/>
          <p:nvPr/>
        </p:nvSpPr>
        <p:spPr>
          <a:xfrm>
            <a:off x="7268844" y="333607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65"/>
                </a:lnTo>
                <a:lnTo>
                  <a:pt x="76" y="2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8" name="object 6068"/>
          <p:cNvSpPr/>
          <p:nvPr/>
        </p:nvSpPr>
        <p:spPr>
          <a:xfrm>
            <a:off x="7652180" y="3244673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36" y="0"/>
                </a:moveTo>
                <a:lnTo>
                  <a:pt x="1130" y="482"/>
                </a:lnTo>
                <a:lnTo>
                  <a:pt x="0" y="2108"/>
                </a:lnTo>
                <a:lnTo>
                  <a:pt x="241" y="2781"/>
                </a:lnTo>
                <a:lnTo>
                  <a:pt x="1181" y="2438"/>
                </a:lnTo>
                <a:lnTo>
                  <a:pt x="1270" y="736"/>
                </a:lnTo>
                <a:lnTo>
                  <a:pt x="153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9" name="object 6069"/>
          <p:cNvSpPr/>
          <p:nvPr/>
        </p:nvSpPr>
        <p:spPr>
          <a:xfrm>
            <a:off x="7293394" y="3188728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736" y="2895"/>
                </a:moveTo>
                <a:lnTo>
                  <a:pt x="685" y="2527"/>
                </a:lnTo>
                <a:lnTo>
                  <a:pt x="25" y="2844"/>
                </a:lnTo>
                <a:lnTo>
                  <a:pt x="0" y="3086"/>
                </a:lnTo>
                <a:lnTo>
                  <a:pt x="152" y="3098"/>
                </a:lnTo>
                <a:lnTo>
                  <a:pt x="736" y="2895"/>
                </a:lnTo>
                <a:close/>
              </a:path>
              <a:path w="6350" h="3175">
                <a:moveTo>
                  <a:pt x="6057" y="12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0" name="object 6070"/>
          <p:cNvSpPr/>
          <p:nvPr/>
        </p:nvSpPr>
        <p:spPr>
          <a:xfrm>
            <a:off x="7269753" y="333648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65" y="0"/>
                </a:moveTo>
                <a:lnTo>
                  <a:pt x="0" y="12"/>
                </a:lnTo>
                <a:lnTo>
                  <a:pt x="139" y="7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1" name="object 6071"/>
          <p:cNvSpPr/>
          <p:nvPr/>
        </p:nvSpPr>
        <p:spPr>
          <a:xfrm>
            <a:off x="7310154" y="287201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79" y="0"/>
                </a:moveTo>
                <a:lnTo>
                  <a:pt x="0" y="215"/>
                </a:lnTo>
                <a:lnTo>
                  <a:pt x="203" y="279"/>
                </a:lnTo>
                <a:lnTo>
                  <a:pt x="27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2" name="object 6072"/>
          <p:cNvSpPr/>
          <p:nvPr/>
        </p:nvSpPr>
        <p:spPr>
          <a:xfrm>
            <a:off x="7268629" y="333214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127" y="190"/>
                </a:moveTo>
                <a:lnTo>
                  <a:pt x="88" y="0"/>
                </a:lnTo>
                <a:lnTo>
                  <a:pt x="0" y="127"/>
                </a:lnTo>
                <a:lnTo>
                  <a:pt x="127" y="190"/>
                </a:lnTo>
                <a:close/>
              </a:path>
              <a:path w="634" h="1904">
                <a:moveTo>
                  <a:pt x="635" y="1473"/>
                </a:moveTo>
                <a:lnTo>
                  <a:pt x="508" y="1409"/>
                </a:lnTo>
                <a:lnTo>
                  <a:pt x="571" y="1270"/>
                </a:lnTo>
                <a:lnTo>
                  <a:pt x="317" y="1333"/>
                </a:lnTo>
                <a:lnTo>
                  <a:pt x="431" y="1473"/>
                </a:lnTo>
                <a:lnTo>
                  <a:pt x="635" y="147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3" name="object 6073"/>
          <p:cNvSpPr/>
          <p:nvPr/>
        </p:nvSpPr>
        <p:spPr>
          <a:xfrm>
            <a:off x="7850614" y="3253209"/>
            <a:ext cx="6985" cy="4445"/>
          </a:xfrm>
          <a:custGeom>
            <a:avLst/>
            <a:gdLst/>
            <a:ahLst/>
            <a:cxnLst/>
            <a:rect l="l" t="t" r="r" b="b"/>
            <a:pathLst>
              <a:path w="6984" h="4445">
                <a:moveTo>
                  <a:pt x="3568" y="0"/>
                </a:moveTo>
                <a:lnTo>
                  <a:pt x="2654" y="2743"/>
                </a:lnTo>
                <a:lnTo>
                  <a:pt x="0" y="3695"/>
                </a:lnTo>
                <a:lnTo>
                  <a:pt x="3632" y="3848"/>
                </a:lnTo>
                <a:lnTo>
                  <a:pt x="5016" y="3949"/>
                </a:lnTo>
                <a:lnTo>
                  <a:pt x="6642" y="3263"/>
                </a:lnTo>
                <a:lnTo>
                  <a:pt x="356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4" name="object 6074"/>
          <p:cNvSpPr/>
          <p:nvPr/>
        </p:nvSpPr>
        <p:spPr>
          <a:xfrm>
            <a:off x="7267775" y="333673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5" name="object 6075"/>
          <p:cNvSpPr/>
          <p:nvPr/>
        </p:nvSpPr>
        <p:spPr>
          <a:xfrm>
            <a:off x="7673137" y="320994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03" y="0"/>
                </a:moveTo>
                <a:lnTo>
                  <a:pt x="0" y="520"/>
                </a:lnTo>
                <a:lnTo>
                  <a:pt x="127" y="317"/>
                </a:lnTo>
                <a:lnTo>
                  <a:pt x="266" y="203"/>
                </a:lnTo>
                <a:lnTo>
                  <a:pt x="304" y="3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6" name="object 6076"/>
          <p:cNvSpPr/>
          <p:nvPr/>
        </p:nvSpPr>
        <p:spPr>
          <a:xfrm>
            <a:off x="7336472" y="3112750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692" y="0"/>
                </a:moveTo>
                <a:lnTo>
                  <a:pt x="1701" y="190"/>
                </a:lnTo>
                <a:lnTo>
                  <a:pt x="495" y="1016"/>
                </a:lnTo>
                <a:lnTo>
                  <a:pt x="0" y="1028"/>
                </a:lnTo>
                <a:lnTo>
                  <a:pt x="1777" y="1358"/>
                </a:lnTo>
                <a:lnTo>
                  <a:pt x="2260" y="1181"/>
                </a:lnTo>
                <a:lnTo>
                  <a:pt x="269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7" name="object 6077"/>
          <p:cNvSpPr/>
          <p:nvPr/>
        </p:nvSpPr>
        <p:spPr>
          <a:xfrm>
            <a:off x="7626905" y="3183015"/>
            <a:ext cx="16510" cy="18415"/>
          </a:xfrm>
          <a:custGeom>
            <a:avLst/>
            <a:gdLst/>
            <a:ahLst/>
            <a:cxnLst/>
            <a:rect l="l" t="t" r="r" b="b"/>
            <a:pathLst>
              <a:path w="16509" h="18414">
                <a:moveTo>
                  <a:pt x="3124" y="14617"/>
                </a:moveTo>
                <a:lnTo>
                  <a:pt x="5422" y="18173"/>
                </a:lnTo>
                <a:lnTo>
                  <a:pt x="6982" y="15608"/>
                </a:lnTo>
                <a:lnTo>
                  <a:pt x="5651" y="15608"/>
                </a:lnTo>
                <a:lnTo>
                  <a:pt x="3124" y="14617"/>
                </a:lnTo>
                <a:close/>
              </a:path>
              <a:path w="16509" h="18414">
                <a:moveTo>
                  <a:pt x="0" y="2082"/>
                </a:moveTo>
                <a:lnTo>
                  <a:pt x="2133" y="6375"/>
                </a:lnTo>
                <a:lnTo>
                  <a:pt x="5041" y="7734"/>
                </a:lnTo>
                <a:lnTo>
                  <a:pt x="2336" y="10756"/>
                </a:lnTo>
                <a:lnTo>
                  <a:pt x="5651" y="15608"/>
                </a:lnTo>
                <a:lnTo>
                  <a:pt x="6982" y="15608"/>
                </a:lnTo>
                <a:lnTo>
                  <a:pt x="10032" y="10591"/>
                </a:lnTo>
                <a:lnTo>
                  <a:pt x="5664" y="10591"/>
                </a:lnTo>
                <a:lnTo>
                  <a:pt x="6565" y="6769"/>
                </a:lnTo>
                <a:lnTo>
                  <a:pt x="4419" y="6337"/>
                </a:lnTo>
                <a:lnTo>
                  <a:pt x="0" y="2082"/>
                </a:lnTo>
                <a:close/>
              </a:path>
              <a:path w="16509" h="18414">
                <a:moveTo>
                  <a:pt x="11972" y="6784"/>
                </a:moveTo>
                <a:lnTo>
                  <a:pt x="7696" y="8509"/>
                </a:lnTo>
                <a:lnTo>
                  <a:pt x="5664" y="10591"/>
                </a:lnTo>
                <a:lnTo>
                  <a:pt x="10032" y="10591"/>
                </a:lnTo>
                <a:lnTo>
                  <a:pt x="10902" y="8407"/>
                </a:lnTo>
                <a:lnTo>
                  <a:pt x="9918" y="8407"/>
                </a:lnTo>
                <a:lnTo>
                  <a:pt x="11391" y="7543"/>
                </a:lnTo>
                <a:lnTo>
                  <a:pt x="11972" y="6784"/>
                </a:lnTo>
                <a:close/>
              </a:path>
              <a:path w="16509" h="18414">
                <a:moveTo>
                  <a:pt x="10998" y="8166"/>
                </a:moveTo>
                <a:lnTo>
                  <a:pt x="9918" y="8407"/>
                </a:lnTo>
                <a:lnTo>
                  <a:pt x="10902" y="8407"/>
                </a:lnTo>
                <a:lnTo>
                  <a:pt x="10998" y="8166"/>
                </a:lnTo>
                <a:close/>
              </a:path>
              <a:path w="16509" h="18414">
                <a:moveTo>
                  <a:pt x="11464" y="7543"/>
                </a:moveTo>
                <a:lnTo>
                  <a:pt x="11277" y="7823"/>
                </a:lnTo>
                <a:lnTo>
                  <a:pt x="11464" y="7543"/>
                </a:lnTo>
                <a:close/>
              </a:path>
              <a:path w="16509" h="18414">
                <a:moveTo>
                  <a:pt x="16509" y="0"/>
                </a:moveTo>
                <a:lnTo>
                  <a:pt x="11972" y="6784"/>
                </a:lnTo>
                <a:lnTo>
                  <a:pt x="12420" y="6604"/>
                </a:lnTo>
                <a:lnTo>
                  <a:pt x="1650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8" name="object 6078"/>
          <p:cNvSpPr/>
          <p:nvPr/>
        </p:nvSpPr>
        <p:spPr>
          <a:xfrm>
            <a:off x="7299773" y="318777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2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9" name="object 6079"/>
          <p:cNvSpPr/>
          <p:nvPr/>
        </p:nvSpPr>
        <p:spPr>
          <a:xfrm>
            <a:off x="7305091" y="2869107"/>
            <a:ext cx="6350" cy="28575"/>
          </a:xfrm>
          <a:custGeom>
            <a:avLst/>
            <a:gdLst/>
            <a:ahLst/>
            <a:cxnLst/>
            <a:rect l="l" t="t" r="r" b="b"/>
            <a:pathLst>
              <a:path w="6350" h="28575">
                <a:moveTo>
                  <a:pt x="698" y="28079"/>
                </a:moveTo>
                <a:lnTo>
                  <a:pt x="139" y="27978"/>
                </a:lnTo>
                <a:lnTo>
                  <a:pt x="190" y="27787"/>
                </a:lnTo>
                <a:lnTo>
                  <a:pt x="0" y="27863"/>
                </a:lnTo>
                <a:lnTo>
                  <a:pt x="266" y="28117"/>
                </a:lnTo>
                <a:lnTo>
                  <a:pt x="698" y="28079"/>
                </a:lnTo>
                <a:close/>
              </a:path>
              <a:path w="6350" h="28575">
                <a:moveTo>
                  <a:pt x="5956" y="114"/>
                </a:moveTo>
                <a:lnTo>
                  <a:pt x="5803" y="0"/>
                </a:lnTo>
                <a:lnTo>
                  <a:pt x="5689" y="215"/>
                </a:lnTo>
                <a:lnTo>
                  <a:pt x="5956" y="11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0" name="object 6080"/>
          <p:cNvSpPr/>
          <p:nvPr/>
        </p:nvSpPr>
        <p:spPr>
          <a:xfrm>
            <a:off x="7643886" y="3195374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241" y="0"/>
                </a:moveTo>
                <a:lnTo>
                  <a:pt x="228" y="965"/>
                </a:lnTo>
                <a:lnTo>
                  <a:pt x="431" y="990"/>
                </a:lnTo>
                <a:lnTo>
                  <a:pt x="0" y="1498"/>
                </a:lnTo>
                <a:lnTo>
                  <a:pt x="622" y="1460"/>
                </a:lnTo>
                <a:lnTo>
                  <a:pt x="800" y="863"/>
                </a:lnTo>
                <a:lnTo>
                  <a:pt x="24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1" name="object 6081"/>
          <p:cNvSpPr/>
          <p:nvPr/>
        </p:nvSpPr>
        <p:spPr>
          <a:xfrm>
            <a:off x="7311128" y="287044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17" y="0"/>
                </a:moveTo>
                <a:lnTo>
                  <a:pt x="76" y="12"/>
                </a:lnTo>
                <a:lnTo>
                  <a:pt x="0" y="139"/>
                </a:lnTo>
                <a:lnTo>
                  <a:pt x="266" y="228"/>
                </a:lnTo>
                <a:lnTo>
                  <a:pt x="152" y="88"/>
                </a:lnTo>
                <a:lnTo>
                  <a:pt x="31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2" name="object 6082"/>
          <p:cNvSpPr/>
          <p:nvPr/>
        </p:nvSpPr>
        <p:spPr>
          <a:xfrm>
            <a:off x="7269471" y="333744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139" y="63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3" name="object 6083"/>
          <p:cNvSpPr/>
          <p:nvPr/>
        </p:nvSpPr>
        <p:spPr>
          <a:xfrm>
            <a:off x="7298664" y="318722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469" y="25"/>
                </a:moveTo>
                <a:lnTo>
                  <a:pt x="304" y="25"/>
                </a:lnTo>
                <a:lnTo>
                  <a:pt x="431" y="101"/>
                </a:lnTo>
                <a:close/>
              </a:path>
              <a:path w="1270" h="3810">
                <a:moveTo>
                  <a:pt x="749" y="3403"/>
                </a:moveTo>
                <a:lnTo>
                  <a:pt x="736" y="2933"/>
                </a:lnTo>
                <a:lnTo>
                  <a:pt x="520" y="3238"/>
                </a:lnTo>
                <a:lnTo>
                  <a:pt x="685" y="3378"/>
                </a:lnTo>
                <a:lnTo>
                  <a:pt x="0" y="3492"/>
                </a:lnTo>
                <a:lnTo>
                  <a:pt x="482" y="3530"/>
                </a:lnTo>
                <a:lnTo>
                  <a:pt x="749" y="3403"/>
                </a:lnTo>
                <a:close/>
              </a:path>
              <a:path w="1270" h="3810">
                <a:moveTo>
                  <a:pt x="876" y="838"/>
                </a:moveTo>
                <a:lnTo>
                  <a:pt x="673" y="762"/>
                </a:lnTo>
                <a:lnTo>
                  <a:pt x="546" y="673"/>
                </a:lnTo>
                <a:lnTo>
                  <a:pt x="673" y="1092"/>
                </a:lnTo>
                <a:lnTo>
                  <a:pt x="825" y="1079"/>
                </a:lnTo>
                <a:lnTo>
                  <a:pt x="876" y="83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4" name="object 6084"/>
          <p:cNvSpPr/>
          <p:nvPr/>
        </p:nvSpPr>
        <p:spPr>
          <a:xfrm>
            <a:off x="7885490" y="3286702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2768" y="0"/>
                </a:moveTo>
                <a:lnTo>
                  <a:pt x="0" y="1727"/>
                </a:lnTo>
                <a:lnTo>
                  <a:pt x="1231" y="2755"/>
                </a:lnTo>
                <a:lnTo>
                  <a:pt x="3708" y="3619"/>
                </a:lnTo>
                <a:lnTo>
                  <a:pt x="4013" y="3657"/>
                </a:lnTo>
                <a:lnTo>
                  <a:pt x="3238" y="927"/>
                </a:lnTo>
                <a:lnTo>
                  <a:pt x="276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5" name="object 6085"/>
          <p:cNvSpPr/>
          <p:nvPr/>
        </p:nvSpPr>
        <p:spPr>
          <a:xfrm>
            <a:off x="7299291" y="318720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228" y="203"/>
                </a:lnTo>
                <a:lnTo>
                  <a:pt x="126" y="368"/>
                </a:lnTo>
                <a:lnTo>
                  <a:pt x="571" y="292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6" name="object 6086"/>
          <p:cNvSpPr/>
          <p:nvPr/>
        </p:nvSpPr>
        <p:spPr>
          <a:xfrm>
            <a:off x="7166137" y="3294376"/>
            <a:ext cx="34925" cy="19050"/>
          </a:xfrm>
          <a:custGeom>
            <a:avLst/>
            <a:gdLst/>
            <a:ahLst/>
            <a:cxnLst/>
            <a:rect l="l" t="t" r="r" b="b"/>
            <a:pathLst>
              <a:path w="34925" h="19050">
                <a:moveTo>
                  <a:pt x="17744" y="16497"/>
                </a:moveTo>
                <a:lnTo>
                  <a:pt x="16141" y="16497"/>
                </a:lnTo>
                <a:lnTo>
                  <a:pt x="15455" y="18529"/>
                </a:lnTo>
                <a:lnTo>
                  <a:pt x="16929" y="16814"/>
                </a:lnTo>
                <a:lnTo>
                  <a:pt x="17744" y="16497"/>
                </a:lnTo>
                <a:close/>
              </a:path>
              <a:path w="34925" h="19050">
                <a:moveTo>
                  <a:pt x="11795" y="15341"/>
                </a:moveTo>
                <a:lnTo>
                  <a:pt x="6819" y="15341"/>
                </a:lnTo>
                <a:lnTo>
                  <a:pt x="6413" y="17005"/>
                </a:lnTo>
                <a:lnTo>
                  <a:pt x="8801" y="16090"/>
                </a:lnTo>
                <a:lnTo>
                  <a:pt x="9778" y="15595"/>
                </a:lnTo>
                <a:lnTo>
                  <a:pt x="11362" y="15595"/>
                </a:lnTo>
                <a:lnTo>
                  <a:pt x="11795" y="15341"/>
                </a:lnTo>
                <a:close/>
              </a:path>
              <a:path w="34925" h="19050">
                <a:moveTo>
                  <a:pt x="19488" y="16433"/>
                </a:moveTo>
                <a:lnTo>
                  <a:pt x="17906" y="16433"/>
                </a:lnTo>
                <a:lnTo>
                  <a:pt x="17934" y="16560"/>
                </a:lnTo>
                <a:lnTo>
                  <a:pt x="19011" y="16979"/>
                </a:lnTo>
                <a:lnTo>
                  <a:pt x="19488" y="16433"/>
                </a:lnTo>
                <a:close/>
              </a:path>
              <a:path w="34925" h="19050">
                <a:moveTo>
                  <a:pt x="11007" y="16694"/>
                </a:moveTo>
                <a:lnTo>
                  <a:pt x="10883" y="16903"/>
                </a:lnTo>
                <a:lnTo>
                  <a:pt x="11302" y="16954"/>
                </a:lnTo>
                <a:lnTo>
                  <a:pt x="11007" y="16694"/>
                </a:lnTo>
                <a:close/>
              </a:path>
              <a:path w="34925" h="19050">
                <a:moveTo>
                  <a:pt x="10883" y="16586"/>
                </a:moveTo>
                <a:lnTo>
                  <a:pt x="11065" y="16596"/>
                </a:lnTo>
                <a:lnTo>
                  <a:pt x="10883" y="16586"/>
                </a:lnTo>
                <a:close/>
              </a:path>
              <a:path w="34925" h="19050">
                <a:moveTo>
                  <a:pt x="16149" y="16087"/>
                </a:moveTo>
                <a:lnTo>
                  <a:pt x="15824" y="16230"/>
                </a:lnTo>
                <a:lnTo>
                  <a:pt x="15443" y="16636"/>
                </a:lnTo>
                <a:lnTo>
                  <a:pt x="16141" y="16497"/>
                </a:lnTo>
                <a:lnTo>
                  <a:pt x="17744" y="16497"/>
                </a:lnTo>
                <a:lnTo>
                  <a:pt x="17906" y="16433"/>
                </a:lnTo>
                <a:lnTo>
                  <a:pt x="19488" y="16433"/>
                </a:lnTo>
                <a:lnTo>
                  <a:pt x="16090" y="16408"/>
                </a:lnTo>
                <a:lnTo>
                  <a:pt x="16149" y="16087"/>
                </a:lnTo>
                <a:close/>
              </a:path>
              <a:path w="34925" h="19050">
                <a:moveTo>
                  <a:pt x="11076" y="16579"/>
                </a:moveTo>
                <a:lnTo>
                  <a:pt x="11328" y="16611"/>
                </a:lnTo>
                <a:lnTo>
                  <a:pt x="11076" y="16579"/>
                </a:lnTo>
                <a:close/>
              </a:path>
              <a:path w="34925" h="19050">
                <a:moveTo>
                  <a:pt x="11087" y="16560"/>
                </a:moveTo>
                <a:close/>
              </a:path>
              <a:path w="34925" h="19050">
                <a:moveTo>
                  <a:pt x="10181" y="16465"/>
                </a:moveTo>
                <a:lnTo>
                  <a:pt x="10944" y="16562"/>
                </a:lnTo>
                <a:lnTo>
                  <a:pt x="10181" y="16465"/>
                </a:lnTo>
                <a:close/>
              </a:path>
              <a:path w="34925" h="19050">
                <a:moveTo>
                  <a:pt x="9586" y="15693"/>
                </a:moveTo>
                <a:lnTo>
                  <a:pt x="9635" y="16027"/>
                </a:lnTo>
                <a:lnTo>
                  <a:pt x="9740" y="16230"/>
                </a:lnTo>
                <a:lnTo>
                  <a:pt x="9962" y="16415"/>
                </a:lnTo>
                <a:lnTo>
                  <a:pt x="10056" y="15874"/>
                </a:lnTo>
                <a:lnTo>
                  <a:pt x="9586" y="15693"/>
                </a:lnTo>
                <a:close/>
              </a:path>
              <a:path w="34925" h="19050">
                <a:moveTo>
                  <a:pt x="20409" y="14566"/>
                </a:moveTo>
                <a:lnTo>
                  <a:pt x="18783" y="14566"/>
                </a:lnTo>
                <a:lnTo>
                  <a:pt x="18800" y="14795"/>
                </a:lnTo>
                <a:lnTo>
                  <a:pt x="16090" y="16408"/>
                </a:lnTo>
                <a:lnTo>
                  <a:pt x="19510" y="16408"/>
                </a:lnTo>
                <a:lnTo>
                  <a:pt x="19968" y="15874"/>
                </a:lnTo>
                <a:lnTo>
                  <a:pt x="20409" y="14566"/>
                </a:lnTo>
                <a:close/>
              </a:path>
              <a:path w="34925" h="19050">
                <a:moveTo>
                  <a:pt x="3352" y="10299"/>
                </a:moveTo>
                <a:lnTo>
                  <a:pt x="2946" y="10680"/>
                </a:lnTo>
                <a:lnTo>
                  <a:pt x="0" y="12890"/>
                </a:lnTo>
                <a:lnTo>
                  <a:pt x="8788" y="13550"/>
                </a:lnTo>
                <a:lnTo>
                  <a:pt x="5981" y="14973"/>
                </a:lnTo>
                <a:lnTo>
                  <a:pt x="5613" y="16332"/>
                </a:lnTo>
                <a:lnTo>
                  <a:pt x="6210" y="15608"/>
                </a:lnTo>
                <a:lnTo>
                  <a:pt x="6819" y="15341"/>
                </a:lnTo>
                <a:lnTo>
                  <a:pt x="11795" y="15341"/>
                </a:lnTo>
                <a:lnTo>
                  <a:pt x="12077" y="15176"/>
                </a:lnTo>
                <a:lnTo>
                  <a:pt x="12857" y="15176"/>
                </a:lnTo>
                <a:lnTo>
                  <a:pt x="13360" y="14655"/>
                </a:lnTo>
                <a:lnTo>
                  <a:pt x="14101" y="14655"/>
                </a:lnTo>
                <a:lnTo>
                  <a:pt x="13928" y="14566"/>
                </a:lnTo>
                <a:lnTo>
                  <a:pt x="13900" y="14363"/>
                </a:lnTo>
                <a:lnTo>
                  <a:pt x="14185" y="13944"/>
                </a:lnTo>
                <a:lnTo>
                  <a:pt x="17906" y="13944"/>
                </a:lnTo>
                <a:lnTo>
                  <a:pt x="18465" y="12357"/>
                </a:lnTo>
                <a:lnTo>
                  <a:pt x="21628" y="12357"/>
                </a:lnTo>
                <a:lnTo>
                  <a:pt x="22020" y="12026"/>
                </a:lnTo>
                <a:lnTo>
                  <a:pt x="13487" y="12026"/>
                </a:lnTo>
                <a:lnTo>
                  <a:pt x="3352" y="10299"/>
                </a:lnTo>
                <a:close/>
              </a:path>
              <a:path w="34925" h="19050">
                <a:moveTo>
                  <a:pt x="10161" y="15915"/>
                </a:moveTo>
                <a:lnTo>
                  <a:pt x="10175" y="16291"/>
                </a:lnTo>
                <a:lnTo>
                  <a:pt x="10625" y="16027"/>
                </a:lnTo>
                <a:lnTo>
                  <a:pt x="10452" y="16027"/>
                </a:lnTo>
                <a:lnTo>
                  <a:pt x="10161" y="15915"/>
                </a:lnTo>
                <a:close/>
              </a:path>
              <a:path w="34925" h="19050">
                <a:moveTo>
                  <a:pt x="11362" y="15595"/>
                </a:moveTo>
                <a:lnTo>
                  <a:pt x="9778" y="15595"/>
                </a:lnTo>
                <a:lnTo>
                  <a:pt x="10452" y="16027"/>
                </a:lnTo>
                <a:lnTo>
                  <a:pt x="10625" y="16027"/>
                </a:lnTo>
                <a:lnTo>
                  <a:pt x="11362" y="15595"/>
                </a:lnTo>
                <a:close/>
              </a:path>
              <a:path w="34925" h="19050">
                <a:moveTo>
                  <a:pt x="16268" y="15430"/>
                </a:moveTo>
                <a:lnTo>
                  <a:pt x="15874" y="15544"/>
                </a:lnTo>
                <a:lnTo>
                  <a:pt x="16086" y="15595"/>
                </a:lnTo>
                <a:lnTo>
                  <a:pt x="16211" y="15745"/>
                </a:lnTo>
                <a:lnTo>
                  <a:pt x="16268" y="15430"/>
                </a:lnTo>
                <a:close/>
              </a:path>
              <a:path w="34925" h="19050">
                <a:moveTo>
                  <a:pt x="12857" y="15176"/>
                </a:moveTo>
                <a:lnTo>
                  <a:pt x="12077" y="15176"/>
                </a:lnTo>
                <a:lnTo>
                  <a:pt x="12661" y="15379"/>
                </a:lnTo>
                <a:lnTo>
                  <a:pt x="12857" y="15176"/>
                </a:lnTo>
                <a:close/>
              </a:path>
              <a:path w="34925" h="19050">
                <a:moveTo>
                  <a:pt x="17522" y="15023"/>
                </a:moveTo>
                <a:close/>
              </a:path>
              <a:path w="34925" h="19050">
                <a:moveTo>
                  <a:pt x="17624" y="14744"/>
                </a:moveTo>
                <a:lnTo>
                  <a:pt x="16192" y="14744"/>
                </a:lnTo>
                <a:lnTo>
                  <a:pt x="16636" y="14770"/>
                </a:lnTo>
                <a:lnTo>
                  <a:pt x="17522" y="15023"/>
                </a:lnTo>
                <a:lnTo>
                  <a:pt x="17624" y="14744"/>
                </a:lnTo>
                <a:close/>
              </a:path>
              <a:path w="34925" h="19050">
                <a:moveTo>
                  <a:pt x="21628" y="12357"/>
                </a:moveTo>
                <a:lnTo>
                  <a:pt x="18465" y="12357"/>
                </a:lnTo>
                <a:lnTo>
                  <a:pt x="18276" y="13512"/>
                </a:lnTo>
                <a:lnTo>
                  <a:pt x="18158" y="13944"/>
                </a:lnTo>
                <a:lnTo>
                  <a:pt x="17575" y="14953"/>
                </a:lnTo>
                <a:lnTo>
                  <a:pt x="18783" y="14566"/>
                </a:lnTo>
                <a:lnTo>
                  <a:pt x="20409" y="14566"/>
                </a:lnTo>
                <a:lnTo>
                  <a:pt x="20764" y="13512"/>
                </a:lnTo>
                <a:lnTo>
                  <a:pt x="20897" y="13512"/>
                </a:lnTo>
                <a:lnTo>
                  <a:pt x="21043" y="13182"/>
                </a:lnTo>
                <a:lnTo>
                  <a:pt x="20739" y="13106"/>
                </a:lnTo>
                <a:lnTo>
                  <a:pt x="21628" y="12357"/>
                </a:lnTo>
                <a:close/>
              </a:path>
              <a:path w="34925" h="19050">
                <a:moveTo>
                  <a:pt x="17857" y="14084"/>
                </a:moveTo>
                <a:lnTo>
                  <a:pt x="15760" y="14084"/>
                </a:lnTo>
                <a:lnTo>
                  <a:pt x="16306" y="14401"/>
                </a:lnTo>
                <a:lnTo>
                  <a:pt x="15405" y="14795"/>
                </a:lnTo>
                <a:lnTo>
                  <a:pt x="16192" y="14744"/>
                </a:lnTo>
                <a:lnTo>
                  <a:pt x="17624" y="14744"/>
                </a:lnTo>
                <a:lnTo>
                  <a:pt x="17857" y="14084"/>
                </a:lnTo>
                <a:close/>
              </a:path>
              <a:path w="34925" h="19050">
                <a:moveTo>
                  <a:pt x="14101" y="14655"/>
                </a:moveTo>
                <a:lnTo>
                  <a:pt x="13360" y="14655"/>
                </a:lnTo>
                <a:lnTo>
                  <a:pt x="14274" y="14744"/>
                </a:lnTo>
                <a:lnTo>
                  <a:pt x="14101" y="14655"/>
                </a:lnTo>
                <a:close/>
              </a:path>
              <a:path w="34925" h="19050">
                <a:moveTo>
                  <a:pt x="17906" y="13944"/>
                </a:moveTo>
                <a:lnTo>
                  <a:pt x="14185" y="13944"/>
                </a:lnTo>
                <a:lnTo>
                  <a:pt x="14389" y="14630"/>
                </a:lnTo>
                <a:lnTo>
                  <a:pt x="14846" y="14363"/>
                </a:lnTo>
                <a:lnTo>
                  <a:pt x="15760" y="14084"/>
                </a:lnTo>
                <a:lnTo>
                  <a:pt x="17857" y="14084"/>
                </a:lnTo>
                <a:lnTo>
                  <a:pt x="17906" y="13944"/>
                </a:lnTo>
                <a:close/>
              </a:path>
              <a:path w="34925" h="19050">
                <a:moveTo>
                  <a:pt x="20897" y="13512"/>
                </a:moveTo>
                <a:lnTo>
                  <a:pt x="20764" y="13512"/>
                </a:lnTo>
                <a:lnTo>
                  <a:pt x="20700" y="13957"/>
                </a:lnTo>
                <a:lnTo>
                  <a:pt x="20897" y="13512"/>
                </a:lnTo>
                <a:close/>
              </a:path>
              <a:path w="34925" h="19050">
                <a:moveTo>
                  <a:pt x="11544" y="3492"/>
                </a:moveTo>
                <a:lnTo>
                  <a:pt x="11752" y="4241"/>
                </a:lnTo>
                <a:lnTo>
                  <a:pt x="11835" y="5502"/>
                </a:lnTo>
                <a:lnTo>
                  <a:pt x="11709" y="7454"/>
                </a:lnTo>
                <a:lnTo>
                  <a:pt x="11595" y="7645"/>
                </a:lnTo>
                <a:lnTo>
                  <a:pt x="12712" y="8051"/>
                </a:lnTo>
                <a:lnTo>
                  <a:pt x="6375" y="8801"/>
                </a:lnTo>
                <a:lnTo>
                  <a:pt x="9512" y="9283"/>
                </a:lnTo>
                <a:lnTo>
                  <a:pt x="13487" y="12026"/>
                </a:lnTo>
                <a:lnTo>
                  <a:pt x="22020" y="12026"/>
                </a:lnTo>
                <a:lnTo>
                  <a:pt x="22834" y="11341"/>
                </a:lnTo>
                <a:lnTo>
                  <a:pt x="29159" y="9321"/>
                </a:lnTo>
                <a:lnTo>
                  <a:pt x="29413" y="6934"/>
                </a:lnTo>
                <a:lnTo>
                  <a:pt x="31105" y="6934"/>
                </a:lnTo>
                <a:lnTo>
                  <a:pt x="31295" y="6172"/>
                </a:lnTo>
                <a:lnTo>
                  <a:pt x="14477" y="6172"/>
                </a:lnTo>
                <a:lnTo>
                  <a:pt x="14846" y="4533"/>
                </a:lnTo>
                <a:lnTo>
                  <a:pt x="11544" y="3492"/>
                </a:lnTo>
                <a:close/>
              </a:path>
              <a:path w="34925" h="19050">
                <a:moveTo>
                  <a:pt x="31105" y="6934"/>
                </a:moveTo>
                <a:lnTo>
                  <a:pt x="29413" y="6934"/>
                </a:lnTo>
                <a:lnTo>
                  <a:pt x="30899" y="7759"/>
                </a:lnTo>
                <a:lnTo>
                  <a:pt x="31105" y="6934"/>
                </a:lnTo>
                <a:close/>
              </a:path>
              <a:path w="34925" h="19050">
                <a:moveTo>
                  <a:pt x="19305" y="5502"/>
                </a:moveTo>
                <a:lnTo>
                  <a:pt x="14477" y="6172"/>
                </a:lnTo>
                <a:lnTo>
                  <a:pt x="31295" y="6172"/>
                </a:lnTo>
                <a:lnTo>
                  <a:pt x="31334" y="6019"/>
                </a:lnTo>
                <a:lnTo>
                  <a:pt x="20307" y="6019"/>
                </a:lnTo>
                <a:lnTo>
                  <a:pt x="19037" y="5638"/>
                </a:lnTo>
                <a:lnTo>
                  <a:pt x="19305" y="5502"/>
                </a:lnTo>
                <a:close/>
              </a:path>
              <a:path w="34925" h="19050">
                <a:moveTo>
                  <a:pt x="21243" y="4624"/>
                </a:moveTo>
                <a:lnTo>
                  <a:pt x="20446" y="5245"/>
                </a:lnTo>
                <a:lnTo>
                  <a:pt x="20612" y="5321"/>
                </a:lnTo>
                <a:lnTo>
                  <a:pt x="19971" y="5410"/>
                </a:lnTo>
                <a:lnTo>
                  <a:pt x="20307" y="6019"/>
                </a:lnTo>
                <a:lnTo>
                  <a:pt x="31334" y="6019"/>
                </a:lnTo>
                <a:lnTo>
                  <a:pt x="31486" y="5410"/>
                </a:lnTo>
                <a:lnTo>
                  <a:pt x="24980" y="5410"/>
                </a:lnTo>
                <a:lnTo>
                  <a:pt x="23228" y="4952"/>
                </a:lnTo>
                <a:lnTo>
                  <a:pt x="22077" y="4724"/>
                </a:lnTo>
                <a:lnTo>
                  <a:pt x="21701" y="4711"/>
                </a:lnTo>
                <a:lnTo>
                  <a:pt x="21243" y="4624"/>
                </a:lnTo>
                <a:close/>
              </a:path>
              <a:path w="34925" h="19050">
                <a:moveTo>
                  <a:pt x="19799" y="5251"/>
                </a:moveTo>
                <a:lnTo>
                  <a:pt x="19305" y="5502"/>
                </a:lnTo>
                <a:lnTo>
                  <a:pt x="19909" y="5418"/>
                </a:lnTo>
                <a:lnTo>
                  <a:pt x="19799" y="5251"/>
                </a:lnTo>
                <a:close/>
              </a:path>
              <a:path w="34925" h="19050">
                <a:moveTo>
                  <a:pt x="25946" y="4902"/>
                </a:moveTo>
                <a:lnTo>
                  <a:pt x="26276" y="5054"/>
                </a:lnTo>
                <a:lnTo>
                  <a:pt x="26085" y="5130"/>
                </a:lnTo>
                <a:lnTo>
                  <a:pt x="25102" y="5221"/>
                </a:lnTo>
                <a:lnTo>
                  <a:pt x="24980" y="5410"/>
                </a:lnTo>
                <a:lnTo>
                  <a:pt x="31486" y="5410"/>
                </a:lnTo>
                <a:lnTo>
                  <a:pt x="31594" y="4978"/>
                </a:lnTo>
                <a:lnTo>
                  <a:pt x="26276" y="4978"/>
                </a:lnTo>
                <a:lnTo>
                  <a:pt x="25946" y="4902"/>
                </a:lnTo>
                <a:close/>
              </a:path>
              <a:path w="34925" h="19050">
                <a:moveTo>
                  <a:pt x="19634" y="5001"/>
                </a:moveTo>
                <a:lnTo>
                  <a:pt x="19799" y="5251"/>
                </a:lnTo>
                <a:lnTo>
                  <a:pt x="19679" y="5016"/>
                </a:lnTo>
                <a:close/>
              </a:path>
              <a:path w="34925" h="19050">
                <a:moveTo>
                  <a:pt x="19728" y="4647"/>
                </a:moveTo>
                <a:lnTo>
                  <a:pt x="19795" y="5054"/>
                </a:lnTo>
                <a:lnTo>
                  <a:pt x="20378" y="5245"/>
                </a:lnTo>
                <a:lnTo>
                  <a:pt x="19728" y="4647"/>
                </a:lnTo>
                <a:close/>
              </a:path>
              <a:path w="34925" h="19050">
                <a:moveTo>
                  <a:pt x="25234" y="5016"/>
                </a:moveTo>
                <a:lnTo>
                  <a:pt x="24819" y="5016"/>
                </a:lnTo>
                <a:lnTo>
                  <a:pt x="24841" y="5245"/>
                </a:lnTo>
                <a:lnTo>
                  <a:pt x="25102" y="5221"/>
                </a:lnTo>
                <a:lnTo>
                  <a:pt x="25234" y="5016"/>
                </a:lnTo>
                <a:close/>
              </a:path>
              <a:path w="34925" h="19050">
                <a:moveTo>
                  <a:pt x="24790" y="4711"/>
                </a:moveTo>
                <a:lnTo>
                  <a:pt x="24155" y="5016"/>
                </a:lnTo>
                <a:lnTo>
                  <a:pt x="24819" y="5016"/>
                </a:lnTo>
                <a:lnTo>
                  <a:pt x="24790" y="4711"/>
                </a:lnTo>
                <a:close/>
              </a:path>
              <a:path w="34925" h="19050">
                <a:moveTo>
                  <a:pt x="19583" y="3606"/>
                </a:moveTo>
                <a:lnTo>
                  <a:pt x="18907" y="4404"/>
                </a:lnTo>
                <a:lnTo>
                  <a:pt x="18785" y="4724"/>
                </a:lnTo>
                <a:lnTo>
                  <a:pt x="19634" y="5001"/>
                </a:lnTo>
                <a:lnTo>
                  <a:pt x="19265" y="4444"/>
                </a:lnTo>
                <a:lnTo>
                  <a:pt x="19436" y="4404"/>
                </a:lnTo>
                <a:lnTo>
                  <a:pt x="19240" y="4241"/>
                </a:lnTo>
                <a:lnTo>
                  <a:pt x="19672" y="4241"/>
                </a:lnTo>
                <a:lnTo>
                  <a:pt x="19583" y="3606"/>
                </a:lnTo>
                <a:close/>
              </a:path>
              <a:path w="34925" h="19050">
                <a:moveTo>
                  <a:pt x="26022" y="4483"/>
                </a:moveTo>
                <a:lnTo>
                  <a:pt x="26157" y="4686"/>
                </a:lnTo>
                <a:lnTo>
                  <a:pt x="26276" y="4978"/>
                </a:lnTo>
                <a:lnTo>
                  <a:pt x="31594" y="4978"/>
                </a:lnTo>
                <a:lnTo>
                  <a:pt x="31696" y="4571"/>
                </a:lnTo>
                <a:lnTo>
                  <a:pt x="26250" y="4571"/>
                </a:lnTo>
                <a:lnTo>
                  <a:pt x="26022" y="4483"/>
                </a:lnTo>
                <a:close/>
              </a:path>
              <a:path w="34925" h="19050">
                <a:moveTo>
                  <a:pt x="21310" y="4571"/>
                </a:moveTo>
                <a:lnTo>
                  <a:pt x="21767" y="4724"/>
                </a:lnTo>
                <a:lnTo>
                  <a:pt x="22077" y="4724"/>
                </a:lnTo>
                <a:lnTo>
                  <a:pt x="21310" y="4571"/>
                </a:lnTo>
                <a:close/>
              </a:path>
              <a:path w="34925" h="19050">
                <a:moveTo>
                  <a:pt x="19686" y="4344"/>
                </a:moveTo>
                <a:lnTo>
                  <a:pt x="19478" y="4394"/>
                </a:lnTo>
                <a:lnTo>
                  <a:pt x="19728" y="4647"/>
                </a:lnTo>
                <a:lnTo>
                  <a:pt x="19686" y="4344"/>
                </a:lnTo>
                <a:close/>
              </a:path>
              <a:path w="34925" h="19050">
                <a:moveTo>
                  <a:pt x="20116" y="4241"/>
                </a:moveTo>
                <a:lnTo>
                  <a:pt x="19762" y="4326"/>
                </a:lnTo>
                <a:lnTo>
                  <a:pt x="21243" y="4624"/>
                </a:lnTo>
                <a:lnTo>
                  <a:pt x="20116" y="4241"/>
                </a:lnTo>
                <a:close/>
              </a:path>
              <a:path w="34925" h="19050">
                <a:moveTo>
                  <a:pt x="32406" y="3886"/>
                </a:moveTo>
                <a:lnTo>
                  <a:pt x="27266" y="3886"/>
                </a:lnTo>
                <a:lnTo>
                  <a:pt x="26250" y="4571"/>
                </a:lnTo>
                <a:lnTo>
                  <a:pt x="31696" y="4571"/>
                </a:lnTo>
                <a:lnTo>
                  <a:pt x="31581" y="4326"/>
                </a:lnTo>
                <a:lnTo>
                  <a:pt x="31254" y="4025"/>
                </a:lnTo>
                <a:lnTo>
                  <a:pt x="32449" y="4025"/>
                </a:lnTo>
                <a:lnTo>
                  <a:pt x="32406" y="3886"/>
                </a:lnTo>
                <a:close/>
              </a:path>
              <a:path w="34925" h="19050">
                <a:moveTo>
                  <a:pt x="27304" y="3162"/>
                </a:moveTo>
                <a:lnTo>
                  <a:pt x="26720" y="3162"/>
                </a:lnTo>
                <a:lnTo>
                  <a:pt x="26415" y="4394"/>
                </a:lnTo>
                <a:lnTo>
                  <a:pt x="27266" y="3886"/>
                </a:lnTo>
                <a:lnTo>
                  <a:pt x="32406" y="3886"/>
                </a:lnTo>
                <a:lnTo>
                  <a:pt x="32301" y="3543"/>
                </a:lnTo>
                <a:lnTo>
                  <a:pt x="27914" y="3543"/>
                </a:lnTo>
                <a:lnTo>
                  <a:pt x="27393" y="3479"/>
                </a:lnTo>
                <a:lnTo>
                  <a:pt x="27304" y="3162"/>
                </a:lnTo>
                <a:close/>
              </a:path>
              <a:path w="34925" h="19050">
                <a:moveTo>
                  <a:pt x="32449" y="4025"/>
                </a:moveTo>
                <a:lnTo>
                  <a:pt x="31254" y="4025"/>
                </a:lnTo>
                <a:lnTo>
                  <a:pt x="32562" y="4394"/>
                </a:lnTo>
                <a:lnTo>
                  <a:pt x="32449" y="4025"/>
                </a:lnTo>
                <a:close/>
              </a:path>
              <a:path w="34925" h="19050">
                <a:moveTo>
                  <a:pt x="19672" y="4241"/>
                </a:moveTo>
                <a:lnTo>
                  <a:pt x="19240" y="4241"/>
                </a:lnTo>
                <a:lnTo>
                  <a:pt x="19683" y="4326"/>
                </a:lnTo>
                <a:close/>
              </a:path>
              <a:path w="34925" h="19050">
                <a:moveTo>
                  <a:pt x="28078" y="3437"/>
                </a:moveTo>
                <a:lnTo>
                  <a:pt x="27914" y="3543"/>
                </a:lnTo>
                <a:lnTo>
                  <a:pt x="32301" y="3543"/>
                </a:lnTo>
                <a:lnTo>
                  <a:pt x="28117" y="3530"/>
                </a:lnTo>
                <a:close/>
              </a:path>
              <a:path w="34925" h="19050">
                <a:moveTo>
                  <a:pt x="28727" y="2578"/>
                </a:moveTo>
                <a:lnTo>
                  <a:pt x="28346" y="2920"/>
                </a:lnTo>
                <a:lnTo>
                  <a:pt x="28228" y="3340"/>
                </a:lnTo>
                <a:lnTo>
                  <a:pt x="28117" y="3530"/>
                </a:lnTo>
                <a:lnTo>
                  <a:pt x="32297" y="3530"/>
                </a:lnTo>
                <a:lnTo>
                  <a:pt x="28371" y="3517"/>
                </a:lnTo>
                <a:lnTo>
                  <a:pt x="28727" y="2578"/>
                </a:lnTo>
                <a:close/>
              </a:path>
              <a:path w="34925" h="19050">
                <a:moveTo>
                  <a:pt x="29477" y="938"/>
                </a:moveTo>
                <a:lnTo>
                  <a:pt x="29600" y="2070"/>
                </a:lnTo>
                <a:lnTo>
                  <a:pt x="29449" y="2578"/>
                </a:lnTo>
                <a:lnTo>
                  <a:pt x="28371" y="3517"/>
                </a:lnTo>
                <a:lnTo>
                  <a:pt x="32293" y="3517"/>
                </a:lnTo>
                <a:lnTo>
                  <a:pt x="31965" y="2451"/>
                </a:lnTo>
                <a:lnTo>
                  <a:pt x="32600" y="1879"/>
                </a:lnTo>
                <a:lnTo>
                  <a:pt x="33083" y="1879"/>
                </a:lnTo>
                <a:lnTo>
                  <a:pt x="33475" y="1511"/>
                </a:lnTo>
                <a:lnTo>
                  <a:pt x="32575" y="1511"/>
                </a:lnTo>
                <a:lnTo>
                  <a:pt x="31935" y="1104"/>
                </a:lnTo>
                <a:lnTo>
                  <a:pt x="30297" y="1092"/>
                </a:lnTo>
                <a:lnTo>
                  <a:pt x="29477" y="938"/>
                </a:lnTo>
                <a:close/>
              </a:path>
              <a:path w="34925" h="19050">
                <a:moveTo>
                  <a:pt x="27736" y="3200"/>
                </a:moveTo>
                <a:lnTo>
                  <a:pt x="27504" y="3340"/>
                </a:lnTo>
                <a:lnTo>
                  <a:pt x="27393" y="3479"/>
                </a:lnTo>
                <a:lnTo>
                  <a:pt x="27914" y="3479"/>
                </a:lnTo>
                <a:lnTo>
                  <a:pt x="27736" y="3200"/>
                </a:lnTo>
                <a:close/>
              </a:path>
              <a:path w="34925" h="19050">
                <a:moveTo>
                  <a:pt x="27922" y="3047"/>
                </a:moveTo>
                <a:lnTo>
                  <a:pt x="28078" y="3437"/>
                </a:lnTo>
                <a:lnTo>
                  <a:pt x="28001" y="3162"/>
                </a:lnTo>
                <a:close/>
              </a:path>
              <a:path w="34925" h="19050">
                <a:moveTo>
                  <a:pt x="27914" y="3047"/>
                </a:moveTo>
                <a:lnTo>
                  <a:pt x="27901" y="3416"/>
                </a:lnTo>
                <a:lnTo>
                  <a:pt x="27914" y="3047"/>
                </a:lnTo>
                <a:close/>
              </a:path>
              <a:path w="34925" h="19050">
                <a:moveTo>
                  <a:pt x="27825" y="2933"/>
                </a:moveTo>
                <a:lnTo>
                  <a:pt x="27547" y="3284"/>
                </a:lnTo>
                <a:lnTo>
                  <a:pt x="27814" y="3047"/>
                </a:lnTo>
                <a:close/>
              </a:path>
              <a:path w="34925" h="19050">
                <a:moveTo>
                  <a:pt x="27825" y="2908"/>
                </a:moveTo>
                <a:lnTo>
                  <a:pt x="27846" y="3047"/>
                </a:lnTo>
                <a:lnTo>
                  <a:pt x="27825" y="2908"/>
                </a:lnTo>
                <a:close/>
              </a:path>
              <a:path w="34925" h="19050">
                <a:moveTo>
                  <a:pt x="33083" y="1879"/>
                </a:moveTo>
                <a:lnTo>
                  <a:pt x="32600" y="1879"/>
                </a:lnTo>
                <a:lnTo>
                  <a:pt x="32880" y="2070"/>
                </a:lnTo>
                <a:lnTo>
                  <a:pt x="33083" y="1879"/>
                </a:lnTo>
                <a:close/>
              </a:path>
              <a:path w="34925" h="19050">
                <a:moveTo>
                  <a:pt x="32874" y="1347"/>
                </a:moveTo>
                <a:lnTo>
                  <a:pt x="32575" y="1511"/>
                </a:lnTo>
                <a:lnTo>
                  <a:pt x="33475" y="1511"/>
                </a:lnTo>
                <a:lnTo>
                  <a:pt x="32854" y="1435"/>
                </a:lnTo>
                <a:close/>
              </a:path>
              <a:path w="34925" h="19050">
                <a:moveTo>
                  <a:pt x="34734" y="330"/>
                </a:moveTo>
                <a:lnTo>
                  <a:pt x="33317" y="1015"/>
                </a:lnTo>
                <a:lnTo>
                  <a:pt x="32987" y="1286"/>
                </a:lnTo>
                <a:lnTo>
                  <a:pt x="32854" y="1435"/>
                </a:lnTo>
                <a:lnTo>
                  <a:pt x="33557" y="1435"/>
                </a:lnTo>
                <a:lnTo>
                  <a:pt x="34734" y="330"/>
                </a:lnTo>
                <a:close/>
              </a:path>
              <a:path w="34925" h="19050">
                <a:moveTo>
                  <a:pt x="32962" y="952"/>
                </a:moveTo>
                <a:lnTo>
                  <a:pt x="32874" y="1347"/>
                </a:lnTo>
                <a:lnTo>
                  <a:pt x="33148" y="1104"/>
                </a:lnTo>
                <a:lnTo>
                  <a:pt x="32962" y="952"/>
                </a:lnTo>
                <a:close/>
              </a:path>
              <a:path w="34925" h="19050">
                <a:moveTo>
                  <a:pt x="32562" y="0"/>
                </a:moveTo>
                <a:lnTo>
                  <a:pt x="30451" y="938"/>
                </a:lnTo>
                <a:lnTo>
                  <a:pt x="30365" y="1104"/>
                </a:lnTo>
                <a:lnTo>
                  <a:pt x="31935" y="1104"/>
                </a:lnTo>
                <a:lnTo>
                  <a:pt x="32110" y="761"/>
                </a:lnTo>
                <a:lnTo>
                  <a:pt x="32562" y="0"/>
                </a:lnTo>
                <a:close/>
              </a:path>
              <a:path w="34925" h="19050">
                <a:moveTo>
                  <a:pt x="33121" y="241"/>
                </a:moveTo>
                <a:lnTo>
                  <a:pt x="32486" y="825"/>
                </a:lnTo>
                <a:lnTo>
                  <a:pt x="32962" y="952"/>
                </a:lnTo>
                <a:lnTo>
                  <a:pt x="33121" y="241"/>
                </a:lnTo>
                <a:close/>
              </a:path>
              <a:path w="34925" h="19050">
                <a:moveTo>
                  <a:pt x="29451" y="761"/>
                </a:moveTo>
                <a:lnTo>
                  <a:pt x="28740" y="800"/>
                </a:lnTo>
                <a:lnTo>
                  <a:pt x="29477" y="938"/>
                </a:lnTo>
                <a:lnTo>
                  <a:pt x="29451" y="76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7" name="object 6087"/>
          <p:cNvSpPr/>
          <p:nvPr/>
        </p:nvSpPr>
        <p:spPr>
          <a:xfrm>
            <a:off x="7299711" y="318704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63" y="0"/>
                </a:moveTo>
                <a:lnTo>
                  <a:pt x="0" y="165"/>
                </a:lnTo>
                <a:lnTo>
                  <a:pt x="190" y="12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8" name="object 6088"/>
          <p:cNvSpPr/>
          <p:nvPr/>
        </p:nvSpPr>
        <p:spPr>
          <a:xfrm>
            <a:off x="7267232" y="333601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63" y="25"/>
                </a:moveTo>
                <a:close/>
              </a:path>
              <a:path w="1270" h="1270">
                <a:moveTo>
                  <a:pt x="850" y="584"/>
                </a:moveTo>
                <a:lnTo>
                  <a:pt x="698" y="723"/>
                </a:lnTo>
                <a:lnTo>
                  <a:pt x="850" y="58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9" name="object 6089"/>
          <p:cNvSpPr/>
          <p:nvPr/>
        </p:nvSpPr>
        <p:spPr>
          <a:xfrm>
            <a:off x="7876236" y="3291487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1422" y="0"/>
                </a:moveTo>
                <a:lnTo>
                  <a:pt x="1193" y="165"/>
                </a:lnTo>
                <a:lnTo>
                  <a:pt x="0" y="558"/>
                </a:lnTo>
                <a:lnTo>
                  <a:pt x="965" y="723"/>
                </a:lnTo>
                <a:lnTo>
                  <a:pt x="1079" y="431"/>
                </a:lnTo>
                <a:lnTo>
                  <a:pt x="1549" y="330"/>
                </a:lnTo>
                <a:lnTo>
                  <a:pt x="142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0" name="object 6090"/>
          <p:cNvSpPr/>
          <p:nvPr/>
        </p:nvSpPr>
        <p:spPr>
          <a:xfrm>
            <a:off x="7311151" y="2865909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723" y="0"/>
                </a:moveTo>
                <a:lnTo>
                  <a:pt x="0" y="431"/>
                </a:lnTo>
                <a:lnTo>
                  <a:pt x="520" y="457"/>
                </a:lnTo>
                <a:lnTo>
                  <a:pt x="72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1" name="object 6091"/>
          <p:cNvSpPr/>
          <p:nvPr/>
        </p:nvSpPr>
        <p:spPr>
          <a:xfrm>
            <a:off x="7294316" y="319150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2" name="object 6092"/>
          <p:cNvSpPr/>
          <p:nvPr/>
        </p:nvSpPr>
        <p:spPr>
          <a:xfrm>
            <a:off x="7268818" y="333629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55" y="0"/>
                </a:moveTo>
                <a:lnTo>
                  <a:pt x="0" y="88"/>
                </a:lnTo>
                <a:lnTo>
                  <a:pt x="139" y="139"/>
                </a:lnTo>
                <a:lnTo>
                  <a:pt x="355" y="12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3" name="object 6093"/>
          <p:cNvSpPr/>
          <p:nvPr/>
        </p:nvSpPr>
        <p:spPr>
          <a:xfrm>
            <a:off x="7310894" y="286852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8" y="0"/>
                </a:moveTo>
                <a:lnTo>
                  <a:pt x="0" y="215"/>
                </a:lnTo>
                <a:lnTo>
                  <a:pt x="127" y="7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4" name="object 6094"/>
          <p:cNvSpPr/>
          <p:nvPr/>
        </p:nvSpPr>
        <p:spPr>
          <a:xfrm>
            <a:off x="7298897" y="318789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5" name="object 6095"/>
          <p:cNvSpPr/>
          <p:nvPr/>
        </p:nvSpPr>
        <p:spPr>
          <a:xfrm>
            <a:off x="7267784" y="333578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6" name="object 6096"/>
          <p:cNvSpPr/>
          <p:nvPr/>
        </p:nvSpPr>
        <p:spPr>
          <a:xfrm>
            <a:off x="7299445" y="318791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39" y="0"/>
                </a:moveTo>
                <a:lnTo>
                  <a:pt x="0" y="253"/>
                </a:lnTo>
                <a:lnTo>
                  <a:pt x="203" y="279"/>
                </a:lnTo>
                <a:lnTo>
                  <a:pt x="13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7" name="object 6097"/>
          <p:cNvSpPr/>
          <p:nvPr/>
        </p:nvSpPr>
        <p:spPr>
          <a:xfrm>
            <a:off x="7308472" y="287580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41" y="0"/>
                </a:moveTo>
                <a:lnTo>
                  <a:pt x="0" y="177"/>
                </a:lnTo>
                <a:lnTo>
                  <a:pt x="355" y="152"/>
                </a:lnTo>
                <a:lnTo>
                  <a:pt x="24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8" name="object 6098"/>
          <p:cNvSpPr/>
          <p:nvPr/>
        </p:nvSpPr>
        <p:spPr>
          <a:xfrm>
            <a:off x="7607279" y="3295589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1168" y="0"/>
                </a:moveTo>
                <a:lnTo>
                  <a:pt x="698" y="139"/>
                </a:lnTo>
                <a:lnTo>
                  <a:pt x="0" y="660"/>
                </a:lnTo>
                <a:lnTo>
                  <a:pt x="241" y="1422"/>
                </a:lnTo>
                <a:lnTo>
                  <a:pt x="266" y="698"/>
                </a:lnTo>
                <a:lnTo>
                  <a:pt x="838" y="482"/>
                </a:lnTo>
                <a:lnTo>
                  <a:pt x="116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9" name="object 6099"/>
          <p:cNvSpPr/>
          <p:nvPr/>
        </p:nvSpPr>
        <p:spPr>
          <a:xfrm>
            <a:off x="7267161" y="333041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169"/>
                </a:moveTo>
                <a:lnTo>
                  <a:pt x="15" y="317"/>
                </a:lnTo>
                <a:lnTo>
                  <a:pt x="0" y="169"/>
                </a:lnTo>
                <a:close/>
              </a:path>
              <a:path w="634" h="635">
                <a:moveTo>
                  <a:pt x="28" y="0"/>
                </a:moveTo>
                <a:lnTo>
                  <a:pt x="0" y="165"/>
                </a:lnTo>
                <a:lnTo>
                  <a:pt x="2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0" name="object 6100"/>
          <p:cNvSpPr/>
          <p:nvPr/>
        </p:nvSpPr>
        <p:spPr>
          <a:xfrm>
            <a:off x="7299300" y="318778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88" y="12"/>
                </a:moveTo>
                <a:close/>
              </a:path>
              <a:path w="634" h="1269">
                <a:moveTo>
                  <a:pt x="152" y="685"/>
                </a:moveTo>
                <a:lnTo>
                  <a:pt x="0" y="889"/>
                </a:lnTo>
                <a:lnTo>
                  <a:pt x="152" y="68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1" name="object 6101"/>
          <p:cNvSpPr/>
          <p:nvPr/>
        </p:nvSpPr>
        <p:spPr>
          <a:xfrm>
            <a:off x="7310230" y="287174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419" y="0"/>
                </a:moveTo>
                <a:lnTo>
                  <a:pt x="0" y="101"/>
                </a:lnTo>
                <a:lnTo>
                  <a:pt x="736" y="139"/>
                </a:lnTo>
                <a:lnTo>
                  <a:pt x="41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2" name="object 6102"/>
          <p:cNvSpPr/>
          <p:nvPr/>
        </p:nvSpPr>
        <p:spPr>
          <a:xfrm>
            <a:off x="7299977" y="318805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65" y="0"/>
                </a:moveTo>
                <a:lnTo>
                  <a:pt x="0" y="0"/>
                </a:lnTo>
                <a:lnTo>
                  <a:pt x="139" y="7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3" name="object 6103"/>
          <p:cNvSpPr/>
          <p:nvPr/>
        </p:nvSpPr>
        <p:spPr>
          <a:xfrm>
            <a:off x="7309463" y="28722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04" y="0"/>
                </a:moveTo>
                <a:lnTo>
                  <a:pt x="0" y="444"/>
                </a:lnTo>
                <a:lnTo>
                  <a:pt x="228" y="609"/>
                </a:lnTo>
                <a:lnTo>
                  <a:pt x="30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4" name="object 6104"/>
          <p:cNvSpPr/>
          <p:nvPr/>
        </p:nvSpPr>
        <p:spPr>
          <a:xfrm>
            <a:off x="7890525" y="3293459"/>
            <a:ext cx="4445" cy="9525"/>
          </a:xfrm>
          <a:custGeom>
            <a:avLst/>
            <a:gdLst/>
            <a:ahLst/>
            <a:cxnLst/>
            <a:rect l="l" t="t" r="r" b="b"/>
            <a:pathLst>
              <a:path w="4445" h="9525">
                <a:moveTo>
                  <a:pt x="3987" y="0"/>
                </a:moveTo>
                <a:lnTo>
                  <a:pt x="0" y="1244"/>
                </a:lnTo>
                <a:lnTo>
                  <a:pt x="406" y="5435"/>
                </a:lnTo>
                <a:lnTo>
                  <a:pt x="838" y="4216"/>
                </a:lnTo>
                <a:lnTo>
                  <a:pt x="317" y="7556"/>
                </a:lnTo>
                <a:lnTo>
                  <a:pt x="419" y="9169"/>
                </a:lnTo>
                <a:lnTo>
                  <a:pt x="3111" y="6515"/>
                </a:lnTo>
                <a:lnTo>
                  <a:pt x="1447" y="5346"/>
                </a:lnTo>
                <a:lnTo>
                  <a:pt x="266" y="3962"/>
                </a:lnTo>
                <a:lnTo>
                  <a:pt x="398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5" name="object 6105"/>
          <p:cNvSpPr/>
          <p:nvPr/>
        </p:nvSpPr>
        <p:spPr>
          <a:xfrm>
            <a:off x="7281812" y="3120834"/>
            <a:ext cx="44450" cy="18415"/>
          </a:xfrm>
          <a:custGeom>
            <a:avLst/>
            <a:gdLst/>
            <a:ahLst/>
            <a:cxnLst/>
            <a:rect l="l" t="t" r="r" b="b"/>
            <a:pathLst>
              <a:path w="44450" h="18414">
                <a:moveTo>
                  <a:pt x="508" y="18148"/>
                </a:moveTo>
                <a:lnTo>
                  <a:pt x="419" y="17970"/>
                </a:lnTo>
                <a:lnTo>
                  <a:pt x="177" y="17195"/>
                </a:lnTo>
                <a:lnTo>
                  <a:pt x="0" y="17272"/>
                </a:lnTo>
                <a:lnTo>
                  <a:pt x="88" y="17449"/>
                </a:lnTo>
                <a:lnTo>
                  <a:pt x="139" y="18122"/>
                </a:lnTo>
                <a:lnTo>
                  <a:pt x="508" y="18148"/>
                </a:lnTo>
                <a:close/>
              </a:path>
              <a:path w="44450" h="18414">
                <a:moveTo>
                  <a:pt x="44246" y="0"/>
                </a:moveTo>
                <a:lnTo>
                  <a:pt x="43865" y="317"/>
                </a:lnTo>
                <a:lnTo>
                  <a:pt x="43446" y="76"/>
                </a:lnTo>
                <a:lnTo>
                  <a:pt x="43053" y="419"/>
                </a:lnTo>
                <a:lnTo>
                  <a:pt x="44056" y="431"/>
                </a:lnTo>
                <a:lnTo>
                  <a:pt x="44145" y="558"/>
                </a:lnTo>
                <a:lnTo>
                  <a:pt x="4424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6" name="object 6106"/>
          <p:cNvSpPr/>
          <p:nvPr/>
        </p:nvSpPr>
        <p:spPr>
          <a:xfrm>
            <a:off x="7299555" y="318700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53" y="0"/>
                </a:moveTo>
                <a:lnTo>
                  <a:pt x="0" y="50"/>
                </a:lnTo>
                <a:lnTo>
                  <a:pt x="63" y="253"/>
                </a:lnTo>
                <a:lnTo>
                  <a:pt x="25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7" name="object 6107"/>
          <p:cNvSpPr/>
          <p:nvPr/>
        </p:nvSpPr>
        <p:spPr>
          <a:xfrm>
            <a:off x="7321474" y="312249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152" y="0"/>
                </a:moveTo>
                <a:lnTo>
                  <a:pt x="0" y="635"/>
                </a:lnTo>
                <a:lnTo>
                  <a:pt x="126" y="1028"/>
                </a:lnTo>
                <a:lnTo>
                  <a:pt x="596" y="965"/>
                </a:lnTo>
                <a:lnTo>
                  <a:pt x="330" y="406"/>
                </a:lnTo>
                <a:lnTo>
                  <a:pt x="533" y="381"/>
                </a:lnTo>
                <a:lnTo>
                  <a:pt x="15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8" name="object 6108"/>
          <p:cNvSpPr/>
          <p:nvPr/>
        </p:nvSpPr>
        <p:spPr>
          <a:xfrm>
            <a:off x="7673332" y="320954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8" y="0"/>
                </a:moveTo>
                <a:lnTo>
                  <a:pt x="0" y="406"/>
                </a:lnTo>
                <a:lnTo>
                  <a:pt x="165" y="342"/>
                </a:lnTo>
                <a:lnTo>
                  <a:pt x="177" y="152"/>
                </a:lnTo>
                <a:lnTo>
                  <a:pt x="3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9" name="object 6109"/>
          <p:cNvSpPr/>
          <p:nvPr/>
        </p:nvSpPr>
        <p:spPr>
          <a:xfrm>
            <a:off x="7299231" y="318882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14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0" name="object 6110"/>
          <p:cNvSpPr/>
          <p:nvPr/>
        </p:nvSpPr>
        <p:spPr>
          <a:xfrm>
            <a:off x="7311111" y="2865119"/>
            <a:ext cx="1905" cy="8255"/>
          </a:xfrm>
          <a:custGeom>
            <a:avLst/>
            <a:gdLst/>
            <a:ahLst/>
            <a:cxnLst/>
            <a:rect l="l" t="t" r="r" b="b"/>
            <a:pathLst>
              <a:path w="1904" h="8255">
                <a:moveTo>
                  <a:pt x="457" y="1854"/>
                </a:moveTo>
                <a:lnTo>
                  <a:pt x="431" y="1524"/>
                </a:lnTo>
                <a:lnTo>
                  <a:pt x="355" y="1854"/>
                </a:lnTo>
                <a:close/>
              </a:path>
              <a:path w="1904" h="8255">
                <a:moveTo>
                  <a:pt x="469" y="2082"/>
                </a:moveTo>
                <a:lnTo>
                  <a:pt x="355" y="1854"/>
                </a:lnTo>
                <a:lnTo>
                  <a:pt x="38" y="1689"/>
                </a:lnTo>
                <a:lnTo>
                  <a:pt x="215" y="2209"/>
                </a:lnTo>
                <a:lnTo>
                  <a:pt x="469" y="2082"/>
                </a:lnTo>
                <a:close/>
              </a:path>
              <a:path w="1904" h="8255">
                <a:moveTo>
                  <a:pt x="596" y="1219"/>
                </a:moveTo>
                <a:lnTo>
                  <a:pt x="419" y="1117"/>
                </a:lnTo>
                <a:lnTo>
                  <a:pt x="431" y="1524"/>
                </a:lnTo>
                <a:lnTo>
                  <a:pt x="596" y="1219"/>
                </a:lnTo>
                <a:close/>
              </a:path>
              <a:path w="1904" h="8255">
                <a:moveTo>
                  <a:pt x="812" y="571"/>
                </a:moveTo>
                <a:lnTo>
                  <a:pt x="711" y="736"/>
                </a:lnTo>
                <a:lnTo>
                  <a:pt x="812" y="571"/>
                </a:lnTo>
                <a:close/>
              </a:path>
              <a:path w="1904" h="8255">
                <a:moveTo>
                  <a:pt x="952" y="7366"/>
                </a:moveTo>
                <a:lnTo>
                  <a:pt x="850" y="7162"/>
                </a:lnTo>
                <a:lnTo>
                  <a:pt x="393" y="7683"/>
                </a:lnTo>
                <a:lnTo>
                  <a:pt x="622" y="7772"/>
                </a:lnTo>
                <a:lnTo>
                  <a:pt x="952" y="7366"/>
                </a:lnTo>
                <a:close/>
              </a:path>
              <a:path w="1904" h="8255">
                <a:moveTo>
                  <a:pt x="1104" y="127"/>
                </a:moveTo>
                <a:lnTo>
                  <a:pt x="0" y="292"/>
                </a:lnTo>
                <a:lnTo>
                  <a:pt x="812" y="571"/>
                </a:lnTo>
                <a:lnTo>
                  <a:pt x="1104" y="127"/>
                </a:lnTo>
                <a:close/>
              </a:path>
              <a:path w="1904" h="8255">
                <a:moveTo>
                  <a:pt x="1498" y="0"/>
                </a:moveTo>
                <a:lnTo>
                  <a:pt x="876" y="571"/>
                </a:lnTo>
                <a:lnTo>
                  <a:pt x="1397" y="635"/>
                </a:lnTo>
                <a:lnTo>
                  <a:pt x="1498" y="0"/>
                </a:lnTo>
                <a:close/>
              </a:path>
              <a:path w="1904" h="8255">
                <a:moveTo>
                  <a:pt x="1625" y="1803"/>
                </a:moveTo>
                <a:lnTo>
                  <a:pt x="1460" y="1333"/>
                </a:lnTo>
                <a:lnTo>
                  <a:pt x="1346" y="977"/>
                </a:lnTo>
                <a:lnTo>
                  <a:pt x="1104" y="1079"/>
                </a:lnTo>
                <a:lnTo>
                  <a:pt x="1168" y="1333"/>
                </a:lnTo>
                <a:lnTo>
                  <a:pt x="1066" y="863"/>
                </a:lnTo>
                <a:lnTo>
                  <a:pt x="787" y="889"/>
                </a:lnTo>
                <a:lnTo>
                  <a:pt x="596" y="1219"/>
                </a:lnTo>
                <a:lnTo>
                  <a:pt x="1625" y="180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1" name="object 6111"/>
          <p:cNvSpPr/>
          <p:nvPr/>
        </p:nvSpPr>
        <p:spPr>
          <a:xfrm>
            <a:off x="7036243" y="3323643"/>
            <a:ext cx="3810" cy="3175"/>
          </a:xfrm>
          <a:custGeom>
            <a:avLst/>
            <a:gdLst/>
            <a:ahLst/>
            <a:cxnLst/>
            <a:rect l="l" t="t" r="r" b="b"/>
            <a:pathLst>
              <a:path w="3809" h="3175">
                <a:moveTo>
                  <a:pt x="3174" y="0"/>
                </a:moveTo>
                <a:lnTo>
                  <a:pt x="0" y="2832"/>
                </a:lnTo>
                <a:lnTo>
                  <a:pt x="2692" y="2120"/>
                </a:lnTo>
                <a:lnTo>
                  <a:pt x="2501" y="2222"/>
                </a:lnTo>
                <a:lnTo>
                  <a:pt x="2705" y="2273"/>
                </a:lnTo>
                <a:lnTo>
                  <a:pt x="3174" y="1790"/>
                </a:lnTo>
                <a:lnTo>
                  <a:pt x="3340" y="342"/>
                </a:lnTo>
                <a:lnTo>
                  <a:pt x="2781" y="1549"/>
                </a:lnTo>
                <a:lnTo>
                  <a:pt x="2654" y="1117"/>
                </a:lnTo>
                <a:lnTo>
                  <a:pt x="2476" y="1028"/>
                </a:lnTo>
                <a:lnTo>
                  <a:pt x="2400" y="1231"/>
                </a:lnTo>
                <a:lnTo>
                  <a:pt x="2743" y="1650"/>
                </a:lnTo>
                <a:lnTo>
                  <a:pt x="2247" y="1257"/>
                </a:lnTo>
                <a:lnTo>
                  <a:pt x="2285" y="1612"/>
                </a:lnTo>
                <a:lnTo>
                  <a:pt x="1955" y="1358"/>
                </a:lnTo>
                <a:lnTo>
                  <a:pt x="2197" y="1257"/>
                </a:lnTo>
                <a:lnTo>
                  <a:pt x="317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2" name="object 6112"/>
          <p:cNvSpPr/>
          <p:nvPr/>
        </p:nvSpPr>
        <p:spPr>
          <a:xfrm>
            <a:off x="7294480" y="319149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66" y="0"/>
                </a:moveTo>
                <a:lnTo>
                  <a:pt x="0" y="215"/>
                </a:lnTo>
                <a:lnTo>
                  <a:pt x="165" y="215"/>
                </a:lnTo>
                <a:lnTo>
                  <a:pt x="26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3" name="object 6113"/>
          <p:cNvSpPr/>
          <p:nvPr/>
        </p:nvSpPr>
        <p:spPr>
          <a:xfrm>
            <a:off x="7267257" y="3336531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5">
                <a:moveTo>
                  <a:pt x="165" y="0"/>
                </a:moveTo>
                <a:lnTo>
                  <a:pt x="12" y="38"/>
                </a:lnTo>
                <a:lnTo>
                  <a:pt x="25" y="203"/>
                </a:lnTo>
                <a:lnTo>
                  <a:pt x="152" y="76"/>
                </a:lnTo>
                <a:close/>
              </a:path>
              <a:path w="2540" h="635">
                <a:moveTo>
                  <a:pt x="787" y="469"/>
                </a:moveTo>
                <a:lnTo>
                  <a:pt x="711" y="609"/>
                </a:lnTo>
                <a:lnTo>
                  <a:pt x="787" y="469"/>
                </a:lnTo>
                <a:close/>
              </a:path>
              <a:path w="2540" h="635">
                <a:moveTo>
                  <a:pt x="2451" y="596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4" name="object 6114"/>
          <p:cNvSpPr/>
          <p:nvPr/>
        </p:nvSpPr>
        <p:spPr>
          <a:xfrm>
            <a:off x="7299161" y="318702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65" y="0"/>
                </a:moveTo>
                <a:lnTo>
                  <a:pt x="126" y="431"/>
                </a:lnTo>
                <a:lnTo>
                  <a:pt x="25" y="596"/>
                </a:lnTo>
                <a:lnTo>
                  <a:pt x="203" y="406"/>
                </a:lnTo>
                <a:lnTo>
                  <a:pt x="16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5" name="object 6115"/>
          <p:cNvSpPr/>
          <p:nvPr/>
        </p:nvSpPr>
        <p:spPr>
          <a:xfrm>
            <a:off x="7311382" y="286406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79" y="0"/>
                </a:moveTo>
                <a:lnTo>
                  <a:pt x="0" y="114"/>
                </a:lnTo>
                <a:lnTo>
                  <a:pt x="228" y="139"/>
                </a:lnTo>
                <a:lnTo>
                  <a:pt x="27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6" name="object 6116"/>
          <p:cNvSpPr/>
          <p:nvPr/>
        </p:nvSpPr>
        <p:spPr>
          <a:xfrm>
            <a:off x="7054774" y="2277369"/>
            <a:ext cx="527050" cy="387350"/>
          </a:xfrm>
          <a:custGeom>
            <a:avLst/>
            <a:gdLst/>
            <a:ahLst/>
            <a:cxnLst/>
            <a:rect l="l" t="t" r="r" b="b"/>
            <a:pathLst>
              <a:path w="527050" h="387350">
                <a:moveTo>
                  <a:pt x="5871" y="247649"/>
                </a:moveTo>
                <a:lnTo>
                  <a:pt x="27155" y="287019"/>
                </a:lnTo>
                <a:lnTo>
                  <a:pt x="59042" y="317499"/>
                </a:lnTo>
                <a:lnTo>
                  <a:pt x="71309" y="347979"/>
                </a:lnTo>
                <a:lnTo>
                  <a:pt x="81038" y="359409"/>
                </a:lnTo>
                <a:lnTo>
                  <a:pt x="121894" y="377189"/>
                </a:lnTo>
                <a:lnTo>
                  <a:pt x="138866" y="387349"/>
                </a:lnTo>
                <a:lnTo>
                  <a:pt x="153322" y="380999"/>
                </a:lnTo>
                <a:lnTo>
                  <a:pt x="163580" y="363219"/>
                </a:lnTo>
                <a:lnTo>
                  <a:pt x="167957" y="344169"/>
                </a:lnTo>
                <a:lnTo>
                  <a:pt x="169659" y="341629"/>
                </a:lnTo>
                <a:lnTo>
                  <a:pt x="167563" y="341629"/>
                </a:lnTo>
                <a:lnTo>
                  <a:pt x="168452" y="337819"/>
                </a:lnTo>
                <a:lnTo>
                  <a:pt x="165074" y="337819"/>
                </a:lnTo>
                <a:lnTo>
                  <a:pt x="160007" y="330199"/>
                </a:lnTo>
                <a:lnTo>
                  <a:pt x="166839" y="325119"/>
                </a:lnTo>
                <a:lnTo>
                  <a:pt x="165233" y="323849"/>
                </a:lnTo>
                <a:lnTo>
                  <a:pt x="162445" y="323849"/>
                </a:lnTo>
                <a:lnTo>
                  <a:pt x="160413" y="320039"/>
                </a:lnTo>
                <a:lnTo>
                  <a:pt x="164166" y="320039"/>
                </a:lnTo>
                <a:lnTo>
                  <a:pt x="165938" y="316229"/>
                </a:lnTo>
                <a:lnTo>
                  <a:pt x="168008" y="316229"/>
                </a:lnTo>
                <a:lnTo>
                  <a:pt x="168986" y="311149"/>
                </a:lnTo>
                <a:lnTo>
                  <a:pt x="172935" y="307339"/>
                </a:lnTo>
                <a:lnTo>
                  <a:pt x="298830" y="307339"/>
                </a:lnTo>
                <a:lnTo>
                  <a:pt x="302793" y="304799"/>
                </a:lnTo>
                <a:lnTo>
                  <a:pt x="306616" y="300989"/>
                </a:lnTo>
                <a:lnTo>
                  <a:pt x="306755" y="295909"/>
                </a:lnTo>
                <a:lnTo>
                  <a:pt x="403040" y="295909"/>
                </a:lnTo>
                <a:lnTo>
                  <a:pt x="402475" y="293369"/>
                </a:lnTo>
                <a:lnTo>
                  <a:pt x="396747" y="288289"/>
                </a:lnTo>
                <a:lnTo>
                  <a:pt x="389343" y="287019"/>
                </a:lnTo>
                <a:lnTo>
                  <a:pt x="385248" y="280669"/>
                </a:lnTo>
                <a:lnTo>
                  <a:pt x="363346" y="280669"/>
                </a:lnTo>
                <a:lnTo>
                  <a:pt x="362381" y="275589"/>
                </a:lnTo>
                <a:lnTo>
                  <a:pt x="354901" y="273049"/>
                </a:lnTo>
                <a:lnTo>
                  <a:pt x="359028" y="264159"/>
                </a:lnTo>
                <a:lnTo>
                  <a:pt x="353834" y="261619"/>
                </a:lnTo>
                <a:lnTo>
                  <a:pt x="351967" y="259079"/>
                </a:lnTo>
                <a:lnTo>
                  <a:pt x="352285" y="256539"/>
                </a:lnTo>
                <a:lnTo>
                  <a:pt x="350989" y="253999"/>
                </a:lnTo>
                <a:lnTo>
                  <a:pt x="13550" y="253999"/>
                </a:lnTo>
                <a:lnTo>
                  <a:pt x="12312" y="252729"/>
                </a:lnTo>
                <a:lnTo>
                  <a:pt x="11904" y="252729"/>
                </a:lnTo>
                <a:lnTo>
                  <a:pt x="9024" y="251459"/>
                </a:lnTo>
                <a:lnTo>
                  <a:pt x="5871" y="247649"/>
                </a:lnTo>
                <a:close/>
              </a:path>
              <a:path w="527050" h="387350">
                <a:moveTo>
                  <a:pt x="199819" y="346820"/>
                </a:moveTo>
                <a:lnTo>
                  <a:pt x="183578" y="347979"/>
                </a:lnTo>
                <a:lnTo>
                  <a:pt x="187147" y="350519"/>
                </a:lnTo>
                <a:lnTo>
                  <a:pt x="201447" y="350519"/>
                </a:lnTo>
                <a:lnTo>
                  <a:pt x="199819" y="346820"/>
                </a:lnTo>
                <a:close/>
              </a:path>
              <a:path w="527050" h="387350">
                <a:moveTo>
                  <a:pt x="274074" y="318769"/>
                </a:moveTo>
                <a:lnTo>
                  <a:pt x="186093" y="318769"/>
                </a:lnTo>
                <a:lnTo>
                  <a:pt x="187909" y="320039"/>
                </a:lnTo>
                <a:lnTo>
                  <a:pt x="186496" y="320039"/>
                </a:lnTo>
                <a:lnTo>
                  <a:pt x="187705" y="323849"/>
                </a:lnTo>
                <a:lnTo>
                  <a:pt x="190487" y="323849"/>
                </a:lnTo>
                <a:lnTo>
                  <a:pt x="192836" y="325119"/>
                </a:lnTo>
                <a:lnTo>
                  <a:pt x="193598" y="326389"/>
                </a:lnTo>
                <a:lnTo>
                  <a:pt x="194386" y="326389"/>
                </a:lnTo>
                <a:lnTo>
                  <a:pt x="195059" y="332739"/>
                </a:lnTo>
                <a:lnTo>
                  <a:pt x="195173" y="339089"/>
                </a:lnTo>
                <a:lnTo>
                  <a:pt x="199212" y="345439"/>
                </a:lnTo>
                <a:lnTo>
                  <a:pt x="199819" y="346820"/>
                </a:lnTo>
                <a:lnTo>
                  <a:pt x="201369" y="346709"/>
                </a:lnTo>
                <a:lnTo>
                  <a:pt x="231135" y="335279"/>
                </a:lnTo>
                <a:lnTo>
                  <a:pt x="264522" y="321309"/>
                </a:lnTo>
                <a:lnTo>
                  <a:pt x="269298" y="320039"/>
                </a:lnTo>
                <a:lnTo>
                  <a:pt x="187909" y="320039"/>
                </a:lnTo>
                <a:lnTo>
                  <a:pt x="186380" y="319674"/>
                </a:lnTo>
                <a:lnTo>
                  <a:pt x="270674" y="319674"/>
                </a:lnTo>
                <a:lnTo>
                  <a:pt x="274074" y="318769"/>
                </a:lnTo>
                <a:close/>
              </a:path>
              <a:path w="527050" h="387350">
                <a:moveTo>
                  <a:pt x="323986" y="304799"/>
                </a:moveTo>
                <a:lnTo>
                  <a:pt x="319451" y="308609"/>
                </a:lnTo>
                <a:lnTo>
                  <a:pt x="316889" y="313689"/>
                </a:lnTo>
                <a:lnTo>
                  <a:pt x="318173" y="318769"/>
                </a:lnTo>
                <a:lnTo>
                  <a:pt x="317043" y="318769"/>
                </a:lnTo>
                <a:lnTo>
                  <a:pt x="325668" y="327659"/>
                </a:lnTo>
                <a:lnTo>
                  <a:pt x="339034" y="339089"/>
                </a:lnTo>
                <a:lnTo>
                  <a:pt x="351907" y="344169"/>
                </a:lnTo>
                <a:lnTo>
                  <a:pt x="357995" y="339047"/>
                </a:lnTo>
                <a:lnTo>
                  <a:pt x="356209" y="336549"/>
                </a:lnTo>
                <a:lnTo>
                  <a:pt x="359147" y="334009"/>
                </a:lnTo>
                <a:lnTo>
                  <a:pt x="357949" y="334009"/>
                </a:lnTo>
                <a:lnTo>
                  <a:pt x="357949" y="332739"/>
                </a:lnTo>
                <a:lnTo>
                  <a:pt x="358254" y="332739"/>
                </a:lnTo>
                <a:lnTo>
                  <a:pt x="358152" y="330199"/>
                </a:lnTo>
                <a:lnTo>
                  <a:pt x="361695" y="330199"/>
                </a:lnTo>
                <a:lnTo>
                  <a:pt x="361594" y="328929"/>
                </a:lnTo>
                <a:lnTo>
                  <a:pt x="364883" y="323849"/>
                </a:lnTo>
                <a:lnTo>
                  <a:pt x="362115" y="323849"/>
                </a:lnTo>
                <a:lnTo>
                  <a:pt x="360933" y="322579"/>
                </a:lnTo>
                <a:lnTo>
                  <a:pt x="342188" y="322579"/>
                </a:lnTo>
                <a:lnTo>
                  <a:pt x="342125" y="321309"/>
                </a:lnTo>
                <a:lnTo>
                  <a:pt x="342125" y="320039"/>
                </a:lnTo>
                <a:lnTo>
                  <a:pt x="334911" y="320039"/>
                </a:lnTo>
                <a:lnTo>
                  <a:pt x="335978" y="314959"/>
                </a:lnTo>
                <a:lnTo>
                  <a:pt x="333628" y="311149"/>
                </a:lnTo>
                <a:lnTo>
                  <a:pt x="332943" y="308609"/>
                </a:lnTo>
                <a:lnTo>
                  <a:pt x="328625" y="306069"/>
                </a:lnTo>
                <a:lnTo>
                  <a:pt x="323986" y="304799"/>
                </a:lnTo>
                <a:close/>
              </a:path>
              <a:path w="527050" h="387350">
                <a:moveTo>
                  <a:pt x="172491" y="332739"/>
                </a:moveTo>
                <a:lnTo>
                  <a:pt x="172347" y="332975"/>
                </a:lnTo>
                <a:lnTo>
                  <a:pt x="174663" y="335279"/>
                </a:lnTo>
                <a:lnTo>
                  <a:pt x="172504" y="336549"/>
                </a:lnTo>
                <a:lnTo>
                  <a:pt x="171475" y="337819"/>
                </a:lnTo>
                <a:lnTo>
                  <a:pt x="171462" y="339089"/>
                </a:lnTo>
                <a:lnTo>
                  <a:pt x="170967" y="340359"/>
                </a:lnTo>
                <a:lnTo>
                  <a:pt x="167563" y="341629"/>
                </a:lnTo>
                <a:lnTo>
                  <a:pt x="169659" y="341629"/>
                </a:lnTo>
                <a:lnTo>
                  <a:pt x="176936" y="336549"/>
                </a:lnTo>
                <a:lnTo>
                  <a:pt x="173570" y="334009"/>
                </a:lnTo>
                <a:lnTo>
                  <a:pt x="172491" y="332739"/>
                </a:lnTo>
                <a:close/>
              </a:path>
              <a:path w="527050" h="387350">
                <a:moveTo>
                  <a:pt x="360295" y="337111"/>
                </a:moveTo>
                <a:lnTo>
                  <a:pt x="357995" y="339047"/>
                </a:lnTo>
                <a:lnTo>
                  <a:pt x="359778" y="339089"/>
                </a:lnTo>
                <a:lnTo>
                  <a:pt x="360295" y="337111"/>
                </a:lnTo>
                <a:close/>
              </a:path>
              <a:path w="527050" h="387350">
                <a:moveTo>
                  <a:pt x="361776" y="331486"/>
                </a:moveTo>
                <a:lnTo>
                  <a:pt x="360295" y="337111"/>
                </a:lnTo>
                <a:lnTo>
                  <a:pt x="362660" y="335121"/>
                </a:lnTo>
                <a:lnTo>
                  <a:pt x="361776" y="331486"/>
                </a:lnTo>
                <a:close/>
              </a:path>
              <a:path w="527050" h="387350">
                <a:moveTo>
                  <a:pt x="172261" y="333117"/>
                </a:moveTo>
                <a:lnTo>
                  <a:pt x="171716" y="334009"/>
                </a:lnTo>
                <a:lnTo>
                  <a:pt x="173126" y="335279"/>
                </a:lnTo>
                <a:lnTo>
                  <a:pt x="172261" y="333117"/>
                </a:lnTo>
                <a:close/>
              </a:path>
              <a:path w="527050" h="387350">
                <a:moveTo>
                  <a:pt x="363619" y="334315"/>
                </a:moveTo>
                <a:lnTo>
                  <a:pt x="362660" y="335121"/>
                </a:lnTo>
                <a:lnTo>
                  <a:pt x="362699" y="335279"/>
                </a:lnTo>
                <a:lnTo>
                  <a:pt x="363918" y="335279"/>
                </a:lnTo>
                <a:lnTo>
                  <a:pt x="363619" y="334315"/>
                </a:lnTo>
                <a:close/>
              </a:path>
              <a:path w="527050" h="387350">
                <a:moveTo>
                  <a:pt x="363981" y="334009"/>
                </a:moveTo>
                <a:lnTo>
                  <a:pt x="363524" y="334009"/>
                </a:lnTo>
                <a:lnTo>
                  <a:pt x="363619" y="334315"/>
                </a:lnTo>
                <a:lnTo>
                  <a:pt x="363981" y="334009"/>
                </a:lnTo>
                <a:close/>
              </a:path>
              <a:path w="527050" h="387350">
                <a:moveTo>
                  <a:pt x="360616" y="332739"/>
                </a:moveTo>
                <a:lnTo>
                  <a:pt x="357949" y="334009"/>
                </a:lnTo>
                <a:lnTo>
                  <a:pt x="359147" y="334009"/>
                </a:lnTo>
                <a:lnTo>
                  <a:pt x="360616" y="332739"/>
                </a:lnTo>
                <a:close/>
              </a:path>
              <a:path w="527050" h="387350">
                <a:moveTo>
                  <a:pt x="172110" y="332739"/>
                </a:moveTo>
                <a:lnTo>
                  <a:pt x="172261" y="333117"/>
                </a:lnTo>
                <a:lnTo>
                  <a:pt x="172347" y="332975"/>
                </a:lnTo>
                <a:lnTo>
                  <a:pt x="172110" y="332739"/>
                </a:lnTo>
                <a:close/>
              </a:path>
              <a:path w="527050" h="387350">
                <a:moveTo>
                  <a:pt x="361695" y="330199"/>
                </a:moveTo>
                <a:lnTo>
                  <a:pt x="358152" y="330199"/>
                </a:lnTo>
                <a:lnTo>
                  <a:pt x="360197" y="332739"/>
                </a:lnTo>
                <a:lnTo>
                  <a:pt x="361797" y="331469"/>
                </a:lnTo>
                <a:lnTo>
                  <a:pt x="361695" y="330199"/>
                </a:lnTo>
                <a:close/>
              </a:path>
              <a:path w="527050" h="387350">
                <a:moveTo>
                  <a:pt x="361797" y="331469"/>
                </a:moveTo>
                <a:close/>
              </a:path>
              <a:path w="527050" h="387350">
                <a:moveTo>
                  <a:pt x="375081" y="327659"/>
                </a:moveTo>
                <a:lnTo>
                  <a:pt x="372370" y="327659"/>
                </a:lnTo>
                <a:lnTo>
                  <a:pt x="372186" y="328929"/>
                </a:lnTo>
                <a:lnTo>
                  <a:pt x="375081" y="327659"/>
                </a:lnTo>
                <a:close/>
              </a:path>
              <a:path w="527050" h="387350">
                <a:moveTo>
                  <a:pt x="193598" y="326389"/>
                </a:moveTo>
                <a:lnTo>
                  <a:pt x="194068" y="327659"/>
                </a:lnTo>
                <a:lnTo>
                  <a:pt x="193598" y="326389"/>
                </a:lnTo>
                <a:close/>
              </a:path>
              <a:path w="527050" h="387350">
                <a:moveTo>
                  <a:pt x="372412" y="326325"/>
                </a:moveTo>
                <a:lnTo>
                  <a:pt x="371614" y="327659"/>
                </a:lnTo>
                <a:lnTo>
                  <a:pt x="372370" y="327659"/>
                </a:lnTo>
                <a:lnTo>
                  <a:pt x="372554" y="326389"/>
                </a:lnTo>
                <a:lnTo>
                  <a:pt x="372412" y="326325"/>
                </a:lnTo>
                <a:close/>
              </a:path>
              <a:path w="527050" h="387350">
                <a:moveTo>
                  <a:pt x="376648" y="325119"/>
                </a:moveTo>
                <a:lnTo>
                  <a:pt x="374268" y="325119"/>
                </a:lnTo>
                <a:lnTo>
                  <a:pt x="374167" y="326389"/>
                </a:lnTo>
                <a:lnTo>
                  <a:pt x="375551" y="326389"/>
                </a:lnTo>
                <a:lnTo>
                  <a:pt x="376554" y="327659"/>
                </a:lnTo>
                <a:lnTo>
                  <a:pt x="376648" y="325119"/>
                </a:lnTo>
                <a:close/>
              </a:path>
              <a:path w="527050" h="387350">
                <a:moveTo>
                  <a:pt x="394588" y="320039"/>
                </a:moveTo>
                <a:lnTo>
                  <a:pt x="384238" y="320039"/>
                </a:lnTo>
                <a:lnTo>
                  <a:pt x="382523" y="325119"/>
                </a:lnTo>
                <a:lnTo>
                  <a:pt x="389140" y="326389"/>
                </a:lnTo>
                <a:lnTo>
                  <a:pt x="394588" y="320039"/>
                </a:lnTo>
                <a:close/>
              </a:path>
              <a:path w="527050" h="387350">
                <a:moveTo>
                  <a:pt x="376694" y="323849"/>
                </a:moveTo>
                <a:lnTo>
                  <a:pt x="371043" y="323849"/>
                </a:lnTo>
                <a:lnTo>
                  <a:pt x="369747" y="325119"/>
                </a:lnTo>
                <a:lnTo>
                  <a:pt x="372412" y="326325"/>
                </a:lnTo>
                <a:lnTo>
                  <a:pt x="374268" y="325119"/>
                </a:lnTo>
                <a:lnTo>
                  <a:pt x="376648" y="325119"/>
                </a:lnTo>
                <a:lnTo>
                  <a:pt x="376694" y="323849"/>
                </a:lnTo>
                <a:close/>
              </a:path>
              <a:path w="527050" h="387350">
                <a:moveTo>
                  <a:pt x="163607" y="322564"/>
                </a:moveTo>
                <a:lnTo>
                  <a:pt x="162445" y="323849"/>
                </a:lnTo>
                <a:lnTo>
                  <a:pt x="165233" y="323849"/>
                </a:lnTo>
                <a:lnTo>
                  <a:pt x="163607" y="322564"/>
                </a:lnTo>
                <a:close/>
              </a:path>
              <a:path w="527050" h="387350">
                <a:moveTo>
                  <a:pt x="415402" y="317499"/>
                </a:moveTo>
                <a:lnTo>
                  <a:pt x="346684" y="317499"/>
                </a:lnTo>
                <a:lnTo>
                  <a:pt x="344500" y="321309"/>
                </a:lnTo>
                <a:lnTo>
                  <a:pt x="363283" y="321309"/>
                </a:lnTo>
                <a:lnTo>
                  <a:pt x="368566" y="322579"/>
                </a:lnTo>
                <a:lnTo>
                  <a:pt x="370128" y="323849"/>
                </a:lnTo>
                <a:lnTo>
                  <a:pt x="375564" y="323849"/>
                </a:lnTo>
                <a:lnTo>
                  <a:pt x="377126" y="320039"/>
                </a:lnTo>
                <a:lnTo>
                  <a:pt x="411208" y="320039"/>
                </a:lnTo>
                <a:lnTo>
                  <a:pt x="414148" y="318769"/>
                </a:lnTo>
                <a:lnTo>
                  <a:pt x="415402" y="317499"/>
                </a:lnTo>
                <a:close/>
              </a:path>
              <a:path w="527050" h="387350">
                <a:moveTo>
                  <a:pt x="363283" y="321309"/>
                </a:moveTo>
                <a:lnTo>
                  <a:pt x="342734" y="321309"/>
                </a:lnTo>
                <a:lnTo>
                  <a:pt x="342226" y="322579"/>
                </a:lnTo>
                <a:lnTo>
                  <a:pt x="362127" y="322579"/>
                </a:lnTo>
                <a:lnTo>
                  <a:pt x="363283" y="321309"/>
                </a:lnTo>
                <a:close/>
              </a:path>
              <a:path w="527050" h="387350">
                <a:moveTo>
                  <a:pt x="411208" y="320039"/>
                </a:moveTo>
                <a:lnTo>
                  <a:pt x="394588" y="320039"/>
                </a:lnTo>
                <a:lnTo>
                  <a:pt x="401370" y="322579"/>
                </a:lnTo>
                <a:lnTo>
                  <a:pt x="408268" y="321309"/>
                </a:lnTo>
                <a:lnTo>
                  <a:pt x="411208" y="320039"/>
                </a:lnTo>
                <a:close/>
              </a:path>
              <a:path w="527050" h="387350">
                <a:moveTo>
                  <a:pt x="164166" y="320039"/>
                </a:moveTo>
                <a:lnTo>
                  <a:pt x="160413" y="320039"/>
                </a:lnTo>
                <a:lnTo>
                  <a:pt x="163607" y="322564"/>
                </a:lnTo>
                <a:lnTo>
                  <a:pt x="164740" y="321309"/>
                </a:lnTo>
                <a:lnTo>
                  <a:pt x="163575" y="321309"/>
                </a:lnTo>
                <a:lnTo>
                  <a:pt x="164166" y="320039"/>
                </a:lnTo>
                <a:close/>
              </a:path>
              <a:path w="527050" h="387350">
                <a:moveTo>
                  <a:pt x="165887" y="320039"/>
                </a:moveTo>
                <a:lnTo>
                  <a:pt x="163575" y="321309"/>
                </a:lnTo>
                <a:lnTo>
                  <a:pt x="164740" y="321309"/>
                </a:lnTo>
                <a:lnTo>
                  <a:pt x="165887" y="320039"/>
                </a:lnTo>
                <a:close/>
              </a:path>
              <a:path w="527050" h="387350">
                <a:moveTo>
                  <a:pt x="342139" y="320604"/>
                </a:moveTo>
                <a:lnTo>
                  <a:pt x="342125" y="321309"/>
                </a:lnTo>
                <a:lnTo>
                  <a:pt x="342139" y="320604"/>
                </a:lnTo>
                <a:close/>
              </a:path>
              <a:path w="527050" h="387350">
                <a:moveTo>
                  <a:pt x="341528" y="316229"/>
                </a:moveTo>
                <a:lnTo>
                  <a:pt x="334911" y="320039"/>
                </a:lnTo>
                <a:lnTo>
                  <a:pt x="342125" y="320039"/>
                </a:lnTo>
                <a:lnTo>
                  <a:pt x="342139" y="320604"/>
                </a:lnTo>
                <a:lnTo>
                  <a:pt x="342150" y="320039"/>
                </a:lnTo>
                <a:lnTo>
                  <a:pt x="340740" y="317499"/>
                </a:lnTo>
                <a:lnTo>
                  <a:pt x="341922" y="317499"/>
                </a:lnTo>
                <a:lnTo>
                  <a:pt x="341528" y="316229"/>
                </a:lnTo>
                <a:close/>
              </a:path>
              <a:path w="527050" h="387350">
                <a:moveTo>
                  <a:pt x="290918" y="307339"/>
                </a:moveTo>
                <a:lnTo>
                  <a:pt x="172935" y="307339"/>
                </a:lnTo>
                <a:lnTo>
                  <a:pt x="180314" y="313689"/>
                </a:lnTo>
                <a:lnTo>
                  <a:pt x="182600" y="318769"/>
                </a:lnTo>
                <a:lnTo>
                  <a:pt x="186380" y="319674"/>
                </a:lnTo>
                <a:lnTo>
                  <a:pt x="186093" y="318769"/>
                </a:lnTo>
                <a:lnTo>
                  <a:pt x="274074" y="318769"/>
                </a:lnTo>
                <a:lnTo>
                  <a:pt x="293179" y="313689"/>
                </a:lnTo>
                <a:lnTo>
                  <a:pt x="290918" y="307339"/>
                </a:lnTo>
                <a:close/>
              </a:path>
              <a:path w="527050" h="387350">
                <a:moveTo>
                  <a:pt x="315284" y="315215"/>
                </a:moveTo>
                <a:lnTo>
                  <a:pt x="315214" y="315433"/>
                </a:lnTo>
                <a:lnTo>
                  <a:pt x="315366" y="316229"/>
                </a:lnTo>
                <a:lnTo>
                  <a:pt x="314579" y="316229"/>
                </a:lnTo>
                <a:lnTo>
                  <a:pt x="317043" y="318769"/>
                </a:lnTo>
                <a:lnTo>
                  <a:pt x="317093" y="317499"/>
                </a:lnTo>
                <a:lnTo>
                  <a:pt x="316255" y="317499"/>
                </a:lnTo>
                <a:lnTo>
                  <a:pt x="316488" y="317141"/>
                </a:lnTo>
                <a:lnTo>
                  <a:pt x="315284" y="315215"/>
                </a:lnTo>
                <a:close/>
              </a:path>
              <a:path w="527050" h="387350">
                <a:moveTo>
                  <a:pt x="416656" y="316229"/>
                </a:moveTo>
                <a:lnTo>
                  <a:pt x="344868" y="316229"/>
                </a:lnTo>
                <a:lnTo>
                  <a:pt x="344385" y="318769"/>
                </a:lnTo>
                <a:lnTo>
                  <a:pt x="346684" y="317499"/>
                </a:lnTo>
                <a:lnTo>
                  <a:pt x="415402" y="317499"/>
                </a:lnTo>
                <a:lnTo>
                  <a:pt x="416656" y="316229"/>
                </a:lnTo>
                <a:close/>
              </a:path>
              <a:path w="527050" h="387350">
                <a:moveTo>
                  <a:pt x="317080" y="316229"/>
                </a:moveTo>
                <a:lnTo>
                  <a:pt x="316488" y="317141"/>
                </a:lnTo>
                <a:lnTo>
                  <a:pt x="316712" y="317499"/>
                </a:lnTo>
                <a:lnTo>
                  <a:pt x="317093" y="317499"/>
                </a:lnTo>
                <a:lnTo>
                  <a:pt x="317080" y="316229"/>
                </a:lnTo>
                <a:close/>
              </a:path>
              <a:path w="527050" h="387350">
                <a:moveTo>
                  <a:pt x="420240" y="312419"/>
                </a:moveTo>
                <a:lnTo>
                  <a:pt x="342112" y="312419"/>
                </a:lnTo>
                <a:lnTo>
                  <a:pt x="344373" y="314959"/>
                </a:lnTo>
                <a:lnTo>
                  <a:pt x="343217" y="314959"/>
                </a:lnTo>
                <a:lnTo>
                  <a:pt x="344373" y="317499"/>
                </a:lnTo>
                <a:lnTo>
                  <a:pt x="344868" y="316229"/>
                </a:lnTo>
                <a:lnTo>
                  <a:pt x="416656" y="316229"/>
                </a:lnTo>
                <a:lnTo>
                  <a:pt x="419164" y="313689"/>
                </a:lnTo>
                <a:lnTo>
                  <a:pt x="420240" y="312419"/>
                </a:lnTo>
                <a:close/>
              </a:path>
              <a:path w="527050" h="387350">
                <a:moveTo>
                  <a:pt x="313562" y="313689"/>
                </a:moveTo>
                <a:lnTo>
                  <a:pt x="312115" y="313689"/>
                </a:lnTo>
                <a:lnTo>
                  <a:pt x="314579" y="316229"/>
                </a:lnTo>
                <a:lnTo>
                  <a:pt x="314642" y="314959"/>
                </a:lnTo>
                <a:lnTo>
                  <a:pt x="314147" y="314959"/>
                </a:lnTo>
                <a:lnTo>
                  <a:pt x="313562" y="313689"/>
                </a:lnTo>
                <a:close/>
              </a:path>
              <a:path w="527050" h="387350">
                <a:moveTo>
                  <a:pt x="315189" y="315299"/>
                </a:moveTo>
                <a:lnTo>
                  <a:pt x="314705" y="316229"/>
                </a:lnTo>
                <a:lnTo>
                  <a:pt x="314959" y="316229"/>
                </a:lnTo>
                <a:lnTo>
                  <a:pt x="315214" y="315433"/>
                </a:lnTo>
                <a:lnTo>
                  <a:pt x="315189" y="315299"/>
                </a:lnTo>
                <a:close/>
              </a:path>
              <a:path w="527050" h="387350">
                <a:moveTo>
                  <a:pt x="422392" y="309879"/>
                </a:moveTo>
                <a:lnTo>
                  <a:pt x="338962" y="309879"/>
                </a:lnTo>
                <a:lnTo>
                  <a:pt x="338251" y="311149"/>
                </a:lnTo>
                <a:lnTo>
                  <a:pt x="339877" y="311149"/>
                </a:lnTo>
                <a:lnTo>
                  <a:pt x="339191" y="313689"/>
                </a:lnTo>
                <a:lnTo>
                  <a:pt x="340448" y="314959"/>
                </a:lnTo>
                <a:lnTo>
                  <a:pt x="341515" y="316229"/>
                </a:lnTo>
                <a:lnTo>
                  <a:pt x="342112" y="312419"/>
                </a:lnTo>
                <a:lnTo>
                  <a:pt x="420240" y="312419"/>
                </a:lnTo>
                <a:lnTo>
                  <a:pt x="422392" y="309879"/>
                </a:lnTo>
                <a:close/>
              </a:path>
              <a:path w="527050" h="387350">
                <a:moveTo>
                  <a:pt x="315125" y="314959"/>
                </a:moveTo>
                <a:lnTo>
                  <a:pt x="315189" y="315299"/>
                </a:lnTo>
                <a:lnTo>
                  <a:pt x="315256" y="315170"/>
                </a:lnTo>
                <a:lnTo>
                  <a:pt x="315125" y="314959"/>
                </a:lnTo>
                <a:close/>
              </a:path>
              <a:path w="527050" h="387350">
                <a:moveTo>
                  <a:pt x="403040" y="295909"/>
                </a:moveTo>
                <a:lnTo>
                  <a:pt x="331401" y="295909"/>
                </a:lnTo>
                <a:lnTo>
                  <a:pt x="331558" y="303529"/>
                </a:lnTo>
                <a:lnTo>
                  <a:pt x="331203" y="304799"/>
                </a:lnTo>
                <a:lnTo>
                  <a:pt x="334530" y="307339"/>
                </a:lnTo>
                <a:lnTo>
                  <a:pt x="335140" y="307339"/>
                </a:lnTo>
                <a:lnTo>
                  <a:pt x="335762" y="308609"/>
                </a:lnTo>
                <a:lnTo>
                  <a:pt x="337680" y="311149"/>
                </a:lnTo>
                <a:lnTo>
                  <a:pt x="338962" y="309879"/>
                </a:lnTo>
                <a:lnTo>
                  <a:pt x="422392" y="309879"/>
                </a:lnTo>
                <a:lnTo>
                  <a:pt x="423468" y="308609"/>
                </a:lnTo>
                <a:lnTo>
                  <a:pt x="424408" y="303529"/>
                </a:lnTo>
                <a:lnTo>
                  <a:pt x="421055" y="298449"/>
                </a:lnTo>
                <a:lnTo>
                  <a:pt x="403605" y="298449"/>
                </a:lnTo>
                <a:lnTo>
                  <a:pt x="403040" y="295909"/>
                </a:lnTo>
                <a:close/>
              </a:path>
              <a:path w="527050" h="387350">
                <a:moveTo>
                  <a:pt x="327540" y="295909"/>
                </a:moveTo>
                <a:lnTo>
                  <a:pt x="306755" y="295909"/>
                </a:lnTo>
                <a:lnTo>
                  <a:pt x="312369" y="297179"/>
                </a:lnTo>
                <a:lnTo>
                  <a:pt x="320891" y="298449"/>
                </a:lnTo>
                <a:lnTo>
                  <a:pt x="327540" y="295909"/>
                </a:lnTo>
                <a:close/>
              </a:path>
              <a:path w="527050" h="387350">
                <a:moveTo>
                  <a:pt x="417702" y="293369"/>
                </a:moveTo>
                <a:lnTo>
                  <a:pt x="411911" y="294639"/>
                </a:lnTo>
                <a:lnTo>
                  <a:pt x="403605" y="298449"/>
                </a:lnTo>
                <a:lnTo>
                  <a:pt x="421055" y="298449"/>
                </a:lnTo>
                <a:lnTo>
                  <a:pt x="417702" y="293369"/>
                </a:lnTo>
                <a:close/>
              </a:path>
              <a:path w="527050" h="387350">
                <a:moveTo>
                  <a:pt x="467315" y="278129"/>
                </a:moveTo>
                <a:lnTo>
                  <a:pt x="425424" y="278129"/>
                </a:lnTo>
                <a:lnTo>
                  <a:pt x="431938" y="279399"/>
                </a:lnTo>
                <a:lnTo>
                  <a:pt x="436311" y="281939"/>
                </a:lnTo>
                <a:lnTo>
                  <a:pt x="440280" y="287019"/>
                </a:lnTo>
                <a:lnTo>
                  <a:pt x="445579" y="289559"/>
                </a:lnTo>
                <a:lnTo>
                  <a:pt x="449059" y="292099"/>
                </a:lnTo>
                <a:lnTo>
                  <a:pt x="450405" y="285749"/>
                </a:lnTo>
                <a:lnTo>
                  <a:pt x="453555" y="284479"/>
                </a:lnTo>
                <a:lnTo>
                  <a:pt x="460963" y="281939"/>
                </a:lnTo>
                <a:lnTo>
                  <a:pt x="466210" y="279399"/>
                </a:lnTo>
                <a:lnTo>
                  <a:pt x="467315" y="278129"/>
                </a:lnTo>
                <a:close/>
              </a:path>
              <a:path w="527050" h="387350">
                <a:moveTo>
                  <a:pt x="481377" y="261619"/>
                </a:moveTo>
                <a:lnTo>
                  <a:pt x="383692" y="261619"/>
                </a:lnTo>
                <a:lnTo>
                  <a:pt x="383628" y="264159"/>
                </a:lnTo>
                <a:lnTo>
                  <a:pt x="384448" y="267969"/>
                </a:lnTo>
                <a:lnTo>
                  <a:pt x="387330" y="269239"/>
                </a:lnTo>
                <a:lnTo>
                  <a:pt x="391108" y="270509"/>
                </a:lnTo>
                <a:lnTo>
                  <a:pt x="394614" y="274319"/>
                </a:lnTo>
                <a:lnTo>
                  <a:pt x="402716" y="281939"/>
                </a:lnTo>
                <a:lnTo>
                  <a:pt x="408766" y="281939"/>
                </a:lnTo>
                <a:lnTo>
                  <a:pt x="415443" y="279399"/>
                </a:lnTo>
                <a:lnTo>
                  <a:pt x="425424" y="278129"/>
                </a:lnTo>
                <a:lnTo>
                  <a:pt x="467315" y="278129"/>
                </a:lnTo>
                <a:lnTo>
                  <a:pt x="470628" y="274319"/>
                </a:lnTo>
                <a:lnTo>
                  <a:pt x="475551" y="269239"/>
                </a:lnTo>
                <a:lnTo>
                  <a:pt x="481377" y="261619"/>
                </a:lnTo>
                <a:close/>
              </a:path>
              <a:path w="527050" h="387350">
                <a:moveTo>
                  <a:pt x="384428" y="279399"/>
                </a:moveTo>
                <a:lnTo>
                  <a:pt x="372732" y="279399"/>
                </a:lnTo>
                <a:lnTo>
                  <a:pt x="363346" y="280669"/>
                </a:lnTo>
                <a:lnTo>
                  <a:pt x="385248" y="280669"/>
                </a:lnTo>
                <a:lnTo>
                  <a:pt x="384428" y="279399"/>
                </a:lnTo>
                <a:close/>
              </a:path>
              <a:path w="527050" h="387350">
                <a:moveTo>
                  <a:pt x="489509" y="238759"/>
                </a:moveTo>
                <a:lnTo>
                  <a:pt x="368096" y="238759"/>
                </a:lnTo>
                <a:lnTo>
                  <a:pt x="368731" y="241299"/>
                </a:lnTo>
                <a:lnTo>
                  <a:pt x="369354" y="241299"/>
                </a:lnTo>
                <a:lnTo>
                  <a:pt x="374307" y="245109"/>
                </a:lnTo>
                <a:lnTo>
                  <a:pt x="370535" y="255269"/>
                </a:lnTo>
                <a:lnTo>
                  <a:pt x="376148" y="257809"/>
                </a:lnTo>
                <a:lnTo>
                  <a:pt x="371373" y="261619"/>
                </a:lnTo>
                <a:lnTo>
                  <a:pt x="378193" y="264159"/>
                </a:lnTo>
                <a:lnTo>
                  <a:pt x="381439" y="261763"/>
                </a:lnTo>
                <a:lnTo>
                  <a:pt x="381317" y="261619"/>
                </a:lnTo>
                <a:lnTo>
                  <a:pt x="481377" y="261619"/>
                </a:lnTo>
                <a:lnTo>
                  <a:pt x="484290" y="257809"/>
                </a:lnTo>
                <a:lnTo>
                  <a:pt x="487697" y="245109"/>
                </a:lnTo>
                <a:lnTo>
                  <a:pt x="489509" y="238759"/>
                </a:lnTo>
                <a:close/>
              </a:path>
              <a:path w="527050" h="387350">
                <a:moveTo>
                  <a:pt x="383692" y="261619"/>
                </a:moveTo>
                <a:lnTo>
                  <a:pt x="381634" y="261619"/>
                </a:lnTo>
                <a:lnTo>
                  <a:pt x="381439" y="261763"/>
                </a:lnTo>
                <a:lnTo>
                  <a:pt x="382396" y="262889"/>
                </a:lnTo>
                <a:lnTo>
                  <a:pt x="383692" y="261619"/>
                </a:lnTo>
                <a:close/>
              </a:path>
              <a:path w="527050" h="387350">
                <a:moveTo>
                  <a:pt x="17411" y="247649"/>
                </a:moveTo>
                <a:lnTo>
                  <a:pt x="16374" y="248486"/>
                </a:lnTo>
                <a:lnTo>
                  <a:pt x="15227" y="250189"/>
                </a:lnTo>
                <a:lnTo>
                  <a:pt x="12433" y="250189"/>
                </a:lnTo>
                <a:lnTo>
                  <a:pt x="12674" y="251459"/>
                </a:lnTo>
                <a:lnTo>
                  <a:pt x="12362" y="251974"/>
                </a:lnTo>
                <a:lnTo>
                  <a:pt x="13550" y="253999"/>
                </a:lnTo>
                <a:lnTo>
                  <a:pt x="350989" y="253999"/>
                </a:lnTo>
                <a:lnTo>
                  <a:pt x="349046" y="250189"/>
                </a:lnTo>
                <a:lnTo>
                  <a:pt x="347656" y="248919"/>
                </a:lnTo>
                <a:lnTo>
                  <a:pt x="19265" y="248919"/>
                </a:lnTo>
                <a:lnTo>
                  <a:pt x="18811" y="248135"/>
                </a:lnTo>
                <a:lnTo>
                  <a:pt x="17411" y="247649"/>
                </a:lnTo>
                <a:close/>
              </a:path>
              <a:path w="527050" h="387350">
                <a:moveTo>
                  <a:pt x="12060" y="252471"/>
                </a:moveTo>
                <a:lnTo>
                  <a:pt x="11904" y="252729"/>
                </a:lnTo>
                <a:lnTo>
                  <a:pt x="12312" y="252729"/>
                </a:lnTo>
                <a:lnTo>
                  <a:pt x="12060" y="252471"/>
                </a:lnTo>
                <a:close/>
              </a:path>
              <a:path w="527050" h="387350">
                <a:moveTo>
                  <a:pt x="17792" y="246379"/>
                </a:moveTo>
                <a:lnTo>
                  <a:pt x="6527" y="246379"/>
                </a:lnTo>
                <a:lnTo>
                  <a:pt x="9499" y="248919"/>
                </a:lnTo>
                <a:lnTo>
                  <a:pt x="11074" y="251459"/>
                </a:lnTo>
                <a:lnTo>
                  <a:pt x="12060" y="252471"/>
                </a:lnTo>
                <a:lnTo>
                  <a:pt x="12362" y="251974"/>
                </a:lnTo>
                <a:lnTo>
                  <a:pt x="11315" y="250189"/>
                </a:lnTo>
                <a:lnTo>
                  <a:pt x="14973" y="250189"/>
                </a:lnTo>
                <a:lnTo>
                  <a:pt x="15836" y="248919"/>
                </a:lnTo>
                <a:lnTo>
                  <a:pt x="16374" y="248486"/>
                </a:lnTo>
                <a:lnTo>
                  <a:pt x="17792" y="246379"/>
                </a:lnTo>
                <a:close/>
              </a:path>
              <a:path w="527050" h="387350">
                <a:moveTo>
                  <a:pt x="14147" y="214629"/>
                </a:moveTo>
                <a:lnTo>
                  <a:pt x="3260" y="217169"/>
                </a:lnTo>
                <a:lnTo>
                  <a:pt x="0" y="224789"/>
                </a:lnTo>
                <a:lnTo>
                  <a:pt x="721" y="233679"/>
                </a:lnTo>
                <a:lnTo>
                  <a:pt x="1777" y="243839"/>
                </a:lnTo>
                <a:lnTo>
                  <a:pt x="2324" y="245109"/>
                </a:lnTo>
                <a:lnTo>
                  <a:pt x="3860" y="248919"/>
                </a:lnTo>
                <a:lnTo>
                  <a:pt x="3784" y="247649"/>
                </a:lnTo>
                <a:lnTo>
                  <a:pt x="6527" y="246379"/>
                </a:lnTo>
                <a:lnTo>
                  <a:pt x="19380" y="246379"/>
                </a:lnTo>
                <a:lnTo>
                  <a:pt x="21302" y="245765"/>
                </a:lnTo>
                <a:lnTo>
                  <a:pt x="21361" y="245109"/>
                </a:lnTo>
                <a:lnTo>
                  <a:pt x="20777" y="243839"/>
                </a:lnTo>
                <a:lnTo>
                  <a:pt x="343304" y="243839"/>
                </a:lnTo>
                <a:lnTo>
                  <a:pt x="342404" y="237489"/>
                </a:lnTo>
                <a:lnTo>
                  <a:pt x="342328" y="231139"/>
                </a:lnTo>
                <a:lnTo>
                  <a:pt x="335775" y="228599"/>
                </a:lnTo>
                <a:lnTo>
                  <a:pt x="335813" y="227329"/>
                </a:lnTo>
                <a:lnTo>
                  <a:pt x="21068" y="227329"/>
                </a:lnTo>
                <a:lnTo>
                  <a:pt x="14495" y="224789"/>
                </a:lnTo>
                <a:lnTo>
                  <a:pt x="11082" y="219709"/>
                </a:lnTo>
                <a:lnTo>
                  <a:pt x="14147" y="214629"/>
                </a:lnTo>
                <a:close/>
              </a:path>
              <a:path w="527050" h="387350">
                <a:moveTo>
                  <a:pt x="19514" y="248380"/>
                </a:moveTo>
                <a:lnTo>
                  <a:pt x="19265" y="248919"/>
                </a:lnTo>
                <a:lnTo>
                  <a:pt x="21069" y="248919"/>
                </a:lnTo>
                <a:lnTo>
                  <a:pt x="19514" y="248380"/>
                </a:lnTo>
                <a:close/>
              </a:path>
              <a:path w="527050" h="387350">
                <a:moveTo>
                  <a:pt x="343304" y="243839"/>
                </a:moveTo>
                <a:lnTo>
                  <a:pt x="20777" y="243839"/>
                </a:lnTo>
                <a:lnTo>
                  <a:pt x="23355" y="245109"/>
                </a:lnTo>
                <a:lnTo>
                  <a:pt x="21302" y="245765"/>
                </a:lnTo>
                <a:lnTo>
                  <a:pt x="21247" y="246379"/>
                </a:lnTo>
                <a:lnTo>
                  <a:pt x="19964" y="246379"/>
                </a:lnTo>
                <a:lnTo>
                  <a:pt x="19529" y="246782"/>
                </a:lnTo>
                <a:lnTo>
                  <a:pt x="19850" y="247649"/>
                </a:lnTo>
                <a:lnTo>
                  <a:pt x="19610" y="248171"/>
                </a:lnTo>
                <a:lnTo>
                  <a:pt x="21069" y="248919"/>
                </a:lnTo>
                <a:lnTo>
                  <a:pt x="347656" y="248919"/>
                </a:lnTo>
                <a:lnTo>
                  <a:pt x="343484" y="245109"/>
                </a:lnTo>
                <a:lnTo>
                  <a:pt x="343304" y="243839"/>
                </a:lnTo>
                <a:close/>
              </a:path>
              <a:path w="527050" h="387350">
                <a:moveTo>
                  <a:pt x="19380" y="246379"/>
                </a:moveTo>
                <a:lnTo>
                  <a:pt x="17792" y="246379"/>
                </a:lnTo>
                <a:lnTo>
                  <a:pt x="18811" y="248135"/>
                </a:lnTo>
                <a:lnTo>
                  <a:pt x="19514" y="248380"/>
                </a:lnTo>
                <a:lnTo>
                  <a:pt x="19540" y="248135"/>
                </a:lnTo>
                <a:lnTo>
                  <a:pt x="18592" y="247649"/>
                </a:lnTo>
                <a:lnTo>
                  <a:pt x="19529" y="246782"/>
                </a:lnTo>
                <a:lnTo>
                  <a:pt x="19380" y="246379"/>
                </a:lnTo>
                <a:close/>
              </a:path>
              <a:path w="527050" h="387350">
                <a:moveTo>
                  <a:pt x="490958" y="233679"/>
                </a:moveTo>
                <a:lnTo>
                  <a:pt x="365874" y="233679"/>
                </a:lnTo>
                <a:lnTo>
                  <a:pt x="364997" y="236219"/>
                </a:lnTo>
                <a:lnTo>
                  <a:pt x="364502" y="237489"/>
                </a:lnTo>
                <a:lnTo>
                  <a:pt x="363232" y="238759"/>
                </a:lnTo>
                <a:lnTo>
                  <a:pt x="364896" y="240029"/>
                </a:lnTo>
                <a:lnTo>
                  <a:pt x="362546" y="243839"/>
                </a:lnTo>
                <a:lnTo>
                  <a:pt x="368096" y="238759"/>
                </a:lnTo>
                <a:lnTo>
                  <a:pt x="489509" y="238759"/>
                </a:lnTo>
                <a:lnTo>
                  <a:pt x="490958" y="233679"/>
                </a:lnTo>
                <a:close/>
              </a:path>
              <a:path w="527050" h="387350">
                <a:moveTo>
                  <a:pt x="365874" y="233679"/>
                </a:moveTo>
                <a:lnTo>
                  <a:pt x="364680" y="233679"/>
                </a:lnTo>
                <a:lnTo>
                  <a:pt x="364365" y="234468"/>
                </a:lnTo>
                <a:lnTo>
                  <a:pt x="364032" y="237489"/>
                </a:lnTo>
                <a:lnTo>
                  <a:pt x="365874" y="233679"/>
                </a:lnTo>
                <a:close/>
              </a:path>
              <a:path w="527050" h="387350">
                <a:moveTo>
                  <a:pt x="375717" y="156571"/>
                </a:moveTo>
                <a:lnTo>
                  <a:pt x="376262" y="157479"/>
                </a:lnTo>
                <a:lnTo>
                  <a:pt x="369018" y="158749"/>
                </a:lnTo>
                <a:lnTo>
                  <a:pt x="362907" y="165099"/>
                </a:lnTo>
                <a:lnTo>
                  <a:pt x="358469" y="171449"/>
                </a:lnTo>
                <a:lnTo>
                  <a:pt x="356247" y="179069"/>
                </a:lnTo>
                <a:lnTo>
                  <a:pt x="352996" y="184149"/>
                </a:lnTo>
                <a:lnTo>
                  <a:pt x="353567" y="184149"/>
                </a:lnTo>
                <a:lnTo>
                  <a:pt x="353288" y="190499"/>
                </a:lnTo>
                <a:lnTo>
                  <a:pt x="351256" y="191769"/>
                </a:lnTo>
                <a:lnTo>
                  <a:pt x="350761" y="196849"/>
                </a:lnTo>
                <a:lnTo>
                  <a:pt x="348995" y="200659"/>
                </a:lnTo>
                <a:lnTo>
                  <a:pt x="349821" y="204469"/>
                </a:lnTo>
                <a:lnTo>
                  <a:pt x="349364" y="207009"/>
                </a:lnTo>
                <a:lnTo>
                  <a:pt x="349656" y="209549"/>
                </a:lnTo>
                <a:lnTo>
                  <a:pt x="348221" y="212089"/>
                </a:lnTo>
                <a:lnTo>
                  <a:pt x="347357" y="212089"/>
                </a:lnTo>
                <a:lnTo>
                  <a:pt x="349491" y="213359"/>
                </a:lnTo>
                <a:lnTo>
                  <a:pt x="352132" y="213359"/>
                </a:lnTo>
                <a:lnTo>
                  <a:pt x="352513" y="217169"/>
                </a:lnTo>
                <a:lnTo>
                  <a:pt x="355955" y="218439"/>
                </a:lnTo>
                <a:lnTo>
                  <a:pt x="361403" y="219709"/>
                </a:lnTo>
                <a:lnTo>
                  <a:pt x="363245" y="224789"/>
                </a:lnTo>
                <a:lnTo>
                  <a:pt x="361645" y="228599"/>
                </a:lnTo>
                <a:lnTo>
                  <a:pt x="363054" y="228599"/>
                </a:lnTo>
                <a:lnTo>
                  <a:pt x="360819" y="232409"/>
                </a:lnTo>
                <a:lnTo>
                  <a:pt x="364439" y="232409"/>
                </a:lnTo>
                <a:lnTo>
                  <a:pt x="362394" y="233679"/>
                </a:lnTo>
                <a:lnTo>
                  <a:pt x="363880" y="234949"/>
                </a:lnTo>
                <a:lnTo>
                  <a:pt x="364172" y="234949"/>
                </a:lnTo>
                <a:lnTo>
                  <a:pt x="364365" y="234468"/>
                </a:lnTo>
                <a:lnTo>
                  <a:pt x="364451" y="233679"/>
                </a:lnTo>
                <a:lnTo>
                  <a:pt x="490958" y="233679"/>
                </a:lnTo>
                <a:lnTo>
                  <a:pt x="499262" y="226059"/>
                </a:lnTo>
                <a:lnTo>
                  <a:pt x="493155" y="219709"/>
                </a:lnTo>
                <a:lnTo>
                  <a:pt x="489561" y="209549"/>
                </a:lnTo>
                <a:lnTo>
                  <a:pt x="507009" y="173989"/>
                </a:lnTo>
                <a:lnTo>
                  <a:pt x="516349" y="168909"/>
                </a:lnTo>
                <a:lnTo>
                  <a:pt x="525785" y="168909"/>
                </a:lnTo>
                <a:lnTo>
                  <a:pt x="520442" y="158749"/>
                </a:lnTo>
                <a:lnTo>
                  <a:pt x="382117" y="158749"/>
                </a:lnTo>
                <a:lnTo>
                  <a:pt x="376275" y="157479"/>
                </a:lnTo>
                <a:lnTo>
                  <a:pt x="376618" y="156960"/>
                </a:lnTo>
                <a:lnTo>
                  <a:pt x="375717" y="156571"/>
                </a:lnTo>
                <a:close/>
              </a:path>
              <a:path w="527050" h="387350">
                <a:moveTo>
                  <a:pt x="326936" y="205739"/>
                </a:moveTo>
                <a:lnTo>
                  <a:pt x="22300" y="205739"/>
                </a:lnTo>
                <a:lnTo>
                  <a:pt x="29895" y="209549"/>
                </a:lnTo>
                <a:lnTo>
                  <a:pt x="33195" y="217169"/>
                </a:lnTo>
                <a:lnTo>
                  <a:pt x="27482" y="224789"/>
                </a:lnTo>
                <a:lnTo>
                  <a:pt x="21068" y="227329"/>
                </a:lnTo>
                <a:lnTo>
                  <a:pt x="335813" y="227329"/>
                </a:lnTo>
                <a:lnTo>
                  <a:pt x="335927" y="223519"/>
                </a:lnTo>
                <a:lnTo>
                  <a:pt x="332244" y="222249"/>
                </a:lnTo>
                <a:lnTo>
                  <a:pt x="331406" y="219709"/>
                </a:lnTo>
                <a:lnTo>
                  <a:pt x="331930" y="215899"/>
                </a:lnTo>
                <a:lnTo>
                  <a:pt x="330212" y="214629"/>
                </a:lnTo>
                <a:lnTo>
                  <a:pt x="331419" y="214629"/>
                </a:lnTo>
                <a:lnTo>
                  <a:pt x="331355" y="213359"/>
                </a:lnTo>
                <a:lnTo>
                  <a:pt x="330492" y="213359"/>
                </a:lnTo>
                <a:lnTo>
                  <a:pt x="330898" y="212089"/>
                </a:lnTo>
                <a:lnTo>
                  <a:pt x="330123" y="210819"/>
                </a:lnTo>
                <a:lnTo>
                  <a:pt x="330369" y="208279"/>
                </a:lnTo>
                <a:lnTo>
                  <a:pt x="326694" y="208279"/>
                </a:lnTo>
                <a:lnTo>
                  <a:pt x="326936" y="205739"/>
                </a:lnTo>
                <a:close/>
              </a:path>
              <a:path w="527050" h="387350">
                <a:moveTo>
                  <a:pt x="332104" y="214629"/>
                </a:moveTo>
                <a:lnTo>
                  <a:pt x="331889" y="215899"/>
                </a:lnTo>
                <a:lnTo>
                  <a:pt x="332104" y="214629"/>
                </a:lnTo>
                <a:close/>
              </a:path>
              <a:path w="527050" h="387350">
                <a:moveTo>
                  <a:pt x="19659" y="176529"/>
                </a:moveTo>
                <a:lnTo>
                  <a:pt x="16063" y="176529"/>
                </a:lnTo>
                <a:lnTo>
                  <a:pt x="17178" y="180339"/>
                </a:lnTo>
                <a:lnTo>
                  <a:pt x="20200" y="185419"/>
                </a:lnTo>
                <a:lnTo>
                  <a:pt x="20408" y="191769"/>
                </a:lnTo>
                <a:lnTo>
                  <a:pt x="19291" y="198119"/>
                </a:lnTo>
                <a:lnTo>
                  <a:pt x="12433" y="198119"/>
                </a:lnTo>
                <a:lnTo>
                  <a:pt x="13246" y="200659"/>
                </a:lnTo>
                <a:lnTo>
                  <a:pt x="16611" y="207009"/>
                </a:lnTo>
                <a:lnTo>
                  <a:pt x="16979" y="210819"/>
                </a:lnTo>
                <a:lnTo>
                  <a:pt x="15125" y="213359"/>
                </a:lnTo>
                <a:lnTo>
                  <a:pt x="22300" y="205739"/>
                </a:lnTo>
                <a:lnTo>
                  <a:pt x="326936" y="205739"/>
                </a:lnTo>
                <a:lnTo>
                  <a:pt x="327177" y="203199"/>
                </a:lnTo>
                <a:lnTo>
                  <a:pt x="325018" y="201929"/>
                </a:lnTo>
                <a:lnTo>
                  <a:pt x="325793" y="198119"/>
                </a:lnTo>
                <a:lnTo>
                  <a:pt x="325742" y="196849"/>
                </a:lnTo>
                <a:lnTo>
                  <a:pt x="323113" y="196849"/>
                </a:lnTo>
                <a:lnTo>
                  <a:pt x="327253" y="187959"/>
                </a:lnTo>
                <a:lnTo>
                  <a:pt x="325996" y="185419"/>
                </a:lnTo>
                <a:lnTo>
                  <a:pt x="326301" y="181609"/>
                </a:lnTo>
                <a:lnTo>
                  <a:pt x="324929" y="179069"/>
                </a:lnTo>
                <a:lnTo>
                  <a:pt x="324192" y="177799"/>
                </a:lnTo>
                <a:lnTo>
                  <a:pt x="20434" y="177799"/>
                </a:lnTo>
                <a:lnTo>
                  <a:pt x="19659" y="176529"/>
                </a:lnTo>
                <a:close/>
              </a:path>
              <a:path w="527050" h="387350">
                <a:moveTo>
                  <a:pt x="330492" y="207009"/>
                </a:moveTo>
                <a:lnTo>
                  <a:pt x="326694" y="208279"/>
                </a:lnTo>
                <a:lnTo>
                  <a:pt x="330369" y="208279"/>
                </a:lnTo>
                <a:lnTo>
                  <a:pt x="330492" y="207009"/>
                </a:lnTo>
                <a:close/>
              </a:path>
              <a:path w="527050" h="387350">
                <a:moveTo>
                  <a:pt x="350964" y="181609"/>
                </a:moveTo>
                <a:lnTo>
                  <a:pt x="349986" y="184149"/>
                </a:lnTo>
                <a:lnTo>
                  <a:pt x="352996" y="184149"/>
                </a:lnTo>
                <a:lnTo>
                  <a:pt x="353234" y="182879"/>
                </a:lnTo>
                <a:lnTo>
                  <a:pt x="350685" y="182879"/>
                </a:lnTo>
                <a:lnTo>
                  <a:pt x="350964" y="181609"/>
                </a:lnTo>
                <a:close/>
              </a:path>
              <a:path w="527050" h="387350">
                <a:moveTo>
                  <a:pt x="354660" y="175259"/>
                </a:moveTo>
                <a:lnTo>
                  <a:pt x="350685" y="182879"/>
                </a:lnTo>
                <a:lnTo>
                  <a:pt x="353234" y="182879"/>
                </a:lnTo>
                <a:lnTo>
                  <a:pt x="354660" y="175259"/>
                </a:lnTo>
                <a:close/>
              </a:path>
              <a:path w="527050" h="387350">
                <a:moveTo>
                  <a:pt x="322110" y="173989"/>
                </a:moveTo>
                <a:lnTo>
                  <a:pt x="17627" y="173989"/>
                </a:lnTo>
                <a:lnTo>
                  <a:pt x="18884" y="175259"/>
                </a:lnTo>
                <a:lnTo>
                  <a:pt x="19659" y="176529"/>
                </a:lnTo>
                <a:lnTo>
                  <a:pt x="21577" y="176529"/>
                </a:lnTo>
                <a:lnTo>
                  <a:pt x="20434" y="177799"/>
                </a:lnTo>
                <a:lnTo>
                  <a:pt x="324192" y="177799"/>
                </a:lnTo>
                <a:lnTo>
                  <a:pt x="323456" y="176529"/>
                </a:lnTo>
                <a:lnTo>
                  <a:pt x="323443" y="176268"/>
                </a:lnTo>
                <a:lnTo>
                  <a:pt x="322110" y="173989"/>
                </a:lnTo>
                <a:close/>
              </a:path>
              <a:path w="527050" h="387350">
                <a:moveTo>
                  <a:pt x="9497" y="172481"/>
                </a:moveTo>
                <a:lnTo>
                  <a:pt x="8559" y="172719"/>
                </a:lnTo>
                <a:lnTo>
                  <a:pt x="14909" y="176529"/>
                </a:lnTo>
                <a:lnTo>
                  <a:pt x="13347" y="175259"/>
                </a:lnTo>
                <a:lnTo>
                  <a:pt x="9497" y="172481"/>
                </a:lnTo>
                <a:close/>
              </a:path>
              <a:path w="527050" h="387350">
                <a:moveTo>
                  <a:pt x="323202" y="171449"/>
                </a:moveTo>
                <a:lnTo>
                  <a:pt x="323443" y="176268"/>
                </a:lnTo>
                <a:lnTo>
                  <a:pt x="323595" y="176529"/>
                </a:lnTo>
                <a:lnTo>
                  <a:pt x="323202" y="171449"/>
                </a:lnTo>
                <a:close/>
              </a:path>
              <a:path w="527050" h="387350">
                <a:moveTo>
                  <a:pt x="12115" y="167639"/>
                </a:moveTo>
                <a:lnTo>
                  <a:pt x="14528" y="172719"/>
                </a:lnTo>
                <a:lnTo>
                  <a:pt x="15151" y="175259"/>
                </a:lnTo>
                <a:lnTo>
                  <a:pt x="17627" y="173989"/>
                </a:lnTo>
                <a:lnTo>
                  <a:pt x="322110" y="173989"/>
                </a:lnTo>
                <a:lnTo>
                  <a:pt x="320624" y="171449"/>
                </a:lnTo>
                <a:lnTo>
                  <a:pt x="321195" y="170179"/>
                </a:lnTo>
                <a:lnTo>
                  <a:pt x="17462" y="170179"/>
                </a:lnTo>
                <a:lnTo>
                  <a:pt x="12115" y="167639"/>
                </a:lnTo>
                <a:close/>
              </a:path>
              <a:path w="527050" h="387350">
                <a:moveTo>
                  <a:pt x="4697" y="157595"/>
                </a:moveTo>
                <a:lnTo>
                  <a:pt x="1181" y="160019"/>
                </a:lnTo>
                <a:lnTo>
                  <a:pt x="1028" y="166369"/>
                </a:lnTo>
                <a:lnTo>
                  <a:pt x="9497" y="172481"/>
                </a:lnTo>
                <a:lnTo>
                  <a:pt x="13550" y="171449"/>
                </a:lnTo>
                <a:lnTo>
                  <a:pt x="9512" y="166369"/>
                </a:lnTo>
                <a:lnTo>
                  <a:pt x="4441" y="161289"/>
                </a:lnTo>
                <a:lnTo>
                  <a:pt x="4697" y="157595"/>
                </a:lnTo>
                <a:close/>
              </a:path>
              <a:path w="527050" h="387350">
                <a:moveTo>
                  <a:pt x="222971" y="151129"/>
                </a:moveTo>
                <a:lnTo>
                  <a:pt x="13271" y="151129"/>
                </a:lnTo>
                <a:lnTo>
                  <a:pt x="17173" y="152399"/>
                </a:lnTo>
                <a:lnTo>
                  <a:pt x="17814" y="156209"/>
                </a:lnTo>
                <a:lnTo>
                  <a:pt x="18232" y="160019"/>
                </a:lnTo>
                <a:lnTo>
                  <a:pt x="21462" y="162559"/>
                </a:lnTo>
                <a:lnTo>
                  <a:pt x="23609" y="162559"/>
                </a:lnTo>
                <a:lnTo>
                  <a:pt x="19507" y="163829"/>
                </a:lnTo>
                <a:lnTo>
                  <a:pt x="17449" y="163829"/>
                </a:lnTo>
                <a:lnTo>
                  <a:pt x="17462" y="170179"/>
                </a:lnTo>
                <a:lnTo>
                  <a:pt x="321195" y="170179"/>
                </a:lnTo>
                <a:lnTo>
                  <a:pt x="321767" y="168909"/>
                </a:lnTo>
                <a:lnTo>
                  <a:pt x="318808" y="165099"/>
                </a:lnTo>
                <a:lnTo>
                  <a:pt x="319201" y="161289"/>
                </a:lnTo>
                <a:lnTo>
                  <a:pt x="324457" y="161289"/>
                </a:lnTo>
                <a:lnTo>
                  <a:pt x="321843" y="154939"/>
                </a:lnTo>
                <a:lnTo>
                  <a:pt x="323545" y="153669"/>
                </a:lnTo>
                <a:lnTo>
                  <a:pt x="223075" y="153669"/>
                </a:lnTo>
                <a:lnTo>
                  <a:pt x="222971" y="151129"/>
                </a:lnTo>
                <a:close/>
              </a:path>
              <a:path w="527050" h="387350">
                <a:moveTo>
                  <a:pt x="525785" y="168909"/>
                </a:moveTo>
                <a:lnTo>
                  <a:pt x="516349" y="168909"/>
                </a:lnTo>
                <a:lnTo>
                  <a:pt x="526453" y="170179"/>
                </a:lnTo>
                <a:lnTo>
                  <a:pt x="525785" y="168909"/>
                </a:lnTo>
                <a:close/>
              </a:path>
              <a:path w="527050" h="387350">
                <a:moveTo>
                  <a:pt x="18402" y="161289"/>
                </a:moveTo>
                <a:lnTo>
                  <a:pt x="17017" y="163829"/>
                </a:lnTo>
                <a:lnTo>
                  <a:pt x="17449" y="163829"/>
                </a:lnTo>
                <a:lnTo>
                  <a:pt x="18402" y="161289"/>
                </a:lnTo>
                <a:close/>
              </a:path>
              <a:path w="527050" h="387350">
                <a:moveTo>
                  <a:pt x="324457" y="161289"/>
                </a:moveTo>
                <a:lnTo>
                  <a:pt x="319201" y="161289"/>
                </a:lnTo>
                <a:lnTo>
                  <a:pt x="324980" y="162559"/>
                </a:lnTo>
                <a:lnTo>
                  <a:pt x="324457" y="161289"/>
                </a:lnTo>
                <a:close/>
              </a:path>
              <a:path w="527050" h="387350">
                <a:moveTo>
                  <a:pt x="379526" y="133349"/>
                </a:moveTo>
                <a:lnTo>
                  <a:pt x="382663" y="144779"/>
                </a:lnTo>
                <a:lnTo>
                  <a:pt x="378523" y="148589"/>
                </a:lnTo>
                <a:lnTo>
                  <a:pt x="379679" y="151129"/>
                </a:lnTo>
                <a:lnTo>
                  <a:pt x="370370" y="156209"/>
                </a:lnTo>
                <a:lnTo>
                  <a:pt x="377113" y="156209"/>
                </a:lnTo>
                <a:lnTo>
                  <a:pt x="376618" y="156960"/>
                </a:lnTo>
                <a:lnTo>
                  <a:pt x="377824" y="157479"/>
                </a:lnTo>
                <a:lnTo>
                  <a:pt x="382117" y="158749"/>
                </a:lnTo>
                <a:lnTo>
                  <a:pt x="520442" y="158749"/>
                </a:lnTo>
                <a:lnTo>
                  <a:pt x="517771" y="153669"/>
                </a:lnTo>
                <a:lnTo>
                  <a:pt x="505398" y="143509"/>
                </a:lnTo>
                <a:lnTo>
                  <a:pt x="494882" y="137159"/>
                </a:lnTo>
                <a:lnTo>
                  <a:pt x="382968" y="137159"/>
                </a:lnTo>
                <a:lnTo>
                  <a:pt x="383018" y="136533"/>
                </a:lnTo>
                <a:lnTo>
                  <a:pt x="381627" y="135265"/>
                </a:lnTo>
                <a:lnTo>
                  <a:pt x="380136" y="134619"/>
                </a:lnTo>
                <a:lnTo>
                  <a:pt x="380329" y="134082"/>
                </a:lnTo>
                <a:lnTo>
                  <a:pt x="379526" y="133349"/>
                </a:lnTo>
                <a:close/>
              </a:path>
              <a:path w="527050" h="387350">
                <a:moveTo>
                  <a:pt x="8816" y="154552"/>
                </a:moveTo>
                <a:lnTo>
                  <a:pt x="8312" y="154939"/>
                </a:lnTo>
                <a:lnTo>
                  <a:pt x="4705" y="157479"/>
                </a:lnTo>
                <a:lnTo>
                  <a:pt x="8547" y="154939"/>
                </a:lnTo>
                <a:lnTo>
                  <a:pt x="8816" y="154552"/>
                </a:lnTo>
                <a:close/>
              </a:path>
              <a:path w="527050" h="387350">
                <a:moveTo>
                  <a:pt x="374878" y="156209"/>
                </a:moveTo>
                <a:lnTo>
                  <a:pt x="372897" y="156209"/>
                </a:lnTo>
                <a:lnTo>
                  <a:pt x="373164" y="157479"/>
                </a:lnTo>
                <a:lnTo>
                  <a:pt x="375225" y="156359"/>
                </a:lnTo>
                <a:lnTo>
                  <a:pt x="374878" y="156209"/>
                </a:lnTo>
                <a:close/>
              </a:path>
              <a:path w="527050" h="387350">
                <a:moveTo>
                  <a:pt x="375500" y="156209"/>
                </a:moveTo>
                <a:lnTo>
                  <a:pt x="375225" y="156359"/>
                </a:lnTo>
                <a:lnTo>
                  <a:pt x="375717" y="156571"/>
                </a:lnTo>
                <a:lnTo>
                  <a:pt x="375500" y="156209"/>
                </a:lnTo>
                <a:close/>
              </a:path>
              <a:path w="527050" h="387350">
                <a:moveTo>
                  <a:pt x="20461" y="115569"/>
                </a:moveTo>
                <a:lnTo>
                  <a:pt x="14835" y="118109"/>
                </a:lnTo>
                <a:lnTo>
                  <a:pt x="10906" y="124459"/>
                </a:lnTo>
                <a:lnTo>
                  <a:pt x="9969" y="132079"/>
                </a:lnTo>
                <a:lnTo>
                  <a:pt x="14989" y="138429"/>
                </a:lnTo>
                <a:lnTo>
                  <a:pt x="13833" y="147319"/>
                </a:lnTo>
                <a:lnTo>
                  <a:pt x="8816" y="154552"/>
                </a:lnTo>
                <a:lnTo>
                  <a:pt x="13271" y="151129"/>
                </a:lnTo>
                <a:lnTo>
                  <a:pt x="222971" y="151129"/>
                </a:lnTo>
                <a:lnTo>
                  <a:pt x="222763" y="146049"/>
                </a:lnTo>
                <a:lnTo>
                  <a:pt x="217017" y="146049"/>
                </a:lnTo>
                <a:lnTo>
                  <a:pt x="217106" y="144779"/>
                </a:lnTo>
                <a:lnTo>
                  <a:pt x="214071" y="144779"/>
                </a:lnTo>
                <a:lnTo>
                  <a:pt x="212915" y="142239"/>
                </a:lnTo>
                <a:lnTo>
                  <a:pt x="213728" y="138429"/>
                </a:lnTo>
                <a:lnTo>
                  <a:pt x="216310" y="135889"/>
                </a:lnTo>
                <a:lnTo>
                  <a:pt x="211759" y="135889"/>
                </a:lnTo>
                <a:lnTo>
                  <a:pt x="212321" y="135767"/>
                </a:lnTo>
                <a:lnTo>
                  <a:pt x="211632" y="134619"/>
                </a:lnTo>
                <a:lnTo>
                  <a:pt x="211035" y="134619"/>
                </a:lnTo>
                <a:lnTo>
                  <a:pt x="212382" y="132079"/>
                </a:lnTo>
                <a:lnTo>
                  <a:pt x="211848" y="132079"/>
                </a:lnTo>
                <a:lnTo>
                  <a:pt x="213118" y="129539"/>
                </a:lnTo>
                <a:lnTo>
                  <a:pt x="212064" y="128269"/>
                </a:lnTo>
                <a:lnTo>
                  <a:pt x="211493" y="128269"/>
                </a:lnTo>
                <a:lnTo>
                  <a:pt x="214414" y="123189"/>
                </a:lnTo>
                <a:lnTo>
                  <a:pt x="214541" y="121919"/>
                </a:lnTo>
                <a:lnTo>
                  <a:pt x="214604" y="119379"/>
                </a:lnTo>
                <a:lnTo>
                  <a:pt x="214744" y="118109"/>
                </a:lnTo>
                <a:lnTo>
                  <a:pt x="29824" y="118109"/>
                </a:lnTo>
                <a:lnTo>
                  <a:pt x="25552" y="116839"/>
                </a:lnTo>
                <a:lnTo>
                  <a:pt x="26492" y="116839"/>
                </a:lnTo>
                <a:lnTo>
                  <a:pt x="20461" y="115569"/>
                </a:lnTo>
                <a:close/>
              </a:path>
              <a:path w="527050" h="387350">
                <a:moveTo>
                  <a:pt x="230327" y="144779"/>
                </a:moveTo>
                <a:lnTo>
                  <a:pt x="229920" y="144779"/>
                </a:lnTo>
                <a:lnTo>
                  <a:pt x="227101" y="146049"/>
                </a:lnTo>
                <a:lnTo>
                  <a:pt x="224510" y="146049"/>
                </a:lnTo>
                <a:lnTo>
                  <a:pt x="225196" y="147319"/>
                </a:lnTo>
                <a:lnTo>
                  <a:pt x="223075" y="153669"/>
                </a:lnTo>
                <a:lnTo>
                  <a:pt x="241973" y="153669"/>
                </a:lnTo>
                <a:lnTo>
                  <a:pt x="242526" y="153061"/>
                </a:lnTo>
                <a:lnTo>
                  <a:pt x="242176" y="152399"/>
                </a:lnTo>
                <a:lnTo>
                  <a:pt x="231800" y="152399"/>
                </a:lnTo>
                <a:lnTo>
                  <a:pt x="232727" y="151129"/>
                </a:lnTo>
                <a:lnTo>
                  <a:pt x="231368" y="151129"/>
                </a:lnTo>
                <a:lnTo>
                  <a:pt x="231800" y="149859"/>
                </a:lnTo>
                <a:lnTo>
                  <a:pt x="232359" y="147319"/>
                </a:lnTo>
                <a:lnTo>
                  <a:pt x="230974" y="147319"/>
                </a:lnTo>
                <a:lnTo>
                  <a:pt x="230327" y="144779"/>
                </a:lnTo>
                <a:close/>
              </a:path>
              <a:path w="527050" h="387350">
                <a:moveTo>
                  <a:pt x="247408" y="149859"/>
                </a:moveTo>
                <a:lnTo>
                  <a:pt x="246468" y="152399"/>
                </a:lnTo>
                <a:lnTo>
                  <a:pt x="243128" y="152399"/>
                </a:lnTo>
                <a:lnTo>
                  <a:pt x="242526" y="153061"/>
                </a:lnTo>
                <a:lnTo>
                  <a:pt x="242849" y="153669"/>
                </a:lnTo>
                <a:lnTo>
                  <a:pt x="247192" y="153669"/>
                </a:lnTo>
                <a:lnTo>
                  <a:pt x="247751" y="151129"/>
                </a:lnTo>
                <a:lnTo>
                  <a:pt x="247268" y="151129"/>
                </a:lnTo>
                <a:lnTo>
                  <a:pt x="247408" y="149859"/>
                </a:lnTo>
                <a:close/>
              </a:path>
              <a:path w="527050" h="387350">
                <a:moveTo>
                  <a:pt x="325475" y="151129"/>
                </a:moveTo>
                <a:lnTo>
                  <a:pt x="249008" y="151129"/>
                </a:lnTo>
                <a:lnTo>
                  <a:pt x="249072" y="152399"/>
                </a:lnTo>
                <a:lnTo>
                  <a:pt x="247192" y="153669"/>
                </a:lnTo>
                <a:lnTo>
                  <a:pt x="323545" y="153669"/>
                </a:lnTo>
                <a:lnTo>
                  <a:pt x="325246" y="152399"/>
                </a:lnTo>
                <a:lnTo>
                  <a:pt x="325475" y="151129"/>
                </a:lnTo>
                <a:close/>
              </a:path>
              <a:path w="527050" h="387350">
                <a:moveTo>
                  <a:pt x="235064" y="148589"/>
                </a:moveTo>
                <a:lnTo>
                  <a:pt x="233768" y="148589"/>
                </a:lnTo>
                <a:lnTo>
                  <a:pt x="234391" y="151129"/>
                </a:lnTo>
                <a:lnTo>
                  <a:pt x="233222" y="151129"/>
                </a:lnTo>
                <a:lnTo>
                  <a:pt x="231800" y="152399"/>
                </a:lnTo>
                <a:lnTo>
                  <a:pt x="239204" y="152399"/>
                </a:lnTo>
                <a:lnTo>
                  <a:pt x="239814" y="151129"/>
                </a:lnTo>
                <a:lnTo>
                  <a:pt x="238366" y="149859"/>
                </a:lnTo>
                <a:lnTo>
                  <a:pt x="236931" y="149859"/>
                </a:lnTo>
                <a:lnTo>
                  <a:pt x="235064" y="148589"/>
                </a:lnTo>
                <a:close/>
              </a:path>
              <a:path w="527050" h="387350">
                <a:moveTo>
                  <a:pt x="240830" y="149859"/>
                </a:moveTo>
                <a:lnTo>
                  <a:pt x="240639" y="149859"/>
                </a:lnTo>
                <a:lnTo>
                  <a:pt x="239204" y="152399"/>
                </a:lnTo>
                <a:lnTo>
                  <a:pt x="242176" y="152399"/>
                </a:lnTo>
                <a:lnTo>
                  <a:pt x="241503" y="151129"/>
                </a:lnTo>
                <a:lnTo>
                  <a:pt x="241350" y="151129"/>
                </a:lnTo>
                <a:lnTo>
                  <a:pt x="241136" y="150437"/>
                </a:lnTo>
                <a:lnTo>
                  <a:pt x="240830" y="149859"/>
                </a:lnTo>
                <a:close/>
              </a:path>
              <a:path w="527050" h="387350">
                <a:moveTo>
                  <a:pt x="243786" y="150243"/>
                </a:moveTo>
                <a:lnTo>
                  <a:pt x="243517" y="150816"/>
                </a:lnTo>
                <a:lnTo>
                  <a:pt x="243382" y="152399"/>
                </a:lnTo>
                <a:lnTo>
                  <a:pt x="244843" y="152399"/>
                </a:lnTo>
                <a:lnTo>
                  <a:pt x="243786" y="150243"/>
                </a:lnTo>
                <a:close/>
              </a:path>
              <a:path w="527050" h="387350">
                <a:moveTo>
                  <a:pt x="244906" y="151129"/>
                </a:moveTo>
                <a:lnTo>
                  <a:pt x="244843" y="152399"/>
                </a:lnTo>
                <a:lnTo>
                  <a:pt x="245338" y="152399"/>
                </a:lnTo>
                <a:lnTo>
                  <a:pt x="244906" y="151129"/>
                </a:lnTo>
                <a:close/>
              </a:path>
              <a:path w="527050" h="387350">
                <a:moveTo>
                  <a:pt x="245605" y="151129"/>
                </a:moveTo>
                <a:lnTo>
                  <a:pt x="245338" y="152399"/>
                </a:lnTo>
                <a:lnTo>
                  <a:pt x="245833" y="152399"/>
                </a:lnTo>
                <a:lnTo>
                  <a:pt x="245605" y="151129"/>
                </a:lnTo>
                <a:close/>
              </a:path>
              <a:path w="527050" h="387350">
                <a:moveTo>
                  <a:pt x="241413" y="150960"/>
                </a:moveTo>
                <a:lnTo>
                  <a:pt x="241350" y="151129"/>
                </a:lnTo>
                <a:lnTo>
                  <a:pt x="241503" y="151129"/>
                </a:lnTo>
                <a:lnTo>
                  <a:pt x="241413" y="150960"/>
                </a:lnTo>
                <a:close/>
              </a:path>
              <a:path w="527050" h="387350">
                <a:moveTo>
                  <a:pt x="243598" y="149859"/>
                </a:moveTo>
                <a:lnTo>
                  <a:pt x="241820" y="149859"/>
                </a:lnTo>
                <a:lnTo>
                  <a:pt x="241666" y="150277"/>
                </a:lnTo>
                <a:lnTo>
                  <a:pt x="243370" y="151129"/>
                </a:lnTo>
                <a:lnTo>
                  <a:pt x="243449" y="150960"/>
                </a:lnTo>
                <a:lnTo>
                  <a:pt x="243566" y="150243"/>
                </a:lnTo>
                <a:lnTo>
                  <a:pt x="243598" y="149859"/>
                </a:lnTo>
                <a:close/>
              </a:path>
              <a:path w="527050" h="387350">
                <a:moveTo>
                  <a:pt x="279344" y="43179"/>
                </a:moveTo>
                <a:lnTo>
                  <a:pt x="271892" y="43179"/>
                </a:lnTo>
                <a:lnTo>
                  <a:pt x="263499" y="44449"/>
                </a:lnTo>
                <a:lnTo>
                  <a:pt x="250025" y="53339"/>
                </a:lnTo>
                <a:lnTo>
                  <a:pt x="247267" y="69849"/>
                </a:lnTo>
                <a:lnTo>
                  <a:pt x="250203" y="90169"/>
                </a:lnTo>
                <a:lnTo>
                  <a:pt x="253809" y="107949"/>
                </a:lnTo>
                <a:lnTo>
                  <a:pt x="253471" y="118109"/>
                </a:lnTo>
                <a:lnTo>
                  <a:pt x="259838" y="129539"/>
                </a:lnTo>
                <a:lnTo>
                  <a:pt x="263467" y="140969"/>
                </a:lnTo>
                <a:lnTo>
                  <a:pt x="254914" y="146049"/>
                </a:lnTo>
                <a:lnTo>
                  <a:pt x="254800" y="147319"/>
                </a:lnTo>
                <a:lnTo>
                  <a:pt x="253936" y="148589"/>
                </a:lnTo>
                <a:lnTo>
                  <a:pt x="248564" y="148589"/>
                </a:lnTo>
                <a:lnTo>
                  <a:pt x="247980" y="149859"/>
                </a:lnTo>
                <a:lnTo>
                  <a:pt x="250367" y="151129"/>
                </a:lnTo>
                <a:lnTo>
                  <a:pt x="315569" y="151129"/>
                </a:lnTo>
                <a:lnTo>
                  <a:pt x="315137" y="149859"/>
                </a:lnTo>
                <a:lnTo>
                  <a:pt x="311530" y="149859"/>
                </a:lnTo>
                <a:lnTo>
                  <a:pt x="312724" y="146049"/>
                </a:lnTo>
                <a:lnTo>
                  <a:pt x="310972" y="146049"/>
                </a:lnTo>
                <a:lnTo>
                  <a:pt x="311302" y="144779"/>
                </a:lnTo>
                <a:lnTo>
                  <a:pt x="312102" y="143509"/>
                </a:lnTo>
                <a:lnTo>
                  <a:pt x="328053" y="143509"/>
                </a:lnTo>
                <a:lnTo>
                  <a:pt x="330276" y="142239"/>
                </a:lnTo>
                <a:lnTo>
                  <a:pt x="329031" y="139699"/>
                </a:lnTo>
                <a:lnTo>
                  <a:pt x="329564" y="138429"/>
                </a:lnTo>
                <a:lnTo>
                  <a:pt x="317017" y="138429"/>
                </a:lnTo>
                <a:lnTo>
                  <a:pt x="313474" y="137159"/>
                </a:lnTo>
                <a:lnTo>
                  <a:pt x="311327" y="135889"/>
                </a:lnTo>
                <a:lnTo>
                  <a:pt x="314528" y="133349"/>
                </a:lnTo>
                <a:lnTo>
                  <a:pt x="312877" y="133349"/>
                </a:lnTo>
                <a:lnTo>
                  <a:pt x="316560" y="132079"/>
                </a:lnTo>
                <a:lnTo>
                  <a:pt x="318642" y="128269"/>
                </a:lnTo>
                <a:lnTo>
                  <a:pt x="330161" y="128269"/>
                </a:lnTo>
                <a:lnTo>
                  <a:pt x="327977" y="126999"/>
                </a:lnTo>
                <a:lnTo>
                  <a:pt x="329913" y="126371"/>
                </a:lnTo>
                <a:lnTo>
                  <a:pt x="329704" y="125729"/>
                </a:lnTo>
                <a:lnTo>
                  <a:pt x="331838" y="125729"/>
                </a:lnTo>
                <a:lnTo>
                  <a:pt x="329755" y="124459"/>
                </a:lnTo>
                <a:lnTo>
                  <a:pt x="327380" y="120649"/>
                </a:lnTo>
                <a:lnTo>
                  <a:pt x="330917" y="120649"/>
                </a:lnTo>
                <a:lnTo>
                  <a:pt x="329984" y="116839"/>
                </a:lnTo>
                <a:lnTo>
                  <a:pt x="332587" y="116839"/>
                </a:lnTo>
                <a:lnTo>
                  <a:pt x="332435" y="115569"/>
                </a:lnTo>
                <a:lnTo>
                  <a:pt x="337441" y="115569"/>
                </a:lnTo>
                <a:lnTo>
                  <a:pt x="337273" y="111759"/>
                </a:lnTo>
                <a:lnTo>
                  <a:pt x="454543" y="111759"/>
                </a:lnTo>
                <a:lnTo>
                  <a:pt x="449694" y="105409"/>
                </a:lnTo>
                <a:lnTo>
                  <a:pt x="444902" y="100329"/>
                </a:lnTo>
                <a:lnTo>
                  <a:pt x="440921" y="96519"/>
                </a:lnTo>
                <a:lnTo>
                  <a:pt x="382097" y="96519"/>
                </a:lnTo>
                <a:lnTo>
                  <a:pt x="369579" y="93979"/>
                </a:lnTo>
                <a:lnTo>
                  <a:pt x="357133" y="86359"/>
                </a:lnTo>
                <a:lnTo>
                  <a:pt x="345274" y="80009"/>
                </a:lnTo>
                <a:lnTo>
                  <a:pt x="339652" y="74929"/>
                </a:lnTo>
                <a:lnTo>
                  <a:pt x="337148" y="69849"/>
                </a:lnTo>
                <a:lnTo>
                  <a:pt x="335332" y="66039"/>
                </a:lnTo>
                <a:lnTo>
                  <a:pt x="331774" y="59689"/>
                </a:lnTo>
                <a:lnTo>
                  <a:pt x="327062" y="54609"/>
                </a:lnTo>
                <a:lnTo>
                  <a:pt x="292188" y="54609"/>
                </a:lnTo>
                <a:lnTo>
                  <a:pt x="293230" y="52069"/>
                </a:lnTo>
                <a:lnTo>
                  <a:pt x="292836" y="52069"/>
                </a:lnTo>
                <a:lnTo>
                  <a:pt x="286207" y="46989"/>
                </a:lnTo>
                <a:lnTo>
                  <a:pt x="279344" y="43179"/>
                </a:lnTo>
                <a:close/>
              </a:path>
              <a:path w="527050" h="387350">
                <a:moveTo>
                  <a:pt x="318828" y="146121"/>
                </a:moveTo>
                <a:lnTo>
                  <a:pt x="318274" y="149859"/>
                </a:lnTo>
                <a:lnTo>
                  <a:pt x="316293" y="149859"/>
                </a:lnTo>
                <a:lnTo>
                  <a:pt x="316369" y="151129"/>
                </a:lnTo>
                <a:lnTo>
                  <a:pt x="320713" y="151129"/>
                </a:lnTo>
                <a:lnTo>
                  <a:pt x="323862" y="148589"/>
                </a:lnTo>
                <a:lnTo>
                  <a:pt x="321729" y="148589"/>
                </a:lnTo>
                <a:lnTo>
                  <a:pt x="320236" y="147319"/>
                </a:lnTo>
                <a:lnTo>
                  <a:pt x="320052" y="147319"/>
                </a:lnTo>
                <a:lnTo>
                  <a:pt x="319420" y="146625"/>
                </a:lnTo>
                <a:lnTo>
                  <a:pt x="318828" y="146121"/>
                </a:lnTo>
                <a:close/>
              </a:path>
              <a:path w="527050" h="387350">
                <a:moveTo>
                  <a:pt x="240980" y="149935"/>
                </a:moveTo>
                <a:lnTo>
                  <a:pt x="241136" y="150437"/>
                </a:lnTo>
                <a:lnTo>
                  <a:pt x="241413" y="150960"/>
                </a:lnTo>
                <a:lnTo>
                  <a:pt x="241607" y="150437"/>
                </a:lnTo>
                <a:lnTo>
                  <a:pt x="241597" y="150243"/>
                </a:lnTo>
                <a:lnTo>
                  <a:pt x="240980" y="149935"/>
                </a:lnTo>
                <a:close/>
              </a:path>
              <a:path w="527050" h="387350">
                <a:moveTo>
                  <a:pt x="243966" y="149859"/>
                </a:moveTo>
                <a:lnTo>
                  <a:pt x="243598" y="149859"/>
                </a:lnTo>
                <a:lnTo>
                  <a:pt x="243786" y="150243"/>
                </a:lnTo>
                <a:lnTo>
                  <a:pt x="243966" y="149859"/>
                </a:lnTo>
                <a:close/>
              </a:path>
              <a:path w="527050" h="387350">
                <a:moveTo>
                  <a:pt x="240957" y="149859"/>
                </a:moveTo>
                <a:close/>
              </a:path>
              <a:path w="527050" h="387350">
                <a:moveTo>
                  <a:pt x="238747" y="143509"/>
                </a:moveTo>
                <a:lnTo>
                  <a:pt x="236931" y="149859"/>
                </a:lnTo>
                <a:lnTo>
                  <a:pt x="238366" y="149859"/>
                </a:lnTo>
                <a:lnTo>
                  <a:pt x="240289" y="146232"/>
                </a:lnTo>
                <a:lnTo>
                  <a:pt x="240245" y="146049"/>
                </a:lnTo>
                <a:lnTo>
                  <a:pt x="238747" y="143509"/>
                </a:lnTo>
                <a:close/>
              </a:path>
              <a:path w="527050" h="387350">
                <a:moveTo>
                  <a:pt x="242709" y="148589"/>
                </a:moveTo>
                <a:lnTo>
                  <a:pt x="242506" y="149859"/>
                </a:lnTo>
                <a:lnTo>
                  <a:pt x="242798" y="149859"/>
                </a:lnTo>
                <a:lnTo>
                  <a:pt x="242709" y="148589"/>
                </a:lnTo>
                <a:close/>
              </a:path>
              <a:path w="527050" h="387350">
                <a:moveTo>
                  <a:pt x="314705" y="148589"/>
                </a:moveTo>
                <a:lnTo>
                  <a:pt x="311530" y="149859"/>
                </a:lnTo>
                <a:lnTo>
                  <a:pt x="315137" y="149859"/>
                </a:lnTo>
                <a:lnTo>
                  <a:pt x="314705" y="148589"/>
                </a:lnTo>
                <a:close/>
              </a:path>
              <a:path w="527050" h="387350">
                <a:moveTo>
                  <a:pt x="240491" y="146467"/>
                </a:moveTo>
                <a:lnTo>
                  <a:pt x="241033" y="148589"/>
                </a:lnTo>
                <a:lnTo>
                  <a:pt x="241833" y="148589"/>
                </a:lnTo>
                <a:lnTo>
                  <a:pt x="241223" y="147319"/>
                </a:lnTo>
                <a:lnTo>
                  <a:pt x="240995" y="147319"/>
                </a:lnTo>
                <a:lnTo>
                  <a:pt x="240491" y="146467"/>
                </a:lnTo>
                <a:close/>
              </a:path>
              <a:path w="527050" h="387350">
                <a:moveTo>
                  <a:pt x="249573" y="147970"/>
                </a:moveTo>
                <a:lnTo>
                  <a:pt x="247497" y="148589"/>
                </a:lnTo>
                <a:lnTo>
                  <a:pt x="249643" y="148589"/>
                </a:lnTo>
                <a:lnTo>
                  <a:pt x="249573" y="147970"/>
                </a:lnTo>
                <a:close/>
              </a:path>
              <a:path w="527050" h="387350">
                <a:moveTo>
                  <a:pt x="325437" y="147319"/>
                </a:moveTo>
                <a:lnTo>
                  <a:pt x="321729" y="148589"/>
                </a:lnTo>
                <a:lnTo>
                  <a:pt x="323862" y="148589"/>
                </a:lnTo>
                <a:lnTo>
                  <a:pt x="325437" y="147319"/>
                </a:lnTo>
                <a:close/>
              </a:path>
              <a:path w="527050" h="387350">
                <a:moveTo>
                  <a:pt x="249373" y="146203"/>
                </a:moveTo>
                <a:lnTo>
                  <a:pt x="249573" y="147970"/>
                </a:lnTo>
                <a:lnTo>
                  <a:pt x="251752" y="147319"/>
                </a:lnTo>
                <a:lnTo>
                  <a:pt x="249373" y="146203"/>
                </a:lnTo>
                <a:close/>
              </a:path>
              <a:path w="527050" h="387350">
                <a:moveTo>
                  <a:pt x="240614" y="146049"/>
                </a:moveTo>
                <a:lnTo>
                  <a:pt x="240995" y="147319"/>
                </a:lnTo>
                <a:lnTo>
                  <a:pt x="241223" y="147319"/>
                </a:lnTo>
                <a:lnTo>
                  <a:pt x="240614" y="146049"/>
                </a:lnTo>
                <a:close/>
              </a:path>
              <a:path w="527050" h="387350">
                <a:moveTo>
                  <a:pt x="248602" y="146049"/>
                </a:moveTo>
                <a:lnTo>
                  <a:pt x="246837" y="146049"/>
                </a:lnTo>
                <a:lnTo>
                  <a:pt x="247992" y="147319"/>
                </a:lnTo>
                <a:lnTo>
                  <a:pt x="248602" y="146049"/>
                </a:lnTo>
                <a:close/>
              </a:path>
              <a:path w="527050" h="387350">
                <a:moveTo>
                  <a:pt x="328053" y="143509"/>
                </a:moveTo>
                <a:lnTo>
                  <a:pt x="314845" y="143509"/>
                </a:lnTo>
                <a:lnTo>
                  <a:pt x="317411" y="146049"/>
                </a:lnTo>
                <a:lnTo>
                  <a:pt x="317677" y="147319"/>
                </a:lnTo>
                <a:lnTo>
                  <a:pt x="318722" y="146232"/>
                </a:lnTo>
                <a:lnTo>
                  <a:pt x="318744" y="146049"/>
                </a:lnTo>
                <a:lnTo>
                  <a:pt x="319912" y="144779"/>
                </a:lnTo>
                <a:lnTo>
                  <a:pt x="327672" y="144779"/>
                </a:lnTo>
                <a:lnTo>
                  <a:pt x="328053" y="143509"/>
                </a:lnTo>
                <a:close/>
              </a:path>
              <a:path w="527050" h="387350">
                <a:moveTo>
                  <a:pt x="320135" y="147233"/>
                </a:moveTo>
                <a:close/>
              </a:path>
              <a:path w="527050" h="387350">
                <a:moveTo>
                  <a:pt x="327672" y="144779"/>
                </a:moveTo>
                <a:lnTo>
                  <a:pt x="319912" y="144779"/>
                </a:lnTo>
                <a:lnTo>
                  <a:pt x="320039" y="146049"/>
                </a:lnTo>
                <a:lnTo>
                  <a:pt x="322338" y="146049"/>
                </a:lnTo>
                <a:lnTo>
                  <a:pt x="323519" y="147319"/>
                </a:lnTo>
                <a:lnTo>
                  <a:pt x="324523" y="146049"/>
                </a:lnTo>
                <a:lnTo>
                  <a:pt x="327672" y="144779"/>
                </a:lnTo>
                <a:close/>
              </a:path>
              <a:path w="527050" h="387350">
                <a:moveTo>
                  <a:pt x="321259" y="146049"/>
                </a:moveTo>
                <a:lnTo>
                  <a:pt x="318896" y="146049"/>
                </a:lnTo>
                <a:lnTo>
                  <a:pt x="319420" y="146625"/>
                </a:lnTo>
                <a:lnTo>
                  <a:pt x="320135" y="147233"/>
                </a:lnTo>
                <a:lnTo>
                  <a:pt x="321259" y="146049"/>
                </a:lnTo>
                <a:close/>
              </a:path>
              <a:path w="527050" h="387350">
                <a:moveTo>
                  <a:pt x="240385" y="146049"/>
                </a:moveTo>
                <a:lnTo>
                  <a:pt x="240353" y="146232"/>
                </a:lnTo>
                <a:lnTo>
                  <a:pt x="240491" y="146467"/>
                </a:lnTo>
                <a:lnTo>
                  <a:pt x="240385" y="146049"/>
                </a:lnTo>
                <a:close/>
              </a:path>
              <a:path w="527050" h="387350">
                <a:moveTo>
                  <a:pt x="249212" y="144779"/>
                </a:moveTo>
                <a:lnTo>
                  <a:pt x="248602" y="146049"/>
                </a:lnTo>
                <a:lnTo>
                  <a:pt x="249046" y="146049"/>
                </a:lnTo>
                <a:lnTo>
                  <a:pt x="249373" y="146203"/>
                </a:lnTo>
                <a:lnTo>
                  <a:pt x="249212" y="144779"/>
                </a:lnTo>
                <a:close/>
              </a:path>
              <a:path w="527050" h="387350">
                <a:moveTo>
                  <a:pt x="318896" y="146049"/>
                </a:moveTo>
                <a:lnTo>
                  <a:pt x="318744" y="146049"/>
                </a:lnTo>
                <a:lnTo>
                  <a:pt x="318896" y="146049"/>
                </a:lnTo>
                <a:close/>
              </a:path>
              <a:path w="527050" h="387350">
                <a:moveTo>
                  <a:pt x="222554" y="140969"/>
                </a:moveTo>
                <a:lnTo>
                  <a:pt x="218833" y="146049"/>
                </a:lnTo>
                <a:lnTo>
                  <a:pt x="222763" y="146049"/>
                </a:lnTo>
                <a:lnTo>
                  <a:pt x="222554" y="140969"/>
                </a:lnTo>
                <a:close/>
              </a:path>
              <a:path w="527050" h="387350">
                <a:moveTo>
                  <a:pt x="225983" y="144779"/>
                </a:moveTo>
                <a:lnTo>
                  <a:pt x="225501" y="146049"/>
                </a:lnTo>
                <a:lnTo>
                  <a:pt x="227012" y="146049"/>
                </a:lnTo>
                <a:lnTo>
                  <a:pt x="225983" y="144779"/>
                </a:lnTo>
                <a:close/>
              </a:path>
              <a:path w="527050" h="387350">
                <a:moveTo>
                  <a:pt x="313334" y="144779"/>
                </a:moveTo>
                <a:lnTo>
                  <a:pt x="310972" y="146049"/>
                </a:lnTo>
                <a:lnTo>
                  <a:pt x="312724" y="146049"/>
                </a:lnTo>
                <a:lnTo>
                  <a:pt x="313334" y="144779"/>
                </a:lnTo>
                <a:close/>
              </a:path>
              <a:path w="527050" h="387350">
                <a:moveTo>
                  <a:pt x="217284" y="142239"/>
                </a:moveTo>
                <a:lnTo>
                  <a:pt x="214299" y="142239"/>
                </a:lnTo>
                <a:lnTo>
                  <a:pt x="214071" y="144779"/>
                </a:lnTo>
                <a:lnTo>
                  <a:pt x="217106" y="144779"/>
                </a:lnTo>
                <a:lnTo>
                  <a:pt x="217284" y="142239"/>
                </a:lnTo>
                <a:close/>
              </a:path>
              <a:path w="527050" h="387350">
                <a:moveTo>
                  <a:pt x="314845" y="143509"/>
                </a:moveTo>
                <a:lnTo>
                  <a:pt x="312102" y="143509"/>
                </a:lnTo>
                <a:lnTo>
                  <a:pt x="312165" y="144779"/>
                </a:lnTo>
                <a:lnTo>
                  <a:pt x="313715" y="144779"/>
                </a:lnTo>
                <a:lnTo>
                  <a:pt x="314845" y="143509"/>
                </a:lnTo>
                <a:close/>
              </a:path>
              <a:path w="527050" h="387350">
                <a:moveTo>
                  <a:pt x="320141" y="133349"/>
                </a:moveTo>
                <a:lnTo>
                  <a:pt x="318757" y="135889"/>
                </a:lnTo>
                <a:lnTo>
                  <a:pt x="317017" y="138429"/>
                </a:lnTo>
                <a:lnTo>
                  <a:pt x="327812" y="138429"/>
                </a:lnTo>
                <a:lnTo>
                  <a:pt x="327494" y="137159"/>
                </a:lnTo>
                <a:lnTo>
                  <a:pt x="325602" y="137159"/>
                </a:lnTo>
                <a:lnTo>
                  <a:pt x="323443" y="135889"/>
                </a:lnTo>
                <a:lnTo>
                  <a:pt x="325297" y="135889"/>
                </a:lnTo>
                <a:lnTo>
                  <a:pt x="324370" y="134619"/>
                </a:lnTo>
                <a:lnTo>
                  <a:pt x="321843" y="134619"/>
                </a:lnTo>
                <a:lnTo>
                  <a:pt x="320141" y="133349"/>
                </a:lnTo>
                <a:close/>
              </a:path>
              <a:path w="527050" h="387350">
                <a:moveTo>
                  <a:pt x="331469" y="135889"/>
                </a:moveTo>
                <a:lnTo>
                  <a:pt x="327812" y="138429"/>
                </a:lnTo>
                <a:lnTo>
                  <a:pt x="330174" y="138429"/>
                </a:lnTo>
                <a:lnTo>
                  <a:pt x="330987" y="137159"/>
                </a:lnTo>
                <a:lnTo>
                  <a:pt x="331190" y="137159"/>
                </a:lnTo>
                <a:lnTo>
                  <a:pt x="331469" y="135889"/>
                </a:lnTo>
                <a:close/>
              </a:path>
              <a:path w="527050" h="387350">
                <a:moveTo>
                  <a:pt x="331190" y="137159"/>
                </a:moveTo>
                <a:lnTo>
                  <a:pt x="330987" y="137159"/>
                </a:lnTo>
                <a:lnTo>
                  <a:pt x="330911" y="138429"/>
                </a:lnTo>
                <a:lnTo>
                  <a:pt x="331190" y="137159"/>
                </a:lnTo>
                <a:close/>
              </a:path>
              <a:path w="527050" h="387350">
                <a:moveTo>
                  <a:pt x="325950" y="137024"/>
                </a:moveTo>
                <a:lnTo>
                  <a:pt x="325831" y="137159"/>
                </a:lnTo>
                <a:lnTo>
                  <a:pt x="326148" y="137159"/>
                </a:lnTo>
                <a:lnTo>
                  <a:pt x="325950" y="137024"/>
                </a:lnTo>
                <a:close/>
              </a:path>
              <a:path w="527050" h="387350">
                <a:moveTo>
                  <a:pt x="327177" y="135889"/>
                </a:moveTo>
                <a:lnTo>
                  <a:pt x="326948" y="135889"/>
                </a:lnTo>
                <a:lnTo>
                  <a:pt x="326011" y="136955"/>
                </a:lnTo>
                <a:lnTo>
                  <a:pt x="326148" y="137159"/>
                </a:lnTo>
                <a:lnTo>
                  <a:pt x="327494" y="137159"/>
                </a:lnTo>
                <a:lnTo>
                  <a:pt x="327177" y="135889"/>
                </a:lnTo>
                <a:close/>
              </a:path>
              <a:path w="527050" h="387350">
                <a:moveTo>
                  <a:pt x="460095" y="116839"/>
                </a:moveTo>
                <a:lnTo>
                  <a:pt x="374268" y="116839"/>
                </a:lnTo>
                <a:lnTo>
                  <a:pt x="374548" y="118109"/>
                </a:lnTo>
                <a:lnTo>
                  <a:pt x="376669" y="119379"/>
                </a:lnTo>
                <a:lnTo>
                  <a:pt x="377342" y="120649"/>
                </a:lnTo>
                <a:lnTo>
                  <a:pt x="378599" y="120649"/>
                </a:lnTo>
                <a:lnTo>
                  <a:pt x="378815" y="121919"/>
                </a:lnTo>
                <a:lnTo>
                  <a:pt x="378510" y="121919"/>
                </a:lnTo>
                <a:lnTo>
                  <a:pt x="378510" y="123189"/>
                </a:lnTo>
                <a:lnTo>
                  <a:pt x="377901" y="123189"/>
                </a:lnTo>
                <a:lnTo>
                  <a:pt x="375571" y="125667"/>
                </a:lnTo>
                <a:lnTo>
                  <a:pt x="380847" y="126999"/>
                </a:lnTo>
                <a:lnTo>
                  <a:pt x="381038" y="128269"/>
                </a:lnTo>
                <a:lnTo>
                  <a:pt x="381050" y="132079"/>
                </a:lnTo>
                <a:lnTo>
                  <a:pt x="380329" y="134082"/>
                </a:lnTo>
                <a:lnTo>
                  <a:pt x="381627" y="135265"/>
                </a:lnTo>
                <a:lnTo>
                  <a:pt x="383070" y="135889"/>
                </a:lnTo>
                <a:lnTo>
                  <a:pt x="383018" y="136533"/>
                </a:lnTo>
                <a:lnTo>
                  <a:pt x="383705" y="137159"/>
                </a:lnTo>
                <a:lnTo>
                  <a:pt x="494882" y="137159"/>
                </a:lnTo>
                <a:lnTo>
                  <a:pt x="492779" y="135889"/>
                </a:lnTo>
                <a:lnTo>
                  <a:pt x="483361" y="124459"/>
                </a:lnTo>
                <a:lnTo>
                  <a:pt x="473881" y="120649"/>
                </a:lnTo>
                <a:lnTo>
                  <a:pt x="465380" y="119379"/>
                </a:lnTo>
                <a:lnTo>
                  <a:pt x="460095" y="116839"/>
                </a:lnTo>
                <a:close/>
              </a:path>
              <a:path w="527050" h="387350">
                <a:moveTo>
                  <a:pt x="325297" y="135889"/>
                </a:moveTo>
                <a:lnTo>
                  <a:pt x="324281" y="135889"/>
                </a:lnTo>
                <a:lnTo>
                  <a:pt x="325950" y="137024"/>
                </a:lnTo>
                <a:lnTo>
                  <a:pt x="325297" y="135889"/>
                </a:lnTo>
                <a:close/>
              </a:path>
              <a:path w="527050" h="387350">
                <a:moveTo>
                  <a:pt x="217601" y="134619"/>
                </a:moveTo>
                <a:lnTo>
                  <a:pt x="212321" y="135767"/>
                </a:lnTo>
                <a:lnTo>
                  <a:pt x="216310" y="135889"/>
                </a:lnTo>
                <a:lnTo>
                  <a:pt x="217601" y="134619"/>
                </a:lnTo>
                <a:close/>
              </a:path>
              <a:path w="527050" h="387350">
                <a:moveTo>
                  <a:pt x="334479" y="132079"/>
                </a:moveTo>
                <a:lnTo>
                  <a:pt x="329780" y="132079"/>
                </a:lnTo>
                <a:lnTo>
                  <a:pt x="333146" y="134619"/>
                </a:lnTo>
                <a:lnTo>
                  <a:pt x="335140" y="134619"/>
                </a:lnTo>
                <a:lnTo>
                  <a:pt x="335051" y="133349"/>
                </a:lnTo>
                <a:lnTo>
                  <a:pt x="334479" y="132079"/>
                </a:lnTo>
                <a:close/>
              </a:path>
              <a:path w="527050" h="387350">
                <a:moveTo>
                  <a:pt x="330161" y="128269"/>
                </a:moveTo>
                <a:lnTo>
                  <a:pt x="318642" y="128269"/>
                </a:lnTo>
                <a:lnTo>
                  <a:pt x="322389" y="133349"/>
                </a:lnTo>
                <a:lnTo>
                  <a:pt x="325945" y="133349"/>
                </a:lnTo>
                <a:lnTo>
                  <a:pt x="329780" y="132079"/>
                </a:lnTo>
                <a:lnTo>
                  <a:pt x="336962" y="132079"/>
                </a:lnTo>
                <a:lnTo>
                  <a:pt x="337540" y="130809"/>
                </a:lnTo>
                <a:lnTo>
                  <a:pt x="331355" y="130809"/>
                </a:lnTo>
                <a:lnTo>
                  <a:pt x="330161" y="128269"/>
                </a:lnTo>
                <a:close/>
              </a:path>
              <a:path w="527050" h="387350">
                <a:moveTo>
                  <a:pt x="336962" y="132079"/>
                </a:moveTo>
                <a:lnTo>
                  <a:pt x="335851" y="132079"/>
                </a:lnTo>
                <a:lnTo>
                  <a:pt x="336384" y="133349"/>
                </a:lnTo>
                <a:lnTo>
                  <a:pt x="336962" y="132079"/>
                </a:lnTo>
                <a:close/>
              </a:path>
              <a:path w="527050" h="387350">
                <a:moveTo>
                  <a:pt x="330504" y="126179"/>
                </a:moveTo>
                <a:lnTo>
                  <a:pt x="329913" y="126371"/>
                </a:lnTo>
                <a:lnTo>
                  <a:pt x="331355" y="130809"/>
                </a:lnTo>
                <a:lnTo>
                  <a:pt x="337540" y="130809"/>
                </a:lnTo>
                <a:lnTo>
                  <a:pt x="339331" y="132079"/>
                </a:lnTo>
                <a:lnTo>
                  <a:pt x="340220" y="129539"/>
                </a:lnTo>
                <a:lnTo>
                  <a:pt x="339851" y="128269"/>
                </a:lnTo>
                <a:lnTo>
                  <a:pt x="339001" y="128269"/>
                </a:lnTo>
                <a:lnTo>
                  <a:pt x="338607" y="126999"/>
                </a:lnTo>
                <a:lnTo>
                  <a:pt x="331965" y="126999"/>
                </a:lnTo>
                <a:lnTo>
                  <a:pt x="330504" y="126179"/>
                </a:lnTo>
                <a:close/>
              </a:path>
              <a:path w="527050" h="387350">
                <a:moveTo>
                  <a:pt x="341566" y="126999"/>
                </a:moveTo>
                <a:lnTo>
                  <a:pt x="339864" y="126999"/>
                </a:lnTo>
                <a:lnTo>
                  <a:pt x="339001" y="128269"/>
                </a:lnTo>
                <a:lnTo>
                  <a:pt x="339851" y="128269"/>
                </a:lnTo>
                <a:lnTo>
                  <a:pt x="341566" y="126999"/>
                </a:lnTo>
                <a:close/>
              </a:path>
              <a:path w="527050" h="387350">
                <a:moveTo>
                  <a:pt x="333374" y="124459"/>
                </a:moveTo>
                <a:lnTo>
                  <a:pt x="331990" y="124459"/>
                </a:lnTo>
                <a:lnTo>
                  <a:pt x="331965" y="126999"/>
                </a:lnTo>
                <a:lnTo>
                  <a:pt x="333578" y="126999"/>
                </a:lnTo>
                <a:lnTo>
                  <a:pt x="333374" y="124459"/>
                </a:lnTo>
                <a:close/>
              </a:path>
              <a:path w="527050" h="387350">
                <a:moveTo>
                  <a:pt x="335876" y="120649"/>
                </a:moveTo>
                <a:lnTo>
                  <a:pt x="334200" y="121919"/>
                </a:lnTo>
                <a:lnTo>
                  <a:pt x="335965" y="121919"/>
                </a:lnTo>
                <a:lnTo>
                  <a:pt x="333578" y="126999"/>
                </a:lnTo>
                <a:lnTo>
                  <a:pt x="340182" y="126999"/>
                </a:lnTo>
                <a:lnTo>
                  <a:pt x="340413" y="125667"/>
                </a:lnTo>
                <a:lnTo>
                  <a:pt x="336753" y="124459"/>
                </a:lnTo>
                <a:lnTo>
                  <a:pt x="337591" y="123189"/>
                </a:lnTo>
                <a:lnTo>
                  <a:pt x="336803" y="123189"/>
                </a:lnTo>
                <a:lnTo>
                  <a:pt x="336753" y="121919"/>
                </a:lnTo>
                <a:lnTo>
                  <a:pt x="335876" y="120649"/>
                </a:lnTo>
                <a:close/>
              </a:path>
              <a:path w="527050" h="387350">
                <a:moveTo>
                  <a:pt x="341426" y="125729"/>
                </a:moveTo>
                <a:lnTo>
                  <a:pt x="341185" y="125729"/>
                </a:lnTo>
                <a:lnTo>
                  <a:pt x="341172" y="126999"/>
                </a:lnTo>
                <a:lnTo>
                  <a:pt x="341299" y="126999"/>
                </a:lnTo>
                <a:lnTo>
                  <a:pt x="341426" y="125729"/>
                </a:lnTo>
                <a:close/>
              </a:path>
              <a:path w="527050" h="387350">
                <a:moveTo>
                  <a:pt x="331838" y="125729"/>
                </a:moveTo>
                <a:lnTo>
                  <a:pt x="329704" y="125729"/>
                </a:lnTo>
                <a:lnTo>
                  <a:pt x="330504" y="126179"/>
                </a:lnTo>
                <a:lnTo>
                  <a:pt x="331839" y="125745"/>
                </a:lnTo>
                <a:close/>
              </a:path>
              <a:path w="527050" h="387350">
                <a:moveTo>
                  <a:pt x="340465" y="125363"/>
                </a:moveTo>
                <a:lnTo>
                  <a:pt x="340515" y="125701"/>
                </a:lnTo>
                <a:lnTo>
                  <a:pt x="340465" y="125363"/>
                </a:lnTo>
                <a:close/>
              </a:path>
              <a:path w="527050" h="387350">
                <a:moveTo>
                  <a:pt x="340842" y="123189"/>
                </a:moveTo>
                <a:lnTo>
                  <a:pt x="339661" y="123189"/>
                </a:lnTo>
                <a:lnTo>
                  <a:pt x="340465" y="125363"/>
                </a:lnTo>
                <a:lnTo>
                  <a:pt x="340842" y="123189"/>
                </a:lnTo>
                <a:close/>
              </a:path>
              <a:path w="527050" h="387350">
                <a:moveTo>
                  <a:pt x="334454" y="119379"/>
                </a:moveTo>
                <a:lnTo>
                  <a:pt x="334124" y="120649"/>
                </a:lnTo>
                <a:lnTo>
                  <a:pt x="331800" y="124459"/>
                </a:lnTo>
                <a:lnTo>
                  <a:pt x="334009" y="123189"/>
                </a:lnTo>
                <a:lnTo>
                  <a:pt x="335965" y="121919"/>
                </a:lnTo>
                <a:lnTo>
                  <a:pt x="334200" y="121919"/>
                </a:lnTo>
                <a:lnTo>
                  <a:pt x="334505" y="120649"/>
                </a:lnTo>
                <a:lnTo>
                  <a:pt x="334454" y="119379"/>
                </a:lnTo>
                <a:close/>
              </a:path>
              <a:path w="527050" h="387350">
                <a:moveTo>
                  <a:pt x="338429" y="121919"/>
                </a:moveTo>
                <a:lnTo>
                  <a:pt x="336803" y="123189"/>
                </a:lnTo>
                <a:lnTo>
                  <a:pt x="337591" y="123189"/>
                </a:lnTo>
                <a:lnTo>
                  <a:pt x="338429" y="121919"/>
                </a:lnTo>
                <a:close/>
              </a:path>
              <a:path w="527050" h="387350">
                <a:moveTo>
                  <a:pt x="330917" y="120649"/>
                </a:moveTo>
                <a:lnTo>
                  <a:pt x="327380" y="120649"/>
                </a:lnTo>
                <a:lnTo>
                  <a:pt x="331228" y="121919"/>
                </a:lnTo>
                <a:lnTo>
                  <a:pt x="330917" y="120649"/>
                </a:lnTo>
                <a:close/>
              </a:path>
              <a:path w="527050" h="387350">
                <a:moveTo>
                  <a:pt x="332587" y="116839"/>
                </a:moveTo>
                <a:lnTo>
                  <a:pt x="329984" y="116839"/>
                </a:lnTo>
                <a:lnTo>
                  <a:pt x="333197" y="121919"/>
                </a:lnTo>
                <a:lnTo>
                  <a:pt x="332587" y="116839"/>
                </a:lnTo>
                <a:close/>
              </a:path>
              <a:path w="527050" h="387350">
                <a:moveTo>
                  <a:pt x="348411" y="116839"/>
                </a:moveTo>
                <a:lnTo>
                  <a:pt x="346735" y="116839"/>
                </a:lnTo>
                <a:lnTo>
                  <a:pt x="346367" y="118109"/>
                </a:lnTo>
                <a:lnTo>
                  <a:pt x="347179" y="119379"/>
                </a:lnTo>
                <a:lnTo>
                  <a:pt x="347865" y="118109"/>
                </a:lnTo>
                <a:lnTo>
                  <a:pt x="348411" y="116839"/>
                </a:lnTo>
                <a:close/>
              </a:path>
              <a:path w="527050" h="387350">
                <a:moveTo>
                  <a:pt x="186226" y="93979"/>
                </a:moveTo>
                <a:lnTo>
                  <a:pt x="30416" y="93979"/>
                </a:lnTo>
                <a:lnTo>
                  <a:pt x="32445" y="95249"/>
                </a:lnTo>
                <a:lnTo>
                  <a:pt x="34965" y="100329"/>
                </a:lnTo>
                <a:lnTo>
                  <a:pt x="36677" y="104139"/>
                </a:lnTo>
                <a:lnTo>
                  <a:pt x="38055" y="109219"/>
                </a:lnTo>
                <a:lnTo>
                  <a:pt x="34882" y="115569"/>
                </a:lnTo>
                <a:lnTo>
                  <a:pt x="29824" y="118109"/>
                </a:lnTo>
                <a:lnTo>
                  <a:pt x="214401" y="118109"/>
                </a:lnTo>
                <a:lnTo>
                  <a:pt x="214896" y="116839"/>
                </a:lnTo>
                <a:lnTo>
                  <a:pt x="215049" y="116839"/>
                </a:lnTo>
                <a:lnTo>
                  <a:pt x="212026" y="115569"/>
                </a:lnTo>
                <a:lnTo>
                  <a:pt x="212594" y="115374"/>
                </a:lnTo>
                <a:lnTo>
                  <a:pt x="212293" y="114299"/>
                </a:lnTo>
                <a:lnTo>
                  <a:pt x="211734" y="114299"/>
                </a:lnTo>
                <a:lnTo>
                  <a:pt x="210261" y="113029"/>
                </a:lnTo>
                <a:lnTo>
                  <a:pt x="213944" y="113029"/>
                </a:lnTo>
                <a:lnTo>
                  <a:pt x="215684" y="110489"/>
                </a:lnTo>
                <a:lnTo>
                  <a:pt x="194944" y="110489"/>
                </a:lnTo>
                <a:lnTo>
                  <a:pt x="194398" y="109219"/>
                </a:lnTo>
                <a:lnTo>
                  <a:pt x="194221" y="109219"/>
                </a:lnTo>
                <a:lnTo>
                  <a:pt x="194068" y="107949"/>
                </a:lnTo>
                <a:lnTo>
                  <a:pt x="195160" y="107949"/>
                </a:lnTo>
                <a:lnTo>
                  <a:pt x="195237" y="106679"/>
                </a:lnTo>
                <a:lnTo>
                  <a:pt x="195732" y="106679"/>
                </a:lnTo>
                <a:lnTo>
                  <a:pt x="200609" y="104983"/>
                </a:lnTo>
                <a:lnTo>
                  <a:pt x="200647" y="104139"/>
                </a:lnTo>
                <a:lnTo>
                  <a:pt x="201053" y="104139"/>
                </a:lnTo>
                <a:lnTo>
                  <a:pt x="200565" y="102812"/>
                </a:lnTo>
                <a:lnTo>
                  <a:pt x="193586" y="99059"/>
                </a:lnTo>
                <a:lnTo>
                  <a:pt x="192525" y="97789"/>
                </a:lnTo>
                <a:lnTo>
                  <a:pt x="185724" y="97789"/>
                </a:lnTo>
                <a:lnTo>
                  <a:pt x="185597" y="96519"/>
                </a:lnTo>
                <a:lnTo>
                  <a:pt x="186550" y="95249"/>
                </a:lnTo>
                <a:lnTo>
                  <a:pt x="188607" y="95249"/>
                </a:lnTo>
                <a:lnTo>
                  <a:pt x="186226" y="93979"/>
                </a:lnTo>
                <a:close/>
              </a:path>
              <a:path w="527050" h="387350">
                <a:moveTo>
                  <a:pt x="337441" y="115569"/>
                </a:moveTo>
                <a:lnTo>
                  <a:pt x="332435" y="115569"/>
                </a:lnTo>
                <a:lnTo>
                  <a:pt x="336321" y="116839"/>
                </a:lnTo>
                <a:lnTo>
                  <a:pt x="337553" y="118109"/>
                </a:lnTo>
                <a:lnTo>
                  <a:pt x="337441" y="115569"/>
                </a:lnTo>
                <a:close/>
              </a:path>
              <a:path w="527050" h="387350">
                <a:moveTo>
                  <a:pt x="353580" y="114299"/>
                </a:moveTo>
                <a:lnTo>
                  <a:pt x="342239" y="114299"/>
                </a:lnTo>
                <a:lnTo>
                  <a:pt x="341198" y="118109"/>
                </a:lnTo>
                <a:lnTo>
                  <a:pt x="342010" y="116839"/>
                </a:lnTo>
                <a:lnTo>
                  <a:pt x="342823" y="116839"/>
                </a:lnTo>
                <a:lnTo>
                  <a:pt x="342518" y="115569"/>
                </a:lnTo>
                <a:lnTo>
                  <a:pt x="351713" y="115569"/>
                </a:lnTo>
                <a:lnTo>
                  <a:pt x="353580" y="114299"/>
                </a:lnTo>
                <a:close/>
              </a:path>
              <a:path w="527050" h="387350">
                <a:moveTo>
                  <a:pt x="351713" y="115569"/>
                </a:moveTo>
                <a:lnTo>
                  <a:pt x="344906" y="115569"/>
                </a:lnTo>
                <a:lnTo>
                  <a:pt x="345109" y="116839"/>
                </a:lnTo>
                <a:lnTo>
                  <a:pt x="348411" y="116839"/>
                </a:lnTo>
                <a:lnTo>
                  <a:pt x="351078" y="118109"/>
                </a:lnTo>
                <a:lnTo>
                  <a:pt x="351713" y="115569"/>
                </a:lnTo>
                <a:close/>
              </a:path>
              <a:path w="527050" h="387350">
                <a:moveTo>
                  <a:pt x="454543" y="111759"/>
                </a:moveTo>
                <a:lnTo>
                  <a:pt x="359811" y="111759"/>
                </a:lnTo>
                <a:lnTo>
                  <a:pt x="360387" y="114299"/>
                </a:lnTo>
                <a:lnTo>
                  <a:pt x="361040" y="116839"/>
                </a:lnTo>
                <a:lnTo>
                  <a:pt x="364312" y="116839"/>
                </a:lnTo>
                <a:lnTo>
                  <a:pt x="364718" y="118109"/>
                </a:lnTo>
                <a:lnTo>
                  <a:pt x="369112" y="115569"/>
                </a:lnTo>
                <a:lnTo>
                  <a:pt x="457453" y="115569"/>
                </a:lnTo>
                <a:lnTo>
                  <a:pt x="454543" y="111759"/>
                </a:lnTo>
                <a:close/>
              </a:path>
              <a:path w="527050" h="387350">
                <a:moveTo>
                  <a:pt x="457453" y="115569"/>
                </a:moveTo>
                <a:lnTo>
                  <a:pt x="371106" y="115569"/>
                </a:lnTo>
                <a:lnTo>
                  <a:pt x="372224" y="118109"/>
                </a:lnTo>
                <a:lnTo>
                  <a:pt x="373113" y="118109"/>
                </a:lnTo>
                <a:lnTo>
                  <a:pt x="374268" y="116839"/>
                </a:lnTo>
                <a:lnTo>
                  <a:pt x="460095" y="116839"/>
                </a:lnTo>
                <a:lnTo>
                  <a:pt x="457453" y="115569"/>
                </a:lnTo>
                <a:close/>
              </a:path>
              <a:path w="527050" h="387350">
                <a:moveTo>
                  <a:pt x="344906" y="115569"/>
                </a:moveTo>
                <a:lnTo>
                  <a:pt x="342518" y="115569"/>
                </a:lnTo>
                <a:lnTo>
                  <a:pt x="343204" y="116839"/>
                </a:lnTo>
                <a:lnTo>
                  <a:pt x="344906" y="115569"/>
                </a:lnTo>
                <a:close/>
              </a:path>
              <a:path w="527050" h="387350">
                <a:moveTo>
                  <a:pt x="212644" y="115555"/>
                </a:moveTo>
                <a:close/>
              </a:path>
              <a:path w="527050" h="387350">
                <a:moveTo>
                  <a:pt x="357301" y="111759"/>
                </a:moveTo>
                <a:lnTo>
                  <a:pt x="337273" y="111759"/>
                </a:lnTo>
                <a:lnTo>
                  <a:pt x="341033" y="114299"/>
                </a:lnTo>
                <a:lnTo>
                  <a:pt x="353580" y="114299"/>
                </a:lnTo>
                <a:lnTo>
                  <a:pt x="355460" y="115569"/>
                </a:lnTo>
                <a:lnTo>
                  <a:pt x="355841" y="114299"/>
                </a:lnTo>
                <a:lnTo>
                  <a:pt x="357276" y="113029"/>
                </a:lnTo>
                <a:lnTo>
                  <a:pt x="354545" y="113029"/>
                </a:lnTo>
                <a:lnTo>
                  <a:pt x="357301" y="111759"/>
                </a:lnTo>
                <a:close/>
              </a:path>
              <a:path w="527050" h="387350">
                <a:moveTo>
                  <a:pt x="358800" y="113029"/>
                </a:moveTo>
                <a:lnTo>
                  <a:pt x="357276" y="113029"/>
                </a:lnTo>
                <a:lnTo>
                  <a:pt x="356806" y="115569"/>
                </a:lnTo>
                <a:lnTo>
                  <a:pt x="358343" y="114299"/>
                </a:lnTo>
                <a:lnTo>
                  <a:pt x="358800" y="113029"/>
                </a:lnTo>
                <a:close/>
              </a:path>
              <a:path w="527050" h="387350">
                <a:moveTo>
                  <a:pt x="215709" y="114299"/>
                </a:moveTo>
                <a:lnTo>
                  <a:pt x="212594" y="115374"/>
                </a:lnTo>
                <a:lnTo>
                  <a:pt x="212644" y="115555"/>
                </a:lnTo>
                <a:lnTo>
                  <a:pt x="215709" y="114299"/>
                </a:lnTo>
                <a:close/>
              </a:path>
              <a:path w="527050" h="387350">
                <a:moveTo>
                  <a:pt x="211854" y="113547"/>
                </a:moveTo>
                <a:lnTo>
                  <a:pt x="211734" y="114299"/>
                </a:lnTo>
                <a:lnTo>
                  <a:pt x="212293" y="114299"/>
                </a:lnTo>
                <a:lnTo>
                  <a:pt x="212105" y="113628"/>
                </a:lnTo>
                <a:lnTo>
                  <a:pt x="211854" y="113547"/>
                </a:lnTo>
                <a:close/>
              </a:path>
              <a:path w="527050" h="387350">
                <a:moveTo>
                  <a:pt x="213944" y="113029"/>
                </a:moveTo>
                <a:lnTo>
                  <a:pt x="211937" y="113029"/>
                </a:lnTo>
                <a:lnTo>
                  <a:pt x="212105" y="113628"/>
                </a:lnTo>
                <a:lnTo>
                  <a:pt x="214172" y="114299"/>
                </a:lnTo>
                <a:lnTo>
                  <a:pt x="213944" y="113029"/>
                </a:lnTo>
                <a:close/>
              </a:path>
              <a:path w="527050" h="387350">
                <a:moveTo>
                  <a:pt x="211937" y="113029"/>
                </a:moveTo>
                <a:lnTo>
                  <a:pt x="210261" y="113029"/>
                </a:lnTo>
                <a:lnTo>
                  <a:pt x="211854" y="113547"/>
                </a:lnTo>
                <a:lnTo>
                  <a:pt x="211937" y="113029"/>
                </a:lnTo>
                <a:close/>
              </a:path>
              <a:path w="527050" h="387350">
                <a:moveTo>
                  <a:pt x="214782" y="109219"/>
                </a:moveTo>
                <a:lnTo>
                  <a:pt x="195122" y="109219"/>
                </a:lnTo>
                <a:lnTo>
                  <a:pt x="194944" y="110489"/>
                </a:lnTo>
                <a:lnTo>
                  <a:pt x="215684" y="110489"/>
                </a:lnTo>
                <a:lnTo>
                  <a:pt x="216230" y="113029"/>
                </a:lnTo>
                <a:lnTo>
                  <a:pt x="218478" y="110489"/>
                </a:lnTo>
                <a:lnTo>
                  <a:pt x="214782" y="109219"/>
                </a:lnTo>
                <a:close/>
              </a:path>
              <a:path w="527050" h="387350">
                <a:moveTo>
                  <a:pt x="357670" y="111759"/>
                </a:moveTo>
                <a:lnTo>
                  <a:pt x="356501" y="113029"/>
                </a:lnTo>
                <a:lnTo>
                  <a:pt x="357860" y="113029"/>
                </a:lnTo>
                <a:lnTo>
                  <a:pt x="357670" y="111759"/>
                </a:lnTo>
                <a:close/>
              </a:path>
              <a:path w="527050" h="387350">
                <a:moveTo>
                  <a:pt x="200037" y="105409"/>
                </a:moveTo>
                <a:lnTo>
                  <a:pt x="200253" y="106679"/>
                </a:lnTo>
                <a:lnTo>
                  <a:pt x="199148" y="107949"/>
                </a:lnTo>
                <a:lnTo>
                  <a:pt x="196380" y="107949"/>
                </a:lnTo>
                <a:lnTo>
                  <a:pt x="195986" y="109219"/>
                </a:lnTo>
                <a:lnTo>
                  <a:pt x="214782" y="109219"/>
                </a:lnTo>
                <a:lnTo>
                  <a:pt x="219240" y="110489"/>
                </a:lnTo>
                <a:lnTo>
                  <a:pt x="217754" y="106679"/>
                </a:lnTo>
                <a:lnTo>
                  <a:pt x="200532" y="106679"/>
                </a:lnTo>
                <a:lnTo>
                  <a:pt x="200569" y="105872"/>
                </a:lnTo>
                <a:lnTo>
                  <a:pt x="200037" y="105409"/>
                </a:lnTo>
                <a:close/>
              </a:path>
              <a:path w="527050" h="387350">
                <a:moveTo>
                  <a:pt x="195198" y="107949"/>
                </a:moveTo>
                <a:lnTo>
                  <a:pt x="194221" y="109219"/>
                </a:lnTo>
                <a:lnTo>
                  <a:pt x="195198" y="107949"/>
                </a:lnTo>
                <a:close/>
              </a:path>
              <a:path w="527050" h="387350">
                <a:moveTo>
                  <a:pt x="197396" y="106679"/>
                </a:moveTo>
                <a:lnTo>
                  <a:pt x="198551" y="107949"/>
                </a:lnTo>
                <a:lnTo>
                  <a:pt x="199148" y="107949"/>
                </a:lnTo>
                <a:lnTo>
                  <a:pt x="197396" y="106679"/>
                </a:lnTo>
                <a:close/>
              </a:path>
              <a:path w="527050" h="387350">
                <a:moveTo>
                  <a:pt x="198716" y="97789"/>
                </a:moveTo>
                <a:lnTo>
                  <a:pt x="200565" y="102812"/>
                </a:lnTo>
                <a:lnTo>
                  <a:pt x="203034" y="104139"/>
                </a:lnTo>
                <a:lnTo>
                  <a:pt x="200609" y="104983"/>
                </a:lnTo>
                <a:lnTo>
                  <a:pt x="200569" y="105872"/>
                </a:lnTo>
                <a:lnTo>
                  <a:pt x="201498" y="106679"/>
                </a:lnTo>
                <a:lnTo>
                  <a:pt x="217754" y="106679"/>
                </a:lnTo>
                <a:lnTo>
                  <a:pt x="217258" y="105409"/>
                </a:lnTo>
                <a:lnTo>
                  <a:pt x="215366" y="101599"/>
                </a:lnTo>
                <a:lnTo>
                  <a:pt x="198716" y="97789"/>
                </a:lnTo>
                <a:close/>
              </a:path>
              <a:path w="527050" h="387350">
                <a:moveTo>
                  <a:pt x="49898" y="54609"/>
                </a:moveTo>
                <a:lnTo>
                  <a:pt x="28154" y="87723"/>
                </a:lnTo>
                <a:lnTo>
                  <a:pt x="30175" y="100329"/>
                </a:lnTo>
                <a:lnTo>
                  <a:pt x="30416" y="93979"/>
                </a:lnTo>
                <a:lnTo>
                  <a:pt x="186226" y="93979"/>
                </a:lnTo>
                <a:lnTo>
                  <a:pt x="183845" y="92709"/>
                </a:lnTo>
                <a:lnTo>
                  <a:pt x="184137" y="88899"/>
                </a:lnTo>
                <a:lnTo>
                  <a:pt x="181546" y="85089"/>
                </a:lnTo>
                <a:lnTo>
                  <a:pt x="172808" y="85089"/>
                </a:lnTo>
                <a:lnTo>
                  <a:pt x="175336" y="72389"/>
                </a:lnTo>
                <a:lnTo>
                  <a:pt x="183700" y="72389"/>
                </a:lnTo>
                <a:lnTo>
                  <a:pt x="185132" y="67309"/>
                </a:lnTo>
                <a:lnTo>
                  <a:pt x="181148" y="62229"/>
                </a:lnTo>
                <a:lnTo>
                  <a:pt x="173080" y="58419"/>
                </a:lnTo>
                <a:lnTo>
                  <a:pt x="168207" y="57149"/>
                </a:lnTo>
                <a:lnTo>
                  <a:pt x="51028" y="57149"/>
                </a:lnTo>
                <a:lnTo>
                  <a:pt x="49898" y="54609"/>
                </a:lnTo>
                <a:close/>
              </a:path>
              <a:path w="527050" h="387350">
                <a:moveTo>
                  <a:pt x="186867" y="96519"/>
                </a:moveTo>
                <a:lnTo>
                  <a:pt x="186994" y="97789"/>
                </a:lnTo>
                <a:lnTo>
                  <a:pt x="188125" y="97789"/>
                </a:lnTo>
                <a:lnTo>
                  <a:pt x="186867" y="96519"/>
                </a:lnTo>
                <a:close/>
              </a:path>
              <a:path w="527050" h="387350">
                <a:moveTo>
                  <a:pt x="191465" y="96519"/>
                </a:moveTo>
                <a:lnTo>
                  <a:pt x="189826" y="96519"/>
                </a:lnTo>
                <a:lnTo>
                  <a:pt x="188125" y="97789"/>
                </a:lnTo>
                <a:lnTo>
                  <a:pt x="192525" y="97789"/>
                </a:lnTo>
                <a:lnTo>
                  <a:pt x="191465" y="96519"/>
                </a:lnTo>
                <a:close/>
              </a:path>
              <a:path w="527050" h="387350">
                <a:moveTo>
                  <a:pt x="394169" y="91439"/>
                </a:moveTo>
                <a:lnTo>
                  <a:pt x="382097" y="96519"/>
                </a:lnTo>
                <a:lnTo>
                  <a:pt x="392569" y="96519"/>
                </a:lnTo>
                <a:lnTo>
                  <a:pt x="393235" y="95249"/>
                </a:lnTo>
                <a:lnTo>
                  <a:pt x="391731" y="95249"/>
                </a:lnTo>
                <a:lnTo>
                  <a:pt x="389928" y="93979"/>
                </a:lnTo>
                <a:lnTo>
                  <a:pt x="392862" y="93088"/>
                </a:lnTo>
                <a:lnTo>
                  <a:pt x="394149" y="91850"/>
                </a:lnTo>
                <a:lnTo>
                  <a:pt x="394169" y="91439"/>
                </a:lnTo>
                <a:close/>
              </a:path>
              <a:path w="527050" h="387350">
                <a:moveTo>
                  <a:pt x="397736" y="94490"/>
                </a:moveTo>
                <a:lnTo>
                  <a:pt x="397052" y="95249"/>
                </a:lnTo>
                <a:lnTo>
                  <a:pt x="392569" y="96519"/>
                </a:lnTo>
                <a:lnTo>
                  <a:pt x="440921" y="96519"/>
                </a:lnTo>
                <a:lnTo>
                  <a:pt x="439594" y="95249"/>
                </a:lnTo>
                <a:lnTo>
                  <a:pt x="398233" y="95249"/>
                </a:lnTo>
                <a:lnTo>
                  <a:pt x="398225" y="94985"/>
                </a:lnTo>
                <a:lnTo>
                  <a:pt x="397736" y="94490"/>
                </a:lnTo>
                <a:close/>
              </a:path>
              <a:path w="527050" h="387350">
                <a:moveTo>
                  <a:pt x="395897" y="90169"/>
                </a:moveTo>
                <a:lnTo>
                  <a:pt x="394149" y="91850"/>
                </a:lnTo>
                <a:lnTo>
                  <a:pt x="394106" y="92709"/>
                </a:lnTo>
                <a:lnTo>
                  <a:pt x="392862" y="93088"/>
                </a:lnTo>
                <a:lnTo>
                  <a:pt x="391934" y="93979"/>
                </a:lnTo>
                <a:lnTo>
                  <a:pt x="391464" y="93979"/>
                </a:lnTo>
                <a:lnTo>
                  <a:pt x="391833" y="95249"/>
                </a:lnTo>
                <a:lnTo>
                  <a:pt x="393235" y="95249"/>
                </a:lnTo>
                <a:lnTo>
                  <a:pt x="395897" y="90169"/>
                </a:lnTo>
                <a:close/>
              </a:path>
              <a:path w="527050" h="387350">
                <a:moveTo>
                  <a:pt x="427304" y="88899"/>
                </a:moveTo>
                <a:lnTo>
                  <a:pt x="425805" y="88899"/>
                </a:lnTo>
                <a:lnTo>
                  <a:pt x="426148" y="90169"/>
                </a:lnTo>
                <a:lnTo>
                  <a:pt x="425888" y="90169"/>
                </a:lnTo>
                <a:lnTo>
                  <a:pt x="427964" y="93979"/>
                </a:lnTo>
                <a:lnTo>
                  <a:pt x="398195" y="93979"/>
                </a:lnTo>
                <a:lnTo>
                  <a:pt x="398225" y="94985"/>
                </a:lnTo>
                <a:lnTo>
                  <a:pt x="398487" y="95249"/>
                </a:lnTo>
                <a:lnTo>
                  <a:pt x="439594" y="95249"/>
                </a:lnTo>
                <a:lnTo>
                  <a:pt x="433738" y="91439"/>
                </a:lnTo>
                <a:lnTo>
                  <a:pt x="427304" y="88899"/>
                </a:lnTo>
                <a:close/>
              </a:path>
              <a:path w="527050" h="387350">
                <a:moveTo>
                  <a:pt x="410362" y="83819"/>
                </a:moveTo>
                <a:lnTo>
                  <a:pt x="402127" y="85089"/>
                </a:lnTo>
                <a:lnTo>
                  <a:pt x="398485" y="87629"/>
                </a:lnTo>
                <a:lnTo>
                  <a:pt x="398424" y="90169"/>
                </a:lnTo>
                <a:lnTo>
                  <a:pt x="395554" y="91439"/>
                </a:lnTo>
                <a:lnTo>
                  <a:pt x="396239" y="92709"/>
                </a:lnTo>
                <a:lnTo>
                  <a:pt x="397230" y="93979"/>
                </a:lnTo>
                <a:lnTo>
                  <a:pt x="397736" y="94490"/>
                </a:lnTo>
                <a:lnTo>
                  <a:pt x="398195" y="93979"/>
                </a:lnTo>
                <a:lnTo>
                  <a:pt x="424649" y="93979"/>
                </a:lnTo>
                <a:lnTo>
                  <a:pt x="425653" y="92709"/>
                </a:lnTo>
                <a:lnTo>
                  <a:pt x="424891" y="91439"/>
                </a:lnTo>
                <a:lnTo>
                  <a:pt x="425221" y="90169"/>
                </a:lnTo>
                <a:lnTo>
                  <a:pt x="425888" y="90169"/>
                </a:lnTo>
                <a:lnTo>
                  <a:pt x="425195" y="88899"/>
                </a:lnTo>
                <a:lnTo>
                  <a:pt x="427177" y="88899"/>
                </a:lnTo>
                <a:lnTo>
                  <a:pt x="418921" y="85089"/>
                </a:lnTo>
                <a:lnTo>
                  <a:pt x="410362" y="83819"/>
                </a:lnTo>
                <a:close/>
              </a:path>
              <a:path w="527050" h="387350">
                <a:moveTo>
                  <a:pt x="398348" y="87629"/>
                </a:moveTo>
                <a:lnTo>
                  <a:pt x="394842" y="90169"/>
                </a:lnTo>
                <a:lnTo>
                  <a:pt x="398351" y="87723"/>
                </a:lnTo>
                <a:close/>
              </a:path>
              <a:path w="527050" h="387350">
                <a:moveTo>
                  <a:pt x="183700" y="72389"/>
                </a:moveTo>
                <a:lnTo>
                  <a:pt x="182752" y="72389"/>
                </a:lnTo>
                <a:lnTo>
                  <a:pt x="183299" y="73659"/>
                </a:lnTo>
                <a:lnTo>
                  <a:pt x="180847" y="78739"/>
                </a:lnTo>
                <a:lnTo>
                  <a:pt x="182625" y="76199"/>
                </a:lnTo>
                <a:lnTo>
                  <a:pt x="183700" y="72389"/>
                </a:lnTo>
                <a:close/>
              </a:path>
              <a:path w="527050" h="387350">
                <a:moveTo>
                  <a:pt x="55712" y="54981"/>
                </a:moveTo>
                <a:lnTo>
                  <a:pt x="51028" y="57149"/>
                </a:lnTo>
                <a:lnTo>
                  <a:pt x="61315" y="57149"/>
                </a:lnTo>
                <a:lnTo>
                  <a:pt x="61080" y="55879"/>
                </a:lnTo>
                <a:lnTo>
                  <a:pt x="56045" y="55879"/>
                </a:lnTo>
                <a:lnTo>
                  <a:pt x="55712" y="54981"/>
                </a:lnTo>
                <a:close/>
              </a:path>
              <a:path w="527050" h="387350">
                <a:moveTo>
                  <a:pt x="63322" y="53339"/>
                </a:moveTo>
                <a:lnTo>
                  <a:pt x="62560" y="55879"/>
                </a:lnTo>
                <a:lnTo>
                  <a:pt x="63474" y="55879"/>
                </a:lnTo>
                <a:lnTo>
                  <a:pt x="63309" y="57149"/>
                </a:lnTo>
                <a:lnTo>
                  <a:pt x="65201" y="57149"/>
                </a:lnTo>
                <a:lnTo>
                  <a:pt x="64833" y="55879"/>
                </a:lnTo>
                <a:lnTo>
                  <a:pt x="63322" y="53339"/>
                </a:lnTo>
                <a:close/>
              </a:path>
              <a:path w="527050" h="387350">
                <a:moveTo>
                  <a:pt x="64350" y="53339"/>
                </a:moveTo>
                <a:lnTo>
                  <a:pt x="65112" y="54609"/>
                </a:lnTo>
                <a:lnTo>
                  <a:pt x="65201" y="57149"/>
                </a:lnTo>
                <a:lnTo>
                  <a:pt x="168207" y="57149"/>
                </a:lnTo>
                <a:lnTo>
                  <a:pt x="163334" y="55879"/>
                </a:lnTo>
                <a:lnTo>
                  <a:pt x="159727" y="54609"/>
                </a:lnTo>
                <a:lnTo>
                  <a:pt x="67563" y="54609"/>
                </a:lnTo>
                <a:lnTo>
                  <a:pt x="64350" y="53339"/>
                </a:lnTo>
                <a:close/>
              </a:path>
              <a:path w="527050" h="387350">
                <a:moveTo>
                  <a:pt x="59150" y="53390"/>
                </a:moveTo>
                <a:lnTo>
                  <a:pt x="58860" y="53524"/>
                </a:lnTo>
                <a:lnTo>
                  <a:pt x="56045" y="55879"/>
                </a:lnTo>
                <a:lnTo>
                  <a:pt x="61080" y="55879"/>
                </a:lnTo>
                <a:lnTo>
                  <a:pt x="60845" y="54609"/>
                </a:lnTo>
                <a:lnTo>
                  <a:pt x="59150" y="53390"/>
                </a:lnTo>
                <a:close/>
              </a:path>
              <a:path w="527050" h="387350">
                <a:moveTo>
                  <a:pt x="59080" y="53339"/>
                </a:moveTo>
                <a:lnTo>
                  <a:pt x="55105" y="53339"/>
                </a:lnTo>
                <a:lnTo>
                  <a:pt x="55712" y="54981"/>
                </a:lnTo>
                <a:lnTo>
                  <a:pt x="58860" y="53524"/>
                </a:lnTo>
                <a:lnTo>
                  <a:pt x="59080" y="53339"/>
                </a:lnTo>
                <a:close/>
              </a:path>
              <a:path w="527050" h="387350">
                <a:moveTo>
                  <a:pt x="129828" y="0"/>
                </a:moveTo>
                <a:lnTo>
                  <a:pt x="123180" y="0"/>
                </a:lnTo>
                <a:lnTo>
                  <a:pt x="113126" y="1269"/>
                </a:lnTo>
                <a:lnTo>
                  <a:pt x="106654" y="2539"/>
                </a:lnTo>
                <a:lnTo>
                  <a:pt x="98793" y="7619"/>
                </a:lnTo>
                <a:lnTo>
                  <a:pt x="91292" y="13969"/>
                </a:lnTo>
                <a:lnTo>
                  <a:pt x="83789" y="19049"/>
                </a:lnTo>
                <a:lnTo>
                  <a:pt x="75920" y="24129"/>
                </a:lnTo>
                <a:lnTo>
                  <a:pt x="72068" y="30479"/>
                </a:lnTo>
                <a:lnTo>
                  <a:pt x="71507" y="31749"/>
                </a:lnTo>
                <a:lnTo>
                  <a:pt x="71567" y="31981"/>
                </a:lnTo>
                <a:lnTo>
                  <a:pt x="72148" y="33019"/>
                </a:lnTo>
                <a:lnTo>
                  <a:pt x="74561" y="38099"/>
                </a:lnTo>
                <a:lnTo>
                  <a:pt x="70967" y="41909"/>
                </a:lnTo>
                <a:lnTo>
                  <a:pt x="70777" y="46989"/>
                </a:lnTo>
                <a:lnTo>
                  <a:pt x="68719" y="49529"/>
                </a:lnTo>
                <a:lnTo>
                  <a:pt x="69037" y="52069"/>
                </a:lnTo>
                <a:lnTo>
                  <a:pt x="67563" y="54609"/>
                </a:lnTo>
                <a:lnTo>
                  <a:pt x="159727" y="54609"/>
                </a:lnTo>
                <a:lnTo>
                  <a:pt x="156121" y="53339"/>
                </a:lnTo>
                <a:lnTo>
                  <a:pt x="156590" y="41909"/>
                </a:lnTo>
                <a:lnTo>
                  <a:pt x="149072" y="38099"/>
                </a:lnTo>
                <a:lnTo>
                  <a:pt x="138678" y="33019"/>
                </a:lnTo>
                <a:lnTo>
                  <a:pt x="130230" y="24129"/>
                </a:lnTo>
                <a:lnTo>
                  <a:pt x="125457" y="12699"/>
                </a:lnTo>
                <a:lnTo>
                  <a:pt x="126085" y="1269"/>
                </a:lnTo>
                <a:lnTo>
                  <a:pt x="129828" y="0"/>
                </a:lnTo>
                <a:close/>
              </a:path>
              <a:path w="527050" h="387350">
                <a:moveTo>
                  <a:pt x="293115" y="53339"/>
                </a:moveTo>
                <a:lnTo>
                  <a:pt x="292963" y="54609"/>
                </a:lnTo>
                <a:lnTo>
                  <a:pt x="294174" y="54064"/>
                </a:lnTo>
                <a:lnTo>
                  <a:pt x="293115" y="53339"/>
                </a:lnTo>
                <a:close/>
              </a:path>
              <a:path w="527050" h="387350">
                <a:moveTo>
                  <a:pt x="294449" y="54253"/>
                </a:moveTo>
                <a:lnTo>
                  <a:pt x="293928" y="54609"/>
                </a:lnTo>
                <a:lnTo>
                  <a:pt x="294970" y="54609"/>
                </a:lnTo>
                <a:lnTo>
                  <a:pt x="294449" y="54253"/>
                </a:lnTo>
                <a:close/>
              </a:path>
              <a:path w="527050" h="387350">
                <a:moveTo>
                  <a:pt x="325600" y="53339"/>
                </a:moveTo>
                <a:lnTo>
                  <a:pt x="295782" y="53339"/>
                </a:lnTo>
                <a:lnTo>
                  <a:pt x="294773" y="54031"/>
                </a:lnTo>
                <a:lnTo>
                  <a:pt x="294970" y="54609"/>
                </a:lnTo>
                <a:lnTo>
                  <a:pt x="327062" y="54609"/>
                </a:lnTo>
                <a:lnTo>
                  <a:pt x="325600" y="53339"/>
                </a:lnTo>
                <a:close/>
              </a:path>
              <a:path w="527050" h="387350">
                <a:moveTo>
                  <a:pt x="294703" y="53826"/>
                </a:moveTo>
                <a:lnTo>
                  <a:pt x="294174" y="54064"/>
                </a:lnTo>
                <a:lnTo>
                  <a:pt x="294449" y="54253"/>
                </a:lnTo>
                <a:lnTo>
                  <a:pt x="294724" y="54064"/>
                </a:lnTo>
                <a:lnTo>
                  <a:pt x="294703" y="53826"/>
                </a:lnTo>
                <a:close/>
              </a:path>
              <a:path w="527050" h="387350">
                <a:moveTo>
                  <a:pt x="270733" y="3809"/>
                </a:moveTo>
                <a:lnTo>
                  <a:pt x="269265" y="8889"/>
                </a:lnTo>
                <a:lnTo>
                  <a:pt x="273572" y="8889"/>
                </a:lnTo>
                <a:lnTo>
                  <a:pt x="275674" y="13969"/>
                </a:lnTo>
                <a:lnTo>
                  <a:pt x="277396" y="20319"/>
                </a:lnTo>
                <a:lnTo>
                  <a:pt x="280568" y="24129"/>
                </a:lnTo>
                <a:lnTo>
                  <a:pt x="277964" y="24129"/>
                </a:lnTo>
                <a:lnTo>
                  <a:pt x="282879" y="27939"/>
                </a:lnTo>
                <a:lnTo>
                  <a:pt x="284632" y="29209"/>
                </a:lnTo>
                <a:lnTo>
                  <a:pt x="284467" y="29209"/>
                </a:lnTo>
                <a:lnTo>
                  <a:pt x="283273" y="30479"/>
                </a:lnTo>
                <a:lnTo>
                  <a:pt x="284340" y="31749"/>
                </a:lnTo>
                <a:lnTo>
                  <a:pt x="286689" y="31749"/>
                </a:lnTo>
                <a:lnTo>
                  <a:pt x="281444" y="33019"/>
                </a:lnTo>
                <a:lnTo>
                  <a:pt x="284276" y="33019"/>
                </a:lnTo>
                <a:lnTo>
                  <a:pt x="283044" y="34289"/>
                </a:lnTo>
                <a:lnTo>
                  <a:pt x="284187" y="34289"/>
                </a:lnTo>
                <a:lnTo>
                  <a:pt x="283159" y="35559"/>
                </a:lnTo>
                <a:lnTo>
                  <a:pt x="283743" y="35559"/>
                </a:lnTo>
                <a:lnTo>
                  <a:pt x="284225" y="36829"/>
                </a:lnTo>
                <a:lnTo>
                  <a:pt x="285013" y="36829"/>
                </a:lnTo>
                <a:lnTo>
                  <a:pt x="284314" y="38099"/>
                </a:lnTo>
                <a:lnTo>
                  <a:pt x="284746" y="38099"/>
                </a:lnTo>
                <a:lnTo>
                  <a:pt x="283489" y="39369"/>
                </a:lnTo>
                <a:lnTo>
                  <a:pt x="288836" y="39369"/>
                </a:lnTo>
                <a:lnTo>
                  <a:pt x="286873" y="40873"/>
                </a:lnTo>
                <a:lnTo>
                  <a:pt x="286169" y="41909"/>
                </a:lnTo>
                <a:lnTo>
                  <a:pt x="285521" y="41909"/>
                </a:lnTo>
                <a:lnTo>
                  <a:pt x="288353" y="43179"/>
                </a:lnTo>
                <a:lnTo>
                  <a:pt x="291198" y="43179"/>
                </a:lnTo>
                <a:lnTo>
                  <a:pt x="290715" y="44449"/>
                </a:lnTo>
                <a:lnTo>
                  <a:pt x="292811" y="44449"/>
                </a:lnTo>
                <a:lnTo>
                  <a:pt x="290969" y="45719"/>
                </a:lnTo>
                <a:lnTo>
                  <a:pt x="293789" y="46989"/>
                </a:lnTo>
                <a:lnTo>
                  <a:pt x="292061" y="50799"/>
                </a:lnTo>
                <a:lnTo>
                  <a:pt x="293674" y="50799"/>
                </a:lnTo>
                <a:lnTo>
                  <a:pt x="294703" y="53826"/>
                </a:lnTo>
                <a:lnTo>
                  <a:pt x="295782" y="53339"/>
                </a:lnTo>
                <a:lnTo>
                  <a:pt x="325600" y="53339"/>
                </a:lnTo>
                <a:lnTo>
                  <a:pt x="321213" y="49529"/>
                </a:lnTo>
                <a:lnTo>
                  <a:pt x="315799" y="44449"/>
                </a:lnTo>
                <a:lnTo>
                  <a:pt x="314437" y="41909"/>
                </a:lnTo>
                <a:lnTo>
                  <a:pt x="286169" y="41909"/>
                </a:lnTo>
                <a:lnTo>
                  <a:pt x="286073" y="41486"/>
                </a:lnTo>
                <a:lnTo>
                  <a:pt x="314210" y="41486"/>
                </a:lnTo>
                <a:lnTo>
                  <a:pt x="312394" y="38099"/>
                </a:lnTo>
                <a:lnTo>
                  <a:pt x="306440" y="30479"/>
                </a:lnTo>
                <a:lnTo>
                  <a:pt x="300293" y="24129"/>
                </a:lnTo>
                <a:lnTo>
                  <a:pt x="296005" y="20319"/>
                </a:lnTo>
                <a:lnTo>
                  <a:pt x="281101" y="20319"/>
                </a:lnTo>
                <a:lnTo>
                  <a:pt x="278155" y="19049"/>
                </a:lnTo>
                <a:lnTo>
                  <a:pt x="282196" y="16085"/>
                </a:lnTo>
                <a:lnTo>
                  <a:pt x="282759" y="15239"/>
                </a:lnTo>
                <a:lnTo>
                  <a:pt x="282409" y="15239"/>
                </a:lnTo>
                <a:lnTo>
                  <a:pt x="281070" y="11429"/>
                </a:lnTo>
                <a:lnTo>
                  <a:pt x="275923" y="6349"/>
                </a:lnTo>
                <a:lnTo>
                  <a:pt x="270733" y="3809"/>
                </a:lnTo>
                <a:close/>
              </a:path>
              <a:path w="527050" h="387350">
                <a:moveTo>
                  <a:pt x="59258" y="53339"/>
                </a:moveTo>
                <a:lnTo>
                  <a:pt x="59080" y="53339"/>
                </a:lnTo>
                <a:lnTo>
                  <a:pt x="59258" y="53339"/>
                </a:lnTo>
                <a:close/>
              </a:path>
              <a:path w="527050" h="387350">
                <a:moveTo>
                  <a:pt x="65671" y="44550"/>
                </a:moveTo>
                <a:lnTo>
                  <a:pt x="64198" y="45719"/>
                </a:lnTo>
                <a:lnTo>
                  <a:pt x="60642" y="52069"/>
                </a:lnTo>
                <a:lnTo>
                  <a:pt x="65122" y="45719"/>
                </a:lnTo>
                <a:lnTo>
                  <a:pt x="65671" y="44550"/>
                </a:lnTo>
                <a:close/>
              </a:path>
              <a:path w="527050" h="387350">
                <a:moveTo>
                  <a:pt x="292811" y="44449"/>
                </a:moveTo>
                <a:lnTo>
                  <a:pt x="290156" y="44449"/>
                </a:lnTo>
                <a:lnTo>
                  <a:pt x="289572" y="45719"/>
                </a:lnTo>
                <a:lnTo>
                  <a:pt x="292811" y="44449"/>
                </a:lnTo>
                <a:close/>
              </a:path>
              <a:path w="527050" h="387350">
                <a:moveTo>
                  <a:pt x="71405" y="31981"/>
                </a:moveTo>
                <a:lnTo>
                  <a:pt x="68700" y="38099"/>
                </a:lnTo>
                <a:lnTo>
                  <a:pt x="65671" y="44550"/>
                </a:lnTo>
                <a:lnTo>
                  <a:pt x="68999" y="41909"/>
                </a:lnTo>
                <a:lnTo>
                  <a:pt x="70713" y="35559"/>
                </a:lnTo>
                <a:lnTo>
                  <a:pt x="71031" y="35559"/>
                </a:lnTo>
                <a:lnTo>
                  <a:pt x="70396" y="34289"/>
                </a:lnTo>
                <a:lnTo>
                  <a:pt x="71081" y="34289"/>
                </a:lnTo>
                <a:lnTo>
                  <a:pt x="71405" y="31981"/>
                </a:lnTo>
                <a:close/>
              </a:path>
              <a:path w="527050" h="387350">
                <a:moveTo>
                  <a:pt x="291198" y="43179"/>
                </a:moveTo>
                <a:lnTo>
                  <a:pt x="289293" y="43179"/>
                </a:lnTo>
                <a:lnTo>
                  <a:pt x="289483" y="44449"/>
                </a:lnTo>
                <a:lnTo>
                  <a:pt x="291198" y="43179"/>
                </a:lnTo>
                <a:close/>
              </a:path>
              <a:path w="527050" h="387350">
                <a:moveTo>
                  <a:pt x="287896" y="39369"/>
                </a:moveTo>
                <a:lnTo>
                  <a:pt x="285597" y="39369"/>
                </a:lnTo>
                <a:lnTo>
                  <a:pt x="286073" y="41486"/>
                </a:lnTo>
                <a:lnTo>
                  <a:pt x="286873" y="40873"/>
                </a:lnTo>
                <a:lnTo>
                  <a:pt x="287896" y="39369"/>
                </a:lnTo>
                <a:close/>
              </a:path>
              <a:path w="527050" h="387350">
                <a:moveTo>
                  <a:pt x="71031" y="35559"/>
                </a:moveTo>
                <a:lnTo>
                  <a:pt x="70713" y="35559"/>
                </a:lnTo>
                <a:lnTo>
                  <a:pt x="71666" y="36829"/>
                </a:lnTo>
                <a:lnTo>
                  <a:pt x="71031" y="35559"/>
                </a:lnTo>
                <a:close/>
              </a:path>
              <a:path w="527050" h="387350">
                <a:moveTo>
                  <a:pt x="284467" y="29209"/>
                </a:moveTo>
                <a:lnTo>
                  <a:pt x="281774" y="29209"/>
                </a:lnTo>
                <a:lnTo>
                  <a:pt x="282409" y="30479"/>
                </a:lnTo>
                <a:lnTo>
                  <a:pt x="284467" y="29209"/>
                </a:lnTo>
                <a:close/>
              </a:path>
              <a:path w="527050" h="387350">
                <a:moveTo>
                  <a:pt x="284200" y="13969"/>
                </a:moveTo>
                <a:lnTo>
                  <a:pt x="285457" y="15239"/>
                </a:lnTo>
                <a:lnTo>
                  <a:pt x="283349" y="15239"/>
                </a:lnTo>
                <a:lnTo>
                  <a:pt x="282196" y="16085"/>
                </a:lnTo>
                <a:lnTo>
                  <a:pt x="281914" y="16509"/>
                </a:lnTo>
                <a:lnTo>
                  <a:pt x="281851" y="17779"/>
                </a:lnTo>
                <a:lnTo>
                  <a:pt x="280390" y="17779"/>
                </a:lnTo>
                <a:lnTo>
                  <a:pt x="282498" y="19049"/>
                </a:lnTo>
                <a:lnTo>
                  <a:pt x="281101" y="20319"/>
                </a:lnTo>
                <a:lnTo>
                  <a:pt x="296005" y="20319"/>
                </a:lnTo>
                <a:lnTo>
                  <a:pt x="293147" y="17779"/>
                </a:lnTo>
                <a:lnTo>
                  <a:pt x="284200" y="13969"/>
                </a:lnTo>
                <a:close/>
              </a:path>
              <a:path w="527050" h="387350">
                <a:moveTo>
                  <a:pt x="283603" y="13969"/>
                </a:moveTo>
                <a:lnTo>
                  <a:pt x="282759" y="15239"/>
                </a:lnTo>
                <a:lnTo>
                  <a:pt x="284022" y="15239"/>
                </a:lnTo>
                <a:lnTo>
                  <a:pt x="283603" y="1396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7" name="object 6117"/>
          <p:cNvSpPr/>
          <p:nvPr/>
        </p:nvSpPr>
        <p:spPr>
          <a:xfrm>
            <a:off x="7310425" y="287012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79" y="25"/>
                </a:moveTo>
                <a:lnTo>
                  <a:pt x="152" y="12"/>
                </a:lnTo>
                <a:lnTo>
                  <a:pt x="165" y="152"/>
                </a:lnTo>
                <a:lnTo>
                  <a:pt x="279" y="25"/>
                </a:lnTo>
                <a:close/>
              </a:path>
              <a:path w="634" h="635">
                <a:moveTo>
                  <a:pt x="393" y="25"/>
                </a:moveTo>
                <a:lnTo>
                  <a:pt x="266" y="127"/>
                </a:lnTo>
                <a:lnTo>
                  <a:pt x="0" y="342"/>
                </a:lnTo>
                <a:lnTo>
                  <a:pt x="215" y="355"/>
                </a:lnTo>
                <a:lnTo>
                  <a:pt x="393" y="2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8" name="object 6118"/>
          <p:cNvSpPr/>
          <p:nvPr/>
        </p:nvSpPr>
        <p:spPr>
          <a:xfrm>
            <a:off x="6943850" y="3378989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304" y="0"/>
                </a:moveTo>
                <a:lnTo>
                  <a:pt x="76" y="1016"/>
                </a:lnTo>
                <a:lnTo>
                  <a:pt x="0" y="1181"/>
                </a:lnTo>
                <a:lnTo>
                  <a:pt x="368" y="1651"/>
                </a:lnTo>
                <a:lnTo>
                  <a:pt x="507" y="2070"/>
                </a:lnTo>
                <a:lnTo>
                  <a:pt x="774" y="1828"/>
                </a:lnTo>
                <a:lnTo>
                  <a:pt x="30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9" name="object 6119"/>
          <p:cNvSpPr/>
          <p:nvPr/>
        </p:nvSpPr>
        <p:spPr>
          <a:xfrm>
            <a:off x="7299600" y="318684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63" y="0"/>
                </a:moveTo>
                <a:lnTo>
                  <a:pt x="0" y="165"/>
                </a:lnTo>
                <a:lnTo>
                  <a:pt x="190" y="12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0" name="object 6120"/>
          <p:cNvSpPr/>
          <p:nvPr/>
        </p:nvSpPr>
        <p:spPr>
          <a:xfrm>
            <a:off x="7309146" y="287361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76" y="0"/>
                </a:moveTo>
                <a:lnTo>
                  <a:pt x="0" y="139"/>
                </a:lnTo>
                <a:lnTo>
                  <a:pt x="203" y="165"/>
                </a:lnTo>
                <a:lnTo>
                  <a:pt x="165" y="2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1" name="object 6121"/>
          <p:cNvSpPr/>
          <p:nvPr/>
        </p:nvSpPr>
        <p:spPr>
          <a:xfrm>
            <a:off x="7299511" y="318772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77" y="0"/>
                </a:moveTo>
                <a:lnTo>
                  <a:pt x="0" y="126"/>
                </a:lnTo>
                <a:lnTo>
                  <a:pt x="177" y="10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2" name="object 6122"/>
          <p:cNvSpPr/>
          <p:nvPr/>
        </p:nvSpPr>
        <p:spPr>
          <a:xfrm>
            <a:off x="7267333" y="333615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76" y="25"/>
                </a:moveTo>
                <a:lnTo>
                  <a:pt x="0" y="165"/>
                </a:lnTo>
                <a:lnTo>
                  <a:pt x="76" y="25"/>
                </a:lnTo>
                <a:close/>
              </a:path>
              <a:path w="2540" h="1270">
                <a:moveTo>
                  <a:pt x="2413" y="736"/>
                </a:moveTo>
                <a:lnTo>
                  <a:pt x="2374" y="508"/>
                </a:lnTo>
                <a:lnTo>
                  <a:pt x="2057" y="825"/>
                </a:lnTo>
                <a:lnTo>
                  <a:pt x="2311" y="78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3" name="object 6123"/>
          <p:cNvSpPr/>
          <p:nvPr/>
        </p:nvSpPr>
        <p:spPr>
          <a:xfrm>
            <a:off x="7299180" y="318766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65" y="0"/>
                </a:moveTo>
                <a:lnTo>
                  <a:pt x="0" y="0"/>
                </a:lnTo>
                <a:lnTo>
                  <a:pt x="139" y="7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4" name="object 6124"/>
          <p:cNvSpPr/>
          <p:nvPr/>
        </p:nvSpPr>
        <p:spPr>
          <a:xfrm>
            <a:off x="7667600" y="3214824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2768" y="0"/>
                </a:moveTo>
                <a:lnTo>
                  <a:pt x="1765" y="1015"/>
                </a:lnTo>
                <a:lnTo>
                  <a:pt x="304" y="2616"/>
                </a:lnTo>
                <a:lnTo>
                  <a:pt x="0" y="3670"/>
                </a:lnTo>
                <a:lnTo>
                  <a:pt x="749" y="2882"/>
                </a:lnTo>
                <a:lnTo>
                  <a:pt x="3289" y="634"/>
                </a:lnTo>
                <a:lnTo>
                  <a:pt x="276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5" name="object 6125"/>
          <p:cNvSpPr/>
          <p:nvPr/>
        </p:nvSpPr>
        <p:spPr>
          <a:xfrm>
            <a:off x="7267831" y="333690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6" name="object 6126"/>
          <p:cNvSpPr/>
          <p:nvPr/>
        </p:nvSpPr>
        <p:spPr>
          <a:xfrm>
            <a:off x="7670558" y="321454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01" y="0"/>
                </a:moveTo>
                <a:lnTo>
                  <a:pt x="0" y="380"/>
                </a:lnTo>
                <a:lnTo>
                  <a:pt x="152" y="342"/>
                </a:lnTo>
                <a:lnTo>
                  <a:pt x="177" y="152"/>
                </a:lnTo>
                <a:lnTo>
                  <a:pt x="10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7" name="object 6127"/>
          <p:cNvSpPr/>
          <p:nvPr/>
        </p:nvSpPr>
        <p:spPr>
          <a:xfrm>
            <a:off x="7267825" y="333552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8" name="object 6128"/>
          <p:cNvSpPr/>
          <p:nvPr/>
        </p:nvSpPr>
        <p:spPr>
          <a:xfrm>
            <a:off x="7296291" y="318720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39" y="0"/>
                </a:moveTo>
                <a:lnTo>
                  <a:pt x="0" y="114"/>
                </a:lnTo>
                <a:lnTo>
                  <a:pt x="190" y="152"/>
                </a:lnTo>
                <a:lnTo>
                  <a:pt x="13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9" name="object 6129"/>
          <p:cNvSpPr/>
          <p:nvPr/>
        </p:nvSpPr>
        <p:spPr>
          <a:xfrm>
            <a:off x="7310925" y="2865393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215" y="0"/>
                </a:moveTo>
                <a:lnTo>
                  <a:pt x="114" y="863"/>
                </a:lnTo>
                <a:lnTo>
                  <a:pt x="12" y="1193"/>
                </a:lnTo>
                <a:lnTo>
                  <a:pt x="0" y="1498"/>
                </a:lnTo>
                <a:lnTo>
                  <a:pt x="558" y="495"/>
                </a:lnTo>
                <a:lnTo>
                  <a:pt x="609" y="317"/>
                </a:lnTo>
                <a:lnTo>
                  <a:pt x="21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0" name="object 6130"/>
          <p:cNvSpPr/>
          <p:nvPr/>
        </p:nvSpPr>
        <p:spPr>
          <a:xfrm>
            <a:off x="7265670" y="3191217"/>
            <a:ext cx="26670" cy="15240"/>
          </a:xfrm>
          <a:custGeom>
            <a:avLst/>
            <a:gdLst/>
            <a:ahLst/>
            <a:cxnLst/>
            <a:rect l="l" t="t" r="r" b="b"/>
            <a:pathLst>
              <a:path w="26670" h="15239">
                <a:moveTo>
                  <a:pt x="190" y="14655"/>
                </a:moveTo>
                <a:lnTo>
                  <a:pt x="114" y="14528"/>
                </a:lnTo>
                <a:lnTo>
                  <a:pt x="190" y="14655"/>
                </a:lnTo>
                <a:close/>
              </a:path>
              <a:path w="26670" h="15239">
                <a:moveTo>
                  <a:pt x="26441" y="12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1" name="object 6131"/>
          <p:cNvSpPr/>
          <p:nvPr/>
        </p:nvSpPr>
        <p:spPr>
          <a:xfrm>
            <a:off x="7663858" y="3222570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469" y="0"/>
                </a:moveTo>
                <a:lnTo>
                  <a:pt x="431" y="190"/>
                </a:lnTo>
                <a:lnTo>
                  <a:pt x="0" y="584"/>
                </a:lnTo>
                <a:lnTo>
                  <a:pt x="330" y="584"/>
                </a:lnTo>
                <a:lnTo>
                  <a:pt x="520" y="215"/>
                </a:lnTo>
                <a:lnTo>
                  <a:pt x="46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2" name="object 6132"/>
          <p:cNvSpPr/>
          <p:nvPr/>
        </p:nvSpPr>
        <p:spPr>
          <a:xfrm>
            <a:off x="7267041" y="3330320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63" y="25"/>
                </a:moveTo>
                <a:close/>
              </a:path>
              <a:path w="3809" h="8889">
                <a:moveTo>
                  <a:pt x="2590" y="8623"/>
                </a:moveTo>
                <a:lnTo>
                  <a:pt x="2425" y="8750"/>
                </a:lnTo>
                <a:lnTo>
                  <a:pt x="2590" y="8724"/>
                </a:lnTo>
                <a:close/>
              </a:path>
              <a:path w="3809" h="8889">
                <a:moveTo>
                  <a:pt x="3276" y="8775"/>
                </a:moveTo>
                <a:lnTo>
                  <a:pt x="3111" y="8788"/>
                </a:lnTo>
                <a:lnTo>
                  <a:pt x="3251" y="885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3" name="object 6133"/>
          <p:cNvSpPr/>
          <p:nvPr/>
        </p:nvSpPr>
        <p:spPr>
          <a:xfrm>
            <a:off x="7278047" y="3129648"/>
            <a:ext cx="2540" cy="7620"/>
          </a:xfrm>
          <a:custGeom>
            <a:avLst/>
            <a:gdLst/>
            <a:ahLst/>
            <a:cxnLst/>
            <a:rect l="l" t="t" r="r" b="b"/>
            <a:pathLst>
              <a:path w="2540" h="7619">
                <a:moveTo>
                  <a:pt x="1118" y="3048"/>
                </a:moveTo>
                <a:lnTo>
                  <a:pt x="431" y="3048"/>
                </a:lnTo>
                <a:lnTo>
                  <a:pt x="888" y="4051"/>
                </a:lnTo>
                <a:lnTo>
                  <a:pt x="1435" y="7302"/>
                </a:lnTo>
                <a:lnTo>
                  <a:pt x="2074" y="6654"/>
                </a:lnTo>
                <a:lnTo>
                  <a:pt x="1600" y="6654"/>
                </a:lnTo>
                <a:lnTo>
                  <a:pt x="1118" y="3048"/>
                </a:lnTo>
                <a:close/>
              </a:path>
              <a:path w="2540" h="7619">
                <a:moveTo>
                  <a:pt x="2463" y="6261"/>
                </a:moveTo>
                <a:lnTo>
                  <a:pt x="1600" y="6654"/>
                </a:lnTo>
                <a:lnTo>
                  <a:pt x="2074" y="6654"/>
                </a:lnTo>
                <a:lnTo>
                  <a:pt x="2463" y="6261"/>
                </a:lnTo>
                <a:close/>
              </a:path>
              <a:path w="2540" h="7619">
                <a:moveTo>
                  <a:pt x="1449" y="3929"/>
                </a:moveTo>
                <a:lnTo>
                  <a:pt x="1625" y="4432"/>
                </a:lnTo>
                <a:lnTo>
                  <a:pt x="2082" y="4711"/>
                </a:lnTo>
                <a:lnTo>
                  <a:pt x="1449" y="3929"/>
                </a:lnTo>
                <a:close/>
              </a:path>
              <a:path w="2540" h="7619">
                <a:moveTo>
                  <a:pt x="1534" y="2946"/>
                </a:moveTo>
                <a:lnTo>
                  <a:pt x="1104" y="2946"/>
                </a:lnTo>
                <a:lnTo>
                  <a:pt x="1456" y="3929"/>
                </a:lnTo>
                <a:lnTo>
                  <a:pt x="1752" y="4165"/>
                </a:lnTo>
                <a:lnTo>
                  <a:pt x="1422" y="3302"/>
                </a:lnTo>
                <a:lnTo>
                  <a:pt x="1534" y="2946"/>
                </a:lnTo>
                <a:close/>
              </a:path>
              <a:path w="2540" h="7619">
                <a:moveTo>
                  <a:pt x="688" y="2362"/>
                </a:moveTo>
                <a:lnTo>
                  <a:pt x="203" y="2362"/>
                </a:lnTo>
                <a:lnTo>
                  <a:pt x="114" y="3086"/>
                </a:lnTo>
                <a:lnTo>
                  <a:pt x="431" y="3048"/>
                </a:lnTo>
                <a:lnTo>
                  <a:pt x="1118" y="3048"/>
                </a:lnTo>
                <a:lnTo>
                  <a:pt x="749" y="2984"/>
                </a:lnTo>
                <a:lnTo>
                  <a:pt x="982" y="2870"/>
                </a:lnTo>
                <a:lnTo>
                  <a:pt x="723" y="2870"/>
                </a:lnTo>
                <a:lnTo>
                  <a:pt x="634" y="2578"/>
                </a:lnTo>
                <a:lnTo>
                  <a:pt x="688" y="2362"/>
                </a:lnTo>
                <a:close/>
              </a:path>
              <a:path w="2540" h="7619">
                <a:moveTo>
                  <a:pt x="1562" y="2857"/>
                </a:moveTo>
                <a:lnTo>
                  <a:pt x="749" y="2984"/>
                </a:lnTo>
                <a:lnTo>
                  <a:pt x="1109" y="2984"/>
                </a:lnTo>
                <a:lnTo>
                  <a:pt x="1534" y="2946"/>
                </a:lnTo>
                <a:close/>
              </a:path>
              <a:path w="2540" h="7619">
                <a:moveTo>
                  <a:pt x="1371" y="2679"/>
                </a:moveTo>
                <a:lnTo>
                  <a:pt x="723" y="2870"/>
                </a:lnTo>
                <a:lnTo>
                  <a:pt x="1008" y="2857"/>
                </a:lnTo>
                <a:lnTo>
                  <a:pt x="1371" y="2679"/>
                </a:lnTo>
                <a:close/>
              </a:path>
              <a:path w="2540" h="7619">
                <a:moveTo>
                  <a:pt x="711" y="2267"/>
                </a:moveTo>
                <a:lnTo>
                  <a:pt x="114" y="2298"/>
                </a:lnTo>
                <a:lnTo>
                  <a:pt x="0" y="2794"/>
                </a:lnTo>
                <a:lnTo>
                  <a:pt x="203" y="2362"/>
                </a:lnTo>
                <a:lnTo>
                  <a:pt x="688" y="2362"/>
                </a:lnTo>
                <a:close/>
              </a:path>
              <a:path w="2540" h="7619">
                <a:moveTo>
                  <a:pt x="1133" y="2552"/>
                </a:moveTo>
                <a:lnTo>
                  <a:pt x="736" y="2552"/>
                </a:lnTo>
                <a:lnTo>
                  <a:pt x="1041" y="2628"/>
                </a:lnTo>
                <a:close/>
              </a:path>
              <a:path w="2540" h="7619">
                <a:moveTo>
                  <a:pt x="1308" y="2273"/>
                </a:moveTo>
                <a:lnTo>
                  <a:pt x="634" y="2578"/>
                </a:lnTo>
                <a:lnTo>
                  <a:pt x="1133" y="2552"/>
                </a:lnTo>
                <a:lnTo>
                  <a:pt x="1308" y="2273"/>
                </a:lnTo>
                <a:close/>
              </a:path>
              <a:path w="2540" h="7619">
                <a:moveTo>
                  <a:pt x="1098" y="1432"/>
                </a:moveTo>
                <a:lnTo>
                  <a:pt x="1264" y="1701"/>
                </a:lnTo>
                <a:lnTo>
                  <a:pt x="1390" y="2171"/>
                </a:lnTo>
                <a:lnTo>
                  <a:pt x="1193" y="2298"/>
                </a:lnTo>
                <a:lnTo>
                  <a:pt x="1498" y="2171"/>
                </a:lnTo>
                <a:lnTo>
                  <a:pt x="1531" y="1854"/>
                </a:lnTo>
                <a:lnTo>
                  <a:pt x="1182" y="1473"/>
                </a:lnTo>
                <a:close/>
              </a:path>
              <a:path w="2540" h="7619">
                <a:moveTo>
                  <a:pt x="1015" y="1689"/>
                </a:moveTo>
                <a:lnTo>
                  <a:pt x="482" y="1689"/>
                </a:lnTo>
                <a:lnTo>
                  <a:pt x="748" y="2116"/>
                </a:lnTo>
                <a:lnTo>
                  <a:pt x="850" y="1701"/>
                </a:lnTo>
                <a:lnTo>
                  <a:pt x="1018" y="1701"/>
                </a:lnTo>
                <a:close/>
              </a:path>
              <a:path w="2540" h="7619">
                <a:moveTo>
                  <a:pt x="1018" y="1701"/>
                </a:moveTo>
                <a:lnTo>
                  <a:pt x="850" y="1701"/>
                </a:lnTo>
                <a:lnTo>
                  <a:pt x="1079" y="1955"/>
                </a:lnTo>
                <a:lnTo>
                  <a:pt x="1018" y="1701"/>
                </a:lnTo>
                <a:close/>
              </a:path>
              <a:path w="2540" h="7619">
                <a:moveTo>
                  <a:pt x="707" y="946"/>
                </a:moveTo>
                <a:lnTo>
                  <a:pt x="126" y="1917"/>
                </a:lnTo>
                <a:lnTo>
                  <a:pt x="482" y="1689"/>
                </a:lnTo>
                <a:lnTo>
                  <a:pt x="1015" y="1689"/>
                </a:lnTo>
                <a:lnTo>
                  <a:pt x="707" y="946"/>
                </a:lnTo>
                <a:close/>
              </a:path>
              <a:path w="2540" h="7619">
                <a:moveTo>
                  <a:pt x="1054" y="1333"/>
                </a:moveTo>
                <a:lnTo>
                  <a:pt x="1333" y="1473"/>
                </a:lnTo>
                <a:lnTo>
                  <a:pt x="1054" y="1333"/>
                </a:lnTo>
                <a:close/>
              </a:path>
              <a:path w="2540" h="7619">
                <a:moveTo>
                  <a:pt x="863" y="1054"/>
                </a:moveTo>
                <a:lnTo>
                  <a:pt x="948" y="1407"/>
                </a:lnTo>
                <a:lnTo>
                  <a:pt x="1098" y="1432"/>
                </a:lnTo>
                <a:lnTo>
                  <a:pt x="863" y="1054"/>
                </a:lnTo>
                <a:close/>
              </a:path>
              <a:path w="2540" h="7619">
                <a:moveTo>
                  <a:pt x="939" y="1079"/>
                </a:moveTo>
                <a:lnTo>
                  <a:pt x="1295" y="1397"/>
                </a:lnTo>
                <a:lnTo>
                  <a:pt x="1319" y="1104"/>
                </a:lnTo>
                <a:lnTo>
                  <a:pt x="939" y="1079"/>
                </a:lnTo>
                <a:close/>
              </a:path>
              <a:path w="2540" h="7619">
                <a:moveTo>
                  <a:pt x="1267" y="458"/>
                </a:moveTo>
                <a:lnTo>
                  <a:pt x="1010" y="546"/>
                </a:lnTo>
                <a:lnTo>
                  <a:pt x="936" y="876"/>
                </a:lnTo>
                <a:lnTo>
                  <a:pt x="1206" y="1104"/>
                </a:lnTo>
                <a:lnTo>
                  <a:pt x="1193" y="647"/>
                </a:lnTo>
                <a:lnTo>
                  <a:pt x="1360" y="647"/>
                </a:lnTo>
                <a:lnTo>
                  <a:pt x="1267" y="458"/>
                </a:lnTo>
                <a:close/>
              </a:path>
              <a:path w="2540" h="7619">
                <a:moveTo>
                  <a:pt x="939" y="177"/>
                </a:moveTo>
                <a:lnTo>
                  <a:pt x="250" y="431"/>
                </a:lnTo>
                <a:lnTo>
                  <a:pt x="457" y="914"/>
                </a:lnTo>
                <a:lnTo>
                  <a:pt x="640" y="779"/>
                </a:lnTo>
                <a:lnTo>
                  <a:pt x="546" y="546"/>
                </a:lnTo>
                <a:lnTo>
                  <a:pt x="760" y="546"/>
                </a:lnTo>
                <a:lnTo>
                  <a:pt x="939" y="177"/>
                </a:lnTo>
                <a:close/>
              </a:path>
              <a:path w="2540" h="7619">
                <a:moveTo>
                  <a:pt x="1360" y="647"/>
                </a:moveTo>
                <a:lnTo>
                  <a:pt x="1193" y="647"/>
                </a:lnTo>
                <a:lnTo>
                  <a:pt x="1473" y="876"/>
                </a:lnTo>
                <a:lnTo>
                  <a:pt x="1360" y="647"/>
                </a:lnTo>
                <a:close/>
              </a:path>
              <a:path w="2540" h="7619">
                <a:moveTo>
                  <a:pt x="819" y="647"/>
                </a:moveTo>
                <a:lnTo>
                  <a:pt x="666" y="647"/>
                </a:lnTo>
                <a:lnTo>
                  <a:pt x="819" y="647"/>
                </a:lnTo>
                <a:close/>
              </a:path>
              <a:path w="2540" h="7619">
                <a:moveTo>
                  <a:pt x="760" y="546"/>
                </a:moveTo>
                <a:lnTo>
                  <a:pt x="546" y="546"/>
                </a:lnTo>
                <a:lnTo>
                  <a:pt x="711" y="647"/>
                </a:lnTo>
                <a:close/>
              </a:path>
              <a:path w="2540" h="7619">
                <a:moveTo>
                  <a:pt x="911" y="579"/>
                </a:moveTo>
                <a:lnTo>
                  <a:pt x="711" y="647"/>
                </a:lnTo>
                <a:lnTo>
                  <a:pt x="911" y="579"/>
                </a:lnTo>
                <a:close/>
              </a:path>
              <a:path w="2540" h="7619">
                <a:moveTo>
                  <a:pt x="1041" y="0"/>
                </a:moveTo>
                <a:lnTo>
                  <a:pt x="1267" y="458"/>
                </a:lnTo>
                <a:lnTo>
                  <a:pt x="104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4" name="object 6134"/>
          <p:cNvSpPr/>
          <p:nvPr/>
        </p:nvSpPr>
        <p:spPr>
          <a:xfrm>
            <a:off x="7654569" y="3210547"/>
            <a:ext cx="19050" cy="33020"/>
          </a:xfrm>
          <a:custGeom>
            <a:avLst/>
            <a:gdLst/>
            <a:ahLst/>
            <a:cxnLst/>
            <a:rect l="l" t="t" r="r" b="b"/>
            <a:pathLst>
              <a:path w="19050" h="33019">
                <a:moveTo>
                  <a:pt x="1790" y="31915"/>
                </a:moveTo>
                <a:lnTo>
                  <a:pt x="1651" y="31000"/>
                </a:lnTo>
                <a:lnTo>
                  <a:pt x="863" y="31356"/>
                </a:lnTo>
                <a:lnTo>
                  <a:pt x="381" y="32067"/>
                </a:lnTo>
                <a:lnTo>
                  <a:pt x="0" y="32804"/>
                </a:lnTo>
                <a:lnTo>
                  <a:pt x="850" y="32588"/>
                </a:lnTo>
                <a:lnTo>
                  <a:pt x="1790" y="31915"/>
                </a:lnTo>
                <a:close/>
              </a:path>
              <a:path w="19050" h="33019">
                <a:moveTo>
                  <a:pt x="18669" y="0"/>
                </a:moveTo>
                <a:lnTo>
                  <a:pt x="18491" y="50"/>
                </a:lnTo>
                <a:lnTo>
                  <a:pt x="18249" y="292"/>
                </a:lnTo>
                <a:lnTo>
                  <a:pt x="18427" y="457"/>
                </a:lnTo>
                <a:lnTo>
                  <a:pt x="18453" y="292"/>
                </a:lnTo>
                <a:lnTo>
                  <a:pt x="18618" y="6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5" name="object 6135"/>
          <p:cNvSpPr/>
          <p:nvPr/>
        </p:nvSpPr>
        <p:spPr>
          <a:xfrm>
            <a:off x="7291080" y="319313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6" name="object 6136"/>
          <p:cNvSpPr/>
          <p:nvPr/>
        </p:nvSpPr>
        <p:spPr>
          <a:xfrm>
            <a:off x="7309168" y="28744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63" y="0"/>
                </a:moveTo>
                <a:lnTo>
                  <a:pt x="50" y="165"/>
                </a:lnTo>
                <a:lnTo>
                  <a:pt x="6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7" name="object 6137"/>
          <p:cNvSpPr/>
          <p:nvPr/>
        </p:nvSpPr>
        <p:spPr>
          <a:xfrm>
            <a:off x="7298085" y="318653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88" y="0"/>
                </a:moveTo>
                <a:lnTo>
                  <a:pt x="0" y="177"/>
                </a:lnTo>
                <a:lnTo>
                  <a:pt x="152" y="3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8" name="object 6138"/>
          <p:cNvSpPr/>
          <p:nvPr/>
        </p:nvSpPr>
        <p:spPr>
          <a:xfrm>
            <a:off x="7881390" y="3380251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4">
                <a:moveTo>
                  <a:pt x="4394" y="0"/>
                </a:moveTo>
                <a:lnTo>
                  <a:pt x="0" y="711"/>
                </a:lnTo>
                <a:lnTo>
                  <a:pt x="2413" y="1320"/>
                </a:lnTo>
                <a:lnTo>
                  <a:pt x="2438" y="850"/>
                </a:lnTo>
                <a:lnTo>
                  <a:pt x="3543" y="876"/>
                </a:lnTo>
                <a:lnTo>
                  <a:pt x="3441" y="520"/>
                </a:lnTo>
                <a:lnTo>
                  <a:pt x="439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9" name="object 6139"/>
          <p:cNvSpPr/>
          <p:nvPr/>
        </p:nvSpPr>
        <p:spPr>
          <a:xfrm>
            <a:off x="7311416" y="287145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01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0" name="object 6140"/>
          <p:cNvSpPr/>
          <p:nvPr/>
        </p:nvSpPr>
        <p:spPr>
          <a:xfrm>
            <a:off x="7323525" y="312021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63" y="0"/>
                </a:moveTo>
                <a:lnTo>
                  <a:pt x="0" y="292"/>
                </a:lnTo>
                <a:lnTo>
                  <a:pt x="482" y="215"/>
                </a:lnTo>
                <a:lnTo>
                  <a:pt x="444" y="368"/>
                </a:lnTo>
                <a:lnTo>
                  <a:pt x="1003" y="241"/>
                </a:lnTo>
                <a:lnTo>
                  <a:pt x="177" y="139"/>
                </a:lnTo>
                <a:lnTo>
                  <a:pt x="6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1" name="object 6141"/>
          <p:cNvSpPr/>
          <p:nvPr/>
        </p:nvSpPr>
        <p:spPr>
          <a:xfrm>
            <a:off x="7293635" y="3185350"/>
            <a:ext cx="6985" cy="5715"/>
          </a:xfrm>
          <a:custGeom>
            <a:avLst/>
            <a:gdLst/>
            <a:ahLst/>
            <a:cxnLst/>
            <a:rect l="l" t="t" r="r" b="b"/>
            <a:pathLst>
              <a:path w="6984" h="5714">
                <a:moveTo>
                  <a:pt x="177" y="4991"/>
                </a:moveTo>
                <a:lnTo>
                  <a:pt x="0" y="5156"/>
                </a:lnTo>
                <a:lnTo>
                  <a:pt x="127" y="5143"/>
                </a:lnTo>
                <a:lnTo>
                  <a:pt x="177" y="4991"/>
                </a:lnTo>
                <a:close/>
              </a:path>
              <a:path w="6984" h="5714">
                <a:moveTo>
                  <a:pt x="6642" y="1778"/>
                </a:moveTo>
                <a:lnTo>
                  <a:pt x="6515" y="1930"/>
                </a:lnTo>
                <a:lnTo>
                  <a:pt x="6350" y="1803"/>
                </a:lnTo>
                <a:lnTo>
                  <a:pt x="6400" y="2006"/>
                </a:lnTo>
                <a:lnTo>
                  <a:pt x="6578" y="1955"/>
                </a:lnTo>
                <a:lnTo>
                  <a:pt x="6642" y="1778"/>
                </a:lnTo>
                <a:close/>
              </a:path>
              <a:path w="6984" h="5714">
                <a:moveTo>
                  <a:pt x="6921" y="203"/>
                </a:moveTo>
                <a:lnTo>
                  <a:pt x="6807" y="0"/>
                </a:lnTo>
                <a:lnTo>
                  <a:pt x="6705" y="152"/>
                </a:lnTo>
                <a:lnTo>
                  <a:pt x="6921" y="20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2" name="object 6142"/>
          <p:cNvSpPr/>
          <p:nvPr/>
        </p:nvSpPr>
        <p:spPr>
          <a:xfrm>
            <a:off x="7889957" y="3375378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3937" y="0"/>
                </a:moveTo>
                <a:lnTo>
                  <a:pt x="1676" y="1612"/>
                </a:lnTo>
                <a:lnTo>
                  <a:pt x="1231" y="2565"/>
                </a:lnTo>
                <a:lnTo>
                  <a:pt x="0" y="3746"/>
                </a:lnTo>
                <a:lnTo>
                  <a:pt x="1320" y="4076"/>
                </a:lnTo>
                <a:lnTo>
                  <a:pt x="1600" y="3352"/>
                </a:lnTo>
                <a:lnTo>
                  <a:pt x="393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3" name="object 6143"/>
          <p:cNvSpPr/>
          <p:nvPr/>
        </p:nvSpPr>
        <p:spPr>
          <a:xfrm>
            <a:off x="7673392" y="320938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01" y="0"/>
                </a:moveTo>
                <a:lnTo>
                  <a:pt x="0" y="215"/>
                </a:lnTo>
                <a:lnTo>
                  <a:pt x="10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4" name="object 6144"/>
          <p:cNvSpPr/>
          <p:nvPr/>
        </p:nvSpPr>
        <p:spPr>
          <a:xfrm>
            <a:off x="7297263" y="318668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65" y="0"/>
                </a:moveTo>
                <a:lnTo>
                  <a:pt x="0" y="0"/>
                </a:lnTo>
                <a:lnTo>
                  <a:pt x="139" y="7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5" name="object 6145"/>
          <p:cNvSpPr/>
          <p:nvPr/>
        </p:nvSpPr>
        <p:spPr>
          <a:xfrm>
            <a:off x="7310358" y="287251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6" name="object 6146"/>
          <p:cNvSpPr/>
          <p:nvPr/>
        </p:nvSpPr>
        <p:spPr>
          <a:xfrm>
            <a:off x="7299293" y="31871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7" name="object 6147"/>
          <p:cNvSpPr/>
          <p:nvPr/>
        </p:nvSpPr>
        <p:spPr>
          <a:xfrm>
            <a:off x="7265934" y="3341089"/>
            <a:ext cx="10160" cy="3175"/>
          </a:xfrm>
          <a:custGeom>
            <a:avLst/>
            <a:gdLst/>
            <a:ahLst/>
            <a:cxnLst/>
            <a:rect l="l" t="t" r="r" b="b"/>
            <a:pathLst>
              <a:path w="10159" h="3175">
                <a:moveTo>
                  <a:pt x="0" y="0"/>
                </a:moveTo>
                <a:lnTo>
                  <a:pt x="6324" y="2819"/>
                </a:lnTo>
                <a:lnTo>
                  <a:pt x="6677" y="2603"/>
                </a:lnTo>
                <a:lnTo>
                  <a:pt x="5702" y="1993"/>
                </a:lnTo>
                <a:lnTo>
                  <a:pt x="6350" y="1993"/>
                </a:lnTo>
                <a:lnTo>
                  <a:pt x="6324" y="1663"/>
                </a:lnTo>
                <a:lnTo>
                  <a:pt x="10096" y="609"/>
                </a:lnTo>
                <a:lnTo>
                  <a:pt x="0" y="0"/>
                </a:lnTo>
                <a:close/>
              </a:path>
              <a:path w="10159" h="3175">
                <a:moveTo>
                  <a:pt x="6350" y="1930"/>
                </a:moveTo>
                <a:lnTo>
                  <a:pt x="5702" y="1993"/>
                </a:lnTo>
                <a:lnTo>
                  <a:pt x="6642" y="2108"/>
                </a:lnTo>
                <a:lnTo>
                  <a:pt x="6749" y="2523"/>
                </a:lnTo>
                <a:lnTo>
                  <a:pt x="6743" y="1993"/>
                </a:lnTo>
                <a:lnTo>
                  <a:pt x="6350" y="193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8" name="object 6148"/>
          <p:cNvSpPr/>
          <p:nvPr/>
        </p:nvSpPr>
        <p:spPr>
          <a:xfrm>
            <a:off x="7299592" y="318724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177" y="1054"/>
                </a:moveTo>
                <a:lnTo>
                  <a:pt x="25" y="977"/>
                </a:lnTo>
                <a:lnTo>
                  <a:pt x="0" y="1219"/>
                </a:lnTo>
                <a:lnTo>
                  <a:pt x="165" y="1168"/>
                </a:lnTo>
                <a:close/>
              </a:path>
              <a:path w="634" h="1269">
                <a:moveTo>
                  <a:pt x="292" y="12"/>
                </a:moveTo>
                <a:close/>
              </a:path>
              <a:path w="634" h="1269">
                <a:moveTo>
                  <a:pt x="571" y="139"/>
                </a:moveTo>
                <a:lnTo>
                  <a:pt x="406" y="139"/>
                </a:lnTo>
                <a:lnTo>
                  <a:pt x="546" y="21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9" name="object 6149"/>
          <p:cNvSpPr/>
          <p:nvPr/>
        </p:nvSpPr>
        <p:spPr>
          <a:xfrm>
            <a:off x="7310156" y="286901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254" y="0"/>
                </a:moveTo>
                <a:lnTo>
                  <a:pt x="292" y="444"/>
                </a:lnTo>
                <a:lnTo>
                  <a:pt x="0" y="495"/>
                </a:lnTo>
                <a:lnTo>
                  <a:pt x="431" y="469"/>
                </a:lnTo>
                <a:lnTo>
                  <a:pt x="698" y="203"/>
                </a:lnTo>
                <a:lnTo>
                  <a:pt x="25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0" name="object 6150"/>
          <p:cNvSpPr/>
          <p:nvPr/>
        </p:nvSpPr>
        <p:spPr>
          <a:xfrm>
            <a:off x="7299891" y="318821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65"/>
                </a:lnTo>
                <a:lnTo>
                  <a:pt x="76" y="2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1" name="object 6151"/>
          <p:cNvSpPr/>
          <p:nvPr/>
        </p:nvSpPr>
        <p:spPr>
          <a:xfrm>
            <a:off x="7311310" y="286924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68" y="0"/>
                </a:moveTo>
                <a:lnTo>
                  <a:pt x="0" y="431"/>
                </a:lnTo>
                <a:lnTo>
                  <a:pt x="393" y="342"/>
                </a:lnTo>
                <a:lnTo>
                  <a:pt x="36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2" name="object 6152"/>
          <p:cNvSpPr/>
          <p:nvPr/>
        </p:nvSpPr>
        <p:spPr>
          <a:xfrm>
            <a:off x="7299393" y="318678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15" y="0"/>
                </a:moveTo>
                <a:lnTo>
                  <a:pt x="0" y="228"/>
                </a:lnTo>
                <a:lnTo>
                  <a:pt x="165" y="215"/>
                </a:lnTo>
                <a:lnTo>
                  <a:pt x="21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3" name="object 6153"/>
          <p:cNvSpPr/>
          <p:nvPr/>
        </p:nvSpPr>
        <p:spPr>
          <a:xfrm>
            <a:off x="7310767" y="2866427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4">
                <a:moveTo>
                  <a:pt x="241" y="4889"/>
                </a:moveTo>
                <a:lnTo>
                  <a:pt x="25" y="4927"/>
                </a:lnTo>
                <a:lnTo>
                  <a:pt x="0" y="5105"/>
                </a:lnTo>
                <a:lnTo>
                  <a:pt x="241" y="5092"/>
                </a:lnTo>
                <a:lnTo>
                  <a:pt x="241" y="4889"/>
                </a:lnTo>
                <a:close/>
              </a:path>
              <a:path w="1270" h="5714">
                <a:moveTo>
                  <a:pt x="736" y="317"/>
                </a:moveTo>
                <a:lnTo>
                  <a:pt x="685" y="190"/>
                </a:lnTo>
                <a:lnTo>
                  <a:pt x="711" y="0"/>
                </a:lnTo>
                <a:lnTo>
                  <a:pt x="558" y="203"/>
                </a:lnTo>
                <a:lnTo>
                  <a:pt x="558" y="368"/>
                </a:lnTo>
                <a:lnTo>
                  <a:pt x="736" y="31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4" name="object 6154"/>
          <p:cNvSpPr/>
          <p:nvPr/>
        </p:nvSpPr>
        <p:spPr>
          <a:xfrm>
            <a:off x="7266184" y="3205676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1530" y="1089"/>
                </a:moveTo>
                <a:lnTo>
                  <a:pt x="1765" y="1409"/>
                </a:lnTo>
                <a:lnTo>
                  <a:pt x="2489" y="1231"/>
                </a:lnTo>
                <a:lnTo>
                  <a:pt x="1530" y="1089"/>
                </a:lnTo>
                <a:close/>
              </a:path>
              <a:path w="3175" h="1905">
                <a:moveTo>
                  <a:pt x="2316" y="876"/>
                </a:moveTo>
                <a:lnTo>
                  <a:pt x="1435" y="876"/>
                </a:lnTo>
                <a:lnTo>
                  <a:pt x="2425" y="1130"/>
                </a:lnTo>
                <a:lnTo>
                  <a:pt x="2400" y="914"/>
                </a:lnTo>
                <a:close/>
              </a:path>
              <a:path w="3175" h="1905">
                <a:moveTo>
                  <a:pt x="1403" y="915"/>
                </a:moveTo>
                <a:lnTo>
                  <a:pt x="1295" y="1054"/>
                </a:lnTo>
                <a:lnTo>
                  <a:pt x="1530" y="1089"/>
                </a:lnTo>
                <a:lnTo>
                  <a:pt x="1403" y="915"/>
                </a:lnTo>
                <a:close/>
              </a:path>
              <a:path w="3175" h="1905">
                <a:moveTo>
                  <a:pt x="0" y="228"/>
                </a:moveTo>
                <a:lnTo>
                  <a:pt x="723" y="457"/>
                </a:lnTo>
                <a:lnTo>
                  <a:pt x="1403" y="915"/>
                </a:lnTo>
                <a:lnTo>
                  <a:pt x="2316" y="876"/>
                </a:lnTo>
                <a:lnTo>
                  <a:pt x="977" y="266"/>
                </a:lnTo>
                <a:lnTo>
                  <a:pt x="0" y="228"/>
                </a:lnTo>
                <a:close/>
              </a:path>
              <a:path w="3175" h="1905">
                <a:moveTo>
                  <a:pt x="2505" y="779"/>
                </a:moveTo>
                <a:lnTo>
                  <a:pt x="2400" y="914"/>
                </a:lnTo>
                <a:lnTo>
                  <a:pt x="2505" y="779"/>
                </a:lnTo>
                <a:close/>
              </a:path>
              <a:path w="3175" h="1905">
                <a:moveTo>
                  <a:pt x="3111" y="0"/>
                </a:moveTo>
                <a:lnTo>
                  <a:pt x="2552" y="571"/>
                </a:lnTo>
                <a:lnTo>
                  <a:pt x="2505" y="779"/>
                </a:lnTo>
                <a:lnTo>
                  <a:pt x="311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5" name="object 6155"/>
          <p:cNvSpPr/>
          <p:nvPr/>
        </p:nvSpPr>
        <p:spPr>
          <a:xfrm>
            <a:off x="7334995" y="310548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52" y="0"/>
                </a:moveTo>
                <a:lnTo>
                  <a:pt x="12" y="50"/>
                </a:lnTo>
                <a:lnTo>
                  <a:pt x="0" y="241"/>
                </a:lnTo>
                <a:lnTo>
                  <a:pt x="15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6" name="object 6156"/>
          <p:cNvSpPr/>
          <p:nvPr/>
        </p:nvSpPr>
        <p:spPr>
          <a:xfrm>
            <a:off x="7309233" y="287191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266" y="292"/>
                </a:lnTo>
                <a:lnTo>
                  <a:pt x="406" y="254"/>
                </a:lnTo>
                <a:lnTo>
                  <a:pt x="723" y="431"/>
                </a:lnTo>
                <a:lnTo>
                  <a:pt x="888" y="215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7" name="object 6157"/>
          <p:cNvSpPr/>
          <p:nvPr/>
        </p:nvSpPr>
        <p:spPr>
          <a:xfrm>
            <a:off x="7293496" y="319167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80" y="0"/>
                </a:moveTo>
                <a:lnTo>
                  <a:pt x="0" y="190"/>
                </a:lnTo>
                <a:lnTo>
                  <a:pt x="215" y="228"/>
                </a:lnTo>
                <a:lnTo>
                  <a:pt x="38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8" name="object 6158"/>
          <p:cNvSpPr/>
          <p:nvPr/>
        </p:nvSpPr>
        <p:spPr>
          <a:xfrm>
            <a:off x="7267840" y="333569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" y="0"/>
                </a:moveTo>
                <a:lnTo>
                  <a:pt x="0" y="241"/>
                </a:lnTo>
                <a:lnTo>
                  <a:pt x="165" y="292"/>
                </a:lnTo>
                <a:lnTo>
                  <a:pt x="228" y="12"/>
                </a:lnTo>
                <a:lnTo>
                  <a:pt x="5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9" name="object 6159"/>
          <p:cNvSpPr/>
          <p:nvPr/>
        </p:nvSpPr>
        <p:spPr>
          <a:xfrm>
            <a:off x="7308519" y="2869221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1181" y="6578"/>
                </a:moveTo>
                <a:lnTo>
                  <a:pt x="889" y="6350"/>
                </a:lnTo>
                <a:lnTo>
                  <a:pt x="431" y="6045"/>
                </a:lnTo>
                <a:lnTo>
                  <a:pt x="1117" y="5854"/>
                </a:lnTo>
                <a:lnTo>
                  <a:pt x="254" y="5803"/>
                </a:lnTo>
                <a:lnTo>
                  <a:pt x="368" y="5981"/>
                </a:lnTo>
                <a:lnTo>
                  <a:pt x="203" y="6032"/>
                </a:lnTo>
                <a:lnTo>
                  <a:pt x="431" y="6096"/>
                </a:lnTo>
                <a:lnTo>
                  <a:pt x="0" y="6438"/>
                </a:lnTo>
                <a:lnTo>
                  <a:pt x="431" y="6197"/>
                </a:lnTo>
                <a:lnTo>
                  <a:pt x="63" y="6781"/>
                </a:lnTo>
                <a:lnTo>
                  <a:pt x="1181" y="6578"/>
                </a:lnTo>
                <a:close/>
              </a:path>
              <a:path w="3175" h="6985">
                <a:moveTo>
                  <a:pt x="1219" y="4279"/>
                </a:moveTo>
                <a:lnTo>
                  <a:pt x="838" y="4356"/>
                </a:lnTo>
                <a:lnTo>
                  <a:pt x="863" y="4483"/>
                </a:lnTo>
                <a:lnTo>
                  <a:pt x="1130" y="4610"/>
                </a:lnTo>
                <a:lnTo>
                  <a:pt x="1219" y="4279"/>
                </a:lnTo>
                <a:close/>
              </a:path>
              <a:path w="3175" h="6985">
                <a:moveTo>
                  <a:pt x="1943" y="1206"/>
                </a:moveTo>
                <a:lnTo>
                  <a:pt x="1905" y="1016"/>
                </a:lnTo>
                <a:lnTo>
                  <a:pt x="1841" y="711"/>
                </a:lnTo>
                <a:lnTo>
                  <a:pt x="1473" y="647"/>
                </a:lnTo>
                <a:lnTo>
                  <a:pt x="1206" y="1295"/>
                </a:lnTo>
                <a:lnTo>
                  <a:pt x="1511" y="1016"/>
                </a:lnTo>
                <a:lnTo>
                  <a:pt x="1943" y="1206"/>
                </a:lnTo>
                <a:close/>
              </a:path>
              <a:path w="3175" h="6985">
                <a:moveTo>
                  <a:pt x="2197" y="774"/>
                </a:moveTo>
                <a:lnTo>
                  <a:pt x="1816" y="596"/>
                </a:lnTo>
                <a:lnTo>
                  <a:pt x="2197" y="774"/>
                </a:lnTo>
                <a:close/>
              </a:path>
              <a:path w="3175" h="6985">
                <a:moveTo>
                  <a:pt x="3111" y="139"/>
                </a:moveTo>
                <a:lnTo>
                  <a:pt x="3022" y="0"/>
                </a:lnTo>
                <a:lnTo>
                  <a:pt x="2908" y="177"/>
                </a:lnTo>
                <a:lnTo>
                  <a:pt x="3111" y="13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0" name="object 6160"/>
          <p:cNvSpPr/>
          <p:nvPr/>
        </p:nvSpPr>
        <p:spPr>
          <a:xfrm>
            <a:off x="7320633" y="312317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38" y="127"/>
                </a:lnTo>
                <a:lnTo>
                  <a:pt x="114" y="393"/>
                </a:lnTo>
                <a:lnTo>
                  <a:pt x="279" y="419"/>
                </a:lnTo>
                <a:lnTo>
                  <a:pt x="901" y="203"/>
                </a:lnTo>
                <a:lnTo>
                  <a:pt x="381" y="139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1" name="object 6161"/>
          <p:cNvSpPr/>
          <p:nvPr/>
        </p:nvSpPr>
        <p:spPr>
          <a:xfrm>
            <a:off x="7577391" y="3286467"/>
            <a:ext cx="49530" cy="7620"/>
          </a:xfrm>
          <a:custGeom>
            <a:avLst/>
            <a:gdLst/>
            <a:ahLst/>
            <a:cxnLst/>
            <a:rect l="l" t="t" r="r" b="b"/>
            <a:pathLst>
              <a:path w="49529" h="7620">
                <a:moveTo>
                  <a:pt x="4737" y="0"/>
                </a:moveTo>
                <a:lnTo>
                  <a:pt x="0" y="3860"/>
                </a:lnTo>
                <a:lnTo>
                  <a:pt x="1689" y="3937"/>
                </a:lnTo>
                <a:lnTo>
                  <a:pt x="2311" y="2933"/>
                </a:lnTo>
                <a:lnTo>
                  <a:pt x="4038" y="2527"/>
                </a:lnTo>
                <a:lnTo>
                  <a:pt x="4737" y="0"/>
                </a:lnTo>
                <a:close/>
              </a:path>
              <a:path w="49529" h="7620">
                <a:moveTo>
                  <a:pt x="33515" y="7467"/>
                </a:moveTo>
                <a:lnTo>
                  <a:pt x="33489" y="7264"/>
                </a:lnTo>
                <a:lnTo>
                  <a:pt x="33362" y="7353"/>
                </a:lnTo>
                <a:lnTo>
                  <a:pt x="33324" y="7480"/>
                </a:lnTo>
                <a:lnTo>
                  <a:pt x="33515" y="7467"/>
                </a:lnTo>
                <a:close/>
              </a:path>
              <a:path w="49529" h="7620">
                <a:moveTo>
                  <a:pt x="49301" y="787"/>
                </a:moveTo>
                <a:lnTo>
                  <a:pt x="48958" y="685"/>
                </a:lnTo>
                <a:lnTo>
                  <a:pt x="48907" y="1003"/>
                </a:lnTo>
                <a:lnTo>
                  <a:pt x="49237" y="990"/>
                </a:lnTo>
                <a:lnTo>
                  <a:pt x="49149" y="812"/>
                </a:lnTo>
                <a:lnTo>
                  <a:pt x="49301" y="78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2" name="object 6162"/>
          <p:cNvSpPr/>
          <p:nvPr/>
        </p:nvSpPr>
        <p:spPr>
          <a:xfrm>
            <a:off x="7309289" y="28731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5" y="0"/>
                </a:moveTo>
                <a:lnTo>
                  <a:pt x="114" y="139"/>
                </a:lnTo>
                <a:lnTo>
                  <a:pt x="2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3" name="object 6163"/>
          <p:cNvSpPr/>
          <p:nvPr/>
        </p:nvSpPr>
        <p:spPr>
          <a:xfrm>
            <a:off x="7267216" y="333545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558" y="0"/>
                </a:moveTo>
                <a:lnTo>
                  <a:pt x="0" y="152"/>
                </a:lnTo>
                <a:lnTo>
                  <a:pt x="152" y="457"/>
                </a:lnTo>
                <a:lnTo>
                  <a:pt x="292" y="660"/>
                </a:lnTo>
                <a:lnTo>
                  <a:pt x="584" y="673"/>
                </a:lnTo>
                <a:lnTo>
                  <a:pt x="520" y="8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4" name="object 6164"/>
          <p:cNvSpPr/>
          <p:nvPr/>
        </p:nvSpPr>
        <p:spPr>
          <a:xfrm>
            <a:off x="7681904" y="315277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14" y="0"/>
                </a:moveTo>
                <a:lnTo>
                  <a:pt x="0" y="139"/>
                </a:lnTo>
                <a:lnTo>
                  <a:pt x="152" y="152"/>
                </a:lnTo>
                <a:lnTo>
                  <a:pt x="11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5" name="object 6165"/>
          <p:cNvSpPr/>
          <p:nvPr/>
        </p:nvSpPr>
        <p:spPr>
          <a:xfrm>
            <a:off x="7267567" y="32078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03" y="0"/>
                </a:moveTo>
                <a:lnTo>
                  <a:pt x="0" y="25"/>
                </a:lnTo>
                <a:lnTo>
                  <a:pt x="12" y="190"/>
                </a:lnTo>
                <a:lnTo>
                  <a:pt x="215" y="203"/>
                </a:lnTo>
                <a:lnTo>
                  <a:pt x="20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6" name="object 6166"/>
          <p:cNvSpPr/>
          <p:nvPr/>
        </p:nvSpPr>
        <p:spPr>
          <a:xfrm>
            <a:off x="7624561" y="328740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825" y="0"/>
                </a:moveTo>
                <a:lnTo>
                  <a:pt x="0" y="431"/>
                </a:lnTo>
                <a:lnTo>
                  <a:pt x="889" y="444"/>
                </a:lnTo>
                <a:lnTo>
                  <a:pt x="914" y="215"/>
                </a:lnTo>
                <a:lnTo>
                  <a:pt x="1244" y="279"/>
                </a:lnTo>
                <a:lnTo>
                  <a:pt x="1257" y="50"/>
                </a:lnTo>
                <a:lnTo>
                  <a:pt x="82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7" name="object 6167"/>
          <p:cNvSpPr/>
          <p:nvPr/>
        </p:nvSpPr>
        <p:spPr>
          <a:xfrm>
            <a:off x="7300263" y="31864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8" name="object 6168"/>
          <p:cNvSpPr/>
          <p:nvPr/>
        </p:nvSpPr>
        <p:spPr>
          <a:xfrm>
            <a:off x="7267791" y="333203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63" y="5181"/>
                </a:moveTo>
                <a:close/>
              </a:path>
              <a:path w="634" h="5714">
                <a:moveTo>
                  <a:pt x="596" y="25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9" name="object 6169"/>
          <p:cNvSpPr/>
          <p:nvPr/>
        </p:nvSpPr>
        <p:spPr>
          <a:xfrm>
            <a:off x="7309864" y="287052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431" y="0"/>
                </a:moveTo>
                <a:lnTo>
                  <a:pt x="165" y="25"/>
                </a:lnTo>
                <a:lnTo>
                  <a:pt x="0" y="317"/>
                </a:lnTo>
                <a:lnTo>
                  <a:pt x="368" y="292"/>
                </a:lnTo>
                <a:lnTo>
                  <a:pt x="507" y="355"/>
                </a:lnTo>
                <a:lnTo>
                  <a:pt x="43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0" name="object 6170"/>
          <p:cNvSpPr/>
          <p:nvPr/>
        </p:nvSpPr>
        <p:spPr>
          <a:xfrm>
            <a:off x="7619383" y="318165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168" y="0"/>
                </a:moveTo>
                <a:lnTo>
                  <a:pt x="939" y="50"/>
                </a:lnTo>
                <a:lnTo>
                  <a:pt x="0" y="1816"/>
                </a:lnTo>
                <a:lnTo>
                  <a:pt x="1130" y="1562"/>
                </a:lnTo>
                <a:lnTo>
                  <a:pt x="1650" y="952"/>
                </a:lnTo>
                <a:lnTo>
                  <a:pt x="116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1" name="object 6171"/>
          <p:cNvSpPr/>
          <p:nvPr/>
        </p:nvSpPr>
        <p:spPr>
          <a:xfrm>
            <a:off x="7293305" y="319038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55" y="0"/>
                </a:moveTo>
                <a:lnTo>
                  <a:pt x="0" y="203"/>
                </a:lnTo>
                <a:lnTo>
                  <a:pt x="304" y="165"/>
                </a:lnTo>
                <a:lnTo>
                  <a:pt x="35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2" name="object 6172"/>
          <p:cNvSpPr/>
          <p:nvPr/>
        </p:nvSpPr>
        <p:spPr>
          <a:xfrm>
            <a:off x="7310071" y="286934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8" y="228"/>
                </a:lnTo>
                <a:lnTo>
                  <a:pt x="215" y="279"/>
                </a:lnTo>
                <a:lnTo>
                  <a:pt x="203" y="139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3" name="object 6173"/>
          <p:cNvSpPr/>
          <p:nvPr/>
        </p:nvSpPr>
        <p:spPr>
          <a:xfrm>
            <a:off x="7267140" y="333436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203" y="0"/>
                </a:moveTo>
                <a:lnTo>
                  <a:pt x="0" y="228"/>
                </a:lnTo>
                <a:lnTo>
                  <a:pt x="393" y="228"/>
                </a:lnTo>
                <a:lnTo>
                  <a:pt x="279" y="393"/>
                </a:lnTo>
                <a:lnTo>
                  <a:pt x="723" y="520"/>
                </a:lnTo>
                <a:lnTo>
                  <a:pt x="20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4" name="object 6174"/>
          <p:cNvSpPr/>
          <p:nvPr/>
        </p:nvSpPr>
        <p:spPr>
          <a:xfrm>
            <a:off x="7311074" y="286981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14" y="0"/>
                </a:moveTo>
                <a:lnTo>
                  <a:pt x="25" y="152"/>
                </a:lnTo>
                <a:lnTo>
                  <a:pt x="11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5" name="object 6175"/>
          <p:cNvSpPr/>
          <p:nvPr/>
        </p:nvSpPr>
        <p:spPr>
          <a:xfrm>
            <a:off x="7890694" y="3312453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4">
                <a:moveTo>
                  <a:pt x="2628" y="0"/>
                </a:moveTo>
                <a:lnTo>
                  <a:pt x="520" y="3035"/>
                </a:lnTo>
                <a:lnTo>
                  <a:pt x="0" y="3555"/>
                </a:lnTo>
                <a:lnTo>
                  <a:pt x="228" y="5524"/>
                </a:lnTo>
                <a:lnTo>
                  <a:pt x="1066" y="4305"/>
                </a:lnTo>
                <a:lnTo>
                  <a:pt x="3467" y="2438"/>
                </a:lnTo>
                <a:lnTo>
                  <a:pt x="262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6" name="object 6176"/>
          <p:cNvSpPr/>
          <p:nvPr/>
        </p:nvSpPr>
        <p:spPr>
          <a:xfrm>
            <a:off x="7298073" y="318677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14" y="0"/>
                </a:moveTo>
                <a:lnTo>
                  <a:pt x="127" y="215"/>
                </a:lnTo>
                <a:lnTo>
                  <a:pt x="11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7" name="object 6177"/>
          <p:cNvSpPr/>
          <p:nvPr/>
        </p:nvSpPr>
        <p:spPr>
          <a:xfrm>
            <a:off x="7269863" y="333786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39" y="0"/>
                </a:moveTo>
                <a:lnTo>
                  <a:pt x="0" y="114"/>
                </a:lnTo>
                <a:lnTo>
                  <a:pt x="139" y="152"/>
                </a:lnTo>
                <a:lnTo>
                  <a:pt x="13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8" name="object 6178"/>
          <p:cNvSpPr/>
          <p:nvPr/>
        </p:nvSpPr>
        <p:spPr>
          <a:xfrm>
            <a:off x="7856349" y="324746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15" y="0"/>
                </a:moveTo>
                <a:lnTo>
                  <a:pt x="0" y="50"/>
                </a:lnTo>
                <a:lnTo>
                  <a:pt x="139" y="279"/>
                </a:lnTo>
                <a:lnTo>
                  <a:pt x="279" y="279"/>
                </a:lnTo>
                <a:lnTo>
                  <a:pt x="241" y="10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9" name="object 6179"/>
          <p:cNvSpPr/>
          <p:nvPr/>
        </p:nvSpPr>
        <p:spPr>
          <a:xfrm>
            <a:off x="7268375" y="333687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17" y="114"/>
                </a:moveTo>
                <a:close/>
              </a:path>
              <a:path w="634" h="635">
                <a:moveTo>
                  <a:pt x="381" y="393"/>
                </a:moveTo>
                <a:lnTo>
                  <a:pt x="266" y="228"/>
                </a:lnTo>
                <a:lnTo>
                  <a:pt x="139" y="101"/>
                </a:lnTo>
                <a:lnTo>
                  <a:pt x="266" y="0"/>
                </a:lnTo>
                <a:lnTo>
                  <a:pt x="0" y="0"/>
                </a:lnTo>
                <a:lnTo>
                  <a:pt x="203" y="444"/>
                </a:lnTo>
                <a:lnTo>
                  <a:pt x="381" y="39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0" name="object 6180"/>
          <p:cNvSpPr/>
          <p:nvPr/>
        </p:nvSpPr>
        <p:spPr>
          <a:xfrm>
            <a:off x="7297027" y="318670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1" name="object 6181"/>
          <p:cNvSpPr/>
          <p:nvPr/>
        </p:nvSpPr>
        <p:spPr>
          <a:xfrm>
            <a:off x="7310361" y="286670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774" y="0"/>
                </a:moveTo>
                <a:lnTo>
                  <a:pt x="596" y="520"/>
                </a:lnTo>
                <a:lnTo>
                  <a:pt x="177" y="762"/>
                </a:lnTo>
                <a:lnTo>
                  <a:pt x="279" y="1333"/>
                </a:lnTo>
                <a:lnTo>
                  <a:pt x="0" y="1727"/>
                </a:lnTo>
                <a:lnTo>
                  <a:pt x="215" y="1625"/>
                </a:lnTo>
                <a:lnTo>
                  <a:pt x="698" y="2070"/>
                </a:lnTo>
                <a:lnTo>
                  <a:pt x="457" y="1651"/>
                </a:lnTo>
                <a:lnTo>
                  <a:pt x="685" y="1079"/>
                </a:lnTo>
                <a:lnTo>
                  <a:pt x="774" y="0"/>
                </a:lnTo>
                <a:close/>
              </a:path>
              <a:path w="1270" h="4444">
                <a:moveTo>
                  <a:pt x="812" y="3568"/>
                </a:moveTo>
                <a:lnTo>
                  <a:pt x="203" y="3721"/>
                </a:lnTo>
                <a:lnTo>
                  <a:pt x="609" y="3784"/>
                </a:lnTo>
                <a:lnTo>
                  <a:pt x="342" y="3911"/>
                </a:lnTo>
                <a:lnTo>
                  <a:pt x="698" y="3822"/>
                </a:lnTo>
                <a:lnTo>
                  <a:pt x="812" y="356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2" name="object 6182"/>
          <p:cNvSpPr/>
          <p:nvPr/>
        </p:nvSpPr>
        <p:spPr>
          <a:xfrm>
            <a:off x="7340381" y="311743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77"/>
                </a:lnTo>
                <a:lnTo>
                  <a:pt x="76" y="3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3" name="object 6183"/>
          <p:cNvSpPr/>
          <p:nvPr/>
        </p:nvSpPr>
        <p:spPr>
          <a:xfrm>
            <a:off x="7310374" y="286858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4" y="12"/>
                </a:moveTo>
                <a:close/>
              </a:path>
              <a:path w="1270" h="3175">
                <a:moveTo>
                  <a:pt x="698" y="2324"/>
                </a:moveTo>
                <a:lnTo>
                  <a:pt x="469" y="2349"/>
                </a:lnTo>
                <a:lnTo>
                  <a:pt x="622" y="2222"/>
                </a:lnTo>
                <a:lnTo>
                  <a:pt x="482" y="1930"/>
                </a:lnTo>
                <a:lnTo>
                  <a:pt x="0" y="2933"/>
                </a:lnTo>
                <a:lnTo>
                  <a:pt x="635" y="2679"/>
                </a:lnTo>
                <a:lnTo>
                  <a:pt x="698" y="232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4" name="object 6184"/>
          <p:cNvSpPr/>
          <p:nvPr/>
        </p:nvSpPr>
        <p:spPr>
          <a:xfrm>
            <a:off x="7640387" y="321087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65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5" name="object 6185"/>
          <p:cNvSpPr/>
          <p:nvPr/>
        </p:nvSpPr>
        <p:spPr>
          <a:xfrm>
            <a:off x="7292009" y="3187966"/>
            <a:ext cx="9525" cy="5080"/>
          </a:xfrm>
          <a:custGeom>
            <a:avLst/>
            <a:gdLst/>
            <a:ahLst/>
            <a:cxnLst/>
            <a:rect l="l" t="t" r="r" b="b"/>
            <a:pathLst>
              <a:path w="9525" h="5080">
                <a:moveTo>
                  <a:pt x="762" y="3556"/>
                </a:moveTo>
                <a:lnTo>
                  <a:pt x="469" y="3200"/>
                </a:lnTo>
                <a:lnTo>
                  <a:pt x="292" y="3238"/>
                </a:lnTo>
                <a:lnTo>
                  <a:pt x="0" y="3683"/>
                </a:lnTo>
                <a:lnTo>
                  <a:pt x="228" y="3759"/>
                </a:lnTo>
                <a:lnTo>
                  <a:pt x="685" y="3708"/>
                </a:lnTo>
                <a:lnTo>
                  <a:pt x="762" y="3556"/>
                </a:lnTo>
                <a:close/>
              </a:path>
              <a:path w="9525" h="5080">
                <a:moveTo>
                  <a:pt x="6680" y="12"/>
                </a:moveTo>
                <a:close/>
              </a:path>
              <a:path w="9525" h="5080">
                <a:moveTo>
                  <a:pt x="8928" y="4597"/>
                </a:moveTo>
                <a:lnTo>
                  <a:pt x="8763" y="4343"/>
                </a:lnTo>
                <a:lnTo>
                  <a:pt x="8788" y="4724"/>
                </a:lnTo>
                <a:lnTo>
                  <a:pt x="8851" y="457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6" name="object 6186"/>
          <p:cNvSpPr/>
          <p:nvPr/>
        </p:nvSpPr>
        <p:spPr>
          <a:xfrm>
            <a:off x="7651071" y="321321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17" y="0"/>
                </a:moveTo>
                <a:lnTo>
                  <a:pt x="0" y="0"/>
                </a:lnTo>
                <a:lnTo>
                  <a:pt x="38" y="317"/>
                </a:lnTo>
                <a:lnTo>
                  <a:pt x="292" y="355"/>
                </a:lnTo>
                <a:lnTo>
                  <a:pt x="254" y="127"/>
                </a:lnTo>
                <a:lnTo>
                  <a:pt x="31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7" name="object 6187"/>
          <p:cNvSpPr/>
          <p:nvPr/>
        </p:nvSpPr>
        <p:spPr>
          <a:xfrm>
            <a:off x="7308888" y="2870415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622" y="4305"/>
                </a:moveTo>
                <a:lnTo>
                  <a:pt x="546" y="4064"/>
                </a:lnTo>
                <a:lnTo>
                  <a:pt x="0" y="4330"/>
                </a:lnTo>
                <a:lnTo>
                  <a:pt x="0" y="4546"/>
                </a:lnTo>
                <a:lnTo>
                  <a:pt x="228" y="4445"/>
                </a:lnTo>
                <a:lnTo>
                  <a:pt x="482" y="4368"/>
                </a:lnTo>
                <a:lnTo>
                  <a:pt x="622" y="4305"/>
                </a:lnTo>
                <a:close/>
              </a:path>
              <a:path w="1904" h="5080">
                <a:moveTo>
                  <a:pt x="1701" y="0"/>
                </a:moveTo>
                <a:lnTo>
                  <a:pt x="1447" y="88"/>
                </a:lnTo>
                <a:lnTo>
                  <a:pt x="1638" y="177"/>
                </a:lnTo>
                <a:lnTo>
                  <a:pt x="170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8" name="object 6188"/>
          <p:cNvSpPr/>
          <p:nvPr/>
        </p:nvSpPr>
        <p:spPr>
          <a:xfrm>
            <a:off x="7268143" y="333650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65" y="0"/>
                </a:moveTo>
                <a:lnTo>
                  <a:pt x="0" y="12"/>
                </a:lnTo>
                <a:lnTo>
                  <a:pt x="139" y="7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9" name="object 6189"/>
          <p:cNvSpPr/>
          <p:nvPr/>
        </p:nvSpPr>
        <p:spPr>
          <a:xfrm>
            <a:off x="7299331" y="318678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0" name="object 6190"/>
          <p:cNvSpPr/>
          <p:nvPr/>
        </p:nvSpPr>
        <p:spPr>
          <a:xfrm>
            <a:off x="7309793" y="287340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39" y="0"/>
                </a:moveTo>
                <a:lnTo>
                  <a:pt x="0" y="203"/>
                </a:lnTo>
                <a:lnTo>
                  <a:pt x="203" y="215"/>
                </a:lnTo>
                <a:lnTo>
                  <a:pt x="13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1" name="object 6191"/>
          <p:cNvSpPr/>
          <p:nvPr/>
        </p:nvSpPr>
        <p:spPr>
          <a:xfrm>
            <a:off x="7300644" y="31853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2" name="object 6192"/>
          <p:cNvSpPr/>
          <p:nvPr/>
        </p:nvSpPr>
        <p:spPr>
          <a:xfrm>
            <a:off x="7280599" y="3135851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6" y="0"/>
                </a:moveTo>
                <a:lnTo>
                  <a:pt x="0" y="850"/>
                </a:lnTo>
                <a:lnTo>
                  <a:pt x="203" y="1142"/>
                </a:lnTo>
                <a:lnTo>
                  <a:pt x="647" y="1549"/>
                </a:lnTo>
                <a:lnTo>
                  <a:pt x="939" y="1930"/>
                </a:lnTo>
                <a:lnTo>
                  <a:pt x="800" y="1523"/>
                </a:lnTo>
                <a:lnTo>
                  <a:pt x="12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3" name="object 6193"/>
          <p:cNvSpPr/>
          <p:nvPr/>
        </p:nvSpPr>
        <p:spPr>
          <a:xfrm>
            <a:off x="7264476" y="2747365"/>
            <a:ext cx="56515" cy="125095"/>
          </a:xfrm>
          <a:custGeom>
            <a:avLst/>
            <a:gdLst/>
            <a:ahLst/>
            <a:cxnLst/>
            <a:rect l="l" t="t" r="r" b="b"/>
            <a:pathLst>
              <a:path w="56515" h="125094">
                <a:moveTo>
                  <a:pt x="15303" y="3644"/>
                </a:moveTo>
                <a:lnTo>
                  <a:pt x="14236" y="3949"/>
                </a:lnTo>
                <a:lnTo>
                  <a:pt x="14325" y="4673"/>
                </a:lnTo>
                <a:lnTo>
                  <a:pt x="15303" y="3644"/>
                </a:lnTo>
                <a:close/>
              </a:path>
              <a:path w="56515" h="125094">
                <a:moveTo>
                  <a:pt x="28676" y="85712"/>
                </a:moveTo>
                <a:lnTo>
                  <a:pt x="28422" y="85547"/>
                </a:lnTo>
                <a:lnTo>
                  <a:pt x="23241" y="82105"/>
                </a:lnTo>
                <a:lnTo>
                  <a:pt x="22898" y="81876"/>
                </a:lnTo>
                <a:lnTo>
                  <a:pt x="22504" y="82105"/>
                </a:lnTo>
                <a:lnTo>
                  <a:pt x="17246" y="79730"/>
                </a:lnTo>
                <a:lnTo>
                  <a:pt x="20002" y="82638"/>
                </a:lnTo>
                <a:lnTo>
                  <a:pt x="22174" y="83489"/>
                </a:lnTo>
                <a:lnTo>
                  <a:pt x="23685" y="86156"/>
                </a:lnTo>
                <a:lnTo>
                  <a:pt x="27749" y="85547"/>
                </a:lnTo>
                <a:lnTo>
                  <a:pt x="28676" y="85712"/>
                </a:lnTo>
                <a:close/>
              </a:path>
              <a:path w="56515" h="125094">
                <a:moveTo>
                  <a:pt x="45580" y="123494"/>
                </a:moveTo>
                <a:lnTo>
                  <a:pt x="45199" y="123355"/>
                </a:lnTo>
                <a:lnTo>
                  <a:pt x="45059" y="124561"/>
                </a:lnTo>
                <a:lnTo>
                  <a:pt x="45288" y="124218"/>
                </a:lnTo>
                <a:lnTo>
                  <a:pt x="45580" y="123494"/>
                </a:lnTo>
                <a:close/>
              </a:path>
              <a:path w="56515" h="125094">
                <a:moveTo>
                  <a:pt x="45834" y="123571"/>
                </a:moveTo>
                <a:lnTo>
                  <a:pt x="45821" y="124917"/>
                </a:lnTo>
                <a:lnTo>
                  <a:pt x="45834" y="123571"/>
                </a:lnTo>
                <a:close/>
              </a:path>
              <a:path w="56515" h="125094">
                <a:moveTo>
                  <a:pt x="56337" y="14630"/>
                </a:moveTo>
                <a:lnTo>
                  <a:pt x="49199" y="6794"/>
                </a:lnTo>
                <a:lnTo>
                  <a:pt x="46139" y="3441"/>
                </a:lnTo>
                <a:lnTo>
                  <a:pt x="30048" y="0"/>
                </a:lnTo>
                <a:lnTo>
                  <a:pt x="14376" y="5562"/>
                </a:lnTo>
                <a:lnTo>
                  <a:pt x="15735" y="6794"/>
                </a:lnTo>
                <a:lnTo>
                  <a:pt x="14592" y="5943"/>
                </a:lnTo>
                <a:lnTo>
                  <a:pt x="14211" y="5651"/>
                </a:lnTo>
                <a:lnTo>
                  <a:pt x="13677" y="5943"/>
                </a:lnTo>
                <a:lnTo>
                  <a:pt x="14389" y="5118"/>
                </a:lnTo>
                <a:lnTo>
                  <a:pt x="14325" y="4673"/>
                </a:lnTo>
                <a:lnTo>
                  <a:pt x="355" y="19469"/>
                </a:lnTo>
                <a:lnTo>
                  <a:pt x="0" y="47244"/>
                </a:lnTo>
                <a:lnTo>
                  <a:pt x="10642" y="73736"/>
                </a:lnTo>
                <a:lnTo>
                  <a:pt x="22898" y="81876"/>
                </a:lnTo>
                <a:lnTo>
                  <a:pt x="23698" y="81419"/>
                </a:lnTo>
                <a:lnTo>
                  <a:pt x="24942" y="78625"/>
                </a:lnTo>
                <a:lnTo>
                  <a:pt x="27051" y="79730"/>
                </a:lnTo>
                <a:lnTo>
                  <a:pt x="27838" y="78625"/>
                </a:lnTo>
                <a:lnTo>
                  <a:pt x="28473" y="77749"/>
                </a:lnTo>
                <a:lnTo>
                  <a:pt x="31127" y="75679"/>
                </a:lnTo>
                <a:lnTo>
                  <a:pt x="32410" y="73469"/>
                </a:lnTo>
                <a:lnTo>
                  <a:pt x="35852" y="73939"/>
                </a:lnTo>
                <a:lnTo>
                  <a:pt x="36449" y="76123"/>
                </a:lnTo>
                <a:lnTo>
                  <a:pt x="37719" y="73469"/>
                </a:lnTo>
                <a:lnTo>
                  <a:pt x="40716" y="67183"/>
                </a:lnTo>
                <a:lnTo>
                  <a:pt x="45021" y="67297"/>
                </a:lnTo>
                <a:lnTo>
                  <a:pt x="48437" y="67678"/>
                </a:lnTo>
                <a:lnTo>
                  <a:pt x="49212" y="67183"/>
                </a:lnTo>
                <a:lnTo>
                  <a:pt x="51346" y="65836"/>
                </a:lnTo>
                <a:lnTo>
                  <a:pt x="52222" y="62496"/>
                </a:lnTo>
                <a:lnTo>
                  <a:pt x="54927" y="55029"/>
                </a:lnTo>
                <a:lnTo>
                  <a:pt x="54838" y="47218"/>
                </a:lnTo>
                <a:lnTo>
                  <a:pt x="53949" y="39509"/>
                </a:lnTo>
                <a:lnTo>
                  <a:pt x="54305" y="32359"/>
                </a:lnTo>
                <a:lnTo>
                  <a:pt x="56337" y="1463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4" name="object 6194"/>
          <p:cNvSpPr/>
          <p:nvPr/>
        </p:nvSpPr>
        <p:spPr>
          <a:xfrm>
            <a:off x="7638111" y="3209494"/>
            <a:ext cx="8255" cy="3175"/>
          </a:xfrm>
          <a:custGeom>
            <a:avLst/>
            <a:gdLst/>
            <a:ahLst/>
            <a:cxnLst/>
            <a:rect l="l" t="t" r="r" b="b"/>
            <a:pathLst>
              <a:path w="8254" h="3175">
                <a:moveTo>
                  <a:pt x="5029" y="0"/>
                </a:moveTo>
                <a:lnTo>
                  <a:pt x="0" y="1841"/>
                </a:lnTo>
                <a:lnTo>
                  <a:pt x="3784" y="2768"/>
                </a:lnTo>
                <a:lnTo>
                  <a:pt x="5334" y="2933"/>
                </a:lnTo>
                <a:lnTo>
                  <a:pt x="7683" y="1549"/>
                </a:lnTo>
                <a:lnTo>
                  <a:pt x="6426" y="190"/>
                </a:lnTo>
                <a:lnTo>
                  <a:pt x="502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5" name="object 6195"/>
          <p:cNvSpPr/>
          <p:nvPr/>
        </p:nvSpPr>
        <p:spPr>
          <a:xfrm>
            <a:off x="7819748" y="3286683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609" y="0"/>
                </a:moveTo>
                <a:lnTo>
                  <a:pt x="0" y="1168"/>
                </a:lnTo>
                <a:lnTo>
                  <a:pt x="126" y="1346"/>
                </a:lnTo>
                <a:lnTo>
                  <a:pt x="419" y="1371"/>
                </a:lnTo>
                <a:lnTo>
                  <a:pt x="482" y="863"/>
                </a:lnTo>
                <a:lnTo>
                  <a:pt x="736" y="850"/>
                </a:lnTo>
                <a:lnTo>
                  <a:pt x="60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6" name="object 6196"/>
          <p:cNvSpPr/>
          <p:nvPr/>
        </p:nvSpPr>
        <p:spPr>
          <a:xfrm>
            <a:off x="7270714" y="333538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15" y="0"/>
                </a:moveTo>
                <a:lnTo>
                  <a:pt x="38" y="38"/>
                </a:lnTo>
                <a:lnTo>
                  <a:pt x="190" y="12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7" name="object 6197"/>
          <p:cNvSpPr/>
          <p:nvPr/>
        </p:nvSpPr>
        <p:spPr>
          <a:xfrm>
            <a:off x="7356548" y="258738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68" y="0"/>
                </a:moveTo>
                <a:lnTo>
                  <a:pt x="63" y="165"/>
                </a:lnTo>
                <a:lnTo>
                  <a:pt x="355" y="139"/>
                </a:lnTo>
                <a:lnTo>
                  <a:pt x="36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8" name="object 6198"/>
          <p:cNvSpPr/>
          <p:nvPr/>
        </p:nvSpPr>
        <p:spPr>
          <a:xfrm>
            <a:off x="7305388" y="239333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53" y="342"/>
                </a:moveTo>
                <a:lnTo>
                  <a:pt x="0" y="317"/>
                </a:lnTo>
                <a:lnTo>
                  <a:pt x="444" y="0"/>
                </a:lnTo>
                <a:lnTo>
                  <a:pt x="253" y="34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9" name="object 6199"/>
          <p:cNvSpPr/>
          <p:nvPr/>
        </p:nvSpPr>
        <p:spPr>
          <a:xfrm>
            <a:off x="7397956" y="239333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622" y="0"/>
                </a:moveTo>
                <a:lnTo>
                  <a:pt x="0" y="12"/>
                </a:lnTo>
                <a:lnTo>
                  <a:pt x="114" y="292"/>
                </a:lnTo>
                <a:lnTo>
                  <a:pt x="507" y="292"/>
                </a:lnTo>
                <a:lnTo>
                  <a:pt x="62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0" name="object 6200"/>
          <p:cNvSpPr/>
          <p:nvPr/>
        </p:nvSpPr>
        <p:spPr>
          <a:xfrm>
            <a:off x="7277151" y="2417584"/>
            <a:ext cx="26670" cy="6985"/>
          </a:xfrm>
          <a:custGeom>
            <a:avLst/>
            <a:gdLst/>
            <a:ahLst/>
            <a:cxnLst/>
            <a:rect l="l" t="t" r="r" b="b"/>
            <a:pathLst>
              <a:path w="26670" h="6985">
                <a:moveTo>
                  <a:pt x="2844" y="3213"/>
                </a:moveTo>
                <a:lnTo>
                  <a:pt x="2463" y="3314"/>
                </a:lnTo>
                <a:lnTo>
                  <a:pt x="1866" y="3187"/>
                </a:lnTo>
                <a:lnTo>
                  <a:pt x="2590" y="3759"/>
                </a:lnTo>
                <a:lnTo>
                  <a:pt x="2794" y="3314"/>
                </a:lnTo>
                <a:close/>
              </a:path>
              <a:path w="26670" h="6985">
                <a:moveTo>
                  <a:pt x="2984" y="2971"/>
                </a:moveTo>
                <a:lnTo>
                  <a:pt x="2933" y="2628"/>
                </a:lnTo>
                <a:lnTo>
                  <a:pt x="2641" y="2705"/>
                </a:lnTo>
                <a:lnTo>
                  <a:pt x="2870" y="3162"/>
                </a:lnTo>
                <a:lnTo>
                  <a:pt x="2984" y="2971"/>
                </a:lnTo>
                <a:close/>
              </a:path>
              <a:path w="26670" h="6985">
                <a:moveTo>
                  <a:pt x="4356" y="2108"/>
                </a:moveTo>
                <a:lnTo>
                  <a:pt x="3771" y="2159"/>
                </a:lnTo>
                <a:lnTo>
                  <a:pt x="1511" y="0"/>
                </a:lnTo>
                <a:lnTo>
                  <a:pt x="0" y="2044"/>
                </a:lnTo>
                <a:lnTo>
                  <a:pt x="2387" y="3136"/>
                </a:lnTo>
                <a:lnTo>
                  <a:pt x="2552" y="2781"/>
                </a:lnTo>
                <a:lnTo>
                  <a:pt x="2374" y="2781"/>
                </a:lnTo>
                <a:lnTo>
                  <a:pt x="2641" y="2184"/>
                </a:lnTo>
                <a:lnTo>
                  <a:pt x="2933" y="2628"/>
                </a:lnTo>
                <a:lnTo>
                  <a:pt x="3213" y="2552"/>
                </a:lnTo>
                <a:lnTo>
                  <a:pt x="3136" y="2971"/>
                </a:lnTo>
                <a:lnTo>
                  <a:pt x="3467" y="2908"/>
                </a:lnTo>
                <a:lnTo>
                  <a:pt x="3581" y="2628"/>
                </a:lnTo>
                <a:lnTo>
                  <a:pt x="3708" y="2552"/>
                </a:lnTo>
                <a:lnTo>
                  <a:pt x="4254" y="2184"/>
                </a:lnTo>
                <a:close/>
              </a:path>
              <a:path w="26670" h="6985">
                <a:moveTo>
                  <a:pt x="26517" y="6362"/>
                </a:moveTo>
                <a:lnTo>
                  <a:pt x="26441" y="6045"/>
                </a:lnTo>
                <a:lnTo>
                  <a:pt x="26314" y="6032"/>
                </a:lnTo>
                <a:lnTo>
                  <a:pt x="26377" y="6375"/>
                </a:lnTo>
                <a:lnTo>
                  <a:pt x="26517" y="636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1" name="object 6201"/>
          <p:cNvSpPr/>
          <p:nvPr/>
        </p:nvSpPr>
        <p:spPr>
          <a:xfrm>
            <a:off x="7854535" y="2506356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248" y="0"/>
                </a:moveTo>
                <a:lnTo>
                  <a:pt x="0" y="139"/>
                </a:lnTo>
                <a:lnTo>
                  <a:pt x="210" y="330"/>
                </a:lnTo>
                <a:lnTo>
                  <a:pt x="1391" y="317"/>
                </a:lnTo>
                <a:lnTo>
                  <a:pt x="24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2" name="object 6202"/>
          <p:cNvSpPr/>
          <p:nvPr/>
        </p:nvSpPr>
        <p:spPr>
          <a:xfrm>
            <a:off x="7393602" y="239570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432" y="103"/>
                </a:moveTo>
                <a:lnTo>
                  <a:pt x="0" y="292"/>
                </a:lnTo>
                <a:lnTo>
                  <a:pt x="469" y="253"/>
                </a:lnTo>
                <a:lnTo>
                  <a:pt x="432" y="103"/>
                </a:lnTo>
                <a:close/>
              </a:path>
              <a:path w="1270" h="635">
                <a:moveTo>
                  <a:pt x="596" y="0"/>
                </a:moveTo>
                <a:lnTo>
                  <a:pt x="647" y="190"/>
                </a:lnTo>
                <a:lnTo>
                  <a:pt x="59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3" name="object 6203"/>
          <p:cNvSpPr/>
          <p:nvPr/>
        </p:nvSpPr>
        <p:spPr>
          <a:xfrm>
            <a:off x="7854615" y="2618404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0" y="0"/>
                </a:moveTo>
                <a:lnTo>
                  <a:pt x="88" y="507"/>
                </a:lnTo>
                <a:lnTo>
                  <a:pt x="812" y="469"/>
                </a:lnTo>
                <a:lnTo>
                  <a:pt x="876" y="774"/>
                </a:lnTo>
                <a:lnTo>
                  <a:pt x="1955" y="673"/>
                </a:lnTo>
                <a:lnTo>
                  <a:pt x="279" y="126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4" name="object 6204"/>
          <p:cNvSpPr/>
          <p:nvPr/>
        </p:nvSpPr>
        <p:spPr>
          <a:xfrm>
            <a:off x="7324585" y="230410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2019" y="1219"/>
                </a:moveTo>
                <a:lnTo>
                  <a:pt x="889" y="2171"/>
                </a:lnTo>
                <a:lnTo>
                  <a:pt x="1295" y="1549"/>
                </a:lnTo>
                <a:lnTo>
                  <a:pt x="0" y="0"/>
                </a:lnTo>
                <a:lnTo>
                  <a:pt x="190" y="3365"/>
                </a:lnTo>
                <a:lnTo>
                  <a:pt x="622" y="4152"/>
                </a:lnTo>
                <a:lnTo>
                  <a:pt x="1676" y="3987"/>
                </a:lnTo>
                <a:lnTo>
                  <a:pt x="127" y="2133"/>
                </a:lnTo>
                <a:lnTo>
                  <a:pt x="1320" y="2616"/>
                </a:lnTo>
                <a:lnTo>
                  <a:pt x="2019" y="1219"/>
                </a:lnTo>
                <a:close/>
              </a:path>
              <a:path w="8890" h="12700">
                <a:moveTo>
                  <a:pt x="8851" y="12166"/>
                </a:moveTo>
                <a:lnTo>
                  <a:pt x="7975" y="11264"/>
                </a:lnTo>
                <a:lnTo>
                  <a:pt x="7366" y="11264"/>
                </a:lnTo>
                <a:lnTo>
                  <a:pt x="6934" y="12433"/>
                </a:lnTo>
                <a:lnTo>
                  <a:pt x="6362" y="11150"/>
                </a:lnTo>
                <a:lnTo>
                  <a:pt x="6692" y="10655"/>
                </a:lnTo>
                <a:lnTo>
                  <a:pt x="4394" y="10934"/>
                </a:lnTo>
                <a:lnTo>
                  <a:pt x="6591" y="12509"/>
                </a:lnTo>
                <a:lnTo>
                  <a:pt x="7785" y="12255"/>
                </a:lnTo>
                <a:lnTo>
                  <a:pt x="8851" y="1216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5" name="object 6205"/>
          <p:cNvSpPr/>
          <p:nvPr/>
        </p:nvSpPr>
        <p:spPr>
          <a:xfrm>
            <a:off x="7851433" y="261861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66" y="0"/>
                </a:moveTo>
                <a:lnTo>
                  <a:pt x="0" y="317"/>
                </a:lnTo>
                <a:lnTo>
                  <a:pt x="190" y="304"/>
                </a:lnTo>
                <a:lnTo>
                  <a:pt x="38" y="508"/>
                </a:lnTo>
                <a:lnTo>
                  <a:pt x="292" y="419"/>
                </a:lnTo>
                <a:lnTo>
                  <a:pt x="26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6" name="object 6206"/>
          <p:cNvSpPr/>
          <p:nvPr/>
        </p:nvSpPr>
        <p:spPr>
          <a:xfrm>
            <a:off x="7350723" y="2587232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3473" y="915"/>
                </a:moveTo>
                <a:lnTo>
                  <a:pt x="3071" y="976"/>
                </a:lnTo>
                <a:lnTo>
                  <a:pt x="2971" y="1244"/>
                </a:lnTo>
                <a:lnTo>
                  <a:pt x="3473" y="915"/>
                </a:lnTo>
                <a:close/>
              </a:path>
              <a:path w="7620" h="1269">
                <a:moveTo>
                  <a:pt x="3365" y="190"/>
                </a:moveTo>
                <a:lnTo>
                  <a:pt x="2913" y="511"/>
                </a:lnTo>
                <a:lnTo>
                  <a:pt x="0" y="1028"/>
                </a:lnTo>
                <a:lnTo>
                  <a:pt x="1663" y="1168"/>
                </a:lnTo>
                <a:lnTo>
                  <a:pt x="2349" y="850"/>
                </a:lnTo>
                <a:lnTo>
                  <a:pt x="3245" y="511"/>
                </a:lnTo>
                <a:lnTo>
                  <a:pt x="3365" y="190"/>
                </a:lnTo>
                <a:close/>
              </a:path>
              <a:path w="7620" h="1269">
                <a:moveTo>
                  <a:pt x="3178" y="691"/>
                </a:moveTo>
                <a:lnTo>
                  <a:pt x="2687" y="1036"/>
                </a:lnTo>
                <a:lnTo>
                  <a:pt x="3071" y="976"/>
                </a:lnTo>
                <a:lnTo>
                  <a:pt x="3178" y="691"/>
                </a:lnTo>
                <a:close/>
              </a:path>
              <a:path w="7620" h="1269">
                <a:moveTo>
                  <a:pt x="4279" y="0"/>
                </a:moveTo>
                <a:lnTo>
                  <a:pt x="4229" y="419"/>
                </a:lnTo>
                <a:lnTo>
                  <a:pt x="3473" y="915"/>
                </a:lnTo>
                <a:lnTo>
                  <a:pt x="4536" y="751"/>
                </a:lnTo>
                <a:lnTo>
                  <a:pt x="4425" y="507"/>
                </a:lnTo>
                <a:lnTo>
                  <a:pt x="4314" y="177"/>
                </a:lnTo>
                <a:lnTo>
                  <a:pt x="4279" y="0"/>
                </a:lnTo>
                <a:close/>
              </a:path>
              <a:path w="7620" h="1269">
                <a:moveTo>
                  <a:pt x="4724" y="177"/>
                </a:moveTo>
                <a:lnTo>
                  <a:pt x="4573" y="745"/>
                </a:lnTo>
                <a:lnTo>
                  <a:pt x="7023" y="368"/>
                </a:lnTo>
                <a:lnTo>
                  <a:pt x="4724" y="177"/>
                </a:lnTo>
                <a:close/>
              </a:path>
              <a:path w="7620" h="1269">
                <a:moveTo>
                  <a:pt x="3657" y="355"/>
                </a:moveTo>
                <a:lnTo>
                  <a:pt x="3255" y="507"/>
                </a:lnTo>
                <a:lnTo>
                  <a:pt x="3178" y="691"/>
                </a:lnTo>
                <a:lnTo>
                  <a:pt x="3657" y="35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7" name="object 6207"/>
          <p:cNvSpPr/>
          <p:nvPr/>
        </p:nvSpPr>
        <p:spPr>
          <a:xfrm>
            <a:off x="7703817" y="246737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26" y="0"/>
                </a:moveTo>
                <a:lnTo>
                  <a:pt x="0" y="190"/>
                </a:lnTo>
                <a:lnTo>
                  <a:pt x="152" y="190"/>
                </a:lnTo>
                <a:lnTo>
                  <a:pt x="228" y="1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8" name="object 6208"/>
          <p:cNvSpPr/>
          <p:nvPr/>
        </p:nvSpPr>
        <p:spPr>
          <a:xfrm>
            <a:off x="7356530" y="25868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79" y="0"/>
                </a:moveTo>
                <a:lnTo>
                  <a:pt x="0" y="190"/>
                </a:lnTo>
                <a:lnTo>
                  <a:pt x="190" y="241"/>
                </a:lnTo>
                <a:lnTo>
                  <a:pt x="27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9" name="object 6209"/>
          <p:cNvSpPr/>
          <p:nvPr/>
        </p:nvSpPr>
        <p:spPr>
          <a:xfrm>
            <a:off x="7304566" y="241111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77" y="0"/>
                </a:moveTo>
                <a:lnTo>
                  <a:pt x="63" y="266"/>
                </a:lnTo>
                <a:lnTo>
                  <a:pt x="0" y="571"/>
                </a:lnTo>
                <a:lnTo>
                  <a:pt x="139" y="965"/>
                </a:lnTo>
                <a:lnTo>
                  <a:pt x="457" y="127"/>
                </a:lnTo>
                <a:lnTo>
                  <a:pt x="1384" y="558"/>
                </a:lnTo>
                <a:lnTo>
                  <a:pt x="17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0" name="object 6210"/>
          <p:cNvSpPr/>
          <p:nvPr/>
        </p:nvSpPr>
        <p:spPr>
          <a:xfrm>
            <a:off x="7328669" y="2308589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673" y="0"/>
                </a:moveTo>
                <a:lnTo>
                  <a:pt x="0" y="533"/>
                </a:lnTo>
                <a:lnTo>
                  <a:pt x="622" y="1803"/>
                </a:lnTo>
                <a:lnTo>
                  <a:pt x="723" y="1549"/>
                </a:lnTo>
                <a:lnTo>
                  <a:pt x="850" y="1142"/>
                </a:lnTo>
                <a:lnTo>
                  <a:pt x="1206" y="1422"/>
                </a:lnTo>
                <a:lnTo>
                  <a:pt x="67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1" name="object 6211"/>
          <p:cNvSpPr/>
          <p:nvPr/>
        </p:nvSpPr>
        <p:spPr>
          <a:xfrm>
            <a:off x="7702016" y="24637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0" y="0"/>
                </a:moveTo>
                <a:lnTo>
                  <a:pt x="0" y="165"/>
                </a:lnTo>
                <a:lnTo>
                  <a:pt x="342" y="165"/>
                </a:lnTo>
                <a:lnTo>
                  <a:pt x="19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2" name="object 6212"/>
          <p:cNvSpPr/>
          <p:nvPr/>
        </p:nvSpPr>
        <p:spPr>
          <a:xfrm>
            <a:off x="7293340" y="319054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3" name="object 6213"/>
          <p:cNvSpPr/>
          <p:nvPr/>
        </p:nvSpPr>
        <p:spPr>
          <a:xfrm>
            <a:off x="7302720" y="229786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342" y="0"/>
                </a:moveTo>
                <a:lnTo>
                  <a:pt x="0" y="139"/>
                </a:lnTo>
                <a:lnTo>
                  <a:pt x="444" y="419"/>
                </a:lnTo>
                <a:lnTo>
                  <a:pt x="444" y="215"/>
                </a:lnTo>
                <a:lnTo>
                  <a:pt x="749" y="228"/>
                </a:lnTo>
                <a:lnTo>
                  <a:pt x="761" y="12"/>
                </a:lnTo>
                <a:lnTo>
                  <a:pt x="34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4" name="object 6214"/>
          <p:cNvSpPr/>
          <p:nvPr/>
        </p:nvSpPr>
        <p:spPr>
          <a:xfrm>
            <a:off x="7861113" y="261391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139" y="101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5" name="object 6215"/>
          <p:cNvSpPr/>
          <p:nvPr/>
        </p:nvSpPr>
        <p:spPr>
          <a:xfrm>
            <a:off x="7348652" y="258679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2120" y="2273"/>
                </a:moveTo>
                <a:lnTo>
                  <a:pt x="1104" y="2654"/>
                </a:lnTo>
                <a:lnTo>
                  <a:pt x="0" y="3289"/>
                </a:lnTo>
                <a:lnTo>
                  <a:pt x="1943" y="2514"/>
                </a:lnTo>
                <a:lnTo>
                  <a:pt x="2120" y="2273"/>
                </a:lnTo>
                <a:close/>
              </a:path>
              <a:path w="10159" h="3810">
                <a:moveTo>
                  <a:pt x="2425" y="2324"/>
                </a:moveTo>
                <a:lnTo>
                  <a:pt x="1943" y="2514"/>
                </a:lnTo>
                <a:lnTo>
                  <a:pt x="1651" y="2895"/>
                </a:lnTo>
                <a:lnTo>
                  <a:pt x="2425" y="2324"/>
                </a:lnTo>
                <a:close/>
              </a:path>
              <a:path w="10159" h="3810">
                <a:moveTo>
                  <a:pt x="2628" y="1587"/>
                </a:moveTo>
                <a:lnTo>
                  <a:pt x="101" y="2514"/>
                </a:lnTo>
                <a:lnTo>
                  <a:pt x="2247" y="2095"/>
                </a:lnTo>
                <a:lnTo>
                  <a:pt x="2628" y="1587"/>
                </a:lnTo>
                <a:close/>
              </a:path>
              <a:path w="10159" h="3810">
                <a:moveTo>
                  <a:pt x="2743" y="2006"/>
                </a:moveTo>
                <a:lnTo>
                  <a:pt x="2247" y="2095"/>
                </a:lnTo>
                <a:lnTo>
                  <a:pt x="2120" y="2273"/>
                </a:lnTo>
                <a:lnTo>
                  <a:pt x="2717" y="2044"/>
                </a:lnTo>
                <a:close/>
              </a:path>
              <a:path w="10159" h="3810">
                <a:moveTo>
                  <a:pt x="2908" y="1968"/>
                </a:moveTo>
                <a:lnTo>
                  <a:pt x="2692" y="1968"/>
                </a:lnTo>
                <a:lnTo>
                  <a:pt x="2908" y="1968"/>
                </a:lnTo>
                <a:close/>
              </a:path>
              <a:path w="10159" h="3810">
                <a:moveTo>
                  <a:pt x="3124" y="2260"/>
                </a:moveTo>
                <a:lnTo>
                  <a:pt x="2997" y="2171"/>
                </a:lnTo>
                <a:lnTo>
                  <a:pt x="2794" y="2044"/>
                </a:lnTo>
                <a:lnTo>
                  <a:pt x="2425" y="2324"/>
                </a:lnTo>
                <a:lnTo>
                  <a:pt x="2794" y="2171"/>
                </a:lnTo>
                <a:lnTo>
                  <a:pt x="3124" y="2260"/>
                </a:lnTo>
                <a:close/>
              </a:path>
              <a:path w="10159" h="3810">
                <a:moveTo>
                  <a:pt x="4165" y="1930"/>
                </a:moveTo>
                <a:lnTo>
                  <a:pt x="3975" y="1638"/>
                </a:lnTo>
                <a:lnTo>
                  <a:pt x="3441" y="1562"/>
                </a:lnTo>
                <a:lnTo>
                  <a:pt x="2908" y="1968"/>
                </a:lnTo>
                <a:lnTo>
                  <a:pt x="4165" y="1930"/>
                </a:lnTo>
                <a:close/>
              </a:path>
              <a:path w="10159" h="3810">
                <a:moveTo>
                  <a:pt x="9537" y="203"/>
                </a:moveTo>
                <a:lnTo>
                  <a:pt x="9474" y="25"/>
                </a:lnTo>
                <a:lnTo>
                  <a:pt x="9398" y="279"/>
                </a:lnTo>
                <a:lnTo>
                  <a:pt x="9537" y="20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6" name="object 6216"/>
          <p:cNvSpPr/>
          <p:nvPr/>
        </p:nvSpPr>
        <p:spPr>
          <a:xfrm>
            <a:off x="7417334" y="261109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101" y="190"/>
                </a:lnTo>
                <a:lnTo>
                  <a:pt x="139" y="12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7" name="object 6217"/>
          <p:cNvSpPr/>
          <p:nvPr/>
        </p:nvSpPr>
        <p:spPr>
          <a:xfrm>
            <a:off x="7268601" y="2392634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1549" y="2362"/>
                </a:lnTo>
                <a:lnTo>
                  <a:pt x="1943" y="1879"/>
                </a:lnTo>
                <a:lnTo>
                  <a:pt x="2222" y="2425"/>
                </a:lnTo>
                <a:lnTo>
                  <a:pt x="2273" y="1879"/>
                </a:lnTo>
                <a:lnTo>
                  <a:pt x="4686" y="711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8" name="object 6218"/>
          <p:cNvSpPr/>
          <p:nvPr/>
        </p:nvSpPr>
        <p:spPr>
          <a:xfrm>
            <a:off x="7306310" y="2301226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203" y="1155"/>
                </a:moveTo>
                <a:lnTo>
                  <a:pt x="38" y="622"/>
                </a:lnTo>
                <a:lnTo>
                  <a:pt x="0" y="1155"/>
                </a:lnTo>
                <a:lnTo>
                  <a:pt x="139" y="1117"/>
                </a:lnTo>
                <a:close/>
              </a:path>
              <a:path w="2540" h="1269">
                <a:moveTo>
                  <a:pt x="2311" y="571"/>
                </a:moveTo>
                <a:lnTo>
                  <a:pt x="2044" y="0"/>
                </a:lnTo>
                <a:lnTo>
                  <a:pt x="1422" y="863"/>
                </a:lnTo>
                <a:lnTo>
                  <a:pt x="2120" y="774"/>
                </a:lnTo>
                <a:lnTo>
                  <a:pt x="2133" y="647"/>
                </a:lnTo>
                <a:lnTo>
                  <a:pt x="2159" y="444"/>
                </a:lnTo>
                <a:lnTo>
                  <a:pt x="2311" y="57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9" name="object 6219"/>
          <p:cNvSpPr/>
          <p:nvPr/>
        </p:nvSpPr>
        <p:spPr>
          <a:xfrm>
            <a:off x="7296260" y="242431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457" y="0"/>
                </a:moveTo>
                <a:lnTo>
                  <a:pt x="0" y="431"/>
                </a:lnTo>
                <a:lnTo>
                  <a:pt x="507" y="711"/>
                </a:lnTo>
                <a:lnTo>
                  <a:pt x="546" y="444"/>
                </a:lnTo>
                <a:lnTo>
                  <a:pt x="850" y="431"/>
                </a:lnTo>
                <a:lnTo>
                  <a:pt x="45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0" name="object 6220"/>
          <p:cNvSpPr/>
          <p:nvPr/>
        </p:nvSpPr>
        <p:spPr>
          <a:xfrm>
            <a:off x="7864764" y="250901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2" y="0"/>
                </a:moveTo>
                <a:lnTo>
                  <a:pt x="292" y="266"/>
                </a:lnTo>
                <a:lnTo>
                  <a:pt x="546" y="38"/>
                </a:lnTo>
                <a:lnTo>
                  <a:pt x="1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1" name="object 6221"/>
          <p:cNvSpPr/>
          <p:nvPr/>
        </p:nvSpPr>
        <p:spPr>
          <a:xfrm>
            <a:off x="7305802" y="239145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66" y="0"/>
                </a:moveTo>
                <a:lnTo>
                  <a:pt x="38" y="114"/>
                </a:lnTo>
                <a:lnTo>
                  <a:pt x="190" y="177"/>
                </a:lnTo>
                <a:lnTo>
                  <a:pt x="26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2" name="object 6222"/>
          <p:cNvSpPr/>
          <p:nvPr/>
        </p:nvSpPr>
        <p:spPr>
          <a:xfrm>
            <a:off x="7307355" y="230220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457" y="0"/>
                </a:moveTo>
                <a:lnTo>
                  <a:pt x="304" y="609"/>
                </a:lnTo>
                <a:lnTo>
                  <a:pt x="723" y="660"/>
                </a:lnTo>
                <a:lnTo>
                  <a:pt x="0" y="1104"/>
                </a:lnTo>
                <a:lnTo>
                  <a:pt x="711" y="965"/>
                </a:lnTo>
                <a:lnTo>
                  <a:pt x="914" y="584"/>
                </a:lnTo>
                <a:lnTo>
                  <a:pt x="45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3" name="object 6223"/>
          <p:cNvSpPr/>
          <p:nvPr/>
        </p:nvSpPr>
        <p:spPr>
          <a:xfrm>
            <a:off x="7427363" y="24332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" y="0"/>
                </a:moveTo>
                <a:lnTo>
                  <a:pt x="0" y="190"/>
                </a:lnTo>
                <a:lnTo>
                  <a:pt x="279" y="317"/>
                </a:lnTo>
                <a:lnTo>
                  <a:pt x="431" y="317"/>
                </a:lnTo>
                <a:lnTo>
                  <a:pt x="5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4" name="object 6224"/>
          <p:cNvSpPr/>
          <p:nvPr/>
        </p:nvSpPr>
        <p:spPr>
          <a:xfrm>
            <a:off x="7304117" y="2409132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6246" y="5841"/>
                </a:moveTo>
                <a:lnTo>
                  <a:pt x="4267" y="5841"/>
                </a:lnTo>
                <a:lnTo>
                  <a:pt x="3162" y="7937"/>
                </a:lnTo>
                <a:lnTo>
                  <a:pt x="6680" y="8483"/>
                </a:lnTo>
                <a:lnTo>
                  <a:pt x="5956" y="6286"/>
                </a:lnTo>
                <a:lnTo>
                  <a:pt x="6193" y="6083"/>
                </a:lnTo>
                <a:lnTo>
                  <a:pt x="6246" y="5841"/>
                </a:lnTo>
                <a:close/>
              </a:path>
              <a:path w="8254" h="8889">
                <a:moveTo>
                  <a:pt x="7153" y="3581"/>
                </a:moveTo>
                <a:lnTo>
                  <a:pt x="2819" y="3581"/>
                </a:lnTo>
                <a:lnTo>
                  <a:pt x="2952" y="3780"/>
                </a:lnTo>
                <a:lnTo>
                  <a:pt x="3251" y="3949"/>
                </a:lnTo>
                <a:lnTo>
                  <a:pt x="3151" y="4076"/>
                </a:lnTo>
                <a:lnTo>
                  <a:pt x="3568" y="4698"/>
                </a:lnTo>
                <a:lnTo>
                  <a:pt x="2628" y="4762"/>
                </a:lnTo>
                <a:lnTo>
                  <a:pt x="3035" y="5714"/>
                </a:lnTo>
                <a:lnTo>
                  <a:pt x="3276" y="6083"/>
                </a:lnTo>
                <a:lnTo>
                  <a:pt x="4267" y="5841"/>
                </a:lnTo>
                <a:lnTo>
                  <a:pt x="6246" y="5841"/>
                </a:lnTo>
                <a:lnTo>
                  <a:pt x="6350" y="4914"/>
                </a:lnTo>
                <a:lnTo>
                  <a:pt x="5854" y="4864"/>
                </a:lnTo>
                <a:lnTo>
                  <a:pt x="7319" y="4165"/>
                </a:lnTo>
                <a:lnTo>
                  <a:pt x="7415" y="3949"/>
                </a:lnTo>
                <a:lnTo>
                  <a:pt x="3251" y="3949"/>
                </a:lnTo>
                <a:lnTo>
                  <a:pt x="2997" y="3846"/>
                </a:lnTo>
                <a:lnTo>
                  <a:pt x="7341" y="3846"/>
                </a:lnTo>
                <a:lnTo>
                  <a:pt x="7153" y="3581"/>
                </a:lnTo>
                <a:close/>
              </a:path>
              <a:path w="8254" h="8889">
                <a:moveTo>
                  <a:pt x="2684" y="3721"/>
                </a:moveTo>
                <a:lnTo>
                  <a:pt x="1638" y="3721"/>
                </a:lnTo>
                <a:lnTo>
                  <a:pt x="2125" y="4076"/>
                </a:lnTo>
                <a:lnTo>
                  <a:pt x="2212" y="4203"/>
                </a:lnTo>
                <a:lnTo>
                  <a:pt x="2684" y="3721"/>
                </a:lnTo>
                <a:close/>
              </a:path>
              <a:path w="8254" h="8889">
                <a:moveTo>
                  <a:pt x="0" y="2628"/>
                </a:moveTo>
                <a:lnTo>
                  <a:pt x="1714" y="4203"/>
                </a:lnTo>
                <a:lnTo>
                  <a:pt x="1638" y="3721"/>
                </a:lnTo>
                <a:lnTo>
                  <a:pt x="2685" y="3719"/>
                </a:lnTo>
                <a:lnTo>
                  <a:pt x="0" y="2628"/>
                </a:lnTo>
                <a:close/>
              </a:path>
              <a:path w="8254" h="8889">
                <a:moveTo>
                  <a:pt x="2742" y="3661"/>
                </a:moveTo>
                <a:lnTo>
                  <a:pt x="2997" y="3846"/>
                </a:lnTo>
                <a:lnTo>
                  <a:pt x="2742" y="3661"/>
                </a:lnTo>
                <a:close/>
              </a:path>
              <a:path w="8254" h="8889">
                <a:moveTo>
                  <a:pt x="2705" y="901"/>
                </a:moveTo>
                <a:lnTo>
                  <a:pt x="1603" y="1879"/>
                </a:lnTo>
                <a:lnTo>
                  <a:pt x="1594" y="3009"/>
                </a:lnTo>
                <a:lnTo>
                  <a:pt x="2742" y="3661"/>
                </a:lnTo>
                <a:lnTo>
                  <a:pt x="7153" y="3581"/>
                </a:lnTo>
                <a:lnTo>
                  <a:pt x="5232" y="3530"/>
                </a:lnTo>
                <a:lnTo>
                  <a:pt x="5346" y="3403"/>
                </a:lnTo>
                <a:lnTo>
                  <a:pt x="5359" y="3009"/>
                </a:lnTo>
                <a:lnTo>
                  <a:pt x="6506" y="3009"/>
                </a:lnTo>
                <a:lnTo>
                  <a:pt x="6692" y="2933"/>
                </a:lnTo>
                <a:lnTo>
                  <a:pt x="6947" y="2933"/>
                </a:lnTo>
                <a:lnTo>
                  <a:pt x="7340" y="1968"/>
                </a:lnTo>
                <a:lnTo>
                  <a:pt x="4292" y="1968"/>
                </a:lnTo>
                <a:lnTo>
                  <a:pt x="3477" y="1460"/>
                </a:lnTo>
                <a:lnTo>
                  <a:pt x="3111" y="1066"/>
                </a:lnTo>
                <a:lnTo>
                  <a:pt x="2705" y="901"/>
                </a:lnTo>
                <a:close/>
              </a:path>
              <a:path w="8254" h="8889">
                <a:moveTo>
                  <a:pt x="6038" y="3201"/>
                </a:moveTo>
                <a:lnTo>
                  <a:pt x="5232" y="3530"/>
                </a:lnTo>
                <a:lnTo>
                  <a:pt x="7117" y="3530"/>
                </a:lnTo>
                <a:lnTo>
                  <a:pt x="7027" y="3403"/>
                </a:lnTo>
                <a:lnTo>
                  <a:pt x="6756" y="3403"/>
                </a:lnTo>
                <a:lnTo>
                  <a:pt x="6038" y="3201"/>
                </a:lnTo>
                <a:close/>
              </a:path>
              <a:path w="8254" h="8889">
                <a:moveTo>
                  <a:pt x="6854" y="3161"/>
                </a:moveTo>
                <a:lnTo>
                  <a:pt x="6756" y="3403"/>
                </a:lnTo>
                <a:lnTo>
                  <a:pt x="7027" y="3403"/>
                </a:lnTo>
                <a:lnTo>
                  <a:pt x="6854" y="3161"/>
                </a:lnTo>
                <a:close/>
              </a:path>
              <a:path w="8254" h="8889">
                <a:moveTo>
                  <a:pt x="6506" y="3009"/>
                </a:moveTo>
                <a:lnTo>
                  <a:pt x="5359" y="3009"/>
                </a:lnTo>
                <a:lnTo>
                  <a:pt x="6038" y="3201"/>
                </a:lnTo>
                <a:lnTo>
                  <a:pt x="6506" y="3009"/>
                </a:lnTo>
                <a:close/>
              </a:path>
              <a:path w="8254" h="8889">
                <a:moveTo>
                  <a:pt x="6947" y="2933"/>
                </a:moveTo>
                <a:lnTo>
                  <a:pt x="6692" y="2933"/>
                </a:lnTo>
                <a:lnTo>
                  <a:pt x="6854" y="3161"/>
                </a:lnTo>
                <a:lnTo>
                  <a:pt x="6947" y="2933"/>
                </a:lnTo>
                <a:close/>
              </a:path>
              <a:path w="8254" h="8889">
                <a:moveTo>
                  <a:pt x="5778" y="952"/>
                </a:moveTo>
                <a:lnTo>
                  <a:pt x="4646" y="1066"/>
                </a:lnTo>
                <a:lnTo>
                  <a:pt x="4559" y="1244"/>
                </a:lnTo>
                <a:lnTo>
                  <a:pt x="4673" y="1739"/>
                </a:lnTo>
                <a:lnTo>
                  <a:pt x="4292" y="1968"/>
                </a:lnTo>
                <a:lnTo>
                  <a:pt x="7340" y="1968"/>
                </a:lnTo>
                <a:lnTo>
                  <a:pt x="5994" y="1879"/>
                </a:lnTo>
                <a:lnTo>
                  <a:pt x="5946" y="1600"/>
                </a:lnTo>
                <a:lnTo>
                  <a:pt x="5257" y="1600"/>
                </a:lnTo>
                <a:lnTo>
                  <a:pt x="5778" y="952"/>
                </a:lnTo>
                <a:close/>
              </a:path>
              <a:path w="8254" h="8889">
                <a:moveTo>
                  <a:pt x="2019" y="1295"/>
                </a:moveTo>
                <a:lnTo>
                  <a:pt x="1680" y="1460"/>
                </a:lnTo>
                <a:lnTo>
                  <a:pt x="1586" y="1889"/>
                </a:lnTo>
                <a:lnTo>
                  <a:pt x="2019" y="1295"/>
                </a:lnTo>
                <a:close/>
              </a:path>
              <a:path w="8254" h="8889">
                <a:moveTo>
                  <a:pt x="8140" y="0"/>
                </a:moveTo>
                <a:lnTo>
                  <a:pt x="5994" y="1879"/>
                </a:lnTo>
                <a:lnTo>
                  <a:pt x="7376" y="1879"/>
                </a:lnTo>
                <a:lnTo>
                  <a:pt x="8140" y="0"/>
                </a:lnTo>
                <a:close/>
              </a:path>
              <a:path w="8254" h="8889">
                <a:moveTo>
                  <a:pt x="5549" y="1384"/>
                </a:moveTo>
                <a:lnTo>
                  <a:pt x="5257" y="1600"/>
                </a:lnTo>
                <a:lnTo>
                  <a:pt x="5946" y="1600"/>
                </a:lnTo>
                <a:lnTo>
                  <a:pt x="5549" y="1384"/>
                </a:lnTo>
                <a:close/>
              </a:path>
              <a:path w="8254" h="8889">
                <a:moveTo>
                  <a:pt x="3340" y="1375"/>
                </a:moveTo>
                <a:lnTo>
                  <a:pt x="3477" y="1460"/>
                </a:lnTo>
                <a:lnTo>
                  <a:pt x="3340" y="1375"/>
                </a:lnTo>
                <a:close/>
              </a:path>
              <a:path w="8254" h="8889">
                <a:moveTo>
                  <a:pt x="4432" y="495"/>
                </a:moveTo>
                <a:lnTo>
                  <a:pt x="3708" y="876"/>
                </a:lnTo>
                <a:lnTo>
                  <a:pt x="3175" y="876"/>
                </a:lnTo>
                <a:lnTo>
                  <a:pt x="3335" y="1355"/>
                </a:lnTo>
                <a:lnTo>
                  <a:pt x="3987" y="1244"/>
                </a:lnTo>
                <a:lnTo>
                  <a:pt x="4432" y="49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5" name="object 6225"/>
          <p:cNvSpPr/>
          <p:nvPr/>
        </p:nvSpPr>
        <p:spPr>
          <a:xfrm>
            <a:off x="7844983" y="262242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622" y="0"/>
                </a:moveTo>
                <a:lnTo>
                  <a:pt x="0" y="698"/>
                </a:lnTo>
                <a:lnTo>
                  <a:pt x="342" y="660"/>
                </a:lnTo>
                <a:lnTo>
                  <a:pt x="482" y="495"/>
                </a:lnTo>
                <a:lnTo>
                  <a:pt x="62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6" name="object 6226"/>
          <p:cNvSpPr/>
          <p:nvPr/>
        </p:nvSpPr>
        <p:spPr>
          <a:xfrm>
            <a:off x="7689451" y="2477507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044" y="0"/>
                </a:moveTo>
                <a:lnTo>
                  <a:pt x="1409" y="419"/>
                </a:lnTo>
                <a:lnTo>
                  <a:pt x="647" y="736"/>
                </a:lnTo>
                <a:lnTo>
                  <a:pt x="0" y="3251"/>
                </a:lnTo>
                <a:lnTo>
                  <a:pt x="723" y="1943"/>
                </a:lnTo>
                <a:lnTo>
                  <a:pt x="698" y="2260"/>
                </a:lnTo>
                <a:lnTo>
                  <a:pt x="482" y="1917"/>
                </a:lnTo>
                <a:lnTo>
                  <a:pt x="204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7" name="object 6227"/>
          <p:cNvSpPr/>
          <p:nvPr/>
        </p:nvSpPr>
        <p:spPr>
          <a:xfrm>
            <a:off x="7348543" y="258896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01" y="0"/>
                </a:moveTo>
                <a:lnTo>
                  <a:pt x="0" y="939"/>
                </a:lnTo>
                <a:lnTo>
                  <a:pt x="228" y="990"/>
                </a:lnTo>
                <a:lnTo>
                  <a:pt x="330" y="304"/>
                </a:lnTo>
                <a:lnTo>
                  <a:pt x="304" y="685"/>
                </a:lnTo>
                <a:lnTo>
                  <a:pt x="482" y="469"/>
                </a:lnTo>
                <a:lnTo>
                  <a:pt x="774" y="546"/>
                </a:lnTo>
                <a:lnTo>
                  <a:pt x="977" y="368"/>
                </a:lnTo>
                <a:lnTo>
                  <a:pt x="10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8" name="object 6228"/>
          <p:cNvSpPr/>
          <p:nvPr/>
        </p:nvSpPr>
        <p:spPr>
          <a:xfrm>
            <a:off x="7637257" y="246365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26" y="0"/>
                </a:moveTo>
                <a:lnTo>
                  <a:pt x="0" y="203"/>
                </a:lnTo>
                <a:lnTo>
                  <a:pt x="203" y="3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9" name="object 6229"/>
          <p:cNvSpPr/>
          <p:nvPr/>
        </p:nvSpPr>
        <p:spPr>
          <a:xfrm>
            <a:off x="7355753" y="258720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04" y="0"/>
                </a:moveTo>
                <a:lnTo>
                  <a:pt x="139" y="12"/>
                </a:lnTo>
                <a:lnTo>
                  <a:pt x="0" y="228"/>
                </a:lnTo>
                <a:lnTo>
                  <a:pt x="241" y="190"/>
                </a:lnTo>
                <a:lnTo>
                  <a:pt x="228" y="50"/>
                </a:lnTo>
                <a:lnTo>
                  <a:pt x="444" y="215"/>
                </a:lnTo>
                <a:lnTo>
                  <a:pt x="30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0" name="object 6230"/>
          <p:cNvSpPr/>
          <p:nvPr/>
        </p:nvSpPr>
        <p:spPr>
          <a:xfrm>
            <a:off x="7311000" y="2410143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117" y="0"/>
                </a:moveTo>
                <a:lnTo>
                  <a:pt x="0" y="736"/>
                </a:lnTo>
                <a:lnTo>
                  <a:pt x="698" y="850"/>
                </a:lnTo>
                <a:lnTo>
                  <a:pt x="673" y="508"/>
                </a:lnTo>
                <a:lnTo>
                  <a:pt x="1841" y="520"/>
                </a:lnTo>
                <a:lnTo>
                  <a:pt x="1295" y="431"/>
                </a:lnTo>
                <a:lnTo>
                  <a:pt x="111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1" name="object 6231"/>
          <p:cNvSpPr/>
          <p:nvPr/>
        </p:nvSpPr>
        <p:spPr>
          <a:xfrm>
            <a:off x="7860769" y="261407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419" y="0"/>
                </a:moveTo>
                <a:lnTo>
                  <a:pt x="152" y="12"/>
                </a:lnTo>
                <a:lnTo>
                  <a:pt x="0" y="431"/>
                </a:lnTo>
                <a:lnTo>
                  <a:pt x="177" y="457"/>
                </a:lnTo>
                <a:lnTo>
                  <a:pt x="393" y="215"/>
                </a:lnTo>
                <a:lnTo>
                  <a:pt x="101" y="215"/>
                </a:lnTo>
                <a:lnTo>
                  <a:pt x="41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2" name="object 6232"/>
          <p:cNvSpPr/>
          <p:nvPr/>
        </p:nvSpPr>
        <p:spPr>
          <a:xfrm>
            <a:off x="7307676" y="240668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58" y="0"/>
                </a:moveTo>
                <a:lnTo>
                  <a:pt x="393" y="381"/>
                </a:lnTo>
                <a:lnTo>
                  <a:pt x="571" y="330"/>
                </a:lnTo>
                <a:lnTo>
                  <a:pt x="558" y="0"/>
                </a:lnTo>
                <a:close/>
              </a:path>
              <a:path w="634" h="635">
                <a:moveTo>
                  <a:pt x="0" y="50"/>
                </a:moveTo>
                <a:lnTo>
                  <a:pt x="283" y="288"/>
                </a:lnTo>
                <a:lnTo>
                  <a:pt x="304" y="76"/>
                </a:lnTo>
                <a:lnTo>
                  <a:pt x="0" y="5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3" name="object 6233"/>
          <p:cNvSpPr/>
          <p:nvPr/>
        </p:nvSpPr>
        <p:spPr>
          <a:xfrm>
            <a:off x="7301377" y="230395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673" y="0"/>
                </a:moveTo>
                <a:lnTo>
                  <a:pt x="558" y="228"/>
                </a:lnTo>
                <a:lnTo>
                  <a:pt x="0" y="457"/>
                </a:lnTo>
                <a:lnTo>
                  <a:pt x="228" y="673"/>
                </a:lnTo>
                <a:lnTo>
                  <a:pt x="800" y="634"/>
                </a:lnTo>
                <a:lnTo>
                  <a:pt x="660" y="342"/>
                </a:lnTo>
                <a:lnTo>
                  <a:pt x="67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4" name="object 6234"/>
          <p:cNvSpPr/>
          <p:nvPr/>
        </p:nvSpPr>
        <p:spPr>
          <a:xfrm>
            <a:off x="7850926" y="261892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54" y="0"/>
                </a:moveTo>
                <a:lnTo>
                  <a:pt x="0" y="381"/>
                </a:lnTo>
                <a:lnTo>
                  <a:pt x="342" y="355"/>
                </a:lnTo>
                <a:lnTo>
                  <a:pt x="317" y="165"/>
                </a:lnTo>
                <a:lnTo>
                  <a:pt x="520" y="330"/>
                </a:lnTo>
                <a:lnTo>
                  <a:pt x="495" y="127"/>
                </a:lnTo>
                <a:lnTo>
                  <a:pt x="25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5" name="object 6235"/>
          <p:cNvSpPr/>
          <p:nvPr/>
        </p:nvSpPr>
        <p:spPr>
          <a:xfrm>
            <a:off x="7705842" y="246481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794" y="0"/>
                </a:moveTo>
                <a:lnTo>
                  <a:pt x="0" y="3174"/>
                </a:lnTo>
                <a:lnTo>
                  <a:pt x="1879" y="3403"/>
                </a:lnTo>
                <a:lnTo>
                  <a:pt x="2298" y="3340"/>
                </a:lnTo>
                <a:lnTo>
                  <a:pt x="2108" y="3200"/>
                </a:lnTo>
                <a:lnTo>
                  <a:pt x="2540" y="3047"/>
                </a:lnTo>
                <a:lnTo>
                  <a:pt x="279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6" name="object 6236"/>
          <p:cNvSpPr/>
          <p:nvPr/>
        </p:nvSpPr>
        <p:spPr>
          <a:xfrm>
            <a:off x="7384829" y="2410312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0"/>
                </a:moveTo>
                <a:lnTo>
                  <a:pt x="787" y="787"/>
                </a:lnTo>
                <a:lnTo>
                  <a:pt x="2273" y="228"/>
                </a:lnTo>
                <a:lnTo>
                  <a:pt x="3162" y="762"/>
                </a:lnTo>
                <a:lnTo>
                  <a:pt x="2565" y="25"/>
                </a:lnTo>
                <a:lnTo>
                  <a:pt x="660" y="165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7" name="object 6237"/>
          <p:cNvSpPr/>
          <p:nvPr/>
        </p:nvSpPr>
        <p:spPr>
          <a:xfrm>
            <a:off x="7299931" y="2424855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1168" y="0"/>
                </a:moveTo>
                <a:lnTo>
                  <a:pt x="0" y="1879"/>
                </a:lnTo>
                <a:lnTo>
                  <a:pt x="495" y="2476"/>
                </a:lnTo>
                <a:lnTo>
                  <a:pt x="2222" y="2108"/>
                </a:lnTo>
                <a:lnTo>
                  <a:pt x="2679" y="1701"/>
                </a:lnTo>
                <a:lnTo>
                  <a:pt x="1663" y="685"/>
                </a:lnTo>
                <a:lnTo>
                  <a:pt x="116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8" name="object 6238"/>
          <p:cNvSpPr/>
          <p:nvPr/>
        </p:nvSpPr>
        <p:spPr>
          <a:xfrm>
            <a:off x="7427769" y="260266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473" y="0"/>
                </a:moveTo>
                <a:lnTo>
                  <a:pt x="723" y="850"/>
                </a:lnTo>
                <a:lnTo>
                  <a:pt x="596" y="1104"/>
                </a:lnTo>
                <a:lnTo>
                  <a:pt x="0" y="1892"/>
                </a:lnTo>
                <a:lnTo>
                  <a:pt x="1447" y="1244"/>
                </a:lnTo>
                <a:lnTo>
                  <a:pt x="1600" y="927"/>
                </a:lnTo>
                <a:lnTo>
                  <a:pt x="147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9" name="object 6239"/>
          <p:cNvSpPr/>
          <p:nvPr/>
        </p:nvSpPr>
        <p:spPr>
          <a:xfrm>
            <a:off x="7384530" y="2415306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863" y="0"/>
                </a:moveTo>
                <a:lnTo>
                  <a:pt x="914" y="2019"/>
                </a:lnTo>
                <a:lnTo>
                  <a:pt x="685" y="2273"/>
                </a:lnTo>
                <a:lnTo>
                  <a:pt x="0" y="2108"/>
                </a:lnTo>
                <a:lnTo>
                  <a:pt x="723" y="2438"/>
                </a:lnTo>
                <a:lnTo>
                  <a:pt x="3479" y="1257"/>
                </a:lnTo>
                <a:lnTo>
                  <a:pt x="86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0" name="object 6240"/>
          <p:cNvSpPr/>
          <p:nvPr/>
        </p:nvSpPr>
        <p:spPr>
          <a:xfrm>
            <a:off x="7361291" y="258612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257" y="0"/>
                </a:moveTo>
                <a:lnTo>
                  <a:pt x="901" y="495"/>
                </a:lnTo>
                <a:lnTo>
                  <a:pt x="0" y="787"/>
                </a:lnTo>
                <a:lnTo>
                  <a:pt x="508" y="939"/>
                </a:lnTo>
                <a:lnTo>
                  <a:pt x="1663" y="330"/>
                </a:lnTo>
                <a:lnTo>
                  <a:pt x="125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1" name="object 6241"/>
          <p:cNvSpPr/>
          <p:nvPr/>
        </p:nvSpPr>
        <p:spPr>
          <a:xfrm>
            <a:off x="7296391" y="2381427"/>
            <a:ext cx="8255" cy="44450"/>
          </a:xfrm>
          <a:custGeom>
            <a:avLst/>
            <a:gdLst/>
            <a:ahLst/>
            <a:cxnLst/>
            <a:rect l="l" t="t" r="r" b="b"/>
            <a:pathLst>
              <a:path w="8254" h="44450">
                <a:moveTo>
                  <a:pt x="2933" y="43802"/>
                </a:moveTo>
                <a:lnTo>
                  <a:pt x="2006" y="43053"/>
                </a:lnTo>
                <a:lnTo>
                  <a:pt x="1511" y="43116"/>
                </a:lnTo>
                <a:lnTo>
                  <a:pt x="0" y="42710"/>
                </a:lnTo>
                <a:lnTo>
                  <a:pt x="1600" y="44107"/>
                </a:lnTo>
                <a:lnTo>
                  <a:pt x="2311" y="44221"/>
                </a:lnTo>
                <a:lnTo>
                  <a:pt x="2933" y="43802"/>
                </a:lnTo>
                <a:close/>
              </a:path>
              <a:path w="8254" h="44450">
                <a:moveTo>
                  <a:pt x="7823" y="127"/>
                </a:moveTo>
                <a:lnTo>
                  <a:pt x="7696" y="0"/>
                </a:lnTo>
                <a:lnTo>
                  <a:pt x="7708" y="15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2" name="object 6242"/>
          <p:cNvSpPr/>
          <p:nvPr/>
        </p:nvSpPr>
        <p:spPr>
          <a:xfrm>
            <a:off x="7389722" y="239480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2082" y="0"/>
                </a:moveTo>
                <a:lnTo>
                  <a:pt x="1536" y="266"/>
                </a:lnTo>
                <a:lnTo>
                  <a:pt x="0" y="711"/>
                </a:lnTo>
                <a:lnTo>
                  <a:pt x="1765" y="876"/>
                </a:lnTo>
                <a:lnTo>
                  <a:pt x="2362" y="673"/>
                </a:lnTo>
                <a:lnTo>
                  <a:pt x="2311" y="419"/>
                </a:lnTo>
                <a:lnTo>
                  <a:pt x="208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3" name="object 6243"/>
          <p:cNvSpPr/>
          <p:nvPr/>
        </p:nvSpPr>
        <p:spPr>
          <a:xfrm>
            <a:off x="7273817" y="2401417"/>
            <a:ext cx="20320" cy="21590"/>
          </a:xfrm>
          <a:custGeom>
            <a:avLst/>
            <a:gdLst/>
            <a:ahLst/>
            <a:cxnLst/>
            <a:rect l="l" t="t" r="r" b="b"/>
            <a:pathLst>
              <a:path w="20320" h="21589">
                <a:moveTo>
                  <a:pt x="14133" y="15290"/>
                </a:moveTo>
                <a:lnTo>
                  <a:pt x="7543" y="15290"/>
                </a:lnTo>
                <a:lnTo>
                  <a:pt x="12255" y="19583"/>
                </a:lnTo>
                <a:lnTo>
                  <a:pt x="14046" y="21551"/>
                </a:lnTo>
                <a:lnTo>
                  <a:pt x="14133" y="15290"/>
                </a:lnTo>
                <a:close/>
              </a:path>
              <a:path w="20320" h="21589">
                <a:moveTo>
                  <a:pt x="15519" y="4851"/>
                </a:moveTo>
                <a:lnTo>
                  <a:pt x="9225" y="7919"/>
                </a:lnTo>
                <a:lnTo>
                  <a:pt x="9131" y="9982"/>
                </a:lnTo>
                <a:lnTo>
                  <a:pt x="6121" y="19126"/>
                </a:lnTo>
                <a:lnTo>
                  <a:pt x="7543" y="15290"/>
                </a:lnTo>
                <a:lnTo>
                  <a:pt x="14133" y="15290"/>
                </a:lnTo>
                <a:lnTo>
                  <a:pt x="19607" y="15201"/>
                </a:lnTo>
                <a:lnTo>
                  <a:pt x="19985" y="10413"/>
                </a:lnTo>
                <a:lnTo>
                  <a:pt x="15900" y="10413"/>
                </a:lnTo>
                <a:lnTo>
                  <a:pt x="15519" y="4851"/>
                </a:lnTo>
                <a:close/>
              </a:path>
              <a:path w="20320" h="21589">
                <a:moveTo>
                  <a:pt x="19607" y="15201"/>
                </a:moveTo>
                <a:lnTo>
                  <a:pt x="14135" y="15201"/>
                </a:lnTo>
                <a:lnTo>
                  <a:pt x="16992" y="16344"/>
                </a:lnTo>
                <a:lnTo>
                  <a:pt x="19507" y="16471"/>
                </a:lnTo>
                <a:lnTo>
                  <a:pt x="19607" y="15201"/>
                </a:lnTo>
                <a:close/>
              </a:path>
              <a:path w="20320" h="21589">
                <a:moveTo>
                  <a:pt x="20281" y="6667"/>
                </a:moveTo>
                <a:lnTo>
                  <a:pt x="15900" y="10413"/>
                </a:lnTo>
                <a:lnTo>
                  <a:pt x="19985" y="10413"/>
                </a:lnTo>
                <a:lnTo>
                  <a:pt x="20281" y="6667"/>
                </a:lnTo>
                <a:close/>
              </a:path>
              <a:path w="20320" h="21589">
                <a:moveTo>
                  <a:pt x="8096" y="6297"/>
                </a:moveTo>
                <a:lnTo>
                  <a:pt x="8432" y="8305"/>
                </a:lnTo>
                <a:lnTo>
                  <a:pt x="9225" y="7919"/>
                </a:lnTo>
                <a:lnTo>
                  <a:pt x="9258" y="7200"/>
                </a:lnTo>
                <a:lnTo>
                  <a:pt x="8096" y="6297"/>
                </a:lnTo>
                <a:close/>
              </a:path>
              <a:path w="20320" h="21589">
                <a:moveTo>
                  <a:pt x="0" y="0"/>
                </a:moveTo>
                <a:lnTo>
                  <a:pt x="8096" y="6297"/>
                </a:lnTo>
                <a:lnTo>
                  <a:pt x="7150" y="647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4" name="object 6244"/>
          <p:cNvSpPr/>
          <p:nvPr/>
        </p:nvSpPr>
        <p:spPr>
          <a:xfrm>
            <a:off x="7356904" y="258678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8" y="0"/>
                </a:moveTo>
                <a:lnTo>
                  <a:pt x="0" y="228"/>
                </a:lnTo>
                <a:lnTo>
                  <a:pt x="279" y="215"/>
                </a:lnTo>
                <a:lnTo>
                  <a:pt x="431" y="101"/>
                </a:lnTo>
                <a:lnTo>
                  <a:pt x="3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5" name="object 6245"/>
          <p:cNvSpPr/>
          <p:nvPr/>
        </p:nvSpPr>
        <p:spPr>
          <a:xfrm>
            <a:off x="7392041" y="239557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800" y="0"/>
                </a:moveTo>
                <a:lnTo>
                  <a:pt x="0" y="787"/>
                </a:lnTo>
                <a:lnTo>
                  <a:pt x="495" y="419"/>
                </a:lnTo>
                <a:lnTo>
                  <a:pt x="1257" y="546"/>
                </a:lnTo>
                <a:lnTo>
                  <a:pt x="1943" y="406"/>
                </a:lnTo>
                <a:lnTo>
                  <a:pt x="1079" y="266"/>
                </a:lnTo>
                <a:lnTo>
                  <a:pt x="80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6" name="object 6246"/>
          <p:cNvSpPr/>
          <p:nvPr/>
        </p:nvSpPr>
        <p:spPr>
          <a:xfrm>
            <a:off x="7637888" y="246318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228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7" name="object 6247"/>
          <p:cNvSpPr/>
          <p:nvPr/>
        </p:nvSpPr>
        <p:spPr>
          <a:xfrm>
            <a:off x="7300052" y="230855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0" y="0"/>
                </a:moveTo>
                <a:lnTo>
                  <a:pt x="203" y="279"/>
                </a:lnTo>
                <a:lnTo>
                  <a:pt x="0" y="317"/>
                </a:lnTo>
                <a:lnTo>
                  <a:pt x="279" y="393"/>
                </a:lnTo>
                <a:lnTo>
                  <a:pt x="406" y="190"/>
                </a:lnTo>
                <a:lnTo>
                  <a:pt x="19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8" name="object 6248"/>
          <p:cNvSpPr/>
          <p:nvPr/>
        </p:nvSpPr>
        <p:spPr>
          <a:xfrm>
            <a:off x="7839403" y="2622190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190" y="2412"/>
                </a:moveTo>
                <a:lnTo>
                  <a:pt x="2082" y="3911"/>
                </a:lnTo>
                <a:lnTo>
                  <a:pt x="2870" y="4038"/>
                </a:lnTo>
                <a:lnTo>
                  <a:pt x="4406" y="3987"/>
                </a:lnTo>
                <a:lnTo>
                  <a:pt x="3329" y="2931"/>
                </a:lnTo>
                <a:lnTo>
                  <a:pt x="1295" y="2451"/>
                </a:lnTo>
                <a:lnTo>
                  <a:pt x="190" y="2412"/>
                </a:lnTo>
                <a:close/>
              </a:path>
              <a:path w="4445" h="4444">
                <a:moveTo>
                  <a:pt x="3196" y="2801"/>
                </a:moveTo>
                <a:lnTo>
                  <a:pt x="3329" y="2931"/>
                </a:lnTo>
                <a:lnTo>
                  <a:pt x="3196" y="2801"/>
                </a:lnTo>
                <a:close/>
              </a:path>
              <a:path w="4445" h="4444">
                <a:moveTo>
                  <a:pt x="0" y="419"/>
                </a:moveTo>
                <a:lnTo>
                  <a:pt x="3196" y="2801"/>
                </a:lnTo>
                <a:lnTo>
                  <a:pt x="2806" y="2235"/>
                </a:lnTo>
                <a:lnTo>
                  <a:pt x="4038" y="1511"/>
                </a:lnTo>
                <a:lnTo>
                  <a:pt x="3654" y="736"/>
                </a:lnTo>
                <a:lnTo>
                  <a:pt x="2044" y="736"/>
                </a:lnTo>
                <a:lnTo>
                  <a:pt x="0" y="419"/>
                </a:lnTo>
                <a:close/>
              </a:path>
              <a:path w="4445" h="4444">
                <a:moveTo>
                  <a:pt x="3289" y="0"/>
                </a:moveTo>
                <a:lnTo>
                  <a:pt x="2044" y="736"/>
                </a:lnTo>
                <a:lnTo>
                  <a:pt x="3654" y="736"/>
                </a:lnTo>
                <a:lnTo>
                  <a:pt x="328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9" name="object 6249"/>
          <p:cNvSpPr/>
          <p:nvPr/>
        </p:nvSpPr>
        <p:spPr>
          <a:xfrm>
            <a:off x="7707067" y="246954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76" y="0"/>
                </a:moveTo>
                <a:lnTo>
                  <a:pt x="25" y="177"/>
                </a:lnTo>
                <a:lnTo>
                  <a:pt x="0" y="342"/>
                </a:lnTo>
                <a:lnTo>
                  <a:pt x="139" y="317"/>
                </a:lnTo>
                <a:lnTo>
                  <a:pt x="7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0" name="object 6250"/>
          <p:cNvSpPr/>
          <p:nvPr/>
        </p:nvSpPr>
        <p:spPr>
          <a:xfrm>
            <a:off x="7856008" y="261894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63" y="0"/>
                </a:moveTo>
                <a:lnTo>
                  <a:pt x="0" y="139"/>
                </a:lnTo>
                <a:lnTo>
                  <a:pt x="228" y="139"/>
                </a:lnTo>
                <a:lnTo>
                  <a:pt x="6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1" name="object 6251"/>
          <p:cNvSpPr/>
          <p:nvPr/>
        </p:nvSpPr>
        <p:spPr>
          <a:xfrm>
            <a:off x="7347801" y="259014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7" y="0"/>
                </a:moveTo>
                <a:lnTo>
                  <a:pt x="0" y="165"/>
                </a:lnTo>
                <a:lnTo>
                  <a:pt x="241" y="215"/>
                </a:lnTo>
                <a:lnTo>
                  <a:pt x="571" y="215"/>
                </a:lnTo>
                <a:lnTo>
                  <a:pt x="50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2" name="object 6252"/>
          <p:cNvSpPr/>
          <p:nvPr/>
        </p:nvSpPr>
        <p:spPr>
          <a:xfrm>
            <a:off x="7304540" y="239127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03" y="0"/>
                </a:moveTo>
                <a:lnTo>
                  <a:pt x="38" y="38"/>
                </a:lnTo>
                <a:lnTo>
                  <a:pt x="0" y="241"/>
                </a:lnTo>
                <a:lnTo>
                  <a:pt x="203" y="190"/>
                </a:lnTo>
                <a:lnTo>
                  <a:pt x="20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3" name="object 6253"/>
          <p:cNvSpPr/>
          <p:nvPr/>
        </p:nvSpPr>
        <p:spPr>
          <a:xfrm>
            <a:off x="7257263" y="2248077"/>
            <a:ext cx="5715" cy="5080"/>
          </a:xfrm>
          <a:custGeom>
            <a:avLst/>
            <a:gdLst/>
            <a:ahLst/>
            <a:cxnLst/>
            <a:rect l="l" t="t" r="r" b="b"/>
            <a:pathLst>
              <a:path w="5715" h="5080">
                <a:moveTo>
                  <a:pt x="4127" y="203"/>
                </a:moveTo>
                <a:lnTo>
                  <a:pt x="4089" y="63"/>
                </a:lnTo>
                <a:lnTo>
                  <a:pt x="3886" y="38"/>
                </a:lnTo>
                <a:lnTo>
                  <a:pt x="3860" y="203"/>
                </a:lnTo>
                <a:lnTo>
                  <a:pt x="4127" y="203"/>
                </a:lnTo>
                <a:close/>
              </a:path>
              <a:path w="5715" h="5080">
                <a:moveTo>
                  <a:pt x="5537" y="4787"/>
                </a:moveTo>
                <a:lnTo>
                  <a:pt x="4114" y="3390"/>
                </a:lnTo>
                <a:lnTo>
                  <a:pt x="533" y="2565"/>
                </a:lnTo>
                <a:lnTo>
                  <a:pt x="0" y="3200"/>
                </a:lnTo>
                <a:lnTo>
                  <a:pt x="5537" y="478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4" name="object 6254"/>
          <p:cNvSpPr/>
          <p:nvPr/>
        </p:nvSpPr>
        <p:spPr>
          <a:xfrm>
            <a:off x="7853726" y="261687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330" y="546"/>
                </a:lnTo>
                <a:lnTo>
                  <a:pt x="774" y="584"/>
                </a:lnTo>
                <a:lnTo>
                  <a:pt x="965" y="406"/>
                </a:lnTo>
                <a:lnTo>
                  <a:pt x="977" y="203"/>
                </a:lnTo>
                <a:lnTo>
                  <a:pt x="812" y="38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5" name="object 6255"/>
          <p:cNvSpPr/>
          <p:nvPr/>
        </p:nvSpPr>
        <p:spPr>
          <a:xfrm>
            <a:off x="7397149" y="239396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0" y="0"/>
                </a:moveTo>
                <a:lnTo>
                  <a:pt x="0" y="190"/>
                </a:lnTo>
                <a:lnTo>
                  <a:pt x="152" y="177"/>
                </a:lnTo>
                <a:lnTo>
                  <a:pt x="317" y="12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6" name="object 6256"/>
          <p:cNvSpPr/>
          <p:nvPr/>
        </p:nvSpPr>
        <p:spPr>
          <a:xfrm>
            <a:off x="7242867" y="2828565"/>
            <a:ext cx="239395" cy="157480"/>
          </a:xfrm>
          <a:custGeom>
            <a:avLst/>
            <a:gdLst/>
            <a:ahLst/>
            <a:cxnLst/>
            <a:rect l="l" t="t" r="r" b="b"/>
            <a:pathLst>
              <a:path w="239395" h="157480">
                <a:moveTo>
                  <a:pt x="237884" y="148086"/>
                </a:moveTo>
                <a:lnTo>
                  <a:pt x="183014" y="148086"/>
                </a:lnTo>
                <a:lnTo>
                  <a:pt x="188899" y="149386"/>
                </a:lnTo>
                <a:lnTo>
                  <a:pt x="197005" y="152204"/>
                </a:lnTo>
                <a:lnTo>
                  <a:pt x="205082" y="154860"/>
                </a:lnTo>
                <a:lnTo>
                  <a:pt x="213117" y="156716"/>
                </a:lnTo>
                <a:lnTo>
                  <a:pt x="221094" y="157133"/>
                </a:lnTo>
                <a:lnTo>
                  <a:pt x="230632" y="152549"/>
                </a:lnTo>
                <a:lnTo>
                  <a:pt x="228968" y="150288"/>
                </a:lnTo>
                <a:lnTo>
                  <a:pt x="238953" y="150288"/>
                </a:lnTo>
                <a:lnTo>
                  <a:pt x="237884" y="148086"/>
                </a:lnTo>
                <a:close/>
              </a:path>
              <a:path w="239395" h="157480">
                <a:moveTo>
                  <a:pt x="238953" y="150288"/>
                </a:moveTo>
                <a:lnTo>
                  <a:pt x="228968" y="150288"/>
                </a:lnTo>
                <a:lnTo>
                  <a:pt x="239255" y="150910"/>
                </a:lnTo>
                <a:lnTo>
                  <a:pt x="238953" y="150288"/>
                </a:lnTo>
                <a:close/>
              </a:path>
              <a:path w="239395" h="157480">
                <a:moveTo>
                  <a:pt x="231520" y="108942"/>
                </a:moveTo>
                <a:lnTo>
                  <a:pt x="54372" y="108942"/>
                </a:lnTo>
                <a:lnTo>
                  <a:pt x="80000" y="116920"/>
                </a:lnTo>
                <a:lnTo>
                  <a:pt x="107137" y="132255"/>
                </a:lnTo>
                <a:lnTo>
                  <a:pt x="139319" y="141830"/>
                </a:lnTo>
                <a:lnTo>
                  <a:pt x="145470" y="143321"/>
                </a:lnTo>
                <a:lnTo>
                  <a:pt x="152728" y="144000"/>
                </a:lnTo>
                <a:lnTo>
                  <a:pt x="159955" y="145228"/>
                </a:lnTo>
                <a:lnTo>
                  <a:pt x="166014" y="148370"/>
                </a:lnTo>
                <a:lnTo>
                  <a:pt x="171442" y="150288"/>
                </a:lnTo>
                <a:lnTo>
                  <a:pt x="177138" y="149293"/>
                </a:lnTo>
                <a:lnTo>
                  <a:pt x="183014" y="148086"/>
                </a:lnTo>
                <a:lnTo>
                  <a:pt x="237884" y="148086"/>
                </a:lnTo>
                <a:lnTo>
                  <a:pt x="235218" y="142593"/>
                </a:lnTo>
                <a:lnTo>
                  <a:pt x="232267" y="130690"/>
                </a:lnTo>
                <a:lnTo>
                  <a:pt x="231004" y="118767"/>
                </a:lnTo>
                <a:lnTo>
                  <a:pt x="231103" y="115071"/>
                </a:lnTo>
                <a:lnTo>
                  <a:pt x="231520" y="108942"/>
                </a:lnTo>
                <a:close/>
              </a:path>
              <a:path w="239395" h="157480">
                <a:moveTo>
                  <a:pt x="0" y="112823"/>
                </a:moveTo>
                <a:lnTo>
                  <a:pt x="88" y="115071"/>
                </a:lnTo>
                <a:lnTo>
                  <a:pt x="3429" y="118767"/>
                </a:lnTo>
                <a:lnTo>
                  <a:pt x="3517" y="124037"/>
                </a:lnTo>
                <a:lnTo>
                  <a:pt x="6261" y="127872"/>
                </a:lnTo>
                <a:lnTo>
                  <a:pt x="13462" y="129803"/>
                </a:lnTo>
                <a:lnTo>
                  <a:pt x="19735" y="123986"/>
                </a:lnTo>
                <a:lnTo>
                  <a:pt x="26720" y="121434"/>
                </a:lnTo>
                <a:lnTo>
                  <a:pt x="44825" y="113255"/>
                </a:lnTo>
                <a:lnTo>
                  <a:pt x="3416" y="113255"/>
                </a:lnTo>
                <a:lnTo>
                  <a:pt x="0" y="112823"/>
                </a:lnTo>
                <a:close/>
              </a:path>
              <a:path w="239395" h="157480">
                <a:moveTo>
                  <a:pt x="7467" y="107222"/>
                </a:moveTo>
                <a:lnTo>
                  <a:pt x="3517" y="109038"/>
                </a:lnTo>
                <a:lnTo>
                  <a:pt x="3302" y="110042"/>
                </a:lnTo>
                <a:lnTo>
                  <a:pt x="2768" y="110169"/>
                </a:lnTo>
                <a:lnTo>
                  <a:pt x="2159" y="110600"/>
                </a:lnTo>
                <a:lnTo>
                  <a:pt x="3416" y="113255"/>
                </a:lnTo>
                <a:lnTo>
                  <a:pt x="44825" y="113255"/>
                </a:lnTo>
                <a:lnTo>
                  <a:pt x="52781" y="109661"/>
                </a:lnTo>
                <a:lnTo>
                  <a:pt x="32842" y="109661"/>
                </a:lnTo>
                <a:lnTo>
                  <a:pt x="32198" y="108619"/>
                </a:lnTo>
                <a:lnTo>
                  <a:pt x="12534" y="108619"/>
                </a:lnTo>
                <a:lnTo>
                  <a:pt x="7467" y="107222"/>
                </a:lnTo>
                <a:close/>
              </a:path>
              <a:path w="239395" h="157480">
                <a:moveTo>
                  <a:pt x="62827" y="65871"/>
                </a:moveTo>
                <a:lnTo>
                  <a:pt x="61990" y="67543"/>
                </a:lnTo>
                <a:lnTo>
                  <a:pt x="63969" y="68132"/>
                </a:lnTo>
                <a:lnTo>
                  <a:pt x="63246" y="69605"/>
                </a:lnTo>
                <a:lnTo>
                  <a:pt x="58420" y="76714"/>
                </a:lnTo>
                <a:lnTo>
                  <a:pt x="53797" y="85504"/>
                </a:lnTo>
                <a:lnTo>
                  <a:pt x="48383" y="94167"/>
                </a:lnTo>
                <a:lnTo>
                  <a:pt x="41186" y="100898"/>
                </a:lnTo>
                <a:lnTo>
                  <a:pt x="38760" y="103781"/>
                </a:lnTo>
                <a:lnTo>
                  <a:pt x="32842" y="109661"/>
                </a:lnTo>
                <a:lnTo>
                  <a:pt x="52781" y="109661"/>
                </a:lnTo>
                <a:lnTo>
                  <a:pt x="54372" y="108942"/>
                </a:lnTo>
                <a:lnTo>
                  <a:pt x="231520" y="108942"/>
                </a:lnTo>
                <a:lnTo>
                  <a:pt x="231637" y="107222"/>
                </a:lnTo>
                <a:lnTo>
                  <a:pt x="231613" y="103781"/>
                </a:lnTo>
                <a:lnTo>
                  <a:pt x="231444" y="101545"/>
                </a:lnTo>
                <a:lnTo>
                  <a:pt x="230670" y="99031"/>
                </a:lnTo>
                <a:lnTo>
                  <a:pt x="231597" y="97939"/>
                </a:lnTo>
                <a:lnTo>
                  <a:pt x="232156" y="96288"/>
                </a:lnTo>
                <a:lnTo>
                  <a:pt x="232524" y="95030"/>
                </a:lnTo>
                <a:lnTo>
                  <a:pt x="227154" y="79535"/>
                </a:lnTo>
                <a:lnTo>
                  <a:pt x="217440" y="66582"/>
                </a:lnTo>
                <a:lnTo>
                  <a:pt x="64617" y="66582"/>
                </a:lnTo>
                <a:lnTo>
                  <a:pt x="63220" y="65909"/>
                </a:lnTo>
                <a:lnTo>
                  <a:pt x="62827" y="65871"/>
                </a:lnTo>
                <a:close/>
              </a:path>
              <a:path w="239395" h="157480">
                <a:moveTo>
                  <a:pt x="27393" y="104428"/>
                </a:moveTo>
                <a:lnTo>
                  <a:pt x="21043" y="107870"/>
                </a:lnTo>
                <a:lnTo>
                  <a:pt x="16840" y="108403"/>
                </a:lnTo>
                <a:lnTo>
                  <a:pt x="12534" y="108619"/>
                </a:lnTo>
                <a:lnTo>
                  <a:pt x="32198" y="108619"/>
                </a:lnTo>
                <a:lnTo>
                  <a:pt x="30683" y="106168"/>
                </a:lnTo>
                <a:lnTo>
                  <a:pt x="29718" y="105381"/>
                </a:lnTo>
                <a:lnTo>
                  <a:pt x="30056" y="105375"/>
                </a:lnTo>
                <a:lnTo>
                  <a:pt x="27393" y="104428"/>
                </a:lnTo>
                <a:close/>
              </a:path>
              <a:path w="239395" h="157480">
                <a:moveTo>
                  <a:pt x="31203" y="105355"/>
                </a:moveTo>
                <a:lnTo>
                  <a:pt x="30056" y="105375"/>
                </a:lnTo>
                <a:lnTo>
                  <a:pt x="31394" y="105851"/>
                </a:lnTo>
                <a:lnTo>
                  <a:pt x="31203" y="105355"/>
                </a:lnTo>
                <a:close/>
              </a:path>
              <a:path w="239395" h="157480">
                <a:moveTo>
                  <a:pt x="63601" y="59559"/>
                </a:moveTo>
                <a:lnTo>
                  <a:pt x="61772" y="67979"/>
                </a:lnTo>
                <a:lnTo>
                  <a:pt x="61990" y="67543"/>
                </a:lnTo>
                <a:lnTo>
                  <a:pt x="62572" y="65846"/>
                </a:lnTo>
                <a:lnTo>
                  <a:pt x="62839" y="65846"/>
                </a:lnTo>
                <a:lnTo>
                  <a:pt x="63334" y="64855"/>
                </a:lnTo>
                <a:lnTo>
                  <a:pt x="64414" y="64779"/>
                </a:lnTo>
                <a:lnTo>
                  <a:pt x="216088" y="64779"/>
                </a:lnTo>
                <a:lnTo>
                  <a:pt x="215792" y="64384"/>
                </a:lnTo>
                <a:lnTo>
                  <a:pt x="214250" y="62836"/>
                </a:lnTo>
                <a:lnTo>
                  <a:pt x="65608" y="62836"/>
                </a:lnTo>
                <a:lnTo>
                  <a:pt x="64933" y="62074"/>
                </a:lnTo>
                <a:lnTo>
                  <a:pt x="64346" y="62061"/>
                </a:lnTo>
                <a:lnTo>
                  <a:pt x="63982" y="62061"/>
                </a:lnTo>
                <a:lnTo>
                  <a:pt x="63601" y="59559"/>
                </a:lnTo>
                <a:close/>
              </a:path>
              <a:path w="239395" h="157480">
                <a:moveTo>
                  <a:pt x="216088" y="64779"/>
                </a:moveTo>
                <a:lnTo>
                  <a:pt x="64414" y="64779"/>
                </a:lnTo>
                <a:lnTo>
                  <a:pt x="63627" y="64931"/>
                </a:lnTo>
                <a:lnTo>
                  <a:pt x="63639" y="65579"/>
                </a:lnTo>
                <a:lnTo>
                  <a:pt x="64617" y="66582"/>
                </a:lnTo>
                <a:lnTo>
                  <a:pt x="217440" y="66582"/>
                </a:lnTo>
                <a:lnTo>
                  <a:pt x="216088" y="64779"/>
                </a:lnTo>
                <a:close/>
              </a:path>
              <a:path w="239395" h="157480">
                <a:moveTo>
                  <a:pt x="62839" y="65846"/>
                </a:moveTo>
                <a:lnTo>
                  <a:pt x="62572" y="65846"/>
                </a:lnTo>
                <a:lnTo>
                  <a:pt x="62827" y="65871"/>
                </a:lnTo>
                <a:close/>
              </a:path>
              <a:path w="239395" h="157480">
                <a:moveTo>
                  <a:pt x="66501" y="49455"/>
                </a:moveTo>
                <a:lnTo>
                  <a:pt x="64719" y="53285"/>
                </a:lnTo>
                <a:lnTo>
                  <a:pt x="63965" y="58706"/>
                </a:lnTo>
                <a:lnTo>
                  <a:pt x="65031" y="61832"/>
                </a:lnTo>
                <a:lnTo>
                  <a:pt x="65153" y="62074"/>
                </a:lnTo>
                <a:lnTo>
                  <a:pt x="65608" y="62836"/>
                </a:lnTo>
                <a:lnTo>
                  <a:pt x="214250" y="62836"/>
                </a:lnTo>
                <a:lnTo>
                  <a:pt x="205282" y="53831"/>
                </a:lnTo>
                <a:lnTo>
                  <a:pt x="69837" y="53831"/>
                </a:lnTo>
                <a:lnTo>
                  <a:pt x="68491" y="51012"/>
                </a:lnTo>
                <a:lnTo>
                  <a:pt x="66501" y="49455"/>
                </a:lnTo>
                <a:close/>
              </a:path>
              <a:path w="239395" h="157480">
                <a:moveTo>
                  <a:pt x="64719" y="61832"/>
                </a:moveTo>
                <a:lnTo>
                  <a:pt x="64312" y="61883"/>
                </a:lnTo>
                <a:lnTo>
                  <a:pt x="64401" y="62074"/>
                </a:lnTo>
                <a:lnTo>
                  <a:pt x="64933" y="62074"/>
                </a:lnTo>
                <a:lnTo>
                  <a:pt x="64719" y="61832"/>
                </a:lnTo>
                <a:close/>
              </a:path>
              <a:path w="239395" h="157480">
                <a:moveTo>
                  <a:pt x="64071" y="61998"/>
                </a:moveTo>
                <a:lnTo>
                  <a:pt x="64346" y="62061"/>
                </a:lnTo>
                <a:lnTo>
                  <a:pt x="64071" y="61998"/>
                </a:lnTo>
                <a:close/>
              </a:path>
              <a:path w="239395" h="157480">
                <a:moveTo>
                  <a:pt x="200942" y="49539"/>
                </a:moveTo>
                <a:lnTo>
                  <a:pt x="68707" y="49539"/>
                </a:lnTo>
                <a:lnTo>
                  <a:pt x="69342" y="50504"/>
                </a:lnTo>
                <a:lnTo>
                  <a:pt x="68942" y="50504"/>
                </a:lnTo>
                <a:lnTo>
                  <a:pt x="69532" y="51622"/>
                </a:lnTo>
                <a:lnTo>
                  <a:pt x="69837" y="53831"/>
                </a:lnTo>
                <a:lnTo>
                  <a:pt x="205282" y="53831"/>
                </a:lnTo>
                <a:lnTo>
                  <a:pt x="201968" y="50504"/>
                </a:lnTo>
                <a:lnTo>
                  <a:pt x="69342" y="50504"/>
                </a:lnTo>
                <a:lnTo>
                  <a:pt x="68922" y="50466"/>
                </a:lnTo>
                <a:lnTo>
                  <a:pt x="201930" y="50466"/>
                </a:lnTo>
                <a:lnTo>
                  <a:pt x="200942" y="49539"/>
                </a:lnTo>
                <a:close/>
              </a:path>
              <a:path w="239395" h="157480">
                <a:moveTo>
                  <a:pt x="69458" y="48917"/>
                </a:moveTo>
                <a:lnTo>
                  <a:pt x="68605" y="48917"/>
                </a:lnTo>
                <a:lnTo>
                  <a:pt x="68503" y="49679"/>
                </a:lnTo>
                <a:lnTo>
                  <a:pt x="68707" y="49539"/>
                </a:lnTo>
                <a:lnTo>
                  <a:pt x="200942" y="49539"/>
                </a:lnTo>
                <a:lnTo>
                  <a:pt x="200432" y="49069"/>
                </a:lnTo>
                <a:lnTo>
                  <a:pt x="73937" y="49056"/>
                </a:lnTo>
                <a:lnTo>
                  <a:pt x="69621" y="49056"/>
                </a:lnTo>
                <a:lnTo>
                  <a:pt x="69458" y="48917"/>
                </a:lnTo>
                <a:close/>
              </a:path>
              <a:path w="239395" h="157480">
                <a:moveTo>
                  <a:pt x="67089" y="46888"/>
                </a:moveTo>
                <a:lnTo>
                  <a:pt x="68376" y="49171"/>
                </a:lnTo>
                <a:lnTo>
                  <a:pt x="68605" y="48917"/>
                </a:lnTo>
                <a:lnTo>
                  <a:pt x="69458" y="48917"/>
                </a:lnTo>
                <a:lnTo>
                  <a:pt x="67089" y="46888"/>
                </a:lnTo>
                <a:close/>
              </a:path>
              <a:path w="239395" h="157480">
                <a:moveTo>
                  <a:pt x="196542" y="45488"/>
                </a:moveTo>
                <a:lnTo>
                  <a:pt x="73456" y="45488"/>
                </a:lnTo>
                <a:lnTo>
                  <a:pt x="73456" y="46694"/>
                </a:lnTo>
                <a:lnTo>
                  <a:pt x="73952" y="47139"/>
                </a:lnTo>
                <a:lnTo>
                  <a:pt x="73952" y="49069"/>
                </a:lnTo>
                <a:lnTo>
                  <a:pt x="200432" y="49069"/>
                </a:lnTo>
                <a:lnTo>
                  <a:pt x="196542" y="45488"/>
                </a:lnTo>
                <a:close/>
              </a:path>
              <a:path w="239395" h="157480">
                <a:moveTo>
                  <a:pt x="69649" y="47494"/>
                </a:moveTo>
                <a:lnTo>
                  <a:pt x="69303" y="47494"/>
                </a:lnTo>
                <a:lnTo>
                  <a:pt x="68994" y="47634"/>
                </a:lnTo>
                <a:lnTo>
                  <a:pt x="69621" y="49056"/>
                </a:lnTo>
                <a:lnTo>
                  <a:pt x="73937" y="49056"/>
                </a:lnTo>
                <a:lnTo>
                  <a:pt x="72256" y="47545"/>
                </a:lnTo>
                <a:lnTo>
                  <a:pt x="69646" y="47545"/>
                </a:lnTo>
                <a:close/>
              </a:path>
              <a:path w="239395" h="157480">
                <a:moveTo>
                  <a:pt x="67208" y="43697"/>
                </a:moveTo>
                <a:lnTo>
                  <a:pt x="67163" y="44800"/>
                </a:lnTo>
                <a:lnTo>
                  <a:pt x="67754" y="45983"/>
                </a:lnTo>
                <a:lnTo>
                  <a:pt x="65100" y="47710"/>
                </a:lnTo>
                <a:lnTo>
                  <a:pt x="68021" y="46504"/>
                </a:lnTo>
                <a:lnTo>
                  <a:pt x="68249" y="46110"/>
                </a:lnTo>
                <a:lnTo>
                  <a:pt x="68719" y="46097"/>
                </a:lnTo>
                <a:lnTo>
                  <a:pt x="68453" y="45475"/>
                </a:lnTo>
                <a:lnTo>
                  <a:pt x="69850" y="45449"/>
                </a:lnTo>
                <a:lnTo>
                  <a:pt x="196501" y="45449"/>
                </a:lnTo>
                <a:lnTo>
                  <a:pt x="195714" y="44726"/>
                </a:lnTo>
                <a:lnTo>
                  <a:pt x="69140" y="44713"/>
                </a:lnTo>
                <a:lnTo>
                  <a:pt x="68643" y="44446"/>
                </a:lnTo>
                <a:lnTo>
                  <a:pt x="68660" y="44179"/>
                </a:lnTo>
                <a:lnTo>
                  <a:pt x="67779" y="44179"/>
                </a:lnTo>
                <a:lnTo>
                  <a:pt x="67208" y="43697"/>
                </a:lnTo>
                <a:close/>
              </a:path>
              <a:path w="239395" h="157480">
                <a:moveTo>
                  <a:pt x="69697" y="46567"/>
                </a:moveTo>
                <a:lnTo>
                  <a:pt x="69138" y="47405"/>
                </a:lnTo>
                <a:lnTo>
                  <a:pt x="68453" y="47634"/>
                </a:lnTo>
                <a:lnTo>
                  <a:pt x="69303" y="47494"/>
                </a:lnTo>
                <a:lnTo>
                  <a:pt x="69649" y="47494"/>
                </a:lnTo>
                <a:lnTo>
                  <a:pt x="69697" y="46567"/>
                </a:lnTo>
                <a:close/>
              </a:path>
              <a:path w="239395" h="157480">
                <a:moveTo>
                  <a:pt x="70434" y="45907"/>
                </a:moveTo>
                <a:lnTo>
                  <a:pt x="69646" y="47545"/>
                </a:lnTo>
                <a:lnTo>
                  <a:pt x="72256" y="47545"/>
                </a:lnTo>
                <a:lnTo>
                  <a:pt x="70434" y="45907"/>
                </a:lnTo>
                <a:close/>
              </a:path>
              <a:path w="239395" h="157480">
                <a:moveTo>
                  <a:pt x="196501" y="45449"/>
                </a:moveTo>
                <a:lnTo>
                  <a:pt x="69850" y="45449"/>
                </a:lnTo>
                <a:lnTo>
                  <a:pt x="72097" y="46389"/>
                </a:lnTo>
                <a:lnTo>
                  <a:pt x="73291" y="46986"/>
                </a:lnTo>
                <a:lnTo>
                  <a:pt x="73456" y="45488"/>
                </a:lnTo>
                <a:lnTo>
                  <a:pt x="196542" y="45488"/>
                </a:lnTo>
                <a:close/>
              </a:path>
              <a:path w="239395" h="157480">
                <a:moveTo>
                  <a:pt x="67160" y="46859"/>
                </a:moveTo>
                <a:close/>
              </a:path>
              <a:path w="239395" h="157480">
                <a:moveTo>
                  <a:pt x="67043" y="44205"/>
                </a:moveTo>
                <a:lnTo>
                  <a:pt x="66802" y="44281"/>
                </a:lnTo>
                <a:lnTo>
                  <a:pt x="66878" y="45145"/>
                </a:lnTo>
                <a:lnTo>
                  <a:pt x="67070" y="44800"/>
                </a:lnTo>
                <a:lnTo>
                  <a:pt x="67043" y="44205"/>
                </a:lnTo>
                <a:close/>
              </a:path>
              <a:path w="239395" h="157480">
                <a:moveTo>
                  <a:pt x="69357" y="43678"/>
                </a:moveTo>
                <a:lnTo>
                  <a:pt x="69275" y="43900"/>
                </a:lnTo>
                <a:lnTo>
                  <a:pt x="69164" y="44726"/>
                </a:lnTo>
                <a:lnTo>
                  <a:pt x="195714" y="44726"/>
                </a:lnTo>
                <a:lnTo>
                  <a:pt x="195066" y="44129"/>
                </a:lnTo>
                <a:lnTo>
                  <a:pt x="69430" y="44129"/>
                </a:lnTo>
                <a:lnTo>
                  <a:pt x="69357" y="43678"/>
                </a:lnTo>
                <a:close/>
              </a:path>
              <a:path w="239395" h="157480">
                <a:moveTo>
                  <a:pt x="68612" y="43582"/>
                </a:moveTo>
                <a:lnTo>
                  <a:pt x="67576" y="44002"/>
                </a:lnTo>
                <a:lnTo>
                  <a:pt x="67779" y="44179"/>
                </a:lnTo>
                <a:lnTo>
                  <a:pt x="68660" y="44179"/>
                </a:lnTo>
                <a:lnTo>
                  <a:pt x="68811" y="43900"/>
                </a:lnTo>
                <a:lnTo>
                  <a:pt x="68262" y="43900"/>
                </a:lnTo>
                <a:lnTo>
                  <a:pt x="68612" y="43582"/>
                </a:lnTo>
                <a:close/>
              </a:path>
              <a:path w="239395" h="157480">
                <a:moveTo>
                  <a:pt x="194418" y="43532"/>
                </a:moveTo>
                <a:lnTo>
                  <a:pt x="70078" y="43532"/>
                </a:lnTo>
                <a:lnTo>
                  <a:pt x="69430" y="44129"/>
                </a:lnTo>
                <a:lnTo>
                  <a:pt x="195066" y="44129"/>
                </a:lnTo>
                <a:lnTo>
                  <a:pt x="194418" y="43532"/>
                </a:lnTo>
                <a:close/>
              </a:path>
              <a:path w="239395" h="157480">
                <a:moveTo>
                  <a:pt x="68878" y="43775"/>
                </a:moveTo>
                <a:lnTo>
                  <a:pt x="68262" y="43900"/>
                </a:lnTo>
                <a:lnTo>
                  <a:pt x="68811" y="43900"/>
                </a:lnTo>
                <a:close/>
              </a:path>
              <a:path w="239395" h="157480">
                <a:moveTo>
                  <a:pt x="194335" y="43456"/>
                </a:moveTo>
                <a:lnTo>
                  <a:pt x="69049" y="43456"/>
                </a:lnTo>
                <a:lnTo>
                  <a:pt x="68878" y="43775"/>
                </a:lnTo>
                <a:lnTo>
                  <a:pt x="69264" y="43697"/>
                </a:lnTo>
                <a:lnTo>
                  <a:pt x="69329" y="43506"/>
                </a:lnTo>
                <a:lnTo>
                  <a:pt x="194390" y="43506"/>
                </a:lnTo>
                <a:close/>
              </a:path>
              <a:path w="239395" h="157480">
                <a:moveTo>
                  <a:pt x="194280" y="43405"/>
                </a:moveTo>
                <a:lnTo>
                  <a:pt x="69049" y="43405"/>
                </a:lnTo>
                <a:lnTo>
                  <a:pt x="68567" y="43760"/>
                </a:lnTo>
                <a:lnTo>
                  <a:pt x="69049" y="43456"/>
                </a:lnTo>
                <a:lnTo>
                  <a:pt x="194335" y="43456"/>
                </a:lnTo>
                <a:close/>
              </a:path>
              <a:path w="239395" h="157480">
                <a:moveTo>
                  <a:pt x="194390" y="43506"/>
                </a:moveTo>
                <a:lnTo>
                  <a:pt x="69329" y="43506"/>
                </a:lnTo>
                <a:lnTo>
                  <a:pt x="69357" y="43678"/>
                </a:lnTo>
                <a:lnTo>
                  <a:pt x="70078" y="43532"/>
                </a:lnTo>
                <a:lnTo>
                  <a:pt x="194418" y="43532"/>
                </a:lnTo>
                <a:close/>
              </a:path>
              <a:path w="239395" h="157480">
                <a:moveTo>
                  <a:pt x="193590" y="42770"/>
                </a:moveTo>
                <a:lnTo>
                  <a:pt x="69507" y="42770"/>
                </a:lnTo>
                <a:lnTo>
                  <a:pt x="68612" y="43582"/>
                </a:lnTo>
                <a:lnTo>
                  <a:pt x="69049" y="43405"/>
                </a:lnTo>
                <a:lnTo>
                  <a:pt x="194280" y="43405"/>
                </a:lnTo>
                <a:lnTo>
                  <a:pt x="193590" y="42770"/>
                </a:lnTo>
                <a:close/>
              </a:path>
              <a:path w="239395" h="157480">
                <a:moveTo>
                  <a:pt x="68478" y="41411"/>
                </a:moveTo>
                <a:lnTo>
                  <a:pt x="68402" y="42986"/>
                </a:lnTo>
                <a:lnTo>
                  <a:pt x="69507" y="42770"/>
                </a:lnTo>
                <a:lnTo>
                  <a:pt x="193590" y="42770"/>
                </a:lnTo>
                <a:lnTo>
                  <a:pt x="192432" y="41703"/>
                </a:lnTo>
                <a:lnTo>
                  <a:pt x="68795" y="41703"/>
                </a:lnTo>
                <a:lnTo>
                  <a:pt x="68478" y="41411"/>
                </a:lnTo>
                <a:close/>
              </a:path>
              <a:path w="239395" h="157480">
                <a:moveTo>
                  <a:pt x="68275" y="41055"/>
                </a:moveTo>
                <a:lnTo>
                  <a:pt x="68795" y="41703"/>
                </a:lnTo>
                <a:lnTo>
                  <a:pt x="192432" y="41703"/>
                </a:lnTo>
                <a:lnTo>
                  <a:pt x="69837" y="41614"/>
                </a:lnTo>
                <a:lnTo>
                  <a:pt x="68275" y="41055"/>
                </a:lnTo>
                <a:close/>
              </a:path>
              <a:path w="239395" h="157480">
                <a:moveTo>
                  <a:pt x="190735" y="40141"/>
                </a:moveTo>
                <a:lnTo>
                  <a:pt x="69532" y="40141"/>
                </a:lnTo>
                <a:lnTo>
                  <a:pt x="69316" y="41398"/>
                </a:lnTo>
                <a:lnTo>
                  <a:pt x="69837" y="41614"/>
                </a:lnTo>
                <a:lnTo>
                  <a:pt x="192335" y="41614"/>
                </a:lnTo>
                <a:lnTo>
                  <a:pt x="190735" y="40141"/>
                </a:lnTo>
                <a:close/>
              </a:path>
              <a:path w="239395" h="157480">
                <a:moveTo>
                  <a:pt x="68554" y="41144"/>
                </a:moveTo>
                <a:lnTo>
                  <a:pt x="69247" y="41398"/>
                </a:lnTo>
                <a:lnTo>
                  <a:pt x="68554" y="41144"/>
                </a:lnTo>
                <a:close/>
              </a:path>
              <a:path w="239395" h="157480">
                <a:moveTo>
                  <a:pt x="69436" y="40230"/>
                </a:moveTo>
                <a:lnTo>
                  <a:pt x="68795" y="40230"/>
                </a:lnTo>
                <a:lnTo>
                  <a:pt x="68414" y="40408"/>
                </a:lnTo>
                <a:lnTo>
                  <a:pt x="68313" y="40827"/>
                </a:lnTo>
                <a:lnTo>
                  <a:pt x="69075" y="40293"/>
                </a:lnTo>
                <a:lnTo>
                  <a:pt x="69368" y="40293"/>
                </a:lnTo>
                <a:close/>
              </a:path>
              <a:path w="239395" h="157480">
                <a:moveTo>
                  <a:pt x="69368" y="40293"/>
                </a:moveTo>
                <a:lnTo>
                  <a:pt x="69075" y="40293"/>
                </a:lnTo>
                <a:lnTo>
                  <a:pt x="68834" y="40789"/>
                </a:lnTo>
                <a:lnTo>
                  <a:pt x="69368" y="40293"/>
                </a:lnTo>
                <a:close/>
              </a:path>
              <a:path w="239395" h="157480">
                <a:moveTo>
                  <a:pt x="68186" y="38452"/>
                </a:moveTo>
                <a:lnTo>
                  <a:pt x="68262" y="38922"/>
                </a:lnTo>
                <a:lnTo>
                  <a:pt x="68872" y="38985"/>
                </a:lnTo>
                <a:lnTo>
                  <a:pt x="67703" y="39620"/>
                </a:lnTo>
                <a:lnTo>
                  <a:pt x="68376" y="40065"/>
                </a:lnTo>
                <a:lnTo>
                  <a:pt x="68173" y="40420"/>
                </a:lnTo>
                <a:lnTo>
                  <a:pt x="68795" y="40230"/>
                </a:lnTo>
                <a:lnTo>
                  <a:pt x="69436" y="40230"/>
                </a:lnTo>
                <a:lnTo>
                  <a:pt x="190735" y="40141"/>
                </a:lnTo>
                <a:lnTo>
                  <a:pt x="190032" y="39493"/>
                </a:lnTo>
                <a:lnTo>
                  <a:pt x="69303" y="39493"/>
                </a:lnTo>
                <a:lnTo>
                  <a:pt x="69316" y="39265"/>
                </a:lnTo>
                <a:lnTo>
                  <a:pt x="68186" y="38452"/>
                </a:lnTo>
                <a:close/>
              </a:path>
              <a:path w="239395" h="157480">
                <a:moveTo>
                  <a:pt x="69847" y="38615"/>
                </a:moveTo>
                <a:lnTo>
                  <a:pt x="69641" y="38636"/>
                </a:lnTo>
                <a:lnTo>
                  <a:pt x="69303" y="39493"/>
                </a:lnTo>
                <a:lnTo>
                  <a:pt x="190032" y="39493"/>
                </a:lnTo>
                <a:lnTo>
                  <a:pt x="189287" y="38807"/>
                </a:lnTo>
                <a:lnTo>
                  <a:pt x="69951" y="38807"/>
                </a:lnTo>
                <a:lnTo>
                  <a:pt x="69847" y="38615"/>
                </a:lnTo>
                <a:close/>
              </a:path>
              <a:path w="239395" h="157480">
                <a:moveTo>
                  <a:pt x="69299" y="38852"/>
                </a:moveTo>
                <a:lnTo>
                  <a:pt x="69316" y="39265"/>
                </a:lnTo>
                <a:lnTo>
                  <a:pt x="69299" y="38852"/>
                </a:lnTo>
                <a:close/>
              </a:path>
              <a:path w="239395" h="157480">
                <a:moveTo>
                  <a:pt x="69292" y="38671"/>
                </a:moveTo>
                <a:lnTo>
                  <a:pt x="68948" y="38706"/>
                </a:lnTo>
                <a:lnTo>
                  <a:pt x="69299" y="38852"/>
                </a:lnTo>
                <a:lnTo>
                  <a:pt x="69292" y="38671"/>
                </a:lnTo>
                <a:close/>
              </a:path>
              <a:path w="239395" h="157480">
                <a:moveTo>
                  <a:pt x="188735" y="38299"/>
                </a:moveTo>
                <a:lnTo>
                  <a:pt x="69773" y="38299"/>
                </a:lnTo>
                <a:lnTo>
                  <a:pt x="69836" y="38478"/>
                </a:lnTo>
                <a:lnTo>
                  <a:pt x="70205" y="38579"/>
                </a:lnTo>
                <a:lnTo>
                  <a:pt x="69882" y="38611"/>
                </a:lnTo>
                <a:lnTo>
                  <a:pt x="69951" y="38807"/>
                </a:lnTo>
                <a:lnTo>
                  <a:pt x="189287" y="38807"/>
                </a:lnTo>
                <a:lnTo>
                  <a:pt x="188735" y="38299"/>
                </a:lnTo>
                <a:close/>
              </a:path>
              <a:path w="239395" h="157480">
                <a:moveTo>
                  <a:pt x="69278" y="38325"/>
                </a:moveTo>
                <a:lnTo>
                  <a:pt x="69292" y="38671"/>
                </a:lnTo>
                <a:lnTo>
                  <a:pt x="69641" y="38636"/>
                </a:lnTo>
                <a:lnTo>
                  <a:pt x="69716" y="38445"/>
                </a:lnTo>
                <a:lnTo>
                  <a:pt x="69278" y="38325"/>
                </a:lnTo>
                <a:close/>
              </a:path>
              <a:path w="239395" h="157480">
                <a:moveTo>
                  <a:pt x="187493" y="36826"/>
                </a:moveTo>
                <a:lnTo>
                  <a:pt x="70129" y="36826"/>
                </a:lnTo>
                <a:lnTo>
                  <a:pt x="69769" y="37842"/>
                </a:lnTo>
                <a:lnTo>
                  <a:pt x="69732" y="38404"/>
                </a:lnTo>
                <a:lnTo>
                  <a:pt x="188735" y="38299"/>
                </a:lnTo>
                <a:lnTo>
                  <a:pt x="188239" y="37842"/>
                </a:lnTo>
                <a:lnTo>
                  <a:pt x="187493" y="36826"/>
                </a:lnTo>
                <a:close/>
              </a:path>
              <a:path w="239395" h="157480">
                <a:moveTo>
                  <a:pt x="186924" y="36051"/>
                </a:moveTo>
                <a:lnTo>
                  <a:pt x="69227" y="36051"/>
                </a:lnTo>
                <a:lnTo>
                  <a:pt x="69227" y="36240"/>
                </a:lnTo>
                <a:lnTo>
                  <a:pt x="69621" y="36623"/>
                </a:lnTo>
                <a:lnTo>
                  <a:pt x="69811" y="37118"/>
                </a:lnTo>
                <a:lnTo>
                  <a:pt x="70129" y="36826"/>
                </a:lnTo>
                <a:lnTo>
                  <a:pt x="187493" y="36826"/>
                </a:lnTo>
                <a:lnTo>
                  <a:pt x="186924" y="36051"/>
                </a:lnTo>
                <a:close/>
              </a:path>
              <a:path w="239395" h="157480">
                <a:moveTo>
                  <a:pt x="68614" y="36394"/>
                </a:moveTo>
                <a:lnTo>
                  <a:pt x="68519" y="36623"/>
                </a:lnTo>
                <a:lnTo>
                  <a:pt x="68605" y="36839"/>
                </a:lnTo>
                <a:lnTo>
                  <a:pt x="68614" y="36394"/>
                </a:lnTo>
                <a:close/>
              </a:path>
              <a:path w="239395" h="157480">
                <a:moveTo>
                  <a:pt x="69212" y="36060"/>
                </a:moveTo>
                <a:lnTo>
                  <a:pt x="69024" y="36420"/>
                </a:lnTo>
                <a:lnTo>
                  <a:pt x="69227" y="36509"/>
                </a:lnTo>
                <a:lnTo>
                  <a:pt x="69212" y="36060"/>
                </a:lnTo>
                <a:close/>
              </a:path>
              <a:path w="239395" h="157480">
                <a:moveTo>
                  <a:pt x="68497" y="36394"/>
                </a:moveTo>
                <a:close/>
              </a:path>
              <a:path w="239395" h="157480">
                <a:moveTo>
                  <a:pt x="69033" y="36158"/>
                </a:moveTo>
                <a:lnTo>
                  <a:pt x="68614" y="36394"/>
                </a:lnTo>
                <a:lnTo>
                  <a:pt x="68897" y="36394"/>
                </a:lnTo>
                <a:lnTo>
                  <a:pt x="69033" y="36158"/>
                </a:lnTo>
                <a:close/>
              </a:path>
              <a:path w="239395" h="157480">
                <a:moveTo>
                  <a:pt x="68618" y="36207"/>
                </a:moveTo>
                <a:lnTo>
                  <a:pt x="68497" y="36394"/>
                </a:lnTo>
                <a:lnTo>
                  <a:pt x="68618" y="36207"/>
                </a:lnTo>
                <a:close/>
              </a:path>
              <a:path w="239395" h="157480">
                <a:moveTo>
                  <a:pt x="84924" y="9521"/>
                </a:moveTo>
                <a:lnTo>
                  <a:pt x="80822" y="14131"/>
                </a:lnTo>
                <a:lnTo>
                  <a:pt x="77762" y="16392"/>
                </a:lnTo>
                <a:lnTo>
                  <a:pt x="79552" y="16900"/>
                </a:lnTo>
                <a:lnTo>
                  <a:pt x="78066" y="18843"/>
                </a:lnTo>
                <a:lnTo>
                  <a:pt x="73342" y="22970"/>
                </a:lnTo>
                <a:lnTo>
                  <a:pt x="68732" y="30819"/>
                </a:lnTo>
                <a:lnTo>
                  <a:pt x="68618" y="36207"/>
                </a:lnTo>
                <a:lnTo>
                  <a:pt x="68859" y="35836"/>
                </a:lnTo>
                <a:lnTo>
                  <a:pt x="69138" y="35759"/>
                </a:lnTo>
                <a:lnTo>
                  <a:pt x="69227" y="35556"/>
                </a:lnTo>
                <a:lnTo>
                  <a:pt x="186561" y="35556"/>
                </a:lnTo>
                <a:lnTo>
                  <a:pt x="181119" y="28142"/>
                </a:lnTo>
                <a:lnTo>
                  <a:pt x="173007" y="19870"/>
                </a:lnTo>
                <a:lnTo>
                  <a:pt x="169226" y="17509"/>
                </a:lnTo>
                <a:lnTo>
                  <a:pt x="90690" y="17509"/>
                </a:lnTo>
                <a:lnTo>
                  <a:pt x="87058" y="14931"/>
                </a:lnTo>
                <a:lnTo>
                  <a:pt x="84924" y="9521"/>
                </a:lnTo>
                <a:close/>
              </a:path>
              <a:path w="239395" h="157480">
                <a:moveTo>
                  <a:pt x="69111" y="36051"/>
                </a:moveTo>
                <a:close/>
              </a:path>
              <a:path w="239395" h="157480">
                <a:moveTo>
                  <a:pt x="69179" y="35759"/>
                </a:moveTo>
                <a:lnTo>
                  <a:pt x="68770" y="36128"/>
                </a:lnTo>
                <a:lnTo>
                  <a:pt x="69008" y="36060"/>
                </a:lnTo>
                <a:lnTo>
                  <a:pt x="69179" y="35759"/>
                </a:lnTo>
                <a:close/>
              </a:path>
              <a:path w="239395" h="157480">
                <a:moveTo>
                  <a:pt x="186561" y="35556"/>
                </a:moveTo>
                <a:lnTo>
                  <a:pt x="69227" y="35556"/>
                </a:lnTo>
                <a:lnTo>
                  <a:pt x="69212" y="36060"/>
                </a:lnTo>
                <a:lnTo>
                  <a:pt x="186924" y="36051"/>
                </a:lnTo>
                <a:lnTo>
                  <a:pt x="186561" y="35556"/>
                </a:lnTo>
                <a:close/>
              </a:path>
              <a:path w="239395" h="157480">
                <a:moveTo>
                  <a:pt x="135474" y="0"/>
                </a:moveTo>
                <a:lnTo>
                  <a:pt x="126123" y="1355"/>
                </a:lnTo>
                <a:lnTo>
                  <a:pt x="116547" y="4829"/>
                </a:lnTo>
                <a:lnTo>
                  <a:pt x="98938" y="14950"/>
                </a:lnTo>
                <a:lnTo>
                  <a:pt x="90690" y="17509"/>
                </a:lnTo>
                <a:lnTo>
                  <a:pt x="169226" y="17509"/>
                </a:lnTo>
                <a:lnTo>
                  <a:pt x="163430" y="13891"/>
                </a:lnTo>
                <a:lnTo>
                  <a:pt x="151917" y="11071"/>
                </a:lnTo>
                <a:lnTo>
                  <a:pt x="145902" y="4532"/>
                </a:lnTo>
                <a:lnTo>
                  <a:pt x="141244" y="950"/>
                </a:lnTo>
                <a:lnTo>
                  <a:pt x="13547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7" name="object 6257"/>
          <p:cNvSpPr/>
          <p:nvPr/>
        </p:nvSpPr>
        <p:spPr>
          <a:xfrm>
            <a:off x="7395989" y="239386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41" y="0"/>
                </a:moveTo>
                <a:lnTo>
                  <a:pt x="88" y="25"/>
                </a:lnTo>
                <a:lnTo>
                  <a:pt x="0" y="203"/>
                </a:lnTo>
                <a:lnTo>
                  <a:pt x="317" y="177"/>
                </a:lnTo>
                <a:lnTo>
                  <a:pt x="393" y="25"/>
                </a:lnTo>
                <a:lnTo>
                  <a:pt x="24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8" name="object 6258"/>
          <p:cNvSpPr/>
          <p:nvPr/>
        </p:nvSpPr>
        <p:spPr>
          <a:xfrm>
            <a:off x="7305014" y="23023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15" y="0"/>
                </a:moveTo>
                <a:lnTo>
                  <a:pt x="50" y="38"/>
                </a:lnTo>
                <a:lnTo>
                  <a:pt x="0" y="177"/>
                </a:lnTo>
                <a:lnTo>
                  <a:pt x="152" y="203"/>
                </a:lnTo>
                <a:lnTo>
                  <a:pt x="279" y="5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9" name="object 6259"/>
          <p:cNvSpPr/>
          <p:nvPr/>
        </p:nvSpPr>
        <p:spPr>
          <a:xfrm>
            <a:off x="7305354" y="239015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03" y="0"/>
                </a:moveTo>
                <a:lnTo>
                  <a:pt x="38" y="38"/>
                </a:lnTo>
                <a:lnTo>
                  <a:pt x="0" y="241"/>
                </a:lnTo>
                <a:lnTo>
                  <a:pt x="203" y="190"/>
                </a:lnTo>
                <a:lnTo>
                  <a:pt x="20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0" name="object 6260"/>
          <p:cNvSpPr/>
          <p:nvPr/>
        </p:nvSpPr>
        <p:spPr>
          <a:xfrm>
            <a:off x="7856401" y="261916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368" y="0"/>
                </a:moveTo>
                <a:lnTo>
                  <a:pt x="0" y="0"/>
                </a:lnTo>
                <a:lnTo>
                  <a:pt x="444" y="431"/>
                </a:lnTo>
                <a:lnTo>
                  <a:pt x="622" y="431"/>
                </a:lnTo>
                <a:lnTo>
                  <a:pt x="36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1" name="object 6261"/>
          <p:cNvSpPr/>
          <p:nvPr/>
        </p:nvSpPr>
        <p:spPr>
          <a:xfrm>
            <a:off x="7363525" y="2585826"/>
            <a:ext cx="10795" cy="6350"/>
          </a:xfrm>
          <a:custGeom>
            <a:avLst/>
            <a:gdLst/>
            <a:ahLst/>
            <a:cxnLst/>
            <a:rect l="l" t="t" r="r" b="b"/>
            <a:pathLst>
              <a:path w="10795" h="6350">
                <a:moveTo>
                  <a:pt x="6743" y="5575"/>
                </a:moveTo>
                <a:lnTo>
                  <a:pt x="5864" y="5588"/>
                </a:lnTo>
                <a:lnTo>
                  <a:pt x="6019" y="5765"/>
                </a:lnTo>
                <a:lnTo>
                  <a:pt x="6692" y="5816"/>
                </a:lnTo>
                <a:lnTo>
                  <a:pt x="8191" y="6311"/>
                </a:lnTo>
                <a:lnTo>
                  <a:pt x="6743" y="5575"/>
                </a:lnTo>
                <a:close/>
              </a:path>
              <a:path w="10795" h="6350">
                <a:moveTo>
                  <a:pt x="5271" y="5050"/>
                </a:moveTo>
                <a:lnTo>
                  <a:pt x="5029" y="5600"/>
                </a:lnTo>
                <a:lnTo>
                  <a:pt x="5864" y="5588"/>
                </a:lnTo>
                <a:lnTo>
                  <a:pt x="5575" y="5257"/>
                </a:lnTo>
                <a:lnTo>
                  <a:pt x="5271" y="5050"/>
                </a:lnTo>
                <a:close/>
              </a:path>
              <a:path w="10795" h="6350">
                <a:moveTo>
                  <a:pt x="2792" y="2690"/>
                </a:moveTo>
                <a:lnTo>
                  <a:pt x="4254" y="5295"/>
                </a:lnTo>
                <a:lnTo>
                  <a:pt x="4182" y="4307"/>
                </a:lnTo>
                <a:lnTo>
                  <a:pt x="3657" y="3949"/>
                </a:lnTo>
                <a:lnTo>
                  <a:pt x="4077" y="3949"/>
                </a:lnTo>
                <a:lnTo>
                  <a:pt x="3812" y="3581"/>
                </a:lnTo>
                <a:lnTo>
                  <a:pt x="2792" y="2690"/>
                </a:lnTo>
                <a:close/>
              </a:path>
              <a:path w="10795" h="6350">
                <a:moveTo>
                  <a:pt x="4254" y="4307"/>
                </a:moveTo>
                <a:lnTo>
                  <a:pt x="5271" y="5050"/>
                </a:lnTo>
                <a:lnTo>
                  <a:pt x="5266" y="4914"/>
                </a:lnTo>
                <a:lnTo>
                  <a:pt x="4581" y="4503"/>
                </a:lnTo>
                <a:lnTo>
                  <a:pt x="4396" y="4393"/>
                </a:lnTo>
                <a:lnTo>
                  <a:pt x="4254" y="4307"/>
                </a:lnTo>
                <a:close/>
              </a:path>
              <a:path w="10795" h="6350">
                <a:moveTo>
                  <a:pt x="5484" y="4570"/>
                </a:moveTo>
                <a:lnTo>
                  <a:pt x="5435" y="5016"/>
                </a:lnTo>
                <a:lnTo>
                  <a:pt x="5484" y="4570"/>
                </a:lnTo>
                <a:close/>
              </a:path>
              <a:path w="10795" h="6350">
                <a:moveTo>
                  <a:pt x="6644" y="4655"/>
                </a:moveTo>
                <a:lnTo>
                  <a:pt x="7416" y="5016"/>
                </a:lnTo>
                <a:lnTo>
                  <a:pt x="10185" y="4914"/>
                </a:lnTo>
                <a:lnTo>
                  <a:pt x="6644" y="4655"/>
                </a:lnTo>
                <a:close/>
              </a:path>
              <a:path w="10795" h="6350">
                <a:moveTo>
                  <a:pt x="5726" y="4225"/>
                </a:moveTo>
                <a:lnTo>
                  <a:pt x="5596" y="4578"/>
                </a:lnTo>
                <a:lnTo>
                  <a:pt x="6644" y="4655"/>
                </a:lnTo>
                <a:lnTo>
                  <a:pt x="5726" y="4225"/>
                </a:lnTo>
                <a:close/>
              </a:path>
              <a:path w="10795" h="6350">
                <a:moveTo>
                  <a:pt x="5630" y="4239"/>
                </a:moveTo>
                <a:lnTo>
                  <a:pt x="5189" y="4548"/>
                </a:lnTo>
                <a:lnTo>
                  <a:pt x="5484" y="4570"/>
                </a:lnTo>
                <a:lnTo>
                  <a:pt x="5630" y="4239"/>
                </a:lnTo>
                <a:close/>
              </a:path>
              <a:path w="10795" h="6350">
                <a:moveTo>
                  <a:pt x="4254" y="3848"/>
                </a:moveTo>
                <a:lnTo>
                  <a:pt x="4276" y="4225"/>
                </a:lnTo>
                <a:lnTo>
                  <a:pt x="4396" y="4393"/>
                </a:lnTo>
                <a:lnTo>
                  <a:pt x="4581" y="4503"/>
                </a:lnTo>
                <a:lnTo>
                  <a:pt x="5120" y="4543"/>
                </a:lnTo>
                <a:lnTo>
                  <a:pt x="4254" y="3848"/>
                </a:lnTo>
                <a:close/>
              </a:path>
              <a:path w="10795" h="6350">
                <a:moveTo>
                  <a:pt x="4077" y="3949"/>
                </a:moveTo>
                <a:lnTo>
                  <a:pt x="3657" y="3949"/>
                </a:lnTo>
                <a:lnTo>
                  <a:pt x="4254" y="4307"/>
                </a:lnTo>
                <a:lnTo>
                  <a:pt x="4223" y="4152"/>
                </a:lnTo>
                <a:lnTo>
                  <a:pt x="4077" y="3949"/>
                </a:lnTo>
                <a:close/>
              </a:path>
              <a:path w="10795" h="6350">
                <a:moveTo>
                  <a:pt x="3721" y="3454"/>
                </a:moveTo>
                <a:lnTo>
                  <a:pt x="3784" y="3581"/>
                </a:lnTo>
                <a:lnTo>
                  <a:pt x="3721" y="3454"/>
                </a:lnTo>
                <a:close/>
              </a:path>
              <a:path w="10795" h="6350">
                <a:moveTo>
                  <a:pt x="2134" y="1518"/>
                </a:moveTo>
                <a:lnTo>
                  <a:pt x="2539" y="2463"/>
                </a:lnTo>
                <a:lnTo>
                  <a:pt x="2792" y="2690"/>
                </a:lnTo>
                <a:lnTo>
                  <a:pt x="2134" y="1518"/>
                </a:lnTo>
                <a:close/>
              </a:path>
              <a:path w="10795" h="6350">
                <a:moveTo>
                  <a:pt x="0" y="0"/>
                </a:moveTo>
                <a:lnTo>
                  <a:pt x="1981" y="1244"/>
                </a:lnTo>
                <a:lnTo>
                  <a:pt x="2134" y="1518"/>
                </a:lnTo>
                <a:lnTo>
                  <a:pt x="1663" y="419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2" name="object 6262"/>
          <p:cNvSpPr/>
          <p:nvPr/>
        </p:nvSpPr>
        <p:spPr>
          <a:xfrm>
            <a:off x="7301555" y="239303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50" y="165"/>
                </a:lnTo>
                <a:lnTo>
                  <a:pt x="38" y="2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3" name="object 6263"/>
          <p:cNvSpPr/>
          <p:nvPr/>
        </p:nvSpPr>
        <p:spPr>
          <a:xfrm>
            <a:off x="7297285" y="2301381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5">
                <a:moveTo>
                  <a:pt x="9909" y="5410"/>
                </a:moveTo>
                <a:lnTo>
                  <a:pt x="8089" y="5410"/>
                </a:lnTo>
                <a:lnTo>
                  <a:pt x="9309" y="6464"/>
                </a:lnTo>
                <a:lnTo>
                  <a:pt x="9448" y="6413"/>
                </a:lnTo>
                <a:lnTo>
                  <a:pt x="9917" y="5892"/>
                </a:lnTo>
                <a:lnTo>
                  <a:pt x="9690" y="5892"/>
                </a:lnTo>
                <a:lnTo>
                  <a:pt x="9739" y="5524"/>
                </a:lnTo>
                <a:lnTo>
                  <a:pt x="9909" y="5410"/>
                </a:lnTo>
                <a:close/>
              </a:path>
              <a:path w="12700" h="6985">
                <a:moveTo>
                  <a:pt x="5486" y="1168"/>
                </a:moveTo>
                <a:lnTo>
                  <a:pt x="4991" y="1168"/>
                </a:lnTo>
                <a:lnTo>
                  <a:pt x="5336" y="3352"/>
                </a:lnTo>
                <a:lnTo>
                  <a:pt x="5727" y="4978"/>
                </a:lnTo>
                <a:lnTo>
                  <a:pt x="4419" y="6032"/>
                </a:lnTo>
                <a:lnTo>
                  <a:pt x="6150" y="5130"/>
                </a:lnTo>
                <a:lnTo>
                  <a:pt x="6680" y="4711"/>
                </a:lnTo>
                <a:lnTo>
                  <a:pt x="10258" y="4711"/>
                </a:lnTo>
                <a:lnTo>
                  <a:pt x="10401" y="4495"/>
                </a:lnTo>
                <a:lnTo>
                  <a:pt x="10172" y="4292"/>
                </a:lnTo>
                <a:lnTo>
                  <a:pt x="11130" y="3378"/>
                </a:lnTo>
                <a:lnTo>
                  <a:pt x="8242" y="3378"/>
                </a:lnTo>
                <a:lnTo>
                  <a:pt x="8140" y="3047"/>
                </a:lnTo>
                <a:lnTo>
                  <a:pt x="6337" y="3047"/>
                </a:lnTo>
                <a:lnTo>
                  <a:pt x="5486" y="1168"/>
                </a:lnTo>
                <a:close/>
              </a:path>
              <a:path w="12700" h="6985">
                <a:moveTo>
                  <a:pt x="10248" y="5524"/>
                </a:moveTo>
                <a:lnTo>
                  <a:pt x="9690" y="5892"/>
                </a:lnTo>
                <a:lnTo>
                  <a:pt x="9917" y="5892"/>
                </a:lnTo>
                <a:lnTo>
                  <a:pt x="10248" y="5524"/>
                </a:lnTo>
                <a:close/>
              </a:path>
              <a:path w="12700" h="6985">
                <a:moveTo>
                  <a:pt x="10258" y="4711"/>
                </a:moveTo>
                <a:lnTo>
                  <a:pt x="6680" y="4711"/>
                </a:lnTo>
                <a:lnTo>
                  <a:pt x="6883" y="5765"/>
                </a:lnTo>
                <a:lnTo>
                  <a:pt x="8089" y="5410"/>
                </a:lnTo>
                <a:lnTo>
                  <a:pt x="9909" y="5410"/>
                </a:lnTo>
                <a:lnTo>
                  <a:pt x="10172" y="5232"/>
                </a:lnTo>
                <a:lnTo>
                  <a:pt x="9982" y="5130"/>
                </a:lnTo>
                <a:lnTo>
                  <a:pt x="10258" y="4711"/>
                </a:lnTo>
                <a:close/>
              </a:path>
              <a:path w="12700" h="6985">
                <a:moveTo>
                  <a:pt x="10325" y="4952"/>
                </a:moveTo>
                <a:lnTo>
                  <a:pt x="9982" y="5130"/>
                </a:lnTo>
                <a:lnTo>
                  <a:pt x="10228" y="5130"/>
                </a:lnTo>
                <a:lnTo>
                  <a:pt x="10325" y="4952"/>
                </a:lnTo>
                <a:close/>
              </a:path>
              <a:path w="12700" h="6985">
                <a:moveTo>
                  <a:pt x="1866" y="927"/>
                </a:moveTo>
                <a:lnTo>
                  <a:pt x="0" y="2108"/>
                </a:lnTo>
                <a:lnTo>
                  <a:pt x="1943" y="3886"/>
                </a:lnTo>
                <a:lnTo>
                  <a:pt x="2846" y="3428"/>
                </a:lnTo>
                <a:lnTo>
                  <a:pt x="1803" y="3428"/>
                </a:lnTo>
                <a:lnTo>
                  <a:pt x="2604" y="1663"/>
                </a:lnTo>
                <a:lnTo>
                  <a:pt x="1536" y="1663"/>
                </a:lnTo>
                <a:lnTo>
                  <a:pt x="1866" y="927"/>
                </a:lnTo>
                <a:close/>
              </a:path>
              <a:path w="12700" h="6985">
                <a:moveTo>
                  <a:pt x="3498" y="3352"/>
                </a:moveTo>
                <a:lnTo>
                  <a:pt x="2997" y="3352"/>
                </a:lnTo>
                <a:lnTo>
                  <a:pt x="2882" y="3670"/>
                </a:lnTo>
                <a:lnTo>
                  <a:pt x="3498" y="3352"/>
                </a:lnTo>
                <a:close/>
              </a:path>
              <a:path w="12700" h="6985">
                <a:moveTo>
                  <a:pt x="3797" y="876"/>
                </a:moveTo>
                <a:lnTo>
                  <a:pt x="3263" y="1219"/>
                </a:lnTo>
                <a:lnTo>
                  <a:pt x="1803" y="3428"/>
                </a:lnTo>
                <a:lnTo>
                  <a:pt x="2846" y="3428"/>
                </a:lnTo>
                <a:lnTo>
                  <a:pt x="2997" y="3352"/>
                </a:lnTo>
                <a:lnTo>
                  <a:pt x="3498" y="3352"/>
                </a:lnTo>
                <a:lnTo>
                  <a:pt x="4064" y="3060"/>
                </a:lnTo>
                <a:lnTo>
                  <a:pt x="3784" y="2857"/>
                </a:lnTo>
                <a:lnTo>
                  <a:pt x="4773" y="1473"/>
                </a:lnTo>
                <a:lnTo>
                  <a:pt x="3746" y="1473"/>
                </a:lnTo>
                <a:lnTo>
                  <a:pt x="3797" y="876"/>
                </a:lnTo>
                <a:close/>
              </a:path>
              <a:path w="12700" h="6985">
                <a:moveTo>
                  <a:pt x="10452" y="2184"/>
                </a:moveTo>
                <a:lnTo>
                  <a:pt x="8483" y="2539"/>
                </a:lnTo>
                <a:lnTo>
                  <a:pt x="8242" y="3378"/>
                </a:lnTo>
                <a:lnTo>
                  <a:pt x="11130" y="3378"/>
                </a:lnTo>
                <a:lnTo>
                  <a:pt x="12141" y="2412"/>
                </a:lnTo>
                <a:lnTo>
                  <a:pt x="10452" y="2184"/>
                </a:lnTo>
                <a:close/>
              </a:path>
              <a:path w="12700" h="6985">
                <a:moveTo>
                  <a:pt x="6604" y="0"/>
                </a:moveTo>
                <a:lnTo>
                  <a:pt x="6337" y="3047"/>
                </a:lnTo>
                <a:lnTo>
                  <a:pt x="8140" y="3047"/>
                </a:lnTo>
                <a:lnTo>
                  <a:pt x="7808" y="1968"/>
                </a:lnTo>
                <a:lnTo>
                  <a:pt x="7340" y="1968"/>
                </a:lnTo>
                <a:lnTo>
                  <a:pt x="6604" y="0"/>
                </a:lnTo>
                <a:close/>
              </a:path>
              <a:path w="12700" h="6985">
                <a:moveTo>
                  <a:pt x="7581" y="1231"/>
                </a:moveTo>
                <a:lnTo>
                  <a:pt x="7340" y="1968"/>
                </a:lnTo>
                <a:lnTo>
                  <a:pt x="7808" y="1968"/>
                </a:lnTo>
                <a:lnTo>
                  <a:pt x="7581" y="1231"/>
                </a:lnTo>
                <a:close/>
              </a:path>
              <a:path w="12700" h="6985">
                <a:moveTo>
                  <a:pt x="2717" y="698"/>
                </a:moveTo>
                <a:lnTo>
                  <a:pt x="2197" y="711"/>
                </a:lnTo>
                <a:lnTo>
                  <a:pt x="2102" y="1130"/>
                </a:lnTo>
                <a:lnTo>
                  <a:pt x="1536" y="1663"/>
                </a:lnTo>
                <a:lnTo>
                  <a:pt x="2604" y="1663"/>
                </a:lnTo>
                <a:lnTo>
                  <a:pt x="2362" y="1562"/>
                </a:lnTo>
                <a:lnTo>
                  <a:pt x="2717" y="698"/>
                </a:lnTo>
                <a:close/>
              </a:path>
              <a:path w="12700" h="6985">
                <a:moveTo>
                  <a:pt x="4622" y="990"/>
                </a:moveTo>
                <a:lnTo>
                  <a:pt x="3746" y="1473"/>
                </a:lnTo>
                <a:lnTo>
                  <a:pt x="4773" y="1473"/>
                </a:lnTo>
                <a:lnTo>
                  <a:pt x="4648" y="1028"/>
                </a:lnTo>
                <a:close/>
              </a:path>
              <a:path w="12700" h="6985">
                <a:moveTo>
                  <a:pt x="4991" y="317"/>
                </a:moveTo>
                <a:lnTo>
                  <a:pt x="4883" y="1319"/>
                </a:lnTo>
                <a:lnTo>
                  <a:pt x="4991" y="1168"/>
                </a:lnTo>
                <a:lnTo>
                  <a:pt x="5486" y="1168"/>
                </a:lnTo>
                <a:lnTo>
                  <a:pt x="5054" y="1041"/>
                </a:lnTo>
                <a:lnTo>
                  <a:pt x="4991" y="317"/>
                </a:lnTo>
                <a:close/>
              </a:path>
              <a:path w="12700" h="6985">
                <a:moveTo>
                  <a:pt x="5372" y="609"/>
                </a:moveTo>
                <a:lnTo>
                  <a:pt x="5334" y="1066"/>
                </a:lnTo>
                <a:lnTo>
                  <a:pt x="5372" y="60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4" name="object 6264"/>
          <p:cNvSpPr/>
          <p:nvPr/>
        </p:nvSpPr>
        <p:spPr>
          <a:xfrm>
            <a:off x="7295375" y="2389745"/>
            <a:ext cx="11430" cy="37465"/>
          </a:xfrm>
          <a:custGeom>
            <a:avLst/>
            <a:gdLst/>
            <a:ahLst/>
            <a:cxnLst/>
            <a:rect l="l" t="t" r="r" b="b"/>
            <a:pathLst>
              <a:path w="11429" h="37464">
                <a:moveTo>
                  <a:pt x="609" y="36855"/>
                </a:moveTo>
                <a:lnTo>
                  <a:pt x="520" y="36525"/>
                </a:lnTo>
                <a:lnTo>
                  <a:pt x="0" y="37045"/>
                </a:lnTo>
                <a:lnTo>
                  <a:pt x="292" y="37122"/>
                </a:lnTo>
                <a:lnTo>
                  <a:pt x="342" y="36982"/>
                </a:lnTo>
                <a:lnTo>
                  <a:pt x="419" y="36804"/>
                </a:lnTo>
                <a:lnTo>
                  <a:pt x="609" y="36855"/>
                </a:lnTo>
                <a:close/>
              </a:path>
              <a:path w="11429" h="37464">
                <a:moveTo>
                  <a:pt x="9385" y="2870"/>
                </a:moveTo>
                <a:lnTo>
                  <a:pt x="9080" y="2997"/>
                </a:lnTo>
                <a:lnTo>
                  <a:pt x="9207" y="3060"/>
                </a:lnTo>
                <a:lnTo>
                  <a:pt x="9385" y="2870"/>
                </a:lnTo>
                <a:close/>
              </a:path>
              <a:path w="11429" h="37464">
                <a:moveTo>
                  <a:pt x="10947" y="317"/>
                </a:moveTo>
                <a:lnTo>
                  <a:pt x="10909" y="139"/>
                </a:lnTo>
                <a:lnTo>
                  <a:pt x="10896" y="0"/>
                </a:lnTo>
                <a:lnTo>
                  <a:pt x="10680" y="127"/>
                </a:lnTo>
                <a:lnTo>
                  <a:pt x="10756" y="368"/>
                </a:lnTo>
                <a:lnTo>
                  <a:pt x="10947" y="31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5" name="object 6265"/>
          <p:cNvSpPr/>
          <p:nvPr/>
        </p:nvSpPr>
        <p:spPr>
          <a:xfrm>
            <a:off x="7303757" y="2318080"/>
            <a:ext cx="635" cy="8255"/>
          </a:xfrm>
          <a:custGeom>
            <a:avLst/>
            <a:gdLst/>
            <a:ahLst/>
            <a:cxnLst/>
            <a:rect l="l" t="t" r="r" b="b"/>
            <a:pathLst>
              <a:path w="634" h="8255">
                <a:moveTo>
                  <a:pt x="457" y="0"/>
                </a:moveTo>
                <a:lnTo>
                  <a:pt x="0" y="101"/>
                </a:lnTo>
                <a:lnTo>
                  <a:pt x="317" y="254"/>
                </a:lnTo>
                <a:lnTo>
                  <a:pt x="330" y="101"/>
                </a:lnTo>
                <a:lnTo>
                  <a:pt x="457" y="0"/>
                </a:lnTo>
                <a:close/>
              </a:path>
              <a:path w="634" h="8255">
                <a:moveTo>
                  <a:pt x="609" y="7886"/>
                </a:moveTo>
                <a:lnTo>
                  <a:pt x="469" y="7797"/>
                </a:lnTo>
                <a:lnTo>
                  <a:pt x="127" y="7899"/>
                </a:lnTo>
                <a:lnTo>
                  <a:pt x="457" y="7950"/>
                </a:lnTo>
                <a:lnTo>
                  <a:pt x="609" y="788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6" name="object 6266"/>
          <p:cNvSpPr/>
          <p:nvPr/>
        </p:nvSpPr>
        <p:spPr>
          <a:xfrm>
            <a:off x="7303011" y="2408728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0" y="0"/>
                </a:moveTo>
                <a:lnTo>
                  <a:pt x="1727" y="2120"/>
                </a:lnTo>
                <a:lnTo>
                  <a:pt x="2705" y="1625"/>
                </a:lnTo>
                <a:lnTo>
                  <a:pt x="3657" y="1269"/>
                </a:lnTo>
                <a:lnTo>
                  <a:pt x="4165" y="571"/>
                </a:lnTo>
                <a:lnTo>
                  <a:pt x="2895" y="495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7" name="object 6267"/>
          <p:cNvSpPr/>
          <p:nvPr/>
        </p:nvSpPr>
        <p:spPr>
          <a:xfrm>
            <a:off x="7448577" y="236701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054" y="0"/>
                </a:moveTo>
                <a:lnTo>
                  <a:pt x="127" y="927"/>
                </a:lnTo>
                <a:lnTo>
                  <a:pt x="0" y="1473"/>
                </a:lnTo>
                <a:lnTo>
                  <a:pt x="558" y="1041"/>
                </a:lnTo>
                <a:lnTo>
                  <a:pt x="1117" y="469"/>
                </a:lnTo>
                <a:lnTo>
                  <a:pt x="1752" y="253"/>
                </a:lnTo>
                <a:lnTo>
                  <a:pt x="105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8" name="object 6268"/>
          <p:cNvSpPr/>
          <p:nvPr/>
        </p:nvSpPr>
        <p:spPr>
          <a:xfrm>
            <a:off x="7300110" y="230702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368" y="0"/>
                </a:moveTo>
                <a:lnTo>
                  <a:pt x="0" y="215"/>
                </a:lnTo>
                <a:lnTo>
                  <a:pt x="444" y="444"/>
                </a:lnTo>
                <a:lnTo>
                  <a:pt x="774" y="355"/>
                </a:lnTo>
                <a:lnTo>
                  <a:pt x="647" y="203"/>
                </a:lnTo>
                <a:lnTo>
                  <a:pt x="698" y="12"/>
                </a:lnTo>
                <a:lnTo>
                  <a:pt x="36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9" name="object 6269"/>
          <p:cNvSpPr/>
          <p:nvPr/>
        </p:nvSpPr>
        <p:spPr>
          <a:xfrm>
            <a:off x="7305663" y="240393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507" y="0"/>
                </a:moveTo>
                <a:lnTo>
                  <a:pt x="215" y="215"/>
                </a:lnTo>
                <a:lnTo>
                  <a:pt x="0" y="114"/>
                </a:lnTo>
                <a:lnTo>
                  <a:pt x="190" y="711"/>
                </a:lnTo>
                <a:lnTo>
                  <a:pt x="393" y="685"/>
                </a:lnTo>
                <a:lnTo>
                  <a:pt x="50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0" name="object 6270"/>
          <p:cNvSpPr/>
          <p:nvPr/>
        </p:nvSpPr>
        <p:spPr>
          <a:xfrm>
            <a:off x="7706779" y="247119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76" y="0"/>
                </a:moveTo>
                <a:lnTo>
                  <a:pt x="38" y="190"/>
                </a:lnTo>
                <a:lnTo>
                  <a:pt x="7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1" name="object 6271"/>
          <p:cNvSpPr/>
          <p:nvPr/>
        </p:nvSpPr>
        <p:spPr>
          <a:xfrm>
            <a:off x="7297661" y="2304783"/>
            <a:ext cx="30480" cy="2540"/>
          </a:xfrm>
          <a:custGeom>
            <a:avLst/>
            <a:gdLst/>
            <a:ahLst/>
            <a:cxnLst/>
            <a:rect l="l" t="t" r="r" b="b"/>
            <a:pathLst>
              <a:path w="30479" h="2539">
                <a:moveTo>
                  <a:pt x="2362" y="457"/>
                </a:moveTo>
                <a:lnTo>
                  <a:pt x="1625" y="241"/>
                </a:lnTo>
                <a:lnTo>
                  <a:pt x="0" y="0"/>
                </a:lnTo>
                <a:lnTo>
                  <a:pt x="901" y="393"/>
                </a:lnTo>
                <a:lnTo>
                  <a:pt x="533" y="1600"/>
                </a:lnTo>
                <a:lnTo>
                  <a:pt x="1231" y="2184"/>
                </a:lnTo>
                <a:lnTo>
                  <a:pt x="2362" y="457"/>
                </a:lnTo>
                <a:close/>
              </a:path>
              <a:path w="30479" h="2539">
                <a:moveTo>
                  <a:pt x="30238" y="2082"/>
                </a:moveTo>
                <a:lnTo>
                  <a:pt x="29819" y="1384"/>
                </a:lnTo>
                <a:lnTo>
                  <a:pt x="29006" y="1206"/>
                </a:lnTo>
                <a:lnTo>
                  <a:pt x="28448" y="1384"/>
                </a:lnTo>
                <a:lnTo>
                  <a:pt x="29171" y="2120"/>
                </a:lnTo>
                <a:lnTo>
                  <a:pt x="30238" y="208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2" name="object 6272"/>
          <p:cNvSpPr/>
          <p:nvPr/>
        </p:nvSpPr>
        <p:spPr>
          <a:xfrm>
            <a:off x="7349571" y="258877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28" y="0"/>
                </a:moveTo>
                <a:lnTo>
                  <a:pt x="0" y="368"/>
                </a:lnTo>
                <a:lnTo>
                  <a:pt x="139" y="292"/>
                </a:lnTo>
                <a:lnTo>
                  <a:pt x="126" y="431"/>
                </a:lnTo>
                <a:lnTo>
                  <a:pt x="596" y="177"/>
                </a:lnTo>
                <a:lnTo>
                  <a:pt x="22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3" name="object 6273"/>
          <p:cNvSpPr/>
          <p:nvPr/>
        </p:nvSpPr>
        <p:spPr>
          <a:xfrm>
            <a:off x="7428237" y="260308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5" y="0"/>
                </a:moveTo>
                <a:lnTo>
                  <a:pt x="12" y="190"/>
                </a:lnTo>
                <a:lnTo>
                  <a:pt x="25" y="330"/>
                </a:lnTo>
                <a:lnTo>
                  <a:pt x="2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4" name="object 6274"/>
          <p:cNvSpPr/>
          <p:nvPr/>
        </p:nvSpPr>
        <p:spPr>
          <a:xfrm>
            <a:off x="7704801" y="2467916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1803" y="0"/>
                </a:moveTo>
                <a:lnTo>
                  <a:pt x="0" y="1904"/>
                </a:lnTo>
                <a:lnTo>
                  <a:pt x="1650" y="3403"/>
                </a:lnTo>
                <a:lnTo>
                  <a:pt x="1765" y="3213"/>
                </a:lnTo>
                <a:lnTo>
                  <a:pt x="1930" y="2959"/>
                </a:lnTo>
                <a:lnTo>
                  <a:pt x="2057" y="3060"/>
                </a:lnTo>
                <a:lnTo>
                  <a:pt x="180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5" name="object 6275"/>
          <p:cNvSpPr/>
          <p:nvPr/>
        </p:nvSpPr>
        <p:spPr>
          <a:xfrm>
            <a:off x="7855085" y="261914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" y="0"/>
                </a:moveTo>
                <a:lnTo>
                  <a:pt x="0" y="165"/>
                </a:lnTo>
                <a:lnTo>
                  <a:pt x="368" y="431"/>
                </a:lnTo>
                <a:lnTo>
                  <a:pt x="635" y="215"/>
                </a:lnTo>
                <a:lnTo>
                  <a:pt x="330" y="25"/>
                </a:lnTo>
                <a:lnTo>
                  <a:pt x="5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6" name="object 6276"/>
          <p:cNvSpPr/>
          <p:nvPr/>
        </p:nvSpPr>
        <p:spPr>
          <a:xfrm>
            <a:off x="7308098" y="229954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2" y="0"/>
                </a:moveTo>
                <a:lnTo>
                  <a:pt x="0" y="215"/>
                </a:lnTo>
                <a:lnTo>
                  <a:pt x="215" y="203"/>
                </a:lnTo>
                <a:lnTo>
                  <a:pt x="34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7" name="object 6277"/>
          <p:cNvSpPr/>
          <p:nvPr/>
        </p:nvSpPr>
        <p:spPr>
          <a:xfrm>
            <a:off x="7309011" y="242158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016" y="0"/>
                </a:moveTo>
                <a:lnTo>
                  <a:pt x="0" y="482"/>
                </a:lnTo>
                <a:lnTo>
                  <a:pt x="152" y="888"/>
                </a:lnTo>
                <a:lnTo>
                  <a:pt x="419" y="736"/>
                </a:lnTo>
                <a:lnTo>
                  <a:pt x="520" y="406"/>
                </a:lnTo>
                <a:lnTo>
                  <a:pt x="1206" y="419"/>
                </a:lnTo>
                <a:lnTo>
                  <a:pt x="25" y="1079"/>
                </a:lnTo>
                <a:lnTo>
                  <a:pt x="850" y="977"/>
                </a:lnTo>
                <a:lnTo>
                  <a:pt x="1371" y="634"/>
                </a:lnTo>
                <a:lnTo>
                  <a:pt x="101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8" name="object 6278"/>
          <p:cNvSpPr/>
          <p:nvPr/>
        </p:nvSpPr>
        <p:spPr>
          <a:xfrm>
            <a:off x="7308030" y="230325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04" y="0"/>
                </a:moveTo>
                <a:lnTo>
                  <a:pt x="63" y="63"/>
                </a:lnTo>
                <a:lnTo>
                  <a:pt x="0" y="330"/>
                </a:lnTo>
                <a:lnTo>
                  <a:pt x="30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9" name="object 6279"/>
          <p:cNvSpPr/>
          <p:nvPr/>
        </p:nvSpPr>
        <p:spPr>
          <a:xfrm>
            <a:off x="7427844" y="26029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8" y="241"/>
                </a:lnTo>
                <a:lnTo>
                  <a:pt x="241" y="292"/>
                </a:lnTo>
                <a:lnTo>
                  <a:pt x="368" y="152"/>
                </a:lnTo>
                <a:lnTo>
                  <a:pt x="165" y="63"/>
                </a:lnTo>
                <a:lnTo>
                  <a:pt x="203" y="304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0" name="object 6280"/>
          <p:cNvSpPr/>
          <p:nvPr/>
        </p:nvSpPr>
        <p:spPr>
          <a:xfrm>
            <a:off x="7775710" y="262004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419" y="0"/>
                </a:moveTo>
                <a:lnTo>
                  <a:pt x="241" y="0"/>
                </a:lnTo>
                <a:lnTo>
                  <a:pt x="0" y="101"/>
                </a:lnTo>
                <a:lnTo>
                  <a:pt x="342" y="11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1" name="object 6281"/>
          <p:cNvSpPr/>
          <p:nvPr/>
        </p:nvSpPr>
        <p:spPr>
          <a:xfrm>
            <a:off x="7314476" y="2291067"/>
            <a:ext cx="24765" cy="24130"/>
          </a:xfrm>
          <a:custGeom>
            <a:avLst/>
            <a:gdLst/>
            <a:ahLst/>
            <a:cxnLst/>
            <a:rect l="l" t="t" r="r" b="b"/>
            <a:pathLst>
              <a:path w="24765" h="24130">
                <a:moveTo>
                  <a:pt x="9372" y="9791"/>
                </a:moveTo>
                <a:lnTo>
                  <a:pt x="2247" y="9423"/>
                </a:lnTo>
                <a:lnTo>
                  <a:pt x="0" y="8877"/>
                </a:lnTo>
                <a:lnTo>
                  <a:pt x="1447" y="12611"/>
                </a:lnTo>
                <a:lnTo>
                  <a:pt x="1676" y="13881"/>
                </a:lnTo>
                <a:lnTo>
                  <a:pt x="2235" y="14554"/>
                </a:lnTo>
                <a:lnTo>
                  <a:pt x="2692" y="12839"/>
                </a:lnTo>
                <a:lnTo>
                  <a:pt x="3479" y="14630"/>
                </a:lnTo>
                <a:lnTo>
                  <a:pt x="2921" y="16764"/>
                </a:lnTo>
                <a:lnTo>
                  <a:pt x="3746" y="21742"/>
                </a:lnTo>
                <a:lnTo>
                  <a:pt x="5384" y="17881"/>
                </a:lnTo>
                <a:lnTo>
                  <a:pt x="8140" y="23990"/>
                </a:lnTo>
                <a:lnTo>
                  <a:pt x="9372" y="9791"/>
                </a:lnTo>
                <a:close/>
              </a:path>
              <a:path w="24765" h="24130">
                <a:moveTo>
                  <a:pt x="24650" y="0"/>
                </a:moveTo>
                <a:lnTo>
                  <a:pt x="23774" y="0"/>
                </a:lnTo>
                <a:lnTo>
                  <a:pt x="24358" y="254"/>
                </a:lnTo>
                <a:lnTo>
                  <a:pt x="2465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2" name="object 6282"/>
          <p:cNvSpPr/>
          <p:nvPr/>
        </p:nvSpPr>
        <p:spPr>
          <a:xfrm>
            <a:off x="7348702" y="2586684"/>
            <a:ext cx="16510" cy="3810"/>
          </a:xfrm>
          <a:custGeom>
            <a:avLst/>
            <a:gdLst/>
            <a:ahLst/>
            <a:cxnLst/>
            <a:rect l="l" t="t" r="r" b="b"/>
            <a:pathLst>
              <a:path w="16509" h="3810">
                <a:moveTo>
                  <a:pt x="266" y="3187"/>
                </a:moveTo>
                <a:lnTo>
                  <a:pt x="0" y="3162"/>
                </a:lnTo>
                <a:lnTo>
                  <a:pt x="203" y="3340"/>
                </a:lnTo>
                <a:lnTo>
                  <a:pt x="266" y="3187"/>
                </a:lnTo>
                <a:close/>
              </a:path>
              <a:path w="16509" h="3810">
                <a:moveTo>
                  <a:pt x="8572" y="673"/>
                </a:moveTo>
                <a:lnTo>
                  <a:pt x="8432" y="698"/>
                </a:lnTo>
                <a:lnTo>
                  <a:pt x="8267" y="711"/>
                </a:lnTo>
                <a:lnTo>
                  <a:pt x="8483" y="863"/>
                </a:lnTo>
                <a:lnTo>
                  <a:pt x="8572" y="673"/>
                </a:lnTo>
                <a:close/>
              </a:path>
              <a:path w="16509" h="3810">
                <a:moveTo>
                  <a:pt x="16497" y="1270"/>
                </a:moveTo>
                <a:lnTo>
                  <a:pt x="16446" y="711"/>
                </a:lnTo>
                <a:lnTo>
                  <a:pt x="15570" y="330"/>
                </a:lnTo>
                <a:lnTo>
                  <a:pt x="15506" y="0"/>
                </a:lnTo>
                <a:lnTo>
                  <a:pt x="15214" y="203"/>
                </a:lnTo>
                <a:lnTo>
                  <a:pt x="16357" y="914"/>
                </a:lnTo>
                <a:lnTo>
                  <a:pt x="16497" y="127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3" name="object 6283"/>
          <p:cNvSpPr/>
          <p:nvPr/>
        </p:nvSpPr>
        <p:spPr>
          <a:xfrm>
            <a:off x="7394384" y="2399692"/>
            <a:ext cx="3810" cy="3175"/>
          </a:xfrm>
          <a:custGeom>
            <a:avLst/>
            <a:gdLst/>
            <a:ahLst/>
            <a:cxnLst/>
            <a:rect l="l" t="t" r="r" b="b"/>
            <a:pathLst>
              <a:path w="3809" h="3175">
                <a:moveTo>
                  <a:pt x="2921" y="0"/>
                </a:moveTo>
                <a:lnTo>
                  <a:pt x="0" y="2870"/>
                </a:lnTo>
                <a:lnTo>
                  <a:pt x="2476" y="2819"/>
                </a:lnTo>
                <a:lnTo>
                  <a:pt x="3238" y="2527"/>
                </a:lnTo>
                <a:lnTo>
                  <a:pt x="3263" y="1904"/>
                </a:lnTo>
                <a:lnTo>
                  <a:pt x="2984" y="1295"/>
                </a:lnTo>
                <a:lnTo>
                  <a:pt x="292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4" name="object 6284"/>
          <p:cNvSpPr/>
          <p:nvPr/>
        </p:nvSpPr>
        <p:spPr>
          <a:xfrm>
            <a:off x="7853419" y="250750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850" y="0"/>
                </a:moveTo>
                <a:lnTo>
                  <a:pt x="203" y="114"/>
                </a:lnTo>
                <a:lnTo>
                  <a:pt x="0" y="1041"/>
                </a:lnTo>
                <a:lnTo>
                  <a:pt x="685" y="1333"/>
                </a:lnTo>
                <a:lnTo>
                  <a:pt x="1701" y="1346"/>
                </a:lnTo>
                <a:lnTo>
                  <a:pt x="939" y="406"/>
                </a:lnTo>
                <a:lnTo>
                  <a:pt x="85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5" name="object 6285"/>
          <p:cNvSpPr/>
          <p:nvPr/>
        </p:nvSpPr>
        <p:spPr>
          <a:xfrm>
            <a:off x="7381115" y="241193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003" y="799"/>
                </a:moveTo>
                <a:lnTo>
                  <a:pt x="723" y="1371"/>
                </a:lnTo>
                <a:lnTo>
                  <a:pt x="1676" y="1612"/>
                </a:lnTo>
                <a:lnTo>
                  <a:pt x="1054" y="1041"/>
                </a:lnTo>
                <a:lnTo>
                  <a:pt x="1003" y="799"/>
                </a:lnTo>
                <a:close/>
              </a:path>
              <a:path w="1904" h="1905">
                <a:moveTo>
                  <a:pt x="838" y="0"/>
                </a:moveTo>
                <a:lnTo>
                  <a:pt x="0" y="1041"/>
                </a:lnTo>
                <a:lnTo>
                  <a:pt x="927" y="429"/>
                </a:lnTo>
                <a:lnTo>
                  <a:pt x="838" y="0"/>
                </a:lnTo>
                <a:close/>
              </a:path>
              <a:path w="1904" h="1905">
                <a:moveTo>
                  <a:pt x="1308" y="177"/>
                </a:moveTo>
                <a:lnTo>
                  <a:pt x="927" y="429"/>
                </a:lnTo>
                <a:lnTo>
                  <a:pt x="1003" y="799"/>
                </a:lnTo>
                <a:lnTo>
                  <a:pt x="1308" y="17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6" name="object 6286"/>
          <p:cNvSpPr/>
          <p:nvPr/>
        </p:nvSpPr>
        <p:spPr>
          <a:xfrm>
            <a:off x="7905067" y="3310966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3657" y="0"/>
                </a:moveTo>
                <a:lnTo>
                  <a:pt x="1117" y="2235"/>
                </a:lnTo>
                <a:lnTo>
                  <a:pt x="0" y="3873"/>
                </a:lnTo>
                <a:lnTo>
                  <a:pt x="1409" y="5168"/>
                </a:lnTo>
                <a:lnTo>
                  <a:pt x="3581" y="2336"/>
                </a:lnTo>
                <a:lnTo>
                  <a:pt x="4978" y="2501"/>
                </a:lnTo>
                <a:lnTo>
                  <a:pt x="365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7" name="object 6287"/>
          <p:cNvSpPr/>
          <p:nvPr/>
        </p:nvSpPr>
        <p:spPr>
          <a:xfrm>
            <a:off x="7997102" y="3364715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0"/>
                </a:moveTo>
                <a:lnTo>
                  <a:pt x="1346" y="3174"/>
                </a:lnTo>
                <a:lnTo>
                  <a:pt x="2870" y="3543"/>
                </a:lnTo>
                <a:lnTo>
                  <a:pt x="4914" y="4114"/>
                </a:lnTo>
                <a:lnTo>
                  <a:pt x="3086" y="2578"/>
                </a:lnTo>
                <a:lnTo>
                  <a:pt x="2628" y="1663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8" name="object 6288"/>
          <p:cNvSpPr/>
          <p:nvPr/>
        </p:nvSpPr>
        <p:spPr>
          <a:xfrm>
            <a:off x="7935168" y="3338281"/>
            <a:ext cx="8255" cy="6350"/>
          </a:xfrm>
          <a:custGeom>
            <a:avLst/>
            <a:gdLst/>
            <a:ahLst/>
            <a:cxnLst/>
            <a:rect l="l" t="t" r="r" b="b"/>
            <a:pathLst>
              <a:path w="8254" h="6350">
                <a:moveTo>
                  <a:pt x="5352" y="1650"/>
                </a:moveTo>
                <a:lnTo>
                  <a:pt x="3886" y="1650"/>
                </a:lnTo>
                <a:lnTo>
                  <a:pt x="2938" y="3283"/>
                </a:lnTo>
                <a:lnTo>
                  <a:pt x="2489" y="6349"/>
                </a:lnTo>
                <a:lnTo>
                  <a:pt x="5352" y="1650"/>
                </a:lnTo>
                <a:close/>
              </a:path>
              <a:path w="8254" h="6350">
                <a:moveTo>
                  <a:pt x="0" y="1511"/>
                </a:moveTo>
                <a:lnTo>
                  <a:pt x="1257" y="4267"/>
                </a:lnTo>
                <a:lnTo>
                  <a:pt x="2336" y="4317"/>
                </a:lnTo>
                <a:lnTo>
                  <a:pt x="2938" y="3283"/>
                </a:lnTo>
                <a:lnTo>
                  <a:pt x="3802" y="1790"/>
                </a:lnTo>
                <a:lnTo>
                  <a:pt x="3111" y="1790"/>
                </a:lnTo>
                <a:lnTo>
                  <a:pt x="0" y="1511"/>
                </a:lnTo>
                <a:close/>
              </a:path>
              <a:path w="8254" h="6350">
                <a:moveTo>
                  <a:pt x="8024" y="1181"/>
                </a:moveTo>
                <a:lnTo>
                  <a:pt x="5638" y="1181"/>
                </a:lnTo>
                <a:lnTo>
                  <a:pt x="7213" y="1803"/>
                </a:lnTo>
                <a:lnTo>
                  <a:pt x="8024" y="1181"/>
                </a:lnTo>
                <a:close/>
              </a:path>
              <a:path w="8254" h="6350">
                <a:moveTo>
                  <a:pt x="5029" y="0"/>
                </a:moveTo>
                <a:lnTo>
                  <a:pt x="4660" y="1041"/>
                </a:lnTo>
                <a:lnTo>
                  <a:pt x="3111" y="1790"/>
                </a:lnTo>
                <a:lnTo>
                  <a:pt x="3802" y="1790"/>
                </a:lnTo>
                <a:lnTo>
                  <a:pt x="3886" y="1650"/>
                </a:lnTo>
                <a:lnTo>
                  <a:pt x="5352" y="1650"/>
                </a:lnTo>
                <a:lnTo>
                  <a:pt x="5638" y="1181"/>
                </a:lnTo>
                <a:lnTo>
                  <a:pt x="8024" y="1181"/>
                </a:lnTo>
                <a:lnTo>
                  <a:pt x="502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9" name="object 6289"/>
          <p:cNvSpPr/>
          <p:nvPr/>
        </p:nvSpPr>
        <p:spPr>
          <a:xfrm>
            <a:off x="7306678" y="240627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66" y="0"/>
                </a:moveTo>
                <a:lnTo>
                  <a:pt x="0" y="279"/>
                </a:lnTo>
                <a:lnTo>
                  <a:pt x="203" y="266"/>
                </a:lnTo>
                <a:lnTo>
                  <a:pt x="26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0" name="object 6290"/>
          <p:cNvSpPr/>
          <p:nvPr/>
        </p:nvSpPr>
        <p:spPr>
          <a:xfrm>
            <a:off x="7987169" y="3416731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1079" y="7086"/>
                </a:moveTo>
                <a:lnTo>
                  <a:pt x="762" y="6629"/>
                </a:lnTo>
                <a:lnTo>
                  <a:pt x="736" y="6324"/>
                </a:lnTo>
                <a:lnTo>
                  <a:pt x="304" y="5791"/>
                </a:lnTo>
                <a:lnTo>
                  <a:pt x="0" y="6032"/>
                </a:lnTo>
                <a:lnTo>
                  <a:pt x="88" y="6286"/>
                </a:lnTo>
                <a:lnTo>
                  <a:pt x="1079" y="7086"/>
                </a:lnTo>
                <a:close/>
              </a:path>
              <a:path w="10159" h="7620">
                <a:moveTo>
                  <a:pt x="6096" y="6223"/>
                </a:moveTo>
                <a:lnTo>
                  <a:pt x="5753" y="6350"/>
                </a:lnTo>
                <a:lnTo>
                  <a:pt x="5321" y="6477"/>
                </a:lnTo>
                <a:lnTo>
                  <a:pt x="5854" y="6400"/>
                </a:lnTo>
                <a:lnTo>
                  <a:pt x="6096" y="6223"/>
                </a:lnTo>
                <a:close/>
              </a:path>
              <a:path w="10159" h="7620">
                <a:moveTo>
                  <a:pt x="9677" y="2743"/>
                </a:moveTo>
                <a:lnTo>
                  <a:pt x="9093" y="1854"/>
                </a:lnTo>
                <a:lnTo>
                  <a:pt x="8940" y="1460"/>
                </a:lnTo>
                <a:lnTo>
                  <a:pt x="6299" y="0"/>
                </a:lnTo>
                <a:lnTo>
                  <a:pt x="6337" y="1689"/>
                </a:lnTo>
                <a:lnTo>
                  <a:pt x="7175" y="2006"/>
                </a:lnTo>
                <a:lnTo>
                  <a:pt x="9677" y="274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1" name="object 6291"/>
          <p:cNvSpPr/>
          <p:nvPr/>
        </p:nvSpPr>
        <p:spPr>
          <a:xfrm>
            <a:off x="7951716" y="333440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88" y="0"/>
                </a:moveTo>
                <a:lnTo>
                  <a:pt x="101" y="292"/>
                </a:lnTo>
                <a:lnTo>
                  <a:pt x="127" y="482"/>
                </a:lnTo>
                <a:lnTo>
                  <a:pt x="8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2" name="object 6292"/>
          <p:cNvSpPr/>
          <p:nvPr/>
        </p:nvSpPr>
        <p:spPr>
          <a:xfrm>
            <a:off x="7900785" y="330774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749" y="0"/>
                </a:moveTo>
                <a:lnTo>
                  <a:pt x="139" y="355"/>
                </a:lnTo>
                <a:lnTo>
                  <a:pt x="0" y="635"/>
                </a:lnTo>
                <a:lnTo>
                  <a:pt x="228" y="406"/>
                </a:lnTo>
                <a:lnTo>
                  <a:pt x="800" y="381"/>
                </a:lnTo>
                <a:lnTo>
                  <a:pt x="927" y="215"/>
                </a:lnTo>
                <a:lnTo>
                  <a:pt x="74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3" name="object 6293"/>
          <p:cNvSpPr/>
          <p:nvPr/>
        </p:nvSpPr>
        <p:spPr>
          <a:xfrm>
            <a:off x="7351344" y="258825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41" y="0"/>
                </a:moveTo>
                <a:lnTo>
                  <a:pt x="50" y="63"/>
                </a:lnTo>
                <a:lnTo>
                  <a:pt x="24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4" name="object 6294"/>
          <p:cNvSpPr/>
          <p:nvPr/>
        </p:nvSpPr>
        <p:spPr>
          <a:xfrm>
            <a:off x="7302991" y="238459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495" y="0"/>
                </a:moveTo>
                <a:lnTo>
                  <a:pt x="0" y="165"/>
                </a:lnTo>
                <a:lnTo>
                  <a:pt x="546" y="482"/>
                </a:lnTo>
                <a:lnTo>
                  <a:pt x="558" y="279"/>
                </a:lnTo>
                <a:lnTo>
                  <a:pt x="736" y="88"/>
                </a:lnTo>
                <a:lnTo>
                  <a:pt x="49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5" name="object 6295"/>
          <p:cNvSpPr/>
          <p:nvPr/>
        </p:nvSpPr>
        <p:spPr>
          <a:xfrm>
            <a:off x="7910623" y="2530796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752" y="0"/>
                </a:moveTo>
                <a:lnTo>
                  <a:pt x="0" y="584"/>
                </a:lnTo>
                <a:lnTo>
                  <a:pt x="368" y="901"/>
                </a:lnTo>
                <a:lnTo>
                  <a:pt x="533" y="558"/>
                </a:lnTo>
                <a:lnTo>
                  <a:pt x="1142" y="393"/>
                </a:lnTo>
                <a:lnTo>
                  <a:pt x="1422" y="482"/>
                </a:lnTo>
                <a:lnTo>
                  <a:pt x="175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6" name="object 6296"/>
          <p:cNvSpPr/>
          <p:nvPr/>
        </p:nvSpPr>
        <p:spPr>
          <a:xfrm>
            <a:off x="7990402" y="335687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2" y="0"/>
                </a:moveTo>
                <a:lnTo>
                  <a:pt x="0" y="203"/>
                </a:lnTo>
                <a:lnTo>
                  <a:pt x="330" y="292"/>
                </a:lnTo>
                <a:lnTo>
                  <a:pt x="330" y="101"/>
                </a:lnTo>
                <a:lnTo>
                  <a:pt x="1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7" name="object 6297"/>
          <p:cNvSpPr/>
          <p:nvPr/>
        </p:nvSpPr>
        <p:spPr>
          <a:xfrm>
            <a:off x="7938453" y="3337205"/>
            <a:ext cx="6985" cy="2540"/>
          </a:xfrm>
          <a:custGeom>
            <a:avLst/>
            <a:gdLst/>
            <a:ahLst/>
            <a:cxnLst/>
            <a:rect l="l" t="t" r="r" b="b"/>
            <a:pathLst>
              <a:path w="6984" h="2539">
                <a:moveTo>
                  <a:pt x="4330" y="0"/>
                </a:moveTo>
                <a:lnTo>
                  <a:pt x="0" y="1333"/>
                </a:lnTo>
                <a:lnTo>
                  <a:pt x="2832" y="1397"/>
                </a:lnTo>
                <a:lnTo>
                  <a:pt x="2806" y="1549"/>
                </a:lnTo>
                <a:lnTo>
                  <a:pt x="3149" y="1600"/>
                </a:lnTo>
                <a:lnTo>
                  <a:pt x="2984" y="1384"/>
                </a:lnTo>
                <a:lnTo>
                  <a:pt x="2616" y="1143"/>
                </a:lnTo>
                <a:lnTo>
                  <a:pt x="4508" y="2222"/>
                </a:lnTo>
                <a:lnTo>
                  <a:pt x="4724" y="2006"/>
                </a:lnTo>
                <a:lnTo>
                  <a:pt x="6515" y="1435"/>
                </a:lnTo>
                <a:lnTo>
                  <a:pt x="4978" y="1270"/>
                </a:lnTo>
                <a:lnTo>
                  <a:pt x="4013" y="1079"/>
                </a:lnTo>
                <a:lnTo>
                  <a:pt x="433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8" name="object 6298"/>
          <p:cNvSpPr/>
          <p:nvPr/>
        </p:nvSpPr>
        <p:spPr>
          <a:xfrm>
            <a:off x="7890041" y="252317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" y="0"/>
                </a:moveTo>
                <a:lnTo>
                  <a:pt x="152" y="139"/>
                </a:lnTo>
                <a:lnTo>
                  <a:pt x="5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9" name="object 6299"/>
          <p:cNvSpPr/>
          <p:nvPr/>
        </p:nvSpPr>
        <p:spPr>
          <a:xfrm>
            <a:off x="8024308" y="34175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622" y="0"/>
                </a:moveTo>
                <a:lnTo>
                  <a:pt x="0" y="76"/>
                </a:lnTo>
                <a:lnTo>
                  <a:pt x="203" y="406"/>
                </a:lnTo>
                <a:lnTo>
                  <a:pt x="482" y="241"/>
                </a:lnTo>
                <a:lnTo>
                  <a:pt x="698" y="215"/>
                </a:lnTo>
                <a:lnTo>
                  <a:pt x="292" y="253"/>
                </a:lnTo>
                <a:lnTo>
                  <a:pt x="62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0" name="object 6300"/>
          <p:cNvSpPr/>
          <p:nvPr/>
        </p:nvSpPr>
        <p:spPr>
          <a:xfrm>
            <a:off x="7919178" y="3308639"/>
            <a:ext cx="10795" cy="6350"/>
          </a:xfrm>
          <a:custGeom>
            <a:avLst/>
            <a:gdLst/>
            <a:ahLst/>
            <a:cxnLst/>
            <a:rect l="l" t="t" r="r" b="b"/>
            <a:pathLst>
              <a:path w="10795" h="6350">
                <a:moveTo>
                  <a:pt x="5168" y="0"/>
                </a:moveTo>
                <a:lnTo>
                  <a:pt x="4102" y="736"/>
                </a:lnTo>
                <a:lnTo>
                  <a:pt x="3428" y="444"/>
                </a:lnTo>
                <a:lnTo>
                  <a:pt x="0" y="101"/>
                </a:lnTo>
                <a:lnTo>
                  <a:pt x="2273" y="4826"/>
                </a:lnTo>
                <a:lnTo>
                  <a:pt x="3809" y="6007"/>
                </a:lnTo>
                <a:lnTo>
                  <a:pt x="3733" y="5803"/>
                </a:lnTo>
                <a:lnTo>
                  <a:pt x="4444" y="5918"/>
                </a:lnTo>
                <a:lnTo>
                  <a:pt x="3987" y="5740"/>
                </a:lnTo>
                <a:lnTo>
                  <a:pt x="4952" y="4381"/>
                </a:lnTo>
                <a:lnTo>
                  <a:pt x="10617" y="3251"/>
                </a:lnTo>
                <a:lnTo>
                  <a:pt x="6311" y="1854"/>
                </a:lnTo>
                <a:lnTo>
                  <a:pt x="5524" y="2095"/>
                </a:lnTo>
                <a:lnTo>
                  <a:pt x="5918" y="457"/>
                </a:lnTo>
                <a:lnTo>
                  <a:pt x="5194" y="1117"/>
                </a:lnTo>
                <a:lnTo>
                  <a:pt x="516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1" name="object 6301"/>
          <p:cNvSpPr/>
          <p:nvPr/>
        </p:nvSpPr>
        <p:spPr>
          <a:xfrm>
            <a:off x="8016178" y="340395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8" y="0"/>
                </a:moveTo>
                <a:lnTo>
                  <a:pt x="0" y="165"/>
                </a:lnTo>
                <a:lnTo>
                  <a:pt x="241" y="165"/>
                </a:lnTo>
                <a:lnTo>
                  <a:pt x="393" y="50"/>
                </a:lnTo>
                <a:lnTo>
                  <a:pt x="88" y="3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2" name="object 6302"/>
          <p:cNvSpPr/>
          <p:nvPr/>
        </p:nvSpPr>
        <p:spPr>
          <a:xfrm>
            <a:off x="7300952" y="2306758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1295" y="0"/>
                </a:moveTo>
                <a:lnTo>
                  <a:pt x="1219" y="1638"/>
                </a:lnTo>
                <a:lnTo>
                  <a:pt x="2743" y="2184"/>
                </a:lnTo>
                <a:lnTo>
                  <a:pt x="0" y="1714"/>
                </a:lnTo>
                <a:lnTo>
                  <a:pt x="2095" y="2438"/>
                </a:lnTo>
                <a:lnTo>
                  <a:pt x="4000" y="1816"/>
                </a:lnTo>
                <a:lnTo>
                  <a:pt x="129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3" name="object 6303"/>
          <p:cNvSpPr/>
          <p:nvPr/>
        </p:nvSpPr>
        <p:spPr>
          <a:xfrm>
            <a:off x="7907706" y="3314356"/>
            <a:ext cx="42545" cy="20955"/>
          </a:xfrm>
          <a:custGeom>
            <a:avLst/>
            <a:gdLst/>
            <a:ahLst/>
            <a:cxnLst/>
            <a:rect l="l" t="t" r="r" b="b"/>
            <a:pathLst>
              <a:path w="42545" h="20954">
                <a:moveTo>
                  <a:pt x="3009" y="0"/>
                </a:moveTo>
                <a:lnTo>
                  <a:pt x="1549" y="342"/>
                </a:lnTo>
                <a:lnTo>
                  <a:pt x="1549" y="965"/>
                </a:lnTo>
                <a:lnTo>
                  <a:pt x="0" y="1790"/>
                </a:lnTo>
                <a:lnTo>
                  <a:pt x="1168" y="1955"/>
                </a:lnTo>
                <a:lnTo>
                  <a:pt x="2273" y="1270"/>
                </a:lnTo>
                <a:lnTo>
                  <a:pt x="3009" y="0"/>
                </a:lnTo>
                <a:close/>
              </a:path>
              <a:path w="42545" h="20954">
                <a:moveTo>
                  <a:pt x="42202" y="18249"/>
                </a:moveTo>
                <a:lnTo>
                  <a:pt x="40868" y="17843"/>
                </a:lnTo>
                <a:lnTo>
                  <a:pt x="40919" y="18021"/>
                </a:lnTo>
                <a:lnTo>
                  <a:pt x="41325" y="18199"/>
                </a:lnTo>
                <a:lnTo>
                  <a:pt x="41033" y="18465"/>
                </a:lnTo>
                <a:lnTo>
                  <a:pt x="40970" y="18199"/>
                </a:lnTo>
                <a:lnTo>
                  <a:pt x="40919" y="18021"/>
                </a:lnTo>
                <a:lnTo>
                  <a:pt x="38481" y="16929"/>
                </a:lnTo>
                <a:lnTo>
                  <a:pt x="39166" y="16471"/>
                </a:lnTo>
                <a:lnTo>
                  <a:pt x="38277" y="16586"/>
                </a:lnTo>
                <a:lnTo>
                  <a:pt x="38277" y="17830"/>
                </a:lnTo>
                <a:lnTo>
                  <a:pt x="36804" y="18034"/>
                </a:lnTo>
                <a:lnTo>
                  <a:pt x="37922" y="17297"/>
                </a:lnTo>
                <a:lnTo>
                  <a:pt x="38112" y="17589"/>
                </a:lnTo>
                <a:lnTo>
                  <a:pt x="38277" y="17830"/>
                </a:lnTo>
                <a:lnTo>
                  <a:pt x="38277" y="16586"/>
                </a:lnTo>
                <a:lnTo>
                  <a:pt x="37846" y="16637"/>
                </a:lnTo>
                <a:lnTo>
                  <a:pt x="37401" y="16421"/>
                </a:lnTo>
                <a:lnTo>
                  <a:pt x="37541" y="16675"/>
                </a:lnTo>
                <a:lnTo>
                  <a:pt x="34036" y="17081"/>
                </a:lnTo>
                <a:lnTo>
                  <a:pt x="36741" y="17983"/>
                </a:lnTo>
                <a:lnTo>
                  <a:pt x="36588" y="18351"/>
                </a:lnTo>
                <a:lnTo>
                  <a:pt x="35356" y="17602"/>
                </a:lnTo>
                <a:lnTo>
                  <a:pt x="35725" y="18592"/>
                </a:lnTo>
                <a:lnTo>
                  <a:pt x="35991" y="18656"/>
                </a:lnTo>
                <a:lnTo>
                  <a:pt x="35521" y="18783"/>
                </a:lnTo>
                <a:lnTo>
                  <a:pt x="35623" y="18453"/>
                </a:lnTo>
                <a:lnTo>
                  <a:pt x="35077" y="18376"/>
                </a:lnTo>
                <a:lnTo>
                  <a:pt x="32105" y="19786"/>
                </a:lnTo>
                <a:lnTo>
                  <a:pt x="34010" y="19964"/>
                </a:lnTo>
                <a:lnTo>
                  <a:pt x="35306" y="20434"/>
                </a:lnTo>
                <a:lnTo>
                  <a:pt x="36309" y="19748"/>
                </a:lnTo>
                <a:lnTo>
                  <a:pt x="37617" y="20713"/>
                </a:lnTo>
                <a:lnTo>
                  <a:pt x="38938" y="20002"/>
                </a:lnTo>
                <a:lnTo>
                  <a:pt x="38709" y="19748"/>
                </a:lnTo>
                <a:lnTo>
                  <a:pt x="38100" y="19062"/>
                </a:lnTo>
                <a:lnTo>
                  <a:pt x="37566" y="18465"/>
                </a:lnTo>
                <a:lnTo>
                  <a:pt x="36753" y="19024"/>
                </a:lnTo>
                <a:lnTo>
                  <a:pt x="36207" y="19062"/>
                </a:lnTo>
                <a:lnTo>
                  <a:pt x="36741" y="18783"/>
                </a:lnTo>
                <a:lnTo>
                  <a:pt x="37503" y="18389"/>
                </a:lnTo>
                <a:lnTo>
                  <a:pt x="37655" y="18389"/>
                </a:lnTo>
                <a:lnTo>
                  <a:pt x="38341" y="17907"/>
                </a:lnTo>
                <a:lnTo>
                  <a:pt x="39636" y="19646"/>
                </a:lnTo>
                <a:lnTo>
                  <a:pt x="39065" y="18199"/>
                </a:lnTo>
                <a:lnTo>
                  <a:pt x="40855" y="18249"/>
                </a:lnTo>
                <a:lnTo>
                  <a:pt x="40678" y="18643"/>
                </a:lnTo>
                <a:lnTo>
                  <a:pt x="41338" y="18821"/>
                </a:lnTo>
                <a:lnTo>
                  <a:pt x="41617" y="19011"/>
                </a:lnTo>
                <a:lnTo>
                  <a:pt x="42202" y="18465"/>
                </a:lnTo>
                <a:lnTo>
                  <a:pt x="42202" y="1824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4" name="object 6304"/>
          <p:cNvSpPr/>
          <p:nvPr/>
        </p:nvSpPr>
        <p:spPr>
          <a:xfrm>
            <a:off x="7890779" y="252431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228" y="0"/>
                </a:moveTo>
                <a:lnTo>
                  <a:pt x="0" y="266"/>
                </a:lnTo>
                <a:lnTo>
                  <a:pt x="279" y="431"/>
                </a:lnTo>
                <a:lnTo>
                  <a:pt x="406" y="2006"/>
                </a:lnTo>
                <a:lnTo>
                  <a:pt x="342" y="1003"/>
                </a:lnTo>
                <a:lnTo>
                  <a:pt x="22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5" name="object 6305"/>
          <p:cNvSpPr/>
          <p:nvPr/>
        </p:nvSpPr>
        <p:spPr>
          <a:xfrm>
            <a:off x="7988287" y="3356012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4">
                <a:moveTo>
                  <a:pt x="165" y="0"/>
                </a:moveTo>
                <a:lnTo>
                  <a:pt x="0" y="12"/>
                </a:lnTo>
                <a:lnTo>
                  <a:pt x="139" y="76"/>
                </a:lnTo>
                <a:close/>
              </a:path>
              <a:path w="5079" h="1904">
                <a:moveTo>
                  <a:pt x="4749" y="1231"/>
                </a:moveTo>
                <a:lnTo>
                  <a:pt x="1651" y="774"/>
                </a:lnTo>
                <a:lnTo>
                  <a:pt x="2590" y="1422"/>
                </a:lnTo>
                <a:lnTo>
                  <a:pt x="2717" y="1866"/>
                </a:lnTo>
                <a:lnTo>
                  <a:pt x="3314" y="1511"/>
                </a:lnTo>
                <a:lnTo>
                  <a:pt x="3416" y="1905"/>
                </a:lnTo>
                <a:lnTo>
                  <a:pt x="4749" y="123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6" name="object 6306"/>
          <p:cNvSpPr/>
          <p:nvPr/>
        </p:nvSpPr>
        <p:spPr>
          <a:xfrm>
            <a:off x="8019377" y="3420118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685" y="0"/>
                </a:moveTo>
                <a:lnTo>
                  <a:pt x="0" y="1409"/>
                </a:lnTo>
                <a:lnTo>
                  <a:pt x="431" y="1308"/>
                </a:lnTo>
                <a:lnTo>
                  <a:pt x="939" y="736"/>
                </a:lnTo>
                <a:lnTo>
                  <a:pt x="939" y="546"/>
                </a:lnTo>
                <a:lnTo>
                  <a:pt x="68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7" name="object 6307"/>
          <p:cNvSpPr/>
          <p:nvPr/>
        </p:nvSpPr>
        <p:spPr>
          <a:xfrm>
            <a:off x="7914919" y="3334054"/>
            <a:ext cx="36195" cy="34925"/>
          </a:xfrm>
          <a:custGeom>
            <a:avLst/>
            <a:gdLst/>
            <a:ahLst/>
            <a:cxnLst/>
            <a:rect l="l" t="t" r="r" b="b"/>
            <a:pathLst>
              <a:path w="36195" h="34925">
                <a:moveTo>
                  <a:pt x="4330" y="32880"/>
                </a:moveTo>
                <a:lnTo>
                  <a:pt x="4038" y="30746"/>
                </a:lnTo>
                <a:lnTo>
                  <a:pt x="0" y="34467"/>
                </a:lnTo>
                <a:lnTo>
                  <a:pt x="2755" y="34861"/>
                </a:lnTo>
                <a:lnTo>
                  <a:pt x="3543" y="34391"/>
                </a:lnTo>
                <a:lnTo>
                  <a:pt x="3822" y="33731"/>
                </a:lnTo>
                <a:lnTo>
                  <a:pt x="4330" y="32880"/>
                </a:lnTo>
                <a:close/>
              </a:path>
              <a:path w="36195" h="34925">
                <a:moveTo>
                  <a:pt x="17221" y="11150"/>
                </a:moveTo>
                <a:lnTo>
                  <a:pt x="17145" y="11404"/>
                </a:lnTo>
                <a:lnTo>
                  <a:pt x="16154" y="11734"/>
                </a:lnTo>
                <a:lnTo>
                  <a:pt x="16764" y="11760"/>
                </a:lnTo>
                <a:lnTo>
                  <a:pt x="17030" y="11607"/>
                </a:lnTo>
                <a:lnTo>
                  <a:pt x="17208" y="11366"/>
                </a:lnTo>
                <a:lnTo>
                  <a:pt x="17221" y="11150"/>
                </a:lnTo>
                <a:close/>
              </a:path>
              <a:path w="36195" h="34925">
                <a:moveTo>
                  <a:pt x="36182" y="0"/>
                </a:moveTo>
                <a:lnTo>
                  <a:pt x="36017" y="304"/>
                </a:lnTo>
                <a:lnTo>
                  <a:pt x="36169" y="292"/>
                </a:lnTo>
                <a:lnTo>
                  <a:pt x="3618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8" name="object 6308"/>
          <p:cNvSpPr/>
          <p:nvPr/>
        </p:nvSpPr>
        <p:spPr>
          <a:xfrm>
            <a:off x="8023628" y="341733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65" y="0"/>
                </a:moveTo>
                <a:lnTo>
                  <a:pt x="0" y="63"/>
                </a:lnTo>
                <a:lnTo>
                  <a:pt x="177" y="6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9" name="object 6309"/>
          <p:cNvSpPr/>
          <p:nvPr/>
        </p:nvSpPr>
        <p:spPr>
          <a:xfrm>
            <a:off x="7853796" y="261898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127" y="698"/>
                </a:lnTo>
                <a:lnTo>
                  <a:pt x="304" y="1092"/>
                </a:lnTo>
                <a:lnTo>
                  <a:pt x="863" y="1219"/>
                </a:lnTo>
                <a:lnTo>
                  <a:pt x="698" y="419"/>
                </a:lnTo>
                <a:lnTo>
                  <a:pt x="596" y="177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0" name="object 6310"/>
          <p:cNvSpPr/>
          <p:nvPr/>
        </p:nvSpPr>
        <p:spPr>
          <a:xfrm>
            <a:off x="7311056" y="287154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01" y="0"/>
                </a:moveTo>
                <a:lnTo>
                  <a:pt x="0" y="139"/>
                </a:lnTo>
                <a:lnTo>
                  <a:pt x="139" y="215"/>
                </a:lnTo>
                <a:lnTo>
                  <a:pt x="10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1" name="object 6311"/>
          <p:cNvSpPr/>
          <p:nvPr/>
        </p:nvSpPr>
        <p:spPr>
          <a:xfrm>
            <a:off x="7958105" y="3335600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698" y="0"/>
                </a:moveTo>
                <a:lnTo>
                  <a:pt x="0" y="1092"/>
                </a:lnTo>
                <a:lnTo>
                  <a:pt x="1473" y="1447"/>
                </a:lnTo>
                <a:lnTo>
                  <a:pt x="1841" y="1092"/>
                </a:lnTo>
                <a:lnTo>
                  <a:pt x="2324" y="558"/>
                </a:lnTo>
                <a:lnTo>
                  <a:pt x="1803" y="126"/>
                </a:lnTo>
                <a:lnTo>
                  <a:pt x="69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2" name="object 6312"/>
          <p:cNvSpPr/>
          <p:nvPr/>
        </p:nvSpPr>
        <p:spPr>
          <a:xfrm>
            <a:off x="8005282" y="337763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1155" y="1739"/>
                </a:lnTo>
                <a:lnTo>
                  <a:pt x="1308" y="1562"/>
                </a:lnTo>
                <a:lnTo>
                  <a:pt x="1142" y="1968"/>
                </a:lnTo>
                <a:lnTo>
                  <a:pt x="1371" y="2120"/>
                </a:lnTo>
                <a:lnTo>
                  <a:pt x="2146" y="749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3" name="object 6313"/>
          <p:cNvSpPr/>
          <p:nvPr/>
        </p:nvSpPr>
        <p:spPr>
          <a:xfrm>
            <a:off x="7936374" y="3342186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1384" y="0"/>
                </a:moveTo>
                <a:lnTo>
                  <a:pt x="1016" y="12"/>
                </a:lnTo>
                <a:lnTo>
                  <a:pt x="0" y="762"/>
                </a:lnTo>
                <a:lnTo>
                  <a:pt x="825" y="660"/>
                </a:lnTo>
                <a:lnTo>
                  <a:pt x="1092" y="419"/>
                </a:lnTo>
                <a:lnTo>
                  <a:pt x="1574" y="419"/>
                </a:lnTo>
                <a:lnTo>
                  <a:pt x="138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4" name="object 6314"/>
          <p:cNvSpPr/>
          <p:nvPr/>
        </p:nvSpPr>
        <p:spPr>
          <a:xfrm>
            <a:off x="7893570" y="3297795"/>
            <a:ext cx="103505" cy="66040"/>
          </a:xfrm>
          <a:custGeom>
            <a:avLst/>
            <a:gdLst/>
            <a:ahLst/>
            <a:cxnLst/>
            <a:rect l="l" t="t" r="r" b="b"/>
            <a:pathLst>
              <a:path w="103504" h="66039">
                <a:moveTo>
                  <a:pt x="7239" y="622"/>
                </a:moveTo>
                <a:lnTo>
                  <a:pt x="7073" y="406"/>
                </a:lnTo>
                <a:lnTo>
                  <a:pt x="6946" y="177"/>
                </a:lnTo>
                <a:lnTo>
                  <a:pt x="6692" y="482"/>
                </a:lnTo>
                <a:lnTo>
                  <a:pt x="6883" y="736"/>
                </a:lnTo>
                <a:lnTo>
                  <a:pt x="7239" y="622"/>
                </a:lnTo>
                <a:close/>
              </a:path>
              <a:path w="103504" h="66039">
                <a:moveTo>
                  <a:pt x="9867" y="8089"/>
                </a:moveTo>
                <a:lnTo>
                  <a:pt x="9575" y="7683"/>
                </a:lnTo>
                <a:lnTo>
                  <a:pt x="7340" y="4597"/>
                </a:lnTo>
                <a:lnTo>
                  <a:pt x="6019" y="2768"/>
                </a:lnTo>
                <a:lnTo>
                  <a:pt x="5715" y="1041"/>
                </a:lnTo>
                <a:lnTo>
                  <a:pt x="5524" y="0"/>
                </a:lnTo>
                <a:lnTo>
                  <a:pt x="5511" y="1066"/>
                </a:lnTo>
                <a:lnTo>
                  <a:pt x="5486" y="3822"/>
                </a:lnTo>
                <a:lnTo>
                  <a:pt x="4584" y="4597"/>
                </a:lnTo>
                <a:lnTo>
                  <a:pt x="5410" y="3238"/>
                </a:lnTo>
                <a:lnTo>
                  <a:pt x="5511" y="1066"/>
                </a:lnTo>
                <a:lnTo>
                  <a:pt x="4787" y="2032"/>
                </a:lnTo>
                <a:lnTo>
                  <a:pt x="3873" y="3238"/>
                </a:lnTo>
                <a:lnTo>
                  <a:pt x="4318" y="2641"/>
                </a:lnTo>
                <a:lnTo>
                  <a:pt x="4787" y="2032"/>
                </a:lnTo>
                <a:lnTo>
                  <a:pt x="4216" y="1308"/>
                </a:lnTo>
                <a:lnTo>
                  <a:pt x="3022" y="2641"/>
                </a:lnTo>
                <a:lnTo>
                  <a:pt x="4597" y="685"/>
                </a:lnTo>
                <a:lnTo>
                  <a:pt x="2514" y="1435"/>
                </a:lnTo>
                <a:lnTo>
                  <a:pt x="2019" y="2641"/>
                </a:lnTo>
                <a:lnTo>
                  <a:pt x="2070" y="3213"/>
                </a:lnTo>
                <a:lnTo>
                  <a:pt x="2286" y="4699"/>
                </a:lnTo>
                <a:lnTo>
                  <a:pt x="0" y="5346"/>
                </a:lnTo>
                <a:lnTo>
                  <a:pt x="1638" y="7099"/>
                </a:lnTo>
                <a:lnTo>
                  <a:pt x="2552" y="7366"/>
                </a:lnTo>
                <a:lnTo>
                  <a:pt x="812" y="9258"/>
                </a:lnTo>
                <a:lnTo>
                  <a:pt x="939" y="10236"/>
                </a:lnTo>
                <a:lnTo>
                  <a:pt x="1346" y="11099"/>
                </a:lnTo>
                <a:lnTo>
                  <a:pt x="2108" y="13284"/>
                </a:lnTo>
                <a:lnTo>
                  <a:pt x="2628" y="11582"/>
                </a:lnTo>
                <a:lnTo>
                  <a:pt x="6159" y="7683"/>
                </a:lnTo>
                <a:lnTo>
                  <a:pt x="9867" y="8089"/>
                </a:lnTo>
                <a:close/>
              </a:path>
              <a:path w="103504" h="66039">
                <a:moveTo>
                  <a:pt x="57708" y="32918"/>
                </a:moveTo>
                <a:lnTo>
                  <a:pt x="48641" y="38963"/>
                </a:lnTo>
                <a:lnTo>
                  <a:pt x="55118" y="40754"/>
                </a:lnTo>
                <a:lnTo>
                  <a:pt x="55981" y="40843"/>
                </a:lnTo>
                <a:lnTo>
                  <a:pt x="56553" y="39725"/>
                </a:lnTo>
                <a:lnTo>
                  <a:pt x="55410" y="39687"/>
                </a:lnTo>
                <a:lnTo>
                  <a:pt x="57708" y="32918"/>
                </a:lnTo>
                <a:close/>
              </a:path>
              <a:path w="103504" h="66039">
                <a:moveTo>
                  <a:pt x="62788" y="36423"/>
                </a:moveTo>
                <a:lnTo>
                  <a:pt x="62484" y="36525"/>
                </a:lnTo>
                <a:lnTo>
                  <a:pt x="62649" y="36626"/>
                </a:lnTo>
                <a:lnTo>
                  <a:pt x="62788" y="36423"/>
                </a:lnTo>
                <a:close/>
              </a:path>
              <a:path w="103504" h="66039">
                <a:moveTo>
                  <a:pt x="64693" y="33032"/>
                </a:moveTo>
                <a:lnTo>
                  <a:pt x="64516" y="32626"/>
                </a:lnTo>
                <a:lnTo>
                  <a:pt x="63614" y="32321"/>
                </a:lnTo>
                <a:lnTo>
                  <a:pt x="63144" y="32296"/>
                </a:lnTo>
                <a:lnTo>
                  <a:pt x="63436" y="32829"/>
                </a:lnTo>
                <a:lnTo>
                  <a:pt x="63931" y="33159"/>
                </a:lnTo>
                <a:lnTo>
                  <a:pt x="64693" y="33032"/>
                </a:lnTo>
                <a:close/>
              </a:path>
              <a:path w="103504" h="66039">
                <a:moveTo>
                  <a:pt x="95250" y="58585"/>
                </a:moveTo>
                <a:lnTo>
                  <a:pt x="94957" y="58394"/>
                </a:lnTo>
                <a:lnTo>
                  <a:pt x="95250" y="58597"/>
                </a:lnTo>
                <a:close/>
              </a:path>
              <a:path w="103504" h="66039">
                <a:moveTo>
                  <a:pt x="95618" y="58864"/>
                </a:moveTo>
                <a:lnTo>
                  <a:pt x="95250" y="58597"/>
                </a:lnTo>
                <a:lnTo>
                  <a:pt x="95097" y="58877"/>
                </a:lnTo>
                <a:lnTo>
                  <a:pt x="95389" y="58877"/>
                </a:lnTo>
                <a:lnTo>
                  <a:pt x="95618" y="58864"/>
                </a:lnTo>
                <a:close/>
              </a:path>
              <a:path w="103504" h="66039">
                <a:moveTo>
                  <a:pt x="95656" y="58864"/>
                </a:moveTo>
                <a:lnTo>
                  <a:pt x="95389" y="58877"/>
                </a:lnTo>
                <a:lnTo>
                  <a:pt x="95034" y="59004"/>
                </a:lnTo>
                <a:lnTo>
                  <a:pt x="95631" y="59029"/>
                </a:lnTo>
                <a:lnTo>
                  <a:pt x="95656" y="58864"/>
                </a:lnTo>
                <a:close/>
              </a:path>
              <a:path w="103504" h="66039">
                <a:moveTo>
                  <a:pt x="95669" y="58369"/>
                </a:moveTo>
                <a:lnTo>
                  <a:pt x="95618" y="58864"/>
                </a:lnTo>
                <a:lnTo>
                  <a:pt x="95669" y="58369"/>
                </a:lnTo>
                <a:close/>
              </a:path>
              <a:path w="103504" h="66039">
                <a:moveTo>
                  <a:pt x="102958" y="65366"/>
                </a:moveTo>
                <a:lnTo>
                  <a:pt x="102641" y="65633"/>
                </a:lnTo>
                <a:lnTo>
                  <a:pt x="102857" y="65659"/>
                </a:lnTo>
                <a:lnTo>
                  <a:pt x="102755" y="65951"/>
                </a:lnTo>
                <a:lnTo>
                  <a:pt x="102908" y="66014"/>
                </a:lnTo>
                <a:lnTo>
                  <a:pt x="102831" y="65811"/>
                </a:lnTo>
                <a:lnTo>
                  <a:pt x="102958" y="6536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5" name="object 6315"/>
          <p:cNvSpPr/>
          <p:nvPr/>
        </p:nvSpPr>
        <p:spPr>
          <a:xfrm>
            <a:off x="7890400" y="252366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25" y="165"/>
                </a:lnTo>
                <a:lnTo>
                  <a:pt x="203" y="457"/>
                </a:lnTo>
                <a:lnTo>
                  <a:pt x="114" y="7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6" name="object 6316"/>
          <p:cNvSpPr/>
          <p:nvPr/>
        </p:nvSpPr>
        <p:spPr>
          <a:xfrm>
            <a:off x="7987959" y="335474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65" y="0"/>
                </a:moveTo>
                <a:lnTo>
                  <a:pt x="0" y="126"/>
                </a:lnTo>
                <a:lnTo>
                  <a:pt x="165" y="10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7" name="object 6317"/>
          <p:cNvSpPr/>
          <p:nvPr/>
        </p:nvSpPr>
        <p:spPr>
          <a:xfrm>
            <a:off x="7889961" y="2523770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228" y="0"/>
                </a:moveTo>
                <a:lnTo>
                  <a:pt x="0" y="330"/>
                </a:lnTo>
                <a:lnTo>
                  <a:pt x="368" y="584"/>
                </a:lnTo>
                <a:lnTo>
                  <a:pt x="266" y="1346"/>
                </a:lnTo>
                <a:lnTo>
                  <a:pt x="660" y="1549"/>
                </a:lnTo>
                <a:lnTo>
                  <a:pt x="635" y="1168"/>
                </a:lnTo>
                <a:lnTo>
                  <a:pt x="22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8" name="object 6318"/>
          <p:cNvSpPr/>
          <p:nvPr/>
        </p:nvSpPr>
        <p:spPr>
          <a:xfrm>
            <a:off x="7912203" y="3306392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79">
                <a:moveTo>
                  <a:pt x="6311" y="0"/>
                </a:moveTo>
                <a:lnTo>
                  <a:pt x="2463" y="1701"/>
                </a:lnTo>
                <a:lnTo>
                  <a:pt x="2336" y="2540"/>
                </a:lnTo>
                <a:lnTo>
                  <a:pt x="0" y="3937"/>
                </a:lnTo>
                <a:lnTo>
                  <a:pt x="1320" y="4914"/>
                </a:lnTo>
                <a:lnTo>
                  <a:pt x="4191" y="4368"/>
                </a:lnTo>
                <a:lnTo>
                  <a:pt x="631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9" name="object 6319"/>
          <p:cNvSpPr/>
          <p:nvPr/>
        </p:nvSpPr>
        <p:spPr>
          <a:xfrm>
            <a:off x="8015854" y="340387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20" y="0"/>
                </a:moveTo>
                <a:lnTo>
                  <a:pt x="0" y="12"/>
                </a:lnTo>
                <a:lnTo>
                  <a:pt x="215" y="139"/>
                </a:lnTo>
                <a:lnTo>
                  <a:pt x="52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0" name="object 6320"/>
          <p:cNvSpPr/>
          <p:nvPr/>
        </p:nvSpPr>
        <p:spPr>
          <a:xfrm>
            <a:off x="7912668" y="252847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1968" y="0"/>
                </a:moveTo>
                <a:lnTo>
                  <a:pt x="1041" y="419"/>
                </a:lnTo>
                <a:lnTo>
                  <a:pt x="698" y="927"/>
                </a:lnTo>
                <a:lnTo>
                  <a:pt x="0" y="558"/>
                </a:lnTo>
                <a:lnTo>
                  <a:pt x="876" y="1206"/>
                </a:lnTo>
                <a:lnTo>
                  <a:pt x="736" y="952"/>
                </a:lnTo>
                <a:lnTo>
                  <a:pt x="196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1" name="object 6321"/>
          <p:cNvSpPr/>
          <p:nvPr/>
        </p:nvSpPr>
        <p:spPr>
          <a:xfrm>
            <a:off x="8014636" y="339733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63" y="0"/>
                </a:moveTo>
                <a:lnTo>
                  <a:pt x="0" y="177"/>
                </a:lnTo>
                <a:lnTo>
                  <a:pt x="165" y="139"/>
                </a:lnTo>
                <a:lnTo>
                  <a:pt x="6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2" name="object 6322"/>
          <p:cNvSpPr/>
          <p:nvPr/>
        </p:nvSpPr>
        <p:spPr>
          <a:xfrm>
            <a:off x="7896517" y="3295306"/>
            <a:ext cx="103505" cy="71120"/>
          </a:xfrm>
          <a:custGeom>
            <a:avLst/>
            <a:gdLst/>
            <a:ahLst/>
            <a:cxnLst/>
            <a:rect l="l" t="t" r="r" b="b"/>
            <a:pathLst>
              <a:path w="103504" h="71120">
                <a:moveTo>
                  <a:pt x="368" y="127"/>
                </a:moveTo>
                <a:lnTo>
                  <a:pt x="304" y="0"/>
                </a:lnTo>
                <a:lnTo>
                  <a:pt x="38" y="12"/>
                </a:lnTo>
                <a:lnTo>
                  <a:pt x="0" y="368"/>
                </a:lnTo>
                <a:lnTo>
                  <a:pt x="279" y="381"/>
                </a:lnTo>
                <a:lnTo>
                  <a:pt x="355" y="190"/>
                </a:lnTo>
                <a:close/>
              </a:path>
              <a:path w="103504" h="71120">
                <a:moveTo>
                  <a:pt x="7112" y="9131"/>
                </a:moveTo>
                <a:lnTo>
                  <a:pt x="5041" y="7315"/>
                </a:lnTo>
                <a:lnTo>
                  <a:pt x="5168" y="6134"/>
                </a:lnTo>
                <a:lnTo>
                  <a:pt x="4813" y="5575"/>
                </a:lnTo>
                <a:lnTo>
                  <a:pt x="6261" y="4140"/>
                </a:lnTo>
                <a:lnTo>
                  <a:pt x="4584" y="4356"/>
                </a:lnTo>
                <a:lnTo>
                  <a:pt x="3886" y="2070"/>
                </a:lnTo>
                <a:lnTo>
                  <a:pt x="4292" y="11684"/>
                </a:lnTo>
                <a:lnTo>
                  <a:pt x="6400" y="9817"/>
                </a:lnTo>
                <a:lnTo>
                  <a:pt x="7112" y="9131"/>
                </a:lnTo>
                <a:close/>
              </a:path>
              <a:path w="103504" h="71120">
                <a:moveTo>
                  <a:pt x="7683" y="23075"/>
                </a:moveTo>
                <a:lnTo>
                  <a:pt x="7454" y="22809"/>
                </a:lnTo>
                <a:lnTo>
                  <a:pt x="7188" y="22694"/>
                </a:lnTo>
                <a:lnTo>
                  <a:pt x="6019" y="23266"/>
                </a:lnTo>
                <a:lnTo>
                  <a:pt x="6794" y="23482"/>
                </a:lnTo>
                <a:lnTo>
                  <a:pt x="7061" y="23291"/>
                </a:lnTo>
                <a:lnTo>
                  <a:pt x="7683" y="23075"/>
                </a:lnTo>
                <a:close/>
              </a:path>
              <a:path w="103504" h="71120">
                <a:moveTo>
                  <a:pt x="38138" y="46774"/>
                </a:moveTo>
                <a:lnTo>
                  <a:pt x="37541" y="45415"/>
                </a:lnTo>
                <a:lnTo>
                  <a:pt x="37515" y="45681"/>
                </a:lnTo>
                <a:lnTo>
                  <a:pt x="33528" y="46875"/>
                </a:lnTo>
                <a:lnTo>
                  <a:pt x="34683" y="49161"/>
                </a:lnTo>
                <a:lnTo>
                  <a:pt x="35483" y="48120"/>
                </a:lnTo>
                <a:lnTo>
                  <a:pt x="38138" y="46774"/>
                </a:lnTo>
                <a:close/>
              </a:path>
              <a:path w="103504" h="71120">
                <a:moveTo>
                  <a:pt x="53835" y="45986"/>
                </a:moveTo>
                <a:lnTo>
                  <a:pt x="51587" y="42849"/>
                </a:lnTo>
                <a:lnTo>
                  <a:pt x="51752" y="45326"/>
                </a:lnTo>
                <a:lnTo>
                  <a:pt x="46050" y="44640"/>
                </a:lnTo>
                <a:lnTo>
                  <a:pt x="42710" y="47790"/>
                </a:lnTo>
                <a:lnTo>
                  <a:pt x="43624" y="50101"/>
                </a:lnTo>
                <a:lnTo>
                  <a:pt x="50698" y="46888"/>
                </a:lnTo>
                <a:lnTo>
                  <a:pt x="50812" y="46431"/>
                </a:lnTo>
                <a:lnTo>
                  <a:pt x="51231" y="45859"/>
                </a:lnTo>
                <a:lnTo>
                  <a:pt x="51562" y="45529"/>
                </a:lnTo>
                <a:lnTo>
                  <a:pt x="53835" y="45986"/>
                </a:lnTo>
                <a:close/>
              </a:path>
              <a:path w="103504" h="71120">
                <a:moveTo>
                  <a:pt x="66903" y="48539"/>
                </a:moveTo>
                <a:lnTo>
                  <a:pt x="66763" y="48006"/>
                </a:lnTo>
                <a:lnTo>
                  <a:pt x="66586" y="47091"/>
                </a:lnTo>
                <a:lnTo>
                  <a:pt x="66395" y="46570"/>
                </a:lnTo>
                <a:lnTo>
                  <a:pt x="65176" y="46037"/>
                </a:lnTo>
                <a:lnTo>
                  <a:pt x="66357" y="48488"/>
                </a:lnTo>
                <a:lnTo>
                  <a:pt x="66903" y="48539"/>
                </a:lnTo>
                <a:close/>
              </a:path>
              <a:path w="103504" h="71120">
                <a:moveTo>
                  <a:pt x="102946" y="70650"/>
                </a:moveTo>
                <a:lnTo>
                  <a:pt x="102920" y="70497"/>
                </a:lnTo>
                <a:lnTo>
                  <a:pt x="102819" y="70180"/>
                </a:lnTo>
                <a:lnTo>
                  <a:pt x="102628" y="70218"/>
                </a:lnTo>
                <a:lnTo>
                  <a:pt x="102704" y="70459"/>
                </a:lnTo>
                <a:lnTo>
                  <a:pt x="102450" y="70612"/>
                </a:lnTo>
                <a:lnTo>
                  <a:pt x="102946" y="7065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3" name="object 6323"/>
          <p:cNvSpPr/>
          <p:nvPr/>
        </p:nvSpPr>
        <p:spPr>
          <a:xfrm>
            <a:off x="7627415" y="2422680"/>
            <a:ext cx="303530" cy="205740"/>
          </a:xfrm>
          <a:custGeom>
            <a:avLst/>
            <a:gdLst/>
            <a:ahLst/>
            <a:cxnLst/>
            <a:rect l="l" t="t" r="r" b="b"/>
            <a:pathLst>
              <a:path w="303529" h="205739">
                <a:moveTo>
                  <a:pt x="197396" y="203200"/>
                </a:moveTo>
                <a:lnTo>
                  <a:pt x="175996" y="203200"/>
                </a:lnTo>
                <a:lnTo>
                  <a:pt x="183857" y="205740"/>
                </a:lnTo>
                <a:lnTo>
                  <a:pt x="190398" y="204470"/>
                </a:lnTo>
                <a:lnTo>
                  <a:pt x="195186" y="204470"/>
                </a:lnTo>
                <a:lnTo>
                  <a:pt x="197396" y="203200"/>
                </a:lnTo>
                <a:close/>
              </a:path>
              <a:path w="303529" h="205739">
                <a:moveTo>
                  <a:pt x="195186" y="204470"/>
                </a:moveTo>
                <a:lnTo>
                  <a:pt x="190398" y="204470"/>
                </a:lnTo>
                <a:lnTo>
                  <a:pt x="192976" y="205740"/>
                </a:lnTo>
                <a:lnTo>
                  <a:pt x="195186" y="204470"/>
                </a:lnTo>
                <a:close/>
              </a:path>
              <a:path w="303529" h="205739">
                <a:moveTo>
                  <a:pt x="205590" y="200660"/>
                </a:moveTo>
                <a:lnTo>
                  <a:pt x="169849" y="200660"/>
                </a:lnTo>
                <a:lnTo>
                  <a:pt x="170154" y="203200"/>
                </a:lnTo>
                <a:lnTo>
                  <a:pt x="197396" y="203200"/>
                </a:lnTo>
                <a:lnTo>
                  <a:pt x="198628" y="204470"/>
                </a:lnTo>
                <a:lnTo>
                  <a:pt x="205590" y="200660"/>
                </a:lnTo>
                <a:close/>
              </a:path>
              <a:path w="303529" h="205739">
                <a:moveTo>
                  <a:pt x="167132" y="199390"/>
                </a:moveTo>
                <a:lnTo>
                  <a:pt x="158737" y="199390"/>
                </a:lnTo>
                <a:lnTo>
                  <a:pt x="161290" y="201930"/>
                </a:lnTo>
                <a:lnTo>
                  <a:pt x="167794" y="203200"/>
                </a:lnTo>
                <a:lnTo>
                  <a:pt x="168375" y="203200"/>
                </a:lnTo>
                <a:lnTo>
                  <a:pt x="167629" y="202047"/>
                </a:lnTo>
                <a:lnTo>
                  <a:pt x="167620" y="201893"/>
                </a:lnTo>
                <a:lnTo>
                  <a:pt x="167885" y="201746"/>
                </a:lnTo>
                <a:lnTo>
                  <a:pt x="167132" y="199390"/>
                </a:lnTo>
                <a:close/>
              </a:path>
              <a:path w="303529" h="205739">
                <a:moveTo>
                  <a:pt x="169240" y="202047"/>
                </a:moveTo>
                <a:lnTo>
                  <a:pt x="169240" y="203200"/>
                </a:lnTo>
                <a:lnTo>
                  <a:pt x="170154" y="203200"/>
                </a:lnTo>
                <a:lnTo>
                  <a:pt x="169240" y="202047"/>
                </a:lnTo>
                <a:close/>
              </a:path>
              <a:path w="303529" h="205739">
                <a:moveTo>
                  <a:pt x="169001" y="201746"/>
                </a:moveTo>
                <a:lnTo>
                  <a:pt x="169240" y="202047"/>
                </a:lnTo>
                <a:lnTo>
                  <a:pt x="169192" y="201893"/>
                </a:lnTo>
                <a:lnTo>
                  <a:pt x="169001" y="201746"/>
                </a:lnTo>
                <a:close/>
              </a:path>
              <a:path w="303529" h="205739">
                <a:moveTo>
                  <a:pt x="210934" y="198120"/>
                </a:moveTo>
                <a:lnTo>
                  <a:pt x="149326" y="198120"/>
                </a:lnTo>
                <a:lnTo>
                  <a:pt x="151333" y="201930"/>
                </a:lnTo>
                <a:lnTo>
                  <a:pt x="158737" y="199390"/>
                </a:lnTo>
                <a:lnTo>
                  <a:pt x="210748" y="199390"/>
                </a:lnTo>
                <a:lnTo>
                  <a:pt x="210934" y="198120"/>
                </a:lnTo>
                <a:close/>
              </a:path>
              <a:path w="303529" h="205739">
                <a:moveTo>
                  <a:pt x="168047" y="201656"/>
                </a:moveTo>
                <a:lnTo>
                  <a:pt x="167957" y="201930"/>
                </a:lnTo>
                <a:lnTo>
                  <a:pt x="168173" y="201930"/>
                </a:lnTo>
                <a:lnTo>
                  <a:pt x="168047" y="201656"/>
                </a:lnTo>
                <a:close/>
              </a:path>
              <a:path w="303529" h="205739">
                <a:moveTo>
                  <a:pt x="210748" y="199390"/>
                </a:moveTo>
                <a:lnTo>
                  <a:pt x="207911" y="199390"/>
                </a:lnTo>
                <a:lnTo>
                  <a:pt x="206540" y="201930"/>
                </a:lnTo>
                <a:lnTo>
                  <a:pt x="210375" y="201930"/>
                </a:lnTo>
                <a:lnTo>
                  <a:pt x="210748" y="199390"/>
                </a:lnTo>
                <a:close/>
              </a:path>
              <a:path w="303529" h="205739">
                <a:moveTo>
                  <a:pt x="210431" y="201893"/>
                </a:moveTo>
                <a:close/>
              </a:path>
              <a:path w="303529" h="205739">
                <a:moveTo>
                  <a:pt x="211442" y="198120"/>
                </a:moveTo>
                <a:lnTo>
                  <a:pt x="210934" y="198120"/>
                </a:lnTo>
                <a:lnTo>
                  <a:pt x="210431" y="201893"/>
                </a:lnTo>
                <a:lnTo>
                  <a:pt x="213342" y="199965"/>
                </a:lnTo>
                <a:lnTo>
                  <a:pt x="211442" y="198120"/>
                </a:lnTo>
                <a:close/>
              </a:path>
              <a:path w="303529" h="205739">
                <a:moveTo>
                  <a:pt x="168661" y="201317"/>
                </a:moveTo>
                <a:lnTo>
                  <a:pt x="169001" y="201746"/>
                </a:lnTo>
                <a:lnTo>
                  <a:pt x="168661" y="201317"/>
                </a:lnTo>
                <a:close/>
              </a:path>
              <a:path w="303529" h="205739">
                <a:moveTo>
                  <a:pt x="167589" y="200660"/>
                </a:moveTo>
                <a:lnTo>
                  <a:pt x="168047" y="201656"/>
                </a:lnTo>
                <a:lnTo>
                  <a:pt x="168534" y="201387"/>
                </a:lnTo>
                <a:lnTo>
                  <a:pt x="167589" y="200660"/>
                </a:lnTo>
                <a:close/>
              </a:path>
              <a:path w="303529" h="205739">
                <a:moveTo>
                  <a:pt x="207911" y="199390"/>
                </a:moveTo>
                <a:lnTo>
                  <a:pt x="167132" y="199390"/>
                </a:lnTo>
                <a:lnTo>
                  <a:pt x="168661" y="201317"/>
                </a:lnTo>
                <a:lnTo>
                  <a:pt x="169849" y="200660"/>
                </a:lnTo>
                <a:lnTo>
                  <a:pt x="205590" y="200660"/>
                </a:lnTo>
                <a:lnTo>
                  <a:pt x="207911" y="199390"/>
                </a:lnTo>
                <a:close/>
              </a:path>
              <a:path w="303529" h="205739">
                <a:moveTo>
                  <a:pt x="1524" y="83820"/>
                </a:moveTo>
                <a:lnTo>
                  <a:pt x="0" y="86360"/>
                </a:lnTo>
                <a:lnTo>
                  <a:pt x="9773" y="100330"/>
                </a:lnTo>
                <a:lnTo>
                  <a:pt x="23294" y="109220"/>
                </a:lnTo>
                <a:lnTo>
                  <a:pt x="37840" y="116840"/>
                </a:lnTo>
                <a:lnTo>
                  <a:pt x="66521" y="142240"/>
                </a:lnTo>
                <a:lnTo>
                  <a:pt x="79047" y="147320"/>
                </a:lnTo>
                <a:lnTo>
                  <a:pt x="90254" y="149860"/>
                </a:lnTo>
                <a:lnTo>
                  <a:pt x="102133" y="156210"/>
                </a:lnTo>
                <a:lnTo>
                  <a:pt x="103327" y="157480"/>
                </a:lnTo>
                <a:lnTo>
                  <a:pt x="104343" y="158750"/>
                </a:lnTo>
                <a:lnTo>
                  <a:pt x="105410" y="161290"/>
                </a:lnTo>
                <a:lnTo>
                  <a:pt x="105079" y="163830"/>
                </a:lnTo>
                <a:lnTo>
                  <a:pt x="107937" y="165100"/>
                </a:lnTo>
                <a:lnTo>
                  <a:pt x="109410" y="166370"/>
                </a:lnTo>
                <a:lnTo>
                  <a:pt x="111340" y="168910"/>
                </a:lnTo>
                <a:lnTo>
                  <a:pt x="113728" y="171450"/>
                </a:lnTo>
                <a:lnTo>
                  <a:pt x="115455" y="173990"/>
                </a:lnTo>
                <a:lnTo>
                  <a:pt x="118135" y="176530"/>
                </a:lnTo>
                <a:lnTo>
                  <a:pt x="120116" y="180340"/>
                </a:lnTo>
                <a:lnTo>
                  <a:pt x="121018" y="182880"/>
                </a:lnTo>
                <a:lnTo>
                  <a:pt x="125056" y="186690"/>
                </a:lnTo>
                <a:lnTo>
                  <a:pt x="127101" y="190500"/>
                </a:lnTo>
                <a:lnTo>
                  <a:pt x="131076" y="193040"/>
                </a:lnTo>
                <a:lnTo>
                  <a:pt x="135902" y="194310"/>
                </a:lnTo>
                <a:lnTo>
                  <a:pt x="142951" y="200660"/>
                </a:lnTo>
                <a:lnTo>
                  <a:pt x="143802" y="195580"/>
                </a:lnTo>
                <a:lnTo>
                  <a:pt x="224692" y="195580"/>
                </a:lnTo>
                <a:lnTo>
                  <a:pt x="223735" y="194310"/>
                </a:lnTo>
                <a:lnTo>
                  <a:pt x="225031" y="194310"/>
                </a:lnTo>
                <a:lnTo>
                  <a:pt x="224180" y="193040"/>
                </a:lnTo>
                <a:lnTo>
                  <a:pt x="229635" y="193040"/>
                </a:lnTo>
                <a:lnTo>
                  <a:pt x="241037" y="186690"/>
                </a:lnTo>
                <a:lnTo>
                  <a:pt x="256274" y="180340"/>
                </a:lnTo>
                <a:lnTo>
                  <a:pt x="271476" y="175260"/>
                </a:lnTo>
                <a:lnTo>
                  <a:pt x="285051" y="168910"/>
                </a:lnTo>
                <a:lnTo>
                  <a:pt x="285182" y="162560"/>
                </a:lnTo>
                <a:lnTo>
                  <a:pt x="286605" y="156210"/>
                </a:lnTo>
                <a:lnTo>
                  <a:pt x="287464" y="148590"/>
                </a:lnTo>
                <a:lnTo>
                  <a:pt x="285902" y="142240"/>
                </a:lnTo>
                <a:lnTo>
                  <a:pt x="285102" y="134620"/>
                </a:lnTo>
                <a:lnTo>
                  <a:pt x="295033" y="129540"/>
                </a:lnTo>
                <a:lnTo>
                  <a:pt x="294449" y="120650"/>
                </a:lnTo>
                <a:lnTo>
                  <a:pt x="277799" y="120650"/>
                </a:lnTo>
                <a:lnTo>
                  <a:pt x="277495" y="119380"/>
                </a:lnTo>
                <a:lnTo>
                  <a:pt x="277418" y="118110"/>
                </a:lnTo>
                <a:lnTo>
                  <a:pt x="276301" y="118110"/>
                </a:lnTo>
                <a:lnTo>
                  <a:pt x="277482" y="116840"/>
                </a:lnTo>
                <a:lnTo>
                  <a:pt x="278193" y="116840"/>
                </a:lnTo>
                <a:lnTo>
                  <a:pt x="279438" y="115570"/>
                </a:lnTo>
                <a:lnTo>
                  <a:pt x="278523" y="115570"/>
                </a:lnTo>
                <a:lnTo>
                  <a:pt x="278619" y="115422"/>
                </a:lnTo>
                <a:lnTo>
                  <a:pt x="276834" y="114300"/>
                </a:lnTo>
                <a:lnTo>
                  <a:pt x="271570" y="111760"/>
                </a:lnTo>
                <a:lnTo>
                  <a:pt x="267026" y="107950"/>
                </a:lnTo>
                <a:lnTo>
                  <a:pt x="265066" y="106680"/>
                </a:lnTo>
                <a:lnTo>
                  <a:pt x="257962" y="106680"/>
                </a:lnTo>
                <a:lnTo>
                  <a:pt x="258991" y="105410"/>
                </a:lnTo>
                <a:lnTo>
                  <a:pt x="258521" y="105410"/>
                </a:lnTo>
                <a:lnTo>
                  <a:pt x="257263" y="102870"/>
                </a:lnTo>
                <a:lnTo>
                  <a:pt x="259143" y="102870"/>
                </a:lnTo>
                <a:lnTo>
                  <a:pt x="259956" y="101600"/>
                </a:lnTo>
                <a:lnTo>
                  <a:pt x="263004" y="101600"/>
                </a:lnTo>
                <a:lnTo>
                  <a:pt x="262051" y="99060"/>
                </a:lnTo>
                <a:lnTo>
                  <a:pt x="259106" y="95250"/>
                </a:lnTo>
                <a:lnTo>
                  <a:pt x="167157" y="95250"/>
                </a:lnTo>
                <a:lnTo>
                  <a:pt x="167919" y="93980"/>
                </a:lnTo>
                <a:lnTo>
                  <a:pt x="157276" y="93980"/>
                </a:lnTo>
                <a:lnTo>
                  <a:pt x="155181" y="91440"/>
                </a:lnTo>
                <a:lnTo>
                  <a:pt x="140779" y="91440"/>
                </a:lnTo>
                <a:lnTo>
                  <a:pt x="136546" y="88900"/>
                </a:lnTo>
                <a:lnTo>
                  <a:pt x="3492" y="88900"/>
                </a:lnTo>
                <a:lnTo>
                  <a:pt x="1524" y="83820"/>
                </a:lnTo>
                <a:close/>
              </a:path>
              <a:path w="303529" h="205739">
                <a:moveTo>
                  <a:pt x="218605" y="196850"/>
                </a:moveTo>
                <a:lnTo>
                  <a:pt x="149745" y="196850"/>
                </a:lnTo>
                <a:lnTo>
                  <a:pt x="149089" y="197670"/>
                </a:lnTo>
                <a:lnTo>
                  <a:pt x="149098" y="198120"/>
                </a:lnTo>
                <a:lnTo>
                  <a:pt x="211442" y="198120"/>
                </a:lnTo>
                <a:lnTo>
                  <a:pt x="214210" y="199390"/>
                </a:lnTo>
                <a:lnTo>
                  <a:pt x="213342" y="199965"/>
                </a:lnTo>
                <a:lnTo>
                  <a:pt x="214058" y="200660"/>
                </a:lnTo>
                <a:lnTo>
                  <a:pt x="218628" y="197032"/>
                </a:lnTo>
                <a:lnTo>
                  <a:pt x="218605" y="196850"/>
                </a:lnTo>
                <a:close/>
              </a:path>
              <a:path w="303529" h="205739">
                <a:moveTo>
                  <a:pt x="218630" y="199390"/>
                </a:moveTo>
                <a:lnTo>
                  <a:pt x="218516" y="200660"/>
                </a:lnTo>
                <a:lnTo>
                  <a:pt x="218630" y="199390"/>
                </a:lnTo>
                <a:close/>
              </a:path>
              <a:path w="303529" h="205739">
                <a:moveTo>
                  <a:pt x="218842" y="197032"/>
                </a:moveTo>
                <a:lnTo>
                  <a:pt x="218630" y="199390"/>
                </a:lnTo>
                <a:lnTo>
                  <a:pt x="219659" y="199390"/>
                </a:lnTo>
                <a:lnTo>
                  <a:pt x="220256" y="198120"/>
                </a:lnTo>
                <a:lnTo>
                  <a:pt x="218842" y="197032"/>
                </a:lnTo>
                <a:close/>
              </a:path>
              <a:path w="303529" h="205739">
                <a:moveTo>
                  <a:pt x="224692" y="195580"/>
                </a:moveTo>
                <a:lnTo>
                  <a:pt x="144614" y="195580"/>
                </a:lnTo>
                <a:lnTo>
                  <a:pt x="143954" y="198120"/>
                </a:lnTo>
                <a:lnTo>
                  <a:pt x="148729" y="198120"/>
                </a:lnTo>
                <a:lnTo>
                  <a:pt x="149089" y="197670"/>
                </a:lnTo>
                <a:lnTo>
                  <a:pt x="149072" y="196850"/>
                </a:lnTo>
                <a:lnTo>
                  <a:pt x="224409" y="196850"/>
                </a:lnTo>
                <a:lnTo>
                  <a:pt x="224953" y="195926"/>
                </a:lnTo>
                <a:lnTo>
                  <a:pt x="224692" y="195580"/>
                </a:lnTo>
                <a:close/>
              </a:path>
              <a:path w="303529" h="205739">
                <a:moveTo>
                  <a:pt x="223583" y="196850"/>
                </a:moveTo>
                <a:lnTo>
                  <a:pt x="218859" y="196850"/>
                </a:lnTo>
                <a:lnTo>
                  <a:pt x="223139" y="198120"/>
                </a:lnTo>
                <a:lnTo>
                  <a:pt x="223583" y="196850"/>
                </a:lnTo>
                <a:close/>
              </a:path>
              <a:path w="303529" h="205739">
                <a:moveTo>
                  <a:pt x="225158" y="196198"/>
                </a:moveTo>
                <a:lnTo>
                  <a:pt x="225158" y="198120"/>
                </a:lnTo>
                <a:lnTo>
                  <a:pt x="226606" y="198120"/>
                </a:lnTo>
                <a:lnTo>
                  <a:pt x="225158" y="196198"/>
                </a:lnTo>
                <a:close/>
              </a:path>
              <a:path w="303529" h="205739">
                <a:moveTo>
                  <a:pt x="218859" y="196850"/>
                </a:moveTo>
                <a:lnTo>
                  <a:pt x="218605" y="196850"/>
                </a:lnTo>
                <a:lnTo>
                  <a:pt x="218792" y="196902"/>
                </a:lnTo>
                <a:close/>
              </a:path>
              <a:path w="303529" h="205739">
                <a:moveTo>
                  <a:pt x="144094" y="195580"/>
                </a:moveTo>
                <a:lnTo>
                  <a:pt x="143802" y="195580"/>
                </a:lnTo>
                <a:lnTo>
                  <a:pt x="144018" y="196850"/>
                </a:lnTo>
                <a:lnTo>
                  <a:pt x="144094" y="195580"/>
                </a:lnTo>
                <a:close/>
              </a:path>
              <a:path w="303529" h="205739">
                <a:moveTo>
                  <a:pt x="225031" y="194310"/>
                </a:moveTo>
                <a:lnTo>
                  <a:pt x="223735" y="194310"/>
                </a:lnTo>
                <a:lnTo>
                  <a:pt x="226733" y="196850"/>
                </a:lnTo>
                <a:lnTo>
                  <a:pt x="225031" y="194310"/>
                </a:lnTo>
                <a:close/>
              </a:path>
              <a:path w="303529" h="205739">
                <a:moveTo>
                  <a:pt x="225158" y="195580"/>
                </a:moveTo>
                <a:lnTo>
                  <a:pt x="224953" y="195926"/>
                </a:lnTo>
                <a:lnTo>
                  <a:pt x="225158" y="196198"/>
                </a:lnTo>
                <a:lnTo>
                  <a:pt x="225158" y="195580"/>
                </a:lnTo>
                <a:close/>
              </a:path>
              <a:path w="303529" h="205739">
                <a:moveTo>
                  <a:pt x="229635" y="193040"/>
                </a:moveTo>
                <a:lnTo>
                  <a:pt x="224180" y="193040"/>
                </a:lnTo>
                <a:lnTo>
                  <a:pt x="228003" y="195580"/>
                </a:lnTo>
                <a:lnTo>
                  <a:pt x="227355" y="194310"/>
                </a:lnTo>
                <a:lnTo>
                  <a:pt x="229635" y="193040"/>
                </a:lnTo>
                <a:close/>
              </a:path>
              <a:path w="303529" h="205739">
                <a:moveTo>
                  <a:pt x="277926" y="116840"/>
                </a:moveTo>
                <a:lnTo>
                  <a:pt x="277799" y="120650"/>
                </a:lnTo>
                <a:lnTo>
                  <a:pt x="294449" y="120650"/>
                </a:lnTo>
                <a:lnTo>
                  <a:pt x="294761" y="119380"/>
                </a:lnTo>
                <a:lnTo>
                  <a:pt x="279552" y="119380"/>
                </a:lnTo>
                <a:lnTo>
                  <a:pt x="278523" y="118110"/>
                </a:lnTo>
                <a:lnTo>
                  <a:pt x="277926" y="116840"/>
                </a:lnTo>
                <a:close/>
              </a:path>
              <a:path w="303529" h="205739">
                <a:moveTo>
                  <a:pt x="278993" y="118110"/>
                </a:moveTo>
                <a:lnTo>
                  <a:pt x="278612" y="118110"/>
                </a:lnTo>
                <a:lnTo>
                  <a:pt x="279552" y="119380"/>
                </a:lnTo>
                <a:lnTo>
                  <a:pt x="280187" y="119380"/>
                </a:lnTo>
                <a:lnTo>
                  <a:pt x="278993" y="118110"/>
                </a:lnTo>
                <a:close/>
              </a:path>
              <a:path w="303529" h="205739">
                <a:moveTo>
                  <a:pt x="280073" y="115570"/>
                </a:moveTo>
                <a:lnTo>
                  <a:pt x="280187" y="119380"/>
                </a:lnTo>
                <a:lnTo>
                  <a:pt x="294761" y="119380"/>
                </a:lnTo>
                <a:lnTo>
                  <a:pt x="295074" y="118110"/>
                </a:lnTo>
                <a:lnTo>
                  <a:pt x="281279" y="118110"/>
                </a:lnTo>
                <a:lnTo>
                  <a:pt x="281127" y="116840"/>
                </a:lnTo>
                <a:lnTo>
                  <a:pt x="280073" y="115570"/>
                </a:lnTo>
                <a:close/>
              </a:path>
              <a:path w="303529" h="205739">
                <a:moveTo>
                  <a:pt x="303212" y="105410"/>
                </a:moveTo>
                <a:lnTo>
                  <a:pt x="289737" y="105410"/>
                </a:lnTo>
                <a:lnTo>
                  <a:pt x="288582" y="106680"/>
                </a:lnTo>
                <a:lnTo>
                  <a:pt x="288010" y="107950"/>
                </a:lnTo>
                <a:lnTo>
                  <a:pt x="290753" y="107950"/>
                </a:lnTo>
                <a:lnTo>
                  <a:pt x="291033" y="109220"/>
                </a:lnTo>
                <a:lnTo>
                  <a:pt x="290042" y="109220"/>
                </a:lnTo>
                <a:lnTo>
                  <a:pt x="289674" y="110490"/>
                </a:lnTo>
                <a:lnTo>
                  <a:pt x="289674" y="113030"/>
                </a:lnTo>
                <a:lnTo>
                  <a:pt x="285242" y="113030"/>
                </a:lnTo>
                <a:lnTo>
                  <a:pt x="285457" y="115570"/>
                </a:lnTo>
                <a:lnTo>
                  <a:pt x="285026" y="115570"/>
                </a:lnTo>
                <a:lnTo>
                  <a:pt x="284645" y="116840"/>
                </a:lnTo>
                <a:lnTo>
                  <a:pt x="281597" y="116840"/>
                </a:lnTo>
                <a:lnTo>
                  <a:pt x="281279" y="118110"/>
                </a:lnTo>
                <a:lnTo>
                  <a:pt x="295074" y="118110"/>
                </a:lnTo>
                <a:lnTo>
                  <a:pt x="296011" y="114300"/>
                </a:lnTo>
                <a:lnTo>
                  <a:pt x="299694" y="111760"/>
                </a:lnTo>
                <a:lnTo>
                  <a:pt x="303517" y="106680"/>
                </a:lnTo>
                <a:lnTo>
                  <a:pt x="303212" y="105410"/>
                </a:lnTo>
                <a:close/>
              </a:path>
              <a:path w="303529" h="205739">
                <a:moveTo>
                  <a:pt x="284797" y="115570"/>
                </a:moveTo>
                <a:lnTo>
                  <a:pt x="284226" y="115570"/>
                </a:lnTo>
                <a:lnTo>
                  <a:pt x="283095" y="116840"/>
                </a:lnTo>
                <a:lnTo>
                  <a:pt x="284645" y="116840"/>
                </a:lnTo>
                <a:lnTo>
                  <a:pt x="284797" y="115570"/>
                </a:lnTo>
                <a:close/>
              </a:path>
              <a:path w="303529" h="205739">
                <a:moveTo>
                  <a:pt x="279349" y="114300"/>
                </a:moveTo>
                <a:lnTo>
                  <a:pt x="278619" y="115422"/>
                </a:lnTo>
                <a:lnTo>
                  <a:pt x="278853" y="115570"/>
                </a:lnTo>
                <a:lnTo>
                  <a:pt x="279958" y="115570"/>
                </a:lnTo>
                <a:lnTo>
                  <a:pt x="279349" y="114300"/>
                </a:lnTo>
                <a:close/>
              </a:path>
              <a:path w="303529" h="205739">
                <a:moveTo>
                  <a:pt x="284340" y="110490"/>
                </a:moveTo>
                <a:lnTo>
                  <a:pt x="282435" y="111760"/>
                </a:lnTo>
                <a:lnTo>
                  <a:pt x="276714" y="114300"/>
                </a:lnTo>
                <a:lnTo>
                  <a:pt x="281432" y="114300"/>
                </a:lnTo>
                <a:lnTo>
                  <a:pt x="281749" y="113030"/>
                </a:lnTo>
                <a:lnTo>
                  <a:pt x="284340" y="110490"/>
                </a:lnTo>
                <a:close/>
              </a:path>
              <a:path w="303529" h="205739">
                <a:moveTo>
                  <a:pt x="262178" y="102870"/>
                </a:moveTo>
                <a:lnTo>
                  <a:pt x="260108" y="105410"/>
                </a:lnTo>
                <a:lnTo>
                  <a:pt x="260299" y="106680"/>
                </a:lnTo>
                <a:lnTo>
                  <a:pt x="265066" y="106680"/>
                </a:lnTo>
                <a:lnTo>
                  <a:pt x="263105" y="105410"/>
                </a:lnTo>
                <a:lnTo>
                  <a:pt x="262178" y="102870"/>
                </a:lnTo>
                <a:close/>
              </a:path>
              <a:path w="303529" h="205739">
                <a:moveTo>
                  <a:pt x="301688" y="99060"/>
                </a:moveTo>
                <a:lnTo>
                  <a:pt x="290817" y="101600"/>
                </a:lnTo>
                <a:lnTo>
                  <a:pt x="287070" y="106680"/>
                </a:lnTo>
                <a:lnTo>
                  <a:pt x="287350" y="106680"/>
                </a:lnTo>
                <a:lnTo>
                  <a:pt x="289737" y="105410"/>
                </a:lnTo>
                <a:lnTo>
                  <a:pt x="303212" y="105410"/>
                </a:lnTo>
                <a:lnTo>
                  <a:pt x="301688" y="99060"/>
                </a:lnTo>
                <a:close/>
              </a:path>
              <a:path w="303529" h="205739">
                <a:moveTo>
                  <a:pt x="260015" y="101819"/>
                </a:moveTo>
                <a:lnTo>
                  <a:pt x="259143" y="102870"/>
                </a:lnTo>
                <a:lnTo>
                  <a:pt x="257263" y="102870"/>
                </a:lnTo>
                <a:lnTo>
                  <a:pt x="260642" y="104140"/>
                </a:lnTo>
                <a:lnTo>
                  <a:pt x="260015" y="101819"/>
                </a:lnTo>
                <a:close/>
              </a:path>
              <a:path w="303529" h="205739">
                <a:moveTo>
                  <a:pt x="260197" y="101600"/>
                </a:moveTo>
                <a:lnTo>
                  <a:pt x="259956" y="101600"/>
                </a:lnTo>
                <a:lnTo>
                  <a:pt x="260015" y="101819"/>
                </a:lnTo>
                <a:lnTo>
                  <a:pt x="260197" y="101600"/>
                </a:lnTo>
                <a:close/>
              </a:path>
              <a:path w="303529" h="205739">
                <a:moveTo>
                  <a:pt x="168846" y="93980"/>
                </a:moveTo>
                <a:lnTo>
                  <a:pt x="167982" y="95250"/>
                </a:lnTo>
                <a:lnTo>
                  <a:pt x="168465" y="95250"/>
                </a:lnTo>
                <a:lnTo>
                  <a:pt x="168846" y="93980"/>
                </a:lnTo>
                <a:close/>
              </a:path>
              <a:path w="303529" h="205739">
                <a:moveTo>
                  <a:pt x="174447" y="90170"/>
                </a:moveTo>
                <a:lnTo>
                  <a:pt x="168960" y="90170"/>
                </a:lnTo>
                <a:lnTo>
                  <a:pt x="170408" y="92710"/>
                </a:lnTo>
                <a:lnTo>
                  <a:pt x="168465" y="95250"/>
                </a:lnTo>
                <a:lnTo>
                  <a:pt x="259106" y="95250"/>
                </a:lnTo>
                <a:lnTo>
                  <a:pt x="258124" y="93980"/>
                </a:lnTo>
                <a:lnTo>
                  <a:pt x="179247" y="93980"/>
                </a:lnTo>
                <a:lnTo>
                  <a:pt x="179019" y="92710"/>
                </a:lnTo>
                <a:lnTo>
                  <a:pt x="180282" y="92710"/>
                </a:lnTo>
                <a:lnTo>
                  <a:pt x="179710" y="91640"/>
                </a:lnTo>
                <a:lnTo>
                  <a:pt x="179565" y="91440"/>
                </a:lnTo>
                <a:lnTo>
                  <a:pt x="174764" y="91440"/>
                </a:lnTo>
                <a:lnTo>
                  <a:pt x="174447" y="90170"/>
                </a:lnTo>
                <a:close/>
              </a:path>
              <a:path w="303529" h="205739">
                <a:moveTo>
                  <a:pt x="157162" y="91440"/>
                </a:moveTo>
                <a:lnTo>
                  <a:pt x="157276" y="93980"/>
                </a:lnTo>
                <a:lnTo>
                  <a:pt x="160743" y="93980"/>
                </a:lnTo>
                <a:lnTo>
                  <a:pt x="157162" y="91440"/>
                </a:lnTo>
                <a:close/>
              </a:path>
              <a:path w="303529" h="205739">
                <a:moveTo>
                  <a:pt x="166243" y="91440"/>
                </a:moveTo>
                <a:lnTo>
                  <a:pt x="164211" y="93980"/>
                </a:lnTo>
                <a:lnTo>
                  <a:pt x="167678" y="93980"/>
                </a:lnTo>
                <a:lnTo>
                  <a:pt x="166243" y="91440"/>
                </a:lnTo>
                <a:close/>
              </a:path>
              <a:path w="303529" h="205739">
                <a:moveTo>
                  <a:pt x="180282" y="92710"/>
                </a:moveTo>
                <a:lnTo>
                  <a:pt x="179019" y="92710"/>
                </a:lnTo>
                <a:lnTo>
                  <a:pt x="180962" y="93980"/>
                </a:lnTo>
                <a:lnTo>
                  <a:pt x="180282" y="92710"/>
                </a:lnTo>
                <a:close/>
              </a:path>
              <a:path w="303529" h="205739">
                <a:moveTo>
                  <a:pt x="228269" y="85091"/>
                </a:moveTo>
                <a:lnTo>
                  <a:pt x="227025" y="90170"/>
                </a:lnTo>
                <a:lnTo>
                  <a:pt x="181330" y="90170"/>
                </a:lnTo>
                <a:lnTo>
                  <a:pt x="180505" y="91440"/>
                </a:lnTo>
                <a:lnTo>
                  <a:pt x="179603" y="91440"/>
                </a:lnTo>
                <a:lnTo>
                  <a:pt x="179710" y="91640"/>
                </a:lnTo>
                <a:lnTo>
                  <a:pt x="181406" y="93980"/>
                </a:lnTo>
                <a:lnTo>
                  <a:pt x="258124" y="93980"/>
                </a:lnTo>
                <a:lnTo>
                  <a:pt x="256160" y="91440"/>
                </a:lnTo>
                <a:lnTo>
                  <a:pt x="246859" y="87630"/>
                </a:lnTo>
                <a:lnTo>
                  <a:pt x="236705" y="86360"/>
                </a:lnTo>
                <a:lnTo>
                  <a:pt x="228269" y="85091"/>
                </a:lnTo>
                <a:close/>
              </a:path>
              <a:path w="303529" h="205739">
                <a:moveTo>
                  <a:pt x="145935" y="87630"/>
                </a:moveTo>
                <a:lnTo>
                  <a:pt x="144449" y="91440"/>
                </a:lnTo>
                <a:lnTo>
                  <a:pt x="155181" y="91440"/>
                </a:lnTo>
                <a:lnTo>
                  <a:pt x="153085" y="88900"/>
                </a:lnTo>
                <a:lnTo>
                  <a:pt x="150418" y="88900"/>
                </a:lnTo>
                <a:lnTo>
                  <a:pt x="145935" y="87630"/>
                </a:lnTo>
                <a:close/>
              </a:path>
              <a:path w="303529" h="205739">
                <a:moveTo>
                  <a:pt x="176082" y="90853"/>
                </a:moveTo>
                <a:lnTo>
                  <a:pt x="175670" y="91401"/>
                </a:lnTo>
                <a:lnTo>
                  <a:pt x="176199" y="91440"/>
                </a:lnTo>
                <a:lnTo>
                  <a:pt x="176082" y="90853"/>
                </a:lnTo>
                <a:close/>
              </a:path>
              <a:path w="303529" h="205739">
                <a:moveTo>
                  <a:pt x="178916" y="90516"/>
                </a:moveTo>
                <a:lnTo>
                  <a:pt x="178473" y="91440"/>
                </a:lnTo>
                <a:lnTo>
                  <a:pt x="178981" y="91440"/>
                </a:lnTo>
                <a:lnTo>
                  <a:pt x="178916" y="90516"/>
                </a:lnTo>
                <a:close/>
              </a:path>
              <a:path w="303529" h="205739">
                <a:moveTo>
                  <a:pt x="181195" y="90243"/>
                </a:moveTo>
                <a:lnTo>
                  <a:pt x="178981" y="91440"/>
                </a:lnTo>
                <a:lnTo>
                  <a:pt x="179603" y="91440"/>
                </a:lnTo>
                <a:lnTo>
                  <a:pt x="181195" y="90243"/>
                </a:lnTo>
                <a:close/>
              </a:path>
              <a:path w="303529" h="205739">
                <a:moveTo>
                  <a:pt x="175945" y="90170"/>
                </a:moveTo>
                <a:lnTo>
                  <a:pt x="174663" y="90170"/>
                </a:lnTo>
                <a:lnTo>
                  <a:pt x="175660" y="91401"/>
                </a:lnTo>
                <a:lnTo>
                  <a:pt x="175932" y="90853"/>
                </a:lnTo>
                <a:lnTo>
                  <a:pt x="175945" y="90170"/>
                </a:lnTo>
                <a:close/>
              </a:path>
              <a:path w="303529" h="205739">
                <a:moveTo>
                  <a:pt x="178511" y="87630"/>
                </a:moveTo>
                <a:lnTo>
                  <a:pt x="177533" y="87630"/>
                </a:lnTo>
                <a:lnTo>
                  <a:pt x="176099" y="90516"/>
                </a:lnTo>
                <a:lnTo>
                  <a:pt x="176082" y="90853"/>
                </a:lnTo>
                <a:lnTo>
                  <a:pt x="178511" y="87630"/>
                </a:lnTo>
                <a:close/>
              </a:path>
              <a:path w="303529" h="205739">
                <a:moveTo>
                  <a:pt x="190262" y="87630"/>
                </a:moveTo>
                <a:lnTo>
                  <a:pt x="178511" y="87630"/>
                </a:lnTo>
                <a:lnTo>
                  <a:pt x="178892" y="90170"/>
                </a:lnTo>
                <a:lnTo>
                  <a:pt x="178916" y="90516"/>
                </a:lnTo>
                <a:lnTo>
                  <a:pt x="179082" y="90170"/>
                </a:lnTo>
                <a:lnTo>
                  <a:pt x="227025" y="90170"/>
                </a:lnTo>
                <a:lnTo>
                  <a:pt x="226644" y="88900"/>
                </a:lnTo>
                <a:lnTo>
                  <a:pt x="189941" y="88900"/>
                </a:lnTo>
                <a:lnTo>
                  <a:pt x="190262" y="87630"/>
                </a:lnTo>
                <a:close/>
              </a:path>
              <a:path w="303529" h="205739">
                <a:moveTo>
                  <a:pt x="181330" y="90170"/>
                </a:moveTo>
                <a:lnTo>
                  <a:pt x="181195" y="90243"/>
                </a:lnTo>
                <a:lnTo>
                  <a:pt x="181330" y="90170"/>
                </a:lnTo>
                <a:close/>
              </a:path>
              <a:path w="303529" h="205739">
                <a:moveTo>
                  <a:pt x="36324" y="46990"/>
                </a:moveTo>
                <a:lnTo>
                  <a:pt x="11976" y="46990"/>
                </a:lnTo>
                <a:lnTo>
                  <a:pt x="12585" y="50800"/>
                </a:lnTo>
                <a:lnTo>
                  <a:pt x="6632" y="50800"/>
                </a:lnTo>
                <a:lnTo>
                  <a:pt x="7615" y="58420"/>
                </a:lnTo>
                <a:lnTo>
                  <a:pt x="9476" y="68580"/>
                </a:lnTo>
                <a:lnTo>
                  <a:pt x="11049" y="74930"/>
                </a:lnTo>
                <a:lnTo>
                  <a:pt x="12522" y="78740"/>
                </a:lnTo>
                <a:lnTo>
                  <a:pt x="7594" y="81280"/>
                </a:lnTo>
                <a:lnTo>
                  <a:pt x="6261" y="85090"/>
                </a:lnTo>
                <a:lnTo>
                  <a:pt x="3492" y="88900"/>
                </a:lnTo>
                <a:lnTo>
                  <a:pt x="136546" y="88900"/>
                </a:lnTo>
                <a:lnTo>
                  <a:pt x="134429" y="87630"/>
                </a:lnTo>
                <a:lnTo>
                  <a:pt x="138607" y="83820"/>
                </a:lnTo>
                <a:lnTo>
                  <a:pt x="149886" y="80010"/>
                </a:lnTo>
                <a:lnTo>
                  <a:pt x="151571" y="76200"/>
                </a:lnTo>
                <a:lnTo>
                  <a:pt x="149727" y="69850"/>
                </a:lnTo>
                <a:lnTo>
                  <a:pt x="149924" y="67310"/>
                </a:lnTo>
                <a:lnTo>
                  <a:pt x="65824" y="67310"/>
                </a:lnTo>
                <a:lnTo>
                  <a:pt x="60223" y="66040"/>
                </a:lnTo>
                <a:lnTo>
                  <a:pt x="48484" y="63500"/>
                </a:lnTo>
                <a:lnTo>
                  <a:pt x="41579" y="57150"/>
                </a:lnTo>
                <a:lnTo>
                  <a:pt x="36928" y="48232"/>
                </a:lnTo>
                <a:lnTo>
                  <a:pt x="36324" y="46990"/>
                </a:lnTo>
                <a:close/>
              </a:path>
              <a:path w="303529" h="205739">
                <a:moveTo>
                  <a:pt x="223113" y="86360"/>
                </a:moveTo>
                <a:lnTo>
                  <a:pt x="191046" y="86360"/>
                </a:lnTo>
                <a:lnTo>
                  <a:pt x="189941" y="88900"/>
                </a:lnTo>
                <a:lnTo>
                  <a:pt x="226644" y="88900"/>
                </a:lnTo>
                <a:lnTo>
                  <a:pt x="226263" y="87630"/>
                </a:lnTo>
                <a:lnTo>
                  <a:pt x="223177" y="87630"/>
                </a:lnTo>
                <a:lnTo>
                  <a:pt x="223113" y="86360"/>
                </a:lnTo>
                <a:close/>
              </a:path>
              <a:path w="303529" h="205739">
                <a:moveTo>
                  <a:pt x="190831" y="85183"/>
                </a:moveTo>
                <a:lnTo>
                  <a:pt x="189890" y="86360"/>
                </a:lnTo>
                <a:lnTo>
                  <a:pt x="179451" y="86360"/>
                </a:lnTo>
                <a:lnTo>
                  <a:pt x="177355" y="87630"/>
                </a:lnTo>
                <a:lnTo>
                  <a:pt x="190207" y="87630"/>
                </a:lnTo>
                <a:lnTo>
                  <a:pt x="190831" y="85183"/>
                </a:lnTo>
                <a:close/>
              </a:path>
              <a:path w="303529" h="205739">
                <a:moveTo>
                  <a:pt x="190297" y="87494"/>
                </a:moveTo>
                <a:lnTo>
                  <a:pt x="190207" y="87630"/>
                </a:lnTo>
                <a:lnTo>
                  <a:pt x="190297" y="87494"/>
                </a:lnTo>
                <a:close/>
              </a:path>
              <a:path w="303529" h="205739">
                <a:moveTo>
                  <a:pt x="223949" y="87093"/>
                </a:moveTo>
                <a:lnTo>
                  <a:pt x="223177" y="87630"/>
                </a:lnTo>
                <a:lnTo>
                  <a:pt x="224561" y="87630"/>
                </a:lnTo>
                <a:lnTo>
                  <a:pt x="223949" y="87093"/>
                </a:lnTo>
                <a:close/>
              </a:path>
              <a:path w="303529" h="205739">
                <a:moveTo>
                  <a:pt x="224980" y="86377"/>
                </a:moveTo>
                <a:lnTo>
                  <a:pt x="224561" y="87630"/>
                </a:lnTo>
                <a:lnTo>
                  <a:pt x="224764" y="87630"/>
                </a:lnTo>
                <a:lnTo>
                  <a:pt x="224980" y="86377"/>
                </a:lnTo>
                <a:close/>
              </a:path>
              <a:path w="303529" h="205739">
                <a:moveTo>
                  <a:pt x="225882" y="86360"/>
                </a:moveTo>
                <a:lnTo>
                  <a:pt x="225005" y="86360"/>
                </a:lnTo>
                <a:lnTo>
                  <a:pt x="224993" y="87630"/>
                </a:lnTo>
                <a:lnTo>
                  <a:pt x="226263" y="87630"/>
                </a:lnTo>
                <a:lnTo>
                  <a:pt x="225882" y="86360"/>
                </a:lnTo>
                <a:close/>
              </a:path>
              <a:path w="303529" h="205739">
                <a:moveTo>
                  <a:pt x="225374" y="85090"/>
                </a:moveTo>
                <a:lnTo>
                  <a:pt x="190906" y="85090"/>
                </a:lnTo>
                <a:lnTo>
                  <a:pt x="190297" y="87494"/>
                </a:lnTo>
                <a:lnTo>
                  <a:pt x="191046" y="86360"/>
                </a:lnTo>
                <a:lnTo>
                  <a:pt x="224967" y="86360"/>
                </a:lnTo>
                <a:lnTo>
                  <a:pt x="225374" y="85090"/>
                </a:lnTo>
                <a:close/>
              </a:path>
              <a:path w="303529" h="205739">
                <a:moveTo>
                  <a:pt x="224967" y="86360"/>
                </a:moveTo>
                <a:lnTo>
                  <a:pt x="223113" y="86360"/>
                </a:lnTo>
                <a:lnTo>
                  <a:pt x="223949" y="87093"/>
                </a:lnTo>
                <a:lnTo>
                  <a:pt x="224956" y="86394"/>
                </a:lnTo>
                <a:close/>
              </a:path>
              <a:path w="303529" h="205739">
                <a:moveTo>
                  <a:pt x="225005" y="86360"/>
                </a:moveTo>
                <a:close/>
              </a:path>
              <a:path w="303529" h="205739">
                <a:moveTo>
                  <a:pt x="207883" y="77470"/>
                </a:moveTo>
                <a:lnTo>
                  <a:pt x="197734" y="77470"/>
                </a:lnTo>
                <a:lnTo>
                  <a:pt x="189064" y="82550"/>
                </a:lnTo>
                <a:lnTo>
                  <a:pt x="186486" y="85090"/>
                </a:lnTo>
                <a:lnTo>
                  <a:pt x="185060" y="85091"/>
                </a:lnTo>
                <a:lnTo>
                  <a:pt x="182333" y="86360"/>
                </a:lnTo>
                <a:lnTo>
                  <a:pt x="186232" y="86360"/>
                </a:lnTo>
                <a:lnTo>
                  <a:pt x="188048" y="83820"/>
                </a:lnTo>
                <a:lnTo>
                  <a:pt x="224270" y="83820"/>
                </a:lnTo>
                <a:lnTo>
                  <a:pt x="217950" y="80010"/>
                </a:lnTo>
                <a:lnTo>
                  <a:pt x="207883" y="77470"/>
                </a:lnTo>
                <a:close/>
              </a:path>
              <a:path w="303529" h="205739">
                <a:moveTo>
                  <a:pt x="190246" y="85090"/>
                </a:moveTo>
                <a:lnTo>
                  <a:pt x="188414" y="85091"/>
                </a:lnTo>
                <a:lnTo>
                  <a:pt x="186232" y="86360"/>
                </a:lnTo>
                <a:lnTo>
                  <a:pt x="189890" y="86360"/>
                </a:lnTo>
                <a:lnTo>
                  <a:pt x="190246" y="85090"/>
                </a:lnTo>
                <a:close/>
              </a:path>
              <a:path w="303529" h="205739">
                <a:moveTo>
                  <a:pt x="190906" y="85090"/>
                </a:moveTo>
                <a:close/>
              </a:path>
              <a:path w="303529" h="205739">
                <a:moveTo>
                  <a:pt x="190601" y="83820"/>
                </a:moveTo>
                <a:lnTo>
                  <a:pt x="188048" y="83820"/>
                </a:lnTo>
                <a:lnTo>
                  <a:pt x="187286" y="85090"/>
                </a:lnTo>
                <a:lnTo>
                  <a:pt x="188417" y="85090"/>
                </a:lnTo>
                <a:lnTo>
                  <a:pt x="190601" y="83820"/>
                </a:lnTo>
                <a:close/>
              </a:path>
              <a:path w="303529" h="205739">
                <a:moveTo>
                  <a:pt x="224270" y="83820"/>
                </a:moveTo>
                <a:lnTo>
                  <a:pt x="190601" y="83820"/>
                </a:lnTo>
                <a:lnTo>
                  <a:pt x="190246" y="85090"/>
                </a:lnTo>
                <a:lnTo>
                  <a:pt x="226377" y="85090"/>
                </a:lnTo>
                <a:lnTo>
                  <a:pt x="224270" y="83820"/>
                </a:lnTo>
                <a:close/>
              </a:path>
              <a:path w="303529" h="205739">
                <a:moveTo>
                  <a:pt x="72644" y="54610"/>
                </a:moveTo>
                <a:lnTo>
                  <a:pt x="65824" y="67310"/>
                </a:lnTo>
                <a:lnTo>
                  <a:pt x="149924" y="67310"/>
                </a:lnTo>
                <a:lnTo>
                  <a:pt x="150221" y="63500"/>
                </a:lnTo>
                <a:lnTo>
                  <a:pt x="81216" y="63500"/>
                </a:lnTo>
                <a:lnTo>
                  <a:pt x="82022" y="62230"/>
                </a:lnTo>
                <a:lnTo>
                  <a:pt x="80035" y="62230"/>
                </a:lnTo>
                <a:lnTo>
                  <a:pt x="80225" y="59690"/>
                </a:lnTo>
                <a:lnTo>
                  <a:pt x="75933" y="59690"/>
                </a:lnTo>
                <a:lnTo>
                  <a:pt x="75755" y="58420"/>
                </a:lnTo>
                <a:lnTo>
                  <a:pt x="72644" y="54610"/>
                </a:lnTo>
                <a:close/>
              </a:path>
              <a:path w="303529" h="205739">
                <a:moveTo>
                  <a:pt x="150418" y="60960"/>
                </a:moveTo>
                <a:lnTo>
                  <a:pt x="82829" y="60960"/>
                </a:lnTo>
                <a:lnTo>
                  <a:pt x="82791" y="62230"/>
                </a:lnTo>
                <a:lnTo>
                  <a:pt x="81216" y="63500"/>
                </a:lnTo>
                <a:lnTo>
                  <a:pt x="150221" y="63500"/>
                </a:lnTo>
                <a:lnTo>
                  <a:pt x="150418" y="60960"/>
                </a:lnTo>
                <a:close/>
              </a:path>
              <a:path w="303529" h="205739">
                <a:moveTo>
                  <a:pt x="82677" y="60960"/>
                </a:moveTo>
                <a:lnTo>
                  <a:pt x="80130" y="60960"/>
                </a:lnTo>
                <a:lnTo>
                  <a:pt x="80035" y="62230"/>
                </a:lnTo>
                <a:lnTo>
                  <a:pt x="82022" y="62230"/>
                </a:lnTo>
                <a:lnTo>
                  <a:pt x="82695" y="61170"/>
                </a:lnTo>
                <a:lnTo>
                  <a:pt x="82677" y="60960"/>
                </a:lnTo>
                <a:close/>
              </a:path>
              <a:path w="303529" h="205739">
                <a:moveTo>
                  <a:pt x="151384" y="59690"/>
                </a:moveTo>
                <a:lnTo>
                  <a:pt x="81483" y="59690"/>
                </a:lnTo>
                <a:lnTo>
                  <a:pt x="80708" y="60960"/>
                </a:lnTo>
                <a:lnTo>
                  <a:pt x="150672" y="60960"/>
                </a:lnTo>
                <a:lnTo>
                  <a:pt x="151384" y="59690"/>
                </a:lnTo>
                <a:close/>
              </a:path>
              <a:path w="303529" h="205739">
                <a:moveTo>
                  <a:pt x="77673" y="57150"/>
                </a:moveTo>
                <a:lnTo>
                  <a:pt x="75933" y="59690"/>
                </a:lnTo>
                <a:lnTo>
                  <a:pt x="78143" y="59690"/>
                </a:lnTo>
                <a:lnTo>
                  <a:pt x="78181" y="58420"/>
                </a:lnTo>
                <a:lnTo>
                  <a:pt x="78028" y="58420"/>
                </a:lnTo>
                <a:lnTo>
                  <a:pt x="78125" y="58281"/>
                </a:lnTo>
                <a:lnTo>
                  <a:pt x="77673" y="57150"/>
                </a:lnTo>
                <a:close/>
              </a:path>
              <a:path w="303529" h="205739">
                <a:moveTo>
                  <a:pt x="81127" y="50800"/>
                </a:moveTo>
                <a:lnTo>
                  <a:pt x="76454" y="50800"/>
                </a:lnTo>
                <a:lnTo>
                  <a:pt x="77724" y="53340"/>
                </a:lnTo>
                <a:lnTo>
                  <a:pt x="77127" y="53340"/>
                </a:lnTo>
                <a:lnTo>
                  <a:pt x="78346" y="54610"/>
                </a:lnTo>
                <a:lnTo>
                  <a:pt x="75590" y="57150"/>
                </a:lnTo>
                <a:lnTo>
                  <a:pt x="78917" y="57150"/>
                </a:lnTo>
                <a:lnTo>
                  <a:pt x="78125" y="58281"/>
                </a:lnTo>
                <a:lnTo>
                  <a:pt x="78181" y="58420"/>
                </a:lnTo>
                <a:lnTo>
                  <a:pt x="80073" y="58420"/>
                </a:lnTo>
                <a:lnTo>
                  <a:pt x="80429" y="59690"/>
                </a:lnTo>
                <a:lnTo>
                  <a:pt x="151130" y="59690"/>
                </a:lnTo>
                <a:lnTo>
                  <a:pt x="153470" y="53340"/>
                </a:lnTo>
                <a:lnTo>
                  <a:pt x="152543" y="52070"/>
                </a:lnTo>
                <a:lnTo>
                  <a:pt x="81876" y="52070"/>
                </a:lnTo>
                <a:lnTo>
                  <a:pt x="81127" y="50800"/>
                </a:lnTo>
                <a:close/>
              </a:path>
              <a:path w="303529" h="205739">
                <a:moveTo>
                  <a:pt x="78574" y="58420"/>
                </a:moveTo>
                <a:lnTo>
                  <a:pt x="78371" y="58420"/>
                </a:lnTo>
                <a:lnTo>
                  <a:pt x="78298" y="59232"/>
                </a:lnTo>
                <a:lnTo>
                  <a:pt x="78574" y="58420"/>
                </a:lnTo>
                <a:close/>
              </a:path>
              <a:path w="303529" h="205739">
                <a:moveTo>
                  <a:pt x="73190" y="53340"/>
                </a:moveTo>
                <a:lnTo>
                  <a:pt x="67335" y="53340"/>
                </a:lnTo>
                <a:lnTo>
                  <a:pt x="66827" y="55880"/>
                </a:lnTo>
                <a:lnTo>
                  <a:pt x="67348" y="55880"/>
                </a:lnTo>
                <a:lnTo>
                  <a:pt x="66929" y="57150"/>
                </a:lnTo>
                <a:lnTo>
                  <a:pt x="67525" y="58420"/>
                </a:lnTo>
                <a:lnTo>
                  <a:pt x="69964" y="58420"/>
                </a:lnTo>
                <a:lnTo>
                  <a:pt x="70332" y="55880"/>
                </a:lnTo>
                <a:lnTo>
                  <a:pt x="68199" y="54610"/>
                </a:lnTo>
                <a:lnTo>
                  <a:pt x="73037" y="54610"/>
                </a:lnTo>
                <a:lnTo>
                  <a:pt x="73190" y="53340"/>
                </a:lnTo>
                <a:close/>
              </a:path>
              <a:path w="303529" h="205739">
                <a:moveTo>
                  <a:pt x="64332" y="55252"/>
                </a:moveTo>
                <a:lnTo>
                  <a:pt x="63601" y="55880"/>
                </a:lnTo>
                <a:lnTo>
                  <a:pt x="63855" y="55880"/>
                </a:lnTo>
                <a:lnTo>
                  <a:pt x="64332" y="55252"/>
                </a:lnTo>
                <a:close/>
              </a:path>
              <a:path w="303529" h="205739">
                <a:moveTo>
                  <a:pt x="66560" y="53340"/>
                </a:moveTo>
                <a:lnTo>
                  <a:pt x="65786" y="53340"/>
                </a:lnTo>
                <a:lnTo>
                  <a:pt x="64332" y="55252"/>
                </a:lnTo>
                <a:lnTo>
                  <a:pt x="66560" y="53340"/>
                </a:lnTo>
                <a:close/>
              </a:path>
              <a:path w="303529" h="205739">
                <a:moveTo>
                  <a:pt x="76106" y="40640"/>
                </a:moveTo>
                <a:lnTo>
                  <a:pt x="75638" y="40640"/>
                </a:lnTo>
                <a:lnTo>
                  <a:pt x="71424" y="53340"/>
                </a:lnTo>
                <a:lnTo>
                  <a:pt x="72771" y="53340"/>
                </a:lnTo>
                <a:lnTo>
                  <a:pt x="74079" y="52070"/>
                </a:lnTo>
                <a:lnTo>
                  <a:pt x="75914" y="52070"/>
                </a:lnTo>
                <a:lnTo>
                  <a:pt x="76454" y="50800"/>
                </a:lnTo>
                <a:lnTo>
                  <a:pt x="81775" y="50800"/>
                </a:lnTo>
                <a:lnTo>
                  <a:pt x="81216" y="49530"/>
                </a:lnTo>
                <a:lnTo>
                  <a:pt x="78028" y="49530"/>
                </a:lnTo>
                <a:lnTo>
                  <a:pt x="77533" y="48260"/>
                </a:lnTo>
                <a:lnTo>
                  <a:pt x="77781" y="46990"/>
                </a:lnTo>
                <a:lnTo>
                  <a:pt x="77355" y="46990"/>
                </a:lnTo>
                <a:lnTo>
                  <a:pt x="78155" y="45720"/>
                </a:lnTo>
                <a:lnTo>
                  <a:pt x="76288" y="45720"/>
                </a:lnTo>
                <a:lnTo>
                  <a:pt x="76197" y="43180"/>
                </a:lnTo>
                <a:lnTo>
                  <a:pt x="76123" y="41910"/>
                </a:lnTo>
                <a:lnTo>
                  <a:pt x="76106" y="40640"/>
                </a:lnTo>
                <a:close/>
              </a:path>
              <a:path w="303529" h="205739">
                <a:moveTo>
                  <a:pt x="75914" y="52070"/>
                </a:moveTo>
                <a:lnTo>
                  <a:pt x="74079" y="52070"/>
                </a:lnTo>
                <a:lnTo>
                  <a:pt x="74155" y="53340"/>
                </a:lnTo>
                <a:lnTo>
                  <a:pt x="75374" y="53340"/>
                </a:lnTo>
                <a:lnTo>
                  <a:pt x="75914" y="52070"/>
                </a:lnTo>
                <a:close/>
              </a:path>
              <a:path w="303529" h="205739">
                <a:moveTo>
                  <a:pt x="76263" y="52070"/>
                </a:moveTo>
                <a:lnTo>
                  <a:pt x="76263" y="53340"/>
                </a:lnTo>
                <a:lnTo>
                  <a:pt x="77724" y="53340"/>
                </a:lnTo>
                <a:lnTo>
                  <a:pt x="76263" y="52070"/>
                </a:lnTo>
                <a:close/>
              </a:path>
              <a:path w="303529" h="205739">
                <a:moveTo>
                  <a:pt x="136550" y="43180"/>
                </a:moveTo>
                <a:lnTo>
                  <a:pt x="129239" y="44450"/>
                </a:lnTo>
                <a:lnTo>
                  <a:pt x="122610" y="45720"/>
                </a:lnTo>
                <a:lnTo>
                  <a:pt x="82918" y="45720"/>
                </a:lnTo>
                <a:lnTo>
                  <a:pt x="83134" y="46990"/>
                </a:lnTo>
                <a:lnTo>
                  <a:pt x="84810" y="46990"/>
                </a:lnTo>
                <a:lnTo>
                  <a:pt x="85026" y="48260"/>
                </a:lnTo>
                <a:lnTo>
                  <a:pt x="88226" y="48260"/>
                </a:lnTo>
                <a:lnTo>
                  <a:pt x="84239" y="49530"/>
                </a:lnTo>
                <a:lnTo>
                  <a:pt x="83096" y="49530"/>
                </a:lnTo>
                <a:lnTo>
                  <a:pt x="81876" y="52070"/>
                </a:lnTo>
                <a:lnTo>
                  <a:pt x="152543" y="52070"/>
                </a:lnTo>
                <a:lnTo>
                  <a:pt x="149779" y="48279"/>
                </a:lnTo>
                <a:lnTo>
                  <a:pt x="143096" y="44450"/>
                </a:lnTo>
                <a:lnTo>
                  <a:pt x="136550" y="43180"/>
                </a:lnTo>
                <a:close/>
              </a:path>
              <a:path w="303529" h="205739">
                <a:moveTo>
                  <a:pt x="10528" y="48260"/>
                </a:moveTo>
                <a:lnTo>
                  <a:pt x="10420" y="49083"/>
                </a:lnTo>
                <a:lnTo>
                  <a:pt x="10617" y="49530"/>
                </a:lnTo>
                <a:lnTo>
                  <a:pt x="8178" y="49530"/>
                </a:lnTo>
                <a:lnTo>
                  <a:pt x="8204" y="50800"/>
                </a:lnTo>
                <a:lnTo>
                  <a:pt x="12585" y="50800"/>
                </a:lnTo>
                <a:lnTo>
                  <a:pt x="10528" y="48260"/>
                </a:lnTo>
                <a:close/>
              </a:path>
              <a:path w="303529" h="205739">
                <a:moveTo>
                  <a:pt x="9733" y="48831"/>
                </a:moveTo>
                <a:lnTo>
                  <a:pt x="8763" y="49530"/>
                </a:lnTo>
                <a:lnTo>
                  <a:pt x="10287" y="49530"/>
                </a:lnTo>
                <a:lnTo>
                  <a:pt x="9733" y="48831"/>
                </a:lnTo>
                <a:close/>
              </a:path>
              <a:path w="303529" h="205739">
                <a:moveTo>
                  <a:pt x="79425" y="48260"/>
                </a:moveTo>
                <a:lnTo>
                  <a:pt x="79514" y="49530"/>
                </a:lnTo>
                <a:lnTo>
                  <a:pt x="82931" y="49530"/>
                </a:lnTo>
                <a:lnTo>
                  <a:pt x="79425" y="48260"/>
                </a:lnTo>
                <a:close/>
              </a:path>
              <a:path w="303529" h="205739">
                <a:moveTo>
                  <a:pt x="10500" y="48279"/>
                </a:moveTo>
                <a:lnTo>
                  <a:pt x="10171" y="48516"/>
                </a:lnTo>
                <a:lnTo>
                  <a:pt x="10386" y="49005"/>
                </a:lnTo>
                <a:lnTo>
                  <a:pt x="10500" y="48279"/>
                </a:lnTo>
                <a:close/>
              </a:path>
              <a:path w="303529" h="205739">
                <a:moveTo>
                  <a:pt x="9499" y="46990"/>
                </a:moveTo>
                <a:lnTo>
                  <a:pt x="8039" y="46990"/>
                </a:lnTo>
                <a:lnTo>
                  <a:pt x="9733" y="48831"/>
                </a:lnTo>
                <a:lnTo>
                  <a:pt x="10136" y="48542"/>
                </a:lnTo>
                <a:lnTo>
                  <a:pt x="10046" y="48232"/>
                </a:lnTo>
                <a:lnTo>
                  <a:pt x="9499" y="46990"/>
                </a:lnTo>
                <a:close/>
              </a:path>
              <a:path w="303529" h="205739">
                <a:moveTo>
                  <a:pt x="19265" y="0"/>
                </a:moveTo>
                <a:lnTo>
                  <a:pt x="15733" y="8890"/>
                </a:lnTo>
                <a:lnTo>
                  <a:pt x="15704" y="25400"/>
                </a:lnTo>
                <a:lnTo>
                  <a:pt x="15765" y="29210"/>
                </a:lnTo>
                <a:lnTo>
                  <a:pt x="13119" y="38100"/>
                </a:lnTo>
                <a:lnTo>
                  <a:pt x="10668" y="41910"/>
                </a:lnTo>
                <a:lnTo>
                  <a:pt x="6972" y="43180"/>
                </a:lnTo>
                <a:lnTo>
                  <a:pt x="7239" y="48260"/>
                </a:lnTo>
                <a:lnTo>
                  <a:pt x="8039" y="46990"/>
                </a:lnTo>
                <a:lnTo>
                  <a:pt x="36324" y="46990"/>
                </a:lnTo>
                <a:lnTo>
                  <a:pt x="32004" y="38100"/>
                </a:lnTo>
                <a:lnTo>
                  <a:pt x="31178" y="33020"/>
                </a:lnTo>
                <a:lnTo>
                  <a:pt x="32334" y="29210"/>
                </a:lnTo>
                <a:lnTo>
                  <a:pt x="35521" y="25400"/>
                </a:lnTo>
                <a:lnTo>
                  <a:pt x="37671" y="17780"/>
                </a:lnTo>
                <a:lnTo>
                  <a:pt x="33594" y="10160"/>
                </a:lnTo>
                <a:lnTo>
                  <a:pt x="26417" y="2540"/>
                </a:lnTo>
                <a:lnTo>
                  <a:pt x="19265" y="0"/>
                </a:lnTo>
                <a:close/>
              </a:path>
              <a:path w="303529" h="205739">
                <a:moveTo>
                  <a:pt x="11976" y="46990"/>
                </a:moveTo>
                <a:lnTo>
                  <a:pt x="10629" y="46990"/>
                </a:lnTo>
                <a:lnTo>
                  <a:pt x="11277" y="48260"/>
                </a:lnTo>
                <a:lnTo>
                  <a:pt x="11976" y="48260"/>
                </a:lnTo>
                <a:lnTo>
                  <a:pt x="11976" y="46990"/>
                </a:lnTo>
                <a:close/>
              </a:path>
              <a:path w="303529" h="205739">
                <a:moveTo>
                  <a:pt x="81457" y="45720"/>
                </a:moveTo>
                <a:lnTo>
                  <a:pt x="81445" y="48260"/>
                </a:lnTo>
                <a:lnTo>
                  <a:pt x="82461" y="48260"/>
                </a:lnTo>
                <a:lnTo>
                  <a:pt x="83019" y="46990"/>
                </a:lnTo>
                <a:lnTo>
                  <a:pt x="81762" y="46990"/>
                </a:lnTo>
                <a:lnTo>
                  <a:pt x="81457" y="45720"/>
                </a:lnTo>
                <a:close/>
              </a:path>
              <a:path w="303529" h="205739">
                <a:moveTo>
                  <a:pt x="83134" y="46990"/>
                </a:moveTo>
                <a:lnTo>
                  <a:pt x="83350" y="48260"/>
                </a:lnTo>
                <a:lnTo>
                  <a:pt x="83134" y="46990"/>
                </a:lnTo>
                <a:close/>
              </a:path>
              <a:path w="303529" h="205739">
                <a:moveTo>
                  <a:pt x="10629" y="46990"/>
                </a:moveTo>
                <a:lnTo>
                  <a:pt x="9499" y="46990"/>
                </a:lnTo>
                <a:lnTo>
                  <a:pt x="10505" y="48232"/>
                </a:lnTo>
                <a:lnTo>
                  <a:pt x="10629" y="46990"/>
                </a:lnTo>
                <a:close/>
              </a:path>
              <a:path w="303529" h="205739">
                <a:moveTo>
                  <a:pt x="78397" y="44450"/>
                </a:moveTo>
                <a:lnTo>
                  <a:pt x="77127" y="44450"/>
                </a:lnTo>
                <a:lnTo>
                  <a:pt x="76923" y="45720"/>
                </a:lnTo>
                <a:lnTo>
                  <a:pt x="78155" y="45720"/>
                </a:lnTo>
                <a:lnTo>
                  <a:pt x="77781" y="46990"/>
                </a:lnTo>
                <a:lnTo>
                  <a:pt x="78143" y="46990"/>
                </a:lnTo>
                <a:lnTo>
                  <a:pt x="78397" y="44450"/>
                </a:lnTo>
                <a:close/>
              </a:path>
              <a:path w="303529" h="205739">
                <a:moveTo>
                  <a:pt x="82740" y="45720"/>
                </a:moveTo>
                <a:lnTo>
                  <a:pt x="81762" y="46990"/>
                </a:lnTo>
                <a:lnTo>
                  <a:pt x="83045" y="46990"/>
                </a:lnTo>
                <a:lnTo>
                  <a:pt x="82740" y="45720"/>
                </a:lnTo>
                <a:close/>
              </a:path>
              <a:path w="303529" h="205739">
                <a:moveTo>
                  <a:pt x="91617" y="33020"/>
                </a:moveTo>
                <a:lnTo>
                  <a:pt x="88480" y="39370"/>
                </a:lnTo>
                <a:lnTo>
                  <a:pt x="86017" y="40640"/>
                </a:lnTo>
                <a:lnTo>
                  <a:pt x="85970" y="40897"/>
                </a:lnTo>
                <a:lnTo>
                  <a:pt x="86385" y="41910"/>
                </a:lnTo>
                <a:lnTo>
                  <a:pt x="78066" y="41910"/>
                </a:lnTo>
                <a:lnTo>
                  <a:pt x="79095" y="43180"/>
                </a:lnTo>
                <a:lnTo>
                  <a:pt x="79794" y="43180"/>
                </a:lnTo>
                <a:lnTo>
                  <a:pt x="80924" y="44450"/>
                </a:lnTo>
                <a:lnTo>
                  <a:pt x="84137" y="44450"/>
                </a:lnTo>
                <a:lnTo>
                  <a:pt x="82854" y="45720"/>
                </a:lnTo>
                <a:lnTo>
                  <a:pt x="115874" y="45720"/>
                </a:lnTo>
                <a:lnTo>
                  <a:pt x="108242" y="41910"/>
                </a:lnTo>
                <a:lnTo>
                  <a:pt x="105841" y="38100"/>
                </a:lnTo>
                <a:lnTo>
                  <a:pt x="98818" y="38100"/>
                </a:lnTo>
                <a:lnTo>
                  <a:pt x="95097" y="35560"/>
                </a:lnTo>
                <a:lnTo>
                  <a:pt x="91617" y="33020"/>
                </a:lnTo>
                <a:close/>
              </a:path>
              <a:path w="303529" h="205739">
                <a:moveTo>
                  <a:pt x="74942" y="40640"/>
                </a:moveTo>
                <a:lnTo>
                  <a:pt x="74828" y="41910"/>
                </a:lnTo>
                <a:lnTo>
                  <a:pt x="74942" y="40640"/>
                </a:lnTo>
                <a:close/>
              </a:path>
              <a:path w="303529" h="205739">
                <a:moveTo>
                  <a:pt x="75059" y="40897"/>
                </a:moveTo>
                <a:lnTo>
                  <a:pt x="75081" y="41411"/>
                </a:lnTo>
                <a:lnTo>
                  <a:pt x="75171" y="41910"/>
                </a:lnTo>
                <a:lnTo>
                  <a:pt x="75059" y="40897"/>
                </a:lnTo>
                <a:close/>
              </a:path>
              <a:path w="303529" h="205739">
                <a:moveTo>
                  <a:pt x="84201" y="39370"/>
                </a:moveTo>
                <a:lnTo>
                  <a:pt x="76060" y="39370"/>
                </a:lnTo>
                <a:lnTo>
                  <a:pt x="76151" y="41910"/>
                </a:lnTo>
                <a:lnTo>
                  <a:pt x="84391" y="41910"/>
                </a:lnTo>
                <a:lnTo>
                  <a:pt x="84283" y="40289"/>
                </a:lnTo>
                <a:lnTo>
                  <a:pt x="84201" y="39370"/>
                </a:lnTo>
                <a:close/>
              </a:path>
              <a:path w="303529" h="205739">
                <a:moveTo>
                  <a:pt x="85148" y="40289"/>
                </a:moveTo>
                <a:lnTo>
                  <a:pt x="84734" y="40640"/>
                </a:lnTo>
                <a:lnTo>
                  <a:pt x="84448" y="41831"/>
                </a:lnTo>
                <a:lnTo>
                  <a:pt x="85393" y="40527"/>
                </a:lnTo>
                <a:lnTo>
                  <a:pt x="85148" y="40289"/>
                </a:lnTo>
                <a:close/>
              </a:path>
              <a:path w="303529" h="205739">
                <a:moveTo>
                  <a:pt x="75099" y="40640"/>
                </a:moveTo>
                <a:lnTo>
                  <a:pt x="75059" y="40897"/>
                </a:lnTo>
                <a:lnTo>
                  <a:pt x="75099" y="40640"/>
                </a:lnTo>
                <a:close/>
              </a:path>
              <a:path w="303529" h="205739">
                <a:moveTo>
                  <a:pt x="81788" y="36830"/>
                </a:moveTo>
                <a:lnTo>
                  <a:pt x="75488" y="38100"/>
                </a:lnTo>
                <a:lnTo>
                  <a:pt x="75099" y="40640"/>
                </a:lnTo>
                <a:lnTo>
                  <a:pt x="75638" y="40640"/>
                </a:lnTo>
                <a:lnTo>
                  <a:pt x="76060" y="39370"/>
                </a:lnTo>
                <a:lnTo>
                  <a:pt x="83680" y="39370"/>
                </a:lnTo>
                <a:lnTo>
                  <a:pt x="81788" y="36830"/>
                </a:lnTo>
                <a:close/>
              </a:path>
              <a:path w="303529" h="205739">
                <a:moveTo>
                  <a:pt x="85738" y="40052"/>
                </a:moveTo>
                <a:lnTo>
                  <a:pt x="85566" y="40289"/>
                </a:lnTo>
                <a:lnTo>
                  <a:pt x="85509" y="40640"/>
                </a:lnTo>
                <a:lnTo>
                  <a:pt x="85738" y="40052"/>
                </a:lnTo>
                <a:close/>
              </a:path>
              <a:path w="303529" h="205739">
                <a:moveTo>
                  <a:pt x="86004" y="39370"/>
                </a:moveTo>
                <a:lnTo>
                  <a:pt x="84201" y="39370"/>
                </a:lnTo>
                <a:lnTo>
                  <a:pt x="85148" y="40289"/>
                </a:lnTo>
                <a:lnTo>
                  <a:pt x="85891" y="39659"/>
                </a:lnTo>
                <a:lnTo>
                  <a:pt x="86004" y="39370"/>
                </a:lnTo>
                <a:close/>
              </a:path>
              <a:path w="303529" h="205739">
                <a:moveTo>
                  <a:pt x="86233" y="39370"/>
                </a:moveTo>
                <a:lnTo>
                  <a:pt x="85891" y="39659"/>
                </a:lnTo>
                <a:lnTo>
                  <a:pt x="85738" y="40052"/>
                </a:lnTo>
                <a:lnTo>
                  <a:pt x="86233" y="3937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4" name="object 6324"/>
          <p:cNvSpPr/>
          <p:nvPr/>
        </p:nvSpPr>
        <p:spPr>
          <a:xfrm>
            <a:off x="7951178" y="3336150"/>
            <a:ext cx="33020" cy="13970"/>
          </a:xfrm>
          <a:custGeom>
            <a:avLst/>
            <a:gdLst/>
            <a:ahLst/>
            <a:cxnLst/>
            <a:rect l="l" t="t" r="r" b="b"/>
            <a:pathLst>
              <a:path w="33020" h="13970">
                <a:moveTo>
                  <a:pt x="622" y="609"/>
                </a:moveTo>
                <a:lnTo>
                  <a:pt x="241" y="165"/>
                </a:lnTo>
                <a:lnTo>
                  <a:pt x="63" y="0"/>
                </a:lnTo>
                <a:lnTo>
                  <a:pt x="0" y="393"/>
                </a:lnTo>
                <a:lnTo>
                  <a:pt x="304" y="609"/>
                </a:lnTo>
                <a:lnTo>
                  <a:pt x="419" y="825"/>
                </a:lnTo>
                <a:lnTo>
                  <a:pt x="622" y="609"/>
                </a:lnTo>
                <a:close/>
              </a:path>
              <a:path w="33020" h="13970">
                <a:moveTo>
                  <a:pt x="27330" y="8610"/>
                </a:moveTo>
                <a:lnTo>
                  <a:pt x="26797" y="8585"/>
                </a:lnTo>
                <a:lnTo>
                  <a:pt x="27330" y="8610"/>
                </a:lnTo>
                <a:close/>
              </a:path>
              <a:path w="33020" h="13970">
                <a:moveTo>
                  <a:pt x="30962" y="12166"/>
                </a:moveTo>
                <a:lnTo>
                  <a:pt x="28536" y="11950"/>
                </a:lnTo>
                <a:lnTo>
                  <a:pt x="30708" y="11010"/>
                </a:lnTo>
                <a:lnTo>
                  <a:pt x="28067" y="10172"/>
                </a:lnTo>
                <a:lnTo>
                  <a:pt x="27508" y="9753"/>
                </a:lnTo>
                <a:lnTo>
                  <a:pt x="28194" y="9791"/>
                </a:lnTo>
                <a:lnTo>
                  <a:pt x="27990" y="9563"/>
                </a:lnTo>
                <a:lnTo>
                  <a:pt x="27051" y="8826"/>
                </a:lnTo>
                <a:lnTo>
                  <a:pt x="26835" y="8661"/>
                </a:lnTo>
                <a:lnTo>
                  <a:pt x="26695" y="8115"/>
                </a:lnTo>
                <a:lnTo>
                  <a:pt x="26644" y="7861"/>
                </a:lnTo>
                <a:lnTo>
                  <a:pt x="26250" y="8115"/>
                </a:lnTo>
                <a:lnTo>
                  <a:pt x="26035" y="7861"/>
                </a:lnTo>
                <a:lnTo>
                  <a:pt x="25323" y="7023"/>
                </a:lnTo>
                <a:lnTo>
                  <a:pt x="23901" y="6350"/>
                </a:lnTo>
                <a:lnTo>
                  <a:pt x="22948" y="5905"/>
                </a:lnTo>
                <a:lnTo>
                  <a:pt x="21678" y="6350"/>
                </a:lnTo>
                <a:lnTo>
                  <a:pt x="22250" y="3975"/>
                </a:lnTo>
                <a:lnTo>
                  <a:pt x="6985" y="3276"/>
                </a:lnTo>
                <a:lnTo>
                  <a:pt x="14173" y="8483"/>
                </a:lnTo>
                <a:lnTo>
                  <a:pt x="15087" y="8978"/>
                </a:lnTo>
                <a:lnTo>
                  <a:pt x="21018" y="10363"/>
                </a:lnTo>
                <a:lnTo>
                  <a:pt x="20662" y="10071"/>
                </a:lnTo>
                <a:lnTo>
                  <a:pt x="18719" y="9131"/>
                </a:lnTo>
                <a:lnTo>
                  <a:pt x="17957" y="7861"/>
                </a:lnTo>
                <a:lnTo>
                  <a:pt x="20662" y="10071"/>
                </a:lnTo>
                <a:lnTo>
                  <a:pt x="21437" y="10452"/>
                </a:lnTo>
                <a:lnTo>
                  <a:pt x="21018" y="10363"/>
                </a:lnTo>
                <a:lnTo>
                  <a:pt x="22720" y="11747"/>
                </a:lnTo>
                <a:lnTo>
                  <a:pt x="21894" y="10464"/>
                </a:lnTo>
                <a:lnTo>
                  <a:pt x="21564" y="8826"/>
                </a:lnTo>
                <a:lnTo>
                  <a:pt x="26377" y="13804"/>
                </a:lnTo>
                <a:lnTo>
                  <a:pt x="28181" y="13423"/>
                </a:lnTo>
                <a:lnTo>
                  <a:pt x="28244" y="13081"/>
                </a:lnTo>
                <a:lnTo>
                  <a:pt x="30937" y="13284"/>
                </a:lnTo>
                <a:lnTo>
                  <a:pt x="30949" y="13081"/>
                </a:lnTo>
                <a:lnTo>
                  <a:pt x="30962" y="12166"/>
                </a:lnTo>
                <a:close/>
              </a:path>
              <a:path w="33020" h="13970">
                <a:moveTo>
                  <a:pt x="32981" y="13423"/>
                </a:moveTo>
                <a:lnTo>
                  <a:pt x="31102" y="12814"/>
                </a:lnTo>
                <a:lnTo>
                  <a:pt x="30949" y="13284"/>
                </a:lnTo>
                <a:lnTo>
                  <a:pt x="32981" y="1342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5" name="object 6325"/>
          <p:cNvSpPr/>
          <p:nvPr/>
        </p:nvSpPr>
        <p:spPr>
          <a:xfrm>
            <a:off x="7891721" y="330862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39" y="0"/>
                </a:moveTo>
                <a:lnTo>
                  <a:pt x="0" y="254"/>
                </a:lnTo>
                <a:lnTo>
                  <a:pt x="203" y="266"/>
                </a:lnTo>
                <a:lnTo>
                  <a:pt x="13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6" name="object 6326"/>
          <p:cNvSpPr/>
          <p:nvPr/>
        </p:nvSpPr>
        <p:spPr>
          <a:xfrm>
            <a:off x="7982940" y="3349027"/>
            <a:ext cx="20955" cy="28575"/>
          </a:xfrm>
          <a:custGeom>
            <a:avLst/>
            <a:gdLst/>
            <a:ahLst/>
            <a:cxnLst/>
            <a:rect l="l" t="t" r="r" b="b"/>
            <a:pathLst>
              <a:path w="20954" h="28575">
                <a:moveTo>
                  <a:pt x="241" y="0"/>
                </a:moveTo>
                <a:lnTo>
                  <a:pt x="114" y="25"/>
                </a:lnTo>
                <a:lnTo>
                  <a:pt x="50" y="203"/>
                </a:lnTo>
                <a:lnTo>
                  <a:pt x="190" y="177"/>
                </a:lnTo>
                <a:lnTo>
                  <a:pt x="241" y="0"/>
                </a:lnTo>
                <a:close/>
              </a:path>
              <a:path w="20954" h="28575">
                <a:moveTo>
                  <a:pt x="20929" y="26466"/>
                </a:moveTo>
                <a:lnTo>
                  <a:pt x="19354" y="22910"/>
                </a:lnTo>
                <a:lnTo>
                  <a:pt x="18567" y="23380"/>
                </a:lnTo>
                <a:lnTo>
                  <a:pt x="19481" y="23418"/>
                </a:lnTo>
                <a:lnTo>
                  <a:pt x="20142" y="28422"/>
                </a:lnTo>
                <a:lnTo>
                  <a:pt x="20129" y="27127"/>
                </a:lnTo>
                <a:lnTo>
                  <a:pt x="20421" y="27266"/>
                </a:lnTo>
                <a:lnTo>
                  <a:pt x="20472" y="27749"/>
                </a:lnTo>
                <a:lnTo>
                  <a:pt x="20853" y="27863"/>
                </a:lnTo>
                <a:lnTo>
                  <a:pt x="20929" y="2646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7" name="object 6327"/>
          <p:cNvSpPr/>
          <p:nvPr/>
        </p:nvSpPr>
        <p:spPr>
          <a:xfrm>
            <a:off x="7912899" y="253083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508" y="0"/>
                </a:moveTo>
                <a:lnTo>
                  <a:pt x="0" y="469"/>
                </a:lnTo>
                <a:lnTo>
                  <a:pt x="406" y="431"/>
                </a:lnTo>
                <a:lnTo>
                  <a:pt x="419" y="241"/>
                </a:lnTo>
                <a:lnTo>
                  <a:pt x="622" y="266"/>
                </a:lnTo>
                <a:lnTo>
                  <a:pt x="698" y="101"/>
                </a:lnTo>
                <a:lnTo>
                  <a:pt x="50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8" name="object 6328"/>
          <p:cNvSpPr/>
          <p:nvPr/>
        </p:nvSpPr>
        <p:spPr>
          <a:xfrm>
            <a:off x="7953854" y="3333323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749" y="0"/>
                </a:moveTo>
                <a:lnTo>
                  <a:pt x="0" y="165"/>
                </a:lnTo>
                <a:lnTo>
                  <a:pt x="457" y="901"/>
                </a:lnTo>
                <a:lnTo>
                  <a:pt x="1092" y="762"/>
                </a:lnTo>
                <a:lnTo>
                  <a:pt x="1460" y="406"/>
                </a:lnTo>
                <a:lnTo>
                  <a:pt x="914" y="165"/>
                </a:lnTo>
                <a:lnTo>
                  <a:pt x="74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9" name="object 6329"/>
          <p:cNvSpPr/>
          <p:nvPr/>
        </p:nvSpPr>
        <p:spPr>
          <a:xfrm>
            <a:off x="8024020" y="341703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0" name="object 6330"/>
          <p:cNvSpPr/>
          <p:nvPr/>
        </p:nvSpPr>
        <p:spPr>
          <a:xfrm>
            <a:off x="7906842" y="3299662"/>
            <a:ext cx="81280" cy="55244"/>
          </a:xfrm>
          <a:custGeom>
            <a:avLst/>
            <a:gdLst/>
            <a:ahLst/>
            <a:cxnLst/>
            <a:rect l="l" t="t" r="r" b="b"/>
            <a:pathLst>
              <a:path w="81279" h="55245">
                <a:moveTo>
                  <a:pt x="1625" y="495"/>
                </a:moveTo>
                <a:lnTo>
                  <a:pt x="520" y="0"/>
                </a:lnTo>
                <a:lnTo>
                  <a:pt x="0" y="279"/>
                </a:lnTo>
                <a:lnTo>
                  <a:pt x="88" y="800"/>
                </a:lnTo>
                <a:lnTo>
                  <a:pt x="660" y="1066"/>
                </a:lnTo>
                <a:lnTo>
                  <a:pt x="1079" y="1168"/>
                </a:lnTo>
                <a:lnTo>
                  <a:pt x="1625" y="495"/>
                </a:lnTo>
                <a:close/>
              </a:path>
              <a:path w="81279" h="55245">
                <a:moveTo>
                  <a:pt x="8166" y="8039"/>
                </a:moveTo>
                <a:lnTo>
                  <a:pt x="5194" y="7493"/>
                </a:lnTo>
                <a:lnTo>
                  <a:pt x="2057" y="7785"/>
                </a:lnTo>
                <a:lnTo>
                  <a:pt x="2819" y="9283"/>
                </a:lnTo>
                <a:lnTo>
                  <a:pt x="3187" y="12090"/>
                </a:lnTo>
                <a:lnTo>
                  <a:pt x="5994" y="11925"/>
                </a:lnTo>
                <a:lnTo>
                  <a:pt x="6223" y="11493"/>
                </a:lnTo>
                <a:lnTo>
                  <a:pt x="5956" y="10820"/>
                </a:lnTo>
                <a:lnTo>
                  <a:pt x="8166" y="8039"/>
                </a:lnTo>
                <a:close/>
              </a:path>
              <a:path w="81279" h="55245">
                <a:moveTo>
                  <a:pt x="36423" y="40284"/>
                </a:moveTo>
                <a:lnTo>
                  <a:pt x="36258" y="40335"/>
                </a:lnTo>
                <a:lnTo>
                  <a:pt x="36080" y="40309"/>
                </a:lnTo>
                <a:lnTo>
                  <a:pt x="36334" y="40462"/>
                </a:lnTo>
                <a:lnTo>
                  <a:pt x="36398" y="40335"/>
                </a:lnTo>
                <a:close/>
              </a:path>
              <a:path w="81279" h="55245">
                <a:moveTo>
                  <a:pt x="81178" y="55105"/>
                </a:moveTo>
                <a:lnTo>
                  <a:pt x="81165" y="54965"/>
                </a:lnTo>
                <a:lnTo>
                  <a:pt x="81038" y="54927"/>
                </a:lnTo>
                <a:lnTo>
                  <a:pt x="80860" y="55054"/>
                </a:lnTo>
                <a:lnTo>
                  <a:pt x="81114" y="5506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1" name="object 6331"/>
          <p:cNvSpPr/>
          <p:nvPr/>
        </p:nvSpPr>
        <p:spPr>
          <a:xfrm>
            <a:off x="7896382" y="324894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63" y="0"/>
                </a:moveTo>
                <a:lnTo>
                  <a:pt x="0" y="533"/>
                </a:lnTo>
                <a:lnTo>
                  <a:pt x="203" y="457"/>
                </a:lnTo>
                <a:lnTo>
                  <a:pt x="165" y="317"/>
                </a:lnTo>
                <a:lnTo>
                  <a:pt x="6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2" name="object 6332"/>
          <p:cNvSpPr/>
          <p:nvPr/>
        </p:nvSpPr>
        <p:spPr>
          <a:xfrm>
            <a:off x="7898607" y="330858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927" y="0"/>
                </a:moveTo>
                <a:lnTo>
                  <a:pt x="0" y="673"/>
                </a:lnTo>
                <a:lnTo>
                  <a:pt x="520" y="622"/>
                </a:lnTo>
                <a:lnTo>
                  <a:pt x="444" y="482"/>
                </a:lnTo>
                <a:lnTo>
                  <a:pt x="685" y="482"/>
                </a:lnTo>
                <a:lnTo>
                  <a:pt x="92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3" name="object 6333"/>
          <p:cNvSpPr/>
          <p:nvPr/>
        </p:nvSpPr>
        <p:spPr>
          <a:xfrm>
            <a:off x="7889721" y="252278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92" y="0"/>
                </a:moveTo>
                <a:lnTo>
                  <a:pt x="0" y="228"/>
                </a:lnTo>
                <a:lnTo>
                  <a:pt x="203" y="241"/>
                </a:lnTo>
                <a:lnTo>
                  <a:pt x="29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4" name="object 6334"/>
          <p:cNvSpPr/>
          <p:nvPr/>
        </p:nvSpPr>
        <p:spPr>
          <a:xfrm>
            <a:off x="7927276" y="3325355"/>
            <a:ext cx="14604" cy="22860"/>
          </a:xfrm>
          <a:custGeom>
            <a:avLst/>
            <a:gdLst/>
            <a:ahLst/>
            <a:cxnLst/>
            <a:rect l="l" t="t" r="r" b="b"/>
            <a:pathLst>
              <a:path w="14604" h="22860">
                <a:moveTo>
                  <a:pt x="1993" y="18732"/>
                </a:moveTo>
                <a:lnTo>
                  <a:pt x="914" y="19024"/>
                </a:lnTo>
                <a:lnTo>
                  <a:pt x="0" y="21907"/>
                </a:lnTo>
                <a:lnTo>
                  <a:pt x="50" y="22618"/>
                </a:lnTo>
                <a:lnTo>
                  <a:pt x="1206" y="22771"/>
                </a:lnTo>
                <a:lnTo>
                  <a:pt x="1879" y="19291"/>
                </a:lnTo>
                <a:lnTo>
                  <a:pt x="1993" y="18732"/>
                </a:lnTo>
                <a:close/>
              </a:path>
              <a:path w="14604" h="22860">
                <a:moveTo>
                  <a:pt x="13944" y="0"/>
                </a:moveTo>
                <a:lnTo>
                  <a:pt x="12306" y="1612"/>
                </a:lnTo>
                <a:lnTo>
                  <a:pt x="12179" y="1765"/>
                </a:lnTo>
                <a:lnTo>
                  <a:pt x="13157" y="2209"/>
                </a:lnTo>
                <a:lnTo>
                  <a:pt x="13131" y="1765"/>
                </a:lnTo>
                <a:lnTo>
                  <a:pt x="13944" y="0"/>
                </a:lnTo>
                <a:close/>
              </a:path>
              <a:path w="14604" h="22860">
                <a:moveTo>
                  <a:pt x="14554" y="977"/>
                </a:moveTo>
                <a:lnTo>
                  <a:pt x="13208" y="1612"/>
                </a:lnTo>
                <a:lnTo>
                  <a:pt x="13157" y="1765"/>
                </a:lnTo>
                <a:lnTo>
                  <a:pt x="14554" y="97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5" name="object 6335"/>
          <p:cNvSpPr/>
          <p:nvPr/>
        </p:nvSpPr>
        <p:spPr>
          <a:xfrm>
            <a:off x="7996689" y="336312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190" y="558"/>
                </a:lnTo>
                <a:lnTo>
                  <a:pt x="203" y="330"/>
                </a:lnTo>
                <a:lnTo>
                  <a:pt x="114" y="6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6" name="object 6336"/>
          <p:cNvSpPr/>
          <p:nvPr/>
        </p:nvSpPr>
        <p:spPr>
          <a:xfrm>
            <a:off x="7936813" y="332259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435" y="0"/>
                </a:moveTo>
                <a:lnTo>
                  <a:pt x="850" y="12"/>
                </a:lnTo>
                <a:lnTo>
                  <a:pt x="495" y="431"/>
                </a:lnTo>
                <a:lnTo>
                  <a:pt x="0" y="1384"/>
                </a:lnTo>
                <a:lnTo>
                  <a:pt x="800" y="1549"/>
                </a:lnTo>
                <a:lnTo>
                  <a:pt x="1600" y="1422"/>
                </a:lnTo>
                <a:lnTo>
                  <a:pt x="143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7" name="object 6337"/>
          <p:cNvSpPr/>
          <p:nvPr/>
        </p:nvSpPr>
        <p:spPr>
          <a:xfrm>
            <a:off x="8024621" y="341730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54" y="0"/>
                </a:moveTo>
                <a:lnTo>
                  <a:pt x="63" y="50"/>
                </a:lnTo>
                <a:lnTo>
                  <a:pt x="0" y="279"/>
                </a:lnTo>
                <a:lnTo>
                  <a:pt x="165" y="241"/>
                </a:lnTo>
                <a:lnTo>
                  <a:pt x="25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8" name="object 6338"/>
          <p:cNvSpPr/>
          <p:nvPr/>
        </p:nvSpPr>
        <p:spPr>
          <a:xfrm>
            <a:off x="7938300" y="3334118"/>
            <a:ext cx="8890" cy="5715"/>
          </a:xfrm>
          <a:custGeom>
            <a:avLst/>
            <a:gdLst/>
            <a:ahLst/>
            <a:cxnLst/>
            <a:rect l="l" t="t" r="r" b="b"/>
            <a:pathLst>
              <a:path w="8890" h="5714">
                <a:moveTo>
                  <a:pt x="1739" y="0"/>
                </a:moveTo>
                <a:lnTo>
                  <a:pt x="1257" y="177"/>
                </a:lnTo>
                <a:lnTo>
                  <a:pt x="0" y="1816"/>
                </a:lnTo>
                <a:lnTo>
                  <a:pt x="381" y="2247"/>
                </a:lnTo>
                <a:lnTo>
                  <a:pt x="1066" y="1955"/>
                </a:lnTo>
                <a:lnTo>
                  <a:pt x="1689" y="927"/>
                </a:lnTo>
                <a:lnTo>
                  <a:pt x="1739" y="0"/>
                </a:lnTo>
                <a:close/>
              </a:path>
              <a:path w="8890" h="5714">
                <a:moveTo>
                  <a:pt x="8547" y="4991"/>
                </a:moveTo>
                <a:lnTo>
                  <a:pt x="7962" y="4368"/>
                </a:lnTo>
                <a:lnTo>
                  <a:pt x="7493" y="4660"/>
                </a:lnTo>
                <a:lnTo>
                  <a:pt x="7048" y="5207"/>
                </a:lnTo>
                <a:lnTo>
                  <a:pt x="7340" y="5143"/>
                </a:lnTo>
                <a:lnTo>
                  <a:pt x="8077" y="5156"/>
                </a:lnTo>
                <a:lnTo>
                  <a:pt x="8547" y="499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9" name="object 6339"/>
          <p:cNvSpPr/>
          <p:nvPr/>
        </p:nvSpPr>
        <p:spPr>
          <a:xfrm>
            <a:off x="7995446" y="336305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177" y="241"/>
                </a:lnTo>
                <a:lnTo>
                  <a:pt x="152" y="38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0" name="object 6340"/>
          <p:cNvSpPr/>
          <p:nvPr/>
        </p:nvSpPr>
        <p:spPr>
          <a:xfrm>
            <a:off x="7890624" y="2524277"/>
            <a:ext cx="22860" cy="7620"/>
          </a:xfrm>
          <a:custGeom>
            <a:avLst/>
            <a:gdLst/>
            <a:ahLst/>
            <a:cxnLst/>
            <a:rect l="l" t="t" r="r" b="b"/>
            <a:pathLst>
              <a:path w="22859" h="7619">
                <a:moveTo>
                  <a:pt x="228" y="203"/>
                </a:moveTo>
                <a:lnTo>
                  <a:pt x="177" y="25"/>
                </a:lnTo>
                <a:lnTo>
                  <a:pt x="0" y="88"/>
                </a:lnTo>
                <a:lnTo>
                  <a:pt x="88" y="215"/>
                </a:lnTo>
                <a:lnTo>
                  <a:pt x="228" y="203"/>
                </a:lnTo>
                <a:close/>
              </a:path>
              <a:path w="22859" h="7619">
                <a:moveTo>
                  <a:pt x="22517" y="7188"/>
                </a:moveTo>
                <a:lnTo>
                  <a:pt x="22428" y="6959"/>
                </a:lnTo>
                <a:lnTo>
                  <a:pt x="21551" y="7264"/>
                </a:lnTo>
                <a:lnTo>
                  <a:pt x="21780" y="7277"/>
                </a:lnTo>
                <a:lnTo>
                  <a:pt x="22517" y="718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1" name="object 6341"/>
          <p:cNvSpPr/>
          <p:nvPr/>
        </p:nvSpPr>
        <p:spPr>
          <a:xfrm>
            <a:off x="7892643" y="3308679"/>
            <a:ext cx="124460" cy="95250"/>
          </a:xfrm>
          <a:custGeom>
            <a:avLst/>
            <a:gdLst/>
            <a:ahLst/>
            <a:cxnLst/>
            <a:rect l="l" t="t" r="r" b="b"/>
            <a:pathLst>
              <a:path w="124459" h="95250">
                <a:moveTo>
                  <a:pt x="7416" y="67818"/>
                </a:moveTo>
                <a:lnTo>
                  <a:pt x="6223" y="66598"/>
                </a:lnTo>
                <a:lnTo>
                  <a:pt x="2425" y="67221"/>
                </a:lnTo>
                <a:lnTo>
                  <a:pt x="3340" y="66992"/>
                </a:lnTo>
                <a:lnTo>
                  <a:pt x="2768" y="66078"/>
                </a:lnTo>
                <a:lnTo>
                  <a:pt x="2667" y="66954"/>
                </a:lnTo>
                <a:lnTo>
                  <a:pt x="1993" y="66433"/>
                </a:lnTo>
                <a:lnTo>
                  <a:pt x="0" y="69164"/>
                </a:lnTo>
                <a:lnTo>
                  <a:pt x="1485" y="69151"/>
                </a:lnTo>
                <a:lnTo>
                  <a:pt x="7416" y="67818"/>
                </a:lnTo>
                <a:close/>
              </a:path>
              <a:path w="124459" h="95250">
                <a:moveTo>
                  <a:pt x="8572" y="3797"/>
                </a:moveTo>
                <a:lnTo>
                  <a:pt x="6223" y="4000"/>
                </a:lnTo>
                <a:lnTo>
                  <a:pt x="2616" y="6464"/>
                </a:lnTo>
                <a:lnTo>
                  <a:pt x="889" y="9512"/>
                </a:lnTo>
                <a:lnTo>
                  <a:pt x="2654" y="9817"/>
                </a:lnTo>
                <a:lnTo>
                  <a:pt x="5473" y="9245"/>
                </a:lnTo>
                <a:lnTo>
                  <a:pt x="6515" y="7505"/>
                </a:lnTo>
                <a:lnTo>
                  <a:pt x="8572" y="3797"/>
                </a:lnTo>
                <a:close/>
              </a:path>
              <a:path w="124459" h="95250">
                <a:moveTo>
                  <a:pt x="16662" y="1384"/>
                </a:moveTo>
                <a:lnTo>
                  <a:pt x="14541" y="0"/>
                </a:lnTo>
                <a:lnTo>
                  <a:pt x="13576" y="190"/>
                </a:lnTo>
                <a:lnTo>
                  <a:pt x="12763" y="1917"/>
                </a:lnTo>
                <a:lnTo>
                  <a:pt x="13042" y="1866"/>
                </a:lnTo>
                <a:lnTo>
                  <a:pt x="15062" y="1905"/>
                </a:lnTo>
                <a:lnTo>
                  <a:pt x="16662" y="1384"/>
                </a:lnTo>
                <a:close/>
              </a:path>
              <a:path w="124459" h="95250">
                <a:moveTo>
                  <a:pt x="43078" y="51777"/>
                </a:moveTo>
                <a:close/>
              </a:path>
              <a:path w="124459" h="95250">
                <a:moveTo>
                  <a:pt x="43484" y="51104"/>
                </a:moveTo>
                <a:lnTo>
                  <a:pt x="42837" y="51054"/>
                </a:lnTo>
                <a:lnTo>
                  <a:pt x="43180" y="50927"/>
                </a:lnTo>
                <a:lnTo>
                  <a:pt x="43484" y="51104"/>
                </a:lnTo>
                <a:lnTo>
                  <a:pt x="43383" y="50927"/>
                </a:lnTo>
                <a:lnTo>
                  <a:pt x="42951" y="50317"/>
                </a:lnTo>
                <a:lnTo>
                  <a:pt x="43218" y="50101"/>
                </a:lnTo>
                <a:lnTo>
                  <a:pt x="42672" y="49009"/>
                </a:lnTo>
                <a:lnTo>
                  <a:pt x="41478" y="51930"/>
                </a:lnTo>
                <a:lnTo>
                  <a:pt x="42202" y="52006"/>
                </a:lnTo>
                <a:lnTo>
                  <a:pt x="42633" y="51663"/>
                </a:lnTo>
                <a:lnTo>
                  <a:pt x="43230" y="52209"/>
                </a:lnTo>
                <a:lnTo>
                  <a:pt x="43141" y="51930"/>
                </a:lnTo>
                <a:lnTo>
                  <a:pt x="43014" y="51777"/>
                </a:lnTo>
                <a:lnTo>
                  <a:pt x="43014" y="51574"/>
                </a:lnTo>
                <a:lnTo>
                  <a:pt x="43065" y="51714"/>
                </a:lnTo>
                <a:lnTo>
                  <a:pt x="43141" y="51574"/>
                </a:lnTo>
                <a:lnTo>
                  <a:pt x="43345" y="51269"/>
                </a:lnTo>
                <a:lnTo>
                  <a:pt x="43484" y="51104"/>
                </a:lnTo>
                <a:close/>
              </a:path>
              <a:path w="124459" h="95250">
                <a:moveTo>
                  <a:pt x="55778" y="25311"/>
                </a:moveTo>
                <a:lnTo>
                  <a:pt x="55422" y="25196"/>
                </a:lnTo>
                <a:lnTo>
                  <a:pt x="54952" y="25146"/>
                </a:lnTo>
                <a:lnTo>
                  <a:pt x="54648" y="25400"/>
                </a:lnTo>
                <a:lnTo>
                  <a:pt x="55105" y="25298"/>
                </a:lnTo>
                <a:lnTo>
                  <a:pt x="55079" y="25463"/>
                </a:lnTo>
                <a:lnTo>
                  <a:pt x="55778" y="25311"/>
                </a:lnTo>
                <a:close/>
              </a:path>
              <a:path w="124459" h="95250">
                <a:moveTo>
                  <a:pt x="57099" y="26377"/>
                </a:moveTo>
                <a:lnTo>
                  <a:pt x="45072" y="23253"/>
                </a:lnTo>
                <a:lnTo>
                  <a:pt x="47307" y="28613"/>
                </a:lnTo>
                <a:lnTo>
                  <a:pt x="48552" y="29057"/>
                </a:lnTo>
                <a:lnTo>
                  <a:pt x="50114" y="29540"/>
                </a:lnTo>
                <a:lnTo>
                  <a:pt x="51676" y="29616"/>
                </a:lnTo>
                <a:lnTo>
                  <a:pt x="57099" y="26377"/>
                </a:lnTo>
                <a:close/>
              </a:path>
              <a:path w="124459" h="95250">
                <a:moveTo>
                  <a:pt x="59486" y="27076"/>
                </a:moveTo>
                <a:lnTo>
                  <a:pt x="59372" y="26250"/>
                </a:lnTo>
                <a:lnTo>
                  <a:pt x="59156" y="26682"/>
                </a:lnTo>
                <a:lnTo>
                  <a:pt x="58915" y="27432"/>
                </a:lnTo>
                <a:lnTo>
                  <a:pt x="59397" y="27266"/>
                </a:lnTo>
                <a:lnTo>
                  <a:pt x="59486" y="27076"/>
                </a:lnTo>
                <a:close/>
              </a:path>
              <a:path w="124459" h="95250">
                <a:moveTo>
                  <a:pt x="66078" y="20942"/>
                </a:moveTo>
                <a:lnTo>
                  <a:pt x="65354" y="20497"/>
                </a:lnTo>
                <a:lnTo>
                  <a:pt x="64579" y="20624"/>
                </a:lnTo>
                <a:lnTo>
                  <a:pt x="64236" y="21386"/>
                </a:lnTo>
                <a:lnTo>
                  <a:pt x="65151" y="21729"/>
                </a:lnTo>
                <a:lnTo>
                  <a:pt x="65951" y="21856"/>
                </a:lnTo>
                <a:lnTo>
                  <a:pt x="66078" y="20942"/>
                </a:lnTo>
                <a:close/>
              </a:path>
              <a:path w="124459" h="95250">
                <a:moveTo>
                  <a:pt x="98005" y="47840"/>
                </a:moveTo>
                <a:lnTo>
                  <a:pt x="97840" y="47548"/>
                </a:lnTo>
                <a:lnTo>
                  <a:pt x="97815" y="47929"/>
                </a:lnTo>
                <a:lnTo>
                  <a:pt x="98005" y="47840"/>
                </a:lnTo>
                <a:close/>
              </a:path>
              <a:path w="124459" h="95250">
                <a:moveTo>
                  <a:pt x="98526" y="47866"/>
                </a:moveTo>
                <a:lnTo>
                  <a:pt x="97815" y="47942"/>
                </a:lnTo>
                <a:lnTo>
                  <a:pt x="98158" y="48006"/>
                </a:lnTo>
                <a:lnTo>
                  <a:pt x="98526" y="47866"/>
                </a:lnTo>
                <a:close/>
              </a:path>
              <a:path w="124459" h="95250">
                <a:moveTo>
                  <a:pt x="121754" y="89801"/>
                </a:moveTo>
                <a:lnTo>
                  <a:pt x="121678" y="89941"/>
                </a:lnTo>
                <a:lnTo>
                  <a:pt x="121754" y="89801"/>
                </a:lnTo>
                <a:close/>
              </a:path>
              <a:path w="124459" h="95250">
                <a:moveTo>
                  <a:pt x="124256" y="94297"/>
                </a:moveTo>
                <a:lnTo>
                  <a:pt x="122821" y="94792"/>
                </a:lnTo>
                <a:lnTo>
                  <a:pt x="123659" y="95084"/>
                </a:lnTo>
                <a:lnTo>
                  <a:pt x="123863" y="95072"/>
                </a:lnTo>
                <a:lnTo>
                  <a:pt x="124040" y="95021"/>
                </a:lnTo>
                <a:lnTo>
                  <a:pt x="124091" y="94869"/>
                </a:lnTo>
                <a:lnTo>
                  <a:pt x="124256" y="9429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2" name="object 6342"/>
          <p:cNvSpPr/>
          <p:nvPr/>
        </p:nvSpPr>
        <p:spPr>
          <a:xfrm>
            <a:off x="7890523" y="252385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77" y="0"/>
                </a:moveTo>
                <a:lnTo>
                  <a:pt x="0" y="266"/>
                </a:lnTo>
                <a:lnTo>
                  <a:pt x="50" y="393"/>
                </a:lnTo>
                <a:lnTo>
                  <a:pt x="292" y="482"/>
                </a:lnTo>
                <a:lnTo>
                  <a:pt x="17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3" name="object 6343"/>
          <p:cNvSpPr/>
          <p:nvPr/>
        </p:nvSpPr>
        <p:spPr>
          <a:xfrm>
            <a:off x="7896021" y="3294887"/>
            <a:ext cx="25400" cy="20320"/>
          </a:xfrm>
          <a:custGeom>
            <a:avLst/>
            <a:gdLst/>
            <a:ahLst/>
            <a:cxnLst/>
            <a:rect l="l" t="t" r="r" b="b"/>
            <a:pathLst>
              <a:path w="25400" h="20320">
                <a:moveTo>
                  <a:pt x="4660" y="13716"/>
                </a:moveTo>
                <a:lnTo>
                  <a:pt x="1739" y="16116"/>
                </a:lnTo>
                <a:lnTo>
                  <a:pt x="0" y="18186"/>
                </a:lnTo>
                <a:lnTo>
                  <a:pt x="2336" y="16700"/>
                </a:lnTo>
                <a:lnTo>
                  <a:pt x="4660" y="13716"/>
                </a:lnTo>
                <a:close/>
              </a:path>
              <a:path w="25400" h="20320">
                <a:moveTo>
                  <a:pt x="4787" y="825"/>
                </a:moveTo>
                <a:lnTo>
                  <a:pt x="4165" y="0"/>
                </a:lnTo>
                <a:lnTo>
                  <a:pt x="3416" y="2882"/>
                </a:lnTo>
                <a:lnTo>
                  <a:pt x="4724" y="2679"/>
                </a:lnTo>
                <a:lnTo>
                  <a:pt x="4673" y="2032"/>
                </a:lnTo>
                <a:lnTo>
                  <a:pt x="4622" y="1295"/>
                </a:lnTo>
                <a:lnTo>
                  <a:pt x="4787" y="825"/>
                </a:lnTo>
                <a:close/>
              </a:path>
              <a:path w="25400" h="20320">
                <a:moveTo>
                  <a:pt x="5727" y="13220"/>
                </a:moveTo>
                <a:lnTo>
                  <a:pt x="5245" y="12954"/>
                </a:lnTo>
                <a:lnTo>
                  <a:pt x="4660" y="13716"/>
                </a:lnTo>
                <a:lnTo>
                  <a:pt x="5105" y="13360"/>
                </a:lnTo>
                <a:lnTo>
                  <a:pt x="5727" y="13220"/>
                </a:lnTo>
                <a:close/>
              </a:path>
              <a:path w="25400" h="20320">
                <a:moveTo>
                  <a:pt x="9169" y="15062"/>
                </a:moveTo>
                <a:lnTo>
                  <a:pt x="7632" y="12776"/>
                </a:lnTo>
                <a:lnTo>
                  <a:pt x="5727" y="13220"/>
                </a:lnTo>
                <a:lnTo>
                  <a:pt x="9169" y="15062"/>
                </a:lnTo>
                <a:close/>
              </a:path>
              <a:path w="25400" h="20320">
                <a:moveTo>
                  <a:pt x="25031" y="20218"/>
                </a:moveTo>
                <a:lnTo>
                  <a:pt x="24968" y="20066"/>
                </a:lnTo>
                <a:lnTo>
                  <a:pt x="23888" y="17526"/>
                </a:lnTo>
                <a:lnTo>
                  <a:pt x="19761" y="18224"/>
                </a:lnTo>
                <a:lnTo>
                  <a:pt x="24828" y="20243"/>
                </a:lnTo>
                <a:lnTo>
                  <a:pt x="25031" y="2021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4" name="object 6344"/>
          <p:cNvSpPr/>
          <p:nvPr/>
        </p:nvSpPr>
        <p:spPr>
          <a:xfrm>
            <a:off x="7988936" y="335619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180" y="317"/>
                </a:moveTo>
                <a:lnTo>
                  <a:pt x="0" y="914"/>
                </a:lnTo>
                <a:lnTo>
                  <a:pt x="723" y="1447"/>
                </a:lnTo>
                <a:lnTo>
                  <a:pt x="1676" y="1206"/>
                </a:lnTo>
                <a:lnTo>
                  <a:pt x="1180" y="317"/>
                </a:lnTo>
                <a:close/>
              </a:path>
              <a:path w="1904" h="1904">
                <a:moveTo>
                  <a:pt x="1003" y="0"/>
                </a:moveTo>
                <a:lnTo>
                  <a:pt x="368" y="444"/>
                </a:lnTo>
                <a:lnTo>
                  <a:pt x="1180" y="317"/>
                </a:lnTo>
                <a:lnTo>
                  <a:pt x="100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5" name="object 6345"/>
          <p:cNvSpPr/>
          <p:nvPr/>
        </p:nvSpPr>
        <p:spPr>
          <a:xfrm>
            <a:off x="7902543" y="329504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92" y="0"/>
                </a:moveTo>
                <a:lnTo>
                  <a:pt x="50" y="76"/>
                </a:lnTo>
                <a:lnTo>
                  <a:pt x="0" y="381"/>
                </a:lnTo>
                <a:lnTo>
                  <a:pt x="304" y="317"/>
                </a:lnTo>
                <a:lnTo>
                  <a:pt x="29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6" name="object 6346"/>
          <p:cNvSpPr/>
          <p:nvPr/>
        </p:nvSpPr>
        <p:spPr>
          <a:xfrm>
            <a:off x="7923481" y="3356111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476" y="0"/>
                </a:moveTo>
                <a:lnTo>
                  <a:pt x="0" y="990"/>
                </a:lnTo>
                <a:lnTo>
                  <a:pt x="1219" y="1054"/>
                </a:lnTo>
                <a:lnTo>
                  <a:pt x="1600" y="711"/>
                </a:lnTo>
                <a:lnTo>
                  <a:pt x="2349" y="241"/>
                </a:lnTo>
                <a:lnTo>
                  <a:pt x="2501" y="8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7" name="object 6347"/>
          <p:cNvSpPr/>
          <p:nvPr/>
        </p:nvSpPr>
        <p:spPr>
          <a:xfrm>
            <a:off x="7989506" y="3355885"/>
            <a:ext cx="36195" cy="66040"/>
          </a:xfrm>
          <a:custGeom>
            <a:avLst/>
            <a:gdLst/>
            <a:ahLst/>
            <a:cxnLst/>
            <a:rect l="l" t="t" r="r" b="b"/>
            <a:pathLst>
              <a:path w="36195" h="66039">
                <a:moveTo>
                  <a:pt x="584" y="622"/>
                </a:moveTo>
                <a:lnTo>
                  <a:pt x="444" y="431"/>
                </a:lnTo>
                <a:lnTo>
                  <a:pt x="190" y="177"/>
                </a:lnTo>
                <a:lnTo>
                  <a:pt x="0" y="0"/>
                </a:lnTo>
                <a:lnTo>
                  <a:pt x="25" y="292"/>
                </a:lnTo>
                <a:lnTo>
                  <a:pt x="381" y="482"/>
                </a:lnTo>
                <a:lnTo>
                  <a:pt x="584" y="622"/>
                </a:lnTo>
                <a:close/>
              </a:path>
              <a:path w="36195" h="66039">
                <a:moveTo>
                  <a:pt x="26581" y="47866"/>
                </a:moveTo>
                <a:lnTo>
                  <a:pt x="26416" y="47879"/>
                </a:lnTo>
                <a:lnTo>
                  <a:pt x="26555" y="47942"/>
                </a:lnTo>
                <a:close/>
              </a:path>
              <a:path w="36195" h="66039">
                <a:moveTo>
                  <a:pt x="27990" y="45961"/>
                </a:moveTo>
                <a:lnTo>
                  <a:pt x="27927" y="44538"/>
                </a:lnTo>
                <a:lnTo>
                  <a:pt x="26631" y="42481"/>
                </a:lnTo>
                <a:lnTo>
                  <a:pt x="25336" y="41592"/>
                </a:lnTo>
                <a:lnTo>
                  <a:pt x="26746" y="42799"/>
                </a:lnTo>
                <a:lnTo>
                  <a:pt x="27343" y="44335"/>
                </a:lnTo>
                <a:lnTo>
                  <a:pt x="27990" y="45961"/>
                </a:lnTo>
                <a:close/>
              </a:path>
              <a:path w="36195" h="66039">
                <a:moveTo>
                  <a:pt x="31635" y="64300"/>
                </a:moveTo>
                <a:lnTo>
                  <a:pt x="26238" y="65506"/>
                </a:lnTo>
                <a:lnTo>
                  <a:pt x="29171" y="65620"/>
                </a:lnTo>
                <a:lnTo>
                  <a:pt x="29654" y="65582"/>
                </a:lnTo>
                <a:lnTo>
                  <a:pt x="29387" y="65366"/>
                </a:lnTo>
                <a:lnTo>
                  <a:pt x="29070" y="65455"/>
                </a:lnTo>
                <a:lnTo>
                  <a:pt x="31635" y="64300"/>
                </a:lnTo>
                <a:close/>
              </a:path>
              <a:path w="36195" h="66039">
                <a:moveTo>
                  <a:pt x="35801" y="64109"/>
                </a:moveTo>
                <a:lnTo>
                  <a:pt x="35280" y="64084"/>
                </a:lnTo>
                <a:lnTo>
                  <a:pt x="35001" y="64300"/>
                </a:lnTo>
                <a:lnTo>
                  <a:pt x="35344" y="64503"/>
                </a:lnTo>
                <a:lnTo>
                  <a:pt x="35585" y="64490"/>
                </a:lnTo>
                <a:lnTo>
                  <a:pt x="35801" y="6416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8" name="object 6348"/>
          <p:cNvSpPr/>
          <p:nvPr/>
        </p:nvSpPr>
        <p:spPr>
          <a:xfrm>
            <a:off x="7912900" y="3336086"/>
            <a:ext cx="27940" cy="33020"/>
          </a:xfrm>
          <a:custGeom>
            <a:avLst/>
            <a:gdLst/>
            <a:ahLst/>
            <a:cxnLst/>
            <a:rect l="l" t="t" r="r" b="b"/>
            <a:pathLst>
              <a:path w="27940" h="33020">
                <a:moveTo>
                  <a:pt x="11722" y="22161"/>
                </a:moveTo>
                <a:lnTo>
                  <a:pt x="10452" y="22415"/>
                </a:lnTo>
                <a:lnTo>
                  <a:pt x="11188" y="21602"/>
                </a:lnTo>
                <a:lnTo>
                  <a:pt x="9855" y="21793"/>
                </a:lnTo>
                <a:lnTo>
                  <a:pt x="8382" y="21501"/>
                </a:lnTo>
                <a:lnTo>
                  <a:pt x="6223" y="22098"/>
                </a:lnTo>
                <a:lnTo>
                  <a:pt x="5461" y="23190"/>
                </a:lnTo>
                <a:lnTo>
                  <a:pt x="2336" y="27432"/>
                </a:lnTo>
                <a:lnTo>
                  <a:pt x="0" y="32435"/>
                </a:lnTo>
                <a:lnTo>
                  <a:pt x="7112" y="29832"/>
                </a:lnTo>
                <a:lnTo>
                  <a:pt x="9359" y="27190"/>
                </a:lnTo>
                <a:lnTo>
                  <a:pt x="8636" y="23418"/>
                </a:lnTo>
                <a:lnTo>
                  <a:pt x="11722" y="22161"/>
                </a:lnTo>
                <a:close/>
              </a:path>
              <a:path w="27940" h="33020">
                <a:moveTo>
                  <a:pt x="24549" y="609"/>
                </a:moveTo>
                <a:lnTo>
                  <a:pt x="24384" y="1028"/>
                </a:lnTo>
                <a:lnTo>
                  <a:pt x="24549" y="609"/>
                </a:lnTo>
                <a:close/>
              </a:path>
              <a:path w="27940" h="33020">
                <a:moveTo>
                  <a:pt x="27825" y="2209"/>
                </a:moveTo>
                <a:lnTo>
                  <a:pt x="27609" y="1955"/>
                </a:lnTo>
                <a:lnTo>
                  <a:pt x="25869" y="0"/>
                </a:lnTo>
                <a:lnTo>
                  <a:pt x="25476" y="939"/>
                </a:lnTo>
                <a:lnTo>
                  <a:pt x="25412" y="1447"/>
                </a:lnTo>
                <a:lnTo>
                  <a:pt x="24638" y="1955"/>
                </a:lnTo>
                <a:lnTo>
                  <a:pt x="25209" y="1562"/>
                </a:lnTo>
                <a:lnTo>
                  <a:pt x="25107" y="723"/>
                </a:lnTo>
                <a:lnTo>
                  <a:pt x="24866" y="711"/>
                </a:lnTo>
                <a:lnTo>
                  <a:pt x="24396" y="1028"/>
                </a:lnTo>
                <a:lnTo>
                  <a:pt x="24396" y="1282"/>
                </a:lnTo>
                <a:lnTo>
                  <a:pt x="24206" y="1447"/>
                </a:lnTo>
                <a:lnTo>
                  <a:pt x="24142" y="4597"/>
                </a:lnTo>
                <a:lnTo>
                  <a:pt x="26911" y="3162"/>
                </a:lnTo>
                <a:lnTo>
                  <a:pt x="27825" y="220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9" name="object 6349"/>
          <p:cNvSpPr/>
          <p:nvPr/>
        </p:nvSpPr>
        <p:spPr>
          <a:xfrm>
            <a:off x="7988228" y="335628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2" y="0"/>
                </a:moveTo>
                <a:lnTo>
                  <a:pt x="0" y="190"/>
                </a:lnTo>
                <a:lnTo>
                  <a:pt x="1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0" name="object 6350"/>
          <p:cNvSpPr/>
          <p:nvPr/>
        </p:nvSpPr>
        <p:spPr>
          <a:xfrm>
            <a:off x="7891627" y="3308298"/>
            <a:ext cx="61594" cy="25400"/>
          </a:xfrm>
          <a:custGeom>
            <a:avLst/>
            <a:gdLst/>
            <a:ahLst/>
            <a:cxnLst/>
            <a:rect l="l" t="t" r="r" b="b"/>
            <a:pathLst>
              <a:path w="61595" h="25400">
                <a:moveTo>
                  <a:pt x="114" y="304"/>
                </a:moveTo>
                <a:lnTo>
                  <a:pt x="76" y="0"/>
                </a:lnTo>
                <a:lnTo>
                  <a:pt x="0" y="152"/>
                </a:lnTo>
                <a:lnTo>
                  <a:pt x="38" y="304"/>
                </a:lnTo>
                <a:close/>
              </a:path>
              <a:path w="61595" h="25400">
                <a:moveTo>
                  <a:pt x="45427" y="21551"/>
                </a:moveTo>
                <a:lnTo>
                  <a:pt x="44297" y="21082"/>
                </a:lnTo>
                <a:lnTo>
                  <a:pt x="44602" y="20231"/>
                </a:lnTo>
                <a:lnTo>
                  <a:pt x="44780" y="17983"/>
                </a:lnTo>
                <a:lnTo>
                  <a:pt x="42976" y="21640"/>
                </a:lnTo>
                <a:lnTo>
                  <a:pt x="44767" y="22110"/>
                </a:lnTo>
                <a:lnTo>
                  <a:pt x="45427" y="21551"/>
                </a:lnTo>
                <a:close/>
              </a:path>
              <a:path w="61595" h="25400">
                <a:moveTo>
                  <a:pt x="61277" y="25387"/>
                </a:moveTo>
                <a:lnTo>
                  <a:pt x="61150" y="24892"/>
                </a:lnTo>
                <a:lnTo>
                  <a:pt x="60947" y="25006"/>
                </a:lnTo>
                <a:lnTo>
                  <a:pt x="60998" y="25158"/>
                </a:lnTo>
                <a:lnTo>
                  <a:pt x="61125" y="25387"/>
                </a:lnTo>
                <a:lnTo>
                  <a:pt x="61277" y="2538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1" name="object 6351"/>
          <p:cNvSpPr/>
          <p:nvPr/>
        </p:nvSpPr>
        <p:spPr>
          <a:xfrm>
            <a:off x="8023785" y="3420857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0" y="0"/>
                </a:moveTo>
                <a:lnTo>
                  <a:pt x="546" y="889"/>
                </a:lnTo>
                <a:lnTo>
                  <a:pt x="1066" y="1663"/>
                </a:lnTo>
                <a:lnTo>
                  <a:pt x="2654" y="1892"/>
                </a:lnTo>
                <a:lnTo>
                  <a:pt x="1231" y="850"/>
                </a:lnTo>
                <a:lnTo>
                  <a:pt x="863" y="469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2" name="object 6352"/>
          <p:cNvSpPr/>
          <p:nvPr/>
        </p:nvSpPr>
        <p:spPr>
          <a:xfrm>
            <a:off x="7892250" y="3298825"/>
            <a:ext cx="82550" cy="65405"/>
          </a:xfrm>
          <a:custGeom>
            <a:avLst/>
            <a:gdLst/>
            <a:ahLst/>
            <a:cxnLst/>
            <a:rect l="l" t="t" r="r" b="b"/>
            <a:pathLst>
              <a:path w="82550" h="65404">
                <a:moveTo>
                  <a:pt x="2984" y="9080"/>
                </a:moveTo>
                <a:lnTo>
                  <a:pt x="0" y="8940"/>
                </a:lnTo>
                <a:lnTo>
                  <a:pt x="469" y="10464"/>
                </a:lnTo>
                <a:lnTo>
                  <a:pt x="965" y="12306"/>
                </a:lnTo>
                <a:lnTo>
                  <a:pt x="1765" y="11074"/>
                </a:lnTo>
                <a:lnTo>
                  <a:pt x="1892" y="10985"/>
                </a:lnTo>
                <a:lnTo>
                  <a:pt x="2044" y="10883"/>
                </a:lnTo>
                <a:lnTo>
                  <a:pt x="1701" y="10985"/>
                </a:lnTo>
                <a:lnTo>
                  <a:pt x="2108" y="10388"/>
                </a:lnTo>
                <a:lnTo>
                  <a:pt x="2984" y="9080"/>
                </a:lnTo>
                <a:close/>
              </a:path>
              <a:path w="82550" h="65404">
                <a:moveTo>
                  <a:pt x="3581" y="14071"/>
                </a:moveTo>
                <a:lnTo>
                  <a:pt x="952" y="12611"/>
                </a:lnTo>
                <a:lnTo>
                  <a:pt x="965" y="12306"/>
                </a:lnTo>
                <a:lnTo>
                  <a:pt x="749" y="11404"/>
                </a:lnTo>
                <a:lnTo>
                  <a:pt x="469" y="10464"/>
                </a:lnTo>
                <a:lnTo>
                  <a:pt x="685" y="11404"/>
                </a:lnTo>
                <a:lnTo>
                  <a:pt x="774" y="12611"/>
                </a:lnTo>
                <a:lnTo>
                  <a:pt x="25" y="14427"/>
                </a:lnTo>
                <a:lnTo>
                  <a:pt x="1473" y="15925"/>
                </a:lnTo>
                <a:lnTo>
                  <a:pt x="3581" y="14071"/>
                </a:lnTo>
                <a:close/>
              </a:path>
              <a:path w="82550" h="65404">
                <a:moveTo>
                  <a:pt x="6604" y="584"/>
                </a:moveTo>
                <a:lnTo>
                  <a:pt x="6527" y="381"/>
                </a:lnTo>
                <a:lnTo>
                  <a:pt x="6540" y="0"/>
                </a:lnTo>
                <a:lnTo>
                  <a:pt x="6223" y="203"/>
                </a:lnTo>
                <a:lnTo>
                  <a:pt x="6311" y="330"/>
                </a:lnTo>
                <a:lnTo>
                  <a:pt x="6311" y="647"/>
                </a:lnTo>
                <a:lnTo>
                  <a:pt x="6604" y="584"/>
                </a:lnTo>
                <a:close/>
              </a:path>
              <a:path w="82550" h="65404">
                <a:moveTo>
                  <a:pt x="16852" y="17564"/>
                </a:moveTo>
                <a:lnTo>
                  <a:pt x="16662" y="17754"/>
                </a:lnTo>
                <a:lnTo>
                  <a:pt x="16789" y="17691"/>
                </a:lnTo>
                <a:lnTo>
                  <a:pt x="16852" y="17564"/>
                </a:lnTo>
                <a:close/>
              </a:path>
              <a:path w="82550" h="65404">
                <a:moveTo>
                  <a:pt x="17614" y="17691"/>
                </a:moveTo>
                <a:lnTo>
                  <a:pt x="17513" y="17513"/>
                </a:lnTo>
                <a:lnTo>
                  <a:pt x="17424" y="17360"/>
                </a:lnTo>
                <a:lnTo>
                  <a:pt x="16967" y="17602"/>
                </a:lnTo>
                <a:lnTo>
                  <a:pt x="17500" y="17780"/>
                </a:lnTo>
                <a:lnTo>
                  <a:pt x="17360" y="17513"/>
                </a:lnTo>
                <a:lnTo>
                  <a:pt x="17614" y="17691"/>
                </a:lnTo>
                <a:close/>
              </a:path>
              <a:path w="82550" h="65404">
                <a:moveTo>
                  <a:pt x="35369" y="19913"/>
                </a:moveTo>
                <a:lnTo>
                  <a:pt x="32880" y="19888"/>
                </a:lnTo>
                <a:lnTo>
                  <a:pt x="30937" y="20586"/>
                </a:lnTo>
                <a:lnTo>
                  <a:pt x="33591" y="21666"/>
                </a:lnTo>
                <a:lnTo>
                  <a:pt x="34759" y="21082"/>
                </a:lnTo>
                <a:lnTo>
                  <a:pt x="33769" y="21107"/>
                </a:lnTo>
                <a:lnTo>
                  <a:pt x="33235" y="20955"/>
                </a:lnTo>
                <a:lnTo>
                  <a:pt x="32816" y="20231"/>
                </a:lnTo>
                <a:lnTo>
                  <a:pt x="33959" y="20637"/>
                </a:lnTo>
                <a:lnTo>
                  <a:pt x="34353" y="21031"/>
                </a:lnTo>
                <a:lnTo>
                  <a:pt x="35369" y="19913"/>
                </a:lnTo>
                <a:close/>
              </a:path>
              <a:path w="82550" h="65404">
                <a:moveTo>
                  <a:pt x="41541" y="64160"/>
                </a:moveTo>
                <a:lnTo>
                  <a:pt x="41363" y="62763"/>
                </a:lnTo>
                <a:lnTo>
                  <a:pt x="40411" y="64922"/>
                </a:lnTo>
                <a:lnTo>
                  <a:pt x="40970" y="65265"/>
                </a:lnTo>
                <a:lnTo>
                  <a:pt x="41490" y="65074"/>
                </a:lnTo>
                <a:lnTo>
                  <a:pt x="41478" y="64389"/>
                </a:lnTo>
                <a:lnTo>
                  <a:pt x="41541" y="64160"/>
                </a:lnTo>
                <a:close/>
              </a:path>
              <a:path w="82550" h="65404">
                <a:moveTo>
                  <a:pt x="49936" y="32169"/>
                </a:moveTo>
                <a:lnTo>
                  <a:pt x="48945" y="29514"/>
                </a:lnTo>
                <a:lnTo>
                  <a:pt x="49606" y="29083"/>
                </a:lnTo>
                <a:lnTo>
                  <a:pt x="48691" y="28067"/>
                </a:lnTo>
                <a:lnTo>
                  <a:pt x="47358" y="32359"/>
                </a:lnTo>
                <a:lnTo>
                  <a:pt x="48196" y="32893"/>
                </a:lnTo>
                <a:lnTo>
                  <a:pt x="49936" y="32169"/>
                </a:lnTo>
                <a:close/>
              </a:path>
              <a:path w="82550" h="65404">
                <a:moveTo>
                  <a:pt x="58953" y="37465"/>
                </a:moveTo>
                <a:lnTo>
                  <a:pt x="58039" y="37223"/>
                </a:lnTo>
                <a:lnTo>
                  <a:pt x="57746" y="37769"/>
                </a:lnTo>
                <a:lnTo>
                  <a:pt x="57162" y="39916"/>
                </a:lnTo>
                <a:lnTo>
                  <a:pt x="58305" y="39916"/>
                </a:lnTo>
                <a:lnTo>
                  <a:pt x="58737" y="39319"/>
                </a:lnTo>
                <a:lnTo>
                  <a:pt x="58953" y="37465"/>
                </a:lnTo>
                <a:close/>
              </a:path>
              <a:path w="82550" h="65404">
                <a:moveTo>
                  <a:pt x="82207" y="48602"/>
                </a:moveTo>
                <a:lnTo>
                  <a:pt x="82105" y="48450"/>
                </a:lnTo>
                <a:lnTo>
                  <a:pt x="82016" y="48158"/>
                </a:lnTo>
                <a:lnTo>
                  <a:pt x="81902" y="48425"/>
                </a:lnTo>
                <a:lnTo>
                  <a:pt x="81876" y="48120"/>
                </a:lnTo>
                <a:lnTo>
                  <a:pt x="81330" y="48120"/>
                </a:lnTo>
                <a:lnTo>
                  <a:pt x="81673" y="48031"/>
                </a:lnTo>
                <a:lnTo>
                  <a:pt x="80746" y="47612"/>
                </a:lnTo>
                <a:lnTo>
                  <a:pt x="81597" y="48793"/>
                </a:lnTo>
                <a:lnTo>
                  <a:pt x="82207" y="4860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3" name="object 6353"/>
          <p:cNvSpPr/>
          <p:nvPr/>
        </p:nvSpPr>
        <p:spPr>
          <a:xfrm>
            <a:off x="7886226" y="2525875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254" y="0"/>
                </a:moveTo>
                <a:lnTo>
                  <a:pt x="0" y="939"/>
                </a:lnTo>
                <a:lnTo>
                  <a:pt x="190" y="1054"/>
                </a:lnTo>
                <a:lnTo>
                  <a:pt x="292" y="1625"/>
                </a:lnTo>
                <a:lnTo>
                  <a:pt x="723" y="1625"/>
                </a:lnTo>
                <a:lnTo>
                  <a:pt x="800" y="1346"/>
                </a:lnTo>
                <a:lnTo>
                  <a:pt x="25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4" name="object 6354"/>
          <p:cNvSpPr/>
          <p:nvPr/>
        </p:nvSpPr>
        <p:spPr>
          <a:xfrm>
            <a:off x="7987890" y="335601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" y="0"/>
                </a:moveTo>
                <a:lnTo>
                  <a:pt x="0" y="152"/>
                </a:lnTo>
                <a:lnTo>
                  <a:pt x="165" y="11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5" name="object 6355"/>
          <p:cNvSpPr/>
          <p:nvPr/>
        </p:nvSpPr>
        <p:spPr>
          <a:xfrm>
            <a:off x="7894066" y="3307422"/>
            <a:ext cx="64135" cy="48895"/>
          </a:xfrm>
          <a:custGeom>
            <a:avLst/>
            <a:gdLst/>
            <a:ahLst/>
            <a:cxnLst/>
            <a:rect l="l" t="t" r="r" b="b"/>
            <a:pathLst>
              <a:path w="64134" h="48895">
                <a:moveTo>
                  <a:pt x="6400" y="127"/>
                </a:moveTo>
                <a:lnTo>
                  <a:pt x="6134" y="330"/>
                </a:lnTo>
                <a:lnTo>
                  <a:pt x="4838" y="1054"/>
                </a:lnTo>
                <a:lnTo>
                  <a:pt x="5422" y="1333"/>
                </a:lnTo>
                <a:lnTo>
                  <a:pt x="5664" y="1104"/>
                </a:lnTo>
                <a:lnTo>
                  <a:pt x="6400" y="304"/>
                </a:lnTo>
                <a:lnTo>
                  <a:pt x="6400" y="127"/>
                </a:lnTo>
                <a:close/>
              </a:path>
              <a:path w="64134" h="48895">
                <a:moveTo>
                  <a:pt x="11391" y="0"/>
                </a:moveTo>
                <a:lnTo>
                  <a:pt x="0" y="3873"/>
                </a:lnTo>
                <a:lnTo>
                  <a:pt x="9017" y="4864"/>
                </a:lnTo>
                <a:lnTo>
                  <a:pt x="9410" y="4940"/>
                </a:lnTo>
                <a:lnTo>
                  <a:pt x="9474" y="4000"/>
                </a:lnTo>
                <a:lnTo>
                  <a:pt x="9575" y="4241"/>
                </a:lnTo>
                <a:lnTo>
                  <a:pt x="9728" y="3721"/>
                </a:lnTo>
                <a:lnTo>
                  <a:pt x="9791" y="3365"/>
                </a:lnTo>
                <a:lnTo>
                  <a:pt x="11264" y="2349"/>
                </a:lnTo>
                <a:lnTo>
                  <a:pt x="11391" y="0"/>
                </a:lnTo>
                <a:close/>
              </a:path>
              <a:path w="64134" h="48895">
                <a:moveTo>
                  <a:pt x="36258" y="39103"/>
                </a:moveTo>
                <a:lnTo>
                  <a:pt x="35115" y="39852"/>
                </a:lnTo>
                <a:lnTo>
                  <a:pt x="29946" y="48450"/>
                </a:lnTo>
                <a:lnTo>
                  <a:pt x="31800" y="47498"/>
                </a:lnTo>
                <a:lnTo>
                  <a:pt x="34861" y="45466"/>
                </a:lnTo>
                <a:lnTo>
                  <a:pt x="34366" y="41770"/>
                </a:lnTo>
                <a:lnTo>
                  <a:pt x="36258" y="39103"/>
                </a:lnTo>
                <a:close/>
              </a:path>
              <a:path w="64134" h="48895">
                <a:moveTo>
                  <a:pt x="43802" y="13462"/>
                </a:moveTo>
                <a:lnTo>
                  <a:pt x="41224" y="14427"/>
                </a:lnTo>
                <a:lnTo>
                  <a:pt x="41084" y="15557"/>
                </a:lnTo>
                <a:lnTo>
                  <a:pt x="42303" y="17424"/>
                </a:lnTo>
                <a:lnTo>
                  <a:pt x="42633" y="18313"/>
                </a:lnTo>
                <a:lnTo>
                  <a:pt x="42913" y="16624"/>
                </a:lnTo>
                <a:lnTo>
                  <a:pt x="43802" y="13462"/>
                </a:lnTo>
                <a:close/>
              </a:path>
              <a:path w="64134" h="48895">
                <a:moveTo>
                  <a:pt x="63931" y="29603"/>
                </a:moveTo>
                <a:lnTo>
                  <a:pt x="62699" y="29108"/>
                </a:lnTo>
                <a:lnTo>
                  <a:pt x="61937" y="29337"/>
                </a:lnTo>
                <a:lnTo>
                  <a:pt x="61404" y="30149"/>
                </a:lnTo>
                <a:lnTo>
                  <a:pt x="62407" y="30111"/>
                </a:lnTo>
                <a:lnTo>
                  <a:pt x="63080" y="30099"/>
                </a:lnTo>
                <a:lnTo>
                  <a:pt x="63931" y="2960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6" name="object 6356"/>
          <p:cNvSpPr/>
          <p:nvPr/>
        </p:nvSpPr>
        <p:spPr>
          <a:xfrm>
            <a:off x="7996567" y="3363582"/>
            <a:ext cx="21590" cy="40640"/>
          </a:xfrm>
          <a:custGeom>
            <a:avLst/>
            <a:gdLst/>
            <a:ahLst/>
            <a:cxnLst/>
            <a:rect l="l" t="t" r="r" b="b"/>
            <a:pathLst>
              <a:path w="21590" h="40639">
                <a:moveTo>
                  <a:pt x="558" y="1358"/>
                </a:moveTo>
                <a:lnTo>
                  <a:pt x="444" y="1130"/>
                </a:lnTo>
                <a:lnTo>
                  <a:pt x="457" y="0"/>
                </a:lnTo>
                <a:lnTo>
                  <a:pt x="0" y="165"/>
                </a:lnTo>
                <a:lnTo>
                  <a:pt x="241" y="482"/>
                </a:lnTo>
                <a:lnTo>
                  <a:pt x="203" y="1181"/>
                </a:lnTo>
                <a:lnTo>
                  <a:pt x="558" y="1358"/>
                </a:lnTo>
                <a:close/>
              </a:path>
              <a:path w="21590" h="40639">
                <a:moveTo>
                  <a:pt x="19621" y="40030"/>
                </a:moveTo>
                <a:lnTo>
                  <a:pt x="19418" y="40246"/>
                </a:lnTo>
                <a:lnTo>
                  <a:pt x="19583" y="40233"/>
                </a:lnTo>
                <a:lnTo>
                  <a:pt x="19621" y="40030"/>
                </a:lnTo>
                <a:close/>
              </a:path>
              <a:path w="21590" h="40639">
                <a:moveTo>
                  <a:pt x="21170" y="38100"/>
                </a:moveTo>
                <a:lnTo>
                  <a:pt x="21094" y="38671"/>
                </a:lnTo>
                <a:lnTo>
                  <a:pt x="20789" y="38620"/>
                </a:lnTo>
                <a:lnTo>
                  <a:pt x="20789" y="38747"/>
                </a:lnTo>
                <a:lnTo>
                  <a:pt x="21018" y="38747"/>
                </a:lnTo>
                <a:lnTo>
                  <a:pt x="21170" y="3810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7" name="object 6357"/>
          <p:cNvSpPr/>
          <p:nvPr/>
        </p:nvSpPr>
        <p:spPr>
          <a:xfrm>
            <a:off x="7891791" y="330905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2" y="0"/>
                </a:moveTo>
                <a:lnTo>
                  <a:pt x="0" y="152"/>
                </a:lnTo>
                <a:lnTo>
                  <a:pt x="12" y="304"/>
                </a:lnTo>
                <a:lnTo>
                  <a:pt x="165" y="241"/>
                </a:lnTo>
                <a:lnTo>
                  <a:pt x="1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8" name="object 6358"/>
          <p:cNvSpPr/>
          <p:nvPr/>
        </p:nvSpPr>
        <p:spPr>
          <a:xfrm>
            <a:off x="7974792" y="334246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8" y="177"/>
                </a:lnTo>
                <a:lnTo>
                  <a:pt x="596" y="469"/>
                </a:lnTo>
                <a:lnTo>
                  <a:pt x="736" y="558"/>
                </a:lnTo>
                <a:lnTo>
                  <a:pt x="685" y="76"/>
                </a:lnTo>
                <a:lnTo>
                  <a:pt x="253" y="63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9" name="object 6359"/>
          <p:cNvSpPr/>
          <p:nvPr/>
        </p:nvSpPr>
        <p:spPr>
          <a:xfrm>
            <a:off x="8016387" y="340439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14" y="0"/>
                </a:moveTo>
                <a:lnTo>
                  <a:pt x="12" y="139"/>
                </a:lnTo>
                <a:lnTo>
                  <a:pt x="38" y="266"/>
                </a:lnTo>
                <a:lnTo>
                  <a:pt x="11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0" name="object 6360"/>
          <p:cNvSpPr/>
          <p:nvPr/>
        </p:nvSpPr>
        <p:spPr>
          <a:xfrm>
            <a:off x="7897038" y="3308032"/>
            <a:ext cx="49530" cy="29845"/>
          </a:xfrm>
          <a:custGeom>
            <a:avLst/>
            <a:gdLst/>
            <a:ahLst/>
            <a:cxnLst/>
            <a:rect l="l" t="t" r="r" b="b"/>
            <a:pathLst>
              <a:path w="49529" h="29845">
                <a:moveTo>
                  <a:pt x="990" y="0"/>
                </a:moveTo>
                <a:lnTo>
                  <a:pt x="660" y="101"/>
                </a:lnTo>
                <a:lnTo>
                  <a:pt x="0" y="419"/>
                </a:lnTo>
                <a:lnTo>
                  <a:pt x="431" y="723"/>
                </a:lnTo>
                <a:lnTo>
                  <a:pt x="787" y="571"/>
                </a:lnTo>
                <a:lnTo>
                  <a:pt x="952" y="228"/>
                </a:lnTo>
                <a:lnTo>
                  <a:pt x="990" y="0"/>
                </a:lnTo>
                <a:close/>
              </a:path>
              <a:path w="49529" h="29845">
                <a:moveTo>
                  <a:pt x="46532" y="23253"/>
                </a:moveTo>
                <a:lnTo>
                  <a:pt x="45847" y="19710"/>
                </a:lnTo>
                <a:lnTo>
                  <a:pt x="46012" y="21082"/>
                </a:lnTo>
                <a:lnTo>
                  <a:pt x="45415" y="20904"/>
                </a:lnTo>
                <a:lnTo>
                  <a:pt x="45847" y="20789"/>
                </a:lnTo>
                <a:lnTo>
                  <a:pt x="45631" y="20612"/>
                </a:lnTo>
                <a:lnTo>
                  <a:pt x="45847" y="19443"/>
                </a:lnTo>
                <a:lnTo>
                  <a:pt x="44716" y="22669"/>
                </a:lnTo>
                <a:lnTo>
                  <a:pt x="44526" y="23037"/>
                </a:lnTo>
                <a:lnTo>
                  <a:pt x="46532" y="23253"/>
                </a:lnTo>
                <a:close/>
              </a:path>
              <a:path w="49529" h="29845">
                <a:moveTo>
                  <a:pt x="48996" y="29210"/>
                </a:moveTo>
                <a:lnTo>
                  <a:pt x="48971" y="28676"/>
                </a:lnTo>
                <a:lnTo>
                  <a:pt x="48742" y="28943"/>
                </a:lnTo>
                <a:lnTo>
                  <a:pt x="48818" y="29121"/>
                </a:lnTo>
                <a:lnTo>
                  <a:pt x="48768" y="29248"/>
                </a:lnTo>
                <a:lnTo>
                  <a:pt x="48996" y="2921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1" name="object 6361"/>
          <p:cNvSpPr/>
          <p:nvPr/>
        </p:nvSpPr>
        <p:spPr>
          <a:xfrm>
            <a:off x="8010944" y="3391522"/>
            <a:ext cx="13335" cy="26034"/>
          </a:xfrm>
          <a:custGeom>
            <a:avLst/>
            <a:gdLst/>
            <a:ahLst/>
            <a:cxnLst/>
            <a:rect l="l" t="t" r="r" b="b"/>
            <a:pathLst>
              <a:path w="13334" h="26035">
                <a:moveTo>
                  <a:pt x="254" y="241"/>
                </a:moveTo>
                <a:lnTo>
                  <a:pt x="127" y="0"/>
                </a:lnTo>
                <a:lnTo>
                  <a:pt x="0" y="12"/>
                </a:lnTo>
                <a:lnTo>
                  <a:pt x="114" y="279"/>
                </a:lnTo>
                <a:lnTo>
                  <a:pt x="254" y="241"/>
                </a:lnTo>
                <a:close/>
              </a:path>
              <a:path w="13334" h="26035">
                <a:moveTo>
                  <a:pt x="13030" y="25565"/>
                </a:moveTo>
                <a:lnTo>
                  <a:pt x="12979" y="25438"/>
                </a:lnTo>
                <a:lnTo>
                  <a:pt x="12979" y="2559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2" name="object 6362"/>
          <p:cNvSpPr/>
          <p:nvPr/>
        </p:nvSpPr>
        <p:spPr>
          <a:xfrm>
            <a:off x="7891005" y="3293135"/>
            <a:ext cx="56515" cy="76200"/>
          </a:xfrm>
          <a:custGeom>
            <a:avLst/>
            <a:gdLst/>
            <a:ahLst/>
            <a:cxnLst/>
            <a:rect l="l" t="t" r="r" b="b"/>
            <a:pathLst>
              <a:path w="56515" h="76200">
                <a:moveTo>
                  <a:pt x="10071" y="0"/>
                </a:moveTo>
                <a:lnTo>
                  <a:pt x="5765" y="1778"/>
                </a:lnTo>
                <a:lnTo>
                  <a:pt x="5765" y="3517"/>
                </a:lnTo>
                <a:lnTo>
                  <a:pt x="4572" y="4597"/>
                </a:lnTo>
                <a:lnTo>
                  <a:pt x="4902" y="3162"/>
                </a:lnTo>
                <a:lnTo>
                  <a:pt x="5765" y="3517"/>
                </a:lnTo>
                <a:lnTo>
                  <a:pt x="5765" y="1778"/>
                </a:lnTo>
                <a:lnTo>
                  <a:pt x="5168" y="2019"/>
                </a:lnTo>
                <a:lnTo>
                  <a:pt x="5245" y="1739"/>
                </a:lnTo>
                <a:lnTo>
                  <a:pt x="3327" y="609"/>
                </a:lnTo>
                <a:lnTo>
                  <a:pt x="1803" y="2730"/>
                </a:lnTo>
                <a:lnTo>
                  <a:pt x="1181" y="2679"/>
                </a:lnTo>
                <a:lnTo>
                  <a:pt x="0" y="14998"/>
                </a:lnTo>
                <a:lnTo>
                  <a:pt x="1676" y="13830"/>
                </a:lnTo>
                <a:lnTo>
                  <a:pt x="1282" y="14211"/>
                </a:lnTo>
                <a:lnTo>
                  <a:pt x="1981" y="14503"/>
                </a:lnTo>
                <a:lnTo>
                  <a:pt x="2006" y="14871"/>
                </a:lnTo>
                <a:lnTo>
                  <a:pt x="4533" y="15049"/>
                </a:lnTo>
                <a:lnTo>
                  <a:pt x="4864" y="9029"/>
                </a:lnTo>
                <a:lnTo>
                  <a:pt x="2362" y="12814"/>
                </a:lnTo>
                <a:lnTo>
                  <a:pt x="2959" y="11290"/>
                </a:lnTo>
                <a:lnTo>
                  <a:pt x="6489" y="3835"/>
                </a:lnTo>
                <a:lnTo>
                  <a:pt x="7594" y="4292"/>
                </a:lnTo>
                <a:lnTo>
                  <a:pt x="8623" y="4216"/>
                </a:lnTo>
                <a:lnTo>
                  <a:pt x="8712" y="3289"/>
                </a:lnTo>
                <a:lnTo>
                  <a:pt x="9080" y="2489"/>
                </a:lnTo>
                <a:lnTo>
                  <a:pt x="10071" y="0"/>
                </a:lnTo>
                <a:close/>
              </a:path>
              <a:path w="56515" h="76200">
                <a:moveTo>
                  <a:pt x="13487" y="22555"/>
                </a:moveTo>
                <a:lnTo>
                  <a:pt x="13081" y="22059"/>
                </a:lnTo>
                <a:lnTo>
                  <a:pt x="11366" y="22961"/>
                </a:lnTo>
                <a:lnTo>
                  <a:pt x="10871" y="23355"/>
                </a:lnTo>
                <a:lnTo>
                  <a:pt x="13436" y="22872"/>
                </a:lnTo>
                <a:lnTo>
                  <a:pt x="13487" y="22555"/>
                </a:lnTo>
                <a:close/>
              </a:path>
              <a:path w="56515" h="76200">
                <a:moveTo>
                  <a:pt x="15570" y="17665"/>
                </a:moveTo>
                <a:lnTo>
                  <a:pt x="13843" y="17322"/>
                </a:lnTo>
                <a:lnTo>
                  <a:pt x="14795" y="18275"/>
                </a:lnTo>
                <a:lnTo>
                  <a:pt x="14935" y="18199"/>
                </a:lnTo>
                <a:lnTo>
                  <a:pt x="14909" y="17894"/>
                </a:lnTo>
                <a:lnTo>
                  <a:pt x="15036" y="18186"/>
                </a:lnTo>
                <a:lnTo>
                  <a:pt x="15570" y="17665"/>
                </a:lnTo>
                <a:close/>
              </a:path>
              <a:path w="56515" h="76200">
                <a:moveTo>
                  <a:pt x="17729" y="8191"/>
                </a:moveTo>
                <a:lnTo>
                  <a:pt x="14224" y="8293"/>
                </a:lnTo>
                <a:lnTo>
                  <a:pt x="12420" y="9804"/>
                </a:lnTo>
                <a:lnTo>
                  <a:pt x="12242" y="13258"/>
                </a:lnTo>
                <a:lnTo>
                  <a:pt x="15443" y="12636"/>
                </a:lnTo>
                <a:lnTo>
                  <a:pt x="17183" y="10299"/>
                </a:lnTo>
                <a:lnTo>
                  <a:pt x="17729" y="8191"/>
                </a:lnTo>
                <a:close/>
              </a:path>
              <a:path w="56515" h="76200">
                <a:moveTo>
                  <a:pt x="22669" y="10274"/>
                </a:moveTo>
                <a:lnTo>
                  <a:pt x="20142" y="9906"/>
                </a:lnTo>
                <a:lnTo>
                  <a:pt x="20802" y="11772"/>
                </a:lnTo>
                <a:lnTo>
                  <a:pt x="20574" y="12039"/>
                </a:lnTo>
                <a:lnTo>
                  <a:pt x="20726" y="12141"/>
                </a:lnTo>
                <a:lnTo>
                  <a:pt x="21132" y="12103"/>
                </a:lnTo>
                <a:lnTo>
                  <a:pt x="22669" y="10274"/>
                </a:lnTo>
                <a:close/>
              </a:path>
              <a:path w="56515" h="76200">
                <a:moveTo>
                  <a:pt x="26111" y="75704"/>
                </a:moveTo>
                <a:lnTo>
                  <a:pt x="24917" y="73533"/>
                </a:lnTo>
                <a:lnTo>
                  <a:pt x="23990" y="74396"/>
                </a:lnTo>
                <a:lnTo>
                  <a:pt x="24447" y="74955"/>
                </a:lnTo>
                <a:lnTo>
                  <a:pt x="24523" y="75844"/>
                </a:lnTo>
                <a:lnTo>
                  <a:pt x="25349" y="75996"/>
                </a:lnTo>
                <a:lnTo>
                  <a:pt x="26111" y="75704"/>
                </a:lnTo>
                <a:close/>
              </a:path>
              <a:path w="56515" h="76200">
                <a:moveTo>
                  <a:pt x="40805" y="23101"/>
                </a:moveTo>
                <a:lnTo>
                  <a:pt x="34467" y="25717"/>
                </a:lnTo>
                <a:lnTo>
                  <a:pt x="37846" y="25565"/>
                </a:lnTo>
                <a:lnTo>
                  <a:pt x="37363" y="25107"/>
                </a:lnTo>
                <a:lnTo>
                  <a:pt x="39890" y="25514"/>
                </a:lnTo>
                <a:lnTo>
                  <a:pt x="40005" y="25374"/>
                </a:lnTo>
                <a:lnTo>
                  <a:pt x="40805" y="23101"/>
                </a:lnTo>
                <a:close/>
              </a:path>
              <a:path w="56515" h="76200">
                <a:moveTo>
                  <a:pt x="43484" y="41833"/>
                </a:moveTo>
                <a:lnTo>
                  <a:pt x="41452" y="43878"/>
                </a:lnTo>
                <a:lnTo>
                  <a:pt x="39865" y="44183"/>
                </a:lnTo>
                <a:lnTo>
                  <a:pt x="38176" y="50368"/>
                </a:lnTo>
                <a:lnTo>
                  <a:pt x="36804" y="55384"/>
                </a:lnTo>
                <a:lnTo>
                  <a:pt x="35445" y="57543"/>
                </a:lnTo>
                <a:lnTo>
                  <a:pt x="31203" y="59944"/>
                </a:lnTo>
                <a:lnTo>
                  <a:pt x="32918" y="62890"/>
                </a:lnTo>
                <a:lnTo>
                  <a:pt x="34607" y="61112"/>
                </a:lnTo>
                <a:lnTo>
                  <a:pt x="36690" y="58089"/>
                </a:lnTo>
                <a:lnTo>
                  <a:pt x="36817" y="55918"/>
                </a:lnTo>
                <a:lnTo>
                  <a:pt x="38849" y="52717"/>
                </a:lnTo>
                <a:lnTo>
                  <a:pt x="40017" y="50749"/>
                </a:lnTo>
                <a:lnTo>
                  <a:pt x="39408" y="48717"/>
                </a:lnTo>
                <a:lnTo>
                  <a:pt x="41948" y="47663"/>
                </a:lnTo>
                <a:lnTo>
                  <a:pt x="42811" y="46824"/>
                </a:lnTo>
                <a:lnTo>
                  <a:pt x="43484" y="41833"/>
                </a:lnTo>
                <a:close/>
              </a:path>
              <a:path w="56515" h="76200">
                <a:moveTo>
                  <a:pt x="44970" y="38468"/>
                </a:moveTo>
                <a:lnTo>
                  <a:pt x="44805" y="38455"/>
                </a:lnTo>
                <a:lnTo>
                  <a:pt x="44437" y="38887"/>
                </a:lnTo>
                <a:lnTo>
                  <a:pt x="44640" y="38938"/>
                </a:lnTo>
                <a:lnTo>
                  <a:pt x="44970" y="38468"/>
                </a:lnTo>
                <a:close/>
              </a:path>
              <a:path w="56515" h="76200">
                <a:moveTo>
                  <a:pt x="51968" y="46723"/>
                </a:moveTo>
                <a:lnTo>
                  <a:pt x="51803" y="46850"/>
                </a:lnTo>
                <a:lnTo>
                  <a:pt x="51968" y="46824"/>
                </a:lnTo>
                <a:close/>
              </a:path>
              <a:path w="56515" h="76200">
                <a:moveTo>
                  <a:pt x="54152" y="54089"/>
                </a:moveTo>
                <a:lnTo>
                  <a:pt x="46253" y="54330"/>
                </a:lnTo>
                <a:lnTo>
                  <a:pt x="47371" y="61912"/>
                </a:lnTo>
                <a:lnTo>
                  <a:pt x="47599" y="61709"/>
                </a:lnTo>
                <a:lnTo>
                  <a:pt x="54152" y="54089"/>
                </a:lnTo>
                <a:close/>
              </a:path>
              <a:path w="56515" h="76200">
                <a:moveTo>
                  <a:pt x="56197" y="40690"/>
                </a:moveTo>
                <a:lnTo>
                  <a:pt x="56057" y="40665"/>
                </a:lnTo>
                <a:lnTo>
                  <a:pt x="55511" y="40652"/>
                </a:lnTo>
                <a:lnTo>
                  <a:pt x="55956" y="40830"/>
                </a:lnTo>
                <a:lnTo>
                  <a:pt x="56197" y="4069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3" name="object 6363"/>
          <p:cNvSpPr/>
          <p:nvPr/>
        </p:nvSpPr>
        <p:spPr>
          <a:xfrm>
            <a:off x="7946212" y="3329076"/>
            <a:ext cx="53340" cy="36195"/>
          </a:xfrm>
          <a:custGeom>
            <a:avLst/>
            <a:gdLst/>
            <a:ahLst/>
            <a:cxnLst/>
            <a:rect l="l" t="t" r="r" b="b"/>
            <a:pathLst>
              <a:path w="53340" h="36195">
                <a:moveTo>
                  <a:pt x="2425" y="393"/>
                </a:moveTo>
                <a:lnTo>
                  <a:pt x="533" y="0"/>
                </a:lnTo>
                <a:lnTo>
                  <a:pt x="0" y="139"/>
                </a:lnTo>
                <a:lnTo>
                  <a:pt x="228" y="431"/>
                </a:lnTo>
                <a:lnTo>
                  <a:pt x="901" y="901"/>
                </a:lnTo>
                <a:lnTo>
                  <a:pt x="1460" y="1028"/>
                </a:lnTo>
                <a:lnTo>
                  <a:pt x="2425" y="393"/>
                </a:lnTo>
                <a:close/>
              </a:path>
              <a:path w="53340" h="36195">
                <a:moveTo>
                  <a:pt x="5054" y="4699"/>
                </a:moveTo>
                <a:lnTo>
                  <a:pt x="3898" y="3949"/>
                </a:lnTo>
                <a:lnTo>
                  <a:pt x="3683" y="3784"/>
                </a:lnTo>
                <a:lnTo>
                  <a:pt x="2730" y="3949"/>
                </a:lnTo>
                <a:lnTo>
                  <a:pt x="3848" y="5181"/>
                </a:lnTo>
                <a:lnTo>
                  <a:pt x="4572" y="5156"/>
                </a:lnTo>
                <a:lnTo>
                  <a:pt x="5054" y="4699"/>
                </a:lnTo>
                <a:close/>
              </a:path>
              <a:path w="53340" h="36195">
                <a:moveTo>
                  <a:pt x="17208" y="11671"/>
                </a:moveTo>
                <a:lnTo>
                  <a:pt x="16179" y="11772"/>
                </a:lnTo>
                <a:lnTo>
                  <a:pt x="16014" y="12077"/>
                </a:lnTo>
                <a:lnTo>
                  <a:pt x="16319" y="12661"/>
                </a:lnTo>
                <a:lnTo>
                  <a:pt x="16840" y="12738"/>
                </a:lnTo>
                <a:lnTo>
                  <a:pt x="17018" y="11861"/>
                </a:lnTo>
                <a:lnTo>
                  <a:pt x="17208" y="11671"/>
                </a:lnTo>
                <a:close/>
              </a:path>
              <a:path w="53340" h="36195">
                <a:moveTo>
                  <a:pt x="52590" y="35013"/>
                </a:moveTo>
                <a:lnTo>
                  <a:pt x="51803" y="32562"/>
                </a:lnTo>
                <a:lnTo>
                  <a:pt x="51765" y="35407"/>
                </a:lnTo>
                <a:lnTo>
                  <a:pt x="52476" y="35280"/>
                </a:lnTo>
                <a:lnTo>
                  <a:pt x="52590" y="35013"/>
                </a:lnTo>
                <a:close/>
              </a:path>
              <a:path w="53340" h="36195">
                <a:moveTo>
                  <a:pt x="52793" y="35610"/>
                </a:moveTo>
                <a:lnTo>
                  <a:pt x="52603" y="35039"/>
                </a:lnTo>
                <a:lnTo>
                  <a:pt x="52438" y="35750"/>
                </a:lnTo>
                <a:lnTo>
                  <a:pt x="52793" y="3561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4" name="object 6364"/>
          <p:cNvSpPr/>
          <p:nvPr/>
        </p:nvSpPr>
        <p:spPr>
          <a:xfrm>
            <a:off x="8945148" y="3668801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933" y="0"/>
                </a:moveTo>
                <a:lnTo>
                  <a:pt x="1206" y="876"/>
                </a:lnTo>
                <a:lnTo>
                  <a:pt x="0" y="2235"/>
                </a:lnTo>
                <a:lnTo>
                  <a:pt x="1574" y="2108"/>
                </a:lnTo>
                <a:lnTo>
                  <a:pt x="2501" y="1879"/>
                </a:lnTo>
                <a:lnTo>
                  <a:pt x="2324" y="520"/>
                </a:lnTo>
                <a:lnTo>
                  <a:pt x="293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5" name="object 6365"/>
          <p:cNvSpPr/>
          <p:nvPr/>
        </p:nvSpPr>
        <p:spPr>
          <a:xfrm>
            <a:off x="7883158" y="3266291"/>
            <a:ext cx="8255" cy="6350"/>
          </a:xfrm>
          <a:custGeom>
            <a:avLst/>
            <a:gdLst/>
            <a:ahLst/>
            <a:cxnLst/>
            <a:rect l="l" t="t" r="r" b="b"/>
            <a:pathLst>
              <a:path w="8254" h="6350">
                <a:moveTo>
                  <a:pt x="6222" y="0"/>
                </a:moveTo>
                <a:lnTo>
                  <a:pt x="1460" y="5041"/>
                </a:lnTo>
                <a:lnTo>
                  <a:pt x="0" y="5854"/>
                </a:lnTo>
                <a:lnTo>
                  <a:pt x="2184" y="4914"/>
                </a:lnTo>
                <a:lnTo>
                  <a:pt x="6642" y="4457"/>
                </a:lnTo>
                <a:lnTo>
                  <a:pt x="7835" y="2133"/>
                </a:lnTo>
                <a:lnTo>
                  <a:pt x="622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6" name="object 6366"/>
          <p:cNvSpPr/>
          <p:nvPr/>
        </p:nvSpPr>
        <p:spPr>
          <a:xfrm>
            <a:off x="7968585" y="3334353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292" y="0"/>
                </a:moveTo>
                <a:lnTo>
                  <a:pt x="1308" y="863"/>
                </a:lnTo>
                <a:lnTo>
                  <a:pt x="0" y="571"/>
                </a:lnTo>
                <a:lnTo>
                  <a:pt x="1117" y="1168"/>
                </a:lnTo>
                <a:lnTo>
                  <a:pt x="1828" y="1130"/>
                </a:lnTo>
                <a:lnTo>
                  <a:pt x="1765" y="990"/>
                </a:lnTo>
                <a:lnTo>
                  <a:pt x="1536" y="1003"/>
                </a:lnTo>
                <a:lnTo>
                  <a:pt x="1473" y="812"/>
                </a:lnTo>
                <a:lnTo>
                  <a:pt x="2743" y="1371"/>
                </a:lnTo>
                <a:lnTo>
                  <a:pt x="29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7" name="object 6367"/>
          <p:cNvSpPr/>
          <p:nvPr/>
        </p:nvSpPr>
        <p:spPr>
          <a:xfrm>
            <a:off x="7922178" y="336032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93" y="0"/>
                </a:moveTo>
                <a:lnTo>
                  <a:pt x="558" y="63"/>
                </a:lnTo>
                <a:lnTo>
                  <a:pt x="177" y="2184"/>
                </a:lnTo>
                <a:lnTo>
                  <a:pt x="0" y="3022"/>
                </a:lnTo>
                <a:lnTo>
                  <a:pt x="685" y="2870"/>
                </a:lnTo>
                <a:lnTo>
                  <a:pt x="1016" y="203"/>
                </a:lnTo>
                <a:lnTo>
                  <a:pt x="119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8" name="object 6368"/>
          <p:cNvSpPr/>
          <p:nvPr/>
        </p:nvSpPr>
        <p:spPr>
          <a:xfrm>
            <a:off x="8017055" y="340251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571" y="0"/>
                </a:moveTo>
                <a:lnTo>
                  <a:pt x="0" y="76"/>
                </a:lnTo>
                <a:lnTo>
                  <a:pt x="431" y="647"/>
                </a:lnTo>
                <a:lnTo>
                  <a:pt x="661" y="675"/>
                </a:lnTo>
                <a:lnTo>
                  <a:pt x="57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9" name="object 6369"/>
          <p:cNvSpPr/>
          <p:nvPr/>
        </p:nvSpPr>
        <p:spPr>
          <a:xfrm>
            <a:off x="8941229" y="3672564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444" y="0"/>
                </a:moveTo>
                <a:lnTo>
                  <a:pt x="177" y="165"/>
                </a:lnTo>
                <a:lnTo>
                  <a:pt x="0" y="1066"/>
                </a:lnTo>
                <a:lnTo>
                  <a:pt x="482" y="723"/>
                </a:lnTo>
                <a:lnTo>
                  <a:pt x="596" y="444"/>
                </a:lnTo>
                <a:lnTo>
                  <a:pt x="381" y="241"/>
                </a:lnTo>
                <a:lnTo>
                  <a:pt x="44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0" name="object 6370"/>
          <p:cNvSpPr/>
          <p:nvPr/>
        </p:nvSpPr>
        <p:spPr>
          <a:xfrm>
            <a:off x="9007051" y="3612926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2628" y="0"/>
                </a:moveTo>
                <a:lnTo>
                  <a:pt x="1689" y="292"/>
                </a:lnTo>
                <a:lnTo>
                  <a:pt x="0" y="2933"/>
                </a:lnTo>
                <a:lnTo>
                  <a:pt x="126" y="3670"/>
                </a:lnTo>
                <a:lnTo>
                  <a:pt x="1511" y="2857"/>
                </a:lnTo>
                <a:lnTo>
                  <a:pt x="3314" y="1714"/>
                </a:lnTo>
                <a:lnTo>
                  <a:pt x="262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1" name="object 6371"/>
          <p:cNvSpPr/>
          <p:nvPr/>
        </p:nvSpPr>
        <p:spPr>
          <a:xfrm>
            <a:off x="8964357" y="3663955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4432" y="0"/>
                </a:moveTo>
                <a:lnTo>
                  <a:pt x="3822" y="419"/>
                </a:lnTo>
                <a:lnTo>
                  <a:pt x="0" y="2235"/>
                </a:lnTo>
                <a:lnTo>
                  <a:pt x="2108" y="1625"/>
                </a:lnTo>
                <a:lnTo>
                  <a:pt x="4203" y="774"/>
                </a:lnTo>
                <a:lnTo>
                  <a:pt x="443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2" name="object 6372"/>
          <p:cNvSpPr/>
          <p:nvPr/>
        </p:nvSpPr>
        <p:spPr>
          <a:xfrm>
            <a:off x="8008797" y="339160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0" y="0"/>
                </a:moveTo>
                <a:lnTo>
                  <a:pt x="0" y="165"/>
                </a:lnTo>
                <a:lnTo>
                  <a:pt x="228" y="152"/>
                </a:lnTo>
                <a:lnTo>
                  <a:pt x="355" y="152"/>
                </a:lnTo>
                <a:lnTo>
                  <a:pt x="19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3" name="object 6373"/>
          <p:cNvSpPr/>
          <p:nvPr/>
        </p:nvSpPr>
        <p:spPr>
          <a:xfrm>
            <a:off x="8951176" y="3670154"/>
            <a:ext cx="5715" cy="3810"/>
          </a:xfrm>
          <a:custGeom>
            <a:avLst/>
            <a:gdLst/>
            <a:ahLst/>
            <a:cxnLst/>
            <a:rect l="l" t="t" r="r" b="b"/>
            <a:pathLst>
              <a:path w="5715" h="3810">
                <a:moveTo>
                  <a:pt x="602" y="0"/>
                </a:moveTo>
                <a:lnTo>
                  <a:pt x="0" y="1678"/>
                </a:lnTo>
                <a:lnTo>
                  <a:pt x="760" y="3058"/>
                </a:lnTo>
                <a:lnTo>
                  <a:pt x="355" y="1330"/>
                </a:lnTo>
                <a:lnTo>
                  <a:pt x="850" y="1914"/>
                </a:lnTo>
                <a:lnTo>
                  <a:pt x="1777" y="2232"/>
                </a:lnTo>
                <a:lnTo>
                  <a:pt x="2501" y="2422"/>
                </a:lnTo>
                <a:lnTo>
                  <a:pt x="1130" y="962"/>
                </a:lnTo>
                <a:lnTo>
                  <a:pt x="5499" y="3527"/>
                </a:lnTo>
                <a:lnTo>
                  <a:pt x="4724" y="1241"/>
                </a:lnTo>
                <a:lnTo>
                  <a:pt x="5092" y="1343"/>
                </a:lnTo>
                <a:lnTo>
                  <a:pt x="5156" y="1152"/>
                </a:lnTo>
                <a:lnTo>
                  <a:pt x="5092" y="835"/>
                </a:lnTo>
                <a:lnTo>
                  <a:pt x="60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4" name="object 6374"/>
          <p:cNvSpPr/>
          <p:nvPr/>
        </p:nvSpPr>
        <p:spPr>
          <a:xfrm>
            <a:off x="7913559" y="253042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647" y="0"/>
                </a:moveTo>
                <a:lnTo>
                  <a:pt x="0" y="114"/>
                </a:lnTo>
                <a:lnTo>
                  <a:pt x="50" y="444"/>
                </a:lnTo>
                <a:lnTo>
                  <a:pt x="393" y="342"/>
                </a:lnTo>
                <a:lnTo>
                  <a:pt x="127" y="330"/>
                </a:lnTo>
                <a:lnTo>
                  <a:pt x="64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5" name="object 6375"/>
          <p:cNvSpPr/>
          <p:nvPr/>
        </p:nvSpPr>
        <p:spPr>
          <a:xfrm>
            <a:off x="9150591" y="378911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317" y="0"/>
                </a:moveTo>
                <a:lnTo>
                  <a:pt x="215" y="304"/>
                </a:lnTo>
                <a:lnTo>
                  <a:pt x="0" y="101"/>
                </a:lnTo>
                <a:lnTo>
                  <a:pt x="139" y="647"/>
                </a:lnTo>
                <a:lnTo>
                  <a:pt x="368" y="596"/>
                </a:lnTo>
                <a:lnTo>
                  <a:pt x="31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6" name="object 6376"/>
          <p:cNvSpPr/>
          <p:nvPr/>
        </p:nvSpPr>
        <p:spPr>
          <a:xfrm>
            <a:off x="9005011" y="3614976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2933" y="0"/>
                </a:moveTo>
                <a:lnTo>
                  <a:pt x="292" y="4305"/>
                </a:lnTo>
                <a:lnTo>
                  <a:pt x="0" y="5092"/>
                </a:lnTo>
                <a:lnTo>
                  <a:pt x="977" y="5016"/>
                </a:lnTo>
                <a:lnTo>
                  <a:pt x="1028" y="3606"/>
                </a:lnTo>
                <a:lnTo>
                  <a:pt x="1524" y="2971"/>
                </a:lnTo>
                <a:lnTo>
                  <a:pt x="293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7" name="object 6377"/>
          <p:cNvSpPr/>
          <p:nvPr/>
        </p:nvSpPr>
        <p:spPr>
          <a:xfrm>
            <a:off x="8027823" y="343631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04" y="0"/>
                </a:moveTo>
                <a:lnTo>
                  <a:pt x="88" y="88"/>
                </a:lnTo>
                <a:lnTo>
                  <a:pt x="30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8" name="object 6378"/>
          <p:cNvSpPr/>
          <p:nvPr/>
        </p:nvSpPr>
        <p:spPr>
          <a:xfrm>
            <a:off x="9079121" y="3581509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5">
                <a:moveTo>
                  <a:pt x="177" y="0"/>
                </a:moveTo>
                <a:lnTo>
                  <a:pt x="0" y="165"/>
                </a:lnTo>
                <a:lnTo>
                  <a:pt x="2222" y="495"/>
                </a:lnTo>
                <a:lnTo>
                  <a:pt x="177" y="3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9" name="object 6379"/>
          <p:cNvSpPr/>
          <p:nvPr/>
        </p:nvSpPr>
        <p:spPr>
          <a:xfrm>
            <a:off x="7988431" y="335587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14" y="0"/>
                </a:moveTo>
                <a:lnTo>
                  <a:pt x="63" y="152"/>
                </a:lnTo>
                <a:lnTo>
                  <a:pt x="304" y="241"/>
                </a:lnTo>
                <a:lnTo>
                  <a:pt x="11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0" name="object 6380"/>
          <p:cNvSpPr/>
          <p:nvPr/>
        </p:nvSpPr>
        <p:spPr>
          <a:xfrm>
            <a:off x="8954720" y="367230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990" y="0"/>
                </a:moveTo>
                <a:lnTo>
                  <a:pt x="723" y="88"/>
                </a:lnTo>
                <a:lnTo>
                  <a:pt x="0" y="1117"/>
                </a:lnTo>
                <a:lnTo>
                  <a:pt x="1612" y="1536"/>
                </a:lnTo>
                <a:lnTo>
                  <a:pt x="99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1" name="object 6381"/>
          <p:cNvSpPr/>
          <p:nvPr/>
        </p:nvSpPr>
        <p:spPr>
          <a:xfrm>
            <a:off x="9015726" y="361926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79" y="0"/>
                </a:moveTo>
                <a:lnTo>
                  <a:pt x="50" y="114"/>
                </a:lnTo>
                <a:lnTo>
                  <a:pt x="0" y="279"/>
                </a:lnTo>
                <a:lnTo>
                  <a:pt x="139" y="355"/>
                </a:lnTo>
                <a:lnTo>
                  <a:pt x="279" y="393"/>
                </a:lnTo>
                <a:lnTo>
                  <a:pt x="330" y="203"/>
                </a:lnTo>
                <a:lnTo>
                  <a:pt x="27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2" name="object 6382"/>
          <p:cNvSpPr/>
          <p:nvPr/>
        </p:nvSpPr>
        <p:spPr>
          <a:xfrm>
            <a:off x="9081481" y="358206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14" y="0"/>
                </a:moveTo>
                <a:lnTo>
                  <a:pt x="0" y="152"/>
                </a:lnTo>
                <a:lnTo>
                  <a:pt x="723" y="203"/>
                </a:lnTo>
                <a:lnTo>
                  <a:pt x="876" y="101"/>
                </a:lnTo>
                <a:lnTo>
                  <a:pt x="165" y="3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3" name="object 6383"/>
          <p:cNvSpPr/>
          <p:nvPr/>
        </p:nvSpPr>
        <p:spPr>
          <a:xfrm>
            <a:off x="8942385" y="3669986"/>
            <a:ext cx="10795" cy="4445"/>
          </a:xfrm>
          <a:custGeom>
            <a:avLst/>
            <a:gdLst/>
            <a:ahLst/>
            <a:cxnLst/>
            <a:rect l="l" t="t" r="r" b="b"/>
            <a:pathLst>
              <a:path w="10795" h="4445">
                <a:moveTo>
                  <a:pt x="6502" y="0"/>
                </a:moveTo>
                <a:lnTo>
                  <a:pt x="0" y="1841"/>
                </a:lnTo>
                <a:lnTo>
                  <a:pt x="3556" y="2451"/>
                </a:lnTo>
                <a:lnTo>
                  <a:pt x="4318" y="3340"/>
                </a:lnTo>
                <a:lnTo>
                  <a:pt x="8801" y="4279"/>
                </a:lnTo>
                <a:lnTo>
                  <a:pt x="10134" y="3898"/>
                </a:lnTo>
                <a:lnTo>
                  <a:pt x="7188" y="1981"/>
                </a:lnTo>
                <a:lnTo>
                  <a:pt x="10502" y="698"/>
                </a:lnTo>
                <a:lnTo>
                  <a:pt x="5613" y="901"/>
                </a:lnTo>
                <a:lnTo>
                  <a:pt x="650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4" name="object 6384"/>
          <p:cNvSpPr/>
          <p:nvPr/>
        </p:nvSpPr>
        <p:spPr>
          <a:xfrm>
            <a:off x="9039230" y="367970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64" y="532"/>
                </a:moveTo>
                <a:lnTo>
                  <a:pt x="533" y="1612"/>
                </a:lnTo>
                <a:lnTo>
                  <a:pt x="584" y="1879"/>
                </a:lnTo>
                <a:lnTo>
                  <a:pt x="1117" y="1625"/>
                </a:lnTo>
                <a:lnTo>
                  <a:pt x="994" y="1083"/>
                </a:lnTo>
                <a:lnTo>
                  <a:pt x="164" y="532"/>
                </a:lnTo>
                <a:close/>
              </a:path>
              <a:path w="1904" h="1904">
                <a:moveTo>
                  <a:pt x="948" y="879"/>
                </a:moveTo>
                <a:lnTo>
                  <a:pt x="994" y="1083"/>
                </a:lnTo>
                <a:lnTo>
                  <a:pt x="1371" y="1333"/>
                </a:lnTo>
                <a:lnTo>
                  <a:pt x="948" y="879"/>
                </a:lnTo>
                <a:close/>
              </a:path>
              <a:path w="1904" h="1904">
                <a:moveTo>
                  <a:pt x="127" y="0"/>
                </a:moveTo>
                <a:lnTo>
                  <a:pt x="948" y="879"/>
                </a:lnTo>
                <a:lnTo>
                  <a:pt x="863" y="508"/>
                </a:lnTo>
                <a:lnTo>
                  <a:pt x="1079" y="165"/>
                </a:lnTo>
                <a:lnTo>
                  <a:pt x="127" y="0"/>
                </a:lnTo>
                <a:close/>
              </a:path>
              <a:path w="1904" h="1904">
                <a:moveTo>
                  <a:pt x="0" y="50"/>
                </a:moveTo>
                <a:lnTo>
                  <a:pt x="127" y="508"/>
                </a:lnTo>
                <a:lnTo>
                  <a:pt x="0" y="5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5" name="object 6385"/>
          <p:cNvSpPr/>
          <p:nvPr/>
        </p:nvSpPr>
        <p:spPr>
          <a:xfrm>
            <a:off x="9078290" y="3581260"/>
            <a:ext cx="6985" cy="1905"/>
          </a:xfrm>
          <a:custGeom>
            <a:avLst/>
            <a:gdLst/>
            <a:ahLst/>
            <a:cxnLst/>
            <a:rect l="l" t="t" r="r" b="b"/>
            <a:pathLst>
              <a:path w="6984" h="1904">
                <a:moveTo>
                  <a:pt x="571" y="63"/>
                </a:moveTo>
                <a:lnTo>
                  <a:pt x="190" y="0"/>
                </a:lnTo>
                <a:lnTo>
                  <a:pt x="0" y="114"/>
                </a:lnTo>
                <a:lnTo>
                  <a:pt x="571" y="165"/>
                </a:lnTo>
                <a:close/>
              </a:path>
              <a:path w="6984" h="1904">
                <a:moveTo>
                  <a:pt x="6972" y="1422"/>
                </a:moveTo>
                <a:lnTo>
                  <a:pt x="4279" y="1155"/>
                </a:lnTo>
                <a:lnTo>
                  <a:pt x="4089" y="1028"/>
                </a:lnTo>
                <a:lnTo>
                  <a:pt x="3911" y="1181"/>
                </a:lnTo>
                <a:lnTo>
                  <a:pt x="6794" y="1689"/>
                </a:lnTo>
                <a:lnTo>
                  <a:pt x="6972" y="142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6" name="object 6386"/>
          <p:cNvSpPr/>
          <p:nvPr/>
        </p:nvSpPr>
        <p:spPr>
          <a:xfrm>
            <a:off x="8937824" y="3666284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0" y="0"/>
                </a:moveTo>
                <a:lnTo>
                  <a:pt x="800" y="6400"/>
                </a:lnTo>
                <a:lnTo>
                  <a:pt x="3022" y="5867"/>
                </a:lnTo>
                <a:lnTo>
                  <a:pt x="4165" y="4216"/>
                </a:lnTo>
                <a:lnTo>
                  <a:pt x="4114" y="1689"/>
                </a:lnTo>
                <a:lnTo>
                  <a:pt x="1739" y="3365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7" name="object 6387"/>
          <p:cNvSpPr/>
          <p:nvPr/>
        </p:nvSpPr>
        <p:spPr>
          <a:xfrm>
            <a:off x="8787717" y="3638610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79">
                <a:moveTo>
                  <a:pt x="0" y="0"/>
                </a:moveTo>
                <a:lnTo>
                  <a:pt x="1206" y="1676"/>
                </a:lnTo>
                <a:lnTo>
                  <a:pt x="2463" y="3606"/>
                </a:lnTo>
                <a:lnTo>
                  <a:pt x="4140" y="4787"/>
                </a:lnTo>
                <a:lnTo>
                  <a:pt x="2540" y="3136"/>
                </a:lnTo>
                <a:lnTo>
                  <a:pt x="1549" y="1727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8" name="object 6388"/>
          <p:cNvSpPr/>
          <p:nvPr/>
        </p:nvSpPr>
        <p:spPr>
          <a:xfrm>
            <a:off x="9070505" y="3579482"/>
            <a:ext cx="78740" cy="43180"/>
          </a:xfrm>
          <a:custGeom>
            <a:avLst/>
            <a:gdLst/>
            <a:ahLst/>
            <a:cxnLst/>
            <a:rect l="l" t="t" r="r" b="b"/>
            <a:pathLst>
              <a:path w="78740" h="43179">
                <a:moveTo>
                  <a:pt x="3556" y="800"/>
                </a:moveTo>
                <a:lnTo>
                  <a:pt x="3340" y="584"/>
                </a:lnTo>
                <a:lnTo>
                  <a:pt x="1638" y="469"/>
                </a:lnTo>
                <a:lnTo>
                  <a:pt x="1257" y="127"/>
                </a:lnTo>
                <a:lnTo>
                  <a:pt x="0" y="0"/>
                </a:lnTo>
                <a:lnTo>
                  <a:pt x="3009" y="901"/>
                </a:lnTo>
                <a:lnTo>
                  <a:pt x="3556" y="800"/>
                </a:lnTo>
                <a:close/>
              </a:path>
              <a:path w="78740" h="43179">
                <a:moveTo>
                  <a:pt x="6261" y="1231"/>
                </a:moveTo>
                <a:lnTo>
                  <a:pt x="6045" y="1308"/>
                </a:lnTo>
                <a:lnTo>
                  <a:pt x="6248" y="1422"/>
                </a:lnTo>
                <a:lnTo>
                  <a:pt x="6261" y="1231"/>
                </a:lnTo>
                <a:close/>
              </a:path>
              <a:path w="78740" h="43179">
                <a:moveTo>
                  <a:pt x="7480" y="5219"/>
                </a:moveTo>
                <a:lnTo>
                  <a:pt x="6108" y="4953"/>
                </a:lnTo>
                <a:lnTo>
                  <a:pt x="5575" y="5499"/>
                </a:lnTo>
                <a:lnTo>
                  <a:pt x="5257" y="6451"/>
                </a:lnTo>
                <a:lnTo>
                  <a:pt x="6540" y="6680"/>
                </a:lnTo>
                <a:lnTo>
                  <a:pt x="7315" y="6350"/>
                </a:lnTo>
                <a:lnTo>
                  <a:pt x="7480" y="5219"/>
                </a:lnTo>
                <a:close/>
              </a:path>
              <a:path w="78740" h="43179">
                <a:moveTo>
                  <a:pt x="38519" y="13716"/>
                </a:moveTo>
                <a:lnTo>
                  <a:pt x="38392" y="13042"/>
                </a:lnTo>
                <a:lnTo>
                  <a:pt x="38074" y="13030"/>
                </a:lnTo>
                <a:lnTo>
                  <a:pt x="38036" y="13347"/>
                </a:lnTo>
                <a:lnTo>
                  <a:pt x="38519" y="13716"/>
                </a:lnTo>
                <a:close/>
              </a:path>
              <a:path w="78740" h="43179">
                <a:moveTo>
                  <a:pt x="38874" y="13944"/>
                </a:moveTo>
                <a:lnTo>
                  <a:pt x="38519" y="13716"/>
                </a:lnTo>
                <a:lnTo>
                  <a:pt x="38874" y="13944"/>
                </a:lnTo>
                <a:close/>
              </a:path>
              <a:path w="78740" h="43179">
                <a:moveTo>
                  <a:pt x="39166" y="14173"/>
                </a:moveTo>
                <a:lnTo>
                  <a:pt x="39077" y="14312"/>
                </a:lnTo>
                <a:lnTo>
                  <a:pt x="39166" y="14173"/>
                </a:lnTo>
                <a:close/>
              </a:path>
              <a:path w="78740" h="43179">
                <a:moveTo>
                  <a:pt x="40563" y="15900"/>
                </a:moveTo>
                <a:lnTo>
                  <a:pt x="40474" y="16040"/>
                </a:lnTo>
                <a:lnTo>
                  <a:pt x="40563" y="15900"/>
                </a:lnTo>
                <a:close/>
              </a:path>
              <a:path w="78740" h="43179">
                <a:moveTo>
                  <a:pt x="40894" y="16510"/>
                </a:moveTo>
                <a:lnTo>
                  <a:pt x="40767" y="16217"/>
                </a:lnTo>
                <a:lnTo>
                  <a:pt x="40652" y="16357"/>
                </a:lnTo>
                <a:lnTo>
                  <a:pt x="40894" y="16510"/>
                </a:lnTo>
                <a:close/>
              </a:path>
              <a:path w="78740" h="43179">
                <a:moveTo>
                  <a:pt x="78384" y="42710"/>
                </a:moveTo>
                <a:lnTo>
                  <a:pt x="78257" y="42519"/>
                </a:lnTo>
                <a:lnTo>
                  <a:pt x="78282" y="42176"/>
                </a:lnTo>
                <a:lnTo>
                  <a:pt x="77863" y="42176"/>
                </a:lnTo>
                <a:lnTo>
                  <a:pt x="77609" y="42760"/>
                </a:lnTo>
                <a:lnTo>
                  <a:pt x="77584" y="42926"/>
                </a:lnTo>
                <a:lnTo>
                  <a:pt x="78384" y="4271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9" name="object 6389"/>
          <p:cNvSpPr/>
          <p:nvPr/>
        </p:nvSpPr>
        <p:spPr>
          <a:xfrm>
            <a:off x="9009595" y="3614871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70">
                <a:moveTo>
                  <a:pt x="2197" y="0"/>
                </a:moveTo>
                <a:lnTo>
                  <a:pt x="0" y="647"/>
                </a:lnTo>
                <a:lnTo>
                  <a:pt x="723" y="812"/>
                </a:lnTo>
                <a:lnTo>
                  <a:pt x="863" y="685"/>
                </a:lnTo>
                <a:lnTo>
                  <a:pt x="2743" y="685"/>
                </a:lnTo>
                <a:lnTo>
                  <a:pt x="2349" y="215"/>
                </a:lnTo>
                <a:lnTo>
                  <a:pt x="219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0" name="object 6390"/>
          <p:cNvSpPr/>
          <p:nvPr/>
        </p:nvSpPr>
        <p:spPr>
          <a:xfrm>
            <a:off x="9151012" y="378920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0"/>
                </a:moveTo>
                <a:lnTo>
                  <a:pt x="203" y="647"/>
                </a:lnTo>
                <a:lnTo>
                  <a:pt x="406" y="571"/>
                </a:lnTo>
                <a:lnTo>
                  <a:pt x="558" y="889"/>
                </a:lnTo>
                <a:lnTo>
                  <a:pt x="749" y="431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1" name="object 6391"/>
          <p:cNvSpPr/>
          <p:nvPr/>
        </p:nvSpPr>
        <p:spPr>
          <a:xfrm>
            <a:off x="9104426" y="362929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2" y="0"/>
                </a:moveTo>
                <a:lnTo>
                  <a:pt x="0" y="292"/>
                </a:lnTo>
                <a:lnTo>
                  <a:pt x="76" y="482"/>
                </a:lnTo>
                <a:lnTo>
                  <a:pt x="228" y="482"/>
                </a:lnTo>
                <a:lnTo>
                  <a:pt x="1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2" name="object 6392"/>
          <p:cNvSpPr/>
          <p:nvPr/>
        </p:nvSpPr>
        <p:spPr>
          <a:xfrm>
            <a:off x="8786559" y="3636949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139" y="190"/>
                </a:moveTo>
                <a:lnTo>
                  <a:pt x="0" y="0"/>
                </a:lnTo>
                <a:lnTo>
                  <a:pt x="0" y="266"/>
                </a:lnTo>
                <a:lnTo>
                  <a:pt x="139" y="279"/>
                </a:lnTo>
                <a:close/>
              </a:path>
              <a:path w="1270" h="1904">
                <a:moveTo>
                  <a:pt x="1155" y="1625"/>
                </a:moveTo>
                <a:lnTo>
                  <a:pt x="977" y="1333"/>
                </a:lnTo>
                <a:lnTo>
                  <a:pt x="965" y="1498"/>
                </a:lnTo>
                <a:lnTo>
                  <a:pt x="1041" y="165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3" name="object 6393"/>
          <p:cNvSpPr/>
          <p:nvPr/>
        </p:nvSpPr>
        <p:spPr>
          <a:xfrm>
            <a:off x="9003310" y="3610305"/>
            <a:ext cx="6985" cy="12700"/>
          </a:xfrm>
          <a:custGeom>
            <a:avLst/>
            <a:gdLst/>
            <a:ahLst/>
            <a:cxnLst/>
            <a:rect l="l" t="t" r="r" b="b"/>
            <a:pathLst>
              <a:path w="6984" h="12700">
                <a:moveTo>
                  <a:pt x="1866" y="10515"/>
                </a:moveTo>
                <a:lnTo>
                  <a:pt x="1435" y="10236"/>
                </a:lnTo>
                <a:lnTo>
                  <a:pt x="1092" y="10490"/>
                </a:lnTo>
                <a:lnTo>
                  <a:pt x="0" y="12268"/>
                </a:lnTo>
                <a:lnTo>
                  <a:pt x="457" y="12306"/>
                </a:lnTo>
                <a:lnTo>
                  <a:pt x="622" y="11950"/>
                </a:lnTo>
                <a:lnTo>
                  <a:pt x="1866" y="10515"/>
                </a:lnTo>
                <a:close/>
              </a:path>
              <a:path w="6984" h="12700">
                <a:moveTo>
                  <a:pt x="6819" y="635"/>
                </a:moveTo>
                <a:lnTo>
                  <a:pt x="6794" y="0"/>
                </a:lnTo>
                <a:lnTo>
                  <a:pt x="6426" y="63"/>
                </a:lnTo>
                <a:lnTo>
                  <a:pt x="5765" y="1739"/>
                </a:lnTo>
                <a:lnTo>
                  <a:pt x="6388" y="1727"/>
                </a:lnTo>
                <a:lnTo>
                  <a:pt x="6553" y="1270"/>
                </a:lnTo>
                <a:lnTo>
                  <a:pt x="6819" y="63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4" name="object 6394"/>
          <p:cNvSpPr/>
          <p:nvPr/>
        </p:nvSpPr>
        <p:spPr>
          <a:xfrm>
            <a:off x="8786655" y="363727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0"/>
                </a:moveTo>
                <a:lnTo>
                  <a:pt x="355" y="241"/>
                </a:lnTo>
                <a:lnTo>
                  <a:pt x="520" y="1028"/>
                </a:lnTo>
                <a:lnTo>
                  <a:pt x="965" y="1066"/>
                </a:lnTo>
                <a:lnTo>
                  <a:pt x="685" y="800"/>
                </a:lnTo>
                <a:lnTo>
                  <a:pt x="381" y="50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5" name="object 6395"/>
          <p:cNvSpPr/>
          <p:nvPr/>
        </p:nvSpPr>
        <p:spPr>
          <a:xfrm>
            <a:off x="9076995" y="3580688"/>
            <a:ext cx="12065" cy="3810"/>
          </a:xfrm>
          <a:custGeom>
            <a:avLst/>
            <a:gdLst/>
            <a:ahLst/>
            <a:cxnLst/>
            <a:rect l="l" t="t" r="r" b="b"/>
            <a:pathLst>
              <a:path w="12065" h="3810">
                <a:moveTo>
                  <a:pt x="279" y="76"/>
                </a:moveTo>
                <a:lnTo>
                  <a:pt x="0" y="0"/>
                </a:lnTo>
                <a:lnTo>
                  <a:pt x="0" y="139"/>
                </a:lnTo>
                <a:lnTo>
                  <a:pt x="177" y="215"/>
                </a:lnTo>
                <a:lnTo>
                  <a:pt x="279" y="76"/>
                </a:lnTo>
                <a:close/>
              </a:path>
              <a:path w="12065" h="3810">
                <a:moveTo>
                  <a:pt x="11734" y="3340"/>
                </a:moveTo>
                <a:lnTo>
                  <a:pt x="10985" y="2959"/>
                </a:lnTo>
                <a:lnTo>
                  <a:pt x="9017" y="2209"/>
                </a:lnTo>
                <a:lnTo>
                  <a:pt x="8229" y="2413"/>
                </a:lnTo>
                <a:lnTo>
                  <a:pt x="8915" y="2336"/>
                </a:lnTo>
                <a:lnTo>
                  <a:pt x="10896" y="3238"/>
                </a:lnTo>
                <a:lnTo>
                  <a:pt x="11734" y="334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6" name="object 6396"/>
          <p:cNvSpPr/>
          <p:nvPr/>
        </p:nvSpPr>
        <p:spPr>
          <a:xfrm>
            <a:off x="9012018" y="361663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863" y="0"/>
                </a:moveTo>
                <a:lnTo>
                  <a:pt x="533" y="25"/>
                </a:lnTo>
                <a:lnTo>
                  <a:pt x="127" y="25"/>
                </a:lnTo>
                <a:lnTo>
                  <a:pt x="0" y="444"/>
                </a:lnTo>
                <a:lnTo>
                  <a:pt x="673" y="444"/>
                </a:lnTo>
                <a:lnTo>
                  <a:pt x="901" y="508"/>
                </a:lnTo>
                <a:lnTo>
                  <a:pt x="86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7" name="object 6397"/>
          <p:cNvSpPr/>
          <p:nvPr/>
        </p:nvSpPr>
        <p:spPr>
          <a:xfrm>
            <a:off x="8946169" y="3668773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1689" y="0"/>
                </a:moveTo>
                <a:lnTo>
                  <a:pt x="596" y="330"/>
                </a:lnTo>
                <a:lnTo>
                  <a:pt x="317" y="406"/>
                </a:lnTo>
                <a:lnTo>
                  <a:pt x="0" y="1092"/>
                </a:lnTo>
                <a:lnTo>
                  <a:pt x="927" y="469"/>
                </a:lnTo>
                <a:lnTo>
                  <a:pt x="1092" y="317"/>
                </a:lnTo>
                <a:lnTo>
                  <a:pt x="168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8" name="object 6398"/>
          <p:cNvSpPr/>
          <p:nvPr/>
        </p:nvSpPr>
        <p:spPr>
          <a:xfrm>
            <a:off x="9036000" y="3636695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3848" y="0"/>
                </a:moveTo>
                <a:lnTo>
                  <a:pt x="1930" y="647"/>
                </a:lnTo>
                <a:lnTo>
                  <a:pt x="2032" y="1701"/>
                </a:lnTo>
                <a:lnTo>
                  <a:pt x="1206" y="1511"/>
                </a:lnTo>
                <a:lnTo>
                  <a:pt x="2222" y="2057"/>
                </a:lnTo>
                <a:lnTo>
                  <a:pt x="3314" y="469"/>
                </a:lnTo>
                <a:lnTo>
                  <a:pt x="3225" y="2806"/>
                </a:lnTo>
                <a:lnTo>
                  <a:pt x="3416" y="3492"/>
                </a:lnTo>
                <a:lnTo>
                  <a:pt x="1117" y="2552"/>
                </a:lnTo>
                <a:lnTo>
                  <a:pt x="0" y="4013"/>
                </a:lnTo>
                <a:lnTo>
                  <a:pt x="2921" y="4965"/>
                </a:lnTo>
                <a:lnTo>
                  <a:pt x="4914" y="5295"/>
                </a:lnTo>
                <a:lnTo>
                  <a:pt x="384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9" name="object 6399"/>
          <p:cNvSpPr/>
          <p:nvPr/>
        </p:nvSpPr>
        <p:spPr>
          <a:xfrm>
            <a:off x="8934260" y="3666985"/>
            <a:ext cx="13335" cy="7620"/>
          </a:xfrm>
          <a:custGeom>
            <a:avLst/>
            <a:gdLst/>
            <a:ahLst/>
            <a:cxnLst/>
            <a:rect l="l" t="t" r="r" b="b"/>
            <a:pathLst>
              <a:path w="13334" h="7620">
                <a:moveTo>
                  <a:pt x="4241" y="7112"/>
                </a:moveTo>
                <a:lnTo>
                  <a:pt x="3949" y="7137"/>
                </a:lnTo>
                <a:lnTo>
                  <a:pt x="3911" y="7264"/>
                </a:lnTo>
                <a:lnTo>
                  <a:pt x="4241" y="7112"/>
                </a:lnTo>
                <a:close/>
              </a:path>
              <a:path w="13334" h="7620">
                <a:moveTo>
                  <a:pt x="4470" y="5232"/>
                </a:moveTo>
                <a:lnTo>
                  <a:pt x="1193" y="7480"/>
                </a:lnTo>
                <a:lnTo>
                  <a:pt x="2095" y="7302"/>
                </a:lnTo>
                <a:lnTo>
                  <a:pt x="3949" y="7137"/>
                </a:lnTo>
                <a:lnTo>
                  <a:pt x="4470" y="5232"/>
                </a:lnTo>
                <a:close/>
              </a:path>
              <a:path w="13334" h="7620">
                <a:moveTo>
                  <a:pt x="5168" y="2654"/>
                </a:moveTo>
                <a:lnTo>
                  <a:pt x="2705" y="2476"/>
                </a:lnTo>
                <a:lnTo>
                  <a:pt x="0" y="3848"/>
                </a:lnTo>
                <a:lnTo>
                  <a:pt x="4902" y="3632"/>
                </a:lnTo>
                <a:lnTo>
                  <a:pt x="5168" y="2654"/>
                </a:lnTo>
                <a:close/>
              </a:path>
              <a:path w="13334" h="7620">
                <a:moveTo>
                  <a:pt x="6883" y="5816"/>
                </a:moveTo>
                <a:lnTo>
                  <a:pt x="4241" y="7112"/>
                </a:lnTo>
                <a:lnTo>
                  <a:pt x="6362" y="6908"/>
                </a:lnTo>
                <a:lnTo>
                  <a:pt x="6883" y="5816"/>
                </a:lnTo>
                <a:close/>
              </a:path>
              <a:path w="13334" h="7620">
                <a:moveTo>
                  <a:pt x="6934" y="3543"/>
                </a:moveTo>
                <a:lnTo>
                  <a:pt x="4902" y="3632"/>
                </a:lnTo>
                <a:lnTo>
                  <a:pt x="4470" y="5232"/>
                </a:lnTo>
                <a:lnTo>
                  <a:pt x="6934" y="3543"/>
                </a:lnTo>
                <a:close/>
              </a:path>
              <a:path w="13334" h="7620">
                <a:moveTo>
                  <a:pt x="11468" y="3060"/>
                </a:moveTo>
                <a:lnTo>
                  <a:pt x="10947" y="1282"/>
                </a:lnTo>
                <a:lnTo>
                  <a:pt x="8839" y="1130"/>
                </a:lnTo>
                <a:lnTo>
                  <a:pt x="7175" y="5041"/>
                </a:lnTo>
                <a:lnTo>
                  <a:pt x="8216" y="5626"/>
                </a:lnTo>
                <a:lnTo>
                  <a:pt x="8216" y="3302"/>
                </a:lnTo>
                <a:lnTo>
                  <a:pt x="9906" y="4978"/>
                </a:lnTo>
                <a:lnTo>
                  <a:pt x="10909" y="4013"/>
                </a:lnTo>
                <a:lnTo>
                  <a:pt x="11328" y="3302"/>
                </a:lnTo>
                <a:lnTo>
                  <a:pt x="11468" y="3060"/>
                </a:lnTo>
                <a:close/>
              </a:path>
              <a:path w="13334" h="7620">
                <a:moveTo>
                  <a:pt x="13271" y="0"/>
                </a:moveTo>
                <a:lnTo>
                  <a:pt x="11468" y="3060"/>
                </a:lnTo>
                <a:lnTo>
                  <a:pt x="1327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0" name="object 6400"/>
          <p:cNvSpPr/>
          <p:nvPr/>
        </p:nvSpPr>
        <p:spPr>
          <a:xfrm>
            <a:off x="9074696" y="3580447"/>
            <a:ext cx="20955" cy="7620"/>
          </a:xfrm>
          <a:custGeom>
            <a:avLst/>
            <a:gdLst/>
            <a:ahLst/>
            <a:cxnLst/>
            <a:rect l="l" t="t" r="r" b="b"/>
            <a:pathLst>
              <a:path w="20954" h="7620">
                <a:moveTo>
                  <a:pt x="952" y="25"/>
                </a:moveTo>
                <a:lnTo>
                  <a:pt x="0" y="0"/>
                </a:lnTo>
                <a:lnTo>
                  <a:pt x="812" y="177"/>
                </a:lnTo>
                <a:lnTo>
                  <a:pt x="952" y="25"/>
                </a:lnTo>
                <a:close/>
              </a:path>
              <a:path w="20954" h="7620">
                <a:moveTo>
                  <a:pt x="13652" y="6997"/>
                </a:moveTo>
                <a:lnTo>
                  <a:pt x="13627" y="6870"/>
                </a:lnTo>
                <a:lnTo>
                  <a:pt x="13449" y="6908"/>
                </a:lnTo>
                <a:lnTo>
                  <a:pt x="13157" y="7010"/>
                </a:lnTo>
                <a:lnTo>
                  <a:pt x="13144" y="7226"/>
                </a:lnTo>
                <a:lnTo>
                  <a:pt x="13652" y="6997"/>
                </a:lnTo>
                <a:close/>
              </a:path>
              <a:path w="20954" h="7620">
                <a:moveTo>
                  <a:pt x="20535" y="5778"/>
                </a:moveTo>
                <a:lnTo>
                  <a:pt x="20383" y="4127"/>
                </a:lnTo>
                <a:lnTo>
                  <a:pt x="19481" y="3924"/>
                </a:lnTo>
                <a:lnTo>
                  <a:pt x="16548" y="3098"/>
                </a:lnTo>
                <a:lnTo>
                  <a:pt x="16040" y="3530"/>
                </a:lnTo>
                <a:lnTo>
                  <a:pt x="16992" y="3543"/>
                </a:lnTo>
                <a:lnTo>
                  <a:pt x="20535" y="577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1" name="object 6401"/>
          <p:cNvSpPr/>
          <p:nvPr/>
        </p:nvSpPr>
        <p:spPr>
          <a:xfrm>
            <a:off x="8579522" y="365693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558" y="0"/>
                </a:moveTo>
                <a:lnTo>
                  <a:pt x="152" y="253"/>
                </a:lnTo>
                <a:lnTo>
                  <a:pt x="0" y="634"/>
                </a:lnTo>
                <a:lnTo>
                  <a:pt x="317" y="749"/>
                </a:lnTo>
                <a:lnTo>
                  <a:pt x="609" y="647"/>
                </a:lnTo>
                <a:lnTo>
                  <a:pt x="1206" y="215"/>
                </a:lnTo>
                <a:lnTo>
                  <a:pt x="55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2" name="object 6402"/>
          <p:cNvSpPr/>
          <p:nvPr/>
        </p:nvSpPr>
        <p:spPr>
          <a:xfrm>
            <a:off x="9068461" y="3578466"/>
            <a:ext cx="18415" cy="8890"/>
          </a:xfrm>
          <a:custGeom>
            <a:avLst/>
            <a:gdLst/>
            <a:ahLst/>
            <a:cxnLst/>
            <a:rect l="l" t="t" r="r" b="b"/>
            <a:pathLst>
              <a:path w="18415" h="8889">
                <a:moveTo>
                  <a:pt x="1041" y="292"/>
                </a:moveTo>
                <a:lnTo>
                  <a:pt x="12" y="12"/>
                </a:lnTo>
                <a:lnTo>
                  <a:pt x="25" y="215"/>
                </a:lnTo>
                <a:lnTo>
                  <a:pt x="812" y="304"/>
                </a:lnTo>
                <a:lnTo>
                  <a:pt x="965" y="355"/>
                </a:lnTo>
                <a:close/>
              </a:path>
              <a:path w="18415" h="8889">
                <a:moveTo>
                  <a:pt x="1536" y="469"/>
                </a:moveTo>
                <a:lnTo>
                  <a:pt x="1168" y="342"/>
                </a:lnTo>
                <a:lnTo>
                  <a:pt x="1028" y="431"/>
                </a:lnTo>
                <a:lnTo>
                  <a:pt x="1498" y="533"/>
                </a:lnTo>
                <a:close/>
              </a:path>
              <a:path w="18415" h="8889">
                <a:moveTo>
                  <a:pt x="18389" y="8420"/>
                </a:moveTo>
                <a:lnTo>
                  <a:pt x="18135" y="6870"/>
                </a:lnTo>
                <a:lnTo>
                  <a:pt x="16344" y="6680"/>
                </a:lnTo>
                <a:lnTo>
                  <a:pt x="17678" y="7645"/>
                </a:lnTo>
                <a:lnTo>
                  <a:pt x="17576" y="8051"/>
                </a:lnTo>
                <a:lnTo>
                  <a:pt x="17894" y="8369"/>
                </a:lnTo>
                <a:lnTo>
                  <a:pt x="18389" y="842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3" name="object 6403"/>
          <p:cNvSpPr/>
          <p:nvPr/>
        </p:nvSpPr>
        <p:spPr>
          <a:xfrm>
            <a:off x="9746912" y="339053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54" y="0"/>
                </a:moveTo>
                <a:lnTo>
                  <a:pt x="0" y="368"/>
                </a:lnTo>
                <a:lnTo>
                  <a:pt x="165" y="355"/>
                </a:lnTo>
                <a:lnTo>
                  <a:pt x="139" y="228"/>
                </a:lnTo>
                <a:lnTo>
                  <a:pt x="25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4" name="object 6404"/>
          <p:cNvSpPr/>
          <p:nvPr/>
        </p:nvSpPr>
        <p:spPr>
          <a:xfrm>
            <a:off x="9076763" y="358080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65" y="0"/>
                </a:moveTo>
                <a:lnTo>
                  <a:pt x="0" y="165"/>
                </a:lnTo>
                <a:lnTo>
                  <a:pt x="177" y="152"/>
                </a:lnTo>
                <a:lnTo>
                  <a:pt x="203" y="1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5" name="object 6405"/>
          <p:cNvSpPr/>
          <p:nvPr/>
        </p:nvSpPr>
        <p:spPr>
          <a:xfrm>
            <a:off x="9751974" y="338539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52" y="0"/>
                </a:moveTo>
                <a:lnTo>
                  <a:pt x="0" y="0"/>
                </a:lnTo>
                <a:lnTo>
                  <a:pt x="15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6" name="object 6406"/>
          <p:cNvSpPr/>
          <p:nvPr/>
        </p:nvSpPr>
        <p:spPr>
          <a:xfrm>
            <a:off x="9748515" y="3274369"/>
            <a:ext cx="5715" cy="5080"/>
          </a:xfrm>
          <a:custGeom>
            <a:avLst/>
            <a:gdLst/>
            <a:ahLst/>
            <a:cxnLst/>
            <a:rect l="l" t="t" r="r" b="b"/>
            <a:pathLst>
              <a:path w="5715" h="5079">
                <a:moveTo>
                  <a:pt x="314" y="4336"/>
                </a:moveTo>
                <a:lnTo>
                  <a:pt x="88" y="4572"/>
                </a:lnTo>
                <a:lnTo>
                  <a:pt x="0" y="4902"/>
                </a:lnTo>
                <a:lnTo>
                  <a:pt x="314" y="4336"/>
                </a:lnTo>
                <a:close/>
              </a:path>
              <a:path w="5715" h="5079">
                <a:moveTo>
                  <a:pt x="1553" y="3378"/>
                </a:moveTo>
                <a:lnTo>
                  <a:pt x="1231" y="3378"/>
                </a:lnTo>
                <a:lnTo>
                  <a:pt x="977" y="3860"/>
                </a:lnTo>
                <a:lnTo>
                  <a:pt x="1320" y="4368"/>
                </a:lnTo>
                <a:lnTo>
                  <a:pt x="1553" y="3378"/>
                </a:lnTo>
                <a:close/>
              </a:path>
              <a:path w="5715" h="5079">
                <a:moveTo>
                  <a:pt x="2016" y="1407"/>
                </a:moveTo>
                <a:lnTo>
                  <a:pt x="846" y="3378"/>
                </a:lnTo>
                <a:lnTo>
                  <a:pt x="314" y="4336"/>
                </a:lnTo>
                <a:lnTo>
                  <a:pt x="1231" y="3378"/>
                </a:lnTo>
                <a:lnTo>
                  <a:pt x="1553" y="3378"/>
                </a:lnTo>
                <a:lnTo>
                  <a:pt x="2016" y="1407"/>
                </a:lnTo>
                <a:close/>
              </a:path>
              <a:path w="5715" h="5079">
                <a:moveTo>
                  <a:pt x="2424" y="724"/>
                </a:moveTo>
                <a:lnTo>
                  <a:pt x="2327" y="887"/>
                </a:lnTo>
                <a:lnTo>
                  <a:pt x="3009" y="2654"/>
                </a:lnTo>
                <a:lnTo>
                  <a:pt x="2424" y="724"/>
                </a:lnTo>
                <a:close/>
              </a:path>
              <a:path w="5715" h="5079">
                <a:moveTo>
                  <a:pt x="2209" y="584"/>
                </a:moveTo>
                <a:lnTo>
                  <a:pt x="2016" y="1407"/>
                </a:lnTo>
                <a:lnTo>
                  <a:pt x="2327" y="887"/>
                </a:lnTo>
                <a:lnTo>
                  <a:pt x="2209" y="584"/>
                </a:lnTo>
                <a:close/>
              </a:path>
              <a:path w="5715" h="5079">
                <a:moveTo>
                  <a:pt x="2857" y="0"/>
                </a:moveTo>
                <a:lnTo>
                  <a:pt x="2453" y="675"/>
                </a:lnTo>
                <a:lnTo>
                  <a:pt x="5118" y="25"/>
                </a:lnTo>
                <a:lnTo>
                  <a:pt x="285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7" name="object 6407"/>
          <p:cNvSpPr/>
          <p:nvPr/>
        </p:nvSpPr>
        <p:spPr>
          <a:xfrm>
            <a:off x="8660848" y="365924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0"/>
                </a:moveTo>
                <a:lnTo>
                  <a:pt x="76" y="850"/>
                </a:lnTo>
                <a:lnTo>
                  <a:pt x="482" y="901"/>
                </a:lnTo>
                <a:lnTo>
                  <a:pt x="825" y="825"/>
                </a:lnTo>
                <a:lnTo>
                  <a:pt x="723" y="304"/>
                </a:lnTo>
                <a:lnTo>
                  <a:pt x="52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8" name="object 6408"/>
          <p:cNvSpPr/>
          <p:nvPr/>
        </p:nvSpPr>
        <p:spPr>
          <a:xfrm>
            <a:off x="9712547" y="4518729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114" y="203"/>
                </a:lnTo>
                <a:lnTo>
                  <a:pt x="101" y="660"/>
                </a:lnTo>
                <a:lnTo>
                  <a:pt x="203" y="800"/>
                </a:lnTo>
                <a:lnTo>
                  <a:pt x="292" y="609"/>
                </a:lnTo>
                <a:lnTo>
                  <a:pt x="177" y="139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9" name="object 6409"/>
          <p:cNvSpPr/>
          <p:nvPr/>
        </p:nvSpPr>
        <p:spPr>
          <a:xfrm>
            <a:off x="9743840" y="328382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65" y="0"/>
                </a:moveTo>
                <a:lnTo>
                  <a:pt x="0" y="0"/>
                </a:lnTo>
                <a:lnTo>
                  <a:pt x="16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0" name="object 6410"/>
          <p:cNvSpPr/>
          <p:nvPr/>
        </p:nvSpPr>
        <p:spPr>
          <a:xfrm>
            <a:off x="9731329" y="339577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28" y="0"/>
                </a:moveTo>
                <a:lnTo>
                  <a:pt x="0" y="0"/>
                </a:lnTo>
                <a:lnTo>
                  <a:pt x="190" y="7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1" name="object 6411"/>
          <p:cNvSpPr/>
          <p:nvPr/>
        </p:nvSpPr>
        <p:spPr>
          <a:xfrm>
            <a:off x="9199019" y="368531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52" y="0"/>
                </a:moveTo>
                <a:lnTo>
                  <a:pt x="0" y="203"/>
                </a:lnTo>
                <a:lnTo>
                  <a:pt x="139" y="203"/>
                </a:lnTo>
                <a:lnTo>
                  <a:pt x="15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2" name="object 6412"/>
          <p:cNvSpPr/>
          <p:nvPr/>
        </p:nvSpPr>
        <p:spPr>
          <a:xfrm>
            <a:off x="9186460" y="361340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88" y="0"/>
                </a:moveTo>
                <a:lnTo>
                  <a:pt x="0" y="304"/>
                </a:lnTo>
                <a:lnTo>
                  <a:pt x="50" y="533"/>
                </a:lnTo>
                <a:lnTo>
                  <a:pt x="139" y="304"/>
                </a:lnTo>
                <a:lnTo>
                  <a:pt x="8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3" name="object 6413"/>
          <p:cNvSpPr/>
          <p:nvPr/>
        </p:nvSpPr>
        <p:spPr>
          <a:xfrm>
            <a:off x="9385237" y="3583254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1130" y="9779"/>
                </a:moveTo>
                <a:lnTo>
                  <a:pt x="50" y="9182"/>
                </a:lnTo>
                <a:lnTo>
                  <a:pt x="0" y="9398"/>
                </a:lnTo>
                <a:lnTo>
                  <a:pt x="266" y="9855"/>
                </a:lnTo>
                <a:lnTo>
                  <a:pt x="647" y="10020"/>
                </a:lnTo>
                <a:lnTo>
                  <a:pt x="1130" y="9779"/>
                </a:lnTo>
                <a:close/>
              </a:path>
              <a:path w="26670" h="10160">
                <a:moveTo>
                  <a:pt x="1168" y="9372"/>
                </a:moveTo>
                <a:lnTo>
                  <a:pt x="965" y="9080"/>
                </a:lnTo>
                <a:lnTo>
                  <a:pt x="584" y="9207"/>
                </a:lnTo>
                <a:lnTo>
                  <a:pt x="546" y="9385"/>
                </a:lnTo>
                <a:lnTo>
                  <a:pt x="698" y="9347"/>
                </a:lnTo>
                <a:lnTo>
                  <a:pt x="698" y="9474"/>
                </a:lnTo>
                <a:lnTo>
                  <a:pt x="1168" y="9372"/>
                </a:lnTo>
                <a:close/>
              </a:path>
              <a:path w="26670" h="10160">
                <a:moveTo>
                  <a:pt x="17907" y="25"/>
                </a:moveTo>
                <a:lnTo>
                  <a:pt x="17564" y="38"/>
                </a:lnTo>
                <a:lnTo>
                  <a:pt x="17411" y="76"/>
                </a:lnTo>
                <a:lnTo>
                  <a:pt x="17868" y="177"/>
                </a:lnTo>
                <a:lnTo>
                  <a:pt x="17907" y="25"/>
                </a:lnTo>
                <a:close/>
              </a:path>
              <a:path w="26670" h="10160">
                <a:moveTo>
                  <a:pt x="26403" y="2451"/>
                </a:moveTo>
                <a:lnTo>
                  <a:pt x="24726" y="2171"/>
                </a:lnTo>
                <a:lnTo>
                  <a:pt x="24599" y="2222"/>
                </a:lnTo>
                <a:lnTo>
                  <a:pt x="26339" y="255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4" name="object 6414"/>
          <p:cNvSpPr/>
          <p:nvPr/>
        </p:nvSpPr>
        <p:spPr>
          <a:xfrm>
            <a:off x="9109727" y="359399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0"/>
                </a:moveTo>
                <a:lnTo>
                  <a:pt x="431" y="406"/>
                </a:lnTo>
                <a:lnTo>
                  <a:pt x="774" y="876"/>
                </a:lnTo>
                <a:lnTo>
                  <a:pt x="1244" y="1219"/>
                </a:lnTo>
                <a:lnTo>
                  <a:pt x="914" y="838"/>
                </a:lnTo>
                <a:lnTo>
                  <a:pt x="355" y="50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5" name="object 6415"/>
          <p:cNvSpPr/>
          <p:nvPr/>
        </p:nvSpPr>
        <p:spPr>
          <a:xfrm>
            <a:off x="9757674" y="337869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77" y="0"/>
                </a:moveTo>
                <a:lnTo>
                  <a:pt x="0" y="127"/>
                </a:lnTo>
                <a:lnTo>
                  <a:pt x="139" y="203"/>
                </a:lnTo>
                <a:lnTo>
                  <a:pt x="17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6" name="object 6416"/>
          <p:cNvSpPr/>
          <p:nvPr/>
        </p:nvSpPr>
        <p:spPr>
          <a:xfrm>
            <a:off x="9382560" y="3583882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70">
                <a:moveTo>
                  <a:pt x="2705" y="0"/>
                </a:moveTo>
                <a:lnTo>
                  <a:pt x="0" y="584"/>
                </a:lnTo>
                <a:lnTo>
                  <a:pt x="139" y="723"/>
                </a:lnTo>
                <a:lnTo>
                  <a:pt x="2692" y="317"/>
                </a:lnTo>
                <a:lnTo>
                  <a:pt x="270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7" name="object 6417"/>
          <p:cNvSpPr/>
          <p:nvPr/>
        </p:nvSpPr>
        <p:spPr>
          <a:xfrm>
            <a:off x="9743447" y="328414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76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8" name="object 6418"/>
          <p:cNvSpPr/>
          <p:nvPr/>
        </p:nvSpPr>
        <p:spPr>
          <a:xfrm>
            <a:off x="9726192" y="368793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65" y="0"/>
                </a:moveTo>
                <a:lnTo>
                  <a:pt x="0" y="114"/>
                </a:lnTo>
                <a:lnTo>
                  <a:pt x="190" y="215"/>
                </a:lnTo>
                <a:lnTo>
                  <a:pt x="393" y="177"/>
                </a:lnTo>
                <a:lnTo>
                  <a:pt x="16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9" name="object 6419"/>
          <p:cNvSpPr/>
          <p:nvPr/>
        </p:nvSpPr>
        <p:spPr>
          <a:xfrm>
            <a:off x="9199107" y="368484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8" y="177"/>
                </a:lnTo>
                <a:lnTo>
                  <a:pt x="25" y="330"/>
                </a:lnTo>
                <a:lnTo>
                  <a:pt x="203" y="330"/>
                </a:lnTo>
                <a:lnTo>
                  <a:pt x="228" y="76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0" name="object 6420"/>
          <p:cNvSpPr/>
          <p:nvPr/>
        </p:nvSpPr>
        <p:spPr>
          <a:xfrm>
            <a:off x="9169012" y="378175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711" y="0"/>
                </a:moveTo>
                <a:lnTo>
                  <a:pt x="457" y="88"/>
                </a:lnTo>
                <a:lnTo>
                  <a:pt x="0" y="393"/>
                </a:lnTo>
                <a:lnTo>
                  <a:pt x="12" y="660"/>
                </a:lnTo>
                <a:lnTo>
                  <a:pt x="330" y="431"/>
                </a:lnTo>
                <a:lnTo>
                  <a:pt x="571" y="254"/>
                </a:lnTo>
                <a:lnTo>
                  <a:pt x="71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1" name="object 6421"/>
          <p:cNvSpPr/>
          <p:nvPr/>
        </p:nvSpPr>
        <p:spPr>
          <a:xfrm>
            <a:off x="9714950" y="443207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355" y="431"/>
                </a:moveTo>
                <a:lnTo>
                  <a:pt x="419" y="838"/>
                </a:lnTo>
                <a:lnTo>
                  <a:pt x="812" y="736"/>
                </a:lnTo>
                <a:lnTo>
                  <a:pt x="355" y="431"/>
                </a:lnTo>
                <a:close/>
              </a:path>
              <a:path w="1270" h="1270">
                <a:moveTo>
                  <a:pt x="203" y="330"/>
                </a:moveTo>
                <a:lnTo>
                  <a:pt x="355" y="431"/>
                </a:lnTo>
                <a:lnTo>
                  <a:pt x="203" y="330"/>
                </a:lnTo>
                <a:close/>
              </a:path>
              <a:path w="1270" h="1270">
                <a:moveTo>
                  <a:pt x="0" y="0"/>
                </a:moveTo>
                <a:lnTo>
                  <a:pt x="299" y="363"/>
                </a:lnTo>
                <a:lnTo>
                  <a:pt x="495" y="431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2" name="object 6422"/>
          <p:cNvSpPr/>
          <p:nvPr/>
        </p:nvSpPr>
        <p:spPr>
          <a:xfrm>
            <a:off x="9729882" y="33954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01" y="0"/>
                </a:moveTo>
                <a:lnTo>
                  <a:pt x="0" y="203"/>
                </a:lnTo>
                <a:lnTo>
                  <a:pt x="228" y="342"/>
                </a:lnTo>
                <a:lnTo>
                  <a:pt x="10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3" name="object 6423"/>
          <p:cNvSpPr/>
          <p:nvPr/>
        </p:nvSpPr>
        <p:spPr>
          <a:xfrm>
            <a:off x="9772749" y="373954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66" y="0"/>
                </a:moveTo>
                <a:lnTo>
                  <a:pt x="76" y="76"/>
                </a:lnTo>
                <a:lnTo>
                  <a:pt x="76" y="241"/>
                </a:lnTo>
                <a:lnTo>
                  <a:pt x="0" y="546"/>
                </a:lnTo>
                <a:lnTo>
                  <a:pt x="228" y="533"/>
                </a:lnTo>
                <a:lnTo>
                  <a:pt x="26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4" name="object 6424"/>
          <p:cNvSpPr/>
          <p:nvPr/>
        </p:nvSpPr>
        <p:spPr>
          <a:xfrm>
            <a:off x="9393466" y="3582974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889" y="228"/>
                </a:moveTo>
                <a:lnTo>
                  <a:pt x="139" y="393"/>
                </a:lnTo>
                <a:lnTo>
                  <a:pt x="0" y="482"/>
                </a:lnTo>
                <a:lnTo>
                  <a:pt x="850" y="381"/>
                </a:lnTo>
                <a:lnTo>
                  <a:pt x="889" y="228"/>
                </a:lnTo>
                <a:close/>
              </a:path>
              <a:path w="5079" h="635">
                <a:moveTo>
                  <a:pt x="4927" y="0"/>
                </a:moveTo>
                <a:lnTo>
                  <a:pt x="4406" y="76"/>
                </a:lnTo>
                <a:lnTo>
                  <a:pt x="4749" y="139"/>
                </a:lnTo>
                <a:lnTo>
                  <a:pt x="492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5" name="object 6425"/>
          <p:cNvSpPr/>
          <p:nvPr/>
        </p:nvSpPr>
        <p:spPr>
          <a:xfrm>
            <a:off x="9737725" y="328273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5346" y="0"/>
                </a:moveTo>
                <a:lnTo>
                  <a:pt x="3378" y="1765"/>
                </a:lnTo>
                <a:lnTo>
                  <a:pt x="1676" y="3835"/>
                </a:lnTo>
                <a:lnTo>
                  <a:pt x="0" y="5397"/>
                </a:lnTo>
                <a:lnTo>
                  <a:pt x="2260" y="3606"/>
                </a:lnTo>
                <a:lnTo>
                  <a:pt x="3670" y="1714"/>
                </a:lnTo>
                <a:lnTo>
                  <a:pt x="5346" y="0"/>
                </a:lnTo>
                <a:close/>
              </a:path>
              <a:path w="5715" h="5714">
                <a:moveTo>
                  <a:pt x="5499" y="1828"/>
                </a:moveTo>
                <a:lnTo>
                  <a:pt x="5270" y="1955"/>
                </a:lnTo>
                <a:lnTo>
                  <a:pt x="5270" y="2108"/>
                </a:lnTo>
                <a:lnTo>
                  <a:pt x="5435" y="2082"/>
                </a:lnTo>
                <a:lnTo>
                  <a:pt x="5499" y="182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6" name="object 6426"/>
          <p:cNvSpPr/>
          <p:nvPr/>
        </p:nvSpPr>
        <p:spPr>
          <a:xfrm>
            <a:off x="9357170" y="361331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26" y="0"/>
                </a:moveTo>
                <a:lnTo>
                  <a:pt x="12" y="165"/>
                </a:lnTo>
                <a:lnTo>
                  <a:pt x="12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7" name="object 6427"/>
          <p:cNvSpPr/>
          <p:nvPr/>
        </p:nvSpPr>
        <p:spPr>
          <a:xfrm>
            <a:off x="9754837" y="327624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79" y="0"/>
                </a:moveTo>
                <a:lnTo>
                  <a:pt x="38" y="406"/>
                </a:lnTo>
                <a:lnTo>
                  <a:pt x="0" y="596"/>
                </a:lnTo>
                <a:lnTo>
                  <a:pt x="228" y="558"/>
                </a:lnTo>
                <a:lnTo>
                  <a:pt x="152" y="228"/>
                </a:lnTo>
                <a:lnTo>
                  <a:pt x="406" y="304"/>
                </a:lnTo>
                <a:lnTo>
                  <a:pt x="27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8" name="object 6428"/>
          <p:cNvSpPr/>
          <p:nvPr/>
        </p:nvSpPr>
        <p:spPr>
          <a:xfrm>
            <a:off x="9386577" y="359230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26" y="0"/>
                </a:moveTo>
                <a:lnTo>
                  <a:pt x="50" y="228"/>
                </a:lnTo>
                <a:lnTo>
                  <a:pt x="355" y="317"/>
                </a:lnTo>
                <a:lnTo>
                  <a:pt x="393" y="152"/>
                </a:lnTo>
                <a:lnTo>
                  <a:pt x="12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9" name="object 6429"/>
          <p:cNvSpPr/>
          <p:nvPr/>
        </p:nvSpPr>
        <p:spPr>
          <a:xfrm>
            <a:off x="9714881" y="443220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01" y="0"/>
                </a:moveTo>
                <a:lnTo>
                  <a:pt x="50" y="215"/>
                </a:lnTo>
                <a:lnTo>
                  <a:pt x="10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0" name="object 6430"/>
          <p:cNvSpPr/>
          <p:nvPr/>
        </p:nvSpPr>
        <p:spPr>
          <a:xfrm>
            <a:off x="9754044" y="338099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76" y="3048"/>
                </a:moveTo>
                <a:lnTo>
                  <a:pt x="0" y="3175"/>
                </a:lnTo>
                <a:lnTo>
                  <a:pt x="76" y="3048"/>
                </a:lnTo>
                <a:close/>
              </a:path>
              <a:path w="1270" h="3175">
                <a:moveTo>
                  <a:pt x="952" y="431"/>
                </a:moveTo>
                <a:lnTo>
                  <a:pt x="927" y="0"/>
                </a:lnTo>
                <a:lnTo>
                  <a:pt x="673" y="279"/>
                </a:lnTo>
                <a:lnTo>
                  <a:pt x="952" y="431"/>
                </a:lnTo>
                <a:close/>
              </a:path>
              <a:path w="1270" h="3175">
                <a:moveTo>
                  <a:pt x="965" y="800"/>
                </a:moveTo>
                <a:lnTo>
                  <a:pt x="952" y="520"/>
                </a:lnTo>
                <a:lnTo>
                  <a:pt x="342" y="419"/>
                </a:lnTo>
                <a:lnTo>
                  <a:pt x="508" y="863"/>
                </a:lnTo>
                <a:lnTo>
                  <a:pt x="965" y="800"/>
                </a:lnTo>
                <a:close/>
              </a:path>
              <a:path w="1270" h="3175">
                <a:moveTo>
                  <a:pt x="1168" y="546"/>
                </a:moveTo>
                <a:lnTo>
                  <a:pt x="952" y="431"/>
                </a:lnTo>
                <a:lnTo>
                  <a:pt x="1168" y="54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1" name="object 6431"/>
          <p:cNvSpPr/>
          <p:nvPr/>
        </p:nvSpPr>
        <p:spPr>
          <a:xfrm>
            <a:off x="9755305" y="327643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09" y="0"/>
                </a:moveTo>
                <a:lnTo>
                  <a:pt x="0" y="139"/>
                </a:lnTo>
                <a:lnTo>
                  <a:pt x="139" y="11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2" name="object 6432"/>
          <p:cNvSpPr/>
          <p:nvPr/>
        </p:nvSpPr>
        <p:spPr>
          <a:xfrm>
            <a:off x="9727165" y="368831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101" y="342"/>
                </a:lnTo>
                <a:lnTo>
                  <a:pt x="444" y="330"/>
                </a:lnTo>
                <a:lnTo>
                  <a:pt x="1054" y="482"/>
                </a:lnTo>
                <a:lnTo>
                  <a:pt x="876" y="114"/>
                </a:lnTo>
                <a:lnTo>
                  <a:pt x="406" y="50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3" name="object 6433"/>
          <p:cNvSpPr/>
          <p:nvPr/>
        </p:nvSpPr>
        <p:spPr>
          <a:xfrm>
            <a:off x="9745212" y="32830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5" y="0"/>
                </a:moveTo>
                <a:lnTo>
                  <a:pt x="0" y="228"/>
                </a:lnTo>
                <a:lnTo>
                  <a:pt x="203" y="152"/>
                </a:lnTo>
                <a:lnTo>
                  <a:pt x="2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4" name="object 6434"/>
          <p:cNvSpPr/>
          <p:nvPr/>
        </p:nvSpPr>
        <p:spPr>
          <a:xfrm>
            <a:off x="9167870" y="378284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68" y="0"/>
                </a:moveTo>
                <a:lnTo>
                  <a:pt x="76" y="228"/>
                </a:lnTo>
                <a:lnTo>
                  <a:pt x="0" y="431"/>
                </a:lnTo>
                <a:lnTo>
                  <a:pt x="203" y="406"/>
                </a:lnTo>
                <a:lnTo>
                  <a:pt x="406" y="165"/>
                </a:lnTo>
                <a:lnTo>
                  <a:pt x="546" y="63"/>
                </a:lnTo>
                <a:lnTo>
                  <a:pt x="36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5" name="object 6435"/>
          <p:cNvSpPr/>
          <p:nvPr/>
        </p:nvSpPr>
        <p:spPr>
          <a:xfrm>
            <a:off x="9754134" y="3380333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76" y="12"/>
                </a:moveTo>
                <a:close/>
              </a:path>
              <a:path w="634" h="1270">
                <a:moveTo>
                  <a:pt x="609" y="723"/>
                </a:moveTo>
                <a:lnTo>
                  <a:pt x="457" y="723"/>
                </a:lnTo>
                <a:lnTo>
                  <a:pt x="584" y="80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6" name="object 6436"/>
          <p:cNvSpPr/>
          <p:nvPr/>
        </p:nvSpPr>
        <p:spPr>
          <a:xfrm>
            <a:off x="9389288" y="3583152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279" y="11544"/>
                </a:moveTo>
                <a:lnTo>
                  <a:pt x="177" y="11391"/>
                </a:lnTo>
                <a:lnTo>
                  <a:pt x="0" y="11645"/>
                </a:lnTo>
                <a:lnTo>
                  <a:pt x="152" y="11582"/>
                </a:lnTo>
                <a:lnTo>
                  <a:pt x="279" y="11544"/>
                </a:lnTo>
                <a:close/>
              </a:path>
              <a:path w="12065" h="12064">
                <a:moveTo>
                  <a:pt x="11938" y="76"/>
                </a:moveTo>
                <a:lnTo>
                  <a:pt x="11811" y="38"/>
                </a:lnTo>
                <a:lnTo>
                  <a:pt x="11772" y="165"/>
                </a:lnTo>
                <a:lnTo>
                  <a:pt x="11938" y="7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7" name="object 6437"/>
          <p:cNvSpPr/>
          <p:nvPr/>
        </p:nvSpPr>
        <p:spPr>
          <a:xfrm>
            <a:off x="9149077" y="362204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79" y="0"/>
                </a:moveTo>
                <a:lnTo>
                  <a:pt x="139" y="12"/>
                </a:lnTo>
                <a:lnTo>
                  <a:pt x="0" y="88"/>
                </a:lnTo>
                <a:lnTo>
                  <a:pt x="254" y="8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8" name="object 6438"/>
          <p:cNvSpPr/>
          <p:nvPr/>
        </p:nvSpPr>
        <p:spPr>
          <a:xfrm>
            <a:off x="9570646" y="4373218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0" y="0"/>
                </a:moveTo>
                <a:lnTo>
                  <a:pt x="380" y="1358"/>
                </a:lnTo>
                <a:lnTo>
                  <a:pt x="1104" y="1041"/>
                </a:lnTo>
                <a:lnTo>
                  <a:pt x="2628" y="1142"/>
                </a:lnTo>
                <a:lnTo>
                  <a:pt x="1523" y="38"/>
                </a:lnTo>
                <a:lnTo>
                  <a:pt x="723" y="38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9" name="object 6439"/>
          <p:cNvSpPr/>
          <p:nvPr/>
        </p:nvSpPr>
        <p:spPr>
          <a:xfrm>
            <a:off x="9744989" y="32836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84" y="0"/>
                </a:moveTo>
                <a:lnTo>
                  <a:pt x="0" y="266"/>
                </a:lnTo>
                <a:lnTo>
                  <a:pt x="330" y="241"/>
                </a:lnTo>
                <a:lnTo>
                  <a:pt x="469" y="203"/>
                </a:lnTo>
                <a:lnTo>
                  <a:pt x="58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0" name="object 6440"/>
          <p:cNvSpPr/>
          <p:nvPr/>
        </p:nvSpPr>
        <p:spPr>
          <a:xfrm>
            <a:off x="9755386" y="338086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457" y="0"/>
                </a:moveTo>
                <a:lnTo>
                  <a:pt x="0" y="101"/>
                </a:lnTo>
                <a:lnTo>
                  <a:pt x="266" y="203"/>
                </a:lnTo>
                <a:lnTo>
                  <a:pt x="45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1" name="object 6441"/>
          <p:cNvSpPr/>
          <p:nvPr/>
        </p:nvSpPr>
        <p:spPr>
          <a:xfrm>
            <a:off x="9751705" y="327800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04" y="0"/>
                </a:moveTo>
                <a:lnTo>
                  <a:pt x="0" y="181"/>
                </a:lnTo>
                <a:lnTo>
                  <a:pt x="142" y="228"/>
                </a:lnTo>
                <a:lnTo>
                  <a:pt x="10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2" name="object 6442"/>
          <p:cNvSpPr/>
          <p:nvPr/>
        </p:nvSpPr>
        <p:spPr>
          <a:xfrm>
            <a:off x="9712161" y="4433699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0" y="0"/>
                </a:moveTo>
                <a:lnTo>
                  <a:pt x="101" y="533"/>
                </a:lnTo>
                <a:lnTo>
                  <a:pt x="406" y="1168"/>
                </a:lnTo>
                <a:lnTo>
                  <a:pt x="863" y="1523"/>
                </a:lnTo>
                <a:lnTo>
                  <a:pt x="723" y="1066"/>
                </a:lnTo>
                <a:lnTo>
                  <a:pt x="647" y="88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3" name="object 6443"/>
          <p:cNvSpPr/>
          <p:nvPr/>
        </p:nvSpPr>
        <p:spPr>
          <a:xfrm>
            <a:off x="9395766" y="358295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952" y="0"/>
                </a:moveTo>
                <a:lnTo>
                  <a:pt x="0" y="215"/>
                </a:lnTo>
                <a:lnTo>
                  <a:pt x="292" y="241"/>
                </a:lnTo>
                <a:lnTo>
                  <a:pt x="711" y="114"/>
                </a:lnTo>
                <a:lnTo>
                  <a:pt x="863" y="10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4" name="object 6444"/>
          <p:cNvSpPr/>
          <p:nvPr/>
        </p:nvSpPr>
        <p:spPr>
          <a:xfrm>
            <a:off x="9186359" y="361359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77" y="0"/>
                </a:moveTo>
                <a:lnTo>
                  <a:pt x="0" y="1142"/>
                </a:lnTo>
                <a:lnTo>
                  <a:pt x="215" y="927"/>
                </a:lnTo>
                <a:lnTo>
                  <a:pt x="380" y="647"/>
                </a:lnTo>
                <a:lnTo>
                  <a:pt x="380" y="520"/>
                </a:lnTo>
                <a:lnTo>
                  <a:pt x="17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5" name="object 6445"/>
          <p:cNvSpPr/>
          <p:nvPr/>
        </p:nvSpPr>
        <p:spPr>
          <a:xfrm>
            <a:off x="9400836" y="3588373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0" y="0"/>
                </a:moveTo>
                <a:lnTo>
                  <a:pt x="114" y="736"/>
                </a:lnTo>
                <a:lnTo>
                  <a:pt x="419" y="723"/>
                </a:lnTo>
                <a:lnTo>
                  <a:pt x="482" y="1168"/>
                </a:lnTo>
                <a:lnTo>
                  <a:pt x="889" y="1168"/>
                </a:lnTo>
                <a:lnTo>
                  <a:pt x="1308" y="660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6" name="object 6446"/>
          <p:cNvSpPr/>
          <p:nvPr/>
        </p:nvSpPr>
        <p:spPr>
          <a:xfrm>
            <a:off x="9743145" y="3279459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2542" y="753"/>
                </a:moveTo>
                <a:lnTo>
                  <a:pt x="0" y="2946"/>
                </a:lnTo>
                <a:lnTo>
                  <a:pt x="88" y="3327"/>
                </a:lnTo>
                <a:lnTo>
                  <a:pt x="1104" y="2438"/>
                </a:lnTo>
                <a:lnTo>
                  <a:pt x="2542" y="753"/>
                </a:lnTo>
                <a:close/>
              </a:path>
              <a:path w="4445" h="3810">
                <a:moveTo>
                  <a:pt x="3416" y="0"/>
                </a:moveTo>
                <a:lnTo>
                  <a:pt x="2765" y="561"/>
                </a:lnTo>
                <a:lnTo>
                  <a:pt x="4178" y="1701"/>
                </a:lnTo>
                <a:lnTo>
                  <a:pt x="3416" y="0"/>
                </a:lnTo>
                <a:close/>
              </a:path>
              <a:path w="4445" h="3810">
                <a:moveTo>
                  <a:pt x="2730" y="533"/>
                </a:moveTo>
                <a:lnTo>
                  <a:pt x="2542" y="753"/>
                </a:lnTo>
                <a:lnTo>
                  <a:pt x="2765" y="56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7" name="object 6447"/>
          <p:cNvSpPr/>
          <p:nvPr/>
        </p:nvSpPr>
        <p:spPr>
          <a:xfrm>
            <a:off x="9726968" y="3394773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70">
                <a:moveTo>
                  <a:pt x="177" y="0"/>
                </a:moveTo>
                <a:lnTo>
                  <a:pt x="0" y="114"/>
                </a:lnTo>
                <a:lnTo>
                  <a:pt x="127" y="101"/>
                </a:lnTo>
                <a:close/>
              </a:path>
              <a:path w="14604" h="1270">
                <a:moveTo>
                  <a:pt x="14389" y="406"/>
                </a:moveTo>
                <a:lnTo>
                  <a:pt x="14224" y="304"/>
                </a:lnTo>
                <a:lnTo>
                  <a:pt x="14274" y="723"/>
                </a:lnTo>
                <a:lnTo>
                  <a:pt x="14363" y="571"/>
                </a:lnTo>
                <a:lnTo>
                  <a:pt x="14389" y="40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8" name="object 6448"/>
          <p:cNvSpPr/>
          <p:nvPr/>
        </p:nvSpPr>
        <p:spPr>
          <a:xfrm>
            <a:off x="9742039" y="328498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01" y="0"/>
                </a:moveTo>
                <a:lnTo>
                  <a:pt x="0" y="228"/>
                </a:lnTo>
                <a:lnTo>
                  <a:pt x="152" y="3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9" name="object 6449"/>
          <p:cNvSpPr/>
          <p:nvPr/>
        </p:nvSpPr>
        <p:spPr>
          <a:xfrm>
            <a:off x="9388094" y="3586009"/>
            <a:ext cx="27940" cy="9525"/>
          </a:xfrm>
          <a:custGeom>
            <a:avLst/>
            <a:gdLst/>
            <a:ahLst/>
            <a:cxnLst/>
            <a:rect l="l" t="t" r="r" b="b"/>
            <a:pathLst>
              <a:path w="27940" h="9525">
                <a:moveTo>
                  <a:pt x="203" y="9042"/>
                </a:moveTo>
                <a:lnTo>
                  <a:pt x="127" y="8623"/>
                </a:lnTo>
                <a:lnTo>
                  <a:pt x="0" y="8877"/>
                </a:lnTo>
                <a:lnTo>
                  <a:pt x="114" y="9093"/>
                </a:lnTo>
                <a:close/>
              </a:path>
              <a:path w="27940" h="9525">
                <a:moveTo>
                  <a:pt x="27724" y="1562"/>
                </a:moveTo>
                <a:lnTo>
                  <a:pt x="27711" y="1422"/>
                </a:lnTo>
                <a:lnTo>
                  <a:pt x="24574" y="0"/>
                </a:lnTo>
                <a:lnTo>
                  <a:pt x="24384" y="76"/>
                </a:lnTo>
                <a:lnTo>
                  <a:pt x="24244" y="266"/>
                </a:lnTo>
                <a:lnTo>
                  <a:pt x="27724" y="156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0" name="object 6450"/>
          <p:cNvSpPr/>
          <p:nvPr/>
        </p:nvSpPr>
        <p:spPr>
          <a:xfrm>
            <a:off x="9728999" y="339512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203" y="673"/>
                </a:lnTo>
                <a:lnTo>
                  <a:pt x="431" y="546"/>
                </a:lnTo>
                <a:lnTo>
                  <a:pt x="419" y="381"/>
                </a:lnTo>
                <a:lnTo>
                  <a:pt x="292" y="215"/>
                </a:lnTo>
                <a:lnTo>
                  <a:pt x="190" y="12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1" name="object 6451"/>
          <p:cNvSpPr/>
          <p:nvPr/>
        </p:nvSpPr>
        <p:spPr>
          <a:xfrm>
            <a:off x="9750065" y="327779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28" y="0"/>
                </a:moveTo>
                <a:lnTo>
                  <a:pt x="25" y="0"/>
                </a:lnTo>
                <a:lnTo>
                  <a:pt x="0" y="355"/>
                </a:lnTo>
                <a:lnTo>
                  <a:pt x="228" y="330"/>
                </a:lnTo>
                <a:lnTo>
                  <a:pt x="508" y="139"/>
                </a:lnTo>
                <a:lnTo>
                  <a:pt x="203" y="241"/>
                </a:lnTo>
                <a:lnTo>
                  <a:pt x="22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2" name="object 6452"/>
          <p:cNvSpPr/>
          <p:nvPr/>
        </p:nvSpPr>
        <p:spPr>
          <a:xfrm>
            <a:off x="9754198" y="338042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8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3" name="object 6453"/>
          <p:cNvSpPr/>
          <p:nvPr/>
        </p:nvSpPr>
        <p:spPr>
          <a:xfrm>
            <a:off x="9357141" y="3611741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330" y="0"/>
                </a:moveTo>
                <a:lnTo>
                  <a:pt x="0" y="1917"/>
                </a:lnTo>
                <a:lnTo>
                  <a:pt x="634" y="1803"/>
                </a:lnTo>
                <a:lnTo>
                  <a:pt x="520" y="1346"/>
                </a:lnTo>
                <a:lnTo>
                  <a:pt x="673" y="609"/>
                </a:lnTo>
                <a:lnTo>
                  <a:pt x="736" y="266"/>
                </a:lnTo>
                <a:lnTo>
                  <a:pt x="33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4" name="object 6454"/>
          <p:cNvSpPr/>
          <p:nvPr/>
        </p:nvSpPr>
        <p:spPr>
          <a:xfrm>
            <a:off x="9745154" y="3279355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79">
                <a:moveTo>
                  <a:pt x="76" y="4635"/>
                </a:moveTo>
                <a:close/>
              </a:path>
              <a:path w="6350" h="5079">
                <a:moveTo>
                  <a:pt x="6007" y="25"/>
                </a:moveTo>
                <a:lnTo>
                  <a:pt x="5930" y="152"/>
                </a:lnTo>
                <a:lnTo>
                  <a:pt x="6007" y="2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5" name="object 6455"/>
          <p:cNvSpPr/>
          <p:nvPr/>
        </p:nvSpPr>
        <p:spPr>
          <a:xfrm>
            <a:off x="9168379" y="378268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14" y="0"/>
                </a:moveTo>
                <a:lnTo>
                  <a:pt x="0" y="152"/>
                </a:lnTo>
                <a:lnTo>
                  <a:pt x="177" y="139"/>
                </a:lnTo>
                <a:lnTo>
                  <a:pt x="11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6" name="object 6456"/>
          <p:cNvSpPr/>
          <p:nvPr/>
        </p:nvSpPr>
        <p:spPr>
          <a:xfrm>
            <a:off x="9743495" y="328388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77" y="0"/>
                </a:moveTo>
                <a:lnTo>
                  <a:pt x="0" y="292"/>
                </a:lnTo>
                <a:lnTo>
                  <a:pt x="139" y="190"/>
                </a:lnTo>
                <a:lnTo>
                  <a:pt x="279" y="11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7" name="object 6457"/>
          <p:cNvSpPr/>
          <p:nvPr/>
        </p:nvSpPr>
        <p:spPr>
          <a:xfrm>
            <a:off x="9394862" y="358301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647" y="0"/>
                </a:moveTo>
                <a:lnTo>
                  <a:pt x="0" y="25"/>
                </a:lnTo>
                <a:lnTo>
                  <a:pt x="12" y="228"/>
                </a:lnTo>
                <a:lnTo>
                  <a:pt x="228" y="190"/>
                </a:lnTo>
                <a:lnTo>
                  <a:pt x="457" y="165"/>
                </a:lnTo>
                <a:lnTo>
                  <a:pt x="673" y="266"/>
                </a:lnTo>
                <a:lnTo>
                  <a:pt x="64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8" name="object 6458"/>
          <p:cNvSpPr/>
          <p:nvPr/>
        </p:nvSpPr>
        <p:spPr>
          <a:xfrm>
            <a:off x="9745475" y="328341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88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9" name="object 6459"/>
          <p:cNvSpPr/>
          <p:nvPr/>
        </p:nvSpPr>
        <p:spPr>
          <a:xfrm>
            <a:off x="9199298" y="368388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52" y="0"/>
                </a:moveTo>
                <a:lnTo>
                  <a:pt x="0" y="50"/>
                </a:lnTo>
                <a:lnTo>
                  <a:pt x="139" y="177"/>
                </a:lnTo>
                <a:lnTo>
                  <a:pt x="292" y="114"/>
                </a:lnTo>
                <a:lnTo>
                  <a:pt x="15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0" name="object 6460"/>
          <p:cNvSpPr/>
          <p:nvPr/>
        </p:nvSpPr>
        <p:spPr>
          <a:xfrm>
            <a:off x="9755428" y="327660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63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1" name="object 6461"/>
          <p:cNvSpPr/>
          <p:nvPr/>
        </p:nvSpPr>
        <p:spPr>
          <a:xfrm>
            <a:off x="9731537" y="339569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28" y="0"/>
                </a:moveTo>
                <a:lnTo>
                  <a:pt x="25" y="101"/>
                </a:lnTo>
                <a:lnTo>
                  <a:pt x="22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2" name="object 6462"/>
          <p:cNvSpPr/>
          <p:nvPr/>
        </p:nvSpPr>
        <p:spPr>
          <a:xfrm>
            <a:off x="9375419" y="3582987"/>
            <a:ext cx="26034" cy="6350"/>
          </a:xfrm>
          <a:custGeom>
            <a:avLst/>
            <a:gdLst/>
            <a:ahLst/>
            <a:cxnLst/>
            <a:rect l="l" t="t" r="r" b="b"/>
            <a:pathLst>
              <a:path w="26034" h="6350">
                <a:moveTo>
                  <a:pt x="495" y="5918"/>
                </a:moveTo>
                <a:lnTo>
                  <a:pt x="165" y="5943"/>
                </a:lnTo>
                <a:lnTo>
                  <a:pt x="0" y="6032"/>
                </a:lnTo>
                <a:lnTo>
                  <a:pt x="469" y="6083"/>
                </a:lnTo>
                <a:lnTo>
                  <a:pt x="495" y="5918"/>
                </a:lnTo>
                <a:close/>
              </a:path>
              <a:path w="26034" h="6350">
                <a:moveTo>
                  <a:pt x="25450" y="177"/>
                </a:moveTo>
                <a:lnTo>
                  <a:pt x="25387" y="0"/>
                </a:lnTo>
                <a:lnTo>
                  <a:pt x="25184" y="330"/>
                </a:lnTo>
                <a:lnTo>
                  <a:pt x="25412" y="27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3" name="object 6463"/>
          <p:cNvSpPr/>
          <p:nvPr/>
        </p:nvSpPr>
        <p:spPr>
          <a:xfrm>
            <a:off x="9680588" y="3265639"/>
            <a:ext cx="86360" cy="146050"/>
          </a:xfrm>
          <a:custGeom>
            <a:avLst/>
            <a:gdLst/>
            <a:ahLst/>
            <a:cxnLst/>
            <a:rect l="l" t="t" r="r" b="b"/>
            <a:pathLst>
              <a:path w="86359" h="146050">
                <a:moveTo>
                  <a:pt x="64122" y="128206"/>
                </a:moveTo>
                <a:lnTo>
                  <a:pt x="62623" y="128765"/>
                </a:lnTo>
                <a:lnTo>
                  <a:pt x="60871" y="130060"/>
                </a:lnTo>
                <a:lnTo>
                  <a:pt x="53225" y="133121"/>
                </a:lnTo>
                <a:lnTo>
                  <a:pt x="47510" y="130556"/>
                </a:lnTo>
                <a:lnTo>
                  <a:pt x="52920" y="136105"/>
                </a:lnTo>
                <a:lnTo>
                  <a:pt x="57162" y="133121"/>
                </a:lnTo>
                <a:lnTo>
                  <a:pt x="64122" y="128206"/>
                </a:lnTo>
                <a:close/>
              </a:path>
              <a:path w="86359" h="146050">
                <a:moveTo>
                  <a:pt x="69354" y="122859"/>
                </a:moveTo>
                <a:lnTo>
                  <a:pt x="67297" y="125336"/>
                </a:lnTo>
                <a:lnTo>
                  <a:pt x="65392" y="126733"/>
                </a:lnTo>
                <a:lnTo>
                  <a:pt x="65011" y="127647"/>
                </a:lnTo>
                <a:lnTo>
                  <a:pt x="69037" y="123774"/>
                </a:lnTo>
                <a:lnTo>
                  <a:pt x="69354" y="122859"/>
                </a:lnTo>
                <a:close/>
              </a:path>
              <a:path w="86359" h="146050">
                <a:moveTo>
                  <a:pt x="70421" y="12319"/>
                </a:moveTo>
                <a:lnTo>
                  <a:pt x="70218" y="12026"/>
                </a:lnTo>
                <a:lnTo>
                  <a:pt x="70307" y="12319"/>
                </a:lnTo>
                <a:close/>
              </a:path>
              <a:path w="86359" h="146050">
                <a:moveTo>
                  <a:pt x="70599" y="12827"/>
                </a:moveTo>
                <a:lnTo>
                  <a:pt x="70573" y="12522"/>
                </a:lnTo>
                <a:lnTo>
                  <a:pt x="70370" y="12522"/>
                </a:lnTo>
                <a:lnTo>
                  <a:pt x="70104" y="12522"/>
                </a:lnTo>
                <a:lnTo>
                  <a:pt x="70472" y="13309"/>
                </a:lnTo>
                <a:lnTo>
                  <a:pt x="70599" y="12827"/>
                </a:lnTo>
                <a:close/>
              </a:path>
              <a:path w="86359" h="146050">
                <a:moveTo>
                  <a:pt x="70624" y="13627"/>
                </a:moveTo>
                <a:lnTo>
                  <a:pt x="70472" y="13309"/>
                </a:lnTo>
                <a:lnTo>
                  <a:pt x="70307" y="13970"/>
                </a:lnTo>
                <a:lnTo>
                  <a:pt x="70624" y="13627"/>
                </a:lnTo>
                <a:close/>
              </a:path>
              <a:path w="86359" h="146050">
                <a:moveTo>
                  <a:pt x="72390" y="12700"/>
                </a:moveTo>
                <a:lnTo>
                  <a:pt x="71297" y="12547"/>
                </a:lnTo>
                <a:lnTo>
                  <a:pt x="71374" y="12827"/>
                </a:lnTo>
                <a:lnTo>
                  <a:pt x="71488" y="12700"/>
                </a:lnTo>
                <a:lnTo>
                  <a:pt x="71437" y="13309"/>
                </a:lnTo>
                <a:lnTo>
                  <a:pt x="71145" y="13385"/>
                </a:lnTo>
                <a:lnTo>
                  <a:pt x="71704" y="13296"/>
                </a:lnTo>
                <a:lnTo>
                  <a:pt x="72390" y="12700"/>
                </a:lnTo>
                <a:close/>
              </a:path>
              <a:path w="86359" h="146050">
                <a:moveTo>
                  <a:pt x="73723" y="118859"/>
                </a:moveTo>
                <a:lnTo>
                  <a:pt x="73456" y="118884"/>
                </a:lnTo>
                <a:lnTo>
                  <a:pt x="73367" y="118605"/>
                </a:lnTo>
                <a:lnTo>
                  <a:pt x="71970" y="121234"/>
                </a:lnTo>
                <a:lnTo>
                  <a:pt x="73710" y="118884"/>
                </a:lnTo>
                <a:close/>
              </a:path>
              <a:path w="86359" h="146050">
                <a:moveTo>
                  <a:pt x="74117" y="7886"/>
                </a:moveTo>
                <a:lnTo>
                  <a:pt x="73990" y="4749"/>
                </a:lnTo>
                <a:lnTo>
                  <a:pt x="74002" y="6057"/>
                </a:lnTo>
                <a:lnTo>
                  <a:pt x="74117" y="7886"/>
                </a:lnTo>
                <a:close/>
              </a:path>
              <a:path w="86359" h="146050">
                <a:moveTo>
                  <a:pt x="75120" y="10515"/>
                </a:moveTo>
                <a:lnTo>
                  <a:pt x="74891" y="10579"/>
                </a:lnTo>
                <a:lnTo>
                  <a:pt x="75057" y="10668"/>
                </a:lnTo>
                <a:lnTo>
                  <a:pt x="75120" y="10515"/>
                </a:lnTo>
                <a:close/>
              </a:path>
              <a:path w="86359" h="146050">
                <a:moveTo>
                  <a:pt x="78041" y="6172"/>
                </a:moveTo>
                <a:lnTo>
                  <a:pt x="77279" y="5067"/>
                </a:lnTo>
                <a:lnTo>
                  <a:pt x="77609" y="6057"/>
                </a:lnTo>
                <a:lnTo>
                  <a:pt x="78041" y="6172"/>
                </a:lnTo>
                <a:close/>
              </a:path>
              <a:path w="86359" h="146050">
                <a:moveTo>
                  <a:pt x="78854" y="2857"/>
                </a:moveTo>
                <a:lnTo>
                  <a:pt x="73977" y="4445"/>
                </a:lnTo>
                <a:lnTo>
                  <a:pt x="73990" y="4749"/>
                </a:lnTo>
                <a:lnTo>
                  <a:pt x="78854" y="2857"/>
                </a:lnTo>
                <a:close/>
              </a:path>
              <a:path w="86359" h="146050">
                <a:moveTo>
                  <a:pt x="79451" y="111607"/>
                </a:moveTo>
                <a:lnTo>
                  <a:pt x="76555" y="113969"/>
                </a:lnTo>
                <a:lnTo>
                  <a:pt x="76746" y="114122"/>
                </a:lnTo>
                <a:lnTo>
                  <a:pt x="76390" y="114198"/>
                </a:lnTo>
                <a:lnTo>
                  <a:pt x="76644" y="114223"/>
                </a:lnTo>
                <a:lnTo>
                  <a:pt x="73063" y="116865"/>
                </a:lnTo>
                <a:lnTo>
                  <a:pt x="76987" y="114465"/>
                </a:lnTo>
                <a:lnTo>
                  <a:pt x="73723" y="118859"/>
                </a:lnTo>
                <a:lnTo>
                  <a:pt x="74117" y="118833"/>
                </a:lnTo>
                <a:lnTo>
                  <a:pt x="74193" y="118414"/>
                </a:lnTo>
                <a:lnTo>
                  <a:pt x="78714" y="113411"/>
                </a:lnTo>
                <a:lnTo>
                  <a:pt x="77000" y="114452"/>
                </a:lnTo>
                <a:lnTo>
                  <a:pt x="77609" y="113626"/>
                </a:lnTo>
                <a:lnTo>
                  <a:pt x="79451" y="111607"/>
                </a:lnTo>
                <a:close/>
              </a:path>
              <a:path w="86359" h="146050">
                <a:moveTo>
                  <a:pt x="80759" y="2120"/>
                </a:moveTo>
                <a:lnTo>
                  <a:pt x="78854" y="2857"/>
                </a:lnTo>
                <a:lnTo>
                  <a:pt x="80581" y="2298"/>
                </a:lnTo>
                <a:lnTo>
                  <a:pt x="80759" y="2120"/>
                </a:lnTo>
                <a:close/>
              </a:path>
              <a:path w="86359" h="146050">
                <a:moveTo>
                  <a:pt x="83032" y="6172"/>
                </a:moveTo>
                <a:lnTo>
                  <a:pt x="82892" y="1892"/>
                </a:lnTo>
                <a:lnTo>
                  <a:pt x="82829" y="0"/>
                </a:lnTo>
                <a:lnTo>
                  <a:pt x="80759" y="2120"/>
                </a:lnTo>
                <a:lnTo>
                  <a:pt x="81343" y="1892"/>
                </a:lnTo>
                <a:lnTo>
                  <a:pt x="78536" y="6172"/>
                </a:lnTo>
                <a:lnTo>
                  <a:pt x="83032" y="6172"/>
                </a:lnTo>
                <a:close/>
              </a:path>
              <a:path w="86359" h="146050">
                <a:moveTo>
                  <a:pt x="85775" y="95796"/>
                </a:moveTo>
                <a:lnTo>
                  <a:pt x="85559" y="59080"/>
                </a:lnTo>
                <a:lnTo>
                  <a:pt x="83718" y="24790"/>
                </a:lnTo>
                <a:lnTo>
                  <a:pt x="83489" y="20612"/>
                </a:lnTo>
                <a:lnTo>
                  <a:pt x="83426" y="18656"/>
                </a:lnTo>
                <a:lnTo>
                  <a:pt x="83299" y="14681"/>
                </a:lnTo>
                <a:lnTo>
                  <a:pt x="83273" y="13982"/>
                </a:lnTo>
                <a:lnTo>
                  <a:pt x="83083" y="7975"/>
                </a:lnTo>
                <a:lnTo>
                  <a:pt x="83058" y="7277"/>
                </a:lnTo>
                <a:lnTo>
                  <a:pt x="83032" y="6273"/>
                </a:lnTo>
                <a:lnTo>
                  <a:pt x="78473" y="6273"/>
                </a:lnTo>
                <a:lnTo>
                  <a:pt x="78105" y="6273"/>
                </a:lnTo>
                <a:lnTo>
                  <a:pt x="78282" y="6527"/>
                </a:lnTo>
                <a:lnTo>
                  <a:pt x="78765" y="6858"/>
                </a:lnTo>
                <a:lnTo>
                  <a:pt x="78803" y="7277"/>
                </a:lnTo>
                <a:lnTo>
                  <a:pt x="78282" y="6527"/>
                </a:lnTo>
                <a:lnTo>
                  <a:pt x="77609" y="6070"/>
                </a:lnTo>
                <a:lnTo>
                  <a:pt x="78257" y="7975"/>
                </a:lnTo>
                <a:lnTo>
                  <a:pt x="76695" y="6680"/>
                </a:lnTo>
                <a:lnTo>
                  <a:pt x="78346" y="10109"/>
                </a:lnTo>
                <a:lnTo>
                  <a:pt x="74891" y="13982"/>
                </a:lnTo>
                <a:lnTo>
                  <a:pt x="74282" y="11620"/>
                </a:lnTo>
                <a:lnTo>
                  <a:pt x="74193" y="11252"/>
                </a:lnTo>
                <a:lnTo>
                  <a:pt x="73367" y="11760"/>
                </a:lnTo>
                <a:lnTo>
                  <a:pt x="72339" y="12674"/>
                </a:lnTo>
                <a:lnTo>
                  <a:pt x="73621" y="11620"/>
                </a:lnTo>
                <a:lnTo>
                  <a:pt x="72390" y="14681"/>
                </a:lnTo>
                <a:lnTo>
                  <a:pt x="71081" y="13500"/>
                </a:lnTo>
                <a:lnTo>
                  <a:pt x="71183" y="13296"/>
                </a:lnTo>
                <a:lnTo>
                  <a:pt x="71386" y="12903"/>
                </a:lnTo>
                <a:lnTo>
                  <a:pt x="70624" y="13627"/>
                </a:lnTo>
                <a:lnTo>
                  <a:pt x="71158" y="14732"/>
                </a:lnTo>
                <a:lnTo>
                  <a:pt x="72174" y="15951"/>
                </a:lnTo>
                <a:lnTo>
                  <a:pt x="70332" y="18656"/>
                </a:lnTo>
                <a:lnTo>
                  <a:pt x="69735" y="18465"/>
                </a:lnTo>
                <a:lnTo>
                  <a:pt x="65062" y="20612"/>
                </a:lnTo>
                <a:lnTo>
                  <a:pt x="64617" y="18440"/>
                </a:lnTo>
                <a:lnTo>
                  <a:pt x="62318" y="18148"/>
                </a:lnTo>
                <a:lnTo>
                  <a:pt x="55156" y="24790"/>
                </a:lnTo>
                <a:lnTo>
                  <a:pt x="56845" y="22517"/>
                </a:lnTo>
                <a:lnTo>
                  <a:pt x="51206" y="26263"/>
                </a:lnTo>
                <a:lnTo>
                  <a:pt x="47167" y="32473"/>
                </a:lnTo>
                <a:lnTo>
                  <a:pt x="43307" y="39116"/>
                </a:lnTo>
                <a:lnTo>
                  <a:pt x="38214" y="44107"/>
                </a:lnTo>
                <a:lnTo>
                  <a:pt x="35140" y="51130"/>
                </a:lnTo>
                <a:lnTo>
                  <a:pt x="29451" y="55918"/>
                </a:lnTo>
                <a:lnTo>
                  <a:pt x="22656" y="59728"/>
                </a:lnTo>
                <a:lnTo>
                  <a:pt x="16294" y="63779"/>
                </a:lnTo>
                <a:lnTo>
                  <a:pt x="14274" y="71932"/>
                </a:lnTo>
                <a:lnTo>
                  <a:pt x="9893" y="78841"/>
                </a:lnTo>
                <a:lnTo>
                  <a:pt x="4648" y="85356"/>
                </a:lnTo>
                <a:lnTo>
                  <a:pt x="0" y="92303"/>
                </a:lnTo>
                <a:lnTo>
                  <a:pt x="9474" y="136613"/>
                </a:lnTo>
                <a:lnTo>
                  <a:pt x="14135" y="145630"/>
                </a:lnTo>
                <a:lnTo>
                  <a:pt x="23571" y="137350"/>
                </a:lnTo>
                <a:lnTo>
                  <a:pt x="47383" y="129781"/>
                </a:lnTo>
                <a:lnTo>
                  <a:pt x="46951" y="129311"/>
                </a:lnTo>
                <a:lnTo>
                  <a:pt x="44589" y="128765"/>
                </a:lnTo>
                <a:lnTo>
                  <a:pt x="44310" y="128701"/>
                </a:lnTo>
                <a:lnTo>
                  <a:pt x="43942" y="128765"/>
                </a:lnTo>
                <a:lnTo>
                  <a:pt x="44208" y="128676"/>
                </a:lnTo>
                <a:lnTo>
                  <a:pt x="44424" y="128676"/>
                </a:lnTo>
                <a:lnTo>
                  <a:pt x="46164" y="128358"/>
                </a:lnTo>
                <a:lnTo>
                  <a:pt x="49441" y="130238"/>
                </a:lnTo>
                <a:lnTo>
                  <a:pt x="51371" y="129971"/>
                </a:lnTo>
                <a:lnTo>
                  <a:pt x="51028" y="130124"/>
                </a:lnTo>
                <a:lnTo>
                  <a:pt x="51523" y="129971"/>
                </a:lnTo>
                <a:lnTo>
                  <a:pt x="56413" y="128485"/>
                </a:lnTo>
                <a:lnTo>
                  <a:pt x="56997" y="128308"/>
                </a:lnTo>
                <a:lnTo>
                  <a:pt x="52844" y="128460"/>
                </a:lnTo>
                <a:lnTo>
                  <a:pt x="52527" y="128485"/>
                </a:lnTo>
                <a:lnTo>
                  <a:pt x="52412" y="128358"/>
                </a:lnTo>
                <a:lnTo>
                  <a:pt x="52247" y="128168"/>
                </a:lnTo>
                <a:lnTo>
                  <a:pt x="51003" y="128092"/>
                </a:lnTo>
                <a:lnTo>
                  <a:pt x="49758" y="128244"/>
                </a:lnTo>
                <a:lnTo>
                  <a:pt x="53682" y="126987"/>
                </a:lnTo>
                <a:lnTo>
                  <a:pt x="53428" y="126987"/>
                </a:lnTo>
                <a:lnTo>
                  <a:pt x="53390" y="126644"/>
                </a:lnTo>
                <a:lnTo>
                  <a:pt x="54356" y="127076"/>
                </a:lnTo>
                <a:lnTo>
                  <a:pt x="54940" y="126974"/>
                </a:lnTo>
                <a:lnTo>
                  <a:pt x="55054" y="126771"/>
                </a:lnTo>
                <a:lnTo>
                  <a:pt x="55079" y="126644"/>
                </a:lnTo>
                <a:lnTo>
                  <a:pt x="55016" y="125806"/>
                </a:lnTo>
                <a:lnTo>
                  <a:pt x="55206" y="126771"/>
                </a:lnTo>
                <a:lnTo>
                  <a:pt x="55943" y="127355"/>
                </a:lnTo>
                <a:lnTo>
                  <a:pt x="56337" y="126542"/>
                </a:lnTo>
                <a:lnTo>
                  <a:pt x="56654" y="127469"/>
                </a:lnTo>
                <a:lnTo>
                  <a:pt x="55956" y="128270"/>
                </a:lnTo>
                <a:lnTo>
                  <a:pt x="56959" y="127444"/>
                </a:lnTo>
                <a:lnTo>
                  <a:pt x="57137" y="127622"/>
                </a:lnTo>
                <a:lnTo>
                  <a:pt x="57289" y="127444"/>
                </a:lnTo>
                <a:lnTo>
                  <a:pt x="57429" y="127279"/>
                </a:lnTo>
                <a:lnTo>
                  <a:pt x="56934" y="128016"/>
                </a:lnTo>
                <a:lnTo>
                  <a:pt x="57378" y="127977"/>
                </a:lnTo>
                <a:lnTo>
                  <a:pt x="57835" y="127419"/>
                </a:lnTo>
                <a:lnTo>
                  <a:pt x="58915" y="127647"/>
                </a:lnTo>
                <a:lnTo>
                  <a:pt x="59055" y="127419"/>
                </a:lnTo>
                <a:lnTo>
                  <a:pt x="59143" y="127279"/>
                </a:lnTo>
                <a:lnTo>
                  <a:pt x="59486" y="126733"/>
                </a:lnTo>
                <a:lnTo>
                  <a:pt x="58851" y="127800"/>
                </a:lnTo>
                <a:lnTo>
                  <a:pt x="58915" y="127647"/>
                </a:lnTo>
                <a:lnTo>
                  <a:pt x="58826" y="127800"/>
                </a:lnTo>
                <a:lnTo>
                  <a:pt x="57848" y="129374"/>
                </a:lnTo>
                <a:lnTo>
                  <a:pt x="59029" y="128727"/>
                </a:lnTo>
                <a:lnTo>
                  <a:pt x="58737" y="129667"/>
                </a:lnTo>
                <a:lnTo>
                  <a:pt x="59283" y="128727"/>
                </a:lnTo>
                <a:lnTo>
                  <a:pt x="59626" y="128130"/>
                </a:lnTo>
                <a:lnTo>
                  <a:pt x="59601" y="129463"/>
                </a:lnTo>
                <a:lnTo>
                  <a:pt x="60172" y="129413"/>
                </a:lnTo>
                <a:lnTo>
                  <a:pt x="61252" y="128511"/>
                </a:lnTo>
                <a:lnTo>
                  <a:pt x="60718" y="129489"/>
                </a:lnTo>
                <a:lnTo>
                  <a:pt x="65468" y="126542"/>
                </a:lnTo>
                <a:lnTo>
                  <a:pt x="65786" y="125806"/>
                </a:lnTo>
                <a:lnTo>
                  <a:pt x="65976" y="125336"/>
                </a:lnTo>
                <a:lnTo>
                  <a:pt x="66078" y="124904"/>
                </a:lnTo>
                <a:lnTo>
                  <a:pt x="66421" y="124040"/>
                </a:lnTo>
                <a:lnTo>
                  <a:pt x="66535" y="125006"/>
                </a:lnTo>
                <a:lnTo>
                  <a:pt x="66598" y="124040"/>
                </a:lnTo>
                <a:lnTo>
                  <a:pt x="66649" y="123380"/>
                </a:lnTo>
                <a:lnTo>
                  <a:pt x="70002" y="122199"/>
                </a:lnTo>
                <a:lnTo>
                  <a:pt x="69862" y="121704"/>
                </a:lnTo>
                <a:lnTo>
                  <a:pt x="71666" y="119545"/>
                </a:lnTo>
                <a:lnTo>
                  <a:pt x="71907" y="119329"/>
                </a:lnTo>
                <a:lnTo>
                  <a:pt x="71589" y="116624"/>
                </a:lnTo>
                <a:lnTo>
                  <a:pt x="72453" y="116662"/>
                </a:lnTo>
                <a:lnTo>
                  <a:pt x="72250" y="114833"/>
                </a:lnTo>
                <a:lnTo>
                  <a:pt x="73317" y="114452"/>
                </a:lnTo>
                <a:lnTo>
                  <a:pt x="73456" y="114985"/>
                </a:lnTo>
                <a:lnTo>
                  <a:pt x="73456" y="114452"/>
                </a:lnTo>
                <a:lnTo>
                  <a:pt x="73482" y="112217"/>
                </a:lnTo>
                <a:lnTo>
                  <a:pt x="74409" y="113779"/>
                </a:lnTo>
                <a:lnTo>
                  <a:pt x="75476" y="112217"/>
                </a:lnTo>
                <a:lnTo>
                  <a:pt x="76085" y="111315"/>
                </a:lnTo>
                <a:lnTo>
                  <a:pt x="79489" y="111569"/>
                </a:lnTo>
                <a:lnTo>
                  <a:pt x="79717" y="111315"/>
                </a:lnTo>
                <a:lnTo>
                  <a:pt x="80797" y="110134"/>
                </a:lnTo>
                <a:lnTo>
                  <a:pt x="85775" y="9579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4" name="object 6464"/>
          <p:cNvSpPr/>
          <p:nvPr/>
        </p:nvSpPr>
        <p:spPr>
          <a:xfrm>
            <a:off x="9319324" y="3571607"/>
            <a:ext cx="80645" cy="42545"/>
          </a:xfrm>
          <a:custGeom>
            <a:avLst/>
            <a:gdLst/>
            <a:ahLst/>
            <a:cxnLst/>
            <a:rect l="l" t="t" r="r" b="b"/>
            <a:pathLst>
              <a:path w="80645" h="42545">
                <a:moveTo>
                  <a:pt x="2146" y="0"/>
                </a:moveTo>
                <a:lnTo>
                  <a:pt x="533" y="254"/>
                </a:lnTo>
                <a:lnTo>
                  <a:pt x="660" y="825"/>
                </a:lnTo>
                <a:lnTo>
                  <a:pt x="0" y="1422"/>
                </a:lnTo>
                <a:lnTo>
                  <a:pt x="304" y="1727"/>
                </a:lnTo>
                <a:lnTo>
                  <a:pt x="965" y="1270"/>
                </a:lnTo>
                <a:lnTo>
                  <a:pt x="2146" y="0"/>
                </a:lnTo>
                <a:close/>
              </a:path>
              <a:path w="80645" h="42545">
                <a:moveTo>
                  <a:pt x="39344" y="38379"/>
                </a:moveTo>
                <a:lnTo>
                  <a:pt x="38811" y="36499"/>
                </a:lnTo>
                <a:lnTo>
                  <a:pt x="36918" y="36334"/>
                </a:lnTo>
                <a:lnTo>
                  <a:pt x="36715" y="40830"/>
                </a:lnTo>
                <a:lnTo>
                  <a:pt x="37807" y="41973"/>
                </a:lnTo>
                <a:lnTo>
                  <a:pt x="37719" y="40220"/>
                </a:lnTo>
                <a:lnTo>
                  <a:pt x="39344" y="38379"/>
                </a:lnTo>
                <a:close/>
              </a:path>
              <a:path w="80645" h="42545">
                <a:moveTo>
                  <a:pt x="68910" y="22961"/>
                </a:moveTo>
                <a:lnTo>
                  <a:pt x="68745" y="22898"/>
                </a:lnTo>
                <a:lnTo>
                  <a:pt x="68618" y="22872"/>
                </a:lnTo>
                <a:lnTo>
                  <a:pt x="68707" y="23152"/>
                </a:lnTo>
                <a:lnTo>
                  <a:pt x="68910" y="23126"/>
                </a:lnTo>
                <a:lnTo>
                  <a:pt x="68910" y="22961"/>
                </a:lnTo>
                <a:close/>
              </a:path>
              <a:path w="80645" h="42545">
                <a:moveTo>
                  <a:pt x="80289" y="11328"/>
                </a:moveTo>
                <a:lnTo>
                  <a:pt x="80225" y="11074"/>
                </a:lnTo>
                <a:lnTo>
                  <a:pt x="79552" y="11328"/>
                </a:lnTo>
                <a:lnTo>
                  <a:pt x="79590" y="11569"/>
                </a:lnTo>
                <a:lnTo>
                  <a:pt x="79794" y="11455"/>
                </a:lnTo>
                <a:lnTo>
                  <a:pt x="80035" y="11303"/>
                </a:lnTo>
                <a:lnTo>
                  <a:pt x="80289" y="1132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5" name="object 6465"/>
          <p:cNvSpPr/>
          <p:nvPr/>
        </p:nvSpPr>
        <p:spPr>
          <a:xfrm>
            <a:off x="9737542" y="3695466"/>
            <a:ext cx="38735" cy="43815"/>
          </a:xfrm>
          <a:custGeom>
            <a:avLst/>
            <a:gdLst/>
            <a:ahLst/>
            <a:cxnLst/>
            <a:rect l="l" t="t" r="r" b="b"/>
            <a:pathLst>
              <a:path w="38734" h="43814">
                <a:moveTo>
                  <a:pt x="10881" y="12093"/>
                </a:moveTo>
                <a:lnTo>
                  <a:pt x="11201" y="12788"/>
                </a:lnTo>
                <a:lnTo>
                  <a:pt x="11366" y="13385"/>
                </a:lnTo>
                <a:lnTo>
                  <a:pt x="17455" y="20034"/>
                </a:lnTo>
                <a:lnTo>
                  <a:pt x="23953" y="27600"/>
                </a:lnTo>
                <a:lnTo>
                  <a:pt x="30977" y="35599"/>
                </a:lnTo>
                <a:lnTo>
                  <a:pt x="38646" y="43548"/>
                </a:lnTo>
                <a:lnTo>
                  <a:pt x="28884" y="32868"/>
                </a:lnTo>
                <a:lnTo>
                  <a:pt x="19313" y="21869"/>
                </a:lnTo>
                <a:lnTo>
                  <a:pt x="10881" y="12093"/>
                </a:lnTo>
                <a:close/>
              </a:path>
              <a:path w="38734" h="43814">
                <a:moveTo>
                  <a:pt x="9956" y="10083"/>
                </a:moveTo>
                <a:lnTo>
                  <a:pt x="9580" y="10592"/>
                </a:lnTo>
                <a:lnTo>
                  <a:pt x="10881" y="12093"/>
                </a:lnTo>
                <a:lnTo>
                  <a:pt x="9956" y="10083"/>
                </a:lnTo>
                <a:close/>
              </a:path>
              <a:path w="38734" h="43814">
                <a:moveTo>
                  <a:pt x="9336" y="10317"/>
                </a:moveTo>
                <a:lnTo>
                  <a:pt x="9347" y="10909"/>
                </a:lnTo>
                <a:lnTo>
                  <a:pt x="9580" y="10592"/>
                </a:lnTo>
                <a:lnTo>
                  <a:pt x="9336" y="10317"/>
                </a:lnTo>
                <a:close/>
              </a:path>
              <a:path w="38734" h="43814">
                <a:moveTo>
                  <a:pt x="7950" y="8102"/>
                </a:moveTo>
                <a:lnTo>
                  <a:pt x="7935" y="8744"/>
                </a:lnTo>
                <a:lnTo>
                  <a:pt x="9336" y="10317"/>
                </a:lnTo>
                <a:lnTo>
                  <a:pt x="9235" y="10083"/>
                </a:lnTo>
                <a:lnTo>
                  <a:pt x="7950" y="8102"/>
                </a:lnTo>
                <a:close/>
              </a:path>
              <a:path w="38734" h="43814">
                <a:moveTo>
                  <a:pt x="6032" y="6273"/>
                </a:moveTo>
                <a:lnTo>
                  <a:pt x="6098" y="6680"/>
                </a:lnTo>
                <a:lnTo>
                  <a:pt x="7923" y="8730"/>
                </a:lnTo>
                <a:lnTo>
                  <a:pt x="6032" y="6273"/>
                </a:lnTo>
                <a:close/>
              </a:path>
              <a:path w="38734" h="43814">
                <a:moveTo>
                  <a:pt x="152" y="0"/>
                </a:moveTo>
                <a:lnTo>
                  <a:pt x="0" y="1498"/>
                </a:lnTo>
                <a:lnTo>
                  <a:pt x="1358" y="2336"/>
                </a:lnTo>
                <a:lnTo>
                  <a:pt x="2349" y="2743"/>
                </a:lnTo>
                <a:lnTo>
                  <a:pt x="3352" y="3822"/>
                </a:lnTo>
                <a:lnTo>
                  <a:pt x="4419" y="5448"/>
                </a:lnTo>
                <a:lnTo>
                  <a:pt x="4838" y="5473"/>
                </a:lnTo>
                <a:lnTo>
                  <a:pt x="5384" y="5968"/>
                </a:lnTo>
                <a:lnTo>
                  <a:pt x="5892" y="6680"/>
                </a:lnTo>
                <a:lnTo>
                  <a:pt x="6083" y="7289"/>
                </a:lnTo>
                <a:lnTo>
                  <a:pt x="6050" y="6626"/>
                </a:lnTo>
                <a:lnTo>
                  <a:pt x="15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6" name="object 6466"/>
          <p:cNvSpPr/>
          <p:nvPr/>
        </p:nvSpPr>
        <p:spPr>
          <a:xfrm>
            <a:off x="7984439" y="3419195"/>
            <a:ext cx="15240" cy="5715"/>
          </a:xfrm>
          <a:custGeom>
            <a:avLst/>
            <a:gdLst/>
            <a:ahLst/>
            <a:cxnLst/>
            <a:rect l="l" t="t" r="r" b="b"/>
            <a:pathLst>
              <a:path w="15240" h="5714">
                <a:moveTo>
                  <a:pt x="10363" y="4064"/>
                </a:moveTo>
                <a:lnTo>
                  <a:pt x="10312" y="3429"/>
                </a:lnTo>
                <a:lnTo>
                  <a:pt x="8928" y="3860"/>
                </a:lnTo>
                <a:lnTo>
                  <a:pt x="8509" y="4013"/>
                </a:lnTo>
                <a:lnTo>
                  <a:pt x="9004" y="4203"/>
                </a:lnTo>
                <a:lnTo>
                  <a:pt x="9893" y="4533"/>
                </a:lnTo>
                <a:lnTo>
                  <a:pt x="10363" y="4064"/>
                </a:lnTo>
                <a:close/>
              </a:path>
              <a:path w="15240" h="5714">
                <a:moveTo>
                  <a:pt x="15113" y="2755"/>
                </a:moveTo>
                <a:lnTo>
                  <a:pt x="13766" y="1333"/>
                </a:lnTo>
                <a:lnTo>
                  <a:pt x="11722" y="495"/>
                </a:lnTo>
                <a:lnTo>
                  <a:pt x="9791" y="0"/>
                </a:lnTo>
                <a:lnTo>
                  <a:pt x="7264" y="939"/>
                </a:lnTo>
                <a:lnTo>
                  <a:pt x="0" y="2374"/>
                </a:lnTo>
                <a:lnTo>
                  <a:pt x="5054" y="5410"/>
                </a:lnTo>
                <a:lnTo>
                  <a:pt x="7708" y="3187"/>
                </a:lnTo>
                <a:lnTo>
                  <a:pt x="12026" y="3479"/>
                </a:lnTo>
                <a:lnTo>
                  <a:pt x="15113" y="275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7" name="object 6467"/>
          <p:cNvSpPr/>
          <p:nvPr/>
        </p:nvSpPr>
        <p:spPr>
          <a:xfrm>
            <a:off x="6966387" y="2761404"/>
            <a:ext cx="59055" cy="86360"/>
          </a:xfrm>
          <a:custGeom>
            <a:avLst/>
            <a:gdLst/>
            <a:ahLst/>
            <a:cxnLst/>
            <a:rect l="l" t="t" r="r" b="b"/>
            <a:pathLst>
              <a:path w="59054" h="86360">
                <a:moveTo>
                  <a:pt x="139" y="0"/>
                </a:moveTo>
                <a:lnTo>
                  <a:pt x="533" y="2540"/>
                </a:lnTo>
                <a:lnTo>
                  <a:pt x="2819" y="8788"/>
                </a:lnTo>
                <a:lnTo>
                  <a:pt x="3162" y="14224"/>
                </a:lnTo>
                <a:lnTo>
                  <a:pt x="0" y="22961"/>
                </a:lnTo>
                <a:lnTo>
                  <a:pt x="5676" y="26263"/>
                </a:lnTo>
                <a:lnTo>
                  <a:pt x="13297" y="28065"/>
                </a:lnTo>
                <a:lnTo>
                  <a:pt x="17711" y="35236"/>
                </a:lnTo>
                <a:lnTo>
                  <a:pt x="20823" y="44055"/>
                </a:lnTo>
                <a:lnTo>
                  <a:pt x="24536" y="50800"/>
                </a:lnTo>
                <a:lnTo>
                  <a:pt x="29794" y="55804"/>
                </a:lnTo>
                <a:lnTo>
                  <a:pt x="35729" y="60994"/>
                </a:lnTo>
                <a:lnTo>
                  <a:pt x="40472" y="66809"/>
                </a:lnTo>
                <a:lnTo>
                  <a:pt x="42151" y="73685"/>
                </a:lnTo>
                <a:lnTo>
                  <a:pt x="41681" y="75831"/>
                </a:lnTo>
                <a:lnTo>
                  <a:pt x="49301" y="86055"/>
                </a:lnTo>
                <a:lnTo>
                  <a:pt x="51587" y="81470"/>
                </a:lnTo>
                <a:lnTo>
                  <a:pt x="52196" y="76631"/>
                </a:lnTo>
                <a:lnTo>
                  <a:pt x="58546" y="75057"/>
                </a:lnTo>
                <a:lnTo>
                  <a:pt x="55664" y="69748"/>
                </a:lnTo>
                <a:lnTo>
                  <a:pt x="54076" y="61859"/>
                </a:lnTo>
                <a:lnTo>
                  <a:pt x="53344" y="59493"/>
                </a:lnTo>
                <a:lnTo>
                  <a:pt x="51429" y="57621"/>
                </a:lnTo>
                <a:lnTo>
                  <a:pt x="46291" y="51219"/>
                </a:lnTo>
                <a:lnTo>
                  <a:pt x="38505" y="38553"/>
                </a:lnTo>
                <a:lnTo>
                  <a:pt x="28767" y="25617"/>
                </a:lnTo>
                <a:lnTo>
                  <a:pt x="17850" y="13912"/>
                </a:lnTo>
                <a:lnTo>
                  <a:pt x="13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8" name="object 6468"/>
          <p:cNvSpPr/>
          <p:nvPr/>
        </p:nvSpPr>
        <p:spPr>
          <a:xfrm>
            <a:off x="7079164" y="3340097"/>
            <a:ext cx="12065" cy="8890"/>
          </a:xfrm>
          <a:custGeom>
            <a:avLst/>
            <a:gdLst/>
            <a:ahLst/>
            <a:cxnLst/>
            <a:rect l="l" t="t" r="r" b="b"/>
            <a:pathLst>
              <a:path w="12065" h="8889">
                <a:moveTo>
                  <a:pt x="9270" y="0"/>
                </a:moveTo>
                <a:lnTo>
                  <a:pt x="3936" y="1866"/>
                </a:lnTo>
                <a:lnTo>
                  <a:pt x="0" y="469"/>
                </a:lnTo>
                <a:lnTo>
                  <a:pt x="2946" y="6159"/>
                </a:lnTo>
                <a:lnTo>
                  <a:pt x="5054" y="6146"/>
                </a:lnTo>
                <a:lnTo>
                  <a:pt x="7429" y="3771"/>
                </a:lnTo>
                <a:lnTo>
                  <a:pt x="11963" y="8470"/>
                </a:lnTo>
                <a:lnTo>
                  <a:pt x="11379" y="3301"/>
                </a:lnTo>
                <a:lnTo>
                  <a:pt x="6540" y="139"/>
                </a:lnTo>
                <a:lnTo>
                  <a:pt x="927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9" name="object 6469"/>
          <p:cNvSpPr/>
          <p:nvPr/>
        </p:nvSpPr>
        <p:spPr>
          <a:xfrm>
            <a:off x="8031366" y="3431222"/>
            <a:ext cx="44450" cy="19050"/>
          </a:xfrm>
          <a:custGeom>
            <a:avLst/>
            <a:gdLst/>
            <a:ahLst/>
            <a:cxnLst/>
            <a:rect l="l" t="t" r="r" b="b"/>
            <a:pathLst>
              <a:path w="44450" h="19050">
                <a:moveTo>
                  <a:pt x="1625" y="1562"/>
                </a:moveTo>
                <a:lnTo>
                  <a:pt x="1536" y="952"/>
                </a:lnTo>
                <a:lnTo>
                  <a:pt x="0" y="0"/>
                </a:lnTo>
                <a:lnTo>
                  <a:pt x="546" y="1168"/>
                </a:lnTo>
                <a:lnTo>
                  <a:pt x="736" y="1409"/>
                </a:lnTo>
                <a:lnTo>
                  <a:pt x="1447" y="2057"/>
                </a:lnTo>
                <a:lnTo>
                  <a:pt x="1625" y="1562"/>
                </a:lnTo>
                <a:close/>
              </a:path>
              <a:path w="44450" h="19050">
                <a:moveTo>
                  <a:pt x="22783" y="18034"/>
                </a:moveTo>
                <a:lnTo>
                  <a:pt x="22415" y="17729"/>
                </a:lnTo>
                <a:lnTo>
                  <a:pt x="22174" y="17995"/>
                </a:lnTo>
                <a:lnTo>
                  <a:pt x="22352" y="18415"/>
                </a:lnTo>
                <a:lnTo>
                  <a:pt x="22491" y="18630"/>
                </a:lnTo>
                <a:lnTo>
                  <a:pt x="22783" y="18186"/>
                </a:lnTo>
                <a:lnTo>
                  <a:pt x="22783" y="18034"/>
                </a:lnTo>
                <a:close/>
              </a:path>
              <a:path w="44450" h="19050">
                <a:moveTo>
                  <a:pt x="35128" y="18681"/>
                </a:moveTo>
                <a:lnTo>
                  <a:pt x="35001" y="18554"/>
                </a:lnTo>
                <a:lnTo>
                  <a:pt x="34874" y="18516"/>
                </a:lnTo>
                <a:lnTo>
                  <a:pt x="34683" y="18605"/>
                </a:lnTo>
                <a:lnTo>
                  <a:pt x="34899" y="18681"/>
                </a:lnTo>
                <a:lnTo>
                  <a:pt x="35128" y="18681"/>
                </a:lnTo>
                <a:close/>
              </a:path>
              <a:path w="44450" h="19050">
                <a:moveTo>
                  <a:pt x="35979" y="18592"/>
                </a:moveTo>
                <a:lnTo>
                  <a:pt x="35775" y="18542"/>
                </a:lnTo>
                <a:lnTo>
                  <a:pt x="35979" y="18592"/>
                </a:lnTo>
                <a:close/>
              </a:path>
              <a:path w="44450" h="19050">
                <a:moveTo>
                  <a:pt x="43903" y="17551"/>
                </a:moveTo>
                <a:lnTo>
                  <a:pt x="37223" y="16789"/>
                </a:lnTo>
                <a:lnTo>
                  <a:pt x="37211" y="16649"/>
                </a:lnTo>
                <a:lnTo>
                  <a:pt x="36918" y="16751"/>
                </a:lnTo>
                <a:lnTo>
                  <a:pt x="36614" y="16713"/>
                </a:lnTo>
                <a:lnTo>
                  <a:pt x="36690" y="16840"/>
                </a:lnTo>
                <a:lnTo>
                  <a:pt x="34150" y="17729"/>
                </a:lnTo>
                <a:lnTo>
                  <a:pt x="32956" y="17792"/>
                </a:lnTo>
                <a:lnTo>
                  <a:pt x="32689" y="18745"/>
                </a:lnTo>
                <a:lnTo>
                  <a:pt x="35890" y="18186"/>
                </a:lnTo>
                <a:lnTo>
                  <a:pt x="37452" y="18224"/>
                </a:lnTo>
                <a:lnTo>
                  <a:pt x="37388" y="17881"/>
                </a:lnTo>
                <a:lnTo>
                  <a:pt x="37503" y="18034"/>
                </a:lnTo>
                <a:lnTo>
                  <a:pt x="38684" y="18427"/>
                </a:lnTo>
                <a:lnTo>
                  <a:pt x="42443" y="18656"/>
                </a:lnTo>
                <a:lnTo>
                  <a:pt x="42748" y="18503"/>
                </a:lnTo>
                <a:lnTo>
                  <a:pt x="43903" y="1755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0" name="object 6470"/>
          <p:cNvSpPr/>
          <p:nvPr/>
        </p:nvSpPr>
        <p:spPr>
          <a:xfrm>
            <a:off x="8241538" y="3400729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4">
                <a:moveTo>
                  <a:pt x="1092" y="1282"/>
                </a:moveTo>
                <a:lnTo>
                  <a:pt x="736" y="965"/>
                </a:lnTo>
                <a:lnTo>
                  <a:pt x="0" y="635"/>
                </a:lnTo>
                <a:lnTo>
                  <a:pt x="177" y="1257"/>
                </a:lnTo>
                <a:lnTo>
                  <a:pt x="635" y="1562"/>
                </a:lnTo>
                <a:lnTo>
                  <a:pt x="1054" y="2374"/>
                </a:lnTo>
                <a:lnTo>
                  <a:pt x="1092" y="1282"/>
                </a:lnTo>
                <a:close/>
              </a:path>
              <a:path w="4445" h="5714">
                <a:moveTo>
                  <a:pt x="3860" y="419"/>
                </a:moveTo>
                <a:lnTo>
                  <a:pt x="1714" y="0"/>
                </a:lnTo>
                <a:lnTo>
                  <a:pt x="2197" y="2235"/>
                </a:lnTo>
                <a:lnTo>
                  <a:pt x="939" y="3746"/>
                </a:lnTo>
                <a:lnTo>
                  <a:pt x="101" y="5461"/>
                </a:lnTo>
                <a:lnTo>
                  <a:pt x="2095" y="4927"/>
                </a:lnTo>
                <a:lnTo>
                  <a:pt x="3860" y="41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1" name="object 6471"/>
          <p:cNvSpPr/>
          <p:nvPr/>
        </p:nvSpPr>
        <p:spPr>
          <a:xfrm>
            <a:off x="8092250" y="3437089"/>
            <a:ext cx="34925" cy="10160"/>
          </a:xfrm>
          <a:custGeom>
            <a:avLst/>
            <a:gdLst/>
            <a:ahLst/>
            <a:cxnLst/>
            <a:rect l="l" t="t" r="r" b="b"/>
            <a:pathLst>
              <a:path w="34925" h="10160">
                <a:moveTo>
                  <a:pt x="1701" y="10147"/>
                </a:moveTo>
                <a:lnTo>
                  <a:pt x="1308" y="9931"/>
                </a:lnTo>
                <a:lnTo>
                  <a:pt x="1663" y="9207"/>
                </a:lnTo>
                <a:lnTo>
                  <a:pt x="787" y="8331"/>
                </a:lnTo>
                <a:lnTo>
                  <a:pt x="0" y="9232"/>
                </a:lnTo>
                <a:lnTo>
                  <a:pt x="647" y="10147"/>
                </a:lnTo>
                <a:lnTo>
                  <a:pt x="1701" y="10147"/>
                </a:lnTo>
                <a:close/>
              </a:path>
              <a:path w="34925" h="10160">
                <a:moveTo>
                  <a:pt x="9779" y="7137"/>
                </a:moveTo>
                <a:lnTo>
                  <a:pt x="9652" y="5562"/>
                </a:lnTo>
                <a:lnTo>
                  <a:pt x="7251" y="7035"/>
                </a:lnTo>
                <a:lnTo>
                  <a:pt x="6832" y="7620"/>
                </a:lnTo>
                <a:lnTo>
                  <a:pt x="8394" y="8191"/>
                </a:lnTo>
                <a:lnTo>
                  <a:pt x="8382" y="8902"/>
                </a:lnTo>
                <a:lnTo>
                  <a:pt x="9779" y="7137"/>
                </a:lnTo>
                <a:close/>
              </a:path>
              <a:path w="34925" h="10160">
                <a:moveTo>
                  <a:pt x="31851" y="4660"/>
                </a:moveTo>
                <a:lnTo>
                  <a:pt x="29514" y="5994"/>
                </a:lnTo>
                <a:lnTo>
                  <a:pt x="30251" y="7200"/>
                </a:lnTo>
                <a:lnTo>
                  <a:pt x="31851" y="4660"/>
                </a:lnTo>
                <a:close/>
              </a:path>
              <a:path w="34925" h="10160">
                <a:moveTo>
                  <a:pt x="34302" y="787"/>
                </a:moveTo>
                <a:lnTo>
                  <a:pt x="26708" y="0"/>
                </a:lnTo>
                <a:lnTo>
                  <a:pt x="23901" y="2882"/>
                </a:lnTo>
                <a:lnTo>
                  <a:pt x="26022" y="3111"/>
                </a:lnTo>
                <a:lnTo>
                  <a:pt x="27393" y="3568"/>
                </a:lnTo>
                <a:lnTo>
                  <a:pt x="28498" y="5397"/>
                </a:lnTo>
                <a:lnTo>
                  <a:pt x="31877" y="4635"/>
                </a:lnTo>
                <a:lnTo>
                  <a:pt x="34302" y="78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2" name="object 6472"/>
          <p:cNvSpPr/>
          <p:nvPr/>
        </p:nvSpPr>
        <p:spPr>
          <a:xfrm>
            <a:off x="9808377" y="425615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88" y="0"/>
                </a:moveTo>
                <a:lnTo>
                  <a:pt x="114" y="279"/>
                </a:lnTo>
                <a:lnTo>
                  <a:pt x="8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3" name="object 6473"/>
          <p:cNvSpPr/>
          <p:nvPr/>
        </p:nvSpPr>
        <p:spPr>
          <a:xfrm>
            <a:off x="10234968" y="404834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0"/>
                </a:moveTo>
                <a:lnTo>
                  <a:pt x="279" y="558"/>
                </a:lnTo>
                <a:lnTo>
                  <a:pt x="571" y="469"/>
                </a:lnTo>
                <a:lnTo>
                  <a:pt x="965" y="660"/>
                </a:lnTo>
                <a:lnTo>
                  <a:pt x="1092" y="431"/>
                </a:lnTo>
                <a:lnTo>
                  <a:pt x="1028" y="139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4" name="object 6474"/>
          <p:cNvSpPr/>
          <p:nvPr/>
        </p:nvSpPr>
        <p:spPr>
          <a:xfrm>
            <a:off x="10103048" y="411322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77" y="0"/>
                </a:moveTo>
                <a:lnTo>
                  <a:pt x="0" y="673"/>
                </a:lnTo>
                <a:lnTo>
                  <a:pt x="152" y="660"/>
                </a:lnTo>
                <a:lnTo>
                  <a:pt x="380" y="127"/>
                </a:lnTo>
                <a:lnTo>
                  <a:pt x="203" y="292"/>
                </a:lnTo>
                <a:lnTo>
                  <a:pt x="17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5" name="object 6475"/>
          <p:cNvSpPr/>
          <p:nvPr/>
        </p:nvSpPr>
        <p:spPr>
          <a:xfrm>
            <a:off x="10046228" y="4321330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27" y="0"/>
                </a:moveTo>
                <a:lnTo>
                  <a:pt x="355" y="330"/>
                </a:lnTo>
                <a:lnTo>
                  <a:pt x="0" y="533"/>
                </a:lnTo>
                <a:lnTo>
                  <a:pt x="520" y="444"/>
                </a:lnTo>
                <a:lnTo>
                  <a:pt x="1308" y="241"/>
                </a:lnTo>
                <a:lnTo>
                  <a:pt x="482" y="12"/>
                </a:lnTo>
                <a:lnTo>
                  <a:pt x="12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6" name="object 6476"/>
          <p:cNvSpPr/>
          <p:nvPr/>
        </p:nvSpPr>
        <p:spPr>
          <a:xfrm>
            <a:off x="10108590" y="4104665"/>
            <a:ext cx="29845" cy="61594"/>
          </a:xfrm>
          <a:custGeom>
            <a:avLst/>
            <a:gdLst/>
            <a:ahLst/>
            <a:cxnLst/>
            <a:rect l="l" t="t" r="r" b="b"/>
            <a:pathLst>
              <a:path w="29845" h="61595">
                <a:moveTo>
                  <a:pt x="1054" y="20523"/>
                </a:moveTo>
                <a:lnTo>
                  <a:pt x="558" y="19850"/>
                </a:lnTo>
                <a:lnTo>
                  <a:pt x="0" y="20408"/>
                </a:lnTo>
                <a:lnTo>
                  <a:pt x="127" y="20675"/>
                </a:lnTo>
                <a:lnTo>
                  <a:pt x="1054" y="20523"/>
                </a:lnTo>
                <a:close/>
              </a:path>
              <a:path w="29845" h="61595">
                <a:moveTo>
                  <a:pt x="6146" y="190"/>
                </a:moveTo>
                <a:lnTo>
                  <a:pt x="6057" y="0"/>
                </a:lnTo>
                <a:lnTo>
                  <a:pt x="6096" y="165"/>
                </a:lnTo>
                <a:close/>
              </a:path>
              <a:path w="29845" h="61595">
                <a:moveTo>
                  <a:pt x="29629" y="59550"/>
                </a:moveTo>
                <a:lnTo>
                  <a:pt x="28892" y="59359"/>
                </a:lnTo>
                <a:lnTo>
                  <a:pt x="28968" y="58940"/>
                </a:lnTo>
                <a:lnTo>
                  <a:pt x="28575" y="56451"/>
                </a:lnTo>
                <a:lnTo>
                  <a:pt x="27698" y="61125"/>
                </a:lnTo>
                <a:lnTo>
                  <a:pt x="29400" y="59969"/>
                </a:lnTo>
                <a:lnTo>
                  <a:pt x="29629" y="5955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7" name="object 6477"/>
          <p:cNvSpPr/>
          <p:nvPr/>
        </p:nvSpPr>
        <p:spPr>
          <a:xfrm>
            <a:off x="10111995" y="405818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14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8" name="object 6478"/>
          <p:cNvSpPr/>
          <p:nvPr/>
        </p:nvSpPr>
        <p:spPr>
          <a:xfrm>
            <a:off x="10103581" y="411006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774" y="0"/>
                </a:moveTo>
                <a:lnTo>
                  <a:pt x="0" y="1219"/>
                </a:lnTo>
                <a:lnTo>
                  <a:pt x="431" y="1155"/>
                </a:lnTo>
                <a:lnTo>
                  <a:pt x="380" y="927"/>
                </a:lnTo>
                <a:lnTo>
                  <a:pt x="596" y="698"/>
                </a:lnTo>
                <a:lnTo>
                  <a:pt x="77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9" name="object 6479"/>
          <p:cNvSpPr/>
          <p:nvPr/>
        </p:nvSpPr>
        <p:spPr>
          <a:xfrm>
            <a:off x="10331637" y="4247635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1625" y="0"/>
                </a:moveTo>
                <a:lnTo>
                  <a:pt x="0" y="1739"/>
                </a:lnTo>
                <a:lnTo>
                  <a:pt x="1524" y="1524"/>
                </a:lnTo>
                <a:lnTo>
                  <a:pt x="2019" y="1587"/>
                </a:lnTo>
                <a:lnTo>
                  <a:pt x="2540" y="1041"/>
                </a:lnTo>
                <a:lnTo>
                  <a:pt x="2374" y="635"/>
                </a:lnTo>
                <a:lnTo>
                  <a:pt x="162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0" name="object 6480"/>
          <p:cNvSpPr/>
          <p:nvPr/>
        </p:nvSpPr>
        <p:spPr>
          <a:xfrm>
            <a:off x="9802197" y="338984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2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1" name="object 6481"/>
          <p:cNvSpPr/>
          <p:nvPr/>
        </p:nvSpPr>
        <p:spPr>
          <a:xfrm>
            <a:off x="10244260" y="438901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787" y="0"/>
                </a:moveTo>
                <a:lnTo>
                  <a:pt x="0" y="546"/>
                </a:lnTo>
                <a:lnTo>
                  <a:pt x="330" y="1244"/>
                </a:lnTo>
                <a:lnTo>
                  <a:pt x="863" y="1447"/>
                </a:lnTo>
                <a:lnTo>
                  <a:pt x="1689" y="1257"/>
                </a:lnTo>
                <a:lnTo>
                  <a:pt x="1409" y="482"/>
                </a:lnTo>
                <a:lnTo>
                  <a:pt x="787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2" name="object 6482"/>
          <p:cNvSpPr/>
          <p:nvPr/>
        </p:nvSpPr>
        <p:spPr>
          <a:xfrm>
            <a:off x="10111918" y="4018305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29">
                <a:moveTo>
                  <a:pt x="190" y="0"/>
                </a:moveTo>
                <a:lnTo>
                  <a:pt x="0" y="88"/>
                </a:lnTo>
                <a:lnTo>
                  <a:pt x="177" y="50"/>
                </a:lnTo>
                <a:close/>
              </a:path>
              <a:path w="4445" h="11429">
                <a:moveTo>
                  <a:pt x="3479" y="10172"/>
                </a:moveTo>
                <a:lnTo>
                  <a:pt x="3149" y="10452"/>
                </a:lnTo>
                <a:lnTo>
                  <a:pt x="3416" y="10477"/>
                </a:lnTo>
                <a:lnTo>
                  <a:pt x="3479" y="10172"/>
                </a:lnTo>
                <a:close/>
              </a:path>
              <a:path w="4445" h="11429">
                <a:moveTo>
                  <a:pt x="3556" y="10477"/>
                </a:moveTo>
                <a:lnTo>
                  <a:pt x="3416" y="10477"/>
                </a:lnTo>
                <a:lnTo>
                  <a:pt x="3378" y="10693"/>
                </a:lnTo>
                <a:lnTo>
                  <a:pt x="3276" y="10541"/>
                </a:lnTo>
                <a:lnTo>
                  <a:pt x="3251" y="10693"/>
                </a:lnTo>
                <a:lnTo>
                  <a:pt x="3187" y="11150"/>
                </a:lnTo>
                <a:lnTo>
                  <a:pt x="3289" y="10960"/>
                </a:lnTo>
                <a:lnTo>
                  <a:pt x="3327" y="10782"/>
                </a:lnTo>
                <a:lnTo>
                  <a:pt x="3556" y="10477"/>
                </a:lnTo>
                <a:close/>
              </a:path>
              <a:path w="4445" h="11429">
                <a:moveTo>
                  <a:pt x="3657" y="10007"/>
                </a:moveTo>
                <a:lnTo>
                  <a:pt x="3505" y="10020"/>
                </a:lnTo>
                <a:lnTo>
                  <a:pt x="3479" y="10172"/>
                </a:lnTo>
                <a:lnTo>
                  <a:pt x="3657" y="10007"/>
                </a:lnTo>
                <a:close/>
              </a:path>
              <a:path w="4445" h="11429">
                <a:moveTo>
                  <a:pt x="3746" y="9702"/>
                </a:moveTo>
                <a:lnTo>
                  <a:pt x="3568" y="9486"/>
                </a:lnTo>
                <a:lnTo>
                  <a:pt x="3517" y="10007"/>
                </a:lnTo>
                <a:lnTo>
                  <a:pt x="3721" y="9855"/>
                </a:lnTo>
                <a:lnTo>
                  <a:pt x="3746" y="9702"/>
                </a:lnTo>
                <a:close/>
              </a:path>
              <a:path w="4445" h="11429">
                <a:moveTo>
                  <a:pt x="3848" y="9855"/>
                </a:moveTo>
                <a:lnTo>
                  <a:pt x="3657" y="10007"/>
                </a:lnTo>
                <a:lnTo>
                  <a:pt x="3810" y="9994"/>
                </a:lnTo>
                <a:lnTo>
                  <a:pt x="3848" y="9855"/>
                </a:lnTo>
                <a:close/>
              </a:path>
              <a:path w="4445" h="11429">
                <a:moveTo>
                  <a:pt x="4241" y="9512"/>
                </a:moveTo>
                <a:lnTo>
                  <a:pt x="3886" y="9702"/>
                </a:lnTo>
                <a:lnTo>
                  <a:pt x="3848" y="9855"/>
                </a:lnTo>
                <a:lnTo>
                  <a:pt x="4241" y="951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3" name="object 6483"/>
          <p:cNvSpPr/>
          <p:nvPr/>
        </p:nvSpPr>
        <p:spPr>
          <a:xfrm>
            <a:off x="10254564" y="4260964"/>
            <a:ext cx="12700" cy="2540"/>
          </a:xfrm>
          <a:custGeom>
            <a:avLst/>
            <a:gdLst/>
            <a:ahLst/>
            <a:cxnLst/>
            <a:rect l="l" t="t" r="r" b="b"/>
            <a:pathLst>
              <a:path w="12700" h="2539">
                <a:moveTo>
                  <a:pt x="711" y="1778"/>
                </a:moveTo>
                <a:lnTo>
                  <a:pt x="368" y="1130"/>
                </a:lnTo>
                <a:lnTo>
                  <a:pt x="457" y="1397"/>
                </a:lnTo>
                <a:lnTo>
                  <a:pt x="190" y="1892"/>
                </a:lnTo>
                <a:lnTo>
                  <a:pt x="0" y="2095"/>
                </a:lnTo>
                <a:lnTo>
                  <a:pt x="647" y="1803"/>
                </a:lnTo>
                <a:close/>
              </a:path>
              <a:path w="12700" h="2539">
                <a:moveTo>
                  <a:pt x="12001" y="711"/>
                </a:moveTo>
                <a:lnTo>
                  <a:pt x="11836" y="673"/>
                </a:lnTo>
                <a:lnTo>
                  <a:pt x="12001" y="711"/>
                </a:lnTo>
                <a:close/>
              </a:path>
              <a:path w="12700" h="2539">
                <a:moveTo>
                  <a:pt x="12115" y="558"/>
                </a:moveTo>
                <a:lnTo>
                  <a:pt x="11976" y="469"/>
                </a:lnTo>
                <a:lnTo>
                  <a:pt x="11874" y="304"/>
                </a:lnTo>
                <a:lnTo>
                  <a:pt x="11861" y="63"/>
                </a:lnTo>
                <a:lnTo>
                  <a:pt x="11671" y="165"/>
                </a:lnTo>
                <a:lnTo>
                  <a:pt x="11798" y="368"/>
                </a:lnTo>
                <a:lnTo>
                  <a:pt x="11201" y="0"/>
                </a:lnTo>
                <a:lnTo>
                  <a:pt x="11353" y="304"/>
                </a:lnTo>
                <a:lnTo>
                  <a:pt x="11785" y="647"/>
                </a:lnTo>
                <a:lnTo>
                  <a:pt x="11747" y="469"/>
                </a:lnTo>
                <a:lnTo>
                  <a:pt x="12115" y="55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4" name="object 6484"/>
          <p:cNvSpPr/>
          <p:nvPr/>
        </p:nvSpPr>
        <p:spPr>
          <a:xfrm>
            <a:off x="9868789" y="421093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66" y="203"/>
                </a:moveTo>
                <a:lnTo>
                  <a:pt x="50" y="203"/>
                </a:lnTo>
                <a:lnTo>
                  <a:pt x="215" y="228"/>
                </a:lnTo>
                <a:close/>
              </a:path>
              <a:path w="634" h="635">
                <a:moveTo>
                  <a:pt x="482" y="76"/>
                </a:moveTo>
                <a:lnTo>
                  <a:pt x="355" y="0"/>
                </a:lnTo>
                <a:lnTo>
                  <a:pt x="342" y="152"/>
                </a:lnTo>
                <a:lnTo>
                  <a:pt x="482" y="7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5" name="object 6485"/>
          <p:cNvSpPr/>
          <p:nvPr/>
        </p:nvSpPr>
        <p:spPr>
          <a:xfrm>
            <a:off x="10237830" y="496091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14" y="0"/>
                </a:moveTo>
                <a:lnTo>
                  <a:pt x="12" y="165"/>
                </a:lnTo>
                <a:lnTo>
                  <a:pt x="76" y="304"/>
                </a:lnTo>
                <a:lnTo>
                  <a:pt x="11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6" name="object 6486"/>
          <p:cNvSpPr/>
          <p:nvPr/>
        </p:nvSpPr>
        <p:spPr>
          <a:xfrm>
            <a:off x="10492941" y="426353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65" y="0"/>
                </a:moveTo>
                <a:lnTo>
                  <a:pt x="0" y="88"/>
                </a:lnTo>
                <a:lnTo>
                  <a:pt x="127" y="558"/>
                </a:lnTo>
                <a:lnTo>
                  <a:pt x="1041" y="419"/>
                </a:lnTo>
                <a:lnTo>
                  <a:pt x="368" y="165"/>
                </a:lnTo>
                <a:lnTo>
                  <a:pt x="838" y="63"/>
                </a:lnTo>
                <a:lnTo>
                  <a:pt x="16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7" name="object 6487"/>
          <p:cNvSpPr/>
          <p:nvPr/>
        </p:nvSpPr>
        <p:spPr>
          <a:xfrm>
            <a:off x="10241418" y="438733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50" y="0"/>
                </a:moveTo>
                <a:lnTo>
                  <a:pt x="0" y="914"/>
                </a:lnTo>
                <a:lnTo>
                  <a:pt x="571" y="1003"/>
                </a:lnTo>
                <a:lnTo>
                  <a:pt x="1257" y="1092"/>
                </a:lnTo>
                <a:lnTo>
                  <a:pt x="1193" y="266"/>
                </a:lnTo>
                <a:lnTo>
                  <a:pt x="634" y="152"/>
                </a:lnTo>
                <a:lnTo>
                  <a:pt x="5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8" name="object 6488"/>
          <p:cNvSpPr/>
          <p:nvPr/>
        </p:nvSpPr>
        <p:spPr>
          <a:xfrm>
            <a:off x="9850386" y="419329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139" y="317"/>
                </a:lnTo>
                <a:lnTo>
                  <a:pt x="330" y="317"/>
                </a:lnTo>
                <a:lnTo>
                  <a:pt x="177" y="190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9" name="object 6489"/>
          <p:cNvSpPr/>
          <p:nvPr/>
        </p:nvSpPr>
        <p:spPr>
          <a:xfrm>
            <a:off x="9805441" y="4256036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4" h="19685">
                <a:moveTo>
                  <a:pt x="698" y="0"/>
                </a:moveTo>
                <a:lnTo>
                  <a:pt x="571" y="76"/>
                </a:lnTo>
                <a:lnTo>
                  <a:pt x="0" y="114"/>
                </a:lnTo>
                <a:lnTo>
                  <a:pt x="114" y="317"/>
                </a:lnTo>
                <a:lnTo>
                  <a:pt x="241" y="228"/>
                </a:lnTo>
                <a:lnTo>
                  <a:pt x="647" y="139"/>
                </a:lnTo>
                <a:lnTo>
                  <a:pt x="698" y="0"/>
                </a:lnTo>
                <a:close/>
              </a:path>
              <a:path w="19684" h="19685">
                <a:moveTo>
                  <a:pt x="19519" y="19431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0" name="object 6490"/>
          <p:cNvSpPr/>
          <p:nvPr/>
        </p:nvSpPr>
        <p:spPr>
          <a:xfrm>
            <a:off x="9815858" y="338701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897" y="501"/>
                </a:moveTo>
                <a:lnTo>
                  <a:pt x="1079" y="571"/>
                </a:lnTo>
                <a:lnTo>
                  <a:pt x="1244" y="774"/>
                </a:lnTo>
                <a:lnTo>
                  <a:pt x="1054" y="520"/>
                </a:lnTo>
                <a:lnTo>
                  <a:pt x="897" y="501"/>
                </a:lnTo>
                <a:close/>
              </a:path>
              <a:path w="1270" h="1270">
                <a:moveTo>
                  <a:pt x="444" y="0"/>
                </a:moveTo>
                <a:lnTo>
                  <a:pt x="0" y="393"/>
                </a:lnTo>
                <a:lnTo>
                  <a:pt x="897" y="501"/>
                </a:lnTo>
                <a:lnTo>
                  <a:pt x="317" y="279"/>
                </a:lnTo>
                <a:lnTo>
                  <a:pt x="44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1" name="object 6491"/>
          <p:cNvSpPr/>
          <p:nvPr/>
        </p:nvSpPr>
        <p:spPr>
          <a:xfrm>
            <a:off x="9766687" y="326522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54" y="0"/>
                </a:moveTo>
                <a:lnTo>
                  <a:pt x="228" y="126"/>
                </a:lnTo>
                <a:lnTo>
                  <a:pt x="228" y="279"/>
                </a:lnTo>
                <a:lnTo>
                  <a:pt x="0" y="177"/>
                </a:lnTo>
                <a:lnTo>
                  <a:pt x="787" y="88"/>
                </a:lnTo>
                <a:lnTo>
                  <a:pt x="105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2" name="object 6492"/>
          <p:cNvSpPr/>
          <p:nvPr/>
        </p:nvSpPr>
        <p:spPr>
          <a:xfrm>
            <a:off x="9802051" y="3387407"/>
            <a:ext cx="12700" cy="3175"/>
          </a:xfrm>
          <a:custGeom>
            <a:avLst/>
            <a:gdLst/>
            <a:ahLst/>
            <a:cxnLst/>
            <a:rect l="l" t="t" r="r" b="b"/>
            <a:pathLst>
              <a:path w="12700" h="3175">
                <a:moveTo>
                  <a:pt x="203" y="2654"/>
                </a:moveTo>
                <a:lnTo>
                  <a:pt x="0" y="2705"/>
                </a:lnTo>
                <a:lnTo>
                  <a:pt x="152" y="2654"/>
                </a:lnTo>
                <a:close/>
              </a:path>
              <a:path w="12700" h="3175">
                <a:moveTo>
                  <a:pt x="3390" y="1473"/>
                </a:moveTo>
                <a:close/>
              </a:path>
              <a:path w="12700" h="3175">
                <a:moveTo>
                  <a:pt x="3860" y="1346"/>
                </a:moveTo>
                <a:lnTo>
                  <a:pt x="3708" y="1282"/>
                </a:lnTo>
                <a:lnTo>
                  <a:pt x="3606" y="1447"/>
                </a:lnTo>
                <a:lnTo>
                  <a:pt x="3746" y="1358"/>
                </a:lnTo>
                <a:close/>
              </a:path>
              <a:path w="12700" h="3175">
                <a:moveTo>
                  <a:pt x="8851" y="1422"/>
                </a:moveTo>
                <a:lnTo>
                  <a:pt x="8572" y="1371"/>
                </a:lnTo>
                <a:lnTo>
                  <a:pt x="8712" y="1511"/>
                </a:lnTo>
                <a:lnTo>
                  <a:pt x="8851" y="1422"/>
                </a:lnTo>
                <a:close/>
              </a:path>
              <a:path w="12700" h="3175">
                <a:moveTo>
                  <a:pt x="9182" y="1485"/>
                </a:moveTo>
                <a:lnTo>
                  <a:pt x="8991" y="1346"/>
                </a:lnTo>
                <a:lnTo>
                  <a:pt x="8864" y="1422"/>
                </a:lnTo>
                <a:lnTo>
                  <a:pt x="9182" y="1485"/>
                </a:lnTo>
                <a:close/>
              </a:path>
              <a:path w="12700" h="3175">
                <a:moveTo>
                  <a:pt x="9347" y="1905"/>
                </a:moveTo>
                <a:lnTo>
                  <a:pt x="8712" y="1511"/>
                </a:lnTo>
                <a:lnTo>
                  <a:pt x="8458" y="1346"/>
                </a:lnTo>
                <a:lnTo>
                  <a:pt x="8255" y="1054"/>
                </a:lnTo>
                <a:lnTo>
                  <a:pt x="8432" y="1346"/>
                </a:lnTo>
                <a:lnTo>
                  <a:pt x="8902" y="2159"/>
                </a:lnTo>
                <a:lnTo>
                  <a:pt x="9347" y="1905"/>
                </a:lnTo>
                <a:close/>
              </a:path>
              <a:path w="12700" h="3175">
                <a:moveTo>
                  <a:pt x="9639" y="1574"/>
                </a:moveTo>
                <a:lnTo>
                  <a:pt x="9182" y="1485"/>
                </a:lnTo>
                <a:lnTo>
                  <a:pt x="9613" y="1828"/>
                </a:lnTo>
                <a:lnTo>
                  <a:pt x="9639" y="1574"/>
                </a:lnTo>
                <a:close/>
              </a:path>
              <a:path w="12700" h="3175">
                <a:moveTo>
                  <a:pt x="10071" y="1663"/>
                </a:moveTo>
                <a:lnTo>
                  <a:pt x="9664" y="1193"/>
                </a:lnTo>
                <a:lnTo>
                  <a:pt x="9639" y="1574"/>
                </a:lnTo>
                <a:lnTo>
                  <a:pt x="10071" y="1663"/>
                </a:lnTo>
                <a:close/>
              </a:path>
              <a:path w="12700" h="3175">
                <a:moveTo>
                  <a:pt x="10375" y="1727"/>
                </a:moveTo>
                <a:lnTo>
                  <a:pt x="10071" y="1663"/>
                </a:lnTo>
                <a:lnTo>
                  <a:pt x="10337" y="1993"/>
                </a:lnTo>
                <a:lnTo>
                  <a:pt x="10375" y="1727"/>
                </a:lnTo>
                <a:close/>
              </a:path>
              <a:path w="12700" h="3175">
                <a:moveTo>
                  <a:pt x="11252" y="1168"/>
                </a:moveTo>
                <a:lnTo>
                  <a:pt x="10528" y="749"/>
                </a:lnTo>
                <a:lnTo>
                  <a:pt x="10464" y="1054"/>
                </a:lnTo>
                <a:lnTo>
                  <a:pt x="10375" y="1727"/>
                </a:lnTo>
                <a:lnTo>
                  <a:pt x="11137" y="1879"/>
                </a:lnTo>
                <a:lnTo>
                  <a:pt x="10909" y="1485"/>
                </a:lnTo>
                <a:lnTo>
                  <a:pt x="10985" y="1346"/>
                </a:lnTo>
                <a:lnTo>
                  <a:pt x="11252" y="1168"/>
                </a:lnTo>
                <a:close/>
              </a:path>
              <a:path w="12700" h="3175">
                <a:moveTo>
                  <a:pt x="12471" y="0"/>
                </a:moveTo>
                <a:lnTo>
                  <a:pt x="11620" y="0"/>
                </a:lnTo>
                <a:lnTo>
                  <a:pt x="11645" y="889"/>
                </a:lnTo>
                <a:lnTo>
                  <a:pt x="11252" y="1168"/>
                </a:lnTo>
                <a:lnTo>
                  <a:pt x="11645" y="914"/>
                </a:lnTo>
                <a:lnTo>
                  <a:pt x="11671" y="1231"/>
                </a:lnTo>
                <a:lnTo>
                  <a:pt x="12039" y="673"/>
                </a:lnTo>
                <a:lnTo>
                  <a:pt x="11950" y="190"/>
                </a:lnTo>
                <a:lnTo>
                  <a:pt x="12306" y="355"/>
                </a:lnTo>
                <a:lnTo>
                  <a:pt x="1247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3" name="object 6493"/>
          <p:cNvSpPr/>
          <p:nvPr/>
        </p:nvSpPr>
        <p:spPr>
          <a:xfrm>
            <a:off x="10467720" y="4232228"/>
            <a:ext cx="11430" cy="13970"/>
          </a:xfrm>
          <a:custGeom>
            <a:avLst/>
            <a:gdLst/>
            <a:ahLst/>
            <a:cxnLst/>
            <a:rect l="l" t="t" r="r" b="b"/>
            <a:pathLst>
              <a:path w="11429" h="13970">
                <a:moveTo>
                  <a:pt x="1765" y="0"/>
                </a:moveTo>
                <a:lnTo>
                  <a:pt x="0" y="12395"/>
                </a:lnTo>
                <a:lnTo>
                  <a:pt x="3632" y="13779"/>
                </a:lnTo>
                <a:lnTo>
                  <a:pt x="6451" y="13208"/>
                </a:lnTo>
                <a:lnTo>
                  <a:pt x="11404" y="2819"/>
                </a:lnTo>
                <a:lnTo>
                  <a:pt x="6286" y="3048"/>
                </a:lnTo>
                <a:lnTo>
                  <a:pt x="176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4" name="object 6494"/>
          <p:cNvSpPr/>
          <p:nvPr/>
        </p:nvSpPr>
        <p:spPr>
          <a:xfrm>
            <a:off x="9804248" y="3387204"/>
            <a:ext cx="10795" cy="3810"/>
          </a:xfrm>
          <a:custGeom>
            <a:avLst/>
            <a:gdLst/>
            <a:ahLst/>
            <a:cxnLst/>
            <a:rect l="l" t="t" r="r" b="b"/>
            <a:pathLst>
              <a:path w="10795" h="3810">
                <a:moveTo>
                  <a:pt x="25" y="977"/>
                </a:moveTo>
                <a:close/>
              </a:path>
              <a:path w="10795" h="3810">
                <a:moveTo>
                  <a:pt x="38" y="1143"/>
                </a:moveTo>
                <a:close/>
              </a:path>
              <a:path w="10795" h="3810">
                <a:moveTo>
                  <a:pt x="749" y="3606"/>
                </a:moveTo>
                <a:lnTo>
                  <a:pt x="469" y="3479"/>
                </a:lnTo>
                <a:lnTo>
                  <a:pt x="749" y="3606"/>
                </a:lnTo>
                <a:close/>
              </a:path>
              <a:path w="10795" h="3810">
                <a:moveTo>
                  <a:pt x="1397" y="3098"/>
                </a:moveTo>
                <a:lnTo>
                  <a:pt x="787" y="3619"/>
                </a:lnTo>
                <a:lnTo>
                  <a:pt x="1092" y="3746"/>
                </a:lnTo>
                <a:lnTo>
                  <a:pt x="1397" y="3098"/>
                </a:lnTo>
                <a:close/>
              </a:path>
              <a:path w="10795" h="3810">
                <a:moveTo>
                  <a:pt x="1651" y="3022"/>
                </a:moveTo>
                <a:close/>
              </a:path>
              <a:path w="10795" h="3810">
                <a:moveTo>
                  <a:pt x="2146" y="1460"/>
                </a:moveTo>
                <a:lnTo>
                  <a:pt x="1943" y="1384"/>
                </a:lnTo>
                <a:lnTo>
                  <a:pt x="1803" y="1511"/>
                </a:lnTo>
                <a:lnTo>
                  <a:pt x="2146" y="1460"/>
                </a:lnTo>
                <a:close/>
              </a:path>
              <a:path w="10795" h="3810">
                <a:moveTo>
                  <a:pt x="9626" y="406"/>
                </a:moveTo>
                <a:close/>
              </a:path>
              <a:path w="10795" h="3810">
                <a:moveTo>
                  <a:pt x="10350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5" name="object 6495"/>
          <p:cNvSpPr/>
          <p:nvPr/>
        </p:nvSpPr>
        <p:spPr>
          <a:xfrm>
            <a:off x="10031272" y="3283725"/>
            <a:ext cx="15240" cy="12065"/>
          </a:xfrm>
          <a:custGeom>
            <a:avLst/>
            <a:gdLst/>
            <a:ahLst/>
            <a:cxnLst/>
            <a:rect l="l" t="t" r="r" b="b"/>
            <a:pathLst>
              <a:path w="15240" h="12064">
                <a:moveTo>
                  <a:pt x="0" y="0"/>
                </a:moveTo>
                <a:lnTo>
                  <a:pt x="2055" y="4246"/>
                </a:lnTo>
                <a:lnTo>
                  <a:pt x="4417" y="7040"/>
                </a:lnTo>
                <a:lnTo>
                  <a:pt x="8075" y="6088"/>
                </a:lnTo>
                <a:lnTo>
                  <a:pt x="8875" y="11523"/>
                </a:lnTo>
                <a:lnTo>
                  <a:pt x="9027" y="9402"/>
                </a:lnTo>
                <a:lnTo>
                  <a:pt x="9586" y="9555"/>
                </a:lnTo>
                <a:lnTo>
                  <a:pt x="12380" y="11561"/>
                </a:lnTo>
                <a:lnTo>
                  <a:pt x="15060" y="4068"/>
                </a:lnTo>
                <a:lnTo>
                  <a:pt x="10754" y="6088"/>
                </a:lnTo>
                <a:lnTo>
                  <a:pt x="5895" y="4798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6" name="object 6496"/>
          <p:cNvSpPr/>
          <p:nvPr/>
        </p:nvSpPr>
        <p:spPr>
          <a:xfrm>
            <a:off x="10216642" y="445244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8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7" name="object 6497"/>
          <p:cNvSpPr/>
          <p:nvPr/>
        </p:nvSpPr>
        <p:spPr>
          <a:xfrm>
            <a:off x="10535532" y="4357387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79">
                <a:moveTo>
                  <a:pt x="3351" y="0"/>
                </a:moveTo>
                <a:lnTo>
                  <a:pt x="2705" y="507"/>
                </a:lnTo>
                <a:lnTo>
                  <a:pt x="482" y="3161"/>
                </a:lnTo>
                <a:lnTo>
                  <a:pt x="0" y="4520"/>
                </a:lnTo>
                <a:lnTo>
                  <a:pt x="2552" y="4241"/>
                </a:lnTo>
                <a:lnTo>
                  <a:pt x="3403" y="4215"/>
                </a:lnTo>
                <a:lnTo>
                  <a:pt x="335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8" name="object 6498"/>
          <p:cNvSpPr/>
          <p:nvPr/>
        </p:nvSpPr>
        <p:spPr>
          <a:xfrm>
            <a:off x="10136009" y="4171365"/>
            <a:ext cx="24130" cy="10795"/>
          </a:xfrm>
          <a:custGeom>
            <a:avLst/>
            <a:gdLst/>
            <a:ahLst/>
            <a:cxnLst/>
            <a:rect l="l" t="t" r="r" b="b"/>
            <a:pathLst>
              <a:path w="24129" h="10795">
                <a:moveTo>
                  <a:pt x="2324" y="1435"/>
                </a:moveTo>
                <a:lnTo>
                  <a:pt x="2044" y="482"/>
                </a:lnTo>
                <a:lnTo>
                  <a:pt x="1803" y="0"/>
                </a:lnTo>
                <a:lnTo>
                  <a:pt x="0" y="1727"/>
                </a:lnTo>
                <a:lnTo>
                  <a:pt x="1320" y="1384"/>
                </a:lnTo>
                <a:lnTo>
                  <a:pt x="1714" y="901"/>
                </a:lnTo>
                <a:lnTo>
                  <a:pt x="2324" y="1435"/>
                </a:lnTo>
                <a:close/>
              </a:path>
              <a:path w="24129" h="10795">
                <a:moveTo>
                  <a:pt x="23558" y="9207"/>
                </a:moveTo>
                <a:lnTo>
                  <a:pt x="22580" y="9385"/>
                </a:lnTo>
                <a:lnTo>
                  <a:pt x="22936" y="9766"/>
                </a:lnTo>
                <a:lnTo>
                  <a:pt x="22974" y="9601"/>
                </a:lnTo>
                <a:lnTo>
                  <a:pt x="22948" y="10083"/>
                </a:lnTo>
                <a:lnTo>
                  <a:pt x="22999" y="10490"/>
                </a:lnTo>
                <a:lnTo>
                  <a:pt x="23317" y="9601"/>
                </a:lnTo>
                <a:lnTo>
                  <a:pt x="23418" y="9309"/>
                </a:lnTo>
                <a:lnTo>
                  <a:pt x="23558" y="920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9" name="object 6499"/>
          <p:cNvSpPr/>
          <p:nvPr/>
        </p:nvSpPr>
        <p:spPr>
          <a:xfrm>
            <a:off x="9806217" y="425595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8" y="0"/>
                </a:moveTo>
                <a:lnTo>
                  <a:pt x="304" y="38"/>
                </a:lnTo>
                <a:lnTo>
                  <a:pt x="101" y="139"/>
                </a:lnTo>
                <a:lnTo>
                  <a:pt x="0" y="292"/>
                </a:lnTo>
                <a:lnTo>
                  <a:pt x="241" y="228"/>
                </a:lnTo>
                <a:lnTo>
                  <a:pt x="50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0" name="object 6500"/>
          <p:cNvSpPr/>
          <p:nvPr/>
        </p:nvSpPr>
        <p:spPr>
          <a:xfrm>
            <a:off x="10156380" y="417576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346" y="0"/>
                </a:moveTo>
                <a:lnTo>
                  <a:pt x="1155" y="863"/>
                </a:lnTo>
                <a:lnTo>
                  <a:pt x="3302" y="4368"/>
                </a:lnTo>
                <a:lnTo>
                  <a:pt x="0" y="4648"/>
                </a:lnTo>
                <a:lnTo>
                  <a:pt x="4000" y="5092"/>
                </a:lnTo>
                <a:lnTo>
                  <a:pt x="5194" y="4178"/>
                </a:lnTo>
                <a:lnTo>
                  <a:pt x="3860" y="1955"/>
                </a:lnTo>
                <a:lnTo>
                  <a:pt x="3733" y="711"/>
                </a:lnTo>
                <a:lnTo>
                  <a:pt x="3416" y="419"/>
                </a:lnTo>
                <a:lnTo>
                  <a:pt x="3098" y="939"/>
                </a:lnTo>
                <a:lnTo>
                  <a:pt x="2743" y="1016"/>
                </a:lnTo>
                <a:lnTo>
                  <a:pt x="2235" y="1231"/>
                </a:lnTo>
                <a:lnTo>
                  <a:pt x="134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1" name="object 6501"/>
          <p:cNvSpPr/>
          <p:nvPr/>
        </p:nvSpPr>
        <p:spPr>
          <a:xfrm>
            <a:off x="10261257" y="4293082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1447" y="0"/>
                </a:moveTo>
                <a:lnTo>
                  <a:pt x="0" y="1739"/>
                </a:lnTo>
                <a:lnTo>
                  <a:pt x="762" y="1333"/>
                </a:lnTo>
                <a:lnTo>
                  <a:pt x="939" y="1206"/>
                </a:lnTo>
                <a:lnTo>
                  <a:pt x="1193" y="1155"/>
                </a:lnTo>
                <a:lnTo>
                  <a:pt x="1308" y="977"/>
                </a:lnTo>
                <a:lnTo>
                  <a:pt x="1447" y="0"/>
                </a:lnTo>
                <a:close/>
              </a:path>
              <a:path w="4445" h="3175">
                <a:moveTo>
                  <a:pt x="3898" y="2235"/>
                </a:moveTo>
                <a:lnTo>
                  <a:pt x="3848" y="1714"/>
                </a:lnTo>
                <a:lnTo>
                  <a:pt x="2819" y="1625"/>
                </a:lnTo>
                <a:lnTo>
                  <a:pt x="2895" y="2133"/>
                </a:lnTo>
                <a:lnTo>
                  <a:pt x="3111" y="2235"/>
                </a:lnTo>
                <a:lnTo>
                  <a:pt x="3771" y="2565"/>
                </a:lnTo>
                <a:lnTo>
                  <a:pt x="3898" y="223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2" name="object 6502"/>
          <p:cNvSpPr/>
          <p:nvPr/>
        </p:nvSpPr>
        <p:spPr>
          <a:xfrm>
            <a:off x="9879241" y="3276117"/>
            <a:ext cx="16510" cy="14604"/>
          </a:xfrm>
          <a:custGeom>
            <a:avLst/>
            <a:gdLst/>
            <a:ahLst/>
            <a:cxnLst/>
            <a:rect l="l" t="t" r="r" b="b"/>
            <a:pathLst>
              <a:path w="16509" h="14604">
                <a:moveTo>
                  <a:pt x="241" y="139"/>
                </a:moveTo>
                <a:lnTo>
                  <a:pt x="127" y="0"/>
                </a:lnTo>
                <a:lnTo>
                  <a:pt x="0" y="215"/>
                </a:lnTo>
                <a:lnTo>
                  <a:pt x="190" y="190"/>
                </a:lnTo>
                <a:close/>
              </a:path>
              <a:path w="16509" h="14604">
                <a:moveTo>
                  <a:pt x="15379" y="14211"/>
                </a:moveTo>
                <a:close/>
              </a:path>
              <a:path w="16509" h="14604">
                <a:moveTo>
                  <a:pt x="16014" y="10401"/>
                </a:moveTo>
                <a:lnTo>
                  <a:pt x="15595" y="9677"/>
                </a:lnTo>
                <a:lnTo>
                  <a:pt x="15392" y="9448"/>
                </a:lnTo>
                <a:lnTo>
                  <a:pt x="15519" y="9918"/>
                </a:lnTo>
                <a:lnTo>
                  <a:pt x="15836" y="10388"/>
                </a:lnTo>
                <a:lnTo>
                  <a:pt x="16014" y="10782"/>
                </a:lnTo>
                <a:lnTo>
                  <a:pt x="16014" y="1040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3" name="object 6503"/>
          <p:cNvSpPr/>
          <p:nvPr/>
        </p:nvSpPr>
        <p:spPr>
          <a:xfrm>
            <a:off x="9812528" y="325109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63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4" name="object 6504"/>
          <p:cNvSpPr/>
          <p:nvPr/>
        </p:nvSpPr>
        <p:spPr>
          <a:xfrm>
            <a:off x="9871416" y="3268337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673" y="0"/>
                </a:moveTo>
                <a:lnTo>
                  <a:pt x="0" y="38"/>
                </a:lnTo>
                <a:lnTo>
                  <a:pt x="800" y="520"/>
                </a:lnTo>
                <a:lnTo>
                  <a:pt x="1206" y="406"/>
                </a:lnTo>
                <a:lnTo>
                  <a:pt x="1689" y="228"/>
                </a:lnTo>
                <a:lnTo>
                  <a:pt x="520" y="215"/>
                </a:lnTo>
                <a:lnTo>
                  <a:pt x="67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5" name="object 6505"/>
          <p:cNvSpPr/>
          <p:nvPr/>
        </p:nvSpPr>
        <p:spPr>
          <a:xfrm>
            <a:off x="9768433" y="3251022"/>
            <a:ext cx="56515" cy="15875"/>
          </a:xfrm>
          <a:custGeom>
            <a:avLst/>
            <a:gdLst/>
            <a:ahLst/>
            <a:cxnLst/>
            <a:rect l="l" t="t" r="r" b="b"/>
            <a:pathLst>
              <a:path w="56515" h="15875">
                <a:moveTo>
                  <a:pt x="215" y="15201"/>
                </a:moveTo>
                <a:lnTo>
                  <a:pt x="0" y="15443"/>
                </a:lnTo>
                <a:lnTo>
                  <a:pt x="215" y="15201"/>
                </a:lnTo>
                <a:close/>
              </a:path>
              <a:path w="56515" h="15875">
                <a:moveTo>
                  <a:pt x="35966" y="342"/>
                </a:moveTo>
                <a:lnTo>
                  <a:pt x="33210" y="266"/>
                </a:lnTo>
                <a:lnTo>
                  <a:pt x="33578" y="1739"/>
                </a:lnTo>
                <a:lnTo>
                  <a:pt x="35966" y="342"/>
                </a:lnTo>
                <a:close/>
              </a:path>
              <a:path w="56515" h="15875">
                <a:moveTo>
                  <a:pt x="36652" y="355"/>
                </a:moveTo>
                <a:lnTo>
                  <a:pt x="36550" y="0"/>
                </a:lnTo>
                <a:lnTo>
                  <a:pt x="35966" y="342"/>
                </a:lnTo>
                <a:lnTo>
                  <a:pt x="36652" y="355"/>
                </a:lnTo>
                <a:close/>
              </a:path>
              <a:path w="56515" h="15875">
                <a:moveTo>
                  <a:pt x="36842" y="1168"/>
                </a:moveTo>
                <a:lnTo>
                  <a:pt x="36779" y="800"/>
                </a:lnTo>
                <a:lnTo>
                  <a:pt x="35775" y="927"/>
                </a:lnTo>
                <a:lnTo>
                  <a:pt x="36842" y="1168"/>
                </a:lnTo>
                <a:close/>
              </a:path>
              <a:path w="56515" h="15875">
                <a:moveTo>
                  <a:pt x="37515" y="3492"/>
                </a:moveTo>
                <a:lnTo>
                  <a:pt x="37058" y="1854"/>
                </a:lnTo>
                <a:lnTo>
                  <a:pt x="36944" y="2019"/>
                </a:lnTo>
                <a:lnTo>
                  <a:pt x="37515" y="3492"/>
                </a:lnTo>
                <a:close/>
              </a:path>
              <a:path w="56515" h="15875">
                <a:moveTo>
                  <a:pt x="38874" y="1384"/>
                </a:moveTo>
                <a:lnTo>
                  <a:pt x="38773" y="660"/>
                </a:lnTo>
                <a:lnTo>
                  <a:pt x="38531" y="660"/>
                </a:lnTo>
                <a:lnTo>
                  <a:pt x="37858" y="863"/>
                </a:lnTo>
                <a:lnTo>
                  <a:pt x="36868" y="1168"/>
                </a:lnTo>
                <a:lnTo>
                  <a:pt x="37058" y="1854"/>
                </a:lnTo>
                <a:lnTo>
                  <a:pt x="38874" y="1384"/>
                </a:lnTo>
                <a:close/>
              </a:path>
              <a:path w="56515" h="15875">
                <a:moveTo>
                  <a:pt x="38874" y="647"/>
                </a:moveTo>
                <a:close/>
              </a:path>
              <a:path w="56515" h="15875">
                <a:moveTo>
                  <a:pt x="40297" y="711"/>
                </a:moveTo>
                <a:lnTo>
                  <a:pt x="40259" y="584"/>
                </a:lnTo>
                <a:lnTo>
                  <a:pt x="40297" y="711"/>
                </a:lnTo>
                <a:close/>
              </a:path>
              <a:path w="56515" h="15875">
                <a:moveTo>
                  <a:pt x="40411" y="444"/>
                </a:moveTo>
                <a:lnTo>
                  <a:pt x="36652" y="355"/>
                </a:lnTo>
                <a:lnTo>
                  <a:pt x="36779" y="800"/>
                </a:lnTo>
                <a:lnTo>
                  <a:pt x="38087" y="635"/>
                </a:lnTo>
                <a:lnTo>
                  <a:pt x="38531" y="660"/>
                </a:lnTo>
                <a:lnTo>
                  <a:pt x="38874" y="546"/>
                </a:lnTo>
                <a:lnTo>
                  <a:pt x="39636" y="546"/>
                </a:lnTo>
                <a:lnTo>
                  <a:pt x="40411" y="444"/>
                </a:lnTo>
                <a:close/>
              </a:path>
              <a:path w="56515" h="15875">
                <a:moveTo>
                  <a:pt x="41694" y="647"/>
                </a:moveTo>
                <a:lnTo>
                  <a:pt x="38874" y="1384"/>
                </a:lnTo>
                <a:lnTo>
                  <a:pt x="41668" y="1003"/>
                </a:lnTo>
                <a:lnTo>
                  <a:pt x="41694" y="647"/>
                </a:lnTo>
                <a:close/>
              </a:path>
              <a:path w="56515" h="15875">
                <a:moveTo>
                  <a:pt x="41897" y="965"/>
                </a:moveTo>
                <a:lnTo>
                  <a:pt x="41795" y="1206"/>
                </a:lnTo>
                <a:lnTo>
                  <a:pt x="41897" y="965"/>
                </a:lnTo>
                <a:close/>
              </a:path>
              <a:path w="56515" h="15875">
                <a:moveTo>
                  <a:pt x="42125" y="3086"/>
                </a:moveTo>
                <a:lnTo>
                  <a:pt x="41998" y="2349"/>
                </a:lnTo>
                <a:lnTo>
                  <a:pt x="41402" y="2654"/>
                </a:lnTo>
                <a:lnTo>
                  <a:pt x="42125" y="3086"/>
                </a:lnTo>
                <a:close/>
              </a:path>
              <a:path w="56515" h="15875">
                <a:moveTo>
                  <a:pt x="42519" y="3314"/>
                </a:moveTo>
                <a:lnTo>
                  <a:pt x="42125" y="3086"/>
                </a:lnTo>
                <a:lnTo>
                  <a:pt x="42176" y="3492"/>
                </a:lnTo>
                <a:lnTo>
                  <a:pt x="41910" y="4064"/>
                </a:lnTo>
                <a:lnTo>
                  <a:pt x="42494" y="3492"/>
                </a:lnTo>
                <a:lnTo>
                  <a:pt x="42519" y="3314"/>
                </a:lnTo>
                <a:close/>
              </a:path>
              <a:path w="56515" h="15875">
                <a:moveTo>
                  <a:pt x="43192" y="1778"/>
                </a:moveTo>
                <a:lnTo>
                  <a:pt x="43180" y="1384"/>
                </a:lnTo>
                <a:lnTo>
                  <a:pt x="42303" y="939"/>
                </a:lnTo>
                <a:lnTo>
                  <a:pt x="42329" y="1104"/>
                </a:lnTo>
                <a:lnTo>
                  <a:pt x="41846" y="1206"/>
                </a:lnTo>
                <a:lnTo>
                  <a:pt x="41884" y="1739"/>
                </a:lnTo>
                <a:lnTo>
                  <a:pt x="41998" y="2349"/>
                </a:lnTo>
                <a:lnTo>
                  <a:pt x="43078" y="1778"/>
                </a:lnTo>
                <a:lnTo>
                  <a:pt x="43192" y="2933"/>
                </a:lnTo>
                <a:lnTo>
                  <a:pt x="43192" y="1778"/>
                </a:lnTo>
                <a:close/>
              </a:path>
              <a:path w="56515" h="15875">
                <a:moveTo>
                  <a:pt x="49745" y="2019"/>
                </a:moveTo>
                <a:lnTo>
                  <a:pt x="47586" y="1549"/>
                </a:lnTo>
                <a:lnTo>
                  <a:pt x="46113" y="1930"/>
                </a:lnTo>
                <a:lnTo>
                  <a:pt x="44119" y="1003"/>
                </a:lnTo>
                <a:lnTo>
                  <a:pt x="43180" y="673"/>
                </a:lnTo>
                <a:lnTo>
                  <a:pt x="43180" y="1384"/>
                </a:lnTo>
                <a:lnTo>
                  <a:pt x="44284" y="1930"/>
                </a:lnTo>
                <a:lnTo>
                  <a:pt x="44132" y="1117"/>
                </a:lnTo>
                <a:lnTo>
                  <a:pt x="46037" y="1930"/>
                </a:lnTo>
                <a:lnTo>
                  <a:pt x="48945" y="3213"/>
                </a:lnTo>
                <a:lnTo>
                  <a:pt x="49745" y="2019"/>
                </a:lnTo>
                <a:close/>
              </a:path>
              <a:path w="56515" h="15875">
                <a:moveTo>
                  <a:pt x="50190" y="6032"/>
                </a:moveTo>
                <a:lnTo>
                  <a:pt x="50114" y="6159"/>
                </a:lnTo>
                <a:lnTo>
                  <a:pt x="50190" y="6032"/>
                </a:lnTo>
                <a:close/>
              </a:path>
              <a:path w="56515" h="15875">
                <a:moveTo>
                  <a:pt x="54394" y="9702"/>
                </a:moveTo>
                <a:lnTo>
                  <a:pt x="54051" y="8280"/>
                </a:lnTo>
                <a:lnTo>
                  <a:pt x="54381" y="8610"/>
                </a:lnTo>
                <a:lnTo>
                  <a:pt x="53759" y="7480"/>
                </a:lnTo>
                <a:lnTo>
                  <a:pt x="54025" y="8991"/>
                </a:lnTo>
                <a:lnTo>
                  <a:pt x="53886" y="9652"/>
                </a:lnTo>
                <a:lnTo>
                  <a:pt x="54394" y="9702"/>
                </a:lnTo>
                <a:close/>
              </a:path>
              <a:path w="56515" h="15875">
                <a:moveTo>
                  <a:pt x="56261" y="4711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6" name="object 6506"/>
          <p:cNvSpPr/>
          <p:nvPr/>
        </p:nvSpPr>
        <p:spPr>
          <a:xfrm>
            <a:off x="9764001" y="3249205"/>
            <a:ext cx="161925" cy="147955"/>
          </a:xfrm>
          <a:custGeom>
            <a:avLst/>
            <a:gdLst/>
            <a:ahLst/>
            <a:cxnLst/>
            <a:rect l="l" t="t" r="r" b="b"/>
            <a:pathLst>
              <a:path w="161925" h="147954">
                <a:moveTo>
                  <a:pt x="838" y="18300"/>
                </a:moveTo>
                <a:lnTo>
                  <a:pt x="0" y="20840"/>
                </a:lnTo>
                <a:lnTo>
                  <a:pt x="838" y="18300"/>
                </a:lnTo>
                <a:close/>
              </a:path>
              <a:path w="161925" h="147954">
                <a:moveTo>
                  <a:pt x="1206" y="18503"/>
                </a:moveTo>
                <a:lnTo>
                  <a:pt x="1117" y="18376"/>
                </a:lnTo>
                <a:lnTo>
                  <a:pt x="1206" y="18503"/>
                </a:lnTo>
                <a:close/>
              </a:path>
              <a:path w="161925" h="147954">
                <a:moveTo>
                  <a:pt x="1257" y="17030"/>
                </a:moveTo>
                <a:lnTo>
                  <a:pt x="838" y="18300"/>
                </a:lnTo>
                <a:lnTo>
                  <a:pt x="1041" y="18300"/>
                </a:lnTo>
                <a:lnTo>
                  <a:pt x="1257" y="17030"/>
                </a:lnTo>
                <a:close/>
              </a:path>
              <a:path w="161925" h="147954">
                <a:moveTo>
                  <a:pt x="1473" y="19570"/>
                </a:moveTo>
                <a:lnTo>
                  <a:pt x="1270" y="18707"/>
                </a:lnTo>
                <a:lnTo>
                  <a:pt x="1206" y="18503"/>
                </a:lnTo>
                <a:lnTo>
                  <a:pt x="1473" y="19570"/>
                </a:lnTo>
                <a:close/>
              </a:path>
              <a:path w="161925" h="147954">
                <a:moveTo>
                  <a:pt x="1892" y="19570"/>
                </a:moveTo>
                <a:lnTo>
                  <a:pt x="1473" y="19570"/>
                </a:lnTo>
                <a:lnTo>
                  <a:pt x="914" y="19570"/>
                </a:lnTo>
                <a:lnTo>
                  <a:pt x="1485" y="20294"/>
                </a:lnTo>
                <a:lnTo>
                  <a:pt x="1892" y="19570"/>
                </a:lnTo>
                <a:close/>
              </a:path>
              <a:path w="161925" h="147954">
                <a:moveTo>
                  <a:pt x="1930" y="20840"/>
                </a:moveTo>
                <a:lnTo>
                  <a:pt x="1485" y="20294"/>
                </a:lnTo>
                <a:lnTo>
                  <a:pt x="1181" y="20840"/>
                </a:lnTo>
                <a:lnTo>
                  <a:pt x="1930" y="20840"/>
                </a:lnTo>
                <a:close/>
              </a:path>
              <a:path w="161925" h="147954">
                <a:moveTo>
                  <a:pt x="2082" y="19570"/>
                </a:moveTo>
                <a:lnTo>
                  <a:pt x="1422" y="18783"/>
                </a:lnTo>
                <a:lnTo>
                  <a:pt x="1892" y="19570"/>
                </a:lnTo>
                <a:lnTo>
                  <a:pt x="2082" y="19570"/>
                </a:lnTo>
                <a:close/>
              </a:path>
              <a:path w="161925" h="147954">
                <a:moveTo>
                  <a:pt x="2717" y="15760"/>
                </a:moveTo>
                <a:lnTo>
                  <a:pt x="1193" y="17030"/>
                </a:lnTo>
                <a:lnTo>
                  <a:pt x="1447" y="17030"/>
                </a:lnTo>
                <a:lnTo>
                  <a:pt x="1117" y="18300"/>
                </a:lnTo>
                <a:lnTo>
                  <a:pt x="1206" y="18440"/>
                </a:lnTo>
                <a:lnTo>
                  <a:pt x="1422" y="18783"/>
                </a:lnTo>
                <a:lnTo>
                  <a:pt x="1257" y="18491"/>
                </a:lnTo>
                <a:lnTo>
                  <a:pt x="2311" y="19354"/>
                </a:lnTo>
                <a:lnTo>
                  <a:pt x="2603" y="17691"/>
                </a:lnTo>
                <a:lnTo>
                  <a:pt x="2717" y="15760"/>
                </a:lnTo>
                <a:close/>
              </a:path>
              <a:path w="161925" h="147954">
                <a:moveTo>
                  <a:pt x="4406" y="15951"/>
                </a:moveTo>
                <a:lnTo>
                  <a:pt x="4330" y="15773"/>
                </a:lnTo>
                <a:lnTo>
                  <a:pt x="3683" y="15697"/>
                </a:lnTo>
                <a:lnTo>
                  <a:pt x="3721" y="15938"/>
                </a:lnTo>
                <a:lnTo>
                  <a:pt x="3911" y="15760"/>
                </a:lnTo>
                <a:lnTo>
                  <a:pt x="4216" y="15862"/>
                </a:lnTo>
                <a:lnTo>
                  <a:pt x="4406" y="15951"/>
                </a:lnTo>
                <a:close/>
              </a:path>
              <a:path w="161925" h="147954">
                <a:moveTo>
                  <a:pt x="13271" y="19164"/>
                </a:moveTo>
                <a:lnTo>
                  <a:pt x="12915" y="19011"/>
                </a:lnTo>
                <a:lnTo>
                  <a:pt x="11912" y="19570"/>
                </a:lnTo>
                <a:lnTo>
                  <a:pt x="12941" y="19570"/>
                </a:lnTo>
                <a:lnTo>
                  <a:pt x="13271" y="19164"/>
                </a:lnTo>
                <a:close/>
              </a:path>
              <a:path w="161925" h="147954">
                <a:moveTo>
                  <a:pt x="19088" y="7683"/>
                </a:moveTo>
                <a:lnTo>
                  <a:pt x="18923" y="6870"/>
                </a:lnTo>
                <a:lnTo>
                  <a:pt x="18618" y="8051"/>
                </a:lnTo>
                <a:lnTo>
                  <a:pt x="19088" y="7683"/>
                </a:lnTo>
                <a:close/>
              </a:path>
              <a:path w="161925" h="147954">
                <a:moveTo>
                  <a:pt x="20142" y="6870"/>
                </a:moveTo>
                <a:lnTo>
                  <a:pt x="19088" y="7683"/>
                </a:lnTo>
                <a:lnTo>
                  <a:pt x="19710" y="10680"/>
                </a:lnTo>
                <a:lnTo>
                  <a:pt x="20142" y="6870"/>
                </a:lnTo>
                <a:close/>
              </a:path>
              <a:path w="161925" h="147954">
                <a:moveTo>
                  <a:pt x="24765" y="8267"/>
                </a:moveTo>
                <a:lnTo>
                  <a:pt x="23647" y="9410"/>
                </a:lnTo>
                <a:lnTo>
                  <a:pt x="24434" y="10337"/>
                </a:lnTo>
                <a:lnTo>
                  <a:pt x="24599" y="9410"/>
                </a:lnTo>
                <a:lnTo>
                  <a:pt x="24460" y="9410"/>
                </a:lnTo>
                <a:lnTo>
                  <a:pt x="24765" y="8267"/>
                </a:lnTo>
                <a:close/>
              </a:path>
              <a:path w="161925" h="147954">
                <a:moveTo>
                  <a:pt x="26136" y="6870"/>
                </a:moveTo>
                <a:lnTo>
                  <a:pt x="25501" y="5600"/>
                </a:lnTo>
                <a:lnTo>
                  <a:pt x="24765" y="8267"/>
                </a:lnTo>
                <a:lnTo>
                  <a:pt x="26136" y="6870"/>
                </a:lnTo>
                <a:close/>
              </a:path>
              <a:path w="161925" h="147954">
                <a:moveTo>
                  <a:pt x="29095" y="3721"/>
                </a:moveTo>
                <a:lnTo>
                  <a:pt x="27813" y="3898"/>
                </a:lnTo>
                <a:lnTo>
                  <a:pt x="27368" y="4864"/>
                </a:lnTo>
                <a:lnTo>
                  <a:pt x="27901" y="4711"/>
                </a:lnTo>
                <a:lnTo>
                  <a:pt x="28244" y="4470"/>
                </a:lnTo>
                <a:lnTo>
                  <a:pt x="28486" y="4800"/>
                </a:lnTo>
                <a:lnTo>
                  <a:pt x="28676" y="4470"/>
                </a:lnTo>
                <a:lnTo>
                  <a:pt x="29095" y="3721"/>
                </a:lnTo>
                <a:close/>
              </a:path>
              <a:path w="161925" h="147954">
                <a:moveTo>
                  <a:pt x="29895" y="3606"/>
                </a:moveTo>
                <a:lnTo>
                  <a:pt x="29273" y="3416"/>
                </a:lnTo>
                <a:lnTo>
                  <a:pt x="29095" y="3721"/>
                </a:lnTo>
                <a:lnTo>
                  <a:pt x="29895" y="3606"/>
                </a:lnTo>
                <a:close/>
              </a:path>
              <a:path w="161925" h="147954">
                <a:moveTo>
                  <a:pt x="31178" y="145465"/>
                </a:moveTo>
                <a:lnTo>
                  <a:pt x="31165" y="145300"/>
                </a:lnTo>
                <a:lnTo>
                  <a:pt x="31178" y="145465"/>
                </a:lnTo>
                <a:close/>
              </a:path>
              <a:path w="161925" h="147954">
                <a:moveTo>
                  <a:pt x="31394" y="146558"/>
                </a:moveTo>
                <a:lnTo>
                  <a:pt x="31178" y="145465"/>
                </a:lnTo>
                <a:lnTo>
                  <a:pt x="31229" y="146380"/>
                </a:lnTo>
                <a:lnTo>
                  <a:pt x="31394" y="146558"/>
                </a:lnTo>
                <a:close/>
              </a:path>
              <a:path w="161925" h="147954">
                <a:moveTo>
                  <a:pt x="32283" y="4127"/>
                </a:moveTo>
                <a:lnTo>
                  <a:pt x="31127" y="3441"/>
                </a:lnTo>
                <a:lnTo>
                  <a:pt x="29895" y="3606"/>
                </a:lnTo>
                <a:lnTo>
                  <a:pt x="31381" y="4089"/>
                </a:lnTo>
                <a:lnTo>
                  <a:pt x="32283" y="4127"/>
                </a:lnTo>
                <a:close/>
              </a:path>
              <a:path w="161925" h="147954">
                <a:moveTo>
                  <a:pt x="32346" y="10680"/>
                </a:moveTo>
                <a:lnTo>
                  <a:pt x="31597" y="11950"/>
                </a:lnTo>
                <a:lnTo>
                  <a:pt x="31508" y="12344"/>
                </a:lnTo>
                <a:lnTo>
                  <a:pt x="32194" y="11950"/>
                </a:lnTo>
                <a:lnTo>
                  <a:pt x="32346" y="10680"/>
                </a:lnTo>
                <a:close/>
              </a:path>
              <a:path w="161925" h="147954">
                <a:moveTo>
                  <a:pt x="33147" y="146126"/>
                </a:moveTo>
                <a:lnTo>
                  <a:pt x="32232" y="145300"/>
                </a:lnTo>
                <a:lnTo>
                  <a:pt x="31407" y="146570"/>
                </a:lnTo>
                <a:lnTo>
                  <a:pt x="31242" y="146570"/>
                </a:lnTo>
                <a:lnTo>
                  <a:pt x="31229" y="146380"/>
                </a:lnTo>
                <a:lnTo>
                  <a:pt x="30200" y="145300"/>
                </a:lnTo>
                <a:lnTo>
                  <a:pt x="29718" y="145300"/>
                </a:lnTo>
                <a:lnTo>
                  <a:pt x="28930" y="147840"/>
                </a:lnTo>
                <a:lnTo>
                  <a:pt x="32054" y="146570"/>
                </a:lnTo>
                <a:lnTo>
                  <a:pt x="33147" y="146126"/>
                </a:lnTo>
                <a:close/>
              </a:path>
              <a:path w="161925" h="147954">
                <a:moveTo>
                  <a:pt x="34302" y="145669"/>
                </a:moveTo>
                <a:lnTo>
                  <a:pt x="33147" y="146126"/>
                </a:lnTo>
                <a:lnTo>
                  <a:pt x="33629" y="146570"/>
                </a:lnTo>
                <a:lnTo>
                  <a:pt x="34302" y="145669"/>
                </a:lnTo>
                <a:close/>
              </a:path>
              <a:path w="161925" h="147954">
                <a:moveTo>
                  <a:pt x="37007" y="143116"/>
                </a:moveTo>
                <a:lnTo>
                  <a:pt x="34836" y="144030"/>
                </a:lnTo>
                <a:lnTo>
                  <a:pt x="34632" y="145300"/>
                </a:lnTo>
                <a:lnTo>
                  <a:pt x="34302" y="145669"/>
                </a:lnTo>
                <a:lnTo>
                  <a:pt x="35191" y="145300"/>
                </a:lnTo>
                <a:lnTo>
                  <a:pt x="36449" y="144030"/>
                </a:lnTo>
                <a:lnTo>
                  <a:pt x="37007" y="143116"/>
                </a:lnTo>
                <a:close/>
              </a:path>
              <a:path w="161925" h="147954">
                <a:moveTo>
                  <a:pt x="38557" y="142760"/>
                </a:moveTo>
                <a:lnTo>
                  <a:pt x="38049" y="140220"/>
                </a:lnTo>
                <a:lnTo>
                  <a:pt x="38366" y="142760"/>
                </a:lnTo>
                <a:lnTo>
                  <a:pt x="38557" y="142760"/>
                </a:lnTo>
                <a:close/>
              </a:path>
              <a:path w="161925" h="147954">
                <a:moveTo>
                  <a:pt x="38696" y="143510"/>
                </a:moveTo>
                <a:lnTo>
                  <a:pt x="38620" y="143065"/>
                </a:lnTo>
                <a:lnTo>
                  <a:pt x="38366" y="142760"/>
                </a:lnTo>
                <a:lnTo>
                  <a:pt x="37846" y="142760"/>
                </a:lnTo>
                <a:lnTo>
                  <a:pt x="38696" y="143510"/>
                </a:lnTo>
                <a:close/>
              </a:path>
              <a:path w="161925" h="147954">
                <a:moveTo>
                  <a:pt x="39052" y="143776"/>
                </a:moveTo>
                <a:lnTo>
                  <a:pt x="38696" y="143510"/>
                </a:lnTo>
                <a:lnTo>
                  <a:pt x="38811" y="144030"/>
                </a:lnTo>
                <a:lnTo>
                  <a:pt x="39052" y="143776"/>
                </a:lnTo>
                <a:close/>
              </a:path>
              <a:path w="161925" h="147954">
                <a:moveTo>
                  <a:pt x="39408" y="144030"/>
                </a:moveTo>
                <a:lnTo>
                  <a:pt x="39128" y="143687"/>
                </a:lnTo>
                <a:lnTo>
                  <a:pt x="39408" y="144030"/>
                </a:lnTo>
                <a:close/>
              </a:path>
              <a:path w="161925" h="147954">
                <a:moveTo>
                  <a:pt x="40005" y="142760"/>
                </a:moveTo>
                <a:lnTo>
                  <a:pt x="39674" y="142760"/>
                </a:lnTo>
                <a:lnTo>
                  <a:pt x="38557" y="142760"/>
                </a:lnTo>
                <a:lnTo>
                  <a:pt x="38620" y="143065"/>
                </a:lnTo>
                <a:lnTo>
                  <a:pt x="39128" y="143687"/>
                </a:lnTo>
                <a:lnTo>
                  <a:pt x="40005" y="142760"/>
                </a:lnTo>
                <a:close/>
              </a:path>
              <a:path w="161925" h="147954">
                <a:moveTo>
                  <a:pt x="40855" y="11391"/>
                </a:moveTo>
                <a:lnTo>
                  <a:pt x="40728" y="11430"/>
                </a:lnTo>
                <a:lnTo>
                  <a:pt x="40754" y="11557"/>
                </a:lnTo>
                <a:lnTo>
                  <a:pt x="40855" y="11391"/>
                </a:lnTo>
                <a:close/>
              </a:path>
              <a:path w="161925" h="147954">
                <a:moveTo>
                  <a:pt x="41059" y="140220"/>
                </a:moveTo>
                <a:lnTo>
                  <a:pt x="40513" y="141033"/>
                </a:lnTo>
                <a:lnTo>
                  <a:pt x="40284" y="141490"/>
                </a:lnTo>
                <a:lnTo>
                  <a:pt x="40576" y="141490"/>
                </a:lnTo>
                <a:lnTo>
                  <a:pt x="41059" y="140220"/>
                </a:lnTo>
                <a:close/>
              </a:path>
              <a:path w="161925" h="147954">
                <a:moveTo>
                  <a:pt x="44107" y="143637"/>
                </a:moveTo>
                <a:lnTo>
                  <a:pt x="43218" y="142760"/>
                </a:lnTo>
                <a:lnTo>
                  <a:pt x="42786" y="144030"/>
                </a:lnTo>
                <a:lnTo>
                  <a:pt x="39408" y="144030"/>
                </a:lnTo>
                <a:lnTo>
                  <a:pt x="39001" y="144030"/>
                </a:lnTo>
                <a:lnTo>
                  <a:pt x="39763" y="146570"/>
                </a:lnTo>
                <a:lnTo>
                  <a:pt x="44107" y="143637"/>
                </a:lnTo>
                <a:close/>
              </a:path>
              <a:path w="161925" h="147954">
                <a:moveTo>
                  <a:pt x="44411" y="17691"/>
                </a:moveTo>
                <a:lnTo>
                  <a:pt x="44348" y="17335"/>
                </a:lnTo>
                <a:lnTo>
                  <a:pt x="43522" y="17564"/>
                </a:lnTo>
                <a:lnTo>
                  <a:pt x="43459" y="18300"/>
                </a:lnTo>
                <a:lnTo>
                  <a:pt x="44411" y="17691"/>
                </a:lnTo>
                <a:close/>
              </a:path>
              <a:path w="161925" h="147954">
                <a:moveTo>
                  <a:pt x="44754" y="143205"/>
                </a:moveTo>
                <a:lnTo>
                  <a:pt x="44107" y="143637"/>
                </a:lnTo>
                <a:lnTo>
                  <a:pt x="44500" y="144030"/>
                </a:lnTo>
                <a:lnTo>
                  <a:pt x="44754" y="143205"/>
                </a:lnTo>
                <a:close/>
              </a:path>
              <a:path w="161925" h="147954">
                <a:moveTo>
                  <a:pt x="45377" y="2552"/>
                </a:moveTo>
                <a:lnTo>
                  <a:pt x="45173" y="2451"/>
                </a:lnTo>
                <a:lnTo>
                  <a:pt x="45351" y="2527"/>
                </a:lnTo>
                <a:close/>
              </a:path>
              <a:path w="161925" h="147954">
                <a:moveTo>
                  <a:pt x="45402" y="142760"/>
                </a:moveTo>
                <a:lnTo>
                  <a:pt x="44894" y="142760"/>
                </a:lnTo>
                <a:lnTo>
                  <a:pt x="44754" y="143205"/>
                </a:lnTo>
                <a:lnTo>
                  <a:pt x="45402" y="142760"/>
                </a:lnTo>
                <a:close/>
              </a:path>
              <a:path w="161925" h="147954">
                <a:moveTo>
                  <a:pt x="45643" y="15621"/>
                </a:moveTo>
                <a:lnTo>
                  <a:pt x="45440" y="15760"/>
                </a:lnTo>
                <a:lnTo>
                  <a:pt x="45567" y="15709"/>
                </a:lnTo>
                <a:close/>
              </a:path>
              <a:path w="161925" h="147954">
                <a:moveTo>
                  <a:pt x="46189" y="2476"/>
                </a:moveTo>
                <a:lnTo>
                  <a:pt x="45834" y="2540"/>
                </a:lnTo>
                <a:lnTo>
                  <a:pt x="45974" y="2603"/>
                </a:lnTo>
                <a:lnTo>
                  <a:pt x="46189" y="2603"/>
                </a:lnTo>
                <a:lnTo>
                  <a:pt x="46189" y="2476"/>
                </a:lnTo>
                <a:close/>
              </a:path>
              <a:path w="161925" h="147954">
                <a:moveTo>
                  <a:pt x="46812" y="2552"/>
                </a:moveTo>
                <a:lnTo>
                  <a:pt x="46355" y="2501"/>
                </a:lnTo>
                <a:lnTo>
                  <a:pt x="46494" y="2616"/>
                </a:lnTo>
                <a:lnTo>
                  <a:pt x="46812" y="2552"/>
                </a:lnTo>
                <a:close/>
              </a:path>
              <a:path w="161925" h="147954">
                <a:moveTo>
                  <a:pt x="46990" y="141693"/>
                </a:moveTo>
                <a:lnTo>
                  <a:pt x="45402" y="142760"/>
                </a:lnTo>
                <a:lnTo>
                  <a:pt x="45999" y="142760"/>
                </a:lnTo>
                <a:lnTo>
                  <a:pt x="46990" y="141693"/>
                </a:lnTo>
                <a:close/>
              </a:path>
              <a:path w="161925" h="147954">
                <a:moveTo>
                  <a:pt x="47294" y="141490"/>
                </a:moveTo>
                <a:lnTo>
                  <a:pt x="46990" y="141693"/>
                </a:lnTo>
                <a:lnTo>
                  <a:pt x="47294" y="141490"/>
                </a:lnTo>
                <a:close/>
              </a:path>
              <a:path w="161925" h="147954">
                <a:moveTo>
                  <a:pt x="47320" y="14490"/>
                </a:moveTo>
                <a:lnTo>
                  <a:pt x="46621" y="14490"/>
                </a:lnTo>
                <a:lnTo>
                  <a:pt x="45643" y="15621"/>
                </a:lnTo>
                <a:lnTo>
                  <a:pt x="47320" y="14490"/>
                </a:lnTo>
                <a:close/>
              </a:path>
              <a:path w="161925" h="147954">
                <a:moveTo>
                  <a:pt x="47472" y="4953"/>
                </a:moveTo>
                <a:lnTo>
                  <a:pt x="46939" y="5181"/>
                </a:lnTo>
                <a:lnTo>
                  <a:pt x="47205" y="5194"/>
                </a:lnTo>
                <a:lnTo>
                  <a:pt x="47193" y="5041"/>
                </a:lnTo>
                <a:lnTo>
                  <a:pt x="47447" y="5080"/>
                </a:lnTo>
                <a:lnTo>
                  <a:pt x="47472" y="4953"/>
                </a:lnTo>
                <a:close/>
              </a:path>
              <a:path w="161925" h="147954">
                <a:moveTo>
                  <a:pt x="47561" y="2425"/>
                </a:moveTo>
                <a:lnTo>
                  <a:pt x="47536" y="2298"/>
                </a:lnTo>
                <a:lnTo>
                  <a:pt x="47244" y="2247"/>
                </a:lnTo>
                <a:lnTo>
                  <a:pt x="47383" y="2324"/>
                </a:lnTo>
                <a:lnTo>
                  <a:pt x="47561" y="2425"/>
                </a:lnTo>
                <a:close/>
              </a:path>
              <a:path w="161925" h="147954">
                <a:moveTo>
                  <a:pt x="47828" y="2260"/>
                </a:moveTo>
                <a:lnTo>
                  <a:pt x="47802" y="2070"/>
                </a:lnTo>
                <a:lnTo>
                  <a:pt x="47752" y="2260"/>
                </a:lnTo>
                <a:lnTo>
                  <a:pt x="47599" y="2260"/>
                </a:lnTo>
                <a:lnTo>
                  <a:pt x="47726" y="2184"/>
                </a:lnTo>
                <a:lnTo>
                  <a:pt x="47510" y="2209"/>
                </a:lnTo>
                <a:lnTo>
                  <a:pt x="47599" y="2349"/>
                </a:lnTo>
                <a:lnTo>
                  <a:pt x="47764" y="2336"/>
                </a:lnTo>
                <a:close/>
              </a:path>
              <a:path w="161925" h="147954">
                <a:moveTo>
                  <a:pt x="48844" y="12738"/>
                </a:moveTo>
                <a:lnTo>
                  <a:pt x="48399" y="12890"/>
                </a:lnTo>
                <a:lnTo>
                  <a:pt x="47574" y="12865"/>
                </a:lnTo>
                <a:lnTo>
                  <a:pt x="47371" y="13233"/>
                </a:lnTo>
                <a:lnTo>
                  <a:pt x="47840" y="12941"/>
                </a:lnTo>
                <a:lnTo>
                  <a:pt x="48691" y="12928"/>
                </a:lnTo>
                <a:lnTo>
                  <a:pt x="48844" y="12738"/>
                </a:lnTo>
                <a:close/>
              </a:path>
              <a:path w="161925" h="147954">
                <a:moveTo>
                  <a:pt x="48895" y="2057"/>
                </a:moveTo>
                <a:lnTo>
                  <a:pt x="48628" y="1727"/>
                </a:lnTo>
                <a:lnTo>
                  <a:pt x="48895" y="2057"/>
                </a:lnTo>
                <a:close/>
              </a:path>
              <a:path w="161925" h="147954">
                <a:moveTo>
                  <a:pt x="49225" y="1841"/>
                </a:moveTo>
                <a:lnTo>
                  <a:pt x="49136" y="1473"/>
                </a:lnTo>
                <a:lnTo>
                  <a:pt x="49022" y="927"/>
                </a:lnTo>
                <a:lnTo>
                  <a:pt x="44538" y="1511"/>
                </a:lnTo>
                <a:lnTo>
                  <a:pt x="45046" y="2095"/>
                </a:lnTo>
                <a:lnTo>
                  <a:pt x="45377" y="2336"/>
                </a:lnTo>
                <a:lnTo>
                  <a:pt x="46469" y="1422"/>
                </a:lnTo>
                <a:lnTo>
                  <a:pt x="46151" y="2235"/>
                </a:lnTo>
                <a:lnTo>
                  <a:pt x="46901" y="1866"/>
                </a:lnTo>
                <a:lnTo>
                  <a:pt x="47307" y="1993"/>
                </a:lnTo>
                <a:lnTo>
                  <a:pt x="47548" y="1866"/>
                </a:lnTo>
                <a:lnTo>
                  <a:pt x="48234" y="1511"/>
                </a:lnTo>
                <a:lnTo>
                  <a:pt x="48310" y="2171"/>
                </a:lnTo>
                <a:lnTo>
                  <a:pt x="48463" y="1511"/>
                </a:lnTo>
                <a:lnTo>
                  <a:pt x="48628" y="1727"/>
                </a:lnTo>
                <a:lnTo>
                  <a:pt x="48920" y="1511"/>
                </a:lnTo>
                <a:lnTo>
                  <a:pt x="48933" y="1752"/>
                </a:lnTo>
                <a:lnTo>
                  <a:pt x="48793" y="1816"/>
                </a:lnTo>
                <a:lnTo>
                  <a:pt x="49225" y="1841"/>
                </a:lnTo>
                <a:close/>
              </a:path>
              <a:path w="161925" h="147954">
                <a:moveTo>
                  <a:pt x="49949" y="812"/>
                </a:moveTo>
                <a:lnTo>
                  <a:pt x="49072" y="939"/>
                </a:lnTo>
                <a:lnTo>
                  <a:pt x="49504" y="1600"/>
                </a:lnTo>
                <a:lnTo>
                  <a:pt x="49949" y="812"/>
                </a:lnTo>
                <a:close/>
              </a:path>
              <a:path w="161925" h="147954">
                <a:moveTo>
                  <a:pt x="50507" y="140931"/>
                </a:moveTo>
                <a:lnTo>
                  <a:pt x="49085" y="141452"/>
                </a:lnTo>
                <a:lnTo>
                  <a:pt x="50457" y="141490"/>
                </a:lnTo>
                <a:lnTo>
                  <a:pt x="50507" y="140931"/>
                </a:lnTo>
                <a:close/>
              </a:path>
              <a:path w="161925" h="147954">
                <a:moveTo>
                  <a:pt x="50546" y="140474"/>
                </a:moveTo>
                <a:lnTo>
                  <a:pt x="48577" y="141490"/>
                </a:lnTo>
                <a:lnTo>
                  <a:pt x="48971" y="141490"/>
                </a:lnTo>
                <a:lnTo>
                  <a:pt x="50533" y="140538"/>
                </a:lnTo>
                <a:close/>
              </a:path>
              <a:path w="161925" h="147954">
                <a:moveTo>
                  <a:pt x="50685" y="140868"/>
                </a:moveTo>
                <a:lnTo>
                  <a:pt x="50634" y="140474"/>
                </a:lnTo>
                <a:lnTo>
                  <a:pt x="50507" y="140931"/>
                </a:lnTo>
                <a:lnTo>
                  <a:pt x="50685" y="140868"/>
                </a:lnTo>
                <a:close/>
              </a:path>
              <a:path w="161925" h="147954">
                <a:moveTo>
                  <a:pt x="50863" y="1358"/>
                </a:moveTo>
                <a:lnTo>
                  <a:pt x="50698" y="1358"/>
                </a:lnTo>
                <a:lnTo>
                  <a:pt x="50825" y="1435"/>
                </a:lnTo>
                <a:close/>
              </a:path>
              <a:path w="161925" h="147954">
                <a:moveTo>
                  <a:pt x="51219" y="140677"/>
                </a:moveTo>
                <a:lnTo>
                  <a:pt x="50800" y="140373"/>
                </a:lnTo>
                <a:lnTo>
                  <a:pt x="50838" y="140538"/>
                </a:lnTo>
                <a:lnTo>
                  <a:pt x="51028" y="140741"/>
                </a:lnTo>
                <a:lnTo>
                  <a:pt x="51219" y="140677"/>
                </a:lnTo>
                <a:close/>
              </a:path>
              <a:path w="161925" h="147954">
                <a:moveTo>
                  <a:pt x="51689" y="141490"/>
                </a:moveTo>
                <a:lnTo>
                  <a:pt x="51028" y="140741"/>
                </a:lnTo>
                <a:lnTo>
                  <a:pt x="50685" y="140868"/>
                </a:lnTo>
                <a:lnTo>
                  <a:pt x="50774" y="141490"/>
                </a:lnTo>
                <a:lnTo>
                  <a:pt x="51689" y="141490"/>
                </a:lnTo>
                <a:close/>
              </a:path>
              <a:path w="161925" h="147954">
                <a:moveTo>
                  <a:pt x="51765" y="140474"/>
                </a:moveTo>
                <a:lnTo>
                  <a:pt x="51219" y="140665"/>
                </a:lnTo>
                <a:lnTo>
                  <a:pt x="51727" y="141033"/>
                </a:lnTo>
                <a:lnTo>
                  <a:pt x="51765" y="140474"/>
                </a:lnTo>
                <a:close/>
              </a:path>
              <a:path w="161925" h="147954">
                <a:moveTo>
                  <a:pt x="51943" y="141490"/>
                </a:moveTo>
                <a:lnTo>
                  <a:pt x="51904" y="141173"/>
                </a:lnTo>
                <a:lnTo>
                  <a:pt x="51727" y="141033"/>
                </a:lnTo>
                <a:lnTo>
                  <a:pt x="51689" y="141490"/>
                </a:lnTo>
                <a:lnTo>
                  <a:pt x="51943" y="141490"/>
                </a:lnTo>
                <a:close/>
              </a:path>
              <a:path w="161925" h="147954">
                <a:moveTo>
                  <a:pt x="52349" y="141490"/>
                </a:moveTo>
                <a:lnTo>
                  <a:pt x="52108" y="141325"/>
                </a:lnTo>
                <a:lnTo>
                  <a:pt x="51943" y="141490"/>
                </a:lnTo>
                <a:lnTo>
                  <a:pt x="52349" y="141490"/>
                </a:lnTo>
                <a:close/>
              </a:path>
              <a:path w="161925" h="147954">
                <a:moveTo>
                  <a:pt x="53200" y="140284"/>
                </a:moveTo>
                <a:lnTo>
                  <a:pt x="52997" y="140474"/>
                </a:lnTo>
                <a:lnTo>
                  <a:pt x="52882" y="140868"/>
                </a:lnTo>
                <a:lnTo>
                  <a:pt x="53149" y="141490"/>
                </a:lnTo>
                <a:lnTo>
                  <a:pt x="53200" y="140284"/>
                </a:lnTo>
                <a:close/>
              </a:path>
              <a:path w="161925" h="147954">
                <a:moveTo>
                  <a:pt x="54838" y="7632"/>
                </a:moveTo>
                <a:lnTo>
                  <a:pt x="54635" y="7772"/>
                </a:lnTo>
                <a:lnTo>
                  <a:pt x="54838" y="7632"/>
                </a:lnTo>
                <a:close/>
              </a:path>
              <a:path w="161925" h="147954">
                <a:moveTo>
                  <a:pt x="54889" y="7302"/>
                </a:moveTo>
                <a:lnTo>
                  <a:pt x="54889" y="7454"/>
                </a:lnTo>
                <a:lnTo>
                  <a:pt x="54889" y="7302"/>
                </a:lnTo>
                <a:close/>
              </a:path>
              <a:path w="161925" h="147954">
                <a:moveTo>
                  <a:pt x="55194" y="7188"/>
                </a:moveTo>
                <a:lnTo>
                  <a:pt x="55029" y="7188"/>
                </a:lnTo>
                <a:lnTo>
                  <a:pt x="55156" y="7264"/>
                </a:lnTo>
                <a:close/>
              </a:path>
              <a:path w="161925" h="147954">
                <a:moveTo>
                  <a:pt x="55359" y="140220"/>
                </a:moveTo>
                <a:lnTo>
                  <a:pt x="54076" y="139636"/>
                </a:lnTo>
                <a:lnTo>
                  <a:pt x="52006" y="140385"/>
                </a:lnTo>
                <a:lnTo>
                  <a:pt x="51904" y="141173"/>
                </a:lnTo>
                <a:lnTo>
                  <a:pt x="52108" y="141325"/>
                </a:lnTo>
                <a:lnTo>
                  <a:pt x="52717" y="140741"/>
                </a:lnTo>
                <a:lnTo>
                  <a:pt x="52603" y="140220"/>
                </a:lnTo>
                <a:lnTo>
                  <a:pt x="53200" y="140220"/>
                </a:lnTo>
                <a:lnTo>
                  <a:pt x="55359" y="140220"/>
                </a:lnTo>
                <a:close/>
              </a:path>
              <a:path w="161925" h="147954">
                <a:moveTo>
                  <a:pt x="58864" y="2616"/>
                </a:moveTo>
                <a:lnTo>
                  <a:pt x="58102" y="1841"/>
                </a:lnTo>
                <a:lnTo>
                  <a:pt x="57226" y="939"/>
                </a:lnTo>
                <a:lnTo>
                  <a:pt x="56324" y="0"/>
                </a:lnTo>
                <a:lnTo>
                  <a:pt x="49974" y="812"/>
                </a:lnTo>
                <a:lnTo>
                  <a:pt x="49885" y="939"/>
                </a:lnTo>
                <a:lnTo>
                  <a:pt x="49517" y="1600"/>
                </a:lnTo>
                <a:lnTo>
                  <a:pt x="49060" y="2413"/>
                </a:lnTo>
                <a:lnTo>
                  <a:pt x="49491" y="2095"/>
                </a:lnTo>
                <a:lnTo>
                  <a:pt x="49580" y="1600"/>
                </a:lnTo>
                <a:lnTo>
                  <a:pt x="50152" y="914"/>
                </a:lnTo>
                <a:lnTo>
                  <a:pt x="49923" y="1562"/>
                </a:lnTo>
                <a:lnTo>
                  <a:pt x="51536" y="939"/>
                </a:lnTo>
                <a:lnTo>
                  <a:pt x="52781" y="1206"/>
                </a:lnTo>
                <a:lnTo>
                  <a:pt x="53568" y="1397"/>
                </a:lnTo>
                <a:lnTo>
                  <a:pt x="54711" y="1422"/>
                </a:lnTo>
                <a:lnTo>
                  <a:pt x="56095" y="1917"/>
                </a:lnTo>
                <a:lnTo>
                  <a:pt x="57124" y="1841"/>
                </a:lnTo>
                <a:lnTo>
                  <a:pt x="57594" y="1955"/>
                </a:lnTo>
                <a:lnTo>
                  <a:pt x="58864" y="2616"/>
                </a:lnTo>
                <a:close/>
              </a:path>
              <a:path w="161925" h="147954">
                <a:moveTo>
                  <a:pt x="59842" y="10680"/>
                </a:moveTo>
                <a:lnTo>
                  <a:pt x="59499" y="10680"/>
                </a:lnTo>
                <a:lnTo>
                  <a:pt x="59715" y="10858"/>
                </a:lnTo>
                <a:lnTo>
                  <a:pt x="59842" y="10680"/>
                </a:lnTo>
                <a:close/>
              </a:path>
              <a:path w="161925" h="147954">
                <a:moveTo>
                  <a:pt x="60350" y="3390"/>
                </a:moveTo>
                <a:lnTo>
                  <a:pt x="58864" y="2616"/>
                </a:lnTo>
                <a:lnTo>
                  <a:pt x="60350" y="3390"/>
                </a:lnTo>
                <a:close/>
              </a:path>
              <a:path w="161925" h="147954">
                <a:moveTo>
                  <a:pt x="60833" y="2959"/>
                </a:moveTo>
                <a:lnTo>
                  <a:pt x="60680" y="2971"/>
                </a:lnTo>
                <a:lnTo>
                  <a:pt x="60363" y="3022"/>
                </a:lnTo>
                <a:lnTo>
                  <a:pt x="60528" y="3314"/>
                </a:lnTo>
                <a:lnTo>
                  <a:pt x="60756" y="3340"/>
                </a:lnTo>
                <a:lnTo>
                  <a:pt x="60833" y="2959"/>
                </a:lnTo>
                <a:close/>
              </a:path>
              <a:path w="161925" h="147954">
                <a:moveTo>
                  <a:pt x="64935" y="5130"/>
                </a:moveTo>
                <a:close/>
              </a:path>
              <a:path w="161925" h="147954">
                <a:moveTo>
                  <a:pt x="65938" y="5600"/>
                </a:moveTo>
                <a:lnTo>
                  <a:pt x="65671" y="5600"/>
                </a:lnTo>
                <a:lnTo>
                  <a:pt x="65379" y="6527"/>
                </a:lnTo>
                <a:lnTo>
                  <a:pt x="65519" y="6870"/>
                </a:lnTo>
                <a:lnTo>
                  <a:pt x="65938" y="5600"/>
                </a:lnTo>
                <a:close/>
              </a:path>
              <a:path w="161925" h="147954">
                <a:moveTo>
                  <a:pt x="71170" y="6870"/>
                </a:moveTo>
                <a:close/>
              </a:path>
              <a:path w="161925" h="147954">
                <a:moveTo>
                  <a:pt x="76720" y="5727"/>
                </a:moveTo>
                <a:lnTo>
                  <a:pt x="76492" y="5753"/>
                </a:lnTo>
                <a:lnTo>
                  <a:pt x="76542" y="5905"/>
                </a:lnTo>
                <a:lnTo>
                  <a:pt x="76708" y="5981"/>
                </a:lnTo>
                <a:lnTo>
                  <a:pt x="76720" y="5727"/>
                </a:lnTo>
                <a:close/>
              </a:path>
              <a:path w="161925" h="147954">
                <a:moveTo>
                  <a:pt x="101828" y="123393"/>
                </a:moveTo>
                <a:lnTo>
                  <a:pt x="99872" y="122440"/>
                </a:lnTo>
                <a:lnTo>
                  <a:pt x="100520" y="123710"/>
                </a:lnTo>
                <a:lnTo>
                  <a:pt x="95897" y="123710"/>
                </a:lnTo>
                <a:lnTo>
                  <a:pt x="95758" y="123786"/>
                </a:lnTo>
                <a:lnTo>
                  <a:pt x="97967" y="124980"/>
                </a:lnTo>
                <a:lnTo>
                  <a:pt x="101079" y="123710"/>
                </a:lnTo>
                <a:lnTo>
                  <a:pt x="101739" y="123710"/>
                </a:lnTo>
                <a:lnTo>
                  <a:pt x="101828" y="123393"/>
                </a:lnTo>
                <a:close/>
              </a:path>
              <a:path w="161925" h="147954">
                <a:moveTo>
                  <a:pt x="103352" y="123571"/>
                </a:moveTo>
                <a:lnTo>
                  <a:pt x="102108" y="122440"/>
                </a:lnTo>
                <a:lnTo>
                  <a:pt x="101828" y="123393"/>
                </a:lnTo>
                <a:lnTo>
                  <a:pt x="102476" y="123710"/>
                </a:lnTo>
                <a:lnTo>
                  <a:pt x="103085" y="123710"/>
                </a:lnTo>
                <a:lnTo>
                  <a:pt x="103352" y="123571"/>
                </a:lnTo>
                <a:close/>
              </a:path>
              <a:path w="161925" h="147954">
                <a:moveTo>
                  <a:pt x="103517" y="123710"/>
                </a:moveTo>
                <a:lnTo>
                  <a:pt x="103466" y="123520"/>
                </a:lnTo>
                <a:lnTo>
                  <a:pt x="103517" y="123710"/>
                </a:lnTo>
                <a:close/>
              </a:path>
              <a:path w="161925" h="147954">
                <a:moveTo>
                  <a:pt x="105587" y="19519"/>
                </a:moveTo>
                <a:close/>
              </a:path>
              <a:path w="161925" h="147954">
                <a:moveTo>
                  <a:pt x="106438" y="15176"/>
                </a:moveTo>
                <a:lnTo>
                  <a:pt x="106146" y="15049"/>
                </a:lnTo>
                <a:lnTo>
                  <a:pt x="106324" y="15189"/>
                </a:lnTo>
                <a:close/>
              </a:path>
              <a:path w="161925" h="147954">
                <a:moveTo>
                  <a:pt x="107365" y="15570"/>
                </a:moveTo>
                <a:lnTo>
                  <a:pt x="107213" y="15506"/>
                </a:lnTo>
                <a:lnTo>
                  <a:pt x="107315" y="15646"/>
                </a:lnTo>
                <a:close/>
              </a:path>
              <a:path w="161925" h="147954">
                <a:moveTo>
                  <a:pt x="109588" y="19570"/>
                </a:moveTo>
                <a:lnTo>
                  <a:pt x="109321" y="19570"/>
                </a:lnTo>
                <a:lnTo>
                  <a:pt x="109537" y="19710"/>
                </a:lnTo>
                <a:lnTo>
                  <a:pt x="109588" y="19570"/>
                </a:lnTo>
                <a:close/>
              </a:path>
              <a:path w="161925" h="147954">
                <a:moveTo>
                  <a:pt x="109816" y="19875"/>
                </a:moveTo>
                <a:lnTo>
                  <a:pt x="109537" y="19710"/>
                </a:lnTo>
                <a:lnTo>
                  <a:pt x="109220" y="20840"/>
                </a:lnTo>
                <a:lnTo>
                  <a:pt x="109816" y="19875"/>
                </a:lnTo>
                <a:close/>
              </a:path>
              <a:path w="161925" h="147954">
                <a:moveTo>
                  <a:pt x="110007" y="19570"/>
                </a:moveTo>
                <a:lnTo>
                  <a:pt x="109816" y="19875"/>
                </a:lnTo>
                <a:lnTo>
                  <a:pt x="109994" y="19989"/>
                </a:lnTo>
                <a:lnTo>
                  <a:pt x="110007" y="19570"/>
                </a:lnTo>
                <a:close/>
              </a:path>
              <a:path w="161925" h="147954">
                <a:moveTo>
                  <a:pt x="110909" y="22110"/>
                </a:moveTo>
                <a:lnTo>
                  <a:pt x="110744" y="21640"/>
                </a:lnTo>
                <a:lnTo>
                  <a:pt x="110744" y="22110"/>
                </a:lnTo>
                <a:lnTo>
                  <a:pt x="110909" y="22110"/>
                </a:lnTo>
                <a:close/>
              </a:path>
              <a:path w="161925" h="147954">
                <a:moveTo>
                  <a:pt x="111353" y="20840"/>
                </a:moveTo>
                <a:lnTo>
                  <a:pt x="109994" y="19989"/>
                </a:lnTo>
                <a:lnTo>
                  <a:pt x="109969" y="20840"/>
                </a:lnTo>
                <a:lnTo>
                  <a:pt x="110490" y="20840"/>
                </a:lnTo>
                <a:lnTo>
                  <a:pt x="110744" y="21640"/>
                </a:lnTo>
                <a:lnTo>
                  <a:pt x="110769" y="20840"/>
                </a:lnTo>
                <a:lnTo>
                  <a:pt x="111353" y="20840"/>
                </a:lnTo>
                <a:close/>
              </a:path>
              <a:path w="161925" h="147954">
                <a:moveTo>
                  <a:pt x="113106" y="20840"/>
                </a:moveTo>
                <a:lnTo>
                  <a:pt x="112229" y="20840"/>
                </a:lnTo>
                <a:lnTo>
                  <a:pt x="111696" y="22110"/>
                </a:lnTo>
                <a:lnTo>
                  <a:pt x="112928" y="22110"/>
                </a:lnTo>
                <a:lnTo>
                  <a:pt x="113106" y="20840"/>
                </a:lnTo>
                <a:close/>
              </a:path>
              <a:path w="161925" h="147954">
                <a:moveTo>
                  <a:pt x="116128" y="20815"/>
                </a:moveTo>
                <a:lnTo>
                  <a:pt x="112852" y="18034"/>
                </a:lnTo>
                <a:lnTo>
                  <a:pt x="114693" y="19646"/>
                </a:lnTo>
                <a:lnTo>
                  <a:pt x="115392" y="21297"/>
                </a:lnTo>
                <a:lnTo>
                  <a:pt x="116128" y="20815"/>
                </a:lnTo>
                <a:close/>
              </a:path>
              <a:path w="161925" h="147954">
                <a:moveTo>
                  <a:pt x="116560" y="21170"/>
                </a:moveTo>
                <a:lnTo>
                  <a:pt x="116420" y="20624"/>
                </a:lnTo>
                <a:lnTo>
                  <a:pt x="116128" y="20815"/>
                </a:lnTo>
                <a:lnTo>
                  <a:pt x="116560" y="21170"/>
                </a:lnTo>
                <a:close/>
              </a:path>
              <a:path w="161925" h="147954">
                <a:moveTo>
                  <a:pt x="117284" y="25920"/>
                </a:moveTo>
                <a:lnTo>
                  <a:pt x="116281" y="23380"/>
                </a:lnTo>
                <a:lnTo>
                  <a:pt x="116662" y="24650"/>
                </a:lnTo>
                <a:lnTo>
                  <a:pt x="116014" y="25920"/>
                </a:lnTo>
                <a:lnTo>
                  <a:pt x="117284" y="25920"/>
                </a:lnTo>
                <a:close/>
              </a:path>
              <a:path w="161925" h="147954">
                <a:moveTo>
                  <a:pt x="117487" y="25920"/>
                </a:moveTo>
                <a:lnTo>
                  <a:pt x="117284" y="25920"/>
                </a:lnTo>
                <a:lnTo>
                  <a:pt x="117449" y="26035"/>
                </a:lnTo>
                <a:close/>
              </a:path>
              <a:path w="161925" h="147954">
                <a:moveTo>
                  <a:pt x="118770" y="26873"/>
                </a:moveTo>
                <a:lnTo>
                  <a:pt x="117525" y="25920"/>
                </a:lnTo>
                <a:lnTo>
                  <a:pt x="117652" y="26174"/>
                </a:lnTo>
                <a:lnTo>
                  <a:pt x="118757" y="26911"/>
                </a:lnTo>
                <a:close/>
              </a:path>
              <a:path w="161925" h="147954">
                <a:moveTo>
                  <a:pt x="118859" y="25450"/>
                </a:moveTo>
                <a:lnTo>
                  <a:pt x="118706" y="25590"/>
                </a:lnTo>
                <a:lnTo>
                  <a:pt x="118529" y="25641"/>
                </a:lnTo>
                <a:lnTo>
                  <a:pt x="118681" y="25615"/>
                </a:lnTo>
                <a:lnTo>
                  <a:pt x="118846" y="25603"/>
                </a:lnTo>
                <a:lnTo>
                  <a:pt x="118859" y="25450"/>
                </a:lnTo>
                <a:close/>
              </a:path>
              <a:path w="161925" h="147954">
                <a:moveTo>
                  <a:pt x="119976" y="24218"/>
                </a:moveTo>
                <a:lnTo>
                  <a:pt x="117068" y="21615"/>
                </a:lnTo>
                <a:lnTo>
                  <a:pt x="116560" y="21170"/>
                </a:lnTo>
                <a:lnTo>
                  <a:pt x="116865" y="22377"/>
                </a:lnTo>
                <a:lnTo>
                  <a:pt x="116979" y="21615"/>
                </a:lnTo>
                <a:lnTo>
                  <a:pt x="117729" y="22923"/>
                </a:lnTo>
                <a:lnTo>
                  <a:pt x="117589" y="22872"/>
                </a:lnTo>
                <a:lnTo>
                  <a:pt x="119976" y="24218"/>
                </a:lnTo>
                <a:close/>
              </a:path>
              <a:path w="161925" h="147954">
                <a:moveTo>
                  <a:pt x="123482" y="31000"/>
                </a:moveTo>
                <a:lnTo>
                  <a:pt x="122948" y="30759"/>
                </a:lnTo>
                <a:lnTo>
                  <a:pt x="122847" y="31508"/>
                </a:lnTo>
                <a:lnTo>
                  <a:pt x="123482" y="31000"/>
                </a:lnTo>
                <a:close/>
              </a:path>
              <a:path w="161925" h="147954">
                <a:moveTo>
                  <a:pt x="125526" y="33718"/>
                </a:moveTo>
                <a:close/>
              </a:path>
              <a:path w="161925" h="147954">
                <a:moveTo>
                  <a:pt x="126428" y="35267"/>
                </a:moveTo>
                <a:lnTo>
                  <a:pt x="125984" y="35242"/>
                </a:lnTo>
                <a:lnTo>
                  <a:pt x="125691" y="35179"/>
                </a:lnTo>
                <a:lnTo>
                  <a:pt x="126123" y="35572"/>
                </a:lnTo>
                <a:lnTo>
                  <a:pt x="126263" y="35661"/>
                </a:lnTo>
                <a:lnTo>
                  <a:pt x="126428" y="35267"/>
                </a:lnTo>
                <a:close/>
              </a:path>
              <a:path w="161925" h="147954">
                <a:moveTo>
                  <a:pt x="127190" y="31419"/>
                </a:moveTo>
                <a:lnTo>
                  <a:pt x="126314" y="30022"/>
                </a:lnTo>
                <a:lnTo>
                  <a:pt x="121920" y="25323"/>
                </a:lnTo>
                <a:lnTo>
                  <a:pt x="119976" y="24218"/>
                </a:lnTo>
                <a:lnTo>
                  <a:pt x="122491" y="26479"/>
                </a:lnTo>
                <a:lnTo>
                  <a:pt x="126542" y="30708"/>
                </a:lnTo>
                <a:lnTo>
                  <a:pt x="127190" y="31419"/>
                </a:lnTo>
                <a:close/>
              </a:path>
              <a:path w="161925" h="147954">
                <a:moveTo>
                  <a:pt x="127406" y="35928"/>
                </a:moveTo>
                <a:lnTo>
                  <a:pt x="127101" y="36182"/>
                </a:lnTo>
                <a:lnTo>
                  <a:pt x="126644" y="35928"/>
                </a:lnTo>
                <a:lnTo>
                  <a:pt x="126580" y="36093"/>
                </a:lnTo>
                <a:lnTo>
                  <a:pt x="127088" y="36309"/>
                </a:lnTo>
                <a:lnTo>
                  <a:pt x="127406" y="35928"/>
                </a:lnTo>
                <a:close/>
              </a:path>
              <a:path w="161925" h="147954">
                <a:moveTo>
                  <a:pt x="132702" y="38328"/>
                </a:moveTo>
                <a:lnTo>
                  <a:pt x="128016" y="32321"/>
                </a:lnTo>
                <a:lnTo>
                  <a:pt x="127190" y="31419"/>
                </a:lnTo>
                <a:lnTo>
                  <a:pt x="129044" y="34366"/>
                </a:lnTo>
                <a:lnTo>
                  <a:pt x="132702" y="38328"/>
                </a:lnTo>
                <a:close/>
              </a:path>
              <a:path w="161925" h="147954">
                <a:moveTo>
                  <a:pt x="138328" y="50596"/>
                </a:moveTo>
                <a:lnTo>
                  <a:pt x="138214" y="50050"/>
                </a:lnTo>
                <a:lnTo>
                  <a:pt x="138201" y="50368"/>
                </a:lnTo>
                <a:lnTo>
                  <a:pt x="138328" y="50596"/>
                </a:lnTo>
                <a:close/>
              </a:path>
              <a:path w="161925" h="147954">
                <a:moveTo>
                  <a:pt x="138468" y="50863"/>
                </a:moveTo>
                <a:lnTo>
                  <a:pt x="138328" y="50596"/>
                </a:lnTo>
                <a:lnTo>
                  <a:pt x="138468" y="50863"/>
                </a:lnTo>
                <a:close/>
              </a:path>
              <a:path w="161925" h="147954">
                <a:moveTo>
                  <a:pt x="144551" y="58940"/>
                </a:moveTo>
                <a:lnTo>
                  <a:pt x="138468" y="50863"/>
                </a:lnTo>
                <a:lnTo>
                  <a:pt x="141516" y="56400"/>
                </a:lnTo>
                <a:lnTo>
                  <a:pt x="142989" y="58305"/>
                </a:lnTo>
                <a:lnTo>
                  <a:pt x="144551" y="58940"/>
                </a:lnTo>
                <a:close/>
              </a:path>
              <a:path w="161925" h="147954">
                <a:moveTo>
                  <a:pt x="161378" y="74180"/>
                </a:moveTo>
                <a:lnTo>
                  <a:pt x="161366" y="72910"/>
                </a:lnTo>
                <a:lnTo>
                  <a:pt x="160756" y="72910"/>
                </a:lnTo>
                <a:lnTo>
                  <a:pt x="160972" y="71640"/>
                </a:lnTo>
                <a:lnTo>
                  <a:pt x="160401" y="71640"/>
                </a:lnTo>
                <a:lnTo>
                  <a:pt x="160807" y="70370"/>
                </a:lnTo>
                <a:lnTo>
                  <a:pt x="158965" y="70370"/>
                </a:lnTo>
                <a:lnTo>
                  <a:pt x="159105" y="71640"/>
                </a:lnTo>
                <a:lnTo>
                  <a:pt x="153924" y="71640"/>
                </a:lnTo>
                <a:lnTo>
                  <a:pt x="157073" y="65290"/>
                </a:lnTo>
                <a:lnTo>
                  <a:pt x="158343" y="62750"/>
                </a:lnTo>
                <a:lnTo>
                  <a:pt x="155155" y="65290"/>
                </a:lnTo>
                <a:lnTo>
                  <a:pt x="147421" y="64020"/>
                </a:lnTo>
                <a:lnTo>
                  <a:pt x="142989" y="58305"/>
                </a:lnTo>
                <a:lnTo>
                  <a:pt x="141465" y="57670"/>
                </a:lnTo>
                <a:lnTo>
                  <a:pt x="139522" y="56400"/>
                </a:lnTo>
                <a:lnTo>
                  <a:pt x="139001" y="53860"/>
                </a:lnTo>
                <a:lnTo>
                  <a:pt x="138379" y="50863"/>
                </a:lnTo>
                <a:lnTo>
                  <a:pt x="138264" y="50596"/>
                </a:lnTo>
                <a:lnTo>
                  <a:pt x="138099" y="50368"/>
                </a:lnTo>
                <a:lnTo>
                  <a:pt x="137693" y="51536"/>
                </a:lnTo>
                <a:lnTo>
                  <a:pt x="138417" y="53860"/>
                </a:lnTo>
                <a:lnTo>
                  <a:pt x="137210" y="52908"/>
                </a:lnTo>
                <a:lnTo>
                  <a:pt x="137033" y="53403"/>
                </a:lnTo>
                <a:lnTo>
                  <a:pt x="137795" y="53860"/>
                </a:lnTo>
                <a:lnTo>
                  <a:pt x="136880" y="53860"/>
                </a:lnTo>
                <a:lnTo>
                  <a:pt x="137033" y="53403"/>
                </a:lnTo>
                <a:lnTo>
                  <a:pt x="135674" y="52590"/>
                </a:lnTo>
                <a:lnTo>
                  <a:pt x="135204" y="51320"/>
                </a:lnTo>
                <a:lnTo>
                  <a:pt x="137210" y="52908"/>
                </a:lnTo>
                <a:lnTo>
                  <a:pt x="137693" y="51536"/>
                </a:lnTo>
                <a:lnTo>
                  <a:pt x="137629" y="51320"/>
                </a:lnTo>
                <a:lnTo>
                  <a:pt x="136880" y="48933"/>
                </a:lnTo>
                <a:lnTo>
                  <a:pt x="137045" y="48983"/>
                </a:lnTo>
                <a:lnTo>
                  <a:pt x="138099" y="50368"/>
                </a:lnTo>
                <a:lnTo>
                  <a:pt x="138023" y="50050"/>
                </a:lnTo>
                <a:lnTo>
                  <a:pt x="137312" y="48768"/>
                </a:lnTo>
                <a:lnTo>
                  <a:pt x="137490" y="48590"/>
                </a:lnTo>
                <a:lnTo>
                  <a:pt x="137287" y="48729"/>
                </a:lnTo>
                <a:lnTo>
                  <a:pt x="136626" y="47510"/>
                </a:lnTo>
                <a:lnTo>
                  <a:pt x="131876" y="39890"/>
                </a:lnTo>
                <a:lnTo>
                  <a:pt x="133083" y="43700"/>
                </a:lnTo>
                <a:lnTo>
                  <a:pt x="136880" y="48768"/>
                </a:lnTo>
                <a:lnTo>
                  <a:pt x="136753" y="48729"/>
                </a:lnTo>
                <a:lnTo>
                  <a:pt x="135039" y="48780"/>
                </a:lnTo>
                <a:lnTo>
                  <a:pt x="132232" y="46240"/>
                </a:lnTo>
                <a:lnTo>
                  <a:pt x="131902" y="42430"/>
                </a:lnTo>
                <a:lnTo>
                  <a:pt x="129197" y="41160"/>
                </a:lnTo>
                <a:lnTo>
                  <a:pt x="128473" y="41160"/>
                </a:lnTo>
                <a:lnTo>
                  <a:pt x="128473" y="44970"/>
                </a:lnTo>
                <a:lnTo>
                  <a:pt x="127749" y="46139"/>
                </a:lnTo>
                <a:lnTo>
                  <a:pt x="127101" y="44970"/>
                </a:lnTo>
                <a:lnTo>
                  <a:pt x="128473" y="44970"/>
                </a:lnTo>
                <a:lnTo>
                  <a:pt x="128473" y="41160"/>
                </a:lnTo>
                <a:lnTo>
                  <a:pt x="125564" y="41160"/>
                </a:lnTo>
                <a:lnTo>
                  <a:pt x="127762" y="38620"/>
                </a:lnTo>
                <a:lnTo>
                  <a:pt x="126403" y="39890"/>
                </a:lnTo>
                <a:lnTo>
                  <a:pt x="125755" y="39890"/>
                </a:lnTo>
                <a:lnTo>
                  <a:pt x="123774" y="43700"/>
                </a:lnTo>
                <a:lnTo>
                  <a:pt x="125577" y="43700"/>
                </a:lnTo>
                <a:lnTo>
                  <a:pt x="125730" y="43942"/>
                </a:lnTo>
                <a:lnTo>
                  <a:pt x="126365" y="43700"/>
                </a:lnTo>
                <a:lnTo>
                  <a:pt x="126009" y="44361"/>
                </a:lnTo>
                <a:lnTo>
                  <a:pt x="126187" y="44627"/>
                </a:lnTo>
                <a:lnTo>
                  <a:pt x="126860" y="44170"/>
                </a:lnTo>
                <a:lnTo>
                  <a:pt x="127215" y="43700"/>
                </a:lnTo>
                <a:lnTo>
                  <a:pt x="127546" y="43700"/>
                </a:lnTo>
                <a:lnTo>
                  <a:pt x="126860" y="44170"/>
                </a:lnTo>
                <a:lnTo>
                  <a:pt x="126517" y="44627"/>
                </a:lnTo>
                <a:lnTo>
                  <a:pt x="126415" y="44970"/>
                </a:lnTo>
                <a:lnTo>
                  <a:pt x="126263" y="44970"/>
                </a:lnTo>
                <a:lnTo>
                  <a:pt x="126187" y="44627"/>
                </a:lnTo>
                <a:lnTo>
                  <a:pt x="125691" y="44970"/>
                </a:lnTo>
                <a:lnTo>
                  <a:pt x="126009" y="44361"/>
                </a:lnTo>
                <a:lnTo>
                  <a:pt x="125730" y="43942"/>
                </a:lnTo>
                <a:lnTo>
                  <a:pt x="123113" y="44970"/>
                </a:lnTo>
                <a:lnTo>
                  <a:pt x="123774" y="43700"/>
                </a:lnTo>
                <a:lnTo>
                  <a:pt x="123558" y="43700"/>
                </a:lnTo>
                <a:lnTo>
                  <a:pt x="124079" y="41160"/>
                </a:lnTo>
                <a:lnTo>
                  <a:pt x="124333" y="39890"/>
                </a:lnTo>
                <a:lnTo>
                  <a:pt x="124040" y="39890"/>
                </a:lnTo>
                <a:lnTo>
                  <a:pt x="123482" y="41160"/>
                </a:lnTo>
                <a:lnTo>
                  <a:pt x="122199" y="41160"/>
                </a:lnTo>
                <a:lnTo>
                  <a:pt x="121907" y="39890"/>
                </a:lnTo>
                <a:lnTo>
                  <a:pt x="121716" y="39065"/>
                </a:lnTo>
                <a:lnTo>
                  <a:pt x="121373" y="38798"/>
                </a:lnTo>
                <a:lnTo>
                  <a:pt x="121031" y="39027"/>
                </a:lnTo>
                <a:lnTo>
                  <a:pt x="120789" y="39890"/>
                </a:lnTo>
                <a:lnTo>
                  <a:pt x="120319" y="39535"/>
                </a:lnTo>
                <a:lnTo>
                  <a:pt x="119862" y="39865"/>
                </a:lnTo>
                <a:lnTo>
                  <a:pt x="119151" y="38620"/>
                </a:lnTo>
                <a:lnTo>
                  <a:pt x="120319" y="39535"/>
                </a:lnTo>
                <a:lnTo>
                  <a:pt x="120980" y="39065"/>
                </a:lnTo>
                <a:lnTo>
                  <a:pt x="121107" y="38798"/>
                </a:lnTo>
                <a:lnTo>
                  <a:pt x="121158" y="38620"/>
                </a:lnTo>
                <a:lnTo>
                  <a:pt x="121373" y="38798"/>
                </a:lnTo>
                <a:lnTo>
                  <a:pt x="121615" y="38620"/>
                </a:lnTo>
                <a:lnTo>
                  <a:pt x="121716" y="39065"/>
                </a:lnTo>
                <a:lnTo>
                  <a:pt x="122745" y="39890"/>
                </a:lnTo>
                <a:lnTo>
                  <a:pt x="124040" y="39890"/>
                </a:lnTo>
                <a:lnTo>
                  <a:pt x="124599" y="38620"/>
                </a:lnTo>
                <a:lnTo>
                  <a:pt x="124333" y="39890"/>
                </a:lnTo>
                <a:lnTo>
                  <a:pt x="124802" y="39890"/>
                </a:lnTo>
                <a:lnTo>
                  <a:pt x="125412" y="38620"/>
                </a:lnTo>
                <a:lnTo>
                  <a:pt x="125679" y="37350"/>
                </a:lnTo>
                <a:lnTo>
                  <a:pt x="124650" y="38620"/>
                </a:lnTo>
                <a:lnTo>
                  <a:pt x="124764" y="37350"/>
                </a:lnTo>
                <a:lnTo>
                  <a:pt x="122834" y="37350"/>
                </a:lnTo>
                <a:lnTo>
                  <a:pt x="122085" y="36080"/>
                </a:lnTo>
                <a:lnTo>
                  <a:pt x="120865" y="33540"/>
                </a:lnTo>
                <a:lnTo>
                  <a:pt x="124637" y="36080"/>
                </a:lnTo>
                <a:lnTo>
                  <a:pt x="125310" y="34810"/>
                </a:lnTo>
                <a:lnTo>
                  <a:pt x="125780" y="33540"/>
                </a:lnTo>
                <a:lnTo>
                  <a:pt x="124612" y="34810"/>
                </a:lnTo>
                <a:lnTo>
                  <a:pt x="123901" y="34810"/>
                </a:lnTo>
                <a:lnTo>
                  <a:pt x="125234" y="33540"/>
                </a:lnTo>
                <a:lnTo>
                  <a:pt x="125780" y="33540"/>
                </a:lnTo>
                <a:lnTo>
                  <a:pt x="126022" y="33540"/>
                </a:lnTo>
                <a:lnTo>
                  <a:pt x="125895" y="31000"/>
                </a:lnTo>
                <a:lnTo>
                  <a:pt x="124587" y="31534"/>
                </a:lnTo>
                <a:lnTo>
                  <a:pt x="124587" y="33540"/>
                </a:lnTo>
                <a:lnTo>
                  <a:pt x="124269" y="33540"/>
                </a:lnTo>
                <a:lnTo>
                  <a:pt x="123748" y="32270"/>
                </a:lnTo>
                <a:lnTo>
                  <a:pt x="124587" y="33540"/>
                </a:lnTo>
                <a:lnTo>
                  <a:pt x="124587" y="31534"/>
                </a:lnTo>
                <a:lnTo>
                  <a:pt x="122745" y="32270"/>
                </a:lnTo>
                <a:lnTo>
                  <a:pt x="122847" y="31508"/>
                </a:lnTo>
                <a:lnTo>
                  <a:pt x="121894" y="32270"/>
                </a:lnTo>
                <a:lnTo>
                  <a:pt x="122072" y="31000"/>
                </a:lnTo>
                <a:lnTo>
                  <a:pt x="121704" y="31000"/>
                </a:lnTo>
                <a:lnTo>
                  <a:pt x="121399" y="30073"/>
                </a:lnTo>
                <a:lnTo>
                  <a:pt x="121234" y="30010"/>
                </a:lnTo>
                <a:lnTo>
                  <a:pt x="121081" y="31000"/>
                </a:lnTo>
                <a:lnTo>
                  <a:pt x="120269" y="30022"/>
                </a:lnTo>
                <a:lnTo>
                  <a:pt x="119900" y="30226"/>
                </a:lnTo>
                <a:lnTo>
                  <a:pt x="119710" y="31000"/>
                </a:lnTo>
                <a:lnTo>
                  <a:pt x="118592" y="31000"/>
                </a:lnTo>
                <a:lnTo>
                  <a:pt x="119900" y="30226"/>
                </a:lnTo>
                <a:lnTo>
                  <a:pt x="120040" y="29730"/>
                </a:lnTo>
                <a:lnTo>
                  <a:pt x="120269" y="30022"/>
                </a:lnTo>
                <a:lnTo>
                  <a:pt x="120700" y="29768"/>
                </a:lnTo>
                <a:lnTo>
                  <a:pt x="121234" y="30010"/>
                </a:lnTo>
                <a:lnTo>
                  <a:pt x="121285" y="29730"/>
                </a:lnTo>
                <a:lnTo>
                  <a:pt x="121399" y="30073"/>
                </a:lnTo>
                <a:lnTo>
                  <a:pt x="122948" y="30759"/>
                </a:lnTo>
                <a:lnTo>
                  <a:pt x="123088" y="29730"/>
                </a:lnTo>
                <a:lnTo>
                  <a:pt x="122643" y="29730"/>
                </a:lnTo>
                <a:lnTo>
                  <a:pt x="122148" y="28460"/>
                </a:lnTo>
                <a:lnTo>
                  <a:pt x="120459" y="27190"/>
                </a:lnTo>
                <a:lnTo>
                  <a:pt x="119329" y="27190"/>
                </a:lnTo>
                <a:lnTo>
                  <a:pt x="119380" y="24650"/>
                </a:lnTo>
                <a:lnTo>
                  <a:pt x="118770" y="26873"/>
                </a:lnTo>
                <a:lnTo>
                  <a:pt x="119176" y="27190"/>
                </a:lnTo>
                <a:lnTo>
                  <a:pt x="118757" y="26911"/>
                </a:lnTo>
                <a:lnTo>
                  <a:pt x="118681" y="27190"/>
                </a:lnTo>
                <a:lnTo>
                  <a:pt x="118198" y="27190"/>
                </a:lnTo>
                <a:lnTo>
                  <a:pt x="117652" y="26174"/>
                </a:lnTo>
                <a:lnTo>
                  <a:pt x="117449" y="26035"/>
                </a:lnTo>
                <a:lnTo>
                  <a:pt x="116611" y="28460"/>
                </a:lnTo>
                <a:lnTo>
                  <a:pt x="116611" y="29730"/>
                </a:lnTo>
                <a:lnTo>
                  <a:pt x="116293" y="28460"/>
                </a:lnTo>
                <a:lnTo>
                  <a:pt x="115087" y="29730"/>
                </a:lnTo>
                <a:lnTo>
                  <a:pt x="115633" y="28460"/>
                </a:lnTo>
                <a:lnTo>
                  <a:pt x="115074" y="27190"/>
                </a:lnTo>
                <a:lnTo>
                  <a:pt x="114020" y="28460"/>
                </a:lnTo>
                <a:lnTo>
                  <a:pt x="112509" y="28460"/>
                </a:lnTo>
                <a:lnTo>
                  <a:pt x="111518" y="25920"/>
                </a:lnTo>
                <a:lnTo>
                  <a:pt x="110705" y="31000"/>
                </a:lnTo>
                <a:lnTo>
                  <a:pt x="109347" y="28460"/>
                </a:lnTo>
                <a:lnTo>
                  <a:pt x="108038" y="27190"/>
                </a:lnTo>
                <a:lnTo>
                  <a:pt x="110286" y="28460"/>
                </a:lnTo>
                <a:lnTo>
                  <a:pt x="110756" y="27190"/>
                </a:lnTo>
                <a:lnTo>
                  <a:pt x="110782" y="24650"/>
                </a:lnTo>
                <a:lnTo>
                  <a:pt x="111544" y="25920"/>
                </a:lnTo>
                <a:lnTo>
                  <a:pt x="112318" y="23380"/>
                </a:lnTo>
                <a:lnTo>
                  <a:pt x="107124" y="24650"/>
                </a:lnTo>
                <a:lnTo>
                  <a:pt x="106502" y="22110"/>
                </a:lnTo>
                <a:lnTo>
                  <a:pt x="107365" y="22110"/>
                </a:lnTo>
                <a:lnTo>
                  <a:pt x="105359" y="20840"/>
                </a:lnTo>
                <a:lnTo>
                  <a:pt x="105537" y="20840"/>
                </a:lnTo>
                <a:lnTo>
                  <a:pt x="105130" y="19570"/>
                </a:lnTo>
                <a:lnTo>
                  <a:pt x="105511" y="19570"/>
                </a:lnTo>
                <a:lnTo>
                  <a:pt x="105384" y="18872"/>
                </a:lnTo>
                <a:lnTo>
                  <a:pt x="104749" y="19570"/>
                </a:lnTo>
                <a:lnTo>
                  <a:pt x="105283" y="18300"/>
                </a:lnTo>
                <a:lnTo>
                  <a:pt x="105384" y="18872"/>
                </a:lnTo>
                <a:lnTo>
                  <a:pt x="105892" y="18300"/>
                </a:lnTo>
                <a:lnTo>
                  <a:pt x="105587" y="19519"/>
                </a:lnTo>
                <a:lnTo>
                  <a:pt x="107543" y="18300"/>
                </a:lnTo>
                <a:lnTo>
                  <a:pt x="107810" y="19570"/>
                </a:lnTo>
                <a:lnTo>
                  <a:pt x="108940" y="19570"/>
                </a:lnTo>
                <a:lnTo>
                  <a:pt x="109067" y="19596"/>
                </a:lnTo>
                <a:lnTo>
                  <a:pt x="109321" y="19570"/>
                </a:lnTo>
                <a:lnTo>
                  <a:pt x="109372" y="18300"/>
                </a:lnTo>
                <a:lnTo>
                  <a:pt x="108572" y="18300"/>
                </a:lnTo>
                <a:lnTo>
                  <a:pt x="106934" y="17030"/>
                </a:lnTo>
                <a:lnTo>
                  <a:pt x="102958" y="17030"/>
                </a:lnTo>
                <a:lnTo>
                  <a:pt x="99415" y="14490"/>
                </a:lnTo>
                <a:lnTo>
                  <a:pt x="94272" y="10807"/>
                </a:lnTo>
                <a:lnTo>
                  <a:pt x="94526" y="10883"/>
                </a:lnTo>
                <a:lnTo>
                  <a:pt x="104990" y="14693"/>
                </a:lnTo>
                <a:lnTo>
                  <a:pt x="99580" y="12204"/>
                </a:lnTo>
                <a:lnTo>
                  <a:pt x="92938" y="9842"/>
                </a:lnTo>
                <a:lnTo>
                  <a:pt x="90474" y="8064"/>
                </a:lnTo>
                <a:lnTo>
                  <a:pt x="90474" y="14490"/>
                </a:lnTo>
                <a:lnTo>
                  <a:pt x="89827" y="11950"/>
                </a:lnTo>
                <a:lnTo>
                  <a:pt x="89509" y="10680"/>
                </a:lnTo>
                <a:lnTo>
                  <a:pt x="89077" y="8966"/>
                </a:lnTo>
                <a:lnTo>
                  <a:pt x="89509" y="9131"/>
                </a:lnTo>
                <a:lnTo>
                  <a:pt x="90398" y="11950"/>
                </a:lnTo>
                <a:lnTo>
                  <a:pt x="90474" y="14490"/>
                </a:lnTo>
                <a:lnTo>
                  <a:pt x="90474" y="8064"/>
                </a:lnTo>
                <a:lnTo>
                  <a:pt x="88823" y="6870"/>
                </a:lnTo>
                <a:lnTo>
                  <a:pt x="89331" y="8559"/>
                </a:lnTo>
                <a:lnTo>
                  <a:pt x="88938" y="8407"/>
                </a:lnTo>
                <a:lnTo>
                  <a:pt x="88557" y="6870"/>
                </a:lnTo>
                <a:lnTo>
                  <a:pt x="88074" y="8102"/>
                </a:lnTo>
                <a:lnTo>
                  <a:pt x="88074" y="9410"/>
                </a:lnTo>
                <a:lnTo>
                  <a:pt x="87553" y="9410"/>
                </a:lnTo>
                <a:lnTo>
                  <a:pt x="87058" y="10680"/>
                </a:lnTo>
                <a:lnTo>
                  <a:pt x="85775" y="9613"/>
                </a:lnTo>
                <a:lnTo>
                  <a:pt x="85775" y="10680"/>
                </a:lnTo>
                <a:lnTo>
                  <a:pt x="84315" y="11950"/>
                </a:lnTo>
                <a:lnTo>
                  <a:pt x="85115" y="10858"/>
                </a:lnTo>
                <a:lnTo>
                  <a:pt x="85191" y="10680"/>
                </a:lnTo>
                <a:lnTo>
                  <a:pt x="85204" y="9410"/>
                </a:lnTo>
                <a:lnTo>
                  <a:pt x="85344" y="9410"/>
                </a:lnTo>
                <a:lnTo>
                  <a:pt x="85775" y="10680"/>
                </a:lnTo>
                <a:lnTo>
                  <a:pt x="85775" y="9613"/>
                </a:lnTo>
                <a:lnTo>
                  <a:pt x="85534" y="9410"/>
                </a:lnTo>
                <a:lnTo>
                  <a:pt x="87553" y="9410"/>
                </a:lnTo>
                <a:lnTo>
                  <a:pt x="87617" y="9258"/>
                </a:lnTo>
                <a:lnTo>
                  <a:pt x="81775" y="7226"/>
                </a:lnTo>
                <a:lnTo>
                  <a:pt x="81343" y="9410"/>
                </a:lnTo>
                <a:lnTo>
                  <a:pt x="81038" y="8140"/>
                </a:lnTo>
                <a:lnTo>
                  <a:pt x="80746" y="6870"/>
                </a:lnTo>
                <a:lnTo>
                  <a:pt x="81775" y="7226"/>
                </a:lnTo>
                <a:lnTo>
                  <a:pt x="81902" y="6565"/>
                </a:lnTo>
                <a:lnTo>
                  <a:pt x="83312" y="6934"/>
                </a:lnTo>
                <a:lnTo>
                  <a:pt x="87884" y="8559"/>
                </a:lnTo>
                <a:lnTo>
                  <a:pt x="87617" y="9258"/>
                </a:lnTo>
                <a:lnTo>
                  <a:pt x="88074" y="9410"/>
                </a:lnTo>
                <a:lnTo>
                  <a:pt x="88074" y="8102"/>
                </a:lnTo>
                <a:lnTo>
                  <a:pt x="86207" y="7429"/>
                </a:lnTo>
                <a:lnTo>
                  <a:pt x="81953" y="6350"/>
                </a:lnTo>
                <a:lnTo>
                  <a:pt x="82105" y="5600"/>
                </a:lnTo>
                <a:lnTo>
                  <a:pt x="80251" y="5905"/>
                </a:lnTo>
                <a:lnTo>
                  <a:pt x="72809" y="3987"/>
                </a:lnTo>
                <a:lnTo>
                  <a:pt x="61480" y="3162"/>
                </a:lnTo>
                <a:lnTo>
                  <a:pt x="72047" y="3975"/>
                </a:lnTo>
                <a:lnTo>
                  <a:pt x="79705" y="5994"/>
                </a:lnTo>
                <a:lnTo>
                  <a:pt x="74295" y="6870"/>
                </a:lnTo>
                <a:lnTo>
                  <a:pt x="71170" y="6870"/>
                </a:lnTo>
                <a:lnTo>
                  <a:pt x="73113" y="8001"/>
                </a:lnTo>
                <a:lnTo>
                  <a:pt x="76492" y="6870"/>
                </a:lnTo>
                <a:lnTo>
                  <a:pt x="73710" y="8140"/>
                </a:lnTo>
                <a:lnTo>
                  <a:pt x="73367" y="8140"/>
                </a:lnTo>
                <a:lnTo>
                  <a:pt x="73113" y="8001"/>
                </a:lnTo>
                <a:lnTo>
                  <a:pt x="72682" y="8140"/>
                </a:lnTo>
                <a:lnTo>
                  <a:pt x="71158" y="6959"/>
                </a:lnTo>
                <a:lnTo>
                  <a:pt x="70980" y="9410"/>
                </a:lnTo>
                <a:lnTo>
                  <a:pt x="70421" y="5600"/>
                </a:lnTo>
                <a:lnTo>
                  <a:pt x="69291" y="6959"/>
                </a:lnTo>
                <a:lnTo>
                  <a:pt x="68376" y="8140"/>
                </a:lnTo>
                <a:lnTo>
                  <a:pt x="67398" y="6870"/>
                </a:lnTo>
                <a:lnTo>
                  <a:pt x="66827" y="8140"/>
                </a:lnTo>
                <a:lnTo>
                  <a:pt x="66687" y="5600"/>
                </a:lnTo>
                <a:lnTo>
                  <a:pt x="65938" y="5600"/>
                </a:lnTo>
                <a:lnTo>
                  <a:pt x="65887" y="6870"/>
                </a:lnTo>
                <a:lnTo>
                  <a:pt x="65519" y="6870"/>
                </a:lnTo>
                <a:lnTo>
                  <a:pt x="65278" y="6870"/>
                </a:lnTo>
                <a:lnTo>
                  <a:pt x="65379" y="6527"/>
                </a:lnTo>
                <a:lnTo>
                  <a:pt x="65036" y="5600"/>
                </a:lnTo>
                <a:lnTo>
                  <a:pt x="64630" y="5600"/>
                </a:lnTo>
                <a:lnTo>
                  <a:pt x="64122" y="6870"/>
                </a:lnTo>
                <a:lnTo>
                  <a:pt x="63042" y="5600"/>
                </a:lnTo>
                <a:lnTo>
                  <a:pt x="62331" y="5600"/>
                </a:lnTo>
                <a:lnTo>
                  <a:pt x="61468" y="6870"/>
                </a:lnTo>
                <a:lnTo>
                  <a:pt x="58737" y="4330"/>
                </a:lnTo>
                <a:lnTo>
                  <a:pt x="57988" y="5600"/>
                </a:lnTo>
                <a:lnTo>
                  <a:pt x="59245" y="5600"/>
                </a:lnTo>
                <a:lnTo>
                  <a:pt x="59575" y="6870"/>
                </a:lnTo>
                <a:lnTo>
                  <a:pt x="61429" y="6870"/>
                </a:lnTo>
                <a:lnTo>
                  <a:pt x="61912" y="8140"/>
                </a:lnTo>
                <a:lnTo>
                  <a:pt x="61658" y="8140"/>
                </a:lnTo>
                <a:lnTo>
                  <a:pt x="61925" y="9410"/>
                </a:lnTo>
                <a:lnTo>
                  <a:pt x="60007" y="8140"/>
                </a:lnTo>
                <a:lnTo>
                  <a:pt x="59702" y="9410"/>
                </a:lnTo>
                <a:lnTo>
                  <a:pt x="59283" y="10680"/>
                </a:lnTo>
                <a:lnTo>
                  <a:pt x="60655" y="9410"/>
                </a:lnTo>
                <a:lnTo>
                  <a:pt x="60947" y="10337"/>
                </a:lnTo>
                <a:lnTo>
                  <a:pt x="60960" y="10858"/>
                </a:lnTo>
                <a:lnTo>
                  <a:pt x="60604" y="11544"/>
                </a:lnTo>
                <a:lnTo>
                  <a:pt x="61125" y="11950"/>
                </a:lnTo>
                <a:lnTo>
                  <a:pt x="60388" y="11950"/>
                </a:lnTo>
                <a:lnTo>
                  <a:pt x="60604" y="11544"/>
                </a:lnTo>
                <a:lnTo>
                  <a:pt x="59715" y="10858"/>
                </a:lnTo>
                <a:lnTo>
                  <a:pt x="58953" y="11950"/>
                </a:lnTo>
                <a:lnTo>
                  <a:pt x="57416" y="11950"/>
                </a:lnTo>
                <a:lnTo>
                  <a:pt x="57543" y="10680"/>
                </a:lnTo>
                <a:lnTo>
                  <a:pt x="57797" y="8140"/>
                </a:lnTo>
                <a:lnTo>
                  <a:pt x="56451" y="9410"/>
                </a:lnTo>
                <a:lnTo>
                  <a:pt x="54864" y="9410"/>
                </a:lnTo>
                <a:lnTo>
                  <a:pt x="54343" y="10680"/>
                </a:lnTo>
                <a:lnTo>
                  <a:pt x="54698" y="8140"/>
                </a:lnTo>
                <a:lnTo>
                  <a:pt x="54457" y="9410"/>
                </a:lnTo>
                <a:lnTo>
                  <a:pt x="52908" y="14490"/>
                </a:lnTo>
                <a:lnTo>
                  <a:pt x="50088" y="13220"/>
                </a:lnTo>
                <a:lnTo>
                  <a:pt x="50520" y="17030"/>
                </a:lnTo>
                <a:lnTo>
                  <a:pt x="49606" y="13220"/>
                </a:lnTo>
                <a:lnTo>
                  <a:pt x="49364" y="14490"/>
                </a:lnTo>
                <a:lnTo>
                  <a:pt x="47459" y="17030"/>
                </a:lnTo>
                <a:lnTo>
                  <a:pt x="47231" y="15760"/>
                </a:lnTo>
                <a:lnTo>
                  <a:pt x="47472" y="15760"/>
                </a:lnTo>
                <a:lnTo>
                  <a:pt x="48590" y="14490"/>
                </a:lnTo>
                <a:lnTo>
                  <a:pt x="45567" y="15709"/>
                </a:lnTo>
                <a:lnTo>
                  <a:pt x="44437" y="17030"/>
                </a:lnTo>
                <a:lnTo>
                  <a:pt x="44297" y="17030"/>
                </a:lnTo>
                <a:lnTo>
                  <a:pt x="44348" y="17335"/>
                </a:lnTo>
                <a:lnTo>
                  <a:pt x="45440" y="17030"/>
                </a:lnTo>
                <a:lnTo>
                  <a:pt x="44640" y="17538"/>
                </a:lnTo>
                <a:lnTo>
                  <a:pt x="44538" y="18300"/>
                </a:lnTo>
                <a:lnTo>
                  <a:pt x="43459" y="18300"/>
                </a:lnTo>
                <a:lnTo>
                  <a:pt x="43332" y="18300"/>
                </a:lnTo>
                <a:lnTo>
                  <a:pt x="43459" y="17576"/>
                </a:lnTo>
                <a:lnTo>
                  <a:pt x="40843" y="18300"/>
                </a:lnTo>
                <a:lnTo>
                  <a:pt x="42862" y="17030"/>
                </a:lnTo>
                <a:lnTo>
                  <a:pt x="44043" y="17030"/>
                </a:lnTo>
                <a:lnTo>
                  <a:pt x="41783" y="15760"/>
                </a:lnTo>
                <a:lnTo>
                  <a:pt x="42405" y="14490"/>
                </a:lnTo>
                <a:lnTo>
                  <a:pt x="40170" y="14490"/>
                </a:lnTo>
                <a:lnTo>
                  <a:pt x="40817" y="11950"/>
                </a:lnTo>
                <a:lnTo>
                  <a:pt x="39497" y="13220"/>
                </a:lnTo>
                <a:lnTo>
                  <a:pt x="38074" y="13220"/>
                </a:lnTo>
                <a:lnTo>
                  <a:pt x="36830" y="11950"/>
                </a:lnTo>
                <a:lnTo>
                  <a:pt x="36017" y="13220"/>
                </a:lnTo>
                <a:lnTo>
                  <a:pt x="35496" y="11950"/>
                </a:lnTo>
                <a:lnTo>
                  <a:pt x="34848" y="11950"/>
                </a:lnTo>
                <a:lnTo>
                  <a:pt x="34467" y="13220"/>
                </a:lnTo>
                <a:lnTo>
                  <a:pt x="34251" y="13220"/>
                </a:lnTo>
                <a:lnTo>
                  <a:pt x="34290" y="13449"/>
                </a:lnTo>
                <a:lnTo>
                  <a:pt x="34556" y="13220"/>
                </a:lnTo>
                <a:lnTo>
                  <a:pt x="34455" y="14490"/>
                </a:lnTo>
                <a:lnTo>
                  <a:pt x="34290" y="13449"/>
                </a:lnTo>
                <a:lnTo>
                  <a:pt x="33032" y="14490"/>
                </a:lnTo>
                <a:lnTo>
                  <a:pt x="32689" y="14490"/>
                </a:lnTo>
                <a:lnTo>
                  <a:pt x="32245" y="13220"/>
                </a:lnTo>
                <a:lnTo>
                  <a:pt x="31584" y="15760"/>
                </a:lnTo>
                <a:lnTo>
                  <a:pt x="32194" y="13220"/>
                </a:lnTo>
                <a:lnTo>
                  <a:pt x="31343" y="13220"/>
                </a:lnTo>
                <a:lnTo>
                  <a:pt x="31508" y="12344"/>
                </a:lnTo>
                <a:lnTo>
                  <a:pt x="31318" y="13220"/>
                </a:lnTo>
                <a:lnTo>
                  <a:pt x="30937" y="15760"/>
                </a:lnTo>
                <a:lnTo>
                  <a:pt x="31115" y="13220"/>
                </a:lnTo>
                <a:lnTo>
                  <a:pt x="29972" y="13220"/>
                </a:lnTo>
                <a:lnTo>
                  <a:pt x="31496" y="12344"/>
                </a:lnTo>
                <a:lnTo>
                  <a:pt x="31597" y="11950"/>
                </a:lnTo>
                <a:lnTo>
                  <a:pt x="30835" y="10680"/>
                </a:lnTo>
                <a:lnTo>
                  <a:pt x="30581" y="10680"/>
                </a:lnTo>
                <a:lnTo>
                  <a:pt x="29057" y="15760"/>
                </a:lnTo>
                <a:lnTo>
                  <a:pt x="24434" y="10337"/>
                </a:lnTo>
                <a:lnTo>
                  <a:pt x="24155" y="11950"/>
                </a:lnTo>
                <a:lnTo>
                  <a:pt x="21513" y="11950"/>
                </a:lnTo>
                <a:lnTo>
                  <a:pt x="22225" y="13220"/>
                </a:lnTo>
                <a:lnTo>
                  <a:pt x="20764" y="15760"/>
                </a:lnTo>
                <a:lnTo>
                  <a:pt x="19215" y="14490"/>
                </a:lnTo>
                <a:lnTo>
                  <a:pt x="17614" y="11950"/>
                </a:lnTo>
                <a:lnTo>
                  <a:pt x="18618" y="8051"/>
                </a:lnTo>
                <a:lnTo>
                  <a:pt x="15240" y="10680"/>
                </a:lnTo>
                <a:lnTo>
                  <a:pt x="15417" y="11950"/>
                </a:lnTo>
                <a:lnTo>
                  <a:pt x="15532" y="13449"/>
                </a:lnTo>
                <a:lnTo>
                  <a:pt x="14122" y="18300"/>
                </a:lnTo>
                <a:lnTo>
                  <a:pt x="7289" y="9410"/>
                </a:lnTo>
                <a:lnTo>
                  <a:pt x="8699" y="17030"/>
                </a:lnTo>
                <a:lnTo>
                  <a:pt x="9918" y="17030"/>
                </a:lnTo>
                <a:lnTo>
                  <a:pt x="10706" y="18300"/>
                </a:lnTo>
                <a:lnTo>
                  <a:pt x="11328" y="18300"/>
                </a:lnTo>
                <a:lnTo>
                  <a:pt x="12915" y="19011"/>
                </a:lnTo>
                <a:lnTo>
                  <a:pt x="13741" y="18542"/>
                </a:lnTo>
                <a:lnTo>
                  <a:pt x="13982" y="18300"/>
                </a:lnTo>
                <a:lnTo>
                  <a:pt x="14160" y="18300"/>
                </a:lnTo>
                <a:lnTo>
                  <a:pt x="14300" y="18707"/>
                </a:lnTo>
                <a:lnTo>
                  <a:pt x="14973" y="19570"/>
                </a:lnTo>
                <a:lnTo>
                  <a:pt x="14592" y="19570"/>
                </a:lnTo>
                <a:lnTo>
                  <a:pt x="14300" y="18707"/>
                </a:lnTo>
                <a:lnTo>
                  <a:pt x="14033" y="18376"/>
                </a:lnTo>
                <a:lnTo>
                  <a:pt x="13779" y="18542"/>
                </a:lnTo>
                <a:lnTo>
                  <a:pt x="13271" y="19164"/>
                </a:lnTo>
                <a:lnTo>
                  <a:pt x="14185" y="19570"/>
                </a:lnTo>
                <a:lnTo>
                  <a:pt x="13665" y="19570"/>
                </a:lnTo>
                <a:lnTo>
                  <a:pt x="11303" y="20840"/>
                </a:lnTo>
                <a:lnTo>
                  <a:pt x="7874" y="17030"/>
                </a:lnTo>
                <a:lnTo>
                  <a:pt x="6934" y="19164"/>
                </a:lnTo>
                <a:lnTo>
                  <a:pt x="6845" y="20840"/>
                </a:lnTo>
                <a:lnTo>
                  <a:pt x="6946" y="22110"/>
                </a:lnTo>
                <a:lnTo>
                  <a:pt x="6540" y="20840"/>
                </a:lnTo>
                <a:lnTo>
                  <a:pt x="6375" y="19570"/>
                </a:lnTo>
                <a:lnTo>
                  <a:pt x="6667" y="19570"/>
                </a:lnTo>
                <a:lnTo>
                  <a:pt x="4965" y="18300"/>
                </a:lnTo>
                <a:lnTo>
                  <a:pt x="2971" y="18300"/>
                </a:lnTo>
                <a:lnTo>
                  <a:pt x="2578" y="19570"/>
                </a:lnTo>
                <a:lnTo>
                  <a:pt x="2311" y="19354"/>
                </a:lnTo>
                <a:lnTo>
                  <a:pt x="330" y="30226"/>
                </a:lnTo>
                <a:lnTo>
                  <a:pt x="215" y="33540"/>
                </a:lnTo>
                <a:lnTo>
                  <a:pt x="457" y="64020"/>
                </a:lnTo>
                <a:lnTo>
                  <a:pt x="571" y="72910"/>
                </a:lnTo>
                <a:lnTo>
                  <a:pt x="2286" y="111010"/>
                </a:lnTo>
                <a:lnTo>
                  <a:pt x="4076" y="124980"/>
                </a:lnTo>
                <a:lnTo>
                  <a:pt x="13563" y="126250"/>
                </a:lnTo>
                <a:lnTo>
                  <a:pt x="22186" y="130060"/>
                </a:lnTo>
                <a:lnTo>
                  <a:pt x="29984" y="136410"/>
                </a:lnTo>
                <a:lnTo>
                  <a:pt x="37020" y="142760"/>
                </a:lnTo>
                <a:lnTo>
                  <a:pt x="37236" y="142760"/>
                </a:lnTo>
                <a:lnTo>
                  <a:pt x="37007" y="143116"/>
                </a:lnTo>
                <a:lnTo>
                  <a:pt x="37744" y="142798"/>
                </a:lnTo>
                <a:lnTo>
                  <a:pt x="35991" y="141490"/>
                </a:lnTo>
                <a:lnTo>
                  <a:pt x="36626" y="140220"/>
                </a:lnTo>
                <a:lnTo>
                  <a:pt x="38125" y="141490"/>
                </a:lnTo>
                <a:lnTo>
                  <a:pt x="37858" y="140220"/>
                </a:lnTo>
                <a:lnTo>
                  <a:pt x="37757" y="139738"/>
                </a:lnTo>
                <a:lnTo>
                  <a:pt x="37058" y="138950"/>
                </a:lnTo>
                <a:lnTo>
                  <a:pt x="37604" y="138950"/>
                </a:lnTo>
                <a:lnTo>
                  <a:pt x="37757" y="139738"/>
                </a:lnTo>
                <a:lnTo>
                  <a:pt x="38201" y="140220"/>
                </a:lnTo>
                <a:lnTo>
                  <a:pt x="40030" y="138950"/>
                </a:lnTo>
                <a:lnTo>
                  <a:pt x="40386" y="138950"/>
                </a:lnTo>
                <a:lnTo>
                  <a:pt x="40246" y="140220"/>
                </a:lnTo>
                <a:lnTo>
                  <a:pt x="40106" y="141490"/>
                </a:lnTo>
                <a:lnTo>
                  <a:pt x="39700" y="140220"/>
                </a:lnTo>
                <a:lnTo>
                  <a:pt x="39573" y="140220"/>
                </a:lnTo>
                <a:lnTo>
                  <a:pt x="39966" y="141490"/>
                </a:lnTo>
                <a:lnTo>
                  <a:pt x="39674" y="142760"/>
                </a:lnTo>
                <a:lnTo>
                  <a:pt x="40284" y="141490"/>
                </a:lnTo>
                <a:lnTo>
                  <a:pt x="40500" y="141033"/>
                </a:lnTo>
                <a:lnTo>
                  <a:pt x="40906" y="140220"/>
                </a:lnTo>
                <a:lnTo>
                  <a:pt x="43002" y="138950"/>
                </a:lnTo>
                <a:lnTo>
                  <a:pt x="42418" y="140220"/>
                </a:lnTo>
                <a:lnTo>
                  <a:pt x="43218" y="138950"/>
                </a:lnTo>
                <a:lnTo>
                  <a:pt x="45085" y="138950"/>
                </a:lnTo>
                <a:lnTo>
                  <a:pt x="44094" y="137680"/>
                </a:lnTo>
                <a:lnTo>
                  <a:pt x="45935" y="138950"/>
                </a:lnTo>
                <a:lnTo>
                  <a:pt x="46532" y="138950"/>
                </a:lnTo>
                <a:lnTo>
                  <a:pt x="45935" y="137680"/>
                </a:lnTo>
                <a:lnTo>
                  <a:pt x="47345" y="140220"/>
                </a:lnTo>
                <a:lnTo>
                  <a:pt x="47637" y="138950"/>
                </a:lnTo>
                <a:lnTo>
                  <a:pt x="49682" y="138950"/>
                </a:lnTo>
                <a:lnTo>
                  <a:pt x="50152" y="137680"/>
                </a:lnTo>
                <a:lnTo>
                  <a:pt x="50850" y="137680"/>
                </a:lnTo>
                <a:lnTo>
                  <a:pt x="51384" y="138950"/>
                </a:lnTo>
                <a:lnTo>
                  <a:pt x="52146" y="137680"/>
                </a:lnTo>
                <a:lnTo>
                  <a:pt x="52603" y="138950"/>
                </a:lnTo>
                <a:lnTo>
                  <a:pt x="54076" y="139636"/>
                </a:lnTo>
                <a:lnTo>
                  <a:pt x="59448" y="137680"/>
                </a:lnTo>
                <a:lnTo>
                  <a:pt x="70497" y="132600"/>
                </a:lnTo>
                <a:lnTo>
                  <a:pt x="81902" y="127520"/>
                </a:lnTo>
                <a:lnTo>
                  <a:pt x="93433" y="124980"/>
                </a:lnTo>
                <a:lnTo>
                  <a:pt x="95758" y="123786"/>
                </a:lnTo>
                <a:lnTo>
                  <a:pt x="95631" y="123710"/>
                </a:lnTo>
                <a:lnTo>
                  <a:pt x="95897" y="123710"/>
                </a:lnTo>
                <a:lnTo>
                  <a:pt x="98361" y="122440"/>
                </a:lnTo>
                <a:lnTo>
                  <a:pt x="104660" y="121170"/>
                </a:lnTo>
                <a:lnTo>
                  <a:pt x="107784" y="121170"/>
                </a:lnTo>
                <a:lnTo>
                  <a:pt x="103225" y="122440"/>
                </a:lnTo>
                <a:lnTo>
                  <a:pt x="103466" y="123520"/>
                </a:lnTo>
                <a:lnTo>
                  <a:pt x="108089" y="121170"/>
                </a:lnTo>
                <a:lnTo>
                  <a:pt x="110604" y="119900"/>
                </a:lnTo>
                <a:lnTo>
                  <a:pt x="118452" y="116090"/>
                </a:lnTo>
                <a:lnTo>
                  <a:pt x="126466" y="114820"/>
                </a:lnTo>
                <a:lnTo>
                  <a:pt x="134467" y="112280"/>
                </a:lnTo>
                <a:lnTo>
                  <a:pt x="137782" y="108470"/>
                </a:lnTo>
                <a:lnTo>
                  <a:pt x="139788" y="104660"/>
                </a:lnTo>
                <a:lnTo>
                  <a:pt x="144373" y="104660"/>
                </a:lnTo>
                <a:lnTo>
                  <a:pt x="145288" y="103390"/>
                </a:lnTo>
                <a:lnTo>
                  <a:pt x="144424" y="100850"/>
                </a:lnTo>
                <a:lnTo>
                  <a:pt x="145491" y="103390"/>
                </a:lnTo>
                <a:lnTo>
                  <a:pt x="147523" y="100850"/>
                </a:lnTo>
                <a:lnTo>
                  <a:pt x="148551" y="99580"/>
                </a:lnTo>
                <a:lnTo>
                  <a:pt x="152755" y="98310"/>
                </a:lnTo>
                <a:lnTo>
                  <a:pt x="154546" y="90690"/>
                </a:lnTo>
                <a:lnTo>
                  <a:pt x="156972" y="88150"/>
                </a:lnTo>
                <a:lnTo>
                  <a:pt x="159359" y="85610"/>
                </a:lnTo>
                <a:lnTo>
                  <a:pt x="159740" y="84340"/>
                </a:lnTo>
                <a:lnTo>
                  <a:pt x="158851" y="74180"/>
                </a:lnTo>
                <a:lnTo>
                  <a:pt x="161378" y="75450"/>
                </a:lnTo>
                <a:lnTo>
                  <a:pt x="161201" y="74180"/>
                </a:lnTo>
                <a:lnTo>
                  <a:pt x="161378" y="7418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7" name="object 6507"/>
          <p:cNvSpPr/>
          <p:nvPr/>
        </p:nvSpPr>
        <p:spPr>
          <a:xfrm>
            <a:off x="10279336" y="4999662"/>
            <a:ext cx="635" cy="0"/>
          </a:xfrm>
          <a:custGeom>
            <a:avLst/>
            <a:gdLst/>
            <a:ahLst/>
            <a:cxnLst/>
            <a:rect l="l" t="t" r="r" b="b"/>
            <a:pathLst>
              <a:path w="634">
                <a:moveTo>
                  <a:pt x="38" y="0"/>
                </a:moveTo>
                <a:lnTo>
                  <a:pt x="0" y="0"/>
                </a:lnTo>
                <a:lnTo>
                  <a:pt x="3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8" name="object 6508"/>
          <p:cNvSpPr/>
          <p:nvPr/>
        </p:nvSpPr>
        <p:spPr>
          <a:xfrm>
            <a:off x="10264839" y="4266145"/>
            <a:ext cx="9525" cy="30480"/>
          </a:xfrm>
          <a:custGeom>
            <a:avLst/>
            <a:gdLst/>
            <a:ahLst/>
            <a:cxnLst/>
            <a:rect l="l" t="t" r="r" b="b"/>
            <a:pathLst>
              <a:path w="9525" h="30479">
                <a:moveTo>
                  <a:pt x="977" y="29527"/>
                </a:moveTo>
                <a:lnTo>
                  <a:pt x="927" y="28473"/>
                </a:lnTo>
                <a:lnTo>
                  <a:pt x="406" y="28841"/>
                </a:lnTo>
                <a:lnTo>
                  <a:pt x="355" y="29298"/>
                </a:lnTo>
                <a:lnTo>
                  <a:pt x="0" y="29959"/>
                </a:lnTo>
                <a:lnTo>
                  <a:pt x="749" y="29768"/>
                </a:lnTo>
                <a:lnTo>
                  <a:pt x="977" y="29527"/>
                </a:lnTo>
                <a:close/>
              </a:path>
              <a:path w="9525" h="30479">
                <a:moveTo>
                  <a:pt x="6870" y="469"/>
                </a:moveTo>
                <a:lnTo>
                  <a:pt x="6845" y="254"/>
                </a:lnTo>
                <a:lnTo>
                  <a:pt x="6731" y="0"/>
                </a:lnTo>
                <a:lnTo>
                  <a:pt x="6731" y="152"/>
                </a:lnTo>
                <a:lnTo>
                  <a:pt x="6870" y="469"/>
                </a:lnTo>
                <a:close/>
              </a:path>
              <a:path w="9525" h="30479">
                <a:moveTo>
                  <a:pt x="8229" y="5880"/>
                </a:moveTo>
                <a:lnTo>
                  <a:pt x="8166" y="5562"/>
                </a:lnTo>
                <a:lnTo>
                  <a:pt x="8191" y="5880"/>
                </a:lnTo>
                <a:close/>
              </a:path>
              <a:path w="9525" h="30479">
                <a:moveTo>
                  <a:pt x="8674" y="6146"/>
                </a:moveTo>
                <a:close/>
              </a:path>
              <a:path w="9525" h="30479">
                <a:moveTo>
                  <a:pt x="8864" y="5867"/>
                </a:moveTo>
                <a:lnTo>
                  <a:pt x="8699" y="5854"/>
                </a:lnTo>
                <a:lnTo>
                  <a:pt x="8864" y="5867"/>
                </a:lnTo>
                <a:close/>
              </a:path>
              <a:path w="9525" h="30479">
                <a:moveTo>
                  <a:pt x="8928" y="6337"/>
                </a:moveTo>
                <a:lnTo>
                  <a:pt x="8674" y="6235"/>
                </a:lnTo>
                <a:lnTo>
                  <a:pt x="8509" y="6045"/>
                </a:lnTo>
                <a:lnTo>
                  <a:pt x="8750" y="6096"/>
                </a:lnTo>
                <a:lnTo>
                  <a:pt x="8699" y="5880"/>
                </a:lnTo>
                <a:lnTo>
                  <a:pt x="8229" y="5880"/>
                </a:lnTo>
                <a:lnTo>
                  <a:pt x="8280" y="6096"/>
                </a:lnTo>
                <a:lnTo>
                  <a:pt x="8928" y="633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9" name="object 6509"/>
          <p:cNvSpPr/>
          <p:nvPr/>
        </p:nvSpPr>
        <p:spPr>
          <a:xfrm>
            <a:off x="10328178" y="424521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279" y="0"/>
                </a:moveTo>
                <a:lnTo>
                  <a:pt x="0" y="355"/>
                </a:lnTo>
                <a:lnTo>
                  <a:pt x="177" y="546"/>
                </a:lnTo>
                <a:lnTo>
                  <a:pt x="380" y="685"/>
                </a:lnTo>
                <a:lnTo>
                  <a:pt x="685" y="698"/>
                </a:lnTo>
                <a:lnTo>
                  <a:pt x="723" y="304"/>
                </a:lnTo>
                <a:lnTo>
                  <a:pt x="27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0" name="object 6510"/>
          <p:cNvSpPr/>
          <p:nvPr/>
        </p:nvSpPr>
        <p:spPr>
          <a:xfrm>
            <a:off x="9861561" y="337065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24" y="622"/>
                </a:moveTo>
                <a:lnTo>
                  <a:pt x="1257" y="939"/>
                </a:lnTo>
                <a:lnTo>
                  <a:pt x="1224" y="622"/>
                </a:lnTo>
                <a:close/>
              </a:path>
              <a:path w="1270" h="1270">
                <a:moveTo>
                  <a:pt x="1190" y="622"/>
                </a:moveTo>
                <a:lnTo>
                  <a:pt x="765" y="642"/>
                </a:lnTo>
                <a:lnTo>
                  <a:pt x="1092" y="812"/>
                </a:lnTo>
                <a:lnTo>
                  <a:pt x="1190" y="622"/>
                </a:lnTo>
                <a:close/>
              </a:path>
              <a:path w="1270" h="1270">
                <a:moveTo>
                  <a:pt x="0" y="241"/>
                </a:moveTo>
                <a:lnTo>
                  <a:pt x="342" y="762"/>
                </a:lnTo>
                <a:lnTo>
                  <a:pt x="412" y="457"/>
                </a:lnTo>
                <a:lnTo>
                  <a:pt x="0" y="241"/>
                </a:lnTo>
                <a:close/>
              </a:path>
              <a:path w="1270" h="1270">
                <a:moveTo>
                  <a:pt x="1041" y="0"/>
                </a:moveTo>
                <a:lnTo>
                  <a:pt x="727" y="342"/>
                </a:lnTo>
                <a:lnTo>
                  <a:pt x="631" y="571"/>
                </a:lnTo>
                <a:lnTo>
                  <a:pt x="863" y="635"/>
                </a:lnTo>
                <a:lnTo>
                  <a:pt x="1155" y="457"/>
                </a:lnTo>
                <a:lnTo>
                  <a:pt x="1063" y="241"/>
                </a:lnTo>
                <a:lnTo>
                  <a:pt x="1041" y="0"/>
                </a:lnTo>
                <a:close/>
              </a:path>
              <a:path w="1270" h="1270">
                <a:moveTo>
                  <a:pt x="1231" y="457"/>
                </a:moveTo>
                <a:lnTo>
                  <a:pt x="1190" y="622"/>
                </a:lnTo>
                <a:lnTo>
                  <a:pt x="1231" y="45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1" name="object 6511"/>
          <p:cNvSpPr/>
          <p:nvPr/>
        </p:nvSpPr>
        <p:spPr>
          <a:xfrm>
            <a:off x="9938360" y="3859098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2209" y="2146"/>
                </a:moveTo>
                <a:lnTo>
                  <a:pt x="2006" y="1778"/>
                </a:lnTo>
                <a:lnTo>
                  <a:pt x="1663" y="1587"/>
                </a:lnTo>
                <a:lnTo>
                  <a:pt x="1397" y="1358"/>
                </a:lnTo>
                <a:lnTo>
                  <a:pt x="0" y="1447"/>
                </a:lnTo>
                <a:lnTo>
                  <a:pt x="1981" y="2997"/>
                </a:lnTo>
                <a:lnTo>
                  <a:pt x="2209" y="2146"/>
                </a:lnTo>
                <a:close/>
              </a:path>
              <a:path w="7620" h="3175">
                <a:moveTo>
                  <a:pt x="7073" y="952"/>
                </a:moveTo>
                <a:lnTo>
                  <a:pt x="5448" y="38"/>
                </a:lnTo>
                <a:lnTo>
                  <a:pt x="5143" y="0"/>
                </a:lnTo>
                <a:lnTo>
                  <a:pt x="5499" y="317"/>
                </a:lnTo>
                <a:lnTo>
                  <a:pt x="6070" y="774"/>
                </a:lnTo>
                <a:lnTo>
                  <a:pt x="6362" y="1117"/>
                </a:lnTo>
                <a:lnTo>
                  <a:pt x="7073" y="95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2" name="object 6512"/>
          <p:cNvSpPr/>
          <p:nvPr/>
        </p:nvSpPr>
        <p:spPr>
          <a:xfrm>
            <a:off x="9869547" y="4290202"/>
            <a:ext cx="97155" cy="17145"/>
          </a:xfrm>
          <a:custGeom>
            <a:avLst/>
            <a:gdLst/>
            <a:ahLst/>
            <a:cxnLst/>
            <a:rect l="l" t="t" r="r" b="b"/>
            <a:pathLst>
              <a:path w="97154" h="17145">
                <a:moveTo>
                  <a:pt x="47554" y="15361"/>
                </a:moveTo>
                <a:lnTo>
                  <a:pt x="34185" y="15965"/>
                </a:lnTo>
                <a:lnTo>
                  <a:pt x="52073" y="16814"/>
                </a:lnTo>
                <a:lnTo>
                  <a:pt x="61805" y="15514"/>
                </a:lnTo>
                <a:lnTo>
                  <a:pt x="47554" y="15361"/>
                </a:lnTo>
                <a:close/>
              </a:path>
              <a:path w="97154" h="17145">
                <a:moveTo>
                  <a:pt x="4323" y="13047"/>
                </a:moveTo>
                <a:lnTo>
                  <a:pt x="14689" y="15678"/>
                </a:lnTo>
                <a:lnTo>
                  <a:pt x="30922" y="16113"/>
                </a:lnTo>
                <a:lnTo>
                  <a:pt x="34185" y="15965"/>
                </a:lnTo>
                <a:lnTo>
                  <a:pt x="24547" y="15508"/>
                </a:lnTo>
                <a:lnTo>
                  <a:pt x="4323" y="13047"/>
                </a:lnTo>
                <a:close/>
              </a:path>
              <a:path w="97154" h="17145">
                <a:moveTo>
                  <a:pt x="94696" y="2051"/>
                </a:moveTo>
                <a:lnTo>
                  <a:pt x="78584" y="13273"/>
                </a:lnTo>
                <a:lnTo>
                  <a:pt x="61805" y="15514"/>
                </a:lnTo>
                <a:lnTo>
                  <a:pt x="63436" y="15532"/>
                </a:lnTo>
                <a:lnTo>
                  <a:pt x="73079" y="15015"/>
                </a:lnTo>
                <a:lnTo>
                  <a:pt x="85651" y="11161"/>
                </a:lnTo>
                <a:lnTo>
                  <a:pt x="94904" y="5657"/>
                </a:lnTo>
                <a:lnTo>
                  <a:pt x="94696" y="2051"/>
                </a:lnTo>
                <a:close/>
              </a:path>
              <a:path w="97154" h="17145">
                <a:moveTo>
                  <a:pt x="0" y="11950"/>
                </a:moveTo>
                <a:lnTo>
                  <a:pt x="1270" y="12776"/>
                </a:lnTo>
                <a:lnTo>
                  <a:pt x="2667" y="13119"/>
                </a:lnTo>
                <a:lnTo>
                  <a:pt x="4178" y="13030"/>
                </a:lnTo>
                <a:lnTo>
                  <a:pt x="0" y="11950"/>
                </a:lnTo>
                <a:close/>
              </a:path>
              <a:path w="97154" h="17145">
                <a:moveTo>
                  <a:pt x="4253" y="13030"/>
                </a:moveTo>
                <a:close/>
              </a:path>
              <a:path w="97154" h="17145">
                <a:moveTo>
                  <a:pt x="94606" y="485"/>
                </a:moveTo>
                <a:lnTo>
                  <a:pt x="94696" y="2051"/>
                </a:lnTo>
                <a:lnTo>
                  <a:pt x="95910" y="1206"/>
                </a:lnTo>
                <a:lnTo>
                  <a:pt x="96545" y="1117"/>
                </a:lnTo>
                <a:lnTo>
                  <a:pt x="94606" y="485"/>
                </a:lnTo>
                <a:close/>
              </a:path>
              <a:path w="97154" h="17145">
                <a:moveTo>
                  <a:pt x="93116" y="0"/>
                </a:moveTo>
                <a:lnTo>
                  <a:pt x="94606" y="485"/>
                </a:lnTo>
                <a:lnTo>
                  <a:pt x="94589" y="190"/>
                </a:lnTo>
                <a:lnTo>
                  <a:pt x="9311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3" name="object 6513"/>
          <p:cNvSpPr/>
          <p:nvPr/>
        </p:nvSpPr>
        <p:spPr>
          <a:xfrm>
            <a:off x="9924301" y="3850665"/>
            <a:ext cx="19050" cy="17780"/>
          </a:xfrm>
          <a:custGeom>
            <a:avLst/>
            <a:gdLst/>
            <a:ahLst/>
            <a:cxnLst/>
            <a:rect l="l" t="t" r="r" b="b"/>
            <a:pathLst>
              <a:path w="19050" h="17779">
                <a:moveTo>
                  <a:pt x="2273" y="11684"/>
                </a:moveTo>
                <a:lnTo>
                  <a:pt x="1663" y="9855"/>
                </a:lnTo>
                <a:lnTo>
                  <a:pt x="1587" y="9105"/>
                </a:lnTo>
                <a:lnTo>
                  <a:pt x="0" y="9601"/>
                </a:lnTo>
                <a:lnTo>
                  <a:pt x="1714" y="11201"/>
                </a:lnTo>
                <a:lnTo>
                  <a:pt x="1612" y="12293"/>
                </a:lnTo>
                <a:lnTo>
                  <a:pt x="2273" y="11684"/>
                </a:lnTo>
                <a:close/>
              </a:path>
              <a:path w="19050" h="17779">
                <a:moveTo>
                  <a:pt x="2832" y="10502"/>
                </a:moveTo>
                <a:lnTo>
                  <a:pt x="2540" y="9410"/>
                </a:lnTo>
                <a:lnTo>
                  <a:pt x="2362" y="9753"/>
                </a:lnTo>
                <a:lnTo>
                  <a:pt x="2374" y="10515"/>
                </a:lnTo>
                <a:lnTo>
                  <a:pt x="2832" y="10502"/>
                </a:lnTo>
                <a:close/>
              </a:path>
              <a:path w="19050" h="17779">
                <a:moveTo>
                  <a:pt x="4254" y="25"/>
                </a:moveTo>
                <a:close/>
              </a:path>
              <a:path w="19050" h="17779">
                <a:moveTo>
                  <a:pt x="4546" y="76"/>
                </a:moveTo>
                <a:lnTo>
                  <a:pt x="4394" y="165"/>
                </a:lnTo>
                <a:lnTo>
                  <a:pt x="4546" y="165"/>
                </a:lnTo>
                <a:close/>
              </a:path>
              <a:path w="19050" h="17779">
                <a:moveTo>
                  <a:pt x="9550" y="17424"/>
                </a:moveTo>
                <a:lnTo>
                  <a:pt x="8432" y="14185"/>
                </a:lnTo>
                <a:lnTo>
                  <a:pt x="8636" y="15887"/>
                </a:lnTo>
                <a:lnTo>
                  <a:pt x="7708" y="12954"/>
                </a:lnTo>
                <a:lnTo>
                  <a:pt x="7251" y="16548"/>
                </a:lnTo>
                <a:lnTo>
                  <a:pt x="8585" y="17018"/>
                </a:lnTo>
                <a:lnTo>
                  <a:pt x="9093" y="16649"/>
                </a:lnTo>
                <a:lnTo>
                  <a:pt x="8813" y="16332"/>
                </a:lnTo>
                <a:lnTo>
                  <a:pt x="8674" y="15925"/>
                </a:lnTo>
                <a:lnTo>
                  <a:pt x="9093" y="16649"/>
                </a:lnTo>
                <a:lnTo>
                  <a:pt x="9550" y="17424"/>
                </a:lnTo>
                <a:close/>
              </a:path>
              <a:path w="19050" h="17779">
                <a:moveTo>
                  <a:pt x="18923" y="8597"/>
                </a:moveTo>
                <a:lnTo>
                  <a:pt x="18910" y="8293"/>
                </a:lnTo>
                <a:lnTo>
                  <a:pt x="18796" y="7874"/>
                </a:lnTo>
                <a:lnTo>
                  <a:pt x="15697" y="7937"/>
                </a:lnTo>
                <a:lnTo>
                  <a:pt x="16560" y="8699"/>
                </a:lnTo>
                <a:lnTo>
                  <a:pt x="16433" y="8178"/>
                </a:lnTo>
                <a:lnTo>
                  <a:pt x="18923" y="859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4" name="object 6514"/>
          <p:cNvSpPr/>
          <p:nvPr/>
        </p:nvSpPr>
        <p:spPr>
          <a:xfrm>
            <a:off x="10265740" y="4261586"/>
            <a:ext cx="12065" cy="31115"/>
          </a:xfrm>
          <a:custGeom>
            <a:avLst/>
            <a:gdLst/>
            <a:ahLst/>
            <a:cxnLst/>
            <a:rect l="l" t="t" r="r" b="b"/>
            <a:pathLst>
              <a:path w="12065" h="31114">
                <a:moveTo>
                  <a:pt x="190" y="114"/>
                </a:moveTo>
                <a:lnTo>
                  <a:pt x="25" y="152"/>
                </a:lnTo>
                <a:lnTo>
                  <a:pt x="152" y="165"/>
                </a:lnTo>
                <a:close/>
              </a:path>
              <a:path w="12065" h="31114">
                <a:moveTo>
                  <a:pt x="279" y="38"/>
                </a:moveTo>
                <a:close/>
              </a:path>
              <a:path w="12065" h="31114">
                <a:moveTo>
                  <a:pt x="11595" y="28714"/>
                </a:moveTo>
                <a:lnTo>
                  <a:pt x="10807" y="27305"/>
                </a:lnTo>
                <a:lnTo>
                  <a:pt x="10414" y="26631"/>
                </a:lnTo>
                <a:lnTo>
                  <a:pt x="8610" y="28079"/>
                </a:lnTo>
                <a:lnTo>
                  <a:pt x="9931" y="28803"/>
                </a:lnTo>
                <a:lnTo>
                  <a:pt x="9461" y="29476"/>
                </a:lnTo>
                <a:lnTo>
                  <a:pt x="8801" y="30137"/>
                </a:lnTo>
                <a:lnTo>
                  <a:pt x="9652" y="30708"/>
                </a:lnTo>
                <a:lnTo>
                  <a:pt x="10858" y="29870"/>
                </a:lnTo>
                <a:lnTo>
                  <a:pt x="11595" y="2871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5" name="object 6515"/>
          <p:cNvSpPr/>
          <p:nvPr/>
        </p:nvSpPr>
        <p:spPr>
          <a:xfrm>
            <a:off x="10247134" y="4387748"/>
            <a:ext cx="19050" cy="24130"/>
          </a:xfrm>
          <a:custGeom>
            <a:avLst/>
            <a:gdLst/>
            <a:ahLst/>
            <a:cxnLst/>
            <a:rect l="l" t="t" r="r" b="b"/>
            <a:pathLst>
              <a:path w="19050" h="24129">
                <a:moveTo>
                  <a:pt x="1435" y="23736"/>
                </a:moveTo>
                <a:lnTo>
                  <a:pt x="1079" y="23456"/>
                </a:lnTo>
                <a:lnTo>
                  <a:pt x="838" y="23190"/>
                </a:lnTo>
                <a:lnTo>
                  <a:pt x="0" y="24028"/>
                </a:lnTo>
                <a:lnTo>
                  <a:pt x="622" y="24003"/>
                </a:lnTo>
                <a:lnTo>
                  <a:pt x="914" y="24003"/>
                </a:lnTo>
                <a:lnTo>
                  <a:pt x="1435" y="23736"/>
                </a:lnTo>
                <a:close/>
              </a:path>
              <a:path w="19050" h="24129">
                <a:moveTo>
                  <a:pt x="18796" y="0"/>
                </a:moveTo>
                <a:lnTo>
                  <a:pt x="16789" y="927"/>
                </a:lnTo>
                <a:lnTo>
                  <a:pt x="17233" y="1371"/>
                </a:lnTo>
                <a:lnTo>
                  <a:pt x="17513" y="1041"/>
                </a:lnTo>
                <a:lnTo>
                  <a:pt x="17983" y="698"/>
                </a:lnTo>
                <a:lnTo>
                  <a:pt x="18554" y="762"/>
                </a:lnTo>
                <a:lnTo>
                  <a:pt x="1879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6" name="object 6516"/>
          <p:cNvSpPr/>
          <p:nvPr/>
        </p:nvSpPr>
        <p:spPr>
          <a:xfrm>
            <a:off x="10264947" y="426157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622" y="165"/>
                </a:moveTo>
                <a:lnTo>
                  <a:pt x="419" y="317"/>
                </a:lnTo>
                <a:lnTo>
                  <a:pt x="175" y="340"/>
                </a:lnTo>
                <a:lnTo>
                  <a:pt x="393" y="558"/>
                </a:lnTo>
                <a:lnTo>
                  <a:pt x="622" y="165"/>
                </a:lnTo>
                <a:close/>
              </a:path>
              <a:path w="634" h="635">
                <a:moveTo>
                  <a:pt x="25" y="0"/>
                </a:moveTo>
                <a:lnTo>
                  <a:pt x="0" y="165"/>
                </a:lnTo>
                <a:lnTo>
                  <a:pt x="137" y="302"/>
                </a:lnTo>
                <a:lnTo>
                  <a:pt x="2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7" name="object 6517"/>
          <p:cNvSpPr/>
          <p:nvPr/>
        </p:nvSpPr>
        <p:spPr>
          <a:xfrm>
            <a:off x="10099853" y="4104906"/>
            <a:ext cx="15875" cy="10795"/>
          </a:xfrm>
          <a:custGeom>
            <a:avLst/>
            <a:gdLst/>
            <a:ahLst/>
            <a:cxnLst/>
            <a:rect l="l" t="t" r="r" b="b"/>
            <a:pathLst>
              <a:path w="15875" h="10795">
                <a:moveTo>
                  <a:pt x="558" y="9042"/>
                </a:moveTo>
                <a:lnTo>
                  <a:pt x="419" y="8813"/>
                </a:lnTo>
                <a:lnTo>
                  <a:pt x="152" y="8775"/>
                </a:lnTo>
                <a:lnTo>
                  <a:pt x="88" y="9194"/>
                </a:lnTo>
                <a:lnTo>
                  <a:pt x="0" y="9398"/>
                </a:lnTo>
                <a:lnTo>
                  <a:pt x="254" y="9474"/>
                </a:lnTo>
                <a:lnTo>
                  <a:pt x="558" y="9042"/>
                </a:lnTo>
                <a:close/>
              </a:path>
              <a:path w="15875" h="10795">
                <a:moveTo>
                  <a:pt x="3517" y="9207"/>
                </a:moveTo>
                <a:lnTo>
                  <a:pt x="3251" y="8851"/>
                </a:lnTo>
                <a:lnTo>
                  <a:pt x="3213" y="9182"/>
                </a:lnTo>
                <a:lnTo>
                  <a:pt x="3454" y="9372"/>
                </a:lnTo>
                <a:lnTo>
                  <a:pt x="3340" y="9144"/>
                </a:lnTo>
                <a:lnTo>
                  <a:pt x="3492" y="9296"/>
                </a:lnTo>
                <a:close/>
              </a:path>
              <a:path w="15875" h="10795">
                <a:moveTo>
                  <a:pt x="3848" y="6997"/>
                </a:moveTo>
                <a:lnTo>
                  <a:pt x="3505" y="7416"/>
                </a:lnTo>
                <a:lnTo>
                  <a:pt x="3365" y="7797"/>
                </a:lnTo>
                <a:lnTo>
                  <a:pt x="3302" y="8229"/>
                </a:lnTo>
                <a:lnTo>
                  <a:pt x="3505" y="8521"/>
                </a:lnTo>
                <a:lnTo>
                  <a:pt x="3556" y="8140"/>
                </a:lnTo>
                <a:lnTo>
                  <a:pt x="3695" y="7797"/>
                </a:lnTo>
                <a:lnTo>
                  <a:pt x="3810" y="7264"/>
                </a:lnTo>
                <a:lnTo>
                  <a:pt x="3848" y="6997"/>
                </a:lnTo>
                <a:close/>
              </a:path>
              <a:path w="15875" h="10795">
                <a:moveTo>
                  <a:pt x="4051" y="9220"/>
                </a:moveTo>
                <a:lnTo>
                  <a:pt x="2959" y="9982"/>
                </a:lnTo>
                <a:lnTo>
                  <a:pt x="3517" y="10071"/>
                </a:lnTo>
                <a:lnTo>
                  <a:pt x="3378" y="10223"/>
                </a:lnTo>
                <a:lnTo>
                  <a:pt x="3505" y="10375"/>
                </a:lnTo>
                <a:lnTo>
                  <a:pt x="4051" y="9220"/>
                </a:lnTo>
                <a:close/>
              </a:path>
              <a:path w="15875" h="10795">
                <a:moveTo>
                  <a:pt x="4457" y="5930"/>
                </a:moveTo>
                <a:lnTo>
                  <a:pt x="3695" y="7797"/>
                </a:lnTo>
                <a:lnTo>
                  <a:pt x="4038" y="7264"/>
                </a:lnTo>
                <a:lnTo>
                  <a:pt x="4457" y="5930"/>
                </a:lnTo>
                <a:close/>
              </a:path>
              <a:path w="15875" h="10795">
                <a:moveTo>
                  <a:pt x="15570" y="342"/>
                </a:moveTo>
                <a:lnTo>
                  <a:pt x="15443" y="241"/>
                </a:lnTo>
                <a:lnTo>
                  <a:pt x="15011" y="228"/>
                </a:lnTo>
                <a:lnTo>
                  <a:pt x="14897" y="0"/>
                </a:lnTo>
                <a:lnTo>
                  <a:pt x="14973" y="215"/>
                </a:lnTo>
                <a:lnTo>
                  <a:pt x="15341" y="419"/>
                </a:lnTo>
                <a:lnTo>
                  <a:pt x="15570" y="34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8" name="object 6518"/>
          <p:cNvSpPr/>
          <p:nvPr/>
        </p:nvSpPr>
        <p:spPr>
          <a:xfrm>
            <a:off x="10280190" y="43597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55" y="0"/>
                </a:moveTo>
                <a:lnTo>
                  <a:pt x="0" y="317"/>
                </a:lnTo>
                <a:lnTo>
                  <a:pt x="35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9" name="object 6519"/>
          <p:cNvSpPr/>
          <p:nvPr/>
        </p:nvSpPr>
        <p:spPr>
          <a:xfrm>
            <a:off x="10253412" y="426238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482" y="139"/>
                </a:moveTo>
                <a:lnTo>
                  <a:pt x="223" y="229"/>
                </a:lnTo>
                <a:lnTo>
                  <a:pt x="546" y="266"/>
                </a:lnTo>
                <a:lnTo>
                  <a:pt x="482" y="139"/>
                </a:lnTo>
                <a:close/>
              </a:path>
              <a:path w="1270" h="635">
                <a:moveTo>
                  <a:pt x="203" y="0"/>
                </a:moveTo>
                <a:lnTo>
                  <a:pt x="0" y="203"/>
                </a:lnTo>
                <a:lnTo>
                  <a:pt x="158" y="221"/>
                </a:lnTo>
                <a:lnTo>
                  <a:pt x="20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0" name="object 6520"/>
          <p:cNvSpPr/>
          <p:nvPr/>
        </p:nvSpPr>
        <p:spPr>
          <a:xfrm>
            <a:off x="10279559" y="436067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04" y="0"/>
                </a:moveTo>
                <a:lnTo>
                  <a:pt x="0" y="241"/>
                </a:lnTo>
                <a:lnTo>
                  <a:pt x="139" y="254"/>
                </a:lnTo>
                <a:lnTo>
                  <a:pt x="330" y="3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1" name="object 6521"/>
          <p:cNvSpPr/>
          <p:nvPr/>
        </p:nvSpPr>
        <p:spPr>
          <a:xfrm>
            <a:off x="10103277" y="411431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2" name="object 6522"/>
          <p:cNvSpPr/>
          <p:nvPr/>
        </p:nvSpPr>
        <p:spPr>
          <a:xfrm>
            <a:off x="10271307" y="406112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0" y="0"/>
                </a:moveTo>
                <a:lnTo>
                  <a:pt x="0" y="76"/>
                </a:lnTo>
                <a:lnTo>
                  <a:pt x="203" y="203"/>
                </a:lnTo>
                <a:lnTo>
                  <a:pt x="381" y="330"/>
                </a:lnTo>
                <a:lnTo>
                  <a:pt x="279" y="5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3" name="object 6523"/>
          <p:cNvSpPr/>
          <p:nvPr/>
        </p:nvSpPr>
        <p:spPr>
          <a:xfrm>
            <a:off x="10269825" y="426205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15" y="0"/>
                </a:moveTo>
                <a:lnTo>
                  <a:pt x="0" y="254"/>
                </a:lnTo>
                <a:lnTo>
                  <a:pt x="177" y="279"/>
                </a:lnTo>
                <a:lnTo>
                  <a:pt x="21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4" name="object 6524"/>
          <p:cNvSpPr/>
          <p:nvPr/>
        </p:nvSpPr>
        <p:spPr>
          <a:xfrm>
            <a:off x="10116338" y="3981716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4">
                <a:moveTo>
                  <a:pt x="0" y="0"/>
                </a:moveTo>
                <a:lnTo>
                  <a:pt x="1219" y="1257"/>
                </a:lnTo>
                <a:lnTo>
                  <a:pt x="876" y="2819"/>
                </a:lnTo>
                <a:lnTo>
                  <a:pt x="2463" y="4063"/>
                </a:lnTo>
                <a:lnTo>
                  <a:pt x="2590" y="5473"/>
                </a:lnTo>
                <a:lnTo>
                  <a:pt x="2794" y="5435"/>
                </a:lnTo>
                <a:lnTo>
                  <a:pt x="3111" y="5562"/>
                </a:lnTo>
                <a:lnTo>
                  <a:pt x="4216" y="5575"/>
                </a:lnTo>
                <a:lnTo>
                  <a:pt x="3771" y="4229"/>
                </a:lnTo>
                <a:lnTo>
                  <a:pt x="4330" y="3873"/>
                </a:lnTo>
                <a:lnTo>
                  <a:pt x="4432" y="3695"/>
                </a:lnTo>
                <a:lnTo>
                  <a:pt x="4241" y="3213"/>
                </a:lnTo>
                <a:lnTo>
                  <a:pt x="4165" y="2920"/>
                </a:lnTo>
                <a:lnTo>
                  <a:pt x="3390" y="1943"/>
                </a:lnTo>
                <a:lnTo>
                  <a:pt x="2070" y="1155"/>
                </a:lnTo>
                <a:lnTo>
                  <a:pt x="1536" y="622"/>
                </a:lnTo>
                <a:lnTo>
                  <a:pt x="266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5" name="object 6525"/>
          <p:cNvSpPr/>
          <p:nvPr/>
        </p:nvSpPr>
        <p:spPr>
          <a:xfrm>
            <a:off x="10109302" y="4123004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317" y="1943"/>
                </a:moveTo>
                <a:lnTo>
                  <a:pt x="215" y="1714"/>
                </a:lnTo>
                <a:lnTo>
                  <a:pt x="38" y="1739"/>
                </a:lnTo>
                <a:lnTo>
                  <a:pt x="0" y="1981"/>
                </a:lnTo>
                <a:lnTo>
                  <a:pt x="12" y="2133"/>
                </a:lnTo>
                <a:lnTo>
                  <a:pt x="215" y="2057"/>
                </a:lnTo>
                <a:close/>
              </a:path>
              <a:path w="4445" h="2539">
                <a:moveTo>
                  <a:pt x="1257" y="1739"/>
                </a:moveTo>
                <a:lnTo>
                  <a:pt x="889" y="1549"/>
                </a:lnTo>
                <a:lnTo>
                  <a:pt x="723" y="1460"/>
                </a:lnTo>
                <a:lnTo>
                  <a:pt x="812" y="1727"/>
                </a:lnTo>
                <a:lnTo>
                  <a:pt x="1028" y="1892"/>
                </a:lnTo>
                <a:lnTo>
                  <a:pt x="1257" y="2057"/>
                </a:lnTo>
                <a:lnTo>
                  <a:pt x="1257" y="1739"/>
                </a:lnTo>
                <a:close/>
              </a:path>
              <a:path w="4445" h="2539">
                <a:moveTo>
                  <a:pt x="4406" y="0"/>
                </a:moveTo>
                <a:lnTo>
                  <a:pt x="3810" y="850"/>
                </a:lnTo>
                <a:lnTo>
                  <a:pt x="3911" y="1549"/>
                </a:lnTo>
                <a:lnTo>
                  <a:pt x="3949" y="1028"/>
                </a:lnTo>
                <a:lnTo>
                  <a:pt x="4178" y="1447"/>
                </a:lnTo>
                <a:lnTo>
                  <a:pt x="4356" y="1308"/>
                </a:lnTo>
                <a:lnTo>
                  <a:pt x="440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6" name="object 6526"/>
          <p:cNvSpPr/>
          <p:nvPr/>
        </p:nvSpPr>
        <p:spPr>
          <a:xfrm>
            <a:off x="10271976" y="4419015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558" y="0"/>
                </a:moveTo>
                <a:lnTo>
                  <a:pt x="0" y="495"/>
                </a:lnTo>
                <a:lnTo>
                  <a:pt x="330" y="698"/>
                </a:lnTo>
                <a:lnTo>
                  <a:pt x="723" y="850"/>
                </a:lnTo>
                <a:lnTo>
                  <a:pt x="1130" y="1028"/>
                </a:lnTo>
                <a:lnTo>
                  <a:pt x="1435" y="406"/>
                </a:lnTo>
                <a:lnTo>
                  <a:pt x="55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7" name="object 6527"/>
          <p:cNvSpPr/>
          <p:nvPr/>
        </p:nvSpPr>
        <p:spPr>
          <a:xfrm>
            <a:off x="10107587" y="412280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15" y="368"/>
                </a:moveTo>
                <a:lnTo>
                  <a:pt x="190" y="190"/>
                </a:lnTo>
                <a:lnTo>
                  <a:pt x="114" y="38"/>
                </a:lnTo>
                <a:lnTo>
                  <a:pt x="165" y="431"/>
                </a:lnTo>
                <a:close/>
              </a:path>
              <a:path w="634" h="635">
                <a:moveTo>
                  <a:pt x="609" y="393"/>
                </a:moveTo>
                <a:lnTo>
                  <a:pt x="571" y="241"/>
                </a:lnTo>
                <a:lnTo>
                  <a:pt x="469" y="431"/>
                </a:lnTo>
                <a:lnTo>
                  <a:pt x="342" y="88"/>
                </a:lnTo>
                <a:lnTo>
                  <a:pt x="342" y="393"/>
                </a:lnTo>
                <a:lnTo>
                  <a:pt x="520" y="50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8" name="object 6528"/>
          <p:cNvSpPr/>
          <p:nvPr/>
        </p:nvSpPr>
        <p:spPr>
          <a:xfrm>
            <a:off x="10248179" y="4409047"/>
            <a:ext cx="19685" cy="14604"/>
          </a:xfrm>
          <a:custGeom>
            <a:avLst/>
            <a:gdLst/>
            <a:ahLst/>
            <a:cxnLst/>
            <a:rect l="l" t="t" r="r" b="b"/>
            <a:pathLst>
              <a:path w="19684" h="14604">
                <a:moveTo>
                  <a:pt x="1676" y="0"/>
                </a:moveTo>
                <a:lnTo>
                  <a:pt x="0" y="10159"/>
                </a:lnTo>
                <a:lnTo>
                  <a:pt x="2044" y="10198"/>
                </a:lnTo>
                <a:lnTo>
                  <a:pt x="4203" y="10286"/>
                </a:lnTo>
                <a:lnTo>
                  <a:pt x="2921" y="12928"/>
                </a:lnTo>
                <a:lnTo>
                  <a:pt x="6731" y="14274"/>
                </a:lnTo>
                <a:lnTo>
                  <a:pt x="11353" y="12712"/>
                </a:lnTo>
                <a:lnTo>
                  <a:pt x="14528" y="14058"/>
                </a:lnTo>
                <a:lnTo>
                  <a:pt x="17056" y="11899"/>
                </a:lnTo>
                <a:lnTo>
                  <a:pt x="19405" y="8445"/>
                </a:lnTo>
                <a:lnTo>
                  <a:pt x="14744" y="6184"/>
                </a:lnTo>
                <a:lnTo>
                  <a:pt x="10795" y="5803"/>
                </a:lnTo>
                <a:lnTo>
                  <a:pt x="9880" y="9093"/>
                </a:lnTo>
                <a:lnTo>
                  <a:pt x="5549" y="6972"/>
                </a:lnTo>
                <a:lnTo>
                  <a:pt x="2857" y="9550"/>
                </a:lnTo>
                <a:lnTo>
                  <a:pt x="167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9" name="object 6529"/>
          <p:cNvSpPr/>
          <p:nvPr/>
        </p:nvSpPr>
        <p:spPr>
          <a:xfrm>
            <a:off x="10160813" y="4173585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2298" y="0"/>
                </a:moveTo>
                <a:lnTo>
                  <a:pt x="1854" y="596"/>
                </a:lnTo>
                <a:lnTo>
                  <a:pt x="1854" y="838"/>
                </a:lnTo>
                <a:lnTo>
                  <a:pt x="0" y="1587"/>
                </a:lnTo>
                <a:lnTo>
                  <a:pt x="50" y="5257"/>
                </a:lnTo>
                <a:lnTo>
                  <a:pt x="1524" y="5867"/>
                </a:lnTo>
                <a:lnTo>
                  <a:pt x="1219" y="4076"/>
                </a:lnTo>
                <a:lnTo>
                  <a:pt x="4940" y="1803"/>
                </a:lnTo>
                <a:lnTo>
                  <a:pt x="229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0" name="object 6530"/>
          <p:cNvSpPr/>
          <p:nvPr/>
        </p:nvSpPr>
        <p:spPr>
          <a:xfrm>
            <a:off x="10212426" y="4387201"/>
            <a:ext cx="80010" cy="42545"/>
          </a:xfrm>
          <a:custGeom>
            <a:avLst/>
            <a:gdLst/>
            <a:ahLst/>
            <a:cxnLst/>
            <a:rect l="l" t="t" r="r" b="b"/>
            <a:pathLst>
              <a:path w="80009" h="42545">
                <a:moveTo>
                  <a:pt x="800" y="41998"/>
                </a:moveTo>
                <a:lnTo>
                  <a:pt x="203" y="42011"/>
                </a:lnTo>
                <a:lnTo>
                  <a:pt x="0" y="41643"/>
                </a:lnTo>
                <a:lnTo>
                  <a:pt x="76" y="41871"/>
                </a:lnTo>
                <a:lnTo>
                  <a:pt x="215" y="42443"/>
                </a:lnTo>
                <a:lnTo>
                  <a:pt x="508" y="42392"/>
                </a:lnTo>
                <a:lnTo>
                  <a:pt x="800" y="41998"/>
                </a:lnTo>
                <a:close/>
              </a:path>
              <a:path w="80009" h="42545">
                <a:moveTo>
                  <a:pt x="40424" y="21094"/>
                </a:moveTo>
                <a:lnTo>
                  <a:pt x="40208" y="21082"/>
                </a:lnTo>
                <a:lnTo>
                  <a:pt x="40106" y="21704"/>
                </a:lnTo>
                <a:lnTo>
                  <a:pt x="40424" y="21094"/>
                </a:lnTo>
                <a:close/>
              </a:path>
              <a:path w="80009" h="42545">
                <a:moveTo>
                  <a:pt x="79933" y="10515"/>
                </a:moveTo>
                <a:lnTo>
                  <a:pt x="73050" y="7785"/>
                </a:lnTo>
                <a:lnTo>
                  <a:pt x="67500" y="4216"/>
                </a:lnTo>
                <a:lnTo>
                  <a:pt x="62801" y="1092"/>
                </a:lnTo>
                <a:lnTo>
                  <a:pt x="56502" y="0"/>
                </a:lnTo>
                <a:lnTo>
                  <a:pt x="50850" y="2971"/>
                </a:lnTo>
                <a:lnTo>
                  <a:pt x="46748" y="8585"/>
                </a:lnTo>
                <a:lnTo>
                  <a:pt x="43357" y="15468"/>
                </a:lnTo>
                <a:lnTo>
                  <a:pt x="40424" y="21094"/>
                </a:lnTo>
                <a:lnTo>
                  <a:pt x="45948" y="21361"/>
                </a:lnTo>
                <a:lnTo>
                  <a:pt x="43878" y="23431"/>
                </a:lnTo>
                <a:lnTo>
                  <a:pt x="46939" y="23114"/>
                </a:lnTo>
                <a:lnTo>
                  <a:pt x="48615" y="21310"/>
                </a:lnTo>
                <a:lnTo>
                  <a:pt x="51181" y="20002"/>
                </a:lnTo>
                <a:lnTo>
                  <a:pt x="60604" y="20828"/>
                </a:lnTo>
                <a:lnTo>
                  <a:pt x="60706" y="20002"/>
                </a:lnTo>
                <a:lnTo>
                  <a:pt x="61252" y="15468"/>
                </a:lnTo>
                <a:lnTo>
                  <a:pt x="70294" y="12941"/>
                </a:lnTo>
                <a:lnTo>
                  <a:pt x="74549" y="12065"/>
                </a:lnTo>
                <a:lnTo>
                  <a:pt x="79933" y="1051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1" name="object 6531"/>
          <p:cNvSpPr/>
          <p:nvPr/>
        </p:nvSpPr>
        <p:spPr>
          <a:xfrm>
            <a:off x="10107892" y="41222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609" y="838"/>
                </a:moveTo>
                <a:lnTo>
                  <a:pt x="0" y="1054"/>
                </a:lnTo>
                <a:lnTo>
                  <a:pt x="342" y="1143"/>
                </a:lnTo>
                <a:lnTo>
                  <a:pt x="609" y="838"/>
                </a:lnTo>
                <a:close/>
              </a:path>
              <a:path w="2540" h="2539">
                <a:moveTo>
                  <a:pt x="1435" y="977"/>
                </a:moveTo>
                <a:lnTo>
                  <a:pt x="939" y="0"/>
                </a:lnTo>
                <a:lnTo>
                  <a:pt x="596" y="1155"/>
                </a:lnTo>
                <a:lnTo>
                  <a:pt x="1435" y="977"/>
                </a:lnTo>
                <a:close/>
              </a:path>
              <a:path w="2540" h="2539">
                <a:moveTo>
                  <a:pt x="2120" y="2159"/>
                </a:moveTo>
                <a:lnTo>
                  <a:pt x="1854" y="1739"/>
                </a:lnTo>
                <a:lnTo>
                  <a:pt x="1435" y="977"/>
                </a:lnTo>
                <a:lnTo>
                  <a:pt x="1536" y="1841"/>
                </a:lnTo>
                <a:lnTo>
                  <a:pt x="2120" y="215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2" name="object 6532"/>
          <p:cNvSpPr/>
          <p:nvPr/>
        </p:nvSpPr>
        <p:spPr>
          <a:xfrm>
            <a:off x="10252862" y="4262665"/>
            <a:ext cx="17145" cy="1270"/>
          </a:xfrm>
          <a:custGeom>
            <a:avLst/>
            <a:gdLst/>
            <a:ahLst/>
            <a:cxnLst/>
            <a:rect l="l" t="t" r="r" b="b"/>
            <a:pathLst>
              <a:path w="17145" h="1270">
                <a:moveTo>
                  <a:pt x="1320" y="698"/>
                </a:moveTo>
                <a:lnTo>
                  <a:pt x="1181" y="419"/>
                </a:lnTo>
                <a:lnTo>
                  <a:pt x="241" y="838"/>
                </a:lnTo>
                <a:lnTo>
                  <a:pt x="0" y="952"/>
                </a:lnTo>
                <a:lnTo>
                  <a:pt x="444" y="812"/>
                </a:lnTo>
                <a:lnTo>
                  <a:pt x="876" y="736"/>
                </a:lnTo>
                <a:lnTo>
                  <a:pt x="1320" y="698"/>
                </a:lnTo>
                <a:close/>
              </a:path>
              <a:path w="17145" h="1270">
                <a:moveTo>
                  <a:pt x="2971" y="317"/>
                </a:moveTo>
                <a:lnTo>
                  <a:pt x="2844" y="355"/>
                </a:lnTo>
                <a:lnTo>
                  <a:pt x="2006" y="469"/>
                </a:lnTo>
                <a:lnTo>
                  <a:pt x="1320" y="635"/>
                </a:lnTo>
                <a:lnTo>
                  <a:pt x="1752" y="800"/>
                </a:lnTo>
                <a:lnTo>
                  <a:pt x="2578" y="533"/>
                </a:lnTo>
                <a:lnTo>
                  <a:pt x="2971" y="317"/>
                </a:lnTo>
                <a:close/>
              </a:path>
              <a:path w="17145" h="1270">
                <a:moveTo>
                  <a:pt x="3276" y="0"/>
                </a:moveTo>
                <a:lnTo>
                  <a:pt x="3162" y="241"/>
                </a:lnTo>
                <a:lnTo>
                  <a:pt x="2984" y="304"/>
                </a:lnTo>
                <a:lnTo>
                  <a:pt x="3149" y="520"/>
                </a:lnTo>
                <a:lnTo>
                  <a:pt x="3276" y="0"/>
                </a:lnTo>
                <a:close/>
              </a:path>
              <a:path w="17145" h="1270">
                <a:moveTo>
                  <a:pt x="17081" y="342"/>
                </a:moveTo>
                <a:lnTo>
                  <a:pt x="16967" y="635"/>
                </a:lnTo>
                <a:lnTo>
                  <a:pt x="17056" y="482"/>
                </a:lnTo>
                <a:lnTo>
                  <a:pt x="17081" y="34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3" name="object 6533"/>
          <p:cNvSpPr/>
          <p:nvPr/>
        </p:nvSpPr>
        <p:spPr>
          <a:xfrm>
            <a:off x="10103736" y="411117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52" y="0"/>
                </a:moveTo>
                <a:lnTo>
                  <a:pt x="0" y="190"/>
                </a:lnTo>
                <a:lnTo>
                  <a:pt x="165" y="139"/>
                </a:lnTo>
                <a:lnTo>
                  <a:pt x="15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4" name="object 6534"/>
          <p:cNvSpPr/>
          <p:nvPr/>
        </p:nvSpPr>
        <p:spPr>
          <a:xfrm>
            <a:off x="10147503" y="406219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39" y="952"/>
                </a:moveTo>
                <a:lnTo>
                  <a:pt x="0" y="977"/>
                </a:lnTo>
                <a:lnTo>
                  <a:pt x="139" y="952"/>
                </a:lnTo>
                <a:close/>
              </a:path>
              <a:path w="1270" h="1270">
                <a:moveTo>
                  <a:pt x="1104" y="0"/>
                </a:moveTo>
                <a:lnTo>
                  <a:pt x="736" y="673"/>
                </a:lnTo>
                <a:lnTo>
                  <a:pt x="584" y="800"/>
                </a:lnTo>
                <a:lnTo>
                  <a:pt x="63" y="838"/>
                </a:lnTo>
                <a:lnTo>
                  <a:pt x="596" y="965"/>
                </a:lnTo>
                <a:lnTo>
                  <a:pt x="863" y="698"/>
                </a:lnTo>
                <a:lnTo>
                  <a:pt x="110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5" name="object 6535"/>
          <p:cNvSpPr/>
          <p:nvPr/>
        </p:nvSpPr>
        <p:spPr>
          <a:xfrm>
            <a:off x="10235153" y="441405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5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6" name="object 6536"/>
          <p:cNvSpPr/>
          <p:nvPr/>
        </p:nvSpPr>
        <p:spPr>
          <a:xfrm>
            <a:off x="10256013" y="4262351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1206" y="0"/>
                </a:moveTo>
                <a:lnTo>
                  <a:pt x="863" y="152"/>
                </a:lnTo>
                <a:lnTo>
                  <a:pt x="647" y="431"/>
                </a:lnTo>
                <a:lnTo>
                  <a:pt x="190" y="457"/>
                </a:lnTo>
                <a:lnTo>
                  <a:pt x="0" y="762"/>
                </a:lnTo>
                <a:lnTo>
                  <a:pt x="1397" y="139"/>
                </a:lnTo>
                <a:lnTo>
                  <a:pt x="1206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7" name="object 6537"/>
          <p:cNvSpPr/>
          <p:nvPr/>
        </p:nvSpPr>
        <p:spPr>
          <a:xfrm>
            <a:off x="10234919" y="441421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27" y="0"/>
                </a:moveTo>
                <a:lnTo>
                  <a:pt x="0" y="254"/>
                </a:lnTo>
                <a:lnTo>
                  <a:pt x="152" y="292"/>
                </a:lnTo>
                <a:lnTo>
                  <a:pt x="101" y="10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8" name="object 6538"/>
          <p:cNvSpPr/>
          <p:nvPr/>
        </p:nvSpPr>
        <p:spPr>
          <a:xfrm>
            <a:off x="10113602" y="412336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52" y="0"/>
                </a:moveTo>
                <a:lnTo>
                  <a:pt x="0" y="177"/>
                </a:lnTo>
                <a:lnTo>
                  <a:pt x="165" y="12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9" name="object 6539"/>
          <p:cNvSpPr/>
          <p:nvPr/>
        </p:nvSpPr>
        <p:spPr>
          <a:xfrm>
            <a:off x="10253865" y="426249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698" y="0"/>
                </a:moveTo>
                <a:lnTo>
                  <a:pt x="520" y="253"/>
                </a:lnTo>
                <a:lnTo>
                  <a:pt x="0" y="38"/>
                </a:lnTo>
                <a:lnTo>
                  <a:pt x="368" y="241"/>
                </a:lnTo>
                <a:lnTo>
                  <a:pt x="634" y="406"/>
                </a:lnTo>
                <a:lnTo>
                  <a:pt x="723" y="139"/>
                </a:lnTo>
                <a:lnTo>
                  <a:pt x="69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0" name="object 6540"/>
          <p:cNvSpPr/>
          <p:nvPr/>
        </p:nvSpPr>
        <p:spPr>
          <a:xfrm>
            <a:off x="10102282" y="4110837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0" y="0"/>
                </a:moveTo>
                <a:lnTo>
                  <a:pt x="12" y="622"/>
                </a:lnTo>
                <a:lnTo>
                  <a:pt x="139" y="774"/>
                </a:lnTo>
                <a:lnTo>
                  <a:pt x="495" y="850"/>
                </a:lnTo>
                <a:lnTo>
                  <a:pt x="698" y="1041"/>
                </a:lnTo>
                <a:lnTo>
                  <a:pt x="1460" y="685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1" name="object 6541"/>
          <p:cNvSpPr/>
          <p:nvPr/>
        </p:nvSpPr>
        <p:spPr>
          <a:xfrm>
            <a:off x="10476746" y="4238875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4">
                <a:moveTo>
                  <a:pt x="5168" y="0"/>
                </a:moveTo>
                <a:lnTo>
                  <a:pt x="0" y="7874"/>
                </a:lnTo>
                <a:lnTo>
                  <a:pt x="5270" y="7594"/>
                </a:lnTo>
                <a:lnTo>
                  <a:pt x="7315" y="7632"/>
                </a:lnTo>
                <a:lnTo>
                  <a:pt x="5473" y="5410"/>
                </a:lnTo>
                <a:lnTo>
                  <a:pt x="5803" y="4368"/>
                </a:lnTo>
                <a:lnTo>
                  <a:pt x="516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2" name="object 6542"/>
          <p:cNvSpPr/>
          <p:nvPr/>
        </p:nvSpPr>
        <p:spPr>
          <a:xfrm>
            <a:off x="10111461" y="4024299"/>
            <a:ext cx="3810" cy="34290"/>
          </a:xfrm>
          <a:custGeom>
            <a:avLst/>
            <a:gdLst/>
            <a:ahLst/>
            <a:cxnLst/>
            <a:rect l="l" t="t" r="r" b="b"/>
            <a:pathLst>
              <a:path w="3809" h="34289">
                <a:moveTo>
                  <a:pt x="63" y="34074"/>
                </a:moveTo>
                <a:close/>
              </a:path>
              <a:path w="3809" h="34289">
                <a:moveTo>
                  <a:pt x="317" y="34061"/>
                </a:moveTo>
                <a:lnTo>
                  <a:pt x="190" y="34036"/>
                </a:lnTo>
                <a:lnTo>
                  <a:pt x="317" y="34061"/>
                </a:lnTo>
                <a:close/>
              </a:path>
              <a:path w="3809" h="34289">
                <a:moveTo>
                  <a:pt x="1231" y="33769"/>
                </a:moveTo>
                <a:lnTo>
                  <a:pt x="558" y="33820"/>
                </a:lnTo>
                <a:lnTo>
                  <a:pt x="673" y="33947"/>
                </a:lnTo>
                <a:lnTo>
                  <a:pt x="1231" y="33769"/>
                </a:lnTo>
                <a:close/>
              </a:path>
              <a:path w="3809" h="34289">
                <a:moveTo>
                  <a:pt x="1625" y="33591"/>
                </a:moveTo>
                <a:lnTo>
                  <a:pt x="1295" y="33604"/>
                </a:lnTo>
                <a:lnTo>
                  <a:pt x="1422" y="33629"/>
                </a:lnTo>
                <a:lnTo>
                  <a:pt x="1625" y="33591"/>
                </a:lnTo>
                <a:close/>
              </a:path>
              <a:path w="3809" h="34289">
                <a:moveTo>
                  <a:pt x="2362" y="10833"/>
                </a:moveTo>
                <a:lnTo>
                  <a:pt x="2006" y="9944"/>
                </a:lnTo>
                <a:lnTo>
                  <a:pt x="1917" y="12484"/>
                </a:lnTo>
                <a:lnTo>
                  <a:pt x="2349" y="11633"/>
                </a:lnTo>
                <a:lnTo>
                  <a:pt x="2362" y="11366"/>
                </a:lnTo>
                <a:lnTo>
                  <a:pt x="2222" y="11087"/>
                </a:lnTo>
                <a:lnTo>
                  <a:pt x="2362" y="10833"/>
                </a:lnTo>
                <a:close/>
              </a:path>
              <a:path w="3809" h="34289">
                <a:moveTo>
                  <a:pt x="3429" y="0"/>
                </a:moveTo>
                <a:lnTo>
                  <a:pt x="3136" y="1206"/>
                </a:lnTo>
                <a:lnTo>
                  <a:pt x="3276" y="825"/>
                </a:lnTo>
                <a:lnTo>
                  <a:pt x="3403" y="635"/>
                </a:lnTo>
                <a:lnTo>
                  <a:pt x="3352" y="368"/>
                </a:lnTo>
                <a:lnTo>
                  <a:pt x="342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3" name="object 6543"/>
          <p:cNvSpPr/>
          <p:nvPr/>
        </p:nvSpPr>
        <p:spPr>
          <a:xfrm>
            <a:off x="10042080" y="3924566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79">
                <a:moveTo>
                  <a:pt x="215" y="4635"/>
                </a:moveTo>
                <a:lnTo>
                  <a:pt x="152" y="4394"/>
                </a:lnTo>
                <a:lnTo>
                  <a:pt x="139" y="4610"/>
                </a:lnTo>
                <a:lnTo>
                  <a:pt x="0" y="4597"/>
                </a:lnTo>
                <a:lnTo>
                  <a:pt x="177" y="4686"/>
                </a:lnTo>
                <a:close/>
              </a:path>
              <a:path w="3809" h="5079">
                <a:moveTo>
                  <a:pt x="3797" y="88"/>
                </a:moveTo>
                <a:lnTo>
                  <a:pt x="3606" y="0"/>
                </a:lnTo>
                <a:lnTo>
                  <a:pt x="3670" y="190"/>
                </a:lnTo>
                <a:lnTo>
                  <a:pt x="3797" y="8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4" name="object 6544"/>
          <p:cNvSpPr/>
          <p:nvPr/>
        </p:nvSpPr>
        <p:spPr>
          <a:xfrm>
            <a:off x="10111778" y="4024299"/>
            <a:ext cx="37465" cy="34290"/>
          </a:xfrm>
          <a:custGeom>
            <a:avLst/>
            <a:gdLst/>
            <a:ahLst/>
            <a:cxnLst/>
            <a:rect l="l" t="t" r="r" b="b"/>
            <a:pathLst>
              <a:path w="37465" h="34289">
                <a:moveTo>
                  <a:pt x="215" y="33934"/>
                </a:moveTo>
                <a:lnTo>
                  <a:pt x="25" y="33947"/>
                </a:lnTo>
                <a:lnTo>
                  <a:pt x="190" y="33997"/>
                </a:lnTo>
                <a:close/>
              </a:path>
              <a:path w="37465" h="34289">
                <a:moveTo>
                  <a:pt x="850" y="25615"/>
                </a:moveTo>
                <a:lnTo>
                  <a:pt x="673" y="23329"/>
                </a:lnTo>
                <a:lnTo>
                  <a:pt x="0" y="24130"/>
                </a:lnTo>
                <a:lnTo>
                  <a:pt x="850" y="25615"/>
                </a:lnTo>
                <a:close/>
              </a:path>
              <a:path w="37465" h="34289">
                <a:moveTo>
                  <a:pt x="952" y="25425"/>
                </a:moveTo>
                <a:lnTo>
                  <a:pt x="876" y="25552"/>
                </a:lnTo>
                <a:lnTo>
                  <a:pt x="952" y="25425"/>
                </a:lnTo>
                <a:close/>
              </a:path>
              <a:path w="37465" h="34289">
                <a:moveTo>
                  <a:pt x="1041" y="33616"/>
                </a:moveTo>
                <a:close/>
              </a:path>
              <a:path w="37465" h="34289">
                <a:moveTo>
                  <a:pt x="1917" y="21844"/>
                </a:moveTo>
                <a:lnTo>
                  <a:pt x="1879" y="21031"/>
                </a:lnTo>
                <a:lnTo>
                  <a:pt x="292" y="18529"/>
                </a:lnTo>
                <a:lnTo>
                  <a:pt x="673" y="23329"/>
                </a:lnTo>
                <a:lnTo>
                  <a:pt x="1917" y="21844"/>
                </a:lnTo>
                <a:close/>
              </a:path>
              <a:path w="37465" h="34289">
                <a:moveTo>
                  <a:pt x="2171" y="14719"/>
                </a:moveTo>
                <a:lnTo>
                  <a:pt x="2006" y="14503"/>
                </a:lnTo>
                <a:lnTo>
                  <a:pt x="2171" y="14719"/>
                </a:lnTo>
                <a:close/>
              </a:path>
              <a:path w="37465" h="34289">
                <a:moveTo>
                  <a:pt x="2311" y="12522"/>
                </a:moveTo>
                <a:lnTo>
                  <a:pt x="2247" y="12128"/>
                </a:lnTo>
                <a:lnTo>
                  <a:pt x="1498" y="11696"/>
                </a:lnTo>
                <a:lnTo>
                  <a:pt x="2311" y="12522"/>
                </a:lnTo>
                <a:close/>
              </a:path>
              <a:path w="37465" h="34289">
                <a:moveTo>
                  <a:pt x="2374" y="15633"/>
                </a:moveTo>
                <a:lnTo>
                  <a:pt x="2032" y="15481"/>
                </a:lnTo>
                <a:lnTo>
                  <a:pt x="2133" y="16319"/>
                </a:lnTo>
                <a:lnTo>
                  <a:pt x="2374" y="15633"/>
                </a:lnTo>
                <a:close/>
              </a:path>
              <a:path w="37465" h="34289">
                <a:moveTo>
                  <a:pt x="2463" y="17551"/>
                </a:moveTo>
                <a:lnTo>
                  <a:pt x="1701" y="18021"/>
                </a:lnTo>
                <a:lnTo>
                  <a:pt x="2463" y="17551"/>
                </a:lnTo>
                <a:close/>
              </a:path>
              <a:path w="37465" h="34289">
                <a:moveTo>
                  <a:pt x="2514" y="15176"/>
                </a:moveTo>
                <a:lnTo>
                  <a:pt x="2400" y="15024"/>
                </a:lnTo>
                <a:lnTo>
                  <a:pt x="2451" y="15176"/>
                </a:lnTo>
                <a:close/>
              </a:path>
              <a:path w="37465" h="34289">
                <a:moveTo>
                  <a:pt x="2679" y="16052"/>
                </a:moveTo>
                <a:lnTo>
                  <a:pt x="2425" y="16611"/>
                </a:lnTo>
                <a:lnTo>
                  <a:pt x="2590" y="16014"/>
                </a:lnTo>
                <a:lnTo>
                  <a:pt x="2235" y="16319"/>
                </a:lnTo>
                <a:lnTo>
                  <a:pt x="2197" y="16611"/>
                </a:lnTo>
                <a:lnTo>
                  <a:pt x="2298" y="16891"/>
                </a:lnTo>
                <a:lnTo>
                  <a:pt x="2527" y="16789"/>
                </a:lnTo>
                <a:lnTo>
                  <a:pt x="2603" y="16611"/>
                </a:lnTo>
                <a:lnTo>
                  <a:pt x="2679" y="16052"/>
                </a:lnTo>
                <a:close/>
              </a:path>
              <a:path w="37465" h="34289">
                <a:moveTo>
                  <a:pt x="2717" y="15214"/>
                </a:moveTo>
                <a:lnTo>
                  <a:pt x="2438" y="13360"/>
                </a:lnTo>
                <a:lnTo>
                  <a:pt x="2362" y="12877"/>
                </a:lnTo>
                <a:lnTo>
                  <a:pt x="2336" y="13119"/>
                </a:lnTo>
                <a:lnTo>
                  <a:pt x="2070" y="13614"/>
                </a:lnTo>
                <a:lnTo>
                  <a:pt x="1955" y="14211"/>
                </a:lnTo>
                <a:lnTo>
                  <a:pt x="2362" y="13360"/>
                </a:lnTo>
                <a:lnTo>
                  <a:pt x="2273" y="13614"/>
                </a:lnTo>
                <a:lnTo>
                  <a:pt x="2222" y="14211"/>
                </a:lnTo>
                <a:lnTo>
                  <a:pt x="2514" y="15176"/>
                </a:lnTo>
                <a:lnTo>
                  <a:pt x="2425" y="15392"/>
                </a:lnTo>
                <a:lnTo>
                  <a:pt x="2717" y="15214"/>
                </a:lnTo>
                <a:close/>
              </a:path>
              <a:path w="37465" h="34289">
                <a:moveTo>
                  <a:pt x="3035" y="177"/>
                </a:moveTo>
                <a:lnTo>
                  <a:pt x="2794" y="0"/>
                </a:lnTo>
                <a:lnTo>
                  <a:pt x="3035" y="177"/>
                </a:lnTo>
                <a:close/>
              </a:path>
              <a:path w="37465" h="34289">
                <a:moveTo>
                  <a:pt x="3124" y="5600"/>
                </a:moveTo>
                <a:lnTo>
                  <a:pt x="2997" y="6007"/>
                </a:lnTo>
                <a:lnTo>
                  <a:pt x="3124" y="5600"/>
                </a:lnTo>
                <a:close/>
              </a:path>
              <a:path w="37465" h="34289">
                <a:moveTo>
                  <a:pt x="3124" y="4965"/>
                </a:moveTo>
                <a:lnTo>
                  <a:pt x="2044" y="6426"/>
                </a:lnTo>
                <a:lnTo>
                  <a:pt x="3035" y="5676"/>
                </a:lnTo>
                <a:lnTo>
                  <a:pt x="3124" y="4965"/>
                </a:lnTo>
                <a:close/>
              </a:path>
              <a:path w="37465" h="34289">
                <a:moveTo>
                  <a:pt x="3416" y="7594"/>
                </a:moveTo>
                <a:lnTo>
                  <a:pt x="2933" y="7035"/>
                </a:lnTo>
                <a:lnTo>
                  <a:pt x="2692" y="7632"/>
                </a:lnTo>
                <a:lnTo>
                  <a:pt x="2590" y="9588"/>
                </a:lnTo>
                <a:lnTo>
                  <a:pt x="2844" y="9537"/>
                </a:lnTo>
                <a:lnTo>
                  <a:pt x="2819" y="8674"/>
                </a:lnTo>
                <a:lnTo>
                  <a:pt x="3416" y="7594"/>
                </a:lnTo>
                <a:close/>
              </a:path>
              <a:path w="37465" h="34289">
                <a:moveTo>
                  <a:pt x="3530" y="5295"/>
                </a:moveTo>
                <a:lnTo>
                  <a:pt x="3390" y="5245"/>
                </a:lnTo>
                <a:lnTo>
                  <a:pt x="3327" y="4991"/>
                </a:lnTo>
                <a:lnTo>
                  <a:pt x="3124" y="5600"/>
                </a:lnTo>
                <a:lnTo>
                  <a:pt x="3530" y="5295"/>
                </a:lnTo>
                <a:close/>
              </a:path>
              <a:path w="37465" h="34289">
                <a:moveTo>
                  <a:pt x="3581" y="635"/>
                </a:moveTo>
                <a:lnTo>
                  <a:pt x="2260" y="2209"/>
                </a:lnTo>
                <a:lnTo>
                  <a:pt x="2298" y="2374"/>
                </a:lnTo>
                <a:lnTo>
                  <a:pt x="3149" y="3683"/>
                </a:lnTo>
                <a:lnTo>
                  <a:pt x="3225" y="4152"/>
                </a:lnTo>
                <a:lnTo>
                  <a:pt x="3340" y="3162"/>
                </a:lnTo>
                <a:lnTo>
                  <a:pt x="3365" y="2984"/>
                </a:lnTo>
                <a:lnTo>
                  <a:pt x="3365" y="3898"/>
                </a:lnTo>
                <a:lnTo>
                  <a:pt x="3390" y="2959"/>
                </a:lnTo>
                <a:lnTo>
                  <a:pt x="3314" y="2565"/>
                </a:lnTo>
                <a:lnTo>
                  <a:pt x="3162" y="3162"/>
                </a:lnTo>
                <a:lnTo>
                  <a:pt x="3263" y="2565"/>
                </a:lnTo>
                <a:lnTo>
                  <a:pt x="3352" y="2387"/>
                </a:lnTo>
                <a:lnTo>
                  <a:pt x="3390" y="2908"/>
                </a:lnTo>
                <a:lnTo>
                  <a:pt x="3454" y="2209"/>
                </a:lnTo>
                <a:lnTo>
                  <a:pt x="3581" y="635"/>
                </a:lnTo>
                <a:close/>
              </a:path>
              <a:path w="37465" h="34289">
                <a:moveTo>
                  <a:pt x="3683" y="32753"/>
                </a:moveTo>
                <a:lnTo>
                  <a:pt x="3022" y="32232"/>
                </a:lnTo>
                <a:lnTo>
                  <a:pt x="1295" y="33540"/>
                </a:lnTo>
                <a:lnTo>
                  <a:pt x="3683" y="32753"/>
                </a:lnTo>
                <a:close/>
              </a:path>
              <a:path w="37465" h="34289">
                <a:moveTo>
                  <a:pt x="3975" y="9182"/>
                </a:moveTo>
                <a:lnTo>
                  <a:pt x="3492" y="9486"/>
                </a:lnTo>
                <a:lnTo>
                  <a:pt x="3416" y="9842"/>
                </a:lnTo>
                <a:lnTo>
                  <a:pt x="2260" y="10337"/>
                </a:lnTo>
                <a:lnTo>
                  <a:pt x="3009" y="10134"/>
                </a:lnTo>
                <a:lnTo>
                  <a:pt x="3251" y="10058"/>
                </a:lnTo>
                <a:lnTo>
                  <a:pt x="3975" y="9182"/>
                </a:lnTo>
                <a:close/>
              </a:path>
              <a:path w="37465" h="34289">
                <a:moveTo>
                  <a:pt x="5321" y="26504"/>
                </a:moveTo>
                <a:lnTo>
                  <a:pt x="5207" y="24599"/>
                </a:lnTo>
                <a:lnTo>
                  <a:pt x="3390" y="18783"/>
                </a:lnTo>
                <a:lnTo>
                  <a:pt x="3238" y="18313"/>
                </a:lnTo>
                <a:lnTo>
                  <a:pt x="3136" y="17995"/>
                </a:lnTo>
                <a:lnTo>
                  <a:pt x="3060" y="17500"/>
                </a:lnTo>
                <a:lnTo>
                  <a:pt x="3022" y="17259"/>
                </a:lnTo>
                <a:lnTo>
                  <a:pt x="2971" y="16916"/>
                </a:lnTo>
                <a:lnTo>
                  <a:pt x="2895" y="16383"/>
                </a:lnTo>
                <a:lnTo>
                  <a:pt x="2832" y="15976"/>
                </a:lnTo>
                <a:lnTo>
                  <a:pt x="2755" y="15430"/>
                </a:lnTo>
                <a:lnTo>
                  <a:pt x="2679" y="16052"/>
                </a:lnTo>
                <a:lnTo>
                  <a:pt x="2679" y="16662"/>
                </a:lnTo>
                <a:lnTo>
                  <a:pt x="2794" y="16383"/>
                </a:lnTo>
                <a:lnTo>
                  <a:pt x="2857" y="16891"/>
                </a:lnTo>
                <a:lnTo>
                  <a:pt x="2400" y="17259"/>
                </a:lnTo>
                <a:lnTo>
                  <a:pt x="2273" y="17386"/>
                </a:lnTo>
                <a:lnTo>
                  <a:pt x="2590" y="17259"/>
                </a:lnTo>
                <a:lnTo>
                  <a:pt x="2717" y="17170"/>
                </a:lnTo>
                <a:lnTo>
                  <a:pt x="2565" y="17487"/>
                </a:lnTo>
                <a:lnTo>
                  <a:pt x="2933" y="17259"/>
                </a:lnTo>
                <a:lnTo>
                  <a:pt x="2209" y="18046"/>
                </a:lnTo>
                <a:lnTo>
                  <a:pt x="2819" y="17500"/>
                </a:lnTo>
                <a:lnTo>
                  <a:pt x="2463" y="18262"/>
                </a:lnTo>
                <a:lnTo>
                  <a:pt x="2324" y="18097"/>
                </a:lnTo>
                <a:lnTo>
                  <a:pt x="2298" y="18503"/>
                </a:lnTo>
                <a:lnTo>
                  <a:pt x="2463" y="18313"/>
                </a:lnTo>
                <a:lnTo>
                  <a:pt x="2387" y="18503"/>
                </a:lnTo>
                <a:lnTo>
                  <a:pt x="2590" y="18783"/>
                </a:lnTo>
                <a:lnTo>
                  <a:pt x="2336" y="18529"/>
                </a:lnTo>
                <a:lnTo>
                  <a:pt x="2044" y="18897"/>
                </a:lnTo>
                <a:lnTo>
                  <a:pt x="1803" y="19799"/>
                </a:lnTo>
                <a:lnTo>
                  <a:pt x="1879" y="21031"/>
                </a:lnTo>
                <a:lnTo>
                  <a:pt x="5321" y="26504"/>
                </a:lnTo>
                <a:close/>
              </a:path>
              <a:path w="37465" h="34289">
                <a:moveTo>
                  <a:pt x="5562" y="30314"/>
                </a:moveTo>
                <a:lnTo>
                  <a:pt x="5334" y="26695"/>
                </a:lnTo>
                <a:lnTo>
                  <a:pt x="2959" y="29083"/>
                </a:lnTo>
                <a:lnTo>
                  <a:pt x="723" y="30492"/>
                </a:lnTo>
                <a:lnTo>
                  <a:pt x="3022" y="32232"/>
                </a:lnTo>
                <a:lnTo>
                  <a:pt x="5562" y="30314"/>
                </a:lnTo>
                <a:close/>
              </a:path>
              <a:path w="37465" h="34289">
                <a:moveTo>
                  <a:pt x="12509" y="29870"/>
                </a:moveTo>
                <a:lnTo>
                  <a:pt x="12446" y="29629"/>
                </a:lnTo>
                <a:lnTo>
                  <a:pt x="12293" y="29679"/>
                </a:lnTo>
                <a:lnTo>
                  <a:pt x="12395" y="29832"/>
                </a:lnTo>
                <a:close/>
              </a:path>
              <a:path w="37465" h="34289">
                <a:moveTo>
                  <a:pt x="18834" y="24968"/>
                </a:moveTo>
                <a:lnTo>
                  <a:pt x="18669" y="25019"/>
                </a:lnTo>
                <a:lnTo>
                  <a:pt x="18834" y="24968"/>
                </a:lnTo>
                <a:close/>
              </a:path>
              <a:path w="37465" h="34289">
                <a:moveTo>
                  <a:pt x="37452" y="21717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5" name="object 6545"/>
          <p:cNvSpPr/>
          <p:nvPr/>
        </p:nvSpPr>
        <p:spPr>
          <a:xfrm>
            <a:off x="9882391" y="4299546"/>
            <a:ext cx="36195" cy="5080"/>
          </a:xfrm>
          <a:custGeom>
            <a:avLst/>
            <a:gdLst/>
            <a:ahLst/>
            <a:cxnLst/>
            <a:rect l="l" t="t" r="r" b="b"/>
            <a:pathLst>
              <a:path w="36195" h="5079">
                <a:moveTo>
                  <a:pt x="152" y="419"/>
                </a:moveTo>
                <a:lnTo>
                  <a:pt x="127" y="292"/>
                </a:lnTo>
                <a:lnTo>
                  <a:pt x="76" y="12"/>
                </a:lnTo>
                <a:lnTo>
                  <a:pt x="25" y="584"/>
                </a:lnTo>
                <a:lnTo>
                  <a:pt x="152" y="419"/>
                </a:lnTo>
                <a:close/>
              </a:path>
              <a:path w="36195" h="5079">
                <a:moveTo>
                  <a:pt x="35814" y="4584"/>
                </a:moveTo>
                <a:lnTo>
                  <a:pt x="35445" y="4914"/>
                </a:lnTo>
                <a:lnTo>
                  <a:pt x="35598" y="4940"/>
                </a:lnTo>
                <a:lnTo>
                  <a:pt x="35725" y="4813"/>
                </a:lnTo>
                <a:lnTo>
                  <a:pt x="35814" y="4584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6" name="object 6546"/>
          <p:cNvSpPr/>
          <p:nvPr/>
        </p:nvSpPr>
        <p:spPr>
          <a:xfrm>
            <a:off x="9870071" y="4207331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1981" y="889"/>
                </a:moveTo>
                <a:lnTo>
                  <a:pt x="0" y="1968"/>
                </a:lnTo>
                <a:lnTo>
                  <a:pt x="1422" y="1358"/>
                </a:lnTo>
                <a:lnTo>
                  <a:pt x="1981" y="889"/>
                </a:lnTo>
                <a:close/>
              </a:path>
              <a:path w="8254" h="2539">
                <a:moveTo>
                  <a:pt x="2451" y="635"/>
                </a:moveTo>
                <a:lnTo>
                  <a:pt x="2260" y="660"/>
                </a:lnTo>
                <a:lnTo>
                  <a:pt x="1981" y="889"/>
                </a:lnTo>
                <a:lnTo>
                  <a:pt x="2451" y="635"/>
                </a:lnTo>
                <a:close/>
              </a:path>
              <a:path w="8254" h="2539">
                <a:moveTo>
                  <a:pt x="4445" y="279"/>
                </a:moveTo>
                <a:lnTo>
                  <a:pt x="3619" y="0"/>
                </a:lnTo>
                <a:lnTo>
                  <a:pt x="2451" y="635"/>
                </a:lnTo>
                <a:lnTo>
                  <a:pt x="4343" y="393"/>
                </a:lnTo>
                <a:close/>
              </a:path>
              <a:path w="8254" h="2539">
                <a:moveTo>
                  <a:pt x="4749" y="342"/>
                </a:moveTo>
                <a:lnTo>
                  <a:pt x="4343" y="393"/>
                </a:lnTo>
                <a:lnTo>
                  <a:pt x="4216" y="533"/>
                </a:lnTo>
                <a:lnTo>
                  <a:pt x="4610" y="495"/>
                </a:lnTo>
                <a:lnTo>
                  <a:pt x="4749" y="342"/>
                </a:lnTo>
                <a:close/>
              </a:path>
              <a:path w="8254" h="2539">
                <a:moveTo>
                  <a:pt x="7670" y="1066"/>
                </a:moveTo>
                <a:lnTo>
                  <a:pt x="7620" y="1231"/>
                </a:lnTo>
                <a:lnTo>
                  <a:pt x="7670" y="109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7" name="object 6547"/>
          <p:cNvSpPr/>
          <p:nvPr/>
        </p:nvSpPr>
        <p:spPr>
          <a:xfrm>
            <a:off x="9935007" y="4271873"/>
            <a:ext cx="50800" cy="32384"/>
          </a:xfrm>
          <a:custGeom>
            <a:avLst/>
            <a:gdLst/>
            <a:ahLst/>
            <a:cxnLst/>
            <a:rect l="l" t="t" r="r" b="b"/>
            <a:pathLst>
              <a:path w="50800" h="32385">
                <a:moveTo>
                  <a:pt x="127" y="32131"/>
                </a:moveTo>
                <a:lnTo>
                  <a:pt x="0" y="32194"/>
                </a:lnTo>
                <a:lnTo>
                  <a:pt x="127" y="32131"/>
                </a:lnTo>
                <a:close/>
              </a:path>
              <a:path w="50800" h="32385">
                <a:moveTo>
                  <a:pt x="304" y="32042"/>
                </a:moveTo>
                <a:lnTo>
                  <a:pt x="165" y="32118"/>
                </a:lnTo>
                <a:lnTo>
                  <a:pt x="304" y="32042"/>
                </a:lnTo>
                <a:close/>
              </a:path>
              <a:path w="50800" h="32385">
                <a:moveTo>
                  <a:pt x="393" y="32004"/>
                </a:moveTo>
                <a:close/>
              </a:path>
              <a:path w="50800" h="32385">
                <a:moveTo>
                  <a:pt x="774" y="31915"/>
                </a:moveTo>
                <a:lnTo>
                  <a:pt x="342" y="31953"/>
                </a:lnTo>
                <a:lnTo>
                  <a:pt x="495" y="32016"/>
                </a:lnTo>
                <a:lnTo>
                  <a:pt x="774" y="32004"/>
                </a:lnTo>
                <a:close/>
              </a:path>
              <a:path w="50800" h="32385">
                <a:moveTo>
                  <a:pt x="43040" y="4660"/>
                </a:moveTo>
                <a:lnTo>
                  <a:pt x="43002" y="4419"/>
                </a:lnTo>
                <a:lnTo>
                  <a:pt x="42875" y="4648"/>
                </a:lnTo>
                <a:lnTo>
                  <a:pt x="43040" y="4660"/>
                </a:lnTo>
                <a:close/>
              </a:path>
              <a:path w="50800" h="32385">
                <a:moveTo>
                  <a:pt x="43281" y="5232"/>
                </a:moveTo>
                <a:lnTo>
                  <a:pt x="43002" y="4953"/>
                </a:lnTo>
                <a:lnTo>
                  <a:pt x="42811" y="5143"/>
                </a:lnTo>
                <a:lnTo>
                  <a:pt x="42951" y="5105"/>
                </a:lnTo>
                <a:lnTo>
                  <a:pt x="42926" y="5232"/>
                </a:lnTo>
                <a:lnTo>
                  <a:pt x="43281" y="5232"/>
                </a:lnTo>
                <a:close/>
              </a:path>
              <a:path w="50800" h="32385">
                <a:moveTo>
                  <a:pt x="43281" y="1917"/>
                </a:moveTo>
                <a:lnTo>
                  <a:pt x="43040" y="2095"/>
                </a:lnTo>
                <a:lnTo>
                  <a:pt x="43180" y="2108"/>
                </a:lnTo>
                <a:lnTo>
                  <a:pt x="43281" y="1917"/>
                </a:lnTo>
                <a:close/>
              </a:path>
              <a:path w="50800" h="32385">
                <a:moveTo>
                  <a:pt x="43637" y="3924"/>
                </a:moveTo>
                <a:lnTo>
                  <a:pt x="43548" y="3606"/>
                </a:lnTo>
                <a:lnTo>
                  <a:pt x="43421" y="3594"/>
                </a:lnTo>
                <a:lnTo>
                  <a:pt x="43522" y="3924"/>
                </a:lnTo>
                <a:close/>
              </a:path>
              <a:path w="50800" h="32385">
                <a:moveTo>
                  <a:pt x="43764" y="4241"/>
                </a:moveTo>
                <a:lnTo>
                  <a:pt x="43624" y="4318"/>
                </a:lnTo>
                <a:lnTo>
                  <a:pt x="43764" y="4241"/>
                </a:lnTo>
                <a:close/>
              </a:path>
              <a:path w="50800" h="32385">
                <a:moveTo>
                  <a:pt x="50228" y="25"/>
                </a:moveTo>
                <a:lnTo>
                  <a:pt x="49415" y="0"/>
                </a:lnTo>
                <a:lnTo>
                  <a:pt x="49022" y="50"/>
                </a:lnTo>
                <a:lnTo>
                  <a:pt x="49288" y="165"/>
                </a:lnTo>
                <a:lnTo>
                  <a:pt x="49199" y="520"/>
                </a:lnTo>
                <a:lnTo>
                  <a:pt x="49530" y="495"/>
                </a:lnTo>
                <a:lnTo>
                  <a:pt x="50228" y="25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8" name="object 6548"/>
          <p:cNvSpPr/>
          <p:nvPr/>
        </p:nvSpPr>
        <p:spPr>
          <a:xfrm>
            <a:off x="9844833" y="418521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17" y="0"/>
                </a:moveTo>
                <a:lnTo>
                  <a:pt x="38" y="546"/>
                </a:lnTo>
                <a:lnTo>
                  <a:pt x="419" y="254"/>
                </a:lnTo>
                <a:lnTo>
                  <a:pt x="393" y="7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9" name="object 6549"/>
          <p:cNvSpPr/>
          <p:nvPr/>
        </p:nvSpPr>
        <p:spPr>
          <a:xfrm>
            <a:off x="9935159" y="4280725"/>
            <a:ext cx="39370" cy="23495"/>
          </a:xfrm>
          <a:custGeom>
            <a:avLst/>
            <a:gdLst/>
            <a:ahLst/>
            <a:cxnLst/>
            <a:rect l="l" t="t" r="r" b="b"/>
            <a:pathLst>
              <a:path w="39370" h="23495">
                <a:moveTo>
                  <a:pt x="50" y="23266"/>
                </a:moveTo>
                <a:close/>
              </a:path>
              <a:path w="39370" h="23495">
                <a:moveTo>
                  <a:pt x="39039" y="0"/>
                </a:moveTo>
                <a:lnTo>
                  <a:pt x="38785" y="63"/>
                </a:lnTo>
                <a:lnTo>
                  <a:pt x="39001" y="76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0" name="object 6550"/>
          <p:cNvSpPr/>
          <p:nvPr/>
        </p:nvSpPr>
        <p:spPr>
          <a:xfrm>
            <a:off x="9882269" y="42621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41" y="0"/>
                </a:moveTo>
                <a:lnTo>
                  <a:pt x="63" y="139"/>
                </a:lnTo>
                <a:lnTo>
                  <a:pt x="24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1" name="object 6551"/>
          <p:cNvSpPr/>
          <p:nvPr/>
        </p:nvSpPr>
        <p:spPr>
          <a:xfrm>
            <a:off x="9807902" y="4204143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76"/>
                </a:moveTo>
                <a:lnTo>
                  <a:pt x="1143" y="304"/>
                </a:lnTo>
                <a:lnTo>
                  <a:pt x="1333" y="292"/>
                </a:lnTo>
                <a:lnTo>
                  <a:pt x="1539" y="173"/>
                </a:lnTo>
                <a:lnTo>
                  <a:pt x="0" y="76"/>
                </a:lnTo>
                <a:close/>
              </a:path>
              <a:path w="1904" h="635">
                <a:moveTo>
                  <a:pt x="1841" y="0"/>
                </a:moveTo>
                <a:lnTo>
                  <a:pt x="1346" y="12"/>
                </a:lnTo>
                <a:lnTo>
                  <a:pt x="1568" y="157"/>
                </a:lnTo>
                <a:lnTo>
                  <a:pt x="184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2" name="object 6552"/>
          <p:cNvSpPr/>
          <p:nvPr/>
        </p:nvSpPr>
        <p:spPr>
          <a:xfrm>
            <a:off x="9868697" y="4209889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1054" y="0"/>
                </a:moveTo>
                <a:lnTo>
                  <a:pt x="0" y="927"/>
                </a:lnTo>
                <a:lnTo>
                  <a:pt x="584" y="533"/>
                </a:lnTo>
                <a:lnTo>
                  <a:pt x="889" y="241"/>
                </a:lnTo>
                <a:lnTo>
                  <a:pt x="990" y="393"/>
                </a:lnTo>
                <a:lnTo>
                  <a:pt x="1308" y="88"/>
                </a:lnTo>
                <a:lnTo>
                  <a:pt x="105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3" name="object 6553"/>
          <p:cNvSpPr/>
          <p:nvPr/>
        </p:nvSpPr>
        <p:spPr>
          <a:xfrm>
            <a:off x="9912315" y="430352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8" y="0"/>
                </a:moveTo>
                <a:lnTo>
                  <a:pt x="215" y="101"/>
                </a:lnTo>
                <a:lnTo>
                  <a:pt x="3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4" name="object 6554"/>
          <p:cNvSpPr/>
          <p:nvPr/>
        </p:nvSpPr>
        <p:spPr>
          <a:xfrm>
            <a:off x="9934270" y="4280674"/>
            <a:ext cx="40640" cy="24130"/>
          </a:xfrm>
          <a:custGeom>
            <a:avLst/>
            <a:gdLst/>
            <a:ahLst/>
            <a:cxnLst/>
            <a:rect l="l" t="t" r="r" b="b"/>
            <a:pathLst>
              <a:path w="40640" h="24129">
                <a:moveTo>
                  <a:pt x="127" y="23558"/>
                </a:moveTo>
                <a:lnTo>
                  <a:pt x="0" y="23545"/>
                </a:lnTo>
                <a:lnTo>
                  <a:pt x="127" y="23558"/>
                </a:lnTo>
                <a:close/>
              </a:path>
              <a:path w="40640" h="24129">
                <a:moveTo>
                  <a:pt x="1943" y="22987"/>
                </a:moveTo>
                <a:lnTo>
                  <a:pt x="1689" y="23075"/>
                </a:lnTo>
                <a:lnTo>
                  <a:pt x="1562" y="23063"/>
                </a:lnTo>
                <a:lnTo>
                  <a:pt x="1739" y="23126"/>
                </a:lnTo>
                <a:lnTo>
                  <a:pt x="1943" y="23050"/>
                </a:lnTo>
                <a:close/>
              </a:path>
              <a:path w="40640" h="24129">
                <a:moveTo>
                  <a:pt x="39763" y="127"/>
                </a:moveTo>
                <a:lnTo>
                  <a:pt x="39585" y="127"/>
                </a:lnTo>
                <a:lnTo>
                  <a:pt x="39725" y="190"/>
                </a:lnTo>
                <a:close/>
              </a:path>
              <a:path w="40640" h="24129">
                <a:moveTo>
                  <a:pt x="40030" y="12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5" name="object 6555"/>
          <p:cNvSpPr/>
          <p:nvPr/>
        </p:nvSpPr>
        <p:spPr>
          <a:xfrm>
            <a:off x="9809459" y="420054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88" y="0"/>
                </a:moveTo>
                <a:lnTo>
                  <a:pt x="0" y="241"/>
                </a:lnTo>
                <a:lnTo>
                  <a:pt x="139" y="203"/>
                </a:lnTo>
                <a:lnTo>
                  <a:pt x="8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6" name="object 6556"/>
          <p:cNvSpPr/>
          <p:nvPr/>
        </p:nvSpPr>
        <p:spPr>
          <a:xfrm>
            <a:off x="9979090" y="427653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2" y="0"/>
                </a:moveTo>
                <a:lnTo>
                  <a:pt x="0" y="190"/>
                </a:lnTo>
                <a:lnTo>
                  <a:pt x="190" y="126"/>
                </a:lnTo>
                <a:lnTo>
                  <a:pt x="1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7" name="object 6557"/>
          <p:cNvSpPr/>
          <p:nvPr/>
        </p:nvSpPr>
        <p:spPr>
          <a:xfrm>
            <a:off x="9809698" y="420052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8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8" name="object 6558"/>
          <p:cNvSpPr/>
          <p:nvPr/>
        </p:nvSpPr>
        <p:spPr>
          <a:xfrm>
            <a:off x="9934333" y="4278757"/>
            <a:ext cx="41910" cy="26034"/>
          </a:xfrm>
          <a:custGeom>
            <a:avLst/>
            <a:gdLst/>
            <a:ahLst/>
            <a:cxnLst/>
            <a:rect l="l" t="t" r="r" b="b"/>
            <a:pathLst>
              <a:path w="41909" h="26035">
                <a:moveTo>
                  <a:pt x="647" y="25298"/>
                </a:moveTo>
                <a:lnTo>
                  <a:pt x="0" y="25450"/>
                </a:lnTo>
                <a:lnTo>
                  <a:pt x="304" y="25463"/>
                </a:lnTo>
                <a:lnTo>
                  <a:pt x="647" y="25400"/>
                </a:lnTo>
                <a:close/>
              </a:path>
              <a:path w="41909" h="26035">
                <a:moveTo>
                  <a:pt x="40106" y="1828"/>
                </a:moveTo>
                <a:close/>
              </a:path>
              <a:path w="41909" h="26035">
                <a:moveTo>
                  <a:pt x="41808" y="38"/>
                </a:moveTo>
                <a:lnTo>
                  <a:pt x="41668" y="0"/>
                </a:lnTo>
                <a:lnTo>
                  <a:pt x="41808" y="3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9" name="object 6559"/>
          <p:cNvSpPr/>
          <p:nvPr/>
        </p:nvSpPr>
        <p:spPr>
          <a:xfrm>
            <a:off x="9866948" y="4207890"/>
            <a:ext cx="6350" cy="18415"/>
          </a:xfrm>
          <a:custGeom>
            <a:avLst/>
            <a:gdLst/>
            <a:ahLst/>
            <a:cxnLst/>
            <a:rect l="l" t="t" r="r" b="b"/>
            <a:pathLst>
              <a:path w="6350" h="18414">
                <a:moveTo>
                  <a:pt x="660" y="17678"/>
                </a:moveTo>
                <a:lnTo>
                  <a:pt x="444" y="17767"/>
                </a:lnTo>
                <a:lnTo>
                  <a:pt x="139" y="18097"/>
                </a:lnTo>
                <a:lnTo>
                  <a:pt x="0" y="18313"/>
                </a:lnTo>
                <a:lnTo>
                  <a:pt x="228" y="18135"/>
                </a:lnTo>
                <a:lnTo>
                  <a:pt x="431" y="17868"/>
                </a:lnTo>
                <a:lnTo>
                  <a:pt x="660" y="17678"/>
                </a:lnTo>
                <a:close/>
              </a:path>
              <a:path w="6350" h="18414">
                <a:moveTo>
                  <a:pt x="1854" y="3378"/>
                </a:moveTo>
                <a:lnTo>
                  <a:pt x="1689" y="3352"/>
                </a:lnTo>
                <a:lnTo>
                  <a:pt x="495" y="3822"/>
                </a:lnTo>
                <a:lnTo>
                  <a:pt x="876" y="4038"/>
                </a:lnTo>
                <a:lnTo>
                  <a:pt x="965" y="3683"/>
                </a:lnTo>
                <a:lnTo>
                  <a:pt x="1536" y="3581"/>
                </a:lnTo>
                <a:lnTo>
                  <a:pt x="1854" y="3378"/>
                </a:lnTo>
                <a:close/>
              </a:path>
              <a:path w="6350" h="18414">
                <a:moveTo>
                  <a:pt x="6045" y="0"/>
                </a:moveTo>
                <a:lnTo>
                  <a:pt x="4267" y="1409"/>
                </a:lnTo>
                <a:lnTo>
                  <a:pt x="5537" y="673"/>
                </a:lnTo>
                <a:lnTo>
                  <a:pt x="4978" y="1104"/>
                </a:lnTo>
                <a:lnTo>
                  <a:pt x="5740" y="850"/>
                </a:lnTo>
                <a:lnTo>
                  <a:pt x="5702" y="685"/>
                </a:lnTo>
                <a:lnTo>
                  <a:pt x="604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0" name="object 6560"/>
          <p:cNvSpPr/>
          <p:nvPr/>
        </p:nvSpPr>
        <p:spPr>
          <a:xfrm>
            <a:off x="9967837" y="428421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2" y="0"/>
                </a:moveTo>
                <a:lnTo>
                  <a:pt x="0" y="393"/>
                </a:lnTo>
                <a:lnTo>
                  <a:pt x="0" y="533"/>
                </a:lnTo>
                <a:lnTo>
                  <a:pt x="126" y="380"/>
                </a:lnTo>
                <a:lnTo>
                  <a:pt x="1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1" name="object 6561"/>
          <p:cNvSpPr/>
          <p:nvPr/>
        </p:nvSpPr>
        <p:spPr>
          <a:xfrm>
            <a:off x="9870926" y="420933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52" y="0"/>
                </a:moveTo>
                <a:lnTo>
                  <a:pt x="0" y="469"/>
                </a:lnTo>
                <a:lnTo>
                  <a:pt x="126" y="292"/>
                </a:lnTo>
                <a:lnTo>
                  <a:pt x="266" y="139"/>
                </a:lnTo>
                <a:lnTo>
                  <a:pt x="15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2" name="object 6562"/>
          <p:cNvSpPr/>
          <p:nvPr/>
        </p:nvSpPr>
        <p:spPr>
          <a:xfrm>
            <a:off x="9934154" y="430424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3" name="object 6563"/>
          <p:cNvSpPr/>
          <p:nvPr/>
        </p:nvSpPr>
        <p:spPr>
          <a:xfrm>
            <a:off x="9804837" y="4256228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70">
                <a:moveTo>
                  <a:pt x="1003" y="0"/>
                </a:moveTo>
                <a:lnTo>
                  <a:pt x="0" y="1104"/>
                </a:lnTo>
                <a:lnTo>
                  <a:pt x="1219" y="736"/>
                </a:lnTo>
                <a:lnTo>
                  <a:pt x="2844" y="304"/>
                </a:lnTo>
                <a:lnTo>
                  <a:pt x="342" y="914"/>
                </a:lnTo>
                <a:lnTo>
                  <a:pt x="1219" y="266"/>
                </a:lnTo>
                <a:lnTo>
                  <a:pt x="100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4" name="object 6564"/>
          <p:cNvSpPr/>
          <p:nvPr/>
        </p:nvSpPr>
        <p:spPr>
          <a:xfrm>
            <a:off x="9870611" y="420938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03" y="0"/>
                </a:moveTo>
                <a:lnTo>
                  <a:pt x="63" y="50"/>
                </a:lnTo>
                <a:lnTo>
                  <a:pt x="139" y="215"/>
                </a:lnTo>
                <a:lnTo>
                  <a:pt x="203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5" name="object 6565"/>
          <p:cNvSpPr/>
          <p:nvPr/>
        </p:nvSpPr>
        <p:spPr>
          <a:xfrm>
            <a:off x="10351000" y="412821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65" y="0"/>
                </a:moveTo>
                <a:lnTo>
                  <a:pt x="0" y="25"/>
                </a:lnTo>
                <a:lnTo>
                  <a:pt x="330" y="190"/>
                </a:lnTo>
                <a:lnTo>
                  <a:pt x="152" y="6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6" name="object 6566"/>
          <p:cNvSpPr/>
          <p:nvPr/>
        </p:nvSpPr>
        <p:spPr>
          <a:xfrm>
            <a:off x="9975646" y="427868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0" y="0"/>
                </a:moveTo>
                <a:lnTo>
                  <a:pt x="304" y="114"/>
                </a:lnTo>
                <a:lnTo>
                  <a:pt x="101" y="38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7" name="object 6567"/>
          <p:cNvSpPr/>
          <p:nvPr/>
        </p:nvSpPr>
        <p:spPr>
          <a:xfrm>
            <a:off x="9871100" y="420891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634" y="0"/>
                </a:moveTo>
                <a:lnTo>
                  <a:pt x="0" y="482"/>
                </a:lnTo>
                <a:lnTo>
                  <a:pt x="241" y="342"/>
                </a:lnTo>
                <a:lnTo>
                  <a:pt x="520" y="254"/>
                </a:lnTo>
                <a:lnTo>
                  <a:pt x="63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8" name="object 6568"/>
          <p:cNvSpPr/>
          <p:nvPr/>
        </p:nvSpPr>
        <p:spPr>
          <a:xfrm>
            <a:off x="10462984" y="4594225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5" h="27939">
                <a:moveTo>
                  <a:pt x="1955" y="26644"/>
                </a:moveTo>
                <a:lnTo>
                  <a:pt x="469" y="27127"/>
                </a:lnTo>
                <a:lnTo>
                  <a:pt x="0" y="27940"/>
                </a:lnTo>
                <a:lnTo>
                  <a:pt x="1955" y="26644"/>
                </a:lnTo>
                <a:close/>
              </a:path>
              <a:path w="18415" h="27939">
                <a:moveTo>
                  <a:pt x="2578" y="25184"/>
                </a:moveTo>
                <a:lnTo>
                  <a:pt x="1981" y="25234"/>
                </a:lnTo>
                <a:lnTo>
                  <a:pt x="2578" y="25184"/>
                </a:lnTo>
                <a:close/>
              </a:path>
              <a:path w="18415" h="27939">
                <a:moveTo>
                  <a:pt x="3492" y="25666"/>
                </a:moveTo>
                <a:lnTo>
                  <a:pt x="2603" y="25171"/>
                </a:lnTo>
                <a:lnTo>
                  <a:pt x="3352" y="25704"/>
                </a:lnTo>
                <a:lnTo>
                  <a:pt x="3492" y="25666"/>
                </a:lnTo>
                <a:close/>
              </a:path>
              <a:path w="18415" h="27939">
                <a:moveTo>
                  <a:pt x="3594" y="25857"/>
                </a:moveTo>
                <a:lnTo>
                  <a:pt x="3352" y="25704"/>
                </a:lnTo>
                <a:lnTo>
                  <a:pt x="1955" y="26644"/>
                </a:lnTo>
                <a:lnTo>
                  <a:pt x="3009" y="26289"/>
                </a:lnTo>
                <a:lnTo>
                  <a:pt x="3594" y="25857"/>
                </a:lnTo>
                <a:close/>
              </a:path>
              <a:path w="18415" h="27939">
                <a:moveTo>
                  <a:pt x="4267" y="24993"/>
                </a:moveTo>
                <a:lnTo>
                  <a:pt x="2603" y="25171"/>
                </a:lnTo>
                <a:lnTo>
                  <a:pt x="4241" y="25019"/>
                </a:lnTo>
                <a:close/>
              </a:path>
              <a:path w="18415" h="27939">
                <a:moveTo>
                  <a:pt x="4762" y="25527"/>
                </a:moveTo>
                <a:lnTo>
                  <a:pt x="3492" y="25666"/>
                </a:lnTo>
                <a:lnTo>
                  <a:pt x="4737" y="26352"/>
                </a:lnTo>
                <a:lnTo>
                  <a:pt x="4762" y="25527"/>
                </a:lnTo>
                <a:close/>
              </a:path>
              <a:path w="18415" h="27939">
                <a:moveTo>
                  <a:pt x="5461" y="24866"/>
                </a:moveTo>
                <a:lnTo>
                  <a:pt x="4762" y="24434"/>
                </a:lnTo>
                <a:lnTo>
                  <a:pt x="4267" y="24993"/>
                </a:lnTo>
                <a:lnTo>
                  <a:pt x="4775" y="24942"/>
                </a:lnTo>
                <a:lnTo>
                  <a:pt x="4775" y="24803"/>
                </a:lnTo>
                <a:lnTo>
                  <a:pt x="5168" y="24892"/>
                </a:lnTo>
                <a:lnTo>
                  <a:pt x="5461" y="24866"/>
                </a:lnTo>
                <a:close/>
              </a:path>
              <a:path w="18415" h="27939">
                <a:moveTo>
                  <a:pt x="11569" y="23698"/>
                </a:moveTo>
                <a:lnTo>
                  <a:pt x="10388" y="23863"/>
                </a:lnTo>
                <a:lnTo>
                  <a:pt x="7391" y="24752"/>
                </a:lnTo>
                <a:lnTo>
                  <a:pt x="5461" y="24866"/>
                </a:lnTo>
                <a:lnTo>
                  <a:pt x="5715" y="25019"/>
                </a:lnTo>
                <a:lnTo>
                  <a:pt x="5168" y="24892"/>
                </a:lnTo>
                <a:lnTo>
                  <a:pt x="4775" y="24942"/>
                </a:lnTo>
                <a:lnTo>
                  <a:pt x="4762" y="25527"/>
                </a:lnTo>
                <a:lnTo>
                  <a:pt x="8293" y="25120"/>
                </a:lnTo>
                <a:lnTo>
                  <a:pt x="8521" y="25019"/>
                </a:lnTo>
                <a:lnTo>
                  <a:pt x="9144" y="24752"/>
                </a:lnTo>
                <a:lnTo>
                  <a:pt x="11569" y="23698"/>
                </a:lnTo>
                <a:close/>
              </a:path>
              <a:path w="18415" h="27939">
                <a:moveTo>
                  <a:pt x="17830" y="1422"/>
                </a:moveTo>
                <a:lnTo>
                  <a:pt x="14935" y="2171"/>
                </a:lnTo>
                <a:lnTo>
                  <a:pt x="3073" y="0"/>
                </a:lnTo>
                <a:lnTo>
                  <a:pt x="7874" y="1752"/>
                </a:lnTo>
                <a:lnTo>
                  <a:pt x="7302" y="2768"/>
                </a:lnTo>
                <a:lnTo>
                  <a:pt x="8928" y="3340"/>
                </a:lnTo>
                <a:lnTo>
                  <a:pt x="10020" y="2590"/>
                </a:lnTo>
                <a:lnTo>
                  <a:pt x="12903" y="1828"/>
                </a:lnTo>
                <a:lnTo>
                  <a:pt x="17437" y="6985"/>
                </a:lnTo>
                <a:lnTo>
                  <a:pt x="17830" y="142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9" name="object 6569"/>
          <p:cNvSpPr/>
          <p:nvPr/>
        </p:nvSpPr>
        <p:spPr>
          <a:xfrm>
            <a:off x="8013262" y="3396374"/>
            <a:ext cx="684530" cy="535940"/>
          </a:xfrm>
          <a:custGeom>
            <a:avLst/>
            <a:gdLst/>
            <a:ahLst/>
            <a:cxnLst/>
            <a:rect l="l" t="t" r="r" b="b"/>
            <a:pathLst>
              <a:path w="684529" h="535939">
                <a:moveTo>
                  <a:pt x="679056" y="439420"/>
                </a:moveTo>
                <a:lnTo>
                  <a:pt x="365785" y="439420"/>
                </a:lnTo>
                <a:lnTo>
                  <a:pt x="375960" y="444500"/>
                </a:lnTo>
                <a:lnTo>
                  <a:pt x="385349" y="450850"/>
                </a:lnTo>
                <a:lnTo>
                  <a:pt x="393138" y="457200"/>
                </a:lnTo>
                <a:lnTo>
                  <a:pt x="398513" y="467360"/>
                </a:lnTo>
                <a:lnTo>
                  <a:pt x="395529" y="477520"/>
                </a:lnTo>
                <a:lnTo>
                  <a:pt x="396533" y="482600"/>
                </a:lnTo>
                <a:lnTo>
                  <a:pt x="400054" y="486410"/>
                </a:lnTo>
                <a:lnTo>
                  <a:pt x="404621" y="495300"/>
                </a:lnTo>
                <a:lnTo>
                  <a:pt x="394652" y="519430"/>
                </a:lnTo>
                <a:lnTo>
                  <a:pt x="398912" y="525780"/>
                </a:lnTo>
                <a:lnTo>
                  <a:pt x="401529" y="533400"/>
                </a:lnTo>
                <a:lnTo>
                  <a:pt x="404346" y="535940"/>
                </a:lnTo>
                <a:lnTo>
                  <a:pt x="409206" y="533400"/>
                </a:lnTo>
                <a:lnTo>
                  <a:pt x="408266" y="532130"/>
                </a:lnTo>
                <a:lnTo>
                  <a:pt x="409943" y="532130"/>
                </a:lnTo>
                <a:lnTo>
                  <a:pt x="410324" y="530860"/>
                </a:lnTo>
                <a:lnTo>
                  <a:pt x="418541" y="530860"/>
                </a:lnTo>
                <a:lnTo>
                  <a:pt x="424027" y="519430"/>
                </a:lnTo>
                <a:lnTo>
                  <a:pt x="448557" y="519430"/>
                </a:lnTo>
                <a:lnTo>
                  <a:pt x="448894" y="518160"/>
                </a:lnTo>
                <a:lnTo>
                  <a:pt x="451713" y="518160"/>
                </a:lnTo>
                <a:lnTo>
                  <a:pt x="454431" y="514350"/>
                </a:lnTo>
                <a:lnTo>
                  <a:pt x="460997" y="514350"/>
                </a:lnTo>
                <a:lnTo>
                  <a:pt x="461187" y="513080"/>
                </a:lnTo>
                <a:lnTo>
                  <a:pt x="463689" y="509270"/>
                </a:lnTo>
                <a:lnTo>
                  <a:pt x="477100" y="509270"/>
                </a:lnTo>
                <a:lnTo>
                  <a:pt x="478853" y="508000"/>
                </a:lnTo>
                <a:lnTo>
                  <a:pt x="480250" y="508000"/>
                </a:lnTo>
                <a:lnTo>
                  <a:pt x="482130" y="506730"/>
                </a:lnTo>
                <a:lnTo>
                  <a:pt x="486384" y="506730"/>
                </a:lnTo>
                <a:lnTo>
                  <a:pt x="486549" y="505460"/>
                </a:lnTo>
                <a:lnTo>
                  <a:pt x="496481" y="505460"/>
                </a:lnTo>
                <a:lnTo>
                  <a:pt x="497941" y="502920"/>
                </a:lnTo>
                <a:lnTo>
                  <a:pt x="498360" y="499110"/>
                </a:lnTo>
                <a:lnTo>
                  <a:pt x="504107" y="499110"/>
                </a:lnTo>
                <a:lnTo>
                  <a:pt x="506958" y="497840"/>
                </a:lnTo>
                <a:lnTo>
                  <a:pt x="519988" y="497840"/>
                </a:lnTo>
                <a:lnTo>
                  <a:pt x="520953" y="496570"/>
                </a:lnTo>
                <a:lnTo>
                  <a:pt x="559219" y="496570"/>
                </a:lnTo>
                <a:lnTo>
                  <a:pt x="561149" y="495300"/>
                </a:lnTo>
                <a:lnTo>
                  <a:pt x="565657" y="495300"/>
                </a:lnTo>
                <a:lnTo>
                  <a:pt x="575359" y="491490"/>
                </a:lnTo>
                <a:lnTo>
                  <a:pt x="583945" y="483870"/>
                </a:lnTo>
                <a:lnTo>
                  <a:pt x="592961" y="477520"/>
                </a:lnTo>
                <a:lnTo>
                  <a:pt x="603948" y="477520"/>
                </a:lnTo>
                <a:lnTo>
                  <a:pt x="611085" y="476250"/>
                </a:lnTo>
                <a:lnTo>
                  <a:pt x="610869" y="474980"/>
                </a:lnTo>
                <a:lnTo>
                  <a:pt x="667400" y="474980"/>
                </a:lnTo>
                <a:lnTo>
                  <a:pt x="669518" y="468630"/>
                </a:lnTo>
                <a:lnTo>
                  <a:pt x="670627" y="462280"/>
                </a:lnTo>
                <a:lnTo>
                  <a:pt x="668032" y="455930"/>
                </a:lnTo>
                <a:lnTo>
                  <a:pt x="668324" y="455930"/>
                </a:lnTo>
                <a:lnTo>
                  <a:pt x="669061" y="454660"/>
                </a:lnTo>
                <a:lnTo>
                  <a:pt x="669264" y="454660"/>
                </a:lnTo>
                <a:lnTo>
                  <a:pt x="672490" y="453390"/>
                </a:lnTo>
                <a:lnTo>
                  <a:pt x="673900" y="450850"/>
                </a:lnTo>
                <a:lnTo>
                  <a:pt x="673861" y="448310"/>
                </a:lnTo>
                <a:lnTo>
                  <a:pt x="677087" y="445770"/>
                </a:lnTo>
                <a:lnTo>
                  <a:pt x="676643" y="441960"/>
                </a:lnTo>
                <a:lnTo>
                  <a:pt x="679056" y="439420"/>
                </a:lnTo>
                <a:close/>
              </a:path>
              <a:path w="684529" h="535939">
                <a:moveTo>
                  <a:pt x="412076" y="530860"/>
                </a:moveTo>
                <a:lnTo>
                  <a:pt x="410324" y="530860"/>
                </a:lnTo>
                <a:lnTo>
                  <a:pt x="411683" y="532130"/>
                </a:lnTo>
                <a:lnTo>
                  <a:pt x="412076" y="530860"/>
                </a:lnTo>
                <a:close/>
              </a:path>
              <a:path w="684529" h="535939">
                <a:moveTo>
                  <a:pt x="436714" y="523240"/>
                </a:moveTo>
                <a:lnTo>
                  <a:pt x="432269" y="523240"/>
                </a:lnTo>
                <a:lnTo>
                  <a:pt x="432574" y="528320"/>
                </a:lnTo>
                <a:lnTo>
                  <a:pt x="435013" y="524510"/>
                </a:lnTo>
                <a:lnTo>
                  <a:pt x="436714" y="523240"/>
                </a:lnTo>
                <a:close/>
              </a:path>
              <a:path w="684529" h="535939">
                <a:moveTo>
                  <a:pt x="443073" y="523240"/>
                </a:moveTo>
                <a:lnTo>
                  <a:pt x="436714" y="523240"/>
                </a:lnTo>
                <a:lnTo>
                  <a:pt x="440816" y="528320"/>
                </a:lnTo>
                <a:lnTo>
                  <a:pt x="441794" y="525780"/>
                </a:lnTo>
                <a:lnTo>
                  <a:pt x="443073" y="523240"/>
                </a:lnTo>
                <a:close/>
              </a:path>
              <a:path w="684529" h="535939">
                <a:moveTo>
                  <a:pt x="448557" y="519430"/>
                </a:moveTo>
                <a:lnTo>
                  <a:pt x="424027" y="519430"/>
                </a:lnTo>
                <a:lnTo>
                  <a:pt x="429552" y="525780"/>
                </a:lnTo>
                <a:lnTo>
                  <a:pt x="432269" y="523240"/>
                </a:lnTo>
                <a:lnTo>
                  <a:pt x="443073" y="523240"/>
                </a:lnTo>
                <a:lnTo>
                  <a:pt x="443712" y="521970"/>
                </a:lnTo>
                <a:lnTo>
                  <a:pt x="447806" y="521970"/>
                </a:lnTo>
                <a:lnTo>
                  <a:pt x="448221" y="520700"/>
                </a:lnTo>
                <a:lnTo>
                  <a:pt x="448557" y="519430"/>
                </a:lnTo>
                <a:close/>
              </a:path>
              <a:path w="684529" h="535939">
                <a:moveTo>
                  <a:pt x="447806" y="521970"/>
                </a:moveTo>
                <a:lnTo>
                  <a:pt x="443712" y="521970"/>
                </a:lnTo>
                <a:lnTo>
                  <a:pt x="446976" y="524510"/>
                </a:lnTo>
                <a:lnTo>
                  <a:pt x="447806" y="521970"/>
                </a:lnTo>
                <a:close/>
              </a:path>
              <a:path w="684529" h="535939">
                <a:moveTo>
                  <a:pt x="451713" y="518160"/>
                </a:moveTo>
                <a:lnTo>
                  <a:pt x="448894" y="518160"/>
                </a:lnTo>
                <a:lnTo>
                  <a:pt x="451675" y="519430"/>
                </a:lnTo>
                <a:lnTo>
                  <a:pt x="451713" y="518160"/>
                </a:lnTo>
                <a:close/>
              </a:path>
              <a:path w="684529" h="535939">
                <a:moveTo>
                  <a:pt x="460997" y="514350"/>
                </a:moveTo>
                <a:lnTo>
                  <a:pt x="454431" y="514350"/>
                </a:lnTo>
                <a:lnTo>
                  <a:pt x="460425" y="518160"/>
                </a:lnTo>
                <a:lnTo>
                  <a:pt x="460997" y="514350"/>
                </a:lnTo>
                <a:close/>
              </a:path>
              <a:path w="684529" h="535939">
                <a:moveTo>
                  <a:pt x="475246" y="509270"/>
                </a:moveTo>
                <a:lnTo>
                  <a:pt x="463689" y="509270"/>
                </a:lnTo>
                <a:lnTo>
                  <a:pt x="467804" y="513080"/>
                </a:lnTo>
                <a:lnTo>
                  <a:pt x="469544" y="510540"/>
                </a:lnTo>
                <a:lnTo>
                  <a:pt x="471182" y="510540"/>
                </a:lnTo>
                <a:lnTo>
                  <a:pt x="475246" y="509270"/>
                </a:lnTo>
                <a:close/>
              </a:path>
              <a:path w="684529" h="535939">
                <a:moveTo>
                  <a:pt x="496481" y="505460"/>
                </a:moveTo>
                <a:lnTo>
                  <a:pt x="489102" y="505460"/>
                </a:lnTo>
                <a:lnTo>
                  <a:pt x="489381" y="509270"/>
                </a:lnTo>
                <a:lnTo>
                  <a:pt x="492124" y="510540"/>
                </a:lnTo>
                <a:lnTo>
                  <a:pt x="492429" y="513080"/>
                </a:lnTo>
                <a:lnTo>
                  <a:pt x="493039" y="513080"/>
                </a:lnTo>
                <a:lnTo>
                  <a:pt x="495744" y="511810"/>
                </a:lnTo>
                <a:lnTo>
                  <a:pt x="499757" y="510540"/>
                </a:lnTo>
                <a:lnTo>
                  <a:pt x="493560" y="509270"/>
                </a:lnTo>
                <a:lnTo>
                  <a:pt x="497725" y="508000"/>
                </a:lnTo>
                <a:lnTo>
                  <a:pt x="498030" y="506730"/>
                </a:lnTo>
                <a:lnTo>
                  <a:pt x="496011" y="506730"/>
                </a:lnTo>
                <a:lnTo>
                  <a:pt x="496481" y="505460"/>
                </a:lnTo>
                <a:close/>
              </a:path>
              <a:path w="684529" h="535939">
                <a:moveTo>
                  <a:pt x="471182" y="510540"/>
                </a:moveTo>
                <a:lnTo>
                  <a:pt x="469544" y="510540"/>
                </a:lnTo>
                <a:lnTo>
                  <a:pt x="470090" y="511810"/>
                </a:lnTo>
                <a:lnTo>
                  <a:pt x="476084" y="511810"/>
                </a:lnTo>
                <a:lnTo>
                  <a:pt x="471182" y="510540"/>
                </a:lnTo>
                <a:close/>
              </a:path>
              <a:path w="684529" h="535939">
                <a:moveTo>
                  <a:pt x="477100" y="509270"/>
                </a:moveTo>
                <a:lnTo>
                  <a:pt x="475246" y="509270"/>
                </a:lnTo>
                <a:lnTo>
                  <a:pt x="476084" y="510540"/>
                </a:lnTo>
                <a:lnTo>
                  <a:pt x="477443" y="510540"/>
                </a:lnTo>
                <a:lnTo>
                  <a:pt x="477100" y="509270"/>
                </a:lnTo>
                <a:close/>
              </a:path>
              <a:path w="684529" h="535939">
                <a:moveTo>
                  <a:pt x="483476" y="506730"/>
                </a:moveTo>
                <a:lnTo>
                  <a:pt x="482130" y="506730"/>
                </a:lnTo>
                <a:lnTo>
                  <a:pt x="482841" y="509270"/>
                </a:lnTo>
                <a:lnTo>
                  <a:pt x="483476" y="506730"/>
                </a:lnTo>
                <a:close/>
              </a:path>
              <a:path w="684529" h="535939">
                <a:moveTo>
                  <a:pt x="486384" y="506730"/>
                </a:moveTo>
                <a:lnTo>
                  <a:pt x="483476" y="506730"/>
                </a:lnTo>
                <a:lnTo>
                  <a:pt x="484555" y="508000"/>
                </a:lnTo>
                <a:lnTo>
                  <a:pt x="485355" y="508000"/>
                </a:lnTo>
                <a:lnTo>
                  <a:pt x="486384" y="506730"/>
                </a:lnTo>
                <a:close/>
              </a:path>
              <a:path w="684529" h="535939">
                <a:moveTo>
                  <a:pt x="510806" y="497840"/>
                </a:moveTo>
                <a:lnTo>
                  <a:pt x="506958" y="497840"/>
                </a:lnTo>
                <a:lnTo>
                  <a:pt x="505599" y="501650"/>
                </a:lnTo>
                <a:lnTo>
                  <a:pt x="509866" y="499110"/>
                </a:lnTo>
                <a:lnTo>
                  <a:pt x="510806" y="497840"/>
                </a:lnTo>
                <a:close/>
              </a:path>
              <a:path w="684529" h="535939">
                <a:moveTo>
                  <a:pt x="536384" y="499110"/>
                </a:moveTo>
                <a:lnTo>
                  <a:pt x="528065" y="499110"/>
                </a:lnTo>
                <a:lnTo>
                  <a:pt x="529094" y="500380"/>
                </a:lnTo>
                <a:lnTo>
                  <a:pt x="531837" y="500380"/>
                </a:lnTo>
                <a:lnTo>
                  <a:pt x="532587" y="501650"/>
                </a:lnTo>
                <a:lnTo>
                  <a:pt x="534085" y="501650"/>
                </a:lnTo>
                <a:lnTo>
                  <a:pt x="535025" y="500380"/>
                </a:lnTo>
                <a:lnTo>
                  <a:pt x="536384" y="499110"/>
                </a:lnTo>
                <a:close/>
              </a:path>
              <a:path w="684529" h="535939">
                <a:moveTo>
                  <a:pt x="538302" y="499110"/>
                </a:moveTo>
                <a:lnTo>
                  <a:pt x="536384" y="499110"/>
                </a:lnTo>
                <a:lnTo>
                  <a:pt x="536828" y="501650"/>
                </a:lnTo>
                <a:lnTo>
                  <a:pt x="537463" y="500380"/>
                </a:lnTo>
                <a:lnTo>
                  <a:pt x="538302" y="499110"/>
                </a:lnTo>
                <a:close/>
              </a:path>
              <a:path w="684529" h="535939">
                <a:moveTo>
                  <a:pt x="549465" y="497840"/>
                </a:moveTo>
                <a:lnTo>
                  <a:pt x="526173" y="497840"/>
                </a:lnTo>
                <a:lnTo>
                  <a:pt x="526478" y="499110"/>
                </a:lnTo>
                <a:lnTo>
                  <a:pt x="538302" y="499110"/>
                </a:lnTo>
                <a:lnTo>
                  <a:pt x="539521" y="500380"/>
                </a:lnTo>
                <a:lnTo>
                  <a:pt x="544423" y="501650"/>
                </a:lnTo>
                <a:lnTo>
                  <a:pt x="549465" y="497840"/>
                </a:lnTo>
                <a:close/>
              </a:path>
              <a:path w="684529" h="535939">
                <a:moveTo>
                  <a:pt x="504107" y="499110"/>
                </a:moveTo>
                <a:lnTo>
                  <a:pt x="498360" y="499110"/>
                </a:lnTo>
                <a:lnTo>
                  <a:pt x="501256" y="500380"/>
                </a:lnTo>
                <a:lnTo>
                  <a:pt x="504107" y="499110"/>
                </a:lnTo>
                <a:close/>
              </a:path>
              <a:path w="684529" h="535939">
                <a:moveTo>
                  <a:pt x="559219" y="496570"/>
                </a:moveTo>
                <a:lnTo>
                  <a:pt x="520953" y="496570"/>
                </a:lnTo>
                <a:lnTo>
                  <a:pt x="522592" y="500380"/>
                </a:lnTo>
                <a:lnTo>
                  <a:pt x="523493" y="497840"/>
                </a:lnTo>
                <a:lnTo>
                  <a:pt x="557288" y="497840"/>
                </a:lnTo>
                <a:lnTo>
                  <a:pt x="559219" y="496570"/>
                </a:lnTo>
                <a:close/>
              </a:path>
              <a:path w="684529" h="535939">
                <a:moveTo>
                  <a:pt x="516775" y="497840"/>
                </a:moveTo>
                <a:lnTo>
                  <a:pt x="513841" y="497840"/>
                </a:lnTo>
                <a:lnTo>
                  <a:pt x="515467" y="499110"/>
                </a:lnTo>
                <a:lnTo>
                  <a:pt x="516775" y="497840"/>
                </a:lnTo>
                <a:close/>
              </a:path>
              <a:path w="684529" h="535939">
                <a:moveTo>
                  <a:pt x="519988" y="497840"/>
                </a:moveTo>
                <a:lnTo>
                  <a:pt x="517639" y="497840"/>
                </a:lnTo>
                <a:lnTo>
                  <a:pt x="519023" y="499110"/>
                </a:lnTo>
                <a:lnTo>
                  <a:pt x="519988" y="497840"/>
                </a:lnTo>
                <a:close/>
              </a:path>
              <a:path w="684529" h="535939">
                <a:moveTo>
                  <a:pt x="526173" y="497840"/>
                </a:moveTo>
                <a:lnTo>
                  <a:pt x="523493" y="497840"/>
                </a:lnTo>
                <a:lnTo>
                  <a:pt x="524484" y="499110"/>
                </a:lnTo>
                <a:lnTo>
                  <a:pt x="526173" y="497840"/>
                </a:lnTo>
                <a:close/>
              </a:path>
              <a:path w="684529" h="535939">
                <a:moveTo>
                  <a:pt x="557288" y="497840"/>
                </a:moveTo>
                <a:lnTo>
                  <a:pt x="549465" y="497840"/>
                </a:lnTo>
                <a:lnTo>
                  <a:pt x="554253" y="499110"/>
                </a:lnTo>
                <a:lnTo>
                  <a:pt x="557288" y="497840"/>
                </a:lnTo>
                <a:close/>
              </a:path>
              <a:path w="684529" h="535939">
                <a:moveTo>
                  <a:pt x="667226" y="477520"/>
                </a:moveTo>
                <a:lnTo>
                  <a:pt x="630961" y="477520"/>
                </a:lnTo>
                <a:lnTo>
                  <a:pt x="633501" y="480060"/>
                </a:lnTo>
                <a:lnTo>
                  <a:pt x="637031" y="482600"/>
                </a:lnTo>
                <a:lnTo>
                  <a:pt x="645502" y="482600"/>
                </a:lnTo>
                <a:lnTo>
                  <a:pt x="646493" y="485140"/>
                </a:lnTo>
                <a:lnTo>
                  <a:pt x="648373" y="487680"/>
                </a:lnTo>
                <a:lnTo>
                  <a:pt x="651941" y="487680"/>
                </a:lnTo>
                <a:lnTo>
                  <a:pt x="653580" y="490220"/>
                </a:lnTo>
                <a:lnTo>
                  <a:pt x="655929" y="491490"/>
                </a:lnTo>
                <a:lnTo>
                  <a:pt x="658431" y="492760"/>
                </a:lnTo>
                <a:lnTo>
                  <a:pt x="660018" y="491490"/>
                </a:lnTo>
                <a:lnTo>
                  <a:pt x="662851" y="490220"/>
                </a:lnTo>
                <a:lnTo>
                  <a:pt x="662381" y="487680"/>
                </a:lnTo>
                <a:lnTo>
                  <a:pt x="662355" y="485140"/>
                </a:lnTo>
                <a:lnTo>
                  <a:pt x="668743" y="485140"/>
                </a:lnTo>
                <a:lnTo>
                  <a:pt x="666965" y="481330"/>
                </a:lnTo>
                <a:lnTo>
                  <a:pt x="667226" y="477520"/>
                </a:lnTo>
                <a:close/>
              </a:path>
              <a:path w="684529" h="535939">
                <a:moveTo>
                  <a:pt x="630262" y="478790"/>
                </a:moveTo>
                <a:lnTo>
                  <a:pt x="621550" y="478790"/>
                </a:lnTo>
                <a:lnTo>
                  <a:pt x="625335" y="481330"/>
                </a:lnTo>
                <a:lnTo>
                  <a:pt x="626744" y="482600"/>
                </a:lnTo>
                <a:lnTo>
                  <a:pt x="628865" y="481330"/>
                </a:lnTo>
                <a:lnTo>
                  <a:pt x="630262" y="478790"/>
                </a:lnTo>
                <a:close/>
              </a:path>
              <a:path w="684529" h="535939">
                <a:moveTo>
                  <a:pt x="667400" y="474980"/>
                </a:moveTo>
                <a:lnTo>
                  <a:pt x="610869" y="474980"/>
                </a:lnTo>
                <a:lnTo>
                  <a:pt x="615340" y="481330"/>
                </a:lnTo>
                <a:lnTo>
                  <a:pt x="617334" y="480060"/>
                </a:lnTo>
                <a:lnTo>
                  <a:pt x="621303" y="480060"/>
                </a:lnTo>
                <a:lnTo>
                  <a:pt x="621550" y="478790"/>
                </a:lnTo>
                <a:lnTo>
                  <a:pt x="630262" y="478790"/>
                </a:lnTo>
                <a:lnTo>
                  <a:pt x="630961" y="477520"/>
                </a:lnTo>
                <a:lnTo>
                  <a:pt x="667226" y="477520"/>
                </a:lnTo>
                <a:lnTo>
                  <a:pt x="667400" y="474980"/>
                </a:lnTo>
                <a:close/>
              </a:path>
              <a:path w="684529" h="535939">
                <a:moveTo>
                  <a:pt x="621303" y="480060"/>
                </a:moveTo>
                <a:lnTo>
                  <a:pt x="618807" y="480060"/>
                </a:lnTo>
                <a:lnTo>
                  <a:pt x="621055" y="481330"/>
                </a:lnTo>
                <a:lnTo>
                  <a:pt x="621303" y="480060"/>
                </a:lnTo>
                <a:close/>
              </a:path>
              <a:path w="684529" h="535939">
                <a:moveTo>
                  <a:pt x="671715" y="424180"/>
                </a:moveTo>
                <a:lnTo>
                  <a:pt x="283044" y="424180"/>
                </a:lnTo>
                <a:lnTo>
                  <a:pt x="283095" y="425450"/>
                </a:lnTo>
                <a:lnTo>
                  <a:pt x="284924" y="425450"/>
                </a:lnTo>
                <a:lnTo>
                  <a:pt x="284632" y="426720"/>
                </a:lnTo>
                <a:lnTo>
                  <a:pt x="284035" y="426720"/>
                </a:lnTo>
                <a:lnTo>
                  <a:pt x="284873" y="427990"/>
                </a:lnTo>
                <a:lnTo>
                  <a:pt x="285064" y="427990"/>
                </a:lnTo>
                <a:lnTo>
                  <a:pt x="284835" y="429260"/>
                </a:lnTo>
                <a:lnTo>
                  <a:pt x="285445" y="429260"/>
                </a:lnTo>
                <a:lnTo>
                  <a:pt x="285483" y="429895"/>
                </a:lnTo>
                <a:lnTo>
                  <a:pt x="285559" y="430530"/>
                </a:lnTo>
                <a:lnTo>
                  <a:pt x="285965" y="430530"/>
                </a:lnTo>
                <a:lnTo>
                  <a:pt x="285931" y="430791"/>
                </a:lnTo>
                <a:lnTo>
                  <a:pt x="286143" y="431800"/>
                </a:lnTo>
                <a:lnTo>
                  <a:pt x="286270" y="433070"/>
                </a:lnTo>
                <a:lnTo>
                  <a:pt x="285826" y="433070"/>
                </a:lnTo>
                <a:lnTo>
                  <a:pt x="285953" y="434340"/>
                </a:lnTo>
                <a:lnTo>
                  <a:pt x="286575" y="434340"/>
                </a:lnTo>
                <a:lnTo>
                  <a:pt x="285826" y="435610"/>
                </a:lnTo>
                <a:lnTo>
                  <a:pt x="286867" y="435610"/>
                </a:lnTo>
                <a:lnTo>
                  <a:pt x="287489" y="436880"/>
                </a:lnTo>
                <a:lnTo>
                  <a:pt x="308355" y="436880"/>
                </a:lnTo>
                <a:lnTo>
                  <a:pt x="335292" y="448310"/>
                </a:lnTo>
                <a:lnTo>
                  <a:pt x="345947" y="445770"/>
                </a:lnTo>
                <a:lnTo>
                  <a:pt x="352165" y="440690"/>
                </a:lnTo>
                <a:lnTo>
                  <a:pt x="365785" y="439420"/>
                </a:lnTo>
                <a:lnTo>
                  <a:pt x="679056" y="439420"/>
                </a:lnTo>
                <a:lnTo>
                  <a:pt x="675068" y="431800"/>
                </a:lnTo>
                <a:lnTo>
                  <a:pt x="679576" y="429260"/>
                </a:lnTo>
                <a:lnTo>
                  <a:pt x="671715" y="424180"/>
                </a:lnTo>
                <a:close/>
              </a:path>
              <a:path w="684529" h="535939">
                <a:moveTo>
                  <a:pt x="292523" y="445535"/>
                </a:moveTo>
                <a:lnTo>
                  <a:pt x="292430" y="445770"/>
                </a:lnTo>
                <a:lnTo>
                  <a:pt x="292523" y="445535"/>
                </a:lnTo>
                <a:close/>
              </a:path>
              <a:path w="684529" h="535939">
                <a:moveTo>
                  <a:pt x="292647" y="445225"/>
                </a:moveTo>
                <a:lnTo>
                  <a:pt x="292523" y="445535"/>
                </a:lnTo>
                <a:lnTo>
                  <a:pt x="292506" y="445770"/>
                </a:lnTo>
                <a:lnTo>
                  <a:pt x="292647" y="445225"/>
                </a:lnTo>
                <a:close/>
              </a:path>
              <a:path w="684529" h="535939">
                <a:moveTo>
                  <a:pt x="293827" y="444500"/>
                </a:moveTo>
                <a:lnTo>
                  <a:pt x="292938" y="444500"/>
                </a:lnTo>
                <a:lnTo>
                  <a:pt x="292647" y="445225"/>
                </a:lnTo>
                <a:lnTo>
                  <a:pt x="292506" y="445770"/>
                </a:lnTo>
                <a:lnTo>
                  <a:pt x="293560" y="445770"/>
                </a:lnTo>
                <a:lnTo>
                  <a:pt x="293827" y="444500"/>
                </a:lnTo>
                <a:close/>
              </a:path>
              <a:path w="684529" h="535939">
                <a:moveTo>
                  <a:pt x="295135" y="444500"/>
                </a:moveTo>
                <a:lnTo>
                  <a:pt x="293827" y="444500"/>
                </a:lnTo>
                <a:lnTo>
                  <a:pt x="294779" y="445770"/>
                </a:lnTo>
                <a:lnTo>
                  <a:pt x="295135" y="444500"/>
                </a:lnTo>
                <a:close/>
              </a:path>
              <a:path w="684529" h="535939">
                <a:moveTo>
                  <a:pt x="296367" y="443230"/>
                </a:moveTo>
                <a:lnTo>
                  <a:pt x="292696" y="443230"/>
                </a:lnTo>
                <a:lnTo>
                  <a:pt x="292523" y="445535"/>
                </a:lnTo>
                <a:lnTo>
                  <a:pt x="292647" y="445225"/>
                </a:lnTo>
                <a:lnTo>
                  <a:pt x="292836" y="444500"/>
                </a:lnTo>
                <a:lnTo>
                  <a:pt x="294995" y="444500"/>
                </a:lnTo>
                <a:lnTo>
                  <a:pt x="296367" y="443230"/>
                </a:lnTo>
                <a:close/>
              </a:path>
              <a:path w="684529" h="535939">
                <a:moveTo>
                  <a:pt x="292696" y="443230"/>
                </a:moveTo>
                <a:lnTo>
                  <a:pt x="291477" y="443230"/>
                </a:lnTo>
                <a:lnTo>
                  <a:pt x="291591" y="444500"/>
                </a:lnTo>
                <a:lnTo>
                  <a:pt x="292353" y="444500"/>
                </a:lnTo>
                <a:lnTo>
                  <a:pt x="292696" y="443230"/>
                </a:lnTo>
                <a:close/>
              </a:path>
              <a:path w="684529" h="535939">
                <a:moveTo>
                  <a:pt x="290859" y="442806"/>
                </a:moveTo>
                <a:lnTo>
                  <a:pt x="290728" y="443230"/>
                </a:lnTo>
                <a:lnTo>
                  <a:pt x="290859" y="442806"/>
                </a:lnTo>
                <a:close/>
              </a:path>
              <a:path w="684529" h="535939">
                <a:moveTo>
                  <a:pt x="291122" y="441960"/>
                </a:moveTo>
                <a:lnTo>
                  <a:pt x="290859" y="442806"/>
                </a:lnTo>
                <a:lnTo>
                  <a:pt x="290791" y="443230"/>
                </a:lnTo>
                <a:lnTo>
                  <a:pt x="291230" y="442499"/>
                </a:lnTo>
                <a:lnTo>
                  <a:pt x="291122" y="441960"/>
                </a:lnTo>
                <a:close/>
              </a:path>
              <a:path w="684529" h="535939">
                <a:moveTo>
                  <a:pt x="291230" y="442499"/>
                </a:moveTo>
                <a:lnTo>
                  <a:pt x="290791" y="443230"/>
                </a:lnTo>
                <a:lnTo>
                  <a:pt x="291376" y="443230"/>
                </a:lnTo>
                <a:lnTo>
                  <a:pt x="291230" y="442499"/>
                </a:lnTo>
                <a:close/>
              </a:path>
              <a:path w="684529" h="535939">
                <a:moveTo>
                  <a:pt x="300012" y="441960"/>
                </a:moveTo>
                <a:lnTo>
                  <a:pt x="291566" y="441960"/>
                </a:lnTo>
                <a:lnTo>
                  <a:pt x="291376" y="443230"/>
                </a:lnTo>
                <a:lnTo>
                  <a:pt x="299694" y="443230"/>
                </a:lnTo>
                <a:lnTo>
                  <a:pt x="300012" y="441960"/>
                </a:lnTo>
                <a:close/>
              </a:path>
              <a:path w="684529" h="535939">
                <a:moveTo>
                  <a:pt x="291122" y="441960"/>
                </a:moveTo>
                <a:lnTo>
                  <a:pt x="290859" y="442806"/>
                </a:lnTo>
                <a:lnTo>
                  <a:pt x="291122" y="441960"/>
                </a:lnTo>
                <a:close/>
              </a:path>
              <a:path w="684529" h="535939">
                <a:moveTo>
                  <a:pt x="291553" y="441960"/>
                </a:moveTo>
                <a:lnTo>
                  <a:pt x="291122" y="441960"/>
                </a:lnTo>
                <a:lnTo>
                  <a:pt x="291230" y="442499"/>
                </a:lnTo>
                <a:lnTo>
                  <a:pt x="291553" y="441960"/>
                </a:lnTo>
                <a:close/>
              </a:path>
              <a:path w="684529" h="535939">
                <a:moveTo>
                  <a:pt x="290423" y="440690"/>
                </a:moveTo>
                <a:lnTo>
                  <a:pt x="290702" y="441960"/>
                </a:lnTo>
                <a:lnTo>
                  <a:pt x="290906" y="441960"/>
                </a:lnTo>
                <a:lnTo>
                  <a:pt x="290423" y="440690"/>
                </a:lnTo>
                <a:close/>
              </a:path>
              <a:path w="684529" h="535939">
                <a:moveTo>
                  <a:pt x="300989" y="440690"/>
                </a:moveTo>
                <a:lnTo>
                  <a:pt x="291058" y="440690"/>
                </a:lnTo>
                <a:lnTo>
                  <a:pt x="290906" y="441960"/>
                </a:lnTo>
                <a:lnTo>
                  <a:pt x="301002" y="441960"/>
                </a:lnTo>
                <a:lnTo>
                  <a:pt x="300989" y="440690"/>
                </a:lnTo>
                <a:close/>
              </a:path>
              <a:path w="684529" h="535939">
                <a:moveTo>
                  <a:pt x="302488" y="439420"/>
                </a:moveTo>
                <a:lnTo>
                  <a:pt x="289852" y="439420"/>
                </a:lnTo>
                <a:lnTo>
                  <a:pt x="290042" y="440690"/>
                </a:lnTo>
                <a:lnTo>
                  <a:pt x="301980" y="440690"/>
                </a:lnTo>
                <a:lnTo>
                  <a:pt x="302488" y="439420"/>
                </a:lnTo>
                <a:close/>
              </a:path>
              <a:path w="684529" h="535939">
                <a:moveTo>
                  <a:pt x="305117" y="436880"/>
                </a:moveTo>
                <a:lnTo>
                  <a:pt x="288366" y="436880"/>
                </a:lnTo>
                <a:lnTo>
                  <a:pt x="288709" y="438150"/>
                </a:lnTo>
                <a:lnTo>
                  <a:pt x="288950" y="439420"/>
                </a:lnTo>
                <a:lnTo>
                  <a:pt x="303555" y="439420"/>
                </a:lnTo>
                <a:lnTo>
                  <a:pt x="305117" y="436880"/>
                </a:lnTo>
                <a:close/>
              </a:path>
              <a:path w="684529" h="535939">
                <a:moveTo>
                  <a:pt x="288366" y="436880"/>
                </a:moveTo>
                <a:lnTo>
                  <a:pt x="287083" y="436880"/>
                </a:lnTo>
                <a:lnTo>
                  <a:pt x="287464" y="438150"/>
                </a:lnTo>
                <a:lnTo>
                  <a:pt x="288366" y="436880"/>
                </a:lnTo>
                <a:close/>
              </a:path>
              <a:path w="684529" h="535939">
                <a:moveTo>
                  <a:pt x="308355" y="436880"/>
                </a:moveTo>
                <a:lnTo>
                  <a:pt x="305117" y="436880"/>
                </a:lnTo>
                <a:lnTo>
                  <a:pt x="306133" y="438150"/>
                </a:lnTo>
                <a:lnTo>
                  <a:pt x="308355" y="436880"/>
                </a:lnTo>
                <a:close/>
              </a:path>
              <a:path w="684529" h="535939">
                <a:moveTo>
                  <a:pt x="286867" y="435610"/>
                </a:moveTo>
                <a:lnTo>
                  <a:pt x="286905" y="436880"/>
                </a:lnTo>
                <a:lnTo>
                  <a:pt x="286867" y="435610"/>
                </a:lnTo>
                <a:close/>
              </a:path>
              <a:path w="684529" h="535939">
                <a:moveTo>
                  <a:pt x="285800" y="431800"/>
                </a:moveTo>
                <a:lnTo>
                  <a:pt x="285673" y="433070"/>
                </a:lnTo>
                <a:lnTo>
                  <a:pt x="286270" y="433070"/>
                </a:lnTo>
                <a:lnTo>
                  <a:pt x="285800" y="431800"/>
                </a:lnTo>
                <a:close/>
              </a:path>
              <a:path w="684529" h="535939">
                <a:moveTo>
                  <a:pt x="285869" y="430791"/>
                </a:moveTo>
                <a:lnTo>
                  <a:pt x="285495" y="431800"/>
                </a:lnTo>
                <a:lnTo>
                  <a:pt x="285838" y="431800"/>
                </a:lnTo>
                <a:lnTo>
                  <a:pt x="285869" y="430791"/>
                </a:lnTo>
                <a:close/>
              </a:path>
              <a:path w="684529" h="535939">
                <a:moveTo>
                  <a:pt x="284776" y="430321"/>
                </a:moveTo>
                <a:lnTo>
                  <a:pt x="284645" y="430530"/>
                </a:lnTo>
                <a:lnTo>
                  <a:pt x="284784" y="430530"/>
                </a:lnTo>
                <a:lnTo>
                  <a:pt x="284776" y="430321"/>
                </a:lnTo>
                <a:close/>
              </a:path>
              <a:path w="684529" h="535939">
                <a:moveTo>
                  <a:pt x="285286" y="429895"/>
                </a:moveTo>
                <a:lnTo>
                  <a:pt x="285127" y="430530"/>
                </a:lnTo>
                <a:lnTo>
                  <a:pt x="285286" y="429895"/>
                </a:lnTo>
                <a:close/>
              </a:path>
              <a:path w="684529" h="535939">
                <a:moveTo>
                  <a:pt x="285407" y="429260"/>
                </a:moveTo>
                <a:lnTo>
                  <a:pt x="284733" y="429260"/>
                </a:lnTo>
                <a:lnTo>
                  <a:pt x="284776" y="430321"/>
                </a:lnTo>
                <a:lnTo>
                  <a:pt x="285380" y="429362"/>
                </a:lnTo>
                <a:close/>
              </a:path>
              <a:path w="684529" h="535939">
                <a:moveTo>
                  <a:pt x="285413" y="429310"/>
                </a:moveTo>
                <a:lnTo>
                  <a:pt x="285286" y="429895"/>
                </a:lnTo>
                <a:lnTo>
                  <a:pt x="285419" y="429362"/>
                </a:lnTo>
                <a:close/>
              </a:path>
              <a:path w="684529" h="535939">
                <a:moveTo>
                  <a:pt x="285445" y="429260"/>
                </a:moveTo>
                <a:close/>
              </a:path>
              <a:path w="684529" h="535939">
                <a:moveTo>
                  <a:pt x="283044" y="424180"/>
                </a:moveTo>
                <a:lnTo>
                  <a:pt x="281254" y="424180"/>
                </a:lnTo>
                <a:lnTo>
                  <a:pt x="281609" y="426720"/>
                </a:lnTo>
                <a:lnTo>
                  <a:pt x="282016" y="425450"/>
                </a:lnTo>
                <a:lnTo>
                  <a:pt x="282816" y="425450"/>
                </a:lnTo>
                <a:lnTo>
                  <a:pt x="283044" y="424180"/>
                </a:lnTo>
                <a:close/>
              </a:path>
              <a:path w="684529" h="535939">
                <a:moveTo>
                  <a:pt x="284924" y="425450"/>
                </a:moveTo>
                <a:lnTo>
                  <a:pt x="283883" y="425450"/>
                </a:lnTo>
                <a:lnTo>
                  <a:pt x="284086" y="426720"/>
                </a:lnTo>
                <a:lnTo>
                  <a:pt x="284924" y="425450"/>
                </a:lnTo>
                <a:close/>
              </a:path>
              <a:path w="684529" h="535939">
                <a:moveTo>
                  <a:pt x="670585" y="405130"/>
                </a:moveTo>
                <a:lnTo>
                  <a:pt x="237299" y="405130"/>
                </a:lnTo>
                <a:lnTo>
                  <a:pt x="236486" y="406400"/>
                </a:lnTo>
                <a:lnTo>
                  <a:pt x="237159" y="406400"/>
                </a:lnTo>
                <a:lnTo>
                  <a:pt x="236753" y="407670"/>
                </a:lnTo>
                <a:lnTo>
                  <a:pt x="236854" y="408940"/>
                </a:lnTo>
                <a:lnTo>
                  <a:pt x="235851" y="408940"/>
                </a:lnTo>
                <a:lnTo>
                  <a:pt x="236067" y="410210"/>
                </a:lnTo>
                <a:lnTo>
                  <a:pt x="237350" y="411480"/>
                </a:lnTo>
                <a:lnTo>
                  <a:pt x="236143" y="411480"/>
                </a:lnTo>
                <a:lnTo>
                  <a:pt x="236270" y="412750"/>
                </a:lnTo>
                <a:lnTo>
                  <a:pt x="236042" y="412750"/>
                </a:lnTo>
                <a:lnTo>
                  <a:pt x="236245" y="414020"/>
                </a:lnTo>
                <a:lnTo>
                  <a:pt x="235762" y="414020"/>
                </a:lnTo>
                <a:lnTo>
                  <a:pt x="235369" y="415290"/>
                </a:lnTo>
                <a:lnTo>
                  <a:pt x="258025" y="415290"/>
                </a:lnTo>
                <a:lnTo>
                  <a:pt x="258394" y="416560"/>
                </a:lnTo>
                <a:lnTo>
                  <a:pt x="261785" y="416560"/>
                </a:lnTo>
                <a:lnTo>
                  <a:pt x="261693" y="416877"/>
                </a:lnTo>
                <a:lnTo>
                  <a:pt x="261581" y="417830"/>
                </a:lnTo>
                <a:lnTo>
                  <a:pt x="261251" y="417830"/>
                </a:lnTo>
                <a:lnTo>
                  <a:pt x="261683" y="419100"/>
                </a:lnTo>
                <a:lnTo>
                  <a:pt x="265315" y="419100"/>
                </a:lnTo>
                <a:lnTo>
                  <a:pt x="265315" y="420370"/>
                </a:lnTo>
                <a:lnTo>
                  <a:pt x="272008" y="420370"/>
                </a:lnTo>
                <a:lnTo>
                  <a:pt x="275462" y="421640"/>
                </a:lnTo>
                <a:lnTo>
                  <a:pt x="277494" y="421640"/>
                </a:lnTo>
                <a:lnTo>
                  <a:pt x="276644" y="422910"/>
                </a:lnTo>
                <a:lnTo>
                  <a:pt x="277037" y="424180"/>
                </a:lnTo>
                <a:lnTo>
                  <a:pt x="276263" y="425450"/>
                </a:lnTo>
                <a:lnTo>
                  <a:pt x="279145" y="424180"/>
                </a:lnTo>
                <a:lnTo>
                  <a:pt x="671715" y="424180"/>
                </a:lnTo>
                <a:lnTo>
                  <a:pt x="667316" y="421701"/>
                </a:lnTo>
                <a:lnTo>
                  <a:pt x="667399" y="420370"/>
                </a:lnTo>
                <a:lnTo>
                  <a:pt x="668647" y="412115"/>
                </a:lnTo>
                <a:lnTo>
                  <a:pt x="668623" y="410210"/>
                </a:lnTo>
                <a:lnTo>
                  <a:pt x="668261" y="406400"/>
                </a:lnTo>
                <a:lnTo>
                  <a:pt x="670585" y="405130"/>
                </a:lnTo>
                <a:close/>
              </a:path>
              <a:path w="684529" h="535939">
                <a:moveTo>
                  <a:pt x="280022" y="424180"/>
                </a:moveTo>
                <a:lnTo>
                  <a:pt x="279234" y="424180"/>
                </a:lnTo>
                <a:lnTo>
                  <a:pt x="278891" y="425450"/>
                </a:lnTo>
                <a:lnTo>
                  <a:pt x="279501" y="425450"/>
                </a:lnTo>
                <a:lnTo>
                  <a:pt x="280022" y="424180"/>
                </a:lnTo>
                <a:close/>
              </a:path>
              <a:path w="684529" h="535939">
                <a:moveTo>
                  <a:pt x="281254" y="424180"/>
                </a:moveTo>
                <a:lnTo>
                  <a:pt x="280022" y="424180"/>
                </a:lnTo>
                <a:lnTo>
                  <a:pt x="280034" y="425450"/>
                </a:lnTo>
                <a:lnTo>
                  <a:pt x="281355" y="425450"/>
                </a:lnTo>
                <a:lnTo>
                  <a:pt x="281254" y="424180"/>
                </a:lnTo>
                <a:close/>
              </a:path>
              <a:path w="684529" h="535939">
                <a:moveTo>
                  <a:pt x="237705" y="422910"/>
                </a:moveTo>
                <a:lnTo>
                  <a:pt x="236791" y="422910"/>
                </a:lnTo>
                <a:lnTo>
                  <a:pt x="235635" y="424180"/>
                </a:lnTo>
                <a:lnTo>
                  <a:pt x="237388" y="424180"/>
                </a:lnTo>
                <a:lnTo>
                  <a:pt x="237705" y="422910"/>
                </a:lnTo>
                <a:close/>
              </a:path>
              <a:path w="684529" h="535939">
                <a:moveTo>
                  <a:pt x="239915" y="422910"/>
                </a:moveTo>
                <a:lnTo>
                  <a:pt x="238937" y="422910"/>
                </a:lnTo>
                <a:lnTo>
                  <a:pt x="238213" y="424180"/>
                </a:lnTo>
                <a:lnTo>
                  <a:pt x="240004" y="424180"/>
                </a:lnTo>
                <a:lnTo>
                  <a:pt x="239915" y="422910"/>
                </a:lnTo>
                <a:close/>
              </a:path>
              <a:path w="684529" h="535939">
                <a:moveTo>
                  <a:pt x="276745" y="422910"/>
                </a:moveTo>
                <a:lnTo>
                  <a:pt x="276224" y="422910"/>
                </a:lnTo>
                <a:lnTo>
                  <a:pt x="276047" y="424180"/>
                </a:lnTo>
                <a:lnTo>
                  <a:pt x="276745" y="422910"/>
                </a:lnTo>
                <a:close/>
              </a:path>
              <a:path w="684529" h="535939">
                <a:moveTo>
                  <a:pt x="240652" y="421640"/>
                </a:moveTo>
                <a:lnTo>
                  <a:pt x="236905" y="421640"/>
                </a:lnTo>
                <a:lnTo>
                  <a:pt x="236537" y="422910"/>
                </a:lnTo>
                <a:lnTo>
                  <a:pt x="240703" y="422910"/>
                </a:lnTo>
                <a:lnTo>
                  <a:pt x="240652" y="421640"/>
                </a:lnTo>
                <a:close/>
              </a:path>
              <a:path w="684529" h="535939">
                <a:moveTo>
                  <a:pt x="241388" y="421640"/>
                </a:moveTo>
                <a:lnTo>
                  <a:pt x="240652" y="421640"/>
                </a:lnTo>
                <a:lnTo>
                  <a:pt x="240918" y="422910"/>
                </a:lnTo>
                <a:lnTo>
                  <a:pt x="241388" y="421640"/>
                </a:lnTo>
                <a:close/>
              </a:path>
              <a:path w="684529" h="535939">
                <a:moveTo>
                  <a:pt x="271945" y="421640"/>
                </a:moveTo>
                <a:lnTo>
                  <a:pt x="271183" y="421640"/>
                </a:lnTo>
                <a:lnTo>
                  <a:pt x="270916" y="422910"/>
                </a:lnTo>
                <a:lnTo>
                  <a:pt x="271805" y="422910"/>
                </a:lnTo>
                <a:lnTo>
                  <a:pt x="271945" y="421640"/>
                </a:lnTo>
                <a:close/>
              </a:path>
              <a:path w="684529" h="535939">
                <a:moveTo>
                  <a:pt x="272986" y="421640"/>
                </a:moveTo>
                <a:lnTo>
                  <a:pt x="271945" y="421640"/>
                </a:lnTo>
                <a:lnTo>
                  <a:pt x="272046" y="422910"/>
                </a:lnTo>
                <a:lnTo>
                  <a:pt x="273049" y="422910"/>
                </a:lnTo>
                <a:lnTo>
                  <a:pt x="272986" y="421640"/>
                </a:lnTo>
                <a:close/>
              </a:path>
              <a:path w="684529" h="535939">
                <a:moveTo>
                  <a:pt x="273074" y="421701"/>
                </a:moveTo>
                <a:lnTo>
                  <a:pt x="273773" y="422910"/>
                </a:lnTo>
                <a:lnTo>
                  <a:pt x="273151" y="421778"/>
                </a:lnTo>
                <a:close/>
              </a:path>
              <a:path w="684529" h="535939">
                <a:moveTo>
                  <a:pt x="272008" y="420370"/>
                </a:moveTo>
                <a:lnTo>
                  <a:pt x="268389" y="420370"/>
                </a:lnTo>
                <a:lnTo>
                  <a:pt x="268439" y="421640"/>
                </a:lnTo>
                <a:lnTo>
                  <a:pt x="273075" y="421640"/>
                </a:lnTo>
                <a:lnTo>
                  <a:pt x="273183" y="421778"/>
                </a:lnTo>
                <a:lnTo>
                  <a:pt x="274789" y="422910"/>
                </a:lnTo>
                <a:lnTo>
                  <a:pt x="273977" y="421640"/>
                </a:lnTo>
                <a:lnTo>
                  <a:pt x="272008" y="420370"/>
                </a:lnTo>
                <a:close/>
              </a:path>
              <a:path w="684529" h="535939">
                <a:moveTo>
                  <a:pt x="273075" y="421640"/>
                </a:moveTo>
                <a:close/>
              </a:path>
              <a:path w="684529" h="535939">
                <a:moveTo>
                  <a:pt x="243243" y="420370"/>
                </a:moveTo>
                <a:lnTo>
                  <a:pt x="236918" y="420370"/>
                </a:lnTo>
                <a:lnTo>
                  <a:pt x="235559" y="421640"/>
                </a:lnTo>
                <a:lnTo>
                  <a:pt x="241807" y="421640"/>
                </a:lnTo>
                <a:lnTo>
                  <a:pt x="243243" y="420370"/>
                </a:lnTo>
                <a:close/>
              </a:path>
              <a:path w="684529" h="535939">
                <a:moveTo>
                  <a:pt x="267434" y="421102"/>
                </a:moveTo>
                <a:lnTo>
                  <a:pt x="267284" y="421640"/>
                </a:lnTo>
                <a:lnTo>
                  <a:pt x="267423" y="421640"/>
                </a:lnTo>
                <a:lnTo>
                  <a:pt x="267434" y="421102"/>
                </a:lnTo>
                <a:close/>
              </a:path>
              <a:path w="684529" h="535939">
                <a:moveTo>
                  <a:pt x="267893" y="420370"/>
                </a:moveTo>
                <a:lnTo>
                  <a:pt x="267652" y="420370"/>
                </a:lnTo>
                <a:lnTo>
                  <a:pt x="267766" y="421640"/>
                </a:lnTo>
                <a:lnTo>
                  <a:pt x="267893" y="420370"/>
                </a:lnTo>
                <a:close/>
              </a:path>
              <a:path w="684529" h="535939">
                <a:moveTo>
                  <a:pt x="268389" y="420370"/>
                </a:moveTo>
                <a:lnTo>
                  <a:pt x="268071" y="421640"/>
                </a:lnTo>
                <a:lnTo>
                  <a:pt x="268389" y="420370"/>
                </a:lnTo>
                <a:close/>
              </a:path>
              <a:path w="684529" h="535939">
                <a:moveTo>
                  <a:pt x="267639" y="420370"/>
                </a:moveTo>
                <a:lnTo>
                  <a:pt x="267449" y="420370"/>
                </a:lnTo>
                <a:lnTo>
                  <a:pt x="267434" y="421102"/>
                </a:lnTo>
                <a:lnTo>
                  <a:pt x="267639" y="420370"/>
                </a:lnTo>
                <a:close/>
              </a:path>
              <a:path w="684529" h="535939">
                <a:moveTo>
                  <a:pt x="245325" y="419100"/>
                </a:moveTo>
                <a:lnTo>
                  <a:pt x="235889" y="419100"/>
                </a:lnTo>
                <a:lnTo>
                  <a:pt x="233883" y="420370"/>
                </a:lnTo>
                <a:lnTo>
                  <a:pt x="245122" y="420370"/>
                </a:lnTo>
                <a:lnTo>
                  <a:pt x="245325" y="419100"/>
                </a:lnTo>
                <a:close/>
              </a:path>
              <a:path w="684529" h="535939">
                <a:moveTo>
                  <a:pt x="245325" y="419100"/>
                </a:moveTo>
                <a:lnTo>
                  <a:pt x="245516" y="420370"/>
                </a:lnTo>
                <a:lnTo>
                  <a:pt x="245325" y="419100"/>
                </a:lnTo>
                <a:close/>
              </a:path>
              <a:path w="684529" h="535939">
                <a:moveTo>
                  <a:pt x="263753" y="419100"/>
                </a:moveTo>
                <a:lnTo>
                  <a:pt x="263512" y="419100"/>
                </a:lnTo>
                <a:lnTo>
                  <a:pt x="263194" y="420370"/>
                </a:lnTo>
                <a:lnTo>
                  <a:pt x="263753" y="419100"/>
                </a:lnTo>
                <a:close/>
              </a:path>
              <a:path w="684529" h="535939">
                <a:moveTo>
                  <a:pt x="264020" y="419100"/>
                </a:moveTo>
                <a:lnTo>
                  <a:pt x="263753" y="419100"/>
                </a:lnTo>
                <a:lnTo>
                  <a:pt x="263969" y="420370"/>
                </a:lnTo>
                <a:lnTo>
                  <a:pt x="264020" y="419100"/>
                </a:lnTo>
                <a:close/>
              </a:path>
              <a:path w="684529" h="535939">
                <a:moveTo>
                  <a:pt x="264604" y="419100"/>
                </a:moveTo>
                <a:lnTo>
                  <a:pt x="264020" y="419100"/>
                </a:lnTo>
                <a:lnTo>
                  <a:pt x="264528" y="420370"/>
                </a:lnTo>
                <a:lnTo>
                  <a:pt x="264807" y="420370"/>
                </a:lnTo>
                <a:lnTo>
                  <a:pt x="264604" y="419100"/>
                </a:lnTo>
                <a:close/>
              </a:path>
              <a:path w="684529" h="535939">
                <a:moveTo>
                  <a:pt x="265315" y="419100"/>
                </a:moveTo>
                <a:lnTo>
                  <a:pt x="264604" y="419100"/>
                </a:lnTo>
                <a:lnTo>
                  <a:pt x="264947" y="420370"/>
                </a:lnTo>
                <a:lnTo>
                  <a:pt x="265277" y="420370"/>
                </a:lnTo>
                <a:lnTo>
                  <a:pt x="265315" y="419100"/>
                </a:lnTo>
                <a:close/>
              </a:path>
              <a:path w="684529" h="535939">
                <a:moveTo>
                  <a:pt x="234276" y="417830"/>
                </a:moveTo>
                <a:lnTo>
                  <a:pt x="233679" y="419100"/>
                </a:lnTo>
                <a:lnTo>
                  <a:pt x="234276" y="417830"/>
                </a:lnTo>
                <a:close/>
              </a:path>
              <a:path w="684529" h="535939">
                <a:moveTo>
                  <a:pt x="235004" y="418632"/>
                </a:moveTo>
                <a:lnTo>
                  <a:pt x="234784" y="419100"/>
                </a:lnTo>
                <a:lnTo>
                  <a:pt x="235018" y="418766"/>
                </a:lnTo>
                <a:lnTo>
                  <a:pt x="235004" y="418632"/>
                </a:lnTo>
                <a:close/>
              </a:path>
              <a:path w="684529" h="535939">
                <a:moveTo>
                  <a:pt x="248881" y="417830"/>
                </a:moveTo>
                <a:lnTo>
                  <a:pt x="235673" y="417830"/>
                </a:lnTo>
                <a:lnTo>
                  <a:pt x="235826" y="419100"/>
                </a:lnTo>
                <a:lnTo>
                  <a:pt x="248691" y="419100"/>
                </a:lnTo>
                <a:lnTo>
                  <a:pt x="248881" y="417830"/>
                </a:lnTo>
                <a:close/>
              </a:path>
              <a:path w="684529" h="535939">
                <a:moveTo>
                  <a:pt x="249796" y="417830"/>
                </a:moveTo>
                <a:lnTo>
                  <a:pt x="248881" y="417830"/>
                </a:lnTo>
                <a:lnTo>
                  <a:pt x="249021" y="419100"/>
                </a:lnTo>
                <a:lnTo>
                  <a:pt x="249796" y="417830"/>
                </a:lnTo>
                <a:close/>
              </a:path>
              <a:path w="684529" h="535939">
                <a:moveTo>
                  <a:pt x="252882" y="417830"/>
                </a:moveTo>
                <a:lnTo>
                  <a:pt x="249872" y="417830"/>
                </a:lnTo>
                <a:lnTo>
                  <a:pt x="250443" y="419100"/>
                </a:lnTo>
                <a:lnTo>
                  <a:pt x="252272" y="419100"/>
                </a:lnTo>
                <a:lnTo>
                  <a:pt x="252882" y="417830"/>
                </a:lnTo>
                <a:close/>
              </a:path>
              <a:path w="684529" h="535939">
                <a:moveTo>
                  <a:pt x="254292" y="417830"/>
                </a:moveTo>
                <a:lnTo>
                  <a:pt x="252882" y="417830"/>
                </a:lnTo>
                <a:lnTo>
                  <a:pt x="252831" y="419100"/>
                </a:lnTo>
                <a:lnTo>
                  <a:pt x="253987" y="419100"/>
                </a:lnTo>
                <a:lnTo>
                  <a:pt x="254292" y="417830"/>
                </a:lnTo>
                <a:close/>
              </a:path>
              <a:path w="684529" h="535939">
                <a:moveTo>
                  <a:pt x="254952" y="417830"/>
                </a:moveTo>
                <a:lnTo>
                  <a:pt x="254292" y="417830"/>
                </a:lnTo>
                <a:lnTo>
                  <a:pt x="254279" y="419100"/>
                </a:lnTo>
                <a:lnTo>
                  <a:pt x="254622" y="419100"/>
                </a:lnTo>
                <a:lnTo>
                  <a:pt x="254952" y="417830"/>
                </a:lnTo>
                <a:close/>
              </a:path>
              <a:path w="684529" h="535939">
                <a:moveTo>
                  <a:pt x="255244" y="417830"/>
                </a:moveTo>
                <a:lnTo>
                  <a:pt x="254952" y="417830"/>
                </a:lnTo>
                <a:lnTo>
                  <a:pt x="255015" y="419100"/>
                </a:lnTo>
                <a:lnTo>
                  <a:pt x="255244" y="417830"/>
                </a:lnTo>
                <a:close/>
              </a:path>
              <a:path w="684529" h="535939">
                <a:moveTo>
                  <a:pt x="235673" y="417830"/>
                </a:moveTo>
                <a:lnTo>
                  <a:pt x="235381" y="417830"/>
                </a:lnTo>
                <a:lnTo>
                  <a:pt x="235076" y="418479"/>
                </a:lnTo>
                <a:lnTo>
                  <a:pt x="235067" y="418695"/>
                </a:lnTo>
                <a:lnTo>
                  <a:pt x="235673" y="417830"/>
                </a:lnTo>
                <a:close/>
              </a:path>
              <a:path w="684529" h="535939">
                <a:moveTo>
                  <a:pt x="235102" y="417830"/>
                </a:moveTo>
                <a:lnTo>
                  <a:pt x="234924" y="417830"/>
                </a:lnTo>
                <a:lnTo>
                  <a:pt x="235004" y="418632"/>
                </a:lnTo>
                <a:lnTo>
                  <a:pt x="235102" y="417830"/>
                </a:lnTo>
                <a:close/>
              </a:path>
              <a:path w="684529" h="535939">
                <a:moveTo>
                  <a:pt x="249872" y="417830"/>
                </a:moveTo>
                <a:close/>
              </a:path>
              <a:path w="684529" h="535939">
                <a:moveTo>
                  <a:pt x="234797" y="416560"/>
                </a:moveTo>
                <a:lnTo>
                  <a:pt x="234276" y="417830"/>
                </a:lnTo>
                <a:lnTo>
                  <a:pt x="234924" y="417830"/>
                </a:lnTo>
                <a:lnTo>
                  <a:pt x="234797" y="416560"/>
                </a:lnTo>
                <a:close/>
              </a:path>
              <a:path w="684529" h="535939">
                <a:moveTo>
                  <a:pt x="235115" y="415290"/>
                </a:moveTo>
                <a:lnTo>
                  <a:pt x="235102" y="417830"/>
                </a:lnTo>
                <a:lnTo>
                  <a:pt x="255435" y="417830"/>
                </a:lnTo>
                <a:lnTo>
                  <a:pt x="255003" y="416560"/>
                </a:lnTo>
                <a:lnTo>
                  <a:pt x="236105" y="416560"/>
                </a:lnTo>
                <a:lnTo>
                  <a:pt x="235115" y="415290"/>
                </a:lnTo>
                <a:close/>
              </a:path>
              <a:path w="684529" h="535939">
                <a:moveTo>
                  <a:pt x="255003" y="416560"/>
                </a:moveTo>
                <a:lnTo>
                  <a:pt x="255435" y="417830"/>
                </a:lnTo>
                <a:lnTo>
                  <a:pt x="255676" y="417830"/>
                </a:lnTo>
                <a:lnTo>
                  <a:pt x="255003" y="416560"/>
                </a:lnTo>
                <a:close/>
              </a:path>
              <a:path w="684529" h="535939">
                <a:moveTo>
                  <a:pt x="256476" y="416560"/>
                </a:moveTo>
                <a:lnTo>
                  <a:pt x="255003" y="416560"/>
                </a:lnTo>
                <a:lnTo>
                  <a:pt x="255676" y="417830"/>
                </a:lnTo>
                <a:lnTo>
                  <a:pt x="256209" y="417830"/>
                </a:lnTo>
                <a:lnTo>
                  <a:pt x="256476" y="416560"/>
                </a:lnTo>
                <a:close/>
              </a:path>
              <a:path w="684529" h="535939">
                <a:moveTo>
                  <a:pt x="259670" y="417051"/>
                </a:moveTo>
                <a:lnTo>
                  <a:pt x="259359" y="417830"/>
                </a:lnTo>
                <a:lnTo>
                  <a:pt x="259600" y="417830"/>
                </a:lnTo>
                <a:lnTo>
                  <a:pt x="259670" y="417051"/>
                </a:lnTo>
                <a:close/>
              </a:path>
              <a:path w="684529" h="535939">
                <a:moveTo>
                  <a:pt x="259711" y="416949"/>
                </a:moveTo>
                <a:lnTo>
                  <a:pt x="259600" y="417830"/>
                </a:lnTo>
                <a:lnTo>
                  <a:pt x="259699" y="417358"/>
                </a:lnTo>
                <a:lnTo>
                  <a:pt x="259711" y="416949"/>
                </a:lnTo>
                <a:close/>
              </a:path>
              <a:path w="684529" h="535939">
                <a:moveTo>
                  <a:pt x="259757" y="417081"/>
                </a:moveTo>
                <a:lnTo>
                  <a:pt x="259600" y="417830"/>
                </a:lnTo>
                <a:lnTo>
                  <a:pt x="260019" y="417830"/>
                </a:lnTo>
                <a:lnTo>
                  <a:pt x="259757" y="417081"/>
                </a:lnTo>
                <a:close/>
              </a:path>
              <a:path w="684529" h="535939">
                <a:moveTo>
                  <a:pt x="261442" y="417741"/>
                </a:moveTo>
                <a:lnTo>
                  <a:pt x="261581" y="417830"/>
                </a:lnTo>
                <a:lnTo>
                  <a:pt x="261442" y="417741"/>
                </a:lnTo>
                <a:close/>
              </a:path>
              <a:path w="684529" h="535939">
                <a:moveTo>
                  <a:pt x="261553" y="417358"/>
                </a:moveTo>
                <a:lnTo>
                  <a:pt x="261442" y="417741"/>
                </a:lnTo>
                <a:lnTo>
                  <a:pt x="261581" y="417830"/>
                </a:lnTo>
                <a:lnTo>
                  <a:pt x="261553" y="417358"/>
                </a:lnTo>
                <a:close/>
              </a:path>
              <a:path w="684529" h="535939">
                <a:moveTo>
                  <a:pt x="261505" y="416560"/>
                </a:moveTo>
                <a:lnTo>
                  <a:pt x="259867" y="416560"/>
                </a:lnTo>
                <a:lnTo>
                  <a:pt x="259833" y="416723"/>
                </a:lnTo>
                <a:lnTo>
                  <a:pt x="261442" y="417741"/>
                </a:lnTo>
                <a:lnTo>
                  <a:pt x="261505" y="416560"/>
                </a:lnTo>
                <a:close/>
              </a:path>
              <a:path w="684529" h="535939">
                <a:moveTo>
                  <a:pt x="259575" y="416560"/>
                </a:moveTo>
                <a:lnTo>
                  <a:pt x="259686" y="416877"/>
                </a:lnTo>
                <a:lnTo>
                  <a:pt x="259707" y="416643"/>
                </a:lnTo>
                <a:lnTo>
                  <a:pt x="259575" y="416560"/>
                </a:lnTo>
                <a:close/>
              </a:path>
              <a:path w="684529" h="535939">
                <a:moveTo>
                  <a:pt x="259867" y="416560"/>
                </a:moveTo>
                <a:lnTo>
                  <a:pt x="259714" y="416560"/>
                </a:lnTo>
                <a:lnTo>
                  <a:pt x="259808" y="416707"/>
                </a:lnTo>
                <a:lnTo>
                  <a:pt x="259867" y="416560"/>
                </a:lnTo>
                <a:close/>
              </a:path>
              <a:path w="684529" h="535939">
                <a:moveTo>
                  <a:pt x="256743" y="415290"/>
                </a:moveTo>
                <a:lnTo>
                  <a:pt x="236499" y="415290"/>
                </a:lnTo>
                <a:lnTo>
                  <a:pt x="236105" y="416560"/>
                </a:lnTo>
                <a:lnTo>
                  <a:pt x="256933" y="416560"/>
                </a:lnTo>
                <a:lnTo>
                  <a:pt x="256743" y="415290"/>
                </a:lnTo>
                <a:close/>
              </a:path>
              <a:path w="684529" h="535939">
                <a:moveTo>
                  <a:pt x="258025" y="415290"/>
                </a:moveTo>
                <a:lnTo>
                  <a:pt x="257098" y="415290"/>
                </a:lnTo>
                <a:lnTo>
                  <a:pt x="257289" y="416560"/>
                </a:lnTo>
                <a:lnTo>
                  <a:pt x="258305" y="416560"/>
                </a:lnTo>
                <a:lnTo>
                  <a:pt x="258025" y="415290"/>
                </a:lnTo>
                <a:close/>
              </a:path>
              <a:path w="684529" h="535939">
                <a:moveTo>
                  <a:pt x="235756" y="412115"/>
                </a:moveTo>
                <a:lnTo>
                  <a:pt x="234594" y="414020"/>
                </a:lnTo>
                <a:lnTo>
                  <a:pt x="235762" y="412750"/>
                </a:lnTo>
                <a:lnTo>
                  <a:pt x="235756" y="412115"/>
                </a:lnTo>
                <a:close/>
              </a:path>
              <a:path w="684529" h="535939">
                <a:moveTo>
                  <a:pt x="235775" y="410210"/>
                </a:moveTo>
                <a:lnTo>
                  <a:pt x="235756" y="412115"/>
                </a:lnTo>
                <a:lnTo>
                  <a:pt x="236143" y="411480"/>
                </a:lnTo>
                <a:lnTo>
                  <a:pt x="237350" y="411480"/>
                </a:lnTo>
                <a:lnTo>
                  <a:pt x="235775" y="410210"/>
                </a:lnTo>
                <a:close/>
              </a:path>
              <a:path w="684529" h="535939">
                <a:moveTo>
                  <a:pt x="678814" y="386080"/>
                </a:moveTo>
                <a:lnTo>
                  <a:pt x="237921" y="386080"/>
                </a:lnTo>
                <a:lnTo>
                  <a:pt x="238366" y="387350"/>
                </a:lnTo>
                <a:lnTo>
                  <a:pt x="239941" y="387350"/>
                </a:lnTo>
                <a:lnTo>
                  <a:pt x="240677" y="388620"/>
                </a:lnTo>
                <a:lnTo>
                  <a:pt x="240677" y="389890"/>
                </a:lnTo>
                <a:lnTo>
                  <a:pt x="239052" y="389890"/>
                </a:lnTo>
                <a:lnTo>
                  <a:pt x="240283" y="391160"/>
                </a:lnTo>
                <a:lnTo>
                  <a:pt x="238785" y="391160"/>
                </a:lnTo>
                <a:lnTo>
                  <a:pt x="238264" y="392430"/>
                </a:lnTo>
                <a:lnTo>
                  <a:pt x="237604" y="392430"/>
                </a:lnTo>
                <a:lnTo>
                  <a:pt x="238531" y="393700"/>
                </a:lnTo>
                <a:lnTo>
                  <a:pt x="238378" y="393700"/>
                </a:lnTo>
                <a:lnTo>
                  <a:pt x="239217" y="394970"/>
                </a:lnTo>
                <a:lnTo>
                  <a:pt x="237540" y="394970"/>
                </a:lnTo>
                <a:lnTo>
                  <a:pt x="237312" y="396240"/>
                </a:lnTo>
                <a:lnTo>
                  <a:pt x="237451" y="397510"/>
                </a:lnTo>
                <a:lnTo>
                  <a:pt x="237997" y="398780"/>
                </a:lnTo>
                <a:lnTo>
                  <a:pt x="236143" y="400050"/>
                </a:lnTo>
                <a:lnTo>
                  <a:pt x="237972" y="400050"/>
                </a:lnTo>
                <a:lnTo>
                  <a:pt x="237147" y="401320"/>
                </a:lnTo>
                <a:lnTo>
                  <a:pt x="238290" y="401320"/>
                </a:lnTo>
                <a:lnTo>
                  <a:pt x="237858" y="402590"/>
                </a:lnTo>
                <a:lnTo>
                  <a:pt x="237904" y="402947"/>
                </a:lnTo>
                <a:lnTo>
                  <a:pt x="238734" y="403860"/>
                </a:lnTo>
                <a:lnTo>
                  <a:pt x="237680" y="403860"/>
                </a:lnTo>
                <a:lnTo>
                  <a:pt x="237528" y="405130"/>
                </a:lnTo>
                <a:lnTo>
                  <a:pt x="670585" y="405130"/>
                </a:lnTo>
                <a:lnTo>
                  <a:pt x="675932" y="410210"/>
                </a:lnTo>
                <a:lnTo>
                  <a:pt x="678205" y="406400"/>
                </a:lnTo>
                <a:lnTo>
                  <a:pt x="679107" y="403860"/>
                </a:lnTo>
                <a:lnTo>
                  <a:pt x="238734" y="403860"/>
                </a:lnTo>
                <a:lnTo>
                  <a:pt x="237785" y="402988"/>
                </a:lnTo>
                <a:lnTo>
                  <a:pt x="679416" y="402988"/>
                </a:lnTo>
                <a:lnTo>
                  <a:pt x="680008" y="401320"/>
                </a:lnTo>
                <a:lnTo>
                  <a:pt x="683059" y="397510"/>
                </a:lnTo>
                <a:lnTo>
                  <a:pt x="684334" y="396240"/>
                </a:lnTo>
                <a:lnTo>
                  <a:pt x="680808" y="392430"/>
                </a:lnTo>
                <a:lnTo>
                  <a:pt x="677824" y="388620"/>
                </a:lnTo>
                <a:lnTo>
                  <a:pt x="678814" y="386080"/>
                </a:lnTo>
                <a:close/>
              </a:path>
              <a:path w="684529" h="535939">
                <a:moveTo>
                  <a:pt x="237532" y="402947"/>
                </a:moveTo>
                <a:lnTo>
                  <a:pt x="236766" y="403860"/>
                </a:lnTo>
                <a:lnTo>
                  <a:pt x="237413" y="403860"/>
                </a:lnTo>
                <a:lnTo>
                  <a:pt x="237532" y="402947"/>
                </a:lnTo>
                <a:close/>
              </a:path>
              <a:path w="684529" h="535939">
                <a:moveTo>
                  <a:pt x="237803" y="402836"/>
                </a:moveTo>
                <a:lnTo>
                  <a:pt x="237785" y="402988"/>
                </a:lnTo>
                <a:lnTo>
                  <a:pt x="238734" y="403860"/>
                </a:lnTo>
                <a:lnTo>
                  <a:pt x="237803" y="402836"/>
                </a:lnTo>
                <a:close/>
              </a:path>
              <a:path w="684529" h="535939">
                <a:moveTo>
                  <a:pt x="237710" y="402735"/>
                </a:moveTo>
                <a:lnTo>
                  <a:pt x="237740" y="402947"/>
                </a:lnTo>
                <a:lnTo>
                  <a:pt x="237710" y="402735"/>
                </a:lnTo>
                <a:close/>
              </a:path>
              <a:path w="684529" h="535939">
                <a:moveTo>
                  <a:pt x="237578" y="402590"/>
                </a:moveTo>
                <a:lnTo>
                  <a:pt x="237622" y="402840"/>
                </a:lnTo>
                <a:lnTo>
                  <a:pt x="237578" y="402590"/>
                </a:lnTo>
                <a:close/>
              </a:path>
              <a:path w="684529" h="535939">
                <a:moveTo>
                  <a:pt x="237629" y="401320"/>
                </a:moveTo>
                <a:lnTo>
                  <a:pt x="235965" y="401320"/>
                </a:lnTo>
                <a:lnTo>
                  <a:pt x="237554" y="402777"/>
                </a:lnTo>
                <a:lnTo>
                  <a:pt x="237578" y="402590"/>
                </a:lnTo>
                <a:lnTo>
                  <a:pt x="237858" y="402590"/>
                </a:lnTo>
                <a:lnTo>
                  <a:pt x="237629" y="401320"/>
                </a:lnTo>
                <a:close/>
              </a:path>
              <a:path w="684529" h="535939">
                <a:moveTo>
                  <a:pt x="237832" y="402590"/>
                </a:moveTo>
                <a:lnTo>
                  <a:pt x="237578" y="402590"/>
                </a:lnTo>
                <a:lnTo>
                  <a:pt x="237710" y="402735"/>
                </a:lnTo>
                <a:lnTo>
                  <a:pt x="237832" y="402590"/>
                </a:lnTo>
                <a:close/>
              </a:path>
              <a:path w="684529" h="535939">
                <a:moveTo>
                  <a:pt x="227990" y="391160"/>
                </a:moveTo>
                <a:lnTo>
                  <a:pt x="226212" y="391160"/>
                </a:lnTo>
                <a:lnTo>
                  <a:pt x="225882" y="392430"/>
                </a:lnTo>
                <a:lnTo>
                  <a:pt x="226161" y="392430"/>
                </a:lnTo>
                <a:lnTo>
                  <a:pt x="226199" y="393700"/>
                </a:lnTo>
                <a:lnTo>
                  <a:pt x="227863" y="394970"/>
                </a:lnTo>
                <a:lnTo>
                  <a:pt x="227253" y="392430"/>
                </a:lnTo>
                <a:lnTo>
                  <a:pt x="227990" y="391160"/>
                </a:lnTo>
                <a:close/>
              </a:path>
              <a:path w="684529" h="535939">
                <a:moveTo>
                  <a:pt x="664756" y="365760"/>
                </a:moveTo>
                <a:lnTo>
                  <a:pt x="145694" y="365760"/>
                </a:lnTo>
                <a:lnTo>
                  <a:pt x="146176" y="367030"/>
                </a:lnTo>
                <a:lnTo>
                  <a:pt x="147053" y="368300"/>
                </a:lnTo>
                <a:lnTo>
                  <a:pt x="148577" y="368300"/>
                </a:lnTo>
                <a:lnTo>
                  <a:pt x="149517" y="369570"/>
                </a:lnTo>
                <a:lnTo>
                  <a:pt x="148539" y="369570"/>
                </a:lnTo>
                <a:lnTo>
                  <a:pt x="148120" y="370840"/>
                </a:lnTo>
                <a:lnTo>
                  <a:pt x="149504" y="370840"/>
                </a:lnTo>
                <a:lnTo>
                  <a:pt x="148869" y="372110"/>
                </a:lnTo>
                <a:lnTo>
                  <a:pt x="190383" y="372110"/>
                </a:lnTo>
                <a:lnTo>
                  <a:pt x="199070" y="379730"/>
                </a:lnTo>
                <a:lnTo>
                  <a:pt x="202116" y="388620"/>
                </a:lnTo>
                <a:lnTo>
                  <a:pt x="208445" y="389890"/>
                </a:lnTo>
                <a:lnTo>
                  <a:pt x="212709" y="391160"/>
                </a:lnTo>
                <a:lnTo>
                  <a:pt x="216889" y="388620"/>
                </a:lnTo>
                <a:lnTo>
                  <a:pt x="220523" y="387350"/>
                </a:lnTo>
                <a:lnTo>
                  <a:pt x="233946" y="387350"/>
                </a:lnTo>
                <a:lnTo>
                  <a:pt x="233540" y="386080"/>
                </a:lnTo>
                <a:lnTo>
                  <a:pt x="678814" y="386080"/>
                </a:lnTo>
                <a:lnTo>
                  <a:pt x="679805" y="383540"/>
                </a:lnTo>
                <a:lnTo>
                  <a:pt x="664425" y="373380"/>
                </a:lnTo>
                <a:lnTo>
                  <a:pt x="663879" y="373380"/>
                </a:lnTo>
                <a:lnTo>
                  <a:pt x="664756" y="365760"/>
                </a:lnTo>
                <a:close/>
              </a:path>
              <a:path w="684529" h="535939">
                <a:moveTo>
                  <a:pt x="233946" y="387350"/>
                </a:moveTo>
                <a:lnTo>
                  <a:pt x="220523" y="387350"/>
                </a:lnTo>
                <a:lnTo>
                  <a:pt x="223151" y="388620"/>
                </a:lnTo>
                <a:lnTo>
                  <a:pt x="222986" y="391160"/>
                </a:lnTo>
                <a:lnTo>
                  <a:pt x="228345" y="391160"/>
                </a:lnTo>
                <a:lnTo>
                  <a:pt x="226834" y="389890"/>
                </a:lnTo>
                <a:lnTo>
                  <a:pt x="228422" y="389890"/>
                </a:lnTo>
                <a:lnTo>
                  <a:pt x="228739" y="388620"/>
                </a:lnTo>
                <a:lnTo>
                  <a:pt x="232727" y="388620"/>
                </a:lnTo>
                <a:lnTo>
                  <a:pt x="233946" y="387350"/>
                </a:lnTo>
                <a:close/>
              </a:path>
              <a:path w="684529" h="535939">
                <a:moveTo>
                  <a:pt x="229273" y="388620"/>
                </a:moveTo>
                <a:lnTo>
                  <a:pt x="228739" y="388620"/>
                </a:lnTo>
                <a:lnTo>
                  <a:pt x="229222" y="389890"/>
                </a:lnTo>
                <a:lnTo>
                  <a:pt x="229425" y="389890"/>
                </a:lnTo>
                <a:lnTo>
                  <a:pt x="229273" y="388620"/>
                </a:lnTo>
                <a:close/>
              </a:path>
              <a:path w="684529" h="535939">
                <a:moveTo>
                  <a:pt x="239864" y="388620"/>
                </a:moveTo>
                <a:lnTo>
                  <a:pt x="239306" y="389890"/>
                </a:lnTo>
                <a:lnTo>
                  <a:pt x="239648" y="389890"/>
                </a:lnTo>
                <a:lnTo>
                  <a:pt x="239864" y="388620"/>
                </a:lnTo>
                <a:close/>
              </a:path>
              <a:path w="684529" h="535939">
                <a:moveTo>
                  <a:pt x="240372" y="388620"/>
                </a:moveTo>
                <a:lnTo>
                  <a:pt x="239712" y="389890"/>
                </a:lnTo>
                <a:lnTo>
                  <a:pt x="240169" y="389890"/>
                </a:lnTo>
                <a:lnTo>
                  <a:pt x="240372" y="388620"/>
                </a:lnTo>
                <a:close/>
              </a:path>
              <a:path w="684529" h="535939">
                <a:moveTo>
                  <a:pt x="239407" y="387350"/>
                </a:moveTo>
                <a:lnTo>
                  <a:pt x="238467" y="387350"/>
                </a:lnTo>
                <a:lnTo>
                  <a:pt x="238493" y="388620"/>
                </a:lnTo>
                <a:lnTo>
                  <a:pt x="239407" y="387350"/>
                </a:lnTo>
                <a:close/>
              </a:path>
              <a:path w="684529" h="535939">
                <a:moveTo>
                  <a:pt x="239941" y="387350"/>
                </a:moveTo>
                <a:lnTo>
                  <a:pt x="239407" y="387350"/>
                </a:lnTo>
                <a:lnTo>
                  <a:pt x="239013" y="388620"/>
                </a:lnTo>
                <a:lnTo>
                  <a:pt x="240436" y="388620"/>
                </a:lnTo>
                <a:lnTo>
                  <a:pt x="239941" y="387350"/>
                </a:lnTo>
                <a:close/>
              </a:path>
              <a:path w="684529" h="535939">
                <a:moveTo>
                  <a:pt x="235648" y="386080"/>
                </a:moveTo>
                <a:lnTo>
                  <a:pt x="233540" y="386080"/>
                </a:lnTo>
                <a:lnTo>
                  <a:pt x="235521" y="387350"/>
                </a:lnTo>
                <a:lnTo>
                  <a:pt x="235648" y="386080"/>
                </a:lnTo>
                <a:close/>
              </a:path>
              <a:path w="684529" h="535939">
                <a:moveTo>
                  <a:pt x="236207" y="386080"/>
                </a:moveTo>
                <a:lnTo>
                  <a:pt x="235648" y="386080"/>
                </a:lnTo>
                <a:lnTo>
                  <a:pt x="236245" y="387350"/>
                </a:lnTo>
                <a:lnTo>
                  <a:pt x="236207" y="386080"/>
                </a:lnTo>
                <a:close/>
              </a:path>
              <a:path w="684529" h="535939">
                <a:moveTo>
                  <a:pt x="236717" y="387206"/>
                </a:moveTo>
                <a:lnTo>
                  <a:pt x="236689" y="387350"/>
                </a:lnTo>
                <a:lnTo>
                  <a:pt x="236717" y="387206"/>
                </a:lnTo>
                <a:close/>
              </a:path>
              <a:path w="684529" h="535939">
                <a:moveTo>
                  <a:pt x="236931" y="386080"/>
                </a:moveTo>
                <a:lnTo>
                  <a:pt x="236766" y="387350"/>
                </a:lnTo>
                <a:lnTo>
                  <a:pt x="236969" y="387350"/>
                </a:lnTo>
                <a:lnTo>
                  <a:pt x="236931" y="386080"/>
                </a:lnTo>
                <a:close/>
              </a:path>
              <a:path w="684529" h="535939">
                <a:moveTo>
                  <a:pt x="237921" y="386080"/>
                </a:moveTo>
                <a:lnTo>
                  <a:pt x="237058" y="386080"/>
                </a:lnTo>
                <a:lnTo>
                  <a:pt x="237042" y="386298"/>
                </a:lnTo>
                <a:lnTo>
                  <a:pt x="237578" y="387350"/>
                </a:lnTo>
                <a:lnTo>
                  <a:pt x="237921" y="386080"/>
                </a:lnTo>
                <a:close/>
              </a:path>
              <a:path w="684529" h="535939">
                <a:moveTo>
                  <a:pt x="236931" y="386080"/>
                </a:moveTo>
                <a:lnTo>
                  <a:pt x="236334" y="386080"/>
                </a:lnTo>
                <a:lnTo>
                  <a:pt x="236717" y="387206"/>
                </a:lnTo>
                <a:lnTo>
                  <a:pt x="236931" y="386080"/>
                </a:lnTo>
                <a:close/>
              </a:path>
              <a:path w="684529" h="535939">
                <a:moveTo>
                  <a:pt x="190383" y="372110"/>
                </a:moveTo>
                <a:lnTo>
                  <a:pt x="150215" y="372110"/>
                </a:lnTo>
                <a:lnTo>
                  <a:pt x="150431" y="373380"/>
                </a:lnTo>
                <a:lnTo>
                  <a:pt x="151714" y="373380"/>
                </a:lnTo>
                <a:lnTo>
                  <a:pt x="151764" y="374650"/>
                </a:lnTo>
                <a:lnTo>
                  <a:pt x="155905" y="374650"/>
                </a:lnTo>
                <a:lnTo>
                  <a:pt x="156362" y="375920"/>
                </a:lnTo>
                <a:lnTo>
                  <a:pt x="157149" y="379730"/>
                </a:lnTo>
                <a:lnTo>
                  <a:pt x="162001" y="377190"/>
                </a:lnTo>
                <a:lnTo>
                  <a:pt x="167131" y="377190"/>
                </a:lnTo>
                <a:lnTo>
                  <a:pt x="190383" y="372110"/>
                </a:lnTo>
                <a:close/>
              </a:path>
              <a:path w="684529" h="535939">
                <a:moveTo>
                  <a:pt x="155384" y="374650"/>
                </a:moveTo>
                <a:lnTo>
                  <a:pt x="153288" y="374650"/>
                </a:lnTo>
                <a:lnTo>
                  <a:pt x="153784" y="375920"/>
                </a:lnTo>
                <a:lnTo>
                  <a:pt x="155473" y="375920"/>
                </a:lnTo>
                <a:lnTo>
                  <a:pt x="155384" y="374650"/>
                </a:lnTo>
                <a:close/>
              </a:path>
              <a:path w="684529" h="535939">
                <a:moveTo>
                  <a:pt x="149504" y="370840"/>
                </a:moveTo>
                <a:lnTo>
                  <a:pt x="149351" y="370840"/>
                </a:lnTo>
                <a:lnTo>
                  <a:pt x="148843" y="372110"/>
                </a:lnTo>
                <a:lnTo>
                  <a:pt x="149504" y="370840"/>
                </a:lnTo>
                <a:close/>
              </a:path>
              <a:path w="684529" h="535939">
                <a:moveTo>
                  <a:pt x="666028" y="318770"/>
                </a:moveTo>
                <a:lnTo>
                  <a:pt x="103174" y="318770"/>
                </a:lnTo>
                <a:lnTo>
                  <a:pt x="114354" y="330200"/>
                </a:lnTo>
                <a:lnTo>
                  <a:pt x="120919" y="344170"/>
                </a:lnTo>
                <a:lnTo>
                  <a:pt x="129099" y="358140"/>
                </a:lnTo>
                <a:lnTo>
                  <a:pt x="145122" y="367030"/>
                </a:lnTo>
                <a:lnTo>
                  <a:pt x="145300" y="365760"/>
                </a:lnTo>
                <a:lnTo>
                  <a:pt x="664756" y="365760"/>
                </a:lnTo>
                <a:lnTo>
                  <a:pt x="665340" y="360680"/>
                </a:lnTo>
                <a:lnTo>
                  <a:pt x="662762" y="360680"/>
                </a:lnTo>
                <a:lnTo>
                  <a:pt x="662647" y="359410"/>
                </a:lnTo>
                <a:lnTo>
                  <a:pt x="662127" y="356870"/>
                </a:lnTo>
                <a:lnTo>
                  <a:pt x="662736" y="355600"/>
                </a:lnTo>
                <a:lnTo>
                  <a:pt x="661873" y="354330"/>
                </a:lnTo>
                <a:lnTo>
                  <a:pt x="663638" y="349250"/>
                </a:lnTo>
                <a:lnTo>
                  <a:pt x="665975" y="346710"/>
                </a:lnTo>
                <a:lnTo>
                  <a:pt x="671741" y="346710"/>
                </a:lnTo>
                <a:lnTo>
                  <a:pt x="673442" y="345440"/>
                </a:lnTo>
                <a:lnTo>
                  <a:pt x="671042" y="341630"/>
                </a:lnTo>
                <a:lnTo>
                  <a:pt x="677604" y="341630"/>
                </a:lnTo>
                <a:lnTo>
                  <a:pt x="680944" y="337820"/>
                </a:lnTo>
                <a:lnTo>
                  <a:pt x="674204" y="337820"/>
                </a:lnTo>
                <a:lnTo>
                  <a:pt x="674700" y="326390"/>
                </a:lnTo>
                <a:lnTo>
                  <a:pt x="671537" y="323850"/>
                </a:lnTo>
                <a:lnTo>
                  <a:pt x="666028" y="318770"/>
                </a:lnTo>
                <a:close/>
              </a:path>
              <a:path w="684529" h="535939">
                <a:moveTo>
                  <a:pt x="145694" y="365760"/>
                </a:moveTo>
                <a:lnTo>
                  <a:pt x="145300" y="365760"/>
                </a:lnTo>
                <a:lnTo>
                  <a:pt x="145364" y="367030"/>
                </a:lnTo>
                <a:lnTo>
                  <a:pt x="145707" y="367030"/>
                </a:lnTo>
                <a:lnTo>
                  <a:pt x="145694" y="365760"/>
                </a:lnTo>
                <a:close/>
              </a:path>
              <a:path w="684529" h="535939">
                <a:moveTo>
                  <a:pt x="665289" y="359410"/>
                </a:moveTo>
                <a:lnTo>
                  <a:pt x="662762" y="360680"/>
                </a:lnTo>
                <a:lnTo>
                  <a:pt x="665340" y="360680"/>
                </a:lnTo>
                <a:lnTo>
                  <a:pt x="665289" y="359410"/>
                </a:lnTo>
                <a:close/>
              </a:path>
              <a:path w="684529" h="535939">
                <a:moveTo>
                  <a:pt x="677604" y="341630"/>
                </a:moveTo>
                <a:lnTo>
                  <a:pt x="674687" y="341630"/>
                </a:lnTo>
                <a:lnTo>
                  <a:pt x="676490" y="342900"/>
                </a:lnTo>
                <a:lnTo>
                  <a:pt x="677604" y="341630"/>
                </a:lnTo>
                <a:close/>
              </a:path>
              <a:path w="684529" h="535939">
                <a:moveTo>
                  <a:pt x="683171" y="335280"/>
                </a:moveTo>
                <a:lnTo>
                  <a:pt x="680034" y="335280"/>
                </a:lnTo>
                <a:lnTo>
                  <a:pt x="674204" y="337820"/>
                </a:lnTo>
                <a:lnTo>
                  <a:pt x="680944" y="337820"/>
                </a:lnTo>
                <a:lnTo>
                  <a:pt x="683171" y="335280"/>
                </a:lnTo>
                <a:close/>
              </a:path>
              <a:path w="684529" h="535939">
                <a:moveTo>
                  <a:pt x="84696" y="331470"/>
                </a:moveTo>
                <a:lnTo>
                  <a:pt x="84099" y="331470"/>
                </a:lnTo>
                <a:lnTo>
                  <a:pt x="83464" y="336550"/>
                </a:lnTo>
                <a:lnTo>
                  <a:pt x="86245" y="332740"/>
                </a:lnTo>
                <a:lnTo>
                  <a:pt x="84518" y="332740"/>
                </a:lnTo>
                <a:lnTo>
                  <a:pt x="84696" y="331470"/>
                </a:lnTo>
                <a:close/>
              </a:path>
              <a:path w="684529" h="535939">
                <a:moveTo>
                  <a:pt x="79919" y="331679"/>
                </a:moveTo>
                <a:lnTo>
                  <a:pt x="79302" y="332272"/>
                </a:lnTo>
                <a:lnTo>
                  <a:pt x="83223" y="335280"/>
                </a:lnTo>
                <a:lnTo>
                  <a:pt x="79919" y="331679"/>
                </a:lnTo>
                <a:close/>
              </a:path>
              <a:path w="684529" h="535939">
                <a:moveTo>
                  <a:pt x="88099" y="330713"/>
                </a:moveTo>
                <a:lnTo>
                  <a:pt x="88099" y="334010"/>
                </a:lnTo>
                <a:lnTo>
                  <a:pt x="90462" y="334010"/>
                </a:lnTo>
                <a:lnTo>
                  <a:pt x="88099" y="330713"/>
                </a:lnTo>
                <a:close/>
              </a:path>
              <a:path w="684529" h="535939">
                <a:moveTo>
                  <a:pt x="91782" y="330200"/>
                </a:moveTo>
                <a:lnTo>
                  <a:pt x="90157" y="330200"/>
                </a:lnTo>
                <a:lnTo>
                  <a:pt x="91935" y="334010"/>
                </a:lnTo>
                <a:lnTo>
                  <a:pt x="91782" y="330200"/>
                </a:lnTo>
                <a:close/>
              </a:path>
              <a:path w="684529" h="535939">
                <a:moveTo>
                  <a:pt x="78826" y="331906"/>
                </a:moveTo>
                <a:lnTo>
                  <a:pt x="78816" y="332740"/>
                </a:lnTo>
                <a:lnTo>
                  <a:pt x="79302" y="332272"/>
                </a:lnTo>
                <a:lnTo>
                  <a:pt x="78826" y="331906"/>
                </a:lnTo>
                <a:close/>
              </a:path>
              <a:path w="684529" h="535939">
                <a:moveTo>
                  <a:pt x="92532" y="328930"/>
                </a:moveTo>
                <a:lnTo>
                  <a:pt x="84848" y="328930"/>
                </a:lnTo>
                <a:lnTo>
                  <a:pt x="85978" y="330200"/>
                </a:lnTo>
                <a:lnTo>
                  <a:pt x="86613" y="331470"/>
                </a:lnTo>
                <a:lnTo>
                  <a:pt x="85356" y="331470"/>
                </a:lnTo>
                <a:lnTo>
                  <a:pt x="85191" y="332740"/>
                </a:lnTo>
                <a:lnTo>
                  <a:pt x="86245" y="332740"/>
                </a:lnTo>
                <a:lnTo>
                  <a:pt x="87875" y="330507"/>
                </a:lnTo>
                <a:lnTo>
                  <a:pt x="87778" y="330265"/>
                </a:lnTo>
                <a:lnTo>
                  <a:pt x="91782" y="330200"/>
                </a:lnTo>
                <a:lnTo>
                  <a:pt x="92532" y="328930"/>
                </a:lnTo>
                <a:close/>
              </a:path>
              <a:path w="684529" h="535939">
                <a:moveTo>
                  <a:pt x="78736" y="328535"/>
                </a:moveTo>
                <a:lnTo>
                  <a:pt x="78257" y="331470"/>
                </a:lnTo>
                <a:lnTo>
                  <a:pt x="78826" y="331906"/>
                </a:lnTo>
                <a:lnTo>
                  <a:pt x="78709" y="330360"/>
                </a:lnTo>
                <a:lnTo>
                  <a:pt x="78562" y="330200"/>
                </a:lnTo>
                <a:lnTo>
                  <a:pt x="78847" y="330200"/>
                </a:lnTo>
                <a:lnTo>
                  <a:pt x="78865" y="328767"/>
                </a:lnTo>
                <a:lnTo>
                  <a:pt x="78736" y="328535"/>
                </a:lnTo>
                <a:close/>
              </a:path>
              <a:path w="684529" h="535939">
                <a:moveTo>
                  <a:pt x="78847" y="330265"/>
                </a:moveTo>
                <a:lnTo>
                  <a:pt x="78844" y="330507"/>
                </a:lnTo>
                <a:lnTo>
                  <a:pt x="79919" y="331679"/>
                </a:lnTo>
                <a:lnTo>
                  <a:pt x="80136" y="331470"/>
                </a:lnTo>
                <a:lnTo>
                  <a:pt x="80429" y="331470"/>
                </a:lnTo>
                <a:lnTo>
                  <a:pt x="79264" y="330360"/>
                </a:lnTo>
                <a:lnTo>
                  <a:pt x="78847" y="330265"/>
                </a:lnTo>
                <a:close/>
              </a:path>
              <a:path w="684529" h="535939">
                <a:moveTo>
                  <a:pt x="38646" y="328930"/>
                </a:moveTo>
                <a:lnTo>
                  <a:pt x="36614" y="328930"/>
                </a:lnTo>
                <a:lnTo>
                  <a:pt x="39230" y="331470"/>
                </a:lnTo>
                <a:lnTo>
                  <a:pt x="39239" y="330009"/>
                </a:lnTo>
                <a:lnTo>
                  <a:pt x="38646" y="328930"/>
                </a:lnTo>
                <a:close/>
              </a:path>
              <a:path w="684529" h="535939">
                <a:moveTo>
                  <a:pt x="80962" y="330200"/>
                </a:moveTo>
                <a:lnTo>
                  <a:pt x="79095" y="330200"/>
                </a:lnTo>
                <a:lnTo>
                  <a:pt x="79264" y="330360"/>
                </a:lnTo>
                <a:lnTo>
                  <a:pt x="84112" y="331470"/>
                </a:lnTo>
                <a:lnTo>
                  <a:pt x="80962" y="330200"/>
                </a:lnTo>
                <a:close/>
              </a:path>
              <a:path w="684529" h="535939">
                <a:moveTo>
                  <a:pt x="88099" y="330200"/>
                </a:moveTo>
                <a:lnTo>
                  <a:pt x="87951" y="330507"/>
                </a:lnTo>
                <a:lnTo>
                  <a:pt x="88099" y="330713"/>
                </a:lnTo>
                <a:lnTo>
                  <a:pt x="88099" y="330200"/>
                </a:lnTo>
                <a:close/>
              </a:path>
              <a:path w="684529" h="535939">
                <a:moveTo>
                  <a:pt x="78847" y="330200"/>
                </a:moveTo>
                <a:lnTo>
                  <a:pt x="78562" y="330200"/>
                </a:lnTo>
                <a:lnTo>
                  <a:pt x="78847" y="330265"/>
                </a:lnTo>
                <a:close/>
              </a:path>
              <a:path w="684529" h="535939">
                <a:moveTo>
                  <a:pt x="39954" y="327660"/>
                </a:moveTo>
                <a:lnTo>
                  <a:pt x="39103" y="328930"/>
                </a:lnTo>
                <a:lnTo>
                  <a:pt x="40081" y="328930"/>
                </a:lnTo>
                <a:lnTo>
                  <a:pt x="40500" y="330200"/>
                </a:lnTo>
                <a:lnTo>
                  <a:pt x="40843" y="330200"/>
                </a:lnTo>
                <a:lnTo>
                  <a:pt x="39954" y="327660"/>
                </a:lnTo>
                <a:close/>
              </a:path>
              <a:path w="684529" h="535939">
                <a:moveTo>
                  <a:pt x="41960" y="326390"/>
                </a:moveTo>
                <a:lnTo>
                  <a:pt x="40728" y="326390"/>
                </a:lnTo>
                <a:lnTo>
                  <a:pt x="41224" y="328930"/>
                </a:lnTo>
                <a:lnTo>
                  <a:pt x="42113" y="330200"/>
                </a:lnTo>
                <a:lnTo>
                  <a:pt x="44399" y="328930"/>
                </a:lnTo>
                <a:lnTo>
                  <a:pt x="43395" y="327660"/>
                </a:lnTo>
                <a:lnTo>
                  <a:pt x="41960" y="326390"/>
                </a:lnTo>
                <a:close/>
              </a:path>
              <a:path w="684529" h="535939">
                <a:moveTo>
                  <a:pt x="50895" y="327660"/>
                </a:moveTo>
                <a:lnTo>
                  <a:pt x="49580" y="327660"/>
                </a:lnTo>
                <a:lnTo>
                  <a:pt x="50355" y="330200"/>
                </a:lnTo>
                <a:lnTo>
                  <a:pt x="50895" y="327660"/>
                </a:lnTo>
                <a:close/>
              </a:path>
              <a:path w="684529" h="535939">
                <a:moveTo>
                  <a:pt x="78876" y="327907"/>
                </a:moveTo>
                <a:lnTo>
                  <a:pt x="78955" y="328930"/>
                </a:lnTo>
                <a:lnTo>
                  <a:pt x="80187" y="330200"/>
                </a:lnTo>
                <a:lnTo>
                  <a:pt x="80337" y="329574"/>
                </a:lnTo>
                <a:lnTo>
                  <a:pt x="78876" y="327907"/>
                </a:lnTo>
                <a:close/>
              </a:path>
              <a:path w="684529" h="535939">
                <a:moveTo>
                  <a:pt x="81114" y="327660"/>
                </a:moveTo>
                <a:lnTo>
                  <a:pt x="80492" y="328930"/>
                </a:lnTo>
                <a:lnTo>
                  <a:pt x="80337" y="329574"/>
                </a:lnTo>
                <a:lnTo>
                  <a:pt x="80886" y="330200"/>
                </a:lnTo>
                <a:lnTo>
                  <a:pt x="81114" y="327660"/>
                </a:lnTo>
                <a:close/>
              </a:path>
              <a:path w="684529" h="535939">
                <a:moveTo>
                  <a:pt x="81544" y="330009"/>
                </a:moveTo>
                <a:lnTo>
                  <a:pt x="80962" y="330200"/>
                </a:lnTo>
                <a:lnTo>
                  <a:pt x="81356" y="330200"/>
                </a:lnTo>
                <a:lnTo>
                  <a:pt x="81544" y="330009"/>
                </a:lnTo>
                <a:close/>
              </a:path>
              <a:path w="684529" h="535939">
                <a:moveTo>
                  <a:pt x="93179" y="325120"/>
                </a:moveTo>
                <a:lnTo>
                  <a:pt x="81699" y="325120"/>
                </a:lnTo>
                <a:lnTo>
                  <a:pt x="81229" y="326390"/>
                </a:lnTo>
                <a:lnTo>
                  <a:pt x="81114" y="327660"/>
                </a:lnTo>
                <a:lnTo>
                  <a:pt x="82613" y="328930"/>
                </a:lnTo>
                <a:lnTo>
                  <a:pt x="81544" y="330009"/>
                </a:lnTo>
                <a:lnTo>
                  <a:pt x="84848" y="328930"/>
                </a:lnTo>
                <a:lnTo>
                  <a:pt x="93217" y="328930"/>
                </a:lnTo>
                <a:lnTo>
                  <a:pt x="93624" y="327660"/>
                </a:lnTo>
                <a:lnTo>
                  <a:pt x="95383" y="327660"/>
                </a:lnTo>
                <a:lnTo>
                  <a:pt x="96075" y="326390"/>
                </a:lnTo>
                <a:lnTo>
                  <a:pt x="93179" y="325120"/>
                </a:lnTo>
                <a:close/>
              </a:path>
              <a:path w="684529" h="535939">
                <a:moveTo>
                  <a:pt x="33972" y="326390"/>
                </a:moveTo>
                <a:lnTo>
                  <a:pt x="32715" y="326390"/>
                </a:lnTo>
                <a:lnTo>
                  <a:pt x="34061" y="328930"/>
                </a:lnTo>
                <a:lnTo>
                  <a:pt x="34734" y="328930"/>
                </a:lnTo>
                <a:lnTo>
                  <a:pt x="35026" y="327660"/>
                </a:lnTo>
                <a:lnTo>
                  <a:pt x="34416" y="327660"/>
                </a:lnTo>
                <a:lnTo>
                  <a:pt x="33972" y="326390"/>
                </a:lnTo>
                <a:close/>
              </a:path>
              <a:path w="684529" h="535939">
                <a:moveTo>
                  <a:pt x="36614" y="327660"/>
                </a:moveTo>
                <a:lnTo>
                  <a:pt x="35864" y="327660"/>
                </a:lnTo>
                <a:lnTo>
                  <a:pt x="36296" y="328930"/>
                </a:lnTo>
                <a:lnTo>
                  <a:pt x="36614" y="327660"/>
                </a:lnTo>
                <a:close/>
              </a:path>
              <a:path w="684529" h="535939">
                <a:moveTo>
                  <a:pt x="38493" y="327660"/>
                </a:moveTo>
                <a:lnTo>
                  <a:pt x="36614" y="327660"/>
                </a:lnTo>
                <a:lnTo>
                  <a:pt x="36982" y="328930"/>
                </a:lnTo>
                <a:lnTo>
                  <a:pt x="38684" y="328930"/>
                </a:lnTo>
                <a:lnTo>
                  <a:pt x="38493" y="327660"/>
                </a:lnTo>
                <a:close/>
              </a:path>
              <a:path w="684529" h="535939">
                <a:moveTo>
                  <a:pt x="47358" y="323850"/>
                </a:moveTo>
                <a:lnTo>
                  <a:pt x="45389" y="323850"/>
                </a:lnTo>
                <a:lnTo>
                  <a:pt x="46191" y="327190"/>
                </a:lnTo>
                <a:lnTo>
                  <a:pt x="46242" y="327907"/>
                </a:lnTo>
                <a:lnTo>
                  <a:pt x="45986" y="328930"/>
                </a:lnTo>
                <a:lnTo>
                  <a:pt x="47409" y="328930"/>
                </a:lnTo>
                <a:lnTo>
                  <a:pt x="46520" y="326390"/>
                </a:lnTo>
                <a:lnTo>
                  <a:pt x="45986" y="325120"/>
                </a:lnTo>
                <a:lnTo>
                  <a:pt x="47358" y="323850"/>
                </a:lnTo>
                <a:close/>
              </a:path>
              <a:path w="684529" h="535939">
                <a:moveTo>
                  <a:pt x="60324" y="323850"/>
                </a:moveTo>
                <a:lnTo>
                  <a:pt x="47358" y="323850"/>
                </a:lnTo>
                <a:lnTo>
                  <a:pt x="47993" y="328930"/>
                </a:lnTo>
                <a:lnTo>
                  <a:pt x="49580" y="327660"/>
                </a:lnTo>
                <a:lnTo>
                  <a:pt x="50895" y="327660"/>
                </a:lnTo>
                <a:lnTo>
                  <a:pt x="51434" y="325120"/>
                </a:lnTo>
                <a:lnTo>
                  <a:pt x="59562" y="325120"/>
                </a:lnTo>
                <a:lnTo>
                  <a:pt x="60324" y="323850"/>
                </a:lnTo>
                <a:close/>
              </a:path>
              <a:path w="684529" h="535939">
                <a:moveTo>
                  <a:pt x="95383" y="327660"/>
                </a:moveTo>
                <a:lnTo>
                  <a:pt x="94411" y="327660"/>
                </a:lnTo>
                <a:lnTo>
                  <a:pt x="94030" y="328930"/>
                </a:lnTo>
                <a:lnTo>
                  <a:pt x="94691" y="328930"/>
                </a:lnTo>
                <a:lnTo>
                  <a:pt x="95383" y="327660"/>
                </a:lnTo>
                <a:close/>
              </a:path>
              <a:path w="684529" h="535939">
                <a:moveTo>
                  <a:pt x="78845" y="327871"/>
                </a:moveTo>
                <a:lnTo>
                  <a:pt x="78736" y="328535"/>
                </a:lnTo>
                <a:lnTo>
                  <a:pt x="78865" y="328767"/>
                </a:lnTo>
                <a:lnTo>
                  <a:pt x="78845" y="327871"/>
                </a:lnTo>
                <a:close/>
              </a:path>
              <a:path w="684529" h="535939">
                <a:moveTo>
                  <a:pt x="77990" y="327190"/>
                </a:moveTo>
                <a:lnTo>
                  <a:pt x="78736" y="328535"/>
                </a:lnTo>
                <a:lnTo>
                  <a:pt x="78845" y="327871"/>
                </a:lnTo>
                <a:lnTo>
                  <a:pt x="78463" y="327436"/>
                </a:lnTo>
                <a:lnTo>
                  <a:pt x="77990" y="327190"/>
                </a:lnTo>
                <a:close/>
              </a:path>
              <a:path w="684529" h="535939">
                <a:moveTo>
                  <a:pt x="40728" y="326390"/>
                </a:moveTo>
                <a:lnTo>
                  <a:pt x="35534" y="326390"/>
                </a:lnTo>
                <a:lnTo>
                  <a:pt x="34416" y="327660"/>
                </a:lnTo>
                <a:lnTo>
                  <a:pt x="38658" y="327660"/>
                </a:lnTo>
                <a:lnTo>
                  <a:pt x="40728" y="326390"/>
                </a:lnTo>
                <a:close/>
              </a:path>
              <a:path w="684529" h="535939">
                <a:moveTo>
                  <a:pt x="78027" y="325514"/>
                </a:moveTo>
                <a:lnTo>
                  <a:pt x="79209" y="326390"/>
                </a:lnTo>
                <a:lnTo>
                  <a:pt x="77546" y="326390"/>
                </a:lnTo>
                <a:lnTo>
                  <a:pt x="78463" y="327436"/>
                </a:lnTo>
                <a:lnTo>
                  <a:pt x="78892" y="327660"/>
                </a:lnTo>
                <a:lnTo>
                  <a:pt x="79971" y="327660"/>
                </a:lnTo>
                <a:lnTo>
                  <a:pt x="79463" y="326390"/>
                </a:lnTo>
                <a:lnTo>
                  <a:pt x="78027" y="325514"/>
                </a:lnTo>
                <a:close/>
              </a:path>
              <a:path w="684529" h="535939">
                <a:moveTo>
                  <a:pt x="102400" y="323850"/>
                </a:moveTo>
                <a:lnTo>
                  <a:pt x="100926" y="323850"/>
                </a:lnTo>
                <a:lnTo>
                  <a:pt x="102730" y="327660"/>
                </a:lnTo>
                <a:lnTo>
                  <a:pt x="102400" y="323850"/>
                </a:lnTo>
                <a:close/>
              </a:path>
              <a:path w="684529" h="535939">
                <a:moveTo>
                  <a:pt x="77546" y="326390"/>
                </a:moveTo>
                <a:lnTo>
                  <a:pt x="77990" y="327190"/>
                </a:lnTo>
                <a:lnTo>
                  <a:pt x="78463" y="327436"/>
                </a:lnTo>
                <a:lnTo>
                  <a:pt x="77546" y="326390"/>
                </a:lnTo>
                <a:close/>
              </a:path>
              <a:path w="684529" h="535939">
                <a:moveTo>
                  <a:pt x="77546" y="326390"/>
                </a:moveTo>
                <a:lnTo>
                  <a:pt x="76453" y="326390"/>
                </a:lnTo>
                <a:lnTo>
                  <a:pt x="77990" y="327190"/>
                </a:lnTo>
                <a:lnTo>
                  <a:pt x="77546" y="326390"/>
                </a:lnTo>
                <a:close/>
              </a:path>
              <a:path w="684529" h="535939">
                <a:moveTo>
                  <a:pt x="44462" y="325120"/>
                </a:moveTo>
                <a:lnTo>
                  <a:pt x="31216" y="325120"/>
                </a:lnTo>
                <a:lnTo>
                  <a:pt x="34620" y="326390"/>
                </a:lnTo>
                <a:lnTo>
                  <a:pt x="41909" y="326390"/>
                </a:lnTo>
                <a:lnTo>
                  <a:pt x="44462" y="325120"/>
                </a:lnTo>
                <a:close/>
              </a:path>
              <a:path w="684529" h="535939">
                <a:moveTo>
                  <a:pt x="61086" y="322580"/>
                </a:moveTo>
                <a:lnTo>
                  <a:pt x="35839" y="322580"/>
                </a:lnTo>
                <a:lnTo>
                  <a:pt x="35090" y="325120"/>
                </a:lnTo>
                <a:lnTo>
                  <a:pt x="44462" y="325120"/>
                </a:lnTo>
                <a:lnTo>
                  <a:pt x="44399" y="326390"/>
                </a:lnTo>
                <a:lnTo>
                  <a:pt x="45389" y="323850"/>
                </a:lnTo>
                <a:lnTo>
                  <a:pt x="60324" y="323850"/>
                </a:lnTo>
                <a:lnTo>
                  <a:pt x="61086" y="322580"/>
                </a:lnTo>
                <a:close/>
              </a:path>
              <a:path w="684529" h="535939">
                <a:moveTo>
                  <a:pt x="54444" y="325120"/>
                </a:moveTo>
                <a:lnTo>
                  <a:pt x="51434" y="325120"/>
                </a:lnTo>
                <a:lnTo>
                  <a:pt x="53327" y="326390"/>
                </a:lnTo>
                <a:lnTo>
                  <a:pt x="54444" y="325120"/>
                </a:lnTo>
                <a:close/>
              </a:path>
              <a:path w="684529" h="535939">
                <a:moveTo>
                  <a:pt x="57683" y="325120"/>
                </a:moveTo>
                <a:lnTo>
                  <a:pt x="54470" y="325120"/>
                </a:lnTo>
                <a:lnTo>
                  <a:pt x="54978" y="326390"/>
                </a:lnTo>
                <a:lnTo>
                  <a:pt x="57683" y="325120"/>
                </a:lnTo>
                <a:close/>
              </a:path>
              <a:path w="684529" h="535939">
                <a:moveTo>
                  <a:pt x="72412" y="316230"/>
                </a:moveTo>
                <a:lnTo>
                  <a:pt x="69151" y="316230"/>
                </a:lnTo>
                <a:lnTo>
                  <a:pt x="72542" y="326390"/>
                </a:lnTo>
                <a:lnTo>
                  <a:pt x="71894" y="321310"/>
                </a:lnTo>
                <a:lnTo>
                  <a:pt x="72412" y="316230"/>
                </a:lnTo>
                <a:close/>
              </a:path>
              <a:path w="684529" h="535939">
                <a:moveTo>
                  <a:pt x="94564" y="323850"/>
                </a:moveTo>
                <a:lnTo>
                  <a:pt x="79692" y="323850"/>
                </a:lnTo>
                <a:lnTo>
                  <a:pt x="78485" y="325120"/>
                </a:lnTo>
                <a:lnTo>
                  <a:pt x="93179" y="325120"/>
                </a:lnTo>
                <a:lnTo>
                  <a:pt x="97066" y="326390"/>
                </a:lnTo>
                <a:lnTo>
                  <a:pt x="94564" y="323850"/>
                </a:lnTo>
                <a:close/>
              </a:path>
              <a:path w="684529" h="535939">
                <a:moveTo>
                  <a:pt x="98488" y="323850"/>
                </a:moveTo>
                <a:lnTo>
                  <a:pt x="94564" y="323850"/>
                </a:lnTo>
                <a:lnTo>
                  <a:pt x="98412" y="326390"/>
                </a:lnTo>
                <a:lnTo>
                  <a:pt x="98488" y="323850"/>
                </a:lnTo>
                <a:close/>
              </a:path>
              <a:path w="684529" h="535939">
                <a:moveTo>
                  <a:pt x="77495" y="325120"/>
                </a:moveTo>
                <a:lnTo>
                  <a:pt x="78027" y="325514"/>
                </a:lnTo>
                <a:lnTo>
                  <a:pt x="77495" y="325120"/>
                </a:lnTo>
                <a:close/>
              </a:path>
              <a:path w="684529" h="535939">
                <a:moveTo>
                  <a:pt x="34721" y="322580"/>
                </a:moveTo>
                <a:lnTo>
                  <a:pt x="34213" y="323850"/>
                </a:lnTo>
                <a:lnTo>
                  <a:pt x="34061" y="325120"/>
                </a:lnTo>
                <a:lnTo>
                  <a:pt x="35090" y="325120"/>
                </a:lnTo>
                <a:lnTo>
                  <a:pt x="34721" y="322580"/>
                </a:lnTo>
                <a:close/>
              </a:path>
              <a:path w="684529" h="535939">
                <a:moveTo>
                  <a:pt x="69151" y="316230"/>
                </a:moveTo>
                <a:lnTo>
                  <a:pt x="33502" y="316230"/>
                </a:lnTo>
                <a:lnTo>
                  <a:pt x="33934" y="317500"/>
                </a:lnTo>
                <a:lnTo>
                  <a:pt x="36067" y="318770"/>
                </a:lnTo>
                <a:lnTo>
                  <a:pt x="34132" y="319400"/>
                </a:lnTo>
                <a:lnTo>
                  <a:pt x="36347" y="322580"/>
                </a:lnTo>
                <a:lnTo>
                  <a:pt x="61086" y="322580"/>
                </a:lnTo>
                <a:lnTo>
                  <a:pt x="63792" y="325120"/>
                </a:lnTo>
                <a:lnTo>
                  <a:pt x="67741" y="320040"/>
                </a:lnTo>
                <a:lnTo>
                  <a:pt x="68071" y="317500"/>
                </a:lnTo>
                <a:lnTo>
                  <a:pt x="69151" y="316230"/>
                </a:lnTo>
                <a:close/>
              </a:path>
              <a:path w="684529" h="535939">
                <a:moveTo>
                  <a:pt x="104381" y="321310"/>
                </a:moveTo>
                <a:lnTo>
                  <a:pt x="79247" y="321310"/>
                </a:lnTo>
                <a:lnTo>
                  <a:pt x="78206" y="322580"/>
                </a:lnTo>
                <a:lnTo>
                  <a:pt x="77355" y="323850"/>
                </a:lnTo>
                <a:lnTo>
                  <a:pt x="76898" y="325120"/>
                </a:lnTo>
                <a:lnTo>
                  <a:pt x="79692" y="323850"/>
                </a:lnTo>
                <a:lnTo>
                  <a:pt x="98488" y="323850"/>
                </a:lnTo>
                <a:lnTo>
                  <a:pt x="98564" y="322580"/>
                </a:lnTo>
                <a:lnTo>
                  <a:pt x="101676" y="322580"/>
                </a:lnTo>
                <a:lnTo>
                  <a:pt x="104381" y="321310"/>
                </a:lnTo>
                <a:close/>
              </a:path>
              <a:path w="684529" h="535939">
                <a:moveTo>
                  <a:pt x="102095" y="322580"/>
                </a:moveTo>
                <a:lnTo>
                  <a:pt x="98564" y="322580"/>
                </a:lnTo>
                <a:lnTo>
                  <a:pt x="99974" y="325120"/>
                </a:lnTo>
                <a:lnTo>
                  <a:pt x="100533" y="325120"/>
                </a:lnTo>
                <a:lnTo>
                  <a:pt x="100926" y="323850"/>
                </a:lnTo>
                <a:lnTo>
                  <a:pt x="102400" y="323850"/>
                </a:lnTo>
                <a:lnTo>
                  <a:pt x="102095" y="322580"/>
                </a:lnTo>
                <a:close/>
              </a:path>
              <a:path w="684529" h="535939">
                <a:moveTo>
                  <a:pt x="103670" y="322580"/>
                </a:moveTo>
                <a:lnTo>
                  <a:pt x="102095" y="322580"/>
                </a:lnTo>
                <a:lnTo>
                  <a:pt x="105867" y="325120"/>
                </a:lnTo>
                <a:lnTo>
                  <a:pt x="103670" y="322580"/>
                </a:lnTo>
                <a:close/>
              </a:path>
              <a:path w="684529" h="535939">
                <a:moveTo>
                  <a:pt x="33861" y="319488"/>
                </a:moveTo>
                <a:lnTo>
                  <a:pt x="32169" y="320040"/>
                </a:lnTo>
                <a:lnTo>
                  <a:pt x="33654" y="321310"/>
                </a:lnTo>
                <a:lnTo>
                  <a:pt x="33477" y="322580"/>
                </a:lnTo>
                <a:lnTo>
                  <a:pt x="34493" y="321310"/>
                </a:lnTo>
                <a:lnTo>
                  <a:pt x="34289" y="321310"/>
                </a:lnTo>
                <a:lnTo>
                  <a:pt x="33861" y="319488"/>
                </a:lnTo>
                <a:close/>
              </a:path>
              <a:path w="684529" h="535939">
                <a:moveTo>
                  <a:pt x="103174" y="318770"/>
                </a:moveTo>
                <a:lnTo>
                  <a:pt x="76098" y="318770"/>
                </a:lnTo>
                <a:lnTo>
                  <a:pt x="75996" y="322580"/>
                </a:lnTo>
                <a:lnTo>
                  <a:pt x="77457" y="321310"/>
                </a:lnTo>
                <a:lnTo>
                  <a:pt x="103860" y="321310"/>
                </a:lnTo>
                <a:lnTo>
                  <a:pt x="101688" y="320040"/>
                </a:lnTo>
                <a:lnTo>
                  <a:pt x="104165" y="320040"/>
                </a:lnTo>
                <a:lnTo>
                  <a:pt x="103174" y="318770"/>
                </a:lnTo>
                <a:close/>
              </a:path>
              <a:path w="684529" h="535939">
                <a:moveTo>
                  <a:pt x="662157" y="307340"/>
                </a:moveTo>
                <a:lnTo>
                  <a:pt x="28346" y="307340"/>
                </a:lnTo>
                <a:lnTo>
                  <a:pt x="28206" y="308610"/>
                </a:lnTo>
                <a:lnTo>
                  <a:pt x="27444" y="308610"/>
                </a:lnTo>
                <a:lnTo>
                  <a:pt x="27990" y="309880"/>
                </a:lnTo>
                <a:lnTo>
                  <a:pt x="29870" y="309880"/>
                </a:lnTo>
                <a:lnTo>
                  <a:pt x="28727" y="311150"/>
                </a:lnTo>
                <a:lnTo>
                  <a:pt x="32550" y="311150"/>
                </a:lnTo>
                <a:lnTo>
                  <a:pt x="31764" y="311614"/>
                </a:lnTo>
                <a:lnTo>
                  <a:pt x="32626" y="312420"/>
                </a:lnTo>
                <a:lnTo>
                  <a:pt x="33032" y="312420"/>
                </a:lnTo>
                <a:lnTo>
                  <a:pt x="32245" y="313690"/>
                </a:lnTo>
                <a:lnTo>
                  <a:pt x="31584" y="313690"/>
                </a:lnTo>
                <a:lnTo>
                  <a:pt x="31165" y="314960"/>
                </a:lnTo>
                <a:lnTo>
                  <a:pt x="72542" y="314960"/>
                </a:lnTo>
                <a:lnTo>
                  <a:pt x="73774" y="321310"/>
                </a:lnTo>
                <a:lnTo>
                  <a:pt x="75641" y="321310"/>
                </a:lnTo>
                <a:lnTo>
                  <a:pt x="76098" y="318770"/>
                </a:lnTo>
                <a:lnTo>
                  <a:pt x="666028" y="318770"/>
                </a:lnTo>
                <a:lnTo>
                  <a:pt x="663274" y="316230"/>
                </a:lnTo>
                <a:lnTo>
                  <a:pt x="661893" y="309880"/>
                </a:lnTo>
                <a:lnTo>
                  <a:pt x="662157" y="307340"/>
                </a:lnTo>
                <a:close/>
              </a:path>
              <a:path w="684529" h="535939">
                <a:moveTo>
                  <a:pt x="33693" y="318770"/>
                </a:moveTo>
                <a:lnTo>
                  <a:pt x="33861" y="319488"/>
                </a:lnTo>
                <a:lnTo>
                  <a:pt x="34132" y="319400"/>
                </a:lnTo>
                <a:lnTo>
                  <a:pt x="33693" y="318770"/>
                </a:lnTo>
                <a:close/>
              </a:path>
              <a:path w="684529" h="535939">
                <a:moveTo>
                  <a:pt x="33972" y="317500"/>
                </a:moveTo>
                <a:lnTo>
                  <a:pt x="31191" y="317500"/>
                </a:lnTo>
                <a:lnTo>
                  <a:pt x="35344" y="318770"/>
                </a:lnTo>
                <a:lnTo>
                  <a:pt x="33972" y="317500"/>
                </a:lnTo>
                <a:close/>
              </a:path>
              <a:path w="684529" h="535939">
                <a:moveTo>
                  <a:pt x="72542" y="314960"/>
                </a:moveTo>
                <a:lnTo>
                  <a:pt x="35344" y="314960"/>
                </a:lnTo>
                <a:lnTo>
                  <a:pt x="32118" y="316230"/>
                </a:lnTo>
                <a:lnTo>
                  <a:pt x="31737" y="317500"/>
                </a:lnTo>
                <a:lnTo>
                  <a:pt x="32279" y="317040"/>
                </a:lnTo>
                <a:lnTo>
                  <a:pt x="32384" y="316230"/>
                </a:lnTo>
                <a:lnTo>
                  <a:pt x="72412" y="316230"/>
                </a:lnTo>
                <a:lnTo>
                  <a:pt x="72542" y="314960"/>
                </a:lnTo>
                <a:close/>
              </a:path>
              <a:path w="684529" h="535939">
                <a:moveTo>
                  <a:pt x="32817" y="316584"/>
                </a:moveTo>
                <a:lnTo>
                  <a:pt x="32279" y="317040"/>
                </a:lnTo>
                <a:lnTo>
                  <a:pt x="32219" y="317500"/>
                </a:lnTo>
                <a:lnTo>
                  <a:pt x="33934" y="317500"/>
                </a:lnTo>
                <a:lnTo>
                  <a:pt x="32817" y="316584"/>
                </a:lnTo>
                <a:close/>
              </a:path>
              <a:path w="684529" h="535939">
                <a:moveTo>
                  <a:pt x="32384" y="316230"/>
                </a:moveTo>
                <a:lnTo>
                  <a:pt x="32279" y="317040"/>
                </a:lnTo>
                <a:lnTo>
                  <a:pt x="32817" y="316584"/>
                </a:lnTo>
                <a:lnTo>
                  <a:pt x="32384" y="316230"/>
                </a:lnTo>
                <a:close/>
              </a:path>
              <a:path w="684529" h="535939">
                <a:moveTo>
                  <a:pt x="33235" y="316230"/>
                </a:moveTo>
                <a:lnTo>
                  <a:pt x="32384" y="316230"/>
                </a:lnTo>
                <a:lnTo>
                  <a:pt x="32817" y="316584"/>
                </a:lnTo>
                <a:lnTo>
                  <a:pt x="33235" y="316230"/>
                </a:lnTo>
                <a:close/>
              </a:path>
              <a:path w="684529" h="535939">
                <a:moveTo>
                  <a:pt x="31289" y="311895"/>
                </a:moveTo>
                <a:lnTo>
                  <a:pt x="30403" y="312420"/>
                </a:lnTo>
                <a:lnTo>
                  <a:pt x="31343" y="313690"/>
                </a:lnTo>
                <a:lnTo>
                  <a:pt x="31289" y="311895"/>
                </a:lnTo>
                <a:close/>
              </a:path>
              <a:path w="684529" h="535939">
                <a:moveTo>
                  <a:pt x="31267" y="311150"/>
                </a:moveTo>
                <a:lnTo>
                  <a:pt x="30073" y="311150"/>
                </a:lnTo>
                <a:lnTo>
                  <a:pt x="28727" y="312420"/>
                </a:lnTo>
                <a:lnTo>
                  <a:pt x="31280" y="311571"/>
                </a:lnTo>
                <a:lnTo>
                  <a:pt x="31267" y="311150"/>
                </a:lnTo>
                <a:close/>
              </a:path>
              <a:path w="684529" h="535939">
                <a:moveTo>
                  <a:pt x="31603" y="311464"/>
                </a:moveTo>
                <a:lnTo>
                  <a:pt x="31280" y="311571"/>
                </a:lnTo>
                <a:lnTo>
                  <a:pt x="31289" y="311895"/>
                </a:lnTo>
                <a:lnTo>
                  <a:pt x="31764" y="311614"/>
                </a:lnTo>
                <a:lnTo>
                  <a:pt x="31603" y="311464"/>
                </a:lnTo>
                <a:close/>
              </a:path>
              <a:path w="684529" h="535939">
                <a:moveTo>
                  <a:pt x="32550" y="311150"/>
                </a:moveTo>
                <a:lnTo>
                  <a:pt x="31267" y="311150"/>
                </a:lnTo>
                <a:lnTo>
                  <a:pt x="31603" y="311464"/>
                </a:lnTo>
                <a:lnTo>
                  <a:pt x="32550" y="311150"/>
                </a:lnTo>
                <a:close/>
              </a:path>
              <a:path w="684529" h="535939">
                <a:moveTo>
                  <a:pt x="29870" y="309880"/>
                </a:moveTo>
                <a:lnTo>
                  <a:pt x="27800" y="309880"/>
                </a:lnTo>
                <a:lnTo>
                  <a:pt x="27508" y="311150"/>
                </a:lnTo>
                <a:lnTo>
                  <a:pt x="28613" y="311150"/>
                </a:lnTo>
                <a:lnTo>
                  <a:pt x="29870" y="309880"/>
                </a:lnTo>
                <a:close/>
              </a:path>
              <a:path w="684529" h="535939">
                <a:moveTo>
                  <a:pt x="661573" y="303530"/>
                </a:moveTo>
                <a:lnTo>
                  <a:pt x="23355" y="303530"/>
                </a:lnTo>
                <a:lnTo>
                  <a:pt x="22288" y="304800"/>
                </a:lnTo>
                <a:lnTo>
                  <a:pt x="25463" y="304800"/>
                </a:lnTo>
                <a:lnTo>
                  <a:pt x="25006" y="308610"/>
                </a:lnTo>
                <a:lnTo>
                  <a:pt x="25996" y="306070"/>
                </a:lnTo>
                <a:lnTo>
                  <a:pt x="662288" y="306070"/>
                </a:lnTo>
                <a:lnTo>
                  <a:pt x="662420" y="304800"/>
                </a:lnTo>
                <a:lnTo>
                  <a:pt x="661573" y="303530"/>
                </a:lnTo>
                <a:close/>
              </a:path>
              <a:path w="684529" h="535939">
                <a:moveTo>
                  <a:pt x="662288" y="306070"/>
                </a:moveTo>
                <a:lnTo>
                  <a:pt x="28130" y="306070"/>
                </a:lnTo>
                <a:lnTo>
                  <a:pt x="26390" y="308610"/>
                </a:lnTo>
                <a:lnTo>
                  <a:pt x="27889" y="307340"/>
                </a:lnTo>
                <a:lnTo>
                  <a:pt x="662157" y="307340"/>
                </a:lnTo>
                <a:lnTo>
                  <a:pt x="662288" y="306070"/>
                </a:lnTo>
                <a:close/>
              </a:path>
              <a:path w="684529" h="535939">
                <a:moveTo>
                  <a:pt x="27343" y="306070"/>
                </a:moveTo>
                <a:lnTo>
                  <a:pt x="26428" y="306070"/>
                </a:lnTo>
                <a:lnTo>
                  <a:pt x="27165" y="307340"/>
                </a:lnTo>
                <a:lnTo>
                  <a:pt x="27343" y="306070"/>
                </a:lnTo>
                <a:close/>
              </a:path>
              <a:path w="684529" h="535939">
                <a:moveTo>
                  <a:pt x="19938" y="302260"/>
                </a:moveTo>
                <a:lnTo>
                  <a:pt x="17957" y="303530"/>
                </a:lnTo>
                <a:lnTo>
                  <a:pt x="19011" y="304800"/>
                </a:lnTo>
                <a:lnTo>
                  <a:pt x="19265" y="304800"/>
                </a:lnTo>
                <a:lnTo>
                  <a:pt x="19240" y="306070"/>
                </a:lnTo>
                <a:lnTo>
                  <a:pt x="19621" y="306070"/>
                </a:lnTo>
                <a:lnTo>
                  <a:pt x="19952" y="305001"/>
                </a:lnTo>
                <a:lnTo>
                  <a:pt x="19960" y="304540"/>
                </a:lnTo>
                <a:lnTo>
                  <a:pt x="20243" y="303530"/>
                </a:lnTo>
                <a:lnTo>
                  <a:pt x="18249" y="303530"/>
                </a:lnTo>
                <a:lnTo>
                  <a:pt x="19938" y="302260"/>
                </a:lnTo>
                <a:close/>
              </a:path>
              <a:path w="684529" h="535939">
                <a:moveTo>
                  <a:pt x="20039" y="305001"/>
                </a:moveTo>
                <a:lnTo>
                  <a:pt x="20167" y="306070"/>
                </a:lnTo>
                <a:lnTo>
                  <a:pt x="20840" y="306070"/>
                </a:lnTo>
                <a:lnTo>
                  <a:pt x="20039" y="305001"/>
                </a:lnTo>
                <a:close/>
              </a:path>
              <a:path w="684529" h="535939">
                <a:moveTo>
                  <a:pt x="23990" y="304800"/>
                </a:moveTo>
                <a:lnTo>
                  <a:pt x="23456" y="304800"/>
                </a:lnTo>
                <a:lnTo>
                  <a:pt x="23494" y="306070"/>
                </a:lnTo>
                <a:lnTo>
                  <a:pt x="23990" y="304800"/>
                </a:lnTo>
                <a:close/>
              </a:path>
              <a:path w="684529" h="535939">
                <a:moveTo>
                  <a:pt x="25463" y="304800"/>
                </a:moveTo>
                <a:lnTo>
                  <a:pt x="24523" y="304800"/>
                </a:lnTo>
                <a:lnTo>
                  <a:pt x="23850" y="306070"/>
                </a:lnTo>
                <a:lnTo>
                  <a:pt x="24409" y="306070"/>
                </a:lnTo>
                <a:lnTo>
                  <a:pt x="25463" y="304800"/>
                </a:lnTo>
                <a:close/>
              </a:path>
              <a:path w="684529" h="535939">
                <a:moveTo>
                  <a:pt x="20880" y="304540"/>
                </a:moveTo>
                <a:lnTo>
                  <a:pt x="20916" y="304800"/>
                </a:lnTo>
                <a:lnTo>
                  <a:pt x="20880" y="304540"/>
                </a:lnTo>
                <a:close/>
              </a:path>
              <a:path w="684529" h="535939">
                <a:moveTo>
                  <a:pt x="659879" y="300990"/>
                </a:moveTo>
                <a:lnTo>
                  <a:pt x="656767" y="302260"/>
                </a:lnTo>
                <a:lnTo>
                  <a:pt x="21234" y="302260"/>
                </a:lnTo>
                <a:lnTo>
                  <a:pt x="22656" y="303530"/>
                </a:lnTo>
                <a:lnTo>
                  <a:pt x="21958" y="304800"/>
                </a:lnTo>
                <a:lnTo>
                  <a:pt x="23355" y="303530"/>
                </a:lnTo>
                <a:lnTo>
                  <a:pt x="661573" y="303530"/>
                </a:lnTo>
                <a:lnTo>
                  <a:pt x="659879" y="300990"/>
                </a:lnTo>
                <a:close/>
              </a:path>
              <a:path w="684529" h="535939">
                <a:moveTo>
                  <a:pt x="20739" y="303530"/>
                </a:moveTo>
                <a:lnTo>
                  <a:pt x="20243" y="303530"/>
                </a:lnTo>
                <a:lnTo>
                  <a:pt x="20880" y="304540"/>
                </a:lnTo>
                <a:lnTo>
                  <a:pt x="20739" y="303530"/>
                </a:lnTo>
                <a:close/>
              </a:path>
              <a:path w="684529" h="535939">
                <a:moveTo>
                  <a:pt x="19938" y="302260"/>
                </a:moveTo>
                <a:lnTo>
                  <a:pt x="19596" y="302260"/>
                </a:lnTo>
                <a:lnTo>
                  <a:pt x="17233" y="303530"/>
                </a:lnTo>
                <a:lnTo>
                  <a:pt x="17957" y="303530"/>
                </a:lnTo>
                <a:lnTo>
                  <a:pt x="19938" y="302260"/>
                </a:lnTo>
                <a:close/>
              </a:path>
              <a:path w="684529" h="535939">
                <a:moveTo>
                  <a:pt x="21234" y="302260"/>
                </a:moveTo>
                <a:lnTo>
                  <a:pt x="19938" y="302260"/>
                </a:lnTo>
                <a:lnTo>
                  <a:pt x="18249" y="303530"/>
                </a:lnTo>
                <a:lnTo>
                  <a:pt x="21526" y="303530"/>
                </a:lnTo>
                <a:lnTo>
                  <a:pt x="21234" y="302260"/>
                </a:lnTo>
                <a:close/>
              </a:path>
              <a:path w="684529" h="535939">
                <a:moveTo>
                  <a:pt x="1092" y="208280"/>
                </a:moveTo>
                <a:lnTo>
                  <a:pt x="914" y="208280"/>
                </a:lnTo>
                <a:lnTo>
                  <a:pt x="499" y="209034"/>
                </a:lnTo>
                <a:lnTo>
                  <a:pt x="626" y="209550"/>
                </a:lnTo>
                <a:lnTo>
                  <a:pt x="7288" y="212090"/>
                </a:lnTo>
                <a:lnTo>
                  <a:pt x="14900" y="215900"/>
                </a:lnTo>
                <a:lnTo>
                  <a:pt x="18376" y="222250"/>
                </a:lnTo>
                <a:lnTo>
                  <a:pt x="8621" y="266700"/>
                </a:lnTo>
                <a:lnTo>
                  <a:pt x="8145" y="289560"/>
                </a:lnTo>
                <a:lnTo>
                  <a:pt x="17945" y="302260"/>
                </a:lnTo>
                <a:lnTo>
                  <a:pt x="656767" y="302260"/>
                </a:lnTo>
                <a:lnTo>
                  <a:pt x="654164" y="300990"/>
                </a:lnTo>
                <a:lnTo>
                  <a:pt x="651954" y="298450"/>
                </a:lnTo>
                <a:lnTo>
                  <a:pt x="646734" y="295910"/>
                </a:lnTo>
                <a:lnTo>
                  <a:pt x="658202" y="292100"/>
                </a:lnTo>
                <a:lnTo>
                  <a:pt x="654545" y="287020"/>
                </a:lnTo>
                <a:lnTo>
                  <a:pt x="650874" y="280670"/>
                </a:lnTo>
                <a:lnTo>
                  <a:pt x="647839" y="279400"/>
                </a:lnTo>
                <a:lnTo>
                  <a:pt x="648512" y="275590"/>
                </a:lnTo>
                <a:lnTo>
                  <a:pt x="543648" y="275590"/>
                </a:lnTo>
                <a:lnTo>
                  <a:pt x="550464" y="269240"/>
                </a:lnTo>
                <a:lnTo>
                  <a:pt x="537121" y="269240"/>
                </a:lnTo>
                <a:lnTo>
                  <a:pt x="535203" y="267970"/>
                </a:lnTo>
                <a:lnTo>
                  <a:pt x="535990" y="262890"/>
                </a:lnTo>
                <a:lnTo>
                  <a:pt x="529031" y="262890"/>
                </a:lnTo>
                <a:lnTo>
                  <a:pt x="529963" y="261620"/>
                </a:lnTo>
                <a:lnTo>
                  <a:pt x="522846" y="261620"/>
                </a:lnTo>
                <a:lnTo>
                  <a:pt x="522353" y="260350"/>
                </a:lnTo>
                <a:lnTo>
                  <a:pt x="521500" y="260350"/>
                </a:lnTo>
                <a:lnTo>
                  <a:pt x="521964" y="259347"/>
                </a:lnTo>
                <a:lnTo>
                  <a:pt x="521860" y="259080"/>
                </a:lnTo>
                <a:lnTo>
                  <a:pt x="520153" y="259080"/>
                </a:lnTo>
                <a:lnTo>
                  <a:pt x="519493" y="257810"/>
                </a:lnTo>
                <a:lnTo>
                  <a:pt x="518490" y="257810"/>
                </a:lnTo>
                <a:lnTo>
                  <a:pt x="519058" y="256973"/>
                </a:lnTo>
                <a:lnTo>
                  <a:pt x="518833" y="256540"/>
                </a:lnTo>
                <a:lnTo>
                  <a:pt x="518794" y="255270"/>
                </a:lnTo>
                <a:lnTo>
                  <a:pt x="518413" y="254000"/>
                </a:lnTo>
                <a:lnTo>
                  <a:pt x="517607" y="252730"/>
                </a:lnTo>
                <a:lnTo>
                  <a:pt x="508838" y="252730"/>
                </a:lnTo>
                <a:lnTo>
                  <a:pt x="506842" y="247863"/>
                </a:lnTo>
                <a:lnTo>
                  <a:pt x="505675" y="246380"/>
                </a:lnTo>
                <a:lnTo>
                  <a:pt x="505332" y="244780"/>
                </a:lnTo>
                <a:lnTo>
                  <a:pt x="504240" y="243840"/>
                </a:lnTo>
                <a:lnTo>
                  <a:pt x="499986" y="238760"/>
                </a:lnTo>
                <a:lnTo>
                  <a:pt x="492734" y="236220"/>
                </a:lnTo>
                <a:lnTo>
                  <a:pt x="490077" y="232410"/>
                </a:lnTo>
                <a:lnTo>
                  <a:pt x="483019" y="232410"/>
                </a:lnTo>
                <a:lnTo>
                  <a:pt x="482509" y="231306"/>
                </a:lnTo>
                <a:lnTo>
                  <a:pt x="482396" y="231140"/>
                </a:lnTo>
                <a:lnTo>
                  <a:pt x="480567" y="227330"/>
                </a:lnTo>
                <a:lnTo>
                  <a:pt x="477342" y="220980"/>
                </a:lnTo>
                <a:lnTo>
                  <a:pt x="482930" y="220980"/>
                </a:lnTo>
                <a:lnTo>
                  <a:pt x="480809" y="219710"/>
                </a:lnTo>
                <a:lnTo>
                  <a:pt x="481876" y="217170"/>
                </a:lnTo>
                <a:lnTo>
                  <a:pt x="482215" y="217170"/>
                </a:lnTo>
                <a:lnTo>
                  <a:pt x="481977" y="215900"/>
                </a:lnTo>
                <a:lnTo>
                  <a:pt x="483133" y="214630"/>
                </a:lnTo>
                <a:lnTo>
                  <a:pt x="483412" y="213360"/>
                </a:lnTo>
                <a:lnTo>
                  <a:pt x="484657" y="213360"/>
                </a:lnTo>
                <a:lnTo>
                  <a:pt x="485749" y="209550"/>
                </a:lnTo>
                <a:lnTo>
                  <a:pt x="1943" y="209550"/>
                </a:lnTo>
                <a:lnTo>
                  <a:pt x="1092" y="208280"/>
                </a:lnTo>
                <a:close/>
              </a:path>
              <a:path w="684529" h="535939">
                <a:moveTo>
                  <a:pt x="552615" y="269240"/>
                </a:moveTo>
                <a:lnTo>
                  <a:pt x="551675" y="269240"/>
                </a:lnTo>
                <a:lnTo>
                  <a:pt x="550887" y="270510"/>
                </a:lnTo>
                <a:lnTo>
                  <a:pt x="551040" y="273050"/>
                </a:lnTo>
                <a:lnTo>
                  <a:pt x="552907" y="274320"/>
                </a:lnTo>
                <a:lnTo>
                  <a:pt x="546849" y="274320"/>
                </a:lnTo>
                <a:lnTo>
                  <a:pt x="543648" y="275590"/>
                </a:lnTo>
                <a:lnTo>
                  <a:pt x="648512" y="275590"/>
                </a:lnTo>
                <a:lnTo>
                  <a:pt x="649185" y="271780"/>
                </a:lnTo>
                <a:lnTo>
                  <a:pt x="656115" y="271780"/>
                </a:lnTo>
                <a:lnTo>
                  <a:pt x="655387" y="270510"/>
                </a:lnTo>
                <a:lnTo>
                  <a:pt x="551827" y="270510"/>
                </a:lnTo>
                <a:lnTo>
                  <a:pt x="552615" y="269240"/>
                </a:lnTo>
                <a:close/>
              </a:path>
              <a:path w="684529" h="535939">
                <a:moveTo>
                  <a:pt x="547897" y="273970"/>
                </a:moveTo>
                <a:lnTo>
                  <a:pt x="547611" y="274320"/>
                </a:lnTo>
                <a:lnTo>
                  <a:pt x="548246" y="274320"/>
                </a:lnTo>
                <a:lnTo>
                  <a:pt x="547897" y="273970"/>
                </a:lnTo>
                <a:close/>
              </a:path>
              <a:path w="684529" h="535939">
                <a:moveTo>
                  <a:pt x="550252" y="271780"/>
                </a:moveTo>
                <a:lnTo>
                  <a:pt x="547433" y="273050"/>
                </a:lnTo>
                <a:lnTo>
                  <a:pt x="548792" y="273050"/>
                </a:lnTo>
                <a:lnTo>
                  <a:pt x="548396" y="273970"/>
                </a:lnTo>
                <a:lnTo>
                  <a:pt x="548373" y="274320"/>
                </a:lnTo>
                <a:lnTo>
                  <a:pt x="551281" y="274320"/>
                </a:lnTo>
                <a:lnTo>
                  <a:pt x="550786" y="273050"/>
                </a:lnTo>
                <a:lnTo>
                  <a:pt x="550252" y="271780"/>
                </a:lnTo>
                <a:close/>
              </a:path>
              <a:path w="684529" h="535939">
                <a:moveTo>
                  <a:pt x="548652" y="273050"/>
                </a:moveTo>
                <a:lnTo>
                  <a:pt x="546646" y="273050"/>
                </a:lnTo>
                <a:lnTo>
                  <a:pt x="547897" y="273970"/>
                </a:lnTo>
                <a:lnTo>
                  <a:pt x="548652" y="273050"/>
                </a:lnTo>
                <a:close/>
              </a:path>
              <a:path w="684529" h="535939">
                <a:moveTo>
                  <a:pt x="656115" y="271780"/>
                </a:moveTo>
                <a:lnTo>
                  <a:pt x="649185" y="271780"/>
                </a:lnTo>
                <a:lnTo>
                  <a:pt x="656843" y="273050"/>
                </a:lnTo>
                <a:lnTo>
                  <a:pt x="656115" y="271780"/>
                </a:lnTo>
                <a:close/>
              </a:path>
              <a:path w="684529" h="535939">
                <a:moveTo>
                  <a:pt x="553415" y="269240"/>
                </a:moveTo>
                <a:lnTo>
                  <a:pt x="551827" y="270510"/>
                </a:lnTo>
                <a:lnTo>
                  <a:pt x="555993" y="270510"/>
                </a:lnTo>
                <a:lnTo>
                  <a:pt x="553685" y="269314"/>
                </a:lnTo>
                <a:lnTo>
                  <a:pt x="553415" y="269240"/>
                </a:lnTo>
                <a:close/>
              </a:path>
              <a:path w="684529" h="535939">
                <a:moveTo>
                  <a:pt x="553685" y="269314"/>
                </a:moveTo>
                <a:lnTo>
                  <a:pt x="555993" y="270510"/>
                </a:lnTo>
                <a:lnTo>
                  <a:pt x="555809" y="269897"/>
                </a:lnTo>
                <a:lnTo>
                  <a:pt x="553685" y="269314"/>
                </a:lnTo>
                <a:close/>
              </a:path>
              <a:path w="684529" h="535939">
                <a:moveTo>
                  <a:pt x="555809" y="269897"/>
                </a:moveTo>
                <a:lnTo>
                  <a:pt x="555993" y="270510"/>
                </a:lnTo>
                <a:lnTo>
                  <a:pt x="558037" y="270510"/>
                </a:lnTo>
                <a:lnTo>
                  <a:pt x="555809" y="269897"/>
                </a:lnTo>
                <a:close/>
              </a:path>
              <a:path w="684529" h="535939">
                <a:moveTo>
                  <a:pt x="564692" y="265430"/>
                </a:moveTo>
                <a:lnTo>
                  <a:pt x="559269" y="265430"/>
                </a:lnTo>
                <a:lnTo>
                  <a:pt x="558456" y="269314"/>
                </a:lnTo>
                <a:lnTo>
                  <a:pt x="558037" y="270510"/>
                </a:lnTo>
                <a:lnTo>
                  <a:pt x="655387" y="270510"/>
                </a:lnTo>
                <a:lnTo>
                  <a:pt x="653203" y="266700"/>
                </a:lnTo>
                <a:lnTo>
                  <a:pt x="565378" y="266700"/>
                </a:lnTo>
                <a:lnTo>
                  <a:pt x="564692" y="265430"/>
                </a:lnTo>
                <a:close/>
              </a:path>
              <a:path w="684529" h="535939">
                <a:moveTo>
                  <a:pt x="550240" y="255270"/>
                </a:moveTo>
                <a:lnTo>
                  <a:pt x="550366" y="256676"/>
                </a:lnTo>
                <a:lnTo>
                  <a:pt x="550491" y="257446"/>
                </a:lnTo>
                <a:lnTo>
                  <a:pt x="550964" y="257810"/>
                </a:lnTo>
                <a:lnTo>
                  <a:pt x="550529" y="258479"/>
                </a:lnTo>
                <a:lnTo>
                  <a:pt x="550583" y="259080"/>
                </a:lnTo>
                <a:lnTo>
                  <a:pt x="549313" y="260350"/>
                </a:lnTo>
                <a:lnTo>
                  <a:pt x="541527" y="260350"/>
                </a:lnTo>
                <a:lnTo>
                  <a:pt x="544055" y="265430"/>
                </a:lnTo>
                <a:lnTo>
                  <a:pt x="539127" y="265430"/>
                </a:lnTo>
                <a:lnTo>
                  <a:pt x="537286" y="266700"/>
                </a:lnTo>
                <a:lnTo>
                  <a:pt x="538886" y="266700"/>
                </a:lnTo>
                <a:lnTo>
                  <a:pt x="538619" y="267970"/>
                </a:lnTo>
                <a:lnTo>
                  <a:pt x="553021" y="267970"/>
                </a:lnTo>
                <a:lnTo>
                  <a:pt x="552957" y="269240"/>
                </a:lnTo>
                <a:lnTo>
                  <a:pt x="553542" y="269240"/>
                </a:lnTo>
                <a:lnTo>
                  <a:pt x="553685" y="269314"/>
                </a:lnTo>
                <a:lnTo>
                  <a:pt x="555809" y="269897"/>
                </a:lnTo>
                <a:lnTo>
                  <a:pt x="554469" y="265430"/>
                </a:lnTo>
                <a:lnTo>
                  <a:pt x="556971" y="264160"/>
                </a:lnTo>
                <a:lnTo>
                  <a:pt x="558342" y="264160"/>
                </a:lnTo>
                <a:lnTo>
                  <a:pt x="556437" y="261620"/>
                </a:lnTo>
                <a:lnTo>
                  <a:pt x="555548" y="261620"/>
                </a:lnTo>
                <a:lnTo>
                  <a:pt x="556463" y="260350"/>
                </a:lnTo>
                <a:lnTo>
                  <a:pt x="555108" y="259080"/>
                </a:lnTo>
                <a:lnTo>
                  <a:pt x="552018" y="259080"/>
                </a:lnTo>
                <a:lnTo>
                  <a:pt x="550240" y="255270"/>
                </a:lnTo>
                <a:close/>
              </a:path>
              <a:path w="684529" h="535939">
                <a:moveTo>
                  <a:pt x="537400" y="267970"/>
                </a:moveTo>
                <a:lnTo>
                  <a:pt x="537121" y="269240"/>
                </a:lnTo>
                <a:lnTo>
                  <a:pt x="538365" y="269240"/>
                </a:lnTo>
                <a:lnTo>
                  <a:pt x="537400" y="267970"/>
                </a:lnTo>
                <a:close/>
              </a:path>
              <a:path w="684529" h="535939">
                <a:moveTo>
                  <a:pt x="551827" y="267970"/>
                </a:moveTo>
                <a:lnTo>
                  <a:pt x="538746" y="267970"/>
                </a:lnTo>
                <a:lnTo>
                  <a:pt x="538365" y="269240"/>
                </a:lnTo>
                <a:lnTo>
                  <a:pt x="550464" y="269240"/>
                </a:lnTo>
                <a:lnTo>
                  <a:pt x="551827" y="267970"/>
                </a:lnTo>
                <a:close/>
              </a:path>
              <a:path w="684529" h="535939">
                <a:moveTo>
                  <a:pt x="538886" y="266700"/>
                </a:moveTo>
                <a:lnTo>
                  <a:pt x="537883" y="266700"/>
                </a:lnTo>
                <a:lnTo>
                  <a:pt x="537883" y="267970"/>
                </a:lnTo>
                <a:lnTo>
                  <a:pt x="538238" y="267970"/>
                </a:lnTo>
                <a:lnTo>
                  <a:pt x="538886" y="266700"/>
                </a:lnTo>
                <a:close/>
              </a:path>
              <a:path w="684529" h="535939">
                <a:moveTo>
                  <a:pt x="541943" y="261620"/>
                </a:moveTo>
                <a:lnTo>
                  <a:pt x="536333" y="261620"/>
                </a:lnTo>
                <a:lnTo>
                  <a:pt x="536168" y="266700"/>
                </a:lnTo>
                <a:lnTo>
                  <a:pt x="537895" y="265430"/>
                </a:lnTo>
                <a:lnTo>
                  <a:pt x="543191" y="265430"/>
                </a:lnTo>
                <a:lnTo>
                  <a:pt x="541943" y="261620"/>
                </a:lnTo>
                <a:close/>
              </a:path>
              <a:path w="684529" h="535939">
                <a:moveTo>
                  <a:pt x="568007" y="260350"/>
                </a:moveTo>
                <a:lnTo>
                  <a:pt x="567562" y="262890"/>
                </a:lnTo>
                <a:lnTo>
                  <a:pt x="571411" y="264160"/>
                </a:lnTo>
                <a:lnTo>
                  <a:pt x="567677" y="266700"/>
                </a:lnTo>
                <a:lnTo>
                  <a:pt x="637933" y="266700"/>
                </a:lnTo>
                <a:lnTo>
                  <a:pt x="638378" y="265430"/>
                </a:lnTo>
                <a:lnTo>
                  <a:pt x="633362" y="264160"/>
                </a:lnTo>
                <a:lnTo>
                  <a:pt x="630006" y="262890"/>
                </a:lnTo>
                <a:lnTo>
                  <a:pt x="581442" y="262890"/>
                </a:lnTo>
                <a:lnTo>
                  <a:pt x="570496" y="261620"/>
                </a:lnTo>
                <a:lnTo>
                  <a:pt x="569671" y="261620"/>
                </a:lnTo>
                <a:lnTo>
                  <a:pt x="568007" y="260350"/>
                </a:lnTo>
                <a:close/>
              </a:path>
              <a:path w="684529" h="535939">
                <a:moveTo>
                  <a:pt x="652265" y="252830"/>
                </a:moveTo>
                <a:lnTo>
                  <a:pt x="651103" y="259080"/>
                </a:lnTo>
                <a:lnTo>
                  <a:pt x="640626" y="259080"/>
                </a:lnTo>
                <a:lnTo>
                  <a:pt x="640816" y="260350"/>
                </a:lnTo>
                <a:lnTo>
                  <a:pt x="643051" y="260350"/>
                </a:lnTo>
                <a:lnTo>
                  <a:pt x="642658" y="262890"/>
                </a:lnTo>
                <a:lnTo>
                  <a:pt x="641464" y="264160"/>
                </a:lnTo>
                <a:lnTo>
                  <a:pt x="640651" y="265430"/>
                </a:lnTo>
                <a:lnTo>
                  <a:pt x="637933" y="266700"/>
                </a:lnTo>
                <a:lnTo>
                  <a:pt x="653203" y="266700"/>
                </a:lnTo>
                <a:lnTo>
                  <a:pt x="652475" y="265430"/>
                </a:lnTo>
                <a:lnTo>
                  <a:pt x="647865" y="264160"/>
                </a:lnTo>
                <a:lnTo>
                  <a:pt x="649909" y="264160"/>
                </a:lnTo>
                <a:lnTo>
                  <a:pt x="649731" y="261620"/>
                </a:lnTo>
                <a:lnTo>
                  <a:pt x="650874" y="260350"/>
                </a:lnTo>
                <a:lnTo>
                  <a:pt x="652818" y="257810"/>
                </a:lnTo>
                <a:lnTo>
                  <a:pt x="658160" y="257810"/>
                </a:lnTo>
                <a:lnTo>
                  <a:pt x="657593" y="255270"/>
                </a:lnTo>
                <a:lnTo>
                  <a:pt x="656970" y="254000"/>
                </a:lnTo>
                <a:lnTo>
                  <a:pt x="652970" y="254000"/>
                </a:lnTo>
                <a:lnTo>
                  <a:pt x="652265" y="252830"/>
                </a:lnTo>
                <a:close/>
              </a:path>
              <a:path w="684529" h="535939">
                <a:moveTo>
                  <a:pt x="561644" y="262890"/>
                </a:moveTo>
                <a:lnTo>
                  <a:pt x="559803" y="262890"/>
                </a:lnTo>
                <a:lnTo>
                  <a:pt x="558596" y="265430"/>
                </a:lnTo>
                <a:lnTo>
                  <a:pt x="561784" y="265430"/>
                </a:lnTo>
                <a:lnTo>
                  <a:pt x="560831" y="264160"/>
                </a:lnTo>
                <a:lnTo>
                  <a:pt x="561644" y="262890"/>
                </a:lnTo>
                <a:close/>
              </a:path>
              <a:path w="684529" h="535939">
                <a:moveTo>
                  <a:pt x="530762" y="260531"/>
                </a:moveTo>
                <a:lnTo>
                  <a:pt x="529031" y="262890"/>
                </a:lnTo>
                <a:lnTo>
                  <a:pt x="531597" y="262443"/>
                </a:lnTo>
                <a:lnTo>
                  <a:pt x="531926" y="261620"/>
                </a:lnTo>
                <a:lnTo>
                  <a:pt x="530762" y="260531"/>
                </a:lnTo>
                <a:close/>
              </a:path>
              <a:path w="684529" h="535939">
                <a:moveTo>
                  <a:pt x="531597" y="262443"/>
                </a:moveTo>
                <a:lnTo>
                  <a:pt x="529031" y="262890"/>
                </a:lnTo>
                <a:lnTo>
                  <a:pt x="531418" y="262890"/>
                </a:lnTo>
                <a:lnTo>
                  <a:pt x="531597" y="262443"/>
                </a:lnTo>
                <a:close/>
              </a:path>
              <a:path w="684529" h="535939">
                <a:moveTo>
                  <a:pt x="621207" y="255270"/>
                </a:moveTo>
                <a:lnTo>
                  <a:pt x="609419" y="256540"/>
                </a:lnTo>
                <a:lnTo>
                  <a:pt x="595290" y="260350"/>
                </a:lnTo>
                <a:lnTo>
                  <a:pt x="581442" y="262890"/>
                </a:lnTo>
                <a:lnTo>
                  <a:pt x="630006" y="262890"/>
                </a:lnTo>
                <a:lnTo>
                  <a:pt x="626649" y="261620"/>
                </a:lnTo>
                <a:lnTo>
                  <a:pt x="621508" y="259080"/>
                </a:lnTo>
                <a:lnTo>
                  <a:pt x="621207" y="255270"/>
                </a:lnTo>
                <a:close/>
              </a:path>
              <a:path w="684529" h="535939">
                <a:moveTo>
                  <a:pt x="530428" y="252730"/>
                </a:moveTo>
                <a:lnTo>
                  <a:pt x="533692" y="256540"/>
                </a:lnTo>
                <a:lnTo>
                  <a:pt x="530762" y="260531"/>
                </a:lnTo>
                <a:lnTo>
                  <a:pt x="531926" y="261620"/>
                </a:lnTo>
                <a:lnTo>
                  <a:pt x="531597" y="262443"/>
                </a:lnTo>
                <a:lnTo>
                  <a:pt x="536333" y="261620"/>
                </a:lnTo>
                <a:lnTo>
                  <a:pt x="541943" y="261620"/>
                </a:lnTo>
                <a:lnTo>
                  <a:pt x="541527" y="260350"/>
                </a:lnTo>
                <a:lnTo>
                  <a:pt x="549313" y="260350"/>
                </a:lnTo>
                <a:lnTo>
                  <a:pt x="550138" y="259080"/>
                </a:lnTo>
                <a:lnTo>
                  <a:pt x="543267" y="259080"/>
                </a:lnTo>
                <a:lnTo>
                  <a:pt x="540981" y="257810"/>
                </a:lnTo>
                <a:lnTo>
                  <a:pt x="540346" y="257810"/>
                </a:lnTo>
                <a:lnTo>
                  <a:pt x="537006" y="256540"/>
                </a:lnTo>
                <a:lnTo>
                  <a:pt x="537844" y="256540"/>
                </a:lnTo>
                <a:lnTo>
                  <a:pt x="536054" y="255270"/>
                </a:lnTo>
                <a:lnTo>
                  <a:pt x="530428" y="252730"/>
                </a:lnTo>
                <a:close/>
              </a:path>
              <a:path w="684529" h="535939">
                <a:moveTo>
                  <a:pt x="524920" y="256540"/>
                </a:moveTo>
                <a:lnTo>
                  <a:pt x="523265" y="256540"/>
                </a:lnTo>
                <a:lnTo>
                  <a:pt x="521964" y="259347"/>
                </a:lnTo>
                <a:lnTo>
                  <a:pt x="522353" y="260350"/>
                </a:lnTo>
                <a:lnTo>
                  <a:pt x="523862" y="260350"/>
                </a:lnTo>
                <a:lnTo>
                  <a:pt x="522846" y="261620"/>
                </a:lnTo>
                <a:lnTo>
                  <a:pt x="529963" y="261620"/>
                </a:lnTo>
                <a:lnTo>
                  <a:pt x="530762" y="260531"/>
                </a:lnTo>
                <a:lnTo>
                  <a:pt x="530567" y="260350"/>
                </a:lnTo>
                <a:lnTo>
                  <a:pt x="530682" y="257810"/>
                </a:lnTo>
                <a:lnTo>
                  <a:pt x="524154" y="257810"/>
                </a:lnTo>
                <a:lnTo>
                  <a:pt x="524920" y="256540"/>
                </a:lnTo>
                <a:close/>
              </a:path>
              <a:path w="684529" h="535939">
                <a:moveTo>
                  <a:pt x="521964" y="259347"/>
                </a:moveTo>
                <a:lnTo>
                  <a:pt x="521500" y="260350"/>
                </a:lnTo>
                <a:lnTo>
                  <a:pt x="522353" y="260350"/>
                </a:lnTo>
                <a:lnTo>
                  <a:pt x="521964" y="259347"/>
                </a:lnTo>
                <a:close/>
              </a:path>
              <a:path w="684529" h="535939">
                <a:moveTo>
                  <a:pt x="520928" y="256676"/>
                </a:moveTo>
                <a:lnTo>
                  <a:pt x="520916" y="256973"/>
                </a:lnTo>
                <a:lnTo>
                  <a:pt x="521576" y="259080"/>
                </a:lnTo>
                <a:lnTo>
                  <a:pt x="521860" y="259080"/>
                </a:lnTo>
                <a:lnTo>
                  <a:pt x="520928" y="256676"/>
                </a:lnTo>
                <a:close/>
              </a:path>
              <a:path w="684529" h="535939">
                <a:moveTo>
                  <a:pt x="549313" y="256540"/>
                </a:moveTo>
                <a:lnTo>
                  <a:pt x="542836" y="256540"/>
                </a:lnTo>
                <a:lnTo>
                  <a:pt x="543267" y="259080"/>
                </a:lnTo>
                <a:lnTo>
                  <a:pt x="550138" y="259080"/>
                </a:lnTo>
                <a:lnTo>
                  <a:pt x="550529" y="258479"/>
                </a:lnTo>
                <a:lnTo>
                  <a:pt x="550431" y="257400"/>
                </a:lnTo>
                <a:lnTo>
                  <a:pt x="549313" y="256540"/>
                </a:lnTo>
                <a:close/>
              </a:path>
              <a:path w="684529" h="535939">
                <a:moveTo>
                  <a:pt x="552399" y="256540"/>
                </a:moveTo>
                <a:lnTo>
                  <a:pt x="552018" y="259080"/>
                </a:lnTo>
                <a:lnTo>
                  <a:pt x="555108" y="259080"/>
                </a:lnTo>
                <a:lnTo>
                  <a:pt x="552399" y="256540"/>
                </a:lnTo>
                <a:close/>
              </a:path>
              <a:path w="684529" h="535939">
                <a:moveTo>
                  <a:pt x="641083" y="255270"/>
                </a:moveTo>
                <a:lnTo>
                  <a:pt x="641045" y="259080"/>
                </a:lnTo>
                <a:lnTo>
                  <a:pt x="644474" y="259080"/>
                </a:lnTo>
                <a:lnTo>
                  <a:pt x="642010" y="257810"/>
                </a:lnTo>
                <a:lnTo>
                  <a:pt x="641083" y="255270"/>
                </a:lnTo>
                <a:close/>
              </a:path>
              <a:path w="684529" h="535939">
                <a:moveTo>
                  <a:pt x="658160" y="257810"/>
                </a:moveTo>
                <a:lnTo>
                  <a:pt x="652818" y="257810"/>
                </a:lnTo>
                <a:lnTo>
                  <a:pt x="658444" y="259080"/>
                </a:lnTo>
                <a:lnTo>
                  <a:pt x="658160" y="257810"/>
                </a:lnTo>
                <a:close/>
              </a:path>
              <a:path w="684529" h="535939">
                <a:moveTo>
                  <a:pt x="550431" y="257400"/>
                </a:moveTo>
                <a:lnTo>
                  <a:pt x="550529" y="258479"/>
                </a:lnTo>
                <a:lnTo>
                  <a:pt x="550964" y="257810"/>
                </a:lnTo>
                <a:lnTo>
                  <a:pt x="550431" y="257400"/>
                </a:lnTo>
                <a:close/>
              </a:path>
              <a:path w="684529" h="535939">
                <a:moveTo>
                  <a:pt x="519058" y="256973"/>
                </a:moveTo>
                <a:lnTo>
                  <a:pt x="518490" y="257810"/>
                </a:lnTo>
                <a:lnTo>
                  <a:pt x="519272" y="257446"/>
                </a:lnTo>
                <a:lnTo>
                  <a:pt x="519058" y="256973"/>
                </a:lnTo>
                <a:close/>
              </a:path>
              <a:path w="684529" h="535939">
                <a:moveTo>
                  <a:pt x="519298" y="257434"/>
                </a:moveTo>
                <a:lnTo>
                  <a:pt x="518490" y="257810"/>
                </a:lnTo>
                <a:lnTo>
                  <a:pt x="519493" y="257810"/>
                </a:lnTo>
                <a:lnTo>
                  <a:pt x="519298" y="257434"/>
                </a:lnTo>
                <a:close/>
              </a:path>
              <a:path w="684529" h="535939">
                <a:moveTo>
                  <a:pt x="523265" y="256540"/>
                </a:moveTo>
                <a:lnTo>
                  <a:pt x="521220" y="256540"/>
                </a:lnTo>
                <a:lnTo>
                  <a:pt x="521969" y="257810"/>
                </a:lnTo>
                <a:lnTo>
                  <a:pt x="523265" y="256540"/>
                </a:lnTo>
                <a:close/>
              </a:path>
              <a:path w="684529" h="535939">
                <a:moveTo>
                  <a:pt x="530796" y="255270"/>
                </a:moveTo>
                <a:lnTo>
                  <a:pt x="528078" y="256540"/>
                </a:lnTo>
                <a:lnTo>
                  <a:pt x="524154" y="257810"/>
                </a:lnTo>
                <a:lnTo>
                  <a:pt x="530682" y="257810"/>
                </a:lnTo>
                <a:lnTo>
                  <a:pt x="530796" y="255270"/>
                </a:lnTo>
                <a:close/>
              </a:path>
              <a:path w="684529" h="535939">
                <a:moveTo>
                  <a:pt x="537844" y="256540"/>
                </a:moveTo>
                <a:lnTo>
                  <a:pt x="537006" y="256540"/>
                </a:lnTo>
                <a:lnTo>
                  <a:pt x="540346" y="257810"/>
                </a:lnTo>
                <a:lnTo>
                  <a:pt x="537844" y="256540"/>
                </a:lnTo>
                <a:close/>
              </a:path>
              <a:path w="684529" h="535939">
                <a:moveTo>
                  <a:pt x="538759" y="256540"/>
                </a:moveTo>
                <a:lnTo>
                  <a:pt x="537844" y="256540"/>
                </a:lnTo>
                <a:lnTo>
                  <a:pt x="540346" y="257810"/>
                </a:lnTo>
                <a:lnTo>
                  <a:pt x="541515" y="257810"/>
                </a:lnTo>
                <a:lnTo>
                  <a:pt x="541242" y="257446"/>
                </a:lnTo>
                <a:lnTo>
                  <a:pt x="538759" y="256540"/>
                </a:lnTo>
                <a:close/>
              </a:path>
              <a:path w="684529" h="535939">
                <a:moveTo>
                  <a:pt x="542836" y="256540"/>
                </a:moveTo>
                <a:lnTo>
                  <a:pt x="540562" y="256540"/>
                </a:lnTo>
                <a:lnTo>
                  <a:pt x="541242" y="257446"/>
                </a:lnTo>
                <a:lnTo>
                  <a:pt x="542239" y="257810"/>
                </a:lnTo>
                <a:lnTo>
                  <a:pt x="542836" y="256540"/>
                </a:lnTo>
                <a:close/>
              </a:path>
              <a:path w="684529" h="535939">
                <a:moveTo>
                  <a:pt x="545668" y="254000"/>
                </a:moveTo>
                <a:lnTo>
                  <a:pt x="538759" y="256540"/>
                </a:lnTo>
                <a:lnTo>
                  <a:pt x="541242" y="257446"/>
                </a:lnTo>
                <a:lnTo>
                  <a:pt x="540562" y="256540"/>
                </a:lnTo>
                <a:lnTo>
                  <a:pt x="549313" y="256540"/>
                </a:lnTo>
                <a:lnTo>
                  <a:pt x="545337" y="255270"/>
                </a:lnTo>
                <a:lnTo>
                  <a:pt x="545668" y="254000"/>
                </a:lnTo>
                <a:close/>
              </a:path>
              <a:path w="684529" h="535939">
                <a:moveTo>
                  <a:pt x="520382" y="255270"/>
                </a:moveTo>
                <a:lnTo>
                  <a:pt x="520217" y="255270"/>
                </a:lnTo>
                <a:lnTo>
                  <a:pt x="519058" y="256973"/>
                </a:lnTo>
                <a:lnTo>
                  <a:pt x="519298" y="257434"/>
                </a:lnTo>
                <a:lnTo>
                  <a:pt x="520836" y="256718"/>
                </a:lnTo>
                <a:lnTo>
                  <a:pt x="520382" y="255270"/>
                </a:lnTo>
                <a:close/>
              </a:path>
              <a:path w="684529" h="535939">
                <a:moveTo>
                  <a:pt x="520382" y="255270"/>
                </a:moveTo>
                <a:lnTo>
                  <a:pt x="520836" y="256718"/>
                </a:lnTo>
                <a:lnTo>
                  <a:pt x="520875" y="256540"/>
                </a:lnTo>
                <a:lnTo>
                  <a:pt x="520382" y="255270"/>
                </a:lnTo>
                <a:close/>
              </a:path>
              <a:path w="684529" h="535939">
                <a:moveTo>
                  <a:pt x="522300" y="250190"/>
                </a:moveTo>
                <a:lnTo>
                  <a:pt x="515086" y="250190"/>
                </a:lnTo>
                <a:lnTo>
                  <a:pt x="515717" y="251215"/>
                </a:lnTo>
                <a:lnTo>
                  <a:pt x="516178" y="251460"/>
                </a:lnTo>
                <a:lnTo>
                  <a:pt x="517258" y="251460"/>
                </a:lnTo>
                <a:lnTo>
                  <a:pt x="518350" y="252730"/>
                </a:lnTo>
                <a:lnTo>
                  <a:pt x="519061" y="254000"/>
                </a:lnTo>
                <a:lnTo>
                  <a:pt x="520128" y="254000"/>
                </a:lnTo>
                <a:lnTo>
                  <a:pt x="520001" y="255270"/>
                </a:lnTo>
                <a:lnTo>
                  <a:pt x="520382" y="255270"/>
                </a:lnTo>
                <a:lnTo>
                  <a:pt x="520928" y="256676"/>
                </a:lnTo>
                <a:lnTo>
                  <a:pt x="521220" y="256540"/>
                </a:lnTo>
                <a:lnTo>
                  <a:pt x="524920" y="256540"/>
                </a:lnTo>
                <a:lnTo>
                  <a:pt x="526453" y="254000"/>
                </a:lnTo>
                <a:lnTo>
                  <a:pt x="525335" y="251460"/>
                </a:lnTo>
                <a:lnTo>
                  <a:pt x="522300" y="250190"/>
                </a:lnTo>
                <a:close/>
              </a:path>
              <a:path w="684529" h="535939">
                <a:moveTo>
                  <a:pt x="520128" y="254000"/>
                </a:moveTo>
                <a:lnTo>
                  <a:pt x="519899" y="254000"/>
                </a:lnTo>
                <a:lnTo>
                  <a:pt x="519772" y="255270"/>
                </a:lnTo>
                <a:lnTo>
                  <a:pt x="520128" y="254000"/>
                </a:lnTo>
                <a:close/>
              </a:path>
              <a:path w="684529" h="535939">
                <a:moveTo>
                  <a:pt x="520128" y="254000"/>
                </a:moveTo>
                <a:lnTo>
                  <a:pt x="519810" y="255270"/>
                </a:lnTo>
                <a:lnTo>
                  <a:pt x="520001" y="255270"/>
                </a:lnTo>
                <a:lnTo>
                  <a:pt x="520128" y="254000"/>
                </a:lnTo>
                <a:close/>
              </a:path>
              <a:path w="684529" h="535939">
                <a:moveTo>
                  <a:pt x="655726" y="251460"/>
                </a:moveTo>
                <a:lnTo>
                  <a:pt x="652970" y="254000"/>
                </a:lnTo>
                <a:lnTo>
                  <a:pt x="656970" y="254000"/>
                </a:lnTo>
                <a:lnTo>
                  <a:pt x="655726" y="251460"/>
                </a:lnTo>
                <a:close/>
              </a:path>
              <a:path w="684529" h="535939">
                <a:moveTo>
                  <a:pt x="649909" y="248920"/>
                </a:moveTo>
                <a:lnTo>
                  <a:pt x="652265" y="252830"/>
                </a:lnTo>
                <a:lnTo>
                  <a:pt x="649909" y="248920"/>
                </a:lnTo>
                <a:close/>
              </a:path>
              <a:path w="684529" h="535939">
                <a:moveTo>
                  <a:pt x="505129" y="243840"/>
                </a:moveTo>
                <a:lnTo>
                  <a:pt x="505332" y="244780"/>
                </a:lnTo>
                <a:lnTo>
                  <a:pt x="505713" y="245110"/>
                </a:lnTo>
                <a:lnTo>
                  <a:pt x="506842" y="247863"/>
                </a:lnTo>
                <a:lnTo>
                  <a:pt x="508673" y="250190"/>
                </a:lnTo>
                <a:lnTo>
                  <a:pt x="509396" y="252730"/>
                </a:lnTo>
                <a:lnTo>
                  <a:pt x="515137" y="252730"/>
                </a:lnTo>
                <a:lnTo>
                  <a:pt x="514045" y="251460"/>
                </a:lnTo>
                <a:lnTo>
                  <a:pt x="512686" y="250190"/>
                </a:lnTo>
                <a:lnTo>
                  <a:pt x="512986" y="250190"/>
                </a:lnTo>
                <a:lnTo>
                  <a:pt x="511911" y="248920"/>
                </a:lnTo>
                <a:lnTo>
                  <a:pt x="508253" y="246380"/>
                </a:lnTo>
                <a:lnTo>
                  <a:pt x="505129" y="243840"/>
                </a:lnTo>
                <a:close/>
              </a:path>
              <a:path w="684529" h="535939">
                <a:moveTo>
                  <a:pt x="513778" y="250190"/>
                </a:moveTo>
                <a:lnTo>
                  <a:pt x="512986" y="250190"/>
                </a:lnTo>
                <a:lnTo>
                  <a:pt x="514126" y="251535"/>
                </a:lnTo>
                <a:lnTo>
                  <a:pt x="515404" y="252730"/>
                </a:lnTo>
                <a:lnTo>
                  <a:pt x="516648" y="252730"/>
                </a:lnTo>
                <a:lnTo>
                  <a:pt x="515717" y="251215"/>
                </a:lnTo>
                <a:lnTo>
                  <a:pt x="513778" y="250190"/>
                </a:lnTo>
                <a:close/>
              </a:path>
              <a:path w="684529" h="535939">
                <a:moveTo>
                  <a:pt x="516801" y="251460"/>
                </a:moveTo>
                <a:lnTo>
                  <a:pt x="516648" y="252730"/>
                </a:lnTo>
                <a:lnTo>
                  <a:pt x="517607" y="252730"/>
                </a:lnTo>
                <a:lnTo>
                  <a:pt x="516801" y="251460"/>
                </a:lnTo>
                <a:close/>
              </a:path>
              <a:path w="684529" h="535939">
                <a:moveTo>
                  <a:pt x="512986" y="250190"/>
                </a:moveTo>
                <a:lnTo>
                  <a:pt x="512686" y="250190"/>
                </a:lnTo>
                <a:lnTo>
                  <a:pt x="514126" y="251535"/>
                </a:lnTo>
                <a:lnTo>
                  <a:pt x="512986" y="250190"/>
                </a:lnTo>
                <a:close/>
              </a:path>
              <a:path w="684529" h="535939">
                <a:moveTo>
                  <a:pt x="513689" y="245110"/>
                </a:moveTo>
                <a:lnTo>
                  <a:pt x="508596" y="246380"/>
                </a:lnTo>
                <a:lnTo>
                  <a:pt x="510997" y="247650"/>
                </a:lnTo>
                <a:lnTo>
                  <a:pt x="513333" y="248920"/>
                </a:lnTo>
                <a:lnTo>
                  <a:pt x="513778" y="250190"/>
                </a:lnTo>
                <a:lnTo>
                  <a:pt x="515717" y="251215"/>
                </a:lnTo>
                <a:lnTo>
                  <a:pt x="515086" y="250190"/>
                </a:lnTo>
                <a:lnTo>
                  <a:pt x="522300" y="250190"/>
                </a:lnTo>
                <a:lnTo>
                  <a:pt x="520022" y="247650"/>
                </a:lnTo>
                <a:lnTo>
                  <a:pt x="511352" y="247650"/>
                </a:lnTo>
                <a:lnTo>
                  <a:pt x="512267" y="246380"/>
                </a:lnTo>
                <a:lnTo>
                  <a:pt x="513689" y="245110"/>
                </a:lnTo>
                <a:close/>
              </a:path>
              <a:path w="684529" h="535939">
                <a:moveTo>
                  <a:pt x="505332" y="244780"/>
                </a:moveTo>
                <a:lnTo>
                  <a:pt x="505675" y="246380"/>
                </a:lnTo>
                <a:lnTo>
                  <a:pt x="506842" y="247863"/>
                </a:lnTo>
                <a:lnTo>
                  <a:pt x="505713" y="245110"/>
                </a:lnTo>
                <a:lnTo>
                  <a:pt x="505332" y="244780"/>
                </a:lnTo>
                <a:close/>
              </a:path>
              <a:path w="684529" h="535939">
                <a:moveTo>
                  <a:pt x="514603" y="246380"/>
                </a:moveTo>
                <a:lnTo>
                  <a:pt x="511352" y="247650"/>
                </a:lnTo>
                <a:lnTo>
                  <a:pt x="514908" y="247650"/>
                </a:lnTo>
                <a:lnTo>
                  <a:pt x="514603" y="246380"/>
                </a:lnTo>
                <a:close/>
              </a:path>
              <a:path w="684529" h="535939">
                <a:moveTo>
                  <a:pt x="518883" y="246380"/>
                </a:moveTo>
                <a:lnTo>
                  <a:pt x="514908" y="247650"/>
                </a:lnTo>
                <a:lnTo>
                  <a:pt x="520022" y="247650"/>
                </a:lnTo>
                <a:lnTo>
                  <a:pt x="518883" y="246380"/>
                </a:lnTo>
                <a:close/>
              </a:path>
              <a:path w="684529" h="535939">
                <a:moveTo>
                  <a:pt x="482993" y="220980"/>
                </a:moveTo>
                <a:lnTo>
                  <a:pt x="477342" y="220980"/>
                </a:lnTo>
                <a:lnTo>
                  <a:pt x="478332" y="222250"/>
                </a:lnTo>
                <a:lnTo>
                  <a:pt x="483019" y="232410"/>
                </a:lnTo>
                <a:lnTo>
                  <a:pt x="487933" y="229870"/>
                </a:lnTo>
                <a:lnTo>
                  <a:pt x="489292" y="229870"/>
                </a:lnTo>
                <a:lnTo>
                  <a:pt x="489280" y="228600"/>
                </a:lnTo>
                <a:lnTo>
                  <a:pt x="487705" y="228600"/>
                </a:lnTo>
                <a:lnTo>
                  <a:pt x="486397" y="227330"/>
                </a:lnTo>
                <a:lnTo>
                  <a:pt x="486270" y="226060"/>
                </a:lnTo>
                <a:lnTo>
                  <a:pt x="485038" y="224790"/>
                </a:lnTo>
                <a:lnTo>
                  <a:pt x="484530" y="223520"/>
                </a:lnTo>
                <a:lnTo>
                  <a:pt x="483501" y="223520"/>
                </a:lnTo>
                <a:lnTo>
                  <a:pt x="484291" y="222921"/>
                </a:lnTo>
                <a:lnTo>
                  <a:pt x="484022" y="222250"/>
                </a:lnTo>
                <a:lnTo>
                  <a:pt x="485178" y="222250"/>
                </a:lnTo>
                <a:lnTo>
                  <a:pt x="482993" y="220980"/>
                </a:lnTo>
                <a:close/>
              </a:path>
              <a:path w="684529" h="535939">
                <a:moveTo>
                  <a:pt x="488626" y="231140"/>
                </a:moveTo>
                <a:lnTo>
                  <a:pt x="485476" y="231140"/>
                </a:lnTo>
                <a:lnTo>
                  <a:pt x="483019" y="232410"/>
                </a:lnTo>
                <a:lnTo>
                  <a:pt x="489318" y="232410"/>
                </a:lnTo>
                <a:lnTo>
                  <a:pt x="488626" y="231140"/>
                </a:lnTo>
                <a:close/>
              </a:path>
              <a:path w="684529" h="535939">
                <a:moveTo>
                  <a:pt x="489292" y="229870"/>
                </a:moveTo>
                <a:lnTo>
                  <a:pt x="487933" y="229870"/>
                </a:lnTo>
                <a:lnTo>
                  <a:pt x="489318" y="232410"/>
                </a:lnTo>
                <a:lnTo>
                  <a:pt x="489292" y="229870"/>
                </a:lnTo>
                <a:close/>
              </a:path>
              <a:path w="684529" h="535939">
                <a:moveTo>
                  <a:pt x="489307" y="231306"/>
                </a:moveTo>
                <a:lnTo>
                  <a:pt x="489318" y="232410"/>
                </a:lnTo>
                <a:lnTo>
                  <a:pt x="490077" y="232410"/>
                </a:lnTo>
                <a:lnTo>
                  <a:pt x="489307" y="231306"/>
                </a:lnTo>
                <a:close/>
              </a:path>
              <a:path w="684529" h="535939">
                <a:moveTo>
                  <a:pt x="489305" y="231140"/>
                </a:moveTo>
                <a:lnTo>
                  <a:pt x="489307" y="231306"/>
                </a:lnTo>
                <a:lnTo>
                  <a:pt x="489305" y="231140"/>
                </a:lnTo>
                <a:close/>
              </a:path>
              <a:path w="684529" h="535939">
                <a:moveTo>
                  <a:pt x="485457" y="223520"/>
                </a:moveTo>
                <a:lnTo>
                  <a:pt x="484787" y="223520"/>
                </a:lnTo>
                <a:lnTo>
                  <a:pt x="487083" y="227330"/>
                </a:lnTo>
                <a:lnTo>
                  <a:pt x="487527" y="227330"/>
                </a:lnTo>
                <a:lnTo>
                  <a:pt x="487248" y="226060"/>
                </a:lnTo>
                <a:lnTo>
                  <a:pt x="486638" y="226060"/>
                </a:lnTo>
                <a:lnTo>
                  <a:pt x="485952" y="224790"/>
                </a:lnTo>
                <a:lnTo>
                  <a:pt x="485457" y="223520"/>
                </a:lnTo>
                <a:close/>
              </a:path>
              <a:path w="684529" h="535939">
                <a:moveTo>
                  <a:pt x="484384" y="222851"/>
                </a:moveTo>
                <a:lnTo>
                  <a:pt x="484530" y="223520"/>
                </a:lnTo>
                <a:lnTo>
                  <a:pt x="484787" y="223520"/>
                </a:lnTo>
                <a:lnTo>
                  <a:pt x="484384" y="222851"/>
                </a:lnTo>
                <a:close/>
              </a:path>
              <a:path w="684529" h="535939">
                <a:moveTo>
                  <a:pt x="485178" y="222250"/>
                </a:moveTo>
                <a:lnTo>
                  <a:pt x="484022" y="222250"/>
                </a:lnTo>
                <a:lnTo>
                  <a:pt x="484384" y="222851"/>
                </a:lnTo>
                <a:lnTo>
                  <a:pt x="485178" y="222250"/>
                </a:lnTo>
                <a:close/>
              </a:path>
              <a:path w="684529" h="535939">
                <a:moveTo>
                  <a:pt x="482922" y="220938"/>
                </a:moveTo>
                <a:close/>
              </a:path>
              <a:path w="684529" h="535939">
                <a:moveTo>
                  <a:pt x="482215" y="217170"/>
                </a:moveTo>
                <a:lnTo>
                  <a:pt x="481876" y="217170"/>
                </a:lnTo>
                <a:lnTo>
                  <a:pt x="482922" y="220938"/>
                </a:lnTo>
                <a:lnTo>
                  <a:pt x="482215" y="217170"/>
                </a:lnTo>
                <a:close/>
              </a:path>
              <a:path w="684529" h="535939">
                <a:moveTo>
                  <a:pt x="484657" y="213360"/>
                </a:moveTo>
                <a:lnTo>
                  <a:pt x="484098" y="213360"/>
                </a:lnTo>
                <a:lnTo>
                  <a:pt x="484035" y="214630"/>
                </a:lnTo>
                <a:lnTo>
                  <a:pt x="484657" y="213360"/>
                </a:lnTo>
                <a:close/>
              </a:path>
              <a:path w="684529" h="535939">
                <a:moveTo>
                  <a:pt x="474" y="208934"/>
                </a:moveTo>
                <a:lnTo>
                  <a:pt x="215" y="209550"/>
                </a:lnTo>
                <a:lnTo>
                  <a:pt x="499" y="209034"/>
                </a:lnTo>
                <a:close/>
              </a:path>
              <a:path w="684529" h="535939">
                <a:moveTo>
                  <a:pt x="1244" y="207010"/>
                </a:moveTo>
                <a:lnTo>
                  <a:pt x="1943" y="209550"/>
                </a:lnTo>
                <a:lnTo>
                  <a:pt x="485749" y="209550"/>
                </a:lnTo>
                <a:lnTo>
                  <a:pt x="486113" y="208280"/>
                </a:lnTo>
                <a:lnTo>
                  <a:pt x="2019" y="208280"/>
                </a:lnTo>
                <a:lnTo>
                  <a:pt x="1244" y="207010"/>
                </a:lnTo>
                <a:close/>
              </a:path>
              <a:path w="684529" h="535939">
                <a:moveTo>
                  <a:pt x="0" y="207010"/>
                </a:moveTo>
                <a:lnTo>
                  <a:pt x="474" y="208934"/>
                </a:lnTo>
                <a:lnTo>
                  <a:pt x="749" y="208280"/>
                </a:lnTo>
                <a:lnTo>
                  <a:pt x="0" y="207010"/>
                </a:lnTo>
                <a:close/>
              </a:path>
              <a:path w="684529" h="535939">
                <a:moveTo>
                  <a:pt x="3517" y="207010"/>
                </a:moveTo>
                <a:lnTo>
                  <a:pt x="3530" y="208280"/>
                </a:lnTo>
                <a:lnTo>
                  <a:pt x="4610" y="208280"/>
                </a:lnTo>
                <a:lnTo>
                  <a:pt x="3517" y="207010"/>
                </a:lnTo>
                <a:close/>
              </a:path>
              <a:path w="684529" h="535939">
                <a:moveTo>
                  <a:pt x="6896" y="200660"/>
                </a:moveTo>
                <a:lnTo>
                  <a:pt x="6794" y="203200"/>
                </a:lnTo>
                <a:lnTo>
                  <a:pt x="5867" y="203200"/>
                </a:lnTo>
                <a:lnTo>
                  <a:pt x="5765" y="204470"/>
                </a:lnTo>
                <a:lnTo>
                  <a:pt x="6692" y="205740"/>
                </a:lnTo>
                <a:lnTo>
                  <a:pt x="4216" y="205740"/>
                </a:lnTo>
                <a:lnTo>
                  <a:pt x="4610" y="208280"/>
                </a:lnTo>
                <a:lnTo>
                  <a:pt x="486113" y="208280"/>
                </a:lnTo>
                <a:lnTo>
                  <a:pt x="486841" y="205740"/>
                </a:lnTo>
                <a:lnTo>
                  <a:pt x="492394" y="201930"/>
                </a:lnTo>
                <a:lnTo>
                  <a:pt x="7683" y="201930"/>
                </a:lnTo>
                <a:lnTo>
                  <a:pt x="6896" y="200660"/>
                </a:lnTo>
                <a:close/>
              </a:path>
              <a:path w="684529" h="535939">
                <a:moveTo>
                  <a:pt x="5664" y="204470"/>
                </a:moveTo>
                <a:lnTo>
                  <a:pt x="5321" y="204470"/>
                </a:lnTo>
                <a:lnTo>
                  <a:pt x="5549" y="205740"/>
                </a:lnTo>
                <a:lnTo>
                  <a:pt x="5664" y="204470"/>
                </a:lnTo>
                <a:close/>
              </a:path>
              <a:path w="684529" h="535939">
                <a:moveTo>
                  <a:pt x="5689" y="204470"/>
                </a:moveTo>
                <a:close/>
              </a:path>
              <a:path w="684529" h="535939">
                <a:moveTo>
                  <a:pt x="19240" y="184150"/>
                </a:moveTo>
                <a:lnTo>
                  <a:pt x="17856" y="184150"/>
                </a:lnTo>
                <a:lnTo>
                  <a:pt x="16357" y="187960"/>
                </a:lnTo>
                <a:lnTo>
                  <a:pt x="13538" y="187960"/>
                </a:lnTo>
                <a:lnTo>
                  <a:pt x="11683" y="189230"/>
                </a:lnTo>
                <a:lnTo>
                  <a:pt x="13690" y="189230"/>
                </a:lnTo>
                <a:lnTo>
                  <a:pt x="13944" y="190500"/>
                </a:lnTo>
                <a:lnTo>
                  <a:pt x="15354" y="190500"/>
                </a:lnTo>
                <a:lnTo>
                  <a:pt x="14681" y="193040"/>
                </a:lnTo>
                <a:lnTo>
                  <a:pt x="15189" y="194310"/>
                </a:lnTo>
                <a:lnTo>
                  <a:pt x="13766" y="194310"/>
                </a:lnTo>
                <a:lnTo>
                  <a:pt x="14058" y="195580"/>
                </a:lnTo>
                <a:lnTo>
                  <a:pt x="13474" y="195580"/>
                </a:lnTo>
                <a:lnTo>
                  <a:pt x="13004" y="196850"/>
                </a:lnTo>
                <a:lnTo>
                  <a:pt x="8635" y="196850"/>
                </a:lnTo>
                <a:lnTo>
                  <a:pt x="8432" y="198120"/>
                </a:lnTo>
                <a:lnTo>
                  <a:pt x="8585" y="198120"/>
                </a:lnTo>
                <a:lnTo>
                  <a:pt x="7899" y="199390"/>
                </a:lnTo>
                <a:lnTo>
                  <a:pt x="8674" y="199390"/>
                </a:lnTo>
                <a:lnTo>
                  <a:pt x="8166" y="200660"/>
                </a:lnTo>
                <a:lnTo>
                  <a:pt x="7480" y="200660"/>
                </a:lnTo>
                <a:lnTo>
                  <a:pt x="8166" y="201930"/>
                </a:lnTo>
                <a:lnTo>
                  <a:pt x="492394" y="201930"/>
                </a:lnTo>
                <a:lnTo>
                  <a:pt x="494245" y="200660"/>
                </a:lnTo>
                <a:lnTo>
                  <a:pt x="492734" y="193040"/>
                </a:lnTo>
                <a:lnTo>
                  <a:pt x="492925" y="187960"/>
                </a:lnTo>
                <a:lnTo>
                  <a:pt x="494582" y="186690"/>
                </a:lnTo>
                <a:lnTo>
                  <a:pt x="23240" y="186690"/>
                </a:lnTo>
                <a:lnTo>
                  <a:pt x="22688" y="185420"/>
                </a:lnTo>
                <a:lnTo>
                  <a:pt x="20370" y="185420"/>
                </a:lnTo>
                <a:lnTo>
                  <a:pt x="19240" y="184150"/>
                </a:lnTo>
                <a:close/>
              </a:path>
              <a:path w="684529" h="535939">
                <a:moveTo>
                  <a:pt x="12064" y="195580"/>
                </a:moveTo>
                <a:lnTo>
                  <a:pt x="9909" y="196751"/>
                </a:lnTo>
                <a:lnTo>
                  <a:pt x="11874" y="196850"/>
                </a:lnTo>
                <a:lnTo>
                  <a:pt x="12064" y="195580"/>
                </a:lnTo>
                <a:close/>
              </a:path>
              <a:path w="684529" h="535939">
                <a:moveTo>
                  <a:pt x="12156" y="195939"/>
                </a:moveTo>
                <a:lnTo>
                  <a:pt x="11874" y="196850"/>
                </a:lnTo>
                <a:lnTo>
                  <a:pt x="12357" y="196850"/>
                </a:lnTo>
                <a:lnTo>
                  <a:pt x="12156" y="195939"/>
                </a:lnTo>
                <a:close/>
              </a:path>
              <a:path w="684529" h="535939">
                <a:moveTo>
                  <a:pt x="12966" y="194310"/>
                </a:moveTo>
                <a:lnTo>
                  <a:pt x="12357" y="196850"/>
                </a:lnTo>
                <a:lnTo>
                  <a:pt x="13004" y="196850"/>
                </a:lnTo>
                <a:lnTo>
                  <a:pt x="12966" y="194310"/>
                </a:lnTo>
                <a:close/>
              </a:path>
              <a:path w="684529" h="535939">
                <a:moveTo>
                  <a:pt x="10274" y="195580"/>
                </a:moveTo>
                <a:lnTo>
                  <a:pt x="9347" y="195580"/>
                </a:lnTo>
                <a:lnTo>
                  <a:pt x="9836" y="196598"/>
                </a:lnTo>
                <a:lnTo>
                  <a:pt x="10274" y="195580"/>
                </a:lnTo>
                <a:close/>
              </a:path>
              <a:path w="684529" h="535939">
                <a:moveTo>
                  <a:pt x="12268" y="195580"/>
                </a:moveTo>
                <a:lnTo>
                  <a:pt x="12077" y="195580"/>
                </a:lnTo>
                <a:lnTo>
                  <a:pt x="12156" y="195939"/>
                </a:lnTo>
                <a:lnTo>
                  <a:pt x="12268" y="195580"/>
                </a:lnTo>
                <a:close/>
              </a:path>
              <a:path w="684529" h="535939">
                <a:moveTo>
                  <a:pt x="13271" y="194310"/>
                </a:moveTo>
                <a:lnTo>
                  <a:pt x="13474" y="195580"/>
                </a:lnTo>
                <a:lnTo>
                  <a:pt x="13271" y="194310"/>
                </a:lnTo>
                <a:close/>
              </a:path>
              <a:path w="684529" h="535939">
                <a:moveTo>
                  <a:pt x="14363" y="193040"/>
                </a:moveTo>
                <a:lnTo>
                  <a:pt x="14274" y="194310"/>
                </a:lnTo>
                <a:lnTo>
                  <a:pt x="15189" y="194310"/>
                </a:lnTo>
                <a:lnTo>
                  <a:pt x="14363" y="193040"/>
                </a:lnTo>
                <a:close/>
              </a:path>
              <a:path w="684529" h="535939">
                <a:moveTo>
                  <a:pt x="9973" y="187038"/>
                </a:moveTo>
                <a:lnTo>
                  <a:pt x="7899" y="187960"/>
                </a:lnTo>
                <a:lnTo>
                  <a:pt x="9512" y="187960"/>
                </a:lnTo>
                <a:lnTo>
                  <a:pt x="9973" y="187038"/>
                </a:lnTo>
                <a:close/>
              </a:path>
              <a:path w="684529" h="535939">
                <a:moveTo>
                  <a:pt x="9194" y="184150"/>
                </a:moveTo>
                <a:lnTo>
                  <a:pt x="10464" y="185420"/>
                </a:lnTo>
                <a:lnTo>
                  <a:pt x="10756" y="186690"/>
                </a:lnTo>
                <a:lnTo>
                  <a:pt x="10155" y="186957"/>
                </a:lnTo>
                <a:lnTo>
                  <a:pt x="10185" y="187960"/>
                </a:lnTo>
                <a:lnTo>
                  <a:pt x="16357" y="187960"/>
                </a:lnTo>
                <a:lnTo>
                  <a:pt x="16846" y="186690"/>
                </a:lnTo>
                <a:lnTo>
                  <a:pt x="10921" y="186690"/>
                </a:lnTo>
                <a:lnTo>
                  <a:pt x="11925" y="185420"/>
                </a:lnTo>
                <a:lnTo>
                  <a:pt x="9194" y="184150"/>
                </a:lnTo>
                <a:close/>
              </a:path>
              <a:path w="684529" h="535939">
                <a:moveTo>
                  <a:pt x="10147" y="186690"/>
                </a:moveTo>
                <a:lnTo>
                  <a:pt x="9973" y="187038"/>
                </a:lnTo>
                <a:lnTo>
                  <a:pt x="10155" y="186957"/>
                </a:lnTo>
                <a:lnTo>
                  <a:pt x="10147" y="186690"/>
                </a:lnTo>
                <a:close/>
              </a:path>
              <a:path w="684529" h="535939">
                <a:moveTo>
                  <a:pt x="17335" y="185420"/>
                </a:moveTo>
                <a:lnTo>
                  <a:pt x="11937" y="185420"/>
                </a:lnTo>
                <a:lnTo>
                  <a:pt x="10921" y="186690"/>
                </a:lnTo>
                <a:lnTo>
                  <a:pt x="16846" y="186690"/>
                </a:lnTo>
                <a:lnTo>
                  <a:pt x="17335" y="185420"/>
                </a:lnTo>
                <a:close/>
              </a:path>
              <a:path w="684529" h="535939">
                <a:moveTo>
                  <a:pt x="22605" y="184150"/>
                </a:moveTo>
                <a:lnTo>
                  <a:pt x="24955" y="186690"/>
                </a:lnTo>
                <a:lnTo>
                  <a:pt x="27012" y="186690"/>
                </a:lnTo>
                <a:lnTo>
                  <a:pt x="22605" y="184150"/>
                </a:lnTo>
                <a:close/>
              </a:path>
              <a:path w="684529" h="535939">
                <a:moveTo>
                  <a:pt x="25374" y="167640"/>
                </a:moveTo>
                <a:lnTo>
                  <a:pt x="26327" y="170180"/>
                </a:lnTo>
                <a:lnTo>
                  <a:pt x="25097" y="172116"/>
                </a:lnTo>
                <a:lnTo>
                  <a:pt x="25514" y="172720"/>
                </a:lnTo>
                <a:lnTo>
                  <a:pt x="26758" y="172720"/>
                </a:lnTo>
                <a:lnTo>
                  <a:pt x="24523" y="175260"/>
                </a:lnTo>
                <a:lnTo>
                  <a:pt x="26415" y="175260"/>
                </a:lnTo>
                <a:lnTo>
                  <a:pt x="27939" y="177800"/>
                </a:lnTo>
                <a:lnTo>
                  <a:pt x="24815" y="177800"/>
                </a:lnTo>
                <a:lnTo>
                  <a:pt x="26606" y="179070"/>
                </a:lnTo>
                <a:lnTo>
                  <a:pt x="25336" y="179070"/>
                </a:lnTo>
                <a:lnTo>
                  <a:pt x="23444" y="180340"/>
                </a:lnTo>
                <a:lnTo>
                  <a:pt x="24917" y="180340"/>
                </a:lnTo>
                <a:lnTo>
                  <a:pt x="24752" y="181610"/>
                </a:lnTo>
                <a:lnTo>
                  <a:pt x="25768" y="181610"/>
                </a:lnTo>
                <a:lnTo>
                  <a:pt x="23469" y="182880"/>
                </a:lnTo>
                <a:lnTo>
                  <a:pt x="23406" y="184150"/>
                </a:lnTo>
                <a:lnTo>
                  <a:pt x="27012" y="186690"/>
                </a:lnTo>
                <a:lnTo>
                  <a:pt x="494582" y="186690"/>
                </a:lnTo>
                <a:lnTo>
                  <a:pt x="496239" y="185420"/>
                </a:lnTo>
                <a:lnTo>
                  <a:pt x="497751" y="180340"/>
                </a:lnTo>
                <a:lnTo>
                  <a:pt x="495287" y="177800"/>
                </a:lnTo>
                <a:lnTo>
                  <a:pt x="496163" y="173990"/>
                </a:lnTo>
                <a:lnTo>
                  <a:pt x="497204" y="170180"/>
                </a:lnTo>
                <a:lnTo>
                  <a:pt x="497609" y="168910"/>
                </a:lnTo>
                <a:lnTo>
                  <a:pt x="26085" y="168910"/>
                </a:lnTo>
                <a:lnTo>
                  <a:pt x="25374" y="167640"/>
                </a:lnTo>
                <a:close/>
              </a:path>
              <a:path w="684529" h="535939">
                <a:moveTo>
                  <a:pt x="22136" y="184150"/>
                </a:moveTo>
                <a:lnTo>
                  <a:pt x="20370" y="185420"/>
                </a:lnTo>
                <a:lnTo>
                  <a:pt x="22688" y="185420"/>
                </a:lnTo>
                <a:lnTo>
                  <a:pt x="22136" y="184150"/>
                </a:lnTo>
                <a:close/>
              </a:path>
              <a:path w="684529" h="535939">
                <a:moveTo>
                  <a:pt x="18300" y="182880"/>
                </a:moveTo>
                <a:lnTo>
                  <a:pt x="17017" y="184150"/>
                </a:lnTo>
                <a:lnTo>
                  <a:pt x="18630" y="184150"/>
                </a:lnTo>
                <a:lnTo>
                  <a:pt x="18300" y="182880"/>
                </a:lnTo>
                <a:close/>
              </a:path>
              <a:path w="684529" h="535939">
                <a:moveTo>
                  <a:pt x="20802" y="172720"/>
                </a:moveTo>
                <a:lnTo>
                  <a:pt x="23774" y="177800"/>
                </a:lnTo>
                <a:lnTo>
                  <a:pt x="24244" y="177800"/>
                </a:lnTo>
                <a:lnTo>
                  <a:pt x="24574" y="176530"/>
                </a:lnTo>
                <a:lnTo>
                  <a:pt x="26155" y="176530"/>
                </a:lnTo>
                <a:lnTo>
                  <a:pt x="20802" y="172720"/>
                </a:lnTo>
                <a:close/>
              </a:path>
              <a:path w="684529" h="535939">
                <a:moveTo>
                  <a:pt x="25298" y="176530"/>
                </a:moveTo>
                <a:lnTo>
                  <a:pt x="25069" y="176530"/>
                </a:lnTo>
                <a:lnTo>
                  <a:pt x="25006" y="177800"/>
                </a:lnTo>
                <a:lnTo>
                  <a:pt x="25298" y="176530"/>
                </a:lnTo>
                <a:close/>
              </a:path>
              <a:path w="684529" h="535939">
                <a:moveTo>
                  <a:pt x="26155" y="176530"/>
                </a:moveTo>
                <a:lnTo>
                  <a:pt x="25298" y="176530"/>
                </a:lnTo>
                <a:lnTo>
                  <a:pt x="26504" y="177800"/>
                </a:lnTo>
                <a:lnTo>
                  <a:pt x="27939" y="177800"/>
                </a:lnTo>
                <a:lnTo>
                  <a:pt x="26155" y="176530"/>
                </a:lnTo>
                <a:close/>
              </a:path>
              <a:path w="684529" h="535939">
                <a:moveTo>
                  <a:pt x="24637" y="171450"/>
                </a:moveTo>
                <a:lnTo>
                  <a:pt x="23075" y="171450"/>
                </a:lnTo>
                <a:lnTo>
                  <a:pt x="23710" y="172720"/>
                </a:lnTo>
                <a:lnTo>
                  <a:pt x="24637" y="171450"/>
                </a:lnTo>
                <a:close/>
              </a:path>
              <a:path w="684529" h="535939">
                <a:moveTo>
                  <a:pt x="24747" y="171608"/>
                </a:moveTo>
                <a:lnTo>
                  <a:pt x="24714" y="172720"/>
                </a:lnTo>
                <a:lnTo>
                  <a:pt x="25097" y="172116"/>
                </a:lnTo>
                <a:lnTo>
                  <a:pt x="24747" y="171608"/>
                </a:lnTo>
                <a:close/>
              </a:path>
              <a:path w="684529" h="535939">
                <a:moveTo>
                  <a:pt x="24828" y="168910"/>
                </a:moveTo>
                <a:lnTo>
                  <a:pt x="24612" y="168910"/>
                </a:lnTo>
                <a:lnTo>
                  <a:pt x="24091" y="170180"/>
                </a:lnTo>
                <a:lnTo>
                  <a:pt x="22669" y="170180"/>
                </a:lnTo>
                <a:lnTo>
                  <a:pt x="23609" y="171450"/>
                </a:lnTo>
                <a:lnTo>
                  <a:pt x="24637" y="171450"/>
                </a:lnTo>
                <a:lnTo>
                  <a:pt x="24747" y="171608"/>
                </a:lnTo>
                <a:lnTo>
                  <a:pt x="24828" y="168910"/>
                </a:lnTo>
                <a:close/>
              </a:path>
              <a:path w="684529" h="535939">
                <a:moveTo>
                  <a:pt x="24866" y="167640"/>
                </a:moveTo>
                <a:lnTo>
                  <a:pt x="23075" y="168910"/>
                </a:lnTo>
                <a:lnTo>
                  <a:pt x="22237" y="170180"/>
                </a:lnTo>
                <a:lnTo>
                  <a:pt x="24612" y="168910"/>
                </a:lnTo>
                <a:lnTo>
                  <a:pt x="24828" y="168910"/>
                </a:lnTo>
                <a:lnTo>
                  <a:pt x="24866" y="167640"/>
                </a:lnTo>
                <a:close/>
              </a:path>
              <a:path w="684529" h="535939">
                <a:moveTo>
                  <a:pt x="501251" y="157480"/>
                </a:moveTo>
                <a:lnTo>
                  <a:pt x="33312" y="157480"/>
                </a:lnTo>
                <a:lnTo>
                  <a:pt x="33007" y="160020"/>
                </a:lnTo>
                <a:lnTo>
                  <a:pt x="33959" y="160020"/>
                </a:lnTo>
                <a:lnTo>
                  <a:pt x="33159" y="161290"/>
                </a:lnTo>
                <a:lnTo>
                  <a:pt x="30848" y="161290"/>
                </a:lnTo>
                <a:lnTo>
                  <a:pt x="30543" y="162560"/>
                </a:lnTo>
                <a:lnTo>
                  <a:pt x="29679" y="162560"/>
                </a:lnTo>
                <a:lnTo>
                  <a:pt x="30505" y="163830"/>
                </a:lnTo>
                <a:lnTo>
                  <a:pt x="28892" y="163830"/>
                </a:lnTo>
                <a:lnTo>
                  <a:pt x="28282" y="165100"/>
                </a:lnTo>
                <a:lnTo>
                  <a:pt x="27470" y="165100"/>
                </a:lnTo>
                <a:lnTo>
                  <a:pt x="28054" y="167640"/>
                </a:lnTo>
                <a:lnTo>
                  <a:pt x="25539" y="167640"/>
                </a:lnTo>
                <a:lnTo>
                  <a:pt x="27012" y="168910"/>
                </a:lnTo>
                <a:lnTo>
                  <a:pt x="497609" y="168910"/>
                </a:lnTo>
                <a:lnTo>
                  <a:pt x="498014" y="167640"/>
                </a:lnTo>
                <a:lnTo>
                  <a:pt x="28054" y="167640"/>
                </a:lnTo>
                <a:lnTo>
                  <a:pt x="27417" y="166560"/>
                </a:lnTo>
                <a:lnTo>
                  <a:pt x="498358" y="166560"/>
                </a:lnTo>
                <a:lnTo>
                  <a:pt x="499632" y="162560"/>
                </a:lnTo>
                <a:lnTo>
                  <a:pt x="30543" y="162560"/>
                </a:lnTo>
                <a:lnTo>
                  <a:pt x="29375" y="161290"/>
                </a:lnTo>
                <a:lnTo>
                  <a:pt x="500037" y="161290"/>
                </a:lnTo>
                <a:lnTo>
                  <a:pt x="501251" y="157480"/>
                </a:lnTo>
                <a:close/>
              </a:path>
              <a:path w="684529" h="535939">
                <a:moveTo>
                  <a:pt x="27749" y="166370"/>
                </a:moveTo>
                <a:lnTo>
                  <a:pt x="27304" y="166370"/>
                </a:lnTo>
                <a:lnTo>
                  <a:pt x="27417" y="166560"/>
                </a:lnTo>
                <a:lnTo>
                  <a:pt x="27749" y="166370"/>
                </a:lnTo>
                <a:close/>
              </a:path>
              <a:path w="684529" h="535939">
                <a:moveTo>
                  <a:pt x="26555" y="165100"/>
                </a:moveTo>
                <a:lnTo>
                  <a:pt x="25882" y="166370"/>
                </a:lnTo>
                <a:lnTo>
                  <a:pt x="27304" y="166370"/>
                </a:lnTo>
                <a:lnTo>
                  <a:pt x="26555" y="165100"/>
                </a:lnTo>
                <a:close/>
              </a:path>
              <a:path w="684529" h="535939">
                <a:moveTo>
                  <a:pt x="30733" y="158750"/>
                </a:moveTo>
                <a:lnTo>
                  <a:pt x="30899" y="161290"/>
                </a:lnTo>
                <a:lnTo>
                  <a:pt x="33159" y="161290"/>
                </a:lnTo>
                <a:lnTo>
                  <a:pt x="32651" y="160020"/>
                </a:lnTo>
                <a:lnTo>
                  <a:pt x="31597" y="160020"/>
                </a:lnTo>
                <a:lnTo>
                  <a:pt x="31446" y="159334"/>
                </a:lnTo>
                <a:lnTo>
                  <a:pt x="30733" y="158750"/>
                </a:lnTo>
                <a:close/>
              </a:path>
              <a:path w="684529" h="535939">
                <a:moveTo>
                  <a:pt x="31446" y="159334"/>
                </a:moveTo>
                <a:lnTo>
                  <a:pt x="31597" y="160020"/>
                </a:lnTo>
                <a:lnTo>
                  <a:pt x="32283" y="160020"/>
                </a:lnTo>
                <a:lnTo>
                  <a:pt x="31446" y="159334"/>
                </a:lnTo>
                <a:close/>
              </a:path>
              <a:path w="684529" h="535939">
                <a:moveTo>
                  <a:pt x="31635" y="157480"/>
                </a:moveTo>
                <a:lnTo>
                  <a:pt x="31318" y="158750"/>
                </a:lnTo>
                <a:lnTo>
                  <a:pt x="31446" y="159334"/>
                </a:lnTo>
                <a:lnTo>
                  <a:pt x="32283" y="160020"/>
                </a:lnTo>
                <a:lnTo>
                  <a:pt x="32651" y="160020"/>
                </a:lnTo>
                <a:lnTo>
                  <a:pt x="32143" y="158750"/>
                </a:lnTo>
                <a:lnTo>
                  <a:pt x="31940" y="158750"/>
                </a:lnTo>
                <a:lnTo>
                  <a:pt x="32061" y="158544"/>
                </a:lnTo>
                <a:lnTo>
                  <a:pt x="31635" y="157480"/>
                </a:lnTo>
                <a:close/>
              </a:path>
              <a:path w="684529" h="535939">
                <a:moveTo>
                  <a:pt x="32082" y="158596"/>
                </a:moveTo>
                <a:lnTo>
                  <a:pt x="31940" y="158750"/>
                </a:lnTo>
                <a:lnTo>
                  <a:pt x="32143" y="158750"/>
                </a:lnTo>
                <a:lnTo>
                  <a:pt x="32082" y="158596"/>
                </a:lnTo>
                <a:close/>
              </a:path>
              <a:path w="684529" h="535939">
                <a:moveTo>
                  <a:pt x="503952" y="147320"/>
                </a:moveTo>
                <a:lnTo>
                  <a:pt x="32245" y="147320"/>
                </a:lnTo>
                <a:lnTo>
                  <a:pt x="31793" y="150794"/>
                </a:lnTo>
                <a:lnTo>
                  <a:pt x="32626" y="151130"/>
                </a:lnTo>
                <a:lnTo>
                  <a:pt x="32829" y="151130"/>
                </a:lnTo>
                <a:lnTo>
                  <a:pt x="30797" y="153670"/>
                </a:lnTo>
                <a:lnTo>
                  <a:pt x="35217" y="153670"/>
                </a:lnTo>
                <a:lnTo>
                  <a:pt x="32689" y="157480"/>
                </a:lnTo>
                <a:lnTo>
                  <a:pt x="32061" y="158544"/>
                </a:lnTo>
                <a:lnTo>
                  <a:pt x="33108" y="157480"/>
                </a:lnTo>
                <a:lnTo>
                  <a:pt x="501251" y="157480"/>
                </a:lnTo>
                <a:lnTo>
                  <a:pt x="504083" y="148590"/>
                </a:lnTo>
                <a:lnTo>
                  <a:pt x="503952" y="147320"/>
                </a:lnTo>
                <a:close/>
              </a:path>
              <a:path w="684529" h="535939">
                <a:moveTo>
                  <a:pt x="35217" y="153670"/>
                </a:moveTo>
                <a:lnTo>
                  <a:pt x="34048" y="153670"/>
                </a:lnTo>
                <a:lnTo>
                  <a:pt x="32334" y="156210"/>
                </a:lnTo>
                <a:lnTo>
                  <a:pt x="35217" y="153670"/>
                </a:lnTo>
                <a:close/>
              </a:path>
              <a:path w="684529" h="535939">
                <a:moveTo>
                  <a:pt x="30187" y="151130"/>
                </a:moveTo>
                <a:lnTo>
                  <a:pt x="29095" y="151130"/>
                </a:lnTo>
                <a:lnTo>
                  <a:pt x="29540" y="152400"/>
                </a:lnTo>
                <a:lnTo>
                  <a:pt x="30022" y="152400"/>
                </a:lnTo>
                <a:lnTo>
                  <a:pt x="30187" y="151130"/>
                </a:lnTo>
                <a:close/>
              </a:path>
              <a:path w="684529" h="535939">
                <a:moveTo>
                  <a:pt x="31301" y="151130"/>
                </a:moveTo>
                <a:lnTo>
                  <a:pt x="30454" y="151130"/>
                </a:lnTo>
                <a:lnTo>
                  <a:pt x="31229" y="152400"/>
                </a:lnTo>
                <a:lnTo>
                  <a:pt x="31584" y="152400"/>
                </a:lnTo>
                <a:lnTo>
                  <a:pt x="31301" y="151130"/>
                </a:lnTo>
                <a:close/>
              </a:path>
              <a:path w="684529" h="535939">
                <a:moveTo>
                  <a:pt x="32829" y="151130"/>
                </a:moveTo>
                <a:lnTo>
                  <a:pt x="31749" y="151130"/>
                </a:lnTo>
                <a:lnTo>
                  <a:pt x="31584" y="152400"/>
                </a:lnTo>
                <a:lnTo>
                  <a:pt x="31800" y="152400"/>
                </a:lnTo>
                <a:lnTo>
                  <a:pt x="32829" y="151130"/>
                </a:lnTo>
                <a:close/>
              </a:path>
              <a:path w="684529" h="535939">
                <a:moveTo>
                  <a:pt x="31170" y="150542"/>
                </a:moveTo>
                <a:lnTo>
                  <a:pt x="31301" y="151130"/>
                </a:lnTo>
                <a:lnTo>
                  <a:pt x="31749" y="151130"/>
                </a:lnTo>
                <a:lnTo>
                  <a:pt x="31793" y="150794"/>
                </a:lnTo>
                <a:lnTo>
                  <a:pt x="31170" y="150542"/>
                </a:lnTo>
                <a:close/>
              </a:path>
              <a:path w="684529" h="535939">
                <a:moveTo>
                  <a:pt x="30733" y="148590"/>
                </a:moveTo>
                <a:lnTo>
                  <a:pt x="30352" y="148590"/>
                </a:lnTo>
                <a:lnTo>
                  <a:pt x="30429" y="149860"/>
                </a:lnTo>
                <a:lnTo>
                  <a:pt x="29476" y="149860"/>
                </a:lnTo>
                <a:lnTo>
                  <a:pt x="31170" y="150542"/>
                </a:lnTo>
                <a:lnTo>
                  <a:pt x="30733" y="148590"/>
                </a:lnTo>
                <a:close/>
              </a:path>
              <a:path w="684529" h="535939">
                <a:moveTo>
                  <a:pt x="24689" y="146198"/>
                </a:moveTo>
                <a:lnTo>
                  <a:pt x="24263" y="147213"/>
                </a:lnTo>
                <a:lnTo>
                  <a:pt x="24143" y="147694"/>
                </a:lnTo>
                <a:lnTo>
                  <a:pt x="23710" y="149860"/>
                </a:lnTo>
                <a:lnTo>
                  <a:pt x="24878" y="148343"/>
                </a:lnTo>
                <a:lnTo>
                  <a:pt x="24710" y="147694"/>
                </a:lnTo>
                <a:lnTo>
                  <a:pt x="24689" y="146198"/>
                </a:lnTo>
                <a:close/>
              </a:path>
              <a:path w="684529" h="535939">
                <a:moveTo>
                  <a:pt x="26708" y="148590"/>
                </a:moveTo>
                <a:lnTo>
                  <a:pt x="26047" y="148590"/>
                </a:lnTo>
                <a:lnTo>
                  <a:pt x="27228" y="149860"/>
                </a:lnTo>
                <a:lnTo>
                  <a:pt x="26708" y="148590"/>
                </a:lnTo>
                <a:close/>
              </a:path>
              <a:path w="684529" h="535939">
                <a:moveTo>
                  <a:pt x="29286" y="148590"/>
                </a:moveTo>
                <a:lnTo>
                  <a:pt x="26708" y="148590"/>
                </a:lnTo>
                <a:lnTo>
                  <a:pt x="27685" y="149860"/>
                </a:lnTo>
                <a:lnTo>
                  <a:pt x="29286" y="148590"/>
                </a:lnTo>
                <a:close/>
              </a:path>
              <a:path w="684529" h="535939">
                <a:moveTo>
                  <a:pt x="32245" y="147320"/>
                </a:moveTo>
                <a:lnTo>
                  <a:pt x="29413" y="147320"/>
                </a:lnTo>
                <a:lnTo>
                  <a:pt x="29349" y="149860"/>
                </a:lnTo>
                <a:lnTo>
                  <a:pt x="30124" y="148590"/>
                </a:lnTo>
                <a:lnTo>
                  <a:pt x="32245" y="147320"/>
                </a:lnTo>
                <a:close/>
              </a:path>
              <a:path w="684529" h="535939">
                <a:moveTo>
                  <a:pt x="25867" y="147058"/>
                </a:moveTo>
                <a:lnTo>
                  <a:pt x="24878" y="148343"/>
                </a:lnTo>
                <a:lnTo>
                  <a:pt x="24942" y="148590"/>
                </a:lnTo>
                <a:lnTo>
                  <a:pt x="25846" y="147694"/>
                </a:lnTo>
                <a:lnTo>
                  <a:pt x="26080" y="147213"/>
                </a:lnTo>
                <a:lnTo>
                  <a:pt x="25867" y="147058"/>
                </a:lnTo>
                <a:close/>
              </a:path>
              <a:path w="684529" h="535939">
                <a:moveTo>
                  <a:pt x="503299" y="140970"/>
                </a:moveTo>
                <a:lnTo>
                  <a:pt x="22136" y="140970"/>
                </a:lnTo>
                <a:lnTo>
                  <a:pt x="24930" y="143510"/>
                </a:lnTo>
                <a:lnTo>
                  <a:pt x="25107" y="144780"/>
                </a:lnTo>
                <a:lnTo>
                  <a:pt x="23406" y="144780"/>
                </a:lnTo>
                <a:lnTo>
                  <a:pt x="23215" y="146050"/>
                </a:lnTo>
                <a:lnTo>
                  <a:pt x="26644" y="146050"/>
                </a:lnTo>
                <a:lnTo>
                  <a:pt x="26080" y="147213"/>
                </a:lnTo>
                <a:lnTo>
                  <a:pt x="26225" y="147320"/>
                </a:lnTo>
                <a:lnTo>
                  <a:pt x="25846" y="147694"/>
                </a:lnTo>
                <a:lnTo>
                  <a:pt x="25412" y="148590"/>
                </a:lnTo>
                <a:lnTo>
                  <a:pt x="27165" y="148590"/>
                </a:lnTo>
                <a:lnTo>
                  <a:pt x="27063" y="147320"/>
                </a:lnTo>
                <a:lnTo>
                  <a:pt x="503952" y="147320"/>
                </a:lnTo>
                <a:lnTo>
                  <a:pt x="503299" y="140970"/>
                </a:lnTo>
                <a:close/>
              </a:path>
              <a:path w="684529" h="535939">
                <a:moveTo>
                  <a:pt x="29413" y="147320"/>
                </a:moveTo>
                <a:lnTo>
                  <a:pt x="27063" y="147320"/>
                </a:lnTo>
                <a:lnTo>
                  <a:pt x="28613" y="148590"/>
                </a:lnTo>
                <a:lnTo>
                  <a:pt x="28879" y="148590"/>
                </a:lnTo>
                <a:lnTo>
                  <a:pt x="29413" y="147320"/>
                </a:lnTo>
                <a:close/>
              </a:path>
              <a:path w="684529" h="535939">
                <a:moveTo>
                  <a:pt x="23888" y="146050"/>
                </a:moveTo>
                <a:lnTo>
                  <a:pt x="23444" y="146050"/>
                </a:lnTo>
                <a:lnTo>
                  <a:pt x="23215" y="147320"/>
                </a:lnTo>
                <a:lnTo>
                  <a:pt x="23888" y="146050"/>
                </a:lnTo>
                <a:close/>
              </a:path>
              <a:path w="684529" h="535939">
                <a:moveTo>
                  <a:pt x="26644" y="146050"/>
                </a:moveTo>
                <a:lnTo>
                  <a:pt x="24752" y="146050"/>
                </a:lnTo>
                <a:lnTo>
                  <a:pt x="24732" y="146230"/>
                </a:lnTo>
                <a:lnTo>
                  <a:pt x="25867" y="147058"/>
                </a:lnTo>
                <a:lnTo>
                  <a:pt x="26644" y="146050"/>
                </a:lnTo>
                <a:close/>
              </a:path>
              <a:path w="684529" h="535939">
                <a:moveTo>
                  <a:pt x="24752" y="146050"/>
                </a:moveTo>
                <a:lnTo>
                  <a:pt x="24485" y="146050"/>
                </a:lnTo>
                <a:lnTo>
                  <a:pt x="24689" y="146198"/>
                </a:lnTo>
                <a:lnTo>
                  <a:pt x="24752" y="146050"/>
                </a:lnTo>
                <a:close/>
              </a:path>
              <a:path w="684529" h="535939">
                <a:moveTo>
                  <a:pt x="22694" y="144780"/>
                </a:moveTo>
                <a:lnTo>
                  <a:pt x="21996" y="144780"/>
                </a:lnTo>
                <a:lnTo>
                  <a:pt x="21996" y="146050"/>
                </a:lnTo>
                <a:lnTo>
                  <a:pt x="23215" y="146050"/>
                </a:lnTo>
                <a:lnTo>
                  <a:pt x="22694" y="144780"/>
                </a:lnTo>
                <a:close/>
              </a:path>
              <a:path w="684529" h="535939">
                <a:moveTo>
                  <a:pt x="500931" y="124460"/>
                </a:moveTo>
                <a:lnTo>
                  <a:pt x="22453" y="124460"/>
                </a:lnTo>
                <a:lnTo>
                  <a:pt x="22863" y="126346"/>
                </a:lnTo>
                <a:lnTo>
                  <a:pt x="23723" y="127000"/>
                </a:lnTo>
                <a:lnTo>
                  <a:pt x="23558" y="129540"/>
                </a:lnTo>
                <a:lnTo>
                  <a:pt x="23126" y="129540"/>
                </a:lnTo>
                <a:lnTo>
                  <a:pt x="23177" y="129822"/>
                </a:lnTo>
                <a:lnTo>
                  <a:pt x="25171" y="130810"/>
                </a:lnTo>
                <a:lnTo>
                  <a:pt x="23355" y="130810"/>
                </a:lnTo>
                <a:lnTo>
                  <a:pt x="23583" y="132080"/>
                </a:lnTo>
                <a:lnTo>
                  <a:pt x="20878" y="132080"/>
                </a:lnTo>
                <a:lnTo>
                  <a:pt x="24434" y="134620"/>
                </a:lnTo>
                <a:lnTo>
                  <a:pt x="22809" y="134620"/>
                </a:lnTo>
                <a:lnTo>
                  <a:pt x="22936" y="135890"/>
                </a:lnTo>
                <a:lnTo>
                  <a:pt x="22758" y="135890"/>
                </a:lnTo>
                <a:lnTo>
                  <a:pt x="22289" y="137989"/>
                </a:lnTo>
                <a:lnTo>
                  <a:pt x="23228" y="138430"/>
                </a:lnTo>
                <a:lnTo>
                  <a:pt x="22191" y="138430"/>
                </a:lnTo>
                <a:lnTo>
                  <a:pt x="22072" y="139700"/>
                </a:lnTo>
                <a:lnTo>
                  <a:pt x="19824" y="140970"/>
                </a:lnTo>
                <a:lnTo>
                  <a:pt x="20256" y="142240"/>
                </a:lnTo>
                <a:lnTo>
                  <a:pt x="22250" y="142240"/>
                </a:lnTo>
                <a:lnTo>
                  <a:pt x="23482" y="144780"/>
                </a:lnTo>
                <a:lnTo>
                  <a:pt x="22136" y="140970"/>
                </a:lnTo>
                <a:lnTo>
                  <a:pt x="503299" y="140970"/>
                </a:lnTo>
                <a:lnTo>
                  <a:pt x="502646" y="134620"/>
                </a:lnTo>
                <a:lnTo>
                  <a:pt x="24434" y="134620"/>
                </a:lnTo>
                <a:lnTo>
                  <a:pt x="21335" y="133350"/>
                </a:lnTo>
                <a:lnTo>
                  <a:pt x="502515" y="133350"/>
                </a:lnTo>
                <a:lnTo>
                  <a:pt x="502254" y="130810"/>
                </a:lnTo>
                <a:lnTo>
                  <a:pt x="25171" y="130810"/>
                </a:lnTo>
                <a:lnTo>
                  <a:pt x="23247" y="130208"/>
                </a:lnTo>
                <a:lnTo>
                  <a:pt x="502192" y="130208"/>
                </a:lnTo>
                <a:lnTo>
                  <a:pt x="501862" y="127000"/>
                </a:lnTo>
                <a:lnTo>
                  <a:pt x="500931" y="124460"/>
                </a:lnTo>
                <a:close/>
              </a:path>
              <a:path w="684529" h="535939">
                <a:moveTo>
                  <a:pt x="22093" y="138430"/>
                </a:moveTo>
                <a:lnTo>
                  <a:pt x="21310" y="138430"/>
                </a:lnTo>
                <a:lnTo>
                  <a:pt x="21939" y="139478"/>
                </a:lnTo>
                <a:lnTo>
                  <a:pt x="22093" y="138430"/>
                </a:lnTo>
                <a:close/>
              </a:path>
              <a:path w="684529" h="535939">
                <a:moveTo>
                  <a:pt x="22166" y="137931"/>
                </a:moveTo>
                <a:lnTo>
                  <a:pt x="22093" y="138430"/>
                </a:lnTo>
                <a:lnTo>
                  <a:pt x="22166" y="137931"/>
                </a:lnTo>
                <a:close/>
              </a:path>
              <a:path w="684529" h="535939">
                <a:moveTo>
                  <a:pt x="22466" y="135890"/>
                </a:moveTo>
                <a:lnTo>
                  <a:pt x="20751" y="135890"/>
                </a:lnTo>
                <a:lnTo>
                  <a:pt x="20523" y="137160"/>
                </a:lnTo>
                <a:lnTo>
                  <a:pt x="22166" y="137931"/>
                </a:lnTo>
                <a:lnTo>
                  <a:pt x="22466" y="135890"/>
                </a:lnTo>
                <a:close/>
              </a:path>
              <a:path w="684529" h="535939">
                <a:moveTo>
                  <a:pt x="21767" y="134620"/>
                </a:moveTo>
                <a:lnTo>
                  <a:pt x="21132" y="135890"/>
                </a:lnTo>
                <a:lnTo>
                  <a:pt x="22936" y="135890"/>
                </a:lnTo>
                <a:lnTo>
                  <a:pt x="21767" y="134620"/>
                </a:lnTo>
                <a:close/>
              </a:path>
              <a:path w="684529" h="535939">
                <a:moveTo>
                  <a:pt x="21107" y="129540"/>
                </a:moveTo>
                <a:lnTo>
                  <a:pt x="21145" y="130810"/>
                </a:lnTo>
                <a:lnTo>
                  <a:pt x="22301" y="130810"/>
                </a:lnTo>
                <a:lnTo>
                  <a:pt x="22785" y="130064"/>
                </a:lnTo>
                <a:lnTo>
                  <a:pt x="21107" y="129540"/>
                </a:lnTo>
                <a:close/>
              </a:path>
              <a:path w="684529" h="535939">
                <a:moveTo>
                  <a:pt x="22999" y="129735"/>
                </a:moveTo>
                <a:lnTo>
                  <a:pt x="22785" y="130064"/>
                </a:lnTo>
                <a:lnTo>
                  <a:pt x="23247" y="130208"/>
                </a:lnTo>
                <a:lnTo>
                  <a:pt x="23177" y="129822"/>
                </a:lnTo>
                <a:lnTo>
                  <a:pt x="22999" y="129735"/>
                </a:lnTo>
                <a:close/>
              </a:path>
              <a:path w="684529" h="535939">
                <a:moveTo>
                  <a:pt x="23006" y="127000"/>
                </a:moveTo>
                <a:lnTo>
                  <a:pt x="22847" y="127000"/>
                </a:lnTo>
                <a:lnTo>
                  <a:pt x="22402" y="128270"/>
                </a:lnTo>
                <a:lnTo>
                  <a:pt x="22605" y="129540"/>
                </a:lnTo>
                <a:lnTo>
                  <a:pt x="22999" y="129735"/>
                </a:lnTo>
                <a:lnTo>
                  <a:pt x="23126" y="129540"/>
                </a:lnTo>
                <a:lnTo>
                  <a:pt x="23558" y="129540"/>
                </a:lnTo>
                <a:lnTo>
                  <a:pt x="23006" y="127000"/>
                </a:lnTo>
                <a:close/>
              </a:path>
              <a:path w="684529" h="535939">
                <a:moveTo>
                  <a:pt x="22224" y="128270"/>
                </a:moveTo>
                <a:lnTo>
                  <a:pt x="21005" y="128270"/>
                </a:lnTo>
                <a:lnTo>
                  <a:pt x="20827" y="129540"/>
                </a:lnTo>
                <a:lnTo>
                  <a:pt x="22224" y="128270"/>
                </a:lnTo>
                <a:close/>
              </a:path>
              <a:path w="684529" h="535939">
                <a:moveTo>
                  <a:pt x="22847" y="127000"/>
                </a:moveTo>
                <a:lnTo>
                  <a:pt x="19735" y="127000"/>
                </a:lnTo>
                <a:lnTo>
                  <a:pt x="20586" y="128270"/>
                </a:lnTo>
                <a:lnTo>
                  <a:pt x="22847" y="127000"/>
                </a:lnTo>
                <a:close/>
              </a:path>
              <a:path w="684529" h="535939">
                <a:moveTo>
                  <a:pt x="21190" y="125073"/>
                </a:moveTo>
                <a:lnTo>
                  <a:pt x="19837" y="125730"/>
                </a:lnTo>
                <a:lnTo>
                  <a:pt x="20015" y="127000"/>
                </a:lnTo>
                <a:lnTo>
                  <a:pt x="20993" y="125730"/>
                </a:lnTo>
                <a:lnTo>
                  <a:pt x="22053" y="125730"/>
                </a:lnTo>
                <a:lnTo>
                  <a:pt x="21190" y="125073"/>
                </a:lnTo>
                <a:close/>
              </a:path>
              <a:path w="684529" h="535939">
                <a:moveTo>
                  <a:pt x="22053" y="125730"/>
                </a:moveTo>
                <a:lnTo>
                  <a:pt x="21628" y="125730"/>
                </a:lnTo>
                <a:lnTo>
                  <a:pt x="22948" y="127000"/>
                </a:lnTo>
                <a:lnTo>
                  <a:pt x="22863" y="126346"/>
                </a:lnTo>
                <a:lnTo>
                  <a:pt x="22053" y="125730"/>
                </a:lnTo>
                <a:close/>
              </a:path>
              <a:path w="684529" h="535939">
                <a:moveTo>
                  <a:pt x="22453" y="124460"/>
                </a:moveTo>
                <a:lnTo>
                  <a:pt x="21190" y="125073"/>
                </a:lnTo>
                <a:lnTo>
                  <a:pt x="22863" y="126346"/>
                </a:lnTo>
                <a:lnTo>
                  <a:pt x="22453" y="124460"/>
                </a:lnTo>
                <a:close/>
              </a:path>
              <a:path w="684529" h="535939">
                <a:moveTo>
                  <a:pt x="499535" y="120650"/>
                </a:moveTo>
                <a:lnTo>
                  <a:pt x="21755" y="120650"/>
                </a:lnTo>
                <a:lnTo>
                  <a:pt x="23240" y="121920"/>
                </a:lnTo>
                <a:lnTo>
                  <a:pt x="27228" y="121920"/>
                </a:lnTo>
                <a:lnTo>
                  <a:pt x="20383" y="124460"/>
                </a:lnTo>
                <a:lnTo>
                  <a:pt x="21190" y="125073"/>
                </a:lnTo>
                <a:lnTo>
                  <a:pt x="22453" y="124460"/>
                </a:lnTo>
                <a:lnTo>
                  <a:pt x="500931" y="124460"/>
                </a:lnTo>
                <a:lnTo>
                  <a:pt x="499535" y="120650"/>
                </a:lnTo>
                <a:close/>
              </a:path>
              <a:path w="684529" h="535939">
                <a:moveTo>
                  <a:pt x="19634" y="121920"/>
                </a:moveTo>
                <a:lnTo>
                  <a:pt x="18110" y="121920"/>
                </a:lnTo>
                <a:lnTo>
                  <a:pt x="20015" y="123190"/>
                </a:lnTo>
                <a:lnTo>
                  <a:pt x="20349" y="122582"/>
                </a:lnTo>
                <a:lnTo>
                  <a:pt x="19634" y="121920"/>
                </a:lnTo>
                <a:close/>
              </a:path>
              <a:path w="684529" h="535939">
                <a:moveTo>
                  <a:pt x="27228" y="121920"/>
                </a:moveTo>
                <a:lnTo>
                  <a:pt x="20713" y="121920"/>
                </a:lnTo>
                <a:lnTo>
                  <a:pt x="20349" y="122582"/>
                </a:lnTo>
                <a:lnTo>
                  <a:pt x="21005" y="123190"/>
                </a:lnTo>
                <a:lnTo>
                  <a:pt x="27228" y="121920"/>
                </a:lnTo>
                <a:close/>
              </a:path>
              <a:path w="684529" h="535939">
                <a:moveTo>
                  <a:pt x="19875" y="109220"/>
                </a:moveTo>
                <a:lnTo>
                  <a:pt x="20675" y="111760"/>
                </a:lnTo>
                <a:lnTo>
                  <a:pt x="18757" y="111760"/>
                </a:lnTo>
                <a:lnTo>
                  <a:pt x="19951" y="113030"/>
                </a:lnTo>
                <a:lnTo>
                  <a:pt x="19481" y="113030"/>
                </a:lnTo>
                <a:lnTo>
                  <a:pt x="19037" y="114300"/>
                </a:lnTo>
                <a:lnTo>
                  <a:pt x="19621" y="115570"/>
                </a:lnTo>
                <a:lnTo>
                  <a:pt x="19456" y="115570"/>
                </a:lnTo>
                <a:lnTo>
                  <a:pt x="15798" y="116840"/>
                </a:lnTo>
                <a:lnTo>
                  <a:pt x="21983" y="118110"/>
                </a:lnTo>
                <a:lnTo>
                  <a:pt x="21018" y="118110"/>
                </a:lnTo>
                <a:lnTo>
                  <a:pt x="20530" y="118540"/>
                </a:lnTo>
                <a:lnTo>
                  <a:pt x="19786" y="121920"/>
                </a:lnTo>
                <a:lnTo>
                  <a:pt x="19634" y="121920"/>
                </a:lnTo>
                <a:lnTo>
                  <a:pt x="20349" y="122582"/>
                </a:lnTo>
                <a:lnTo>
                  <a:pt x="20713" y="121920"/>
                </a:lnTo>
                <a:lnTo>
                  <a:pt x="21285" y="120650"/>
                </a:lnTo>
                <a:lnTo>
                  <a:pt x="499535" y="120650"/>
                </a:lnTo>
                <a:lnTo>
                  <a:pt x="495812" y="110490"/>
                </a:lnTo>
                <a:lnTo>
                  <a:pt x="21221" y="110490"/>
                </a:lnTo>
                <a:lnTo>
                  <a:pt x="21231" y="109812"/>
                </a:lnTo>
                <a:lnTo>
                  <a:pt x="19875" y="109220"/>
                </a:lnTo>
                <a:close/>
              </a:path>
              <a:path w="684529" h="535939">
                <a:moveTo>
                  <a:pt x="20476" y="118587"/>
                </a:moveTo>
                <a:lnTo>
                  <a:pt x="18135" y="120650"/>
                </a:lnTo>
                <a:lnTo>
                  <a:pt x="19837" y="120650"/>
                </a:lnTo>
                <a:lnTo>
                  <a:pt x="20476" y="118587"/>
                </a:lnTo>
                <a:close/>
              </a:path>
              <a:path w="684529" h="535939">
                <a:moveTo>
                  <a:pt x="20624" y="118110"/>
                </a:moveTo>
                <a:lnTo>
                  <a:pt x="19138" y="118110"/>
                </a:lnTo>
                <a:lnTo>
                  <a:pt x="17170" y="119380"/>
                </a:lnTo>
                <a:lnTo>
                  <a:pt x="20579" y="118254"/>
                </a:lnTo>
                <a:lnTo>
                  <a:pt x="20624" y="118110"/>
                </a:lnTo>
                <a:close/>
              </a:path>
              <a:path w="684529" h="535939">
                <a:moveTo>
                  <a:pt x="21018" y="118110"/>
                </a:moveTo>
                <a:lnTo>
                  <a:pt x="20624" y="118110"/>
                </a:lnTo>
                <a:lnTo>
                  <a:pt x="20593" y="118250"/>
                </a:lnTo>
                <a:lnTo>
                  <a:pt x="21018" y="118110"/>
                </a:lnTo>
                <a:close/>
              </a:path>
              <a:path w="684529" h="535939">
                <a:moveTo>
                  <a:pt x="17525" y="111760"/>
                </a:moveTo>
                <a:lnTo>
                  <a:pt x="17792" y="113030"/>
                </a:lnTo>
                <a:lnTo>
                  <a:pt x="19951" y="113030"/>
                </a:lnTo>
                <a:lnTo>
                  <a:pt x="17525" y="111760"/>
                </a:lnTo>
                <a:close/>
              </a:path>
              <a:path w="684529" h="535939">
                <a:moveTo>
                  <a:pt x="19354" y="109220"/>
                </a:moveTo>
                <a:lnTo>
                  <a:pt x="17856" y="111760"/>
                </a:lnTo>
                <a:lnTo>
                  <a:pt x="20675" y="111760"/>
                </a:lnTo>
                <a:lnTo>
                  <a:pt x="19354" y="109220"/>
                </a:lnTo>
                <a:close/>
              </a:path>
              <a:path w="684529" h="535939">
                <a:moveTo>
                  <a:pt x="21231" y="109812"/>
                </a:moveTo>
                <a:lnTo>
                  <a:pt x="21221" y="110490"/>
                </a:lnTo>
                <a:lnTo>
                  <a:pt x="22783" y="110490"/>
                </a:lnTo>
                <a:lnTo>
                  <a:pt x="21231" y="109812"/>
                </a:lnTo>
                <a:close/>
              </a:path>
              <a:path w="684529" h="535939">
                <a:moveTo>
                  <a:pt x="22282" y="106687"/>
                </a:moveTo>
                <a:lnTo>
                  <a:pt x="21259" y="107950"/>
                </a:lnTo>
                <a:lnTo>
                  <a:pt x="21231" y="109812"/>
                </a:lnTo>
                <a:lnTo>
                  <a:pt x="22783" y="110490"/>
                </a:lnTo>
                <a:lnTo>
                  <a:pt x="495812" y="110490"/>
                </a:lnTo>
                <a:lnTo>
                  <a:pt x="495347" y="109220"/>
                </a:lnTo>
                <a:lnTo>
                  <a:pt x="24828" y="109220"/>
                </a:lnTo>
                <a:lnTo>
                  <a:pt x="24002" y="107950"/>
                </a:lnTo>
                <a:lnTo>
                  <a:pt x="22123" y="107950"/>
                </a:lnTo>
                <a:lnTo>
                  <a:pt x="22282" y="106687"/>
                </a:lnTo>
                <a:close/>
              </a:path>
              <a:path w="684529" h="535939">
                <a:moveTo>
                  <a:pt x="25793" y="102870"/>
                </a:moveTo>
                <a:lnTo>
                  <a:pt x="25349" y="104140"/>
                </a:lnTo>
                <a:lnTo>
                  <a:pt x="24269" y="104140"/>
                </a:lnTo>
                <a:lnTo>
                  <a:pt x="24828" y="109220"/>
                </a:lnTo>
                <a:lnTo>
                  <a:pt x="495347" y="109220"/>
                </a:lnTo>
                <a:lnTo>
                  <a:pt x="493951" y="105410"/>
                </a:lnTo>
                <a:lnTo>
                  <a:pt x="26644" y="105410"/>
                </a:lnTo>
                <a:lnTo>
                  <a:pt x="25793" y="102870"/>
                </a:lnTo>
                <a:close/>
              </a:path>
              <a:path w="684529" h="535939">
                <a:moveTo>
                  <a:pt x="23177" y="106680"/>
                </a:moveTo>
                <a:lnTo>
                  <a:pt x="22288" y="106680"/>
                </a:lnTo>
                <a:lnTo>
                  <a:pt x="22656" y="107950"/>
                </a:lnTo>
                <a:lnTo>
                  <a:pt x="24002" y="107950"/>
                </a:lnTo>
                <a:lnTo>
                  <a:pt x="23177" y="106680"/>
                </a:lnTo>
                <a:close/>
              </a:path>
              <a:path w="684529" h="535939">
                <a:moveTo>
                  <a:pt x="22445" y="105554"/>
                </a:moveTo>
                <a:lnTo>
                  <a:pt x="22039" y="105868"/>
                </a:lnTo>
                <a:lnTo>
                  <a:pt x="22282" y="106687"/>
                </a:lnTo>
                <a:lnTo>
                  <a:pt x="23177" y="106680"/>
                </a:lnTo>
                <a:lnTo>
                  <a:pt x="22445" y="105554"/>
                </a:lnTo>
                <a:close/>
              </a:path>
              <a:path w="684529" h="535939">
                <a:moveTo>
                  <a:pt x="21862" y="105270"/>
                </a:moveTo>
                <a:lnTo>
                  <a:pt x="20993" y="106680"/>
                </a:lnTo>
                <a:lnTo>
                  <a:pt x="22039" y="105868"/>
                </a:lnTo>
                <a:lnTo>
                  <a:pt x="21862" y="105270"/>
                </a:lnTo>
                <a:close/>
              </a:path>
              <a:path w="684529" h="535939">
                <a:moveTo>
                  <a:pt x="22056" y="104955"/>
                </a:moveTo>
                <a:lnTo>
                  <a:pt x="21945" y="105554"/>
                </a:lnTo>
                <a:lnTo>
                  <a:pt x="22039" y="105868"/>
                </a:lnTo>
                <a:lnTo>
                  <a:pt x="22445" y="105554"/>
                </a:lnTo>
                <a:lnTo>
                  <a:pt x="22056" y="104955"/>
                </a:lnTo>
                <a:close/>
              </a:path>
              <a:path w="684529" h="535939">
                <a:moveTo>
                  <a:pt x="23342" y="102870"/>
                </a:moveTo>
                <a:lnTo>
                  <a:pt x="22056" y="104955"/>
                </a:lnTo>
                <a:lnTo>
                  <a:pt x="22445" y="105554"/>
                </a:lnTo>
                <a:lnTo>
                  <a:pt x="24269" y="104140"/>
                </a:lnTo>
                <a:lnTo>
                  <a:pt x="25349" y="104140"/>
                </a:lnTo>
                <a:lnTo>
                  <a:pt x="23342" y="102870"/>
                </a:lnTo>
                <a:close/>
              </a:path>
              <a:path w="684529" h="535939">
                <a:moveTo>
                  <a:pt x="31140" y="95250"/>
                </a:moveTo>
                <a:lnTo>
                  <a:pt x="30416" y="95250"/>
                </a:lnTo>
                <a:lnTo>
                  <a:pt x="31216" y="96520"/>
                </a:lnTo>
                <a:lnTo>
                  <a:pt x="31203" y="99060"/>
                </a:lnTo>
                <a:lnTo>
                  <a:pt x="25831" y="99060"/>
                </a:lnTo>
                <a:lnTo>
                  <a:pt x="28155" y="102870"/>
                </a:lnTo>
                <a:lnTo>
                  <a:pt x="26581" y="102870"/>
                </a:lnTo>
                <a:lnTo>
                  <a:pt x="26644" y="105410"/>
                </a:lnTo>
                <a:lnTo>
                  <a:pt x="493951" y="105410"/>
                </a:lnTo>
                <a:lnTo>
                  <a:pt x="489490" y="96520"/>
                </a:lnTo>
                <a:lnTo>
                  <a:pt x="31673" y="96520"/>
                </a:lnTo>
                <a:lnTo>
                  <a:pt x="31140" y="95250"/>
                </a:lnTo>
                <a:close/>
              </a:path>
              <a:path w="684529" h="535939">
                <a:moveTo>
                  <a:pt x="21526" y="104140"/>
                </a:moveTo>
                <a:lnTo>
                  <a:pt x="21862" y="105270"/>
                </a:lnTo>
                <a:lnTo>
                  <a:pt x="22056" y="104955"/>
                </a:lnTo>
                <a:lnTo>
                  <a:pt x="21526" y="104140"/>
                </a:lnTo>
                <a:close/>
              </a:path>
              <a:path w="684529" h="535939">
                <a:moveTo>
                  <a:pt x="26682" y="101600"/>
                </a:moveTo>
                <a:lnTo>
                  <a:pt x="25692" y="101600"/>
                </a:lnTo>
                <a:lnTo>
                  <a:pt x="27901" y="102870"/>
                </a:lnTo>
                <a:lnTo>
                  <a:pt x="28155" y="102870"/>
                </a:lnTo>
                <a:lnTo>
                  <a:pt x="26682" y="101600"/>
                </a:lnTo>
                <a:close/>
              </a:path>
              <a:path w="684529" h="535939">
                <a:moveTo>
                  <a:pt x="27584" y="97790"/>
                </a:moveTo>
                <a:lnTo>
                  <a:pt x="29260" y="99060"/>
                </a:lnTo>
                <a:lnTo>
                  <a:pt x="27584" y="97790"/>
                </a:lnTo>
                <a:close/>
              </a:path>
              <a:path w="684529" h="535939">
                <a:moveTo>
                  <a:pt x="30213" y="96520"/>
                </a:moveTo>
                <a:lnTo>
                  <a:pt x="29514" y="96520"/>
                </a:lnTo>
                <a:lnTo>
                  <a:pt x="29311" y="97790"/>
                </a:lnTo>
                <a:lnTo>
                  <a:pt x="28790" y="97790"/>
                </a:lnTo>
                <a:lnTo>
                  <a:pt x="30073" y="99060"/>
                </a:lnTo>
                <a:lnTo>
                  <a:pt x="31203" y="99060"/>
                </a:lnTo>
                <a:lnTo>
                  <a:pt x="30213" y="96520"/>
                </a:lnTo>
                <a:close/>
              </a:path>
              <a:path w="684529" h="535939">
                <a:moveTo>
                  <a:pt x="30416" y="95250"/>
                </a:moveTo>
                <a:lnTo>
                  <a:pt x="29082" y="95250"/>
                </a:lnTo>
                <a:lnTo>
                  <a:pt x="29679" y="96520"/>
                </a:lnTo>
                <a:lnTo>
                  <a:pt x="30416" y="95250"/>
                </a:lnTo>
                <a:close/>
              </a:path>
              <a:path w="684529" h="535939">
                <a:moveTo>
                  <a:pt x="32946" y="91440"/>
                </a:moveTo>
                <a:lnTo>
                  <a:pt x="32562" y="91440"/>
                </a:lnTo>
                <a:lnTo>
                  <a:pt x="31788" y="92710"/>
                </a:lnTo>
                <a:lnTo>
                  <a:pt x="32067" y="92710"/>
                </a:lnTo>
                <a:lnTo>
                  <a:pt x="31724" y="93980"/>
                </a:lnTo>
                <a:lnTo>
                  <a:pt x="32854" y="93980"/>
                </a:lnTo>
                <a:lnTo>
                  <a:pt x="32562" y="95250"/>
                </a:lnTo>
                <a:lnTo>
                  <a:pt x="31673" y="96520"/>
                </a:lnTo>
                <a:lnTo>
                  <a:pt x="489490" y="96520"/>
                </a:lnTo>
                <a:lnTo>
                  <a:pt x="488853" y="95250"/>
                </a:lnTo>
                <a:lnTo>
                  <a:pt x="33794" y="95250"/>
                </a:lnTo>
                <a:lnTo>
                  <a:pt x="32946" y="91440"/>
                </a:lnTo>
                <a:close/>
              </a:path>
              <a:path w="684529" h="535939">
                <a:moveTo>
                  <a:pt x="29235" y="92710"/>
                </a:moveTo>
                <a:lnTo>
                  <a:pt x="31305" y="95250"/>
                </a:lnTo>
                <a:lnTo>
                  <a:pt x="32854" y="93980"/>
                </a:lnTo>
                <a:lnTo>
                  <a:pt x="31724" y="93980"/>
                </a:lnTo>
                <a:lnTo>
                  <a:pt x="29235" y="92710"/>
                </a:lnTo>
                <a:close/>
              </a:path>
              <a:path w="684529" h="535939">
                <a:moveTo>
                  <a:pt x="33451" y="90170"/>
                </a:moveTo>
                <a:lnTo>
                  <a:pt x="33794" y="95250"/>
                </a:lnTo>
                <a:lnTo>
                  <a:pt x="488853" y="95250"/>
                </a:lnTo>
                <a:lnTo>
                  <a:pt x="487578" y="92710"/>
                </a:lnTo>
                <a:lnTo>
                  <a:pt x="35344" y="92710"/>
                </a:lnTo>
                <a:lnTo>
                  <a:pt x="33451" y="90170"/>
                </a:lnTo>
                <a:close/>
              </a:path>
              <a:path w="684529" h="535939">
                <a:moveTo>
                  <a:pt x="32664" y="90170"/>
                </a:moveTo>
                <a:lnTo>
                  <a:pt x="30314" y="91440"/>
                </a:lnTo>
                <a:lnTo>
                  <a:pt x="29603" y="92710"/>
                </a:lnTo>
                <a:lnTo>
                  <a:pt x="32562" y="91440"/>
                </a:lnTo>
                <a:lnTo>
                  <a:pt x="32946" y="91440"/>
                </a:lnTo>
                <a:lnTo>
                  <a:pt x="32664" y="90170"/>
                </a:lnTo>
                <a:close/>
              </a:path>
              <a:path w="684529" h="535939">
                <a:moveTo>
                  <a:pt x="30844" y="74546"/>
                </a:moveTo>
                <a:lnTo>
                  <a:pt x="31140" y="74930"/>
                </a:lnTo>
                <a:lnTo>
                  <a:pt x="31280" y="76200"/>
                </a:lnTo>
                <a:lnTo>
                  <a:pt x="29641" y="76200"/>
                </a:lnTo>
                <a:lnTo>
                  <a:pt x="30149" y="77470"/>
                </a:lnTo>
                <a:lnTo>
                  <a:pt x="32143" y="80010"/>
                </a:lnTo>
                <a:lnTo>
                  <a:pt x="31267" y="80010"/>
                </a:lnTo>
                <a:lnTo>
                  <a:pt x="29438" y="81280"/>
                </a:lnTo>
                <a:lnTo>
                  <a:pt x="31368" y="81280"/>
                </a:lnTo>
                <a:lnTo>
                  <a:pt x="30429" y="86360"/>
                </a:lnTo>
                <a:lnTo>
                  <a:pt x="32588" y="86360"/>
                </a:lnTo>
                <a:lnTo>
                  <a:pt x="32842" y="87630"/>
                </a:lnTo>
                <a:lnTo>
                  <a:pt x="31521" y="87630"/>
                </a:lnTo>
                <a:lnTo>
                  <a:pt x="29527" y="88900"/>
                </a:lnTo>
                <a:lnTo>
                  <a:pt x="34696" y="88900"/>
                </a:lnTo>
                <a:lnTo>
                  <a:pt x="35344" y="92710"/>
                </a:lnTo>
                <a:lnTo>
                  <a:pt x="487578" y="92710"/>
                </a:lnTo>
                <a:lnTo>
                  <a:pt x="485030" y="87630"/>
                </a:lnTo>
                <a:lnTo>
                  <a:pt x="32842" y="87630"/>
                </a:lnTo>
                <a:lnTo>
                  <a:pt x="31457" y="86360"/>
                </a:lnTo>
                <a:lnTo>
                  <a:pt x="484392" y="86360"/>
                </a:lnTo>
                <a:lnTo>
                  <a:pt x="483755" y="85090"/>
                </a:lnTo>
                <a:lnTo>
                  <a:pt x="474489" y="74930"/>
                </a:lnTo>
                <a:lnTo>
                  <a:pt x="31470" y="74930"/>
                </a:lnTo>
                <a:lnTo>
                  <a:pt x="30844" y="74546"/>
                </a:lnTo>
                <a:close/>
              </a:path>
              <a:path w="684529" h="535939">
                <a:moveTo>
                  <a:pt x="31368" y="81280"/>
                </a:moveTo>
                <a:lnTo>
                  <a:pt x="27698" y="81280"/>
                </a:lnTo>
                <a:lnTo>
                  <a:pt x="27381" y="83820"/>
                </a:lnTo>
                <a:lnTo>
                  <a:pt x="28892" y="82550"/>
                </a:lnTo>
                <a:lnTo>
                  <a:pt x="31368" y="81280"/>
                </a:lnTo>
                <a:close/>
              </a:path>
              <a:path w="684529" h="535939">
                <a:moveTo>
                  <a:pt x="29314" y="81094"/>
                </a:moveTo>
                <a:lnTo>
                  <a:pt x="28981" y="81280"/>
                </a:lnTo>
                <a:lnTo>
                  <a:pt x="29438" y="81280"/>
                </a:lnTo>
                <a:lnTo>
                  <a:pt x="29314" y="81094"/>
                </a:lnTo>
                <a:close/>
              </a:path>
              <a:path w="684529" h="535939">
                <a:moveTo>
                  <a:pt x="31267" y="80010"/>
                </a:moveTo>
                <a:lnTo>
                  <a:pt x="29314" y="81094"/>
                </a:lnTo>
                <a:lnTo>
                  <a:pt x="29438" y="81280"/>
                </a:lnTo>
                <a:lnTo>
                  <a:pt x="31267" y="80010"/>
                </a:lnTo>
                <a:close/>
              </a:path>
              <a:path w="684529" h="535939">
                <a:moveTo>
                  <a:pt x="31267" y="80010"/>
                </a:moveTo>
                <a:lnTo>
                  <a:pt x="28587" y="80010"/>
                </a:lnTo>
                <a:lnTo>
                  <a:pt x="29314" y="81094"/>
                </a:lnTo>
                <a:lnTo>
                  <a:pt x="31267" y="80010"/>
                </a:lnTo>
                <a:close/>
              </a:path>
              <a:path w="684529" h="535939">
                <a:moveTo>
                  <a:pt x="27330" y="72390"/>
                </a:moveTo>
                <a:lnTo>
                  <a:pt x="28054" y="74930"/>
                </a:lnTo>
                <a:lnTo>
                  <a:pt x="28968" y="77470"/>
                </a:lnTo>
                <a:lnTo>
                  <a:pt x="30039" y="74052"/>
                </a:lnTo>
                <a:lnTo>
                  <a:pt x="27330" y="72390"/>
                </a:lnTo>
                <a:close/>
              </a:path>
              <a:path w="684529" h="535939">
                <a:moveTo>
                  <a:pt x="34680" y="74354"/>
                </a:moveTo>
                <a:lnTo>
                  <a:pt x="35153" y="74930"/>
                </a:lnTo>
                <a:lnTo>
                  <a:pt x="35117" y="74636"/>
                </a:lnTo>
                <a:lnTo>
                  <a:pt x="34680" y="74354"/>
                </a:lnTo>
                <a:close/>
              </a:path>
              <a:path w="684529" h="535939">
                <a:moveTo>
                  <a:pt x="34099" y="54610"/>
                </a:moveTo>
                <a:lnTo>
                  <a:pt x="34963" y="58420"/>
                </a:lnTo>
                <a:lnTo>
                  <a:pt x="33477" y="58420"/>
                </a:lnTo>
                <a:lnTo>
                  <a:pt x="33273" y="59690"/>
                </a:lnTo>
                <a:lnTo>
                  <a:pt x="35117" y="74636"/>
                </a:lnTo>
                <a:lnTo>
                  <a:pt x="35572" y="74930"/>
                </a:lnTo>
                <a:lnTo>
                  <a:pt x="474489" y="74930"/>
                </a:lnTo>
                <a:lnTo>
                  <a:pt x="458274" y="57150"/>
                </a:lnTo>
                <a:lnTo>
                  <a:pt x="35013" y="57150"/>
                </a:lnTo>
                <a:lnTo>
                  <a:pt x="34099" y="54610"/>
                </a:lnTo>
                <a:close/>
              </a:path>
              <a:path w="684529" h="535939">
                <a:moveTo>
                  <a:pt x="30162" y="73660"/>
                </a:moveTo>
                <a:lnTo>
                  <a:pt x="30039" y="74052"/>
                </a:lnTo>
                <a:lnTo>
                  <a:pt x="30844" y="74546"/>
                </a:lnTo>
                <a:lnTo>
                  <a:pt x="30162" y="73660"/>
                </a:lnTo>
                <a:close/>
              </a:path>
              <a:path w="684529" h="535939">
                <a:moveTo>
                  <a:pt x="26911" y="67310"/>
                </a:moveTo>
                <a:lnTo>
                  <a:pt x="25882" y="71120"/>
                </a:lnTo>
                <a:lnTo>
                  <a:pt x="29667" y="71120"/>
                </a:lnTo>
                <a:lnTo>
                  <a:pt x="34680" y="74354"/>
                </a:lnTo>
                <a:lnTo>
                  <a:pt x="29933" y="68580"/>
                </a:lnTo>
                <a:lnTo>
                  <a:pt x="26911" y="67310"/>
                </a:lnTo>
                <a:close/>
              </a:path>
              <a:path w="684529" h="535939">
                <a:moveTo>
                  <a:pt x="37439" y="54610"/>
                </a:moveTo>
                <a:lnTo>
                  <a:pt x="34620" y="55880"/>
                </a:lnTo>
                <a:lnTo>
                  <a:pt x="35013" y="57150"/>
                </a:lnTo>
                <a:lnTo>
                  <a:pt x="53898" y="57150"/>
                </a:lnTo>
                <a:lnTo>
                  <a:pt x="53530" y="55880"/>
                </a:lnTo>
                <a:lnTo>
                  <a:pt x="38493" y="55880"/>
                </a:lnTo>
                <a:lnTo>
                  <a:pt x="37439" y="54610"/>
                </a:lnTo>
                <a:close/>
              </a:path>
              <a:path w="684529" h="535939">
                <a:moveTo>
                  <a:pt x="60324" y="55880"/>
                </a:moveTo>
                <a:lnTo>
                  <a:pt x="53911" y="55880"/>
                </a:lnTo>
                <a:lnTo>
                  <a:pt x="53898" y="57150"/>
                </a:lnTo>
                <a:lnTo>
                  <a:pt x="60667" y="57150"/>
                </a:lnTo>
                <a:lnTo>
                  <a:pt x="60324" y="55880"/>
                </a:lnTo>
                <a:close/>
              </a:path>
              <a:path w="684529" h="535939">
                <a:moveTo>
                  <a:pt x="61201" y="52070"/>
                </a:moveTo>
                <a:lnTo>
                  <a:pt x="60413" y="55880"/>
                </a:lnTo>
                <a:lnTo>
                  <a:pt x="60883" y="55880"/>
                </a:lnTo>
                <a:lnTo>
                  <a:pt x="60667" y="57150"/>
                </a:lnTo>
                <a:lnTo>
                  <a:pt x="107060" y="57150"/>
                </a:lnTo>
                <a:lnTo>
                  <a:pt x="107547" y="54445"/>
                </a:lnTo>
                <a:lnTo>
                  <a:pt x="105086" y="53340"/>
                </a:lnTo>
                <a:lnTo>
                  <a:pt x="73494" y="53340"/>
                </a:lnTo>
                <a:lnTo>
                  <a:pt x="61201" y="52070"/>
                </a:lnTo>
                <a:close/>
              </a:path>
              <a:path w="684529" h="535939">
                <a:moveTo>
                  <a:pt x="454799" y="53340"/>
                </a:moveTo>
                <a:lnTo>
                  <a:pt x="107746" y="53340"/>
                </a:lnTo>
                <a:lnTo>
                  <a:pt x="107547" y="54445"/>
                </a:lnTo>
                <a:lnTo>
                  <a:pt x="110743" y="55880"/>
                </a:lnTo>
                <a:lnTo>
                  <a:pt x="107060" y="57150"/>
                </a:lnTo>
                <a:lnTo>
                  <a:pt x="458274" y="57150"/>
                </a:lnTo>
                <a:lnTo>
                  <a:pt x="454799" y="53340"/>
                </a:lnTo>
                <a:close/>
              </a:path>
              <a:path w="684529" h="535939">
                <a:moveTo>
                  <a:pt x="38976" y="53340"/>
                </a:moveTo>
                <a:lnTo>
                  <a:pt x="38493" y="55880"/>
                </a:lnTo>
                <a:lnTo>
                  <a:pt x="42417" y="55880"/>
                </a:lnTo>
                <a:lnTo>
                  <a:pt x="44195" y="54610"/>
                </a:lnTo>
                <a:lnTo>
                  <a:pt x="40690" y="54610"/>
                </a:lnTo>
                <a:lnTo>
                  <a:pt x="38976" y="53340"/>
                </a:lnTo>
                <a:close/>
              </a:path>
              <a:path w="684529" h="535939">
                <a:moveTo>
                  <a:pt x="55397" y="54610"/>
                </a:moveTo>
                <a:lnTo>
                  <a:pt x="54000" y="55880"/>
                </a:lnTo>
                <a:lnTo>
                  <a:pt x="54622" y="55880"/>
                </a:lnTo>
                <a:lnTo>
                  <a:pt x="55397" y="54610"/>
                </a:lnTo>
                <a:close/>
              </a:path>
              <a:path w="684529" h="535939">
                <a:moveTo>
                  <a:pt x="60083" y="54610"/>
                </a:moveTo>
                <a:lnTo>
                  <a:pt x="56172" y="55880"/>
                </a:lnTo>
                <a:lnTo>
                  <a:pt x="59842" y="55880"/>
                </a:lnTo>
                <a:lnTo>
                  <a:pt x="60083" y="54610"/>
                </a:lnTo>
                <a:close/>
              </a:path>
              <a:path w="684529" h="535939">
                <a:moveTo>
                  <a:pt x="105587" y="43180"/>
                </a:moveTo>
                <a:lnTo>
                  <a:pt x="102730" y="49530"/>
                </a:lnTo>
                <a:lnTo>
                  <a:pt x="101725" y="49916"/>
                </a:lnTo>
                <a:lnTo>
                  <a:pt x="101612" y="50800"/>
                </a:lnTo>
                <a:lnTo>
                  <a:pt x="102261" y="52071"/>
                </a:lnTo>
                <a:lnTo>
                  <a:pt x="107547" y="54445"/>
                </a:lnTo>
                <a:lnTo>
                  <a:pt x="107746" y="53340"/>
                </a:lnTo>
                <a:lnTo>
                  <a:pt x="454799" y="53340"/>
                </a:lnTo>
                <a:lnTo>
                  <a:pt x="449008" y="46990"/>
                </a:lnTo>
                <a:lnTo>
                  <a:pt x="113449" y="46990"/>
                </a:lnTo>
                <a:lnTo>
                  <a:pt x="112839" y="45720"/>
                </a:lnTo>
                <a:lnTo>
                  <a:pt x="112534" y="45720"/>
                </a:lnTo>
                <a:lnTo>
                  <a:pt x="105587" y="43180"/>
                </a:lnTo>
                <a:close/>
              </a:path>
              <a:path w="684529" h="535939">
                <a:moveTo>
                  <a:pt x="78879" y="49530"/>
                </a:moveTo>
                <a:lnTo>
                  <a:pt x="74675" y="49530"/>
                </a:lnTo>
                <a:lnTo>
                  <a:pt x="73367" y="52070"/>
                </a:lnTo>
                <a:lnTo>
                  <a:pt x="73494" y="53340"/>
                </a:lnTo>
                <a:lnTo>
                  <a:pt x="102908" y="53340"/>
                </a:lnTo>
                <a:lnTo>
                  <a:pt x="102257" y="52070"/>
                </a:lnTo>
                <a:lnTo>
                  <a:pt x="80149" y="52070"/>
                </a:lnTo>
                <a:lnTo>
                  <a:pt x="78879" y="49530"/>
                </a:lnTo>
                <a:close/>
              </a:path>
              <a:path w="684529" h="535939">
                <a:moveTo>
                  <a:pt x="101725" y="49916"/>
                </a:moveTo>
                <a:lnTo>
                  <a:pt x="100752" y="50290"/>
                </a:lnTo>
                <a:lnTo>
                  <a:pt x="100583" y="50800"/>
                </a:lnTo>
                <a:lnTo>
                  <a:pt x="99428" y="50800"/>
                </a:lnTo>
                <a:lnTo>
                  <a:pt x="102261" y="52071"/>
                </a:lnTo>
                <a:lnTo>
                  <a:pt x="101612" y="50800"/>
                </a:lnTo>
                <a:lnTo>
                  <a:pt x="100583" y="50800"/>
                </a:lnTo>
                <a:lnTo>
                  <a:pt x="100367" y="50438"/>
                </a:lnTo>
                <a:lnTo>
                  <a:pt x="101658" y="50438"/>
                </a:lnTo>
                <a:lnTo>
                  <a:pt x="101725" y="49916"/>
                </a:lnTo>
                <a:close/>
              </a:path>
              <a:path w="684529" h="535939">
                <a:moveTo>
                  <a:pt x="93014" y="44450"/>
                </a:moveTo>
                <a:lnTo>
                  <a:pt x="83007" y="45720"/>
                </a:lnTo>
                <a:lnTo>
                  <a:pt x="80149" y="52070"/>
                </a:lnTo>
                <a:lnTo>
                  <a:pt x="102257" y="52070"/>
                </a:lnTo>
                <a:lnTo>
                  <a:pt x="99428" y="50800"/>
                </a:lnTo>
                <a:lnTo>
                  <a:pt x="100367" y="50438"/>
                </a:lnTo>
                <a:lnTo>
                  <a:pt x="98297" y="46990"/>
                </a:lnTo>
                <a:lnTo>
                  <a:pt x="93014" y="44450"/>
                </a:lnTo>
                <a:close/>
              </a:path>
              <a:path w="684529" h="535939">
                <a:moveTo>
                  <a:pt x="100752" y="50290"/>
                </a:moveTo>
                <a:lnTo>
                  <a:pt x="100367" y="50438"/>
                </a:lnTo>
                <a:lnTo>
                  <a:pt x="100583" y="50800"/>
                </a:lnTo>
                <a:lnTo>
                  <a:pt x="100752" y="50290"/>
                </a:lnTo>
                <a:close/>
              </a:path>
              <a:path w="684529" h="535939">
                <a:moveTo>
                  <a:pt x="102260" y="45720"/>
                </a:moveTo>
                <a:lnTo>
                  <a:pt x="100752" y="50290"/>
                </a:lnTo>
                <a:lnTo>
                  <a:pt x="101725" y="49916"/>
                </a:lnTo>
                <a:lnTo>
                  <a:pt x="102260" y="45720"/>
                </a:lnTo>
                <a:close/>
              </a:path>
              <a:path w="684529" h="535939">
                <a:moveTo>
                  <a:pt x="114426" y="44450"/>
                </a:moveTo>
                <a:lnTo>
                  <a:pt x="112852" y="44450"/>
                </a:lnTo>
                <a:lnTo>
                  <a:pt x="112839" y="45720"/>
                </a:lnTo>
                <a:lnTo>
                  <a:pt x="113449" y="46990"/>
                </a:lnTo>
                <a:lnTo>
                  <a:pt x="114426" y="44450"/>
                </a:lnTo>
                <a:close/>
              </a:path>
              <a:path w="684529" h="535939">
                <a:moveTo>
                  <a:pt x="220285" y="8890"/>
                </a:moveTo>
                <a:lnTo>
                  <a:pt x="216115" y="8890"/>
                </a:lnTo>
                <a:lnTo>
                  <a:pt x="210574" y="10160"/>
                </a:lnTo>
                <a:lnTo>
                  <a:pt x="206616" y="11430"/>
                </a:lnTo>
                <a:lnTo>
                  <a:pt x="182121" y="16510"/>
                </a:lnTo>
                <a:lnTo>
                  <a:pt x="157635" y="24130"/>
                </a:lnTo>
                <a:lnTo>
                  <a:pt x="133878" y="33020"/>
                </a:lnTo>
                <a:lnTo>
                  <a:pt x="111569" y="44450"/>
                </a:lnTo>
                <a:lnTo>
                  <a:pt x="114426" y="44450"/>
                </a:lnTo>
                <a:lnTo>
                  <a:pt x="114731" y="45720"/>
                </a:lnTo>
                <a:lnTo>
                  <a:pt x="113938" y="45720"/>
                </a:lnTo>
                <a:lnTo>
                  <a:pt x="113449" y="46990"/>
                </a:lnTo>
                <a:lnTo>
                  <a:pt x="449008" y="46990"/>
                </a:lnTo>
                <a:lnTo>
                  <a:pt x="405396" y="21590"/>
                </a:lnTo>
                <a:lnTo>
                  <a:pt x="372702" y="11430"/>
                </a:lnTo>
                <a:lnTo>
                  <a:pt x="220129" y="11430"/>
                </a:lnTo>
                <a:lnTo>
                  <a:pt x="220285" y="8890"/>
                </a:lnTo>
                <a:close/>
              </a:path>
              <a:path w="684529" h="535939">
                <a:moveTo>
                  <a:pt x="305324" y="0"/>
                </a:moveTo>
                <a:lnTo>
                  <a:pt x="244701" y="0"/>
                </a:lnTo>
                <a:lnTo>
                  <a:pt x="234672" y="2540"/>
                </a:lnTo>
                <a:lnTo>
                  <a:pt x="226273" y="6350"/>
                </a:lnTo>
                <a:lnTo>
                  <a:pt x="220129" y="11430"/>
                </a:lnTo>
                <a:lnTo>
                  <a:pt x="372702" y="11430"/>
                </a:lnTo>
                <a:lnTo>
                  <a:pt x="356356" y="6350"/>
                </a:lnTo>
                <a:lnTo>
                  <a:pt x="30532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0" name="object 6570"/>
          <p:cNvSpPr/>
          <p:nvPr/>
        </p:nvSpPr>
        <p:spPr>
          <a:xfrm>
            <a:off x="6750799" y="3058490"/>
            <a:ext cx="1297940" cy="988060"/>
          </a:xfrm>
          <a:custGeom>
            <a:avLst/>
            <a:gdLst/>
            <a:ahLst/>
            <a:cxnLst/>
            <a:rect l="l" t="t" r="r" b="b"/>
            <a:pathLst>
              <a:path w="1297940" h="988060">
                <a:moveTo>
                  <a:pt x="13195" y="351790"/>
                </a:moveTo>
                <a:lnTo>
                  <a:pt x="13042" y="350520"/>
                </a:lnTo>
                <a:lnTo>
                  <a:pt x="13131" y="351790"/>
                </a:lnTo>
                <a:close/>
              </a:path>
              <a:path w="1297940" h="988060">
                <a:moveTo>
                  <a:pt x="17729" y="386092"/>
                </a:moveTo>
                <a:lnTo>
                  <a:pt x="16370" y="388620"/>
                </a:lnTo>
                <a:lnTo>
                  <a:pt x="17437" y="387350"/>
                </a:lnTo>
                <a:lnTo>
                  <a:pt x="17729" y="386092"/>
                </a:lnTo>
                <a:close/>
              </a:path>
              <a:path w="1297940" h="988060">
                <a:moveTo>
                  <a:pt x="18008" y="385191"/>
                </a:moveTo>
                <a:lnTo>
                  <a:pt x="17729" y="386092"/>
                </a:lnTo>
                <a:lnTo>
                  <a:pt x="17995" y="385597"/>
                </a:lnTo>
                <a:lnTo>
                  <a:pt x="18008" y="385191"/>
                </a:lnTo>
                <a:close/>
              </a:path>
              <a:path w="1297940" h="988060">
                <a:moveTo>
                  <a:pt x="21386" y="388620"/>
                </a:moveTo>
                <a:lnTo>
                  <a:pt x="21272" y="387350"/>
                </a:lnTo>
                <a:lnTo>
                  <a:pt x="20993" y="388429"/>
                </a:lnTo>
                <a:lnTo>
                  <a:pt x="21132" y="388620"/>
                </a:lnTo>
                <a:lnTo>
                  <a:pt x="21386" y="388620"/>
                </a:lnTo>
                <a:close/>
              </a:path>
              <a:path w="1297940" h="988060">
                <a:moveTo>
                  <a:pt x="25539" y="400050"/>
                </a:moveTo>
                <a:lnTo>
                  <a:pt x="24269" y="398780"/>
                </a:lnTo>
                <a:lnTo>
                  <a:pt x="24345" y="400050"/>
                </a:lnTo>
                <a:lnTo>
                  <a:pt x="24638" y="400050"/>
                </a:lnTo>
                <a:lnTo>
                  <a:pt x="24815" y="401320"/>
                </a:lnTo>
                <a:lnTo>
                  <a:pt x="25260" y="400050"/>
                </a:lnTo>
                <a:lnTo>
                  <a:pt x="25539" y="400050"/>
                </a:lnTo>
                <a:close/>
              </a:path>
              <a:path w="1297940" h="988060">
                <a:moveTo>
                  <a:pt x="29451" y="407670"/>
                </a:moveTo>
                <a:lnTo>
                  <a:pt x="29337" y="407327"/>
                </a:lnTo>
                <a:lnTo>
                  <a:pt x="29006" y="406984"/>
                </a:lnTo>
                <a:lnTo>
                  <a:pt x="29451" y="407670"/>
                </a:lnTo>
                <a:close/>
              </a:path>
              <a:path w="1297940" h="988060">
                <a:moveTo>
                  <a:pt x="84150" y="203200"/>
                </a:moveTo>
                <a:lnTo>
                  <a:pt x="82105" y="200660"/>
                </a:lnTo>
                <a:lnTo>
                  <a:pt x="76555" y="198120"/>
                </a:lnTo>
                <a:lnTo>
                  <a:pt x="72021" y="201930"/>
                </a:lnTo>
                <a:lnTo>
                  <a:pt x="67360" y="204470"/>
                </a:lnTo>
                <a:lnTo>
                  <a:pt x="67779" y="204470"/>
                </a:lnTo>
                <a:lnTo>
                  <a:pt x="73634" y="201930"/>
                </a:lnTo>
                <a:lnTo>
                  <a:pt x="79197" y="200660"/>
                </a:lnTo>
                <a:lnTo>
                  <a:pt x="84099" y="203200"/>
                </a:lnTo>
                <a:close/>
              </a:path>
              <a:path w="1297940" h="988060">
                <a:moveTo>
                  <a:pt x="84188" y="203250"/>
                </a:moveTo>
                <a:close/>
              </a:path>
              <a:path w="1297940" h="988060">
                <a:moveTo>
                  <a:pt x="89103" y="520700"/>
                </a:moveTo>
                <a:lnTo>
                  <a:pt x="88430" y="520700"/>
                </a:lnTo>
                <a:lnTo>
                  <a:pt x="88925" y="521970"/>
                </a:lnTo>
                <a:lnTo>
                  <a:pt x="89103" y="520700"/>
                </a:lnTo>
                <a:close/>
              </a:path>
              <a:path w="1297940" h="988060">
                <a:moveTo>
                  <a:pt x="91338" y="537210"/>
                </a:moveTo>
                <a:lnTo>
                  <a:pt x="90855" y="535940"/>
                </a:lnTo>
                <a:lnTo>
                  <a:pt x="91109" y="537210"/>
                </a:lnTo>
                <a:lnTo>
                  <a:pt x="91338" y="537210"/>
                </a:lnTo>
                <a:close/>
              </a:path>
              <a:path w="1297940" h="988060">
                <a:moveTo>
                  <a:pt x="92900" y="538480"/>
                </a:moveTo>
                <a:lnTo>
                  <a:pt x="91655" y="535940"/>
                </a:lnTo>
                <a:lnTo>
                  <a:pt x="91668" y="537210"/>
                </a:lnTo>
                <a:lnTo>
                  <a:pt x="91516" y="537210"/>
                </a:lnTo>
                <a:lnTo>
                  <a:pt x="92265" y="538480"/>
                </a:lnTo>
                <a:lnTo>
                  <a:pt x="92900" y="538480"/>
                </a:lnTo>
                <a:close/>
              </a:path>
              <a:path w="1297940" h="988060">
                <a:moveTo>
                  <a:pt x="93522" y="217576"/>
                </a:moveTo>
                <a:lnTo>
                  <a:pt x="90576" y="212090"/>
                </a:lnTo>
                <a:lnTo>
                  <a:pt x="86194" y="205740"/>
                </a:lnTo>
                <a:lnTo>
                  <a:pt x="84188" y="203250"/>
                </a:lnTo>
                <a:lnTo>
                  <a:pt x="86690" y="208280"/>
                </a:lnTo>
                <a:lnTo>
                  <a:pt x="90639" y="213360"/>
                </a:lnTo>
                <a:lnTo>
                  <a:pt x="93522" y="217576"/>
                </a:lnTo>
                <a:close/>
              </a:path>
              <a:path w="1297940" h="988060">
                <a:moveTo>
                  <a:pt x="94246" y="544830"/>
                </a:moveTo>
                <a:lnTo>
                  <a:pt x="93878" y="543560"/>
                </a:lnTo>
                <a:lnTo>
                  <a:pt x="94208" y="544830"/>
                </a:lnTo>
                <a:close/>
              </a:path>
              <a:path w="1297940" h="988060">
                <a:moveTo>
                  <a:pt x="95224" y="224790"/>
                </a:moveTo>
                <a:lnTo>
                  <a:pt x="94119" y="218440"/>
                </a:lnTo>
                <a:lnTo>
                  <a:pt x="93522" y="217576"/>
                </a:lnTo>
                <a:lnTo>
                  <a:pt x="93992" y="218440"/>
                </a:lnTo>
                <a:lnTo>
                  <a:pt x="95224" y="224790"/>
                </a:lnTo>
                <a:close/>
              </a:path>
              <a:path w="1297940" h="988060">
                <a:moveTo>
                  <a:pt x="196469" y="601980"/>
                </a:moveTo>
                <a:lnTo>
                  <a:pt x="195580" y="603250"/>
                </a:lnTo>
                <a:lnTo>
                  <a:pt x="196469" y="601980"/>
                </a:lnTo>
                <a:close/>
              </a:path>
              <a:path w="1297940" h="988060">
                <a:moveTo>
                  <a:pt x="210997" y="621030"/>
                </a:moveTo>
                <a:lnTo>
                  <a:pt x="209638" y="622300"/>
                </a:lnTo>
                <a:lnTo>
                  <a:pt x="210997" y="621055"/>
                </a:lnTo>
                <a:close/>
              </a:path>
              <a:path w="1297940" h="988060">
                <a:moveTo>
                  <a:pt x="281482" y="269240"/>
                </a:moveTo>
                <a:lnTo>
                  <a:pt x="281444" y="268782"/>
                </a:lnTo>
                <a:lnTo>
                  <a:pt x="281393" y="269240"/>
                </a:lnTo>
                <a:close/>
              </a:path>
              <a:path w="1297940" h="988060">
                <a:moveTo>
                  <a:pt x="292557" y="273050"/>
                </a:moveTo>
                <a:lnTo>
                  <a:pt x="291350" y="271780"/>
                </a:lnTo>
                <a:lnTo>
                  <a:pt x="291325" y="271983"/>
                </a:lnTo>
                <a:lnTo>
                  <a:pt x="292557" y="273050"/>
                </a:lnTo>
                <a:close/>
              </a:path>
              <a:path w="1297940" h="988060">
                <a:moveTo>
                  <a:pt x="301485" y="276860"/>
                </a:moveTo>
                <a:lnTo>
                  <a:pt x="299961" y="275793"/>
                </a:lnTo>
                <a:lnTo>
                  <a:pt x="299834" y="274675"/>
                </a:lnTo>
                <a:lnTo>
                  <a:pt x="299770" y="274320"/>
                </a:lnTo>
                <a:lnTo>
                  <a:pt x="299554" y="273050"/>
                </a:lnTo>
                <a:lnTo>
                  <a:pt x="299326" y="271780"/>
                </a:lnTo>
                <a:lnTo>
                  <a:pt x="298958" y="271780"/>
                </a:lnTo>
                <a:lnTo>
                  <a:pt x="298958" y="275094"/>
                </a:lnTo>
                <a:lnTo>
                  <a:pt x="297865" y="274320"/>
                </a:lnTo>
                <a:lnTo>
                  <a:pt x="298564" y="274320"/>
                </a:lnTo>
                <a:lnTo>
                  <a:pt x="298958" y="275094"/>
                </a:lnTo>
                <a:lnTo>
                  <a:pt x="298958" y="271780"/>
                </a:lnTo>
                <a:lnTo>
                  <a:pt x="298043" y="271780"/>
                </a:lnTo>
                <a:lnTo>
                  <a:pt x="296291" y="273050"/>
                </a:lnTo>
                <a:lnTo>
                  <a:pt x="293624" y="270510"/>
                </a:lnTo>
                <a:lnTo>
                  <a:pt x="294398" y="273050"/>
                </a:lnTo>
                <a:lnTo>
                  <a:pt x="293827" y="271780"/>
                </a:lnTo>
                <a:lnTo>
                  <a:pt x="292633" y="271183"/>
                </a:lnTo>
                <a:lnTo>
                  <a:pt x="292633" y="273050"/>
                </a:lnTo>
                <a:lnTo>
                  <a:pt x="291185" y="273050"/>
                </a:lnTo>
                <a:lnTo>
                  <a:pt x="291325" y="271983"/>
                </a:lnTo>
                <a:lnTo>
                  <a:pt x="291096" y="271780"/>
                </a:lnTo>
                <a:lnTo>
                  <a:pt x="291350" y="271780"/>
                </a:lnTo>
                <a:lnTo>
                  <a:pt x="291782" y="271780"/>
                </a:lnTo>
                <a:lnTo>
                  <a:pt x="291706" y="271272"/>
                </a:lnTo>
                <a:lnTo>
                  <a:pt x="291833" y="271513"/>
                </a:lnTo>
                <a:lnTo>
                  <a:pt x="292633" y="273050"/>
                </a:lnTo>
                <a:lnTo>
                  <a:pt x="292633" y="271183"/>
                </a:lnTo>
                <a:lnTo>
                  <a:pt x="291934" y="270827"/>
                </a:lnTo>
                <a:lnTo>
                  <a:pt x="292201" y="269240"/>
                </a:lnTo>
                <a:lnTo>
                  <a:pt x="291553" y="270243"/>
                </a:lnTo>
                <a:lnTo>
                  <a:pt x="291426" y="270573"/>
                </a:lnTo>
                <a:lnTo>
                  <a:pt x="290563" y="271780"/>
                </a:lnTo>
                <a:lnTo>
                  <a:pt x="289331" y="270573"/>
                </a:lnTo>
                <a:lnTo>
                  <a:pt x="289217" y="269240"/>
                </a:lnTo>
                <a:lnTo>
                  <a:pt x="286664" y="271780"/>
                </a:lnTo>
                <a:lnTo>
                  <a:pt x="284759" y="270510"/>
                </a:lnTo>
                <a:lnTo>
                  <a:pt x="282702" y="270510"/>
                </a:lnTo>
                <a:lnTo>
                  <a:pt x="281482" y="269240"/>
                </a:lnTo>
                <a:lnTo>
                  <a:pt x="281063" y="269252"/>
                </a:lnTo>
                <a:lnTo>
                  <a:pt x="281393" y="269240"/>
                </a:lnTo>
                <a:lnTo>
                  <a:pt x="281368" y="267970"/>
                </a:lnTo>
                <a:lnTo>
                  <a:pt x="281216" y="267970"/>
                </a:lnTo>
                <a:lnTo>
                  <a:pt x="281419" y="267589"/>
                </a:lnTo>
                <a:lnTo>
                  <a:pt x="281393" y="267970"/>
                </a:lnTo>
                <a:lnTo>
                  <a:pt x="281444" y="268782"/>
                </a:lnTo>
                <a:lnTo>
                  <a:pt x="281520" y="267970"/>
                </a:lnTo>
                <a:lnTo>
                  <a:pt x="282879" y="267970"/>
                </a:lnTo>
                <a:lnTo>
                  <a:pt x="281876" y="266700"/>
                </a:lnTo>
                <a:lnTo>
                  <a:pt x="282524" y="265430"/>
                </a:lnTo>
                <a:lnTo>
                  <a:pt x="281305" y="266700"/>
                </a:lnTo>
                <a:lnTo>
                  <a:pt x="279488" y="265430"/>
                </a:lnTo>
                <a:lnTo>
                  <a:pt x="280746" y="266700"/>
                </a:lnTo>
                <a:lnTo>
                  <a:pt x="280085" y="266700"/>
                </a:lnTo>
                <a:lnTo>
                  <a:pt x="280085" y="270065"/>
                </a:lnTo>
                <a:lnTo>
                  <a:pt x="279819" y="270497"/>
                </a:lnTo>
                <a:lnTo>
                  <a:pt x="278003" y="271780"/>
                </a:lnTo>
                <a:lnTo>
                  <a:pt x="280085" y="270065"/>
                </a:lnTo>
                <a:lnTo>
                  <a:pt x="280085" y="266700"/>
                </a:lnTo>
                <a:lnTo>
                  <a:pt x="276377" y="266700"/>
                </a:lnTo>
                <a:lnTo>
                  <a:pt x="275628" y="265430"/>
                </a:lnTo>
                <a:lnTo>
                  <a:pt x="276250" y="265430"/>
                </a:lnTo>
                <a:lnTo>
                  <a:pt x="274116" y="264160"/>
                </a:lnTo>
                <a:lnTo>
                  <a:pt x="273862" y="265430"/>
                </a:lnTo>
                <a:lnTo>
                  <a:pt x="274256" y="265430"/>
                </a:lnTo>
                <a:lnTo>
                  <a:pt x="275323" y="266700"/>
                </a:lnTo>
                <a:lnTo>
                  <a:pt x="272707" y="266700"/>
                </a:lnTo>
                <a:lnTo>
                  <a:pt x="273735" y="265430"/>
                </a:lnTo>
                <a:lnTo>
                  <a:pt x="272605" y="266700"/>
                </a:lnTo>
                <a:lnTo>
                  <a:pt x="271894" y="266700"/>
                </a:lnTo>
                <a:lnTo>
                  <a:pt x="272808" y="264160"/>
                </a:lnTo>
                <a:lnTo>
                  <a:pt x="265480" y="264160"/>
                </a:lnTo>
                <a:lnTo>
                  <a:pt x="264858" y="264160"/>
                </a:lnTo>
                <a:lnTo>
                  <a:pt x="264998" y="262890"/>
                </a:lnTo>
                <a:lnTo>
                  <a:pt x="266407" y="262890"/>
                </a:lnTo>
                <a:lnTo>
                  <a:pt x="265480" y="264160"/>
                </a:lnTo>
                <a:lnTo>
                  <a:pt x="267284" y="262890"/>
                </a:lnTo>
                <a:lnTo>
                  <a:pt x="267830" y="262890"/>
                </a:lnTo>
                <a:lnTo>
                  <a:pt x="267893" y="261620"/>
                </a:lnTo>
                <a:lnTo>
                  <a:pt x="264934" y="261620"/>
                </a:lnTo>
                <a:lnTo>
                  <a:pt x="262470" y="261620"/>
                </a:lnTo>
                <a:lnTo>
                  <a:pt x="261785" y="261620"/>
                </a:lnTo>
                <a:lnTo>
                  <a:pt x="261404" y="261620"/>
                </a:lnTo>
                <a:lnTo>
                  <a:pt x="259994" y="260350"/>
                </a:lnTo>
                <a:lnTo>
                  <a:pt x="256743" y="260350"/>
                </a:lnTo>
                <a:lnTo>
                  <a:pt x="261200" y="259080"/>
                </a:lnTo>
                <a:lnTo>
                  <a:pt x="261607" y="260845"/>
                </a:lnTo>
                <a:lnTo>
                  <a:pt x="261061" y="260350"/>
                </a:lnTo>
                <a:lnTo>
                  <a:pt x="259994" y="260350"/>
                </a:lnTo>
                <a:lnTo>
                  <a:pt x="261696" y="261226"/>
                </a:lnTo>
                <a:lnTo>
                  <a:pt x="261785" y="261620"/>
                </a:lnTo>
                <a:lnTo>
                  <a:pt x="261848" y="261302"/>
                </a:lnTo>
                <a:lnTo>
                  <a:pt x="262470" y="261620"/>
                </a:lnTo>
                <a:lnTo>
                  <a:pt x="261886" y="261099"/>
                </a:lnTo>
                <a:lnTo>
                  <a:pt x="262280" y="259080"/>
                </a:lnTo>
                <a:lnTo>
                  <a:pt x="262521" y="257810"/>
                </a:lnTo>
                <a:lnTo>
                  <a:pt x="250558" y="259080"/>
                </a:lnTo>
                <a:lnTo>
                  <a:pt x="247637" y="260350"/>
                </a:lnTo>
                <a:lnTo>
                  <a:pt x="250190" y="259080"/>
                </a:lnTo>
                <a:lnTo>
                  <a:pt x="242074" y="261620"/>
                </a:lnTo>
                <a:lnTo>
                  <a:pt x="239712" y="261620"/>
                </a:lnTo>
                <a:lnTo>
                  <a:pt x="239217" y="262890"/>
                </a:lnTo>
                <a:lnTo>
                  <a:pt x="238137" y="262890"/>
                </a:lnTo>
                <a:lnTo>
                  <a:pt x="237972" y="264160"/>
                </a:lnTo>
                <a:lnTo>
                  <a:pt x="236143" y="264160"/>
                </a:lnTo>
                <a:lnTo>
                  <a:pt x="235140" y="266700"/>
                </a:lnTo>
                <a:lnTo>
                  <a:pt x="232930" y="266700"/>
                </a:lnTo>
                <a:lnTo>
                  <a:pt x="233362" y="267970"/>
                </a:lnTo>
                <a:lnTo>
                  <a:pt x="231940" y="267970"/>
                </a:lnTo>
                <a:lnTo>
                  <a:pt x="229476" y="270510"/>
                </a:lnTo>
                <a:lnTo>
                  <a:pt x="224434" y="273050"/>
                </a:lnTo>
                <a:lnTo>
                  <a:pt x="222618" y="275590"/>
                </a:lnTo>
                <a:lnTo>
                  <a:pt x="219710" y="275590"/>
                </a:lnTo>
                <a:lnTo>
                  <a:pt x="217805" y="276860"/>
                </a:lnTo>
                <a:lnTo>
                  <a:pt x="212369" y="279400"/>
                </a:lnTo>
                <a:lnTo>
                  <a:pt x="207391" y="283210"/>
                </a:lnTo>
                <a:lnTo>
                  <a:pt x="203708" y="285750"/>
                </a:lnTo>
                <a:lnTo>
                  <a:pt x="300913" y="285750"/>
                </a:lnTo>
                <a:lnTo>
                  <a:pt x="300647" y="283210"/>
                </a:lnTo>
                <a:lnTo>
                  <a:pt x="298805" y="280670"/>
                </a:lnTo>
                <a:lnTo>
                  <a:pt x="301485" y="276860"/>
                </a:lnTo>
                <a:close/>
              </a:path>
              <a:path w="1297940" h="988060">
                <a:moveTo>
                  <a:pt x="316890" y="280670"/>
                </a:moveTo>
                <a:lnTo>
                  <a:pt x="316534" y="279400"/>
                </a:lnTo>
                <a:lnTo>
                  <a:pt x="315912" y="280670"/>
                </a:lnTo>
                <a:lnTo>
                  <a:pt x="316890" y="280670"/>
                </a:lnTo>
                <a:close/>
              </a:path>
              <a:path w="1297940" h="988060">
                <a:moveTo>
                  <a:pt x="327799" y="716280"/>
                </a:moveTo>
                <a:lnTo>
                  <a:pt x="327291" y="715010"/>
                </a:lnTo>
                <a:lnTo>
                  <a:pt x="327609" y="717550"/>
                </a:lnTo>
                <a:lnTo>
                  <a:pt x="327799" y="716280"/>
                </a:lnTo>
                <a:close/>
              </a:path>
              <a:path w="1297940" h="988060">
                <a:moveTo>
                  <a:pt x="350659" y="739140"/>
                </a:moveTo>
                <a:lnTo>
                  <a:pt x="350151" y="738276"/>
                </a:lnTo>
                <a:lnTo>
                  <a:pt x="348792" y="739140"/>
                </a:lnTo>
                <a:lnTo>
                  <a:pt x="350659" y="739140"/>
                </a:lnTo>
                <a:close/>
              </a:path>
              <a:path w="1297940" h="988060">
                <a:moveTo>
                  <a:pt x="351167" y="312420"/>
                </a:moveTo>
                <a:lnTo>
                  <a:pt x="350837" y="311150"/>
                </a:lnTo>
                <a:lnTo>
                  <a:pt x="349059" y="311150"/>
                </a:lnTo>
                <a:lnTo>
                  <a:pt x="349910" y="312851"/>
                </a:lnTo>
                <a:lnTo>
                  <a:pt x="351167" y="312420"/>
                </a:lnTo>
                <a:close/>
              </a:path>
              <a:path w="1297940" h="988060">
                <a:moveTo>
                  <a:pt x="352894" y="314947"/>
                </a:moveTo>
                <a:lnTo>
                  <a:pt x="352285" y="313690"/>
                </a:lnTo>
                <a:lnTo>
                  <a:pt x="352272" y="314540"/>
                </a:lnTo>
                <a:lnTo>
                  <a:pt x="352894" y="314947"/>
                </a:lnTo>
                <a:close/>
              </a:path>
              <a:path w="1297940" h="988060">
                <a:moveTo>
                  <a:pt x="355358" y="313690"/>
                </a:moveTo>
                <a:lnTo>
                  <a:pt x="352907" y="314960"/>
                </a:lnTo>
                <a:lnTo>
                  <a:pt x="354266" y="314960"/>
                </a:lnTo>
                <a:lnTo>
                  <a:pt x="355358" y="313690"/>
                </a:lnTo>
                <a:close/>
              </a:path>
              <a:path w="1297940" h="988060">
                <a:moveTo>
                  <a:pt x="357111" y="314896"/>
                </a:moveTo>
                <a:lnTo>
                  <a:pt x="356781" y="315823"/>
                </a:lnTo>
                <a:lnTo>
                  <a:pt x="357022" y="316230"/>
                </a:lnTo>
                <a:lnTo>
                  <a:pt x="357111" y="314896"/>
                </a:lnTo>
                <a:close/>
              </a:path>
              <a:path w="1297940" h="988060">
                <a:moveTo>
                  <a:pt x="357301" y="309880"/>
                </a:moveTo>
                <a:lnTo>
                  <a:pt x="353187" y="311150"/>
                </a:lnTo>
                <a:lnTo>
                  <a:pt x="355460" y="311150"/>
                </a:lnTo>
                <a:lnTo>
                  <a:pt x="351764" y="312420"/>
                </a:lnTo>
                <a:lnTo>
                  <a:pt x="352361" y="313690"/>
                </a:lnTo>
                <a:lnTo>
                  <a:pt x="355358" y="313690"/>
                </a:lnTo>
                <a:lnTo>
                  <a:pt x="355803" y="313690"/>
                </a:lnTo>
                <a:lnTo>
                  <a:pt x="357301" y="309880"/>
                </a:lnTo>
                <a:close/>
              </a:path>
              <a:path w="1297940" h="988060">
                <a:moveTo>
                  <a:pt x="357505" y="312420"/>
                </a:moveTo>
                <a:lnTo>
                  <a:pt x="357276" y="312420"/>
                </a:lnTo>
                <a:lnTo>
                  <a:pt x="357111" y="314896"/>
                </a:lnTo>
                <a:lnTo>
                  <a:pt x="357428" y="313994"/>
                </a:lnTo>
                <a:lnTo>
                  <a:pt x="357505" y="312420"/>
                </a:lnTo>
                <a:close/>
              </a:path>
              <a:path w="1297940" h="988060">
                <a:moveTo>
                  <a:pt x="358203" y="318770"/>
                </a:moveTo>
                <a:lnTo>
                  <a:pt x="357479" y="318770"/>
                </a:lnTo>
                <a:lnTo>
                  <a:pt x="357708" y="319024"/>
                </a:lnTo>
                <a:lnTo>
                  <a:pt x="358203" y="318770"/>
                </a:lnTo>
                <a:close/>
              </a:path>
              <a:path w="1297940" h="988060">
                <a:moveTo>
                  <a:pt x="358394" y="313690"/>
                </a:moveTo>
                <a:lnTo>
                  <a:pt x="357530" y="313690"/>
                </a:lnTo>
                <a:lnTo>
                  <a:pt x="357428" y="313994"/>
                </a:lnTo>
                <a:lnTo>
                  <a:pt x="357378" y="314960"/>
                </a:lnTo>
                <a:lnTo>
                  <a:pt x="358394" y="313690"/>
                </a:lnTo>
                <a:close/>
              </a:path>
              <a:path w="1297940" h="988060">
                <a:moveTo>
                  <a:pt x="359321" y="322580"/>
                </a:moveTo>
                <a:lnTo>
                  <a:pt x="358800" y="322580"/>
                </a:lnTo>
                <a:lnTo>
                  <a:pt x="358838" y="323850"/>
                </a:lnTo>
                <a:lnTo>
                  <a:pt x="359321" y="322580"/>
                </a:lnTo>
                <a:close/>
              </a:path>
              <a:path w="1297940" h="988060">
                <a:moveTo>
                  <a:pt x="359371" y="315823"/>
                </a:moveTo>
                <a:lnTo>
                  <a:pt x="358698" y="314960"/>
                </a:lnTo>
                <a:lnTo>
                  <a:pt x="359232" y="316230"/>
                </a:lnTo>
                <a:lnTo>
                  <a:pt x="359371" y="315823"/>
                </a:lnTo>
                <a:close/>
              </a:path>
              <a:path w="1297940" h="988060">
                <a:moveTo>
                  <a:pt x="360095" y="330200"/>
                </a:moveTo>
                <a:lnTo>
                  <a:pt x="359905" y="329590"/>
                </a:lnTo>
                <a:lnTo>
                  <a:pt x="359905" y="329831"/>
                </a:lnTo>
                <a:lnTo>
                  <a:pt x="360095" y="330200"/>
                </a:lnTo>
                <a:close/>
              </a:path>
              <a:path w="1297940" h="988060">
                <a:moveTo>
                  <a:pt x="360667" y="317500"/>
                </a:moveTo>
                <a:lnTo>
                  <a:pt x="359778" y="316357"/>
                </a:lnTo>
                <a:lnTo>
                  <a:pt x="359041" y="317500"/>
                </a:lnTo>
                <a:lnTo>
                  <a:pt x="359778" y="317969"/>
                </a:lnTo>
                <a:lnTo>
                  <a:pt x="360667" y="317500"/>
                </a:lnTo>
                <a:close/>
              </a:path>
              <a:path w="1297940" h="988060">
                <a:moveTo>
                  <a:pt x="361073" y="318770"/>
                </a:moveTo>
                <a:lnTo>
                  <a:pt x="359778" y="317969"/>
                </a:lnTo>
                <a:lnTo>
                  <a:pt x="358203" y="318770"/>
                </a:lnTo>
                <a:lnTo>
                  <a:pt x="359816" y="318770"/>
                </a:lnTo>
                <a:lnTo>
                  <a:pt x="360464" y="320040"/>
                </a:lnTo>
                <a:lnTo>
                  <a:pt x="360756" y="321310"/>
                </a:lnTo>
                <a:lnTo>
                  <a:pt x="360781" y="318770"/>
                </a:lnTo>
                <a:lnTo>
                  <a:pt x="361073" y="318770"/>
                </a:lnTo>
                <a:close/>
              </a:path>
              <a:path w="1297940" h="988060">
                <a:moveTo>
                  <a:pt x="361175" y="322872"/>
                </a:moveTo>
                <a:lnTo>
                  <a:pt x="359054" y="323850"/>
                </a:lnTo>
                <a:lnTo>
                  <a:pt x="359600" y="326161"/>
                </a:lnTo>
                <a:lnTo>
                  <a:pt x="359714" y="323850"/>
                </a:lnTo>
                <a:lnTo>
                  <a:pt x="360476" y="323850"/>
                </a:lnTo>
                <a:lnTo>
                  <a:pt x="361175" y="322872"/>
                </a:lnTo>
                <a:close/>
              </a:path>
              <a:path w="1297940" h="988060">
                <a:moveTo>
                  <a:pt x="361823" y="331304"/>
                </a:moveTo>
                <a:lnTo>
                  <a:pt x="361683" y="330454"/>
                </a:lnTo>
                <a:lnTo>
                  <a:pt x="361213" y="331304"/>
                </a:lnTo>
                <a:lnTo>
                  <a:pt x="361823" y="331304"/>
                </a:lnTo>
                <a:close/>
              </a:path>
              <a:path w="1297940" h="988060">
                <a:moveTo>
                  <a:pt x="362000" y="311150"/>
                </a:moveTo>
                <a:lnTo>
                  <a:pt x="359422" y="315899"/>
                </a:lnTo>
                <a:lnTo>
                  <a:pt x="359778" y="316357"/>
                </a:lnTo>
                <a:lnTo>
                  <a:pt x="361492" y="313690"/>
                </a:lnTo>
                <a:lnTo>
                  <a:pt x="362000" y="311150"/>
                </a:lnTo>
                <a:close/>
              </a:path>
              <a:path w="1297940" h="988060">
                <a:moveTo>
                  <a:pt x="362242" y="329336"/>
                </a:moveTo>
                <a:lnTo>
                  <a:pt x="361429" y="328930"/>
                </a:lnTo>
                <a:lnTo>
                  <a:pt x="361683" y="330454"/>
                </a:lnTo>
                <a:lnTo>
                  <a:pt x="362242" y="329336"/>
                </a:lnTo>
                <a:close/>
              </a:path>
              <a:path w="1297940" h="988060">
                <a:moveTo>
                  <a:pt x="362254" y="321310"/>
                </a:moveTo>
                <a:lnTo>
                  <a:pt x="361175" y="322872"/>
                </a:lnTo>
                <a:lnTo>
                  <a:pt x="361772" y="322580"/>
                </a:lnTo>
                <a:lnTo>
                  <a:pt x="362254" y="321310"/>
                </a:lnTo>
                <a:close/>
              </a:path>
              <a:path w="1297940" h="988060">
                <a:moveTo>
                  <a:pt x="364032" y="330200"/>
                </a:moveTo>
                <a:lnTo>
                  <a:pt x="362737" y="328930"/>
                </a:lnTo>
                <a:lnTo>
                  <a:pt x="362432" y="328930"/>
                </a:lnTo>
                <a:lnTo>
                  <a:pt x="362242" y="329336"/>
                </a:lnTo>
                <a:lnTo>
                  <a:pt x="364032" y="330200"/>
                </a:lnTo>
                <a:close/>
              </a:path>
              <a:path w="1297940" h="988060">
                <a:moveTo>
                  <a:pt x="382193" y="308229"/>
                </a:moveTo>
                <a:lnTo>
                  <a:pt x="381723" y="307340"/>
                </a:lnTo>
                <a:lnTo>
                  <a:pt x="377228" y="306070"/>
                </a:lnTo>
                <a:lnTo>
                  <a:pt x="380530" y="307340"/>
                </a:lnTo>
                <a:lnTo>
                  <a:pt x="381215" y="309880"/>
                </a:lnTo>
                <a:lnTo>
                  <a:pt x="382193" y="308229"/>
                </a:lnTo>
                <a:close/>
              </a:path>
              <a:path w="1297940" h="988060">
                <a:moveTo>
                  <a:pt x="382295" y="360680"/>
                </a:moveTo>
                <a:lnTo>
                  <a:pt x="382054" y="360133"/>
                </a:lnTo>
                <a:lnTo>
                  <a:pt x="381838" y="360984"/>
                </a:lnTo>
                <a:lnTo>
                  <a:pt x="382092" y="360680"/>
                </a:lnTo>
                <a:lnTo>
                  <a:pt x="382295" y="360680"/>
                </a:lnTo>
                <a:close/>
              </a:path>
              <a:path w="1297940" h="988060">
                <a:moveTo>
                  <a:pt x="382866" y="356870"/>
                </a:moveTo>
                <a:lnTo>
                  <a:pt x="381622" y="359410"/>
                </a:lnTo>
                <a:lnTo>
                  <a:pt x="382054" y="360133"/>
                </a:lnTo>
                <a:lnTo>
                  <a:pt x="382866" y="356870"/>
                </a:lnTo>
                <a:close/>
              </a:path>
              <a:path w="1297940" h="988060">
                <a:moveTo>
                  <a:pt x="383857" y="312928"/>
                </a:moveTo>
                <a:lnTo>
                  <a:pt x="382892" y="312420"/>
                </a:lnTo>
                <a:lnTo>
                  <a:pt x="380961" y="313690"/>
                </a:lnTo>
                <a:lnTo>
                  <a:pt x="383476" y="313690"/>
                </a:lnTo>
                <a:lnTo>
                  <a:pt x="383857" y="312928"/>
                </a:lnTo>
                <a:close/>
              </a:path>
              <a:path w="1297940" h="988060">
                <a:moveTo>
                  <a:pt x="383984" y="310464"/>
                </a:moveTo>
                <a:lnTo>
                  <a:pt x="382727" y="307340"/>
                </a:lnTo>
                <a:lnTo>
                  <a:pt x="382193" y="308229"/>
                </a:lnTo>
                <a:lnTo>
                  <a:pt x="383755" y="311150"/>
                </a:lnTo>
                <a:lnTo>
                  <a:pt x="383984" y="310464"/>
                </a:lnTo>
                <a:close/>
              </a:path>
              <a:path w="1297940" h="988060">
                <a:moveTo>
                  <a:pt x="384949" y="312851"/>
                </a:moveTo>
                <a:lnTo>
                  <a:pt x="384784" y="312420"/>
                </a:lnTo>
                <a:lnTo>
                  <a:pt x="384098" y="312420"/>
                </a:lnTo>
                <a:lnTo>
                  <a:pt x="383857" y="312928"/>
                </a:lnTo>
                <a:lnTo>
                  <a:pt x="384937" y="313499"/>
                </a:lnTo>
                <a:lnTo>
                  <a:pt x="384949" y="312851"/>
                </a:lnTo>
                <a:close/>
              </a:path>
              <a:path w="1297940" h="988060">
                <a:moveTo>
                  <a:pt x="385013" y="355600"/>
                </a:moveTo>
                <a:lnTo>
                  <a:pt x="384898" y="355409"/>
                </a:lnTo>
                <a:lnTo>
                  <a:pt x="384746" y="355600"/>
                </a:lnTo>
                <a:lnTo>
                  <a:pt x="385013" y="355600"/>
                </a:lnTo>
                <a:close/>
              </a:path>
              <a:path w="1297940" h="988060">
                <a:moveTo>
                  <a:pt x="385292" y="313690"/>
                </a:moveTo>
                <a:lnTo>
                  <a:pt x="384937" y="313499"/>
                </a:lnTo>
                <a:lnTo>
                  <a:pt x="384848" y="313690"/>
                </a:lnTo>
                <a:lnTo>
                  <a:pt x="385292" y="313690"/>
                </a:lnTo>
                <a:close/>
              </a:path>
              <a:path w="1297940" h="988060">
                <a:moveTo>
                  <a:pt x="385419" y="355600"/>
                </a:moveTo>
                <a:lnTo>
                  <a:pt x="385013" y="355600"/>
                </a:lnTo>
                <a:lnTo>
                  <a:pt x="385394" y="356247"/>
                </a:lnTo>
                <a:lnTo>
                  <a:pt x="385419" y="355600"/>
                </a:lnTo>
                <a:close/>
              </a:path>
              <a:path w="1297940" h="988060">
                <a:moveTo>
                  <a:pt x="385597" y="356603"/>
                </a:moveTo>
                <a:lnTo>
                  <a:pt x="385394" y="356247"/>
                </a:lnTo>
                <a:lnTo>
                  <a:pt x="385356" y="356870"/>
                </a:lnTo>
                <a:lnTo>
                  <a:pt x="385597" y="356603"/>
                </a:lnTo>
                <a:close/>
              </a:path>
              <a:path w="1297940" h="988060">
                <a:moveTo>
                  <a:pt x="386499" y="355600"/>
                </a:moveTo>
                <a:lnTo>
                  <a:pt x="385940" y="354330"/>
                </a:lnTo>
                <a:lnTo>
                  <a:pt x="386422" y="355600"/>
                </a:lnTo>
                <a:close/>
              </a:path>
              <a:path w="1297940" h="988060">
                <a:moveTo>
                  <a:pt x="386524" y="353060"/>
                </a:moveTo>
                <a:close/>
              </a:path>
              <a:path w="1297940" h="988060">
                <a:moveTo>
                  <a:pt x="386638" y="353542"/>
                </a:moveTo>
                <a:lnTo>
                  <a:pt x="386575" y="353060"/>
                </a:lnTo>
                <a:lnTo>
                  <a:pt x="386562" y="353275"/>
                </a:lnTo>
                <a:lnTo>
                  <a:pt x="386638" y="353542"/>
                </a:lnTo>
                <a:close/>
              </a:path>
              <a:path w="1297940" h="988060">
                <a:moveTo>
                  <a:pt x="386740" y="354330"/>
                </a:moveTo>
                <a:lnTo>
                  <a:pt x="386562" y="353275"/>
                </a:lnTo>
                <a:lnTo>
                  <a:pt x="386499" y="353085"/>
                </a:lnTo>
                <a:lnTo>
                  <a:pt x="384784" y="354330"/>
                </a:lnTo>
                <a:lnTo>
                  <a:pt x="384276" y="354330"/>
                </a:lnTo>
                <a:lnTo>
                  <a:pt x="384898" y="355409"/>
                </a:lnTo>
                <a:lnTo>
                  <a:pt x="385711" y="354330"/>
                </a:lnTo>
                <a:lnTo>
                  <a:pt x="385940" y="354330"/>
                </a:lnTo>
                <a:lnTo>
                  <a:pt x="386740" y="354330"/>
                </a:lnTo>
                <a:close/>
              </a:path>
              <a:path w="1297940" h="988060">
                <a:moveTo>
                  <a:pt x="386867" y="354330"/>
                </a:moveTo>
                <a:lnTo>
                  <a:pt x="386638" y="353542"/>
                </a:lnTo>
                <a:lnTo>
                  <a:pt x="386740" y="354330"/>
                </a:lnTo>
                <a:lnTo>
                  <a:pt x="386867" y="354330"/>
                </a:lnTo>
                <a:close/>
              </a:path>
              <a:path w="1297940" h="988060">
                <a:moveTo>
                  <a:pt x="387883" y="337820"/>
                </a:moveTo>
                <a:lnTo>
                  <a:pt x="386930" y="339090"/>
                </a:lnTo>
                <a:lnTo>
                  <a:pt x="386880" y="337820"/>
                </a:lnTo>
                <a:lnTo>
                  <a:pt x="386664" y="337820"/>
                </a:lnTo>
                <a:lnTo>
                  <a:pt x="386588" y="339090"/>
                </a:lnTo>
                <a:lnTo>
                  <a:pt x="384149" y="337820"/>
                </a:lnTo>
                <a:lnTo>
                  <a:pt x="385279" y="336550"/>
                </a:lnTo>
                <a:lnTo>
                  <a:pt x="384098" y="335280"/>
                </a:lnTo>
                <a:lnTo>
                  <a:pt x="383755" y="334010"/>
                </a:lnTo>
                <a:lnTo>
                  <a:pt x="382092" y="334010"/>
                </a:lnTo>
                <a:lnTo>
                  <a:pt x="381292" y="332740"/>
                </a:lnTo>
                <a:lnTo>
                  <a:pt x="383006" y="331470"/>
                </a:lnTo>
                <a:lnTo>
                  <a:pt x="381444" y="331470"/>
                </a:lnTo>
                <a:lnTo>
                  <a:pt x="378536" y="328930"/>
                </a:lnTo>
                <a:lnTo>
                  <a:pt x="380517" y="335280"/>
                </a:lnTo>
                <a:lnTo>
                  <a:pt x="377609" y="335280"/>
                </a:lnTo>
                <a:lnTo>
                  <a:pt x="376605" y="336550"/>
                </a:lnTo>
                <a:lnTo>
                  <a:pt x="376072" y="344170"/>
                </a:lnTo>
                <a:lnTo>
                  <a:pt x="377990" y="341630"/>
                </a:lnTo>
                <a:lnTo>
                  <a:pt x="378333" y="344170"/>
                </a:lnTo>
                <a:lnTo>
                  <a:pt x="383120" y="341630"/>
                </a:lnTo>
                <a:lnTo>
                  <a:pt x="385508" y="340360"/>
                </a:lnTo>
                <a:lnTo>
                  <a:pt x="382816" y="345440"/>
                </a:lnTo>
                <a:lnTo>
                  <a:pt x="383654" y="346710"/>
                </a:lnTo>
                <a:lnTo>
                  <a:pt x="382308" y="346710"/>
                </a:lnTo>
                <a:lnTo>
                  <a:pt x="381673" y="350520"/>
                </a:lnTo>
                <a:lnTo>
                  <a:pt x="385597" y="345440"/>
                </a:lnTo>
                <a:lnTo>
                  <a:pt x="385102" y="342900"/>
                </a:lnTo>
                <a:lnTo>
                  <a:pt x="385775" y="340360"/>
                </a:lnTo>
                <a:lnTo>
                  <a:pt x="386118" y="339090"/>
                </a:lnTo>
                <a:lnTo>
                  <a:pt x="386715" y="340360"/>
                </a:lnTo>
                <a:lnTo>
                  <a:pt x="387883" y="337820"/>
                </a:lnTo>
                <a:close/>
              </a:path>
              <a:path w="1297940" h="988060">
                <a:moveTo>
                  <a:pt x="387972" y="351790"/>
                </a:moveTo>
                <a:lnTo>
                  <a:pt x="386448" y="353060"/>
                </a:lnTo>
                <a:lnTo>
                  <a:pt x="387972" y="351790"/>
                </a:lnTo>
                <a:close/>
              </a:path>
              <a:path w="1297940" h="988060">
                <a:moveTo>
                  <a:pt x="388251" y="354012"/>
                </a:moveTo>
                <a:lnTo>
                  <a:pt x="388226" y="353860"/>
                </a:lnTo>
                <a:lnTo>
                  <a:pt x="387781" y="354330"/>
                </a:lnTo>
                <a:lnTo>
                  <a:pt x="388251" y="354012"/>
                </a:lnTo>
                <a:close/>
              </a:path>
              <a:path w="1297940" h="988060">
                <a:moveTo>
                  <a:pt x="388988" y="353060"/>
                </a:moveTo>
                <a:lnTo>
                  <a:pt x="388124" y="353060"/>
                </a:lnTo>
                <a:lnTo>
                  <a:pt x="388226" y="353860"/>
                </a:lnTo>
                <a:lnTo>
                  <a:pt x="388988" y="353060"/>
                </a:lnTo>
                <a:close/>
              </a:path>
              <a:path w="1297940" h="988060">
                <a:moveTo>
                  <a:pt x="389420" y="357479"/>
                </a:moveTo>
                <a:lnTo>
                  <a:pt x="388950" y="356870"/>
                </a:lnTo>
                <a:lnTo>
                  <a:pt x="387438" y="355600"/>
                </a:lnTo>
                <a:lnTo>
                  <a:pt x="387451" y="355803"/>
                </a:lnTo>
                <a:lnTo>
                  <a:pt x="389420" y="357479"/>
                </a:lnTo>
                <a:close/>
              </a:path>
              <a:path w="1297940" h="988060">
                <a:moveTo>
                  <a:pt x="389432" y="342900"/>
                </a:moveTo>
                <a:lnTo>
                  <a:pt x="388035" y="342900"/>
                </a:lnTo>
                <a:lnTo>
                  <a:pt x="389001" y="344106"/>
                </a:lnTo>
                <a:lnTo>
                  <a:pt x="389432" y="342900"/>
                </a:lnTo>
                <a:close/>
              </a:path>
              <a:path w="1297940" h="988060">
                <a:moveTo>
                  <a:pt x="389763" y="342900"/>
                </a:moveTo>
                <a:lnTo>
                  <a:pt x="389432" y="342900"/>
                </a:lnTo>
                <a:lnTo>
                  <a:pt x="389763" y="342900"/>
                </a:lnTo>
                <a:close/>
              </a:path>
              <a:path w="1297940" h="988060">
                <a:moveTo>
                  <a:pt x="390271" y="347980"/>
                </a:moveTo>
                <a:lnTo>
                  <a:pt x="388505" y="345440"/>
                </a:lnTo>
                <a:lnTo>
                  <a:pt x="388874" y="344436"/>
                </a:lnTo>
                <a:lnTo>
                  <a:pt x="387337" y="346710"/>
                </a:lnTo>
                <a:lnTo>
                  <a:pt x="387286" y="347980"/>
                </a:lnTo>
                <a:lnTo>
                  <a:pt x="390271" y="347980"/>
                </a:lnTo>
                <a:close/>
              </a:path>
              <a:path w="1297940" h="988060">
                <a:moveTo>
                  <a:pt x="391363" y="361302"/>
                </a:moveTo>
                <a:lnTo>
                  <a:pt x="390906" y="361518"/>
                </a:lnTo>
                <a:lnTo>
                  <a:pt x="391337" y="361950"/>
                </a:lnTo>
                <a:lnTo>
                  <a:pt x="391363" y="361302"/>
                </a:lnTo>
                <a:close/>
              </a:path>
              <a:path w="1297940" h="988060">
                <a:moveTo>
                  <a:pt x="392290" y="363220"/>
                </a:moveTo>
                <a:lnTo>
                  <a:pt x="392277" y="363347"/>
                </a:lnTo>
                <a:lnTo>
                  <a:pt x="392290" y="363220"/>
                </a:lnTo>
                <a:close/>
              </a:path>
              <a:path w="1297940" h="988060">
                <a:moveTo>
                  <a:pt x="392823" y="341630"/>
                </a:moveTo>
                <a:lnTo>
                  <a:pt x="390118" y="341630"/>
                </a:lnTo>
                <a:lnTo>
                  <a:pt x="389229" y="339090"/>
                </a:lnTo>
                <a:lnTo>
                  <a:pt x="389051" y="340360"/>
                </a:lnTo>
                <a:lnTo>
                  <a:pt x="387515" y="340360"/>
                </a:lnTo>
                <a:lnTo>
                  <a:pt x="387972" y="339090"/>
                </a:lnTo>
                <a:lnTo>
                  <a:pt x="386727" y="340360"/>
                </a:lnTo>
                <a:lnTo>
                  <a:pt x="387908" y="342900"/>
                </a:lnTo>
                <a:lnTo>
                  <a:pt x="387883" y="341630"/>
                </a:lnTo>
                <a:lnTo>
                  <a:pt x="389140" y="340360"/>
                </a:lnTo>
                <a:lnTo>
                  <a:pt x="389737" y="342785"/>
                </a:lnTo>
                <a:lnTo>
                  <a:pt x="392823" y="341630"/>
                </a:lnTo>
                <a:close/>
              </a:path>
              <a:path w="1297940" h="988060">
                <a:moveTo>
                  <a:pt x="392976" y="357479"/>
                </a:moveTo>
                <a:lnTo>
                  <a:pt x="390740" y="355600"/>
                </a:lnTo>
                <a:lnTo>
                  <a:pt x="390448" y="354330"/>
                </a:lnTo>
                <a:lnTo>
                  <a:pt x="390232" y="357479"/>
                </a:lnTo>
                <a:lnTo>
                  <a:pt x="392976" y="357479"/>
                </a:lnTo>
                <a:close/>
              </a:path>
              <a:path w="1297940" h="988060">
                <a:moveTo>
                  <a:pt x="393179" y="270421"/>
                </a:moveTo>
                <a:lnTo>
                  <a:pt x="393115" y="270243"/>
                </a:lnTo>
                <a:lnTo>
                  <a:pt x="392404" y="269240"/>
                </a:lnTo>
                <a:lnTo>
                  <a:pt x="393179" y="270421"/>
                </a:lnTo>
                <a:close/>
              </a:path>
              <a:path w="1297940" h="988060">
                <a:moveTo>
                  <a:pt x="393204" y="270510"/>
                </a:moveTo>
                <a:lnTo>
                  <a:pt x="393179" y="270713"/>
                </a:lnTo>
                <a:lnTo>
                  <a:pt x="393204" y="270510"/>
                </a:lnTo>
                <a:close/>
              </a:path>
              <a:path w="1297940" h="988060">
                <a:moveTo>
                  <a:pt x="393293" y="270497"/>
                </a:moveTo>
                <a:lnTo>
                  <a:pt x="393204" y="269240"/>
                </a:lnTo>
                <a:lnTo>
                  <a:pt x="392899" y="269240"/>
                </a:lnTo>
                <a:lnTo>
                  <a:pt x="393141" y="270243"/>
                </a:lnTo>
                <a:lnTo>
                  <a:pt x="393293" y="270497"/>
                </a:lnTo>
                <a:close/>
              </a:path>
              <a:path w="1297940" h="988060">
                <a:moveTo>
                  <a:pt x="393534" y="318770"/>
                </a:moveTo>
                <a:lnTo>
                  <a:pt x="390690" y="316306"/>
                </a:lnTo>
                <a:lnTo>
                  <a:pt x="387883" y="320040"/>
                </a:lnTo>
                <a:lnTo>
                  <a:pt x="393534" y="318770"/>
                </a:lnTo>
                <a:close/>
              </a:path>
              <a:path w="1297940" h="988060">
                <a:moveTo>
                  <a:pt x="393915" y="351790"/>
                </a:moveTo>
                <a:lnTo>
                  <a:pt x="393547" y="351790"/>
                </a:lnTo>
                <a:lnTo>
                  <a:pt x="393471" y="353060"/>
                </a:lnTo>
                <a:lnTo>
                  <a:pt x="393903" y="353060"/>
                </a:lnTo>
                <a:lnTo>
                  <a:pt x="393915" y="351790"/>
                </a:lnTo>
                <a:close/>
              </a:path>
              <a:path w="1297940" h="988060">
                <a:moveTo>
                  <a:pt x="396557" y="269862"/>
                </a:moveTo>
                <a:lnTo>
                  <a:pt x="396506" y="269252"/>
                </a:lnTo>
                <a:lnTo>
                  <a:pt x="396240" y="269443"/>
                </a:lnTo>
                <a:lnTo>
                  <a:pt x="396557" y="269862"/>
                </a:lnTo>
                <a:close/>
              </a:path>
              <a:path w="1297940" h="988060">
                <a:moveTo>
                  <a:pt x="396875" y="353060"/>
                </a:moveTo>
                <a:lnTo>
                  <a:pt x="396836" y="351917"/>
                </a:lnTo>
                <a:lnTo>
                  <a:pt x="396405" y="353060"/>
                </a:lnTo>
                <a:lnTo>
                  <a:pt x="396875" y="353060"/>
                </a:lnTo>
                <a:close/>
              </a:path>
              <a:path w="1297940" h="988060">
                <a:moveTo>
                  <a:pt x="398513" y="355600"/>
                </a:moveTo>
                <a:lnTo>
                  <a:pt x="398030" y="354330"/>
                </a:lnTo>
                <a:lnTo>
                  <a:pt x="398513" y="355600"/>
                </a:lnTo>
                <a:close/>
              </a:path>
              <a:path w="1297940" h="988060">
                <a:moveTo>
                  <a:pt x="398907" y="356717"/>
                </a:moveTo>
                <a:lnTo>
                  <a:pt x="397205" y="355600"/>
                </a:lnTo>
                <a:lnTo>
                  <a:pt x="398284" y="356870"/>
                </a:lnTo>
                <a:lnTo>
                  <a:pt x="398780" y="356870"/>
                </a:lnTo>
                <a:lnTo>
                  <a:pt x="398907" y="356717"/>
                </a:lnTo>
                <a:close/>
              </a:path>
              <a:path w="1297940" h="988060">
                <a:moveTo>
                  <a:pt x="415277" y="267893"/>
                </a:moveTo>
                <a:lnTo>
                  <a:pt x="415175" y="266700"/>
                </a:lnTo>
                <a:lnTo>
                  <a:pt x="415048" y="266700"/>
                </a:lnTo>
                <a:lnTo>
                  <a:pt x="414870" y="266700"/>
                </a:lnTo>
                <a:lnTo>
                  <a:pt x="414997" y="267068"/>
                </a:lnTo>
                <a:lnTo>
                  <a:pt x="415277" y="267893"/>
                </a:lnTo>
                <a:close/>
              </a:path>
              <a:path w="1297940" h="988060">
                <a:moveTo>
                  <a:pt x="424078" y="274675"/>
                </a:moveTo>
                <a:lnTo>
                  <a:pt x="424040" y="274320"/>
                </a:lnTo>
                <a:lnTo>
                  <a:pt x="423443" y="274320"/>
                </a:lnTo>
                <a:lnTo>
                  <a:pt x="424078" y="274675"/>
                </a:lnTo>
                <a:close/>
              </a:path>
              <a:path w="1297940" h="988060">
                <a:moveTo>
                  <a:pt x="424700" y="265430"/>
                </a:moveTo>
                <a:lnTo>
                  <a:pt x="424446" y="264160"/>
                </a:lnTo>
                <a:lnTo>
                  <a:pt x="424256" y="264160"/>
                </a:lnTo>
                <a:lnTo>
                  <a:pt x="424700" y="265430"/>
                </a:lnTo>
                <a:close/>
              </a:path>
              <a:path w="1297940" h="988060">
                <a:moveTo>
                  <a:pt x="424954" y="274320"/>
                </a:moveTo>
                <a:lnTo>
                  <a:pt x="424472" y="273050"/>
                </a:lnTo>
                <a:lnTo>
                  <a:pt x="424319" y="274320"/>
                </a:lnTo>
                <a:lnTo>
                  <a:pt x="424954" y="274320"/>
                </a:lnTo>
                <a:close/>
              </a:path>
              <a:path w="1297940" h="988060">
                <a:moveTo>
                  <a:pt x="425234" y="273050"/>
                </a:moveTo>
                <a:lnTo>
                  <a:pt x="424954" y="274320"/>
                </a:lnTo>
                <a:lnTo>
                  <a:pt x="425094" y="274320"/>
                </a:lnTo>
                <a:lnTo>
                  <a:pt x="425234" y="273050"/>
                </a:lnTo>
                <a:close/>
              </a:path>
              <a:path w="1297940" h="988060">
                <a:moveTo>
                  <a:pt x="426250" y="273050"/>
                </a:moveTo>
                <a:lnTo>
                  <a:pt x="426173" y="272669"/>
                </a:lnTo>
                <a:lnTo>
                  <a:pt x="425831" y="271780"/>
                </a:lnTo>
                <a:lnTo>
                  <a:pt x="425310" y="271780"/>
                </a:lnTo>
                <a:lnTo>
                  <a:pt x="425348" y="273050"/>
                </a:lnTo>
                <a:lnTo>
                  <a:pt x="426250" y="273050"/>
                </a:lnTo>
                <a:close/>
              </a:path>
              <a:path w="1297940" h="988060">
                <a:moveTo>
                  <a:pt x="426326" y="273050"/>
                </a:moveTo>
                <a:close/>
              </a:path>
              <a:path w="1297940" h="988060">
                <a:moveTo>
                  <a:pt x="457530" y="273050"/>
                </a:moveTo>
                <a:close/>
              </a:path>
              <a:path w="1297940" h="988060">
                <a:moveTo>
                  <a:pt x="480987" y="195491"/>
                </a:moveTo>
                <a:lnTo>
                  <a:pt x="479539" y="193040"/>
                </a:lnTo>
                <a:lnTo>
                  <a:pt x="478790" y="191770"/>
                </a:lnTo>
                <a:lnTo>
                  <a:pt x="476542" y="193040"/>
                </a:lnTo>
                <a:lnTo>
                  <a:pt x="476326" y="193040"/>
                </a:lnTo>
                <a:lnTo>
                  <a:pt x="474941" y="191770"/>
                </a:lnTo>
                <a:lnTo>
                  <a:pt x="470395" y="191770"/>
                </a:lnTo>
                <a:lnTo>
                  <a:pt x="469950" y="194310"/>
                </a:lnTo>
                <a:lnTo>
                  <a:pt x="480987" y="195491"/>
                </a:lnTo>
                <a:close/>
              </a:path>
              <a:path w="1297940" h="988060">
                <a:moveTo>
                  <a:pt x="481888" y="195580"/>
                </a:moveTo>
                <a:lnTo>
                  <a:pt x="480987" y="195491"/>
                </a:lnTo>
                <a:lnTo>
                  <a:pt x="481888" y="195580"/>
                </a:lnTo>
                <a:close/>
              </a:path>
              <a:path w="1297940" h="988060">
                <a:moveTo>
                  <a:pt x="485902" y="195135"/>
                </a:moveTo>
                <a:lnTo>
                  <a:pt x="485254" y="196850"/>
                </a:lnTo>
                <a:lnTo>
                  <a:pt x="485584" y="196837"/>
                </a:lnTo>
                <a:lnTo>
                  <a:pt x="485902" y="195135"/>
                </a:lnTo>
                <a:close/>
              </a:path>
              <a:path w="1297940" h="988060">
                <a:moveTo>
                  <a:pt x="486156" y="194411"/>
                </a:moveTo>
                <a:lnTo>
                  <a:pt x="486003" y="194627"/>
                </a:lnTo>
                <a:lnTo>
                  <a:pt x="485902" y="195135"/>
                </a:lnTo>
                <a:lnTo>
                  <a:pt x="486105" y="194627"/>
                </a:lnTo>
                <a:lnTo>
                  <a:pt x="486156" y="194411"/>
                </a:lnTo>
                <a:close/>
              </a:path>
              <a:path w="1297940" h="988060">
                <a:moveTo>
                  <a:pt x="489432" y="106006"/>
                </a:moveTo>
                <a:lnTo>
                  <a:pt x="488873" y="105498"/>
                </a:lnTo>
                <a:lnTo>
                  <a:pt x="489381" y="106083"/>
                </a:lnTo>
                <a:close/>
              </a:path>
              <a:path w="1297940" h="988060">
                <a:moveTo>
                  <a:pt x="504558" y="264160"/>
                </a:moveTo>
                <a:lnTo>
                  <a:pt x="504329" y="263575"/>
                </a:lnTo>
                <a:lnTo>
                  <a:pt x="503453" y="264160"/>
                </a:lnTo>
                <a:lnTo>
                  <a:pt x="504558" y="264160"/>
                </a:lnTo>
                <a:close/>
              </a:path>
              <a:path w="1297940" h="988060">
                <a:moveTo>
                  <a:pt x="510133" y="276860"/>
                </a:moveTo>
                <a:lnTo>
                  <a:pt x="509828" y="274320"/>
                </a:lnTo>
                <a:lnTo>
                  <a:pt x="507860" y="275590"/>
                </a:lnTo>
                <a:lnTo>
                  <a:pt x="509358" y="276860"/>
                </a:lnTo>
                <a:lnTo>
                  <a:pt x="510133" y="276860"/>
                </a:lnTo>
                <a:close/>
              </a:path>
              <a:path w="1297940" h="988060">
                <a:moveTo>
                  <a:pt x="510565" y="280670"/>
                </a:moveTo>
                <a:lnTo>
                  <a:pt x="510387" y="280504"/>
                </a:lnTo>
                <a:lnTo>
                  <a:pt x="510336" y="280670"/>
                </a:lnTo>
                <a:lnTo>
                  <a:pt x="510565" y="280670"/>
                </a:lnTo>
                <a:close/>
              </a:path>
              <a:path w="1297940" h="988060">
                <a:moveTo>
                  <a:pt x="510603" y="127000"/>
                </a:moveTo>
                <a:lnTo>
                  <a:pt x="510197" y="127622"/>
                </a:lnTo>
                <a:lnTo>
                  <a:pt x="510311" y="128270"/>
                </a:lnTo>
                <a:lnTo>
                  <a:pt x="510590" y="127711"/>
                </a:lnTo>
                <a:lnTo>
                  <a:pt x="510603" y="127000"/>
                </a:lnTo>
                <a:close/>
              </a:path>
              <a:path w="1297940" h="988060">
                <a:moveTo>
                  <a:pt x="511479" y="278130"/>
                </a:moveTo>
                <a:lnTo>
                  <a:pt x="511073" y="276923"/>
                </a:lnTo>
                <a:lnTo>
                  <a:pt x="510641" y="276860"/>
                </a:lnTo>
                <a:lnTo>
                  <a:pt x="509866" y="278130"/>
                </a:lnTo>
                <a:lnTo>
                  <a:pt x="509206" y="279400"/>
                </a:lnTo>
                <a:lnTo>
                  <a:pt x="510387" y="280504"/>
                </a:lnTo>
                <a:lnTo>
                  <a:pt x="510997" y="278130"/>
                </a:lnTo>
                <a:lnTo>
                  <a:pt x="511479" y="278130"/>
                </a:lnTo>
                <a:close/>
              </a:path>
              <a:path w="1297940" h="988060">
                <a:moveTo>
                  <a:pt x="513880" y="287248"/>
                </a:moveTo>
                <a:lnTo>
                  <a:pt x="513524" y="287020"/>
                </a:lnTo>
                <a:lnTo>
                  <a:pt x="513715" y="287337"/>
                </a:lnTo>
                <a:lnTo>
                  <a:pt x="513880" y="287248"/>
                </a:lnTo>
                <a:close/>
              </a:path>
              <a:path w="1297940" h="988060">
                <a:moveTo>
                  <a:pt x="515480" y="285750"/>
                </a:moveTo>
                <a:lnTo>
                  <a:pt x="512267" y="280670"/>
                </a:lnTo>
                <a:lnTo>
                  <a:pt x="510565" y="280670"/>
                </a:lnTo>
                <a:lnTo>
                  <a:pt x="511924" y="281940"/>
                </a:lnTo>
                <a:lnTo>
                  <a:pt x="512546" y="283210"/>
                </a:lnTo>
                <a:lnTo>
                  <a:pt x="513372" y="285750"/>
                </a:lnTo>
                <a:lnTo>
                  <a:pt x="515480" y="285750"/>
                </a:lnTo>
                <a:close/>
              </a:path>
              <a:path w="1297940" h="988060">
                <a:moveTo>
                  <a:pt x="515531" y="288290"/>
                </a:moveTo>
                <a:lnTo>
                  <a:pt x="514311" y="287020"/>
                </a:lnTo>
                <a:lnTo>
                  <a:pt x="513880" y="287248"/>
                </a:lnTo>
                <a:lnTo>
                  <a:pt x="515531" y="288290"/>
                </a:lnTo>
                <a:close/>
              </a:path>
              <a:path w="1297940" h="988060">
                <a:moveTo>
                  <a:pt x="524078" y="943610"/>
                </a:moveTo>
                <a:lnTo>
                  <a:pt x="523290" y="942340"/>
                </a:lnTo>
                <a:lnTo>
                  <a:pt x="523214" y="942682"/>
                </a:lnTo>
                <a:lnTo>
                  <a:pt x="524078" y="943610"/>
                </a:lnTo>
                <a:close/>
              </a:path>
              <a:path w="1297940" h="988060">
                <a:moveTo>
                  <a:pt x="537895" y="138328"/>
                </a:moveTo>
                <a:lnTo>
                  <a:pt x="537311" y="137160"/>
                </a:lnTo>
                <a:lnTo>
                  <a:pt x="536333" y="138277"/>
                </a:lnTo>
                <a:lnTo>
                  <a:pt x="537895" y="138328"/>
                </a:lnTo>
                <a:close/>
              </a:path>
              <a:path w="1297940" h="988060">
                <a:moveTo>
                  <a:pt x="566216" y="66408"/>
                </a:moveTo>
                <a:lnTo>
                  <a:pt x="566064" y="66040"/>
                </a:lnTo>
                <a:lnTo>
                  <a:pt x="566216" y="66408"/>
                </a:lnTo>
                <a:close/>
              </a:path>
              <a:path w="1297940" h="988060">
                <a:moveTo>
                  <a:pt x="566293" y="67310"/>
                </a:moveTo>
                <a:lnTo>
                  <a:pt x="566242" y="66459"/>
                </a:lnTo>
                <a:lnTo>
                  <a:pt x="565721" y="67310"/>
                </a:lnTo>
                <a:lnTo>
                  <a:pt x="566293" y="67310"/>
                </a:lnTo>
                <a:close/>
              </a:path>
              <a:path w="1297940" h="988060">
                <a:moveTo>
                  <a:pt x="566483" y="66040"/>
                </a:moveTo>
                <a:lnTo>
                  <a:pt x="566254" y="66459"/>
                </a:lnTo>
                <a:lnTo>
                  <a:pt x="566394" y="66662"/>
                </a:lnTo>
                <a:lnTo>
                  <a:pt x="566483" y="66040"/>
                </a:lnTo>
                <a:close/>
              </a:path>
              <a:path w="1297940" h="988060">
                <a:moveTo>
                  <a:pt x="566851" y="67310"/>
                </a:moveTo>
                <a:lnTo>
                  <a:pt x="566394" y="66662"/>
                </a:lnTo>
                <a:lnTo>
                  <a:pt x="566597" y="67310"/>
                </a:lnTo>
                <a:lnTo>
                  <a:pt x="566851" y="67310"/>
                </a:lnTo>
                <a:close/>
              </a:path>
              <a:path w="1297940" h="988060">
                <a:moveTo>
                  <a:pt x="594436" y="12890"/>
                </a:moveTo>
                <a:lnTo>
                  <a:pt x="594144" y="12700"/>
                </a:lnTo>
                <a:lnTo>
                  <a:pt x="594233" y="13169"/>
                </a:lnTo>
                <a:lnTo>
                  <a:pt x="594309" y="13627"/>
                </a:lnTo>
                <a:lnTo>
                  <a:pt x="594372" y="13296"/>
                </a:lnTo>
                <a:lnTo>
                  <a:pt x="594436" y="12890"/>
                </a:lnTo>
                <a:close/>
              </a:path>
              <a:path w="1297940" h="988060">
                <a:moveTo>
                  <a:pt x="594690" y="13042"/>
                </a:moveTo>
                <a:lnTo>
                  <a:pt x="594499" y="12928"/>
                </a:lnTo>
                <a:lnTo>
                  <a:pt x="594525" y="13144"/>
                </a:lnTo>
                <a:lnTo>
                  <a:pt x="594652" y="13550"/>
                </a:lnTo>
                <a:lnTo>
                  <a:pt x="594690" y="13042"/>
                </a:lnTo>
                <a:close/>
              </a:path>
              <a:path w="1297940" h="988060">
                <a:moveTo>
                  <a:pt x="594855" y="13144"/>
                </a:moveTo>
                <a:lnTo>
                  <a:pt x="594702" y="12700"/>
                </a:lnTo>
                <a:lnTo>
                  <a:pt x="594690" y="13042"/>
                </a:lnTo>
                <a:lnTo>
                  <a:pt x="594855" y="13144"/>
                </a:lnTo>
                <a:close/>
              </a:path>
              <a:path w="1297940" h="988060">
                <a:moveTo>
                  <a:pt x="598068" y="930910"/>
                </a:moveTo>
                <a:lnTo>
                  <a:pt x="596087" y="930910"/>
                </a:lnTo>
                <a:lnTo>
                  <a:pt x="596900" y="931430"/>
                </a:lnTo>
                <a:lnTo>
                  <a:pt x="598068" y="930910"/>
                </a:lnTo>
                <a:close/>
              </a:path>
              <a:path w="1297940" h="988060">
                <a:moveTo>
                  <a:pt x="601230" y="878840"/>
                </a:moveTo>
                <a:lnTo>
                  <a:pt x="599592" y="876300"/>
                </a:lnTo>
                <a:lnTo>
                  <a:pt x="599211" y="877417"/>
                </a:lnTo>
                <a:lnTo>
                  <a:pt x="601230" y="878840"/>
                </a:lnTo>
                <a:close/>
              </a:path>
              <a:path w="1297940" h="988060">
                <a:moveTo>
                  <a:pt x="726071" y="160997"/>
                </a:moveTo>
                <a:lnTo>
                  <a:pt x="725817" y="160997"/>
                </a:lnTo>
                <a:lnTo>
                  <a:pt x="726071" y="161112"/>
                </a:lnTo>
                <a:close/>
              </a:path>
              <a:path w="1297940" h="988060">
                <a:moveTo>
                  <a:pt x="727544" y="160997"/>
                </a:moveTo>
                <a:close/>
              </a:path>
              <a:path w="1297940" h="988060">
                <a:moveTo>
                  <a:pt x="747064" y="141947"/>
                </a:moveTo>
                <a:lnTo>
                  <a:pt x="746721" y="141947"/>
                </a:lnTo>
                <a:lnTo>
                  <a:pt x="747064" y="141947"/>
                </a:lnTo>
                <a:close/>
              </a:path>
              <a:path w="1297940" h="988060">
                <a:moveTo>
                  <a:pt x="810577" y="58420"/>
                </a:moveTo>
                <a:lnTo>
                  <a:pt x="764108" y="43180"/>
                </a:lnTo>
                <a:lnTo>
                  <a:pt x="736955" y="40640"/>
                </a:lnTo>
                <a:lnTo>
                  <a:pt x="737120" y="40640"/>
                </a:lnTo>
                <a:lnTo>
                  <a:pt x="718947" y="38100"/>
                </a:lnTo>
                <a:lnTo>
                  <a:pt x="700760" y="35560"/>
                </a:lnTo>
                <a:lnTo>
                  <a:pt x="661771" y="35560"/>
                </a:lnTo>
                <a:lnTo>
                  <a:pt x="624700" y="31750"/>
                </a:lnTo>
                <a:lnTo>
                  <a:pt x="616559" y="26670"/>
                </a:lnTo>
                <a:lnTo>
                  <a:pt x="600252" y="16510"/>
                </a:lnTo>
                <a:lnTo>
                  <a:pt x="596188" y="13970"/>
                </a:lnTo>
                <a:lnTo>
                  <a:pt x="594855" y="13144"/>
                </a:lnTo>
                <a:lnTo>
                  <a:pt x="595134" y="13970"/>
                </a:lnTo>
                <a:lnTo>
                  <a:pt x="594652" y="13550"/>
                </a:lnTo>
                <a:lnTo>
                  <a:pt x="594626" y="13970"/>
                </a:lnTo>
                <a:lnTo>
                  <a:pt x="594563" y="13474"/>
                </a:lnTo>
                <a:lnTo>
                  <a:pt x="594372" y="13296"/>
                </a:lnTo>
                <a:lnTo>
                  <a:pt x="594372" y="13970"/>
                </a:lnTo>
                <a:lnTo>
                  <a:pt x="594245" y="13970"/>
                </a:lnTo>
                <a:lnTo>
                  <a:pt x="594207" y="13144"/>
                </a:lnTo>
                <a:lnTo>
                  <a:pt x="586549" y="6350"/>
                </a:lnTo>
                <a:lnTo>
                  <a:pt x="579907" y="4876"/>
                </a:lnTo>
                <a:lnTo>
                  <a:pt x="579907" y="48260"/>
                </a:lnTo>
                <a:lnTo>
                  <a:pt x="579462" y="48260"/>
                </a:lnTo>
                <a:lnTo>
                  <a:pt x="579513" y="46990"/>
                </a:lnTo>
                <a:lnTo>
                  <a:pt x="579907" y="48260"/>
                </a:lnTo>
                <a:lnTo>
                  <a:pt x="579907" y="4876"/>
                </a:lnTo>
                <a:lnTo>
                  <a:pt x="575132" y="3810"/>
                </a:lnTo>
                <a:lnTo>
                  <a:pt x="562800" y="2540"/>
                </a:lnTo>
                <a:lnTo>
                  <a:pt x="551446" y="0"/>
                </a:lnTo>
                <a:lnTo>
                  <a:pt x="548449" y="2540"/>
                </a:lnTo>
                <a:lnTo>
                  <a:pt x="549554" y="7620"/>
                </a:lnTo>
                <a:lnTo>
                  <a:pt x="551776" y="12700"/>
                </a:lnTo>
                <a:lnTo>
                  <a:pt x="552132" y="17780"/>
                </a:lnTo>
                <a:lnTo>
                  <a:pt x="556069" y="16510"/>
                </a:lnTo>
                <a:lnTo>
                  <a:pt x="557784" y="20320"/>
                </a:lnTo>
                <a:lnTo>
                  <a:pt x="558609" y="24130"/>
                </a:lnTo>
                <a:lnTo>
                  <a:pt x="561276" y="31750"/>
                </a:lnTo>
                <a:lnTo>
                  <a:pt x="563435" y="26670"/>
                </a:lnTo>
                <a:lnTo>
                  <a:pt x="564057" y="33020"/>
                </a:lnTo>
                <a:lnTo>
                  <a:pt x="564426" y="34290"/>
                </a:lnTo>
                <a:lnTo>
                  <a:pt x="565175" y="35560"/>
                </a:lnTo>
                <a:lnTo>
                  <a:pt x="566178" y="36830"/>
                </a:lnTo>
                <a:lnTo>
                  <a:pt x="565645" y="35560"/>
                </a:lnTo>
                <a:lnTo>
                  <a:pt x="567105" y="35560"/>
                </a:lnTo>
                <a:lnTo>
                  <a:pt x="565962" y="34290"/>
                </a:lnTo>
                <a:lnTo>
                  <a:pt x="566496" y="34290"/>
                </a:lnTo>
                <a:lnTo>
                  <a:pt x="565937" y="31750"/>
                </a:lnTo>
                <a:lnTo>
                  <a:pt x="566953" y="34290"/>
                </a:lnTo>
                <a:lnTo>
                  <a:pt x="567474" y="34290"/>
                </a:lnTo>
                <a:lnTo>
                  <a:pt x="567905" y="35560"/>
                </a:lnTo>
                <a:lnTo>
                  <a:pt x="568223" y="40640"/>
                </a:lnTo>
                <a:lnTo>
                  <a:pt x="570026" y="40640"/>
                </a:lnTo>
                <a:lnTo>
                  <a:pt x="572947" y="38100"/>
                </a:lnTo>
                <a:lnTo>
                  <a:pt x="577316" y="45720"/>
                </a:lnTo>
                <a:lnTo>
                  <a:pt x="578307" y="46990"/>
                </a:lnTo>
                <a:lnTo>
                  <a:pt x="577977" y="46990"/>
                </a:lnTo>
                <a:lnTo>
                  <a:pt x="578853" y="48260"/>
                </a:lnTo>
                <a:lnTo>
                  <a:pt x="578650" y="49530"/>
                </a:lnTo>
                <a:lnTo>
                  <a:pt x="579170" y="49530"/>
                </a:lnTo>
                <a:lnTo>
                  <a:pt x="579247" y="52070"/>
                </a:lnTo>
                <a:lnTo>
                  <a:pt x="578408" y="50800"/>
                </a:lnTo>
                <a:lnTo>
                  <a:pt x="578269" y="50800"/>
                </a:lnTo>
                <a:lnTo>
                  <a:pt x="578002" y="52070"/>
                </a:lnTo>
                <a:lnTo>
                  <a:pt x="577875" y="50800"/>
                </a:lnTo>
                <a:lnTo>
                  <a:pt x="577507" y="50800"/>
                </a:lnTo>
                <a:lnTo>
                  <a:pt x="577938" y="52070"/>
                </a:lnTo>
                <a:lnTo>
                  <a:pt x="577862" y="53340"/>
                </a:lnTo>
                <a:lnTo>
                  <a:pt x="578815" y="53340"/>
                </a:lnTo>
                <a:lnTo>
                  <a:pt x="579805" y="54610"/>
                </a:lnTo>
                <a:lnTo>
                  <a:pt x="578993" y="55880"/>
                </a:lnTo>
                <a:lnTo>
                  <a:pt x="582117" y="53340"/>
                </a:lnTo>
                <a:lnTo>
                  <a:pt x="582853" y="54610"/>
                </a:lnTo>
                <a:lnTo>
                  <a:pt x="582129" y="54610"/>
                </a:lnTo>
                <a:lnTo>
                  <a:pt x="581710" y="55880"/>
                </a:lnTo>
                <a:lnTo>
                  <a:pt x="580809" y="55880"/>
                </a:lnTo>
                <a:lnTo>
                  <a:pt x="580707" y="57150"/>
                </a:lnTo>
                <a:lnTo>
                  <a:pt x="580682" y="55880"/>
                </a:lnTo>
                <a:lnTo>
                  <a:pt x="580491" y="55880"/>
                </a:lnTo>
                <a:lnTo>
                  <a:pt x="580301" y="57150"/>
                </a:lnTo>
                <a:lnTo>
                  <a:pt x="579348" y="57150"/>
                </a:lnTo>
                <a:lnTo>
                  <a:pt x="578739" y="58420"/>
                </a:lnTo>
                <a:lnTo>
                  <a:pt x="581761" y="57150"/>
                </a:lnTo>
                <a:lnTo>
                  <a:pt x="582650" y="57150"/>
                </a:lnTo>
                <a:lnTo>
                  <a:pt x="582777" y="58496"/>
                </a:lnTo>
                <a:lnTo>
                  <a:pt x="583260" y="60960"/>
                </a:lnTo>
                <a:lnTo>
                  <a:pt x="584377" y="59690"/>
                </a:lnTo>
                <a:lnTo>
                  <a:pt x="585343" y="59690"/>
                </a:lnTo>
                <a:lnTo>
                  <a:pt x="586270" y="58496"/>
                </a:lnTo>
                <a:lnTo>
                  <a:pt x="586422" y="58420"/>
                </a:lnTo>
                <a:lnTo>
                  <a:pt x="586752" y="59690"/>
                </a:lnTo>
                <a:lnTo>
                  <a:pt x="587781" y="62230"/>
                </a:lnTo>
                <a:lnTo>
                  <a:pt x="584009" y="62230"/>
                </a:lnTo>
                <a:lnTo>
                  <a:pt x="583222" y="61607"/>
                </a:lnTo>
                <a:lnTo>
                  <a:pt x="583222" y="62230"/>
                </a:lnTo>
                <a:lnTo>
                  <a:pt x="581875" y="63500"/>
                </a:lnTo>
                <a:lnTo>
                  <a:pt x="581393" y="62230"/>
                </a:lnTo>
                <a:lnTo>
                  <a:pt x="583222" y="62230"/>
                </a:lnTo>
                <a:lnTo>
                  <a:pt x="583222" y="61607"/>
                </a:lnTo>
                <a:lnTo>
                  <a:pt x="580821" y="59690"/>
                </a:lnTo>
                <a:lnTo>
                  <a:pt x="576922" y="62230"/>
                </a:lnTo>
                <a:lnTo>
                  <a:pt x="573963" y="63500"/>
                </a:lnTo>
                <a:lnTo>
                  <a:pt x="572757" y="63500"/>
                </a:lnTo>
                <a:lnTo>
                  <a:pt x="572935" y="62230"/>
                </a:lnTo>
                <a:lnTo>
                  <a:pt x="572604" y="63207"/>
                </a:lnTo>
                <a:lnTo>
                  <a:pt x="572300" y="62230"/>
                </a:lnTo>
                <a:lnTo>
                  <a:pt x="571893" y="63500"/>
                </a:lnTo>
                <a:lnTo>
                  <a:pt x="572795" y="66040"/>
                </a:lnTo>
                <a:lnTo>
                  <a:pt x="570318" y="68580"/>
                </a:lnTo>
                <a:lnTo>
                  <a:pt x="569722" y="66040"/>
                </a:lnTo>
                <a:lnTo>
                  <a:pt x="568248" y="66040"/>
                </a:lnTo>
                <a:lnTo>
                  <a:pt x="568845" y="64770"/>
                </a:lnTo>
                <a:lnTo>
                  <a:pt x="566851" y="67310"/>
                </a:lnTo>
                <a:lnTo>
                  <a:pt x="569772" y="67310"/>
                </a:lnTo>
                <a:lnTo>
                  <a:pt x="560489" y="71120"/>
                </a:lnTo>
                <a:lnTo>
                  <a:pt x="563867" y="76200"/>
                </a:lnTo>
                <a:lnTo>
                  <a:pt x="562711" y="78740"/>
                </a:lnTo>
                <a:lnTo>
                  <a:pt x="561035" y="74930"/>
                </a:lnTo>
                <a:lnTo>
                  <a:pt x="559993" y="74930"/>
                </a:lnTo>
                <a:lnTo>
                  <a:pt x="554253" y="78740"/>
                </a:lnTo>
                <a:lnTo>
                  <a:pt x="548233" y="81280"/>
                </a:lnTo>
                <a:lnTo>
                  <a:pt x="541883" y="85090"/>
                </a:lnTo>
                <a:lnTo>
                  <a:pt x="535139" y="86360"/>
                </a:lnTo>
                <a:lnTo>
                  <a:pt x="522617" y="85090"/>
                </a:lnTo>
                <a:lnTo>
                  <a:pt x="510044" y="82550"/>
                </a:lnTo>
                <a:lnTo>
                  <a:pt x="496544" y="81280"/>
                </a:lnTo>
                <a:lnTo>
                  <a:pt x="492798" y="81902"/>
                </a:lnTo>
                <a:lnTo>
                  <a:pt x="492798" y="110490"/>
                </a:lnTo>
                <a:lnTo>
                  <a:pt x="491375" y="107950"/>
                </a:lnTo>
                <a:lnTo>
                  <a:pt x="492239" y="107950"/>
                </a:lnTo>
                <a:lnTo>
                  <a:pt x="492798" y="110490"/>
                </a:lnTo>
                <a:lnTo>
                  <a:pt x="492798" y="81902"/>
                </a:lnTo>
                <a:lnTo>
                  <a:pt x="481241" y="83820"/>
                </a:lnTo>
                <a:lnTo>
                  <a:pt x="477545" y="87630"/>
                </a:lnTo>
                <a:lnTo>
                  <a:pt x="472948" y="92710"/>
                </a:lnTo>
                <a:lnTo>
                  <a:pt x="469887" y="99060"/>
                </a:lnTo>
                <a:lnTo>
                  <a:pt x="470750" y="102870"/>
                </a:lnTo>
                <a:lnTo>
                  <a:pt x="471220" y="102870"/>
                </a:lnTo>
                <a:lnTo>
                  <a:pt x="473481" y="104140"/>
                </a:lnTo>
                <a:lnTo>
                  <a:pt x="474573" y="104140"/>
                </a:lnTo>
                <a:lnTo>
                  <a:pt x="474345" y="102870"/>
                </a:lnTo>
                <a:lnTo>
                  <a:pt x="475221" y="104140"/>
                </a:lnTo>
                <a:lnTo>
                  <a:pt x="476834" y="106680"/>
                </a:lnTo>
                <a:lnTo>
                  <a:pt x="477139" y="105410"/>
                </a:lnTo>
                <a:lnTo>
                  <a:pt x="479818" y="105410"/>
                </a:lnTo>
                <a:lnTo>
                  <a:pt x="481406" y="106680"/>
                </a:lnTo>
                <a:lnTo>
                  <a:pt x="481736" y="105689"/>
                </a:lnTo>
                <a:lnTo>
                  <a:pt x="481647" y="105498"/>
                </a:lnTo>
                <a:lnTo>
                  <a:pt x="481787" y="105537"/>
                </a:lnTo>
                <a:lnTo>
                  <a:pt x="485343" y="106680"/>
                </a:lnTo>
                <a:lnTo>
                  <a:pt x="486575" y="106680"/>
                </a:lnTo>
                <a:lnTo>
                  <a:pt x="488315" y="106680"/>
                </a:lnTo>
                <a:lnTo>
                  <a:pt x="488467" y="106083"/>
                </a:lnTo>
                <a:lnTo>
                  <a:pt x="488480" y="105410"/>
                </a:lnTo>
                <a:lnTo>
                  <a:pt x="488556" y="105689"/>
                </a:lnTo>
                <a:lnTo>
                  <a:pt x="488619" y="105410"/>
                </a:lnTo>
                <a:lnTo>
                  <a:pt x="488670" y="106083"/>
                </a:lnTo>
                <a:lnTo>
                  <a:pt x="488835" y="106680"/>
                </a:lnTo>
                <a:lnTo>
                  <a:pt x="488784" y="105410"/>
                </a:lnTo>
                <a:lnTo>
                  <a:pt x="489800" y="105410"/>
                </a:lnTo>
                <a:lnTo>
                  <a:pt x="489432" y="106006"/>
                </a:lnTo>
                <a:lnTo>
                  <a:pt x="490156" y="106680"/>
                </a:lnTo>
                <a:lnTo>
                  <a:pt x="489978" y="105410"/>
                </a:lnTo>
                <a:lnTo>
                  <a:pt x="491528" y="106680"/>
                </a:lnTo>
                <a:lnTo>
                  <a:pt x="490156" y="106680"/>
                </a:lnTo>
                <a:lnTo>
                  <a:pt x="489940" y="106680"/>
                </a:lnTo>
                <a:lnTo>
                  <a:pt x="491083" y="107950"/>
                </a:lnTo>
                <a:lnTo>
                  <a:pt x="489381" y="106083"/>
                </a:lnTo>
                <a:lnTo>
                  <a:pt x="489000" y="106680"/>
                </a:lnTo>
                <a:lnTo>
                  <a:pt x="490131" y="107378"/>
                </a:lnTo>
                <a:lnTo>
                  <a:pt x="490334" y="107950"/>
                </a:lnTo>
                <a:lnTo>
                  <a:pt x="489699" y="107950"/>
                </a:lnTo>
                <a:lnTo>
                  <a:pt x="488505" y="109220"/>
                </a:lnTo>
                <a:lnTo>
                  <a:pt x="488988" y="107950"/>
                </a:lnTo>
                <a:lnTo>
                  <a:pt x="489127" y="107950"/>
                </a:lnTo>
                <a:lnTo>
                  <a:pt x="488492" y="106680"/>
                </a:lnTo>
                <a:lnTo>
                  <a:pt x="488911" y="107950"/>
                </a:lnTo>
                <a:lnTo>
                  <a:pt x="488569" y="107950"/>
                </a:lnTo>
                <a:lnTo>
                  <a:pt x="487184" y="109220"/>
                </a:lnTo>
                <a:lnTo>
                  <a:pt x="487248" y="107950"/>
                </a:lnTo>
                <a:lnTo>
                  <a:pt x="486638" y="107950"/>
                </a:lnTo>
                <a:lnTo>
                  <a:pt x="486575" y="106680"/>
                </a:lnTo>
                <a:lnTo>
                  <a:pt x="486397" y="107950"/>
                </a:lnTo>
                <a:lnTo>
                  <a:pt x="484085" y="107950"/>
                </a:lnTo>
                <a:lnTo>
                  <a:pt x="483400" y="109220"/>
                </a:lnTo>
                <a:lnTo>
                  <a:pt x="483616" y="107950"/>
                </a:lnTo>
                <a:lnTo>
                  <a:pt x="481634" y="109220"/>
                </a:lnTo>
                <a:lnTo>
                  <a:pt x="472617" y="109220"/>
                </a:lnTo>
                <a:lnTo>
                  <a:pt x="474014" y="110490"/>
                </a:lnTo>
                <a:lnTo>
                  <a:pt x="466483" y="110490"/>
                </a:lnTo>
                <a:lnTo>
                  <a:pt x="465543" y="113030"/>
                </a:lnTo>
                <a:lnTo>
                  <a:pt x="793927" y="113030"/>
                </a:lnTo>
                <a:lnTo>
                  <a:pt x="797318" y="105410"/>
                </a:lnTo>
                <a:lnTo>
                  <a:pt x="800722" y="97790"/>
                </a:lnTo>
                <a:lnTo>
                  <a:pt x="805497" y="86360"/>
                </a:lnTo>
                <a:lnTo>
                  <a:pt x="808672" y="78740"/>
                </a:lnTo>
                <a:lnTo>
                  <a:pt x="810260" y="74930"/>
                </a:lnTo>
                <a:lnTo>
                  <a:pt x="810387" y="68580"/>
                </a:lnTo>
                <a:lnTo>
                  <a:pt x="810577" y="58420"/>
                </a:lnTo>
                <a:close/>
              </a:path>
              <a:path w="1297940" h="988060">
                <a:moveTo>
                  <a:pt x="852728" y="238467"/>
                </a:moveTo>
                <a:lnTo>
                  <a:pt x="852538" y="238467"/>
                </a:lnTo>
                <a:lnTo>
                  <a:pt x="852347" y="239737"/>
                </a:lnTo>
                <a:lnTo>
                  <a:pt x="852728" y="238467"/>
                </a:lnTo>
                <a:close/>
              </a:path>
              <a:path w="1297940" h="988060">
                <a:moveTo>
                  <a:pt x="861872" y="127977"/>
                </a:moveTo>
                <a:lnTo>
                  <a:pt x="857351" y="129044"/>
                </a:lnTo>
                <a:lnTo>
                  <a:pt x="856945" y="129540"/>
                </a:lnTo>
                <a:lnTo>
                  <a:pt x="857516" y="129908"/>
                </a:lnTo>
                <a:lnTo>
                  <a:pt x="861872" y="127977"/>
                </a:lnTo>
                <a:close/>
              </a:path>
              <a:path w="1297940" h="988060">
                <a:moveTo>
                  <a:pt x="879652" y="153111"/>
                </a:moveTo>
                <a:lnTo>
                  <a:pt x="879005" y="153377"/>
                </a:lnTo>
                <a:lnTo>
                  <a:pt x="879652" y="153111"/>
                </a:lnTo>
                <a:close/>
              </a:path>
              <a:path w="1297940" h="988060">
                <a:moveTo>
                  <a:pt x="882116" y="152107"/>
                </a:moveTo>
                <a:lnTo>
                  <a:pt x="879652" y="153111"/>
                </a:lnTo>
                <a:lnTo>
                  <a:pt x="881862" y="160997"/>
                </a:lnTo>
                <a:lnTo>
                  <a:pt x="882116" y="152107"/>
                </a:lnTo>
                <a:close/>
              </a:path>
              <a:path w="1297940" h="988060">
                <a:moveTo>
                  <a:pt x="887514" y="145757"/>
                </a:moveTo>
                <a:lnTo>
                  <a:pt x="887196" y="146977"/>
                </a:lnTo>
                <a:lnTo>
                  <a:pt x="887514" y="145757"/>
                </a:lnTo>
                <a:close/>
              </a:path>
              <a:path w="1297940" h="988060">
                <a:moveTo>
                  <a:pt x="1069276" y="229577"/>
                </a:moveTo>
                <a:lnTo>
                  <a:pt x="1063929" y="230847"/>
                </a:lnTo>
                <a:lnTo>
                  <a:pt x="1064526" y="231241"/>
                </a:lnTo>
                <a:lnTo>
                  <a:pt x="1069276" y="229577"/>
                </a:lnTo>
                <a:close/>
              </a:path>
              <a:path w="1297940" h="988060">
                <a:moveTo>
                  <a:pt x="1147432" y="254977"/>
                </a:moveTo>
                <a:lnTo>
                  <a:pt x="1147343" y="255104"/>
                </a:lnTo>
                <a:lnTo>
                  <a:pt x="1147432" y="254977"/>
                </a:lnTo>
                <a:close/>
              </a:path>
              <a:path w="1297940" h="988060">
                <a:moveTo>
                  <a:pt x="1181582" y="289267"/>
                </a:moveTo>
                <a:lnTo>
                  <a:pt x="1180820" y="287997"/>
                </a:lnTo>
                <a:lnTo>
                  <a:pt x="1180807" y="289267"/>
                </a:lnTo>
                <a:lnTo>
                  <a:pt x="1181582" y="289267"/>
                </a:lnTo>
                <a:close/>
              </a:path>
              <a:path w="1297940" h="988060">
                <a:moveTo>
                  <a:pt x="1231925" y="300697"/>
                </a:moveTo>
                <a:lnTo>
                  <a:pt x="1231011" y="299427"/>
                </a:lnTo>
                <a:lnTo>
                  <a:pt x="1230515" y="299427"/>
                </a:lnTo>
                <a:lnTo>
                  <a:pt x="1231925" y="300697"/>
                </a:lnTo>
                <a:close/>
              </a:path>
              <a:path w="1297940" h="988060">
                <a:moveTo>
                  <a:pt x="1249464" y="328422"/>
                </a:moveTo>
                <a:lnTo>
                  <a:pt x="1249133" y="327367"/>
                </a:lnTo>
                <a:lnTo>
                  <a:pt x="1248092" y="327367"/>
                </a:lnTo>
                <a:lnTo>
                  <a:pt x="1249464" y="328422"/>
                </a:lnTo>
                <a:close/>
              </a:path>
              <a:path w="1297940" h="988060">
                <a:moveTo>
                  <a:pt x="1250873" y="333717"/>
                </a:moveTo>
                <a:lnTo>
                  <a:pt x="1250137" y="332447"/>
                </a:lnTo>
                <a:lnTo>
                  <a:pt x="1249768" y="332447"/>
                </a:lnTo>
                <a:lnTo>
                  <a:pt x="1250873" y="333717"/>
                </a:lnTo>
                <a:close/>
              </a:path>
              <a:path w="1297940" h="988060">
                <a:moveTo>
                  <a:pt x="1251737" y="332447"/>
                </a:moveTo>
                <a:lnTo>
                  <a:pt x="1251419" y="329907"/>
                </a:lnTo>
                <a:lnTo>
                  <a:pt x="1249464" y="328422"/>
                </a:lnTo>
                <a:lnTo>
                  <a:pt x="1250759" y="332447"/>
                </a:lnTo>
                <a:lnTo>
                  <a:pt x="1251737" y="332447"/>
                </a:lnTo>
                <a:close/>
              </a:path>
              <a:path w="1297940" h="988060">
                <a:moveTo>
                  <a:pt x="1257274" y="343319"/>
                </a:moveTo>
                <a:lnTo>
                  <a:pt x="1257071" y="343877"/>
                </a:lnTo>
                <a:lnTo>
                  <a:pt x="1256919" y="343877"/>
                </a:lnTo>
                <a:lnTo>
                  <a:pt x="1256792" y="344462"/>
                </a:lnTo>
                <a:lnTo>
                  <a:pt x="1256766" y="344817"/>
                </a:lnTo>
                <a:lnTo>
                  <a:pt x="1257096" y="343877"/>
                </a:lnTo>
                <a:lnTo>
                  <a:pt x="1257249" y="343877"/>
                </a:lnTo>
                <a:lnTo>
                  <a:pt x="1257274" y="343319"/>
                </a:lnTo>
                <a:close/>
              </a:path>
              <a:path w="1297940" h="988060">
                <a:moveTo>
                  <a:pt x="1257541" y="342607"/>
                </a:moveTo>
                <a:lnTo>
                  <a:pt x="1257312" y="342607"/>
                </a:lnTo>
                <a:lnTo>
                  <a:pt x="1257274" y="343319"/>
                </a:lnTo>
                <a:lnTo>
                  <a:pt x="1257541" y="342607"/>
                </a:lnTo>
                <a:close/>
              </a:path>
              <a:path w="1297940" h="988060">
                <a:moveTo>
                  <a:pt x="1269339" y="543267"/>
                </a:moveTo>
                <a:lnTo>
                  <a:pt x="1268526" y="541997"/>
                </a:lnTo>
                <a:lnTo>
                  <a:pt x="1268577" y="542505"/>
                </a:lnTo>
                <a:lnTo>
                  <a:pt x="1269339" y="543267"/>
                </a:lnTo>
                <a:close/>
              </a:path>
              <a:path w="1297940" h="988060">
                <a:moveTo>
                  <a:pt x="1280579" y="522922"/>
                </a:moveTo>
                <a:close/>
              </a:path>
              <a:path w="1297940" h="988060">
                <a:moveTo>
                  <a:pt x="1283525" y="459447"/>
                </a:moveTo>
                <a:lnTo>
                  <a:pt x="1283169" y="459447"/>
                </a:lnTo>
                <a:lnTo>
                  <a:pt x="1282877" y="460476"/>
                </a:lnTo>
                <a:lnTo>
                  <a:pt x="1283525" y="459447"/>
                </a:lnTo>
                <a:close/>
              </a:path>
              <a:path w="1297940" h="988060">
                <a:moveTo>
                  <a:pt x="1283665" y="449287"/>
                </a:moveTo>
                <a:lnTo>
                  <a:pt x="1282242" y="447979"/>
                </a:lnTo>
                <a:lnTo>
                  <a:pt x="1283665" y="449287"/>
                </a:lnTo>
                <a:close/>
              </a:path>
              <a:path w="1297940" h="988060">
                <a:moveTo>
                  <a:pt x="1284325" y="445033"/>
                </a:moveTo>
                <a:lnTo>
                  <a:pt x="1284236" y="444779"/>
                </a:lnTo>
                <a:lnTo>
                  <a:pt x="1283970" y="445477"/>
                </a:lnTo>
                <a:lnTo>
                  <a:pt x="1284325" y="445033"/>
                </a:lnTo>
                <a:close/>
              </a:path>
              <a:path w="1297940" h="988060">
                <a:moveTo>
                  <a:pt x="1284427" y="469023"/>
                </a:moveTo>
                <a:lnTo>
                  <a:pt x="1284109" y="468337"/>
                </a:lnTo>
                <a:lnTo>
                  <a:pt x="1283754" y="468896"/>
                </a:lnTo>
                <a:lnTo>
                  <a:pt x="1284147" y="469607"/>
                </a:lnTo>
                <a:lnTo>
                  <a:pt x="1284427" y="469023"/>
                </a:lnTo>
                <a:close/>
              </a:path>
              <a:path w="1297940" h="988060">
                <a:moveTo>
                  <a:pt x="1284719" y="464527"/>
                </a:moveTo>
                <a:close/>
              </a:path>
              <a:path w="1297940" h="988060">
                <a:moveTo>
                  <a:pt x="1284973" y="444207"/>
                </a:moveTo>
                <a:lnTo>
                  <a:pt x="1284452" y="444207"/>
                </a:lnTo>
                <a:lnTo>
                  <a:pt x="1284668" y="444601"/>
                </a:lnTo>
                <a:lnTo>
                  <a:pt x="1284973" y="444207"/>
                </a:lnTo>
                <a:close/>
              </a:path>
              <a:path w="1297940" h="988060">
                <a:moveTo>
                  <a:pt x="1285138" y="456907"/>
                </a:moveTo>
                <a:lnTo>
                  <a:pt x="1283525" y="459447"/>
                </a:lnTo>
                <a:lnTo>
                  <a:pt x="1284287" y="459447"/>
                </a:lnTo>
                <a:lnTo>
                  <a:pt x="1285138" y="456907"/>
                </a:lnTo>
                <a:close/>
              </a:path>
              <a:path w="1297940" h="988060">
                <a:moveTo>
                  <a:pt x="1285227" y="460971"/>
                </a:moveTo>
                <a:lnTo>
                  <a:pt x="1284947" y="460717"/>
                </a:lnTo>
                <a:lnTo>
                  <a:pt x="1285074" y="461213"/>
                </a:lnTo>
                <a:lnTo>
                  <a:pt x="1285227" y="460971"/>
                </a:lnTo>
                <a:close/>
              </a:path>
              <a:path w="1297940" h="988060">
                <a:moveTo>
                  <a:pt x="1286129" y="446747"/>
                </a:moveTo>
                <a:lnTo>
                  <a:pt x="1284668" y="444601"/>
                </a:lnTo>
                <a:lnTo>
                  <a:pt x="1284325" y="445033"/>
                </a:lnTo>
                <a:lnTo>
                  <a:pt x="1284909" y="446747"/>
                </a:lnTo>
                <a:lnTo>
                  <a:pt x="1286129" y="446747"/>
                </a:lnTo>
                <a:close/>
              </a:path>
              <a:path w="1297940" h="988060">
                <a:moveTo>
                  <a:pt x="1286357" y="461987"/>
                </a:moveTo>
                <a:lnTo>
                  <a:pt x="1286129" y="459447"/>
                </a:lnTo>
                <a:lnTo>
                  <a:pt x="1285227" y="460971"/>
                </a:lnTo>
                <a:lnTo>
                  <a:pt x="1286357" y="461987"/>
                </a:lnTo>
                <a:close/>
              </a:path>
              <a:path w="1297940" h="988060">
                <a:moveTo>
                  <a:pt x="1286840" y="484212"/>
                </a:moveTo>
                <a:lnTo>
                  <a:pt x="1286535" y="482307"/>
                </a:lnTo>
                <a:lnTo>
                  <a:pt x="1286649" y="483692"/>
                </a:lnTo>
                <a:lnTo>
                  <a:pt x="1286840" y="484212"/>
                </a:lnTo>
                <a:close/>
              </a:path>
              <a:path w="1297940" h="988060">
                <a:moveTo>
                  <a:pt x="1287830" y="444207"/>
                </a:moveTo>
                <a:lnTo>
                  <a:pt x="1286586" y="442937"/>
                </a:lnTo>
                <a:lnTo>
                  <a:pt x="1285976" y="442937"/>
                </a:lnTo>
                <a:lnTo>
                  <a:pt x="1284973" y="444207"/>
                </a:lnTo>
                <a:lnTo>
                  <a:pt x="1287830" y="444207"/>
                </a:lnTo>
                <a:close/>
              </a:path>
              <a:path w="1297940" h="988060">
                <a:moveTo>
                  <a:pt x="1288834" y="485228"/>
                </a:moveTo>
                <a:lnTo>
                  <a:pt x="1288681" y="484847"/>
                </a:lnTo>
                <a:lnTo>
                  <a:pt x="1288770" y="485254"/>
                </a:lnTo>
                <a:close/>
              </a:path>
              <a:path w="1297940" h="988060">
                <a:moveTo>
                  <a:pt x="1289011" y="486244"/>
                </a:moveTo>
                <a:lnTo>
                  <a:pt x="1288948" y="485978"/>
                </a:lnTo>
                <a:lnTo>
                  <a:pt x="1288834" y="486117"/>
                </a:lnTo>
                <a:lnTo>
                  <a:pt x="1289011" y="486244"/>
                </a:lnTo>
                <a:close/>
              </a:path>
              <a:path w="1297940" h="988060">
                <a:moveTo>
                  <a:pt x="1289697" y="484847"/>
                </a:moveTo>
                <a:lnTo>
                  <a:pt x="1288834" y="485228"/>
                </a:lnTo>
                <a:lnTo>
                  <a:pt x="1288935" y="485470"/>
                </a:lnTo>
                <a:lnTo>
                  <a:pt x="1289697" y="484847"/>
                </a:lnTo>
                <a:close/>
              </a:path>
              <a:path w="1297940" h="988060">
                <a:moveTo>
                  <a:pt x="1289977" y="439127"/>
                </a:moveTo>
                <a:lnTo>
                  <a:pt x="1289329" y="439127"/>
                </a:lnTo>
                <a:lnTo>
                  <a:pt x="1289659" y="440397"/>
                </a:lnTo>
                <a:lnTo>
                  <a:pt x="1289977" y="439127"/>
                </a:lnTo>
                <a:close/>
              </a:path>
              <a:path w="1297940" h="988060">
                <a:moveTo>
                  <a:pt x="1293533" y="434047"/>
                </a:moveTo>
                <a:lnTo>
                  <a:pt x="1292720" y="434047"/>
                </a:lnTo>
                <a:lnTo>
                  <a:pt x="1293075" y="436587"/>
                </a:lnTo>
                <a:lnTo>
                  <a:pt x="1293482" y="435317"/>
                </a:lnTo>
                <a:lnTo>
                  <a:pt x="1293533" y="434047"/>
                </a:lnTo>
                <a:close/>
              </a:path>
              <a:path w="1297940" h="988060">
                <a:moveTo>
                  <a:pt x="1294384" y="424319"/>
                </a:moveTo>
                <a:lnTo>
                  <a:pt x="1293876" y="423887"/>
                </a:lnTo>
                <a:lnTo>
                  <a:pt x="1293926" y="424611"/>
                </a:lnTo>
                <a:lnTo>
                  <a:pt x="1294384" y="424319"/>
                </a:lnTo>
                <a:close/>
              </a:path>
              <a:path w="1297940" h="988060">
                <a:moveTo>
                  <a:pt x="1295400" y="425157"/>
                </a:moveTo>
                <a:lnTo>
                  <a:pt x="1295044" y="423887"/>
                </a:lnTo>
                <a:lnTo>
                  <a:pt x="1294384" y="424319"/>
                </a:lnTo>
                <a:lnTo>
                  <a:pt x="1295400" y="425157"/>
                </a:lnTo>
                <a:close/>
              </a:path>
              <a:path w="1297940" h="988060">
                <a:moveTo>
                  <a:pt x="1296035" y="496277"/>
                </a:moveTo>
                <a:lnTo>
                  <a:pt x="1295577" y="496277"/>
                </a:lnTo>
                <a:lnTo>
                  <a:pt x="1295603" y="495592"/>
                </a:lnTo>
                <a:lnTo>
                  <a:pt x="1295082" y="496277"/>
                </a:lnTo>
                <a:lnTo>
                  <a:pt x="1294498" y="496277"/>
                </a:lnTo>
                <a:lnTo>
                  <a:pt x="1295349" y="497547"/>
                </a:lnTo>
                <a:lnTo>
                  <a:pt x="1293685" y="497547"/>
                </a:lnTo>
                <a:lnTo>
                  <a:pt x="1294739" y="498817"/>
                </a:lnTo>
                <a:lnTo>
                  <a:pt x="1295590" y="497890"/>
                </a:lnTo>
                <a:lnTo>
                  <a:pt x="1295895" y="497547"/>
                </a:lnTo>
                <a:lnTo>
                  <a:pt x="1296035" y="496277"/>
                </a:lnTo>
                <a:close/>
              </a:path>
              <a:path w="1297940" h="988060">
                <a:moveTo>
                  <a:pt x="1296060" y="495007"/>
                </a:moveTo>
                <a:lnTo>
                  <a:pt x="1295628" y="495007"/>
                </a:lnTo>
                <a:lnTo>
                  <a:pt x="1295603" y="495592"/>
                </a:lnTo>
                <a:lnTo>
                  <a:pt x="1296060" y="495007"/>
                </a:lnTo>
                <a:close/>
              </a:path>
              <a:path w="1297940" h="988060">
                <a:moveTo>
                  <a:pt x="1297089" y="500087"/>
                </a:moveTo>
                <a:lnTo>
                  <a:pt x="1295908" y="497547"/>
                </a:lnTo>
                <a:lnTo>
                  <a:pt x="1295590" y="497890"/>
                </a:lnTo>
                <a:lnTo>
                  <a:pt x="1297089" y="500087"/>
                </a:lnTo>
                <a:close/>
              </a:path>
              <a:path w="1297940" h="988060">
                <a:moveTo>
                  <a:pt x="1297520" y="412457"/>
                </a:moveTo>
                <a:lnTo>
                  <a:pt x="1293952" y="409917"/>
                </a:lnTo>
                <a:lnTo>
                  <a:pt x="1292174" y="408647"/>
                </a:lnTo>
                <a:lnTo>
                  <a:pt x="1288478" y="408647"/>
                </a:lnTo>
                <a:lnTo>
                  <a:pt x="1289469" y="406107"/>
                </a:lnTo>
                <a:lnTo>
                  <a:pt x="1291488" y="406107"/>
                </a:lnTo>
                <a:lnTo>
                  <a:pt x="1294142" y="408647"/>
                </a:lnTo>
                <a:lnTo>
                  <a:pt x="1295425" y="408647"/>
                </a:lnTo>
                <a:lnTo>
                  <a:pt x="1295895" y="406107"/>
                </a:lnTo>
                <a:lnTo>
                  <a:pt x="1296136" y="404837"/>
                </a:lnTo>
                <a:lnTo>
                  <a:pt x="1296149" y="398487"/>
                </a:lnTo>
                <a:lnTo>
                  <a:pt x="1296365" y="393407"/>
                </a:lnTo>
                <a:lnTo>
                  <a:pt x="1293583" y="392137"/>
                </a:lnTo>
                <a:lnTo>
                  <a:pt x="1290561" y="390867"/>
                </a:lnTo>
                <a:lnTo>
                  <a:pt x="1286535" y="390867"/>
                </a:lnTo>
                <a:lnTo>
                  <a:pt x="1284706" y="389597"/>
                </a:lnTo>
                <a:lnTo>
                  <a:pt x="1284579" y="389597"/>
                </a:lnTo>
                <a:lnTo>
                  <a:pt x="1284363" y="388327"/>
                </a:lnTo>
                <a:lnTo>
                  <a:pt x="1284427" y="389597"/>
                </a:lnTo>
                <a:lnTo>
                  <a:pt x="1283131" y="388327"/>
                </a:lnTo>
                <a:lnTo>
                  <a:pt x="1282496" y="387057"/>
                </a:lnTo>
                <a:lnTo>
                  <a:pt x="1281811" y="387972"/>
                </a:lnTo>
                <a:lnTo>
                  <a:pt x="1281087" y="387057"/>
                </a:lnTo>
                <a:lnTo>
                  <a:pt x="1280071" y="385787"/>
                </a:lnTo>
                <a:lnTo>
                  <a:pt x="1280528" y="387057"/>
                </a:lnTo>
                <a:lnTo>
                  <a:pt x="1279588" y="387057"/>
                </a:lnTo>
                <a:lnTo>
                  <a:pt x="1277861" y="385787"/>
                </a:lnTo>
                <a:lnTo>
                  <a:pt x="1276337" y="384670"/>
                </a:lnTo>
                <a:lnTo>
                  <a:pt x="1276337" y="385787"/>
                </a:lnTo>
                <a:lnTo>
                  <a:pt x="1275168" y="384517"/>
                </a:lnTo>
                <a:lnTo>
                  <a:pt x="1274953" y="383946"/>
                </a:lnTo>
                <a:lnTo>
                  <a:pt x="1276337" y="385787"/>
                </a:lnTo>
                <a:lnTo>
                  <a:pt x="1276337" y="384670"/>
                </a:lnTo>
                <a:lnTo>
                  <a:pt x="1274787" y="383514"/>
                </a:lnTo>
                <a:lnTo>
                  <a:pt x="1274686" y="383247"/>
                </a:lnTo>
                <a:lnTo>
                  <a:pt x="1274216" y="381977"/>
                </a:lnTo>
                <a:lnTo>
                  <a:pt x="1271765" y="381977"/>
                </a:lnTo>
                <a:lnTo>
                  <a:pt x="1271739" y="380707"/>
                </a:lnTo>
                <a:lnTo>
                  <a:pt x="1270139" y="380707"/>
                </a:lnTo>
                <a:lnTo>
                  <a:pt x="1270596" y="381977"/>
                </a:lnTo>
                <a:lnTo>
                  <a:pt x="1269961" y="380707"/>
                </a:lnTo>
                <a:lnTo>
                  <a:pt x="1269834" y="380707"/>
                </a:lnTo>
                <a:lnTo>
                  <a:pt x="1269720" y="380504"/>
                </a:lnTo>
                <a:lnTo>
                  <a:pt x="1269720" y="380707"/>
                </a:lnTo>
                <a:lnTo>
                  <a:pt x="1269657" y="381977"/>
                </a:lnTo>
                <a:lnTo>
                  <a:pt x="1269657" y="380834"/>
                </a:lnTo>
                <a:lnTo>
                  <a:pt x="1269720" y="380707"/>
                </a:lnTo>
                <a:lnTo>
                  <a:pt x="1269720" y="380504"/>
                </a:lnTo>
                <a:lnTo>
                  <a:pt x="1269250" y="379628"/>
                </a:lnTo>
                <a:lnTo>
                  <a:pt x="1269250" y="381635"/>
                </a:lnTo>
                <a:lnTo>
                  <a:pt x="1269149" y="381977"/>
                </a:lnTo>
                <a:lnTo>
                  <a:pt x="1269250" y="381635"/>
                </a:lnTo>
                <a:lnTo>
                  <a:pt x="1269250" y="379628"/>
                </a:lnTo>
                <a:lnTo>
                  <a:pt x="1266405" y="374357"/>
                </a:lnTo>
                <a:lnTo>
                  <a:pt x="1260208" y="371817"/>
                </a:lnTo>
                <a:lnTo>
                  <a:pt x="1245006" y="369277"/>
                </a:lnTo>
                <a:lnTo>
                  <a:pt x="1246644" y="368007"/>
                </a:lnTo>
                <a:lnTo>
                  <a:pt x="1241679" y="366737"/>
                </a:lnTo>
                <a:lnTo>
                  <a:pt x="1241132" y="365467"/>
                </a:lnTo>
                <a:lnTo>
                  <a:pt x="1234567" y="368007"/>
                </a:lnTo>
                <a:lnTo>
                  <a:pt x="1231785" y="368007"/>
                </a:lnTo>
                <a:lnTo>
                  <a:pt x="1231709" y="369277"/>
                </a:lnTo>
                <a:lnTo>
                  <a:pt x="1231150" y="368007"/>
                </a:lnTo>
                <a:lnTo>
                  <a:pt x="1229715" y="366737"/>
                </a:lnTo>
                <a:lnTo>
                  <a:pt x="1228293" y="365467"/>
                </a:lnTo>
                <a:lnTo>
                  <a:pt x="1223835" y="366737"/>
                </a:lnTo>
                <a:lnTo>
                  <a:pt x="1229194" y="364197"/>
                </a:lnTo>
                <a:lnTo>
                  <a:pt x="1234986" y="364197"/>
                </a:lnTo>
                <a:lnTo>
                  <a:pt x="1235583" y="361657"/>
                </a:lnTo>
                <a:lnTo>
                  <a:pt x="1241894" y="364197"/>
                </a:lnTo>
                <a:lnTo>
                  <a:pt x="1249426" y="364197"/>
                </a:lnTo>
                <a:lnTo>
                  <a:pt x="1255763" y="365467"/>
                </a:lnTo>
                <a:lnTo>
                  <a:pt x="1258277" y="365467"/>
                </a:lnTo>
                <a:lnTo>
                  <a:pt x="1266532" y="362927"/>
                </a:lnTo>
                <a:lnTo>
                  <a:pt x="1265758" y="361657"/>
                </a:lnTo>
                <a:lnTo>
                  <a:pt x="1264996" y="360387"/>
                </a:lnTo>
                <a:lnTo>
                  <a:pt x="1265504" y="360387"/>
                </a:lnTo>
                <a:lnTo>
                  <a:pt x="1264767" y="359117"/>
                </a:lnTo>
                <a:lnTo>
                  <a:pt x="1264513" y="359117"/>
                </a:lnTo>
                <a:lnTo>
                  <a:pt x="1265021" y="357847"/>
                </a:lnTo>
                <a:lnTo>
                  <a:pt x="1264589" y="357847"/>
                </a:lnTo>
                <a:lnTo>
                  <a:pt x="1264970" y="356577"/>
                </a:lnTo>
                <a:lnTo>
                  <a:pt x="1264716" y="356577"/>
                </a:lnTo>
                <a:lnTo>
                  <a:pt x="1264437" y="355307"/>
                </a:lnTo>
                <a:lnTo>
                  <a:pt x="1264145" y="355307"/>
                </a:lnTo>
                <a:lnTo>
                  <a:pt x="1264081" y="352767"/>
                </a:lnTo>
                <a:lnTo>
                  <a:pt x="1262087" y="351497"/>
                </a:lnTo>
                <a:lnTo>
                  <a:pt x="1260309" y="350227"/>
                </a:lnTo>
                <a:lnTo>
                  <a:pt x="1259954" y="350227"/>
                </a:lnTo>
                <a:lnTo>
                  <a:pt x="1259459" y="350227"/>
                </a:lnTo>
                <a:lnTo>
                  <a:pt x="1259344" y="348957"/>
                </a:lnTo>
                <a:lnTo>
                  <a:pt x="1258163" y="348957"/>
                </a:lnTo>
                <a:lnTo>
                  <a:pt x="1258074" y="347687"/>
                </a:lnTo>
                <a:lnTo>
                  <a:pt x="1257909" y="348957"/>
                </a:lnTo>
                <a:lnTo>
                  <a:pt x="1257300" y="348957"/>
                </a:lnTo>
                <a:lnTo>
                  <a:pt x="1254544" y="346417"/>
                </a:lnTo>
                <a:lnTo>
                  <a:pt x="1257719" y="346417"/>
                </a:lnTo>
                <a:lnTo>
                  <a:pt x="1258316" y="345147"/>
                </a:lnTo>
                <a:lnTo>
                  <a:pt x="1257681" y="345147"/>
                </a:lnTo>
                <a:lnTo>
                  <a:pt x="1257706" y="343877"/>
                </a:lnTo>
                <a:lnTo>
                  <a:pt x="1257274" y="343877"/>
                </a:lnTo>
                <a:lnTo>
                  <a:pt x="1257503" y="345147"/>
                </a:lnTo>
                <a:lnTo>
                  <a:pt x="1256741" y="345147"/>
                </a:lnTo>
                <a:lnTo>
                  <a:pt x="1256766" y="344817"/>
                </a:lnTo>
                <a:lnTo>
                  <a:pt x="1256652" y="345147"/>
                </a:lnTo>
                <a:lnTo>
                  <a:pt x="1256715" y="344817"/>
                </a:lnTo>
                <a:lnTo>
                  <a:pt x="1256842" y="343877"/>
                </a:lnTo>
                <a:lnTo>
                  <a:pt x="1256652" y="343877"/>
                </a:lnTo>
                <a:lnTo>
                  <a:pt x="1256182" y="342607"/>
                </a:lnTo>
                <a:lnTo>
                  <a:pt x="1255153" y="340067"/>
                </a:lnTo>
                <a:lnTo>
                  <a:pt x="1254340" y="338797"/>
                </a:lnTo>
                <a:lnTo>
                  <a:pt x="1255522" y="337527"/>
                </a:lnTo>
                <a:lnTo>
                  <a:pt x="1252829" y="337527"/>
                </a:lnTo>
                <a:lnTo>
                  <a:pt x="1253299" y="336257"/>
                </a:lnTo>
                <a:lnTo>
                  <a:pt x="1251610" y="336257"/>
                </a:lnTo>
                <a:lnTo>
                  <a:pt x="1250365" y="334987"/>
                </a:lnTo>
                <a:lnTo>
                  <a:pt x="1250962" y="334987"/>
                </a:lnTo>
                <a:lnTo>
                  <a:pt x="1249768" y="332447"/>
                </a:lnTo>
                <a:lnTo>
                  <a:pt x="1249680" y="331177"/>
                </a:lnTo>
                <a:lnTo>
                  <a:pt x="1249718" y="329907"/>
                </a:lnTo>
                <a:lnTo>
                  <a:pt x="1249133" y="329907"/>
                </a:lnTo>
                <a:lnTo>
                  <a:pt x="1249146" y="331177"/>
                </a:lnTo>
                <a:lnTo>
                  <a:pt x="1248956" y="329907"/>
                </a:lnTo>
                <a:lnTo>
                  <a:pt x="1248168" y="329907"/>
                </a:lnTo>
                <a:lnTo>
                  <a:pt x="1248029" y="328637"/>
                </a:lnTo>
                <a:lnTo>
                  <a:pt x="1247889" y="327367"/>
                </a:lnTo>
                <a:lnTo>
                  <a:pt x="1248092" y="327367"/>
                </a:lnTo>
                <a:lnTo>
                  <a:pt x="1246949" y="324827"/>
                </a:lnTo>
                <a:lnTo>
                  <a:pt x="1245666" y="323557"/>
                </a:lnTo>
                <a:lnTo>
                  <a:pt x="1245057" y="322287"/>
                </a:lnTo>
                <a:lnTo>
                  <a:pt x="1244434" y="321017"/>
                </a:lnTo>
                <a:lnTo>
                  <a:pt x="1244333" y="320827"/>
                </a:lnTo>
                <a:lnTo>
                  <a:pt x="1244409" y="320967"/>
                </a:lnTo>
                <a:lnTo>
                  <a:pt x="1245374" y="319747"/>
                </a:lnTo>
                <a:lnTo>
                  <a:pt x="1242085" y="316115"/>
                </a:lnTo>
                <a:lnTo>
                  <a:pt x="1243393" y="318858"/>
                </a:lnTo>
                <a:lnTo>
                  <a:pt x="1242072" y="316115"/>
                </a:lnTo>
                <a:lnTo>
                  <a:pt x="1241920" y="315937"/>
                </a:lnTo>
                <a:lnTo>
                  <a:pt x="1240243" y="314667"/>
                </a:lnTo>
                <a:lnTo>
                  <a:pt x="1243584" y="315937"/>
                </a:lnTo>
                <a:lnTo>
                  <a:pt x="1242161" y="313397"/>
                </a:lnTo>
                <a:lnTo>
                  <a:pt x="1239012" y="309587"/>
                </a:lnTo>
                <a:lnTo>
                  <a:pt x="1237183" y="307047"/>
                </a:lnTo>
                <a:lnTo>
                  <a:pt x="1237183" y="305866"/>
                </a:lnTo>
                <a:lnTo>
                  <a:pt x="1238110" y="307047"/>
                </a:lnTo>
                <a:lnTo>
                  <a:pt x="1238478" y="307047"/>
                </a:lnTo>
                <a:lnTo>
                  <a:pt x="1239126" y="308317"/>
                </a:lnTo>
                <a:lnTo>
                  <a:pt x="1238605" y="305777"/>
                </a:lnTo>
                <a:lnTo>
                  <a:pt x="1237195" y="305777"/>
                </a:lnTo>
                <a:lnTo>
                  <a:pt x="1237907" y="304507"/>
                </a:lnTo>
                <a:lnTo>
                  <a:pt x="1233322" y="300697"/>
                </a:lnTo>
                <a:lnTo>
                  <a:pt x="1232039" y="301967"/>
                </a:lnTo>
                <a:lnTo>
                  <a:pt x="1230884" y="304507"/>
                </a:lnTo>
                <a:lnTo>
                  <a:pt x="1230947" y="303237"/>
                </a:lnTo>
                <a:lnTo>
                  <a:pt x="1231099" y="300697"/>
                </a:lnTo>
                <a:lnTo>
                  <a:pt x="1230757" y="301840"/>
                </a:lnTo>
                <a:lnTo>
                  <a:pt x="1230718" y="301967"/>
                </a:lnTo>
                <a:lnTo>
                  <a:pt x="1230337" y="303237"/>
                </a:lnTo>
                <a:lnTo>
                  <a:pt x="1229918" y="301967"/>
                </a:lnTo>
                <a:lnTo>
                  <a:pt x="1230680" y="301967"/>
                </a:lnTo>
                <a:lnTo>
                  <a:pt x="1230630" y="300697"/>
                </a:lnTo>
                <a:lnTo>
                  <a:pt x="1230007" y="300697"/>
                </a:lnTo>
                <a:lnTo>
                  <a:pt x="1228674" y="298157"/>
                </a:lnTo>
                <a:lnTo>
                  <a:pt x="1229893" y="299427"/>
                </a:lnTo>
                <a:lnTo>
                  <a:pt x="1230515" y="299427"/>
                </a:lnTo>
                <a:lnTo>
                  <a:pt x="1227696" y="296887"/>
                </a:lnTo>
                <a:lnTo>
                  <a:pt x="1228559" y="298157"/>
                </a:lnTo>
                <a:lnTo>
                  <a:pt x="1228217" y="298157"/>
                </a:lnTo>
                <a:lnTo>
                  <a:pt x="1226985" y="296887"/>
                </a:lnTo>
                <a:lnTo>
                  <a:pt x="1225765" y="295617"/>
                </a:lnTo>
                <a:lnTo>
                  <a:pt x="1226299" y="296887"/>
                </a:lnTo>
                <a:lnTo>
                  <a:pt x="1222654" y="296887"/>
                </a:lnTo>
                <a:lnTo>
                  <a:pt x="1212430" y="290537"/>
                </a:lnTo>
                <a:lnTo>
                  <a:pt x="1206080" y="290537"/>
                </a:lnTo>
                <a:lnTo>
                  <a:pt x="1204328" y="287997"/>
                </a:lnTo>
                <a:lnTo>
                  <a:pt x="1203985" y="286727"/>
                </a:lnTo>
                <a:lnTo>
                  <a:pt x="1202994" y="282917"/>
                </a:lnTo>
                <a:lnTo>
                  <a:pt x="1200264" y="286727"/>
                </a:lnTo>
                <a:lnTo>
                  <a:pt x="1198384" y="285457"/>
                </a:lnTo>
                <a:lnTo>
                  <a:pt x="1191768" y="290537"/>
                </a:lnTo>
                <a:lnTo>
                  <a:pt x="1188631" y="291807"/>
                </a:lnTo>
                <a:lnTo>
                  <a:pt x="1184503" y="291807"/>
                </a:lnTo>
                <a:lnTo>
                  <a:pt x="1184490" y="296887"/>
                </a:lnTo>
                <a:lnTo>
                  <a:pt x="1182458" y="299427"/>
                </a:lnTo>
                <a:lnTo>
                  <a:pt x="1180376" y="300697"/>
                </a:lnTo>
                <a:lnTo>
                  <a:pt x="1180160" y="301967"/>
                </a:lnTo>
                <a:lnTo>
                  <a:pt x="1179195" y="304507"/>
                </a:lnTo>
                <a:lnTo>
                  <a:pt x="1176870" y="305777"/>
                </a:lnTo>
                <a:lnTo>
                  <a:pt x="1176528" y="308317"/>
                </a:lnTo>
                <a:lnTo>
                  <a:pt x="1173365" y="309587"/>
                </a:lnTo>
                <a:lnTo>
                  <a:pt x="1174623" y="307263"/>
                </a:lnTo>
                <a:lnTo>
                  <a:pt x="1174673" y="304507"/>
                </a:lnTo>
                <a:lnTo>
                  <a:pt x="1175842" y="303237"/>
                </a:lnTo>
                <a:lnTo>
                  <a:pt x="1176591" y="303237"/>
                </a:lnTo>
                <a:lnTo>
                  <a:pt x="1177810" y="300697"/>
                </a:lnTo>
                <a:lnTo>
                  <a:pt x="1179029" y="298157"/>
                </a:lnTo>
                <a:lnTo>
                  <a:pt x="1177061" y="300697"/>
                </a:lnTo>
                <a:lnTo>
                  <a:pt x="1175740" y="300697"/>
                </a:lnTo>
                <a:lnTo>
                  <a:pt x="1177899" y="293077"/>
                </a:lnTo>
                <a:lnTo>
                  <a:pt x="1179830" y="291807"/>
                </a:lnTo>
                <a:lnTo>
                  <a:pt x="1182001" y="290537"/>
                </a:lnTo>
                <a:lnTo>
                  <a:pt x="1178877" y="289267"/>
                </a:lnTo>
                <a:lnTo>
                  <a:pt x="1176515" y="289267"/>
                </a:lnTo>
                <a:lnTo>
                  <a:pt x="1170927" y="296887"/>
                </a:lnTo>
                <a:lnTo>
                  <a:pt x="1165542" y="305777"/>
                </a:lnTo>
                <a:lnTo>
                  <a:pt x="1161859" y="312127"/>
                </a:lnTo>
                <a:lnTo>
                  <a:pt x="1160868" y="312127"/>
                </a:lnTo>
                <a:lnTo>
                  <a:pt x="1159700" y="313397"/>
                </a:lnTo>
                <a:lnTo>
                  <a:pt x="1159002" y="314667"/>
                </a:lnTo>
                <a:lnTo>
                  <a:pt x="1157732" y="313397"/>
                </a:lnTo>
                <a:lnTo>
                  <a:pt x="1156754" y="312127"/>
                </a:lnTo>
                <a:lnTo>
                  <a:pt x="1156385" y="311645"/>
                </a:lnTo>
                <a:lnTo>
                  <a:pt x="1156563" y="310857"/>
                </a:lnTo>
                <a:lnTo>
                  <a:pt x="1157452" y="307047"/>
                </a:lnTo>
                <a:lnTo>
                  <a:pt x="1157757" y="305777"/>
                </a:lnTo>
                <a:lnTo>
                  <a:pt x="1161288" y="298157"/>
                </a:lnTo>
                <a:lnTo>
                  <a:pt x="1159675" y="303237"/>
                </a:lnTo>
                <a:lnTo>
                  <a:pt x="1164082" y="300697"/>
                </a:lnTo>
                <a:lnTo>
                  <a:pt x="1165364" y="299427"/>
                </a:lnTo>
                <a:lnTo>
                  <a:pt x="1166037" y="298157"/>
                </a:lnTo>
                <a:lnTo>
                  <a:pt x="1172768" y="285457"/>
                </a:lnTo>
                <a:lnTo>
                  <a:pt x="1173441" y="284187"/>
                </a:lnTo>
                <a:lnTo>
                  <a:pt x="1171638" y="285457"/>
                </a:lnTo>
                <a:lnTo>
                  <a:pt x="1173886" y="280377"/>
                </a:lnTo>
                <a:lnTo>
                  <a:pt x="1182319" y="272757"/>
                </a:lnTo>
                <a:lnTo>
                  <a:pt x="1177493" y="268947"/>
                </a:lnTo>
                <a:lnTo>
                  <a:pt x="1176896" y="268478"/>
                </a:lnTo>
                <a:lnTo>
                  <a:pt x="1176858" y="267677"/>
                </a:lnTo>
                <a:lnTo>
                  <a:pt x="1176807" y="266407"/>
                </a:lnTo>
                <a:lnTo>
                  <a:pt x="1176756" y="265137"/>
                </a:lnTo>
                <a:lnTo>
                  <a:pt x="1176591" y="265569"/>
                </a:lnTo>
                <a:lnTo>
                  <a:pt x="1176591" y="268236"/>
                </a:lnTo>
                <a:lnTo>
                  <a:pt x="1175893" y="267677"/>
                </a:lnTo>
                <a:lnTo>
                  <a:pt x="1176337" y="267677"/>
                </a:lnTo>
                <a:lnTo>
                  <a:pt x="1176591" y="268236"/>
                </a:lnTo>
                <a:lnTo>
                  <a:pt x="1176591" y="265569"/>
                </a:lnTo>
                <a:lnTo>
                  <a:pt x="1176261" y="266407"/>
                </a:lnTo>
                <a:lnTo>
                  <a:pt x="1175677" y="265137"/>
                </a:lnTo>
                <a:lnTo>
                  <a:pt x="1174254" y="263867"/>
                </a:lnTo>
                <a:lnTo>
                  <a:pt x="1173721" y="265137"/>
                </a:lnTo>
                <a:lnTo>
                  <a:pt x="1173353" y="265137"/>
                </a:lnTo>
                <a:lnTo>
                  <a:pt x="1174038" y="263867"/>
                </a:lnTo>
                <a:lnTo>
                  <a:pt x="1170622" y="263867"/>
                </a:lnTo>
                <a:lnTo>
                  <a:pt x="1169733" y="265137"/>
                </a:lnTo>
                <a:lnTo>
                  <a:pt x="1167892" y="265137"/>
                </a:lnTo>
                <a:lnTo>
                  <a:pt x="1166545" y="263867"/>
                </a:lnTo>
                <a:lnTo>
                  <a:pt x="1165529" y="266407"/>
                </a:lnTo>
                <a:lnTo>
                  <a:pt x="1164463" y="263867"/>
                </a:lnTo>
                <a:lnTo>
                  <a:pt x="1163713" y="260057"/>
                </a:lnTo>
                <a:lnTo>
                  <a:pt x="1155573" y="262699"/>
                </a:lnTo>
                <a:lnTo>
                  <a:pt x="1155573" y="311035"/>
                </a:lnTo>
                <a:lnTo>
                  <a:pt x="1154290" y="312127"/>
                </a:lnTo>
                <a:lnTo>
                  <a:pt x="1154290" y="310857"/>
                </a:lnTo>
                <a:lnTo>
                  <a:pt x="1152702" y="312127"/>
                </a:lnTo>
                <a:lnTo>
                  <a:pt x="1153299" y="311035"/>
                </a:lnTo>
                <a:lnTo>
                  <a:pt x="1153337" y="310857"/>
                </a:lnTo>
                <a:lnTo>
                  <a:pt x="1153325" y="307492"/>
                </a:lnTo>
                <a:lnTo>
                  <a:pt x="1155573" y="311035"/>
                </a:lnTo>
                <a:lnTo>
                  <a:pt x="1155573" y="262699"/>
                </a:lnTo>
                <a:lnTo>
                  <a:pt x="1153172" y="263474"/>
                </a:lnTo>
                <a:lnTo>
                  <a:pt x="1153172" y="307263"/>
                </a:lnTo>
                <a:lnTo>
                  <a:pt x="1147165" y="315937"/>
                </a:lnTo>
                <a:lnTo>
                  <a:pt x="1147152" y="319024"/>
                </a:lnTo>
                <a:lnTo>
                  <a:pt x="1146467" y="322287"/>
                </a:lnTo>
                <a:lnTo>
                  <a:pt x="1145565" y="321551"/>
                </a:lnTo>
                <a:lnTo>
                  <a:pt x="1146187" y="317207"/>
                </a:lnTo>
                <a:lnTo>
                  <a:pt x="1148930" y="310857"/>
                </a:lnTo>
                <a:lnTo>
                  <a:pt x="1153045" y="307047"/>
                </a:lnTo>
                <a:lnTo>
                  <a:pt x="1153172" y="307263"/>
                </a:lnTo>
                <a:lnTo>
                  <a:pt x="1153172" y="263474"/>
                </a:lnTo>
                <a:lnTo>
                  <a:pt x="1151953" y="263867"/>
                </a:lnTo>
                <a:lnTo>
                  <a:pt x="1147711" y="262597"/>
                </a:lnTo>
                <a:lnTo>
                  <a:pt x="1145247" y="260057"/>
                </a:lnTo>
                <a:lnTo>
                  <a:pt x="1143571" y="263677"/>
                </a:lnTo>
                <a:lnTo>
                  <a:pt x="1143571" y="319620"/>
                </a:lnTo>
                <a:lnTo>
                  <a:pt x="1143546" y="319887"/>
                </a:lnTo>
                <a:lnTo>
                  <a:pt x="1143406" y="319887"/>
                </a:lnTo>
                <a:lnTo>
                  <a:pt x="1143381" y="319760"/>
                </a:lnTo>
                <a:lnTo>
                  <a:pt x="1143571" y="319620"/>
                </a:lnTo>
                <a:lnTo>
                  <a:pt x="1143571" y="263677"/>
                </a:lnTo>
                <a:lnTo>
                  <a:pt x="1141272" y="268630"/>
                </a:lnTo>
                <a:lnTo>
                  <a:pt x="1141272" y="319887"/>
                </a:lnTo>
                <a:lnTo>
                  <a:pt x="1137843" y="322287"/>
                </a:lnTo>
                <a:lnTo>
                  <a:pt x="1135722" y="322287"/>
                </a:lnTo>
                <a:lnTo>
                  <a:pt x="1135075" y="323557"/>
                </a:lnTo>
                <a:lnTo>
                  <a:pt x="1133360" y="328637"/>
                </a:lnTo>
                <a:lnTo>
                  <a:pt x="1133055" y="327367"/>
                </a:lnTo>
                <a:lnTo>
                  <a:pt x="1132446" y="324827"/>
                </a:lnTo>
                <a:lnTo>
                  <a:pt x="1131189" y="326097"/>
                </a:lnTo>
                <a:lnTo>
                  <a:pt x="1130096" y="327367"/>
                </a:lnTo>
                <a:lnTo>
                  <a:pt x="1128649" y="327367"/>
                </a:lnTo>
                <a:lnTo>
                  <a:pt x="1128649" y="329907"/>
                </a:lnTo>
                <a:lnTo>
                  <a:pt x="1127340" y="329907"/>
                </a:lnTo>
                <a:lnTo>
                  <a:pt x="1127074" y="328637"/>
                </a:lnTo>
                <a:lnTo>
                  <a:pt x="1124165" y="328637"/>
                </a:lnTo>
                <a:lnTo>
                  <a:pt x="1125588" y="326898"/>
                </a:lnTo>
                <a:lnTo>
                  <a:pt x="1125613" y="327367"/>
                </a:lnTo>
                <a:lnTo>
                  <a:pt x="1127912" y="328637"/>
                </a:lnTo>
                <a:lnTo>
                  <a:pt x="1128649" y="329907"/>
                </a:lnTo>
                <a:lnTo>
                  <a:pt x="1128649" y="327367"/>
                </a:lnTo>
                <a:lnTo>
                  <a:pt x="1128090" y="327367"/>
                </a:lnTo>
                <a:lnTo>
                  <a:pt x="1126782" y="326097"/>
                </a:lnTo>
                <a:lnTo>
                  <a:pt x="1125486" y="324827"/>
                </a:lnTo>
                <a:lnTo>
                  <a:pt x="1125537" y="326097"/>
                </a:lnTo>
                <a:lnTo>
                  <a:pt x="1123988" y="324827"/>
                </a:lnTo>
                <a:lnTo>
                  <a:pt x="1125486" y="324827"/>
                </a:lnTo>
                <a:lnTo>
                  <a:pt x="1126832" y="324827"/>
                </a:lnTo>
                <a:lnTo>
                  <a:pt x="1126299" y="322287"/>
                </a:lnTo>
                <a:lnTo>
                  <a:pt x="1128915" y="322287"/>
                </a:lnTo>
                <a:lnTo>
                  <a:pt x="1127086" y="319747"/>
                </a:lnTo>
                <a:lnTo>
                  <a:pt x="1130465" y="318477"/>
                </a:lnTo>
                <a:lnTo>
                  <a:pt x="1132052" y="317207"/>
                </a:lnTo>
                <a:lnTo>
                  <a:pt x="1132497" y="317207"/>
                </a:lnTo>
                <a:lnTo>
                  <a:pt x="1131773" y="318477"/>
                </a:lnTo>
                <a:lnTo>
                  <a:pt x="1131557" y="318477"/>
                </a:lnTo>
                <a:lnTo>
                  <a:pt x="1132217" y="319747"/>
                </a:lnTo>
                <a:lnTo>
                  <a:pt x="1131519" y="322287"/>
                </a:lnTo>
                <a:lnTo>
                  <a:pt x="1130617" y="322287"/>
                </a:lnTo>
                <a:lnTo>
                  <a:pt x="1131760" y="323557"/>
                </a:lnTo>
                <a:lnTo>
                  <a:pt x="1132801" y="323557"/>
                </a:lnTo>
                <a:lnTo>
                  <a:pt x="1132395" y="322287"/>
                </a:lnTo>
                <a:lnTo>
                  <a:pt x="1133005" y="322287"/>
                </a:lnTo>
                <a:lnTo>
                  <a:pt x="1136802" y="318477"/>
                </a:lnTo>
                <a:lnTo>
                  <a:pt x="1136599" y="317207"/>
                </a:lnTo>
                <a:lnTo>
                  <a:pt x="1141272" y="319887"/>
                </a:lnTo>
                <a:lnTo>
                  <a:pt x="1141272" y="268630"/>
                </a:lnTo>
                <a:lnTo>
                  <a:pt x="1141120" y="268947"/>
                </a:lnTo>
                <a:lnTo>
                  <a:pt x="1139228" y="266407"/>
                </a:lnTo>
                <a:lnTo>
                  <a:pt x="1140256" y="263867"/>
                </a:lnTo>
                <a:lnTo>
                  <a:pt x="1139774" y="265137"/>
                </a:lnTo>
                <a:lnTo>
                  <a:pt x="1141183" y="265137"/>
                </a:lnTo>
                <a:lnTo>
                  <a:pt x="1140993" y="262597"/>
                </a:lnTo>
                <a:lnTo>
                  <a:pt x="1143495" y="261327"/>
                </a:lnTo>
                <a:lnTo>
                  <a:pt x="1144422" y="260057"/>
                </a:lnTo>
                <a:lnTo>
                  <a:pt x="1146810" y="258787"/>
                </a:lnTo>
                <a:lnTo>
                  <a:pt x="1149197" y="257517"/>
                </a:lnTo>
                <a:lnTo>
                  <a:pt x="1147330" y="258254"/>
                </a:lnTo>
                <a:lnTo>
                  <a:pt x="1150912" y="256247"/>
                </a:lnTo>
                <a:lnTo>
                  <a:pt x="1147927" y="256247"/>
                </a:lnTo>
                <a:lnTo>
                  <a:pt x="1147826" y="254977"/>
                </a:lnTo>
                <a:lnTo>
                  <a:pt x="1147140" y="256247"/>
                </a:lnTo>
                <a:lnTo>
                  <a:pt x="1147343" y="255104"/>
                </a:lnTo>
                <a:lnTo>
                  <a:pt x="1146568" y="256247"/>
                </a:lnTo>
                <a:lnTo>
                  <a:pt x="1146098" y="256247"/>
                </a:lnTo>
                <a:lnTo>
                  <a:pt x="1142022" y="257517"/>
                </a:lnTo>
                <a:lnTo>
                  <a:pt x="1143520" y="258787"/>
                </a:lnTo>
                <a:lnTo>
                  <a:pt x="1141476" y="260057"/>
                </a:lnTo>
                <a:lnTo>
                  <a:pt x="1139482" y="262597"/>
                </a:lnTo>
                <a:lnTo>
                  <a:pt x="1137234" y="262597"/>
                </a:lnTo>
                <a:lnTo>
                  <a:pt x="1138999" y="263867"/>
                </a:lnTo>
                <a:lnTo>
                  <a:pt x="1136180" y="262597"/>
                </a:lnTo>
                <a:lnTo>
                  <a:pt x="1129334" y="262597"/>
                </a:lnTo>
                <a:lnTo>
                  <a:pt x="1133170" y="260057"/>
                </a:lnTo>
                <a:lnTo>
                  <a:pt x="1135087" y="258787"/>
                </a:lnTo>
                <a:lnTo>
                  <a:pt x="1137005" y="257517"/>
                </a:lnTo>
                <a:lnTo>
                  <a:pt x="1134287" y="254977"/>
                </a:lnTo>
                <a:lnTo>
                  <a:pt x="1135202" y="254977"/>
                </a:lnTo>
                <a:lnTo>
                  <a:pt x="1133944" y="252437"/>
                </a:lnTo>
                <a:lnTo>
                  <a:pt x="1134122" y="254977"/>
                </a:lnTo>
                <a:lnTo>
                  <a:pt x="1132433" y="249897"/>
                </a:lnTo>
                <a:lnTo>
                  <a:pt x="1133995" y="243547"/>
                </a:lnTo>
                <a:lnTo>
                  <a:pt x="1134313" y="242277"/>
                </a:lnTo>
                <a:lnTo>
                  <a:pt x="1131887" y="239737"/>
                </a:lnTo>
                <a:lnTo>
                  <a:pt x="1132586" y="238467"/>
                </a:lnTo>
                <a:lnTo>
                  <a:pt x="1133297" y="237197"/>
                </a:lnTo>
                <a:lnTo>
                  <a:pt x="1134071" y="237197"/>
                </a:lnTo>
                <a:lnTo>
                  <a:pt x="1132573" y="235927"/>
                </a:lnTo>
                <a:lnTo>
                  <a:pt x="1130719" y="234657"/>
                </a:lnTo>
                <a:lnTo>
                  <a:pt x="1132116" y="237197"/>
                </a:lnTo>
                <a:lnTo>
                  <a:pt x="1130998" y="235927"/>
                </a:lnTo>
                <a:lnTo>
                  <a:pt x="1129893" y="234657"/>
                </a:lnTo>
                <a:lnTo>
                  <a:pt x="1122451" y="232117"/>
                </a:lnTo>
                <a:lnTo>
                  <a:pt x="1129334" y="235927"/>
                </a:lnTo>
                <a:lnTo>
                  <a:pt x="1123518" y="234657"/>
                </a:lnTo>
                <a:lnTo>
                  <a:pt x="1125410" y="237197"/>
                </a:lnTo>
                <a:lnTo>
                  <a:pt x="1122565" y="235927"/>
                </a:lnTo>
                <a:lnTo>
                  <a:pt x="1122553" y="237197"/>
                </a:lnTo>
                <a:lnTo>
                  <a:pt x="1122286" y="235927"/>
                </a:lnTo>
                <a:lnTo>
                  <a:pt x="1121638" y="235927"/>
                </a:lnTo>
                <a:lnTo>
                  <a:pt x="1121918" y="234657"/>
                </a:lnTo>
                <a:lnTo>
                  <a:pt x="1120698" y="234657"/>
                </a:lnTo>
                <a:lnTo>
                  <a:pt x="1120775" y="235927"/>
                </a:lnTo>
                <a:lnTo>
                  <a:pt x="1120584" y="236639"/>
                </a:lnTo>
                <a:lnTo>
                  <a:pt x="1120711" y="237197"/>
                </a:lnTo>
                <a:lnTo>
                  <a:pt x="1120571" y="236626"/>
                </a:lnTo>
                <a:lnTo>
                  <a:pt x="1120419" y="235927"/>
                </a:lnTo>
                <a:lnTo>
                  <a:pt x="1119200" y="235927"/>
                </a:lnTo>
                <a:lnTo>
                  <a:pt x="1119301" y="238467"/>
                </a:lnTo>
                <a:lnTo>
                  <a:pt x="1117104" y="238467"/>
                </a:lnTo>
                <a:lnTo>
                  <a:pt x="1117638" y="233387"/>
                </a:lnTo>
                <a:lnTo>
                  <a:pt x="1114793" y="235927"/>
                </a:lnTo>
                <a:lnTo>
                  <a:pt x="1113497" y="237197"/>
                </a:lnTo>
                <a:lnTo>
                  <a:pt x="1102258" y="239737"/>
                </a:lnTo>
                <a:lnTo>
                  <a:pt x="1098575" y="235927"/>
                </a:lnTo>
                <a:lnTo>
                  <a:pt x="1095146" y="234657"/>
                </a:lnTo>
                <a:lnTo>
                  <a:pt x="1093851" y="233387"/>
                </a:lnTo>
                <a:lnTo>
                  <a:pt x="1092555" y="232117"/>
                </a:lnTo>
                <a:lnTo>
                  <a:pt x="1090574" y="228307"/>
                </a:lnTo>
                <a:lnTo>
                  <a:pt x="1089774" y="230847"/>
                </a:lnTo>
                <a:lnTo>
                  <a:pt x="1085900" y="230847"/>
                </a:lnTo>
                <a:lnTo>
                  <a:pt x="1086853" y="233387"/>
                </a:lnTo>
                <a:lnTo>
                  <a:pt x="1081849" y="230847"/>
                </a:lnTo>
                <a:lnTo>
                  <a:pt x="1080071" y="228307"/>
                </a:lnTo>
                <a:lnTo>
                  <a:pt x="1078674" y="229577"/>
                </a:lnTo>
                <a:lnTo>
                  <a:pt x="1074813" y="234657"/>
                </a:lnTo>
                <a:lnTo>
                  <a:pt x="1074432" y="235927"/>
                </a:lnTo>
                <a:lnTo>
                  <a:pt x="1073873" y="234657"/>
                </a:lnTo>
                <a:lnTo>
                  <a:pt x="1073315" y="233387"/>
                </a:lnTo>
                <a:lnTo>
                  <a:pt x="1072769" y="234657"/>
                </a:lnTo>
                <a:lnTo>
                  <a:pt x="1073442" y="232117"/>
                </a:lnTo>
                <a:lnTo>
                  <a:pt x="1072108" y="234657"/>
                </a:lnTo>
                <a:lnTo>
                  <a:pt x="1070813" y="234657"/>
                </a:lnTo>
                <a:lnTo>
                  <a:pt x="1070114" y="233387"/>
                </a:lnTo>
                <a:lnTo>
                  <a:pt x="1069632" y="234657"/>
                </a:lnTo>
                <a:lnTo>
                  <a:pt x="1065822" y="232117"/>
                </a:lnTo>
                <a:lnTo>
                  <a:pt x="1064526" y="231241"/>
                </a:lnTo>
                <a:lnTo>
                  <a:pt x="1062037" y="232117"/>
                </a:lnTo>
                <a:lnTo>
                  <a:pt x="1061935" y="229577"/>
                </a:lnTo>
                <a:lnTo>
                  <a:pt x="1061796" y="225767"/>
                </a:lnTo>
                <a:lnTo>
                  <a:pt x="1067523" y="224497"/>
                </a:lnTo>
                <a:lnTo>
                  <a:pt x="1070292" y="230847"/>
                </a:lnTo>
                <a:lnTo>
                  <a:pt x="1072730" y="227037"/>
                </a:lnTo>
                <a:lnTo>
                  <a:pt x="1072769" y="224497"/>
                </a:lnTo>
                <a:lnTo>
                  <a:pt x="1072921" y="215607"/>
                </a:lnTo>
                <a:lnTo>
                  <a:pt x="1077328" y="215607"/>
                </a:lnTo>
                <a:lnTo>
                  <a:pt x="1082878" y="213067"/>
                </a:lnTo>
                <a:lnTo>
                  <a:pt x="1084084" y="206717"/>
                </a:lnTo>
                <a:lnTo>
                  <a:pt x="1087094" y="200367"/>
                </a:lnTo>
                <a:lnTo>
                  <a:pt x="1088364" y="200367"/>
                </a:lnTo>
                <a:lnTo>
                  <a:pt x="1088567" y="199097"/>
                </a:lnTo>
                <a:lnTo>
                  <a:pt x="1089609" y="197827"/>
                </a:lnTo>
                <a:lnTo>
                  <a:pt x="1089685" y="200367"/>
                </a:lnTo>
                <a:lnTo>
                  <a:pt x="1090930" y="199097"/>
                </a:lnTo>
                <a:lnTo>
                  <a:pt x="1092492" y="197827"/>
                </a:lnTo>
                <a:lnTo>
                  <a:pt x="1091501" y="197827"/>
                </a:lnTo>
                <a:lnTo>
                  <a:pt x="1091920" y="195287"/>
                </a:lnTo>
                <a:lnTo>
                  <a:pt x="1097940" y="194017"/>
                </a:lnTo>
                <a:lnTo>
                  <a:pt x="1093546" y="192747"/>
                </a:lnTo>
                <a:lnTo>
                  <a:pt x="1093914" y="192747"/>
                </a:lnTo>
                <a:lnTo>
                  <a:pt x="1097432" y="192747"/>
                </a:lnTo>
                <a:lnTo>
                  <a:pt x="1094308" y="191808"/>
                </a:lnTo>
                <a:lnTo>
                  <a:pt x="1095006" y="190207"/>
                </a:lnTo>
                <a:lnTo>
                  <a:pt x="1096518" y="185127"/>
                </a:lnTo>
                <a:lnTo>
                  <a:pt x="1103312" y="191477"/>
                </a:lnTo>
                <a:lnTo>
                  <a:pt x="1103795" y="196557"/>
                </a:lnTo>
                <a:lnTo>
                  <a:pt x="1108722" y="205447"/>
                </a:lnTo>
                <a:lnTo>
                  <a:pt x="1103388" y="205447"/>
                </a:lnTo>
                <a:lnTo>
                  <a:pt x="1111326" y="210527"/>
                </a:lnTo>
                <a:lnTo>
                  <a:pt x="1112329" y="211797"/>
                </a:lnTo>
                <a:lnTo>
                  <a:pt x="1113256" y="218147"/>
                </a:lnTo>
                <a:lnTo>
                  <a:pt x="1114869" y="216877"/>
                </a:lnTo>
                <a:lnTo>
                  <a:pt x="1136624" y="191477"/>
                </a:lnTo>
                <a:lnTo>
                  <a:pt x="1134452" y="185127"/>
                </a:lnTo>
                <a:lnTo>
                  <a:pt x="1126248" y="161112"/>
                </a:lnTo>
                <a:lnTo>
                  <a:pt x="1126147" y="160947"/>
                </a:lnTo>
                <a:lnTo>
                  <a:pt x="1098156" y="134327"/>
                </a:lnTo>
                <a:lnTo>
                  <a:pt x="1093292" y="132346"/>
                </a:lnTo>
                <a:lnTo>
                  <a:pt x="1093292" y="191503"/>
                </a:lnTo>
                <a:lnTo>
                  <a:pt x="1091717" y="191477"/>
                </a:lnTo>
                <a:lnTo>
                  <a:pt x="1092644" y="190207"/>
                </a:lnTo>
                <a:lnTo>
                  <a:pt x="1093292" y="191503"/>
                </a:lnTo>
                <a:lnTo>
                  <a:pt x="1093292" y="132346"/>
                </a:lnTo>
                <a:lnTo>
                  <a:pt x="1067079" y="121627"/>
                </a:lnTo>
                <a:lnTo>
                  <a:pt x="1059345" y="116547"/>
                </a:lnTo>
                <a:lnTo>
                  <a:pt x="1049972" y="112737"/>
                </a:lnTo>
                <a:lnTo>
                  <a:pt x="1040091" y="108927"/>
                </a:lnTo>
                <a:lnTo>
                  <a:pt x="1030871" y="105117"/>
                </a:lnTo>
                <a:lnTo>
                  <a:pt x="1022692" y="103847"/>
                </a:lnTo>
                <a:lnTo>
                  <a:pt x="1014755" y="103847"/>
                </a:lnTo>
                <a:lnTo>
                  <a:pt x="1006792" y="105117"/>
                </a:lnTo>
                <a:lnTo>
                  <a:pt x="998499" y="105117"/>
                </a:lnTo>
                <a:lnTo>
                  <a:pt x="987729" y="103847"/>
                </a:lnTo>
                <a:lnTo>
                  <a:pt x="977125" y="103847"/>
                </a:lnTo>
                <a:lnTo>
                  <a:pt x="966736" y="105117"/>
                </a:lnTo>
                <a:lnTo>
                  <a:pt x="956589" y="107657"/>
                </a:lnTo>
                <a:lnTo>
                  <a:pt x="956627" y="108927"/>
                </a:lnTo>
                <a:lnTo>
                  <a:pt x="955522" y="108927"/>
                </a:lnTo>
                <a:lnTo>
                  <a:pt x="940231" y="124167"/>
                </a:lnTo>
                <a:lnTo>
                  <a:pt x="928928" y="145757"/>
                </a:lnTo>
                <a:lnTo>
                  <a:pt x="918362" y="167347"/>
                </a:lnTo>
                <a:lnTo>
                  <a:pt x="905268" y="186397"/>
                </a:lnTo>
                <a:lnTo>
                  <a:pt x="899591" y="199097"/>
                </a:lnTo>
                <a:lnTo>
                  <a:pt x="887374" y="216877"/>
                </a:lnTo>
                <a:lnTo>
                  <a:pt x="873760" y="229577"/>
                </a:lnTo>
                <a:lnTo>
                  <a:pt x="863942" y="228307"/>
                </a:lnTo>
                <a:lnTo>
                  <a:pt x="854189" y="232117"/>
                </a:lnTo>
                <a:lnTo>
                  <a:pt x="856665" y="234657"/>
                </a:lnTo>
                <a:lnTo>
                  <a:pt x="853351" y="238467"/>
                </a:lnTo>
                <a:lnTo>
                  <a:pt x="854036" y="237197"/>
                </a:lnTo>
                <a:lnTo>
                  <a:pt x="852893" y="238467"/>
                </a:lnTo>
                <a:lnTo>
                  <a:pt x="852728" y="238467"/>
                </a:lnTo>
                <a:lnTo>
                  <a:pt x="854024" y="239737"/>
                </a:lnTo>
                <a:lnTo>
                  <a:pt x="852347" y="239737"/>
                </a:lnTo>
                <a:lnTo>
                  <a:pt x="851446" y="239737"/>
                </a:lnTo>
                <a:lnTo>
                  <a:pt x="843965" y="243547"/>
                </a:lnTo>
                <a:lnTo>
                  <a:pt x="842683" y="239737"/>
                </a:lnTo>
                <a:lnTo>
                  <a:pt x="841438" y="238467"/>
                </a:lnTo>
                <a:lnTo>
                  <a:pt x="834072" y="242277"/>
                </a:lnTo>
                <a:lnTo>
                  <a:pt x="830872" y="243547"/>
                </a:lnTo>
                <a:lnTo>
                  <a:pt x="827659" y="232117"/>
                </a:lnTo>
                <a:lnTo>
                  <a:pt x="828319" y="239737"/>
                </a:lnTo>
                <a:lnTo>
                  <a:pt x="828484" y="243547"/>
                </a:lnTo>
                <a:lnTo>
                  <a:pt x="824090" y="244627"/>
                </a:lnTo>
                <a:lnTo>
                  <a:pt x="825893" y="242277"/>
                </a:lnTo>
                <a:lnTo>
                  <a:pt x="823252" y="240245"/>
                </a:lnTo>
                <a:lnTo>
                  <a:pt x="823252" y="245275"/>
                </a:lnTo>
                <a:lnTo>
                  <a:pt x="822960" y="248627"/>
                </a:lnTo>
                <a:lnTo>
                  <a:pt x="822185" y="251167"/>
                </a:lnTo>
                <a:lnTo>
                  <a:pt x="817994" y="248627"/>
                </a:lnTo>
                <a:lnTo>
                  <a:pt x="822121" y="248627"/>
                </a:lnTo>
                <a:lnTo>
                  <a:pt x="822159" y="247357"/>
                </a:lnTo>
                <a:lnTo>
                  <a:pt x="822032" y="246329"/>
                </a:lnTo>
                <a:lnTo>
                  <a:pt x="822083" y="246037"/>
                </a:lnTo>
                <a:lnTo>
                  <a:pt x="823252" y="245275"/>
                </a:lnTo>
                <a:lnTo>
                  <a:pt x="823252" y="240245"/>
                </a:lnTo>
                <a:lnTo>
                  <a:pt x="822591" y="239737"/>
                </a:lnTo>
                <a:lnTo>
                  <a:pt x="825944" y="237197"/>
                </a:lnTo>
                <a:lnTo>
                  <a:pt x="825347" y="234657"/>
                </a:lnTo>
                <a:lnTo>
                  <a:pt x="821855" y="237197"/>
                </a:lnTo>
                <a:lnTo>
                  <a:pt x="821334" y="235927"/>
                </a:lnTo>
                <a:lnTo>
                  <a:pt x="820788" y="233387"/>
                </a:lnTo>
                <a:lnTo>
                  <a:pt x="819581" y="235927"/>
                </a:lnTo>
                <a:lnTo>
                  <a:pt x="818667" y="234657"/>
                </a:lnTo>
                <a:lnTo>
                  <a:pt x="817422" y="233387"/>
                </a:lnTo>
                <a:lnTo>
                  <a:pt x="816190" y="232117"/>
                </a:lnTo>
                <a:lnTo>
                  <a:pt x="817854" y="229577"/>
                </a:lnTo>
                <a:lnTo>
                  <a:pt x="820801" y="228307"/>
                </a:lnTo>
                <a:lnTo>
                  <a:pt x="813422" y="225767"/>
                </a:lnTo>
                <a:lnTo>
                  <a:pt x="813587" y="216877"/>
                </a:lnTo>
                <a:lnTo>
                  <a:pt x="822566" y="220687"/>
                </a:lnTo>
                <a:lnTo>
                  <a:pt x="824725" y="225767"/>
                </a:lnTo>
                <a:lnTo>
                  <a:pt x="825830" y="216877"/>
                </a:lnTo>
                <a:lnTo>
                  <a:pt x="828179" y="214337"/>
                </a:lnTo>
                <a:lnTo>
                  <a:pt x="833513" y="215607"/>
                </a:lnTo>
                <a:lnTo>
                  <a:pt x="833945" y="214337"/>
                </a:lnTo>
                <a:lnTo>
                  <a:pt x="836561" y="206717"/>
                </a:lnTo>
                <a:lnTo>
                  <a:pt x="833755" y="204177"/>
                </a:lnTo>
                <a:lnTo>
                  <a:pt x="828128" y="204177"/>
                </a:lnTo>
                <a:lnTo>
                  <a:pt x="825741" y="196557"/>
                </a:lnTo>
                <a:lnTo>
                  <a:pt x="822274" y="192747"/>
                </a:lnTo>
                <a:lnTo>
                  <a:pt x="820343" y="183857"/>
                </a:lnTo>
                <a:lnTo>
                  <a:pt x="825652" y="182587"/>
                </a:lnTo>
                <a:lnTo>
                  <a:pt x="829081" y="190207"/>
                </a:lnTo>
                <a:lnTo>
                  <a:pt x="831227" y="185127"/>
                </a:lnTo>
                <a:lnTo>
                  <a:pt x="834618" y="190207"/>
                </a:lnTo>
                <a:lnTo>
                  <a:pt x="836129" y="192747"/>
                </a:lnTo>
                <a:lnTo>
                  <a:pt x="839927" y="194017"/>
                </a:lnTo>
                <a:lnTo>
                  <a:pt x="841565" y="197827"/>
                </a:lnTo>
                <a:lnTo>
                  <a:pt x="841756" y="201637"/>
                </a:lnTo>
                <a:lnTo>
                  <a:pt x="844219" y="200367"/>
                </a:lnTo>
                <a:lnTo>
                  <a:pt x="844854" y="197827"/>
                </a:lnTo>
                <a:lnTo>
                  <a:pt x="846950" y="196557"/>
                </a:lnTo>
                <a:lnTo>
                  <a:pt x="853287" y="199097"/>
                </a:lnTo>
                <a:lnTo>
                  <a:pt x="853516" y="196557"/>
                </a:lnTo>
                <a:lnTo>
                  <a:pt x="854113" y="190207"/>
                </a:lnTo>
                <a:lnTo>
                  <a:pt x="859459" y="190207"/>
                </a:lnTo>
                <a:lnTo>
                  <a:pt x="863180" y="188937"/>
                </a:lnTo>
                <a:lnTo>
                  <a:pt x="865276" y="190207"/>
                </a:lnTo>
                <a:lnTo>
                  <a:pt x="867333" y="192747"/>
                </a:lnTo>
                <a:lnTo>
                  <a:pt x="869289" y="188937"/>
                </a:lnTo>
                <a:lnTo>
                  <a:pt x="868819" y="188937"/>
                </a:lnTo>
                <a:lnTo>
                  <a:pt x="872464" y="186397"/>
                </a:lnTo>
                <a:lnTo>
                  <a:pt x="872286" y="185127"/>
                </a:lnTo>
                <a:lnTo>
                  <a:pt x="871740" y="181317"/>
                </a:lnTo>
                <a:lnTo>
                  <a:pt x="871766" y="177507"/>
                </a:lnTo>
                <a:lnTo>
                  <a:pt x="872388" y="169887"/>
                </a:lnTo>
                <a:lnTo>
                  <a:pt x="868235" y="166077"/>
                </a:lnTo>
                <a:lnTo>
                  <a:pt x="861326" y="168211"/>
                </a:lnTo>
                <a:lnTo>
                  <a:pt x="860259" y="163537"/>
                </a:lnTo>
                <a:lnTo>
                  <a:pt x="859967" y="162267"/>
                </a:lnTo>
                <a:lnTo>
                  <a:pt x="859383" y="159727"/>
                </a:lnTo>
                <a:lnTo>
                  <a:pt x="861098" y="158457"/>
                </a:lnTo>
                <a:lnTo>
                  <a:pt x="858304" y="157187"/>
                </a:lnTo>
                <a:lnTo>
                  <a:pt x="858583" y="155956"/>
                </a:lnTo>
                <a:lnTo>
                  <a:pt x="858761" y="150837"/>
                </a:lnTo>
                <a:lnTo>
                  <a:pt x="858799" y="149567"/>
                </a:lnTo>
                <a:lnTo>
                  <a:pt x="860691" y="154647"/>
                </a:lnTo>
                <a:lnTo>
                  <a:pt x="860793" y="152107"/>
                </a:lnTo>
                <a:lnTo>
                  <a:pt x="860856" y="149326"/>
                </a:lnTo>
                <a:lnTo>
                  <a:pt x="860526" y="147027"/>
                </a:lnTo>
                <a:lnTo>
                  <a:pt x="861402" y="144487"/>
                </a:lnTo>
                <a:lnTo>
                  <a:pt x="861834" y="143217"/>
                </a:lnTo>
                <a:lnTo>
                  <a:pt x="863587" y="138137"/>
                </a:lnTo>
                <a:lnTo>
                  <a:pt x="866952" y="140677"/>
                </a:lnTo>
                <a:lnTo>
                  <a:pt x="870775" y="140677"/>
                </a:lnTo>
                <a:lnTo>
                  <a:pt x="868819" y="138137"/>
                </a:lnTo>
                <a:lnTo>
                  <a:pt x="865886" y="134327"/>
                </a:lnTo>
                <a:lnTo>
                  <a:pt x="867041" y="133057"/>
                </a:lnTo>
                <a:lnTo>
                  <a:pt x="868210" y="131787"/>
                </a:lnTo>
                <a:lnTo>
                  <a:pt x="868680" y="130517"/>
                </a:lnTo>
                <a:lnTo>
                  <a:pt x="869823" y="129247"/>
                </a:lnTo>
                <a:lnTo>
                  <a:pt x="868730" y="127977"/>
                </a:lnTo>
                <a:lnTo>
                  <a:pt x="864717" y="124167"/>
                </a:lnTo>
                <a:lnTo>
                  <a:pt x="866609" y="131787"/>
                </a:lnTo>
                <a:lnTo>
                  <a:pt x="864031" y="130517"/>
                </a:lnTo>
                <a:lnTo>
                  <a:pt x="862584" y="133057"/>
                </a:lnTo>
                <a:lnTo>
                  <a:pt x="858507" y="130517"/>
                </a:lnTo>
                <a:lnTo>
                  <a:pt x="857516" y="129908"/>
                </a:lnTo>
                <a:lnTo>
                  <a:pt x="856132" y="130517"/>
                </a:lnTo>
                <a:lnTo>
                  <a:pt x="856945" y="129540"/>
                </a:lnTo>
                <a:lnTo>
                  <a:pt x="856475" y="129247"/>
                </a:lnTo>
                <a:lnTo>
                  <a:pt x="857351" y="129044"/>
                </a:lnTo>
                <a:lnTo>
                  <a:pt x="858240" y="127977"/>
                </a:lnTo>
                <a:lnTo>
                  <a:pt x="860348" y="125437"/>
                </a:lnTo>
                <a:lnTo>
                  <a:pt x="858342" y="124269"/>
                </a:lnTo>
                <a:lnTo>
                  <a:pt x="861123" y="125437"/>
                </a:lnTo>
                <a:lnTo>
                  <a:pt x="861568" y="124167"/>
                </a:lnTo>
                <a:lnTo>
                  <a:pt x="862482" y="121627"/>
                </a:lnTo>
                <a:lnTo>
                  <a:pt x="862939" y="120357"/>
                </a:lnTo>
                <a:lnTo>
                  <a:pt x="865428" y="121627"/>
                </a:lnTo>
                <a:lnTo>
                  <a:pt x="866419" y="125437"/>
                </a:lnTo>
                <a:lnTo>
                  <a:pt x="867905" y="124167"/>
                </a:lnTo>
                <a:lnTo>
                  <a:pt x="870394" y="126707"/>
                </a:lnTo>
                <a:lnTo>
                  <a:pt x="870699" y="127977"/>
                </a:lnTo>
                <a:lnTo>
                  <a:pt x="872896" y="126707"/>
                </a:lnTo>
                <a:lnTo>
                  <a:pt x="873340" y="129247"/>
                </a:lnTo>
                <a:lnTo>
                  <a:pt x="876465" y="129247"/>
                </a:lnTo>
                <a:lnTo>
                  <a:pt x="874776" y="134327"/>
                </a:lnTo>
                <a:lnTo>
                  <a:pt x="876414" y="134327"/>
                </a:lnTo>
                <a:lnTo>
                  <a:pt x="876935" y="133057"/>
                </a:lnTo>
                <a:lnTo>
                  <a:pt x="876401" y="133057"/>
                </a:lnTo>
                <a:lnTo>
                  <a:pt x="876884" y="131787"/>
                </a:lnTo>
                <a:lnTo>
                  <a:pt x="878293" y="136867"/>
                </a:lnTo>
                <a:lnTo>
                  <a:pt x="879246" y="134327"/>
                </a:lnTo>
                <a:lnTo>
                  <a:pt x="883564" y="133057"/>
                </a:lnTo>
                <a:lnTo>
                  <a:pt x="881138" y="131787"/>
                </a:lnTo>
                <a:lnTo>
                  <a:pt x="882269" y="129247"/>
                </a:lnTo>
                <a:lnTo>
                  <a:pt x="885596" y="133057"/>
                </a:lnTo>
                <a:lnTo>
                  <a:pt x="882586" y="142062"/>
                </a:lnTo>
                <a:lnTo>
                  <a:pt x="879373" y="152107"/>
                </a:lnTo>
                <a:lnTo>
                  <a:pt x="879627" y="153009"/>
                </a:lnTo>
                <a:lnTo>
                  <a:pt x="885418" y="149567"/>
                </a:lnTo>
                <a:lnTo>
                  <a:pt x="885380" y="148297"/>
                </a:lnTo>
                <a:lnTo>
                  <a:pt x="888504" y="149567"/>
                </a:lnTo>
                <a:lnTo>
                  <a:pt x="887196" y="148297"/>
                </a:lnTo>
                <a:lnTo>
                  <a:pt x="886866" y="148297"/>
                </a:lnTo>
                <a:lnTo>
                  <a:pt x="887196" y="146977"/>
                </a:lnTo>
                <a:lnTo>
                  <a:pt x="885685" y="145757"/>
                </a:lnTo>
                <a:lnTo>
                  <a:pt x="883272" y="145757"/>
                </a:lnTo>
                <a:lnTo>
                  <a:pt x="882751" y="147027"/>
                </a:lnTo>
                <a:lnTo>
                  <a:pt x="881799" y="148297"/>
                </a:lnTo>
                <a:lnTo>
                  <a:pt x="882904" y="144487"/>
                </a:lnTo>
                <a:lnTo>
                  <a:pt x="882827" y="143217"/>
                </a:lnTo>
                <a:lnTo>
                  <a:pt x="884491" y="139407"/>
                </a:lnTo>
                <a:lnTo>
                  <a:pt x="884897" y="139407"/>
                </a:lnTo>
                <a:lnTo>
                  <a:pt x="886688" y="140677"/>
                </a:lnTo>
                <a:lnTo>
                  <a:pt x="887691" y="139407"/>
                </a:lnTo>
                <a:lnTo>
                  <a:pt x="888695" y="138137"/>
                </a:lnTo>
                <a:lnTo>
                  <a:pt x="889406" y="140677"/>
                </a:lnTo>
                <a:lnTo>
                  <a:pt x="891540" y="141947"/>
                </a:lnTo>
                <a:lnTo>
                  <a:pt x="891984" y="138137"/>
                </a:lnTo>
                <a:lnTo>
                  <a:pt x="892276" y="135597"/>
                </a:lnTo>
                <a:lnTo>
                  <a:pt x="893051" y="136867"/>
                </a:lnTo>
                <a:lnTo>
                  <a:pt x="895350" y="135597"/>
                </a:lnTo>
                <a:lnTo>
                  <a:pt x="897648" y="134327"/>
                </a:lnTo>
                <a:lnTo>
                  <a:pt x="897940" y="138137"/>
                </a:lnTo>
                <a:lnTo>
                  <a:pt x="898055" y="140728"/>
                </a:lnTo>
                <a:lnTo>
                  <a:pt x="895972" y="141947"/>
                </a:lnTo>
                <a:lnTo>
                  <a:pt x="898321" y="143217"/>
                </a:lnTo>
                <a:lnTo>
                  <a:pt x="898855" y="145757"/>
                </a:lnTo>
                <a:lnTo>
                  <a:pt x="901382" y="144487"/>
                </a:lnTo>
                <a:lnTo>
                  <a:pt x="904519" y="144487"/>
                </a:lnTo>
                <a:lnTo>
                  <a:pt x="902665" y="158457"/>
                </a:lnTo>
                <a:lnTo>
                  <a:pt x="901738" y="150837"/>
                </a:lnTo>
                <a:lnTo>
                  <a:pt x="900366" y="147027"/>
                </a:lnTo>
                <a:lnTo>
                  <a:pt x="900036" y="150837"/>
                </a:lnTo>
                <a:lnTo>
                  <a:pt x="900315" y="152107"/>
                </a:lnTo>
                <a:lnTo>
                  <a:pt x="899579" y="159727"/>
                </a:lnTo>
                <a:lnTo>
                  <a:pt x="898080" y="158432"/>
                </a:lnTo>
                <a:lnTo>
                  <a:pt x="898080" y="167347"/>
                </a:lnTo>
                <a:lnTo>
                  <a:pt x="897801" y="167347"/>
                </a:lnTo>
                <a:lnTo>
                  <a:pt x="898042" y="166077"/>
                </a:lnTo>
                <a:lnTo>
                  <a:pt x="898080" y="167347"/>
                </a:lnTo>
                <a:lnTo>
                  <a:pt x="898080" y="158432"/>
                </a:lnTo>
                <a:lnTo>
                  <a:pt x="895172" y="155917"/>
                </a:lnTo>
                <a:lnTo>
                  <a:pt x="894816" y="158457"/>
                </a:lnTo>
                <a:lnTo>
                  <a:pt x="892403" y="162267"/>
                </a:lnTo>
                <a:lnTo>
                  <a:pt x="888225" y="167347"/>
                </a:lnTo>
                <a:lnTo>
                  <a:pt x="884440" y="169887"/>
                </a:lnTo>
                <a:lnTo>
                  <a:pt x="883221" y="167347"/>
                </a:lnTo>
                <a:lnTo>
                  <a:pt x="882332" y="166077"/>
                </a:lnTo>
                <a:lnTo>
                  <a:pt x="881354" y="180047"/>
                </a:lnTo>
                <a:lnTo>
                  <a:pt x="880986" y="195287"/>
                </a:lnTo>
                <a:lnTo>
                  <a:pt x="881888" y="197827"/>
                </a:lnTo>
                <a:lnTo>
                  <a:pt x="885304" y="191477"/>
                </a:lnTo>
                <a:lnTo>
                  <a:pt x="888860" y="186397"/>
                </a:lnTo>
                <a:lnTo>
                  <a:pt x="893051" y="181317"/>
                </a:lnTo>
                <a:lnTo>
                  <a:pt x="898385" y="177507"/>
                </a:lnTo>
                <a:lnTo>
                  <a:pt x="901852" y="171157"/>
                </a:lnTo>
                <a:lnTo>
                  <a:pt x="904506" y="172427"/>
                </a:lnTo>
                <a:lnTo>
                  <a:pt x="902462" y="171157"/>
                </a:lnTo>
                <a:lnTo>
                  <a:pt x="900417" y="169887"/>
                </a:lnTo>
                <a:lnTo>
                  <a:pt x="898372" y="168617"/>
                </a:lnTo>
                <a:lnTo>
                  <a:pt x="898182" y="167347"/>
                </a:lnTo>
                <a:lnTo>
                  <a:pt x="898791" y="167347"/>
                </a:lnTo>
                <a:lnTo>
                  <a:pt x="903871" y="166077"/>
                </a:lnTo>
                <a:lnTo>
                  <a:pt x="908964" y="164807"/>
                </a:lnTo>
                <a:lnTo>
                  <a:pt x="912241" y="159727"/>
                </a:lnTo>
                <a:lnTo>
                  <a:pt x="913053" y="158457"/>
                </a:lnTo>
                <a:lnTo>
                  <a:pt x="917155" y="152107"/>
                </a:lnTo>
                <a:lnTo>
                  <a:pt x="920673" y="144487"/>
                </a:lnTo>
                <a:lnTo>
                  <a:pt x="924204" y="136867"/>
                </a:lnTo>
                <a:lnTo>
                  <a:pt x="925563" y="134327"/>
                </a:lnTo>
                <a:lnTo>
                  <a:pt x="929652" y="126707"/>
                </a:lnTo>
                <a:lnTo>
                  <a:pt x="931011" y="124167"/>
                </a:lnTo>
                <a:lnTo>
                  <a:pt x="933399" y="120357"/>
                </a:lnTo>
                <a:lnTo>
                  <a:pt x="939774" y="110197"/>
                </a:lnTo>
                <a:lnTo>
                  <a:pt x="930846" y="106387"/>
                </a:lnTo>
                <a:lnTo>
                  <a:pt x="895451" y="111467"/>
                </a:lnTo>
                <a:lnTo>
                  <a:pt x="858050" y="117678"/>
                </a:lnTo>
                <a:lnTo>
                  <a:pt x="858050" y="124828"/>
                </a:lnTo>
                <a:lnTo>
                  <a:pt x="857554" y="127977"/>
                </a:lnTo>
                <a:lnTo>
                  <a:pt x="854786" y="126707"/>
                </a:lnTo>
                <a:lnTo>
                  <a:pt x="855141" y="124167"/>
                </a:lnTo>
                <a:lnTo>
                  <a:pt x="853198" y="122897"/>
                </a:lnTo>
                <a:lnTo>
                  <a:pt x="852182" y="122897"/>
                </a:lnTo>
                <a:lnTo>
                  <a:pt x="851611" y="122897"/>
                </a:lnTo>
                <a:lnTo>
                  <a:pt x="853020" y="127977"/>
                </a:lnTo>
                <a:lnTo>
                  <a:pt x="850493" y="126707"/>
                </a:lnTo>
                <a:lnTo>
                  <a:pt x="847394" y="124167"/>
                </a:lnTo>
                <a:lnTo>
                  <a:pt x="851255" y="125437"/>
                </a:lnTo>
                <a:lnTo>
                  <a:pt x="851014" y="124167"/>
                </a:lnTo>
                <a:lnTo>
                  <a:pt x="849884" y="124167"/>
                </a:lnTo>
                <a:lnTo>
                  <a:pt x="849426" y="122897"/>
                </a:lnTo>
                <a:lnTo>
                  <a:pt x="849731" y="124167"/>
                </a:lnTo>
                <a:lnTo>
                  <a:pt x="847280" y="121627"/>
                </a:lnTo>
                <a:lnTo>
                  <a:pt x="851560" y="122745"/>
                </a:lnTo>
                <a:lnTo>
                  <a:pt x="852944" y="122745"/>
                </a:lnTo>
                <a:lnTo>
                  <a:pt x="853198" y="122897"/>
                </a:lnTo>
                <a:lnTo>
                  <a:pt x="854837" y="122897"/>
                </a:lnTo>
                <a:lnTo>
                  <a:pt x="857097" y="126707"/>
                </a:lnTo>
                <a:lnTo>
                  <a:pt x="858050" y="124828"/>
                </a:lnTo>
                <a:lnTo>
                  <a:pt x="858050" y="117678"/>
                </a:lnTo>
                <a:lnTo>
                  <a:pt x="849477" y="119087"/>
                </a:lnTo>
                <a:lnTo>
                  <a:pt x="826846" y="124167"/>
                </a:lnTo>
                <a:lnTo>
                  <a:pt x="804545" y="130517"/>
                </a:lnTo>
                <a:lnTo>
                  <a:pt x="797128" y="139407"/>
                </a:lnTo>
                <a:lnTo>
                  <a:pt x="787412" y="143217"/>
                </a:lnTo>
                <a:lnTo>
                  <a:pt x="778116" y="140677"/>
                </a:lnTo>
                <a:lnTo>
                  <a:pt x="774674" y="134327"/>
                </a:lnTo>
                <a:lnTo>
                  <a:pt x="773277" y="131749"/>
                </a:lnTo>
                <a:lnTo>
                  <a:pt x="773277" y="140677"/>
                </a:lnTo>
                <a:lnTo>
                  <a:pt x="767435" y="139433"/>
                </a:lnTo>
                <a:lnTo>
                  <a:pt x="766991" y="136867"/>
                </a:lnTo>
                <a:lnTo>
                  <a:pt x="767626" y="135839"/>
                </a:lnTo>
                <a:lnTo>
                  <a:pt x="767410" y="137160"/>
                </a:lnTo>
                <a:lnTo>
                  <a:pt x="767372" y="138430"/>
                </a:lnTo>
                <a:lnTo>
                  <a:pt x="769251" y="139700"/>
                </a:lnTo>
                <a:lnTo>
                  <a:pt x="770763" y="138430"/>
                </a:lnTo>
                <a:lnTo>
                  <a:pt x="769404" y="135890"/>
                </a:lnTo>
                <a:lnTo>
                  <a:pt x="769251" y="135369"/>
                </a:lnTo>
                <a:lnTo>
                  <a:pt x="773277" y="140677"/>
                </a:lnTo>
                <a:lnTo>
                  <a:pt x="773277" y="131749"/>
                </a:lnTo>
                <a:lnTo>
                  <a:pt x="771931" y="129247"/>
                </a:lnTo>
                <a:lnTo>
                  <a:pt x="770470" y="129540"/>
                </a:lnTo>
                <a:lnTo>
                  <a:pt x="772947" y="128270"/>
                </a:lnTo>
                <a:lnTo>
                  <a:pt x="772718" y="127000"/>
                </a:lnTo>
                <a:lnTo>
                  <a:pt x="771944" y="125730"/>
                </a:lnTo>
                <a:lnTo>
                  <a:pt x="771169" y="124460"/>
                </a:lnTo>
                <a:lnTo>
                  <a:pt x="772553" y="121920"/>
                </a:lnTo>
                <a:lnTo>
                  <a:pt x="773239" y="120650"/>
                </a:lnTo>
                <a:lnTo>
                  <a:pt x="774915" y="118110"/>
                </a:lnTo>
                <a:lnTo>
                  <a:pt x="778979" y="118110"/>
                </a:lnTo>
                <a:lnTo>
                  <a:pt x="779335" y="121920"/>
                </a:lnTo>
                <a:lnTo>
                  <a:pt x="782739" y="123190"/>
                </a:lnTo>
                <a:lnTo>
                  <a:pt x="785088" y="132080"/>
                </a:lnTo>
                <a:lnTo>
                  <a:pt x="788492" y="128270"/>
                </a:lnTo>
                <a:lnTo>
                  <a:pt x="790740" y="121920"/>
                </a:lnTo>
                <a:lnTo>
                  <a:pt x="790968" y="120650"/>
                </a:lnTo>
                <a:lnTo>
                  <a:pt x="791679" y="118110"/>
                </a:lnTo>
                <a:lnTo>
                  <a:pt x="793356" y="114300"/>
                </a:lnTo>
                <a:lnTo>
                  <a:pt x="767981" y="114300"/>
                </a:lnTo>
                <a:lnTo>
                  <a:pt x="767981" y="133680"/>
                </a:lnTo>
                <a:lnTo>
                  <a:pt x="767880" y="134327"/>
                </a:lnTo>
                <a:lnTo>
                  <a:pt x="766191" y="134327"/>
                </a:lnTo>
                <a:lnTo>
                  <a:pt x="766076" y="137833"/>
                </a:lnTo>
                <a:lnTo>
                  <a:pt x="765987" y="140639"/>
                </a:lnTo>
                <a:lnTo>
                  <a:pt x="765987" y="137731"/>
                </a:lnTo>
                <a:lnTo>
                  <a:pt x="765505" y="137160"/>
                </a:lnTo>
                <a:lnTo>
                  <a:pt x="765581" y="134620"/>
                </a:lnTo>
                <a:lnTo>
                  <a:pt x="767816" y="133464"/>
                </a:lnTo>
                <a:lnTo>
                  <a:pt x="767981" y="133680"/>
                </a:lnTo>
                <a:lnTo>
                  <a:pt x="767981" y="114300"/>
                </a:lnTo>
                <a:lnTo>
                  <a:pt x="763092" y="114300"/>
                </a:lnTo>
                <a:lnTo>
                  <a:pt x="763092" y="137426"/>
                </a:lnTo>
                <a:lnTo>
                  <a:pt x="762952" y="137274"/>
                </a:lnTo>
                <a:lnTo>
                  <a:pt x="762952" y="139407"/>
                </a:lnTo>
                <a:lnTo>
                  <a:pt x="762469" y="139776"/>
                </a:lnTo>
                <a:lnTo>
                  <a:pt x="762342" y="139700"/>
                </a:lnTo>
                <a:lnTo>
                  <a:pt x="761911" y="139458"/>
                </a:lnTo>
                <a:lnTo>
                  <a:pt x="761911" y="140208"/>
                </a:lnTo>
                <a:lnTo>
                  <a:pt x="761301" y="140677"/>
                </a:lnTo>
                <a:lnTo>
                  <a:pt x="760450" y="139801"/>
                </a:lnTo>
                <a:lnTo>
                  <a:pt x="761911" y="140208"/>
                </a:lnTo>
                <a:lnTo>
                  <a:pt x="761911" y="139458"/>
                </a:lnTo>
                <a:lnTo>
                  <a:pt x="759726" y="138226"/>
                </a:lnTo>
                <a:lnTo>
                  <a:pt x="759726" y="141262"/>
                </a:lnTo>
                <a:lnTo>
                  <a:pt x="759714" y="142240"/>
                </a:lnTo>
                <a:lnTo>
                  <a:pt x="758253" y="144487"/>
                </a:lnTo>
                <a:lnTo>
                  <a:pt x="758380" y="143230"/>
                </a:lnTo>
                <a:lnTo>
                  <a:pt x="758583" y="142532"/>
                </a:lnTo>
                <a:lnTo>
                  <a:pt x="758799" y="142138"/>
                </a:lnTo>
                <a:lnTo>
                  <a:pt x="759714" y="142240"/>
                </a:lnTo>
                <a:lnTo>
                  <a:pt x="759714" y="141249"/>
                </a:lnTo>
                <a:lnTo>
                  <a:pt x="759548" y="140970"/>
                </a:lnTo>
                <a:lnTo>
                  <a:pt x="759612" y="140817"/>
                </a:lnTo>
                <a:lnTo>
                  <a:pt x="759726" y="141262"/>
                </a:lnTo>
                <a:lnTo>
                  <a:pt x="759726" y="138226"/>
                </a:lnTo>
                <a:lnTo>
                  <a:pt x="758190" y="137363"/>
                </a:lnTo>
                <a:lnTo>
                  <a:pt x="758190" y="140970"/>
                </a:lnTo>
                <a:lnTo>
                  <a:pt x="757389" y="140970"/>
                </a:lnTo>
                <a:lnTo>
                  <a:pt x="757389" y="144145"/>
                </a:lnTo>
                <a:lnTo>
                  <a:pt x="757097" y="144487"/>
                </a:lnTo>
                <a:lnTo>
                  <a:pt x="756412" y="142240"/>
                </a:lnTo>
                <a:lnTo>
                  <a:pt x="757288" y="142240"/>
                </a:lnTo>
                <a:lnTo>
                  <a:pt x="757389" y="144145"/>
                </a:lnTo>
                <a:lnTo>
                  <a:pt x="757389" y="140970"/>
                </a:lnTo>
                <a:lnTo>
                  <a:pt x="756031" y="140970"/>
                </a:lnTo>
                <a:lnTo>
                  <a:pt x="755954" y="140677"/>
                </a:lnTo>
                <a:lnTo>
                  <a:pt x="755904" y="140970"/>
                </a:lnTo>
                <a:lnTo>
                  <a:pt x="755472" y="140970"/>
                </a:lnTo>
                <a:lnTo>
                  <a:pt x="755472" y="143700"/>
                </a:lnTo>
                <a:lnTo>
                  <a:pt x="755319" y="144487"/>
                </a:lnTo>
                <a:lnTo>
                  <a:pt x="755065" y="144487"/>
                </a:lnTo>
                <a:lnTo>
                  <a:pt x="755472" y="143700"/>
                </a:lnTo>
                <a:lnTo>
                  <a:pt x="755472" y="140970"/>
                </a:lnTo>
                <a:lnTo>
                  <a:pt x="754634" y="140970"/>
                </a:lnTo>
                <a:lnTo>
                  <a:pt x="754634" y="144487"/>
                </a:lnTo>
                <a:lnTo>
                  <a:pt x="753135" y="144487"/>
                </a:lnTo>
                <a:lnTo>
                  <a:pt x="752119" y="143459"/>
                </a:lnTo>
                <a:lnTo>
                  <a:pt x="752436" y="142240"/>
                </a:lnTo>
                <a:lnTo>
                  <a:pt x="754634" y="144487"/>
                </a:lnTo>
                <a:lnTo>
                  <a:pt x="754634" y="140970"/>
                </a:lnTo>
                <a:lnTo>
                  <a:pt x="754710" y="140677"/>
                </a:lnTo>
                <a:lnTo>
                  <a:pt x="755954" y="140677"/>
                </a:lnTo>
                <a:lnTo>
                  <a:pt x="758139" y="140677"/>
                </a:lnTo>
                <a:lnTo>
                  <a:pt x="758190" y="140970"/>
                </a:lnTo>
                <a:lnTo>
                  <a:pt x="758190" y="137363"/>
                </a:lnTo>
                <a:lnTo>
                  <a:pt x="757834" y="137160"/>
                </a:lnTo>
                <a:lnTo>
                  <a:pt x="757897" y="136588"/>
                </a:lnTo>
                <a:lnTo>
                  <a:pt x="762952" y="139407"/>
                </a:lnTo>
                <a:lnTo>
                  <a:pt x="762952" y="137274"/>
                </a:lnTo>
                <a:lnTo>
                  <a:pt x="762596" y="136867"/>
                </a:lnTo>
                <a:lnTo>
                  <a:pt x="758812" y="134327"/>
                </a:lnTo>
                <a:lnTo>
                  <a:pt x="758113" y="134658"/>
                </a:lnTo>
                <a:lnTo>
                  <a:pt x="758812" y="134327"/>
                </a:lnTo>
                <a:lnTo>
                  <a:pt x="761085" y="133350"/>
                </a:lnTo>
                <a:lnTo>
                  <a:pt x="763092" y="137426"/>
                </a:lnTo>
                <a:lnTo>
                  <a:pt x="763092" y="114300"/>
                </a:lnTo>
                <a:lnTo>
                  <a:pt x="755738" y="114300"/>
                </a:lnTo>
                <a:lnTo>
                  <a:pt x="755738" y="138430"/>
                </a:lnTo>
                <a:lnTo>
                  <a:pt x="755396" y="138734"/>
                </a:lnTo>
                <a:lnTo>
                  <a:pt x="755510" y="138430"/>
                </a:lnTo>
                <a:lnTo>
                  <a:pt x="755738" y="138430"/>
                </a:lnTo>
                <a:lnTo>
                  <a:pt x="755738" y="114300"/>
                </a:lnTo>
                <a:lnTo>
                  <a:pt x="751928" y="114300"/>
                </a:lnTo>
                <a:lnTo>
                  <a:pt x="751928" y="145757"/>
                </a:lnTo>
                <a:lnTo>
                  <a:pt x="751509" y="145186"/>
                </a:lnTo>
                <a:lnTo>
                  <a:pt x="751789" y="144780"/>
                </a:lnTo>
                <a:lnTo>
                  <a:pt x="751903" y="144322"/>
                </a:lnTo>
                <a:lnTo>
                  <a:pt x="751928" y="145757"/>
                </a:lnTo>
                <a:lnTo>
                  <a:pt x="751928" y="114300"/>
                </a:lnTo>
                <a:lnTo>
                  <a:pt x="750125" y="114300"/>
                </a:lnTo>
                <a:lnTo>
                  <a:pt x="750125" y="143154"/>
                </a:lnTo>
                <a:lnTo>
                  <a:pt x="749528" y="142240"/>
                </a:lnTo>
                <a:lnTo>
                  <a:pt x="749884" y="142240"/>
                </a:lnTo>
                <a:lnTo>
                  <a:pt x="750125" y="143154"/>
                </a:lnTo>
                <a:lnTo>
                  <a:pt x="750125" y="114300"/>
                </a:lnTo>
                <a:lnTo>
                  <a:pt x="748766" y="114300"/>
                </a:lnTo>
                <a:lnTo>
                  <a:pt x="748766" y="144487"/>
                </a:lnTo>
                <a:lnTo>
                  <a:pt x="747737" y="143217"/>
                </a:lnTo>
                <a:lnTo>
                  <a:pt x="747039" y="142367"/>
                </a:lnTo>
                <a:lnTo>
                  <a:pt x="747344" y="142240"/>
                </a:lnTo>
                <a:lnTo>
                  <a:pt x="746874" y="142163"/>
                </a:lnTo>
                <a:lnTo>
                  <a:pt x="746683" y="142125"/>
                </a:lnTo>
                <a:lnTo>
                  <a:pt x="746506" y="142087"/>
                </a:lnTo>
                <a:lnTo>
                  <a:pt x="746480" y="141947"/>
                </a:lnTo>
                <a:lnTo>
                  <a:pt x="746721" y="141947"/>
                </a:lnTo>
                <a:lnTo>
                  <a:pt x="746417" y="141579"/>
                </a:lnTo>
                <a:lnTo>
                  <a:pt x="746328" y="140970"/>
                </a:lnTo>
                <a:lnTo>
                  <a:pt x="747991" y="141909"/>
                </a:lnTo>
                <a:lnTo>
                  <a:pt x="748766" y="144487"/>
                </a:lnTo>
                <a:lnTo>
                  <a:pt x="748766" y="114300"/>
                </a:lnTo>
                <a:lnTo>
                  <a:pt x="746150" y="114300"/>
                </a:lnTo>
                <a:lnTo>
                  <a:pt x="746150" y="142011"/>
                </a:lnTo>
                <a:lnTo>
                  <a:pt x="745820" y="141947"/>
                </a:lnTo>
                <a:lnTo>
                  <a:pt x="746125" y="141947"/>
                </a:lnTo>
                <a:lnTo>
                  <a:pt x="746150" y="114300"/>
                </a:lnTo>
                <a:lnTo>
                  <a:pt x="745540" y="114300"/>
                </a:lnTo>
                <a:lnTo>
                  <a:pt x="745540" y="140500"/>
                </a:lnTo>
                <a:lnTo>
                  <a:pt x="744969" y="139776"/>
                </a:lnTo>
                <a:lnTo>
                  <a:pt x="745236" y="139700"/>
                </a:lnTo>
                <a:lnTo>
                  <a:pt x="745540" y="140500"/>
                </a:lnTo>
                <a:lnTo>
                  <a:pt x="745540" y="114300"/>
                </a:lnTo>
                <a:lnTo>
                  <a:pt x="743750" y="114300"/>
                </a:lnTo>
                <a:lnTo>
                  <a:pt x="743750" y="140131"/>
                </a:lnTo>
                <a:lnTo>
                  <a:pt x="742302" y="141262"/>
                </a:lnTo>
                <a:lnTo>
                  <a:pt x="740816" y="140970"/>
                </a:lnTo>
                <a:lnTo>
                  <a:pt x="741502" y="141897"/>
                </a:lnTo>
                <a:lnTo>
                  <a:pt x="742492" y="143217"/>
                </a:lnTo>
                <a:lnTo>
                  <a:pt x="741184" y="142011"/>
                </a:lnTo>
                <a:lnTo>
                  <a:pt x="741108" y="141808"/>
                </a:lnTo>
                <a:lnTo>
                  <a:pt x="741108" y="145757"/>
                </a:lnTo>
                <a:lnTo>
                  <a:pt x="740549" y="145757"/>
                </a:lnTo>
                <a:lnTo>
                  <a:pt x="740117" y="145338"/>
                </a:lnTo>
                <a:lnTo>
                  <a:pt x="741108" y="145757"/>
                </a:lnTo>
                <a:lnTo>
                  <a:pt x="741108" y="141808"/>
                </a:lnTo>
                <a:lnTo>
                  <a:pt x="740816" y="140970"/>
                </a:lnTo>
                <a:lnTo>
                  <a:pt x="743750" y="140131"/>
                </a:lnTo>
                <a:lnTo>
                  <a:pt x="743750" y="114300"/>
                </a:lnTo>
                <a:lnTo>
                  <a:pt x="739978" y="114300"/>
                </a:lnTo>
                <a:lnTo>
                  <a:pt x="739978" y="157187"/>
                </a:lnTo>
                <a:lnTo>
                  <a:pt x="739101" y="155956"/>
                </a:lnTo>
                <a:lnTo>
                  <a:pt x="738860" y="157187"/>
                </a:lnTo>
                <a:lnTo>
                  <a:pt x="737882" y="157187"/>
                </a:lnTo>
                <a:lnTo>
                  <a:pt x="737882" y="158457"/>
                </a:lnTo>
                <a:lnTo>
                  <a:pt x="737743" y="158457"/>
                </a:lnTo>
                <a:lnTo>
                  <a:pt x="737743" y="160947"/>
                </a:lnTo>
                <a:lnTo>
                  <a:pt x="737692" y="161074"/>
                </a:lnTo>
                <a:lnTo>
                  <a:pt x="737044" y="160312"/>
                </a:lnTo>
                <a:lnTo>
                  <a:pt x="737006" y="161937"/>
                </a:lnTo>
                <a:lnTo>
                  <a:pt x="736739" y="162267"/>
                </a:lnTo>
                <a:lnTo>
                  <a:pt x="736549" y="162267"/>
                </a:lnTo>
                <a:lnTo>
                  <a:pt x="737006" y="161937"/>
                </a:lnTo>
                <a:lnTo>
                  <a:pt x="737006" y="160362"/>
                </a:lnTo>
                <a:lnTo>
                  <a:pt x="736117" y="161442"/>
                </a:lnTo>
                <a:lnTo>
                  <a:pt x="736231" y="160947"/>
                </a:lnTo>
                <a:lnTo>
                  <a:pt x="736409" y="160020"/>
                </a:lnTo>
                <a:lnTo>
                  <a:pt x="736790" y="160020"/>
                </a:lnTo>
                <a:lnTo>
                  <a:pt x="736790" y="159842"/>
                </a:lnTo>
                <a:lnTo>
                  <a:pt x="736942" y="160020"/>
                </a:lnTo>
                <a:lnTo>
                  <a:pt x="736790" y="160020"/>
                </a:lnTo>
                <a:lnTo>
                  <a:pt x="737044" y="160312"/>
                </a:lnTo>
                <a:lnTo>
                  <a:pt x="737743" y="160947"/>
                </a:lnTo>
                <a:lnTo>
                  <a:pt x="737743" y="158457"/>
                </a:lnTo>
                <a:lnTo>
                  <a:pt x="737527" y="158457"/>
                </a:lnTo>
                <a:lnTo>
                  <a:pt x="737870" y="158330"/>
                </a:lnTo>
                <a:lnTo>
                  <a:pt x="737882" y="158457"/>
                </a:lnTo>
                <a:lnTo>
                  <a:pt x="737882" y="157187"/>
                </a:lnTo>
                <a:lnTo>
                  <a:pt x="737844" y="158064"/>
                </a:lnTo>
                <a:lnTo>
                  <a:pt x="736371" y="158457"/>
                </a:lnTo>
                <a:lnTo>
                  <a:pt x="735749" y="158457"/>
                </a:lnTo>
                <a:lnTo>
                  <a:pt x="735749" y="158635"/>
                </a:lnTo>
                <a:lnTo>
                  <a:pt x="735672" y="160642"/>
                </a:lnTo>
                <a:lnTo>
                  <a:pt x="735660" y="160947"/>
                </a:lnTo>
                <a:lnTo>
                  <a:pt x="735507" y="162166"/>
                </a:lnTo>
                <a:lnTo>
                  <a:pt x="735037" y="161290"/>
                </a:lnTo>
                <a:lnTo>
                  <a:pt x="735444" y="161290"/>
                </a:lnTo>
                <a:lnTo>
                  <a:pt x="735672" y="160642"/>
                </a:lnTo>
                <a:lnTo>
                  <a:pt x="735672" y="158661"/>
                </a:lnTo>
                <a:lnTo>
                  <a:pt x="735304" y="158750"/>
                </a:lnTo>
                <a:lnTo>
                  <a:pt x="735647" y="158508"/>
                </a:lnTo>
                <a:lnTo>
                  <a:pt x="735749" y="158635"/>
                </a:lnTo>
                <a:lnTo>
                  <a:pt x="735749" y="158457"/>
                </a:lnTo>
                <a:lnTo>
                  <a:pt x="737082" y="157480"/>
                </a:lnTo>
                <a:lnTo>
                  <a:pt x="738847" y="156210"/>
                </a:lnTo>
                <a:lnTo>
                  <a:pt x="738517" y="156210"/>
                </a:lnTo>
                <a:lnTo>
                  <a:pt x="739038" y="155956"/>
                </a:lnTo>
                <a:lnTo>
                  <a:pt x="738378" y="154940"/>
                </a:lnTo>
                <a:lnTo>
                  <a:pt x="738822" y="154940"/>
                </a:lnTo>
                <a:lnTo>
                  <a:pt x="738924" y="153492"/>
                </a:lnTo>
                <a:lnTo>
                  <a:pt x="739978" y="157187"/>
                </a:lnTo>
                <a:lnTo>
                  <a:pt x="739978" y="114300"/>
                </a:lnTo>
                <a:lnTo>
                  <a:pt x="739952" y="150837"/>
                </a:lnTo>
                <a:lnTo>
                  <a:pt x="739914" y="151041"/>
                </a:lnTo>
                <a:lnTo>
                  <a:pt x="739787" y="151130"/>
                </a:lnTo>
                <a:lnTo>
                  <a:pt x="739787" y="151701"/>
                </a:lnTo>
                <a:lnTo>
                  <a:pt x="739711" y="152107"/>
                </a:lnTo>
                <a:lnTo>
                  <a:pt x="738962" y="153073"/>
                </a:lnTo>
                <a:lnTo>
                  <a:pt x="739013" y="152400"/>
                </a:lnTo>
                <a:lnTo>
                  <a:pt x="739787" y="151701"/>
                </a:lnTo>
                <a:lnTo>
                  <a:pt x="739787" y="151130"/>
                </a:lnTo>
                <a:lnTo>
                  <a:pt x="736828" y="152971"/>
                </a:lnTo>
                <a:lnTo>
                  <a:pt x="736828" y="155194"/>
                </a:lnTo>
                <a:lnTo>
                  <a:pt x="736650" y="155917"/>
                </a:lnTo>
                <a:lnTo>
                  <a:pt x="736625" y="156210"/>
                </a:lnTo>
                <a:lnTo>
                  <a:pt x="735380" y="156210"/>
                </a:lnTo>
                <a:lnTo>
                  <a:pt x="736828" y="155194"/>
                </a:lnTo>
                <a:lnTo>
                  <a:pt x="736828" y="152971"/>
                </a:lnTo>
                <a:lnTo>
                  <a:pt x="733844" y="154838"/>
                </a:lnTo>
                <a:lnTo>
                  <a:pt x="733844" y="160756"/>
                </a:lnTo>
                <a:lnTo>
                  <a:pt x="732561" y="163537"/>
                </a:lnTo>
                <a:lnTo>
                  <a:pt x="731126" y="162560"/>
                </a:lnTo>
                <a:lnTo>
                  <a:pt x="732167" y="162560"/>
                </a:lnTo>
                <a:lnTo>
                  <a:pt x="733259" y="161290"/>
                </a:lnTo>
                <a:lnTo>
                  <a:pt x="733844" y="160756"/>
                </a:lnTo>
                <a:lnTo>
                  <a:pt x="733844" y="154838"/>
                </a:lnTo>
                <a:lnTo>
                  <a:pt x="733679" y="154940"/>
                </a:lnTo>
                <a:lnTo>
                  <a:pt x="734707" y="153352"/>
                </a:lnTo>
                <a:lnTo>
                  <a:pt x="737806" y="152107"/>
                </a:lnTo>
                <a:lnTo>
                  <a:pt x="738225" y="150837"/>
                </a:lnTo>
                <a:lnTo>
                  <a:pt x="739952" y="150837"/>
                </a:lnTo>
                <a:lnTo>
                  <a:pt x="739952" y="114300"/>
                </a:lnTo>
                <a:lnTo>
                  <a:pt x="739889" y="148297"/>
                </a:lnTo>
                <a:lnTo>
                  <a:pt x="738962" y="149199"/>
                </a:lnTo>
                <a:lnTo>
                  <a:pt x="739051" y="148297"/>
                </a:lnTo>
                <a:lnTo>
                  <a:pt x="739889" y="148297"/>
                </a:lnTo>
                <a:lnTo>
                  <a:pt x="739889" y="114300"/>
                </a:lnTo>
                <a:lnTo>
                  <a:pt x="739165" y="114300"/>
                </a:lnTo>
                <a:lnTo>
                  <a:pt x="739165" y="147027"/>
                </a:lnTo>
                <a:lnTo>
                  <a:pt x="739114" y="147294"/>
                </a:lnTo>
                <a:lnTo>
                  <a:pt x="738720" y="147027"/>
                </a:lnTo>
                <a:lnTo>
                  <a:pt x="739165" y="147027"/>
                </a:lnTo>
                <a:lnTo>
                  <a:pt x="739165" y="114300"/>
                </a:lnTo>
                <a:lnTo>
                  <a:pt x="738644" y="114300"/>
                </a:lnTo>
                <a:lnTo>
                  <a:pt x="738644" y="149504"/>
                </a:lnTo>
                <a:lnTo>
                  <a:pt x="734758" y="153263"/>
                </a:lnTo>
                <a:lnTo>
                  <a:pt x="737793" y="148590"/>
                </a:lnTo>
                <a:lnTo>
                  <a:pt x="736079" y="148590"/>
                </a:lnTo>
                <a:lnTo>
                  <a:pt x="736117" y="148018"/>
                </a:lnTo>
                <a:lnTo>
                  <a:pt x="736130" y="148297"/>
                </a:lnTo>
                <a:lnTo>
                  <a:pt x="737806" y="148297"/>
                </a:lnTo>
                <a:lnTo>
                  <a:pt x="738644" y="149504"/>
                </a:lnTo>
                <a:lnTo>
                  <a:pt x="738644" y="114300"/>
                </a:lnTo>
                <a:lnTo>
                  <a:pt x="738568" y="146050"/>
                </a:lnTo>
                <a:lnTo>
                  <a:pt x="738416" y="146837"/>
                </a:lnTo>
                <a:lnTo>
                  <a:pt x="737247" y="146050"/>
                </a:lnTo>
                <a:lnTo>
                  <a:pt x="738568" y="146050"/>
                </a:lnTo>
                <a:lnTo>
                  <a:pt x="738568" y="114300"/>
                </a:lnTo>
                <a:lnTo>
                  <a:pt x="736396" y="114300"/>
                </a:lnTo>
                <a:lnTo>
                  <a:pt x="736396" y="146265"/>
                </a:lnTo>
                <a:lnTo>
                  <a:pt x="736244" y="146062"/>
                </a:lnTo>
                <a:lnTo>
                  <a:pt x="736396" y="146265"/>
                </a:lnTo>
                <a:lnTo>
                  <a:pt x="736396" y="114300"/>
                </a:lnTo>
                <a:lnTo>
                  <a:pt x="731291" y="114300"/>
                </a:lnTo>
                <a:lnTo>
                  <a:pt x="731291" y="161290"/>
                </a:lnTo>
                <a:lnTo>
                  <a:pt x="729996" y="162560"/>
                </a:lnTo>
                <a:lnTo>
                  <a:pt x="730237" y="162560"/>
                </a:lnTo>
                <a:lnTo>
                  <a:pt x="728675" y="163537"/>
                </a:lnTo>
                <a:lnTo>
                  <a:pt x="731215" y="161290"/>
                </a:lnTo>
                <a:lnTo>
                  <a:pt x="731291" y="114300"/>
                </a:lnTo>
                <a:lnTo>
                  <a:pt x="728814" y="114300"/>
                </a:lnTo>
                <a:lnTo>
                  <a:pt x="728814" y="160020"/>
                </a:lnTo>
                <a:lnTo>
                  <a:pt x="728472" y="160997"/>
                </a:lnTo>
                <a:lnTo>
                  <a:pt x="728218" y="160997"/>
                </a:lnTo>
                <a:lnTo>
                  <a:pt x="728814" y="160020"/>
                </a:lnTo>
                <a:lnTo>
                  <a:pt x="728814" y="114300"/>
                </a:lnTo>
                <a:lnTo>
                  <a:pt x="728192" y="114300"/>
                </a:lnTo>
                <a:lnTo>
                  <a:pt x="728192" y="161772"/>
                </a:lnTo>
                <a:lnTo>
                  <a:pt x="728103" y="162039"/>
                </a:lnTo>
                <a:lnTo>
                  <a:pt x="727710" y="161861"/>
                </a:lnTo>
                <a:lnTo>
                  <a:pt x="727938" y="161467"/>
                </a:lnTo>
                <a:lnTo>
                  <a:pt x="728192" y="161772"/>
                </a:lnTo>
                <a:lnTo>
                  <a:pt x="728192" y="114300"/>
                </a:lnTo>
                <a:lnTo>
                  <a:pt x="727951" y="114300"/>
                </a:lnTo>
                <a:lnTo>
                  <a:pt x="727951" y="160020"/>
                </a:lnTo>
                <a:lnTo>
                  <a:pt x="727684" y="160997"/>
                </a:lnTo>
                <a:lnTo>
                  <a:pt x="727544" y="160997"/>
                </a:lnTo>
                <a:lnTo>
                  <a:pt x="727659" y="161137"/>
                </a:lnTo>
                <a:lnTo>
                  <a:pt x="727494" y="161759"/>
                </a:lnTo>
                <a:lnTo>
                  <a:pt x="726617" y="161366"/>
                </a:lnTo>
                <a:lnTo>
                  <a:pt x="726465" y="161290"/>
                </a:lnTo>
                <a:lnTo>
                  <a:pt x="726465" y="162267"/>
                </a:lnTo>
                <a:lnTo>
                  <a:pt x="726109" y="163537"/>
                </a:lnTo>
                <a:lnTo>
                  <a:pt x="725766" y="162560"/>
                </a:lnTo>
                <a:lnTo>
                  <a:pt x="726109" y="162560"/>
                </a:lnTo>
                <a:lnTo>
                  <a:pt x="726224" y="162267"/>
                </a:lnTo>
                <a:lnTo>
                  <a:pt x="726465" y="162267"/>
                </a:lnTo>
                <a:lnTo>
                  <a:pt x="726465" y="161290"/>
                </a:lnTo>
                <a:lnTo>
                  <a:pt x="726071" y="161112"/>
                </a:lnTo>
                <a:lnTo>
                  <a:pt x="726071" y="161290"/>
                </a:lnTo>
                <a:lnTo>
                  <a:pt x="725551" y="161290"/>
                </a:lnTo>
                <a:lnTo>
                  <a:pt x="725551" y="177507"/>
                </a:lnTo>
                <a:lnTo>
                  <a:pt x="725322" y="177800"/>
                </a:lnTo>
                <a:lnTo>
                  <a:pt x="724585" y="177800"/>
                </a:lnTo>
                <a:lnTo>
                  <a:pt x="724585" y="178777"/>
                </a:lnTo>
                <a:lnTo>
                  <a:pt x="724293" y="178777"/>
                </a:lnTo>
                <a:lnTo>
                  <a:pt x="724293" y="180047"/>
                </a:lnTo>
                <a:lnTo>
                  <a:pt x="724077" y="179514"/>
                </a:lnTo>
                <a:lnTo>
                  <a:pt x="724077" y="180047"/>
                </a:lnTo>
                <a:lnTo>
                  <a:pt x="723823" y="180047"/>
                </a:lnTo>
                <a:lnTo>
                  <a:pt x="723760" y="179070"/>
                </a:lnTo>
                <a:lnTo>
                  <a:pt x="724027" y="179819"/>
                </a:lnTo>
                <a:lnTo>
                  <a:pt x="723811" y="179070"/>
                </a:lnTo>
                <a:lnTo>
                  <a:pt x="723811" y="179235"/>
                </a:lnTo>
                <a:lnTo>
                  <a:pt x="724077" y="180047"/>
                </a:lnTo>
                <a:lnTo>
                  <a:pt x="724077" y="179514"/>
                </a:lnTo>
                <a:lnTo>
                  <a:pt x="723900" y="179070"/>
                </a:lnTo>
                <a:lnTo>
                  <a:pt x="724077" y="179070"/>
                </a:lnTo>
                <a:lnTo>
                  <a:pt x="724293" y="180047"/>
                </a:lnTo>
                <a:lnTo>
                  <a:pt x="724293" y="178777"/>
                </a:lnTo>
                <a:lnTo>
                  <a:pt x="724166" y="178777"/>
                </a:lnTo>
                <a:lnTo>
                  <a:pt x="724255" y="177800"/>
                </a:lnTo>
                <a:lnTo>
                  <a:pt x="724585" y="178777"/>
                </a:lnTo>
                <a:lnTo>
                  <a:pt x="724585" y="177800"/>
                </a:lnTo>
                <a:lnTo>
                  <a:pt x="724395" y="177800"/>
                </a:lnTo>
                <a:lnTo>
                  <a:pt x="724293" y="177507"/>
                </a:lnTo>
                <a:lnTo>
                  <a:pt x="725551" y="177507"/>
                </a:lnTo>
                <a:lnTo>
                  <a:pt x="725551" y="161290"/>
                </a:lnTo>
                <a:lnTo>
                  <a:pt x="725208" y="161290"/>
                </a:lnTo>
                <a:lnTo>
                  <a:pt x="725081" y="160997"/>
                </a:lnTo>
                <a:lnTo>
                  <a:pt x="724801" y="161290"/>
                </a:lnTo>
                <a:lnTo>
                  <a:pt x="724649" y="161290"/>
                </a:lnTo>
                <a:lnTo>
                  <a:pt x="724649" y="164807"/>
                </a:lnTo>
                <a:lnTo>
                  <a:pt x="724154" y="164807"/>
                </a:lnTo>
                <a:lnTo>
                  <a:pt x="724154" y="176237"/>
                </a:lnTo>
                <a:lnTo>
                  <a:pt x="724039" y="176758"/>
                </a:lnTo>
                <a:lnTo>
                  <a:pt x="723963" y="176530"/>
                </a:lnTo>
                <a:lnTo>
                  <a:pt x="724014" y="176237"/>
                </a:lnTo>
                <a:lnTo>
                  <a:pt x="724154" y="176237"/>
                </a:lnTo>
                <a:lnTo>
                  <a:pt x="724154" y="164807"/>
                </a:lnTo>
                <a:lnTo>
                  <a:pt x="723709" y="164807"/>
                </a:lnTo>
                <a:lnTo>
                  <a:pt x="723595" y="164642"/>
                </a:lnTo>
                <a:lnTo>
                  <a:pt x="723595" y="164807"/>
                </a:lnTo>
                <a:lnTo>
                  <a:pt x="723341" y="164807"/>
                </a:lnTo>
                <a:lnTo>
                  <a:pt x="723341" y="176237"/>
                </a:lnTo>
                <a:lnTo>
                  <a:pt x="723328" y="176530"/>
                </a:lnTo>
                <a:lnTo>
                  <a:pt x="723112" y="176530"/>
                </a:lnTo>
                <a:lnTo>
                  <a:pt x="723112" y="181317"/>
                </a:lnTo>
                <a:lnTo>
                  <a:pt x="722210" y="181317"/>
                </a:lnTo>
                <a:lnTo>
                  <a:pt x="722058" y="181140"/>
                </a:lnTo>
                <a:lnTo>
                  <a:pt x="722058" y="182587"/>
                </a:lnTo>
                <a:lnTo>
                  <a:pt x="721626" y="181610"/>
                </a:lnTo>
                <a:lnTo>
                  <a:pt x="721918" y="181610"/>
                </a:lnTo>
                <a:lnTo>
                  <a:pt x="722058" y="182587"/>
                </a:lnTo>
                <a:lnTo>
                  <a:pt x="722058" y="181140"/>
                </a:lnTo>
                <a:lnTo>
                  <a:pt x="721677" y="180340"/>
                </a:lnTo>
                <a:lnTo>
                  <a:pt x="722172" y="181229"/>
                </a:lnTo>
                <a:lnTo>
                  <a:pt x="722630" y="180340"/>
                </a:lnTo>
                <a:lnTo>
                  <a:pt x="722934" y="180340"/>
                </a:lnTo>
                <a:lnTo>
                  <a:pt x="723112" y="181317"/>
                </a:lnTo>
                <a:lnTo>
                  <a:pt x="723112" y="176530"/>
                </a:lnTo>
                <a:lnTo>
                  <a:pt x="722985" y="176530"/>
                </a:lnTo>
                <a:lnTo>
                  <a:pt x="723036" y="176237"/>
                </a:lnTo>
                <a:lnTo>
                  <a:pt x="723341" y="176237"/>
                </a:lnTo>
                <a:lnTo>
                  <a:pt x="723341" y="164807"/>
                </a:lnTo>
                <a:lnTo>
                  <a:pt x="722376" y="164807"/>
                </a:lnTo>
                <a:lnTo>
                  <a:pt x="722376" y="174967"/>
                </a:lnTo>
                <a:lnTo>
                  <a:pt x="721944" y="175463"/>
                </a:lnTo>
                <a:lnTo>
                  <a:pt x="721868" y="175260"/>
                </a:lnTo>
                <a:lnTo>
                  <a:pt x="721499" y="175260"/>
                </a:lnTo>
                <a:lnTo>
                  <a:pt x="721499" y="181610"/>
                </a:lnTo>
                <a:lnTo>
                  <a:pt x="721461" y="182587"/>
                </a:lnTo>
                <a:lnTo>
                  <a:pt x="721233" y="181889"/>
                </a:lnTo>
                <a:lnTo>
                  <a:pt x="721233" y="182587"/>
                </a:lnTo>
                <a:lnTo>
                  <a:pt x="720674" y="182587"/>
                </a:lnTo>
                <a:lnTo>
                  <a:pt x="721118" y="181737"/>
                </a:lnTo>
                <a:lnTo>
                  <a:pt x="721233" y="182587"/>
                </a:lnTo>
                <a:lnTo>
                  <a:pt x="721233" y="181889"/>
                </a:lnTo>
                <a:lnTo>
                  <a:pt x="721156" y="181648"/>
                </a:lnTo>
                <a:lnTo>
                  <a:pt x="721499" y="181610"/>
                </a:lnTo>
                <a:lnTo>
                  <a:pt x="721499" y="175260"/>
                </a:lnTo>
                <a:lnTo>
                  <a:pt x="721093" y="175260"/>
                </a:lnTo>
                <a:lnTo>
                  <a:pt x="721220" y="174967"/>
                </a:lnTo>
                <a:lnTo>
                  <a:pt x="722376" y="174967"/>
                </a:lnTo>
                <a:lnTo>
                  <a:pt x="722376" y="164807"/>
                </a:lnTo>
                <a:lnTo>
                  <a:pt x="721448" y="164807"/>
                </a:lnTo>
                <a:lnTo>
                  <a:pt x="721575" y="167347"/>
                </a:lnTo>
                <a:lnTo>
                  <a:pt x="721309" y="166535"/>
                </a:lnTo>
                <a:lnTo>
                  <a:pt x="721309" y="173697"/>
                </a:lnTo>
                <a:lnTo>
                  <a:pt x="721271" y="173990"/>
                </a:lnTo>
                <a:lnTo>
                  <a:pt x="721080" y="173990"/>
                </a:lnTo>
                <a:lnTo>
                  <a:pt x="721156" y="173697"/>
                </a:lnTo>
                <a:lnTo>
                  <a:pt x="720648" y="173697"/>
                </a:lnTo>
                <a:lnTo>
                  <a:pt x="720686" y="173990"/>
                </a:lnTo>
                <a:lnTo>
                  <a:pt x="720280" y="173990"/>
                </a:lnTo>
                <a:lnTo>
                  <a:pt x="720382" y="173621"/>
                </a:lnTo>
                <a:lnTo>
                  <a:pt x="720432" y="173469"/>
                </a:lnTo>
                <a:lnTo>
                  <a:pt x="720496" y="173621"/>
                </a:lnTo>
                <a:lnTo>
                  <a:pt x="721004" y="172720"/>
                </a:lnTo>
                <a:lnTo>
                  <a:pt x="720775" y="172720"/>
                </a:lnTo>
                <a:lnTo>
                  <a:pt x="720928" y="172427"/>
                </a:lnTo>
                <a:lnTo>
                  <a:pt x="721004" y="172720"/>
                </a:lnTo>
                <a:lnTo>
                  <a:pt x="721283" y="173697"/>
                </a:lnTo>
                <a:lnTo>
                  <a:pt x="721309" y="166535"/>
                </a:lnTo>
                <a:lnTo>
                  <a:pt x="721093" y="165874"/>
                </a:lnTo>
                <a:lnTo>
                  <a:pt x="721144" y="165100"/>
                </a:lnTo>
                <a:lnTo>
                  <a:pt x="721233" y="163830"/>
                </a:lnTo>
                <a:lnTo>
                  <a:pt x="721296" y="162725"/>
                </a:lnTo>
                <a:lnTo>
                  <a:pt x="721753" y="163004"/>
                </a:lnTo>
                <a:lnTo>
                  <a:pt x="723595" y="164807"/>
                </a:lnTo>
                <a:lnTo>
                  <a:pt x="723595" y="164642"/>
                </a:lnTo>
                <a:lnTo>
                  <a:pt x="723061" y="163830"/>
                </a:lnTo>
                <a:lnTo>
                  <a:pt x="724649" y="164807"/>
                </a:lnTo>
                <a:lnTo>
                  <a:pt x="724649" y="161290"/>
                </a:lnTo>
                <a:lnTo>
                  <a:pt x="724065" y="160401"/>
                </a:lnTo>
                <a:lnTo>
                  <a:pt x="724065" y="162077"/>
                </a:lnTo>
                <a:lnTo>
                  <a:pt x="723887" y="162267"/>
                </a:lnTo>
                <a:lnTo>
                  <a:pt x="722134" y="162267"/>
                </a:lnTo>
                <a:lnTo>
                  <a:pt x="721791" y="161290"/>
                </a:lnTo>
                <a:lnTo>
                  <a:pt x="724065" y="162077"/>
                </a:lnTo>
                <a:lnTo>
                  <a:pt x="724065" y="160401"/>
                </a:lnTo>
                <a:lnTo>
                  <a:pt x="723861" y="160020"/>
                </a:lnTo>
                <a:lnTo>
                  <a:pt x="726960" y="161290"/>
                </a:lnTo>
                <a:lnTo>
                  <a:pt x="727227" y="161290"/>
                </a:lnTo>
                <a:lnTo>
                  <a:pt x="727367" y="160794"/>
                </a:lnTo>
                <a:lnTo>
                  <a:pt x="727506" y="160947"/>
                </a:lnTo>
                <a:lnTo>
                  <a:pt x="727748" y="160020"/>
                </a:lnTo>
                <a:lnTo>
                  <a:pt x="727951" y="160020"/>
                </a:lnTo>
                <a:lnTo>
                  <a:pt x="727951" y="114300"/>
                </a:lnTo>
                <a:lnTo>
                  <a:pt x="720775" y="114300"/>
                </a:lnTo>
                <a:lnTo>
                  <a:pt x="720775" y="172427"/>
                </a:lnTo>
                <a:lnTo>
                  <a:pt x="720661" y="172720"/>
                </a:lnTo>
                <a:lnTo>
                  <a:pt x="720432" y="172720"/>
                </a:lnTo>
                <a:lnTo>
                  <a:pt x="720471" y="173278"/>
                </a:lnTo>
                <a:lnTo>
                  <a:pt x="720432" y="172720"/>
                </a:lnTo>
                <a:lnTo>
                  <a:pt x="720039" y="172720"/>
                </a:lnTo>
                <a:lnTo>
                  <a:pt x="719620" y="172720"/>
                </a:lnTo>
                <a:lnTo>
                  <a:pt x="719531" y="172427"/>
                </a:lnTo>
                <a:lnTo>
                  <a:pt x="720267" y="172427"/>
                </a:lnTo>
                <a:lnTo>
                  <a:pt x="719264" y="171450"/>
                </a:lnTo>
                <a:lnTo>
                  <a:pt x="719391" y="171450"/>
                </a:lnTo>
                <a:lnTo>
                  <a:pt x="720267" y="172427"/>
                </a:lnTo>
                <a:lnTo>
                  <a:pt x="720775" y="172427"/>
                </a:lnTo>
                <a:lnTo>
                  <a:pt x="720775" y="114300"/>
                </a:lnTo>
                <a:lnTo>
                  <a:pt x="720140" y="114300"/>
                </a:lnTo>
                <a:lnTo>
                  <a:pt x="720140" y="165100"/>
                </a:lnTo>
                <a:lnTo>
                  <a:pt x="720026" y="166077"/>
                </a:lnTo>
                <a:lnTo>
                  <a:pt x="719912" y="165100"/>
                </a:lnTo>
                <a:lnTo>
                  <a:pt x="720140" y="165100"/>
                </a:lnTo>
                <a:lnTo>
                  <a:pt x="720140" y="114300"/>
                </a:lnTo>
                <a:lnTo>
                  <a:pt x="719289" y="114300"/>
                </a:lnTo>
                <a:lnTo>
                  <a:pt x="719289" y="170180"/>
                </a:lnTo>
                <a:lnTo>
                  <a:pt x="719035" y="170840"/>
                </a:lnTo>
                <a:lnTo>
                  <a:pt x="718997" y="170980"/>
                </a:lnTo>
                <a:lnTo>
                  <a:pt x="718997" y="182880"/>
                </a:lnTo>
                <a:lnTo>
                  <a:pt x="718502" y="183692"/>
                </a:lnTo>
                <a:lnTo>
                  <a:pt x="718578" y="182880"/>
                </a:lnTo>
                <a:lnTo>
                  <a:pt x="718997" y="182880"/>
                </a:lnTo>
                <a:lnTo>
                  <a:pt x="718997" y="170980"/>
                </a:lnTo>
                <a:lnTo>
                  <a:pt x="718858" y="171450"/>
                </a:lnTo>
                <a:lnTo>
                  <a:pt x="718807" y="171208"/>
                </a:lnTo>
                <a:lnTo>
                  <a:pt x="718654" y="171450"/>
                </a:lnTo>
                <a:lnTo>
                  <a:pt x="718718" y="170840"/>
                </a:lnTo>
                <a:lnTo>
                  <a:pt x="718578" y="170180"/>
                </a:lnTo>
                <a:lnTo>
                  <a:pt x="717994" y="170180"/>
                </a:lnTo>
                <a:lnTo>
                  <a:pt x="717994" y="183857"/>
                </a:lnTo>
                <a:lnTo>
                  <a:pt x="717308" y="183857"/>
                </a:lnTo>
                <a:lnTo>
                  <a:pt x="717308" y="185127"/>
                </a:lnTo>
                <a:lnTo>
                  <a:pt x="716889" y="185127"/>
                </a:lnTo>
                <a:lnTo>
                  <a:pt x="716686" y="184188"/>
                </a:lnTo>
                <a:lnTo>
                  <a:pt x="717308" y="185127"/>
                </a:lnTo>
                <a:lnTo>
                  <a:pt x="717308" y="183857"/>
                </a:lnTo>
                <a:lnTo>
                  <a:pt x="716622" y="183857"/>
                </a:lnTo>
                <a:lnTo>
                  <a:pt x="716584" y="183680"/>
                </a:lnTo>
                <a:lnTo>
                  <a:pt x="716584" y="186690"/>
                </a:lnTo>
                <a:lnTo>
                  <a:pt x="716584" y="183680"/>
                </a:lnTo>
                <a:lnTo>
                  <a:pt x="716419" y="182880"/>
                </a:lnTo>
                <a:lnTo>
                  <a:pt x="717994" y="183857"/>
                </a:lnTo>
                <a:lnTo>
                  <a:pt x="717994" y="170180"/>
                </a:lnTo>
                <a:lnTo>
                  <a:pt x="717753" y="170180"/>
                </a:lnTo>
                <a:lnTo>
                  <a:pt x="717931" y="169887"/>
                </a:lnTo>
                <a:lnTo>
                  <a:pt x="718566" y="169887"/>
                </a:lnTo>
                <a:lnTo>
                  <a:pt x="718807" y="171157"/>
                </a:lnTo>
                <a:lnTo>
                  <a:pt x="719251" y="169887"/>
                </a:lnTo>
                <a:lnTo>
                  <a:pt x="719289" y="170180"/>
                </a:lnTo>
                <a:lnTo>
                  <a:pt x="719289" y="114300"/>
                </a:lnTo>
                <a:lnTo>
                  <a:pt x="719150" y="114300"/>
                </a:lnTo>
                <a:lnTo>
                  <a:pt x="719150" y="168617"/>
                </a:lnTo>
                <a:lnTo>
                  <a:pt x="718947" y="168287"/>
                </a:lnTo>
                <a:lnTo>
                  <a:pt x="718883" y="167779"/>
                </a:lnTo>
                <a:lnTo>
                  <a:pt x="718883" y="168681"/>
                </a:lnTo>
                <a:lnTo>
                  <a:pt x="718527" y="168910"/>
                </a:lnTo>
                <a:lnTo>
                  <a:pt x="718159" y="168910"/>
                </a:lnTo>
                <a:lnTo>
                  <a:pt x="718185" y="168617"/>
                </a:lnTo>
                <a:lnTo>
                  <a:pt x="718858" y="168617"/>
                </a:lnTo>
                <a:lnTo>
                  <a:pt x="718883" y="167779"/>
                </a:lnTo>
                <a:lnTo>
                  <a:pt x="719150" y="168617"/>
                </a:lnTo>
                <a:lnTo>
                  <a:pt x="719150" y="114300"/>
                </a:lnTo>
                <a:lnTo>
                  <a:pt x="719112" y="166814"/>
                </a:lnTo>
                <a:lnTo>
                  <a:pt x="718921" y="166370"/>
                </a:lnTo>
                <a:lnTo>
                  <a:pt x="719099" y="166370"/>
                </a:lnTo>
                <a:lnTo>
                  <a:pt x="719112" y="166814"/>
                </a:lnTo>
                <a:lnTo>
                  <a:pt x="719112" y="114300"/>
                </a:lnTo>
                <a:lnTo>
                  <a:pt x="718273" y="114300"/>
                </a:lnTo>
                <a:lnTo>
                  <a:pt x="718273" y="167640"/>
                </a:lnTo>
                <a:lnTo>
                  <a:pt x="718273" y="114300"/>
                </a:lnTo>
                <a:lnTo>
                  <a:pt x="714705" y="114300"/>
                </a:lnTo>
                <a:lnTo>
                  <a:pt x="714705" y="192265"/>
                </a:lnTo>
                <a:lnTo>
                  <a:pt x="713371" y="191770"/>
                </a:lnTo>
                <a:lnTo>
                  <a:pt x="713994" y="191668"/>
                </a:lnTo>
                <a:lnTo>
                  <a:pt x="714705" y="192265"/>
                </a:lnTo>
                <a:lnTo>
                  <a:pt x="714705" y="114300"/>
                </a:lnTo>
                <a:lnTo>
                  <a:pt x="709714" y="114300"/>
                </a:lnTo>
                <a:lnTo>
                  <a:pt x="709714" y="203111"/>
                </a:lnTo>
                <a:lnTo>
                  <a:pt x="706437" y="210400"/>
                </a:lnTo>
                <a:lnTo>
                  <a:pt x="706437" y="234403"/>
                </a:lnTo>
                <a:lnTo>
                  <a:pt x="704748" y="235381"/>
                </a:lnTo>
                <a:lnTo>
                  <a:pt x="705116" y="233387"/>
                </a:lnTo>
                <a:lnTo>
                  <a:pt x="706437" y="234403"/>
                </a:lnTo>
                <a:lnTo>
                  <a:pt x="706437" y="210400"/>
                </a:lnTo>
                <a:lnTo>
                  <a:pt x="704659" y="214337"/>
                </a:lnTo>
                <a:lnTo>
                  <a:pt x="703783" y="217411"/>
                </a:lnTo>
                <a:lnTo>
                  <a:pt x="703783" y="235927"/>
                </a:lnTo>
                <a:lnTo>
                  <a:pt x="703478" y="236105"/>
                </a:lnTo>
                <a:lnTo>
                  <a:pt x="703478" y="240398"/>
                </a:lnTo>
                <a:lnTo>
                  <a:pt x="701357" y="242277"/>
                </a:lnTo>
                <a:lnTo>
                  <a:pt x="699643" y="239776"/>
                </a:lnTo>
                <a:lnTo>
                  <a:pt x="700976" y="238760"/>
                </a:lnTo>
                <a:lnTo>
                  <a:pt x="701471" y="241300"/>
                </a:lnTo>
                <a:lnTo>
                  <a:pt x="703478" y="240398"/>
                </a:lnTo>
                <a:lnTo>
                  <a:pt x="703478" y="236105"/>
                </a:lnTo>
                <a:lnTo>
                  <a:pt x="703275" y="236220"/>
                </a:lnTo>
                <a:lnTo>
                  <a:pt x="703033" y="235927"/>
                </a:lnTo>
                <a:lnTo>
                  <a:pt x="703783" y="235927"/>
                </a:lnTo>
                <a:lnTo>
                  <a:pt x="703783" y="217411"/>
                </a:lnTo>
                <a:lnTo>
                  <a:pt x="702208" y="222910"/>
                </a:lnTo>
                <a:lnTo>
                  <a:pt x="702208" y="238760"/>
                </a:lnTo>
                <a:lnTo>
                  <a:pt x="701586" y="238201"/>
                </a:lnTo>
                <a:lnTo>
                  <a:pt x="701852" y="236893"/>
                </a:lnTo>
                <a:lnTo>
                  <a:pt x="702208" y="238760"/>
                </a:lnTo>
                <a:lnTo>
                  <a:pt x="702208" y="222910"/>
                </a:lnTo>
                <a:lnTo>
                  <a:pt x="701967" y="223748"/>
                </a:lnTo>
                <a:lnTo>
                  <a:pt x="704202" y="214630"/>
                </a:lnTo>
                <a:lnTo>
                  <a:pt x="706628" y="209550"/>
                </a:lnTo>
                <a:lnTo>
                  <a:pt x="708431" y="205740"/>
                </a:lnTo>
                <a:lnTo>
                  <a:pt x="709650" y="203200"/>
                </a:lnTo>
                <a:lnTo>
                  <a:pt x="709714" y="114300"/>
                </a:lnTo>
                <a:lnTo>
                  <a:pt x="700900" y="114300"/>
                </a:lnTo>
                <a:lnTo>
                  <a:pt x="700900" y="234594"/>
                </a:lnTo>
                <a:lnTo>
                  <a:pt x="700849" y="237528"/>
                </a:lnTo>
                <a:lnTo>
                  <a:pt x="700900" y="234594"/>
                </a:lnTo>
                <a:lnTo>
                  <a:pt x="700900" y="114300"/>
                </a:lnTo>
                <a:lnTo>
                  <a:pt x="697179" y="114300"/>
                </a:lnTo>
                <a:lnTo>
                  <a:pt x="697179" y="237490"/>
                </a:lnTo>
                <a:lnTo>
                  <a:pt x="694766" y="238467"/>
                </a:lnTo>
                <a:lnTo>
                  <a:pt x="695363" y="237490"/>
                </a:lnTo>
                <a:lnTo>
                  <a:pt x="697179" y="237490"/>
                </a:lnTo>
                <a:lnTo>
                  <a:pt x="697179" y="114300"/>
                </a:lnTo>
                <a:lnTo>
                  <a:pt x="697039" y="114300"/>
                </a:lnTo>
                <a:lnTo>
                  <a:pt x="697039" y="236220"/>
                </a:lnTo>
                <a:lnTo>
                  <a:pt x="695477" y="237312"/>
                </a:lnTo>
                <a:lnTo>
                  <a:pt x="696341" y="235927"/>
                </a:lnTo>
                <a:lnTo>
                  <a:pt x="695680" y="235927"/>
                </a:lnTo>
                <a:lnTo>
                  <a:pt x="695477" y="235927"/>
                </a:lnTo>
                <a:lnTo>
                  <a:pt x="695502" y="235762"/>
                </a:lnTo>
                <a:lnTo>
                  <a:pt x="695566" y="235331"/>
                </a:lnTo>
                <a:lnTo>
                  <a:pt x="695629" y="234950"/>
                </a:lnTo>
                <a:lnTo>
                  <a:pt x="695464" y="234657"/>
                </a:lnTo>
                <a:lnTo>
                  <a:pt x="694931" y="233680"/>
                </a:lnTo>
                <a:lnTo>
                  <a:pt x="695756" y="234505"/>
                </a:lnTo>
                <a:lnTo>
                  <a:pt x="695464" y="234657"/>
                </a:lnTo>
                <a:lnTo>
                  <a:pt x="695909" y="234657"/>
                </a:lnTo>
                <a:lnTo>
                  <a:pt x="696214" y="234950"/>
                </a:lnTo>
                <a:lnTo>
                  <a:pt x="697039" y="236220"/>
                </a:lnTo>
                <a:lnTo>
                  <a:pt x="697039" y="114300"/>
                </a:lnTo>
                <a:lnTo>
                  <a:pt x="694258" y="114300"/>
                </a:lnTo>
                <a:lnTo>
                  <a:pt x="694258" y="236232"/>
                </a:lnTo>
                <a:lnTo>
                  <a:pt x="694169" y="237197"/>
                </a:lnTo>
                <a:lnTo>
                  <a:pt x="692873" y="239026"/>
                </a:lnTo>
                <a:lnTo>
                  <a:pt x="692873" y="241007"/>
                </a:lnTo>
                <a:lnTo>
                  <a:pt x="692505" y="241541"/>
                </a:lnTo>
                <a:lnTo>
                  <a:pt x="692416" y="241300"/>
                </a:lnTo>
                <a:lnTo>
                  <a:pt x="692378" y="241731"/>
                </a:lnTo>
                <a:lnTo>
                  <a:pt x="691997" y="242277"/>
                </a:lnTo>
                <a:lnTo>
                  <a:pt x="691934" y="241007"/>
                </a:lnTo>
                <a:lnTo>
                  <a:pt x="691718" y="240703"/>
                </a:lnTo>
                <a:lnTo>
                  <a:pt x="691349" y="240030"/>
                </a:lnTo>
                <a:lnTo>
                  <a:pt x="691857" y="240030"/>
                </a:lnTo>
                <a:lnTo>
                  <a:pt x="691959" y="240906"/>
                </a:lnTo>
                <a:lnTo>
                  <a:pt x="691794" y="240753"/>
                </a:lnTo>
                <a:lnTo>
                  <a:pt x="691934" y="241007"/>
                </a:lnTo>
                <a:lnTo>
                  <a:pt x="692378" y="241731"/>
                </a:lnTo>
                <a:lnTo>
                  <a:pt x="692378" y="241274"/>
                </a:lnTo>
                <a:lnTo>
                  <a:pt x="692073" y="241007"/>
                </a:lnTo>
                <a:lnTo>
                  <a:pt x="692873" y="241007"/>
                </a:lnTo>
                <a:lnTo>
                  <a:pt x="692873" y="239026"/>
                </a:lnTo>
                <a:lnTo>
                  <a:pt x="692378" y="239737"/>
                </a:lnTo>
                <a:lnTo>
                  <a:pt x="692226" y="239737"/>
                </a:lnTo>
                <a:lnTo>
                  <a:pt x="692264" y="237490"/>
                </a:lnTo>
                <a:lnTo>
                  <a:pt x="692848" y="238760"/>
                </a:lnTo>
                <a:lnTo>
                  <a:pt x="693000" y="238760"/>
                </a:lnTo>
                <a:lnTo>
                  <a:pt x="693305" y="237490"/>
                </a:lnTo>
                <a:lnTo>
                  <a:pt x="693470" y="236791"/>
                </a:lnTo>
                <a:lnTo>
                  <a:pt x="693724" y="237490"/>
                </a:lnTo>
                <a:lnTo>
                  <a:pt x="693839" y="237197"/>
                </a:lnTo>
                <a:lnTo>
                  <a:pt x="694131" y="237197"/>
                </a:lnTo>
                <a:lnTo>
                  <a:pt x="693915" y="237032"/>
                </a:lnTo>
                <a:lnTo>
                  <a:pt x="694258" y="236232"/>
                </a:lnTo>
                <a:lnTo>
                  <a:pt x="694258" y="114300"/>
                </a:lnTo>
                <a:lnTo>
                  <a:pt x="692975" y="114300"/>
                </a:lnTo>
                <a:lnTo>
                  <a:pt x="692975" y="236220"/>
                </a:lnTo>
                <a:lnTo>
                  <a:pt x="692696" y="236220"/>
                </a:lnTo>
                <a:lnTo>
                  <a:pt x="692708" y="235991"/>
                </a:lnTo>
                <a:lnTo>
                  <a:pt x="692975" y="236220"/>
                </a:lnTo>
                <a:lnTo>
                  <a:pt x="692975" y="114300"/>
                </a:lnTo>
                <a:lnTo>
                  <a:pt x="692848" y="114300"/>
                </a:lnTo>
                <a:lnTo>
                  <a:pt x="692848" y="235077"/>
                </a:lnTo>
                <a:lnTo>
                  <a:pt x="692759" y="235419"/>
                </a:lnTo>
                <a:lnTo>
                  <a:pt x="692810" y="234950"/>
                </a:lnTo>
                <a:lnTo>
                  <a:pt x="692848" y="235077"/>
                </a:lnTo>
                <a:lnTo>
                  <a:pt x="692848" y="114300"/>
                </a:lnTo>
                <a:lnTo>
                  <a:pt x="691032" y="114300"/>
                </a:lnTo>
                <a:lnTo>
                  <a:pt x="691032" y="240106"/>
                </a:lnTo>
                <a:lnTo>
                  <a:pt x="690981" y="240461"/>
                </a:lnTo>
                <a:lnTo>
                  <a:pt x="690956" y="240030"/>
                </a:lnTo>
                <a:lnTo>
                  <a:pt x="691032" y="114300"/>
                </a:lnTo>
                <a:lnTo>
                  <a:pt x="690549" y="114300"/>
                </a:lnTo>
                <a:lnTo>
                  <a:pt x="690549" y="242239"/>
                </a:lnTo>
                <a:lnTo>
                  <a:pt x="689686" y="242277"/>
                </a:lnTo>
                <a:lnTo>
                  <a:pt x="689686" y="243547"/>
                </a:lnTo>
                <a:lnTo>
                  <a:pt x="688086" y="242570"/>
                </a:lnTo>
                <a:lnTo>
                  <a:pt x="689381" y="242570"/>
                </a:lnTo>
                <a:lnTo>
                  <a:pt x="689686" y="243547"/>
                </a:lnTo>
                <a:lnTo>
                  <a:pt x="689686" y="242277"/>
                </a:lnTo>
                <a:lnTo>
                  <a:pt x="689470" y="242277"/>
                </a:lnTo>
                <a:lnTo>
                  <a:pt x="689051" y="241300"/>
                </a:lnTo>
                <a:lnTo>
                  <a:pt x="690549" y="242239"/>
                </a:lnTo>
                <a:lnTo>
                  <a:pt x="690549" y="114300"/>
                </a:lnTo>
                <a:lnTo>
                  <a:pt x="687755" y="114300"/>
                </a:lnTo>
                <a:lnTo>
                  <a:pt x="687755" y="243840"/>
                </a:lnTo>
                <a:lnTo>
                  <a:pt x="687679" y="243967"/>
                </a:lnTo>
                <a:lnTo>
                  <a:pt x="687730" y="243840"/>
                </a:lnTo>
                <a:lnTo>
                  <a:pt x="687755" y="114300"/>
                </a:lnTo>
                <a:lnTo>
                  <a:pt x="687146" y="114300"/>
                </a:lnTo>
                <a:lnTo>
                  <a:pt x="687146" y="246087"/>
                </a:lnTo>
                <a:lnTo>
                  <a:pt x="686676" y="245668"/>
                </a:lnTo>
                <a:lnTo>
                  <a:pt x="686892" y="245110"/>
                </a:lnTo>
                <a:lnTo>
                  <a:pt x="686295" y="245110"/>
                </a:lnTo>
                <a:lnTo>
                  <a:pt x="686295" y="247357"/>
                </a:lnTo>
                <a:lnTo>
                  <a:pt x="685685" y="247357"/>
                </a:lnTo>
                <a:lnTo>
                  <a:pt x="685685" y="246392"/>
                </a:lnTo>
                <a:lnTo>
                  <a:pt x="686295" y="247357"/>
                </a:lnTo>
                <a:lnTo>
                  <a:pt x="686295" y="245110"/>
                </a:lnTo>
                <a:lnTo>
                  <a:pt x="685876" y="244487"/>
                </a:lnTo>
                <a:lnTo>
                  <a:pt x="685876" y="244957"/>
                </a:lnTo>
                <a:lnTo>
                  <a:pt x="685698" y="245110"/>
                </a:lnTo>
                <a:lnTo>
                  <a:pt x="685685" y="246380"/>
                </a:lnTo>
                <a:lnTo>
                  <a:pt x="685660" y="247357"/>
                </a:lnTo>
                <a:lnTo>
                  <a:pt x="685634" y="246976"/>
                </a:lnTo>
                <a:lnTo>
                  <a:pt x="685660" y="247357"/>
                </a:lnTo>
                <a:lnTo>
                  <a:pt x="685660" y="246380"/>
                </a:lnTo>
                <a:lnTo>
                  <a:pt x="685685" y="245110"/>
                </a:lnTo>
                <a:lnTo>
                  <a:pt x="685546" y="245110"/>
                </a:lnTo>
                <a:lnTo>
                  <a:pt x="685558" y="245478"/>
                </a:lnTo>
                <a:lnTo>
                  <a:pt x="685584" y="246037"/>
                </a:lnTo>
                <a:lnTo>
                  <a:pt x="685558" y="245478"/>
                </a:lnTo>
                <a:lnTo>
                  <a:pt x="683920" y="247269"/>
                </a:lnTo>
                <a:lnTo>
                  <a:pt x="683844" y="247129"/>
                </a:lnTo>
                <a:lnTo>
                  <a:pt x="683653" y="247357"/>
                </a:lnTo>
                <a:lnTo>
                  <a:pt x="683145" y="247357"/>
                </a:lnTo>
                <a:lnTo>
                  <a:pt x="683387" y="246380"/>
                </a:lnTo>
                <a:lnTo>
                  <a:pt x="683844" y="247129"/>
                </a:lnTo>
                <a:lnTo>
                  <a:pt x="684720" y="246087"/>
                </a:lnTo>
                <a:lnTo>
                  <a:pt x="685533" y="245110"/>
                </a:lnTo>
                <a:lnTo>
                  <a:pt x="685723" y="244894"/>
                </a:lnTo>
                <a:lnTo>
                  <a:pt x="685533" y="244995"/>
                </a:lnTo>
                <a:lnTo>
                  <a:pt x="685469" y="244030"/>
                </a:lnTo>
                <a:lnTo>
                  <a:pt x="685876" y="244957"/>
                </a:lnTo>
                <a:lnTo>
                  <a:pt x="685876" y="244487"/>
                </a:lnTo>
                <a:lnTo>
                  <a:pt x="685673" y="244132"/>
                </a:lnTo>
                <a:lnTo>
                  <a:pt x="686943" y="244817"/>
                </a:lnTo>
                <a:lnTo>
                  <a:pt x="687146" y="246087"/>
                </a:lnTo>
                <a:lnTo>
                  <a:pt x="687146" y="114300"/>
                </a:lnTo>
                <a:lnTo>
                  <a:pt x="687019" y="114300"/>
                </a:lnTo>
                <a:lnTo>
                  <a:pt x="687019" y="244792"/>
                </a:lnTo>
                <a:lnTo>
                  <a:pt x="685647" y="244094"/>
                </a:lnTo>
                <a:lnTo>
                  <a:pt x="685533" y="243890"/>
                </a:lnTo>
                <a:lnTo>
                  <a:pt x="685533" y="244030"/>
                </a:lnTo>
                <a:lnTo>
                  <a:pt x="685469" y="243840"/>
                </a:lnTo>
                <a:lnTo>
                  <a:pt x="685533" y="244030"/>
                </a:lnTo>
                <a:lnTo>
                  <a:pt x="685533" y="243890"/>
                </a:lnTo>
                <a:lnTo>
                  <a:pt x="686460" y="243840"/>
                </a:lnTo>
                <a:lnTo>
                  <a:pt x="687019" y="244792"/>
                </a:lnTo>
                <a:lnTo>
                  <a:pt x="687019" y="114300"/>
                </a:lnTo>
                <a:lnTo>
                  <a:pt x="685355" y="114300"/>
                </a:lnTo>
                <a:lnTo>
                  <a:pt x="685355" y="245110"/>
                </a:lnTo>
                <a:lnTo>
                  <a:pt x="683945" y="246087"/>
                </a:lnTo>
                <a:lnTo>
                  <a:pt x="683348" y="245592"/>
                </a:lnTo>
                <a:lnTo>
                  <a:pt x="683336" y="245110"/>
                </a:lnTo>
                <a:lnTo>
                  <a:pt x="685355" y="245110"/>
                </a:lnTo>
                <a:lnTo>
                  <a:pt x="685355" y="114300"/>
                </a:lnTo>
                <a:lnTo>
                  <a:pt x="683044" y="114300"/>
                </a:lnTo>
                <a:lnTo>
                  <a:pt x="683044" y="247357"/>
                </a:lnTo>
                <a:lnTo>
                  <a:pt x="682917" y="246227"/>
                </a:lnTo>
                <a:lnTo>
                  <a:pt x="682967" y="246367"/>
                </a:lnTo>
                <a:lnTo>
                  <a:pt x="683044" y="247357"/>
                </a:lnTo>
                <a:lnTo>
                  <a:pt x="683044" y="114300"/>
                </a:lnTo>
                <a:lnTo>
                  <a:pt x="682879" y="114300"/>
                </a:lnTo>
                <a:lnTo>
                  <a:pt x="682879" y="246087"/>
                </a:lnTo>
                <a:lnTo>
                  <a:pt x="681266" y="248627"/>
                </a:lnTo>
                <a:lnTo>
                  <a:pt x="682231" y="246380"/>
                </a:lnTo>
                <a:lnTo>
                  <a:pt x="682345" y="246113"/>
                </a:lnTo>
                <a:lnTo>
                  <a:pt x="682650" y="245402"/>
                </a:lnTo>
                <a:lnTo>
                  <a:pt x="682879" y="246087"/>
                </a:lnTo>
                <a:lnTo>
                  <a:pt x="682879" y="114300"/>
                </a:lnTo>
                <a:lnTo>
                  <a:pt x="681456" y="114300"/>
                </a:lnTo>
                <a:lnTo>
                  <a:pt x="681456" y="245110"/>
                </a:lnTo>
                <a:lnTo>
                  <a:pt x="680910" y="246087"/>
                </a:lnTo>
                <a:lnTo>
                  <a:pt x="680529" y="246087"/>
                </a:lnTo>
                <a:lnTo>
                  <a:pt x="680643" y="245541"/>
                </a:lnTo>
                <a:lnTo>
                  <a:pt x="680847" y="245110"/>
                </a:lnTo>
                <a:lnTo>
                  <a:pt x="681456" y="245110"/>
                </a:lnTo>
                <a:lnTo>
                  <a:pt x="681456" y="114300"/>
                </a:lnTo>
                <a:lnTo>
                  <a:pt x="680402" y="114300"/>
                </a:lnTo>
                <a:lnTo>
                  <a:pt x="680402" y="246303"/>
                </a:lnTo>
                <a:lnTo>
                  <a:pt x="680313" y="249897"/>
                </a:lnTo>
                <a:lnTo>
                  <a:pt x="678954" y="249897"/>
                </a:lnTo>
                <a:lnTo>
                  <a:pt x="679221" y="249275"/>
                </a:lnTo>
                <a:lnTo>
                  <a:pt x="680313" y="249897"/>
                </a:lnTo>
                <a:lnTo>
                  <a:pt x="680313" y="246240"/>
                </a:lnTo>
                <a:lnTo>
                  <a:pt x="680402" y="114300"/>
                </a:lnTo>
                <a:lnTo>
                  <a:pt x="680351" y="245859"/>
                </a:lnTo>
                <a:lnTo>
                  <a:pt x="680339" y="246087"/>
                </a:lnTo>
                <a:lnTo>
                  <a:pt x="680237" y="245833"/>
                </a:lnTo>
                <a:lnTo>
                  <a:pt x="680237" y="246087"/>
                </a:lnTo>
                <a:lnTo>
                  <a:pt x="680212" y="246456"/>
                </a:lnTo>
                <a:lnTo>
                  <a:pt x="680186" y="246684"/>
                </a:lnTo>
                <a:lnTo>
                  <a:pt x="679792" y="247357"/>
                </a:lnTo>
                <a:lnTo>
                  <a:pt x="680212" y="246456"/>
                </a:lnTo>
                <a:lnTo>
                  <a:pt x="680212" y="246087"/>
                </a:lnTo>
                <a:lnTo>
                  <a:pt x="679437" y="246087"/>
                </a:lnTo>
                <a:lnTo>
                  <a:pt x="679640" y="245110"/>
                </a:lnTo>
                <a:lnTo>
                  <a:pt x="680237" y="246087"/>
                </a:lnTo>
                <a:lnTo>
                  <a:pt x="680237" y="245833"/>
                </a:lnTo>
                <a:lnTo>
                  <a:pt x="679996" y="245110"/>
                </a:lnTo>
                <a:lnTo>
                  <a:pt x="680351" y="245859"/>
                </a:lnTo>
                <a:lnTo>
                  <a:pt x="680351" y="114300"/>
                </a:lnTo>
                <a:lnTo>
                  <a:pt x="679221" y="114300"/>
                </a:lnTo>
                <a:lnTo>
                  <a:pt x="679221" y="247357"/>
                </a:lnTo>
                <a:lnTo>
                  <a:pt x="678903" y="247027"/>
                </a:lnTo>
                <a:lnTo>
                  <a:pt x="678903" y="249085"/>
                </a:lnTo>
                <a:lnTo>
                  <a:pt x="678840" y="249897"/>
                </a:lnTo>
                <a:lnTo>
                  <a:pt x="678688" y="249897"/>
                </a:lnTo>
                <a:lnTo>
                  <a:pt x="678688" y="252437"/>
                </a:lnTo>
                <a:lnTo>
                  <a:pt x="677291" y="252437"/>
                </a:lnTo>
                <a:lnTo>
                  <a:pt x="677506" y="251815"/>
                </a:lnTo>
                <a:lnTo>
                  <a:pt x="678688" y="252437"/>
                </a:lnTo>
                <a:lnTo>
                  <a:pt x="678688" y="249897"/>
                </a:lnTo>
                <a:lnTo>
                  <a:pt x="677316" y="249897"/>
                </a:lnTo>
                <a:lnTo>
                  <a:pt x="677506" y="248920"/>
                </a:lnTo>
                <a:lnTo>
                  <a:pt x="678637" y="248920"/>
                </a:lnTo>
                <a:lnTo>
                  <a:pt x="678903" y="249085"/>
                </a:lnTo>
                <a:lnTo>
                  <a:pt x="678903" y="247027"/>
                </a:lnTo>
                <a:lnTo>
                  <a:pt x="678307" y="246380"/>
                </a:lnTo>
                <a:lnTo>
                  <a:pt x="678459" y="246380"/>
                </a:lnTo>
                <a:lnTo>
                  <a:pt x="679221" y="247357"/>
                </a:lnTo>
                <a:lnTo>
                  <a:pt x="679221" y="114300"/>
                </a:lnTo>
                <a:lnTo>
                  <a:pt x="677113" y="114300"/>
                </a:lnTo>
                <a:lnTo>
                  <a:pt x="677113" y="251167"/>
                </a:lnTo>
                <a:lnTo>
                  <a:pt x="677024" y="252437"/>
                </a:lnTo>
                <a:lnTo>
                  <a:pt x="676859" y="252437"/>
                </a:lnTo>
                <a:lnTo>
                  <a:pt x="676770" y="253047"/>
                </a:lnTo>
                <a:lnTo>
                  <a:pt x="676656" y="252730"/>
                </a:lnTo>
                <a:lnTo>
                  <a:pt x="676503" y="252730"/>
                </a:lnTo>
                <a:lnTo>
                  <a:pt x="676300" y="253111"/>
                </a:lnTo>
                <a:lnTo>
                  <a:pt x="676694" y="253542"/>
                </a:lnTo>
                <a:lnTo>
                  <a:pt x="676681" y="253707"/>
                </a:lnTo>
                <a:lnTo>
                  <a:pt x="676643" y="254977"/>
                </a:lnTo>
                <a:lnTo>
                  <a:pt x="676071" y="254977"/>
                </a:lnTo>
                <a:lnTo>
                  <a:pt x="675919" y="254596"/>
                </a:lnTo>
                <a:lnTo>
                  <a:pt x="675919" y="256247"/>
                </a:lnTo>
                <a:lnTo>
                  <a:pt x="675271" y="256247"/>
                </a:lnTo>
                <a:lnTo>
                  <a:pt x="675271" y="257517"/>
                </a:lnTo>
                <a:lnTo>
                  <a:pt x="675195" y="257898"/>
                </a:lnTo>
                <a:lnTo>
                  <a:pt x="675144" y="257771"/>
                </a:lnTo>
                <a:lnTo>
                  <a:pt x="675132" y="258305"/>
                </a:lnTo>
                <a:lnTo>
                  <a:pt x="675055" y="258787"/>
                </a:lnTo>
                <a:lnTo>
                  <a:pt x="674789" y="257886"/>
                </a:lnTo>
                <a:lnTo>
                  <a:pt x="675132" y="258305"/>
                </a:lnTo>
                <a:lnTo>
                  <a:pt x="675132" y="257759"/>
                </a:lnTo>
                <a:lnTo>
                  <a:pt x="674966" y="257517"/>
                </a:lnTo>
                <a:lnTo>
                  <a:pt x="675271" y="257517"/>
                </a:lnTo>
                <a:lnTo>
                  <a:pt x="675271" y="256247"/>
                </a:lnTo>
                <a:lnTo>
                  <a:pt x="675068" y="256247"/>
                </a:lnTo>
                <a:lnTo>
                  <a:pt x="674903" y="257416"/>
                </a:lnTo>
                <a:lnTo>
                  <a:pt x="674484" y="256794"/>
                </a:lnTo>
                <a:lnTo>
                  <a:pt x="674484" y="257517"/>
                </a:lnTo>
                <a:lnTo>
                  <a:pt x="674243" y="257517"/>
                </a:lnTo>
                <a:lnTo>
                  <a:pt x="674065" y="257225"/>
                </a:lnTo>
                <a:lnTo>
                  <a:pt x="674065" y="257810"/>
                </a:lnTo>
                <a:lnTo>
                  <a:pt x="673938" y="258114"/>
                </a:lnTo>
                <a:lnTo>
                  <a:pt x="673925" y="257810"/>
                </a:lnTo>
                <a:lnTo>
                  <a:pt x="674065" y="257810"/>
                </a:lnTo>
                <a:lnTo>
                  <a:pt x="674065" y="257225"/>
                </a:lnTo>
                <a:lnTo>
                  <a:pt x="673671" y="256540"/>
                </a:lnTo>
                <a:lnTo>
                  <a:pt x="674484" y="257517"/>
                </a:lnTo>
                <a:lnTo>
                  <a:pt x="674484" y="256794"/>
                </a:lnTo>
                <a:lnTo>
                  <a:pt x="674319" y="256540"/>
                </a:lnTo>
                <a:lnTo>
                  <a:pt x="674535" y="256540"/>
                </a:lnTo>
                <a:lnTo>
                  <a:pt x="675208" y="255270"/>
                </a:lnTo>
                <a:lnTo>
                  <a:pt x="675513" y="255270"/>
                </a:lnTo>
                <a:lnTo>
                  <a:pt x="675919" y="256247"/>
                </a:lnTo>
                <a:lnTo>
                  <a:pt x="675919" y="254596"/>
                </a:lnTo>
                <a:lnTo>
                  <a:pt x="675741" y="254139"/>
                </a:lnTo>
                <a:lnTo>
                  <a:pt x="676643" y="254977"/>
                </a:lnTo>
                <a:lnTo>
                  <a:pt x="676643" y="253707"/>
                </a:lnTo>
                <a:lnTo>
                  <a:pt x="675982" y="253707"/>
                </a:lnTo>
                <a:lnTo>
                  <a:pt x="676300" y="253111"/>
                </a:lnTo>
                <a:lnTo>
                  <a:pt x="676109" y="252907"/>
                </a:lnTo>
                <a:lnTo>
                  <a:pt x="675894" y="253707"/>
                </a:lnTo>
                <a:lnTo>
                  <a:pt x="675944" y="252730"/>
                </a:lnTo>
                <a:lnTo>
                  <a:pt x="676109" y="252907"/>
                </a:lnTo>
                <a:lnTo>
                  <a:pt x="676160" y="252730"/>
                </a:lnTo>
                <a:lnTo>
                  <a:pt x="676478" y="251460"/>
                </a:lnTo>
                <a:lnTo>
                  <a:pt x="677024" y="252437"/>
                </a:lnTo>
                <a:lnTo>
                  <a:pt x="677024" y="251167"/>
                </a:lnTo>
                <a:lnTo>
                  <a:pt x="676884" y="251167"/>
                </a:lnTo>
                <a:lnTo>
                  <a:pt x="677049" y="250329"/>
                </a:lnTo>
                <a:lnTo>
                  <a:pt x="677113" y="251167"/>
                </a:lnTo>
                <a:lnTo>
                  <a:pt x="677113" y="114300"/>
                </a:lnTo>
                <a:lnTo>
                  <a:pt x="672820" y="114300"/>
                </a:lnTo>
                <a:lnTo>
                  <a:pt x="672820" y="348957"/>
                </a:lnTo>
                <a:lnTo>
                  <a:pt x="672655" y="350837"/>
                </a:lnTo>
                <a:lnTo>
                  <a:pt x="672541" y="350342"/>
                </a:lnTo>
                <a:lnTo>
                  <a:pt x="672541" y="352158"/>
                </a:lnTo>
                <a:lnTo>
                  <a:pt x="672172" y="356577"/>
                </a:lnTo>
                <a:lnTo>
                  <a:pt x="665721" y="360387"/>
                </a:lnTo>
                <a:lnTo>
                  <a:pt x="663232" y="362889"/>
                </a:lnTo>
                <a:lnTo>
                  <a:pt x="663232" y="635673"/>
                </a:lnTo>
                <a:lnTo>
                  <a:pt x="659815" y="635000"/>
                </a:lnTo>
                <a:lnTo>
                  <a:pt x="658596" y="634047"/>
                </a:lnTo>
                <a:lnTo>
                  <a:pt x="663232" y="635673"/>
                </a:lnTo>
                <a:lnTo>
                  <a:pt x="663232" y="362889"/>
                </a:lnTo>
                <a:lnTo>
                  <a:pt x="660666" y="365467"/>
                </a:lnTo>
                <a:lnTo>
                  <a:pt x="656869" y="371817"/>
                </a:lnTo>
                <a:lnTo>
                  <a:pt x="655916" y="374573"/>
                </a:lnTo>
                <a:lnTo>
                  <a:pt x="655916" y="604608"/>
                </a:lnTo>
                <a:lnTo>
                  <a:pt x="654126" y="606615"/>
                </a:lnTo>
                <a:lnTo>
                  <a:pt x="654126" y="628650"/>
                </a:lnTo>
                <a:lnTo>
                  <a:pt x="648182" y="624840"/>
                </a:lnTo>
                <a:lnTo>
                  <a:pt x="645629" y="622300"/>
                </a:lnTo>
                <a:lnTo>
                  <a:pt x="647573" y="615950"/>
                </a:lnTo>
                <a:lnTo>
                  <a:pt x="650976" y="615950"/>
                </a:lnTo>
                <a:lnTo>
                  <a:pt x="646569" y="620737"/>
                </a:lnTo>
                <a:lnTo>
                  <a:pt x="649008" y="624547"/>
                </a:lnTo>
                <a:lnTo>
                  <a:pt x="653973" y="628357"/>
                </a:lnTo>
                <a:lnTo>
                  <a:pt x="654126" y="628650"/>
                </a:lnTo>
                <a:lnTo>
                  <a:pt x="654126" y="606615"/>
                </a:lnTo>
                <a:lnTo>
                  <a:pt x="652843" y="608037"/>
                </a:lnTo>
                <a:lnTo>
                  <a:pt x="651268" y="615594"/>
                </a:lnTo>
                <a:lnTo>
                  <a:pt x="651637" y="610870"/>
                </a:lnTo>
                <a:lnTo>
                  <a:pt x="650760" y="608330"/>
                </a:lnTo>
                <a:lnTo>
                  <a:pt x="652272" y="607060"/>
                </a:lnTo>
                <a:lnTo>
                  <a:pt x="655916" y="604608"/>
                </a:lnTo>
                <a:lnTo>
                  <a:pt x="655916" y="374573"/>
                </a:lnTo>
                <a:lnTo>
                  <a:pt x="655307" y="376326"/>
                </a:lnTo>
                <a:lnTo>
                  <a:pt x="655307" y="591019"/>
                </a:lnTo>
                <a:lnTo>
                  <a:pt x="653046" y="589280"/>
                </a:lnTo>
                <a:lnTo>
                  <a:pt x="652068" y="586740"/>
                </a:lnTo>
                <a:lnTo>
                  <a:pt x="651090" y="584200"/>
                </a:lnTo>
                <a:lnTo>
                  <a:pt x="647255" y="584200"/>
                </a:lnTo>
                <a:lnTo>
                  <a:pt x="647611" y="583907"/>
                </a:lnTo>
                <a:lnTo>
                  <a:pt x="649135" y="582637"/>
                </a:lnTo>
                <a:lnTo>
                  <a:pt x="653300" y="585177"/>
                </a:lnTo>
                <a:lnTo>
                  <a:pt x="654050" y="588987"/>
                </a:lnTo>
                <a:lnTo>
                  <a:pt x="655307" y="591019"/>
                </a:lnTo>
                <a:lnTo>
                  <a:pt x="655307" y="376326"/>
                </a:lnTo>
                <a:lnTo>
                  <a:pt x="654227" y="379437"/>
                </a:lnTo>
                <a:lnTo>
                  <a:pt x="650367" y="381977"/>
                </a:lnTo>
                <a:lnTo>
                  <a:pt x="648157" y="383540"/>
                </a:lnTo>
                <a:lnTo>
                  <a:pt x="649732" y="382270"/>
                </a:lnTo>
                <a:lnTo>
                  <a:pt x="651319" y="381000"/>
                </a:lnTo>
                <a:lnTo>
                  <a:pt x="652894" y="379730"/>
                </a:lnTo>
                <a:lnTo>
                  <a:pt x="654189" y="377190"/>
                </a:lnTo>
                <a:lnTo>
                  <a:pt x="654837" y="375920"/>
                </a:lnTo>
                <a:lnTo>
                  <a:pt x="656132" y="373380"/>
                </a:lnTo>
                <a:lnTo>
                  <a:pt x="657212" y="370840"/>
                </a:lnTo>
                <a:lnTo>
                  <a:pt x="657745" y="369570"/>
                </a:lnTo>
                <a:lnTo>
                  <a:pt x="658812" y="367030"/>
                </a:lnTo>
                <a:lnTo>
                  <a:pt x="659968" y="365760"/>
                </a:lnTo>
                <a:lnTo>
                  <a:pt x="661123" y="364490"/>
                </a:lnTo>
                <a:lnTo>
                  <a:pt x="664616" y="360680"/>
                </a:lnTo>
                <a:lnTo>
                  <a:pt x="666978" y="358140"/>
                </a:lnTo>
                <a:lnTo>
                  <a:pt x="672541" y="352158"/>
                </a:lnTo>
                <a:lnTo>
                  <a:pt x="672541" y="350342"/>
                </a:lnTo>
                <a:lnTo>
                  <a:pt x="671436" y="345440"/>
                </a:lnTo>
                <a:lnTo>
                  <a:pt x="670280" y="340360"/>
                </a:lnTo>
                <a:lnTo>
                  <a:pt x="668096" y="335368"/>
                </a:lnTo>
                <a:lnTo>
                  <a:pt x="670471" y="340067"/>
                </a:lnTo>
                <a:lnTo>
                  <a:pt x="672820" y="348957"/>
                </a:lnTo>
                <a:lnTo>
                  <a:pt x="672820" y="114300"/>
                </a:lnTo>
                <a:lnTo>
                  <a:pt x="671004" y="114300"/>
                </a:lnTo>
                <a:lnTo>
                  <a:pt x="671004" y="272757"/>
                </a:lnTo>
                <a:lnTo>
                  <a:pt x="670864" y="274104"/>
                </a:lnTo>
                <a:lnTo>
                  <a:pt x="670864" y="272846"/>
                </a:lnTo>
                <a:lnTo>
                  <a:pt x="670458" y="272288"/>
                </a:lnTo>
                <a:lnTo>
                  <a:pt x="670458" y="278307"/>
                </a:lnTo>
                <a:lnTo>
                  <a:pt x="669658" y="286727"/>
                </a:lnTo>
                <a:lnTo>
                  <a:pt x="669505" y="287947"/>
                </a:lnTo>
                <a:lnTo>
                  <a:pt x="669963" y="283210"/>
                </a:lnTo>
                <a:lnTo>
                  <a:pt x="670458" y="278307"/>
                </a:lnTo>
                <a:lnTo>
                  <a:pt x="670458" y="272288"/>
                </a:lnTo>
                <a:lnTo>
                  <a:pt x="668286" y="269240"/>
                </a:lnTo>
                <a:lnTo>
                  <a:pt x="671004" y="272757"/>
                </a:lnTo>
                <a:lnTo>
                  <a:pt x="671004" y="114300"/>
                </a:lnTo>
                <a:lnTo>
                  <a:pt x="666445" y="114300"/>
                </a:lnTo>
                <a:lnTo>
                  <a:pt x="666445" y="309384"/>
                </a:lnTo>
                <a:lnTo>
                  <a:pt x="665988" y="312127"/>
                </a:lnTo>
                <a:lnTo>
                  <a:pt x="665441" y="314375"/>
                </a:lnTo>
                <a:lnTo>
                  <a:pt x="665480" y="313690"/>
                </a:lnTo>
                <a:lnTo>
                  <a:pt x="666445" y="309384"/>
                </a:lnTo>
                <a:lnTo>
                  <a:pt x="666445" y="114300"/>
                </a:lnTo>
                <a:lnTo>
                  <a:pt x="646798" y="114300"/>
                </a:lnTo>
                <a:lnTo>
                  <a:pt x="646798" y="584593"/>
                </a:lnTo>
                <a:lnTo>
                  <a:pt x="646264" y="586740"/>
                </a:lnTo>
                <a:lnTo>
                  <a:pt x="643712" y="585470"/>
                </a:lnTo>
                <a:lnTo>
                  <a:pt x="641299" y="584276"/>
                </a:lnTo>
                <a:lnTo>
                  <a:pt x="646099" y="585177"/>
                </a:lnTo>
                <a:lnTo>
                  <a:pt x="646798" y="584593"/>
                </a:lnTo>
                <a:lnTo>
                  <a:pt x="646798" y="114300"/>
                </a:lnTo>
                <a:lnTo>
                  <a:pt x="641019" y="114300"/>
                </a:lnTo>
                <a:lnTo>
                  <a:pt x="641019" y="584225"/>
                </a:lnTo>
                <a:lnTo>
                  <a:pt x="634441" y="585470"/>
                </a:lnTo>
                <a:lnTo>
                  <a:pt x="632409" y="584200"/>
                </a:lnTo>
                <a:lnTo>
                  <a:pt x="632015" y="584200"/>
                </a:lnTo>
                <a:lnTo>
                  <a:pt x="632764" y="583907"/>
                </a:lnTo>
                <a:lnTo>
                  <a:pt x="639343" y="583907"/>
                </a:lnTo>
                <a:lnTo>
                  <a:pt x="641019" y="584225"/>
                </a:lnTo>
                <a:lnTo>
                  <a:pt x="641019" y="114300"/>
                </a:lnTo>
                <a:lnTo>
                  <a:pt x="628713" y="114300"/>
                </a:lnTo>
                <a:lnTo>
                  <a:pt x="628713" y="406717"/>
                </a:lnTo>
                <a:lnTo>
                  <a:pt x="627773" y="407377"/>
                </a:lnTo>
                <a:lnTo>
                  <a:pt x="626516" y="409244"/>
                </a:lnTo>
                <a:lnTo>
                  <a:pt x="626313" y="407670"/>
                </a:lnTo>
                <a:lnTo>
                  <a:pt x="628713" y="406717"/>
                </a:lnTo>
                <a:lnTo>
                  <a:pt x="628713" y="114300"/>
                </a:lnTo>
                <a:lnTo>
                  <a:pt x="621944" y="114300"/>
                </a:lnTo>
                <a:lnTo>
                  <a:pt x="621944" y="588175"/>
                </a:lnTo>
                <a:lnTo>
                  <a:pt x="619861" y="589280"/>
                </a:lnTo>
                <a:lnTo>
                  <a:pt x="616839" y="587616"/>
                </a:lnTo>
                <a:lnTo>
                  <a:pt x="619874" y="588987"/>
                </a:lnTo>
                <a:lnTo>
                  <a:pt x="621944" y="588175"/>
                </a:lnTo>
                <a:lnTo>
                  <a:pt x="621944" y="114300"/>
                </a:lnTo>
                <a:lnTo>
                  <a:pt x="621093" y="114300"/>
                </a:lnTo>
                <a:lnTo>
                  <a:pt x="621093" y="442937"/>
                </a:lnTo>
                <a:lnTo>
                  <a:pt x="618426" y="450557"/>
                </a:lnTo>
                <a:lnTo>
                  <a:pt x="614349" y="456907"/>
                </a:lnTo>
                <a:lnTo>
                  <a:pt x="613943" y="457796"/>
                </a:lnTo>
                <a:lnTo>
                  <a:pt x="615924" y="436880"/>
                </a:lnTo>
                <a:lnTo>
                  <a:pt x="616318" y="434695"/>
                </a:lnTo>
                <a:lnTo>
                  <a:pt x="619175" y="439127"/>
                </a:lnTo>
                <a:lnTo>
                  <a:pt x="621093" y="442937"/>
                </a:lnTo>
                <a:lnTo>
                  <a:pt x="621093" y="114300"/>
                </a:lnTo>
                <a:lnTo>
                  <a:pt x="618642" y="114300"/>
                </a:lnTo>
                <a:lnTo>
                  <a:pt x="618642" y="422084"/>
                </a:lnTo>
                <a:lnTo>
                  <a:pt x="616013" y="423887"/>
                </a:lnTo>
                <a:lnTo>
                  <a:pt x="614502" y="428967"/>
                </a:lnTo>
                <a:lnTo>
                  <a:pt x="614553" y="429196"/>
                </a:lnTo>
                <a:lnTo>
                  <a:pt x="611301" y="425450"/>
                </a:lnTo>
                <a:lnTo>
                  <a:pt x="616902" y="422910"/>
                </a:lnTo>
                <a:lnTo>
                  <a:pt x="618642" y="422084"/>
                </a:lnTo>
                <a:lnTo>
                  <a:pt x="618642" y="114300"/>
                </a:lnTo>
                <a:lnTo>
                  <a:pt x="606933" y="114300"/>
                </a:lnTo>
                <a:lnTo>
                  <a:pt x="606933" y="580898"/>
                </a:lnTo>
                <a:lnTo>
                  <a:pt x="606285" y="580390"/>
                </a:lnTo>
                <a:lnTo>
                  <a:pt x="605739" y="579767"/>
                </a:lnTo>
                <a:lnTo>
                  <a:pt x="606933" y="580898"/>
                </a:lnTo>
                <a:lnTo>
                  <a:pt x="606933" y="114300"/>
                </a:lnTo>
                <a:lnTo>
                  <a:pt x="603211" y="114300"/>
                </a:lnTo>
                <a:lnTo>
                  <a:pt x="603211" y="576821"/>
                </a:lnTo>
                <a:lnTo>
                  <a:pt x="601941" y="575310"/>
                </a:lnTo>
                <a:lnTo>
                  <a:pt x="600862" y="574040"/>
                </a:lnTo>
                <a:lnTo>
                  <a:pt x="600379" y="573100"/>
                </a:lnTo>
                <a:lnTo>
                  <a:pt x="603211" y="576821"/>
                </a:lnTo>
                <a:lnTo>
                  <a:pt x="603211" y="114300"/>
                </a:lnTo>
                <a:lnTo>
                  <a:pt x="599097" y="114300"/>
                </a:lnTo>
                <a:lnTo>
                  <a:pt x="599097" y="483311"/>
                </a:lnTo>
                <a:lnTo>
                  <a:pt x="598170" y="484847"/>
                </a:lnTo>
                <a:lnTo>
                  <a:pt x="595490" y="488683"/>
                </a:lnTo>
                <a:lnTo>
                  <a:pt x="595490" y="566521"/>
                </a:lnTo>
                <a:lnTo>
                  <a:pt x="590537" y="563880"/>
                </a:lnTo>
                <a:lnTo>
                  <a:pt x="584631" y="563880"/>
                </a:lnTo>
                <a:lnTo>
                  <a:pt x="585698" y="563587"/>
                </a:lnTo>
                <a:lnTo>
                  <a:pt x="593344" y="563587"/>
                </a:lnTo>
                <a:lnTo>
                  <a:pt x="595490" y="566521"/>
                </a:lnTo>
                <a:lnTo>
                  <a:pt x="595490" y="488683"/>
                </a:lnTo>
                <a:lnTo>
                  <a:pt x="592721" y="492620"/>
                </a:lnTo>
                <a:lnTo>
                  <a:pt x="599097" y="483311"/>
                </a:lnTo>
                <a:lnTo>
                  <a:pt x="599097" y="114300"/>
                </a:lnTo>
                <a:lnTo>
                  <a:pt x="574713" y="114300"/>
                </a:lnTo>
                <a:lnTo>
                  <a:pt x="574713" y="521677"/>
                </a:lnTo>
                <a:lnTo>
                  <a:pt x="573354" y="524446"/>
                </a:lnTo>
                <a:lnTo>
                  <a:pt x="573354" y="558469"/>
                </a:lnTo>
                <a:lnTo>
                  <a:pt x="572389" y="557530"/>
                </a:lnTo>
                <a:lnTo>
                  <a:pt x="572325" y="556920"/>
                </a:lnTo>
                <a:lnTo>
                  <a:pt x="572389" y="557237"/>
                </a:lnTo>
                <a:lnTo>
                  <a:pt x="573354" y="558469"/>
                </a:lnTo>
                <a:lnTo>
                  <a:pt x="573354" y="524446"/>
                </a:lnTo>
                <a:lnTo>
                  <a:pt x="570014" y="531228"/>
                </a:lnTo>
                <a:lnTo>
                  <a:pt x="569988" y="530860"/>
                </a:lnTo>
                <a:lnTo>
                  <a:pt x="569874" y="529590"/>
                </a:lnTo>
                <a:lnTo>
                  <a:pt x="574713" y="521677"/>
                </a:lnTo>
                <a:lnTo>
                  <a:pt x="574713" y="114300"/>
                </a:lnTo>
                <a:lnTo>
                  <a:pt x="545973" y="114300"/>
                </a:lnTo>
                <a:lnTo>
                  <a:pt x="545973" y="137160"/>
                </a:lnTo>
                <a:lnTo>
                  <a:pt x="543864" y="138430"/>
                </a:lnTo>
                <a:lnTo>
                  <a:pt x="543496" y="137160"/>
                </a:lnTo>
                <a:lnTo>
                  <a:pt x="542442" y="137160"/>
                </a:lnTo>
                <a:lnTo>
                  <a:pt x="542290" y="138430"/>
                </a:lnTo>
                <a:lnTo>
                  <a:pt x="541413" y="139700"/>
                </a:lnTo>
                <a:lnTo>
                  <a:pt x="541655" y="139700"/>
                </a:lnTo>
                <a:lnTo>
                  <a:pt x="539927" y="140970"/>
                </a:lnTo>
                <a:lnTo>
                  <a:pt x="540575" y="143510"/>
                </a:lnTo>
                <a:lnTo>
                  <a:pt x="537946" y="138430"/>
                </a:lnTo>
                <a:lnTo>
                  <a:pt x="536384" y="138430"/>
                </a:lnTo>
                <a:lnTo>
                  <a:pt x="536194" y="138430"/>
                </a:lnTo>
                <a:lnTo>
                  <a:pt x="535114" y="139661"/>
                </a:lnTo>
                <a:lnTo>
                  <a:pt x="534733" y="138430"/>
                </a:lnTo>
                <a:lnTo>
                  <a:pt x="533933" y="135890"/>
                </a:lnTo>
                <a:lnTo>
                  <a:pt x="536282" y="138328"/>
                </a:lnTo>
                <a:lnTo>
                  <a:pt x="535965" y="137160"/>
                </a:lnTo>
                <a:lnTo>
                  <a:pt x="534200" y="135890"/>
                </a:lnTo>
                <a:lnTo>
                  <a:pt x="536803" y="135890"/>
                </a:lnTo>
                <a:lnTo>
                  <a:pt x="536689" y="134620"/>
                </a:lnTo>
                <a:lnTo>
                  <a:pt x="540689" y="134620"/>
                </a:lnTo>
                <a:lnTo>
                  <a:pt x="539724" y="129540"/>
                </a:lnTo>
                <a:lnTo>
                  <a:pt x="543483" y="130810"/>
                </a:lnTo>
                <a:lnTo>
                  <a:pt x="543153" y="129540"/>
                </a:lnTo>
                <a:lnTo>
                  <a:pt x="543966" y="128270"/>
                </a:lnTo>
                <a:lnTo>
                  <a:pt x="544639" y="129540"/>
                </a:lnTo>
                <a:lnTo>
                  <a:pt x="545617" y="129540"/>
                </a:lnTo>
                <a:lnTo>
                  <a:pt x="544017" y="130810"/>
                </a:lnTo>
                <a:lnTo>
                  <a:pt x="544487" y="130810"/>
                </a:lnTo>
                <a:lnTo>
                  <a:pt x="543636" y="132080"/>
                </a:lnTo>
                <a:lnTo>
                  <a:pt x="544461" y="135890"/>
                </a:lnTo>
                <a:lnTo>
                  <a:pt x="544842" y="135890"/>
                </a:lnTo>
                <a:lnTo>
                  <a:pt x="545973" y="137160"/>
                </a:lnTo>
                <a:lnTo>
                  <a:pt x="545973" y="114300"/>
                </a:lnTo>
                <a:lnTo>
                  <a:pt x="465848" y="114300"/>
                </a:lnTo>
                <a:lnTo>
                  <a:pt x="465848" y="120650"/>
                </a:lnTo>
                <a:lnTo>
                  <a:pt x="463715" y="121920"/>
                </a:lnTo>
                <a:lnTo>
                  <a:pt x="462419" y="121920"/>
                </a:lnTo>
                <a:lnTo>
                  <a:pt x="462064" y="120650"/>
                </a:lnTo>
                <a:lnTo>
                  <a:pt x="463016" y="120650"/>
                </a:lnTo>
                <a:lnTo>
                  <a:pt x="462000" y="119380"/>
                </a:lnTo>
                <a:lnTo>
                  <a:pt x="463105" y="120650"/>
                </a:lnTo>
                <a:lnTo>
                  <a:pt x="465848" y="120650"/>
                </a:lnTo>
                <a:lnTo>
                  <a:pt x="465848" y="114300"/>
                </a:lnTo>
                <a:lnTo>
                  <a:pt x="465074" y="114300"/>
                </a:lnTo>
                <a:lnTo>
                  <a:pt x="464185" y="114300"/>
                </a:lnTo>
                <a:lnTo>
                  <a:pt x="463296" y="114300"/>
                </a:lnTo>
                <a:lnTo>
                  <a:pt x="462559" y="116840"/>
                </a:lnTo>
                <a:lnTo>
                  <a:pt x="461289" y="118110"/>
                </a:lnTo>
                <a:lnTo>
                  <a:pt x="460603" y="119380"/>
                </a:lnTo>
                <a:lnTo>
                  <a:pt x="461518" y="120650"/>
                </a:lnTo>
                <a:lnTo>
                  <a:pt x="461695" y="120650"/>
                </a:lnTo>
                <a:lnTo>
                  <a:pt x="458355" y="127000"/>
                </a:lnTo>
                <a:lnTo>
                  <a:pt x="455739" y="134620"/>
                </a:lnTo>
                <a:lnTo>
                  <a:pt x="455142" y="140970"/>
                </a:lnTo>
                <a:lnTo>
                  <a:pt x="457885" y="148590"/>
                </a:lnTo>
                <a:lnTo>
                  <a:pt x="463613" y="146050"/>
                </a:lnTo>
                <a:lnTo>
                  <a:pt x="465709" y="151130"/>
                </a:lnTo>
                <a:lnTo>
                  <a:pt x="470573" y="153670"/>
                </a:lnTo>
                <a:lnTo>
                  <a:pt x="476618" y="146050"/>
                </a:lnTo>
                <a:lnTo>
                  <a:pt x="479640" y="142240"/>
                </a:lnTo>
                <a:lnTo>
                  <a:pt x="483958" y="138430"/>
                </a:lnTo>
                <a:lnTo>
                  <a:pt x="489826" y="137160"/>
                </a:lnTo>
                <a:lnTo>
                  <a:pt x="503555" y="135890"/>
                </a:lnTo>
                <a:lnTo>
                  <a:pt x="504304" y="128270"/>
                </a:lnTo>
                <a:lnTo>
                  <a:pt x="509092" y="133350"/>
                </a:lnTo>
                <a:lnTo>
                  <a:pt x="508304" y="129540"/>
                </a:lnTo>
                <a:lnTo>
                  <a:pt x="508825" y="129540"/>
                </a:lnTo>
                <a:lnTo>
                  <a:pt x="509028" y="128270"/>
                </a:lnTo>
                <a:lnTo>
                  <a:pt x="509778" y="128270"/>
                </a:lnTo>
                <a:lnTo>
                  <a:pt x="510146" y="127711"/>
                </a:lnTo>
                <a:lnTo>
                  <a:pt x="510095" y="127000"/>
                </a:lnTo>
                <a:lnTo>
                  <a:pt x="510489" y="127000"/>
                </a:lnTo>
                <a:lnTo>
                  <a:pt x="511644" y="125730"/>
                </a:lnTo>
                <a:lnTo>
                  <a:pt x="511111" y="127000"/>
                </a:lnTo>
                <a:lnTo>
                  <a:pt x="510933" y="127000"/>
                </a:lnTo>
                <a:lnTo>
                  <a:pt x="510628" y="127622"/>
                </a:lnTo>
                <a:lnTo>
                  <a:pt x="510578" y="128270"/>
                </a:lnTo>
                <a:lnTo>
                  <a:pt x="510933" y="127431"/>
                </a:lnTo>
                <a:lnTo>
                  <a:pt x="510590" y="128270"/>
                </a:lnTo>
                <a:lnTo>
                  <a:pt x="510743" y="128054"/>
                </a:lnTo>
                <a:lnTo>
                  <a:pt x="511492" y="127000"/>
                </a:lnTo>
                <a:lnTo>
                  <a:pt x="511873" y="127000"/>
                </a:lnTo>
                <a:lnTo>
                  <a:pt x="510857" y="128270"/>
                </a:lnTo>
                <a:lnTo>
                  <a:pt x="511086" y="129540"/>
                </a:lnTo>
                <a:lnTo>
                  <a:pt x="510857" y="130810"/>
                </a:lnTo>
                <a:lnTo>
                  <a:pt x="512127" y="133350"/>
                </a:lnTo>
                <a:lnTo>
                  <a:pt x="513676" y="133350"/>
                </a:lnTo>
                <a:lnTo>
                  <a:pt x="509143" y="139700"/>
                </a:lnTo>
                <a:lnTo>
                  <a:pt x="518629" y="138430"/>
                </a:lnTo>
                <a:lnTo>
                  <a:pt x="521639" y="138430"/>
                </a:lnTo>
                <a:lnTo>
                  <a:pt x="524573" y="139661"/>
                </a:lnTo>
                <a:lnTo>
                  <a:pt x="524573" y="140500"/>
                </a:lnTo>
                <a:lnTo>
                  <a:pt x="523811" y="146050"/>
                </a:lnTo>
                <a:lnTo>
                  <a:pt x="527900" y="146050"/>
                </a:lnTo>
                <a:lnTo>
                  <a:pt x="527278" y="143510"/>
                </a:lnTo>
                <a:lnTo>
                  <a:pt x="527062" y="142240"/>
                </a:lnTo>
                <a:lnTo>
                  <a:pt x="526186" y="140970"/>
                </a:lnTo>
                <a:lnTo>
                  <a:pt x="527812" y="142240"/>
                </a:lnTo>
                <a:lnTo>
                  <a:pt x="529653" y="143510"/>
                </a:lnTo>
                <a:lnTo>
                  <a:pt x="529577" y="140970"/>
                </a:lnTo>
                <a:lnTo>
                  <a:pt x="529907" y="140970"/>
                </a:lnTo>
                <a:lnTo>
                  <a:pt x="529526" y="139700"/>
                </a:lnTo>
                <a:lnTo>
                  <a:pt x="531215" y="140970"/>
                </a:lnTo>
                <a:lnTo>
                  <a:pt x="532803" y="140970"/>
                </a:lnTo>
                <a:lnTo>
                  <a:pt x="534377" y="140500"/>
                </a:lnTo>
                <a:lnTo>
                  <a:pt x="529475" y="146050"/>
                </a:lnTo>
                <a:lnTo>
                  <a:pt x="525195" y="148590"/>
                </a:lnTo>
                <a:lnTo>
                  <a:pt x="519226" y="156210"/>
                </a:lnTo>
                <a:lnTo>
                  <a:pt x="510425" y="157480"/>
                </a:lnTo>
                <a:lnTo>
                  <a:pt x="508838" y="149860"/>
                </a:lnTo>
                <a:lnTo>
                  <a:pt x="504736" y="149860"/>
                </a:lnTo>
                <a:lnTo>
                  <a:pt x="501992" y="154940"/>
                </a:lnTo>
                <a:lnTo>
                  <a:pt x="501827" y="161290"/>
                </a:lnTo>
                <a:lnTo>
                  <a:pt x="505409" y="163830"/>
                </a:lnTo>
                <a:lnTo>
                  <a:pt x="502221" y="163830"/>
                </a:lnTo>
                <a:lnTo>
                  <a:pt x="500951" y="162560"/>
                </a:lnTo>
                <a:lnTo>
                  <a:pt x="500151" y="163957"/>
                </a:lnTo>
                <a:lnTo>
                  <a:pt x="500151" y="205740"/>
                </a:lnTo>
                <a:lnTo>
                  <a:pt x="498779" y="204470"/>
                </a:lnTo>
                <a:lnTo>
                  <a:pt x="496531" y="204470"/>
                </a:lnTo>
                <a:lnTo>
                  <a:pt x="496620" y="203200"/>
                </a:lnTo>
                <a:lnTo>
                  <a:pt x="498703" y="203200"/>
                </a:lnTo>
                <a:lnTo>
                  <a:pt x="500151" y="205740"/>
                </a:lnTo>
                <a:lnTo>
                  <a:pt x="500151" y="163957"/>
                </a:lnTo>
                <a:lnTo>
                  <a:pt x="498767" y="166370"/>
                </a:lnTo>
                <a:lnTo>
                  <a:pt x="498614" y="166370"/>
                </a:lnTo>
                <a:lnTo>
                  <a:pt x="496455" y="168732"/>
                </a:lnTo>
                <a:lnTo>
                  <a:pt x="496455" y="203200"/>
                </a:lnTo>
                <a:lnTo>
                  <a:pt x="495668" y="204470"/>
                </a:lnTo>
                <a:lnTo>
                  <a:pt x="495325" y="204470"/>
                </a:lnTo>
                <a:lnTo>
                  <a:pt x="496455" y="203200"/>
                </a:lnTo>
                <a:lnTo>
                  <a:pt x="496455" y="168732"/>
                </a:lnTo>
                <a:lnTo>
                  <a:pt x="492798" y="172720"/>
                </a:lnTo>
                <a:lnTo>
                  <a:pt x="492379" y="177800"/>
                </a:lnTo>
                <a:lnTo>
                  <a:pt x="492302" y="179235"/>
                </a:lnTo>
                <a:lnTo>
                  <a:pt x="493344" y="184150"/>
                </a:lnTo>
                <a:lnTo>
                  <a:pt x="492315" y="189230"/>
                </a:lnTo>
                <a:lnTo>
                  <a:pt x="489318" y="189230"/>
                </a:lnTo>
                <a:lnTo>
                  <a:pt x="494017" y="190500"/>
                </a:lnTo>
                <a:lnTo>
                  <a:pt x="491210" y="191770"/>
                </a:lnTo>
                <a:lnTo>
                  <a:pt x="490258" y="194310"/>
                </a:lnTo>
                <a:lnTo>
                  <a:pt x="486371" y="193040"/>
                </a:lnTo>
                <a:lnTo>
                  <a:pt x="484327" y="195580"/>
                </a:lnTo>
                <a:lnTo>
                  <a:pt x="481888" y="195580"/>
                </a:lnTo>
                <a:lnTo>
                  <a:pt x="485101" y="196850"/>
                </a:lnTo>
                <a:lnTo>
                  <a:pt x="485241" y="196837"/>
                </a:lnTo>
                <a:lnTo>
                  <a:pt x="484403" y="195580"/>
                </a:lnTo>
                <a:lnTo>
                  <a:pt x="485317" y="195580"/>
                </a:lnTo>
                <a:lnTo>
                  <a:pt x="486003" y="194627"/>
                </a:lnTo>
                <a:lnTo>
                  <a:pt x="486054" y="194310"/>
                </a:lnTo>
                <a:lnTo>
                  <a:pt x="486219" y="194310"/>
                </a:lnTo>
                <a:lnTo>
                  <a:pt x="486168" y="194437"/>
                </a:lnTo>
                <a:lnTo>
                  <a:pt x="489851" y="198120"/>
                </a:lnTo>
                <a:lnTo>
                  <a:pt x="491896" y="198120"/>
                </a:lnTo>
                <a:lnTo>
                  <a:pt x="492785" y="199390"/>
                </a:lnTo>
                <a:lnTo>
                  <a:pt x="493395" y="203200"/>
                </a:lnTo>
                <a:lnTo>
                  <a:pt x="494512" y="200660"/>
                </a:lnTo>
                <a:lnTo>
                  <a:pt x="494093" y="201930"/>
                </a:lnTo>
                <a:lnTo>
                  <a:pt x="493128" y="204470"/>
                </a:lnTo>
                <a:lnTo>
                  <a:pt x="493941" y="204470"/>
                </a:lnTo>
                <a:lnTo>
                  <a:pt x="495007" y="205740"/>
                </a:lnTo>
                <a:lnTo>
                  <a:pt x="494728" y="207010"/>
                </a:lnTo>
                <a:lnTo>
                  <a:pt x="494360" y="207010"/>
                </a:lnTo>
                <a:lnTo>
                  <a:pt x="495617" y="208280"/>
                </a:lnTo>
                <a:lnTo>
                  <a:pt x="495300" y="208280"/>
                </a:lnTo>
                <a:lnTo>
                  <a:pt x="495147" y="209550"/>
                </a:lnTo>
                <a:lnTo>
                  <a:pt x="495731" y="208280"/>
                </a:lnTo>
                <a:lnTo>
                  <a:pt x="495515" y="209550"/>
                </a:lnTo>
                <a:lnTo>
                  <a:pt x="496671" y="210820"/>
                </a:lnTo>
                <a:lnTo>
                  <a:pt x="497078" y="209550"/>
                </a:lnTo>
                <a:lnTo>
                  <a:pt x="500608" y="212090"/>
                </a:lnTo>
                <a:lnTo>
                  <a:pt x="498881" y="214630"/>
                </a:lnTo>
                <a:lnTo>
                  <a:pt x="498513" y="214807"/>
                </a:lnTo>
                <a:lnTo>
                  <a:pt x="498513" y="224790"/>
                </a:lnTo>
                <a:lnTo>
                  <a:pt x="497103" y="223520"/>
                </a:lnTo>
                <a:lnTo>
                  <a:pt x="496595" y="223062"/>
                </a:lnTo>
                <a:lnTo>
                  <a:pt x="497230" y="222250"/>
                </a:lnTo>
                <a:lnTo>
                  <a:pt x="498513" y="224790"/>
                </a:lnTo>
                <a:lnTo>
                  <a:pt x="498513" y="214807"/>
                </a:lnTo>
                <a:lnTo>
                  <a:pt x="496176" y="215900"/>
                </a:lnTo>
                <a:lnTo>
                  <a:pt x="496785" y="220980"/>
                </a:lnTo>
                <a:lnTo>
                  <a:pt x="498017" y="220980"/>
                </a:lnTo>
                <a:lnTo>
                  <a:pt x="496316" y="222250"/>
                </a:lnTo>
                <a:lnTo>
                  <a:pt x="495769" y="222250"/>
                </a:lnTo>
                <a:lnTo>
                  <a:pt x="494296" y="220980"/>
                </a:lnTo>
                <a:lnTo>
                  <a:pt x="497268" y="227330"/>
                </a:lnTo>
                <a:lnTo>
                  <a:pt x="498271" y="227330"/>
                </a:lnTo>
                <a:lnTo>
                  <a:pt x="497928" y="228600"/>
                </a:lnTo>
                <a:lnTo>
                  <a:pt x="496785" y="228600"/>
                </a:lnTo>
                <a:lnTo>
                  <a:pt x="498563" y="229870"/>
                </a:lnTo>
                <a:lnTo>
                  <a:pt x="498030" y="229870"/>
                </a:lnTo>
                <a:lnTo>
                  <a:pt x="497268" y="231140"/>
                </a:lnTo>
                <a:lnTo>
                  <a:pt x="497725" y="232410"/>
                </a:lnTo>
                <a:lnTo>
                  <a:pt x="497205" y="232410"/>
                </a:lnTo>
                <a:lnTo>
                  <a:pt x="497700" y="234950"/>
                </a:lnTo>
                <a:lnTo>
                  <a:pt x="495782" y="241300"/>
                </a:lnTo>
                <a:lnTo>
                  <a:pt x="497306" y="245110"/>
                </a:lnTo>
                <a:lnTo>
                  <a:pt x="497357" y="246380"/>
                </a:lnTo>
                <a:lnTo>
                  <a:pt x="498983" y="247650"/>
                </a:lnTo>
                <a:lnTo>
                  <a:pt x="498729" y="247650"/>
                </a:lnTo>
                <a:lnTo>
                  <a:pt x="497751" y="248920"/>
                </a:lnTo>
                <a:lnTo>
                  <a:pt x="498919" y="255270"/>
                </a:lnTo>
                <a:lnTo>
                  <a:pt x="501688" y="254000"/>
                </a:lnTo>
                <a:lnTo>
                  <a:pt x="503364" y="254000"/>
                </a:lnTo>
                <a:lnTo>
                  <a:pt x="502475" y="255270"/>
                </a:lnTo>
                <a:lnTo>
                  <a:pt x="501573" y="255270"/>
                </a:lnTo>
                <a:lnTo>
                  <a:pt x="501103" y="256540"/>
                </a:lnTo>
                <a:lnTo>
                  <a:pt x="501218" y="257810"/>
                </a:lnTo>
                <a:lnTo>
                  <a:pt x="501586" y="256540"/>
                </a:lnTo>
                <a:lnTo>
                  <a:pt x="501675" y="257771"/>
                </a:lnTo>
                <a:lnTo>
                  <a:pt x="501802" y="259080"/>
                </a:lnTo>
                <a:lnTo>
                  <a:pt x="501980" y="257810"/>
                </a:lnTo>
                <a:lnTo>
                  <a:pt x="502310" y="259080"/>
                </a:lnTo>
                <a:lnTo>
                  <a:pt x="501586" y="260350"/>
                </a:lnTo>
                <a:lnTo>
                  <a:pt x="502653" y="261620"/>
                </a:lnTo>
                <a:lnTo>
                  <a:pt x="503593" y="261620"/>
                </a:lnTo>
                <a:lnTo>
                  <a:pt x="504329" y="263575"/>
                </a:lnTo>
                <a:lnTo>
                  <a:pt x="505333" y="262890"/>
                </a:lnTo>
                <a:lnTo>
                  <a:pt x="504748" y="264160"/>
                </a:lnTo>
                <a:lnTo>
                  <a:pt x="504507" y="266700"/>
                </a:lnTo>
                <a:lnTo>
                  <a:pt x="507834" y="266700"/>
                </a:lnTo>
                <a:lnTo>
                  <a:pt x="508457" y="269240"/>
                </a:lnTo>
                <a:lnTo>
                  <a:pt x="506653" y="269240"/>
                </a:lnTo>
                <a:lnTo>
                  <a:pt x="508127" y="270510"/>
                </a:lnTo>
                <a:lnTo>
                  <a:pt x="508279" y="270510"/>
                </a:lnTo>
                <a:lnTo>
                  <a:pt x="508457" y="271780"/>
                </a:lnTo>
                <a:lnTo>
                  <a:pt x="508685" y="271780"/>
                </a:lnTo>
                <a:lnTo>
                  <a:pt x="508901" y="273050"/>
                </a:lnTo>
                <a:lnTo>
                  <a:pt x="509536" y="273050"/>
                </a:lnTo>
                <a:lnTo>
                  <a:pt x="508952" y="271983"/>
                </a:lnTo>
                <a:lnTo>
                  <a:pt x="509041" y="271272"/>
                </a:lnTo>
                <a:lnTo>
                  <a:pt x="509346" y="270510"/>
                </a:lnTo>
                <a:lnTo>
                  <a:pt x="508584" y="270510"/>
                </a:lnTo>
                <a:lnTo>
                  <a:pt x="508990" y="269862"/>
                </a:lnTo>
                <a:lnTo>
                  <a:pt x="509409" y="270510"/>
                </a:lnTo>
                <a:lnTo>
                  <a:pt x="509384" y="271780"/>
                </a:lnTo>
                <a:lnTo>
                  <a:pt x="510273" y="271780"/>
                </a:lnTo>
                <a:lnTo>
                  <a:pt x="511822" y="274320"/>
                </a:lnTo>
                <a:lnTo>
                  <a:pt x="511022" y="275590"/>
                </a:lnTo>
                <a:lnTo>
                  <a:pt x="511035" y="276860"/>
                </a:lnTo>
                <a:lnTo>
                  <a:pt x="512000" y="275590"/>
                </a:lnTo>
                <a:lnTo>
                  <a:pt x="512864" y="275590"/>
                </a:lnTo>
                <a:lnTo>
                  <a:pt x="513041" y="276860"/>
                </a:lnTo>
                <a:lnTo>
                  <a:pt x="514286" y="275590"/>
                </a:lnTo>
                <a:lnTo>
                  <a:pt x="513422" y="276860"/>
                </a:lnTo>
                <a:lnTo>
                  <a:pt x="513156" y="276860"/>
                </a:lnTo>
                <a:lnTo>
                  <a:pt x="513473" y="278130"/>
                </a:lnTo>
                <a:lnTo>
                  <a:pt x="513727" y="278130"/>
                </a:lnTo>
                <a:lnTo>
                  <a:pt x="513689" y="276860"/>
                </a:lnTo>
                <a:lnTo>
                  <a:pt x="515124" y="276860"/>
                </a:lnTo>
                <a:lnTo>
                  <a:pt x="515099" y="279400"/>
                </a:lnTo>
                <a:lnTo>
                  <a:pt x="515975" y="279400"/>
                </a:lnTo>
                <a:lnTo>
                  <a:pt x="516128" y="279400"/>
                </a:lnTo>
                <a:lnTo>
                  <a:pt x="516013" y="279615"/>
                </a:lnTo>
                <a:lnTo>
                  <a:pt x="516191" y="280670"/>
                </a:lnTo>
                <a:lnTo>
                  <a:pt x="516318" y="280670"/>
                </a:lnTo>
                <a:lnTo>
                  <a:pt x="516394" y="281940"/>
                </a:lnTo>
                <a:lnTo>
                  <a:pt x="516013" y="279615"/>
                </a:lnTo>
                <a:lnTo>
                  <a:pt x="515975" y="279400"/>
                </a:lnTo>
                <a:lnTo>
                  <a:pt x="515264" y="280670"/>
                </a:lnTo>
                <a:lnTo>
                  <a:pt x="514578" y="281940"/>
                </a:lnTo>
                <a:lnTo>
                  <a:pt x="515366" y="281940"/>
                </a:lnTo>
                <a:lnTo>
                  <a:pt x="515480" y="285750"/>
                </a:lnTo>
                <a:lnTo>
                  <a:pt x="517232" y="285750"/>
                </a:lnTo>
                <a:lnTo>
                  <a:pt x="518121" y="288290"/>
                </a:lnTo>
                <a:lnTo>
                  <a:pt x="516978" y="289560"/>
                </a:lnTo>
                <a:lnTo>
                  <a:pt x="514286" y="288290"/>
                </a:lnTo>
                <a:lnTo>
                  <a:pt x="513715" y="287337"/>
                </a:lnTo>
                <a:lnTo>
                  <a:pt x="511898" y="288290"/>
                </a:lnTo>
                <a:lnTo>
                  <a:pt x="511149" y="285750"/>
                </a:lnTo>
                <a:lnTo>
                  <a:pt x="509854" y="284480"/>
                </a:lnTo>
                <a:lnTo>
                  <a:pt x="507187" y="283210"/>
                </a:lnTo>
                <a:lnTo>
                  <a:pt x="509574" y="288290"/>
                </a:lnTo>
                <a:lnTo>
                  <a:pt x="507784" y="289560"/>
                </a:lnTo>
                <a:lnTo>
                  <a:pt x="506196" y="289560"/>
                </a:lnTo>
                <a:lnTo>
                  <a:pt x="506196" y="292100"/>
                </a:lnTo>
                <a:lnTo>
                  <a:pt x="502716" y="292100"/>
                </a:lnTo>
                <a:lnTo>
                  <a:pt x="503694" y="290830"/>
                </a:lnTo>
                <a:lnTo>
                  <a:pt x="503885" y="290144"/>
                </a:lnTo>
                <a:lnTo>
                  <a:pt x="506196" y="292100"/>
                </a:lnTo>
                <a:lnTo>
                  <a:pt x="506196" y="289560"/>
                </a:lnTo>
                <a:lnTo>
                  <a:pt x="504063" y="289560"/>
                </a:lnTo>
                <a:lnTo>
                  <a:pt x="504418" y="288290"/>
                </a:lnTo>
                <a:lnTo>
                  <a:pt x="502488" y="289560"/>
                </a:lnTo>
                <a:lnTo>
                  <a:pt x="501142" y="290830"/>
                </a:lnTo>
                <a:lnTo>
                  <a:pt x="499325" y="289560"/>
                </a:lnTo>
                <a:lnTo>
                  <a:pt x="499503" y="290830"/>
                </a:lnTo>
                <a:lnTo>
                  <a:pt x="498538" y="289979"/>
                </a:lnTo>
                <a:lnTo>
                  <a:pt x="498513" y="290830"/>
                </a:lnTo>
                <a:lnTo>
                  <a:pt x="499833" y="294640"/>
                </a:lnTo>
                <a:lnTo>
                  <a:pt x="498322" y="293370"/>
                </a:lnTo>
                <a:lnTo>
                  <a:pt x="497916" y="292100"/>
                </a:lnTo>
                <a:lnTo>
                  <a:pt x="498284" y="290830"/>
                </a:lnTo>
                <a:lnTo>
                  <a:pt x="498208" y="289979"/>
                </a:lnTo>
                <a:lnTo>
                  <a:pt x="498386" y="290487"/>
                </a:lnTo>
                <a:lnTo>
                  <a:pt x="498538" y="289979"/>
                </a:lnTo>
                <a:lnTo>
                  <a:pt x="499021" y="288290"/>
                </a:lnTo>
                <a:lnTo>
                  <a:pt x="496684" y="289560"/>
                </a:lnTo>
                <a:lnTo>
                  <a:pt x="496239" y="285750"/>
                </a:lnTo>
                <a:lnTo>
                  <a:pt x="496087" y="284480"/>
                </a:lnTo>
                <a:lnTo>
                  <a:pt x="486816" y="285750"/>
                </a:lnTo>
                <a:lnTo>
                  <a:pt x="482422" y="284480"/>
                </a:lnTo>
                <a:lnTo>
                  <a:pt x="479869" y="283210"/>
                </a:lnTo>
                <a:lnTo>
                  <a:pt x="478155" y="284480"/>
                </a:lnTo>
                <a:lnTo>
                  <a:pt x="478129" y="287020"/>
                </a:lnTo>
                <a:lnTo>
                  <a:pt x="478167" y="287362"/>
                </a:lnTo>
                <a:lnTo>
                  <a:pt x="478472" y="288290"/>
                </a:lnTo>
                <a:lnTo>
                  <a:pt x="478053" y="287020"/>
                </a:lnTo>
                <a:lnTo>
                  <a:pt x="477672" y="287020"/>
                </a:lnTo>
                <a:lnTo>
                  <a:pt x="477888" y="287362"/>
                </a:lnTo>
                <a:lnTo>
                  <a:pt x="477443" y="288290"/>
                </a:lnTo>
                <a:lnTo>
                  <a:pt x="477685" y="288290"/>
                </a:lnTo>
                <a:lnTo>
                  <a:pt x="477977" y="289560"/>
                </a:lnTo>
                <a:lnTo>
                  <a:pt x="477735" y="289560"/>
                </a:lnTo>
                <a:lnTo>
                  <a:pt x="477964" y="290830"/>
                </a:lnTo>
                <a:lnTo>
                  <a:pt x="478878" y="290830"/>
                </a:lnTo>
                <a:lnTo>
                  <a:pt x="477367" y="292100"/>
                </a:lnTo>
                <a:lnTo>
                  <a:pt x="477901" y="292100"/>
                </a:lnTo>
                <a:lnTo>
                  <a:pt x="477456" y="293370"/>
                </a:lnTo>
                <a:lnTo>
                  <a:pt x="477316" y="293370"/>
                </a:lnTo>
                <a:lnTo>
                  <a:pt x="476364" y="292100"/>
                </a:lnTo>
                <a:lnTo>
                  <a:pt x="477443" y="294640"/>
                </a:lnTo>
                <a:lnTo>
                  <a:pt x="477316" y="295910"/>
                </a:lnTo>
                <a:lnTo>
                  <a:pt x="477050" y="297180"/>
                </a:lnTo>
                <a:lnTo>
                  <a:pt x="473837" y="298450"/>
                </a:lnTo>
                <a:lnTo>
                  <a:pt x="474497" y="299720"/>
                </a:lnTo>
                <a:lnTo>
                  <a:pt x="474891" y="299720"/>
                </a:lnTo>
                <a:lnTo>
                  <a:pt x="475640" y="302260"/>
                </a:lnTo>
                <a:lnTo>
                  <a:pt x="474357" y="300990"/>
                </a:lnTo>
                <a:lnTo>
                  <a:pt x="473913" y="302260"/>
                </a:lnTo>
                <a:lnTo>
                  <a:pt x="473544" y="299720"/>
                </a:lnTo>
                <a:lnTo>
                  <a:pt x="472770" y="298450"/>
                </a:lnTo>
                <a:lnTo>
                  <a:pt x="467893" y="302260"/>
                </a:lnTo>
                <a:lnTo>
                  <a:pt x="463092" y="300990"/>
                </a:lnTo>
                <a:lnTo>
                  <a:pt x="461124" y="298450"/>
                </a:lnTo>
                <a:lnTo>
                  <a:pt x="460146" y="297180"/>
                </a:lnTo>
                <a:lnTo>
                  <a:pt x="460883" y="294640"/>
                </a:lnTo>
                <a:lnTo>
                  <a:pt x="463410" y="300990"/>
                </a:lnTo>
                <a:lnTo>
                  <a:pt x="463334" y="294640"/>
                </a:lnTo>
                <a:lnTo>
                  <a:pt x="463296" y="292100"/>
                </a:lnTo>
                <a:lnTo>
                  <a:pt x="460984" y="290830"/>
                </a:lnTo>
                <a:lnTo>
                  <a:pt x="459981" y="287020"/>
                </a:lnTo>
                <a:lnTo>
                  <a:pt x="459168" y="280670"/>
                </a:lnTo>
                <a:lnTo>
                  <a:pt x="459016" y="279400"/>
                </a:lnTo>
                <a:lnTo>
                  <a:pt x="458292" y="275590"/>
                </a:lnTo>
                <a:lnTo>
                  <a:pt x="458038" y="278130"/>
                </a:lnTo>
                <a:lnTo>
                  <a:pt x="457415" y="276860"/>
                </a:lnTo>
                <a:lnTo>
                  <a:pt x="457733" y="275590"/>
                </a:lnTo>
                <a:lnTo>
                  <a:pt x="458038" y="274320"/>
                </a:lnTo>
                <a:lnTo>
                  <a:pt x="457276" y="275590"/>
                </a:lnTo>
                <a:lnTo>
                  <a:pt x="457301" y="273050"/>
                </a:lnTo>
                <a:lnTo>
                  <a:pt x="457454" y="273050"/>
                </a:lnTo>
                <a:lnTo>
                  <a:pt x="457390" y="272669"/>
                </a:lnTo>
                <a:lnTo>
                  <a:pt x="457492" y="272961"/>
                </a:lnTo>
                <a:lnTo>
                  <a:pt x="457987" y="271780"/>
                </a:lnTo>
                <a:lnTo>
                  <a:pt x="457288" y="272376"/>
                </a:lnTo>
                <a:lnTo>
                  <a:pt x="456946" y="271449"/>
                </a:lnTo>
                <a:lnTo>
                  <a:pt x="456946" y="272669"/>
                </a:lnTo>
                <a:lnTo>
                  <a:pt x="456730" y="272846"/>
                </a:lnTo>
                <a:lnTo>
                  <a:pt x="456755" y="273050"/>
                </a:lnTo>
                <a:lnTo>
                  <a:pt x="456717" y="272859"/>
                </a:lnTo>
                <a:lnTo>
                  <a:pt x="456501" y="271780"/>
                </a:lnTo>
                <a:lnTo>
                  <a:pt x="456946" y="272669"/>
                </a:lnTo>
                <a:lnTo>
                  <a:pt x="456946" y="271449"/>
                </a:lnTo>
                <a:lnTo>
                  <a:pt x="456603" y="270510"/>
                </a:lnTo>
                <a:lnTo>
                  <a:pt x="457352" y="271780"/>
                </a:lnTo>
                <a:lnTo>
                  <a:pt x="457377" y="269240"/>
                </a:lnTo>
                <a:lnTo>
                  <a:pt x="458317" y="269240"/>
                </a:lnTo>
                <a:lnTo>
                  <a:pt x="458177" y="266700"/>
                </a:lnTo>
                <a:lnTo>
                  <a:pt x="457250" y="267970"/>
                </a:lnTo>
                <a:lnTo>
                  <a:pt x="455714" y="269240"/>
                </a:lnTo>
                <a:lnTo>
                  <a:pt x="455434" y="267970"/>
                </a:lnTo>
                <a:lnTo>
                  <a:pt x="454012" y="267970"/>
                </a:lnTo>
                <a:lnTo>
                  <a:pt x="454380" y="266700"/>
                </a:lnTo>
                <a:lnTo>
                  <a:pt x="453923" y="266700"/>
                </a:lnTo>
                <a:lnTo>
                  <a:pt x="455828" y="265430"/>
                </a:lnTo>
                <a:lnTo>
                  <a:pt x="452386" y="266700"/>
                </a:lnTo>
                <a:lnTo>
                  <a:pt x="451650" y="266700"/>
                </a:lnTo>
                <a:lnTo>
                  <a:pt x="452031" y="264160"/>
                </a:lnTo>
                <a:lnTo>
                  <a:pt x="450075" y="266700"/>
                </a:lnTo>
                <a:lnTo>
                  <a:pt x="447014" y="266700"/>
                </a:lnTo>
                <a:lnTo>
                  <a:pt x="447865" y="265430"/>
                </a:lnTo>
                <a:lnTo>
                  <a:pt x="449567" y="262890"/>
                </a:lnTo>
                <a:lnTo>
                  <a:pt x="446557" y="262890"/>
                </a:lnTo>
                <a:lnTo>
                  <a:pt x="446405" y="265430"/>
                </a:lnTo>
                <a:lnTo>
                  <a:pt x="445414" y="262890"/>
                </a:lnTo>
                <a:lnTo>
                  <a:pt x="443687" y="262890"/>
                </a:lnTo>
                <a:lnTo>
                  <a:pt x="444982" y="261620"/>
                </a:lnTo>
                <a:lnTo>
                  <a:pt x="444030" y="261620"/>
                </a:lnTo>
                <a:lnTo>
                  <a:pt x="444246" y="260350"/>
                </a:lnTo>
                <a:lnTo>
                  <a:pt x="443750" y="261620"/>
                </a:lnTo>
                <a:lnTo>
                  <a:pt x="443433" y="260350"/>
                </a:lnTo>
                <a:lnTo>
                  <a:pt x="442722" y="260350"/>
                </a:lnTo>
                <a:lnTo>
                  <a:pt x="442036" y="259080"/>
                </a:lnTo>
                <a:lnTo>
                  <a:pt x="441756" y="259080"/>
                </a:lnTo>
                <a:lnTo>
                  <a:pt x="441617" y="260350"/>
                </a:lnTo>
                <a:lnTo>
                  <a:pt x="439788" y="257810"/>
                </a:lnTo>
                <a:lnTo>
                  <a:pt x="438937" y="257810"/>
                </a:lnTo>
                <a:lnTo>
                  <a:pt x="439077" y="256540"/>
                </a:lnTo>
                <a:lnTo>
                  <a:pt x="432943" y="257810"/>
                </a:lnTo>
                <a:lnTo>
                  <a:pt x="432701" y="259080"/>
                </a:lnTo>
                <a:lnTo>
                  <a:pt x="431165" y="259080"/>
                </a:lnTo>
                <a:lnTo>
                  <a:pt x="430428" y="260350"/>
                </a:lnTo>
                <a:lnTo>
                  <a:pt x="430580" y="259080"/>
                </a:lnTo>
                <a:lnTo>
                  <a:pt x="427482" y="260350"/>
                </a:lnTo>
                <a:lnTo>
                  <a:pt x="427634" y="261620"/>
                </a:lnTo>
                <a:lnTo>
                  <a:pt x="425373" y="261620"/>
                </a:lnTo>
                <a:lnTo>
                  <a:pt x="424980" y="262890"/>
                </a:lnTo>
                <a:lnTo>
                  <a:pt x="424751" y="262890"/>
                </a:lnTo>
                <a:lnTo>
                  <a:pt x="423494" y="261620"/>
                </a:lnTo>
                <a:lnTo>
                  <a:pt x="425361" y="264160"/>
                </a:lnTo>
                <a:lnTo>
                  <a:pt x="424446" y="264160"/>
                </a:lnTo>
                <a:lnTo>
                  <a:pt x="425767" y="266700"/>
                </a:lnTo>
                <a:lnTo>
                  <a:pt x="427291" y="266700"/>
                </a:lnTo>
                <a:lnTo>
                  <a:pt x="427659" y="269252"/>
                </a:lnTo>
                <a:lnTo>
                  <a:pt x="429158" y="270510"/>
                </a:lnTo>
                <a:lnTo>
                  <a:pt x="426097" y="269240"/>
                </a:lnTo>
                <a:lnTo>
                  <a:pt x="427151" y="271272"/>
                </a:lnTo>
                <a:lnTo>
                  <a:pt x="428078" y="270510"/>
                </a:lnTo>
                <a:lnTo>
                  <a:pt x="427748" y="271780"/>
                </a:lnTo>
                <a:lnTo>
                  <a:pt x="427482" y="271780"/>
                </a:lnTo>
                <a:lnTo>
                  <a:pt x="427621" y="273050"/>
                </a:lnTo>
                <a:lnTo>
                  <a:pt x="427418" y="271780"/>
                </a:lnTo>
                <a:lnTo>
                  <a:pt x="427151" y="271272"/>
                </a:lnTo>
                <a:lnTo>
                  <a:pt x="426529" y="271780"/>
                </a:lnTo>
                <a:lnTo>
                  <a:pt x="426300" y="271780"/>
                </a:lnTo>
                <a:lnTo>
                  <a:pt x="426326" y="272846"/>
                </a:lnTo>
                <a:lnTo>
                  <a:pt x="426694" y="271780"/>
                </a:lnTo>
                <a:lnTo>
                  <a:pt x="427240" y="271780"/>
                </a:lnTo>
                <a:lnTo>
                  <a:pt x="426415" y="272846"/>
                </a:lnTo>
                <a:lnTo>
                  <a:pt x="426326" y="273050"/>
                </a:lnTo>
                <a:lnTo>
                  <a:pt x="426110" y="274320"/>
                </a:lnTo>
                <a:lnTo>
                  <a:pt x="426758" y="274320"/>
                </a:lnTo>
                <a:lnTo>
                  <a:pt x="427647" y="275590"/>
                </a:lnTo>
                <a:lnTo>
                  <a:pt x="425729" y="275590"/>
                </a:lnTo>
                <a:lnTo>
                  <a:pt x="424078" y="274675"/>
                </a:lnTo>
                <a:lnTo>
                  <a:pt x="424319" y="276860"/>
                </a:lnTo>
                <a:lnTo>
                  <a:pt x="422744" y="274320"/>
                </a:lnTo>
                <a:lnTo>
                  <a:pt x="421513" y="274320"/>
                </a:lnTo>
                <a:lnTo>
                  <a:pt x="421970" y="275590"/>
                </a:lnTo>
                <a:lnTo>
                  <a:pt x="420382" y="275590"/>
                </a:lnTo>
                <a:lnTo>
                  <a:pt x="421055" y="278130"/>
                </a:lnTo>
                <a:lnTo>
                  <a:pt x="418998" y="276860"/>
                </a:lnTo>
                <a:lnTo>
                  <a:pt x="420344" y="278130"/>
                </a:lnTo>
                <a:lnTo>
                  <a:pt x="419023" y="278130"/>
                </a:lnTo>
                <a:lnTo>
                  <a:pt x="418007" y="278803"/>
                </a:lnTo>
                <a:lnTo>
                  <a:pt x="418007" y="322580"/>
                </a:lnTo>
                <a:lnTo>
                  <a:pt x="417220" y="321310"/>
                </a:lnTo>
                <a:lnTo>
                  <a:pt x="414566" y="320040"/>
                </a:lnTo>
                <a:lnTo>
                  <a:pt x="411899" y="318770"/>
                </a:lnTo>
                <a:lnTo>
                  <a:pt x="409155" y="318770"/>
                </a:lnTo>
                <a:lnTo>
                  <a:pt x="409295" y="317919"/>
                </a:lnTo>
                <a:lnTo>
                  <a:pt x="411632" y="317500"/>
                </a:lnTo>
                <a:lnTo>
                  <a:pt x="416788" y="320040"/>
                </a:lnTo>
                <a:lnTo>
                  <a:pt x="414870" y="320040"/>
                </a:lnTo>
                <a:lnTo>
                  <a:pt x="417499" y="321310"/>
                </a:lnTo>
                <a:lnTo>
                  <a:pt x="418007" y="322580"/>
                </a:lnTo>
                <a:lnTo>
                  <a:pt x="418007" y="278803"/>
                </a:lnTo>
                <a:lnTo>
                  <a:pt x="415124" y="280670"/>
                </a:lnTo>
                <a:lnTo>
                  <a:pt x="417855" y="275590"/>
                </a:lnTo>
                <a:lnTo>
                  <a:pt x="417258" y="274320"/>
                </a:lnTo>
                <a:lnTo>
                  <a:pt x="416648" y="273050"/>
                </a:lnTo>
                <a:lnTo>
                  <a:pt x="416267" y="273050"/>
                </a:lnTo>
                <a:lnTo>
                  <a:pt x="416331" y="274320"/>
                </a:lnTo>
                <a:lnTo>
                  <a:pt x="415036" y="273050"/>
                </a:lnTo>
                <a:lnTo>
                  <a:pt x="414896" y="271780"/>
                </a:lnTo>
                <a:lnTo>
                  <a:pt x="415988" y="270510"/>
                </a:lnTo>
                <a:lnTo>
                  <a:pt x="413169" y="271780"/>
                </a:lnTo>
                <a:lnTo>
                  <a:pt x="414591" y="270510"/>
                </a:lnTo>
                <a:lnTo>
                  <a:pt x="416001" y="269240"/>
                </a:lnTo>
                <a:lnTo>
                  <a:pt x="415658" y="269240"/>
                </a:lnTo>
                <a:lnTo>
                  <a:pt x="415569" y="267970"/>
                </a:lnTo>
                <a:lnTo>
                  <a:pt x="415302" y="267970"/>
                </a:lnTo>
                <a:lnTo>
                  <a:pt x="414997" y="267068"/>
                </a:lnTo>
                <a:lnTo>
                  <a:pt x="414858" y="267970"/>
                </a:lnTo>
                <a:lnTo>
                  <a:pt x="414870" y="266700"/>
                </a:lnTo>
                <a:lnTo>
                  <a:pt x="410768" y="266700"/>
                </a:lnTo>
                <a:lnTo>
                  <a:pt x="410235" y="267970"/>
                </a:lnTo>
                <a:lnTo>
                  <a:pt x="409689" y="267970"/>
                </a:lnTo>
                <a:lnTo>
                  <a:pt x="408178" y="264160"/>
                </a:lnTo>
                <a:lnTo>
                  <a:pt x="401993" y="270065"/>
                </a:lnTo>
                <a:lnTo>
                  <a:pt x="401878" y="270294"/>
                </a:lnTo>
                <a:lnTo>
                  <a:pt x="401739" y="270421"/>
                </a:lnTo>
                <a:lnTo>
                  <a:pt x="398868" y="273050"/>
                </a:lnTo>
                <a:lnTo>
                  <a:pt x="396557" y="269862"/>
                </a:lnTo>
                <a:lnTo>
                  <a:pt x="396659" y="270992"/>
                </a:lnTo>
                <a:lnTo>
                  <a:pt x="396646" y="271780"/>
                </a:lnTo>
                <a:lnTo>
                  <a:pt x="396557" y="270827"/>
                </a:lnTo>
                <a:lnTo>
                  <a:pt x="395770" y="269773"/>
                </a:lnTo>
                <a:lnTo>
                  <a:pt x="396240" y="269443"/>
                </a:lnTo>
                <a:lnTo>
                  <a:pt x="396100" y="269240"/>
                </a:lnTo>
                <a:lnTo>
                  <a:pt x="395173" y="267970"/>
                </a:lnTo>
                <a:lnTo>
                  <a:pt x="394944" y="267970"/>
                </a:lnTo>
                <a:lnTo>
                  <a:pt x="395097" y="266700"/>
                </a:lnTo>
                <a:lnTo>
                  <a:pt x="395401" y="266700"/>
                </a:lnTo>
                <a:lnTo>
                  <a:pt x="395617" y="266700"/>
                </a:lnTo>
                <a:lnTo>
                  <a:pt x="395986" y="266700"/>
                </a:lnTo>
                <a:lnTo>
                  <a:pt x="396024" y="267970"/>
                </a:lnTo>
                <a:lnTo>
                  <a:pt x="395617" y="266700"/>
                </a:lnTo>
                <a:lnTo>
                  <a:pt x="395287" y="267970"/>
                </a:lnTo>
                <a:lnTo>
                  <a:pt x="396468" y="269240"/>
                </a:lnTo>
                <a:lnTo>
                  <a:pt x="401650" y="270395"/>
                </a:lnTo>
                <a:lnTo>
                  <a:pt x="401815" y="270243"/>
                </a:lnTo>
                <a:lnTo>
                  <a:pt x="398767" y="267970"/>
                </a:lnTo>
                <a:lnTo>
                  <a:pt x="398411" y="267970"/>
                </a:lnTo>
                <a:lnTo>
                  <a:pt x="398030" y="269240"/>
                </a:lnTo>
                <a:lnTo>
                  <a:pt x="397700" y="267970"/>
                </a:lnTo>
                <a:lnTo>
                  <a:pt x="397256" y="267970"/>
                </a:lnTo>
                <a:lnTo>
                  <a:pt x="397002" y="269240"/>
                </a:lnTo>
                <a:lnTo>
                  <a:pt x="396608" y="266700"/>
                </a:lnTo>
                <a:lnTo>
                  <a:pt x="397789" y="266700"/>
                </a:lnTo>
                <a:lnTo>
                  <a:pt x="398056" y="266700"/>
                </a:lnTo>
                <a:lnTo>
                  <a:pt x="398780" y="266700"/>
                </a:lnTo>
                <a:lnTo>
                  <a:pt x="397802" y="266026"/>
                </a:lnTo>
                <a:lnTo>
                  <a:pt x="397586" y="265430"/>
                </a:lnTo>
                <a:lnTo>
                  <a:pt x="396951" y="265430"/>
                </a:lnTo>
                <a:lnTo>
                  <a:pt x="395922" y="265430"/>
                </a:lnTo>
                <a:lnTo>
                  <a:pt x="396430" y="264160"/>
                </a:lnTo>
                <a:lnTo>
                  <a:pt x="392899" y="265430"/>
                </a:lnTo>
                <a:lnTo>
                  <a:pt x="394360" y="266700"/>
                </a:lnTo>
                <a:lnTo>
                  <a:pt x="394919" y="266700"/>
                </a:lnTo>
                <a:lnTo>
                  <a:pt x="392112" y="267970"/>
                </a:lnTo>
                <a:lnTo>
                  <a:pt x="393446" y="267970"/>
                </a:lnTo>
                <a:lnTo>
                  <a:pt x="393293" y="268782"/>
                </a:lnTo>
                <a:lnTo>
                  <a:pt x="393293" y="270497"/>
                </a:lnTo>
                <a:lnTo>
                  <a:pt x="393319" y="270992"/>
                </a:lnTo>
                <a:lnTo>
                  <a:pt x="393179" y="270713"/>
                </a:lnTo>
                <a:lnTo>
                  <a:pt x="393001" y="271780"/>
                </a:lnTo>
                <a:lnTo>
                  <a:pt x="393649" y="272376"/>
                </a:lnTo>
                <a:lnTo>
                  <a:pt x="394716" y="276860"/>
                </a:lnTo>
                <a:lnTo>
                  <a:pt x="394004" y="280504"/>
                </a:lnTo>
                <a:lnTo>
                  <a:pt x="393458" y="290830"/>
                </a:lnTo>
                <a:lnTo>
                  <a:pt x="390639" y="294640"/>
                </a:lnTo>
                <a:lnTo>
                  <a:pt x="390639" y="311150"/>
                </a:lnTo>
                <a:lnTo>
                  <a:pt x="388086" y="311150"/>
                </a:lnTo>
                <a:lnTo>
                  <a:pt x="386384" y="308610"/>
                </a:lnTo>
                <a:lnTo>
                  <a:pt x="387007" y="308610"/>
                </a:lnTo>
                <a:lnTo>
                  <a:pt x="387438" y="309880"/>
                </a:lnTo>
                <a:lnTo>
                  <a:pt x="388213" y="308610"/>
                </a:lnTo>
                <a:lnTo>
                  <a:pt x="388988" y="307340"/>
                </a:lnTo>
                <a:lnTo>
                  <a:pt x="387210" y="307340"/>
                </a:lnTo>
                <a:lnTo>
                  <a:pt x="387235" y="303530"/>
                </a:lnTo>
                <a:lnTo>
                  <a:pt x="389293" y="307340"/>
                </a:lnTo>
                <a:lnTo>
                  <a:pt x="389940" y="309880"/>
                </a:lnTo>
                <a:lnTo>
                  <a:pt x="390639" y="311150"/>
                </a:lnTo>
                <a:lnTo>
                  <a:pt x="390639" y="294640"/>
                </a:lnTo>
                <a:lnTo>
                  <a:pt x="388759" y="297180"/>
                </a:lnTo>
                <a:lnTo>
                  <a:pt x="387604" y="297180"/>
                </a:lnTo>
                <a:lnTo>
                  <a:pt x="387896" y="298450"/>
                </a:lnTo>
                <a:lnTo>
                  <a:pt x="387032" y="299720"/>
                </a:lnTo>
                <a:lnTo>
                  <a:pt x="386740" y="300990"/>
                </a:lnTo>
                <a:lnTo>
                  <a:pt x="388366" y="298450"/>
                </a:lnTo>
                <a:lnTo>
                  <a:pt x="388023" y="299720"/>
                </a:lnTo>
                <a:lnTo>
                  <a:pt x="386753" y="302260"/>
                </a:lnTo>
                <a:lnTo>
                  <a:pt x="383984" y="310464"/>
                </a:lnTo>
                <a:lnTo>
                  <a:pt x="384784" y="312420"/>
                </a:lnTo>
                <a:lnTo>
                  <a:pt x="385229" y="312420"/>
                </a:lnTo>
                <a:lnTo>
                  <a:pt x="385483" y="311150"/>
                </a:lnTo>
                <a:lnTo>
                  <a:pt x="385953" y="311150"/>
                </a:lnTo>
                <a:lnTo>
                  <a:pt x="387375" y="311150"/>
                </a:lnTo>
                <a:lnTo>
                  <a:pt x="387311" y="312420"/>
                </a:lnTo>
                <a:lnTo>
                  <a:pt x="385953" y="311150"/>
                </a:lnTo>
                <a:lnTo>
                  <a:pt x="385216" y="312851"/>
                </a:lnTo>
                <a:lnTo>
                  <a:pt x="385203" y="313461"/>
                </a:lnTo>
                <a:lnTo>
                  <a:pt x="385292" y="313690"/>
                </a:lnTo>
                <a:lnTo>
                  <a:pt x="386448" y="313690"/>
                </a:lnTo>
                <a:lnTo>
                  <a:pt x="388340" y="312420"/>
                </a:lnTo>
                <a:lnTo>
                  <a:pt x="389407" y="313690"/>
                </a:lnTo>
                <a:lnTo>
                  <a:pt x="390715" y="316179"/>
                </a:lnTo>
                <a:lnTo>
                  <a:pt x="395249" y="313690"/>
                </a:lnTo>
                <a:lnTo>
                  <a:pt x="395541" y="315899"/>
                </a:lnTo>
                <a:lnTo>
                  <a:pt x="395655" y="317563"/>
                </a:lnTo>
                <a:lnTo>
                  <a:pt x="393661" y="318770"/>
                </a:lnTo>
                <a:lnTo>
                  <a:pt x="400634" y="317500"/>
                </a:lnTo>
                <a:lnTo>
                  <a:pt x="400748" y="318770"/>
                </a:lnTo>
                <a:lnTo>
                  <a:pt x="401777" y="318770"/>
                </a:lnTo>
                <a:lnTo>
                  <a:pt x="404368" y="318770"/>
                </a:lnTo>
                <a:lnTo>
                  <a:pt x="407225" y="318274"/>
                </a:lnTo>
                <a:lnTo>
                  <a:pt x="402526" y="319976"/>
                </a:lnTo>
                <a:lnTo>
                  <a:pt x="401777" y="318770"/>
                </a:lnTo>
                <a:lnTo>
                  <a:pt x="401688" y="321310"/>
                </a:lnTo>
                <a:lnTo>
                  <a:pt x="400443" y="320040"/>
                </a:lnTo>
                <a:lnTo>
                  <a:pt x="400646" y="321310"/>
                </a:lnTo>
                <a:lnTo>
                  <a:pt x="397383" y="321310"/>
                </a:lnTo>
                <a:lnTo>
                  <a:pt x="392595" y="322580"/>
                </a:lnTo>
                <a:lnTo>
                  <a:pt x="390080" y="325120"/>
                </a:lnTo>
                <a:lnTo>
                  <a:pt x="393179" y="326390"/>
                </a:lnTo>
                <a:lnTo>
                  <a:pt x="401345" y="332740"/>
                </a:lnTo>
                <a:lnTo>
                  <a:pt x="397929" y="323850"/>
                </a:lnTo>
                <a:lnTo>
                  <a:pt x="403504" y="328930"/>
                </a:lnTo>
                <a:lnTo>
                  <a:pt x="405345" y="330200"/>
                </a:lnTo>
                <a:lnTo>
                  <a:pt x="406692" y="330200"/>
                </a:lnTo>
                <a:lnTo>
                  <a:pt x="406552" y="327660"/>
                </a:lnTo>
                <a:lnTo>
                  <a:pt x="407885" y="325120"/>
                </a:lnTo>
                <a:lnTo>
                  <a:pt x="410959" y="327660"/>
                </a:lnTo>
                <a:lnTo>
                  <a:pt x="409740" y="330200"/>
                </a:lnTo>
                <a:lnTo>
                  <a:pt x="410768" y="330200"/>
                </a:lnTo>
                <a:lnTo>
                  <a:pt x="409346" y="331470"/>
                </a:lnTo>
                <a:lnTo>
                  <a:pt x="407860" y="328930"/>
                </a:lnTo>
                <a:lnTo>
                  <a:pt x="407276" y="334010"/>
                </a:lnTo>
                <a:lnTo>
                  <a:pt x="406844" y="334010"/>
                </a:lnTo>
                <a:lnTo>
                  <a:pt x="405663" y="335280"/>
                </a:lnTo>
                <a:lnTo>
                  <a:pt x="407758" y="334010"/>
                </a:lnTo>
                <a:lnTo>
                  <a:pt x="406679" y="335280"/>
                </a:lnTo>
                <a:lnTo>
                  <a:pt x="405663" y="335280"/>
                </a:lnTo>
                <a:lnTo>
                  <a:pt x="406082" y="336550"/>
                </a:lnTo>
                <a:lnTo>
                  <a:pt x="399440" y="336550"/>
                </a:lnTo>
                <a:lnTo>
                  <a:pt x="405003" y="334010"/>
                </a:lnTo>
                <a:lnTo>
                  <a:pt x="399719" y="334010"/>
                </a:lnTo>
                <a:lnTo>
                  <a:pt x="399351" y="335280"/>
                </a:lnTo>
                <a:lnTo>
                  <a:pt x="399440" y="334010"/>
                </a:lnTo>
                <a:lnTo>
                  <a:pt x="397573" y="335280"/>
                </a:lnTo>
                <a:lnTo>
                  <a:pt x="398297" y="336550"/>
                </a:lnTo>
                <a:lnTo>
                  <a:pt x="396252" y="336550"/>
                </a:lnTo>
                <a:lnTo>
                  <a:pt x="395986" y="337820"/>
                </a:lnTo>
                <a:lnTo>
                  <a:pt x="394766" y="337820"/>
                </a:lnTo>
                <a:lnTo>
                  <a:pt x="395744" y="339090"/>
                </a:lnTo>
                <a:lnTo>
                  <a:pt x="395185" y="339090"/>
                </a:lnTo>
                <a:lnTo>
                  <a:pt x="394893" y="340360"/>
                </a:lnTo>
                <a:lnTo>
                  <a:pt x="394068" y="340360"/>
                </a:lnTo>
                <a:lnTo>
                  <a:pt x="393928" y="341630"/>
                </a:lnTo>
                <a:lnTo>
                  <a:pt x="392823" y="341630"/>
                </a:lnTo>
                <a:lnTo>
                  <a:pt x="391477" y="346710"/>
                </a:lnTo>
                <a:lnTo>
                  <a:pt x="391845" y="347980"/>
                </a:lnTo>
                <a:lnTo>
                  <a:pt x="391807" y="346710"/>
                </a:lnTo>
                <a:lnTo>
                  <a:pt x="393484" y="345440"/>
                </a:lnTo>
                <a:lnTo>
                  <a:pt x="394360" y="346710"/>
                </a:lnTo>
                <a:lnTo>
                  <a:pt x="395605" y="346710"/>
                </a:lnTo>
                <a:lnTo>
                  <a:pt x="394347" y="351790"/>
                </a:lnTo>
                <a:lnTo>
                  <a:pt x="396836" y="351790"/>
                </a:lnTo>
                <a:lnTo>
                  <a:pt x="396836" y="351917"/>
                </a:lnTo>
                <a:lnTo>
                  <a:pt x="396887" y="351790"/>
                </a:lnTo>
                <a:lnTo>
                  <a:pt x="397205" y="351790"/>
                </a:lnTo>
                <a:lnTo>
                  <a:pt x="397357" y="353060"/>
                </a:lnTo>
                <a:lnTo>
                  <a:pt x="397802" y="353060"/>
                </a:lnTo>
                <a:lnTo>
                  <a:pt x="398030" y="354330"/>
                </a:lnTo>
                <a:lnTo>
                  <a:pt x="398703" y="354330"/>
                </a:lnTo>
                <a:lnTo>
                  <a:pt x="399453" y="355600"/>
                </a:lnTo>
                <a:lnTo>
                  <a:pt x="399770" y="355600"/>
                </a:lnTo>
                <a:lnTo>
                  <a:pt x="398907" y="356717"/>
                </a:lnTo>
                <a:lnTo>
                  <a:pt x="399135" y="356870"/>
                </a:lnTo>
                <a:lnTo>
                  <a:pt x="398081" y="358140"/>
                </a:lnTo>
                <a:lnTo>
                  <a:pt x="396392" y="356870"/>
                </a:lnTo>
                <a:lnTo>
                  <a:pt x="396697" y="360680"/>
                </a:lnTo>
                <a:lnTo>
                  <a:pt x="393941" y="360680"/>
                </a:lnTo>
                <a:lnTo>
                  <a:pt x="393941" y="364490"/>
                </a:lnTo>
                <a:lnTo>
                  <a:pt x="392938" y="364490"/>
                </a:lnTo>
                <a:lnTo>
                  <a:pt x="392709" y="364096"/>
                </a:lnTo>
                <a:lnTo>
                  <a:pt x="393890" y="363220"/>
                </a:lnTo>
                <a:lnTo>
                  <a:pt x="393941" y="364490"/>
                </a:lnTo>
                <a:lnTo>
                  <a:pt x="393941" y="360680"/>
                </a:lnTo>
                <a:lnTo>
                  <a:pt x="393712" y="360680"/>
                </a:lnTo>
                <a:lnTo>
                  <a:pt x="396341" y="358140"/>
                </a:lnTo>
                <a:lnTo>
                  <a:pt x="393179" y="359410"/>
                </a:lnTo>
                <a:lnTo>
                  <a:pt x="392607" y="360527"/>
                </a:lnTo>
                <a:lnTo>
                  <a:pt x="392671" y="360680"/>
                </a:lnTo>
                <a:lnTo>
                  <a:pt x="392531" y="360756"/>
                </a:lnTo>
                <a:lnTo>
                  <a:pt x="392290" y="363220"/>
                </a:lnTo>
                <a:lnTo>
                  <a:pt x="392391" y="363575"/>
                </a:lnTo>
                <a:lnTo>
                  <a:pt x="392315" y="363410"/>
                </a:lnTo>
                <a:lnTo>
                  <a:pt x="392252" y="363575"/>
                </a:lnTo>
                <a:lnTo>
                  <a:pt x="391464" y="365760"/>
                </a:lnTo>
                <a:lnTo>
                  <a:pt x="391566" y="364490"/>
                </a:lnTo>
                <a:lnTo>
                  <a:pt x="391668" y="363220"/>
                </a:lnTo>
                <a:lnTo>
                  <a:pt x="391769" y="361950"/>
                </a:lnTo>
                <a:lnTo>
                  <a:pt x="391845" y="361073"/>
                </a:lnTo>
                <a:lnTo>
                  <a:pt x="392531" y="360756"/>
                </a:lnTo>
                <a:lnTo>
                  <a:pt x="392607" y="360527"/>
                </a:lnTo>
                <a:lnTo>
                  <a:pt x="392188" y="359410"/>
                </a:lnTo>
                <a:lnTo>
                  <a:pt x="391934" y="359410"/>
                </a:lnTo>
                <a:lnTo>
                  <a:pt x="392125" y="360680"/>
                </a:lnTo>
                <a:lnTo>
                  <a:pt x="391414" y="359410"/>
                </a:lnTo>
                <a:lnTo>
                  <a:pt x="391363" y="361302"/>
                </a:lnTo>
                <a:lnTo>
                  <a:pt x="391591" y="361200"/>
                </a:lnTo>
                <a:lnTo>
                  <a:pt x="391629" y="361950"/>
                </a:lnTo>
                <a:lnTo>
                  <a:pt x="391337" y="361950"/>
                </a:lnTo>
                <a:lnTo>
                  <a:pt x="389966" y="361950"/>
                </a:lnTo>
                <a:lnTo>
                  <a:pt x="390906" y="361518"/>
                </a:lnTo>
                <a:lnTo>
                  <a:pt x="389585" y="360146"/>
                </a:lnTo>
                <a:lnTo>
                  <a:pt x="389077" y="360680"/>
                </a:lnTo>
                <a:lnTo>
                  <a:pt x="389572" y="360133"/>
                </a:lnTo>
                <a:lnTo>
                  <a:pt x="390245" y="359410"/>
                </a:lnTo>
                <a:lnTo>
                  <a:pt x="393776" y="358140"/>
                </a:lnTo>
                <a:lnTo>
                  <a:pt x="390194" y="358140"/>
                </a:lnTo>
                <a:lnTo>
                  <a:pt x="389928" y="358140"/>
                </a:lnTo>
                <a:lnTo>
                  <a:pt x="389343" y="359892"/>
                </a:lnTo>
                <a:lnTo>
                  <a:pt x="388874" y="359410"/>
                </a:lnTo>
                <a:lnTo>
                  <a:pt x="387692" y="359410"/>
                </a:lnTo>
                <a:lnTo>
                  <a:pt x="387451" y="355803"/>
                </a:lnTo>
                <a:lnTo>
                  <a:pt x="387223" y="355600"/>
                </a:lnTo>
                <a:lnTo>
                  <a:pt x="389636" y="354330"/>
                </a:lnTo>
                <a:lnTo>
                  <a:pt x="389597" y="353060"/>
                </a:lnTo>
                <a:lnTo>
                  <a:pt x="388251" y="354012"/>
                </a:lnTo>
                <a:lnTo>
                  <a:pt x="388289" y="354330"/>
                </a:lnTo>
                <a:lnTo>
                  <a:pt x="387781" y="354330"/>
                </a:lnTo>
                <a:lnTo>
                  <a:pt x="387121" y="354330"/>
                </a:lnTo>
                <a:lnTo>
                  <a:pt x="386562" y="355600"/>
                </a:lnTo>
                <a:lnTo>
                  <a:pt x="385597" y="356603"/>
                </a:lnTo>
                <a:lnTo>
                  <a:pt x="385749" y="356870"/>
                </a:lnTo>
                <a:lnTo>
                  <a:pt x="385356" y="356870"/>
                </a:lnTo>
                <a:lnTo>
                  <a:pt x="384632" y="356870"/>
                </a:lnTo>
                <a:lnTo>
                  <a:pt x="384644" y="355600"/>
                </a:lnTo>
                <a:lnTo>
                  <a:pt x="383768" y="355600"/>
                </a:lnTo>
                <a:lnTo>
                  <a:pt x="384263" y="356870"/>
                </a:lnTo>
                <a:lnTo>
                  <a:pt x="383819" y="356870"/>
                </a:lnTo>
                <a:lnTo>
                  <a:pt x="383768" y="358140"/>
                </a:lnTo>
                <a:lnTo>
                  <a:pt x="382892" y="356870"/>
                </a:lnTo>
                <a:lnTo>
                  <a:pt x="383222" y="358140"/>
                </a:lnTo>
                <a:lnTo>
                  <a:pt x="383489" y="358140"/>
                </a:lnTo>
                <a:lnTo>
                  <a:pt x="384289" y="359410"/>
                </a:lnTo>
                <a:lnTo>
                  <a:pt x="384759" y="359410"/>
                </a:lnTo>
                <a:lnTo>
                  <a:pt x="385318" y="360680"/>
                </a:lnTo>
                <a:lnTo>
                  <a:pt x="384657" y="360680"/>
                </a:lnTo>
                <a:lnTo>
                  <a:pt x="384175" y="363220"/>
                </a:lnTo>
                <a:lnTo>
                  <a:pt x="383971" y="361950"/>
                </a:lnTo>
                <a:lnTo>
                  <a:pt x="383806" y="361950"/>
                </a:lnTo>
                <a:lnTo>
                  <a:pt x="380961" y="364490"/>
                </a:lnTo>
                <a:lnTo>
                  <a:pt x="381596" y="361950"/>
                </a:lnTo>
                <a:lnTo>
                  <a:pt x="381838" y="360984"/>
                </a:lnTo>
                <a:lnTo>
                  <a:pt x="381012" y="361950"/>
                </a:lnTo>
                <a:lnTo>
                  <a:pt x="380530" y="361950"/>
                </a:lnTo>
                <a:lnTo>
                  <a:pt x="380250" y="360680"/>
                </a:lnTo>
                <a:lnTo>
                  <a:pt x="378002" y="361950"/>
                </a:lnTo>
                <a:lnTo>
                  <a:pt x="379298" y="360680"/>
                </a:lnTo>
                <a:lnTo>
                  <a:pt x="380593" y="359410"/>
                </a:lnTo>
                <a:lnTo>
                  <a:pt x="379298" y="358140"/>
                </a:lnTo>
                <a:lnTo>
                  <a:pt x="379539" y="356870"/>
                </a:lnTo>
                <a:lnTo>
                  <a:pt x="379653" y="356247"/>
                </a:lnTo>
                <a:lnTo>
                  <a:pt x="379704" y="355409"/>
                </a:lnTo>
                <a:lnTo>
                  <a:pt x="379298" y="354330"/>
                </a:lnTo>
                <a:lnTo>
                  <a:pt x="378828" y="353060"/>
                </a:lnTo>
                <a:lnTo>
                  <a:pt x="378396" y="351917"/>
                </a:lnTo>
                <a:lnTo>
                  <a:pt x="378421" y="351790"/>
                </a:lnTo>
                <a:lnTo>
                  <a:pt x="377799" y="350520"/>
                </a:lnTo>
                <a:lnTo>
                  <a:pt x="377545" y="349250"/>
                </a:lnTo>
                <a:lnTo>
                  <a:pt x="377710" y="350520"/>
                </a:lnTo>
                <a:lnTo>
                  <a:pt x="377113" y="350520"/>
                </a:lnTo>
                <a:lnTo>
                  <a:pt x="375793" y="353060"/>
                </a:lnTo>
                <a:lnTo>
                  <a:pt x="376212" y="351790"/>
                </a:lnTo>
                <a:lnTo>
                  <a:pt x="377444" y="347980"/>
                </a:lnTo>
                <a:lnTo>
                  <a:pt x="376364" y="346710"/>
                </a:lnTo>
                <a:lnTo>
                  <a:pt x="376097" y="346710"/>
                </a:lnTo>
                <a:lnTo>
                  <a:pt x="376275" y="345440"/>
                </a:lnTo>
                <a:lnTo>
                  <a:pt x="375970" y="345440"/>
                </a:lnTo>
                <a:lnTo>
                  <a:pt x="375754" y="346710"/>
                </a:lnTo>
                <a:lnTo>
                  <a:pt x="373722" y="345440"/>
                </a:lnTo>
                <a:lnTo>
                  <a:pt x="374916" y="344170"/>
                </a:lnTo>
                <a:lnTo>
                  <a:pt x="374243" y="344170"/>
                </a:lnTo>
                <a:lnTo>
                  <a:pt x="372262" y="345440"/>
                </a:lnTo>
                <a:lnTo>
                  <a:pt x="371894" y="344170"/>
                </a:lnTo>
                <a:lnTo>
                  <a:pt x="375259" y="341630"/>
                </a:lnTo>
                <a:lnTo>
                  <a:pt x="369697" y="336550"/>
                </a:lnTo>
                <a:lnTo>
                  <a:pt x="366890" y="335280"/>
                </a:lnTo>
                <a:lnTo>
                  <a:pt x="367499" y="336550"/>
                </a:lnTo>
                <a:lnTo>
                  <a:pt x="366737" y="335280"/>
                </a:lnTo>
                <a:lnTo>
                  <a:pt x="365975" y="334010"/>
                </a:lnTo>
                <a:lnTo>
                  <a:pt x="365366" y="335280"/>
                </a:lnTo>
                <a:lnTo>
                  <a:pt x="365290" y="334010"/>
                </a:lnTo>
                <a:lnTo>
                  <a:pt x="366090" y="330200"/>
                </a:lnTo>
                <a:lnTo>
                  <a:pt x="365379" y="332740"/>
                </a:lnTo>
                <a:lnTo>
                  <a:pt x="365302" y="331470"/>
                </a:lnTo>
                <a:lnTo>
                  <a:pt x="365226" y="332740"/>
                </a:lnTo>
                <a:lnTo>
                  <a:pt x="364337" y="332740"/>
                </a:lnTo>
                <a:lnTo>
                  <a:pt x="363880" y="331470"/>
                </a:lnTo>
                <a:lnTo>
                  <a:pt x="364210" y="332740"/>
                </a:lnTo>
                <a:lnTo>
                  <a:pt x="363791" y="332740"/>
                </a:lnTo>
                <a:lnTo>
                  <a:pt x="363651" y="334010"/>
                </a:lnTo>
                <a:lnTo>
                  <a:pt x="363702" y="332740"/>
                </a:lnTo>
                <a:lnTo>
                  <a:pt x="362800" y="334010"/>
                </a:lnTo>
                <a:lnTo>
                  <a:pt x="362915" y="332740"/>
                </a:lnTo>
                <a:lnTo>
                  <a:pt x="363270" y="331546"/>
                </a:lnTo>
                <a:lnTo>
                  <a:pt x="363334" y="330200"/>
                </a:lnTo>
                <a:lnTo>
                  <a:pt x="362966" y="331470"/>
                </a:lnTo>
                <a:lnTo>
                  <a:pt x="362508" y="332740"/>
                </a:lnTo>
                <a:lnTo>
                  <a:pt x="362966" y="331546"/>
                </a:lnTo>
                <a:lnTo>
                  <a:pt x="362305" y="332740"/>
                </a:lnTo>
                <a:lnTo>
                  <a:pt x="362394" y="331470"/>
                </a:lnTo>
                <a:lnTo>
                  <a:pt x="361721" y="332740"/>
                </a:lnTo>
                <a:lnTo>
                  <a:pt x="361848" y="331470"/>
                </a:lnTo>
                <a:lnTo>
                  <a:pt x="361251" y="331470"/>
                </a:lnTo>
                <a:lnTo>
                  <a:pt x="361111" y="331470"/>
                </a:lnTo>
                <a:lnTo>
                  <a:pt x="359702" y="334010"/>
                </a:lnTo>
                <a:lnTo>
                  <a:pt x="360299" y="331470"/>
                </a:lnTo>
                <a:lnTo>
                  <a:pt x="361111" y="331470"/>
                </a:lnTo>
                <a:lnTo>
                  <a:pt x="361213" y="331304"/>
                </a:lnTo>
                <a:lnTo>
                  <a:pt x="360959" y="330200"/>
                </a:lnTo>
                <a:lnTo>
                  <a:pt x="360095" y="330200"/>
                </a:lnTo>
                <a:lnTo>
                  <a:pt x="359905" y="330200"/>
                </a:lnTo>
                <a:lnTo>
                  <a:pt x="359778" y="329577"/>
                </a:lnTo>
                <a:lnTo>
                  <a:pt x="359651" y="330200"/>
                </a:lnTo>
                <a:lnTo>
                  <a:pt x="359651" y="329336"/>
                </a:lnTo>
                <a:lnTo>
                  <a:pt x="359448" y="328930"/>
                </a:lnTo>
                <a:lnTo>
                  <a:pt x="359981" y="328930"/>
                </a:lnTo>
                <a:lnTo>
                  <a:pt x="359956" y="327660"/>
                </a:lnTo>
                <a:lnTo>
                  <a:pt x="359600" y="326161"/>
                </a:lnTo>
                <a:lnTo>
                  <a:pt x="359524" y="327660"/>
                </a:lnTo>
                <a:lnTo>
                  <a:pt x="356539" y="323850"/>
                </a:lnTo>
                <a:lnTo>
                  <a:pt x="358787" y="323850"/>
                </a:lnTo>
                <a:lnTo>
                  <a:pt x="358686" y="322580"/>
                </a:lnTo>
                <a:lnTo>
                  <a:pt x="358508" y="321310"/>
                </a:lnTo>
                <a:lnTo>
                  <a:pt x="357809" y="322580"/>
                </a:lnTo>
                <a:lnTo>
                  <a:pt x="358863" y="320040"/>
                </a:lnTo>
                <a:lnTo>
                  <a:pt x="358622" y="320040"/>
                </a:lnTo>
                <a:lnTo>
                  <a:pt x="357708" y="319024"/>
                </a:lnTo>
                <a:lnTo>
                  <a:pt x="355739" y="320040"/>
                </a:lnTo>
                <a:lnTo>
                  <a:pt x="357505" y="316230"/>
                </a:lnTo>
                <a:lnTo>
                  <a:pt x="355307" y="320040"/>
                </a:lnTo>
                <a:lnTo>
                  <a:pt x="356196" y="317500"/>
                </a:lnTo>
                <a:lnTo>
                  <a:pt x="356641" y="316230"/>
                </a:lnTo>
                <a:lnTo>
                  <a:pt x="356781" y="315823"/>
                </a:lnTo>
                <a:lnTo>
                  <a:pt x="356273" y="314960"/>
                </a:lnTo>
                <a:lnTo>
                  <a:pt x="354812" y="316230"/>
                </a:lnTo>
                <a:lnTo>
                  <a:pt x="352894" y="314960"/>
                </a:lnTo>
                <a:lnTo>
                  <a:pt x="352272" y="314540"/>
                </a:lnTo>
                <a:lnTo>
                  <a:pt x="351002" y="313690"/>
                </a:lnTo>
                <a:lnTo>
                  <a:pt x="351472" y="315899"/>
                </a:lnTo>
                <a:lnTo>
                  <a:pt x="351599" y="316255"/>
                </a:lnTo>
                <a:lnTo>
                  <a:pt x="351434" y="314960"/>
                </a:lnTo>
                <a:lnTo>
                  <a:pt x="352259" y="314960"/>
                </a:lnTo>
                <a:lnTo>
                  <a:pt x="352209" y="317500"/>
                </a:lnTo>
                <a:lnTo>
                  <a:pt x="352056" y="317195"/>
                </a:lnTo>
                <a:lnTo>
                  <a:pt x="352056" y="320040"/>
                </a:lnTo>
                <a:lnTo>
                  <a:pt x="350977" y="319747"/>
                </a:lnTo>
                <a:lnTo>
                  <a:pt x="351358" y="318770"/>
                </a:lnTo>
                <a:lnTo>
                  <a:pt x="351815" y="317563"/>
                </a:lnTo>
                <a:lnTo>
                  <a:pt x="352056" y="320040"/>
                </a:lnTo>
                <a:lnTo>
                  <a:pt x="352056" y="317195"/>
                </a:lnTo>
                <a:lnTo>
                  <a:pt x="351599" y="316255"/>
                </a:lnTo>
                <a:lnTo>
                  <a:pt x="351523" y="316115"/>
                </a:lnTo>
                <a:lnTo>
                  <a:pt x="350634" y="314325"/>
                </a:lnTo>
                <a:lnTo>
                  <a:pt x="350634" y="319646"/>
                </a:lnTo>
                <a:lnTo>
                  <a:pt x="347472" y="318770"/>
                </a:lnTo>
                <a:lnTo>
                  <a:pt x="350139" y="318770"/>
                </a:lnTo>
                <a:lnTo>
                  <a:pt x="350634" y="319646"/>
                </a:lnTo>
                <a:lnTo>
                  <a:pt x="350634" y="314325"/>
                </a:lnTo>
                <a:lnTo>
                  <a:pt x="349910" y="312851"/>
                </a:lnTo>
                <a:lnTo>
                  <a:pt x="348107" y="313461"/>
                </a:lnTo>
                <a:lnTo>
                  <a:pt x="347573" y="312420"/>
                </a:lnTo>
                <a:lnTo>
                  <a:pt x="347751" y="312420"/>
                </a:lnTo>
                <a:lnTo>
                  <a:pt x="347662" y="312293"/>
                </a:lnTo>
                <a:lnTo>
                  <a:pt x="347497" y="312420"/>
                </a:lnTo>
                <a:lnTo>
                  <a:pt x="346671" y="312420"/>
                </a:lnTo>
                <a:lnTo>
                  <a:pt x="347992" y="313499"/>
                </a:lnTo>
                <a:lnTo>
                  <a:pt x="347433" y="313690"/>
                </a:lnTo>
                <a:lnTo>
                  <a:pt x="346252" y="313690"/>
                </a:lnTo>
                <a:lnTo>
                  <a:pt x="344678" y="316230"/>
                </a:lnTo>
                <a:lnTo>
                  <a:pt x="345046" y="313690"/>
                </a:lnTo>
                <a:lnTo>
                  <a:pt x="345605" y="309880"/>
                </a:lnTo>
                <a:lnTo>
                  <a:pt x="345922" y="309880"/>
                </a:lnTo>
                <a:lnTo>
                  <a:pt x="346710" y="308610"/>
                </a:lnTo>
                <a:lnTo>
                  <a:pt x="346036" y="311150"/>
                </a:lnTo>
                <a:lnTo>
                  <a:pt x="346341" y="311150"/>
                </a:lnTo>
                <a:lnTo>
                  <a:pt x="347306" y="309880"/>
                </a:lnTo>
                <a:lnTo>
                  <a:pt x="346875" y="311150"/>
                </a:lnTo>
                <a:lnTo>
                  <a:pt x="347662" y="312293"/>
                </a:lnTo>
                <a:lnTo>
                  <a:pt x="348957" y="311150"/>
                </a:lnTo>
                <a:lnTo>
                  <a:pt x="349123" y="309880"/>
                </a:lnTo>
                <a:lnTo>
                  <a:pt x="349605" y="309359"/>
                </a:lnTo>
                <a:lnTo>
                  <a:pt x="349542" y="309880"/>
                </a:lnTo>
                <a:lnTo>
                  <a:pt x="350494" y="309880"/>
                </a:lnTo>
                <a:lnTo>
                  <a:pt x="350837" y="311150"/>
                </a:lnTo>
                <a:lnTo>
                  <a:pt x="353187" y="311150"/>
                </a:lnTo>
                <a:lnTo>
                  <a:pt x="351040" y="308610"/>
                </a:lnTo>
                <a:lnTo>
                  <a:pt x="350291" y="308610"/>
                </a:lnTo>
                <a:lnTo>
                  <a:pt x="349694" y="308610"/>
                </a:lnTo>
                <a:lnTo>
                  <a:pt x="349643" y="309029"/>
                </a:lnTo>
                <a:lnTo>
                  <a:pt x="348310" y="309880"/>
                </a:lnTo>
                <a:lnTo>
                  <a:pt x="348513" y="308610"/>
                </a:lnTo>
                <a:lnTo>
                  <a:pt x="351675" y="306070"/>
                </a:lnTo>
                <a:lnTo>
                  <a:pt x="345655" y="307340"/>
                </a:lnTo>
                <a:lnTo>
                  <a:pt x="346849" y="304800"/>
                </a:lnTo>
                <a:lnTo>
                  <a:pt x="343852" y="304800"/>
                </a:lnTo>
                <a:lnTo>
                  <a:pt x="343852" y="732790"/>
                </a:lnTo>
                <a:lnTo>
                  <a:pt x="343090" y="733399"/>
                </a:lnTo>
                <a:lnTo>
                  <a:pt x="343077" y="732790"/>
                </a:lnTo>
                <a:lnTo>
                  <a:pt x="343852" y="732790"/>
                </a:lnTo>
                <a:lnTo>
                  <a:pt x="343852" y="304800"/>
                </a:lnTo>
                <a:lnTo>
                  <a:pt x="341147" y="304800"/>
                </a:lnTo>
                <a:lnTo>
                  <a:pt x="340398" y="303530"/>
                </a:lnTo>
                <a:lnTo>
                  <a:pt x="335470" y="304101"/>
                </a:lnTo>
                <a:lnTo>
                  <a:pt x="335470" y="730250"/>
                </a:lnTo>
                <a:lnTo>
                  <a:pt x="335419" y="730732"/>
                </a:lnTo>
                <a:lnTo>
                  <a:pt x="335267" y="730478"/>
                </a:lnTo>
                <a:lnTo>
                  <a:pt x="335419" y="730313"/>
                </a:lnTo>
                <a:lnTo>
                  <a:pt x="335470" y="304101"/>
                </a:lnTo>
                <a:lnTo>
                  <a:pt x="329260" y="304800"/>
                </a:lnTo>
                <a:lnTo>
                  <a:pt x="332498" y="299720"/>
                </a:lnTo>
                <a:lnTo>
                  <a:pt x="331177" y="298450"/>
                </a:lnTo>
                <a:lnTo>
                  <a:pt x="327228" y="294640"/>
                </a:lnTo>
                <a:lnTo>
                  <a:pt x="319963" y="294640"/>
                </a:lnTo>
                <a:lnTo>
                  <a:pt x="322402" y="284480"/>
                </a:lnTo>
                <a:lnTo>
                  <a:pt x="316598" y="281940"/>
                </a:lnTo>
                <a:lnTo>
                  <a:pt x="319798" y="281940"/>
                </a:lnTo>
                <a:lnTo>
                  <a:pt x="314528" y="280670"/>
                </a:lnTo>
                <a:lnTo>
                  <a:pt x="311200" y="280670"/>
                </a:lnTo>
                <a:lnTo>
                  <a:pt x="308698" y="279400"/>
                </a:lnTo>
                <a:lnTo>
                  <a:pt x="306641" y="280670"/>
                </a:lnTo>
                <a:lnTo>
                  <a:pt x="303784" y="281940"/>
                </a:lnTo>
                <a:lnTo>
                  <a:pt x="302793" y="284480"/>
                </a:lnTo>
                <a:lnTo>
                  <a:pt x="304177" y="285750"/>
                </a:lnTo>
                <a:lnTo>
                  <a:pt x="302463" y="287362"/>
                </a:lnTo>
                <a:lnTo>
                  <a:pt x="298831" y="290830"/>
                </a:lnTo>
                <a:lnTo>
                  <a:pt x="305816" y="294640"/>
                </a:lnTo>
                <a:lnTo>
                  <a:pt x="302158" y="298450"/>
                </a:lnTo>
                <a:lnTo>
                  <a:pt x="300202" y="298450"/>
                </a:lnTo>
                <a:lnTo>
                  <a:pt x="301142" y="297180"/>
                </a:lnTo>
                <a:lnTo>
                  <a:pt x="303022" y="294640"/>
                </a:lnTo>
                <a:lnTo>
                  <a:pt x="300469" y="294640"/>
                </a:lnTo>
                <a:lnTo>
                  <a:pt x="300482" y="292100"/>
                </a:lnTo>
                <a:lnTo>
                  <a:pt x="296824" y="292100"/>
                </a:lnTo>
                <a:lnTo>
                  <a:pt x="298373" y="288290"/>
                </a:lnTo>
                <a:lnTo>
                  <a:pt x="299415" y="288290"/>
                </a:lnTo>
                <a:lnTo>
                  <a:pt x="300164" y="287020"/>
                </a:lnTo>
                <a:lnTo>
                  <a:pt x="201879" y="287020"/>
                </a:lnTo>
                <a:lnTo>
                  <a:pt x="199948" y="287020"/>
                </a:lnTo>
                <a:lnTo>
                  <a:pt x="199948" y="294640"/>
                </a:lnTo>
                <a:lnTo>
                  <a:pt x="197866" y="295910"/>
                </a:lnTo>
                <a:lnTo>
                  <a:pt x="197319" y="297180"/>
                </a:lnTo>
                <a:lnTo>
                  <a:pt x="195732" y="294640"/>
                </a:lnTo>
                <a:lnTo>
                  <a:pt x="194995" y="293471"/>
                </a:lnTo>
                <a:lnTo>
                  <a:pt x="195122" y="293370"/>
                </a:lnTo>
                <a:lnTo>
                  <a:pt x="194805" y="293179"/>
                </a:lnTo>
                <a:lnTo>
                  <a:pt x="193941" y="292633"/>
                </a:lnTo>
                <a:lnTo>
                  <a:pt x="193281" y="292214"/>
                </a:lnTo>
                <a:lnTo>
                  <a:pt x="193992" y="292481"/>
                </a:lnTo>
                <a:lnTo>
                  <a:pt x="193967" y="292646"/>
                </a:lnTo>
                <a:lnTo>
                  <a:pt x="194805" y="293179"/>
                </a:lnTo>
                <a:lnTo>
                  <a:pt x="194475" y="292646"/>
                </a:lnTo>
                <a:lnTo>
                  <a:pt x="199948" y="294640"/>
                </a:lnTo>
                <a:lnTo>
                  <a:pt x="199948" y="287020"/>
                </a:lnTo>
                <a:lnTo>
                  <a:pt x="199313" y="287020"/>
                </a:lnTo>
                <a:lnTo>
                  <a:pt x="198043" y="289560"/>
                </a:lnTo>
                <a:lnTo>
                  <a:pt x="196405" y="290830"/>
                </a:lnTo>
                <a:lnTo>
                  <a:pt x="192976" y="292100"/>
                </a:lnTo>
                <a:lnTo>
                  <a:pt x="193103" y="292150"/>
                </a:lnTo>
                <a:lnTo>
                  <a:pt x="192925" y="293370"/>
                </a:lnTo>
                <a:lnTo>
                  <a:pt x="191401" y="294640"/>
                </a:lnTo>
                <a:lnTo>
                  <a:pt x="187274" y="298450"/>
                </a:lnTo>
                <a:lnTo>
                  <a:pt x="189941" y="299720"/>
                </a:lnTo>
                <a:lnTo>
                  <a:pt x="191630" y="302260"/>
                </a:lnTo>
                <a:lnTo>
                  <a:pt x="191274" y="304800"/>
                </a:lnTo>
                <a:lnTo>
                  <a:pt x="193979" y="306070"/>
                </a:lnTo>
                <a:lnTo>
                  <a:pt x="195973" y="308368"/>
                </a:lnTo>
                <a:lnTo>
                  <a:pt x="193979" y="309880"/>
                </a:lnTo>
                <a:lnTo>
                  <a:pt x="202349" y="308610"/>
                </a:lnTo>
                <a:lnTo>
                  <a:pt x="203009" y="309880"/>
                </a:lnTo>
                <a:lnTo>
                  <a:pt x="205295" y="313690"/>
                </a:lnTo>
                <a:lnTo>
                  <a:pt x="198843" y="312420"/>
                </a:lnTo>
                <a:lnTo>
                  <a:pt x="196735" y="311150"/>
                </a:lnTo>
                <a:lnTo>
                  <a:pt x="194335" y="309880"/>
                </a:lnTo>
                <a:lnTo>
                  <a:pt x="192811" y="312420"/>
                </a:lnTo>
                <a:lnTo>
                  <a:pt x="190881" y="308610"/>
                </a:lnTo>
                <a:lnTo>
                  <a:pt x="189103" y="306070"/>
                </a:lnTo>
                <a:lnTo>
                  <a:pt x="183337" y="306070"/>
                </a:lnTo>
                <a:lnTo>
                  <a:pt x="188023" y="308610"/>
                </a:lnTo>
                <a:lnTo>
                  <a:pt x="188556" y="311150"/>
                </a:lnTo>
                <a:lnTo>
                  <a:pt x="190906" y="312420"/>
                </a:lnTo>
                <a:lnTo>
                  <a:pt x="192201" y="313690"/>
                </a:lnTo>
                <a:lnTo>
                  <a:pt x="194106" y="318770"/>
                </a:lnTo>
                <a:lnTo>
                  <a:pt x="190627" y="320306"/>
                </a:lnTo>
                <a:lnTo>
                  <a:pt x="190627" y="325120"/>
                </a:lnTo>
                <a:lnTo>
                  <a:pt x="187134" y="325120"/>
                </a:lnTo>
                <a:lnTo>
                  <a:pt x="187134" y="331546"/>
                </a:lnTo>
                <a:lnTo>
                  <a:pt x="186309" y="335280"/>
                </a:lnTo>
                <a:lnTo>
                  <a:pt x="185610" y="327660"/>
                </a:lnTo>
                <a:lnTo>
                  <a:pt x="185877" y="327202"/>
                </a:lnTo>
                <a:lnTo>
                  <a:pt x="187096" y="331304"/>
                </a:lnTo>
                <a:lnTo>
                  <a:pt x="187134" y="331546"/>
                </a:lnTo>
                <a:lnTo>
                  <a:pt x="187134" y="325120"/>
                </a:lnTo>
                <a:lnTo>
                  <a:pt x="188620" y="322580"/>
                </a:lnTo>
                <a:lnTo>
                  <a:pt x="188734" y="321995"/>
                </a:lnTo>
                <a:lnTo>
                  <a:pt x="190627" y="325120"/>
                </a:lnTo>
                <a:lnTo>
                  <a:pt x="190627" y="320306"/>
                </a:lnTo>
                <a:lnTo>
                  <a:pt x="188937" y="321043"/>
                </a:lnTo>
                <a:lnTo>
                  <a:pt x="189674" y="317500"/>
                </a:lnTo>
                <a:lnTo>
                  <a:pt x="188353" y="316230"/>
                </a:lnTo>
                <a:lnTo>
                  <a:pt x="183083" y="311150"/>
                </a:lnTo>
                <a:lnTo>
                  <a:pt x="149682" y="316230"/>
                </a:lnTo>
                <a:lnTo>
                  <a:pt x="116827" y="303530"/>
                </a:lnTo>
                <a:lnTo>
                  <a:pt x="89230" y="278130"/>
                </a:lnTo>
                <a:lnTo>
                  <a:pt x="85280" y="271018"/>
                </a:lnTo>
                <a:lnTo>
                  <a:pt x="85280" y="514946"/>
                </a:lnTo>
                <a:lnTo>
                  <a:pt x="84963" y="514350"/>
                </a:lnTo>
                <a:lnTo>
                  <a:pt x="85267" y="514350"/>
                </a:lnTo>
                <a:lnTo>
                  <a:pt x="85280" y="514946"/>
                </a:lnTo>
                <a:lnTo>
                  <a:pt x="85280" y="271018"/>
                </a:lnTo>
                <a:lnTo>
                  <a:pt x="71628" y="246380"/>
                </a:lnTo>
                <a:lnTo>
                  <a:pt x="63512" y="246380"/>
                </a:lnTo>
                <a:lnTo>
                  <a:pt x="57200" y="241300"/>
                </a:lnTo>
                <a:lnTo>
                  <a:pt x="58864" y="232410"/>
                </a:lnTo>
                <a:lnTo>
                  <a:pt x="59118" y="227330"/>
                </a:lnTo>
                <a:lnTo>
                  <a:pt x="64604" y="228600"/>
                </a:lnTo>
                <a:lnTo>
                  <a:pt x="63576" y="227330"/>
                </a:lnTo>
                <a:lnTo>
                  <a:pt x="61531" y="224790"/>
                </a:lnTo>
                <a:lnTo>
                  <a:pt x="60998" y="220980"/>
                </a:lnTo>
                <a:lnTo>
                  <a:pt x="56870" y="208280"/>
                </a:lnTo>
                <a:lnTo>
                  <a:pt x="62750" y="209550"/>
                </a:lnTo>
                <a:lnTo>
                  <a:pt x="60236" y="208280"/>
                </a:lnTo>
                <a:lnTo>
                  <a:pt x="60528" y="205740"/>
                </a:lnTo>
                <a:lnTo>
                  <a:pt x="61772" y="205740"/>
                </a:lnTo>
                <a:lnTo>
                  <a:pt x="64262" y="208280"/>
                </a:lnTo>
                <a:lnTo>
                  <a:pt x="62141" y="205740"/>
                </a:lnTo>
                <a:lnTo>
                  <a:pt x="62738" y="205740"/>
                </a:lnTo>
                <a:lnTo>
                  <a:pt x="62014" y="204470"/>
                </a:lnTo>
                <a:lnTo>
                  <a:pt x="63525" y="204470"/>
                </a:lnTo>
                <a:lnTo>
                  <a:pt x="38862" y="237490"/>
                </a:lnTo>
                <a:lnTo>
                  <a:pt x="13995" y="340360"/>
                </a:lnTo>
                <a:lnTo>
                  <a:pt x="13792" y="346710"/>
                </a:lnTo>
                <a:lnTo>
                  <a:pt x="17360" y="344170"/>
                </a:lnTo>
                <a:lnTo>
                  <a:pt x="18465" y="345440"/>
                </a:lnTo>
                <a:lnTo>
                  <a:pt x="19888" y="346710"/>
                </a:lnTo>
                <a:lnTo>
                  <a:pt x="18288" y="346710"/>
                </a:lnTo>
                <a:lnTo>
                  <a:pt x="18415" y="347980"/>
                </a:lnTo>
                <a:lnTo>
                  <a:pt x="22618" y="346710"/>
                </a:lnTo>
                <a:lnTo>
                  <a:pt x="23723" y="347980"/>
                </a:lnTo>
                <a:lnTo>
                  <a:pt x="26162" y="347980"/>
                </a:lnTo>
                <a:lnTo>
                  <a:pt x="29552" y="351790"/>
                </a:lnTo>
                <a:lnTo>
                  <a:pt x="24853" y="351790"/>
                </a:lnTo>
                <a:lnTo>
                  <a:pt x="23723" y="347980"/>
                </a:lnTo>
                <a:lnTo>
                  <a:pt x="16344" y="350456"/>
                </a:lnTo>
                <a:lnTo>
                  <a:pt x="16167" y="354330"/>
                </a:lnTo>
                <a:lnTo>
                  <a:pt x="15989" y="351243"/>
                </a:lnTo>
                <a:lnTo>
                  <a:pt x="16344" y="350520"/>
                </a:lnTo>
                <a:lnTo>
                  <a:pt x="16154" y="350520"/>
                </a:lnTo>
                <a:lnTo>
                  <a:pt x="15481" y="349250"/>
                </a:lnTo>
                <a:lnTo>
                  <a:pt x="15036" y="349250"/>
                </a:lnTo>
                <a:lnTo>
                  <a:pt x="15367" y="350520"/>
                </a:lnTo>
                <a:lnTo>
                  <a:pt x="15151" y="350520"/>
                </a:lnTo>
                <a:lnTo>
                  <a:pt x="13195" y="351790"/>
                </a:lnTo>
                <a:lnTo>
                  <a:pt x="13220" y="353060"/>
                </a:lnTo>
                <a:lnTo>
                  <a:pt x="13309" y="354330"/>
                </a:lnTo>
                <a:lnTo>
                  <a:pt x="14097" y="354330"/>
                </a:lnTo>
                <a:lnTo>
                  <a:pt x="12877" y="356870"/>
                </a:lnTo>
                <a:lnTo>
                  <a:pt x="12966" y="353060"/>
                </a:lnTo>
                <a:lnTo>
                  <a:pt x="10007" y="350520"/>
                </a:lnTo>
                <a:lnTo>
                  <a:pt x="9334" y="355600"/>
                </a:lnTo>
                <a:lnTo>
                  <a:pt x="7912" y="356870"/>
                </a:lnTo>
                <a:lnTo>
                  <a:pt x="5016" y="360680"/>
                </a:lnTo>
                <a:lnTo>
                  <a:pt x="4914" y="361950"/>
                </a:lnTo>
                <a:lnTo>
                  <a:pt x="10058" y="361950"/>
                </a:lnTo>
                <a:lnTo>
                  <a:pt x="14833" y="360680"/>
                </a:lnTo>
                <a:lnTo>
                  <a:pt x="10972" y="367030"/>
                </a:lnTo>
                <a:lnTo>
                  <a:pt x="7785" y="364490"/>
                </a:lnTo>
                <a:lnTo>
                  <a:pt x="6908" y="365760"/>
                </a:lnTo>
                <a:lnTo>
                  <a:pt x="9258" y="367030"/>
                </a:lnTo>
                <a:lnTo>
                  <a:pt x="9702" y="367030"/>
                </a:lnTo>
                <a:lnTo>
                  <a:pt x="8788" y="368300"/>
                </a:lnTo>
                <a:lnTo>
                  <a:pt x="6629" y="369570"/>
                </a:lnTo>
                <a:lnTo>
                  <a:pt x="6604" y="367030"/>
                </a:lnTo>
                <a:lnTo>
                  <a:pt x="5689" y="366788"/>
                </a:lnTo>
                <a:lnTo>
                  <a:pt x="5689" y="370840"/>
                </a:lnTo>
                <a:lnTo>
                  <a:pt x="4660" y="371614"/>
                </a:lnTo>
                <a:lnTo>
                  <a:pt x="4787" y="371195"/>
                </a:lnTo>
                <a:lnTo>
                  <a:pt x="5181" y="370840"/>
                </a:lnTo>
                <a:lnTo>
                  <a:pt x="4800" y="371157"/>
                </a:lnTo>
                <a:lnTo>
                  <a:pt x="4889" y="370840"/>
                </a:lnTo>
                <a:lnTo>
                  <a:pt x="5181" y="370840"/>
                </a:lnTo>
                <a:lnTo>
                  <a:pt x="5689" y="370840"/>
                </a:lnTo>
                <a:lnTo>
                  <a:pt x="5689" y="366788"/>
                </a:lnTo>
                <a:lnTo>
                  <a:pt x="3530" y="366204"/>
                </a:lnTo>
                <a:lnTo>
                  <a:pt x="3530" y="372452"/>
                </a:lnTo>
                <a:lnTo>
                  <a:pt x="3009" y="372846"/>
                </a:lnTo>
                <a:lnTo>
                  <a:pt x="3479" y="372364"/>
                </a:lnTo>
                <a:lnTo>
                  <a:pt x="3530" y="366204"/>
                </a:lnTo>
                <a:lnTo>
                  <a:pt x="1930" y="365760"/>
                </a:lnTo>
                <a:lnTo>
                  <a:pt x="0" y="375920"/>
                </a:lnTo>
                <a:lnTo>
                  <a:pt x="2311" y="373557"/>
                </a:lnTo>
                <a:lnTo>
                  <a:pt x="2895" y="377190"/>
                </a:lnTo>
                <a:lnTo>
                  <a:pt x="6438" y="377190"/>
                </a:lnTo>
                <a:lnTo>
                  <a:pt x="7277" y="375920"/>
                </a:lnTo>
                <a:lnTo>
                  <a:pt x="8496" y="378460"/>
                </a:lnTo>
                <a:lnTo>
                  <a:pt x="7251" y="378460"/>
                </a:lnTo>
                <a:lnTo>
                  <a:pt x="6870" y="379730"/>
                </a:lnTo>
                <a:lnTo>
                  <a:pt x="9436" y="382270"/>
                </a:lnTo>
                <a:lnTo>
                  <a:pt x="9537" y="379730"/>
                </a:lnTo>
                <a:lnTo>
                  <a:pt x="10033" y="379730"/>
                </a:lnTo>
                <a:lnTo>
                  <a:pt x="11582" y="377190"/>
                </a:lnTo>
                <a:lnTo>
                  <a:pt x="12103" y="378460"/>
                </a:lnTo>
                <a:lnTo>
                  <a:pt x="12903" y="386080"/>
                </a:lnTo>
                <a:lnTo>
                  <a:pt x="13423" y="381000"/>
                </a:lnTo>
                <a:lnTo>
                  <a:pt x="15976" y="384810"/>
                </a:lnTo>
                <a:lnTo>
                  <a:pt x="18415" y="382270"/>
                </a:lnTo>
                <a:lnTo>
                  <a:pt x="17399" y="383540"/>
                </a:lnTo>
                <a:lnTo>
                  <a:pt x="17030" y="386080"/>
                </a:lnTo>
                <a:lnTo>
                  <a:pt x="17919" y="385267"/>
                </a:lnTo>
                <a:lnTo>
                  <a:pt x="18021" y="384810"/>
                </a:lnTo>
                <a:lnTo>
                  <a:pt x="18008" y="385191"/>
                </a:lnTo>
                <a:lnTo>
                  <a:pt x="18415" y="384810"/>
                </a:lnTo>
                <a:lnTo>
                  <a:pt x="17995" y="385597"/>
                </a:lnTo>
                <a:lnTo>
                  <a:pt x="17932" y="387350"/>
                </a:lnTo>
                <a:lnTo>
                  <a:pt x="18554" y="387350"/>
                </a:lnTo>
                <a:lnTo>
                  <a:pt x="20751" y="384810"/>
                </a:lnTo>
                <a:lnTo>
                  <a:pt x="21856" y="383540"/>
                </a:lnTo>
                <a:lnTo>
                  <a:pt x="18376" y="388620"/>
                </a:lnTo>
                <a:lnTo>
                  <a:pt x="20091" y="387807"/>
                </a:lnTo>
                <a:lnTo>
                  <a:pt x="19799" y="389890"/>
                </a:lnTo>
                <a:lnTo>
                  <a:pt x="20599" y="389890"/>
                </a:lnTo>
                <a:lnTo>
                  <a:pt x="20993" y="388429"/>
                </a:lnTo>
                <a:lnTo>
                  <a:pt x="20396" y="387667"/>
                </a:lnTo>
                <a:lnTo>
                  <a:pt x="21043" y="387350"/>
                </a:lnTo>
                <a:lnTo>
                  <a:pt x="21272" y="387350"/>
                </a:lnTo>
                <a:lnTo>
                  <a:pt x="21437" y="387350"/>
                </a:lnTo>
                <a:lnTo>
                  <a:pt x="21844" y="388620"/>
                </a:lnTo>
                <a:lnTo>
                  <a:pt x="21386" y="388620"/>
                </a:lnTo>
                <a:lnTo>
                  <a:pt x="21501" y="389890"/>
                </a:lnTo>
                <a:lnTo>
                  <a:pt x="22999" y="389890"/>
                </a:lnTo>
                <a:lnTo>
                  <a:pt x="20510" y="391160"/>
                </a:lnTo>
                <a:lnTo>
                  <a:pt x="23190" y="391160"/>
                </a:lnTo>
                <a:lnTo>
                  <a:pt x="22466" y="392430"/>
                </a:lnTo>
                <a:lnTo>
                  <a:pt x="22123" y="393700"/>
                </a:lnTo>
                <a:lnTo>
                  <a:pt x="23291" y="393700"/>
                </a:lnTo>
                <a:lnTo>
                  <a:pt x="22948" y="394970"/>
                </a:lnTo>
                <a:lnTo>
                  <a:pt x="23418" y="394970"/>
                </a:lnTo>
                <a:lnTo>
                  <a:pt x="24053" y="396925"/>
                </a:lnTo>
                <a:lnTo>
                  <a:pt x="24015" y="396240"/>
                </a:lnTo>
                <a:lnTo>
                  <a:pt x="23571" y="393700"/>
                </a:lnTo>
                <a:lnTo>
                  <a:pt x="24472" y="394970"/>
                </a:lnTo>
                <a:lnTo>
                  <a:pt x="24625" y="394970"/>
                </a:lnTo>
                <a:lnTo>
                  <a:pt x="24904" y="396240"/>
                </a:lnTo>
                <a:lnTo>
                  <a:pt x="24384" y="396240"/>
                </a:lnTo>
                <a:lnTo>
                  <a:pt x="24117" y="396786"/>
                </a:lnTo>
                <a:lnTo>
                  <a:pt x="24053" y="396925"/>
                </a:lnTo>
                <a:lnTo>
                  <a:pt x="23761" y="397510"/>
                </a:lnTo>
                <a:lnTo>
                  <a:pt x="22847" y="398780"/>
                </a:lnTo>
                <a:lnTo>
                  <a:pt x="24104" y="398780"/>
                </a:lnTo>
                <a:lnTo>
                  <a:pt x="24485" y="397510"/>
                </a:lnTo>
                <a:lnTo>
                  <a:pt x="24511" y="398780"/>
                </a:lnTo>
                <a:lnTo>
                  <a:pt x="25069" y="398780"/>
                </a:lnTo>
                <a:lnTo>
                  <a:pt x="25539" y="400050"/>
                </a:lnTo>
                <a:lnTo>
                  <a:pt x="25438" y="401320"/>
                </a:lnTo>
                <a:lnTo>
                  <a:pt x="25527" y="402590"/>
                </a:lnTo>
                <a:lnTo>
                  <a:pt x="25971" y="401320"/>
                </a:lnTo>
                <a:lnTo>
                  <a:pt x="27711" y="401320"/>
                </a:lnTo>
                <a:lnTo>
                  <a:pt x="27038" y="402590"/>
                </a:lnTo>
                <a:lnTo>
                  <a:pt x="28244" y="402590"/>
                </a:lnTo>
                <a:lnTo>
                  <a:pt x="28028" y="403860"/>
                </a:lnTo>
                <a:lnTo>
                  <a:pt x="28219" y="403860"/>
                </a:lnTo>
                <a:lnTo>
                  <a:pt x="27647" y="405130"/>
                </a:lnTo>
                <a:lnTo>
                  <a:pt x="29184" y="405130"/>
                </a:lnTo>
                <a:lnTo>
                  <a:pt x="28613" y="406400"/>
                </a:lnTo>
                <a:lnTo>
                  <a:pt x="28435" y="406400"/>
                </a:lnTo>
                <a:lnTo>
                  <a:pt x="29006" y="406984"/>
                </a:lnTo>
                <a:lnTo>
                  <a:pt x="28625" y="406400"/>
                </a:lnTo>
                <a:lnTo>
                  <a:pt x="29032" y="406400"/>
                </a:lnTo>
                <a:lnTo>
                  <a:pt x="29337" y="407327"/>
                </a:lnTo>
                <a:lnTo>
                  <a:pt x="29679" y="407670"/>
                </a:lnTo>
                <a:lnTo>
                  <a:pt x="29451" y="407670"/>
                </a:lnTo>
                <a:lnTo>
                  <a:pt x="28155" y="407670"/>
                </a:lnTo>
                <a:lnTo>
                  <a:pt x="27749" y="407670"/>
                </a:lnTo>
                <a:lnTo>
                  <a:pt x="28105" y="407936"/>
                </a:lnTo>
                <a:lnTo>
                  <a:pt x="27927" y="408940"/>
                </a:lnTo>
                <a:lnTo>
                  <a:pt x="28638" y="408317"/>
                </a:lnTo>
                <a:lnTo>
                  <a:pt x="29489" y="408940"/>
                </a:lnTo>
                <a:lnTo>
                  <a:pt x="28829" y="408940"/>
                </a:lnTo>
                <a:lnTo>
                  <a:pt x="29032" y="410210"/>
                </a:lnTo>
                <a:lnTo>
                  <a:pt x="28549" y="410210"/>
                </a:lnTo>
                <a:lnTo>
                  <a:pt x="18935" y="426720"/>
                </a:lnTo>
                <a:lnTo>
                  <a:pt x="19380" y="440690"/>
                </a:lnTo>
                <a:lnTo>
                  <a:pt x="23723" y="455930"/>
                </a:lnTo>
                <a:lnTo>
                  <a:pt x="25742" y="473710"/>
                </a:lnTo>
                <a:lnTo>
                  <a:pt x="20967" y="482600"/>
                </a:lnTo>
                <a:lnTo>
                  <a:pt x="20497" y="492760"/>
                </a:lnTo>
                <a:lnTo>
                  <a:pt x="22555" y="502920"/>
                </a:lnTo>
                <a:lnTo>
                  <a:pt x="25387" y="513080"/>
                </a:lnTo>
                <a:lnTo>
                  <a:pt x="39484" y="515620"/>
                </a:lnTo>
                <a:lnTo>
                  <a:pt x="83820" y="515620"/>
                </a:lnTo>
                <a:lnTo>
                  <a:pt x="82969" y="516890"/>
                </a:lnTo>
                <a:lnTo>
                  <a:pt x="85636" y="515620"/>
                </a:lnTo>
                <a:lnTo>
                  <a:pt x="85432" y="515226"/>
                </a:lnTo>
                <a:lnTo>
                  <a:pt x="85750" y="514350"/>
                </a:lnTo>
                <a:lnTo>
                  <a:pt x="86220" y="513080"/>
                </a:lnTo>
                <a:lnTo>
                  <a:pt x="86233" y="514946"/>
                </a:lnTo>
                <a:lnTo>
                  <a:pt x="86093" y="515620"/>
                </a:lnTo>
                <a:lnTo>
                  <a:pt x="86410" y="516890"/>
                </a:lnTo>
                <a:lnTo>
                  <a:pt x="86258" y="516890"/>
                </a:lnTo>
                <a:lnTo>
                  <a:pt x="86385" y="518160"/>
                </a:lnTo>
                <a:lnTo>
                  <a:pt x="87833" y="516890"/>
                </a:lnTo>
                <a:lnTo>
                  <a:pt x="87007" y="518160"/>
                </a:lnTo>
                <a:lnTo>
                  <a:pt x="88163" y="516890"/>
                </a:lnTo>
                <a:lnTo>
                  <a:pt x="87934" y="520700"/>
                </a:lnTo>
                <a:lnTo>
                  <a:pt x="89382" y="519430"/>
                </a:lnTo>
                <a:lnTo>
                  <a:pt x="90297" y="520700"/>
                </a:lnTo>
                <a:lnTo>
                  <a:pt x="89712" y="520700"/>
                </a:lnTo>
                <a:lnTo>
                  <a:pt x="89700" y="521970"/>
                </a:lnTo>
                <a:lnTo>
                  <a:pt x="91160" y="521970"/>
                </a:lnTo>
                <a:lnTo>
                  <a:pt x="91249" y="523240"/>
                </a:lnTo>
                <a:lnTo>
                  <a:pt x="90563" y="524510"/>
                </a:lnTo>
                <a:lnTo>
                  <a:pt x="91579" y="524510"/>
                </a:lnTo>
                <a:lnTo>
                  <a:pt x="91490" y="525780"/>
                </a:lnTo>
                <a:lnTo>
                  <a:pt x="90970" y="527050"/>
                </a:lnTo>
                <a:lnTo>
                  <a:pt x="90220" y="528320"/>
                </a:lnTo>
                <a:lnTo>
                  <a:pt x="90322" y="528574"/>
                </a:lnTo>
                <a:lnTo>
                  <a:pt x="90106" y="528320"/>
                </a:lnTo>
                <a:lnTo>
                  <a:pt x="90411" y="529590"/>
                </a:lnTo>
                <a:lnTo>
                  <a:pt x="89674" y="529590"/>
                </a:lnTo>
                <a:lnTo>
                  <a:pt x="90309" y="532130"/>
                </a:lnTo>
                <a:lnTo>
                  <a:pt x="91617" y="530860"/>
                </a:lnTo>
                <a:lnTo>
                  <a:pt x="92075" y="532130"/>
                </a:lnTo>
                <a:lnTo>
                  <a:pt x="92671" y="533400"/>
                </a:lnTo>
                <a:lnTo>
                  <a:pt x="92252" y="534670"/>
                </a:lnTo>
                <a:lnTo>
                  <a:pt x="91109" y="534670"/>
                </a:lnTo>
                <a:lnTo>
                  <a:pt x="92329" y="535940"/>
                </a:lnTo>
                <a:lnTo>
                  <a:pt x="91655" y="535940"/>
                </a:lnTo>
                <a:lnTo>
                  <a:pt x="93662" y="537210"/>
                </a:lnTo>
                <a:lnTo>
                  <a:pt x="93903" y="537210"/>
                </a:lnTo>
                <a:lnTo>
                  <a:pt x="93865" y="538480"/>
                </a:lnTo>
                <a:lnTo>
                  <a:pt x="93713" y="538480"/>
                </a:lnTo>
                <a:lnTo>
                  <a:pt x="94437" y="539750"/>
                </a:lnTo>
                <a:lnTo>
                  <a:pt x="94449" y="541020"/>
                </a:lnTo>
                <a:lnTo>
                  <a:pt x="94919" y="541020"/>
                </a:lnTo>
                <a:lnTo>
                  <a:pt x="94767" y="539750"/>
                </a:lnTo>
                <a:lnTo>
                  <a:pt x="95046" y="541020"/>
                </a:lnTo>
                <a:lnTo>
                  <a:pt x="95554" y="541020"/>
                </a:lnTo>
                <a:lnTo>
                  <a:pt x="95504" y="542290"/>
                </a:lnTo>
                <a:lnTo>
                  <a:pt x="96024" y="541020"/>
                </a:lnTo>
                <a:lnTo>
                  <a:pt x="95732" y="542290"/>
                </a:lnTo>
                <a:lnTo>
                  <a:pt x="95719" y="543560"/>
                </a:lnTo>
                <a:lnTo>
                  <a:pt x="96012" y="543560"/>
                </a:lnTo>
                <a:lnTo>
                  <a:pt x="95478" y="544830"/>
                </a:lnTo>
                <a:lnTo>
                  <a:pt x="94996" y="544830"/>
                </a:lnTo>
                <a:lnTo>
                  <a:pt x="94602" y="543560"/>
                </a:lnTo>
                <a:lnTo>
                  <a:pt x="94373" y="543560"/>
                </a:lnTo>
                <a:lnTo>
                  <a:pt x="94246" y="544830"/>
                </a:lnTo>
                <a:lnTo>
                  <a:pt x="94640" y="544830"/>
                </a:lnTo>
                <a:lnTo>
                  <a:pt x="94437" y="546100"/>
                </a:lnTo>
                <a:lnTo>
                  <a:pt x="94145" y="546100"/>
                </a:lnTo>
                <a:lnTo>
                  <a:pt x="94246" y="547370"/>
                </a:lnTo>
                <a:lnTo>
                  <a:pt x="94373" y="547370"/>
                </a:lnTo>
                <a:lnTo>
                  <a:pt x="94526" y="546100"/>
                </a:lnTo>
                <a:lnTo>
                  <a:pt x="94919" y="547370"/>
                </a:lnTo>
                <a:lnTo>
                  <a:pt x="95465" y="548640"/>
                </a:lnTo>
                <a:lnTo>
                  <a:pt x="95135" y="548640"/>
                </a:lnTo>
                <a:lnTo>
                  <a:pt x="95656" y="551180"/>
                </a:lnTo>
                <a:lnTo>
                  <a:pt x="96202" y="549910"/>
                </a:lnTo>
                <a:lnTo>
                  <a:pt x="96227" y="551180"/>
                </a:lnTo>
                <a:lnTo>
                  <a:pt x="95656" y="551180"/>
                </a:lnTo>
                <a:lnTo>
                  <a:pt x="95377" y="551180"/>
                </a:lnTo>
                <a:lnTo>
                  <a:pt x="95288" y="552450"/>
                </a:lnTo>
                <a:lnTo>
                  <a:pt x="93954" y="552450"/>
                </a:lnTo>
                <a:lnTo>
                  <a:pt x="93395" y="553720"/>
                </a:lnTo>
                <a:lnTo>
                  <a:pt x="92849" y="553720"/>
                </a:lnTo>
                <a:lnTo>
                  <a:pt x="92760" y="554990"/>
                </a:lnTo>
                <a:lnTo>
                  <a:pt x="92329" y="553720"/>
                </a:lnTo>
                <a:lnTo>
                  <a:pt x="92468" y="554990"/>
                </a:lnTo>
                <a:lnTo>
                  <a:pt x="91960" y="554990"/>
                </a:lnTo>
                <a:lnTo>
                  <a:pt x="92824" y="556260"/>
                </a:lnTo>
                <a:lnTo>
                  <a:pt x="91770" y="556260"/>
                </a:lnTo>
                <a:lnTo>
                  <a:pt x="91389" y="557530"/>
                </a:lnTo>
                <a:lnTo>
                  <a:pt x="90970" y="557530"/>
                </a:lnTo>
                <a:lnTo>
                  <a:pt x="90982" y="556260"/>
                </a:lnTo>
                <a:lnTo>
                  <a:pt x="90703" y="557530"/>
                </a:lnTo>
                <a:lnTo>
                  <a:pt x="90576" y="558800"/>
                </a:lnTo>
                <a:lnTo>
                  <a:pt x="90182" y="558800"/>
                </a:lnTo>
                <a:lnTo>
                  <a:pt x="90817" y="560070"/>
                </a:lnTo>
                <a:lnTo>
                  <a:pt x="89242" y="560070"/>
                </a:lnTo>
                <a:lnTo>
                  <a:pt x="89852" y="561340"/>
                </a:lnTo>
                <a:lnTo>
                  <a:pt x="89433" y="561340"/>
                </a:lnTo>
                <a:lnTo>
                  <a:pt x="88582" y="562610"/>
                </a:lnTo>
                <a:lnTo>
                  <a:pt x="88938" y="562610"/>
                </a:lnTo>
                <a:lnTo>
                  <a:pt x="89166" y="563880"/>
                </a:lnTo>
                <a:lnTo>
                  <a:pt x="88404" y="562610"/>
                </a:lnTo>
                <a:lnTo>
                  <a:pt x="88900" y="563880"/>
                </a:lnTo>
                <a:lnTo>
                  <a:pt x="88265" y="565150"/>
                </a:lnTo>
                <a:lnTo>
                  <a:pt x="88366" y="566420"/>
                </a:lnTo>
                <a:lnTo>
                  <a:pt x="88747" y="566420"/>
                </a:lnTo>
                <a:lnTo>
                  <a:pt x="88480" y="567690"/>
                </a:lnTo>
                <a:lnTo>
                  <a:pt x="88265" y="568960"/>
                </a:lnTo>
                <a:lnTo>
                  <a:pt x="89471" y="568960"/>
                </a:lnTo>
                <a:lnTo>
                  <a:pt x="88607" y="570230"/>
                </a:lnTo>
                <a:lnTo>
                  <a:pt x="89065" y="570230"/>
                </a:lnTo>
                <a:lnTo>
                  <a:pt x="89560" y="571500"/>
                </a:lnTo>
                <a:lnTo>
                  <a:pt x="90119" y="571500"/>
                </a:lnTo>
                <a:lnTo>
                  <a:pt x="90004" y="572770"/>
                </a:lnTo>
                <a:lnTo>
                  <a:pt x="91478" y="572770"/>
                </a:lnTo>
                <a:lnTo>
                  <a:pt x="92544" y="574040"/>
                </a:lnTo>
                <a:lnTo>
                  <a:pt x="92925" y="572770"/>
                </a:lnTo>
                <a:lnTo>
                  <a:pt x="94068" y="574040"/>
                </a:lnTo>
                <a:lnTo>
                  <a:pt x="95694" y="572770"/>
                </a:lnTo>
                <a:lnTo>
                  <a:pt x="97370" y="574040"/>
                </a:lnTo>
                <a:lnTo>
                  <a:pt x="97053" y="581660"/>
                </a:lnTo>
                <a:lnTo>
                  <a:pt x="86004" y="579120"/>
                </a:lnTo>
                <a:lnTo>
                  <a:pt x="81076" y="582930"/>
                </a:lnTo>
                <a:lnTo>
                  <a:pt x="82448" y="586740"/>
                </a:lnTo>
                <a:lnTo>
                  <a:pt x="87503" y="589280"/>
                </a:lnTo>
                <a:lnTo>
                  <a:pt x="92735" y="593090"/>
                </a:lnTo>
                <a:lnTo>
                  <a:pt x="94627" y="600710"/>
                </a:lnTo>
                <a:lnTo>
                  <a:pt x="91744" y="607060"/>
                </a:lnTo>
                <a:lnTo>
                  <a:pt x="98272" y="610870"/>
                </a:lnTo>
                <a:lnTo>
                  <a:pt x="103035" y="613410"/>
                </a:lnTo>
                <a:lnTo>
                  <a:pt x="108369" y="619760"/>
                </a:lnTo>
                <a:lnTo>
                  <a:pt x="112318" y="623570"/>
                </a:lnTo>
                <a:lnTo>
                  <a:pt x="116192" y="623570"/>
                </a:lnTo>
                <a:lnTo>
                  <a:pt x="121297" y="617220"/>
                </a:lnTo>
                <a:lnTo>
                  <a:pt x="125539" y="609600"/>
                </a:lnTo>
                <a:lnTo>
                  <a:pt x="134759" y="609600"/>
                </a:lnTo>
                <a:lnTo>
                  <a:pt x="139001" y="603250"/>
                </a:lnTo>
                <a:lnTo>
                  <a:pt x="150761" y="603250"/>
                </a:lnTo>
                <a:lnTo>
                  <a:pt x="152044" y="598170"/>
                </a:lnTo>
                <a:lnTo>
                  <a:pt x="153289" y="598170"/>
                </a:lnTo>
                <a:lnTo>
                  <a:pt x="155917" y="599440"/>
                </a:lnTo>
                <a:lnTo>
                  <a:pt x="156133" y="598170"/>
                </a:lnTo>
                <a:lnTo>
                  <a:pt x="156337" y="596900"/>
                </a:lnTo>
                <a:lnTo>
                  <a:pt x="162547" y="594360"/>
                </a:lnTo>
                <a:lnTo>
                  <a:pt x="161455" y="585470"/>
                </a:lnTo>
                <a:lnTo>
                  <a:pt x="166624" y="581660"/>
                </a:lnTo>
                <a:lnTo>
                  <a:pt x="168338" y="580390"/>
                </a:lnTo>
                <a:lnTo>
                  <a:pt x="170599" y="575310"/>
                </a:lnTo>
                <a:lnTo>
                  <a:pt x="175120" y="576580"/>
                </a:lnTo>
                <a:lnTo>
                  <a:pt x="180289" y="581660"/>
                </a:lnTo>
                <a:lnTo>
                  <a:pt x="184518" y="584200"/>
                </a:lnTo>
                <a:lnTo>
                  <a:pt x="185432" y="586740"/>
                </a:lnTo>
                <a:lnTo>
                  <a:pt x="188760" y="586740"/>
                </a:lnTo>
                <a:lnTo>
                  <a:pt x="188607" y="588010"/>
                </a:lnTo>
                <a:lnTo>
                  <a:pt x="191668" y="588010"/>
                </a:lnTo>
                <a:lnTo>
                  <a:pt x="191439" y="589280"/>
                </a:lnTo>
                <a:lnTo>
                  <a:pt x="193509" y="589280"/>
                </a:lnTo>
                <a:lnTo>
                  <a:pt x="194462" y="591820"/>
                </a:lnTo>
                <a:lnTo>
                  <a:pt x="193802" y="593090"/>
                </a:lnTo>
                <a:lnTo>
                  <a:pt x="194754" y="593090"/>
                </a:lnTo>
                <a:lnTo>
                  <a:pt x="194437" y="594360"/>
                </a:lnTo>
                <a:lnTo>
                  <a:pt x="195110" y="595630"/>
                </a:lnTo>
                <a:lnTo>
                  <a:pt x="194310" y="594360"/>
                </a:lnTo>
                <a:lnTo>
                  <a:pt x="194729" y="595630"/>
                </a:lnTo>
                <a:lnTo>
                  <a:pt x="194297" y="595630"/>
                </a:lnTo>
                <a:lnTo>
                  <a:pt x="195008" y="596900"/>
                </a:lnTo>
                <a:lnTo>
                  <a:pt x="194411" y="598170"/>
                </a:lnTo>
                <a:lnTo>
                  <a:pt x="196037" y="596900"/>
                </a:lnTo>
                <a:lnTo>
                  <a:pt x="195059" y="598170"/>
                </a:lnTo>
                <a:lnTo>
                  <a:pt x="194754" y="598170"/>
                </a:lnTo>
                <a:lnTo>
                  <a:pt x="196100" y="599440"/>
                </a:lnTo>
                <a:lnTo>
                  <a:pt x="196545" y="599440"/>
                </a:lnTo>
                <a:lnTo>
                  <a:pt x="195364" y="601980"/>
                </a:lnTo>
                <a:lnTo>
                  <a:pt x="196405" y="600710"/>
                </a:lnTo>
                <a:lnTo>
                  <a:pt x="196570" y="600710"/>
                </a:lnTo>
                <a:lnTo>
                  <a:pt x="196469" y="601980"/>
                </a:lnTo>
                <a:lnTo>
                  <a:pt x="197345" y="600710"/>
                </a:lnTo>
                <a:lnTo>
                  <a:pt x="197192" y="601980"/>
                </a:lnTo>
                <a:lnTo>
                  <a:pt x="196494" y="601980"/>
                </a:lnTo>
                <a:lnTo>
                  <a:pt x="198132" y="603250"/>
                </a:lnTo>
                <a:lnTo>
                  <a:pt x="197027" y="603250"/>
                </a:lnTo>
                <a:lnTo>
                  <a:pt x="196176" y="604520"/>
                </a:lnTo>
                <a:lnTo>
                  <a:pt x="198285" y="604520"/>
                </a:lnTo>
                <a:lnTo>
                  <a:pt x="197650" y="605790"/>
                </a:lnTo>
                <a:lnTo>
                  <a:pt x="197231" y="605790"/>
                </a:lnTo>
                <a:lnTo>
                  <a:pt x="199745" y="607060"/>
                </a:lnTo>
                <a:lnTo>
                  <a:pt x="199288" y="607060"/>
                </a:lnTo>
                <a:lnTo>
                  <a:pt x="199161" y="609600"/>
                </a:lnTo>
                <a:lnTo>
                  <a:pt x="200253" y="609600"/>
                </a:lnTo>
                <a:lnTo>
                  <a:pt x="200571" y="610870"/>
                </a:lnTo>
                <a:lnTo>
                  <a:pt x="200939" y="609600"/>
                </a:lnTo>
                <a:lnTo>
                  <a:pt x="201612" y="609600"/>
                </a:lnTo>
                <a:lnTo>
                  <a:pt x="200825" y="610870"/>
                </a:lnTo>
                <a:lnTo>
                  <a:pt x="202412" y="610870"/>
                </a:lnTo>
                <a:lnTo>
                  <a:pt x="201244" y="612140"/>
                </a:lnTo>
                <a:lnTo>
                  <a:pt x="203187" y="612140"/>
                </a:lnTo>
                <a:lnTo>
                  <a:pt x="202323" y="613410"/>
                </a:lnTo>
                <a:lnTo>
                  <a:pt x="203352" y="613410"/>
                </a:lnTo>
                <a:lnTo>
                  <a:pt x="203250" y="614680"/>
                </a:lnTo>
                <a:lnTo>
                  <a:pt x="204050" y="613410"/>
                </a:lnTo>
                <a:lnTo>
                  <a:pt x="204368" y="613410"/>
                </a:lnTo>
                <a:lnTo>
                  <a:pt x="204381" y="614680"/>
                </a:lnTo>
                <a:lnTo>
                  <a:pt x="205143" y="614680"/>
                </a:lnTo>
                <a:lnTo>
                  <a:pt x="205054" y="615950"/>
                </a:lnTo>
                <a:lnTo>
                  <a:pt x="206527" y="615950"/>
                </a:lnTo>
                <a:lnTo>
                  <a:pt x="206375" y="617220"/>
                </a:lnTo>
                <a:lnTo>
                  <a:pt x="206197" y="617220"/>
                </a:lnTo>
                <a:lnTo>
                  <a:pt x="206997" y="618490"/>
                </a:lnTo>
                <a:lnTo>
                  <a:pt x="207721" y="617220"/>
                </a:lnTo>
                <a:lnTo>
                  <a:pt x="208419" y="618490"/>
                </a:lnTo>
                <a:lnTo>
                  <a:pt x="209791" y="618490"/>
                </a:lnTo>
                <a:lnTo>
                  <a:pt x="207632" y="621030"/>
                </a:lnTo>
                <a:lnTo>
                  <a:pt x="209130" y="619760"/>
                </a:lnTo>
                <a:lnTo>
                  <a:pt x="209524" y="619760"/>
                </a:lnTo>
                <a:lnTo>
                  <a:pt x="208661" y="621030"/>
                </a:lnTo>
                <a:lnTo>
                  <a:pt x="210870" y="619760"/>
                </a:lnTo>
                <a:lnTo>
                  <a:pt x="209931" y="621030"/>
                </a:lnTo>
                <a:lnTo>
                  <a:pt x="210997" y="621030"/>
                </a:lnTo>
                <a:lnTo>
                  <a:pt x="211594" y="628650"/>
                </a:lnTo>
                <a:lnTo>
                  <a:pt x="218401" y="619760"/>
                </a:lnTo>
                <a:lnTo>
                  <a:pt x="219367" y="618490"/>
                </a:lnTo>
                <a:lnTo>
                  <a:pt x="220764" y="614680"/>
                </a:lnTo>
                <a:lnTo>
                  <a:pt x="225145" y="617220"/>
                </a:lnTo>
                <a:lnTo>
                  <a:pt x="230238" y="612140"/>
                </a:lnTo>
                <a:lnTo>
                  <a:pt x="234746" y="612140"/>
                </a:lnTo>
                <a:lnTo>
                  <a:pt x="246430" y="613410"/>
                </a:lnTo>
                <a:lnTo>
                  <a:pt x="256946" y="605790"/>
                </a:lnTo>
                <a:lnTo>
                  <a:pt x="264299" y="600710"/>
                </a:lnTo>
                <a:lnTo>
                  <a:pt x="267970" y="598170"/>
                </a:lnTo>
                <a:lnTo>
                  <a:pt x="281139" y="599440"/>
                </a:lnTo>
                <a:lnTo>
                  <a:pt x="280073" y="596900"/>
                </a:lnTo>
                <a:lnTo>
                  <a:pt x="286092" y="599440"/>
                </a:lnTo>
                <a:lnTo>
                  <a:pt x="287299" y="598170"/>
                </a:lnTo>
                <a:lnTo>
                  <a:pt x="290131" y="603250"/>
                </a:lnTo>
                <a:lnTo>
                  <a:pt x="303720" y="598170"/>
                </a:lnTo>
                <a:lnTo>
                  <a:pt x="308952" y="600710"/>
                </a:lnTo>
                <a:lnTo>
                  <a:pt x="309803" y="612140"/>
                </a:lnTo>
                <a:lnTo>
                  <a:pt x="308127" y="619760"/>
                </a:lnTo>
                <a:lnTo>
                  <a:pt x="306514" y="626110"/>
                </a:lnTo>
                <a:lnTo>
                  <a:pt x="307568" y="635000"/>
                </a:lnTo>
                <a:lnTo>
                  <a:pt x="311873" y="641350"/>
                </a:lnTo>
                <a:lnTo>
                  <a:pt x="313143" y="647700"/>
                </a:lnTo>
                <a:lnTo>
                  <a:pt x="314820" y="652780"/>
                </a:lnTo>
                <a:lnTo>
                  <a:pt x="320319" y="657860"/>
                </a:lnTo>
                <a:lnTo>
                  <a:pt x="311061" y="664210"/>
                </a:lnTo>
                <a:lnTo>
                  <a:pt x="307124" y="671830"/>
                </a:lnTo>
                <a:lnTo>
                  <a:pt x="307746" y="679450"/>
                </a:lnTo>
                <a:lnTo>
                  <a:pt x="312166" y="690880"/>
                </a:lnTo>
                <a:lnTo>
                  <a:pt x="310273" y="695960"/>
                </a:lnTo>
                <a:lnTo>
                  <a:pt x="308927" y="702310"/>
                </a:lnTo>
                <a:lnTo>
                  <a:pt x="309308" y="708660"/>
                </a:lnTo>
                <a:lnTo>
                  <a:pt x="312547" y="712470"/>
                </a:lnTo>
                <a:lnTo>
                  <a:pt x="315391" y="711200"/>
                </a:lnTo>
                <a:lnTo>
                  <a:pt x="317919" y="709930"/>
                </a:lnTo>
                <a:lnTo>
                  <a:pt x="319874" y="711200"/>
                </a:lnTo>
                <a:lnTo>
                  <a:pt x="325907" y="711200"/>
                </a:lnTo>
                <a:lnTo>
                  <a:pt x="326161" y="712470"/>
                </a:lnTo>
                <a:lnTo>
                  <a:pt x="326656" y="711200"/>
                </a:lnTo>
                <a:lnTo>
                  <a:pt x="327888" y="712470"/>
                </a:lnTo>
                <a:lnTo>
                  <a:pt x="327393" y="712470"/>
                </a:lnTo>
                <a:lnTo>
                  <a:pt x="327317" y="713740"/>
                </a:lnTo>
                <a:lnTo>
                  <a:pt x="327177" y="713740"/>
                </a:lnTo>
                <a:lnTo>
                  <a:pt x="327583" y="715010"/>
                </a:lnTo>
                <a:lnTo>
                  <a:pt x="328549" y="716280"/>
                </a:lnTo>
                <a:lnTo>
                  <a:pt x="327799" y="716280"/>
                </a:lnTo>
                <a:lnTo>
                  <a:pt x="328168" y="717550"/>
                </a:lnTo>
                <a:lnTo>
                  <a:pt x="327698" y="717550"/>
                </a:lnTo>
                <a:lnTo>
                  <a:pt x="327964" y="718820"/>
                </a:lnTo>
                <a:lnTo>
                  <a:pt x="329425" y="718820"/>
                </a:lnTo>
                <a:lnTo>
                  <a:pt x="329653" y="720090"/>
                </a:lnTo>
                <a:lnTo>
                  <a:pt x="329272" y="720090"/>
                </a:lnTo>
                <a:lnTo>
                  <a:pt x="329615" y="721360"/>
                </a:lnTo>
                <a:lnTo>
                  <a:pt x="328853" y="720090"/>
                </a:lnTo>
                <a:lnTo>
                  <a:pt x="329387" y="721360"/>
                </a:lnTo>
                <a:lnTo>
                  <a:pt x="328815" y="721360"/>
                </a:lnTo>
                <a:lnTo>
                  <a:pt x="329806" y="722630"/>
                </a:lnTo>
                <a:lnTo>
                  <a:pt x="330250" y="722630"/>
                </a:lnTo>
                <a:lnTo>
                  <a:pt x="329450" y="723900"/>
                </a:lnTo>
                <a:lnTo>
                  <a:pt x="329222" y="723900"/>
                </a:lnTo>
                <a:lnTo>
                  <a:pt x="329158" y="725170"/>
                </a:lnTo>
                <a:lnTo>
                  <a:pt x="328777" y="723938"/>
                </a:lnTo>
                <a:lnTo>
                  <a:pt x="328739" y="725170"/>
                </a:lnTo>
                <a:lnTo>
                  <a:pt x="328701" y="723900"/>
                </a:lnTo>
                <a:lnTo>
                  <a:pt x="327901" y="723900"/>
                </a:lnTo>
                <a:lnTo>
                  <a:pt x="327939" y="725170"/>
                </a:lnTo>
                <a:lnTo>
                  <a:pt x="326898" y="725170"/>
                </a:lnTo>
                <a:lnTo>
                  <a:pt x="327152" y="726376"/>
                </a:lnTo>
                <a:lnTo>
                  <a:pt x="326491" y="725170"/>
                </a:lnTo>
                <a:lnTo>
                  <a:pt x="326783" y="726440"/>
                </a:lnTo>
                <a:lnTo>
                  <a:pt x="326415" y="726440"/>
                </a:lnTo>
                <a:lnTo>
                  <a:pt x="327228" y="727710"/>
                </a:lnTo>
                <a:lnTo>
                  <a:pt x="326199" y="727710"/>
                </a:lnTo>
                <a:lnTo>
                  <a:pt x="326555" y="728980"/>
                </a:lnTo>
                <a:lnTo>
                  <a:pt x="326910" y="728980"/>
                </a:lnTo>
                <a:lnTo>
                  <a:pt x="326275" y="730250"/>
                </a:lnTo>
                <a:lnTo>
                  <a:pt x="326682" y="730250"/>
                </a:lnTo>
                <a:lnTo>
                  <a:pt x="327367" y="727710"/>
                </a:lnTo>
                <a:lnTo>
                  <a:pt x="331101" y="732790"/>
                </a:lnTo>
                <a:lnTo>
                  <a:pt x="330263" y="730250"/>
                </a:lnTo>
                <a:lnTo>
                  <a:pt x="331533" y="730250"/>
                </a:lnTo>
                <a:lnTo>
                  <a:pt x="332651" y="732790"/>
                </a:lnTo>
                <a:lnTo>
                  <a:pt x="333222" y="730250"/>
                </a:lnTo>
                <a:lnTo>
                  <a:pt x="333590" y="730250"/>
                </a:lnTo>
                <a:lnTo>
                  <a:pt x="334352" y="731520"/>
                </a:lnTo>
                <a:lnTo>
                  <a:pt x="335140" y="730250"/>
                </a:lnTo>
                <a:lnTo>
                  <a:pt x="334365" y="731520"/>
                </a:lnTo>
                <a:lnTo>
                  <a:pt x="335407" y="731520"/>
                </a:lnTo>
                <a:lnTo>
                  <a:pt x="335864" y="731520"/>
                </a:lnTo>
                <a:lnTo>
                  <a:pt x="335622" y="731088"/>
                </a:lnTo>
                <a:lnTo>
                  <a:pt x="336016" y="730250"/>
                </a:lnTo>
                <a:lnTo>
                  <a:pt x="336384" y="727710"/>
                </a:lnTo>
                <a:lnTo>
                  <a:pt x="336537" y="731520"/>
                </a:lnTo>
                <a:lnTo>
                  <a:pt x="337121" y="731520"/>
                </a:lnTo>
                <a:lnTo>
                  <a:pt x="337070" y="730250"/>
                </a:lnTo>
                <a:lnTo>
                  <a:pt x="337629" y="730250"/>
                </a:lnTo>
                <a:lnTo>
                  <a:pt x="338099" y="731520"/>
                </a:lnTo>
                <a:lnTo>
                  <a:pt x="339331" y="730250"/>
                </a:lnTo>
                <a:lnTo>
                  <a:pt x="339420" y="731520"/>
                </a:lnTo>
                <a:lnTo>
                  <a:pt x="339293" y="731520"/>
                </a:lnTo>
                <a:lnTo>
                  <a:pt x="339521" y="732790"/>
                </a:lnTo>
                <a:lnTo>
                  <a:pt x="340233" y="731520"/>
                </a:lnTo>
                <a:lnTo>
                  <a:pt x="340868" y="731520"/>
                </a:lnTo>
                <a:lnTo>
                  <a:pt x="340321" y="734060"/>
                </a:lnTo>
                <a:lnTo>
                  <a:pt x="341134" y="732790"/>
                </a:lnTo>
                <a:lnTo>
                  <a:pt x="341972" y="732790"/>
                </a:lnTo>
                <a:lnTo>
                  <a:pt x="343192" y="731520"/>
                </a:lnTo>
                <a:lnTo>
                  <a:pt x="342430" y="732790"/>
                </a:lnTo>
                <a:lnTo>
                  <a:pt x="342836" y="733602"/>
                </a:lnTo>
                <a:lnTo>
                  <a:pt x="342252" y="734060"/>
                </a:lnTo>
                <a:lnTo>
                  <a:pt x="343090" y="734060"/>
                </a:lnTo>
                <a:lnTo>
                  <a:pt x="344385" y="734060"/>
                </a:lnTo>
                <a:lnTo>
                  <a:pt x="344436" y="735330"/>
                </a:lnTo>
                <a:lnTo>
                  <a:pt x="345821" y="735330"/>
                </a:lnTo>
                <a:lnTo>
                  <a:pt x="345960" y="736600"/>
                </a:lnTo>
                <a:lnTo>
                  <a:pt x="346519" y="735330"/>
                </a:lnTo>
                <a:lnTo>
                  <a:pt x="347256" y="736600"/>
                </a:lnTo>
                <a:lnTo>
                  <a:pt x="346684" y="736600"/>
                </a:lnTo>
                <a:lnTo>
                  <a:pt x="346887" y="737870"/>
                </a:lnTo>
                <a:lnTo>
                  <a:pt x="347306" y="737870"/>
                </a:lnTo>
                <a:lnTo>
                  <a:pt x="347345" y="736600"/>
                </a:lnTo>
                <a:lnTo>
                  <a:pt x="347065" y="735330"/>
                </a:lnTo>
                <a:lnTo>
                  <a:pt x="347802" y="736600"/>
                </a:lnTo>
                <a:lnTo>
                  <a:pt x="348678" y="736600"/>
                </a:lnTo>
                <a:lnTo>
                  <a:pt x="348030" y="737870"/>
                </a:lnTo>
                <a:lnTo>
                  <a:pt x="349008" y="736866"/>
                </a:lnTo>
                <a:lnTo>
                  <a:pt x="349021" y="736600"/>
                </a:lnTo>
                <a:lnTo>
                  <a:pt x="349034" y="736828"/>
                </a:lnTo>
                <a:lnTo>
                  <a:pt x="349072" y="737870"/>
                </a:lnTo>
                <a:lnTo>
                  <a:pt x="349910" y="737870"/>
                </a:lnTo>
                <a:lnTo>
                  <a:pt x="350151" y="738276"/>
                </a:lnTo>
                <a:lnTo>
                  <a:pt x="350786" y="737870"/>
                </a:lnTo>
                <a:lnTo>
                  <a:pt x="351561" y="737870"/>
                </a:lnTo>
                <a:lnTo>
                  <a:pt x="350774" y="736866"/>
                </a:lnTo>
                <a:lnTo>
                  <a:pt x="350202" y="737870"/>
                </a:lnTo>
                <a:lnTo>
                  <a:pt x="349961" y="737870"/>
                </a:lnTo>
                <a:lnTo>
                  <a:pt x="350532" y="736600"/>
                </a:lnTo>
                <a:lnTo>
                  <a:pt x="350774" y="736866"/>
                </a:lnTo>
                <a:lnTo>
                  <a:pt x="350913" y="736600"/>
                </a:lnTo>
                <a:lnTo>
                  <a:pt x="352259" y="736600"/>
                </a:lnTo>
                <a:lnTo>
                  <a:pt x="351993" y="737870"/>
                </a:lnTo>
                <a:lnTo>
                  <a:pt x="352209" y="737870"/>
                </a:lnTo>
                <a:lnTo>
                  <a:pt x="353314" y="736600"/>
                </a:lnTo>
                <a:lnTo>
                  <a:pt x="352945" y="737870"/>
                </a:lnTo>
                <a:lnTo>
                  <a:pt x="353352" y="737870"/>
                </a:lnTo>
                <a:lnTo>
                  <a:pt x="353263" y="739140"/>
                </a:lnTo>
                <a:lnTo>
                  <a:pt x="352386" y="737870"/>
                </a:lnTo>
                <a:lnTo>
                  <a:pt x="353225" y="740410"/>
                </a:lnTo>
                <a:lnTo>
                  <a:pt x="353441" y="739140"/>
                </a:lnTo>
                <a:lnTo>
                  <a:pt x="353885" y="739140"/>
                </a:lnTo>
                <a:lnTo>
                  <a:pt x="353872" y="740410"/>
                </a:lnTo>
                <a:lnTo>
                  <a:pt x="354279" y="739140"/>
                </a:lnTo>
                <a:lnTo>
                  <a:pt x="354838" y="739140"/>
                </a:lnTo>
                <a:lnTo>
                  <a:pt x="355523" y="740410"/>
                </a:lnTo>
                <a:lnTo>
                  <a:pt x="355549" y="739140"/>
                </a:lnTo>
                <a:lnTo>
                  <a:pt x="356120" y="739140"/>
                </a:lnTo>
                <a:lnTo>
                  <a:pt x="355968" y="737870"/>
                </a:lnTo>
                <a:lnTo>
                  <a:pt x="356616" y="737870"/>
                </a:lnTo>
                <a:lnTo>
                  <a:pt x="356768" y="737870"/>
                </a:lnTo>
                <a:lnTo>
                  <a:pt x="356463" y="737146"/>
                </a:lnTo>
                <a:lnTo>
                  <a:pt x="356336" y="736600"/>
                </a:lnTo>
                <a:lnTo>
                  <a:pt x="358051" y="736600"/>
                </a:lnTo>
                <a:lnTo>
                  <a:pt x="358546" y="735330"/>
                </a:lnTo>
                <a:lnTo>
                  <a:pt x="359092" y="735330"/>
                </a:lnTo>
                <a:lnTo>
                  <a:pt x="359448" y="734060"/>
                </a:lnTo>
                <a:lnTo>
                  <a:pt x="359143" y="734060"/>
                </a:lnTo>
                <a:lnTo>
                  <a:pt x="358762" y="732790"/>
                </a:lnTo>
                <a:lnTo>
                  <a:pt x="359575" y="732790"/>
                </a:lnTo>
                <a:lnTo>
                  <a:pt x="359410" y="731520"/>
                </a:lnTo>
                <a:lnTo>
                  <a:pt x="359524" y="730250"/>
                </a:lnTo>
                <a:lnTo>
                  <a:pt x="359625" y="728980"/>
                </a:lnTo>
                <a:lnTo>
                  <a:pt x="363397" y="728980"/>
                </a:lnTo>
                <a:lnTo>
                  <a:pt x="366255" y="727710"/>
                </a:lnTo>
                <a:lnTo>
                  <a:pt x="370420" y="722630"/>
                </a:lnTo>
                <a:lnTo>
                  <a:pt x="370319" y="721360"/>
                </a:lnTo>
                <a:lnTo>
                  <a:pt x="372237" y="728980"/>
                </a:lnTo>
                <a:lnTo>
                  <a:pt x="379209" y="732790"/>
                </a:lnTo>
                <a:lnTo>
                  <a:pt x="383032" y="741680"/>
                </a:lnTo>
                <a:lnTo>
                  <a:pt x="387261" y="748030"/>
                </a:lnTo>
                <a:lnTo>
                  <a:pt x="395389" y="749300"/>
                </a:lnTo>
                <a:lnTo>
                  <a:pt x="395846" y="754380"/>
                </a:lnTo>
                <a:lnTo>
                  <a:pt x="397383" y="764540"/>
                </a:lnTo>
                <a:lnTo>
                  <a:pt x="401535" y="767080"/>
                </a:lnTo>
                <a:lnTo>
                  <a:pt x="402424" y="774700"/>
                </a:lnTo>
                <a:lnTo>
                  <a:pt x="401701" y="779780"/>
                </a:lnTo>
                <a:lnTo>
                  <a:pt x="402844" y="783590"/>
                </a:lnTo>
                <a:lnTo>
                  <a:pt x="409321" y="787400"/>
                </a:lnTo>
                <a:lnTo>
                  <a:pt x="405815" y="792480"/>
                </a:lnTo>
                <a:lnTo>
                  <a:pt x="403580" y="803910"/>
                </a:lnTo>
                <a:lnTo>
                  <a:pt x="410197" y="807720"/>
                </a:lnTo>
                <a:lnTo>
                  <a:pt x="407873" y="817880"/>
                </a:lnTo>
                <a:lnTo>
                  <a:pt x="411759" y="829310"/>
                </a:lnTo>
                <a:lnTo>
                  <a:pt x="419366" y="838200"/>
                </a:lnTo>
                <a:lnTo>
                  <a:pt x="428231" y="840740"/>
                </a:lnTo>
                <a:lnTo>
                  <a:pt x="434149" y="839470"/>
                </a:lnTo>
                <a:lnTo>
                  <a:pt x="439293" y="843280"/>
                </a:lnTo>
                <a:lnTo>
                  <a:pt x="443522" y="850900"/>
                </a:lnTo>
                <a:lnTo>
                  <a:pt x="446671" y="858520"/>
                </a:lnTo>
                <a:lnTo>
                  <a:pt x="449465" y="871220"/>
                </a:lnTo>
                <a:lnTo>
                  <a:pt x="439610" y="876300"/>
                </a:lnTo>
                <a:lnTo>
                  <a:pt x="434632" y="889000"/>
                </a:lnTo>
                <a:lnTo>
                  <a:pt x="452081" y="922020"/>
                </a:lnTo>
                <a:lnTo>
                  <a:pt x="451980" y="942340"/>
                </a:lnTo>
                <a:lnTo>
                  <a:pt x="447497" y="947420"/>
                </a:lnTo>
                <a:lnTo>
                  <a:pt x="441045" y="951230"/>
                </a:lnTo>
                <a:lnTo>
                  <a:pt x="435038" y="963930"/>
                </a:lnTo>
                <a:lnTo>
                  <a:pt x="442061" y="975360"/>
                </a:lnTo>
                <a:lnTo>
                  <a:pt x="452323" y="984250"/>
                </a:lnTo>
                <a:lnTo>
                  <a:pt x="464591" y="988060"/>
                </a:lnTo>
                <a:lnTo>
                  <a:pt x="477608" y="988060"/>
                </a:lnTo>
                <a:lnTo>
                  <a:pt x="480479" y="981710"/>
                </a:lnTo>
                <a:lnTo>
                  <a:pt x="487057" y="981710"/>
                </a:lnTo>
                <a:lnTo>
                  <a:pt x="491553" y="977900"/>
                </a:lnTo>
                <a:lnTo>
                  <a:pt x="494284" y="975360"/>
                </a:lnTo>
                <a:lnTo>
                  <a:pt x="495554" y="972820"/>
                </a:lnTo>
                <a:lnTo>
                  <a:pt x="498195" y="970280"/>
                </a:lnTo>
                <a:lnTo>
                  <a:pt x="502234" y="970280"/>
                </a:lnTo>
                <a:lnTo>
                  <a:pt x="500799" y="966470"/>
                </a:lnTo>
                <a:lnTo>
                  <a:pt x="502246" y="965200"/>
                </a:lnTo>
                <a:lnTo>
                  <a:pt x="503631" y="963930"/>
                </a:lnTo>
                <a:lnTo>
                  <a:pt x="505574" y="963930"/>
                </a:lnTo>
                <a:lnTo>
                  <a:pt x="506310" y="961390"/>
                </a:lnTo>
                <a:lnTo>
                  <a:pt x="506564" y="961390"/>
                </a:lnTo>
                <a:lnTo>
                  <a:pt x="506501" y="960120"/>
                </a:lnTo>
                <a:lnTo>
                  <a:pt x="507771" y="960120"/>
                </a:lnTo>
                <a:lnTo>
                  <a:pt x="507123" y="958850"/>
                </a:lnTo>
                <a:lnTo>
                  <a:pt x="507657" y="958850"/>
                </a:lnTo>
                <a:lnTo>
                  <a:pt x="507606" y="957580"/>
                </a:lnTo>
                <a:lnTo>
                  <a:pt x="508571" y="957580"/>
                </a:lnTo>
                <a:lnTo>
                  <a:pt x="509168" y="956310"/>
                </a:lnTo>
                <a:lnTo>
                  <a:pt x="509790" y="956310"/>
                </a:lnTo>
                <a:lnTo>
                  <a:pt x="510387" y="955040"/>
                </a:lnTo>
                <a:lnTo>
                  <a:pt x="510819" y="956310"/>
                </a:lnTo>
                <a:lnTo>
                  <a:pt x="511340" y="955040"/>
                </a:lnTo>
                <a:lnTo>
                  <a:pt x="512343" y="955040"/>
                </a:lnTo>
                <a:lnTo>
                  <a:pt x="512152" y="953770"/>
                </a:lnTo>
                <a:lnTo>
                  <a:pt x="513486" y="953770"/>
                </a:lnTo>
                <a:lnTo>
                  <a:pt x="513384" y="952500"/>
                </a:lnTo>
                <a:lnTo>
                  <a:pt x="513842" y="952500"/>
                </a:lnTo>
                <a:lnTo>
                  <a:pt x="513854" y="951230"/>
                </a:lnTo>
                <a:lnTo>
                  <a:pt x="515353" y="951230"/>
                </a:lnTo>
                <a:lnTo>
                  <a:pt x="515289" y="949960"/>
                </a:lnTo>
                <a:lnTo>
                  <a:pt x="517080" y="949960"/>
                </a:lnTo>
                <a:lnTo>
                  <a:pt x="516801" y="948690"/>
                </a:lnTo>
                <a:lnTo>
                  <a:pt x="517715" y="948690"/>
                </a:lnTo>
                <a:lnTo>
                  <a:pt x="517931" y="947420"/>
                </a:lnTo>
                <a:lnTo>
                  <a:pt x="519176" y="948690"/>
                </a:lnTo>
                <a:lnTo>
                  <a:pt x="520192" y="948690"/>
                </a:lnTo>
                <a:lnTo>
                  <a:pt x="520471" y="947420"/>
                </a:lnTo>
                <a:lnTo>
                  <a:pt x="520738" y="946150"/>
                </a:lnTo>
                <a:lnTo>
                  <a:pt x="523671" y="948690"/>
                </a:lnTo>
                <a:lnTo>
                  <a:pt x="522820" y="946150"/>
                </a:lnTo>
                <a:lnTo>
                  <a:pt x="523074" y="946150"/>
                </a:lnTo>
                <a:lnTo>
                  <a:pt x="523125" y="944880"/>
                </a:lnTo>
                <a:lnTo>
                  <a:pt x="523417" y="944880"/>
                </a:lnTo>
                <a:lnTo>
                  <a:pt x="522655" y="943610"/>
                </a:lnTo>
                <a:lnTo>
                  <a:pt x="523011" y="943610"/>
                </a:lnTo>
                <a:lnTo>
                  <a:pt x="523214" y="942682"/>
                </a:lnTo>
                <a:lnTo>
                  <a:pt x="522897" y="942340"/>
                </a:lnTo>
                <a:lnTo>
                  <a:pt x="523290" y="942340"/>
                </a:lnTo>
                <a:lnTo>
                  <a:pt x="523887" y="942340"/>
                </a:lnTo>
                <a:lnTo>
                  <a:pt x="523214" y="941070"/>
                </a:lnTo>
                <a:lnTo>
                  <a:pt x="524700" y="941070"/>
                </a:lnTo>
                <a:lnTo>
                  <a:pt x="524052" y="939800"/>
                </a:lnTo>
                <a:lnTo>
                  <a:pt x="524675" y="939800"/>
                </a:lnTo>
                <a:lnTo>
                  <a:pt x="525183" y="938530"/>
                </a:lnTo>
                <a:lnTo>
                  <a:pt x="526059" y="938530"/>
                </a:lnTo>
                <a:lnTo>
                  <a:pt x="525780" y="937260"/>
                </a:lnTo>
                <a:lnTo>
                  <a:pt x="526338" y="937260"/>
                </a:lnTo>
                <a:lnTo>
                  <a:pt x="526580" y="937260"/>
                </a:lnTo>
                <a:lnTo>
                  <a:pt x="526453" y="937107"/>
                </a:lnTo>
                <a:lnTo>
                  <a:pt x="527253" y="935990"/>
                </a:lnTo>
                <a:lnTo>
                  <a:pt x="527951" y="933450"/>
                </a:lnTo>
                <a:lnTo>
                  <a:pt x="528993" y="933450"/>
                </a:lnTo>
                <a:lnTo>
                  <a:pt x="531152" y="932180"/>
                </a:lnTo>
                <a:lnTo>
                  <a:pt x="533222" y="934720"/>
                </a:lnTo>
                <a:lnTo>
                  <a:pt x="538568" y="934720"/>
                </a:lnTo>
                <a:lnTo>
                  <a:pt x="539038" y="935990"/>
                </a:lnTo>
                <a:lnTo>
                  <a:pt x="539597" y="935990"/>
                </a:lnTo>
                <a:lnTo>
                  <a:pt x="539991" y="937260"/>
                </a:lnTo>
                <a:lnTo>
                  <a:pt x="542480" y="938530"/>
                </a:lnTo>
                <a:lnTo>
                  <a:pt x="542874" y="935990"/>
                </a:lnTo>
                <a:lnTo>
                  <a:pt x="548500" y="935990"/>
                </a:lnTo>
                <a:lnTo>
                  <a:pt x="550265" y="934720"/>
                </a:lnTo>
                <a:lnTo>
                  <a:pt x="551180" y="932180"/>
                </a:lnTo>
                <a:lnTo>
                  <a:pt x="554228" y="930910"/>
                </a:lnTo>
                <a:lnTo>
                  <a:pt x="558965" y="934720"/>
                </a:lnTo>
                <a:lnTo>
                  <a:pt x="557047" y="935990"/>
                </a:lnTo>
                <a:lnTo>
                  <a:pt x="563118" y="934720"/>
                </a:lnTo>
                <a:lnTo>
                  <a:pt x="564400" y="934720"/>
                </a:lnTo>
                <a:lnTo>
                  <a:pt x="564057" y="937260"/>
                </a:lnTo>
                <a:lnTo>
                  <a:pt x="564680" y="937260"/>
                </a:lnTo>
                <a:lnTo>
                  <a:pt x="567639" y="938530"/>
                </a:lnTo>
                <a:lnTo>
                  <a:pt x="571195" y="937260"/>
                </a:lnTo>
                <a:lnTo>
                  <a:pt x="573036" y="934720"/>
                </a:lnTo>
                <a:lnTo>
                  <a:pt x="576935" y="938530"/>
                </a:lnTo>
                <a:lnTo>
                  <a:pt x="583184" y="939800"/>
                </a:lnTo>
                <a:lnTo>
                  <a:pt x="589191" y="938530"/>
                </a:lnTo>
                <a:lnTo>
                  <a:pt x="594410" y="935990"/>
                </a:lnTo>
                <a:lnTo>
                  <a:pt x="598424" y="938530"/>
                </a:lnTo>
                <a:lnTo>
                  <a:pt x="603707" y="941070"/>
                </a:lnTo>
                <a:lnTo>
                  <a:pt x="605142" y="942340"/>
                </a:lnTo>
                <a:lnTo>
                  <a:pt x="607199" y="947420"/>
                </a:lnTo>
                <a:lnTo>
                  <a:pt x="608990" y="944880"/>
                </a:lnTo>
                <a:lnTo>
                  <a:pt x="613803" y="943610"/>
                </a:lnTo>
                <a:lnTo>
                  <a:pt x="610654" y="943610"/>
                </a:lnTo>
                <a:lnTo>
                  <a:pt x="608380" y="941070"/>
                </a:lnTo>
                <a:lnTo>
                  <a:pt x="605675" y="941070"/>
                </a:lnTo>
                <a:lnTo>
                  <a:pt x="604164" y="938530"/>
                </a:lnTo>
                <a:lnTo>
                  <a:pt x="602424" y="937260"/>
                </a:lnTo>
                <a:lnTo>
                  <a:pt x="603631" y="935990"/>
                </a:lnTo>
                <a:lnTo>
                  <a:pt x="601700" y="935990"/>
                </a:lnTo>
                <a:lnTo>
                  <a:pt x="600964" y="933450"/>
                </a:lnTo>
                <a:lnTo>
                  <a:pt x="600621" y="935990"/>
                </a:lnTo>
                <a:lnTo>
                  <a:pt x="599465" y="935990"/>
                </a:lnTo>
                <a:lnTo>
                  <a:pt x="600417" y="934720"/>
                </a:lnTo>
                <a:lnTo>
                  <a:pt x="599490" y="934720"/>
                </a:lnTo>
                <a:lnTo>
                  <a:pt x="599046" y="933450"/>
                </a:lnTo>
                <a:lnTo>
                  <a:pt x="598525" y="933450"/>
                </a:lnTo>
                <a:lnTo>
                  <a:pt x="598081" y="932180"/>
                </a:lnTo>
                <a:lnTo>
                  <a:pt x="596900" y="931430"/>
                </a:lnTo>
                <a:lnTo>
                  <a:pt x="595172" y="932180"/>
                </a:lnTo>
                <a:lnTo>
                  <a:pt x="595096" y="930910"/>
                </a:lnTo>
                <a:lnTo>
                  <a:pt x="595820" y="930910"/>
                </a:lnTo>
                <a:lnTo>
                  <a:pt x="595198" y="929640"/>
                </a:lnTo>
                <a:lnTo>
                  <a:pt x="594461" y="929640"/>
                </a:lnTo>
                <a:lnTo>
                  <a:pt x="595147" y="928370"/>
                </a:lnTo>
                <a:lnTo>
                  <a:pt x="595820" y="927100"/>
                </a:lnTo>
                <a:lnTo>
                  <a:pt x="592658" y="928370"/>
                </a:lnTo>
                <a:lnTo>
                  <a:pt x="593585" y="925830"/>
                </a:lnTo>
                <a:lnTo>
                  <a:pt x="592899" y="924560"/>
                </a:lnTo>
                <a:lnTo>
                  <a:pt x="593928" y="924560"/>
                </a:lnTo>
                <a:lnTo>
                  <a:pt x="593217" y="923290"/>
                </a:lnTo>
                <a:lnTo>
                  <a:pt x="594220" y="923290"/>
                </a:lnTo>
                <a:lnTo>
                  <a:pt x="593026" y="922020"/>
                </a:lnTo>
                <a:lnTo>
                  <a:pt x="593610" y="920750"/>
                </a:lnTo>
                <a:lnTo>
                  <a:pt x="594677" y="919480"/>
                </a:lnTo>
                <a:lnTo>
                  <a:pt x="592658" y="919480"/>
                </a:lnTo>
                <a:lnTo>
                  <a:pt x="593432" y="918210"/>
                </a:lnTo>
                <a:lnTo>
                  <a:pt x="593471" y="916940"/>
                </a:lnTo>
                <a:lnTo>
                  <a:pt x="595909" y="914400"/>
                </a:lnTo>
                <a:lnTo>
                  <a:pt x="594220" y="913130"/>
                </a:lnTo>
                <a:lnTo>
                  <a:pt x="596506" y="909320"/>
                </a:lnTo>
                <a:lnTo>
                  <a:pt x="592594" y="905510"/>
                </a:lnTo>
                <a:lnTo>
                  <a:pt x="591680" y="901700"/>
                </a:lnTo>
                <a:lnTo>
                  <a:pt x="592378" y="900430"/>
                </a:lnTo>
                <a:lnTo>
                  <a:pt x="591223" y="899160"/>
                </a:lnTo>
                <a:lnTo>
                  <a:pt x="591807" y="897890"/>
                </a:lnTo>
                <a:lnTo>
                  <a:pt x="591350" y="897890"/>
                </a:lnTo>
                <a:lnTo>
                  <a:pt x="592277" y="896620"/>
                </a:lnTo>
                <a:lnTo>
                  <a:pt x="591273" y="896620"/>
                </a:lnTo>
                <a:lnTo>
                  <a:pt x="590296" y="896620"/>
                </a:lnTo>
                <a:lnTo>
                  <a:pt x="590346" y="895350"/>
                </a:lnTo>
                <a:lnTo>
                  <a:pt x="590524" y="895350"/>
                </a:lnTo>
                <a:lnTo>
                  <a:pt x="591273" y="896620"/>
                </a:lnTo>
                <a:lnTo>
                  <a:pt x="590943" y="895350"/>
                </a:lnTo>
                <a:lnTo>
                  <a:pt x="591324" y="894080"/>
                </a:lnTo>
                <a:lnTo>
                  <a:pt x="591654" y="894080"/>
                </a:lnTo>
                <a:lnTo>
                  <a:pt x="590943" y="892810"/>
                </a:lnTo>
                <a:lnTo>
                  <a:pt x="592594" y="894080"/>
                </a:lnTo>
                <a:lnTo>
                  <a:pt x="592658" y="892810"/>
                </a:lnTo>
                <a:lnTo>
                  <a:pt x="591807" y="892810"/>
                </a:lnTo>
                <a:lnTo>
                  <a:pt x="594042" y="891540"/>
                </a:lnTo>
                <a:lnTo>
                  <a:pt x="593915" y="890270"/>
                </a:lnTo>
                <a:lnTo>
                  <a:pt x="595312" y="890270"/>
                </a:lnTo>
                <a:lnTo>
                  <a:pt x="593445" y="889000"/>
                </a:lnTo>
                <a:lnTo>
                  <a:pt x="594588" y="887730"/>
                </a:lnTo>
                <a:lnTo>
                  <a:pt x="593979" y="887730"/>
                </a:lnTo>
                <a:lnTo>
                  <a:pt x="594118" y="886460"/>
                </a:lnTo>
                <a:lnTo>
                  <a:pt x="594995" y="887730"/>
                </a:lnTo>
                <a:lnTo>
                  <a:pt x="595579" y="886460"/>
                </a:lnTo>
                <a:lnTo>
                  <a:pt x="596214" y="885190"/>
                </a:lnTo>
                <a:lnTo>
                  <a:pt x="597014" y="883920"/>
                </a:lnTo>
                <a:lnTo>
                  <a:pt x="599211" y="877417"/>
                </a:lnTo>
                <a:lnTo>
                  <a:pt x="592226" y="872490"/>
                </a:lnTo>
                <a:lnTo>
                  <a:pt x="592150" y="869950"/>
                </a:lnTo>
                <a:lnTo>
                  <a:pt x="590473" y="864870"/>
                </a:lnTo>
                <a:lnTo>
                  <a:pt x="588238" y="863600"/>
                </a:lnTo>
                <a:lnTo>
                  <a:pt x="589686" y="859790"/>
                </a:lnTo>
                <a:lnTo>
                  <a:pt x="584708" y="855980"/>
                </a:lnTo>
                <a:lnTo>
                  <a:pt x="584136" y="852170"/>
                </a:lnTo>
                <a:lnTo>
                  <a:pt x="581329" y="849630"/>
                </a:lnTo>
                <a:lnTo>
                  <a:pt x="582853" y="844550"/>
                </a:lnTo>
                <a:lnTo>
                  <a:pt x="582866" y="842010"/>
                </a:lnTo>
                <a:lnTo>
                  <a:pt x="585406" y="842010"/>
                </a:lnTo>
                <a:lnTo>
                  <a:pt x="587641" y="840740"/>
                </a:lnTo>
                <a:lnTo>
                  <a:pt x="588137" y="839470"/>
                </a:lnTo>
                <a:lnTo>
                  <a:pt x="588619" y="838200"/>
                </a:lnTo>
                <a:lnTo>
                  <a:pt x="597230" y="840740"/>
                </a:lnTo>
                <a:lnTo>
                  <a:pt x="595998" y="838200"/>
                </a:lnTo>
                <a:lnTo>
                  <a:pt x="594156" y="834390"/>
                </a:lnTo>
                <a:lnTo>
                  <a:pt x="593013" y="831850"/>
                </a:lnTo>
                <a:lnTo>
                  <a:pt x="598246" y="828040"/>
                </a:lnTo>
                <a:lnTo>
                  <a:pt x="599338" y="828040"/>
                </a:lnTo>
                <a:lnTo>
                  <a:pt x="599617" y="822960"/>
                </a:lnTo>
                <a:lnTo>
                  <a:pt x="605180" y="822960"/>
                </a:lnTo>
                <a:lnTo>
                  <a:pt x="604748" y="820420"/>
                </a:lnTo>
                <a:lnTo>
                  <a:pt x="605104" y="817880"/>
                </a:lnTo>
                <a:lnTo>
                  <a:pt x="615264" y="806450"/>
                </a:lnTo>
                <a:lnTo>
                  <a:pt x="614857" y="797560"/>
                </a:lnTo>
                <a:lnTo>
                  <a:pt x="617537" y="789940"/>
                </a:lnTo>
                <a:lnTo>
                  <a:pt x="636968" y="781050"/>
                </a:lnTo>
                <a:lnTo>
                  <a:pt x="637882" y="779780"/>
                </a:lnTo>
                <a:lnTo>
                  <a:pt x="636574" y="775970"/>
                </a:lnTo>
                <a:lnTo>
                  <a:pt x="634377" y="775970"/>
                </a:lnTo>
                <a:lnTo>
                  <a:pt x="629589" y="763270"/>
                </a:lnTo>
                <a:lnTo>
                  <a:pt x="625386" y="749300"/>
                </a:lnTo>
                <a:lnTo>
                  <a:pt x="621919" y="736600"/>
                </a:lnTo>
                <a:lnTo>
                  <a:pt x="619315" y="723900"/>
                </a:lnTo>
                <a:lnTo>
                  <a:pt x="616254" y="722630"/>
                </a:lnTo>
                <a:lnTo>
                  <a:pt x="618020" y="716280"/>
                </a:lnTo>
                <a:lnTo>
                  <a:pt x="614819" y="715010"/>
                </a:lnTo>
                <a:lnTo>
                  <a:pt x="616762" y="709930"/>
                </a:lnTo>
                <a:lnTo>
                  <a:pt x="617245" y="708660"/>
                </a:lnTo>
                <a:lnTo>
                  <a:pt x="613206" y="699770"/>
                </a:lnTo>
                <a:lnTo>
                  <a:pt x="623595" y="698500"/>
                </a:lnTo>
                <a:lnTo>
                  <a:pt x="628256" y="695960"/>
                </a:lnTo>
                <a:lnTo>
                  <a:pt x="634034" y="687070"/>
                </a:lnTo>
                <a:lnTo>
                  <a:pt x="639635" y="694690"/>
                </a:lnTo>
                <a:lnTo>
                  <a:pt x="642416" y="693420"/>
                </a:lnTo>
                <a:lnTo>
                  <a:pt x="645985" y="689610"/>
                </a:lnTo>
                <a:lnTo>
                  <a:pt x="647065" y="695960"/>
                </a:lnTo>
                <a:lnTo>
                  <a:pt x="652449" y="693420"/>
                </a:lnTo>
                <a:lnTo>
                  <a:pt x="659142" y="690880"/>
                </a:lnTo>
                <a:lnTo>
                  <a:pt x="665607" y="690880"/>
                </a:lnTo>
                <a:lnTo>
                  <a:pt x="670344" y="694690"/>
                </a:lnTo>
                <a:lnTo>
                  <a:pt x="673531" y="690880"/>
                </a:lnTo>
                <a:lnTo>
                  <a:pt x="677227" y="692150"/>
                </a:lnTo>
                <a:lnTo>
                  <a:pt x="681901" y="694690"/>
                </a:lnTo>
                <a:lnTo>
                  <a:pt x="685355" y="694690"/>
                </a:lnTo>
                <a:lnTo>
                  <a:pt x="685380" y="690880"/>
                </a:lnTo>
                <a:lnTo>
                  <a:pt x="685380" y="689610"/>
                </a:lnTo>
                <a:lnTo>
                  <a:pt x="691108" y="687070"/>
                </a:lnTo>
                <a:lnTo>
                  <a:pt x="685749" y="680720"/>
                </a:lnTo>
                <a:lnTo>
                  <a:pt x="684301" y="678180"/>
                </a:lnTo>
                <a:lnTo>
                  <a:pt x="684682" y="674370"/>
                </a:lnTo>
                <a:lnTo>
                  <a:pt x="684733" y="668020"/>
                </a:lnTo>
                <a:lnTo>
                  <a:pt x="683221" y="664210"/>
                </a:lnTo>
                <a:lnTo>
                  <a:pt x="679589" y="657860"/>
                </a:lnTo>
                <a:lnTo>
                  <a:pt x="674801" y="654050"/>
                </a:lnTo>
                <a:lnTo>
                  <a:pt x="670636" y="651510"/>
                </a:lnTo>
                <a:lnTo>
                  <a:pt x="668870" y="643890"/>
                </a:lnTo>
                <a:lnTo>
                  <a:pt x="669251" y="636270"/>
                </a:lnTo>
                <a:lnTo>
                  <a:pt x="666343" y="636270"/>
                </a:lnTo>
                <a:lnTo>
                  <a:pt x="664832" y="635977"/>
                </a:lnTo>
                <a:lnTo>
                  <a:pt x="669950" y="635977"/>
                </a:lnTo>
                <a:lnTo>
                  <a:pt x="675995" y="638517"/>
                </a:lnTo>
                <a:lnTo>
                  <a:pt x="676529" y="637247"/>
                </a:lnTo>
                <a:lnTo>
                  <a:pt x="676871" y="633437"/>
                </a:lnTo>
                <a:lnTo>
                  <a:pt x="679513" y="633437"/>
                </a:lnTo>
                <a:lnTo>
                  <a:pt x="681824" y="629627"/>
                </a:lnTo>
                <a:lnTo>
                  <a:pt x="686003" y="629627"/>
                </a:lnTo>
                <a:lnTo>
                  <a:pt x="690384" y="630897"/>
                </a:lnTo>
                <a:lnTo>
                  <a:pt x="693318" y="629627"/>
                </a:lnTo>
                <a:lnTo>
                  <a:pt x="698588" y="628357"/>
                </a:lnTo>
                <a:lnTo>
                  <a:pt x="702754" y="629627"/>
                </a:lnTo>
                <a:lnTo>
                  <a:pt x="705815" y="629627"/>
                </a:lnTo>
                <a:lnTo>
                  <a:pt x="706310" y="628357"/>
                </a:lnTo>
                <a:lnTo>
                  <a:pt x="707783" y="624547"/>
                </a:lnTo>
                <a:lnTo>
                  <a:pt x="718731" y="625817"/>
                </a:lnTo>
                <a:lnTo>
                  <a:pt x="712825" y="628357"/>
                </a:lnTo>
                <a:lnTo>
                  <a:pt x="718413" y="634707"/>
                </a:lnTo>
                <a:lnTo>
                  <a:pt x="722249" y="633437"/>
                </a:lnTo>
                <a:lnTo>
                  <a:pt x="728751" y="637247"/>
                </a:lnTo>
                <a:lnTo>
                  <a:pt x="735660" y="634707"/>
                </a:lnTo>
                <a:lnTo>
                  <a:pt x="738797" y="633437"/>
                </a:lnTo>
                <a:lnTo>
                  <a:pt x="741934" y="632167"/>
                </a:lnTo>
                <a:lnTo>
                  <a:pt x="746556" y="633437"/>
                </a:lnTo>
                <a:lnTo>
                  <a:pt x="747496" y="632167"/>
                </a:lnTo>
                <a:lnTo>
                  <a:pt x="749388" y="629627"/>
                </a:lnTo>
                <a:lnTo>
                  <a:pt x="760336" y="632167"/>
                </a:lnTo>
                <a:lnTo>
                  <a:pt x="758774" y="637247"/>
                </a:lnTo>
                <a:lnTo>
                  <a:pt x="768210" y="635977"/>
                </a:lnTo>
                <a:lnTo>
                  <a:pt x="770178" y="641057"/>
                </a:lnTo>
                <a:lnTo>
                  <a:pt x="769277" y="647407"/>
                </a:lnTo>
                <a:lnTo>
                  <a:pt x="769200" y="651217"/>
                </a:lnTo>
                <a:lnTo>
                  <a:pt x="769404" y="656297"/>
                </a:lnTo>
                <a:lnTo>
                  <a:pt x="773976" y="658837"/>
                </a:lnTo>
                <a:lnTo>
                  <a:pt x="779665" y="660107"/>
                </a:lnTo>
                <a:lnTo>
                  <a:pt x="782916" y="665187"/>
                </a:lnTo>
                <a:lnTo>
                  <a:pt x="790854" y="663917"/>
                </a:lnTo>
                <a:lnTo>
                  <a:pt x="797369" y="661377"/>
                </a:lnTo>
                <a:lnTo>
                  <a:pt x="803313" y="658837"/>
                </a:lnTo>
                <a:lnTo>
                  <a:pt x="809561" y="655027"/>
                </a:lnTo>
                <a:lnTo>
                  <a:pt x="811352" y="658837"/>
                </a:lnTo>
                <a:lnTo>
                  <a:pt x="817562" y="658837"/>
                </a:lnTo>
                <a:lnTo>
                  <a:pt x="818654" y="666457"/>
                </a:lnTo>
                <a:lnTo>
                  <a:pt x="824992" y="660107"/>
                </a:lnTo>
                <a:lnTo>
                  <a:pt x="827989" y="667727"/>
                </a:lnTo>
                <a:lnTo>
                  <a:pt x="839927" y="668997"/>
                </a:lnTo>
                <a:lnTo>
                  <a:pt x="841908" y="660107"/>
                </a:lnTo>
                <a:lnTo>
                  <a:pt x="842187" y="658837"/>
                </a:lnTo>
                <a:lnTo>
                  <a:pt x="844626" y="655027"/>
                </a:lnTo>
                <a:lnTo>
                  <a:pt x="846264" y="652487"/>
                </a:lnTo>
                <a:lnTo>
                  <a:pt x="863625" y="660107"/>
                </a:lnTo>
                <a:lnTo>
                  <a:pt x="873150" y="657567"/>
                </a:lnTo>
                <a:lnTo>
                  <a:pt x="883627" y="658837"/>
                </a:lnTo>
                <a:lnTo>
                  <a:pt x="893749" y="662647"/>
                </a:lnTo>
                <a:lnTo>
                  <a:pt x="902246" y="666457"/>
                </a:lnTo>
                <a:lnTo>
                  <a:pt x="903859" y="674077"/>
                </a:lnTo>
                <a:lnTo>
                  <a:pt x="906005" y="675347"/>
                </a:lnTo>
                <a:lnTo>
                  <a:pt x="909980" y="675347"/>
                </a:lnTo>
                <a:lnTo>
                  <a:pt x="917092" y="680427"/>
                </a:lnTo>
                <a:lnTo>
                  <a:pt x="925233" y="688047"/>
                </a:lnTo>
                <a:lnTo>
                  <a:pt x="935697" y="689317"/>
                </a:lnTo>
                <a:lnTo>
                  <a:pt x="947051" y="689317"/>
                </a:lnTo>
                <a:lnTo>
                  <a:pt x="957910" y="690587"/>
                </a:lnTo>
                <a:lnTo>
                  <a:pt x="972921" y="682967"/>
                </a:lnTo>
                <a:lnTo>
                  <a:pt x="988834" y="674077"/>
                </a:lnTo>
                <a:lnTo>
                  <a:pt x="1004404" y="670267"/>
                </a:lnTo>
                <a:lnTo>
                  <a:pt x="1018451" y="677887"/>
                </a:lnTo>
                <a:lnTo>
                  <a:pt x="1024521" y="677887"/>
                </a:lnTo>
                <a:lnTo>
                  <a:pt x="1023073" y="674077"/>
                </a:lnTo>
                <a:lnTo>
                  <a:pt x="1021473" y="670267"/>
                </a:lnTo>
                <a:lnTo>
                  <a:pt x="1019873" y="666457"/>
                </a:lnTo>
                <a:lnTo>
                  <a:pt x="1029830" y="663917"/>
                </a:lnTo>
                <a:lnTo>
                  <a:pt x="1034986" y="666457"/>
                </a:lnTo>
                <a:lnTo>
                  <a:pt x="1036840" y="663917"/>
                </a:lnTo>
                <a:lnTo>
                  <a:pt x="1036447" y="661377"/>
                </a:lnTo>
                <a:lnTo>
                  <a:pt x="1038085" y="658837"/>
                </a:lnTo>
                <a:lnTo>
                  <a:pt x="1042060" y="657567"/>
                </a:lnTo>
                <a:lnTo>
                  <a:pt x="1046048" y="656297"/>
                </a:lnTo>
                <a:lnTo>
                  <a:pt x="1049464" y="656297"/>
                </a:lnTo>
                <a:lnTo>
                  <a:pt x="1053757" y="655027"/>
                </a:lnTo>
                <a:lnTo>
                  <a:pt x="1055941" y="652487"/>
                </a:lnTo>
                <a:lnTo>
                  <a:pt x="1060678" y="651217"/>
                </a:lnTo>
                <a:lnTo>
                  <a:pt x="1065745" y="648677"/>
                </a:lnTo>
                <a:lnTo>
                  <a:pt x="1071372" y="644867"/>
                </a:lnTo>
                <a:lnTo>
                  <a:pt x="1077810" y="647407"/>
                </a:lnTo>
                <a:lnTo>
                  <a:pt x="1081328" y="647407"/>
                </a:lnTo>
                <a:lnTo>
                  <a:pt x="1087183" y="646137"/>
                </a:lnTo>
                <a:lnTo>
                  <a:pt x="1086993" y="644867"/>
                </a:lnTo>
                <a:lnTo>
                  <a:pt x="1086446" y="641057"/>
                </a:lnTo>
                <a:lnTo>
                  <a:pt x="1095819" y="642327"/>
                </a:lnTo>
                <a:lnTo>
                  <a:pt x="1101661" y="641057"/>
                </a:lnTo>
                <a:lnTo>
                  <a:pt x="1108113" y="635977"/>
                </a:lnTo>
                <a:lnTo>
                  <a:pt x="1113840" y="639787"/>
                </a:lnTo>
                <a:lnTo>
                  <a:pt x="1116139" y="639787"/>
                </a:lnTo>
                <a:lnTo>
                  <a:pt x="1118654" y="635977"/>
                </a:lnTo>
                <a:lnTo>
                  <a:pt x="1125016" y="629627"/>
                </a:lnTo>
                <a:lnTo>
                  <a:pt x="1130134" y="624547"/>
                </a:lnTo>
                <a:lnTo>
                  <a:pt x="1134198" y="623277"/>
                </a:lnTo>
                <a:lnTo>
                  <a:pt x="1139888" y="623277"/>
                </a:lnTo>
                <a:lnTo>
                  <a:pt x="1149896" y="615657"/>
                </a:lnTo>
                <a:lnTo>
                  <a:pt x="1165466" y="610577"/>
                </a:lnTo>
                <a:lnTo>
                  <a:pt x="1175359" y="601687"/>
                </a:lnTo>
                <a:lnTo>
                  <a:pt x="1186840" y="594067"/>
                </a:lnTo>
                <a:lnTo>
                  <a:pt x="1207236" y="587717"/>
                </a:lnTo>
                <a:lnTo>
                  <a:pt x="1213662" y="591527"/>
                </a:lnTo>
                <a:lnTo>
                  <a:pt x="1214501" y="587717"/>
                </a:lnTo>
                <a:lnTo>
                  <a:pt x="1215631" y="582637"/>
                </a:lnTo>
                <a:lnTo>
                  <a:pt x="1218539" y="578827"/>
                </a:lnTo>
                <a:lnTo>
                  <a:pt x="1222121" y="586447"/>
                </a:lnTo>
                <a:lnTo>
                  <a:pt x="1232446" y="588987"/>
                </a:lnTo>
                <a:lnTo>
                  <a:pt x="1269441" y="611847"/>
                </a:lnTo>
                <a:lnTo>
                  <a:pt x="1271625" y="601687"/>
                </a:lnTo>
                <a:lnTo>
                  <a:pt x="1276261" y="582637"/>
                </a:lnTo>
                <a:lnTo>
                  <a:pt x="1276959" y="578827"/>
                </a:lnTo>
                <a:lnTo>
                  <a:pt x="1279753" y="563587"/>
                </a:lnTo>
                <a:lnTo>
                  <a:pt x="1278509" y="554697"/>
                </a:lnTo>
                <a:lnTo>
                  <a:pt x="1274203" y="552157"/>
                </a:lnTo>
                <a:lnTo>
                  <a:pt x="1267218" y="549617"/>
                </a:lnTo>
                <a:lnTo>
                  <a:pt x="1262126" y="545807"/>
                </a:lnTo>
                <a:lnTo>
                  <a:pt x="1263484" y="545807"/>
                </a:lnTo>
                <a:lnTo>
                  <a:pt x="1264234" y="547077"/>
                </a:lnTo>
                <a:lnTo>
                  <a:pt x="1264043" y="545807"/>
                </a:lnTo>
                <a:lnTo>
                  <a:pt x="1263865" y="544537"/>
                </a:lnTo>
                <a:lnTo>
                  <a:pt x="1264386" y="545807"/>
                </a:lnTo>
                <a:lnTo>
                  <a:pt x="1265961" y="545807"/>
                </a:lnTo>
                <a:lnTo>
                  <a:pt x="1266012" y="544537"/>
                </a:lnTo>
                <a:lnTo>
                  <a:pt x="1267002" y="545807"/>
                </a:lnTo>
                <a:lnTo>
                  <a:pt x="1266939" y="544537"/>
                </a:lnTo>
                <a:lnTo>
                  <a:pt x="1266888" y="543267"/>
                </a:lnTo>
                <a:lnTo>
                  <a:pt x="1268349" y="543267"/>
                </a:lnTo>
                <a:lnTo>
                  <a:pt x="1268793" y="544537"/>
                </a:lnTo>
                <a:lnTo>
                  <a:pt x="1268653" y="543267"/>
                </a:lnTo>
                <a:lnTo>
                  <a:pt x="1268577" y="542505"/>
                </a:lnTo>
                <a:lnTo>
                  <a:pt x="1268069" y="541997"/>
                </a:lnTo>
                <a:lnTo>
                  <a:pt x="1268361" y="541997"/>
                </a:lnTo>
                <a:lnTo>
                  <a:pt x="1269111" y="540727"/>
                </a:lnTo>
                <a:lnTo>
                  <a:pt x="1269161" y="538187"/>
                </a:lnTo>
                <a:lnTo>
                  <a:pt x="1270190" y="539457"/>
                </a:lnTo>
                <a:lnTo>
                  <a:pt x="1270203" y="538187"/>
                </a:lnTo>
                <a:lnTo>
                  <a:pt x="1271447" y="536917"/>
                </a:lnTo>
                <a:lnTo>
                  <a:pt x="1270825" y="536917"/>
                </a:lnTo>
                <a:lnTo>
                  <a:pt x="1271282" y="535647"/>
                </a:lnTo>
                <a:lnTo>
                  <a:pt x="1271943" y="535647"/>
                </a:lnTo>
                <a:lnTo>
                  <a:pt x="1271511" y="535241"/>
                </a:lnTo>
                <a:lnTo>
                  <a:pt x="1272057" y="534377"/>
                </a:lnTo>
                <a:lnTo>
                  <a:pt x="1272476" y="534377"/>
                </a:lnTo>
                <a:lnTo>
                  <a:pt x="1274178" y="533107"/>
                </a:lnTo>
                <a:lnTo>
                  <a:pt x="1274343" y="534377"/>
                </a:lnTo>
                <a:lnTo>
                  <a:pt x="1274724" y="533107"/>
                </a:lnTo>
                <a:lnTo>
                  <a:pt x="1274521" y="534377"/>
                </a:lnTo>
                <a:lnTo>
                  <a:pt x="1275041" y="534377"/>
                </a:lnTo>
                <a:lnTo>
                  <a:pt x="1274889" y="533107"/>
                </a:lnTo>
                <a:lnTo>
                  <a:pt x="1275257" y="534377"/>
                </a:lnTo>
                <a:lnTo>
                  <a:pt x="1275727" y="534377"/>
                </a:lnTo>
                <a:lnTo>
                  <a:pt x="1275651" y="533107"/>
                </a:lnTo>
                <a:lnTo>
                  <a:pt x="1275816" y="533107"/>
                </a:lnTo>
                <a:lnTo>
                  <a:pt x="1275892" y="531837"/>
                </a:lnTo>
                <a:lnTo>
                  <a:pt x="1276096" y="533107"/>
                </a:lnTo>
                <a:lnTo>
                  <a:pt x="1276959" y="533107"/>
                </a:lnTo>
                <a:lnTo>
                  <a:pt x="1276032" y="531837"/>
                </a:lnTo>
                <a:lnTo>
                  <a:pt x="1277353" y="531837"/>
                </a:lnTo>
                <a:lnTo>
                  <a:pt x="1276197" y="530567"/>
                </a:lnTo>
                <a:lnTo>
                  <a:pt x="1276692" y="530567"/>
                </a:lnTo>
                <a:lnTo>
                  <a:pt x="1278166" y="529297"/>
                </a:lnTo>
                <a:lnTo>
                  <a:pt x="1276527" y="529297"/>
                </a:lnTo>
                <a:lnTo>
                  <a:pt x="1276756" y="528027"/>
                </a:lnTo>
                <a:lnTo>
                  <a:pt x="1274889" y="528027"/>
                </a:lnTo>
                <a:lnTo>
                  <a:pt x="1275334" y="526757"/>
                </a:lnTo>
                <a:lnTo>
                  <a:pt x="1275791" y="525487"/>
                </a:lnTo>
                <a:lnTo>
                  <a:pt x="1273225" y="526757"/>
                </a:lnTo>
                <a:lnTo>
                  <a:pt x="1271917" y="526757"/>
                </a:lnTo>
                <a:lnTo>
                  <a:pt x="1272717" y="525487"/>
                </a:lnTo>
                <a:lnTo>
                  <a:pt x="1271993" y="525487"/>
                </a:lnTo>
                <a:lnTo>
                  <a:pt x="1271168" y="526364"/>
                </a:lnTo>
                <a:lnTo>
                  <a:pt x="1271168" y="534911"/>
                </a:lnTo>
                <a:lnTo>
                  <a:pt x="1270635" y="534377"/>
                </a:lnTo>
                <a:lnTo>
                  <a:pt x="1271117" y="534377"/>
                </a:lnTo>
                <a:lnTo>
                  <a:pt x="1271168" y="534911"/>
                </a:lnTo>
                <a:lnTo>
                  <a:pt x="1271168" y="526364"/>
                </a:lnTo>
                <a:lnTo>
                  <a:pt x="1270787" y="526757"/>
                </a:lnTo>
                <a:lnTo>
                  <a:pt x="1271981" y="525487"/>
                </a:lnTo>
                <a:lnTo>
                  <a:pt x="1271536" y="524217"/>
                </a:lnTo>
                <a:lnTo>
                  <a:pt x="1272768" y="524217"/>
                </a:lnTo>
                <a:lnTo>
                  <a:pt x="1273479" y="522947"/>
                </a:lnTo>
                <a:lnTo>
                  <a:pt x="1271778" y="522947"/>
                </a:lnTo>
                <a:lnTo>
                  <a:pt x="1272794" y="521677"/>
                </a:lnTo>
                <a:lnTo>
                  <a:pt x="1273708" y="522947"/>
                </a:lnTo>
                <a:lnTo>
                  <a:pt x="1273378" y="524217"/>
                </a:lnTo>
                <a:lnTo>
                  <a:pt x="1274521" y="522947"/>
                </a:lnTo>
                <a:lnTo>
                  <a:pt x="1277632" y="522947"/>
                </a:lnTo>
                <a:lnTo>
                  <a:pt x="1279779" y="525487"/>
                </a:lnTo>
                <a:lnTo>
                  <a:pt x="1279461" y="522947"/>
                </a:lnTo>
                <a:lnTo>
                  <a:pt x="1280553" y="522947"/>
                </a:lnTo>
                <a:lnTo>
                  <a:pt x="1280718" y="522579"/>
                </a:lnTo>
                <a:lnTo>
                  <a:pt x="1280033" y="521677"/>
                </a:lnTo>
                <a:lnTo>
                  <a:pt x="1279055" y="520407"/>
                </a:lnTo>
                <a:lnTo>
                  <a:pt x="1281087" y="521677"/>
                </a:lnTo>
                <a:lnTo>
                  <a:pt x="1280718" y="522579"/>
                </a:lnTo>
                <a:lnTo>
                  <a:pt x="1281671" y="521677"/>
                </a:lnTo>
                <a:lnTo>
                  <a:pt x="1282369" y="521677"/>
                </a:lnTo>
                <a:lnTo>
                  <a:pt x="1281074" y="522579"/>
                </a:lnTo>
                <a:lnTo>
                  <a:pt x="1280972" y="522909"/>
                </a:lnTo>
                <a:lnTo>
                  <a:pt x="1280845" y="522744"/>
                </a:lnTo>
                <a:lnTo>
                  <a:pt x="1280718" y="522579"/>
                </a:lnTo>
                <a:lnTo>
                  <a:pt x="1280579" y="522922"/>
                </a:lnTo>
                <a:lnTo>
                  <a:pt x="1280744" y="522757"/>
                </a:lnTo>
                <a:lnTo>
                  <a:pt x="1280617" y="522909"/>
                </a:lnTo>
                <a:lnTo>
                  <a:pt x="1281010" y="522947"/>
                </a:lnTo>
                <a:lnTo>
                  <a:pt x="1283766" y="522947"/>
                </a:lnTo>
                <a:lnTo>
                  <a:pt x="1285163" y="524217"/>
                </a:lnTo>
                <a:lnTo>
                  <a:pt x="1287589" y="524217"/>
                </a:lnTo>
                <a:lnTo>
                  <a:pt x="1285798" y="522947"/>
                </a:lnTo>
                <a:lnTo>
                  <a:pt x="1287259" y="522947"/>
                </a:lnTo>
                <a:lnTo>
                  <a:pt x="1287526" y="521677"/>
                </a:lnTo>
                <a:lnTo>
                  <a:pt x="1284109" y="522947"/>
                </a:lnTo>
                <a:lnTo>
                  <a:pt x="1285684" y="521677"/>
                </a:lnTo>
                <a:lnTo>
                  <a:pt x="1287259" y="520407"/>
                </a:lnTo>
                <a:lnTo>
                  <a:pt x="1285748" y="519137"/>
                </a:lnTo>
                <a:lnTo>
                  <a:pt x="1287170" y="519137"/>
                </a:lnTo>
                <a:lnTo>
                  <a:pt x="1286116" y="517867"/>
                </a:lnTo>
                <a:lnTo>
                  <a:pt x="1287843" y="517867"/>
                </a:lnTo>
                <a:lnTo>
                  <a:pt x="1287310" y="516597"/>
                </a:lnTo>
                <a:lnTo>
                  <a:pt x="1285862" y="516597"/>
                </a:lnTo>
                <a:lnTo>
                  <a:pt x="1287602" y="515632"/>
                </a:lnTo>
                <a:lnTo>
                  <a:pt x="1287640" y="516597"/>
                </a:lnTo>
                <a:lnTo>
                  <a:pt x="1288402" y="516597"/>
                </a:lnTo>
                <a:lnTo>
                  <a:pt x="1288110" y="515353"/>
                </a:lnTo>
                <a:lnTo>
                  <a:pt x="1290675" y="517867"/>
                </a:lnTo>
                <a:lnTo>
                  <a:pt x="1287564" y="514057"/>
                </a:lnTo>
                <a:lnTo>
                  <a:pt x="1287576" y="514527"/>
                </a:lnTo>
                <a:lnTo>
                  <a:pt x="1287246" y="514057"/>
                </a:lnTo>
                <a:lnTo>
                  <a:pt x="1285494" y="516597"/>
                </a:lnTo>
                <a:lnTo>
                  <a:pt x="1286840" y="514057"/>
                </a:lnTo>
                <a:lnTo>
                  <a:pt x="1285455" y="514057"/>
                </a:lnTo>
                <a:lnTo>
                  <a:pt x="1284998" y="511517"/>
                </a:lnTo>
                <a:lnTo>
                  <a:pt x="1289392" y="515327"/>
                </a:lnTo>
                <a:lnTo>
                  <a:pt x="1288999" y="512787"/>
                </a:lnTo>
                <a:lnTo>
                  <a:pt x="1287665" y="512787"/>
                </a:lnTo>
                <a:lnTo>
                  <a:pt x="1288135" y="511517"/>
                </a:lnTo>
                <a:lnTo>
                  <a:pt x="1288415" y="511517"/>
                </a:lnTo>
                <a:lnTo>
                  <a:pt x="1287995" y="510247"/>
                </a:lnTo>
                <a:lnTo>
                  <a:pt x="1284046" y="511517"/>
                </a:lnTo>
                <a:lnTo>
                  <a:pt x="1286065" y="508977"/>
                </a:lnTo>
                <a:lnTo>
                  <a:pt x="1284427" y="507707"/>
                </a:lnTo>
                <a:lnTo>
                  <a:pt x="1287551" y="508977"/>
                </a:lnTo>
                <a:lnTo>
                  <a:pt x="1286395" y="507707"/>
                </a:lnTo>
                <a:lnTo>
                  <a:pt x="1284706" y="507707"/>
                </a:lnTo>
                <a:lnTo>
                  <a:pt x="1285113" y="505167"/>
                </a:lnTo>
                <a:lnTo>
                  <a:pt x="1288122" y="508977"/>
                </a:lnTo>
                <a:lnTo>
                  <a:pt x="1289710" y="507707"/>
                </a:lnTo>
                <a:lnTo>
                  <a:pt x="1287132" y="505167"/>
                </a:lnTo>
                <a:lnTo>
                  <a:pt x="1289392" y="506437"/>
                </a:lnTo>
                <a:lnTo>
                  <a:pt x="1288643" y="505167"/>
                </a:lnTo>
                <a:lnTo>
                  <a:pt x="1287907" y="503897"/>
                </a:lnTo>
                <a:lnTo>
                  <a:pt x="1290485" y="505167"/>
                </a:lnTo>
                <a:lnTo>
                  <a:pt x="1288351" y="503897"/>
                </a:lnTo>
                <a:lnTo>
                  <a:pt x="1290942" y="503897"/>
                </a:lnTo>
                <a:lnTo>
                  <a:pt x="1289862" y="502627"/>
                </a:lnTo>
                <a:lnTo>
                  <a:pt x="1292148" y="501357"/>
                </a:lnTo>
                <a:lnTo>
                  <a:pt x="1292428" y="500087"/>
                </a:lnTo>
                <a:lnTo>
                  <a:pt x="1293482" y="500087"/>
                </a:lnTo>
                <a:lnTo>
                  <a:pt x="1292847" y="498817"/>
                </a:lnTo>
                <a:lnTo>
                  <a:pt x="1294498" y="496277"/>
                </a:lnTo>
                <a:lnTo>
                  <a:pt x="1295069" y="496265"/>
                </a:lnTo>
                <a:lnTo>
                  <a:pt x="1294549" y="495007"/>
                </a:lnTo>
                <a:lnTo>
                  <a:pt x="1296238" y="493737"/>
                </a:lnTo>
                <a:lnTo>
                  <a:pt x="1296441" y="493737"/>
                </a:lnTo>
                <a:lnTo>
                  <a:pt x="1295146" y="492467"/>
                </a:lnTo>
                <a:lnTo>
                  <a:pt x="1296250" y="492467"/>
                </a:lnTo>
                <a:lnTo>
                  <a:pt x="1296504" y="491197"/>
                </a:lnTo>
                <a:lnTo>
                  <a:pt x="1294307" y="491197"/>
                </a:lnTo>
                <a:lnTo>
                  <a:pt x="1294968" y="489927"/>
                </a:lnTo>
                <a:lnTo>
                  <a:pt x="1294650" y="489927"/>
                </a:lnTo>
                <a:lnTo>
                  <a:pt x="1293939" y="491197"/>
                </a:lnTo>
                <a:lnTo>
                  <a:pt x="1293520" y="491197"/>
                </a:lnTo>
                <a:lnTo>
                  <a:pt x="1293456" y="489927"/>
                </a:lnTo>
                <a:lnTo>
                  <a:pt x="1293393" y="488657"/>
                </a:lnTo>
                <a:lnTo>
                  <a:pt x="1292644" y="489927"/>
                </a:lnTo>
                <a:lnTo>
                  <a:pt x="1291932" y="489927"/>
                </a:lnTo>
                <a:lnTo>
                  <a:pt x="1291729" y="488657"/>
                </a:lnTo>
                <a:lnTo>
                  <a:pt x="1293393" y="488657"/>
                </a:lnTo>
                <a:lnTo>
                  <a:pt x="1293571" y="488657"/>
                </a:lnTo>
                <a:lnTo>
                  <a:pt x="1294091" y="487997"/>
                </a:lnTo>
                <a:lnTo>
                  <a:pt x="1294676" y="488657"/>
                </a:lnTo>
                <a:lnTo>
                  <a:pt x="1294345" y="487680"/>
                </a:lnTo>
                <a:lnTo>
                  <a:pt x="1294574" y="487387"/>
                </a:lnTo>
                <a:lnTo>
                  <a:pt x="1294282" y="487476"/>
                </a:lnTo>
                <a:lnTo>
                  <a:pt x="1293837" y="486117"/>
                </a:lnTo>
                <a:lnTo>
                  <a:pt x="1293215" y="486117"/>
                </a:lnTo>
                <a:lnTo>
                  <a:pt x="1293279" y="487387"/>
                </a:lnTo>
                <a:lnTo>
                  <a:pt x="1293558" y="487387"/>
                </a:lnTo>
                <a:lnTo>
                  <a:pt x="1293774" y="487641"/>
                </a:lnTo>
                <a:lnTo>
                  <a:pt x="1290612" y="488657"/>
                </a:lnTo>
                <a:lnTo>
                  <a:pt x="1292885" y="487387"/>
                </a:lnTo>
                <a:lnTo>
                  <a:pt x="1293215" y="486117"/>
                </a:lnTo>
                <a:lnTo>
                  <a:pt x="1292910" y="486117"/>
                </a:lnTo>
                <a:lnTo>
                  <a:pt x="1291170" y="487387"/>
                </a:lnTo>
                <a:lnTo>
                  <a:pt x="1292428" y="486117"/>
                </a:lnTo>
                <a:lnTo>
                  <a:pt x="1291031" y="486117"/>
                </a:lnTo>
                <a:lnTo>
                  <a:pt x="1289926" y="484847"/>
                </a:lnTo>
                <a:lnTo>
                  <a:pt x="1289151" y="485749"/>
                </a:lnTo>
                <a:lnTo>
                  <a:pt x="1289138" y="485978"/>
                </a:lnTo>
                <a:lnTo>
                  <a:pt x="1289342" y="486473"/>
                </a:lnTo>
                <a:lnTo>
                  <a:pt x="1290675" y="487387"/>
                </a:lnTo>
                <a:lnTo>
                  <a:pt x="1290243" y="488657"/>
                </a:lnTo>
                <a:lnTo>
                  <a:pt x="1289723" y="487387"/>
                </a:lnTo>
                <a:lnTo>
                  <a:pt x="1289342" y="486473"/>
                </a:lnTo>
                <a:lnTo>
                  <a:pt x="1289075" y="485825"/>
                </a:lnTo>
                <a:lnTo>
                  <a:pt x="1289011" y="486244"/>
                </a:lnTo>
                <a:lnTo>
                  <a:pt x="1289291" y="487387"/>
                </a:lnTo>
                <a:lnTo>
                  <a:pt x="1287348" y="487387"/>
                </a:lnTo>
                <a:lnTo>
                  <a:pt x="1286548" y="487387"/>
                </a:lnTo>
                <a:lnTo>
                  <a:pt x="1287259" y="486816"/>
                </a:lnTo>
                <a:lnTo>
                  <a:pt x="1287348" y="487387"/>
                </a:lnTo>
                <a:lnTo>
                  <a:pt x="1287513" y="486613"/>
                </a:lnTo>
                <a:lnTo>
                  <a:pt x="1288846" y="485533"/>
                </a:lnTo>
                <a:lnTo>
                  <a:pt x="1288770" y="485254"/>
                </a:lnTo>
                <a:lnTo>
                  <a:pt x="1287691" y="485749"/>
                </a:lnTo>
                <a:lnTo>
                  <a:pt x="1287881" y="484847"/>
                </a:lnTo>
                <a:lnTo>
                  <a:pt x="1287068" y="484847"/>
                </a:lnTo>
                <a:lnTo>
                  <a:pt x="1286840" y="484212"/>
                </a:lnTo>
                <a:lnTo>
                  <a:pt x="1286941" y="484847"/>
                </a:lnTo>
                <a:lnTo>
                  <a:pt x="1287119" y="486003"/>
                </a:lnTo>
                <a:lnTo>
                  <a:pt x="1286852" y="486117"/>
                </a:lnTo>
                <a:lnTo>
                  <a:pt x="1286738" y="484847"/>
                </a:lnTo>
                <a:lnTo>
                  <a:pt x="1286649" y="483692"/>
                </a:lnTo>
                <a:lnTo>
                  <a:pt x="1285862" y="484847"/>
                </a:lnTo>
                <a:lnTo>
                  <a:pt x="1285798" y="483577"/>
                </a:lnTo>
                <a:lnTo>
                  <a:pt x="1285773" y="483031"/>
                </a:lnTo>
                <a:lnTo>
                  <a:pt x="1285722" y="483577"/>
                </a:lnTo>
                <a:lnTo>
                  <a:pt x="1285735" y="482307"/>
                </a:lnTo>
                <a:lnTo>
                  <a:pt x="1285773" y="483031"/>
                </a:lnTo>
                <a:lnTo>
                  <a:pt x="1285836" y="482307"/>
                </a:lnTo>
                <a:lnTo>
                  <a:pt x="1286535" y="482307"/>
                </a:lnTo>
                <a:lnTo>
                  <a:pt x="1287221" y="482307"/>
                </a:lnTo>
                <a:lnTo>
                  <a:pt x="1286916" y="481037"/>
                </a:lnTo>
                <a:lnTo>
                  <a:pt x="1286738" y="481037"/>
                </a:lnTo>
                <a:lnTo>
                  <a:pt x="1286090" y="479767"/>
                </a:lnTo>
                <a:lnTo>
                  <a:pt x="1285608" y="479767"/>
                </a:lnTo>
                <a:lnTo>
                  <a:pt x="1285532" y="482307"/>
                </a:lnTo>
                <a:lnTo>
                  <a:pt x="1285430" y="481926"/>
                </a:lnTo>
                <a:lnTo>
                  <a:pt x="1285430" y="483044"/>
                </a:lnTo>
                <a:lnTo>
                  <a:pt x="1285405" y="483577"/>
                </a:lnTo>
                <a:lnTo>
                  <a:pt x="1285341" y="483285"/>
                </a:lnTo>
                <a:lnTo>
                  <a:pt x="1284732" y="484847"/>
                </a:lnTo>
                <a:lnTo>
                  <a:pt x="1284465" y="482307"/>
                </a:lnTo>
                <a:lnTo>
                  <a:pt x="1285176" y="482307"/>
                </a:lnTo>
                <a:lnTo>
                  <a:pt x="1285341" y="483285"/>
                </a:lnTo>
                <a:lnTo>
                  <a:pt x="1285430" y="483044"/>
                </a:lnTo>
                <a:lnTo>
                  <a:pt x="1285430" y="481926"/>
                </a:lnTo>
                <a:lnTo>
                  <a:pt x="1285201" y="481037"/>
                </a:lnTo>
                <a:lnTo>
                  <a:pt x="1284884" y="479767"/>
                </a:lnTo>
                <a:lnTo>
                  <a:pt x="1283804" y="479767"/>
                </a:lnTo>
                <a:lnTo>
                  <a:pt x="1282230" y="481037"/>
                </a:lnTo>
                <a:lnTo>
                  <a:pt x="1283271" y="478497"/>
                </a:lnTo>
                <a:lnTo>
                  <a:pt x="1283411" y="478497"/>
                </a:lnTo>
                <a:lnTo>
                  <a:pt x="1283931" y="477227"/>
                </a:lnTo>
                <a:lnTo>
                  <a:pt x="1284808" y="477227"/>
                </a:lnTo>
                <a:lnTo>
                  <a:pt x="1284173" y="475957"/>
                </a:lnTo>
                <a:lnTo>
                  <a:pt x="1284401" y="475957"/>
                </a:lnTo>
                <a:lnTo>
                  <a:pt x="1285024" y="475957"/>
                </a:lnTo>
                <a:lnTo>
                  <a:pt x="1285862" y="475957"/>
                </a:lnTo>
                <a:lnTo>
                  <a:pt x="1285100" y="475615"/>
                </a:lnTo>
                <a:lnTo>
                  <a:pt x="1285328" y="474687"/>
                </a:lnTo>
                <a:lnTo>
                  <a:pt x="1285189" y="473417"/>
                </a:lnTo>
                <a:lnTo>
                  <a:pt x="1284757" y="473202"/>
                </a:lnTo>
                <a:lnTo>
                  <a:pt x="1285278" y="472147"/>
                </a:lnTo>
                <a:lnTo>
                  <a:pt x="1285151" y="470877"/>
                </a:lnTo>
                <a:lnTo>
                  <a:pt x="1284452" y="470877"/>
                </a:lnTo>
                <a:lnTo>
                  <a:pt x="1284452" y="474687"/>
                </a:lnTo>
                <a:lnTo>
                  <a:pt x="1284427" y="475322"/>
                </a:lnTo>
                <a:lnTo>
                  <a:pt x="1283030" y="474687"/>
                </a:lnTo>
                <a:lnTo>
                  <a:pt x="1284452" y="474687"/>
                </a:lnTo>
                <a:lnTo>
                  <a:pt x="1284452" y="470877"/>
                </a:lnTo>
                <a:lnTo>
                  <a:pt x="1283931" y="470877"/>
                </a:lnTo>
                <a:lnTo>
                  <a:pt x="1283322" y="469607"/>
                </a:lnTo>
                <a:lnTo>
                  <a:pt x="1283754" y="468896"/>
                </a:lnTo>
                <a:lnTo>
                  <a:pt x="1283462" y="468337"/>
                </a:lnTo>
                <a:lnTo>
                  <a:pt x="1283576" y="467067"/>
                </a:lnTo>
                <a:lnTo>
                  <a:pt x="1285036" y="467791"/>
                </a:lnTo>
                <a:lnTo>
                  <a:pt x="1284427" y="469023"/>
                </a:lnTo>
                <a:lnTo>
                  <a:pt x="1285316" y="470877"/>
                </a:lnTo>
                <a:lnTo>
                  <a:pt x="1285684" y="468896"/>
                </a:lnTo>
                <a:lnTo>
                  <a:pt x="1285735" y="468134"/>
                </a:lnTo>
                <a:lnTo>
                  <a:pt x="1286154" y="468337"/>
                </a:lnTo>
                <a:lnTo>
                  <a:pt x="1285760" y="467067"/>
                </a:lnTo>
                <a:lnTo>
                  <a:pt x="1284820" y="466255"/>
                </a:lnTo>
                <a:lnTo>
                  <a:pt x="1283792" y="467067"/>
                </a:lnTo>
                <a:lnTo>
                  <a:pt x="1283284" y="465797"/>
                </a:lnTo>
                <a:lnTo>
                  <a:pt x="1284300" y="465797"/>
                </a:lnTo>
                <a:lnTo>
                  <a:pt x="1284820" y="466255"/>
                </a:lnTo>
                <a:lnTo>
                  <a:pt x="1285405" y="465797"/>
                </a:lnTo>
                <a:lnTo>
                  <a:pt x="1286243" y="467067"/>
                </a:lnTo>
                <a:lnTo>
                  <a:pt x="1286205" y="465797"/>
                </a:lnTo>
                <a:lnTo>
                  <a:pt x="1286179" y="464527"/>
                </a:lnTo>
                <a:lnTo>
                  <a:pt x="1284719" y="464527"/>
                </a:lnTo>
                <a:lnTo>
                  <a:pt x="1284871" y="464794"/>
                </a:lnTo>
                <a:lnTo>
                  <a:pt x="1284630" y="464527"/>
                </a:lnTo>
                <a:lnTo>
                  <a:pt x="1284135" y="464527"/>
                </a:lnTo>
                <a:lnTo>
                  <a:pt x="1282268" y="465797"/>
                </a:lnTo>
                <a:lnTo>
                  <a:pt x="1283131" y="464527"/>
                </a:lnTo>
                <a:lnTo>
                  <a:pt x="1282369" y="464527"/>
                </a:lnTo>
                <a:lnTo>
                  <a:pt x="1283195" y="461987"/>
                </a:lnTo>
                <a:lnTo>
                  <a:pt x="1284681" y="464477"/>
                </a:lnTo>
                <a:lnTo>
                  <a:pt x="1285836" y="461987"/>
                </a:lnTo>
                <a:lnTo>
                  <a:pt x="1285278" y="461987"/>
                </a:lnTo>
                <a:lnTo>
                  <a:pt x="1285074" y="461213"/>
                </a:lnTo>
                <a:lnTo>
                  <a:pt x="1284617" y="461987"/>
                </a:lnTo>
                <a:lnTo>
                  <a:pt x="1283766" y="460717"/>
                </a:lnTo>
                <a:lnTo>
                  <a:pt x="1282814" y="460717"/>
                </a:lnTo>
                <a:lnTo>
                  <a:pt x="1282877" y="460476"/>
                </a:lnTo>
                <a:lnTo>
                  <a:pt x="1282725" y="460717"/>
                </a:lnTo>
                <a:lnTo>
                  <a:pt x="1281925" y="461987"/>
                </a:lnTo>
                <a:lnTo>
                  <a:pt x="1281531" y="459447"/>
                </a:lnTo>
                <a:lnTo>
                  <a:pt x="1282077" y="459447"/>
                </a:lnTo>
                <a:lnTo>
                  <a:pt x="1283411" y="456907"/>
                </a:lnTo>
                <a:lnTo>
                  <a:pt x="1282179" y="456907"/>
                </a:lnTo>
                <a:lnTo>
                  <a:pt x="1283754" y="455637"/>
                </a:lnTo>
                <a:lnTo>
                  <a:pt x="1282026" y="456107"/>
                </a:lnTo>
                <a:lnTo>
                  <a:pt x="1282026" y="457034"/>
                </a:lnTo>
                <a:lnTo>
                  <a:pt x="1281874" y="458177"/>
                </a:lnTo>
                <a:lnTo>
                  <a:pt x="1280566" y="459447"/>
                </a:lnTo>
                <a:lnTo>
                  <a:pt x="1280617" y="458177"/>
                </a:lnTo>
                <a:lnTo>
                  <a:pt x="1282026" y="457034"/>
                </a:lnTo>
                <a:lnTo>
                  <a:pt x="1282026" y="456107"/>
                </a:lnTo>
                <a:lnTo>
                  <a:pt x="1279042" y="456907"/>
                </a:lnTo>
                <a:lnTo>
                  <a:pt x="1282331" y="455637"/>
                </a:lnTo>
                <a:lnTo>
                  <a:pt x="1281391" y="454774"/>
                </a:lnTo>
                <a:lnTo>
                  <a:pt x="1282077" y="453097"/>
                </a:lnTo>
                <a:lnTo>
                  <a:pt x="1281480" y="451827"/>
                </a:lnTo>
                <a:lnTo>
                  <a:pt x="1281963" y="451827"/>
                </a:lnTo>
                <a:lnTo>
                  <a:pt x="1280248" y="450557"/>
                </a:lnTo>
                <a:lnTo>
                  <a:pt x="1282115" y="450557"/>
                </a:lnTo>
                <a:lnTo>
                  <a:pt x="1281226" y="449287"/>
                </a:lnTo>
                <a:lnTo>
                  <a:pt x="1280858" y="449287"/>
                </a:lnTo>
                <a:lnTo>
                  <a:pt x="1280896" y="446747"/>
                </a:lnTo>
                <a:lnTo>
                  <a:pt x="1282242" y="447979"/>
                </a:lnTo>
                <a:lnTo>
                  <a:pt x="1282661" y="446747"/>
                </a:lnTo>
                <a:lnTo>
                  <a:pt x="1284960" y="449287"/>
                </a:lnTo>
                <a:lnTo>
                  <a:pt x="1284224" y="447979"/>
                </a:lnTo>
                <a:lnTo>
                  <a:pt x="1283042" y="446747"/>
                </a:lnTo>
                <a:lnTo>
                  <a:pt x="1284046" y="444207"/>
                </a:lnTo>
                <a:lnTo>
                  <a:pt x="1284236" y="444779"/>
                </a:lnTo>
                <a:lnTo>
                  <a:pt x="1284312" y="444601"/>
                </a:lnTo>
                <a:lnTo>
                  <a:pt x="1284401" y="444207"/>
                </a:lnTo>
                <a:lnTo>
                  <a:pt x="1285938" y="440397"/>
                </a:lnTo>
                <a:lnTo>
                  <a:pt x="1288796" y="441667"/>
                </a:lnTo>
                <a:lnTo>
                  <a:pt x="1289354" y="441667"/>
                </a:lnTo>
                <a:lnTo>
                  <a:pt x="1288376" y="440397"/>
                </a:lnTo>
                <a:lnTo>
                  <a:pt x="1288618" y="440397"/>
                </a:lnTo>
                <a:lnTo>
                  <a:pt x="1288961" y="439127"/>
                </a:lnTo>
                <a:lnTo>
                  <a:pt x="1288618" y="439127"/>
                </a:lnTo>
                <a:lnTo>
                  <a:pt x="1290599" y="436587"/>
                </a:lnTo>
                <a:lnTo>
                  <a:pt x="1291437" y="436587"/>
                </a:lnTo>
                <a:lnTo>
                  <a:pt x="1294041" y="437857"/>
                </a:lnTo>
                <a:lnTo>
                  <a:pt x="1292161" y="436587"/>
                </a:lnTo>
                <a:lnTo>
                  <a:pt x="1290281" y="435317"/>
                </a:lnTo>
                <a:lnTo>
                  <a:pt x="1291793" y="435317"/>
                </a:lnTo>
                <a:lnTo>
                  <a:pt x="1292720" y="434047"/>
                </a:lnTo>
                <a:lnTo>
                  <a:pt x="1292275" y="434047"/>
                </a:lnTo>
                <a:lnTo>
                  <a:pt x="1291996" y="432777"/>
                </a:lnTo>
                <a:lnTo>
                  <a:pt x="1293253" y="432777"/>
                </a:lnTo>
                <a:lnTo>
                  <a:pt x="1294206" y="435317"/>
                </a:lnTo>
                <a:lnTo>
                  <a:pt x="1295044" y="432777"/>
                </a:lnTo>
                <a:lnTo>
                  <a:pt x="1293685" y="432777"/>
                </a:lnTo>
                <a:lnTo>
                  <a:pt x="1291437" y="430237"/>
                </a:lnTo>
                <a:lnTo>
                  <a:pt x="1293787" y="431507"/>
                </a:lnTo>
                <a:lnTo>
                  <a:pt x="1294498" y="431507"/>
                </a:lnTo>
                <a:lnTo>
                  <a:pt x="1292910" y="430237"/>
                </a:lnTo>
                <a:lnTo>
                  <a:pt x="1292364" y="428967"/>
                </a:lnTo>
                <a:lnTo>
                  <a:pt x="1295171" y="428967"/>
                </a:lnTo>
                <a:lnTo>
                  <a:pt x="1295679" y="430237"/>
                </a:lnTo>
                <a:lnTo>
                  <a:pt x="1296809" y="431507"/>
                </a:lnTo>
                <a:lnTo>
                  <a:pt x="1295641" y="428967"/>
                </a:lnTo>
                <a:lnTo>
                  <a:pt x="1295069" y="427697"/>
                </a:lnTo>
                <a:lnTo>
                  <a:pt x="1295908" y="427697"/>
                </a:lnTo>
                <a:lnTo>
                  <a:pt x="1296873" y="428967"/>
                </a:lnTo>
                <a:lnTo>
                  <a:pt x="1297520" y="427697"/>
                </a:lnTo>
                <a:lnTo>
                  <a:pt x="1296720" y="426427"/>
                </a:lnTo>
                <a:lnTo>
                  <a:pt x="1295717" y="425157"/>
                </a:lnTo>
                <a:lnTo>
                  <a:pt x="1291704" y="427697"/>
                </a:lnTo>
                <a:lnTo>
                  <a:pt x="1293977" y="425157"/>
                </a:lnTo>
                <a:lnTo>
                  <a:pt x="1293926" y="424611"/>
                </a:lnTo>
                <a:lnTo>
                  <a:pt x="1293088" y="425157"/>
                </a:lnTo>
                <a:lnTo>
                  <a:pt x="1293355" y="421347"/>
                </a:lnTo>
                <a:lnTo>
                  <a:pt x="1293622" y="417537"/>
                </a:lnTo>
                <a:lnTo>
                  <a:pt x="1290281" y="421347"/>
                </a:lnTo>
                <a:lnTo>
                  <a:pt x="1289799" y="418807"/>
                </a:lnTo>
                <a:lnTo>
                  <a:pt x="1292402" y="418807"/>
                </a:lnTo>
                <a:lnTo>
                  <a:pt x="1289913" y="417537"/>
                </a:lnTo>
                <a:lnTo>
                  <a:pt x="1293622" y="417537"/>
                </a:lnTo>
                <a:lnTo>
                  <a:pt x="1293266" y="414997"/>
                </a:lnTo>
                <a:lnTo>
                  <a:pt x="1291869" y="414997"/>
                </a:lnTo>
                <a:lnTo>
                  <a:pt x="1293596" y="413727"/>
                </a:lnTo>
                <a:lnTo>
                  <a:pt x="1292783" y="412457"/>
                </a:lnTo>
                <a:lnTo>
                  <a:pt x="1291247" y="414997"/>
                </a:lnTo>
                <a:lnTo>
                  <a:pt x="1290510" y="413727"/>
                </a:lnTo>
                <a:lnTo>
                  <a:pt x="1289583" y="409917"/>
                </a:lnTo>
                <a:lnTo>
                  <a:pt x="1294168" y="412457"/>
                </a:lnTo>
                <a:lnTo>
                  <a:pt x="1295450" y="413727"/>
                </a:lnTo>
                <a:lnTo>
                  <a:pt x="1297520" y="41245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1" name="object 6571"/>
          <p:cNvSpPr/>
          <p:nvPr/>
        </p:nvSpPr>
        <p:spPr>
          <a:xfrm>
            <a:off x="8863710" y="476348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0"/>
                </a:moveTo>
                <a:lnTo>
                  <a:pt x="533" y="863"/>
                </a:lnTo>
                <a:lnTo>
                  <a:pt x="482" y="1511"/>
                </a:lnTo>
                <a:lnTo>
                  <a:pt x="1016" y="685"/>
                </a:lnTo>
                <a:lnTo>
                  <a:pt x="1295" y="1092"/>
                </a:lnTo>
                <a:lnTo>
                  <a:pt x="1358" y="469"/>
                </a:lnTo>
                <a:lnTo>
                  <a:pt x="0" y="0"/>
                </a:lnTo>
                <a:close/>
              </a:path>
            </a:pathLst>
          </a:custGeom>
          <a:solidFill>
            <a:srgbClr val="8953A1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2" name="object 6572"/>
          <p:cNvSpPr/>
          <p:nvPr/>
        </p:nvSpPr>
        <p:spPr>
          <a:xfrm>
            <a:off x="6030560" y="3179112"/>
            <a:ext cx="10160" cy="34925"/>
          </a:xfrm>
          <a:custGeom>
            <a:avLst/>
            <a:gdLst/>
            <a:ahLst/>
            <a:cxnLst/>
            <a:rect l="l" t="t" r="r" b="b"/>
            <a:pathLst>
              <a:path w="10160" h="34925">
                <a:moveTo>
                  <a:pt x="5130" y="0"/>
                </a:moveTo>
                <a:lnTo>
                  <a:pt x="0" y="22491"/>
                </a:lnTo>
                <a:lnTo>
                  <a:pt x="2933" y="25844"/>
                </a:lnTo>
                <a:lnTo>
                  <a:pt x="5422" y="30988"/>
                </a:lnTo>
                <a:lnTo>
                  <a:pt x="9677" y="34467"/>
                </a:lnTo>
                <a:lnTo>
                  <a:pt x="7089" y="26149"/>
                </a:lnTo>
                <a:lnTo>
                  <a:pt x="3751" y="16786"/>
                </a:lnTo>
                <a:lnTo>
                  <a:pt x="2238" y="7646"/>
                </a:lnTo>
                <a:lnTo>
                  <a:pt x="5130" y="0"/>
                </a:lnTo>
                <a:close/>
              </a:path>
            </a:pathLst>
          </a:custGeom>
          <a:solidFill>
            <a:srgbClr val="8953A1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3" name="object 6573"/>
          <p:cNvSpPr/>
          <p:nvPr/>
        </p:nvSpPr>
        <p:spPr>
          <a:xfrm>
            <a:off x="5875566" y="3744480"/>
            <a:ext cx="982344" cy="985519"/>
          </a:xfrm>
          <a:custGeom>
            <a:avLst/>
            <a:gdLst/>
            <a:ahLst/>
            <a:cxnLst/>
            <a:rect l="l" t="t" r="r" b="b"/>
            <a:pathLst>
              <a:path w="982345" h="985520">
                <a:moveTo>
                  <a:pt x="7632" y="313296"/>
                </a:moveTo>
                <a:lnTo>
                  <a:pt x="7264" y="313296"/>
                </a:lnTo>
                <a:lnTo>
                  <a:pt x="7429" y="313410"/>
                </a:lnTo>
                <a:lnTo>
                  <a:pt x="7632" y="313296"/>
                </a:lnTo>
                <a:close/>
              </a:path>
              <a:path w="982345" h="985520">
                <a:moveTo>
                  <a:pt x="60604" y="257492"/>
                </a:moveTo>
                <a:lnTo>
                  <a:pt x="59728" y="255270"/>
                </a:lnTo>
                <a:lnTo>
                  <a:pt x="59918" y="257810"/>
                </a:lnTo>
                <a:lnTo>
                  <a:pt x="60604" y="257492"/>
                </a:lnTo>
                <a:close/>
              </a:path>
              <a:path w="982345" h="985520">
                <a:moveTo>
                  <a:pt x="195465" y="604164"/>
                </a:moveTo>
                <a:lnTo>
                  <a:pt x="193573" y="605396"/>
                </a:lnTo>
                <a:lnTo>
                  <a:pt x="194995" y="607123"/>
                </a:lnTo>
                <a:lnTo>
                  <a:pt x="195465" y="604164"/>
                </a:lnTo>
                <a:close/>
              </a:path>
              <a:path w="982345" h="985520">
                <a:moveTo>
                  <a:pt x="623760" y="393306"/>
                </a:moveTo>
                <a:lnTo>
                  <a:pt x="623633" y="392379"/>
                </a:lnTo>
                <a:lnTo>
                  <a:pt x="622465" y="393166"/>
                </a:lnTo>
                <a:lnTo>
                  <a:pt x="623760" y="393306"/>
                </a:lnTo>
                <a:close/>
              </a:path>
              <a:path w="982345" h="985520">
                <a:moveTo>
                  <a:pt x="981811" y="802220"/>
                </a:moveTo>
                <a:lnTo>
                  <a:pt x="973823" y="794600"/>
                </a:lnTo>
                <a:lnTo>
                  <a:pt x="971283" y="790790"/>
                </a:lnTo>
                <a:lnTo>
                  <a:pt x="970165" y="781900"/>
                </a:lnTo>
                <a:lnTo>
                  <a:pt x="965733" y="774280"/>
                </a:lnTo>
                <a:lnTo>
                  <a:pt x="964996" y="773010"/>
                </a:lnTo>
                <a:lnTo>
                  <a:pt x="959751" y="765390"/>
                </a:lnTo>
                <a:lnTo>
                  <a:pt x="959091" y="762850"/>
                </a:lnTo>
                <a:lnTo>
                  <a:pt x="958418" y="760310"/>
                </a:lnTo>
                <a:lnTo>
                  <a:pt x="948829" y="762850"/>
                </a:lnTo>
                <a:lnTo>
                  <a:pt x="940295" y="761580"/>
                </a:lnTo>
                <a:lnTo>
                  <a:pt x="936205" y="756500"/>
                </a:lnTo>
                <a:lnTo>
                  <a:pt x="939990" y="746340"/>
                </a:lnTo>
                <a:lnTo>
                  <a:pt x="938149" y="736180"/>
                </a:lnTo>
                <a:lnTo>
                  <a:pt x="935431" y="727290"/>
                </a:lnTo>
                <a:lnTo>
                  <a:pt x="931748" y="718400"/>
                </a:lnTo>
                <a:lnTo>
                  <a:pt x="927036" y="710780"/>
                </a:lnTo>
                <a:lnTo>
                  <a:pt x="924407" y="701890"/>
                </a:lnTo>
                <a:lnTo>
                  <a:pt x="922045" y="691730"/>
                </a:lnTo>
                <a:lnTo>
                  <a:pt x="918959" y="682840"/>
                </a:lnTo>
                <a:lnTo>
                  <a:pt x="913015" y="673950"/>
                </a:lnTo>
                <a:lnTo>
                  <a:pt x="910564" y="670140"/>
                </a:lnTo>
                <a:lnTo>
                  <a:pt x="908202" y="670140"/>
                </a:lnTo>
                <a:lnTo>
                  <a:pt x="907326" y="667600"/>
                </a:lnTo>
                <a:lnTo>
                  <a:pt x="906437" y="665060"/>
                </a:lnTo>
                <a:lnTo>
                  <a:pt x="906614" y="662520"/>
                </a:lnTo>
                <a:lnTo>
                  <a:pt x="900811" y="667600"/>
                </a:lnTo>
                <a:lnTo>
                  <a:pt x="896874" y="666330"/>
                </a:lnTo>
                <a:lnTo>
                  <a:pt x="892467" y="661250"/>
                </a:lnTo>
                <a:lnTo>
                  <a:pt x="893216" y="657440"/>
                </a:lnTo>
                <a:lnTo>
                  <a:pt x="888682" y="649820"/>
                </a:lnTo>
                <a:lnTo>
                  <a:pt x="570750" y="649820"/>
                </a:lnTo>
                <a:lnTo>
                  <a:pt x="572719" y="648576"/>
                </a:lnTo>
                <a:lnTo>
                  <a:pt x="887920" y="648550"/>
                </a:lnTo>
                <a:lnTo>
                  <a:pt x="885659" y="644740"/>
                </a:lnTo>
                <a:lnTo>
                  <a:pt x="887056" y="634580"/>
                </a:lnTo>
                <a:lnTo>
                  <a:pt x="892543" y="623150"/>
                </a:lnTo>
                <a:lnTo>
                  <a:pt x="896594" y="606640"/>
                </a:lnTo>
                <a:lnTo>
                  <a:pt x="897216" y="604100"/>
                </a:lnTo>
                <a:lnTo>
                  <a:pt x="897724" y="602830"/>
                </a:lnTo>
                <a:lnTo>
                  <a:pt x="897242" y="602830"/>
                </a:lnTo>
                <a:lnTo>
                  <a:pt x="897064" y="604100"/>
                </a:lnTo>
                <a:lnTo>
                  <a:pt x="895565" y="604100"/>
                </a:lnTo>
                <a:lnTo>
                  <a:pt x="894194" y="602919"/>
                </a:lnTo>
                <a:lnTo>
                  <a:pt x="894219" y="603275"/>
                </a:lnTo>
                <a:lnTo>
                  <a:pt x="894461" y="604100"/>
                </a:lnTo>
                <a:lnTo>
                  <a:pt x="894270" y="604100"/>
                </a:lnTo>
                <a:lnTo>
                  <a:pt x="894181" y="603123"/>
                </a:lnTo>
                <a:lnTo>
                  <a:pt x="894156" y="604100"/>
                </a:lnTo>
                <a:lnTo>
                  <a:pt x="893572" y="602830"/>
                </a:lnTo>
                <a:lnTo>
                  <a:pt x="893724" y="604100"/>
                </a:lnTo>
                <a:lnTo>
                  <a:pt x="891108" y="604100"/>
                </a:lnTo>
                <a:lnTo>
                  <a:pt x="890485" y="605370"/>
                </a:lnTo>
                <a:lnTo>
                  <a:pt x="883767" y="605370"/>
                </a:lnTo>
                <a:lnTo>
                  <a:pt x="878370" y="606640"/>
                </a:lnTo>
                <a:lnTo>
                  <a:pt x="876261" y="602830"/>
                </a:lnTo>
                <a:lnTo>
                  <a:pt x="875398" y="596480"/>
                </a:lnTo>
                <a:lnTo>
                  <a:pt x="874598" y="593940"/>
                </a:lnTo>
                <a:lnTo>
                  <a:pt x="873785" y="591400"/>
                </a:lnTo>
                <a:lnTo>
                  <a:pt x="870000" y="591400"/>
                </a:lnTo>
                <a:lnTo>
                  <a:pt x="867524" y="593940"/>
                </a:lnTo>
                <a:lnTo>
                  <a:pt x="867079" y="587590"/>
                </a:lnTo>
                <a:lnTo>
                  <a:pt x="859536" y="583780"/>
                </a:lnTo>
                <a:lnTo>
                  <a:pt x="859231" y="571080"/>
                </a:lnTo>
                <a:lnTo>
                  <a:pt x="857148" y="568540"/>
                </a:lnTo>
                <a:lnTo>
                  <a:pt x="855472" y="568540"/>
                </a:lnTo>
                <a:lnTo>
                  <a:pt x="854392" y="567270"/>
                </a:lnTo>
                <a:lnTo>
                  <a:pt x="851700" y="567270"/>
                </a:lnTo>
                <a:lnTo>
                  <a:pt x="843508" y="564730"/>
                </a:lnTo>
                <a:lnTo>
                  <a:pt x="836002" y="559650"/>
                </a:lnTo>
                <a:lnTo>
                  <a:pt x="834555" y="558380"/>
                </a:lnTo>
                <a:lnTo>
                  <a:pt x="828751" y="553300"/>
                </a:lnTo>
                <a:lnTo>
                  <a:pt x="826884" y="552030"/>
                </a:lnTo>
                <a:lnTo>
                  <a:pt x="821283" y="548220"/>
                </a:lnTo>
                <a:lnTo>
                  <a:pt x="820191" y="545680"/>
                </a:lnTo>
                <a:lnTo>
                  <a:pt x="819099" y="543140"/>
                </a:lnTo>
                <a:lnTo>
                  <a:pt x="816521" y="535520"/>
                </a:lnTo>
                <a:lnTo>
                  <a:pt x="812812" y="529170"/>
                </a:lnTo>
                <a:lnTo>
                  <a:pt x="807250" y="527900"/>
                </a:lnTo>
                <a:lnTo>
                  <a:pt x="798893" y="527900"/>
                </a:lnTo>
                <a:lnTo>
                  <a:pt x="795070" y="529170"/>
                </a:lnTo>
                <a:lnTo>
                  <a:pt x="793597" y="526630"/>
                </a:lnTo>
                <a:lnTo>
                  <a:pt x="791425" y="510120"/>
                </a:lnTo>
                <a:lnTo>
                  <a:pt x="790181" y="503770"/>
                </a:lnTo>
                <a:lnTo>
                  <a:pt x="790143" y="497420"/>
                </a:lnTo>
                <a:lnTo>
                  <a:pt x="792962" y="493610"/>
                </a:lnTo>
                <a:lnTo>
                  <a:pt x="792886" y="492340"/>
                </a:lnTo>
                <a:lnTo>
                  <a:pt x="792556" y="487260"/>
                </a:lnTo>
                <a:lnTo>
                  <a:pt x="790117" y="480910"/>
                </a:lnTo>
                <a:lnTo>
                  <a:pt x="786701" y="478370"/>
                </a:lnTo>
                <a:lnTo>
                  <a:pt x="783386" y="483450"/>
                </a:lnTo>
                <a:lnTo>
                  <a:pt x="773811" y="487260"/>
                </a:lnTo>
                <a:lnTo>
                  <a:pt x="769543" y="485990"/>
                </a:lnTo>
                <a:lnTo>
                  <a:pt x="765276" y="484720"/>
                </a:lnTo>
                <a:lnTo>
                  <a:pt x="758291" y="478370"/>
                </a:lnTo>
                <a:lnTo>
                  <a:pt x="753389" y="470750"/>
                </a:lnTo>
                <a:lnTo>
                  <a:pt x="749871" y="473290"/>
                </a:lnTo>
                <a:lnTo>
                  <a:pt x="750570" y="479640"/>
                </a:lnTo>
                <a:lnTo>
                  <a:pt x="750849" y="484720"/>
                </a:lnTo>
                <a:lnTo>
                  <a:pt x="746061" y="484720"/>
                </a:lnTo>
                <a:lnTo>
                  <a:pt x="736676" y="480910"/>
                </a:lnTo>
                <a:lnTo>
                  <a:pt x="726478" y="478370"/>
                </a:lnTo>
                <a:lnTo>
                  <a:pt x="706208" y="478370"/>
                </a:lnTo>
                <a:lnTo>
                  <a:pt x="701700" y="472020"/>
                </a:lnTo>
                <a:lnTo>
                  <a:pt x="696810" y="465670"/>
                </a:lnTo>
                <a:lnTo>
                  <a:pt x="691578" y="463130"/>
                </a:lnTo>
                <a:lnTo>
                  <a:pt x="686028" y="470750"/>
                </a:lnTo>
                <a:lnTo>
                  <a:pt x="688035" y="477100"/>
                </a:lnTo>
                <a:lnTo>
                  <a:pt x="688213" y="478370"/>
                </a:lnTo>
                <a:lnTo>
                  <a:pt x="687514" y="480910"/>
                </a:lnTo>
                <a:lnTo>
                  <a:pt x="686917" y="485990"/>
                </a:lnTo>
                <a:lnTo>
                  <a:pt x="684276" y="484720"/>
                </a:lnTo>
                <a:lnTo>
                  <a:pt x="682231" y="488530"/>
                </a:lnTo>
                <a:lnTo>
                  <a:pt x="680440" y="489800"/>
                </a:lnTo>
                <a:lnTo>
                  <a:pt x="668566" y="492340"/>
                </a:lnTo>
                <a:lnTo>
                  <a:pt x="664692" y="488530"/>
                </a:lnTo>
                <a:lnTo>
                  <a:pt x="662673" y="483450"/>
                </a:lnTo>
                <a:lnTo>
                  <a:pt x="656310" y="482180"/>
                </a:lnTo>
                <a:lnTo>
                  <a:pt x="649655" y="478370"/>
                </a:lnTo>
                <a:lnTo>
                  <a:pt x="644245" y="474560"/>
                </a:lnTo>
                <a:lnTo>
                  <a:pt x="638441" y="470750"/>
                </a:lnTo>
                <a:lnTo>
                  <a:pt x="630580" y="470750"/>
                </a:lnTo>
                <a:lnTo>
                  <a:pt x="627888" y="461860"/>
                </a:lnTo>
                <a:lnTo>
                  <a:pt x="626567" y="461860"/>
                </a:lnTo>
                <a:lnTo>
                  <a:pt x="626567" y="553110"/>
                </a:lnTo>
                <a:lnTo>
                  <a:pt x="625386" y="552030"/>
                </a:lnTo>
                <a:lnTo>
                  <a:pt x="626300" y="552030"/>
                </a:lnTo>
                <a:lnTo>
                  <a:pt x="626567" y="553110"/>
                </a:lnTo>
                <a:lnTo>
                  <a:pt x="626567" y="461860"/>
                </a:lnTo>
                <a:lnTo>
                  <a:pt x="624725" y="461860"/>
                </a:lnTo>
                <a:lnTo>
                  <a:pt x="623785" y="462495"/>
                </a:lnTo>
                <a:lnTo>
                  <a:pt x="623785" y="475830"/>
                </a:lnTo>
                <a:lnTo>
                  <a:pt x="622236" y="476745"/>
                </a:lnTo>
                <a:lnTo>
                  <a:pt x="623189" y="475830"/>
                </a:lnTo>
                <a:lnTo>
                  <a:pt x="623785" y="475830"/>
                </a:lnTo>
                <a:lnTo>
                  <a:pt x="623785" y="462495"/>
                </a:lnTo>
                <a:lnTo>
                  <a:pt x="618832" y="465772"/>
                </a:lnTo>
                <a:lnTo>
                  <a:pt x="618350" y="464489"/>
                </a:lnTo>
                <a:lnTo>
                  <a:pt x="618350" y="474586"/>
                </a:lnTo>
                <a:lnTo>
                  <a:pt x="614680" y="477977"/>
                </a:lnTo>
                <a:lnTo>
                  <a:pt x="617524" y="472287"/>
                </a:lnTo>
                <a:lnTo>
                  <a:pt x="618350" y="474586"/>
                </a:lnTo>
                <a:lnTo>
                  <a:pt x="618350" y="464489"/>
                </a:lnTo>
                <a:lnTo>
                  <a:pt x="613752" y="452996"/>
                </a:lnTo>
                <a:lnTo>
                  <a:pt x="612952" y="450519"/>
                </a:lnTo>
                <a:lnTo>
                  <a:pt x="612952" y="482231"/>
                </a:lnTo>
                <a:lnTo>
                  <a:pt x="612216" y="483108"/>
                </a:lnTo>
                <a:lnTo>
                  <a:pt x="612533" y="482396"/>
                </a:lnTo>
                <a:lnTo>
                  <a:pt x="612952" y="482231"/>
                </a:lnTo>
                <a:lnTo>
                  <a:pt x="612952" y="450519"/>
                </a:lnTo>
                <a:lnTo>
                  <a:pt x="611060" y="444652"/>
                </a:lnTo>
                <a:lnTo>
                  <a:pt x="611060" y="590638"/>
                </a:lnTo>
                <a:lnTo>
                  <a:pt x="611060" y="444652"/>
                </a:lnTo>
                <a:lnTo>
                  <a:pt x="610476" y="442836"/>
                </a:lnTo>
                <a:lnTo>
                  <a:pt x="612152" y="433946"/>
                </a:lnTo>
                <a:lnTo>
                  <a:pt x="620280" y="424472"/>
                </a:lnTo>
                <a:lnTo>
                  <a:pt x="621919" y="422910"/>
                </a:lnTo>
                <a:lnTo>
                  <a:pt x="621817" y="422681"/>
                </a:lnTo>
                <a:lnTo>
                  <a:pt x="621957" y="422516"/>
                </a:lnTo>
                <a:lnTo>
                  <a:pt x="620598" y="417436"/>
                </a:lnTo>
                <a:lnTo>
                  <a:pt x="617524" y="414896"/>
                </a:lnTo>
                <a:lnTo>
                  <a:pt x="616813" y="412356"/>
                </a:lnTo>
                <a:lnTo>
                  <a:pt x="622579" y="408546"/>
                </a:lnTo>
                <a:lnTo>
                  <a:pt x="616089" y="398386"/>
                </a:lnTo>
                <a:lnTo>
                  <a:pt x="618490" y="395846"/>
                </a:lnTo>
                <a:lnTo>
                  <a:pt x="622465" y="393166"/>
                </a:lnTo>
                <a:lnTo>
                  <a:pt x="618210" y="392734"/>
                </a:lnTo>
                <a:lnTo>
                  <a:pt x="623074" y="388023"/>
                </a:lnTo>
                <a:lnTo>
                  <a:pt x="623633" y="392379"/>
                </a:lnTo>
                <a:lnTo>
                  <a:pt x="624154" y="392036"/>
                </a:lnTo>
                <a:lnTo>
                  <a:pt x="627481" y="379336"/>
                </a:lnTo>
                <a:lnTo>
                  <a:pt x="627062" y="375526"/>
                </a:lnTo>
                <a:lnTo>
                  <a:pt x="624268" y="367804"/>
                </a:lnTo>
                <a:lnTo>
                  <a:pt x="623379" y="362292"/>
                </a:lnTo>
                <a:lnTo>
                  <a:pt x="626681" y="360286"/>
                </a:lnTo>
                <a:lnTo>
                  <a:pt x="621360" y="341236"/>
                </a:lnTo>
                <a:lnTo>
                  <a:pt x="622338" y="336715"/>
                </a:lnTo>
                <a:lnTo>
                  <a:pt x="622566" y="336550"/>
                </a:lnTo>
                <a:lnTo>
                  <a:pt x="622427" y="336334"/>
                </a:lnTo>
                <a:lnTo>
                  <a:pt x="623849" y="329806"/>
                </a:lnTo>
                <a:lnTo>
                  <a:pt x="625754" y="322186"/>
                </a:lnTo>
                <a:lnTo>
                  <a:pt x="621309" y="318998"/>
                </a:lnTo>
                <a:lnTo>
                  <a:pt x="621309" y="338696"/>
                </a:lnTo>
                <a:lnTo>
                  <a:pt x="619086" y="339013"/>
                </a:lnTo>
                <a:lnTo>
                  <a:pt x="620826" y="337781"/>
                </a:lnTo>
                <a:lnTo>
                  <a:pt x="621309" y="338696"/>
                </a:lnTo>
                <a:lnTo>
                  <a:pt x="621309" y="318998"/>
                </a:lnTo>
                <a:lnTo>
                  <a:pt x="619569" y="317741"/>
                </a:lnTo>
                <a:lnTo>
                  <a:pt x="619582" y="317500"/>
                </a:lnTo>
                <a:lnTo>
                  <a:pt x="618934" y="317284"/>
                </a:lnTo>
                <a:lnTo>
                  <a:pt x="618705" y="317106"/>
                </a:lnTo>
                <a:lnTo>
                  <a:pt x="611695" y="312966"/>
                </a:lnTo>
                <a:lnTo>
                  <a:pt x="611695" y="400126"/>
                </a:lnTo>
                <a:lnTo>
                  <a:pt x="611695" y="312966"/>
                </a:lnTo>
                <a:lnTo>
                  <a:pt x="610057" y="312000"/>
                </a:lnTo>
                <a:lnTo>
                  <a:pt x="610057" y="497420"/>
                </a:lnTo>
                <a:lnTo>
                  <a:pt x="607618" y="499211"/>
                </a:lnTo>
                <a:lnTo>
                  <a:pt x="609574" y="496176"/>
                </a:lnTo>
                <a:lnTo>
                  <a:pt x="609841" y="495782"/>
                </a:lnTo>
                <a:lnTo>
                  <a:pt x="610057" y="497420"/>
                </a:lnTo>
                <a:lnTo>
                  <a:pt x="610057" y="312000"/>
                </a:lnTo>
                <a:lnTo>
                  <a:pt x="608825" y="311277"/>
                </a:lnTo>
                <a:lnTo>
                  <a:pt x="608825" y="436841"/>
                </a:lnTo>
                <a:lnTo>
                  <a:pt x="608050" y="439483"/>
                </a:lnTo>
                <a:lnTo>
                  <a:pt x="607644" y="438150"/>
                </a:lnTo>
                <a:lnTo>
                  <a:pt x="608825" y="436841"/>
                </a:lnTo>
                <a:lnTo>
                  <a:pt x="608825" y="311277"/>
                </a:lnTo>
                <a:lnTo>
                  <a:pt x="607961" y="310756"/>
                </a:lnTo>
                <a:lnTo>
                  <a:pt x="601700" y="309613"/>
                </a:lnTo>
                <a:lnTo>
                  <a:pt x="601700" y="545680"/>
                </a:lnTo>
                <a:lnTo>
                  <a:pt x="601586" y="545553"/>
                </a:lnTo>
                <a:lnTo>
                  <a:pt x="601700" y="545680"/>
                </a:lnTo>
                <a:lnTo>
                  <a:pt x="601700" y="309613"/>
                </a:lnTo>
                <a:lnTo>
                  <a:pt x="594156" y="308216"/>
                </a:lnTo>
                <a:lnTo>
                  <a:pt x="583006" y="303250"/>
                </a:lnTo>
                <a:lnTo>
                  <a:pt x="582295" y="301383"/>
                </a:lnTo>
                <a:lnTo>
                  <a:pt x="579208" y="289166"/>
                </a:lnTo>
                <a:lnTo>
                  <a:pt x="578319" y="286067"/>
                </a:lnTo>
                <a:lnTo>
                  <a:pt x="578319" y="633310"/>
                </a:lnTo>
                <a:lnTo>
                  <a:pt x="578154" y="633653"/>
                </a:lnTo>
                <a:lnTo>
                  <a:pt x="578269" y="633336"/>
                </a:lnTo>
                <a:lnTo>
                  <a:pt x="578319" y="286067"/>
                </a:lnTo>
                <a:lnTo>
                  <a:pt x="578243" y="285800"/>
                </a:lnTo>
                <a:lnTo>
                  <a:pt x="578243" y="287896"/>
                </a:lnTo>
                <a:lnTo>
                  <a:pt x="577443" y="288467"/>
                </a:lnTo>
                <a:lnTo>
                  <a:pt x="577392" y="288290"/>
                </a:lnTo>
                <a:lnTo>
                  <a:pt x="577430" y="287299"/>
                </a:lnTo>
                <a:lnTo>
                  <a:pt x="578243" y="287896"/>
                </a:lnTo>
                <a:lnTo>
                  <a:pt x="578243" y="285800"/>
                </a:lnTo>
                <a:lnTo>
                  <a:pt x="577392" y="282816"/>
                </a:lnTo>
                <a:lnTo>
                  <a:pt x="574548" y="280276"/>
                </a:lnTo>
                <a:lnTo>
                  <a:pt x="573582" y="277736"/>
                </a:lnTo>
                <a:lnTo>
                  <a:pt x="577418" y="271386"/>
                </a:lnTo>
                <a:lnTo>
                  <a:pt x="578599" y="258686"/>
                </a:lnTo>
                <a:lnTo>
                  <a:pt x="578383" y="252336"/>
                </a:lnTo>
                <a:lnTo>
                  <a:pt x="576605" y="245986"/>
                </a:lnTo>
                <a:lnTo>
                  <a:pt x="581926" y="239636"/>
                </a:lnTo>
                <a:lnTo>
                  <a:pt x="575449" y="239636"/>
                </a:lnTo>
                <a:lnTo>
                  <a:pt x="575373" y="239433"/>
                </a:lnTo>
                <a:lnTo>
                  <a:pt x="578472" y="237096"/>
                </a:lnTo>
                <a:lnTo>
                  <a:pt x="579958" y="234950"/>
                </a:lnTo>
                <a:lnTo>
                  <a:pt x="582612" y="234950"/>
                </a:lnTo>
                <a:lnTo>
                  <a:pt x="580847" y="233692"/>
                </a:lnTo>
                <a:lnTo>
                  <a:pt x="581126" y="233286"/>
                </a:lnTo>
                <a:lnTo>
                  <a:pt x="580567" y="230746"/>
                </a:lnTo>
                <a:lnTo>
                  <a:pt x="576897" y="228206"/>
                </a:lnTo>
                <a:lnTo>
                  <a:pt x="575475" y="226072"/>
                </a:lnTo>
                <a:lnTo>
                  <a:pt x="575475" y="234950"/>
                </a:lnTo>
                <a:lnTo>
                  <a:pt x="574433" y="236702"/>
                </a:lnTo>
                <a:lnTo>
                  <a:pt x="573836" y="234950"/>
                </a:lnTo>
                <a:lnTo>
                  <a:pt x="575475" y="234950"/>
                </a:lnTo>
                <a:lnTo>
                  <a:pt x="575475" y="226072"/>
                </a:lnTo>
                <a:lnTo>
                  <a:pt x="573519" y="223126"/>
                </a:lnTo>
                <a:lnTo>
                  <a:pt x="571449" y="217728"/>
                </a:lnTo>
                <a:lnTo>
                  <a:pt x="571449" y="646747"/>
                </a:lnTo>
                <a:lnTo>
                  <a:pt x="571182" y="647280"/>
                </a:lnTo>
                <a:lnTo>
                  <a:pt x="570585" y="647496"/>
                </a:lnTo>
                <a:lnTo>
                  <a:pt x="564248" y="648550"/>
                </a:lnTo>
                <a:lnTo>
                  <a:pt x="564108" y="648576"/>
                </a:lnTo>
                <a:lnTo>
                  <a:pt x="563981" y="648550"/>
                </a:lnTo>
                <a:lnTo>
                  <a:pt x="563359" y="648411"/>
                </a:lnTo>
                <a:lnTo>
                  <a:pt x="568807" y="647700"/>
                </a:lnTo>
                <a:lnTo>
                  <a:pt x="570585" y="644296"/>
                </a:lnTo>
                <a:lnTo>
                  <a:pt x="571449" y="646747"/>
                </a:lnTo>
                <a:lnTo>
                  <a:pt x="571449" y="217728"/>
                </a:lnTo>
                <a:lnTo>
                  <a:pt x="570598" y="215506"/>
                </a:lnTo>
                <a:lnTo>
                  <a:pt x="569417" y="209156"/>
                </a:lnTo>
                <a:lnTo>
                  <a:pt x="571284" y="202806"/>
                </a:lnTo>
                <a:lnTo>
                  <a:pt x="567880" y="199872"/>
                </a:lnTo>
                <a:lnTo>
                  <a:pt x="567715" y="196037"/>
                </a:lnTo>
                <a:lnTo>
                  <a:pt x="568731" y="195275"/>
                </a:lnTo>
                <a:lnTo>
                  <a:pt x="571982" y="194310"/>
                </a:lnTo>
                <a:lnTo>
                  <a:pt x="574040" y="194310"/>
                </a:lnTo>
                <a:lnTo>
                  <a:pt x="577621" y="197726"/>
                </a:lnTo>
                <a:lnTo>
                  <a:pt x="583615" y="197726"/>
                </a:lnTo>
                <a:lnTo>
                  <a:pt x="585762" y="196456"/>
                </a:lnTo>
                <a:lnTo>
                  <a:pt x="586168" y="194729"/>
                </a:lnTo>
                <a:lnTo>
                  <a:pt x="587400" y="194310"/>
                </a:lnTo>
                <a:lnTo>
                  <a:pt x="586384" y="193865"/>
                </a:lnTo>
                <a:lnTo>
                  <a:pt x="586676" y="192646"/>
                </a:lnTo>
                <a:lnTo>
                  <a:pt x="588949" y="188836"/>
                </a:lnTo>
                <a:lnTo>
                  <a:pt x="593140" y="191376"/>
                </a:lnTo>
                <a:lnTo>
                  <a:pt x="590245" y="193916"/>
                </a:lnTo>
                <a:lnTo>
                  <a:pt x="597128" y="192646"/>
                </a:lnTo>
                <a:lnTo>
                  <a:pt x="602488" y="191376"/>
                </a:lnTo>
                <a:lnTo>
                  <a:pt x="600125" y="185026"/>
                </a:lnTo>
                <a:lnTo>
                  <a:pt x="600900" y="181216"/>
                </a:lnTo>
                <a:lnTo>
                  <a:pt x="598347" y="178447"/>
                </a:lnTo>
                <a:lnTo>
                  <a:pt x="598919" y="177101"/>
                </a:lnTo>
                <a:lnTo>
                  <a:pt x="603694" y="176136"/>
                </a:lnTo>
                <a:lnTo>
                  <a:pt x="601764" y="171056"/>
                </a:lnTo>
                <a:lnTo>
                  <a:pt x="602056" y="168516"/>
                </a:lnTo>
                <a:lnTo>
                  <a:pt x="602030" y="162166"/>
                </a:lnTo>
                <a:lnTo>
                  <a:pt x="602500" y="158356"/>
                </a:lnTo>
                <a:lnTo>
                  <a:pt x="594131" y="154546"/>
                </a:lnTo>
                <a:lnTo>
                  <a:pt x="591439" y="152552"/>
                </a:lnTo>
                <a:lnTo>
                  <a:pt x="591439" y="186753"/>
                </a:lnTo>
                <a:lnTo>
                  <a:pt x="591312" y="186690"/>
                </a:lnTo>
                <a:lnTo>
                  <a:pt x="591439" y="186753"/>
                </a:lnTo>
                <a:lnTo>
                  <a:pt x="591439" y="152552"/>
                </a:lnTo>
                <a:lnTo>
                  <a:pt x="587298" y="149466"/>
                </a:lnTo>
                <a:lnTo>
                  <a:pt x="585508" y="147853"/>
                </a:lnTo>
                <a:lnTo>
                  <a:pt x="585508" y="196456"/>
                </a:lnTo>
                <a:lnTo>
                  <a:pt x="582968" y="195427"/>
                </a:lnTo>
                <a:lnTo>
                  <a:pt x="583641" y="195580"/>
                </a:lnTo>
                <a:lnTo>
                  <a:pt x="584339" y="195351"/>
                </a:lnTo>
                <a:lnTo>
                  <a:pt x="585508" y="196456"/>
                </a:lnTo>
                <a:lnTo>
                  <a:pt x="585508" y="147853"/>
                </a:lnTo>
                <a:lnTo>
                  <a:pt x="583184" y="145745"/>
                </a:lnTo>
                <a:lnTo>
                  <a:pt x="583184" y="190741"/>
                </a:lnTo>
                <a:lnTo>
                  <a:pt x="582117" y="191973"/>
                </a:lnTo>
                <a:lnTo>
                  <a:pt x="581685" y="191770"/>
                </a:lnTo>
                <a:lnTo>
                  <a:pt x="583184" y="190741"/>
                </a:lnTo>
                <a:lnTo>
                  <a:pt x="583184" y="145745"/>
                </a:lnTo>
                <a:lnTo>
                  <a:pt x="581698" y="144386"/>
                </a:lnTo>
                <a:lnTo>
                  <a:pt x="579666" y="141084"/>
                </a:lnTo>
                <a:lnTo>
                  <a:pt x="579666" y="144386"/>
                </a:lnTo>
                <a:lnTo>
                  <a:pt x="579653" y="144564"/>
                </a:lnTo>
                <a:lnTo>
                  <a:pt x="579462" y="144170"/>
                </a:lnTo>
                <a:lnTo>
                  <a:pt x="579666" y="144386"/>
                </a:lnTo>
                <a:lnTo>
                  <a:pt x="579666" y="141084"/>
                </a:lnTo>
                <a:lnTo>
                  <a:pt x="577024" y="136766"/>
                </a:lnTo>
                <a:lnTo>
                  <a:pt x="574725" y="134226"/>
                </a:lnTo>
                <a:lnTo>
                  <a:pt x="574001" y="131686"/>
                </a:lnTo>
                <a:lnTo>
                  <a:pt x="571487" y="122796"/>
                </a:lnTo>
                <a:lnTo>
                  <a:pt x="567601" y="127876"/>
                </a:lnTo>
                <a:lnTo>
                  <a:pt x="563511" y="133324"/>
                </a:lnTo>
                <a:lnTo>
                  <a:pt x="563143" y="132689"/>
                </a:lnTo>
                <a:lnTo>
                  <a:pt x="565175" y="122796"/>
                </a:lnTo>
                <a:lnTo>
                  <a:pt x="559689" y="124066"/>
                </a:lnTo>
                <a:lnTo>
                  <a:pt x="557987" y="126606"/>
                </a:lnTo>
                <a:lnTo>
                  <a:pt x="556552" y="127876"/>
                </a:lnTo>
                <a:lnTo>
                  <a:pt x="553872" y="126606"/>
                </a:lnTo>
                <a:lnTo>
                  <a:pt x="552005" y="126606"/>
                </a:lnTo>
                <a:lnTo>
                  <a:pt x="551510" y="124066"/>
                </a:lnTo>
                <a:lnTo>
                  <a:pt x="550748" y="122796"/>
                </a:lnTo>
                <a:lnTo>
                  <a:pt x="550633" y="122618"/>
                </a:lnTo>
                <a:lnTo>
                  <a:pt x="551230" y="120650"/>
                </a:lnTo>
                <a:lnTo>
                  <a:pt x="550049" y="121653"/>
                </a:lnTo>
                <a:lnTo>
                  <a:pt x="549986" y="121526"/>
                </a:lnTo>
                <a:lnTo>
                  <a:pt x="548932" y="121259"/>
                </a:lnTo>
                <a:lnTo>
                  <a:pt x="548932" y="130556"/>
                </a:lnTo>
                <a:lnTo>
                  <a:pt x="548195" y="130810"/>
                </a:lnTo>
                <a:lnTo>
                  <a:pt x="548652" y="129286"/>
                </a:lnTo>
                <a:lnTo>
                  <a:pt x="548932" y="130556"/>
                </a:lnTo>
                <a:lnTo>
                  <a:pt x="548932" y="121259"/>
                </a:lnTo>
                <a:lnTo>
                  <a:pt x="546569" y="120650"/>
                </a:lnTo>
                <a:lnTo>
                  <a:pt x="545045" y="120256"/>
                </a:lnTo>
                <a:lnTo>
                  <a:pt x="544601" y="118986"/>
                </a:lnTo>
                <a:lnTo>
                  <a:pt x="543725" y="116446"/>
                </a:lnTo>
                <a:lnTo>
                  <a:pt x="541616" y="117716"/>
                </a:lnTo>
                <a:lnTo>
                  <a:pt x="538988" y="118986"/>
                </a:lnTo>
                <a:lnTo>
                  <a:pt x="537540" y="117716"/>
                </a:lnTo>
                <a:lnTo>
                  <a:pt x="536105" y="116446"/>
                </a:lnTo>
                <a:lnTo>
                  <a:pt x="534555" y="117716"/>
                </a:lnTo>
                <a:lnTo>
                  <a:pt x="535178" y="116446"/>
                </a:lnTo>
                <a:lnTo>
                  <a:pt x="534085" y="115176"/>
                </a:lnTo>
                <a:lnTo>
                  <a:pt x="528294" y="113906"/>
                </a:lnTo>
                <a:lnTo>
                  <a:pt x="526872" y="120256"/>
                </a:lnTo>
                <a:lnTo>
                  <a:pt x="521258" y="121526"/>
                </a:lnTo>
                <a:lnTo>
                  <a:pt x="519963" y="119303"/>
                </a:lnTo>
                <a:lnTo>
                  <a:pt x="519963" y="126606"/>
                </a:lnTo>
                <a:lnTo>
                  <a:pt x="518109" y="128270"/>
                </a:lnTo>
                <a:lnTo>
                  <a:pt x="518871" y="126288"/>
                </a:lnTo>
                <a:lnTo>
                  <a:pt x="519480" y="126606"/>
                </a:lnTo>
                <a:lnTo>
                  <a:pt x="519963" y="126606"/>
                </a:lnTo>
                <a:lnTo>
                  <a:pt x="519963" y="119303"/>
                </a:lnTo>
                <a:lnTo>
                  <a:pt x="519049" y="117716"/>
                </a:lnTo>
                <a:lnTo>
                  <a:pt x="512711" y="112953"/>
                </a:lnTo>
                <a:lnTo>
                  <a:pt x="512483" y="111760"/>
                </a:lnTo>
                <a:lnTo>
                  <a:pt x="511835" y="112395"/>
                </a:lnTo>
                <a:lnTo>
                  <a:pt x="509981" y="111366"/>
                </a:lnTo>
                <a:lnTo>
                  <a:pt x="506488" y="114846"/>
                </a:lnTo>
                <a:lnTo>
                  <a:pt x="506196" y="114744"/>
                </a:lnTo>
                <a:lnTo>
                  <a:pt x="506691" y="110185"/>
                </a:lnTo>
                <a:lnTo>
                  <a:pt x="508520" y="109220"/>
                </a:lnTo>
                <a:lnTo>
                  <a:pt x="506349" y="109842"/>
                </a:lnTo>
                <a:lnTo>
                  <a:pt x="503529" y="107746"/>
                </a:lnTo>
                <a:lnTo>
                  <a:pt x="503529" y="113817"/>
                </a:lnTo>
                <a:lnTo>
                  <a:pt x="501294" y="113030"/>
                </a:lnTo>
                <a:lnTo>
                  <a:pt x="502958" y="112153"/>
                </a:lnTo>
                <a:lnTo>
                  <a:pt x="503529" y="113817"/>
                </a:lnTo>
                <a:lnTo>
                  <a:pt x="503529" y="107746"/>
                </a:lnTo>
                <a:lnTo>
                  <a:pt x="503288" y="107556"/>
                </a:lnTo>
                <a:lnTo>
                  <a:pt x="500926" y="111366"/>
                </a:lnTo>
                <a:lnTo>
                  <a:pt x="501535" y="107556"/>
                </a:lnTo>
                <a:lnTo>
                  <a:pt x="502145" y="103746"/>
                </a:lnTo>
                <a:lnTo>
                  <a:pt x="500697" y="102476"/>
                </a:lnTo>
                <a:lnTo>
                  <a:pt x="499262" y="101206"/>
                </a:lnTo>
                <a:lnTo>
                  <a:pt x="496366" y="102349"/>
                </a:lnTo>
                <a:lnTo>
                  <a:pt x="497979" y="100330"/>
                </a:lnTo>
                <a:lnTo>
                  <a:pt x="495223" y="101269"/>
                </a:lnTo>
                <a:lnTo>
                  <a:pt x="493547" y="98666"/>
                </a:lnTo>
                <a:lnTo>
                  <a:pt x="493280" y="98374"/>
                </a:lnTo>
                <a:lnTo>
                  <a:pt x="493280" y="670902"/>
                </a:lnTo>
                <a:lnTo>
                  <a:pt x="491705" y="672515"/>
                </a:lnTo>
                <a:lnTo>
                  <a:pt x="492175" y="671830"/>
                </a:lnTo>
                <a:lnTo>
                  <a:pt x="493280" y="670902"/>
                </a:lnTo>
                <a:lnTo>
                  <a:pt x="493280" y="98374"/>
                </a:lnTo>
                <a:lnTo>
                  <a:pt x="492594" y="97599"/>
                </a:lnTo>
                <a:lnTo>
                  <a:pt x="492594" y="103670"/>
                </a:lnTo>
                <a:lnTo>
                  <a:pt x="492239" y="104140"/>
                </a:lnTo>
                <a:lnTo>
                  <a:pt x="492391" y="103365"/>
                </a:lnTo>
                <a:lnTo>
                  <a:pt x="492594" y="103670"/>
                </a:lnTo>
                <a:lnTo>
                  <a:pt x="492594" y="97599"/>
                </a:lnTo>
                <a:lnTo>
                  <a:pt x="490156" y="94856"/>
                </a:lnTo>
                <a:lnTo>
                  <a:pt x="489026" y="93586"/>
                </a:lnTo>
                <a:lnTo>
                  <a:pt x="487019" y="93586"/>
                </a:lnTo>
                <a:lnTo>
                  <a:pt x="485101" y="94856"/>
                </a:lnTo>
                <a:lnTo>
                  <a:pt x="480872" y="92316"/>
                </a:lnTo>
                <a:lnTo>
                  <a:pt x="482714" y="91046"/>
                </a:lnTo>
                <a:lnTo>
                  <a:pt x="481355" y="88506"/>
                </a:lnTo>
                <a:lnTo>
                  <a:pt x="480682" y="87236"/>
                </a:lnTo>
                <a:lnTo>
                  <a:pt x="478421" y="88506"/>
                </a:lnTo>
                <a:lnTo>
                  <a:pt x="477494" y="88506"/>
                </a:lnTo>
                <a:lnTo>
                  <a:pt x="477494" y="94894"/>
                </a:lnTo>
                <a:lnTo>
                  <a:pt x="475475" y="95250"/>
                </a:lnTo>
                <a:lnTo>
                  <a:pt x="476859" y="93992"/>
                </a:lnTo>
                <a:lnTo>
                  <a:pt x="477494" y="94894"/>
                </a:lnTo>
                <a:lnTo>
                  <a:pt x="477494" y="88506"/>
                </a:lnTo>
                <a:lnTo>
                  <a:pt x="476808" y="87236"/>
                </a:lnTo>
                <a:lnTo>
                  <a:pt x="475602" y="87236"/>
                </a:lnTo>
                <a:lnTo>
                  <a:pt x="470154" y="88900"/>
                </a:lnTo>
                <a:lnTo>
                  <a:pt x="469646" y="88900"/>
                </a:lnTo>
                <a:lnTo>
                  <a:pt x="469226" y="87325"/>
                </a:lnTo>
                <a:lnTo>
                  <a:pt x="474281" y="80886"/>
                </a:lnTo>
                <a:lnTo>
                  <a:pt x="468109" y="79616"/>
                </a:lnTo>
                <a:lnTo>
                  <a:pt x="467931" y="79616"/>
                </a:lnTo>
                <a:lnTo>
                  <a:pt x="468807" y="78740"/>
                </a:lnTo>
                <a:lnTo>
                  <a:pt x="467372" y="79121"/>
                </a:lnTo>
                <a:lnTo>
                  <a:pt x="466750" y="78346"/>
                </a:lnTo>
                <a:lnTo>
                  <a:pt x="466331" y="78346"/>
                </a:lnTo>
                <a:lnTo>
                  <a:pt x="466331" y="86360"/>
                </a:lnTo>
                <a:lnTo>
                  <a:pt x="445909" y="86360"/>
                </a:lnTo>
                <a:lnTo>
                  <a:pt x="446265" y="85369"/>
                </a:lnTo>
                <a:lnTo>
                  <a:pt x="466064" y="85369"/>
                </a:lnTo>
                <a:lnTo>
                  <a:pt x="466331" y="86360"/>
                </a:lnTo>
                <a:lnTo>
                  <a:pt x="466331" y="78346"/>
                </a:lnTo>
                <a:lnTo>
                  <a:pt x="465416" y="78346"/>
                </a:lnTo>
                <a:lnTo>
                  <a:pt x="465226" y="78181"/>
                </a:lnTo>
                <a:lnTo>
                  <a:pt x="465226" y="83197"/>
                </a:lnTo>
                <a:lnTo>
                  <a:pt x="463791" y="83820"/>
                </a:lnTo>
                <a:lnTo>
                  <a:pt x="464756" y="82842"/>
                </a:lnTo>
                <a:lnTo>
                  <a:pt x="465226" y="83197"/>
                </a:lnTo>
                <a:lnTo>
                  <a:pt x="465226" y="78181"/>
                </a:lnTo>
                <a:lnTo>
                  <a:pt x="464019" y="77076"/>
                </a:lnTo>
                <a:lnTo>
                  <a:pt x="462597" y="73266"/>
                </a:lnTo>
                <a:lnTo>
                  <a:pt x="459790" y="71996"/>
                </a:lnTo>
                <a:lnTo>
                  <a:pt x="458444" y="68186"/>
                </a:lnTo>
                <a:lnTo>
                  <a:pt x="455612" y="64376"/>
                </a:lnTo>
                <a:lnTo>
                  <a:pt x="449897" y="63106"/>
                </a:lnTo>
                <a:lnTo>
                  <a:pt x="449059" y="63106"/>
                </a:lnTo>
                <a:lnTo>
                  <a:pt x="449059" y="65151"/>
                </a:lnTo>
                <a:lnTo>
                  <a:pt x="448195" y="67843"/>
                </a:lnTo>
                <a:lnTo>
                  <a:pt x="448094" y="64376"/>
                </a:lnTo>
                <a:lnTo>
                  <a:pt x="449059" y="65151"/>
                </a:lnTo>
                <a:lnTo>
                  <a:pt x="449059" y="63106"/>
                </a:lnTo>
                <a:lnTo>
                  <a:pt x="446887" y="63106"/>
                </a:lnTo>
                <a:lnTo>
                  <a:pt x="446138" y="58026"/>
                </a:lnTo>
                <a:lnTo>
                  <a:pt x="442087" y="62738"/>
                </a:lnTo>
                <a:lnTo>
                  <a:pt x="439140" y="62230"/>
                </a:lnTo>
                <a:lnTo>
                  <a:pt x="441286" y="63957"/>
                </a:lnTo>
                <a:lnTo>
                  <a:pt x="441045" y="64376"/>
                </a:lnTo>
                <a:lnTo>
                  <a:pt x="441198" y="65646"/>
                </a:lnTo>
                <a:lnTo>
                  <a:pt x="441820" y="65646"/>
                </a:lnTo>
                <a:lnTo>
                  <a:pt x="440982" y="66916"/>
                </a:lnTo>
                <a:lnTo>
                  <a:pt x="438581" y="68186"/>
                </a:lnTo>
                <a:lnTo>
                  <a:pt x="438594" y="71996"/>
                </a:lnTo>
                <a:lnTo>
                  <a:pt x="441198" y="71996"/>
                </a:lnTo>
                <a:lnTo>
                  <a:pt x="441375" y="74536"/>
                </a:lnTo>
                <a:lnTo>
                  <a:pt x="439864" y="80568"/>
                </a:lnTo>
                <a:lnTo>
                  <a:pt x="440753" y="80568"/>
                </a:lnTo>
                <a:lnTo>
                  <a:pt x="442836" y="80568"/>
                </a:lnTo>
                <a:lnTo>
                  <a:pt x="442988" y="80886"/>
                </a:lnTo>
                <a:lnTo>
                  <a:pt x="439788" y="80886"/>
                </a:lnTo>
                <a:lnTo>
                  <a:pt x="438645" y="80886"/>
                </a:lnTo>
                <a:lnTo>
                  <a:pt x="435267" y="83426"/>
                </a:lnTo>
                <a:lnTo>
                  <a:pt x="438302" y="85966"/>
                </a:lnTo>
                <a:lnTo>
                  <a:pt x="441236" y="87236"/>
                </a:lnTo>
                <a:lnTo>
                  <a:pt x="438454" y="88506"/>
                </a:lnTo>
                <a:lnTo>
                  <a:pt x="440258" y="92316"/>
                </a:lnTo>
                <a:lnTo>
                  <a:pt x="440118" y="92265"/>
                </a:lnTo>
                <a:lnTo>
                  <a:pt x="440118" y="96126"/>
                </a:lnTo>
                <a:lnTo>
                  <a:pt x="440067" y="96520"/>
                </a:lnTo>
                <a:lnTo>
                  <a:pt x="439801" y="96126"/>
                </a:lnTo>
                <a:lnTo>
                  <a:pt x="440118" y="96126"/>
                </a:lnTo>
                <a:lnTo>
                  <a:pt x="440118" y="92265"/>
                </a:lnTo>
                <a:lnTo>
                  <a:pt x="436918" y="91046"/>
                </a:lnTo>
                <a:lnTo>
                  <a:pt x="436638" y="91325"/>
                </a:lnTo>
                <a:lnTo>
                  <a:pt x="435889" y="90170"/>
                </a:lnTo>
                <a:lnTo>
                  <a:pt x="435978" y="91998"/>
                </a:lnTo>
                <a:lnTo>
                  <a:pt x="434441" y="93586"/>
                </a:lnTo>
                <a:lnTo>
                  <a:pt x="434047" y="93383"/>
                </a:lnTo>
                <a:lnTo>
                  <a:pt x="434009" y="92710"/>
                </a:lnTo>
                <a:lnTo>
                  <a:pt x="433616" y="93141"/>
                </a:lnTo>
                <a:lnTo>
                  <a:pt x="432142" y="92316"/>
                </a:lnTo>
                <a:lnTo>
                  <a:pt x="430060" y="94856"/>
                </a:lnTo>
                <a:lnTo>
                  <a:pt x="429348" y="99860"/>
                </a:lnTo>
                <a:lnTo>
                  <a:pt x="429069" y="93586"/>
                </a:lnTo>
                <a:lnTo>
                  <a:pt x="426199" y="93586"/>
                </a:lnTo>
                <a:lnTo>
                  <a:pt x="422440" y="94856"/>
                </a:lnTo>
                <a:lnTo>
                  <a:pt x="423722" y="98666"/>
                </a:lnTo>
                <a:lnTo>
                  <a:pt x="421093" y="98666"/>
                </a:lnTo>
                <a:lnTo>
                  <a:pt x="419862" y="97790"/>
                </a:lnTo>
                <a:lnTo>
                  <a:pt x="420268" y="98666"/>
                </a:lnTo>
                <a:lnTo>
                  <a:pt x="418719" y="101206"/>
                </a:lnTo>
                <a:lnTo>
                  <a:pt x="421792" y="102476"/>
                </a:lnTo>
                <a:lnTo>
                  <a:pt x="417626" y="102476"/>
                </a:lnTo>
                <a:lnTo>
                  <a:pt x="416560" y="104140"/>
                </a:lnTo>
                <a:lnTo>
                  <a:pt x="416318" y="104140"/>
                </a:lnTo>
                <a:lnTo>
                  <a:pt x="416115" y="104851"/>
                </a:lnTo>
                <a:lnTo>
                  <a:pt x="415201" y="106286"/>
                </a:lnTo>
                <a:lnTo>
                  <a:pt x="405257" y="107556"/>
                </a:lnTo>
                <a:lnTo>
                  <a:pt x="410629" y="112636"/>
                </a:lnTo>
                <a:lnTo>
                  <a:pt x="404863" y="116446"/>
                </a:lnTo>
                <a:lnTo>
                  <a:pt x="401129" y="116446"/>
                </a:lnTo>
                <a:lnTo>
                  <a:pt x="400405" y="115176"/>
                </a:lnTo>
                <a:lnTo>
                  <a:pt x="398957" y="112636"/>
                </a:lnTo>
                <a:lnTo>
                  <a:pt x="398233" y="111366"/>
                </a:lnTo>
                <a:lnTo>
                  <a:pt x="397306" y="108826"/>
                </a:lnTo>
                <a:lnTo>
                  <a:pt x="395135" y="102870"/>
                </a:lnTo>
                <a:lnTo>
                  <a:pt x="395135" y="119380"/>
                </a:lnTo>
                <a:lnTo>
                  <a:pt x="394576" y="118402"/>
                </a:lnTo>
                <a:lnTo>
                  <a:pt x="394855" y="117932"/>
                </a:lnTo>
                <a:lnTo>
                  <a:pt x="395135" y="119380"/>
                </a:lnTo>
                <a:lnTo>
                  <a:pt x="395135" y="102870"/>
                </a:lnTo>
                <a:lnTo>
                  <a:pt x="394995" y="102476"/>
                </a:lnTo>
                <a:lnTo>
                  <a:pt x="394982" y="108826"/>
                </a:lnTo>
                <a:lnTo>
                  <a:pt x="394550" y="108369"/>
                </a:lnTo>
                <a:lnTo>
                  <a:pt x="394919" y="107988"/>
                </a:lnTo>
                <a:lnTo>
                  <a:pt x="394982" y="108826"/>
                </a:lnTo>
                <a:lnTo>
                  <a:pt x="394982" y="102527"/>
                </a:lnTo>
                <a:lnTo>
                  <a:pt x="394627" y="103746"/>
                </a:lnTo>
                <a:lnTo>
                  <a:pt x="394919" y="107975"/>
                </a:lnTo>
                <a:lnTo>
                  <a:pt x="394373" y="108191"/>
                </a:lnTo>
                <a:lnTo>
                  <a:pt x="393801" y="107556"/>
                </a:lnTo>
                <a:lnTo>
                  <a:pt x="390677" y="106286"/>
                </a:lnTo>
                <a:lnTo>
                  <a:pt x="387057" y="108826"/>
                </a:lnTo>
                <a:lnTo>
                  <a:pt x="389026" y="111366"/>
                </a:lnTo>
                <a:lnTo>
                  <a:pt x="386499" y="112636"/>
                </a:lnTo>
                <a:lnTo>
                  <a:pt x="384797" y="111366"/>
                </a:lnTo>
                <a:lnTo>
                  <a:pt x="383108" y="110096"/>
                </a:lnTo>
                <a:lnTo>
                  <a:pt x="380542" y="111366"/>
                </a:lnTo>
                <a:lnTo>
                  <a:pt x="379933" y="109474"/>
                </a:lnTo>
                <a:lnTo>
                  <a:pt x="379933" y="115214"/>
                </a:lnTo>
                <a:lnTo>
                  <a:pt x="379920" y="115570"/>
                </a:lnTo>
                <a:lnTo>
                  <a:pt x="379666" y="115570"/>
                </a:lnTo>
                <a:lnTo>
                  <a:pt x="379895" y="115176"/>
                </a:lnTo>
                <a:lnTo>
                  <a:pt x="379933" y="109474"/>
                </a:lnTo>
                <a:lnTo>
                  <a:pt x="378498" y="105016"/>
                </a:lnTo>
                <a:lnTo>
                  <a:pt x="375653" y="103746"/>
                </a:lnTo>
                <a:lnTo>
                  <a:pt x="371754" y="102476"/>
                </a:lnTo>
                <a:lnTo>
                  <a:pt x="366560" y="97396"/>
                </a:lnTo>
                <a:lnTo>
                  <a:pt x="361607" y="87236"/>
                </a:lnTo>
                <a:lnTo>
                  <a:pt x="356273" y="83426"/>
                </a:lnTo>
                <a:lnTo>
                  <a:pt x="349631" y="80886"/>
                </a:lnTo>
                <a:lnTo>
                  <a:pt x="343496" y="80010"/>
                </a:lnTo>
                <a:lnTo>
                  <a:pt x="343496" y="742581"/>
                </a:lnTo>
                <a:lnTo>
                  <a:pt x="341261" y="741286"/>
                </a:lnTo>
                <a:lnTo>
                  <a:pt x="340652" y="739305"/>
                </a:lnTo>
                <a:lnTo>
                  <a:pt x="343496" y="742581"/>
                </a:lnTo>
                <a:lnTo>
                  <a:pt x="343496" y="80010"/>
                </a:lnTo>
                <a:lnTo>
                  <a:pt x="340779" y="79616"/>
                </a:lnTo>
                <a:lnTo>
                  <a:pt x="339305" y="79616"/>
                </a:lnTo>
                <a:lnTo>
                  <a:pt x="337312" y="73266"/>
                </a:lnTo>
                <a:lnTo>
                  <a:pt x="336600" y="69456"/>
                </a:lnTo>
                <a:lnTo>
                  <a:pt x="330060" y="69456"/>
                </a:lnTo>
                <a:lnTo>
                  <a:pt x="330720" y="71996"/>
                </a:lnTo>
                <a:lnTo>
                  <a:pt x="331597" y="77076"/>
                </a:lnTo>
                <a:lnTo>
                  <a:pt x="329526" y="75806"/>
                </a:lnTo>
                <a:lnTo>
                  <a:pt x="325412" y="77076"/>
                </a:lnTo>
                <a:lnTo>
                  <a:pt x="321322" y="75806"/>
                </a:lnTo>
                <a:lnTo>
                  <a:pt x="319976" y="71996"/>
                </a:lnTo>
                <a:lnTo>
                  <a:pt x="315036" y="71996"/>
                </a:lnTo>
                <a:lnTo>
                  <a:pt x="311327" y="72656"/>
                </a:lnTo>
                <a:lnTo>
                  <a:pt x="311302" y="72390"/>
                </a:lnTo>
                <a:lnTo>
                  <a:pt x="311277" y="72669"/>
                </a:lnTo>
                <a:lnTo>
                  <a:pt x="307809" y="73266"/>
                </a:lnTo>
                <a:lnTo>
                  <a:pt x="299313" y="73266"/>
                </a:lnTo>
                <a:lnTo>
                  <a:pt x="291807" y="75806"/>
                </a:lnTo>
                <a:lnTo>
                  <a:pt x="289026" y="73266"/>
                </a:lnTo>
                <a:lnTo>
                  <a:pt x="287362" y="71996"/>
                </a:lnTo>
                <a:lnTo>
                  <a:pt x="285711" y="70726"/>
                </a:lnTo>
                <a:lnTo>
                  <a:pt x="281813" y="70726"/>
                </a:lnTo>
                <a:lnTo>
                  <a:pt x="279438" y="71996"/>
                </a:lnTo>
                <a:lnTo>
                  <a:pt x="282321" y="66916"/>
                </a:lnTo>
                <a:lnTo>
                  <a:pt x="273977" y="66916"/>
                </a:lnTo>
                <a:lnTo>
                  <a:pt x="274307" y="61836"/>
                </a:lnTo>
                <a:lnTo>
                  <a:pt x="274396" y="60566"/>
                </a:lnTo>
                <a:lnTo>
                  <a:pt x="273824" y="60706"/>
                </a:lnTo>
                <a:lnTo>
                  <a:pt x="273824" y="66916"/>
                </a:lnTo>
                <a:lnTo>
                  <a:pt x="273710" y="67310"/>
                </a:lnTo>
                <a:lnTo>
                  <a:pt x="273265" y="67310"/>
                </a:lnTo>
                <a:lnTo>
                  <a:pt x="273265" y="69024"/>
                </a:lnTo>
                <a:lnTo>
                  <a:pt x="273189" y="69316"/>
                </a:lnTo>
                <a:lnTo>
                  <a:pt x="272262" y="68580"/>
                </a:lnTo>
                <a:lnTo>
                  <a:pt x="273265" y="69024"/>
                </a:lnTo>
                <a:lnTo>
                  <a:pt x="273265" y="67310"/>
                </a:lnTo>
                <a:lnTo>
                  <a:pt x="272884" y="67310"/>
                </a:lnTo>
                <a:lnTo>
                  <a:pt x="272834" y="66916"/>
                </a:lnTo>
                <a:lnTo>
                  <a:pt x="273824" y="66916"/>
                </a:lnTo>
                <a:lnTo>
                  <a:pt x="273824" y="60706"/>
                </a:lnTo>
                <a:lnTo>
                  <a:pt x="268820" y="61836"/>
                </a:lnTo>
                <a:lnTo>
                  <a:pt x="268046" y="61125"/>
                </a:lnTo>
                <a:lnTo>
                  <a:pt x="268046" y="695286"/>
                </a:lnTo>
                <a:lnTo>
                  <a:pt x="263042" y="691908"/>
                </a:lnTo>
                <a:lnTo>
                  <a:pt x="264541" y="692150"/>
                </a:lnTo>
                <a:lnTo>
                  <a:pt x="268046" y="695286"/>
                </a:lnTo>
                <a:lnTo>
                  <a:pt x="268046" y="61125"/>
                </a:lnTo>
                <a:lnTo>
                  <a:pt x="267639" y="60744"/>
                </a:lnTo>
                <a:lnTo>
                  <a:pt x="267639" y="64757"/>
                </a:lnTo>
                <a:lnTo>
                  <a:pt x="267639" y="60744"/>
                </a:lnTo>
                <a:lnTo>
                  <a:pt x="267449" y="60566"/>
                </a:lnTo>
                <a:lnTo>
                  <a:pt x="267220" y="58026"/>
                </a:lnTo>
                <a:lnTo>
                  <a:pt x="266458" y="56756"/>
                </a:lnTo>
                <a:lnTo>
                  <a:pt x="264795" y="54216"/>
                </a:lnTo>
                <a:lnTo>
                  <a:pt x="262623" y="54216"/>
                </a:lnTo>
                <a:lnTo>
                  <a:pt x="263461" y="50406"/>
                </a:lnTo>
                <a:lnTo>
                  <a:pt x="262521" y="45326"/>
                </a:lnTo>
                <a:lnTo>
                  <a:pt x="259854" y="41516"/>
                </a:lnTo>
                <a:lnTo>
                  <a:pt x="261264" y="36436"/>
                </a:lnTo>
                <a:lnTo>
                  <a:pt x="260565" y="28816"/>
                </a:lnTo>
                <a:lnTo>
                  <a:pt x="256730" y="21196"/>
                </a:lnTo>
                <a:lnTo>
                  <a:pt x="250266" y="18656"/>
                </a:lnTo>
                <a:lnTo>
                  <a:pt x="248539" y="13576"/>
                </a:lnTo>
                <a:lnTo>
                  <a:pt x="246456" y="7226"/>
                </a:lnTo>
                <a:lnTo>
                  <a:pt x="242252" y="5956"/>
                </a:lnTo>
                <a:lnTo>
                  <a:pt x="240715" y="3416"/>
                </a:lnTo>
                <a:lnTo>
                  <a:pt x="239788" y="1892"/>
                </a:lnTo>
                <a:lnTo>
                  <a:pt x="239864" y="0"/>
                </a:lnTo>
                <a:lnTo>
                  <a:pt x="238569" y="1104"/>
                </a:lnTo>
                <a:lnTo>
                  <a:pt x="235648" y="2146"/>
                </a:lnTo>
                <a:lnTo>
                  <a:pt x="231419" y="4686"/>
                </a:lnTo>
                <a:lnTo>
                  <a:pt x="226275" y="3416"/>
                </a:lnTo>
                <a:lnTo>
                  <a:pt x="224980" y="4483"/>
                </a:lnTo>
                <a:lnTo>
                  <a:pt x="221957" y="2540"/>
                </a:lnTo>
                <a:lnTo>
                  <a:pt x="222211" y="6769"/>
                </a:lnTo>
                <a:lnTo>
                  <a:pt x="221665" y="7226"/>
                </a:lnTo>
                <a:lnTo>
                  <a:pt x="222084" y="13576"/>
                </a:lnTo>
                <a:lnTo>
                  <a:pt x="220205" y="14846"/>
                </a:lnTo>
                <a:lnTo>
                  <a:pt x="220624" y="18656"/>
                </a:lnTo>
                <a:lnTo>
                  <a:pt x="221259" y="19926"/>
                </a:lnTo>
                <a:lnTo>
                  <a:pt x="213677" y="18707"/>
                </a:lnTo>
                <a:lnTo>
                  <a:pt x="213677" y="628650"/>
                </a:lnTo>
                <a:lnTo>
                  <a:pt x="213004" y="630516"/>
                </a:lnTo>
                <a:lnTo>
                  <a:pt x="209981" y="629462"/>
                </a:lnTo>
                <a:lnTo>
                  <a:pt x="213677" y="628650"/>
                </a:lnTo>
                <a:lnTo>
                  <a:pt x="213677" y="18707"/>
                </a:lnTo>
                <a:lnTo>
                  <a:pt x="213398" y="18656"/>
                </a:lnTo>
                <a:lnTo>
                  <a:pt x="211416" y="25488"/>
                </a:lnTo>
                <a:lnTo>
                  <a:pt x="210629" y="26187"/>
                </a:lnTo>
                <a:lnTo>
                  <a:pt x="203200" y="25006"/>
                </a:lnTo>
                <a:lnTo>
                  <a:pt x="198259" y="26670"/>
                </a:lnTo>
                <a:lnTo>
                  <a:pt x="197421" y="26670"/>
                </a:lnTo>
                <a:lnTo>
                  <a:pt x="196888" y="27139"/>
                </a:lnTo>
                <a:lnTo>
                  <a:pt x="195668" y="27546"/>
                </a:lnTo>
                <a:lnTo>
                  <a:pt x="192989" y="21196"/>
                </a:lnTo>
                <a:lnTo>
                  <a:pt x="191592" y="30086"/>
                </a:lnTo>
                <a:lnTo>
                  <a:pt x="188417" y="31356"/>
                </a:lnTo>
                <a:lnTo>
                  <a:pt x="187744" y="31496"/>
                </a:lnTo>
                <a:lnTo>
                  <a:pt x="187744" y="33388"/>
                </a:lnTo>
                <a:lnTo>
                  <a:pt x="185331" y="33870"/>
                </a:lnTo>
                <a:lnTo>
                  <a:pt x="185381" y="32626"/>
                </a:lnTo>
                <a:lnTo>
                  <a:pt x="187744" y="33388"/>
                </a:lnTo>
                <a:lnTo>
                  <a:pt x="187744" y="31496"/>
                </a:lnTo>
                <a:lnTo>
                  <a:pt x="184404" y="32131"/>
                </a:lnTo>
                <a:lnTo>
                  <a:pt x="184404" y="156210"/>
                </a:lnTo>
                <a:lnTo>
                  <a:pt x="183832" y="156946"/>
                </a:lnTo>
                <a:lnTo>
                  <a:pt x="183883" y="155702"/>
                </a:lnTo>
                <a:lnTo>
                  <a:pt x="184404" y="156210"/>
                </a:lnTo>
                <a:lnTo>
                  <a:pt x="184404" y="32131"/>
                </a:lnTo>
                <a:lnTo>
                  <a:pt x="181800" y="32626"/>
                </a:lnTo>
                <a:lnTo>
                  <a:pt x="182067" y="36436"/>
                </a:lnTo>
                <a:lnTo>
                  <a:pt x="174853" y="37706"/>
                </a:lnTo>
                <a:lnTo>
                  <a:pt x="173685" y="38417"/>
                </a:lnTo>
                <a:lnTo>
                  <a:pt x="171577" y="38100"/>
                </a:lnTo>
                <a:lnTo>
                  <a:pt x="171335" y="39865"/>
                </a:lnTo>
                <a:lnTo>
                  <a:pt x="170180" y="40576"/>
                </a:lnTo>
                <a:lnTo>
                  <a:pt x="170180" y="139306"/>
                </a:lnTo>
                <a:lnTo>
                  <a:pt x="170091" y="138112"/>
                </a:lnTo>
                <a:lnTo>
                  <a:pt x="170180" y="139306"/>
                </a:lnTo>
                <a:lnTo>
                  <a:pt x="170180" y="40576"/>
                </a:lnTo>
                <a:lnTo>
                  <a:pt x="168630" y="41516"/>
                </a:lnTo>
                <a:lnTo>
                  <a:pt x="168249" y="41770"/>
                </a:lnTo>
                <a:lnTo>
                  <a:pt x="168249" y="140576"/>
                </a:lnTo>
                <a:lnTo>
                  <a:pt x="167982" y="140068"/>
                </a:lnTo>
                <a:lnTo>
                  <a:pt x="168122" y="139700"/>
                </a:lnTo>
                <a:lnTo>
                  <a:pt x="168249" y="140576"/>
                </a:lnTo>
                <a:lnTo>
                  <a:pt x="168249" y="41770"/>
                </a:lnTo>
                <a:lnTo>
                  <a:pt x="166090" y="43180"/>
                </a:lnTo>
                <a:lnTo>
                  <a:pt x="163944" y="43180"/>
                </a:lnTo>
                <a:lnTo>
                  <a:pt x="163779" y="44691"/>
                </a:lnTo>
                <a:lnTo>
                  <a:pt x="163271" y="45034"/>
                </a:lnTo>
                <a:lnTo>
                  <a:pt x="163271" y="49733"/>
                </a:lnTo>
                <a:lnTo>
                  <a:pt x="163169" y="50800"/>
                </a:lnTo>
                <a:lnTo>
                  <a:pt x="161556" y="50431"/>
                </a:lnTo>
                <a:lnTo>
                  <a:pt x="163271" y="49733"/>
                </a:lnTo>
                <a:lnTo>
                  <a:pt x="163271" y="45034"/>
                </a:lnTo>
                <a:lnTo>
                  <a:pt x="162814" y="45326"/>
                </a:lnTo>
                <a:lnTo>
                  <a:pt x="156832" y="47866"/>
                </a:lnTo>
                <a:lnTo>
                  <a:pt x="154482" y="49060"/>
                </a:lnTo>
                <a:lnTo>
                  <a:pt x="154482" y="54381"/>
                </a:lnTo>
                <a:lnTo>
                  <a:pt x="151587" y="58775"/>
                </a:lnTo>
                <a:lnTo>
                  <a:pt x="151587" y="102196"/>
                </a:lnTo>
                <a:lnTo>
                  <a:pt x="151295" y="101993"/>
                </a:lnTo>
                <a:lnTo>
                  <a:pt x="151384" y="101600"/>
                </a:lnTo>
                <a:lnTo>
                  <a:pt x="151587" y="102196"/>
                </a:lnTo>
                <a:lnTo>
                  <a:pt x="151587" y="58775"/>
                </a:lnTo>
                <a:lnTo>
                  <a:pt x="150977" y="59690"/>
                </a:lnTo>
                <a:lnTo>
                  <a:pt x="151498" y="54635"/>
                </a:lnTo>
                <a:lnTo>
                  <a:pt x="152819" y="55486"/>
                </a:lnTo>
                <a:lnTo>
                  <a:pt x="154482" y="54381"/>
                </a:lnTo>
                <a:lnTo>
                  <a:pt x="154482" y="49060"/>
                </a:lnTo>
                <a:lnTo>
                  <a:pt x="151942" y="50342"/>
                </a:lnTo>
                <a:lnTo>
                  <a:pt x="152031" y="49530"/>
                </a:lnTo>
                <a:lnTo>
                  <a:pt x="149885" y="49149"/>
                </a:lnTo>
                <a:lnTo>
                  <a:pt x="146024" y="46596"/>
                </a:lnTo>
                <a:lnTo>
                  <a:pt x="144386" y="45326"/>
                </a:lnTo>
                <a:lnTo>
                  <a:pt x="139471" y="41516"/>
                </a:lnTo>
                <a:lnTo>
                  <a:pt x="132156" y="41516"/>
                </a:lnTo>
                <a:lnTo>
                  <a:pt x="123545" y="52946"/>
                </a:lnTo>
                <a:lnTo>
                  <a:pt x="115773" y="66916"/>
                </a:lnTo>
                <a:lnTo>
                  <a:pt x="113423" y="79616"/>
                </a:lnTo>
                <a:lnTo>
                  <a:pt x="116649" y="83896"/>
                </a:lnTo>
                <a:lnTo>
                  <a:pt x="116395" y="85090"/>
                </a:lnTo>
                <a:lnTo>
                  <a:pt x="118237" y="86004"/>
                </a:lnTo>
                <a:lnTo>
                  <a:pt x="121094" y="89776"/>
                </a:lnTo>
                <a:lnTo>
                  <a:pt x="127736" y="94856"/>
                </a:lnTo>
                <a:lnTo>
                  <a:pt x="136525" y="93738"/>
                </a:lnTo>
                <a:lnTo>
                  <a:pt x="136779" y="93980"/>
                </a:lnTo>
                <a:lnTo>
                  <a:pt x="137960" y="93980"/>
                </a:lnTo>
                <a:lnTo>
                  <a:pt x="142824" y="101206"/>
                </a:lnTo>
                <a:lnTo>
                  <a:pt x="147955" y="105016"/>
                </a:lnTo>
                <a:lnTo>
                  <a:pt x="155117" y="107556"/>
                </a:lnTo>
                <a:lnTo>
                  <a:pt x="157035" y="112636"/>
                </a:lnTo>
                <a:lnTo>
                  <a:pt x="159588" y="118986"/>
                </a:lnTo>
                <a:lnTo>
                  <a:pt x="161378" y="132956"/>
                </a:lnTo>
                <a:lnTo>
                  <a:pt x="163449" y="139306"/>
                </a:lnTo>
                <a:lnTo>
                  <a:pt x="161315" y="144386"/>
                </a:lnTo>
                <a:lnTo>
                  <a:pt x="169392" y="141846"/>
                </a:lnTo>
                <a:lnTo>
                  <a:pt x="171259" y="141846"/>
                </a:lnTo>
                <a:lnTo>
                  <a:pt x="173304" y="143116"/>
                </a:lnTo>
                <a:lnTo>
                  <a:pt x="173786" y="145656"/>
                </a:lnTo>
                <a:lnTo>
                  <a:pt x="175933" y="148196"/>
                </a:lnTo>
                <a:lnTo>
                  <a:pt x="180225" y="152006"/>
                </a:lnTo>
                <a:lnTo>
                  <a:pt x="180238" y="158356"/>
                </a:lnTo>
                <a:lnTo>
                  <a:pt x="178917" y="165976"/>
                </a:lnTo>
                <a:lnTo>
                  <a:pt x="179146" y="172326"/>
                </a:lnTo>
                <a:lnTo>
                  <a:pt x="175615" y="176136"/>
                </a:lnTo>
                <a:lnTo>
                  <a:pt x="169951" y="178676"/>
                </a:lnTo>
                <a:lnTo>
                  <a:pt x="163601" y="179946"/>
                </a:lnTo>
                <a:lnTo>
                  <a:pt x="158089" y="183756"/>
                </a:lnTo>
                <a:lnTo>
                  <a:pt x="153098" y="181216"/>
                </a:lnTo>
                <a:lnTo>
                  <a:pt x="146405" y="177380"/>
                </a:lnTo>
                <a:lnTo>
                  <a:pt x="146405" y="189598"/>
                </a:lnTo>
                <a:lnTo>
                  <a:pt x="146354" y="190500"/>
                </a:lnTo>
                <a:lnTo>
                  <a:pt x="145999" y="190436"/>
                </a:lnTo>
                <a:lnTo>
                  <a:pt x="145986" y="190106"/>
                </a:lnTo>
                <a:lnTo>
                  <a:pt x="146405" y="189598"/>
                </a:lnTo>
                <a:lnTo>
                  <a:pt x="146405" y="177380"/>
                </a:lnTo>
                <a:lnTo>
                  <a:pt x="144259" y="176136"/>
                </a:lnTo>
                <a:lnTo>
                  <a:pt x="144589" y="187566"/>
                </a:lnTo>
                <a:lnTo>
                  <a:pt x="138874" y="187566"/>
                </a:lnTo>
                <a:lnTo>
                  <a:pt x="141719" y="193916"/>
                </a:lnTo>
                <a:lnTo>
                  <a:pt x="143522" y="196456"/>
                </a:lnTo>
                <a:lnTo>
                  <a:pt x="142570" y="200266"/>
                </a:lnTo>
                <a:lnTo>
                  <a:pt x="143662" y="204127"/>
                </a:lnTo>
                <a:lnTo>
                  <a:pt x="143586" y="204470"/>
                </a:lnTo>
                <a:lnTo>
                  <a:pt x="142341" y="204470"/>
                </a:lnTo>
                <a:lnTo>
                  <a:pt x="141605" y="204076"/>
                </a:lnTo>
                <a:lnTo>
                  <a:pt x="139192" y="202806"/>
                </a:lnTo>
                <a:lnTo>
                  <a:pt x="130975" y="200266"/>
                </a:lnTo>
                <a:lnTo>
                  <a:pt x="127863" y="204076"/>
                </a:lnTo>
                <a:lnTo>
                  <a:pt x="128739" y="212966"/>
                </a:lnTo>
                <a:lnTo>
                  <a:pt x="132461" y="219316"/>
                </a:lnTo>
                <a:lnTo>
                  <a:pt x="132854" y="229476"/>
                </a:lnTo>
                <a:lnTo>
                  <a:pt x="131762" y="233286"/>
                </a:lnTo>
                <a:lnTo>
                  <a:pt x="129984" y="237096"/>
                </a:lnTo>
                <a:lnTo>
                  <a:pt x="128346" y="243446"/>
                </a:lnTo>
                <a:lnTo>
                  <a:pt x="128308" y="246291"/>
                </a:lnTo>
                <a:lnTo>
                  <a:pt x="127901" y="246011"/>
                </a:lnTo>
                <a:lnTo>
                  <a:pt x="128308" y="246291"/>
                </a:lnTo>
                <a:lnTo>
                  <a:pt x="128308" y="243497"/>
                </a:lnTo>
                <a:lnTo>
                  <a:pt x="127584" y="244335"/>
                </a:lnTo>
                <a:lnTo>
                  <a:pt x="127584" y="247650"/>
                </a:lnTo>
                <a:lnTo>
                  <a:pt x="127025" y="246786"/>
                </a:lnTo>
                <a:lnTo>
                  <a:pt x="127317" y="246519"/>
                </a:lnTo>
                <a:lnTo>
                  <a:pt x="127584" y="247650"/>
                </a:lnTo>
                <a:lnTo>
                  <a:pt x="127584" y="244335"/>
                </a:lnTo>
                <a:lnTo>
                  <a:pt x="125806" y="246380"/>
                </a:lnTo>
                <a:lnTo>
                  <a:pt x="125158" y="246380"/>
                </a:lnTo>
                <a:lnTo>
                  <a:pt x="125374" y="244716"/>
                </a:lnTo>
                <a:lnTo>
                  <a:pt x="125691" y="242176"/>
                </a:lnTo>
                <a:lnTo>
                  <a:pt x="122555" y="242176"/>
                </a:lnTo>
                <a:lnTo>
                  <a:pt x="120929" y="240969"/>
                </a:lnTo>
                <a:lnTo>
                  <a:pt x="120929" y="245110"/>
                </a:lnTo>
                <a:lnTo>
                  <a:pt x="120777" y="244716"/>
                </a:lnTo>
                <a:lnTo>
                  <a:pt x="120929" y="245110"/>
                </a:lnTo>
                <a:lnTo>
                  <a:pt x="120929" y="240969"/>
                </a:lnTo>
                <a:lnTo>
                  <a:pt x="117424" y="238366"/>
                </a:lnTo>
                <a:lnTo>
                  <a:pt x="113969" y="240906"/>
                </a:lnTo>
                <a:lnTo>
                  <a:pt x="112115" y="242176"/>
                </a:lnTo>
                <a:lnTo>
                  <a:pt x="110756" y="239636"/>
                </a:lnTo>
                <a:lnTo>
                  <a:pt x="107543" y="242176"/>
                </a:lnTo>
                <a:lnTo>
                  <a:pt x="103695" y="237096"/>
                </a:lnTo>
                <a:lnTo>
                  <a:pt x="102946" y="242176"/>
                </a:lnTo>
                <a:lnTo>
                  <a:pt x="99237" y="242176"/>
                </a:lnTo>
                <a:lnTo>
                  <a:pt x="98056" y="241782"/>
                </a:lnTo>
                <a:lnTo>
                  <a:pt x="98056" y="246253"/>
                </a:lnTo>
                <a:lnTo>
                  <a:pt x="98018" y="246380"/>
                </a:lnTo>
                <a:lnTo>
                  <a:pt x="98005" y="246214"/>
                </a:lnTo>
                <a:lnTo>
                  <a:pt x="98056" y="241782"/>
                </a:lnTo>
                <a:lnTo>
                  <a:pt x="95910" y="241046"/>
                </a:lnTo>
                <a:lnTo>
                  <a:pt x="95910" y="245110"/>
                </a:lnTo>
                <a:lnTo>
                  <a:pt x="95631" y="245110"/>
                </a:lnTo>
                <a:lnTo>
                  <a:pt x="95554" y="244932"/>
                </a:lnTo>
                <a:lnTo>
                  <a:pt x="95910" y="245110"/>
                </a:lnTo>
                <a:lnTo>
                  <a:pt x="95910" y="241046"/>
                </a:lnTo>
                <a:lnTo>
                  <a:pt x="95516" y="240906"/>
                </a:lnTo>
                <a:lnTo>
                  <a:pt x="93497" y="241300"/>
                </a:lnTo>
                <a:lnTo>
                  <a:pt x="93497" y="243840"/>
                </a:lnTo>
                <a:lnTo>
                  <a:pt x="92278" y="243840"/>
                </a:lnTo>
                <a:lnTo>
                  <a:pt x="92760" y="243446"/>
                </a:lnTo>
                <a:lnTo>
                  <a:pt x="93497" y="243840"/>
                </a:lnTo>
                <a:lnTo>
                  <a:pt x="93497" y="241300"/>
                </a:lnTo>
                <a:lnTo>
                  <a:pt x="88925" y="242176"/>
                </a:lnTo>
                <a:lnTo>
                  <a:pt x="84226" y="243446"/>
                </a:lnTo>
                <a:lnTo>
                  <a:pt x="82626" y="243446"/>
                </a:lnTo>
                <a:lnTo>
                  <a:pt x="82042" y="244716"/>
                </a:lnTo>
                <a:lnTo>
                  <a:pt x="75806" y="244716"/>
                </a:lnTo>
                <a:lnTo>
                  <a:pt x="77254" y="248526"/>
                </a:lnTo>
                <a:lnTo>
                  <a:pt x="76936" y="248399"/>
                </a:lnTo>
                <a:lnTo>
                  <a:pt x="76428" y="247650"/>
                </a:lnTo>
                <a:lnTo>
                  <a:pt x="76517" y="248234"/>
                </a:lnTo>
                <a:lnTo>
                  <a:pt x="74434" y="247370"/>
                </a:lnTo>
                <a:lnTo>
                  <a:pt x="74434" y="248920"/>
                </a:lnTo>
                <a:lnTo>
                  <a:pt x="73977" y="248920"/>
                </a:lnTo>
                <a:lnTo>
                  <a:pt x="73926" y="249047"/>
                </a:lnTo>
                <a:lnTo>
                  <a:pt x="73939" y="248526"/>
                </a:lnTo>
                <a:lnTo>
                  <a:pt x="74434" y="248920"/>
                </a:lnTo>
                <a:lnTo>
                  <a:pt x="74434" y="247370"/>
                </a:lnTo>
                <a:lnTo>
                  <a:pt x="74180" y="247256"/>
                </a:lnTo>
                <a:lnTo>
                  <a:pt x="69176" y="249796"/>
                </a:lnTo>
                <a:lnTo>
                  <a:pt x="71196" y="251066"/>
                </a:lnTo>
                <a:lnTo>
                  <a:pt x="64541" y="253606"/>
                </a:lnTo>
                <a:lnTo>
                  <a:pt x="61417" y="257111"/>
                </a:lnTo>
                <a:lnTo>
                  <a:pt x="60756" y="257416"/>
                </a:lnTo>
                <a:lnTo>
                  <a:pt x="60604" y="257492"/>
                </a:lnTo>
                <a:lnTo>
                  <a:pt x="60744" y="257873"/>
                </a:lnTo>
                <a:lnTo>
                  <a:pt x="60020" y="258686"/>
                </a:lnTo>
                <a:lnTo>
                  <a:pt x="61709" y="267576"/>
                </a:lnTo>
                <a:lnTo>
                  <a:pt x="66332" y="275196"/>
                </a:lnTo>
                <a:lnTo>
                  <a:pt x="70586" y="282816"/>
                </a:lnTo>
                <a:lnTo>
                  <a:pt x="73075" y="284086"/>
                </a:lnTo>
                <a:lnTo>
                  <a:pt x="69151" y="284086"/>
                </a:lnTo>
                <a:lnTo>
                  <a:pt x="68021" y="285356"/>
                </a:lnTo>
                <a:lnTo>
                  <a:pt x="65125" y="284086"/>
                </a:lnTo>
                <a:lnTo>
                  <a:pt x="64173" y="289166"/>
                </a:lnTo>
                <a:lnTo>
                  <a:pt x="64236" y="291706"/>
                </a:lnTo>
                <a:lnTo>
                  <a:pt x="62877" y="292976"/>
                </a:lnTo>
                <a:lnTo>
                  <a:pt x="59486" y="295516"/>
                </a:lnTo>
                <a:lnTo>
                  <a:pt x="58851" y="298983"/>
                </a:lnTo>
                <a:lnTo>
                  <a:pt x="55473" y="302183"/>
                </a:lnTo>
                <a:lnTo>
                  <a:pt x="54724" y="301866"/>
                </a:lnTo>
                <a:lnTo>
                  <a:pt x="51320" y="301866"/>
                </a:lnTo>
                <a:lnTo>
                  <a:pt x="47574" y="307644"/>
                </a:lnTo>
                <a:lnTo>
                  <a:pt x="39560" y="308610"/>
                </a:lnTo>
                <a:lnTo>
                  <a:pt x="38887" y="308406"/>
                </a:lnTo>
                <a:lnTo>
                  <a:pt x="37680" y="306946"/>
                </a:lnTo>
                <a:lnTo>
                  <a:pt x="34544" y="303136"/>
                </a:lnTo>
                <a:lnTo>
                  <a:pt x="25768" y="306133"/>
                </a:lnTo>
                <a:lnTo>
                  <a:pt x="25768" y="309194"/>
                </a:lnTo>
                <a:lnTo>
                  <a:pt x="23850" y="310261"/>
                </a:lnTo>
                <a:lnTo>
                  <a:pt x="24130" y="309486"/>
                </a:lnTo>
                <a:lnTo>
                  <a:pt x="25768" y="309194"/>
                </a:lnTo>
                <a:lnTo>
                  <a:pt x="25768" y="306133"/>
                </a:lnTo>
                <a:lnTo>
                  <a:pt x="12179" y="310756"/>
                </a:lnTo>
                <a:lnTo>
                  <a:pt x="7632" y="313296"/>
                </a:lnTo>
                <a:lnTo>
                  <a:pt x="10591" y="313296"/>
                </a:lnTo>
                <a:lnTo>
                  <a:pt x="9156" y="314591"/>
                </a:lnTo>
                <a:lnTo>
                  <a:pt x="7429" y="313410"/>
                </a:lnTo>
                <a:lnTo>
                  <a:pt x="5359" y="314566"/>
                </a:lnTo>
                <a:lnTo>
                  <a:pt x="7950" y="318376"/>
                </a:lnTo>
                <a:lnTo>
                  <a:pt x="5892" y="324726"/>
                </a:lnTo>
                <a:lnTo>
                  <a:pt x="8534" y="328536"/>
                </a:lnTo>
                <a:lnTo>
                  <a:pt x="14211" y="333616"/>
                </a:lnTo>
                <a:lnTo>
                  <a:pt x="19850" y="339966"/>
                </a:lnTo>
                <a:lnTo>
                  <a:pt x="31089" y="351396"/>
                </a:lnTo>
                <a:lnTo>
                  <a:pt x="33261" y="353936"/>
                </a:lnTo>
                <a:lnTo>
                  <a:pt x="37388" y="355206"/>
                </a:lnTo>
                <a:lnTo>
                  <a:pt x="36537" y="359016"/>
                </a:lnTo>
                <a:lnTo>
                  <a:pt x="38201" y="360286"/>
                </a:lnTo>
                <a:lnTo>
                  <a:pt x="32613" y="362826"/>
                </a:lnTo>
                <a:lnTo>
                  <a:pt x="31330" y="366636"/>
                </a:lnTo>
                <a:lnTo>
                  <a:pt x="28994" y="367906"/>
                </a:lnTo>
                <a:lnTo>
                  <a:pt x="25006" y="370446"/>
                </a:lnTo>
                <a:lnTo>
                  <a:pt x="22021" y="372986"/>
                </a:lnTo>
                <a:lnTo>
                  <a:pt x="18262" y="369176"/>
                </a:lnTo>
                <a:lnTo>
                  <a:pt x="16624" y="373468"/>
                </a:lnTo>
                <a:lnTo>
                  <a:pt x="16624" y="408381"/>
                </a:lnTo>
                <a:lnTo>
                  <a:pt x="16154" y="408546"/>
                </a:lnTo>
                <a:lnTo>
                  <a:pt x="16090" y="408330"/>
                </a:lnTo>
                <a:lnTo>
                  <a:pt x="16624" y="408381"/>
                </a:lnTo>
                <a:lnTo>
                  <a:pt x="16624" y="373468"/>
                </a:lnTo>
                <a:lnTo>
                  <a:pt x="16319" y="374256"/>
                </a:lnTo>
                <a:lnTo>
                  <a:pt x="12293" y="374256"/>
                </a:lnTo>
                <a:lnTo>
                  <a:pt x="8940" y="376796"/>
                </a:lnTo>
                <a:lnTo>
                  <a:pt x="4216" y="378066"/>
                </a:lnTo>
                <a:lnTo>
                  <a:pt x="1511" y="381876"/>
                </a:lnTo>
                <a:lnTo>
                  <a:pt x="1536" y="386956"/>
                </a:lnTo>
                <a:lnTo>
                  <a:pt x="0" y="392036"/>
                </a:lnTo>
                <a:lnTo>
                  <a:pt x="2984" y="396976"/>
                </a:lnTo>
                <a:lnTo>
                  <a:pt x="3721" y="394004"/>
                </a:lnTo>
                <a:lnTo>
                  <a:pt x="3987" y="394970"/>
                </a:lnTo>
                <a:lnTo>
                  <a:pt x="4737" y="394970"/>
                </a:lnTo>
                <a:lnTo>
                  <a:pt x="4521" y="396240"/>
                </a:lnTo>
                <a:lnTo>
                  <a:pt x="4978" y="396240"/>
                </a:lnTo>
                <a:lnTo>
                  <a:pt x="3048" y="397078"/>
                </a:lnTo>
                <a:lnTo>
                  <a:pt x="7912" y="398386"/>
                </a:lnTo>
                <a:lnTo>
                  <a:pt x="12750" y="400913"/>
                </a:lnTo>
                <a:lnTo>
                  <a:pt x="7035" y="407276"/>
                </a:lnTo>
                <a:lnTo>
                  <a:pt x="18389" y="412356"/>
                </a:lnTo>
                <a:lnTo>
                  <a:pt x="29235" y="408546"/>
                </a:lnTo>
                <a:lnTo>
                  <a:pt x="39890" y="404736"/>
                </a:lnTo>
                <a:lnTo>
                  <a:pt x="50634" y="412356"/>
                </a:lnTo>
                <a:lnTo>
                  <a:pt x="57480" y="416814"/>
                </a:lnTo>
                <a:lnTo>
                  <a:pt x="58483" y="417830"/>
                </a:lnTo>
                <a:lnTo>
                  <a:pt x="59055" y="417830"/>
                </a:lnTo>
                <a:lnTo>
                  <a:pt x="60413" y="418706"/>
                </a:lnTo>
                <a:lnTo>
                  <a:pt x="86448" y="423786"/>
                </a:lnTo>
                <a:lnTo>
                  <a:pt x="94500" y="432676"/>
                </a:lnTo>
                <a:lnTo>
                  <a:pt x="108013" y="437832"/>
                </a:lnTo>
                <a:lnTo>
                  <a:pt x="108204" y="438150"/>
                </a:lnTo>
                <a:lnTo>
                  <a:pt x="109626" y="438454"/>
                </a:lnTo>
                <a:lnTo>
                  <a:pt x="127812" y="445376"/>
                </a:lnTo>
                <a:lnTo>
                  <a:pt x="143459" y="454266"/>
                </a:lnTo>
                <a:lnTo>
                  <a:pt x="156248" y="465696"/>
                </a:lnTo>
                <a:lnTo>
                  <a:pt x="160909" y="473316"/>
                </a:lnTo>
                <a:lnTo>
                  <a:pt x="165582" y="478396"/>
                </a:lnTo>
                <a:lnTo>
                  <a:pt x="168490" y="486016"/>
                </a:lnTo>
                <a:lnTo>
                  <a:pt x="171043" y="489826"/>
                </a:lnTo>
                <a:lnTo>
                  <a:pt x="173469" y="492366"/>
                </a:lnTo>
                <a:lnTo>
                  <a:pt x="174625" y="494906"/>
                </a:lnTo>
                <a:lnTo>
                  <a:pt x="173355" y="499986"/>
                </a:lnTo>
                <a:lnTo>
                  <a:pt x="175641" y="502526"/>
                </a:lnTo>
                <a:lnTo>
                  <a:pt x="180289" y="510146"/>
                </a:lnTo>
                <a:lnTo>
                  <a:pt x="183857" y="506336"/>
                </a:lnTo>
                <a:lnTo>
                  <a:pt x="185039" y="515226"/>
                </a:lnTo>
                <a:lnTo>
                  <a:pt x="185191" y="524116"/>
                </a:lnTo>
                <a:lnTo>
                  <a:pt x="194068" y="527926"/>
                </a:lnTo>
                <a:lnTo>
                  <a:pt x="193509" y="533006"/>
                </a:lnTo>
                <a:lnTo>
                  <a:pt x="194106" y="538086"/>
                </a:lnTo>
                <a:lnTo>
                  <a:pt x="197053" y="543166"/>
                </a:lnTo>
                <a:lnTo>
                  <a:pt x="194386" y="552056"/>
                </a:lnTo>
                <a:lnTo>
                  <a:pt x="194183" y="563486"/>
                </a:lnTo>
                <a:lnTo>
                  <a:pt x="196329" y="574916"/>
                </a:lnTo>
                <a:lnTo>
                  <a:pt x="200748" y="585076"/>
                </a:lnTo>
                <a:lnTo>
                  <a:pt x="196265" y="599046"/>
                </a:lnTo>
                <a:lnTo>
                  <a:pt x="195465" y="604164"/>
                </a:lnTo>
                <a:lnTo>
                  <a:pt x="196405" y="603554"/>
                </a:lnTo>
                <a:lnTo>
                  <a:pt x="195262" y="607060"/>
                </a:lnTo>
                <a:lnTo>
                  <a:pt x="195491" y="607733"/>
                </a:lnTo>
                <a:lnTo>
                  <a:pt x="194995" y="607123"/>
                </a:lnTo>
                <a:lnTo>
                  <a:pt x="194068" y="613016"/>
                </a:lnTo>
                <a:lnTo>
                  <a:pt x="197472" y="625716"/>
                </a:lnTo>
                <a:lnTo>
                  <a:pt x="198805" y="626541"/>
                </a:lnTo>
                <a:lnTo>
                  <a:pt x="202145" y="631190"/>
                </a:lnTo>
                <a:lnTo>
                  <a:pt x="205232" y="630516"/>
                </a:lnTo>
                <a:lnTo>
                  <a:pt x="209829" y="633336"/>
                </a:lnTo>
                <a:lnTo>
                  <a:pt x="208483" y="637146"/>
                </a:lnTo>
                <a:lnTo>
                  <a:pt x="213499" y="637146"/>
                </a:lnTo>
                <a:lnTo>
                  <a:pt x="215023" y="639686"/>
                </a:lnTo>
                <a:lnTo>
                  <a:pt x="215950" y="643496"/>
                </a:lnTo>
                <a:lnTo>
                  <a:pt x="221107" y="640956"/>
                </a:lnTo>
                <a:lnTo>
                  <a:pt x="223545" y="640956"/>
                </a:lnTo>
                <a:lnTo>
                  <a:pt x="222199" y="643496"/>
                </a:lnTo>
                <a:lnTo>
                  <a:pt x="223647" y="643496"/>
                </a:lnTo>
                <a:lnTo>
                  <a:pt x="225310" y="646036"/>
                </a:lnTo>
                <a:lnTo>
                  <a:pt x="228930" y="646036"/>
                </a:lnTo>
                <a:lnTo>
                  <a:pt x="226606" y="648576"/>
                </a:lnTo>
                <a:lnTo>
                  <a:pt x="230644" y="647306"/>
                </a:lnTo>
                <a:lnTo>
                  <a:pt x="231609" y="647306"/>
                </a:lnTo>
                <a:lnTo>
                  <a:pt x="231279" y="648576"/>
                </a:lnTo>
                <a:lnTo>
                  <a:pt x="234988" y="653313"/>
                </a:lnTo>
                <a:lnTo>
                  <a:pt x="233718" y="654519"/>
                </a:lnTo>
                <a:lnTo>
                  <a:pt x="230720" y="656196"/>
                </a:lnTo>
                <a:lnTo>
                  <a:pt x="235953" y="660006"/>
                </a:lnTo>
                <a:lnTo>
                  <a:pt x="233984" y="662546"/>
                </a:lnTo>
                <a:lnTo>
                  <a:pt x="234010" y="662736"/>
                </a:lnTo>
                <a:lnTo>
                  <a:pt x="233527" y="662940"/>
                </a:lnTo>
                <a:lnTo>
                  <a:pt x="234073" y="663079"/>
                </a:lnTo>
                <a:lnTo>
                  <a:pt x="234226" y="663816"/>
                </a:lnTo>
                <a:lnTo>
                  <a:pt x="236994" y="665086"/>
                </a:lnTo>
                <a:lnTo>
                  <a:pt x="237337" y="668896"/>
                </a:lnTo>
                <a:lnTo>
                  <a:pt x="236029" y="671436"/>
                </a:lnTo>
                <a:lnTo>
                  <a:pt x="238112" y="672706"/>
                </a:lnTo>
                <a:lnTo>
                  <a:pt x="236918" y="675246"/>
                </a:lnTo>
                <a:lnTo>
                  <a:pt x="241884" y="679056"/>
                </a:lnTo>
                <a:lnTo>
                  <a:pt x="243408" y="676516"/>
                </a:lnTo>
                <a:lnTo>
                  <a:pt x="244538" y="676516"/>
                </a:lnTo>
                <a:lnTo>
                  <a:pt x="244817" y="677646"/>
                </a:lnTo>
                <a:lnTo>
                  <a:pt x="242023" y="681596"/>
                </a:lnTo>
                <a:lnTo>
                  <a:pt x="243687" y="684136"/>
                </a:lnTo>
                <a:lnTo>
                  <a:pt x="246062" y="689216"/>
                </a:lnTo>
                <a:lnTo>
                  <a:pt x="255409" y="693026"/>
                </a:lnTo>
                <a:lnTo>
                  <a:pt x="269151" y="699376"/>
                </a:lnTo>
                <a:lnTo>
                  <a:pt x="307784" y="724776"/>
                </a:lnTo>
                <a:lnTo>
                  <a:pt x="332117" y="729856"/>
                </a:lnTo>
                <a:lnTo>
                  <a:pt x="334238" y="733666"/>
                </a:lnTo>
                <a:lnTo>
                  <a:pt x="335610" y="737476"/>
                </a:lnTo>
                <a:lnTo>
                  <a:pt x="338886" y="741286"/>
                </a:lnTo>
                <a:lnTo>
                  <a:pt x="347243" y="750176"/>
                </a:lnTo>
                <a:lnTo>
                  <a:pt x="351878" y="750176"/>
                </a:lnTo>
                <a:lnTo>
                  <a:pt x="354495" y="746366"/>
                </a:lnTo>
                <a:lnTo>
                  <a:pt x="355358" y="745096"/>
                </a:lnTo>
                <a:lnTo>
                  <a:pt x="360248" y="742556"/>
                </a:lnTo>
                <a:lnTo>
                  <a:pt x="372694" y="756526"/>
                </a:lnTo>
                <a:lnTo>
                  <a:pt x="382041" y="759371"/>
                </a:lnTo>
                <a:lnTo>
                  <a:pt x="382231" y="759460"/>
                </a:lnTo>
                <a:lnTo>
                  <a:pt x="382358" y="759460"/>
                </a:lnTo>
                <a:lnTo>
                  <a:pt x="385254" y="760336"/>
                </a:lnTo>
                <a:lnTo>
                  <a:pt x="399288" y="761606"/>
                </a:lnTo>
                <a:lnTo>
                  <a:pt x="416191" y="764146"/>
                </a:lnTo>
                <a:lnTo>
                  <a:pt x="428294" y="757796"/>
                </a:lnTo>
                <a:lnTo>
                  <a:pt x="431850" y="753986"/>
                </a:lnTo>
                <a:lnTo>
                  <a:pt x="432574" y="750176"/>
                </a:lnTo>
                <a:lnTo>
                  <a:pt x="436143" y="738746"/>
                </a:lnTo>
                <a:lnTo>
                  <a:pt x="448792" y="733666"/>
                </a:lnTo>
                <a:lnTo>
                  <a:pt x="460387" y="727316"/>
                </a:lnTo>
                <a:lnTo>
                  <a:pt x="461010" y="726846"/>
                </a:lnTo>
                <a:lnTo>
                  <a:pt x="464375" y="733640"/>
                </a:lnTo>
                <a:lnTo>
                  <a:pt x="469125" y="737450"/>
                </a:lnTo>
                <a:lnTo>
                  <a:pt x="472833" y="739990"/>
                </a:lnTo>
                <a:lnTo>
                  <a:pt x="473456" y="743800"/>
                </a:lnTo>
                <a:lnTo>
                  <a:pt x="476326" y="750150"/>
                </a:lnTo>
                <a:lnTo>
                  <a:pt x="478040" y="756500"/>
                </a:lnTo>
                <a:lnTo>
                  <a:pt x="479882" y="762850"/>
                </a:lnTo>
                <a:lnTo>
                  <a:pt x="483158" y="769200"/>
                </a:lnTo>
                <a:lnTo>
                  <a:pt x="490601" y="770470"/>
                </a:lnTo>
                <a:lnTo>
                  <a:pt x="487807" y="774280"/>
                </a:lnTo>
                <a:lnTo>
                  <a:pt x="492734" y="775550"/>
                </a:lnTo>
                <a:lnTo>
                  <a:pt x="497662" y="774280"/>
                </a:lnTo>
                <a:lnTo>
                  <a:pt x="498144" y="780630"/>
                </a:lnTo>
                <a:lnTo>
                  <a:pt x="502564" y="781900"/>
                </a:lnTo>
                <a:lnTo>
                  <a:pt x="487807" y="800950"/>
                </a:lnTo>
                <a:lnTo>
                  <a:pt x="470268" y="818730"/>
                </a:lnTo>
                <a:lnTo>
                  <a:pt x="452958" y="835240"/>
                </a:lnTo>
                <a:lnTo>
                  <a:pt x="438950" y="854290"/>
                </a:lnTo>
                <a:lnTo>
                  <a:pt x="433095" y="853020"/>
                </a:lnTo>
                <a:lnTo>
                  <a:pt x="422579" y="858100"/>
                </a:lnTo>
                <a:lnTo>
                  <a:pt x="417017" y="861910"/>
                </a:lnTo>
                <a:lnTo>
                  <a:pt x="409041" y="861910"/>
                </a:lnTo>
                <a:lnTo>
                  <a:pt x="407390" y="873340"/>
                </a:lnTo>
                <a:lnTo>
                  <a:pt x="404710" y="878420"/>
                </a:lnTo>
                <a:lnTo>
                  <a:pt x="405130" y="882230"/>
                </a:lnTo>
                <a:lnTo>
                  <a:pt x="406514" y="887310"/>
                </a:lnTo>
                <a:lnTo>
                  <a:pt x="397256" y="892390"/>
                </a:lnTo>
                <a:lnTo>
                  <a:pt x="396773" y="897470"/>
                </a:lnTo>
                <a:lnTo>
                  <a:pt x="398056" y="905090"/>
                </a:lnTo>
                <a:lnTo>
                  <a:pt x="397992" y="912710"/>
                </a:lnTo>
                <a:lnTo>
                  <a:pt x="397103" y="913980"/>
                </a:lnTo>
                <a:lnTo>
                  <a:pt x="399656" y="916520"/>
                </a:lnTo>
                <a:lnTo>
                  <a:pt x="398310" y="919060"/>
                </a:lnTo>
                <a:lnTo>
                  <a:pt x="397764" y="921600"/>
                </a:lnTo>
                <a:lnTo>
                  <a:pt x="401599" y="922870"/>
                </a:lnTo>
                <a:lnTo>
                  <a:pt x="399529" y="924140"/>
                </a:lnTo>
                <a:lnTo>
                  <a:pt x="399338" y="931760"/>
                </a:lnTo>
                <a:lnTo>
                  <a:pt x="411848" y="933030"/>
                </a:lnTo>
                <a:lnTo>
                  <a:pt x="417652" y="936840"/>
                </a:lnTo>
                <a:lnTo>
                  <a:pt x="420141" y="940650"/>
                </a:lnTo>
                <a:lnTo>
                  <a:pt x="419709" y="949540"/>
                </a:lnTo>
                <a:lnTo>
                  <a:pt x="422402" y="954620"/>
                </a:lnTo>
                <a:lnTo>
                  <a:pt x="476072" y="973670"/>
                </a:lnTo>
                <a:lnTo>
                  <a:pt x="493623" y="981290"/>
                </a:lnTo>
                <a:lnTo>
                  <a:pt x="517245" y="981290"/>
                </a:lnTo>
                <a:lnTo>
                  <a:pt x="529526" y="982560"/>
                </a:lnTo>
                <a:lnTo>
                  <a:pt x="538530" y="985100"/>
                </a:lnTo>
                <a:lnTo>
                  <a:pt x="540512" y="985100"/>
                </a:lnTo>
                <a:lnTo>
                  <a:pt x="546201" y="981290"/>
                </a:lnTo>
                <a:lnTo>
                  <a:pt x="561975" y="985100"/>
                </a:lnTo>
                <a:lnTo>
                  <a:pt x="577557" y="983830"/>
                </a:lnTo>
                <a:lnTo>
                  <a:pt x="593140" y="980020"/>
                </a:lnTo>
                <a:lnTo>
                  <a:pt x="608939" y="977480"/>
                </a:lnTo>
                <a:lnTo>
                  <a:pt x="612470" y="974940"/>
                </a:lnTo>
                <a:lnTo>
                  <a:pt x="618439" y="977480"/>
                </a:lnTo>
                <a:lnTo>
                  <a:pt x="618540" y="974940"/>
                </a:lnTo>
                <a:lnTo>
                  <a:pt x="618693" y="971130"/>
                </a:lnTo>
                <a:lnTo>
                  <a:pt x="625246" y="973670"/>
                </a:lnTo>
                <a:lnTo>
                  <a:pt x="628053" y="971130"/>
                </a:lnTo>
                <a:lnTo>
                  <a:pt x="629450" y="969860"/>
                </a:lnTo>
                <a:lnTo>
                  <a:pt x="632307" y="964780"/>
                </a:lnTo>
                <a:lnTo>
                  <a:pt x="632599" y="963510"/>
                </a:lnTo>
                <a:lnTo>
                  <a:pt x="632091" y="960970"/>
                </a:lnTo>
                <a:lnTo>
                  <a:pt x="633196" y="960970"/>
                </a:lnTo>
                <a:lnTo>
                  <a:pt x="639292" y="959700"/>
                </a:lnTo>
                <a:lnTo>
                  <a:pt x="636358" y="952080"/>
                </a:lnTo>
                <a:lnTo>
                  <a:pt x="640651" y="949540"/>
                </a:lnTo>
                <a:lnTo>
                  <a:pt x="637692" y="943190"/>
                </a:lnTo>
                <a:lnTo>
                  <a:pt x="654392" y="948270"/>
                </a:lnTo>
                <a:lnTo>
                  <a:pt x="655980" y="948270"/>
                </a:lnTo>
                <a:lnTo>
                  <a:pt x="663790" y="950810"/>
                </a:lnTo>
                <a:lnTo>
                  <a:pt x="668337" y="958430"/>
                </a:lnTo>
                <a:lnTo>
                  <a:pt x="672846" y="976210"/>
                </a:lnTo>
                <a:lnTo>
                  <a:pt x="678802" y="976210"/>
                </a:lnTo>
                <a:lnTo>
                  <a:pt x="677125" y="978750"/>
                </a:lnTo>
                <a:lnTo>
                  <a:pt x="677976" y="983830"/>
                </a:lnTo>
                <a:lnTo>
                  <a:pt x="694220" y="982560"/>
                </a:lnTo>
                <a:lnTo>
                  <a:pt x="704088" y="973670"/>
                </a:lnTo>
                <a:lnTo>
                  <a:pt x="711136" y="958430"/>
                </a:lnTo>
                <a:lnTo>
                  <a:pt x="718959" y="944460"/>
                </a:lnTo>
                <a:lnTo>
                  <a:pt x="720966" y="943190"/>
                </a:lnTo>
                <a:lnTo>
                  <a:pt x="722972" y="941920"/>
                </a:lnTo>
                <a:lnTo>
                  <a:pt x="721677" y="935570"/>
                </a:lnTo>
                <a:lnTo>
                  <a:pt x="721575" y="931760"/>
                </a:lnTo>
                <a:lnTo>
                  <a:pt x="728751" y="919060"/>
                </a:lnTo>
                <a:lnTo>
                  <a:pt x="737895" y="920330"/>
                </a:lnTo>
                <a:lnTo>
                  <a:pt x="748703" y="924140"/>
                </a:lnTo>
                <a:lnTo>
                  <a:pt x="760869" y="925410"/>
                </a:lnTo>
                <a:lnTo>
                  <a:pt x="769658" y="931760"/>
                </a:lnTo>
                <a:lnTo>
                  <a:pt x="773607" y="931760"/>
                </a:lnTo>
                <a:lnTo>
                  <a:pt x="777341" y="926680"/>
                </a:lnTo>
                <a:lnTo>
                  <a:pt x="785545" y="922870"/>
                </a:lnTo>
                <a:lnTo>
                  <a:pt x="788149" y="919060"/>
                </a:lnTo>
                <a:lnTo>
                  <a:pt x="789889" y="916520"/>
                </a:lnTo>
                <a:lnTo>
                  <a:pt x="794004" y="912710"/>
                </a:lnTo>
                <a:lnTo>
                  <a:pt x="798588" y="913980"/>
                </a:lnTo>
                <a:lnTo>
                  <a:pt x="804354" y="920330"/>
                </a:lnTo>
                <a:lnTo>
                  <a:pt x="814679" y="915250"/>
                </a:lnTo>
                <a:lnTo>
                  <a:pt x="814730" y="912710"/>
                </a:lnTo>
                <a:lnTo>
                  <a:pt x="814908" y="903820"/>
                </a:lnTo>
                <a:lnTo>
                  <a:pt x="821639" y="897470"/>
                </a:lnTo>
                <a:lnTo>
                  <a:pt x="851509" y="902550"/>
                </a:lnTo>
                <a:lnTo>
                  <a:pt x="872185" y="903820"/>
                </a:lnTo>
                <a:lnTo>
                  <a:pt x="893216" y="901280"/>
                </a:lnTo>
                <a:lnTo>
                  <a:pt x="914311" y="897470"/>
                </a:lnTo>
                <a:lnTo>
                  <a:pt x="935177" y="894930"/>
                </a:lnTo>
                <a:lnTo>
                  <a:pt x="942682" y="884770"/>
                </a:lnTo>
                <a:lnTo>
                  <a:pt x="950201" y="872070"/>
                </a:lnTo>
                <a:lnTo>
                  <a:pt x="953795" y="859370"/>
                </a:lnTo>
                <a:lnTo>
                  <a:pt x="951331" y="854290"/>
                </a:lnTo>
                <a:lnTo>
                  <a:pt x="949477" y="850480"/>
                </a:lnTo>
                <a:lnTo>
                  <a:pt x="947051" y="847940"/>
                </a:lnTo>
                <a:lnTo>
                  <a:pt x="947051" y="842860"/>
                </a:lnTo>
                <a:lnTo>
                  <a:pt x="954684" y="844130"/>
                </a:lnTo>
                <a:lnTo>
                  <a:pt x="955116" y="842860"/>
                </a:lnTo>
                <a:lnTo>
                  <a:pt x="956868" y="837780"/>
                </a:lnTo>
                <a:lnTo>
                  <a:pt x="957414" y="831430"/>
                </a:lnTo>
                <a:lnTo>
                  <a:pt x="963549" y="825080"/>
                </a:lnTo>
                <a:lnTo>
                  <a:pt x="967232" y="818730"/>
                </a:lnTo>
                <a:lnTo>
                  <a:pt x="970216" y="812380"/>
                </a:lnTo>
                <a:lnTo>
                  <a:pt x="974280" y="804760"/>
                </a:lnTo>
                <a:lnTo>
                  <a:pt x="981811" y="80222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4" name="object 6574"/>
          <p:cNvSpPr/>
          <p:nvPr/>
        </p:nvSpPr>
        <p:spPr>
          <a:xfrm>
            <a:off x="7198486" y="3678046"/>
            <a:ext cx="942975" cy="904240"/>
          </a:xfrm>
          <a:custGeom>
            <a:avLst/>
            <a:gdLst/>
            <a:ahLst/>
            <a:cxnLst/>
            <a:rect l="l" t="t" r="r" b="b"/>
            <a:pathLst>
              <a:path w="942975" h="904239">
                <a:moveTo>
                  <a:pt x="143611" y="276352"/>
                </a:moveTo>
                <a:lnTo>
                  <a:pt x="143446" y="275590"/>
                </a:lnTo>
                <a:lnTo>
                  <a:pt x="143256" y="275590"/>
                </a:lnTo>
                <a:lnTo>
                  <a:pt x="143611" y="276352"/>
                </a:lnTo>
                <a:close/>
              </a:path>
              <a:path w="942975" h="904239">
                <a:moveTo>
                  <a:pt x="143713" y="276860"/>
                </a:moveTo>
                <a:lnTo>
                  <a:pt x="141605" y="275590"/>
                </a:lnTo>
                <a:lnTo>
                  <a:pt x="143205" y="276860"/>
                </a:lnTo>
                <a:lnTo>
                  <a:pt x="143713" y="276860"/>
                </a:lnTo>
                <a:close/>
              </a:path>
              <a:path w="942975" h="904239">
                <a:moveTo>
                  <a:pt x="143751" y="276644"/>
                </a:moveTo>
                <a:lnTo>
                  <a:pt x="143611" y="276352"/>
                </a:lnTo>
                <a:lnTo>
                  <a:pt x="143725" y="276796"/>
                </a:lnTo>
                <a:lnTo>
                  <a:pt x="143751" y="276644"/>
                </a:lnTo>
                <a:close/>
              </a:path>
              <a:path w="942975" h="904239">
                <a:moveTo>
                  <a:pt x="143840" y="276860"/>
                </a:moveTo>
                <a:lnTo>
                  <a:pt x="143713" y="276860"/>
                </a:lnTo>
                <a:lnTo>
                  <a:pt x="143840" y="276860"/>
                </a:lnTo>
                <a:close/>
              </a:path>
              <a:path w="942975" h="904239">
                <a:moveTo>
                  <a:pt x="269189" y="12700"/>
                </a:moveTo>
                <a:lnTo>
                  <a:pt x="268617" y="11430"/>
                </a:lnTo>
                <a:lnTo>
                  <a:pt x="268160" y="10160"/>
                </a:lnTo>
                <a:lnTo>
                  <a:pt x="267246" y="7620"/>
                </a:lnTo>
                <a:lnTo>
                  <a:pt x="264109" y="6350"/>
                </a:lnTo>
                <a:lnTo>
                  <a:pt x="258965" y="0"/>
                </a:lnTo>
                <a:lnTo>
                  <a:pt x="261061" y="8890"/>
                </a:lnTo>
                <a:lnTo>
                  <a:pt x="256730" y="10160"/>
                </a:lnTo>
                <a:lnTo>
                  <a:pt x="250913" y="8890"/>
                </a:lnTo>
                <a:lnTo>
                  <a:pt x="251193" y="7620"/>
                </a:lnTo>
                <a:lnTo>
                  <a:pt x="245630" y="10160"/>
                </a:lnTo>
                <a:lnTo>
                  <a:pt x="243484" y="11430"/>
                </a:lnTo>
                <a:lnTo>
                  <a:pt x="239280" y="10160"/>
                </a:lnTo>
                <a:lnTo>
                  <a:pt x="234797" y="10160"/>
                </a:lnTo>
                <a:lnTo>
                  <a:pt x="232816" y="12700"/>
                </a:lnTo>
                <a:lnTo>
                  <a:pt x="269189" y="12700"/>
                </a:lnTo>
                <a:close/>
              </a:path>
              <a:path w="942975" h="904239">
                <a:moveTo>
                  <a:pt x="479983" y="406895"/>
                </a:moveTo>
                <a:lnTo>
                  <a:pt x="479577" y="406107"/>
                </a:lnTo>
                <a:lnTo>
                  <a:pt x="479564" y="406450"/>
                </a:lnTo>
                <a:lnTo>
                  <a:pt x="479983" y="406895"/>
                </a:lnTo>
                <a:close/>
              </a:path>
              <a:path w="942975" h="904239">
                <a:moveTo>
                  <a:pt x="508647" y="373913"/>
                </a:moveTo>
                <a:lnTo>
                  <a:pt x="508254" y="373722"/>
                </a:lnTo>
                <a:lnTo>
                  <a:pt x="508647" y="373913"/>
                </a:lnTo>
                <a:close/>
              </a:path>
              <a:path w="942975" h="904239">
                <a:moveTo>
                  <a:pt x="573176" y="889939"/>
                </a:moveTo>
                <a:lnTo>
                  <a:pt x="571639" y="887437"/>
                </a:lnTo>
                <a:lnTo>
                  <a:pt x="573163" y="889977"/>
                </a:lnTo>
                <a:close/>
              </a:path>
              <a:path w="942975" h="904239">
                <a:moveTo>
                  <a:pt x="574370" y="892492"/>
                </a:moveTo>
                <a:close/>
              </a:path>
              <a:path w="942975" h="904239">
                <a:moveTo>
                  <a:pt x="578853" y="502920"/>
                </a:moveTo>
                <a:lnTo>
                  <a:pt x="578650" y="502653"/>
                </a:lnTo>
                <a:lnTo>
                  <a:pt x="578586" y="502920"/>
                </a:lnTo>
                <a:lnTo>
                  <a:pt x="578853" y="502920"/>
                </a:lnTo>
                <a:close/>
              </a:path>
              <a:path w="942975" h="904239">
                <a:moveTo>
                  <a:pt x="583450" y="501650"/>
                </a:moveTo>
                <a:lnTo>
                  <a:pt x="583107" y="502221"/>
                </a:lnTo>
                <a:lnTo>
                  <a:pt x="582828" y="501650"/>
                </a:lnTo>
                <a:lnTo>
                  <a:pt x="583107" y="502234"/>
                </a:lnTo>
                <a:lnTo>
                  <a:pt x="583222" y="502450"/>
                </a:lnTo>
                <a:lnTo>
                  <a:pt x="583450" y="501650"/>
                </a:lnTo>
                <a:close/>
              </a:path>
              <a:path w="942975" h="904239">
                <a:moveTo>
                  <a:pt x="610577" y="492760"/>
                </a:moveTo>
                <a:lnTo>
                  <a:pt x="610362" y="492633"/>
                </a:lnTo>
                <a:lnTo>
                  <a:pt x="610247" y="492760"/>
                </a:lnTo>
                <a:lnTo>
                  <a:pt x="610577" y="492760"/>
                </a:lnTo>
                <a:close/>
              </a:path>
              <a:path w="942975" h="904239">
                <a:moveTo>
                  <a:pt x="638060" y="33020"/>
                </a:moveTo>
                <a:lnTo>
                  <a:pt x="632904" y="26670"/>
                </a:lnTo>
                <a:lnTo>
                  <a:pt x="618147" y="26670"/>
                </a:lnTo>
                <a:lnTo>
                  <a:pt x="615467" y="29210"/>
                </a:lnTo>
                <a:lnTo>
                  <a:pt x="611263" y="36830"/>
                </a:lnTo>
                <a:lnTo>
                  <a:pt x="608241" y="33020"/>
                </a:lnTo>
                <a:lnTo>
                  <a:pt x="605612" y="35560"/>
                </a:lnTo>
                <a:lnTo>
                  <a:pt x="599033" y="36830"/>
                </a:lnTo>
                <a:lnTo>
                  <a:pt x="586079" y="36830"/>
                </a:lnTo>
                <a:lnTo>
                  <a:pt x="588657" y="45720"/>
                </a:lnTo>
                <a:lnTo>
                  <a:pt x="635330" y="45720"/>
                </a:lnTo>
                <a:lnTo>
                  <a:pt x="636384" y="43180"/>
                </a:lnTo>
                <a:lnTo>
                  <a:pt x="638060" y="33020"/>
                </a:lnTo>
                <a:close/>
              </a:path>
              <a:path w="942975" h="904239">
                <a:moveTo>
                  <a:pt x="700049" y="369570"/>
                </a:moveTo>
                <a:lnTo>
                  <a:pt x="699554" y="370840"/>
                </a:lnTo>
                <a:lnTo>
                  <a:pt x="699782" y="370573"/>
                </a:lnTo>
                <a:lnTo>
                  <a:pt x="700049" y="369570"/>
                </a:lnTo>
                <a:close/>
              </a:path>
              <a:path w="942975" h="904239">
                <a:moveTo>
                  <a:pt x="705116" y="370840"/>
                </a:moveTo>
                <a:lnTo>
                  <a:pt x="704850" y="370840"/>
                </a:lnTo>
                <a:lnTo>
                  <a:pt x="704596" y="372110"/>
                </a:lnTo>
                <a:lnTo>
                  <a:pt x="704786" y="372110"/>
                </a:lnTo>
                <a:lnTo>
                  <a:pt x="705116" y="370840"/>
                </a:lnTo>
                <a:close/>
              </a:path>
              <a:path w="942975" h="904239">
                <a:moveTo>
                  <a:pt x="709637" y="374650"/>
                </a:moveTo>
                <a:lnTo>
                  <a:pt x="708545" y="374650"/>
                </a:lnTo>
                <a:lnTo>
                  <a:pt x="708774" y="375920"/>
                </a:lnTo>
                <a:lnTo>
                  <a:pt x="709637" y="374650"/>
                </a:lnTo>
                <a:close/>
              </a:path>
              <a:path w="942975" h="904239">
                <a:moveTo>
                  <a:pt x="713409" y="378460"/>
                </a:moveTo>
                <a:lnTo>
                  <a:pt x="711885" y="378460"/>
                </a:lnTo>
                <a:lnTo>
                  <a:pt x="712368" y="379730"/>
                </a:lnTo>
                <a:lnTo>
                  <a:pt x="713409" y="378460"/>
                </a:lnTo>
                <a:close/>
              </a:path>
              <a:path w="942975" h="904239">
                <a:moveTo>
                  <a:pt x="718896" y="394055"/>
                </a:moveTo>
                <a:lnTo>
                  <a:pt x="718718" y="393700"/>
                </a:lnTo>
                <a:lnTo>
                  <a:pt x="718680" y="394258"/>
                </a:lnTo>
                <a:lnTo>
                  <a:pt x="718896" y="394055"/>
                </a:lnTo>
                <a:close/>
              </a:path>
              <a:path w="942975" h="904239">
                <a:moveTo>
                  <a:pt x="720356" y="393700"/>
                </a:moveTo>
                <a:lnTo>
                  <a:pt x="719035" y="391160"/>
                </a:lnTo>
                <a:lnTo>
                  <a:pt x="719277" y="392430"/>
                </a:lnTo>
                <a:lnTo>
                  <a:pt x="718947" y="392430"/>
                </a:lnTo>
                <a:lnTo>
                  <a:pt x="720356" y="393700"/>
                </a:lnTo>
                <a:close/>
              </a:path>
              <a:path w="942975" h="904239">
                <a:moveTo>
                  <a:pt x="722376" y="400050"/>
                </a:moveTo>
                <a:lnTo>
                  <a:pt x="721283" y="398780"/>
                </a:lnTo>
                <a:lnTo>
                  <a:pt x="721588" y="396240"/>
                </a:lnTo>
                <a:lnTo>
                  <a:pt x="720966" y="398818"/>
                </a:lnTo>
                <a:lnTo>
                  <a:pt x="722376" y="400050"/>
                </a:lnTo>
                <a:close/>
              </a:path>
              <a:path w="942975" h="904239">
                <a:moveTo>
                  <a:pt x="722934" y="401320"/>
                </a:moveTo>
                <a:lnTo>
                  <a:pt x="722350" y="402590"/>
                </a:lnTo>
                <a:lnTo>
                  <a:pt x="722503" y="402590"/>
                </a:lnTo>
                <a:lnTo>
                  <a:pt x="722934" y="401320"/>
                </a:lnTo>
                <a:close/>
              </a:path>
              <a:path w="942975" h="904239">
                <a:moveTo>
                  <a:pt x="732663" y="408940"/>
                </a:moveTo>
                <a:lnTo>
                  <a:pt x="731507" y="408216"/>
                </a:lnTo>
                <a:lnTo>
                  <a:pt x="732663" y="408940"/>
                </a:lnTo>
                <a:close/>
              </a:path>
              <a:path w="942975" h="904239">
                <a:moveTo>
                  <a:pt x="735203" y="408254"/>
                </a:moveTo>
                <a:lnTo>
                  <a:pt x="734377" y="408851"/>
                </a:lnTo>
                <a:lnTo>
                  <a:pt x="735177" y="408330"/>
                </a:lnTo>
                <a:close/>
              </a:path>
              <a:path w="942975" h="904239">
                <a:moveTo>
                  <a:pt x="738949" y="410883"/>
                </a:moveTo>
                <a:lnTo>
                  <a:pt x="738746" y="410959"/>
                </a:lnTo>
                <a:lnTo>
                  <a:pt x="738657" y="411480"/>
                </a:lnTo>
                <a:lnTo>
                  <a:pt x="738949" y="410883"/>
                </a:lnTo>
                <a:close/>
              </a:path>
              <a:path w="942975" h="904239">
                <a:moveTo>
                  <a:pt x="740879" y="410210"/>
                </a:moveTo>
                <a:lnTo>
                  <a:pt x="739267" y="410210"/>
                </a:lnTo>
                <a:lnTo>
                  <a:pt x="738949" y="410883"/>
                </a:lnTo>
                <a:lnTo>
                  <a:pt x="740879" y="410210"/>
                </a:lnTo>
                <a:close/>
              </a:path>
              <a:path w="942975" h="904239">
                <a:moveTo>
                  <a:pt x="741222" y="411480"/>
                </a:moveTo>
                <a:lnTo>
                  <a:pt x="740448" y="411480"/>
                </a:lnTo>
                <a:lnTo>
                  <a:pt x="741121" y="412750"/>
                </a:lnTo>
                <a:lnTo>
                  <a:pt x="741222" y="411480"/>
                </a:lnTo>
                <a:close/>
              </a:path>
              <a:path w="942975" h="904239">
                <a:moveTo>
                  <a:pt x="744347" y="412750"/>
                </a:moveTo>
                <a:lnTo>
                  <a:pt x="744296" y="413105"/>
                </a:lnTo>
                <a:lnTo>
                  <a:pt x="744347" y="412750"/>
                </a:lnTo>
                <a:close/>
              </a:path>
              <a:path w="942975" h="904239">
                <a:moveTo>
                  <a:pt x="744448" y="414020"/>
                </a:moveTo>
                <a:lnTo>
                  <a:pt x="744435" y="413829"/>
                </a:lnTo>
                <a:lnTo>
                  <a:pt x="744296" y="413105"/>
                </a:lnTo>
                <a:lnTo>
                  <a:pt x="744181" y="414020"/>
                </a:lnTo>
                <a:lnTo>
                  <a:pt x="744448" y="414020"/>
                </a:lnTo>
                <a:close/>
              </a:path>
              <a:path w="942975" h="904239">
                <a:moveTo>
                  <a:pt x="744842" y="412750"/>
                </a:moveTo>
                <a:lnTo>
                  <a:pt x="744702" y="412750"/>
                </a:lnTo>
                <a:lnTo>
                  <a:pt x="744512" y="413829"/>
                </a:lnTo>
                <a:lnTo>
                  <a:pt x="744842" y="412750"/>
                </a:lnTo>
                <a:close/>
              </a:path>
              <a:path w="942975" h="904239">
                <a:moveTo>
                  <a:pt x="745642" y="415290"/>
                </a:moveTo>
                <a:lnTo>
                  <a:pt x="744842" y="412750"/>
                </a:lnTo>
                <a:lnTo>
                  <a:pt x="745223" y="415290"/>
                </a:lnTo>
                <a:lnTo>
                  <a:pt x="745642" y="415290"/>
                </a:lnTo>
                <a:close/>
              </a:path>
              <a:path w="942975" h="904239">
                <a:moveTo>
                  <a:pt x="753554" y="419100"/>
                </a:moveTo>
                <a:lnTo>
                  <a:pt x="753237" y="419100"/>
                </a:lnTo>
                <a:lnTo>
                  <a:pt x="753287" y="419252"/>
                </a:lnTo>
                <a:lnTo>
                  <a:pt x="753554" y="419100"/>
                </a:lnTo>
                <a:close/>
              </a:path>
              <a:path w="942975" h="904239">
                <a:moveTo>
                  <a:pt x="755586" y="421919"/>
                </a:moveTo>
                <a:lnTo>
                  <a:pt x="755535" y="421640"/>
                </a:lnTo>
                <a:lnTo>
                  <a:pt x="755586" y="421919"/>
                </a:lnTo>
                <a:close/>
              </a:path>
              <a:path w="942975" h="904239">
                <a:moveTo>
                  <a:pt x="762965" y="849630"/>
                </a:moveTo>
                <a:lnTo>
                  <a:pt x="754519" y="849630"/>
                </a:lnTo>
                <a:lnTo>
                  <a:pt x="754126" y="845820"/>
                </a:lnTo>
                <a:lnTo>
                  <a:pt x="722858" y="845820"/>
                </a:lnTo>
                <a:lnTo>
                  <a:pt x="722553" y="845820"/>
                </a:lnTo>
                <a:lnTo>
                  <a:pt x="723188" y="847090"/>
                </a:lnTo>
                <a:lnTo>
                  <a:pt x="721347" y="852170"/>
                </a:lnTo>
                <a:lnTo>
                  <a:pt x="728535" y="850900"/>
                </a:lnTo>
                <a:lnTo>
                  <a:pt x="729818" y="852170"/>
                </a:lnTo>
                <a:lnTo>
                  <a:pt x="732993" y="853440"/>
                </a:lnTo>
                <a:lnTo>
                  <a:pt x="728116" y="858520"/>
                </a:lnTo>
                <a:lnTo>
                  <a:pt x="731329" y="858520"/>
                </a:lnTo>
                <a:lnTo>
                  <a:pt x="732472" y="859790"/>
                </a:lnTo>
                <a:lnTo>
                  <a:pt x="734314" y="861060"/>
                </a:lnTo>
                <a:lnTo>
                  <a:pt x="736015" y="859790"/>
                </a:lnTo>
                <a:lnTo>
                  <a:pt x="737158" y="859790"/>
                </a:lnTo>
                <a:lnTo>
                  <a:pt x="737717" y="861060"/>
                </a:lnTo>
                <a:lnTo>
                  <a:pt x="738555" y="859790"/>
                </a:lnTo>
                <a:lnTo>
                  <a:pt x="743432" y="858520"/>
                </a:lnTo>
                <a:lnTo>
                  <a:pt x="746125" y="863600"/>
                </a:lnTo>
                <a:lnTo>
                  <a:pt x="751179" y="863600"/>
                </a:lnTo>
                <a:lnTo>
                  <a:pt x="751509" y="866140"/>
                </a:lnTo>
                <a:lnTo>
                  <a:pt x="752944" y="866140"/>
                </a:lnTo>
                <a:lnTo>
                  <a:pt x="754697" y="863600"/>
                </a:lnTo>
                <a:lnTo>
                  <a:pt x="756323" y="864870"/>
                </a:lnTo>
                <a:lnTo>
                  <a:pt x="758799" y="864870"/>
                </a:lnTo>
                <a:lnTo>
                  <a:pt x="759929" y="861060"/>
                </a:lnTo>
                <a:lnTo>
                  <a:pt x="760298" y="859790"/>
                </a:lnTo>
                <a:lnTo>
                  <a:pt x="756958" y="861060"/>
                </a:lnTo>
                <a:lnTo>
                  <a:pt x="758964" y="854710"/>
                </a:lnTo>
                <a:lnTo>
                  <a:pt x="761961" y="850900"/>
                </a:lnTo>
                <a:lnTo>
                  <a:pt x="762965" y="849630"/>
                </a:lnTo>
                <a:close/>
              </a:path>
              <a:path w="942975" h="904239">
                <a:moveTo>
                  <a:pt x="763003" y="431800"/>
                </a:moveTo>
                <a:lnTo>
                  <a:pt x="762825" y="431622"/>
                </a:lnTo>
                <a:lnTo>
                  <a:pt x="762698" y="431800"/>
                </a:lnTo>
                <a:lnTo>
                  <a:pt x="763003" y="431800"/>
                </a:lnTo>
                <a:close/>
              </a:path>
              <a:path w="942975" h="904239">
                <a:moveTo>
                  <a:pt x="763612" y="430530"/>
                </a:moveTo>
                <a:lnTo>
                  <a:pt x="762609" y="431406"/>
                </a:lnTo>
                <a:lnTo>
                  <a:pt x="762825" y="431622"/>
                </a:lnTo>
                <a:lnTo>
                  <a:pt x="763612" y="430530"/>
                </a:lnTo>
                <a:close/>
              </a:path>
              <a:path w="942975" h="904239">
                <a:moveTo>
                  <a:pt x="766572" y="433070"/>
                </a:moveTo>
                <a:lnTo>
                  <a:pt x="765848" y="433070"/>
                </a:lnTo>
                <a:lnTo>
                  <a:pt x="765314" y="431800"/>
                </a:lnTo>
                <a:lnTo>
                  <a:pt x="765822" y="433070"/>
                </a:lnTo>
                <a:lnTo>
                  <a:pt x="766076" y="434340"/>
                </a:lnTo>
                <a:lnTo>
                  <a:pt x="766572" y="433070"/>
                </a:lnTo>
                <a:close/>
              </a:path>
              <a:path w="942975" h="904239">
                <a:moveTo>
                  <a:pt x="811212" y="829310"/>
                </a:moveTo>
                <a:lnTo>
                  <a:pt x="726211" y="829310"/>
                </a:lnTo>
                <a:lnTo>
                  <a:pt x="724509" y="829310"/>
                </a:lnTo>
                <a:lnTo>
                  <a:pt x="718477" y="833120"/>
                </a:lnTo>
                <a:lnTo>
                  <a:pt x="724598" y="833120"/>
                </a:lnTo>
                <a:lnTo>
                  <a:pt x="720039" y="838200"/>
                </a:lnTo>
                <a:lnTo>
                  <a:pt x="718667" y="838200"/>
                </a:lnTo>
                <a:lnTo>
                  <a:pt x="718642" y="839470"/>
                </a:lnTo>
                <a:lnTo>
                  <a:pt x="717753" y="840740"/>
                </a:lnTo>
                <a:lnTo>
                  <a:pt x="720636" y="840740"/>
                </a:lnTo>
                <a:lnTo>
                  <a:pt x="720001" y="842010"/>
                </a:lnTo>
                <a:lnTo>
                  <a:pt x="719963" y="843280"/>
                </a:lnTo>
                <a:lnTo>
                  <a:pt x="720305" y="844550"/>
                </a:lnTo>
                <a:lnTo>
                  <a:pt x="722439" y="845616"/>
                </a:lnTo>
                <a:lnTo>
                  <a:pt x="722706" y="845616"/>
                </a:lnTo>
                <a:lnTo>
                  <a:pt x="754278" y="845616"/>
                </a:lnTo>
                <a:lnTo>
                  <a:pt x="755053" y="844550"/>
                </a:lnTo>
                <a:lnTo>
                  <a:pt x="755980" y="843280"/>
                </a:lnTo>
                <a:lnTo>
                  <a:pt x="757732" y="839470"/>
                </a:lnTo>
                <a:lnTo>
                  <a:pt x="761847" y="842010"/>
                </a:lnTo>
                <a:lnTo>
                  <a:pt x="770204" y="842010"/>
                </a:lnTo>
                <a:lnTo>
                  <a:pt x="778002" y="840740"/>
                </a:lnTo>
                <a:lnTo>
                  <a:pt x="781850" y="839470"/>
                </a:lnTo>
                <a:lnTo>
                  <a:pt x="785685" y="838200"/>
                </a:lnTo>
                <a:lnTo>
                  <a:pt x="793661" y="838200"/>
                </a:lnTo>
                <a:lnTo>
                  <a:pt x="796023" y="840740"/>
                </a:lnTo>
                <a:lnTo>
                  <a:pt x="795350" y="838200"/>
                </a:lnTo>
                <a:lnTo>
                  <a:pt x="797090" y="836930"/>
                </a:lnTo>
                <a:lnTo>
                  <a:pt x="800404" y="836930"/>
                </a:lnTo>
                <a:lnTo>
                  <a:pt x="798093" y="835660"/>
                </a:lnTo>
                <a:lnTo>
                  <a:pt x="802728" y="835660"/>
                </a:lnTo>
                <a:lnTo>
                  <a:pt x="803148" y="839470"/>
                </a:lnTo>
                <a:lnTo>
                  <a:pt x="805865" y="844550"/>
                </a:lnTo>
                <a:lnTo>
                  <a:pt x="804672" y="836930"/>
                </a:lnTo>
                <a:lnTo>
                  <a:pt x="806843" y="835660"/>
                </a:lnTo>
                <a:lnTo>
                  <a:pt x="806081" y="833120"/>
                </a:lnTo>
                <a:lnTo>
                  <a:pt x="809764" y="833120"/>
                </a:lnTo>
                <a:lnTo>
                  <a:pt x="809358" y="831850"/>
                </a:lnTo>
                <a:lnTo>
                  <a:pt x="811212" y="829310"/>
                </a:lnTo>
                <a:close/>
              </a:path>
              <a:path w="942975" h="904239">
                <a:moveTo>
                  <a:pt x="901204" y="558800"/>
                </a:moveTo>
                <a:lnTo>
                  <a:pt x="900836" y="559092"/>
                </a:lnTo>
                <a:lnTo>
                  <a:pt x="900963" y="559600"/>
                </a:lnTo>
                <a:lnTo>
                  <a:pt x="901204" y="558800"/>
                </a:lnTo>
                <a:close/>
              </a:path>
              <a:path w="942975" h="904239">
                <a:moveTo>
                  <a:pt x="902563" y="560438"/>
                </a:moveTo>
                <a:lnTo>
                  <a:pt x="902233" y="560070"/>
                </a:lnTo>
                <a:lnTo>
                  <a:pt x="902309" y="561060"/>
                </a:lnTo>
                <a:lnTo>
                  <a:pt x="902563" y="560438"/>
                </a:lnTo>
                <a:close/>
              </a:path>
              <a:path w="942975" h="904239">
                <a:moveTo>
                  <a:pt x="903338" y="561340"/>
                </a:moveTo>
                <a:lnTo>
                  <a:pt x="903236" y="558800"/>
                </a:lnTo>
                <a:lnTo>
                  <a:pt x="902563" y="560438"/>
                </a:lnTo>
                <a:lnTo>
                  <a:pt x="903338" y="561340"/>
                </a:lnTo>
                <a:close/>
              </a:path>
              <a:path w="942975" h="904239">
                <a:moveTo>
                  <a:pt x="905725" y="561340"/>
                </a:moveTo>
                <a:lnTo>
                  <a:pt x="903338" y="561340"/>
                </a:lnTo>
                <a:lnTo>
                  <a:pt x="903097" y="561340"/>
                </a:lnTo>
                <a:lnTo>
                  <a:pt x="902411" y="562610"/>
                </a:lnTo>
                <a:lnTo>
                  <a:pt x="905725" y="561340"/>
                </a:lnTo>
                <a:close/>
              </a:path>
              <a:path w="942975" h="904239">
                <a:moveTo>
                  <a:pt x="906576" y="563880"/>
                </a:moveTo>
                <a:lnTo>
                  <a:pt x="904925" y="563880"/>
                </a:lnTo>
                <a:lnTo>
                  <a:pt x="905941" y="565150"/>
                </a:lnTo>
                <a:lnTo>
                  <a:pt x="906576" y="563880"/>
                </a:lnTo>
                <a:close/>
              </a:path>
              <a:path w="942975" h="904239">
                <a:moveTo>
                  <a:pt x="942479" y="615950"/>
                </a:moveTo>
                <a:lnTo>
                  <a:pt x="942416" y="613410"/>
                </a:lnTo>
                <a:lnTo>
                  <a:pt x="942200" y="604520"/>
                </a:lnTo>
                <a:lnTo>
                  <a:pt x="939584" y="601980"/>
                </a:lnTo>
                <a:lnTo>
                  <a:pt x="933043" y="600710"/>
                </a:lnTo>
                <a:lnTo>
                  <a:pt x="939165" y="598170"/>
                </a:lnTo>
                <a:lnTo>
                  <a:pt x="935266" y="594360"/>
                </a:lnTo>
                <a:lnTo>
                  <a:pt x="936231" y="585470"/>
                </a:lnTo>
                <a:lnTo>
                  <a:pt x="929792" y="585470"/>
                </a:lnTo>
                <a:lnTo>
                  <a:pt x="926211" y="582930"/>
                </a:lnTo>
                <a:lnTo>
                  <a:pt x="922616" y="580390"/>
                </a:lnTo>
                <a:lnTo>
                  <a:pt x="917460" y="577850"/>
                </a:lnTo>
                <a:lnTo>
                  <a:pt x="913511" y="568960"/>
                </a:lnTo>
                <a:lnTo>
                  <a:pt x="906259" y="568960"/>
                </a:lnTo>
                <a:lnTo>
                  <a:pt x="905967" y="567690"/>
                </a:lnTo>
                <a:lnTo>
                  <a:pt x="905738" y="567690"/>
                </a:lnTo>
                <a:lnTo>
                  <a:pt x="905344" y="566420"/>
                </a:lnTo>
                <a:lnTo>
                  <a:pt x="905624" y="566420"/>
                </a:lnTo>
                <a:lnTo>
                  <a:pt x="907084" y="567690"/>
                </a:lnTo>
                <a:lnTo>
                  <a:pt x="906373" y="565150"/>
                </a:lnTo>
                <a:lnTo>
                  <a:pt x="905891" y="565708"/>
                </a:lnTo>
                <a:lnTo>
                  <a:pt x="905662" y="565150"/>
                </a:lnTo>
                <a:lnTo>
                  <a:pt x="904798" y="565150"/>
                </a:lnTo>
                <a:lnTo>
                  <a:pt x="904925" y="563880"/>
                </a:lnTo>
                <a:lnTo>
                  <a:pt x="904163" y="563880"/>
                </a:lnTo>
                <a:lnTo>
                  <a:pt x="904621" y="562610"/>
                </a:lnTo>
                <a:lnTo>
                  <a:pt x="903833" y="562610"/>
                </a:lnTo>
                <a:lnTo>
                  <a:pt x="903554" y="563880"/>
                </a:lnTo>
                <a:lnTo>
                  <a:pt x="902411" y="562610"/>
                </a:lnTo>
                <a:lnTo>
                  <a:pt x="902309" y="561060"/>
                </a:lnTo>
                <a:lnTo>
                  <a:pt x="901661" y="562610"/>
                </a:lnTo>
                <a:lnTo>
                  <a:pt x="901788" y="561340"/>
                </a:lnTo>
                <a:lnTo>
                  <a:pt x="901915" y="560070"/>
                </a:lnTo>
                <a:lnTo>
                  <a:pt x="901357" y="561340"/>
                </a:lnTo>
                <a:lnTo>
                  <a:pt x="900963" y="559600"/>
                </a:lnTo>
                <a:lnTo>
                  <a:pt x="900811" y="560070"/>
                </a:lnTo>
                <a:lnTo>
                  <a:pt x="900785" y="559130"/>
                </a:lnTo>
                <a:lnTo>
                  <a:pt x="899579" y="560070"/>
                </a:lnTo>
                <a:lnTo>
                  <a:pt x="899083" y="560070"/>
                </a:lnTo>
                <a:lnTo>
                  <a:pt x="898715" y="561340"/>
                </a:lnTo>
                <a:lnTo>
                  <a:pt x="898385" y="561340"/>
                </a:lnTo>
                <a:lnTo>
                  <a:pt x="898537" y="560070"/>
                </a:lnTo>
                <a:lnTo>
                  <a:pt x="896442" y="560070"/>
                </a:lnTo>
                <a:lnTo>
                  <a:pt x="896188" y="561340"/>
                </a:lnTo>
                <a:lnTo>
                  <a:pt x="895083" y="561340"/>
                </a:lnTo>
                <a:lnTo>
                  <a:pt x="895108" y="560070"/>
                </a:lnTo>
                <a:lnTo>
                  <a:pt x="893610" y="560070"/>
                </a:lnTo>
                <a:lnTo>
                  <a:pt x="893025" y="561340"/>
                </a:lnTo>
                <a:lnTo>
                  <a:pt x="892708" y="560070"/>
                </a:lnTo>
                <a:lnTo>
                  <a:pt x="892314" y="560070"/>
                </a:lnTo>
                <a:lnTo>
                  <a:pt x="892162" y="561340"/>
                </a:lnTo>
                <a:lnTo>
                  <a:pt x="891247" y="560070"/>
                </a:lnTo>
                <a:lnTo>
                  <a:pt x="890739" y="560070"/>
                </a:lnTo>
                <a:lnTo>
                  <a:pt x="890968" y="562610"/>
                </a:lnTo>
                <a:lnTo>
                  <a:pt x="890181" y="561340"/>
                </a:lnTo>
                <a:lnTo>
                  <a:pt x="890016" y="561340"/>
                </a:lnTo>
                <a:lnTo>
                  <a:pt x="889787" y="561187"/>
                </a:lnTo>
                <a:lnTo>
                  <a:pt x="889787" y="561340"/>
                </a:lnTo>
                <a:lnTo>
                  <a:pt x="889685" y="562610"/>
                </a:lnTo>
                <a:lnTo>
                  <a:pt x="889431" y="561340"/>
                </a:lnTo>
                <a:lnTo>
                  <a:pt x="889787" y="561340"/>
                </a:lnTo>
                <a:lnTo>
                  <a:pt x="889787" y="561187"/>
                </a:lnTo>
                <a:lnTo>
                  <a:pt x="888250" y="560070"/>
                </a:lnTo>
                <a:lnTo>
                  <a:pt x="886333" y="560070"/>
                </a:lnTo>
                <a:lnTo>
                  <a:pt x="885913" y="558800"/>
                </a:lnTo>
                <a:lnTo>
                  <a:pt x="885253" y="558800"/>
                </a:lnTo>
                <a:lnTo>
                  <a:pt x="883450" y="557530"/>
                </a:lnTo>
                <a:lnTo>
                  <a:pt x="884618" y="560070"/>
                </a:lnTo>
                <a:lnTo>
                  <a:pt x="884224" y="560070"/>
                </a:lnTo>
                <a:lnTo>
                  <a:pt x="883627" y="558800"/>
                </a:lnTo>
                <a:lnTo>
                  <a:pt x="883945" y="558800"/>
                </a:lnTo>
                <a:lnTo>
                  <a:pt x="883335" y="557530"/>
                </a:lnTo>
                <a:lnTo>
                  <a:pt x="883373" y="560070"/>
                </a:lnTo>
                <a:lnTo>
                  <a:pt x="882599" y="560070"/>
                </a:lnTo>
                <a:lnTo>
                  <a:pt x="882942" y="558800"/>
                </a:lnTo>
                <a:lnTo>
                  <a:pt x="882319" y="558800"/>
                </a:lnTo>
                <a:lnTo>
                  <a:pt x="881684" y="560070"/>
                </a:lnTo>
                <a:lnTo>
                  <a:pt x="881697" y="558800"/>
                </a:lnTo>
                <a:lnTo>
                  <a:pt x="880224" y="558800"/>
                </a:lnTo>
                <a:lnTo>
                  <a:pt x="880402" y="560070"/>
                </a:lnTo>
                <a:lnTo>
                  <a:pt x="880211" y="560070"/>
                </a:lnTo>
                <a:lnTo>
                  <a:pt x="878332" y="558800"/>
                </a:lnTo>
                <a:lnTo>
                  <a:pt x="878992" y="560070"/>
                </a:lnTo>
                <a:lnTo>
                  <a:pt x="876503" y="558800"/>
                </a:lnTo>
                <a:lnTo>
                  <a:pt x="876630" y="554990"/>
                </a:lnTo>
                <a:lnTo>
                  <a:pt x="876554" y="548640"/>
                </a:lnTo>
                <a:lnTo>
                  <a:pt x="876503" y="547370"/>
                </a:lnTo>
                <a:lnTo>
                  <a:pt x="872769" y="544830"/>
                </a:lnTo>
                <a:lnTo>
                  <a:pt x="867575" y="541020"/>
                </a:lnTo>
                <a:lnTo>
                  <a:pt x="864552" y="535940"/>
                </a:lnTo>
                <a:lnTo>
                  <a:pt x="863790" y="534670"/>
                </a:lnTo>
                <a:lnTo>
                  <a:pt x="856348" y="535940"/>
                </a:lnTo>
                <a:lnTo>
                  <a:pt x="853249" y="530860"/>
                </a:lnTo>
                <a:lnTo>
                  <a:pt x="847483" y="530860"/>
                </a:lnTo>
                <a:lnTo>
                  <a:pt x="842873" y="528320"/>
                </a:lnTo>
                <a:lnTo>
                  <a:pt x="843254" y="523240"/>
                </a:lnTo>
                <a:lnTo>
                  <a:pt x="842098" y="521970"/>
                </a:lnTo>
                <a:lnTo>
                  <a:pt x="837907" y="521970"/>
                </a:lnTo>
                <a:lnTo>
                  <a:pt x="837996" y="520700"/>
                </a:lnTo>
                <a:lnTo>
                  <a:pt x="645782" y="520700"/>
                </a:lnTo>
                <a:lnTo>
                  <a:pt x="645782" y="735330"/>
                </a:lnTo>
                <a:lnTo>
                  <a:pt x="645287" y="735330"/>
                </a:lnTo>
                <a:lnTo>
                  <a:pt x="645655" y="735114"/>
                </a:lnTo>
                <a:lnTo>
                  <a:pt x="645782" y="735330"/>
                </a:lnTo>
                <a:lnTo>
                  <a:pt x="645782" y="520700"/>
                </a:lnTo>
                <a:lnTo>
                  <a:pt x="645464" y="520700"/>
                </a:lnTo>
                <a:lnTo>
                  <a:pt x="645464" y="734733"/>
                </a:lnTo>
                <a:lnTo>
                  <a:pt x="644753" y="734009"/>
                </a:lnTo>
                <a:lnTo>
                  <a:pt x="644753" y="735037"/>
                </a:lnTo>
                <a:lnTo>
                  <a:pt x="644626" y="735177"/>
                </a:lnTo>
                <a:lnTo>
                  <a:pt x="644461" y="735037"/>
                </a:lnTo>
                <a:lnTo>
                  <a:pt x="644753" y="735037"/>
                </a:lnTo>
                <a:lnTo>
                  <a:pt x="644753" y="734009"/>
                </a:lnTo>
                <a:lnTo>
                  <a:pt x="644525" y="733767"/>
                </a:lnTo>
                <a:lnTo>
                  <a:pt x="644207" y="732497"/>
                </a:lnTo>
                <a:lnTo>
                  <a:pt x="644093" y="732053"/>
                </a:lnTo>
                <a:lnTo>
                  <a:pt x="644486" y="732790"/>
                </a:lnTo>
                <a:lnTo>
                  <a:pt x="645464" y="734733"/>
                </a:lnTo>
                <a:lnTo>
                  <a:pt x="645464" y="520700"/>
                </a:lnTo>
                <a:lnTo>
                  <a:pt x="642823" y="520700"/>
                </a:lnTo>
                <a:lnTo>
                  <a:pt x="642823" y="729665"/>
                </a:lnTo>
                <a:lnTo>
                  <a:pt x="642099" y="729373"/>
                </a:lnTo>
                <a:lnTo>
                  <a:pt x="642099" y="735037"/>
                </a:lnTo>
                <a:lnTo>
                  <a:pt x="641743" y="735330"/>
                </a:lnTo>
                <a:lnTo>
                  <a:pt x="641565" y="735037"/>
                </a:lnTo>
                <a:lnTo>
                  <a:pt x="642099" y="735037"/>
                </a:lnTo>
                <a:lnTo>
                  <a:pt x="642099" y="729373"/>
                </a:lnTo>
                <a:lnTo>
                  <a:pt x="641184" y="728980"/>
                </a:lnTo>
                <a:lnTo>
                  <a:pt x="642480" y="728980"/>
                </a:lnTo>
                <a:lnTo>
                  <a:pt x="642823" y="729665"/>
                </a:lnTo>
                <a:lnTo>
                  <a:pt x="642823" y="520700"/>
                </a:lnTo>
                <a:lnTo>
                  <a:pt x="639533" y="520700"/>
                </a:lnTo>
                <a:lnTo>
                  <a:pt x="639533" y="735037"/>
                </a:lnTo>
                <a:lnTo>
                  <a:pt x="639457" y="735330"/>
                </a:lnTo>
                <a:lnTo>
                  <a:pt x="638632" y="735330"/>
                </a:lnTo>
                <a:lnTo>
                  <a:pt x="638632" y="740410"/>
                </a:lnTo>
                <a:lnTo>
                  <a:pt x="638187" y="740765"/>
                </a:lnTo>
                <a:lnTo>
                  <a:pt x="638175" y="740410"/>
                </a:lnTo>
                <a:lnTo>
                  <a:pt x="638632" y="740410"/>
                </a:lnTo>
                <a:lnTo>
                  <a:pt x="638632" y="735330"/>
                </a:lnTo>
                <a:lnTo>
                  <a:pt x="638073" y="735330"/>
                </a:lnTo>
                <a:lnTo>
                  <a:pt x="638073" y="749300"/>
                </a:lnTo>
                <a:lnTo>
                  <a:pt x="637438" y="750760"/>
                </a:lnTo>
                <a:lnTo>
                  <a:pt x="637311" y="750277"/>
                </a:lnTo>
                <a:lnTo>
                  <a:pt x="637222" y="749985"/>
                </a:lnTo>
                <a:lnTo>
                  <a:pt x="637222" y="753173"/>
                </a:lnTo>
                <a:lnTo>
                  <a:pt x="634072" y="755307"/>
                </a:lnTo>
                <a:lnTo>
                  <a:pt x="635063" y="754087"/>
                </a:lnTo>
                <a:lnTo>
                  <a:pt x="637222" y="753173"/>
                </a:lnTo>
                <a:lnTo>
                  <a:pt x="637222" y="749985"/>
                </a:lnTo>
                <a:lnTo>
                  <a:pt x="636930" y="749007"/>
                </a:lnTo>
                <a:lnTo>
                  <a:pt x="635952" y="748360"/>
                </a:lnTo>
                <a:lnTo>
                  <a:pt x="638073" y="749300"/>
                </a:lnTo>
                <a:lnTo>
                  <a:pt x="638073" y="735330"/>
                </a:lnTo>
                <a:lnTo>
                  <a:pt x="637806" y="735330"/>
                </a:lnTo>
                <a:lnTo>
                  <a:pt x="638200" y="735037"/>
                </a:lnTo>
                <a:lnTo>
                  <a:pt x="639533" y="735037"/>
                </a:lnTo>
                <a:lnTo>
                  <a:pt x="639533" y="520700"/>
                </a:lnTo>
                <a:lnTo>
                  <a:pt x="637819" y="520700"/>
                </a:lnTo>
                <a:lnTo>
                  <a:pt x="637819" y="718820"/>
                </a:lnTo>
                <a:lnTo>
                  <a:pt x="637603" y="719175"/>
                </a:lnTo>
                <a:lnTo>
                  <a:pt x="637603" y="725170"/>
                </a:lnTo>
                <a:lnTo>
                  <a:pt x="637413" y="725728"/>
                </a:lnTo>
                <a:lnTo>
                  <a:pt x="637413" y="737870"/>
                </a:lnTo>
                <a:lnTo>
                  <a:pt x="637298" y="738187"/>
                </a:lnTo>
                <a:lnTo>
                  <a:pt x="637235" y="737768"/>
                </a:lnTo>
                <a:lnTo>
                  <a:pt x="637413" y="737870"/>
                </a:lnTo>
                <a:lnTo>
                  <a:pt x="637413" y="725728"/>
                </a:lnTo>
                <a:lnTo>
                  <a:pt x="636955" y="727036"/>
                </a:lnTo>
                <a:lnTo>
                  <a:pt x="637006" y="724877"/>
                </a:lnTo>
                <a:lnTo>
                  <a:pt x="636917" y="737577"/>
                </a:lnTo>
                <a:lnTo>
                  <a:pt x="636651" y="737577"/>
                </a:lnTo>
                <a:lnTo>
                  <a:pt x="636651" y="741921"/>
                </a:lnTo>
                <a:lnTo>
                  <a:pt x="636028" y="742302"/>
                </a:lnTo>
                <a:lnTo>
                  <a:pt x="636028" y="744220"/>
                </a:lnTo>
                <a:lnTo>
                  <a:pt x="635609" y="744512"/>
                </a:lnTo>
                <a:lnTo>
                  <a:pt x="635596" y="743712"/>
                </a:lnTo>
                <a:lnTo>
                  <a:pt x="636028" y="744220"/>
                </a:lnTo>
                <a:lnTo>
                  <a:pt x="636028" y="742302"/>
                </a:lnTo>
                <a:lnTo>
                  <a:pt x="635571" y="742581"/>
                </a:lnTo>
                <a:lnTo>
                  <a:pt x="635558" y="741387"/>
                </a:lnTo>
                <a:lnTo>
                  <a:pt x="636651" y="741921"/>
                </a:lnTo>
                <a:lnTo>
                  <a:pt x="636651" y="737577"/>
                </a:lnTo>
                <a:lnTo>
                  <a:pt x="636028" y="737577"/>
                </a:lnTo>
                <a:lnTo>
                  <a:pt x="636193" y="737146"/>
                </a:lnTo>
                <a:lnTo>
                  <a:pt x="636917" y="737577"/>
                </a:lnTo>
                <a:lnTo>
                  <a:pt x="636917" y="724839"/>
                </a:lnTo>
                <a:lnTo>
                  <a:pt x="634504" y="723607"/>
                </a:lnTo>
                <a:lnTo>
                  <a:pt x="635444" y="721664"/>
                </a:lnTo>
                <a:lnTo>
                  <a:pt x="635749" y="723900"/>
                </a:lnTo>
                <a:lnTo>
                  <a:pt x="637603" y="725170"/>
                </a:lnTo>
                <a:lnTo>
                  <a:pt x="637603" y="719175"/>
                </a:lnTo>
                <a:lnTo>
                  <a:pt x="637032" y="720090"/>
                </a:lnTo>
                <a:lnTo>
                  <a:pt x="635698" y="721131"/>
                </a:lnTo>
                <a:lnTo>
                  <a:pt x="636346" y="719797"/>
                </a:lnTo>
                <a:lnTo>
                  <a:pt x="637768" y="718527"/>
                </a:lnTo>
                <a:lnTo>
                  <a:pt x="637806" y="716876"/>
                </a:lnTo>
                <a:lnTo>
                  <a:pt x="637819" y="718820"/>
                </a:lnTo>
                <a:lnTo>
                  <a:pt x="637819" y="520700"/>
                </a:lnTo>
                <a:lnTo>
                  <a:pt x="634961" y="520700"/>
                </a:lnTo>
                <a:lnTo>
                  <a:pt x="634961" y="711301"/>
                </a:lnTo>
                <a:lnTo>
                  <a:pt x="633996" y="709930"/>
                </a:lnTo>
                <a:lnTo>
                  <a:pt x="634568" y="709930"/>
                </a:lnTo>
                <a:lnTo>
                  <a:pt x="634961" y="711301"/>
                </a:lnTo>
                <a:lnTo>
                  <a:pt x="634961" y="520700"/>
                </a:lnTo>
                <a:lnTo>
                  <a:pt x="633133" y="520700"/>
                </a:lnTo>
                <a:lnTo>
                  <a:pt x="633133" y="758190"/>
                </a:lnTo>
                <a:lnTo>
                  <a:pt x="630415" y="758190"/>
                </a:lnTo>
                <a:lnTo>
                  <a:pt x="628408" y="760730"/>
                </a:lnTo>
                <a:lnTo>
                  <a:pt x="629970" y="757897"/>
                </a:lnTo>
                <a:lnTo>
                  <a:pt x="632688" y="757897"/>
                </a:lnTo>
                <a:lnTo>
                  <a:pt x="633133" y="758190"/>
                </a:lnTo>
                <a:lnTo>
                  <a:pt x="633133" y="520700"/>
                </a:lnTo>
                <a:lnTo>
                  <a:pt x="632929" y="520700"/>
                </a:lnTo>
                <a:lnTo>
                  <a:pt x="632929" y="708748"/>
                </a:lnTo>
                <a:lnTo>
                  <a:pt x="631761" y="707529"/>
                </a:lnTo>
                <a:lnTo>
                  <a:pt x="631761" y="756018"/>
                </a:lnTo>
                <a:lnTo>
                  <a:pt x="631596" y="756323"/>
                </a:lnTo>
                <a:lnTo>
                  <a:pt x="630440" y="755357"/>
                </a:lnTo>
                <a:lnTo>
                  <a:pt x="631761" y="756018"/>
                </a:lnTo>
                <a:lnTo>
                  <a:pt x="631761" y="707529"/>
                </a:lnTo>
                <a:lnTo>
                  <a:pt x="631634" y="707390"/>
                </a:lnTo>
                <a:lnTo>
                  <a:pt x="632637" y="707390"/>
                </a:lnTo>
                <a:lnTo>
                  <a:pt x="632929" y="708748"/>
                </a:lnTo>
                <a:lnTo>
                  <a:pt x="632929" y="520700"/>
                </a:lnTo>
                <a:lnTo>
                  <a:pt x="630618" y="520700"/>
                </a:lnTo>
                <a:lnTo>
                  <a:pt x="630618" y="709637"/>
                </a:lnTo>
                <a:lnTo>
                  <a:pt x="629399" y="709066"/>
                </a:lnTo>
                <a:lnTo>
                  <a:pt x="629996" y="707390"/>
                </a:lnTo>
                <a:lnTo>
                  <a:pt x="630339" y="707390"/>
                </a:lnTo>
                <a:lnTo>
                  <a:pt x="630618" y="709637"/>
                </a:lnTo>
                <a:lnTo>
                  <a:pt x="630618" y="520700"/>
                </a:lnTo>
                <a:lnTo>
                  <a:pt x="627938" y="520700"/>
                </a:lnTo>
                <a:lnTo>
                  <a:pt x="627938" y="708367"/>
                </a:lnTo>
                <a:lnTo>
                  <a:pt x="627176" y="708367"/>
                </a:lnTo>
                <a:lnTo>
                  <a:pt x="626757" y="707097"/>
                </a:lnTo>
                <a:lnTo>
                  <a:pt x="626021" y="706120"/>
                </a:lnTo>
                <a:lnTo>
                  <a:pt x="626681" y="706120"/>
                </a:lnTo>
                <a:lnTo>
                  <a:pt x="627227" y="707390"/>
                </a:lnTo>
                <a:lnTo>
                  <a:pt x="627938" y="708367"/>
                </a:lnTo>
                <a:lnTo>
                  <a:pt x="627938" y="520700"/>
                </a:lnTo>
                <a:lnTo>
                  <a:pt x="624484" y="520700"/>
                </a:lnTo>
                <a:lnTo>
                  <a:pt x="624484" y="756920"/>
                </a:lnTo>
                <a:lnTo>
                  <a:pt x="623646" y="756920"/>
                </a:lnTo>
                <a:lnTo>
                  <a:pt x="621703" y="755967"/>
                </a:lnTo>
                <a:lnTo>
                  <a:pt x="621982" y="755357"/>
                </a:lnTo>
                <a:lnTo>
                  <a:pt x="622554" y="754087"/>
                </a:lnTo>
                <a:lnTo>
                  <a:pt x="624484" y="756920"/>
                </a:lnTo>
                <a:lnTo>
                  <a:pt x="624484" y="520700"/>
                </a:lnTo>
                <a:lnTo>
                  <a:pt x="623887" y="520700"/>
                </a:lnTo>
                <a:lnTo>
                  <a:pt x="623887" y="705396"/>
                </a:lnTo>
                <a:lnTo>
                  <a:pt x="620725" y="704672"/>
                </a:lnTo>
                <a:lnTo>
                  <a:pt x="620725" y="758075"/>
                </a:lnTo>
                <a:lnTo>
                  <a:pt x="620534" y="759460"/>
                </a:lnTo>
                <a:lnTo>
                  <a:pt x="620128" y="759460"/>
                </a:lnTo>
                <a:lnTo>
                  <a:pt x="620229" y="759167"/>
                </a:lnTo>
                <a:lnTo>
                  <a:pt x="620725" y="758075"/>
                </a:lnTo>
                <a:lnTo>
                  <a:pt x="620725" y="704672"/>
                </a:lnTo>
                <a:lnTo>
                  <a:pt x="620268" y="704557"/>
                </a:lnTo>
                <a:lnTo>
                  <a:pt x="620344" y="703630"/>
                </a:lnTo>
                <a:lnTo>
                  <a:pt x="623887" y="705396"/>
                </a:lnTo>
                <a:lnTo>
                  <a:pt x="623887" y="520700"/>
                </a:lnTo>
                <a:lnTo>
                  <a:pt x="622985" y="520700"/>
                </a:lnTo>
                <a:lnTo>
                  <a:pt x="622985" y="694690"/>
                </a:lnTo>
                <a:lnTo>
                  <a:pt x="622769" y="695210"/>
                </a:lnTo>
                <a:lnTo>
                  <a:pt x="622706" y="692759"/>
                </a:lnTo>
                <a:lnTo>
                  <a:pt x="622985" y="694690"/>
                </a:lnTo>
                <a:lnTo>
                  <a:pt x="622985" y="520700"/>
                </a:lnTo>
                <a:lnTo>
                  <a:pt x="622338" y="520700"/>
                </a:lnTo>
                <a:lnTo>
                  <a:pt x="622338" y="690181"/>
                </a:lnTo>
                <a:lnTo>
                  <a:pt x="620788" y="688136"/>
                </a:lnTo>
                <a:lnTo>
                  <a:pt x="620788" y="700354"/>
                </a:lnTo>
                <a:lnTo>
                  <a:pt x="620483" y="702170"/>
                </a:lnTo>
                <a:lnTo>
                  <a:pt x="620623" y="700747"/>
                </a:lnTo>
                <a:lnTo>
                  <a:pt x="620788" y="700354"/>
                </a:lnTo>
                <a:lnTo>
                  <a:pt x="620788" y="688136"/>
                </a:lnTo>
                <a:lnTo>
                  <a:pt x="620522" y="687781"/>
                </a:lnTo>
                <a:lnTo>
                  <a:pt x="622261" y="689610"/>
                </a:lnTo>
                <a:lnTo>
                  <a:pt x="622338" y="690181"/>
                </a:lnTo>
                <a:lnTo>
                  <a:pt x="622338" y="520700"/>
                </a:lnTo>
                <a:lnTo>
                  <a:pt x="621207" y="520700"/>
                </a:lnTo>
                <a:lnTo>
                  <a:pt x="621207" y="683260"/>
                </a:lnTo>
                <a:lnTo>
                  <a:pt x="619899" y="686955"/>
                </a:lnTo>
                <a:lnTo>
                  <a:pt x="619772" y="686777"/>
                </a:lnTo>
                <a:lnTo>
                  <a:pt x="620877" y="682840"/>
                </a:lnTo>
                <a:lnTo>
                  <a:pt x="621207" y="683260"/>
                </a:lnTo>
                <a:lnTo>
                  <a:pt x="621207" y="520700"/>
                </a:lnTo>
                <a:lnTo>
                  <a:pt x="618172" y="520700"/>
                </a:lnTo>
                <a:lnTo>
                  <a:pt x="618172" y="759460"/>
                </a:lnTo>
                <a:lnTo>
                  <a:pt x="617347" y="758190"/>
                </a:lnTo>
                <a:lnTo>
                  <a:pt x="616267" y="758190"/>
                </a:lnTo>
                <a:lnTo>
                  <a:pt x="616267" y="770890"/>
                </a:lnTo>
                <a:lnTo>
                  <a:pt x="616051" y="771512"/>
                </a:lnTo>
                <a:lnTo>
                  <a:pt x="615632" y="770597"/>
                </a:lnTo>
                <a:lnTo>
                  <a:pt x="615340" y="769988"/>
                </a:lnTo>
                <a:lnTo>
                  <a:pt x="615340" y="773633"/>
                </a:lnTo>
                <a:lnTo>
                  <a:pt x="614934" y="774852"/>
                </a:lnTo>
                <a:lnTo>
                  <a:pt x="614934" y="781050"/>
                </a:lnTo>
                <a:lnTo>
                  <a:pt x="613854" y="779780"/>
                </a:lnTo>
                <a:lnTo>
                  <a:pt x="613156" y="778967"/>
                </a:lnTo>
                <a:lnTo>
                  <a:pt x="614083" y="778217"/>
                </a:lnTo>
                <a:lnTo>
                  <a:pt x="614565" y="776084"/>
                </a:lnTo>
                <a:lnTo>
                  <a:pt x="614934" y="781050"/>
                </a:lnTo>
                <a:lnTo>
                  <a:pt x="614934" y="774852"/>
                </a:lnTo>
                <a:lnTo>
                  <a:pt x="614667" y="775652"/>
                </a:lnTo>
                <a:lnTo>
                  <a:pt x="614959" y="774407"/>
                </a:lnTo>
                <a:lnTo>
                  <a:pt x="615340" y="773633"/>
                </a:lnTo>
                <a:lnTo>
                  <a:pt x="615340" y="769988"/>
                </a:lnTo>
                <a:lnTo>
                  <a:pt x="614426" y="768057"/>
                </a:lnTo>
                <a:lnTo>
                  <a:pt x="614616" y="767346"/>
                </a:lnTo>
                <a:lnTo>
                  <a:pt x="616267" y="770890"/>
                </a:lnTo>
                <a:lnTo>
                  <a:pt x="616267" y="758190"/>
                </a:lnTo>
                <a:lnTo>
                  <a:pt x="615937" y="758190"/>
                </a:lnTo>
                <a:lnTo>
                  <a:pt x="617258" y="755357"/>
                </a:lnTo>
                <a:lnTo>
                  <a:pt x="618172" y="759460"/>
                </a:lnTo>
                <a:lnTo>
                  <a:pt x="618172" y="520700"/>
                </a:lnTo>
                <a:lnTo>
                  <a:pt x="617855" y="520700"/>
                </a:lnTo>
                <a:lnTo>
                  <a:pt x="617855" y="676910"/>
                </a:lnTo>
                <a:lnTo>
                  <a:pt x="617194" y="676910"/>
                </a:lnTo>
                <a:lnTo>
                  <a:pt x="617626" y="676656"/>
                </a:lnTo>
                <a:lnTo>
                  <a:pt x="617855" y="676910"/>
                </a:lnTo>
                <a:lnTo>
                  <a:pt x="617855" y="520700"/>
                </a:lnTo>
                <a:lnTo>
                  <a:pt x="617588" y="520700"/>
                </a:lnTo>
                <a:lnTo>
                  <a:pt x="617588" y="671830"/>
                </a:lnTo>
                <a:lnTo>
                  <a:pt x="617474" y="673100"/>
                </a:lnTo>
                <a:lnTo>
                  <a:pt x="617296" y="672896"/>
                </a:lnTo>
                <a:lnTo>
                  <a:pt x="617296" y="673100"/>
                </a:lnTo>
                <a:lnTo>
                  <a:pt x="616889" y="675068"/>
                </a:lnTo>
                <a:lnTo>
                  <a:pt x="616610" y="674077"/>
                </a:lnTo>
                <a:lnTo>
                  <a:pt x="616991" y="673100"/>
                </a:lnTo>
                <a:lnTo>
                  <a:pt x="617296" y="673100"/>
                </a:lnTo>
                <a:lnTo>
                  <a:pt x="617296" y="672896"/>
                </a:lnTo>
                <a:lnTo>
                  <a:pt x="617524" y="671830"/>
                </a:lnTo>
                <a:lnTo>
                  <a:pt x="617588" y="520700"/>
                </a:lnTo>
                <a:lnTo>
                  <a:pt x="616483" y="520700"/>
                </a:lnTo>
                <a:lnTo>
                  <a:pt x="616483" y="677887"/>
                </a:lnTo>
                <a:lnTo>
                  <a:pt x="615835" y="677887"/>
                </a:lnTo>
                <a:lnTo>
                  <a:pt x="615835" y="759460"/>
                </a:lnTo>
                <a:lnTo>
                  <a:pt x="615810" y="759929"/>
                </a:lnTo>
                <a:lnTo>
                  <a:pt x="615784" y="760476"/>
                </a:lnTo>
                <a:lnTo>
                  <a:pt x="615772" y="760730"/>
                </a:lnTo>
                <a:lnTo>
                  <a:pt x="614603" y="761390"/>
                </a:lnTo>
                <a:lnTo>
                  <a:pt x="615784" y="760476"/>
                </a:lnTo>
                <a:lnTo>
                  <a:pt x="615784" y="759879"/>
                </a:lnTo>
                <a:lnTo>
                  <a:pt x="615492" y="759167"/>
                </a:lnTo>
                <a:lnTo>
                  <a:pt x="615543" y="759040"/>
                </a:lnTo>
                <a:lnTo>
                  <a:pt x="615835" y="759460"/>
                </a:lnTo>
                <a:lnTo>
                  <a:pt x="615835" y="677887"/>
                </a:lnTo>
                <a:lnTo>
                  <a:pt x="615632" y="677887"/>
                </a:lnTo>
                <a:lnTo>
                  <a:pt x="616242" y="677506"/>
                </a:lnTo>
                <a:lnTo>
                  <a:pt x="616483" y="677887"/>
                </a:lnTo>
                <a:lnTo>
                  <a:pt x="616483" y="520700"/>
                </a:lnTo>
                <a:lnTo>
                  <a:pt x="613816" y="520700"/>
                </a:lnTo>
                <a:lnTo>
                  <a:pt x="613816" y="671537"/>
                </a:lnTo>
                <a:lnTo>
                  <a:pt x="613473" y="670661"/>
                </a:lnTo>
                <a:lnTo>
                  <a:pt x="613473" y="762038"/>
                </a:lnTo>
                <a:lnTo>
                  <a:pt x="612927" y="763270"/>
                </a:lnTo>
                <a:lnTo>
                  <a:pt x="613346" y="764311"/>
                </a:lnTo>
                <a:lnTo>
                  <a:pt x="611873" y="763295"/>
                </a:lnTo>
                <a:lnTo>
                  <a:pt x="611873" y="777468"/>
                </a:lnTo>
                <a:lnTo>
                  <a:pt x="611581" y="777138"/>
                </a:lnTo>
                <a:lnTo>
                  <a:pt x="611581" y="791210"/>
                </a:lnTo>
                <a:lnTo>
                  <a:pt x="610908" y="792187"/>
                </a:lnTo>
                <a:lnTo>
                  <a:pt x="611251" y="790816"/>
                </a:lnTo>
                <a:lnTo>
                  <a:pt x="611581" y="791210"/>
                </a:lnTo>
                <a:lnTo>
                  <a:pt x="611581" y="777138"/>
                </a:lnTo>
                <a:lnTo>
                  <a:pt x="610666" y="776084"/>
                </a:lnTo>
                <a:lnTo>
                  <a:pt x="610666" y="790092"/>
                </a:lnTo>
                <a:lnTo>
                  <a:pt x="610425" y="790219"/>
                </a:lnTo>
                <a:lnTo>
                  <a:pt x="610425" y="799287"/>
                </a:lnTo>
                <a:lnTo>
                  <a:pt x="609358" y="799592"/>
                </a:lnTo>
                <a:lnTo>
                  <a:pt x="609358" y="802246"/>
                </a:lnTo>
                <a:lnTo>
                  <a:pt x="609155" y="802640"/>
                </a:lnTo>
                <a:lnTo>
                  <a:pt x="607631" y="803960"/>
                </a:lnTo>
                <a:lnTo>
                  <a:pt x="609358" y="802246"/>
                </a:lnTo>
                <a:lnTo>
                  <a:pt x="609358" y="799592"/>
                </a:lnTo>
                <a:lnTo>
                  <a:pt x="608571" y="799807"/>
                </a:lnTo>
                <a:lnTo>
                  <a:pt x="609854" y="796518"/>
                </a:lnTo>
                <a:lnTo>
                  <a:pt x="610273" y="797560"/>
                </a:lnTo>
                <a:lnTo>
                  <a:pt x="610425" y="799287"/>
                </a:lnTo>
                <a:lnTo>
                  <a:pt x="610425" y="790219"/>
                </a:lnTo>
                <a:lnTo>
                  <a:pt x="608977" y="790917"/>
                </a:lnTo>
                <a:lnTo>
                  <a:pt x="608888" y="789940"/>
                </a:lnTo>
                <a:lnTo>
                  <a:pt x="610565" y="789940"/>
                </a:lnTo>
                <a:lnTo>
                  <a:pt x="610666" y="790092"/>
                </a:lnTo>
                <a:lnTo>
                  <a:pt x="610666" y="776084"/>
                </a:lnTo>
                <a:lnTo>
                  <a:pt x="611314" y="775677"/>
                </a:lnTo>
                <a:lnTo>
                  <a:pt x="611873" y="777468"/>
                </a:lnTo>
                <a:lnTo>
                  <a:pt x="611873" y="763295"/>
                </a:lnTo>
                <a:lnTo>
                  <a:pt x="611416" y="762977"/>
                </a:lnTo>
                <a:lnTo>
                  <a:pt x="613473" y="762038"/>
                </a:lnTo>
                <a:lnTo>
                  <a:pt x="613473" y="670661"/>
                </a:lnTo>
                <a:lnTo>
                  <a:pt x="613816" y="671537"/>
                </a:lnTo>
                <a:lnTo>
                  <a:pt x="613816" y="520700"/>
                </a:lnTo>
                <a:lnTo>
                  <a:pt x="613232" y="520700"/>
                </a:lnTo>
                <a:lnTo>
                  <a:pt x="613232" y="669290"/>
                </a:lnTo>
                <a:lnTo>
                  <a:pt x="613143" y="669810"/>
                </a:lnTo>
                <a:lnTo>
                  <a:pt x="612940" y="669290"/>
                </a:lnTo>
                <a:lnTo>
                  <a:pt x="613232" y="669290"/>
                </a:lnTo>
                <a:lnTo>
                  <a:pt x="613232" y="520700"/>
                </a:lnTo>
                <a:lnTo>
                  <a:pt x="612736" y="520700"/>
                </a:lnTo>
                <a:lnTo>
                  <a:pt x="612736" y="669480"/>
                </a:lnTo>
                <a:lnTo>
                  <a:pt x="612571" y="670267"/>
                </a:lnTo>
                <a:lnTo>
                  <a:pt x="612228" y="670394"/>
                </a:lnTo>
                <a:lnTo>
                  <a:pt x="612736" y="669480"/>
                </a:lnTo>
                <a:lnTo>
                  <a:pt x="612736" y="520700"/>
                </a:lnTo>
                <a:lnTo>
                  <a:pt x="611733" y="520700"/>
                </a:lnTo>
                <a:lnTo>
                  <a:pt x="611733" y="670560"/>
                </a:lnTo>
                <a:lnTo>
                  <a:pt x="609485" y="671360"/>
                </a:lnTo>
                <a:lnTo>
                  <a:pt x="609485" y="781050"/>
                </a:lnTo>
                <a:lnTo>
                  <a:pt x="609473" y="781304"/>
                </a:lnTo>
                <a:lnTo>
                  <a:pt x="609396" y="782726"/>
                </a:lnTo>
                <a:lnTo>
                  <a:pt x="609358" y="783590"/>
                </a:lnTo>
                <a:lnTo>
                  <a:pt x="608203" y="784250"/>
                </a:lnTo>
                <a:lnTo>
                  <a:pt x="608203" y="787107"/>
                </a:lnTo>
                <a:lnTo>
                  <a:pt x="608076" y="787400"/>
                </a:lnTo>
                <a:lnTo>
                  <a:pt x="608126" y="787831"/>
                </a:lnTo>
                <a:lnTo>
                  <a:pt x="607326" y="787107"/>
                </a:lnTo>
                <a:lnTo>
                  <a:pt x="608203" y="787107"/>
                </a:lnTo>
                <a:lnTo>
                  <a:pt x="608203" y="784250"/>
                </a:lnTo>
                <a:lnTo>
                  <a:pt x="608203" y="783297"/>
                </a:lnTo>
                <a:lnTo>
                  <a:pt x="609396" y="782726"/>
                </a:lnTo>
                <a:lnTo>
                  <a:pt x="609396" y="781265"/>
                </a:lnTo>
                <a:lnTo>
                  <a:pt x="608457" y="780757"/>
                </a:lnTo>
                <a:lnTo>
                  <a:pt x="607021" y="780757"/>
                </a:lnTo>
                <a:lnTo>
                  <a:pt x="609028" y="779780"/>
                </a:lnTo>
                <a:lnTo>
                  <a:pt x="609485" y="781050"/>
                </a:lnTo>
                <a:lnTo>
                  <a:pt x="609485" y="671360"/>
                </a:lnTo>
                <a:lnTo>
                  <a:pt x="608977" y="671537"/>
                </a:lnTo>
                <a:lnTo>
                  <a:pt x="609600" y="670267"/>
                </a:lnTo>
                <a:lnTo>
                  <a:pt x="609612" y="670560"/>
                </a:lnTo>
                <a:lnTo>
                  <a:pt x="611733" y="670560"/>
                </a:lnTo>
                <a:lnTo>
                  <a:pt x="611733" y="520700"/>
                </a:lnTo>
                <a:lnTo>
                  <a:pt x="609688" y="520700"/>
                </a:lnTo>
                <a:lnTo>
                  <a:pt x="609688" y="669290"/>
                </a:lnTo>
                <a:lnTo>
                  <a:pt x="609638" y="669975"/>
                </a:lnTo>
                <a:lnTo>
                  <a:pt x="609485" y="669632"/>
                </a:lnTo>
                <a:lnTo>
                  <a:pt x="609688" y="669290"/>
                </a:lnTo>
                <a:lnTo>
                  <a:pt x="609688" y="520700"/>
                </a:lnTo>
                <a:lnTo>
                  <a:pt x="607453" y="520700"/>
                </a:lnTo>
                <a:lnTo>
                  <a:pt x="607453" y="779602"/>
                </a:lnTo>
                <a:lnTo>
                  <a:pt x="606640" y="780757"/>
                </a:lnTo>
                <a:lnTo>
                  <a:pt x="606463" y="780757"/>
                </a:lnTo>
                <a:lnTo>
                  <a:pt x="607453" y="779602"/>
                </a:lnTo>
                <a:lnTo>
                  <a:pt x="607453" y="520700"/>
                </a:lnTo>
                <a:lnTo>
                  <a:pt x="607136" y="520700"/>
                </a:lnTo>
                <a:lnTo>
                  <a:pt x="607136" y="668578"/>
                </a:lnTo>
                <a:lnTo>
                  <a:pt x="606717" y="667727"/>
                </a:lnTo>
                <a:lnTo>
                  <a:pt x="606031" y="667372"/>
                </a:lnTo>
                <a:lnTo>
                  <a:pt x="606679" y="666750"/>
                </a:lnTo>
                <a:lnTo>
                  <a:pt x="607136" y="668578"/>
                </a:lnTo>
                <a:lnTo>
                  <a:pt x="607136" y="520700"/>
                </a:lnTo>
                <a:lnTo>
                  <a:pt x="604977" y="520700"/>
                </a:lnTo>
                <a:lnTo>
                  <a:pt x="604977" y="674077"/>
                </a:lnTo>
                <a:lnTo>
                  <a:pt x="603554" y="670560"/>
                </a:lnTo>
                <a:lnTo>
                  <a:pt x="604418" y="670560"/>
                </a:lnTo>
                <a:lnTo>
                  <a:pt x="604634" y="669988"/>
                </a:lnTo>
                <a:lnTo>
                  <a:pt x="604977" y="674077"/>
                </a:lnTo>
                <a:lnTo>
                  <a:pt x="604977" y="520700"/>
                </a:lnTo>
                <a:lnTo>
                  <a:pt x="604494" y="520700"/>
                </a:lnTo>
                <a:lnTo>
                  <a:pt x="604494" y="668223"/>
                </a:lnTo>
                <a:lnTo>
                  <a:pt x="604316" y="668020"/>
                </a:lnTo>
                <a:lnTo>
                  <a:pt x="604481" y="668020"/>
                </a:lnTo>
                <a:lnTo>
                  <a:pt x="604494" y="668223"/>
                </a:lnTo>
                <a:lnTo>
                  <a:pt x="604494" y="520700"/>
                </a:lnTo>
                <a:lnTo>
                  <a:pt x="604215" y="520700"/>
                </a:lnTo>
                <a:lnTo>
                  <a:pt x="604215" y="658037"/>
                </a:lnTo>
                <a:lnTo>
                  <a:pt x="604113" y="658329"/>
                </a:lnTo>
                <a:lnTo>
                  <a:pt x="604113" y="659130"/>
                </a:lnTo>
                <a:lnTo>
                  <a:pt x="603897" y="659345"/>
                </a:lnTo>
                <a:lnTo>
                  <a:pt x="603897" y="666750"/>
                </a:lnTo>
                <a:lnTo>
                  <a:pt x="603364" y="667600"/>
                </a:lnTo>
                <a:lnTo>
                  <a:pt x="603364" y="669290"/>
                </a:lnTo>
                <a:lnTo>
                  <a:pt x="603275" y="669886"/>
                </a:lnTo>
                <a:lnTo>
                  <a:pt x="603046" y="669290"/>
                </a:lnTo>
                <a:lnTo>
                  <a:pt x="603364" y="669290"/>
                </a:lnTo>
                <a:lnTo>
                  <a:pt x="603364" y="667600"/>
                </a:lnTo>
                <a:lnTo>
                  <a:pt x="603567" y="666750"/>
                </a:lnTo>
                <a:lnTo>
                  <a:pt x="603897" y="666750"/>
                </a:lnTo>
                <a:lnTo>
                  <a:pt x="603897" y="659345"/>
                </a:lnTo>
                <a:lnTo>
                  <a:pt x="603529" y="659701"/>
                </a:lnTo>
                <a:lnTo>
                  <a:pt x="603529" y="662940"/>
                </a:lnTo>
                <a:lnTo>
                  <a:pt x="603491" y="666750"/>
                </a:lnTo>
                <a:lnTo>
                  <a:pt x="602932" y="667727"/>
                </a:lnTo>
                <a:lnTo>
                  <a:pt x="602653" y="667727"/>
                </a:lnTo>
                <a:lnTo>
                  <a:pt x="603415" y="666750"/>
                </a:lnTo>
                <a:lnTo>
                  <a:pt x="603491" y="662940"/>
                </a:lnTo>
                <a:lnTo>
                  <a:pt x="603034" y="662940"/>
                </a:lnTo>
                <a:lnTo>
                  <a:pt x="603034" y="666457"/>
                </a:lnTo>
                <a:lnTo>
                  <a:pt x="602703" y="666457"/>
                </a:lnTo>
                <a:lnTo>
                  <a:pt x="602221" y="665187"/>
                </a:lnTo>
                <a:lnTo>
                  <a:pt x="602996" y="664425"/>
                </a:lnTo>
                <a:lnTo>
                  <a:pt x="602500" y="665480"/>
                </a:lnTo>
                <a:lnTo>
                  <a:pt x="603034" y="666457"/>
                </a:lnTo>
                <a:lnTo>
                  <a:pt x="603034" y="662940"/>
                </a:lnTo>
                <a:lnTo>
                  <a:pt x="602907" y="662940"/>
                </a:lnTo>
                <a:lnTo>
                  <a:pt x="602970" y="663384"/>
                </a:lnTo>
                <a:lnTo>
                  <a:pt x="602246" y="662647"/>
                </a:lnTo>
                <a:lnTo>
                  <a:pt x="601129" y="663917"/>
                </a:lnTo>
                <a:lnTo>
                  <a:pt x="601599" y="662647"/>
                </a:lnTo>
                <a:lnTo>
                  <a:pt x="602246" y="662647"/>
                </a:lnTo>
                <a:lnTo>
                  <a:pt x="602538" y="662647"/>
                </a:lnTo>
                <a:lnTo>
                  <a:pt x="602437" y="661733"/>
                </a:lnTo>
                <a:lnTo>
                  <a:pt x="603529" y="662940"/>
                </a:lnTo>
                <a:lnTo>
                  <a:pt x="603529" y="659701"/>
                </a:lnTo>
                <a:lnTo>
                  <a:pt x="603250" y="659968"/>
                </a:lnTo>
                <a:lnTo>
                  <a:pt x="604113" y="659130"/>
                </a:lnTo>
                <a:lnTo>
                  <a:pt x="604113" y="658329"/>
                </a:lnTo>
                <a:lnTo>
                  <a:pt x="603821" y="659130"/>
                </a:lnTo>
                <a:lnTo>
                  <a:pt x="603580" y="659130"/>
                </a:lnTo>
                <a:lnTo>
                  <a:pt x="603465" y="658837"/>
                </a:lnTo>
                <a:lnTo>
                  <a:pt x="603669" y="658837"/>
                </a:lnTo>
                <a:lnTo>
                  <a:pt x="604215" y="658037"/>
                </a:lnTo>
                <a:lnTo>
                  <a:pt x="604215" y="520700"/>
                </a:lnTo>
                <a:lnTo>
                  <a:pt x="603478" y="520700"/>
                </a:lnTo>
                <a:lnTo>
                  <a:pt x="603478" y="656971"/>
                </a:lnTo>
                <a:lnTo>
                  <a:pt x="603199" y="656805"/>
                </a:lnTo>
                <a:lnTo>
                  <a:pt x="603199" y="660019"/>
                </a:lnTo>
                <a:lnTo>
                  <a:pt x="603110" y="660400"/>
                </a:lnTo>
                <a:lnTo>
                  <a:pt x="603059" y="660158"/>
                </a:lnTo>
                <a:lnTo>
                  <a:pt x="602818" y="660400"/>
                </a:lnTo>
                <a:lnTo>
                  <a:pt x="601878" y="660400"/>
                </a:lnTo>
                <a:lnTo>
                  <a:pt x="601726" y="660107"/>
                </a:lnTo>
                <a:lnTo>
                  <a:pt x="602564" y="660107"/>
                </a:lnTo>
                <a:lnTo>
                  <a:pt x="602462" y="658837"/>
                </a:lnTo>
                <a:lnTo>
                  <a:pt x="602551" y="658990"/>
                </a:lnTo>
                <a:lnTo>
                  <a:pt x="602551" y="659130"/>
                </a:lnTo>
                <a:lnTo>
                  <a:pt x="602767" y="660400"/>
                </a:lnTo>
                <a:lnTo>
                  <a:pt x="603021" y="660158"/>
                </a:lnTo>
                <a:lnTo>
                  <a:pt x="602957" y="659625"/>
                </a:lnTo>
                <a:lnTo>
                  <a:pt x="603110" y="659879"/>
                </a:lnTo>
                <a:lnTo>
                  <a:pt x="603123" y="660057"/>
                </a:lnTo>
                <a:lnTo>
                  <a:pt x="603199" y="656805"/>
                </a:lnTo>
                <a:lnTo>
                  <a:pt x="602348" y="656297"/>
                </a:lnTo>
                <a:lnTo>
                  <a:pt x="601243" y="656297"/>
                </a:lnTo>
                <a:lnTo>
                  <a:pt x="602043" y="655320"/>
                </a:lnTo>
                <a:lnTo>
                  <a:pt x="603478" y="656971"/>
                </a:lnTo>
                <a:lnTo>
                  <a:pt x="603478" y="520700"/>
                </a:lnTo>
                <a:lnTo>
                  <a:pt x="600913" y="520700"/>
                </a:lnTo>
                <a:lnTo>
                  <a:pt x="600913" y="656590"/>
                </a:lnTo>
                <a:lnTo>
                  <a:pt x="600303" y="657567"/>
                </a:lnTo>
                <a:lnTo>
                  <a:pt x="600544" y="656590"/>
                </a:lnTo>
                <a:lnTo>
                  <a:pt x="600913" y="656590"/>
                </a:lnTo>
                <a:lnTo>
                  <a:pt x="600913" y="520700"/>
                </a:lnTo>
                <a:lnTo>
                  <a:pt x="600671" y="520700"/>
                </a:lnTo>
                <a:lnTo>
                  <a:pt x="600671" y="655320"/>
                </a:lnTo>
                <a:lnTo>
                  <a:pt x="600557" y="655840"/>
                </a:lnTo>
                <a:lnTo>
                  <a:pt x="600354" y="656297"/>
                </a:lnTo>
                <a:lnTo>
                  <a:pt x="599478" y="656297"/>
                </a:lnTo>
                <a:lnTo>
                  <a:pt x="600176" y="655320"/>
                </a:lnTo>
                <a:lnTo>
                  <a:pt x="600671" y="655320"/>
                </a:lnTo>
                <a:lnTo>
                  <a:pt x="600671" y="520700"/>
                </a:lnTo>
                <a:lnTo>
                  <a:pt x="600075" y="520700"/>
                </a:lnTo>
                <a:lnTo>
                  <a:pt x="600075" y="654050"/>
                </a:lnTo>
                <a:lnTo>
                  <a:pt x="599694" y="655015"/>
                </a:lnTo>
                <a:lnTo>
                  <a:pt x="599490" y="654050"/>
                </a:lnTo>
                <a:lnTo>
                  <a:pt x="600075" y="654050"/>
                </a:lnTo>
                <a:lnTo>
                  <a:pt x="600075" y="520700"/>
                </a:lnTo>
                <a:lnTo>
                  <a:pt x="599376" y="520700"/>
                </a:lnTo>
                <a:lnTo>
                  <a:pt x="599376" y="654050"/>
                </a:lnTo>
                <a:lnTo>
                  <a:pt x="599046" y="656297"/>
                </a:lnTo>
                <a:lnTo>
                  <a:pt x="598766" y="655142"/>
                </a:lnTo>
                <a:lnTo>
                  <a:pt x="599211" y="654050"/>
                </a:lnTo>
                <a:lnTo>
                  <a:pt x="599376" y="654050"/>
                </a:lnTo>
                <a:lnTo>
                  <a:pt x="599376" y="520700"/>
                </a:lnTo>
                <a:lnTo>
                  <a:pt x="596900" y="520700"/>
                </a:lnTo>
                <a:lnTo>
                  <a:pt x="596900" y="654050"/>
                </a:lnTo>
                <a:lnTo>
                  <a:pt x="596747" y="655027"/>
                </a:lnTo>
                <a:lnTo>
                  <a:pt x="596531" y="654304"/>
                </a:lnTo>
                <a:lnTo>
                  <a:pt x="596900" y="654050"/>
                </a:lnTo>
                <a:lnTo>
                  <a:pt x="596900" y="520700"/>
                </a:lnTo>
                <a:lnTo>
                  <a:pt x="596252" y="520700"/>
                </a:lnTo>
                <a:lnTo>
                  <a:pt x="596252" y="654494"/>
                </a:lnTo>
                <a:lnTo>
                  <a:pt x="596138" y="655027"/>
                </a:lnTo>
                <a:lnTo>
                  <a:pt x="595452" y="655027"/>
                </a:lnTo>
                <a:lnTo>
                  <a:pt x="596252" y="654494"/>
                </a:lnTo>
                <a:lnTo>
                  <a:pt x="596252" y="520700"/>
                </a:lnTo>
                <a:lnTo>
                  <a:pt x="594347" y="520700"/>
                </a:lnTo>
                <a:lnTo>
                  <a:pt x="594347" y="654050"/>
                </a:lnTo>
                <a:lnTo>
                  <a:pt x="594233" y="654621"/>
                </a:lnTo>
                <a:lnTo>
                  <a:pt x="593928" y="654050"/>
                </a:lnTo>
                <a:lnTo>
                  <a:pt x="594347" y="654050"/>
                </a:lnTo>
                <a:lnTo>
                  <a:pt x="594347" y="520700"/>
                </a:lnTo>
                <a:lnTo>
                  <a:pt x="592048" y="520700"/>
                </a:lnTo>
                <a:lnTo>
                  <a:pt x="592048" y="652780"/>
                </a:lnTo>
                <a:lnTo>
                  <a:pt x="590816" y="653757"/>
                </a:lnTo>
                <a:lnTo>
                  <a:pt x="590994" y="652780"/>
                </a:lnTo>
                <a:lnTo>
                  <a:pt x="592048" y="652780"/>
                </a:lnTo>
                <a:lnTo>
                  <a:pt x="592048" y="520700"/>
                </a:lnTo>
                <a:lnTo>
                  <a:pt x="591070" y="520700"/>
                </a:lnTo>
                <a:lnTo>
                  <a:pt x="591070" y="651510"/>
                </a:lnTo>
                <a:lnTo>
                  <a:pt x="590842" y="652487"/>
                </a:lnTo>
                <a:lnTo>
                  <a:pt x="590346" y="652487"/>
                </a:lnTo>
                <a:lnTo>
                  <a:pt x="591070" y="651510"/>
                </a:lnTo>
                <a:lnTo>
                  <a:pt x="591070" y="520700"/>
                </a:lnTo>
                <a:lnTo>
                  <a:pt x="590067" y="520700"/>
                </a:lnTo>
                <a:lnTo>
                  <a:pt x="590067" y="652221"/>
                </a:lnTo>
                <a:lnTo>
                  <a:pt x="590054" y="652487"/>
                </a:lnTo>
                <a:lnTo>
                  <a:pt x="590067" y="652221"/>
                </a:lnTo>
                <a:lnTo>
                  <a:pt x="590067" y="520700"/>
                </a:lnTo>
                <a:lnTo>
                  <a:pt x="590042" y="651510"/>
                </a:lnTo>
                <a:lnTo>
                  <a:pt x="588848" y="652487"/>
                </a:lnTo>
                <a:lnTo>
                  <a:pt x="589089" y="651217"/>
                </a:lnTo>
                <a:lnTo>
                  <a:pt x="589178" y="650862"/>
                </a:lnTo>
                <a:lnTo>
                  <a:pt x="589102" y="651510"/>
                </a:lnTo>
                <a:lnTo>
                  <a:pt x="590042" y="651510"/>
                </a:lnTo>
                <a:lnTo>
                  <a:pt x="590042" y="520700"/>
                </a:lnTo>
                <a:lnTo>
                  <a:pt x="587832" y="520700"/>
                </a:lnTo>
                <a:lnTo>
                  <a:pt x="587832" y="650240"/>
                </a:lnTo>
                <a:lnTo>
                  <a:pt x="587603" y="651217"/>
                </a:lnTo>
                <a:lnTo>
                  <a:pt x="586587" y="651217"/>
                </a:lnTo>
                <a:lnTo>
                  <a:pt x="587095" y="650240"/>
                </a:lnTo>
                <a:lnTo>
                  <a:pt x="587832" y="650240"/>
                </a:lnTo>
                <a:lnTo>
                  <a:pt x="587832" y="520700"/>
                </a:lnTo>
                <a:lnTo>
                  <a:pt x="585139" y="520700"/>
                </a:lnTo>
                <a:lnTo>
                  <a:pt x="585139" y="650240"/>
                </a:lnTo>
                <a:lnTo>
                  <a:pt x="584669" y="651217"/>
                </a:lnTo>
                <a:lnTo>
                  <a:pt x="584250" y="651217"/>
                </a:lnTo>
                <a:lnTo>
                  <a:pt x="584073" y="650240"/>
                </a:lnTo>
                <a:lnTo>
                  <a:pt x="585139" y="650240"/>
                </a:lnTo>
                <a:lnTo>
                  <a:pt x="585139" y="520700"/>
                </a:lnTo>
                <a:lnTo>
                  <a:pt x="583323" y="520700"/>
                </a:lnTo>
                <a:lnTo>
                  <a:pt x="583323" y="649947"/>
                </a:lnTo>
                <a:lnTo>
                  <a:pt x="582320" y="649947"/>
                </a:lnTo>
                <a:lnTo>
                  <a:pt x="583120" y="648970"/>
                </a:lnTo>
                <a:lnTo>
                  <a:pt x="583323" y="649947"/>
                </a:lnTo>
                <a:lnTo>
                  <a:pt x="583323" y="520700"/>
                </a:lnTo>
                <a:lnTo>
                  <a:pt x="582117" y="520700"/>
                </a:lnTo>
                <a:lnTo>
                  <a:pt x="582117" y="648970"/>
                </a:lnTo>
                <a:lnTo>
                  <a:pt x="582091" y="649401"/>
                </a:lnTo>
                <a:lnTo>
                  <a:pt x="581926" y="648970"/>
                </a:lnTo>
                <a:lnTo>
                  <a:pt x="582117" y="648970"/>
                </a:lnTo>
                <a:lnTo>
                  <a:pt x="582117" y="520700"/>
                </a:lnTo>
                <a:lnTo>
                  <a:pt x="580313" y="520700"/>
                </a:lnTo>
                <a:lnTo>
                  <a:pt x="580313" y="646430"/>
                </a:lnTo>
                <a:lnTo>
                  <a:pt x="580110" y="647700"/>
                </a:lnTo>
                <a:lnTo>
                  <a:pt x="580009" y="647979"/>
                </a:lnTo>
                <a:lnTo>
                  <a:pt x="579234" y="647687"/>
                </a:lnTo>
                <a:lnTo>
                  <a:pt x="579462" y="647407"/>
                </a:lnTo>
                <a:lnTo>
                  <a:pt x="580313" y="646430"/>
                </a:lnTo>
                <a:lnTo>
                  <a:pt x="580313" y="520700"/>
                </a:lnTo>
                <a:lnTo>
                  <a:pt x="579653" y="520700"/>
                </a:lnTo>
                <a:lnTo>
                  <a:pt x="579653" y="645160"/>
                </a:lnTo>
                <a:lnTo>
                  <a:pt x="579653" y="645375"/>
                </a:lnTo>
                <a:lnTo>
                  <a:pt x="579615" y="645160"/>
                </a:lnTo>
                <a:lnTo>
                  <a:pt x="579653" y="520700"/>
                </a:lnTo>
                <a:lnTo>
                  <a:pt x="579424" y="520700"/>
                </a:lnTo>
                <a:lnTo>
                  <a:pt x="579424" y="644537"/>
                </a:lnTo>
                <a:lnTo>
                  <a:pt x="579310" y="644283"/>
                </a:lnTo>
                <a:lnTo>
                  <a:pt x="579310" y="647407"/>
                </a:lnTo>
                <a:lnTo>
                  <a:pt x="579221" y="647674"/>
                </a:lnTo>
                <a:lnTo>
                  <a:pt x="578548" y="647407"/>
                </a:lnTo>
                <a:lnTo>
                  <a:pt x="579310" y="647407"/>
                </a:lnTo>
                <a:lnTo>
                  <a:pt x="579310" y="644283"/>
                </a:lnTo>
                <a:lnTo>
                  <a:pt x="579018" y="643597"/>
                </a:lnTo>
                <a:lnTo>
                  <a:pt x="578637" y="641337"/>
                </a:lnTo>
                <a:lnTo>
                  <a:pt x="579132" y="642620"/>
                </a:lnTo>
                <a:lnTo>
                  <a:pt x="579424" y="644537"/>
                </a:lnTo>
                <a:lnTo>
                  <a:pt x="579424" y="520700"/>
                </a:lnTo>
                <a:lnTo>
                  <a:pt x="578167" y="520700"/>
                </a:lnTo>
                <a:lnTo>
                  <a:pt x="578167" y="640880"/>
                </a:lnTo>
                <a:lnTo>
                  <a:pt x="575716" y="639787"/>
                </a:lnTo>
                <a:lnTo>
                  <a:pt x="575271" y="638810"/>
                </a:lnTo>
                <a:lnTo>
                  <a:pt x="575779" y="638810"/>
                </a:lnTo>
                <a:lnTo>
                  <a:pt x="577367" y="640080"/>
                </a:lnTo>
                <a:lnTo>
                  <a:pt x="578167" y="640880"/>
                </a:lnTo>
                <a:lnTo>
                  <a:pt x="578167" y="520700"/>
                </a:lnTo>
                <a:lnTo>
                  <a:pt x="575716" y="520700"/>
                </a:lnTo>
                <a:lnTo>
                  <a:pt x="575716" y="637540"/>
                </a:lnTo>
                <a:lnTo>
                  <a:pt x="575132" y="638492"/>
                </a:lnTo>
                <a:lnTo>
                  <a:pt x="574713" y="637540"/>
                </a:lnTo>
                <a:lnTo>
                  <a:pt x="575716" y="637540"/>
                </a:lnTo>
                <a:lnTo>
                  <a:pt x="575716" y="520700"/>
                </a:lnTo>
                <a:lnTo>
                  <a:pt x="574090" y="520700"/>
                </a:lnTo>
                <a:lnTo>
                  <a:pt x="574090" y="636790"/>
                </a:lnTo>
                <a:lnTo>
                  <a:pt x="573557" y="636270"/>
                </a:lnTo>
                <a:lnTo>
                  <a:pt x="573989" y="636270"/>
                </a:lnTo>
                <a:lnTo>
                  <a:pt x="574090" y="636790"/>
                </a:lnTo>
                <a:lnTo>
                  <a:pt x="574090" y="520700"/>
                </a:lnTo>
                <a:lnTo>
                  <a:pt x="572897" y="520700"/>
                </a:lnTo>
                <a:lnTo>
                  <a:pt x="572897" y="635469"/>
                </a:lnTo>
                <a:lnTo>
                  <a:pt x="572592" y="635000"/>
                </a:lnTo>
                <a:lnTo>
                  <a:pt x="572897" y="635469"/>
                </a:lnTo>
                <a:lnTo>
                  <a:pt x="572897" y="520700"/>
                </a:lnTo>
                <a:lnTo>
                  <a:pt x="571931" y="520700"/>
                </a:lnTo>
                <a:lnTo>
                  <a:pt x="571931" y="633730"/>
                </a:lnTo>
                <a:lnTo>
                  <a:pt x="571931" y="520700"/>
                </a:lnTo>
                <a:lnTo>
                  <a:pt x="569391" y="520700"/>
                </a:lnTo>
                <a:lnTo>
                  <a:pt x="569391" y="632167"/>
                </a:lnTo>
                <a:lnTo>
                  <a:pt x="568248" y="632167"/>
                </a:lnTo>
                <a:lnTo>
                  <a:pt x="567905" y="630897"/>
                </a:lnTo>
                <a:lnTo>
                  <a:pt x="567664" y="630034"/>
                </a:lnTo>
                <a:lnTo>
                  <a:pt x="568248" y="631190"/>
                </a:lnTo>
                <a:lnTo>
                  <a:pt x="568464" y="631190"/>
                </a:lnTo>
                <a:lnTo>
                  <a:pt x="569391" y="632167"/>
                </a:lnTo>
                <a:lnTo>
                  <a:pt x="569391" y="520700"/>
                </a:lnTo>
                <a:lnTo>
                  <a:pt x="567169" y="520700"/>
                </a:lnTo>
                <a:lnTo>
                  <a:pt x="567169" y="629043"/>
                </a:lnTo>
                <a:lnTo>
                  <a:pt x="567080" y="630897"/>
                </a:lnTo>
                <a:lnTo>
                  <a:pt x="566978" y="628650"/>
                </a:lnTo>
                <a:lnTo>
                  <a:pt x="567169" y="629043"/>
                </a:lnTo>
                <a:lnTo>
                  <a:pt x="567169" y="520700"/>
                </a:lnTo>
                <a:lnTo>
                  <a:pt x="566762" y="520700"/>
                </a:lnTo>
                <a:lnTo>
                  <a:pt x="566762" y="629920"/>
                </a:lnTo>
                <a:lnTo>
                  <a:pt x="566623" y="630580"/>
                </a:lnTo>
                <a:lnTo>
                  <a:pt x="566496" y="629920"/>
                </a:lnTo>
                <a:lnTo>
                  <a:pt x="566762" y="629920"/>
                </a:lnTo>
                <a:lnTo>
                  <a:pt x="566762" y="520700"/>
                </a:lnTo>
                <a:lnTo>
                  <a:pt x="565391" y="520700"/>
                </a:lnTo>
                <a:lnTo>
                  <a:pt x="565391" y="630212"/>
                </a:lnTo>
                <a:lnTo>
                  <a:pt x="565188" y="630897"/>
                </a:lnTo>
                <a:lnTo>
                  <a:pt x="564807" y="629920"/>
                </a:lnTo>
                <a:lnTo>
                  <a:pt x="565251" y="629920"/>
                </a:lnTo>
                <a:lnTo>
                  <a:pt x="565391" y="630212"/>
                </a:lnTo>
                <a:lnTo>
                  <a:pt x="565391" y="520700"/>
                </a:lnTo>
                <a:lnTo>
                  <a:pt x="563638" y="520700"/>
                </a:lnTo>
                <a:lnTo>
                  <a:pt x="563638" y="629920"/>
                </a:lnTo>
                <a:lnTo>
                  <a:pt x="562889" y="630897"/>
                </a:lnTo>
                <a:lnTo>
                  <a:pt x="563219" y="629437"/>
                </a:lnTo>
                <a:lnTo>
                  <a:pt x="563460" y="629920"/>
                </a:lnTo>
                <a:lnTo>
                  <a:pt x="563638" y="629920"/>
                </a:lnTo>
                <a:lnTo>
                  <a:pt x="563638" y="520700"/>
                </a:lnTo>
                <a:lnTo>
                  <a:pt x="562140" y="520700"/>
                </a:lnTo>
                <a:lnTo>
                  <a:pt x="562140" y="627087"/>
                </a:lnTo>
                <a:lnTo>
                  <a:pt x="561822" y="627087"/>
                </a:lnTo>
                <a:lnTo>
                  <a:pt x="560743" y="625817"/>
                </a:lnTo>
                <a:lnTo>
                  <a:pt x="561721" y="624840"/>
                </a:lnTo>
                <a:lnTo>
                  <a:pt x="561289" y="626110"/>
                </a:lnTo>
                <a:lnTo>
                  <a:pt x="561505" y="626110"/>
                </a:lnTo>
                <a:lnTo>
                  <a:pt x="562140" y="627087"/>
                </a:lnTo>
                <a:lnTo>
                  <a:pt x="562140" y="520700"/>
                </a:lnTo>
                <a:lnTo>
                  <a:pt x="562089" y="624840"/>
                </a:lnTo>
                <a:lnTo>
                  <a:pt x="561949" y="624611"/>
                </a:lnTo>
                <a:lnTo>
                  <a:pt x="562089" y="624840"/>
                </a:lnTo>
                <a:lnTo>
                  <a:pt x="562089" y="520700"/>
                </a:lnTo>
                <a:lnTo>
                  <a:pt x="562000" y="624547"/>
                </a:lnTo>
                <a:lnTo>
                  <a:pt x="561733" y="624205"/>
                </a:lnTo>
                <a:lnTo>
                  <a:pt x="561771" y="623747"/>
                </a:lnTo>
                <a:lnTo>
                  <a:pt x="562000" y="624547"/>
                </a:lnTo>
                <a:lnTo>
                  <a:pt x="562000" y="520700"/>
                </a:lnTo>
                <a:lnTo>
                  <a:pt x="561708" y="520700"/>
                </a:lnTo>
                <a:lnTo>
                  <a:pt x="561708" y="623570"/>
                </a:lnTo>
                <a:lnTo>
                  <a:pt x="561581" y="623938"/>
                </a:lnTo>
                <a:lnTo>
                  <a:pt x="561530" y="624116"/>
                </a:lnTo>
                <a:lnTo>
                  <a:pt x="561390" y="624547"/>
                </a:lnTo>
                <a:lnTo>
                  <a:pt x="561479" y="623912"/>
                </a:lnTo>
                <a:lnTo>
                  <a:pt x="561530" y="624116"/>
                </a:lnTo>
                <a:lnTo>
                  <a:pt x="561530" y="623849"/>
                </a:lnTo>
                <a:lnTo>
                  <a:pt x="561517" y="623570"/>
                </a:lnTo>
                <a:lnTo>
                  <a:pt x="561708" y="623570"/>
                </a:lnTo>
                <a:lnTo>
                  <a:pt x="561708" y="520700"/>
                </a:lnTo>
                <a:lnTo>
                  <a:pt x="561441" y="520700"/>
                </a:lnTo>
                <a:lnTo>
                  <a:pt x="561441" y="623277"/>
                </a:lnTo>
                <a:lnTo>
                  <a:pt x="561403" y="623087"/>
                </a:lnTo>
                <a:lnTo>
                  <a:pt x="561441" y="623277"/>
                </a:lnTo>
                <a:lnTo>
                  <a:pt x="561441" y="520700"/>
                </a:lnTo>
                <a:lnTo>
                  <a:pt x="561060" y="520700"/>
                </a:lnTo>
                <a:lnTo>
                  <a:pt x="561060" y="622007"/>
                </a:lnTo>
                <a:lnTo>
                  <a:pt x="560832" y="622007"/>
                </a:lnTo>
                <a:lnTo>
                  <a:pt x="560451" y="621042"/>
                </a:lnTo>
                <a:lnTo>
                  <a:pt x="561060" y="622007"/>
                </a:lnTo>
                <a:lnTo>
                  <a:pt x="561060" y="520700"/>
                </a:lnTo>
                <a:lnTo>
                  <a:pt x="558063" y="520700"/>
                </a:lnTo>
                <a:lnTo>
                  <a:pt x="555561" y="520700"/>
                </a:lnTo>
                <a:lnTo>
                  <a:pt x="555752" y="520407"/>
                </a:lnTo>
                <a:lnTo>
                  <a:pt x="556082" y="519468"/>
                </a:lnTo>
                <a:lnTo>
                  <a:pt x="556209" y="519137"/>
                </a:lnTo>
                <a:lnTo>
                  <a:pt x="558393" y="519137"/>
                </a:lnTo>
                <a:lnTo>
                  <a:pt x="558330" y="519430"/>
                </a:lnTo>
                <a:lnTo>
                  <a:pt x="838073" y="519430"/>
                </a:lnTo>
                <a:lnTo>
                  <a:pt x="837476" y="518160"/>
                </a:lnTo>
                <a:lnTo>
                  <a:pt x="560006" y="518160"/>
                </a:lnTo>
                <a:lnTo>
                  <a:pt x="558660" y="518160"/>
                </a:lnTo>
                <a:lnTo>
                  <a:pt x="559015" y="516597"/>
                </a:lnTo>
                <a:lnTo>
                  <a:pt x="559206" y="516890"/>
                </a:lnTo>
                <a:lnTo>
                  <a:pt x="559879" y="517867"/>
                </a:lnTo>
                <a:lnTo>
                  <a:pt x="560451" y="516890"/>
                </a:lnTo>
                <a:lnTo>
                  <a:pt x="560590" y="516648"/>
                </a:lnTo>
                <a:lnTo>
                  <a:pt x="560641" y="516890"/>
                </a:lnTo>
                <a:lnTo>
                  <a:pt x="836891" y="516890"/>
                </a:lnTo>
                <a:lnTo>
                  <a:pt x="832129" y="506730"/>
                </a:lnTo>
                <a:lnTo>
                  <a:pt x="827976" y="497840"/>
                </a:lnTo>
                <a:lnTo>
                  <a:pt x="826782" y="495300"/>
                </a:lnTo>
                <a:lnTo>
                  <a:pt x="826185" y="494030"/>
                </a:lnTo>
                <a:lnTo>
                  <a:pt x="825601" y="492760"/>
                </a:lnTo>
                <a:lnTo>
                  <a:pt x="822629" y="486410"/>
                </a:lnTo>
                <a:lnTo>
                  <a:pt x="809028" y="467360"/>
                </a:lnTo>
                <a:lnTo>
                  <a:pt x="796493" y="457200"/>
                </a:lnTo>
                <a:lnTo>
                  <a:pt x="791794" y="453390"/>
                </a:lnTo>
                <a:lnTo>
                  <a:pt x="767295" y="436880"/>
                </a:lnTo>
                <a:lnTo>
                  <a:pt x="765416" y="435610"/>
                </a:lnTo>
                <a:lnTo>
                  <a:pt x="765530" y="434340"/>
                </a:lnTo>
                <a:lnTo>
                  <a:pt x="764133" y="436880"/>
                </a:lnTo>
                <a:lnTo>
                  <a:pt x="764425" y="435610"/>
                </a:lnTo>
                <a:lnTo>
                  <a:pt x="764006" y="434340"/>
                </a:lnTo>
                <a:lnTo>
                  <a:pt x="765530" y="434340"/>
                </a:lnTo>
                <a:lnTo>
                  <a:pt x="765898" y="434340"/>
                </a:lnTo>
                <a:lnTo>
                  <a:pt x="765251" y="431800"/>
                </a:lnTo>
                <a:lnTo>
                  <a:pt x="764603" y="431800"/>
                </a:lnTo>
                <a:lnTo>
                  <a:pt x="764794" y="433070"/>
                </a:lnTo>
                <a:lnTo>
                  <a:pt x="763612" y="434340"/>
                </a:lnTo>
                <a:lnTo>
                  <a:pt x="763562" y="433070"/>
                </a:lnTo>
                <a:lnTo>
                  <a:pt x="763257" y="433070"/>
                </a:lnTo>
                <a:lnTo>
                  <a:pt x="761758" y="434340"/>
                </a:lnTo>
                <a:lnTo>
                  <a:pt x="762063" y="433070"/>
                </a:lnTo>
                <a:lnTo>
                  <a:pt x="762685" y="433070"/>
                </a:lnTo>
                <a:lnTo>
                  <a:pt x="762152" y="431800"/>
                </a:lnTo>
                <a:lnTo>
                  <a:pt x="762609" y="431406"/>
                </a:lnTo>
                <a:lnTo>
                  <a:pt x="761733" y="430530"/>
                </a:lnTo>
                <a:lnTo>
                  <a:pt x="761136" y="430530"/>
                </a:lnTo>
                <a:lnTo>
                  <a:pt x="761644" y="429260"/>
                </a:lnTo>
                <a:lnTo>
                  <a:pt x="761466" y="429260"/>
                </a:lnTo>
                <a:lnTo>
                  <a:pt x="760577" y="429260"/>
                </a:lnTo>
                <a:lnTo>
                  <a:pt x="760577" y="428142"/>
                </a:lnTo>
                <a:lnTo>
                  <a:pt x="761466" y="429260"/>
                </a:lnTo>
                <a:lnTo>
                  <a:pt x="761911" y="427990"/>
                </a:lnTo>
                <a:lnTo>
                  <a:pt x="760590" y="427990"/>
                </a:lnTo>
                <a:lnTo>
                  <a:pt x="760095" y="426720"/>
                </a:lnTo>
                <a:lnTo>
                  <a:pt x="759307" y="424180"/>
                </a:lnTo>
                <a:lnTo>
                  <a:pt x="760031" y="429260"/>
                </a:lnTo>
                <a:lnTo>
                  <a:pt x="758380" y="427990"/>
                </a:lnTo>
                <a:lnTo>
                  <a:pt x="757301" y="427990"/>
                </a:lnTo>
                <a:lnTo>
                  <a:pt x="757275" y="426720"/>
                </a:lnTo>
                <a:lnTo>
                  <a:pt x="756945" y="426720"/>
                </a:lnTo>
                <a:lnTo>
                  <a:pt x="756640" y="425450"/>
                </a:lnTo>
                <a:lnTo>
                  <a:pt x="754900" y="426720"/>
                </a:lnTo>
                <a:lnTo>
                  <a:pt x="755484" y="425450"/>
                </a:lnTo>
                <a:lnTo>
                  <a:pt x="756500" y="425450"/>
                </a:lnTo>
                <a:lnTo>
                  <a:pt x="756107" y="424180"/>
                </a:lnTo>
                <a:lnTo>
                  <a:pt x="756297" y="424180"/>
                </a:lnTo>
                <a:lnTo>
                  <a:pt x="756869" y="422910"/>
                </a:lnTo>
                <a:lnTo>
                  <a:pt x="755853" y="422910"/>
                </a:lnTo>
                <a:lnTo>
                  <a:pt x="755726" y="422821"/>
                </a:lnTo>
                <a:lnTo>
                  <a:pt x="755853" y="422910"/>
                </a:lnTo>
                <a:lnTo>
                  <a:pt x="755586" y="421919"/>
                </a:lnTo>
                <a:lnTo>
                  <a:pt x="755154" y="420370"/>
                </a:lnTo>
                <a:lnTo>
                  <a:pt x="754024" y="420370"/>
                </a:lnTo>
                <a:lnTo>
                  <a:pt x="754443" y="421640"/>
                </a:lnTo>
                <a:lnTo>
                  <a:pt x="753999" y="421640"/>
                </a:lnTo>
                <a:lnTo>
                  <a:pt x="753287" y="419252"/>
                </a:lnTo>
                <a:lnTo>
                  <a:pt x="753364" y="421640"/>
                </a:lnTo>
                <a:lnTo>
                  <a:pt x="751789" y="420370"/>
                </a:lnTo>
                <a:lnTo>
                  <a:pt x="751293" y="420370"/>
                </a:lnTo>
                <a:lnTo>
                  <a:pt x="753249" y="419277"/>
                </a:lnTo>
                <a:lnTo>
                  <a:pt x="753237" y="419100"/>
                </a:lnTo>
                <a:lnTo>
                  <a:pt x="752703" y="419100"/>
                </a:lnTo>
                <a:lnTo>
                  <a:pt x="752779" y="417830"/>
                </a:lnTo>
                <a:lnTo>
                  <a:pt x="753935" y="416560"/>
                </a:lnTo>
                <a:lnTo>
                  <a:pt x="753084" y="416560"/>
                </a:lnTo>
                <a:lnTo>
                  <a:pt x="752284" y="415290"/>
                </a:lnTo>
                <a:lnTo>
                  <a:pt x="752754" y="416356"/>
                </a:lnTo>
                <a:lnTo>
                  <a:pt x="752729" y="417830"/>
                </a:lnTo>
                <a:lnTo>
                  <a:pt x="751674" y="419100"/>
                </a:lnTo>
                <a:lnTo>
                  <a:pt x="752233" y="417830"/>
                </a:lnTo>
                <a:lnTo>
                  <a:pt x="752729" y="417830"/>
                </a:lnTo>
                <a:lnTo>
                  <a:pt x="752729" y="416318"/>
                </a:lnTo>
                <a:lnTo>
                  <a:pt x="752081" y="415290"/>
                </a:lnTo>
                <a:lnTo>
                  <a:pt x="751090" y="419100"/>
                </a:lnTo>
                <a:lnTo>
                  <a:pt x="751255" y="417830"/>
                </a:lnTo>
                <a:lnTo>
                  <a:pt x="751357" y="416356"/>
                </a:lnTo>
                <a:lnTo>
                  <a:pt x="751065" y="415290"/>
                </a:lnTo>
                <a:lnTo>
                  <a:pt x="751128" y="416560"/>
                </a:lnTo>
                <a:lnTo>
                  <a:pt x="750277" y="416560"/>
                </a:lnTo>
                <a:lnTo>
                  <a:pt x="749998" y="416560"/>
                </a:lnTo>
                <a:lnTo>
                  <a:pt x="749249" y="416560"/>
                </a:lnTo>
                <a:lnTo>
                  <a:pt x="748423" y="415290"/>
                </a:lnTo>
                <a:lnTo>
                  <a:pt x="747826" y="417830"/>
                </a:lnTo>
                <a:lnTo>
                  <a:pt x="747483" y="416560"/>
                </a:lnTo>
                <a:lnTo>
                  <a:pt x="746582" y="416560"/>
                </a:lnTo>
                <a:lnTo>
                  <a:pt x="745909" y="415290"/>
                </a:lnTo>
                <a:lnTo>
                  <a:pt x="744550" y="416560"/>
                </a:lnTo>
                <a:lnTo>
                  <a:pt x="744372" y="415290"/>
                </a:lnTo>
                <a:lnTo>
                  <a:pt x="743750" y="415290"/>
                </a:lnTo>
                <a:lnTo>
                  <a:pt x="742721" y="414020"/>
                </a:lnTo>
                <a:lnTo>
                  <a:pt x="744181" y="414020"/>
                </a:lnTo>
                <a:lnTo>
                  <a:pt x="742835" y="413131"/>
                </a:lnTo>
                <a:lnTo>
                  <a:pt x="742162" y="414020"/>
                </a:lnTo>
                <a:lnTo>
                  <a:pt x="742099" y="412750"/>
                </a:lnTo>
                <a:lnTo>
                  <a:pt x="741845" y="412750"/>
                </a:lnTo>
                <a:lnTo>
                  <a:pt x="742429" y="412038"/>
                </a:lnTo>
                <a:lnTo>
                  <a:pt x="742454" y="412750"/>
                </a:lnTo>
                <a:lnTo>
                  <a:pt x="742264" y="412750"/>
                </a:lnTo>
                <a:lnTo>
                  <a:pt x="742835" y="413131"/>
                </a:lnTo>
                <a:lnTo>
                  <a:pt x="743115" y="412750"/>
                </a:lnTo>
                <a:lnTo>
                  <a:pt x="743826" y="412750"/>
                </a:lnTo>
                <a:lnTo>
                  <a:pt x="743369" y="411480"/>
                </a:lnTo>
                <a:lnTo>
                  <a:pt x="742886" y="411480"/>
                </a:lnTo>
                <a:lnTo>
                  <a:pt x="742416" y="411480"/>
                </a:lnTo>
                <a:lnTo>
                  <a:pt x="741337" y="411480"/>
                </a:lnTo>
                <a:lnTo>
                  <a:pt x="741807" y="412750"/>
                </a:lnTo>
                <a:lnTo>
                  <a:pt x="741121" y="412750"/>
                </a:lnTo>
                <a:lnTo>
                  <a:pt x="738974" y="412750"/>
                </a:lnTo>
                <a:lnTo>
                  <a:pt x="740448" y="411480"/>
                </a:lnTo>
                <a:lnTo>
                  <a:pt x="738657" y="411480"/>
                </a:lnTo>
                <a:lnTo>
                  <a:pt x="737235" y="411480"/>
                </a:lnTo>
                <a:lnTo>
                  <a:pt x="738746" y="410959"/>
                </a:lnTo>
                <a:lnTo>
                  <a:pt x="738860" y="410210"/>
                </a:lnTo>
                <a:lnTo>
                  <a:pt x="739051" y="410210"/>
                </a:lnTo>
                <a:lnTo>
                  <a:pt x="738644" y="408940"/>
                </a:lnTo>
                <a:lnTo>
                  <a:pt x="739990" y="408940"/>
                </a:lnTo>
                <a:lnTo>
                  <a:pt x="737679" y="406400"/>
                </a:lnTo>
                <a:lnTo>
                  <a:pt x="738466" y="407670"/>
                </a:lnTo>
                <a:lnTo>
                  <a:pt x="738047" y="408940"/>
                </a:lnTo>
                <a:lnTo>
                  <a:pt x="737514" y="406400"/>
                </a:lnTo>
                <a:lnTo>
                  <a:pt x="737539" y="408940"/>
                </a:lnTo>
                <a:lnTo>
                  <a:pt x="737069" y="408940"/>
                </a:lnTo>
                <a:lnTo>
                  <a:pt x="736930" y="407670"/>
                </a:lnTo>
                <a:lnTo>
                  <a:pt x="736307" y="407670"/>
                </a:lnTo>
                <a:lnTo>
                  <a:pt x="736841" y="408940"/>
                </a:lnTo>
                <a:lnTo>
                  <a:pt x="736053" y="408940"/>
                </a:lnTo>
                <a:lnTo>
                  <a:pt x="736130" y="407670"/>
                </a:lnTo>
                <a:lnTo>
                  <a:pt x="736206" y="406400"/>
                </a:lnTo>
                <a:lnTo>
                  <a:pt x="734656" y="407670"/>
                </a:lnTo>
                <a:lnTo>
                  <a:pt x="735203" y="408254"/>
                </a:lnTo>
                <a:lnTo>
                  <a:pt x="735418" y="408101"/>
                </a:lnTo>
                <a:lnTo>
                  <a:pt x="735444" y="407670"/>
                </a:lnTo>
                <a:lnTo>
                  <a:pt x="735469" y="408063"/>
                </a:lnTo>
                <a:lnTo>
                  <a:pt x="736003" y="407670"/>
                </a:lnTo>
                <a:lnTo>
                  <a:pt x="735520" y="408063"/>
                </a:lnTo>
                <a:lnTo>
                  <a:pt x="735495" y="408571"/>
                </a:lnTo>
                <a:lnTo>
                  <a:pt x="735838" y="408940"/>
                </a:lnTo>
                <a:lnTo>
                  <a:pt x="735520" y="408940"/>
                </a:lnTo>
                <a:lnTo>
                  <a:pt x="735495" y="408571"/>
                </a:lnTo>
                <a:lnTo>
                  <a:pt x="735469" y="408101"/>
                </a:lnTo>
                <a:lnTo>
                  <a:pt x="735279" y="408330"/>
                </a:lnTo>
                <a:lnTo>
                  <a:pt x="735114" y="408940"/>
                </a:lnTo>
                <a:lnTo>
                  <a:pt x="734415" y="408940"/>
                </a:lnTo>
                <a:lnTo>
                  <a:pt x="734263" y="408940"/>
                </a:lnTo>
                <a:lnTo>
                  <a:pt x="734148" y="408330"/>
                </a:lnTo>
                <a:lnTo>
                  <a:pt x="733475" y="406819"/>
                </a:lnTo>
                <a:lnTo>
                  <a:pt x="734060" y="406400"/>
                </a:lnTo>
                <a:lnTo>
                  <a:pt x="733298" y="406400"/>
                </a:lnTo>
                <a:lnTo>
                  <a:pt x="732840" y="406400"/>
                </a:lnTo>
                <a:lnTo>
                  <a:pt x="731354" y="407670"/>
                </a:lnTo>
                <a:lnTo>
                  <a:pt x="730288" y="406400"/>
                </a:lnTo>
                <a:lnTo>
                  <a:pt x="729615" y="406400"/>
                </a:lnTo>
                <a:lnTo>
                  <a:pt x="728599" y="406400"/>
                </a:lnTo>
                <a:lnTo>
                  <a:pt x="729170" y="406755"/>
                </a:lnTo>
                <a:lnTo>
                  <a:pt x="731507" y="408216"/>
                </a:lnTo>
                <a:lnTo>
                  <a:pt x="732269" y="407670"/>
                </a:lnTo>
                <a:lnTo>
                  <a:pt x="733285" y="406946"/>
                </a:lnTo>
                <a:lnTo>
                  <a:pt x="733247" y="409778"/>
                </a:lnTo>
                <a:lnTo>
                  <a:pt x="733234" y="410044"/>
                </a:lnTo>
                <a:lnTo>
                  <a:pt x="733234" y="410210"/>
                </a:lnTo>
                <a:lnTo>
                  <a:pt x="732739" y="409740"/>
                </a:lnTo>
                <a:lnTo>
                  <a:pt x="733234" y="410044"/>
                </a:lnTo>
                <a:lnTo>
                  <a:pt x="733221" y="409740"/>
                </a:lnTo>
                <a:lnTo>
                  <a:pt x="732739" y="408940"/>
                </a:lnTo>
                <a:lnTo>
                  <a:pt x="731926" y="408940"/>
                </a:lnTo>
                <a:lnTo>
                  <a:pt x="731481" y="408940"/>
                </a:lnTo>
                <a:lnTo>
                  <a:pt x="730478" y="408940"/>
                </a:lnTo>
                <a:lnTo>
                  <a:pt x="731342" y="408330"/>
                </a:lnTo>
                <a:lnTo>
                  <a:pt x="730186" y="407670"/>
                </a:lnTo>
                <a:lnTo>
                  <a:pt x="728256" y="407670"/>
                </a:lnTo>
                <a:lnTo>
                  <a:pt x="729170" y="406819"/>
                </a:lnTo>
                <a:lnTo>
                  <a:pt x="728040" y="407670"/>
                </a:lnTo>
                <a:lnTo>
                  <a:pt x="728941" y="405130"/>
                </a:lnTo>
                <a:lnTo>
                  <a:pt x="728624" y="403860"/>
                </a:lnTo>
                <a:lnTo>
                  <a:pt x="728230" y="405130"/>
                </a:lnTo>
                <a:lnTo>
                  <a:pt x="727506" y="403860"/>
                </a:lnTo>
                <a:lnTo>
                  <a:pt x="726097" y="403860"/>
                </a:lnTo>
                <a:lnTo>
                  <a:pt x="725271" y="405130"/>
                </a:lnTo>
                <a:lnTo>
                  <a:pt x="723976" y="405130"/>
                </a:lnTo>
                <a:lnTo>
                  <a:pt x="723265" y="403860"/>
                </a:lnTo>
                <a:lnTo>
                  <a:pt x="723646" y="403860"/>
                </a:lnTo>
                <a:lnTo>
                  <a:pt x="723188" y="402590"/>
                </a:lnTo>
                <a:lnTo>
                  <a:pt x="723099" y="403860"/>
                </a:lnTo>
                <a:lnTo>
                  <a:pt x="722198" y="403860"/>
                </a:lnTo>
                <a:lnTo>
                  <a:pt x="721804" y="402590"/>
                </a:lnTo>
                <a:lnTo>
                  <a:pt x="721093" y="402590"/>
                </a:lnTo>
                <a:lnTo>
                  <a:pt x="722185" y="401320"/>
                </a:lnTo>
                <a:lnTo>
                  <a:pt x="721563" y="401320"/>
                </a:lnTo>
                <a:lnTo>
                  <a:pt x="722833" y="400050"/>
                </a:lnTo>
                <a:lnTo>
                  <a:pt x="722376" y="400050"/>
                </a:lnTo>
                <a:lnTo>
                  <a:pt x="720712" y="400050"/>
                </a:lnTo>
                <a:lnTo>
                  <a:pt x="720801" y="399478"/>
                </a:lnTo>
                <a:lnTo>
                  <a:pt x="720661" y="400050"/>
                </a:lnTo>
                <a:lnTo>
                  <a:pt x="720356" y="401320"/>
                </a:lnTo>
                <a:lnTo>
                  <a:pt x="719518" y="400050"/>
                </a:lnTo>
                <a:lnTo>
                  <a:pt x="718972" y="398780"/>
                </a:lnTo>
                <a:lnTo>
                  <a:pt x="719594" y="398780"/>
                </a:lnTo>
                <a:lnTo>
                  <a:pt x="719658" y="397510"/>
                </a:lnTo>
                <a:lnTo>
                  <a:pt x="718312" y="397510"/>
                </a:lnTo>
                <a:lnTo>
                  <a:pt x="719455" y="396240"/>
                </a:lnTo>
                <a:lnTo>
                  <a:pt x="719810" y="395566"/>
                </a:lnTo>
                <a:lnTo>
                  <a:pt x="719963" y="396240"/>
                </a:lnTo>
                <a:lnTo>
                  <a:pt x="720839" y="396240"/>
                </a:lnTo>
                <a:lnTo>
                  <a:pt x="720178" y="394970"/>
                </a:lnTo>
                <a:lnTo>
                  <a:pt x="719670" y="394970"/>
                </a:lnTo>
                <a:lnTo>
                  <a:pt x="719543" y="394970"/>
                </a:lnTo>
                <a:lnTo>
                  <a:pt x="719264" y="393700"/>
                </a:lnTo>
                <a:lnTo>
                  <a:pt x="718896" y="394055"/>
                </a:lnTo>
                <a:lnTo>
                  <a:pt x="719366" y="394970"/>
                </a:lnTo>
                <a:lnTo>
                  <a:pt x="718642" y="394970"/>
                </a:lnTo>
                <a:lnTo>
                  <a:pt x="718680" y="394258"/>
                </a:lnTo>
                <a:lnTo>
                  <a:pt x="717956" y="394970"/>
                </a:lnTo>
                <a:lnTo>
                  <a:pt x="718947" y="392430"/>
                </a:lnTo>
                <a:lnTo>
                  <a:pt x="718312" y="392430"/>
                </a:lnTo>
                <a:lnTo>
                  <a:pt x="718337" y="392290"/>
                </a:lnTo>
                <a:lnTo>
                  <a:pt x="717461" y="391160"/>
                </a:lnTo>
                <a:lnTo>
                  <a:pt x="718223" y="391160"/>
                </a:lnTo>
                <a:lnTo>
                  <a:pt x="718337" y="389890"/>
                </a:lnTo>
                <a:lnTo>
                  <a:pt x="717664" y="389890"/>
                </a:lnTo>
                <a:lnTo>
                  <a:pt x="718299" y="388620"/>
                </a:lnTo>
                <a:lnTo>
                  <a:pt x="716813" y="388620"/>
                </a:lnTo>
                <a:lnTo>
                  <a:pt x="716381" y="389890"/>
                </a:lnTo>
                <a:lnTo>
                  <a:pt x="715962" y="389890"/>
                </a:lnTo>
                <a:lnTo>
                  <a:pt x="716038" y="388620"/>
                </a:lnTo>
                <a:lnTo>
                  <a:pt x="715645" y="388620"/>
                </a:lnTo>
                <a:lnTo>
                  <a:pt x="715378" y="389890"/>
                </a:lnTo>
                <a:lnTo>
                  <a:pt x="714692" y="389890"/>
                </a:lnTo>
                <a:lnTo>
                  <a:pt x="715073" y="388620"/>
                </a:lnTo>
                <a:lnTo>
                  <a:pt x="715276" y="388620"/>
                </a:lnTo>
                <a:lnTo>
                  <a:pt x="715645" y="387350"/>
                </a:lnTo>
                <a:lnTo>
                  <a:pt x="715492" y="387350"/>
                </a:lnTo>
                <a:lnTo>
                  <a:pt x="715797" y="386080"/>
                </a:lnTo>
                <a:lnTo>
                  <a:pt x="715937" y="386080"/>
                </a:lnTo>
                <a:lnTo>
                  <a:pt x="715264" y="384810"/>
                </a:lnTo>
                <a:lnTo>
                  <a:pt x="715137" y="386080"/>
                </a:lnTo>
                <a:lnTo>
                  <a:pt x="714629" y="386080"/>
                </a:lnTo>
                <a:lnTo>
                  <a:pt x="714413" y="384810"/>
                </a:lnTo>
                <a:lnTo>
                  <a:pt x="714616" y="384810"/>
                </a:lnTo>
                <a:lnTo>
                  <a:pt x="714984" y="384810"/>
                </a:lnTo>
                <a:lnTo>
                  <a:pt x="714146" y="383540"/>
                </a:lnTo>
                <a:lnTo>
                  <a:pt x="713359" y="383540"/>
                </a:lnTo>
                <a:lnTo>
                  <a:pt x="715086" y="382270"/>
                </a:lnTo>
                <a:lnTo>
                  <a:pt x="711695" y="383540"/>
                </a:lnTo>
                <a:lnTo>
                  <a:pt x="712800" y="382270"/>
                </a:lnTo>
                <a:lnTo>
                  <a:pt x="711644" y="381000"/>
                </a:lnTo>
                <a:lnTo>
                  <a:pt x="712901" y="382270"/>
                </a:lnTo>
                <a:lnTo>
                  <a:pt x="712952" y="381000"/>
                </a:lnTo>
                <a:lnTo>
                  <a:pt x="710526" y="379730"/>
                </a:lnTo>
                <a:lnTo>
                  <a:pt x="714959" y="381000"/>
                </a:lnTo>
                <a:lnTo>
                  <a:pt x="712685" y="379730"/>
                </a:lnTo>
                <a:lnTo>
                  <a:pt x="712368" y="379730"/>
                </a:lnTo>
                <a:lnTo>
                  <a:pt x="710704" y="378460"/>
                </a:lnTo>
                <a:lnTo>
                  <a:pt x="711327" y="378460"/>
                </a:lnTo>
                <a:lnTo>
                  <a:pt x="711631" y="377190"/>
                </a:lnTo>
                <a:lnTo>
                  <a:pt x="713905" y="377190"/>
                </a:lnTo>
                <a:lnTo>
                  <a:pt x="710526" y="375920"/>
                </a:lnTo>
                <a:lnTo>
                  <a:pt x="710323" y="374650"/>
                </a:lnTo>
                <a:lnTo>
                  <a:pt x="709637" y="374650"/>
                </a:lnTo>
                <a:lnTo>
                  <a:pt x="710958" y="377190"/>
                </a:lnTo>
                <a:lnTo>
                  <a:pt x="708228" y="375920"/>
                </a:lnTo>
                <a:lnTo>
                  <a:pt x="705497" y="374650"/>
                </a:lnTo>
                <a:lnTo>
                  <a:pt x="706488" y="373380"/>
                </a:lnTo>
                <a:lnTo>
                  <a:pt x="706272" y="373380"/>
                </a:lnTo>
                <a:lnTo>
                  <a:pt x="705294" y="374650"/>
                </a:lnTo>
                <a:lnTo>
                  <a:pt x="705345" y="373380"/>
                </a:lnTo>
                <a:lnTo>
                  <a:pt x="705269" y="372110"/>
                </a:lnTo>
                <a:lnTo>
                  <a:pt x="707288" y="372110"/>
                </a:lnTo>
                <a:lnTo>
                  <a:pt x="705383" y="370840"/>
                </a:lnTo>
                <a:lnTo>
                  <a:pt x="704977" y="372110"/>
                </a:lnTo>
                <a:lnTo>
                  <a:pt x="704430" y="373380"/>
                </a:lnTo>
                <a:lnTo>
                  <a:pt x="703732" y="372110"/>
                </a:lnTo>
                <a:lnTo>
                  <a:pt x="704316" y="372110"/>
                </a:lnTo>
                <a:lnTo>
                  <a:pt x="704227" y="370840"/>
                </a:lnTo>
                <a:lnTo>
                  <a:pt x="704049" y="369570"/>
                </a:lnTo>
                <a:lnTo>
                  <a:pt x="702805" y="370840"/>
                </a:lnTo>
                <a:lnTo>
                  <a:pt x="703275" y="369570"/>
                </a:lnTo>
                <a:lnTo>
                  <a:pt x="703516" y="369570"/>
                </a:lnTo>
                <a:lnTo>
                  <a:pt x="702576" y="368300"/>
                </a:lnTo>
                <a:lnTo>
                  <a:pt x="702475" y="370840"/>
                </a:lnTo>
                <a:lnTo>
                  <a:pt x="700341" y="370840"/>
                </a:lnTo>
                <a:lnTo>
                  <a:pt x="700633" y="369570"/>
                </a:lnTo>
                <a:lnTo>
                  <a:pt x="699782" y="370573"/>
                </a:lnTo>
                <a:lnTo>
                  <a:pt x="699706" y="370840"/>
                </a:lnTo>
                <a:lnTo>
                  <a:pt x="699554" y="370840"/>
                </a:lnTo>
                <a:lnTo>
                  <a:pt x="696823" y="370840"/>
                </a:lnTo>
                <a:lnTo>
                  <a:pt x="695909" y="372110"/>
                </a:lnTo>
                <a:lnTo>
                  <a:pt x="695528" y="370840"/>
                </a:lnTo>
                <a:lnTo>
                  <a:pt x="695350" y="372110"/>
                </a:lnTo>
                <a:lnTo>
                  <a:pt x="693013" y="372110"/>
                </a:lnTo>
                <a:lnTo>
                  <a:pt x="692759" y="373380"/>
                </a:lnTo>
                <a:lnTo>
                  <a:pt x="692048" y="373380"/>
                </a:lnTo>
                <a:lnTo>
                  <a:pt x="691934" y="372110"/>
                </a:lnTo>
                <a:lnTo>
                  <a:pt x="691273" y="373380"/>
                </a:lnTo>
                <a:lnTo>
                  <a:pt x="690791" y="373380"/>
                </a:lnTo>
                <a:lnTo>
                  <a:pt x="690702" y="374650"/>
                </a:lnTo>
                <a:lnTo>
                  <a:pt x="690333" y="373380"/>
                </a:lnTo>
                <a:lnTo>
                  <a:pt x="690130" y="373380"/>
                </a:lnTo>
                <a:lnTo>
                  <a:pt x="690067" y="374650"/>
                </a:lnTo>
                <a:lnTo>
                  <a:pt x="689978" y="373380"/>
                </a:lnTo>
                <a:lnTo>
                  <a:pt x="689851" y="373380"/>
                </a:lnTo>
                <a:lnTo>
                  <a:pt x="689876" y="374650"/>
                </a:lnTo>
                <a:lnTo>
                  <a:pt x="686816" y="374650"/>
                </a:lnTo>
                <a:lnTo>
                  <a:pt x="686435" y="375920"/>
                </a:lnTo>
                <a:lnTo>
                  <a:pt x="685126" y="375920"/>
                </a:lnTo>
                <a:lnTo>
                  <a:pt x="685126" y="374650"/>
                </a:lnTo>
                <a:lnTo>
                  <a:pt x="684784" y="375920"/>
                </a:lnTo>
                <a:lnTo>
                  <a:pt x="684758" y="374650"/>
                </a:lnTo>
                <a:lnTo>
                  <a:pt x="684631" y="374650"/>
                </a:lnTo>
                <a:lnTo>
                  <a:pt x="684504" y="375920"/>
                </a:lnTo>
                <a:lnTo>
                  <a:pt x="684225" y="374650"/>
                </a:lnTo>
                <a:lnTo>
                  <a:pt x="683615" y="375920"/>
                </a:lnTo>
                <a:lnTo>
                  <a:pt x="683641" y="374650"/>
                </a:lnTo>
                <a:lnTo>
                  <a:pt x="683412" y="374650"/>
                </a:lnTo>
                <a:lnTo>
                  <a:pt x="683221" y="375920"/>
                </a:lnTo>
                <a:lnTo>
                  <a:pt x="682180" y="375920"/>
                </a:lnTo>
                <a:lnTo>
                  <a:pt x="682447" y="374650"/>
                </a:lnTo>
                <a:lnTo>
                  <a:pt x="682091" y="374650"/>
                </a:lnTo>
                <a:lnTo>
                  <a:pt x="681939" y="375920"/>
                </a:lnTo>
                <a:lnTo>
                  <a:pt x="681685" y="374650"/>
                </a:lnTo>
                <a:lnTo>
                  <a:pt x="681202" y="375920"/>
                </a:lnTo>
                <a:lnTo>
                  <a:pt x="678903" y="375920"/>
                </a:lnTo>
                <a:lnTo>
                  <a:pt x="677849" y="374650"/>
                </a:lnTo>
                <a:lnTo>
                  <a:pt x="675830" y="374650"/>
                </a:lnTo>
                <a:lnTo>
                  <a:pt x="675805" y="373380"/>
                </a:lnTo>
                <a:lnTo>
                  <a:pt x="675589" y="373380"/>
                </a:lnTo>
                <a:lnTo>
                  <a:pt x="675347" y="372110"/>
                </a:lnTo>
                <a:lnTo>
                  <a:pt x="673849" y="372110"/>
                </a:lnTo>
                <a:lnTo>
                  <a:pt x="673582" y="370840"/>
                </a:lnTo>
                <a:lnTo>
                  <a:pt x="673074" y="370840"/>
                </a:lnTo>
                <a:lnTo>
                  <a:pt x="673138" y="369570"/>
                </a:lnTo>
                <a:lnTo>
                  <a:pt x="672858" y="370840"/>
                </a:lnTo>
                <a:lnTo>
                  <a:pt x="672553" y="369570"/>
                </a:lnTo>
                <a:lnTo>
                  <a:pt x="672744" y="368300"/>
                </a:lnTo>
                <a:lnTo>
                  <a:pt x="671753" y="368300"/>
                </a:lnTo>
                <a:lnTo>
                  <a:pt x="672071" y="367030"/>
                </a:lnTo>
                <a:lnTo>
                  <a:pt x="670941" y="367030"/>
                </a:lnTo>
                <a:lnTo>
                  <a:pt x="670128" y="365760"/>
                </a:lnTo>
                <a:lnTo>
                  <a:pt x="670102" y="364490"/>
                </a:lnTo>
                <a:lnTo>
                  <a:pt x="669810" y="364490"/>
                </a:lnTo>
                <a:lnTo>
                  <a:pt x="669848" y="365760"/>
                </a:lnTo>
                <a:lnTo>
                  <a:pt x="669391" y="364490"/>
                </a:lnTo>
                <a:lnTo>
                  <a:pt x="669531" y="364490"/>
                </a:lnTo>
                <a:lnTo>
                  <a:pt x="668896" y="363220"/>
                </a:lnTo>
                <a:lnTo>
                  <a:pt x="668426" y="363220"/>
                </a:lnTo>
                <a:lnTo>
                  <a:pt x="668655" y="361950"/>
                </a:lnTo>
                <a:lnTo>
                  <a:pt x="667918" y="361950"/>
                </a:lnTo>
                <a:lnTo>
                  <a:pt x="667397" y="360680"/>
                </a:lnTo>
                <a:lnTo>
                  <a:pt x="667016" y="360680"/>
                </a:lnTo>
                <a:lnTo>
                  <a:pt x="667042" y="359410"/>
                </a:lnTo>
                <a:lnTo>
                  <a:pt x="663409" y="359410"/>
                </a:lnTo>
                <a:lnTo>
                  <a:pt x="662838" y="358140"/>
                </a:lnTo>
                <a:lnTo>
                  <a:pt x="662457" y="359410"/>
                </a:lnTo>
                <a:lnTo>
                  <a:pt x="661060" y="359410"/>
                </a:lnTo>
                <a:lnTo>
                  <a:pt x="660908" y="358140"/>
                </a:lnTo>
                <a:lnTo>
                  <a:pt x="659549" y="358140"/>
                </a:lnTo>
                <a:lnTo>
                  <a:pt x="659079" y="356870"/>
                </a:lnTo>
                <a:lnTo>
                  <a:pt x="657504" y="356870"/>
                </a:lnTo>
                <a:lnTo>
                  <a:pt x="656640" y="355600"/>
                </a:lnTo>
                <a:lnTo>
                  <a:pt x="647700" y="355600"/>
                </a:lnTo>
                <a:lnTo>
                  <a:pt x="646252" y="353060"/>
                </a:lnTo>
                <a:lnTo>
                  <a:pt x="646811" y="350520"/>
                </a:lnTo>
                <a:lnTo>
                  <a:pt x="644410" y="346710"/>
                </a:lnTo>
                <a:lnTo>
                  <a:pt x="641375" y="341630"/>
                </a:lnTo>
                <a:lnTo>
                  <a:pt x="639076" y="334010"/>
                </a:lnTo>
                <a:lnTo>
                  <a:pt x="635241" y="330200"/>
                </a:lnTo>
                <a:lnTo>
                  <a:pt x="627646" y="334010"/>
                </a:lnTo>
                <a:lnTo>
                  <a:pt x="618451" y="335280"/>
                </a:lnTo>
                <a:lnTo>
                  <a:pt x="617435" y="335953"/>
                </a:lnTo>
                <a:lnTo>
                  <a:pt x="617435" y="486410"/>
                </a:lnTo>
                <a:lnTo>
                  <a:pt x="616419" y="487413"/>
                </a:lnTo>
                <a:lnTo>
                  <a:pt x="616699" y="483908"/>
                </a:lnTo>
                <a:lnTo>
                  <a:pt x="617435" y="486410"/>
                </a:lnTo>
                <a:lnTo>
                  <a:pt x="617435" y="335953"/>
                </a:lnTo>
                <a:lnTo>
                  <a:pt x="614845" y="337680"/>
                </a:lnTo>
                <a:lnTo>
                  <a:pt x="614845" y="488962"/>
                </a:lnTo>
                <a:lnTo>
                  <a:pt x="614718" y="489102"/>
                </a:lnTo>
                <a:lnTo>
                  <a:pt x="614438" y="488657"/>
                </a:lnTo>
                <a:lnTo>
                  <a:pt x="614845" y="488962"/>
                </a:lnTo>
                <a:lnTo>
                  <a:pt x="614845" y="337680"/>
                </a:lnTo>
                <a:lnTo>
                  <a:pt x="614616" y="337820"/>
                </a:lnTo>
                <a:lnTo>
                  <a:pt x="613905" y="338328"/>
                </a:lnTo>
                <a:lnTo>
                  <a:pt x="613905" y="490220"/>
                </a:lnTo>
                <a:lnTo>
                  <a:pt x="613829" y="491197"/>
                </a:lnTo>
                <a:lnTo>
                  <a:pt x="613511" y="491197"/>
                </a:lnTo>
                <a:lnTo>
                  <a:pt x="613511" y="492150"/>
                </a:lnTo>
                <a:lnTo>
                  <a:pt x="613257" y="492760"/>
                </a:lnTo>
                <a:lnTo>
                  <a:pt x="612990" y="492760"/>
                </a:lnTo>
                <a:lnTo>
                  <a:pt x="612990" y="492467"/>
                </a:lnTo>
                <a:lnTo>
                  <a:pt x="613333" y="492467"/>
                </a:lnTo>
                <a:lnTo>
                  <a:pt x="613511" y="492150"/>
                </a:lnTo>
                <a:lnTo>
                  <a:pt x="613511" y="491197"/>
                </a:lnTo>
                <a:lnTo>
                  <a:pt x="613219" y="491197"/>
                </a:lnTo>
                <a:lnTo>
                  <a:pt x="612990" y="492239"/>
                </a:lnTo>
                <a:lnTo>
                  <a:pt x="613003" y="491667"/>
                </a:lnTo>
                <a:lnTo>
                  <a:pt x="613219" y="491197"/>
                </a:lnTo>
                <a:lnTo>
                  <a:pt x="613384" y="489927"/>
                </a:lnTo>
                <a:lnTo>
                  <a:pt x="613676" y="489927"/>
                </a:lnTo>
                <a:lnTo>
                  <a:pt x="613575" y="490220"/>
                </a:lnTo>
                <a:lnTo>
                  <a:pt x="613905" y="490220"/>
                </a:lnTo>
                <a:lnTo>
                  <a:pt x="613905" y="338328"/>
                </a:lnTo>
                <a:lnTo>
                  <a:pt x="613867" y="489927"/>
                </a:lnTo>
                <a:lnTo>
                  <a:pt x="613867" y="338353"/>
                </a:lnTo>
                <a:lnTo>
                  <a:pt x="612965" y="338988"/>
                </a:lnTo>
                <a:lnTo>
                  <a:pt x="612965" y="491756"/>
                </a:lnTo>
                <a:lnTo>
                  <a:pt x="612813" y="492760"/>
                </a:lnTo>
                <a:lnTo>
                  <a:pt x="612521" y="492760"/>
                </a:lnTo>
                <a:lnTo>
                  <a:pt x="612965" y="491756"/>
                </a:lnTo>
                <a:lnTo>
                  <a:pt x="612965" y="338988"/>
                </a:lnTo>
                <a:lnTo>
                  <a:pt x="612648" y="339217"/>
                </a:lnTo>
                <a:lnTo>
                  <a:pt x="612648" y="472389"/>
                </a:lnTo>
                <a:lnTo>
                  <a:pt x="612216" y="471601"/>
                </a:lnTo>
                <a:lnTo>
                  <a:pt x="612216" y="491197"/>
                </a:lnTo>
                <a:lnTo>
                  <a:pt x="612190" y="491490"/>
                </a:lnTo>
                <a:lnTo>
                  <a:pt x="611949" y="491490"/>
                </a:lnTo>
                <a:lnTo>
                  <a:pt x="612101" y="491223"/>
                </a:lnTo>
                <a:lnTo>
                  <a:pt x="611708" y="491490"/>
                </a:lnTo>
                <a:lnTo>
                  <a:pt x="611479" y="491490"/>
                </a:lnTo>
                <a:lnTo>
                  <a:pt x="611479" y="492760"/>
                </a:lnTo>
                <a:lnTo>
                  <a:pt x="610438" y="493306"/>
                </a:lnTo>
                <a:lnTo>
                  <a:pt x="610336" y="493115"/>
                </a:lnTo>
                <a:lnTo>
                  <a:pt x="610336" y="493369"/>
                </a:lnTo>
                <a:lnTo>
                  <a:pt x="609079" y="494030"/>
                </a:lnTo>
                <a:lnTo>
                  <a:pt x="610019" y="493014"/>
                </a:lnTo>
                <a:lnTo>
                  <a:pt x="610336" y="493369"/>
                </a:lnTo>
                <a:lnTo>
                  <a:pt x="610336" y="493115"/>
                </a:lnTo>
                <a:lnTo>
                  <a:pt x="610184" y="492823"/>
                </a:lnTo>
                <a:lnTo>
                  <a:pt x="610006" y="492467"/>
                </a:lnTo>
                <a:lnTo>
                  <a:pt x="610362" y="492633"/>
                </a:lnTo>
                <a:lnTo>
                  <a:pt x="610501" y="492467"/>
                </a:lnTo>
                <a:lnTo>
                  <a:pt x="610920" y="492467"/>
                </a:lnTo>
                <a:lnTo>
                  <a:pt x="611301" y="492760"/>
                </a:lnTo>
                <a:lnTo>
                  <a:pt x="611200" y="492467"/>
                </a:lnTo>
                <a:lnTo>
                  <a:pt x="611416" y="492467"/>
                </a:lnTo>
                <a:lnTo>
                  <a:pt x="611479" y="492760"/>
                </a:lnTo>
                <a:lnTo>
                  <a:pt x="611479" y="491490"/>
                </a:lnTo>
                <a:lnTo>
                  <a:pt x="611670" y="491197"/>
                </a:lnTo>
                <a:lnTo>
                  <a:pt x="612216" y="491197"/>
                </a:lnTo>
                <a:lnTo>
                  <a:pt x="612216" y="471601"/>
                </a:lnTo>
                <a:lnTo>
                  <a:pt x="611390" y="470090"/>
                </a:lnTo>
                <a:lnTo>
                  <a:pt x="611390" y="491515"/>
                </a:lnTo>
                <a:lnTo>
                  <a:pt x="611365" y="491731"/>
                </a:lnTo>
                <a:lnTo>
                  <a:pt x="611047" y="491959"/>
                </a:lnTo>
                <a:lnTo>
                  <a:pt x="610958" y="491693"/>
                </a:lnTo>
                <a:lnTo>
                  <a:pt x="611035" y="491909"/>
                </a:lnTo>
                <a:lnTo>
                  <a:pt x="611314" y="491591"/>
                </a:lnTo>
                <a:lnTo>
                  <a:pt x="611390" y="470090"/>
                </a:lnTo>
                <a:lnTo>
                  <a:pt x="611276" y="469874"/>
                </a:lnTo>
                <a:lnTo>
                  <a:pt x="611276" y="491197"/>
                </a:lnTo>
                <a:lnTo>
                  <a:pt x="610971" y="491439"/>
                </a:lnTo>
                <a:lnTo>
                  <a:pt x="610984" y="491197"/>
                </a:lnTo>
                <a:lnTo>
                  <a:pt x="611276" y="491197"/>
                </a:lnTo>
                <a:lnTo>
                  <a:pt x="611276" y="469874"/>
                </a:lnTo>
                <a:lnTo>
                  <a:pt x="610768" y="468947"/>
                </a:lnTo>
                <a:lnTo>
                  <a:pt x="610768" y="492150"/>
                </a:lnTo>
                <a:lnTo>
                  <a:pt x="610108" y="491490"/>
                </a:lnTo>
                <a:lnTo>
                  <a:pt x="609473" y="491490"/>
                </a:lnTo>
                <a:lnTo>
                  <a:pt x="609320" y="491197"/>
                </a:lnTo>
                <a:lnTo>
                  <a:pt x="610311" y="491197"/>
                </a:lnTo>
                <a:lnTo>
                  <a:pt x="610768" y="492150"/>
                </a:lnTo>
                <a:lnTo>
                  <a:pt x="610768" y="468947"/>
                </a:lnTo>
                <a:lnTo>
                  <a:pt x="610438" y="468337"/>
                </a:lnTo>
                <a:lnTo>
                  <a:pt x="609841" y="463257"/>
                </a:lnTo>
                <a:lnTo>
                  <a:pt x="609384" y="459447"/>
                </a:lnTo>
                <a:lnTo>
                  <a:pt x="609295" y="458381"/>
                </a:lnTo>
                <a:lnTo>
                  <a:pt x="611149" y="468630"/>
                </a:lnTo>
                <a:lnTo>
                  <a:pt x="612648" y="472389"/>
                </a:lnTo>
                <a:lnTo>
                  <a:pt x="612648" y="339217"/>
                </a:lnTo>
                <a:lnTo>
                  <a:pt x="611009" y="340360"/>
                </a:lnTo>
                <a:lnTo>
                  <a:pt x="609066" y="340360"/>
                </a:lnTo>
                <a:lnTo>
                  <a:pt x="609066" y="492937"/>
                </a:lnTo>
                <a:lnTo>
                  <a:pt x="608939" y="494030"/>
                </a:lnTo>
                <a:lnTo>
                  <a:pt x="608711" y="493293"/>
                </a:lnTo>
                <a:lnTo>
                  <a:pt x="609066" y="492937"/>
                </a:lnTo>
                <a:lnTo>
                  <a:pt x="609066" y="340360"/>
                </a:lnTo>
                <a:lnTo>
                  <a:pt x="608609" y="340360"/>
                </a:lnTo>
                <a:lnTo>
                  <a:pt x="608609" y="425450"/>
                </a:lnTo>
                <a:lnTo>
                  <a:pt x="608291" y="425615"/>
                </a:lnTo>
                <a:lnTo>
                  <a:pt x="608291" y="495300"/>
                </a:lnTo>
                <a:lnTo>
                  <a:pt x="607250" y="492937"/>
                </a:lnTo>
                <a:lnTo>
                  <a:pt x="607834" y="493737"/>
                </a:lnTo>
                <a:lnTo>
                  <a:pt x="607987" y="493737"/>
                </a:lnTo>
                <a:lnTo>
                  <a:pt x="607593" y="492467"/>
                </a:lnTo>
                <a:lnTo>
                  <a:pt x="607187" y="491197"/>
                </a:lnTo>
                <a:lnTo>
                  <a:pt x="607923" y="492544"/>
                </a:lnTo>
                <a:lnTo>
                  <a:pt x="607860" y="493052"/>
                </a:lnTo>
                <a:lnTo>
                  <a:pt x="607987" y="493737"/>
                </a:lnTo>
                <a:lnTo>
                  <a:pt x="608291" y="495300"/>
                </a:lnTo>
                <a:lnTo>
                  <a:pt x="608291" y="425615"/>
                </a:lnTo>
                <a:lnTo>
                  <a:pt x="607250" y="426135"/>
                </a:lnTo>
                <a:lnTo>
                  <a:pt x="607250" y="458216"/>
                </a:lnTo>
                <a:lnTo>
                  <a:pt x="607174" y="458457"/>
                </a:lnTo>
                <a:lnTo>
                  <a:pt x="607174" y="492823"/>
                </a:lnTo>
                <a:lnTo>
                  <a:pt x="607047" y="494030"/>
                </a:lnTo>
                <a:lnTo>
                  <a:pt x="606399" y="495300"/>
                </a:lnTo>
                <a:lnTo>
                  <a:pt x="606628" y="493737"/>
                </a:lnTo>
                <a:lnTo>
                  <a:pt x="606933" y="493737"/>
                </a:lnTo>
                <a:lnTo>
                  <a:pt x="606933" y="492467"/>
                </a:lnTo>
                <a:lnTo>
                  <a:pt x="607174" y="492823"/>
                </a:lnTo>
                <a:lnTo>
                  <a:pt x="607174" y="458457"/>
                </a:lnTo>
                <a:lnTo>
                  <a:pt x="606488" y="460629"/>
                </a:lnTo>
                <a:lnTo>
                  <a:pt x="606488" y="493522"/>
                </a:lnTo>
                <a:lnTo>
                  <a:pt x="606298" y="494030"/>
                </a:lnTo>
                <a:lnTo>
                  <a:pt x="606463" y="494030"/>
                </a:lnTo>
                <a:lnTo>
                  <a:pt x="605866" y="495300"/>
                </a:lnTo>
                <a:lnTo>
                  <a:pt x="605790" y="494030"/>
                </a:lnTo>
                <a:lnTo>
                  <a:pt x="605447" y="494030"/>
                </a:lnTo>
                <a:lnTo>
                  <a:pt x="605586" y="493737"/>
                </a:lnTo>
                <a:lnTo>
                  <a:pt x="605891" y="493737"/>
                </a:lnTo>
                <a:lnTo>
                  <a:pt x="605853" y="495007"/>
                </a:lnTo>
                <a:lnTo>
                  <a:pt x="606285" y="493737"/>
                </a:lnTo>
                <a:lnTo>
                  <a:pt x="606386" y="492467"/>
                </a:lnTo>
                <a:lnTo>
                  <a:pt x="606488" y="493522"/>
                </a:lnTo>
                <a:lnTo>
                  <a:pt x="606488" y="460629"/>
                </a:lnTo>
                <a:lnTo>
                  <a:pt x="605650" y="463257"/>
                </a:lnTo>
                <a:lnTo>
                  <a:pt x="604774" y="463003"/>
                </a:lnTo>
                <a:lnTo>
                  <a:pt x="604774" y="494030"/>
                </a:lnTo>
                <a:lnTo>
                  <a:pt x="604062" y="494030"/>
                </a:lnTo>
                <a:lnTo>
                  <a:pt x="603948" y="493737"/>
                </a:lnTo>
                <a:lnTo>
                  <a:pt x="604710" y="493737"/>
                </a:lnTo>
                <a:lnTo>
                  <a:pt x="604774" y="494030"/>
                </a:lnTo>
                <a:lnTo>
                  <a:pt x="604774" y="463003"/>
                </a:lnTo>
                <a:lnTo>
                  <a:pt x="603846" y="462724"/>
                </a:lnTo>
                <a:lnTo>
                  <a:pt x="603846" y="492467"/>
                </a:lnTo>
                <a:lnTo>
                  <a:pt x="603821" y="493420"/>
                </a:lnTo>
                <a:lnTo>
                  <a:pt x="603580" y="492760"/>
                </a:lnTo>
                <a:lnTo>
                  <a:pt x="603478" y="494157"/>
                </a:lnTo>
                <a:lnTo>
                  <a:pt x="602665" y="495300"/>
                </a:lnTo>
                <a:lnTo>
                  <a:pt x="603034" y="494030"/>
                </a:lnTo>
                <a:lnTo>
                  <a:pt x="603110" y="493750"/>
                </a:lnTo>
                <a:lnTo>
                  <a:pt x="603288" y="493953"/>
                </a:lnTo>
                <a:lnTo>
                  <a:pt x="603478" y="494157"/>
                </a:lnTo>
                <a:lnTo>
                  <a:pt x="603478" y="492760"/>
                </a:lnTo>
                <a:lnTo>
                  <a:pt x="603338" y="493458"/>
                </a:lnTo>
                <a:lnTo>
                  <a:pt x="603237" y="493306"/>
                </a:lnTo>
                <a:lnTo>
                  <a:pt x="603313" y="493052"/>
                </a:lnTo>
                <a:lnTo>
                  <a:pt x="603402" y="492760"/>
                </a:lnTo>
                <a:lnTo>
                  <a:pt x="603084" y="492760"/>
                </a:lnTo>
                <a:lnTo>
                  <a:pt x="603110" y="492467"/>
                </a:lnTo>
                <a:lnTo>
                  <a:pt x="603846" y="492467"/>
                </a:lnTo>
                <a:lnTo>
                  <a:pt x="603846" y="462724"/>
                </a:lnTo>
                <a:lnTo>
                  <a:pt x="602919" y="462457"/>
                </a:lnTo>
                <a:lnTo>
                  <a:pt x="602919" y="492760"/>
                </a:lnTo>
                <a:lnTo>
                  <a:pt x="602665" y="492760"/>
                </a:lnTo>
                <a:lnTo>
                  <a:pt x="602373" y="493255"/>
                </a:lnTo>
                <a:lnTo>
                  <a:pt x="602576" y="492467"/>
                </a:lnTo>
                <a:lnTo>
                  <a:pt x="602742" y="492467"/>
                </a:lnTo>
                <a:lnTo>
                  <a:pt x="602919" y="492760"/>
                </a:lnTo>
                <a:lnTo>
                  <a:pt x="602919" y="462457"/>
                </a:lnTo>
                <a:lnTo>
                  <a:pt x="601764" y="462102"/>
                </a:lnTo>
                <a:lnTo>
                  <a:pt x="601764" y="493649"/>
                </a:lnTo>
                <a:lnTo>
                  <a:pt x="601205" y="493064"/>
                </a:lnTo>
                <a:lnTo>
                  <a:pt x="601624" y="492467"/>
                </a:lnTo>
                <a:lnTo>
                  <a:pt x="601764" y="493649"/>
                </a:lnTo>
                <a:lnTo>
                  <a:pt x="601764" y="462102"/>
                </a:lnTo>
                <a:lnTo>
                  <a:pt x="601383" y="461987"/>
                </a:lnTo>
                <a:lnTo>
                  <a:pt x="601141" y="461035"/>
                </a:lnTo>
                <a:lnTo>
                  <a:pt x="601141" y="494207"/>
                </a:lnTo>
                <a:lnTo>
                  <a:pt x="601129" y="494436"/>
                </a:lnTo>
                <a:lnTo>
                  <a:pt x="600913" y="495300"/>
                </a:lnTo>
                <a:lnTo>
                  <a:pt x="600671" y="494741"/>
                </a:lnTo>
                <a:lnTo>
                  <a:pt x="601141" y="494207"/>
                </a:lnTo>
                <a:lnTo>
                  <a:pt x="601141" y="461035"/>
                </a:lnTo>
                <a:lnTo>
                  <a:pt x="601103" y="460883"/>
                </a:lnTo>
                <a:lnTo>
                  <a:pt x="601103" y="493737"/>
                </a:lnTo>
                <a:lnTo>
                  <a:pt x="600735" y="493737"/>
                </a:lnTo>
                <a:lnTo>
                  <a:pt x="600976" y="493395"/>
                </a:lnTo>
                <a:lnTo>
                  <a:pt x="601103" y="493737"/>
                </a:lnTo>
                <a:lnTo>
                  <a:pt x="601103" y="460883"/>
                </a:lnTo>
                <a:lnTo>
                  <a:pt x="601052" y="460679"/>
                </a:lnTo>
                <a:lnTo>
                  <a:pt x="602843" y="462280"/>
                </a:lnTo>
                <a:lnTo>
                  <a:pt x="605802" y="459740"/>
                </a:lnTo>
                <a:lnTo>
                  <a:pt x="607250" y="458216"/>
                </a:lnTo>
                <a:lnTo>
                  <a:pt x="607250" y="426135"/>
                </a:lnTo>
                <a:lnTo>
                  <a:pt x="602513" y="428498"/>
                </a:lnTo>
                <a:lnTo>
                  <a:pt x="602513" y="443230"/>
                </a:lnTo>
                <a:lnTo>
                  <a:pt x="602424" y="443941"/>
                </a:lnTo>
                <a:lnTo>
                  <a:pt x="602259" y="443141"/>
                </a:lnTo>
                <a:lnTo>
                  <a:pt x="602259" y="445325"/>
                </a:lnTo>
                <a:lnTo>
                  <a:pt x="601916" y="448310"/>
                </a:lnTo>
                <a:lnTo>
                  <a:pt x="601408" y="449643"/>
                </a:lnTo>
                <a:lnTo>
                  <a:pt x="602259" y="445325"/>
                </a:lnTo>
                <a:lnTo>
                  <a:pt x="602259" y="443141"/>
                </a:lnTo>
                <a:lnTo>
                  <a:pt x="600837" y="436206"/>
                </a:lnTo>
                <a:lnTo>
                  <a:pt x="602513" y="443230"/>
                </a:lnTo>
                <a:lnTo>
                  <a:pt x="602513" y="428498"/>
                </a:lnTo>
                <a:lnTo>
                  <a:pt x="600976" y="429260"/>
                </a:lnTo>
                <a:lnTo>
                  <a:pt x="600710" y="431609"/>
                </a:lnTo>
                <a:lnTo>
                  <a:pt x="600710" y="493737"/>
                </a:lnTo>
                <a:lnTo>
                  <a:pt x="600456" y="493737"/>
                </a:lnTo>
                <a:lnTo>
                  <a:pt x="600456" y="495300"/>
                </a:lnTo>
                <a:lnTo>
                  <a:pt x="599998" y="495300"/>
                </a:lnTo>
                <a:lnTo>
                  <a:pt x="599922" y="494665"/>
                </a:lnTo>
                <a:lnTo>
                  <a:pt x="600456" y="495300"/>
                </a:lnTo>
                <a:lnTo>
                  <a:pt x="600456" y="493737"/>
                </a:lnTo>
                <a:lnTo>
                  <a:pt x="600544" y="493420"/>
                </a:lnTo>
                <a:lnTo>
                  <a:pt x="600710" y="493737"/>
                </a:lnTo>
                <a:lnTo>
                  <a:pt x="600710" y="431609"/>
                </a:lnTo>
                <a:lnTo>
                  <a:pt x="600417" y="434162"/>
                </a:lnTo>
                <a:lnTo>
                  <a:pt x="600417" y="494106"/>
                </a:lnTo>
                <a:lnTo>
                  <a:pt x="600405" y="493953"/>
                </a:lnTo>
                <a:lnTo>
                  <a:pt x="600417" y="494106"/>
                </a:lnTo>
                <a:lnTo>
                  <a:pt x="600417" y="434162"/>
                </a:lnTo>
                <a:lnTo>
                  <a:pt x="600938" y="428967"/>
                </a:lnTo>
                <a:lnTo>
                  <a:pt x="608418" y="425272"/>
                </a:lnTo>
                <a:lnTo>
                  <a:pt x="608609" y="425450"/>
                </a:lnTo>
                <a:lnTo>
                  <a:pt x="608609" y="340360"/>
                </a:lnTo>
                <a:lnTo>
                  <a:pt x="605624" y="340360"/>
                </a:lnTo>
                <a:lnTo>
                  <a:pt x="605624" y="411480"/>
                </a:lnTo>
                <a:lnTo>
                  <a:pt x="603440" y="420154"/>
                </a:lnTo>
                <a:lnTo>
                  <a:pt x="604012" y="417537"/>
                </a:lnTo>
                <a:lnTo>
                  <a:pt x="605536" y="411365"/>
                </a:lnTo>
                <a:lnTo>
                  <a:pt x="605624" y="340360"/>
                </a:lnTo>
                <a:lnTo>
                  <a:pt x="602488" y="340360"/>
                </a:lnTo>
                <a:lnTo>
                  <a:pt x="600379" y="341160"/>
                </a:lnTo>
                <a:lnTo>
                  <a:pt x="600379" y="453605"/>
                </a:lnTo>
                <a:lnTo>
                  <a:pt x="600240" y="455866"/>
                </a:lnTo>
                <a:lnTo>
                  <a:pt x="600240" y="494030"/>
                </a:lnTo>
                <a:lnTo>
                  <a:pt x="599833" y="494030"/>
                </a:lnTo>
                <a:lnTo>
                  <a:pt x="599376" y="494030"/>
                </a:lnTo>
                <a:lnTo>
                  <a:pt x="599719" y="494436"/>
                </a:lnTo>
                <a:lnTo>
                  <a:pt x="599465" y="495300"/>
                </a:lnTo>
                <a:lnTo>
                  <a:pt x="598957" y="495300"/>
                </a:lnTo>
                <a:lnTo>
                  <a:pt x="599097" y="494030"/>
                </a:lnTo>
                <a:lnTo>
                  <a:pt x="598424" y="495300"/>
                </a:lnTo>
                <a:lnTo>
                  <a:pt x="598246" y="495300"/>
                </a:lnTo>
                <a:lnTo>
                  <a:pt x="597814" y="494690"/>
                </a:lnTo>
                <a:lnTo>
                  <a:pt x="597814" y="496570"/>
                </a:lnTo>
                <a:lnTo>
                  <a:pt x="596404" y="496570"/>
                </a:lnTo>
                <a:lnTo>
                  <a:pt x="596506" y="496277"/>
                </a:lnTo>
                <a:lnTo>
                  <a:pt x="596099" y="496570"/>
                </a:lnTo>
                <a:lnTo>
                  <a:pt x="595896" y="496277"/>
                </a:lnTo>
                <a:lnTo>
                  <a:pt x="596506" y="496277"/>
                </a:lnTo>
                <a:lnTo>
                  <a:pt x="597027" y="496277"/>
                </a:lnTo>
                <a:lnTo>
                  <a:pt x="596353" y="495566"/>
                </a:lnTo>
                <a:lnTo>
                  <a:pt x="597814" y="496570"/>
                </a:lnTo>
                <a:lnTo>
                  <a:pt x="597814" y="494690"/>
                </a:lnTo>
                <a:lnTo>
                  <a:pt x="597408" y="494093"/>
                </a:lnTo>
                <a:lnTo>
                  <a:pt x="598017" y="493737"/>
                </a:lnTo>
                <a:lnTo>
                  <a:pt x="598246" y="495007"/>
                </a:lnTo>
                <a:lnTo>
                  <a:pt x="598754" y="493737"/>
                </a:lnTo>
                <a:lnTo>
                  <a:pt x="600214" y="493737"/>
                </a:lnTo>
                <a:lnTo>
                  <a:pt x="600240" y="494030"/>
                </a:lnTo>
                <a:lnTo>
                  <a:pt x="600240" y="455866"/>
                </a:lnTo>
                <a:lnTo>
                  <a:pt x="600214" y="456285"/>
                </a:lnTo>
                <a:lnTo>
                  <a:pt x="600214" y="492760"/>
                </a:lnTo>
                <a:lnTo>
                  <a:pt x="600151" y="493052"/>
                </a:lnTo>
                <a:lnTo>
                  <a:pt x="600075" y="492467"/>
                </a:lnTo>
                <a:lnTo>
                  <a:pt x="600214" y="492760"/>
                </a:lnTo>
                <a:lnTo>
                  <a:pt x="600214" y="456285"/>
                </a:lnTo>
                <a:lnTo>
                  <a:pt x="600163" y="457098"/>
                </a:lnTo>
                <a:lnTo>
                  <a:pt x="599808" y="455637"/>
                </a:lnTo>
                <a:lnTo>
                  <a:pt x="600379" y="453605"/>
                </a:lnTo>
                <a:lnTo>
                  <a:pt x="600379" y="341160"/>
                </a:lnTo>
                <a:lnTo>
                  <a:pt x="596709" y="342531"/>
                </a:lnTo>
                <a:lnTo>
                  <a:pt x="596709" y="494512"/>
                </a:lnTo>
                <a:lnTo>
                  <a:pt x="596049" y="495236"/>
                </a:lnTo>
                <a:lnTo>
                  <a:pt x="595845" y="495007"/>
                </a:lnTo>
                <a:lnTo>
                  <a:pt x="596709" y="494512"/>
                </a:lnTo>
                <a:lnTo>
                  <a:pt x="596709" y="342531"/>
                </a:lnTo>
                <a:lnTo>
                  <a:pt x="595706" y="342900"/>
                </a:lnTo>
                <a:lnTo>
                  <a:pt x="595223" y="343128"/>
                </a:lnTo>
                <a:lnTo>
                  <a:pt x="595223" y="495007"/>
                </a:lnTo>
                <a:lnTo>
                  <a:pt x="595147" y="495300"/>
                </a:lnTo>
                <a:lnTo>
                  <a:pt x="594575" y="496277"/>
                </a:lnTo>
                <a:lnTo>
                  <a:pt x="594321" y="496570"/>
                </a:lnTo>
                <a:lnTo>
                  <a:pt x="594258" y="496392"/>
                </a:lnTo>
                <a:lnTo>
                  <a:pt x="594194" y="496570"/>
                </a:lnTo>
                <a:lnTo>
                  <a:pt x="593991" y="497154"/>
                </a:lnTo>
                <a:lnTo>
                  <a:pt x="593775" y="497547"/>
                </a:lnTo>
                <a:lnTo>
                  <a:pt x="593763" y="497840"/>
                </a:lnTo>
                <a:lnTo>
                  <a:pt x="593674" y="497547"/>
                </a:lnTo>
                <a:lnTo>
                  <a:pt x="594067" y="496277"/>
                </a:lnTo>
                <a:lnTo>
                  <a:pt x="593509" y="496963"/>
                </a:lnTo>
                <a:lnTo>
                  <a:pt x="593407" y="496570"/>
                </a:lnTo>
                <a:lnTo>
                  <a:pt x="592823" y="496570"/>
                </a:lnTo>
                <a:lnTo>
                  <a:pt x="592823" y="497840"/>
                </a:lnTo>
                <a:lnTo>
                  <a:pt x="591972" y="497840"/>
                </a:lnTo>
                <a:lnTo>
                  <a:pt x="592264" y="497319"/>
                </a:lnTo>
                <a:lnTo>
                  <a:pt x="592239" y="497547"/>
                </a:lnTo>
                <a:lnTo>
                  <a:pt x="592645" y="497547"/>
                </a:lnTo>
                <a:lnTo>
                  <a:pt x="592823" y="497840"/>
                </a:lnTo>
                <a:lnTo>
                  <a:pt x="592823" y="496570"/>
                </a:lnTo>
                <a:lnTo>
                  <a:pt x="592683" y="496570"/>
                </a:lnTo>
                <a:lnTo>
                  <a:pt x="592391" y="496570"/>
                </a:lnTo>
                <a:lnTo>
                  <a:pt x="592277" y="496277"/>
                </a:lnTo>
                <a:lnTo>
                  <a:pt x="592467" y="496277"/>
                </a:lnTo>
                <a:lnTo>
                  <a:pt x="593255" y="495007"/>
                </a:lnTo>
                <a:lnTo>
                  <a:pt x="594017" y="495007"/>
                </a:lnTo>
                <a:lnTo>
                  <a:pt x="594029" y="496277"/>
                </a:lnTo>
                <a:lnTo>
                  <a:pt x="594296" y="495985"/>
                </a:lnTo>
                <a:lnTo>
                  <a:pt x="594258" y="496392"/>
                </a:lnTo>
                <a:lnTo>
                  <a:pt x="594436" y="495846"/>
                </a:lnTo>
                <a:lnTo>
                  <a:pt x="595223" y="495007"/>
                </a:lnTo>
                <a:lnTo>
                  <a:pt x="595223" y="343128"/>
                </a:lnTo>
                <a:lnTo>
                  <a:pt x="592429" y="344424"/>
                </a:lnTo>
                <a:lnTo>
                  <a:pt x="592429" y="403860"/>
                </a:lnTo>
                <a:lnTo>
                  <a:pt x="591896" y="403923"/>
                </a:lnTo>
                <a:lnTo>
                  <a:pt x="591896" y="497547"/>
                </a:lnTo>
                <a:lnTo>
                  <a:pt x="591515" y="499110"/>
                </a:lnTo>
                <a:lnTo>
                  <a:pt x="591489" y="497547"/>
                </a:lnTo>
                <a:lnTo>
                  <a:pt x="591477" y="495706"/>
                </a:lnTo>
                <a:lnTo>
                  <a:pt x="591578" y="495007"/>
                </a:lnTo>
                <a:lnTo>
                  <a:pt x="591591" y="497547"/>
                </a:lnTo>
                <a:lnTo>
                  <a:pt x="591896" y="497547"/>
                </a:lnTo>
                <a:lnTo>
                  <a:pt x="591896" y="403923"/>
                </a:lnTo>
                <a:lnTo>
                  <a:pt x="591375" y="403974"/>
                </a:lnTo>
                <a:lnTo>
                  <a:pt x="591375" y="496417"/>
                </a:lnTo>
                <a:lnTo>
                  <a:pt x="591286" y="497408"/>
                </a:lnTo>
                <a:lnTo>
                  <a:pt x="591223" y="497547"/>
                </a:lnTo>
                <a:lnTo>
                  <a:pt x="591261" y="497840"/>
                </a:lnTo>
                <a:lnTo>
                  <a:pt x="591223" y="497547"/>
                </a:lnTo>
                <a:lnTo>
                  <a:pt x="590892" y="497547"/>
                </a:lnTo>
                <a:lnTo>
                  <a:pt x="590765" y="497344"/>
                </a:lnTo>
                <a:lnTo>
                  <a:pt x="590765" y="498297"/>
                </a:lnTo>
                <a:lnTo>
                  <a:pt x="589889" y="499110"/>
                </a:lnTo>
                <a:lnTo>
                  <a:pt x="590727" y="498208"/>
                </a:lnTo>
                <a:lnTo>
                  <a:pt x="590765" y="497344"/>
                </a:lnTo>
                <a:lnTo>
                  <a:pt x="590600" y="497078"/>
                </a:lnTo>
                <a:lnTo>
                  <a:pt x="591248" y="497382"/>
                </a:lnTo>
                <a:lnTo>
                  <a:pt x="591375" y="496417"/>
                </a:lnTo>
                <a:lnTo>
                  <a:pt x="591375" y="403974"/>
                </a:lnTo>
                <a:lnTo>
                  <a:pt x="590524" y="404063"/>
                </a:lnTo>
                <a:lnTo>
                  <a:pt x="590524" y="497840"/>
                </a:lnTo>
                <a:lnTo>
                  <a:pt x="589838" y="497840"/>
                </a:lnTo>
                <a:lnTo>
                  <a:pt x="589838" y="499110"/>
                </a:lnTo>
                <a:lnTo>
                  <a:pt x="589534" y="499656"/>
                </a:lnTo>
                <a:lnTo>
                  <a:pt x="589292" y="499224"/>
                </a:lnTo>
                <a:lnTo>
                  <a:pt x="589292" y="500087"/>
                </a:lnTo>
                <a:lnTo>
                  <a:pt x="589140" y="500380"/>
                </a:lnTo>
                <a:lnTo>
                  <a:pt x="589051" y="500087"/>
                </a:lnTo>
                <a:lnTo>
                  <a:pt x="589292" y="500087"/>
                </a:lnTo>
                <a:lnTo>
                  <a:pt x="589292" y="499224"/>
                </a:lnTo>
                <a:lnTo>
                  <a:pt x="589838" y="499110"/>
                </a:lnTo>
                <a:lnTo>
                  <a:pt x="589838" y="497840"/>
                </a:lnTo>
                <a:lnTo>
                  <a:pt x="589597" y="497840"/>
                </a:lnTo>
                <a:lnTo>
                  <a:pt x="589724" y="497547"/>
                </a:lnTo>
                <a:lnTo>
                  <a:pt x="590105" y="497547"/>
                </a:lnTo>
                <a:lnTo>
                  <a:pt x="589508" y="496887"/>
                </a:lnTo>
                <a:lnTo>
                  <a:pt x="590397" y="497586"/>
                </a:lnTo>
                <a:lnTo>
                  <a:pt x="590524" y="497840"/>
                </a:lnTo>
                <a:lnTo>
                  <a:pt x="590524" y="404063"/>
                </a:lnTo>
                <a:lnTo>
                  <a:pt x="589584" y="404164"/>
                </a:lnTo>
                <a:lnTo>
                  <a:pt x="589584" y="496570"/>
                </a:lnTo>
                <a:lnTo>
                  <a:pt x="589241" y="496570"/>
                </a:lnTo>
                <a:lnTo>
                  <a:pt x="589178" y="497547"/>
                </a:lnTo>
                <a:lnTo>
                  <a:pt x="589178" y="497840"/>
                </a:lnTo>
                <a:lnTo>
                  <a:pt x="588835" y="497840"/>
                </a:lnTo>
                <a:lnTo>
                  <a:pt x="588835" y="499364"/>
                </a:lnTo>
                <a:lnTo>
                  <a:pt x="588772" y="499110"/>
                </a:lnTo>
                <a:lnTo>
                  <a:pt x="588835" y="499364"/>
                </a:lnTo>
                <a:lnTo>
                  <a:pt x="588835" y="497840"/>
                </a:lnTo>
                <a:lnTo>
                  <a:pt x="589178" y="497547"/>
                </a:lnTo>
                <a:lnTo>
                  <a:pt x="589178" y="496506"/>
                </a:lnTo>
                <a:lnTo>
                  <a:pt x="588987" y="496277"/>
                </a:lnTo>
                <a:lnTo>
                  <a:pt x="589584" y="496570"/>
                </a:lnTo>
                <a:lnTo>
                  <a:pt x="589584" y="404164"/>
                </a:lnTo>
                <a:lnTo>
                  <a:pt x="588721" y="404253"/>
                </a:lnTo>
                <a:lnTo>
                  <a:pt x="588721" y="499110"/>
                </a:lnTo>
                <a:lnTo>
                  <a:pt x="588098" y="499110"/>
                </a:lnTo>
                <a:lnTo>
                  <a:pt x="588492" y="498843"/>
                </a:lnTo>
                <a:lnTo>
                  <a:pt x="588721" y="499110"/>
                </a:lnTo>
                <a:lnTo>
                  <a:pt x="588721" y="404253"/>
                </a:lnTo>
                <a:lnTo>
                  <a:pt x="588479" y="404279"/>
                </a:lnTo>
                <a:lnTo>
                  <a:pt x="588479" y="498817"/>
                </a:lnTo>
                <a:lnTo>
                  <a:pt x="587476" y="498817"/>
                </a:lnTo>
                <a:lnTo>
                  <a:pt x="587286" y="499110"/>
                </a:lnTo>
                <a:lnTo>
                  <a:pt x="586435" y="499110"/>
                </a:lnTo>
                <a:lnTo>
                  <a:pt x="586638" y="498817"/>
                </a:lnTo>
                <a:lnTo>
                  <a:pt x="587273" y="498817"/>
                </a:lnTo>
                <a:lnTo>
                  <a:pt x="587705" y="497547"/>
                </a:lnTo>
                <a:lnTo>
                  <a:pt x="587489" y="498805"/>
                </a:lnTo>
                <a:lnTo>
                  <a:pt x="588098" y="498348"/>
                </a:lnTo>
                <a:lnTo>
                  <a:pt x="588479" y="498817"/>
                </a:lnTo>
                <a:lnTo>
                  <a:pt x="588479" y="404279"/>
                </a:lnTo>
                <a:lnTo>
                  <a:pt x="585736" y="404571"/>
                </a:lnTo>
                <a:lnTo>
                  <a:pt x="585736" y="500494"/>
                </a:lnTo>
                <a:lnTo>
                  <a:pt x="585597" y="501650"/>
                </a:lnTo>
                <a:lnTo>
                  <a:pt x="585406" y="501357"/>
                </a:lnTo>
                <a:lnTo>
                  <a:pt x="585736" y="500494"/>
                </a:lnTo>
                <a:lnTo>
                  <a:pt x="585736" y="404571"/>
                </a:lnTo>
                <a:lnTo>
                  <a:pt x="585571" y="404583"/>
                </a:lnTo>
                <a:lnTo>
                  <a:pt x="585571" y="499529"/>
                </a:lnTo>
                <a:lnTo>
                  <a:pt x="585571" y="500087"/>
                </a:lnTo>
                <a:lnTo>
                  <a:pt x="585571" y="499529"/>
                </a:lnTo>
                <a:lnTo>
                  <a:pt x="585571" y="404583"/>
                </a:lnTo>
                <a:lnTo>
                  <a:pt x="585393" y="404609"/>
                </a:lnTo>
                <a:lnTo>
                  <a:pt x="585393" y="499110"/>
                </a:lnTo>
                <a:lnTo>
                  <a:pt x="585228" y="500087"/>
                </a:lnTo>
                <a:lnTo>
                  <a:pt x="584657" y="500087"/>
                </a:lnTo>
                <a:lnTo>
                  <a:pt x="584708" y="500380"/>
                </a:lnTo>
                <a:lnTo>
                  <a:pt x="584657" y="500087"/>
                </a:lnTo>
                <a:lnTo>
                  <a:pt x="585254" y="499110"/>
                </a:lnTo>
                <a:lnTo>
                  <a:pt x="584644" y="499110"/>
                </a:lnTo>
                <a:lnTo>
                  <a:pt x="584593" y="499389"/>
                </a:lnTo>
                <a:lnTo>
                  <a:pt x="584593" y="501650"/>
                </a:lnTo>
                <a:lnTo>
                  <a:pt x="584555" y="501357"/>
                </a:lnTo>
                <a:lnTo>
                  <a:pt x="584593" y="501650"/>
                </a:lnTo>
                <a:lnTo>
                  <a:pt x="584593" y="499389"/>
                </a:lnTo>
                <a:lnTo>
                  <a:pt x="584466" y="500087"/>
                </a:lnTo>
                <a:lnTo>
                  <a:pt x="584085" y="500087"/>
                </a:lnTo>
                <a:lnTo>
                  <a:pt x="584733" y="498817"/>
                </a:lnTo>
                <a:lnTo>
                  <a:pt x="585279" y="498817"/>
                </a:lnTo>
                <a:lnTo>
                  <a:pt x="585393" y="499110"/>
                </a:lnTo>
                <a:lnTo>
                  <a:pt x="585393" y="404609"/>
                </a:lnTo>
                <a:lnTo>
                  <a:pt x="583907" y="404761"/>
                </a:lnTo>
                <a:lnTo>
                  <a:pt x="583907" y="502285"/>
                </a:lnTo>
                <a:lnTo>
                  <a:pt x="583463" y="502920"/>
                </a:lnTo>
                <a:lnTo>
                  <a:pt x="583222" y="502450"/>
                </a:lnTo>
                <a:lnTo>
                  <a:pt x="583425" y="502920"/>
                </a:lnTo>
                <a:lnTo>
                  <a:pt x="583171" y="502653"/>
                </a:lnTo>
                <a:lnTo>
                  <a:pt x="583120" y="502335"/>
                </a:lnTo>
                <a:lnTo>
                  <a:pt x="583120" y="503478"/>
                </a:lnTo>
                <a:lnTo>
                  <a:pt x="583006" y="503224"/>
                </a:lnTo>
                <a:lnTo>
                  <a:pt x="583120" y="503478"/>
                </a:lnTo>
                <a:lnTo>
                  <a:pt x="583120" y="502335"/>
                </a:lnTo>
                <a:lnTo>
                  <a:pt x="582955" y="502208"/>
                </a:lnTo>
                <a:lnTo>
                  <a:pt x="582955" y="503770"/>
                </a:lnTo>
                <a:lnTo>
                  <a:pt x="582726" y="504190"/>
                </a:lnTo>
                <a:lnTo>
                  <a:pt x="582853" y="503720"/>
                </a:lnTo>
                <a:lnTo>
                  <a:pt x="582955" y="502208"/>
                </a:lnTo>
                <a:lnTo>
                  <a:pt x="582726" y="501738"/>
                </a:lnTo>
                <a:lnTo>
                  <a:pt x="582904" y="502564"/>
                </a:lnTo>
                <a:lnTo>
                  <a:pt x="582714" y="501700"/>
                </a:lnTo>
                <a:lnTo>
                  <a:pt x="582536" y="501357"/>
                </a:lnTo>
                <a:lnTo>
                  <a:pt x="583679" y="501357"/>
                </a:lnTo>
                <a:lnTo>
                  <a:pt x="583907" y="502285"/>
                </a:lnTo>
                <a:lnTo>
                  <a:pt x="583907" y="404761"/>
                </a:lnTo>
                <a:lnTo>
                  <a:pt x="583158" y="404837"/>
                </a:lnTo>
                <a:lnTo>
                  <a:pt x="582853" y="400926"/>
                </a:lnTo>
                <a:lnTo>
                  <a:pt x="583158" y="403860"/>
                </a:lnTo>
                <a:lnTo>
                  <a:pt x="592429" y="403860"/>
                </a:lnTo>
                <a:lnTo>
                  <a:pt x="592429" y="344424"/>
                </a:lnTo>
                <a:lnTo>
                  <a:pt x="587514" y="346710"/>
                </a:lnTo>
                <a:lnTo>
                  <a:pt x="584327" y="345554"/>
                </a:lnTo>
                <a:lnTo>
                  <a:pt x="584327" y="388620"/>
                </a:lnTo>
                <a:lnTo>
                  <a:pt x="583920" y="393700"/>
                </a:lnTo>
                <a:lnTo>
                  <a:pt x="582777" y="399973"/>
                </a:lnTo>
                <a:lnTo>
                  <a:pt x="582764" y="399757"/>
                </a:lnTo>
                <a:lnTo>
                  <a:pt x="583920" y="393407"/>
                </a:lnTo>
                <a:lnTo>
                  <a:pt x="584301" y="388607"/>
                </a:lnTo>
                <a:lnTo>
                  <a:pt x="584327" y="345554"/>
                </a:lnTo>
                <a:lnTo>
                  <a:pt x="581698" y="344589"/>
                </a:lnTo>
                <a:lnTo>
                  <a:pt x="581698" y="502920"/>
                </a:lnTo>
                <a:lnTo>
                  <a:pt x="581215" y="502920"/>
                </a:lnTo>
                <a:lnTo>
                  <a:pt x="581279" y="502627"/>
                </a:lnTo>
                <a:lnTo>
                  <a:pt x="581698" y="502920"/>
                </a:lnTo>
                <a:lnTo>
                  <a:pt x="581698" y="344589"/>
                </a:lnTo>
                <a:lnTo>
                  <a:pt x="581177" y="344398"/>
                </a:lnTo>
                <a:lnTo>
                  <a:pt x="581177" y="504190"/>
                </a:lnTo>
                <a:lnTo>
                  <a:pt x="581050" y="503897"/>
                </a:lnTo>
                <a:lnTo>
                  <a:pt x="581113" y="503504"/>
                </a:lnTo>
                <a:lnTo>
                  <a:pt x="581177" y="504190"/>
                </a:lnTo>
                <a:lnTo>
                  <a:pt x="581177" y="344398"/>
                </a:lnTo>
                <a:lnTo>
                  <a:pt x="580923" y="344309"/>
                </a:lnTo>
                <a:lnTo>
                  <a:pt x="580923" y="504190"/>
                </a:lnTo>
                <a:lnTo>
                  <a:pt x="580351" y="504190"/>
                </a:lnTo>
                <a:lnTo>
                  <a:pt x="580263" y="503910"/>
                </a:lnTo>
                <a:lnTo>
                  <a:pt x="580377" y="503618"/>
                </a:lnTo>
                <a:lnTo>
                  <a:pt x="580529" y="503897"/>
                </a:lnTo>
                <a:lnTo>
                  <a:pt x="580707" y="503897"/>
                </a:lnTo>
                <a:lnTo>
                  <a:pt x="580923" y="504190"/>
                </a:lnTo>
                <a:lnTo>
                  <a:pt x="580923" y="344309"/>
                </a:lnTo>
                <a:lnTo>
                  <a:pt x="580555" y="344170"/>
                </a:lnTo>
                <a:lnTo>
                  <a:pt x="580224" y="343877"/>
                </a:lnTo>
                <a:lnTo>
                  <a:pt x="580224" y="504456"/>
                </a:lnTo>
                <a:lnTo>
                  <a:pt x="579970" y="505460"/>
                </a:lnTo>
                <a:lnTo>
                  <a:pt x="579285" y="504190"/>
                </a:lnTo>
                <a:lnTo>
                  <a:pt x="578586" y="502920"/>
                </a:lnTo>
                <a:lnTo>
                  <a:pt x="578370" y="502627"/>
                </a:lnTo>
                <a:lnTo>
                  <a:pt x="578370" y="502297"/>
                </a:lnTo>
                <a:lnTo>
                  <a:pt x="578650" y="502653"/>
                </a:lnTo>
                <a:lnTo>
                  <a:pt x="578853" y="501650"/>
                </a:lnTo>
                <a:lnTo>
                  <a:pt x="578370" y="501650"/>
                </a:lnTo>
                <a:lnTo>
                  <a:pt x="578370" y="501357"/>
                </a:lnTo>
                <a:lnTo>
                  <a:pt x="578840" y="501357"/>
                </a:lnTo>
                <a:lnTo>
                  <a:pt x="579247" y="503897"/>
                </a:lnTo>
                <a:lnTo>
                  <a:pt x="579894" y="503897"/>
                </a:lnTo>
                <a:lnTo>
                  <a:pt x="580224" y="504456"/>
                </a:lnTo>
                <a:lnTo>
                  <a:pt x="580224" y="343877"/>
                </a:lnTo>
                <a:lnTo>
                  <a:pt x="580186" y="503275"/>
                </a:lnTo>
                <a:lnTo>
                  <a:pt x="580186" y="503669"/>
                </a:lnTo>
                <a:lnTo>
                  <a:pt x="579856" y="502627"/>
                </a:lnTo>
                <a:lnTo>
                  <a:pt x="580186" y="503275"/>
                </a:lnTo>
                <a:lnTo>
                  <a:pt x="580186" y="343839"/>
                </a:lnTo>
                <a:lnTo>
                  <a:pt x="579310" y="343039"/>
                </a:lnTo>
                <a:lnTo>
                  <a:pt x="579310" y="385622"/>
                </a:lnTo>
                <a:lnTo>
                  <a:pt x="578243" y="385051"/>
                </a:lnTo>
                <a:lnTo>
                  <a:pt x="578243" y="503897"/>
                </a:lnTo>
                <a:lnTo>
                  <a:pt x="578167" y="504190"/>
                </a:lnTo>
                <a:lnTo>
                  <a:pt x="578104" y="503529"/>
                </a:lnTo>
                <a:lnTo>
                  <a:pt x="577977" y="503796"/>
                </a:lnTo>
                <a:lnTo>
                  <a:pt x="577430" y="502627"/>
                </a:lnTo>
                <a:lnTo>
                  <a:pt x="577723" y="502627"/>
                </a:lnTo>
                <a:lnTo>
                  <a:pt x="578078" y="502920"/>
                </a:lnTo>
                <a:lnTo>
                  <a:pt x="578104" y="503529"/>
                </a:lnTo>
                <a:lnTo>
                  <a:pt x="578167" y="503389"/>
                </a:lnTo>
                <a:lnTo>
                  <a:pt x="578192" y="503897"/>
                </a:lnTo>
                <a:lnTo>
                  <a:pt x="578243" y="385051"/>
                </a:lnTo>
                <a:lnTo>
                  <a:pt x="578154" y="502627"/>
                </a:lnTo>
                <a:lnTo>
                  <a:pt x="578154" y="502754"/>
                </a:lnTo>
                <a:lnTo>
                  <a:pt x="577977" y="502627"/>
                </a:lnTo>
                <a:lnTo>
                  <a:pt x="578154" y="502627"/>
                </a:lnTo>
                <a:lnTo>
                  <a:pt x="578154" y="385000"/>
                </a:lnTo>
                <a:lnTo>
                  <a:pt x="576973" y="384352"/>
                </a:lnTo>
                <a:lnTo>
                  <a:pt x="576973" y="503656"/>
                </a:lnTo>
                <a:lnTo>
                  <a:pt x="576643" y="503415"/>
                </a:lnTo>
                <a:lnTo>
                  <a:pt x="575932" y="503885"/>
                </a:lnTo>
                <a:lnTo>
                  <a:pt x="576186" y="503123"/>
                </a:lnTo>
                <a:lnTo>
                  <a:pt x="576643" y="503415"/>
                </a:lnTo>
                <a:lnTo>
                  <a:pt x="576783" y="503326"/>
                </a:lnTo>
                <a:lnTo>
                  <a:pt x="576973" y="503656"/>
                </a:lnTo>
                <a:lnTo>
                  <a:pt x="576973" y="384352"/>
                </a:lnTo>
                <a:lnTo>
                  <a:pt x="576541" y="384124"/>
                </a:lnTo>
                <a:lnTo>
                  <a:pt x="576541" y="502920"/>
                </a:lnTo>
                <a:lnTo>
                  <a:pt x="576262" y="502920"/>
                </a:lnTo>
                <a:lnTo>
                  <a:pt x="576364" y="502627"/>
                </a:lnTo>
                <a:lnTo>
                  <a:pt x="576541" y="502920"/>
                </a:lnTo>
                <a:lnTo>
                  <a:pt x="576541" y="384124"/>
                </a:lnTo>
                <a:lnTo>
                  <a:pt x="575919" y="383781"/>
                </a:lnTo>
                <a:lnTo>
                  <a:pt x="575919" y="503897"/>
                </a:lnTo>
                <a:lnTo>
                  <a:pt x="575576" y="504113"/>
                </a:lnTo>
                <a:lnTo>
                  <a:pt x="575030" y="504190"/>
                </a:lnTo>
                <a:lnTo>
                  <a:pt x="574687" y="503897"/>
                </a:lnTo>
                <a:lnTo>
                  <a:pt x="575094" y="503897"/>
                </a:lnTo>
                <a:lnTo>
                  <a:pt x="575119" y="503669"/>
                </a:lnTo>
                <a:lnTo>
                  <a:pt x="575462" y="504190"/>
                </a:lnTo>
                <a:lnTo>
                  <a:pt x="575132" y="503567"/>
                </a:lnTo>
                <a:lnTo>
                  <a:pt x="575259" y="502627"/>
                </a:lnTo>
                <a:lnTo>
                  <a:pt x="575919" y="503897"/>
                </a:lnTo>
                <a:lnTo>
                  <a:pt x="575919" y="383781"/>
                </a:lnTo>
                <a:lnTo>
                  <a:pt x="574941" y="383247"/>
                </a:lnTo>
                <a:lnTo>
                  <a:pt x="574332" y="383476"/>
                </a:lnTo>
                <a:lnTo>
                  <a:pt x="574332" y="504190"/>
                </a:lnTo>
                <a:lnTo>
                  <a:pt x="574103" y="504444"/>
                </a:lnTo>
                <a:lnTo>
                  <a:pt x="574103" y="505510"/>
                </a:lnTo>
                <a:lnTo>
                  <a:pt x="573557" y="506730"/>
                </a:lnTo>
                <a:lnTo>
                  <a:pt x="573252" y="506437"/>
                </a:lnTo>
                <a:lnTo>
                  <a:pt x="573493" y="506437"/>
                </a:lnTo>
                <a:lnTo>
                  <a:pt x="574103" y="505510"/>
                </a:lnTo>
                <a:lnTo>
                  <a:pt x="574103" y="504444"/>
                </a:lnTo>
                <a:lnTo>
                  <a:pt x="573824" y="504748"/>
                </a:lnTo>
                <a:lnTo>
                  <a:pt x="573862" y="503415"/>
                </a:lnTo>
                <a:lnTo>
                  <a:pt x="574332" y="504190"/>
                </a:lnTo>
                <a:lnTo>
                  <a:pt x="574332" y="383476"/>
                </a:lnTo>
                <a:lnTo>
                  <a:pt x="574116" y="383552"/>
                </a:lnTo>
                <a:lnTo>
                  <a:pt x="574116" y="503402"/>
                </a:lnTo>
                <a:lnTo>
                  <a:pt x="573874" y="503186"/>
                </a:lnTo>
                <a:lnTo>
                  <a:pt x="573900" y="502627"/>
                </a:lnTo>
                <a:lnTo>
                  <a:pt x="574116" y="503402"/>
                </a:lnTo>
                <a:lnTo>
                  <a:pt x="574116" y="383552"/>
                </a:lnTo>
                <a:lnTo>
                  <a:pt x="573201" y="383870"/>
                </a:lnTo>
                <a:lnTo>
                  <a:pt x="573201" y="508000"/>
                </a:lnTo>
                <a:lnTo>
                  <a:pt x="572033" y="508000"/>
                </a:lnTo>
                <a:lnTo>
                  <a:pt x="571881" y="507707"/>
                </a:lnTo>
                <a:lnTo>
                  <a:pt x="573087" y="507707"/>
                </a:lnTo>
                <a:lnTo>
                  <a:pt x="573201" y="508000"/>
                </a:lnTo>
                <a:lnTo>
                  <a:pt x="573201" y="383870"/>
                </a:lnTo>
                <a:lnTo>
                  <a:pt x="572973" y="383959"/>
                </a:lnTo>
                <a:lnTo>
                  <a:pt x="572973" y="507415"/>
                </a:lnTo>
                <a:lnTo>
                  <a:pt x="572262" y="506437"/>
                </a:lnTo>
                <a:lnTo>
                  <a:pt x="572604" y="506437"/>
                </a:lnTo>
                <a:lnTo>
                  <a:pt x="572973" y="507415"/>
                </a:lnTo>
                <a:lnTo>
                  <a:pt x="572973" y="383959"/>
                </a:lnTo>
                <a:lnTo>
                  <a:pt x="571119" y="384606"/>
                </a:lnTo>
                <a:lnTo>
                  <a:pt x="571119" y="507707"/>
                </a:lnTo>
                <a:lnTo>
                  <a:pt x="571030" y="508000"/>
                </a:lnTo>
                <a:lnTo>
                  <a:pt x="569417" y="508000"/>
                </a:lnTo>
                <a:lnTo>
                  <a:pt x="569379" y="507707"/>
                </a:lnTo>
                <a:lnTo>
                  <a:pt x="571119" y="507707"/>
                </a:lnTo>
                <a:lnTo>
                  <a:pt x="571119" y="384606"/>
                </a:lnTo>
                <a:lnTo>
                  <a:pt x="567791" y="385787"/>
                </a:lnTo>
                <a:lnTo>
                  <a:pt x="567651" y="385889"/>
                </a:lnTo>
                <a:lnTo>
                  <a:pt x="573887" y="374192"/>
                </a:lnTo>
                <a:lnTo>
                  <a:pt x="573735" y="382270"/>
                </a:lnTo>
                <a:lnTo>
                  <a:pt x="579310" y="385622"/>
                </a:lnTo>
                <a:lnTo>
                  <a:pt x="579310" y="343039"/>
                </a:lnTo>
                <a:lnTo>
                  <a:pt x="576173" y="340169"/>
                </a:lnTo>
                <a:lnTo>
                  <a:pt x="576173" y="359410"/>
                </a:lnTo>
                <a:lnTo>
                  <a:pt x="575462" y="363016"/>
                </a:lnTo>
                <a:lnTo>
                  <a:pt x="575716" y="358267"/>
                </a:lnTo>
                <a:lnTo>
                  <a:pt x="576173" y="359410"/>
                </a:lnTo>
                <a:lnTo>
                  <a:pt x="576173" y="340169"/>
                </a:lnTo>
                <a:lnTo>
                  <a:pt x="575005" y="339090"/>
                </a:lnTo>
                <a:lnTo>
                  <a:pt x="574395" y="339229"/>
                </a:lnTo>
                <a:lnTo>
                  <a:pt x="574395" y="354939"/>
                </a:lnTo>
                <a:lnTo>
                  <a:pt x="573049" y="353060"/>
                </a:lnTo>
                <a:lnTo>
                  <a:pt x="567550" y="345440"/>
                </a:lnTo>
                <a:lnTo>
                  <a:pt x="567588" y="343433"/>
                </a:lnTo>
                <a:lnTo>
                  <a:pt x="571639" y="347980"/>
                </a:lnTo>
                <a:lnTo>
                  <a:pt x="574395" y="354939"/>
                </a:lnTo>
                <a:lnTo>
                  <a:pt x="574395" y="339229"/>
                </a:lnTo>
                <a:lnTo>
                  <a:pt x="569391" y="340360"/>
                </a:lnTo>
                <a:lnTo>
                  <a:pt x="567626" y="342353"/>
                </a:lnTo>
                <a:lnTo>
                  <a:pt x="567677" y="340360"/>
                </a:lnTo>
                <a:lnTo>
                  <a:pt x="570687" y="339090"/>
                </a:lnTo>
                <a:lnTo>
                  <a:pt x="574776" y="339090"/>
                </a:lnTo>
                <a:lnTo>
                  <a:pt x="578154" y="337820"/>
                </a:lnTo>
                <a:lnTo>
                  <a:pt x="582295" y="336550"/>
                </a:lnTo>
                <a:lnTo>
                  <a:pt x="587298" y="332740"/>
                </a:lnTo>
                <a:lnTo>
                  <a:pt x="588886" y="328930"/>
                </a:lnTo>
                <a:lnTo>
                  <a:pt x="595642" y="326390"/>
                </a:lnTo>
                <a:lnTo>
                  <a:pt x="606018" y="311150"/>
                </a:lnTo>
                <a:lnTo>
                  <a:pt x="606120" y="307340"/>
                </a:lnTo>
                <a:lnTo>
                  <a:pt x="606183" y="304800"/>
                </a:lnTo>
                <a:lnTo>
                  <a:pt x="604862" y="292100"/>
                </a:lnTo>
                <a:lnTo>
                  <a:pt x="602005" y="279400"/>
                </a:lnTo>
                <a:lnTo>
                  <a:pt x="597738" y="266700"/>
                </a:lnTo>
                <a:lnTo>
                  <a:pt x="591756" y="269240"/>
                </a:lnTo>
                <a:lnTo>
                  <a:pt x="585165" y="262890"/>
                </a:lnTo>
                <a:lnTo>
                  <a:pt x="579983" y="265430"/>
                </a:lnTo>
                <a:lnTo>
                  <a:pt x="573493" y="266700"/>
                </a:lnTo>
                <a:lnTo>
                  <a:pt x="579564" y="256540"/>
                </a:lnTo>
                <a:lnTo>
                  <a:pt x="567423" y="256540"/>
                </a:lnTo>
                <a:lnTo>
                  <a:pt x="567423" y="510247"/>
                </a:lnTo>
                <a:lnTo>
                  <a:pt x="566978" y="510540"/>
                </a:lnTo>
                <a:lnTo>
                  <a:pt x="564565" y="513080"/>
                </a:lnTo>
                <a:lnTo>
                  <a:pt x="564438" y="513727"/>
                </a:lnTo>
                <a:lnTo>
                  <a:pt x="564388" y="513537"/>
                </a:lnTo>
                <a:lnTo>
                  <a:pt x="564388" y="514057"/>
                </a:lnTo>
                <a:lnTo>
                  <a:pt x="564337" y="514350"/>
                </a:lnTo>
                <a:lnTo>
                  <a:pt x="562648" y="514350"/>
                </a:lnTo>
                <a:lnTo>
                  <a:pt x="563359" y="514057"/>
                </a:lnTo>
                <a:lnTo>
                  <a:pt x="564388" y="514057"/>
                </a:lnTo>
                <a:lnTo>
                  <a:pt x="564388" y="513537"/>
                </a:lnTo>
                <a:lnTo>
                  <a:pt x="564197" y="512787"/>
                </a:lnTo>
                <a:lnTo>
                  <a:pt x="567194" y="510247"/>
                </a:lnTo>
                <a:lnTo>
                  <a:pt x="567423" y="510247"/>
                </a:lnTo>
                <a:lnTo>
                  <a:pt x="567423" y="256540"/>
                </a:lnTo>
                <a:lnTo>
                  <a:pt x="566712" y="256540"/>
                </a:lnTo>
                <a:lnTo>
                  <a:pt x="566712" y="386537"/>
                </a:lnTo>
                <a:lnTo>
                  <a:pt x="560527" y="390817"/>
                </a:lnTo>
                <a:lnTo>
                  <a:pt x="560527" y="516229"/>
                </a:lnTo>
                <a:lnTo>
                  <a:pt x="560298" y="515327"/>
                </a:lnTo>
                <a:lnTo>
                  <a:pt x="560527" y="516229"/>
                </a:lnTo>
                <a:lnTo>
                  <a:pt x="560527" y="390817"/>
                </a:lnTo>
                <a:lnTo>
                  <a:pt x="557174" y="391706"/>
                </a:lnTo>
                <a:lnTo>
                  <a:pt x="566712" y="386537"/>
                </a:lnTo>
                <a:lnTo>
                  <a:pt x="566712" y="256540"/>
                </a:lnTo>
                <a:lnTo>
                  <a:pt x="565023" y="256540"/>
                </a:lnTo>
                <a:lnTo>
                  <a:pt x="561327" y="251460"/>
                </a:lnTo>
                <a:lnTo>
                  <a:pt x="558787" y="245110"/>
                </a:lnTo>
                <a:lnTo>
                  <a:pt x="556590" y="238760"/>
                </a:lnTo>
                <a:lnTo>
                  <a:pt x="559879" y="232410"/>
                </a:lnTo>
                <a:lnTo>
                  <a:pt x="563562" y="218440"/>
                </a:lnTo>
                <a:lnTo>
                  <a:pt x="566750" y="212090"/>
                </a:lnTo>
                <a:lnTo>
                  <a:pt x="566064" y="205740"/>
                </a:lnTo>
                <a:lnTo>
                  <a:pt x="560832" y="201930"/>
                </a:lnTo>
                <a:lnTo>
                  <a:pt x="554875" y="198120"/>
                </a:lnTo>
                <a:lnTo>
                  <a:pt x="554850" y="521677"/>
                </a:lnTo>
                <a:lnTo>
                  <a:pt x="554748" y="521970"/>
                </a:lnTo>
                <a:lnTo>
                  <a:pt x="554126" y="521970"/>
                </a:lnTo>
                <a:lnTo>
                  <a:pt x="554126" y="616927"/>
                </a:lnTo>
                <a:lnTo>
                  <a:pt x="553656" y="616927"/>
                </a:lnTo>
                <a:lnTo>
                  <a:pt x="551700" y="615950"/>
                </a:lnTo>
                <a:lnTo>
                  <a:pt x="553783" y="615950"/>
                </a:lnTo>
                <a:lnTo>
                  <a:pt x="554126" y="616927"/>
                </a:lnTo>
                <a:lnTo>
                  <a:pt x="554126" y="521970"/>
                </a:lnTo>
                <a:lnTo>
                  <a:pt x="553199" y="521970"/>
                </a:lnTo>
                <a:lnTo>
                  <a:pt x="553339" y="521677"/>
                </a:lnTo>
                <a:lnTo>
                  <a:pt x="554850" y="521677"/>
                </a:lnTo>
                <a:lnTo>
                  <a:pt x="554850" y="198081"/>
                </a:lnTo>
                <a:lnTo>
                  <a:pt x="552983" y="194805"/>
                </a:lnTo>
                <a:lnTo>
                  <a:pt x="552983" y="522478"/>
                </a:lnTo>
                <a:lnTo>
                  <a:pt x="552983" y="523240"/>
                </a:lnTo>
                <a:lnTo>
                  <a:pt x="552577" y="523240"/>
                </a:lnTo>
                <a:lnTo>
                  <a:pt x="552767" y="522947"/>
                </a:lnTo>
                <a:lnTo>
                  <a:pt x="552983" y="522478"/>
                </a:lnTo>
                <a:lnTo>
                  <a:pt x="552983" y="194805"/>
                </a:lnTo>
                <a:lnTo>
                  <a:pt x="551980" y="193040"/>
                </a:lnTo>
                <a:lnTo>
                  <a:pt x="551522" y="192887"/>
                </a:lnTo>
                <a:lnTo>
                  <a:pt x="551522" y="615873"/>
                </a:lnTo>
                <a:lnTo>
                  <a:pt x="551116" y="615657"/>
                </a:lnTo>
                <a:lnTo>
                  <a:pt x="551408" y="614438"/>
                </a:lnTo>
                <a:lnTo>
                  <a:pt x="551510" y="614680"/>
                </a:lnTo>
                <a:lnTo>
                  <a:pt x="551522" y="615873"/>
                </a:lnTo>
                <a:lnTo>
                  <a:pt x="551522" y="192887"/>
                </a:lnTo>
                <a:lnTo>
                  <a:pt x="551053" y="192722"/>
                </a:lnTo>
                <a:lnTo>
                  <a:pt x="551053" y="525538"/>
                </a:lnTo>
                <a:lnTo>
                  <a:pt x="551027" y="610870"/>
                </a:lnTo>
                <a:lnTo>
                  <a:pt x="551002" y="612470"/>
                </a:lnTo>
                <a:lnTo>
                  <a:pt x="550329" y="611847"/>
                </a:lnTo>
                <a:lnTo>
                  <a:pt x="550329" y="610870"/>
                </a:lnTo>
                <a:lnTo>
                  <a:pt x="551027" y="610870"/>
                </a:lnTo>
                <a:lnTo>
                  <a:pt x="551027" y="525602"/>
                </a:lnTo>
                <a:lnTo>
                  <a:pt x="550938" y="525780"/>
                </a:lnTo>
                <a:lnTo>
                  <a:pt x="550367" y="525780"/>
                </a:lnTo>
                <a:lnTo>
                  <a:pt x="551053" y="525538"/>
                </a:lnTo>
                <a:lnTo>
                  <a:pt x="551053" y="192722"/>
                </a:lnTo>
                <a:lnTo>
                  <a:pt x="549465" y="192163"/>
                </a:lnTo>
                <a:lnTo>
                  <a:pt x="549465" y="394296"/>
                </a:lnTo>
                <a:lnTo>
                  <a:pt x="548436" y="395185"/>
                </a:lnTo>
                <a:lnTo>
                  <a:pt x="548436" y="557530"/>
                </a:lnTo>
                <a:lnTo>
                  <a:pt x="548208" y="558914"/>
                </a:lnTo>
                <a:lnTo>
                  <a:pt x="548208" y="609307"/>
                </a:lnTo>
                <a:lnTo>
                  <a:pt x="548043" y="609307"/>
                </a:lnTo>
                <a:lnTo>
                  <a:pt x="547966" y="609053"/>
                </a:lnTo>
                <a:lnTo>
                  <a:pt x="548208" y="609307"/>
                </a:lnTo>
                <a:lnTo>
                  <a:pt x="548208" y="558914"/>
                </a:lnTo>
                <a:lnTo>
                  <a:pt x="548132" y="559371"/>
                </a:lnTo>
                <a:lnTo>
                  <a:pt x="547624" y="558507"/>
                </a:lnTo>
                <a:lnTo>
                  <a:pt x="546912" y="557326"/>
                </a:lnTo>
                <a:lnTo>
                  <a:pt x="546912" y="607187"/>
                </a:lnTo>
                <a:lnTo>
                  <a:pt x="545363" y="605497"/>
                </a:lnTo>
                <a:lnTo>
                  <a:pt x="546417" y="605497"/>
                </a:lnTo>
                <a:lnTo>
                  <a:pt x="546315" y="605790"/>
                </a:lnTo>
                <a:lnTo>
                  <a:pt x="546912" y="607187"/>
                </a:lnTo>
                <a:lnTo>
                  <a:pt x="546912" y="557326"/>
                </a:lnTo>
                <a:lnTo>
                  <a:pt x="546455" y="555980"/>
                </a:lnTo>
                <a:lnTo>
                  <a:pt x="548436" y="557530"/>
                </a:lnTo>
                <a:lnTo>
                  <a:pt x="548436" y="395185"/>
                </a:lnTo>
                <a:lnTo>
                  <a:pt x="548170" y="395427"/>
                </a:lnTo>
                <a:lnTo>
                  <a:pt x="548170" y="526580"/>
                </a:lnTo>
                <a:lnTo>
                  <a:pt x="547573" y="528320"/>
                </a:lnTo>
                <a:lnTo>
                  <a:pt x="546925" y="527888"/>
                </a:lnTo>
                <a:lnTo>
                  <a:pt x="546925" y="548640"/>
                </a:lnTo>
                <a:lnTo>
                  <a:pt x="546747" y="549122"/>
                </a:lnTo>
                <a:lnTo>
                  <a:pt x="546569" y="548868"/>
                </a:lnTo>
                <a:lnTo>
                  <a:pt x="546569" y="549617"/>
                </a:lnTo>
                <a:lnTo>
                  <a:pt x="546468" y="549910"/>
                </a:lnTo>
                <a:lnTo>
                  <a:pt x="546392" y="604227"/>
                </a:lnTo>
                <a:lnTo>
                  <a:pt x="545604" y="604227"/>
                </a:lnTo>
                <a:lnTo>
                  <a:pt x="544918" y="602957"/>
                </a:lnTo>
                <a:lnTo>
                  <a:pt x="544487" y="602957"/>
                </a:lnTo>
                <a:lnTo>
                  <a:pt x="544423" y="602183"/>
                </a:lnTo>
                <a:lnTo>
                  <a:pt x="544918" y="602957"/>
                </a:lnTo>
                <a:lnTo>
                  <a:pt x="545122" y="603250"/>
                </a:lnTo>
                <a:lnTo>
                  <a:pt x="546392" y="604227"/>
                </a:lnTo>
                <a:lnTo>
                  <a:pt x="546392" y="549910"/>
                </a:lnTo>
                <a:lnTo>
                  <a:pt x="545731" y="549910"/>
                </a:lnTo>
                <a:lnTo>
                  <a:pt x="545731" y="550887"/>
                </a:lnTo>
                <a:lnTo>
                  <a:pt x="545719" y="552043"/>
                </a:lnTo>
                <a:lnTo>
                  <a:pt x="545528" y="553173"/>
                </a:lnTo>
                <a:lnTo>
                  <a:pt x="545020" y="552157"/>
                </a:lnTo>
                <a:lnTo>
                  <a:pt x="545655" y="552157"/>
                </a:lnTo>
                <a:lnTo>
                  <a:pt x="545719" y="550887"/>
                </a:lnTo>
                <a:lnTo>
                  <a:pt x="544639" y="550887"/>
                </a:lnTo>
                <a:lnTo>
                  <a:pt x="545426" y="550176"/>
                </a:lnTo>
                <a:lnTo>
                  <a:pt x="545731" y="550887"/>
                </a:lnTo>
                <a:lnTo>
                  <a:pt x="545731" y="549910"/>
                </a:lnTo>
                <a:lnTo>
                  <a:pt x="546036" y="549617"/>
                </a:lnTo>
                <a:lnTo>
                  <a:pt x="546569" y="549617"/>
                </a:lnTo>
                <a:lnTo>
                  <a:pt x="546569" y="548868"/>
                </a:lnTo>
                <a:lnTo>
                  <a:pt x="546417" y="548640"/>
                </a:lnTo>
                <a:lnTo>
                  <a:pt x="546925" y="548640"/>
                </a:lnTo>
                <a:lnTo>
                  <a:pt x="546925" y="527888"/>
                </a:lnTo>
                <a:lnTo>
                  <a:pt x="547662" y="526757"/>
                </a:lnTo>
                <a:lnTo>
                  <a:pt x="548170" y="526580"/>
                </a:lnTo>
                <a:lnTo>
                  <a:pt x="548170" y="395427"/>
                </a:lnTo>
                <a:lnTo>
                  <a:pt x="546747" y="396646"/>
                </a:lnTo>
                <a:lnTo>
                  <a:pt x="546747" y="535940"/>
                </a:lnTo>
                <a:lnTo>
                  <a:pt x="546735" y="541020"/>
                </a:lnTo>
                <a:lnTo>
                  <a:pt x="546150" y="541515"/>
                </a:lnTo>
                <a:lnTo>
                  <a:pt x="545439" y="540372"/>
                </a:lnTo>
                <a:lnTo>
                  <a:pt x="546735" y="541020"/>
                </a:lnTo>
                <a:lnTo>
                  <a:pt x="546735" y="535952"/>
                </a:lnTo>
                <a:lnTo>
                  <a:pt x="545592" y="536765"/>
                </a:lnTo>
                <a:lnTo>
                  <a:pt x="546328" y="535647"/>
                </a:lnTo>
                <a:lnTo>
                  <a:pt x="545223" y="533717"/>
                </a:lnTo>
                <a:lnTo>
                  <a:pt x="545223" y="543267"/>
                </a:lnTo>
                <a:lnTo>
                  <a:pt x="545211" y="544614"/>
                </a:lnTo>
                <a:lnTo>
                  <a:pt x="545058" y="544537"/>
                </a:lnTo>
                <a:lnTo>
                  <a:pt x="545223" y="543267"/>
                </a:lnTo>
                <a:lnTo>
                  <a:pt x="545223" y="533717"/>
                </a:lnTo>
                <a:lnTo>
                  <a:pt x="545045" y="533400"/>
                </a:lnTo>
                <a:lnTo>
                  <a:pt x="546747" y="535940"/>
                </a:lnTo>
                <a:lnTo>
                  <a:pt x="546747" y="396646"/>
                </a:lnTo>
                <a:lnTo>
                  <a:pt x="546100" y="397205"/>
                </a:lnTo>
                <a:lnTo>
                  <a:pt x="546100" y="532130"/>
                </a:lnTo>
                <a:lnTo>
                  <a:pt x="544918" y="533171"/>
                </a:lnTo>
                <a:lnTo>
                  <a:pt x="545985" y="531837"/>
                </a:lnTo>
                <a:lnTo>
                  <a:pt x="545947" y="531596"/>
                </a:lnTo>
                <a:lnTo>
                  <a:pt x="546100" y="532130"/>
                </a:lnTo>
                <a:lnTo>
                  <a:pt x="546100" y="397205"/>
                </a:lnTo>
                <a:lnTo>
                  <a:pt x="545757" y="397510"/>
                </a:lnTo>
                <a:lnTo>
                  <a:pt x="545757" y="529272"/>
                </a:lnTo>
                <a:lnTo>
                  <a:pt x="545744" y="529780"/>
                </a:lnTo>
                <a:lnTo>
                  <a:pt x="545731" y="529297"/>
                </a:lnTo>
                <a:lnTo>
                  <a:pt x="545757" y="397510"/>
                </a:lnTo>
                <a:lnTo>
                  <a:pt x="544614" y="398487"/>
                </a:lnTo>
                <a:lnTo>
                  <a:pt x="544512" y="566127"/>
                </a:lnTo>
                <a:lnTo>
                  <a:pt x="544195" y="566420"/>
                </a:lnTo>
                <a:lnTo>
                  <a:pt x="544068" y="566496"/>
                </a:lnTo>
                <a:lnTo>
                  <a:pt x="544068" y="601687"/>
                </a:lnTo>
                <a:lnTo>
                  <a:pt x="543623" y="601687"/>
                </a:lnTo>
                <a:lnTo>
                  <a:pt x="542925" y="600417"/>
                </a:lnTo>
                <a:lnTo>
                  <a:pt x="543052" y="599554"/>
                </a:lnTo>
                <a:lnTo>
                  <a:pt x="543306" y="600710"/>
                </a:lnTo>
                <a:lnTo>
                  <a:pt x="544068" y="601687"/>
                </a:lnTo>
                <a:lnTo>
                  <a:pt x="544068" y="566496"/>
                </a:lnTo>
                <a:lnTo>
                  <a:pt x="543598" y="566775"/>
                </a:lnTo>
                <a:lnTo>
                  <a:pt x="543598" y="575310"/>
                </a:lnTo>
                <a:lnTo>
                  <a:pt x="541896" y="575310"/>
                </a:lnTo>
                <a:lnTo>
                  <a:pt x="541870" y="575017"/>
                </a:lnTo>
                <a:lnTo>
                  <a:pt x="543318" y="574344"/>
                </a:lnTo>
                <a:lnTo>
                  <a:pt x="543598" y="575310"/>
                </a:lnTo>
                <a:lnTo>
                  <a:pt x="543598" y="566775"/>
                </a:lnTo>
                <a:lnTo>
                  <a:pt x="543001" y="567118"/>
                </a:lnTo>
                <a:lnTo>
                  <a:pt x="543001" y="572820"/>
                </a:lnTo>
                <a:lnTo>
                  <a:pt x="542442" y="572477"/>
                </a:lnTo>
                <a:lnTo>
                  <a:pt x="542391" y="571207"/>
                </a:lnTo>
                <a:lnTo>
                  <a:pt x="541540" y="569937"/>
                </a:lnTo>
                <a:lnTo>
                  <a:pt x="541616" y="567397"/>
                </a:lnTo>
                <a:lnTo>
                  <a:pt x="542518" y="567397"/>
                </a:lnTo>
                <a:lnTo>
                  <a:pt x="542023" y="567690"/>
                </a:lnTo>
                <a:lnTo>
                  <a:pt x="543001" y="572820"/>
                </a:lnTo>
                <a:lnTo>
                  <a:pt x="543001" y="567118"/>
                </a:lnTo>
                <a:lnTo>
                  <a:pt x="542861" y="567194"/>
                </a:lnTo>
                <a:lnTo>
                  <a:pt x="543725" y="566127"/>
                </a:lnTo>
                <a:lnTo>
                  <a:pt x="544512" y="566127"/>
                </a:lnTo>
                <a:lnTo>
                  <a:pt x="544512" y="398538"/>
                </a:lnTo>
                <a:lnTo>
                  <a:pt x="541286" y="399859"/>
                </a:lnTo>
                <a:lnTo>
                  <a:pt x="541286" y="598170"/>
                </a:lnTo>
                <a:lnTo>
                  <a:pt x="540905" y="599147"/>
                </a:lnTo>
                <a:lnTo>
                  <a:pt x="540740" y="598170"/>
                </a:lnTo>
                <a:lnTo>
                  <a:pt x="541286" y="598170"/>
                </a:lnTo>
                <a:lnTo>
                  <a:pt x="541286" y="399859"/>
                </a:lnTo>
                <a:lnTo>
                  <a:pt x="540905" y="400011"/>
                </a:lnTo>
                <a:lnTo>
                  <a:pt x="540905" y="596900"/>
                </a:lnTo>
                <a:lnTo>
                  <a:pt x="540639" y="597547"/>
                </a:lnTo>
                <a:lnTo>
                  <a:pt x="540537" y="596900"/>
                </a:lnTo>
                <a:lnTo>
                  <a:pt x="540905" y="596900"/>
                </a:lnTo>
                <a:lnTo>
                  <a:pt x="540905" y="400011"/>
                </a:lnTo>
                <a:lnTo>
                  <a:pt x="540664" y="400113"/>
                </a:lnTo>
                <a:lnTo>
                  <a:pt x="540664" y="582930"/>
                </a:lnTo>
                <a:lnTo>
                  <a:pt x="540042" y="583755"/>
                </a:lnTo>
                <a:lnTo>
                  <a:pt x="540042" y="594360"/>
                </a:lnTo>
                <a:lnTo>
                  <a:pt x="539559" y="596607"/>
                </a:lnTo>
                <a:lnTo>
                  <a:pt x="539711" y="595337"/>
                </a:lnTo>
                <a:lnTo>
                  <a:pt x="539889" y="594360"/>
                </a:lnTo>
                <a:lnTo>
                  <a:pt x="540042" y="594360"/>
                </a:lnTo>
                <a:lnTo>
                  <a:pt x="540042" y="583755"/>
                </a:lnTo>
                <a:lnTo>
                  <a:pt x="539724" y="584174"/>
                </a:lnTo>
                <a:lnTo>
                  <a:pt x="539724" y="594360"/>
                </a:lnTo>
                <a:lnTo>
                  <a:pt x="538975" y="595337"/>
                </a:lnTo>
                <a:lnTo>
                  <a:pt x="538848" y="594360"/>
                </a:lnTo>
                <a:lnTo>
                  <a:pt x="539724" y="594360"/>
                </a:lnTo>
                <a:lnTo>
                  <a:pt x="539724" y="584174"/>
                </a:lnTo>
                <a:lnTo>
                  <a:pt x="538861" y="585304"/>
                </a:lnTo>
                <a:lnTo>
                  <a:pt x="538861" y="589280"/>
                </a:lnTo>
                <a:lnTo>
                  <a:pt x="538391" y="589280"/>
                </a:lnTo>
                <a:lnTo>
                  <a:pt x="538429" y="589026"/>
                </a:lnTo>
                <a:lnTo>
                  <a:pt x="538861" y="589280"/>
                </a:lnTo>
                <a:lnTo>
                  <a:pt x="538861" y="585304"/>
                </a:lnTo>
                <a:lnTo>
                  <a:pt x="537933" y="586524"/>
                </a:lnTo>
                <a:lnTo>
                  <a:pt x="537933" y="594067"/>
                </a:lnTo>
                <a:lnTo>
                  <a:pt x="536968" y="594067"/>
                </a:lnTo>
                <a:lnTo>
                  <a:pt x="537032" y="593090"/>
                </a:lnTo>
                <a:lnTo>
                  <a:pt x="537667" y="593090"/>
                </a:lnTo>
                <a:lnTo>
                  <a:pt x="537933" y="594067"/>
                </a:lnTo>
                <a:lnTo>
                  <a:pt x="537933" y="586524"/>
                </a:lnTo>
                <a:lnTo>
                  <a:pt x="537743" y="586765"/>
                </a:lnTo>
                <a:lnTo>
                  <a:pt x="537743" y="591820"/>
                </a:lnTo>
                <a:lnTo>
                  <a:pt x="537413" y="592353"/>
                </a:lnTo>
                <a:lnTo>
                  <a:pt x="537146" y="592023"/>
                </a:lnTo>
                <a:lnTo>
                  <a:pt x="537146" y="592797"/>
                </a:lnTo>
                <a:lnTo>
                  <a:pt x="537044" y="592975"/>
                </a:lnTo>
                <a:lnTo>
                  <a:pt x="537057" y="592797"/>
                </a:lnTo>
                <a:lnTo>
                  <a:pt x="537146" y="592023"/>
                </a:lnTo>
                <a:lnTo>
                  <a:pt x="536765" y="591527"/>
                </a:lnTo>
                <a:lnTo>
                  <a:pt x="537362" y="591527"/>
                </a:lnTo>
                <a:lnTo>
                  <a:pt x="537286" y="591820"/>
                </a:lnTo>
                <a:lnTo>
                  <a:pt x="537743" y="591820"/>
                </a:lnTo>
                <a:lnTo>
                  <a:pt x="537743" y="586765"/>
                </a:lnTo>
                <a:lnTo>
                  <a:pt x="537705" y="590257"/>
                </a:lnTo>
                <a:lnTo>
                  <a:pt x="537464" y="591159"/>
                </a:lnTo>
                <a:lnTo>
                  <a:pt x="537540" y="590257"/>
                </a:lnTo>
                <a:lnTo>
                  <a:pt x="537705" y="590257"/>
                </a:lnTo>
                <a:lnTo>
                  <a:pt x="537705" y="586816"/>
                </a:lnTo>
                <a:lnTo>
                  <a:pt x="536968" y="587781"/>
                </a:lnTo>
                <a:lnTo>
                  <a:pt x="536841" y="586447"/>
                </a:lnTo>
                <a:lnTo>
                  <a:pt x="537210" y="586447"/>
                </a:lnTo>
                <a:lnTo>
                  <a:pt x="538746" y="585177"/>
                </a:lnTo>
                <a:lnTo>
                  <a:pt x="538543" y="584301"/>
                </a:lnTo>
                <a:lnTo>
                  <a:pt x="540664" y="582930"/>
                </a:lnTo>
                <a:lnTo>
                  <a:pt x="540664" y="400113"/>
                </a:lnTo>
                <a:lnTo>
                  <a:pt x="538556" y="400977"/>
                </a:lnTo>
                <a:lnTo>
                  <a:pt x="538556" y="580186"/>
                </a:lnTo>
                <a:lnTo>
                  <a:pt x="538302" y="580390"/>
                </a:lnTo>
                <a:lnTo>
                  <a:pt x="537883" y="582930"/>
                </a:lnTo>
                <a:lnTo>
                  <a:pt x="537705" y="583311"/>
                </a:lnTo>
                <a:lnTo>
                  <a:pt x="535317" y="581367"/>
                </a:lnTo>
                <a:lnTo>
                  <a:pt x="538556" y="580186"/>
                </a:lnTo>
                <a:lnTo>
                  <a:pt x="538556" y="400977"/>
                </a:lnTo>
                <a:lnTo>
                  <a:pt x="538429" y="401027"/>
                </a:lnTo>
                <a:lnTo>
                  <a:pt x="535444" y="395947"/>
                </a:lnTo>
                <a:lnTo>
                  <a:pt x="533946" y="393407"/>
                </a:lnTo>
                <a:lnTo>
                  <a:pt x="533958" y="392137"/>
                </a:lnTo>
                <a:lnTo>
                  <a:pt x="533971" y="390867"/>
                </a:lnTo>
                <a:lnTo>
                  <a:pt x="533984" y="387464"/>
                </a:lnTo>
                <a:lnTo>
                  <a:pt x="534466" y="391160"/>
                </a:lnTo>
                <a:lnTo>
                  <a:pt x="538429" y="397510"/>
                </a:lnTo>
                <a:lnTo>
                  <a:pt x="549465" y="394296"/>
                </a:lnTo>
                <a:lnTo>
                  <a:pt x="549465" y="192163"/>
                </a:lnTo>
                <a:lnTo>
                  <a:pt x="548386" y="191770"/>
                </a:lnTo>
                <a:lnTo>
                  <a:pt x="550291" y="186690"/>
                </a:lnTo>
                <a:lnTo>
                  <a:pt x="547560" y="184150"/>
                </a:lnTo>
                <a:lnTo>
                  <a:pt x="549541" y="177800"/>
                </a:lnTo>
                <a:lnTo>
                  <a:pt x="544918" y="168910"/>
                </a:lnTo>
                <a:lnTo>
                  <a:pt x="556298" y="170180"/>
                </a:lnTo>
                <a:lnTo>
                  <a:pt x="560768" y="168910"/>
                </a:lnTo>
                <a:lnTo>
                  <a:pt x="565226" y="167640"/>
                </a:lnTo>
                <a:lnTo>
                  <a:pt x="572630" y="170180"/>
                </a:lnTo>
                <a:lnTo>
                  <a:pt x="578510" y="175260"/>
                </a:lnTo>
                <a:lnTo>
                  <a:pt x="592378" y="173990"/>
                </a:lnTo>
                <a:lnTo>
                  <a:pt x="610717" y="170180"/>
                </a:lnTo>
                <a:lnTo>
                  <a:pt x="616610" y="167640"/>
                </a:lnTo>
                <a:lnTo>
                  <a:pt x="625436" y="163830"/>
                </a:lnTo>
                <a:lnTo>
                  <a:pt x="628421" y="151130"/>
                </a:lnTo>
                <a:lnTo>
                  <a:pt x="628370" y="146050"/>
                </a:lnTo>
                <a:lnTo>
                  <a:pt x="634631" y="146050"/>
                </a:lnTo>
                <a:lnTo>
                  <a:pt x="630809" y="142240"/>
                </a:lnTo>
                <a:lnTo>
                  <a:pt x="628065" y="137160"/>
                </a:lnTo>
                <a:lnTo>
                  <a:pt x="620877" y="134620"/>
                </a:lnTo>
                <a:lnTo>
                  <a:pt x="620128" y="128270"/>
                </a:lnTo>
                <a:lnTo>
                  <a:pt x="618540" y="127000"/>
                </a:lnTo>
                <a:lnTo>
                  <a:pt x="604951" y="116840"/>
                </a:lnTo>
                <a:lnTo>
                  <a:pt x="609612" y="115570"/>
                </a:lnTo>
                <a:lnTo>
                  <a:pt x="611378" y="114300"/>
                </a:lnTo>
                <a:lnTo>
                  <a:pt x="613308" y="115570"/>
                </a:lnTo>
                <a:lnTo>
                  <a:pt x="612000" y="114300"/>
                </a:lnTo>
                <a:lnTo>
                  <a:pt x="610679" y="113030"/>
                </a:lnTo>
                <a:lnTo>
                  <a:pt x="605294" y="113030"/>
                </a:lnTo>
                <a:lnTo>
                  <a:pt x="602742" y="106680"/>
                </a:lnTo>
                <a:lnTo>
                  <a:pt x="609511" y="105410"/>
                </a:lnTo>
                <a:lnTo>
                  <a:pt x="619937" y="105410"/>
                </a:lnTo>
                <a:lnTo>
                  <a:pt x="618159" y="93980"/>
                </a:lnTo>
                <a:lnTo>
                  <a:pt x="615645" y="86360"/>
                </a:lnTo>
                <a:lnTo>
                  <a:pt x="622147" y="83820"/>
                </a:lnTo>
                <a:lnTo>
                  <a:pt x="629704" y="81280"/>
                </a:lnTo>
                <a:lnTo>
                  <a:pt x="632980" y="80010"/>
                </a:lnTo>
                <a:lnTo>
                  <a:pt x="636257" y="78740"/>
                </a:lnTo>
                <a:lnTo>
                  <a:pt x="639216" y="71120"/>
                </a:lnTo>
                <a:lnTo>
                  <a:pt x="639699" y="69850"/>
                </a:lnTo>
                <a:lnTo>
                  <a:pt x="638670" y="63500"/>
                </a:lnTo>
                <a:lnTo>
                  <a:pt x="631266" y="63500"/>
                </a:lnTo>
                <a:lnTo>
                  <a:pt x="630605" y="57150"/>
                </a:lnTo>
                <a:lnTo>
                  <a:pt x="634809" y="46990"/>
                </a:lnTo>
                <a:lnTo>
                  <a:pt x="589038" y="46990"/>
                </a:lnTo>
                <a:lnTo>
                  <a:pt x="578065" y="46990"/>
                </a:lnTo>
                <a:lnTo>
                  <a:pt x="574941" y="50800"/>
                </a:lnTo>
                <a:lnTo>
                  <a:pt x="575729" y="57150"/>
                </a:lnTo>
                <a:lnTo>
                  <a:pt x="567867" y="55880"/>
                </a:lnTo>
                <a:lnTo>
                  <a:pt x="559904" y="52070"/>
                </a:lnTo>
                <a:lnTo>
                  <a:pt x="551802" y="49530"/>
                </a:lnTo>
                <a:lnTo>
                  <a:pt x="543496" y="54610"/>
                </a:lnTo>
                <a:lnTo>
                  <a:pt x="531837" y="60960"/>
                </a:lnTo>
                <a:lnTo>
                  <a:pt x="522300" y="64998"/>
                </a:lnTo>
                <a:lnTo>
                  <a:pt x="522300" y="378282"/>
                </a:lnTo>
                <a:lnTo>
                  <a:pt x="522274" y="377240"/>
                </a:lnTo>
                <a:lnTo>
                  <a:pt x="522300" y="378282"/>
                </a:lnTo>
                <a:lnTo>
                  <a:pt x="522300" y="64998"/>
                </a:lnTo>
                <a:lnTo>
                  <a:pt x="522135" y="65062"/>
                </a:lnTo>
                <a:lnTo>
                  <a:pt x="522135" y="409917"/>
                </a:lnTo>
                <a:lnTo>
                  <a:pt x="522033" y="410070"/>
                </a:lnTo>
                <a:lnTo>
                  <a:pt x="522033" y="411187"/>
                </a:lnTo>
                <a:lnTo>
                  <a:pt x="522033" y="410070"/>
                </a:lnTo>
                <a:lnTo>
                  <a:pt x="521830" y="409994"/>
                </a:lnTo>
                <a:lnTo>
                  <a:pt x="521830" y="411480"/>
                </a:lnTo>
                <a:lnTo>
                  <a:pt x="521589" y="411848"/>
                </a:lnTo>
                <a:lnTo>
                  <a:pt x="521309" y="412076"/>
                </a:lnTo>
                <a:lnTo>
                  <a:pt x="521309" y="412699"/>
                </a:lnTo>
                <a:lnTo>
                  <a:pt x="521119" y="412750"/>
                </a:lnTo>
                <a:lnTo>
                  <a:pt x="521233" y="412584"/>
                </a:lnTo>
                <a:lnTo>
                  <a:pt x="521309" y="412076"/>
                </a:lnTo>
                <a:lnTo>
                  <a:pt x="520484" y="412750"/>
                </a:lnTo>
                <a:lnTo>
                  <a:pt x="520547" y="412394"/>
                </a:lnTo>
                <a:lnTo>
                  <a:pt x="521665" y="411480"/>
                </a:lnTo>
                <a:lnTo>
                  <a:pt x="521830" y="411480"/>
                </a:lnTo>
                <a:lnTo>
                  <a:pt x="521830" y="409994"/>
                </a:lnTo>
                <a:lnTo>
                  <a:pt x="521677" y="409892"/>
                </a:lnTo>
                <a:lnTo>
                  <a:pt x="521309" y="409498"/>
                </a:lnTo>
                <a:lnTo>
                  <a:pt x="521055" y="409384"/>
                </a:lnTo>
                <a:lnTo>
                  <a:pt x="521030" y="409232"/>
                </a:lnTo>
                <a:lnTo>
                  <a:pt x="521309" y="409498"/>
                </a:lnTo>
                <a:lnTo>
                  <a:pt x="522135" y="409917"/>
                </a:lnTo>
                <a:lnTo>
                  <a:pt x="522135" y="65062"/>
                </a:lnTo>
                <a:lnTo>
                  <a:pt x="521030" y="65532"/>
                </a:lnTo>
                <a:lnTo>
                  <a:pt x="521030" y="392137"/>
                </a:lnTo>
                <a:lnTo>
                  <a:pt x="520382" y="392493"/>
                </a:lnTo>
                <a:lnTo>
                  <a:pt x="520382" y="406107"/>
                </a:lnTo>
                <a:lnTo>
                  <a:pt x="520382" y="406400"/>
                </a:lnTo>
                <a:lnTo>
                  <a:pt x="520382" y="406768"/>
                </a:lnTo>
                <a:lnTo>
                  <a:pt x="520382" y="407073"/>
                </a:lnTo>
                <a:lnTo>
                  <a:pt x="520331" y="407289"/>
                </a:lnTo>
                <a:lnTo>
                  <a:pt x="520382" y="406768"/>
                </a:lnTo>
                <a:lnTo>
                  <a:pt x="520382" y="406400"/>
                </a:lnTo>
                <a:lnTo>
                  <a:pt x="520077" y="406400"/>
                </a:lnTo>
                <a:lnTo>
                  <a:pt x="520077" y="408647"/>
                </a:lnTo>
                <a:lnTo>
                  <a:pt x="519963" y="408825"/>
                </a:lnTo>
                <a:lnTo>
                  <a:pt x="519887" y="410210"/>
                </a:lnTo>
                <a:lnTo>
                  <a:pt x="519887" y="415366"/>
                </a:lnTo>
                <a:lnTo>
                  <a:pt x="519417" y="416267"/>
                </a:lnTo>
                <a:lnTo>
                  <a:pt x="517156" y="416521"/>
                </a:lnTo>
                <a:lnTo>
                  <a:pt x="519887" y="415366"/>
                </a:lnTo>
                <a:lnTo>
                  <a:pt x="519887" y="410210"/>
                </a:lnTo>
                <a:lnTo>
                  <a:pt x="519544" y="409816"/>
                </a:lnTo>
                <a:lnTo>
                  <a:pt x="519607" y="409105"/>
                </a:lnTo>
                <a:lnTo>
                  <a:pt x="519176" y="408940"/>
                </a:lnTo>
                <a:lnTo>
                  <a:pt x="519607" y="408940"/>
                </a:lnTo>
                <a:lnTo>
                  <a:pt x="519607" y="409105"/>
                </a:lnTo>
                <a:lnTo>
                  <a:pt x="519887" y="410210"/>
                </a:lnTo>
                <a:lnTo>
                  <a:pt x="519887" y="408787"/>
                </a:lnTo>
                <a:lnTo>
                  <a:pt x="519772" y="407670"/>
                </a:lnTo>
                <a:lnTo>
                  <a:pt x="519887" y="408647"/>
                </a:lnTo>
                <a:lnTo>
                  <a:pt x="520077" y="408647"/>
                </a:lnTo>
                <a:lnTo>
                  <a:pt x="520077" y="406400"/>
                </a:lnTo>
                <a:lnTo>
                  <a:pt x="519772" y="406400"/>
                </a:lnTo>
                <a:lnTo>
                  <a:pt x="519595" y="406107"/>
                </a:lnTo>
                <a:lnTo>
                  <a:pt x="519645" y="406400"/>
                </a:lnTo>
                <a:lnTo>
                  <a:pt x="519518" y="406400"/>
                </a:lnTo>
                <a:lnTo>
                  <a:pt x="519696" y="406666"/>
                </a:lnTo>
                <a:lnTo>
                  <a:pt x="519849" y="407377"/>
                </a:lnTo>
                <a:lnTo>
                  <a:pt x="519518" y="406400"/>
                </a:lnTo>
                <a:lnTo>
                  <a:pt x="518629" y="406400"/>
                </a:lnTo>
                <a:lnTo>
                  <a:pt x="518972" y="406107"/>
                </a:lnTo>
                <a:lnTo>
                  <a:pt x="519595" y="406107"/>
                </a:lnTo>
                <a:lnTo>
                  <a:pt x="520382" y="406107"/>
                </a:lnTo>
                <a:lnTo>
                  <a:pt x="520382" y="392493"/>
                </a:lnTo>
                <a:lnTo>
                  <a:pt x="519798" y="392811"/>
                </a:lnTo>
                <a:lnTo>
                  <a:pt x="519798" y="395947"/>
                </a:lnTo>
                <a:lnTo>
                  <a:pt x="519722" y="401027"/>
                </a:lnTo>
                <a:lnTo>
                  <a:pt x="519391" y="401320"/>
                </a:lnTo>
                <a:lnTo>
                  <a:pt x="518998" y="401320"/>
                </a:lnTo>
                <a:lnTo>
                  <a:pt x="518998" y="404837"/>
                </a:lnTo>
                <a:lnTo>
                  <a:pt x="518680" y="404126"/>
                </a:lnTo>
                <a:lnTo>
                  <a:pt x="518642" y="403987"/>
                </a:lnTo>
                <a:lnTo>
                  <a:pt x="518591" y="403860"/>
                </a:lnTo>
                <a:lnTo>
                  <a:pt x="518287" y="403479"/>
                </a:lnTo>
                <a:lnTo>
                  <a:pt x="518287" y="404126"/>
                </a:lnTo>
                <a:lnTo>
                  <a:pt x="518223" y="404329"/>
                </a:lnTo>
                <a:lnTo>
                  <a:pt x="518185" y="406400"/>
                </a:lnTo>
                <a:lnTo>
                  <a:pt x="517499" y="405130"/>
                </a:lnTo>
                <a:lnTo>
                  <a:pt x="518121" y="405955"/>
                </a:lnTo>
                <a:lnTo>
                  <a:pt x="518185" y="406400"/>
                </a:lnTo>
                <a:lnTo>
                  <a:pt x="518185" y="404291"/>
                </a:lnTo>
                <a:lnTo>
                  <a:pt x="518033" y="404152"/>
                </a:lnTo>
                <a:lnTo>
                  <a:pt x="518287" y="404126"/>
                </a:lnTo>
                <a:lnTo>
                  <a:pt x="518287" y="403479"/>
                </a:lnTo>
                <a:lnTo>
                  <a:pt x="517982" y="403047"/>
                </a:lnTo>
                <a:lnTo>
                  <a:pt x="517982" y="404812"/>
                </a:lnTo>
                <a:lnTo>
                  <a:pt x="517842" y="404837"/>
                </a:lnTo>
                <a:lnTo>
                  <a:pt x="517880" y="404279"/>
                </a:lnTo>
                <a:lnTo>
                  <a:pt x="517779" y="404837"/>
                </a:lnTo>
                <a:lnTo>
                  <a:pt x="517728" y="404609"/>
                </a:lnTo>
                <a:lnTo>
                  <a:pt x="517804" y="404304"/>
                </a:lnTo>
                <a:lnTo>
                  <a:pt x="517944" y="404749"/>
                </a:lnTo>
                <a:lnTo>
                  <a:pt x="517982" y="403047"/>
                </a:lnTo>
                <a:lnTo>
                  <a:pt x="517956" y="403860"/>
                </a:lnTo>
                <a:lnTo>
                  <a:pt x="517956" y="403009"/>
                </a:lnTo>
                <a:lnTo>
                  <a:pt x="517664" y="402590"/>
                </a:lnTo>
                <a:lnTo>
                  <a:pt x="517867" y="403567"/>
                </a:lnTo>
                <a:lnTo>
                  <a:pt x="517906" y="403860"/>
                </a:lnTo>
                <a:lnTo>
                  <a:pt x="517779" y="403567"/>
                </a:lnTo>
                <a:lnTo>
                  <a:pt x="517601" y="403567"/>
                </a:lnTo>
                <a:lnTo>
                  <a:pt x="517601" y="404380"/>
                </a:lnTo>
                <a:lnTo>
                  <a:pt x="515632" y="405130"/>
                </a:lnTo>
                <a:lnTo>
                  <a:pt x="517537" y="403923"/>
                </a:lnTo>
                <a:lnTo>
                  <a:pt x="517601" y="404380"/>
                </a:lnTo>
                <a:lnTo>
                  <a:pt x="517601" y="403567"/>
                </a:lnTo>
                <a:lnTo>
                  <a:pt x="517525" y="403860"/>
                </a:lnTo>
                <a:lnTo>
                  <a:pt x="517499" y="403694"/>
                </a:lnTo>
                <a:lnTo>
                  <a:pt x="517525" y="403860"/>
                </a:lnTo>
                <a:lnTo>
                  <a:pt x="517525" y="403567"/>
                </a:lnTo>
                <a:lnTo>
                  <a:pt x="517613" y="402590"/>
                </a:lnTo>
                <a:lnTo>
                  <a:pt x="516737" y="402590"/>
                </a:lnTo>
                <a:lnTo>
                  <a:pt x="516864" y="402297"/>
                </a:lnTo>
                <a:lnTo>
                  <a:pt x="518007" y="402297"/>
                </a:lnTo>
                <a:lnTo>
                  <a:pt x="518833" y="403567"/>
                </a:lnTo>
                <a:lnTo>
                  <a:pt x="518591" y="403567"/>
                </a:lnTo>
                <a:lnTo>
                  <a:pt x="518718" y="403987"/>
                </a:lnTo>
                <a:lnTo>
                  <a:pt x="518680" y="404126"/>
                </a:lnTo>
                <a:lnTo>
                  <a:pt x="518998" y="404837"/>
                </a:lnTo>
                <a:lnTo>
                  <a:pt x="518998" y="401320"/>
                </a:lnTo>
                <a:lnTo>
                  <a:pt x="518566" y="401320"/>
                </a:lnTo>
                <a:lnTo>
                  <a:pt x="518375" y="402221"/>
                </a:lnTo>
                <a:lnTo>
                  <a:pt x="518350" y="401320"/>
                </a:lnTo>
                <a:lnTo>
                  <a:pt x="518007" y="401320"/>
                </a:lnTo>
                <a:lnTo>
                  <a:pt x="517893" y="401027"/>
                </a:lnTo>
                <a:lnTo>
                  <a:pt x="517664" y="401027"/>
                </a:lnTo>
                <a:lnTo>
                  <a:pt x="518299" y="400646"/>
                </a:lnTo>
                <a:lnTo>
                  <a:pt x="518515" y="401027"/>
                </a:lnTo>
                <a:lnTo>
                  <a:pt x="518350" y="401027"/>
                </a:lnTo>
                <a:lnTo>
                  <a:pt x="518350" y="401320"/>
                </a:lnTo>
                <a:lnTo>
                  <a:pt x="518388" y="401967"/>
                </a:lnTo>
                <a:lnTo>
                  <a:pt x="518566" y="401027"/>
                </a:lnTo>
                <a:lnTo>
                  <a:pt x="519722" y="401027"/>
                </a:lnTo>
                <a:lnTo>
                  <a:pt x="519722" y="395922"/>
                </a:lnTo>
                <a:lnTo>
                  <a:pt x="519214" y="395744"/>
                </a:lnTo>
                <a:lnTo>
                  <a:pt x="519214" y="399757"/>
                </a:lnTo>
                <a:lnTo>
                  <a:pt x="518871" y="399757"/>
                </a:lnTo>
                <a:lnTo>
                  <a:pt x="518553" y="399338"/>
                </a:lnTo>
                <a:lnTo>
                  <a:pt x="518325" y="399757"/>
                </a:lnTo>
                <a:lnTo>
                  <a:pt x="518185" y="399757"/>
                </a:lnTo>
                <a:lnTo>
                  <a:pt x="518058" y="399757"/>
                </a:lnTo>
                <a:lnTo>
                  <a:pt x="517855" y="399224"/>
                </a:lnTo>
                <a:lnTo>
                  <a:pt x="517829" y="398881"/>
                </a:lnTo>
                <a:lnTo>
                  <a:pt x="518185" y="399757"/>
                </a:lnTo>
                <a:lnTo>
                  <a:pt x="518414" y="399173"/>
                </a:lnTo>
                <a:lnTo>
                  <a:pt x="518553" y="399338"/>
                </a:lnTo>
                <a:lnTo>
                  <a:pt x="518439" y="399084"/>
                </a:lnTo>
                <a:lnTo>
                  <a:pt x="518680" y="398487"/>
                </a:lnTo>
                <a:lnTo>
                  <a:pt x="518833" y="398792"/>
                </a:lnTo>
                <a:lnTo>
                  <a:pt x="518617" y="399224"/>
                </a:lnTo>
                <a:lnTo>
                  <a:pt x="519214" y="399757"/>
                </a:lnTo>
                <a:lnTo>
                  <a:pt x="519214" y="395744"/>
                </a:lnTo>
                <a:lnTo>
                  <a:pt x="518896" y="395617"/>
                </a:lnTo>
                <a:lnTo>
                  <a:pt x="518896" y="397217"/>
                </a:lnTo>
                <a:lnTo>
                  <a:pt x="518337" y="396341"/>
                </a:lnTo>
                <a:lnTo>
                  <a:pt x="518337" y="397510"/>
                </a:lnTo>
                <a:lnTo>
                  <a:pt x="518287" y="397865"/>
                </a:lnTo>
                <a:lnTo>
                  <a:pt x="517804" y="398360"/>
                </a:lnTo>
                <a:lnTo>
                  <a:pt x="517779" y="397510"/>
                </a:lnTo>
                <a:lnTo>
                  <a:pt x="517639" y="397510"/>
                </a:lnTo>
                <a:lnTo>
                  <a:pt x="517842" y="397217"/>
                </a:lnTo>
                <a:lnTo>
                  <a:pt x="517880" y="397510"/>
                </a:lnTo>
                <a:lnTo>
                  <a:pt x="518287" y="397865"/>
                </a:lnTo>
                <a:lnTo>
                  <a:pt x="518287" y="397510"/>
                </a:lnTo>
                <a:lnTo>
                  <a:pt x="518147" y="397510"/>
                </a:lnTo>
                <a:lnTo>
                  <a:pt x="518109" y="397217"/>
                </a:lnTo>
                <a:lnTo>
                  <a:pt x="518337" y="397510"/>
                </a:lnTo>
                <a:lnTo>
                  <a:pt x="518337" y="396341"/>
                </a:lnTo>
                <a:lnTo>
                  <a:pt x="518464" y="396240"/>
                </a:lnTo>
                <a:lnTo>
                  <a:pt x="518896" y="397217"/>
                </a:lnTo>
                <a:lnTo>
                  <a:pt x="518896" y="395617"/>
                </a:lnTo>
                <a:lnTo>
                  <a:pt x="517906" y="395249"/>
                </a:lnTo>
                <a:lnTo>
                  <a:pt x="517906" y="396113"/>
                </a:lnTo>
                <a:lnTo>
                  <a:pt x="517359" y="397217"/>
                </a:lnTo>
                <a:lnTo>
                  <a:pt x="517258" y="397510"/>
                </a:lnTo>
                <a:lnTo>
                  <a:pt x="517093" y="397510"/>
                </a:lnTo>
                <a:lnTo>
                  <a:pt x="517067" y="396240"/>
                </a:lnTo>
                <a:lnTo>
                  <a:pt x="517385" y="396240"/>
                </a:lnTo>
                <a:lnTo>
                  <a:pt x="517410" y="395947"/>
                </a:lnTo>
                <a:lnTo>
                  <a:pt x="517842" y="395947"/>
                </a:lnTo>
                <a:lnTo>
                  <a:pt x="517906" y="396113"/>
                </a:lnTo>
                <a:lnTo>
                  <a:pt x="517906" y="395249"/>
                </a:lnTo>
                <a:lnTo>
                  <a:pt x="517563" y="395122"/>
                </a:lnTo>
                <a:lnTo>
                  <a:pt x="517499" y="394970"/>
                </a:lnTo>
                <a:lnTo>
                  <a:pt x="518109" y="394970"/>
                </a:lnTo>
                <a:lnTo>
                  <a:pt x="518845" y="393801"/>
                </a:lnTo>
                <a:lnTo>
                  <a:pt x="519468" y="394677"/>
                </a:lnTo>
                <a:lnTo>
                  <a:pt x="519226" y="394677"/>
                </a:lnTo>
                <a:lnTo>
                  <a:pt x="519798" y="395947"/>
                </a:lnTo>
                <a:lnTo>
                  <a:pt x="519798" y="392811"/>
                </a:lnTo>
                <a:lnTo>
                  <a:pt x="519404" y="393014"/>
                </a:lnTo>
                <a:lnTo>
                  <a:pt x="520230" y="392137"/>
                </a:lnTo>
                <a:lnTo>
                  <a:pt x="521030" y="392137"/>
                </a:lnTo>
                <a:lnTo>
                  <a:pt x="521030" y="65532"/>
                </a:lnTo>
                <a:lnTo>
                  <a:pt x="519849" y="66027"/>
                </a:lnTo>
                <a:lnTo>
                  <a:pt x="519849" y="392137"/>
                </a:lnTo>
                <a:lnTo>
                  <a:pt x="519468" y="392430"/>
                </a:lnTo>
                <a:lnTo>
                  <a:pt x="519595" y="392137"/>
                </a:lnTo>
                <a:lnTo>
                  <a:pt x="519849" y="392137"/>
                </a:lnTo>
                <a:lnTo>
                  <a:pt x="519849" y="66027"/>
                </a:lnTo>
                <a:lnTo>
                  <a:pt x="519836" y="389597"/>
                </a:lnTo>
                <a:lnTo>
                  <a:pt x="519264" y="390118"/>
                </a:lnTo>
                <a:lnTo>
                  <a:pt x="519264" y="390867"/>
                </a:lnTo>
                <a:lnTo>
                  <a:pt x="519214" y="391388"/>
                </a:lnTo>
                <a:lnTo>
                  <a:pt x="519214" y="391528"/>
                </a:lnTo>
                <a:lnTo>
                  <a:pt x="519137" y="392430"/>
                </a:lnTo>
                <a:lnTo>
                  <a:pt x="518960" y="392430"/>
                </a:lnTo>
                <a:lnTo>
                  <a:pt x="519214" y="391528"/>
                </a:lnTo>
                <a:lnTo>
                  <a:pt x="519214" y="391388"/>
                </a:lnTo>
                <a:lnTo>
                  <a:pt x="518795" y="392430"/>
                </a:lnTo>
                <a:lnTo>
                  <a:pt x="518782" y="393700"/>
                </a:lnTo>
                <a:lnTo>
                  <a:pt x="518782" y="392430"/>
                </a:lnTo>
                <a:lnTo>
                  <a:pt x="518693" y="392137"/>
                </a:lnTo>
                <a:lnTo>
                  <a:pt x="519264" y="390867"/>
                </a:lnTo>
                <a:lnTo>
                  <a:pt x="519264" y="390118"/>
                </a:lnTo>
                <a:lnTo>
                  <a:pt x="518617" y="390702"/>
                </a:lnTo>
                <a:lnTo>
                  <a:pt x="518617" y="392137"/>
                </a:lnTo>
                <a:lnTo>
                  <a:pt x="518160" y="391160"/>
                </a:lnTo>
                <a:lnTo>
                  <a:pt x="518045" y="392430"/>
                </a:lnTo>
                <a:lnTo>
                  <a:pt x="517613" y="392430"/>
                </a:lnTo>
                <a:lnTo>
                  <a:pt x="517588" y="392137"/>
                </a:lnTo>
                <a:lnTo>
                  <a:pt x="518007" y="392137"/>
                </a:lnTo>
                <a:lnTo>
                  <a:pt x="518147" y="391121"/>
                </a:lnTo>
                <a:lnTo>
                  <a:pt x="517563" y="391642"/>
                </a:lnTo>
                <a:lnTo>
                  <a:pt x="517550" y="391160"/>
                </a:lnTo>
                <a:lnTo>
                  <a:pt x="518096" y="391160"/>
                </a:lnTo>
                <a:lnTo>
                  <a:pt x="518198" y="390906"/>
                </a:lnTo>
                <a:lnTo>
                  <a:pt x="517906" y="390626"/>
                </a:lnTo>
                <a:lnTo>
                  <a:pt x="518426" y="390347"/>
                </a:lnTo>
                <a:lnTo>
                  <a:pt x="518198" y="390906"/>
                </a:lnTo>
                <a:lnTo>
                  <a:pt x="518236" y="391045"/>
                </a:lnTo>
                <a:lnTo>
                  <a:pt x="518617" y="392137"/>
                </a:lnTo>
                <a:lnTo>
                  <a:pt x="518617" y="390702"/>
                </a:lnTo>
                <a:lnTo>
                  <a:pt x="518490" y="390817"/>
                </a:lnTo>
                <a:lnTo>
                  <a:pt x="518566" y="390283"/>
                </a:lnTo>
                <a:lnTo>
                  <a:pt x="519836" y="389597"/>
                </a:lnTo>
                <a:lnTo>
                  <a:pt x="519836" y="66040"/>
                </a:lnTo>
                <a:lnTo>
                  <a:pt x="517321" y="66814"/>
                </a:lnTo>
                <a:lnTo>
                  <a:pt x="517321" y="395033"/>
                </a:lnTo>
                <a:lnTo>
                  <a:pt x="517321" y="395300"/>
                </a:lnTo>
                <a:lnTo>
                  <a:pt x="516585" y="394970"/>
                </a:lnTo>
                <a:lnTo>
                  <a:pt x="516839" y="394970"/>
                </a:lnTo>
                <a:lnTo>
                  <a:pt x="517321" y="395300"/>
                </a:lnTo>
                <a:lnTo>
                  <a:pt x="517321" y="395033"/>
                </a:lnTo>
                <a:lnTo>
                  <a:pt x="517144" y="394970"/>
                </a:lnTo>
                <a:lnTo>
                  <a:pt x="517309" y="394970"/>
                </a:lnTo>
                <a:lnTo>
                  <a:pt x="517321" y="66814"/>
                </a:lnTo>
                <a:lnTo>
                  <a:pt x="516699" y="67005"/>
                </a:lnTo>
                <a:lnTo>
                  <a:pt x="516699" y="388327"/>
                </a:lnTo>
                <a:lnTo>
                  <a:pt x="515759" y="389597"/>
                </a:lnTo>
                <a:lnTo>
                  <a:pt x="516013" y="389597"/>
                </a:lnTo>
                <a:lnTo>
                  <a:pt x="515874" y="389839"/>
                </a:lnTo>
                <a:lnTo>
                  <a:pt x="515086" y="391160"/>
                </a:lnTo>
                <a:lnTo>
                  <a:pt x="515708" y="389610"/>
                </a:lnTo>
                <a:lnTo>
                  <a:pt x="515861" y="389877"/>
                </a:lnTo>
                <a:lnTo>
                  <a:pt x="515759" y="389597"/>
                </a:lnTo>
                <a:lnTo>
                  <a:pt x="515988" y="388899"/>
                </a:lnTo>
                <a:lnTo>
                  <a:pt x="516699" y="388327"/>
                </a:lnTo>
                <a:lnTo>
                  <a:pt x="516699" y="67005"/>
                </a:lnTo>
                <a:lnTo>
                  <a:pt x="515378" y="67411"/>
                </a:lnTo>
                <a:lnTo>
                  <a:pt x="515378" y="388327"/>
                </a:lnTo>
                <a:lnTo>
                  <a:pt x="515340" y="388505"/>
                </a:lnTo>
                <a:lnTo>
                  <a:pt x="515340" y="389420"/>
                </a:lnTo>
                <a:lnTo>
                  <a:pt x="515099" y="389890"/>
                </a:lnTo>
                <a:lnTo>
                  <a:pt x="515175" y="389547"/>
                </a:lnTo>
                <a:lnTo>
                  <a:pt x="515340" y="389420"/>
                </a:lnTo>
                <a:lnTo>
                  <a:pt x="515340" y="388505"/>
                </a:lnTo>
                <a:lnTo>
                  <a:pt x="514896" y="388620"/>
                </a:lnTo>
                <a:lnTo>
                  <a:pt x="514934" y="388327"/>
                </a:lnTo>
                <a:lnTo>
                  <a:pt x="515378" y="388327"/>
                </a:lnTo>
                <a:lnTo>
                  <a:pt x="515378" y="67411"/>
                </a:lnTo>
                <a:lnTo>
                  <a:pt x="514642" y="67627"/>
                </a:lnTo>
                <a:lnTo>
                  <a:pt x="514642" y="388327"/>
                </a:lnTo>
                <a:lnTo>
                  <a:pt x="514591" y="388683"/>
                </a:lnTo>
                <a:lnTo>
                  <a:pt x="514591" y="389597"/>
                </a:lnTo>
                <a:lnTo>
                  <a:pt x="514553" y="389890"/>
                </a:lnTo>
                <a:lnTo>
                  <a:pt x="514527" y="389597"/>
                </a:lnTo>
                <a:lnTo>
                  <a:pt x="514591" y="388683"/>
                </a:lnTo>
                <a:lnTo>
                  <a:pt x="514502" y="389305"/>
                </a:lnTo>
                <a:lnTo>
                  <a:pt x="514451" y="388620"/>
                </a:lnTo>
                <a:lnTo>
                  <a:pt x="513194" y="388620"/>
                </a:lnTo>
                <a:lnTo>
                  <a:pt x="512940" y="387578"/>
                </a:lnTo>
                <a:lnTo>
                  <a:pt x="513575" y="388327"/>
                </a:lnTo>
                <a:lnTo>
                  <a:pt x="514642" y="388327"/>
                </a:lnTo>
                <a:lnTo>
                  <a:pt x="514642" y="67627"/>
                </a:lnTo>
                <a:lnTo>
                  <a:pt x="511644" y="68554"/>
                </a:lnTo>
                <a:lnTo>
                  <a:pt x="511644" y="385305"/>
                </a:lnTo>
                <a:lnTo>
                  <a:pt x="511390" y="384810"/>
                </a:lnTo>
                <a:lnTo>
                  <a:pt x="511581" y="384810"/>
                </a:lnTo>
                <a:lnTo>
                  <a:pt x="511644" y="385305"/>
                </a:lnTo>
                <a:lnTo>
                  <a:pt x="511644" y="68554"/>
                </a:lnTo>
                <a:lnTo>
                  <a:pt x="511632" y="383247"/>
                </a:lnTo>
                <a:lnTo>
                  <a:pt x="510476" y="383247"/>
                </a:lnTo>
                <a:lnTo>
                  <a:pt x="510336" y="382384"/>
                </a:lnTo>
                <a:lnTo>
                  <a:pt x="509460" y="383540"/>
                </a:lnTo>
                <a:lnTo>
                  <a:pt x="510146" y="382270"/>
                </a:lnTo>
                <a:lnTo>
                  <a:pt x="510311" y="382270"/>
                </a:lnTo>
                <a:lnTo>
                  <a:pt x="511238" y="382270"/>
                </a:lnTo>
                <a:lnTo>
                  <a:pt x="511632" y="383247"/>
                </a:lnTo>
                <a:lnTo>
                  <a:pt x="511632" y="68554"/>
                </a:lnTo>
                <a:lnTo>
                  <a:pt x="510857" y="68795"/>
                </a:lnTo>
                <a:lnTo>
                  <a:pt x="510857" y="374357"/>
                </a:lnTo>
                <a:lnTo>
                  <a:pt x="510806" y="374535"/>
                </a:lnTo>
                <a:lnTo>
                  <a:pt x="510806" y="378167"/>
                </a:lnTo>
                <a:lnTo>
                  <a:pt x="510743" y="381000"/>
                </a:lnTo>
                <a:lnTo>
                  <a:pt x="510184" y="381000"/>
                </a:lnTo>
                <a:lnTo>
                  <a:pt x="510463" y="379437"/>
                </a:lnTo>
                <a:lnTo>
                  <a:pt x="510527" y="380707"/>
                </a:lnTo>
                <a:lnTo>
                  <a:pt x="510654" y="380707"/>
                </a:lnTo>
                <a:lnTo>
                  <a:pt x="510743" y="381000"/>
                </a:lnTo>
                <a:lnTo>
                  <a:pt x="510743" y="378129"/>
                </a:lnTo>
                <a:lnTo>
                  <a:pt x="509816" y="377393"/>
                </a:lnTo>
                <a:lnTo>
                  <a:pt x="509816" y="378167"/>
                </a:lnTo>
                <a:lnTo>
                  <a:pt x="509803" y="381000"/>
                </a:lnTo>
                <a:lnTo>
                  <a:pt x="509498" y="381000"/>
                </a:lnTo>
                <a:lnTo>
                  <a:pt x="509765" y="380504"/>
                </a:lnTo>
                <a:lnTo>
                  <a:pt x="509739" y="380707"/>
                </a:lnTo>
                <a:lnTo>
                  <a:pt x="509803" y="381000"/>
                </a:lnTo>
                <a:lnTo>
                  <a:pt x="509803" y="378193"/>
                </a:lnTo>
                <a:lnTo>
                  <a:pt x="509600" y="378599"/>
                </a:lnTo>
                <a:lnTo>
                  <a:pt x="509511" y="378460"/>
                </a:lnTo>
                <a:lnTo>
                  <a:pt x="509587" y="378167"/>
                </a:lnTo>
                <a:lnTo>
                  <a:pt x="509816" y="378167"/>
                </a:lnTo>
                <a:lnTo>
                  <a:pt x="509816" y="377393"/>
                </a:lnTo>
                <a:lnTo>
                  <a:pt x="509854" y="377190"/>
                </a:lnTo>
                <a:lnTo>
                  <a:pt x="510247" y="377190"/>
                </a:lnTo>
                <a:lnTo>
                  <a:pt x="510806" y="378167"/>
                </a:lnTo>
                <a:lnTo>
                  <a:pt x="510806" y="374535"/>
                </a:lnTo>
                <a:lnTo>
                  <a:pt x="510387" y="375920"/>
                </a:lnTo>
                <a:lnTo>
                  <a:pt x="510362" y="374700"/>
                </a:lnTo>
                <a:lnTo>
                  <a:pt x="510857" y="374357"/>
                </a:lnTo>
                <a:lnTo>
                  <a:pt x="510857" y="68795"/>
                </a:lnTo>
                <a:lnTo>
                  <a:pt x="510044" y="69049"/>
                </a:lnTo>
                <a:lnTo>
                  <a:pt x="510044" y="373380"/>
                </a:lnTo>
                <a:lnTo>
                  <a:pt x="509778" y="373951"/>
                </a:lnTo>
                <a:lnTo>
                  <a:pt x="509384" y="373532"/>
                </a:lnTo>
                <a:lnTo>
                  <a:pt x="509739" y="374065"/>
                </a:lnTo>
                <a:lnTo>
                  <a:pt x="509651" y="374357"/>
                </a:lnTo>
                <a:lnTo>
                  <a:pt x="508889" y="374357"/>
                </a:lnTo>
                <a:lnTo>
                  <a:pt x="508723" y="374357"/>
                </a:lnTo>
                <a:lnTo>
                  <a:pt x="508723" y="375805"/>
                </a:lnTo>
                <a:lnTo>
                  <a:pt x="507695" y="377190"/>
                </a:lnTo>
                <a:lnTo>
                  <a:pt x="507873" y="376389"/>
                </a:lnTo>
                <a:lnTo>
                  <a:pt x="508723" y="375805"/>
                </a:lnTo>
                <a:lnTo>
                  <a:pt x="508723" y="374357"/>
                </a:lnTo>
                <a:lnTo>
                  <a:pt x="508571" y="374357"/>
                </a:lnTo>
                <a:lnTo>
                  <a:pt x="508774" y="374154"/>
                </a:lnTo>
                <a:lnTo>
                  <a:pt x="508889" y="374357"/>
                </a:lnTo>
                <a:lnTo>
                  <a:pt x="508825" y="374103"/>
                </a:lnTo>
                <a:lnTo>
                  <a:pt x="509562" y="374357"/>
                </a:lnTo>
                <a:lnTo>
                  <a:pt x="508901" y="374015"/>
                </a:lnTo>
                <a:lnTo>
                  <a:pt x="509295" y="373608"/>
                </a:lnTo>
                <a:lnTo>
                  <a:pt x="508889" y="374015"/>
                </a:lnTo>
                <a:lnTo>
                  <a:pt x="508647" y="373913"/>
                </a:lnTo>
                <a:lnTo>
                  <a:pt x="508762" y="374142"/>
                </a:lnTo>
                <a:lnTo>
                  <a:pt x="508533" y="374357"/>
                </a:lnTo>
                <a:lnTo>
                  <a:pt x="508381" y="374357"/>
                </a:lnTo>
                <a:lnTo>
                  <a:pt x="508241" y="374650"/>
                </a:lnTo>
                <a:lnTo>
                  <a:pt x="508254" y="373722"/>
                </a:lnTo>
                <a:lnTo>
                  <a:pt x="508266" y="373380"/>
                </a:lnTo>
                <a:lnTo>
                  <a:pt x="507593" y="373380"/>
                </a:lnTo>
                <a:lnTo>
                  <a:pt x="507415" y="373380"/>
                </a:lnTo>
                <a:lnTo>
                  <a:pt x="507796" y="373087"/>
                </a:lnTo>
                <a:lnTo>
                  <a:pt x="508203" y="373087"/>
                </a:lnTo>
                <a:lnTo>
                  <a:pt x="508622" y="373875"/>
                </a:lnTo>
                <a:lnTo>
                  <a:pt x="508787" y="373951"/>
                </a:lnTo>
                <a:lnTo>
                  <a:pt x="508635" y="373380"/>
                </a:lnTo>
                <a:lnTo>
                  <a:pt x="509041" y="373380"/>
                </a:lnTo>
                <a:lnTo>
                  <a:pt x="509295" y="373608"/>
                </a:lnTo>
                <a:lnTo>
                  <a:pt x="509244" y="373380"/>
                </a:lnTo>
                <a:lnTo>
                  <a:pt x="510044" y="373380"/>
                </a:lnTo>
                <a:lnTo>
                  <a:pt x="510044" y="69049"/>
                </a:lnTo>
                <a:lnTo>
                  <a:pt x="509104" y="69329"/>
                </a:lnTo>
                <a:lnTo>
                  <a:pt x="509104" y="371817"/>
                </a:lnTo>
                <a:lnTo>
                  <a:pt x="508711" y="372110"/>
                </a:lnTo>
                <a:lnTo>
                  <a:pt x="508584" y="372110"/>
                </a:lnTo>
                <a:lnTo>
                  <a:pt x="508584" y="373087"/>
                </a:lnTo>
                <a:lnTo>
                  <a:pt x="508584" y="372110"/>
                </a:lnTo>
                <a:lnTo>
                  <a:pt x="507034" y="372110"/>
                </a:lnTo>
                <a:lnTo>
                  <a:pt x="508088" y="371170"/>
                </a:lnTo>
                <a:lnTo>
                  <a:pt x="508495" y="371817"/>
                </a:lnTo>
                <a:lnTo>
                  <a:pt x="509104" y="371817"/>
                </a:lnTo>
                <a:lnTo>
                  <a:pt x="509104" y="69329"/>
                </a:lnTo>
                <a:lnTo>
                  <a:pt x="507403" y="69850"/>
                </a:lnTo>
                <a:lnTo>
                  <a:pt x="494588" y="71120"/>
                </a:lnTo>
                <a:lnTo>
                  <a:pt x="487705" y="69850"/>
                </a:lnTo>
                <a:lnTo>
                  <a:pt x="482955" y="69037"/>
                </a:lnTo>
                <a:lnTo>
                  <a:pt x="482955" y="411480"/>
                </a:lnTo>
                <a:lnTo>
                  <a:pt x="482434" y="411708"/>
                </a:lnTo>
                <a:lnTo>
                  <a:pt x="482434" y="415188"/>
                </a:lnTo>
                <a:lnTo>
                  <a:pt x="481596" y="414997"/>
                </a:lnTo>
                <a:lnTo>
                  <a:pt x="481304" y="414997"/>
                </a:lnTo>
                <a:lnTo>
                  <a:pt x="480999" y="414108"/>
                </a:lnTo>
                <a:lnTo>
                  <a:pt x="482434" y="415188"/>
                </a:lnTo>
                <a:lnTo>
                  <a:pt x="482434" y="411708"/>
                </a:lnTo>
                <a:lnTo>
                  <a:pt x="482371" y="412750"/>
                </a:lnTo>
                <a:lnTo>
                  <a:pt x="482346" y="414020"/>
                </a:lnTo>
                <a:lnTo>
                  <a:pt x="481977" y="413600"/>
                </a:lnTo>
                <a:lnTo>
                  <a:pt x="482269" y="412750"/>
                </a:lnTo>
                <a:lnTo>
                  <a:pt x="482371" y="411746"/>
                </a:lnTo>
                <a:lnTo>
                  <a:pt x="482028" y="411886"/>
                </a:lnTo>
                <a:lnTo>
                  <a:pt x="482130" y="411480"/>
                </a:lnTo>
                <a:lnTo>
                  <a:pt x="482955" y="411480"/>
                </a:lnTo>
                <a:lnTo>
                  <a:pt x="482955" y="69037"/>
                </a:lnTo>
                <a:lnTo>
                  <a:pt x="481799" y="68834"/>
                </a:lnTo>
                <a:lnTo>
                  <a:pt x="481799" y="413385"/>
                </a:lnTo>
                <a:lnTo>
                  <a:pt x="481558" y="413092"/>
                </a:lnTo>
                <a:lnTo>
                  <a:pt x="481685" y="413816"/>
                </a:lnTo>
                <a:lnTo>
                  <a:pt x="481507" y="413588"/>
                </a:lnTo>
                <a:lnTo>
                  <a:pt x="481495" y="413727"/>
                </a:lnTo>
                <a:lnTo>
                  <a:pt x="481711" y="413956"/>
                </a:lnTo>
                <a:lnTo>
                  <a:pt x="481545" y="414020"/>
                </a:lnTo>
                <a:lnTo>
                  <a:pt x="481380" y="413435"/>
                </a:lnTo>
                <a:lnTo>
                  <a:pt x="481507" y="413588"/>
                </a:lnTo>
                <a:lnTo>
                  <a:pt x="481469" y="413004"/>
                </a:lnTo>
                <a:lnTo>
                  <a:pt x="481482" y="412750"/>
                </a:lnTo>
                <a:lnTo>
                  <a:pt x="481799" y="413385"/>
                </a:lnTo>
                <a:lnTo>
                  <a:pt x="481799" y="68834"/>
                </a:lnTo>
                <a:lnTo>
                  <a:pt x="481749" y="407670"/>
                </a:lnTo>
                <a:lnTo>
                  <a:pt x="481330" y="407949"/>
                </a:lnTo>
                <a:lnTo>
                  <a:pt x="481330" y="412851"/>
                </a:lnTo>
                <a:lnTo>
                  <a:pt x="481304" y="413169"/>
                </a:lnTo>
                <a:lnTo>
                  <a:pt x="481203" y="412750"/>
                </a:lnTo>
                <a:lnTo>
                  <a:pt x="481114" y="413092"/>
                </a:lnTo>
                <a:lnTo>
                  <a:pt x="480860" y="412750"/>
                </a:lnTo>
                <a:lnTo>
                  <a:pt x="480885" y="413727"/>
                </a:lnTo>
                <a:lnTo>
                  <a:pt x="480682" y="412750"/>
                </a:lnTo>
                <a:lnTo>
                  <a:pt x="480860" y="412750"/>
                </a:lnTo>
                <a:lnTo>
                  <a:pt x="481164" y="412750"/>
                </a:lnTo>
                <a:lnTo>
                  <a:pt x="481330" y="412851"/>
                </a:lnTo>
                <a:lnTo>
                  <a:pt x="481330" y="407949"/>
                </a:lnTo>
                <a:lnTo>
                  <a:pt x="481164" y="408051"/>
                </a:lnTo>
                <a:lnTo>
                  <a:pt x="481164" y="411505"/>
                </a:lnTo>
                <a:lnTo>
                  <a:pt x="481114" y="412267"/>
                </a:lnTo>
                <a:lnTo>
                  <a:pt x="481012" y="412483"/>
                </a:lnTo>
                <a:lnTo>
                  <a:pt x="480910" y="412356"/>
                </a:lnTo>
                <a:lnTo>
                  <a:pt x="480936" y="412483"/>
                </a:lnTo>
                <a:lnTo>
                  <a:pt x="480809" y="412457"/>
                </a:lnTo>
                <a:lnTo>
                  <a:pt x="480809" y="412305"/>
                </a:lnTo>
                <a:lnTo>
                  <a:pt x="481164" y="411505"/>
                </a:lnTo>
                <a:lnTo>
                  <a:pt x="481164" y="408051"/>
                </a:lnTo>
                <a:lnTo>
                  <a:pt x="480656" y="408381"/>
                </a:lnTo>
                <a:lnTo>
                  <a:pt x="480644" y="410159"/>
                </a:lnTo>
                <a:lnTo>
                  <a:pt x="480644" y="411480"/>
                </a:lnTo>
                <a:lnTo>
                  <a:pt x="480644" y="412483"/>
                </a:lnTo>
                <a:lnTo>
                  <a:pt x="480644" y="411480"/>
                </a:lnTo>
                <a:lnTo>
                  <a:pt x="480479" y="411480"/>
                </a:lnTo>
                <a:lnTo>
                  <a:pt x="480555" y="411949"/>
                </a:lnTo>
                <a:lnTo>
                  <a:pt x="480364" y="411759"/>
                </a:lnTo>
                <a:lnTo>
                  <a:pt x="480568" y="412000"/>
                </a:lnTo>
                <a:lnTo>
                  <a:pt x="480631" y="412457"/>
                </a:lnTo>
                <a:lnTo>
                  <a:pt x="480415" y="412457"/>
                </a:lnTo>
                <a:lnTo>
                  <a:pt x="480364" y="411759"/>
                </a:lnTo>
                <a:lnTo>
                  <a:pt x="480339" y="411187"/>
                </a:lnTo>
                <a:lnTo>
                  <a:pt x="480529" y="411187"/>
                </a:lnTo>
                <a:lnTo>
                  <a:pt x="480644" y="410159"/>
                </a:lnTo>
                <a:lnTo>
                  <a:pt x="480644" y="408292"/>
                </a:lnTo>
                <a:lnTo>
                  <a:pt x="480898" y="407670"/>
                </a:lnTo>
                <a:lnTo>
                  <a:pt x="480631" y="408165"/>
                </a:lnTo>
                <a:lnTo>
                  <a:pt x="480568" y="407670"/>
                </a:lnTo>
                <a:lnTo>
                  <a:pt x="480898" y="407670"/>
                </a:lnTo>
                <a:lnTo>
                  <a:pt x="481749" y="407670"/>
                </a:lnTo>
                <a:lnTo>
                  <a:pt x="481749" y="68834"/>
                </a:lnTo>
                <a:lnTo>
                  <a:pt x="480441" y="68605"/>
                </a:lnTo>
                <a:lnTo>
                  <a:pt x="480441" y="409105"/>
                </a:lnTo>
                <a:lnTo>
                  <a:pt x="479793" y="409917"/>
                </a:lnTo>
                <a:lnTo>
                  <a:pt x="480275" y="408965"/>
                </a:lnTo>
                <a:lnTo>
                  <a:pt x="480441" y="409105"/>
                </a:lnTo>
                <a:lnTo>
                  <a:pt x="480441" y="68605"/>
                </a:lnTo>
                <a:lnTo>
                  <a:pt x="480415" y="407670"/>
                </a:lnTo>
                <a:lnTo>
                  <a:pt x="480402" y="408647"/>
                </a:lnTo>
                <a:lnTo>
                  <a:pt x="480288" y="408787"/>
                </a:lnTo>
                <a:lnTo>
                  <a:pt x="480352" y="408647"/>
                </a:lnTo>
                <a:lnTo>
                  <a:pt x="480402" y="407708"/>
                </a:lnTo>
                <a:lnTo>
                  <a:pt x="480009" y="408647"/>
                </a:lnTo>
                <a:lnTo>
                  <a:pt x="479818" y="407670"/>
                </a:lnTo>
                <a:lnTo>
                  <a:pt x="480402" y="407670"/>
                </a:lnTo>
                <a:lnTo>
                  <a:pt x="479717" y="406946"/>
                </a:lnTo>
                <a:lnTo>
                  <a:pt x="479717" y="409232"/>
                </a:lnTo>
                <a:lnTo>
                  <a:pt x="478993" y="409917"/>
                </a:lnTo>
                <a:lnTo>
                  <a:pt x="479717" y="409232"/>
                </a:lnTo>
                <a:lnTo>
                  <a:pt x="479717" y="406946"/>
                </a:lnTo>
                <a:lnTo>
                  <a:pt x="479539" y="406755"/>
                </a:lnTo>
                <a:lnTo>
                  <a:pt x="479564" y="406450"/>
                </a:lnTo>
                <a:lnTo>
                  <a:pt x="479336" y="406196"/>
                </a:lnTo>
                <a:lnTo>
                  <a:pt x="479399" y="406450"/>
                </a:lnTo>
                <a:lnTo>
                  <a:pt x="479526" y="406755"/>
                </a:lnTo>
                <a:lnTo>
                  <a:pt x="479209" y="406412"/>
                </a:lnTo>
                <a:lnTo>
                  <a:pt x="479513" y="407073"/>
                </a:lnTo>
                <a:lnTo>
                  <a:pt x="479501" y="407377"/>
                </a:lnTo>
                <a:lnTo>
                  <a:pt x="479336" y="407377"/>
                </a:lnTo>
                <a:lnTo>
                  <a:pt x="479590" y="408647"/>
                </a:lnTo>
                <a:lnTo>
                  <a:pt x="479259" y="408647"/>
                </a:lnTo>
                <a:lnTo>
                  <a:pt x="479018" y="407377"/>
                </a:lnTo>
                <a:lnTo>
                  <a:pt x="479209" y="406412"/>
                </a:lnTo>
                <a:lnTo>
                  <a:pt x="479234" y="406273"/>
                </a:lnTo>
                <a:lnTo>
                  <a:pt x="479259" y="406133"/>
                </a:lnTo>
                <a:lnTo>
                  <a:pt x="479437" y="406107"/>
                </a:lnTo>
                <a:lnTo>
                  <a:pt x="479285" y="406031"/>
                </a:lnTo>
                <a:lnTo>
                  <a:pt x="479374" y="405676"/>
                </a:lnTo>
                <a:lnTo>
                  <a:pt x="479171" y="405955"/>
                </a:lnTo>
                <a:lnTo>
                  <a:pt x="478828" y="405752"/>
                </a:lnTo>
                <a:lnTo>
                  <a:pt x="478828" y="407377"/>
                </a:lnTo>
                <a:lnTo>
                  <a:pt x="477888" y="407377"/>
                </a:lnTo>
                <a:lnTo>
                  <a:pt x="478624" y="406768"/>
                </a:lnTo>
                <a:lnTo>
                  <a:pt x="478828" y="407377"/>
                </a:lnTo>
                <a:lnTo>
                  <a:pt x="478828" y="405752"/>
                </a:lnTo>
                <a:lnTo>
                  <a:pt x="478586" y="405599"/>
                </a:lnTo>
                <a:lnTo>
                  <a:pt x="479209" y="405130"/>
                </a:lnTo>
                <a:lnTo>
                  <a:pt x="479767" y="405130"/>
                </a:lnTo>
                <a:lnTo>
                  <a:pt x="479615" y="405345"/>
                </a:lnTo>
                <a:lnTo>
                  <a:pt x="480225" y="406400"/>
                </a:lnTo>
                <a:lnTo>
                  <a:pt x="480339" y="407301"/>
                </a:lnTo>
                <a:lnTo>
                  <a:pt x="479983" y="406895"/>
                </a:lnTo>
                <a:lnTo>
                  <a:pt x="480225" y="407377"/>
                </a:lnTo>
                <a:lnTo>
                  <a:pt x="480352" y="407377"/>
                </a:lnTo>
                <a:lnTo>
                  <a:pt x="480402" y="407670"/>
                </a:lnTo>
                <a:lnTo>
                  <a:pt x="480415" y="68605"/>
                </a:lnTo>
                <a:lnTo>
                  <a:pt x="479132" y="68351"/>
                </a:lnTo>
                <a:lnTo>
                  <a:pt x="479132" y="405130"/>
                </a:lnTo>
                <a:lnTo>
                  <a:pt x="478561" y="405587"/>
                </a:lnTo>
                <a:lnTo>
                  <a:pt x="477812" y="405130"/>
                </a:lnTo>
                <a:lnTo>
                  <a:pt x="478637" y="405130"/>
                </a:lnTo>
                <a:lnTo>
                  <a:pt x="478167" y="404812"/>
                </a:lnTo>
                <a:lnTo>
                  <a:pt x="478015" y="403987"/>
                </a:lnTo>
                <a:lnTo>
                  <a:pt x="478637" y="405130"/>
                </a:lnTo>
                <a:lnTo>
                  <a:pt x="479132" y="405130"/>
                </a:lnTo>
                <a:lnTo>
                  <a:pt x="479132" y="68351"/>
                </a:lnTo>
                <a:lnTo>
                  <a:pt x="477977" y="68122"/>
                </a:lnTo>
                <a:lnTo>
                  <a:pt x="477977" y="404685"/>
                </a:lnTo>
                <a:lnTo>
                  <a:pt x="477494" y="404329"/>
                </a:lnTo>
                <a:lnTo>
                  <a:pt x="477431" y="403948"/>
                </a:lnTo>
                <a:lnTo>
                  <a:pt x="477977" y="404685"/>
                </a:lnTo>
                <a:lnTo>
                  <a:pt x="477977" y="68122"/>
                </a:lnTo>
                <a:lnTo>
                  <a:pt x="477862" y="403567"/>
                </a:lnTo>
                <a:lnTo>
                  <a:pt x="477596" y="403567"/>
                </a:lnTo>
                <a:lnTo>
                  <a:pt x="477583" y="402590"/>
                </a:lnTo>
                <a:lnTo>
                  <a:pt x="477862" y="403567"/>
                </a:lnTo>
                <a:lnTo>
                  <a:pt x="477862" y="68110"/>
                </a:lnTo>
                <a:lnTo>
                  <a:pt x="477291" y="67995"/>
                </a:lnTo>
                <a:lnTo>
                  <a:pt x="477291" y="404533"/>
                </a:lnTo>
                <a:lnTo>
                  <a:pt x="477266" y="404837"/>
                </a:lnTo>
                <a:lnTo>
                  <a:pt x="477253" y="404329"/>
                </a:lnTo>
                <a:lnTo>
                  <a:pt x="477202" y="404126"/>
                </a:lnTo>
                <a:lnTo>
                  <a:pt x="477100" y="404647"/>
                </a:lnTo>
                <a:lnTo>
                  <a:pt x="477050" y="404837"/>
                </a:lnTo>
                <a:lnTo>
                  <a:pt x="477100" y="404647"/>
                </a:lnTo>
                <a:lnTo>
                  <a:pt x="477100" y="404063"/>
                </a:lnTo>
                <a:lnTo>
                  <a:pt x="476961" y="403961"/>
                </a:lnTo>
                <a:lnTo>
                  <a:pt x="476885" y="404749"/>
                </a:lnTo>
                <a:lnTo>
                  <a:pt x="476745" y="404837"/>
                </a:lnTo>
                <a:lnTo>
                  <a:pt x="476796" y="404647"/>
                </a:lnTo>
                <a:lnTo>
                  <a:pt x="476961" y="403961"/>
                </a:lnTo>
                <a:lnTo>
                  <a:pt x="477164" y="403860"/>
                </a:lnTo>
                <a:lnTo>
                  <a:pt x="477202" y="404126"/>
                </a:lnTo>
                <a:lnTo>
                  <a:pt x="477253" y="404329"/>
                </a:lnTo>
                <a:lnTo>
                  <a:pt x="477291" y="404533"/>
                </a:lnTo>
                <a:lnTo>
                  <a:pt x="477291" y="67995"/>
                </a:lnTo>
                <a:lnTo>
                  <a:pt x="476148" y="67779"/>
                </a:lnTo>
                <a:lnTo>
                  <a:pt x="476148" y="402590"/>
                </a:lnTo>
                <a:lnTo>
                  <a:pt x="475945" y="403567"/>
                </a:lnTo>
                <a:lnTo>
                  <a:pt x="475145" y="403567"/>
                </a:lnTo>
                <a:lnTo>
                  <a:pt x="475399" y="402590"/>
                </a:lnTo>
                <a:lnTo>
                  <a:pt x="476148" y="402590"/>
                </a:lnTo>
                <a:lnTo>
                  <a:pt x="476148" y="67779"/>
                </a:lnTo>
                <a:lnTo>
                  <a:pt x="475665" y="67678"/>
                </a:lnTo>
                <a:lnTo>
                  <a:pt x="475665" y="400050"/>
                </a:lnTo>
                <a:lnTo>
                  <a:pt x="475437" y="401205"/>
                </a:lnTo>
                <a:lnTo>
                  <a:pt x="475322" y="401396"/>
                </a:lnTo>
                <a:lnTo>
                  <a:pt x="474789" y="401828"/>
                </a:lnTo>
                <a:lnTo>
                  <a:pt x="474776" y="401320"/>
                </a:lnTo>
                <a:lnTo>
                  <a:pt x="475335" y="401320"/>
                </a:lnTo>
                <a:lnTo>
                  <a:pt x="475665" y="400050"/>
                </a:lnTo>
                <a:lnTo>
                  <a:pt x="475665" y="67678"/>
                </a:lnTo>
                <a:lnTo>
                  <a:pt x="473786" y="67310"/>
                </a:lnTo>
                <a:lnTo>
                  <a:pt x="469404" y="60960"/>
                </a:lnTo>
                <a:lnTo>
                  <a:pt x="468604" y="60477"/>
                </a:lnTo>
                <a:lnTo>
                  <a:pt x="468604" y="401891"/>
                </a:lnTo>
                <a:lnTo>
                  <a:pt x="466598" y="402170"/>
                </a:lnTo>
                <a:lnTo>
                  <a:pt x="466877" y="401320"/>
                </a:lnTo>
                <a:lnTo>
                  <a:pt x="468604" y="401891"/>
                </a:lnTo>
                <a:lnTo>
                  <a:pt x="468604" y="60477"/>
                </a:lnTo>
                <a:lnTo>
                  <a:pt x="467321" y="59690"/>
                </a:lnTo>
                <a:lnTo>
                  <a:pt x="463677" y="58420"/>
                </a:lnTo>
                <a:lnTo>
                  <a:pt x="464908" y="55880"/>
                </a:lnTo>
                <a:lnTo>
                  <a:pt x="456120" y="58420"/>
                </a:lnTo>
                <a:lnTo>
                  <a:pt x="455447" y="53340"/>
                </a:lnTo>
                <a:lnTo>
                  <a:pt x="455155" y="50800"/>
                </a:lnTo>
                <a:lnTo>
                  <a:pt x="454863" y="48260"/>
                </a:lnTo>
                <a:lnTo>
                  <a:pt x="454558" y="45720"/>
                </a:lnTo>
                <a:lnTo>
                  <a:pt x="452589" y="41910"/>
                </a:lnTo>
                <a:lnTo>
                  <a:pt x="451993" y="42519"/>
                </a:lnTo>
                <a:lnTo>
                  <a:pt x="451993" y="404710"/>
                </a:lnTo>
                <a:lnTo>
                  <a:pt x="451510" y="404837"/>
                </a:lnTo>
                <a:lnTo>
                  <a:pt x="450824" y="404482"/>
                </a:lnTo>
                <a:lnTo>
                  <a:pt x="451993" y="404710"/>
                </a:lnTo>
                <a:lnTo>
                  <a:pt x="451993" y="42519"/>
                </a:lnTo>
                <a:lnTo>
                  <a:pt x="446303" y="48260"/>
                </a:lnTo>
                <a:lnTo>
                  <a:pt x="442696" y="43180"/>
                </a:lnTo>
                <a:lnTo>
                  <a:pt x="437883" y="40640"/>
                </a:lnTo>
                <a:lnTo>
                  <a:pt x="437883" y="406349"/>
                </a:lnTo>
                <a:lnTo>
                  <a:pt x="436880" y="409917"/>
                </a:lnTo>
                <a:lnTo>
                  <a:pt x="429793" y="414451"/>
                </a:lnTo>
                <a:lnTo>
                  <a:pt x="435800" y="408482"/>
                </a:lnTo>
                <a:lnTo>
                  <a:pt x="437883" y="406349"/>
                </a:lnTo>
                <a:lnTo>
                  <a:pt x="437883" y="40640"/>
                </a:lnTo>
                <a:lnTo>
                  <a:pt x="433070" y="38100"/>
                </a:lnTo>
                <a:lnTo>
                  <a:pt x="419569" y="38100"/>
                </a:lnTo>
                <a:lnTo>
                  <a:pt x="419569" y="424599"/>
                </a:lnTo>
                <a:lnTo>
                  <a:pt x="414502" y="430237"/>
                </a:lnTo>
                <a:lnTo>
                  <a:pt x="408774" y="437857"/>
                </a:lnTo>
                <a:lnTo>
                  <a:pt x="407758" y="443839"/>
                </a:lnTo>
                <a:lnTo>
                  <a:pt x="406704" y="439420"/>
                </a:lnTo>
                <a:lnTo>
                  <a:pt x="411035" y="433070"/>
                </a:lnTo>
                <a:lnTo>
                  <a:pt x="419569" y="424599"/>
                </a:lnTo>
                <a:lnTo>
                  <a:pt x="419569" y="38100"/>
                </a:lnTo>
                <a:lnTo>
                  <a:pt x="412508" y="38100"/>
                </a:lnTo>
                <a:lnTo>
                  <a:pt x="403555" y="33020"/>
                </a:lnTo>
                <a:lnTo>
                  <a:pt x="398500" y="35064"/>
                </a:lnTo>
                <a:lnTo>
                  <a:pt x="398500" y="465251"/>
                </a:lnTo>
                <a:lnTo>
                  <a:pt x="393877" y="473417"/>
                </a:lnTo>
                <a:lnTo>
                  <a:pt x="391934" y="481901"/>
                </a:lnTo>
                <a:lnTo>
                  <a:pt x="391769" y="480060"/>
                </a:lnTo>
                <a:lnTo>
                  <a:pt x="393280" y="472440"/>
                </a:lnTo>
                <a:lnTo>
                  <a:pt x="397052" y="467360"/>
                </a:lnTo>
                <a:lnTo>
                  <a:pt x="398500" y="465251"/>
                </a:lnTo>
                <a:lnTo>
                  <a:pt x="398500" y="35064"/>
                </a:lnTo>
                <a:lnTo>
                  <a:pt x="394081" y="36830"/>
                </a:lnTo>
                <a:lnTo>
                  <a:pt x="393712" y="41910"/>
                </a:lnTo>
                <a:lnTo>
                  <a:pt x="394677" y="46990"/>
                </a:lnTo>
                <a:lnTo>
                  <a:pt x="390042" y="50203"/>
                </a:lnTo>
                <a:lnTo>
                  <a:pt x="390042" y="486689"/>
                </a:lnTo>
                <a:lnTo>
                  <a:pt x="386359" y="492213"/>
                </a:lnTo>
                <a:lnTo>
                  <a:pt x="386308" y="485140"/>
                </a:lnTo>
                <a:lnTo>
                  <a:pt x="390042" y="486689"/>
                </a:lnTo>
                <a:lnTo>
                  <a:pt x="390042" y="50203"/>
                </a:lnTo>
                <a:lnTo>
                  <a:pt x="389166" y="50800"/>
                </a:lnTo>
                <a:lnTo>
                  <a:pt x="384390" y="50800"/>
                </a:lnTo>
                <a:lnTo>
                  <a:pt x="380047" y="49784"/>
                </a:lnTo>
                <a:lnTo>
                  <a:pt x="380047" y="495541"/>
                </a:lnTo>
                <a:lnTo>
                  <a:pt x="373240" y="498817"/>
                </a:lnTo>
                <a:lnTo>
                  <a:pt x="372910" y="497268"/>
                </a:lnTo>
                <a:lnTo>
                  <a:pt x="373240" y="497840"/>
                </a:lnTo>
                <a:lnTo>
                  <a:pt x="376174" y="494030"/>
                </a:lnTo>
                <a:lnTo>
                  <a:pt x="380047" y="495541"/>
                </a:lnTo>
                <a:lnTo>
                  <a:pt x="380047" y="49784"/>
                </a:lnTo>
                <a:lnTo>
                  <a:pt x="379018" y="49530"/>
                </a:lnTo>
                <a:lnTo>
                  <a:pt x="377253" y="44450"/>
                </a:lnTo>
                <a:lnTo>
                  <a:pt x="370573" y="41910"/>
                </a:lnTo>
                <a:lnTo>
                  <a:pt x="364629" y="38100"/>
                </a:lnTo>
                <a:lnTo>
                  <a:pt x="359130" y="36830"/>
                </a:lnTo>
                <a:lnTo>
                  <a:pt x="357784" y="38112"/>
                </a:lnTo>
                <a:lnTo>
                  <a:pt x="357784" y="485457"/>
                </a:lnTo>
                <a:lnTo>
                  <a:pt x="354761" y="484847"/>
                </a:lnTo>
                <a:lnTo>
                  <a:pt x="353047" y="479767"/>
                </a:lnTo>
                <a:lnTo>
                  <a:pt x="349580" y="474687"/>
                </a:lnTo>
                <a:lnTo>
                  <a:pt x="346468" y="472147"/>
                </a:lnTo>
                <a:lnTo>
                  <a:pt x="345744" y="471563"/>
                </a:lnTo>
                <a:lnTo>
                  <a:pt x="347929" y="472440"/>
                </a:lnTo>
                <a:lnTo>
                  <a:pt x="354685" y="481330"/>
                </a:lnTo>
                <a:lnTo>
                  <a:pt x="357035" y="485140"/>
                </a:lnTo>
                <a:lnTo>
                  <a:pt x="357784" y="485457"/>
                </a:lnTo>
                <a:lnTo>
                  <a:pt x="357784" y="38112"/>
                </a:lnTo>
                <a:lnTo>
                  <a:pt x="353783" y="41910"/>
                </a:lnTo>
                <a:lnTo>
                  <a:pt x="351434" y="41910"/>
                </a:lnTo>
                <a:lnTo>
                  <a:pt x="345224" y="40640"/>
                </a:lnTo>
                <a:lnTo>
                  <a:pt x="344728" y="44450"/>
                </a:lnTo>
                <a:lnTo>
                  <a:pt x="343700" y="44450"/>
                </a:lnTo>
                <a:lnTo>
                  <a:pt x="343700" y="471170"/>
                </a:lnTo>
                <a:lnTo>
                  <a:pt x="339648" y="472147"/>
                </a:lnTo>
                <a:lnTo>
                  <a:pt x="336499" y="469112"/>
                </a:lnTo>
                <a:lnTo>
                  <a:pt x="341744" y="471170"/>
                </a:lnTo>
                <a:lnTo>
                  <a:pt x="343700" y="471170"/>
                </a:lnTo>
                <a:lnTo>
                  <a:pt x="343700" y="44450"/>
                </a:lnTo>
                <a:lnTo>
                  <a:pt x="335280" y="44450"/>
                </a:lnTo>
                <a:lnTo>
                  <a:pt x="333387" y="43180"/>
                </a:lnTo>
                <a:lnTo>
                  <a:pt x="333133" y="43053"/>
                </a:lnTo>
                <a:lnTo>
                  <a:pt x="333133" y="462762"/>
                </a:lnTo>
                <a:lnTo>
                  <a:pt x="332892" y="462241"/>
                </a:lnTo>
                <a:lnTo>
                  <a:pt x="333133" y="462762"/>
                </a:lnTo>
                <a:lnTo>
                  <a:pt x="333133" y="43053"/>
                </a:lnTo>
                <a:lnTo>
                  <a:pt x="328574" y="40640"/>
                </a:lnTo>
                <a:lnTo>
                  <a:pt x="327139" y="40462"/>
                </a:lnTo>
                <a:lnTo>
                  <a:pt x="327139" y="457263"/>
                </a:lnTo>
                <a:lnTo>
                  <a:pt x="326872" y="457136"/>
                </a:lnTo>
                <a:lnTo>
                  <a:pt x="327075" y="457200"/>
                </a:lnTo>
                <a:lnTo>
                  <a:pt x="327139" y="40462"/>
                </a:lnTo>
                <a:lnTo>
                  <a:pt x="325920" y="40309"/>
                </a:lnTo>
                <a:lnTo>
                  <a:pt x="325920" y="456819"/>
                </a:lnTo>
                <a:lnTo>
                  <a:pt x="320217" y="455637"/>
                </a:lnTo>
                <a:lnTo>
                  <a:pt x="309867" y="454367"/>
                </a:lnTo>
                <a:lnTo>
                  <a:pt x="311785" y="445770"/>
                </a:lnTo>
                <a:lnTo>
                  <a:pt x="313105" y="445770"/>
                </a:lnTo>
                <a:lnTo>
                  <a:pt x="312178" y="452120"/>
                </a:lnTo>
                <a:lnTo>
                  <a:pt x="325920" y="456819"/>
                </a:lnTo>
                <a:lnTo>
                  <a:pt x="325920" y="40309"/>
                </a:lnTo>
                <a:lnTo>
                  <a:pt x="318579" y="39370"/>
                </a:lnTo>
                <a:lnTo>
                  <a:pt x="319506" y="26670"/>
                </a:lnTo>
                <a:lnTo>
                  <a:pt x="324142" y="21590"/>
                </a:lnTo>
                <a:lnTo>
                  <a:pt x="322986" y="20320"/>
                </a:lnTo>
                <a:lnTo>
                  <a:pt x="320649" y="17780"/>
                </a:lnTo>
                <a:lnTo>
                  <a:pt x="319493" y="16510"/>
                </a:lnTo>
                <a:lnTo>
                  <a:pt x="315150" y="16510"/>
                </a:lnTo>
                <a:lnTo>
                  <a:pt x="311899" y="17780"/>
                </a:lnTo>
                <a:lnTo>
                  <a:pt x="310515" y="13970"/>
                </a:lnTo>
                <a:lnTo>
                  <a:pt x="308597" y="13436"/>
                </a:lnTo>
                <a:lnTo>
                  <a:pt x="308597" y="445477"/>
                </a:lnTo>
                <a:lnTo>
                  <a:pt x="304901" y="445477"/>
                </a:lnTo>
                <a:lnTo>
                  <a:pt x="304190" y="444512"/>
                </a:lnTo>
                <a:lnTo>
                  <a:pt x="308597" y="445477"/>
                </a:lnTo>
                <a:lnTo>
                  <a:pt x="308597" y="13436"/>
                </a:lnTo>
                <a:lnTo>
                  <a:pt x="302793" y="11785"/>
                </a:lnTo>
                <a:lnTo>
                  <a:pt x="302793" y="439153"/>
                </a:lnTo>
                <a:lnTo>
                  <a:pt x="301853" y="434860"/>
                </a:lnTo>
                <a:lnTo>
                  <a:pt x="302348" y="435610"/>
                </a:lnTo>
                <a:lnTo>
                  <a:pt x="302793" y="439153"/>
                </a:lnTo>
                <a:lnTo>
                  <a:pt x="302793" y="11785"/>
                </a:lnTo>
                <a:lnTo>
                  <a:pt x="301561" y="11430"/>
                </a:lnTo>
                <a:lnTo>
                  <a:pt x="299224" y="13970"/>
                </a:lnTo>
                <a:lnTo>
                  <a:pt x="298754" y="13970"/>
                </a:lnTo>
                <a:lnTo>
                  <a:pt x="296811" y="11430"/>
                </a:lnTo>
                <a:lnTo>
                  <a:pt x="295059" y="12217"/>
                </a:lnTo>
                <a:lnTo>
                  <a:pt x="295059" y="428002"/>
                </a:lnTo>
                <a:lnTo>
                  <a:pt x="292188" y="430237"/>
                </a:lnTo>
                <a:lnTo>
                  <a:pt x="290791" y="427990"/>
                </a:lnTo>
                <a:lnTo>
                  <a:pt x="295033" y="427990"/>
                </a:lnTo>
                <a:lnTo>
                  <a:pt x="295059" y="12217"/>
                </a:lnTo>
                <a:lnTo>
                  <a:pt x="288226" y="15252"/>
                </a:lnTo>
                <a:lnTo>
                  <a:pt x="288226" y="423799"/>
                </a:lnTo>
                <a:lnTo>
                  <a:pt x="286702" y="420077"/>
                </a:lnTo>
                <a:lnTo>
                  <a:pt x="284518" y="420077"/>
                </a:lnTo>
                <a:lnTo>
                  <a:pt x="282956" y="419100"/>
                </a:lnTo>
                <a:lnTo>
                  <a:pt x="286677" y="419100"/>
                </a:lnTo>
                <a:lnTo>
                  <a:pt x="287769" y="420370"/>
                </a:lnTo>
                <a:lnTo>
                  <a:pt x="288226" y="423799"/>
                </a:lnTo>
                <a:lnTo>
                  <a:pt x="288226" y="15252"/>
                </a:lnTo>
                <a:lnTo>
                  <a:pt x="285381" y="16510"/>
                </a:lnTo>
                <a:lnTo>
                  <a:pt x="282346" y="17195"/>
                </a:lnTo>
                <a:lnTo>
                  <a:pt x="282346" y="417982"/>
                </a:lnTo>
                <a:lnTo>
                  <a:pt x="281432" y="412699"/>
                </a:lnTo>
                <a:lnTo>
                  <a:pt x="281317" y="411187"/>
                </a:lnTo>
                <a:lnTo>
                  <a:pt x="281101" y="407377"/>
                </a:lnTo>
                <a:lnTo>
                  <a:pt x="278269" y="405320"/>
                </a:lnTo>
                <a:lnTo>
                  <a:pt x="280987" y="406400"/>
                </a:lnTo>
                <a:lnTo>
                  <a:pt x="281101" y="407377"/>
                </a:lnTo>
                <a:lnTo>
                  <a:pt x="282346" y="417982"/>
                </a:lnTo>
                <a:lnTo>
                  <a:pt x="282346" y="17195"/>
                </a:lnTo>
                <a:lnTo>
                  <a:pt x="279755" y="17780"/>
                </a:lnTo>
                <a:lnTo>
                  <a:pt x="277152" y="15240"/>
                </a:lnTo>
                <a:lnTo>
                  <a:pt x="274701" y="12852"/>
                </a:lnTo>
                <a:lnTo>
                  <a:pt x="274701" y="401320"/>
                </a:lnTo>
                <a:lnTo>
                  <a:pt x="274421" y="401980"/>
                </a:lnTo>
                <a:lnTo>
                  <a:pt x="274142" y="401320"/>
                </a:lnTo>
                <a:lnTo>
                  <a:pt x="274701" y="401320"/>
                </a:lnTo>
                <a:lnTo>
                  <a:pt x="274701" y="12852"/>
                </a:lnTo>
                <a:lnTo>
                  <a:pt x="274548" y="12700"/>
                </a:lnTo>
                <a:lnTo>
                  <a:pt x="272897" y="13703"/>
                </a:lnTo>
                <a:lnTo>
                  <a:pt x="272897" y="401027"/>
                </a:lnTo>
                <a:lnTo>
                  <a:pt x="272148" y="401027"/>
                </a:lnTo>
                <a:lnTo>
                  <a:pt x="271653" y="400050"/>
                </a:lnTo>
                <a:lnTo>
                  <a:pt x="272872" y="400050"/>
                </a:lnTo>
                <a:lnTo>
                  <a:pt x="272897" y="401027"/>
                </a:lnTo>
                <a:lnTo>
                  <a:pt x="272897" y="13703"/>
                </a:lnTo>
                <a:lnTo>
                  <a:pt x="270573" y="15113"/>
                </a:lnTo>
                <a:lnTo>
                  <a:pt x="270573" y="399757"/>
                </a:lnTo>
                <a:lnTo>
                  <a:pt x="270357" y="399757"/>
                </a:lnTo>
                <a:lnTo>
                  <a:pt x="269798" y="398780"/>
                </a:lnTo>
                <a:lnTo>
                  <a:pt x="270243" y="398780"/>
                </a:lnTo>
                <a:lnTo>
                  <a:pt x="270573" y="399757"/>
                </a:lnTo>
                <a:lnTo>
                  <a:pt x="270573" y="15113"/>
                </a:lnTo>
                <a:lnTo>
                  <a:pt x="270344" y="15240"/>
                </a:lnTo>
                <a:lnTo>
                  <a:pt x="269773" y="13970"/>
                </a:lnTo>
                <a:lnTo>
                  <a:pt x="269125" y="13970"/>
                </a:lnTo>
                <a:lnTo>
                  <a:pt x="269125" y="398487"/>
                </a:lnTo>
                <a:lnTo>
                  <a:pt x="268897" y="398487"/>
                </a:lnTo>
                <a:lnTo>
                  <a:pt x="268897" y="398208"/>
                </a:lnTo>
                <a:lnTo>
                  <a:pt x="269125" y="398487"/>
                </a:lnTo>
                <a:lnTo>
                  <a:pt x="269125" y="13970"/>
                </a:lnTo>
                <a:lnTo>
                  <a:pt x="266954" y="13970"/>
                </a:lnTo>
                <a:lnTo>
                  <a:pt x="266954" y="397510"/>
                </a:lnTo>
                <a:lnTo>
                  <a:pt x="266192" y="398487"/>
                </a:lnTo>
                <a:lnTo>
                  <a:pt x="265671" y="398487"/>
                </a:lnTo>
                <a:lnTo>
                  <a:pt x="266712" y="397510"/>
                </a:lnTo>
                <a:lnTo>
                  <a:pt x="266954" y="397510"/>
                </a:lnTo>
                <a:lnTo>
                  <a:pt x="266954" y="13970"/>
                </a:lnTo>
                <a:lnTo>
                  <a:pt x="263245" y="13970"/>
                </a:lnTo>
                <a:lnTo>
                  <a:pt x="263245" y="394970"/>
                </a:lnTo>
                <a:lnTo>
                  <a:pt x="263245" y="13970"/>
                </a:lnTo>
                <a:lnTo>
                  <a:pt x="262953" y="13970"/>
                </a:lnTo>
                <a:lnTo>
                  <a:pt x="262953" y="394970"/>
                </a:lnTo>
                <a:lnTo>
                  <a:pt x="262902" y="395427"/>
                </a:lnTo>
                <a:lnTo>
                  <a:pt x="262890" y="394970"/>
                </a:lnTo>
                <a:lnTo>
                  <a:pt x="262953" y="13970"/>
                </a:lnTo>
                <a:lnTo>
                  <a:pt x="262572" y="13970"/>
                </a:lnTo>
                <a:lnTo>
                  <a:pt x="262572" y="394677"/>
                </a:lnTo>
                <a:lnTo>
                  <a:pt x="262115" y="393700"/>
                </a:lnTo>
                <a:lnTo>
                  <a:pt x="262267" y="393700"/>
                </a:lnTo>
                <a:lnTo>
                  <a:pt x="262572" y="394677"/>
                </a:lnTo>
                <a:lnTo>
                  <a:pt x="262572" y="13970"/>
                </a:lnTo>
                <a:lnTo>
                  <a:pt x="261708" y="13970"/>
                </a:lnTo>
                <a:lnTo>
                  <a:pt x="261708" y="393407"/>
                </a:lnTo>
                <a:lnTo>
                  <a:pt x="261391" y="392430"/>
                </a:lnTo>
                <a:lnTo>
                  <a:pt x="261581" y="392430"/>
                </a:lnTo>
                <a:lnTo>
                  <a:pt x="261708" y="393407"/>
                </a:lnTo>
                <a:lnTo>
                  <a:pt x="261708" y="13970"/>
                </a:lnTo>
                <a:lnTo>
                  <a:pt x="261239" y="13970"/>
                </a:lnTo>
                <a:lnTo>
                  <a:pt x="261239" y="392430"/>
                </a:lnTo>
                <a:lnTo>
                  <a:pt x="261035" y="393039"/>
                </a:lnTo>
                <a:lnTo>
                  <a:pt x="260972" y="392607"/>
                </a:lnTo>
                <a:lnTo>
                  <a:pt x="260972" y="393192"/>
                </a:lnTo>
                <a:lnTo>
                  <a:pt x="260908" y="393407"/>
                </a:lnTo>
                <a:lnTo>
                  <a:pt x="260756" y="393407"/>
                </a:lnTo>
                <a:lnTo>
                  <a:pt x="260807" y="392620"/>
                </a:lnTo>
                <a:lnTo>
                  <a:pt x="260972" y="393192"/>
                </a:lnTo>
                <a:lnTo>
                  <a:pt x="260972" y="392607"/>
                </a:lnTo>
                <a:lnTo>
                  <a:pt x="260946" y="392430"/>
                </a:lnTo>
                <a:lnTo>
                  <a:pt x="261239" y="392430"/>
                </a:lnTo>
                <a:lnTo>
                  <a:pt x="261239" y="13970"/>
                </a:lnTo>
                <a:lnTo>
                  <a:pt x="255536" y="13970"/>
                </a:lnTo>
                <a:lnTo>
                  <a:pt x="255536" y="388620"/>
                </a:lnTo>
                <a:lnTo>
                  <a:pt x="255460" y="389597"/>
                </a:lnTo>
                <a:lnTo>
                  <a:pt x="255282" y="389597"/>
                </a:lnTo>
                <a:lnTo>
                  <a:pt x="255447" y="388620"/>
                </a:lnTo>
                <a:lnTo>
                  <a:pt x="255536" y="13970"/>
                </a:lnTo>
                <a:lnTo>
                  <a:pt x="254368" y="13970"/>
                </a:lnTo>
                <a:lnTo>
                  <a:pt x="254368" y="386080"/>
                </a:lnTo>
                <a:lnTo>
                  <a:pt x="253847" y="387756"/>
                </a:lnTo>
                <a:lnTo>
                  <a:pt x="253682" y="385787"/>
                </a:lnTo>
                <a:lnTo>
                  <a:pt x="253974" y="385203"/>
                </a:lnTo>
                <a:lnTo>
                  <a:pt x="253949" y="386080"/>
                </a:lnTo>
                <a:lnTo>
                  <a:pt x="254368" y="386080"/>
                </a:lnTo>
                <a:lnTo>
                  <a:pt x="254368" y="13970"/>
                </a:lnTo>
                <a:lnTo>
                  <a:pt x="253898" y="13970"/>
                </a:lnTo>
                <a:lnTo>
                  <a:pt x="253898" y="384644"/>
                </a:lnTo>
                <a:lnTo>
                  <a:pt x="253517" y="385787"/>
                </a:lnTo>
                <a:lnTo>
                  <a:pt x="253682" y="384124"/>
                </a:lnTo>
                <a:lnTo>
                  <a:pt x="253898" y="384644"/>
                </a:lnTo>
                <a:lnTo>
                  <a:pt x="253898" y="13970"/>
                </a:lnTo>
                <a:lnTo>
                  <a:pt x="253314" y="13970"/>
                </a:lnTo>
                <a:lnTo>
                  <a:pt x="253314" y="383247"/>
                </a:lnTo>
                <a:lnTo>
                  <a:pt x="252564" y="381977"/>
                </a:lnTo>
                <a:lnTo>
                  <a:pt x="252247" y="382054"/>
                </a:lnTo>
                <a:lnTo>
                  <a:pt x="251866" y="379730"/>
                </a:lnTo>
                <a:lnTo>
                  <a:pt x="253314" y="383247"/>
                </a:lnTo>
                <a:lnTo>
                  <a:pt x="253314" y="13970"/>
                </a:lnTo>
                <a:lnTo>
                  <a:pt x="249478" y="13970"/>
                </a:lnTo>
                <a:lnTo>
                  <a:pt x="249478" y="382714"/>
                </a:lnTo>
                <a:lnTo>
                  <a:pt x="247243" y="383247"/>
                </a:lnTo>
                <a:lnTo>
                  <a:pt x="247269" y="380707"/>
                </a:lnTo>
                <a:lnTo>
                  <a:pt x="247269" y="380530"/>
                </a:lnTo>
                <a:lnTo>
                  <a:pt x="249478" y="382714"/>
                </a:lnTo>
                <a:lnTo>
                  <a:pt x="249478" y="13970"/>
                </a:lnTo>
                <a:lnTo>
                  <a:pt x="245478" y="13970"/>
                </a:lnTo>
                <a:lnTo>
                  <a:pt x="245478" y="378764"/>
                </a:lnTo>
                <a:lnTo>
                  <a:pt x="243420" y="379437"/>
                </a:lnTo>
                <a:lnTo>
                  <a:pt x="242112" y="380707"/>
                </a:lnTo>
                <a:lnTo>
                  <a:pt x="241884" y="380365"/>
                </a:lnTo>
                <a:lnTo>
                  <a:pt x="242671" y="378460"/>
                </a:lnTo>
                <a:lnTo>
                  <a:pt x="245173" y="378460"/>
                </a:lnTo>
                <a:lnTo>
                  <a:pt x="245478" y="378764"/>
                </a:lnTo>
                <a:lnTo>
                  <a:pt x="245478" y="13970"/>
                </a:lnTo>
                <a:lnTo>
                  <a:pt x="231825" y="13970"/>
                </a:lnTo>
                <a:lnTo>
                  <a:pt x="229108" y="13970"/>
                </a:lnTo>
                <a:lnTo>
                  <a:pt x="228790" y="19050"/>
                </a:lnTo>
                <a:lnTo>
                  <a:pt x="228295" y="19050"/>
                </a:lnTo>
                <a:lnTo>
                  <a:pt x="224370" y="20320"/>
                </a:lnTo>
                <a:lnTo>
                  <a:pt x="222808" y="12700"/>
                </a:lnTo>
                <a:lnTo>
                  <a:pt x="220459" y="16510"/>
                </a:lnTo>
                <a:lnTo>
                  <a:pt x="222199" y="29210"/>
                </a:lnTo>
                <a:lnTo>
                  <a:pt x="225933" y="34290"/>
                </a:lnTo>
                <a:lnTo>
                  <a:pt x="230695" y="36830"/>
                </a:lnTo>
                <a:lnTo>
                  <a:pt x="235534" y="44450"/>
                </a:lnTo>
                <a:lnTo>
                  <a:pt x="237337" y="52070"/>
                </a:lnTo>
                <a:lnTo>
                  <a:pt x="236296" y="60960"/>
                </a:lnTo>
                <a:lnTo>
                  <a:pt x="240715" y="67310"/>
                </a:lnTo>
                <a:lnTo>
                  <a:pt x="239102" y="68580"/>
                </a:lnTo>
                <a:lnTo>
                  <a:pt x="236842" y="69850"/>
                </a:lnTo>
                <a:lnTo>
                  <a:pt x="238366" y="72390"/>
                </a:lnTo>
                <a:lnTo>
                  <a:pt x="239039" y="80010"/>
                </a:lnTo>
                <a:lnTo>
                  <a:pt x="238239" y="79286"/>
                </a:lnTo>
                <a:lnTo>
                  <a:pt x="238239" y="375894"/>
                </a:lnTo>
                <a:lnTo>
                  <a:pt x="237159" y="373786"/>
                </a:lnTo>
                <a:lnTo>
                  <a:pt x="238061" y="373380"/>
                </a:lnTo>
                <a:lnTo>
                  <a:pt x="238239" y="375894"/>
                </a:lnTo>
                <a:lnTo>
                  <a:pt x="238239" y="79286"/>
                </a:lnTo>
                <a:lnTo>
                  <a:pt x="237642" y="78740"/>
                </a:lnTo>
                <a:lnTo>
                  <a:pt x="235610" y="76898"/>
                </a:lnTo>
                <a:lnTo>
                  <a:pt x="235610" y="374484"/>
                </a:lnTo>
                <a:lnTo>
                  <a:pt x="235127" y="376897"/>
                </a:lnTo>
                <a:lnTo>
                  <a:pt x="232168" y="376897"/>
                </a:lnTo>
                <a:lnTo>
                  <a:pt x="233667" y="375920"/>
                </a:lnTo>
                <a:lnTo>
                  <a:pt x="235242" y="374650"/>
                </a:lnTo>
                <a:lnTo>
                  <a:pt x="235610" y="374484"/>
                </a:lnTo>
                <a:lnTo>
                  <a:pt x="235610" y="76898"/>
                </a:lnTo>
                <a:lnTo>
                  <a:pt x="232041" y="73660"/>
                </a:lnTo>
                <a:lnTo>
                  <a:pt x="230644" y="72390"/>
                </a:lnTo>
                <a:lnTo>
                  <a:pt x="229958" y="72110"/>
                </a:lnTo>
                <a:lnTo>
                  <a:pt x="229958" y="376897"/>
                </a:lnTo>
                <a:lnTo>
                  <a:pt x="229793" y="376897"/>
                </a:lnTo>
                <a:lnTo>
                  <a:pt x="229819" y="376631"/>
                </a:lnTo>
                <a:lnTo>
                  <a:pt x="229958" y="376897"/>
                </a:lnTo>
                <a:lnTo>
                  <a:pt x="229958" y="72110"/>
                </a:lnTo>
                <a:lnTo>
                  <a:pt x="227799" y="71221"/>
                </a:lnTo>
                <a:lnTo>
                  <a:pt x="227799" y="375627"/>
                </a:lnTo>
                <a:lnTo>
                  <a:pt x="227025" y="375627"/>
                </a:lnTo>
                <a:lnTo>
                  <a:pt x="227672" y="374650"/>
                </a:lnTo>
                <a:lnTo>
                  <a:pt x="227799" y="375627"/>
                </a:lnTo>
                <a:lnTo>
                  <a:pt x="227799" y="71221"/>
                </a:lnTo>
                <a:lnTo>
                  <a:pt x="227571" y="71120"/>
                </a:lnTo>
                <a:lnTo>
                  <a:pt x="224243" y="73012"/>
                </a:lnTo>
                <a:lnTo>
                  <a:pt x="224243" y="376809"/>
                </a:lnTo>
                <a:lnTo>
                  <a:pt x="223380" y="376021"/>
                </a:lnTo>
                <a:lnTo>
                  <a:pt x="224243" y="376809"/>
                </a:lnTo>
                <a:lnTo>
                  <a:pt x="224243" y="73012"/>
                </a:lnTo>
                <a:lnTo>
                  <a:pt x="223075" y="73660"/>
                </a:lnTo>
                <a:lnTo>
                  <a:pt x="221957" y="73177"/>
                </a:lnTo>
                <a:lnTo>
                  <a:pt x="221957" y="376974"/>
                </a:lnTo>
                <a:lnTo>
                  <a:pt x="221005" y="378167"/>
                </a:lnTo>
                <a:lnTo>
                  <a:pt x="220078" y="376897"/>
                </a:lnTo>
                <a:lnTo>
                  <a:pt x="219875" y="376897"/>
                </a:lnTo>
                <a:lnTo>
                  <a:pt x="220599" y="375920"/>
                </a:lnTo>
                <a:lnTo>
                  <a:pt x="221957" y="376974"/>
                </a:lnTo>
                <a:lnTo>
                  <a:pt x="221957" y="73177"/>
                </a:lnTo>
                <a:lnTo>
                  <a:pt x="220205" y="72390"/>
                </a:lnTo>
                <a:lnTo>
                  <a:pt x="219392" y="72136"/>
                </a:lnTo>
                <a:lnTo>
                  <a:pt x="219392" y="376897"/>
                </a:lnTo>
                <a:lnTo>
                  <a:pt x="219113" y="376897"/>
                </a:lnTo>
                <a:lnTo>
                  <a:pt x="219075" y="376555"/>
                </a:lnTo>
                <a:lnTo>
                  <a:pt x="219392" y="376897"/>
                </a:lnTo>
                <a:lnTo>
                  <a:pt x="219392" y="72136"/>
                </a:lnTo>
                <a:lnTo>
                  <a:pt x="218744" y="71920"/>
                </a:lnTo>
                <a:lnTo>
                  <a:pt x="218744" y="376186"/>
                </a:lnTo>
                <a:lnTo>
                  <a:pt x="218427" y="376897"/>
                </a:lnTo>
                <a:lnTo>
                  <a:pt x="217805" y="376897"/>
                </a:lnTo>
                <a:lnTo>
                  <a:pt x="218516" y="375920"/>
                </a:lnTo>
                <a:lnTo>
                  <a:pt x="218744" y="376186"/>
                </a:lnTo>
                <a:lnTo>
                  <a:pt x="218744" y="71920"/>
                </a:lnTo>
                <a:lnTo>
                  <a:pt x="217195" y="71424"/>
                </a:lnTo>
                <a:lnTo>
                  <a:pt x="217195" y="376897"/>
                </a:lnTo>
                <a:lnTo>
                  <a:pt x="216852" y="376897"/>
                </a:lnTo>
                <a:lnTo>
                  <a:pt x="215963" y="376021"/>
                </a:lnTo>
                <a:lnTo>
                  <a:pt x="217195" y="376897"/>
                </a:lnTo>
                <a:lnTo>
                  <a:pt x="217195" y="71424"/>
                </a:lnTo>
                <a:lnTo>
                  <a:pt x="216281" y="71120"/>
                </a:lnTo>
                <a:lnTo>
                  <a:pt x="215049" y="71323"/>
                </a:lnTo>
                <a:lnTo>
                  <a:pt x="215049" y="377786"/>
                </a:lnTo>
                <a:lnTo>
                  <a:pt x="214960" y="378167"/>
                </a:lnTo>
                <a:lnTo>
                  <a:pt x="214579" y="378167"/>
                </a:lnTo>
                <a:lnTo>
                  <a:pt x="215049" y="377786"/>
                </a:lnTo>
                <a:lnTo>
                  <a:pt x="215049" y="71323"/>
                </a:lnTo>
                <a:lnTo>
                  <a:pt x="208572" y="72390"/>
                </a:lnTo>
                <a:lnTo>
                  <a:pt x="208153" y="72390"/>
                </a:lnTo>
                <a:lnTo>
                  <a:pt x="208153" y="378460"/>
                </a:lnTo>
                <a:lnTo>
                  <a:pt x="208064" y="379336"/>
                </a:lnTo>
                <a:lnTo>
                  <a:pt x="207886" y="378523"/>
                </a:lnTo>
                <a:lnTo>
                  <a:pt x="207886" y="379437"/>
                </a:lnTo>
                <a:lnTo>
                  <a:pt x="206667" y="379437"/>
                </a:lnTo>
                <a:lnTo>
                  <a:pt x="206095" y="378460"/>
                </a:lnTo>
                <a:lnTo>
                  <a:pt x="206971" y="378460"/>
                </a:lnTo>
                <a:lnTo>
                  <a:pt x="207886" y="379437"/>
                </a:lnTo>
                <a:lnTo>
                  <a:pt x="207886" y="378523"/>
                </a:lnTo>
                <a:lnTo>
                  <a:pt x="208153" y="378460"/>
                </a:lnTo>
                <a:lnTo>
                  <a:pt x="208153" y="72390"/>
                </a:lnTo>
                <a:lnTo>
                  <a:pt x="205422" y="72390"/>
                </a:lnTo>
                <a:lnTo>
                  <a:pt x="205422" y="379437"/>
                </a:lnTo>
                <a:lnTo>
                  <a:pt x="205282" y="378968"/>
                </a:lnTo>
                <a:lnTo>
                  <a:pt x="205422" y="379437"/>
                </a:lnTo>
                <a:lnTo>
                  <a:pt x="205422" y="72390"/>
                </a:lnTo>
                <a:lnTo>
                  <a:pt x="204025" y="72390"/>
                </a:lnTo>
                <a:lnTo>
                  <a:pt x="204025" y="379425"/>
                </a:lnTo>
                <a:lnTo>
                  <a:pt x="204025" y="72390"/>
                </a:lnTo>
                <a:lnTo>
                  <a:pt x="203238" y="72390"/>
                </a:lnTo>
                <a:lnTo>
                  <a:pt x="203238" y="378167"/>
                </a:lnTo>
                <a:lnTo>
                  <a:pt x="201701" y="378167"/>
                </a:lnTo>
                <a:lnTo>
                  <a:pt x="201396" y="377101"/>
                </a:lnTo>
                <a:lnTo>
                  <a:pt x="202971" y="377190"/>
                </a:lnTo>
                <a:lnTo>
                  <a:pt x="203238" y="378167"/>
                </a:lnTo>
                <a:lnTo>
                  <a:pt x="203238" y="72390"/>
                </a:lnTo>
                <a:lnTo>
                  <a:pt x="202184" y="72390"/>
                </a:lnTo>
                <a:lnTo>
                  <a:pt x="201193" y="74980"/>
                </a:lnTo>
                <a:lnTo>
                  <a:pt x="201193" y="376897"/>
                </a:lnTo>
                <a:lnTo>
                  <a:pt x="199936" y="376897"/>
                </a:lnTo>
                <a:lnTo>
                  <a:pt x="200202" y="375920"/>
                </a:lnTo>
                <a:lnTo>
                  <a:pt x="201193" y="376897"/>
                </a:lnTo>
                <a:lnTo>
                  <a:pt x="201193" y="74980"/>
                </a:lnTo>
                <a:lnTo>
                  <a:pt x="199745" y="78740"/>
                </a:lnTo>
                <a:lnTo>
                  <a:pt x="198348" y="74930"/>
                </a:lnTo>
                <a:lnTo>
                  <a:pt x="197421" y="72390"/>
                </a:lnTo>
                <a:lnTo>
                  <a:pt x="197281" y="72491"/>
                </a:lnTo>
                <a:lnTo>
                  <a:pt x="197281" y="378167"/>
                </a:lnTo>
                <a:lnTo>
                  <a:pt x="195148" y="378167"/>
                </a:lnTo>
                <a:lnTo>
                  <a:pt x="196443" y="377190"/>
                </a:lnTo>
                <a:lnTo>
                  <a:pt x="197281" y="378167"/>
                </a:lnTo>
                <a:lnTo>
                  <a:pt x="197281" y="72491"/>
                </a:lnTo>
                <a:lnTo>
                  <a:pt x="193852" y="74930"/>
                </a:lnTo>
                <a:lnTo>
                  <a:pt x="192900" y="74930"/>
                </a:lnTo>
                <a:lnTo>
                  <a:pt x="192900" y="379437"/>
                </a:lnTo>
                <a:lnTo>
                  <a:pt x="191668" y="379437"/>
                </a:lnTo>
                <a:lnTo>
                  <a:pt x="191414" y="378460"/>
                </a:lnTo>
                <a:lnTo>
                  <a:pt x="192239" y="378460"/>
                </a:lnTo>
                <a:lnTo>
                  <a:pt x="192900" y="379437"/>
                </a:lnTo>
                <a:lnTo>
                  <a:pt x="192900" y="74930"/>
                </a:lnTo>
                <a:lnTo>
                  <a:pt x="190779" y="74930"/>
                </a:lnTo>
                <a:lnTo>
                  <a:pt x="189953" y="74256"/>
                </a:lnTo>
                <a:lnTo>
                  <a:pt x="189953" y="378167"/>
                </a:lnTo>
                <a:lnTo>
                  <a:pt x="189750" y="378167"/>
                </a:lnTo>
                <a:lnTo>
                  <a:pt x="188976" y="377228"/>
                </a:lnTo>
                <a:lnTo>
                  <a:pt x="189953" y="378167"/>
                </a:lnTo>
                <a:lnTo>
                  <a:pt x="189953" y="74256"/>
                </a:lnTo>
                <a:lnTo>
                  <a:pt x="187680" y="72390"/>
                </a:lnTo>
                <a:lnTo>
                  <a:pt x="181127" y="74930"/>
                </a:lnTo>
                <a:lnTo>
                  <a:pt x="173736" y="78740"/>
                </a:lnTo>
                <a:lnTo>
                  <a:pt x="168630" y="85090"/>
                </a:lnTo>
                <a:lnTo>
                  <a:pt x="168910" y="91440"/>
                </a:lnTo>
                <a:lnTo>
                  <a:pt x="166243" y="96520"/>
                </a:lnTo>
                <a:lnTo>
                  <a:pt x="170929" y="105410"/>
                </a:lnTo>
                <a:lnTo>
                  <a:pt x="174586" y="109220"/>
                </a:lnTo>
                <a:lnTo>
                  <a:pt x="172529" y="116840"/>
                </a:lnTo>
                <a:lnTo>
                  <a:pt x="174815" y="124460"/>
                </a:lnTo>
                <a:lnTo>
                  <a:pt x="178422" y="130810"/>
                </a:lnTo>
                <a:lnTo>
                  <a:pt x="179895" y="139700"/>
                </a:lnTo>
                <a:lnTo>
                  <a:pt x="185254" y="149860"/>
                </a:lnTo>
                <a:lnTo>
                  <a:pt x="188963" y="158750"/>
                </a:lnTo>
                <a:lnTo>
                  <a:pt x="188937" y="377177"/>
                </a:lnTo>
                <a:lnTo>
                  <a:pt x="188722" y="376897"/>
                </a:lnTo>
                <a:lnTo>
                  <a:pt x="188074" y="375627"/>
                </a:lnTo>
                <a:lnTo>
                  <a:pt x="187210" y="374357"/>
                </a:lnTo>
                <a:lnTo>
                  <a:pt x="186944" y="374357"/>
                </a:lnTo>
                <a:lnTo>
                  <a:pt x="186969" y="373227"/>
                </a:lnTo>
                <a:lnTo>
                  <a:pt x="187718" y="374650"/>
                </a:lnTo>
                <a:lnTo>
                  <a:pt x="188937" y="377177"/>
                </a:lnTo>
                <a:lnTo>
                  <a:pt x="188937" y="158788"/>
                </a:lnTo>
                <a:lnTo>
                  <a:pt x="187452" y="160413"/>
                </a:lnTo>
                <a:lnTo>
                  <a:pt x="187452" y="370840"/>
                </a:lnTo>
                <a:lnTo>
                  <a:pt x="186639" y="371817"/>
                </a:lnTo>
                <a:lnTo>
                  <a:pt x="186270" y="370433"/>
                </a:lnTo>
                <a:lnTo>
                  <a:pt x="187452" y="370840"/>
                </a:lnTo>
                <a:lnTo>
                  <a:pt x="187452" y="160413"/>
                </a:lnTo>
                <a:lnTo>
                  <a:pt x="185483" y="162560"/>
                </a:lnTo>
                <a:lnTo>
                  <a:pt x="182359" y="165061"/>
                </a:lnTo>
                <a:lnTo>
                  <a:pt x="182359" y="368287"/>
                </a:lnTo>
                <a:lnTo>
                  <a:pt x="176847" y="366737"/>
                </a:lnTo>
                <a:lnTo>
                  <a:pt x="175704" y="365163"/>
                </a:lnTo>
                <a:lnTo>
                  <a:pt x="176491" y="365760"/>
                </a:lnTo>
                <a:lnTo>
                  <a:pt x="180924" y="367030"/>
                </a:lnTo>
                <a:lnTo>
                  <a:pt x="182359" y="368287"/>
                </a:lnTo>
                <a:lnTo>
                  <a:pt x="182359" y="165061"/>
                </a:lnTo>
                <a:lnTo>
                  <a:pt x="180708" y="166370"/>
                </a:lnTo>
                <a:lnTo>
                  <a:pt x="174320" y="167017"/>
                </a:lnTo>
                <a:lnTo>
                  <a:pt x="174320" y="364197"/>
                </a:lnTo>
                <a:lnTo>
                  <a:pt x="172770" y="364197"/>
                </a:lnTo>
                <a:lnTo>
                  <a:pt x="172669" y="363639"/>
                </a:lnTo>
                <a:lnTo>
                  <a:pt x="172669" y="364197"/>
                </a:lnTo>
                <a:lnTo>
                  <a:pt x="172440" y="364197"/>
                </a:lnTo>
                <a:lnTo>
                  <a:pt x="172440" y="363270"/>
                </a:lnTo>
                <a:lnTo>
                  <a:pt x="172669" y="364197"/>
                </a:lnTo>
                <a:lnTo>
                  <a:pt x="172669" y="363639"/>
                </a:lnTo>
                <a:lnTo>
                  <a:pt x="172593" y="363220"/>
                </a:lnTo>
                <a:lnTo>
                  <a:pt x="174320" y="364197"/>
                </a:lnTo>
                <a:lnTo>
                  <a:pt x="174320" y="167017"/>
                </a:lnTo>
                <a:lnTo>
                  <a:pt x="172300" y="167220"/>
                </a:lnTo>
                <a:lnTo>
                  <a:pt x="172300" y="362737"/>
                </a:lnTo>
                <a:lnTo>
                  <a:pt x="171767" y="361950"/>
                </a:lnTo>
                <a:lnTo>
                  <a:pt x="172110" y="361950"/>
                </a:lnTo>
                <a:lnTo>
                  <a:pt x="172300" y="362737"/>
                </a:lnTo>
                <a:lnTo>
                  <a:pt x="172300" y="167220"/>
                </a:lnTo>
                <a:lnTo>
                  <a:pt x="171450" y="167309"/>
                </a:lnTo>
                <a:lnTo>
                  <a:pt x="171450" y="361391"/>
                </a:lnTo>
                <a:lnTo>
                  <a:pt x="170688" y="360680"/>
                </a:lnTo>
                <a:lnTo>
                  <a:pt x="171310" y="360680"/>
                </a:lnTo>
                <a:lnTo>
                  <a:pt x="171450" y="361391"/>
                </a:lnTo>
                <a:lnTo>
                  <a:pt x="171450" y="167309"/>
                </a:lnTo>
                <a:lnTo>
                  <a:pt x="170827" y="167373"/>
                </a:lnTo>
                <a:lnTo>
                  <a:pt x="170827" y="359410"/>
                </a:lnTo>
                <a:lnTo>
                  <a:pt x="170268" y="360387"/>
                </a:lnTo>
                <a:lnTo>
                  <a:pt x="169760" y="360387"/>
                </a:lnTo>
                <a:lnTo>
                  <a:pt x="170751" y="359410"/>
                </a:lnTo>
                <a:lnTo>
                  <a:pt x="170827" y="167373"/>
                </a:lnTo>
                <a:lnTo>
                  <a:pt x="169951" y="167462"/>
                </a:lnTo>
                <a:lnTo>
                  <a:pt x="169951" y="359117"/>
                </a:lnTo>
                <a:lnTo>
                  <a:pt x="169621" y="359117"/>
                </a:lnTo>
                <a:lnTo>
                  <a:pt x="169722" y="358470"/>
                </a:lnTo>
                <a:lnTo>
                  <a:pt x="169938" y="359054"/>
                </a:lnTo>
                <a:lnTo>
                  <a:pt x="169951" y="167462"/>
                </a:lnTo>
                <a:lnTo>
                  <a:pt x="169849" y="358140"/>
                </a:lnTo>
                <a:lnTo>
                  <a:pt x="169849" y="167474"/>
                </a:lnTo>
                <a:lnTo>
                  <a:pt x="169710" y="167487"/>
                </a:lnTo>
                <a:lnTo>
                  <a:pt x="169710" y="357847"/>
                </a:lnTo>
                <a:lnTo>
                  <a:pt x="169418" y="357847"/>
                </a:lnTo>
                <a:lnTo>
                  <a:pt x="169202" y="356870"/>
                </a:lnTo>
                <a:lnTo>
                  <a:pt x="169710" y="357847"/>
                </a:lnTo>
                <a:lnTo>
                  <a:pt x="169710" y="167487"/>
                </a:lnTo>
                <a:lnTo>
                  <a:pt x="168249" y="167640"/>
                </a:lnTo>
                <a:lnTo>
                  <a:pt x="168249" y="355600"/>
                </a:lnTo>
                <a:lnTo>
                  <a:pt x="168249" y="167640"/>
                </a:lnTo>
                <a:lnTo>
                  <a:pt x="167271" y="171538"/>
                </a:lnTo>
                <a:lnTo>
                  <a:pt x="167271" y="355307"/>
                </a:lnTo>
                <a:lnTo>
                  <a:pt x="167170" y="354330"/>
                </a:lnTo>
                <a:lnTo>
                  <a:pt x="167271" y="355307"/>
                </a:lnTo>
                <a:lnTo>
                  <a:pt x="167271" y="171538"/>
                </a:lnTo>
                <a:lnTo>
                  <a:pt x="167005" y="172732"/>
                </a:lnTo>
                <a:lnTo>
                  <a:pt x="167005" y="354330"/>
                </a:lnTo>
                <a:lnTo>
                  <a:pt x="166573" y="355307"/>
                </a:lnTo>
                <a:lnTo>
                  <a:pt x="166865" y="354330"/>
                </a:lnTo>
                <a:lnTo>
                  <a:pt x="167005" y="354330"/>
                </a:lnTo>
                <a:lnTo>
                  <a:pt x="167005" y="172732"/>
                </a:lnTo>
                <a:lnTo>
                  <a:pt x="166725" y="173990"/>
                </a:lnTo>
                <a:lnTo>
                  <a:pt x="166331" y="179743"/>
                </a:lnTo>
                <a:lnTo>
                  <a:pt x="166331" y="354037"/>
                </a:lnTo>
                <a:lnTo>
                  <a:pt x="164973" y="354037"/>
                </a:lnTo>
                <a:lnTo>
                  <a:pt x="165087" y="352767"/>
                </a:lnTo>
                <a:lnTo>
                  <a:pt x="165087" y="352640"/>
                </a:lnTo>
                <a:lnTo>
                  <a:pt x="165303" y="353060"/>
                </a:lnTo>
                <a:lnTo>
                  <a:pt x="166331" y="354037"/>
                </a:lnTo>
                <a:lnTo>
                  <a:pt x="166331" y="179743"/>
                </a:lnTo>
                <a:lnTo>
                  <a:pt x="165595" y="190500"/>
                </a:lnTo>
                <a:lnTo>
                  <a:pt x="157645" y="200660"/>
                </a:lnTo>
                <a:lnTo>
                  <a:pt x="149504" y="208280"/>
                </a:lnTo>
                <a:lnTo>
                  <a:pt x="147777" y="219710"/>
                </a:lnTo>
                <a:lnTo>
                  <a:pt x="139687" y="220980"/>
                </a:lnTo>
                <a:lnTo>
                  <a:pt x="135458" y="224790"/>
                </a:lnTo>
                <a:lnTo>
                  <a:pt x="135585" y="232410"/>
                </a:lnTo>
                <a:lnTo>
                  <a:pt x="140563" y="238760"/>
                </a:lnTo>
                <a:lnTo>
                  <a:pt x="141300" y="245110"/>
                </a:lnTo>
                <a:lnTo>
                  <a:pt x="144907" y="251460"/>
                </a:lnTo>
                <a:lnTo>
                  <a:pt x="148983" y="256540"/>
                </a:lnTo>
                <a:lnTo>
                  <a:pt x="151117" y="260350"/>
                </a:lnTo>
                <a:lnTo>
                  <a:pt x="150571" y="261620"/>
                </a:lnTo>
                <a:lnTo>
                  <a:pt x="149936" y="261620"/>
                </a:lnTo>
                <a:lnTo>
                  <a:pt x="150088" y="262890"/>
                </a:lnTo>
                <a:lnTo>
                  <a:pt x="149694" y="262890"/>
                </a:lnTo>
                <a:lnTo>
                  <a:pt x="149796" y="264160"/>
                </a:lnTo>
                <a:lnTo>
                  <a:pt x="148513" y="264160"/>
                </a:lnTo>
                <a:lnTo>
                  <a:pt x="149809" y="265430"/>
                </a:lnTo>
                <a:lnTo>
                  <a:pt x="148971" y="265430"/>
                </a:lnTo>
                <a:lnTo>
                  <a:pt x="148488" y="266700"/>
                </a:lnTo>
                <a:lnTo>
                  <a:pt x="147510" y="266700"/>
                </a:lnTo>
                <a:lnTo>
                  <a:pt x="147739" y="267970"/>
                </a:lnTo>
                <a:lnTo>
                  <a:pt x="147497" y="267970"/>
                </a:lnTo>
                <a:lnTo>
                  <a:pt x="146507" y="269240"/>
                </a:lnTo>
                <a:lnTo>
                  <a:pt x="147332" y="270510"/>
                </a:lnTo>
                <a:lnTo>
                  <a:pt x="146100" y="271780"/>
                </a:lnTo>
                <a:lnTo>
                  <a:pt x="146024" y="273050"/>
                </a:lnTo>
                <a:lnTo>
                  <a:pt x="145376" y="271780"/>
                </a:lnTo>
                <a:lnTo>
                  <a:pt x="145783" y="273050"/>
                </a:lnTo>
                <a:lnTo>
                  <a:pt x="144932" y="273050"/>
                </a:lnTo>
                <a:lnTo>
                  <a:pt x="145059" y="274320"/>
                </a:lnTo>
                <a:lnTo>
                  <a:pt x="143738" y="273050"/>
                </a:lnTo>
                <a:lnTo>
                  <a:pt x="143802" y="274320"/>
                </a:lnTo>
                <a:lnTo>
                  <a:pt x="143281" y="274320"/>
                </a:lnTo>
                <a:lnTo>
                  <a:pt x="143637" y="275590"/>
                </a:lnTo>
                <a:lnTo>
                  <a:pt x="143891" y="275590"/>
                </a:lnTo>
                <a:lnTo>
                  <a:pt x="143840" y="276860"/>
                </a:lnTo>
                <a:lnTo>
                  <a:pt x="144068" y="276860"/>
                </a:lnTo>
                <a:lnTo>
                  <a:pt x="144183" y="279400"/>
                </a:lnTo>
                <a:lnTo>
                  <a:pt x="143192" y="279400"/>
                </a:lnTo>
                <a:lnTo>
                  <a:pt x="144957" y="281940"/>
                </a:lnTo>
                <a:lnTo>
                  <a:pt x="143992" y="281940"/>
                </a:lnTo>
                <a:lnTo>
                  <a:pt x="146227" y="287020"/>
                </a:lnTo>
                <a:lnTo>
                  <a:pt x="147751" y="289560"/>
                </a:lnTo>
                <a:lnTo>
                  <a:pt x="146939" y="294640"/>
                </a:lnTo>
                <a:lnTo>
                  <a:pt x="147281" y="297180"/>
                </a:lnTo>
                <a:lnTo>
                  <a:pt x="145351" y="297180"/>
                </a:lnTo>
                <a:lnTo>
                  <a:pt x="145491" y="299720"/>
                </a:lnTo>
                <a:lnTo>
                  <a:pt x="146862" y="300990"/>
                </a:lnTo>
                <a:lnTo>
                  <a:pt x="146011" y="300990"/>
                </a:lnTo>
                <a:lnTo>
                  <a:pt x="145618" y="302260"/>
                </a:lnTo>
                <a:lnTo>
                  <a:pt x="146507" y="303530"/>
                </a:lnTo>
                <a:lnTo>
                  <a:pt x="145084" y="304800"/>
                </a:lnTo>
                <a:lnTo>
                  <a:pt x="145884" y="306070"/>
                </a:lnTo>
                <a:lnTo>
                  <a:pt x="145046" y="308610"/>
                </a:lnTo>
                <a:lnTo>
                  <a:pt x="148437" y="307340"/>
                </a:lnTo>
                <a:lnTo>
                  <a:pt x="146456" y="309880"/>
                </a:lnTo>
                <a:lnTo>
                  <a:pt x="148259" y="309880"/>
                </a:lnTo>
                <a:lnTo>
                  <a:pt x="147866" y="311150"/>
                </a:lnTo>
                <a:lnTo>
                  <a:pt x="147370" y="312420"/>
                </a:lnTo>
                <a:lnTo>
                  <a:pt x="148158" y="312420"/>
                </a:lnTo>
                <a:lnTo>
                  <a:pt x="148907" y="311150"/>
                </a:lnTo>
                <a:lnTo>
                  <a:pt x="149542" y="312420"/>
                </a:lnTo>
                <a:lnTo>
                  <a:pt x="149491" y="313690"/>
                </a:lnTo>
                <a:lnTo>
                  <a:pt x="150609" y="312420"/>
                </a:lnTo>
                <a:lnTo>
                  <a:pt x="151003" y="313690"/>
                </a:lnTo>
                <a:lnTo>
                  <a:pt x="150926" y="314960"/>
                </a:lnTo>
                <a:lnTo>
                  <a:pt x="151536" y="314960"/>
                </a:lnTo>
                <a:lnTo>
                  <a:pt x="152323" y="316230"/>
                </a:lnTo>
                <a:lnTo>
                  <a:pt x="152615" y="317500"/>
                </a:lnTo>
                <a:lnTo>
                  <a:pt x="153339" y="314960"/>
                </a:lnTo>
                <a:lnTo>
                  <a:pt x="154279" y="314960"/>
                </a:lnTo>
                <a:lnTo>
                  <a:pt x="153885" y="317500"/>
                </a:lnTo>
                <a:lnTo>
                  <a:pt x="154660" y="316230"/>
                </a:lnTo>
                <a:lnTo>
                  <a:pt x="156095" y="316230"/>
                </a:lnTo>
                <a:lnTo>
                  <a:pt x="154927" y="317500"/>
                </a:lnTo>
                <a:lnTo>
                  <a:pt x="154762" y="317500"/>
                </a:lnTo>
                <a:lnTo>
                  <a:pt x="155346" y="318770"/>
                </a:lnTo>
                <a:lnTo>
                  <a:pt x="157226" y="318770"/>
                </a:lnTo>
                <a:lnTo>
                  <a:pt x="156781" y="320040"/>
                </a:lnTo>
                <a:lnTo>
                  <a:pt x="159639" y="320040"/>
                </a:lnTo>
                <a:lnTo>
                  <a:pt x="161671" y="323850"/>
                </a:lnTo>
                <a:lnTo>
                  <a:pt x="164426" y="323850"/>
                </a:lnTo>
                <a:lnTo>
                  <a:pt x="164426" y="351497"/>
                </a:lnTo>
                <a:lnTo>
                  <a:pt x="163804" y="351497"/>
                </a:lnTo>
                <a:lnTo>
                  <a:pt x="163487" y="349935"/>
                </a:lnTo>
                <a:lnTo>
                  <a:pt x="164299" y="349250"/>
                </a:lnTo>
                <a:lnTo>
                  <a:pt x="163614" y="350520"/>
                </a:lnTo>
                <a:lnTo>
                  <a:pt x="164426" y="351497"/>
                </a:lnTo>
                <a:lnTo>
                  <a:pt x="164426" y="323850"/>
                </a:lnTo>
                <a:lnTo>
                  <a:pt x="163436" y="324218"/>
                </a:lnTo>
                <a:lnTo>
                  <a:pt x="163436" y="328930"/>
                </a:lnTo>
                <a:lnTo>
                  <a:pt x="163423" y="349250"/>
                </a:lnTo>
                <a:lnTo>
                  <a:pt x="163296" y="349021"/>
                </a:lnTo>
                <a:lnTo>
                  <a:pt x="163423" y="349250"/>
                </a:lnTo>
                <a:lnTo>
                  <a:pt x="163423" y="328955"/>
                </a:lnTo>
                <a:lnTo>
                  <a:pt x="163398" y="331470"/>
                </a:lnTo>
                <a:lnTo>
                  <a:pt x="162877" y="331927"/>
                </a:lnTo>
                <a:lnTo>
                  <a:pt x="162877" y="348157"/>
                </a:lnTo>
                <a:lnTo>
                  <a:pt x="162788" y="347980"/>
                </a:lnTo>
                <a:lnTo>
                  <a:pt x="162877" y="348157"/>
                </a:lnTo>
                <a:lnTo>
                  <a:pt x="162877" y="331927"/>
                </a:lnTo>
                <a:lnTo>
                  <a:pt x="162801" y="332740"/>
                </a:lnTo>
                <a:lnTo>
                  <a:pt x="162699" y="333184"/>
                </a:lnTo>
                <a:lnTo>
                  <a:pt x="162699" y="347802"/>
                </a:lnTo>
                <a:lnTo>
                  <a:pt x="162001" y="346417"/>
                </a:lnTo>
                <a:lnTo>
                  <a:pt x="162026" y="345516"/>
                </a:lnTo>
                <a:lnTo>
                  <a:pt x="162433" y="346710"/>
                </a:lnTo>
                <a:lnTo>
                  <a:pt x="162699" y="347802"/>
                </a:lnTo>
                <a:lnTo>
                  <a:pt x="162699" y="333184"/>
                </a:lnTo>
                <a:lnTo>
                  <a:pt x="162509" y="334010"/>
                </a:lnTo>
                <a:lnTo>
                  <a:pt x="162509" y="333717"/>
                </a:lnTo>
                <a:lnTo>
                  <a:pt x="162483" y="333578"/>
                </a:lnTo>
                <a:lnTo>
                  <a:pt x="162483" y="337820"/>
                </a:lnTo>
                <a:lnTo>
                  <a:pt x="162483" y="333578"/>
                </a:lnTo>
                <a:lnTo>
                  <a:pt x="162331" y="332740"/>
                </a:lnTo>
                <a:lnTo>
                  <a:pt x="162801" y="332740"/>
                </a:lnTo>
                <a:lnTo>
                  <a:pt x="162801" y="332003"/>
                </a:lnTo>
                <a:lnTo>
                  <a:pt x="162293" y="332435"/>
                </a:lnTo>
                <a:lnTo>
                  <a:pt x="162699" y="331177"/>
                </a:lnTo>
                <a:lnTo>
                  <a:pt x="162204" y="330631"/>
                </a:lnTo>
                <a:lnTo>
                  <a:pt x="162204" y="344170"/>
                </a:lnTo>
                <a:lnTo>
                  <a:pt x="162102" y="345440"/>
                </a:lnTo>
                <a:lnTo>
                  <a:pt x="162052" y="345147"/>
                </a:lnTo>
                <a:lnTo>
                  <a:pt x="161785" y="343877"/>
                </a:lnTo>
                <a:lnTo>
                  <a:pt x="160782" y="345147"/>
                </a:lnTo>
                <a:lnTo>
                  <a:pt x="161658" y="343877"/>
                </a:lnTo>
                <a:lnTo>
                  <a:pt x="161569" y="343446"/>
                </a:lnTo>
                <a:lnTo>
                  <a:pt x="162204" y="344170"/>
                </a:lnTo>
                <a:lnTo>
                  <a:pt x="162204" y="330631"/>
                </a:lnTo>
                <a:lnTo>
                  <a:pt x="161975" y="330365"/>
                </a:lnTo>
                <a:lnTo>
                  <a:pt x="161975" y="335572"/>
                </a:lnTo>
                <a:lnTo>
                  <a:pt x="161975" y="340360"/>
                </a:lnTo>
                <a:lnTo>
                  <a:pt x="161391" y="339166"/>
                </a:lnTo>
                <a:lnTo>
                  <a:pt x="161925" y="339509"/>
                </a:lnTo>
                <a:lnTo>
                  <a:pt x="161975" y="340360"/>
                </a:lnTo>
                <a:lnTo>
                  <a:pt x="161975" y="335572"/>
                </a:lnTo>
                <a:lnTo>
                  <a:pt x="161937" y="335699"/>
                </a:lnTo>
                <a:lnTo>
                  <a:pt x="161937" y="339090"/>
                </a:lnTo>
                <a:lnTo>
                  <a:pt x="161518" y="338797"/>
                </a:lnTo>
                <a:lnTo>
                  <a:pt x="161671" y="338645"/>
                </a:lnTo>
                <a:lnTo>
                  <a:pt x="161937" y="339090"/>
                </a:lnTo>
                <a:lnTo>
                  <a:pt x="161937" y="335699"/>
                </a:lnTo>
                <a:lnTo>
                  <a:pt x="161658" y="336537"/>
                </a:lnTo>
                <a:lnTo>
                  <a:pt x="161378" y="336257"/>
                </a:lnTo>
                <a:lnTo>
                  <a:pt x="161975" y="335572"/>
                </a:lnTo>
                <a:lnTo>
                  <a:pt x="161975" y="330365"/>
                </a:lnTo>
                <a:lnTo>
                  <a:pt x="161569" y="329907"/>
                </a:lnTo>
                <a:lnTo>
                  <a:pt x="162496" y="329907"/>
                </a:lnTo>
                <a:lnTo>
                  <a:pt x="162229" y="330200"/>
                </a:lnTo>
                <a:lnTo>
                  <a:pt x="163398" y="331470"/>
                </a:lnTo>
                <a:lnTo>
                  <a:pt x="163398" y="328980"/>
                </a:lnTo>
                <a:lnTo>
                  <a:pt x="163245" y="329133"/>
                </a:lnTo>
                <a:lnTo>
                  <a:pt x="163283" y="328930"/>
                </a:lnTo>
                <a:lnTo>
                  <a:pt x="163436" y="328930"/>
                </a:lnTo>
                <a:lnTo>
                  <a:pt x="163436" y="324218"/>
                </a:lnTo>
                <a:lnTo>
                  <a:pt x="163068" y="324345"/>
                </a:lnTo>
                <a:lnTo>
                  <a:pt x="163068" y="328637"/>
                </a:lnTo>
                <a:lnTo>
                  <a:pt x="162915" y="328637"/>
                </a:lnTo>
                <a:lnTo>
                  <a:pt x="162775" y="327660"/>
                </a:lnTo>
                <a:lnTo>
                  <a:pt x="162991" y="327660"/>
                </a:lnTo>
                <a:lnTo>
                  <a:pt x="163068" y="328637"/>
                </a:lnTo>
                <a:lnTo>
                  <a:pt x="163068" y="324345"/>
                </a:lnTo>
                <a:lnTo>
                  <a:pt x="162941" y="324396"/>
                </a:lnTo>
                <a:lnTo>
                  <a:pt x="162941" y="326390"/>
                </a:lnTo>
                <a:lnTo>
                  <a:pt x="162661" y="326758"/>
                </a:lnTo>
                <a:lnTo>
                  <a:pt x="162572" y="326097"/>
                </a:lnTo>
                <a:lnTo>
                  <a:pt x="162382" y="326097"/>
                </a:lnTo>
                <a:lnTo>
                  <a:pt x="162509" y="325120"/>
                </a:lnTo>
                <a:lnTo>
                  <a:pt x="162864" y="325120"/>
                </a:lnTo>
                <a:lnTo>
                  <a:pt x="162941" y="326390"/>
                </a:lnTo>
                <a:lnTo>
                  <a:pt x="162941" y="324396"/>
                </a:lnTo>
                <a:lnTo>
                  <a:pt x="161721" y="324827"/>
                </a:lnTo>
                <a:lnTo>
                  <a:pt x="161340" y="324827"/>
                </a:lnTo>
                <a:lnTo>
                  <a:pt x="161340" y="339140"/>
                </a:lnTo>
                <a:lnTo>
                  <a:pt x="160959" y="340360"/>
                </a:lnTo>
                <a:lnTo>
                  <a:pt x="161124" y="340360"/>
                </a:lnTo>
                <a:lnTo>
                  <a:pt x="160464" y="341337"/>
                </a:lnTo>
                <a:lnTo>
                  <a:pt x="160235" y="341337"/>
                </a:lnTo>
                <a:lnTo>
                  <a:pt x="160947" y="340067"/>
                </a:lnTo>
                <a:lnTo>
                  <a:pt x="160820" y="338797"/>
                </a:lnTo>
                <a:lnTo>
                  <a:pt x="161340" y="339140"/>
                </a:lnTo>
                <a:lnTo>
                  <a:pt x="161340" y="324827"/>
                </a:lnTo>
                <a:lnTo>
                  <a:pt x="159550" y="324827"/>
                </a:lnTo>
                <a:lnTo>
                  <a:pt x="160235" y="327367"/>
                </a:lnTo>
                <a:lnTo>
                  <a:pt x="157556" y="323557"/>
                </a:lnTo>
                <a:lnTo>
                  <a:pt x="154508" y="319747"/>
                </a:lnTo>
                <a:lnTo>
                  <a:pt x="149796" y="319747"/>
                </a:lnTo>
                <a:lnTo>
                  <a:pt x="145923" y="317207"/>
                </a:lnTo>
                <a:lnTo>
                  <a:pt x="137337" y="319747"/>
                </a:lnTo>
                <a:lnTo>
                  <a:pt x="130670" y="318477"/>
                </a:lnTo>
                <a:lnTo>
                  <a:pt x="125958" y="315937"/>
                </a:lnTo>
                <a:lnTo>
                  <a:pt x="123253" y="317207"/>
                </a:lnTo>
                <a:lnTo>
                  <a:pt x="115214" y="319747"/>
                </a:lnTo>
                <a:lnTo>
                  <a:pt x="116370" y="317207"/>
                </a:lnTo>
                <a:lnTo>
                  <a:pt x="117513" y="314667"/>
                </a:lnTo>
                <a:lnTo>
                  <a:pt x="113385" y="315937"/>
                </a:lnTo>
                <a:lnTo>
                  <a:pt x="110540" y="317207"/>
                </a:lnTo>
                <a:lnTo>
                  <a:pt x="110413" y="314667"/>
                </a:lnTo>
                <a:lnTo>
                  <a:pt x="108966" y="313397"/>
                </a:lnTo>
                <a:lnTo>
                  <a:pt x="108153" y="314667"/>
                </a:lnTo>
                <a:lnTo>
                  <a:pt x="106934" y="312127"/>
                </a:lnTo>
                <a:lnTo>
                  <a:pt x="106095" y="310857"/>
                </a:lnTo>
                <a:lnTo>
                  <a:pt x="102412" y="309587"/>
                </a:lnTo>
                <a:lnTo>
                  <a:pt x="102527" y="318477"/>
                </a:lnTo>
                <a:lnTo>
                  <a:pt x="100253" y="317207"/>
                </a:lnTo>
                <a:lnTo>
                  <a:pt x="97815" y="317207"/>
                </a:lnTo>
                <a:lnTo>
                  <a:pt x="95605" y="315937"/>
                </a:lnTo>
                <a:lnTo>
                  <a:pt x="93980" y="317207"/>
                </a:lnTo>
                <a:lnTo>
                  <a:pt x="92290" y="317207"/>
                </a:lnTo>
                <a:lnTo>
                  <a:pt x="92138" y="315937"/>
                </a:lnTo>
                <a:lnTo>
                  <a:pt x="91249" y="315937"/>
                </a:lnTo>
                <a:lnTo>
                  <a:pt x="90017" y="314667"/>
                </a:lnTo>
                <a:lnTo>
                  <a:pt x="85344" y="314667"/>
                </a:lnTo>
                <a:lnTo>
                  <a:pt x="83718" y="313397"/>
                </a:lnTo>
                <a:lnTo>
                  <a:pt x="80619" y="313397"/>
                </a:lnTo>
                <a:lnTo>
                  <a:pt x="80162" y="315937"/>
                </a:lnTo>
                <a:lnTo>
                  <a:pt x="79514" y="315937"/>
                </a:lnTo>
                <a:lnTo>
                  <a:pt x="78092" y="317207"/>
                </a:lnTo>
                <a:lnTo>
                  <a:pt x="78320" y="317754"/>
                </a:lnTo>
                <a:lnTo>
                  <a:pt x="78244" y="318477"/>
                </a:lnTo>
                <a:lnTo>
                  <a:pt x="77622" y="318477"/>
                </a:lnTo>
                <a:lnTo>
                  <a:pt x="77520" y="319747"/>
                </a:lnTo>
                <a:lnTo>
                  <a:pt x="77343" y="319747"/>
                </a:lnTo>
                <a:lnTo>
                  <a:pt x="77736" y="321017"/>
                </a:lnTo>
                <a:lnTo>
                  <a:pt x="77127" y="319747"/>
                </a:lnTo>
                <a:lnTo>
                  <a:pt x="76657" y="319747"/>
                </a:lnTo>
                <a:lnTo>
                  <a:pt x="77076" y="321017"/>
                </a:lnTo>
                <a:lnTo>
                  <a:pt x="76098" y="321017"/>
                </a:lnTo>
                <a:lnTo>
                  <a:pt x="76123" y="322287"/>
                </a:lnTo>
                <a:lnTo>
                  <a:pt x="75869" y="322287"/>
                </a:lnTo>
                <a:lnTo>
                  <a:pt x="75971" y="323557"/>
                </a:lnTo>
                <a:lnTo>
                  <a:pt x="75438" y="322287"/>
                </a:lnTo>
                <a:lnTo>
                  <a:pt x="75526" y="323557"/>
                </a:lnTo>
                <a:lnTo>
                  <a:pt x="74815" y="323557"/>
                </a:lnTo>
                <a:lnTo>
                  <a:pt x="75272" y="324827"/>
                </a:lnTo>
                <a:lnTo>
                  <a:pt x="76034" y="326097"/>
                </a:lnTo>
                <a:lnTo>
                  <a:pt x="75171" y="326097"/>
                </a:lnTo>
                <a:lnTo>
                  <a:pt x="75819" y="328637"/>
                </a:lnTo>
                <a:lnTo>
                  <a:pt x="73139" y="327367"/>
                </a:lnTo>
                <a:lnTo>
                  <a:pt x="72504" y="328637"/>
                </a:lnTo>
                <a:lnTo>
                  <a:pt x="70980" y="328637"/>
                </a:lnTo>
                <a:lnTo>
                  <a:pt x="70586" y="327367"/>
                </a:lnTo>
                <a:lnTo>
                  <a:pt x="69723" y="328637"/>
                </a:lnTo>
                <a:lnTo>
                  <a:pt x="68884" y="328637"/>
                </a:lnTo>
                <a:lnTo>
                  <a:pt x="69329" y="332447"/>
                </a:lnTo>
                <a:lnTo>
                  <a:pt x="67767" y="329907"/>
                </a:lnTo>
                <a:lnTo>
                  <a:pt x="67437" y="329907"/>
                </a:lnTo>
                <a:lnTo>
                  <a:pt x="67602" y="331177"/>
                </a:lnTo>
                <a:lnTo>
                  <a:pt x="67132" y="331177"/>
                </a:lnTo>
                <a:lnTo>
                  <a:pt x="66522" y="332447"/>
                </a:lnTo>
                <a:lnTo>
                  <a:pt x="65887" y="332447"/>
                </a:lnTo>
                <a:lnTo>
                  <a:pt x="65595" y="333717"/>
                </a:lnTo>
                <a:lnTo>
                  <a:pt x="64579" y="333717"/>
                </a:lnTo>
                <a:lnTo>
                  <a:pt x="64757" y="334987"/>
                </a:lnTo>
                <a:lnTo>
                  <a:pt x="64160" y="334987"/>
                </a:lnTo>
                <a:lnTo>
                  <a:pt x="63995" y="336257"/>
                </a:lnTo>
                <a:lnTo>
                  <a:pt x="63512" y="334987"/>
                </a:lnTo>
                <a:lnTo>
                  <a:pt x="63309" y="336257"/>
                </a:lnTo>
                <a:lnTo>
                  <a:pt x="62077" y="336257"/>
                </a:lnTo>
                <a:lnTo>
                  <a:pt x="61087" y="337527"/>
                </a:lnTo>
                <a:lnTo>
                  <a:pt x="60325" y="337527"/>
                </a:lnTo>
                <a:lnTo>
                  <a:pt x="60617" y="338797"/>
                </a:lnTo>
                <a:lnTo>
                  <a:pt x="59944" y="338797"/>
                </a:lnTo>
                <a:lnTo>
                  <a:pt x="59563" y="340067"/>
                </a:lnTo>
                <a:lnTo>
                  <a:pt x="58928" y="340067"/>
                </a:lnTo>
                <a:lnTo>
                  <a:pt x="59156" y="341337"/>
                </a:lnTo>
                <a:lnTo>
                  <a:pt x="58420" y="341337"/>
                </a:lnTo>
                <a:lnTo>
                  <a:pt x="59042" y="342607"/>
                </a:lnTo>
                <a:lnTo>
                  <a:pt x="58343" y="342607"/>
                </a:lnTo>
                <a:lnTo>
                  <a:pt x="57099" y="343877"/>
                </a:lnTo>
                <a:lnTo>
                  <a:pt x="55613" y="343877"/>
                </a:lnTo>
                <a:lnTo>
                  <a:pt x="54292" y="345147"/>
                </a:lnTo>
                <a:lnTo>
                  <a:pt x="53581" y="352767"/>
                </a:lnTo>
                <a:lnTo>
                  <a:pt x="50482" y="348957"/>
                </a:lnTo>
                <a:lnTo>
                  <a:pt x="47053" y="355307"/>
                </a:lnTo>
                <a:lnTo>
                  <a:pt x="42646" y="361657"/>
                </a:lnTo>
                <a:lnTo>
                  <a:pt x="33655" y="361657"/>
                </a:lnTo>
                <a:lnTo>
                  <a:pt x="29921" y="369277"/>
                </a:lnTo>
                <a:lnTo>
                  <a:pt x="22428" y="369277"/>
                </a:lnTo>
                <a:lnTo>
                  <a:pt x="15201" y="368007"/>
                </a:lnTo>
                <a:lnTo>
                  <a:pt x="7861" y="365467"/>
                </a:lnTo>
                <a:lnTo>
                  <a:pt x="0" y="362927"/>
                </a:lnTo>
                <a:lnTo>
                  <a:pt x="4305" y="374332"/>
                </a:lnTo>
                <a:lnTo>
                  <a:pt x="4457" y="381977"/>
                </a:lnTo>
                <a:lnTo>
                  <a:pt x="6045" y="388327"/>
                </a:lnTo>
                <a:lnTo>
                  <a:pt x="14744" y="392137"/>
                </a:lnTo>
                <a:lnTo>
                  <a:pt x="19265" y="392137"/>
                </a:lnTo>
                <a:lnTo>
                  <a:pt x="13703" y="401027"/>
                </a:lnTo>
                <a:lnTo>
                  <a:pt x="15951" y="407377"/>
                </a:lnTo>
                <a:lnTo>
                  <a:pt x="13919" y="409917"/>
                </a:lnTo>
                <a:lnTo>
                  <a:pt x="9398" y="412457"/>
                </a:lnTo>
                <a:lnTo>
                  <a:pt x="4178" y="414997"/>
                </a:lnTo>
                <a:lnTo>
                  <a:pt x="901" y="414997"/>
                </a:lnTo>
                <a:lnTo>
                  <a:pt x="825" y="417537"/>
                </a:lnTo>
                <a:lnTo>
                  <a:pt x="6032" y="422617"/>
                </a:lnTo>
                <a:lnTo>
                  <a:pt x="4711" y="430237"/>
                </a:lnTo>
                <a:lnTo>
                  <a:pt x="8877" y="436587"/>
                </a:lnTo>
                <a:lnTo>
                  <a:pt x="21551" y="436587"/>
                </a:lnTo>
                <a:lnTo>
                  <a:pt x="26873" y="437857"/>
                </a:lnTo>
                <a:lnTo>
                  <a:pt x="31051" y="442937"/>
                </a:lnTo>
                <a:lnTo>
                  <a:pt x="36944" y="441667"/>
                </a:lnTo>
                <a:lnTo>
                  <a:pt x="39509" y="442937"/>
                </a:lnTo>
                <a:lnTo>
                  <a:pt x="41986" y="445477"/>
                </a:lnTo>
                <a:lnTo>
                  <a:pt x="47612" y="445477"/>
                </a:lnTo>
                <a:lnTo>
                  <a:pt x="50876" y="448017"/>
                </a:lnTo>
                <a:lnTo>
                  <a:pt x="51574" y="451827"/>
                </a:lnTo>
                <a:lnTo>
                  <a:pt x="49707" y="455637"/>
                </a:lnTo>
                <a:lnTo>
                  <a:pt x="53619" y="461987"/>
                </a:lnTo>
                <a:lnTo>
                  <a:pt x="54279" y="465797"/>
                </a:lnTo>
                <a:lnTo>
                  <a:pt x="54457" y="468337"/>
                </a:lnTo>
                <a:lnTo>
                  <a:pt x="56883" y="472147"/>
                </a:lnTo>
                <a:lnTo>
                  <a:pt x="60134" y="479767"/>
                </a:lnTo>
                <a:lnTo>
                  <a:pt x="69151" y="482307"/>
                </a:lnTo>
                <a:lnTo>
                  <a:pt x="78232" y="486117"/>
                </a:lnTo>
                <a:lnTo>
                  <a:pt x="81686" y="493737"/>
                </a:lnTo>
                <a:lnTo>
                  <a:pt x="85928" y="497547"/>
                </a:lnTo>
                <a:lnTo>
                  <a:pt x="87896" y="501357"/>
                </a:lnTo>
                <a:lnTo>
                  <a:pt x="90601" y="505167"/>
                </a:lnTo>
                <a:lnTo>
                  <a:pt x="97053" y="505167"/>
                </a:lnTo>
                <a:lnTo>
                  <a:pt x="100914" y="510247"/>
                </a:lnTo>
                <a:lnTo>
                  <a:pt x="104597" y="514057"/>
                </a:lnTo>
                <a:lnTo>
                  <a:pt x="106692" y="519137"/>
                </a:lnTo>
                <a:lnTo>
                  <a:pt x="105791" y="525487"/>
                </a:lnTo>
                <a:lnTo>
                  <a:pt x="106870" y="535647"/>
                </a:lnTo>
                <a:lnTo>
                  <a:pt x="110413" y="536917"/>
                </a:lnTo>
                <a:lnTo>
                  <a:pt x="115189" y="535647"/>
                </a:lnTo>
                <a:lnTo>
                  <a:pt x="119976" y="539457"/>
                </a:lnTo>
                <a:lnTo>
                  <a:pt x="115582" y="555967"/>
                </a:lnTo>
                <a:lnTo>
                  <a:pt x="110998" y="558507"/>
                </a:lnTo>
                <a:lnTo>
                  <a:pt x="103759" y="553427"/>
                </a:lnTo>
                <a:lnTo>
                  <a:pt x="91414" y="549617"/>
                </a:lnTo>
                <a:lnTo>
                  <a:pt x="84950" y="562317"/>
                </a:lnTo>
                <a:lnTo>
                  <a:pt x="74053" y="568667"/>
                </a:lnTo>
                <a:lnTo>
                  <a:pt x="68795" y="575017"/>
                </a:lnTo>
                <a:lnTo>
                  <a:pt x="79209" y="588987"/>
                </a:lnTo>
                <a:lnTo>
                  <a:pt x="77660" y="590257"/>
                </a:lnTo>
                <a:lnTo>
                  <a:pt x="78346" y="592797"/>
                </a:lnTo>
                <a:lnTo>
                  <a:pt x="78295" y="594067"/>
                </a:lnTo>
                <a:lnTo>
                  <a:pt x="79336" y="599147"/>
                </a:lnTo>
                <a:lnTo>
                  <a:pt x="84188" y="602957"/>
                </a:lnTo>
                <a:lnTo>
                  <a:pt x="87744" y="604227"/>
                </a:lnTo>
                <a:lnTo>
                  <a:pt x="89789" y="605497"/>
                </a:lnTo>
                <a:lnTo>
                  <a:pt x="94805" y="605497"/>
                </a:lnTo>
                <a:lnTo>
                  <a:pt x="94551" y="609307"/>
                </a:lnTo>
                <a:lnTo>
                  <a:pt x="93980" y="613117"/>
                </a:lnTo>
                <a:lnTo>
                  <a:pt x="94411" y="619467"/>
                </a:lnTo>
                <a:lnTo>
                  <a:pt x="91097" y="622007"/>
                </a:lnTo>
                <a:lnTo>
                  <a:pt x="95580" y="629627"/>
                </a:lnTo>
                <a:lnTo>
                  <a:pt x="104051" y="635977"/>
                </a:lnTo>
                <a:lnTo>
                  <a:pt x="110959" y="642327"/>
                </a:lnTo>
                <a:lnTo>
                  <a:pt x="110756" y="651217"/>
                </a:lnTo>
                <a:lnTo>
                  <a:pt x="105270" y="656297"/>
                </a:lnTo>
                <a:lnTo>
                  <a:pt x="101587" y="662647"/>
                </a:lnTo>
                <a:lnTo>
                  <a:pt x="100495" y="674077"/>
                </a:lnTo>
                <a:lnTo>
                  <a:pt x="108775" y="675347"/>
                </a:lnTo>
                <a:lnTo>
                  <a:pt x="110286" y="679157"/>
                </a:lnTo>
                <a:lnTo>
                  <a:pt x="114528" y="681697"/>
                </a:lnTo>
                <a:lnTo>
                  <a:pt x="119253" y="677887"/>
                </a:lnTo>
                <a:lnTo>
                  <a:pt x="123456" y="680427"/>
                </a:lnTo>
                <a:lnTo>
                  <a:pt x="128130" y="682967"/>
                </a:lnTo>
                <a:lnTo>
                  <a:pt x="131267" y="681697"/>
                </a:lnTo>
                <a:lnTo>
                  <a:pt x="134315" y="679157"/>
                </a:lnTo>
                <a:lnTo>
                  <a:pt x="138684" y="680427"/>
                </a:lnTo>
                <a:lnTo>
                  <a:pt x="139636" y="679157"/>
                </a:lnTo>
                <a:lnTo>
                  <a:pt x="140589" y="677887"/>
                </a:lnTo>
                <a:lnTo>
                  <a:pt x="142494" y="675347"/>
                </a:lnTo>
                <a:lnTo>
                  <a:pt x="147701" y="682967"/>
                </a:lnTo>
                <a:lnTo>
                  <a:pt x="152463" y="681697"/>
                </a:lnTo>
                <a:lnTo>
                  <a:pt x="151561" y="680427"/>
                </a:lnTo>
                <a:lnTo>
                  <a:pt x="149021" y="675347"/>
                </a:lnTo>
                <a:lnTo>
                  <a:pt x="153060" y="675347"/>
                </a:lnTo>
                <a:lnTo>
                  <a:pt x="158381" y="681697"/>
                </a:lnTo>
                <a:lnTo>
                  <a:pt x="174447" y="689317"/>
                </a:lnTo>
                <a:lnTo>
                  <a:pt x="179920" y="694397"/>
                </a:lnTo>
                <a:lnTo>
                  <a:pt x="184607" y="693127"/>
                </a:lnTo>
                <a:lnTo>
                  <a:pt x="190004" y="694397"/>
                </a:lnTo>
                <a:lnTo>
                  <a:pt x="195287" y="694397"/>
                </a:lnTo>
                <a:lnTo>
                  <a:pt x="197472" y="693127"/>
                </a:lnTo>
                <a:lnTo>
                  <a:pt x="199644" y="691857"/>
                </a:lnTo>
                <a:lnTo>
                  <a:pt x="204025" y="690587"/>
                </a:lnTo>
                <a:lnTo>
                  <a:pt x="205422" y="698207"/>
                </a:lnTo>
                <a:lnTo>
                  <a:pt x="207175" y="700747"/>
                </a:lnTo>
                <a:lnTo>
                  <a:pt x="216890" y="702017"/>
                </a:lnTo>
                <a:lnTo>
                  <a:pt x="219316" y="703287"/>
                </a:lnTo>
                <a:lnTo>
                  <a:pt x="221018" y="705827"/>
                </a:lnTo>
                <a:lnTo>
                  <a:pt x="244462" y="709637"/>
                </a:lnTo>
                <a:lnTo>
                  <a:pt x="260654" y="709637"/>
                </a:lnTo>
                <a:lnTo>
                  <a:pt x="272630" y="714717"/>
                </a:lnTo>
                <a:lnTo>
                  <a:pt x="275805" y="731227"/>
                </a:lnTo>
                <a:lnTo>
                  <a:pt x="278612" y="735037"/>
                </a:lnTo>
                <a:lnTo>
                  <a:pt x="283514" y="732497"/>
                </a:lnTo>
                <a:lnTo>
                  <a:pt x="286981" y="731227"/>
                </a:lnTo>
                <a:lnTo>
                  <a:pt x="295998" y="735037"/>
                </a:lnTo>
                <a:lnTo>
                  <a:pt x="298767" y="732497"/>
                </a:lnTo>
                <a:lnTo>
                  <a:pt x="299821" y="735037"/>
                </a:lnTo>
                <a:lnTo>
                  <a:pt x="301917" y="736307"/>
                </a:lnTo>
                <a:lnTo>
                  <a:pt x="309841" y="740117"/>
                </a:lnTo>
                <a:lnTo>
                  <a:pt x="310769" y="742657"/>
                </a:lnTo>
                <a:lnTo>
                  <a:pt x="310515" y="745197"/>
                </a:lnTo>
                <a:lnTo>
                  <a:pt x="314909" y="746467"/>
                </a:lnTo>
                <a:lnTo>
                  <a:pt x="318668" y="746467"/>
                </a:lnTo>
                <a:lnTo>
                  <a:pt x="322580" y="747737"/>
                </a:lnTo>
                <a:lnTo>
                  <a:pt x="326555" y="750277"/>
                </a:lnTo>
                <a:lnTo>
                  <a:pt x="330517" y="750277"/>
                </a:lnTo>
                <a:lnTo>
                  <a:pt x="331939" y="749007"/>
                </a:lnTo>
                <a:lnTo>
                  <a:pt x="333870" y="746467"/>
                </a:lnTo>
                <a:lnTo>
                  <a:pt x="336181" y="747737"/>
                </a:lnTo>
                <a:lnTo>
                  <a:pt x="340702" y="747737"/>
                </a:lnTo>
                <a:lnTo>
                  <a:pt x="340207" y="755357"/>
                </a:lnTo>
                <a:lnTo>
                  <a:pt x="344576" y="750277"/>
                </a:lnTo>
                <a:lnTo>
                  <a:pt x="350697" y="752817"/>
                </a:lnTo>
                <a:lnTo>
                  <a:pt x="353656" y="751547"/>
                </a:lnTo>
                <a:lnTo>
                  <a:pt x="355358" y="750277"/>
                </a:lnTo>
                <a:lnTo>
                  <a:pt x="357670" y="751547"/>
                </a:lnTo>
                <a:lnTo>
                  <a:pt x="360375" y="754087"/>
                </a:lnTo>
                <a:lnTo>
                  <a:pt x="358521" y="757897"/>
                </a:lnTo>
                <a:lnTo>
                  <a:pt x="359879" y="760437"/>
                </a:lnTo>
                <a:lnTo>
                  <a:pt x="361759" y="762977"/>
                </a:lnTo>
                <a:lnTo>
                  <a:pt x="361924" y="764247"/>
                </a:lnTo>
                <a:lnTo>
                  <a:pt x="361505" y="765517"/>
                </a:lnTo>
                <a:lnTo>
                  <a:pt x="363194" y="765517"/>
                </a:lnTo>
                <a:lnTo>
                  <a:pt x="363245" y="766787"/>
                </a:lnTo>
                <a:lnTo>
                  <a:pt x="363562" y="766787"/>
                </a:lnTo>
                <a:lnTo>
                  <a:pt x="363359" y="768057"/>
                </a:lnTo>
                <a:lnTo>
                  <a:pt x="363194" y="768057"/>
                </a:lnTo>
                <a:lnTo>
                  <a:pt x="363842" y="769327"/>
                </a:lnTo>
                <a:lnTo>
                  <a:pt x="363728" y="770597"/>
                </a:lnTo>
                <a:lnTo>
                  <a:pt x="365531" y="773137"/>
                </a:lnTo>
                <a:lnTo>
                  <a:pt x="370039" y="770597"/>
                </a:lnTo>
                <a:lnTo>
                  <a:pt x="371779" y="773137"/>
                </a:lnTo>
                <a:lnTo>
                  <a:pt x="372948" y="774407"/>
                </a:lnTo>
                <a:lnTo>
                  <a:pt x="374650" y="774407"/>
                </a:lnTo>
                <a:lnTo>
                  <a:pt x="375653" y="775677"/>
                </a:lnTo>
                <a:lnTo>
                  <a:pt x="375945" y="775677"/>
                </a:lnTo>
                <a:lnTo>
                  <a:pt x="375678" y="776947"/>
                </a:lnTo>
                <a:lnTo>
                  <a:pt x="376847" y="778217"/>
                </a:lnTo>
                <a:lnTo>
                  <a:pt x="378917" y="778217"/>
                </a:lnTo>
                <a:lnTo>
                  <a:pt x="380606" y="779487"/>
                </a:lnTo>
                <a:lnTo>
                  <a:pt x="380365" y="780757"/>
                </a:lnTo>
                <a:lnTo>
                  <a:pt x="380238" y="783297"/>
                </a:lnTo>
                <a:lnTo>
                  <a:pt x="381355" y="783297"/>
                </a:lnTo>
                <a:lnTo>
                  <a:pt x="381850" y="784567"/>
                </a:lnTo>
                <a:lnTo>
                  <a:pt x="382435" y="785837"/>
                </a:lnTo>
                <a:lnTo>
                  <a:pt x="383895" y="785837"/>
                </a:lnTo>
                <a:lnTo>
                  <a:pt x="383692" y="787107"/>
                </a:lnTo>
                <a:lnTo>
                  <a:pt x="384009" y="787107"/>
                </a:lnTo>
                <a:lnTo>
                  <a:pt x="385254" y="785837"/>
                </a:lnTo>
                <a:lnTo>
                  <a:pt x="385178" y="787107"/>
                </a:lnTo>
                <a:lnTo>
                  <a:pt x="385762" y="787107"/>
                </a:lnTo>
                <a:lnTo>
                  <a:pt x="385559" y="788377"/>
                </a:lnTo>
                <a:lnTo>
                  <a:pt x="385419" y="789647"/>
                </a:lnTo>
                <a:lnTo>
                  <a:pt x="386270" y="789647"/>
                </a:lnTo>
                <a:lnTo>
                  <a:pt x="385953" y="790917"/>
                </a:lnTo>
                <a:lnTo>
                  <a:pt x="384962" y="790917"/>
                </a:lnTo>
                <a:lnTo>
                  <a:pt x="385051" y="792187"/>
                </a:lnTo>
                <a:lnTo>
                  <a:pt x="384048" y="792187"/>
                </a:lnTo>
                <a:lnTo>
                  <a:pt x="384302" y="793457"/>
                </a:lnTo>
                <a:lnTo>
                  <a:pt x="384048" y="795997"/>
                </a:lnTo>
                <a:lnTo>
                  <a:pt x="383794" y="795997"/>
                </a:lnTo>
                <a:lnTo>
                  <a:pt x="381114" y="798537"/>
                </a:lnTo>
                <a:lnTo>
                  <a:pt x="380428" y="799807"/>
                </a:lnTo>
                <a:lnTo>
                  <a:pt x="379641" y="799807"/>
                </a:lnTo>
                <a:lnTo>
                  <a:pt x="378929" y="801077"/>
                </a:lnTo>
                <a:lnTo>
                  <a:pt x="379171" y="802347"/>
                </a:lnTo>
                <a:lnTo>
                  <a:pt x="377444" y="802347"/>
                </a:lnTo>
                <a:lnTo>
                  <a:pt x="372351" y="806157"/>
                </a:lnTo>
                <a:lnTo>
                  <a:pt x="385152" y="809967"/>
                </a:lnTo>
                <a:lnTo>
                  <a:pt x="386867" y="812507"/>
                </a:lnTo>
                <a:lnTo>
                  <a:pt x="389826" y="817587"/>
                </a:lnTo>
                <a:lnTo>
                  <a:pt x="399046" y="817587"/>
                </a:lnTo>
                <a:lnTo>
                  <a:pt x="402005" y="821397"/>
                </a:lnTo>
                <a:lnTo>
                  <a:pt x="406234" y="821397"/>
                </a:lnTo>
                <a:lnTo>
                  <a:pt x="410438" y="820127"/>
                </a:lnTo>
                <a:lnTo>
                  <a:pt x="414045" y="820127"/>
                </a:lnTo>
                <a:lnTo>
                  <a:pt x="416547" y="825207"/>
                </a:lnTo>
                <a:lnTo>
                  <a:pt x="418122" y="825207"/>
                </a:lnTo>
                <a:lnTo>
                  <a:pt x="418490" y="826477"/>
                </a:lnTo>
                <a:lnTo>
                  <a:pt x="419163" y="826477"/>
                </a:lnTo>
                <a:lnTo>
                  <a:pt x="419735" y="827747"/>
                </a:lnTo>
                <a:lnTo>
                  <a:pt x="423494" y="835367"/>
                </a:lnTo>
                <a:lnTo>
                  <a:pt x="428104" y="834097"/>
                </a:lnTo>
                <a:lnTo>
                  <a:pt x="433057" y="832827"/>
                </a:lnTo>
                <a:lnTo>
                  <a:pt x="437794" y="835367"/>
                </a:lnTo>
                <a:lnTo>
                  <a:pt x="440893" y="837907"/>
                </a:lnTo>
                <a:lnTo>
                  <a:pt x="447446" y="840447"/>
                </a:lnTo>
                <a:lnTo>
                  <a:pt x="449122" y="835367"/>
                </a:lnTo>
                <a:lnTo>
                  <a:pt x="454952" y="836637"/>
                </a:lnTo>
                <a:lnTo>
                  <a:pt x="460476" y="844257"/>
                </a:lnTo>
                <a:lnTo>
                  <a:pt x="466166" y="851877"/>
                </a:lnTo>
                <a:lnTo>
                  <a:pt x="472478" y="858227"/>
                </a:lnTo>
                <a:lnTo>
                  <a:pt x="474599" y="863307"/>
                </a:lnTo>
                <a:lnTo>
                  <a:pt x="478142" y="867117"/>
                </a:lnTo>
                <a:lnTo>
                  <a:pt x="482714" y="869657"/>
                </a:lnTo>
                <a:lnTo>
                  <a:pt x="487934" y="867117"/>
                </a:lnTo>
                <a:lnTo>
                  <a:pt x="495223" y="870927"/>
                </a:lnTo>
                <a:lnTo>
                  <a:pt x="491197" y="867117"/>
                </a:lnTo>
                <a:lnTo>
                  <a:pt x="498373" y="868387"/>
                </a:lnTo>
                <a:lnTo>
                  <a:pt x="499745" y="868387"/>
                </a:lnTo>
                <a:lnTo>
                  <a:pt x="500989" y="869657"/>
                </a:lnTo>
                <a:lnTo>
                  <a:pt x="502627" y="869657"/>
                </a:lnTo>
                <a:lnTo>
                  <a:pt x="503720" y="870927"/>
                </a:lnTo>
                <a:lnTo>
                  <a:pt x="505929" y="870927"/>
                </a:lnTo>
                <a:lnTo>
                  <a:pt x="507072" y="872197"/>
                </a:lnTo>
                <a:lnTo>
                  <a:pt x="510286" y="870927"/>
                </a:lnTo>
                <a:lnTo>
                  <a:pt x="509892" y="873467"/>
                </a:lnTo>
                <a:lnTo>
                  <a:pt x="512254" y="874737"/>
                </a:lnTo>
                <a:lnTo>
                  <a:pt x="514515" y="873467"/>
                </a:lnTo>
                <a:lnTo>
                  <a:pt x="515823" y="876007"/>
                </a:lnTo>
                <a:lnTo>
                  <a:pt x="518375" y="874737"/>
                </a:lnTo>
                <a:lnTo>
                  <a:pt x="522897" y="874737"/>
                </a:lnTo>
                <a:lnTo>
                  <a:pt x="524090" y="876007"/>
                </a:lnTo>
                <a:lnTo>
                  <a:pt x="531050" y="876007"/>
                </a:lnTo>
                <a:lnTo>
                  <a:pt x="533679" y="877277"/>
                </a:lnTo>
                <a:lnTo>
                  <a:pt x="535190" y="878547"/>
                </a:lnTo>
                <a:lnTo>
                  <a:pt x="536460" y="879817"/>
                </a:lnTo>
                <a:lnTo>
                  <a:pt x="538124" y="879817"/>
                </a:lnTo>
                <a:lnTo>
                  <a:pt x="537857" y="881087"/>
                </a:lnTo>
                <a:lnTo>
                  <a:pt x="539000" y="881087"/>
                </a:lnTo>
                <a:lnTo>
                  <a:pt x="539775" y="882357"/>
                </a:lnTo>
                <a:lnTo>
                  <a:pt x="542404" y="886167"/>
                </a:lnTo>
                <a:lnTo>
                  <a:pt x="544614" y="889977"/>
                </a:lnTo>
                <a:lnTo>
                  <a:pt x="548830" y="891247"/>
                </a:lnTo>
                <a:lnTo>
                  <a:pt x="551256" y="893787"/>
                </a:lnTo>
                <a:lnTo>
                  <a:pt x="549262" y="888707"/>
                </a:lnTo>
                <a:lnTo>
                  <a:pt x="555117" y="888707"/>
                </a:lnTo>
                <a:lnTo>
                  <a:pt x="553732" y="884897"/>
                </a:lnTo>
                <a:lnTo>
                  <a:pt x="555650" y="882357"/>
                </a:lnTo>
                <a:lnTo>
                  <a:pt x="554532" y="879817"/>
                </a:lnTo>
                <a:lnTo>
                  <a:pt x="549986" y="879817"/>
                </a:lnTo>
                <a:lnTo>
                  <a:pt x="555155" y="877277"/>
                </a:lnTo>
                <a:lnTo>
                  <a:pt x="559015" y="876007"/>
                </a:lnTo>
                <a:lnTo>
                  <a:pt x="560870" y="874737"/>
                </a:lnTo>
                <a:lnTo>
                  <a:pt x="562711" y="873467"/>
                </a:lnTo>
                <a:lnTo>
                  <a:pt x="566737" y="873467"/>
                </a:lnTo>
                <a:lnTo>
                  <a:pt x="568820" y="867117"/>
                </a:lnTo>
                <a:lnTo>
                  <a:pt x="569645" y="864577"/>
                </a:lnTo>
                <a:lnTo>
                  <a:pt x="574179" y="873467"/>
                </a:lnTo>
                <a:lnTo>
                  <a:pt x="576580" y="877277"/>
                </a:lnTo>
                <a:lnTo>
                  <a:pt x="579170" y="881087"/>
                </a:lnTo>
                <a:lnTo>
                  <a:pt x="568871" y="884897"/>
                </a:lnTo>
                <a:lnTo>
                  <a:pt x="574065" y="886167"/>
                </a:lnTo>
                <a:lnTo>
                  <a:pt x="573176" y="889939"/>
                </a:lnTo>
                <a:lnTo>
                  <a:pt x="573976" y="891247"/>
                </a:lnTo>
                <a:lnTo>
                  <a:pt x="574370" y="892492"/>
                </a:lnTo>
                <a:lnTo>
                  <a:pt x="575856" y="891247"/>
                </a:lnTo>
                <a:lnTo>
                  <a:pt x="577176" y="893787"/>
                </a:lnTo>
                <a:lnTo>
                  <a:pt x="580821" y="891247"/>
                </a:lnTo>
                <a:lnTo>
                  <a:pt x="579412" y="895057"/>
                </a:lnTo>
                <a:lnTo>
                  <a:pt x="580809" y="893787"/>
                </a:lnTo>
                <a:lnTo>
                  <a:pt x="583272" y="895057"/>
                </a:lnTo>
                <a:lnTo>
                  <a:pt x="577265" y="900137"/>
                </a:lnTo>
                <a:lnTo>
                  <a:pt x="582853" y="901407"/>
                </a:lnTo>
                <a:lnTo>
                  <a:pt x="586181" y="903947"/>
                </a:lnTo>
                <a:lnTo>
                  <a:pt x="587095" y="895057"/>
                </a:lnTo>
                <a:lnTo>
                  <a:pt x="589457" y="900137"/>
                </a:lnTo>
                <a:lnTo>
                  <a:pt x="589470" y="901407"/>
                </a:lnTo>
                <a:lnTo>
                  <a:pt x="591350" y="901407"/>
                </a:lnTo>
                <a:lnTo>
                  <a:pt x="595642" y="903947"/>
                </a:lnTo>
                <a:lnTo>
                  <a:pt x="595795" y="901407"/>
                </a:lnTo>
                <a:lnTo>
                  <a:pt x="594944" y="900137"/>
                </a:lnTo>
                <a:lnTo>
                  <a:pt x="596798" y="898867"/>
                </a:lnTo>
                <a:lnTo>
                  <a:pt x="597712" y="897597"/>
                </a:lnTo>
                <a:lnTo>
                  <a:pt x="600976" y="897597"/>
                </a:lnTo>
                <a:lnTo>
                  <a:pt x="599059" y="895057"/>
                </a:lnTo>
                <a:lnTo>
                  <a:pt x="598093" y="893787"/>
                </a:lnTo>
                <a:lnTo>
                  <a:pt x="596163" y="891247"/>
                </a:lnTo>
                <a:lnTo>
                  <a:pt x="602856" y="891247"/>
                </a:lnTo>
                <a:lnTo>
                  <a:pt x="605891" y="889977"/>
                </a:lnTo>
                <a:lnTo>
                  <a:pt x="604596" y="888707"/>
                </a:lnTo>
                <a:lnTo>
                  <a:pt x="603935" y="886167"/>
                </a:lnTo>
                <a:lnTo>
                  <a:pt x="604647" y="884897"/>
                </a:lnTo>
                <a:lnTo>
                  <a:pt x="605853" y="883627"/>
                </a:lnTo>
                <a:lnTo>
                  <a:pt x="604291" y="882357"/>
                </a:lnTo>
                <a:lnTo>
                  <a:pt x="602615" y="878547"/>
                </a:lnTo>
                <a:lnTo>
                  <a:pt x="605624" y="879817"/>
                </a:lnTo>
                <a:lnTo>
                  <a:pt x="605510" y="878547"/>
                </a:lnTo>
                <a:lnTo>
                  <a:pt x="605383" y="877277"/>
                </a:lnTo>
                <a:lnTo>
                  <a:pt x="608622" y="876007"/>
                </a:lnTo>
                <a:lnTo>
                  <a:pt x="606412" y="873467"/>
                </a:lnTo>
                <a:lnTo>
                  <a:pt x="608101" y="870927"/>
                </a:lnTo>
                <a:lnTo>
                  <a:pt x="608965" y="872197"/>
                </a:lnTo>
                <a:lnTo>
                  <a:pt x="610463" y="872197"/>
                </a:lnTo>
                <a:lnTo>
                  <a:pt x="609815" y="870927"/>
                </a:lnTo>
                <a:lnTo>
                  <a:pt x="612444" y="869657"/>
                </a:lnTo>
                <a:lnTo>
                  <a:pt x="608507" y="868387"/>
                </a:lnTo>
                <a:lnTo>
                  <a:pt x="609993" y="867117"/>
                </a:lnTo>
                <a:lnTo>
                  <a:pt x="610158" y="865847"/>
                </a:lnTo>
                <a:lnTo>
                  <a:pt x="609815" y="864577"/>
                </a:lnTo>
                <a:lnTo>
                  <a:pt x="611225" y="863307"/>
                </a:lnTo>
                <a:lnTo>
                  <a:pt x="614578" y="860767"/>
                </a:lnTo>
                <a:lnTo>
                  <a:pt x="610755" y="859497"/>
                </a:lnTo>
                <a:lnTo>
                  <a:pt x="610933" y="856957"/>
                </a:lnTo>
                <a:lnTo>
                  <a:pt x="606323" y="856957"/>
                </a:lnTo>
                <a:lnTo>
                  <a:pt x="606755" y="854417"/>
                </a:lnTo>
                <a:lnTo>
                  <a:pt x="605510" y="853147"/>
                </a:lnTo>
                <a:lnTo>
                  <a:pt x="604266" y="851877"/>
                </a:lnTo>
                <a:lnTo>
                  <a:pt x="599630" y="853147"/>
                </a:lnTo>
                <a:lnTo>
                  <a:pt x="600811" y="848067"/>
                </a:lnTo>
                <a:lnTo>
                  <a:pt x="600252" y="848067"/>
                </a:lnTo>
                <a:lnTo>
                  <a:pt x="600913" y="846797"/>
                </a:lnTo>
                <a:lnTo>
                  <a:pt x="596506" y="848067"/>
                </a:lnTo>
                <a:lnTo>
                  <a:pt x="600379" y="845527"/>
                </a:lnTo>
                <a:lnTo>
                  <a:pt x="598220" y="845527"/>
                </a:lnTo>
                <a:lnTo>
                  <a:pt x="596176" y="841717"/>
                </a:lnTo>
                <a:lnTo>
                  <a:pt x="600329" y="842987"/>
                </a:lnTo>
                <a:lnTo>
                  <a:pt x="599300" y="841717"/>
                </a:lnTo>
                <a:lnTo>
                  <a:pt x="597242" y="839177"/>
                </a:lnTo>
                <a:lnTo>
                  <a:pt x="599567" y="835367"/>
                </a:lnTo>
                <a:lnTo>
                  <a:pt x="590207" y="834097"/>
                </a:lnTo>
                <a:lnTo>
                  <a:pt x="595452" y="832827"/>
                </a:lnTo>
                <a:lnTo>
                  <a:pt x="600697" y="831557"/>
                </a:lnTo>
                <a:lnTo>
                  <a:pt x="601891" y="834097"/>
                </a:lnTo>
                <a:lnTo>
                  <a:pt x="606729" y="831557"/>
                </a:lnTo>
                <a:lnTo>
                  <a:pt x="606552" y="829017"/>
                </a:lnTo>
                <a:lnTo>
                  <a:pt x="607212" y="827747"/>
                </a:lnTo>
                <a:lnTo>
                  <a:pt x="606590" y="823937"/>
                </a:lnTo>
                <a:lnTo>
                  <a:pt x="608164" y="823937"/>
                </a:lnTo>
                <a:lnTo>
                  <a:pt x="611060" y="820127"/>
                </a:lnTo>
                <a:lnTo>
                  <a:pt x="611936" y="818972"/>
                </a:lnTo>
                <a:lnTo>
                  <a:pt x="612114" y="819150"/>
                </a:lnTo>
                <a:lnTo>
                  <a:pt x="615327" y="817880"/>
                </a:lnTo>
                <a:lnTo>
                  <a:pt x="616953" y="817880"/>
                </a:lnTo>
                <a:lnTo>
                  <a:pt x="618159" y="819150"/>
                </a:lnTo>
                <a:lnTo>
                  <a:pt x="619899" y="817880"/>
                </a:lnTo>
                <a:lnTo>
                  <a:pt x="619734" y="821690"/>
                </a:lnTo>
                <a:lnTo>
                  <a:pt x="624611" y="817880"/>
                </a:lnTo>
                <a:lnTo>
                  <a:pt x="624992" y="821690"/>
                </a:lnTo>
                <a:lnTo>
                  <a:pt x="623341" y="822960"/>
                </a:lnTo>
                <a:lnTo>
                  <a:pt x="625195" y="824230"/>
                </a:lnTo>
                <a:lnTo>
                  <a:pt x="626452" y="825500"/>
                </a:lnTo>
                <a:lnTo>
                  <a:pt x="626910" y="826770"/>
                </a:lnTo>
                <a:lnTo>
                  <a:pt x="626694" y="829310"/>
                </a:lnTo>
                <a:lnTo>
                  <a:pt x="628916" y="829310"/>
                </a:lnTo>
                <a:lnTo>
                  <a:pt x="630491" y="828040"/>
                </a:lnTo>
                <a:lnTo>
                  <a:pt x="630986" y="831850"/>
                </a:lnTo>
                <a:lnTo>
                  <a:pt x="632510" y="831850"/>
                </a:lnTo>
                <a:lnTo>
                  <a:pt x="633615" y="833120"/>
                </a:lnTo>
                <a:lnTo>
                  <a:pt x="635596" y="833120"/>
                </a:lnTo>
                <a:lnTo>
                  <a:pt x="636206" y="834390"/>
                </a:lnTo>
                <a:lnTo>
                  <a:pt x="638365" y="835660"/>
                </a:lnTo>
                <a:lnTo>
                  <a:pt x="640029" y="834390"/>
                </a:lnTo>
                <a:lnTo>
                  <a:pt x="641845" y="833120"/>
                </a:lnTo>
                <a:lnTo>
                  <a:pt x="642912" y="834390"/>
                </a:lnTo>
                <a:lnTo>
                  <a:pt x="643915" y="834390"/>
                </a:lnTo>
                <a:lnTo>
                  <a:pt x="644969" y="833120"/>
                </a:lnTo>
                <a:lnTo>
                  <a:pt x="645210" y="833120"/>
                </a:lnTo>
                <a:lnTo>
                  <a:pt x="645591" y="831850"/>
                </a:lnTo>
                <a:lnTo>
                  <a:pt x="645706" y="833120"/>
                </a:lnTo>
                <a:lnTo>
                  <a:pt x="646430" y="834390"/>
                </a:lnTo>
                <a:lnTo>
                  <a:pt x="647344" y="833120"/>
                </a:lnTo>
                <a:lnTo>
                  <a:pt x="648195" y="831850"/>
                </a:lnTo>
                <a:lnTo>
                  <a:pt x="650405" y="831850"/>
                </a:lnTo>
                <a:lnTo>
                  <a:pt x="650201" y="830580"/>
                </a:lnTo>
                <a:lnTo>
                  <a:pt x="652589" y="829310"/>
                </a:lnTo>
                <a:lnTo>
                  <a:pt x="654227" y="833120"/>
                </a:lnTo>
                <a:lnTo>
                  <a:pt x="656805" y="830580"/>
                </a:lnTo>
                <a:lnTo>
                  <a:pt x="659587" y="830580"/>
                </a:lnTo>
                <a:lnTo>
                  <a:pt x="661517" y="833120"/>
                </a:lnTo>
                <a:lnTo>
                  <a:pt x="663930" y="830580"/>
                </a:lnTo>
                <a:lnTo>
                  <a:pt x="669493" y="830580"/>
                </a:lnTo>
                <a:lnTo>
                  <a:pt x="664324" y="833120"/>
                </a:lnTo>
                <a:lnTo>
                  <a:pt x="666978" y="834390"/>
                </a:lnTo>
                <a:lnTo>
                  <a:pt x="666813" y="835660"/>
                </a:lnTo>
                <a:lnTo>
                  <a:pt x="666610" y="836930"/>
                </a:lnTo>
                <a:lnTo>
                  <a:pt x="667880" y="836930"/>
                </a:lnTo>
                <a:lnTo>
                  <a:pt x="676148" y="838200"/>
                </a:lnTo>
                <a:lnTo>
                  <a:pt x="677811" y="836930"/>
                </a:lnTo>
                <a:lnTo>
                  <a:pt x="676859" y="834390"/>
                </a:lnTo>
                <a:lnTo>
                  <a:pt x="677316" y="831850"/>
                </a:lnTo>
                <a:lnTo>
                  <a:pt x="680008" y="833120"/>
                </a:lnTo>
                <a:lnTo>
                  <a:pt x="681482" y="831850"/>
                </a:lnTo>
                <a:lnTo>
                  <a:pt x="683945" y="833120"/>
                </a:lnTo>
                <a:lnTo>
                  <a:pt x="686803" y="835660"/>
                </a:lnTo>
                <a:lnTo>
                  <a:pt x="686079" y="831850"/>
                </a:lnTo>
                <a:lnTo>
                  <a:pt x="685838" y="830580"/>
                </a:lnTo>
                <a:lnTo>
                  <a:pt x="685596" y="829310"/>
                </a:lnTo>
                <a:lnTo>
                  <a:pt x="690384" y="829310"/>
                </a:lnTo>
                <a:lnTo>
                  <a:pt x="690245" y="828040"/>
                </a:lnTo>
                <a:lnTo>
                  <a:pt x="689965" y="825500"/>
                </a:lnTo>
                <a:lnTo>
                  <a:pt x="690803" y="824230"/>
                </a:lnTo>
                <a:lnTo>
                  <a:pt x="693013" y="821690"/>
                </a:lnTo>
                <a:lnTo>
                  <a:pt x="696582" y="820420"/>
                </a:lnTo>
                <a:lnTo>
                  <a:pt x="698017" y="817880"/>
                </a:lnTo>
                <a:lnTo>
                  <a:pt x="700722" y="817880"/>
                </a:lnTo>
                <a:lnTo>
                  <a:pt x="699820" y="815340"/>
                </a:lnTo>
                <a:lnTo>
                  <a:pt x="701763" y="814070"/>
                </a:lnTo>
                <a:lnTo>
                  <a:pt x="702132" y="811530"/>
                </a:lnTo>
                <a:lnTo>
                  <a:pt x="705916" y="812800"/>
                </a:lnTo>
                <a:lnTo>
                  <a:pt x="706247" y="811530"/>
                </a:lnTo>
                <a:lnTo>
                  <a:pt x="706564" y="810260"/>
                </a:lnTo>
                <a:lnTo>
                  <a:pt x="709117" y="808990"/>
                </a:lnTo>
                <a:lnTo>
                  <a:pt x="710311" y="812800"/>
                </a:lnTo>
                <a:lnTo>
                  <a:pt x="712228" y="811530"/>
                </a:lnTo>
                <a:lnTo>
                  <a:pt x="716013" y="811530"/>
                </a:lnTo>
                <a:lnTo>
                  <a:pt x="715822" y="816610"/>
                </a:lnTo>
                <a:lnTo>
                  <a:pt x="716508" y="819150"/>
                </a:lnTo>
                <a:lnTo>
                  <a:pt x="717105" y="820420"/>
                </a:lnTo>
                <a:lnTo>
                  <a:pt x="720344" y="819150"/>
                </a:lnTo>
                <a:lnTo>
                  <a:pt x="721753" y="820420"/>
                </a:lnTo>
                <a:lnTo>
                  <a:pt x="723392" y="821690"/>
                </a:lnTo>
                <a:lnTo>
                  <a:pt x="723900" y="824230"/>
                </a:lnTo>
                <a:lnTo>
                  <a:pt x="725855" y="822960"/>
                </a:lnTo>
                <a:lnTo>
                  <a:pt x="725919" y="826770"/>
                </a:lnTo>
                <a:lnTo>
                  <a:pt x="724484" y="828040"/>
                </a:lnTo>
                <a:lnTo>
                  <a:pt x="725043" y="828446"/>
                </a:lnTo>
                <a:lnTo>
                  <a:pt x="725576" y="828446"/>
                </a:lnTo>
                <a:lnTo>
                  <a:pt x="811834" y="828446"/>
                </a:lnTo>
                <a:lnTo>
                  <a:pt x="812139" y="828040"/>
                </a:lnTo>
                <a:lnTo>
                  <a:pt x="813066" y="826770"/>
                </a:lnTo>
                <a:lnTo>
                  <a:pt x="822020" y="822960"/>
                </a:lnTo>
                <a:lnTo>
                  <a:pt x="832129" y="820420"/>
                </a:lnTo>
                <a:lnTo>
                  <a:pt x="835685" y="819150"/>
                </a:lnTo>
                <a:lnTo>
                  <a:pt x="839241" y="817880"/>
                </a:lnTo>
                <a:lnTo>
                  <a:pt x="841667" y="820420"/>
                </a:lnTo>
                <a:lnTo>
                  <a:pt x="841336" y="817880"/>
                </a:lnTo>
                <a:lnTo>
                  <a:pt x="844473" y="820420"/>
                </a:lnTo>
                <a:lnTo>
                  <a:pt x="844448" y="821690"/>
                </a:lnTo>
                <a:lnTo>
                  <a:pt x="845324" y="821690"/>
                </a:lnTo>
                <a:lnTo>
                  <a:pt x="846048" y="822960"/>
                </a:lnTo>
                <a:lnTo>
                  <a:pt x="844702" y="824230"/>
                </a:lnTo>
                <a:lnTo>
                  <a:pt x="848207" y="824230"/>
                </a:lnTo>
                <a:lnTo>
                  <a:pt x="846836" y="826770"/>
                </a:lnTo>
                <a:lnTo>
                  <a:pt x="848207" y="828040"/>
                </a:lnTo>
                <a:lnTo>
                  <a:pt x="847953" y="830580"/>
                </a:lnTo>
                <a:lnTo>
                  <a:pt x="850061" y="831850"/>
                </a:lnTo>
                <a:lnTo>
                  <a:pt x="851662" y="833120"/>
                </a:lnTo>
                <a:lnTo>
                  <a:pt x="848156" y="834390"/>
                </a:lnTo>
                <a:lnTo>
                  <a:pt x="850633" y="836930"/>
                </a:lnTo>
                <a:lnTo>
                  <a:pt x="858139" y="834390"/>
                </a:lnTo>
                <a:lnTo>
                  <a:pt x="855472" y="839470"/>
                </a:lnTo>
                <a:lnTo>
                  <a:pt x="858456" y="834390"/>
                </a:lnTo>
                <a:lnTo>
                  <a:pt x="859205" y="833120"/>
                </a:lnTo>
                <a:lnTo>
                  <a:pt x="863485" y="833120"/>
                </a:lnTo>
                <a:lnTo>
                  <a:pt x="864489" y="831850"/>
                </a:lnTo>
                <a:lnTo>
                  <a:pt x="869162" y="830580"/>
                </a:lnTo>
                <a:lnTo>
                  <a:pt x="869442" y="829310"/>
                </a:lnTo>
                <a:lnTo>
                  <a:pt x="869708" y="828040"/>
                </a:lnTo>
                <a:lnTo>
                  <a:pt x="867181" y="829310"/>
                </a:lnTo>
                <a:lnTo>
                  <a:pt x="869556" y="825500"/>
                </a:lnTo>
                <a:lnTo>
                  <a:pt x="868108" y="822960"/>
                </a:lnTo>
                <a:lnTo>
                  <a:pt x="868705" y="820420"/>
                </a:lnTo>
                <a:lnTo>
                  <a:pt x="867435" y="817880"/>
                </a:lnTo>
                <a:lnTo>
                  <a:pt x="866800" y="816610"/>
                </a:lnTo>
                <a:lnTo>
                  <a:pt x="865187" y="814070"/>
                </a:lnTo>
                <a:lnTo>
                  <a:pt x="863612" y="814070"/>
                </a:lnTo>
                <a:lnTo>
                  <a:pt x="863930" y="812800"/>
                </a:lnTo>
                <a:lnTo>
                  <a:pt x="864044" y="811530"/>
                </a:lnTo>
                <a:lnTo>
                  <a:pt x="864260" y="808990"/>
                </a:lnTo>
                <a:lnTo>
                  <a:pt x="866025" y="811530"/>
                </a:lnTo>
                <a:lnTo>
                  <a:pt x="871245" y="808990"/>
                </a:lnTo>
                <a:lnTo>
                  <a:pt x="869988" y="805180"/>
                </a:lnTo>
                <a:lnTo>
                  <a:pt x="874369" y="806450"/>
                </a:lnTo>
                <a:lnTo>
                  <a:pt x="876160" y="805180"/>
                </a:lnTo>
                <a:lnTo>
                  <a:pt x="879729" y="802640"/>
                </a:lnTo>
                <a:lnTo>
                  <a:pt x="878776" y="796290"/>
                </a:lnTo>
                <a:lnTo>
                  <a:pt x="886053" y="796290"/>
                </a:lnTo>
                <a:lnTo>
                  <a:pt x="886371" y="793750"/>
                </a:lnTo>
                <a:lnTo>
                  <a:pt x="889431" y="792480"/>
                </a:lnTo>
                <a:lnTo>
                  <a:pt x="889330" y="789940"/>
                </a:lnTo>
                <a:lnTo>
                  <a:pt x="895794" y="788670"/>
                </a:lnTo>
                <a:lnTo>
                  <a:pt x="892378" y="781050"/>
                </a:lnTo>
                <a:lnTo>
                  <a:pt x="891806" y="779780"/>
                </a:lnTo>
                <a:lnTo>
                  <a:pt x="888047" y="777240"/>
                </a:lnTo>
                <a:lnTo>
                  <a:pt x="887387" y="773430"/>
                </a:lnTo>
                <a:lnTo>
                  <a:pt x="883602" y="773430"/>
                </a:lnTo>
                <a:lnTo>
                  <a:pt x="882078" y="770890"/>
                </a:lnTo>
                <a:lnTo>
                  <a:pt x="881316" y="769620"/>
                </a:lnTo>
                <a:lnTo>
                  <a:pt x="880237" y="769620"/>
                </a:lnTo>
                <a:lnTo>
                  <a:pt x="878370" y="770890"/>
                </a:lnTo>
                <a:lnTo>
                  <a:pt x="876909" y="769620"/>
                </a:lnTo>
                <a:lnTo>
                  <a:pt x="875779" y="764540"/>
                </a:lnTo>
                <a:lnTo>
                  <a:pt x="873975" y="760730"/>
                </a:lnTo>
                <a:lnTo>
                  <a:pt x="872807" y="755650"/>
                </a:lnTo>
                <a:lnTo>
                  <a:pt x="872413" y="754380"/>
                </a:lnTo>
                <a:lnTo>
                  <a:pt x="871524" y="754380"/>
                </a:lnTo>
                <a:lnTo>
                  <a:pt x="872210" y="753110"/>
                </a:lnTo>
                <a:lnTo>
                  <a:pt x="874610" y="750570"/>
                </a:lnTo>
                <a:lnTo>
                  <a:pt x="870889" y="746760"/>
                </a:lnTo>
                <a:lnTo>
                  <a:pt x="871943" y="744220"/>
                </a:lnTo>
                <a:lnTo>
                  <a:pt x="872185" y="740410"/>
                </a:lnTo>
                <a:lnTo>
                  <a:pt x="874699" y="744220"/>
                </a:lnTo>
                <a:lnTo>
                  <a:pt x="875347" y="739140"/>
                </a:lnTo>
                <a:lnTo>
                  <a:pt x="874039" y="737870"/>
                </a:lnTo>
                <a:lnTo>
                  <a:pt x="875550" y="737870"/>
                </a:lnTo>
                <a:lnTo>
                  <a:pt x="876122" y="736600"/>
                </a:lnTo>
                <a:lnTo>
                  <a:pt x="879259" y="731520"/>
                </a:lnTo>
                <a:lnTo>
                  <a:pt x="879652" y="721360"/>
                </a:lnTo>
                <a:lnTo>
                  <a:pt x="878166" y="713740"/>
                </a:lnTo>
                <a:lnTo>
                  <a:pt x="886218" y="716280"/>
                </a:lnTo>
                <a:lnTo>
                  <a:pt x="885151" y="713740"/>
                </a:lnTo>
                <a:lnTo>
                  <a:pt x="883018" y="708660"/>
                </a:lnTo>
                <a:lnTo>
                  <a:pt x="884008" y="707390"/>
                </a:lnTo>
                <a:lnTo>
                  <a:pt x="886968" y="703580"/>
                </a:lnTo>
                <a:lnTo>
                  <a:pt x="887260" y="715010"/>
                </a:lnTo>
                <a:lnTo>
                  <a:pt x="893064" y="707390"/>
                </a:lnTo>
                <a:lnTo>
                  <a:pt x="893622" y="704850"/>
                </a:lnTo>
                <a:lnTo>
                  <a:pt x="894702" y="703580"/>
                </a:lnTo>
                <a:lnTo>
                  <a:pt x="896874" y="701040"/>
                </a:lnTo>
                <a:lnTo>
                  <a:pt x="899172" y="704850"/>
                </a:lnTo>
                <a:lnTo>
                  <a:pt x="901992" y="703580"/>
                </a:lnTo>
                <a:lnTo>
                  <a:pt x="905573" y="701040"/>
                </a:lnTo>
                <a:lnTo>
                  <a:pt x="908596" y="702310"/>
                </a:lnTo>
                <a:lnTo>
                  <a:pt x="911517" y="709930"/>
                </a:lnTo>
                <a:lnTo>
                  <a:pt x="911580" y="701040"/>
                </a:lnTo>
                <a:lnTo>
                  <a:pt x="911606" y="697230"/>
                </a:lnTo>
                <a:lnTo>
                  <a:pt x="913587" y="695960"/>
                </a:lnTo>
                <a:lnTo>
                  <a:pt x="915924" y="694690"/>
                </a:lnTo>
                <a:lnTo>
                  <a:pt x="918591" y="694690"/>
                </a:lnTo>
                <a:lnTo>
                  <a:pt x="920699" y="692150"/>
                </a:lnTo>
                <a:lnTo>
                  <a:pt x="923417" y="690880"/>
                </a:lnTo>
                <a:lnTo>
                  <a:pt x="924902" y="689610"/>
                </a:lnTo>
                <a:lnTo>
                  <a:pt x="926630" y="688340"/>
                </a:lnTo>
                <a:lnTo>
                  <a:pt x="931506" y="685800"/>
                </a:lnTo>
                <a:lnTo>
                  <a:pt x="929995" y="690880"/>
                </a:lnTo>
                <a:lnTo>
                  <a:pt x="933094" y="685800"/>
                </a:lnTo>
                <a:lnTo>
                  <a:pt x="933869" y="684530"/>
                </a:lnTo>
                <a:lnTo>
                  <a:pt x="935342" y="683260"/>
                </a:lnTo>
                <a:lnTo>
                  <a:pt x="934796" y="681990"/>
                </a:lnTo>
                <a:lnTo>
                  <a:pt x="936028" y="680720"/>
                </a:lnTo>
                <a:lnTo>
                  <a:pt x="936967" y="680720"/>
                </a:lnTo>
                <a:lnTo>
                  <a:pt x="937006" y="679450"/>
                </a:lnTo>
                <a:lnTo>
                  <a:pt x="934796" y="675640"/>
                </a:lnTo>
                <a:lnTo>
                  <a:pt x="933297" y="670560"/>
                </a:lnTo>
                <a:lnTo>
                  <a:pt x="928458" y="671830"/>
                </a:lnTo>
                <a:lnTo>
                  <a:pt x="928382" y="669290"/>
                </a:lnTo>
                <a:lnTo>
                  <a:pt x="928243" y="664210"/>
                </a:lnTo>
                <a:lnTo>
                  <a:pt x="930021" y="656590"/>
                </a:lnTo>
                <a:lnTo>
                  <a:pt x="931684" y="647700"/>
                </a:lnTo>
                <a:lnTo>
                  <a:pt x="931583" y="646430"/>
                </a:lnTo>
                <a:lnTo>
                  <a:pt x="931087" y="640080"/>
                </a:lnTo>
                <a:lnTo>
                  <a:pt x="937234" y="637540"/>
                </a:lnTo>
                <a:lnTo>
                  <a:pt x="933691" y="635000"/>
                </a:lnTo>
                <a:lnTo>
                  <a:pt x="933094" y="631190"/>
                </a:lnTo>
                <a:lnTo>
                  <a:pt x="933107" y="629920"/>
                </a:lnTo>
                <a:lnTo>
                  <a:pt x="932434" y="631190"/>
                </a:lnTo>
                <a:lnTo>
                  <a:pt x="930744" y="631190"/>
                </a:lnTo>
                <a:lnTo>
                  <a:pt x="929728" y="629920"/>
                </a:lnTo>
                <a:lnTo>
                  <a:pt x="928827" y="628650"/>
                </a:lnTo>
                <a:lnTo>
                  <a:pt x="930605" y="622300"/>
                </a:lnTo>
                <a:lnTo>
                  <a:pt x="931011" y="621030"/>
                </a:lnTo>
                <a:lnTo>
                  <a:pt x="932218" y="617220"/>
                </a:lnTo>
                <a:lnTo>
                  <a:pt x="937691" y="613410"/>
                </a:lnTo>
                <a:lnTo>
                  <a:pt x="942479" y="61595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5" name="object 6575"/>
          <p:cNvSpPr/>
          <p:nvPr/>
        </p:nvSpPr>
        <p:spPr>
          <a:xfrm>
            <a:off x="6438836" y="3630561"/>
            <a:ext cx="879475" cy="881380"/>
          </a:xfrm>
          <a:custGeom>
            <a:avLst/>
            <a:gdLst/>
            <a:ahLst/>
            <a:cxnLst/>
            <a:rect l="l" t="t" r="r" b="b"/>
            <a:pathLst>
              <a:path w="879475" h="881379">
                <a:moveTo>
                  <a:pt x="358927" y="173990"/>
                </a:moveTo>
                <a:lnTo>
                  <a:pt x="358876" y="173774"/>
                </a:lnTo>
                <a:lnTo>
                  <a:pt x="358927" y="173990"/>
                </a:lnTo>
                <a:close/>
              </a:path>
              <a:path w="879475" h="881379">
                <a:moveTo>
                  <a:pt x="396062" y="234848"/>
                </a:moveTo>
                <a:lnTo>
                  <a:pt x="395884" y="234950"/>
                </a:lnTo>
                <a:lnTo>
                  <a:pt x="396062" y="234848"/>
                </a:lnTo>
                <a:close/>
              </a:path>
              <a:path w="879475" h="881379">
                <a:moveTo>
                  <a:pt x="410413" y="825500"/>
                </a:moveTo>
                <a:lnTo>
                  <a:pt x="410273" y="825220"/>
                </a:lnTo>
                <a:lnTo>
                  <a:pt x="410006" y="825347"/>
                </a:lnTo>
                <a:lnTo>
                  <a:pt x="410032" y="825500"/>
                </a:lnTo>
                <a:lnTo>
                  <a:pt x="410413" y="825500"/>
                </a:lnTo>
                <a:close/>
              </a:path>
              <a:path w="879475" h="881379">
                <a:moveTo>
                  <a:pt x="519595" y="45402"/>
                </a:moveTo>
                <a:lnTo>
                  <a:pt x="519277" y="44450"/>
                </a:lnTo>
                <a:lnTo>
                  <a:pt x="518401" y="44450"/>
                </a:lnTo>
                <a:lnTo>
                  <a:pt x="519506" y="45542"/>
                </a:lnTo>
                <a:lnTo>
                  <a:pt x="519595" y="45402"/>
                </a:lnTo>
                <a:close/>
              </a:path>
              <a:path w="879475" h="881379">
                <a:moveTo>
                  <a:pt x="519696" y="45720"/>
                </a:moveTo>
                <a:lnTo>
                  <a:pt x="519506" y="45542"/>
                </a:lnTo>
                <a:lnTo>
                  <a:pt x="519379" y="45720"/>
                </a:lnTo>
                <a:lnTo>
                  <a:pt x="519696" y="45720"/>
                </a:lnTo>
                <a:close/>
              </a:path>
              <a:path w="879475" h="881379">
                <a:moveTo>
                  <a:pt x="520230" y="44450"/>
                </a:moveTo>
                <a:lnTo>
                  <a:pt x="519595" y="45402"/>
                </a:lnTo>
                <a:lnTo>
                  <a:pt x="519696" y="45720"/>
                </a:lnTo>
                <a:lnTo>
                  <a:pt x="520230" y="44450"/>
                </a:lnTo>
                <a:close/>
              </a:path>
              <a:path w="879475" h="881379">
                <a:moveTo>
                  <a:pt x="521208" y="46990"/>
                </a:moveTo>
                <a:lnTo>
                  <a:pt x="520814" y="45720"/>
                </a:lnTo>
                <a:lnTo>
                  <a:pt x="520700" y="46647"/>
                </a:lnTo>
                <a:lnTo>
                  <a:pt x="521208" y="46990"/>
                </a:lnTo>
                <a:close/>
              </a:path>
              <a:path w="879475" h="881379">
                <a:moveTo>
                  <a:pt x="621715" y="38100"/>
                </a:moveTo>
                <a:lnTo>
                  <a:pt x="620255" y="31750"/>
                </a:lnTo>
                <a:lnTo>
                  <a:pt x="619671" y="29210"/>
                </a:lnTo>
                <a:lnTo>
                  <a:pt x="606399" y="27940"/>
                </a:lnTo>
                <a:lnTo>
                  <a:pt x="602475" y="31750"/>
                </a:lnTo>
                <a:lnTo>
                  <a:pt x="599846" y="27940"/>
                </a:lnTo>
                <a:lnTo>
                  <a:pt x="595477" y="21590"/>
                </a:lnTo>
                <a:lnTo>
                  <a:pt x="593102" y="27940"/>
                </a:lnTo>
                <a:lnTo>
                  <a:pt x="585444" y="25400"/>
                </a:lnTo>
                <a:lnTo>
                  <a:pt x="579970" y="25400"/>
                </a:lnTo>
                <a:lnTo>
                  <a:pt x="575233" y="27940"/>
                </a:lnTo>
                <a:lnTo>
                  <a:pt x="569722" y="34290"/>
                </a:lnTo>
                <a:lnTo>
                  <a:pt x="559320" y="41910"/>
                </a:lnTo>
                <a:lnTo>
                  <a:pt x="621017" y="41910"/>
                </a:lnTo>
                <a:lnTo>
                  <a:pt x="621715" y="38100"/>
                </a:lnTo>
                <a:close/>
              </a:path>
              <a:path w="879475" h="881379">
                <a:moveTo>
                  <a:pt x="660844" y="163830"/>
                </a:moveTo>
                <a:close/>
              </a:path>
              <a:path w="879475" h="881379">
                <a:moveTo>
                  <a:pt x="662470" y="165100"/>
                </a:moveTo>
                <a:lnTo>
                  <a:pt x="662165" y="165100"/>
                </a:lnTo>
                <a:lnTo>
                  <a:pt x="662279" y="165392"/>
                </a:lnTo>
                <a:lnTo>
                  <a:pt x="662470" y="165100"/>
                </a:lnTo>
                <a:close/>
              </a:path>
              <a:path w="879475" h="881379">
                <a:moveTo>
                  <a:pt x="664273" y="165100"/>
                </a:moveTo>
                <a:lnTo>
                  <a:pt x="663765" y="165100"/>
                </a:lnTo>
                <a:lnTo>
                  <a:pt x="663740" y="165531"/>
                </a:lnTo>
                <a:lnTo>
                  <a:pt x="664273" y="165100"/>
                </a:lnTo>
                <a:close/>
              </a:path>
              <a:path w="879475" h="881379">
                <a:moveTo>
                  <a:pt x="761415" y="668020"/>
                </a:moveTo>
                <a:lnTo>
                  <a:pt x="760615" y="668020"/>
                </a:lnTo>
                <a:lnTo>
                  <a:pt x="760323" y="669290"/>
                </a:lnTo>
                <a:lnTo>
                  <a:pt x="761415" y="668020"/>
                </a:lnTo>
                <a:close/>
              </a:path>
              <a:path w="879475" h="881379">
                <a:moveTo>
                  <a:pt x="879297" y="591820"/>
                </a:moveTo>
                <a:lnTo>
                  <a:pt x="878852" y="585470"/>
                </a:lnTo>
                <a:lnTo>
                  <a:pt x="872744" y="581660"/>
                </a:lnTo>
                <a:lnTo>
                  <a:pt x="868235" y="585470"/>
                </a:lnTo>
                <a:lnTo>
                  <a:pt x="866609" y="582930"/>
                </a:lnTo>
                <a:lnTo>
                  <a:pt x="866038" y="579120"/>
                </a:lnTo>
                <a:lnTo>
                  <a:pt x="864704" y="575310"/>
                </a:lnTo>
                <a:lnTo>
                  <a:pt x="866076" y="566420"/>
                </a:lnTo>
                <a:lnTo>
                  <a:pt x="862507" y="558800"/>
                </a:lnTo>
                <a:lnTo>
                  <a:pt x="855814" y="553720"/>
                </a:lnTo>
                <a:lnTo>
                  <a:pt x="847801" y="551180"/>
                </a:lnTo>
                <a:lnTo>
                  <a:pt x="847623" y="547370"/>
                </a:lnTo>
                <a:lnTo>
                  <a:pt x="846264" y="544830"/>
                </a:lnTo>
                <a:lnTo>
                  <a:pt x="844905" y="542290"/>
                </a:lnTo>
                <a:lnTo>
                  <a:pt x="841336" y="541020"/>
                </a:lnTo>
                <a:lnTo>
                  <a:pt x="838415" y="534670"/>
                </a:lnTo>
                <a:lnTo>
                  <a:pt x="796201" y="534670"/>
                </a:lnTo>
                <a:lnTo>
                  <a:pt x="796201" y="657860"/>
                </a:lnTo>
                <a:lnTo>
                  <a:pt x="795464" y="658761"/>
                </a:lnTo>
                <a:lnTo>
                  <a:pt x="795108" y="657860"/>
                </a:lnTo>
                <a:lnTo>
                  <a:pt x="796201" y="657860"/>
                </a:lnTo>
                <a:lnTo>
                  <a:pt x="796201" y="534670"/>
                </a:lnTo>
                <a:lnTo>
                  <a:pt x="237794" y="534670"/>
                </a:lnTo>
                <a:lnTo>
                  <a:pt x="237642" y="534670"/>
                </a:lnTo>
                <a:lnTo>
                  <a:pt x="237807" y="533552"/>
                </a:lnTo>
                <a:lnTo>
                  <a:pt x="237972" y="533552"/>
                </a:lnTo>
                <a:lnTo>
                  <a:pt x="238429" y="533552"/>
                </a:lnTo>
                <a:lnTo>
                  <a:pt x="238480" y="533400"/>
                </a:lnTo>
                <a:lnTo>
                  <a:pt x="238912" y="532282"/>
                </a:lnTo>
                <a:lnTo>
                  <a:pt x="239268" y="532282"/>
                </a:lnTo>
                <a:lnTo>
                  <a:pt x="239649" y="531545"/>
                </a:lnTo>
                <a:lnTo>
                  <a:pt x="239471" y="532130"/>
                </a:lnTo>
                <a:lnTo>
                  <a:pt x="239229" y="533400"/>
                </a:lnTo>
                <a:lnTo>
                  <a:pt x="837819" y="533400"/>
                </a:lnTo>
                <a:lnTo>
                  <a:pt x="828624" y="529590"/>
                </a:lnTo>
                <a:lnTo>
                  <a:pt x="819581" y="527050"/>
                </a:lnTo>
                <a:lnTo>
                  <a:pt x="816546" y="519430"/>
                </a:lnTo>
                <a:lnTo>
                  <a:pt x="812723" y="515620"/>
                </a:lnTo>
                <a:lnTo>
                  <a:pt x="814349" y="508000"/>
                </a:lnTo>
                <a:lnTo>
                  <a:pt x="809371" y="502920"/>
                </a:lnTo>
                <a:lnTo>
                  <a:pt x="811085" y="500380"/>
                </a:lnTo>
                <a:lnTo>
                  <a:pt x="810526" y="495300"/>
                </a:lnTo>
                <a:lnTo>
                  <a:pt x="807275" y="492760"/>
                </a:lnTo>
                <a:lnTo>
                  <a:pt x="801674" y="492760"/>
                </a:lnTo>
                <a:lnTo>
                  <a:pt x="800417" y="491490"/>
                </a:lnTo>
                <a:lnTo>
                  <a:pt x="799172" y="490220"/>
                </a:lnTo>
                <a:lnTo>
                  <a:pt x="796569" y="488950"/>
                </a:lnTo>
                <a:lnTo>
                  <a:pt x="790714" y="491490"/>
                </a:lnTo>
                <a:lnTo>
                  <a:pt x="787641" y="485140"/>
                </a:lnTo>
                <a:lnTo>
                  <a:pt x="786409" y="482600"/>
                </a:lnTo>
                <a:lnTo>
                  <a:pt x="783704" y="485140"/>
                </a:lnTo>
                <a:lnTo>
                  <a:pt x="776884" y="485140"/>
                </a:lnTo>
                <a:lnTo>
                  <a:pt x="775931" y="483870"/>
                </a:lnTo>
                <a:lnTo>
                  <a:pt x="774979" y="482600"/>
                </a:lnTo>
                <a:lnTo>
                  <a:pt x="771067" y="483870"/>
                </a:lnTo>
                <a:lnTo>
                  <a:pt x="768540" y="483870"/>
                </a:lnTo>
                <a:lnTo>
                  <a:pt x="765378" y="477520"/>
                </a:lnTo>
                <a:lnTo>
                  <a:pt x="762914" y="469900"/>
                </a:lnTo>
                <a:lnTo>
                  <a:pt x="760742" y="463550"/>
                </a:lnTo>
                <a:lnTo>
                  <a:pt x="766089" y="459740"/>
                </a:lnTo>
                <a:lnTo>
                  <a:pt x="776020" y="461010"/>
                </a:lnTo>
                <a:lnTo>
                  <a:pt x="775919" y="459740"/>
                </a:lnTo>
                <a:lnTo>
                  <a:pt x="775398" y="453390"/>
                </a:lnTo>
                <a:lnTo>
                  <a:pt x="772528" y="445770"/>
                </a:lnTo>
                <a:lnTo>
                  <a:pt x="774369" y="448310"/>
                </a:lnTo>
                <a:lnTo>
                  <a:pt x="775131" y="445770"/>
                </a:lnTo>
                <a:lnTo>
                  <a:pt x="776287" y="441960"/>
                </a:lnTo>
                <a:lnTo>
                  <a:pt x="777951" y="439420"/>
                </a:lnTo>
                <a:lnTo>
                  <a:pt x="761873" y="438150"/>
                </a:lnTo>
                <a:lnTo>
                  <a:pt x="764171" y="431800"/>
                </a:lnTo>
                <a:lnTo>
                  <a:pt x="764133" y="430530"/>
                </a:lnTo>
                <a:lnTo>
                  <a:pt x="763841" y="421640"/>
                </a:lnTo>
                <a:lnTo>
                  <a:pt x="759180" y="411480"/>
                </a:lnTo>
                <a:lnTo>
                  <a:pt x="754341" y="403860"/>
                </a:lnTo>
                <a:lnTo>
                  <a:pt x="752729" y="401320"/>
                </a:lnTo>
                <a:lnTo>
                  <a:pt x="748436" y="393700"/>
                </a:lnTo>
                <a:lnTo>
                  <a:pt x="747001" y="391160"/>
                </a:lnTo>
                <a:lnTo>
                  <a:pt x="748728" y="384810"/>
                </a:lnTo>
                <a:lnTo>
                  <a:pt x="751827" y="375920"/>
                </a:lnTo>
                <a:lnTo>
                  <a:pt x="759853" y="377190"/>
                </a:lnTo>
                <a:lnTo>
                  <a:pt x="760095" y="375920"/>
                </a:lnTo>
                <a:lnTo>
                  <a:pt x="764159" y="354330"/>
                </a:lnTo>
                <a:lnTo>
                  <a:pt x="753046" y="331470"/>
                </a:lnTo>
                <a:lnTo>
                  <a:pt x="746594" y="311150"/>
                </a:lnTo>
                <a:lnTo>
                  <a:pt x="764870" y="298450"/>
                </a:lnTo>
                <a:lnTo>
                  <a:pt x="751192" y="271780"/>
                </a:lnTo>
                <a:lnTo>
                  <a:pt x="743546" y="267970"/>
                </a:lnTo>
                <a:lnTo>
                  <a:pt x="735520" y="267970"/>
                </a:lnTo>
                <a:lnTo>
                  <a:pt x="720686" y="252730"/>
                </a:lnTo>
                <a:lnTo>
                  <a:pt x="718642" y="247650"/>
                </a:lnTo>
                <a:lnTo>
                  <a:pt x="719289" y="240030"/>
                </a:lnTo>
                <a:lnTo>
                  <a:pt x="722160" y="236220"/>
                </a:lnTo>
                <a:lnTo>
                  <a:pt x="718439" y="233680"/>
                </a:lnTo>
                <a:lnTo>
                  <a:pt x="717257" y="226060"/>
                </a:lnTo>
                <a:lnTo>
                  <a:pt x="717829" y="222250"/>
                </a:lnTo>
                <a:lnTo>
                  <a:pt x="721080" y="217170"/>
                </a:lnTo>
                <a:lnTo>
                  <a:pt x="723519" y="213360"/>
                </a:lnTo>
                <a:lnTo>
                  <a:pt x="719505" y="213360"/>
                </a:lnTo>
                <a:lnTo>
                  <a:pt x="711606" y="210820"/>
                </a:lnTo>
                <a:lnTo>
                  <a:pt x="714717" y="203200"/>
                </a:lnTo>
                <a:lnTo>
                  <a:pt x="712571" y="194310"/>
                </a:lnTo>
                <a:lnTo>
                  <a:pt x="710717" y="190500"/>
                </a:lnTo>
                <a:lnTo>
                  <a:pt x="708875" y="186690"/>
                </a:lnTo>
                <a:lnTo>
                  <a:pt x="707351" y="177800"/>
                </a:lnTo>
                <a:lnTo>
                  <a:pt x="702881" y="180340"/>
                </a:lnTo>
                <a:lnTo>
                  <a:pt x="695807" y="175260"/>
                </a:lnTo>
                <a:lnTo>
                  <a:pt x="695972" y="173990"/>
                </a:lnTo>
                <a:lnTo>
                  <a:pt x="431253" y="173990"/>
                </a:lnTo>
                <a:lnTo>
                  <a:pt x="431253" y="273050"/>
                </a:lnTo>
                <a:lnTo>
                  <a:pt x="430911" y="273431"/>
                </a:lnTo>
                <a:lnTo>
                  <a:pt x="431038" y="273202"/>
                </a:lnTo>
                <a:lnTo>
                  <a:pt x="430999" y="273050"/>
                </a:lnTo>
                <a:lnTo>
                  <a:pt x="431253" y="273050"/>
                </a:lnTo>
                <a:lnTo>
                  <a:pt x="431253" y="173990"/>
                </a:lnTo>
                <a:lnTo>
                  <a:pt x="430872" y="173990"/>
                </a:lnTo>
                <a:lnTo>
                  <a:pt x="430872" y="271780"/>
                </a:lnTo>
                <a:lnTo>
                  <a:pt x="430872" y="272415"/>
                </a:lnTo>
                <a:lnTo>
                  <a:pt x="430784" y="271932"/>
                </a:lnTo>
                <a:lnTo>
                  <a:pt x="430504" y="271932"/>
                </a:lnTo>
                <a:lnTo>
                  <a:pt x="430199" y="273202"/>
                </a:lnTo>
                <a:lnTo>
                  <a:pt x="430149" y="273050"/>
                </a:lnTo>
                <a:lnTo>
                  <a:pt x="430364" y="271780"/>
                </a:lnTo>
                <a:lnTo>
                  <a:pt x="430872" y="271780"/>
                </a:lnTo>
                <a:lnTo>
                  <a:pt x="430872" y="173990"/>
                </a:lnTo>
                <a:lnTo>
                  <a:pt x="429882" y="173990"/>
                </a:lnTo>
                <a:lnTo>
                  <a:pt x="429882" y="271780"/>
                </a:lnTo>
                <a:lnTo>
                  <a:pt x="429882" y="272186"/>
                </a:lnTo>
                <a:lnTo>
                  <a:pt x="429818" y="271970"/>
                </a:lnTo>
                <a:lnTo>
                  <a:pt x="429844" y="273202"/>
                </a:lnTo>
                <a:lnTo>
                  <a:pt x="429602" y="272580"/>
                </a:lnTo>
                <a:lnTo>
                  <a:pt x="429818" y="271970"/>
                </a:lnTo>
                <a:lnTo>
                  <a:pt x="429882" y="271780"/>
                </a:lnTo>
                <a:lnTo>
                  <a:pt x="429882" y="173990"/>
                </a:lnTo>
                <a:lnTo>
                  <a:pt x="428866" y="173990"/>
                </a:lnTo>
                <a:lnTo>
                  <a:pt x="428866" y="271932"/>
                </a:lnTo>
                <a:lnTo>
                  <a:pt x="428853" y="271780"/>
                </a:lnTo>
                <a:lnTo>
                  <a:pt x="428866" y="271932"/>
                </a:lnTo>
                <a:lnTo>
                  <a:pt x="428866" y="173990"/>
                </a:lnTo>
                <a:lnTo>
                  <a:pt x="428752" y="275615"/>
                </a:lnTo>
                <a:lnTo>
                  <a:pt x="426402" y="277876"/>
                </a:lnTo>
                <a:lnTo>
                  <a:pt x="426402" y="295516"/>
                </a:lnTo>
                <a:lnTo>
                  <a:pt x="425373" y="298450"/>
                </a:lnTo>
                <a:lnTo>
                  <a:pt x="423722" y="299885"/>
                </a:lnTo>
                <a:lnTo>
                  <a:pt x="424992" y="297332"/>
                </a:lnTo>
                <a:lnTo>
                  <a:pt x="426402" y="295516"/>
                </a:lnTo>
                <a:lnTo>
                  <a:pt x="426402" y="277876"/>
                </a:lnTo>
                <a:lnTo>
                  <a:pt x="424815" y="279400"/>
                </a:lnTo>
                <a:lnTo>
                  <a:pt x="424357" y="279704"/>
                </a:lnTo>
                <a:lnTo>
                  <a:pt x="424357" y="288353"/>
                </a:lnTo>
                <a:lnTo>
                  <a:pt x="424357" y="279704"/>
                </a:lnTo>
                <a:lnTo>
                  <a:pt x="419989" y="282575"/>
                </a:lnTo>
                <a:lnTo>
                  <a:pt x="425043" y="278282"/>
                </a:lnTo>
                <a:lnTo>
                  <a:pt x="428752" y="275615"/>
                </a:lnTo>
                <a:lnTo>
                  <a:pt x="428752" y="173990"/>
                </a:lnTo>
                <a:lnTo>
                  <a:pt x="428472" y="173990"/>
                </a:lnTo>
                <a:lnTo>
                  <a:pt x="428472" y="273050"/>
                </a:lnTo>
                <a:lnTo>
                  <a:pt x="428447" y="273202"/>
                </a:lnTo>
                <a:lnTo>
                  <a:pt x="428421" y="273050"/>
                </a:lnTo>
                <a:lnTo>
                  <a:pt x="428472" y="173990"/>
                </a:lnTo>
                <a:lnTo>
                  <a:pt x="428307" y="173990"/>
                </a:lnTo>
                <a:lnTo>
                  <a:pt x="428307" y="271780"/>
                </a:lnTo>
                <a:lnTo>
                  <a:pt x="428307" y="272313"/>
                </a:lnTo>
                <a:lnTo>
                  <a:pt x="428269" y="272072"/>
                </a:lnTo>
                <a:lnTo>
                  <a:pt x="428307" y="271780"/>
                </a:lnTo>
                <a:lnTo>
                  <a:pt x="428307" y="173990"/>
                </a:lnTo>
                <a:lnTo>
                  <a:pt x="427990" y="173990"/>
                </a:lnTo>
                <a:lnTo>
                  <a:pt x="427990" y="271932"/>
                </a:lnTo>
                <a:lnTo>
                  <a:pt x="427837" y="271932"/>
                </a:lnTo>
                <a:lnTo>
                  <a:pt x="427863" y="271780"/>
                </a:lnTo>
                <a:lnTo>
                  <a:pt x="427990" y="271932"/>
                </a:lnTo>
                <a:lnTo>
                  <a:pt x="427990" y="173990"/>
                </a:lnTo>
                <a:lnTo>
                  <a:pt x="427672" y="173990"/>
                </a:lnTo>
                <a:lnTo>
                  <a:pt x="427672" y="271780"/>
                </a:lnTo>
                <a:lnTo>
                  <a:pt x="427672" y="271932"/>
                </a:lnTo>
                <a:lnTo>
                  <a:pt x="426008" y="271932"/>
                </a:lnTo>
                <a:lnTo>
                  <a:pt x="425970" y="271780"/>
                </a:lnTo>
                <a:lnTo>
                  <a:pt x="427672" y="271780"/>
                </a:lnTo>
                <a:lnTo>
                  <a:pt x="427672" y="173990"/>
                </a:lnTo>
                <a:lnTo>
                  <a:pt x="425411" y="173990"/>
                </a:lnTo>
                <a:lnTo>
                  <a:pt x="425411" y="271170"/>
                </a:lnTo>
                <a:lnTo>
                  <a:pt x="424942" y="271932"/>
                </a:lnTo>
                <a:lnTo>
                  <a:pt x="424751" y="270662"/>
                </a:lnTo>
                <a:lnTo>
                  <a:pt x="424014" y="270662"/>
                </a:lnTo>
                <a:lnTo>
                  <a:pt x="423951" y="270510"/>
                </a:lnTo>
                <a:lnTo>
                  <a:pt x="425259" y="270510"/>
                </a:lnTo>
                <a:lnTo>
                  <a:pt x="425411" y="271170"/>
                </a:lnTo>
                <a:lnTo>
                  <a:pt x="425411" y="173990"/>
                </a:lnTo>
                <a:lnTo>
                  <a:pt x="423418" y="173990"/>
                </a:lnTo>
                <a:lnTo>
                  <a:pt x="423418" y="269240"/>
                </a:lnTo>
                <a:lnTo>
                  <a:pt x="423418" y="269392"/>
                </a:lnTo>
                <a:lnTo>
                  <a:pt x="421805" y="269392"/>
                </a:lnTo>
                <a:lnTo>
                  <a:pt x="421716" y="269240"/>
                </a:lnTo>
                <a:lnTo>
                  <a:pt x="423418" y="269240"/>
                </a:lnTo>
                <a:lnTo>
                  <a:pt x="423418" y="173990"/>
                </a:lnTo>
                <a:lnTo>
                  <a:pt x="421373" y="173990"/>
                </a:lnTo>
                <a:lnTo>
                  <a:pt x="421373" y="268605"/>
                </a:lnTo>
                <a:lnTo>
                  <a:pt x="421119" y="268122"/>
                </a:lnTo>
                <a:lnTo>
                  <a:pt x="420789" y="268122"/>
                </a:lnTo>
                <a:lnTo>
                  <a:pt x="420763" y="267970"/>
                </a:lnTo>
                <a:lnTo>
                  <a:pt x="421195" y="267970"/>
                </a:lnTo>
                <a:lnTo>
                  <a:pt x="421373" y="268605"/>
                </a:lnTo>
                <a:lnTo>
                  <a:pt x="421373" y="173990"/>
                </a:lnTo>
                <a:lnTo>
                  <a:pt x="420573" y="173990"/>
                </a:lnTo>
                <a:lnTo>
                  <a:pt x="420573" y="266852"/>
                </a:lnTo>
                <a:lnTo>
                  <a:pt x="419544" y="266852"/>
                </a:lnTo>
                <a:lnTo>
                  <a:pt x="419506" y="266344"/>
                </a:lnTo>
                <a:lnTo>
                  <a:pt x="419722" y="266700"/>
                </a:lnTo>
                <a:lnTo>
                  <a:pt x="420560" y="266700"/>
                </a:lnTo>
                <a:lnTo>
                  <a:pt x="420573" y="266852"/>
                </a:lnTo>
                <a:lnTo>
                  <a:pt x="420573" y="173990"/>
                </a:lnTo>
                <a:lnTo>
                  <a:pt x="419455" y="173990"/>
                </a:lnTo>
                <a:lnTo>
                  <a:pt x="419455" y="304927"/>
                </a:lnTo>
                <a:lnTo>
                  <a:pt x="419303" y="307340"/>
                </a:lnTo>
                <a:lnTo>
                  <a:pt x="415226" y="307340"/>
                </a:lnTo>
                <a:lnTo>
                  <a:pt x="416928" y="306222"/>
                </a:lnTo>
                <a:lnTo>
                  <a:pt x="419392" y="304952"/>
                </a:lnTo>
                <a:lnTo>
                  <a:pt x="419455" y="173990"/>
                </a:lnTo>
                <a:lnTo>
                  <a:pt x="418757" y="173990"/>
                </a:lnTo>
                <a:lnTo>
                  <a:pt x="418757" y="265023"/>
                </a:lnTo>
                <a:lnTo>
                  <a:pt x="417995" y="264160"/>
                </a:lnTo>
                <a:lnTo>
                  <a:pt x="418287" y="264160"/>
                </a:lnTo>
                <a:lnTo>
                  <a:pt x="418757" y="265023"/>
                </a:lnTo>
                <a:lnTo>
                  <a:pt x="418757" y="173990"/>
                </a:lnTo>
                <a:lnTo>
                  <a:pt x="416852" y="173990"/>
                </a:lnTo>
                <a:lnTo>
                  <a:pt x="416852" y="285902"/>
                </a:lnTo>
                <a:lnTo>
                  <a:pt x="416382" y="285902"/>
                </a:lnTo>
                <a:lnTo>
                  <a:pt x="416852" y="285902"/>
                </a:lnTo>
                <a:lnTo>
                  <a:pt x="416852" y="173990"/>
                </a:lnTo>
                <a:lnTo>
                  <a:pt x="415658" y="173990"/>
                </a:lnTo>
                <a:lnTo>
                  <a:pt x="415658" y="261645"/>
                </a:lnTo>
                <a:lnTo>
                  <a:pt x="412813" y="259816"/>
                </a:lnTo>
                <a:lnTo>
                  <a:pt x="414972" y="260350"/>
                </a:lnTo>
                <a:lnTo>
                  <a:pt x="415658" y="261645"/>
                </a:lnTo>
                <a:lnTo>
                  <a:pt x="415658" y="173990"/>
                </a:lnTo>
                <a:lnTo>
                  <a:pt x="412165" y="173990"/>
                </a:lnTo>
                <a:lnTo>
                  <a:pt x="412165" y="309359"/>
                </a:lnTo>
                <a:lnTo>
                  <a:pt x="411137" y="311150"/>
                </a:lnTo>
                <a:lnTo>
                  <a:pt x="408673" y="312254"/>
                </a:lnTo>
                <a:lnTo>
                  <a:pt x="409727" y="311302"/>
                </a:lnTo>
                <a:lnTo>
                  <a:pt x="411137" y="310032"/>
                </a:lnTo>
                <a:lnTo>
                  <a:pt x="412165" y="309359"/>
                </a:lnTo>
                <a:lnTo>
                  <a:pt x="412165" y="173990"/>
                </a:lnTo>
                <a:lnTo>
                  <a:pt x="408165" y="173990"/>
                </a:lnTo>
                <a:lnTo>
                  <a:pt x="408165" y="313575"/>
                </a:lnTo>
                <a:lnTo>
                  <a:pt x="407758" y="317500"/>
                </a:lnTo>
                <a:lnTo>
                  <a:pt x="406742" y="321017"/>
                </a:lnTo>
                <a:lnTo>
                  <a:pt x="407758" y="316382"/>
                </a:lnTo>
                <a:lnTo>
                  <a:pt x="408165" y="313575"/>
                </a:lnTo>
                <a:lnTo>
                  <a:pt x="408165" y="173990"/>
                </a:lnTo>
                <a:lnTo>
                  <a:pt x="406933" y="173990"/>
                </a:lnTo>
                <a:lnTo>
                  <a:pt x="406933" y="254000"/>
                </a:lnTo>
                <a:lnTo>
                  <a:pt x="406806" y="255917"/>
                </a:lnTo>
                <a:lnTo>
                  <a:pt x="402336" y="252882"/>
                </a:lnTo>
                <a:lnTo>
                  <a:pt x="401878" y="252882"/>
                </a:lnTo>
                <a:lnTo>
                  <a:pt x="401904" y="252399"/>
                </a:lnTo>
                <a:lnTo>
                  <a:pt x="401891" y="252730"/>
                </a:lnTo>
                <a:lnTo>
                  <a:pt x="404215" y="252730"/>
                </a:lnTo>
                <a:lnTo>
                  <a:pt x="406933" y="254000"/>
                </a:lnTo>
                <a:lnTo>
                  <a:pt x="406933" y="173990"/>
                </a:lnTo>
                <a:lnTo>
                  <a:pt x="401370" y="173990"/>
                </a:lnTo>
                <a:lnTo>
                  <a:pt x="401370" y="237490"/>
                </a:lnTo>
                <a:lnTo>
                  <a:pt x="401154" y="237629"/>
                </a:lnTo>
                <a:lnTo>
                  <a:pt x="401154" y="241147"/>
                </a:lnTo>
                <a:lnTo>
                  <a:pt x="400926" y="241452"/>
                </a:lnTo>
                <a:lnTo>
                  <a:pt x="400710" y="240182"/>
                </a:lnTo>
                <a:lnTo>
                  <a:pt x="400151" y="240182"/>
                </a:lnTo>
                <a:lnTo>
                  <a:pt x="400227" y="239585"/>
                </a:lnTo>
                <a:lnTo>
                  <a:pt x="400392" y="240030"/>
                </a:lnTo>
                <a:lnTo>
                  <a:pt x="400646" y="240030"/>
                </a:lnTo>
                <a:lnTo>
                  <a:pt x="400710" y="240182"/>
                </a:lnTo>
                <a:lnTo>
                  <a:pt x="401154" y="241147"/>
                </a:lnTo>
                <a:lnTo>
                  <a:pt x="401154" y="237629"/>
                </a:lnTo>
                <a:lnTo>
                  <a:pt x="400304" y="238163"/>
                </a:lnTo>
                <a:lnTo>
                  <a:pt x="400342" y="237642"/>
                </a:lnTo>
                <a:lnTo>
                  <a:pt x="400138" y="237642"/>
                </a:lnTo>
                <a:lnTo>
                  <a:pt x="399656" y="238582"/>
                </a:lnTo>
                <a:lnTo>
                  <a:pt x="399567" y="238760"/>
                </a:lnTo>
                <a:lnTo>
                  <a:pt x="399491" y="238912"/>
                </a:lnTo>
                <a:lnTo>
                  <a:pt x="399453" y="238760"/>
                </a:lnTo>
                <a:lnTo>
                  <a:pt x="399288" y="238125"/>
                </a:lnTo>
                <a:lnTo>
                  <a:pt x="399529" y="237642"/>
                </a:lnTo>
                <a:lnTo>
                  <a:pt x="399618" y="237490"/>
                </a:lnTo>
                <a:lnTo>
                  <a:pt x="399821" y="236410"/>
                </a:lnTo>
                <a:lnTo>
                  <a:pt x="399465" y="237490"/>
                </a:lnTo>
                <a:lnTo>
                  <a:pt x="399338" y="237490"/>
                </a:lnTo>
                <a:lnTo>
                  <a:pt x="399224" y="237299"/>
                </a:lnTo>
                <a:lnTo>
                  <a:pt x="399580" y="236372"/>
                </a:lnTo>
                <a:lnTo>
                  <a:pt x="399808" y="236372"/>
                </a:lnTo>
                <a:lnTo>
                  <a:pt x="399707" y="235102"/>
                </a:lnTo>
                <a:lnTo>
                  <a:pt x="398487" y="236220"/>
                </a:lnTo>
                <a:lnTo>
                  <a:pt x="398335" y="236372"/>
                </a:lnTo>
                <a:lnTo>
                  <a:pt x="398475" y="235102"/>
                </a:lnTo>
                <a:lnTo>
                  <a:pt x="397929" y="235102"/>
                </a:lnTo>
                <a:lnTo>
                  <a:pt x="397548" y="234022"/>
                </a:lnTo>
                <a:lnTo>
                  <a:pt x="398145" y="233680"/>
                </a:lnTo>
                <a:lnTo>
                  <a:pt x="398424" y="234950"/>
                </a:lnTo>
                <a:lnTo>
                  <a:pt x="400177" y="234950"/>
                </a:lnTo>
                <a:lnTo>
                  <a:pt x="399846" y="236220"/>
                </a:lnTo>
                <a:lnTo>
                  <a:pt x="399821" y="236385"/>
                </a:lnTo>
                <a:lnTo>
                  <a:pt x="399719" y="237490"/>
                </a:lnTo>
                <a:lnTo>
                  <a:pt x="401370" y="237490"/>
                </a:lnTo>
                <a:lnTo>
                  <a:pt x="401370" y="173990"/>
                </a:lnTo>
                <a:lnTo>
                  <a:pt x="397687" y="173990"/>
                </a:lnTo>
                <a:lnTo>
                  <a:pt x="397687" y="231140"/>
                </a:lnTo>
                <a:lnTo>
                  <a:pt x="397522" y="231292"/>
                </a:lnTo>
                <a:lnTo>
                  <a:pt x="397332" y="231292"/>
                </a:lnTo>
                <a:lnTo>
                  <a:pt x="397332" y="234137"/>
                </a:lnTo>
                <a:lnTo>
                  <a:pt x="397040" y="234721"/>
                </a:lnTo>
                <a:lnTo>
                  <a:pt x="397116" y="235102"/>
                </a:lnTo>
                <a:lnTo>
                  <a:pt x="396849" y="235102"/>
                </a:lnTo>
                <a:lnTo>
                  <a:pt x="394957" y="235102"/>
                </a:lnTo>
                <a:lnTo>
                  <a:pt x="395605" y="234429"/>
                </a:lnTo>
                <a:lnTo>
                  <a:pt x="396024" y="234810"/>
                </a:lnTo>
                <a:lnTo>
                  <a:pt x="396176" y="234950"/>
                </a:lnTo>
                <a:lnTo>
                  <a:pt x="396328" y="234708"/>
                </a:lnTo>
                <a:lnTo>
                  <a:pt x="396659" y="234530"/>
                </a:lnTo>
                <a:lnTo>
                  <a:pt x="396849" y="235102"/>
                </a:lnTo>
                <a:lnTo>
                  <a:pt x="397040" y="234721"/>
                </a:lnTo>
                <a:lnTo>
                  <a:pt x="396963" y="234353"/>
                </a:lnTo>
                <a:lnTo>
                  <a:pt x="397332" y="234137"/>
                </a:lnTo>
                <a:lnTo>
                  <a:pt x="397332" y="231292"/>
                </a:lnTo>
                <a:lnTo>
                  <a:pt x="397205" y="231292"/>
                </a:lnTo>
                <a:lnTo>
                  <a:pt x="397205" y="231609"/>
                </a:lnTo>
                <a:lnTo>
                  <a:pt x="397129" y="233680"/>
                </a:lnTo>
                <a:lnTo>
                  <a:pt x="396875" y="233934"/>
                </a:lnTo>
                <a:lnTo>
                  <a:pt x="396951" y="233680"/>
                </a:lnTo>
                <a:lnTo>
                  <a:pt x="396836" y="233438"/>
                </a:lnTo>
                <a:lnTo>
                  <a:pt x="397129" y="233680"/>
                </a:lnTo>
                <a:lnTo>
                  <a:pt x="397129" y="231686"/>
                </a:lnTo>
                <a:lnTo>
                  <a:pt x="396748" y="232054"/>
                </a:lnTo>
                <a:lnTo>
                  <a:pt x="396748" y="233222"/>
                </a:lnTo>
                <a:lnTo>
                  <a:pt x="396405" y="232410"/>
                </a:lnTo>
                <a:lnTo>
                  <a:pt x="396697" y="232930"/>
                </a:lnTo>
                <a:lnTo>
                  <a:pt x="396748" y="233222"/>
                </a:lnTo>
                <a:lnTo>
                  <a:pt x="396748" y="232054"/>
                </a:lnTo>
                <a:lnTo>
                  <a:pt x="396367" y="232410"/>
                </a:lnTo>
                <a:lnTo>
                  <a:pt x="396176" y="232410"/>
                </a:lnTo>
                <a:lnTo>
                  <a:pt x="396176" y="233680"/>
                </a:lnTo>
                <a:lnTo>
                  <a:pt x="395846" y="233680"/>
                </a:lnTo>
                <a:lnTo>
                  <a:pt x="393433" y="232562"/>
                </a:lnTo>
                <a:lnTo>
                  <a:pt x="394195" y="232371"/>
                </a:lnTo>
                <a:lnTo>
                  <a:pt x="394373" y="232410"/>
                </a:lnTo>
                <a:lnTo>
                  <a:pt x="394449" y="232562"/>
                </a:lnTo>
                <a:lnTo>
                  <a:pt x="394741" y="232562"/>
                </a:lnTo>
                <a:lnTo>
                  <a:pt x="396176" y="233680"/>
                </a:lnTo>
                <a:lnTo>
                  <a:pt x="396176" y="232410"/>
                </a:lnTo>
                <a:lnTo>
                  <a:pt x="396049" y="232410"/>
                </a:lnTo>
                <a:lnTo>
                  <a:pt x="395490" y="232041"/>
                </a:lnTo>
                <a:lnTo>
                  <a:pt x="397205" y="231609"/>
                </a:lnTo>
                <a:lnTo>
                  <a:pt x="397205" y="231292"/>
                </a:lnTo>
                <a:lnTo>
                  <a:pt x="395338" y="231292"/>
                </a:lnTo>
                <a:lnTo>
                  <a:pt x="395452" y="232016"/>
                </a:lnTo>
                <a:lnTo>
                  <a:pt x="394385" y="231292"/>
                </a:lnTo>
                <a:lnTo>
                  <a:pt x="394182" y="230543"/>
                </a:lnTo>
                <a:lnTo>
                  <a:pt x="394182" y="232003"/>
                </a:lnTo>
                <a:lnTo>
                  <a:pt x="393890" y="231292"/>
                </a:lnTo>
                <a:lnTo>
                  <a:pt x="394157" y="231292"/>
                </a:lnTo>
                <a:lnTo>
                  <a:pt x="394182" y="232003"/>
                </a:lnTo>
                <a:lnTo>
                  <a:pt x="394182" y="230543"/>
                </a:lnTo>
                <a:lnTo>
                  <a:pt x="394017" y="230022"/>
                </a:lnTo>
                <a:lnTo>
                  <a:pt x="393458" y="230022"/>
                </a:lnTo>
                <a:lnTo>
                  <a:pt x="392823" y="230403"/>
                </a:lnTo>
                <a:lnTo>
                  <a:pt x="393331" y="229870"/>
                </a:lnTo>
                <a:lnTo>
                  <a:pt x="394030" y="229870"/>
                </a:lnTo>
                <a:lnTo>
                  <a:pt x="394411" y="231140"/>
                </a:lnTo>
                <a:lnTo>
                  <a:pt x="397687" y="231140"/>
                </a:lnTo>
                <a:lnTo>
                  <a:pt x="397687" y="173990"/>
                </a:lnTo>
                <a:lnTo>
                  <a:pt x="392988" y="173990"/>
                </a:lnTo>
                <a:lnTo>
                  <a:pt x="392988" y="229870"/>
                </a:lnTo>
                <a:lnTo>
                  <a:pt x="392849" y="229870"/>
                </a:lnTo>
                <a:lnTo>
                  <a:pt x="392061" y="229196"/>
                </a:lnTo>
                <a:lnTo>
                  <a:pt x="392061" y="230860"/>
                </a:lnTo>
                <a:lnTo>
                  <a:pt x="391337" y="231292"/>
                </a:lnTo>
                <a:lnTo>
                  <a:pt x="391934" y="230263"/>
                </a:lnTo>
                <a:lnTo>
                  <a:pt x="392061" y="230860"/>
                </a:lnTo>
                <a:lnTo>
                  <a:pt x="392061" y="229196"/>
                </a:lnTo>
                <a:lnTo>
                  <a:pt x="391553" y="228752"/>
                </a:lnTo>
                <a:lnTo>
                  <a:pt x="391502" y="228600"/>
                </a:lnTo>
                <a:lnTo>
                  <a:pt x="392988" y="229870"/>
                </a:lnTo>
                <a:lnTo>
                  <a:pt x="392988" y="173990"/>
                </a:lnTo>
                <a:lnTo>
                  <a:pt x="391134" y="173990"/>
                </a:lnTo>
                <a:lnTo>
                  <a:pt x="391134" y="228600"/>
                </a:lnTo>
                <a:lnTo>
                  <a:pt x="391109" y="229781"/>
                </a:lnTo>
                <a:lnTo>
                  <a:pt x="391109" y="230022"/>
                </a:lnTo>
                <a:lnTo>
                  <a:pt x="390461" y="230022"/>
                </a:lnTo>
                <a:lnTo>
                  <a:pt x="390525" y="229870"/>
                </a:lnTo>
                <a:lnTo>
                  <a:pt x="391083" y="229870"/>
                </a:lnTo>
                <a:lnTo>
                  <a:pt x="391109" y="228650"/>
                </a:lnTo>
                <a:lnTo>
                  <a:pt x="390804" y="229222"/>
                </a:lnTo>
                <a:lnTo>
                  <a:pt x="391007" y="228752"/>
                </a:lnTo>
                <a:lnTo>
                  <a:pt x="390525" y="228752"/>
                </a:lnTo>
                <a:lnTo>
                  <a:pt x="389242" y="228752"/>
                </a:lnTo>
                <a:lnTo>
                  <a:pt x="388759" y="227482"/>
                </a:lnTo>
                <a:lnTo>
                  <a:pt x="390525" y="228752"/>
                </a:lnTo>
                <a:lnTo>
                  <a:pt x="389356" y="227482"/>
                </a:lnTo>
                <a:lnTo>
                  <a:pt x="390715" y="228600"/>
                </a:lnTo>
                <a:lnTo>
                  <a:pt x="391134" y="228600"/>
                </a:lnTo>
                <a:lnTo>
                  <a:pt x="391134" y="173990"/>
                </a:lnTo>
                <a:lnTo>
                  <a:pt x="388772" y="173990"/>
                </a:lnTo>
                <a:lnTo>
                  <a:pt x="388772" y="226060"/>
                </a:lnTo>
                <a:lnTo>
                  <a:pt x="388416" y="227228"/>
                </a:lnTo>
                <a:lnTo>
                  <a:pt x="388289" y="227482"/>
                </a:lnTo>
                <a:lnTo>
                  <a:pt x="387883" y="227482"/>
                </a:lnTo>
                <a:lnTo>
                  <a:pt x="387883" y="226212"/>
                </a:lnTo>
                <a:lnTo>
                  <a:pt x="387248" y="226212"/>
                </a:lnTo>
                <a:lnTo>
                  <a:pt x="388112" y="225463"/>
                </a:lnTo>
                <a:lnTo>
                  <a:pt x="387756" y="226060"/>
                </a:lnTo>
                <a:lnTo>
                  <a:pt x="388772" y="226060"/>
                </a:lnTo>
                <a:lnTo>
                  <a:pt x="388772" y="173990"/>
                </a:lnTo>
                <a:lnTo>
                  <a:pt x="388747" y="224790"/>
                </a:lnTo>
                <a:lnTo>
                  <a:pt x="388531" y="224790"/>
                </a:lnTo>
                <a:lnTo>
                  <a:pt x="387324" y="223672"/>
                </a:lnTo>
                <a:lnTo>
                  <a:pt x="387235" y="222504"/>
                </a:lnTo>
                <a:lnTo>
                  <a:pt x="388747" y="224790"/>
                </a:lnTo>
                <a:lnTo>
                  <a:pt x="388747" y="173990"/>
                </a:lnTo>
                <a:lnTo>
                  <a:pt x="387108" y="173990"/>
                </a:lnTo>
                <a:lnTo>
                  <a:pt x="387108" y="222300"/>
                </a:lnTo>
                <a:lnTo>
                  <a:pt x="387108" y="173990"/>
                </a:lnTo>
                <a:lnTo>
                  <a:pt x="386854" y="173990"/>
                </a:lnTo>
                <a:lnTo>
                  <a:pt x="386854" y="219710"/>
                </a:lnTo>
                <a:lnTo>
                  <a:pt x="386753" y="220980"/>
                </a:lnTo>
                <a:lnTo>
                  <a:pt x="386168" y="221462"/>
                </a:lnTo>
                <a:lnTo>
                  <a:pt x="385927" y="220980"/>
                </a:lnTo>
                <a:lnTo>
                  <a:pt x="385813" y="221170"/>
                </a:lnTo>
                <a:lnTo>
                  <a:pt x="385559" y="221132"/>
                </a:lnTo>
                <a:lnTo>
                  <a:pt x="385584" y="220980"/>
                </a:lnTo>
                <a:lnTo>
                  <a:pt x="385927" y="220980"/>
                </a:lnTo>
                <a:lnTo>
                  <a:pt x="386753" y="220980"/>
                </a:lnTo>
                <a:lnTo>
                  <a:pt x="386753" y="219786"/>
                </a:lnTo>
                <a:lnTo>
                  <a:pt x="385660" y="220472"/>
                </a:lnTo>
                <a:lnTo>
                  <a:pt x="385775" y="219862"/>
                </a:lnTo>
                <a:lnTo>
                  <a:pt x="385800" y="219710"/>
                </a:lnTo>
                <a:lnTo>
                  <a:pt x="386854" y="219710"/>
                </a:lnTo>
                <a:lnTo>
                  <a:pt x="386854" y="173990"/>
                </a:lnTo>
                <a:lnTo>
                  <a:pt x="384848" y="173990"/>
                </a:lnTo>
                <a:lnTo>
                  <a:pt x="384848" y="217170"/>
                </a:lnTo>
                <a:lnTo>
                  <a:pt x="384670" y="217525"/>
                </a:lnTo>
                <a:lnTo>
                  <a:pt x="384670" y="219710"/>
                </a:lnTo>
                <a:lnTo>
                  <a:pt x="384492" y="219862"/>
                </a:lnTo>
                <a:lnTo>
                  <a:pt x="383857" y="219862"/>
                </a:lnTo>
                <a:lnTo>
                  <a:pt x="383933" y="219710"/>
                </a:lnTo>
                <a:lnTo>
                  <a:pt x="384670" y="219710"/>
                </a:lnTo>
                <a:lnTo>
                  <a:pt x="384670" y="217525"/>
                </a:lnTo>
                <a:lnTo>
                  <a:pt x="384111" y="218592"/>
                </a:lnTo>
                <a:lnTo>
                  <a:pt x="383959" y="218059"/>
                </a:lnTo>
                <a:lnTo>
                  <a:pt x="384848" y="217170"/>
                </a:lnTo>
                <a:lnTo>
                  <a:pt x="384848" y="173990"/>
                </a:lnTo>
                <a:lnTo>
                  <a:pt x="383933" y="173990"/>
                </a:lnTo>
                <a:lnTo>
                  <a:pt x="383933" y="217170"/>
                </a:lnTo>
                <a:lnTo>
                  <a:pt x="383870" y="217678"/>
                </a:lnTo>
                <a:lnTo>
                  <a:pt x="383794" y="217322"/>
                </a:lnTo>
                <a:lnTo>
                  <a:pt x="383590" y="217716"/>
                </a:lnTo>
                <a:lnTo>
                  <a:pt x="383730" y="217322"/>
                </a:lnTo>
                <a:lnTo>
                  <a:pt x="383717" y="216839"/>
                </a:lnTo>
                <a:lnTo>
                  <a:pt x="383933" y="217170"/>
                </a:lnTo>
                <a:lnTo>
                  <a:pt x="383933" y="173990"/>
                </a:lnTo>
                <a:lnTo>
                  <a:pt x="383806" y="173990"/>
                </a:lnTo>
                <a:lnTo>
                  <a:pt x="383806" y="214630"/>
                </a:lnTo>
                <a:lnTo>
                  <a:pt x="383209" y="215265"/>
                </a:lnTo>
                <a:lnTo>
                  <a:pt x="383209" y="216052"/>
                </a:lnTo>
                <a:lnTo>
                  <a:pt x="382841" y="216052"/>
                </a:lnTo>
                <a:lnTo>
                  <a:pt x="382816" y="215900"/>
                </a:lnTo>
                <a:lnTo>
                  <a:pt x="383120" y="215900"/>
                </a:lnTo>
                <a:lnTo>
                  <a:pt x="383209" y="216052"/>
                </a:lnTo>
                <a:lnTo>
                  <a:pt x="383209" y="215265"/>
                </a:lnTo>
                <a:lnTo>
                  <a:pt x="382778" y="215722"/>
                </a:lnTo>
                <a:lnTo>
                  <a:pt x="382638" y="214782"/>
                </a:lnTo>
                <a:lnTo>
                  <a:pt x="380796" y="214782"/>
                </a:lnTo>
                <a:lnTo>
                  <a:pt x="382320" y="213880"/>
                </a:lnTo>
                <a:lnTo>
                  <a:pt x="381825" y="214630"/>
                </a:lnTo>
                <a:lnTo>
                  <a:pt x="383806" y="214630"/>
                </a:lnTo>
                <a:lnTo>
                  <a:pt x="383806" y="173990"/>
                </a:lnTo>
                <a:lnTo>
                  <a:pt x="382676" y="173990"/>
                </a:lnTo>
                <a:lnTo>
                  <a:pt x="382676" y="213360"/>
                </a:lnTo>
                <a:lnTo>
                  <a:pt x="382562" y="213512"/>
                </a:lnTo>
                <a:lnTo>
                  <a:pt x="382079" y="213512"/>
                </a:lnTo>
                <a:lnTo>
                  <a:pt x="382041" y="213360"/>
                </a:lnTo>
                <a:lnTo>
                  <a:pt x="382676" y="213360"/>
                </a:lnTo>
                <a:lnTo>
                  <a:pt x="382676" y="173990"/>
                </a:lnTo>
                <a:lnTo>
                  <a:pt x="380974" y="173990"/>
                </a:lnTo>
                <a:lnTo>
                  <a:pt x="380974" y="213182"/>
                </a:lnTo>
                <a:lnTo>
                  <a:pt x="380695" y="213512"/>
                </a:lnTo>
                <a:lnTo>
                  <a:pt x="380898" y="212242"/>
                </a:lnTo>
                <a:lnTo>
                  <a:pt x="380923" y="212064"/>
                </a:lnTo>
                <a:lnTo>
                  <a:pt x="380974" y="213182"/>
                </a:lnTo>
                <a:lnTo>
                  <a:pt x="380974" y="173990"/>
                </a:lnTo>
                <a:lnTo>
                  <a:pt x="380873" y="209550"/>
                </a:lnTo>
                <a:lnTo>
                  <a:pt x="380492" y="210083"/>
                </a:lnTo>
                <a:lnTo>
                  <a:pt x="380492" y="210820"/>
                </a:lnTo>
                <a:lnTo>
                  <a:pt x="380492" y="210083"/>
                </a:lnTo>
                <a:lnTo>
                  <a:pt x="380301" y="210337"/>
                </a:lnTo>
                <a:lnTo>
                  <a:pt x="380111" y="209702"/>
                </a:lnTo>
                <a:lnTo>
                  <a:pt x="379882" y="208826"/>
                </a:lnTo>
                <a:lnTo>
                  <a:pt x="380873" y="209550"/>
                </a:lnTo>
                <a:lnTo>
                  <a:pt x="380873" y="173990"/>
                </a:lnTo>
                <a:lnTo>
                  <a:pt x="379374" y="173990"/>
                </a:lnTo>
                <a:lnTo>
                  <a:pt x="379374" y="208432"/>
                </a:lnTo>
                <a:lnTo>
                  <a:pt x="378206" y="208432"/>
                </a:lnTo>
                <a:lnTo>
                  <a:pt x="378256" y="207645"/>
                </a:lnTo>
                <a:lnTo>
                  <a:pt x="378358" y="208280"/>
                </a:lnTo>
                <a:lnTo>
                  <a:pt x="379171" y="208280"/>
                </a:lnTo>
                <a:lnTo>
                  <a:pt x="379374" y="208432"/>
                </a:lnTo>
                <a:lnTo>
                  <a:pt x="379374" y="173990"/>
                </a:lnTo>
                <a:lnTo>
                  <a:pt x="378244" y="173990"/>
                </a:lnTo>
                <a:lnTo>
                  <a:pt x="378244" y="205740"/>
                </a:lnTo>
                <a:lnTo>
                  <a:pt x="377901" y="207010"/>
                </a:lnTo>
                <a:lnTo>
                  <a:pt x="378180" y="207010"/>
                </a:lnTo>
                <a:lnTo>
                  <a:pt x="378193" y="207162"/>
                </a:lnTo>
                <a:lnTo>
                  <a:pt x="377863" y="207162"/>
                </a:lnTo>
                <a:lnTo>
                  <a:pt x="377761" y="205892"/>
                </a:lnTo>
                <a:lnTo>
                  <a:pt x="377063" y="205892"/>
                </a:lnTo>
                <a:lnTo>
                  <a:pt x="377075" y="205740"/>
                </a:lnTo>
                <a:lnTo>
                  <a:pt x="378244" y="205740"/>
                </a:lnTo>
                <a:lnTo>
                  <a:pt x="378244" y="173990"/>
                </a:lnTo>
                <a:lnTo>
                  <a:pt x="377177" y="173990"/>
                </a:lnTo>
                <a:lnTo>
                  <a:pt x="377177" y="204470"/>
                </a:lnTo>
                <a:lnTo>
                  <a:pt x="377113" y="204622"/>
                </a:lnTo>
                <a:lnTo>
                  <a:pt x="376567" y="204622"/>
                </a:lnTo>
                <a:lnTo>
                  <a:pt x="376618" y="204470"/>
                </a:lnTo>
                <a:lnTo>
                  <a:pt x="377177" y="204470"/>
                </a:lnTo>
                <a:lnTo>
                  <a:pt x="377177" y="173990"/>
                </a:lnTo>
                <a:lnTo>
                  <a:pt x="376910" y="173990"/>
                </a:lnTo>
                <a:lnTo>
                  <a:pt x="376910" y="201930"/>
                </a:lnTo>
                <a:lnTo>
                  <a:pt x="376605" y="202514"/>
                </a:lnTo>
                <a:lnTo>
                  <a:pt x="376072" y="202082"/>
                </a:lnTo>
                <a:lnTo>
                  <a:pt x="376618" y="202082"/>
                </a:lnTo>
                <a:lnTo>
                  <a:pt x="376783" y="201637"/>
                </a:lnTo>
                <a:lnTo>
                  <a:pt x="376910" y="201930"/>
                </a:lnTo>
                <a:lnTo>
                  <a:pt x="376910" y="173990"/>
                </a:lnTo>
                <a:lnTo>
                  <a:pt x="375640" y="173990"/>
                </a:lnTo>
                <a:lnTo>
                  <a:pt x="375640" y="200215"/>
                </a:lnTo>
                <a:lnTo>
                  <a:pt x="374065" y="199542"/>
                </a:lnTo>
                <a:lnTo>
                  <a:pt x="374586" y="199542"/>
                </a:lnTo>
                <a:lnTo>
                  <a:pt x="375640" y="200215"/>
                </a:lnTo>
                <a:lnTo>
                  <a:pt x="375640" y="173990"/>
                </a:lnTo>
                <a:lnTo>
                  <a:pt x="375323" y="173990"/>
                </a:lnTo>
                <a:lnTo>
                  <a:pt x="375323" y="198120"/>
                </a:lnTo>
                <a:lnTo>
                  <a:pt x="375259" y="198272"/>
                </a:lnTo>
                <a:lnTo>
                  <a:pt x="374408" y="198272"/>
                </a:lnTo>
                <a:lnTo>
                  <a:pt x="374815" y="197002"/>
                </a:lnTo>
                <a:lnTo>
                  <a:pt x="373900" y="197002"/>
                </a:lnTo>
                <a:lnTo>
                  <a:pt x="374802" y="195935"/>
                </a:lnTo>
                <a:lnTo>
                  <a:pt x="374535" y="196850"/>
                </a:lnTo>
                <a:lnTo>
                  <a:pt x="375259" y="196850"/>
                </a:lnTo>
                <a:lnTo>
                  <a:pt x="374827" y="198120"/>
                </a:lnTo>
                <a:lnTo>
                  <a:pt x="375323" y="198120"/>
                </a:lnTo>
                <a:lnTo>
                  <a:pt x="375323" y="173990"/>
                </a:lnTo>
                <a:lnTo>
                  <a:pt x="374904" y="173990"/>
                </a:lnTo>
                <a:lnTo>
                  <a:pt x="374904" y="195580"/>
                </a:lnTo>
                <a:lnTo>
                  <a:pt x="374853" y="195732"/>
                </a:lnTo>
                <a:lnTo>
                  <a:pt x="374167" y="195732"/>
                </a:lnTo>
                <a:lnTo>
                  <a:pt x="374332" y="195580"/>
                </a:lnTo>
                <a:lnTo>
                  <a:pt x="374904" y="195580"/>
                </a:lnTo>
                <a:lnTo>
                  <a:pt x="374904" y="173990"/>
                </a:lnTo>
                <a:lnTo>
                  <a:pt x="373367" y="173990"/>
                </a:lnTo>
                <a:lnTo>
                  <a:pt x="373367" y="194310"/>
                </a:lnTo>
                <a:lnTo>
                  <a:pt x="373329" y="195580"/>
                </a:lnTo>
                <a:lnTo>
                  <a:pt x="373329" y="194360"/>
                </a:lnTo>
                <a:lnTo>
                  <a:pt x="373176" y="194538"/>
                </a:lnTo>
                <a:lnTo>
                  <a:pt x="371868" y="194462"/>
                </a:lnTo>
                <a:lnTo>
                  <a:pt x="371906" y="194310"/>
                </a:lnTo>
                <a:lnTo>
                  <a:pt x="372186" y="193484"/>
                </a:lnTo>
                <a:lnTo>
                  <a:pt x="372567" y="193040"/>
                </a:lnTo>
                <a:lnTo>
                  <a:pt x="372567" y="194310"/>
                </a:lnTo>
                <a:lnTo>
                  <a:pt x="373367" y="194310"/>
                </a:lnTo>
                <a:lnTo>
                  <a:pt x="373367" y="173990"/>
                </a:lnTo>
                <a:lnTo>
                  <a:pt x="371995" y="173990"/>
                </a:lnTo>
                <a:lnTo>
                  <a:pt x="371995" y="193040"/>
                </a:lnTo>
                <a:lnTo>
                  <a:pt x="371970" y="193459"/>
                </a:lnTo>
                <a:lnTo>
                  <a:pt x="370789" y="194462"/>
                </a:lnTo>
                <a:lnTo>
                  <a:pt x="371030" y="194017"/>
                </a:lnTo>
                <a:lnTo>
                  <a:pt x="371995" y="193040"/>
                </a:lnTo>
                <a:lnTo>
                  <a:pt x="371995" y="173990"/>
                </a:lnTo>
                <a:lnTo>
                  <a:pt x="371487" y="173990"/>
                </a:lnTo>
                <a:lnTo>
                  <a:pt x="371487" y="193040"/>
                </a:lnTo>
                <a:lnTo>
                  <a:pt x="371398" y="193192"/>
                </a:lnTo>
                <a:lnTo>
                  <a:pt x="370928" y="193192"/>
                </a:lnTo>
                <a:lnTo>
                  <a:pt x="370687" y="192798"/>
                </a:lnTo>
                <a:lnTo>
                  <a:pt x="370954" y="193040"/>
                </a:lnTo>
                <a:lnTo>
                  <a:pt x="371487" y="193040"/>
                </a:lnTo>
                <a:lnTo>
                  <a:pt x="371487" y="173990"/>
                </a:lnTo>
                <a:lnTo>
                  <a:pt x="369735" y="173990"/>
                </a:lnTo>
                <a:lnTo>
                  <a:pt x="369735" y="191922"/>
                </a:lnTo>
                <a:lnTo>
                  <a:pt x="369506" y="191922"/>
                </a:lnTo>
                <a:lnTo>
                  <a:pt x="369582" y="191770"/>
                </a:lnTo>
                <a:lnTo>
                  <a:pt x="369735" y="191922"/>
                </a:lnTo>
                <a:lnTo>
                  <a:pt x="369735" y="173990"/>
                </a:lnTo>
                <a:lnTo>
                  <a:pt x="368960" y="173990"/>
                </a:lnTo>
                <a:lnTo>
                  <a:pt x="368960" y="192989"/>
                </a:lnTo>
                <a:lnTo>
                  <a:pt x="368896" y="193192"/>
                </a:lnTo>
                <a:lnTo>
                  <a:pt x="368376" y="193192"/>
                </a:lnTo>
                <a:lnTo>
                  <a:pt x="368300" y="193040"/>
                </a:lnTo>
                <a:lnTo>
                  <a:pt x="368541" y="191770"/>
                </a:lnTo>
                <a:lnTo>
                  <a:pt x="368960" y="192989"/>
                </a:lnTo>
                <a:lnTo>
                  <a:pt x="368960" y="173990"/>
                </a:lnTo>
                <a:lnTo>
                  <a:pt x="367690" y="173990"/>
                </a:lnTo>
                <a:lnTo>
                  <a:pt x="367690" y="192303"/>
                </a:lnTo>
                <a:lnTo>
                  <a:pt x="367487" y="193192"/>
                </a:lnTo>
                <a:lnTo>
                  <a:pt x="367118" y="193192"/>
                </a:lnTo>
                <a:lnTo>
                  <a:pt x="367563" y="191770"/>
                </a:lnTo>
                <a:lnTo>
                  <a:pt x="367690" y="192303"/>
                </a:lnTo>
                <a:lnTo>
                  <a:pt x="367690" y="173990"/>
                </a:lnTo>
                <a:lnTo>
                  <a:pt x="366890" y="173990"/>
                </a:lnTo>
                <a:lnTo>
                  <a:pt x="366890" y="193040"/>
                </a:lnTo>
                <a:lnTo>
                  <a:pt x="366877" y="193192"/>
                </a:lnTo>
                <a:lnTo>
                  <a:pt x="366877" y="193040"/>
                </a:lnTo>
                <a:lnTo>
                  <a:pt x="366890" y="173990"/>
                </a:lnTo>
                <a:lnTo>
                  <a:pt x="366725" y="173990"/>
                </a:lnTo>
                <a:lnTo>
                  <a:pt x="366725" y="193040"/>
                </a:lnTo>
                <a:lnTo>
                  <a:pt x="366712" y="193192"/>
                </a:lnTo>
                <a:lnTo>
                  <a:pt x="366166" y="193192"/>
                </a:lnTo>
                <a:lnTo>
                  <a:pt x="365848" y="192608"/>
                </a:lnTo>
                <a:lnTo>
                  <a:pt x="366395" y="193040"/>
                </a:lnTo>
                <a:lnTo>
                  <a:pt x="366725" y="193040"/>
                </a:lnTo>
                <a:lnTo>
                  <a:pt x="366725" y="173990"/>
                </a:lnTo>
                <a:lnTo>
                  <a:pt x="365290" y="173990"/>
                </a:lnTo>
                <a:lnTo>
                  <a:pt x="365290" y="192151"/>
                </a:lnTo>
                <a:lnTo>
                  <a:pt x="365290" y="192786"/>
                </a:lnTo>
                <a:lnTo>
                  <a:pt x="365290" y="193040"/>
                </a:lnTo>
                <a:lnTo>
                  <a:pt x="365290" y="193192"/>
                </a:lnTo>
                <a:lnTo>
                  <a:pt x="365010" y="193192"/>
                </a:lnTo>
                <a:lnTo>
                  <a:pt x="365010" y="392582"/>
                </a:lnTo>
                <a:lnTo>
                  <a:pt x="364312" y="388480"/>
                </a:lnTo>
                <a:lnTo>
                  <a:pt x="364312" y="402590"/>
                </a:lnTo>
                <a:lnTo>
                  <a:pt x="362267" y="396392"/>
                </a:lnTo>
                <a:lnTo>
                  <a:pt x="361988" y="393852"/>
                </a:lnTo>
                <a:lnTo>
                  <a:pt x="361861" y="392595"/>
                </a:lnTo>
                <a:lnTo>
                  <a:pt x="362280" y="396240"/>
                </a:lnTo>
                <a:lnTo>
                  <a:pt x="364312" y="402590"/>
                </a:lnTo>
                <a:lnTo>
                  <a:pt x="364312" y="388480"/>
                </a:lnTo>
                <a:lnTo>
                  <a:pt x="364147" y="387502"/>
                </a:lnTo>
                <a:lnTo>
                  <a:pt x="364261" y="386854"/>
                </a:lnTo>
                <a:lnTo>
                  <a:pt x="364185" y="387350"/>
                </a:lnTo>
                <a:lnTo>
                  <a:pt x="365010" y="392582"/>
                </a:lnTo>
                <a:lnTo>
                  <a:pt x="365010" y="193192"/>
                </a:lnTo>
                <a:lnTo>
                  <a:pt x="364921" y="193040"/>
                </a:lnTo>
                <a:lnTo>
                  <a:pt x="365290" y="193040"/>
                </a:lnTo>
                <a:lnTo>
                  <a:pt x="365290" y="192786"/>
                </a:lnTo>
                <a:lnTo>
                  <a:pt x="364832" y="191770"/>
                </a:lnTo>
                <a:lnTo>
                  <a:pt x="365290" y="192151"/>
                </a:lnTo>
                <a:lnTo>
                  <a:pt x="365290" y="173990"/>
                </a:lnTo>
                <a:lnTo>
                  <a:pt x="364667" y="173990"/>
                </a:lnTo>
                <a:lnTo>
                  <a:pt x="364667" y="191770"/>
                </a:lnTo>
                <a:lnTo>
                  <a:pt x="363842" y="191770"/>
                </a:lnTo>
                <a:lnTo>
                  <a:pt x="363956" y="191922"/>
                </a:lnTo>
                <a:lnTo>
                  <a:pt x="363753" y="191922"/>
                </a:lnTo>
                <a:lnTo>
                  <a:pt x="364248" y="190906"/>
                </a:lnTo>
                <a:lnTo>
                  <a:pt x="364667" y="191770"/>
                </a:lnTo>
                <a:lnTo>
                  <a:pt x="364667" y="173990"/>
                </a:lnTo>
                <a:lnTo>
                  <a:pt x="364210" y="173990"/>
                </a:lnTo>
                <a:lnTo>
                  <a:pt x="364210" y="190842"/>
                </a:lnTo>
                <a:lnTo>
                  <a:pt x="363816" y="191312"/>
                </a:lnTo>
                <a:lnTo>
                  <a:pt x="363994" y="190703"/>
                </a:lnTo>
                <a:lnTo>
                  <a:pt x="364058" y="190500"/>
                </a:lnTo>
                <a:lnTo>
                  <a:pt x="364210" y="190842"/>
                </a:lnTo>
                <a:lnTo>
                  <a:pt x="364210" y="173990"/>
                </a:lnTo>
                <a:lnTo>
                  <a:pt x="363474" y="173990"/>
                </a:lnTo>
                <a:lnTo>
                  <a:pt x="363474" y="190500"/>
                </a:lnTo>
                <a:lnTo>
                  <a:pt x="363423" y="190652"/>
                </a:lnTo>
                <a:lnTo>
                  <a:pt x="363410" y="191770"/>
                </a:lnTo>
                <a:lnTo>
                  <a:pt x="363283" y="191922"/>
                </a:lnTo>
                <a:lnTo>
                  <a:pt x="363283" y="191770"/>
                </a:lnTo>
                <a:lnTo>
                  <a:pt x="363410" y="191770"/>
                </a:lnTo>
                <a:lnTo>
                  <a:pt x="363410" y="190652"/>
                </a:lnTo>
                <a:lnTo>
                  <a:pt x="363296" y="191058"/>
                </a:lnTo>
                <a:lnTo>
                  <a:pt x="361759" y="191922"/>
                </a:lnTo>
                <a:lnTo>
                  <a:pt x="362216" y="191274"/>
                </a:lnTo>
                <a:lnTo>
                  <a:pt x="361962" y="191770"/>
                </a:lnTo>
                <a:lnTo>
                  <a:pt x="363474" y="190500"/>
                </a:lnTo>
                <a:lnTo>
                  <a:pt x="363474" y="173990"/>
                </a:lnTo>
                <a:lnTo>
                  <a:pt x="362178" y="173990"/>
                </a:lnTo>
                <a:lnTo>
                  <a:pt x="362178" y="190500"/>
                </a:lnTo>
                <a:lnTo>
                  <a:pt x="362115" y="190652"/>
                </a:lnTo>
                <a:lnTo>
                  <a:pt x="361708" y="190652"/>
                </a:lnTo>
                <a:lnTo>
                  <a:pt x="361619" y="190500"/>
                </a:lnTo>
                <a:lnTo>
                  <a:pt x="362178" y="190500"/>
                </a:lnTo>
                <a:lnTo>
                  <a:pt x="362178" y="173990"/>
                </a:lnTo>
                <a:lnTo>
                  <a:pt x="361391" y="173990"/>
                </a:lnTo>
                <a:lnTo>
                  <a:pt x="361391" y="190284"/>
                </a:lnTo>
                <a:lnTo>
                  <a:pt x="360654" y="189382"/>
                </a:lnTo>
                <a:lnTo>
                  <a:pt x="360832" y="189382"/>
                </a:lnTo>
                <a:lnTo>
                  <a:pt x="360984" y="188302"/>
                </a:lnTo>
                <a:lnTo>
                  <a:pt x="361010" y="189166"/>
                </a:lnTo>
                <a:lnTo>
                  <a:pt x="360857" y="189382"/>
                </a:lnTo>
                <a:lnTo>
                  <a:pt x="361175" y="189382"/>
                </a:lnTo>
                <a:lnTo>
                  <a:pt x="361391" y="190284"/>
                </a:lnTo>
                <a:lnTo>
                  <a:pt x="361391" y="173990"/>
                </a:lnTo>
                <a:lnTo>
                  <a:pt x="360108" y="173990"/>
                </a:lnTo>
                <a:lnTo>
                  <a:pt x="360108" y="186690"/>
                </a:lnTo>
                <a:lnTo>
                  <a:pt x="360006" y="186842"/>
                </a:lnTo>
                <a:lnTo>
                  <a:pt x="359486" y="186842"/>
                </a:lnTo>
                <a:lnTo>
                  <a:pt x="359143" y="186309"/>
                </a:lnTo>
                <a:lnTo>
                  <a:pt x="359549" y="185420"/>
                </a:lnTo>
                <a:lnTo>
                  <a:pt x="359473" y="186690"/>
                </a:lnTo>
                <a:lnTo>
                  <a:pt x="360108" y="186690"/>
                </a:lnTo>
                <a:lnTo>
                  <a:pt x="360108" y="173990"/>
                </a:lnTo>
                <a:lnTo>
                  <a:pt x="359422" y="173990"/>
                </a:lnTo>
                <a:lnTo>
                  <a:pt x="359422" y="182880"/>
                </a:lnTo>
                <a:lnTo>
                  <a:pt x="359092" y="183464"/>
                </a:lnTo>
                <a:lnTo>
                  <a:pt x="359092" y="185420"/>
                </a:lnTo>
                <a:lnTo>
                  <a:pt x="359092" y="183464"/>
                </a:lnTo>
                <a:lnTo>
                  <a:pt x="359029" y="185572"/>
                </a:lnTo>
                <a:lnTo>
                  <a:pt x="359003" y="186080"/>
                </a:lnTo>
                <a:lnTo>
                  <a:pt x="358711" y="185572"/>
                </a:lnTo>
                <a:lnTo>
                  <a:pt x="359029" y="185572"/>
                </a:lnTo>
                <a:lnTo>
                  <a:pt x="359029" y="183578"/>
                </a:lnTo>
                <a:lnTo>
                  <a:pt x="358927" y="183756"/>
                </a:lnTo>
                <a:lnTo>
                  <a:pt x="358978" y="183032"/>
                </a:lnTo>
                <a:lnTo>
                  <a:pt x="357746" y="183032"/>
                </a:lnTo>
                <a:lnTo>
                  <a:pt x="357695" y="182880"/>
                </a:lnTo>
                <a:lnTo>
                  <a:pt x="359422" y="182880"/>
                </a:lnTo>
                <a:lnTo>
                  <a:pt x="359422" y="173990"/>
                </a:lnTo>
                <a:lnTo>
                  <a:pt x="359092" y="173990"/>
                </a:lnTo>
                <a:lnTo>
                  <a:pt x="358952" y="173990"/>
                </a:lnTo>
                <a:lnTo>
                  <a:pt x="357759" y="173990"/>
                </a:lnTo>
                <a:lnTo>
                  <a:pt x="358038" y="172872"/>
                </a:lnTo>
                <a:lnTo>
                  <a:pt x="358559" y="172872"/>
                </a:lnTo>
                <a:lnTo>
                  <a:pt x="358863" y="173736"/>
                </a:lnTo>
                <a:lnTo>
                  <a:pt x="358660" y="172872"/>
                </a:lnTo>
                <a:lnTo>
                  <a:pt x="358813" y="172872"/>
                </a:lnTo>
                <a:lnTo>
                  <a:pt x="359105" y="172872"/>
                </a:lnTo>
                <a:lnTo>
                  <a:pt x="359638" y="172872"/>
                </a:lnTo>
                <a:lnTo>
                  <a:pt x="360235" y="172872"/>
                </a:lnTo>
                <a:lnTo>
                  <a:pt x="360260" y="172720"/>
                </a:lnTo>
                <a:lnTo>
                  <a:pt x="360527" y="171602"/>
                </a:lnTo>
                <a:lnTo>
                  <a:pt x="360349" y="172720"/>
                </a:lnTo>
                <a:lnTo>
                  <a:pt x="360337" y="172872"/>
                </a:lnTo>
                <a:lnTo>
                  <a:pt x="360819" y="172872"/>
                </a:lnTo>
                <a:lnTo>
                  <a:pt x="360857" y="172720"/>
                </a:lnTo>
                <a:lnTo>
                  <a:pt x="361137" y="171919"/>
                </a:lnTo>
                <a:lnTo>
                  <a:pt x="361137" y="172720"/>
                </a:lnTo>
                <a:lnTo>
                  <a:pt x="696125" y="172720"/>
                </a:lnTo>
                <a:lnTo>
                  <a:pt x="696442" y="170180"/>
                </a:lnTo>
                <a:lnTo>
                  <a:pt x="692708" y="170180"/>
                </a:lnTo>
                <a:lnTo>
                  <a:pt x="691997" y="161290"/>
                </a:lnTo>
                <a:lnTo>
                  <a:pt x="690422" y="158750"/>
                </a:lnTo>
                <a:lnTo>
                  <a:pt x="684771" y="156210"/>
                </a:lnTo>
                <a:lnTo>
                  <a:pt x="683031" y="153670"/>
                </a:lnTo>
                <a:lnTo>
                  <a:pt x="681926" y="151130"/>
                </a:lnTo>
                <a:lnTo>
                  <a:pt x="678218" y="156210"/>
                </a:lnTo>
                <a:lnTo>
                  <a:pt x="677418" y="156210"/>
                </a:lnTo>
                <a:lnTo>
                  <a:pt x="671283" y="157480"/>
                </a:lnTo>
                <a:lnTo>
                  <a:pt x="672287" y="158750"/>
                </a:lnTo>
                <a:lnTo>
                  <a:pt x="671715" y="158750"/>
                </a:lnTo>
                <a:lnTo>
                  <a:pt x="671245" y="160020"/>
                </a:lnTo>
                <a:lnTo>
                  <a:pt x="671423" y="160020"/>
                </a:lnTo>
                <a:lnTo>
                  <a:pt x="671271" y="161290"/>
                </a:lnTo>
                <a:lnTo>
                  <a:pt x="670699" y="161290"/>
                </a:lnTo>
                <a:lnTo>
                  <a:pt x="670852" y="162560"/>
                </a:lnTo>
                <a:lnTo>
                  <a:pt x="670941" y="163830"/>
                </a:lnTo>
                <a:lnTo>
                  <a:pt x="669759" y="163830"/>
                </a:lnTo>
                <a:lnTo>
                  <a:pt x="669099" y="165100"/>
                </a:lnTo>
                <a:lnTo>
                  <a:pt x="668515" y="165100"/>
                </a:lnTo>
                <a:lnTo>
                  <a:pt x="668312" y="166370"/>
                </a:lnTo>
                <a:lnTo>
                  <a:pt x="667651" y="166370"/>
                </a:lnTo>
                <a:lnTo>
                  <a:pt x="667461" y="167640"/>
                </a:lnTo>
                <a:lnTo>
                  <a:pt x="666191" y="167640"/>
                </a:lnTo>
                <a:lnTo>
                  <a:pt x="665530" y="166370"/>
                </a:lnTo>
                <a:lnTo>
                  <a:pt x="665264" y="167640"/>
                </a:lnTo>
                <a:lnTo>
                  <a:pt x="664730" y="167640"/>
                </a:lnTo>
                <a:lnTo>
                  <a:pt x="664616" y="166370"/>
                </a:lnTo>
                <a:lnTo>
                  <a:pt x="665264" y="166370"/>
                </a:lnTo>
                <a:lnTo>
                  <a:pt x="665200" y="165735"/>
                </a:lnTo>
                <a:lnTo>
                  <a:pt x="666242" y="165100"/>
                </a:lnTo>
                <a:lnTo>
                  <a:pt x="665200" y="165620"/>
                </a:lnTo>
                <a:lnTo>
                  <a:pt x="665149" y="165100"/>
                </a:lnTo>
                <a:lnTo>
                  <a:pt x="664248" y="166090"/>
                </a:lnTo>
                <a:lnTo>
                  <a:pt x="663676" y="166370"/>
                </a:lnTo>
                <a:lnTo>
                  <a:pt x="663740" y="165531"/>
                </a:lnTo>
                <a:lnTo>
                  <a:pt x="662673" y="166370"/>
                </a:lnTo>
                <a:lnTo>
                  <a:pt x="662279" y="165392"/>
                </a:lnTo>
                <a:lnTo>
                  <a:pt x="662178" y="165531"/>
                </a:lnTo>
                <a:lnTo>
                  <a:pt x="662165" y="165100"/>
                </a:lnTo>
                <a:lnTo>
                  <a:pt x="663194" y="163830"/>
                </a:lnTo>
                <a:lnTo>
                  <a:pt x="662101" y="164744"/>
                </a:lnTo>
                <a:lnTo>
                  <a:pt x="662101" y="165633"/>
                </a:lnTo>
                <a:lnTo>
                  <a:pt x="662000" y="166370"/>
                </a:lnTo>
                <a:lnTo>
                  <a:pt x="660755" y="167640"/>
                </a:lnTo>
                <a:lnTo>
                  <a:pt x="661809" y="166090"/>
                </a:lnTo>
                <a:lnTo>
                  <a:pt x="661746" y="165392"/>
                </a:lnTo>
                <a:lnTo>
                  <a:pt x="661898" y="165963"/>
                </a:lnTo>
                <a:lnTo>
                  <a:pt x="662101" y="165633"/>
                </a:lnTo>
                <a:lnTo>
                  <a:pt x="662101" y="164744"/>
                </a:lnTo>
                <a:lnTo>
                  <a:pt x="661670" y="165100"/>
                </a:lnTo>
                <a:lnTo>
                  <a:pt x="660831" y="163868"/>
                </a:lnTo>
                <a:lnTo>
                  <a:pt x="661162" y="165100"/>
                </a:lnTo>
                <a:lnTo>
                  <a:pt x="659980" y="165100"/>
                </a:lnTo>
                <a:lnTo>
                  <a:pt x="660831" y="163868"/>
                </a:lnTo>
                <a:lnTo>
                  <a:pt x="659015" y="163830"/>
                </a:lnTo>
                <a:lnTo>
                  <a:pt x="659612" y="165100"/>
                </a:lnTo>
                <a:lnTo>
                  <a:pt x="657834" y="165100"/>
                </a:lnTo>
                <a:lnTo>
                  <a:pt x="659003" y="163830"/>
                </a:lnTo>
                <a:lnTo>
                  <a:pt x="658406" y="163830"/>
                </a:lnTo>
                <a:lnTo>
                  <a:pt x="657682" y="165100"/>
                </a:lnTo>
                <a:lnTo>
                  <a:pt x="657885" y="162560"/>
                </a:lnTo>
                <a:lnTo>
                  <a:pt x="656780" y="162560"/>
                </a:lnTo>
                <a:lnTo>
                  <a:pt x="656031" y="161290"/>
                </a:lnTo>
                <a:lnTo>
                  <a:pt x="654113" y="162560"/>
                </a:lnTo>
                <a:lnTo>
                  <a:pt x="656209" y="160020"/>
                </a:lnTo>
                <a:lnTo>
                  <a:pt x="655231" y="160020"/>
                </a:lnTo>
                <a:lnTo>
                  <a:pt x="654824" y="161290"/>
                </a:lnTo>
                <a:lnTo>
                  <a:pt x="654215" y="161290"/>
                </a:lnTo>
                <a:lnTo>
                  <a:pt x="654634" y="160020"/>
                </a:lnTo>
                <a:lnTo>
                  <a:pt x="653973" y="160020"/>
                </a:lnTo>
                <a:lnTo>
                  <a:pt x="653681" y="161290"/>
                </a:lnTo>
                <a:lnTo>
                  <a:pt x="653402" y="160020"/>
                </a:lnTo>
                <a:lnTo>
                  <a:pt x="652843" y="160020"/>
                </a:lnTo>
                <a:lnTo>
                  <a:pt x="652830" y="161290"/>
                </a:lnTo>
                <a:lnTo>
                  <a:pt x="652487" y="161290"/>
                </a:lnTo>
                <a:lnTo>
                  <a:pt x="652805" y="160020"/>
                </a:lnTo>
                <a:lnTo>
                  <a:pt x="651446" y="160020"/>
                </a:lnTo>
                <a:lnTo>
                  <a:pt x="651725" y="158750"/>
                </a:lnTo>
                <a:lnTo>
                  <a:pt x="649490" y="158750"/>
                </a:lnTo>
                <a:lnTo>
                  <a:pt x="649300" y="157480"/>
                </a:lnTo>
                <a:lnTo>
                  <a:pt x="648957" y="157480"/>
                </a:lnTo>
                <a:lnTo>
                  <a:pt x="649071" y="158750"/>
                </a:lnTo>
                <a:lnTo>
                  <a:pt x="648563" y="160020"/>
                </a:lnTo>
                <a:lnTo>
                  <a:pt x="648944" y="157480"/>
                </a:lnTo>
                <a:lnTo>
                  <a:pt x="648538" y="157480"/>
                </a:lnTo>
                <a:lnTo>
                  <a:pt x="648119" y="157480"/>
                </a:lnTo>
                <a:lnTo>
                  <a:pt x="648093" y="157695"/>
                </a:lnTo>
                <a:lnTo>
                  <a:pt x="648055" y="158038"/>
                </a:lnTo>
                <a:lnTo>
                  <a:pt x="647992" y="158508"/>
                </a:lnTo>
                <a:lnTo>
                  <a:pt x="647877" y="160020"/>
                </a:lnTo>
                <a:lnTo>
                  <a:pt x="647433" y="158750"/>
                </a:lnTo>
                <a:lnTo>
                  <a:pt x="648055" y="158038"/>
                </a:lnTo>
                <a:lnTo>
                  <a:pt x="648055" y="157721"/>
                </a:lnTo>
                <a:lnTo>
                  <a:pt x="647217" y="158115"/>
                </a:lnTo>
                <a:lnTo>
                  <a:pt x="647217" y="158750"/>
                </a:lnTo>
                <a:lnTo>
                  <a:pt x="647115" y="160020"/>
                </a:lnTo>
                <a:lnTo>
                  <a:pt x="646506" y="158750"/>
                </a:lnTo>
                <a:lnTo>
                  <a:pt x="647217" y="158750"/>
                </a:lnTo>
                <a:lnTo>
                  <a:pt x="647217" y="158115"/>
                </a:lnTo>
                <a:lnTo>
                  <a:pt x="646379" y="158508"/>
                </a:lnTo>
                <a:lnTo>
                  <a:pt x="645883" y="157480"/>
                </a:lnTo>
                <a:lnTo>
                  <a:pt x="645020" y="157480"/>
                </a:lnTo>
                <a:lnTo>
                  <a:pt x="644944" y="161290"/>
                </a:lnTo>
                <a:lnTo>
                  <a:pt x="644080" y="158750"/>
                </a:lnTo>
                <a:lnTo>
                  <a:pt x="642213" y="158750"/>
                </a:lnTo>
                <a:lnTo>
                  <a:pt x="643255" y="160020"/>
                </a:lnTo>
                <a:lnTo>
                  <a:pt x="640740" y="158750"/>
                </a:lnTo>
                <a:lnTo>
                  <a:pt x="640486" y="157480"/>
                </a:lnTo>
                <a:lnTo>
                  <a:pt x="639470" y="157480"/>
                </a:lnTo>
                <a:lnTo>
                  <a:pt x="638581" y="158750"/>
                </a:lnTo>
                <a:lnTo>
                  <a:pt x="638124" y="158750"/>
                </a:lnTo>
                <a:lnTo>
                  <a:pt x="638200" y="157480"/>
                </a:lnTo>
                <a:lnTo>
                  <a:pt x="637819" y="157480"/>
                </a:lnTo>
                <a:lnTo>
                  <a:pt x="638162" y="156210"/>
                </a:lnTo>
                <a:lnTo>
                  <a:pt x="638327" y="157480"/>
                </a:lnTo>
                <a:lnTo>
                  <a:pt x="638213" y="156210"/>
                </a:lnTo>
                <a:lnTo>
                  <a:pt x="638657" y="156210"/>
                </a:lnTo>
                <a:lnTo>
                  <a:pt x="639368" y="154940"/>
                </a:lnTo>
                <a:lnTo>
                  <a:pt x="639127" y="154940"/>
                </a:lnTo>
                <a:lnTo>
                  <a:pt x="638314" y="153670"/>
                </a:lnTo>
                <a:lnTo>
                  <a:pt x="639127" y="154940"/>
                </a:lnTo>
                <a:lnTo>
                  <a:pt x="639203" y="153670"/>
                </a:lnTo>
                <a:lnTo>
                  <a:pt x="639470" y="153670"/>
                </a:lnTo>
                <a:lnTo>
                  <a:pt x="639305" y="152400"/>
                </a:lnTo>
                <a:lnTo>
                  <a:pt x="639521" y="152400"/>
                </a:lnTo>
                <a:lnTo>
                  <a:pt x="639787" y="153670"/>
                </a:lnTo>
                <a:lnTo>
                  <a:pt x="639787" y="152400"/>
                </a:lnTo>
                <a:lnTo>
                  <a:pt x="640067" y="153670"/>
                </a:lnTo>
                <a:lnTo>
                  <a:pt x="640181" y="152400"/>
                </a:lnTo>
                <a:lnTo>
                  <a:pt x="640283" y="151130"/>
                </a:lnTo>
                <a:lnTo>
                  <a:pt x="640702" y="152400"/>
                </a:lnTo>
                <a:lnTo>
                  <a:pt x="640816" y="151130"/>
                </a:lnTo>
                <a:lnTo>
                  <a:pt x="640803" y="152400"/>
                </a:lnTo>
                <a:lnTo>
                  <a:pt x="641438" y="152400"/>
                </a:lnTo>
                <a:lnTo>
                  <a:pt x="641159" y="151130"/>
                </a:lnTo>
                <a:lnTo>
                  <a:pt x="642124" y="151130"/>
                </a:lnTo>
                <a:lnTo>
                  <a:pt x="641426" y="149860"/>
                </a:lnTo>
                <a:lnTo>
                  <a:pt x="641273" y="149860"/>
                </a:lnTo>
                <a:lnTo>
                  <a:pt x="641985" y="148590"/>
                </a:lnTo>
                <a:lnTo>
                  <a:pt x="641121" y="149606"/>
                </a:lnTo>
                <a:lnTo>
                  <a:pt x="641108" y="149860"/>
                </a:lnTo>
                <a:lnTo>
                  <a:pt x="640892" y="149860"/>
                </a:lnTo>
                <a:lnTo>
                  <a:pt x="641121" y="149606"/>
                </a:lnTo>
                <a:lnTo>
                  <a:pt x="641070" y="148590"/>
                </a:lnTo>
                <a:lnTo>
                  <a:pt x="642175" y="147320"/>
                </a:lnTo>
                <a:lnTo>
                  <a:pt x="640016" y="147320"/>
                </a:lnTo>
                <a:lnTo>
                  <a:pt x="640651" y="146050"/>
                </a:lnTo>
                <a:lnTo>
                  <a:pt x="640232" y="146050"/>
                </a:lnTo>
                <a:lnTo>
                  <a:pt x="639914" y="144780"/>
                </a:lnTo>
                <a:lnTo>
                  <a:pt x="639584" y="144780"/>
                </a:lnTo>
                <a:lnTo>
                  <a:pt x="639076" y="143510"/>
                </a:lnTo>
                <a:lnTo>
                  <a:pt x="639953" y="143510"/>
                </a:lnTo>
                <a:lnTo>
                  <a:pt x="639584" y="142240"/>
                </a:lnTo>
                <a:lnTo>
                  <a:pt x="638987" y="143510"/>
                </a:lnTo>
                <a:lnTo>
                  <a:pt x="639254" y="142240"/>
                </a:lnTo>
                <a:lnTo>
                  <a:pt x="638835" y="140970"/>
                </a:lnTo>
                <a:lnTo>
                  <a:pt x="639406" y="140970"/>
                </a:lnTo>
                <a:lnTo>
                  <a:pt x="638733" y="139700"/>
                </a:lnTo>
                <a:lnTo>
                  <a:pt x="633869" y="138430"/>
                </a:lnTo>
                <a:lnTo>
                  <a:pt x="632472" y="139700"/>
                </a:lnTo>
                <a:lnTo>
                  <a:pt x="630923" y="138430"/>
                </a:lnTo>
                <a:lnTo>
                  <a:pt x="629678" y="138430"/>
                </a:lnTo>
                <a:lnTo>
                  <a:pt x="620560" y="143510"/>
                </a:lnTo>
                <a:lnTo>
                  <a:pt x="620915" y="138430"/>
                </a:lnTo>
                <a:lnTo>
                  <a:pt x="621461" y="129540"/>
                </a:lnTo>
                <a:lnTo>
                  <a:pt x="622185" y="116840"/>
                </a:lnTo>
                <a:lnTo>
                  <a:pt x="619721" y="105410"/>
                </a:lnTo>
                <a:lnTo>
                  <a:pt x="620395" y="95250"/>
                </a:lnTo>
                <a:lnTo>
                  <a:pt x="630466" y="87630"/>
                </a:lnTo>
                <a:lnTo>
                  <a:pt x="633958" y="85090"/>
                </a:lnTo>
                <a:lnTo>
                  <a:pt x="633056" y="83820"/>
                </a:lnTo>
                <a:lnTo>
                  <a:pt x="631253" y="81280"/>
                </a:lnTo>
                <a:lnTo>
                  <a:pt x="628205" y="83820"/>
                </a:lnTo>
                <a:lnTo>
                  <a:pt x="627443" y="82550"/>
                </a:lnTo>
                <a:lnTo>
                  <a:pt x="625170" y="78740"/>
                </a:lnTo>
                <a:lnTo>
                  <a:pt x="625030" y="73660"/>
                </a:lnTo>
                <a:lnTo>
                  <a:pt x="624624" y="67310"/>
                </a:lnTo>
                <a:lnTo>
                  <a:pt x="624535" y="66040"/>
                </a:lnTo>
                <a:lnTo>
                  <a:pt x="619531" y="62230"/>
                </a:lnTo>
                <a:lnTo>
                  <a:pt x="619442" y="55880"/>
                </a:lnTo>
                <a:lnTo>
                  <a:pt x="619379" y="50800"/>
                </a:lnTo>
                <a:lnTo>
                  <a:pt x="620776" y="43180"/>
                </a:lnTo>
                <a:lnTo>
                  <a:pt x="537908" y="43180"/>
                </a:lnTo>
                <a:lnTo>
                  <a:pt x="536371" y="43180"/>
                </a:lnTo>
                <a:lnTo>
                  <a:pt x="532358" y="43180"/>
                </a:lnTo>
                <a:lnTo>
                  <a:pt x="530390" y="46990"/>
                </a:lnTo>
                <a:lnTo>
                  <a:pt x="523557" y="55880"/>
                </a:lnTo>
                <a:lnTo>
                  <a:pt x="522986" y="49530"/>
                </a:lnTo>
                <a:lnTo>
                  <a:pt x="522274" y="49530"/>
                </a:lnTo>
                <a:lnTo>
                  <a:pt x="522490" y="48260"/>
                </a:lnTo>
                <a:lnTo>
                  <a:pt x="522249" y="48260"/>
                </a:lnTo>
                <a:lnTo>
                  <a:pt x="522033" y="49530"/>
                </a:lnTo>
                <a:lnTo>
                  <a:pt x="521868" y="48260"/>
                </a:lnTo>
                <a:lnTo>
                  <a:pt x="521538" y="48260"/>
                </a:lnTo>
                <a:lnTo>
                  <a:pt x="521042" y="46990"/>
                </a:lnTo>
                <a:lnTo>
                  <a:pt x="521017" y="48260"/>
                </a:lnTo>
                <a:lnTo>
                  <a:pt x="520496" y="48260"/>
                </a:lnTo>
                <a:lnTo>
                  <a:pt x="520700" y="46647"/>
                </a:lnTo>
                <a:lnTo>
                  <a:pt x="519379" y="45720"/>
                </a:lnTo>
                <a:lnTo>
                  <a:pt x="518680" y="45720"/>
                </a:lnTo>
                <a:lnTo>
                  <a:pt x="518401" y="44450"/>
                </a:lnTo>
                <a:lnTo>
                  <a:pt x="516839" y="44450"/>
                </a:lnTo>
                <a:lnTo>
                  <a:pt x="516851" y="43180"/>
                </a:lnTo>
                <a:lnTo>
                  <a:pt x="516331" y="41910"/>
                </a:lnTo>
                <a:lnTo>
                  <a:pt x="515112" y="41910"/>
                </a:lnTo>
                <a:lnTo>
                  <a:pt x="514654" y="40640"/>
                </a:lnTo>
                <a:lnTo>
                  <a:pt x="514388" y="40640"/>
                </a:lnTo>
                <a:lnTo>
                  <a:pt x="515048" y="39370"/>
                </a:lnTo>
                <a:lnTo>
                  <a:pt x="513003" y="40640"/>
                </a:lnTo>
                <a:lnTo>
                  <a:pt x="513664" y="39370"/>
                </a:lnTo>
                <a:lnTo>
                  <a:pt x="514235" y="38100"/>
                </a:lnTo>
                <a:lnTo>
                  <a:pt x="513003" y="39370"/>
                </a:lnTo>
                <a:lnTo>
                  <a:pt x="513105" y="38100"/>
                </a:lnTo>
                <a:lnTo>
                  <a:pt x="512356" y="38100"/>
                </a:lnTo>
                <a:lnTo>
                  <a:pt x="512229" y="36830"/>
                </a:lnTo>
                <a:lnTo>
                  <a:pt x="511251" y="36830"/>
                </a:lnTo>
                <a:lnTo>
                  <a:pt x="511149" y="35560"/>
                </a:lnTo>
                <a:lnTo>
                  <a:pt x="510413" y="35560"/>
                </a:lnTo>
                <a:lnTo>
                  <a:pt x="511403" y="34290"/>
                </a:lnTo>
                <a:lnTo>
                  <a:pt x="509981" y="34290"/>
                </a:lnTo>
                <a:lnTo>
                  <a:pt x="510921" y="33020"/>
                </a:lnTo>
                <a:lnTo>
                  <a:pt x="509054" y="34290"/>
                </a:lnTo>
                <a:lnTo>
                  <a:pt x="509803" y="33020"/>
                </a:lnTo>
                <a:lnTo>
                  <a:pt x="508228" y="31750"/>
                </a:lnTo>
                <a:lnTo>
                  <a:pt x="509435" y="31750"/>
                </a:lnTo>
                <a:lnTo>
                  <a:pt x="509206" y="30480"/>
                </a:lnTo>
                <a:lnTo>
                  <a:pt x="508482" y="30480"/>
                </a:lnTo>
                <a:lnTo>
                  <a:pt x="509625" y="29210"/>
                </a:lnTo>
                <a:lnTo>
                  <a:pt x="508774" y="29210"/>
                </a:lnTo>
                <a:lnTo>
                  <a:pt x="507631" y="30480"/>
                </a:lnTo>
                <a:lnTo>
                  <a:pt x="508266" y="29210"/>
                </a:lnTo>
                <a:lnTo>
                  <a:pt x="508901" y="27940"/>
                </a:lnTo>
                <a:lnTo>
                  <a:pt x="508088" y="29210"/>
                </a:lnTo>
                <a:lnTo>
                  <a:pt x="507593" y="27940"/>
                </a:lnTo>
                <a:lnTo>
                  <a:pt x="507403" y="27940"/>
                </a:lnTo>
                <a:lnTo>
                  <a:pt x="508101" y="26670"/>
                </a:lnTo>
                <a:lnTo>
                  <a:pt x="507390" y="25400"/>
                </a:lnTo>
                <a:lnTo>
                  <a:pt x="506425" y="26670"/>
                </a:lnTo>
                <a:lnTo>
                  <a:pt x="507263" y="25400"/>
                </a:lnTo>
                <a:lnTo>
                  <a:pt x="508101" y="24130"/>
                </a:lnTo>
                <a:lnTo>
                  <a:pt x="506780" y="25400"/>
                </a:lnTo>
                <a:lnTo>
                  <a:pt x="507326" y="24130"/>
                </a:lnTo>
                <a:lnTo>
                  <a:pt x="506133" y="24130"/>
                </a:lnTo>
                <a:lnTo>
                  <a:pt x="506704" y="22860"/>
                </a:lnTo>
                <a:lnTo>
                  <a:pt x="507072" y="22860"/>
                </a:lnTo>
                <a:lnTo>
                  <a:pt x="506298" y="21590"/>
                </a:lnTo>
                <a:lnTo>
                  <a:pt x="506793" y="21590"/>
                </a:lnTo>
                <a:lnTo>
                  <a:pt x="505739" y="20320"/>
                </a:lnTo>
                <a:lnTo>
                  <a:pt x="505980" y="20320"/>
                </a:lnTo>
                <a:lnTo>
                  <a:pt x="506336" y="19050"/>
                </a:lnTo>
                <a:lnTo>
                  <a:pt x="505523" y="19050"/>
                </a:lnTo>
                <a:lnTo>
                  <a:pt x="505333" y="17780"/>
                </a:lnTo>
                <a:lnTo>
                  <a:pt x="505142" y="16510"/>
                </a:lnTo>
                <a:lnTo>
                  <a:pt x="502932" y="17780"/>
                </a:lnTo>
                <a:lnTo>
                  <a:pt x="501738" y="15240"/>
                </a:lnTo>
                <a:lnTo>
                  <a:pt x="500799" y="15240"/>
                </a:lnTo>
                <a:lnTo>
                  <a:pt x="500659" y="13970"/>
                </a:lnTo>
                <a:lnTo>
                  <a:pt x="497039" y="13970"/>
                </a:lnTo>
                <a:lnTo>
                  <a:pt x="495935" y="12700"/>
                </a:lnTo>
                <a:lnTo>
                  <a:pt x="494144" y="11430"/>
                </a:lnTo>
                <a:lnTo>
                  <a:pt x="490905" y="8890"/>
                </a:lnTo>
                <a:lnTo>
                  <a:pt x="486067" y="0"/>
                </a:lnTo>
                <a:lnTo>
                  <a:pt x="481088" y="3810"/>
                </a:lnTo>
                <a:lnTo>
                  <a:pt x="481431" y="11430"/>
                </a:lnTo>
                <a:lnTo>
                  <a:pt x="470255" y="15240"/>
                </a:lnTo>
                <a:lnTo>
                  <a:pt x="472516" y="22860"/>
                </a:lnTo>
                <a:lnTo>
                  <a:pt x="464604" y="25400"/>
                </a:lnTo>
                <a:lnTo>
                  <a:pt x="460451" y="31750"/>
                </a:lnTo>
                <a:lnTo>
                  <a:pt x="450964" y="30480"/>
                </a:lnTo>
                <a:lnTo>
                  <a:pt x="449554" y="33020"/>
                </a:lnTo>
                <a:lnTo>
                  <a:pt x="447548" y="36830"/>
                </a:lnTo>
                <a:lnTo>
                  <a:pt x="444195" y="35560"/>
                </a:lnTo>
                <a:lnTo>
                  <a:pt x="439991" y="35560"/>
                </a:lnTo>
                <a:lnTo>
                  <a:pt x="436460" y="43180"/>
                </a:lnTo>
                <a:lnTo>
                  <a:pt x="433260" y="44450"/>
                </a:lnTo>
                <a:lnTo>
                  <a:pt x="426961" y="49530"/>
                </a:lnTo>
                <a:lnTo>
                  <a:pt x="428231" y="62230"/>
                </a:lnTo>
                <a:lnTo>
                  <a:pt x="420306" y="60960"/>
                </a:lnTo>
                <a:lnTo>
                  <a:pt x="418541" y="66040"/>
                </a:lnTo>
                <a:lnTo>
                  <a:pt x="412026" y="67310"/>
                </a:lnTo>
                <a:lnTo>
                  <a:pt x="406882" y="66040"/>
                </a:lnTo>
                <a:lnTo>
                  <a:pt x="399542" y="82550"/>
                </a:lnTo>
                <a:lnTo>
                  <a:pt x="394512" y="78740"/>
                </a:lnTo>
                <a:lnTo>
                  <a:pt x="394589" y="87630"/>
                </a:lnTo>
                <a:lnTo>
                  <a:pt x="392658" y="88900"/>
                </a:lnTo>
                <a:lnTo>
                  <a:pt x="385686" y="95250"/>
                </a:lnTo>
                <a:lnTo>
                  <a:pt x="383438" y="104140"/>
                </a:lnTo>
                <a:lnTo>
                  <a:pt x="382079" y="115570"/>
                </a:lnTo>
                <a:lnTo>
                  <a:pt x="377723" y="127000"/>
                </a:lnTo>
                <a:lnTo>
                  <a:pt x="381584" y="129540"/>
                </a:lnTo>
                <a:lnTo>
                  <a:pt x="379095" y="134620"/>
                </a:lnTo>
                <a:lnTo>
                  <a:pt x="377393" y="135890"/>
                </a:lnTo>
                <a:lnTo>
                  <a:pt x="373024" y="139700"/>
                </a:lnTo>
                <a:lnTo>
                  <a:pt x="372237" y="142240"/>
                </a:lnTo>
                <a:lnTo>
                  <a:pt x="372160" y="146050"/>
                </a:lnTo>
                <a:lnTo>
                  <a:pt x="369900" y="149860"/>
                </a:lnTo>
                <a:lnTo>
                  <a:pt x="372884" y="153670"/>
                </a:lnTo>
                <a:lnTo>
                  <a:pt x="375208" y="154940"/>
                </a:lnTo>
                <a:lnTo>
                  <a:pt x="374192" y="158508"/>
                </a:lnTo>
                <a:lnTo>
                  <a:pt x="373976" y="157632"/>
                </a:lnTo>
                <a:lnTo>
                  <a:pt x="373976" y="155092"/>
                </a:lnTo>
                <a:lnTo>
                  <a:pt x="373176" y="154139"/>
                </a:lnTo>
                <a:lnTo>
                  <a:pt x="373176" y="160172"/>
                </a:lnTo>
                <a:lnTo>
                  <a:pt x="373024" y="161290"/>
                </a:lnTo>
                <a:lnTo>
                  <a:pt x="372897" y="161290"/>
                </a:lnTo>
                <a:lnTo>
                  <a:pt x="372846" y="160731"/>
                </a:lnTo>
                <a:lnTo>
                  <a:pt x="372846" y="161290"/>
                </a:lnTo>
                <a:lnTo>
                  <a:pt x="372237" y="161290"/>
                </a:lnTo>
                <a:lnTo>
                  <a:pt x="372351" y="160172"/>
                </a:lnTo>
                <a:lnTo>
                  <a:pt x="372846" y="161290"/>
                </a:lnTo>
                <a:lnTo>
                  <a:pt x="372846" y="160731"/>
                </a:lnTo>
                <a:lnTo>
                  <a:pt x="372795" y="160172"/>
                </a:lnTo>
                <a:lnTo>
                  <a:pt x="373176" y="160172"/>
                </a:lnTo>
                <a:lnTo>
                  <a:pt x="373176" y="154139"/>
                </a:lnTo>
                <a:lnTo>
                  <a:pt x="372059" y="152819"/>
                </a:lnTo>
                <a:lnTo>
                  <a:pt x="372059" y="161442"/>
                </a:lnTo>
                <a:lnTo>
                  <a:pt x="371995" y="161912"/>
                </a:lnTo>
                <a:lnTo>
                  <a:pt x="372008" y="161442"/>
                </a:lnTo>
                <a:lnTo>
                  <a:pt x="372059" y="152819"/>
                </a:lnTo>
                <a:lnTo>
                  <a:pt x="371843" y="152552"/>
                </a:lnTo>
                <a:lnTo>
                  <a:pt x="371195" y="153111"/>
                </a:lnTo>
                <a:lnTo>
                  <a:pt x="371195" y="163283"/>
                </a:lnTo>
                <a:lnTo>
                  <a:pt x="371017" y="163830"/>
                </a:lnTo>
                <a:lnTo>
                  <a:pt x="370916" y="162839"/>
                </a:lnTo>
                <a:lnTo>
                  <a:pt x="371195" y="163283"/>
                </a:lnTo>
                <a:lnTo>
                  <a:pt x="371195" y="153111"/>
                </a:lnTo>
                <a:lnTo>
                  <a:pt x="370878" y="153377"/>
                </a:lnTo>
                <a:lnTo>
                  <a:pt x="370878" y="162775"/>
                </a:lnTo>
                <a:lnTo>
                  <a:pt x="370827" y="163550"/>
                </a:lnTo>
                <a:lnTo>
                  <a:pt x="370840" y="162712"/>
                </a:lnTo>
                <a:lnTo>
                  <a:pt x="370878" y="153377"/>
                </a:lnTo>
                <a:lnTo>
                  <a:pt x="370573" y="153631"/>
                </a:lnTo>
                <a:lnTo>
                  <a:pt x="370573" y="163982"/>
                </a:lnTo>
                <a:lnTo>
                  <a:pt x="370497" y="165100"/>
                </a:lnTo>
                <a:lnTo>
                  <a:pt x="370205" y="163982"/>
                </a:lnTo>
                <a:lnTo>
                  <a:pt x="370573" y="163982"/>
                </a:lnTo>
                <a:lnTo>
                  <a:pt x="370573" y="153631"/>
                </a:lnTo>
                <a:lnTo>
                  <a:pt x="370166" y="153974"/>
                </a:lnTo>
                <a:lnTo>
                  <a:pt x="370166" y="163982"/>
                </a:lnTo>
                <a:lnTo>
                  <a:pt x="370166" y="164350"/>
                </a:lnTo>
                <a:lnTo>
                  <a:pt x="370166" y="165061"/>
                </a:lnTo>
                <a:lnTo>
                  <a:pt x="370166" y="164350"/>
                </a:lnTo>
                <a:lnTo>
                  <a:pt x="370090" y="163982"/>
                </a:lnTo>
                <a:lnTo>
                  <a:pt x="370166" y="153974"/>
                </a:lnTo>
                <a:lnTo>
                  <a:pt x="369785" y="154305"/>
                </a:lnTo>
                <a:lnTo>
                  <a:pt x="369785" y="164693"/>
                </a:lnTo>
                <a:lnTo>
                  <a:pt x="369697" y="165100"/>
                </a:lnTo>
                <a:lnTo>
                  <a:pt x="369455" y="165100"/>
                </a:lnTo>
                <a:lnTo>
                  <a:pt x="369087" y="163982"/>
                </a:lnTo>
                <a:lnTo>
                  <a:pt x="369785" y="164693"/>
                </a:lnTo>
                <a:lnTo>
                  <a:pt x="369785" y="154305"/>
                </a:lnTo>
                <a:lnTo>
                  <a:pt x="368846" y="155092"/>
                </a:lnTo>
                <a:lnTo>
                  <a:pt x="368427" y="155333"/>
                </a:lnTo>
                <a:lnTo>
                  <a:pt x="368427" y="165671"/>
                </a:lnTo>
                <a:lnTo>
                  <a:pt x="368388" y="166370"/>
                </a:lnTo>
                <a:lnTo>
                  <a:pt x="368401" y="165773"/>
                </a:lnTo>
                <a:lnTo>
                  <a:pt x="368427" y="155333"/>
                </a:lnTo>
                <a:lnTo>
                  <a:pt x="368300" y="155409"/>
                </a:lnTo>
                <a:lnTo>
                  <a:pt x="368300" y="166179"/>
                </a:lnTo>
                <a:lnTo>
                  <a:pt x="368300" y="166370"/>
                </a:lnTo>
                <a:lnTo>
                  <a:pt x="368300" y="166179"/>
                </a:lnTo>
                <a:lnTo>
                  <a:pt x="368300" y="155409"/>
                </a:lnTo>
                <a:lnTo>
                  <a:pt x="368147" y="155498"/>
                </a:lnTo>
                <a:lnTo>
                  <a:pt x="368147" y="166370"/>
                </a:lnTo>
                <a:lnTo>
                  <a:pt x="367639" y="166370"/>
                </a:lnTo>
                <a:lnTo>
                  <a:pt x="368046" y="165265"/>
                </a:lnTo>
                <a:lnTo>
                  <a:pt x="368147" y="166370"/>
                </a:lnTo>
                <a:lnTo>
                  <a:pt x="368147" y="155498"/>
                </a:lnTo>
                <a:lnTo>
                  <a:pt x="366890" y="156222"/>
                </a:lnTo>
                <a:lnTo>
                  <a:pt x="366890" y="166522"/>
                </a:lnTo>
                <a:lnTo>
                  <a:pt x="366737" y="167259"/>
                </a:lnTo>
                <a:lnTo>
                  <a:pt x="366560" y="166522"/>
                </a:lnTo>
                <a:lnTo>
                  <a:pt x="366890" y="166522"/>
                </a:lnTo>
                <a:lnTo>
                  <a:pt x="366890" y="156222"/>
                </a:lnTo>
                <a:lnTo>
                  <a:pt x="365404" y="157073"/>
                </a:lnTo>
                <a:lnTo>
                  <a:pt x="365404" y="170180"/>
                </a:lnTo>
                <a:lnTo>
                  <a:pt x="365226" y="169062"/>
                </a:lnTo>
                <a:lnTo>
                  <a:pt x="365404" y="170180"/>
                </a:lnTo>
                <a:lnTo>
                  <a:pt x="365404" y="157073"/>
                </a:lnTo>
                <a:lnTo>
                  <a:pt x="365010" y="157302"/>
                </a:lnTo>
                <a:lnTo>
                  <a:pt x="365010" y="170180"/>
                </a:lnTo>
                <a:lnTo>
                  <a:pt x="364680" y="170180"/>
                </a:lnTo>
                <a:lnTo>
                  <a:pt x="364705" y="169062"/>
                </a:lnTo>
                <a:lnTo>
                  <a:pt x="365010" y="170180"/>
                </a:lnTo>
                <a:lnTo>
                  <a:pt x="365010" y="157302"/>
                </a:lnTo>
                <a:lnTo>
                  <a:pt x="364972" y="169443"/>
                </a:lnTo>
                <a:lnTo>
                  <a:pt x="364756" y="169062"/>
                </a:lnTo>
                <a:lnTo>
                  <a:pt x="364972" y="169443"/>
                </a:lnTo>
                <a:lnTo>
                  <a:pt x="364972" y="157314"/>
                </a:lnTo>
                <a:lnTo>
                  <a:pt x="364413" y="157632"/>
                </a:lnTo>
                <a:lnTo>
                  <a:pt x="363804" y="157518"/>
                </a:lnTo>
                <a:lnTo>
                  <a:pt x="363804" y="170332"/>
                </a:lnTo>
                <a:lnTo>
                  <a:pt x="363042" y="171196"/>
                </a:lnTo>
                <a:lnTo>
                  <a:pt x="363232" y="170332"/>
                </a:lnTo>
                <a:lnTo>
                  <a:pt x="363804" y="170332"/>
                </a:lnTo>
                <a:lnTo>
                  <a:pt x="363804" y="157518"/>
                </a:lnTo>
                <a:lnTo>
                  <a:pt x="358038" y="156362"/>
                </a:lnTo>
                <a:lnTo>
                  <a:pt x="357657" y="156997"/>
                </a:lnTo>
                <a:lnTo>
                  <a:pt x="357657" y="173964"/>
                </a:lnTo>
                <a:lnTo>
                  <a:pt x="357619" y="181610"/>
                </a:lnTo>
                <a:lnTo>
                  <a:pt x="357428" y="181610"/>
                </a:lnTo>
                <a:lnTo>
                  <a:pt x="356870" y="180492"/>
                </a:lnTo>
                <a:lnTo>
                  <a:pt x="356831" y="180873"/>
                </a:lnTo>
                <a:lnTo>
                  <a:pt x="357390" y="181610"/>
                </a:lnTo>
                <a:lnTo>
                  <a:pt x="357530" y="182384"/>
                </a:lnTo>
                <a:lnTo>
                  <a:pt x="357339" y="181762"/>
                </a:lnTo>
                <a:lnTo>
                  <a:pt x="356768" y="181762"/>
                </a:lnTo>
                <a:lnTo>
                  <a:pt x="356831" y="180873"/>
                </a:lnTo>
                <a:lnTo>
                  <a:pt x="356552" y="180492"/>
                </a:lnTo>
                <a:lnTo>
                  <a:pt x="356743" y="180492"/>
                </a:lnTo>
                <a:lnTo>
                  <a:pt x="356616" y="180340"/>
                </a:lnTo>
                <a:lnTo>
                  <a:pt x="356819" y="180340"/>
                </a:lnTo>
                <a:lnTo>
                  <a:pt x="357619" y="181610"/>
                </a:lnTo>
                <a:lnTo>
                  <a:pt x="357619" y="173990"/>
                </a:lnTo>
                <a:lnTo>
                  <a:pt x="356908" y="173990"/>
                </a:lnTo>
                <a:lnTo>
                  <a:pt x="357111" y="173367"/>
                </a:lnTo>
                <a:lnTo>
                  <a:pt x="357276" y="172872"/>
                </a:lnTo>
                <a:lnTo>
                  <a:pt x="357657" y="173964"/>
                </a:lnTo>
                <a:lnTo>
                  <a:pt x="357657" y="156997"/>
                </a:lnTo>
                <a:lnTo>
                  <a:pt x="356743" y="158521"/>
                </a:lnTo>
                <a:lnTo>
                  <a:pt x="356743" y="177800"/>
                </a:lnTo>
                <a:lnTo>
                  <a:pt x="356743" y="158521"/>
                </a:lnTo>
                <a:lnTo>
                  <a:pt x="356565" y="158826"/>
                </a:lnTo>
                <a:lnTo>
                  <a:pt x="356565" y="174142"/>
                </a:lnTo>
                <a:lnTo>
                  <a:pt x="356514" y="174879"/>
                </a:lnTo>
                <a:lnTo>
                  <a:pt x="356501" y="175412"/>
                </a:lnTo>
                <a:lnTo>
                  <a:pt x="356501" y="176530"/>
                </a:lnTo>
                <a:lnTo>
                  <a:pt x="356235" y="176530"/>
                </a:lnTo>
                <a:lnTo>
                  <a:pt x="356235" y="179870"/>
                </a:lnTo>
                <a:lnTo>
                  <a:pt x="355727" y="179222"/>
                </a:lnTo>
                <a:lnTo>
                  <a:pt x="356006" y="179222"/>
                </a:lnTo>
                <a:lnTo>
                  <a:pt x="356235" y="179870"/>
                </a:lnTo>
                <a:lnTo>
                  <a:pt x="356235" y="176530"/>
                </a:lnTo>
                <a:lnTo>
                  <a:pt x="356400" y="175412"/>
                </a:lnTo>
                <a:lnTo>
                  <a:pt x="356501" y="174853"/>
                </a:lnTo>
                <a:lnTo>
                  <a:pt x="356260" y="174142"/>
                </a:lnTo>
                <a:lnTo>
                  <a:pt x="356565" y="174142"/>
                </a:lnTo>
                <a:lnTo>
                  <a:pt x="356565" y="158826"/>
                </a:lnTo>
                <a:lnTo>
                  <a:pt x="353466" y="163982"/>
                </a:lnTo>
                <a:lnTo>
                  <a:pt x="346837" y="172872"/>
                </a:lnTo>
                <a:lnTo>
                  <a:pt x="339051" y="177952"/>
                </a:lnTo>
                <a:lnTo>
                  <a:pt x="331012" y="175412"/>
                </a:lnTo>
                <a:lnTo>
                  <a:pt x="327228" y="175006"/>
                </a:lnTo>
                <a:lnTo>
                  <a:pt x="327228" y="419227"/>
                </a:lnTo>
                <a:lnTo>
                  <a:pt x="327228" y="424967"/>
                </a:lnTo>
                <a:lnTo>
                  <a:pt x="327215" y="419252"/>
                </a:lnTo>
                <a:lnTo>
                  <a:pt x="327228" y="175006"/>
                </a:lnTo>
                <a:lnTo>
                  <a:pt x="319735" y="174205"/>
                </a:lnTo>
                <a:lnTo>
                  <a:pt x="319735" y="426085"/>
                </a:lnTo>
                <a:lnTo>
                  <a:pt x="314553" y="427990"/>
                </a:lnTo>
                <a:lnTo>
                  <a:pt x="312762" y="421805"/>
                </a:lnTo>
                <a:lnTo>
                  <a:pt x="319735" y="426085"/>
                </a:lnTo>
                <a:lnTo>
                  <a:pt x="319735" y="174205"/>
                </a:lnTo>
                <a:lnTo>
                  <a:pt x="319214" y="174142"/>
                </a:lnTo>
                <a:lnTo>
                  <a:pt x="319493" y="176682"/>
                </a:lnTo>
                <a:lnTo>
                  <a:pt x="311391" y="179222"/>
                </a:lnTo>
                <a:lnTo>
                  <a:pt x="309905" y="179933"/>
                </a:lnTo>
                <a:lnTo>
                  <a:pt x="309905" y="420052"/>
                </a:lnTo>
                <a:lnTo>
                  <a:pt x="307225" y="421271"/>
                </a:lnTo>
                <a:lnTo>
                  <a:pt x="308610" y="419252"/>
                </a:lnTo>
                <a:lnTo>
                  <a:pt x="309905" y="420052"/>
                </a:lnTo>
                <a:lnTo>
                  <a:pt x="309905" y="179933"/>
                </a:lnTo>
                <a:lnTo>
                  <a:pt x="308711" y="180492"/>
                </a:lnTo>
                <a:lnTo>
                  <a:pt x="306235" y="177774"/>
                </a:lnTo>
                <a:lnTo>
                  <a:pt x="306235" y="422719"/>
                </a:lnTo>
                <a:lnTo>
                  <a:pt x="305752" y="425767"/>
                </a:lnTo>
                <a:lnTo>
                  <a:pt x="306006" y="423062"/>
                </a:lnTo>
                <a:lnTo>
                  <a:pt x="306235" y="422719"/>
                </a:lnTo>
                <a:lnTo>
                  <a:pt x="306235" y="177774"/>
                </a:lnTo>
                <a:lnTo>
                  <a:pt x="305244" y="176682"/>
                </a:lnTo>
                <a:lnTo>
                  <a:pt x="303314" y="180492"/>
                </a:lnTo>
                <a:lnTo>
                  <a:pt x="297307" y="180492"/>
                </a:lnTo>
                <a:lnTo>
                  <a:pt x="295922" y="183032"/>
                </a:lnTo>
                <a:lnTo>
                  <a:pt x="293204" y="184302"/>
                </a:lnTo>
                <a:lnTo>
                  <a:pt x="293535" y="186842"/>
                </a:lnTo>
                <a:lnTo>
                  <a:pt x="293319" y="187325"/>
                </a:lnTo>
                <a:lnTo>
                  <a:pt x="293319" y="473710"/>
                </a:lnTo>
                <a:lnTo>
                  <a:pt x="293293" y="473837"/>
                </a:lnTo>
                <a:lnTo>
                  <a:pt x="292773" y="473583"/>
                </a:lnTo>
                <a:lnTo>
                  <a:pt x="293319" y="473710"/>
                </a:lnTo>
                <a:lnTo>
                  <a:pt x="293319" y="187325"/>
                </a:lnTo>
                <a:lnTo>
                  <a:pt x="292963" y="188112"/>
                </a:lnTo>
                <a:lnTo>
                  <a:pt x="292608" y="188556"/>
                </a:lnTo>
                <a:lnTo>
                  <a:pt x="292608" y="463550"/>
                </a:lnTo>
                <a:lnTo>
                  <a:pt x="292341" y="464083"/>
                </a:lnTo>
                <a:lnTo>
                  <a:pt x="292341" y="460959"/>
                </a:lnTo>
                <a:lnTo>
                  <a:pt x="292608" y="463550"/>
                </a:lnTo>
                <a:lnTo>
                  <a:pt x="292608" y="188556"/>
                </a:lnTo>
                <a:lnTo>
                  <a:pt x="291934" y="189382"/>
                </a:lnTo>
                <a:lnTo>
                  <a:pt x="291566" y="189915"/>
                </a:lnTo>
                <a:lnTo>
                  <a:pt x="291566" y="481774"/>
                </a:lnTo>
                <a:lnTo>
                  <a:pt x="289598" y="483920"/>
                </a:lnTo>
                <a:lnTo>
                  <a:pt x="289598" y="491490"/>
                </a:lnTo>
                <a:lnTo>
                  <a:pt x="289039" y="492048"/>
                </a:lnTo>
                <a:lnTo>
                  <a:pt x="289344" y="491642"/>
                </a:lnTo>
                <a:lnTo>
                  <a:pt x="288848" y="487286"/>
                </a:lnTo>
                <a:lnTo>
                  <a:pt x="289598" y="491490"/>
                </a:lnTo>
                <a:lnTo>
                  <a:pt x="289598" y="483920"/>
                </a:lnTo>
                <a:lnTo>
                  <a:pt x="288594" y="485013"/>
                </a:lnTo>
                <a:lnTo>
                  <a:pt x="288493" y="484022"/>
                </a:lnTo>
                <a:lnTo>
                  <a:pt x="291566" y="481774"/>
                </a:lnTo>
                <a:lnTo>
                  <a:pt x="291566" y="189915"/>
                </a:lnTo>
                <a:lnTo>
                  <a:pt x="291045" y="190652"/>
                </a:lnTo>
                <a:lnTo>
                  <a:pt x="290906" y="190652"/>
                </a:lnTo>
                <a:lnTo>
                  <a:pt x="290906" y="467029"/>
                </a:lnTo>
                <a:lnTo>
                  <a:pt x="288696" y="471538"/>
                </a:lnTo>
                <a:lnTo>
                  <a:pt x="288277" y="471322"/>
                </a:lnTo>
                <a:lnTo>
                  <a:pt x="287667" y="468782"/>
                </a:lnTo>
                <a:lnTo>
                  <a:pt x="290906" y="467029"/>
                </a:lnTo>
                <a:lnTo>
                  <a:pt x="290906" y="190652"/>
                </a:lnTo>
                <a:lnTo>
                  <a:pt x="289966" y="190652"/>
                </a:lnTo>
                <a:lnTo>
                  <a:pt x="289306" y="191922"/>
                </a:lnTo>
                <a:lnTo>
                  <a:pt x="287870" y="190652"/>
                </a:lnTo>
                <a:lnTo>
                  <a:pt x="287172" y="191922"/>
                </a:lnTo>
                <a:lnTo>
                  <a:pt x="280276" y="197777"/>
                </a:lnTo>
                <a:lnTo>
                  <a:pt x="280276" y="499135"/>
                </a:lnTo>
                <a:lnTo>
                  <a:pt x="276326" y="502920"/>
                </a:lnTo>
                <a:lnTo>
                  <a:pt x="275602" y="501764"/>
                </a:lnTo>
                <a:lnTo>
                  <a:pt x="280009" y="499262"/>
                </a:lnTo>
                <a:lnTo>
                  <a:pt x="280276" y="499135"/>
                </a:lnTo>
                <a:lnTo>
                  <a:pt x="280276" y="197777"/>
                </a:lnTo>
                <a:lnTo>
                  <a:pt x="279679" y="198272"/>
                </a:lnTo>
                <a:lnTo>
                  <a:pt x="275361" y="197662"/>
                </a:lnTo>
                <a:lnTo>
                  <a:pt x="275361" y="501650"/>
                </a:lnTo>
                <a:lnTo>
                  <a:pt x="274358" y="501650"/>
                </a:lnTo>
                <a:lnTo>
                  <a:pt x="273621" y="500380"/>
                </a:lnTo>
                <a:lnTo>
                  <a:pt x="272554" y="500380"/>
                </a:lnTo>
                <a:lnTo>
                  <a:pt x="272008" y="499262"/>
                </a:lnTo>
                <a:lnTo>
                  <a:pt x="274180" y="500532"/>
                </a:lnTo>
                <a:lnTo>
                  <a:pt x="275361" y="501650"/>
                </a:lnTo>
                <a:lnTo>
                  <a:pt x="275361" y="197662"/>
                </a:lnTo>
                <a:lnTo>
                  <a:pt x="270687" y="197002"/>
                </a:lnTo>
                <a:lnTo>
                  <a:pt x="270217" y="196888"/>
                </a:lnTo>
                <a:lnTo>
                  <a:pt x="270217" y="499110"/>
                </a:lnTo>
                <a:lnTo>
                  <a:pt x="269951" y="499110"/>
                </a:lnTo>
                <a:lnTo>
                  <a:pt x="269646" y="497992"/>
                </a:lnTo>
                <a:lnTo>
                  <a:pt x="270217" y="499110"/>
                </a:lnTo>
                <a:lnTo>
                  <a:pt x="270217" y="196888"/>
                </a:lnTo>
                <a:lnTo>
                  <a:pt x="267868" y="196278"/>
                </a:lnTo>
                <a:lnTo>
                  <a:pt x="267868" y="497840"/>
                </a:lnTo>
                <a:lnTo>
                  <a:pt x="267309" y="496747"/>
                </a:lnTo>
                <a:lnTo>
                  <a:pt x="267639" y="496722"/>
                </a:lnTo>
                <a:lnTo>
                  <a:pt x="267868" y="497840"/>
                </a:lnTo>
                <a:lnTo>
                  <a:pt x="267868" y="196278"/>
                </a:lnTo>
                <a:lnTo>
                  <a:pt x="266890" y="196037"/>
                </a:lnTo>
                <a:lnTo>
                  <a:pt x="266890" y="497624"/>
                </a:lnTo>
                <a:lnTo>
                  <a:pt x="266827" y="497840"/>
                </a:lnTo>
                <a:lnTo>
                  <a:pt x="266585" y="497840"/>
                </a:lnTo>
                <a:lnTo>
                  <a:pt x="266433" y="496722"/>
                </a:lnTo>
                <a:lnTo>
                  <a:pt x="266598" y="496722"/>
                </a:lnTo>
                <a:lnTo>
                  <a:pt x="266890" y="497624"/>
                </a:lnTo>
                <a:lnTo>
                  <a:pt x="266890" y="196037"/>
                </a:lnTo>
                <a:lnTo>
                  <a:pt x="266369" y="195897"/>
                </a:lnTo>
                <a:lnTo>
                  <a:pt x="266369" y="496722"/>
                </a:lnTo>
                <a:lnTo>
                  <a:pt x="266052" y="497840"/>
                </a:lnTo>
                <a:lnTo>
                  <a:pt x="265963" y="496722"/>
                </a:lnTo>
                <a:lnTo>
                  <a:pt x="266369" y="496722"/>
                </a:lnTo>
                <a:lnTo>
                  <a:pt x="266369" y="195897"/>
                </a:lnTo>
                <a:lnTo>
                  <a:pt x="261035" y="194525"/>
                </a:lnTo>
                <a:lnTo>
                  <a:pt x="261035" y="497840"/>
                </a:lnTo>
                <a:lnTo>
                  <a:pt x="260451" y="497840"/>
                </a:lnTo>
                <a:lnTo>
                  <a:pt x="260845" y="496722"/>
                </a:lnTo>
                <a:lnTo>
                  <a:pt x="261035" y="497840"/>
                </a:lnTo>
                <a:lnTo>
                  <a:pt x="261035" y="194525"/>
                </a:lnTo>
                <a:lnTo>
                  <a:pt x="260807" y="194462"/>
                </a:lnTo>
                <a:lnTo>
                  <a:pt x="258267" y="193192"/>
                </a:lnTo>
                <a:lnTo>
                  <a:pt x="257632" y="192874"/>
                </a:lnTo>
                <a:lnTo>
                  <a:pt x="257632" y="499110"/>
                </a:lnTo>
                <a:lnTo>
                  <a:pt x="257568" y="498970"/>
                </a:lnTo>
                <a:lnTo>
                  <a:pt x="257632" y="499110"/>
                </a:lnTo>
                <a:lnTo>
                  <a:pt x="257632" y="192874"/>
                </a:lnTo>
                <a:lnTo>
                  <a:pt x="256451" y="192290"/>
                </a:lnTo>
                <a:lnTo>
                  <a:pt x="256451" y="499262"/>
                </a:lnTo>
                <a:lnTo>
                  <a:pt x="256133" y="500380"/>
                </a:lnTo>
                <a:lnTo>
                  <a:pt x="256006" y="500380"/>
                </a:lnTo>
                <a:lnTo>
                  <a:pt x="256311" y="499262"/>
                </a:lnTo>
                <a:lnTo>
                  <a:pt x="256451" y="499262"/>
                </a:lnTo>
                <a:lnTo>
                  <a:pt x="256451" y="192290"/>
                </a:lnTo>
                <a:lnTo>
                  <a:pt x="255778" y="191947"/>
                </a:lnTo>
                <a:lnTo>
                  <a:pt x="255778" y="500380"/>
                </a:lnTo>
                <a:lnTo>
                  <a:pt x="255320" y="500380"/>
                </a:lnTo>
                <a:lnTo>
                  <a:pt x="255231" y="499262"/>
                </a:lnTo>
                <a:lnTo>
                  <a:pt x="255778" y="500380"/>
                </a:lnTo>
                <a:lnTo>
                  <a:pt x="255778" y="191947"/>
                </a:lnTo>
                <a:lnTo>
                  <a:pt x="254927" y="191528"/>
                </a:lnTo>
                <a:lnTo>
                  <a:pt x="254927" y="501650"/>
                </a:lnTo>
                <a:lnTo>
                  <a:pt x="254850" y="501434"/>
                </a:lnTo>
                <a:lnTo>
                  <a:pt x="254927" y="501650"/>
                </a:lnTo>
                <a:lnTo>
                  <a:pt x="254927" y="191528"/>
                </a:lnTo>
                <a:lnTo>
                  <a:pt x="254787" y="191452"/>
                </a:lnTo>
                <a:lnTo>
                  <a:pt x="254787" y="501650"/>
                </a:lnTo>
                <a:lnTo>
                  <a:pt x="254660" y="501650"/>
                </a:lnTo>
                <a:lnTo>
                  <a:pt x="254533" y="501650"/>
                </a:lnTo>
                <a:lnTo>
                  <a:pt x="254203" y="501650"/>
                </a:lnTo>
                <a:lnTo>
                  <a:pt x="254393" y="500888"/>
                </a:lnTo>
                <a:lnTo>
                  <a:pt x="254482" y="500532"/>
                </a:lnTo>
                <a:lnTo>
                  <a:pt x="254660" y="501650"/>
                </a:lnTo>
                <a:lnTo>
                  <a:pt x="254609" y="500659"/>
                </a:lnTo>
                <a:lnTo>
                  <a:pt x="254787" y="501650"/>
                </a:lnTo>
                <a:lnTo>
                  <a:pt x="254787" y="191452"/>
                </a:lnTo>
                <a:lnTo>
                  <a:pt x="252691" y="190411"/>
                </a:lnTo>
                <a:lnTo>
                  <a:pt x="252691" y="501802"/>
                </a:lnTo>
                <a:lnTo>
                  <a:pt x="252349" y="502259"/>
                </a:lnTo>
                <a:lnTo>
                  <a:pt x="252628" y="501802"/>
                </a:lnTo>
                <a:lnTo>
                  <a:pt x="252691" y="190411"/>
                </a:lnTo>
                <a:lnTo>
                  <a:pt x="251409" y="189763"/>
                </a:lnTo>
                <a:lnTo>
                  <a:pt x="251409" y="503072"/>
                </a:lnTo>
                <a:lnTo>
                  <a:pt x="251269" y="504190"/>
                </a:lnTo>
                <a:lnTo>
                  <a:pt x="250177" y="503072"/>
                </a:lnTo>
                <a:lnTo>
                  <a:pt x="251409" y="503072"/>
                </a:lnTo>
                <a:lnTo>
                  <a:pt x="251409" y="189763"/>
                </a:lnTo>
                <a:lnTo>
                  <a:pt x="250647" y="189382"/>
                </a:lnTo>
                <a:lnTo>
                  <a:pt x="250317" y="189496"/>
                </a:lnTo>
                <a:lnTo>
                  <a:pt x="250317" y="501802"/>
                </a:lnTo>
                <a:lnTo>
                  <a:pt x="249250" y="501802"/>
                </a:lnTo>
                <a:lnTo>
                  <a:pt x="249275" y="501650"/>
                </a:lnTo>
                <a:lnTo>
                  <a:pt x="249974" y="501650"/>
                </a:lnTo>
                <a:lnTo>
                  <a:pt x="250088" y="501154"/>
                </a:lnTo>
                <a:lnTo>
                  <a:pt x="250317" y="501802"/>
                </a:lnTo>
                <a:lnTo>
                  <a:pt x="250317" y="189496"/>
                </a:lnTo>
                <a:lnTo>
                  <a:pt x="249491" y="189750"/>
                </a:lnTo>
                <a:lnTo>
                  <a:pt x="249491" y="499579"/>
                </a:lnTo>
                <a:lnTo>
                  <a:pt x="249059" y="499110"/>
                </a:lnTo>
                <a:lnTo>
                  <a:pt x="248856" y="497992"/>
                </a:lnTo>
                <a:lnTo>
                  <a:pt x="249110" y="497992"/>
                </a:lnTo>
                <a:lnTo>
                  <a:pt x="249377" y="499262"/>
                </a:lnTo>
                <a:lnTo>
                  <a:pt x="249491" y="499579"/>
                </a:lnTo>
                <a:lnTo>
                  <a:pt x="249491" y="189750"/>
                </a:lnTo>
                <a:lnTo>
                  <a:pt x="248767" y="189966"/>
                </a:lnTo>
                <a:lnTo>
                  <a:pt x="248767" y="497992"/>
                </a:lnTo>
                <a:lnTo>
                  <a:pt x="248348" y="499110"/>
                </a:lnTo>
                <a:lnTo>
                  <a:pt x="248539" y="499110"/>
                </a:lnTo>
                <a:lnTo>
                  <a:pt x="248513" y="499262"/>
                </a:lnTo>
                <a:lnTo>
                  <a:pt x="248475" y="499478"/>
                </a:lnTo>
                <a:lnTo>
                  <a:pt x="248335" y="500380"/>
                </a:lnTo>
                <a:lnTo>
                  <a:pt x="248170" y="500380"/>
                </a:lnTo>
                <a:lnTo>
                  <a:pt x="248475" y="499478"/>
                </a:lnTo>
                <a:lnTo>
                  <a:pt x="248475" y="499262"/>
                </a:lnTo>
                <a:lnTo>
                  <a:pt x="248183" y="499262"/>
                </a:lnTo>
                <a:lnTo>
                  <a:pt x="248589" y="497992"/>
                </a:lnTo>
                <a:lnTo>
                  <a:pt x="248767" y="497992"/>
                </a:lnTo>
                <a:lnTo>
                  <a:pt x="248767" y="189966"/>
                </a:lnTo>
                <a:lnTo>
                  <a:pt x="248119" y="190169"/>
                </a:lnTo>
                <a:lnTo>
                  <a:pt x="248119" y="500799"/>
                </a:lnTo>
                <a:lnTo>
                  <a:pt x="248018" y="500532"/>
                </a:lnTo>
                <a:lnTo>
                  <a:pt x="248119" y="500799"/>
                </a:lnTo>
                <a:lnTo>
                  <a:pt x="248119" y="190169"/>
                </a:lnTo>
                <a:lnTo>
                  <a:pt x="247650" y="190309"/>
                </a:lnTo>
                <a:lnTo>
                  <a:pt x="247650" y="501650"/>
                </a:lnTo>
                <a:lnTo>
                  <a:pt x="247434" y="501650"/>
                </a:lnTo>
                <a:lnTo>
                  <a:pt x="247548" y="500583"/>
                </a:lnTo>
                <a:lnTo>
                  <a:pt x="247650" y="501650"/>
                </a:lnTo>
                <a:lnTo>
                  <a:pt x="247650" y="190309"/>
                </a:lnTo>
                <a:lnTo>
                  <a:pt x="246100" y="190792"/>
                </a:lnTo>
                <a:lnTo>
                  <a:pt x="246100" y="502920"/>
                </a:lnTo>
                <a:lnTo>
                  <a:pt x="245770" y="502920"/>
                </a:lnTo>
                <a:lnTo>
                  <a:pt x="245821" y="502246"/>
                </a:lnTo>
                <a:lnTo>
                  <a:pt x="246100" y="502920"/>
                </a:lnTo>
                <a:lnTo>
                  <a:pt x="246100" y="190792"/>
                </a:lnTo>
                <a:lnTo>
                  <a:pt x="245719" y="190906"/>
                </a:lnTo>
                <a:lnTo>
                  <a:pt x="245719" y="502920"/>
                </a:lnTo>
                <a:lnTo>
                  <a:pt x="245516" y="502208"/>
                </a:lnTo>
                <a:lnTo>
                  <a:pt x="245719" y="502920"/>
                </a:lnTo>
                <a:lnTo>
                  <a:pt x="245719" y="190906"/>
                </a:lnTo>
                <a:lnTo>
                  <a:pt x="245173" y="191071"/>
                </a:lnTo>
                <a:lnTo>
                  <a:pt x="245173" y="501802"/>
                </a:lnTo>
                <a:lnTo>
                  <a:pt x="245021" y="502920"/>
                </a:lnTo>
                <a:lnTo>
                  <a:pt x="244957" y="501802"/>
                </a:lnTo>
                <a:lnTo>
                  <a:pt x="245173" y="501802"/>
                </a:lnTo>
                <a:lnTo>
                  <a:pt x="245173" y="191071"/>
                </a:lnTo>
                <a:lnTo>
                  <a:pt x="244398" y="191312"/>
                </a:lnTo>
                <a:lnTo>
                  <a:pt x="244398" y="501802"/>
                </a:lnTo>
                <a:lnTo>
                  <a:pt x="244119" y="502119"/>
                </a:lnTo>
                <a:lnTo>
                  <a:pt x="244195" y="501802"/>
                </a:lnTo>
                <a:lnTo>
                  <a:pt x="244398" y="501802"/>
                </a:lnTo>
                <a:lnTo>
                  <a:pt x="244398" y="191312"/>
                </a:lnTo>
                <a:lnTo>
                  <a:pt x="243395" y="191617"/>
                </a:lnTo>
                <a:lnTo>
                  <a:pt x="243395" y="503072"/>
                </a:lnTo>
                <a:lnTo>
                  <a:pt x="243344" y="503694"/>
                </a:lnTo>
                <a:lnTo>
                  <a:pt x="243332" y="503923"/>
                </a:lnTo>
                <a:lnTo>
                  <a:pt x="243319" y="504190"/>
                </a:lnTo>
                <a:lnTo>
                  <a:pt x="243217" y="503948"/>
                </a:lnTo>
                <a:lnTo>
                  <a:pt x="243217" y="504190"/>
                </a:lnTo>
                <a:lnTo>
                  <a:pt x="242633" y="505460"/>
                </a:lnTo>
                <a:lnTo>
                  <a:pt x="241909" y="505460"/>
                </a:lnTo>
                <a:lnTo>
                  <a:pt x="241909" y="506730"/>
                </a:lnTo>
                <a:lnTo>
                  <a:pt x="241312" y="506730"/>
                </a:lnTo>
                <a:lnTo>
                  <a:pt x="241312" y="508000"/>
                </a:lnTo>
                <a:lnTo>
                  <a:pt x="240715" y="508000"/>
                </a:lnTo>
                <a:lnTo>
                  <a:pt x="241147" y="507187"/>
                </a:lnTo>
                <a:lnTo>
                  <a:pt x="241312" y="508000"/>
                </a:lnTo>
                <a:lnTo>
                  <a:pt x="241312" y="506730"/>
                </a:lnTo>
                <a:lnTo>
                  <a:pt x="241173" y="506730"/>
                </a:lnTo>
                <a:lnTo>
                  <a:pt x="241592" y="506133"/>
                </a:lnTo>
                <a:lnTo>
                  <a:pt x="241909" y="506730"/>
                </a:lnTo>
                <a:lnTo>
                  <a:pt x="241909" y="505460"/>
                </a:lnTo>
                <a:lnTo>
                  <a:pt x="241503" y="505460"/>
                </a:lnTo>
                <a:lnTo>
                  <a:pt x="242481" y="504342"/>
                </a:lnTo>
                <a:lnTo>
                  <a:pt x="243103" y="504342"/>
                </a:lnTo>
                <a:lnTo>
                  <a:pt x="243065" y="503732"/>
                </a:lnTo>
                <a:lnTo>
                  <a:pt x="243217" y="504190"/>
                </a:lnTo>
                <a:lnTo>
                  <a:pt x="243217" y="503948"/>
                </a:lnTo>
                <a:lnTo>
                  <a:pt x="243052" y="503555"/>
                </a:lnTo>
                <a:lnTo>
                  <a:pt x="243027" y="503072"/>
                </a:lnTo>
                <a:lnTo>
                  <a:pt x="243154" y="503072"/>
                </a:lnTo>
                <a:lnTo>
                  <a:pt x="243332" y="503923"/>
                </a:lnTo>
                <a:lnTo>
                  <a:pt x="243332" y="503580"/>
                </a:lnTo>
                <a:lnTo>
                  <a:pt x="243281" y="503072"/>
                </a:lnTo>
                <a:lnTo>
                  <a:pt x="243395" y="191617"/>
                </a:lnTo>
                <a:lnTo>
                  <a:pt x="242404" y="191922"/>
                </a:lnTo>
                <a:lnTo>
                  <a:pt x="241096" y="190588"/>
                </a:lnTo>
                <a:lnTo>
                  <a:pt x="241096" y="506882"/>
                </a:lnTo>
                <a:lnTo>
                  <a:pt x="241096" y="190588"/>
                </a:lnTo>
                <a:lnTo>
                  <a:pt x="240703" y="190195"/>
                </a:lnTo>
                <a:lnTo>
                  <a:pt x="240703" y="508025"/>
                </a:lnTo>
                <a:lnTo>
                  <a:pt x="240182" y="510540"/>
                </a:lnTo>
                <a:lnTo>
                  <a:pt x="239979" y="510032"/>
                </a:lnTo>
                <a:lnTo>
                  <a:pt x="239979" y="529590"/>
                </a:lnTo>
                <a:lnTo>
                  <a:pt x="239864" y="529958"/>
                </a:lnTo>
                <a:lnTo>
                  <a:pt x="239864" y="530860"/>
                </a:lnTo>
                <a:lnTo>
                  <a:pt x="239864" y="529958"/>
                </a:lnTo>
                <a:lnTo>
                  <a:pt x="239737" y="530364"/>
                </a:lnTo>
                <a:lnTo>
                  <a:pt x="239598" y="529742"/>
                </a:lnTo>
                <a:lnTo>
                  <a:pt x="239725" y="529742"/>
                </a:lnTo>
                <a:lnTo>
                  <a:pt x="239763" y="529590"/>
                </a:lnTo>
                <a:lnTo>
                  <a:pt x="239979" y="529590"/>
                </a:lnTo>
                <a:lnTo>
                  <a:pt x="239979" y="510032"/>
                </a:lnTo>
                <a:lnTo>
                  <a:pt x="239776" y="509524"/>
                </a:lnTo>
                <a:lnTo>
                  <a:pt x="239776" y="527050"/>
                </a:lnTo>
                <a:lnTo>
                  <a:pt x="239306" y="528205"/>
                </a:lnTo>
                <a:lnTo>
                  <a:pt x="239306" y="528472"/>
                </a:lnTo>
                <a:lnTo>
                  <a:pt x="239306" y="528205"/>
                </a:lnTo>
                <a:lnTo>
                  <a:pt x="239344" y="527202"/>
                </a:lnTo>
                <a:lnTo>
                  <a:pt x="238785" y="527202"/>
                </a:lnTo>
                <a:lnTo>
                  <a:pt x="238925" y="526846"/>
                </a:lnTo>
                <a:lnTo>
                  <a:pt x="238912" y="527050"/>
                </a:lnTo>
                <a:lnTo>
                  <a:pt x="239776" y="527050"/>
                </a:lnTo>
                <a:lnTo>
                  <a:pt x="239776" y="509524"/>
                </a:lnTo>
                <a:lnTo>
                  <a:pt x="240639" y="508152"/>
                </a:lnTo>
                <a:lnTo>
                  <a:pt x="240703" y="508025"/>
                </a:lnTo>
                <a:lnTo>
                  <a:pt x="240703" y="190195"/>
                </a:lnTo>
                <a:lnTo>
                  <a:pt x="239344" y="188810"/>
                </a:lnTo>
                <a:lnTo>
                  <a:pt x="239344" y="511810"/>
                </a:lnTo>
                <a:lnTo>
                  <a:pt x="239026" y="511810"/>
                </a:lnTo>
                <a:lnTo>
                  <a:pt x="239026" y="525780"/>
                </a:lnTo>
                <a:lnTo>
                  <a:pt x="238963" y="526389"/>
                </a:lnTo>
                <a:lnTo>
                  <a:pt x="238493" y="527037"/>
                </a:lnTo>
                <a:lnTo>
                  <a:pt x="238379" y="527202"/>
                </a:lnTo>
                <a:lnTo>
                  <a:pt x="238582" y="526567"/>
                </a:lnTo>
                <a:lnTo>
                  <a:pt x="238493" y="527037"/>
                </a:lnTo>
                <a:lnTo>
                  <a:pt x="239026" y="525780"/>
                </a:lnTo>
                <a:lnTo>
                  <a:pt x="239026" y="511810"/>
                </a:lnTo>
                <a:lnTo>
                  <a:pt x="238747" y="511810"/>
                </a:lnTo>
                <a:lnTo>
                  <a:pt x="238747" y="525780"/>
                </a:lnTo>
                <a:lnTo>
                  <a:pt x="238709" y="525932"/>
                </a:lnTo>
                <a:lnTo>
                  <a:pt x="237998" y="525932"/>
                </a:lnTo>
                <a:lnTo>
                  <a:pt x="238023" y="525780"/>
                </a:lnTo>
                <a:lnTo>
                  <a:pt x="238747" y="525780"/>
                </a:lnTo>
                <a:lnTo>
                  <a:pt x="238747" y="511810"/>
                </a:lnTo>
                <a:lnTo>
                  <a:pt x="238607" y="511810"/>
                </a:lnTo>
                <a:lnTo>
                  <a:pt x="238404" y="513080"/>
                </a:lnTo>
                <a:lnTo>
                  <a:pt x="238163" y="513080"/>
                </a:lnTo>
                <a:lnTo>
                  <a:pt x="238213" y="511962"/>
                </a:lnTo>
                <a:lnTo>
                  <a:pt x="239179" y="510692"/>
                </a:lnTo>
                <a:lnTo>
                  <a:pt x="239344" y="511810"/>
                </a:lnTo>
                <a:lnTo>
                  <a:pt x="239344" y="188810"/>
                </a:lnTo>
                <a:lnTo>
                  <a:pt x="237858" y="187286"/>
                </a:lnTo>
                <a:lnTo>
                  <a:pt x="237858" y="524510"/>
                </a:lnTo>
                <a:lnTo>
                  <a:pt x="237807" y="525513"/>
                </a:lnTo>
                <a:lnTo>
                  <a:pt x="237756" y="525640"/>
                </a:lnTo>
                <a:lnTo>
                  <a:pt x="237629" y="524662"/>
                </a:lnTo>
                <a:lnTo>
                  <a:pt x="237490" y="524662"/>
                </a:lnTo>
                <a:lnTo>
                  <a:pt x="237490" y="534670"/>
                </a:lnTo>
                <a:lnTo>
                  <a:pt x="234683" y="534670"/>
                </a:lnTo>
                <a:lnTo>
                  <a:pt x="235927" y="533552"/>
                </a:lnTo>
                <a:lnTo>
                  <a:pt x="236296" y="533552"/>
                </a:lnTo>
                <a:lnTo>
                  <a:pt x="236562" y="533552"/>
                </a:lnTo>
                <a:lnTo>
                  <a:pt x="236994" y="534073"/>
                </a:lnTo>
                <a:lnTo>
                  <a:pt x="237490" y="534670"/>
                </a:lnTo>
                <a:lnTo>
                  <a:pt x="237490" y="524662"/>
                </a:lnTo>
                <a:lnTo>
                  <a:pt x="237096" y="524662"/>
                </a:lnTo>
                <a:lnTo>
                  <a:pt x="237083" y="524510"/>
                </a:lnTo>
                <a:lnTo>
                  <a:pt x="237858" y="524510"/>
                </a:lnTo>
                <a:lnTo>
                  <a:pt x="237858" y="187286"/>
                </a:lnTo>
                <a:lnTo>
                  <a:pt x="237553" y="186982"/>
                </a:lnTo>
                <a:lnTo>
                  <a:pt x="237553" y="514502"/>
                </a:lnTo>
                <a:lnTo>
                  <a:pt x="237553" y="514934"/>
                </a:lnTo>
                <a:lnTo>
                  <a:pt x="237490" y="514502"/>
                </a:lnTo>
                <a:lnTo>
                  <a:pt x="237553" y="186982"/>
                </a:lnTo>
                <a:lnTo>
                  <a:pt x="237426" y="186842"/>
                </a:lnTo>
                <a:lnTo>
                  <a:pt x="237401" y="520700"/>
                </a:lnTo>
                <a:lnTo>
                  <a:pt x="237159" y="521030"/>
                </a:lnTo>
                <a:lnTo>
                  <a:pt x="237159" y="523240"/>
                </a:lnTo>
                <a:lnTo>
                  <a:pt x="237058" y="523392"/>
                </a:lnTo>
                <a:lnTo>
                  <a:pt x="236905" y="523392"/>
                </a:lnTo>
                <a:lnTo>
                  <a:pt x="236956" y="522897"/>
                </a:lnTo>
                <a:lnTo>
                  <a:pt x="237159" y="523240"/>
                </a:lnTo>
                <a:lnTo>
                  <a:pt x="237159" y="521030"/>
                </a:lnTo>
                <a:lnTo>
                  <a:pt x="237020" y="521220"/>
                </a:lnTo>
                <a:lnTo>
                  <a:pt x="237096" y="520852"/>
                </a:lnTo>
                <a:lnTo>
                  <a:pt x="236702" y="520852"/>
                </a:lnTo>
                <a:lnTo>
                  <a:pt x="236664" y="520700"/>
                </a:lnTo>
                <a:lnTo>
                  <a:pt x="237401" y="520700"/>
                </a:lnTo>
                <a:lnTo>
                  <a:pt x="237401" y="186829"/>
                </a:lnTo>
                <a:lnTo>
                  <a:pt x="237236" y="186753"/>
                </a:lnTo>
                <a:lnTo>
                  <a:pt x="237236" y="515772"/>
                </a:lnTo>
                <a:lnTo>
                  <a:pt x="237058" y="516229"/>
                </a:lnTo>
                <a:lnTo>
                  <a:pt x="237172" y="515772"/>
                </a:lnTo>
                <a:lnTo>
                  <a:pt x="237236" y="186753"/>
                </a:lnTo>
                <a:lnTo>
                  <a:pt x="236905" y="186588"/>
                </a:lnTo>
                <a:lnTo>
                  <a:pt x="236905" y="519430"/>
                </a:lnTo>
                <a:lnTo>
                  <a:pt x="236385" y="519430"/>
                </a:lnTo>
                <a:lnTo>
                  <a:pt x="236372" y="519582"/>
                </a:lnTo>
                <a:lnTo>
                  <a:pt x="236093" y="518375"/>
                </a:lnTo>
                <a:lnTo>
                  <a:pt x="236080" y="518160"/>
                </a:lnTo>
                <a:lnTo>
                  <a:pt x="235712" y="519430"/>
                </a:lnTo>
                <a:lnTo>
                  <a:pt x="235966" y="518718"/>
                </a:lnTo>
                <a:lnTo>
                  <a:pt x="235724" y="519582"/>
                </a:lnTo>
                <a:lnTo>
                  <a:pt x="235712" y="519430"/>
                </a:lnTo>
                <a:lnTo>
                  <a:pt x="235648" y="518312"/>
                </a:lnTo>
                <a:lnTo>
                  <a:pt x="235229" y="517042"/>
                </a:lnTo>
                <a:lnTo>
                  <a:pt x="235775" y="518312"/>
                </a:lnTo>
                <a:lnTo>
                  <a:pt x="235775" y="518160"/>
                </a:lnTo>
                <a:lnTo>
                  <a:pt x="236080" y="518160"/>
                </a:lnTo>
                <a:lnTo>
                  <a:pt x="236905" y="519430"/>
                </a:lnTo>
                <a:lnTo>
                  <a:pt x="236905" y="186588"/>
                </a:lnTo>
                <a:lnTo>
                  <a:pt x="234403" y="185318"/>
                </a:lnTo>
                <a:lnTo>
                  <a:pt x="234403" y="534847"/>
                </a:lnTo>
                <a:lnTo>
                  <a:pt x="230759" y="537210"/>
                </a:lnTo>
                <a:lnTo>
                  <a:pt x="230212" y="538314"/>
                </a:lnTo>
                <a:lnTo>
                  <a:pt x="230784" y="536092"/>
                </a:lnTo>
                <a:lnTo>
                  <a:pt x="234403" y="534847"/>
                </a:lnTo>
                <a:lnTo>
                  <a:pt x="234403" y="185318"/>
                </a:lnTo>
                <a:lnTo>
                  <a:pt x="232410" y="184302"/>
                </a:lnTo>
                <a:lnTo>
                  <a:pt x="230047" y="185750"/>
                </a:lnTo>
                <a:lnTo>
                  <a:pt x="230047" y="538861"/>
                </a:lnTo>
                <a:lnTo>
                  <a:pt x="229590" y="541020"/>
                </a:lnTo>
                <a:lnTo>
                  <a:pt x="228130" y="542290"/>
                </a:lnTo>
                <a:lnTo>
                  <a:pt x="227584" y="542734"/>
                </a:lnTo>
                <a:lnTo>
                  <a:pt x="227622" y="542442"/>
                </a:lnTo>
                <a:lnTo>
                  <a:pt x="227863" y="542442"/>
                </a:lnTo>
                <a:lnTo>
                  <a:pt x="229069" y="541172"/>
                </a:lnTo>
                <a:lnTo>
                  <a:pt x="229679" y="539902"/>
                </a:lnTo>
                <a:lnTo>
                  <a:pt x="230047" y="538861"/>
                </a:lnTo>
                <a:lnTo>
                  <a:pt x="230047" y="185750"/>
                </a:lnTo>
                <a:lnTo>
                  <a:pt x="224370" y="189191"/>
                </a:lnTo>
                <a:lnTo>
                  <a:pt x="224370" y="543712"/>
                </a:lnTo>
                <a:lnTo>
                  <a:pt x="224218" y="544830"/>
                </a:lnTo>
                <a:lnTo>
                  <a:pt x="224282" y="543712"/>
                </a:lnTo>
                <a:lnTo>
                  <a:pt x="224370" y="189191"/>
                </a:lnTo>
                <a:lnTo>
                  <a:pt x="224053" y="189382"/>
                </a:lnTo>
                <a:lnTo>
                  <a:pt x="222465" y="190233"/>
                </a:lnTo>
                <a:lnTo>
                  <a:pt x="222465" y="543433"/>
                </a:lnTo>
                <a:lnTo>
                  <a:pt x="222465" y="543560"/>
                </a:lnTo>
                <a:lnTo>
                  <a:pt x="222465" y="543433"/>
                </a:lnTo>
                <a:lnTo>
                  <a:pt x="222465" y="190233"/>
                </a:lnTo>
                <a:lnTo>
                  <a:pt x="216903" y="193192"/>
                </a:lnTo>
                <a:lnTo>
                  <a:pt x="214680" y="190652"/>
                </a:lnTo>
                <a:lnTo>
                  <a:pt x="213931" y="186842"/>
                </a:lnTo>
                <a:lnTo>
                  <a:pt x="211251" y="186842"/>
                </a:lnTo>
                <a:lnTo>
                  <a:pt x="212013" y="191922"/>
                </a:lnTo>
                <a:lnTo>
                  <a:pt x="206032" y="198272"/>
                </a:lnTo>
                <a:lnTo>
                  <a:pt x="206324" y="202082"/>
                </a:lnTo>
                <a:lnTo>
                  <a:pt x="206197" y="202082"/>
                </a:lnTo>
                <a:lnTo>
                  <a:pt x="206349" y="203352"/>
                </a:lnTo>
                <a:lnTo>
                  <a:pt x="206756" y="203352"/>
                </a:lnTo>
                <a:lnTo>
                  <a:pt x="206248" y="204622"/>
                </a:lnTo>
                <a:lnTo>
                  <a:pt x="205663" y="204622"/>
                </a:lnTo>
                <a:lnTo>
                  <a:pt x="205359" y="205892"/>
                </a:lnTo>
                <a:lnTo>
                  <a:pt x="205486" y="205892"/>
                </a:lnTo>
                <a:lnTo>
                  <a:pt x="205206" y="207162"/>
                </a:lnTo>
                <a:lnTo>
                  <a:pt x="204914" y="205892"/>
                </a:lnTo>
                <a:lnTo>
                  <a:pt x="204520" y="207162"/>
                </a:lnTo>
                <a:lnTo>
                  <a:pt x="204152" y="207162"/>
                </a:lnTo>
                <a:lnTo>
                  <a:pt x="204177" y="208432"/>
                </a:lnTo>
                <a:lnTo>
                  <a:pt x="203809" y="208432"/>
                </a:lnTo>
                <a:lnTo>
                  <a:pt x="203136" y="209702"/>
                </a:lnTo>
                <a:lnTo>
                  <a:pt x="202539" y="209702"/>
                </a:lnTo>
                <a:lnTo>
                  <a:pt x="203022" y="210972"/>
                </a:lnTo>
                <a:lnTo>
                  <a:pt x="204038" y="210972"/>
                </a:lnTo>
                <a:lnTo>
                  <a:pt x="204292" y="212242"/>
                </a:lnTo>
                <a:lnTo>
                  <a:pt x="204089" y="213512"/>
                </a:lnTo>
                <a:lnTo>
                  <a:pt x="205168" y="213512"/>
                </a:lnTo>
                <a:lnTo>
                  <a:pt x="203187" y="214782"/>
                </a:lnTo>
                <a:lnTo>
                  <a:pt x="202628" y="216052"/>
                </a:lnTo>
                <a:lnTo>
                  <a:pt x="202387" y="217322"/>
                </a:lnTo>
                <a:lnTo>
                  <a:pt x="202031" y="216052"/>
                </a:lnTo>
                <a:lnTo>
                  <a:pt x="201663" y="216052"/>
                </a:lnTo>
                <a:lnTo>
                  <a:pt x="200977" y="218592"/>
                </a:lnTo>
                <a:lnTo>
                  <a:pt x="198920" y="221132"/>
                </a:lnTo>
                <a:lnTo>
                  <a:pt x="195287" y="223672"/>
                </a:lnTo>
                <a:lnTo>
                  <a:pt x="195846" y="227482"/>
                </a:lnTo>
                <a:lnTo>
                  <a:pt x="193306" y="228752"/>
                </a:lnTo>
                <a:lnTo>
                  <a:pt x="192214" y="231292"/>
                </a:lnTo>
                <a:lnTo>
                  <a:pt x="189382" y="231292"/>
                </a:lnTo>
                <a:lnTo>
                  <a:pt x="187286" y="232562"/>
                </a:lnTo>
                <a:lnTo>
                  <a:pt x="186639" y="231292"/>
                </a:lnTo>
                <a:lnTo>
                  <a:pt x="183680" y="231292"/>
                </a:lnTo>
                <a:lnTo>
                  <a:pt x="182753" y="230022"/>
                </a:lnTo>
                <a:lnTo>
                  <a:pt x="181952" y="231292"/>
                </a:lnTo>
                <a:lnTo>
                  <a:pt x="181444" y="230022"/>
                </a:lnTo>
                <a:lnTo>
                  <a:pt x="181038" y="231292"/>
                </a:lnTo>
                <a:lnTo>
                  <a:pt x="180594" y="230022"/>
                </a:lnTo>
                <a:lnTo>
                  <a:pt x="179400" y="230022"/>
                </a:lnTo>
                <a:lnTo>
                  <a:pt x="178930" y="231292"/>
                </a:lnTo>
                <a:lnTo>
                  <a:pt x="178828" y="230022"/>
                </a:lnTo>
                <a:lnTo>
                  <a:pt x="176377" y="230022"/>
                </a:lnTo>
                <a:lnTo>
                  <a:pt x="177190" y="231292"/>
                </a:lnTo>
                <a:lnTo>
                  <a:pt x="164058" y="236372"/>
                </a:lnTo>
                <a:lnTo>
                  <a:pt x="160058" y="235102"/>
                </a:lnTo>
                <a:lnTo>
                  <a:pt x="156057" y="233832"/>
                </a:lnTo>
                <a:lnTo>
                  <a:pt x="153123" y="232562"/>
                </a:lnTo>
                <a:lnTo>
                  <a:pt x="147243" y="230022"/>
                </a:lnTo>
                <a:lnTo>
                  <a:pt x="138988" y="227482"/>
                </a:lnTo>
                <a:lnTo>
                  <a:pt x="132715" y="222402"/>
                </a:lnTo>
                <a:lnTo>
                  <a:pt x="132613" y="221132"/>
                </a:lnTo>
                <a:lnTo>
                  <a:pt x="129451" y="221132"/>
                </a:lnTo>
                <a:lnTo>
                  <a:pt x="129120" y="219862"/>
                </a:lnTo>
                <a:lnTo>
                  <a:pt x="127965" y="217322"/>
                </a:lnTo>
                <a:lnTo>
                  <a:pt x="125476" y="217322"/>
                </a:lnTo>
                <a:lnTo>
                  <a:pt x="123634" y="216052"/>
                </a:lnTo>
                <a:lnTo>
                  <a:pt x="120840" y="216052"/>
                </a:lnTo>
                <a:lnTo>
                  <a:pt x="119976" y="218592"/>
                </a:lnTo>
                <a:lnTo>
                  <a:pt x="117640" y="218592"/>
                </a:lnTo>
                <a:lnTo>
                  <a:pt x="111417" y="222402"/>
                </a:lnTo>
                <a:lnTo>
                  <a:pt x="107962" y="228752"/>
                </a:lnTo>
                <a:lnTo>
                  <a:pt x="101854" y="232562"/>
                </a:lnTo>
                <a:lnTo>
                  <a:pt x="91694" y="232562"/>
                </a:lnTo>
                <a:lnTo>
                  <a:pt x="91833" y="231292"/>
                </a:lnTo>
                <a:lnTo>
                  <a:pt x="92113" y="228752"/>
                </a:lnTo>
                <a:lnTo>
                  <a:pt x="89128" y="227482"/>
                </a:lnTo>
                <a:lnTo>
                  <a:pt x="86169" y="230022"/>
                </a:lnTo>
                <a:lnTo>
                  <a:pt x="82880" y="230022"/>
                </a:lnTo>
                <a:lnTo>
                  <a:pt x="79552" y="231292"/>
                </a:lnTo>
                <a:lnTo>
                  <a:pt x="78219" y="230022"/>
                </a:lnTo>
                <a:lnTo>
                  <a:pt x="76898" y="228752"/>
                </a:lnTo>
                <a:lnTo>
                  <a:pt x="74307" y="228752"/>
                </a:lnTo>
                <a:lnTo>
                  <a:pt x="73113" y="230022"/>
                </a:lnTo>
                <a:lnTo>
                  <a:pt x="72224" y="228752"/>
                </a:lnTo>
                <a:lnTo>
                  <a:pt x="69494" y="228752"/>
                </a:lnTo>
                <a:lnTo>
                  <a:pt x="69278" y="227482"/>
                </a:lnTo>
                <a:lnTo>
                  <a:pt x="67881" y="227482"/>
                </a:lnTo>
                <a:lnTo>
                  <a:pt x="67729" y="228752"/>
                </a:lnTo>
                <a:lnTo>
                  <a:pt x="66763" y="228752"/>
                </a:lnTo>
                <a:lnTo>
                  <a:pt x="64897" y="230022"/>
                </a:lnTo>
                <a:lnTo>
                  <a:pt x="63296" y="227482"/>
                </a:lnTo>
                <a:lnTo>
                  <a:pt x="60985" y="227482"/>
                </a:lnTo>
                <a:lnTo>
                  <a:pt x="59867" y="230022"/>
                </a:lnTo>
                <a:lnTo>
                  <a:pt x="58394" y="227482"/>
                </a:lnTo>
                <a:lnTo>
                  <a:pt x="57124" y="230022"/>
                </a:lnTo>
                <a:lnTo>
                  <a:pt x="54292" y="231292"/>
                </a:lnTo>
                <a:lnTo>
                  <a:pt x="51257" y="231292"/>
                </a:lnTo>
                <a:lnTo>
                  <a:pt x="48590" y="230022"/>
                </a:lnTo>
                <a:lnTo>
                  <a:pt x="46583" y="228752"/>
                </a:lnTo>
                <a:lnTo>
                  <a:pt x="46240" y="230022"/>
                </a:lnTo>
                <a:lnTo>
                  <a:pt x="44564" y="231292"/>
                </a:lnTo>
                <a:lnTo>
                  <a:pt x="43789" y="230022"/>
                </a:lnTo>
                <a:lnTo>
                  <a:pt x="41821" y="228752"/>
                </a:lnTo>
                <a:lnTo>
                  <a:pt x="39268" y="232562"/>
                </a:lnTo>
                <a:lnTo>
                  <a:pt x="40284" y="235102"/>
                </a:lnTo>
                <a:lnTo>
                  <a:pt x="37084" y="233832"/>
                </a:lnTo>
                <a:lnTo>
                  <a:pt x="35991" y="235102"/>
                </a:lnTo>
                <a:lnTo>
                  <a:pt x="34645" y="231292"/>
                </a:lnTo>
                <a:lnTo>
                  <a:pt x="33108" y="232562"/>
                </a:lnTo>
                <a:lnTo>
                  <a:pt x="31203" y="232562"/>
                </a:lnTo>
                <a:lnTo>
                  <a:pt x="31076" y="233832"/>
                </a:lnTo>
                <a:lnTo>
                  <a:pt x="27470" y="233832"/>
                </a:lnTo>
                <a:lnTo>
                  <a:pt x="27279" y="235102"/>
                </a:lnTo>
                <a:lnTo>
                  <a:pt x="25273" y="236372"/>
                </a:lnTo>
                <a:lnTo>
                  <a:pt x="21640" y="235102"/>
                </a:lnTo>
                <a:lnTo>
                  <a:pt x="20662" y="237642"/>
                </a:lnTo>
                <a:lnTo>
                  <a:pt x="19710" y="238912"/>
                </a:lnTo>
                <a:lnTo>
                  <a:pt x="19964" y="236372"/>
                </a:lnTo>
                <a:lnTo>
                  <a:pt x="19786" y="236372"/>
                </a:lnTo>
                <a:lnTo>
                  <a:pt x="18084" y="235102"/>
                </a:lnTo>
                <a:lnTo>
                  <a:pt x="17513" y="240182"/>
                </a:lnTo>
                <a:lnTo>
                  <a:pt x="14008" y="238912"/>
                </a:lnTo>
                <a:lnTo>
                  <a:pt x="12293" y="236372"/>
                </a:lnTo>
                <a:lnTo>
                  <a:pt x="12941" y="245262"/>
                </a:lnTo>
                <a:lnTo>
                  <a:pt x="6642" y="241452"/>
                </a:lnTo>
                <a:lnTo>
                  <a:pt x="11976" y="251612"/>
                </a:lnTo>
                <a:lnTo>
                  <a:pt x="18478" y="260502"/>
                </a:lnTo>
                <a:lnTo>
                  <a:pt x="26733" y="268122"/>
                </a:lnTo>
                <a:lnTo>
                  <a:pt x="37338" y="273202"/>
                </a:lnTo>
                <a:lnTo>
                  <a:pt x="36830" y="282092"/>
                </a:lnTo>
                <a:lnTo>
                  <a:pt x="35979" y="288442"/>
                </a:lnTo>
                <a:lnTo>
                  <a:pt x="35560" y="293522"/>
                </a:lnTo>
                <a:lnTo>
                  <a:pt x="35458" y="301142"/>
                </a:lnTo>
                <a:lnTo>
                  <a:pt x="35521" y="303682"/>
                </a:lnTo>
                <a:lnTo>
                  <a:pt x="31280" y="304952"/>
                </a:lnTo>
                <a:lnTo>
                  <a:pt x="28587" y="302412"/>
                </a:lnTo>
                <a:lnTo>
                  <a:pt x="25996" y="301142"/>
                </a:lnTo>
                <a:lnTo>
                  <a:pt x="22098" y="303682"/>
                </a:lnTo>
                <a:lnTo>
                  <a:pt x="20205" y="310032"/>
                </a:lnTo>
                <a:lnTo>
                  <a:pt x="21551" y="311302"/>
                </a:lnTo>
                <a:lnTo>
                  <a:pt x="12712" y="308762"/>
                </a:lnTo>
                <a:lnTo>
                  <a:pt x="6985" y="304952"/>
                </a:lnTo>
                <a:lnTo>
                  <a:pt x="0" y="311302"/>
                </a:lnTo>
                <a:lnTo>
                  <a:pt x="6070" y="317652"/>
                </a:lnTo>
                <a:lnTo>
                  <a:pt x="4038" y="326542"/>
                </a:lnTo>
                <a:lnTo>
                  <a:pt x="8661" y="335432"/>
                </a:lnTo>
                <a:lnTo>
                  <a:pt x="13411" y="345592"/>
                </a:lnTo>
                <a:lnTo>
                  <a:pt x="11811" y="350672"/>
                </a:lnTo>
                <a:lnTo>
                  <a:pt x="11569" y="351942"/>
                </a:lnTo>
                <a:lnTo>
                  <a:pt x="13246" y="354482"/>
                </a:lnTo>
                <a:lnTo>
                  <a:pt x="13944" y="355752"/>
                </a:lnTo>
                <a:lnTo>
                  <a:pt x="12192" y="362102"/>
                </a:lnTo>
                <a:lnTo>
                  <a:pt x="12750" y="369722"/>
                </a:lnTo>
                <a:lnTo>
                  <a:pt x="13512" y="377342"/>
                </a:lnTo>
                <a:lnTo>
                  <a:pt x="12395" y="384962"/>
                </a:lnTo>
                <a:lnTo>
                  <a:pt x="9740" y="387502"/>
                </a:lnTo>
                <a:lnTo>
                  <a:pt x="6286" y="393852"/>
                </a:lnTo>
                <a:lnTo>
                  <a:pt x="10248" y="396392"/>
                </a:lnTo>
                <a:lnTo>
                  <a:pt x="13665" y="400202"/>
                </a:lnTo>
                <a:lnTo>
                  <a:pt x="14541" y="406552"/>
                </a:lnTo>
                <a:lnTo>
                  <a:pt x="15074" y="411632"/>
                </a:lnTo>
                <a:lnTo>
                  <a:pt x="17462" y="416712"/>
                </a:lnTo>
                <a:lnTo>
                  <a:pt x="24942" y="421792"/>
                </a:lnTo>
                <a:lnTo>
                  <a:pt x="33515" y="424332"/>
                </a:lnTo>
                <a:lnTo>
                  <a:pt x="42519" y="426872"/>
                </a:lnTo>
                <a:lnTo>
                  <a:pt x="51320" y="426872"/>
                </a:lnTo>
                <a:lnTo>
                  <a:pt x="52565" y="433222"/>
                </a:lnTo>
                <a:lnTo>
                  <a:pt x="61976" y="431952"/>
                </a:lnTo>
                <a:lnTo>
                  <a:pt x="60604" y="439572"/>
                </a:lnTo>
                <a:lnTo>
                  <a:pt x="53365" y="447192"/>
                </a:lnTo>
                <a:lnTo>
                  <a:pt x="59677" y="448462"/>
                </a:lnTo>
                <a:lnTo>
                  <a:pt x="54584" y="456082"/>
                </a:lnTo>
                <a:lnTo>
                  <a:pt x="58648" y="466242"/>
                </a:lnTo>
                <a:lnTo>
                  <a:pt x="61239" y="481482"/>
                </a:lnTo>
                <a:lnTo>
                  <a:pt x="61328" y="497992"/>
                </a:lnTo>
                <a:lnTo>
                  <a:pt x="56629" y="508152"/>
                </a:lnTo>
                <a:lnTo>
                  <a:pt x="46469" y="509422"/>
                </a:lnTo>
                <a:lnTo>
                  <a:pt x="52260" y="515772"/>
                </a:lnTo>
                <a:lnTo>
                  <a:pt x="56680" y="520852"/>
                </a:lnTo>
                <a:lnTo>
                  <a:pt x="49441" y="524662"/>
                </a:lnTo>
                <a:lnTo>
                  <a:pt x="49707" y="528472"/>
                </a:lnTo>
                <a:lnTo>
                  <a:pt x="56248" y="532282"/>
                </a:lnTo>
                <a:lnTo>
                  <a:pt x="48133" y="546252"/>
                </a:lnTo>
                <a:lnTo>
                  <a:pt x="44678" y="552602"/>
                </a:lnTo>
                <a:lnTo>
                  <a:pt x="46380" y="561492"/>
                </a:lnTo>
                <a:lnTo>
                  <a:pt x="53797" y="580542"/>
                </a:lnTo>
                <a:lnTo>
                  <a:pt x="61353" y="576732"/>
                </a:lnTo>
                <a:lnTo>
                  <a:pt x="64071" y="578002"/>
                </a:lnTo>
                <a:lnTo>
                  <a:pt x="65608" y="581812"/>
                </a:lnTo>
                <a:lnTo>
                  <a:pt x="69634" y="584352"/>
                </a:lnTo>
                <a:lnTo>
                  <a:pt x="79235" y="585622"/>
                </a:lnTo>
                <a:lnTo>
                  <a:pt x="82092" y="589432"/>
                </a:lnTo>
                <a:lnTo>
                  <a:pt x="86309" y="593242"/>
                </a:lnTo>
                <a:lnTo>
                  <a:pt x="100037" y="597052"/>
                </a:lnTo>
                <a:lnTo>
                  <a:pt x="101066" y="603402"/>
                </a:lnTo>
                <a:lnTo>
                  <a:pt x="102311" y="605942"/>
                </a:lnTo>
                <a:lnTo>
                  <a:pt x="116293" y="605942"/>
                </a:lnTo>
                <a:lnTo>
                  <a:pt x="118821" y="599592"/>
                </a:lnTo>
                <a:lnTo>
                  <a:pt x="123647" y="599592"/>
                </a:lnTo>
                <a:lnTo>
                  <a:pt x="124231" y="593242"/>
                </a:lnTo>
                <a:lnTo>
                  <a:pt x="123736" y="586892"/>
                </a:lnTo>
                <a:lnTo>
                  <a:pt x="124739" y="580542"/>
                </a:lnTo>
                <a:lnTo>
                  <a:pt x="129806" y="576732"/>
                </a:lnTo>
                <a:lnTo>
                  <a:pt x="141554" y="589432"/>
                </a:lnTo>
                <a:lnTo>
                  <a:pt x="144322" y="591972"/>
                </a:lnTo>
                <a:lnTo>
                  <a:pt x="150914" y="591972"/>
                </a:lnTo>
                <a:lnTo>
                  <a:pt x="174117" y="595782"/>
                </a:lnTo>
                <a:lnTo>
                  <a:pt x="186093" y="599592"/>
                </a:lnTo>
                <a:lnTo>
                  <a:pt x="187655" y="597052"/>
                </a:lnTo>
                <a:lnTo>
                  <a:pt x="186448" y="590702"/>
                </a:lnTo>
                <a:lnTo>
                  <a:pt x="190119" y="584352"/>
                </a:lnTo>
                <a:lnTo>
                  <a:pt x="196265" y="593242"/>
                </a:lnTo>
                <a:lnTo>
                  <a:pt x="205511" y="599592"/>
                </a:lnTo>
                <a:lnTo>
                  <a:pt x="215353" y="599592"/>
                </a:lnTo>
                <a:lnTo>
                  <a:pt x="223329" y="590702"/>
                </a:lnTo>
                <a:lnTo>
                  <a:pt x="219595" y="584352"/>
                </a:lnTo>
                <a:lnTo>
                  <a:pt x="218109" y="581812"/>
                </a:lnTo>
                <a:lnTo>
                  <a:pt x="217919" y="576732"/>
                </a:lnTo>
                <a:lnTo>
                  <a:pt x="217601" y="567842"/>
                </a:lnTo>
                <a:lnTo>
                  <a:pt x="218122" y="581660"/>
                </a:lnTo>
                <a:lnTo>
                  <a:pt x="223316" y="590550"/>
                </a:lnTo>
                <a:lnTo>
                  <a:pt x="228333" y="601980"/>
                </a:lnTo>
                <a:lnTo>
                  <a:pt x="228676" y="612140"/>
                </a:lnTo>
                <a:lnTo>
                  <a:pt x="228688" y="617220"/>
                </a:lnTo>
                <a:lnTo>
                  <a:pt x="228358" y="629920"/>
                </a:lnTo>
                <a:lnTo>
                  <a:pt x="230898" y="643890"/>
                </a:lnTo>
                <a:lnTo>
                  <a:pt x="246735" y="642620"/>
                </a:lnTo>
                <a:lnTo>
                  <a:pt x="256806" y="655320"/>
                </a:lnTo>
                <a:lnTo>
                  <a:pt x="268414" y="671830"/>
                </a:lnTo>
                <a:lnTo>
                  <a:pt x="288912" y="680720"/>
                </a:lnTo>
                <a:lnTo>
                  <a:pt x="290461" y="681990"/>
                </a:lnTo>
                <a:lnTo>
                  <a:pt x="293636" y="681990"/>
                </a:lnTo>
                <a:lnTo>
                  <a:pt x="294233" y="683260"/>
                </a:lnTo>
                <a:lnTo>
                  <a:pt x="293954" y="681990"/>
                </a:lnTo>
                <a:lnTo>
                  <a:pt x="294919" y="681990"/>
                </a:lnTo>
                <a:lnTo>
                  <a:pt x="295681" y="694690"/>
                </a:lnTo>
                <a:lnTo>
                  <a:pt x="299148" y="697230"/>
                </a:lnTo>
                <a:lnTo>
                  <a:pt x="302856" y="701040"/>
                </a:lnTo>
                <a:lnTo>
                  <a:pt x="304215" y="704850"/>
                </a:lnTo>
                <a:lnTo>
                  <a:pt x="305879" y="706120"/>
                </a:lnTo>
                <a:lnTo>
                  <a:pt x="310515" y="704850"/>
                </a:lnTo>
                <a:lnTo>
                  <a:pt x="311848" y="708660"/>
                </a:lnTo>
                <a:lnTo>
                  <a:pt x="313715" y="716280"/>
                </a:lnTo>
                <a:lnTo>
                  <a:pt x="313550" y="720090"/>
                </a:lnTo>
                <a:lnTo>
                  <a:pt x="316064" y="721360"/>
                </a:lnTo>
                <a:lnTo>
                  <a:pt x="318643" y="720090"/>
                </a:lnTo>
                <a:lnTo>
                  <a:pt x="320497" y="718820"/>
                </a:lnTo>
                <a:lnTo>
                  <a:pt x="322478" y="718820"/>
                </a:lnTo>
                <a:lnTo>
                  <a:pt x="322872" y="720090"/>
                </a:lnTo>
                <a:lnTo>
                  <a:pt x="324002" y="718820"/>
                </a:lnTo>
                <a:lnTo>
                  <a:pt x="324358" y="720090"/>
                </a:lnTo>
                <a:lnTo>
                  <a:pt x="324967" y="720090"/>
                </a:lnTo>
                <a:lnTo>
                  <a:pt x="325475" y="718820"/>
                </a:lnTo>
                <a:lnTo>
                  <a:pt x="327698" y="718820"/>
                </a:lnTo>
                <a:lnTo>
                  <a:pt x="328625" y="717550"/>
                </a:lnTo>
                <a:lnTo>
                  <a:pt x="332143" y="717550"/>
                </a:lnTo>
                <a:lnTo>
                  <a:pt x="332346" y="718820"/>
                </a:lnTo>
                <a:lnTo>
                  <a:pt x="332638" y="717550"/>
                </a:lnTo>
                <a:lnTo>
                  <a:pt x="333286" y="717550"/>
                </a:lnTo>
                <a:lnTo>
                  <a:pt x="335635" y="716280"/>
                </a:lnTo>
                <a:lnTo>
                  <a:pt x="332155" y="722630"/>
                </a:lnTo>
                <a:lnTo>
                  <a:pt x="331825" y="725170"/>
                </a:lnTo>
                <a:lnTo>
                  <a:pt x="330466" y="734060"/>
                </a:lnTo>
                <a:lnTo>
                  <a:pt x="326136" y="742950"/>
                </a:lnTo>
                <a:lnTo>
                  <a:pt x="322478" y="751840"/>
                </a:lnTo>
                <a:lnTo>
                  <a:pt x="323176" y="760730"/>
                </a:lnTo>
                <a:lnTo>
                  <a:pt x="322681" y="764540"/>
                </a:lnTo>
                <a:lnTo>
                  <a:pt x="324180" y="764540"/>
                </a:lnTo>
                <a:lnTo>
                  <a:pt x="327152" y="765810"/>
                </a:lnTo>
                <a:lnTo>
                  <a:pt x="330098" y="769620"/>
                </a:lnTo>
                <a:lnTo>
                  <a:pt x="329704" y="775970"/>
                </a:lnTo>
                <a:lnTo>
                  <a:pt x="334683" y="779780"/>
                </a:lnTo>
                <a:lnTo>
                  <a:pt x="336372" y="782320"/>
                </a:lnTo>
                <a:lnTo>
                  <a:pt x="341998" y="778510"/>
                </a:lnTo>
                <a:lnTo>
                  <a:pt x="342760" y="778510"/>
                </a:lnTo>
                <a:lnTo>
                  <a:pt x="343420" y="783590"/>
                </a:lnTo>
                <a:lnTo>
                  <a:pt x="347827" y="786130"/>
                </a:lnTo>
                <a:lnTo>
                  <a:pt x="350850" y="789940"/>
                </a:lnTo>
                <a:lnTo>
                  <a:pt x="353669" y="789940"/>
                </a:lnTo>
                <a:lnTo>
                  <a:pt x="353021" y="795020"/>
                </a:lnTo>
                <a:lnTo>
                  <a:pt x="354152" y="796290"/>
                </a:lnTo>
                <a:lnTo>
                  <a:pt x="358305" y="802640"/>
                </a:lnTo>
                <a:lnTo>
                  <a:pt x="360692" y="814070"/>
                </a:lnTo>
                <a:lnTo>
                  <a:pt x="364896" y="825500"/>
                </a:lnTo>
                <a:lnTo>
                  <a:pt x="369722" y="836930"/>
                </a:lnTo>
                <a:lnTo>
                  <a:pt x="373951" y="847090"/>
                </a:lnTo>
                <a:lnTo>
                  <a:pt x="376453" y="857250"/>
                </a:lnTo>
                <a:lnTo>
                  <a:pt x="374167" y="864870"/>
                </a:lnTo>
                <a:lnTo>
                  <a:pt x="372922" y="871220"/>
                </a:lnTo>
                <a:lnTo>
                  <a:pt x="378523" y="876300"/>
                </a:lnTo>
                <a:lnTo>
                  <a:pt x="383565" y="881380"/>
                </a:lnTo>
                <a:lnTo>
                  <a:pt x="389013" y="872490"/>
                </a:lnTo>
                <a:lnTo>
                  <a:pt x="395147" y="873760"/>
                </a:lnTo>
                <a:lnTo>
                  <a:pt x="391604" y="878840"/>
                </a:lnTo>
                <a:lnTo>
                  <a:pt x="396506" y="878840"/>
                </a:lnTo>
                <a:lnTo>
                  <a:pt x="399237" y="881380"/>
                </a:lnTo>
                <a:lnTo>
                  <a:pt x="403225" y="878840"/>
                </a:lnTo>
                <a:lnTo>
                  <a:pt x="410857" y="878840"/>
                </a:lnTo>
                <a:lnTo>
                  <a:pt x="407543" y="872490"/>
                </a:lnTo>
                <a:lnTo>
                  <a:pt x="414032" y="861060"/>
                </a:lnTo>
                <a:lnTo>
                  <a:pt x="414718" y="857250"/>
                </a:lnTo>
                <a:lnTo>
                  <a:pt x="414553" y="848360"/>
                </a:lnTo>
                <a:lnTo>
                  <a:pt x="417499" y="847090"/>
                </a:lnTo>
                <a:lnTo>
                  <a:pt x="417601" y="844550"/>
                </a:lnTo>
                <a:lnTo>
                  <a:pt x="416191" y="842010"/>
                </a:lnTo>
                <a:lnTo>
                  <a:pt x="415823" y="840740"/>
                </a:lnTo>
                <a:lnTo>
                  <a:pt x="414553" y="839470"/>
                </a:lnTo>
                <a:lnTo>
                  <a:pt x="414718" y="836930"/>
                </a:lnTo>
                <a:lnTo>
                  <a:pt x="413702" y="836930"/>
                </a:lnTo>
                <a:lnTo>
                  <a:pt x="413054" y="835660"/>
                </a:lnTo>
                <a:lnTo>
                  <a:pt x="413131" y="834390"/>
                </a:lnTo>
                <a:lnTo>
                  <a:pt x="412381" y="833869"/>
                </a:lnTo>
                <a:lnTo>
                  <a:pt x="412051" y="833120"/>
                </a:lnTo>
                <a:lnTo>
                  <a:pt x="411683" y="833361"/>
                </a:lnTo>
                <a:lnTo>
                  <a:pt x="411340" y="833120"/>
                </a:lnTo>
                <a:lnTo>
                  <a:pt x="411619" y="833399"/>
                </a:lnTo>
                <a:lnTo>
                  <a:pt x="410083" y="834390"/>
                </a:lnTo>
                <a:lnTo>
                  <a:pt x="412496" y="831850"/>
                </a:lnTo>
                <a:lnTo>
                  <a:pt x="410502" y="831850"/>
                </a:lnTo>
                <a:lnTo>
                  <a:pt x="410616" y="830580"/>
                </a:lnTo>
                <a:lnTo>
                  <a:pt x="411289" y="830580"/>
                </a:lnTo>
                <a:lnTo>
                  <a:pt x="410857" y="829310"/>
                </a:lnTo>
                <a:lnTo>
                  <a:pt x="411568" y="829310"/>
                </a:lnTo>
                <a:lnTo>
                  <a:pt x="411861" y="828560"/>
                </a:lnTo>
                <a:lnTo>
                  <a:pt x="412216" y="829310"/>
                </a:lnTo>
                <a:lnTo>
                  <a:pt x="412115" y="828040"/>
                </a:lnTo>
                <a:lnTo>
                  <a:pt x="411899" y="825500"/>
                </a:lnTo>
                <a:lnTo>
                  <a:pt x="410413" y="825500"/>
                </a:lnTo>
                <a:lnTo>
                  <a:pt x="411695" y="828230"/>
                </a:lnTo>
                <a:lnTo>
                  <a:pt x="409613" y="829310"/>
                </a:lnTo>
                <a:lnTo>
                  <a:pt x="410311" y="828040"/>
                </a:lnTo>
                <a:lnTo>
                  <a:pt x="410006" y="828040"/>
                </a:lnTo>
                <a:lnTo>
                  <a:pt x="410260" y="826770"/>
                </a:lnTo>
                <a:lnTo>
                  <a:pt x="410032" y="825500"/>
                </a:lnTo>
                <a:lnTo>
                  <a:pt x="409651" y="825500"/>
                </a:lnTo>
                <a:lnTo>
                  <a:pt x="410006" y="825347"/>
                </a:lnTo>
                <a:lnTo>
                  <a:pt x="409803" y="824230"/>
                </a:lnTo>
                <a:lnTo>
                  <a:pt x="410273" y="825220"/>
                </a:lnTo>
                <a:lnTo>
                  <a:pt x="412381" y="824230"/>
                </a:lnTo>
                <a:lnTo>
                  <a:pt x="412877" y="822960"/>
                </a:lnTo>
                <a:lnTo>
                  <a:pt x="413219" y="822960"/>
                </a:lnTo>
                <a:lnTo>
                  <a:pt x="413727" y="821690"/>
                </a:lnTo>
                <a:lnTo>
                  <a:pt x="411975" y="821690"/>
                </a:lnTo>
                <a:lnTo>
                  <a:pt x="410146" y="821690"/>
                </a:lnTo>
                <a:lnTo>
                  <a:pt x="414274" y="819150"/>
                </a:lnTo>
                <a:lnTo>
                  <a:pt x="411416" y="819150"/>
                </a:lnTo>
                <a:lnTo>
                  <a:pt x="410591" y="817880"/>
                </a:lnTo>
                <a:lnTo>
                  <a:pt x="414274" y="819150"/>
                </a:lnTo>
                <a:lnTo>
                  <a:pt x="412394" y="817880"/>
                </a:lnTo>
                <a:lnTo>
                  <a:pt x="412280" y="816610"/>
                </a:lnTo>
                <a:lnTo>
                  <a:pt x="411353" y="817880"/>
                </a:lnTo>
                <a:lnTo>
                  <a:pt x="411949" y="816610"/>
                </a:lnTo>
                <a:lnTo>
                  <a:pt x="412280" y="816610"/>
                </a:lnTo>
                <a:lnTo>
                  <a:pt x="412800" y="816610"/>
                </a:lnTo>
                <a:lnTo>
                  <a:pt x="412991" y="815340"/>
                </a:lnTo>
                <a:lnTo>
                  <a:pt x="412330" y="815340"/>
                </a:lnTo>
                <a:lnTo>
                  <a:pt x="412661" y="814070"/>
                </a:lnTo>
                <a:lnTo>
                  <a:pt x="412788" y="812800"/>
                </a:lnTo>
                <a:lnTo>
                  <a:pt x="414350" y="812800"/>
                </a:lnTo>
                <a:lnTo>
                  <a:pt x="414312" y="811530"/>
                </a:lnTo>
                <a:lnTo>
                  <a:pt x="415213" y="811530"/>
                </a:lnTo>
                <a:lnTo>
                  <a:pt x="415061" y="810260"/>
                </a:lnTo>
                <a:lnTo>
                  <a:pt x="415175" y="808990"/>
                </a:lnTo>
                <a:lnTo>
                  <a:pt x="413473" y="810260"/>
                </a:lnTo>
                <a:lnTo>
                  <a:pt x="414147" y="808990"/>
                </a:lnTo>
                <a:lnTo>
                  <a:pt x="413258" y="807720"/>
                </a:lnTo>
                <a:lnTo>
                  <a:pt x="414108" y="806450"/>
                </a:lnTo>
                <a:lnTo>
                  <a:pt x="414096" y="805180"/>
                </a:lnTo>
                <a:lnTo>
                  <a:pt x="412292" y="805180"/>
                </a:lnTo>
                <a:lnTo>
                  <a:pt x="413677" y="803910"/>
                </a:lnTo>
                <a:lnTo>
                  <a:pt x="413575" y="802640"/>
                </a:lnTo>
                <a:lnTo>
                  <a:pt x="414172" y="801370"/>
                </a:lnTo>
                <a:lnTo>
                  <a:pt x="415391" y="800100"/>
                </a:lnTo>
                <a:lnTo>
                  <a:pt x="414731" y="797560"/>
                </a:lnTo>
                <a:lnTo>
                  <a:pt x="416801" y="796290"/>
                </a:lnTo>
                <a:lnTo>
                  <a:pt x="416610" y="795020"/>
                </a:lnTo>
                <a:lnTo>
                  <a:pt x="418401" y="795020"/>
                </a:lnTo>
                <a:lnTo>
                  <a:pt x="419595" y="793750"/>
                </a:lnTo>
                <a:lnTo>
                  <a:pt x="424535" y="786130"/>
                </a:lnTo>
                <a:lnTo>
                  <a:pt x="428536" y="781050"/>
                </a:lnTo>
                <a:lnTo>
                  <a:pt x="434365" y="778510"/>
                </a:lnTo>
                <a:lnTo>
                  <a:pt x="444715" y="778510"/>
                </a:lnTo>
                <a:lnTo>
                  <a:pt x="447167" y="782320"/>
                </a:lnTo>
                <a:lnTo>
                  <a:pt x="449580" y="787400"/>
                </a:lnTo>
                <a:lnTo>
                  <a:pt x="454113" y="787400"/>
                </a:lnTo>
                <a:lnTo>
                  <a:pt x="465328" y="788670"/>
                </a:lnTo>
                <a:lnTo>
                  <a:pt x="471246" y="788670"/>
                </a:lnTo>
                <a:lnTo>
                  <a:pt x="474306" y="783590"/>
                </a:lnTo>
                <a:lnTo>
                  <a:pt x="475462" y="778510"/>
                </a:lnTo>
                <a:lnTo>
                  <a:pt x="476923" y="772160"/>
                </a:lnTo>
                <a:lnTo>
                  <a:pt x="482803" y="770890"/>
                </a:lnTo>
                <a:lnTo>
                  <a:pt x="489445" y="765810"/>
                </a:lnTo>
                <a:lnTo>
                  <a:pt x="493102" y="762000"/>
                </a:lnTo>
                <a:lnTo>
                  <a:pt x="496722" y="760730"/>
                </a:lnTo>
                <a:lnTo>
                  <a:pt x="500761" y="763270"/>
                </a:lnTo>
                <a:lnTo>
                  <a:pt x="504075" y="764540"/>
                </a:lnTo>
                <a:lnTo>
                  <a:pt x="505510" y="760730"/>
                </a:lnTo>
                <a:lnTo>
                  <a:pt x="504748" y="753110"/>
                </a:lnTo>
                <a:lnTo>
                  <a:pt x="508558" y="745490"/>
                </a:lnTo>
                <a:lnTo>
                  <a:pt x="514007" y="737870"/>
                </a:lnTo>
                <a:lnTo>
                  <a:pt x="518172" y="730250"/>
                </a:lnTo>
                <a:lnTo>
                  <a:pt x="518198" y="723900"/>
                </a:lnTo>
                <a:lnTo>
                  <a:pt x="519125" y="721360"/>
                </a:lnTo>
                <a:lnTo>
                  <a:pt x="520179" y="720090"/>
                </a:lnTo>
                <a:lnTo>
                  <a:pt x="520471" y="716280"/>
                </a:lnTo>
                <a:lnTo>
                  <a:pt x="520573" y="715010"/>
                </a:lnTo>
                <a:lnTo>
                  <a:pt x="522554" y="715010"/>
                </a:lnTo>
                <a:lnTo>
                  <a:pt x="526097" y="713740"/>
                </a:lnTo>
                <a:lnTo>
                  <a:pt x="526694" y="711200"/>
                </a:lnTo>
                <a:lnTo>
                  <a:pt x="528739" y="704850"/>
                </a:lnTo>
                <a:lnTo>
                  <a:pt x="532650" y="703580"/>
                </a:lnTo>
                <a:lnTo>
                  <a:pt x="538721" y="703580"/>
                </a:lnTo>
                <a:lnTo>
                  <a:pt x="547268" y="701040"/>
                </a:lnTo>
                <a:lnTo>
                  <a:pt x="559193" y="694690"/>
                </a:lnTo>
                <a:lnTo>
                  <a:pt x="562317" y="687070"/>
                </a:lnTo>
                <a:lnTo>
                  <a:pt x="565975" y="681990"/>
                </a:lnTo>
                <a:lnTo>
                  <a:pt x="579526" y="683260"/>
                </a:lnTo>
                <a:lnTo>
                  <a:pt x="583552" y="679450"/>
                </a:lnTo>
                <a:lnTo>
                  <a:pt x="579272" y="674370"/>
                </a:lnTo>
                <a:lnTo>
                  <a:pt x="586041" y="671830"/>
                </a:lnTo>
                <a:lnTo>
                  <a:pt x="589343" y="669290"/>
                </a:lnTo>
                <a:lnTo>
                  <a:pt x="589584" y="666750"/>
                </a:lnTo>
                <a:lnTo>
                  <a:pt x="591781" y="665480"/>
                </a:lnTo>
                <a:lnTo>
                  <a:pt x="600925" y="664210"/>
                </a:lnTo>
                <a:lnTo>
                  <a:pt x="603326" y="656590"/>
                </a:lnTo>
                <a:lnTo>
                  <a:pt x="607275" y="651510"/>
                </a:lnTo>
                <a:lnTo>
                  <a:pt x="611517" y="647700"/>
                </a:lnTo>
                <a:lnTo>
                  <a:pt x="614121" y="642620"/>
                </a:lnTo>
                <a:lnTo>
                  <a:pt x="614768" y="641350"/>
                </a:lnTo>
                <a:lnTo>
                  <a:pt x="620433" y="641350"/>
                </a:lnTo>
                <a:lnTo>
                  <a:pt x="619899" y="637540"/>
                </a:lnTo>
                <a:lnTo>
                  <a:pt x="625932" y="636270"/>
                </a:lnTo>
                <a:lnTo>
                  <a:pt x="634199" y="636270"/>
                </a:lnTo>
                <a:lnTo>
                  <a:pt x="638365" y="633730"/>
                </a:lnTo>
                <a:lnTo>
                  <a:pt x="640651" y="633730"/>
                </a:lnTo>
                <a:lnTo>
                  <a:pt x="643585" y="632460"/>
                </a:lnTo>
                <a:lnTo>
                  <a:pt x="645655" y="633730"/>
                </a:lnTo>
                <a:lnTo>
                  <a:pt x="645807" y="633730"/>
                </a:lnTo>
                <a:lnTo>
                  <a:pt x="653554" y="632460"/>
                </a:lnTo>
                <a:lnTo>
                  <a:pt x="651891" y="635000"/>
                </a:lnTo>
                <a:lnTo>
                  <a:pt x="652526" y="638810"/>
                </a:lnTo>
                <a:lnTo>
                  <a:pt x="654977" y="638810"/>
                </a:lnTo>
                <a:lnTo>
                  <a:pt x="657809" y="640080"/>
                </a:lnTo>
                <a:lnTo>
                  <a:pt x="659244" y="642620"/>
                </a:lnTo>
                <a:lnTo>
                  <a:pt x="664083" y="646430"/>
                </a:lnTo>
                <a:lnTo>
                  <a:pt x="665695" y="646430"/>
                </a:lnTo>
                <a:lnTo>
                  <a:pt x="666178" y="645160"/>
                </a:lnTo>
                <a:lnTo>
                  <a:pt x="670140" y="645160"/>
                </a:lnTo>
                <a:lnTo>
                  <a:pt x="670128" y="646430"/>
                </a:lnTo>
                <a:lnTo>
                  <a:pt x="670864" y="646430"/>
                </a:lnTo>
                <a:lnTo>
                  <a:pt x="675106" y="647700"/>
                </a:lnTo>
                <a:lnTo>
                  <a:pt x="671588" y="648970"/>
                </a:lnTo>
                <a:lnTo>
                  <a:pt x="676452" y="647700"/>
                </a:lnTo>
                <a:lnTo>
                  <a:pt x="681278" y="656590"/>
                </a:lnTo>
                <a:lnTo>
                  <a:pt x="692899" y="656590"/>
                </a:lnTo>
                <a:lnTo>
                  <a:pt x="698855" y="661670"/>
                </a:lnTo>
                <a:lnTo>
                  <a:pt x="705332" y="666750"/>
                </a:lnTo>
                <a:lnTo>
                  <a:pt x="714794" y="669290"/>
                </a:lnTo>
                <a:lnTo>
                  <a:pt x="724382" y="668020"/>
                </a:lnTo>
                <a:lnTo>
                  <a:pt x="731215" y="664210"/>
                </a:lnTo>
                <a:lnTo>
                  <a:pt x="735012" y="665480"/>
                </a:lnTo>
                <a:lnTo>
                  <a:pt x="735901" y="670560"/>
                </a:lnTo>
                <a:lnTo>
                  <a:pt x="740435" y="670560"/>
                </a:lnTo>
                <a:lnTo>
                  <a:pt x="745439" y="669290"/>
                </a:lnTo>
                <a:lnTo>
                  <a:pt x="742683" y="671830"/>
                </a:lnTo>
                <a:lnTo>
                  <a:pt x="752182" y="671830"/>
                </a:lnTo>
                <a:lnTo>
                  <a:pt x="753110" y="670560"/>
                </a:lnTo>
                <a:lnTo>
                  <a:pt x="754862" y="670560"/>
                </a:lnTo>
                <a:lnTo>
                  <a:pt x="754761" y="669290"/>
                </a:lnTo>
                <a:lnTo>
                  <a:pt x="754646" y="668020"/>
                </a:lnTo>
                <a:lnTo>
                  <a:pt x="759968" y="668020"/>
                </a:lnTo>
                <a:lnTo>
                  <a:pt x="759167" y="666750"/>
                </a:lnTo>
                <a:lnTo>
                  <a:pt x="761746" y="668020"/>
                </a:lnTo>
                <a:lnTo>
                  <a:pt x="761415" y="668020"/>
                </a:lnTo>
                <a:lnTo>
                  <a:pt x="761542" y="669290"/>
                </a:lnTo>
                <a:lnTo>
                  <a:pt x="762647" y="669290"/>
                </a:lnTo>
                <a:lnTo>
                  <a:pt x="763079" y="668020"/>
                </a:lnTo>
                <a:lnTo>
                  <a:pt x="764019" y="669290"/>
                </a:lnTo>
                <a:lnTo>
                  <a:pt x="766229" y="670560"/>
                </a:lnTo>
                <a:lnTo>
                  <a:pt x="767651" y="669290"/>
                </a:lnTo>
                <a:lnTo>
                  <a:pt x="768921" y="668020"/>
                </a:lnTo>
                <a:lnTo>
                  <a:pt x="769454" y="668020"/>
                </a:lnTo>
                <a:lnTo>
                  <a:pt x="769581" y="666750"/>
                </a:lnTo>
                <a:lnTo>
                  <a:pt x="770267" y="666750"/>
                </a:lnTo>
                <a:lnTo>
                  <a:pt x="771512" y="668020"/>
                </a:lnTo>
                <a:lnTo>
                  <a:pt x="771232" y="666750"/>
                </a:lnTo>
                <a:lnTo>
                  <a:pt x="772363" y="666750"/>
                </a:lnTo>
                <a:lnTo>
                  <a:pt x="772756" y="665480"/>
                </a:lnTo>
                <a:lnTo>
                  <a:pt x="773772" y="665480"/>
                </a:lnTo>
                <a:lnTo>
                  <a:pt x="774128" y="668020"/>
                </a:lnTo>
                <a:lnTo>
                  <a:pt x="778357" y="666750"/>
                </a:lnTo>
                <a:lnTo>
                  <a:pt x="778700" y="665480"/>
                </a:lnTo>
                <a:lnTo>
                  <a:pt x="779310" y="664210"/>
                </a:lnTo>
                <a:lnTo>
                  <a:pt x="779310" y="665480"/>
                </a:lnTo>
                <a:lnTo>
                  <a:pt x="780478" y="664210"/>
                </a:lnTo>
                <a:lnTo>
                  <a:pt x="782154" y="664210"/>
                </a:lnTo>
                <a:lnTo>
                  <a:pt x="782662" y="661670"/>
                </a:lnTo>
                <a:lnTo>
                  <a:pt x="783501" y="660400"/>
                </a:lnTo>
                <a:lnTo>
                  <a:pt x="784352" y="661670"/>
                </a:lnTo>
                <a:lnTo>
                  <a:pt x="784479" y="660400"/>
                </a:lnTo>
                <a:lnTo>
                  <a:pt x="784593" y="659130"/>
                </a:lnTo>
                <a:lnTo>
                  <a:pt x="785088" y="660400"/>
                </a:lnTo>
                <a:lnTo>
                  <a:pt x="786371" y="660400"/>
                </a:lnTo>
                <a:lnTo>
                  <a:pt x="786320" y="659130"/>
                </a:lnTo>
                <a:lnTo>
                  <a:pt x="789330" y="659130"/>
                </a:lnTo>
                <a:lnTo>
                  <a:pt x="789038" y="657860"/>
                </a:lnTo>
                <a:lnTo>
                  <a:pt x="789660" y="657860"/>
                </a:lnTo>
                <a:lnTo>
                  <a:pt x="789825" y="659130"/>
                </a:lnTo>
                <a:lnTo>
                  <a:pt x="791006" y="659130"/>
                </a:lnTo>
                <a:lnTo>
                  <a:pt x="791451" y="657860"/>
                </a:lnTo>
                <a:lnTo>
                  <a:pt x="791756" y="659130"/>
                </a:lnTo>
                <a:lnTo>
                  <a:pt x="792073" y="657860"/>
                </a:lnTo>
                <a:lnTo>
                  <a:pt x="791819" y="659130"/>
                </a:lnTo>
                <a:lnTo>
                  <a:pt x="792276" y="657860"/>
                </a:lnTo>
                <a:lnTo>
                  <a:pt x="792683" y="657860"/>
                </a:lnTo>
                <a:lnTo>
                  <a:pt x="792365" y="659130"/>
                </a:lnTo>
                <a:lnTo>
                  <a:pt x="792848" y="657860"/>
                </a:lnTo>
                <a:lnTo>
                  <a:pt x="793584" y="659130"/>
                </a:lnTo>
                <a:lnTo>
                  <a:pt x="794385" y="659130"/>
                </a:lnTo>
                <a:lnTo>
                  <a:pt x="794689" y="657860"/>
                </a:lnTo>
                <a:lnTo>
                  <a:pt x="795032" y="659130"/>
                </a:lnTo>
                <a:lnTo>
                  <a:pt x="795172" y="659130"/>
                </a:lnTo>
                <a:lnTo>
                  <a:pt x="795616" y="659130"/>
                </a:lnTo>
                <a:lnTo>
                  <a:pt x="796201" y="659130"/>
                </a:lnTo>
                <a:lnTo>
                  <a:pt x="796683" y="657860"/>
                </a:lnTo>
                <a:lnTo>
                  <a:pt x="797166" y="656590"/>
                </a:lnTo>
                <a:lnTo>
                  <a:pt x="797001" y="657860"/>
                </a:lnTo>
                <a:lnTo>
                  <a:pt x="796696" y="659130"/>
                </a:lnTo>
                <a:lnTo>
                  <a:pt x="798296" y="656590"/>
                </a:lnTo>
                <a:lnTo>
                  <a:pt x="797750" y="657860"/>
                </a:lnTo>
                <a:lnTo>
                  <a:pt x="798715" y="657860"/>
                </a:lnTo>
                <a:lnTo>
                  <a:pt x="799147" y="656590"/>
                </a:lnTo>
                <a:lnTo>
                  <a:pt x="799109" y="657860"/>
                </a:lnTo>
                <a:lnTo>
                  <a:pt x="799680" y="657860"/>
                </a:lnTo>
                <a:lnTo>
                  <a:pt x="799782" y="656590"/>
                </a:lnTo>
                <a:lnTo>
                  <a:pt x="800214" y="657860"/>
                </a:lnTo>
                <a:lnTo>
                  <a:pt x="801585" y="657860"/>
                </a:lnTo>
                <a:lnTo>
                  <a:pt x="801230" y="656590"/>
                </a:lnTo>
                <a:lnTo>
                  <a:pt x="801839" y="656590"/>
                </a:lnTo>
                <a:lnTo>
                  <a:pt x="801954" y="657860"/>
                </a:lnTo>
                <a:lnTo>
                  <a:pt x="802551" y="656590"/>
                </a:lnTo>
                <a:lnTo>
                  <a:pt x="802843" y="657860"/>
                </a:lnTo>
                <a:lnTo>
                  <a:pt x="803871" y="657860"/>
                </a:lnTo>
                <a:lnTo>
                  <a:pt x="810831" y="660400"/>
                </a:lnTo>
                <a:lnTo>
                  <a:pt x="818311" y="666750"/>
                </a:lnTo>
                <a:lnTo>
                  <a:pt x="825690" y="673100"/>
                </a:lnTo>
                <a:lnTo>
                  <a:pt x="832358" y="679450"/>
                </a:lnTo>
                <a:lnTo>
                  <a:pt x="839533" y="683260"/>
                </a:lnTo>
                <a:lnTo>
                  <a:pt x="849388" y="683260"/>
                </a:lnTo>
                <a:lnTo>
                  <a:pt x="855751" y="679450"/>
                </a:lnTo>
                <a:lnTo>
                  <a:pt x="852449" y="674370"/>
                </a:lnTo>
                <a:lnTo>
                  <a:pt x="847648" y="671830"/>
                </a:lnTo>
                <a:lnTo>
                  <a:pt x="855472" y="664210"/>
                </a:lnTo>
                <a:lnTo>
                  <a:pt x="854202" y="656590"/>
                </a:lnTo>
                <a:lnTo>
                  <a:pt x="855014" y="654050"/>
                </a:lnTo>
                <a:lnTo>
                  <a:pt x="848601" y="652780"/>
                </a:lnTo>
                <a:lnTo>
                  <a:pt x="847394" y="652780"/>
                </a:lnTo>
                <a:lnTo>
                  <a:pt x="842098" y="648970"/>
                </a:lnTo>
                <a:lnTo>
                  <a:pt x="840651" y="647700"/>
                </a:lnTo>
                <a:lnTo>
                  <a:pt x="837742" y="645160"/>
                </a:lnTo>
                <a:lnTo>
                  <a:pt x="834834" y="642620"/>
                </a:lnTo>
                <a:lnTo>
                  <a:pt x="838873" y="636270"/>
                </a:lnTo>
                <a:lnTo>
                  <a:pt x="835952" y="632460"/>
                </a:lnTo>
                <a:lnTo>
                  <a:pt x="828154" y="622300"/>
                </a:lnTo>
                <a:lnTo>
                  <a:pt x="832116" y="617220"/>
                </a:lnTo>
                <a:lnTo>
                  <a:pt x="841540" y="612140"/>
                </a:lnTo>
                <a:lnTo>
                  <a:pt x="847217" y="603250"/>
                </a:lnTo>
                <a:lnTo>
                  <a:pt x="850900" y="600710"/>
                </a:lnTo>
                <a:lnTo>
                  <a:pt x="851230" y="598170"/>
                </a:lnTo>
                <a:lnTo>
                  <a:pt x="852855" y="596900"/>
                </a:lnTo>
                <a:lnTo>
                  <a:pt x="860488" y="598170"/>
                </a:lnTo>
                <a:lnTo>
                  <a:pt x="862647" y="600710"/>
                </a:lnTo>
                <a:lnTo>
                  <a:pt x="867778" y="604520"/>
                </a:lnTo>
                <a:lnTo>
                  <a:pt x="872667" y="607060"/>
                </a:lnTo>
                <a:lnTo>
                  <a:pt x="874102" y="604520"/>
                </a:lnTo>
                <a:lnTo>
                  <a:pt x="876808" y="598170"/>
                </a:lnTo>
                <a:lnTo>
                  <a:pt x="877303" y="596900"/>
                </a:lnTo>
                <a:lnTo>
                  <a:pt x="879297" y="59182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6" name="object 6576"/>
          <p:cNvSpPr/>
          <p:nvPr/>
        </p:nvSpPr>
        <p:spPr>
          <a:xfrm>
            <a:off x="5957486" y="3120967"/>
            <a:ext cx="635" cy="0"/>
          </a:xfrm>
          <a:custGeom>
            <a:avLst/>
            <a:gdLst/>
            <a:ahLst/>
            <a:cxnLst/>
            <a:rect l="l" t="t" r="r" b="b"/>
            <a:pathLst>
              <a:path w="635">
                <a:moveTo>
                  <a:pt x="0" y="0"/>
                </a:move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7" name="object 6577"/>
          <p:cNvSpPr/>
          <p:nvPr/>
        </p:nvSpPr>
        <p:spPr>
          <a:xfrm>
            <a:off x="6062666" y="3204845"/>
            <a:ext cx="19050" cy="93345"/>
          </a:xfrm>
          <a:custGeom>
            <a:avLst/>
            <a:gdLst/>
            <a:ahLst/>
            <a:cxnLst/>
            <a:rect l="l" t="t" r="r" b="b"/>
            <a:pathLst>
              <a:path w="19050" h="93345">
                <a:moveTo>
                  <a:pt x="18935" y="92151"/>
                </a:moveTo>
                <a:lnTo>
                  <a:pt x="18510" y="92363"/>
                </a:lnTo>
                <a:lnTo>
                  <a:pt x="18592" y="92798"/>
                </a:lnTo>
                <a:lnTo>
                  <a:pt x="18935" y="92151"/>
                </a:lnTo>
                <a:close/>
              </a:path>
              <a:path w="19050" h="93345">
                <a:moveTo>
                  <a:pt x="18453" y="92064"/>
                </a:moveTo>
                <a:lnTo>
                  <a:pt x="17818" y="92710"/>
                </a:lnTo>
                <a:lnTo>
                  <a:pt x="18510" y="92363"/>
                </a:lnTo>
                <a:lnTo>
                  <a:pt x="18453" y="92064"/>
                </a:lnTo>
                <a:close/>
              </a:path>
              <a:path w="19050" h="93345">
                <a:moveTo>
                  <a:pt x="17805" y="91732"/>
                </a:moveTo>
                <a:lnTo>
                  <a:pt x="17703" y="91909"/>
                </a:lnTo>
                <a:lnTo>
                  <a:pt x="17805" y="91732"/>
                </a:lnTo>
                <a:close/>
              </a:path>
              <a:path w="19050" h="93345">
                <a:moveTo>
                  <a:pt x="18390" y="91732"/>
                </a:moveTo>
                <a:lnTo>
                  <a:pt x="17842" y="91741"/>
                </a:lnTo>
                <a:lnTo>
                  <a:pt x="18418" y="91880"/>
                </a:lnTo>
                <a:lnTo>
                  <a:pt x="18390" y="91732"/>
                </a:lnTo>
                <a:close/>
              </a:path>
              <a:path w="19050" h="93345">
                <a:moveTo>
                  <a:pt x="18235" y="90919"/>
                </a:moveTo>
                <a:lnTo>
                  <a:pt x="17894" y="90919"/>
                </a:lnTo>
                <a:lnTo>
                  <a:pt x="17737" y="91732"/>
                </a:lnTo>
                <a:lnTo>
                  <a:pt x="18173" y="91338"/>
                </a:lnTo>
                <a:lnTo>
                  <a:pt x="18315" y="91338"/>
                </a:lnTo>
                <a:lnTo>
                  <a:pt x="18235" y="90919"/>
                </a:lnTo>
                <a:close/>
              </a:path>
              <a:path w="19050" h="93345">
                <a:moveTo>
                  <a:pt x="18347" y="91506"/>
                </a:moveTo>
                <a:lnTo>
                  <a:pt x="18390" y="91732"/>
                </a:lnTo>
                <a:lnTo>
                  <a:pt x="18580" y="91732"/>
                </a:lnTo>
                <a:lnTo>
                  <a:pt x="18347" y="91506"/>
                </a:lnTo>
                <a:close/>
              </a:path>
              <a:path w="19050" h="93345">
                <a:moveTo>
                  <a:pt x="18315" y="91338"/>
                </a:moveTo>
                <a:lnTo>
                  <a:pt x="18173" y="91338"/>
                </a:lnTo>
                <a:lnTo>
                  <a:pt x="18347" y="91506"/>
                </a:lnTo>
                <a:lnTo>
                  <a:pt x="18315" y="91338"/>
                </a:lnTo>
                <a:close/>
              </a:path>
              <a:path w="19050" h="93345">
                <a:moveTo>
                  <a:pt x="17738" y="88303"/>
                </a:moveTo>
                <a:lnTo>
                  <a:pt x="16789" y="88303"/>
                </a:lnTo>
                <a:lnTo>
                  <a:pt x="17157" y="88582"/>
                </a:lnTo>
                <a:lnTo>
                  <a:pt x="16433" y="89204"/>
                </a:lnTo>
                <a:lnTo>
                  <a:pt x="17157" y="89649"/>
                </a:lnTo>
                <a:lnTo>
                  <a:pt x="17475" y="90004"/>
                </a:lnTo>
                <a:lnTo>
                  <a:pt x="17106" y="90995"/>
                </a:lnTo>
                <a:lnTo>
                  <a:pt x="17576" y="91198"/>
                </a:lnTo>
                <a:lnTo>
                  <a:pt x="17894" y="90919"/>
                </a:lnTo>
                <a:lnTo>
                  <a:pt x="18235" y="90919"/>
                </a:lnTo>
                <a:lnTo>
                  <a:pt x="17738" y="88303"/>
                </a:lnTo>
                <a:close/>
              </a:path>
              <a:path w="19050" h="93345">
                <a:moveTo>
                  <a:pt x="16723" y="82964"/>
                </a:moveTo>
                <a:lnTo>
                  <a:pt x="16687" y="83400"/>
                </a:lnTo>
                <a:lnTo>
                  <a:pt x="16865" y="84963"/>
                </a:lnTo>
                <a:lnTo>
                  <a:pt x="16484" y="85242"/>
                </a:lnTo>
                <a:lnTo>
                  <a:pt x="17170" y="86779"/>
                </a:lnTo>
                <a:lnTo>
                  <a:pt x="16827" y="87020"/>
                </a:lnTo>
                <a:lnTo>
                  <a:pt x="16687" y="87591"/>
                </a:lnTo>
                <a:lnTo>
                  <a:pt x="17221" y="87706"/>
                </a:lnTo>
                <a:lnTo>
                  <a:pt x="16878" y="88112"/>
                </a:lnTo>
                <a:lnTo>
                  <a:pt x="16001" y="88353"/>
                </a:lnTo>
                <a:lnTo>
                  <a:pt x="16789" y="88303"/>
                </a:lnTo>
                <a:lnTo>
                  <a:pt x="17738" y="88303"/>
                </a:lnTo>
                <a:lnTo>
                  <a:pt x="16723" y="82964"/>
                </a:lnTo>
                <a:close/>
              </a:path>
              <a:path w="19050" h="93345">
                <a:moveTo>
                  <a:pt x="16052" y="71755"/>
                </a:moveTo>
                <a:lnTo>
                  <a:pt x="14744" y="72034"/>
                </a:lnTo>
                <a:lnTo>
                  <a:pt x="14742" y="72542"/>
                </a:lnTo>
                <a:lnTo>
                  <a:pt x="16723" y="82964"/>
                </a:lnTo>
                <a:lnTo>
                  <a:pt x="16814" y="81838"/>
                </a:lnTo>
                <a:lnTo>
                  <a:pt x="17348" y="80784"/>
                </a:lnTo>
                <a:lnTo>
                  <a:pt x="17322" y="78943"/>
                </a:lnTo>
                <a:lnTo>
                  <a:pt x="16954" y="78422"/>
                </a:lnTo>
                <a:lnTo>
                  <a:pt x="17932" y="77800"/>
                </a:lnTo>
                <a:lnTo>
                  <a:pt x="17284" y="77190"/>
                </a:lnTo>
                <a:lnTo>
                  <a:pt x="17310" y="74091"/>
                </a:lnTo>
                <a:lnTo>
                  <a:pt x="16433" y="73571"/>
                </a:lnTo>
                <a:lnTo>
                  <a:pt x="16395" y="72542"/>
                </a:lnTo>
                <a:lnTo>
                  <a:pt x="16052" y="71755"/>
                </a:lnTo>
                <a:close/>
              </a:path>
              <a:path w="19050" h="93345">
                <a:moveTo>
                  <a:pt x="14410" y="70799"/>
                </a:moveTo>
                <a:lnTo>
                  <a:pt x="14645" y="72034"/>
                </a:lnTo>
                <a:lnTo>
                  <a:pt x="14592" y="70929"/>
                </a:lnTo>
                <a:lnTo>
                  <a:pt x="14410" y="70799"/>
                </a:lnTo>
                <a:close/>
              </a:path>
              <a:path w="19050" h="93345">
                <a:moveTo>
                  <a:pt x="8808" y="41325"/>
                </a:moveTo>
                <a:lnTo>
                  <a:pt x="5257" y="41325"/>
                </a:lnTo>
                <a:lnTo>
                  <a:pt x="6121" y="41478"/>
                </a:lnTo>
                <a:lnTo>
                  <a:pt x="4952" y="41884"/>
                </a:lnTo>
                <a:lnTo>
                  <a:pt x="4775" y="42621"/>
                </a:lnTo>
                <a:lnTo>
                  <a:pt x="4406" y="42760"/>
                </a:lnTo>
                <a:lnTo>
                  <a:pt x="6324" y="42951"/>
                </a:lnTo>
                <a:lnTo>
                  <a:pt x="5854" y="43472"/>
                </a:lnTo>
                <a:lnTo>
                  <a:pt x="4737" y="43510"/>
                </a:lnTo>
                <a:lnTo>
                  <a:pt x="6121" y="44145"/>
                </a:lnTo>
                <a:lnTo>
                  <a:pt x="5105" y="44462"/>
                </a:lnTo>
                <a:lnTo>
                  <a:pt x="4876" y="45148"/>
                </a:lnTo>
                <a:lnTo>
                  <a:pt x="4000" y="45504"/>
                </a:lnTo>
                <a:lnTo>
                  <a:pt x="4521" y="46215"/>
                </a:lnTo>
                <a:lnTo>
                  <a:pt x="4140" y="46888"/>
                </a:lnTo>
                <a:lnTo>
                  <a:pt x="4190" y="47053"/>
                </a:lnTo>
                <a:lnTo>
                  <a:pt x="3848" y="47802"/>
                </a:lnTo>
                <a:lnTo>
                  <a:pt x="2374" y="47929"/>
                </a:lnTo>
                <a:lnTo>
                  <a:pt x="2489" y="49047"/>
                </a:lnTo>
                <a:lnTo>
                  <a:pt x="1943" y="49758"/>
                </a:lnTo>
                <a:lnTo>
                  <a:pt x="1534" y="49758"/>
                </a:lnTo>
                <a:lnTo>
                  <a:pt x="2374" y="50622"/>
                </a:lnTo>
                <a:lnTo>
                  <a:pt x="1676" y="51066"/>
                </a:lnTo>
                <a:lnTo>
                  <a:pt x="2108" y="52209"/>
                </a:lnTo>
                <a:lnTo>
                  <a:pt x="723" y="53492"/>
                </a:lnTo>
                <a:lnTo>
                  <a:pt x="1104" y="54724"/>
                </a:lnTo>
                <a:lnTo>
                  <a:pt x="2882" y="56578"/>
                </a:lnTo>
                <a:lnTo>
                  <a:pt x="0" y="56997"/>
                </a:lnTo>
                <a:lnTo>
                  <a:pt x="1625" y="58610"/>
                </a:lnTo>
                <a:lnTo>
                  <a:pt x="5067" y="62484"/>
                </a:lnTo>
                <a:lnTo>
                  <a:pt x="10540" y="68033"/>
                </a:lnTo>
                <a:lnTo>
                  <a:pt x="14410" y="70799"/>
                </a:lnTo>
                <a:lnTo>
                  <a:pt x="10411" y="49758"/>
                </a:lnTo>
                <a:lnTo>
                  <a:pt x="1943" y="49758"/>
                </a:lnTo>
                <a:lnTo>
                  <a:pt x="1473" y="49695"/>
                </a:lnTo>
                <a:lnTo>
                  <a:pt x="10399" y="49695"/>
                </a:lnTo>
                <a:lnTo>
                  <a:pt x="8808" y="41325"/>
                </a:lnTo>
                <a:close/>
              </a:path>
              <a:path w="19050" h="93345">
                <a:moveTo>
                  <a:pt x="4766" y="20065"/>
                </a:moveTo>
                <a:lnTo>
                  <a:pt x="3183" y="29366"/>
                </a:lnTo>
                <a:lnTo>
                  <a:pt x="4444" y="39497"/>
                </a:lnTo>
                <a:lnTo>
                  <a:pt x="1968" y="39763"/>
                </a:lnTo>
                <a:lnTo>
                  <a:pt x="6311" y="40601"/>
                </a:lnTo>
                <a:lnTo>
                  <a:pt x="4876" y="41211"/>
                </a:lnTo>
                <a:lnTo>
                  <a:pt x="4825" y="41414"/>
                </a:lnTo>
                <a:lnTo>
                  <a:pt x="5143" y="41325"/>
                </a:lnTo>
                <a:lnTo>
                  <a:pt x="8808" y="41325"/>
                </a:lnTo>
                <a:lnTo>
                  <a:pt x="4766" y="20065"/>
                </a:lnTo>
                <a:close/>
              </a:path>
              <a:path w="19050" h="93345">
                <a:moveTo>
                  <a:pt x="952" y="0"/>
                </a:moveTo>
                <a:lnTo>
                  <a:pt x="4766" y="20065"/>
                </a:lnTo>
                <a:lnTo>
                  <a:pt x="5246" y="17248"/>
                </a:lnTo>
                <a:lnTo>
                  <a:pt x="6036" y="6380"/>
                </a:lnTo>
                <a:lnTo>
                  <a:pt x="95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8" name="object 6578"/>
          <p:cNvSpPr/>
          <p:nvPr/>
        </p:nvSpPr>
        <p:spPr>
          <a:xfrm>
            <a:off x="5137937" y="2861297"/>
            <a:ext cx="1728470" cy="1689100"/>
          </a:xfrm>
          <a:custGeom>
            <a:avLst/>
            <a:gdLst/>
            <a:ahLst/>
            <a:cxnLst/>
            <a:rect l="l" t="t" r="r" b="b"/>
            <a:pathLst>
              <a:path w="1728470" h="1689100">
                <a:moveTo>
                  <a:pt x="363118" y="381000"/>
                </a:moveTo>
                <a:lnTo>
                  <a:pt x="356641" y="381000"/>
                </a:lnTo>
                <a:lnTo>
                  <a:pt x="358559" y="393700"/>
                </a:lnTo>
                <a:lnTo>
                  <a:pt x="362153" y="393700"/>
                </a:lnTo>
                <a:lnTo>
                  <a:pt x="363118" y="381000"/>
                </a:lnTo>
                <a:close/>
              </a:path>
              <a:path w="1728470" h="1689100">
                <a:moveTo>
                  <a:pt x="582015" y="1676400"/>
                </a:moveTo>
                <a:lnTo>
                  <a:pt x="580059" y="1663890"/>
                </a:lnTo>
                <a:lnTo>
                  <a:pt x="580301" y="1676400"/>
                </a:lnTo>
                <a:lnTo>
                  <a:pt x="582015" y="1676400"/>
                </a:lnTo>
                <a:close/>
              </a:path>
              <a:path w="1728470" h="1689100">
                <a:moveTo>
                  <a:pt x="587095" y="1676400"/>
                </a:moveTo>
                <a:lnTo>
                  <a:pt x="585228" y="1663700"/>
                </a:lnTo>
                <a:lnTo>
                  <a:pt x="582015" y="1676400"/>
                </a:lnTo>
                <a:lnTo>
                  <a:pt x="587095" y="1676400"/>
                </a:lnTo>
                <a:close/>
              </a:path>
              <a:path w="1728470" h="1689100">
                <a:moveTo>
                  <a:pt x="745934" y="1562100"/>
                </a:moveTo>
                <a:lnTo>
                  <a:pt x="745324" y="1549400"/>
                </a:lnTo>
                <a:lnTo>
                  <a:pt x="742721" y="1562100"/>
                </a:lnTo>
                <a:lnTo>
                  <a:pt x="745934" y="1562100"/>
                </a:lnTo>
                <a:close/>
              </a:path>
              <a:path w="1728470" h="1689100">
                <a:moveTo>
                  <a:pt x="1198473" y="63500"/>
                </a:moveTo>
                <a:lnTo>
                  <a:pt x="1193228" y="63500"/>
                </a:lnTo>
                <a:lnTo>
                  <a:pt x="1197571" y="72504"/>
                </a:lnTo>
                <a:lnTo>
                  <a:pt x="1198473" y="63500"/>
                </a:lnTo>
                <a:close/>
              </a:path>
              <a:path w="1728470" h="1689100">
                <a:moveTo>
                  <a:pt x="1226731" y="101600"/>
                </a:moveTo>
                <a:lnTo>
                  <a:pt x="1223086" y="88900"/>
                </a:lnTo>
                <a:lnTo>
                  <a:pt x="1222819" y="88900"/>
                </a:lnTo>
                <a:lnTo>
                  <a:pt x="1226731" y="101600"/>
                </a:lnTo>
                <a:close/>
              </a:path>
              <a:path w="1728470" h="1689100">
                <a:moveTo>
                  <a:pt x="1341208" y="88900"/>
                </a:moveTo>
                <a:lnTo>
                  <a:pt x="1339037" y="88900"/>
                </a:lnTo>
                <a:lnTo>
                  <a:pt x="1339088" y="101600"/>
                </a:lnTo>
                <a:lnTo>
                  <a:pt x="1341208" y="88900"/>
                </a:lnTo>
                <a:close/>
              </a:path>
              <a:path w="1728470" h="1689100">
                <a:moveTo>
                  <a:pt x="1359014" y="88900"/>
                </a:moveTo>
                <a:lnTo>
                  <a:pt x="1356537" y="101600"/>
                </a:lnTo>
                <a:lnTo>
                  <a:pt x="1358760" y="101600"/>
                </a:lnTo>
                <a:lnTo>
                  <a:pt x="1359014" y="88900"/>
                </a:lnTo>
                <a:close/>
              </a:path>
              <a:path w="1728470" h="1689100">
                <a:moveTo>
                  <a:pt x="1389341" y="152400"/>
                </a:moveTo>
                <a:lnTo>
                  <a:pt x="1385684" y="139700"/>
                </a:lnTo>
                <a:lnTo>
                  <a:pt x="1385658" y="141757"/>
                </a:lnTo>
                <a:lnTo>
                  <a:pt x="1389341" y="152400"/>
                </a:lnTo>
                <a:close/>
              </a:path>
              <a:path w="1728470" h="1689100">
                <a:moveTo>
                  <a:pt x="1454696" y="457200"/>
                </a:moveTo>
                <a:lnTo>
                  <a:pt x="1446987" y="457200"/>
                </a:lnTo>
                <a:lnTo>
                  <a:pt x="1450975" y="469900"/>
                </a:lnTo>
                <a:lnTo>
                  <a:pt x="1454696" y="457200"/>
                </a:lnTo>
                <a:close/>
              </a:path>
              <a:path w="1728470" h="1689100">
                <a:moveTo>
                  <a:pt x="1455089" y="431800"/>
                </a:moveTo>
                <a:lnTo>
                  <a:pt x="1451914" y="431800"/>
                </a:lnTo>
                <a:lnTo>
                  <a:pt x="1448790" y="419100"/>
                </a:lnTo>
                <a:lnTo>
                  <a:pt x="1452435" y="419100"/>
                </a:lnTo>
                <a:lnTo>
                  <a:pt x="1448028" y="406400"/>
                </a:lnTo>
                <a:lnTo>
                  <a:pt x="1444066" y="393700"/>
                </a:lnTo>
                <a:lnTo>
                  <a:pt x="1440510" y="393700"/>
                </a:lnTo>
                <a:lnTo>
                  <a:pt x="1440294" y="406400"/>
                </a:lnTo>
                <a:lnTo>
                  <a:pt x="1444269" y="406400"/>
                </a:lnTo>
                <a:lnTo>
                  <a:pt x="1442910" y="419100"/>
                </a:lnTo>
                <a:lnTo>
                  <a:pt x="1445628" y="419100"/>
                </a:lnTo>
                <a:lnTo>
                  <a:pt x="1447977" y="431800"/>
                </a:lnTo>
                <a:lnTo>
                  <a:pt x="1450784" y="431800"/>
                </a:lnTo>
                <a:lnTo>
                  <a:pt x="1452727" y="444500"/>
                </a:lnTo>
                <a:lnTo>
                  <a:pt x="1450124" y="444500"/>
                </a:lnTo>
                <a:lnTo>
                  <a:pt x="1444485" y="457200"/>
                </a:lnTo>
                <a:lnTo>
                  <a:pt x="1443774" y="457200"/>
                </a:lnTo>
                <a:lnTo>
                  <a:pt x="1442758" y="469900"/>
                </a:lnTo>
                <a:lnTo>
                  <a:pt x="1446987" y="457200"/>
                </a:lnTo>
                <a:lnTo>
                  <a:pt x="1446174" y="457200"/>
                </a:lnTo>
                <a:lnTo>
                  <a:pt x="1454467" y="444500"/>
                </a:lnTo>
                <a:lnTo>
                  <a:pt x="1455089" y="431800"/>
                </a:lnTo>
                <a:close/>
              </a:path>
              <a:path w="1728470" h="1689100">
                <a:moveTo>
                  <a:pt x="1470075" y="444500"/>
                </a:moveTo>
                <a:lnTo>
                  <a:pt x="1462366" y="444500"/>
                </a:lnTo>
                <a:lnTo>
                  <a:pt x="1461757" y="431800"/>
                </a:lnTo>
                <a:lnTo>
                  <a:pt x="1461249" y="431800"/>
                </a:lnTo>
                <a:lnTo>
                  <a:pt x="1456956" y="419100"/>
                </a:lnTo>
                <a:lnTo>
                  <a:pt x="1454581" y="419100"/>
                </a:lnTo>
                <a:lnTo>
                  <a:pt x="1457045" y="431800"/>
                </a:lnTo>
                <a:lnTo>
                  <a:pt x="1459560" y="444500"/>
                </a:lnTo>
                <a:lnTo>
                  <a:pt x="1459382" y="444500"/>
                </a:lnTo>
                <a:lnTo>
                  <a:pt x="1459699" y="457200"/>
                </a:lnTo>
                <a:lnTo>
                  <a:pt x="1469402" y="457200"/>
                </a:lnTo>
                <a:lnTo>
                  <a:pt x="1470075" y="444500"/>
                </a:lnTo>
                <a:close/>
              </a:path>
              <a:path w="1728470" h="1689100">
                <a:moveTo>
                  <a:pt x="1479892" y="469900"/>
                </a:moveTo>
                <a:lnTo>
                  <a:pt x="1477505" y="457200"/>
                </a:lnTo>
                <a:lnTo>
                  <a:pt x="1474952" y="457200"/>
                </a:lnTo>
                <a:lnTo>
                  <a:pt x="1479892" y="469900"/>
                </a:lnTo>
                <a:close/>
              </a:path>
              <a:path w="1728470" h="1689100">
                <a:moveTo>
                  <a:pt x="1728279" y="825500"/>
                </a:moveTo>
                <a:lnTo>
                  <a:pt x="1721688" y="825500"/>
                </a:lnTo>
                <a:lnTo>
                  <a:pt x="1708658" y="812800"/>
                </a:lnTo>
                <a:lnTo>
                  <a:pt x="1709204" y="800100"/>
                </a:lnTo>
                <a:lnTo>
                  <a:pt x="1707222" y="800100"/>
                </a:lnTo>
                <a:lnTo>
                  <a:pt x="1702638" y="787400"/>
                </a:lnTo>
                <a:lnTo>
                  <a:pt x="1710613" y="787400"/>
                </a:lnTo>
                <a:lnTo>
                  <a:pt x="1711896" y="774700"/>
                </a:lnTo>
                <a:lnTo>
                  <a:pt x="1704759" y="774700"/>
                </a:lnTo>
                <a:lnTo>
                  <a:pt x="1703247" y="762000"/>
                </a:lnTo>
                <a:lnTo>
                  <a:pt x="1705597" y="762000"/>
                </a:lnTo>
                <a:lnTo>
                  <a:pt x="1710093" y="749300"/>
                </a:lnTo>
                <a:lnTo>
                  <a:pt x="1710804" y="749300"/>
                </a:lnTo>
                <a:lnTo>
                  <a:pt x="1709585" y="736600"/>
                </a:lnTo>
                <a:lnTo>
                  <a:pt x="1706524" y="736600"/>
                </a:lnTo>
                <a:lnTo>
                  <a:pt x="1705851" y="723900"/>
                </a:lnTo>
                <a:lnTo>
                  <a:pt x="1705229" y="723900"/>
                </a:lnTo>
                <a:lnTo>
                  <a:pt x="1700961" y="711200"/>
                </a:lnTo>
                <a:lnTo>
                  <a:pt x="1682254" y="711200"/>
                </a:lnTo>
                <a:lnTo>
                  <a:pt x="1659585" y="723900"/>
                </a:lnTo>
                <a:lnTo>
                  <a:pt x="1641652" y="711200"/>
                </a:lnTo>
                <a:lnTo>
                  <a:pt x="1637182" y="698500"/>
                </a:lnTo>
                <a:lnTo>
                  <a:pt x="1635302" y="698500"/>
                </a:lnTo>
                <a:lnTo>
                  <a:pt x="1634096" y="685800"/>
                </a:lnTo>
                <a:lnTo>
                  <a:pt x="1634909" y="685800"/>
                </a:lnTo>
                <a:lnTo>
                  <a:pt x="1640687" y="673100"/>
                </a:lnTo>
                <a:lnTo>
                  <a:pt x="1636166" y="647700"/>
                </a:lnTo>
                <a:lnTo>
                  <a:pt x="1633232" y="635000"/>
                </a:lnTo>
                <a:lnTo>
                  <a:pt x="1643786" y="609600"/>
                </a:lnTo>
                <a:lnTo>
                  <a:pt x="1644040" y="609600"/>
                </a:lnTo>
                <a:lnTo>
                  <a:pt x="1640166" y="596900"/>
                </a:lnTo>
                <a:lnTo>
                  <a:pt x="1638325" y="596900"/>
                </a:lnTo>
                <a:lnTo>
                  <a:pt x="1635112" y="584200"/>
                </a:lnTo>
                <a:lnTo>
                  <a:pt x="1614106" y="584200"/>
                </a:lnTo>
                <a:lnTo>
                  <a:pt x="1612607" y="596900"/>
                </a:lnTo>
                <a:lnTo>
                  <a:pt x="1609394" y="596900"/>
                </a:lnTo>
                <a:lnTo>
                  <a:pt x="1610702" y="609600"/>
                </a:lnTo>
                <a:lnTo>
                  <a:pt x="1608620" y="609600"/>
                </a:lnTo>
                <a:lnTo>
                  <a:pt x="1608455" y="622300"/>
                </a:lnTo>
                <a:lnTo>
                  <a:pt x="1608251" y="622300"/>
                </a:lnTo>
                <a:lnTo>
                  <a:pt x="1608620" y="609600"/>
                </a:lnTo>
                <a:lnTo>
                  <a:pt x="1602828" y="609600"/>
                </a:lnTo>
                <a:lnTo>
                  <a:pt x="1604949" y="622300"/>
                </a:lnTo>
                <a:lnTo>
                  <a:pt x="1601495" y="609600"/>
                </a:lnTo>
                <a:lnTo>
                  <a:pt x="1602943" y="622300"/>
                </a:lnTo>
                <a:lnTo>
                  <a:pt x="1601724" y="622300"/>
                </a:lnTo>
                <a:lnTo>
                  <a:pt x="1598015" y="635000"/>
                </a:lnTo>
                <a:lnTo>
                  <a:pt x="1592084" y="635000"/>
                </a:lnTo>
                <a:lnTo>
                  <a:pt x="1583956" y="647700"/>
                </a:lnTo>
                <a:lnTo>
                  <a:pt x="1562481" y="647700"/>
                </a:lnTo>
                <a:lnTo>
                  <a:pt x="1566164" y="635000"/>
                </a:lnTo>
                <a:lnTo>
                  <a:pt x="1565313" y="635000"/>
                </a:lnTo>
                <a:lnTo>
                  <a:pt x="1562963" y="622300"/>
                </a:lnTo>
                <a:lnTo>
                  <a:pt x="1560944" y="622300"/>
                </a:lnTo>
                <a:lnTo>
                  <a:pt x="1561058" y="609600"/>
                </a:lnTo>
                <a:lnTo>
                  <a:pt x="1560055" y="609600"/>
                </a:lnTo>
                <a:lnTo>
                  <a:pt x="1559966" y="596900"/>
                </a:lnTo>
                <a:lnTo>
                  <a:pt x="1555521" y="596900"/>
                </a:lnTo>
                <a:lnTo>
                  <a:pt x="1553235" y="609600"/>
                </a:lnTo>
                <a:lnTo>
                  <a:pt x="1554657" y="609600"/>
                </a:lnTo>
                <a:lnTo>
                  <a:pt x="1553273" y="622300"/>
                </a:lnTo>
                <a:lnTo>
                  <a:pt x="1540243" y="622300"/>
                </a:lnTo>
                <a:lnTo>
                  <a:pt x="1543126" y="609600"/>
                </a:lnTo>
                <a:lnTo>
                  <a:pt x="1521891" y="609600"/>
                </a:lnTo>
                <a:lnTo>
                  <a:pt x="1523326" y="596900"/>
                </a:lnTo>
                <a:lnTo>
                  <a:pt x="1518704" y="596900"/>
                </a:lnTo>
                <a:lnTo>
                  <a:pt x="1516621" y="584200"/>
                </a:lnTo>
                <a:lnTo>
                  <a:pt x="1495526" y="584200"/>
                </a:lnTo>
                <a:lnTo>
                  <a:pt x="1501863" y="571500"/>
                </a:lnTo>
                <a:lnTo>
                  <a:pt x="1494675" y="584200"/>
                </a:lnTo>
                <a:lnTo>
                  <a:pt x="1494548" y="571500"/>
                </a:lnTo>
                <a:lnTo>
                  <a:pt x="1491005" y="571500"/>
                </a:lnTo>
                <a:lnTo>
                  <a:pt x="1485722" y="546100"/>
                </a:lnTo>
                <a:lnTo>
                  <a:pt x="1478330" y="546100"/>
                </a:lnTo>
                <a:lnTo>
                  <a:pt x="1470571" y="533400"/>
                </a:lnTo>
                <a:lnTo>
                  <a:pt x="1464144" y="508000"/>
                </a:lnTo>
                <a:lnTo>
                  <a:pt x="1457134" y="508000"/>
                </a:lnTo>
                <a:lnTo>
                  <a:pt x="1460868" y="495300"/>
                </a:lnTo>
                <a:lnTo>
                  <a:pt x="1461071" y="495300"/>
                </a:lnTo>
                <a:lnTo>
                  <a:pt x="1456461" y="482600"/>
                </a:lnTo>
                <a:lnTo>
                  <a:pt x="1454556" y="482600"/>
                </a:lnTo>
                <a:lnTo>
                  <a:pt x="1448003" y="469900"/>
                </a:lnTo>
                <a:lnTo>
                  <a:pt x="1450289" y="482600"/>
                </a:lnTo>
                <a:lnTo>
                  <a:pt x="1436014" y="482600"/>
                </a:lnTo>
                <a:lnTo>
                  <a:pt x="1436001" y="477329"/>
                </a:lnTo>
                <a:lnTo>
                  <a:pt x="1440116" y="469900"/>
                </a:lnTo>
                <a:lnTo>
                  <a:pt x="1439354" y="469900"/>
                </a:lnTo>
                <a:lnTo>
                  <a:pt x="1443774" y="457200"/>
                </a:lnTo>
                <a:lnTo>
                  <a:pt x="1433474" y="457200"/>
                </a:lnTo>
                <a:lnTo>
                  <a:pt x="1433334" y="444500"/>
                </a:lnTo>
                <a:lnTo>
                  <a:pt x="1432534" y="444500"/>
                </a:lnTo>
                <a:lnTo>
                  <a:pt x="1432382" y="457200"/>
                </a:lnTo>
                <a:lnTo>
                  <a:pt x="1421472" y="457200"/>
                </a:lnTo>
                <a:lnTo>
                  <a:pt x="1423924" y="444500"/>
                </a:lnTo>
                <a:lnTo>
                  <a:pt x="1421422" y="444500"/>
                </a:lnTo>
                <a:lnTo>
                  <a:pt x="1422209" y="431800"/>
                </a:lnTo>
                <a:lnTo>
                  <a:pt x="1419148" y="431800"/>
                </a:lnTo>
                <a:lnTo>
                  <a:pt x="1412582" y="419100"/>
                </a:lnTo>
                <a:lnTo>
                  <a:pt x="1409014" y="419100"/>
                </a:lnTo>
                <a:lnTo>
                  <a:pt x="1408557" y="406400"/>
                </a:lnTo>
                <a:lnTo>
                  <a:pt x="1406423" y="393700"/>
                </a:lnTo>
                <a:lnTo>
                  <a:pt x="1397838" y="393700"/>
                </a:lnTo>
                <a:lnTo>
                  <a:pt x="1397927" y="381000"/>
                </a:lnTo>
                <a:lnTo>
                  <a:pt x="1396187" y="393700"/>
                </a:lnTo>
                <a:lnTo>
                  <a:pt x="1396098" y="381000"/>
                </a:lnTo>
                <a:lnTo>
                  <a:pt x="1389405" y="381000"/>
                </a:lnTo>
                <a:lnTo>
                  <a:pt x="1383804" y="368300"/>
                </a:lnTo>
                <a:lnTo>
                  <a:pt x="1379562" y="368300"/>
                </a:lnTo>
                <a:lnTo>
                  <a:pt x="1379385" y="355600"/>
                </a:lnTo>
                <a:lnTo>
                  <a:pt x="1374825" y="368300"/>
                </a:lnTo>
                <a:lnTo>
                  <a:pt x="1375181" y="355600"/>
                </a:lnTo>
                <a:lnTo>
                  <a:pt x="1367929" y="355600"/>
                </a:lnTo>
                <a:lnTo>
                  <a:pt x="1366113" y="342900"/>
                </a:lnTo>
                <a:lnTo>
                  <a:pt x="1362176" y="342900"/>
                </a:lnTo>
                <a:lnTo>
                  <a:pt x="1359408" y="330200"/>
                </a:lnTo>
                <a:lnTo>
                  <a:pt x="1331709" y="330200"/>
                </a:lnTo>
                <a:lnTo>
                  <a:pt x="1328902" y="317500"/>
                </a:lnTo>
                <a:lnTo>
                  <a:pt x="1297800" y="317500"/>
                </a:lnTo>
                <a:lnTo>
                  <a:pt x="1291666" y="330200"/>
                </a:lnTo>
                <a:lnTo>
                  <a:pt x="1291628" y="317500"/>
                </a:lnTo>
                <a:lnTo>
                  <a:pt x="1288326" y="330200"/>
                </a:lnTo>
                <a:lnTo>
                  <a:pt x="1290447" y="317500"/>
                </a:lnTo>
                <a:lnTo>
                  <a:pt x="1285976" y="317500"/>
                </a:lnTo>
                <a:lnTo>
                  <a:pt x="1284401" y="304800"/>
                </a:lnTo>
                <a:lnTo>
                  <a:pt x="1300899" y="304800"/>
                </a:lnTo>
                <a:lnTo>
                  <a:pt x="1304074" y="292100"/>
                </a:lnTo>
                <a:lnTo>
                  <a:pt x="1312646" y="292100"/>
                </a:lnTo>
                <a:lnTo>
                  <a:pt x="1317180" y="279400"/>
                </a:lnTo>
                <a:lnTo>
                  <a:pt x="1329042" y="279400"/>
                </a:lnTo>
                <a:lnTo>
                  <a:pt x="1330045" y="266700"/>
                </a:lnTo>
                <a:lnTo>
                  <a:pt x="1356283" y="266700"/>
                </a:lnTo>
                <a:lnTo>
                  <a:pt x="1360208" y="254000"/>
                </a:lnTo>
                <a:lnTo>
                  <a:pt x="1370850" y="254000"/>
                </a:lnTo>
                <a:lnTo>
                  <a:pt x="1369555" y="241300"/>
                </a:lnTo>
                <a:lnTo>
                  <a:pt x="1373022" y="241300"/>
                </a:lnTo>
                <a:lnTo>
                  <a:pt x="1380998" y="254000"/>
                </a:lnTo>
                <a:lnTo>
                  <a:pt x="1381429" y="254000"/>
                </a:lnTo>
                <a:lnTo>
                  <a:pt x="1385189" y="241300"/>
                </a:lnTo>
                <a:lnTo>
                  <a:pt x="1390688" y="241300"/>
                </a:lnTo>
                <a:lnTo>
                  <a:pt x="1389494" y="228600"/>
                </a:lnTo>
                <a:lnTo>
                  <a:pt x="1392618" y="228600"/>
                </a:lnTo>
                <a:lnTo>
                  <a:pt x="1395044" y="215900"/>
                </a:lnTo>
                <a:lnTo>
                  <a:pt x="1396746" y="215900"/>
                </a:lnTo>
                <a:lnTo>
                  <a:pt x="1396911" y="203200"/>
                </a:lnTo>
                <a:lnTo>
                  <a:pt x="1405928" y="203200"/>
                </a:lnTo>
                <a:lnTo>
                  <a:pt x="1411617" y="190500"/>
                </a:lnTo>
                <a:lnTo>
                  <a:pt x="1414919" y="190500"/>
                </a:lnTo>
                <a:lnTo>
                  <a:pt x="1415148" y="177800"/>
                </a:lnTo>
                <a:lnTo>
                  <a:pt x="1418361" y="177800"/>
                </a:lnTo>
                <a:lnTo>
                  <a:pt x="1418704" y="165100"/>
                </a:lnTo>
                <a:lnTo>
                  <a:pt x="1430540" y="165100"/>
                </a:lnTo>
                <a:lnTo>
                  <a:pt x="1427645" y="152400"/>
                </a:lnTo>
                <a:lnTo>
                  <a:pt x="1417066" y="152400"/>
                </a:lnTo>
                <a:lnTo>
                  <a:pt x="1420228" y="139700"/>
                </a:lnTo>
                <a:lnTo>
                  <a:pt x="1412328" y="139700"/>
                </a:lnTo>
                <a:lnTo>
                  <a:pt x="1412087" y="152400"/>
                </a:lnTo>
                <a:lnTo>
                  <a:pt x="1410855" y="152400"/>
                </a:lnTo>
                <a:lnTo>
                  <a:pt x="1410423" y="139700"/>
                </a:lnTo>
                <a:lnTo>
                  <a:pt x="1394167" y="139700"/>
                </a:lnTo>
                <a:lnTo>
                  <a:pt x="1393812" y="152400"/>
                </a:lnTo>
                <a:lnTo>
                  <a:pt x="1389341" y="152400"/>
                </a:lnTo>
                <a:lnTo>
                  <a:pt x="1385468" y="152400"/>
                </a:lnTo>
                <a:lnTo>
                  <a:pt x="1385658" y="141757"/>
                </a:lnTo>
                <a:lnTo>
                  <a:pt x="1384935" y="139700"/>
                </a:lnTo>
                <a:lnTo>
                  <a:pt x="1385684" y="139700"/>
                </a:lnTo>
                <a:lnTo>
                  <a:pt x="1391323" y="139700"/>
                </a:lnTo>
                <a:lnTo>
                  <a:pt x="1394421" y="127000"/>
                </a:lnTo>
                <a:lnTo>
                  <a:pt x="1395793" y="127000"/>
                </a:lnTo>
                <a:lnTo>
                  <a:pt x="1398689" y="114300"/>
                </a:lnTo>
                <a:lnTo>
                  <a:pt x="1383830" y="114300"/>
                </a:lnTo>
                <a:lnTo>
                  <a:pt x="1383830" y="215900"/>
                </a:lnTo>
                <a:lnTo>
                  <a:pt x="1382001" y="215900"/>
                </a:lnTo>
                <a:lnTo>
                  <a:pt x="1382649" y="203200"/>
                </a:lnTo>
                <a:lnTo>
                  <a:pt x="1383830" y="215900"/>
                </a:lnTo>
                <a:lnTo>
                  <a:pt x="1383830" y="114300"/>
                </a:lnTo>
                <a:lnTo>
                  <a:pt x="1378800" y="114300"/>
                </a:lnTo>
                <a:lnTo>
                  <a:pt x="1374736" y="127000"/>
                </a:lnTo>
                <a:lnTo>
                  <a:pt x="1370571" y="127000"/>
                </a:lnTo>
                <a:lnTo>
                  <a:pt x="1370215" y="127000"/>
                </a:lnTo>
                <a:lnTo>
                  <a:pt x="1367497" y="114300"/>
                </a:lnTo>
                <a:lnTo>
                  <a:pt x="1370571" y="127000"/>
                </a:lnTo>
                <a:lnTo>
                  <a:pt x="1370076" y="114300"/>
                </a:lnTo>
                <a:lnTo>
                  <a:pt x="1375867" y="114300"/>
                </a:lnTo>
                <a:lnTo>
                  <a:pt x="1376045" y="101600"/>
                </a:lnTo>
                <a:lnTo>
                  <a:pt x="1368399" y="114300"/>
                </a:lnTo>
                <a:lnTo>
                  <a:pt x="1366824" y="101600"/>
                </a:lnTo>
                <a:lnTo>
                  <a:pt x="1365567" y="114300"/>
                </a:lnTo>
                <a:lnTo>
                  <a:pt x="1363599" y="114300"/>
                </a:lnTo>
                <a:lnTo>
                  <a:pt x="1361516" y="101600"/>
                </a:lnTo>
                <a:lnTo>
                  <a:pt x="1363421" y="114300"/>
                </a:lnTo>
                <a:lnTo>
                  <a:pt x="1355280" y="114300"/>
                </a:lnTo>
                <a:lnTo>
                  <a:pt x="1354429" y="101600"/>
                </a:lnTo>
                <a:lnTo>
                  <a:pt x="1356537" y="101600"/>
                </a:lnTo>
                <a:lnTo>
                  <a:pt x="1357452" y="88900"/>
                </a:lnTo>
                <a:lnTo>
                  <a:pt x="1347660" y="101600"/>
                </a:lnTo>
                <a:lnTo>
                  <a:pt x="1343647" y="88900"/>
                </a:lnTo>
                <a:lnTo>
                  <a:pt x="1341208" y="88900"/>
                </a:lnTo>
                <a:lnTo>
                  <a:pt x="1340764" y="101600"/>
                </a:lnTo>
                <a:lnTo>
                  <a:pt x="1339088" y="101600"/>
                </a:lnTo>
                <a:lnTo>
                  <a:pt x="1338846" y="101600"/>
                </a:lnTo>
                <a:lnTo>
                  <a:pt x="1339037" y="88900"/>
                </a:lnTo>
                <a:lnTo>
                  <a:pt x="1335481" y="88900"/>
                </a:lnTo>
                <a:lnTo>
                  <a:pt x="1334427" y="101600"/>
                </a:lnTo>
                <a:lnTo>
                  <a:pt x="1328267" y="101600"/>
                </a:lnTo>
                <a:lnTo>
                  <a:pt x="1328445" y="88900"/>
                </a:lnTo>
                <a:lnTo>
                  <a:pt x="1306080" y="88900"/>
                </a:lnTo>
                <a:lnTo>
                  <a:pt x="1307680" y="76200"/>
                </a:lnTo>
                <a:lnTo>
                  <a:pt x="1305928" y="88900"/>
                </a:lnTo>
                <a:lnTo>
                  <a:pt x="1301623" y="88900"/>
                </a:lnTo>
                <a:lnTo>
                  <a:pt x="1302321" y="101600"/>
                </a:lnTo>
                <a:lnTo>
                  <a:pt x="1301623" y="101600"/>
                </a:lnTo>
                <a:lnTo>
                  <a:pt x="1300060" y="101600"/>
                </a:lnTo>
                <a:lnTo>
                  <a:pt x="1297228" y="101600"/>
                </a:lnTo>
                <a:lnTo>
                  <a:pt x="1296809" y="114300"/>
                </a:lnTo>
                <a:lnTo>
                  <a:pt x="1296035" y="114300"/>
                </a:lnTo>
                <a:lnTo>
                  <a:pt x="1296009" y="101600"/>
                </a:lnTo>
                <a:lnTo>
                  <a:pt x="1285735" y="101600"/>
                </a:lnTo>
                <a:lnTo>
                  <a:pt x="1286751" y="114300"/>
                </a:lnTo>
                <a:lnTo>
                  <a:pt x="1287907" y="114300"/>
                </a:lnTo>
                <a:lnTo>
                  <a:pt x="1283411" y="127000"/>
                </a:lnTo>
                <a:lnTo>
                  <a:pt x="1282471" y="114300"/>
                </a:lnTo>
                <a:lnTo>
                  <a:pt x="1272082" y="114300"/>
                </a:lnTo>
                <a:lnTo>
                  <a:pt x="1272667" y="101600"/>
                </a:lnTo>
                <a:lnTo>
                  <a:pt x="1270723" y="101600"/>
                </a:lnTo>
                <a:lnTo>
                  <a:pt x="1270812" y="88900"/>
                </a:lnTo>
                <a:lnTo>
                  <a:pt x="1265174" y="88900"/>
                </a:lnTo>
                <a:lnTo>
                  <a:pt x="1260602" y="76200"/>
                </a:lnTo>
                <a:lnTo>
                  <a:pt x="1259306" y="76200"/>
                </a:lnTo>
                <a:lnTo>
                  <a:pt x="1253858" y="88900"/>
                </a:lnTo>
                <a:lnTo>
                  <a:pt x="1237348" y="88900"/>
                </a:lnTo>
                <a:lnTo>
                  <a:pt x="1234414" y="101600"/>
                </a:lnTo>
                <a:lnTo>
                  <a:pt x="1230972" y="88900"/>
                </a:lnTo>
                <a:lnTo>
                  <a:pt x="1233500" y="101600"/>
                </a:lnTo>
                <a:lnTo>
                  <a:pt x="1226731" y="101600"/>
                </a:lnTo>
                <a:lnTo>
                  <a:pt x="1225410" y="101600"/>
                </a:lnTo>
                <a:lnTo>
                  <a:pt x="1219479" y="88900"/>
                </a:lnTo>
                <a:lnTo>
                  <a:pt x="1219085" y="88900"/>
                </a:lnTo>
                <a:lnTo>
                  <a:pt x="1220660" y="76200"/>
                </a:lnTo>
                <a:lnTo>
                  <a:pt x="1217460" y="88900"/>
                </a:lnTo>
                <a:lnTo>
                  <a:pt x="1215567" y="88900"/>
                </a:lnTo>
                <a:lnTo>
                  <a:pt x="1210005" y="76200"/>
                </a:lnTo>
                <a:lnTo>
                  <a:pt x="1199781" y="76200"/>
                </a:lnTo>
                <a:lnTo>
                  <a:pt x="1199781" y="88900"/>
                </a:lnTo>
                <a:lnTo>
                  <a:pt x="1198384" y="88900"/>
                </a:lnTo>
                <a:lnTo>
                  <a:pt x="1197965" y="76200"/>
                </a:lnTo>
                <a:lnTo>
                  <a:pt x="1198118" y="76200"/>
                </a:lnTo>
                <a:lnTo>
                  <a:pt x="1199781" y="88900"/>
                </a:lnTo>
                <a:lnTo>
                  <a:pt x="1199781" y="76200"/>
                </a:lnTo>
                <a:lnTo>
                  <a:pt x="1199362" y="76200"/>
                </a:lnTo>
                <a:lnTo>
                  <a:pt x="1197571" y="72504"/>
                </a:lnTo>
                <a:lnTo>
                  <a:pt x="1197203" y="76200"/>
                </a:lnTo>
                <a:lnTo>
                  <a:pt x="1194117" y="76200"/>
                </a:lnTo>
                <a:lnTo>
                  <a:pt x="1193228" y="63500"/>
                </a:lnTo>
                <a:lnTo>
                  <a:pt x="1190294" y="63500"/>
                </a:lnTo>
                <a:lnTo>
                  <a:pt x="1190244" y="50800"/>
                </a:lnTo>
                <a:lnTo>
                  <a:pt x="1189012" y="50800"/>
                </a:lnTo>
                <a:lnTo>
                  <a:pt x="1193761" y="38100"/>
                </a:lnTo>
                <a:lnTo>
                  <a:pt x="1188402" y="50800"/>
                </a:lnTo>
                <a:lnTo>
                  <a:pt x="1184529" y="50800"/>
                </a:lnTo>
                <a:lnTo>
                  <a:pt x="1186154" y="63500"/>
                </a:lnTo>
                <a:lnTo>
                  <a:pt x="1180122" y="50800"/>
                </a:lnTo>
                <a:lnTo>
                  <a:pt x="1175918" y="50800"/>
                </a:lnTo>
                <a:lnTo>
                  <a:pt x="1172527" y="38100"/>
                </a:lnTo>
                <a:lnTo>
                  <a:pt x="1167130" y="38100"/>
                </a:lnTo>
                <a:lnTo>
                  <a:pt x="1169758" y="50800"/>
                </a:lnTo>
                <a:lnTo>
                  <a:pt x="1164628" y="50800"/>
                </a:lnTo>
                <a:lnTo>
                  <a:pt x="1164043" y="38100"/>
                </a:lnTo>
                <a:lnTo>
                  <a:pt x="1146441" y="38100"/>
                </a:lnTo>
                <a:lnTo>
                  <a:pt x="1145425" y="25400"/>
                </a:lnTo>
                <a:lnTo>
                  <a:pt x="1132268" y="25400"/>
                </a:lnTo>
                <a:lnTo>
                  <a:pt x="1135659" y="38100"/>
                </a:lnTo>
                <a:lnTo>
                  <a:pt x="1127086" y="38100"/>
                </a:lnTo>
                <a:lnTo>
                  <a:pt x="1129779" y="50800"/>
                </a:lnTo>
                <a:lnTo>
                  <a:pt x="1119746" y="50800"/>
                </a:lnTo>
                <a:lnTo>
                  <a:pt x="1121829" y="63500"/>
                </a:lnTo>
                <a:lnTo>
                  <a:pt x="1106144" y="63500"/>
                </a:lnTo>
                <a:lnTo>
                  <a:pt x="1103426" y="76200"/>
                </a:lnTo>
                <a:lnTo>
                  <a:pt x="1100861" y="76200"/>
                </a:lnTo>
                <a:lnTo>
                  <a:pt x="1100455" y="63500"/>
                </a:lnTo>
                <a:lnTo>
                  <a:pt x="1100150" y="63500"/>
                </a:lnTo>
                <a:lnTo>
                  <a:pt x="1101140" y="50800"/>
                </a:lnTo>
                <a:lnTo>
                  <a:pt x="1096759" y="50800"/>
                </a:lnTo>
                <a:lnTo>
                  <a:pt x="1096759" y="177800"/>
                </a:lnTo>
                <a:lnTo>
                  <a:pt x="1095476" y="177800"/>
                </a:lnTo>
                <a:lnTo>
                  <a:pt x="1095514" y="165100"/>
                </a:lnTo>
                <a:lnTo>
                  <a:pt x="1096759" y="177800"/>
                </a:lnTo>
                <a:lnTo>
                  <a:pt x="1096759" y="50800"/>
                </a:lnTo>
                <a:lnTo>
                  <a:pt x="1089215" y="50800"/>
                </a:lnTo>
                <a:lnTo>
                  <a:pt x="1091234" y="63500"/>
                </a:lnTo>
                <a:lnTo>
                  <a:pt x="1091577" y="63500"/>
                </a:lnTo>
                <a:lnTo>
                  <a:pt x="1089736" y="76200"/>
                </a:lnTo>
                <a:lnTo>
                  <a:pt x="1090053" y="63500"/>
                </a:lnTo>
                <a:lnTo>
                  <a:pt x="1077556" y="63500"/>
                </a:lnTo>
                <a:lnTo>
                  <a:pt x="1080287" y="76200"/>
                </a:lnTo>
                <a:lnTo>
                  <a:pt x="1079157" y="76200"/>
                </a:lnTo>
                <a:lnTo>
                  <a:pt x="1076540" y="76200"/>
                </a:lnTo>
                <a:lnTo>
                  <a:pt x="1076147" y="84924"/>
                </a:lnTo>
                <a:lnTo>
                  <a:pt x="1075651" y="86385"/>
                </a:lnTo>
                <a:lnTo>
                  <a:pt x="1076540" y="76200"/>
                </a:lnTo>
                <a:lnTo>
                  <a:pt x="1074585" y="76200"/>
                </a:lnTo>
                <a:lnTo>
                  <a:pt x="1075321" y="87325"/>
                </a:lnTo>
                <a:lnTo>
                  <a:pt x="1074775" y="88900"/>
                </a:lnTo>
                <a:lnTo>
                  <a:pt x="1073556" y="88900"/>
                </a:lnTo>
                <a:lnTo>
                  <a:pt x="1073251" y="101600"/>
                </a:lnTo>
                <a:lnTo>
                  <a:pt x="1076439" y="101600"/>
                </a:lnTo>
                <a:lnTo>
                  <a:pt x="1073645" y="114300"/>
                </a:lnTo>
                <a:lnTo>
                  <a:pt x="1067308" y="114300"/>
                </a:lnTo>
                <a:lnTo>
                  <a:pt x="1069759" y="127000"/>
                </a:lnTo>
                <a:lnTo>
                  <a:pt x="1075410" y="127000"/>
                </a:lnTo>
                <a:lnTo>
                  <a:pt x="1077201" y="139700"/>
                </a:lnTo>
                <a:lnTo>
                  <a:pt x="1079906" y="139700"/>
                </a:lnTo>
                <a:lnTo>
                  <a:pt x="1080554" y="152400"/>
                </a:lnTo>
                <a:lnTo>
                  <a:pt x="1087183" y="152400"/>
                </a:lnTo>
                <a:lnTo>
                  <a:pt x="1089812" y="165100"/>
                </a:lnTo>
                <a:lnTo>
                  <a:pt x="1081570" y="165100"/>
                </a:lnTo>
                <a:lnTo>
                  <a:pt x="1084503" y="177800"/>
                </a:lnTo>
                <a:lnTo>
                  <a:pt x="1086510" y="177800"/>
                </a:lnTo>
                <a:lnTo>
                  <a:pt x="1084922" y="184912"/>
                </a:lnTo>
                <a:lnTo>
                  <a:pt x="1081405" y="177800"/>
                </a:lnTo>
                <a:lnTo>
                  <a:pt x="1082294" y="190500"/>
                </a:lnTo>
                <a:lnTo>
                  <a:pt x="1080465" y="190500"/>
                </a:lnTo>
                <a:lnTo>
                  <a:pt x="1079525" y="203200"/>
                </a:lnTo>
                <a:lnTo>
                  <a:pt x="1083068" y="215900"/>
                </a:lnTo>
                <a:lnTo>
                  <a:pt x="1076947" y="203200"/>
                </a:lnTo>
                <a:lnTo>
                  <a:pt x="1078992" y="215900"/>
                </a:lnTo>
                <a:lnTo>
                  <a:pt x="1076312" y="215900"/>
                </a:lnTo>
                <a:lnTo>
                  <a:pt x="1069949" y="228600"/>
                </a:lnTo>
                <a:lnTo>
                  <a:pt x="1068501" y="228600"/>
                </a:lnTo>
                <a:lnTo>
                  <a:pt x="1067193" y="215900"/>
                </a:lnTo>
                <a:lnTo>
                  <a:pt x="1057656" y="215900"/>
                </a:lnTo>
                <a:lnTo>
                  <a:pt x="1056906" y="203200"/>
                </a:lnTo>
                <a:lnTo>
                  <a:pt x="1045006" y="203200"/>
                </a:lnTo>
                <a:lnTo>
                  <a:pt x="1046365" y="190500"/>
                </a:lnTo>
                <a:lnTo>
                  <a:pt x="1039126" y="203200"/>
                </a:lnTo>
                <a:lnTo>
                  <a:pt x="1031735" y="203200"/>
                </a:lnTo>
                <a:lnTo>
                  <a:pt x="1029652" y="190500"/>
                </a:lnTo>
                <a:lnTo>
                  <a:pt x="1026731" y="203200"/>
                </a:lnTo>
                <a:lnTo>
                  <a:pt x="1029398" y="215900"/>
                </a:lnTo>
                <a:lnTo>
                  <a:pt x="1031989" y="215900"/>
                </a:lnTo>
                <a:lnTo>
                  <a:pt x="1041069" y="215900"/>
                </a:lnTo>
                <a:lnTo>
                  <a:pt x="1042225" y="227901"/>
                </a:lnTo>
                <a:lnTo>
                  <a:pt x="1041539" y="215900"/>
                </a:lnTo>
                <a:lnTo>
                  <a:pt x="1047534" y="215900"/>
                </a:lnTo>
                <a:lnTo>
                  <a:pt x="1049604" y="228600"/>
                </a:lnTo>
                <a:lnTo>
                  <a:pt x="1042822" y="228600"/>
                </a:lnTo>
                <a:lnTo>
                  <a:pt x="1042250" y="227926"/>
                </a:lnTo>
                <a:lnTo>
                  <a:pt x="1042289" y="228600"/>
                </a:lnTo>
                <a:lnTo>
                  <a:pt x="1042225" y="227901"/>
                </a:lnTo>
                <a:lnTo>
                  <a:pt x="1031989" y="215900"/>
                </a:lnTo>
                <a:lnTo>
                  <a:pt x="1029385" y="228600"/>
                </a:lnTo>
                <a:lnTo>
                  <a:pt x="1036828" y="228600"/>
                </a:lnTo>
                <a:lnTo>
                  <a:pt x="1036523" y="241300"/>
                </a:lnTo>
                <a:lnTo>
                  <a:pt x="1029081" y="241300"/>
                </a:lnTo>
                <a:lnTo>
                  <a:pt x="1025461" y="228600"/>
                </a:lnTo>
                <a:lnTo>
                  <a:pt x="990333" y="228600"/>
                </a:lnTo>
                <a:lnTo>
                  <a:pt x="990244" y="215900"/>
                </a:lnTo>
                <a:lnTo>
                  <a:pt x="953630" y="215900"/>
                </a:lnTo>
                <a:lnTo>
                  <a:pt x="939507" y="228600"/>
                </a:lnTo>
                <a:lnTo>
                  <a:pt x="929462" y="215900"/>
                </a:lnTo>
                <a:lnTo>
                  <a:pt x="893191" y="215900"/>
                </a:lnTo>
                <a:lnTo>
                  <a:pt x="888022" y="203200"/>
                </a:lnTo>
                <a:lnTo>
                  <a:pt x="888415" y="215900"/>
                </a:lnTo>
                <a:lnTo>
                  <a:pt x="876122" y="215900"/>
                </a:lnTo>
                <a:lnTo>
                  <a:pt x="869721" y="203200"/>
                </a:lnTo>
                <a:lnTo>
                  <a:pt x="860044" y="203200"/>
                </a:lnTo>
                <a:lnTo>
                  <a:pt x="858227" y="215900"/>
                </a:lnTo>
                <a:lnTo>
                  <a:pt x="852995" y="215900"/>
                </a:lnTo>
                <a:lnTo>
                  <a:pt x="848715" y="203200"/>
                </a:lnTo>
                <a:lnTo>
                  <a:pt x="839368" y="203200"/>
                </a:lnTo>
                <a:lnTo>
                  <a:pt x="827760" y="190500"/>
                </a:lnTo>
                <a:lnTo>
                  <a:pt x="805891" y="190500"/>
                </a:lnTo>
                <a:lnTo>
                  <a:pt x="795718" y="177800"/>
                </a:lnTo>
                <a:lnTo>
                  <a:pt x="776655" y="177800"/>
                </a:lnTo>
                <a:lnTo>
                  <a:pt x="776020" y="165100"/>
                </a:lnTo>
                <a:lnTo>
                  <a:pt x="774293" y="165100"/>
                </a:lnTo>
                <a:lnTo>
                  <a:pt x="770775" y="152400"/>
                </a:lnTo>
                <a:lnTo>
                  <a:pt x="772553" y="152400"/>
                </a:lnTo>
                <a:lnTo>
                  <a:pt x="773455" y="139700"/>
                </a:lnTo>
                <a:lnTo>
                  <a:pt x="768121" y="139700"/>
                </a:lnTo>
                <a:lnTo>
                  <a:pt x="769797" y="127000"/>
                </a:lnTo>
                <a:lnTo>
                  <a:pt x="770851" y="127000"/>
                </a:lnTo>
                <a:lnTo>
                  <a:pt x="773950" y="114300"/>
                </a:lnTo>
                <a:lnTo>
                  <a:pt x="798118" y="114300"/>
                </a:lnTo>
                <a:lnTo>
                  <a:pt x="789724" y="101600"/>
                </a:lnTo>
                <a:lnTo>
                  <a:pt x="796505" y="101600"/>
                </a:lnTo>
                <a:lnTo>
                  <a:pt x="799261" y="114300"/>
                </a:lnTo>
                <a:lnTo>
                  <a:pt x="806729" y="114300"/>
                </a:lnTo>
                <a:lnTo>
                  <a:pt x="805611" y="101600"/>
                </a:lnTo>
                <a:lnTo>
                  <a:pt x="800087" y="101600"/>
                </a:lnTo>
                <a:lnTo>
                  <a:pt x="791743" y="88900"/>
                </a:lnTo>
                <a:lnTo>
                  <a:pt x="723265" y="88900"/>
                </a:lnTo>
                <a:lnTo>
                  <a:pt x="723265" y="1574800"/>
                </a:lnTo>
                <a:lnTo>
                  <a:pt x="720877" y="1587500"/>
                </a:lnTo>
                <a:lnTo>
                  <a:pt x="720077" y="1574800"/>
                </a:lnTo>
                <a:lnTo>
                  <a:pt x="723265" y="1574800"/>
                </a:lnTo>
                <a:lnTo>
                  <a:pt x="723265" y="88900"/>
                </a:lnTo>
                <a:lnTo>
                  <a:pt x="690867" y="88900"/>
                </a:lnTo>
                <a:lnTo>
                  <a:pt x="682942" y="76200"/>
                </a:lnTo>
                <a:lnTo>
                  <a:pt x="667778" y="76200"/>
                </a:lnTo>
                <a:lnTo>
                  <a:pt x="667778" y="1600200"/>
                </a:lnTo>
                <a:lnTo>
                  <a:pt x="665251" y="1603933"/>
                </a:lnTo>
                <a:lnTo>
                  <a:pt x="666267" y="1600200"/>
                </a:lnTo>
                <a:lnTo>
                  <a:pt x="667778" y="1600200"/>
                </a:lnTo>
                <a:lnTo>
                  <a:pt x="667778" y="76200"/>
                </a:lnTo>
                <a:lnTo>
                  <a:pt x="628040" y="76200"/>
                </a:lnTo>
                <a:lnTo>
                  <a:pt x="621436" y="63500"/>
                </a:lnTo>
                <a:lnTo>
                  <a:pt x="571792" y="63500"/>
                </a:lnTo>
                <a:lnTo>
                  <a:pt x="568477" y="76200"/>
                </a:lnTo>
                <a:lnTo>
                  <a:pt x="556996" y="76200"/>
                </a:lnTo>
                <a:lnTo>
                  <a:pt x="555396" y="88900"/>
                </a:lnTo>
                <a:lnTo>
                  <a:pt x="501891" y="88900"/>
                </a:lnTo>
                <a:lnTo>
                  <a:pt x="489648" y="101600"/>
                </a:lnTo>
                <a:lnTo>
                  <a:pt x="475627" y="101600"/>
                </a:lnTo>
                <a:lnTo>
                  <a:pt x="468909" y="114300"/>
                </a:lnTo>
                <a:lnTo>
                  <a:pt x="464286" y="114300"/>
                </a:lnTo>
                <a:lnTo>
                  <a:pt x="466979" y="127000"/>
                </a:lnTo>
                <a:lnTo>
                  <a:pt x="473748" y="127000"/>
                </a:lnTo>
                <a:lnTo>
                  <a:pt x="475894" y="139700"/>
                </a:lnTo>
                <a:lnTo>
                  <a:pt x="483781" y="139700"/>
                </a:lnTo>
                <a:lnTo>
                  <a:pt x="486511" y="152400"/>
                </a:lnTo>
                <a:lnTo>
                  <a:pt x="480161" y="152400"/>
                </a:lnTo>
                <a:lnTo>
                  <a:pt x="477354" y="165100"/>
                </a:lnTo>
                <a:lnTo>
                  <a:pt x="474726" y="165100"/>
                </a:lnTo>
                <a:lnTo>
                  <a:pt x="474726" y="190500"/>
                </a:lnTo>
                <a:lnTo>
                  <a:pt x="467258" y="190500"/>
                </a:lnTo>
                <a:lnTo>
                  <a:pt x="467766" y="177800"/>
                </a:lnTo>
                <a:lnTo>
                  <a:pt x="465175" y="177800"/>
                </a:lnTo>
                <a:lnTo>
                  <a:pt x="465797" y="165100"/>
                </a:lnTo>
                <a:lnTo>
                  <a:pt x="469709" y="165100"/>
                </a:lnTo>
                <a:lnTo>
                  <a:pt x="470573" y="177800"/>
                </a:lnTo>
                <a:lnTo>
                  <a:pt x="473354" y="177800"/>
                </a:lnTo>
                <a:lnTo>
                  <a:pt x="474726" y="190500"/>
                </a:lnTo>
                <a:lnTo>
                  <a:pt x="474726" y="165100"/>
                </a:lnTo>
                <a:lnTo>
                  <a:pt x="470027" y="165100"/>
                </a:lnTo>
                <a:lnTo>
                  <a:pt x="469722" y="152400"/>
                </a:lnTo>
                <a:lnTo>
                  <a:pt x="467626" y="152400"/>
                </a:lnTo>
                <a:lnTo>
                  <a:pt x="459625" y="139700"/>
                </a:lnTo>
                <a:lnTo>
                  <a:pt x="454952" y="139700"/>
                </a:lnTo>
                <a:lnTo>
                  <a:pt x="451129" y="127000"/>
                </a:lnTo>
                <a:lnTo>
                  <a:pt x="448246" y="127000"/>
                </a:lnTo>
                <a:lnTo>
                  <a:pt x="449110" y="114300"/>
                </a:lnTo>
                <a:lnTo>
                  <a:pt x="449745" y="114300"/>
                </a:lnTo>
                <a:lnTo>
                  <a:pt x="451713" y="101600"/>
                </a:lnTo>
                <a:lnTo>
                  <a:pt x="458038" y="101600"/>
                </a:lnTo>
                <a:lnTo>
                  <a:pt x="461200" y="88900"/>
                </a:lnTo>
                <a:lnTo>
                  <a:pt x="460527" y="88900"/>
                </a:lnTo>
                <a:lnTo>
                  <a:pt x="458851" y="76200"/>
                </a:lnTo>
                <a:lnTo>
                  <a:pt x="453021" y="63500"/>
                </a:lnTo>
                <a:lnTo>
                  <a:pt x="446201" y="50800"/>
                </a:lnTo>
                <a:lnTo>
                  <a:pt x="441502" y="25400"/>
                </a:lnTo>
                <a:lnTo>
                  <a:pt x="434682" y="25400"/>
                </a:lnTo>
                <a:lnTo>
                  <a:pt x="427951" y="12700"/>
                </a:lnTo>
                <a:lnTo>
                  <a:pt x="422262" y="0"/>
                </a:lnTo>
                <a:lnTo>
                  <a:pt x="418592" y="0"/>
                </a:lnTo>
                <a:lnTo>
                  <a:pt x="420751" y="12700"/>
                </a:lnTo>
                <a:lnTo>
                  <a:pt x="426199" y="38100"/>
                </a:lnTo>
                <a:lnTo>
                  <a:pt x="429488" y="50800"/>
                </a:lnTo>
                <a:lnTo>
                  <a:pt x="425132" y="63500"/>
                </a:lnTo>
                <a:lnTo>
                  <a:pt x="347992" y="63500"/>
                </a:lnTo>
                <a:lnTo>
                  <a:pt x="343877" y="50800"/>
                </a:lnTo>
                <a:lnTo>
                  <a:pt x="336321" y="50800"/>
                </a:lnTo>
                <a:lnTo>
                  <a:pt x="336321" y="330200"/>
                </a:lnTo>
                <a:lnTo>
                  <a:pt x="334391" y="330200"/>
                </a:lnTo>
                <a:lnTo>
                  <a:pt x="335711" y="328625"/>
                </a:lnTo>
                <a:lnTo>
                  <a:pt x="336321" y="330200"/>
                </a:lnTo>
                <a:lnTo>
                  <a:pt x="336321" y="50800"/>
                </a:lnTo>
                <a:lnTo>
                  <a:pt x="333959" y="50800"/>
                </a:lnTo>
                <a:lnTo>
                  <a:pt x="332867" y="38100"/>
                </a:lnTo>
                <a:lnTo>
                  <a:pt x="325577" y="38100"/>
                </a:lnTo>
                <a:lnTo>
                  <a:pt x="325577" y="101600"/>
                </a:lnTo>
                <a:lnTo>
                  <a:pt x="307568" y="101600"/>
                </a:lnTo>
                <a:lnTo>
                  <a:pt x="307568" y="241300"/>
                </a:lnTo>
                <a:lnTo>
                  <a:pt x="303187" y="241300"/>
                </a:lnTo>
                <a:lnTo>
                  <a:pt x="304660" y="240271"/>
                </a:lnTo>
                <a:lnTo>
                  <a:pt x="306324" y="237185"/>
                </a:lnTo>
                <a:lnTo>
                  <a:pt x="307568" y="241300"/>
                </a:lnTo>
                <a:lnTo>
                  <a:pt x="307568" y="101600"/>
                </a:lnTo>
                <a:lnTo>
                  <a:pt x="305930" y="101600"/>
                </a:lnTo>
                <a:lnTo>
                  <a:pt x="306336" y="101193"/>
                </a:lnTo>
                <a:lnTo>
                  <a:pt x="310616" y="100291"/>
                </a:lnTo>
                <a:lnTo>
                  <a:pt x="316369" y="98285"/>
                </a:lnTo>
                <a:lnTo>
                  <a:pt x="318947" y="96113"/>
                </a:lnTo>
                <a:lnTo>
                  <a:pt x="323291" y="92468"/>
                </a:lnTo>
                <a:lnTo>
                  <a:pt x="325577" y="101600"/>
                </a:lnTo>
                <a:lnTo>
                  <a:pt x="325577" y="38100"/>
                </a:lnTo>
                <a:lnTo>
                  <a:pt x="325221" y="38100"/>
                </a:lnTo>
                <a:lnTo>
                  <a:pt x="325539" y="50800"/>
                </a:lnTo>
                <a:lnTo>
                  <a:pt x="323532" y="50800"/>
                </a:lnTo>
                <a:lnTo>
                  <a:pt x="323189" y="38100"/>
                </a:lnTo>
                <a:lnTo>
                  <a:pt x="322275" y="38100"/>
                </a:lnTo>
                <a:lnTo>
                  <a:pt x="321030" y="50800"/>
                </a:lnTo>
                <a:lnTo>
                  <a:pt x="320586" y="38100"/>
                </a:lnTo>
                <a:lnTo>
                  <a:pt x="318808" y="38100"/>
                </a:lnTo>
                <a:lnTo>
                  <a:pt x="317677" y="50800"/>
                </a:lnTo>
                <a:lnTo>
                  <a:pt x="307467" y="50800"/>
                </a:lnTo>
                <a:lnTo>
                  <a:pt x="302361" y="63500"/>
                </a:lnTo>
                <a:lnTo>
                  <a:pt x="299008" y="63500"/>
                </a:lnTo>
                <a:lnTo>
                  <a:pt x="301040" y="76200"/>
                </a:lnTo>
                <a:lnTo>
                  <a:pt x="314629" y="76200"/>
                </a:lnTo>
                <a:lnTo>
                  <a:pt x="315823" y="77089"/>
                </a:lnTo>
                <a:lnTo>
                  <a:pt x="318490" y="79743"/>
                </a:lnTo>
                <a:lnTo>
                  <a:pt x="318858" y="88900"/>
                </a:lnTo>
                <a:lnTo>
                  <a:pt x="319430" y="80670"/>
                </a:lnTo>
                <a:lnTo>
                  <a:pt x="320281" y="81508"/>
                </a:lnTo>
                <a:lnTo>
                  <a:pt x="321322" y="88277"/>
                </a:lnTo>
                <a:lnTo>
                  <a:pt x="315976" y="90970"/>
                </a:lnTo>
                <a:lnTo>
                  <a:pt x="311061" y="95808"/>
                </a:lnTo>
                <a:lnTo>
                  <a:pt x="308140" y="96113"/>
                </a:lnTo>
                <a:lnTo>
                  <a:pt x="308203" y="92798"/>
                </a:lnTo>
                <a:lnTo>
                  <a:pt x="304507" y="94056"/>
                </a:lnTo>
                <a:lnTo>
                  <a:pt x="304507" y="197294"/>
                </a:lnTo>
                <a:lnTo>
                  <a:pt x="304126" y="199529"/>
                </a:lnTo>
                <a:lnTo>
                  <a:pt x="303911" y="199377"/>
                </a:lnTo>
                <a:lnTo>
                  <a:pt x="304317" y="197307"/>
                </a:lnTo>
                <a:lnTo>
                  <a:pt x="304507" y="197294"/>
                </a:lnTo>
                <a:lnTo>
                  <a:pt x="304507" y="94056"/>
                </a:lnTo>
                <a:lnTo>
                  <a:pt x="303822" y="94297"/>
                </a:lnTo>
                <a:lnTo>
                  <a:pt x="303822" y="201333"/>
                </a:lnTo>
                <a:lnTo>
                  <a:pt x="303504" y="203200"/>
                </a:lnTo>
                <a:lnTo>
                  <a:pt x="303187" y="203034"/>
                </a:lnTo>
                <a:lnTo>
                  <a:pt x="303466" y="201612"/>
                </a:lnTo>
                <a:lnTo>
                  <a:pt x="303822" y="201333"/>
                </a:lnTo>
                <a:lnTo>
                  <a:pt x="303822" y="94297"/>
                </a:lnTo>
                <a:lnTo>
                  <a:pt x="303568" y="94373"/>
                </a:lnTo>
                <a:lnTo>
                  <a:pt x="297256" y="100368"/>
                </a:lnTo>
                <a:lnTo>
                  <a:pt x="297154" y="101600"/>
                </a:lnTo>
                <a:lnTo>
                  <a:pt x="296354" y="101600"/>
                </a:lnTo>
                <a:lnTo>
                  <a:pt x="297053" y="102882"/>
                </a:lnTo>
                <a:lnTo>
                  <a:pt x="297014" y="103416"/>
                </a:lnTo>
                <a:lnTo>
                  <a:pt x="298488" y="105562"/>
                </a:lnTo>
                <a:lnTo>
                  <a:pt x="297383" y="108839"/>
                </a:lnTo>
                <a:lnTo>
                  <a:pt x="292620" y="112179"/>
                </a:lnTo>
                <a:lnTo>
                  <a:pt x="286334" y="117944"/>
                </a:lnTo>
                <a:lnTo>
                  <a:pt x="286804" y="120688"/>
                </a:lnTo>
                <a:lnTo>
                  <a:pt x="293395" y="120688"/>
                </a:lnTo>
                <a:lnTo>
                  <a:pt x="293814" y="118833"/>
                </a:lnTo>
                <a:lnTo>
                  <a:pt x="298411" y="114376"/>
                </a:lnTo>
                <a:lnTo>
                  <a:pt x="301612" y="111099"/>
                </a:lnTo>
                <a:lnTo>
                  <a:pt x="303390" y="114300"/>
                </a:lnTo>
                <a:lnTo>
                  <a:pt x="303212" y="114300"/>
                </a:lnTo>
                <a:lnTo>
                  <a:pt x="303212" y="197446"/>
                </a:lnTo>
                <a:lnTo>
                  <a:pt x="303199" y="198882"/>
                </a:lnTo>
                <a:lnTo>
                  <a:pt x="303161" y="201841"/>
                </a:lnTo>
                <a:lnTo>
                  <a:pt x="303161" y="203009"/>
                </a:lnTo>
                <a:lnTo>
                  <a:pt x="302475" y="202387"/>
                </a:lnTo>
                <a:lnTo>
                  <a:pt x="303161" y="201841"/>
                </a:lnTo>
                <a:lnTo>
                  <a:pt x="303161" y="198856"/>
                </a:lnTo>
                <a:lnTo>
                  <a:pt x="301485" y="197662"/>
                </a:lnTo>
                <a:lnTo>
                  <a:pt x="303212" y="197446"/>
                </a:lnTo>
                <a:lnTo>
                  <a:pt x="303212" y="114300"/>
                </a:lnTo>
                <a:lnTo>
                  <a:pt x="302742" y="114300"/>
                </a:lnTo>
                <a:lnTo>
                  <a:pt x="296011" y="127000"/>
                </a:lnTo>
                <a:lnTo>
                  <a:pt x="292912" y="127000"/>
                </a:lnTo>
                <a:lnTo>
                  <a:pt x="292519" y="124548"/>
                </a:lnTo>
                <a:lnTo>
                  <a:pt x="292582" y="124231"/>
                </a:lnTo>
                <a:lnTo>
                  <a:pt x="290995" y="124231"/>
                </a:lnTo>
                <a:lnTo>
                  <a:pt x="290995" y="165100"/>
                </a:lnTo>
                <a:lnTo>
                  <a:pt x="290588" y="177800"/>
                </a:lnTo>
                <a:lnTo>
                  <a:pt x="278257" y="177800"/>
                </a:lnTo>
                <a:lnTo>
                  <a:pt x="282575" y="174066"/>
                </a:lnTo>
                <a:lnTo>
                  <a:pt x="290449" y="167779"/>
                </a:lnTo>
                <a:lnTo>
                  <a:pt x="290893" y="165100"/>
                </a:lnTo>
                <a:lnTo>
                  <a:pt x="290995" y="124231"/>
                </a:lnTo>
                <a:lnTo>
                  <a:pt x="288848" y="124231"/>
                </a:lnTo>
                <a:lnTo>
                  <a:pt x="288848" y="152400"/>
                </a:lnTo>
                <a:lnTo>
                  <a:pt x="287997" y="155562"/>
                </a:lnTo>
                <a:lnTo>
                  <a:pt x="287832" y="154305"/>
                </a:lnTo>
                <a:lnTo>
                  <a:pt x="288848" y="152400"/>
                </a:lnTo>
                <a:lnTo>
                  <a:pt x="288848" y="124231"/>
                </a:lnTo>
                <a:lnTo>
                  <a:pt x="287413" y="124231"/>
                </a:lnTo>
                <a:lnTo>
                  <a:pt x="283984" y="124231"/>
                </a:lnTo>
                <a:lnTo>
                  <a:pt x="283984" y="128587"/>
                </a:lnTo>
                <a:lnTo>
                  <a:pt x="279590" y="139700"/>
                </a:lnTo>
                <a:lnTo>
                  <a:pt x="268744" y="139700"/>
                </a:lnTo>
                <a:lnTo>
                  <a:pt x="266407" y="136639"/>
                </a:lnTo>
                <a:lnTo>
                  <a:pt x="271767" y="133210"/>
                </a:lnTo>
                <a:lnTo>
                  <a:pt x="278523" y="133121"/>
                </a:lnTo>
                <a:lnTo>
                  <a:pt x="280047" y="131495"/>
                </a:lnTo>
                <a:lnTo>
                  <a:pt x="283019" y="128333"/>
                </a:lnTo>
                <a:lnTo>
                  <a:pt x="283984" y="128587"/>
                </a:lnTo>
                <a:lnTo>
                  <a:pt x="283984" y="124231"/>
                </a:lnTo>
                <a:lnTo>
                  <a:pt x="279374" y="124231"/>
                </a:lnTo>
                <a:lnTo>
                  <a:pt x="278523" y="128308"/>
                </a:lnTo>
                <a:lnTo>
                  <a:pt x="272224" y="128524"/>
                </a:lnTo>
                <a:lnTo>
                  <a:pt x="265188" y="131495"/>
                </a:lnTo>
                <a:lnTo>
                  <a:pt x="263131" y="131470"/>
                </a:lnTo>
                <a:lnTo>
                  <a:pt x="261962" y="130009"/>
                </a:lnTo>
                <a:lnTo>
                  <a:pt x="257581" y="128701"/>
                </a:lnTo>
                <a:lnTo>
                  <a:pt x="254812" y="130251"/>
                </a:lnTo>
                <a:lnTo>
                  <a:pt x="254584" y="133400"/>
                </a:lnTo>
                <a:lnTo>
                  <a:pt x="255714" y="135788"/>
                </a:lnTo>
                <a:lnTo>
                  <a:pt x="255409" y="141655"/>
                </a:lnTo>
                <a:lnTo>
                  <a:pt x="261086" y="143090"/>
                </a:lnTo>
                <a:lnTo>
                  <a:pt x="264350" y="152400"/>
                </a:lnTo>
                <a:lnTo>
                  <a:pt x="266014" y="152400"/>
                </a:lnTo>
                <a:lnTo>
                  <a:pt x="266331" y="144551"/>
                </a:lnTo>
                <a:lnTo>
                  <a:pt x="266941" y="144741"/>
                </a:lnTo>
                <a:lnTo>
                  <a:pt x="267563" y="152400"/>
                </a:lnTo>
                <a:lnTo>
                  <a:pt x="281343" y="152400"/>
                </a:lnTo>
                <a:lnTo>
                  <a:pt x="281990" y="156552"/>
                </a:lnTo>
                <a:lnTo>
                  <a:pt x="283222" y="158280"/>
                </a:lnTo>
                <a:lnTo>
                  <a:pt x="283933" y="158724"/>
                </a:lnTo>
                <a:lnTo>
                  <a:pt x="282130" y="165100"/>
                </a:lnTo>
                <a:lnTo>
                  <a:pt x="284937" y="159778"/>
                </a:lnTo>
                <a:lnTo>
                  <a:pt x="286156" y="162445"/>
                </a:lnTo>
                <a:lnTo>
                  <a:pt x="285953" y="163182"/>
                </a:lnTo>
                <a:lnTo>
                  <a:pt x="282168" y="167982"/>
                </a:lnTo>
                <a:lnTo>
                  <a:pt x="275005" y="173266"/>
                </a:lnTo>
                <a:lnTo>
                  <a:pt x="269976" y="179603"/>
                </a:lnTo>
                <a:lnTo>
                  <a:pt x="272237" y="187985"/>
                </a:lnTo>
                <a:lnTo>
                  <a:pt x="274193" y="192265"/>
                </a:lnTo>
                <a:lnTo>
                  <a:pt x="283146" y="190500"/>
                </a:lnTo>
                <a:lnTo>
                  <a:pt x="299300" y="190500"/>
                </a:lnTo>
                <a:lnTo>
                  <a:pt x="298157" y="194017"/>
                </a:lnTo>
                <a:lnTo>
                  <a:pt x="296214" y="196989"/>
                </a:lnTo>
                <a:lnTo>
                  <a:pt x="296799" y="200621"/>
                </a:lnTo>
                <a:lnTo>
                  <a:pt x="302514" y="208495"/>
                </a:lnTo>
                <a:lnTo>
                  <a:pt x="301091" y="214909"/>
                </a:lnTo>
                <a:lnTo>
                  <a:pt x="299567" y="213918"/>
                </a:lnTo>
                <a:lnTo>
                  <a:pt x="299567" y="266700"/>
                </a:lnTo>
                <a:lnTo>
                  <a:pt x="298767" y="266700"/>
                </a:lnTo>
                <a:lnTo>
                  <a:pt x="299123" y="264045"/>
                </a:lnTo>
                <a:lnTo>
                  <a:pt x="299567" y="266700"/>
                </a:lnTo>
                <a:lnTo>
                  <a:pt x="299567" y="213918"/>
                </a:lnTo>
                <a:lnTo>
                  <a:pt x="299110" y="213614"/>
                </a:lnTo>
                <a:lnTo>
                  <a:pt x="299110" y="236423"/>
                </a:lnTo>
                <a:lnTo>
                  <a:pt x="297459" y="236969"/>
                </a:lnTo>
                <a:lnTo>
                  <a:pt x="297345" y="234772"/>
                </a:lnTo>
                <a:lnTo>
                  <a:pt x="298107" y="234429"/>
                </a:lnTo>
                <a:lnTo>
                  <a:pt x="298958" y="233946"/>
                </a:lnTo>
                <a:lnTo>
                  <a:pt x="299110" y="236423"/>
                </a:lnTo>
                <a:lnTo>
                  <a:pt x="299110" y="213614"/>
                </a:lnTo>
                <a:lnTo>
                  <a:pt x="297103" y="212293"/>
                </a:lnTo>
                <a:lnTo>
                  <a:pt x="297103" y="242417"/>
                </a:lnTo>
                <a:lnTo>
                  <a:pt x="295910" y="246888"/>
                </a:lnTo>
                <a:lnTo>
                  <a:pt x="292201" y="241477"/>
                </a:lnTo>
                <a:lnTo>
                  <a:pt x="297103" y="242417"/>
                </a:lnTo>
                <a:lnTo>
                  <a:pt x="297103" y="212293"/>
                </a:lnTo>
                <a:lnTo>
                  <a:pt x="293674" y="210032"/>
                </a:lnTo>
                <a:lnTo>
                  <a:pt x="293852" y="218033"/>
                </a:lnTo>
                <a:lnTo>
                  <a:pt x="291846" y="220205"/>
                </a:lnTo>
                <a:lnTo>
                  <a:pt x="289179" y="221564"/>
                </a:lnTo>
                <a:lnTo>
                  <a:pt x="292608" y="225361"/>
                </a:lnTo>
                <a:lnTo>
                  <a:pt x="288264" y="228638"/>
                </a:lnTo>
                <a:lnTo>
                  <a:pt x="293560" y="236435"/>
                </a:lnTo>
                <a:lnTo>
                  <a:pt x="295859" y="235432"/>
                </a:lnTo>
                <a:lnTo>
                  <a:pt x="296176" y="237401"/>
                </a:lnTo>
                <a:lnTo>
                  <a:pt x="293738" y="238201"/>
                </a:lnTo>
                <a:lnTo>
                  <a:pt x="287350" y="241503"/>
                </a:lnTo>
                <a:lnTo>
                  <a:pt x="290182" y="249199"/>
                </a:lnTo>
                <a:lnTo>
                  <a:pt x="286702" y="253961"/>
                </a:lnTo>
                <a:lnTo>
                  <a:pt x="295732" y="256463"/>
                </a:lnTo>
                <a:lnTo>
                  <a:pt x="295871" y="258838"/>
                </a:lnTo>
                <a:lnTo>
                  <a:pt x="295694" y="259295"/>
                </a:lnTo>
                <a:lnTo>
                  <a:pt x="292049" y="264680"/>
                </a:lnTo>
                <a:lnTo>
                  <a:pt x="292455" y="271538"/>
                </a:lnTo>
                <a:lnTo>
                  <a:pt x="294627" y="278892"/>
                </a:lnTo>
                <a:lnTo>
                  <a:pt x="296341" y="285750"/>
                </a:lnTo>
                <a:lnTo>
                  <a:pt x="299618" y="294779"/>
                </a:lnTo>
                <a:lnTo>
                  <a:pt x="301345" y="295706"/>
                </a:lnTo>
                <a:lnTo>
                  <a:pt x="301002" y="304800"/>
                </a:lnTo>
                <a:lnTo>
                  <a:pt x="306717" y="304800"/>
                </a:lnTo>
                <a:lnTo>
                  <a:pt x="308483" y="310007"/>
                </a:lnTo>
                <a:lnTo>
                  <a:pt x="310743" y="310642"/>
                </a:lnTo>
                <a:lnTo>
                  <a:pt x="307962" y="317500"/>
                </a:lnTo>
                <a:lnTo>
                  <a:pt x="328155" y="317500"/>
                </a:lnTo>
                <a:lnTo>
                  <a:pt x="330428" y="320294"/>
                </a:lnTo>
                <a:lnTo>
                  <a:pt x="331622" y="321678"/>
                </a:lnTo>
                <a:lnTo>
                  <a:pt x="333425" y="322592"/>
                </a:lnTo>
                <a:lnTo>
                  <a:pt x="333997" y="324116"/>
                </a:lnTo>
                <a:lnTo>
                  <a:pt x="332117" y="324612"/>
                </a:lnTo>
                <a:lnTo>
                  <a:pt x="330161" y="327469"/>
                </a:lnTo>
                <a:lnTo>
                  <a:pt x="330149" y="333629"/>
                </a:lnTo>
                <a:lnTo>
                  <a:pt x="327660" y="342112"/>
                </a:lnTo>
                <a:lnTo>
                  <a:pt x="327494" y="341985"/>
                </a:lnTo>
                <a:lnTo>
                  <a:pt x="327494" y="342646"/>
                </a:lnTo>
                <a:lnTo>
                  <a:pt x="327431" y="342900"/>
                </a:lnTo>
                <a:lnTo>
                  <a:pt x="326745" y="342900"/>
                </a:lnTo>
                <a:lnTo>
                  <a:pt x="327494" y="342646"/>
                </a:lnTo>
                <a:lnTo>
                  <a:pt x="327494" y="341985"/>
                </a:lnTo>
                <a:lnTo>
                  <a:pt x="322757" y="338201"/>
                </a:lnTo>
                <a:lnTo>
                  <a:pt x="327393" y="335559"/>
                </a:lnTo>
                <a:lnTo>
                  <a:pt x="329069" y="334378"/>
                </a:lnTo>
                <a:lnTo>
                  <a:pt x="330149" y="333629"/>
                </a:lnTo>
                <a:lnTo>
                  <a:pt x="330149" y="327482"/>
                </a:lnTo>
                <a:lnTo>
                  <a:pt x="327672" y="328803"/>
                </a:lnTo>
                <a:lnTo>
                  <a:pt x="325132" y="330911"/>
                </a:lnTo>
                <a:lnTo>
                  <a:pt x="323151" y="334378"/>
                </a:lnTo>
                <a:lnTo>
                  <a:pt x="320573" y="333629"/>
                </a:lnTo>
                <a:lnTo>
                  <a:pt x="320573" y="345008"/>
                </a:lnTo>
                <a:lnTo>
                  <a:pt x="320522" y="345579"/>
                </a:lnTo>
                <a:lnTo>
                  <a:pt x="320116" y="345160"/>
                </a:lnTo>
                <a:lnTo>
                  <a:pt x="320573" y="345008"/>
                </a:lnTo>
                <a:lnTo>
                  <a:pt x="320573" y="333629"/>
                </a:lnTo>
                <a:lnTo>
                  <a:pt x="313715" y="331597"/>
                </a:lnTo>
                <a:lnTo>
                  <a:pt x="315493" y="338201"/>
                </a:lnTo>
                <a:lnTo>
                  <a:pt x="317855" y="343115"/>
                </a:lnTo>
                <a:lnTo>
                  <a:pt x="316826" y="345071"/>
                </a:lnTo>
                <a:lnTo>
                  <a:pt x="316306" y="347433"/>
                </a:lnTo>
                <a:lnTo>
                  <a:pt x="319798" y="352958"/>
                </a:lnTo>
                <a:lnTo>
                  <a:pt x="319544" y="355600"/>
                </a:lnTo>
                <a:lnTo>
                  <a:pt x="327431" y="355600"/>
                </a:lnTo>
                <a:lnTo>
                  <a:pt x="330669" y="358178"/>
                </a:lnTo>
                <a:lnTo>
                  <a:pt x="333463" y="368300"/>
                </a:lnTo>
                <a:lnTo>
                  <a:pt x="337527" y="368300"/>
                </a:lnTo>
                <a:lnTo>
                  <a:pt x="337680" y="362686"/>
                </a:lnTo>
                <a:lnTo>
                  <a:pt x="338137" y="362940"/>
                </a:lnTo>
                <a:lnTo>
                  <a:pt x="338328" y="368300"/>
                </a:lnTo>
                <a:lnTo>
                  <a:pt x="358952" y="368300"/>
                </a:lnTo>
                <a:lnTo>
                  <a:pt x="364159" y="381000"/>
                </a:lnTo>
                <a:lnTo>
                  <a:pt x="363118" y="381000"/>
                </a:lnTo>
                <a:lnTo>
                  <a:pt x="364705" y="393700"/>
                </a:lnTo>
                <a:lnTo>
                  <a:pt x="370878" y="393700"/>
                </a:lnTo>
                <a:lnTo>
                  <a:pt x="371055" y="406400"/>
                </a:lnTo>
                <a:lnTo>
                  <a:pt x="375589" y="406400"/>
                </a:lnTo>
                <a:lnTo>
                  <a:pt x="378879" y="444500"/>
                </a:lnTo>
                <a:lnTo>
                  <a:pt x="379501" y="482600"/>
                </a:lnTo>
                <a:lnTo>
                  <a:pt x="379666" y="508000"/>
                </a:lnTo>
                <a:lnTo>
                  <a:pt x="381596" y="546100"/>
                </a:lnTo>
                <a:lnTo>
                  <a:pt x="383527" y="558800"/>
                </a:lnTo>
                <a:lnTo>
                  <a:pt x="388073" y="546100"/>
                </a:lnTo>
                <a:lnTo>
                  <a:pt x="391401" y="558800"/>
                </a:lnTo>
                <a:lnTo>
                  <a:pt x="403428" y="558800"/>
                </a:lnTo>
                <a:lnTo>
                  <a:pt x="405447" y="571500"/>
                </a:lnTo>
                <a:lnTo>
                  <a:pt x="422046" y="571500"/>
                </a:lnTo>
                <a:lnTo>
                  <a:pt x="421970" y="584200"/>
                </a:lnTo>
                <a:lnTo>
                  <a:pt x="429120" y="571500"/>
                </a:lnTo>
                <a:lnTo>
                  <a:pt x="426339" y="584200"/>
                </a:lnTo>
                <a:lnTo>
                  <a:pt x="422821" y="584200"/>
                </a:lnTo>
                <a:lnTo>
                  <a:pt x="417144" y="596900"/>
                </a:lnTo>
                <a:lnTo>
                  <a:pt x="414096" y="596900"/>
                </a:lnTo>
                <a:lnTo>
                  <a:pt x="418503" y="609600"/>
                </a:lnTo>
                <a:lnTo>
                  <a:pt x="406463" y="609600"/>
                </a:lnTo>
                <a:lnTo>
                  <a:pt x="401942" y="622300"/>
                </a:lnTo>
                <a:lnTo>
                  <a:pt x="392214" y="622300"/>
                </a:lnTo>
                <a:lnTo>
                  <a:pt x="389153" y="609600"/>
                </a:lnTo>
                <a:lnTo>
                  <a:pt x="384860" y="622300"/>
                </a:lnTo>
                <a:lnTo>
                  <a:pt x="382993" y="622300"/>
                </a:lnTo>
                <a:lnTo>
                  <a:pt x="379628" y="635000"/>
                </a:lnTo>
                <a:lnTo>
                  <a:pt x="356108" y="635000"/>
                </a:lnTo>
                <a:lnTo>
                  <a:pt x="350786" y="647700"/>
                </a:lnTo>
                <a:lnTo>
                  <a:pt x="348399" y="647700"/>
                </a:lnTo>
                <a:lnTo>
                  <a:pt x="343712" y="660400"/>
                </a:lnTo>
                <a:lnTo>
                  <a:pt x="315734" y="660400"/>
                </a:lnTo>
                <a:lnTo>
                  <a:pt x="313563" y="673100"/>
                </a:lnTo>
                <a:lnTo>
                  <a:pt x="309333" y="673100"/>
                </a:lnTo>
                <a:lnTo>
                  <a:pt x="311010" y="660400"/>
                </a:lnTo>
                <a:lnTo>
                  <a:pt x="305917" y="673100"/>
                </a:lnTo>
                <a:lnTo>
                  <a:pt x="291236" y="673100"/>
                </a:lnTo>
                <a:lnTo>
                  <a:pt x="292163" y="685800"/>
                </a:lnTo>
                <a:lnTo>
                  <a:pt x="283997" y="685800"/>
                </a:lnTo>
                <a:lnTo>
                  <a:pt x="283997" y="749300"/>
                </a:lnTo>
                <a:lnTo>
                  <a:pt x="275183" y="736600"/>
                </a:lnTo>
                <a:lnTo>
                  <a:pt x="280543" y="736600"/>
                </a:lnTo>
                <a:lnTo>
                  <a:pt x="283997" y="749300"/>
                </a:lnTo>
                <a:lnTo>
                  <a:pt x="283997" y="685800"/>
                </a:lnTo>
                <a:lnTo>
                  <a:pt x="280771" y="685800"/>
                </a:lnTo>
                <a:lnTo>
                  <a:pt x="277253" y="698500"/>
                </a:lnTo>
                <a:lnTo>
                  <a:pt x="268211" y="698500"/>
                </a:lnTo>
                <a:lnTo>
                  <a:pt x="270205" y="711200"/>
                </a:lnTo>
                <a:lnTo>
                  <a:pt x="272986" y="711200"/>
                </a:lnTo>
                <a:lnTo>
                  <a:pt x="266509" y="723900"/>
                </a:lnTo>
                <a:lnTo>
                  <a:pt x="268935" y="723900"/>
                </a:lnTo>
                <a:lnTo>
                  <a:pt x="266941" y="736600"/>
                </a:lnTo>
                <a:lnTo>
                  <a:pt x="268173" y="736600"/>
                </a:lnTo>
                <a:lnTo>
                  <a:pt x="266319" y="749300"/>
                </a:lnTo>
                <a:lnTo>
                  <a:pt x="263639" y="736600"/>
                </a:lnTo>
                <a:lnTo>
                  <a:pt x="260883" y="736600"/>
                </a:lnTo>
                <a:lnTo>
                  <a:pt x="262763" y="749300"/>
                </a:lnTo>
                <a:lnTo>
                  <a:pt x="234759" y="749300"/>
                </a:lnTo>
                <a:lnTo>
                  <a:pt x="237604" y="762000"/>
                </a:lnTo>
                <a:lnTo>
                  <a:pt x="236194" y="774700"/>
                </a:lnTo>
                <a:lnTo>
                  <a:pt x="217233" y="774700"/>
                </a:lnTo>
                <a:lnTo>
                  <a:pt x="220446" y="787400"/>
                </a:lnTo>
                <a:lnTo>
                  <a:pt x="219278" y="787400"/>
                </a:lnTo>
                <a:lnTo>
                  <a:pt x="219786" y="800100"/>
                </a:lnTo>
                <a:lnTo>
                  <a:pt x="224802" y="787400"/>
                </a:lnTo>
                <a:lnTo>
                  <a:pt x="223088" y="800100"/>
                </a:lnTo>
                <a:lnTo>
                  <a:pt x="225679" y="800100"/>
                </a:lnTo>
                <a:lnTo>
                  <a:pt x="226872" y="812800"/>
                </a:lnTo>
                <a:lnTo>
                  <a:pt x="233921" y="812800"/>
                </a:lnTo>
                <a:lnTo>
                  <a:pt x="230708" y="825500"/>
                </a:lnTo>
                <a:lnTo>
                  <a:pt x="227304" y="825500"/>
                </a:lnTo>
                <a:lnTo>
                  <a:pt x="225513" y="838200"/>
                </a:lnTo>
                <a:lnTo>
                  <a:pt x="224574" y="838200"/>
                </a:lnTo>
                <a:lnTo>
                  <a:pt x="228333" y="850900"/>
                </a:lnTo>
                <a:lnTo>
                  <a:pt x="223177" y="850900"/>
                </a:lnTo>
                <a:lnTo>
                  <a:pt x="223050" y="863600"/>
                </a:lnTo>
                <a:lnTo>
                  <a:pt x="200279" y="863600"/>
                </a:lnTo>
                <a:lnTo>
                  <a:pt x="198170" y="850900"/>
                </a:lnTo>
                <a:lnTo>
                  <a:pt x="160020" y="850900"/>
                </a:lnTo>
                <a:lnTo>
                  <a:pt x="152565" y="838200"/>
                </a:lnTo>
                <a:lnTo>
                  <a:pt x="154152" y="850900"/>
                </a:lnTo>
                <a:lnTo>
                  <a:pt x="148894" y="850900"/>
                </a:lnTo>
                <a:lnTo>
                  <a:pt x="148082" y="863600"/>
                </a:lnTo>
                <a:lnTo>
                  <a:pt x="146608" y="863600"/>
                </a:lnTo>
                <a:lnTo>
                  <a:pt x="143433" y="850900"/>
                </a:lnTo>
                <a:lnTo>
                  <a:pt x="141224" y="863600"/>
                </a:lnTo>
                <a:lnTo>
                  <a:pt x="141592" y="863600"/>
                </a:lnTo>
                <a:lnTo>
                  <a:pt x="141744" y="876300"/>
                </a:lnTo>
                <a:lnTo>
                  <a:pt x="117284" y="876300"/>
                </a:lnTo>
                <a:lnTo>
                  <a:pt x="112052" y="889000"/>
                </a:lnTo>
                <a:lnTo>
                  <a:pt x="101650" y="889000"/>
                </a:lnTo>
                <a:lnTo>
                  <a:pt x="91071" y="901700"/>
                </a:lnTo>
                <a:lnTo>
                  <a:pt x="42621" y="901700"/>
                </a:lnTo>
                <a:lnTo>
                  <a:pt x="39763" y="914400"/>
                </a:lnTo>
                <a:lnTo>
                  <a:pt x="38849" y="914400"/>
                </a:lnTo>
                <a:lnTo>
                  <a:pt x="30886" y="927100"/>
                </a:lnTo>
                <a:lnTo>
                  <a:pt x="27990" y="927100"/>
                </a:lnTo>
                <a:lnTo>
                  <a:pt x="33477" y="939800"/>
                </a:lnTo>
                <a:lnTo>
                  <a:pt x="58928" y="990600"/>
                </a:lnTo>
                <a:lnTo>
                  <a:pt x="73228" y="1028700"/>
                </a:lnTo>
                <a:lnTo>
                  <a:pt x="79400" y="1079500"/>
                </a:lnTo>
                <a:lnTo>
                  <a:pt x="80416" y="1130300"/>
                </a:lnTo>
                <a:lnTo>
                  <a:pt x="78676" y="1206500"/>
                </a:lnTo>
                <a:lnTo>
                  <a:pt x="79616" y="1244600"/>
                </a:lnTo>
                <a:lnTo>
                  <a:pt x="77939" y="1270000"/>
                </a:lnTo>
                <a:lnTo>
                  <a:pt x="69494" y="1295400"/>
                </a:lnTo>
                <a:lnTo>
                  <a:pt x="63017" y="1295400"/>
                </a:lnTo>
                <a:lnTo>
                  <a:pt x="61861" y="1282700"/>
                </a:lnTo>
                <a:lnTo>
                  <a:pt x="60731" y="1282700"/>
                </a:lnTo>
                <a:lnTo>
                  <a:pt x="54343" y="1295400"/>
                </a:lnTo>
                <a:lnTo>
                  <a:pt x="51295" y="1295400"/>
                </a:lnTo>
                <a:lnTo>
                  <a:pt x="51015" y="1308100"/>
                </a:lnTo>
                <a:lnTo>
                  <a:pt x="44780" y="1295400"/>
                </a:lnTo>
                <a:lnTo>
                  <a:pt x="44107" y="1300670"/>
                </a:lnTo>
                <a:lnTo>
                  <a:pt x="44107" y="1358900"/>
                </a:lnTo>
                <a:lnTo>
                  <a:pt x="40843" y="1371600"/>
                </a:lnTo>
                <a:lnTo>
                  <a:pt x="40106" y="1371600"/>
                </a:lnTo>
                <a:lnTo>
                  <a:pt x="44107" y="1358900"/>
                </a:lnTo>
                <a:lnTo>
                  <a:pt x="44107" y="1300670"/>
                </a:lnTo>
                <a:lnTo>
                  <a:pt x="43154" y="1308100"/>
                </a:lnTo>
                <a:lnTo>
                  <a:pt x="31978" y="1308100"/>
                </a:lnTo>
                <a:lnTo>
                  <a:pt x="32042" y="1320800"/>
                </a:lnTo>
                <a:lnTo>
                  <a:pt x="29362" y="1320800"/>
                </a:lnTo>
                <a:lnTo>
                  <a:pt x="23825" y="1333500"/>
                </a:lnTo>
                <a:lnTo>
                  <a:pt x="0" y="1333500"/>
                </a:lnTo>
                <a:lnTo>
                  <a:pt x="1587" y="1346200"/>
                </a:lnTo>
                <a:lnTo>
                  <a:pt x="34226" y="1346200"/>
                </a:lnTo>
                <a:lnTo>
                  <a:pt x="36944" y="1358900"/>
                </a:lnTo>
                <a:lnTo>
                  <a:pt x="26035" y="1358900"/>
                </a:lnTo>
                <a:lnTo>
                  <a:pt x="29603" y="1371600"/>
                </a:lnTo>
                <a:lnTo>
                  <a:pt x="38239" y="1371600"/>
                </a:lnTo>
                <a:lnTo>
                  <a:pt x="39344" y="1384300"/>
                </a:lnTo>
                <a:lnTo>
                  <a:pt x="40754" y="1384300"/>
                </a:lnTo>
                <a:lnTo>
                  <a:pt x="46926" y="1397000"/>
                </a:lnTo>
                <a:lnTo>
                  <a:pt x="44462" y="1397000"/>
                </a:lnTo>
                <a:lnTo>
                  <a:pt x="46723" y="1409700"/>
                </a:lnTo>
                <a:lnTo>
                  <a:pt x="48818" y="1409700"/>
                </a:lnTo>
                <a:lnTo>
                  <a:pt x="50012" y="1422400"/>
                </a:lnTo>
                <a:lnTo>
                  <a:pt x="51854" y="1409700"/>
                </a:lnTo>
                <a:lnTo>
                  <a:pt x="52070" y="1409700"/>
                </a:lnTo>
                <a:lnTo>
                  <a:pt x="54203" y="1422400"/>
                </a:lnTo>
                <a:lnTo>
                  <a:pt x="87934" y="1422400"/>
                </a:lnTo>
                <a:lnTo>
                  <a:pt x="94361" y="1409700"/>
                </a:lnTo>
                <a:lnTo>
                  <a:pt x="107467" y="1422400"/>
                </a:lnTo>
                <a:lnTo>
                  <a:pt x="124015" y="1422400"/>
                </a:lnTo>
                <a:lnTo>
                  <a:pt x="140436" y="1409700"/>
                </a:lnTo>
                <a:lnTo>
                  <a:pt x="153162" y="1422400"/>
                </a:lnTo>
                <a:lnTo>
                  <a:pt x="159677" y="1422400"/>
                </a:lnTo>
                <a:lnTo>
                  <a:pt x="159372" y="1409700"/>
                </a:lnTo>
                <a:lnTo>
                  <a:pt x="172910" y="1397000"/>
                </a:lnTo>
                <a:lnTo>
                  <a:pt x="176022" y="1384300"/>
                </a:lnTo>
                <a:lnTo>
                  <a:pt x="168935" y="1384300"/>
                </a:lnTo>
                <a:lnTo>
                  <a:pt x="167093" y="1371600"/>
                </a:lnTo>
                <a:lnTo>
                  <a:pt x="202628" y="1371600"/>
                </a:lnTo>
                <a:lnTo>
                  <a:pt x="202095" y="1358900"/>
                </a:lnTo>
                <a:lnTo>
                  <a:pt x="205689" y="1358900"/>
                </a:lnTo>
                <a:lnTo>
                  <a:pt x="210019" y="1371600"/>
                </a:lnTo>
                <a:lnTo>
                  <a:pt x="207492" y="1371600"/>
                </a:lnTo>
                <a:lnTo>
                  <a:pt x="206705" y="1384300"/>
                </a:lnTo>
                <a:lnTo>
                  <a:pt x="207543" y="1384300"/>
                </a:lnTo>
                <a:lnTo>
                  <a:pt x="211658" y="1397000"/>
                </a:lnTo>
                <a:lnTo>
                  <a:pt x="229565" y="1397000"/>
                </a:lnTo>
                <a:lnTo>
                  <a:pt x="235826" y="1409700"/>
                </a:lnTo>
                <a:lnTo>
                  <a:pt x="229463" y="1409700"/>
                </a:lnTo>
                <a:lnTo>
                  <a:pt x="238887" y="1422400"/>
                </a:lnTo>
                <a:lnTo>
                  <a:pt x="238899" y="1435100"/>
                </a:lnTo>
                <a:lnTo>
                  <a:pt x="236943" y="1447800"/>
                </a:lnTo>
                <a:lnTo>
                  <a:pt x="240449" y="1460500"/>
                </a:lnTo>
                <a:lnTo>
                  <a:pt x="252133" y="1460500"/>
                </a:lnTo>
                <a:lnTo>
                  <a:pt x="263359" y="1447800"/>
                </a:lnTo>
                <a:lnTo>
                  <a:pt x="268960" y="1435100"/>
                </a:lnTo>
                <a:lnTo>
                  <a:pt x="269481" y="1447800"/>
                </a:lnTo>
                <a:lnTo>
                  <a:pt x="279184" y="1447800"/>
                </a:lnTo>
                <a:lnTo>
                  <a:pt x="286842" y="1435100"/>
                </a:lnTo>
                <a:lnTo>
                  <a:pt x="295236" y="1435100"/>
                </a:lnTo>
                <a:lnTo>
                  <a:pt x="300482" y="1422400"/>
                </a:lnTo>
                <a:lnTo>
                  <a:pt x="298665" y="1422400"/>
                </a:lnTo>
                <a:lnTo>
                  <a:pt x="304139" y="1409700"/>
                </a:lnTo>
                <a:lnTo>
                  <a:pt x="312915" y="1409700"/>
                </a:lnTo>
                <a:lnTo>
                  <a:pt x="319722" y="1397000"/>
                </a:lnTo>
                <a:lnTo>
                  <a:pt x="354203" y="1397000"/>
                </a:lnTo>
                <a:lnTo>
                  <a:pt x="359270" y="1384300"/>
                </a:lnTo>
                <a:lnTo>
                  <a:pt x="365467" y="1397000"/>
                </a:lnTo>
                <a:lnTo>
                  <a:pt x="376212" y="1384300"/>
                </a:lnTo>
                <a:lnTo>
                  <a:pt x="443852" y="1384300"/>
                </a:lnTo>
                <a:lnTo>
                  <a:pt x="446201" y="1397000"/>
                </a:lnTo>
                <a:lnTo>
                  <a:pt x="455383" y="1397000"/>
                </a:lnTo>
                <a:lnTo>
                  <a:pt x="460425" y="1409700"/>
                </a:lnTo>
                <a:lnTo>
                  <a:pt x="470166" y="1409700"/>
                </a:lnTo>
                <a:lnTo>
                  <a:pt x="472503" y="1422400"/>
                </a:lnTo>
                <a:lnTo>
                  <a:pt x="476529" y="1422400"/>
                </a:lnTo>
                <a:lnTo>
                  <a:pt x="477507" y="1435100"/>
                </a:lnTo>
                <a:lnTo>
                  <a:pt x="481368" y="1435100"/>
                </a:lnTo>
                <a:lnTo>
                  <a:pt x="484365" y="1447800"/>
                </a:lnTo>
                <a:lnTo>
                  <a:pt x="482727" y="1460500"/>
                </a:lnTo>
                <a:lnTo>
                  <a:pt x="484352" y="1460500"/>
                </a:lnTo>
                <a:lnTo>
                  <a:pt x="488442" y="1473200"/>
                </a:lnTo>
                <a:lnTo>
                  <a:pt x="493483" y="1473200"/>
                </a:lnTo>
                <a:lnTo>
                  <a:pt x="494830" y="1485900"/>
                </a:lnTo>
                <a:lnTo>
                  <a:pt x="493445" y="1498600"/>
                </a:lnTo>
                <a:lnTo>
                  <a:pt x="486803" y="1485900"/>
                </a:lnTo>
                <a:lnTo>
                  <a:pt x="472554" y="1485900"/>
                </a:lnTo>
                <a:lnTo>
                  <a:pt x="467766" y="1498600"/>
                </a:lnTo>
                <a:lnTo>
                  <a:pt x="461772" y="1498600"/>
                </a:lnTo>
                <a:lnTo>
                  <a:pt x="457631" y="1511300"/>
                </a:lnTo>
                <a:lnTo>
                  <a:pt x="450672" y="1524000"/>
                </a:lnTo>
                <a:lnTo>
                  <a:pt x="444792" y="1524000"/>
                </a:lnTo>
                <a:lnTo>
                  <a:pt x="443852" y="1536700"/>
                </a:lnTo>
                <a:lnTo>
                  <a:pt x="436511" y="1536700"/>
                </a:lnTo>
                <a:lnTo>
                  <a:pt x="434911" y="1549400"/>
                </a:lnTo>
                <a:lnTo>
                  <a:pt x="424243" y="1549400"/>
                </a:lnTo>
                <a:lnTo>
                  <a:pt x="426999" y="1562100"/>
                </a:lnTo>
                <a:lnTo>
                  <a:pt x="454393" y="1562100"/>
                </a:lnTo>
                <a:lnTo>
                  <a:pt x="454317" y="1574800"/>
                </a:lnTo>
                <a:lnTo>
                  <a:pt x="455663" y="1574800"/>
                </a:lnTo>
                <a:lnTo>
                  <a:pt x="456615" y="1587500"/>
                </a:lnTo>
                <a:lnTo>
                  <a:pt x="440309" y="1587500"/>
                </a:lnTo>
                <a:lnTo>
                  <a:pt x="441985" y="1600200"/>
                </a:lnTo>
                <a:lnTo>
                  <a:pt x="445414" y="1612900"/>
                </a:lnTo>
                <a:lnTo>
                  <a:pt x="442722" y="1612900"/>
                </a:lnTo>
                <a:lnTo>
                  <a:pt x="449326" y="1625600"/>
                </a:lnTo>
                <a:lnTo>
                  <a:pt x="455142" y="1625600"/>
                </a:lnTo>
                <a:lnTo>
                  <a:pt x="461645" y="1612900"/>
                </a:lnTo>
                <a:lnTo>
                  <a:pt x="475983" y="1612900"/>
                </a:lnTo>
                <a:lnTo>
                  <a:pt x="467347" y="1625600"/>
                </a:lnTo>
                <a:lnTo>
                  <a:pt x="475665" y="1625600"/>
                </a:lnTo>
                <a:lnTo>
                  <a:pt x="476326" y="1638300"/>
                </a:lnTo>
                <a:lnTo>
                  <a:pt x="479831" y="1625600"/>
                </a:lnTo>
                <a:lnTo>
                  <a:pt x="483323" y="1625600"/>
                </a:lnTo>
                <a:lnTo>
                  <a:pt x="487464" y="1638300"/>
                </a:lnTo>
                <a:lnTo>
                  <a:pt x="492188" y="1638300"/>
                </a:lnTo>
                <a:lnTo>
                  <a:pt x="496341" y="1651000"/>
                </a:lnTo>
                <a:lnTo>
                  <a:pt x="530733" y="1651000"/>
                </a:lnTo>
                <a:lnTo>
                  <a:pt x="536232" y="1663700"/>
                </a:lnTo>
                <a:lnTo>
                  <a:pt x="538124" y="1663700"/>
                </a:lnTo>
                <a:lnTo>
                  <a:pt x="538264" y="1676400"/>
                </a:lnTo>
                <a:lnTo>
                  <a:pt x="545719" y="1676400"/>
                </a:lnTo>
                <a:lnTo>
                  <a:pt x="535927" y="1689100"/>
                </a:lnTo>
                <a:lnTo>
                  <a:pt x="557695" y="1689100"/>
                </a:lnTo>
                <a:lnTo>
                  <a:pt x="560768" y="1676400"/>
                </a:lnTo>
                <a:lnTo>
                  <a:pt x="568693" y="1676400"/>
                </a:lnTo>
                <a:lnTo>
                  <a:pt x="570966" y="1663700"/>
                </a:lnTo>
                <a:lnTo>
                  <a:pt x="573532" y="1663700"/>
                </a:lnTo>
                <a:lnTo>
                  <a:pt x="572020" y="1651000"/>
                </a:lnTo>
                <a:lnTo>
                  <a:pt x="575348" y="1651000"/>
                </a:lnTo>
                <a:lnTo>
                  <a:pt x="577723" y="1655381"/>
                </a:lnTo>
                <a:lnTo>
                  <a:pt x="576008" y="1663700"/>
                </a:lnTo>
                <a:lnTo>
                  <a:pt x="573925" y="1663700"/>
                </a:lnTo>
                <a:lnTo>
                  <a:pt x="570344" y="1676400"/>
                </a:lnTo>
                <a:lnTo>
                  <a:pt x="571195" y="1676400"/>
                </a:lnTo>
                <a:lnTo>
                  <a:pt x="577481" y="1689100"/>
                </a:lnTo>
                <a:lnTo>
                  <a:pt x="576541" y="1676400"/>
                </a:lnTo>
                <a:lnTo>
                  <a:pt x="577634" y="1663700"/>
                </a:lnTo>
                <a:lnTo>
                  <a:pt x="580021" y="1663700"/>
                </a:lnTo>
                <a:lnTo>
                  <a:pt x="580059" y="1663890"/>
                </a:lnTo>
                <a:lnTo>
                  <a:pt x="580047" y="1663700"/>
                </a:lnTo>
                <a:lnTo>
                  <a:pt x="581825" y="1663700"/>
                </a:lnTo>
                <a:lnTo>
                  <a:pt x="581482" y="1662328"/>
                </a:lnTo>
                <a:lnTo>
                  <a:pt x="582218" y="1663700"/>
                </a:lnTo>
                <a:lnTo>
                  <a:pt x="578726" y="1651000"/>
                </a:lnTo>
                <a:lnTo>
                  <a:pt x="587705" y="1651000"/>
                </a:lnTo>
                <a:lnTo>
                  <a:pt x="582231" y="1638300"/>
                </a:lnTo>
                <a:lnTo>
                  <a:pt x="604062" y="1638300"/>
                </a:lnTo>
                <a:lnTo>
                  <a:pt x="606336" y="1625600"/>
                </a:lnTo>
                <a:lnTo>
                  <a:pt x="607110" y="1638300"/>
                </a:lnTo>
                <a:lnTo>
                  <a:pt x="609803" y="1638300"/>
                </a:lnTo>
                <a:lnTo>
                  <a:pt x="612406" y="1625600"/>
                </a:lnTo>
                <a:lnTo>
                  <a:pt x="616635" y="1638300"/>
                </a:lnTo>
                <a:lnTo>
                  <a:pt x="621665" y="1638300"/>
                </a:lnTo>
                <a:lnTo>
                  <a:pt x="622160" y="1625600"/>
                </a:lnTo>
                <a:lnTo>
                  <a:pt x="618972" y="1625600"/>
                </a:lnTo>
                <a:lnTo>
                  <a:pt x="620331" y="1612900"/>
                </a:lnTo>
                <a:lnTo>
                  <a:pt x="649325" y="1612900"/>
                </a:lnTo>
                <a:lnTo>
                  <a:pt x="650684" y="1600200"/>
                </a:lnTo>
                <a:lnTo>
                  <a:pt x="653605" y="1600200"/>
                </a:lnTo>
                <a:lnTo>
                  <a:pt x="659244" y="1612773"/>
                </a:lnTo>
                <a:lnTo>
                  <a:pt x="659155" y="1612900"/>
                </a:lnTo>
                <a:lnTo>
                  <a:pt x="659307" y="1612900"/>
                </a:lnTo>
                <a:lnTo>
                  <a:pt x="662787" y="1612900"/>
                </a:lnTo>
                <a:lnTo>
                  <a:pt x="683577" y="1612900"/>
                </a:lnTo>
                <a:lnTo>
                  <a:pt x="686549" y="1625600"/>
                </a:lnTo>
                <a:lnTo>
                  <a:pt x="691388" y="1625600"/>
                </a:lnTo>
                <a:lnTo>
                  <a:pt x="696493" y="1612900"/>
                </a:lnTo>
                <a:lnTo>
                  <a:pt x="700989" y="1612900"/>
                </a:lnTo>
                <a:lnTo>
                  <a:pt x="703478" y="1600200"/>
                </a:lnTo>
                <a:lnTo>
                  <a:pt x="703973" y="1600200"/>
                </a:lnTo>
                <a:lnTo>
                  <a:pt x="704469" y="1612900"/>
                </a:lnTo>
                <a:lnTo>
                  <a:pt x="708228" y="1612900"/>
                </a:lnTo>
                <a:lnTo>
                  <a:pt x="706920" y="1600200"/>
                </a:lnTo>
                <a:lnTo>
                  <a:pt x="721271" y="1600200"/>
                </a:lnTo>
                <a:lnTo>
                  <a:pt x="721283" y="1587500"/>
                </a:lnTo>
                <a:lnTo>
                  <a:pt x="730161" y="1587500"/>
                </a:lnTo>
                <a:lnTo>
                  <a:pt x="729780" y="1574800"/>
                </a:lnTo>
                <a:lnTo>
                  <a:pt x="730491" y="1574800"/>
                </a:lnTo>
                <a:lnTo>
                  <a:pt x="730161" y="1587500"/>
                </a:lnTo>
                <a:lnTo>
                  <a:pt x="731481" y="1578102"/>
                </a:lnTo>
                <a:lnTo>
                  <a:pt x="731786" y="1587500"/>
                </a:lnTo>
                <a:lnTo>
                  <a:pt x="732218" y="1574800"/>
                </a:lnTo>
                <a:lnTo>
                  <a:pt x="733005" y="1587500"/>
                </a:lnTo>
                <a:lnTo>
                  <a:pt x="736676" y="1574800"/>
                </a:lnTo>
                <a:lnTo>
                  <a:pt x="739025" y="1574800"/>
                </a:lnTo>
                <a:lnTo>
                  <a:pt x="737120" y="1562100"/>
                </a:lnTo>
                <a:lnTo>
                  <a:pt x="738492" y="1562100"/>
                </a:lnTo>
                <a:lnTo>
                  <a:pt x="742048" y="1574800"/>
                </a:lnTo>
                <a:lnTo>
                  <a:pt x="742251" y="1562100"/>
                </a:lnTo>
                <a:lnTo>
                  <a:pt x="742721" y="1562100"/>
                </a:lnTo>
                <a:lnTo>
                  <a:pt x="744461" y="1549400"/>
                </a:lnTo>
                <a:lnTo>
                  <a:pt x="741210" y="1549400"/>
                </a:lnTo>
                <a:lnTo>
                  <a:pt x="745896" y="1536700"/>
                </a:lnTo>
                <a:lnTo>
                  <a:pt x="752525" y="1536700"/>
                </a:lnTo>
                <a:lnTo>
                  <a:pt x="758317" y="1524000"/>
                </a:lnTo>
                <a:lnTo>
                  <a:pt x="760476" y="1511300"/>
                </a:lnTo>
                <a:lnTo>
                  <a:pt x="767740" y="1511300"/>
                </a:lnTo>
                <a:lnTo>
                  <a:pt x="768731" y="1498600"/>
                </a:lnTo>
                <a:lnTo>
                  <a:pt x="780516" y="1498600"/>
                </a:lnTo>
                <a:lnTo>
                  <a:pt x="783018" y="1485900"/>
                </a:lnTo>
                <a:lnTo>
                  <a:pt x="780376" y="1485900"/>
                </a:lnTo>
                <a:lnTo>
                  <a:pt x="780173" y="1473200"/>
                </a:lnTo>
                <a:lnTo>
                  <a:pt x="786104" y="1473200"/>
                </a:lnTo>
                <a:lnTo>
                  <a:pt x="783640" y="1460500"/>
                </a:lnTo>
                <a:lnTo>
                  <a:pt x="795807" y="1460500"/>
                </a:lnTo>
                <a:lnTo>
                  <a:pt x="800379" y="1447800"/>
                </a:lnTo>
                <a:lnTo>
                  <a:pt x="799960" y="1447800"/>
                </a:lnTo>
                <a:lnTo>
                  <a:pt x="797687" y="1435100"/>
                </a:lnTo>
                <a:lnTo>
                  <a:pt x="788987" y="1435100"/>
                </a:lnTo>
                <a:lnTo>
                  <a:pt x="786117" y="1422400"/>
                </a:lnTo>
                <a:lnTo>
                  <a:pt x="784961" y="1422400"/>
                </a:lnTo>
                <a:lnTo>
                  <a:pt x="784250" y="1409700"/>
                </a:lnTo>
                <a:lnTo>
                  <a:pt x="791210" y="1409700"/>
                </a:lnTo>
                <a:lnTo>
                  <a:pt x="791070" y="1397000"/>
                </a:lnTo>
                <a:lnTo>
                  <a:pt x="793229" y="1409700"/>
                </a:lnTo>
                <a:lnTo>
                  <a:pt x="796391" y="1409700"/>
                </a:lnTo>
                <a:lnTo>
                  <a:pt x="796861" y="1397000"/>
                </a:lnTo>
                <a:lnTo>
                  <a:pt x="798830" y="1397000"/>
                </a:lnTo>
                <a:lnTo>
                  <a:pt x="796607" y="1409700"/>
                </a:lnTo>
                <a:lnTo>
                  <a:pt x="802919" y="1409700"/>
                </a:lnTo>
                <a:lnTo>
                  <a:pt x="803732" y="1397000"/>
                </a:lnTo>
                <a:lnTo>
                  <a:pt x="835660" y="1397000"/>
                </a:lnTo>
                <a:lnTo>
                  <a:pt x="842949" y="1384300"/>
                </a:lnTo>
                <a:lnTo>
                  <a:pt x="850849" y="1384300"/>
                </a:lnTo>
                <a:lnTo>
                  <a:pt x="849172" y="1371600"/>
                </a:lnTo>
                <a:lnTo>
                  <a:pt x="854290" y="1371600"/>
                </a:lnTo>
                <a:lnTo>
                  <a:pt x="849007" y="1358900"/>
                </a:lnTo>
                <a:lnTo>
                  <a:pt x="846924" y="1358900"/>
                </a:lnTo>
                <a:lnTo>
                  <a:pt x="846175" y="1346200"/>
                </a:lnTo>
                <a:lnTo>
                  <a:pt x="844854" y="1346200"/>
                </a:lnTo>
                <a:lnTo>
                  <a:pt x="839990" y="1333500"/>
                </a:lnTo>
                <a:lnTo>
                  <a:pt x="844651" y="1320800"/>
                </a:lnTo>
                <a:lnTo>
                  <a:pt x="839177" y="1320800"/>
                </a:lnTo>
                <a:lnTo>
                  <a:pt x="832269" y="1308100"/>
                </a:lnTo>
                <a:lnTo>
                  <a:pt x="795858" y="1308100"/>
                </a:lnTo>
                <a:lnTo>
                  <a:pt x="789889" y="1295400"/>
                </a:lnTo>
                <a:lnTo>
                  <a:pt x="784123" y="1295400"/>
                </a:lnTo>
                <a:lnTo>
                  <a:pt x="777582" y="1282700"/>
                </a:lnTo>
                <a:lnTo>
                  <a:pt x="768045" y="1295400"/>
                </a:lnTo>
                <a:lnTo>
                  <a:pt x="750722" y="1295400"/>
                </a:lnTo>
                <a:lnTo>
                  <a:pt x="750455" y="1282700"/>
                </a:lnTo>
                <a:lnTo>
                  <a:pt x="742492" y="1282700"/>
                </a:lnTo>
                <a:lnTo>
                  <a:pt x="740130" y="1270000"/>
                </a:lnTo>
                <a:lnTo>
                  <a:pt x="759790" y="1270000"/>
                </a:lnTo>
                <a:lnTo>
                  <a:pt x="765644" y="1257300"/>
                </a:lnTo>
                <a:lnTo>
                  <a:pt x="772591" y="1257300"/>
                </a:lnTo>
                <a:lnTo>
                  <a:pt x="779614" y="1244600"/>
                </a:lnTo>
                <a:lnTo>
                  <a:pt x="772553" y="1244600"/>
                </a:lnTo>
                <a:lnTo>
                  <a:pt x="766965" y="1231900"/>
                </a:lnTo>
                <a:lnTo>
                  <a:pt x="761453" y="1231900"/>
                </a:lnTo>
                <a:lnTo>
                  <a:pt x="756488" y="1219200"/>
                </a:lnTo>
                <a:lnTo>
                  <a:pt x="748868" y="1219200"/>
                </a:lnTo>
                <a:lnTo>
                  <a:pt x="747369" y="1206500"/>
                </a:lnTo>
                <a:lnTo>
                  <a:pt x="760069" y="1206500"/>
                </a:lnTo>
                <a:lnTo>
                  <a:pt x="761161" y="1193800"/>
                </a:lnTo>
                <a:lnTo>
                  <a:pt x="770293" y="1193800"/>
                </a:lnTo>
                <a:lnTo>
                  <a:pt x="776757" y="1206500"/>
                </a:lnTo>
                <a:lnTo>
                  <a:pt x="783132" y="1193800"/>
                </a:lnTo>
                <a:lnTo>
                  <a:pt x="797166" y="1193800"/>
                </a:lnTo>
                <a:lnTo>
                  <a:pt x="805472" y="1181100"/>
                </a:lnTo>
                <a:lnTo>
                  <a:pt x="814006" y="1181100"/>
                </a:lnTo>
                <a:lnTo>
                  <a:pt x="813955" y="1168400"/>
                </a:lnTo>
                <a:lnTo>
                  <a:pt x="806475" y="1168400"/>
                </a:lnTo>
                <a:lnTo>
                  <a:pt x="805370" y="1155700"/>
                </a:lnTo>
                <a:lnTo>
                  <a:pt x="798995" y="1155700"/>
                </a:lnTo>
                <a:lnTo>
                  <a:pt x="801116" y="1143000"/>
                </a:lnTo>
                <a:lnTo>
                  <a:pt x="821855" y="1143000"/>
                </a:lnTo>
                <a:lnTo>
                  <a:pt x="826960" y="1130300"/>
                </a:lnTo>
                <a:lnTo>
                  <a:pt x="857034" y="1130300"/>
                </a:lnTo>
                <a:lnTo>
                  <a:pt x="859421" y="1143000"/>
                </a:lnTo>
                <a:lnTo>
                  <a:pt x="864247" y="1130300"/>
                </a:lnTo>
                <a:lnTo>
                  <a:pt x="867892" y="1143000"/>
                </a:lnTo>
                <a:lnTo>
                  <a:pt x="866482" y="1130300"/>
                </a:lnTo>
                <a:lnTo>
                  <a:pt x="870165" y="1130300"/>
                </a:lnTo>
                <a:lnTo>
                  <a:pt x="874064" y="1117600"/>
                </a:lnTo>
                <a:lnTo>
                  <a:pt x="871080" y="1104900"/>
                </a:lnTo>
                <a:lnTo>
                  <a:pt x="868743" y="1092200"/>
                </a:lnTo>
                <a:lnTo>
                  <a:pt x="883285" y="1092200"/>
                </a:lnTo>
                <a:lnTo>
                  <a:pt x="882713" y="1079500"/>
                </a:lnTo>
                <a:lnTo>
                  <a:pt x="884758" y="1079500"/>
                </a:lnTo>
                <a:lnTo>
                  <a:pt x="884453" y="1066800"/>
                </a:lnTo>
                <a:lnTo>
                  <a:pt x="889114" y="1079500"/>
                </a:lnTo>
                <a:lnTo>
                  <a:pt x="899248" y="1079500"/>
                </a:lnTo>
                <a:lnTo>
                  <a:pt x="907897" y="1066800"/>
                </a:lnTo>
                <a:lnTo>
                  <a:pt x="917676" y="1066800"/>
                </a:lnTo>
                <a:lnTo>
                  <a:pt x="919327" y="1054100"/>
                </a:lnTo>
                <a:lnTo>
                  <a:pt x="920267" y="1054100"/>
                </a:lnTo>
                <a:lnTo>
                  <a:pt x="920711" y="1041400"/>
                </a:lnTo>
                <a:lnTo>
                  <a:pt x="919276" y="1041400"/>
                </a:lnTo>
                <a:lnTo>
                  <a:pt x="918121" y="1028700"/>
                </a:lnTo>
                <a:lnTo>
                  <a:pt x="902957" y="1028700"/>
                </a:lnTo>
                <a:lnTo>
                  <a:pt x="901395" y="1016000"/>
                </a:lnTo>
                <a:lnTo>
                  <a:pt x="901141" y="1016000"/>
                </a:lnTo>
                <a:lnTo>
                  <a:pt x="902462" y="1003300"/>
                </a:lnTo>
                <a:lnTo>
                  <a:pt x="897128" y="1003300"/>
                </a:lnTo>
                <a:lnTo>
                  <a:pt x="893673" y="990600"/>
                </a:lnTo>
                <a:lnTo>
                  <a:pt x="884783" y="990600"/>
                </a:lnTo>
                <a:lnTo>
                  <a:pt x="878471" y="977900"/>
                </a:lnTo>
                <a:lnTo>
                  <a:pt x="863384" y="977900"/>
                </a:lnTo>
                <a:lnTo>
                  <a:pt x="854024" y="965200"/>
                </a:lnTo>
                <a:lnTo>
                  <a:pt x="856183" y="952500"/>
                </a:lnTo>
                <a:lnTo>
                  <a:pt x="864006" y="939800"/>
                </a:lnTo>
                <a:lnTo>
                  <a:pt x="909688" y="939800"/>
                </a:lnTo>
                <a:lnTo>
                  <a:pt x="910209" y="927100"/>
                </a:lnTo>
                <a:lnTo>
                  <a:pt x="932180" y="927100"/>
                </a:lnTo>
                <a:lnTo>
                  <a:pt x="935672" y="914400"/>
                </a:lnTo>
                <a:lnTo>
                  <a:pt x="963002" y="914400"/>
                </a:lnTo>
                <a:lnTo>
                  <a:pt x="961390" y="901700"/>
                </a:lnTo>
                <a:lnTo>
                  <a:pt x="967740" y="901700"/>
                </a:lnTo>
                <a:lnTo>
                  <a:pt x="975677" y="889647"/>
                </a:lnTo>
                <a:lnTo>
                  <a:pt x="977239" y="901700"/>
                </a:lnTo>
                <a:lnTo>
                  <a:pt x="983399" y="901700"/>
                </a:lnTo>
                <a:lnTo>
                  <a:pt x="986193" y="914400"/>
                </a:lnTo>
                <a:lnTo>
                  <a:pt x="993965" y="914400"/>
                </a:lnTo>
                <a:lnTo>
                  <a:pt x="994244" y="927100"/>
                </a:lnTo>
                <a:lnTo>
                  <a:pt x="995045" y="927100"/>
                </a:lnTo>
                <a:lnTo>
                  <a:pt x="996937" y="939800"/>
                </a:lnTo>
                <a:lnTo>
                  <a:pt x="1000823" y="952500"/>
                </a:lnTo>
                <a:lnTo>
                  <a:pt x="1011504" y="952500"/>
                </a:lnTo>
                <a:lnTo>
                  <a:pt x="1009002" y="965200"/>
                </a:lnTo>
                <a:lnTo>
                  <a:pt x="1029677" y="965200"/>
                </a:lnTo>
                <a:lnTo>
                  <a:pt x="1029423" y="977900"/>
                </a:lnTo>
                <a:lnTo>
                  <a:pt x="1033653" y="965200"/>
                </a:lnTo>
                <a:lnTo>
                  <a:pt x="1061631" y="965200"/>
                </a:lnTo>
                <a:lnTo>
                  <a:pt x="1063625" y="977900"/>
                </a:lnTo>
                <a:lnTo>
                  <a:pt x="1067600" y="965200"/>
                </a:lnTo>
                <a:lnTo>
                  <a:pt x="1068743" y="977900"/>
                </a:lnTo>
                <a:lnTo>
                  <a:pt x="1072921" y="965200"/>
                </a:lnTo>
                <a:lnTo>
                  <a:pt x="1075232" y="965200"/>
                </a:lnTo>
                <a:lnTo>
                  <a:pt x="1074394" y="977900"/>
                </a:lnTo>
                <a:lnTo>
                  <a:pt x="1096086" y="977900"/>
                </a:lnTo>
                <a:lnTo>
                  <a:pt x="1099045" y="990600"/>
                </a:lnTo>
                <a:lnTo>
                  <a:pt x="1101051" y="990600"/>
                </a:lnTo>
                <a:lnTo>
                  <a:pt x="1104722" y="1003300"/>
                </a:lnTo>
                <a:lnTo>
                  <a:pt x="1109916" y="990600"/>
                </a:lnTo>
                <a:lnTo>
                  <a:pt x="1115060" y="1003300"/>
                </a:lnTo>
                <a:lnTo>
                  <a:pt x="1138466" y="1003300"/>
                </a:lnTo>
                <a:lnTo>
                  <a:pt x="1146860" y="1016000"/>
                </a:lnTo>
                <a:lnTo>
                  <a:pt x="1152855" y="1016000"/>
                </a:lnTo>
                <a:lnTo>
                  <a:pt x="1150404" y="1003300"/>
                </a:lnTo>
                <a:lnTo>
                  <a:pt x="1151547" y="1003300"/>
                </a:lnTo>
                <a:lnTo>
                  <a:pt x="1156182" y="990600"/>
                </a:lnTo>
                <a:lnTo>
                  <a:pt x="1176185" y="990600"/>
                </a:lnTo>
                <a:lnTo>
                  <a:pt x="1175080" y="977900"/>
                </a:lnTo>
                <a:lnTo>
                  <a:pt x="1176235" y="990600"/>
                </a:lnTo>
                <a:lnTo>
                  <a:pt x="1181455" y="990600"/>
                </a:lnTo>
                <a:lnTo>
                  <a:pt x="1178648" y="977900"/>
                </a:lnTo>
                <a:lnTo>
                  <a:pt x="1184122" y="977900"/>
                </a:lnTo>
                <a:lnTo>
                  <a:pt x="1183106" y="965200"/>
                </a:lnTo>
                <a:lnTo>
                  <a:pt x="1185951" y="965200"/>
                </a:lnTo>
                <a:lnTo>
                  <a:pt x="1185684" y="952500"/>
                </a:lnTo>
                <a:lnTo>
                  <a:pt x="1192161" y="965200"/>
                </a:lnTo>
                <a:lnTo>
                  <a:pt x="1199756" y="965200"/>
                </a:lnTo>
                <a:lnTo>
                  <a:pt x="1203172" y="977900"/>
                </a:lnTo>
                <a:lnTo>
                  <a:pt x="1212418" y="977900"/>
                </a:lnTo>
                <a:lnTo>
                  <a:pt x="1215961" y="990600"/>
                </a:lnTo>
                <a:lnTo>
                  <a:pt x="1230122" y="990600"/>
                </a:lnTo>
                <a:lnTo>
                  <a:pt x="1229182" y="1003300"/>
                </a:lnTo>
                <a:lnTo>
                  <a:pt x="1234160" y="1003300"/>
                </a:lnTo>
                <a:lnTo>
                  <a:pt x="1236179" y="990600"/>
                </a:lnTo>
                <a:lnTo>
                  <a:pt x="1234452" y="1003300"/>
                </a:lnTo>
                <a:lnTo>
                  <a:pt x="1252512" y="1003300"/>
                </a:lnTo>
                <a:lnTo>
                  <a:pt x="1254645" y="1016000"/>
                </a:lnTo>
                <a:lnTo>
                  <a:pt x="1297546" y="1016000"/>
                </a:lnTo>
                <a:lnTo>
                  <a:pt x="1300467" y="1028700"/>
                </a:lnTo>
                <a:lnTo>
                  <a:pt x="1304340" y="1016000"/>
                </a:lnTo>
                <a:lnTo>
                  <a:pt x="1331353" y="1016000"/>
                </a:lnTo>
                <a:lnTo>
                  <a:pt x="1334325" y="1003300"/>
                </a:lnTo>
                <a:lnTo>
                  <a:pt x="1337983" y="1016000"/>
                </a:lnTo>
                <a:lnTo>
                  <a:pt x="1341424" y="1016000"/>
                </a:lnTo>
                <a:lnTo>
                  <a:pt x="1343901" y="1003300"/>
                </a:lnTo>
                <a:lnTo>
                  <a:pt x="1391462" y="1003300"/>
                </a:lnTo>
                <a:lnTo>
                  <a:pt x="1400441" y="1016000"/>
                </a:lnTo>
                <a:lnTo>
                  <a:pt x="1408633" y="1003300"/>
                </a:lnTo>
                <a:lnTo>
                  <a:pt x="1416329" y="1003300"/>
                </a:lnTo>
                <a:lnTo>
                  <a:pt x="1423835" y="990600"/>
                </a:lnTo>
                <a:lnTo>
                  <a:pt x="1429893" y="1003300"/>
                </a:lnTo>
                <a:lnTo>
                  <a:pt x="1448549" y="1003300"/>
                </a:lnTo>
                <a:lnTo>
                  <a:pt x="1457223" y="1016000"/>
                </a:lnTo>
                <a:lnTo>
                  <a:pt x="1472742" y="1016000"/>
                </a:lnTo>
                <a:lnTo>
                  <a:pt x="1480350" y="1003300"/>
                </a:lnTo>
                <a:lnTo>
                  <a:pt x="1498193" y="1003300"/>
                </a:lnTo>
                <a:lnTo>
                  <a:pt x="1502295" y="990600"/>
                </a:lnTo>
                <a:lnTo>
                  <a:pt x="1506994" y="990600"/>
                </a:lnTo>
                <a:lnTo>
                  <a:pt x="1506296" y="977900"/>
                </a:lnTo>
                <a:lnTo>
                  <a:pt x="1512189" y="977900"/>
                </a:lnTo>
                <a:lnTo>
                  <a:pt x="1513573" y="965200"/>
                </a:lnTo>
                <a:lnTo>
                  <a:pt x="1515452" y="965200"/>
                </a:lnTo>
                <a:lnTo>
                  <a:pt x="1513598" y="977900"/>
                </a:lnTo>
                <a:lnTo>
                  <a:pt x="1519186" y="965200"/>
                </a:lnTo>
                <a:lnTo>
                  <a:pt x="1561363" y="965200"/>
                </a:lnTo>
                <a:lnTo>
                  <a:pt x="1571663" y="977900"/>
                </a:lnTo>
                <a:lnTo>
                  <a:pt x="1581442" y="977900"/>
                </a:lnTo>
                <a:lnTo>
                  <a:pt x="1589582" y="965200"/>
                </a:lnTo>
                <a:lnTo>
                  <a:pt x="1596656" y="965200"/>
                </a:lnTo>
                <a:lnTo>
                  <a:pt x="1599514" y="952500"/>
                </a:lnTo>
                <a:lnTo>
                  <a:pt x="1645678" y="952500"/>
                </a:lnTo>
                <a:lnTo>
                  <a:pt x="1651457" y="939800"/>
                </a:lnTo>
                <a:lnTo>
                  <a:pt x="1667916" y="939800"/>
                </a:lnTo>
                <a:lnTo>
                  <a:pt x="1672501" y="927100"/>
                </a:lnTo>
                <a:lnTo>
                  <a:pt x="1674533" y="927100"/>
                </a:lnTo>
                <a:lnTo>
                  <a:pt x="1674761" y="914400"/>
                </a:lnTo>
                <a:lnTo>
                  <a:pt x="1679422" y="914400"/>
                </a:lnTo>
                <a:lnTo>
                  <a:pt x="1686394" y="901700"/>
                </a:lnTo>
                <a:lnTo>
                  <a:pt x="1680718" y="901700"/>
                </a:lnTo>
                <a:lnTo>
                  <a:pt x="1684286" y="889000"/>
                </a:lnTo>
                <a:lnTo>
                  <a:pt x="1685988" y="876300"/>
                </a:lnTo>
                <a:lnTo>
                  <a:pt x="1688655" y="876300"/>
                </a:lnTo>
                <a:lnTo>
                  <a:pt x="1695094" y="863600"/>
                </a:lnTo>
                <a:lnTo>
                  <a:pt x="1696593" y="863600"/>
                </a:lnTo>
                <a:lnTo>
                  <a:pt x="1697278" y="850900"/>
                </a:lnTo>
                <a:lnTo>
                  <a:pt x="1701444" y="863600"/>
                </a:lnTo>
                <a:lnTo>
                  <a:pt x="1708950" y="838200"/>
                </a:lnTo>
                <a:lnTo>
                  <a:pt x="1725142" y="838200"/>
                </a:lnTo>
                <a:lnTo>
                  <a:pt x="1728279" y="82550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9" name="object 6579"/>
          <p:cNvSpPr/>
          <p:nvPr/>
        </p:nvSpPr>
        <p:spPr>
          <a:xfrm>
            <a:off x="4693894" y="55713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0" name="object 6580"/>
          <p:cNvSpPr/>
          <p:nvPr/>
        </p:nvSpPr>
        <p:spPr>
          <a:xfrm>
            <a:off x="5133909" y="3508470"/>
            <a:ext cx="360045" cy="760730"/>
          </a:xfrm>
          <a:custGeom>
            <a:avLst/>
            <a:gdLst/>
            <a:ahLst/>
            <a:cxnLst/>
            <a:rect l="l" t="t" r="r" b="b"/>
            <a:pathLst>
              <a:path w="360045" h="760729">
                <a:moveTo>
                  <a:pt x="44508" y="701039"/>
                </a:moveTo>
                <a:lnTo>
                  <a:pt x="39230" y="701039"/>
                </a:lnTo>
                <a:lnTo>
                  <a:pt x="38129" y="706119"/>
                </a:lnTo>
                <a:lnTo>
                  <a:pt x="34542" y="711199"/>
                </a:lnTo>
                <a:lnTo>
                  <a:pt x="34324" y="716279"/>
                </a:lnTo>
                <a:lnTo>
                  <a:pt x="43332" y="718819"/>
                </a:lnTo>
                <a:lnTo>
                  <a:pt x="42024" y="722629"/>
                </a:lnTo>
                <a:lnTo>
                  <a:pt x="44170" y="727709"/>
                </a:lnTo>
                <a:lnTo>
                  <a:pt x="47218" y="730249"/>
                </a:lnTo>
                <a:lnTo>
                  <a:pt x="52679" y="732789"/>
                </a:lnTo>
                <a:lnTo>
                  <a:pt x="48387" y="732789"/>
                </a:lnTo>
                <a:lnTo>
                  <a:pt x="48590" y="735329"/>
                </a:lnTo>
                <a:lnTo>
                  <a:pt x="49898" y="740409"/>
                </a:lnTo>
                <a:lnTo>
                  <a:pt x="47840" y="749299"/>
                </a:lnTo>
                <a:lnTo>
                  <a:pt x="52120" y="753109"/>
                </a:lnTo>
                <a:lnTo>
                  <a:pt x="55168" y="754379"/>
                </a:lnTo>
                <a:lnTo>
                  <a:pt x="54978" y="756919"/>
                </a:lnTo>
                <a:lnTo>
                  <a:pt x="54076" y="759459"/>
                </a:lnTo>
                <a:lnTo>
                  <a:pt x="56515" y="760729"/>
                </a:lnTo>
                <a:lnTo>
                  <a:pt x="61569" y="760729"/>
                </a:lnTo>
                <a:lnTo>
                  <a:pt x="60198" y="756919"/>
                </a:lnTo>
                <a:lnTo>
                  <a:pt x="59677" y="753109"/>
                </a:lnTo>
                <a:lnTo>
                  <a:pt x="55689" y="750569"/>
                </a:lnTo>
                <a:lnTo>
                  <a:pt x="55016" y="748029"/>
                </a:lnTo>
                <a:lnTo>
                  <a:pt x="54584" y="745489"/>
                </a:lnTo>
                <a:lnTo>
                  <a:pt x="56007" y="741679"/>
                </a:lnTo>
                <a:lnTo>
                  <a:pt x="53835" y="739139"/>
                </a:lnTo>
                <a:lnTo>
                  <a:pt x="51384" y="735329"/>
                </a:lnTo>
                <a:lnTo>
                  <a:pt x="57912" y="732789"/>
                </a:lnTo>
                <a:lnTo>
                  <a:pt x="52679" y="732789"/>
                </a:lnTo>
                <a:lnTo>
                  <a:pt x="48285" y="731519"/>
                </a:lnTo>
                <a:lnTo>
                  <a:pt x="56426" y="731519"/>
                </a:lnTo>
                <a:lnTo>
                  <a:pt x="47612" y="723899"/>
                </a:lnTo>
                <a:lnTo>
                  <a:pt x="47383" y="723899"/>
                </a:lnTo>
                <a:lnTo>
                  <a:pt x="51282" y="716279"/>
                </a:lnTo>
                <a:lnTo>
                  <a:pt x="51535" y="712469"/>
                </a:lnTo>
                <a:lnTo>
                  <a:pt x="39725" y="712469"/>
                </a:lnTo>
                <a:lnTo>
                  <a:pt x="44860" y="702309"/>
                </a:lnTo>
                <a:lnTo>
                  <a:pt x="44508" y="701039"/>
                </a:lnTo>
                <a:close/>
              </a:path>
              <a:path w="360045" h="760729">
                <a:moveTo>
                  <a:pt x="51619" y="711199"/>
                </a:moveTo>
                <a:lnTo>
                  <a:pt x="47428" y="711199"/>
                </a:lnTo>
                <a:lnTo>
                  <a:pt x="42274" y="712469"/>
                </a:lnTo>
                <a:lnTo>
                  <a:pt x="51535" y="712469"/>
                </a:lnTo>
                <a:lnTo>
                  <a:pt x="51619" y="711199"/>
                </a:lnTo>
                <a:close/>
              </a:path>
              <a:path w="360045" h="760729">
                <a:moveTo>
                  <a:pt x="43454" y="697229"/>
                </a:moveTo>
                <a:lnTo>
                  <a:pt x="32804" y="697229"/>
                </a:lnTo>
                <a:lnTo>
                  <a:pt x="35712" y="704849"/>
                </a:lnTo>
                <a:lnTo>
                  <a:pt x="39230" y="701039"/>
                </a:lnTo>
                <a:lnTo>
                  <a:pt x="44508" y="701039"/>
                </a:lnTo>
                <a:lnTo>
                  <a:pt x="43454" y="697229"/>
                </a:lnTo>
                <a:close/>
              </a:path>
              <a:path w="360045" h="760729">
                <a:moveTo>
                  <a:pt x="37469" y="694689"/>
                </a:moveTo>
                <a:lnTo>
                  <a:pt x="24168" y="694689"/>
                </a:lnTo>
                <a:lnTo>
                  <a:pt x="24180" y="697229"/>
                </a:lnTo>
                <a:lnTo>
                  <a:pt x="25996" y="699769"/>
                </a:lnTo>
                <a:lnTo>
                  <a:pt x="28854" y="698499"/>
                </a:lnTo>
                <a:lnTo>
                  <a:pt x="32804" y="697229"/>
                </a:lnTo>
                <a:lnTo>
                  <a:pt x="43454" y="697229"/>
                </a:lnTo>
                <a:lnTo>
                  <a:pt x="37469" y="694689"/>
                </a:lnTo>
                <a:close/>
              </a:path>
              <a:path w="360045" h="760729">
                <a:moveTo>
                  <a:pt x="12128" y="675639"/>
                </a:moveTo>
                <a:lnTo>
                  <a:pt x="4165" y="675639"/>
                </a:lnTo>
                <a:lnTo>
                  <a:pt x="0" y="680719"/>
                </a:lnTo>
                <a:lnTo>
                  <a:pt x="5219" y="683259"/>
                </a:lnTo>
                <a:lnTo>
                  <a:pt x="3886" y="688339"/>
                </a:lnTo>
                <a:lnTo>
                  <a:pt x="10198" y="689609"/>
                </a:lnTo>
                <a:lnTo>
                  <a:pt x="11861" y="693419"/>
                </a:lnTo>
                <a:lnTo>
                  <a:pt x="15697" y="695959"/>
                </a:lnTo>
                <a:lnTo>
                  <a:pt x="19875" y="698499"/>
                </a:lnTo>
                <a:lnTo>
                  <a:pt x="24168" y="694689"/>
                </a:lnTo>
                <a:lnTo>
                  <a:pt x="37469" y="694689"/>
                </a:lnTo>
                <a:lnTo>
                  <a:pt x="28867" y="693419"/>
                </a:lnTo>
                <a:lnTo>
                  <a:pt x="28706" y="690879"/>
                </a:lnTo>
                <a:lnTo>
                  <a:pt x="19590" y="690879"/>
                </a:lnTo>
                <a:lnTo>
                  <a:pt x="15798" y="689609"/>
                </a:lnTo>
                <a:lnTo>
                  <a:pt x="14740" y="687069"/>
                </a:lnTo>
                <a:lnTo>
                  <a:pt x="9220" y="687069"/>
                </a:lnTo>
                <a:lnTo>
                  <a:pt x="10363" y="681989"/>
                </a:lnTo>
                <a:lnTo>
                  <a:pt x="20850" y="680719"/>
                </a:lnTo>
                <a:lnTo>
                  <a:pt x="29994" y="678179"/>
                </a:lnTo>
                <a:lnTo>
                  <a:pt x="16167" y="678179"/>
                </a:lnTo>
                <a:lnTo>
                  <a:pt x="12128" y="675639"/>
                </a:lnTo>
                <a:close/>
              </a:path>
              <a:path w="360045" h="760729">
                <a:moveTo>
                  <a:pt x="28546" y="688339"/>
                </a:moveTo>
                <a:lnTo>
                  <a:pt x="24647" y="689609"/>
                </a:lnTo>
                <a:lnTo>
                  <a:pt x="19590" y="690879"/>
                </a:lnTo>
                <a:lnTo>
                  <a:pt x="28706" y="690879"/>
                </a:lnTo>
                <a:lnTo>
                  <a:pt x="28546" y="688339"/>
                </a:lnTo>
                <a:close/>
              </a:path>
              <a:path w="360045" h="760729">
                <a:moveTo>
                  <a:pt x="14211" y="685799"/>
                </a:moveTo>
                <a:lnTo>
                  <a:pt x="9220" y="687069"/>
                </a:lnTo>
                <a:lnTo>
                  <a:pt x="14740" y="687069"/>
                </a:lnTo>
                <a:lnTo>
                  <a:pt x="14211" y="685799"/>
                </a:lnTo>
                <a:close/>
              </a:path>
              <a:path w="360045" h="760729">
                <a:moveTo>
                  <a:pt x="49999" y="645159"/>
                </a:moveTo>
                <a:lnTo>
                  <a:pt x="49060" y="650239"/>
                </a:lnTo>
                <a:lnTo>
                  <a:pt x="40780" y="651509"/>
                </a:lnTo>
                <a:lnTo>
                  <a:pt x="37712" y="654049"/>
                </a:lnTo>
                <a:lnTo>
                  <a:pt x="35204" y="665479"/>
                </a:lnTo>
                <a:lnTo>
                  <a:pt x="32029" y="673099"/>
                </a:lnTo>
                <a:lnTo>
                  <a:pt x="28168" y="675639"/>
                </a:lnTo>
                <a:lnTo>
                  <a:pt x="19989" y="675639"/>
                </a:lnTo>
                <a:lnTo>
                  <a:pt x="16167" y="678179"/>
                </a:lnTo>
                <a:lnTo>
                  <a:pt x="29994" y="678179"/>
                </a:lnTo>
                <a:lnTo>
                  <a:pt x="37180" y="673099"/>
                </a:lnTo>
                <a:lnTo>
                  <a:pt x="41795" y="661669"/>
                </a:lnTo>
                <a:lnTo>
                  <a:pt x="42109" y="657859"/>
                </a:lnTo>
                <a:lnTo>
                  <a:pt x="45693" y="656589"/>
                </a:lnTo>
                <a:lnTo>
                  <a:pt x="50227" y="655319"/>
                </a:lnTo>
                <a:lnTo>
                  <a:pt x="53390" y="652779"/>
                </a:lnTo>
                <a:lnTo>
                  <a:pt x="53924" y="650239"/>
                </a:lnTo>
                <a:lnTo>
                  <a:pt x="58593" y="650239"/>
                </a:lnTo>
                <a:lnTo>
                  <a:pt x="58674" y="648969"/>
                </a:lnTo>
                <a:lnTo>
                  <a:pt x="60566" y="647699"/>
                </a:lnTo>
                <a:lnTo>
                  <a:pt x="53657" y="647699"/>
                </a:lnTo>
                <a:lnTo>
                  <a:pt x="49999" y="645159"/>
                </a:lnTo>
                <a:close/>
              </a:path>
              <a:path w="360045" h="760729">
                <a:moveTo>
                  <a:pt x="58593" y="650239"/>
                </a:moveTo>
                <a:lnTo>
                  <a:pt x="53924" y="650239"/>
                </a:lnTo>
                <a:lnTo>
                  <a:pt x="58432" y="652779"/>
                </a:lnTo>
                <a:lnTo>
                  <a:pt x="58593" y="650239"/>
                </a:lnTo>
                <a:close/>
              </a:path>
              <a:path w="360045" h="760729">
                <a:moveTo>
                  <a:pt x="69850" y="627379"/>
                </a:moveTo>
                <a:lnTo>
                  <a:pt x="64033" y="634999"/>
                </a:lnTo>
                <a:lnTo>
                  <a:pt x="59258" y="636269"/>
                </a:lnTo>
                <a:lnTo>
                  <a:pt x="57518" y="640079"/>
                </a:lnTo>
                <a:lnTo>
                  <a:pt x="56261" y="645159"/>
                </a:lnTo>
                <a:lnTo>
                  <a:pt x="53657" y="647699"/>
                </a:lnTo>
                <a:lnTo>
                  <a:pt x="60566" y="647699"/>
                </a:lnTo>
                <a:lnTo>
                  <a:pt x="62458" y="646429"/>
                </a:lnTo>
                <a:lnTo>
                  <a:pt x="61302" y="640079"/>
                </a:lnTo>
                <a:lnTo>
                  <a:pt x="66789" y="638809"/>
                </a:lnTo>
                <a:lnTo>
                  <a:pt x="81162" y="638809"/>
                </a:lnTo>
                <a:lnTo>
                  <a:pt x="81935" y="637539"/>
                </a:lnTo>
                <a:lnTo>
                  <a:pt x="76504" y="637539"/>
                </a:lnTo>
                <a:lnTo>
                  <a:pt x="70929" y="636269"/>
                </a:lnTo>
                <a:lnTo>
                  <a:pt x="69850" y="627379"/>
                </a:lnTo>
                <a:close/>
              </a:path>
              <a:path w="360045" h="760729">
                <a:moveTo>
                  <a:pt x="81162" y="638809"/>
                </a:moveTo>
                <a:lnTo>
                  <a:pt x="66789" y="638809"/>
                </a:lnTo>
                <a:lnTo>
                  <a:pt x="75808" y="642619"/>
                </a:lnTo>
                <a:lnTo>
                  <a:pt x="80389" y="640079"/>
                </a:lnTo>
                <a:lnTo>
                  <a:pt x="81162" y="638809"/>
                </a:lnTo>
                <a:close/>
              </a:path>
              <a:path w="360045" h="760729">
                <a:moveTo>
                  <a:pt x="54152" y="240029"/>
                </a:moveTo>
                <a:lnTo>
                  <a:pt x="50457" y="246379"/>
                </a:lnTo>
                <a:lnTo>
                  <a:pt x="50038" y="251459"/>
                </a:lnTo>
                <a:lnTo>
                  <a:pt x="42202" y="255269"/>
                </a:lnTo>
                <a:lnTo>
                  <a:pt x="44411" y="261619"/>
                </a:lnTo>
                <a:lnTo>
                  <a:pt x="44729" y="262889"/>
                </a:lnTo>
                <a:lnTo>
                  <a:pt x="43357" y="262889"/>
                </a:lnTo>
                <a:lnTo>
                  <a:pt x="42684" y="264159"/>
                </a:lnTo>
                <a:lnTo>
                  <a:pt x="33053" y="274319"/>
                </a:lnTo>
                <a:lnTo>
                  <a:pt x="38187" y="290829"/>
                </a:lnTo>
                <a:lnTo>
                  <a:pt x="48947" y="309879"/>
                </a:lnTo>
                <a:lnTo>
                  <a:pt x="56197" y="322579"/>
                </a:lnTo>
                <a:lnTo>
                  <a:pt x="62408" y="335279"/>
                </a:lnTo>
                <a:lnTo>
                  <a:pt x="69222" y="347979"/>
                </a:lnTo>
                <a:lnTo>
                  <a:pt x="75916" y="360679"/>
                </a:lnTo>
                <a:lnTo>
                  <a:pt x="81762" y="373379"/>
                </a:lnTo>
                <a:lnTo>
                  <a:pt x="82811" y="425449"/>
                </a:lnTo>
                <a:lnTo>
                  <a:pt x="85083" y="480059"/>
                </a:lnTo>
                <a:lnTo>
                  <a:pt x="86305" y="533399"/>
                </a:lnTo>
                <a:lnTo>
                  <a:pt x="84203" y="586739"/>
                </a:lnTo>
                <a:lnTo>
                  <a:pt x="76504" y="637539"/>
                </a:lnTo>
                <a:lnTo>
                  <a:pt x="81935" y="637539"/>
                </a:lnTo>
                <a:lnTo>
                  <a:pt x="83482" y="634999"/>
                </a:lnTo>
                <a:lnTo>
                  <a:pt x="88036" y="626109"/>
                </a:lnTo>
                <a:lnTo>
                  <a:pt x="89091" y="576579"/>
                </a:lnTo>
                <a:lnTo>
                  <a:pt x="89563" y="533399"/>
                </a:lnTo>
                <a:lnTo>
                  <a:pt x="89530" y="474979"/>
                </a:lnTo>
                <a:lnTo>
                  <a:pt x="88576" y="424179"/>
                </a:lnTo>
                <a:lnTo>
                  <a:pt x="86614" y="373379"/>
                </a:lnTo>
                <a:lnTo>
                  <a:pt x="75365" y="347979"/>
                </a:lnTo>
                <a:lnTo>
                  <a:pt x="61174" y="322579"/>
                </a:lnTo>
                <a:lnTo>
                  <a:pt x="47485" y="297179"/>
                </a:lnTo>
                <a:lnTo>
                  <a:pt x="37744" y="273049"/>
                </a:lnTo>
                <a:lnTo>
                  <a:pt x="45261" y="269239"/>
                </a:lnTo>
                <a:lnTo>
                  <a:pt x="48501" y="264159"/>
                </a:lnTo>
                <a:lnTo>
                  <a:pt x="50617" y="257809"/>
                </a:lnTo>
                <a:lnTo>
                  <a:pt x="54762" y="248919"/>
                </a:lnTo>
                <a:lnTo>
                  <a:pt x="54470" y="246379"/>
                </a:lnTo>
                <a:lnTo>
                  <a:pt x="66179" y="246379"/>
                </a:lnTo>
                <a:lnTo>
                  <a:pt x="66319" y="245109"/>
                </a:lnTo>
                <a:lnTo>
                  <a:pt x="54152" y="240029"/>
                </a:lnTo>
                <a:close/>
              </a:path>
              <a:path w="360045" h="760729">
                <a:moveTo>
                  <a:pt x="65760" y="250189"/>
                </a:moveTo>
                <a:lnTo>
                  <a:pt x="60299" y="250189"/>
                </a:lnTo>
                <a:lnTo>
                  <a:pt x="60540" y="260349"/>
                </a:lnTo>
                <a:lnTo>
                  <a:pt x="66662" y="256539"/>
                </a:lnTo>
                <a:lnTo>
                  <a:pt x="73202" y="256539"/>
                </a:lnTo>
                <a:lnTo>
                  <a:pt x="83649" y="253999"/>
                </a:lnTo>
                <a:lnTo>
                  <a:pt x="65493" y="253999"/>
                </a:lnTo>
                <a:lnTo>
                  <a:pt x="65620" y="251459"/>
                </a:lnTo>
                <a:lnTo>
                  <a:pt x="65760" y="250189"/>
                </a:lnTo>
                <a:close/>
              </a:path>
              <a:path w="360045" h="760729">
                <a:moveTo>
                  <a:pt x="70078" y="248919"/>
                </a:moveTo>
                <a:lnTo>
                  <a:pt x="65493" y="253999"/>
                </a:lnTo>
                <a:lnTo>
                  <a:pt x="83649" y="253999"/>
                </a:lnTo>
                <a:lnTo>
                  <a:pt x="88873" y="252729"/>
                </a:lnTo>
                <a:lnTo>
                  <a:pt x="91038" y="251459"/>
                </a:lnTo>
                <a:lnTo>
                  <a:pt x="73850" y="251459"/>
                </a:lnTo>
                <a:lnTo>
                  <a:pt x="70078" y="248919"/>
                </a:lnTo>
                <a:close/>
              </a:path>
              <a:path w="360045" h="760729">
                <a:moveTo>
                  <a:pt x="66179" y="246379"/>
                </a:moveTo>
                <a:lnTo>
                  <a:pt x="54470" y="246379"/>
                </a:lnTo>
                <a:lnTo>
                  <a:pt x="57861" y="251459"/>
                </a:lnTo>
                <a:lnTo>
                  <a:pt x="60299" y="250189"/>
                </a:lnTo>
                <a:lnTo>
                  <a:pt x="65760" y="250189"/>
                </a:lnTo>
                <a:lnTo>
                  <a:pt x="66179" y="246379"/>
                </a:lnTo>
                <a:close/>
              </a:path>
              <a:path w="360045" h="760729">
                <a:moveTo>
                  <a:pt x="164985" y="189229"/>
                </a:moveTo>
                <a:lnTo>
                  <a:pt x="162521" y="189229"/>
                </a:lnTo>
                <a:lnTo>
                  <a:pt x="155968" y="199389"/>
                </a:lnTo>
                <a:lnTo>
                  <a:pt x="152882" y="201929"/>
                </a:lnTo>
                <a:lnTo>
                  <a:pt x="156095" y="203199"/>
                </a:lnTo>
                <a:lnTo>
                  <a:pt x="144310" y="203199"/>
                </a:lnTo>
                <a:lnTo>
                  <a:pt x="149098" y="209549"/>
                </a:lnTo>
                <a:lnTo>
                  <a:pt x="146202" y="213359"/>
                </a:lnTo>
                <a:lnTo>
                  <a:pt x="148386" y="218439"/>
                </a:lnTo>
                <a:lnTo>
                  <a:pt x="147497" y="220979"/>
                </a:lnTo>
                <a:lnTo>
                  <a:pt x="144487" y="223519"/>
                </a:lnTo>
                <a:lnTo>
                  <a:pt x="136602" y="223519"/>
                </a:lnTo>
                <a:lnTo>
                  <a:pt x="127735" y="226059"/>
                </a:lnTo>
                <a:lnTo>
                  <a:pt x="118893" y="229869"/>
                </a:lnTo>
                <a:lnTo>
                  <a:pt x="111086" y="236219"/>
                </a:lnTo>
                <a:lnTo>
                  <a:pt x="101378" y="238759"/>
                </a:lnTo>
                <a:lnTo>
                  <a:pt x="92268" y="245109"/>
                </a:lnTo>
                <a:lnTo>
                  <a:pt x="83258" y="250189"/>
                </a:lnTo>
                <a:lnTo>
                  <a:pt x="73850" y="251459"/>
                </a:lnTo>
                <a:lnTo>
                  <a:pt x="91038" y="251459"/>
                </a:lnTo>
                <a:lnTo>
                  <a:pt x="119185" y="234949"/>
                </a:lnTo>
                <a:lnTo>
                  <a:pt x="134962" y="228599"/>
                </a:lnTo>
                <a:lnTo>
                  <a:pt x="138899" y="228599"/>
                </a:lnTo>
                <a:lnTo>
                  <a:pt x="137528" y="226059"/>
                </a:lnTo>
                <a:lnTo>
                  <a:pt x="150152" y="226059"/>
                </a:lnTo>
                <a:lnTo>
                  <a:pt x="152082" y="222249"/>
                </a:lnTo>
                <a:lnTo>
                  <a:pt x="153517" y="219709"/>
                </a:lnTo>
                <a:lnTo>
                  <a:pt x="150774" y="214629"/>
                </a:lnTo>
                <a:lnTo>
                  <a:pt x="152209" y="213359"/>
                </a:lnTo>
                <a:lnTo>
                  <a:pt x="154660" y="209549"/>
                </a:lnTo>
                <a:lnTo>
                  <a:pt x="154152" y="209549"/>
                </a:lnTo>
                <a:lnTo>
                  <a:pt x="157708" y="207009"/>
                </a:lnTo>
                <a:lnTo>
                  <a:pt x="158005" y="203199"/>
                </a:lnTo>
                <a:lnTo>
                  <a:pt x="156095" y="203199"/>
                </a:lnTo>
                <a:lnTo>
                  <a:pt x="151917" y="201929"/>
                </a:lnTo>
                <a:lnTo>
                  <a:pt x="158104" y="201929"/>
                </a:lnTo>
                <a:lnTo>
                  <a:pt x="158203" y="200659"/>
                </a:lnTo>
                <a:lnTo>
                  <a:pt x="164635" y="200659"/>
                </a:lnTo>
                <a:lnTo>
                  <a:pt x="164350" y="195579"/>
                </a:lnTo>
                <a:lnTo>
                  <a:pt x="181495" y="195579"/>
                </a:lnTo>
                <a:lnTo>
                  <a:pt x="181402" y="193039"/>
                </a:lnTo>
                <a:lnTo>
                  <a:pt x="176377" y="193039"/>
                </a:lnTo>
                <a:lnTo>
                  <a:pt x="164985" y="189229"/>
                </a:lnTo>
                <a:close/>
              </a:path>
              <a:path w="360045" h="760729">
                <a:moveTo>
                  <a:pt x="150152" y="226059"/>
                </a:moveTo>
                <a:lnTo>
                  <a:pt x="137528" y="226059"/>
                </a:lnTo>
                <a:lnTo>
                  <a:pt x="141579" y="228599"/>
                </a:lnTo>
                <a:lnTo>
                  <a:pt x="146697" y="232409"/>
                </a:lnTo>
                <a:lnTo>
                  <a:pt x="150152" y="226059"/>
                </a:lnTo>
                <a:close/>
              </a:path>
              <a:path w="360045" h="760729">
                <a:moveTo>
                  <a:pt x="232003" y="209549"/>
                </a:moveTo>
                <a:lnTo>
                  <a:pt x="219646" y="209549"/>
                </a:lnTo>
                <a:lnTo>
                  <a:pt x="220865" y="213359"/>
                </a:lnTo>
                <a:lnTo>
                  <a:pt x="232003" y="209549"/>
                </a:lnTo>
                <a:close/>
              </a:path>
              <a:path w="360045" h="760729">
                <a:moveTo>
                  <a:pt x="208239" y="195579"/>
                </a:moveTo>
                <a:lnTo>
                  <a:pt x="206679" y="195579"/>
                </a:lnTo>
                <a:lnTo>
                  <a:pt x="200704" y="198692"/>
                </a:lnTo>
                <a:lnTo>
                  <a:pt x="204063" y="205739"/>
                </a:lnTo>
                <a:lnTo>
                  <a:pt x="204317" y="212089"/>
                </a:lnTo>
                <a:lnTo>
                  <a:pt x="209410" y="208279"/>
                </a:lnTo>
                <a:lnTo>
                  <a:pt x="222097" y="208279"/>
                </a:lnTo>
                <a:lnTo>
                  <a:pt x="214782" y="204469"/>
                </a:lnTo>
                <a:lnTo>
                  <a:pt x="208737" y="204469"/>
                </a:lnTo>
                <a:lnTo>
                  <a:pt x="208239" y="195579"/>
                </a:lnTo>
                <a:close/>
              </a:path>
              <a:path w="360045" h="760729">
                <a:moveTo>
                  <a:pt x="228028" y="201929"/>
                </a:moveTo>
                <a:lnTo>
                  <a:pt x="224155" y="205739"/>
                </a:lnTo>
                <a:lnTo>
                  <a:pt x="222097" y="208279"/>
                </a:lnTo>
                <a:lnTo>
                  <a:pt x="209410" y="208279"/>
                </a:lnTo>
                <a:lnTo>
                  <a:pt x="213017" y="210819"/>
                </a:lnTo>
                <a:lnTo>
                  <a:pt x="219646" y="209549"/>
                </a:lnTo>
                <a:lnTo>
                  <a:pt x="232003" y="209549"/>
                </a:lnTo>
                <a:lnTo>
                  <a:pt x="232122" y="207009"/>
                </a:lnTo>
                <a:lnTo>
                  <a:pt x="229069" y="207009"/>
                </a:lnTo>
                <a:lnTo>
                  <a:pt x="228028" y="201929"/>
                </a:lnTo>
                <a:close/>
              </a:path>
              <a:path w="360045" h="760729">
                <a:moveTo>
                  <a:pt x="229476" y="193039"/>
                </a:moveTo>
                <a:lnTo>
                  <a:pt x="228130" y="198119"/>
                </a:lnTo>
                <a:lnTo>
                  <a:pt x="229069" y="207009"/>
                </a:lnTo>
                <a:lnTo>
                  <a:pt x="232122" y="207009"/>
                </a:lnTo>
                <a:lnTo>
                  <a:pt x="232359" y="201929"/>
                </a:lnTo>
                <a:lnTo>
                  <a:pt x="236512" y="198119"/>
                </a:lnTo>
                <a:lnTo>
                  <a:pt x="235997" y="196849"/>
                </a:lnTo>
                <a:lnTo>
                  <a:pt x="232283" y="196849"/>
                </a:lnTo>
                <a:lnTo>
                  <a:pt x="229476" y="193039"/>
                </a:lnTo>
                <a:close/>
              </a:path>
              <a:path w="360045" h="760729">
                <a:moveTo>
                  <a:pt x="212344" y="203199"/>
                </a:moveTo>
                <a:lnTo>
                  <a:pt x="208737" y="204469"/>
                </a:lnTo>
                <a:lnTo>
                  <a:pt x="214782" y="204469"/>
                </a:lnTo>
                <a:lnTo>
                  <a:pt x="212344" y="203199"/>
                </a:lnTo>
                <a:close/>
              </a:path>
              <a:path w="360045" h="760729">
                <a:moveTo>
                  <a:pt x="164635" y="200659"/>
                </a:moveTo>
                <a:lnTo>
                  <a:pt x="158203" y="200659"/>
                </a:lnTo>
                <a:lnTo>
                  <a:pt x="164706" y="201929"/>
                </a:lnTo>
                <a:lnTo>
                  <a:pt x="164635" y="200659"/>
                </a:lnTo>
                <a:close/>
              </a:path>
              <a:path w="360045" h="760729">
                <a:moveTo>
                  <a:pt x="200431" y="198119"/>
                </a:moveTo>
                <a:lnTo>
                  <a:pt x="178879" y="198119"/>
                </a:lnTo>
                <a:lnTo>
                  <a:pt x="184289" y="201929"/>
                </a:lnTo>
                <a:lnTo>
                  <a:pt x="192900" y="199389"/>
                </a:lnTo>
                <a:lnTo>
                  <a:pt x="199364" y="199389"/>
                </a:lnTo>
                <a:lnTo>
                  <a:pt x="200704" y="198692"/>
                </a:lnTo>
                <a:lnTo>
                  <a:pt x="200431" y="198119"/>
                </a:lnTo>
                <a:close/>
              </a:path>
              <a:path w="360045" h="760729">
                <a:moveTo>
                  <a:pt x="188607" y="190499"/>
                </a:moveTo>
                <a:lnTo>
                  <a:pt x="184937" y="194309"/>
                </a:lnTo>
                <a:lnTo>
                  <a:pt x="181495" y="195579"/>
                </a:lnTo>
                <a:lnTo>
                  <a:pt x="169545" y="195579"/>
                </a:lnTo>
                <a:lnTo>
                  <a:pt x="173863" y="199389"/>
                </a:lnTo>
                <a:lnTo>
                  <a:pt x="178879" y="198119"/>
                </a:lnTo>
                <a:lnTo>
                  <a:pt x="200431" y="198119"/>
                </a:lnTo>
                <a:lnTo>
                  <a:pt x="203555" y="196849"/>
                </a:lnTo>
                <a:lnTo>
                  <a:pt x="190030" y="196849"/>
                </a:lnTo>
                <a:lnTo>
                  <a:pt x="188607" y="190499"/>
                </a:lnTo>
                <a:close/>
              </a:path>
              <a:path w="360045" h="760729">
                <a:moveTo>
                  <a:pt x="206679" y="195579"/>
                </a:moveTo>
                <a:lnTo>
                  <a:pt x="200431" y="198119"/>
                </a:lnTo>
                <a:lnTo>
                  <a:pt x="200704" y="198692"/>
                </a:lnTo>
                <a:lnTo>
                  <a:pt x="206679" y="195579"/>
                </a:lnTo>
                <a:close/>
              </a:path>
              <a:path w="360045" h="760729">
                <a:moveTo>
                  <a:pt x="208026" y="191769"/>
                </a:moveTo>
                <a:lnTo>
                  <a:pt x="206692" y="191769"/>
                </a:lnTo>
                <a:lnTo>
                  <a:pt x="194767" y="194309"/>
                </a:lnTo>
                <a:lnTo>
                  <a:pt x="190030" y="196849"/>
                </a:lnTo>
                <a:lnTo>
                  <a:pt x="203555" y="196849"/>
                </a:lnTo>
                <a:lnTo>
                  <a:pt x="206679" y="195579"/>
                </a:lnTo>
                <a:lnTo>
                  <a:pt x="208239" y="195579"/>
                </a:lnTo>
                <a:lnTo>
                  <a:pt x="208026" y="191769"/>
                </a:lnTo>
                <a:close/>
              </a:path>
              <a:path w="360045" h="760729">
                <a:moveTo>
                  <a:pt x="265277" y="85089"/>
                </a:moveTo>
                <a:lnTo>
                  <a:pt x="270027" y="91439"/>
                </a:lnTo>
                <a:lnTo>
                  <a:pt x="256205" y="91439"/>
                </a:lnTo>
                <a:lnTo>
                  <a:pt x="247462" y="93979"/>
                </a:lnTo>
                <a:lnTo>
                  <a:pt x="241096" y="97789"/>
                </a:lnTo>
                <a:lnTo>
                  <a:pt x="241985" y="102869"/>
                </a:lnTo>
                <a:lnTo>
                  <a:pt x="242849" y="109219"/>
                </a:lnTo>
                <a:lnTo>
                  <a:pt x="245325" y="115569"/>
                </a:lnTo>
                <a:lnTo>
                  <a:pt x="238912" y="119379"/>
                </a:lnTo>
                <a:lnTo>
                  <a:pt x="233191" y="123189"/>
                </a:lnTo>
                <a:lnTo>
                  <a:pt x="228122" y="124459"/>
                </a:lnTo>
                <a:lnTo>
                  <a:pt x="224955" y="126999"/>
                </a:lnTo>
                <a:lnTo>
                  <a:pt x="224942" y="133349"/>
                </a:lnTo>
                <a:lnTo>
                  <a:pt x="224804" y="138429"/>
                </a:lnTo>
                <a:lnTo>
                  <a:pt x="226452" y="140969"/>
                </a:lnTo>
                <a:lnTo>
                  <a:pt x="228316" y="144779"/>
                </a:lnTo>
                <a:lnTo>
                  <a:pt x="228828" y="152399"/>
                </a:lnTo>
                <a:lnTo>
                  <a:pt x="233120" y="157479"/>
                </a:lnTo>
                <a:lnTo>
                  <a:pt x="237358" y="160019"/>
                </a:lnTo>
                <a:lnTo>
                  <a:pt x="240246" y="161289"/>
                </a:lnTo>
                <a:lnTo>
                  <a:pt x="240487" y="163829"/>
                </a:lnTo>
                <a:lnTo>
                  <a:pt x="234308" y="168909"/>
                </a:lnTo>
                <a:lnTo>
                  <a:pt x="231830" y="173989"/>
                </a:lnTo>
                <a:lnTo>
                  <a:pt x="231512" y="181609"/>
                </a:lnTo>
                <a:lnTo>
                  <a:pt x="231813" y="189229"/>
                </a:lnTo>
                <a:lnTo>
                  <a:pt x="232283" y="196849"/>
                </a:lnTo>
                <a:lnTo>
                  <a:pt x="235997" y="196849"/>
                </a:lnTo>
                <a:lnTo>
                  <a:pt x="234454" y="193039"/>
                </a:lnTo>
                <a:lnTo>
                  <a:pt x="240652" y="185419"/>
                </a:lnTo>
                <a:lnTo>
                  <a:pt x="235826" y="181609"/>
                </a:lnTo>
                <a:lnTo>
                  <a:pt x="237578" y="179069"/>
                </a:lnTo>
                <a:lnTo>
                  <a:pt x="236918" y="175259"/>
                </a:lnTo>
                <a:lnTo>
                  <a:pt x="237324" y="172719"/>
                </a:lnTo>
                <a:lnTo>
                  <a:pt x="242493" y="168909"/>
                </a:lnTo>
                <a:lnTo>
                  <a:pt x="248932" y="165099"/>
                </a:lnTo>
                <a:lnTo>
                  <a:pt x="244627" y="157479"/>
                </a:lnTo>
                <a:lnTo>
                  <a:pt x="240023" y="154939"/>
                </a:lnTo>
                <a:lnTo>
                  <a:pt x="238240" y="154939"/>
                </a:lnTo>
                <a:lnTo>
                  <a:pt x="236774" y="153669"/>
                </a:lnTo>
                <a:lnTo>
                  <a:pt x="233121" y="149859"/>
                </a:lnTo>
                <a:lnTo>
                  <a:pt x="236893" y="142239"/>
                </a:lnTo>
                <a:lnTo>
                  <a:pt x="228841" y="138429"/>
                </a:lnTo>
                <a:lnTo>
                  <a:pt x="230621" y="129539"/>
                </a:lnTo>
                <a:lnTo>
                  <a:pt x="234781" y="128269"/>
                </a:lnTo>
                <a:lnTo>
                  <a:pt x="240775" y="125729"/>
                </a:lnTo>
                <a:lnTo>
                  <a:pt x="246773" y="118109"/>
                </a:lnTo>
                <a:lnTo>
                  <a:pt x="248509" y="113029"/>
                </a:lnTo>
                <a:lnTo>
                  <a:pt x="247743" y="107949"/>
                </a:lnTo>
                <a:lnTo>
                  <a:pt x="246918" y="102869"/>
                </a:lnTo>
                <a:lnTo>
                  <a:pt x="248475" y="99059"/>
                </a:lnTo>
                <a:lnTo>
                  <a:pt x="255114" y="99059"/>
                </a:lnTo>
                <a:lnTo>
                  <a:pt x="258114" y="95249"/>
                </a:lnTo>
                <a:lnTo>
                  <a:pt x="267517" y="95249"/>
                </a:lnTo>
                <a:lnTo>
                  <a:pt x="269862" y="92709"/>
                </a:lnTo>
                <a:lnTo>
                  <a:pt x="276504" y="92709"/>
                </a:lnTo>
                <a:lnTo>
                  <a:pt x="277177" y="91439"/>
                </a:lnTo>
                <a:lnTo>
                  <a:pt x="270027" y="91439"/>
                </a:lnTo>
                <a:lnTo>
                  <a:pt x="262445" y="90169"/>
                </a:lnTo>
                <a:lnTo>
                  <a:pt x="290601" y="90169"/>
                </a:lnTo>
                <a:lnTo>
                  <a:pt x="290755" y="88899"/>
                </a:lnTo>
                <a:lnTo>
                  <a:pt x="274002" y="88899"/>
                </a:lnTo>
                <a:lnTo>
                  <a:pt x="272389" y="86359"/>
                </a:lnTo>
                <a:lnTo>
                  <a:pt x="270916" y="86359"/>
                </a:lnTo>
                <a:lnTo>
                  <a:pt x="265277" y="85089"/>
                </a:lnTo>
                <a:close/>
              </a:path>
              <a:path w="360045" h="760729">
                <a:moveTo>
                  <a:pt x="181356" y="191769"/>
                </a:moveTo>
                <a:lnTo>
                  <a:pt x="176377" y="193039"/>
                </a:lnTo>
                <a:lnTo>
                  <a:pt x="181402" y="193039"/>
                </a:lnTo>
                <a:lnTo>
                  <a:pt x="181356" y="191769"/>
                </a:lnTo>
                <a:close/>
              </a:path>
              <a:path w="360045" h="760729">
                <a:moveTo>
                  <a:pt x="255114" y="99059"/>
                </a:moveTo>
                <a:lnTo>
                  <a:pt x="248475" y="99059"/>
                </a:lnTo>
                <a:lnTo>
                  <a:pt x="254114" y="100329"/>
                </a:lnTo>
                <a:lnTo>
                  <a:pt x="255114" y="99059"/>
                </a:lnTo>
                <a:close/>
              </a:path>
              <a:path w="360045" h="760729">
                <a:moveTo>
                  <a:pt x="267517" y="95249"/>
                </a:moveTo>
                <a:lnTo>
                  <a:pt x="263372" y="95249"/>
                </a:lnTo>
                <a:lnTo>
                  <a:pt x="266344" y="96519"/>
                </a:lnTo>
                <a:lnTo>
                  <a:pt x="267517" y="95249"/>
                </a:lnTo>
                <a:close/>
              </a:path>
              <a:path w="360045" h="760729">
                <a:moveTo>
                  <a:pt x="276504" y="92709"/>
                </a:moveTo>
                <a:lnTo>
                  <a:pt x="271830" y="92709"/>
                </a:lnTo>
                <a:lnTo>
                  <a:pt x="275158" y="95249"/>
                </a:lnTo>
                <a:lnTo>
                  <a:pt x="276504" y="92709"/>
                </a:lnTo>
                <a:close/>
              </a:path>
              <a:path w="360045" h="760729">
                <a:moveTo>
                  <a:pt x="290601" y="90169"/>
                </a:moveTo>
                <a:lnTo>
                  <a:pt x="280885" y="90169"/>
                </a:lnTo>
                <a:lnTo>
                  <a:pt x="283895" y="91439"/>
                </a:lnTo>
                <a:lnTo>
                  <a:pt x="287769" y="92709"/>
                </a:lnTo>
                <a:lnTo>
                  <a:pt x="290601" y="90169"/>
                </a:lnTo>
                <a:close/>
              </a:path>
              <a:path w="360045" h="760729">
                <a:moveTo>
                  <a:pt x="320713" y="11429"/>
                </a:moveTo>
                <a:lnTo>
                  <a:pt x="313677" y="12699"/>
                </a:lnTo>
                <a:lnTo>
                  <a:pt x="307554" y="15239"/>
                </a:lnTo>
                <a:lnTo>
                  <a:pt x="301004" y="19049"/>
                </a:lnTo>
                <a:lnTo>
                  <a:pt x="296809" y="22859"/>
                </a:lnTo>
                <a:lnTo>
                  <a:pt x="297751" y="29209"/>
                </a:lnTo>
                <a:lnTo>
                  <a:pt x="286524" y="31749"/>
                </a:lnTo>
                <a:lnTo>
                  <a:pt x="288632" y="33019"/>
                </a:lnTo>
                <a:lnTo>
                  <a:pt x="282879" y="39369"/>
                </a:lnTo>
                <a:lnTo>
                  <a:pt x="277609" y="39369"/>
                </a:lnTo>
                <a:lnTo>
                  <a:pt x="279654" y="43179"/>
                </a:lnTo>
                <a:lnTo>
                  <a:pt x="275132" y="44449"/>
                </a:lnTo>
                <a:lnTo>
                  <a:pt x="272135" y="45719"/>
                </a:lnTo>
                <a:lnTo>
                  <a:pt x="275170" y="49529"/>
                </a:lnTo>
                <a:lnTo>
                  <a:pt x="274497" y="52069"/>
                </a:lnTo>
                <a:lnTo>
                  <a:pt x="270687" y="54609"/>
                </a:lnTo>
                <a:lnTo>
                  <a:pt x="275615" y="59689"/>
                </a:lnTo>
                <a:lnTo>
                  <a:pt x="274675" y="62229"/>
                </a:lnTo>
                <a:lnTo>
                  <a:pt x="267792" y="64769"/>
                </a:lnTo>
                <a:lnTo>
                  <a:pt x="275653" y="71119"/>
                </a:lnTo>
                <a:lnTo>
                  <a:pt x="274040" y="76199"/>
                </a:lnTo>
                <a:lnTo>
                  <a:pt x="274993" y="81279"/>
                </a:lnTo>
                <a:lnTo>
                  <a:pt x="279793" y="82549"/>
                </a:lnTo>
                <a:lnTo>
                  <a:pt x="283159" y="85089"/>
                </a:lnTo>
                <a:lnTo>
                  <a:pt x="286213" y="86359"/>
                </a:lnTo>
                <a:lnTo>
                  <a:pt x="278319" y="86359"/>
                </a:lnTo>
                <a:lnTo>
                  <a:pt x="274929" y="87629"/>
                </a:lnTo>
                <a:lnTo>
                  <a:pt x="274002" y="88899"/>
                </a:lnTo>
                <a:lnTo>
                  <a:pt x="290755" y="88899"/>
                </a:lnTo>
                <a:lnTo>
                  <a:pt x="291372" y="83819"/>
                </a:lnTo>
                <a:lnTo>
                  <a:pt x="286270" y="80009"/>
                </a:lnTo>
                <a:lnTo>
                  <a:pt x="280492" y="77469"/>
                </a:lnTo>
                <a:lnTo>
                  <a:pt x="279234" y="71119"/>
                </a:lnTo>
                <a:lnTo>
                  <a:pt x="275107" y="66039"/>
                </a:lnTo>
                <a:lnTo>
                  <a:pt x="279891" y="66039"/>
                </a:lnTo>
                <a:lnTo>
                  <a:pt x="281025" y="63499"/>
                </a:lnTo>
                <a:lnTo>
                  <a:pt x="281127" y="59689"/>
                </a:lnTo>
                <a:lnTo>
                  <a:pt x="276021" y="55879"/>
                </a:lnTo>
                <a:lnTo>
                  <a:pt x="279527" y="53339"/>
                </a:lnTo>
                <a:lnTo>
                  <a:pt x="281749" y="50799"/>
                </a:lnTo>
                <a:lnTo>
                  <a:pt x="277075" y="48259"/>
                </a:lnTo>
                <a:lnTo>
                  <a:pt x="280733" y="46989"/>
                </a:lnTo>
                <a:lnTo>
                  <a:pt x="282587" y="43179"/>
                </a:lnTo>
                <a:lnTo>
                  <a:pt x="288425" y="43179"/>
                </a:lnTo>
                <a:lnTo>
                  <a:pt x="289991" y="40639"/>
                </a:lnTo>
                <a:lnTo>
                  <a:pt x="290055" y="38099"/>
                </a:lnTo>
                <a:lnTo>
                  <a:pt x="289864" y="36829"/>
                </a:lnTo>
                <a:lnTo>
                  <a:pt x="292468" y="36829"/>
                </a:lnTo>
                <a:lnTo>
                  <a:pt x="300260" y="34289"/>
                </a:lnTo>
                <a:lnTo>
                  <a:pt x="302058" y="30479"/>
                </a:lnTo>
                <a:lnTo>
                  <a:pt x="302210" y="26669"/>
                </a:lnTo>
                <a:lnTo>
                  <a:pt x="305066" y="21589"/>
                </a:lnTo>
                <a:lnTo>
                  <a:pt x="313791" y="17779"/>
                </a:lnTo>
                <a:lnTo>
                  <a:pt x="317792" y="17779"/>
                </a:lnTo>
                <a:lnTo>
                  <a:pt x="320713" y="11429"/>
                </a:lnTo>
                <a:close/>
              </a:path>
              <a:path w="360045" h="760729">
                <a:moveTo>
                  <a:pt x="279891" y="66039"/>
                </a:moveTo>
                <a:lnTo>
                  <a:pt x="275107" y="66039"/>
                </a:lnTo>
                <a:lnTo>
                  <a:pt x="279323" y="67309"/>
                </a:lnTo>
                <a:lnTo>
                  <a:pt x="279891" y="66039"/>
                </a:lnTo>
                <a:close/>
              </a:path>
              <a:path w="360045" h="760729">
                <a:moveTo>
                  <a:pt x="288425" y="43179"/>
                </a:moveTo>
                <a:lnTo>
                  <a:pt x="282587" y="43179"/>
                </a:lnTo>
                <a:lnTo>
                  <a:pt x="287642" y="44449"/>
                </a:lnTo>
                <a:lnTo>
                  <a:pt x="288425" y="43179"/>
                </a:lnTo>
                <a:close/>
              </a:path>
              <a:path w="360045" h="760729">
                <a:moveTo>
                  <a:pt x="350304" y="0"/>
                </a:moveTo>
                <a:lnTo>
                  <a:pt x="340604" y="0"/>
                </a:lnTo>
                <a:lnTo>
                  <a:pt x="334111" y="2539"/>
                </a:lnTo>
                <a:lnTo>
                  <a:pt x="321691" y="12699"/>
                </a:lnTo>
                <a:lnTo>
                  <a:pt x="317792" y="17779"/>
                </a:lnTo>
                <a:lnTo>
                  <a:pt x="313791" y="17779"/>
                </a:lnTo>
                <a:lnTo>
                  <a:pt x="317658" y="20319"/>
                </a:lnTo>
                <a:lnTo>
                  <a:pt x="322440" y="19049"/>
                </a:lnTo>
                <a:lnTo>
                  <a:pt x="333908" y="8889"/>
                </a:lnTo>
                <a:lnTo>
                  <a:pt x="337515" y="6349"/>
                </a:lnTo>
                <a:lnTo>
                  <a:pt x="343611" y="3809"/>
                </a:lnTo>
                <a:lnTo>
                  <a:pt x="356825" y="3809"/>
                </a:lnTo>
                <a:lnTo>
                  <a:pt x="359829" y="1269"/>
                </a:lnTo>
                <a:lnTo>
                  <a:pt x="350304" y="0"/>
                </a:lnTo>
                <a:close/>
              </a:path>
              <a:path w="360045" h="760729">
                <a:moveTo>
                  <a:pt x="356825" y="3809"/>
                </a:moveTo>
                <a:lnTo>
                  <a:pt x="343611" y="3809"/>
                </a:lnTo>
                <a:lnTo>
                  <a:pt x="348602" y="5079"/>
                </a:lnTo>
                <a:lnTo>
                  <a:pt x="353822" y="6349"/>
                </a:lnTo>
                <a:lnTo>
                  <a:pt x="356825" y="380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1" name="object 6581"/>
          <p:cNvSpPr/>
          <p:nvPr/>
        </p:nvSpPr>
        <p:spPr>
          <a:xfrm>
            <a:off x="4750013" y="545020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52" y="203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2" name="object 6582"/>
          <p:cNvSpPr/>
          <p:nvPr/>
        </p:nvSpPr>
        <p:spPr>
          <a:xfrm>
            <a:off x="3961199" y="2926402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0"/>
                </a:moveTo>
                <a:lnTo>
                  <a:pt x="330" y="1028"/>
                </a:lnTo>
                <a:lnTo>
                  <a:pt x="939" y="952"/>
                </a:lnTo>
                <a:lnTo>
                  <a:pt x="1955" y="1282"/>
                </a:lnTo>
                <a:lnTo>
                  <a:pt x="1625" y="254"/>
                </a:lnTo>
                <a:lnTo>
                  <a:pt x="1016" y="330"/>
                </a:lnTo>
                <a:lnTo>
                  <a:pt x="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3" name="object 6583"/>
          <p:cNvSpPr/>
          <p:nvPr/>
        </p:nvSpPr>
        <p:spPr>
          <a:xfrm>
            <a:off x="3426295" y="1916861"/>
            <a:ext cx="2188210" cy="3187700"/>
          </a:xfrm>
          <a:custGeom>
            <a:avLst/>
            <a:gdLst/>
            <a:ahLst/>
            <a:cxnLst/>
            <a:rect l="l" t="t" r="r" b="b"/>
            <a:pathLst>
              <a:path w="2188210" h="3187700">
                <a:moveTo>
                  <a:pt x="40792" y="1422400"/>
                </a:moveTo>
                <a:lnTo>
                  <a:pt x="37668" y="1411160"/>
                </a:lnTo>
                <a:lnTo>
                  <a:pt x="38341" y="1422400"/>
                </a:lnTo>
                <a:lnTo>
                  <a:pt x="40792" y="1422400"/>
                </a:lnTo>
                <a:close/>
              </a:path>
              <a:path w="2188210" h="3187700">
                <a:moveTo>
                  <a:pt x="42557" y="1841500"/>
                </a:moveTo>
                <a:lnTo>
                  <a:pt x="41122" y="1828800"/>
                </a:lnTo>
                <a:lnTo>
                  <a:pt x="38265" y="1841500"/>
                </a:lnTo>
                <a:lnTo>
                  <a:pt x="42557" y="1841500"/>
                </a:lnTo>
                <a:close/>
              </a:path>
              <a:path w="2188210" h="3187700">
                <a:moveTo>
                  <a:pt x="107594" y="1460500"/>
                </a:moveTo>
                <a:lnTo>
                  <a:pt x="104686" y="1460500"/>
                </a:lnTo>
                <a:lnTo>
                  <a:pt x="101638" y="1473200"/>
                </a:lnTo>
                <a:lnTo>
                  <a:pt x="102400" y="1473200"/>
                </a:lnTo>
                <a:lnTo>
                  <a:pt x="107594" y="1460500"/>
                </a:lnTo>
                <a:close/>
              </a:path>
              <a:path w="2188210" h="3187700">
                <a:moveTo>
                  <a:pt x="110832" y="1447800"/>
                </a:moveTo>
                <a:lnTo>
                  <a:pt x="110426" y="1446314"/>
                </a:lnTo>
                <a:lnTo>
                  <a:pt x="110451" y="1447800"/>
                </a:lnTo>
                <a:lnTo>
                  <a:pt x="110832" y="1447800"/>
                </a:lnTo>
                <a:close/>
              </a:path>
              <a:path w="2188210" h="3187700">
                <a:moveTo>
                  <a:pt x="123024" y="1181100"/>
                </a:moveTo>
                <a:lnTo>
                  <a:pt x="122961" y="1181595"/>
                </a:lnTo>
                <a:lnTo>
                  <a:pt x="123024" y="1181100"/>
                </a:lnTo>
                <a:close/>
              </a:path>
              <a:path w="2188210" h="3187700">
                <a:moveTo>
                  <a:pt x="124180" y="1193800"/>
                </a:moveTo>
                <a:lnTo>
                  <a:pt x="122961" y="1181595"/>
                </a:lnTo>
                <a:lnTo>
                  <a:pt x="121348" y="1193800"/>
                </a:lnTo>
                <a:lnTo>
                  <a:pt x="124180" y="1193800"/>
                </a:lnTo>
                <a:close/>
              </a:path>
              <a:path w="2188210" h="3187700">
                <a:moveTo>
                  <a:pt x="149352" y="1409700"/>
                </a:moveTo>
                <a:lnTo>
                  <a:pt x="149275" y="1410296"/>
                </a:lnTo>
                <a:lnTo>
                  <a:pt x="149352" y="1409700"/>
                </a:lnTo>
                <a:close/>
              </a:path>
              <a:path w="2188210" h="3187700">
                <a:moveTo>
                  <a:pt x="169697" y="1955800"/>
                </a:moveTo>
                <a:lnTo>
                  <a:pt x="168478" y="1943100"/>
                </a:lnTo>
                <a:lnTo>
                  <a:pt x="166674" y="1955800"/>
                </a:lnTo>
                <a:lnTo>
                  <a:pt x="169697" y="1955800"/>
                </a:lnTo>
                <a:close/>
              </a:path>
              <a:path w="2188210" h="3187700">
                <a:moveTo>
                  <a:pt x="398780" y="2603500"/>
                </a:moveTo>
                <a:lnTo>
                  <a:pt x="393293" y="2603500"/>
                </a:lnTo>
                <a:lnTo>
                  <a:pt x="397675" y="2616200"/>
                </a:lnTo>
                <a:lnTo>
                  <a:pt x="398780" y="2603500"/>
                </a:lnTo>
                <a:close/>
              </a:path>
              <a:path w="2188210" h="3187700">
                <a:moveTo>
                  <a:pt x="402856" y="2641600"/>
                </a:moveTo>
                <a:lnTo>
                  <a:pt x="402640" y="2639771"/>
                </a:lnTo>
                <a:lnTo>
                  <a:pt x="402475" y="2641600"/>
                </a:lnTo>
                <a:lnTo>
                  <a:pt x="402856" y="2641600"/>
                </a:lnTo>
                <a:close/>
              </a:path>
              <a:path w="2188210" h="3187700">
                <a:moveTo>
                  <a:pt x="444042" y="2630360"/>
                </a:moveTo>
                <a:lnTo>
                  <a:pt x="441998" y="2635453"/>
                </a:lnTo>
                <a:lnTo>
                  <a:pt x="441515" y="2628900"/>
                </a:lnTo>
                <a:lnTo>
                  <a:pt x="439585" y="2641447"/>
                </a:lnTo>
                <a:lnTo>
                  <a:pt x="439521" y="2641600"/>
                </a:lnTo>
                <a:lnTo>
                  <a:pt x="442455" y="2641600"/>
                </a:lnTo>
                <a:lnTo>
                  <a:pt x="441998" y="2635491"/>
                </a:lnTo>
                <a:lnTo>
                  <a:pt x="444042" y="2630360"/>
                </a:lnTo>
                <a:close/>
              </a:path>
              <a:path w="2188210" h="3187700">
                <a:moveTo>
                  <a:pt x="446913" y="838200"/>
                </a:moveTo>
                <a:lnTo>
                  <a:pt x="443877" y="838200"/>
                </a:lnTo>
                <a:lnTo>
                  <a:pt x="445262" y="850900"/>
                </a:lnTo>
                <a:lnTo>
                  <a:pt x="446087" y="850900"/>
                </a:lnTo>
                <a:lnTo>
                  <a:pt x="446913" y="838200"/>
                </a:lnTo>
                <a:close/>
              </a:path>
              <a:path w="2188210" h="3187700">
                <a:moveTo>
                  <a:pt x="449922" y="2819400"/>
                </a:moveTo>
                <a:lnTo>
                  <a:pt x="449186" y="2819400"/>
                </a:lnTo>
                <a:lnTo>
                  <a:pt x="449719" y="2820898"/>
                </a:lnTo>
                <a:lnTo>
                  <a:pt x="449922" y="2819400"/>
                </a:lnTo>
                <a:close/>
              </a:path>
              <a:path w="2188210" h="3187700">
                <a:moveTo>
                  <a:pt x="449948" y="2821521"/>
                </a:moveTo>
                <a:lnTo>
                  <a:pt x="449719" y="2820898"/>
                </a:lnTo>
                <a:lnTo>
                  <a:pt x="448259" y="2832100"/>
                </a:lnTo>
                <a:lnTo>
                  <a:pt x="449948" y="2821521"/>
                </a:lnTo>
                <a:close/>
              </a:path>
              <a:path w="2188210" h="3187700">
                <a:moveTo>
                  <a:pt x="455041" y="2819400"/>
                </a:moveTo>
                <a:lnTo>
                  <a:pt x="450291" y="2819400"/>
                </a:lnTo>
                <a:lnTo>
                  <a:pt x="449948" y="2821521"/>
                </a:lnTo>
                <a:lnTo>
                  <a:pt x="453783" y="2832100"/>
                </a:lnTo>
                <a:lnTo>
                  <a:pt x="454444" y="2832100"/>
                </a:lnTo>
                <a:lnTo>
                  <a:pt x="455041" y="2819400"/>
                </a:lnTo>
                <a:close/>
              </a:path>
              <a:path w="2188210" h="3187700">
                <a:moveTo>
                  <a:pt x="457022" y="2946400"/>
                </a:moveTo>
                <a:lnTo>
                  <a:pt x="454240" y="2946400"/>
                </a:lnTo>
                <a:lnTo>
                  <a:pt x="455053" y="2959100"/>
                </a:lnTo>
                <a:lnTo>
                  <a:pt x="457022" y="2946400"/>
                </a:lnTo>
                <a:close/>
              </a:path>
              <a:path w="2188210" h="3187700">
                <a:moveTo>
                  <a:pt x="468896" y="800100"/>
                </a:moveTo>
                <a:lnTo>
                  <a:pt x="468401" y="800100"/>
                </a:lnTo>
                <a:lnTo>
                  <a:pt x="468833" y="801268"/>
                </a:lnTo>
                <a:lnTo>
                  <a:pt x="468896" y="800100"/>
                </a:lnTo>
                <a:close/>
              </a:path>
              <a:path w="2188210" h="3187700">
                <a:moveTo>
                  <a:pt x="469036" y="889000"/>
                </a:moveTo>
                <a:lnTo>
                  <a:pt x="467868" y="889000"/>
                </a:lnTo>
                <a:lnTo>
                  <a:pt x="467512" y="901700"/>
                </a:lnTo>
                <a:lnTo>
                  <a:pt x="469036" y="889000"/>
                </a:lnTo>
                <a:close/>
              </a:path>
              <a:path w="2188210" h="3187700">
                <a:moveTo>
                  <a:pt x="482473" y="2870200"/>
                </a:moveTo>
                <a:lnTo>
                  <a:pt x="482206" y="2870200"/>
                </a:lnTo>
                <a:lnTo>
                  <a:pt x="481203" y="2880893"/>
                </a:lnTo>
                <a:lnTo>
                  <a:pt x="480783" y="2870200"/>
                </a:lnTo>
                <a:lnTo>
                  <a:pt x="480364" y="2882900"/>
                </a:lnTo>
                <a:lnTo>
                  <a:pt x="481025" y="2882900"/>
                </a:lnTo>
                <a:lnTo>
                  <a:pt x="481291" y="2882900"/>
                </a:lnTo>
                <a:lnTo>
                  <a:pt x="481215" y="2881172"/>
                </a:lnTo>
                <a:lnTo>
                  <a:pt x="482473" y="2870200"/>
                </a:lnTo>
                <a:close/>
              </a:path>
              <a:path w="2188210" h="3187700">
                <a:moveTo>
                  <a:pt x="483806" y="825500"/>
                </a:moveTo>
                <a:lnTo>
                  <a:pt x="480707" y="812800"/>
                </a:lnTo>
                <a:lnTo>
                  <a:pt x="474687" y="812800"/>
                </a:lnTo>
                <a:lnTo>
                  <a:pt x="483806" y="825500"/>
                </a:lnTo>
                <a:close/>
              </a:path>
              <a:path w="2188210" h="3187700">
                <a:moveTo>
                  <a:pt x="505968" y="837387"/>
                </a:moveTo>
                <a:lnTo>
                  <a:pt x="505396" y="838200"/>
                </a:lnTo>
                <a:lnTo>
                  <a:pt x="505968" y="838200"/>
                </a:lnTo>
                <a:lnTo>
                  <a:pt x="505968" y="837387"/>
                </a:lnTo>
                <a:close/>
              </a:path>
              <a:path w="2188210" h="3187700">
                <a:moveTo>
                  <a:pt x="511975" y="812800"/>
                </a:moveTo>
                <a:lnTo>
                  <a:pt x="507961" y="812800"/>
                </a:lnTo>
                <a:lnTo>
                  <a:pt x="506857" y="825500"/>
                </a:lnTo>
                <a:lnTo>
                  <a:pt x="511975" y="812800"/>
                </a:lnTo>
                <a:close/>
              </a:path>
              <a:path w="2188210" h="3187700">
                <a:moveTo>
                  <a:pt x="522935" y="787400"/>
                </a:moveTo>
                <a:lnTo>
                  <a:pt x="520636" y="787400"/>
                </a:lnTo>
                <a:lnTo>
                  <a:pt x="522274" y="790067"/>
                </a:lnTo>
                <a:lnTo>
                  <a:pt x="522935" y="787400"/>
                </a:lnTo>
                <a:close/>
              </a:path>
              <a:path w="2188210" h="3187700">
                <a:moveTo>
                  <a:pt x="543166" y="762000"/>
                </a:moveTo>
                <a:lnTo>
                  <a:pt x="542734" y="762000"/>
                </a:lnTo>
                <a:lnTo>
                  <a:pt x="542061" y="749300"/>
                </a:lnTo>
                <a:lnTo>
                  <a:pt x="540181" y="762000"/>
                </a:lnTo>
                <a:lnTo>
                  <a:pt x="541413" y="762000"/>
                </a:lnTo>
                <a:lnTo>
                  <a:pt x="541413" y="767689"/>
                </a:lnTo>
                <a:lnTo>
                  <a:pt x="543166" y="762000"/>
                </a:lnTo>
                <a:close/>
              </a:path>
              <a:path w="2188210" h="3187700">
                <a:moveTo>
                  <a:pt x="668616" y="635000"/>
                </a:moveTo>
                <a:lnTo>
                  <a:pt x="661492" y="622300"/>
                </a:lnTo>
                <a:lnTo>
                  <a:pt x="667118" y="635000"/>
                </a:lnTo>
                <a:lnTo>
                  <a:pt x="668616" y="635000"/>
                </a:lnTo>
                <a:close/>
              </a:path>
              <a:path w="2188210" h="3187700">
                <a:moveTo>
                  <a:pt x="699401" y="622300"/>
                </a:moveTo>
                <a:lnTo>
                  <a:pt x="697953" y="609600"/>
                </a:lnTo>
                <a:lnTo>
                  <a:pt x="697623" y="622300"/>
                </a:lnTo>
                <a:lnTo>
                  <a:pt x="699401" y="622300"/>
                </a:lnTo>
                <a:close/>
              </a:path>
              <a:path w="2188210" h="3187700">
                <a:moveTo>
                  <a:pt x="735926" y="596900"/>
                </a:moveTo>
                <a:lnTo>
                  <a:pt x="735291" y="596900"/>
                </a:lnTo>
                <a:lnTo>
                  <a:pt x="735177" y="605840"/>
                </a:lnTo>
                <a:lnTo>
                  <a:pt x="735926" y="596900"/>
                </a:lnTo>
                <a:close/>
              </a:path>
              <a:path w="2188210" h="3187700">
                <a:moveTo>
                  <a:pt x="976566" y="469900"/>
                </a:moveTo>
                <a:lnTo>
                  <a:pt x="974725" y="469900"/>
                </a:lnTo>
                <a:lnTo>
                  <a:pt x="975321" y="482600"/>
                </a:lnTo>
                <a:lnTo>
                  <a:pt x="976566" y="469900"/>
                </a:lnTo>
                <a:close/>
              </a:path>
              <a:path w="2188210" h="3187700">
                <a:moveTo>
                  <a:pt x="1156855" y="482600"/>
                </a:moveTo>
                <a:lnTo>
                  <a:pt x="1147648" y="482600"/>
                </a:lnTo>
                <a:lnTo>
                  <a:pt x="1146771" y="495300"/>
                </a:lnTo>
                <a:lnTo>
                  <a:pt x="1153401" y="495300"/>
                </a:lnTo>
                <a:lnTo>
                  <a:pt x="1156855" y="482600"/>
                </a:lnTo>
                <a:close/>
              </a:path>
              <a:path w="2188210" h="3187700">
                <a:moveTo>
                  <a:pt x="1188275" y="482600"/>
                </a:moveTo>
                <a:lnTo>
                  <a:pt x="1188135" y="469900"/>
                </a:lnTo>
                <a:lnTo>
                  <a:pt x="1187958" y="469900"/>
                </a:lnTo>
                <a:lnTo>
                  <a:pt x="1188275" y="482600"/>
                </a:lnTo>
                <a:close/>
              </a:path>
              <a:path w="2188210" h="3187700">
                <a:moveTo>
                  <a:pt x="1197571" y="457200"/>
                </a:moveTo>
                <a:lnTo>
                  <a:pt x="1191539" y="457200"/>
                </a:lnTo>
                <a:lnTo>
                  <a:pt x="1189913" y="469900"/>
                </a:lnTo>
                <a:lnTo>
                  <a:pt x="1197571" y="457200"/>
                </a:lnTo>
                <a:close/>
              </a:path>
              <a:path w="2188210" h="3187700">
                <a:moveTo>
                  <a:pt x="1200950" y="457200"/>
                </a:moveTo>
                <a:lnTo>
                  <a:pt x="1197571" y="457200"/>
                </a:lnTo>
                <a:lnTo>
                  <a:pt x="1196873" y="469900"/>
                </a:lnTo>
                <a:lnTo>
                  <a:pt x="1195717" y="469900"/>
                </a:lnTo>
                <a:lnTo>
                  <a:pt x="1195336" y="482447"/>
                </a:lnTo>
                <a:lnTo>
                  <a:pt x="1198905" y="469900"/>
                </a:lnTo>
                <a:lnTo>
                  <a:pt x="1197724" y="469900"/>
                </a:lnTo>
                <a:lnTo>
                  <a:pt x="1200950" y="457200"/>
                </a:lnTo>
                <a:close/>
              </a:path>
              <a:path w="2188210" h="3187700">
                <a:moveTo>
                  <a:pt x="1281950" y="444500"/>
                </a:moveTo>
                <a:lnTo>
                  <a:pt x="1275676" y="431800"/>
                </a:lnTo>
                <a:lnTo>
                  <a:pt x="1271143" y="431800"/>
                </a:lnTo>
                <a:lnTo>
                  <a:pt x="1269453" y="444500"/>
                </a:lnTo>
                <a:lnTo>
                  <a:pt x="1281950" y="444500"/>
                </a:lnTo>
                <a:close/>
              </a:path>
              <a:path w="2188210" h="3187700">
                <a:moveTo>
                  <a:pt x="1289964" y="454723"/>
                </a:moveTo>
                <a:lnTo>
                  <a:pt x="1288808" y="457200"/>
                </a:lnTo>
                <a:lnTo>
                  <a:pt x="1289304" y="457200"/>
                </a:lnTo>
                <a:lnTo>
                  <a:pt x="1289964" y="454723"/>
                </a:lnTo>
                <a:close/>
              </a:path>
              <a:path w="2188210" h="3187700">
                <a:moveTo>
                  <a:pt x="1293329" y="447548"/>
                </a:moveTo>
                <a:lnTo>
                  <a:pt x="1293126" y="444500"/>
                </a:lnTo>
                <a:lnTo>
                  <a:pt x="1292707" y="444500"/>
                </a:lnTo>
                <a:lnTo>
                  <a:pt x="1289964" y="454723"/>
                </a:lnTo>
                <a:lnTo>
                  <a:pt x="1293329" y="447548"/>
                </a:lnTo>
                <a:close/>
              </a:path>
              <a:path w="2188210" h="3187700">
                <a:moveTo>
                  <a:pt x="1293964" y="457200"/>
                </a:moveTo>
                <a:lnTo>
                  <a:pt x="1293837" y="446430"/>
                </a:lnTo>
                <a:lnTo>
                  <a:pt x="1293329" y="447548"/>
                </a:lnTo>
                <a:lnTo>
                  <a:pt x="1293964" y="457200"/>
                </a:lnTo>
                <a:close/>
              </a:path>
              <a:path w="2188210" h="3187700">
                <a:moveTo>
                  <a:pt x="1294752" y="444500"/>
                </a:moveTo>
                <a:lnTo>
                  <a:pt x="1293825" y="444500"/>
                </a:lnTo>
                <a:lnTo>
                  <a:pt x="1293837" y="446430"/>
                </a:lnTo>
                <a:lnTo>
                  <a:pt x="1294752" y="444500"/>
                </a:lnTo>
                <a:close/>
              </a:path>
              <a:path w="2188210" h="3187700">
                <a:moveTo>
                  <a:pt x="1546339" y="25400"/>
                </a:moveTo>
                <a:lnTo>
                  <a:pt x="1544637" y="25400"/>
                </a:lnTo>
                <a:lnTo>
                  <a:pt x="1544104" y="31165"/>
                </a:lnTo>
                <a:lnTo>
                  <a:pt x="1546339" y="25400"/>
                </a:lnTo>
                <a:close/>
              </a:path>
              <a:path w="2188210" h="3187700">
                <a:moveTo>
                  <a:pt x="1620583" y="190500"/>
                </a:moveTo>
                <a:close/>
              </a:path>
              <a:path w="2188210" h="3187700">
                <a:moveTo>
                  <a:pt x="1677670" y="177800"/>
                </a:moveTo>
                <a:lnTo>
                  <a:pt x="1675828" y="177800"/>
                </a:lnTo>
                <a:lnTo>
                  <a:pt x="1677238" y="180543"/>
                </a:lnTo>
                <a:lnTo>
                  <a:pt x="1677670" y="177800"/>
                </a:lnTo>
                <a:close/>
              </a:path>
              <a:path w="2188210" h="3187700">
                <a:moveTo>
                  <a:pt x="1682381" y="190500"/>
                </a:moveTo>
                <a:lnTo>
                  <a:pt x="1677238" y="180543"/>
                </a:lnTo>
                <a:lnTo>
                  <a:pt x="1675701" y="190500"/>
                </a:lnTo>
                <a:lnTo>
                  <a:pt x="1682381" y="190500"/>
                </a:lnTo>
                <a:close/>
              </a:path>
              <a:path w="2188210" h="3187700">
                <a:moveTo>
                  <a:pt x="1765655" y="203200"/>
                </a:moveTo>
                <a:lnTo>
                  <a:pt x="1763750" y="203200"/>
                </a:lnTo>
                <a:lnTo>
                  <a:pt x="1765604" y="215900"/>
                </a:lnTo>
                <a:lnTo>
                  <a:pt x="1765655" y="203200"/>
                </a:lnTo>
                <a:close/>
              </a:path>
              <a:path w="2188210" h="3187700">
                <a:moveTo>
                  <a:pt x="1780667" y="228600"/>
                </a:moveTo>
                <a:lnTo>
                  <a:pt x="1780374" y="228600"/>
                </a:lnTo>
                <a:lnTo>
                  <a:pt x="1779638" y="241300"/>
                </a:lnTo>
                <a:lnTo>
                  <a:pt x="1780667" y="228600"/>
                </a:lnTo>
                <a:close/>
              </a:path>
              <a:path w="2188210" h="3187700">
                <a:moveTo>
                  <a:pt x="1868246" y="1117600"/>
                </a:moveTo>
                <a:lnTo>
                  <a:pt x="1860854" y="1104900"/>
                </a:lnTo>
                <a:lnTo>
                  <a:pt x="1853514" y="1117600"/>
                </a:lnTo>
                <a:lnTo>
                  <a:pt x="1868246" y="1117600"/>
                </a:lnTo>
                <a:close/>
              </a:path>
              <a:path w="2188210" h="3187700">
                <a:moveTo>
                  <a:pt x="1919478" y="1079500"/>
                </a:moveTo>
                <a:lnTo>
                  <a:pt x="1918690" y="1066800"/>
                </a:lnTo>
                <a:lnTo>
                  <a:pt x="1914931" y="1079500"/>
                </a:lnTo>
                <a:lnTo>
                  <a:pt x="1919478" y="1079500"/>
                </a:lnTo>
                <a:close/>
              </a:path>
              <a:path w="2188210" h="3187700">
                <a:moveTo>
                  <a:pt x="1967128" y="876300"/>
                </a:moveTo>
                <a:lnTo>
                  <a:pt x="1966620" y="871283"/>
                </a:lnTo>
                <a:lnTo>
                  <a:pt x="1965985" y="869772"/>
                </a:lnTo>
                <a:lnTo>
                  <a:pt x="1966061" y="872642"/>
                </a:lnTo>
                <a:lnTo>
                  <a:pt x="1967128" y="876300"/>
                </a:lnTo>
                <a:close/>
              </a:path>
              <a:path w="2188210" h="3187700">
                <a:moveTo>
                  <a:pt x="1972678" y="1054100"/>
                </a:moveTo>
                <a:lnTo>
                  <a:pt x="1971649" y="1054100"/>
                </a:lnTo>
                <a:lnTo>
                  <a:pt x="1972551" y="1066050"/>
                </a:lnTo>
                <a:lnTo>
                  <a:pt x="1972678" y="1054100"/>
                </a:lnTo>
                <a:close/>
              </a:path>
              <a:path w="2188210" h="3187700">
                <a:moveTo>
                  <a:pt x="1998281" y="1676400"/>
                </a:moveTo>
                <a:lnTo>
                  <a:pt x="1993633" y="1689100"/>
                </a:lnTo>
                <a:lnTo>
                  <a:pt x="1997443" y="1689100"/>
                </a:lnTo>
                <a:lnTo>
                  <a:pt x="1998281" y="1676400"/>
                </a:lnTo>
                <a:close/>
              </a:path>
              <a:path w="2188210" h="3187700">
                <a:moveTo>
                  <a:pt x="2002294" y="1117600"/>
                </a:moveTo>
                <a:lnTo>
                  <a:pt x="2001799" y="1104900"/>
                </a:lnTo>
                <a:lnTo>
                  <a:pt x="2001012" y="1117600"/>
                </a:lnTo>
                <a:lnTo>
                  <a:pt x="2002294" y="1117600"/>
                </a:lnTo>
                <a:close/>
              </a:path>
              <a:path w="2188210" h="3187700">
                <a:moveTo>
                  <a:pt x="2016975" y="838200"/>
                </a:moveTo>
                <a:lnTo>
                  <a:pt x="2016785" y="831443"/>
                </a:lnTo>
                <a:lnTo>
                  <a:pt x="2016366" y="830186"/>
                </a:lnTo>
                <a:lnTo>
                  <a:pt x="2015794" y="838200"/>
                </a:lnTo>
                <a:lnTo>
                  <a:pt x="2016975" y="838200"/>
                </a:lnTo>
                <a:close/>
              </a:path>
              <a:path w="2188210" h="3187700">
                <a:moveTo>
                  <a:pt x="2021484" y="832142"/>
                </a:moveTo>
                <a:lnTo>
                  <a:pt x="2019046" y="838161"/>
                </a:lnTo>
                <a:lnTo>
                  <a:pt x="2018372" y="836180"/>
                </a:lnTo>
                <a:lnTo>
                  <a:pt x="2017445" y="838200"/>
                </a:lnTo>
                <a:lnTo>
                  <a:pt x="2019033" y="838200"/>
                </a:lnTo>
                <a:lnTo>
                  <a:pt x="2019820" y="838200"/>
                </a:lnTo>
                <a:lnTo>
                  <a:pt x="2021484" y="832142"/>
                </a:lnTo>
                <a:close/>
              </a:path>
              <a:path w="2188210" h="3187700">
                <a:moveTo>
                  <a:pt x="2045017" y="1028700"/>
                </a:moveTo>
                <a:lnTo>
                  <a:pt x="2037588" y="1028700"/>
                </a:lnTo>
                <a:lnTo>
                  <a:pt x="2037372" y="1037805"/>
                </a:lnTo>
                <a:lnTo>
                  <a:pt x="2045017" y="1028700"/>
                </a:lnTo>
                <a:close/>
              </a:path>
              <a:path w="2188210" h="3187700">
                <a:moveTo>
                  <a:pt x="2074659" y="1333500"/>
                </a:moveTo>
                <a:lnTo>
                  <a:pt x="2073059" y="1320800"/>
                </a:lnTo>
                <a:lnTo>
                  <a:pt x="2073948" y="1333500"/>
                </a:lnTo>
                <a:lnTo>
                  <a:pt x="2074659" y="1333500"/>
                </a:lnTo>
                <a:close/>
              </a:path>
              <a:path w="2188210" h="3187700">
                <a:moveTo>
                  <a:pt x="2118779" y="736600"/>
                </a:moveTo>
                <a:lnTo>
                  <a:pt x="2111248" y="749300"/>
                </a:lnTo>
                <a:lnTo>
                  <a:pt x="2112695" y="749300"/>
                </a:lnTo>
                <a:lnTo>
                  <a:pt x="2118779" y="736600"/>
                </a:lnTo>
                <a:close/>
              </a:path>
              <a:path w="2188210" h="3187700">
                <a:moveTo>
                  <a:pt x="2135962" y="571500"/>
                </a:moveTo>
                <a:lnTo>
                  <a:pt x="2130844" y="584200"/>
                </a:lnTo>
                <a:lnTo>
                  <a:pt x="2134374" y="578027"/>
                </a:lnTo>
                <a:lnTo>
                  <a:pt x="2135962" y="571500"/>
                </a:lnTo>
                <a:close/>
              </a:path>
              <a:path w="2188210" h="3187700">
                <a:moveTo>
                  <a:pt x="2148090" y="408863"/>
                </a:moveTo>
                <a:lnTo>
                  <a:pt x="2148027" y="407238"/>
                </a:lnTo>
                <a:lnTo>
                  <a:pt x="2147874" y="406400"/>
                </a:lnTo>
                <a:lnTo>
                  <a:pt x="2148090" y="408863"/>
                </a:lnTo>
                <a:close/>
              </a:path>
              <a:path w="2188210" h="3187700">
                <a:moveTo>
                  <a:pt x="2148598" y="407238"/>
                </a:moveTo>
                <a:lnTo>
                  <a:pt x="2148586" y="406400"/>
                </a:lnTo>
                <a:lnTo>
                  <a:pt x="2148281" y="406400"/>
                </a:lnTo>
                <a:lnTo>
                  <a:pt x="2148598" y="407238"/>
                </a:lnTo>
                <a:close/>
              </a:path>
              <a:path w="2188210" h="3187700">
                <a:moveTo>
                  <a:pt x="2148916" y="406400"/>
                </a:moveTo>
                <a:lnTo>
                  <a:pt x="2148636" y="407238"/>
                </a:lnTo>
                <a:lnTo>
                  <a:pt x="2148789" y="407746"/>
                </a:lnTo>
                <a:lnTo>
                  <a:pt x="2148916" y="406400"/>
                </a:lnTo>
                <a:close/>
              </a:path>
              <a:path w="2188210" h="3187700">
                <a:moveTo>
                  <a:pt x="2150783" y="412915"/>
                </a:moveTo>
                <a:lnTo>
                  <a:pt x="2148789" y="407746"/>
                </a:lnTo>
                <a:lnTo>
                  <a:pt x="2148738" y="408419"/>
                </a:lnTo>
                <a:lnTo>
                  <a:pt x="2148662" y="410260"/>
                </a:lnTo>
                <a:lnTo>
                  <a:pt x="2148789" y="411467"/>
                </a:lnTo>
                <a:lnTo>
                  <a:pt x="2150643" y="414705"/>
                </a:lnTo>
                <a:lnTo>
                  <a:pt x="2150783" y="412915"/>
                </a:lnTo>
                <a:close/>
              </a:path>
              <a:path w="2188210" h="3187700">
                <a:moveTo>
                  <a:pt x="2151545" y="414896"/>
                </a:moveTo>
                <a:lnTo>
                  <a:pt x="2151278" y="406400"/>
                </a:lnTo>
                <a:lnTo>
                  <a:pt x="2150783" y="412915"/>
                </a:lnTo>
                <a:lnTo>
                  <a:pt x="2151545" y="414896"/>
                </a:lnTo>
                <a:close/>
              </a:path>
              <a:path w="2188210" h="3187700">
                <a:moveTo>
                  <a:pt x="2153158" y="419100"/>
                </a:moveTo>
                <a:lnTo>
                  <a:pt x="2151545" y="414896"/>
                </a:lnTo>
                <a:lnTo>
                  <a:pt x="2151583" y="416356"/>
                </a:lnTo>
                <a:lnTo>
                  <a:pt x="2153158" y="419100"/>
                </a:lnTo>
                <a:close/>
              </a:path>
              <a:path w="2188210" h="3187700">
                <a:moveTo>
                  <a:pt x="2159089" y="445147"/>
                </a:moveTo>
                <a:lnTo>
                  <a:pt x="2159063" y="444500"/>
                </a:lnTo>
                <a:lnTo>
                  <a:pt x="2158923" y="444500"/>
                </a:lnTo>
                <a:lnTo>
                  <a:pt x="2159089" y="445147"/>
                </a:lnTo>
                <a:close/>
              </a:path>
              <a:path w="2188210" h="3187700">
                <a:moveTo>
                  <a:pt x="2160130" y="444500"/>
                </a:moveTo>
                <a:lnTo>
                  <a:pt x="2159368" y="431800"/>
                </a:lnTo>
                <a:lnTo>
                  <a:pt x="2159241" y="431800"/>
                </a:lnTo>
                <a:lnTo>
                  <a:pt x="2160130" y="444500"/>
                </a:lnTo>
                <a:close/>
              </a:path>
              <a:path w="2188210" h="3187700">
                <a:moveTo>
                  <a:pt x="2165832" y="482600"/>
                </a:moveTo>
                <a:lnTo>
                  <a:pt x="2164461" y="469900"/>
                </a:lnTo>
                <a:lnTo>
                  <a:pt x="2164562" y="471551"/>
                </a:lnTo>
                <a:lnTo>
                  <a:pt x="2165832" y="482600"/>
                </a:lnTo>
                <a:close/>
              </a:path>
              <a:path w="2188210" h="3187700">
                <a:moveTo>
                  <a:pt x="2187943" y="508000"/>
                </a:moveTo>
                <a:lnTo>
                  <a:pt x="2185251" y="508000"/>
                </a:lnTo>
                <a:lnTo>
                  <a:pt x="2186559" y="495300"/>
                </a:lnTo>
                <a:lnTo>
                  <a:pt x="2180628" y="495300"/>
                </a:lnTo>
                <a:lnTo>
                  <a:pt x="2181110" y="508000"/>
                </a:lnTo>
                <a:lnTo>
                  <a:pt x="2176678" y="508000"/>
                </a:lnTo>
                <a:lnTo>
                  <a:pt x="2175929" y="495300"/>
                </a:lnTo>
                <a:lnTo>
                  <a:pt x="2175014" y="495300"/>
                </a:lnTo>
                <a:lnTo>
                  <a:pt x="2175014" y="520700"/>
                </a:lnTo>
                <a:lnTo>
                  <a:pt x="2171674" y="520700"/>
                </a:lnTo>
                <a:lnTo>
                  <a:pt x="2171674" y="571500"/>
                </a:lnTo>
                <a:lnTo>
                  <a:pt x="2167217" y="584200"/>
                </a:lnTo>
                <a:lnTo>
                  <a:pt x="2160981" y="584200"/>
                </a:lnTo>
                <a:lnTo>
                  <a:pt x="2159978" y="596900"/>
                </a:lnTo>
                <a:lnTo>
                  <a:pt x="2154148" y="596900"/>
                </a:lnTo>
                <a:lnTo>
                  <a:pt x="2152129" y="584200"/>
                </a:lnTo>
                <a:lnTo>
                  <a:pt x="2150313" y="584200"/>
                </a:lnTo>
                <a:lnTo>
                  <a:pt x="2152751" y="571500"/>
                </a:lnTo>
                <a:lnTo>
                  <a:pt x="2151837" y="571500"/>
                </a:lnTo>
                <a:lnTo>
                  <a:pt x="2148687" y="558800"/>
                </a:lnTo>
                <a:lnTo>
                  <a:pt x="2141982" y="571500"/>
                </a:lnTo>
                <a:lnTo>
                  <a:pt x="2138108" y="571500"/>
                </a:lnTo>
                <a:lnTo>
                  <a:pt x="2134374" y="578027"/>
                </a:lnTo>
                <a:lnTo>
                  <a:pt x="2132876" y="584200"/>
                </a:lnTo>
                <a:lnTo>
                  <a:pt x="2137346" y="584200"/>
                </a:lnTo>
                <a:lnTo>
                  <a:pt x="2135848" y="596900"/>
                </a:lnTo>
                <a:lnTo>
                  <a:pt x="2124341" y="596900"/>
                </a:lnTo>
                <a:lnTo>
                  <a:pt x="2121014" y="584200"/>
                </a:lnTo>
                <a:lnTo>
                  <a:pt x="2122182" y="584200"/>
                </a:lnTo>
                <a:lnTo>
                  <a:pt x="2121077" y="571500"/>
                </a:lnTo>
                <a:lnTo>
                  <a:pt x="2125688" y="584200"/>
                </a:lnTo>
                <a:lnTo>
                  <a:pt x="2126589" y="571500"/>
                </a:lnTo>
                <a:lnTo>
                  <a:pt x="2121700" y="571500"/>
                </a:lnTo>
                <a:lnTo>
                  <a:pt x="2123744" y="558800"/>
                </a:lnTo>
                <a:lnTo>
                  <a:pt x="2126500" y="558800"/>
                </a:lnTo>
                <a:lnTo>
                  <a:pt x="2127415" y="546100"/>
                </a:lnTo>
                <a:lnTo>
                  <a:pt x="2138667" y="546100"/>
                </a:lnTo>
                <a:lnTo>
                  <a:pt x="2138870" y="558800"/>
                </a:lnTo>
                <a:lnTo>
                  <a:pt x="2141740" y="558800"/>
                </a:lnTo>
                <a:lnTo>
                  <a:pt x="2141893" y="546100"/>
                </a:lnTo>
                <a:lnTo>
                  <a:pt x="2145766" y="558800"/>
                </a:lnTo>
                <a:lnTo>
                  <a:pt x="2148687" y="558800"/>
                </a:lnTo>
                <a:lnTo>
                  <a:pt x="2167356" y="558800"/>
                </a:lnTo>
                <a:lnTo>
                  <a:pt x="2171674" y="571500"/>
                </a:lnTo>
                <a:lnTo>
                  <a:pt x="2171674" y="520700"/>
                </a:lnTo>
                <a:lnTo>
                  <a:pt x="2168652" y="520700"/>
                </a:lnTo>
                <a:lnTo>
                  <a:pt x="2169223" y="511683"/>
                </a:lnTo>
                <a:lnTo>
                  <a:pt x="2166378" y="520700"/>
                </a:lnTo>
                <a:lnTo>
                  <a:pt x="2169071" y="508000"/>
                </a:lnTo>
                <a:lnTo>
                  <a:pt x="2169452" y="508000"/>
                </a:lnTo>
                <a:lnTo>
                  <a:pt x="2169223" y="511683"/>
                </a:lnTo>
                <a:lnTo>
                  <a:pt x="2170379" y="508000"/>
                </a:lnTo>
                <a:lnTo>
                  <a:pt x="2172398" y="508000"/>
                </a:lnTo>
                <a:lnTo>
                  <a:pt x="2175014" y="520700"/>
                </a:lnTo>
                <a:lnTo>
                  <a:pt x="2175014" y="495300"/>
                </a:lnTo>
                <a:lnTo>
                  <a:pt x="2166289" y="495300"/>
                </a:lnTo>
                <a:lnTo>
                  <a:pt x="2167890" y="508000"/>
                </a:lnTo>
                <a:lnTo>
                  <a:pt x="2165591" y="508000"/>
                </a:lnTo>
                <a:lnTo>
                  <a:pt x="2165197" y="495300"/>
                </a:lnTo>
                <a:lnTo>
                  <a:pt x="2164638" y="491820"/>
                </a:lnTo>
                <a:lnTo>
                  <a:pt x="2164638" y="495300"/>
                </a:lnTo>
                <a:lnTo>
                  <a:pt x="2164219" y="503288"/>
                </a:lnTo>
                <a:lnTo>
                  <a:pt x="2163711" y="495300"/>
                </a:lnTo>
                <a:lnTo>
                  <a:pt x="2164638" y="495300"/>
                </a:lnTo>
                <a:lnTo>
                  <a:pt x="2164638" y="491820"/>
                </a:lnTo>
                <a:lnTo>
                  <a:pt x="2163229" y="482600"/>
                </a:lnTo>
                <a:lnTo>
                  <a:pt x="2165235" y="482600"/>
                </a:lnTo>
                <a:lnTo>
                  <a:pt x="2164562" y="471551"/>
                </a:lnTo>
                <a:lnTo>
                  <a:pt x="2164372" y="469900"/>
                </a:lnTo>
                <a:lnTo>
                  <a:pt x="2161705" y="469900"/>
                </a:lnTo>
                <a:lnTo>
                  <a:pt x="2162911" y="457200"/>
                </a:lnTo>
                <a:lnTo>
                  <a:pt x="2162137" y="457200"/>
                </a:lnTo>
                <a:lnTo>
                  <a:pt x="2161565" y="454952"/>
                </a:lnTo>
                <a:lnTo>
                  <a:pt x="2161565" y="508000"/>
                </a:lnTo>
                <a:lnTo>
                  <a:pt x="2161032" y="508000"/>
                </a:lnTo>
                <a:lnTo>
                  <a:pt x="2161032" y="495300"/>
                </a:lnTo>
                <a:lnTo>
                  <a:pt x="2161540" y="495300"/>
                </a:lnTo>
                <a:lnTo>
                  <a:pt x="2161565" y="508000"/>
                </a:lnTo>
                <a:lnTo>
                  <a:pt x="2161565" y="454952"/>
                </a:lnTo>
                <a:lnTo>
                  <a:pt x="2159089" y="445147"/>
                </a:lnTo>
                <a:lnTo>
                  <a:pt x="2159558" y="457200"/>
                </a:lnTo>
                <a:lnTo>
                  <a:pt x="2159317" y="457200"/>
                </a:lnTo>
                <a:lnTo>
                  <a:pt x="2159317" y="482600"/>
                </a:lnTo>
                <a:lnTo>
                  <a:pt x="2158606" y="495300"/>
                </a:lnTo>
                <a:lnTo>
                  <a:pt x="2159139" y="482600"/>
                </a:lnTo>
                <a:lnTo>
                  <a:pt x="2159317" y="482600"/>
                </a:lnTo>
                <a:lnTo>
                  <a:pt x="2159317" y="457200"/>
                </a:lnTo>
                <a:lnTo>
                  <a:pt x="2158492" y="457200"/>
                </a:lnTo>
                <a:lnTo>
                  <a:pt x="2158669" y="444500"/>
                </a:lnTo>
                <a:lnTo>
                  <a:pt x="2157399" y="444500"/>
                </a:lnTo>
                <a:lnTo>
                  <a:pt x="2158288" y="431800"/>
                </a:lnTo>
                <a:lnTo>
                  <a:pt x="2158542" y="431800"/>
                </a:lnTo>
                <a:lnTo>
                  <a:pt x="2153983" y="419100"/>
                </a:lnTo>
                <a:lnTo>
                  <a:pt x="2153158" y="419100"/>
                </a:lnTo>
                <a:lnTo>
                  <a:pt x="2151672" y="419100"/>
                </a:lnTo>
                <a:lnTo>
                  <a:pt x="2151583" y="416356"/>
                </a:lnTo>
                <a:lnTo>
                  <a:pt x="2150745" y="414896"/>
                </a:lnTo>
                <a:lnTo>
                  <a:pt x="2150745" y="431800"/>
                </a:lnTo>
                <a:lnTo>
                  <a:pt x="2149487" y="439737"/>
                </a:lnTo>
                <a:lnTo>
                  <a:pt x="2149919" y="431800"/>
                </a:lnTo>
                <a:lnTo>
                  <a:pt x="2150745" y="431800"/>
                </a:lnTo>
                <a:lnTo>
                  <a:pt x="2150745" y="414896"/>
                </a:lnTo>
                <a:lnTo>
                  <a:pt x="2150643" y="414705"/>
                </a:lnTo>
                <a:lnTo>
                  <a:pt x="2150313" y="419100"/>
                </a:lnTo>
                <a:lnTo>
                  <a:pt x="2150173" y="419100"/>
                </a:lnTo>
                <a:lnTo>
                  <a:pt x="2149525" y="415531"/>
                </a:lnTo>
                <a:lnTo>
                  <a:pt x="2149525" y="431800"/>
                </a:lnTo>
                <a:lnTo>
                  <a:pt x="2148014" y="431800"/>
                </a:lnTo>
                <a:lnTo>
                  <a:pt x="2146477" y="425335"/>
                </a:lnTo>
                <a:lnTo>
                  <a:pt x="2146465" y="419100"/>
                </a:lnTo>
                <a:lnTo>
                  <a:pt x="2147366" y="419100"/>
                </a:lnTo>
                <a:lnTo>
                  <a:pt x="2149525" y="431800"/>
                </a:lnTo>
                <a:lnTo>
                  <a:pt x="2149525" y="415531"/>
                </a:lnTo>
                <a:lnTo>
                  <a:pt x="2148979" y="412521"/>
                </a:lnTo>
                <a:lnTo>
                  <a:pt x="2148979" y="419100"/>
                </a:lnTo>
                <a:lnTo>
                  <a:pt x="2148852" y="419100"/>
                </a:lnTo>
                <a:lnTo>
                  <a:pt x="2148738" y="416356"/>
                </a:lnTo>
                <a:lnTo>
                  <a:pt x="2148802" y="417169"/>
                </a:lnTo>
                <a:lnTo>
                  <a:pt x="2148979" y="419100"/>
                </a:lnTo>
                <a:lnTo>
                  <a:pt x="2148979" y="412521"/>
                </a:lnTo>
                <a:lnTo>
                  <a:pt x="2148789" y="411467"/>
                </a:lnTo>
                <a:lnTo>
                  <a:pt x="2148687" y="411289"/>
                </a:lnTo>
                <a:lnTo>
                  <a:pt x="2148573" y="410260"/>
                </a:lnTo>
                <a:lnTo>
                  <a:pt x="2148509" y="410972"/>
                </a:lnTo>
                <a:lnTo>
                  <a:pt x="2148433" y="412902"/>
                </a:lnTo>
                <a:lnTo>
                  <a:pt x="2148382" y="412318"/>
                </a:lnTo>
                <a:lnTo>
                  <a:pt x="2148319" y="412902"/>
                </a:lnTo>
                <a:lnTo>
                  <a:pt x="2148230" y="410489"/>
                </a:lnTo>
                <a:lnTo>
                  <a:pt x="2148382" y="412318"/>
                </a:lnTo>
                <a:lnTo>
                  <a:pt x="2148433" y="410845"/>
                </a:lnTo>
                <a:lnTo>
                  <a:pt x="2148509" y="410972"/>
                </a:lnTo>
                <a:lnTo>
                  <a:pt x="2148421" y="409422"/>
                </a:lnTo>
                <a:lnTo>
                  <a:pt x="2148573" y="410260"/>
                </a:lnTo>
                <a:lnTo>
                  <a:pt x="2148598" y="407327"/>
                </a:lnTo>
                <a:lnTo>
                  <a:pt x="2148243" y="408419"/>
                </a:lnTo>
                <a:lnTo>
                  <a:pt x="2148128" y="409359"/>
                </a:lnTo>
                <a:lnTo>
                  <a:pt x="2148090" y="408863"/>
                </a:lnTo>
                <a:lnTo>
                  <a:pt x="2147798" y="409727"/>
                </a:lnTo>
                <a:lnTo>
                  <a:pt x="2145893" y="406400"/>
                </a:lnTo>
                <a:lnTo>
                  <a:pt x="2145220" y="406400"/>
                </a:lnTo>
                <a:lnTo>
                  <a:pt x="2144953" y="393700"/>
                </a:lnTo>
                <a:lnTo>
                  <a:pt x="2138959" y="393700"/>
                </a:lnTo>
                <a:lnTo>
                  <a:pt x="2138908" y="406400"/>
                </a:lnTo>
                <a:lnTo>
                  <a:pt x="2127681" y="406400"/>
                </a:lnTo>
                <a:lnTo>
                  <a:pt x="2128850" y="419100"/>
                </a:lnTo>
                <a:lnTo>
                  <a:pt x="2133714" y="419100"/>
                </a:lnTo>
                <a:lnTo>
                  <a:pt x="2144395" y="419100"/>
                </a:lnTo>
                <a:lnTo>
                  <a:pt x="2146503" y="431800"/>
                </a:lnTo>
                <a:lnTo>
                  <a:pt x="2146477" y="426123"/>
                </a:lnTo>
                <a:lnTo>
                  <a:pt x="2147684" y="431800"/>
                </a:lnTo>
                <a:lnTo>
                  <a:pt x="2146503" y="431800"/>
                </a:lnTo>
                <a:lnTo>
                  <a:pt x="2141702" y="431800"/>
                </a:lnTo>
                <a:lnTo>
                  <a:pt x="2133714" y="419100"/>
                </a:lnTo>
                <a:lnTo>
                  <a:pt x="2141194" y="431800"/>
                </a:lnTo>
                <a:lnTo>
                  <a:pt x="2130818" y="431800"/>
                </a:lnTo>
                <a:lnTo>
                  <a:pt x="2131720" y="444500"/>
                </a:lnTo>
                <a:lnTo>
                  <a:pt x="2124849" y="444500"/>
                </a:lnTo>
                <a:lnTo>
                  <a:pt x="2124849" y="546100"/>
                </a:lnTo>
                <a:lnTo>
                  <a:pt x="2114753" y="546100"/>
                </a:lnTo>
                <a:lnTo>
                  <a:pt x="2114473" y="533400"/>
                </a:lnTo>
                <a:lnTo>
                  <a:pt x="2103882" y="533400"/>
                </a:lnTo>
                <a:lnTo>
                  <a:pt x="2103589" y="533400"/>
                </a:lnTo>
                <a:lnTo>
                  <a:pt x="2101100" y="533400"/>
                </a:lnTo>
                <a:lnTo>
                  <a:pt x="2102243" y="520700"/>
                </a:lnTo>
                <a:lnTo>
                  <a:pt x="2113635" y="520700"/>
                </a:lnTo>
                <a:lnTo>
                  <a:pt x="2119363" y="533400"/>
                </a:lnTo>
                <a:lnTo>
                  <a:pt x="2124849" y="546100"/>
                </a:lnTo>
                <a:lnTo>
                  <a:pt x="2124849" y="444500"/>
                </a:lnTo>
                <a:lnTo>
                  <a:pt x="2121420" y="444500"/>
                </a:lnTo>
                <a:lnTo>
                  <a:pt x="2122005" y="457200"/>
                </a:lnTo>
                <a:lnTo>
                  <a:pt x="2116455" y="457200"/>
                </a:lnTo>
                <a:lnTo>
                  <a:pt x="2115667" y="444500"/>
                </a:lnTo>
                <a:lnTo>
                  <a:pt x="2114143" y="451231"/>
                </a:lnTo>
                <a:lnTo>
                  <a:pt x="2113534" y="444500"/>
                </a:lnTo>
                <a:lnTo>
                  <a:pt x="2115667" y="444500"/>
                </a:lnTo>
                <a:lnTo>
                  <a:pt x="2119922" y="444500"/>
                </a:lnTo>
                <a:lnTo>
                  <a:pt x="2118220" y="431800"/>
                </a:lnTo>
                <a:lnTo>
                  <a:pt x="2115261" y="431800"/>
                </a:lnTo>
                <a:lnTo>
                  <a:pt x="2114283" y="419100"/>
                </a:lnTo>
                <a:lnTo>
                  <a:pt x="2110879" y="419100"/>
                </a:lnTo>
                <a:lnTo>
                  <a:pt x="2109774" y="417182"/>
                </a:lnTo>
                <a:lnTo>
                  <a:pt x="2110117" y="419100"/>
                </a:lnTo>
                <a:lnTo>
                  <a:pt x="2101964" y="419100"/>
                </a:lnTo>
                <a:lnTo>
                  <a:pt x="2102561" y="406400"/>
                </a:lnTo>
                <a:lnTo>
                  <a:pt x="2103577" y="406400"/>
                </a:lnTo>
                <a:lnTo>
                  <a:pt x="2109774" y="417182"/>
                </a:lnTo>
                <a:lnTo>
                  <a:pt x="2107857" y="406400"/>
                </a:lnTo>
                <a:lnTo>
                  <a:pt x="2109901" y="406400"/>
                </a:lnTo>
                <a:lnTo>
                  <a:pt x="2111591" y="393700"/>
                </a:lnTo>
                <a:lnTo>
                  <a:pt x="2109597" y="393700"/>
                </a:lnTo>
                <a:lnTo>
                  <a:pt x="2113889" y="381000"/>
                </a:lnTo>
                <a:lnTo>
                  <a:pt x="2107095" y="381000"/>
                </a:lnTo>
                <a:lnTo>
                  <a:pt x="2102065" y="368300"/>
                </a:lnTo>
                <a:lnTo>
                  <a:pt x="2091575" y="368300"/>
                </a:lnTo>
                <a:lnTo>
                  <a:pt x="2091055" y="355600"/>
                </a:lnTo>
                <a:lnTo>
                  <a:pt x="2085136" y="355600"/>
                </a:lnTo>
                <a:lnTo>
                  <a:pt x="2083993" y="342900"/>
                </a:lnTo>
                <a:lnTo>
                  <a:pt x="2078367" y="354711"/>
                </a:lnTo>
                <a:lnTo>
                  <a:pt x="2077580" y="342900"/>
                </a:lnTo>
                <a:lnTo>
                  <a:pt x="2074964" y="342900"/>
                </a:lnTo>
                <a:lnTo>
                  <a:pt x="2074964" y="368300"/>
                </a:lnTo>
                <a:lnTo>
                  <a:pt x="2069604" y="368300"/>
                </a:lnTo>
                <a:lnTo>
                  <a:pt x="2069045" y="355600"/>
                </a:lnTo>
                <a:lnTo>
                  <a:pt x="2074392" y="355600"/>
                </a:lnTo>
                <a:lnTo>
                  <a:pt x="2074964" y="368300"/>
                </a:lnTo>
                <a:lnTo>
                  <a:pt x="2074964" y="342900"/>
                </a:lnTo>
                <a:lnTo>
                  <a:pt x="2071547" y="342900"/>
                </a:lnTo>
                <a:lnTo>
                  <a:pt x="2072398" y="330200"/>
                </a:lnTo>
                <a:lnTo>
                  <a:pt x="2068664" y="330200"/>
                </a:lnTo>
                <a:lnTo>
                  <a:pt x="2068664" y="368300"/>
                </a:lnTo>
                <a:lnTo>
                  <a:pt x="2068017" y="381000"/>
                </a:lnTo>
                <a:lnTo>
                  <a:pt x="2065502" y="381000"/>
                </a:lnTo>
                <a:lnTo>
                  <a:pt x="2063965" y="368300"/>
                </a:lnTo>
                <a:lnTo>
                  <a:pt x="2068664" y="368300"/>
                </a:lnTo>
                <a:lnTo>
                  <a:pt x="2068664" y="330200"/>
                </a:lnTo>
                <a:lnTo>
                  <a:pt x="2065147" y="330200"/>
                </a:lnTo>
                <a:lnTo>
                  <a:pt x="2065147" y="342900"/>
                </a:lnTo>
                <a:lnTo>
                  <a:pt x="2062683" y="342900"/>
                </a:lnTo>
                <a:lnTo>
                  <a:pt x="2063864" y="333603"/>
                </a:lnTo>
                <a:lnTo>
                  <a:pt x="2065147" y="342900"/>
                </a:lnTo>
                <a:lnTo>
                  <a:pt x="2065147" y="330200"/>
                </a:lnTo>
                <a:lnTo>
                  <a:pt x="2064296" y="330200"/>
                </a:lnTo>
                <a:lnTo>
                  <a:pt x="2063394" y="330200"/>
                </a:lnTo>
                <a:lnTo>
                  <a:pt x="2059508" y="330200"/>
                </a:lnTo>
                <a:lnTo>
                  <a:pt x="2062784" y="317500"/>
                </a:lnTo>
                <a:lnTo>
                  <a:pt x="2047811" y="317500"/>
                </a:lnTo>
                <a:lnTo>
                  <a:pt x="2046757" y="304800"/>
                </a:lnTo>
                <a:lnTo>
                  <a:pt x="2038527" y="304800"/>
                </a:lnTo>
                <a:lnTo>
                  <a:pt x="2038261" y="317500"/>
                </a:lnTo>
                <a:lnTo>
                  <a:pt x="2037194" y="304800"/>
                </a:lnTo>
                <a:lnTo>
                  <a:pt x="2035378" y="317500"/>
                </a:lnTo>
                <a:lnTo>
                  <a:pt x="2034590" y="304800"/>
                </a:lnTo>
                <a:lnTo>
                  <a:pt x="2035860" y="304800"/>
                </a:lnTo>
                <a:lnTo>
                  <a:pt x="2037981" y="292100"/>
                </a:lnTo>
                <a:lnTo>
                  <a:pt x="2035111" y="279400"/>
                </a:lnTo>
                <a:lnTo>
                  <a:pt x="2034222" y="292100"/>
                </a:lnTo>
                <a:lnTo>
                  <a:pt x="2022995" y="292100"/>
                </a:lnTo>
                <a:lnTo>
                  <a:pt x="2017585" y="279400"/>
                </a:lnTo>
                <a:lnTo>
                  <a:pt x="2014791" y="292100"/>
                </a:lnTo>
                <a:lnTo>
                  <a:pt x="2011299" y="292100"/>
                </a:lnTo>
                <a:lnTo>
                  <a:pt x="2014956" y="279400"/>
                </a:lnTo>
                <a:lnTo>
                  <a:pt x="2006257" y="292100"/>
                </a:lnTo>
                <a:lnTo>
                  <a:pt x="2007870" y="279400"/>
                </a:lnTo>
                <a:lnTo>
                  <a:pt x="2011807" y="279400"/>
                </a:lnTo>
                <a:lnTo>
                  <a:pt x="2013712" y="266700"/>
                </a:lnTo>
                <a:lnTo>
                  <a:pt x="2003310" y="266700"/>
                </a:lnTo>
                <a:lnTo>
                  <a:pt x="1999602" y="279400"/>
                </a:lnTo>
                <a:lnTo>
                  <a:pt x="1976602" y="279400"/>
                </a:lnTo>
                <a:lnTo>
                  <a:pt x="1979079" y="266700"/>
                </a:lnTo>
                <a:lnTo>
                  <a:pt x="1974875" y="266700"/>
                </a:lnTo>
                <a:lnTo>
                  <a:pt x="1966036" y="279400"/>
                </a:lnTo>
                <a:lnTo>
                  <a:pt x="1946046" y="279400"/>
                </a:lnTo>
                <a:lnTo>
                  <a:pt x="1946211" y="292100"/>
                </a:lnTo>
                <a:lnTo>
                  <a:pt x="1937181" y="292100"/>
                </a:lnTo>
                <a:lnTo>
                  <a:pt x="1937181" y="889000"/>
                </a:lnTo>
                <a:lnTo>
                  <a:pt x="1935162" y="889000"/>
                </a:lnTo>
                <a:lnTo>
                  <a:pt x="1934756" y="878954"/>
                </a:lnTo>
                <a:lnTo>
                  <a:pt x="1937181" y="889000"/>
                </a:lnTo>
                <a:lnTo>
                  <a:pt x="1937181" y="292100"/>
                </a:lnTo>
                <a:lnTo>
                  <a:pt x="1927161" y="292100"/>
                </a:lnTo>
                <a:lnTo>
                  <a:pt x="1920201" y="279400"/>
                </a:lnTo>
                <a:lnTo>
                  <a:pt x="1901913" y="279400"/>
                </a:lnTo>
                <a:lnTo>
                  <a:pt x="1900732" y="266700"/>
                </a:lnTo>
                <a:lnTo>
                  <a:pt x="1896999" y="279400"/>
                </a:lnTo>
                <a:lnTo>
                  <a:pt x="1870951" y="279400"/>
                </a:lnTo>
                <a:lnTo>
                  <a:pt x="1861680" y="292100"/>
                </a:lnTo>
                <a:lnTo>
                  <a:pt x="1860753" y="292100"/>
                </a:lnTo>
                <a:lnTo>
                  <a:pt x="1860753" y="1016000"/>
                </a:lnTo>
                <a:lnTo>
                  <a:pt x="1860194" y="1017765"/>
                </a:lnTo>
                <a:lnTo>
                  <a:pt x="1860410" y="1016000"/>
                </a:lnTo>
                <a:lnTo>
                  <a:pt x="1860753" y="1016000"/>
                </a:lnTo>
                <a:lnTo>
                  <a:pt x="1860753" y="292100"/>
                </a:lnTo>
                <a:lnTo>
                  <a:pt x="1845043" y="292100"/>
                </a:lnTo>
                <a:lnTo>
                  <a:pt x="1843532" y="279400"/>
                </a:lnTo>
                <a:lnTo>
                  <a:pt x="1843227" y="279400"/>
                </a:lnTo>
                <a:lnTo>
                  <a:pt x="1842376" y="292100"/>
                </a:lnTo>
                <a:lnTo>
                  <a:pt x="1832356" y="292100"/>
                </a:lnTo>
                <a:lnTo>
                  <a:pt x="1831860" y="279400"/>
                </a:lnTo>
                <a:lnTo>
                  <a:pt x="1810537" y="279400"/>
                </a:lnTo>
                <a:lnTo>
                  <a:pt x="1811489" y="292100"/>
                </a:lnTo>
                <a:lnTo>
                  <a:pt x="1810842" y="304800"/>
                </a:lnTo>
                <a:lnTo>
                  <a:pt x="1813648" y="304800"/>
                </a:lnTo>
                <a:lnTo>
                  <a:pt x="1813585" y="317500"/>
                </a:lnTo>
                <a:lnTo>
                  <a:pt x="1809699" y="330200"/>
                </a:lnTo>
                <a:lnTo>
                  <a:pt x="1802968" y="342900"/>
                </a:lnTo>
                <a:lnTo>
                  <a:pt x="1776603" y="342900"/>
                </a:lnTo>
                <a:lnTo>
                  <a:pt x="1769198" y="330200"/>
                </a:lnTo>
                <a:lnTo>
                  <a:pt x="1772158" y="342900"/>
                </a:lnTo>
                <a:lnTo>
                  <a:pt x="1743075" y="342900"/>
                </a:lnTo>
                <a:lnTo>
                  <a:pt x="1745170" y="355600"/>
                </a:lnTo>
                <a:lnTo>
                  <a:pt x="1738528" y="355600"/>
                </a:lnTo>
                <a:lnTo>
                  <a:pt x="1739176" y="342900"/>
                </a:lnTo>
                <a:lnTo>
                  <a:pt x="1727619" y="342900"/>
                </a:lnTo>
                <a:lnTo>
                  <a:pt x="1726184" y="355600"/>
                </a:lnTo>
                <a:lnTo>
                  <a:pt x="1724939" y="342900"/>
                </a:lnTo>
                <a:lnTo>
                  <a:pt x="1715439" y="342900"/>
                </a:lnTo>
                <a:lnTo>
                  <a:pt x="1720456" y="330200"/>
                </a:lnTo>
                <a:lnTo>
                  <a:pt x="1717014" y="330200"/>
                </a:lnTo>
                <a:lnTo>
                  <a:pt x="1716747" y="329285"/>
                </a:lnTo>
                <a:lnTo>
                  <a:pt x="1720621" y="317500"/>
                </a:lnTo>
                <a:lnTo>
                  <a:pt x="1728851" y="317500"/>
                </a:lnTo>
                <a:lnTo>
                  <a:pt x="1725396" y="330200"/>
                </a:lnTo>
                <a:lnTo>
                  <a:pt x="1735010" y="330200"/>
                </a:lnTo>
                <a:lnTo>
                  <a:pt x="1735874" y="317500"/>
                </a:lnTo>
                <a:lnTo>
                  <a:pt x="1734921" y="317500"/>
                </a:lnTo>
                <a:lnTo>
                  <a:pt x="1736915" y="304800"/>
                </a:lnTo>
                <a:lnTo>
                  <a:pt x="1740535" y="304800"/>
                </a:lnTo>
                <a:lnTo>
                  <a:pt x="1740611" y="292100"/>
                </a:lnTo>
                <a:lnTo>
                  <a:pt x="1735607" y="292100"/>
                </a:lnTo>
                <a:lnTo>
                  <a:pt x="1735924" y="279400"/>
                </a:lnTo>
                <a:lnTo>
                  <a:pt x="1741805" y="279400"/>
                </a:lnTo>
                <a:lnTo>
                  <a:pt x="1746859" y="292100"/>
                </a:lnTo>
                <a:lnTo>
                  <a:pt x="1745830" y="279400"/>
                </a:lnTo>
                <a:lnTo>
                  <a:pt x="1753349" y="279400"/>
                </a:lnTo>
                <a:lnTo>
                  <a:pt x="1752561" y="266700"/>
                </a:lnTo>
                <a:lnTo>
                  <a:pt x="1766316" y="266700"/>
                </a:lnTo>
                <a:lnTo>
                  <a:pt x="1767332" y="254000"/>
                </a:lnTo>
                <a:lnTo>
                  <a:pt x="1772780" y="254000"/>
                </a:lnTo>
                <a:lnTo>
                  <a:pt x="1772500" y="241300"/>
                </a:lnTo>
                <a:lnTo>
                  <a:pt x="1772805" y="254000"/>
                </a:lnTo>
                <a:lnTo>
                  <a:pt x="1775421" y="241300"/>
                </a:lnTo>
                <a:lnTo>
                  <a:pt x="1774672" y="241300"/>
                </a:lnTo>
                <a:lnTo>
                  <a:pt x="1780374" y="228600"/>
                </a:lnTo>
                <a:lnTo>
                  <a:pt x="1766849" y="228600"/>
                </a:lnTo>
                <a:lnTo>
                  <a:pt x="1766328" y="215900"/>
                </a:lnTo>
                <a:lnTo>
                  <a:pt x="1765604" y="215900"/>
                </a:lnTo>
                <a:lnTo>
                  <a:pt x="1762975" y="215900"/>
                </a:lnTo>
                <a:lnTo>
                  <a:pt x="1763750" y="203200"/>
                </a:lnTo>
                <a:lnTo>
                  <a:pt x="1761845" y="203200"/>
                </a:lnTo>
                <a:lnTo>
                  <a:pt x="1761413" y="215900"/>
                </a:lnTo>
                <a:lnTo>
                  <a:pt x="1760537" y="215900"/>
                </a:lnTo>
                <a:lnTo>
                  <a:pt x="1759165" y="205435"/>
                </a:lnTo>
                <a:lnTo>
                  <a:pt x="1759508" y="203200"/>
                </a:lnTo>
                <a:lnTo>
                  <a:pt x="1758873" y="203200"/>
                </a:lnTo>
                <a:lnTo>
                  <a:pt x="1755927" y="203200"/>
                </a:lnTo>
                <a:lnTo>
                  <a:pt x="1753349" y="215900"/>
                </a:lnTo>
                <a:lnTo>
                  <a:pt x="1746504" y="215900"/>
                </a:lnTo>
                <a:lnTo>
                  <a:pt x="1747596" y="203200"/>
                </a:lnTo>
                <a:lnTo>
                  <a:pt x="1741081" y="203200"/>
                </a:lnTo>
                <a:lnTo>
                  <a:pt x="1740242" y="190500"/>
                </a:lnTo>
                <a:lnTo>
                  <a:pt x="1733435" y="190500"/>
                </a:lnTo>
                <a:lnTo>
                  <a:pt x="1731327" y="203200"/>
                </a:lnTo>
                <a:lnTo>
                  <a:pt x="1731670" y="203200"/>
                </a:lnTo>
                <a:lnTo>
                  <a:pt x="1734324" y="203200"/>
                </a:lnTo>
                <a:lnTo>
                  <a:pt x="1740192" y="203200"/>
                </a:lnTo>
                <a:lnTo>
                  <a:pt x="1734413" y="215900"/>
                </a:lnTo>
                <a:lnTo>
                  <a:pt x="1734324" y="203200"/>
                </a:lnTo>
                <a:lnTo>
                  <a:pt x="1733334" y="215900"/>
                </a:lnTo>
                <a:lnTo>
                  <a:pt x="1732940" y="215900"/>
                </a:lnTo>
                <a:lnTo>
                  <a:pt x="1731670" y="203200"/>
                </a:lnTo>
                <a:lnTo>
                  <a:pt x="1726234" y="215900"/>
                </a:lnTo>
                <a:lnTo>
                  <a:pt x="1726069" y="215900"/>
                </a:lnTo>
                <a:lnTo>
                  <a:pt x="1724977" y="203200"/>
                </a:lnTo>
                <a:lnTo>
                  <a:pt x="1717192" y="203200"/>
                </a:lnTo>
                <a:lnTo>
                  <a:pt x="1717192" y="317500"/>
                </a:lnTo>
                <a:lnTo>
                  <a:pt x="1716544" y="328574"/>
                </a:lnTo>
                <a:lnTo>
                  <a:pt x="1713382" y="317500"/>
                </a:lnTo>
                <a:lnTo>
                  <a:pt x="1717192" y="317500"/>
                </a:lnTo>
                <a:lnTo>
                  <a:pt x="1717192" y="203200"/>
                </a:lnTo>
                <a:lnTo>
                  <a:pt x="1707019" y="203200"/>
                </a:lnTo>
                <a:lnTo>
                  <a:pt x="1700872" y="190500"/>
                </a:lnTo>
                <a:lnTo>
                  <a:pt x="1697824" y="190500"/>
                </a:lnTo>
                <a:lnTo>
                  <a:pt x="1695094" y="203200"/>
                </a:lnTo>
                <a:lnTo>
                  <a:pt x="1686458" y="203200"/>
                </a:lnTo>
                <a:lnTo>
                  <a:pt x="1680705" y="215900"/>
                </a:lnTo>
                <a:lnTo>
                  <a:pt x="1656448" y="215900"/>
                </a:lnTo>
                <a:lnTo>
                  <a:pt x="1656016" y="228600"/>
                </a:lnTo>
                <a:lnTo>
                  <a:pt x="1655787" y="228600"/>
                </a:lnTo>
                <a:lnTo>
                  <a:pt x="1654327" y="215900"/>
                </a:lnTo>
                <a:lnTo>
                  <a:pt x="1652320" y="215900"/>
                </a:lnTo>
                <a:lnTo>
                  <a:pt x="1653603" y="203200"/>
                </a:lnTo>
                <a:lnTo>
                  <a:pt x="1672247" y="203200"/>
                </a:lnTo>
                <a:lnTo>
                  <a:pt x="1668145" y="190500"/>
                </a:lnTo>
                <a:lnTo>
                  <a:pt x="1666862" y="190500"/>
                </a:lnTo>
                <a:lnTo>
                  <a:pt x="1665859" y="177800"/>
                </a:lnTo>
                <a:lnTo>
                  <a:pt x="1662201" y="177800"/>
                </a:lnTo>
                <a:lnTo>
                  <a:pt x="1655851" y="190500"/>
                </a:lnTo>
                <a:lnTo>
                  <a:pt x="1624495" y="190500"/>
                </a:lnTo>
                <a:lnTo>
                  <a:pt x="1623504" y="203200"/>
                </a:lnTo>
                <a:lnTo>
                  <a:pt x="1620558" y="190576"/>
                </a:lnTo>
                <a:lnTo>
                  <a:pt x="1617700" y="203200"/>
                </a:lnTo>
                <a:lnTo>
                  <a:pt x="1618919" y="190500"/>
                </a:lnTo>
                <a:lnTo>
                  <a:pt x="1611096" y="190500"/>
                </a:lnTo>
                <a:lnTo>
                  <a:pt x="1608861" y="177800"/>
                </a:lnTo>
                <a:lnTo>
                  <a:pt x="1606435" y="177800"/>
                </a:lnTo>
                <a:lnTo>
                  <a:pt x="1607172" y="190500"/>
                </a:lnTo>
                <a:lnTo>
                  <a:pt x="1577174" y="190500"/>
                </a:lnTo>
                <a:lnTo>
                  <a:pt x="1575892" y="190500"/>
                </a:lnTo>
                <a:lnTo>
                  <a:pt x="1571447" y="177800"/>
                </a:lnTo>
                <a:lnTo>
                  <a:pt x="1577174" y="190500"/>
                </a:lnTo>
                <a:lnTo>
                  <a:pt x="1579016" y="177800"/>
                </a:lnTo>
                <a:lnTo>
                  <a:pt x="1585061" y="177800"/>
                </a:lnTo>
                <a:lnTo>
                  <a:pt x="1587919" y="165100"/>
                </a:lnTo>
                <a:lnTo>
                  <a:pt x="1590281" y="177800"/>
                </a:lnTo>
                <a:lnTo>
                  <a:pt x="1592834" y="165100"/>
                </a:lnTo>
                <a:lnTo>
                  <a:pt x="1593545" y="165100"/>
                </a:lnTo>
                <a:lnTo>
                  <a:pt x="1590929" y="177800"/>
                </a:lnTo>
                <a:lnTo>
                  <a:pt x="1599031" y="177800"/>
                </a:lnTo>
                <a:lnTo>
                  <a:pt x="1597571" y="165100"/>
                </a:lnTo>
                <a:lnTo>
                  <a:pt x="1641500" y="165100"/>
                </a:lnTo>
                <a:lnTo>
                  <a:pt x="1646847" y="152400"/>
                </a:lnTo>
                <a:lnTo>
                  <a:pt x="1652308" y="152400"/>
                </a:lnTo>
                <a:lnTo>
                  <a:pt x="1655064" y="139700"/>
                </a:lnTo>
                <a:lnTo>
                  <a:pt x="1657553" y="139700"/>
                </a:lnTo>
                <a:lnTo>
                  <a:pt x="1661883" y="127000"/>
                </a:lnTo>
                <a:lnTo>
                  <a:pt x="1665732" y="127000"/>
                </a:lnTo>
                <a:lnTo>
                  <a:pt x="1669376" y="114300"/>
                </a:lnTo>
                <a:lnTo>
                  <a:pt x="1673009" y="114300"/>
                </a:lnTo>
                <a:lnTo>
                  <a:pt x="1673669" y="114300"/>
                </a:lnTo>
                <a:lnTo>
                  <a:pt x="1673263" y="113411"/>
                </a:lnTo>
                <a:lnTo>
                  <a:pt x="1676615" y="101600"/>
                </a:lnTo>
                <a:lnTo>
                  <a:pt x="1685709" y="114300"/>
                </a:lnTo>
                <a:lnTo>
                  <a:pt x="1699666" y="114300"/>
                </a:lnTo>
                <a:lnTo>
                  <a:pt x="1700098" y="114300"/>
                </a:lnTo>
                <a:lnTo>
                  <a:pt x="1704746" y="114300"/>
                </a:lnTo>
                <a:lnTo>
                  <a:pt x="1701266" y="101600"/>
                </a:lnTo>
                <a:lnTo>
                  <a:pt x="1700009" y="111569"/>
                </a:lnTo>
                <a:lnTo>
                  <a:pt x="1699996" y="113398"/>
                </a:lnTo>
                <a:lnTo>
                  <a:pt x="1699895" y="112483"/>
                </a:lnTo>
                <a:lnTo>
                  <a:pt x="1699780" y="113398"/>
                </a:lnTo>
                <a:lnTo>
                  <a:pt x="1699793" y="111569"/>
                </a:lnTo>
                <a:lnTo>
                  <a:pt x="1698675" y="101600"/>
                </a:lnTo>
                <a:lnTo>
                  <a:pt x="1684896" y="101600"/>
                </a:lnTo>
                <a:lnTo>
                  <a:pt x="1683842" y="88900"/>
                </a:lnTo>
                <a:lnTo>
                  <a:pt x="1681607" y="88900"/>
                </a:lnTo>
                <a:lnTo>
                  <a:pt x="1680502" y="76200"/>
                </a:lnTo>
                <a:lnTo>
                  <a:pt x="1679676" y="88900"/>
                </a:lnTo>
                <a:lnTo>
                  <a:pt x="1679067" y="76200"/>
                </a:lnTo>
                <a:lnTo>
                  <a:pt x="1676946" y="76200"/>
                </a:lnTo>
                <a:lnTo>
                  <a:pt x="1679524" y="63500"/>
                </a:lnTo>
                <a:lnTo>
                  <a:pt x="1674888" y="63500"/>
                </a:lnTo>
                <a:lnTo>
                  <a:pt x="1676158" y="50800"/>
                </a:lnTo>
                <a:lnTo>
                  <a:pt x="1660118" y="50800"/>
                </a:lnTo>
                <a:lnTo>
                  <a:pt x="1658912" y="63500"/>
                </a:lnTo>
                <a:lnTo>
                  <a:pt x="1640370" y="63500"/>
                </a:lnTo>
                <a:lnTo>
                  <a:pt x="1633664" y="50800"/>
                </a:lnTo>
                <a:lnTo>
                  <a:pt x="1615605" y="50800"/>
                </a:lnTo>
                <a:lnTo>
                  <a:pt x="1614246" y="38100"/>
                </a:lnTo>
                <a:lnTo>
                  <a:pt x="1610601" y="38100"/>
                </a:lnTo>
                <a:lnTo>
                  <a:pt x="1607756" y="25400"/>
                </a:lnTo>
                <a:lnTo>
                  <a:pt x="1601990" y="25400"/>
                </a:lnTo>
                <a:lnTo>
                  <a:pt x="1597164" y="12700"/>
                </a:lnTo>
                <a:lnTo>
                  <a:pt x="1592618" y="25400"/>
                </a:lnTo>
                <a:lnTo>
                  <a:pt x="1574584" y="25400"/>
                </a:lnTo>
                <a:lnTo>
                  <a:pt x="1575092" y="12700"/>
                </a:lnTo>
                <a:lnTo>
                  <a:pt x="1577848" y="12700"/>
                </a:lnTo>
                <a:lnTo>
                  <a:pt x="1573568" y="0"/>
                </a:lnTo>
                <a:lnTo>
                  <a:pt x="1571129" y="12700"/>
                </a:lnTo>
                <a:lnTo>
                  <a:pt x="1560360" y="12700"/>
                </a:lnTo>
                <a:lnTo>
                  <a:pt x="1551101" y="25400"/>
                </a:lnTo>
                <a:lnTo>
                  <a:pt x="1546339" y="25400"/>
                </a:lnTo>
                <a:lnTo>
                  <a:pt x="1545348" y="38100"/>
                </a:lnTo>
                <a:lnTo>
                  <a:pt x="1543456" y="38100"/>
                </a:lnTo>
                <a:lnTo>
                  <a:pt x="1544104" y="31165"/>
                </a:lnTo>
                <a:lnTo>
                  <a:pt x="1541411" y="38100"/>
                </a:lnTo>
                <a:lnTo>
                  <a:pt x="1531861" y="38100"/>
                </a:lnTo>
                <a:lnTo>
                  <a:pt x="1524622" y="50800"/>
                </a:lnTo>
                <a:lnTo>
                  <a:pt x="1519262" y="38100"/>
                </a:lnTo>
                <a:lnTo>
                  <a:pt x="1506499" y="38100"/>
                </a:lnTo>
                <a:lnTo>
                  <a:pt x="1504086" y="50800"/>
                </a:lnTo>
                <a:lnTo>
                  <a:pt x="1494256" y="50800"/>
                </a:lnTo>
                <a:lnTo>
                  <a:pt x="1496466" y="63500"/>
                </a:lnTo>
                <a:lnTo>
                  <a:pt x="1491945" y="63500"/>
                </a:lnTo>
                <a:lnTo>
                  <a:pt x="1487652" y="76200"/>
                </a:lnTo>
                <a:lnTo>
                  <a:pt x="1472793" y="76200"/>
                </a:lnTo>
                <a:lnTo>
                  <a:pt x="1468145" y="88900"/>
                </a:lnTo>
                <a:lnTo>
                  <a:pt x="1464678" y="88900"/>
                </a:lnTo>
                <a:lnTo>
                  <a:pt x="1460690" y="101600"/>
                </a:lnTo>
                <a:lnTo>
                  <a:pt x="1460004" y="101600"/>
                </a:lnTo>
                <a:lnTo>
                  <a:pt x="1459865" y="103276"/>
                </a:lnTo>
                <a:lnTo>
                  <a:pt x="1455839" y="111569"/>
                </a:lnTo>
                <a:lnTo>
                  <a:pt x="1459649" y="106083"/>
                </a:lnTo>
                <a:lnTo>
                  <a:pt x="1459001" y="114300"/>
                </a:lnTo>
                <a:lnTo>
                  <a:pt x="1454505" y="114300"/>
                </a:lnTo>
                <a:lnTo>
                  <a:pt x="1455839" y="111569"/>
                </a:lnTo>
                <a:lnTo>
                  <a:pt x="1453934" y="114300"/>
                </a:lnTo>
                <a:lnTo>
                  <a:pt x="1449362" y="114300"/>
                </a:lnTo>
                <a:lnTo>
                  <a:pt x="1450124" y="127000"/>
                </a:lnTo>
                <a:lnTo>
                  <a:pt x="1441411" y="127000"/>
                </a:lnTo>
                <a:lnTo>
                  <a:pt x="1429258" y="139700"/>
                </a:lnTo>
                <a:lnTo>
                  <a:pt x="1409941" y="165100"/>
                </a:lnTo>
                <a:lnTo>
                  <a:pt x="1395145" y="190500"/>
                </a:lnTo>
                <a:lnTo>
                  <a:pt x="1396517" y="203200"/>
                </a:lnTo>
                <a:lnTo>
                  <a:pt x="1391183" y="215900"/>
                </a:lnTo>
                <a:lnTo>
                  <a:pt x="1396758" y="215900"/>
                </a:lnTo>
                <a:lnTo>
                  <a:pt x="1394294" y="228600"/>
                </a:lnTo>
                <a:lnTo>
                  <a:pt x="1392466" y="228600"/>
                </a:lnTo>
                <a:lnTo>
                  <a:pt x="1392897" y="241300"/>
                </a:lnTo>
                <a:lnTo>
                  <a:pt x="1384452" y="241300"/>
                </a:lnTo>
                <a:lnTo>
                  <a:pt x="1388097" y="228600"/>
                </a:lnTo>
                <a:lnTo>
                  <a:pt x="1379423" y="228600"/>
                </a:lnTo>
                <a:lnTo>
                  <a:pt x="1373632" y="254000"/>
                </a:lnTo>
                <a:lnTo>
                  <a:pt x="1371993" y="266700"/>
                </a:lnTo>
                <a:lnTo>
                  <a:pt x="1377010" y="279400"/>
                </a:lnTo>
                <a:lnTo>
                  <a:pt x="1391170" y="292100"/>
                </a:lnTo>
                <a:lnTo>
                  <a:pt x="1397660" y="292100"/>
                </a:lnTo>
                <a:lnTo>
                  <a:pt x="1399768" y="304800"/>
                </a:lnTo>
                <a:lnTo>
                  <a:pt x="1387995" y="304800"/>
                </a:lnTo>
                <a:lnTo>
                  <a:pt x="1385862" y="330200"/>
                </a:lnTo>
                <a:lnTo>
                  <a:pt x="1382572" y="342900"/>
                </a:lnTo>
                <a:lnTo>
                  <a:pt x="1374825" y="342900"/>
                </a:lnTo>
                <a:lnTo>
                  <a:pt x="1376603" y="355600"/>
                </a:lnTo>
                <a:lnTo>
                  <a:pt x="1357642" y="355600"/>
                </a:lnTo>
                <a:lnTo>
                  <a:pt x="1350746" y="368300"/>
                </a:lnTo>
                <a:lnTo>
                  <a:pt x="1302981" y="368300"/>
                </a:lnTo>
                <a:lnTo>
                  <a:pt x="1302727" y="381000"/>
                </a:lnTo>
                <a:lnTo>
                  <a:pt x="1301940" y="381000"/>
                </a:lnTo>
                <a:lnTo>
                  <a:pt x="1299578" y="368300"/>
                </a:lnTo>
                <a:lnTo>
                  <a:pt x="1298371" y="368300"/>
                </a:lnTo>
                <a:lnTo>
                  <a:pt x="1296492" y="381000"/>
                </a:lnTo>
                <a:lnTo>
                  <a:pt x="1298257" y="368300"/>
                </a:lnTo>
                <a:lnTo>
                  <a:pt x="1267320" y="368300"/>
                </a:lnTo>
                <a:lnTo>
                  <a:pt x="1256957" y="355600"/>
                </a:lnTo>
                <a:lnTo>
                  <a:pt x="1247622" y="355600"/>
                </a:lnTo>
                <a:lnTo>
                  <a:pt x="1245920" y="368300"/>
                </a:lnTo>
                <a:lnTo>
                  <a:pt x="1250226" y="381000"/>
                </a:lnTo>
                <a:lnTo>
                  <a:pt x="1256550" y="381000"/>
                </a:lnTo>
                <a:lnTo>
                  <a:pt x="1260856" y="406400"/>
                </a:lnTo>
                <a:lnTo>
                  <a:pt x="1265453" y="406400"/>
                </a:lnTo>
                <a:lnTo>
                  <a:pt x="1275130" y="393700"/>
                </a:lnTo>
                <a:lnTo>
                  <a:pt x="1277099" y="406400"/>
                </a:lnTo>
                <a:lnTo>
                  <a:pt x="1281645" y="406400"/>
                </a:lnTo>
                <a:lnTo>
                  <a:pt x="1279004" y="419100"/>
                </a:lnTo>
                <a:lnTo>
                  <a:pt x="1294180" y="419100"/>
                </a:lnTo>
                <a:lnTo>
                  <a:pt x="1292466" y="431800"/>
                </a:lnTo>
                <a:lnTo>
                  <a:pt x="1291374" y="431800"/>
                </a:lnTo>
                <a:lnTo>
                  <a:pt x="1297063" y="444500"/>
                </a:lnTo>
                <a:lnTo>
                  <a:pt x="1305013" y="444500"/>
                </a:lnTo>
                <a:lnTo>
                  <a:pt x="1304696" y="457200"/>
                </a:lnTo>
                <a:lnTo>
                  <a:pt x="1311287" y="457200"/>
                </a:lnTo>
                <a:lnTo>
                  <a:pt x="1312062" y="469900"/>
                </a:lnTo>
                <a:lnTo>
                  <a:pt x="1289291" y="469900"/>
                </a:lnTo>
                <a:lnTo>
                  <a:pt x="1288199" y="457200"/>
                </a:lnTo>
                <a:lnTo>
                  <a:pt x="1284833" y="469900"/>
                </a:lnTo>
                <a:lnTo>
                  <a:pt x="1284287" y="457200"/>
                </a:lnTo>
                <a:lnTo>
                  <a:pt x="1268450" y="457200"/>
                </a:lnTo>
                <a:lnTo>
                  <a:pt x="1266444" y="444500"/>
                </a:lnTo>
                <a:lnTo>
                  <a:pt x="1269453" y="444500"/>
                </a:lnTo>
                <a:lnTo>
                  <a:pt x="1268145" y="431800"/>
                </a:lnTo>
                <a:lnTo>
                  <a:pt x="1254023" y="431800"/>
                </a:lnTo>
                <a:lnTo>
                  <a:pt x="1253413" y="444500"/>
                </a:lnTo>
                <a:lnTo>
                  <a:pt x="1250543" y="431800"/>
                </a:lnTo>
                <a:lnTo>
                  <a:pt x="1249921" y="435914"/>
                </a:lnTo>
                <a:lnTo>
                  <a:pt x="1250403" y="431800"/>
                </a:lnTo>
                <a:lnTo>
                  <a:pt x="1248829" y="438099"/>
                </a:lnTo>
                <a:lnTo>
                  <a:pt x="1248905" y="442734"/>
                </a:lnTo>
                <a:lnTo>
                  <a:pt x="1248714" y="443992"/>
                </a:lnTo>
                <a:lnTo>
                  <a:pt x="1248638" y="444500"/>
                </a:lnTo>
                <a:lnTo>
                  <a:pt x="1248714" y="438531"/>
                </a:lnTo>
                <a:lnTo>
                  <a:pt x="1247228" y="444500"/>
                </a:lnTo>
                <a:lnTo>
                  <a:pt x="1244384" y="431800"/>
                </a:lnTo>
                <a:lnTo>
                  <a:pt x="1244993" y="431800"/>
                </a:lnTo>
                <a:lnTo>
                  <a:pt x="1244168" y="419100"/>
                </a:lnTo>
                <a:lnTo>
                  <a:pt x="1239888" y="419100"/>
                </a:lnTo>
                <a:lnTo>
                  <a:pt x="1230820" y="431800"/>
                </a:lnTo>
                <a:lnTo>
                  <a:pt x="1227937" y="431800"/>
                </a:lnTo>
                <a:lnTo>
                  <a:pt x="1225029" y="444500"/>
                </a:lnTo>
                <a:lnTo>
                  <a:pt x="1203883" y="444500"/>
                </a:lnTo>
                <a:lnTo>
                  <a:pt x="1207579" y="457200"/>
                </a:lnTo>
                <a:lnTo>
                  <a:pt x="1203579" y="444500"/>
                </a:lnTo>
                <a:lnTo>
                  <a:pt x="1203172" y="444500"/>
                </a:lnTo>
                <a:lnTo>
                  <a:pt x="1200950" y="457200"/>
                </a:lnTo>
                <a:lnTo>
                  <a:pt x="1201280" y="457200"/>
                </a:lnTo>
                <a:lnTo>
                  <a:pt x="1201432" y="469900"/>
                </a:lnTo>
                <a:lnTo>
                  <a:pt x="1200632" y="469900"/>
                </a:lnTo>
                <a:lnTo>
                  <a:pt x="1195362" y="482447"/>
                </a:lnTo>
                <a:lnTo>
                  <a:pt x="1195336" y="482600"/>
                </a:lnTo>
                <a:lnTo>
                  <a:pt x="1195324" y="482447"/>
                </a:lnTo>
                <a:lnTo>
                  <a:pt x="1194879" y="469900"/>
                </a:lnTo>
                <a:lnTo>
                  <a:pt x="1193977" y="482600"/>
                </a:lnTo>
                <a:lnTo>
                  <a:pt x="1188275" y="482600"/>
                </a:lnTo>
                <a:lnTo>
                  <a:pt x="1187742" y="482600"/>
                </a:lnTo>
                <a:lnTo>
                  <a:pt x="1187602" y="469900"/>
                </a:lnTo>
                <a:lnTo>
                  <a:pt x="1174965" y="469900"/>
                </a:lnTo>
                <a:lnTo>
                  <a:pt x="1172819" y="482600"/>
                </a:lnTo>
                <a:lnTo>
                  <a:pt x="1183767" y="482600"/>
                </a:lnTo>
                <a:lnTo>
                  <a:pt x="1183754" y="495300"/>
                </a:lnTo>
                <a:lnTo>
                  <a:pt x="1154112" y="495300"/>
                </a:lnTo>
                <a:lnTo>
                  <a:pt x="1152194" y="507072"/>
                </a:lnTo>
                <a:lnTo>
                  <a:pt x="1145743" y="495300"/>
                </a:lnTo>
                <a:lnTo>
                  <a:pt x="1133271" y="495300"/>
                </a:lnTo>
                <a:lnTo>
                  <a:pt x="1129322" y="508000"/>
                </a:lnTo>
                <a:lnTo>
                  <a:pt x="1124686" y="508000"/>
                </a:lnTo>
                <a:lnTo>
                  <a:pt x="1123683" y="520700"/>
                </a:lnTo>
                <a:lnTo>
                  <a:pt x="1104404" y="520700"/>
                </a:lnTo>
                <a:lnTo>
                  <a:pt x="1106030" y="508000"/>
                </a:lnTo>
                <a:lnTo>
                  <a:pt x="1108900" y="508000"/>
                </a:lnTo>
                <a:lnTo>
                  <a:pt x="1117409" y="495300"/>
                </a:lnTo>
                <a:lnTo>
                  <a:pt x="1094460" y="495300"/>
                </a:lnTo>
                <a:lnTo>
                  <a:pt x="1090256" y="508000"/>
                </a:lnTo>
                <a:lnTo>
                  <a:pt x="1069136" y="508000"/>
                </a:lnTo>
                <a:lnTo>
                  <a:pt x="1071460" y="520700"/>
                </a:lnTo>
                <a:lnTo>
                  <a:pt x="1058329" y="520700"/>
                </a:lnTo>
                <a:lnTo>
                  <a:pt x="1060170" y="533400"/>
                </a:lnTo>
                <a:lnTo>
                  <a:pt x="1057948" y="533400"/>
                </a:lnTo>
                <a:lnTo>
                  <a:pt x="1056360" y="546100"/>
                </a:lnTo>
                <a:lnTo>
                  <a:pt x="1054125" y="533400"/>
                </a:lnTo>
                <a:lnTo>
                  <a:pt x="1047242" y="533400"/>
                </a:lnTo>
                <a:lnTo>
                  <a:pt x="1046772" y="520700"/>
                </a:lnTo>
                <a:lnTo>
                  <a:pt x="1055560" y="520700"/>
                </a:lnTo>
                <a:lnTo>
                  <a:pt x="1056995" y="508000"/>
                </a:lnTo>
                <a:lnTo>
                  <a:pt x="1064945" y="508000"/>
                </a:lnTo>
                <a:lnTo>
                  <a:pt x="1064806" y="495300"/>
                </a:lnTo>
                <a:lnTo>
                  <a:pt x="1070038" y="495300"/>
                </a:lnTo>
                <a:lnTo>
                  <a:pt x="1073759" y="482600"/>
                </a:lnTo>
                <a:lnTo>
                  <a:pt x="1068222" y="482600"/>
                </a:lnTo>
                <a:lnTo>
                  <a:pt x="1075842" y="469900"/>
                </a:lnTo>
                <a:lnTo>
                  <a:pt x="1070851" y="469900"/>
                </a:lnTo>
                <a:lnTo>
                  <a:pt x="1069263" y="457200"/>
                </a:lnTo>
                <a:lnTo>
                  <a:pt x="1029423" y="457200"/>
                </a:lnTo>
                <a:lnTo>
                  <a:pt x="1028700" y="469900"/>
                </a:lnTo>
                <a:lnTo>
                  <a:pt x="1022743" y="469900"/>
                </a:lnTo>
                <a:lnTo>
                  <a:pt x="1023454" y="457200"/>
                </a:lnTo>
                <a:lnTo>
                  <a:pt x="1020102" y="457200"/>
                </a:lnTo>
                <a:lnTo>
                  <a:pt x="1018565" y="469900"/>
                </a:lnTo>
                <a:lnTo>
                  <a:pt x="1005014" y="469900"/>
                </a:lnTo>
                <a:lnTo>
                  <a:pt x="1004506" y="457200"/>
                </a:lnTo>
                <a:lnTo>
                  <a:pt x="992644" y="457200"/>
                </a:lnTo>
                <a:lnTo>
                  <a:pt x="993267" y="469900"/>
                </a:lnTo>
                <a:lnTo>
                  <a:pt x="985710" y="469900"/>
                </a:lnTo>
                <a:lnTo>
                  <a:pt x="991831" y="482600"/>
                </a:lnTo>
                <a:lnTo>
                  <a:pt x="985621" y="469900"/>
                </a:lnTo>
                <a:lnTo>
                  <a:pt x="983272" y="482600"/>
                </a:lnTo>
                <a:lnTo>
                  <a:pt x="981468" y="469900"/>
                </a:lnTo>
                <a:lnTo>
                  <a:pt x="979208" y="469900"/>
                </a:lnTo>
                <a:lnTo>
                  <a:pt x="977430" y="482600"/>
                </a:lnTo>
                <a:lnTo>
                  <a:pt x="975321" y="482600"/>
                </a:lnTo>
                <a:lnTo>
                  <a:pt x="974204" y="482600"/>
                </a:lnTo>
                <a:lnTo>
                  <a:pt x="974725" y="469900"/>
                </a:lnTo>
                <a:lnTo>
                  <a:pt x="970838" y="469900"/>
                </a:lnTo>
                <a:lnTo>
                  <a:pt x="974369" y="457200"/>
                </a:lnTo>
                <a:lnTo>
                  <a:pt x="967943" y="457200"/>
                </a:lnTo>
                <a:lnTo>
                  <a:pt x="963955" y="469900"/>
                </a:lnTo>
                <a:lnTo>
                  <a:pt x="959904" y="469900"/>
                </a:lnTo>
                <a:lnTo>
                  <a:pt x="959904" y="520700"/>
                </a:lnTo>
                <a:lnTo>
                  <a:pt x="956932" y="509536"/>
                </a:lnTo>
                <a:lnTo>
                  <a:pt x="956932" y="520700"/>
                </a:lnTo>
                <a:lnTo>
                  <a:pt x="955903" y="520700"/>
                </a:lnTo>
                <a:lnTo>
                  <a:pt x="955598" y="513791"/>
                </a:lnTo>
                <a:lnTo>
                  <a:pt x="956932" y="520700"/>
                </a:lnTo>
                <a:lnTo>
                  <a:pt x="956932" y="509536"/>
                </a:lnTo>
                <a:lnTo>
                  <a:pt x="956525" y="508000"/>
                </a:lnTo>
                <a:lnTo>
                  <a:pt x="958126" y="508000"/>
                </a:lnTo>
                <a:lnTo>
                  <a:pt x="959904" y="520700"/>
                </a:lnTo>
                <a:lnTo>
                  <a:pt x="959904" y="469900"/>
                </a:lnTo>
                <a:lnTo>
                  <a:pt x="955535" y="469900"/>
                </a:lnTo>
                <a:lnTo>
                  <a:pt x="955535" y="520700"/>
                </a:lnTo>
                <a:lnTo>
                  <a:pt x="955040" y="520700"/>
                </a:lnTo>
                <a:lnTo>
                  <a:pt x="952093" y="520700"/>
                </a:lnTo>
                <a:lnTo>
                  <a:pt x="950125" y="520700"/>
                </a:lnTo>
                <a:lnTo>
                  <a:pt x="949528" y="508000"/>
                </a:lnTo>
                <a:lnTo>
                  <a:pt x="952093" y="520700"/>
                </a:lnTo>
                <a:lnTo>
                  <a:pt x="952703" y="508000"/>
                </a:lnTo>
                <a:lnTo>
                  <a:pt x="955040" y="520700"/>
                </a:lnTo>
                <a:lnTo>
                  <a:pt x="953363" y="508000"/>
                </a:lnTo>
                <a:lnTo>
                  <a:pt x="954493" y="508000"/>
                </a:lnTo>
                <a:lnTo>
                  <a:pt x="955421" y="512851"/>
                </a:lnTo>
                <a:lnTo>
                  <a:pt x="955535" y="520700"/>
                </a:lnTo>
                <a:lnTo>
                  <a:pt x="955535" y="469900"/>
                </a:lnTo>
                <a:lnTo>
                  <a:pt x="953312" y="469900"/>
                </a:lnTo>
                <a:lnTo>
                  <a:pt x="952487" y="457200"/>
                </a:lnTo>
                <a:lnTo>
                  <a:pt x="952347" y="469900"/>
                </a:lnTo>
                <a:lnTo>
                  <a:pt x="951560" y="457200"/>
                </a:lnTo>
                <a:lnTo>
                  <a:pt x="950696" y="457200"/>
                </a:lnTo>
                <a:lnTo>
                  <a:pt x="950861" y="469900"/>
                </a:lnTo>
                <a:lnTo>
                  <a:pt x="938288" y="469900"/>
                </a:lnTo>
                <a:lnTo>
                  <a:pt x="938288" y="533400"/>
                </a:lnTo>
                <a:lnTo>
                  <a:pt x="926007" y="533400"/>
                </a:lnTo>
                <a:lnTo>
                  <a:pt x="919010" y="533400"/>
                </a:lnTo>
                <a:lnTo>
                  <a:pt x="919746" y="520700"/>
                </a:lnTo>
                <a:lnTo>
                  <a:pt x="917575" y="520700"/>
                </a:lnTo>
                <a:lnTo>
                  <a:pt x="917067" y="508000"/>
                </a:lnTo>
                <a:lnTo>
                  <a:pt x="921880" y="508000"/>
                </a:lnTo>
                <a:lnTo>
                  <a:pt x="922794" y="520700"/>
                </a:lnTo>
                <a:lnTo>
                  <a:pt x="924991" y="520700"/>
                </a:lnTo>
                <a:lnTo>
                  <a:pt x="926007" y="533400"/>
                </a:lnTo>
                <a:lnTo>
                  <a:pt x="927315" y="520700"/>
                </a:lnTo>
                <a:lnTo>
                  <a:pt x="937374" y="520700"/>
                </a:lnTo>
                <a:lnTo>
                  <a:pt x="938288" y="533400"/>
                </a:lnTo>
                <a:lnTo>
                  <a:pt x="938288" y="469900"/>
                </a:lnTo>
                <a:lnTo>
                  <a:pt x="937679" y="469900"/>
                </a:lnTo>
                <a:lnTo>
                  <a:pt x="938187" y="482600"/>
                </a:lnTo>
                <a:lnTo>
                  <a:pt x="918451" y="482600"/>
                </a:lnTo>
                <a:lnTo>
                  <a:pt x="918959" y="495300"/>
                </a:lnTo>
                <a:lnTo>
                  <a:pt x="912583" y="495300"/>
                </a:lnTo>
                <a:lnTo>
                  <a:pt x="914146" y="482600"/>
                </a:lnTo>
                <a:lnTo>
                  <a:pt x="909078" y="482600"/>
                </a:lnTo>
                <a:lnTo>
                  <a:pt x="912304" y="469900"/>
                </a:lnTo>
                <a:lnTo>
                  <a:pt x="907097" y="469900"/>
                </a:lnTo>
                <a:lnTo>
                  <a:pt x="907097" y="495300"/>
                </a:lnTo>
                <a:lnTo>
                  <a:pt x="906792" y="508000"/>
                </a:lnTo>
                <a:lnTo>
                  <a:pt x="906335" y="508000"/>
                </a:lnTo>
                <a:lnTo>
                  <a:pt x="904252" y="508000"/>
                </a:lnTo>
                <a:lnTo>
                  <a:pt x="904786" y="495300"/>
                </a:lnTo>
                <a:lnTo>
                  <a:pt x="906335" y="508000"/>
                </a:lnTo>
                <a:lnTo>
                  <a:pt x="907097" y="495300"/>
                </a:lnTo>
                <a:lnTo>
                  <a:pt x="907097" y="469900"/>
                </a:lnTo>
                <a:lnTo>
                  <a:pt x="903681" y="469900"/>
                </a:lnTo>
                <a:lnTo>
                  <a:pt x="903681" y="470204"/>
                </a:lnTo>
                <a:lnTo>
                  <a:pt x="905256" y="482600"/>
                </a:lnTo>
                <a:lnTo>
                  <a:pt x="904049" y="482600"/>
                </a:lnTo>
                <a:lnTo>
                  <a:pt x="903681" y="470204"/>
                </a:lnTo>
                <a:lnTo>
                  <a:pt x="903681" y="482600"/>
                </a:lnTo>
                <a:lnTo>
                  <a:pt x="901992" y="482600"/>
                </a:lnTo>
                <a:lnTo>
                  <a:pt x="897382" y="495300"/>
                </a:lnTo>
                <a:lnTo>
                  <a:pt x="885202" y="495300"/>
                </a:lnTo>
                <a:lnTo>
                  <a:pt x="886460" y="482600"/>
                </a:lnTo>
                <a:lnTo>
                  <a:pt x="880262" y="482600"/>
                </a:lnTo>
                <a:lnTo>
                  <a:pt x="884250" y="495300"/>
                </a:lnTo>
                <a:lnTo>
                  <a:pt x="881913" y="495300"/>
                </a:lnTo>
                <a:lnTo>
                  <a:pt x="887437" y="508000"/>
                </a:lnTo>
                <a:lnTo>
                  <a:pt x="879513" y="508000"/>
                </a:lnTo>
                <a:lnTo>
                  <a:pt x="876642" y="520700"/>
                </a:lnTo>
                <a:lnTo>
                  <a:pt x="873912" y="520700"/>
                </a:lnTo>
                <a:lnTo>
                  <a:pt x="877404" y="533400"/>
                </a:lnTo>
                <a:lnTo>
                  <a:pt x="879995" y="533400"/>
                </a:lnTo>
                <a:lnTo>
                  <a:pt x="879182" y="520700"/>
                </a:lnTo>
                <a:lnTo>
                  <a:pt x="887590" y="520700"/>
                </a:lnTo>
                <a:lnTo>
                  <a:pt x="887984" y="533400"/>
                </a:lnTo>
                <a:lnTo>
                  <a:pt x="890079" y="533400"/>
                </a:lnTo>
                <a:lnTo>
                  <a:pt x="892340" y="520700"/>
                </a:lnTo>
                <a:lnTo>
                  <a:pt x="890257" y="520700"/>
                </a:lnTo>
                <a:lnTo>
                  <a:pt x="888352" y="520700"/>
                </a:lnTo>
                <a:lnTo>
                  <a:pt x="889393" y="508000"/>
                </a:lnTo>
                <a:lnTo>
                  <a:pt x="890257" y="520700"/>
                </a:lnTo>
                <a:lnTo>
                  <a:pt x="891997" y="508000"/>
                </a:lnTo>
                <a:lnTo>
                  <a:pt x="900633" y="508000"/>
                </a:lnTo>
                <a:lnTo>
                  <a:pt x="901534" y="495300"/>
                </a:lnTo>
                <a:lnTo>
                  <a:pt x="902766" y="508000"/>
                </a:lnTo>
                <a:lnTo>
                  <a:pt x="900722" y="508000"/>
                </a:lnTo>
                <a:lnTo>
                  <a:pt x="902703" y="520700"/>
                </a:lnTo>
                <a:lnTo>
                  <a:pt x="908316" y="520700"/>
                </a:lnTo>
                <a:lnTo>
                  <a:pt x="912482" y="533400"/>
                </a:lnTo>
                <a:lnTo>
                  <a:pt x="916254" y="533400"/>
                </a:lnTo>
                <a:lnTo>
                  <a:pt x="910996" y="546100"/>
                </a:lnTo>
                <a:lnTo>
                  <a:pt x="877214" y="546100"/>
                </a:lnTo>
                <a:lnTo>
                  <a:pt x="873315" y="558800"/>
                </a:lnTo>
                <a:lnTo>
                  <a:pt x="872820" y="546100"/>
                </a:lnTo>
                <a:lnTo>
                  <a:pt x="872236" y="558800"/>
                </a:lnTo>
                <a:lnTo>
                  <a:pt x="849960" y="558800"/>
                </a:lnTo>
                <a:lnTo>
                  <a:pt x="848918" y="571500"/>
                </a:lnTo>
                <a:lnTo>
                  <a:pt x="803884" y="571500"/>
                </a:lnTo>
                <a:lnTo>
                  <a:pt x="809498" y="584200"/>
                </a:lnTo>
                <a:lnTo>
                  <a:pt x="804024" y="584200"/>
                </a:lnTo>
                <a:lnTo>
                  <a:pt x="803249" y="596900"/>
                </a:lnTo>
                <a:lnTo>
                  <a:pt x="793496" y="596900"/>
                </a:lnTo>
                <a:lnTo>
                  <a:pt x="793686" y="584200"/>
                </a:lnTo>
                <a:lnTo>
                  <a:pt x="792556" y="584200"/>
                </a:lnTo>
                <a:lnTo>
                  <a:pt x="791362" y="596900"/>
                </a:lnTo>
                <a:lnTo>
                  <a:pt x="789279" y="596900"/>
                </a:lnTo>
                <a:lnTo>
                  <a:pt x="787717" y="584200"/>
                </a:lnTo>
                <a:lnTo>
                  <a:pt x="787565" y="596900"/>
                </a:lnTo>
                <a:lnTo>
                  <a:pt x="775017" y="596900"/>
                </a:lnTo>
                <a:lnTo>
                  <a:pt x="775119" y="584200"/>
                </a:lnTo>
                <a:lnTo>
                  <a:pt x="769886" y="584200"/>
                </a:lnTo>
                <a:lnTo>
                  <a:pt x="768324" y="596900"/>
                </a:lnTo>
                <a:lnTo>
                  <a:pt x="761657" y="596900"/>
                </a:lnTo>
                <a:lnTo>
                  <a:pt x="761415" y="609600"/>
                </a:lnTo>
                <a:lnTo>
                  <a:pt x="761034" y="609600"/>
                </a:lnTo>
                <a:lnTo>
                  <a:pt x="757301" y="596900"/>
                </a:lnTo>
                <a:lnTo>
                  <a:pt x="756107" y="596900"/>
                </a:lnTo>
                <a:lnTo>
                  <a:pt x="757313" y="584200"/>
                </a:lnTo>
                <a:lnTo>
                  <a:pt x="754468" y="584200"/>
                </a:lnTo>
                <a:lnTo>
                  <a:pt x="753999" y="596900"/>
                </a:lnTo>
                <a:lnTo>
                  <a:pt x="742530" y="596900"/>
                </a:lnTo>
                <a:lnTo>
                  <a:pt x="740752" y="609600"/>
                </a:lnTo>
                <a:lnTo>
                  <a:pt x="739749" y="596900"/>
                </a:lnTo>
                <a:lnTo>
                  <a:pt x="737755" y="609600"/>
                </a:lnTo>
                <a:lnTo>
                  <a:pt x="735139" y="609600"/>
                </a:lnTo>
                <a:lnTo>
                  <a:pt x="735177" y="605840"/>
                </a:lnTo>
                <a:lnTo>
                  <a:pt x="734872" y="609600"/>
                </a:lnTo>
                <a:lnTo>
                  <a:pt x="734555" y="609600"/>
                </a:lnTo>
                <a:lnTo>
                  <a:pt x="734364" y="596900"/>
                </a:lnTo>
                <a:lnTo>
                  <a:pt x="734504" y="609600"/>
                </a:lnTo>
                <a:lnTo>
                  <a:pt x="705027" y="609600"/>
                </a:lnTo>
                <a:lnTo>
                  <a:pt x="705027" y="624801"/>
                </a:lnTo>
                <a:lnTo>
                  <a:pt x="704126" y="622300"/>
                </a:lnTo>
                <a:lnTo>
                  <a:pt x="704507" y="635000"/>
                </a:lnTo>
                <a:lnTo>
                  <a:pt x="703478" y="622300"/>
                </a:lnTo>
                <a:lnTo>
                  <a:pt x="704126" y="622300"/>
                </a:lnTo>
                <a:lnTo>
                  <a:pt x="704773" y="622300"/>
                </a:lnTo>
                <a:lnTo>
                  <a:pt x="705027" y="624801"/>
                </a:lnTo>
                <a:lnTo>
                  <a:pt x="705027" y="609600"/>
                </a:lnTo>
                <a:lnTo>
                  <a:pt x="699643" y="609600"/>
                </a:lnTo>
                <a:lnTo>
                  <a:pt x="699401" y="622300"/>
                </a:lnTo>
                <a:lnTo>
                  <a:pt x="700697" y="622300"/>
                </a:lnTo>
                <a:lnTo>
                  <a:pt x="699871" y="635000"/>
                </a:lnTo>
                <a:lnTo>
                  <a:pt x="697534" y="635000"/>
                </a:lnTo>
                <a:lnTo>
                  <a:pt x="688898" y="622300"/>
                </a:lnTo>
                <a:lnTo>
                  <a:pt x="692543" y="635000"/>
                </a:lnTo>
                <a:lnTo>
                  <a:pt x="679234" y="635000"/>
                </a:lnTo>
                <a:lnTo>
                  <a:pt x="683348" y="647700"/>
                </a:lnTo>
                <a:lnTo>
                  <a:pt x="675259" y="647700"/>
                </a:lnTo>
                <a:lnTo>
                  <a:pt x="674141" y="635000"/>
                </a:lnTo>
                <a:lnTo>
                  <a:pt x="673392" y="647700"/>
                </a:lnTo>
                <a:lnTo>
                  <a:pt x="666369" y="647700"/>
                </a:lnTo>
                <a:lnTo>
                  <a:pt x="666965" y="635000"/>
                </a:lnTo>
                <a:lnTo>
                  <a:pt x="665810" y="635000"/>
                </a:lnTo>
                <a:lnTo>
                  <a:pt x="665911" y="647700"/>
                </a:lnTo>
                <a:lnTo>
                  <a:pt x="663956" y="647700"/>
                </a:lnTo>
                <a:lnTo>
                  <a:pt x="661860" y="635000"/>
                </a:lnTo>
                <a:lnTo>
                  <a:pt x="662178" y="635000"/>
                </a:lnTo>
                <a:lnTo>
                  <a:pt x="657034" y="622300"/>
                </a:lnTo>
                <a:lnTo>
                  <a:pt x="655993" y="622300"/>
                </a:lnTo>
                <a:lnTo>
                  <a:pt x="655891" y="635000"/>
                </a:lnTo>
                <a:lnTo>
                  <a:pt x="657758" y="635000"/>
                </a:lnTo>
                <a:lnTo>
                  <a:pt x="657999" y="638302"/>
                </a:lnTo>
                <a:lnTo>
                  <a:pt x="658558" y="635355"/>
                </a:lnTo>
                <a:lnTo>
                  <a:pt x="658545" y="635000"/>
                </a:lnTo>
                <a:lnTo>
                  <a:pt x="658558" y="635355"/>
                </a:lnTo>
                <a:lnTo>
                  <a:pt x="659320" y="647700"/>
                </a:lnTo>
                <a:lnTo>
                  <a:pt x="658685" y="647700"/>
                </a:lnTo>
                <a:lnTo>
                  <a:pt x="657999" y="638302"/>
                </a:lnTo>
                <a:lnTo>
                  <a:pt x="656196" y="647700"/>
                </a:lnTo>
                <a:lnTo>
                  <a:pt x="655828" y="635000"/>
                </a:lnTo>
                <a:lnTo>
                  <a:pt x="646277" y="635000"/>
                </a:lnTo>
                <a:lnTo>
                  <a:pt x="651789" y="647700"/>
                </a:lnTo>
                <a:lnTo>
                  <a:pt x="640727" y="647700"/>
                </a:lnTo>
                <a:lnTo>
                  <a:pt x="643750" y="660400"/>
                </a:lnTo>
                <a:lnTo>
                  <a:pt x="635495" y="660400"/>
                </a:lnTo>
                <a:lnTo>
                  <a:pt x="640727" y="647700"/>
                </a:lnTo>
                <a:lnTo>
                  <a:pt x="633818" y="647700"/>
                </a:lnTo>
                <a:lnTo>
                  <a:pt x="630885" y="660400"/>
                </a:lnTo>
                <a:lnTo>
                  <a:pt x="623176" y="660400"/>
                </a:lnTo>
                <a:lnTo>
                  <a:pt x="623303" y="672744"/>
                </a:lnTo>
                <a:lnTo>
                  <a:pt x="633387" y="660400"/>
                </a:lnTo>
                <a:lnTo>
                  <a:pt x="632536" y="673100"/>
                </a:lnTo>
                <a:lnTo>
                  <a:pt x="623316" y="673100"/>
                </a:lnTo>
                <a:lnTo>
                  <a:pt x="623303" y="672744"/>
                </a:lnTo>
                <a:lnTo>
                  <a:pt x="623023" y="673100"/>
                </a:lnTo>
                <a:lnTo>
                  <a:pt x="622223" y="673100"/>
                </a:lnTo>
                <a:lnTo>
                  <a:pt x="623163" y="660539"/>
                </a:lnTo>
                <a:lnTo>
                  <a:pt x="622173" y="673100"/>
                </a:lnTo>
                <a:lnTo>
                  <a:pt x="617613" y="673100"/>
                </a:lnTo>
                <a:lnTo>
                  <a:pt x="617613" y="685800"/>
                </a:lnTo>
                <a:lnTo>
                  <a:pt x="614934" y="695464"/>
                </a:lnTo>
                <a:lnTo>
                  <a:pt x="614006" y="685800"/>
                </a:lnTo>
                <a:lnTo>
                  <a:pt x="617613" y="685800"/>
                </a:lnTo>
                <a:lnTo>
                  <a:pt x="617613" y="673100"/>
                </a:lnTo>
                <a:lnTo>
                  <a:pt x="615137" y="673100"/>
                </a:lnTo>
                <a:lnTo>
                  <a:pt x="612406" y="685800"/>
                </a:lnTo>
                <a:lnTo>
                  <a:pt x="606272" y="685800"/>
                </a:lnTo>
                <a:lnTo>
                  <a:pt x="602881" y="698500"/>
                </a:lnTo>
                <a:lnTo>
                  <a:pt x="600684" y="698500"/>
                </a:lnTo>
                <a:lnTo>
                  <a:pt x="594804" y="711200"/>
                </a:lnTo>
                <a:lnTo>
                  <a:pt x="597928" y="711200"/>
                </a:lnTo>
                <a:lnTo>
                  <a:pt x="599960" y="723900"/>
                </a:lnTo>
                <a:lnTo>
                  <a:pt x="591108" y="723900"/>
                </a:lnTo>
                <a:lnTo>
                  <a:pt x="591108" y="745655"/>
                </a:lnTo>
                <a:lnTo>
                  <a:pt x="590346" y="749300"/>
                </a:lnTo>
                <a:lnTo>
                  <a:pt x="590003" y="749300"/>
                </a:lnTo>
                <a:lnTo>
                  <a:pt x="591108" y="745655"/>
                </a:lnTo>
                <a:lnTo>
                  <a:pt x="591108" y="723900"/>
                </a:lnTo>
                <a:lnTo>
                  <a:pt x="586917" y="723900"/>
                </a:lnTo>
                <a:lnTo>
                  <a:pt x="588987" y="736600"/>
                </a:lnTo>
                <a:lnTo>
                  <a:pt x="586409" y="736600"/>
                </a:lnTo>
                <a:lnTo>
                  <a:pt x="586905" y="723900"/>
                </a:lnTo>
                <a:lnTo>
                  <a:pt x="517906" y="723900"/>
                </a:lnTo>
                <a:lnTo>
                  <a:pt x="512660" y="736600"/>
                </a:lnTo>
                <a:lnTo>
                  <a:pt x="515670" y="749300"/>
                </a:lnTo>
                <a:lnTo>
                  <a:pt x="514070" y="736600"/>
                </a:lnTo>
                <a:lnTo>
                  <a:pt x="524332" y="736600"/>
                </a:lnTo>
                <a:lnTo>
                  <a:pt x="531660" y="749300"/>
                </a:lnTo>
                <a:lnTo>
                  <a:pt x="540092" y="749300"/>
                </a:lnTo>
                <a:lnTo>
                  <a:pt x="542061" y="749300"/>
                </a:lnTo>
                <a:lnTo>
                  <a:pt x="559460" y="749300"/>
                </a:lnTo>
                <a:lnTo>
                  <a:pt x="566369" y="760463"/>
                </a:lnTo>
                <a:lnTo>
                  <a:pt x="566826" y="751827"/>
                </a:lnTo>
                <a:lnTo>
                  <a:pt x="566966" y="749300"/>
                </a:lnTo>
                <a:lnTo>
                  <a:pt x="566864" y="752233"/>
                </a:lnTo>
                <a:lnTo>
                  <a:pt x="566381" y="760488"/>
                </a:lnTo>
                <a:lnTo>
                  <a:pt x="567321" y="762000"/>
                </a:lnTo>
                <a:lnTo>
                  <a:pt x="552958" y="762000"/>
                </a:lnTo>
                <a:lnTo>
                  <a:pt x="554126" y="774700"/>
                </a:lnTo>
                <a:lnTo>
                  <a:pt x="553262" y="774700"/>
                </a:lnTo>
                <a:lnTo>
                  <a:pt x="547014" y="774700"/>
                </a:lnTo>
                <a:lnTo>
                  <a:pt x="550862" y="763435"/>
                </a:lnTo>
                <a:lnTo>
                  <a:pt x="553262" y="774700"/>
                </a:lnTo>
                <a:lnTo>
                  <a:pt x="552958" y="762000"/>
                </a:lnTo>
                <a:lnTo>
                  <a:pt x="551357" y="762000"/>
                </a:lnTo>
                <a:lnTo>
                  <a:pt x="550557" y="762000"/>
                </a:lnTo>
                <a:lnTo>
                  <a:pt x="546671" y="762000"/>
                </a:lnTo>
                <a:lnTo>
                  <a:pt x="546671" y="901700"/>
                </a:lnTo>
                <a:lnTo>
                  <a:pt x="545147" y="914400"/>
                </a:lnTo>
                <a:lnTo>
                  <a:pt x="546125" y="901700"/>
                </a:lnTo>
                <a:lnTo>
                  <a:pt x="546671" y="901700"/>
                </a:lnTo>
                <a:lnTo>
                  <a:pt x="546671" y="762000"/>
                </a:lnTo>
                <a:lnTo>
                  <a:pt x="543801" y="762000"/>
                </a:lnTo>
                <a:lnTo>
                  <a:pt x="542264" y="774700"/>
                </a:lnTo>
                <a:lnTo>
                  <a:pt x="541426" y="774700"/>
                </a:lnTo>
                <a:lnTo>
                  <a:pt x="541413" y="767689"/>
                </a:lnTo>
                <a:lnTo>
                  <a:pt x="539267" y="774700"/>
                </a:lnTo>
                <a:lnTo>
                  <a:pt x="536181" y="774700"/>
                </a:lnTo>
                <a:lnTo>
                  <a:pt x="536181" y="910666"/>
                </a:lnTo>
                <a:lnTo>
                  <a:pt x="535076" y="914400"/>
                </a:lnTo>
                <a:lnTo>
                  <a:pt x="534949" y="912202"/>
                </a:lnTo>
                <a:lnTo>
                  <a:pt x="536181" y="910666"/>
                </a:lnTo>
                <a:lnTo>
                  <a:pt x="536181" y="774700"/>
                </a:lnTo>
                <a:lnTo>
                  <a:pt x="534987" y="774700"/>
                </a:lnTo>
                <a:lnTo>
                  <a:pt x="539102" y="762000"/>
                </a:lnTo>
                <a:lnTo>
                  <a:pt x="535101" y="762000"/>
                </a:lnTo>
                <a:lnTo>
                  <a:pt x="540092" y="749300"/>
                </a:lnTo>
                <a:lnTo>
                  <a:pt x="533819" y="762000"/>
                </a:lnTo>
                <a:lnTo>
                  <a:pt x="532295" y="762000"/>
                </a:lnTo>
                <a:lnTo>
                  <a:pt x="534466" y="774700"/>
                </a:lnTo>
                <a:lnTo>
                  <a:pt x="533844" y="774700"/>
                </a:lnTo>
                <a:lnTo>
                  <a:pt x="530364" y="787400"/>
                </a:lnTo>
                <a:lnTo>
                  <a:pt x="529145" y="787400"/>
                </a:lnTo>
                <a:lnTo>
                  <a:pt x="529145" y="876300"/>
                </a:lnTo>
                <a:lnTo>
                  <a:pt x="527723" y="889000"/>
                </a:lnTo>
                <a:lnTo>
                  <a:pt x="526973" y="889000"/>
                </a:lnTo>
                <a:lnTo>
                  <a:pt x="526973" y="927100"/>
                </a:lnTo>
                <a:lnTo>
                  <a:pt x="520369" y="927100"/>
                </a:lnTo>
                <a:lnTo>
                  <a:pt x="520598" y="914400"/>
                </a:lnTo>
                <a:lnTo>
                  <a:pt x="521462" y="914400"/>
                </a:lnTo>
                <a:lnTo>
                  <a:pt x="520306" y="901700"/>
                </a:lnTo>
                <a:lnTo>
                  <a:pt x="518236" y="914400"/>
                </a:lnTo>
                <a:lnTo>
                  <a:pt x="513981" y="914400"/>
                </a:lnTo>
                <a:lnTo>
                  <a:pt x="512724" y="901700"/>
                </a:lnTo>
                <a:lnTo>
                  <a:pt x="519607" y="901700"/>
                </a:lnTo>
                <a:lnTo>
                  <a:pt x="519899" y="889000"/>
                </a:lnTo>
                <a:lnTo>
                  <a:pt x="521957" y="889000"/>
                </a:lnTo>
                <a:lnTo>
                  <a:pt x="522744" y="901700"/>
                </a:lnTo>
                <a:lnTo>
                  <a:pt x="522198" y="901700"/>
                </a:lnTo>
                <a:lnTo>
                  <a:pt x="523176" y="914400"/>
                </a:lnTo>
                <a:lnTo>
                  <a:pt x="526872" y="914400"/>
                </a:lnTo>
                <a:lnTo>
                  <a:pt x="526973" y="927100"/>
                </a:lnTo>
                <a:lnTo>
                  <a:pt x="526973" y="889000"/>
                </a:lnTo>
                <a:lnTo>
                  <a:pt x="526732" y="889000"/>
                </a:lnTo>
                <a:lnTo>
                  <a:pt x="528942" y="876300"/>
                </a:lnTo>
                <a:lnTo>
                  <a:pt x="529145" y="876300"/>
                </a:lnTo>
                <a:lnTo>
                  <a:pt x="529145" y="787400"/>
                </a:lnTo>
                <a:lnTo>
                  <a:pt x="528383" y="787400"/>
                </a:lnTo>
                <a:lnTo>
                  <a:pt x="528434" y="800100"/>
                </a:lnTo>
                <a:lnTo>
                  <a:pt x="522274" y="790067"/>
                </a:lnTo>
                <a:lnTo>
                  <a:pt x="519772" y="800100"/>
                </a:lnTo>
                <a:lnTo>
                  <a:pt x="522312" y="800100"/>
                </a:lnTo>
                <a:lnTo>
                  <a:pt x="521309" y="812800"/>
                </a:lnTo>
                <a:lnTo>
                  <a:pt x="520712" y="812800"/>
                </a:lnTo>
                <a:lnTo>
                  <a:pt x="524167" y="825500"/>
                </a:lnTo>
                <a:lnTo>
                  <a:pt x="519125" y="825500"/>
                </a:lnTo>
                <a:lnTo>
                  <a:pt x="517690" y="812800"/>
                </a:lnTo>
                <a:lnTo>
                  <a:pt x="516255" y="812800"/>
                </a:lnTo>
                <a:lnTo>
                  <a:pt x="514362" y="825500"/>
                </a:lnTo>
                <a:lnTo>
                  <a:pt x="512559" y="812800"/>
                </a:lnTo>
                <a:lnTo>
                  <a:pt x="511975" y="812800"/>
                </a:lnTo>
                <a:lnTo>
                  <a:pt x="510603" y="825500"/>
                </a:lnTo>
                <a:lnTo>
                  <a:pt x="506857" y="825500"/>
                </a:lnTo>
                <a:lnTo>
                  <a:pt x="505955" y="825500"/>
                </a:lnTo>
                <a:lnTo>
                  <a:pt x="505968" y="837387"/>
                </a:lnTo>
                <a:lnTo>
                  <a:pt x="514375" y="825500"/>
                </a:lnTo>
                <a:lnTo>
                  <a:pt x="517372" y="838200"/>
                </a:lnTo>
                <a:lnTo>
                  <a:pt x="510895" y="838200"/>
                </a:lnTo>
                <a:lnTo>
                  <a:pt x="511987" y="850900"/>
                </a:lnTo>
                <a:lnTo>
                  <a:pt x="509866" y="850900"/>
                </a:lnTo>
                <a:lnTo>
                  <a:pt x="509866" y="901700"/>
                </a:lnTo>
                <a:lnTo>
                  <a:pt x="504291" y="901700"/>
                </a:lnTo>
                <a:lnTo>
                  <a:pt x="505320" y="889000"/>
                </a:lnTo>
                <a:lnTo>
                  <a:pt x="506704" y="889000"/>
                </a:lnTo>
                <a:lnTo>
                  <a:pt x="509866" y="901700"/>
                </a:lnTo>
                <a:lnTo>
                  <a:pt x="509866" y="850900"/>
                </a:lnTo>
                <a:lnTo>
                  <a:pt x="502907" y="850900"/>
                </a:lnTo>
                <a:lnTo>
                  <a:pt x="502907" y="876300"/>
                </a:lnTo>
                <a:lnTo>
                  <a:pt x="498246" y="889000"/>
                </a:lnTo>
                <a:lnTo>
                  <a:pt x="497725" y="889000"/>
                </a:lnTo>
                <a:lnTo>
                  <a:pt x="498678" y="901700"/>
                </a:lnTo>
                <a:lnTo>
                  <a:pt x="498436" y="889000"/>
                </a:lnTo>
                <a:lnTo>
                  <a:pt x="502704" y="889000"/>
                </a:lnTo>
                <a:lnTo>
                  <a:pt x="502462" y="901700"/>
                </a:lnTo>
                <a:lnTo>
                  <a:pt x="498678" y="901700"/>
                </a:lnTo>
                <a:lnTo>
                  <a:pt x="497789" y="901700"/>
                </a:lnTo>
                <a:lnTo>
                  <a:pt x="496912" y="889000"/>
                </a:lnTo>
                <a:lnTo>
                  <a:pt x="494131" y="889000"/>
                </a:lnTo>
                <a:lnTo>
                  <a:pt x="493115" y="876300"/>
                </a:lnTo>
                <a:lnTo>
                  <a:pt x="502907" y="876300"/>
                </a:lnTo>
                <a:lnTo>
                  <a:pt x="502907" y="850900"/>
                </a:lnTo>
                <a:lnTo>
                  <a:pt x="502005" y="850900"/>
                </a:lnTo>
                <a:lnTo>
                  <a:pt x="498309" y="838200"/>
                </a:lnTo>
                <a:lnTo>
                  <a:pt x="496862" y="838200"/>
                </a:lnTo>
                <a:lnTo>
                  <a:pt x="499148" y="825500"/>
                </a:lnTo>
                <a:lnTo>
                  <a:pt x="483806" y="825500"/>
                </a:lnTo>
                <a:lnTo>
                  <a:pt x="472617" y="825500"/>
                </a:lnTo>
                <a:lnTo>
                  <a:pt x="472300" y="812800"/>
                </a:lnTo>
                <a:lnTo>
                  <a:pt x="473125" y="812800"/>
                </a:lnTo>
                <a:lnTo>
                  <a:pt x="468833" y="801268"/>
                </a:lnTo>
                <a:lnTo>
                  <a:pt x="468249" y="812800"/>
                </a:lnTo>
                <a:lnTo>
                  <a:pt x="466648" y="812800"/>
                </a:lnTo>
                <a:lnTo>
                  <a:pt x="464273" y="800100"/>
                </a:lnTo>
                <a:lnTo>
                  <a:pt x="457441" y="800100"/>
                </a:lnTo>
                <a:lnTo>
                  <a:pt x="456552" y="812800"/>
                </a:lnTo>
                <a:lnTo>
                  <a:pt x="460616" y="812800"/>
                </a:lnTo>
                <a:lnTo>
                  <a:pt x="461441" y="825500"/>
                </a:lnTo>
                <a:lnTo>
                  <a:pt x="454431" y="825500"/>
                </a:lnTo>
                <a:lnTo>
                  <a:pt x="454571" y="812800"/>
                </a:lnTo>
                <a:lnTo>
                  <a:pt x="449580" y="825500"/>
                </a:lnTo>
                <a:lnTo>
                  <a:pt x="450253" y="838200"/>
                </a:lnTo>
                <a:lnTo>
                  <a:pt x="446913" y="838200"/>
                </a:lnTo>
                <a:lnTo>
                  <a:pt x="447332" y="850900"/>
                </a:lnTo>
                <a:lnTo>
                  <a:pt x="453123" y="850900"/>
                </a:lnTo>
                <a:lnTo>
                  <a:pt x="458546" y="838200"/>
                </a:lnTo>
                <a:lnTo>
                  <a:pt x="458431" y="850900"/>
                </a:lnTo>
                <a:lnTo>
                  <a:pt x="480390" y="850900"/>
                </a:lnTo>
                <a:lnTo>
                  <a:pt x="481952" y="863600"/>
                </a:lnTo>
                <a:lnTo>
                  <a:pt x="490474" y="850900"/>
                </a:lnTo>
                <a:lnTo>
                  <a:pt x="488696" y="863600"/>
                </a:lnTo>
                <a:lnTo>
                  <a:pt x="496595" y="863600"/>
                </a:lnTo>
                <a:lnTo>
                  <a:pt x="491083" y="876300"/>
                </a:lnTo>
                <a:lnTo>
                  <a:pt x="484974" y="876300"/>
                </a:lnTo>
                <a:lnTo>
                  <a:pt x="487184" y="889000"/>
                </a:lnTo>
                <a:lnTo>
                  <a:pt x="481558" y="889000"/>
                </a:lnTo>
                <a:lnTo>
                  <a:pt x="479729" y="876300"/>
                </a:lnTo>
                <a:lnTo>
                  <a:pt x="479920" y="889000"/>
                </a:lnTo>
                <a:lnTo>
                  <a:pt x="478790" y="889000"/>
                </a:lnTo>
                <a:lnTo>
                  <a:pt x="478790" y="914400"/>
                </a:lnTo>
                <a:lnTo>
                  <a:pt x="473202" y="914400"/>
                </a:lnTo>
                <a:lnTo>
                  <a:pt x="472605" y="911720"/>
                </a:lnTo>
                <a:lnTo>
                  <a:pt x="472986" y="901700"/>
                </a:lnTo>
                <a:lnTo>
                  <a:pt x="478663" y="901700"/>
                </a:lnTo>
                <a:lnTo>
                  <a:pt x="478790" y="914400"/>
                </a:lnTo>
                <a:lnTo>
                  <a:pt x="478790" y="889000"/>
                </a:lnTo>
                <a:lnTo>
                  <a:pt x="469036" y="889000"/>
                </a:lnTo>
                <a:lnTo>
                  <a:pt x="469849" y="901700"/>
                </a:lnTo>
                <a:lnTo>
                  <a:pt x="467512" y="901700"/>
                </a:lnTo>
                <a:lnTo>
                  <a:pt x="465594" y="901700"/>
                </a:lnTo>
                <a:lnTo>
                  <a:pt x="467156" y="889000"/>
                </a:lnTo>
                <a:lnTo>
                  <a:pt x="462419" y="901700"/>
                </a:lnTo>
                <a:lnTo>
                  <a:pt x="453136" y="901700"/>
                </a:lnTo>
                <a:lnTo>
                  <a:pt x="452183" y="914400"/>
                </a:lnTo>
                <a:lnTo>
                  <a:pt x="453821" y="914400"/>
                </a:lnTo>
                <a:lnTo>
                  <a:pt x="456158" y="927100"/>
                </a:lnTo>
                <a:lnTo>
                  <a:pt x="500176" y="927100"/>
                </a:lnTo>
                <a:lnTo>
                  <a:pt x="504126" y="939800"/>
                </a:lnTo>
                <a:lnTo>
                  <a:pt x="507784" y="939800"/>
                </a:lnTo>
                <a:lnTo>
                  <a:pt x="509155" y="952500"/>
                </a:lnTo>
                <a:lnTo>
                  <a:pt x="505612" y="965200"/>
                </a:lnTo>
                <a:lnTo>
                  <a:pt x="511441" y="965200"/>
                </a:lnTo>
                <a:lnTo>
                  <a:pt x="514832" y="977900"/>
                </a:lnTo>
                <a:lnTo>
                  <a:pt x="519658" y="977900"/>
                </a:lnTo>
                <a:lnTo>
                  <a:pt x="519976" y="990600"/>
                </a:lnTo>
                <a:lnTo>
                  <a:pt x="528053" y="990600"/>
                </a:lnTo>
                <a:lnTo>
                  <a:pt x="529945" y="1003300"/>
                </a:lnTo>
                <a:lnTo>
                  <a:pt x="532930" y="1003300"/>
                </a:lnTo>
                <a:lnTo>
                  <a:pt x="533742" y="1016000"/>
                </a:lnTo>
                <a:lnTo>
                  <a:pt x="466674" y="1016000"/>
                </a:lnTo>
                <a:lnTo>
                  <a:pt x="462534" y="1028700"/>
                </a:lnTo>
                <a:lnTo>
                  <a:pt x="442163" y="1028700"/>
                </a:lnTo>
                <a:lnTo>
                  <a:pt x="437997" y="1041400"/>
                </a:lnTo>
                <a:lnTo>
                  <a:pt x="433247" y="1041400"/>
                </a:lnTo>
                <a:lnTo>
                  <a:pt x="432828" y="1043495"/>
                </a:lnTo>
                <a:lnTo>
                  <a:pt x="434949" y="1054100"/>
                </a:lnTo>
                <a:lnTo>
                  <a:pt x="430707" y="1054100"/>
                </a:lnTo>
                <a:lnTo>
                  <a:pt x="432828" y="1043495"/>
                </a:lnTo>
                <a:lnTo>
                  <a:pt x="432409" y="1041400"/>
                </a:lnTo>
                <a:lnTo>
                  <a:pt x="430364" y="1054100"/>
                </a:lnTo>
                <a:lnTo>
                  <a:pt x="398018" y="1054100"/>
                </a:lnTo>
                <a:lnTo>
                  <a:pt x="392849" y="1041400"/>
                </a:lnTo>
                <a:lnTo>
                  <a:pt x="385559" y="1041400"/>
                </a:lnTo>
                <a:lnTo>
                  <a:pt x="378714" y="1054100"/>
                </a:lnTo>
                <a:lnTo>
                  <a:pt x="355104" y="1054100"/>
                </a:lnTo>
                <a:lnTo>
                  <a:pt x="342417" y="1066800"/>
                </a:lnTo>
                <a:lnTo>
                  <a:pt x="310997" y="1066800"/>
                </a:lnTo>
                <a:lnTo>
                  <a:pt x="302539" y="1079500"/>
                </a:lnTo>
                <a:lnTo>
                  <a:pt x="177622" y="1079500"/>
                </a:lnTo>
                <a:lnTo>
                  <a:pt x="175425" y="1092200"/>
                </a:lnTo>
                <a:lnTo>
                  <a:pt x="146456" y="1092200"/>
                </a:lnTo>
                <a:lnTo>
                  <a:pt x="148082" y="1104900"/>
                </a:lnTo>
                <a:lnTo>
                  <a:pt x="140779" y="1104900"/>
                </a:lnTo>
                <a:lnTo>
                  <a:pt x="140779" y="1130300"/>
                </a:lnTo>
                <a:lnTo>
                  <a:pt x="132511" y="1130300"/>
                </a:lnTo>
                <a:lnTo>
                  <a:pt x="133273" y="1117600"/>
                </a:lnTo>
                <a:lnTo>
                  <a:pt x="140779" y="1130300"/>
                </a:lnTo>
                <a:lnTo>
                  <a:pt x="140779" y="1104900"/>
                </a:lnTo>
                <a:lnTo>
                  <a:pt x="140436" y="1104900"/>
                </a:lnTo>
                <a:lnTo>
                  <a:pt x="141947" y="1092200"/>
                </a:lnTo>
                <a:lnTo>
                  <a:pt x="132994" y="1092200"/>
                </a:lnTo>
                <a:lnTo>
                  <a:pt x="132994" y="1117600"/>
                </a:lnTo>
                <a:lnTo>
                  <a:pt x="132880" y="1116749"/>
                </a:lnTo>
                <a:lnTo>
                  <a:pt x="132880" y="1117600"/>
                </a:lnTo>
                <a:lnTo>
                  <a:pt x="131711" y="1117600"/>
                </a:lnTo>
                <a:lnTo>
                  <a:pt x="131394" y="1104900"/>
                </a:lnTo>
                <a:lnTo>
                  <a:pt x="132880" y="1116749"/>
                </a:lnTo>
                <a:lnTo>
                  <a:pt x="132880" y="1104900"/>
                </a:lnTo>
                <a:lnTo>
                  <a:pt x="132994" y="1117600"/>
                </a:lnTo>
                <a:lnTo>
                  <a:pt x="132994" y="1092200"/>
                </a:lnTo>
                <a:lnTo>
                  <a:pt x="124142" y="1092200"/>
                </a:lnTo>
                <a:lnTo>
                  <a:pt x="122428" y="1104900"/>
                </a:lnTo>
                <a:lnTo>
                  <a:pt x="123875" y="1104900"/>
                </a:lnTo>
                <a:lnTo>
                  <a:pt x="125056" y="1117600"/>
                </a:lnTo>
                <a:lnTo>
                  <a:pt x="129197" y="1117600"/>
                </a:lnTo>
                <a:lnTo>
                  <a:pt x="131813" y="1130300"/>
                </a:lnTo>
                <a:lnTo>
                  <a:pt x="121691" y="1130300"/>
                </a:lnTo>
                <a:lnTo>
                  <a:pt x="124409" y="1143000"/>
                </a:lnTo>
                <a:lnTo>
                  <a:pt x="117348" y="1143000"/>
                </a:lnTo>
                <a:lnTo>
                  <a:pt x="116598" y="1155700"/>
                </a:lnTo>
                <a:lnTo>
                  <a:pt x="126695" y="1155700"/>
                </a:lnTo>
                <a:lnTo>
                  <a:pt x="130924" y="1168400"/>
                </a:lnTo>
                <a:lnTo>
                  <a:pt x="139611" y="1168400"/>
                </a:lnTo>
                <a:lnTo>
                  <a:pt x="137706" y="1181100"/>
                </a:lnTo>
                <a:lnTo>
                  <a:pt x="131051" y="1181100"/>
                </a:lnTo>
                <a:lnTo>
                  <a:pt x="125603" y="1168400"/>
                </a:lnTo>
                <a:lnTo>
                  <a:pt x="128295" y="1181100"/>
                </a:lnTo>
                <a:lnTo>
                  <a:pt x="125564" y="1181100"/>
                </a:lnTo>
                <a:lnTo>
                  <a:pt x="126301" y="1193800"/>
                </a:lnTo>
                <a:lnTo>
                  <a:pt x="125755" y="1193800"/>
                </a:lnTo>
                <a:lnTo>
                  <a:pt x="125006" y="1206500"/>
                </a:lnTo>
                <a:lnTo>
                  <a:pt x="132765" y="1206500"/>
                </a:lnTo>
                <a:lnTo>
                  <a:pt x="128346" y="1193800"/>
                </a:lnTo>
                <a:lnTo>
                  <a:pt x="133832" y="1193800"/>
                </a:lnTo>
                <a:lnTo>
                  <a:pt x="132765" y="1206500"/>
                </a:lnTo>
                <a:lnTo>
                  <a:pt x="137617" y="1206500"/>
                </a:lnTo>
                <a:lnTo>
                  <a:pt x="146532" y="1219200"/>
                </a:lnTo>
                <a:lnTo>
                  <a:pt x="142722" y="1219200"/>
                </a:lnTo>
                <a:lnTo>
                  <a:pt x="147193" y="1231900"/>
                </a:lnTo>
                <a:lnTo>
                  <a:pt x="147916" y="1244600"/>
                </a:lnTo>
                <a:lnTo>
                  <a:pt x="145618" y="1257300"/>
                </a:lnTo>
                <a:lnTo>
                  <a:pt x="147764" y="1270000"/>
                </a:lnTo>
                <a:lnTo>
                  <a:pt x="140157" y="1270000"/>
                </a:lnTo>
                <a:lnTo>
                  <a:pt x="137617" y="1282700"/>
                </a:lnTo>
                <a:lnTo>
                  <a:pt x="139204" y="1282700"/>
                </a:lnTo>
                <a:lnTo>
                  <a:pt x="136156" y="1295400"/>
                </a:lnTo>
                <a:lnTo>
                  <a:pt x="148564" y="1295400"/>
                </a:lnTo>
                <a:lnTo>
                  <a:pt x="150545" y="1308100"/>
                </a:lnTo>
                <a:lnTo>
                  <a:pt x="146812" y="1320800"/>
                </a:lnTo>
                <a:lnTo>
                  <a:pt x="148488" y="1333500"/>
                </a:lnTo>
                <a:lnTo>
                  <a:pt x="151765" y="1333500"/>
                </a:lnTo>
                <a:lnTo>
                  <a:pt x="154571" y="1346200"/>
                </a:lnTo>
                <a:lnTo>
                  <a:pt x="160489" y="1333500"/>
                </a:lnTo>
                <a:lnTo>
                  <a:pt x="162775" y="1346200"/>
                </a:lnTo>
                <a:lnTo>
                  <a:pt x="172364" y="1346200"/>
                </a:lnTo>
                <a:lnTo>
                  <a:pt x="177888" y="1358900"/>
                </a:lnTo>
                <a:lnTo>
                  <a:pt x="215569" y="1358900"/>
                </a:lnTo>
                <a:lnTo>
                  <a:pt x="225742" y="1371600"/>
                </a:lnTo>
                <a:lnTo>
                  <a:pt x="236118" y="1371600"/>
                </a:lnTo>
                <a:lnTo>
                  <a:pt x="238290" y="1358900"/>
                </a:lnTo>
                <a:lnTo>
                  <a:pt x="241731" y="1358900"/>
                </a:lnTo>
                <a:lnTo>
                  <a:pt x="238302" y="1371600"/>
                </a:lnTo>
                <a:lnTo>
                  <a:pt x="243522" y="1371600"/>
                </a:lnTo>
                <a:lnTo>
                  <a:pt x="244259" y="1384300"/>
                </a:lnTo>
                <a:lnTo>
                  <a:pt x="245440" y="1397000"/>
                </a:lnTo>
                <a:lnTo>
                  <a:pt x="242036" y="1397000"/>
                </a:lnTo>
                <a:lnTo>
                  <a:pt x="239001" y="1409700"/>
                </a:lnTo>
                <a:lnTo>
                  <a:pt x="241287" y="1409700"/>
                </a:lnTo>
                <a:lnTo>
                  <a:pt x="253669" y="1422400"/>
                </a:lnTo>
                <a:lnTo>
                  <a:pt x="261708" y="1435100"/>
                </a:lnTo>
                <a:lnTo>
                  <a:pt x="266369" y="1447800"/>
                </a:lnTo>
                <a:lnTo>
                  <a:pt x="300304" y="1447800"/>
                </a:lnTo>
                <a:lnTo>
                  <a:pt x="308787" y="1460500"/>
                </a:lnTo>
                <a:lnTo>
                  <a:pt x="314236" y="1460500"/>
                </a:lnTo>
                <a:lnTo>
                  <a:pt x="314655" y="1473200"/>
                </a:lnTo>
                <a:lnTo>
                  <a:pt x="308063" y="1473200"/>
                </a:lnTo>
                <a:lnTo>
                  <a:pt x="303872" y="1485900"/>
                </a:lnTo>
                <a:lnTo>
                  <a:pt x="302018" y="1473200"/>
                </a:lnTo>
                <a:lnTo>
                  <a:pt x="294462" y="1473200"/>
                </a:lnTo>
                <a:lnTo>
                  <a:pt x="285750" y="1485900"/>
                </a:lnTo>
                <a:lnTo>
                  <a:pt x="284746" y="1473200"/>
                </a:lnTo>
                <a:lnTo>
                  <a:pt x="270205" y="1473200"/>
                </a:lnTo>
                <a:lnTo>
                  <a:pt x="242417" y="1485900"/>
                </a:lnTo>
                <a:lnTo>
                  <a:pt x="209702" y="1485900"/>
                </a:lnTo>
                <a:lnTo>
                  <a:pt x="180352" y="1473200"/>
                </a:lnTo>
                <a:lnTo>
                  <a:pt x="175831" y="1460500"/>
                </a:lnTo>
                <a:lnTo>
                  <a:pt x="167144" y="1447800"/>
                </a:lnTo>
                <a:lnTo>
                  <a:pt x="158953" y="1437195"/>
                </a:lnTo>
                <a:lnTo>
                  <a:pt x="158953" y="1739900"/>
                </a:lnTo>
                <a:lnTo>
                  <a:pt x="158038" y="1739900"/>
                </a:lnTo>
                <a:lnTo>
                  <a:pt x="157899" y="1738922"/>
                </a:lnTo>
                <a:lnTo>
                  <a:pt x="158508" y="1733067"/>
                </a:lnTo>
                <a:lnTo>
                  <a:pt x="158953" y="1739900"/>
                </a:lnTo>
                <a:lnTo>
                  <a:pt x="158953" y="1437195"/>
                </a:lnTo>
                <a:lnTo>
                  <a:pt x="157340" y="1435100"/>
                </a:lnTo>
                <a:lnTo>
                  <a:pt x="156629" y="1433957"/>
                </a:lnTo>
                <a:lnTo>
                  <a:pt x="156629" y="1727200"/>
                </a:lnTo>
                <a:lnTo>
                  <a:pt x="156413" y="1728584"/>
                </a:lnTo>
                <a:lnTo>
                  <a:pt x="156210" y="1727200"/>
                </a:lnTo>
                <a:lnTo>
                  <a:pt x="156629" y="1727200"/>
                </a:lnTo>
                <a:lnTo>
                  <a:pt x="156629" y="1433957"/>
                </a:lnTo>
                <a:lnTo>
                  <a:pt x="155257" y="1431734"/>
                </a:lnTo>
                <a:lnTo>
                  <a:pt x="155257" y="1735886"/>
                </a:lnTo>
                <a:lnTo>
                  <a:pt x="154622" y="1739900"/>
                </a:lnTo>
                <a:lnTo>
                  <a:pt x="148082" y="1739900"/>
                </a:lnTo>
                <a:lnTo>
                  <a:pt x="148793" y="1727200"/>
                </a:lnTo>
                <a:lnTo>
                  <a:pt x="155168" y="1727200"/>
                </a:lnTo>
                <a:lnTo>
                  <a:pt x="155257" y="1735886"/>
                </a:lnTo>
                <a:lnTo>
                  <a:pt x="155257" y="1431734"/>
                </a:lnTo>
                <a:lnTo>
                  <a:pt x="149491" y="1422400"/>
                </a:lnTo>
                <a:lnTo>
                  <a:pt x="149148" y="1422400"/>
                </a:lnTo>
                <a:lnTo>
                  <a:pt x="149275" y="1410296"/>
                </a:lnTo>
                <a:lnTo>
                  <a:pt x="147853" y="1422400"/>
                </a:lnTo>
                <a:lnTo>
                  <a:pt x="140589" y="1422400"/>
                </a:lnTo>
                <a:lnTo>
                  <a:pt x="142849" y="1409700"/>
                </a:lnTo>
                <a:lnTo>
                  <a:pt x="149288" y="1409700"/>
                </a:lnTo>
                <a:lnTo>
                  <a:pt x="112928" y="1399387"/>
                </a:lnTo>
                <a:lnTo>
                  <a:pt x="112928" y="1435100"/>
                </a:lnTo>
                <a:lnTo>
                  <a:pt x="110363" y="1442453"/>
                </a:lnTo>
                <a:lnTo>
                  <a:pt x="110236" y="1435100"/>
                </a:lnTo>
                <a:lnTo>
                  <a:pt x="112928" y="1435100"/>
                </a:lnTo>
                <a:lnTo>
                  <a:pt x="112928" y="1399387"/>
                </a:lnTo>
                <a:lnTo>
                  <a:pt x="104533" y="1397000"/>
                </a:lnTo>
                <a:lnTo>
                  <a:pt x="81102" y="1371600"/>
                </a:lnTo>
                <a:lnTo>
                  <a:pt x="56730" y="1358900"/>
                </a:lnTo>
                <a:lnTo>
                  <a:pt x="952" y="1358900"/>
                </a:lnTo>
                <a:lnTo>
                  <a:pt x="0" y="1371600"/>
                </a:lnTo>
                <a:lnTo>
                  <a:pt x="7556" y="1371600"/>
                </a:lnTo>
                <a:lnTo>
                  <a:pt x="9715" y="1384300"/>
                </a:lnTo>
                <a:lnTo>
                  <a:pt x="6057" y="1384300"/>
                </a:lnTo>
                <a:lnTo>
                  <a:pt x="8242" y="1397000"/>
                </a:lnTo>
                <a:lnTo>
                  <a:pt x="13703" y="1384300"/>
                </a:lnTo>
                <a:lnTo>
                  <a:pt x="10795" y="1397000"/>
                </a:lnTo>
                <a:lnTo>
                  <a:pt x="25958" y="1397000"/>
                </a:lnTo>
                <a:lnTo>
                  <a:pt x="23622" y="1409700"/>
                </a:lnTo>
                <a:lnTo>
                  <a:pt x="26962" y="1397000"/>
                </a:lnTo>
                <a:lnTo>
                  <a:pt x="29870" y="1409700"/>
                </a:lnTo>
                <a:lnTo>
                  <a:pt x="37261" y="1409700"/>
                </a:lnTo>
                <a:lnTo>
                  <a:pt x="37668" y="1411160"/>
                </a:lnTo>
                <a:lnTo>
                  <a:pt x="37579" y="1409700"/>
                </a:lnTo>
                <a:lnTo>
                  <a:pt x="41884" y="1409700"/>
                </a:lnTo>
                <a:lnTo>
                  <a:pt x="41757" y="1422400"/>
                </a:lnTo>
                <a:lnTo>
                  <a:pt x="42951" y="1422400"/>
                </a:lnTo>
                <a:lnTo>
                  <a:pt x="42621" y="1409700"/>
                </a:lnTo>
                <a:lnTo>
                  <a:pt x="48069" y="1409700"/>
                </a:lnTo>
                <a:lnTo>
                  <a:pt x="46926" y="1422400"/>
                </a:lnTo>
                <a:lnTo>
                  <a:pt x="49339" y="1409700"/>
                </a:lnTo>
                <a:lnTo>
                  <a:pt x="53467" y="1409700"/>
                </a:lnTo>
                <a:lnTo>
                  <a:pt x="49707" y="1422400"/>
                </a:lnTo>
                <a:lnTo>
                  <a:pt x="56172" y="1422400"/>
                </a:lnTo>
                <a:lnTo>
                  <a:pt x="55562" y="1409700"/>
                </a:lnTo>
                <a:lnTo>
                  <a:pt x="56896" y="1422400"/>
                </a:lnTo>
                <a:lnTo>
                  <a:pt x="87477" y="1422400"/>
                </a:lnTo>
                <a:lnTo>
                  <a:pt x="90449" y="1435100"/>
                </a:lnTo>
                <a:lnTo>
                  <a:pt x="95275" y="1435100"/>
                </a:lnTo>
                <a:lnTo>
                  <a:pt x="95961" y="1435100"/>
                </a:lnTo>
                <a:lnTo>
                  <a:pt x="107353" y="1435100"/>
                </a:lnTo>
                <a:lnTo>
                  <a:pt x="109804" y="1444053"/>
                </a:lnTo>
                <a:lnTo>
                  <a:pt x="108496" y="1447800"/>
                </a:lnTo>
                <a:lnTo>
                  <a:pt x="109867" y="1444307"/>
                </a:lnTo>
                <a:lnTo>
                  <a:pt x="110426" y="1446314"/>
                </a:lnTo>
                <a:lnTo>
                  <a:pt x="110363" y="1443050"/>
                </a:lnTo>
                <a:lnTo>
                  <a:pt x="113512" y="1435100"/>
                </a:lnTo>
                <a:lnTo>
                  <a:pt x="112903" y="1447800"/>
                </a:lnTo>
                <a:lnTo>
                  <a:pt x="119151" y="1447800"/>
                </a:lnTo>
                <a:lnTo>
                  <a:pt x="121742" y="1447800"/>
                </a:lnTo>
                <a:lnTo>
                  <a:pt x="118668" y="1460500"/>
                </a:lnTo>
                <a:lnTo>
                  <a:pt x="119151" y="1447800"/>
                </a:lnTo>
                <a:lnTo>
                  <a:pt x="117297" y="1460500"/>
                </a:lnTo>
                <a:lnTo>
                  <a:pt x="109664" y="1460500"/>
                </a:lnTo>
                <a:lnTo>
                  <a:pt x="112496" y="1447800"/>
                </a:lnTo>
                <a:lnTo>
                  <a:pt x="109588" y="1460500"/>
                </a:lnTo>
                <a:lnTo>
                  <a:pt x="107594" y="1460500"/>
                </a:lnTo>
                <a:lnTo>
                  <a:pt x="105181" y="1473200"/>
                </a:lnTo>
                <a:lnTo>
                  <a:pt x="104305" y="1473200"/>
                </a:lnTo>
                <a:lnTo>
                  <a:pt x="103124" y="1485900"/>
                </a:lnTo>
                <a:lnTo>
                  <a:pt x="105892" y="1485900"/>
                </a:lnTo>
                <a:lnTo>
                  <a:pt x="107619" y="1485900"/>
                </a:lnTo>
                <a:lnTo>
                  <a:pt x="106781" y="1473200"/>
                </a:lnTo>
                <a:lnTo>
                  <a:pt x="107543" y="1473200"/>
                </a:lnTo>
                <a:lnTo>
                  <a:pt x="107619" y="1485900"/>
                </a:lnTo>
                <a:lnTo>
                  <a:pt x="110744" y="1485900"/>
                </a:lnTo>
                <a:lnTo>
                  <a:pt x="111086" y="1498600"/>
                </a:lnTo>
                <a:lnTo>
                  <a:pt x="105892" y="1485900"/>
                </a:lnTo>
                <a:lnTo>
                  <a:pt x="108724" y="1498600"/>
                </a:lnTo>
                <a:lnTo>
                  <a:pt x="100012" y="1498600"/>
                </a:lnTo>
                <a:lnTo>
                  <a:pt x="99161" y="1511300"/>
                </a:lnTo>
                <a:lnTo>
                  <a:pt x="96443" y="1511300"/>
                </a:lnTo>
                <a:lnTo>
                  <a:pt x="94678" y="1498600"/>
                </a:lnTo>
                <a:lnTo>
                  <a:pt x="94551" y="1511300"/>
                </a:lnTo>
                <a:lnTo>
                  <a:pt x="57378" y="1511300"/>
                </a:lnTo>
                <a:lnTo>
                  <a:pt x="60833" y="1524000"/>
                </a:lnTo>
                <a:lnTo>
                  <a:pt x="59080" y="1536700"/>
                </a:lnTo>
                <a:lnTo>
                  <a:pt x="53936" y="1536700"/>
                </a:lnTo>
                <a:lnTo>
                  <a:pt x="47180" y="1549400"/>
                </a:lnTo>
                <a:lnTo>
                  <a:pt x="49999" y="1562100"/>
                </a:lnTo>
                <a:lnTo>
                  <a:pt x="56553" y="1562100"/>
                </a:lnTo>
                <a:lnTo>
                  <a:pt x="66433" y="1574800"/>
                </a:lnTo>
                <a:lnTo>
                  <a:pt x="80937" y="1587500"/>
                </a:lnTo>
                <a:lnTo>
                  <a:pt x="96278" y="1600200"/>
                </a:lnTo>
                <a:lnTo>
                  <a:pt x="113220" y="1612900"/>
                </a:lnTo>
                <a:lnTo>
                  <a:pt x="132524" y="1612900"/>
                </a:lnTo>
                <a:lnTo>
                  <a:pt x="140119" y="1625600"/>
                </a:lnTo>
                <a:lnTo>
                  <a:pt x="141770" y="1638300"/>
                </a:lnTo>
                <a:lnTo>
                  <a:pt x="142201" y="1651000"/>
                </a:lnTo>
                <a:lnTo>
                  <a:pt x="146138" y="1663700"/>
                </a:lnTo>
                <a:lnTo>
                  <a:pt x="144183" y="1663700"/>
                </a:lnTo>
                <a:lnTo>
                  <a:pt x="144907" y="1676400"/>
                </a:lnTo>
                <a:lnTo>
                  <a:pt x="144767" y="1676400"/>
                </a:lnTo>
                <a:lnTo>
                  <a:pt x="144081" y="1663700"/>
                </a:lnTo>
                <a:lnTo>
                  <a:pt x="144081" y="1676400"/>
                </a:lnTo>
                <a:lnTo>
                  <a:pt x="142252" y="1676400"/>
                </a:lnTo>
                <a:lnTo>
                  <a:pt x="142417" y="1689100"/>
                </a:lnTo>
                <a:lnTo>
                  <a:pt x="152819" y="1689100"/>
                </a:lnTo>
                <a:lnTo>
                  <a:pt x="153644" y="1689100"/>
                </a:lnTo>
                <a:lnTo>
                  <a:pt x="153733" y="1701800"/>
                </a:lnTo>
                <a:lnTo>
                  <a:pt x="152819" y="1689100"/>
                </a:lnTo>
                <a:lnTo>
                  <a:pt x="151853" y="1701800"/>
                </a:lnTo>
                <a:lnTo>
                  <a:pt x="147548" y="1701800"/>
                </a:lnTo>
                <a:lnTo>
                  <a:pt x="151498" y="1714500"/>
                </a:lnTo>
                <a:lnTo>
                  <a:pt x="142316" y="1714500"/>
                </a:lnTo>
                <a:lnTo>
                  <a:pt x="144043" y="1727200"/>
                </a:lnTo>
                <a:lnTo>
                  <a:pt x="115328" y="1727200"/>
                </a:lnTo>
                <a:lnTo>
                  <a:pt x="122478" y="1739900"/>
                </a:lnTo>
                <a:lnTo>
                  <a:pt x="114020" y="1739900"/>
                </a:lnTo>
                <a:lnTo>
                  <a:pt x="114452" y="1752600"/>
                </a:lnTo>
                <a:lnTo>
                  <a:pt x="103289" y="1752600"/>
                </a:lnTo>
                <a:lnTo>
                  <a:pt x="101041" y="1765300"/>
                </a:lnTo>
                <a:lnTo>
                  <a:pt x="86398" y="1765300"/>
                </a:lnTo>
                <a:lnTo>
                  <a:pt x="83705" y="1778000"/>
                </a:lnTo>
                <a:lnTo>
                  <a:pt x="80721" y="1790700"/>
                </a:lnTo>
                <a:lnTo>
                  <a:pt x="72682" y="1790700"/>
                </a:lnTo>
                <a:lnTo>
                  <a:pt x="73710" y="1778000"/>
                </a:lnTo>
                <a:lnTo>
                  <a:pt x="64109" y="1778000"/>
                </a:lnTo>
                <a:lnTo>
                  <a:pt x="65138" y="1790700"/>
                </a:lnTo>
                <a:lnTo>
                  <a:pt x="65392" y="1790700"/>
                </a:lnTo>
                <a:lnTo>
                  <a:pt x="68008" y="1803400"/>
                </a:lnTo>
                <a:lnTo>
                  <a:pt x="62674" y="1803400"/>
                </a:lnTo>
                <a:lnTo>
                  <a:pt x="59423" y="1816100"/>
                </a:lnTo>
                <a:lnTo>
                  <a:pt x="58178" y="1803400"/>
                </a:lnTo>
                <a:lnTo>
                  <a:pt x="55194" y="1803400"/>
                </a:lnTo>
                <a:lnTo>
                  <a:pt x="52438" y="1816100"/>
                </a:lnTo>
                <a:lnTo>
                  <a:pt x="54203" y="1816100"/>
                </a:lnTo>
                <a:lnTo>
                  <a:pt x="54254" y="1828800"/>
                </a:lnTo>
                <a:lnTo>
                  <a:pt x="46990" y="1828800"/>
                </a:lnTo>
                <a:lnTo>
                  <a:pt x="42557" y="1841500"/>
                </a:lnTo>
                <a:lnTo>
                  <a:pt x="47218" y="1841500"/>
                </a:lnTo>
                <a:lnTo>
                  <a:pt x="47066" y="1854200"/>
                </a:lnTo>
                <a:lnTo>
                  <a:pt x="58724" y="1854200"/>
                </a:lnTo>
                <a:lnTo>
                  <a:pt x="56540" y="1866900"/>
                </a:lnTo>
                <a:lnTo>
                  <a:pt x="63411" y="1866900"/>
                </a:lnTo>
                <a:lnTo>
                  <a:pt x="66344" y="1879600"/>
                </a:lnTo>
                <a:lnTo>
                  <a:pt x="67449" y="1879600"/>
                </a:lnTo>
                <a:lnTo>
                  <a:pt x="69900" y="1866900"/>
                </a:lnTo>
                <a:lnTo>
                  <a:pt x="70827" y="1879600"/>
                </a:lnTo>
                <a:lnTo>
                  <a:pt x="73609" y="1879600"/>
                </a:lnTo>
                <a:lnTo>
                  <a:pt x="74904" y="1866900"/>
                </a:lnTo>
                <a:lnTo>
                  <a:pt x="77571" y="1879600"/>
                </a:lnTo>
                <a:lnTo>
                  <a:pt x="83134" y="1879600"/>
                </a:lnTo>
                <a:lnTo>
                  <a:pt x="81572" y="1892300"/>
                </a:lnTo>
                <a:lnTo>
                  <a:pt x="82943" y="1892300"/>
                </a:lnTo>
                <a:lnTo>
                  <a:pt x="83908" y="1905000"/>
                </a:lnTo>
                <a:lnTo>
                  <a:pt x="88087" y="1905000"/>
                </a:lnTo>
                <a:lnTo>
                  <a:pt x="84556" y="1917700"/>
                </a:lnTo>
                <a:lnTo>
                  <a:pt x="98221" y="1917700"/>
                </a:lnTo>
                <a:lnTo>
                  <a:pt x="100177" y="1930400"/>
                </a:lnTo>
                <a:lnTo>
                  <a:pt x="100190" y="1917700"/>
                </a:lnTo>
                <a:lnTo>
                  <a:pt x="100495" y="1917700"/>
                </a:lnTo>
                <a:lnTo>
                  <a:pt x="103530" y="1930400"/>
                </a:lnTo>
                <a:lnTo>
                  <a:pt x="143662" y="1930400"/>
                </a:lnTo>
                <a:lnTo>
                  <a:pt x="145072" y="1943100"/>
                </a:lnTo>
                <a:lnTo>
                  <a:pt x="146342" y="1943100"/>
                </a:lnTo>
                <a:lnTo>
                  <a:pt x="144868" y="1930400"/>
                </a:lnTo>
                <a:lnTo>
                  <a:pt x="147535" y="1930400"/>
                </a:lnTo>
                <a:lnTo>
                  <a:pt x="149834" y="1943100"/>
                </a:lnTo>
                <a:lnTo>
                  <a:pt x="149542" y="1930400"/>
                </a:lnTo>
                <a:lnTo>
                  <a:pt x="151091" y="1943100"/>
                </a:lnTo>
                <a:lnTo>
                  <a:pt x="152831" y="1943100"/>
                </a:lnTo>
                <a:lnTo>
                  <a:pt x="150698" y="1930400"/>
                </a:lnTo>
                <a:lnTo>
                  <a:pt x="156286" y="1930400"/>
                </a:lnTo>
                <a:lnTo>
                  <a:pt x="156222" y="1943100"/>
                </a:lnTo>
                <a:lnTo>
                  <a:pt x="159169" y="1930400"/>
                </a:lnTo>
                <a:lnTo>
                  <a:pt x="159181" y="1943100"/>
                </a:lnTo>
                <a:lnTo>
                  <a:pt x="166230" y="1943100"/>
                </a:lnTo>
                <a:lnTo>
                  <a:pt x="166039" y="1955800"/>
                </a:lnTo>
                <a:lnTo>
                  <a:pt x="167614" y="1943100"/>
                </a:lnTo>
                <a:lnTo>
                  <a:pt x="168478" y="1943100"/>
                </a:lnTo>
                <a:lnTo>
                  <a:pt x="170573" y="1943100"/>
                </a:lnTo>
                <a:lnTo>
                  <a:pt x="169697" y="1955800"/>
                </a:lnTo>
                <a:lnTo>
                  <a:pt x="180340" y="1955800"/>
                </a:lnTo>
                <a:lnTo>
                  <a:pt x="180962" y="1943100"/>
                </a:lnTo>
                <a:lnTo>
                  <a:pt x="182537" y="1943100"/>
                </a:lnTo>
                <a:lnTo>
                  <a:pt x="184797" y="1955800"/>
                </a:lnTo>
                <a:lnTo>
                  <a:pt x="185064" y="1943100"/>
                </a:lnTo>
                <a:lnTo>
                  <a:pt x="211886" y="1943100"/>
                </a:lnTo>
                <a:lnTo>
                  <a:pt x="215430" y="1930400"/>
                </a:lnTo>
                <a:lnTo>
                  <a:pt x="214236" y="1930400"/>
                </a:lnTo>
                <a:lnTo>
                  <a:pt x="215430" y="1917700"/>
                </a:lnTo>
                <a:lnTo>
                  <a:pt x="214210" y="1930400"/>
                </a:lnTo>
                <a:lnTo>
                  <a:pt x="213271" y="1917700"/>
                </a:lnTo>
                <a:lnTo>
                  <a:pt x="214160" y="1917700"/>
                </a:lnTo>
                <a:lnTo>
                  <a:pt x="217893" y="1905000"/>
                </a:lnTo>
                <a:lnTo>
                  <a:pt x="222846" y="1917700"/>
                </a:lnTo>
                <a:lnTo>
                  <a:pt x="227749" y="1917700"/>
                </a:lnTo>
                <a:lnTo>
                  <a:pt x="231343" y="1930400"/>
                </a:lnTo>
                <a:lnTo>
                  <a:pt x="229908" y="1930400"/>
                </a:lnTo>
                <a:lnTo>
                  <a:pt x="226339" y="1943100"/>
                </a:lnTo>
                <a:lnTo>
                  <a:pt x="220941" y="1943100"/>
                </a:lnTo>
                <a:lnTo>
                  <a:pt x="224917" y="1955800"/>
                </a:lnTo>
                <a:lnTo>
                  <a:pt x="264223" y="1955800"/>
                </a:lnTo>
                <a:lnTo>
                  <a:pt x="261404" y="1968500"/>
                </a:lnTo>
                <a:lnTo>
                  <a:pt x="256387" y="1968500"/>
                </a:lnTo>
                <a:lnTo>
                  <a:pt x="255714" y="1981200"/>
                </a:lnTo>
                <a:lnTo>
                  <a:pt x="259842" y="1981200"/>
                </a:lnTo>
                <a:lnTo>
                  <a:pt x="265696" y="1993900"/>
                </a:lnTo>
                <a:lnTo>
                  <a:pt x="271475" y="2006600"/>
                </a:lnTo>
                <a:lnTo>
                  <a:pt x="272542" y="2019300"/>
                </a:lnTo>
                <a:lnTo>
                  <a:pt x="276504" y="2019300"/>
                </a:lnTo>
                <a:lnTo>
                  <a:pt x="291033" y="2032000"/>
                </a:lnTo>
                <a:lnTo>
                  <a:pt x="289420" y="2032000"/>
                </a:lnTo>
                <a:lnTo>
                  <a:pt x="291414" y="2044700"/>
                </a:lnTo>
                <a:lnTo>
                  <a:pt x="289420" y="2044700"/>
                </a:lnTo>
                <a:lnTo>
                  <a:pt x="289420" y="2095500"/>
                </a:lnTo>
                <a:lnTo>
                  <a:pt x="289191" y="2095500"/>
                </a:lnTo>
                <a:lnTo>
                  <a:pt x="289102" y="2082800"/>
                </a:lnTo>
                <a:lnTo>
                  <a:pt x="289242" y="2082800"/>
                </a:lnTo>
                <a:lnTo>
                  <a:pt x="289420" y="2095500"/>
                </a:lnTo>
                <a:lnTo>
                  <a:pt x="289420" y="2044700"/>
                </a:lnTo>
                <a:lnTo>
                  <a:pt x="285369" y="2044700"/>
                </a:lnTo>
                <a:lnTo>
                  <a:pt x="278168" y="2057400"/>
                </a:lnTo>
                <a:lnTo>
                  <a:pt x="276656" y="2070100"/>
                </a:lnTo>
                <a:lnTo>
                  <a:pt x="282676" y="2082800"/>
                </a:lnTo>
                <a:lnTo>
                  <a:pt x="283489" y="2095500"/>
                </a:lnTo>
                <a:lnTo>
                  <a:pt x="280225" y="2108200"/>
                </a:lnTo>
                <a:lnTo>
                  <a:pt x="274040" y="2120900"/>
                </a:lnTo>
                <a:lnTo>
                  <a:pt x="274764" y="2120900"/>
                </a:lnTo>
                <a:lnTo>
                  <a:pt x="273316" y="2133600"/>
                </a:lnTo>
                <a:lnTo>
                  <a:pt x="260654" y="2133600"/>
                </a:lnTo>
                <a:lnTo>
                  <a:pt x="263093" y="2146300"/>
                </a:lnTo>
                <a:lnTo>
                  <a:pt x="263296" y="2146300"/>
                </a:lnTo>
                <a:lnTo>
                  <a:pt x="265036" y="2159000"/>
                </a:lnTo>
                <a:lnTo>
                  <a:pt x="267843" y="2159000"/>
                </a:lnTo>
                <a:lnTo>
                  <a:pt x="265188" y="2171700"/>
                </a:lnTo>
                <a:lnTo>
                  <a:pt x="256019" y="2171700"/>
                </a:lnTo>
                <a:lnTo>
                  <a:pt x="249682" y="2159000"/>
                </a:lnTo>
                <a:lnTo>
                  <a:pt x="237147" y="2159000"/>
                </a:lnTo>
                <a:lnTo>
                  <a:pt x="232079" y="2171700"/>
                </a:lnTo>
                <a:lnTo>
                  <a:pt x="230327" y="2159000"/>
                </a:lnTo>
                <a:lnTo>
                  <a:pt x="229565" y="2159000"/>
                </a:lnTo>
                <a:lnTo>
                  <a:pt x="228866" y="2171700"/>
                </a:lnTo>
                <a:lnTo>
                  <a:pt x="228307" y="2159000"/>
                </a:lnTo>
                <a:lnTo>
                  <a:pt x="226669" y="2159000"/>
                </a:lnTo>
                <a:lnTo>
                  <a:pt x="227342" y="2171700"/>
                </a:lnTo>
                <a:lnTo>
                  <a:pt x="227761" y="2171700"/>
                </a:lnTo>
                <a:lnTo>
                  <a:pt x="228269" y="2184400"/>
                </a:lnTo>
                <a:lnTo>
                  <a:pt x="234416" y="2184400"/>
                </a:lnTo>
                <a:lnTo>
                  <a:pt x="232803" y="2197100"/>
                </a:lnTo>
                <a:lnTo>
                  <a:pt x="235394" y="2186228"/>
                </a:lnTo>
                <a:lnTo>
                  <a:pt x="235610" y="2184400"/>
                </a:lnTo>
                <a:lnTo>
                  <a:pt x="235839" y="2184400"/>
                </a:lnTo>
                <a:lnTo>
                  <a:pt x="235394" y="2186228"/>
                </a:lnTo>
                <a:lnTo>
                  <a:pt x="234162" y="2197100"/>
                </a:lnTo>
                <a:lnTo>
                  <a:pt x="246189" y="2197100"/>
                </a:lnTo>
                <a:lnTo>
                  <a:pt x="246380" y="2209800"/>
                </a:lnTo>
                <a:lnTo>
                  <a:pt x="248958" y="2201138"/>
                </a:lnTo>
                <a:lnTo>
                  <a:pt x="249453" y="2209800"/>
                </a:lnTo>
                <a:lnTo>
                  <a:pt x="246659" y="2209800"/>
                </a:lnTo>
                <a:lnTo>
                  <a:pt x="248488" y="2222500"/>
                </a:lnTo>
                <a:lnTo>
                  <a:pt x="259067" y="2222500"/>
                </a:lnTo>
                <a:lnTo>
                  <a:pt x="258445" y="2235200"/>
                </a:lnTo>
                <a:lnTo>
                  <a:pt x="260908" y="2235200"/>
                </a:lnTo>
                <a:lnTo>
                  <a:pt x="261480" y="2222500"/>
                </a:lnTo>
                <a:lnTo>
                  <a:pt x="261315" y="2235200"/>
                </a:lnTo>
                <a:lnTo>
                  <a:pt x="262305" y="2235200"/>
                </a:lnTo>
                <a:lnTo>
                  <a:pt x="269290" y="2235200"/>
                </a:lnTo>
                <a:lnTo>
                  <a:pt x="266280" y="2244953"/>
                </a:lnTo>
                <a:lnTo>
                  <a:pt x="264871" y="2235200"/>
                </a:lnTo>
                <a:lnTo>
                  <a:pt x="264744" y="2247900"/>
                </a:lnTo>
                <a:lnTo>
                  <a:pt x="261264" y="2247900"/>
                </a:lnTo>
                <a:lnTo>
                  <a:pt x="260718" y="2260600"/>
                </a:lnTo>
                <a:lnTo>
                  <a:pt x="267512" y="2260600"/>
                </a:lnTo>
                <a:lnTo>
                  <a:pt x="266331" y="2273300"/>
                </a:lnTo>
                <a:lnTo>
                  <a:pt x="262026" y="2273300"/>
                </a:lnTo>
                <a:lnTo>
                  <a:pt x="257657" y="2260600"/>
                </a:lnTo>
                <a:lnTo>
                  <a:pt x="259143" y="2273300"/>
                </a:lnTo>
                <a:lnTo>
                  <a:pt x="252691" y="2273300"/>
                </a:lnTo>
                <a:lnTo>
                  <a:pt x="265887" y="2298700"/>
                </a:lnTo>
                <a:lnTo>
                  <a:pt x="300202" y="2324100"/>
                </a:lnTo>
                <a:lnTo>
                  <a:pt x="312902" y="2336800"/>
                </a:lnTo>
                <a:lnTo>
                  <a:pt x="320675" y="2336800"/>
                </a:lnTo>
                <a:lnTo>
                  <a:pt x="321144" y="2349500"/>
                </a:lnTo>
                <a:lnTo>
                  <a:pt x="321525" y="2362200"/>
                </a:lnTo>
                <a:lnTo>
                  <a:pt x="327075" y="2362200"/>
                </a:lnTo>
                <a:lnTo>
                  <a:pt x="326758" y="2374900"/>
                </a:lnTo>
                <a:lnTo>
                  <a:pt x="328777" y="2362200"/>
                </a:lnTo>
                <a:lnTo>
                  <a:pt x="330047" y="2374900"/>
                </a:lnTo>
                <a:lnTo>
                  <a:pt x="326758" y="2374900"/>
                </a:lnTo>
                <a:lnTo>
                  <a:pt x="321767" y="2374900"/>
                </a:lnTo>
                <a:lnTo>
                  <a:pt x="316115" y="2387600"/>
                </a:lnTo>
                <a:lnTo>
                  <a:pt x="314579" y="2387600"/>
                </a:lnTo>
                <a:lnTo>
                  <a:pt x="315328" y="2400300"/>
                </a:lnTo>
                <a:lnTo>
                  <a:pt x="316534" y="2400300"/>
                </a:lnTo>
                <a:lnTo>
                  <a:pt x="317182" y="2413000"/>
                </a:lnTo>
                <a:lnTo>
                  <a:pt x="325996" y="2413000"/>
                </a:lnTo>
                <a:lnTo>
                  <a:pt x="333197" y="2425700"/>
                </a:lnTo>
                <a:lnTo>
                  <a:pt x="341198" y="2438400"/>
                </a:lnTo>
                <a:lnTo>
                  <a:pt x="343662" y="2451100"/>
                </a:lnTo>
                <a:lnTo>
                  <a:pt x="334492" y="2451100"/>
                </a:lnTo>
                <a:lnTo>
                  <a:pt x="334352" y="2463800"/>
                </a:lnTo>
                <a:lnTo>
                  <a:pt x="330923" y="2463800"/>
                </a:lnTo>
                <a:lnTo>
                  <a:pt x="331825" y="2476500"/>
                </a:lnTo>
                <a:lnTo>
                  <a:pt x="339166" y="2476500"/>
                </a:lnTo>
                <a:lnTo>
                  <a:pt x="341325" y="2489200"/>
                </a:lnTo>
                <a:lnTo>
                  <a:pt x="348221" y="2489200"/>
                </a:lnTo>
                <a:lnTo>
                  <a:pt x="343509" y="2501900"/>
                </a:lnTo>
                <a:lnTo>
                  <a:pt x="375488" y="2501900"/>
                </a:lnTo>
                <a:lnTo>
                  <a:pt x="379755" y="2514600"/>
                </a:lnTo>
                <a:lnTo>
                  <a:pt x="395109" y="2514600"/>
                </a:lnTo>
                <a:lnTo>
                  <a:pt x="394106" y="2527300"/>
                </a:lnTo>
                <a:lnTo>
                  <a:pt x="388454" y="2527300"/>
                </a:lnTo>
                <a:lnTo>
                  <a:pt x="383032" y="2540000"/>
                </a:lnTo>
                <a:lnTo>
                  <a:pt x="405053" y="2540000"/>
                </a:lnTo>
                <a:lnTo>
                  <a:pt x="409041" y="2552700"/>
                </a:lnTo>
                <a:lnTo>
                  <a:pt x="408520" y="2565400"/>
                </a:lnTo>
                <a:lnTo>
                  <a:pt x="411683" y="2565400"/>
                </a:lnTo>
                <a:lnTo>
                  <a:pt x="412496" y="2578100"/>
                </a:lnTo>
                <a:lnTo>
                  <a:pt x="409663" y="2590800"/>
                </a:lnTo>
                <a:lnTo>
                  <a:pt x="400316" y="2590800"/>
                </a:lnTo>
                <a:lnTo>
                  <a:pt x="398818" y="2603500"/>
                </a:lnTo>
                <a:lnTo>
                  <a:pt x="398716" y="2616200"/>
                </a:lnTo>
                <a:lnTo>
                  <a:pt x="398907" y="2616200"/>
                </a:lnTo>
                <a:lnTo>
                  <a:pt x="400151" y="2628900"/>
                </a:lnTo>
                <a:lnTo>
                  <a:pt x="399656" y="2628900"/>
                </a:lnTo>
                <a:lnTo>
                  <a:pt x="397738" y="2641600"/>
                </a:lnTo>
                <a:lnTo>
                  <a:pt x="400405" y="2628900"/>
                </a:lnTo>
                <a:lnTo>
                  <a:pt x="401345" y="2628900"/>
                </a:lnTo>
                <a:lnTo>
                  <a:pt x="402640" y="2639771"/>
                </a:lnTo>
                <a:lnTo>
                  <a:pt x="403618" y="2628900"/>
                </a:lnTo>
                <a:lnTo>
                  <a:pt x="405066" y="2641600"/>
                </a:lnTo>
                <a:lnTo>
                  <a:pt x="404596" y="2628900"/>
                </a:lnTo>
                <a:lnTo>
                  <a:pt x="405460" y="2628900"/>
                </a:lnTo>
                <a:lnTo>
                  <a:pt x="405561" y="2641600"/>
                </a:lnTo>
                <a:lnTo>
                  <a:pt x="407593" y="2629281"/>
                </a:lnTo>
                <a:lnTo>
                  <a:pt x="407657" y="2628900"/>
                </a:lnTo>
                <a:lnTo>
                  <a:pt x="407581" y="2641600"/>
                </a:lnTo>
                <a:lnTo>
                  <a:pt x="408952" y="2628900"/>
                </a:lnTo>
                <a:lnTo>
                  <a:pt x="441515" y="2628900"/>
                </a:lnTo>
                <a:lnTo>
                  <a:pt x="444258" y="2628900"/>
                </a:lnTo>
                <a:lnTo>
                  <a:pt x="444042" y="2630360"/>
                </a:lnTo>
                <a:lnTo>
                  <a:pt x="442455" y="2641600"/>
                </a:lnTo>
                <a:lnTo>
                  <a:pt x="443547" y="2641600"/>
                </a:lnTo>
                <a:lnTo>
                  <a:pt x="444766" y="2654300"/>
                </a:lnTo>
                <a:lnTo>
                  <a:pt x="444855" y="2641600"/>
                </a:lnTo>
                <a:lnTo>
                  <a:pt x="449262" y="2641600"/>
                </a:lnTo>
                <a:lnTo>
                  <a:pt x="447459" y="2654300"/>
                </a:lnTo>
                <a:lnTo>
                  <a:pt x="466229" y="2654300"/>
                </a:lnTo>
                <a:lnTo>
                  <a:pt x="467321" y="2641600"/>
                </a:lnTo>
                <a:lnTo>
                  <a:pt x="492353" y="2641600"/>
                </a:lnTo>
                <a:lnTo>
                  <a:pt x="493585" y="2654300"/>
                </a:lnTo>
                <a:lnTo>
                  <a:pt x="493560" y="2667000"/>
                </a:lnTo>
                <a:lnTo>
                  <a:pt x="496633" y="2667000"/>
                </a:lnTo>
                <a:lnTo>
                  <a:pt x="498208" y="2679700"/>
                </a:lnTo>
                <a:lnTo>
                  <a:pt x="493687" y="2692400"/>
                </a:lnTo>
                <a:lnTo>
                  <a:pt x="493255" y="2692400"/>
                </a:lnTo>
                <a:lnTo>
                  <a:pt x="503288" y="2705100"/>
                </a:lnTo>
                <a:lnTo>
                  <a:pt x="501142" y="2705100"/>
                </a:lnTo>
                <a:lnTo>
                  <a:pt x="504774" y="2717800"/>
                </a:lnTo>
                <a:lnTo>
                  <a:pt x="505447" y="2730500"/>
                </a:lnTo>
                <a:lnTo>
                  <a:pt x="504507" y="2743200"/>
                </a:lnTo>
                <a:lnTo>
                  <a:pt x="503339" y="2743200"/>
                </a:lnTo>
                <a:lnTo>
                  <a:pt x="504329" y="2755900"/>
                </a:lnTo>
                <a:lnTo>
                  <a:pt x="497039" y="2755900"/>
                </a:lnTo>
                <a:lnTo>
                  <a:pt x="491540" y="2768600"/>
                </a:lnTo>
                <a:lnTo>
                  <a:pt x="476402" y="2768600"/>
                </a:lnTo>
                <a:lnTo>
                  <a:pt x="475945" y="2781300"/>
                </a:lnTo>
                <a:lnTo>
                  <a:pt x="469417" y="2781300"/>
                </a:lnTo>
                <a:lnTo>
                  <a:pt x="469480" y="2794000"/>
                </a:lnTo>
                <a:lnTo>
                  <a:pt x="466331" y="2794000"/>
                </a:lnTo>
                <a:lnTo>
                  <a:pt x="466242" y="2806700"/>
                </a:lnTo>
                <a:lnTo>
                  <a:pt x="464947" y="2806700"/>
                </a:lnTo>
                <a:lnTo>
                  <a:pt x="464616" y="2819400"/>
                </a:lnTo>
                <a:lnTo>
                  <a:pt x="456679" y="2819400"/>
                </a:lnTo>
                <a:lnTo>
                  <a:pt x="454444" y="2832100"/>
                </a:lnTo>
                <a:lnTo>
                  <a:pt x="468388" y="2832100"/>
                </a:lnTo>
                <a:lnTo>
                  <a:pt x="469252" y="2844800"/>
                </a:lnTo>
                <a:lnTo>
                  <a:pt x="469277" y="2832100"/>
                </a:lnTo>
                <a:lnTo>
                  <a:pt x="470357" y="2832100"/>
                </a:lnTo>
                <a:lnTo>
                  <a:pt x="470242" y="2844800"/>
                </a:lnTo>
                <a:lnTo>
                  <a:pt x="473913" y="2844800"/>
                </a:lnTo>
                <a:lnTo>
                  <a:pt x="472643" y="2857500"/>
                </a:lnTo>
                <a:lnTo>
                  <a:pt x="480733" y="2857500"/>
                </a:lnTo>
                <a:lnTo>
                  <a:pt x="481406" y="2844800"/>
                </a:lnTo>
                <a:lnTo>
                  <a:pt x="481457" y="2857500"/>
                </a:lnTo>
                <a:lnTo>
                  <a:pt x="484263" y="2844800"/>
                </a:lnTo>
                <a:lnTo>
                  <a:pt x="486333" y="2844800"/>
                </a:lnTo>
                <a:lnTo>
                  <a:pt x="488505" y="2857500"/>
                </a:lnTo>
                <a:lnTo>
                  <a:pt x="484263" y="2857500"/>
                </a:lnTo>
                <a:lnTo>
                  <a:pt x="483654" y="2870200"/>
                </a:lnTo>
                <a:lnTo>
                  <a:pt x="483679" y="2857500"/>
                </a:lnTo>
                <a:lnTo>
                  <a:pt x="482688" y="2870200"/>
                </a:lnTo>
                <a:lnTo>
                  <a:pt x="483489" y="2870200"/>
                </a:lnTo>
                <a:lnTo>
                  <a:pt x="481596" y="2882900"/>
                </a:lnTo>
                <a:lnTo>
                  <a:pt x="480212" y="2895600"/>
                </a:lnTo>
                <a:lnTo>
                  <a:pt x="481711" y="2895600"/>
                </a:lnTo>
                <a:lnTo>
                  <a:pt x="483450" y="2882900"/>
                </a:lnTo>
                <a:lnTo>
                  <a:pt x="483730" y="2895600"/>
                </a:lnTo>
                <a:lnTo>
                  <a:pt x="484251" y="2895600"/>
                </a:lnTo>
                <a:lnTo>
                  <a:pt x="485711" y="2895600"/>
                </a:lnTo>
                <a:lnTo>
                  <a:pt x="485927" y="2908300"/>
                </a:lnTo>
                <a:lnTo>
                  <a:pt x="484251" y="2895600"/>
                </a:lnTo>
                <a:lnTo>
                  <a:pt x="483438" y="2908300"/>
                </a:lnTo>
                <a:lnTo>
                  <a:pt x="479996" y="2908300"/>
                </a:lnTo>
                <a:lnTo>
                  <a:pt x="481241" y="2921000"/>
                </a:lnTo>
                <a:lnTo>
                  <a:pt x="468160" y="2921000"/>
                </a:lnTo>
                <a:lnTo>
                  <a:pt x="466623" y="2933700"/>
                </a:lnTo>
                <a:lnTo>
                  <a:pt x="460616" y="2933700"/>
                </a:lnTo>
                <a:lnTo>
                  <a:pt x="460057" y="2946400"/>
                </a:lnTo>
                <a:lnTo>
                  <a:pt x="457022" y="2946400"/>
                </a:lnTo>
                <a:lnTo>
                  <a:pt x="455371" y="2959100"/>
                </a:lnTo>
                <a:lnTo>
                  <a:pt x="455053" y="2959100"/>
                </a:lnTo>
                <a:lnTo>
                  <a:pt x="445566" y="2959100"/>
                </a:lnTo>
                <a:lnTo>
                  <a:pt x="445528" y="2960154"/>
                </a:lnTo>
                <a:lnTo>
                  <a:pt x="445096" y="2971800"/>
                </a:lnTo>
                <a:lnTo>
                  <a:pt x="446366" y="2971800"/>
                </a:lnTo>
                <a:lnTo>
                  <a:pt x="448284" y="2971800"/>
                </a:lnTo>
                <a:lnTo>
                  <a:pt x="440931" y="2984500"/>
                </a:lnTo>
                <a:lnTo>
                  <a:pt x="433133" y="2984500"/>
                </a:lnTo>
                <a:lnTo>
                  <a:pt x="426313" y="2997200"/>
                </a:lnTo>
                <a:lnTo>
                  <a:pt x="421919" y="3009900"/>
                </a:lnTo>
                <a:lnTo>
                  <a:pt x="414248" y="3009900"/>
                </a:lnTo>
                <a:lnTo>
                  <a:pt x="422478" y="3022600"/>
                </a:lnTo>
                <a:lnTo>
                  <a:pt x="422148" y="3035300"/>
                </a:lnTo>
                <a:lnTo>
                  <a:pt x="423202" y="3035300"/>
                </a:lnTo>
                <a:lnTo>
                  <a:pt x="422478" y="3048000"/>
                </a:lnTo>
                <a:lnTo>
                  <a:pt x="426478" y="3048000"/>
                </a:lnTo>
                <a:lnTo>
                  <a:pt x="433374" y="3060700"/>
                </a:lnTo>
                <a:lnTo>
                  <a:pt x="433095" y="3060700"/>
                </a:lnTo>
                <a:lnTo>
                  <a:pt x="439534" y="3073400"/>
                </a:lnTo>
                <a:lnTo>
                  <a:pt x="469480" y="3073400"/>
                </a:lnTo>
                <a:lnTo>
                  <a:pt x="475183" y="3086100"/>
                </a:lnTo>
                <a:lnTo>
                  <a:pt x="489864" y="3086100"/>
                </a:lnTo>
                <a:lnTo>
                  <a:pt x="498576" y="3098800"/>
                </a:lnTo>
                <a:lnTo>
                  <a:pt x="517017" y="3098800"/>
                </a:lnTo>
                <a:lnTo>
                  <a:pt x="514121" y="3111500"/>
                </a:lnTo>
                <a:lnTo>
                  <a:pt x="519684" y="3111500"/>
                </a:lnTo>
                <a:lnTo>
                  <a:pt x="528218" y="3124200"/>
                </a:lnTo>
                <a:lnTo>
                  <a:pt x="532688" y="3111500"/>
                </a:lnTo>
                <a:lnTo>
                  <a:pt x="550557" y="3111500"/>
                </a:lnTo>
                <a:lnTo>
                  <a:pt x="551421" y="3124200"/>
                </a:lnTo>
                <a:lnTo>
                  <a:pt x="578243" y="3124200"/>
                </a:lnTo>
                <a:lnTo>
                  <a:pt x="582650" y="3111500"/>
                </a:lnTo>
                <a:lnTo>
                  <a:pt x="577100" y="3111500"/>
                </a:lnTo>
                <a:lnTo>
                  <a:pt x="581901" y="3098800"/>
                </a:lnTo>
                <a:lnTo>
                  <a:pt x="585787" y="3111500"/>
                </a:lnTo>
                <a:lnTo>
                  <a:pt x="594766" y="3111500"/>
                </a:lnTo>
                <a:lnTo>
                  <a:pt x="595503" y="3124200"/>
                </a:lnTo>
                <a:lnTo>
                  <a:pt x="595490" y="3111500"/>
                </a:lnTo>
                <a:lnTo>
                  <a:pt x="596976" y="3111500"/>
                </a:lnTo>
                <a:lnTo>
                  <a:pt x="598589" y="3124200"/>
                </a:lnTo>
                <a:lnTo>
                  <a:pt x="599313" y="3124200"/>
                </a:lnTo>
                <a:lnTo>
                  <a:pt x="605231" y="3111500"/>
                </a:lnTo>
                <a:lnTo>
                  <a:pt x="609777" y="3124200"/>
                </a:lnTo>
                <a:lnTo>
                  <a:pt x="611682" y="3124200"/>
                </a:lnTo>
                <a:lnTo>
                  <a:pt x="612902" y="3136900"/>
                </a:lnTo>
                <a:lnTo>
                  <a:pt x="621372" y="3136900"/>
                </a:lnTo>
                <a:lnTo>
                  <a:pt x="620661" y="3124200"/>
                </a:lnTo>
                <a:lnTo>
                  <a:pt x="622414" y="3124200"/>
                </a:lnTo>
                <a:lnTo>
                  <a:pt x="622655" y="3136900"/>
                </a:lnTo>
                <a:lnTo>
                  <a:pt x="624459" y="3136900"/>
                </a:lnTo>
                <a:lnTo>
                  <a:pt x="623519" y="3124200"/>
                </a:lnTo>
                <a:lnTo>
                  <a:pt x="628053" y="3124200"/>
                </a:lnTo>
                <a:lnTo>
                  <a:pt x="629018" y="3111500"/>
                </a:lnTo>
                <a:lnTo>
                  <a:pt x="629627" y="3111500"/>
                </a:lnTo>
                <a:lnTo>
                  <a:pt x="629716" y="3123450"/>
                </a:lnTo>
                <a:lnTo>
                  <a:pt x="629831" y="3111500"/>
                </a:lnTo>
                <a:lnTo>
                  <a:pt x="630072" y="3111500"/>
                </a:lnTo>
                <a:lnTo>
                  <a:pt x="630389" y="3124200"/>
                </a:lnTo>
                <a:lnTo>
                  <a:pt x="630707" y="3124200"/>
                </a:lnTo>
                <a:lnTo>
                  <a:pt x="631088" y="3111500"/>
                </a:lnTo>
                <a:lnTo>
                  <a:pt x="631177" y="3124200"/>
                </a:lnTo>
                <a:lnTo>
                  <a:pt x="631685" y="3111500"/>
                </a:lnTo>
                <a:lnTo>
                  <a:pt x="632180" y="3111500"/>
                </a:lnTo>
                <a:lnTo>
                  <a:pt x="631748" y="3124200"/>
                </a:lnTo>
                <a:lnTo>
                  <a:pt x="653821" y="3124200"/>
                </a:lnTo>
                <a:lnTo>
                  <a:pt x="662343" y="3136900"/>
                </a:lnTo>
                <a:lnTo>
                  <a:pt x="679526" y="3162300"/>
                </a:lnTo>
                <a:lnTo>
                  <a:pt x="688009" y="3175000"/>
                </a:lnTo>
                <a:lnTo>
                  <a:pt x="701395" y="3187700"/>
                </a:lnTo>
                <a:lnTo>
                  <a:pt x="854900" y="3187700"/>
                </a:lnTo>
                <a:lnTo>
                  <a:pt x="853655" y="3175000"/>
                </a:lnTo>
                <a:lnTo>
                  <a:pt x="849553" y="3175000"/>
                </a:lnTo>
                <a:lnTo>
                  <a:pt x="852576" y="3162300"/>
                </a:lnTo>
                <a:lnTo>
                  <a:pt x="843610" y="3162300"/>
                </a:lnTo>
                <a:lnTo>
                  <a:pt x="839457" y="3149600"/>
                </a:lnTo>
                <a:lnTo>
                  <a:pt x="835266" y="3149600"/>
                </a:lnTo>
                <a:lnTo>
                  <a:pt x="830872" y="3136900"/>
                </a:lnTo>
                <a:lnTo>
                  <a:pt x="824560" y="3136900"/>
                </a:lnTo>
                <a:lnTo>
                  <a:pt x="823442" y="3124200"/>
                </a:lnTo>
                <a:lnTo>
                  <a:pt x="823493" y="3136900"/>
                </a:lnTo>
                <a:lnTo>
                  <a:pt x="823226" y="3136900"/>
                </a:lnTo>
                <a:lnTo>
                  <a:pt x="823061" y="3124200"/>
                </a:lnTo>
                <a:lnTo>
                  <a:pt x="820851" y="3124200"/>
                </a:lnTo>
                <a:lnTo>
                  <a:pt x="821690" y="3111500"/>
                </a:lnTo>
                <a:lnTo>
                  <a:pt x="815022" y="3111500"/>
                </a:lnTo>
                <a:lnTo>
                  <a:pt x="814984" y="3098800"/>
                </a:lnTo>
                <a:lnTo>
                  <a:pt x="808482" y="3098800"/>
                </a:lnTo>
                <a:lnTo>
                  <a:pt x="807986" y="3086100"/>
                </a:lnTo>
                <a:lnTo>
                  <a:pt x="813536" y="3086100"/>
                </a:lnTo>
                <a:lnTo>
                  <a:pt x="814082" y="3073400"/>
                </a:lnTo>
                <a:lnTo>
                  <a:pt x="819213" y="3073400"/>
                </a:lnTo>
                <a:lnTo>
                  <a:pt x="819365" y="3060700"/>
                </a:lnTo>
                <a:lnTo>
                  <a:pt x="812228" y="3060700"/>
                </a:lnTo>
                <a:lnTo>
                  <a:pt x="812596" y="3048000"/>
                </a:lnTo>
                <a:lnTo>
                  <a:pt x="801014" y="3048000"/>
                </a:lnTo>
                <a:lnTo>
                  <a:pt x="808799" y="3035300"/>
                </a:lnTo>
                <a:lnTo>
                  <a:pt x="794131" y="3035300"/>
                </a:lnTo>
                <a:lnTo>
                  <a:pt x="790892" y="3022600"/>
                </a:lnTo>
                <a:lnTo>
                  <a:pt x="786041" y="3022600"/>
                </a:lnTo>
                <a:lnTo>
                  <a:pt x="781227" y="3009900"/>
                </a:lnTo>
                <a:lnTo>
                  <a:pt x="774014" y="3009900"/>
                </a:lnTo>
                <a:lnTo>
                  <a:pt x="774763" y="2997200"/>
                </a:lnTo>
                <a:lnTo>
                  <a:pt x="785202" y="2997200"/>
                </a:lnTo>
                <a:lnTo>
                  <a:pt x="786498" y="2984500"/>
                </a:lnTo>
                <a:lnTo>
                  <a:pt x="791298" y="2984500"/>
                </a:lnTo>
                <a:lnTo>
                  <a:pt x="789317" y="2971800"/>
                </a:lnTo>
                <a:lnTo>
                  <a:pt x="793089" y="2971800"/>
                </a:lnTo>
                <a:lnTo>
                  <a:pt x="798309" y="2959100"/>
                </a:lnTo>
                <a:lnTo>
                  <a:pt x="823417" y="2959100"/>
                </a:lnTo>
                <a:lnTo>
                  <a:pt x="825398" y="2946400"/>
                </a:lnTo>
                <a:lnTo>
                  <a:pt x="828662" y="2933700"/>
                </a:lnTo>
                <a:lnTo>
                  <a:pt x="834047" y="2933700"/>
                </a:lnTo>
                <a:lnTo>
                  <a:pt x="842352" y="2921000"/>
                </a:lnTo>
                <a:lnTo>
                  <a:pt x="854252" y="2908300"/>
                </a:lnTo>
                <a:lnTo>
                  <a:pt x="866317" y="2908300"/>
                </a:lnTo>
                <a:lnTo>
                  <a:pt x="874026" y="2895600"/>
                </a:lnTo>
                <a:lnTo>
                  <a:pt x="872871" y="2882900"/>
                </a:lnTo>
                <a:lnTo>
                  <a:pt x="870559" y="2882900"/>
                </a:lnTo>
                <a:lnTo>
                  <a:pt x="869048" y="2870200"/>
                </a:lnTo>
                <a:lnTo>
                  <a:pt x="866927" y="2870200"/>
                </a:lnTo>
                <a:lnTo>
                  <a:pt x="866216" y="2857500"/>
                </a:lnTo>
                <a:lnTo>
                  <a:pt x="867448" y="2857500"/>
                </a:lnTo>
                <a:lnTo>
                  <a:pt x="865517" y="2844800"/>
                </a:lnTo>
                <a:lnTo>
                  <a:pt x="863612" y="2857500"/>
                </a:lnTo>
                <a:lnTo>
                  <a:pt x="864285" y="2844800"/>
                </a:lnTo>
                <a:lnTo>
                  <a:pt x="865517" y="2844800"/>
                </a:lnTo>
                <a:lnTo>
                  <a:pt x="869010" y="2844800"/>
                </a:lnTo>
                <a:lnTo>
                  <a:pt x="868946" y="2832100"/>
                </a:lnTo>
                <a:lnTo>
                  <a:pt x="871855" y="2832100"/>
                </a:lnTo>
                <a:lnTo>
                  <a:pt x="871677" y="2819400"/>
                </a:lnTo>
                <a:lnTo>
                  <a:pt x="876820" y="2819400"/>
                </a:lnTo>
                <a:lnTo>
                  <a:pt x="876503" y="2806700"/>
                </a:lnTo>
                <a:lnTo>
                  <a:pt x="894956" y="2806700"/>
                </a:lnTo>
                <a:lnTo>
                  <a:pt x="892873" y="2794000"/>
                </a:lnTo>
                <a:lnTo>
                  <a:pt x="898118" y="2794000"/>
                </a:lnTo>
                <a:lnTo>
                  <a:pt x="897216" y="2781300"/>
                </a:lnTo>
                <a:lnTo>
                  <a:pt x="895667" y="2768600"/>
                </a:lnTo>
                <a:lnTo>
                  <a:pt x="874191" y="2768600"/>
                </a:lnTo>
                <a:lnTo>
                  <a:pt x="878128" y="2755900"/>
                </a:lnTo>
                <a:lnTo>
                  <a:pt x="887780" y="2755900"/>
                </a:lnTo>
                <a:lnTo>
                  <a:pt x="886510" y="2743200"/>
                </a:lnTo>
                <a:lnTo>
                  <a:pt x="909294" y="2743200"/>
                </a:lnTo>
                <a:lnTo>
                  <a:pt x="933132" y="2755900"/>
                </a:lnTo>
                <a:lnTo>
                  <a:pt x="971854" y="2755900"/>
                </a:lnTo>
                <a:lnTo>
                  <a:pt x="1013879" y="2768600"/>
                </a:lnTo>
                <a:lnTo>
                  <a:pt x="1043381" y="2781300"/>
                </a:lnTo>
                <a:lnTo>
                  <a:pt x="1064260" y="2819400"/>
                </a:lnTo>
                <a:lnTo>
                  <a:pt x="1080465" y="2857500"/>
                </a:lnTo>
                <a:lnTo>
                  <a:pt x="1095895" y="2908300"/>
                </a:lnTo>
                <a:lnTo>
                  <a:pt x="1114475" y="2946400"/>
                </a:lnTo>
                <a:lnTo>
                  <a:pt x="1140142" y="2971800"/>
                </a:lnTo>
                <a:lnTo>
                  <a:pt x="1221740" y="2971800"/>
                </a:lnTo>
                <a:lnTo>
                  <a:pt x="1259700" y="2946400"/>
                </a:lnTo>
                <a:lnTo>
                  <a:pt x="1297000" y="2921000"/>
                </a:lnTo>
                <a:lnTo>
                  <a:pt x="1334554" y="2908300"/>
                </a:lnTo>
                <a:lnTo>
                  <a:pt x="1373289" y="2895600"/>
                </a:lnTo>
                <a:lnTo>
                  <a:pt x="1414132" y="2882900"/>
                </a:lnTo>
                <a:lnTo>
                  <a:pt x="1459839" y="2882900"/>
                </a:lnTo>
                <a:lnTo>
                  <a:pt x="1507324" y="2870200"/>
                </a:lnTo>
                <a:lnTo>
                  <a:pt x="1699399" y="2870200"/>
                </a:lnTo>
                <a:lnTo>
                  <a:pt x="1744065" y="2857500"/>
                </a:lnTo>
                <a:lnTo>
                  <a:pt x="1785861" y="2844800"/>
                </a:lnTo>
                <a:lnTo>
                  <a:pt x="1791881" y="2844800"/>
                </a:lnTo>
                <a:lnTo>
                  <a:pt x="1785112" y="2832100"/>
                </a:lnTo>
                <a:lnTo>
                  <a:pt x="1780908" y="2832100"/>
                </a:lnTo>
                <a:lnTo>
                  <a:pt x="1785886" y="2819400"/>
                </a:lnTo>
                <a:lnTo>
                  <a:pt x="1793455" y="2832100"/>
                </a:lnTo>
                <a:lnTo>
                  <a:pt x="1798650" y="2832100"/>
                </a:lnTo>
                <a:lnTo>
                  <a:pt x="1802371" y="2819400"/>
                </a:lnTo>
                <a:lnTo>
                  <a:pt x="1805559" y="2819400"/>
                </a:lnTo>
                <a:lnTo>
                  <a:pt x="1806092" y="2806700"/>
                </a:lnTo>
                <a:lnTo>
                  <a:pt x="1796491" y="2806700"/>
                </a:lnTo>
                <a:lnTo>
                  <a:pt x="1795449" y="2794000"/>
                </a:lnTo>
                <a:lnTo>
                  <a:pt x="1800212" y="2794000"/>
                </a:lnTo>
                <a:lnTo>
                  <a:pt x="1795932" y="2781300"/>
                </a:lnTo>
                <a:lnTo>
                  <a:pt x="1804911" y="2781300"/>
                </a:lnTo>
                <a:lnTo>
                  <a:pt x="1800479" y="2768600"/>
                </a:lnTo>
                <a:lnTo>
                  <a:pt x="1797659" y="2768600"/>
                </a:lnTo>
                <a:lnTo>
                  <a:pt x="1800225" y="2755900"/>
                </a:lnTo>
                <a:lnTo>
                  <a:pt x="1804670" y="2755900"/>
                </a:lnTo>
                <a:lnTo>
                  <a:pt x="1807464" y="2743200"/>
                </a:lnTo>
                <a:lnTo>
                  <a:pt x="1803234" y="2743200"/>
                </a:lnTo>
                <a:lnTo>
                  <a:pt x="1802574" y="2730500"/>
                </a:lnTo>
                <a:lnTo>
                  <a:pt x="1812201" y="2730500"/>
                </a:lnTo>
                <a:lnTo>
                  <a:pt x="1814347" y="2743200"/>
                </a:lnTo>
                <a:lnTo>
                  <a:pt x="1828685" y="2743200"/>
                </a:lnTo>
                <a:lnTo>
                  <a:pt x="1832114" y="2730500"/>
                </a:lnTo>
                <a:lnTo>
                  <a:pt x="1835302" y="2743200"/>
                </a:lnTo>
                <a:lnTo>
                  <a:pt x="1857273" y="2743200"/>
                </a:lnTo>
                <a:lnTo>
                  <a:pt x="1859064" y="2730500"/>
                </a:lnTo>
                <a:lnTo>
                  <a:pt x="1899234" y="2730500"/>
                </a:lnTo>
                <a:lnTo>
                  <a:pt x="1905177" y="2717800"/>
                </a:lnTo>
                <a:lnTo>
                  <a:pt x="1904707" y="2717800"/>
                </a:lnTo>
                <a:lnTo>
                  <a:pt x="1901634" y="2705100"/>
                </a:lnTo>
                <a:lnTo>
                  <a:pt x="1899754" y="2692400"/>
                </a:lnTo>
                <a:lnTo>
                  <a:pt x="1897900" y="2692400"/>
                </a:lnTo>
                <a:lnTo>
                  <a:pt x="1889594" y="2679700"/>
                </a:lnTo>
                <a:lnTo>
                  <a:pt x="1882813" y="2692400"/>
                </a:lnTo>
                <a:lnTo>
                  <a:pt x="1862963" y="2692400"/>
                </a:lnTo>
                <a:lnTo>
                  <a:pt x="1861350" y="2679700"/>
                </a:lnTo>
                <a:lnTo>
                  <a:pt x="1847088" y="2679700"/>
                </a:lnTo>
                <a:lnTo>
                  <a:pt x="1843328" y="2692400"/>
                </a:lnTo>
                <a:lnTo>
                  <a:pt x="1838210" y="2692400"/>
                </a:lnTo>
                <a:lnTo>
                  <a:pt x="1832851" y="2679700"/>
                </a:lnTo>
                <a:lnTo>
                  <a:pt x="1822907" y="2679700"/>
                </a:lnTo>
                <a:lnTo>
                  <a:pt x="1817116" y="2667000"/>
                </a:lnTo>
                <a:lnTo>
                  <a:pt x="1799869" y="2667000"/>
                </a:lnTo>
                <a:lnTo>
                  <a:pt x="1797837" y="2654300"/>
                </a:lnTo>
                <a:lnTo>
                  <a:pt x="1783791" y="2654300"/>
                </a:lnTo>
                <a:lnTo>
                  <a:pt x="1785569" y="2667000"/>
                </a:lnTo>
                <a:lnTo>
                  <a:pt x="1766811" y="2667000"/>
                </a:lnTo>
                <a:lnTo>
                  <a:pt x="1763306" y="2654300"/>
                </a:lnTo>
                <a:lnTo>
                  <a:pt x="1743481" y="2654300"/>
                </a:lnTo>
                <a:lnTo>
                  <a:pt x="1739900" y="2641600"/>
                </a:lnTo>
                <a:lnTo>
                  <a:pt x="1742528" y="2641600"/>
                </a:lnTo>
                <a:lnTo>
                  <a:pt x="1750453" y="2628900"/>
                </a:lnTo>
                <a:lnTo>
                  <a:pt x="1746364" y="2628900"/>
                </a:lnTo>
                <a:lnTo>
                  <a:pt x="1744294" y="2616200"/>
                </a:lnTo>
                <a:lnTo>
                  <a:pt x="1753120" y="2616200"/>
                </a:lnTo>
                <a:lnTo>
                  <a:pt x="1751901" y="2603500"/>
                </a:lnTo>
                <a:lnTo>
                  <a:pt x="1763826" y="2603500"/>
                </a:lnTo>
                <a:lnTo>
                  <a:pt x="1758086" y="2590800"/>
                </a:lnTo>
                <a:lnTo>
                  <a:pt x="1757235" y="2590800"/>
                </a:lnTo>
                <a:lnTo>
                  <a:pt x="1753323" y="2578100"/>
                </a:lnTo>
                <a:lnTo>
                  <a:pt x="1762556" y="2578100"/>
                </a:lnTo>
                <a:lnTo>
                  <a:pt x="1764919" y="2565400"/>
                </a:lnTo>
                <a:lnTo>
                  <a:pt x="1774672" y="2565400"/>
                </a:lnTo>
                <a:lnTo>
                  <a:pt x="1772767" y="2552700"/>
                </a:lnTo>
                <a:lnTo>
                  <a:pt x="1779384" y="2552700"/>
                </a:lnTo>
                <a:lnTo>
                  <a:pt x="1778000" y="2540000"/>
                </a:lnTo>
                <a:lnTo>
                  <a:pt x="1780540" y="2540000"/>
                </a:lnTo>
                <a:lnTo>
                  <a:pt x="1787702" y="2527300"/>
                </a:lnTo>
                <a:lnTo>
                  <a:pt x="1806778" y="2527300"/>
                </a:lnTo>
                <a:lnTo>
                  <a:pt x="1805203" y="2514600"/>
                </a:lnTo>
                <a:lnTo>
                  <a:pt x="1810461" y="2514600"/>
                </a:lnTo>
                <a:lnTo>
                  <a:pt x="1811756" y="2501900"/>
                </a:lnTo>
                <a:lnTo>
                  <a:pt x="1796542" y="2501900"/>
                </a:lnTo>
                <a:lnTo>
                  <a:pt x="1797291" y="2489200"/>
                </a:lnTo>
                <a:lnTo>
                  <a:pt x="1778406" y="2489200"/>
                </a:lnTo>
                <a:lnTo>
                  <a:pt x="1778406" y="2476500"/>
                </a:lnTo>
                <a:lnTo>
                  <a:pt x="1779473" y="2476500"/>
                </a:lnTo>
                <a:lnTo>
                  <a:pt x="1778000" y="2463800"/>
                </a:lnTo>
                <a:lnTo>
                  <a:pt x="1779752" y="2463800"/>
                </a:lnTo>
                <a:lnTo>
                  <a:pt x="1780222" y="2451100"/>
                </a:lnTo>
                <a:lnTo>
                  <a:pt x="1779435" y="2451100"/>
                </a:lnTo>
                <a:lnTo>
                  <a:pt x="1780311" y="2438400"/>
                </a:lnTo>
                <a:lnTo>
                  <a:pt x="1781873" y="2438400"/>
                </a:lnTo>
                <a:lnTo>
                  <a:pt x="1778279" y="2425700"/>
                </a:lnTo>
                <a:lnTo>
                  <a:pt x="1774278" y="2413000"/>
                </a:lnTo>
                <a:lnTo>
                  <a:pt x="1758073" y="2413000"/>
                </a:lnTo>
                <a:lnTo>
                  <a:pt x="1756575" y="2400300"/>
                </a:lnTo>
                <a:lnTo>
                  <a:pt x="1757006" y="2387600"/>
                </a:lnTo>
                <a:lnTo>
                  <a:pt x="1755013" y="2387600"/>
                </a:lnTo>
                <a:lnTo>
                  <a:pt x="1755305" y="2374900"/>
                </a:lnTo>
                <a:lnTo>
                  <a:pt x="1763433" y="2374900"/>
                </a:lnTo>
                <a:lnTo>
                  <a:pt x="1768538" y="2362200"/>
                </a:lnTo>
                <a:lnTo>
                  <a:pt x="1762925" y="2362200"/>
                </a:lnTo>
                <a:lnTo>
                  <a:pt x="1766582" y="2349500"/>
                </a:lnTo>
                <a:lnTo>
                  <a:pt x="1757426" y="2349500"/>
                </a:lnTo>
                <a:lnTo>
                  <a:pt x="1760474" y="2336800"/>
                </a:lnTo>
                <a:lnTo>
                  <a:pt x="1758734" y="2336800"/>
                </a:lnTo>
                <a:lnTo>
                  <a:pt x="1760435" y="2324100"/>
                </a:lnTo>
                <a:lnTo>
                  <a:pt x="1753552" y="2324100"/>
                </a:lnTo>
                <a:lnTo>
                  <a:pt x="1752092" y="2311400"/>
                </a:lnTo>
                <a:lnTo>
                  <a:pt x="1746745" y="2311400"/>
                </a:lnTo>
                <a:lnTo>
                  <a:pt x="1749666" y="2298700"/>
                </a:lnTo>
                <a:lnTo>
                  <a:pt x="1748053" y="2298700"/>
                </a:lnTo>
                <a:lnTo>
                  <a:pt x="1744192" y="2286000"/>
                </a:lnTo>
                <a:lnTo>
                  <a:pt x="1740560" y="2298700"/>
                </a:lnTo>
                <a:lnTo>
                  <a:pt x="1736204" y="2286000"/>
                </a:lnTo>
                <a:lnTo>
                  <a:pt x="1717954" y="2286000"/>
                </a:lnTo>
                <a:lnTo>
                  <a:pt x="1716176" y="2286000"/>
                </a:lnTo>
                <a:lnTo>
                  <a:pt x="1714804" y="2273300"/>
                </a:lnTo>
                <a:lnTo>
                  <a:pt x="1720088" y="2273300"/>
                </a:lnTo>
                <a:lnTo>
                  <a:pt x="1717954" y="2286000"/>
                </a:lnTo>
                <a:lnTo>
                  <a:pt x="1722907" y="2273300"/>
                </a:lnTo>
                <a:lnTo>
                  <a:pt x="1742351" y="2273300"/>
                </a:lnTo>
                <a:lnTo>
                  <a:pt x="1747088" y="2260600"/>
                </a:lnTo>
                <a:lnTo>
                  <a:pt x="1746745" y="2260600"/>
                </a:lnTo>
                <a:lnTo>
                  <a:pt x="1746656" y="2247900"/>
                </a:lnTo>
                <a:lnTo>
                  <a:pt x="1752904" y="2247900"/>
                </a:lnTo>
                <a:lnTo>
                  <a:pt x="1756600" y="2260600"/>
                </a:lnTo>
                <a:lnTo>
                  <a:pt x="1758759" y="2247900"/>
                </a:lnTo>
                <a:lnTo>
                  <a:pt x="1767179" y="2247900"/>
                </a:lnTo>
                <a:lnTo>
                  <a:pt x="1767471" y="2235200"/>
                </a:lnTo>
                <a:lnTo>
                  <a:pt x="1786445" y="2235200"/>
                </a:lnTo>
                <a:lnTo>
                  <a:pt x="1793532" y="2209800"/>
                </a:lnTo>
                <a:lnTo>
                  <a:pt x="1796034" y="2159000"/>
                </a:lnTo>
                <a:lnTo>
                  <a:pt x="1795500" y="2108200"/>
                </a:lnTo>
                <a:lnTo>
                  <a:pt x="1795119" y="2095500"/>
                </a:lnTo>
                <a:lnTo>
                  <a:pt x="1794725" y="2082800"/>
                </a:lnTo>
                <a:lnTo>
                  <a:pt x="1793557" y="2044700"/>
                </a:lnTo>
                <a:lnTo>
                  <a:pt x="1791766" y="2006600"/>
                </a:lnTo>
                <a:lnTo>
                  <a:pt x="1791728" y="1981200"/>
                </a:lnTo>
                <a:lnTo>
                  <a:pt x="1783740" y="1955800"/>
                </a:lnTo>
                <a:lnTo>
                  <a:pt x="1770507" y="1930400"/>
                </a:lnTo>
                <a:lnTo>
                  <a:pt x="1755508" y="1905000"/>
                </a:lnTo>
                <a:lnTo>
                  <a:pt x="1742224" y="1879600"/>
                </a:lnTo>
                <a:lnTo>
                  <a:pt x="1744306" y="1866900"/>
                </a:lnTo>
                <a:lnTo>
                  <a:pt x="1753235" y="1866900"/>
                </a:lnTo>
                <a:lnTo>
                  <a:pt x="1754047" y="1866900"/>
                </a:lnTo>
                <a:lnTo>
                  <a:pt x="1754771" y="1866900"/>
                </a:lnTo>
                <a:lnTo>
                  <a:pt x="1757057" y="1854200"/>
                </a:lnTo>
                <a:lnTo>
                  <a:pt x="1787055" y="1854200"/>
                </a:lnTo>
                <a:lnTo>
                  <a:pt x="1801876" y="1841500"/>
                </a:lnTo>
                <a:lnTo>
                  <a:pt x="1816430" y="1841500"/>
                </a:lnTo>
                <a:lnTo>
                  <a:pt x="1831251" y="1828800"/>
                </a:lnTo>
                <a:lnTo>
                  <a:pt x="1857209" y="1828800"/>
                </a:lnTo>
                <a:lnTo>
                  <a:pt x="1860715" y="1816100"/>
                </a:lnTo>
                <a:lnTo>
                  <a:pt x="1859483" y="1816100"/>
                </a:lnTo>
                <a:lnTo>
                  <a:pt x="1859851" y="1808835"/>
                </a:lnTo>
                <a:lnTo>
                  <a:pt x="1865414" y="1816100"/>
                </a:lnTo>
                <a:lnTo>
                  <a:pt x="1864842" y="1803400"/>
                </a:lnTo>
                <a:lnTo>
                  <a:pt x="1871459" y="1803400"/>
                </a:lnTo>
                <a:lnTo>
                  <a:pt x="1868525" y="1790700"/>
                </a:lnTo>
                <a:lnTo>
                  <a:pt x="1885111" y="1790700"/>
                </a:lnTo>
                <a:lnTo>
                  <a:pt x="1890395" y="1803400"/>
                </a:lnTo>
                <a:lnTo>
                  <a:pt x="1929307" y="1803400"/>
                </a:lnTo>
                <a:lnTo>
                  <a:pt x="1931708" y="1816100"/>
                </a:lnTo>
                <a:lnTo>
                  <a:pt x="1934756" y="1803400"/>
                </a:lnTo>
                <a:lnTo>
                  <a:pt x="1939201" y="1803400"/>
                </a:lnTo>
                <a:lnTo>
                  <a:pt x="1936838" y="1790700"/>
                </a:lnTo>
                <a:lnTo>
                  <a:pt x="1943646" y="1803400"/>
                </a:lnTo>
                <a:lnTo>
                  <a:pt x="1941957" y="1790700"/>
                </a:lnTo>
                <a:lnTo>
                  <a:pt x="1944662" y="1790700"/>
                </a:lnTo>
                <a:lnTo>
                  <a:pt x="1940991" y="1778000"/>
                </a:lnTo>
                <a:lnTo>
                  <a:pt x="1939861" y="1778000"/>
                </a:lnTo>
                <a:lnTo>
                  <a:pt x="1946490" y="1765300"/>
                </a:lnTo>
                <a:lnTo>
                  <a:pt x="1951431" y="1765300"/>
                </a:lnTo>
                <a:lnTo>
                  <a:pt x="1950237" y="1752600"/>
                </a:lnTo>
                <a:lnTo>
                  <a:pt x="1940229" y="1752600"/>
                </a:lnTo>
                <a:lnTo>
                  <a:pt x="1939531" y="1739900"/>
                </a:lnTo>
                <a:lnTo>
                  <a:pt x="1935721" y="1739900"/>
                </a:lnTo>
                <a:lnTo>
                  <a:pt x="1935480" y="1727200"/>
                </a:lnTo>
                <a:lnTo>
                  <a:pt x="1947037" y="1727200"/>
                </a:lnTo>
                <a:lnTo>
                  <a:pt x="1951139" y="1714500"/>
                </a:lnTo>
                <a:lnTo>
                  <a:pt x="1954187" y="1714500"/>
                </a:lnTo>
                <a:lnTo>
                  <a:pt x="1955038" y="1701800"/>
                </a:lnTo>
                <a:lnTo>
                  <a:pt x="1961337" y="1701800"/>
                </a:lnTo>
                <a:lnTo>
                  <a:pt x="1965655" y="1689100"/>
                </a:lnTo>
                <a:lnTo>
                  <a:pt x="1993633" y="1689100"/>
                </a:lnTo>
                <a:lnTo>
                  <a:pt x="1987169" y="1676400"/>
                </a:lnTo>
                <a:lnTo>
                  <a:pt x="1986559" y="1676400"/>
                </a:lnTo>
                <a:lnTo>
                  <a:pt x="1984209" y="1663700"/>
                </a:lnTo>
                <a:lnTo>
                  <a:pt x="1984730" y="1663700"/>
                </a:lnTo>
                <a:lnTo>
                  <a:pt x="1982965" y="1651000"/>
                </a:lnTo>
                <a:lnTo>
                  <a:pt x="1985645" y="1651000"/>
                </a:lnTo>
                <a:lnTo>
                  <a:pt x="1990928" y="1638300"/>
                </a:lnTo>
                <a:lnTo>
                  <a:pt x="1997633" y="1638300"/>
                </a:lnTo>
                <a:lnTo>
                  <a:pt x="2006663" y="1625600"/>
                </a:lnTo>
                <a:lnTo>
                  <a:pt x="2010537" y="1625600"/>
                </a:lnTo>
                <a:lnTo>
                  <a:pt x="2014321" y="1612900"/>
                </a:lnTo>
                <a:lnTo>
                  <a:pt x="2034667" y="1612900"/>
                </a:lnTo>
                <a:lnTo>
                  <a:pt x="2041220" y="1600200"/>
                </a:lnTo>
                <a:lnTo>
                  <a:pt x="2065502" y="1600200"/>
                </a:lnTo>
                <a:lnTo>
                  <a:pt x="2068283" y="1587500"/>
                </a:lnTo>
                <a:lnTo>
                  <a:pt x="2078088" y="1587500"/>
                </a:lnTo>
                <a:lnTo>
                  <a:pt x="2080018" y="1574800"/>
                </a:lnTo>
                <a:lnTo>
                  <a:pt x="2086152" y="1574800"/>
                </a:lnTo>
                <a:lnTo>
                  <a:pt x="2087486" y="1587500"/>
                </a:lnTo>
                <a:lnTo>
                  <a:pt x="2089988" y="1574800"/>
                </a:lnTo>
                <a:lnTo>
                  <a:pt x="2099233" y="1574800"/>
                </a:lnTo>
                <a:lnTo>
                  <a:pt x="2101316" y="1562100"/>
                </a:lnTo>
                <a:lnTo>
                  <a:pt x="2105787" y="1574800"/>
                </a:lnTo>
                <a:lnTo>
                  <a:pt x="2115502" y="1574800"/>
                </a:lnTo>
                <a:lnTo>
                  <a:pt x="2118728" y="1562100"/>
                </a:lnTo>
                <a:lnTo>
                  <a:pt x="2129688" y="1562100"/>
                </a:lnTo>
                <a:lnTo>
                  <a:pt x="2131123" y="1549400"/>
                </a:lnTo>
                <a:lnTo>
                  <a:pt x="2136305" y="1562100"/>
                </a:lnTo>
                <a:lnTo>
                  <a:pt x="2136406" y="1549400"/>
                </a:lnTo>
                <a:lnTo>
                  <a:pt x="2130844" y="1536700"/>
                </a:lnTo>
                <a:lnTo>
                  <a:pt x="2140216" y="1536700"/>
                </a:lnTo>
                <a:lnTo>
                  <a:pt x="2143341" y="1524000"/>
                </a:lnTo>
                <a:lnTo>
                  <a:pt x="2137626" y="1524000"/>
                </a:lnTo>
                <a:lnTo>
                  <a:pt x="2137613" y="1511300"/>
                </a:lnTo>
                <a:lnTo>
                  <a:pt x="2119185" y="1511300"/>
                </a:lnTo>
                <a:lnTo>
                  <a:pt x="2116937" y="1498600"/>
                </a:lnTo>
                <a:lnTo>
                  <a:pt x="2101418" y="1498600"/>
                </a:lnTo>
                <a:lnTo>
                  <a:pt x="2095690" y="1460500"/>
                </a:lnTo>
                <a:lnTo>
                  <a:pt x="2095512" y="1435100"/>
                </a:lnTo>
                <a:lnTo>
                  <a:pt x="2095627" y="1397000"/>
                </a:lnTo>
                <a:lnTo>
                  <a:pt x="2095728" y="1384300"/>
                </a:lnTo>
                <a:lnTo>
                  <a:pt x="2091664" y="1346200"/>
                </a:lnTo>
                <a:lnTo>
                  <a:pt x="2081047" y="1346200"/>
                </a:lnTo>
                <a:lnTo>
                  <a:pt x="2071712" y="1333500"/>
                </a:lnTo>
                <a:lnTo>
                  <a:pt x="2069617" y="1333500"/>
                </a:lnTo>
                <a:lnTo>
                  <a:pt x="2070468" y="1320800"/>
                </a:lnTo>
                <a:lnTo>
                  <a:pt x="2071293" y="1320800"/>
                </a:lnTo>
                <a:lnTo>
                  <a:pt x="2071624" y="1308100"/>
                </a:lnTo>
                <a:lnTo>
                  <a:pt x="2045728" y="1308100"/>
                </a:lnTo>
                <a:lnTo>
                  <a:pt x="2041918" y="1295400"/>
                </a:lnTo>
                <a:lnTo>
                  <a:pt x="2038032" y="1295400"/>
                </a:lnTo>
                <a:lnTo>
                  <a:pt x="2033104" y="1282700"/>
                </a:lnTo>
                <a:lnTo>
                  <a:pt x="2044573" y="1282700"/>
                </a:lnTo>
                <a:lnTo>
                  <a:pt x="2045601" y="1270000"/>
                </a:lnTo>
                <a:lnTo>
                  <a:pt x="2048637" y="1282700"/>
                </a:lnTo>
                <a:lnTo>
                  <a:pt x="2048916" y="1270000"/>
                </a:lnTo>
                <a:lnTo>
                  <a:pt x="2046312" y="1270000"/>
                </a:lnTo>
                <a:lnTo>
                  <a:pt x="2043976" y="1257300"/>
                </a:lnTo>
                <a:lnTo>
                  <a:pt x="2021776" y="1257300"/>
                </a:lnTo>
                <a:lnTo>
                  <a:pt x="2020735" y="1244600"/>
                </a:lnTo>
                <a:lnTo>
                  <a:pt x="2013242" y="1244600"/>
                </a:lnTo>
                <a:lnTo>
                  <a:pt x="2013851" y="1231900"/>
                </a:lnTo>
                <a:lnTo>
                  <a:pt x="2010397" y="1231900"/>
                </a:lnTo>
                <a:lnTo>
                  <a:pt x="2010333" y="1219200"/>
                </a:lnTo>
                <a:lnTo>
                  <a:pt x="2007400" y="1219200"/>
                </a:lnTo>
                <a:lnTo>
                  <a:pt x="2010359" y="1206500"/>
                </a:lnTo>
                <a:lnTo>
                  <a:pt x="2007552" y="1206500"/>
                </a:lnTo>
                <a:lnTo>
                  <a:pt x="2009724" y="1193800"/>
                </a:lnTo>
                <a:lnTo>
                  <a:pt x="2017890" y="1193800"/>
                </a:lnTo>
                <a:lnTo>
                  <a:pt x="2017864" y="1181100"/>
                </a:lnTo>
                <a:lnTo>
                  <a:pt x="2006930" y="1181100"/>
                </a:lnTo>
                <a:lnTo>
                  <a:pt x="2007311" y="1168400"/>
                </a:lnTo>
                <a:lnTo>
                  <a:pt x="2016353" y="1168400"/>
                </a:lnTo>
                <a:lnTo>
                  <a:pt x="2017585" y="1155700"/>
                </a:lnTo>
                <a:lnTo>
                  <a:pt x="2011286" y="1155700"/>
                </a:lnTo>
                <a:lnTo>
                  <a:pt x="2011616" y="1143000"/>
                </a:lnTo>
                <a:lnTo>
                  <a:pt x="2017102" y="1143000"/>
                </a:lnTo>
                <a:lnTo>
                  <a:pt x="2019134" y="1130300"/>
                </a:lnTo>
                <a:lnTo>
                  <a:pt x="1996363" y="1130300"/>
                </a:lnTo>
                <a:lnTo>
                  <a:pt x="1997989" y="1143000"/>
                </a:lnTo>
                <a:lnTo>
                  <a:pt x="1990331" y="1130300"/>
                </a:lnTo>
                <a:lnTo>
                  <a:pt x="1983435" y="1143000"/>
                </a:lnTo>
                <a:lnTo>
                  <a:pt x="1989759" y="1130300"/>
                </a:lnTo>
                <a:lnTo>
                  <a:pt x="1990331" y="1130300"/>
                </a:lnTo>
                <a:lnTo>
                  <a:pt x="1994395" y="1130300"/>
                </a:lnTo>
                <a:lnTo>
                  <a:pt x="1994204" y="1117600"/>
                </a:lnTo>
                <a:lnTo>
                  <a:pt x="1995157" y="1130300"/>
                </a:lnTo>
                <a:lnTo>
                  <a:pt x="1994509" y="1117600"/>
                </a:lnTo>
                <a:lnTo>
                  <a:pt x="2001012" y="1117600"/>
                </a:lnTo>
                <a:lnTo>
                  <a:pt x="2000516" y="1104900"/>
                </a:lnTo>
                <a:lnTo>
                  <a:pt x="1998421" y="1104900"/>
                </a:lnTo>
                <a:lnTo>
                  <a:pt x="1997951" y="1092200"/>
                </a:lnTo>
                <a:lnTo>
                  <a:pt x="1994890" y="1104900"/>
                </a:lnTo>
                <a:lnTo>
                  <a:pt x="1996452" y="1092200"/>
                </a:lnTo>
                <a:lnTo>
                  <a:pt x="1994357" y="1092200"/>
                </a:lnTo>
                <a:lnTo>
                  <a:pt x="1989963" y="1104900"/>
                </a:lnTo>
                <a:lnTo>
                  <a:pt x="1990902" y="1092200"/>
                </a:lnTo>
                <a:lnTo>
                  <a:pt x="1989632" y="1092200"/>
                </a:lnTo>
                <a:lnTo>
                  <a:pt x="1989048" y="1104900"/>
                </a:lnTo>
                <a:lnTo>
                  <a:pt x="1985772" y="1092200"/>
                </a:lnTo>
                <a:lnTo>
                  <a:pt x="1978367" y="1092200"/>
                </a:lnTo>
                <a:lnTo>
                  <a:pt x="1983816" y="1079500"/>
                </a:lnTo>
                <a:lnTo>
                  <a:pt x="2003831" y="1079500"/>
                </a:lnTo>
                <a:lnTo>
                  <a:pt x="2006066" y="1066800"/>
                </a:lnTo>
                <a:lnTo>
                  <a:pt x="2013724" y="1066800"/>
                </a:lnTo>
                <a:lnTo>
                  <a:pt x="2014639" y="1054100"/>
                </a:lnTo>
                <a:lnTo>
                  <a:pt x="2028355" y="1054100"/>
                </a:lnTo>
                <a:lnTo>
                  <a:pt x="2029841" y="1041400"/>
                </a:lnTo>
                <a:lnTo>
                  <a:pt x="2034362" y="1041400"/>
                </a:lnTo>
                <a:lnTo>
                  <a:pt x="2037321" y="1037869"/>
                </a:lnTo>
                <a:lnTo>
                  <a:pt x="2037384" y="1028700"/>
                </a:lnTo>
                <a:lnTo>
                  <a:pt x="2030095" y="1028700"/>
                </a:lnTo>
                <a:lnTo>
                  <a:pt x="2029726" y="1016000"/>
                </a:lnTo>
                <a:lnTo>
                  <a:pt x="2023021" y="1016000"/>
                </a:lnTo>
                <a:lnTo>
                  <a:pt x="2013254" y="1028700"/>
                </a:lnTo>
                <a:lnTo>
                  <a:pt x="2002002" y="1028700"/>
                </a:lnTo>
                <a:lnTo>
                  <a:pt x="2001164" y="1041400"/>
                </a:lnTo>
                <a:lnTo>
                  <a:pt x="1998853" y="1041400"/>
                </a:lnTo>
                <a:lnTo>
                  <a:pt x="1991868" y="1028700"/>
                </a:lnTo>
                <a:lnTo>
                  <a:pt x="1989861" y="1041400"/>
                </a:lnTo>
                <a:lnTo>
                  <a:pt x="1986559" y="1041400"/>
                </a:lnTo>
                <a:lnTo>
                  <a:pt x="1982749" y="1054100"/>
                </a:lnTo>
                <a:lnTo>
                  <a:pt x="1976031" y="1054100"/>
                </a:lnTo>
                <a:lnTo>
                  <a:pt x="1976031" y="1088720"/>
                </a:lnTo>
                <a:lnTo>
                  <a:pt x="1975358" y="1092200"/>
                </a:lnTo>
                <a:lnTo>
                  <a:pt x="1970595" y="1092200"/>
                </a:lnTo>
                <a:lnTo>
                  <a:pt x="1972767" y="1079500"/>
                </a:lnTo>
                <a:lnTo>
                  <a:pt x="1973986" y="1079500"/>
                </a:lnTo>
                <a:lnTo>
                  <a:pt x="1976031" y="1088720"/>
                </a:lnTo>
                <a:lnTo>
                  <a:pt x="1976031" y="1054100"/>
                </a:lnTo>
                <a:lnTo>
                  <a:pt x="1974672" y="1054100"/>
                </a:lnTo>
                <a:lnTo>
                  <a:pt x="1973465" y="1054100"/>
                </a:lnTo>
                <a:lnTo>
                  <a:pt x="1973376" y="1061415"/>
                </a:lnTo>
                <a:lnTo>
                  <a:pt x="1972957" y="1063739"/>
                </a:lnTo>
                <a:lnTo>
                  <a:pt x="1973072" y="1054100"/>
                </a:lnTo>
                <a:lnTo>
                  <a:pt x="1972678" y="1054100"/>
                </a:lnTo>
                <a:lnTo>
                  <a:pt x="1972792" y="1064704"/>
                </a:lnTo>
                <a:lnTo>
                  <a:pt x="1972614" y="1065695"/>
                </a:lnTo>
                <a:lnTo>
                  <a:pt x="1972614" y="1066800"/>
                </a:lnTo>
                <a:lnTo>
                  <a:pt x="1972551" y="1066050"/>
                </a:lnTo>
                <a:lnTo>
                  <a:pt x="1972424" y="1066800"/>
                </a:lnTo>
                <a:lnTo>
                  <a:pt x="1963750" y="1066800"/>
                </a:lnTo>
                <a:lnTo>
                  <a:pt x="1960714" y="1079500"/>
                </a:lnTo>
                <a:lnTo>
                  <a:pt x="1932330" y="1079500"/>
                </a:lnTo>
                <a:lnTo>
                  <a:pt x="1925764" y="1066800"/>
                </a:lnTo>
                <a:lnTo>
                  <a:pt x="1919579" y="1054100"/>
                </a:lnTo>
                <a:lnTo>
                  <a:pt x="1915706" y="1054100"/>
                </a:lnTo>
                <a:lnTo>
                  <a:pt x="1916061" y="1066800"/>
                </a:lnTo>
                <a:lnTo>
                  <a:pt x="1918690" y="1066800"/>
                </a:lnTo>
                <a:lnTo>
                  <a:pt x="1924177" y="1066800"/>
                </a:lnTo>
                <a:lnTo>
                  <a:pt x="1926958" y="1079500"/>
                </a:lnTo>
                <a:lnTo>
                  <a:pt x="1930082" y="1079500"/>
                </a:lnTo>
                <a:lnTo>
                  <a:pt x="1931492" y="1079500"/>
                </a:lnTo>
                <a:lnTo>
                  <a:pt x="1931847" y="1092200"/>
                </a:lnTo>
                <a:lnTo>
                  <a:pt x="1930082" y="1079500"/>
                </a:lnTo>
                <a:lnTo>
                  <a:pt x="1927682" y="1092200"/>
                </a:lnTo>
                <a:lnTo>
                  <a:pt x="1927529" y="1092200"/>
                </a:lnTo>
                <a:lnTo>
                  <a:pt x="1926107" y="1079500"/>
                </a:lnTo>
                <a:lnTo>
                  <a:pt x="1920811" y="1079500"/>
                </a:lnTo>
                <a:lnTo>
                  <a:pt x="1923224" y="1092200"/>
                </a:lnTo>
                <a:lnTo>
                  <a:pt x="1902104" y="1092200"/>
                </a:lnTo>
                <a:lnTo>
                  <a:pt x="1900123" y="1104900"/>
                </a:lnTo>
                <a:lnTo>
                  <a:pt x="1876501" y="1104900"/>
                </a:lnTo>
                <a:lnTo>
                  <a:pt x="1868246" y="1117600"/>
                </a:lnTo>
                <a:lnTo>
                  <a:pt x="1869440" y="1117600"/>
                </a:lnTo>
                <a:lnTo>
                  <a:pt x="1868652" y="1130300"/>
                </a:lnTo>
                <a:lnTo>
                  <a:pt x="1839760" y="1130300"/>
                </a:lnTo>
                <a:lnTo>
                  <a:pt x="1833575" y="1143000"/>
                </a:lnTo>
                <a:lnTo>
                  <a:pt x="1755609" y="1143000"/>
                </a:lnTo>
                <a:lnTo>
                  <a:pt x="1755609" y="1854200"/>
                </a:lnTo>
                <a:lnTo>
                  <a:pt x="1754162" y="1861908"/>
                </a:lnTo>
                <a:lnTo>
                  <a:pt x="1754352" y="1854200"/>
                </a:lnTo>
                <a:lnTo>
                  <a:pt x="1755609" y="1854200"/>
                </a:lnTo>
                <a:lnTo>
                  <a:pt x="1755609" y="1143000"/>
                </a:lnTo>
                <a:lnTo>
                  <a:pt x="1742071" y="1143000"/>
                </a:lnTo>
                <a:lnTo>
                  <a:pt x="1742376" y="1155700"/>
                </a:lnTo>
                <a:lnTo>
                  <a:pt x="1733524" y="1143000"/>
                </a:lnTo>
                <a:lnTo>
                  <a:pt x="1736623" y="1155700"/>
                </a:lnTo>
                <a:lnTo>
                  <a:pt x="1736039" y="1155700"/>
                </a:lnTo>
                <a:lnTo>
                  <a:pt x="1736471" y="1168400"/>
                </a:lnTo>
                <a:lnTo>
                  <a:pt x="1737283" y="1181100"/>
                </a:lnTo>
                <a:lnTo>
                  <a:pt x="1743379" y="1181100"/>
                </a:lnTo>
                <a:lnTo>
                  <a:pt x="1744675" y="1193800"/>
                </a:lnTo>
                <a:lnTo>
                  <a:pt x="1746275" y="1193800"/>
                </a:lnTo>
                <a:lnTo>
                  <a:pt x="1747481" y="1206500"/>
                </a:lnTo>
                <a:lnTo>
                  <a:pt x="1739277" y="1193800"/>
                </a:lnTo>
                <a:lnTo>
                  <a:pt x="1724355" y="1193800"/>
                </a:lnTo>
                <a:lnTo>
                  <a:pt x="1722716" y="1206500"/>
                </a:lnTo>
                <a:lnTo>
                  <a:pt x="1711972" y="1206500"/>
                </a:lnTo>
                <a:lnTo>
                  <a:pt x="1710397" y="1219200"/>
                </a:lnTo>
                <a:lnTo>
                  <a:pt x="1702269" y="1219200"/>
                </a:lnTo>
                <a:lnTo>
                  <a:pt x="1697050" y="1231900"/>
                </a:lnTo>
                <a:lnTo>
                  <a:pt x="1678343" y="1231900"/>
                </a:lnTo>
                <a:lnTo>
                  <a:pt x="1676527" y="1219200"/>
                </a:lnTo>
                <a:lnTo>
                  <a:pt x="1692871" y="1219200"/>
                </a:lnTo>
                <a:lnTo>
                  <a:pt x="1697939" y="1206500"/>
                </a:lnTo>
                <a:lnTo>
                  <a:pt x="1708061" y="1206500"/>
                </a:lnTo>
                <a:lnTo>
                  <a:pt x="1708150" y="1193800"/>
                </a:lnTo>
                <a:lnTo>
                  <a:pt x="1711096" y="1193800"/>
                </a:lnTo>
                <a:lnTo>
                  <a:pt x="1707807" y="1181100"/>
                </a:lnTo>
                <a:lnTo>
                  <a:pt x="1717522" y="1181100"/>
                </a:lnTo>
                <a:lnTo>
                  <a:pt x="1717446" y="1168400"/>
                </a:lnTo>
                <a:lnTo>
                  <a:pt x="1716697" y="1155700"/>
                </a:lnTo>
                <a:lnTo>
                  <a:pt x="1718284" y="1155700"/>
                </a:lnTo>
                <a:lnTo>
                  <a:pt x="1725244" y="1143000"/>
                </a:lnTo>
                <a:lnTo>
                  <a:pt x="1724837" y="1143000"/>
                </a:lnTo>
                <a:lnTo>
                  <a:pt x="1729359" y="1130300"/>
                </a:lnTo>
                <a:lnTo>
                  <a:pt x="1725942" y="1130300"/>
                </a:lnTo>
                <a:lnTo>
                  <a:pt x="1729346" y="1117600"/>
                </a:lnTo>
                <a:lnTo>
                  <a:pt x="1735162" y="1117600"/>
                </a:lnTo>
                <a:lnTo>
                  <a:pt x="1734350" y="1104900"/>
                </a:lnTo>
                <a:lnTo>
                  <a:pt x="1745678" y="1104900"/>
                </a:lnTo>
                <a:lnTo>
                  <a:pt x="1750021" y="1117600"/>
                </a:lnTo>
                <a:lnTo>
                  <a:pt x="1763839" y="1117600"/>
                </a:lnTo>
                <a:lnTo>
                  <a:pt x="1768386" y="1104900"/>
                </a:lnTo>
                <a:lnTo>
                  <a:pt x="1772742" y="1104900"/>
                </a:lnTo>
                <a:lnTo>
                  <a:pt x="1773847" y="1092200"/>
                </a:lnTo>
                <a:lnTo>
                  <a:pt x="1774113" y="1092200"/>
                </a:lnTo>
                <a:lnTo>
                  <a:pt x="1775942" y="1079500"/>
                </a:lnTo>
                <a:lnTo>
                  <a:pt x="1779295" y="1079500"/>
                </a:lnTo>
                <a:lnTo>
                  <a:pt x="1785391" y="1066800"/>
                </a:lnTo>
                <a:lnTo>
                  <a:pt x="1793303" y="1066800"/>
                </a:lnTo>
                <a:lnTo>
                  <a:pt x="1791893" y="1054100"/>
                </a:lnTo>
                <a:lnTo>
                  <a:pt x="1789226" y="1054100"/>
                </a:lnTo>
                <a:lnTo>
                  <a:pt x="1776463" y="1054100"/>
                </a:lnTo>
                <a:lnTo>
                  <a:pt x="1775104" y="1041400"/>
                </a:lnTo>
                <a:lnTo>
                  <a:pt x="1785531" y="1041400"/>
                </a:lnTo>
                <a:lnTo>
                  <a:pt x="1789226" y="1054100"/>
                </a:lnTo>
                <a:lnTo>
                  <a:pt x="1795741" y="1041400"/>
                </a:lnTo>
                <a:lnTo>
                  <a:pt x="1840712" y="1041400"/>
                </a:lnTo>
                <a:lnTo>
                  <a:pt x="1846922" y="1028700"/>
                </a:lnTo>
                <a:lnTo>
                  <a:pt x="1850567" y="1041400"/>
                </a:lnTo>
                <a:lnTo>
                  <a:pt x="1855050" y="1028700"/>
                </a:lnTo>
                <a:lnTo>
                  <a:pt x="1856727" y="1028700"/>
                </a:lnTo>
                <a:lnTo>
                  <a:pt x="1858848" y="1028700"/>
                </a:lnTo>
                <a:lnTo>
                  <a:pt x="1859318" y="1024864"/>
                </a:lnTo>
                <a:lnTo>
                  <a:pt x="1865312" y="1016000"/>
                </a:lnTo>
                <a:lnTo>
                  <a:pt x="1866277" y="1016000"/>
                </a:lnTo>
                <a:lnTo>
                  <a:pt x="1871675" y="1007630"/>
                </a:lnTo>
                <a:lnTo>
                  <a:pt x="1870417" y="1016000"/>
                </a:lnTo>
                <a:lnTo>
                  <a:pt x="1880349" y="990600"/>
                </a:lnTo>
                <a:lnTo>
                  <a:pt x="1892109" y="965200"/>
                </a:lnTo>
                <a:lnTo>
                  <a:pt x="1908263" y="952500"/>
                </a:lnTo>
                <a:lnTo>
                  <a:pt x="1931327" y="939800"/>
                </a:lnTo>
                <a:lnTo>
                  <a:pt x="1930920" y="939800"/>
                </a:lnTo>
                <a:lnTo>
                  <a:pt x="1938007" y="927100"/>
                </a:lnTo>
                <a:lnTo>
                  <a:pt x="1944827" y="927100"/>
                </a:lnTo>
                <a:lnTo>
                  <a:pt x="1951583" y="914400"/>
                </a:lnTo>
                <a:lnTo>
                  <a:pt x="1955927" y="914400"/>
                </a:lnTo>
                <a:lnTo>
                  <a:pt x="1954606" y="901700"/>
                </a:lnTo>
                <a:lnTo>
                  <a:pt x="1956460" y="901700"/>
                </a:lnTo>
                <a:lnTo>
                  <a:pt x="1956828" y="889000"/>
                </a:lnTo>
                <a:lnTo>
                  <a:pt x="1951088" y="889000"/>
                </a:lnTo>
                <a:lnTo>
                  <a:pt x="1950948" y="888771"/>
                </a:lnTo>
                <a:lnTo>
                  <a:pt x="1950935" y="889000"/>
                </a:lnTo>
                <a:lnTo>
                  <a:pt x="1948205" y="889000"/>
                </a:lnTo>
                <a:lnTo>
                  <a:pt x="1943595" y="876300"/>
                </a:lnTo>
                <a:lnTo>
                  <a:pt x="1950948" y="888771"/>
                </a:lnTo>
                <a:lnTo>
                  <a:pt x="1951710" y="876300"/>
                </a:lnTo>
                <a:lnTo>
                  <a:pt x="1966150" y="876300"/>
                </a:lnTo>
                <a:lnTo>
                  <a:pt x="1966061" y="872642"/>
                </a:lnTo>
                <a:lnTo>
                  <a:pt x="1963420" y="863600"/>
                </a:lnTo>
                <a:lnTo>
                  <a:pt x="1965985" y="869772"/>
                </a:lnTo>
                <a:lnTo>
                  <a:pt x="1965833" y="863600"/>
                </a:lnTo>
                <a:lnTo>
                  <a:pt x="1966620" y="871283"/>
                </a:lnTo>
                <a:lnTo>
                  <a:pt x="1968703" y="876300"/>
                </a:lnTo>
                <a:lnTo>
                  <a:pt x="1973859" y="876300"/>
                </a:lnTo>
                <a:lnTo>
                  <a:pt x="1978393" y="863600"/>
                </a:lnTo>
                <a:lnTo>
                  <a:pt x="1984870" y="863600"/>
                </a:lnTo>
                <a:lnTo>
                  <a:pt x="1985911" y="850900"/>
                </a:lnTo>
                <a:lnTo>
                  <a:pt x="1982254" y="850900"/>
                </a:lnTo>
                <a:lnTo>
                  <a:pt x="1982698" y="838200"/>
                </a:lnTo>
                <a:lnTo>
                  <a:pt x="1988007" y="850900"/>
                </a:lnTo>
                <a:lnTo>
                  <a:pt x="1992706" y="850900"/>
                </a:lnTo>
                <a:lnTo>
                  <a:pt x="1996046" y="838200"/>
                </a:lnTo>
                <a:lnTo>
                  <a:pt x="2012416" y="838200"/>
                </a:lnTo>
                <a:lnTo>
                  <a:pt x="2014804" y="825500"/>
                </a:lnTo>
                <a:lnTo>
                  <a:pt x="2016366" y="830186"/>
                </a:lnTo>
                <a:lnTo>
                  <a:pt x="2016645" y="826274"/>
                </a:lnTo>
                <a:lnTo>
                  <a:pt x="2016709" y="825500"/>
                </a:lnTo>
                <a:lnTo>
                  <a:pt x="2016760" y="830186"/>
                </a:lnTo>
                <a:lnTo>
                  <a:pt x="2016785" y="831443"/>
                </a:lnTo>
                <a:lnTo>
                  <a:pt x="2018372" y="836180"/>
                </a:lnTo>
                <a:lnTo>
                  <a:pt x="2023313" y="825500"/>
                </a:lnTo>
                <a:lnTo>
                  <a:pt x="2021484" y="832142"/>
                </a:lnTo>
                <a:lnTo>
                  <a:pt x="2024176" y="825500"/>
                </a:lnTo>
                <a:lnTo>
                  <a:pt x="2028355" y="825500"/>
                </a:lnTo>
                <a:lnTo>
                  <a:pt x="2028812" y="812800"/>
                </a:lnTo>
                <a:lnTo>
                  <a:pt x="2034654" y="812800"/>
                </a:lnTo>
                <a:lnTo>
                  <a:pt x="2041169" y="800100"/>
                </a:lnTo>
                <a:lnTo>
                  <a:pt x="2059546" y="800100"/>
                </a:lnTo>
                <a:lnTo>
                  <a:pt x="2067407" y="812800"/>
                </a:lnTo>
                <a:lnTo>
                  <a:pt x="2068474" y="800100"/>
                </a:lnTo>
                <a:lnTo>
                  <a:pt x="2071776" y="800100"/>
                </a:lnTo>
                <a:lnTo>
                  <a:pt x="2075319" y="787400"/>
                </a:lnTo>
                <a:lnTo>
                  <a:pt x="2077123" y="787400"/>
                </a:lnTo>
                <a:lnTo>
                  <a:pt x="2081098" y="774700"/>
                </a:lnTo>
                <a:lnTo>
                  <a:pt x="2084451" y="762000"/>
                </a:lnTo>
                <a:lnTo>
                  <a:pt x="2088934" y="762000"/>
                </a:lnTo>
                <a:lnTo>
                  <a:pt x="2096350" y="749300"/>
                </a:lnTo>
                <a:lnTo>
                  <a:pt x="2109419" y="749300"/>
                </a:lnTo>
                <a:lnTo>
                  <a:pt x="2116607" y="736600"/>
                </a:lnTo>
                <a:lnTo>
                  <a:pt x="2118779" y="736600"/>
                </a:lnTo>
                <a:lnTo>
                  <a:pt x="2129040" y="736600"/>
                </a:lnTo>
                <a:lnTo>
                  <a:pt x="2133587" y="723900"/>
                </a:lnTo>
                <a:lnTo>
                  <a:pt x="2134374" y="723900"/>
                </a:lnTo>
                <a:lnTo>
                  <a:pt x="2135149" y="711200"/>
                </a:lnTo>
                <a:lnTo>
                  <a:pt x="2136432" y="711200"/>
                </a:lnTo>
                <a:lnTo>
                  <a:pt x="2134374" y="723900"/>
                </a:lnTo>
                <a:lnTo>
                  <a:pt x="2136063" y="723900"/>
                </a:lnTo>
                <a:lnTo>
                  <a:pt x="2136902" y="711200"/>
                </a:lnTo>
                <a:lnTo>
                  <a:pt x="2141651" y="711200"/>
                </a:lnTo>
                <a:lnTo>
                  <a:pt x="2146528" y="698500"/>
                </a:lnTo>
                <a:lnTo>
                  <a:pt x="2150694" y="698500"/>
                </a:lnTo>
                <a:lnTo>
                  <a:pt x="2154885" y="685800"/>
                </a:lnTo>
                <a:lnTo>
                  <a:pt x="2159876" y="685800"/>
                </a:lnTo>
                <a:lnTo>
                  <a:pt x="2168906" y="673100"/>
                </a:lnTo>
                <a:lnTo>
                  <a:pt x="2176665" y="647700"/>
                </a:lnTo>
                <a:lnTo>
                  <a:pt x="2178685" y="635000"/>
                </a:lnTo>
                <a:lnTo>
                  <a:pt x="2167979" y="635000"/>
                </a:lnTo>
                <a:lnTo>
                  <a:pt x="2169706" y="622300"/>
                </a:lnTo>
                <a:lnTo>
                  <a:pt x="2181301" y="622300"/>
                </a:lnTo>
                <a:lnTo>
                  <a:pt x="2181060" y="609600"/>
                </a:lnTo>
                <a:lnTo>
                  <a:pt x="2179231" y="609600"/>
                </a:lnTo>
                <a:lnTo>
                  <a:pt x="2176107" y="596900"/>
                </a:lnTo>
                <a:lnTo>
                  <a:pt x="2173478" y="609600"/>
                </a:lnTo>
                <a:lnTo>
                  <a:pt x="2166074" y="596900"/>
                </a:lnTo>
                <a:lnTo>
                  <a:pt x="2167839" y="596900"/>
                </a:lnTo>
                <a:lnTo>
                  <a:pt x="2176361" y="571500"/>
                </a:lnTo>
                <a:lnTo>
                  <a:pt x="2183219" y="558800"/>
                </a:lnTo>
                <a:lnTo>
                  <a:pt x="2187295" y="533400"/>
                </a:lnTo>
                <a:lnTo>
                  <a:pt x="2187473" y="520700"/>
                </a:lnTo>
                <a:lnTo>
                  <a:pt x="2187943" y="50800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4" name="object 6584"/>
          <p:cNvSpPr/>
          <p:nvPr/>
        </p:nvSpPr>
        <p:spPr>
          <a:xfrm>
            <a:off x="1251889" y="3776840"/>
            <a:ext cx="1397000" cy="694690"/>
          </a:xfrm>
          <a:custGeom>
            <a:avLst/>
            <a:gdLst/>
            <a:ahLst/>
            <a:cxnLst/>
            <a:rect l="l" t="t" r="r" b="b"/>
            <a:pathLst>
              <a:path w="1397000" h="694689">
                <a:moveTo>
                  <a:pt x="584" y="242570"/>
                </a:moveTo>
                <a:lnTo>
                  <a:pt x="469" y="242112"/>
                </a:lnTo>
                <a:lnTo>
                  <a:pt x="0" y="241300"/>
                </a:lnTo>
                <a:lnTo>
                  <a:pt x="584" y="242570"/>
                </a:lnTo>
                <a:close/>
              </a:path>
              <a:path w="1397000" h="694689">
                <a:moveTo>
                  <a:pt x="46596" y="490220"/>
                </a:moveTo>
                <a:lnTo>
                  <a:pt x="44475" y="488950"/>
                </a:lnTo>
                <a:lnTo>
                  <a:pt x="43802" y="488950"/>
                </a:lnTo>
                <a:lnTo>
                  <a:pt x="46596" y="490220"/>
                </a:lnTo>
                <a:close/>
              </a:path>
              <a:path w="1397000" h="694689">
                <a:moveTo>
                  <a:pt x="55930" y="416128"/>
                </a:moveTo>
                <a:close/>
              </a:path>
              <a:path w="1397000" h="694689">
                <a:moveTo>
                  <a:pt x="62788" y="407631"/>
                </a:moveTo>
                <a:lnTo>
                  <a:pt x="62661" y="407428"/>
                </a:lnTo>
                <a:lnTo>
                  <a:pt x="62788" y="407631"/>
                </a:lnTo>
                <a:close/>
              </a:path>
              <a:path w="1397000" h="694689">
                <a:moveTo>
                  <a:pt x="85953" y="529945"/>
                </a:moveTo>
                <a:lnTo>
                  <a:pt x="85534" y="530136"/>
                </a:lnTo>
                <a:lnTo>
                  <a:pt x="85432" y="530288"/>
                </a:lnTo>
                <a:lnTo>
                  <a:pt x="85775" y="530161"/>
                </a:lnTo>
                <a:lnTo>
                  <a:pt x="85953" y="529945"/>
                </a:lnTo>
                <a:close/>
              </a:path>
              <a:path w="1397000" h="694689">
                <a:moveTo>
                  <a:pt x="86194" y="529844"/>
                </a:moveTo>
                <a:lnTo>
                  <a:pt x="86182" y="529590"/>
                </a:lnTo>
                <a:lnTo>
                  <a:pt x="85953" y="529945"/>
                </a:lnTo>
                <a:lnTo>
                  <a:pt x="86194" y="529844"/>
                </a:lnTo>
                <a:close/>
              </a:path>
              <a:path w="1397000" h="694689">
                <a:moveTo>
                  <a:pt x="86753" y="529590"/>
                </a:moveTo>
                <a:lnTo>
                  <a:pt x="86245" y="529590"/>
                </a:lnTo>
                <a:lnTo>
                  <a:pt x="86245" y="529818"/>
                </a:lnTo>
                <a:lnTo>
                  <a:pt x="86753" y="529590"/>
                </a:lnTo>
                <a:close/>
              </a:path>
              <a:path w="1397000" h="694689">
                <a:moveTo>
                  <a:pt x="87337" y="529590"/>
                </a:moveTo>
                <a:lnTo>
                  <a:pt x="86614" y="529221"/>
                </a:lnTo>
                <a:lnTo>
                  <a:pt x="86753" y="529590"/>
                </a:lnTo>
                <a:lnTo>
                  <a:pt x="87337" y="529590"/>
                </a:lnTo>
                <a:close/>
              </a:path>
              <a:path w="1397000" h="694689">
                <a:moveTo>
                  <a:pt x="172948" y="276860"/>
                </a:moveTo>
                <a:lnTo>
                  <a:pt x="158546" y="270586"/>
                </a:lnTo>
                <a:lnTo>
                  <a:pt x="163271" y="273050"/>
                </a:lnTo>
                <a:lnTo>
                  <a:pt x="168211" y="276860"/>
                </a:lnTo>
                <a:lnTo>
                  <a:pt x="172948" y="276860"/>
                </a:lnTo>
                <a:close/>
              </a:path>
              <a:path w="1397000" h="694689">
                <a:moveTo>
                  <a:pt x="196888" y="318503"/>
                </a:moveTo>
                <a:lnTo>
                  <a:pt x="195643" y="317500"/>
                </a:lnTo>
                <a:lnTo>
                  <a:pt x="195529" y="314960"/>
                </a:lnTo>
                <a:lnTo>
                  <a:pt x="193192" y="313690"/>
                </a:lnTo>
                <a:lnTo>
                  <a:pt x="191820" y="314960"/>
                </a:lnTo>
                <a:lnTo>
                  <a:pt x="196888" y="318503"/>
                </a:lnTo>
                <a:close/>
              </a:path>
              <a:path w="1397000" h="694689">
                <a:moveTo>
                  <a:pt x="197281" y="318770"/>
                </a:moveTo>
                <a:lnTo>
                  <a:pt x="196888" y="318503"/>
                </a:lnTo>
                <a:lnTo>
                  <a:pt x="197256" y="318795"/>
                </a:lnTo>
                <a:close/>
              </a:path>
              <a:path w="1397000" h="694689">
                <a:moveTo>
                  <a:pt x="198640" y="331470"/>
                </a:moveTo>
                <a:lnTo>
                  <a:pt x="198361" y="332638"/>
                </a:lnTo>
                <a:lnTo>
                  <a:pt x="198640" y="331470"/>
                </a:lnTo>
                <a:close/>
              </a:path>
              <a:path w="1397000" h="694689">
                <a:moveTo>
                  <a:pt x="205270" y="379730"/>
                </a:moveTo>
                <a:lnTo>
                  <a:pt x="205079" y="379653"/>
                </a:lnTo>
                <a:lnTo>
                  <a:pt x="205270" y="379730"/>
                </a:lnTo>
                <a:close/>
              </a:path>
              <a:path w="1397000" h="694689">
                <a:moveTo>
                  <a:pt x="306260" y="411480"/>
                </a:moveTo>
                <a:lnTo>
                  <a:pt x="305828" y="411480"/>
                </a:lnTo>
                <a:lnTo>
                  <a:pt x="306108" y="411772"/>
                </a:lnTo>
                <a:lnTo>
                  <a:pt x="306260" y="411480"/>
                </a:lnTo>
                <a:close/>
              </a:path>
              <a:path w="1397000" h="694689">
                <a:moveTo>
                  <a:pt x="321729" y="401320"/>
                </a:moveTo>
                <a:lnTo>
                  <a:pt x="318541" y="398780"/>
                </a:lnTo>
                <a:lnTo>
                  <a:pt x="320192" y="401320"/>
                </a:lnTo>
                <a:lnTo>
                  <a:pt x="321729" y="401320"/>
                </a:lnTo>
                <a:close/>
              </a:path>
              <a:path w="1397000" h="694689">
                <a:moveTo>
                  <a:pt x="422986" y="335280"/>
                </a:moveTo>
                <a:lnTo>
                  <a:pt x="422973" y="334860"/>
                </a:lnTo>
                <a:lnTo>
                  <a:pt x="422884" y="335280"/>
                </a:lnTo>
                <a:close/>
              </a:path>
              <a:path w="1397000" h="694689">
                <a:moveTo>
                  <a:pt x="423684" y="335534"/>
                </a:moveTo>
                <a:lnTo>
                  <a:pt x="423532" y="335203"/>
                </a:lnTo>
                <a:lnTo>
                  <a:pt x="423494" y="335343"/>
                </a:lnTo>
                <a:lnTo>
                  <a:pt x="423684" y="335534"/>
                </a:lnTo>
                <a:close/>
              </a:path>
              <a:path w="1397000" h="694689">
                <a:moveTo>
                  <a:pt x="424561" y="335280"/>
                </a:moveTo>
                <a:lnTo>
                  <a:pt x="424535" y="334848"/>
                </a:lnTo>
                <a:lnTo>
                  <a:pt x="424408" y="334784"/>
                </a:lnTo>
                <a:lnTo>
                  <a:pt x="424472" y="335102"/>
                </a:lnTo>
                <a:lnTo>
                  <a:pt x="424561" y="335280"/>
                </a:lnTo>
                <a:close/>
              </a:path>
              <a:path w="1397000" h="694689">
                <a:moveTo>
                  <a:pt x="425234" y="326504"/>
                </a:moveTo>
                <a:lnTo>
                  <a:pt x="422884" y="327660"/>
                </a:lnTo>
                <a:lnTo>
                  <a:pt x="423075" y="328523"/>
                </a:lnTo>
                <a:lnTo>
                  <a:pt x="425157" y="326656"/>
                </a:lnTo>
                <a:lnTo>
                  <a:pt x="425234" y="326504"/>
                </a:lnTo>
                <a:close/>
              </a:path>
              <a:path w="1397000" h="694689">
                <a:moveTo>
                  <a:pt x="469569" y="281051"/>
                </a:moveTo>
                <a:lnTo>
                  <a:pt x="469163" y="280670"/>
                </a:lnTo>
                <a:lnTo>
                  <a:pt x="469442" y="281647"/>
                </a:lnTo>
                <a:lnTo>
                  <a:pt x="469569" y="281051"/>
                </a:lnTo>
                <a:close/>
              </a:path>
              <a:path w="1397000" h="694689">
                <a:moveTo>
                  <a:pt x="470369" y="280670"/>
                </a:moveTo>
                <a:close/>
              </a:path>
              <a:path w="1397000" h="694689">
                <a:moveTo>
                  <a:pt x="471703" y="280670"/>
                </a:moveTo>
                <a:lnTo>
                  <a:pt x="471563" y="279400"/>
                </a:lnTo>
                <a:lnTo>
                  <a:pt x="470369" y="280670"/>
                </a:lnTo>
                <a:lnTo>
                  <a:pt x="471703" y="280670"/>
                </a:lnTo>
                <a:close/>
              </a:path>
              <a:path w="1397000" h="694689">
                <a:moveTo>
                  <a:pt x="502589" y="275590"/>
                </a:moveTo>
                <a:lnTo>
                  <a:pt x="502196" y="274320"/>
                </a:lnTo>
                <a:lnTo>
                  <a:pt x="502488" y="275590"/>
                </a:lnTo>
                <a:close/>
              </a:path>
              <a:path w="1397000" h="694689">
                <a:moveTo>
                  <a:pt x="541312" y="503072"/>
                </a:moveTo>
                <a:lnTo>
                  <a:pt x="541108" y="502920"/>
                </a:lnTo>
                <a:lnTo>
                  <a:pt x="540956" y="504190"/>
                </a:lnTo>
                <a:lnTo>
                  <a:pt x="541312" y="503072"/>
                </a:lnTo>
                <a:close/>
              </a:path>
              <a:path w="1397000" h="694689">
                <a:moveTo>
                  <a:pt x="541731" y="511810"/>
                </a:moveTo>
                <a:lnTo>
                  <a:pt x="539661" y="510540"/>
                </a:lnTo>
                <a:lnTo>
                  <a:pt x="539076" y="509778"/>
                </a:lnTo>
                <a:lnTo>
                  <a:pt x="538683" y="510540"/>
                </a:lnTo>
                <a:lnTo>
                  <a:pt x="541731" y="511810"/>
                </a:lnTo>
                <a:close/>
              </a:path>
              <a:path w="1397000" h="694689">
                <a:moveTo>
                  <a:pt x="542747" y="502920"/>
                </a:moveTo>
                <a:lnTo>
                  <a:pt x="541731" y="501650"/>
                </a:lnTo>
                <a:lnTo>
                  <a:pt x="541312" y="503072"/>
                </a:lnTo>
                <a:lnTo>
                  <a:pt x="542709" y="504088"/>
                </a:lnTo>
                <a:lnTo>
                  <a:pt x="542747" y="502920"/>
                </a:lnTo>
                <a:close/>
              </a:path>
              <a:path w="1397000" h="694689">
                <a:moveTo>
                  <a:pt x="544156" y="508000"/>
                </a:moveTo>
                <a:lnTo>
                  <a:pt x="541261" y="505460"/>
                </a:lnTo>
                <a:lnTo>
                  <a:pt x="541134" y="505739"/>
                </a:lnTo>
                <a:lnTo>
                  <a:pt x="544156" y="508000"/>
                </a:lnTo>
                <a:close/>
              </a:path>
              <a:path w="1397000" h="694689">
                <a:moveTo>
                  <a:pt x="548436" y="500380"/>
                </a:moveTo>
                <a:lnTo>
                  <a:pt x="544233" y="499122"/>
                </a:lnTo>
                <a:lnTo>
                  <a:pt x="542810" y="503732"/>
                </a:lnTo>
                <a:lnTo>
                  <a:pt x="542709" y="504088"/>
                </a:lnTo>
                <a:lnTo>
                  <a:pt x="542277" y="505460"/>
                </a:lnTo>
                <a:lnTo>
                  <a:pt x="543331" y="504190"/>
                </a:lnTo>
                <a:lnTo>
                  <a:pt x="545426" y="501650"/>
                </a:lnTo>
                <a:lnTo>
                  <a:pt x="547979" y="500380"/>
                </a:lnTo>
                <a:lnTo>
                  <a:pt x="545553" y="502920"/>
                </a:lnTo>
                <a:lnTo>
                  <a:pt x="547674" y="501650"/>
                </a:lnTo>
                <a:lnTo>
                  <a:pt x="548436" y="500380"/>
                </a:lnTo>
                <a:close/>
              </a:path>
              <a:path w="1397000" h="694689">
                <a:moveTo>
                  <a:pt x="555345" y="278130"/>
                </a:moveTo>
                <a:lnTo>
                  <a:pt x="555244" y="276860"/>
                </a:lnTo>
                <a:lnTo>
                  <a:pt x="554355" y="276860"/>
                </a:lnTo>
                <a:lnTo>
                  <a:pt x="554913" y="278130"/>
                </a:lnTo>
                <a:lnTo>
                  <a:pt x="555218" y="278130"/>
                </a:lnTo>
                <a:lnTo>
                  <a:pt x="555345" y="278130"/>
                </a:lnTo>
                <a:close/>
              </a:path>
              <a:path w="1397000" h="694689">
                <a:moveTo>
                  <a:pt x="558838" y="241300"/>
                </a:moveTo>
                <a:lnTo>
                  <a:pt x="557517" y="241300"/>
                </a:lnTo>
                <a:lnTo>
                  <a:pt x="557364" y="242112"/>
                </a:lnTo>
                <a:lnTo>
                  <a:pt x="558838" y="241300"/>
                </a:lnTo>
                <a:close/>
              </a:path>
              <a:path w="1397000" h="694689">
                <a:moveTo>
                  <a:pt x="563994" y="261620"/>
                </a:moveTo>
                <a:lnTo>
                  <a:pt x="563435" y="261620"/>
                </a:lnTo>
                <a:lnTo>
                  <a:pt x="562762" y="262813"/>
                </a:lnTo>
                <a:lnTo>
                  <a:pt x="563994" y="261620"/>
                </a:lnTo>
                <a:close/>
              </a:path>
              <a:path w="1397000" h="694689">
                <a:moveTo>
                  <a:pt x="645172" y="294640"/>
                </a:moveTo>
                <a:lnTo>
                  <a:pt x="644296" y="294640"/>
                </a:lnTo>
                <a:lnTo>
                  <a:pt x="645083" y="295529"/>
                </a:lnTo>
                <a:lnTo>
                  <a:pt x="645172" y="294640"/>
                </a:lnTo>
                <a:close/>
              </a:path>
              <a:path w="1397000" h="694689">
                <a:moveTo>
                  <a:pt x="648017" y="296989"/>
                </a:moveTo>
                <a:lnTo>
                  <a:pt x="647928" y="296722"/>
                </a:lnTo>
                <a:lnTo>
                  <a:pt x="647547" y="295910"/>
                </a:lnTo>
                <a:lnTo>
                  <a:pt x="647306" y="295910"/>
                </a:lnTo>
                <a:lnTo>
                  <a:pt x="648017" y="296989"/>
                </a:lnTo>
                <a:close/>
              </a:path>
              <a:path w="1397000" h="694689">
                <a:moveTo>
                  <a:pt x="650011" y="191770"/>
                </a:moveTo>
                <a:lnTo>
                  <a:pt x="647230" y="186690"/>
                </a:lnTo>
                <a:lnTo>
                  <a:pt x="647255" y="190500"/>
                </a:lnTo>
                <a:lnTo>
                  <a:pt x="647052" y="191770"/>
                </a:lnTo>
                <a:lnTo>
                  <a:pt x="650011" y="191770"/>
                </a:lnTo>
                <a:close/>
              </a:path>
              <a:path w="1397000" h="694689">
                <a:moveTo>
                  <a:pt x="651002" y="192773"/>
                </a:moveTo>
                <a:lnTo>
                  <a:pt x="650405" y="191770"/>
                </a:lnTo>
                <a:lnTo>
                  <a:pt x="650011" y="191770"/>
                </a:lnTo>
                <a:lnTo>
                  <a:pt x="650697" y="193040"/>
                </a:lnTo>
                <a:lnTo>
                  <a:pt x="651002" y="192773"/>
                </a:lnTo>
                <a:close/>
              </a:path>
              <a:path w="1397000" h="694689">
                <a:moveTo>
                  <a:pt x="669696" y="201930"/>
                </a:moveTo>
                <a:lnTo>
                  <a:pt x="667105" y="194310"/>
                </a:lnTo>
                <a:lnTo>
                  <a:pt x="667867" y="193040"/>
                </a:lnTo>
                <a:lnTo>
                  <a:pt x="664870" y="195287"/>
                </a:lnTo>
                <a:lnTo>
                  <a:pt x="669696" y="201930"/>
                </a:lnTo>
                <a:close/>
              </a:path>
              <a:path w="1397000" h="694689">
                <a:moveTo>
                  <a:pt x="671169" y="300443"/>
                </a:moveTo>
                <a:lnTo>
                  <a:pt x="671029" y="300532"/>
                </a:lnTo>
                <a:lnTo>
                  <a:pt x="671156" y="300990"/>
                </a:lnTo>
                <a:lnTo>
                  <a:pt x="671169" y="300443"/>
                </a:lnTo>
                <a:close/>
              </a:path>
              <a:path w="1397000" h="694689">
                <a:moveTo>
                  <a:pt x="673608" y="298259"/>
                </a:moveTo>
                <a:lnTo>
                  <a:pt x="673303" y="298450"/>
                </a:lnTo>
                <a:lnTo>
                  <a:pt x="673493" y="298640"/>
                </a:lnTo>
                <a:lnTo>
                  <a:pt x="673608" y="298259"/>
                </a:lnTo>
                <a:close/>
              </a:path>
              <a:path w="1397000" h="694689">
                <a:moveTo>
                  <a:pt x="692378" y="281940"/>
                </a:moveTo>
                <a:lnTo>
                  <a:pt x="692238" y="280695"/>
                </a:lnTo>
                <a:lnTo>
                  <a:pt x="691959" y="280784"/>
                </a:lnTo>
                <a:lnTo>
                  <a:pt x="692378" y="281940"/>
                </a:lnTo>
                <a:close/>
              </a:path>
              <a:path w="1397000" h="694689">
                <a:moveTo>
                  <a:pt x="700976" y="169367"/>
                </a:moveTo>
                <a:lnTo>
                  <a:pt x="691819" y="166370"/>
                </a:lnTo>
                <a:lnTo>
                  <a:pt x="677570" y="167640"/>
                </a:lnTo>
                <a:lnTo>
                  <a:pt x="662863" y="172720"/>
                </a:lnTo>
                <a:lnTo>
                  <a:pt x="649884" y="176530"/>
                </a:lnTo>
                <a:lnTo>
                  <a:pt x="643559" y="179959"/>
                </a:lnTo>
                <a:lnTo>
                  <a:pt x="643559" y="183324"/>
                </a:lnTo>
                <a:lnTo>
                  <a:pt x="642391" y="184150"/>
                </a:lnTo>
                <a:lnTo>
                  <a:pt x="641375" y="185420"/>
                </a:lnTo>
                <a:lnTo>
                  <a:pt x="641921" y="186690"/>
                </a:lnTo>
                <a:lnTo>
                  <a:pt x="640346" y="185420"/>
                </a:lnTo>
                <a:lnTo>
                  <a:pt x="643128" y="183197"/>
                </a:lnTo>
                <a:lnTo>
                  <a:pt x="643559" y="183324"/>
                </a:lnTo>
                <a:lnTo>
                  <a:pt x="643559" y="179959"/>
                </a:lnTo>
                <a:lnTo>
                  <a:pt x="628777" y="187960"/>
                </a:lnTo>
                <a:lnTo>
                  <a:pt x="595490" y="209550"/>
                </a:lnTo>
                <a:lnTo>
                  <a:pt x="569264" y="231140"/>
                </a:lnTo>
                <a:lnTo>
                  <a:pt x="569315" y="240030"/>
                </a:lnTo>
                <a:lnTo>
                  <a:pt x="569798" y="240030"/>
                </a:lnTo>
                <a:lnTo>
                  <a:pt x="572909" y="238760"/>
                </a:lnTo>
                <a:lnTo>
                  <a:pt x="572985" y="234950"/>
                </a:lnTo>
                <a:lnTo>
                  <a:pt x="573112" y="232410"/>
                </a:lnTo>
                <a:lnTo>
                  <a:pt x="574662" y="234950"/>
                </a:lnTo>
                <a:lnTo>
                  <a:pt x="575056" y="232410"/>
                </a:lnTo>
                <a:lnTo>
                  <a:pt x="575906" y="232410"/>
                </a:lnTo>
                <a:lnTo>
                  <a:pt x="578040" y="232410"/>
                </a:lnTo>
                <a:lnTo>
                  <a:pt x="576414" y="233680"/>
                </a:lnTo>
                <a:lnTo>
                  <a:pt x="575906" y="232410"/>
                </a:lnTo>
                <a:lnTo>
                  <a:pt x="575310" y="234950"/>
                </a:lnTo>
                <a:lnTo>
                  <a:pt x="574662" y="234950"/>
                </a:lnTo>
                <a:lnTo>
                  <a:pt x="573989" y="234950"/>
                </a:lnTo>
                <a:lnTo>
                  <a:pt x="573709" y="233680"/>
                </a:lnTo>
                <a:lnTo>
                  <a:pt x="573824" y="236220"/>
                </a:lnTo>
                <a:lnTo>
                  <a:pt x="576186" y="236220"/>
                </a:lnTo>
                <a:lnTo>
                  <a:pt x="575932" y="238760"/>
                </a:lnTo>
                <a:lnTo>
                  <a:pt x="655815" y="238760"/>
                </a:lnTo>
                <a:lnTo>
                  <a:pt x="655269" y="237490"/>
                </a:lnTo>
                <a:lnTo>
                  <a:pt x="650925" y="236220"/>
                </a:lnTo>
                <a:lnTo>
                  <a:pt x="650836" y="234950"/>
                </a:lnTo>
                <a:lnTo>
                  <a:pt x="650735" y="233680"/>
                </a:lnTo>
                <a:lnTo>
                  <a:pt x="650633" y="232410"/>
                </a:lnTo>
                <a:lnTo>
                  <a:pt x="650532" y="231140"/>
                </a:lnTo>
                <a:lnTo>
                  <a:pt x="651535" y="227330"/>
                </a:lnTo>
                <a:lnTo>
                  <a:pt x="655243" y="222250"/>
                </a:lnTo>
                <a:lnTo>
                  <a:pt x="662355" y="218440"/>
                </a:lnTo>
                <a:lnTo>
                  <a:pt x="657288" y="212090"/>
                </a:lnTo>
                <a:lnTo>
                  <a:pt x="656640" y="208280"/>
                </a:lnTo>
                <a:lnTo>
                  <a:pt x="661301" y="207010"/>
                </a:lnTo>
                <a:lnTo>
                  <a:pt x="659561" y="203200"/>
                </a:lnTo>
                <a:lnTo>
                  <a:pt x="659104" y="199390"/>
                </a:lnTo>
                <a:lnTo>
                  <a:pt x="663790" y="201930"/>
                </a:lnTo>
                <a:lnTo>
                  <a:pt x="665657" y="200660"/>
                </a:lnTo>
                <a:lnTo>
                  <a:pt x="665365" y="199390"/>
                </a:lnTo>
                <a:lnTo>
                  <a:pt x="664768" y="196850"/>
                </a:lnTo>
                <a:lnTo>
                  <a:pt x="664464" y="195580"/>
                </a:lnTo>
                <a:lnTo>
                  <a:pt x="664870" y="195287"/>
                </a:lnTo>
                <a:lnTo>
                  <a:pt x="664159" y="194310"/>
                </a:lnTo>
                <a:lnTo>
                  <a:pt x="664451" y="195580"/>
                </a:lnTo>
                <a:lnTo>
                  <a:pt x="663473" y="193040"/>
                </a:lnTo>
                <a:lnTo>
                  <a:pt x="662419" y="191770"/>
                </a:lnTo>
                <a:lnTo>
                  <a:pt x="661352" y="190500"/>
                </a:lnTo>
                <a:lnTo>
                  <a:pt x="657174" y="191770"/>
                </a:lnTo>
                <a:lnTo>
                  <a:pt x="654888" y="189230"/>
                </a:lnTo>
                <a:lnTo>
                  <a:pt x="651002" y="192773"/>
                </a:lnTo>
                <a:lnTo>
                  <a:pt x="651929" y="194310"/>
                </a:lnTo>
                <a:lnTo>
                  <a:pt x="651725" y="194310"/>
                </a:lnTo>
                <a:lnTo>
                  <a:pt x="651725" y="196850"/>
                </a:lnTo>
                <a:lnTo>
                  <a:pt x="651370" y="196850"/>
                </a:lnTo>
                <a:lnTo>
                  <a:pt x="650748" y="195580"/>
                </a:lnTo>
                <a:lnTo>
                  <a:pt x="651459" y="195580"/>
                </a:lnTo>
                <a:lnTo>
                  <a:pt x="651725" y="196850"/>
                </a:lnTo>
                <a:lnTo>
                  <a:pt x="651725" y="194310"/>
                </a:lnTo>
                <a:lnTo>
                  <a:pt x="649871" y="194310"/>
                </a:lnTo>
                <a:lnTo>
                  <a:pt x="650621" y="195580"/>
                </a:lnTo>
                <a:lnTo>
                  <a:pt x="649414" y="195580"/>
                </a:lnTo>
                <a:lnTo>
                  <a:pt x="649465" y="194310"/>
                </a:lnTo>
                <a:lnTo>
                  <a:pt x="649655" y="193040"/>
                </a:lnTo>
                <a:lnTo>
                  <a:pt x="645566" y="195580"/>
                </a:lnTo>
                <a:lnTo>
                  <a:pt x="645261" y="189230"/>
                </a:lnTo>
                <a:lnTo>
                  <a:pt x="642543" y="189230"/>
                </a:lnTo>
                <a:lnTo>
                  <a:pt x="641578" y="189230"/>
                </a:lnTo>
                <a:lnTo>
                  <a:pt x="641502" y="187960"/>
                </a:lnTo>
                <a:lnTo>
                  <a:pt x="642543" y="189230"/>
                </a:lnTo>
                <a:lnTo>
                  <a:pt x="642747" y="187960"/>
                </a:lnTo>
                <a:lnTo>
                  <a:pt x="643039" y="187960"/>
                </a:lnTo>
                <a:lnTo>
                  <a:pt x="643077" y="186690"/>
                </a:lnTo>
                <a:lnTo>
                  <a:pt x="643572" y="186690"/>
                </a:lnTo>
                <a:lnTo>
                  <a:pt x="645769" y="185420"/>
                </a:lnTo>
                <a:lnTo>
                  <a:pt x="644664" y="183667"/>
                </a:lnTo>
                <a:lnTo>
                  <a:pt x="646277" y="184150"/>
                </a:lnTo>
                <a:lnTo>
                  <a:pt x="650176" y="184150"/>
                </a:lnTo>
                <a:lnTo>
                  <a:pt x="650570" y="182880"/>
                </a:lnTo>
                <a:lnTo>
                  <a:pt x="652094" y="177800"/>
                </a:lnTo>
                <a:lnTo>
                  <a:pt x="654773" y="179070"/>
                </a:lnTo>
                <a:lnTo>
                  <a:pt x="663092" y="180340"/>
                </a:lnTo>
                <a:lnTo>
                  <a:pt x="671995" y="177800"/>
                </a:lnTo>
                <a:lnTo>
                  <a:pt x="676452" y="176530"/>
                </a:lnTo>
                <a:lnTo>
                  <a:pt x="689406" y="171450"/>
                </a:lnTo>
                <a:lnTo>
                  <a:pt x="696493" y="170180"/>
                </a:lnTo>
                <a:lnTo>
                  <a:pt x="698792" y="170180"/>
                </a:lnTo>
                <a:lnTo>
                  <a:pt x="699719" y="171450"/>
                </a:lnTo>
                <a:lnTo>
                  <a:pt x="700481" y="170180"/>
                </a:lnTo>
                <a:lnTo>
                  <a:pt x="700976" y="169367"/>
                </a:lnTo>
                <a:close/>
              </a:path>
              <a:path w="1397000" h="694689">
                <a:moveTo>
                  <a:pt x="701370" y="169494"/>
                </a:moveTo>
                <a:lnTo>
                  <a:pt x="701243" y="168910"/>
                </a:lnTo>
                <a:lnTo>
                  <a:pt x="700976" y="169367"/>
                </a:lnTo>
                <a:lnTo>
                  <a:pt x="701370" y="169494"/>
                </a:lnTo>
                <a:close/>
              </a:path>
              <a:path w="1397000" h="694689">
                <a:moveTo>
                  <a:pt x="703465" y="170180"/>
                </a:moveTo>
                <a:lnTo>
                  <a:pt x="701370" y="169494"/>
                </a:lnTo>
                <a:lnTo>
                  <a:pt x="701497" y="170180"/>
                </a:lnTo>
                <a:lnTo>
                  <a:pt x="702856" y="171450"/>
                </a:lnTo>
                <a:lnTo>
                  <a:pt x="703465" y="170180"/>
                </a:lnTo>
                <a:close/>
              </a:path>
              <a:path w="1397000" h="694689">
                <a:moveTo>
                  <a:pt x="994206" y="162331"/>
                </a:moveTo>
                <a:lnTo>
                  <a:pt x="992898" y="161290"/>
                </a:lnTo>
                <a:lnTo>
                  <a:pt x="991654" y="162179"/>
                </a:lnTo>
                <a:lnTo>
                  <a:pt x="994206" y="162331"/>
                </a:lnTo>
                <a:close/>
              </a:path>
              <a:path w="1397000" h="694689">
                <a:moveTo>
                  <a:pt x="997864" y="162547"/>
                </a:moveTo>
                <a:lnTo>
                  <a:pt x="995908" y="160020"/>
                </a:lnTo>
                <a:lnTo>
                  <a:pt x="997699" y="162534"/>
                </a:lnTo>
                <a:lnTo>
                  <a:pt x="997864" y="162547"/>
                </a:lnTo>
                <a:close/>
              </a:path>
              <a:path w="1397000" h="694689">
                <a:moveTo>
                  <a:pt x="999528" y="165100"/>
                </a:moveTo>
                <a:lnTo>
                  <a:pt x="997724" y="162560"/>
                </a:lnTo>
                <a:lnTo>
                  <a:pt x="994206" y="162331"/>
                </a:lnTo>
                <a:lnTo>
                  <a:pt x="997712" y="165100"/>
                </a:lnTo>
                <a:lnTo>
                  <a:pt x="997712" y="162699"/>
                </a:lnTo>
                <a:lnTo>
                  <a:pt x="999528" y="165100"/>
                </a:lnTo>
                <a:close/>
              </a:path>
              <a:path w="1397000" h="694689">
                <a:moveTo>
                  <a:pt x="1052334" y="67233"/>
                </a:moveTo>
                <a:lnTo>
                  <a:pt x="1052195" y="67310"/>
                </a:lnTo>
                <a:lnTo>
                  <a:pt x="1052322" y="67310"/>
                </a:lnTo>
                <a:close/>
              </a:path>
              <a:path w="1397000" h="694689">
                <a:moveTo>
                  <a:pt x="1052347" y="66040"/>
                </a:moveTo>
                <a:lnTo>
                  <a:pt x="1052055" y="66040"/>
                </a:lnTo>
                <a:lnTo>
                  <a:pt x="1052347" y="66509"/>
                </a:lnTo>
                <a:lnTo>
                  <a:pt x="1052347" y="66040"/>
                </a:lnTo>
                <a:close/>
              </a:path>
              <a:path w="1397000" h="694689">
                <a:moveTo>
                  <a:pt x="1052652" y="67017"/>
                </a:moveTo>
                <a:lnTo>
                  <a:pt x="1052347" y="66509"/>
                </a:lnTo>
                <a:lnTo>
                  <a:pt x="1052334" y="67233"/>
                </a:lnTo>
                <a:lnTo>
                  <a:pt x="1052652" y="67017"/>
                </a:lnTo>
                <a:close/>
              </a:path>
              <a:path w="1397000" h="694689">
                <a:moveTo>
                  <a:pt x="1052830" y="67310"/>
                </a:moveTo>
                <a:lnTo>
                  <a:pt x="1052753" y="66941"/>
                </a:lnTo>
                <a:lnTo>
                  <a:pt x="1052830" y="67310"/>
                </a:lnTo>
                <a:close/>
              </a:path>
              <a:path w="1397000" h="694689">
                <a:moveTo>
                  <a:pt x="1230896" y="387350"/>
                </a:moveTo>
                <a:lnTo>
                  <a:pt x="1230287" y="386232"/>
                </a:lnTo>
                <a:lnTo>
                  <a:pt x="1230198" y="388620"/>
                </a:lnTo>
                <a:lnTo>
                  <a:pt x="1230896" y="387350"/>
                </a:lnTo>
                <a:close/>
              </a:path>
              <a:path w="1397000" h="694689">
                <a:moveTo>
                  <a:pt x="1240078" y="382270"/>
                </a:moveTo>
                <a:lnTo>
                  <a:pt x="1239532" y="381000"/>
                </a:lnTo>
                <a:lnTo>
                  <a:pt x="1239139" y="382244"/>
                </a:lnTo>
                <a:lnTo>
                  <a:pt x="1240078" y="382270"/>
                </a:lnTo>
                <a:close/>
              </a:path>
              <a:path w="1397000" h="694689">
                <a:moveTo>
                  <a:pt x="1280629" y="362483"/>
                </a:moveTo>
                <a:lnTo>
                  <a:pt x="1280198" y="363220"/>
                </a:lnTo>
                <a:lnTo>
                  <a:pt x="1280629" y="362483"/>
                </a:lnTo>
                <a:close/>
              </a:path>
              <a:path w="1397000" h="694689">
                <a:moveTo>
                  <a:pt x="1280896" y="362013"/>
                </a:moveTo>
                <a:lnTo>
                  <a:pt x="1280629" y="362483"/>
                </a:lnTo>
                <a:lnTo>
                  <a:pt x="1280896" y="362013"/>
                </a:lnTo>
                <a:close/>
              </a:path>
              <a:path w="1397000" h="694689">
                <a:moveTo>
                  <a:pt x="1281645" y="360680"/>
                </a:moveTo>
                <a:lnTo>
                  <a:pt x="1280896" y="362013"/>
                </a:lnTo>
                <a:lnTo>
                  <a:pt x="1281569" y="363220"/>
                </a:lnTo>
                <a:lnTo>
                  <a:pt x="1281404" y="361950"/>
                </a:lnTo>
                <a:lnTo>
                  <a:pt x="1281645" y="360680"/>
                </a:lnTo>
                <a:close/>
              </a:path>
              <a:path w="1397000" h="694689">
                <a:moveTo>
                  <a:pt x="1291729" y="312420"/>
                </a:moveTo>
                <a:lnTo>
                  <a:pt x="1291475" y="311912"/>
                </a:lnTo>
                <a:lnTo>
                  <a:pt x="1291247" y="312420"/>
                </a:lnTo>
                <a:lnTo>
                  <a:pt x="1291729" y="312420"/>
                </a:lnTo>
                <a:close/>
              </a:path>
              <a:path w="1397000" h="694689">
                <a:moveTo>
                  <a:pt x="1302385" y="304800"/>
                </a:moveTo>
                <a:lnTo>
                  <a:pt x="1301369" y="304800"/>
                </a:lnTo>
                <a:lnTo>
                  <a:pt x="1298943" y="304800"/>
                </a:lnTo>
                <a:lnTo>
                  <a:pt x="1300594" y="306070"/>
                </a:lnTo>
                <a:lnTo>
                  <a:pt x="1302385" y="304800"/>
                </a:lnTo>
                <a:close/>
              </a:path>
              <a:path w="1397000" h="694689">
                <a:moveTo>
                  <a:pt x="1341234" y="165100"/>
                </a:moveTo>
                <a:lnTo>
                  <a:pt x="1337919" y="167640"/>
                </a:lnTo>
                <a:lnTo>
                  <a:pt x="1338783" y="168173"/>
                </a:lnTo>
                <a:lnTo>
                  <a:pt x="1341234" y="165100"/>
                </a:lnTo>
                <a:close/>
              </a:path>
              <a:path w="1397000" h="694689">
                <a:moveTo>
                  <a:pt x="1355280" y="106019"/>
                </a:moveTo>
                <a:lnTo>
                  <a:pt x="1354810" y="105410"/>
                </a:lnTo>
                <a:lnTo>
                  <a:pt x="1354810" y="106680"/>
                </a:lnTo>
                <a:lnTo>
                  <a:pt x="1355280" y="106019"/>
                </a:lnTo>
                <a:close/>
              </a:path>
              <a:path w="1397000" h="694689">
                <a:moveTo>
                  <a:pt x="1356791" y="107950"/>
                </a:moveTo>
                <a:lnTo>
                  <a:pt x="1355699" y="105410"/>
                </a:lnTo>
                <a:lnTo>
                  <a:pt x="1355280" y="106019"/>
                </a:lnTo>
                <a:lnTo>
                  <a:pt x="1356791" y="107950"/>
                </a:lnTo>
                <a:close/>
              </a:path>
              <a:path w="1397000" h="694689">
                <a:moveTo>
                  <a:pt x="1367358" y="180162"/>
                </a:moveTo>
                <a:lnTo>
                  <a:pt x="1367320" y="179070"/>
                </a:lnTo>
                <a:lnTo>
                  <a:pt x="1364183" y="176530"/>
                </a:lnTo>
                <a:lnTo>
                  <a:pt x="1367358" y="180162"/>
                </a:lnTo>
                <a:close/>
              </a:path>
              <a:path w="1397000" h="694689">
                <a:moveTo>
                  <a:pt x="1368336" y="181279"/>
                </a:moveTo>
                <a:lnTo>
                  <a:pt x="1367358" y="180162"/>
                </a:lnTo>
                <a:lnTo>
                  <a:pt x="1367409" y="181330"/>
                </a:lnTo>
                <a:lnTo>
                  <a:pt x="1368298" y="181533"/>
                </a:lnTo>
                <a:lnTo>
                  <a:pt x="1368336" y="181279"/>
                </a:lnTo>
                <a:close/>
              </a:path>
              <a:path w="1397000" h="694689">
                <a:moveTo>
                  <a:pt x="1370990" y="181533"/>
                </a:moveTo>
                <a:lnTo>
                  <a:pt x="1368996" y="177800"/>
                </a:lnTo>
                <a:lnTo>
                  <a:pt x="1368336" y="181279"/>
                </a:lnTo>
                <a:lnTo>
                  <a:pt x="1368552" y="181533"/>
                </a:lnTo>
                <a:lnTo>
                  <a:pt x="1370990" y="181533"/>
                </a:lnTo>
                <a:close/>
              </a:path>
              <a:path w="1397000" h="694689">
                <a:moveTo>
                  <a:pt x="1383576" y="247650"/>
                </a:moveTo>
                <a:lnTo>
                  <a:pt x="1383296" y="247650"/>
                </a:lnTo>
                <a:lnTo>
                  <a:pt x="1383576" y="247650"/>
                </a:lnTo>
                <a:close/>
              </a:path>
              <a:path w="1397000" h="694689">
                <a:moveTo>
                  <a:pt x="1383588" y="204470"/>
                </a:moveTo>
                <a:lnTo>
                  <a:pt x="1379042" y="201930"/>
                </a:lnTo>
                <a:lnTo>
                  <a:pt x="1378800" y="201930"/>
                </a:lnTo>
                <a:lnTo>
                  <a:pt x="1383588" y="204470"/>
                </a:lnTo>
                <a:close/>
              </a:path>
              <a:path w="1397000" h="694689">
                <a:moveTo>
                  <a:pt x="1388872" y="237490"/>
                </a:moveTo>
                <a:lnTo>
                  <a:pt x="1388567" y="237693"/>
                </a:lnTo>
                <a:lnTo>
                  <a:pt x="1388643" y="238760"/>
                </a:lnTo>
                <a:lnTo>
                  <a:pt x="1388872" y="237490"/>
                </a:lnTo>
                <a:close/>
              </a:path>
              <a:path w="1397000" h="694689">
                <a:moveTo>
                  <a:pt x="1397000" y="226060"/>
                </a:moveTo>
                <a:lnTo>
                  <a:pt x="1395590" y="219710"/>
                </a:lnTo>
                <a:lnTo>
                  <a:pt x="1394968" y="218440"/>
                </a:lnTo>
                <a:lnTo>
                  <a:pt x="1394333" y="217170"/>
                </a:lnTo>
                <a:lnTo>
                  <a:pt x="1391869" y="218440"/>
                </a:lnTo>
                <a:lnTo>
                  <a:pt x="1391234" y="217170"/>
                </a:lnTo>
                <a:lnTo>
                  <a:pt x="1390764" y="218440"/>
                </a:lnTo>
                <a:lnTo>
                  <a:pt x="1389380" y="217170"/>
                </a:lnTo>
                <a:lnTo>
                  <a:pt x="1388681" y="214630"/>
                </a:lnTo>
                <a:lnTo>
                  <a:pt x="1389900" y="214630"/>
                </a:lnTo>
                <a:lnTo>
                  <a:pt x="1386484" y="213360"/>
                </a:lnTo>
                <a:lnTo>
                  <a:pt x="1385874" y="210820"/>
                </a:lnTo>
                <a:lnTo>
                  <a:pt x="1385570" y="209550"/>
                </a:lnTo>
                <a:lnTo>
                  <a:pt x="1385252" y="208280"/>
                </a:lnTo>
                <a:lnTo>
                  <a:pt x="1383969" y="209550"/>
                </a:lnTo>
                <a:lnTo>
                  <a:pt x="1381048" y="208280"/>
                </a:lnTo>
                <a:lnTo>
                  <a:pt x="1378800" y="201930"/>
                </a:lnTo>
                <a:lnTo>
                  <a:pt x="1378585" y="201930"/>
                </a:lnTo>
                <a:lnTo>
                  <a:pt x="1380642" y="198120"/>
                </a:lnTo>
                <a:lnTo>
                  <a:pt x="1381023" y="199390"/>
                </a:lnTo>
                <a:lnTo>
                  <a:pt x="1383868" y="200660"/>
                </a:lnTo>
                <a:lnTo>
                  <a:pt x="1382776" y="196850"/>
                </a:lnTo>
                <a:lnTo>
                  <a:pt x="1381645" y="195580"/>
                </a:lnTo>
                <a:lnTo>
                  <a:pt x="1381252" y="187960"/>
                </a:lnTo>
                <a:lnTo>
                  <a:pt x="1379220" y="198120"/>
                </a:lnTo>
                <a:lnTo>
                  <a:pt x="1375727" y="194310"/>
                </a:lnTo>
                <a:lnTo>
                  <a:pt x="1373974" y="191770"/>
                </a:lnTo>
                <a:lnTo>
                  <a:pt x="1378585" y="185420"/>
                </a:lnTo>
                <a:lnTo>
                  <a:pt x="1379499" y="184150"/>
                </a:lnTo>
                <a:lnTo>
                  <a:pt x="1382255" y="180340"/>
                </a:lnTo>
                <a:lnTo>
                  <a:pt x="1375270" y="184150"/>
                </a:lnTo>
                <a:lnTo>
                  <a:pt x="1373428" y="184150"/>
                </a:lnTo>
                <a:lnTo>
                  <a:pt x="1374368" y="182880"/>
                </a:lnTo>
                <a:lnTo>
                  <a:pt x="1376235" y="180340"/>
                </a:lnTo>
                <a:lnTo>
                  <a:pt x="1372806" y="179070"/>
                </a:lnTo>
                <a:lnTo>
                  <a:pt x="1373111" y="182880"/>
                </a:lnTo>
                <a:lnTo>
                  <a:pt x="1371028" y="181610"/>
                </a:lnTo>
                <a:lnTo>
                  <a:pt x="1368628" y="181610"/>
                </a:lnTo>
                <a:lnTo>
                  <a:pt x="1368272" y="181610"/>
                </a:lnTo>
                <a:lnTo>
                  <a:pt x="1367548" y="185420"/>
                </a:lnTo>
                <a:lnTo>
                  <a:pt x="1367421" y="181610"/>
                </a:lnTo>
                <a:lnTo>
                  <a:pt x="1367409" y="181330"/>
                </a:lnTo>
                <a:lnTo>
                  <a:pt x="1363129" y="180340"/>
                </a:lnTo>
                <a:lnTo>
                  <a:pt x="1360932" y="179070"/>
                </a:lnTo>
                <a:lnTo>
                  <a:pt x="1362976" y="181610"/>
                </a:lnTo>
                <a:lnTo>
                  <a:pt x="1361236" y="181610"/>
                </a:lnTo>
                <a:lnTo>
                  <a:pt x="1360944" y="180340"/>
                </a:lnTo>
                <a:lnTo>
                  <a:pt x="1358188" y="181610"/>
                </a:lnTo>
                <a:lnTo>
                  <a:pt x="1357807" y="179070"/>
                </a:lnTo>
                <a:lnTo>
                  <a:pt x="1356575" y="179070"/>
                </a:lnTo>
                <a:lnTo>
                  <a:pt x="1356169" y="177800"/>
                </a:lnTo>
                <a:lnTo>
                  <a:pt x="1355001" y="176530"/>
                </a:lnTo>
                <a:lnTo>
                  <a:pt x="1355661" y="175260"/>
                </a:lnTo>
                <a:lnTo>
                  <a:pt x="1356309" y="173990"/>
                </a:lnTo>
                <a:lnTo>
                  <a:pt x="1352321" y="175260"/>
                </a:lnTo>
                <a:lnTo>
                  <a:pt x="1350429" y="175260"/>
                </a:lnTo>
                <a:lnTo>
                  <a:pt x="1349248" y="173990"/>
                </a:lnTo>
                <a:lnTo>
                  <a:pt x="1349019" y="172720"/>
                </a:lnTo>
                <a:lnTo>
                  <a:pt x="1347470" y="171450"/>
                </a:lnTo>
                <a:lnTo>
                  <a:pt x="1347495" y="170180"/>
                </a:lnTo>
                <a:lnTo>
                  <a:pt x="1349108" y="168910"/>
                </a:lnTo>
                <a:lnTo>
                  <a:pt x="1346415" y="170180"/>
                </a:lnTo>
                <a:lnTo>
                  <a:pt x="1346034" y="170180"/>
                </a:lnTo>
                <a:lnTo>
                  <a:pt x="1343291" y="172720"/>
                </a:lnTo>
                <a:lnTo>
                  <a:pt x="1344053" y="171450"/>
                </a:lnTo>
                <a:lnTo>
                  <a:pt x="1345590" y="170180"/>
                </a:lnTo>
                <a:lnTo>
                  <a:pt x="1342936" y="168910"/>
                </a:lnTo>
                <a:lnTo>
                  <a:pt x="1342072" y="170180"/>
                </a:lnTo>
                <a:lnTo>
                  <a:pt x="1338783" y="168173"/>
                </a:lnTo>
                <a:lnTo>
                  <a:pt x="1337157" y="170180"/>
                </a:lnTo>
                <a:lnTo>
                  <a:pt x="1337475" y="172720"/>
                </a:lnTo>
                <a:lnTo>
                  <a:pt x="1335112" y="172720"/>
                </a:lnTo>
                <a:lnTo>
                  <a:pt x="1331468" y="171450"/>
                </a:lnTo>
                <a:lnTo>
                  <a:pt x="1327937" y="172720"/>
                </a:lnTo>
                <a:lnTo>
                  <a:pt x="1322527" y="172720"/>
                </a:lnTo>
                <a:lnTo>
                  <a:pt x="1328381" y="166370"/>
                </a:lnTo>
                <a:lnTo>
                  <a:pt x="1324737" y="163830"/>
                </a:lnTo>
                <a:lnTo>
                  <a:pt x="1327772" y="158750"/>
                </a:lnTo>
                <a:lnTo>
                  <a:pt x="1330769" y="163830"/>
                </a:lnTo>
                <a:lnTo>
                  <a:pt x="1329372" y="158750"/>
                </a:lnTo>
                <a:lnTo>
                  <a:pt x="1329016" y="157480"/>
                </a:lnTo>
                <a:lnTo>
                  <a:pt x="1328305" y="154940"/>
                </a:lnTo>
                <a:lnTo>
                  <a:pt x="1327327" y="153670"/>
                </a:lnTo>
                <a:lnTo>
                  <a:pt x="1326172" y="157480"/>
                </a:lnTo>
                <a:lnTo>
                  <a:pt x="1325435" y="154940"/>
                </a:lnTo>
                <a:lnTo>
                  <a:pt x="1320457" y="151130"/>
                </a:lnTo>
                <a:lnTo>
                  <a:pt x="1323695" y="151130"/>
                </a:lnTo>
                <a:lnTo>
                  <a:pt x="1323403" y="146050"/>
                </a:lnTo>
                <a:lnTo>
                  <a:pt x="1323416" y="143510"/>
                </a:lnTo>
                <a:lnTo>
                  <a:pt x="1323594" y="140970"/>
                </a:lnTo>
                <a:lnTo>
                  <a:pt x="1327835" y="143510"/>
                </a:lnTo>
                <a:lnTo>
                  <a:pt x="1328915" y="140970"/>
                </a:lnTo>
                <a:lnTo>
                  <a:pt x="1330528" y="137160"/>
                </a:lnTo>
                <a:lnTo>
                  <a:pt x="1336192" y="135890"/>
                </a:lnTo>
                <a:lnTo>
                  <a:pt x="1332928" y="129540"/>
                </a:lnTo>
                <a:lnTo>
                  <a:pt x="1335608" y="127000"/>
                </a:lnTo>
                <a:lnTo>
                  <a:pt x="1339100" y="125730"/>
                </a:lnTo>
                <a:lnTo>
                  <a:pt x="1339938" y="124460"/>
                </a:lnTo>
                <a:lnTo>
                  <a:pt x="1341589" y="121920"/>
                </a:lnTo>
                <a:lnTo>
                  <a:pt x="1342263" y="118110"/>
                </a:lnTo>
                <a:lnTo>
                  <a:pt x="1345006" y="115570"/>
                </a:lnTo>
                <a:lnTo>
                  <a:pt x="1354505" y="115570"/>
                </a:lnTo>
                <a:lnTo>
                  <a:pt x="1353058" y="110490"/>
                </a:lnTo>
                <a:lnTo>
                  <a:pt x="1353908" y="110490"/>
                </a:lnTo>
                <a:lnTo>
                  <a:pt x="1353134" y="109220"/>
                </a:lnTo>
                <a:lnTo>
                  <a:pt x="1353426" y="107950"/>
                </a:lnTo>
                <a:lnTo>
                  <a:pt x="1354162" y="107950"/>
                </a:lnTo>
                <a:lnTo>
                  <a:pt x="1354366" y="106680"/>
                </a:lnTo>
                <a:lnTo>
                  <a:pt x="1354797" y="105486"/>
                </a:lnTo>
                <a:lnTo>
                  <a:pt x="1354747" y="102870"/>
                </a:lnTo>
                <a:lnTo>
                  <a:pt x="1356029" y="104140"/>
                </a:lnTo>
                <a:lnTo>
                  <a:pt x="1353870" y="101600"/>
                </a:lnTo>
                <a:lnTo>
                  <a:pt x="1350556" y="102870"/>
                </a:lnTo>
                <a:lnTo>
                  <a:pt x="1346962" y="101600"/>
                </a:lnTo>
                <a:lnTo>
                  <a:pt x="1343952" y="93980"/>
                </a:lnTo>
                <a:lnTo>
                  <a:pt x="1310995" y="64770"/>
                </a:lnTo>
                <a:lnTo>
                  <a:pt x="1269047" y="43180"/>
                </a:lnTo>
                <a:lnTo>
                  <a:pt x="1264767" y="41910"/>
                </a:lnTo>
                <a:lnTo>
                  <a:pt x="1221994" y="29210"/>
                </a:lnTo>
                <a:lnTo>
                  <a:pt x="1213954" y="27940"/>
                </a:lnTo>
                <a:lnTo>
                  <a:pt x="1173759" y="21590"/>
                </a:lnTo>
                <a:lnTo>
                  <a:pt x="1128242" y="16510"/>
                </a:lnTo>
                <a:lnTo>
                  <a:pt x="1118654" y="15240"/>
                </a:lnTo>
                <a:lnTo>
                  <a:pt x="1123162" y="13970"/>
                </a:lnTo>
                <a:lnTo>
                  <a:pt x="1118552" y="10160"/>
                </a:lnTo>
                <a:lnTo>
                  <a:pt x="1117219" y="7620"/>
                </a:lnTo>
                <a:lnTo>
                  <a:pt x="1116342" y="10160"/>
                </a:lnTo>
                <a:lnTo>
                  <a:pt x="1115669" y="8890"/>
                </a:lnTo>
                <a:lnTo>
                  <a:pt x="1113028" y="7620"/>
                </a:lnTo>
                <a:lnTo>
                  <a:pt x="1113586" y="8890"/>
                </a:lnTo>
                <a:lnTo>
                  <a:pt x="1113751" y="8890"/>
                </a:lnTo>
                <a:lnTo>
                  <a:pt x="1112151" y="10160"/>
                </a:lnTo>
                <a:lnTo>
                  <a:pt x="1111669" y="8890"/>
                </a:lnTo>
                <a:lnTo>
                  <a:pt x="1110475" y="10160"/>
                </a:lnTo>
                <a:lnTo>
                  <a:pt x="1109700" y="8890"/>
                </a:lnTo>
                <a:lnTo>
                  <a:pt x="1108913" y="7620"/>
                </a:lnTo>
                <a:lnTo>
                  <a:pt x="1107122" y="6350"/>
                </a:lnTo>
                <a:lnTo>
                  <a:pt x="1107554" y="5080"/>
                </a:lnTo>
                <a:lnTo>
                  <a:pt x="1106792" y="3810"/>
                </a:lnTo>
                <a:lnTo>
                  <a:pt x="1105979" y="2540"/>
                </a:lnTo>
                <a:lnTo>
                  <a:pt x="1105115" y="0"/>
                </a:lnTo>
                <a:lnTo>
                  <a:pt x="1104912" y="2540"/>
                </a:lnTo>
                <a:lnTo>
                  <a:pt x="1105776" y="3810"/>
                </a:lnTo>
                <a:lnTo>
                  <a:pt x="1105357" y="5080"/>
                </a:lnTo>
                <a:lnTo>
                  <a:pt x="1104531" y="6350"/>
                </a:lnTo>
                <a:lnTo>
                  <a:pt x="1103833" y="6350"/>
                </a:lnTo>
                <a:lnTo>
                  <a:pt x="1102817" y="8890"/>
                </a:lnTo>
                <a:lnTo>
                  <a:pt x="1100086" y="5080"/>
                </a:lnTo>
                <a:lnTo>
                  <a:pt x="1099032" y="3810"/>
                </a:lnTo>
                <a:lnTo>
                  <a:pt x="1094727" y="3810"/>
                </a:lnTo>
                <a:lnTo>
                  <a:pt x="1092542" y="2540"/>
                </a:lnTo>
                <a:lnTo>
                  <a:pt x="1091844" y="2540"/>
                </a:lnTo>
                <a:lnTo>
                  <a:pt x="1092504" y="3810"/>
                </a:lnTo>
                <a:lnTo>
                  <a:pt x="1089748" y="5080"/>
                </a:lnTo>
                <a:lnTo>
                  <a:pt x="1090168" y="2540"/>
                </a:lnTo>
                <a:lnTo>
                  <a:pt x="1089304" y="1270"/>
                </a:lnTo>
                <a:lnTo>
                  <a:pt x="1089850" y="8890"/>
                </a:lnTo>
                <a:lnTo>
                  <a:pt x="1085850" y="5080"/>
                </a:lnTo>
                <a:lnTo>
                  <a:pt x="1082738" y="12700"/>
                </a:lnTo>
                <a:lnTo>
                  <a:pt x="1083957" y="19050"/>
                </a:lnTo>
                <a:lnTo>
                  <a:pt x="1085519" y="25400"/>
                </a:lnTo>
                <a:lnTo>
                  <a:pt x="1083449" y="27940"/>
                </a:lnTo>
                <a:lnTo>
                  <a:pt x="1080350" y="26670"/>
                </a:lnTo>
                <a:lnTo>
                  <a:pt x="1079677" y="33020"/>
                </a:lnTo>
                <a:lnTo>
                  <a:pt x="1081697" y="33020"/>
                </a:lnTo>
                <a:lnTo>
                  <a:pt x="1083754" y="39370"/>
                </a:lnTo>
                <a:lnTo>
                  <a:pt x="1072832" y="39370"/>
                </a:lnTo>
                <a:lnTo>
                  <a:pt x="1067968" y="40640"/>
                </a:lnTo>
                <a:lnTo>
                  <a:pt x="1063980" y="41910"/>
                </a:lnTo>
                <a:lnTo>
                  <a:pt x="1062291" y="36830"/>
                </a:lnTo>
                <a:lnTo>
                  <a:pt x="1059903" y="38100"/>
                </a:lnTo>
                <a:lnTo>
                  <a:pt x="1056233" y="40640"/>
                </a:lnTo>
                <a:lnTo>
                  <a:pt x="1054354" y="43180"/>
                </a:lnTo>
                <a:lnTo>
                  <a:pt x="1051648" y="45720"/>
                </a:lnTo>
                <a:lnTo>
                  <a:pt x="1050340" y="45720"/>
                </a:lnTo>
                <a:lnTo>
                  <a:pt x="1051928" y="46990"/>
                </a:lnTo>
                <a:lnTo>
                  <a:pt x="1049997" y="46990"/>
                </a:lnTo>
                <a:lnTo>
                  <a:pt x="1051648" y="48260"/>
                </a:lnTo>
                <a:lnTo>
                  <a:pt x="1050671" y="49530"/>
                </a:lnTo>
                <a:lnTo>
                  <a:pt x="1050455" y="49530"/>
                </a:lnTo>
                <a:lnTo>
                  <a:pt x="1050709" y="50800"/>
                </a:lnTo>
                <a:lnTo>
                  <a:pt x="1050899" y="52070"/>
                </a:lnTo>
                <a:lnTo>
                  <a:pt x="1051725" y="52070"/>
                </a:lnTo>
                <a:lnTo>
                  <a:pt x="1052499" y="54610"/>
                </a:lnTo>
                <a:lnTo>
                  <a:pt x="1049718" y="54610"/>
                </a:lnTo>
                <a:lnTo>
                  <a:pt x="1050226" y="55880"/>
                </a:lnTo>
                <a:lnTo>
                  <a:pt x="1050315" y="57150"/>
                </a:lnTo>
                <a:lnTo>
                  <a:pt x="1050124" y="58420"/>
                </a:lnTo>
                <a:lnTo>
                  <a:pt x="1053998" y="58420"/>
                </a:lnTo>
                <a:lnTo>
                  <a:pt x="1054430" y="64770"/>
                </a:lnTo>
                <a:lnTo>
                  <a:pt x="1052614" y="66040"/>
                </a:lnTo>
                <a:lnTo>
                  <a:pt x="1052233" y="64770"/>
                </a:lnTo>
                <a:lnTo>
                  <a:pt x="1052537" y="66040"/>
                </a:lnTo>
                <a:lnTo>
                  <a:pt x="1052753" y="66941"/>
                </a:lnTo>
                <a:lnTo>
                  <a:pt x="1054074" y="66040"/>
                </a:lnTo>
                <a:lnTo>
                  <a:pt x="1054709" y="68580"/>
                </a:lnTo>
                <a:lnTo>
                  <a:pt x="1054620" y="69850"/>
                </a:lnTo>
                <a:lnTo>
                  <a:pt x="1056576" y="71120"/>
                </a:lnTo>
                <a:lnTo>
                  <a:pt x="1058951" y="72390"/>
                </a:lnTo>
                <a:lnTo>
                  <a:pt x="1057554" y="76200"/>
                </a:lnTo>
                <a:lnTo>
                  <a:pt x="1059357" y="78740"/>
                </a:lnTo>
                <a:lnTo>
                  <a:pt x="1064056" y="81280"/>
                </a:lnTo>
                <a:lnTo>
                  <a:pt x="1062964" y="85090"/>
                </a:lnTo>
                <a:lnTo>
                  <a:pt x="1067409" y="85090"/>
                </a:lnTo>
                <a:lnTo>
                  <a:pt x="1067358" y="92710"/>
                </a:lnTo>
                <a:lnTo>
                  <a:pt x="1070317" y="96520"/>
                </a:lnTo>
                <a:lnTo>
                  <a:pt x="1078039" y="107950"/>
                </a:lnTo>
                <a:lnTo>
                  <a:pt x="1079703" y="119380"/>
                </a:lnTo>
                <a:lnTo>
                  <a:pt x="1080528" y="129540"/>
                </a:lnTo>
                <a:lnTo>
                  <a:pt x="1085735" y="138430"/>
                </a:lnTo>
                <a:lnTo>
                  <a:pt x="1087551" y="139700"/>
                </a:lnTo>
                <a:lnTo>
                  <a:pt x="1089698" y="138430"/>
                </a:lnTo>
                <a:lnTo>
                  <a:pt x="1087056" y="137160"/>
                </a:lnTo>
                <a:lnTo>
                  <a:pt x="1089634" y="137160"/>
                </a:lnTo>
                <a:lnTo>
                  <a:pt x="1086624" y="134620"/>
                </a:lnTo>
                <a:lnTo>
                  <a:pt x="1087361" y="132080"/>
                </a:lnTo>
                <a:lnTo>
                  <a:pt x="1087755" y="125730"/>
                </a:lnTo>
                <a:lnTo>
                  <a:pt x="1089494" y="128270"/>
                </a:lnTo>
                <a:lnTo>
                  <a:pt x="1093368" y="125730"/>
                </a:lnTo>
                <a:lnTo>
                  <a:pt x="1095298" y="124460"/>
                </a:lnTo>
                <a:lnTo>
                  <a:pt x="1097661" y="140970"/>
                </a:lnTo>
                <a:lnTo>
                  <a:pt x="1100823" y="143510"/>
                </a:lnTo>
                <a:lnTo>
                  <a:pt x="1099413" y="144780"/>
                </a:lnTo>
                <a:lnTo>
                  <a:pt x="1099108" y="146050"/>
                </a:lnTo>
                <a:lnTo>
                  <a:pt x="1099451" y="147320"/>
                </a:lnTo>
                <a:lnTo>
                  <a:pt x="1099413" y="148590"/>
                </a:lnTo>
                <a:lnTo>
                  <a:pt x="1099781" y="149860"/>
                </a:lnTo>
                <a:lnTo>
                  <a:pt x="1102410" y="156210"/>
                </a:lnTo>
                <a:lnTo>
                  <a:pt x="1099870" y="162534"/>
                </a:lnTo>
                <a:lnTo>
                  <a:pt x="1099756" y="170180"/>
                </a:lnTo>
                <a:lnTo>
                  <a:pt x="1101750" y="171450"/>
                </a:lnTo>
                <a:lnTo>
                  <a:pt x="1101166" y="170180"/>
                </a:lnTo>
                <a:lnTo>
                  <a:pt x="1100569" y="166370"/>
                </a:lnTo>
                <a:lnTo>
                  <a:pt x="1104417" y="173990"/>
                </a:lnTo>
                <a:lnTo>
                  <a:pt x="1107097" y="172720"/>
                </a:lnTo>
                <a:lnTo>
                  <a:pt x="1107313" y="172720"/>
                </a:lnTo>
                <a:lnTo>
                  <a:pt x="1108468" y="172720"/>
                </a:lnTo>
                <a:lnTo>
                  <a:pt x="1110881" y="176530"/>
                </a:lnTo>
                <a:lnTo>
                  <a:pt x="1108506" y="175260"/>
                </a:lnTo>
                <a:lnTo>
                  <a:pt x="1107313" y="172720"/>
                </a:lnTo>
                <a:lnTo>
                  <a:pt x="1102588" y="176530"/>
                </a:lnTo>
                <a:lnTo>
                  <a:pt x="1104392" y="177800"/>
                </a:lnTo>
                <a:lnTo>
                  <a:pt x="1107859" y="179070"/>
                </a:lnTo>
                <a:lnTo>
                  <a:pt x="1110335" y="179070"/>
                </a:lnTo>
                <a:lnTo>
                  <a:pt x="1113282" y="181610"/>
                </a:lnTo>
                <a:lnTo>
                  <a:pt x="1101813" y="180340"/>
                </a:lnTo>
                <a:lnTo>
                  <a:pt x="1100582" y="179070"/>
                </a:lnTo>
                <a:lnTo>
                  <a:pt x="1102093" y="176530"/>
                </a:lnTo>
                <a:lnTo>
                  <a:pt x="1098892" y="173990"/>
                </a:lnTo>
                <a:lnTo>
                  <a:pt x="1092631" y="176530"/>
                </a:lnTo>
                <a:lnTo>
                  <a:pt x="1088898" y="182880"/>
                </a:lnTo>
                <a:lnTo>
                  <a:pt x="1085913" y="190500"/>
                </a:lnTo>
                <a:lnTo>
                  <a:pt x="1081874" y="196850"/>
                </a:lnTo>
                <a:lnTo>
                  <a:pt x="1073213" y="205740"/>
                </a:lnTo>
                <a:lnTo>
                  <a:pt x="1060945" y="210820"/>
                </a:lnTo>
                <a:lnTo>
                  <a:pt x="1048397" y="210820"/>
                </a:lnTo>
                <a:lnTo>
                  <a:pt x="1038860" y="207010"/>
                </a:lnTo>
                <a:lnTo>
                  <a:pt x="1031189" y="219710"/>
                </a:lnTo>
                <a:lnTo>
                  <a:pt x="1034554" y="231140"/>
                </a:lnTo>
                <a:lnTo>
                  <a:pt x="1040498" y="242570"/>
                </a:lnTo>
                <a:lnTo>
                  <a:pt x="1040523" y="256540"/>
                </a:lnTo>
                <a:lnTo>
                  <a:pt x="1036332" y="257810"/>
                </a:lnTo>
                <a:lnTo>
                  <a:pt x="1037551" y="265430"/>
                </a:lnTo>
                <a:lnTo>
                  <a:pt x="1028103" y="265430"/>
                </a:lnTo>
                <a:lnTo>
                  <a:pt x="1028585" y="269240"/>
                </a:lnTo>
                <a:lnTo>
                  <a:pt x="1028687" y="270535"/>
                </a:lnTo>
                <a:lnTo>
                  <a:pt x="1024534" y="271780"/>
                </a:lnTo>
                <a:lnTo>
                  <a:pt x="1025410" y="275590"/>
                </a:lnTo>
                <a:lnTo>
                  <a:pt x="1020051" y="271780"/>
                </a:lnTo>
                <a:lnTo>
                  <a:pt x="1018362" y="270510"/>
                </a:lnTo>
                <a:lnTo>
                  <a:pt x="1014120" y="270510"/>
                </a:lnTo>
                <a:lnTo>
                  <a:pt x="1010818" y="269240"/>
                </a:lnTo>
                <a:lnTo>
                  <a:pt x="1007084" y="266700"/>
                </a:lnTo>
                <a:lnTo>
                  <a:pt x="990434" y="260350"/>
                </a:lnTo>
                <a:lnTo>
                  <a:pt x="987780" y="254000"/>
                </a:lnTo>
                <a:lnTo>
                  <a:pt x="989469" y="245110"/>
                </a:lnTo>
                <a:lnTo>
                  <a:pt x="989152" y="243840"/>
                </a:lnTo>
                <a:lnTo>
                  <a:pt x="986866" y="234950"/>
                </a:lnTo>
                <a:lnTo>
                  <a:pt x="985875" y="231140"/>
                </a:lnTo>
                <a:lnTo>
                  <a:pt x="983869" y="229870"/>
                </a:lnTo>
                <a:lnTo>
                  <a:pt x="981278" y="234950"/>
                </a:lnTo>
                <a:lnTo>
                  <a:pt x="982586" y="231140"/>
                </a:lnTo>
                <a:lnTo>
                  <a:pt x="983335" y="229870"/>
                </a:lnTo>
                <a:lnTo>
                  <a:pt x="983869" y="229870"/>
                </a:lnTo>
                <a:lnTo>
                  <a:pt x="988047" y="229870"/>
                </a:lnTo>
                <a:lnTo>
                  <a:pt x="986091" y="223520"/>
                </a:lnTo>
                <a:lnTo>
                  <a:pt x="991222" y="224790"/>
                </a:lnTo>
                <a:lnTo>
                  <a:pt x="991285" y="223520"/>
                </a:lnTo>
                <a:lnTo>
                  <a:pt x="991336" y="222250"/>
                </a:lnTo>
                <a:lnTo>
                  <a:pt x="992187" y="220980"/>
                </a:lnTo>
                <a:lnTo>
                  <a:pt x="992466" y="219710"/>
                </a:lnTo>
                <a:lnTo>
                  <a:pt x="992644" y="218960"/>
                </a:lnTo>
                <a:lnTo>
                  <a:pt x="992682" y="218376"/>
                </a:lnTo>
                <a:lnTo>
                  <a:pt x="991616" y="217335"/>
                </a:lnTo>
                <a:lnTo>
                  <a:pt x="991616" y="219710"/>
                </a:lnTo>
                <a:lnTo>
                  <a:pt x="990447" y="219710"/>
                </a:lnTo>
                <a:lnTo>
                  <a:pt x="989596" y="219710"/>
                </a:lnTo>
                <a:lnTo>
                  <a:pt x="988885" y="217538"/>
                </a:lnTo>
                <a:lnTo>
                  <a:pt x="989241" y="217170"/>
                </a:lnTo>
                <a:lnTo>
                  <a:pt x="989558" y="218440"/>
                </a:lnTo>
                <a:lnTo>
                  <a:pt x="990447" y="219710"/>
                </a:lnTo>
                <a:lnTo>
                  <a:pt x="990777" y="218960"/>
                </a:lnTo>
                <a:lnTo>
                  <a:pt x="991616" y="219710"/>
                </a:lnTo>
                <a:lnTo>
                  <a:pt x="991616" y="217335"/>
                </a:lnTo>
                <a:lnTo>
                  <a:pt x="991400" y="217538"/>
                </a:lnTo>
                <a:lnTo>
                  <a:pt x="991450" y="217170"/>
                </a:lnTo>
                <a:lnTo>
                  <a:pt x="992098" y="215900"/>
                </a:lnTo>
                <a:lnTo>
                  <a:pt x="991743" y="214630"/>
                </a:lnTo>
                <a:lnTo>
                  <a:pt x="989812" y="213360"/>
                </a:lnTo>
                <a:lnTo>
                  <a:pt x="993127" y="214630"/>
                </a:lnTo>
                <a:lnTo>
                  <a:pt x="992746" y="213360"/>
                </a:lnTo>
                <a:lnTo>
                  <a:pt x="993648" y="213360"/>
                </a:lnTo>
                <a:lnTo>
                  <a:pt x="994117" y="214630"/>
                </a:lnTo>
                <a:lnTo>
                  <a:pt x="996607" y="213360"/>
                </a:lnTo>
                <a:lnTo>
                  <a:pt x="996391" y="213360"/>
                </a:lnTo>
                <a:lnTo>
                  <a:pt x="999388" y="212090"/>
                </a:lnTo>
                <a:lnTo>
                  <a:pt x="1006462" y="217170"/>
                </a:lnTo>
                <a:lnTo>
                  <a:pt x="1009434" y="213360"/>
                </a:lnTo>
                <a:lnTo>
                  <a:pt x="1009853" y="212090"/>
                </a:lnTo>
                <a:lnTo>
                  <a:pt x="1010678" y="209550"/>
                </a:lnTo>
                <a:lnTo>
                  <a:pt x="1006767" y="208280"/>
                </a:lnTo>
                <a:lnTo>
                  <a:pt x="1004277" y="208280"/>
                </a:lnTo>
                <a:lnTo>
                  <a:pt x="1001877" y="205740"/>
                </a:lnTo>
                <a:lnTo>
                  <a:pt x="995870" y="199390"/>
                </a:lnTo>
                <a:lnTo>
                  <a:pt x="997445" y="195580"/>
                </a:lnTo>
                <a:lnTo>
                  <a:pt x="1005484" y="195580"/>
                </a:lnTo>
                <a:lnTo>
                  <a:pt x="1000048" y="194310"/>
                </a:lnTo>
                <a:lnTo>
                  <a:pt x="998258" y="189230"/>
                </a:lnTo>
                <a:lnTo>
                  <a:pt x="995743" y="189230"/>
                </a:lnTo>
                <a:lnTo>
                  <a:pt x="997546" y="184150"/>
                </a:lnTo>
                <a:lnTo>
                  <a:pt x="994841" y="182880"/>
                </a:lnTo>
                <a:lnTo>
                  <a:pt x="991666" y="181610"/>
                </a:lnTo>
                <a:lnTo>
                  <a:pt x="988999" y="176530"/>
                </a:lnTo>
                <a:lnTo>
                  <a:pt x="988021" y="176225"/>
                </a:lnTo>
                <a:lnTo>
                  <a:pt x="988021" y="218376"/>
                </a:lnTo>
                <a:lnTo>
                  <a:pt x="987666" y="220980"/>
                </a:lnTo>
                <a:lnTo>
                  <a:pt x="987450" y="218440"/>
                </a:lnTo>
                <a:lnTo>
                  <a:pt x="987386" y="217766"/>
                </a:lnTo>
                <a:lnTo>
                  <a:pt x="987247" y="218440"/>
                </a:lnTo>
                <a:lnTo>
                  <a:pt x="987336" y="217170"/>
                </a:lnTo>
                <a:lnTo>
                  <a:pt x="986599" y="218440"/>
                </a:lnTo>
                <a:lnTo>
                  <a:pt x="985151" y="217170"/>
                </a:lnTo>
                <a:lnTo>
                  <a:pt x="986726" y="217170"/>
                </a:lnTo>
                <a:lnTo>
                  <a:pt x="987767" y="215900"/>
                </a:lnTo>
                <a:lnTo>
                  <a:pt x="987513" y="217170"/>
                </a:lnTo>
                <a:lnTo>
                  <a:pt x="987450" y="218440"/>
                </a:lnTo>
                <a:lnTo>
                  <a:pt x="987945" y="218440"/>
                </a:lnTo>
                <a:lnTo>
                  <a:pt x="988021" y="176225"/>
                </a:lnTo>
                <a:lnTo>
                  <a:pt x="985037" y="175260"/>
                </a:lnTo>
                <a:lnTo>
                  <a:pt x="980770" y="176530"/>
                </a:lnTo>
                <a:lnTo>
                  <a:pt x="977646" y="173990"/>
                </a:lnTo>
                <a:lnTo>
                  <a:pt x="976083" y="172720"/>
                </a:lnTo>
                <a:lnTo>
                  <a:pt x="973328" y="170484"/>
                </a:lnTo>
                <a:lnTo>
                  <a:pt x="973213" y="170180"/>
                </a:lnTo>
                <a:lnTo>
                  <a:pt x="973112" y="170307"/>
                </a:lnTo>
                <a:lnTo>
                  <a:pt x="972959" y="170180"/>
                </a:lnTo>
                <a:lnTo>
                  <a:pt x="972667" y="170764"/>
                </a:lnTo>
                <a:lnTo>
                  <a:pt x="972134" y="171323"/>
                </a:lnTo>
                <a:lnTo>
                  <a:pt x="972134" y="173990"/>
                </a:lnTo>
                <a:lnTo>
                  <a:pt x="970838" y="172720"/>
                </a:lnTo>
                <a:lnTo>
                  <a:pt x="971651" y="172720"/>
                </a:lnTo>
                <a:lnTo>
                  <a:pt x="972134" y="173990"/>
                </a:lnTo>
                <a:lnTo>
                  <a:pt x="972134" y="171323"/>
                </a:lnTo>
                <a:lnTo>
                  <a:pt x="972007" y="171450"/>
                </a:lnTo>
                <a:lnTo>
                  <a:pt x="972820" y="167640"/>
                </a:lnTo>
                <a:lnTo>
                  <a:pt x="973924" y="170180"/>
                </a:lnTo>
                <a:lnTo>
                  <a:pt x="976134" y="170180"/>
                </a:lnTo>
                <a:lnTo>
                  <a:pt x="974839" y="168910"/>
                </a:lnTo>
                <a:lnTo>
                  <a:pt x="977557" y="170180"/>
                </a:lnTo>
                <a:lnTo>
                  <a:pt x="978789" y="171450"/>
                </a:lnTo>
                <a:lnTo>
                  <a:pt x="976515" y="168910"/>
                </a:lnTo>
                <a:lnTo>
                  <a:pt x="976845" y="168910"/>
                </a:lnTo>
                <a:lnTo>
                  <a:pt x="978027" y="170180"/>
                </a:lnTo>
                <a:lnTo>
                  <a:pt x="977303" y="168910"/>
                </a:lnTo>
                <a:lnTo>
                  <a:pt x="976579" y="167640"/>
                </a:lnTo>
                <a:lnTo>
                  <a:pt x="975855" y="166370"/>
                </a:lnTo>
                <a:lnTo>
                  <a:pt x="976947" y="167640"/>
                </a:lnTo>
                <a:lnTo>
                  <a:pt x="978204" y="167640"/>
                </a:lnTo>
                <a:lnTo>
                  <a:pt x="977404" y="168910"/>
                </a:lnTo>
                <a:lnTo>
                  <a:pt x="978471" y="168910"/>
                </a:lnTo>
                <a:lnTo>
                  <a:pt x="979208" y="170180"/>
                </a:lnTo>
                <a:lnTo>
                  <a:pt x="979589" y="168910"/>
                </a:lnTo>
                <a:lnTo>
                  <a:pt x="978966" y="167640"/>
                </a:lnTo>
                <a:lnTo>
                  <a:pt x="979792" y="166370"/>
                </a:lnTo>
                <a:lnTo>
                  <a:pt x="979512" y="165100"/>
                </a:lnTo>
                <a:lnTo>
                  <a:pt x="981252" y="166370"/>
                </a:lnTo>
                <a:lnTo>
                  <a:pt x="987120" y="166370"/>
                </a:lnTo>
                <a:lnTo>
                  <a:pt x="987374" y="167640"/>
                </a:lnTo>
                <a:lnTo>
                  <a:pt x="987920" y="166370"/>
                </a:lnTo>
                <a:lnTo>
                  <a:pt x="988606" y="166370"/>
                </a:lnTo>
                <a:lnTo>
                  <a:pt x="988148" y="165849"/>
                </a:lnTo>
                <a:lnTo>
                  <a:pt x="988453" y="165100"/>
                </a:lnTo>
                <a:lnTo>
                  <a:pt x="992289" y="165100"/>
                </a:lnTo>
                <a:lnTo>
                  <a:pt x="991184" y="163830"/>
                </a:lnTo>
                <a:lnTo>
                  <a:pt x="993076" y="163830"/>
                </a:lnTo>
                <a:lnTo>
                  <a:pt x="991095" y="162560"/>
                </a:lnTo>
                <a:lnTo>
                  <a:pt x="991654" y="162179"/>
                </a:lnTo>
                <a:lnTo>
                  <a:pt x="986713" y="161886"/>
                </a:lnTo>
                <a:lnTo>
                  <a:pt x="986713" y="164249"/>
                </a:lnTo>
                <a:lnTo>
                  <a:pt x="986345" y="163830"/>
                </a:lnTo>
                <a:lnTo>
                  <a:pt x="986383" y="162560"/>
                </a:lnTo>
                <a:lnTo>
                  <a:pt x="986713" y="164249"/>
                </a:lnTo>
                <a:lnTo>
                  <a:pt x="986713" y="161886"/>
                </a:lnTo>
                <a:lnTo>
                  <a:pt x="936358" y="180340"/>
                </a:lnTo>
                <a:lnTo>
                  <a:pt x="915847" y="193040"/>
                </a:lnTo>
                <a:lnTo>
                  <a:pt x="918133" y="194310"/>
                </a:lnTo>
                <a:lnTo>
                  <a:pt x="920026" y="196850"/>
                </a:lnTo>
                <a:lnTo>
                  <a:pt x="917638" y="203200"/>
                </a:lnTo>
                <a:lnTo>
                  <a:pt x="915657" y="205740"/>
                </a:lnTo>
                <a:lnTo>
                  <a:pt x="913574" y="205740"/>
                </a:lnTo>
                <a:lnTo>
                  <a:pt x="914298" y="204470"/>
                </a:lnTo>
                <a:lnTo>
                  <a:pt x="915720" y="201930"/>
                </a:lnTo>
                <a:lnTo>
                  <a:pt x="916165" y="199390"/>
                </a:lnTo>
                <a:lnTo>
                  <a:pt x="914882" y="201930"/>
                </a:lnTo>
                <a:lnTo>
                  <a:pt x="913257" y="201930"/>
                </a:lnTo>
                <a:lnTo>
                  <a:pt x="910945" y="204470"/>
                </a:lnTo>
                <a:lnTo>
                  <a:pt x="906348" y="203200"/>
                </a:lnTo>
                <a:lnTo>
                  <a:pt x="903503" y="205740"/>
                </a:lnTo>
                <a:lnTo>
                  <a:pt x="896658" y="203200"/>
                </a:lnTo>
                <a:lnTo>
                  <a:pt x="893051" y="209550"/>
                </a:lnTo>
                <a:lnTo>
                  <a:pt x="891781" y="215900"/>
                </a:lnTo>
                <a:lnTo>
                  <a:pt x="886510" y="223520"/>
                </a:lnTo>
                <a:lnTo>
                  <a:pt x="866444" y="243840"/>
                </a:lnTo>
                <a:lnTo>
                  <a:pt x="859231" y="242570"/>
                </a:lnTo>
                <a:lnTo>
                  <a:pt x="856018" y="241300"/>
                </a:lnTo>
                <a:lnTo>
                  <a:pt x="852805" y="240030"/>
                </a:lnTo>
                <a:lnTo>
                  <a:pt x="846594" y="240030"/>
                </a:lnTo>
                <a:lnTo>
                  <a:pt x="845591" y="233680"/>
                </a:lnTo>
                <a:lnTo>
                  <a:pt x="845388" y="232410"/>
                </a:lnTo>
                <a:lnTo>
                  <a:pt x="840955" y="229870"/>
                </a:lnTo>
                <a:lnTo>
                  <a:pt x="834809" y="227330"/>
                </a:lnTo>
                <a:lnTo>
                  <a:pt x="829310" y="226060"/>
                </a:lnTo>
                <a:lnTo>
                  <a:pt x="824318" y="231140"/>
                </a:lnTo>
                <a:lnTo>
                  <a:pt x="811149" y="233680"/>
                </a:lnTo>
                <a:lnTo>
                  <a:pt x="802119" y="227330"/>
                </a:lnTo>
                <a:lnTo>
                  <a:pt x="793242" y="224790"/>
                </a:lnTo>
                <a:lnTo>
                  <a:pt x="780503" y="234950"/>
                </a:lnTo>
                <a:lnTo>
                  <a:pt x="778738" y="236220"/>
                </a:lnTo>
                <a:lnTo>
                  <a:pt x="775474" y="237121"/>
                </a:lnTo>
                <a:lnTo>
                  <a:pt x="775144" y="236220"/>
                </a:lnTo>
                <a:lnTo>
                  <a:pt x="774814" y="237299"/>
                </a:lnTo>
                <a:lnTo>
                  <a:pt x="774077" y="237490"/>
                </a:lnTo>
                <a:lnTo>
                  <a:pt x="774585" y="238023"/>
                </a:lnTo>
                <a:lnTo>
                  <a:pt x="773950" y="240030"/>
                </a:lnTo>
                <a:lnTo>
                  <a:pt x="771956" y="241300"/>
                </a:lnTo>
                <a:lnTo>
                  <a:pt x="769454" y="238760"/>
                </a:lnTo>
                <a:lnTo>
                  <a:pt x="754964" y="238760"/>
                </a:lnTo>
                <a:lnTo>
                  <a:pt x="751484" y="245110"/>
                </a:lnTo>
                <a:lnTo>
                  <a:pt x="745083" y="251460"/>
                </a:lnTo>
                <a:lnTo>
                  <a:pt x="737908" y="257810"/>
                </a:lnTo>
                <a:lnTo>
                  <a:pt x="731913" y="264160"/>
                </a:lnTo>
                <a:lnTo>
                  <a:pt x="729056" y="273050"/>
                </a:lnTo>
                <a:lnTo>
                  <a:pt x="724446" y="281940"/>
                </a:lnTo>
                <a:lnTo>
                  <a:pt x="724179" y="284480"/>
                </a:lnTo>
                <a:lnTo>
                  <a:pt x="726516" y="287020"/>
                </a:lnTo>
                <a:lnTo>
                  <a:pt x="729742" y="293370"/>
                </a:lnTo>
                <a:lnTo>
                  <a:pt x="729526" y="293370"/>
                </a:lnTo>
                <a:lnTo>
                  <a:pt x="729018" y="294640"/>
                </a:lnTo>
                <a:lnTo>
                  <a:pt x="728878" y="295910"/>
                </a:lnTo>
                <a:lnTo>
                  <a:pt x="727354" y="295910"/>
                </a:lnTo>
                <a:lnTo>
                  <a:pt x="727684" y="297180"/>
                </a:lnTo>
                <a:lnTo>
                  <a:pt x="725944" y="297180"/>
                </a:lnTo>
                <a:lnTo>
                  <a:pt x="726528" y="298450"/>
                </a:lnTo>
                <a:lnTo>
                  <a:pt x="722871" y="298450"/>
                </a:lnTo>
                <a:lnTo>
                  <a:pt x="731520" y="307340"/>
                </a:lnTo>
                <a:lnTo>
                  <a:pt x="722934" y="309880"/>
                </a:lnTo>
                <a:lnTo>
                  <a:pt x="724001" y="307340"/>
                </a:lnTo>
                <a:lnTo>
                  <a:pt x="717118" y="309880"/>
                </a:lnTo>
                <a:lnTo>
                  <a:pt x="715530" y="308610"/>
                </a:lnTo>
                <a:lnTo>
                  <a:pt x="715886" y="307340"/>
                </a:lnTo>
                <a:lnTo>
                  <a:pt x="713981" y="307340"/>
                </a:lnTo>
                <a:lnTo>
                  <a:pt x="713308" y="306070"/>
                </a:lnTo>
                <a:lnTo>
                  <a:pt x="713143" y="307340"/>
                </a:lnTo>
                <a:lnTo>
                  <a:pt x="712317" y="306070"/>
                </a:lnTo>
                <a:lnTo>
                  <a:pt x="711530" y="306070"/>
                </a:lnTo>
                <a:lnTo>
                  <a:pt x="711454" y="304800"/>
                </a:lnTo>
                <a:lnTo>
                  <a:pt x="710476" y="304800"/>
                </a:lnTo>
                <a:lnTo>
                  <a:pt x="709333" y="303530"/>
                </a:lnTo>
                <a:lnTo>
                  <a:pt x="710031" y="303530"/>
                </a:lnTo>
                <a:lnTo>
                  <a:pt x="707580" y="302260"/>
                </a:lnTo>
                <a:lnTo>
                  <a:pt x="710996" y="300990"/>
                </a:lnTo>
                <a:lnTo>
                  <a:pt x="708685" y="298450"/>
                </a:lnTo>
                <a:lnTo>
                  <a:pt x="707517" y="295910"/>
                </a:lnTo>
                <a:lnTo>
                  <a:pt x="704583" y="289560"/>
                </a:lnTo>
                <a:lnTo>
                  <a:pt x="703999" y="288290"/>
                </a:lnTo>
                <a:lnTo>
                  <a:pt x="701509" y="285750"/>
                </a:lnTo>
                <a:lnTo>
                  <a:pt x="698017" y="285750"/>
                </a:lnTo>
                <a:lnTo>
                  <a:pt x="690308" y="281940"/>
                </a:lnTo>
                <a:lnTo>
                  <a:pt x="688416" y="281940"/>
                </a:lnTo>
                <a:lnTo>
                  <a:pt x="691959" y="280784"/>
                </a:lnTo>
                <a:lnTo>
                  <a:pt x="692213" y="280695"/>
                </a:lnTo>
                <a:lnTo>
                  <a:pt x="692213" y="280555"/>
                </a:lnTo>
                <a:lnTo>
                  <a:pt x="692073" y="279400"/>
                </a:lnTo>
                <a:lnTo>
                  <a:pt x="691769" y="276860"/>
                </a:lnTo>
                <a:lnTo>
                  <a:pt x="690765" y="278130"/>
                </a:lnTo>
                <a:lnTo>
                  <a:pt x="689330" y="280670"/>
                </a:lnTo>
                <a:lnTo>
                  <a:pt x="687603" y="280670"/>
                </a:lnTo>
                <a:lnTo>
                  <a:pt x="685927" y="281940"/>
                </a:lnTo>
                <a:lnTo>
                  <a:pt x="685469" y="281940"/>
                </a:lnTo>
                <a:lnTo>
                  <a:pt x="685241" y="280670"/>
                </a:lnTo>
                <a:lnTo>
                  <a:pt x="684606" y="281940"/>
                </a:lnTo>
                <a:lnTo>
                  <a:pt x="684618" y="280670"/>
                </a:lnTo>
                <a:lnTo>
                  <a:pt x="684453" y="281940"/>
                </a:lnTo>
                <a:lnTo>
                  <a:pt x="683323" y="281940"/>
                </a:lnTo>
                <a:lnTo>
                  <a:pt x="684199" y="283210"/>
                </a:lnTo>
                <a:lnTo>
                  <a:pt x="684580" y="281940"/>
                </a:lnTo>
                <a:lnTo>
                  <a:pt x="684491" y="283210"/>
                </a:lnTo>
                <a:lnTo>
                  <a:pt x="684314" y="283210"/>
                </a:lnTo>
                <a:lnTo>
                  <a:pt x="683183" y="284480"/>
                </a:lnTo>
                <a:lnTo>
                  <a:pt x="683336" y="284480"/>
                </a:lnTo>
                <a:lnTo>
                  <a:pt x="679818" y="285750"/>
                </a:lnTo>
                <a:lnTo>
                  <a:pt x="678992" y="287020"/>
                </a:lnTo>
                <a:lnTo>
                  <a:pt x="679234" y="289560"/>
                </a:lnTo>
                <a:lnTo>
                  <a:pt x="678205" y="287020"/>
                </a:lnTo>
                <a:lnTo>
                  <a:pt x="677659" y="290830"/>
                </a:lnTo>
                <a:lnTo>
                  <a:pt x="679170" y="290830"/>
                </a:lnTo>
                <a:lnTo>
                  <a:pt x="676300" y="292100"/>
                </a:lnTo>
                <a:lnTo>
                  <a:pt x="675157" y="295910"/>
                </a:lnTo>
                <a:lnTo>
                  <a:pt x="675817" y="296494"/>
                </a:lnTo>
                <a:lnTo>
                  <a:pt x="673976" y="297180"/>
                </a:lnTo>
                <a:lnTo>
                  <a:pt x="674674" y="294640"/>
                </a:lnTo>
                <a:lnTo>
                  <a:pt x="673925" y="297180"/>
                </a:lnTo>
                <a:lnTo>
                  <a:pt x="673608" y="298259"/>
                </a:lnTo>
                <a:lnTo>
                  <a:pt x="676071" y="296722"/>
                </a:lnTo>
                <a:lnTo>
                  <a:pt x="676592" y="297180"/>
                </a:lnTo>
                <a:lnTo>
                  <a:pt x="674585" y="299720"/>
                </a:lnTo>
                <a:lnTo>
                  <a:pt x="673493" y="298640"/>
                </a:lnTo>
                <a:lnTo>
                  <a:pt x="673176" y="299720"/>
                </a:lnTo>
                <a:lnTo>
                  <a:pt x="672401" y="299720"/>
                </a:lnTo>
                <a:lnTo>
                  <a:pt x="671576" y="298450"/>
                </a:lnTo>
                <a:lnTo>
                  <a:pt x="671245" y="297180"/>
                </a:lnTo>
                <a:lnTo>
                  <a:pt x="671169" y="300443"/>
                </a:lnTo>
                <a:lnTo>
                  <a:pt x="672160" y="299872"/>
                </a:lnTo>
                <a:lnTo>
                  <a:pt x="673354" y="300990"/>
                </a:lnTo>
                <a:lnTo>
                  <a:pt x="671156" y="300990"/>
                </a:lnTo>
                <a:lnTo>
                  <a:pt x="670229" y="300990"/>
                </a:lnTo>
                <a:lnTo>
                  <a:pt x="671029" y="300532"/>
                </a:lnTo>
                <a:lnTo>
                  <a:pt x="670801" y="299720"/>
                </a:lnTo>
                <a:lnTo>
                  <a:pt x="668705" y="299720"/>
                </a:lnTo>
                <a:lnTo>
                  <a:pt x="668680" y="300990"/>
                </a:lnTo>
                <a:lnTo>
                  <a:pt x="668274" y="300990"/>
                </a:lnTo>
                <a:lnTo>
                  <a:pt x="667448" y="298450"/>
                </a:lnTo>
                <a:lnTo>
                  <a:pt x="666991" y="299720"/>
                </a:lnTo>
                <a:lnTo>
                  <a:pt x="665632" y="302260"/>
                </a:lnTo>
                <a:lnTo>
                  <a:pt x="665746" y="299720"/>
                </a:lnTo>
                <a:lnTo>
                  <a:pt x="664667" y="298450"/>
                </a:lnTo>
                <a:lnTo>
                  <a:pt x="662533" y="299720"/>
                </a:lnTo>
                <a:lnTo>
                  <a:pt x="662025" y="298450"/>
                </a:lnTo>
                <a:lnTo>
                  <a:pt x="661504" y="297180"/>
                </a:lnTo>
                <a:lnTo>
                  <a:pt x="660666" y="298450"/>
                </a:lnTo>
                <a:lnTo>
                  <a:pt x="660679" y="297180"/>
                </a:lnTo>
                <a:lnTo>
                  <a:pt x="658368" y="297180"/>
                </a:lnTo>
                <a:lnTo>
                  <a:pt x="659485" y="295910"/>
                </a:lnTo>
                <a:lnTo>
                  <a:pt x="657669" y="295910"/>
                </a:lnTo>
                <a:lnTo>
                  <a:pt x="657009" y="297180"/>
                </a:lnTo>
                <a:lnTo>
                  <a:pt x="655866" y="295910"/>
                </a:lnTo>
                <a:lnTo>
                  <a:pt x="655027" y="297180"/>
                </a:lnTo>
                <a:lnTo>
                  <a:pt x="654011" y="297180"/>
                </a:lnTo>
                <a:lnTo>
                  <a:pt x="655243" y="295910"/>
                </a:lnTo>
                <a:lnTo>
                  <a:pt x="654735" y="295910"/>
                </a:lnTo>
                <a:lnTo>
                  <a:pt x="651916" y="294640"/>
                </a:lnTo>
                <a:lnTo>
                  <a:pt x="649960" y="295910"/>
                </a:lnTo>
                <a:lnTo>
                  <a:pt x="648055" y="296976"/>
                </a:lnTo>
                <a:lnTo>
                  <a:pt x="648144" y="297180"/>
                </a:lnTo>
                <a:lnTo>
                  <a:pt x="648017" y="296989"/>
                </a:lnTo>
                <a:lnTo>
                  <a:pt x="647674" y="297180"/>
                </a:lnTo>
                <a:lnTo>
                  <a:pt x="647306" y="297180"/>
                </a:lnTo>
                <a:lnTo>
                  <a:pt x="647153" y="295910"/>
                </a:lnTo>
                <a:lnTo>
                  <a:pt x="646163" y="295910"/>
                </a:lnTo>
                <a:lnTo>
                  <a:pt x="645731" y="294640"/>
                </a:lnTo>
                <a:lnTo>
                  <a:pt x="645299" y="295249"/>
                </a:lnTo>
                <a:lnTo>
                  <a:pt x="645083" y="295529"/>
                </a:lnTo>
                <a:lnTo>
                  <a:pt x="644804" y="295910"/>
                </a:lnTo>
                <a:lnTo>
                  <a:pt x="644296" y="294640"/>
                </a:lnTo>
                <a:lnTo>
                  <a:pt x="641464" y="294640"/>
                </a:lnTo>
                <a:lnTo>
                  <a:pt x="643166" y="295910"/>
                </a:lnTo>
                <a:lnTo>
                  <a:pt x="642747" y="295910"/>
                </a:lnTo>
                <a:lnTo>
                  <a:pt x="642607" y="297180"/>
                </a:lnTo>
                <a:lnTo>
                  <a:pt x="641959" y="295910"/>
                </a:lnTo>
                <a:lnTo>
                  <a:pt x="641045" y="297180"/>
                </a:lnTo>
                <a:lnTo>
                  <a:pt x="639978" y="295910"/>
                </a:lnTo>
                <a:lnTo>
                  <a:pt x="639800" y="295910"/>
                </a:lnTo>
                <a:lnTo>
                  <a:pt x="639737" y="294640"/>
                </a:lnTo>
                <a:lnTo>
                  <a:pt x="641769" y="295910"/>
                </a:lnTo>
                <a:lnTo>
                  <a:pt x="640765" y="294640"/>
                </a:lnTo>
                <a:lnTo>
                  <a:pt x="640448" y="294640"/>
                </a:lnTo>
                <a:lnTo>
                  <a:pt x="638390" y="293370"/>
                </a:lnTo>
                <a:lnTo>
                  <a:pt x="636752" y="293370"/>
                </a:lnTo>
                <a:lnTo>
                  <a:pt x="636473" y="295910"/>
                </a:lnTo>
                <a:lnTo>
                  <a:pt x="630085" y="298450"/>
                </a:lnTo>
                <a:lnTo>
                  <a:pt x="626999" y="297180"/>
                </a:lnTo>
                <a:lnTo>
                  <a:pt x="624662" y="294640"/>
                </a:lnTo>
                <a:lnTo>
                  <a:pt x="620534" y="293370"/>
                </a:lnTo>
                <a:lnTo>
                  <a:pt x="617994" y="293370"/>
                </a:lnTo>
                <a:lnTo>
                  <a:pt x="623303" y="287020"/>
                </a:lnTo>
                <a:lnTo>
                  <a:pt x="622757" y="287020"/>
                </a:lnTo>
                <a:lnTo>
                  <a:pt x="625157" y="285750"/>
                </a:lnTo>
                <a:lnTo>
                  <a:pt x="624344" y="285750"/>
                </a:lnTo>
                <a:lnTo>
                  <a:pt x="625119" y="283210"/>
                </a:lnTo>
                <a:lnTo>
                  <a:pt x="626059" y="281940"/>
                </a:lnTo>
                <a:lnTo>
                  <a:pt x="626630" y="280670"/>
                </a:lnTo>
                <a:lnTo>
                  <a:pt x="628561" y="280670"/>
                </a:lnTo>
                <a:lnTo>
                  <a:pt x="628535" y="279400"/>
                </a:lnTo>
                <a:lnTo>
                  <a:pt x="628916" y="279400"/>
                </a:lnTo>
                <a:lnTo>
                  <a:pt x="629564" y="278130"/>
                </a:lnTo>
                <a:lnTo>
                  <a:pt x="630212" y="276860"/>
                </a:lnTo>
                <a:lnTo>
                  <a:pt x="629856" y="283210"/>
                </a:lnTo>
                <a:lnTo>
                  <a:pt x="631063" y="280784"/>
                </a:lnTo>
                <a:lnTo>
                  <a:pt x="631164" y="280555"/>
                </a:lnTo>
                <a:lnTo>
                  <a:pt x="631964" y="278130"/>
                </a:lnTo>
                <a:lnTo>
                  <a:pt x="634187" y="276860"/>
                </a:lnTo>
                <a:lnTo>
                  <a:pt x="634161" y="275551"/>
                </a:lnTo>
                <a:lnTo>
                  <a:pt x="632879" y="274320"/>
                </a:lnTo>
                <a:lnTo>
                  <a:pt x="634809" y="274320"/>
                </a:lnTo>
                <a:lnTo>
                  <a:pt x="635266" y="274320"/>
                </a:lnTo>
                <a:lnTo>
                  <a:pt x="635368" y="274701"/>
                </a:lnTo>
                <a:lnTo>
                  <a:pt x="634809" y="274320"/>
                </a:lnTo>
                <a:lnTo>
                  <a:pt x="635419" y="274916"/>
                </a:lnTo>
                <a:lnTo>
                  <a:pt x="635584" y="275590"/>
                </a:lnTo>
                <a:lnTo>
                  <a:pt x="635723" y="275221"/>
                </a:lnTo>
                <a:lnTo>
                  <a:pt x="635673" y="274916"/>
                </a:lnTo>
                <a:lnTo>
                  <a:pt x="635800" y="275005"/>
                </a:lnTo>
                <a:lnTo>
                  <a:pt x="636041" y="274320"/>
                </a:lnTo>
                <a:lnTo>
                  <a:pt x="636231" y="274320"/>
                </a:lnTo>
                <a:lnTo>
                  <a:pt x="636587" y="275551"/>
                </a:lnTo>
                <a:lnTo>
                  <a:pt x="635800" y="275005"/>
                </a:lnTo>
                <a:lnTo>
                  <a:pt x="635723" y="275221"/>
                </a:lnTo>
                <a:lnTo>
                  <a:pt x="636104" y="275590"/>
                </a:lnTo>
                <a:lnTo>
                  <a:pt x="636600" y="275590"/>
                </a:lnTo>
                <a:lnTo>
                  <a:pt x="637565" y="275590"/>
                </a:lnTo>
                <a:lnTo>
                  <a:pt x="638924" y="276860"/>
                </a:lnTo>
                <a:lnTo>
                  <a:pt x="642658" y="278130"/>
                </a:lnTo>
                <a:lnTo>
                  <a:pt x="642797" y="276860"/>
                </a:lnTo>
                <a:lnTo>
                  <a:pt x="642404" y="276860"/>
                </a:lnTo>
                <a:lnTo>
                  <a:pt x="642632" y="275590"/>
                </a:lnTo>
                <a:lnTo>
                  <a:pt x="642899" y="276860"/>
                </a:lnTo>
                <a:lnTo>
                  <a:pt x="643102" y="276860"/>
                </a:lnTo>
                <a:lnTo>
                  <a:pt x="644398" y="275590"/>
                </a:lnTo>
                <a:lnTo>
                  <a:pt x="645922" y="283210"/>
                </a:lnTo>
                <a:lnTo>
                  <a:pt x="648525" y="283210"/>
                </a:lnTo>
                <a:lnTo>
                  <a:pt x="647992" y="281940"/>
                </a:lnTo>
                <a:lnTo>
                  <a:pt x="647903" y="279400"/>
                </a:lnTo>
                <a:lnTo>
                  <a:pt x="647852" y="278130"/>
                </a:lnTo>
                <a:lnTo>
                  <a:pt x="648398" y="278130"/>
                </a:lnTo>
                <a:lnTo>
                  <a:pt x="649046" y="274320"/>
                </a:lnTo>
                <a:lnTo>
                  <a:pt x="647420" y="274320"/>
                </a:lnTo>
                <a:lnTo>
                  <a:pt x="647420" y="278130"/>
                </a:lnTo>
                <a:lnTo>
                  <a:pt x="647319" y="279019"/>
                </a:lnTo>
                <a:lnTo>
                  <a:pt x="647026" y="278130"/>
                </a:lnTo>
                <a:lnTo>
                  <a:pt x="647420" y="278130"/>
                </a:lnTo>
                <a:lnTo>
                  <a:pt x="647420" y="274320"/>
                </a:lnTo>
                <a:lnTo>
                  <a:pt x="645985" y="275590"/>
                </a:lnTo>
                <a:lnTo>
                  <a:pt x="645756" y="274027"/>
                </a:lnTo>
                <a:lnTo>
                  <a:pt x="645756" y="275590"/>
                </a:lnTo>
                <a:lnTo>
                  <a:pt x="644728" y="275590"/>
                </a:lnTo>
                <a:lnTo>
                  <a:pt x="644880" y="274320"/>
                </a:lnTo>
                <a:lnTo>
                  <a:pt x="644994" y="273456"/>
                </a:lnTo>
                <a:lnTo>
                  <a:pt x="645591" y="274320"/>
                </a:lnTo>
                <a:lnTo>
                  <a:pt x="645591" y="273177"/>
                </a:lnTo>
                <a:lnTo>
                  <a:pt x="645756" y="274027"/>
                </a:lnTo>
                <a:lnTo>
                  <a:pt x="646277" y="273050"/>
                </a:lnTo>
                <a:lnTo>
                  <a:pt x="646544" y="271780"/>
                </a:lnTo>
                <a:lnTo>
                  <a:pt x="646518" y="270510"/>
                </a:lnTo>
                <a:lnTo>
                  <a:pt x="646887" y="271780"/>
                </a:lnTo>
                <a:lnTo>
                  <a:pt x="650748" y="271780"/>
                </a:lnTo>
                <a:lnTo>
                  <a:pt x="653021" y="275551"/>
                </a:lnTo>
                <a:lnTo>
                  <a:pt x="653910" y="278130"/>
                </a:lnTo>
                <a:lnTo>
                  <a:pt x="655891" y="279400"/>
                </a:lnTo>
                <a:lnTo>
                  <a:pt x="657199" y="279400"/>
                </a:lnTo>
                <a:lnTo>
                  <a:pt x="659066" y="280670"/>
                </a:lnTo>
                <a:lnTo>
                  <a:pt x="658126" y="275666"/>
                </a:lnTo>
                <a:lnTo>
                  <a:pt x="661606" y="273050"/>
                </a:lnTo>
                <a:lnTo>
                  <a:pt x="664070" y="270510"/>
                </a:lnTo>
                <a:lnTo>
                  <a:pt x="665289" y="269240"/>
                </a:lnTo>
                <a:lnTo>
                  <a:pt x="664895" y="264160"/>
                </a:lnTo>
                <a:lnTo>
                  <a:pt x="664311" y="262890"/>
                </a:lnTo>
                <a:lnTo>
                  <a:pt x="665175" y="260350"/>
                </a:lnTo>
                <a:lnTo>
                  <a:pt x="665314" y="257810"/>
                </a:lnTo>
                <a:lnTo>
                  <a:pt x="664743" y="256540"/>
                </a:lnTo>
                <a:lnTo>
                  <a:pt x="664286" y="255549"/>
                </a:lnTo>
                <a:lnTo>
                  <a:pt x="664349" y="252730"/>
                </a:lnTo>
                <a:lnTo>
                  <a:pt x="663473" y="251460"/>
                </a:lnTo>
                <a:lnTo>
                  <a:pt x="663587" y="250190"/>
                </a:lnTo>
                <a:lnTo>
                  <a:pt x="663333" y="250190"/>
                </a:lnTo>
                <a:lnTo>
                  <a:pt x="661898" y="242570"/>
                </a:lnTo>
                <a:lnTo>
                  <a:pt x="657987" y="243840"/>
                </a:lnTo>
                <a:lnTo>
                  <a:pt x="657453" y="242570"/>
                </a:lnTo>
                <a:lnTo>
                  <a:pt x="656907" y="241300"/>
                </a:lnTo>
                <a:lnTo>
                  <a:pt x="656361" y="240030"/>
                </a:lnTo>
                <a:lnTo>
                  <a:pt x="645312" y="240030"/>
                </a:lnTo>
                <a:lnTo>
                  <a:pt x="645312" y="269240"/>
                </a:lnTo>
                <a:lnTo>
                  <a:pt x="644690" y="271780"/>
                </a:lnTo>
                <a:lnTo>
                  <a:pt x="644779" y="273177"/>
                </a:lnTo>
                <a:lnTo>
                  <a:pt x="644702" y="273050"/>
                </a:lnTo>
                <a:lnTo>
                  <a:pt x="644055" y="273050"/>
                </a:lnTo>
                <a:lnTo>
                  <a:pt x="643661" y="273050"/>
                </a:lnTo>
                <a:lnTo>
                  <a:pt x="642251" y="271780"/>
                </a:lnTo>
                <a:lnTo>
                  <a:pt x="641934" y="271780"/>
                </a:lnTo>
                <a:lnTo>
                  <a:pt x="642454" y="269240"/>
                </a:lnTo>
                <a:lnTo>
                  <a:pt x="644055" y="273050"/>
                </a:lnTo>
                <a:lnTo>
                  <a:pt x="644207" y="271780"/>
                </a:lnTo>
                <a:lnTo>
                  <a:pt x="645312" y="269240"/>
                </a:lnTo>
                <a:lnTo>
                  <a:pt x="645312" y="240030"/>
                </a:lnTo>
                <a:lnTo>
                  <a:pt x="636625" y="240030"/>
                </a:lnTo>
                <a:lnTo>
                  <a:pt x="636625" y="274320"/>
                </a:lnTo>
                <a:lnTo>
                  <a:pt x="635939" y="273138"/>
                </a:lnTo>
                <a:lnTo>
                  <a:pt x="635838" y="274320"/>
                </a:lnTo>
                <a:lnTo>
                  <a:pt x="635533" y="274320"/>
                </a:lnTo>
                <a:lnTo>
                  <a:pt x="635457" y="273050"/>
                </a:lnTo>
                <a:lnTo>
                  <a:pt x="635939" y="273050"/>
                </a:lnTo>
                <a:lnTo>
                  <a:pt x="635977" y="273202"/>
                </a:lnTo>
                <a:lnTo>
                  <a:pt x="636625" y="274320"/>
                </a:lnTo>
                <a:lnTo>
                  <a:pt x="636625" y="240030"/>
                </a:lnTo>
                <a:lnTo>
                  <a:pt x="628446" y="240030"/>
                </a:lnTo>
                <a:lnTo>
                  <a:pt x="628446" y="278130"/>
                </a:lnTo>
                <a:lnTo>
                  <a:pt x="626884" y="280111"/>
                </a:lnTo>
                <a:lnTo>
                  <a:pt x="627202" y="279400"/>
                </a:lnTo>
                <a:lnTo>
                  <a:pt x="626783" y="279400"/>
                </a:lnTo>
                <a:lnTo>
                  <a:pt x="628446" y="278130"/>
                </a:lnTo>
                <a:lnTo>
                  <a:pt x="628446" y="240030"/>
                </a:lnTo>
                <a:lnTo>
                  <a:pt x="592683" y="240030"/>
                </a:lnTo>
                <a:lnTo>
                  <a:pt x="592683" y="256540"/>
                </a:lnTo>
                <a:lnTo>
                  <a:pt x="591362" y="257810"/>
                </a:lnTo>
                <a:lnTo>
                  <a:pt x="591693" y="256540"/>
                </a:lnTo>
                <a:lnTo>
                  <a:pt x="592683" y="256540"/>
                </a:lnTo>
                <a:lnTo>
                  <a:pt x="592683" y="240030"/>
                </a:lnTo>
                <a:lnTo>
                  <a:pt x="575818" y="240030"/>
                </a:lnTo>
                <a:lnTo>
                  <a:pt x="574840" y="240030"/>
                </a:lnTo>
                <a:lnTo>
                  <a:pt x="574509" y="240030"/>
                </a:lnTo>
                <a:lnTo>
                  <a:pt x="573468" y="242570"/>
                </a:lnTo>
                <a:lnTo>
                  <a:pt x="577888" y="241300"/>
                </a:lnTo>
                <a:lnTo>
                  <a:pt x="578827" y="243840"/>
                </a:lnTo>
                <a:lnTo>
                  <a:pt x="580136" y="242570"/>
                </a:lnTo>
                <a:lnTo>
                  <a:pt x="579196" y="243840"/>
                </a:lnTo>
                <a:lnTo>
                  <a:pt x="578827" y="243840"/>
                </a:lnTo>
                <a:lnTo>
                  <a:pt x="578383" y="243840"/>
                </a:lnTo>
                <a:lnTo>
                  <a:pt x="579107" y="245110"/>
                </a:lnTo>
                <a:lnTo>
                  <a:pt x="578751" y="245110"/>
                </a:lnTo>
                <a:lnTo>
                  <a:pt x="579615" y="251460"/>
                </a:lnTo>
                <a:lnTo>
                  <a:pt x="586130" y="252730"/>
                </a:lnTo>
                <a:lnTo>
                  <a:pt x="590550" y="256540"/>
                </a:lnTo>
                <a:lnTo>
                  <a:pt x="591045" y="257810"/>
                </a:lnTo>
                <a:lnTo>
                  <a:pt x="591693" y="260350"/>
                </a:lnTo>
                <a:lnTo>
                  <a:pt x="591045" y="259080"/>
                </a:lnTo>
                <a:lnTo>
                  <a:pt x="590956" y="261912"/>
                </a:lnTo>
                <a:lnTo>
                  <a:pt x="589508" y="265430"/>
                </a:lnTo>
                <a:lnTo>
                  <a:pt x="587984" y="267970"/>
                </a:lnTo>
                <a:lnTo>
                  <a:pt x="587794" y="267970"/>
                </a:lnTo>
                <a:lnTo>
                  <a:pt x="586346" y="269240"/>
                </a:lnTo>
                <a:lnTo>
                  <a:pt x="586181" y="269240"/>
                </a:lnTo>
                <a:lnTo>
                  <a:pt x="582587" y="267970"/>
                </a:lnTo>
                <a:lnTo>
                  <a:pt x="579983" y="274320"/>
                </a:lnTo>
                <a:lnTo>
                  <a:pt x="577761" y="276860"/>
                </a:lnTo>
                <a:lnTo>
                  <a:pt x="576338" y="279400"/>
                </a:lnTo>
                <a:lnTo>
                  <a:pt x="573455" y="281940"/>
                </a:lnTo>
                <a:lnTo>
                  <a:pt x="571601" y="281940"/>
                </a:lnTo>
                <a:lnTo>
                  <a:pt x="570217" y="283210"/>
                </a:lnTo>
                <a:lnTo>
                  <a:pt x="567512" y="284480"/>
                </a:lnTo>
                <a:lnTo>
                  <a:pt x="564807" y="284480"/>
                </a:lnTo>
                <a:lnTo>
                  <a:pt x="563473" y="287020"/>
                </a:lnTo>
                <a:lnTo>
                  <a:pt x="562724" y="285750"/>
                </a:lnTo>
                <a:lnTo>
                  <a:pt x="561746" y="284480"/>
                </a:lnTo>
                <a:lnTo>
                  <a:pt x="560539" y="283210"/>
                </a:lnTo>
                <a:lnTo>
                  <a:pt x="557517" y="283210"/>
                </a:lnTo>
                <a:lnTo>
                  <a:pt x="558495" y="281940"/>
                </a:lnTo>
                <a:lnTo>
                  <a:pt x="558419" y="280670"/>
                </a:lnTo>
                <a:lnTo>
                  <a:pt x="558342" y="279400"/>
                </a:lnTo>
                <a:lnTo>
                  <a:pt x="554761" y="280670"/>
                </a:lnTo>
                <a:lnTo>
                  <a:pt x="554990" y="279400"/>
                </a:lnTo>
                <a:lnTo>
                  <a:pt x="555218" y="278130"/>
                </a:lnTo>
                <a:lnTo>
                  <a:pt x="553923" y="279400"/>
                </a:lnTo>
                <a:lnTo>
                  <a:pt x="554139" y="278130"/>
                </a:lnTo>
                <a:lnTo>
                  <a:pt x="554355" y="276860"/>
                </a:lnTo>
                <a:lnTo>
                  <a:pt x="553605" y="276860"/>
                </a:lnTo>
                <a:lnTo>
                  <a:pt x="556945" y="273050"/>
                </a:lnTo>
                <a:lnTo>
                  <a:pt x="557542" y="271780"/>
                </a:lnTo>
                <a:lnTo>
                  <a:pt x="560438" y="270510"/>
                </a:lnTo>
                <a:lnTo>
                  <a:pt x="565226" y="269240"/>
                </a:lnTo>
                <a:lnTo>
                  <a:pt x="563981" y="265430"/>
                </a:lnTo>
                <a:lnTo>
                  <a:pt x="563499" y="264160"/>
                </a:lnTo>
                <a:lnTo>
                  <a:pt x="562711" y="262890"/>
                </a:lnTo>
                <a:lnTo>
                  <a:pt x="562660" y="262458"/>
                </a:lnTo>
                <a:lnTo>
                  <a:pt x="562406" y="261620"/>
                </a:lnTo>
                <a:lnTo>
                  <a:pt x="563321" y="261620"/>
                </a:lnTo>
                <a:lnTo>
                  <a:pt x="561225" y="259080"/>
                </a:lnTo>
                <a:lnTo>
                  <a:pt x="560171" y="257810"/>
                </a:lnTo>
                <a:lnTo>
                  <a:pt x="560362" y="259080"/>
                </a:lnTo>
                <a:lnTo>
                  <a:pt x="560400" y="259334"/>
                </a:lnTo>
                <a:lnTo>
                  <a:pt x="560730" y="261620"/>
                </a:lnTo>
                <a:lnTo>
                  <a:pt x="561822" y="262890"/>
                </a:lnTo>
                <a:lnTo>
                  <a:pt x="560641" y="261912"/>
                </a:lnTo>
                <a:lnTo>
                  <a:pt x="560628" y="261620"/>
                </a:lnTo>
                <a:lnTo>
                  <a:pt x="560057" y="261264"/>
                </a:lnTo>
                <a:lnTo>
                  <a:pt x="559917" y="260350"/>
                </a:lnTo>
                <a:lnTo>
                  <a:pt x="560425" y="260350"/>
                </a:lnTo>
                <a:lnTo>
                  <a:pt x="560362" y="259080"/>
                </a:lnTo>
                <a:lnTo>
                  <a:pt x="559549" y="259080"/>
                </a:lnTo>
                <a:lnTo>
                  <a:pt x="559549" y="260934"/>
                </a:lnTo>
                <a:lnTo>
                  <a:pt x="559130" y="260667"/>
                </a:lnTo>
                <a:lnTo>
                  <a:pt x="559130" y="262890"/>
                </a:lnTo>
                <a:lnTo>
                  <a:pt x="558952" y="264160"/>
                </a:lnTo>
                <a:lnTo>
                  <a:pt x="558774" y="262890"/>
                </a:lnTo>
                <a:lnTo>
                  <a:pt x="559130" y="262890"/>
                </a:lnTo>
                <a:lnTo>
                  <a:pt x="559130" y="260667"/>
                </a:lnTo>
                <a:lnTo>
                  <a:pt x="559066" y="260350"/>
                </a:lnTo>
                <a:lnTo>
                  <a:pt x="559549" y="260934"/>
                </a:lnTo>
                <a:lnTo>
                  <a:pt x="559549" y="259080"/>
                </a:lnTo>
                <a:lnTo>
                  <a:pt x="558761" y="259080"/>
                </a:lnTo>
                <a:lnTo>
                  <a:pt x="558761" y="261912"/>
                </a:lnTo>
                <a:lnTo>
                  <a:pt x="558647" y="262890"/>
                </a:lnTo>
                <a:lnTo>
                  <a:pt x="557999" y="262890"/>
                </a:lnTo>
                <a:lnTo>
                  <a:pt x="558584" y="262140"/>
                </a:lnTo>
                <a:lnTo>
                  <a:pt x="558634" y="260350"/>
                </a:lnTo>
                <a:lnTo>
                  <a:pt x="558647" y="262064"/>
                </a:lnTo>
                <a:lnTo>
                  <a:pt x="558761" y="261912"/>
                </a:lnTo>
                <a:lnTo>
                  <a:pt x="558761" y="259080"/>
                </a:lnTo>
                <a:lnTo>
                  <a:pt x="558571" y="259080"/>
                </a:lnTo>
                <a:lnTo>
                  <a:pt x="559231" y="257810"/>
                </a:lnTo>
                <a:lnTo>
                  <a:pt x="560247" y="256540"/>
                </a:lnTo>
                <a:lnTo>
                  <a:pt x="557390" y="255917"/>
                </a:lnTo>
                <a:lnTo>
                  <a:pt x="557390" y="262458"/>
                </a:lnTo>
                <a:lnTo>
                  <a:pt x="556564" y="264160"/>
                </a:lnTo>
                <a:lnTo>
                  <a:pt x="557123" y="262458"/>
                </a:lnTo>
                <a:lnTo>
                  <a:pt x="557098" y="261937"/>
                </a:lnTo>
                <a:lnTo>
                  <a:pt x="557225" y="262140"/>
                </a:lnTo>
                <a:lnTo>
                  <a:pt x="557390" y="262458"/>
                </a:lnTo>
                <a:lnTo>
                  <a:pt x="557390" y="255917"/>
                </a:lnTo>
                <a:lnTo>
                  <a:pt x="556374" y="255689"/>
                </a:lnTo>
                <a:lnTo>
                  <a:pt x="556374" y="257403"/>
                </a:lnTo>
                <a:lnTo>
                  <a:pt x="555256" y="256540"/>
                </a:lnTo>
                <a:lnTo>
                  <a:pt x="554291" y="256540"/>
                </a:lnTo>
                <a:lnTo>
                  <a:pt x="553910" y="255270"/>
                </a:lnTo>
                <a:lnTo>
                  <a:pt x="555688" y="256603"/>
                </a:lnTo>
                <a:lnTo>
                  <a:pt x="556374" y="257403"/>
                </a:lnTo>
                <a:lnTo>
                  <a:pt x="556374" y="255689"/>
                </a:lnTo>
                <a:lnTo>
                  <a:pt x="555777" y="255549"/>
                </a:lnTo>
                <a:lnTo>
                  <a:pt x="555586" y="255270"/>
                </a:lnTo>
                <a:lnTo>
                  <a:pt x="554723" y="254000"/>
                </a:lnTo>
                <a:lnTo>
                  <a:pt x="553796" y="254000"/>
                </a:lnTo>
                <a:lnTo>
                  <a:pt x="552958" y="254000"/>
                </a:lnTo>
                <a:lnTo>
                  <a:pt x="551713" y="252730"/>
                </a:lnTo>
                <a:lnTo>
                  <a:pt x="551675" y="254000"/>
                </a:lnTo>
                <a:lnTo>
                  <a:pt x="552919" y="257810"/>
                </a:lnTo>
                <a:lnTo>
                  <a:pt x="549109" y="255270"/>
                </a:lnTo>
                <a:lnTo>
                  <a:pt x="549744" y="257810"/>
                </a:lnTo>
                <a:lnTo>
                  <a:pt x="549973" y="259080"/>
                </a:lnTo>
                <a:lnTo>
                  <a:pt x="550125" y="259080"/>
                </a:lnTo>
                <a:lnTo>
                  <a:pt x="549135" y="260350"/>
                </a:lnTo>
                <a:lnTo>
                  <a:pt x="548792" y="259080"/>
                </a:lnTo>
                <a:lnTo>
                  <a:pt x="548614" y="259080"/>
                </a:lnTo>
                <a:lnTo>
                  <a:pt x="545172" y="257810"/>
                </a:lnTo>
                <a:lnTo>
                  <a:pt x="546950" y="256540"/>
                </a:lnTo>
                <a:lnTo>
                  <a:pt x="546760" y="255270"/>
                </a:lnTo>
                <a:lnTo>
                  <a:pt x="547954" y="256540"/>
                </a:lnTo>
                <a:lnTo>
                  <a:pt x="548805" y="256540"/>
                </a:lnTo>
                <a:lnTo>
                  <a:pt x="547243" y="255270"/>
                </a:lnTo>
                <a:lnTo>
                  <a:pt x="546976" y="254000"/>
                </a:lnTo>
                <a:lnTo>
                  <a:pt x="547128" y="252730"/>
                </a:lnTo>
                <a:lnTo>
                  <a:pt x="546061" y="255270"/>
                </a:lnTo>
                <a:lnTo>
                  <a:pt x="546112" y="254000"/>
                </a:lnTo>
                <a:lnTo>
                  <a:pt x="546150" y="252730"/>
                </a:lnTo>
                <a:lnTo>
                  <a:pt x="545541" y="252730"/>
                </a:lnTo>
                <a:lnTo>
                  <a:pt x="545401" y="254000"/>
                </a:lnTo>
                <a:lnTo>
                  <a:pt x="544779" y="254000"/>
                </a:lnTo>
                <a:lnTo>
                  <a:pt x="542493" y="252730"/>
                </a:lnTo>
                <a:lnTo>
                  <a:pt x="550481" y="251460"/>
                </a:lnTo>
                <a:lnTo>
                  <a:pt x="553885" y="252730"/>
                </a:lnTo>
                <a:lnTo>
                  <a:pt x="553796" y="254000"/>
                </a:lnTo>
                <a:lnTo>
                  <a:pt x="554012" y="251460"/>
                </a:lnTo>
                <a:lnTo>
                  <a:pt x="553364" y="245110"/>
                </a:lnTo>
                <a:lnTo>
                  <a:pt x="555510" y="250190"/>
                </a:lnTo>
                <a:lnTo>
                  <a:pt x="555269" y="246380"/>
                </a:lnTo>
                <a:lnTo>
                  <a:pt x="555752" y="247650"/>
                </a:lnTo>
                <a:lnTo>
                  <a:pt x="555371" y="246380"/>
                </a:lnTo>
                <a:lnTo>
                  <a:pt x="556107" y="246380"/>
                </a:lnTo>
                <a:lnTo>
                  <a:pt x="555345" y="245110"/>
                </a:lnTo>
                <a:lnTo>
                  <a:pt x="557364" y="245110"/>
                </a:lnTo>
                <a:lnTo>
                  <a:pt x="558634" y="242570"/>
                </a:lnTo>
                <a:lnTo>
                  <a:pt x="557276" y="242570"/>
                </a:lnTo>
                <a:lnTo>
                  <a:pt x="557364" y="242112"/>
                </a:lnTo>
                <a:lnTo>
                  <a:pt x="549529" y="246380"/>
                </a:lnTo>
                <a:lnTo>
                  <a:pt x="539915" y="251460"/>
                </a:lnTo>
                <a:lnTo>
                  <a:pt x="529844" y="255270"/>
                </a:lnTo>
                <a:lnTo>
                  <a:pt x="519188" y="257810"/>
                </a:lnTo>
                <a:lnTo>
                  <a:pt x="516153" y="257810"/>
                </a:lnTo>
                <a:lnTo>
                  <a:pt x="516242" y="260616"/>
                </a:lnTo>
                <a:lnTo>
                  <a:pt x="516432" y="261620"/>
                </a:lnTo>
                <a:lnTo>
                  <a:pt x="513397" y="261620"/>
                </a:lnTo>
                <a:lnTo>
                  <a:pt x="514146" y="262890"/>
                </a:lnTo>
                <a:lnTo>
                  <a:pt x="513397" y="267970"/>
                </a:lnTo>
                <a:lnTo>
                  <a:pt x="519417" y="261620"/>
                </a:lnTo>
                <a:lnTo>
                  <a:pt x="519620" y="266700"/>
                </a:lnTo>
                <a:lnTo>
                  <a:pt x="518680" y="269240"/>
                </a:lnTo>
                <a:lnTo>
                  <a:pt x="513524" y="270510"/>
                </a:lnTo>
                <a:lnTo>
                  <a:pt x="510400" y="269240"/>
                </a:lnTo>
                <a:lnTo>
                  <a:pt x="511886" y="269240"/>
                </a:lnTo>
                <a:lnTo>
                  <a:pt x="510819" y="265430"/>
                </a:lnTo>
                <a:lnTo>
                  <a:pt x="508660" y="267208"/>
                </a:lnTo>
                <a:lnTo>
                  <a:pt x="508660" y="270510"/>
                </a:lnTo>
                <a:lnTo>
                  <a:pt x="508203" y="271780"/>
                </a:lnTo>
                <a:lnTo>
                  <a:pt x="507695" y="271780"/>
                </a:lnTo>
                <a:lnTo>
                  <a:pt x="507225" y="269240"/>
                </a:lnTo>
                <a:lnTo>
                  <a:pt x="507466" y="270510"/>
                </a:lnTo>
                <a:lnTo>
                  <a:pt x="508660" y="270510"/>
                </a:lnTo>
                <a:lnTo>
                  <a:pt x="508660" y="267208"/>
                </a:lnTo>
                <a:lnTo>
                  <a:pt x="504621" y="270510"/>
                </a:lnTo>
                <a:lnTo>
                  <a:pt x="505980" y="270510"/>
                </a:lnTo>
                <a:lnTo>
                  <a:pt x="502259" y="274320"/>
                </a:lnTo>
                <a:lnTo>
                  <a:pt x="502742" y="275590"/>
                </a:lnTo>
                <a:lnTo>
                  <a:pt x="502589" y="275590"/>
                </a:lnTo>
                <a:lnTo>
                  <a:pt x="501281" y="276860"/>
                </a:lnTo>
                <a:lnTo>
                  <a:pt x="495935" y="276860"/>
                </a:lnTo>
                <a:lnTo>
                  <a:pt x="494042" y="275615"/>
                </a:lnTo>
                <a:lnTo>
                  <a:pt x="494703" y="278130"/>
                </a:lnTo>
                <a:lnTo>
                  <a:pt x="493572" y="278130"/>
                </a:lnTo>
                <a:lnTo>
                  <a:pt x="494030" y="275615"/>
                </a:lnTo>
                <a:lnTo>
                  <a:pt x="494271" y="274320"/>
                </a:lnTo>
                <a:lnTo>
                  <a:pt x="486308" y="281940"/>
                </a:lnTo>
                <a:lnTo>
                  <a:pt x="488353" y="283210"/>
                </a:lnTo>
                <a:lnTo>
                  <a:pt x="486194" y="283210"/>
                </a:lnTo>
                <a:lnTo>
                  <a:pt x="484378" y="281940"/>
                </a:lnTo>
                <a:lnTo>
                  <a:pt x="481799" y="284480"/>
                </a:lnTo>
                <a:lnTo>
                  <a:pt x="482993" y="283210"/>
                </a:lnTo>
                <a:lnTo>
                  <a:pt x="474853" y="284480"/>
                </a:lnTo>
                <a:lnTo>
                  <a:pt x="472427" y="284480"/>
                </a:lnTo>
                <a:lnTo>
                  <a:pt x="471030" y="281940"/>
                </a:lnTo>
                <a:lnTo>
                  <a:pt x="470344" y="280695"/>
                </a:lnTo>
                <a:lnTo>
                  <a:pt x="470268" y="280555"/>
                </a:lnTo>
                <a:lnTo>
                  <a:pt x="469633" y="279400"/>
                </a:lnTo>
                <a:lnTo>
                  <a:pt x="469569" y="281051"/>
                </a:lnTo>
                <a:lnTo>
                  <a:pt x="469798" y="281266"/>
                </a:lnTo>
                <a:lnTo>
                  <a:pt x="469544" y="281546"/>
                </a:lnTo>
                <a:lnTo>
                  <a:pt x="469519" y="281940"/>
                </a:lnTo>
                <a:lnTo>
                  <a:pt x="469442" y="281647"/>
                </a:lnTo>
                <a:lnTo>
                  <a:pt x="461937" y="289560"/>
                </a:lnTo>
                <a:lnTo>
                  <a:pt x="451294" y="300990"/>
                </a:lnTo>
                <a:lnTo>
                  <a:pt x="440080" y="312420"/>
                </a:lnTo>
                <a:lnTo>
                  <a:pt x="433616" y="318897"/>
                </a:lnTo>
                <a:lnTo>
                  <a:pt x="433616" y="341630"/>
                </a:lnTo>
                <a:lnTo>
                  <a:pt x="432206" y="339090"/>
                </a:lnTo>
                <a:lnTo>
                  <a:pt x="429450" y="339090"/>
                </a:lnTo>
                <a:lnTo>
                  <a:pt x="430580" y="337820"/>
                </a:lnTo>
                <a:lnTo>
                  <a:pt x="431711" y="336550"/>
                </a:lnTo>
                <a:lnTo>
                  <a:pt x="433616" y="341630"/>
                </a:lnTo>
                <a:lnTo>
                  <a:pt x="433616" y="318897"/>
                </a:lnTo>
                <a:lnTo>
                  <a:pt x="428663" y="323850"/>
                </a:lnTo>
                <a:lnTo>
                  <a:pt x="428307" y="323570"/>
                </a:lnTo>
                <a:lnTo>
                  <a:pt x="428307" y="339090"/>
                </a:lnTo>
                <a:lnTo>
                  <a:pt x="427951" y="339902"/>
                </a:lnTo>
                <a:lnTo>
                  <a:pt x="427621" y="339090"/>
                </a:lnTo>
                <a:lnTo>
                  <a:pt x="427355" y="339090"/>
                </a:lnTo>
                <a:lnTo>
                  <a:pt x="427355" y="345440"/>
                </a:lnTo>
                <a:lnTo>
                  <a:pt x="424522" y="337820"/>
                </a:lnTo>
                <a:lnTo>
                  <a:pt x="423799" y="336550"/>
                </a:lnTo>
                <a:lnTo>
                  <a:pt x="423532" y="335534"/>
                </a:lnTo>
                <a:lnTo>
                  <a:pt x="423418" y="335280"/>
                </a:lnTo>
                <a:lnTo>
                  <a:pt x="423392" y="334924"/>
                </a:lnTo>
                <a:lnTo>
                  <a:pt x="423532" y="335203"/>
                </a:lnTo>
                <a:lnTo>
                  <a:pt x="423684" y="335534"/>
                </a:lnTo>
                <a:lnTo>
                  <a:pt x="425310" y="339090"/>
                </a:lnTo>
                <a:lnTo>
                  <a:pt x="425132" y="339090"/>
                </a:lnTo>
                <a:lnTo>
                  <a:pt x="425716" y="340360"/>
                </a:lnTo>
                <a:lnTo>
                  <a:pt x="426300" y="341630"/>
                </a:lnTo>
                <a:lnTo>
                  <a:pt x="427355" y="345440"/>
                </a:lnTo>
                <a:lnTo>
                  <a:pt x="427355" y="339090"/>
                </a:lnTo>
                <a:lnTo>
                  <a:pt x="426847" y="339090"/>
                </a:lnTo>
                <a:lnTo>
                  <a:pt x="427964" y="337820"/>
                </a:lnTo>
                <a:lnTo>
                  <a:pt x="428307" y="339090"/>
                </a:lnTo>
                <a:lnTo>
                  <a:pt x="428307" y="323570"/>
                </a:lnTo>
                <a:lnTo>
                  <a:pt x="427050" y="322580"/>
                </a:lnTo>
                <a:lnTo>
                  <a:pt x="425234" y="326504"/>
                </a:lnTo>
                <a:lnTo>
                  <a:pt x="425450" y="326390"/>
                </a:lnTo>
                <a:lnTo>
                  <a:pt x="425157" y="326656"/>
                </a:lnTo>
                <a:lnTo>
                  <a:pt x="424688" y="327660"/>
                </a:lnTo>
                <a:lnTo>
                  <a:pt x="424853" y="327660"/>
                </a:lnTo>
                <a:lnTo>
                  <a:pt x="426275" y="331470"/>
                </a:lnTo>
                <a:lnTo>
                  <a:pt x="425538" y="332041"/>
                </a:lnTo>
                <a:lnTo>
                  <a:pt x="425538" y="332740"/>
                </a:lnTo>
                <a:lnTo>
                  <a:pt x="424637" y="333870"/>
                </a:lnTo>
                <a:lnTo>
                  <a:pt x="424586" y="334886"/>
                </a:lnTo>
                <a:lnTo>
                  <a:pt x="425348" y="335280"/>
                </a:lnTo>
                <a:lnTo>
                  <a:pt x="424561" y="335280"/>
                </a:lnTo>
                <a:lnTo>
                  <a:pt x="424332" y="335102"/>
                </a:lnTo>
                <a:lnTo>
                  <a:pt x="424256" y="334708"/>
                </a:lnTo>
                <a:lnTo>
                  <a:pt x="424383" y="334772"/>
                </a:lnTo>
                <a:lnTo>
                  <a:pt x="424294" y="334276"/>
                </a:lnTo>
                <a:lnTo>
                  <a:pt x="424472" y="334048"/>
                </a:lnTo>
                <a:lnTo>
                  <a:pt x="425538" y="332740"/>
                </a:lnTo>
                <a:lnTo>
                  <a:pt x="425538" y="332041"/>
                </a:lnTo>
                <a:lnTo>
                  <a:pt x="424065" y="333171"/>
                </a:lnTo>
                <a:lnTo>
                  <a:pt x="424040" y="334594"/>
                </a:lnTo>
                <a:lnTo>
                  <a:pt x="423938" y="334784"/>
                </a:lnTo>
                <a:lnTo>
                  <a:pt x="423799" y="334886"/>
                </a:lnTo>
                <a:lnTo>
                  <a:pt x="423849" y="334708"/>
                </a:lnTo>
                <a:lnTo>
                  <a:pt x="424040" y="334594"/>
                </a:lnTo>
                <a:lnTo>
                  <a:pt x="423125" y="334124"/>
                </a:lnTo>
                <a:lnTo>
                  <a:pt x="423113" y="334276"/>
                </a:lnTo>
                <a:lnTo>
                  <a:pt x="422986" y="334886"/>
                </a:lnTo>
                <a:lnTo>
                  <a:pt x="422986" y="335280"/>
                </a:lnTo>
                <a:lnTo>
                  <a:pt x="423659" y="336550"/>
                </a:lnTo>
                <a:lnTo>
                  <a:pt x="422783" y="335292"/>
                </a:lnTo>
                <a:lnTo>
                  <a:pt x="422224" y="336550"/>
                </a:lnTo>
                <a:lnTo>
                  <a:pt x="421373" y="336550"/>
                </a:lnTo>
                <a:lnTo>
                  <a:pt x="421246" y="335838"/>
                </a:lnTo>
                <a:lnTo>
                  <a:pt x="422770" y="335280"/>
                </a:lnTo>
                <a:lnTo>
                  <a:pt x="422795" y="334708"/>
                </a:lnTo>
                <a:lnTo>
                  <a:pt x="422973" y="334860"/>
                </a:lnTo>
                <a:lnTo>
                  <a:pt x="422986" y="332740"/>
                </a:lnTo>
                <a:lnTo>
                  <a:pt x="422986" y="333984"/>
                </a:lnTo>
                <a:lnTo>
                  <a:pt x="423125" y="334111"/>
                </a:lnTo>
                <a:lnTo>
                  <a:pt x="423202" y="333984"/>
                </a:lnTo>
                <a:lnTo>
                  <a:pt x="423151" y="334124"/>
                </a:lnTo>
                <a:lnTo>
                  <a:pt x="424040" y="334594"/>
                </a:lnTo>
                <a:lnTo>
                  <a:pt x="424040" y="333057"/>
                </a:lnTo>
                <a:lnTo>
                  <a:pt x="423976" y="332740"/>
                </a:lnTo>
                <a:lnTo>
                  <a:pt x="423075" y="328523"/>
                </a:lnTo>
                <a:lnTo>
                  <a:pt x="421906" y="329577"/>
                </a:lnTo>
                <a:lnTo>
                  <a:pt x="421906" y="333870"/>
                </a:lnTo>
                <a:lnTo>
                  <a:pt x="420522" y="335280"/>
                </a:lnTo>
                <a:lnTo>
                  <a:pt x="420014" y="335280"/>
                </a:lnTo>
                <a:lnTo>
                  <a:pt x="419925" y="335534"/>
                </a:lnTo>
                <a:lnTo>
                  <a:pt x="419823" y="336003"/>
                </a:lnTo>
                <a:lnTo>
                  <a:pt x="419277" y="336550"/>
                </a:lnTo>
                <a:lnTo>
                  <a:pt x="419735" y="336397"/>
                </a:lnTo>
                <a:lnTo>
                  <a:pt x="419138" y="339090"/>
                </a:lnTo>
                <a:lnTo>
                  <a:pt x="419963" y="339090"/>
                </a:lnTo>
                <a:lnTo>
                  <a:pt x="420090" y="339090"/>
                </a:lnTo>
                <a:lnTo>
                  <a:pt x="421233" y="340360"/>
                </a:lnTo>
                <a:lnTo>
                  <a:pt x="419963" y="339090"/>
                </a:lnTo>
                <a:lnTo>
                  <a:pt x="420446" y="340360"/>
                </a:lnTo>
                <a:lnTo>
                  <a:pt x="419646" y="340360"/>
                </a:lnTo>
                <a:lnTo>
                  <a:pt x="420852" y="341630"/>
                </a:lnTo>
                <a:lnTo>
                  <a:pt x="419442" y="340360"/>
                </a:lnTo>
                <a:lnTo>
                  <a:pt x="418528" y="340360"/>
                </a:lnTo>
                <a:lnTo>
                  <a:pt x="418160" y="339090"/>
                </a:lnTo>
                <a:lnTo>
                  <a:pt x="418134" y="341630"/>
                </a:lnTo>
                <a:lnTo>
                  <a:pt x="417322" y="340360"/>
                </a:lnTo>
                <a:lnTo>
                  <a:pt x="415582" y="340360"/>
                </a:lnTo>
                <a:lnTo>
                  <a:pt x="416229" y="341630"/>
                </a:lnTo>
                <a:lnTo>
                  <a:pt x="416801" y="341630"/>
                </a:lnTo>
                <a:lnTo>
                  <a:pt x="414185" y="342900"/>
                </a:lnTo>
                <a:lnTo>
                  <a:pt x="415861" y="342900"/>
                </a:lnTo>
                <a:lnTo>
                  <a:pt x="415950" y="343077"/>
                </a:lnTo>
                <a:lnTo>
                  <a:pt x="415963" y="342900"/>
                </a:lnTo>
                <a:lnTo>
                  <a:pt x="415975" y="343128"/>
                </a:lnTo>
                <a:lnTo>
                  <a:pt x="416509" y="344170"/>
                </a:lnTo>
                <a:lnTo>
                  <a:pt x="416013" y="344170"/>
                </a:lnTo>
                <a:lnTo>
                  <a:pt x="415950" y="343077"/>
                </a:lnTo>
                <a:lnTo>
                  <a:pt x="415861" y="344170"/>
                </a:lnTo>
                <a:lnTo>
                  <a:pt x="412534" y="344170"/>
                </a:lnTo>
                <a:lnTo>
                  <a:pt x="412242" y="345440"/>
                </a:lnTo>
                <a:lnTo>
                  <a:pt x="412521" y="344170"/>
                </a:lnTo>
                <a:lnTo>
                  <a:pt x="412788" y="342900"/>
                </a:lnTo>
                <a:lnTo>
                  <a:pt x="411581" y="344170"/>
                </a:lnTo>
                <a:lnTo>
                  <a:pt x="411060" y="344170"/>
                </a:lnTo>
                <a:lnTo>
                  <a:pt x="411683" y="342900"/>
                </a:lnTo>
                <a:lnTo>
                  <a:pt x="411200" y="342900"/>
                </a:lnTo>
                <a:lnTo>
                  <a:pt x="411505" y="341630"/>
                </a:lnTo>
                <a:lnTo>
                  <a:pt x="411810" y="340360"/>
                </a:lnTo>
                <a:lnTo>
                  <a:pt x="411086" y="341033"/>
                </a:lnTo>
                <a:lnTo>
                  <a:pt x="411200" y="340360"/>
                </a:lnTo>
                <a:lnTo>
                  <a:pt x="411810" y="340360"/>
                </a:lnTo>
                <a:lnTo>
                  <a:pt x="412089" y="340360"/>
                </a:lnTo>
                <a:lnTo>
                  <a:pt x="413537" y="339090"/>
                </a:lnTo>
                <a:lnTo>
                  <a:pt x="415759" y="337820"/>
                </a:lnTo>
                <a:lnTo>
                  <a:pt x="416890" y="336550"/>
                </a:lnTo>
                <a:lnTo>
                  <a:pt x="418452" y="336550"/>
                </a:lnTo>
                <a:lnTo>
                  <a:pt x="419976" y="335318"/>
                </a:lnTo>
                <a:lnTo>
                  <a:pt x="420700" y="332740"/>
                </a:lnTo>
                <a:lnTo>
                  <a:pt x="421906" y="333870"/>
                </a:lnTo>
                <a:lnTo>
                  <a:pt x="421906" y="329577"/>
                </a:lnTo>
                <a:lnTo>
                  <a:pt x="411226" y="339090"/>
                </a:lnTo>
                <a:lnTo>
                  <a:pt x="394589" y="351790"/>
                </a:lnTo>
                <a:lnTo>
                  <a:pt x="378180" y="363220"/>
                </a:lnTo>
                <a:lnTo>
                  <a:pt x="364655" y="373380"/>
                </a:lnTo>
                <a:lnTo>
                  <a:pt x="364858" y="373380"/>
                </a:lnTo>
                <a:lnTo>
                  <a:pt x="364324" y="374650"/>
                </a:lnTo>
                <a:lnTo>
                  <a:pt x="364185" y="374650"/>
                </a:lnTo>
                <a:lnTo>
                  <a:pt x="364502" y="373380"/>
                </a:lnTo>
                <a:lnTo>
                  <a:pt x="364528" y="372110"/>
                </a:lnTo>
                <a:lnTo>
                  <a:pt x="363093" y="372110"/>
                </a:lnTo>
                <a:lnTo>
                  <a:pt x="363093" y="373380"/>
                </a:lnTo>
                <a:lnTo>
                  <a:pt x="361708" y="373380"/>
                </a:lnTo>
                <a:lnTo>
                  <a:pt x="362381" y="372364"/>
                </a:lnTo>
                <a:lnTo>
                  <a:pt x="363093" y="373380"/>
                </a:lnTo>
                <a:lnTo>
                  <a:pt x="363093" y="372110"/>
                </a:lnTo>
                <a:lnTo>
                  <a:pt x="362546" y="372110"/>
                </a:lnTo>
                <a:lnTo>
                  <a:pt x="362204" y="372110"/>
                </a:lnTo>
                <a:lnTo>
                  <a:pt x="357708" y="372110"/>
                </a:lnTo>
                <a:lnTo>
                  <a:pt x="350418" y="370840"/>
                </a:lnTo>
                <a:lnTo>
                  <a:pt x="343865" y="367030"/>
                </a:lnTo>
                <a:lnTo>
                  <a:pt x="340017" y="361950"/>
                </a:lnTo>
                <a:lnTo>
                  <a:pt x="338162" y="361950"/>
                </a:lnTo>
                <a:lnTo>
                  <a:pt x="338505" y="359410"/>
                </a:lnTo>
                <a:lnTo>
                  <a:pt x="337248" y="359410"/>
                </a:lnTo>
                <a:lnTo>
                  <a:pt x="335699" y="356870"/>
                </a:lnTo>
                <a:lnTo>
                  <a:pt x="333032" y="360680"/>
                </a:lnTo>
                <a:lnTo>
                  <a:pt x="336550" y="361950"/>
                </a:lnTo>
                <a:lnTo>
                  <a:pt x="344157" y="369570"/>
                </a:lnTo>
                <a:lnTo>
                  <a:pt x="347052" y="375920"/>
                </a:lnTo>
                <a:lnTo>
                  <a:pt x="346773" y="384810"/>
                </a:lnTo>
                <a:lnTo>
                  <a:pt x="344855" y="394970"/>
                </a:lnTo>
                <a:lnTo>
                  <a:pt x="337515" y="394970"/>
                </a:lnTo>
                <a:lnTo>
                  <a:pt x="334606" y="401320"/>
                </a:lnTo>
                <a:lnTo>
                  <a:pt x="328409" y="405130"/>
                </a:lnTo>
                <a:lnTo>
                  <a:pt x="327190" y="405130"/>
                </a:lnTo>
                <a:lnTo>
                  <a:pt x="326580" y="403860"/>
                </a:lnTo>
                <a:lnTo>
                  <a:pt x="325907" y="403860"/>
                </a:lnTo>
                <a:lnTo>
                  <a:pt x="324954" y="405130"/>
                </a:lnTo>
                <a:lnTo>
                  <a:pt x="324281" y="403860"/>
                </a:lnTo>
                <a:lnTo>
                  <a:pt x="323037" y="403860"/>
                </a:lnTo>
                <a:lnTo>
                  <a:pt x="322961" y="402590"/>
                </a:lnTo>
                <a:lnTo>
                  <a:pt x="321017" y="402590"/>
                </a:lnTo>
                <a:lnTo>
                  <a:pt x="317868" y="402590"/>
                </a:lnTo>
                <a:lnTo>
                  <a:pt x="317792" y="403860"/>
                </a:lnTo>
                <a:lnTo>
                  <a:pt x="314947" y="401320"/>
                </a:lnTo>
                <a:lnTo>
                  <a:pt x="314591" y="402590"/>
                </a:lnTo>
                <a:lnTo>
                  <a:pt x="313867" y="402590"/>
                </a:lnTo>
                <a:lnTo>
                  <a:pt x="314871" y="403860"/>
                </a:lnTo>
                <a:lnTo>
                  <a:pt x="313448" y="403860"/>
                </a:lnTo>
                <a:lnTo>
                  <a:pt x="313575" y="405130"/>
                </a:lnTo>
                <a:lnTo>
                  <a:pt x="312216" y="405130"/>
                </a:lnTo>
                <a:lnTo>
                  <a:pt x="312585" y="406400"/>
                </a:lnTo>
                <a:lnTo>
                  <a:pt x="307200" y="407631"/>
                </a:lnTo>
                <a:lnTo>
                  <a:pt x="307136" y="408940"/>
                </a:lnTo>
                <a:lnTo>
                  <a:pt x="307225" y="409829"/>
                </a:lnTo>
                <a:lnTo>
                  <a:pt x="307251" y="410210"/>
                </a:lnTo>
                <a:lnTo>
                  <a:pt x="307225" y="409829"/>
                </a:lnTo>
                <a:lnTo>
                  <a:pt x="306920" y="410210"/>
                </a:lnTo>
                <a:lnTo>
                  <a:pt x="306832" y="411480"/>
                </a:lnTo>
                <a:lnTo>
                  <a:pt x="307568" y="411480"/>
                </a:lnTo>
                <a:lnTo>
                  <a:pt x="307086" y="412750"/>
                </a:lnTo>
                <a:lnTo>
                  <a:pt x="306108" y="411772"/>
                </a:lnTo>
                <a:lnTo>
                  <a:pt x="306057" y="415290"/>
                </a:lnTo>
                <a:lnTo>
                  <a:pt x="305816" y="415290"/>
                </a:lnTo>
                <a:lnTo>
                  <a:pt x="305689" y="415048"/>
                </a:lnTo>
                <a:lnTo>
                  <a:pt x="305308" y="414350"/>
                </a:lnTo>
                <a:lnTo>
                  <a:pt x="305473" y="414274"/>
                </a:lnTo>
                <a:lnTo>
                  <a:pt x="305409" y="414528"/>
                </a:lnTo>
                <a:lnTo>
                  <a:pt x="305689" y="415048"/>
                </a:lnTo>
                <a:lnTo>
                  <a:pt x="306057" y="415290"/>
                </a:lnTo>
                <a:lnTo>
                  <a:pt x="306057" y="411873"/>
                </a:lnTo>
                <a:lnTo>
                  <a:pt x="305562" y="412750"/>
                </a:lnTo>
                <a:lnTo>
                  <a:pt x="305396" y="413626"/>
                </a:lnTo>
                <a:lnTo>
                  <a:pt x="305320" y="414020"/>
                </a:lnTo>
                <a:lnTo>
                  <a:pt x="305219" y="414185"/>
                </a:lnTo>
                <a:lnTo>
                  <a:pt x="305130" y="414020"/>
                </a:lnTo>
                <a:lnTo>
                  <a:pt x="305028" y="414235"/>
                </a:lnTo>
                <a:lnTo>
                  <a:pt x="304914" y="414540"/>
                </a:lnTo>
                <a:lnTo>
                  <a:pt x="304482" y="415290"/>
                </a:lnTo>
                <a:lnTo>
                  <a:pt x="304469" y="414756"/>
                </a:lnTo>
                <a:lnTo>
                  <a:pt x="304355" y="414185"/>
                </a:lnTo>
                <a:lnTo>
                  <a:pt x="304431" y="414020"/>
                </a:lnTo>
                <a:lnTo>
                  <a:pt x="304469" y="414261"/>
                </a:lnTo>
                <a:lnTo>
                  <a:pt x="304469" y="414756"/>
                </a:lnTo>
                <a:lnTo>
                  <a:pt x="304863" y="414566"/>
                </a:lnTo>
                <a:lnTo>
                  <a:pt x="305130" y="414020"/>
                </a:lnTo>
                <a:lnTo>
                  <a:pt x="305320" y="414020"/>
                </a:lnTo>
                <a:lnTo>
                  <a:pt x="305320" y="413575"/>
                </a:lnTo>
                <a:lnTo>
                  <a:pt x="303898" y="412635"/>
                </a:lnTo>
                <a:lnTo>
                  <a:pt x="303898" y="415010"/>
                </a:lnTo>
                <a:lnTo>
                  <a:pt x="303745" y="415290"/>
                </a:lnTo>
                <a:lnTo>
                  <a:pt x="303301" y="415290"/>
                </a:lnTo>
                <a:lnTo>
                  <a:pt x="303898" y="415010"/>
                </a:lnTo>
                <a:lnTo>
                  <a:pt x="303898" y="412635"/>
                </a:lnTo>
                <a:lnTo>
                  <a:pt x="302183" y="411480"/>
                </a:lnTo>
                <a:lnTo>
                  <a:pt x="303745" y="408940"/>
                </a:lnTo>
                <a:lnTo>
                  <a:pt x="301663" y="408940"/>
                </a:lnTo>
                <a:lnTo>
                  <a:pt x="302272" y="407670"/>
                </a:lnTo>
                <a:lnTo>
                  <a:pt x="301040" y="406400"/>
                </a:lnTo>
                <a:lnTo>
                  <a:pt x="299770" y="406400"/>
                </a:lnTo>
                <a:lnTo>
                  <a:pt x="298335" y="405130"/>
                </a:lnTo>
                <a:lnTo>
                  <a:pt x="298805" y="406400"/>
                </a:lnTo>
                <a:lnTo>
                  <a:pt x="297167" y="406400"/>
                </a:lnTo>
                <a:lnTo>
                  <a:pt x="299034" y="406996"/>
                </a:lnTo>
                <a:lnTo>
                  <a:pt x="299770" y="408940"/>
                </a:lnTo>
                <a:lnTo>
                  <a:pt x="291998" y="411480"/>
                </a:lnTo>
                <a:lnTo>
                  <a:pt x="288925" y="415290"/>
                </a:lnTo>
                <a:lnTo>
                  <a:pt x="288124" y="416560"/>
                </a:lnTo>
                <a:lnTo>
                  <a:pt x="289661" y="421640"/>
                </a:lnTo>
                <a:lnTo>
                  <a:pt x="290969" y="421043"/>
                </a:lnTo>
                <a:lnTo>
                  <a:pt x="292874" y="422910"/>
                </a:lnTo>
                <a:lnTo>
                  <a:pt x="288632" y="422910"/>
                </a:lnTo>
                <a:lnTo>
                  <a:pt x="292671" y="426720"/>
                </a:lnTo>
                <a:lnTo>
                  <a:pt x="292989" y="429260"/>
                </a:lnTo>
                <a:lnTo>
                  <a:pt x="295922" y="438150"/>
                </a:lnTo>
                <a:lnTo>
                  <a:pt x="291680" y="447040"/>
                </a:lnTo>
                <a:lnTo>
                  <a:pt x="286423" y="455930"/>
                </a:lnTo>
                <a:lnTo>
                  <a:pt x="286296" y="464820"/>
                </a:lnTo>
                <a:lnTo>
                  <a:pt x="291604" y="471170"/>
                </a:lnTo>
                <a:lnTo>
                  <a:pt x="283083" y="473710"/>
                </a:lnTo>
                <a:lnTo>
                  <a:pt x="280835" y="478790"/>
                </a:lnTo>
                <a:lnTo>
                  <a:pt x="281647" y="478790"/>
                </a:lnTo>
                <a:lnTo>
                  <a:pt x="285038" y="485140"/>
                </a:lnTo>
                <a:lnTo>
                  <a:pt x="286207" y="492760"/>
                </a:lnTo>
                <a:lnTo>
                  <a:pt x="285940" y="501650"/>
                </a:lnTo>
                <a:lnTo>
                  <a:pt x="285013" y="509270"/>
                </a:lnTo>
                <a:lnTo>
                  <a:pt x="281686" y="515620"/>
                </a:lnTo>
                <a:lnTo>
                  <a:pt x="277571" y="516890"/>
                </a:lnTo>
                <a:lnTo>
                  <a:pt x="275450" y="524510"/>
                </a:lnTo>
                <a:lnTo>
                  <a:pt x="277634" y="525780"/>
                </a:lnTo>
                <a:lnTo>
                  <a:pt x="275805" y="525780"/>
                </a:lnTo>
                <a:lnTo>
                  <a:pt x="275145" y="527050"/>
                </a:lnTo>
                <a:lnTo>
                  <a:pt x="269633" y="521970"/>
                </a:lnTo>
                <a:lnTo>
                  <a:pt x="263029" y="520700"/>
                </a:lnTo>
                <a:lnTo>
                  <a:pt x="257441" y="527050"/>
                </a:lnTo>
                <a:lnTo>
                  <a:pt x="257733" y="527050"/>
                </a:lnTo>
                <a:lnTo>
                  <a:pt x="254825" y="528320"/>
                </a:lnTo>
                <a:lnTo>
                  <a:pt x="250571" y="528320"/>
                </a:lnTo>
                <a:lnTo>
                  <a:pt x="245389" y="533400"/>
                </a:lnTo>
                <a:lnTo>
                  <a:pt x="242849" y="533400"/>
                </a:lnTo>
                <a:lnTo>
                  <a:pt x="242138" y="532130"/>
                </a:lnTo>
                <a:lnTo>
                  <a:pt x="235381" y="534670"/>
                </a:lnTo>
                <a:lnTo>
                  <a:pt x="235369" y="535940"/>
                </a:lnTo>
                <a:lnTo>
                  <a:pt x="235242" y="537210"/>
                </a:lnTo>
                <a:lnTo>
                  <a:pt x="234543" y="537210"/>
                </a:lnTo>
                <a:lnTo>
                  <a:pt x="233413" y="532130"/>
                </a:lnTo>
                <a:lnTo>
                  <a:pt x="219913" y="538480"/>
                </a:lnTo>
                <a:lnTo>
                  <a:pt x="218808" y="541020"/>
                </a:lnTo>
                <a:lnTo>
                  <a:pt x="219062" y="539750"/>
                </a:lnTo>
                <a:lnTo>
                  <a:pt x="219316" y="538480"/>
                </a:lnTo>
                <a:lnTo>
                  <a:pt x="214096" y="539750"/>
                </a:lnTo>
                <a:lnTo>
                  <a:pt x="213309" y="539750"/>
                </a:lnTo>
                <a:lnTo>
                  <a:pt x="211416" y="538480"/>
                </a:lnTo>
                <a:lnTo>
                  <a:pt x="212801" y="537210"/>
                </a:lnTo>
                <a:lnTo>
                  <a:pt x="218236" y="534670"/>
                </a:lnTo>
                <a:lnTo>
                  <a:pt x="209626" y="529590"/>
                </a:lnTo>
                <a:lnTo>
                  <a:pt x="204952" y="533400"/>
                </a:lnTo>
                <a:lnTo>
                  <a:pt x="201206" y="537210"/>
                </a:lnTo>
                <a:lnTo>
                  <a:pt x="191770" y="538480"/>
                </a:lnTo>
                <a:lnTo>
                  <a:pt x="188163" y="539750"/>
                </a:lnTo>
                <a:lnTo>
                  <a:pt x="187540" y="538480"/>
                </a:lnTo>
                <a:lnTo>
                  <a:pt x="184873" y="539750"/>
                </a:lnTo>
                <a:lnTo>
                  <a:pt x="183934" y="539750"/>
                </a:lnTo>
                <a:lnTo>
                  <a:pt x="181737" y="538480"/>
                </a:lnTo>
                <a:lnTo>
                  <a:pt x="179565" y="541020"/>
                </a:lnTo>
                <a:lnTo>
                  <a:pt x="178206" y="541020"/>
                </a:lnTo>
                <a:lnTo>
                  <a:pt x="181114" y="535940"/>
                </a:lnTo>
                <a:lnTo>
                  <a:pt x="177711" y="534670"/>
                </a:lnTo>
                <a:lnTo>
                  <a:pt x="170891" y="532130"/>
                </a:lnTo>
                <a:lnTo>
                  <a:pt x="169506" y="534670"/>
                </a:lnTo>
                <a:lnTo>
                  <a:pt x="170802" y="532130"/>
                </a:lnTo>
                <a:lnTo>
                  <a:pt x="169164" y="530860"/>
                </a:lnTo>
                <a:lnTo>
                  <a:pt x="165874" y="528320"/>
                </a:lnTo>
                <a:lnTo>
                  <a:pt x="165442" y="530860"/>
                </a:lnTo>
                <a:lnTo>
                  <a:pt x="165125" y="530860"/>
                </a:lnTo>
                <a:lnTo>
                  <a:pt x="164985" y="530136"/>
                </a:lnTo>
                <a:lnTo>
                  <a:pt x="164922" y="530263"/>
                </a:lnTo>
                <a:lnTo>
                  <a:pt x="164884" y="529590"/>
                </a:lnTo>
                <a:lnTo>
                  <a:pt x="164985" y="530136"/>
                </a:lnTo>
                <a:lnTo>
                  <a:pt x="165188" y="529590"/>
                </a:lnTo>
                <a:lnTo>
                  <a:pt x="164325" y="528320"/>
                </a:lnTo>
                <a:lnTo>
                  <a:pt x="164096" y="528777"/>
                </a:lnTo>
                <a:lnTo>
                  <a:pt x="163982" y="529221"/>
                </a:lnTo>
                <a:lnTo>
                  <a:pt x="163944" y="529094"/>
                </a:lnTo>
                <a:lnTo>
                  <a:pt x="163690" y="529590"/>
                </a:lnTo>
                <a:lnTo>
                  <a:pt x="163258" y="529590"/>
                </a:lnTo>
                <a:lnTo>
                  <a:pt x="163703" y="528320"/>
                </a:lnTo>
                <a:lnTo>
                  <a:pt x="163944" y="529094"/>
                </a:lnTo>
                <a:lnTo>
                  <a:pt x="164071" y="528840"/>
                </a:lnTo>
                <a:lnTo>
                  <a:pt x="164096" y="528320"/>
                </a:lnTo>
                <a:lnTo>
                  <a:pt x="164096" y="527050"/>
                </a:lnTo>
                <a:lnTo>
                  <a:pt x="164846" y="528320"/>
                </a:lnTo>
                <a:lnTo>
                  <a:pt x="165023" y="527050"/>
                </a:lnTo>
                <a:lnTo>
                  <a:pt x="165252" y="528320"/>
                </a:lnTo>
                <a:lnTo>
                  <a:pt x="165544" y="528320"/>
                </a:lnTo>
                <a:lnTo>
                  <a:pt x="165163" y="527050"/>
                </a:lnTo>
                <a:lnTo>
                  <a:pt x="164376" y="524510"/>
                </a:lnTo>
                <a:lnTo>
                  <a:pt x="162953" y="522376"/>
                </a:lnTo>
                <a:lnTo>
                  <a:pt x="162953" y="529590"/>
                </a:lnTo>
                <a:lnTo>
                  <a:pt x="162636" y="529590"/>
                </a:lnTo>
                <a:lnTo>
                  <a:pt x="162140" y="530860"/>
                </a:lnTo>
                <a:lnTo>
                  <a:pt x="161912" y="529590"/>
                </a:lnTo>
                <a:lnTo>
                  <a:pt x="162331" y="529590"/>
                </a:lnTo>
                <a:lnTo>
                  <a:pt x="162458" y="528320"/>
                </a:lnTo>
                <a:lnTo>
                  <a:pt x="162775" y="528320"/>
                </a:lnTo>
                <a:lnTo>
                  <a:pt x="162953" y="529590"/>
                </a:lnTo>
                <a:lnTo>
                  <a:pt x="162953" y="522376"/>
                </a:lnTo>
                <a:lnTo>
                  <a:pt x="161010" y="519455"/>
                </a:lnTo>
                <a:lnTo>
                  <a:pt x="161010" y="530047"/>
                </a:lnTo>
                <a:lnTo>
                  <a:pt x="160693" y="530860"/>
                </a:lnTo>
                <a:lnTo>
                  <a:pt x="159753" y="530860"/>
                </a:lnTo>
                <a:lnTo>
                  <a:pt x="161010" y="530047"/>
                </a:lnTo>
                <a:lnTo>
                  <a:pt x="161010" y="519455"/>
                </a:lnTo>
                <a:lnTo>
                  <a:pt x="158457" y="515620"/>
                </a:lnTo>
                <a:lnTo>
                  <a:pt x="157683" y="509270"/>
                </a:lnTo>
                <a:lnTo>
                  <a:pt x="153085" y="497840"/>
                </a:lnTo>
                <a:lnTo>
                  <a:pt x="151091" y="488950"/>
                </a:lnTo>
                <a:lnTo>
                  <a:pt x="145402" y="483870"/>
                </a:lnTo>
                <a:lnTo>
                  <a:pt x="129743" y="478790"/>
                </a:lnTo>
                <a:lnTo>
                  <a:pt x="126504" y="473710"/>
                </a:lnTo>
                <a:lnTo>
                  <a:pt x="115265" y="468630"/>
                </a:lnTo>
                <a:lnTo>
                  <a:pt x="111975" y="464820"/>
                </a:lnTo>
                <a:lnTo>
                  <a:pt x="110871" y="463550"/>
                </a:lnTo>
                <a:lnTo>
                  <a:pt x="108966" y="461010"/>
                </a:lnTo>
                <a:lnTo>
                  <a:pt x="109804" y="463550"/>
                </a:lnTo>
                <a:lnTo>
                  <a:pt x="109448" y="463550"/>
                </a:lnTo>
                <a:lnTo>
                  <a:pt x="109270" y="463550"/>
                </a:lnTo>
                <a:lnTo>
                  <a:pt x="110756" y="464820"/>
                </a:lnTo>
                <a:lnTo>
                  <a:pt x="108585" y="464820"/>
                </a:lnTo>
                <a:lnTo>
                  <a:pt x="108826" y="463550"/>
                </a:lnTo>
                <a:lnTo>
                  <a:pt x="109016" y="462280"/>
                </a:lnTo>
                <a:lnTo>
                  <a:pt x="109448" y="463550"/>
                </a:lnTo>
                <a:lnTo>
                  <a:pt x="109347" y="462280"/>
                </a:lnTo>
                <a:lnTo>
                  <a:pt x="105702" y="461010"/>
                </a:lnTo>
                <a:lnTo>
                  <a:pt x="108267" y="447040"/>
                </a:lnTo>
                <a:lnTo>
                  <a:pt x="108623" y="441960"/>
                </a:lnTo>
                <a:lnTo>
                  <a:pt x="108826" y="438150"/>
                </a:lnTo>
                <a:lnTo>
                  <a:pt x="113131" y="434340"/>
                </a:lnTo>
                <a:lnTo>
                  <a:pt x="111429" y="431800"/>
                </a:lnTo>
                <a:lnTo>
                  <a:pt x="111734" y="431800"/>
                </a:lnTo>
                <a:lnTo>
                  <a:pt x="114706" y="430530"/>
                </a:lnTo>
                <a:lnTo>
                  <a:pt x="119214" y="425450"/>
                </a:lnTo>
                <a:lnTo>
                  <a:pt x="124714" y="419100"/>
                </a:lnTo>
                <a:lnTo>
                  <a:pt x="130657" y="420370"/>
                </a:lnTo>
                <a:lnTo>
                  <a:pt x="132118" y="420370"/>
                </a:lnTo>
                <a:lnTo>
                  <a:pt x="131851" y="419100"/>
                </a:lnTo>
                <a:lnTo>
                  <a:pt x="131584" y="417830"/>
                </a:lnTo>
                <a:lnTo>
                  <a:pt x="131318" y="416560"/>
                </a:lnTo>
                <a:lnTo>
                  <a:pt x="132397" y="415290"/>
                </a:lnTo>
                <a:lnTo>
                  <a:pt x="134797" y="412750"/>
                </a:lnTo>
                <a:lnTo>
                  <a:pt x="133578" y="407670"/>
                </a:lnTo>
                <a:lnTo>
                  <a:pt x="132969" y="405130"/>
                </a:lnTo>
                <a:lnTo>
                  <a:pt x="131648" y="399681"/>
                </a:lnTo>
                <a:lnTo>
                  <a:pt x="134048" y="397510"/>
                </a:lnTo>
                <a:lnTo>
                  <a:pt x="138252" y="393700"/>
                </a:lnTo>
                <a:lnTo>
                  <a:pt x="145694" y="391160"/>
                </a:lnTo>
                <a:lnTo>
                  <a:pt x="161239" y="389890"/>
                </a:lnTo>
                <a:lnTo>
                  <a:pt x="166801" y="391160"/>
                </a:lnTo>
                <a:lnTo>
                  <a:pt x="167170" y="389890"/>
                </a:lnTo>
                <a:lnTo>
                  <a:pt x="168998" y="383540"/>
                </a:lnTo>
                <a:lnTo>
                  <a:pt x="181508" y="383540"/>
                </a:lnTo>
                <a:lnTo>
                  <a:pt x="189496" y="381000"/>
                </a:lnTo>
                <a:lnTo>
                  <a:pt x="197485" y="378460"/>
                </a:lnTo>
                <a:lnTo>
                  <a:pt x="205079" y="379653"/>
                </a:lnTo>
                <a:lnTo>
                  <a:pt x="205079" y="379044"/>
                </a:lnTo>
                <a:lnTo>
                  <a:pt x="205257" y="379679"/>
                </a:lnTo>
                <a:lnTo>
                  <a:pt x="205574" y="379730"/>
                </a:lnTo>
                <a:lnTo>
                  <a:pt x="205270" y="379730"/>
                </a:lnTo>
                <a:lnTo>
                  <a:pt x="205600" y="381000"/>
                </a:lnTo>
                <a:lnTo>
                  <a:pt x="209092" y="378460"/>
                </a:lnTo>
                <a:lnTo>
                  <a:pt x="210045" y="379730"/>
                </a:lnTo>
                <a:lnTo>
                  <a:pt x="210731" y="379730"/>
                </a:lnTo>
                <a:lnTo>
                  <a:pt x="210299" y="378460"/>
                </a:lnTo>
                <a:lnTo>
                  <a:pt x="211429" y="379730"/>
                </a:lnTo>
                <a:lnTo>
                  <a:pt x="212242" y="379730"/>
                </a:lnTo>
                <a:lnTo>
                  <a:pt x="213042" y="381000"/>
                </a:lnTo>
                <a:lnTo>
                  <a:pt x="213753" y="379730"/>
                </a:lnTo>
                <a:lnTo>
                  <a:pt x="217017" y="379730"/>
                </a:lnTo>
                <a:lnTo>
                  <a:pt x="216687" y="378460"/>
                </a:lnTo>
                <a:lnTo>
                  <a:pt x="217652" y="374650"/>
                </a:lnTo>
                <a:lnTo>
                  <a:pt x="218173" y="370840"/>
                </a:lnTo>
                <a:lnTo>
                  <a:pt x="215417" y="368300"/>
                </a:lnTo>
                <a:lnTo>
                  <a:pt x="215950" y="365760"/>
                </a:lnTo>
                <a:lnTo>
                  <a:pt x="217131" y="368300"/>
                </a:lnTo>
                <a:lnTo>
                  <a:pt x="216674" y="365760"/>
                </a:lnTo>
                <a:lnTo>
                  <a:pt x="217385" y="365760"/>
                </a:lnTo>
                <a:lnTo>
                  <a:pt x="215049" y="363220"/>
                </a:lnTo>
                <a:lnTo>
                  <a:pt x="213868" y="361950"/>
                </a:lnTo>
                <a:lnTo>
                  <a:pt x="213372" y="363220"/>
                </a:lnTo>
                <a:lnTo>
                  <a:pt x="211277" y="355600"/>
                </a:lnTo>
                <a:lnTo>
                  <a:pt x="207924" y="349250"/>
                </a:lnTo>
                <a:lnTo>
                  <a:pt x="205244" y="341630"/>
                </a:lnTo>
                <a:lnTo>
                  <a:pt x="205181" y="336550"/>
                </a:lnTo>
                <a:lnTo>
                  <a:pt x="205143" y="334010"/>
                </a:lnTo>
                <a:lnTo>
                  <a:pt x="205105" y="331470"/>
                </a:lnTo>
                <a:lnTo>
                  <a:pt x="203796" y="332740"/>
                </a:lnTo>
                <a:lnTo>
                  <a:pt x="203708" y="334010"/>
                </a:lnTo>
                <a:lnTo>
                  <a:pt x="202844" y="334010"/>
                </a:lnTo>
                <a:lnTo>
                  <a:pt x="202946" y="332740"/>
                </a:lnTo>
                <a:lnTo>
                  <a:pt x="202768" y="334010"/>
                </a:lnTo>
                <a:lnTo>
                  <a:pt x="202069" y="332740"/>
                </a:lnTo>
                <a:lnTo>
                  <a:pt x="201955" y="336550"/>
                </a:lnTo>
                <a:lnTo>
                  <a:pt x="200329" y="334010"/>
                </a:lnTo>
                <a:lnTo>
                  <a:pt x="199504" y="332740"/>
                </a:lnTo>
                <a:lnTo>
                  <a:pt x="198018" y="334010"/>
                </a:lnTo>
                <a:lnTo>
                  <a:pt x="198361" y="332638"/>
                </a:lnTo>
                <a:lnTo>
                  <a:pt x="197675" y="331470"/>
                </a:lnTo>
                <a:lnTo>
                  <a:pt x="199542" y="330200"/>
                </a:lnTo>
                <a:lnTo>
                  <a:pt x="199605" y="331470"/>
                </a:lnTo>
                <a:lnTo>
                  <a:pt x="200253" y="332740"/>
                </a:lnTo>
                <a:lnTo>
                  <a:pt x="201714" y="331470"/>
                </a:lnTo>
                <a:lnTo>
                  <a:pt x="203466" y="331470"/>
                </a:lnTo>
                <a:lnTo>
                  <a:pt x="203542" y="330200"/>
                </a:lnTo>
                <a:lnTo>
                  <a:pt x="205003" y="331470"/>
                </a:lnTo>
                <a:lnTo>
                  <a:pt x="206006" y="330200"/>
                </a:lnTo>
                <a:lnTo>
                  <a:pt x="208356" y="328930"/>
                </a:lnTo>
                <a:lnTo>
                  <a:pt x="199707" y="321310"/>
                </a:lnTo>
                <a:lnTo>
                  <a:pt x="198475" y="320040"/>
                </a:lnTo>
                <a:lnTo>
                  <a:pt x="197256" y="318795"/>
                </a:lnTo>
                <a:lnTo>
                  <a:pt x="195122" y="320040"/>
                </a:lnTo>
                <a:lnTo>
                  <a:pt x="188849" y="314960"/>
                </a:lnTo>
                <a:lnTo>
                  <a:pt x="183921" y="307340"/>
                </a:lnTo>
                <a:lnTo>
                  <a:pt x="178841" y="300990"/>
                </a:lnTo>
                <a:lnTo>
                  <a:pt x="172072" y="295910"/>
                </a:lnTo>
                <a:lnTo>
                  <a:pt x="172351" y="290830"/>
                </a:lnTo>
                <a:lnTo>
                  <a:pt x="168109" y="284480"/>
                </a:lnTo>
                <a:lnTo>
                  <a:pt x="162433" y="276860"/>
                </a:lnTo>
                <a:lnTo>
                  <a:pt x="158445" y="270586"/>
                </a:lnTo>
                <a:lnTo>
                  <a:pt x="143789" y="264160"/>
                </a:lnTo>
                <a:lnTo>
                  <a:pt x="131521" y="262178"/>
                </a:lnTo>
                <a:lnTo>
                  <a:pt x="131521" y="403860"/>
                </a:lnTo>
                <a:lnTo>
                  <a:pt x="128219" y="403860"/>
                </a:lnTo>
                <a:lnTo>
                  <a:pt x="126136" y="403860"/>
                </a:lnTo>
                <a:lnTo>
                  <a:pt x="127533" y="401320"/>
                </a:lnTo>
                <a:lnTo>
                  <a:pt x="128219" y="403860"/>
                </a:lnTo>
                <a:lnTo>
                  <a:pt x="130225" y="401320"/>
                </a:lnTo>
                <a:lnTo>
                  <a:pt x="131229" y="400050"/>
                </a:lnTo>
                <a:lnTo>
                  <a:pt x="131127" y="397510"/>
                </a:lnTo>
                <a:lnTo>
                  <a:pt x="131292" y="400011"/>
                </a:lnTo>
                <a:lnTo>
                  <a:pt x="131521" y="403860"/>
                </a:lnTo>
                <a:lnTo>
                  <a:pt x="131521" y="262178"/>
                </a:lnTo>
                <a:lnTo>
                  <a:pt x="128130" y="261620"/>
                </a:lnTo>
                <a:lnTo>
                  <a:pt x="112471" y="259080"/>
                </a:lnTo>
                <a:lnTo>
                  <a:pt x="80187" y="259080"/>
                </a:lnTo>
                <a:lnTo>
                  <a:pt x="63906" y="260375"/>
                </a:lnTo>
                <a:lnTo>
                  <a:pt x="63906" y="406400"/>
                </a:lnTo>
                <a:lnTo>
                  <a:pt x="63042" y="405257"/>
                </a:lnTo>
                <a:lnTo>
                  <a:pt x="63017" y="405434"/>
                </a:lnTo>
                <a:lnTo>
                  <a:pt x="62953" y="405130"/>
                </a:lnTo>
                <a:lnTo>
                  <a:pt x="62903" y="406793"/>
                </a:lnTo>
                <a:lnTo>
                  <a:pt x="62852" y="407263"/>
                </a:lnTo>
                <a:lnTo>
                  <a:pt x="63119" y="407047"/>
                </a:lnTo>
                <a:lnTo>
                  <a:pt x="63665" y="407670"/>
                </a:lnTo>
                <a:lnTo>
                  <a:pt x="62344" y="407670"/>
                </a:lnTo>
                <a:lnTo>
                  <a:pt x="62623" y="407454"/>
                </a:lnTo>
                <a:lnTo>
                  <a:pt x="61595" y="406400"/>
                </a:lnTo>
                <a:lnTo>
                  <a:pt x="61607" y="406234"/>
                </a:lnTo>
                <a:lnTo>
                  <a:pt x="61544" y="405130"/>
                </a:lnTo>
                <a:lnTo>
                  <a:pt x="61671" y="405434"/>
                </a:lnTo>
                <a:lnTo>
                  <a:pt x="61683" y="405130"/>
                </a:lnTo>
                <a:lnTo>
                  <a:pt x="61683" y="405472"/>
                </a:lnTo>
                <a:lnTo>
                  <a:pt x="61607" y="406234"/>
                </a:lnTo>
                <a:lnTo>
                  <a:pt x="62001" y="406400"/>
                </a:lnTo>
                <a:lnTo>
                  <a:pt x="62661" y="407428"/>
                </a:lnTo>
                <a:lnTo>
                  <a:pt x="62865" y="406996"/>
                </a:lnTo>
                <a:lnTo>
                  <a:pt x="62877" y="406768"/>
                </a:lnTo>
                <a:lnTo>
                  <a:pt x="62953" y="405130"/>
                </a:lnTo>
                <a:lnTo>
                  <a:pt x="63042" y="405257"/>
                </a:lnTo>
                <a:lnTo>
                  <a:pt x="63042" y="405130"/>
                </a:lnTo>
                <a:lnTo>
                  <a:pt x="63906" y="406400"/>
                </a:lnTo>
                <a:lnTo>
                  <a:pt x="63906" y="260375"/>
                </a:lnTo>
                <a:lnTo>
                  <a:pt x="48107" y="261620"/>
                </a:lnTo>
                <a:lnTo>
                  <a:pt x="41770" y="257810"/>
                </a:lnTo>
                <a:lnTo>
                  <a:pt x="33286" y="255270"/>
                </a:lnTo>
                <a:lnTo>
                  <a:pt x="29273" y="248920"/>
                </a:lnTo>
                <a:lnTo>
                  <a:pt x="26619" y="248920"/>
                </a:lnTo>
                <a:lnTo>
                  <a:pt x="21805" y="247650"/>
                </a:lnTo>
                <a:lnTo>
                  <a:pt x="20104" y="245110"/>
                </a:lnTo>
                <a:lnTo>
                  <a:pt x="16840" y="242570"/>
                </a:lnTo>
                <a:lnTo>
                  <a:pt x="14312" y="242570"/>
                </a:lnTo>
                <a:lnTo>
                  <a:pt x="12852" y="241300"/>
                </a:lnTo>
                <a:lnTo>
                  <a:pt x="1422" y="241300"/>
                </a:lnTo>
                <a:lnTo>
                  <a:pt x="444" y="241300"/>
                </a:lnTo>
                <a:lnTo>
                  <a:pt x="558" y="242239"/>
                </a:lnTo>
                <a:lnTo>
                  <a:pt x="8178" y="255270"/>
                </a:lnTo>
                <a:lnTo>
                  <a:pt x="20294" y="266700"/>
                </a:lnTo>
                <a:lnTo>
                  <a:pt x="33870" y="276860"/>
                </a:lnTo>
                <a:lnTo>
                  <a:pt x="46443" y="287020"/>
                </a:lnTo>
                <a:lnTo>
                  <a:pt x="58077" y="300990"/>
                </a:lnTo>
                <a:lnTo>
                  <a:pt x="61264" y="317500"/>
                </a:lnTo>
                <a:lnTo>
                  <a:pt x="59855" y="334708"/>
                </a:lnTo>
                <a:lnTo>
                  <a:pt x="59728" y="335838"/>
                </a:lnTo>
                <a:lnTo>
                  <a:pt x="57480" y="351790"/>
                </a:lnTo>
                <a:lnTo>
                  <a:pt x="58737" y="359410"/>
                </a:lnTo>
                <a:lnTo>
                  <a:pt x="57772" y="367030"/>
                </a:lnTo>
                <a:lnTo>
                  <a:pt x="55981" y="373380"/>
                </a:lnTo>
                <a:lnTo>
                  <a:pt x="55016" y="379653"/>
                </a:lnTo>
                <a:lnTo>
                  <a:pt x="54952" y="381000"/>
                </a:lnTo>
                <a:lnTo>
                  <a:pt x="55067" y="384810"/>
                </a:lnTo>
                <a:lnTo>
                  <a:pt x="58737" y="381000"/>
                </a:lnTo>
                <a:lnTo>
                  <a:pt x="57683" y="391160"/>
                </a:lnTo>
                <a:lnTo>
                  <a:pt x="57835" y="391160"/>
                </a:lnTo>
                <a:lnTo>
                  <a:pt x="57099" y="394970"/>
                </a:lnTo>
                <a:lnTo>
                  <a:pt x="54991" y="401320"/>
                </a:lnTo>
                <a:lnTo>
                  <a:pt x="54571" y="405130"/>
                </a:lnTo>
                <a:lnTo>
                  <a:pt x="57238" y="405130"/>
                </a:lnTo>
                <a:lnTo>
                  <a:pt x="60718" y="406400"/>
                </a:lnTo>
                <a:lnTo>
                  <a:pt x="59893" y="407212"/>
                </a:lnTo>
                <a:lnTo>
                  <a:pt x="59893" y="415290"/>
                </a:lnTo>
                <a:lnTo>
                  <a:pt x="59575" y="415353"/>
                </a:lnTo>
                <a:lnTo>
                  <a:pt x="59575" y="417830"/>
                </a:lnTo>
                <a:lnTo>
                  <a:pt x="55359" y="417830"/>
                </a:lnTo>
                <a:lnTo>
                  <a:pt x="55994" y="417169"/>
                </a:lnTo>
                <a:lnTo>
                  <a:pt x="59575" y="417830"/>
                </a:lnTo>
                <a:lnTo>
                  <a:pt x="59575" y="415353"/>
                </a:lnTo>
                <a:lnTo>
                  <a:pt x="57340" y="415747"/>
                </a:lnTo>
                <a:lnTo>
                  <a:pt x="57759" y="415290"/>
                </a:lnTo>
                <a:lnTo>
                  <a:pt x="58496" y="415290"/>
                </a:lnTo>
                <a:lnTo>
                  <a:pt x="59893" y="415290"/>
                </a:lnTo>
                <a:lnTo>
                  <a:pt x="59893" y="407212"/>
                </a:lnTo>
                <a:lnTo>
                  <a:pt x="58127" y="408940"/>
                </a:lnTo>
                <a:lnTo>
                  <a:pt x="57785" y="409333"/>
                </a:lnTo>
                <a:lnTo>
                  <a:pt x="57785" y="414020"/>
                </a:lnTo>
                <a:lnTo>
                  <a:pt x="57480" y="414020"/>
                </a:lnTo>
                <a:lnTo>
                  <a:pt x="55511" y="412750"/>
                </a:lnTo>
                <a:lnTo>
                  <a:pt x="56997" y="414020"/>
                </a:lnTo>
                <a:lnTo>
                  <a:pt x="56972" y="416128"/>
                </a:lnTo>
                <a:lnTo>
                  <a:pt x="56565" y="416560"/>
                </a:lnTo>
                <a:lnTo>
                  <a:pt x="56045" y="416560"/>
                </a:lnTo>
                <a:lnTo>
                  <a:pt x="55079" y="416560"/>
                </a:lnTo>
                <a:lnTo>
                  <a:pt x="52692" y="416560"/>
                </a:lnTo>
                <a:lnTo>
                  <a:pt x="55194" y="416128"/>
                </a:lnTo>
                <a:lnTo>
                  <a:pt x="55829" y="416128"/>
                </a:lnTo>
                <a:lnTo>
                  <a:pt x="55892" y="416001"/>
                </a:lnTo>
                <a:lnTo>
                  <a:pt x="56045" y="416001"/>
                </a:lnTo>
                <a:lnTo>
                  <a:pt x="55930" y="416128"/>
                </a:lnTo>
                <a:lnTo>
                  <a:pt x="56299" y="416128"/>
                </a:lnTo>
                <a:lnTo>
                  <a:pt x="56972" y="416128"/>
                </a:lnTo>
                <a:lnTo>
                  <a:pt x="56972" y="414020"/>
                </a:lnTo>
                <a:lnTo>
                  <a:pt x="56591" y="414020"/>
                </a:lnTo>
                <a:lnTo>
                  <a:pt x="56591" y="415683"/>
                </a:lnTo>
                <a:lnTo>
                  <a:pt x="56451" y="415899"/>
                </a:lnTo>
                <a:lnTo>
                  <a:pt x="56108" y="415963"/>
                </a:lnTo>
                <a:lnTo>
                  <a:pt x="56591" y="415683"/>
                </a:lnTo>
                <a:lnTo>
                  <a:pt x="56591" y="414020"/>
                </a:lnTo>
                <a:lnTo>
                  <a:pt x="55676" y="414020"/>
                </a:lnTo>
                <a:lnTo>
                  <a:pt x="55676" y="415048"/>
                </a:lnTo>
                <a:lnTo>
                  <a:pt x="55626" y="414274"/>
                </a:lnTo>
                <a:lnTo>
                  <a:pt x="55562" y="414528"/>
                </a:lnTo>
                <a:lnTo>
                  <a:pt x="55511" y="412750"/>
                </a:lnTo>
                <a:lnTo>
                  <a:pt x="56921" y="410933"/>
                </a:lnTo>
                <a:lnTo>
                  <a:pt x="56692" y="412750"/>
                </a:lnTo>
                <a:lnTo>
                  <a:pt x="57785" y="414020"/>
                </a:lnTo>
                <a:lnTo>
                  <a:pt x="57785" y="409333"/>
                </a:lnTo>
                <a:lnTo>
                  <a:pt x="57442" y="409727"/>
                </a:lnTo>
                <a:lnTo>
                  <a:pt x="41097" y="449580"/>
                </a:lnTo>
                <a:lnTo>
                  <a:pt x="38442" y="463550"/>
                </a:lnTo>
                <a:lnTo>
                  <a:pt x="38620" y="463550"/>
                </a:lnTo>
                <a:lnTo>
                  <a:pt x="38239" y="466090"/>
                </a:lnTo>
                <a:lnTo>
                  <a:pt x="37020" y="472440"/>
                </a:lnTo>
                <a:lnTo>
                  <a:pt x="37376" y="480060"/>
                </a:lnTo>
                <a:lnTo>
                  <a:pt x="40233" y="486410"/>
                </a:lnTo>
                <a:lnTo>
                  <a:pt x="44475" y="488950"/>
                </a:lnTo>
                <a:lnTo>
                  <a:pt x="53517" y="488950"/>
                </a:lnTo>
                <a:lnTo>
                  <a:pt x="63195" y="491490"/>
                </a:lnTo>
                <a:lnTo>
                  <a:pt x="64528" y="500380"/>
                </a:lnTo>
                <a:lnTo>
                  <a:pt x="71196" y="504190"/>
                </a:lnTo>
                <a:lnTo>
                  <a:pt x="72542" y="504190"/>
                </a:lnTo>
                <a:lnTo>
                  <a:pt x="72110" y="505460"/>
                </a:lnTo>
                <a:lnTo>
                  <a:pt x="71501" y="505460"/>
                </a:lnTo>
                <a:lnTo>
                  <a:pt x="69303" y="510540"/>
                </a:lnTo>
                <a:lnTo>
                  <a:pt x="77470" y="513080"/>
                </a:lnTo>
                <a:lnTo>
                  <a:pt x="78168" y="516890"/>
                </a:lnTo>
                <a:lnTo>
                  <a:pt x="79209" y="523240"/>
                </a:lnTo>
                <a:lnTo>
                  <a:pt x="82575" y="524510"/>
                </a:lnTo>
                <a:lnTo>
                  <a:pt x="84836" y="528320"/>
                </a:lnTo>
                <a:lnTo>
                  <a:pt x="86614" y="529221"/>
                </a:lnTo>
                <a:lnTo>
                  <a:pt x="86461" y="528840"/>
                </a:lnTo>
                <a:lnTo>
                  <a:pt x="87566" y="529590"/>
                </a:lnTo>
                <a:lnTo>
                  <a:pt x="87337" y="529590"/>
                </a:lnTo>
                <a:lnTo>
                  <a:pt x="86245" y="529996"/>
                </a:lnTo>
                <a:lnTo>
                  <a:pt x="86220" y="530860"/>
                </a:lnTo>
                <a:lnTo>
                  <a:pt x="86194" y="530009"/>
                </a:lnTo>
                <a:lnTo>
                  <a:pt x="85813" y="530148"/>
                </a:lnTo>
                <a:lnTo>
                  <a:pt x="85318" y="530860"/>
                </a:lnTo>
                <a:lnTo>
                  <a:pt x="85432" y="530288"/>
                </a:lnTo>
                <a:lnTo>
                  <a:pt x="83832" y="530860"/>
                </a:lnTo>
                <a:lnTo>
                  <a:pt x="85445" y="530161"/>
                </a:lnTo>
                <a:lnTo>
                  <a:pt x="85547" y="529590"/>
                </a:lnTo>
                <a:lnTo>
                  <a:pt x="82321" y="529590"/>
                </a:lnTo>
                <a:lnTo>
                  <a:pt x="81432" y="534670"/>
                </a:lnTo>
                <a:lnTo>
                  <a:pt x="83197" y="535940"/>
                </a:lnTo>
                <a:lnTo>
                  <a:pt x="82816" y="535940"/>
                </a:lnTo>
                <a:lnTo>
                  <a:pt x="83515" y="537210"/>
                </a:lnTo>
                <a:lnTo>
                  <a:pt x="83870" y="537210"/>
                </a:lnTo>
                <a:lnTo>
                  <a:pt x="82842" y="539750"/>
                </a:lnTo>
                <a:lnTo>
                  <a:pt x="84366" y="539750"/>
                </a:lnTo>
                <a:lnTo>
                  <a:pt x="83718" y="542290"/>
                </a:lnTo>
                <a:lnTo>
                  <a:pt x="81711" y="544830"/>
                </a:lnTo>
                <a:lnTo>
                  <a:pt x="81178" y="546100"/>
                </a:lnTo>
                <a:lnTo>
                  <a:pt x="81267" y="547370"/>
                </a:lnTo>
                <a:lnTo>
                  <a:pt x="78333" y="546100"/>
                </a:lnTo>
                <a:lnTo>
                  <a:pt x="77724" y="548640"/>
                </a:lnTo>
                <a:lnTo>
                  <a:pt x="77927" y="547370"/>
                </a:lnTo>
                <a:lnTo>
                  <a:pt x="76276" y="552450"/>
                </a:lnTo>
                <a:lnTo>
                  <a:pt x="79159" y="560070"/>
                </a:lnTo>
                <a:lnTo>
                  <a:pt x="84328" y="566420"/>
                </a:lnTo>
                <a:lnTo>
                  <a:pt x="89560" y="567690"/>
                </a:lnTo>
                <a:lnTo>
                  <a:pt x="89941" y="572770"/>
                </a:lnTo>
                <a:lnTo>
                  <a:pt x="83477" y="568960"/>
                </a:lnTo>
                <a:lnTo>
                  <a:pt x="82283" y="571500"/>
                </a:lnTo>
                <a:lnTo>
                  <a:pt x="79095" y="580390"/>
                </a:lnTo>
                <a:lnTo>
                  <a:pt x="77571" y="588010"/>
                </a:lnTo>
                <a:lnTo>
                  <a:pt x="75387" y="595630"/>
                </a:lnTo>
                <a:lnTo>
                  <a:pt x="70180" y="603250"/>
                </a:lnTo>
                <a:lnTo>
                  <a:pt x="80340" y="610870"/>
                </a:lnTo>
                <a:lnTo>
                  <a:pt x="98425" y="628650"/>
                </a:lnTo>
                <a:lnTo>
                  <a:pt x="108712" y="635000"/>
                </a:lnTo>
                <a:lnTo>
                  <a:pt x="113753" y="635000"/>
                </a:lnTo>
                <a:lnTo>
                  <a:pt x="125514" y="636270"/>
                </a:lnTo>
                <a:lnTo>
                  <a:pt x="129374" y="640080"/>
                </a:lnTo>
                <a:lnTo>
                  <a:pt x="132753" y="640080"/>
                </a:lnTo>
                <a:lnTo>
                  <a:pt x="147307" y="650240"/>
                </a:lnTo>
                <a:lnTo>
                  <a:pt x="150329" y="651510"/>
                </a:lnTo>
                <a:lnTo>
                  <a:pt x="150799" y="651510"/>
                </a:lnTo>
                <a:lnTo>
                  <a:pt x="163817" y="655320"/>
                </a:lnTo>
                <a:lnTo>
                  <a:pt x="161861" y="656590"/>
                </a:lnTo>
                <a:lnTo>
                  <a:pt x="171818" y="656590"/>
                </a:lnTo>
                <a:lnTo>
                  <a:pt x="182016" y="657860"/>
                </a:lnTo>
                <a:lnTo>
                  <a:pt x="192290" y="660400"/>
                </a:lnTo>
                <a:lnTo>
                  <a:pt x="202476" y="661670"/>
                </a:lnTo>
                <a:lnTo>
                  <a:pt x="214452" y="669290"/>
                </a:lnTo>
                <a:lnTo>
                  <a:pt x="241731" y="684530"/>
                </a:lnTo>
                <a:lnTo>
                  <a:pt x="253060" y="693420"/>
                </a:lnTo>
                <a:lnTo>
                  <a:pt x="256451" y="693420"/>
                </a:lnTo>
                <a:lnTo>
                  <a:pt x="270268" y="689610"/>
                </a:lnTo>
                <a:lnTo>
                  <a:pt x="279400" y="689610"/>
                </a:lnTo>
                <a:lnTo>
                  <a:pt x="288785" y="694690"/>
                </a:lnTo>
                <a:lnTo>
                  <a:pt x="293674" y="689610"/>
                </a:lnTo>
                <a:lnTo>
                  <a:pt x="294246" y="684530"/>
                </a:lnTo>
                <a:lnTo>
                  <a:pt x="292049" y="679450"/>
                </a:lnTo>
                <a:lnTo>
                  <a:pt x="292252" y="673100"/>
                </a:lnTo>
                <a:lnTo>
                  <a:pt x="299974" y="660400"/>
                </a:lnTo>
                <a:lnTo>
                  <a:pt x="306501" y="662940"/>
                </a:lnTo>
                <a:lnTo>
                  <a:pt x="308381" y="664210"/>
                </a:lnTo>
                <a:lnTo>
                  <a:pt x="308622" y="660400"/>
                </a:lnTo>
                <a:lnTo>
                  <a:pt x="308851" y="656590"/>
                </a:lnTo>
                <a:lnTo>
                  <a:pt x="309930" y="654050"/>
                </a:lnTo>
                <a:lnTo>
                  <a:pt x="309067" y="647700"/>
                </a:lnTo>
                <a:lnTo>
                  <a:pt x="310400" y="645160"/>
                </a:lnTo>
                <a:lnTo>
                  <a:pt x="367550" y="645160"/>
                </a:lnTo>
                <a:lnTo>
                  <a:pt x="446227" y="590550"/>
                </a:lnTo>
                <a:lnTo>
                  <a:pt x="472757" y="572770"/>
                </a:lnTo>
                <a:lnTo>
                  <a:pt x="486029" y="563880"/>
                </a:lnTo>
                <a:lnTo>
                  <a:pt x="507276" y="548640"/>
                </a:lnTo>
                <a:lnTo>
                  <a:pt x="509054" y="547370"/>
                </a:lnTo>
                <a:lnTo>
                  <a:pt x="517906" y="541020"/>
                </a:lnTo>
                <a:lnTo>
                  <a:pt x="523214" y="537210"/>
                </a:lnTo>
                <a:lnTo>
                  <a:pt x="522668" y="534670"/>
                </a:lnTo>
                <a:lnTo>
                  <a:pt x="522020" y="533400"/>
                </a:lnTo>
                <a:lnTo>
                  <a:pt x="521360" y="532130"/>
                </a:lnTo>
                <a:lnTo>
                  <a:pt x="519607" y="530860"/>
                </a:lnTo>
                <a:lnTo>
                  <a:pt x="519836" y="529590"/>
                </a:lnTo>
                <a:lnTo>
                  <a:pt x="519341" y="528320"/>
                </a:lnTo>
                <a:lnTo>
                  <a:pt x="520725" y="527050"/>
                </a:lnTo>
                <a:lnTo>
                  <a:pt x="520890" y="525780"/>
                </a:lnTo>
                <a:lnTo>
                  <a:pt x="522389" y="525780"/>
                </a:lnTo>
                <a:lnTo>
                  <a:pt x="522351" y="524510"/>
                </a:lnTo>
                <a:lnTo>
                  <a:pt x="522211" y="523240"/>
                </a:lnTo>
                <a:lnTo>
                  <a:pt x="521677" y="521970"/>
                </a:lnTo>
                <a:lnTo>
                  <a:pt x="522795" y="521970"/>
                </a:lnTo>
                <a:lnTo>
                  <a:pt x="523011" y="520700"/>
                </a:lnTo>
                <a:lnTo>
                  <a:pt x="521817" y="520700"/>
                </a:lnTo>
                <a:lnTo>
                  <a:pt x="520585" y="518160"/>
                </a:lnTo>
                <a:lnTo>
                  <a:pt x="520039" y="515620"/>
                </a:lnTo>
                <a:lnTo>
                  <a:pt x="521144" y="514350"/>
                </a:lnTo>
                <a:lnTo>
                  <a:pt x="520496" y="513080"/>
                </a:lnTo>
                <a:lnTo>
                  <a:pt x="521449" y="511810"/>
                </a:lnTo>
                <a:lnTo>
                  <a:pt x="522084" y="513080"/>
                </a:lnTo>
                <a:lnTo>
                  <a:pt x="522249" y="511810"/>
                </a:lnTo>
                <a:lnTo>
                  <a:pt x="525830" y="511810"/>
                </a:lnTo>
                <a:lnTo>
                  <a:pt x="526796" y="510540"/>
                </a:lnTo>
                <a:lnTo>
                  <a:pt x="532384" y="514350"/>
                </a:lnTo>
                <a:lnTo>
                  <a:pt x="537337" y="514350"/>
                </a:lnTo>
                <a:lnTo>
                  <a:pt x="537311" y="513080"/>
                </a:lnTo>
                <a:lnTo>
                  <a:pt x="536549" y="511810"/>
                </a:lnTo>
                <a:lnTo>
                  <a:pt x="538645" y="511810"/>
                </a:lnTo>
                <a:lnTo>
                  <a:pt x="538683" y="510540"/>
                </a:lnTo>
                <a:lnTo>
                  <a:pt x="536702" y="510552"/>
                </a:lnTo>
                <a:lnTo>
                  <a:pt x="535990" y="511810"/>
                </a:lnTo>
                <a:lnTo>
                  <a:pt x="534403" y="510540"/>
                </a:lnTo>
                <a:lnTo>
                  <a:pt x="536778" y="506730"/>
                </a:lnTo>
                <a:lnTo>
                  <a:pt x="539076" y="509778"/>
                </a:lnTo>
                <a:lnTo>
                  <a:pt x="540626" y="506730"/>
                </a:lnTo>
                <a:lnTo>
                  <a:pt x="541134" y="505739"/>
                </a:lnTo>
                <a:lnTo>
                  <a:pt x="540766" y="505460"/>
                </a:lnTo>
                <a:lnTo>
                  <a:pt x="540880" y="504088"/>
                </a:lnTo>
                <a:lnTo>
                  <a:pt x="539991" y="502920"/>
                </a:lnTo>
                <a:lnTo>
                  <a:pt x="544220" y="499122"/>
                </a:lnTo>
                <a:lnTo>
                  <a:pt x="549097" y="497840"/>
                </a:lnTo>
                <a:lnTo>
                  <a:pt x="551307" y="497840"/>
                </a:lnTo>
                <a:lnTo>
                  <a:pt x="550951" y="496570"/>
                </a:lnTo>
                <a:lnTo>
                  <a:pt x="551332" y="497840"/>
                </a:lnTo>
                <a:lnTo>
                  <a:pt x="554380" y="497840"/>
                </a:lnTo>
                <a:lnTo>
                  <a:pt x="554367" y="496570"/>
                </a:lnTo>
                <a:lnTo>
                  <a:pt x="553237" y="496570"/>
                </a:lnTo>
                <a:lnTo>
                  <a:pt x="554164" y="495300"/>
                </a:lnTo>
                <a:lnTo>
                  <a:pt x="554126" y="494030"/>
                </a:lnTo>
                <a:lnTo>
                  <a:pt x="553847" y="494030"/>
                </a:lnTo>
                <a:lnTo>
                  <a:pt x="553974" y="492760"/>
                </a:lnTo>
                <a:lnTo>
                  <a:pt x="552272" y="495300"/>
                </a:lnTo>
                <a:lnTo>
                  <a:pt x="552399" y="494030"/>
                </a:lnTo>
                <a:lnTo>
                  <a:pt x="558317" y="487680"/>
                </a:lnTo>
                <a:lnTo>
                  <a:pt x="560946" y="485140"/>
                </a:lnTo>
                <a:lnTo>
                  <a:pt x="565251" y="486410"/>
                </a:lnTo>
                <a:lnTo>
                  <a:pt x="576224" y="487680"/>
                </a:lnTo>
                <a:lnTo>
                  <a:pt x="628154" y="492760"/>
                </a:lnTo>
                <a:lnTo>
                  <a:pt x="680364" y="496570"/>
                </a:lnTo>
                <a:lnTo>
                  <a:pt x="732777" y="497840"/>
                </a:lnTo>
                <a:lnTo>
                  <a:pt x="838009" y="495300"/>
                </a:lnTo>
                <a:lnTo>
                  <a:pt x="943292" y="491490"/>
                </a:lnTo>
                <a:lnTo>
                  <a:pt x="995794" y="488950"/>
                </a:lnTo>
                <a:lnTo>
                  <a:pt x="1047343" y="488950"/>
                </a:lnTo>
                <a:lnTo>
                  <a:pt x="1047153" y="490220"/>
                </a:lnTo>
                <a:lnTo>
                  <a:pt x="1047864" y="491490"/>
                </a:lnTo>
                <a:lnTo>
                  <a:pt x="1047419" y="494030"/>
                </a:lnTo>
                <a:lnTo>
                  <a:pt x="1041527" y="491490"/>
                </a:lnTo>
                <a:lnTo>
                  <a:pt x="1045159" y="496570"/>
                </a:lnTo>
                <a:lnTo>
                  <a:pt x="1045819" y="496570"/>
                </a:lnTo>
                <a:lnTo>
                  <a:pt x="1046619" y="495300"/>
                </a:lnTo>
                <a:lnTo>
                  <a:pt x="1047140" y="496570"/>
                </a:lnTo>
                <a:lnTo>
                  <a:pt x="1047305" y="495300"/>
                </a:lnTo>
                <a:lnTo>
                  <a:pt x="1048016" y="496570"/>
                </a:lnTo>
                <a:lnTo>
                  <a:pt x="1048308" y="495503"/>
                </a:lnTo>
                <a:lnTo>
                  <a:pt x="1049045" y="496570"/>
                </a:lnTo>
                <a:lnTo>
                  <a:pt x="1048893" y="495300"/>
                </a:lnTo>
                <a:lnTo>
                  <a:pt x="1049388" y="494030"/>
                </a:lnTo>
                <a:lnTo>
                  <a:pt x="1049972" y="495300"/>
                </a:lnTo>
                <a:lnTo>
                  <a:pt x="1050023" y="494030"/>
                </a:lnTo>
                <a:lnTo>
                  <a:pt x="1052195" y="496570"/>
                </a:lnTo>
                <a:lnTo>
                  <a:pt x="1054442" y="492760"/>
                </a:lnTo>
                <a:lnTo>
                  <a:pt x="1056297" y="488950"/>
                </a:lnTo>
                <a:lnTo>
                  <a:pt x="1069073" y="488950"/>
                </a:lnTo>
                <a:lnTo>
                  <a:pt x="1121765" y="486410"/>
                </a:lnTo>
                <a:lnTo>
                  <a:pt x="1133348" y="487680"/>
                </a:lnTo>
                <a:lnTo>
                  <a:pt x="1132370" y="486410"/>
                </a:lnTo>
                <a:lnTo>
                  <a:pt x="1133627" y="486410"/>
                </a:lnTo>
                <a:lnTo>
                  <a:pt x="1133932" y="487680"/>
                </a:lnTo>
                <a:lnTo>
                  <a:pt x="1135176" y="487680"/>
                </a:lnTo>
                <a:lnTo>
                  <a:pt x="1135367" y="488950"/>
                </a:lnTo>
                <a:lnTo>
                  <a:pt x="1135684" y="492760"/>
                </a:lnTo>
                <a:lnTo>
                  <a:pt x="1136370" y="490220"/>
                </a:lnTo>
                <a:lnTo>
                  <a:pt x="1137323" y="490220"/>
                </a:lnTo>
                <a:lnTo>
                  <a:pt x="1138034" y="488950"/>
                </a:lnTo>
                <a:lnTo>
                  <a:pt x="1138796" y="488950"/>
                </a:lnTo>
                <a:lnTo>
                  <a:pt x="1140079" y="490220"/>
                </a:lnTo>
                <a:lnTo>
                  <a:pt x="1140536" y="488950"/>
                </a:lnTo>
                <a:lnTo>
                  <a:pt x="1139291" y="487680"/>
                </a:lnTo>
                <a:lnTo>
                  <a:pt x="1139672" y="486410"/>
                </a:lnTo>
                <a:lnTo>
                  <a:pt x="1140040" y="485140"/>
                </a:lnTo>
                <a:lnTo>
                  <a:pt x="1140777" y="482600"/>
                </a:lnTo>
                <a:lnTo>
                  <a:pt x="1141323" y="486410"/>
                </a:lnTo>
                <a:lnTo>
                  <a:pt x="1142301" y="486410"/>
                </a:lnTo>
                <a:lnTo>
                  <a:pt x="1142873" y="483870"/>
                </a:lnTo>
                <a:lnTo>
                  <a:pt x="1143673" y="485140"/>
                </a:lnTo>
                <a:lnTo>
                  <a:pt x="1144320" y="485140"/>
                </a:lnTo>
                <a:lnTo>
                  <a:pt x="1143177" y="486410"/>
                </a:lnTo>
                <a:lnTo>
                  <a:pt x="1142796" y="488950"/>
                </a:lnTo>
                <a:lnTo>
                  <a:pt x="1145374" y="486410"/>
                </a:lnTo>
                <a:lnTo>
                  <a:pt x="1145540" y="485140"/>
                </a:lnTo>
                <a:lnTo>
                  <a:pt x="1147089" y="483870"/>
                </a:lnTo>
                <a:lnTo>
                  <a:pt x="1148029" y="487680"/>
                </a:lnTo>
                <a:lnTo>
                  <a:pt x="1149362" y="487680"/>
                </a:lnTo>
                <a:lnTo>
                  <a:pt x="1147914" y="483870"/>
                </a:lnTo>
                <a:lnTo>
                  <a:pt x="1147432" y="482600"/>
                </a:lnTo>
                <a:lnTo>
                  <a:pt x="1153541" y="488950"/>
                </a:lnTo>
                <a:lnTo>
                  <a:pt x="1151572" y="483870"/>
                </a:lnTo>
                <a:lnTo>
                  <a:pt x="1151204" y="482600"/>
                </a:lnTo>
                <a:lnTo>
                  <a:pt x="1150835" y="481330"/>
                </a:lnTo>
                <a:lnTo>
                  <a:pt x="1152931" y="485140"/>
                </a:lnTo>
                <a:lnTo>
                  <a:pt x="1154379" y="483870"/>
                </a:lnTo>
                <a:lnTo>
                  <a:pt x="1153299" y="482600"/>
                </a:lnTo>
                <a:lnTo>
                  <a:pt x="1154633" y="482600"/>
                </a:lnTo>
                <a:lnTo>
                  <a:pt x="1154658" y="481330"/>
                </a:lnTo>
                <a:lnTo>
                  <a:pt x="1156284" y="481330"/>
                </a:lnTo>
                <a:lnTo>
                  <a:pt x="1156055" y="480060"/>
                </a:lnTo>
                <a:lnTo>
                  <a:pt x="1155839" y="478853"/>
                </a:lnTo>
                <a:lnTo>
                  <a:pt x="1156893" y="476250"/>
                </a:lnTo>
                <a:lnTo>
                  <a:pt x="1157909" y="473710"/>
                </a:lnTo>
                <a:lnTo>
                  <a:pt x="1156347" y="473710"/>
                </a:lnTo>
                <a:lnTo>
                  <a:pt x="1156157" y="472440"/>
                </a:lnTo>
                <a:lnTo>
                  <a:pt x="1157859" y="473710"/>
                </a:lnTo>
                <a:lnTo>
                  <a:pt x="1157732" y="472440"/>
                </a:lnTo>
                <a:lnTo>
                  <a:pt x="1156601" y="471170"/>
                </a:lnTo>
                <a:lnTo>
                  <a:pt x="1156792" y="468630"/>
                </a:lnTo>
                <a:lnTo>
                  <a:pt x="1158113" y="469900"/>
                </a:lnTo>
                <a:lnTo>
                  <a:pt x="1160106" y="468630"/>
                </a:lnTo>
                <a:lnTo>
                  <a:pt x="1170051" y="462280"/>
                </a:lnTo>
                <a:lnTo>
                  <a:pt x="1186611" y="450850"/>
                </a:lnTo>
                <a:lnTo>
                  <a:pt x="1204290" y="439420"/>
                </a:lnTo>
                <a:lnTo>
                  <a:pt x="1219593" y="427990"/>
                </a:lnTo>
                <a:lnTo>
                  <a:pt x="1219885" y="427990"/>
                </a:lnTo>
                <a:lnTo>
                  <a:pt x="1228153" y="425450"/>
                </a:lnTo>
                <a:lnTo>
                  <a:pt x="1226032" y="424180"/>
                </a:lnTo>
                <a:lnTo>
                  <a:pt x="1224127" y="421640"/>
                </a:lnTo>
                <a:lnTo>
                  <a:pt x="1228432" y="424180"/>
                </a:lnTo>
                <a:lnTo>
                  <a:pt x="1227950" y="421640"/>
                </a:lnTo>
                <a:lnTo>
                  <a:pt x="1227709" y="420370"/>
                </a:lnTo>
                <a:lnTo>
                  <a:pt x="1227455" y="419100"/>
                </a:lnTo>
                <a:lnTo>
                  <a:pt x="1228623" y="421640"/>
                </a:lnTo>
                <a:lnTo>
                  <a:pt x="1228547" y="419100"/>
                </a:lnTo>
                <a:lnTo>
                  <a:pt x="1228496" y="417830"/>
                </a:lnTo>
                <a:lnTo>
                  <a:pt x="1229334" y="417830"/>
                </a:lnTo>
                <a:lnTo>
                  <a:pt x="1228648" y="416560"/>
                </a:lnTo>
                <a:lnTo>
                  <a:pt x="1228915" y="416560"/>
                </a:lnTo>
                <a:lnTo>
                  <a:pt x="1228775" y="415290"/>
                </a:lnTo>
                <a:lnTo>
                  <a:pt x="1229271" y="415290"/>
                </a:lnTo>
                <a:lnTo>
                  <a:pt x="1228661" y="414185"/>
                </a:lnTo>
                <a:lnTo>
                  <a:pt x="1228534" y="414020"/>
                </a:lnTo>
                <a:lnTo>
                  <a:pt x="1227988" y="412750"/>
                </a:lnTo>
                <a:lnTo>
                  <a:pt x="1229804" y="412750"/>
                </a:lnTo>
                <a:lnTo>
                  <a:pt x="1229283" y="411480"/>
                </a:lnTo>
                <a:lnTo>
                  <a:pt x="1228090" y="411480"/>
                </a:lnTo>
                <a:lnTo>
                  <a:pt x="1229283" y="410210"/>
                </a:lnTo>
                <a:lnTo>
                  <a:pt x="1228026" y="410210"/>
                </a:lnTo>
                <a:lnTo>
                  <a:pt x="1227886" y="408940"/>
                </a:lnTo>
                <a:lnTo>
                  <a:pt x="1228331" y="407670"/>
                </a:lnTo>
                <a:lnTo>
                  <a:pt x="1225537" y="406400"/>
                </a:lnTo>
                <a:lnTo>
                  <a:pt x="1225270" y="405130"/>
                </a:lnTo>
                <a:lnTo>
                  <a:pt x="1225511" y="403860"/>
                </a:lnTo>
                <a:lnTo>
                  <a:pt x="1225245" y="402590"/>
                </a:lnTo>
                <a:lnTo>
                  <a:pt x="1223505" y="402590"/>
                </a:lnTo>
                <a:lnTo>
                  <a:pt x="1225524" y="401320"/>
                </a:lnTo>
                <a:lnTo>
                  <a:pt x="1224153" y="401320"/>
                </a:lnTo>
                <a:lnTo>
                  <a:pt x="1224038" y="400050"/>
                </a:lnTo>
                <a:lnTo>
                  <a:pt x="1225702" y="400050"/>
                </a:lnTo>
                <a:lnTo>
                  <a:pt x="1227594" y="401320"/>
                </a:lnTo>
                <a:lnTo>
                  <a:pt x="1227569" y="400050"/>
                </a:lnTo>
                <a:lnTo>
                  <a:pt x="1227531" y="398780"/>
                </a:lnTo>
                <a:lnTo>
                  <a:pt x="1228483" y="398780"/>
                </a:lnTo>
                <a:lnTo>
                  <a:pt x="1227886" y="397510"/>
                </a:lnTo>
                <a:lnTo>
                  <a:pt x="1230807" y="397510"/>
                </a:lnTo>
                <a:lnTo>
                  <a:pt x="1229309" y="394970"/>
                </a:lnTo>
                <a:lnTo>
                  <a:pt x="1227797" y="392430"/>
                </a:lnTo>
                <a:lnTo>
                  <a:pt x="1228699" y="391160"/>
                </a:lnTo>
                <a:lnTo>
                  <a:pt x="1229601" y="389890"/>
                </a:lnTo>
                <a:lnTo>
                  <a:pt x="1229715" y="388620"/>
                </a:lnTo>
                <a:lnTo>
                  <a:pt x="1229944" y="388620"/>
                </a:lnTo>
                <a:lnTo>
                  <a:pt x="1230020" y="387350"/>
                </a:lnTo>
                <a:lnTo>
                  <a:pt x="1229791" y="387350"/>
                </a:lnTo>
                <a:lnTo>
                  <a:pt x="1230236" y="386232"/>
                </a:lnTo>
                <a:lnTo>
                  <a:pt x="1230210" y="386080"/>
                </a:lnTo>
                <a:lnTo>
                  <a:pt x="1230490" y="386080"/>
                </a:lnTo>
                <a:lnTo>
                  <a:pt x="1232306" y="384810"/>
                </a:lnTo>
                <a:lnTo>
                  <a:pt x="1233982" y="383540"/>
                </a:lnTo>
                <a:lnTo>
                  <a:pt x="1236827" y="382270"/>
                </a:lnTo>
                <a:lnTo>
                  <a:pt x="1238643" y="383540"/>
                </a:lnTo>
                <a:lnTo>
                  <a:pt x="1238084" y="382270"/>
                </a:lnTo>
                <a:lnTo>
                  <a:pt x="1236954" y="379730"/>
                </a:lnTo>
                <a:lnTo>
                  <a:pt x="1238262" y="381000"/>
                </a:lnTo>
                <a:lnTo>
                  <a:pt x="1239012" y="381000"/>
                </a:lnTo>
                <a:lnTo>
                  <a:pt x="1239139" y="382244"/>
                </a:lnTo>
                <a:lnTo>
                  <a:pt x="1239431" y="381000"/>
                </a:lnTo>
                <a:lnTo>
                  <a:pt x="1239291" y="379730"/>
                </a:lnTo>
                <a:lnTo>
                  <a:pt x="1240536" y="379730"/>
                </a:lnTo>
                <a:lnTo>
                  <a:pt x="1240637" y="378460"/>
                </a:lnTo>
                <a:lnTo>
                  <a:pt x="1241323" y="378460"/>
                </a:lnTo>
                <a:lnTo>
                  <a:pt x="1241386" y="377190"/>
                </a:lnTo>
                <a:lnTo>
                  <a:pt x="1239888" y="375920"/>
                </a:lnTo>
                <a:lnTo>
                  <a:pt x="1242910" y="375920"/>
                </a:lnTo>
                <a:lnTo>
                  <a:pt x="1242377" y="374650"/>
                </a:lnTo>
                <a:lnTo>
                  <a:pt x="1241298" y="374650"/>
                </a:lnTo>
                <a:lnTo>
                  <a:pt x="1243253" y="373380"/>
                </a:lnTo>
                <a:lnTo>
                  <a:pt x="1242682" y="372110"/>
                </a:lnTo>
                <a:lnTo>
                  <a:pt x="1242517" y="370840"/>
                </a:lnTo>
                <a:lnTo>
                  <a:pt x="1245743" y="370840"/>
                </a:lnTo>
                <a:lnTo>
                  <a:pt x="1249222" y="369570"/>
                </a:lnTo>
                <a:lnTo>
                  <a:pt x="1246225" y="368300"/>
                </a:lnTo>
                <a:lnTo>
                  <a:pt x="1249464" y="368300"/>
                </a:lnTo>
                <a:lnTo>
                  <a:pt x="1250276" y="367030"/>
                </a:lnTo>
                <a:lnTo>
                  <a:pt x="1251331" y="368300"/>
                </a:lnTo>
                <a:lnTo>
                  <a:pt x="1252677" y="368300"/>
                </a:lnTo>
                <a:lnTo>
                  <a:pt x="1252943" y="367030"/>
                </a:lnTo>
                <a:lnTo>
                  <a:pt x="1253210" y="365760"/>
                </a:lnTo>
                <a:lnTo>
                  <a:pt x="1252118" y="364490"/>
                </a:lnTo>
                <a:lnTo>
                  <a:pt x="1253388" y="364490"/>
                </a:lnTo>
                <a:lnTo>
                  <a:pt x="1253934" y="363220"/>
                </a:lnTo>
                <a:lnTo>
                  <a:pt x="1253388" y="363220"/>
                </a:lnTo>
                <a:lnTo>
                  <a:pt x="1253782" y="361950"/>
                </a:lnTo>
                <a:lnTo>
                  <a:pt x="1254988" y="361950"/>
                </a:lnTo>
                <a:lnTo>
                  <a:pt x="1256296" y="360680"/>
                </a:lnTo>
                <a:lnTo>
                  <a:pt x="1257427" y="360680"/>
                </a:lnTo>
                <a:lnTo>
                  <a:pt x="1259789" y="356870"/>
                </a:lnTo>
                <a:lnTo>
                  <a:pt x="1260335" y="359410"/>
                </a:lnTo>
                <a:lnTo>
                  <a:pt x="1261173" y="359410"/>
                </a:lnTo>
                <a:lnTo>
                  <a:pt x="1263954" y="360680"/>
                </a:lnTo>
                <a:lnTo>
                  <a:pt x="1264234" y="361950"/>
                </a:lnTo>
                <a:lnTo>
                  <a:pt x="1263573" y="363220"/>
                </a:lnTo>
                <a:lnTo>
                  <a:pt x="1266799" y="363220"/>
                </a:lnTo>
                <a:lnTo>
                  <a:pt x="1267574" y="364490"/>
                </a:lnTo>
                <a:lnTo>
                  <a:pt x="1268158" y="364490"/>
                </a:lnTo>
                <a:lnTo>
                  <a:pt x="1267548" y="361950"/>
                </a:lnTo>
                <a:lnTo>
                  <a:pt x="1268361" y="363220"/>
                </a:lnTo>
                <a:lnTo>
                  <a:pt x="1271028" y="363220"/>
                </a:lnTo>
                <a:lnTo>
                  <a:pt x="1271066" y="364490"/>
                </a:lnTo>
                <a:lnTo>
                  <a:pt x="1273162" y="364490"/>
                </a:lnTo>
                <a:lnTo>
                  <a:pt x="1272984" y="363220"/>
                </a:lnTo>
                <a:lnTo>
                  <a:pt x="1274229" y="364490"/>
                </a:lnTo>
                <a:lnTo>
                  <a:pt x="1274508" y="364490"/>
                </a:lnTo>
                <a:lnTo>
                  <a:pt x="1274381" y="363220"/>
                </a:lnTo>
                <a:lnTo>
                  <a:pt x="1274902" y="364490"/>
                </a:lnTo>
                <a:lnTo>
                  <a:pt x="1274787" y="363220"/>
                </a:lnTo>
                <a:lnTo>
                  <a:pt x="1276426" y="363220"/>
                </a:lnTo>
                <a:lnTo>
                  <a:pt x="1277099" y="364490"/>
                </a:lnTo>
                <a:lnTo>
                  <a:pt x="1276934" y="363220"/>
                </a:lnTo>
                <a:lnTo>
                  <a:pt x="1278483" y="363220"/>
                </a:lnTo>
                <a:lnTo>
                  <a:pt x="1278280" y="364490"/>
                </a:lnTo>
                <a:lnTo>
                  <a:pt x="1278686" y="364490"/>
                </a:lnTo>
                <a:lnTo>
                  <a:pt x="1279271" y="365760"/>
                </a:lnTo>
                <a:lnTo>
                  <a:pt x="1280706" y="365760"/>
                </a:lnTo>
                <a:lnTo>
                  <a:pt x="1280807" y="364490"/>
                </a:lnTo>
                <a:lnTo>
                  <a:pt x="1280160" y="364490"/>
                </a:lnTo>
                <a:lnTo>
                  <a:pt x="1280033" y="363220"/>
                </a:lnTo>
                <a:lnTo>
                  <a:pt x="1280198" y="363220"/>
                </a:lnTo>
                <a:lnTo>
                  <a:pt x="1279956" y="361950"/>
                </a:lnTo>
                <a:lnTo>
                  <a:pt x="1280363" y="361950"/>
                </a:lnTo>
                <a:lnTo>
                  <a:pt x="1280553" y="360680"/>
                </a:lnTo>
                <a:lnTo>
                  <a:pt x="1280744" y="359410"/>
                </a:lnTo>
                <a:lnTo>
                  <a:pt x="1278839" y="360565"/>
                </a:lnTo>
                <a:lnTo>
                  <a:pt x="1279131" y="359410"/>
                </a:lnTo>
                <a:lnTo>
                  <a:pt x="1277213" y="359410"/>
                </a:lnTo>
                <a:lnTo>
                  <a:pt x="1278026" y="358140"/>
                </a:lnTo>
                <a:lnTo>
                  <a:pt x="1276604" y="358140"/>
                </a:lnTo>
                <a:lnTo>
                  <a:pt x="1275537" y="356870"/>
                </a:lnTo>
                <a:lnTo>
                  <a:pt x="1276832" y="356870"/>
                </a:lnTo>
                <a:lnTo>
                  <a:pt x="1276477" y="355600"/>
                </a:lnTo>
                <a:lnTo>
                  <a:pt x="1277467" y="356870"/>
                </a:lnTo>
                <a:lnTo>
                  <a:pt x="1277302" y="355600"/>
                </a:lnTo>
                <a:lnTo>
                  <a:pt x="1277124" y="354330"/>
                </a:lnTo>
                <a:lnTo>
                  <a:pt x="1276781" y="354330"/>
                </a:lnTo>
                <a:lnTo>
                  <a:pt x="1278623" y="353060"/>
                </a:lnTo>
                <a:lnTo>
                  <a:pt x="1275918" y="351790"/>
                </a:lnTo>
                <a:lnTo>
                  <a:pt x="1279004" y="350520"/>
                </a:lnTo>
                <a:lnTo>
                  <a:pt x="1279931" y="350520"/>
                </a:lnTo>
                <a:lnTo>
                  <a:pt x="1279563" y="351790"/>
                </a:lnTo>
                <a:lnTo>
                  <a:pt x="1280312" y="351790"/>
                </a:lnTo>
                <a:lnTo>
                  <a:pt x="1280452" y="353060"/>
                </a:lnTo>
                <a:lnTo>
                  <a:pt x="1280871" y="353060"/>
                </a:lnTo>
                <a:lnTo>
                  <a:pt x="1281010" y="351790"/>
                </a:lnTo>
                <a:lnTo>
                  <a:pt x="1280858" y="351790"/>
                </a:lnTo>
                <a:lnTo>
                  <a:pt x="1280477" y="350520"/>
                </a:lnTo>
                <a:lnTo>
                  <a:pt x="1281023" y="350520"/>
                </a:lnTo>
                <a:lnTo>
                  <a:pt x="1281976" y="349250"/>
                </a:lnTo>
                <a:lnTo>
                  <a:pt x="1282827" y="346710"/>
                </a:lnTo>
                <a:lnTo>
                  <a:pt x="1283550" y="349250"/>
                </a:lnTo>
                <a:lnTo>
                  <a:pt x="1284643" y="349250"/>
                </a:lnTo>
                <a:lnTo>
                  <a:pt x="1284351" y="347980"/>
                </a:lnTo>
                <a:lnTo>
                  <a:pt x="1285392" y="349250"/>
                </a:lnTo>
                <a:lnTo>
                  <a:pt x="1285773" y="347980"/>
                </a:lnTo>
                <a:lnTo>
                  <a:pt x="1286979" y="349250"/>
                </a:lnTo>
                <a:lnTo>
                  <a:pt x="1287056" y="347980"/>
                </a:lnTo>
                <a:lnTo>
                  <a:pt x="1287259" y="347980"/>
                </a:lnTo>
                <a:lnTo>
                  <a:pt x="1287932" y="346710"/>
                </a:lnTo>
                <a:lnTo>
                  <a:pt x="1288592" y="345440"/>
                </a:lnTo>
                <a:lnTo>
                  <a:pt x="1289050" y="346710"/>
                </a:lnTo>
                <a:lnTo>
                  <a:pt x="1290091" y="345440"/>
                </a:lnTo>
                <a:lnTo>
                  <a:pt x="1288986" y="344170"/>
                </a:lnTo>
                <a:lnTo>
                  <a:pt x="1290408" y="345440"/>
                </a:lnTo>
                <a:lnTo>
                  <a:pt x="1291209" y="344170"/>
                </a:lnTo>
                <a:lnTo>
                  <a:pt x="1289431" y="344170"/>
                </a:lnTo>
                <a:lnTo>
                  <a:pt x="1289710" y="342900"/>
                </a:lnTo>
                <a:lnTo>
                  <a:pt x="1289900" y="342900"/>
                </a:lnTo>
                <a:lnTo>
                  <a:pt x="1291463" y="341630"/>
                </a:lnTo>
                <a:lnTo>
                  <a:pt x="1289596" y="340360"/>
                </a:lnTo>
                <a:lnTo>
                  <a:pt x="1292644" y="340360"/>
                </a:lnTo>
                <a:lnTo>
                  <a:pt x="1291310" y="336550"/>
                </a:lnTo>
                <a:lnTo>
                  <a:pt x="1292974" y="337820"/>
                </a:lnTo>
                <a:lnTo>
                  <a:pt x="1296276" y="337820"/>
                </a:lnTo>
                <a:lnTo>
                  <a:pt x="1294485" y="335280"/>
                </a:lnTo>
                <a:lnTo>
                  <a:pt x="1292491" y="335280"/>
                </a:lnTo>
                <a:lnTo>
                  <a:pt x="1290345" y="332740"/>
                </a:lnTo>
                <a:lnTo>
                  <a:pt x="1289977" y="331470"/>
                </a:lnTo>
                <a:lnTo>
                  <a:pt x="1290675" y="330200"/>
                </a:lnTo>
                <a:lnTo>
                  <a:pt x="1290307" y="328930"/>
                </a:lnTo>
                <a:lnTo>
                  <a:pt x="1291361" y="328930"/>
                </a:lnTo>
                <a:lnTo>
                  <a:pt x="1291856" y="327660"/>
                </a:lnTo>
                <a:lnTo>
                  <a:pt x="1290497" y="327660"/>
                </a:lnTo>
                <a:lnTo>
                  <a:pt x="1291043" y="326390"/>
                </a:lnTo>
                <a:lnTo>
                  <a:pt x="1291590" y="325120"/>
                </a:lnTo>
                <a:lnTo>
                  <a:pt x="1290015" y="325120"/>
                </a:lnTo>
                <a:lnTo>
                  <a:pt x="1290383" y="323850"/>
                </a:lnTo>
                <a:lnTo>
                  <a:pt x="1288491" y="323850"/>
                </a:lnTo>
                <a:lnTo>
                  <a:pt x="1289532" y="322580"/>
                </a:lnTo>
                <a:lnTo>
                  <a:pt x="1288986" y="322580"/>
                </a:lnTo>
                <a:lnTo>
                  <a:pt x="1289189" y="321310"/>
                </a:lnTo>
                <a:lnTo>
                  <a:pt x="1288567" y="322580"/>
                </a:lnTo>
                <a:lnTo>
                  <a:pt x="1288415" y="321310"/>
                </a:lnTo>
                <a:lnTo>
                  <a:pt x="1288199" y="321310"/>
                </a:lnTo>
                <a:lnTo>
                  <a:pt x="1288427" y="320040"/>
                </a:lnTo>
                <a:lnTo>
                  <a:pt x="1289634" y="318770"/>
                </a:lnTo>
                <a:lnTo>
                  <a:pt x="1287945" y="320040"/>
                </a:lnTo>
                <a:lnTo>
                  <a:pt x="1287703" y="318795"/>
                </a:lnTo>
                <a:lnTo>
                  <a:pt x="1286217" y="313690"/>
                </a:lnTo>
                <a:lnTo>
                  <a:pt x="1287691" y="313690"/>
                </a:lnTo>
                <a:lnTo>
                  <a:pt x="1288199" y="314960"/>
                </a:lnTo>
                <a:lnTo>
                  <a:pt x="1288072" y="313690"/>
                </a:lnTo>
                <a:lnTo>
                  <a:pt x="1289354" y="313690"/>
                </a:lnTo>
                <a:lnTo>
                  <a:pt x="1289392" y="312420"/>
                </a:lnTo>
                <a:lnTo>
                  <a:pt x="1290942" y="312420"/>
                </a:lnTo>
                <a:lnTo>
                  <a:pt x="1291082" y="311150"/>
                </a:lnTo>
                <a:lnTo>
                  <a:pt x="1291475" y="311912"/>
                </a:lnTo>
                <a:lnTo>
                  <a:pt x="1291780" y="311150"/>
                </a:lnTo>
                <a:lnTo>
                  <a:pt x="1293355" y="312420"/>
                </a:lnTo>
                <a:lnTo>
                  <a:pt x="1292694" y="311150"/>
                </a:lnTo>
                <a:lnTo>
                  <a:pt x="1293088" y="311150"/>
                </a:lnTo>
                <a:lnTo>
                  <a:pt x="1293114" y="309880"/>
                </a:lnTo>
                <a:lnTo>
                  <a:pt x="1293126" y="308610"/>
                </a:lnTo>
                <a:lnTo>
                  <a:pt x="1296123" y="311150"/>
                </a:lnTo>
                <a:lnTo>
                  <a:pt x="1296568" y="309880"/>
                </a:lnTo>
                <a:lnTo>
                  <a:pt x="1297419" y="308610"/>
                </a:lnTo>
                <a:lnTo>
                  <a:pt x="1296885" y="307340"/>
                </a:lnTo>
                <a:lnTo>
                  <a:pt x="1298257" y="308610"/>
                </a:lnTo>
                <a:lnTo>
                  <a:pt x="1299171" y="307340"/>
                </a:lnTo>
                <a:lnTo>
                  <a:pt x="1299984" y="306070"/>
                </a:lnTo>
                <a:lnTo>
                  <a:pt x="1297952" y="306070"/>
                </a:lnTo>
                <a:lnTo>
                  <a:pt x="1298943" y="304800"/>
                </a:lnTo>
                <a:lnTo>
                  <a:pt x="1298448" y="304800"/>
                </a:lnTo>
                <a:lnTo>
                  <a:pt x="1299235" y="303530"/>
                </a:lnTo>
                <a:lnTo>
                  <a:pt x="1300848" y="303530"/>
                </a:lnTo>
                <a:lnTo>
                  <a:pt x="1301369" y="304800"/>
                </a:lnTo>
                <a:lnTo>
                  <a:pt x="1302131" y="303530"/>
                </a:lnTo>
                <a:lnTo>
                  <a:pt x="1302880" y="302260"/>
                </a:lnTo>
                <a:lnTo>
                  <a:pt x="1304137" y="303530"/>
                </a:lnTo>
                <a:lnTo>
                  <a:pt x="1304048" y="302260"/>
                </a:lnTo>
                <a:lnTo>
                  <a:pt x="1305166" y="302260"/>
                </a:lnTo>
                <a:lnTo>
                  <a:pt x="1302969" y="298450"/>
                </a:lnTo>
                <a:lnTo>
                  <a:pt x="1306626" y="303530"/>
                </a:lnTo>
                <a:lnTo>
                  <a:pt x="1307515" y="299720"/>
                </a:lnTo>
                <a:lnTo>
                  <a:pt x="1309166" y="300990"/>
                </a:lnTo>
                <a:lnTo>
                  <a:pt x="1310386" y="300990"/>
                </a:lnTo>
                <a:lnTo>
                  <a:pt x="1310614" y="299720"/>
                </a:lnTo>
                <a:lnTo>
                  <a:pt x="1310843" y="298450"/>
                </a:lnTo>
                <a:lnTo>
                  <a:pt x="1312278" y="299720"/>
                </a:lnTo>
                <a:lnTo>
                  <a:pt x="1313548" y="300990"/>
                </a:lnTo>
                <a:lnTo>
                  <a:pt x="1313980" y="298450"/>
                </a:lnTo>
                <a:lnTo>
                  <a:pt x="1314742" y="297180"/>
                </a:lnTo>
                <a:lnTo>
                  <a:pt x="1315593" y="298450"/>
                </a:lnTo>
                <a:lnTo>
                  <a:pt x="1314919" y="297180"/>
                </a:lnTo>
                <a:lnTo>
                  <a:pt x="1315961" y="295910"/>
                </a:lnTo>
                <a:lnTo>
                  <a:pt x="1316977" y="299720"/>
                </a:lnTo>
                <a:lnTo>
                  <a:pt x="1317218" y="295910"/>
                </a:lnTo>
                <a:lnTo>
                  <a:pt x="1315681" y="294640"/>
                </a:lnTo>
                <a:lnTo>
                  <a:pt x="1319733" y="292100"/>
                </a:lnTo>
                <a:lnTo>
                  <a:pt x="1317561" y="292100"/>
                </a:lnTo>
                <a:lnTo>
                  <a:pt x="1316329" y="293370"/>
                </a:lnTo>
                <a:lnTo>
                  <a:pt x="1315656" y="292100"/>
                </a:lnTo>
                <a:lnTo>
                  <a:pt x="1315605" y="290830"/>
                </a:lnTo>
                <a:lnTo>
                  <a:pt x="1316850" y="292100"/>
                </a:lnTo>
                <a:lnTo>
                  <a:pt x="1317129" y="290830"/>
                </a:lnTo>
                <a:lnTo>
                  <a:pt x="1317396" y="290830"/>
                </a:lnTo>
                <a:lnTo>
                  <a:pt x="1317218" y="289560"/>
                </a:lnTo>
                <a:lnTo>
                  <a:pt x="1316583" y="289560"/>
                </a:lnTo>
                <a:lnTo>
                  <a:pt x="1319631" y="288290"/>
                </a:lnTo>
                <a:lnTo>
                  <a:pt x="1320546" y="285750"/>
                </a:lnTo>
                <a:lnTo>
                  <a:pt x="1324902" y="283210"/>
                </a:lnTo>
                <a:lnTo>
                  <a:pt x="1324914" y="287020"/>
                </a:lnTo>
                <a:lnTo>
                  <a:pt x="1325448" y="289560"/>
                </a:lnTo>
                <a:lnTo>
                  <a:pt x="1327543" y="285750"/>
                </a:lnTo>
                <a:lnTo>
                  <a:pt x="1328432" y="285750"/>
                </a:lnTo>
                <a:lnTo>
                  <a:pt x="1329283" y="287020"/>
                </a:lnTo>
                <a:lnTo>
                  <a:pt x="1330134" y="285750"/>
                </a:lnTo>
                <a:lnTo>
                  <a:pt x="1329931" y="284480"/>
                </a:lnTo>
                <a:lnTo>
                  <a:pt x="1329639" y="284480"/>
                </a:lnTo>
                <a:lnTo>
                  <a:pt x="1327429" y="283210"/>
                </a:lnTo>
                <a:lnTo>
                  <a:pt x="1329245" y="283210"/>
                </a:lnTo>
                <a:lnTo>
                  <a:pt x="1329804" y="281940"/>
                </a:lnTo>
                <a:lnTo>
                  <a:pt x="1329245" y="280784"/>
                </a:lnTo>
                <a:lnTo>
                  <a:pt x="1329169" y="280555"/>
                </a:lnTo>
                <a:lnTo>
                  <a:pt x="1328889" y="279400"/>
                </a:lnTo>
                <a:lnTo>
                  <a:pt x="1329016" y="278130"/>
                </a:lnTo>
                <a:lnTo>
                  <a:pt x="1329702" y="276860"/>
                </a:lnTo>
                <a:lnTo>
                  <a:pt x="1328407" y="275590"/>
                </a:lnTo>
                <a:lnTo>
                  <a:pt x="1329728" y="274320"/>
                </a:lnTo>
                <a:lnTo>
                  <a:pt x="1331048" y="273050"/>
                </a:lnTo>
                <a:lnTo>
                  <a:pt x="1327442" y="274320"/>
                </a:lnTo>
                <a:lnTo>
                  <a:pt x="1328712" y="273050"/>
                </a:lnTo>
                <a:lnTo>
                  <a:pt x="1325905" y="273050"/>
                </a:lnTo>
                <a:lnTo>
                  <a:pt x="1325714" y="269240"/>
                </a:lnTo>
                <a:lnTo>
                  <a:pt x="1326616" y="266700"/>
                </a:lnTo>
                <a:lnTo>
                  <a:pt x="1327365" y="266700"/>
                </a:lnTo>
                <a:lnTo>
                  <a:pt x="1324635" y="262890"/>
                </a:lnTo>
                <a:lnTo>
                  <a:pt x="1326553" y="262890"/>
                </a:lnTo>
                <a:lnTo>
                  <a:pt x="1326832" y="261620"/>
                </a:lnTo>
                <a:lnTo>
                  <a:pt x="1330032" y="261620"/>
                </a:lnTo>
                <a:lnTo>
                  <a:pt x="1327835" y="256540"/>
                </a:lnTo>
                <a:lnTo>
                  <a:pt x="1332547" y="257810"/>
                </a:lnTo>
                <a:lnTo>
                  <a:pt x="1334389" y="256540"/>
                </a:lnTo>
                <a:lnTo>
                  <a:pt x="1336217" y="255270"/>
                </a:lnTo>
                <a:lnTo>
                  <a:pt x="1332814" y="250190"/>
                </a:lnTo>
                <a:lnTo>
                  <a:pt x="1339710" y="252730"/>
                </a:lnTo>
                <a:lnTo>
                  <a:pt x="1341412" y="252730"/>
                </a:lnTo>
                <a:lnTo>
                  <a:pt x="1342034" y="250190"/>
                </a:lnTo>
                <a:lnTo>
                  <a:pt x="1342948" y="246380"/>
                </a:lnTo>
                <a:lnTo>
                  <a:pt x="1345501" y="251460"/>
                </a:lnTo>
                <a:lnTo>
                  <a:pt x="1346250" y="251460"/>
                </a:lnTo>
                <a:lnTo>
                  <a:pt x="1346428" y="250190"/>
                </a:lnTo>
                <a:lnTo>
                  <a:pt x="1346911" y="250190"/>
                </a:lnTo>
                <a:lnTo>
                  <a:pt x="1347635" y="251460"/>
                </a:lnTo>
                <a:lnTo>
                  <a:pt x="1347330" y="252730"/>
                </a:lnTo>
                <a:lnTo>
                  <a:pt x="1348130" y="252730"/>
                </a:lnTo>
                <a:lnTo>
                  <a:pt x="1350035" y="251460"/>
                </a:lnTo>
                <a:lnTo>
                  <a:pt x="1351051" y="251460"/>
                </a:lnTo>
                <a:lnTo>
                  <a:pt x="1351165" y="250190"/>
                </a:lnTo>
                <a:lnTo>
                  <a:pt x="1351267" y="248920"/>
                </a:lnTo>
                <a:lnTo>
                  <a:pt x="1351978" y="250190"/>
                </a:lnTo>
                <a:lnTo>
                  <a:pt x="1353451" y="251460"/>
                </a:lnTo>
                <a:lnTo>
                  <a:pt x="1353464" y="250190"/>
                </a:lnTo>
                <a:lnTo>
                  <a:pt x="1354480" y="252730"/>
                </a:lnTo>
                <a:lnTo>
                  <a:pt x="1355496" y="252730"/>
                </a:lnTo>
                <a:lnTo>
                  <a:pt x="1357096" y="254000"/>
                </a:lnTo>
                <a:lnTo>
                  <a:pt x="1357312" y="254000"/>
                </a:lnTo>
                <a:lnTo>
                  <a:pt x="1357325" y="251460"/>
                </a:lnTo>
                <a:lnTo>
                  <a:pt x="1359890" y="254000"/>
                </a:lnTo>
                <a:lnTo>
                  <a:pt x="1358455" y="251460"/>
                </a:lnTo>
                <a:lnTo>
                  <a:pt x="1358658" y="250190"/>
                </a:lnTo>
                <a:lnTo>
                  <a:pt x="1360119" y="248920"/>
                </a:lnTo>
                <a:lnTo>
                  <a:pt x="1363027" y="246380"/>
                </a:lnTo>
                <a:lnTo>
                  <a:pt x="1363726" y="248920"/>
                </a:lnTo>
                <a:lnTo>
                  <a:pt x="1363776" y="250190"/>
                </a:lnTo>
                <a:lnTo>
                  <a:pt x="1366405" y="247650"/>
                </a:lnTo>
                <a:lnTo>
                  <a:pt x="1365338" y="250190"/>
                </a:lnTo>
                <a:lnTo>
                  <a:pt x="1367180" y="248920"/>
                </a:lnTo>
                <a:lnTo>
                  <a:pt x="1371079" y="252730"/>
                </a:lnTo>
                <a:lnTo>
                  <a:pt x="1371130" y="250190"/>
                </a:lnTo>
                <a:lnTo>
                  <a:pt x="1372679" y="248920"/>
                </a:lnTo>
                <a:lnTo>
                  <a:pt x="1374216" y="247650"/>
                </a:lnTo>
                <a:lnTo>
                  <a:pt x="1373060" y="255270"/>
                </a:lnTo>
                <a:lnTo>
                  <a:pt x="1377315" y="247650"/>
                </a:lnTo>
                <a:lnTo>
                  <a:pt x="1377988" y="247650"/>
                </a:lnTo>
                <a:lnTo>
                  <a:pt x="1379499" y="250190"/>
                </a:lnTo>
                <a:lnTo>
                  <a:pt x="1378534" y="247650"/>
                </a:lnTo>
                <a:lnTo>
                  <a:pt x="1378051" y="246380"/>
                </a:lnTo>
                <a:lnTo>
                  <a:pt x="1377569" y="245110"/>
                </a:lnTo>
                <a:lnTo>
                  <a:pt x="1380236" y="246380"/>
                </a:lnTo>
                <a:lnTo>
                  <a:pt x="1382445" y="246380"/>
                </a:lnTo>
                <a:lnTo>
                  <a:pt x="1383474" y="247535"/>
                </a:lnTo>
                <a:lnTo>
                  <a:pt x="1385087" y="246380"/>
                </a:lnTo>
                <a:lnTo>
                  <a:pt x="1384325" y="246380"/>
                </a:lnTo>
                <a:lnTo>
                  <a:pt x="1384566" y="245110"/>
                </a:lnTo>
                <a:lnTo>
                  <a:pt x="1385036" y="242570"/>
                </a:lnTo>
                <a:lnTo>
                  <a:pt x="1387182" y="247650"/>
                </a:lnTo>
                <a:lnTo>
                  <a:pt x="1387017" y="242570"/>
                </a:lnTo>
                <a:lnTo>
                  <a:pt x="1386878" y="238760"/>
                </a:lnTo>
                <a:lnTo>
                  <a:pt x="1388567" y="237693"/>
                </a:lnTo>
                <a:lnTo>
                  <a:pt x="1388440" y="236220"/>
                </a:lnTo>
                <a:lnTo>
                  <a:pt x="1390015" y="233680"/>
                </a:lnTo>
                <a:lnTo>
                  <a:pt x="1393825" y="236220"/>
                </a:lnTo>
                <a:lnTo>
                  <a:pt x="1392732" y="233680"/>
                </a:lnTo>
                <a:lnTo>
                  <a:pt x="1392174" y="232410"/>
                </a:lnTo>
                <a:lnTo>
                  <a:pt x="1389888" y="228600"/>
                </a:lnTo>
                <a:lnTo>
                  <a:pt x="1397000" y="22606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585" name="object 6585"/>
          <p:cNvGrpSpPr/>
          <p:nvPr/>
        </p:nvGrpSpPr>
        <p:grpSpPr>
          <a:xfrm>
            <a:off x="841151" y="4464352"/>
            <a:ext cx="353695" cy="303530"/>
            <a:chOff x="841151" y="4464352"/>
            <a:chExt cx="353695" cy="303530"/>
          </a:xfrm>
        </p:grpSpPr>
        <p:sp>
          <p:nvSpPr>
            <p:cNvPr id="6586" name="object 6586"/>
            <p:cNvSpPr/>
            <p:nvPr/>
          </p:nvSpPr>
          <p:spPr>
            <a:xfrm>
              <a:off x="841151" y="4464352"/>
              <a:ext cx="353695" cy="303530"/>
            </a:xfrm>
            <a:custGeom>
              <a:avLst/>
              <a:gdLst/>
              <a:ahLst/>
              <a:cxnLst/>
              <a:rect l="l" t="t" r="r" b="b"/>
              <a:pathLst>
                <a:path w="353694" h="303529">
                  <a:moveTo>
                    <a:pt x="249793" y="281940"/>
                  </a:moveTo>
                  <a:lnTo>
                    <a:pt x="195783" y="281940"/>
                  </a:lnTo>
                  <a:lnTo>
                    <a:pt x="205396" y="283210"/>
                  </a:lnTo>
                  <a:lnTo>
                    <a:pt x="206236" y="287020"/>
                  </a:lnTo>
                  <a:lnTo>
                    <a:pt x="209279" y="290830"/>
                  </a:lnTo>
                  <a:lnTo>
                    <a:pt x="225501" y="292100"/>
                  </a:lnTo>
                  <a:lnTo>
                    <a:pt x="235369" y="292100"/>
                  </a:lnTo>
                  <a:lnTo>
                    <a:pt x="232283" y="295910"/>
                  </a:lnTo>
                  <a:lnTo>
                    <a:pt x="231914" y="303530"/>
                  </a:lnTo>
                  <a:lnTo>
                    <a:pt x="235712" y="303530"/>
                  </a:lnTo>
                  <a:lnTo>
                    <a:pt x="243255" y="302260"/>
                  </a:lnTo>
                  <a:lnTo>
                    <a:pt x="247719" y="302260"/>
                  </a:lnTo>
                  <a:lnTo>
                    <a:pt x="248202" y="297180"/>
                  </a:lnTo>
                  <a:lnTo>
                    <a:pt x="249793" y="281940"/>
                  </a:lnTo>
                  <a:close/>
                </a:path>
                <a:path w="353694" h="303529">
                  <a:moveTo>
                    <a:pt x="247719" y="302260"/>
                  </a:moveTo>
                  <a:lnTo>
                    <a:pt x="243255" y="302260"/>
                  </a:lnTo>
                  <a:lnTo>
                    <a:pt x="247599" y="303530"/>
                  </a:lnTo>
                  <a:lnTo>
                    <a:pt x="247719" y="302260"/>
                  </a:lnTo>
                  <a:close/>
                </a:path>
                <a:path w="353694" h="303529">
                  <a:moveTo>
                    <a:pt x="194958" y="290830"/>
                  </a:moveTo>
                  <a:lnTo>
                    <a:pt x="189405" y="290830"/>
                  </a:lnTo>
                  <a:lnTo>
                    <a:pt x="194487" y="295910"/>
                  </a:lnTo>
                  <a:lnTo>
                    <a:pt x="194958" y="290830"/>
                  </a:lnTo>
                  <a:close/>
                </a:path>
                <a:path w="353694" h="303529">
                  <a:moveTo>
                    <a:pt x="170726" y="278130"/>
                  </a:moveTo>
                  <a:lnTo>
                    <a:pt x="173778" y="292100"/>
                  </a:lnTo>
                  <a:lnTo>
                    <a:pt x="181079" y="292100"/>
                  </a:lnTo>
                  <a:lnTo>
                    <a:pt x="189405" y="290830"/>
                  </a:lnTo>
                  <a:lnTo>
                    <a:pt x="194958" y="290830"/>
                  </a:lnTo>
                  <a:lnTo>
                    <a:pt x="195783" y="281940"/>
                  </a:lnTo>
                  <a:lnTo>
                    <a:pt x="249793" y="281940"/>
                  </a:lnTo>
                  <a:lnTo>
                    <a:pt x="250067" y="279400"/>
                  </a:lnTo>
                  <a:lnTo>
                    <a:pt x="174574" y="279400"/>
                  </a:lnTo>
                  <a:lnTo>
                    <a:pt x="170726" y="278130"/>
                  </a:lnTo>
                  <a:close/>
                </a:path>
                <a:path w="353694" h="303529">
                  <a:moveTo>
                    <a:pt x="100241" y="200660"/>
                  </a:moveTo>
                  <a:lnTo>
                    <a:pt x="99174" y="200660"/>
                  </a:lnTo>
                  <a:lnTo>
                    <a:pt x="98298" y="201930"/>
                  </a:lnTo>
                  <a:lnTo>
                    <a:pt x="60393" y="201930"/>
                  </a:lnTo>
                  <a:lnTo>
                    <a:pt x="78078" y="204470"/>
                  </a:lnTo>
                  <a:lnTo>
                    <a:pt x="90614" y="213360"/>
                  </a:lnTo>
                  <a:lnTo>
                    <a:pt x="97019" y="217170"/>
                  </a:lnTo>
                  <a:lnTo>
                    <a:pt x="105719" y="218440"/>
                  </a:lnTo>
                  <a:lnTo>
                    <a:pt x="115026" y="218440"/>
                  </a:lnTo>
                  <a:lnTo>
                    <a:pt x="123253" y="219710"/>
                  </a:lnTo>
                  <a:lnTo>
                    <a:pt x="124015" y="223520"/>
                  </a:lnTo>
                  <a:lnTo>
                    <a:pt x="119316" y="241300"/>
                  </a:lnTo>
                  <a:lnTo>
                    <a:pt x="122110" y="241300"/>
                  </a:lnTo>
                  <a:lnTo>
                    <a:pt x="136712" y="243840"/>
                  </a:lnTo>
                  <a:lnTo>
                    <a:pt x="167741" y="246380"/>
                  </a:lnTo>
                  <a:lnTo>
                    <a:pt x="180200" y="248920"/>
                  </a:lnTo>
                  <a:lnTo>
                    <a:pt x="179507" y="256540"/>
                  </a:lnTo>
                  <a:lnTo>
                    <a:pt x="177887" y="273050"/>
                  </a:lnTo>
                  <a:lnTo>
                    <a:pt x="177215" y="279400"/>
                  </a:lnTo>
                  <a:lnTo>
                    <a:pt x="250067" y="279400"/>
                  </a:lnTo>
                  <a:lnTo>
                    <a:pt x="250615" y="274320"/>
                  </a:lnTo>
                  <a:lnTo>
                    <a:pt x="217906" y="274320"/>
                  </a:lnTo>
                  <a:lnTo>
                    <a:pt x="207848" y="273050"/>
                  </a:lnTo>
                  <a:lnTo>
                    <a:pt x="204597" y="273050"/>
                  </a:lnTo>
                  <a:lnTo>
                    <a:pt x="205165" y="264160"/>
                  </a:lnTo>
                  <a:lnTo>
                    <a:pt x="206706" y="255270"/>
                  </a:lnTo>
                  <a:lnTo>
                    <a:pt x="207459" y="246380"/>
                  </a:lnTo>
                  <a:lnTo>
                    <a:pt x="205663" y="238760"/>
                  </a:lnTo>
                  <a:lnTo>
                    <a:pt x="202420" y="237490"/>
                  </a:lnTo>
                  <a:lnTo>
                    <a:pt x="202750" y="232410"/>
                  </a:lnTo>
                  <a:lnTo>
                    <a:pt x="203483" y="227330"/>
                  </a:lnTo>
                  <a:lnTo>
                    <a:pt x="201447" y="224790"/>
                  </a:lnTo>
                  <a:lnTo>
                    <a:pt x="189442" y="223520"/>
                  </a:lnTo>
                  <a:lnTo>
                    <a:pt x="186323" y="220980"/>
                  </a:lnTo>
                  <a:lnTo>
                    <a:pt x="184225" y="218440"/>
                  </a:lnTo>
                  <a:lnTo>
                    <a:pt x="175285" y="217170"/>
                  </a:lnTo>
                  <a:lnTo>
                    <a:pt x="174675" y="214630"/>
                  </a:lnTo>
                  <a:lnTo>
                    <a:pt x="177109" y="208280"/>
                  </a:lnTo>
                  <a:lnTo>
                    <a:pt x="172986" y="208280"/>
                  </a:lnTo>
                  <a:lnTo>
                    <a:pt x="173729" y="204470"/>
                  </a:lnTo>
                  <a:lnTo>
                    <a:pt x="98209" y="204470"/>
                  </a:lnTo>
                  <a:lnTo>
                    <a:pt x="97610" y="203341"/>
                  </a:lnTo>
                  <a:lnTo>
                    <a:pt x="97599" y="203200"/>
                  </a:lnTo>
                  <a:lnTo>
                    <a:pt x="100241" y="200660"/>
                  </a:lnTo>
                  <a:close/>
                </a:path>
                <a:path w="353694" h="303529">
                  <a:moveTo>
                    <a:pt x="226809" y="208280"/>
                  </a:moveTo>
                  <a:lnTo>
                    <a:pt x="230174" y="213360"/>
                  </a:lnTo>
                  <a:lnTo>
                    <a:pt x="229069" y="222250"/>
                  </a:lnTo>
                  <a:lnTo>
                    <a:pt x="227226" y="224790"/>
                  </a:lnTo>
                  <a:lnTo>
                    <a:pt x="214392" y="224790"/>
                  </a:lnTo>
                  <a:lnTo>
                    <a:pt x="213900" y="229870"/>
                  </a:lnTo>
                  <a:lnTo>
                    <a:pt x="213404" y="236220"/>
                  </a:lnTo>
                  <a:lnTo>
                    <a:pt x="215165" y="238760"/>
                  </a:lnTo>
                  <a:lnTo>
                    <a:pt x="221322" y="238760"/>
                  </a:lnTo>
                  <a:lnTo>
                    <a:pt x="223747" y="245110"/>
                  </a:lnTo>
                  <a:lnTo>
                    <a:pt x="223119" y="255270"/>
                  </a:lnTo>
                  <a:lnTo>
                    <a:pt x="221530" y="265430"/>
                  </a:lnTo>
                  <a:lnTo>
                    <a:pt x="221068" y="274320"/>
                  </a:lnTo>
                  <a:lnTo>
                    <a:pt x="250615" y="274320"/>
                  </a:lnTo>
                  <a:lnTo>
                    <a:pt x="251574" y="265430"/>
                  </a:lnTo>
                  <a:lnTo>
                    <a:pt x="262270" y="265430"/>
                  </a:lnTo>
                  <a:lnTo>
                    <a:pt x="265772" y="261620"/>
                  </a:lnTo>
                  <a:lnTo>
                    <a:pt x="266208" y="254000"/>
                  </a:lnTo>
                  <a:lnTo>
                    <a:pt x="267703" y="245110"/>
                  </a:lnTo>
                  <a:lnTo>
                    <a:pt x="293027" y="245110"/>
                  </a:lnTo>
                  <a:lnTo>
                    <a:pt x="291401" y="243840"/>
                  </a:lnTo>
                  <a:lnTo>
                    <a:pt x="287172" y="243840"/>
                  </a:lnTo>
                  <a:lnTo>
                    <a:pt x="287661" y="242570"/>
                  </a:lnTo>
                  <a:lnTo>
                    <a:pt x="282816" y="242570"/>
                  </a:lnTo>
                  <a:lnTo>
                    <a:pt x="285305" y="238760"/>
                  </a:lnTo>
                  <a:lnTo>
                    <a:pt x="283527" y="236220"/>
                  </a:lnTo>
                  <a:lnTo>
                    <a:pt x="281051" y="236220"/>
                  </a:lnTo>
                  <a:lnTo>
                    <a:pt x="282517" y="234950"/>
                  </a:lnTo>
                  <a:lnTo>
                    <a:pt x="279107" y="234950"/>
                  </a:lnTo>
                  <a:lnTo>
                    <a:pt x="273905" y="229870"/>
                  </a:lnTo>
                  <a:lnTo>
                    <a:pt x="272072" y="229870"/>
                  </a:lnTo>
                  <a:lnTo>
                    <a:pt x="268274" y="228600"/>
                  </a:lnTo>
                  <a:lnTo>
                    <a:pt x="261988" y="228600"/>
                  </a:lnTo>
                  <a:lnTo>
                    <a:pt x="261569" y="227330"/>
                  </a:lnTo>
                  <a:lnTo>
                    <a:pt x="259816" y="227330"/>
                  </a:lnTo>
                  <a:lnTo>
                    <a:pt x="256667" y="226060"/>
                  </a:lnTo>
                  <a:lnTo>
                    <a:pt x="257714" y="224790"/>
                  </a:lnTo>
                  <a:lnTo>
                    <a:pt x="222943" y="224790"/>
                  </a:lnTo>
                  <a:lnTo>
                    <a:pt x="214515" y="223520"/>
                  </a:lnTo>
                  <a:lnTo>
                    <a:pt x="258762" y="223520"/>
                  </a:lnTo>
                  <a:lnTo>
                    <a:pt x="261175" y="222250"/>
                  </a:lnTo>
                  <a:lnTo>
                    <a:pt x="260146" y="220980"/>
                  </a:lnTo>
                  <a:lnTo>
                    <a:pt x="261502" y="220031"/>
                  </a:lnTo>
                  <a:lnTo>
                    <a:pt x="259715" y="218440"/>
                  </a:lnTo>
                  <a:lnTo>
                    <a:pt x="259956" y="218440"/>
                  </a:lnTo>
                  <a:lnTo>
                    <a:pt x="260908" y="217170"/>
                  </a:lnTo>
                  <a:lnTo>
                    <a:pt x="260667" y="215900"/>
                  </a:lnTo>
                  <a:lnTo>
                    <a:pt x="246976" y="215900"/>
                  </a:lnTo>
                  <a:lnTo>
                    <a:pt x="246164" y="214630"/>
                  </a:lnTo>
                  <a:lnTo>
                    <a:pt x="246866" y="214630"/>
                  </a:lnTo>
                  <a:lnTo>
                    <a:pt x="246837" y="214287"/>
                  </a:lnTo>
                  <a:lnTo>
                    <a:pt x="246185" y="212090"/>
                  </a:lnTo>
                  <a:lnTo>
                    <a:pt x="245110" y="212090"/>
                  </a:lnTo>
                  <a:lnTo>
                    <a:pt x="242995" y="210820"/>
                  </a:lnTo>
                  <a:lnTo>
                    <a:pt x="234619" y="210820"/>
                  </a:lnTo>
                  <a:lnTo>
                    <a:pt x="226809" y="208280"/>
                  </a:lnTo>
                  <a:close/>
                </a:path>
                <a:path w="353694" h="303529">
                  <a:moveTo>
                    <a:pt x="297230" y="241300"/>
                  </a:moveTo>
                  <a:lnTo>
                    <a:pt x="293027" y="245110"/>
                  </a:lnTo>
                  <a:lnTo>
                    <a:pt x="274497" y="245110"/>
                  </a:lnTo>
                  <a:lnTo>
                    <a:pt x="272897" y="248920"/>
                  </a:lnTo>
                  <a:lnTo>
                    <a:pt x="275805" y="248920"/>
                  </a:lnTo>
                  <a:lnTo>
                    <a:pt x="279146" y="250190"/>
                  </a:lnTo>
                  <a:lnTo>
                    <a:pt x="278663" y="246380"/>
                  </a:lnTo>
                  <a:lnTo>
                    <a:pt x="297307" y="246380"/>
                  </a:lnTo>
                  <a:lnTo>
                    <a:pt x="297230" y="241300"/>
                  </a:lnTo>
                  <a:close/>
                </a:path>
                <a:path w="353694" h="303529">
                  <a:moveTo>
                    <a:pt x="297307" y="246380"/>
                  </a:moveTo>
                  <a:lnTo>
                    <a:pt x="284492" y="246380"/>
                  </a:lnTo>
                  <a:lnTo>
                    <a:pt x="291515" y="248920"/>
                  </a:lnTo>
                  <a:lnTo>
                    <a:pt x="297345" y="248920"/>
                  </a:lnTo>
                  <a:lnTo>
                    <a:pt x="297307" y="246380"/>
                  </a:lnTo>
                  <a:close/>
                </a:path>
                <a:path w="353694" h="303529">
                  <a:moveTo>
                    <a:pt x="274497" y="245110"/>
                  </a:moveTo>
                  <a:lnTo>
                    <a:pt x="267703" y="245110"/>
                  </a:lnTo>
                  <a:lnTo>
                    <a:pt x="269532" y="246380"/>
                  </a:lnTo>
                  <a:lnTo>
                    <a:pt x="274497" y="245110"/>
                  </a:lnTo>
                  <a:close/>
                </a:path>
                <a:path w="353694" h="303529">
                  <a:moveTo>
                    <a:pt x="288150" y="241300"/>
                  </a:moveTo>
                  <a:lnTo>
                    <a:pt x="282816" y="242570"/>
                  </a:lnTo>
                  <a:lnTo>
                    <a:pt x="287661" y="242570"/>
                  </a:lnTo>
                  <a:lnTo>
                    <a:pt x="288150" y="241300"/>
                  </a:lnTo>
                  <a:close/>
                </a:path>
                <a:path w="353694" h="303529">
                  <a:moveTo>
                    <a:pt x="311658" y="237490"/>
                  </a:moveTo>
                  <a:lnTo>
                    <a:pt x="308051" y="237490"/>
                  </a:lnTo>
                  <a:lnTo>
                    <a:pt x="310934" y="238760"/>
                  </a:lnTo>
                  <a:lnTo>
                    <a:pt x="312724" y="238760"/>
                  </a:lnTo>
                  <a:lnTo>
                    <a:pt x="311658" y="237490"/>
                  </a:lnTo>
                  <a:close/>
                </a:path>
                <a:path w="353694" h="303529">
                  <a:moveTo>
                    <a:pt x="318223" y="236220"/>
                  </a:moveTo>
                  <a:lnTo>
                    <a:pt x="315506" y="236220"/>
                  </a:lnTo>
                  <a:lnTo>
                    <a:pt x="318389" y="238760"/>
                  </a:lnTo>
                  <a:lnTo>
                    <a:pt x="320192" y="238760"/>
                  </a:lnTo>
                  <a:lnTo>
                    <a:pt x="319544" y="237490"/>
                  </a:lnTo>
                  <a:lnTo>
                    <a:pt x="318223" y="236220"/>
                  </a:lnTo>
                  <a:close/>
                </a:path>
                <a:path w="353694" h="303529">
                  <a:moveTo>
                    <a:pt x="308508" y="233680"/>
                  </a:moveTo>
                  <a:lnTo>
                    <a:pt x="301447" y="233680"/>
                  </a:lnTo>
                  <a:lnTo>
                    <a:pt x="303237" y="237490"/>
                  </a:lnTo>
                  <a:lnTo>
                    <a:pt x="308508" y="233680"/>
                  </a:lnTo>
                  <a:close/>
                </a:path>
                <a:path w="353694" h="303529">
                  <a:moveTo>
                    <a:pt x="316903" y="233680"/>
                  </a:moveTo>
                  <a:lnTo>
                    <a:pt x="308508" y="233680"/>
                  </a:lnTo>
                  <a:lnTo>
                    <a:pt x="309435" y="237490"/>
                  </a:lnTo>
                  <a:lnTo>
                    <a:pt x="312724" y="237490"/>
                  </a:lnTo>
                  <a:lnTo>
                    <a:pt x="315506" y="236220"/>
                  </a:lnTo>
                  <a:lnTo>
                    <a:pt x="318223" y="236220"/>
                  </a:lnTo>
                  <a:lnTo>
                    <a:pt x="319062" y="234950"/>
                  </a:lnTo>
                  <a:lnTo>
                    <a:pt x="317715" y="234950"/>
                  </a:lnTo>
                  <a:lnTo>
                    <a:pt x="316903" y="233680"/>
                  </a:lnTo>
                  <a:close/>
                </a:path>
                <a:path w="353694" h="303529">
                  <a:moveTo>
                    <a:pt x="316090" y="232410"/>
                  </a:moveTo>
                  <a:lnTo>
                    <a:pt x="287622" y="232410"/>
                  </a:lnTo>
                  <a:lnTo>
                    <a:pt x="292622" y="234950"/>
                  </a:lnTo>
                  <a:lnTo>
                    <a:pt x="297415" y="236220"/>
                  </a:lnTo>
                  <a:lnTo>
                    <a:pt x="301447" y="233680"/>
                  </a:lnTo>
                  <a:lnTo>
                    <a:pt x="316903" y="233680"/>
                  </a:lnTo>
                  <a:lnTo>
                    <a:pt x="316090" y="232410"/>
                  </a:lnTo>
                  <a:close/>
                </a:path>
                <a:path w="353694" h="303529">
                  <a:moveTo>
                    <a:pt x="322896" y="210820"/>
                  </a:moveTo>
                  <a:lnTo>
                    <a:pt x="276860" y="210820"/>
                  </a:lnTo>
                  <a:lnTo>
                    <a:pt x="273291" y="214630"/>
                  </a:lnTo>
                  <a:lnTo>
                    <a:pt x="271297" y="214630"/>
                  </a:lnTo>
                  <a:lnTo>
                    <a:pt x="273519" y="218440"/>
                  </a:lnTo>
                  <a:lnTo>
                    <a:pt x="274955" y="219733"/>
                  </a:lnTo>
                  <a:lnTo>
                    <a:pt x="275666" y="220980"/>
                  </a:lnTo>
                  <a:lnTo>
                    <a:pt x="275234" y="220980"/>
                  </a:lnTo>
                  <a:lnTo>
                    <a:pt x="276123" y="222250"/>
                  </a:lnTo>
                  <a:lnTo>
                    <a:pt x="277825" y="228600"/>
                  </a:lnTo>
                  <a:lnTo>
                    <a:pt x="277876" y="229870"/>
                  </a:lnTo>
                  <a:lnTo>
                    <a:pt x="279107" y="234950"/>
                  </a:lnTo>
                  <a:lnTo>
                    <a:pt x="282517" y="234950"/>
                  </a:lnTo>
                  <a:lnTo>
                    <a:pt x="283984" y="233680"/>
                  </a:lnTo>
                  <a:lnTo>
                    <a:pt x="282968" y="232410"/>
                  </a:lnTo>
                  <a:lnTo>
                    <a:pt x="318948" y="232410"/>
                  </a:lnTo>
                  <a:lnTo>
                    <a:pt x="321801" y="223520"/>
                  </a:lnTo>
                  <a:lnTo>
                    <a:pt x="322846" y="212090"/>
                  </a:lnTo>
                  <a:lnTo>
                    <a:pt x="322896" y="210820"/>
                  </a:lnTo>
                  <a:close/>
                </a:path>
                <a:path w="353694" h="303529">
                  <a:moveTo>
                    <a:pt x="318948" y="232410"/>
                  </a:moveTo>
                  <a:lnTo>
                    <a:pt x="316090" y="232410"/>
                  </a:lnTo>
                  <a:lnTo>
                    <a:pt x="318541" y="233680"/>
                  </a:lnTo>
                  <a:lnTo>
                    <a:pt x="318948" y="232410"/>
                  </a:lnTo>
                  <a:close/>
                </a:path>
                <a:path w="353694" h="303529">
                  <a:moveTo>
                    <a:pt x="272605" y="228600"/>
                  </a:moveTo>
                  <a:lnTo>
                    <a:pt x="272072" y="229870"/>
                  </a:lnTo>
                  <a:lnTo>
                    <a:pt x="273905" y="229870"/>
                  </a:lnTo>
                  <a:lnTo>
                    <a:pt x="272605" y="228600"/>
                  </a:lnTo>
                  <a:close/>
                </a:path>
                <a:path w="353694" h="303529">
                  <a:moveTo>
                    <a:pt x="276898" y="226060"/>
                  </a:moveTo>
                  <a:lnTo>
                    <a:pt x="277845" y="229870"/>
                  </a:lnTo>
                  <a:lnTo>
                    <a:pt x="276898" y="226060"/>
                  </a:lnTo>
                  <a:close/>
                </a:path>
                <a:path w="353694" h="303529">
                  <a:moveTo>
                    <a:pt x="262623" y="224790"/>
                  </a:moveTo>
                  <a:lnTo>
                    <a:pt x="262686" y="226060"/>
                  </a:lnTo>
                  <a:lnTo>
                    <a:pt x="262432" y="227330"/>
                  </a:lnTo>
                  <a:lnTo>
                    <a:pt x="261988" y="228600"/>
                  </a:lnTo>
                  <a:lnTo>
                    <a:pt x="268274" y="228600"/>
                  </a:lnTo>
                  <a:lnTo>
                    <a:pt x="269278" y="227330"/>
                  </a:lnTo>
                  <a:lnTo>
                    <a:pt x="270929" y="227330"/>
                  </a:lnTo>
                  <a:lnTo>
                    <a:pt x="270802" y="226060"/>
                  </a:lnTo>
                  <a:lnTo>
                    <a:pt x="266014" y="226060"/>
                  </a:lnTo>
                  <a:lnTo>
                    <a:pt x="262623" y="224790"/>
                  </a:lnTo>
                  <a:close/>
                </a:path>
                <a:path w="353694" h="303529">
                  <a:moveTo>
                    <a:pt x="270929" y="227330"/>
                  </a:moveTo>
                  <a:lnTo>
                    <a:pt x="270395" y="227330"/>
                  </a:lnTo>
                  <a:lnTo>
                    <a:pt x="271056" y="228600"/>
                  </a:lnTo>
                  <a:lnTo>
                    <a:pt x="270929" y="227330"/>
                  </a:lnTo>
                  <a:close/>
                </a:path>
                <a:path w="353694" h="303529">
                  <a:moveTo>
                    <a:pt x="261150" y="226060"/>
                  </a:moveTo>
                  <a:lnTo>
                    <a:pt x="259816" y="227330"/>
                  </a:lnTo>
                  <a:lnTo>
                    <a:pt x="261569" y="227330"/>
                  </a:lnTo>
                  <a:lnTo>
                    <a:pt x="261150" y="226060"/>
                  </a:lnTo>
                  <a:close/>
                </a:path>
                <a:path w="353694" h="303529">
                  <a:moveTo>
                    <a:pt x="262060" y="219012"/>
                  </a:moveTo>
                  <a:lnTo>
                    <a:pt x="261971" y="219646"/>
                  </a:lnTo>
                  <a:lnTo>
                    <a:pt x="261502" y="220031"/>
                  </a:lnTo>
                  <a:lnTo>
                    <a:pt x="263994" y="222250"/>
                  </a:lnTo>
                  <a:lnTo>
                    <a:pt x="265226" y="224790"/>
                  </a:lnTo>
                  <a:lnTo>
                    <a:pt x="266014" y="226060"/>
                  </a:lnTo>
                  <a:lnTo>
                    <a:pt x="270802" y="226060"/>
                  </a:lnTo>
                  <a:lnTo>
                    <a:pt x="272376" y="227330"/>
                  </a:lnTo>
                  <a:lnTo>
                    <a:pt x="271500" y="224790"/>
                  </a:lnTo>
                  <a:lnTo>
                    <a:pt x="270510" y="224790"/>
                  </a:lnTo>
                  <a:lnTo>
                    <a:pt x="271805" y="223520"/>
                  </a:lnTo>
                  <a:lnTo>
                    <a:pt x="271995" y="223520"/>
                  </a:lnTo>
                  <a:lnTo>
                    <a:pt x="272643" y="222250"/>
                  </a:lnTo>
                  <a:lnTo>
                    <a:pt x="270522" y="222250"/>
                  </a:lnTo>
                  <a:lnTo>
                    <a:pt x="272275" y="220980"/>
                  </a:lnTo>
                  <a:lnTo>
                    <a:pt x="270941" y="220980"/>
                  </a:lnTo>
                  <a:lnTo>
                    <a:pt x="274955" y="219733"/>
                  </a:lnTo>
                  <a:lnTo>
                    <a:pt x="264922" y="219710"/>
                  </a:lnTo>
                  <a:lnTo>
                    <a:pt x="262060" y="219012"/>
                  </a:lnTo>
                  <a:close/>
                </a:path>
                <a:path w="353694" h="303529">
                  <a:moveTo>
                    <a:pt x="259715" y="218440"/>
                  </a:moveTo>
                  <a:lnTo>
                    <a:pt x="261502" y="220031"/>
                  </a:lnTo>
                  <a:lnTo>
                    <a:pt x="261929" y="219733"/>
                  </a:lnTo>
                  <a:lnTo>
                    <a:pt x="262060" y="219012"/>
                  </a:lnTo>
                  <a:lnTo>
                    <a:pt x="259715" y="218440"/>
                  </a:lnTo>
                  <a:close/>
                </a:path>
                <a:path w="353694" h="303529">
                  <a:moveTo>
                    <a:pt x="274870" y="219646"/>
                  </a:moveTo>
                  <a:lnTo>
                    <a:pt x="275031" y="219710"/>
                  </a:lnTo>
                  <a:lnTo>
                    <a:pt x="274870" y="219646"/>
                  </a:lnTo>
                  <a:close/>
                </a:path>
                <a:path w="353694" h="303529">
                  <a:moveTo>
                    <a:pt x="268312" y="217170"/>
                  </a:moveTo>
                  <a:lnTo>
                    <a:pt x="265176" y="217170"/>
                  </a:lnTo>
                  <a:lnTo>
                    <a:pt x="264558" y="217848"/>
                  </a:lnTo>
                  <a:lnTo>
                    <a:pt x="264922" y="219710"/>
                  </a:lnTo>
                  <a:lnTo>
                    <a:pt x="274942" y="219710"/>
                  </a:lnTo>
                  <a:lnTo>
                    <a:pt x="271843" y="218440"/>
                  </a:lnTo>
                  <a:lnTo>
                    <a:pt x="270116" y="218440"/>
                  </a:lnTo>
                  <a:lnTo>
                    <a:pt x="268312" y="217170"/>
                  </a:lnTo>
                  <a:close/>
                </a:path>
                <a:path w="353694" h="303529">
                  <a:moveTo>
                    <a:pt x="262140" y="218440"/>
                  </a:moveTo>
                  <a:lnTo>
                    <a:pt x="259715" y="218440"/>
                  </a:lnTo>
                  <a:lnTo>
                    <a:pt x="262060" y="219012"/>
                  </a:lnTo>
                  <a:lnTo>
                    <a:pt x="262140" y="218440"/>
                  </a:lnTo>
                  <a:close/>
                </a:path>
                <a:path w="353694" h="303529">
                  <a:moveTo>
                    <a:pt x="264426" y="217170"/>
                  </a:moveTo>
                  <a:lnTo>
                    <a:pt x="262077" y="217170"/>
                  </a:lnTo>
                  <a:lnTo>
                    <a:pt x="261035" y="218440"/>
                  </a:lnTo>
                  <a:lnTo>
                    <a:pt x="264020" y="218440"/>
                  </a:lnTo>
                  <a:lnTo>
                    <a:pt x="264558" y="217848"/>
                  </a:lnTo>
                  <a:lnTo>
                    <a:pt x="264426" y="217170"/>
                  </a:lnTo>
                  <a:close/>
                </a:path>
                <a:path w="353694" h="303529">
                  <a:moveTo>
                    <a:pt x="270408" y="217170"/>
                  </a:moveTo>
                  <a:lnTo>
                    <a:pt x="270116" y="218440"/>
                  </a:lnTo>
                  <a:lnTo>
                    <a:pt x="271221" y="218440"/>
                  </a:lnTo>
                  <a:lnTo>
                    <a:pt x="270408" y="217170"/>
                  </a:lnTo>
                  <a:close/>
                </a:path>
                <a:path w="353694" h="303529">
                  <a:moveTo>
                    <a:pt x="265176" y="217170"/>
                  </a:moveTo>
                  <a:lnTo>
                    <a:pt x="264426" y="217170"/>
                  </a:lnTo>
                  <a:lnTo>
                    <a:pt x="264558" y="217848"/>
                  </a:lnTo>
                  <a:lnTo>
                    <a:pt x="265176" y="217170"/>
                  </a:lnTo>
                  <a:close/>
                </a:path>
                <a:path w="353694" h="303529">
                  <a:moveTo>
                    <a:pt x="255689" y="209550"/>
                  </a:moveTo>
                  <a:lnTo>
                    <a:pt x="251968" y="212090"/>
                  </a:lnTo>
                  <a:lnTo>
                    <a:pt x="246646" y="212090"/>
                  </a:lnTo>
                  <a:lnTo>
                    <a:pt x="246837" y="214287"/>
                  </a:lnTo>
                  <a:lnTo>
                    <a:pt x="246938" y="214630"/>
                  </a:lnTo>
                  <a:lnTo>
                    <a:pt x="246976" y="215900"/>
                  </a:lnTo>
                  <a:lnTo>
                    <a:pt x="260667" y="215900"/>
                  </a:lnTo>
                  <a:lnTo>
                    <a:pt x="261607" y="212090"/>
                  </a:lnTo>
                  <a:lnTo>
                    <a:pt x="256971" y="210820"/>
                  </a:lnTo>
                  <a:lnTo>
                    <a:pt x="255689" y="209550"/>
                  </a:lnTo>
                  <a:close/>
                </a:path>
                <a:path w="353694" h="303529">
                  <a:moveTo>
                    <a:pt x="246837" y="214287"/>
                  </a:moveTo>
                  <a:lnTo>
                    <a:pt x="246866" y="214630"/>
                  </a:lnTo>
                  <a:lnTo>
                    <a:pt x="246837" y="214287"/>
                  </a:lnTo>
                  <a:close/>
                </a:path>
                <a:path w="353694" h="303529">
                  <a:moveTo>
                    <a:pt x="270637" y="196850"/>
                  </a:moveTo>
                  <a:lnTo>
                    <a:pt x="267677" y="200660"/>
                  </a:lnTo>
                  <a:lnTo>
                    <a:pt x="264452" y="200660"/>
                  </a:lnTo>
                  <a:lnTo>
                    <a:pt x="266077" y="201930"/>
                  </a:lnTo>
                  <a:lnTo>
                    <a:pt x="264160" y="203200"/>
                  </a:lnTo>
                  <a:lnTo>
                    <a:pt x="264541" y="204470"/>
                  </a:lnTo>
                  <a:lnTo>
                    <a:pt x="265887" y="205740"/>
                  </a:lnTo>
                  <a:lnTo>
                    <a:pt x="266941" y="205740"/>
                  </a:lnTo>
                  <a:lnTo>
                    <a:pt x="267004" y="208280"/>
                  </a:lnTo>
                  <a:lnTo>
                    <a:pt x="267716" y="209550"/>
                  </a:lnTo>
                  <a:lnTo>
                    <a:pt x="268427" y="209550"/>
                  </a:lnTo>
                  <a:lnTo>
                    <a:pt x="267843" y="210820"/>
                  </a:lnTo>
                  <a:lnTo>
                    <a:pt x="269062" y="213360"/>
                  </a:lnTo>
                  <a:lnTo>
                    <a:pt x="276860" y="210820"/>
                  </a:lnTo>
                  <a:lnTo>
                    <a:pt x="322896" y="210820"/>
                  </a:lnTo>
                  <a:lnTo>
                    <a:pt x="323291" y="200660"/>
                  </a:lnTo>
                  <a:lnTo>
                    <a:pt x="323437" y="199390"/>
                  </a:lnTo>
                  <a:lnTo>
                    <a:pt x="276898" y="199390"/>
                  </a:lnTo>
                  <a:lnTo>
                    <a:pt x="273767" y="198120"/>
                  </a:lnTo>
                  <a:lnTo>
                    <a:pt x="270979" y="198120"/>
                  </a:lnTo>
                  <a:lnTo>
                    <a:pt x="270637" y="196850"/>
                  </a:lnTo>
                  <a:close/>
                </a:path>
                <a:path w="353694" h="303529">
                  <a:moveTo>
                    <a:pt x="245808" y="210820"/>
                  </a:moveTo>
                  <a:lnTo>
                    <a:pt x="245110" y="212090"/>
                  </a:lnTo>
                  <a:lnTo>
                    <a:pt x="246185" y="212090"/>
                  </a:lnTo>
                  <a:lnTo>
                    <a:pt x="245808" y="210820"/>
                  </a:lnTo>
                  <a:close/>
                </a:path>
                <a:path w="353694" h="303529">
                  <a:moveTo>
                    <a:pt x="244868" y="208280"/>
                  </a:moveTo>
                  <a:lnTo>
                    <a:pt x="246456" y="212090"/>
                  </a:lnTo>
                  <a:lnTo>
                    <a:pt x="251968" y="212090"/>
                  </a:lnTo>
                  <a:lnTo>
                    <a:pt x="244868" y="208280"/>
                  </a:lnTo>
                  <a:close/>
                </a:path>
                <a:path w="353694" h="303529">
                  <a:moveTo>
                    <a:pt x="252087" y="199390"/>
                  </a:moveTo>
                  <a:lnTo>
                    <a:pt x="218706" y="199390"/>
                  </a:lnTo>
                  <a:lnTo>
                    <a:pt x="220154" y="200660"/>
                  </a:lnTo>
                  <a:lnTo>
                    <a:pt x="219608" y="200660"/>
                  </a:lnTo>
                  <a:lnTo>
                    <a:pt x="219379" y="201930"/>
                  </a:lnTo>
                  <a:lnTo>
                    <a:pt x="224205" y="201930"/>
                  </a:lnTo>
                  <a:lnTo>
                    <a:pt x="225158" y="203200"/>
                  </a:lnTo>
                  <a:lnTo>
                    <a:pt x="228625" y="204470"/>
                  </a:lnTo>
                  <a:lnTo>
                    <a:pt x="229514" y="207010"/>
                  </a:lnTo>
                  <a:lnTo>
                    <a:pt x="234619" y="210820"/>
                  </a:lnTo>
                  <a:lnTo>
                    <a:pt x="242995" y="210820"/>
                  </a:lnTo>
                  <a:lnTo>
                    <a:pt x="240880" y="209550"/>
                  </a:lnTo>
                  <a:lnTo>
                    <a:pt x="241427" y="208280"/>
                  </a:lnTo>
                  <a:lnTo>
                    <a:pt x="244005" y="204470"/>
                  </a:lnTo>
                  <a:lnTo>
                    <a:pt x="253504" y="204470"/>
                  </a:lnTo>
                  <a:lnTo>
                    <a:pt x="252018" y="200660"/>
                  </a:lnTo>
                  <a:lnTo>
                    <a:pt x="252087" y="199390"/>
                  </a:lnTo>
                  <a:close/>
                </a:path>
                <a:path w="353694" h="303529">
                  <a:moveTo>
                    <a:pt x="206822" y="205842"/>
                  </a:moveTo>
                  <a:lnTo>
                    <a:pt x="204876" y="209550"/>
                  </a:lnTo>
                  <a:lnTo>
                    <a:pt x="207848" y="208280"/>
                  </a:lnTo>
                  <a:lnTo>
                    <a:pt x="207454" y="207010"/>
                  </a:lnTo>
                  <a:lnTo>
                    <a:pt x="207289" y="207010"/>
                  </a:lnTo>
                  <a:lnTo>
                    <a:pt x="206822" y="205842"/>
                  </a:lnTo>
                  <a:close/>
                </a:path>
                <a:path w="353694" h="303529">
                  <a:moveTo>
                    <a:pt x="253504" y="204470"/>
                  </a:moveTo>
                  <a:lnTo>
                    <a:pt x="244436" y="204470"/>
                  </a:lnTo>
                  <a:lnTo>
                    <a:pt x="247307" y="209550"/>
                  </a:lnTo>
                  <a:lnTo>
                    <a:pt x="247434" y="207010"/>
                  </a:lnTo>
                  <a:lnTo>
                    <a:pt x="250545" y="207010"/>
                  </a:lnTo>
                  <a:lnTo>
                    <a:pt x="252844" y="205740"/>
                  </a:lnTo>
                  <a:lnTo>
                    <a:pt x="253504" y="204470"/>
                  </a:lnTo>
                  <a:close/>
                </a:path>
                <a:path w="353694" h="303529">
                  <a:moveTo>
                    <a:pt x="177596" y="207010"/>
                  </a:moveTo>
                  <a:lnTo>
                    <a:pt x="172986" y="208280"/>
                  </a:lnTo>
                  <a:lnTo>
                    <a:pt x="177109" y="208280"/>
                  </a:lnTo>
                  <a:lnTo>
                    <a:pt x="177596" y="207010"/>
                  </a:lnTo>
                  <a:close/>
                </a:path>
                <a:path w="353694" h="303529">
                  <a:moveTo>
                    <a:pt x="249936" y="207010"/>
                  </a:moveTo>
                  <a:lnTo>
                    <a:pt x="249440" y="207010"/>
                  </a:lnTo>
                  <a:lnTo>
                    <a:pt x="250063" y="208280"/>
                  </a:lnTo>
                  <a:lnTo>
                    <a:pt x="249936" y="207010"/>
                  </a:lnTo>
                  <a:close/>
                </a:path>
                <a:path w="353694" h="303529">
                  <a:moveTo>
                    <a:pt x="347517" y="124460"/>
                  </a:moveTo>
                  <a:lnTo>
                    <a:pt x="228117" y="124460"/>
                  </a:lnTo>
                  <a:lnTo>
                    <a:pt x="227489" y="127482"/>
                  </a:lnTo>
                  <a:lnTo>
                    <a:pt x="227406" y="128270"/>
                  </a:lnTo>
                  <a:lnTo>
                    <a:pt x="226180" y="133350"/>
                  </a:lnTo>
                  <a:lnTo>
                    <a:pt x="222838" y="144780"/>
                  </a:lnTo>
                  <a:lnTo>
                    <a:pt x="218112" y="160332"/>
                  </a:lnTo>
                  <a:lnTo>
                    <a:pt x="215938" y="167640"/>
                  </a:lnTo>
                  <a:lnTo>
                    <a:pt x="199072" y="191770"/>
                  </a:lnTo>
                  <a:lnTo>
                    <a:pt x="194667" y="204470"/>
                  </a:lnTo>
                  <a:lnTo>
                    <a:pt x="203123" y="207010"/>
                  </a:lnTo>
                  <a:lnTo>
                    <a:pt x="206672" y="204970"/>
                  </a:lnTo>
                  <a:lnTo>
                    <a:pt x="206336" y="204470"/>
                  </a:lnTo>
                  <a:lnTo>
                    <a:pt x="208661" y="203200"/>
                  </a:lnTo>
                  <a:lnTo>
                    <a:pt x="209181" y="203200"/>
                  </a:lnTo>
                  <a:lnTo>
                    <a:pt x="208419" y="200660"/>
                  </a:lnTo>
                  <a:lnTo>
                    <a:pt x="213001" y="195580"/>
                  </a:lnTo>
                  <a:lnTo>
                    <a:pt x="210553" y="195580"/>
                  </a:lnTo>
                  <a:lnTo>
                    <a:pt x="211060" y="192040"/>
                  </a:lnTo>
                  <a:lnTo>
                    <a:pt x="210908" y="191770"/>
                  </a:lnTo>
                  <a:lnTo>
                    <a:pt x="211188" y="191381"/>
                  </a:lnTo>
                  <a:lnTo>
                    <a:pt x="211391" y="190500"/>
                  </a:lnTo>
                  <a:lnTo>
                    <a:pt x="249536" y="190500"/>
                  </a:lnTo>
                  <a:lnTo>
                    <a:pt x="245770" y="185420"/>
                  </a:lnTo>
                  <a:lnTo>
                    <a:pt x="248170" y="176530"/>
                  </a:lnTo>
                  <a:lnTo>
                    <a:pt x="252196" y="167640"/>
                  </a:lnTo>
                  <a:lnTo>
                    <a:pt x="343606" y="167640"/>
                  </a:lnTo>
                  <a:lnTo>
                    <a:pt x="343776" y="166370"/>
                  </a:lnTo>
                  <a:lnTo>
                    <a:pt x="348056" y="162560"/>
                  </a:lnTo>
                  <a:lnTo>
                    <a:pt x="345175" y="156210"/>
                  </a:lnTo>
                  <a:lnTo>
                    <a:pt x="339313" y="156210"/>
                  </a:lnTo>
                  <a:lnTo>
                    <a:pt x="335302" y="152400"/>
                  </a:lnTo>
                  <a:lnTo>
                    <a:pt x="337972" y="135890"/>
                  </a:lnTo>
                  <a:lnTo>
                    <a:pt x="345346" y="135890"/>
                  </a:lnTo>
                  <a:lnTo>
                    <a:pt x="343382" y="130810"/>
                  </a:lnTo>
                  <a:lnTo>
                    <a:pt x="344792" y="125730"/>
                  </a:lnTo>
                  <a:lnTo>
                    <a:pt x="347517" y="124460"/>
                  </a:lnTo>
                  <a:close/>
                </a:path>
                <a:path w="353694" h="303529">
                  <a:moveTo>
                    <a:pt x="206876" y="205740"/>
                  </a:moveTo>
                  <a:close/>
                </a:path>
                <a:path w="353694" h="303529">
                  <a:moveTo>
                    <a:pt x="207013" y="205479"/>
                  </a:moveTo>
                  <a:lnTo>
                    <a:pt x="206876" y="205740"/>
                  </a:lnTo>
                  <a:lnTo>
                    <a:pt x="207187" y="205740"/>
                  </a:lnTo>
                  <a:lnTo>
                    <a:pt x="207013" y="205479"/>
                  </a:lnTo>
                  <a:close/>
                </a:path>
                <a:path w="353694" h="303529">
                  <a:moveTo>
                    <a:pt x="207543" y="204470"/>
                  </a:moveTo>
                  <a:lnTo>
                    <a:pt x="206672" y="204970"/>
                  </a:lnTo>
                  <a:lnTo>
                    <a:pt x="207013" y="205479"/>
                  </a:lnTo>
                  <a:lnTo>
                    <a:pt x="207543" y="204470"/>
                  </a:lnTo>
                  <a:close/>
                </a:path>
                <a:path w="353694" h="303529">
                  <a:moveTo>
                    <a:pt x="100203" y="203200"/>
                  </a:moveTo>
                  <a:lnTo>
                    <a:pt x="97828" y="203200"/>
                  </a:lnTo>
                  <a:lnTo>
                    <a:pt x="98209" y="204470"/>
                  </a:lnTo>
                  <a:lnTo>
                    <a:pt x="99136" y="204470"/>
                  </a:lnTo>
                  <a:lnTo>
                    <a:pt x="100203" y="203200"/>
                  </a:lnTo>
                  <a:close/>
                </a:path>
                <a:path w="353694" h="303529">
                  <a:moveTo>
                    <a:pt x="123647" y="179070"/>
                  </a:moveTo>
                  <a:lnTo>
                    <a:pt x="117259" y="181610"/>
                  </a:lnTo>
                  <a:lnTo>
                    <a:pt x="114033" y="184150"/>
                  </a:lnTo>
                  <a:lnTo>
                    <a:pt x="104762" y="186690"/>
                  </a:lnTo>
                  <a:lnTo>
                    <a:pt x="106984" y="192273"/>
                  </a:lnTo>
                  <a:lnTo>
                    <a:pt x="107950" y="193040"/>
                  </a:lnTo>
                  <a:lnTo>
                    <a:pt x="107497" y="193199"/>
                  </a:lnTo>
                  <a:lnTo>
                    <a:pt x="108940" y="194310"/>
                  </a:lnTo>
                  <a:lnTo>
                    <a:pt x="105651" y="194310"/>
                  </a:lnTo>
                  <a:lnTo>
                    <a:pt x="102349" y="195580"/>
                  </a:lnTo>
                  <a:lnTo>
                    <a:pt x="101625" y="198120"/>
                  </a:lnTo>
                  <a:lnTo>
                    <a:pt x="101282" y="200660"/>
                  </a:lnTo>
                  <a:lnTo>
                    <a:pt x="100444" y="200660"/>
                  </a:lnTo>
                  <a:lnTo>
                    <a:pt x="102311" y="201930"/>
                  </a:lnTo>
                  <a:lnTo>
                    <a:pt x="101307" y="201930"/>
                  </a:lnTo>
                  <a:lnTo>
                    <a:pt x="101257" y="203200"/>
                  </a:lnTo>
                  <a:lnTo>
                    <a:pt x="100063" y="204470"/>
                  </a:lnTo>
                  <a:lnTo>
                    <a:pt x="168135" y="204470"/>
                  </a:lnTo>
                  <a:lnTo>
                    <a:pt x="165303" y="199390"/>
                  </a:lnTo>
                  <a:lnTo>
                    <a:pt x="165201" y="196850"/>
                  </a:lnTo>
                  <a:lnTo>
                    <a:pt x="169278" y="196850"/>
                  </a:lnTo>
                  <a:lnTo>
                    <a:pt x="162953" y="193040"/>
                  </a:lnTo>
                  <a:lnTo>
                    <a:pt x="158877" y="186690"/>
                  </a:lnTo>
                  <a:lnTo>
                    <a:pt x="151434" y="185420"/>
                  </a:lnTo>
                  <a:lnTo>
                    <a:pt x="150638" y="182880"/>
                  </a:lnTo>
                  <a:lnTo>
                    <a:pt x="125984" y="182880"/>
                  </a:lnTo>
                  <a:lnTo>
                    <a:pt x="124993" y="181610"/>
                  </a:lnTo>
                  <a:lnTo>
                    <a:pt x="125205" y="181610"/>
                  </a:lnTo>
                  <a:lnTo>
                    <a:pt x="123647" y="179070"/>
                  </a:lnTo>
                  <a:close/>
                </a:path>
                <a:path w="353694" h="303529">
                  <a:moveTo>
                    <a:pt x="174967" y="198120"/>
                  </a:moveTo>
                  <a:lnTo>
                    <a:pt x="168135" y="204470"/>
                  </a:lnTo>
                  <a:lnTo>
                    <a:pt x="173729" y="204470"/>
                  </a:lnTo>
                  <a:lnTo>
                    <a:pt x="174967" y="198120"/>
                  </a:lnTo>
                  <a:close/>
                </a:path>
                <a:path w="353694" h="303529">
                  <a:moveTo>
                    <a:pt x="209224" y="203341"/>
                  </a:moveTo>
                  <a:lnTo>
                    <a:pt x="207530" y="204470"/>
                  </a:lnTo>
                  <a:lnTo>
                    <a:pt x="209562" y="204470"/>
                  </a:lnTo>
                  <a:lnTo>
                    <a:pt x="209224" y="203341"/>
                  </a:lnTo>
                  <a:close/>
                </a:path>
                <a:path w="353694" h="303529">
                  <a:moveTo>
                    <a:pt x="209435" y="203200"/>
                  </a:moveTo>
                  <a:lnTo>
                    <a:pt x="209181" y="203200"/>
                  </a:lnTo>
                  <a:lnTo>
                    <a:pt x="209224" y="203341"/>
                  </a:lnTo>
                  <a:lnTo>
                    <a:pt x="209435" y="203200"/>
                  </a:lnTo>
                  <a:close/>
                </a:path>
                <a:path w="353694" h="303529">
                  <a:moveTo>
                    <a:pt x="224205" y="201930"/>
                  </a:moveTo>
                  <a:lnTo>
                    <a:pt x="221335" y="201930"/>
                  </a:lnTo>
                  <a:lnTo>
                    <a:pt x="222148" y="203200"/>
                  </a:lnTo>
                  <a:lnTo>
                    <a:pt x="224205" y="201930"/>
                  </a:lnTo>
                  <a:close/>
                </a:path>
                <a:path w="353694" h="303529">
                  <a:moveTo>
                    <a:pt x="102501" y="186690"/>
                  </a:moveTo>
                  <a:lnTo>
                    <a:pt x="13792" y="186690"/>
                  </a:lnTo>
                  <a:lnTo>
                    <a:pt x="17830" y="189230"/>
                  </a:lnTo>
                  <a:lnTo>
                    <a:pt x="19189" y="191770"/>
                  </a:lnTo>
                  <a:lnTo>
                    <a:pt x="21183" y="193040"/>
                  </a:lnTo>
                  <a:lnTo>
                    <a:pt x="21793" y="198120"/>
                  </a:lnTo>
                  <a:lnTo>
                    <a:pt x="22694" y="200660"/>
                  </a:lnTo>
                  <a:lnTo>
                    <a:pt x="40838" y="201930"/>
                  </a:lnTo>
                  <a:lnTo>
                    <a:pt x="98298" y="201930"/>
                  </a:lnTo>
                  <a:lnTo>
                    <a:pt x="97917" y="199390"/>
                  </a:lnTo>
                  <a:lnTo>
                    <a:pt x="100063" y="199390"/>
                  </a:lnTo>
                  <a:lnTo>
                    <a:pt x="100761" y="195580"/>
                  </a:lnTo>
                  <a:lnTo>
                    <a:pt x="107497" y="193199"/>
                  </a:lnTo>
                  <a:lnTo>
                    <a:pt x="107289" y="193040"/>
                  </a:lnTo>
                  <a:lnTo>
                    <a:pt x="106984" y="192273"/>
                  </a:lnTo>
                  <a:lnTo>
                    <a:pt x="104749" y="190500"/>
                  </a:lnTo>
                  <a:lnTo>
                    <a:pt x="102501" y="186690"/>
                  </a:lnTo>
                  <a:close/>
                </a:path>
                <a:path w="353694" h="303529">
                  <a:moveTo>
                    <a:pt x="264284" y="198120"/>
                  </a:moveTo>
                  <a:lnTo>
                    <a:pt x="261035" y="199390"/>
                  </a:lnTo>
                  <a:lnTo>
                    <a:pt x="260301" y="201930"/>
                  </a:lnTo>
                  <a:lnTo>
                    <a:pt x="264452" y="200660"/>
                  </a:lnTo>
                  <a:lnTo>
                    <a:pt x="267677" y="200660"/>
                  </a:lnTo>
                  <a:lnTo>
                    <a:pt x="264284" y="198120"/>
                  </a:lnTo>
                  <a:close/>
                </a:path>
                <a:path w="353694" h="303529">
                  <a:moveTo>
                    <a:pt x="249536" y="190500"/>
                  </a:moveTo>
                  <a:lnTo>
                    <a:pt x="213233" y="190500"/>
                  </a:lnTo>
                  <a:lnTo>
                    <a:pt x="212750" y="191770"/>
                  </a:lnTo>
                  <a:lnTo>
                    <a:pt x="214236" y="191770"/>
                  </a:lnTo>
                  <a:lnTo>
                    <a:pt x="215150" y="194310"/>
                  </a:lnTo>
                  <a:lnTo>
                    <a:pt x="218274" y="194310"/>
                  </a:lnTo>
                  <a:lnTo>
                    <a:pt x="220243" y="198120"/>
                  </a:lnTo>
                  <a:lnTo>
                    <a:pt x="213537" y="198120"/>
                  </a:lnTo>
                  <a:lnTo>
                    <a:pt x="214020" y="200660"/>
                  </a:lnTo>
                  <a:lnTo>
                    <a:pt x="214706" y="199390"/>
                  </a:lnTo>
                  <a:lnTo>
                    <a:pt x="252087" y="199390"/>
                  </a:lnTo>
                  <a:lnTo>
                    <a:pt x="252361" y="194310"/>
                  </a:lnTo>
                  <a:lnTo>
                    <a:pt x="249536" y="190500"/>
                  </a:lnTo>
                  <a:close/>
                </a:path>
                <a:path w="353694" h="303529">
                  <a:moveTo>
                    <a:pt x="218706" y="199390"/>
                  </a:moveTo>
                  <a:lnTo>
                    <a:pt x="214706" y="199390"/>
                  </a:lnTo>
                  <a:lnTo>
                    <a:pt x="215341" y="200660"/>
                  </a:lnTo>
                  <a:lnTo>
                    <a:pt x="217627" y="200660"/>
                  </a:lnTo>
                  <a:lnTo>
                    <a:pt x="218706" y="199390"/>
                  </a:lnTo>
                  <a:close/>
                </a:path>
                <a:path w="353694" h="303529">
                  <a:moveTo>
                    <a:pt x="323875" y="195580"/>
                  </a:moveTo>
                  <a:lnTo>
                    <a:pt x="267055" y="195580"/>
                  </a:lnTo>
                  <a:lnTo>
                    <a:pt x="268211" y="196850"/>
                  </a:lnTo>
                  <a:lnTo>
                    <a:pt x="274601" y="196855"/>
                  </a:lnTo>
                  <a:lnTo>
                    <a:pt x="275082" y="198120"/>
                  </a:lnTo>
                  <a:lnTo>
                    <a:pt x="276898" y="199390"/>
                  </a:lnTo>
                  <a:lnTo>
                    <a:pt x="323437" y="199390"/>
                  </a:lnTo>
                  <a:lnTo>
                    <a:pt x="323875" y="195580"/>
                  </a:lnTo>
                  <a:close/>
                </a:path>
                <a:path w="353694" h="303529">
                  <a:moveTo>
                    <a:pt x="169278" y="196850"/>
                  </a:moveTo>
                  <a:lnTo>
                    <a:pt x="165201" y="196850"/>
                  </a:lnTo>
                  <a:lnTo>
                    <a:pt x="167170" y="198120"/>
                  </a:lnTo>
                  <a:lnTo>
                    <a:pt x="169278" y="196850"/>
                  </a:lnTo>
                  <a:close/>
                </a:path>
                <a:path w="353694" h="303529">
                  <a:moveTo>
                    <a:pt x="217538" y="196850"/>
                  </a:moveTo>
                  <a:lnTo>
                    <a:pt x="216392" y="196855"/>
                  </a:lnTo>
                  <a:lnTo>
                    <a:pt x="215798" y="198120"/>
                  </a:lnTo>
                  <a:lnTo>
                    <a:pt x="220243" y="198120"/>
                  </a:lnTo>
                  <a:lnTo>
                    <a:pt x="217538" y="196850"/>
                  </a:lnTo>
                  <a:close/>
                </a:path>
                <a:path w="353694" h="303529">
                  <a:moveTo>
                    <a:pt x="258931" y="193532"/>
                  </a:moveTo>
                  <a:lnTo>
                    <a:pt x="257429" y="198120"/>
                  </a:lnTo>
                  <a:lnTo>
                    <a:pt x="259257" y="196850"/>
                  </a:lnTo>
                  <a:lnTo>
                    <a:pt x="259918" y="196850"/>
                  </a:lnTo>
                  <a:lnTo>
                    <a:pt x="260311" y="195580"/>
                  </a:lnTo>
                  <a:lnTo>
                    <a:pt x="259765" y="195580"/>
                  </a:lnTo>
                  <a:lnTo>
                    <a:pt x="258931" y="193532"/>
                  </a:lnTo>
                  <a:close/>
                </a:path>
                <a:path w="353694" h="303529">
                  <a:moveTo>
                    <a:pt x="262305" y="196850"/>
                  </a:moveTo>
                  <a:lnTo>
                    <a:pt x="261785" y="196850"/>
                  </a:lnTo>
                  <a:lnTo>
                    <a:pt x="261823" y="198120"/>
                  </a:lnTo>
                  <a:lnTo>
                    <a:pt x="262305" y="196850"/>
                  </a:lnTo>
                  <a:close/>
                </a:path>
                <a:path w="353694" h="303529">
                  <a:moveTo>
                    <a:pt x="324021" y="194310"/>
                  </a:moveTo>
                  <a:lnTo>
                    <a:pt x="260832" y="194310"/>
                  </a:lnTo>
                  <a:lnTo>
                    <a:pt x="260324" y="195580"/>
                  </a:lnTo>
                  <a:lnTo>
                    <a:pt x="260210" y="196850"/>
                  </a:lnTo>
                  <a:lnTo>
                    <a:pt x="262310" y="196855"/>
                  </a:lnTo>
                  <a:lnTo>
                    <a:pt x="263372" y="198120"/>
                  </a:lnTo>
                  <a:lnTo>
                    <a:pt x="265442" y="198120"/>
                  </a:lnTo>
                  <a:lnTo>
                    <a:pt x="265518" y="196850"/>
                  </a:lnTo>
                  <a:lnTo>
                    <a:pt x="267055" y="195580"/>
                  </a:lnTo>
                  <a:lnTo>
                    <a:pt x="323875" y="195580"/>
                  </a:lnTo>
                  <a:lnTo>
                    <a:pt x="324021" y="194310"/>
                  </a:lnTo>
                  <a:close/>
                </a:path>
                <a:path w="353694" h="303529">
                  <a:moveTo>
                    <a:pt x="270651" y="196855"/>
                  </a:moveTo>
                  <a:lnTo>
                    <a:pt x="270979" y="198120"/>
                  </a:lnTo>
                  <a:lnTo>
                    <a:pt x="272288" y="198120"/>
                  </a:lnTo>
                  <a:lnTo>
                    <a:pt x="272916" y="197774"/>
                  </a:lnTo>
                  <a:lnTo>
                    <a:pt x="270651" y="196855"/>
                  </a:lnTo>
                  <a:close/>
                </a:path>
                <a:path w="353694" h="303529">
                  <a:moveTo>
                    <a:pt x="272916" y="197774"/>
                  </a:moveTo>
                  <a:lnTo>
                    <a:pt x="272288" y="198120"/>
                  </a:lnTo>
                  <a:lnTo>
                    <a:pt x="273767" y="198120"/>
                  </a:lnTo>
                  <a:lnTo>
                    <a:pt x="272916" y="197774"/>
                  </a:lnTo>
                  <a:close/>
                </a:path>
                <a:path w="353694" h="303529">
                  <a:moveTo>
                    <a:pt x="274599" y="196850"/>
                  </a:moveTo>
                  <a:lnTo>
                    <a:pt x="270649" y="196850"/>
                  </a:lnTo>
                  <a:lnTo>
                    <a:pt x="272916" y="197774"/>
                  </a:lnTo>
                  <a:lnTo>
                    <a:pt x="274599" y="196850"/>
                  </a:lnTo>
                  <a:close/>
                </a:path>
                <a:path w="353694" h="303529">
                  <a:moveTo>
                    <a:pt x="260307" y="195632"/>
                  </a:moveTo>
                  <a:lnTo>
                    <a:pt x="259918" y="196850"/>
                  </a:lnTo>
                  <a:lnTo>
                    <a:pt x="260210" y="196850"/>
                  </a:lnTo>
                  <a:lnTo>
                    <a:pt x="260307" y="195632"/>
                  </a:lnTo>
                  <a:close/>
                </a:path>
                <a:path w="353694" h="303529">
                  <a:moveTo>
                    <a:pt x="211823" y="190500"/>
                  </a:moveTo>
                  <a:lnTo>
                    <a:pt x="211188" y="191381"/>
                  </a:lnTo>
                  <a:lnTo>
                    <a:pt x="211099" y="191770"/>
                  </a:lnTo>
                  <a:lnTo>
                    <a:pt x="211060" y="192040"/>
                  </a:lnTo>
                  <a:lnTo>
                    <a:pt x="211620" y="193040"/>
                  </a:lnTo>
                  <a:lnTo>
                    <a:pt x="210870" y="194310"/>
                  </a:lnTo>
                  <a:lnTo>
                    <a:pt x="210553" y="195580"/>
                  </a:lnTo>
                  <a:lnTo>
                    <a:pt x="213001" y="195580"/>
                  </a:lnTo>
                  <a:lnTo>
                    <a:pt x="214147" y="194310"/>
                  </a:lnTo>
                  <a:lnTo>
                    <a:pt x="211823" y="190500"/>
                  </a:lnTo>
                  <a:close/>
                </a:path>
                <a:path w="353694" h="303529">
                  <a:moveTo>
                    <a:pt x="337453" y="179070"/>
                  </a:moveTo>
                  <a:lnTo>
                    <a:pt x="260946" y="179070"/>
                  </a:lnTo>
                  <a:lnTo>
                    <a:pt x="261823" y="180340"/>
                  </a:lnTo>
                  <a:lnTo>
                    <a:pt x="263817" y="180340"/>
                  </a:lnTo>
                  <a:lnTo>
                    <a:pt x="263626" y="185420"/>
                  </a:lnTo>
                  <a:lnTo>
                    <a:pt x="262851" y="185420"/>
                  </a:lnTo>
                  <a:lnTo>
                    <a:pt x="262636" y="186690"/>
                  </a:lnTo>
                  <a:lnTo>
                    <a:pt x="262559" y="189230"/>
                  </a:lnTo>
                  <a:lnTo>
                    <a:pt x="259892" y="191770"/>
                  </a:lnTo>
                  <a:lnTo>
                    <a:pt x="259765" y="195580"/>
                  </a:lnTo>
                  <a:lnTo>
                    <a:pt x="260108" y="195580"/>
                  </a:lnTo>
                  <a:lnTo>
                    <a:pt x="260832" y="194310"/>
                  </a:lnTo>
                  <a:lnTo>
                    <a:pt x="324021" y="194310"/>
                  </a:lnTo>
                  <a:lnTo>
                    <a:pt x="324751" y="187960"/>
                  </a:lnTo>
                  <a:lnTo>
                    <a:pt x="336129" y="187960"/>
                  </a:lnTo>
                  <a:lnTo>
                    <a:pt x="336507" y="185420"/>
                  </a:lnTo>
                  <a:lnTo>
                    <a:pt x="263626" y="185420"/>
                  </a:lnTo>
                  <a:lnTo>
                    <a:pt x="261213" y="184150"/>
                  </a:lnTo>
                  <a:lnTo>
                    <a:pt x="336696" y="184150"/>
                  </a:lnTo>
                  <a:lnTo>
                    <a:pt x="337453" y="179070"/>
                  </a:lnTo>
                  <a:close/>
                </a:path>
                <a:path w="353694" h="303529">
                  <a:moveTo>
                    <a:pt x="259092" y="193040"/>
                  </a:moveTo>
                  <a:lnTo>
                    <a:pt x="258730" y="193040"/>
                  </a:lnTo>
                  <a:lnTo>
                    <a:pt x="258931" y="193532"/>
                  </a:lnTo>
                  <a:lnTo>
                    <a:pt x="259092" y="193040"/>
                  </a:lnTo>
                  <a:close/>
                </a:path>
                <a:path w="353694" h="303529">
                  <a:moveTo>
                    <a:pt x="106984" y="192273"/>
                  </a:moveTo>
                  <a:lnTo>
                    <a:pt x="107289" y="193040"/>
                  </a:lnTo>
                  <a:lnTo>
                    <a:pt x="107497" y="193199"/>
                  </a:lnTo>
                  <a:lnTo>
                    <a:pt x="107950" y="193040"/>
                  </a:lnTo>
                  <a:lnTo>
                    <a:pt x="106984" y="192273"/>
                  </a:lnTo>
                  <a:close/>
                </a:path>
                <a:path w="353694" h="303529">
                  <a:moveTo>
                    <a:pt x="257695" y="190500"/>
                  </a:moveTo>
                  <a:lnTo>
                    <a:pt x="257276" y="190500"/>
                  </a:lnTo>
                  <a:lnTo>
                    <a:pt x="257644" y="191770"/>
                  </a:lnTo>
                  <a:lnTo>
                    <a:pt x="257314" y="191770"/>
                  </a:lnTo>
                  <a:lnTo>
                    <a:pt x="256413" y="193040"/>
                  </a:lnTo>
                  <a:lnTo>
                    <a:pt x="258730" y="193040"/>
                  </a:lnTo>
                  <a:lnTo>
                    <a:pt x="257695" y="190500"/>
                  </a:lnTo>
                  <a:close/>
                </a:path>
                <a:path w="353694" h="303529">
                  <a:moveTo>
                    <a:pt x="211188" y="191381"/>
                  </a:moveTo>
                  <a:lnTo>
                    <a:pt x="210908" y="191770"/>
                  </a:lnTo>
                  <a:lnTo>
                    <a:pt x="211060" y="192040"/>
                  </a:lnTo>
                  <a:lnTo>
                    <a:pt x="211099" y="191770"/>
                  </a:lnTo>
                  <a:lnTo>
                    <a:pt x="211188" y="191381"/>
                  </a:lnTo>
                  <a:close/>
                </a:path>
                <a:path w="353694" h="303529">
                  <a:moveTo>
                    <a:pt x="336129" y="187960"/>
                  </a:moveTo>
                  <a:lnTo>
                    <a:pt x="324751" y="187960"/>
                  </a:lnTo>
                  <a:lnTo>
                    <a:pt x="338556" y="191770"/>
                  </a:lnTo>
                  <a:lnTo>
                    <a:pt x="335940" y="189230"/>
                  </a:lnTo>
                  <a:lnTo>
                    <a:pt x="336129" y="187960"/>
                  </a:lnTo>
                  <a:close/>
                </a:path>
                <a:path w="353694" h="303529">
                  <a:moveTo>
                    <a:pt x="100558" y="176530"/>
                  </a:moveTo>
                  <a:lnTo>
                    <a:pt x="5270" y="176530"/>
                  </a:lnTo>
                  <a:lnTo>
                    <a:pt x="6972" y="177800"/>
                  </a:lnTo>
                  <a:lnTo>
                    <a:pt x="4254" y="180340"/>
                  </a:lnTo>
                  <a:lnTo>
                    <a:pt x="7531" y="184150"/>
                  </a:lnTo>
                  <a:lnTo>
                    <a:pt x="8864" y="185420"/>
                  </a:lnTo>
                  <a:lnTo>
                    <a:pt x="4864" y="189230"/>
                  </a:lnTo>
                  <a:lnTo>
                    <a:pt x="8775" y="187960"/>
                  </a:lnTo>
                  <a:lnTo>
                    <a:pt x="8470" y="187960"/>
                  </a:lnTo>
                  <a:lnTo>
                    <a:pt x="8750" y="186690"/>
                  </a:lnTo>
                  <a:lnTo>
                    <a:pt x="102501" y="186690"/>
                  </a:lnTo>
                  <a:lnTo>
                    <a:pt x="102031" y="185420"/>
                  </a:lnTo>
                  <a:lnTo>
                    <a:pt x="99326" y="184150"/>
                  </a:lnTo>
                  <a:lnTo>
                    <a:pt x="95567" y="181610"/>
                  </a:lnTo>
                  <a:lnTo>
                    <a:pt x="100558" y="176530"/>
                  </a:lnTo>
                  <a:close/>
                </a:path>
                <a:path w="353694" h="303529">
                  <a:moveTo>
                    <a:pt x="9906" y="186690"/>
                  </a:moveTo>
                  <a:lnTo>
                    <a:pt x="9436" y="186690"/>
                  </a:lnTo>
                  <a:lnTo>
                    <a:pt x="9601" y="187960"/>
                  </a:lnTo>
                  <a:lnTo>
                    <a:pt x="10007" y="187960"/>
                  </a:lnTo>
                  <a:lnTo>
                    <a:pt x="9906" y="186690"/>
                  </a:lnTo>
                  <a:close/>
                </a:path>
                <a:path w="353694" h="303529">
                  <a:moveTo>
                    <a:pt x="125205" y="181610"/>
                  </a:moveTo>
                  <a:lnTo>
                    <a:pt x="124993" y="181610"/>
                  </a:lnTo>
                  <a:lnTo>
                    <a:pt x="125984" y="182880"/>
                  </a:lnTo>
                  <a:lnTo>
                    <a:pt x="125205" y="181610"/>
                  </a:lnTo>
                  <a:close/>
                </a:path>
                <a:path w="353694" h="303529">
                  <a:moveTo>
                    <a:pt x="127215" y="181610"/>
                  </a:moveTo>
                  <a:lnTo>
                    <a:pt x="125205" y="181610"/>
                  </a:lnTo>
                  <a:lnTo>
                    <a:pt x="125984" y="182880"/>
                  </a:lnTo>
                  <a:lnTo>
                    <a:pt x="127495" y="182880"/>
                  </a:lnTo>
                  <a:lnTo>
                    <a:pt x="127215" y="181610"/>
                  </a:lnTo>
                  <a:close/>
                </a:path>
                <a:path w="353694" h="303529">
                  <a:moveTo>
                    <a:pt x="133095" y="176530"/>
                  </a:moveTo>
                  <a:lnTo>
                    <a:pt x="125006" y="176530"/>
                  </a:lnTo>
                  <a:lnTo>
                    <a:pt x="127584" y="179070"/>
                  </a:lnTo>
                  <a:lnTo>
                    <a:pt x="129133" y="179070"/>
                  </a:lnTo>
                  <a:lnTo>
                    <a:pt x="127825" y="180340"/>
                  </a:lnTo>
                  <a:lnTo>
                    <a:pt x="128828" y="181610"/>
                  </a:lnTo>
                  <a:lnTo>
                    <a:pt x="127241" y="181610"/>
                  </a:lnTo>
                  <a:lnTo>
                    <a:pt x="127495" y="182880"/>
                  </a:lnTo>
                  <a:lnTo>
                    <a:pt x="150638" y="182880"/>
                  </a:lnTo>
                  <a:lnTo>
                    <a:pt x="150240" y="181610"/>
                  </a:lnTo>
                  <a:lnTo>
                    <a:pt x="127812" y="181610"/>
                  </a:lnTo>
                  <a:lnTo>
                    <a:pt x="127711" y="180340"/>
                  </a:lnTo>
                  <a:lnTo>
                    <a:pt x="149842" y="180340"/>
                  </a:lnTo>
                  <a:lnTo>
                    <a:pt x="143317" y="179070"/>
                  </a:lnTo>
                  <a:lnTo>
                    <a:pt x="135209" y="177800"/>
                  </a:lnTo>
                  <a:lnTo>
                    <a:pt x="133095" y="176530"/>
                  </a:lnTo>
                  <a:close/>
                </a:path>
                <a:path w="353694" h="303529">
                  <a:moveTo>
                    <a:pt x="342587" y="175260"/>
                  </a:moveTo>
                  <a:lnTo>
                    <a:pt x="256311" y="175260"/>
                  </a:lnTo>
                  <a:lnTo>
                    <a:pt x="257429" y="179070"/>
                  </a:lnTo>
                  <a:lnTo>
                    <a:pt x="256997" y="180340"/>
                  </a:lnTo>
                  <a:lnTo>
                    <a:pt x="259664" y="181610"/>
                  </a:lnTo>
                  <a:lnTo>
                    <a:pt x="258826" y="180340"/>
                  </a:lnTo>
                  <a:lnTo>
                    <a:pt x="259016" y="179070"/>
                  </a:lnTo>
                  <a:lnTo>
                    <a:pt x="337453" y="179070"/>
                  </a:lnTo>
                  <a:lnTo>
                    <a:pt x="337642" y="177800"/>
                  </a:lnTo>
                  <a:lnTo>
                    <a:pt x="342417" y="176530"/>
                  </a:lnTo>
                  <a:lnTo>
                    <a:pt x="342587" y="175260"/>
                  </a:lnTo>
                  <a:close/>
                </a:path>
                <a:path w="353694" h="303529">
                  <a:moveTo>
                    <a:pt x="118512" y="171450"/>
                  </a:moveTo>
                  <a:lnTo>
                    <a:pt x="118287" y="171450"/>
                  </a:lnTo>
                  <a:lnTo>
                    <a:pt x="118706" y="180340"/>
                  </a:lnTo>
                  <a:lnTo>
                    <a:pt x="121437" y="177800"/>
                  </a:lnTo>
                  <a:lnTo>
                    <a:pt x="118529" y="173990"/>
                  </a:lnTo>
                  <a:lnTo>
                    <a:pt x="118512" y="171450"/>
                  </a:lnTo>
                  <a:close/>
                </a:path>
                <a:path w="353694" h="303529">
                  <a:moveTo>
                    <a:pt x="260515" y="179070"/>
                  </a:moveTo>
                  <a:lnTo>
                    <a:pt x="259016" y="179070"/>
                  </a:lnTo>
                  <a:lnTo>
                    <a:pt x="259321" y="180340"/>
                  </a:lnTo>
                  <a:lnTo>
                    <a:pt x="260134" y="180340"/>
                  </a:lnTo>
                  <a:lnTo>
                    <a:pt x="260515" y="179070"/>
                  </a:lnTo>
                  <a:close/>
                </a:path>
                <a:path w="353694" h="303529">
                  <a:moveTo>
                    <a:pt x="343606" y="167640"/>
                  </a:moveTo>
                  <a:lnTo>
                    <a:pt x="252196" y="167640"/>
                  </a:lnTo>
                  <a:lnTo>
                    <a:pt x="253022" y="179070"/>
                  </a:lnTo>
                  <a:lnTo>
                    <a:pt x="255257" y="179070"/>
                  </a:lnTo>
                  <a:lnTo>
                    <a:pt x="255866" y="175260"/>
                  </a:lnTo>
                  <a:lnTo>
                    <a:pt x="342587" y="175260"/>
                  </a:lnTo>
                  <a:lnTo>
                    <a:pt x="343606" y="167640"/>
                  </a:lnTo>
                  <a:close/>
                </a:path>
                <a:path w="353694" h="303529">
                  <a:moveTo>
                    <a:pt x="113576" y="173990"/>
                  </a:moveTo>
                  <a:lnTo>
                    <a:pt x="107175" y="173990"/>
                  </a:lnTo>
                  <a:lnTo>
                    <a:pt x="109410" y="175260"/>
                  </a:lnTo>
                  <a:lnTo>
                    <a:pt x="110413" y="175260"/>
                  </a:lnTo>
                  <a:lnTo>
                    <a:pt x="110566" y="176530"/>
                  </a:lnTo>
                  <a:lnTo>
                    <a:pt x="110642" y="177800"/>
                  </a:lnTo>
                  <a:lnTo>
                    <a:pt x="110871" y="176530"/>
                  </a:lnTo>
                  <a:lnTo>
                    <a:pt x="111683" y="176530"/>
                  </a:lnTo>
                  <a:lnTo>
                    <a:pt x="113576" y="173990"/>
                  </a:lnTo>
                  <a:close/>
                </a:path>
                <a:path w="353694" h="303529">
                  <a:moveTo>
                    <a:pt x="128866" y="173990"/>
                  </a:moveTo>
                  <a:lnTo>
                    <a:pt x="124371" y="173990"/>
                  </a:lnTo>
                  <a:lnTo>
                    <a:pt x="124345" y="176530"/>
                  </a:lnTo>
                  <a:lnTo>
                    <a:pt x="124752" y="177800"/>
                  </a:lnTo>
                  <a:lnTo>
                    <a:pt x="125006" y="176530"/>
                  </a:lnTo>
                  <a:lnTo>
                    <a:pt x="133095" y="176530"/>
                  </a:lnTo>
                  <a:lnTo>
                    <a:pt x="128866" y="173990"/>
                  </a:lnTo>
                  <a:close/>
                </a:path>
                <a:path w="353694" h="303529">
                  <a:moveTo>
                    <a:pt x="107175" y="173990"/>
                  </a:moveTo>
                  <a:lnTo>
                    <a:pt x="9804" y="173990"/>
                  </a:lnTo>
                  <a:lnTo>
                    <a:pt x="7810" y="175260"/>
                  </a:lnTo>
                  <a:lnTo>
                    <a:pt x="6235" y="175260"/>
                  </a:lnTo>
                  <a:lnTo>
                    <a:pt x="5778" y="176530"/>
                  </a:lnTo>
                  <a:lnTo>
                    <a:pt x="104787" y="176530"/>
                  </a:lnTo>
                  <a:lnTo>
                    <a:pt x="106743" y="175260"/>
                  </a:lnTo>
                  <a:lnTo>
                    <a:pt x="107175" y="173990"/>
                  </a:lnTo>
                  <a:close/>
                </a:path>
                <a:path w="353694" h="303529">
                  <a:moveTo>
                    <a:pt x="110413" y="175260"/>
                  </a:moveTo>
                  <a:lnTo>
                    <a:pt x="109359" y="175260"/>
                  </a:lnTo>
                  <a:lnTo>
                    <a:pt x="109994" y="176530"/>
                  </a:lnTo>
                  <a:lnTo>
                    <a:pt x="110413" y="175260"/>
                  </a:lnTo>
                  <a:close/>
                </a:path>
                <a:path w="353694" h="303529">
                  <a:moveTo>
                    <a:pt x="6032" y="172720"/>
                  </a:moveTo>
                  <a:lnTo>
                    <a:pt x="5537" y="172720"/>
                  </a:lnTo>
                  <a:lnTo>
                    <a:pt x="5448" y="173990"/>
                  </a:lnTo>
                  <a:lnTo>
                    <a:pt x="5054" y="175260"/>
                  </a:lnTo>
                  <a:lnTo>
                    <a:pt x="7810" y="175260"/>
                  </a:lnTo>
                  <a:lnTo>
                    <a:pt x="6718" y="173990"/>
                  </a:lnTo>
                  <a:lnTo>
                    <a:pt x="6032" y="172720"/>
                  </a:lnTo>
                  <a:close/>
                </a:path>
                <a:path w="353694" h="303529">
                  <a:moveTo>
                    <a:pt x="5537" y="172720"/>
                  </a:moveTo>
                  <a:lnTo>
                    <a:pt x="4368" y="172720"/>
                  </a:lnTo>
                  <a:lnTo>
                    <a:pt x="4724" y="173990"/>
                  </a:lnTo>
                  <a:lnTo>
                    <a:pt x="5537" y="172720"/>
                  </a:lnTo>
                  <a:close/>
                </a:path>
                <a:path w="353694" h="303529">
                  <a:moveTo>
                    <a:pt x="10020" y="161290"/>
                  </a:moveTo>
                  <a:lnTo>
                    <a:pt x="609" y="161290"/>
                  </a:lnTo>
                  <a:lnTo>
                    <a:pt x="1333" y="162560"/>
                  </a:lnTo>
                  <a:lnTo>
                    <a:pt x="965" y="163830"/>
                  </a:lnTo>
                  <a:lnTo>
                    <a:pt x="1460" y="168910"/>
                  </a:lnTo>
                  <a:lnTo>
                    <a:pt x="6159" y="168910"/>
                  </a:lnTo>
                  <a:lnTo>
                    <a:pt x="6096" y="172720"/>
                  </a:lnTo>
                  <a:lnTo>
                    <a:pt x="7950" y="172720"/>
                  </a:lnTo>
                  <a:lnTo>
                    <a:pt x="7912" y="173990"/>
                  </a:lnTo>
                  <a:lnTo>
                    <a:pt x="113347" y="173990"/>
                  </a:lnTo>
                  <a:lnTo>
                    <a:pt x="115316" y="172720"/>
                  </a:lnTo>
                  <a:lnTo>
                    <a:pt x="114744" y="171450"/>
                  </a:lnTo>
                  <a:lnTo>
                    <a:pt x="118512" y="171450"/>
                  </a:lnTo>
                  <a:lnTo>
                    <a:pt x="118503" y="170180"/>
                  </a:lnTo>
                  <a:lnTo>
                    <a:pt x="120688" y="166370"/>
                  </a:lnTo>
                  <a:lnTo>
                    <a:pt x="109413" y="166370"/>
                  </a:lnTo>
                  <a:lnTo>
                    <a:pt x="101721" y="165100"/>
                  </a:lnTo>
                  <a:lnTo>
                    <a:pt x="96672" y="162560"/>
                  </a:lnTo>
                  <a:lnTo>
                    <a:pt x="10477" y="162560"/>
                  </a:lnTo>
                  <a:lnTo>
                    <a:pt x="10020" y="161290"/>
                  </a:lnTo>
                  <a:close/>
                </a:path>
                <a:path w="353694" h="303529">
                  <a:moveTo>
                    <a:pt x="122262" y="168910"/>
                  </a:moveTo>
                  <a:lnTo>
                    <a:pt x="122948" y="173990"/>
                  </a:lnTo>
                  <a:lnTo>
                    <a:pt x="127152" y="173990"/>
                  </a:lnTo>
                  <a:lnTo>
                    <a:pt x="122262" y="168910"/>
                  </a:lnTo>
                  <a:close/>
                </a:path>
                <a:path w="353694" h="303529">
                  <a:moveTo>
                    <a:pt x="118287" y="171450"/>
                  </a:moveTo>
                  <a:lnTo>
                    <a:pt x="114744" y="171450"/>
                  </a:lnTo>
                  <a:lnTo>
                    <a:pt x="117094" y="172720"/>
                  </a:lnTo>
                  <a:lnTo>
                    <a:pt x="118287" y="171450"/>
                  </a:lnTo>
                  <a:close/>
                </a:path>
                <a:path w="353694" h="303529">
                  <a:moveTo>
                    <a:pt x="6159" y="168910"/>
                  </a:moveTo>
                  <a:lnTo>
                    <a:pt x="4851" y="168910"/>
                  </a:lnTo>
                  <a:lnTo>
                    <a:pt x="4419" y="170180"/>
                  </a:lnTo>
                  <a:lnTo>
                    <a:pt x="6159" y="168910"/>
                  </a:lnTo>
                  <a:close/>
                </a:path>
                <a:path w="353694" h="303529">
                  <a:moveTo>
                    <a:pt x="36322" y="119380"/>
                  </a:moveTo>
                  <a:lnTo>
                    <a:pt x="34531" y="120650"/>
                  </a:lnTo>
                  <a:lnTo>
                    <a:pt x="31826" y="120650"/>
                  </a:lnTo>
                  <a:lnTo>
                    <a:pt x="30429" y="123190"/>
                  </a:lnTo>
                  <a:lnTo>
                    <a:pt x="27813" y="124460"/>
                  </a:lnTo>
                  <a:lnTo>
                    <a:pt x="23393" y="124460"/>
                  </a:lnTo>
                  <a:lnTo>
                    <a:pt x="23787" y="127000"/>
                  </a:lnTo>
                  <a:lnTo>
                    <a:pt x="23507" y="127000"/>
                  </a:lnTo>
                  <a:lnTo>
                    <a:pt x="23710" y="128270"/>
                  </a:lnTo>
                  <a:lnTo>
                    <a:pt x="23291" y="128270"/>
                  </a:lnTo>
                  <a:lnTo>
                    <a:pt x="28054" y="129540"/>
                  </a:lnTo>
                  <a:lnTo>
                    <a:pt x="24930" y="143510"/>
                  </a:lnTo>
                  <a:lnTo>
                    <a:pt x="22936" y="146050"/>
                  </a:lnTo>
                  <a:lnTo>
                    <a:pt x="23279" y="147320"/>
                  </a:lnTo>
                  <a:lnTo>
                    <a:pt x="22783" y="148590"/>
                  </a:lnTo>
                  <a:lnTo>
                    <a:pt x="23888" y="148590"/>
                  </a:lnTo>
                  <a:lnTo>
                    <a:pt x="26098" y="152400"/>
                  </a:lnTo>
                  <a:lnTo>
                    <a:pt x="18173" y="154940"/>
                  </a:lnTo>
                  <a:lnTo>
                    <a:pt x="16611" y="154940"/>
                  </a:lnTo>
                  <a:lnTo>
                    <a:pt x="15633" y="156210"/>
                  </a:lnTo>
                  <a:lnTo>
                    <a:pt x="13322" y="156210"/>
                  </a:lnTo>
                  <a:lnTo>
                    <a:pt x="14198" y="158750"/>
                  </a:lnTo>
                  <a:lnTo>
                    <a:pt x="13208" y="160020"/>
                  </a:lnTo>
                  <a:lnTo>
                    <a:pt x="12623" y="161290"/>
                  </a:lnTo>
                  <a:lnTo>
                    <a:pt x="10477" y="162560"/>
                  </a:lnTo>
                  <a:lnTo>
                    <a:pt x="96672" y="162560"/>
                  </a:lnTo>
                  <a:lnTo>
                    <a:pt x="83115" y="154940"/>
                  </a:lnTo>
                  <a:lnTo>
                    <a:pt x="79211" y="148590"/>
                  </a:lnTo>
                  <a:lnTo>
                    <a:pt x="78329" y="142240"/>
                  </a:lnTo>
                  <a:lnTo>
                    <a:pt x="73837" y="138430"/>
                  </a:lnTo>
                  <a:lnTo>
                    <a:pt x="65291" y="134620"/>
                  </a:lnTo>
                  <a:lnTo>
                    <a:pt x="57054" y="129540"/>
                  </a:lnTo>
                  <a:lnTo>
                    <a:pt x="46388" y="124460"/>
                  </a:lnTo>
                  <a:lnTo>
                    <a:pt x="24650" y="124460"/>
                  </a:lnTo>
                  <a:lnTo>
                    <a:pt x="24866" y="123190"/>
                  </a:lnTo>
                  <a:lnTo>
                    <a:pt x="38811" y="123190"/>
                  </a:lnTo>
                  <a:lnTo>
                    <a:pt x="36322" y="119380"/>
                  </a:lnTo>
                  <a:close/>
                </a:path>
                <a:path w="353694" h="303529">
                  <a:moveTo>
                    <a:pt x="820" y="160332"/>
                  </a:moveTo>
                  <a:lnTo>
                    <a:pt x="63" y="161290"/>
                  </a:lnTo>
                  <a:lnTo>
                    <a:pt x="736" y="161290"/>
                  </a:lnTo>
                  <a:lnTo>
                    <a:pt x="820" y="160332"/>
                  </a:lnTo>
                  <a:close/>
                </a:path>
                <a:path w="353694" h="303529">
                  <a:moveTo>
                    <a:pt x="7200" y="160020"/>
                  </a:moveTo>
                  <a:lnTo>
                    <a:pt x="1066" y="160020"/>
                  </a:lnTo>
                  <a:lnTo>
                    <a:pt x="985" y="160332"/>
                  </a:lnTo>
                  <a:lnTo>
                    <a:pt x="901" y="161290"/>
                  </a:lnTo>
                  <a:lnTo>
                    <a:pt x="8255" y="161290"/>
                  </a:lnTo>
                  <a:lnTo>
                    <a:pt x="7200" y="160020"/>
                  </a:lnTo>
                  <a:close/>
                </a:path>
                <a:path w="353694" h="303529">
                  <a:moveTo>
                    <a:pt x="975" y="156867"/>
                  </a:moveTo>
                  <a:lnTo>
                    <a:pt x="555" y="157218"/>
                  </a:lnTo>
                  <a:lnTo>
                    <a:pt x="820" y="160332"/>
                  </a:lnTo>
                  <a:lnTo>
                    <a:pt x="1066" y="160020"/>
                  </a:lnTo>
                  <a:lnTo>
                    <a:pt x="6337" y="160020"/>
                  </a:lnTo>
                  <a:lnTo>
                    <a:pt x="6870" y="158750"/>
                  </a:lnTo>
                  <a:lnTo>
                    <a:pt x="6345" y="157480"/>
                  </a:lnTo>
                  <a:lnTo>
                    <a:pt x="749" y="157480"/>
                  </a:lnTo>
                  <a:lnTo>
                    <a:pt x="975" y="156867"/>
                  </a:lnTo>
                  <a:close/>
                </a:path>
                <a:path w="353694" h="303529">
                  <a:moveTo>
                    <a:pt x="176" y="158655"/>
                  </a:moveTo>
                  <a:close/>
                </a:path>
                <a:path w="353694" h="303529">
                  <a:moveTo>
                    <a:pt x="192" y="158523"/>
                  </a:moveTo>
                  <a:lnTo>
                    <a:pt x="190" y="158750"/>
                  </a:lnTo>
                  <a:lnTo>
                    <a:pt x="192" y="158523"/>
                  </a:lnTo>
                  <a:close/>
                </a:path>
                <a:path w="353694" h="303529">
                  <a:moveTo>
                    <a:pt x="25" y="157480"/>
                  </a:moveTo>
                  <a:lnTo>
                    <a:pt x="176" y="158655"/>
                  </a:lnTo>
                  <a:lnTo>
                    <a:pt x="187" y="158496"/>
                  </a:lnTo>
                  <a:lnTo>
                    <a:pt x="25" y="157480"/>
                  </a:lnTo>
                  <a:close/>
                </a:path>
                <a:path w="353694" h="303529">
                  <a:moveTo>
                    <a:pt x="317" y="157480"/>
                  </a:moveTo>
                  <a:lnTo>
                    <a:pt x="177" y="157480"/>
                  </a:lnTo>
                  <a:lnTo>
                    <a:pt x="192" y="158523"/>
                  </a:lnTo>
                  <a:lnTo>
                    <a:pt x="317" y="157480"/>
                  </a:lnTo>
                  <a:close/>
                </a:path>
                <a:path w="353694" h="303529">
                  <a:moveTo>
                    <a:pt x="325" y="157409"/>
                  </a:moveTo>
                  <a:close/>
                </a:path>
                <a:path w="353694" h="303529">
                  <a:moveTo>
                    <a:pt x="5295" y="154940"/>
                  </a:moveTo>
                  <a:lnTo>
                    <a:pt x="4737" y="156210"/>
                  </a:lnTo>
                  <a:lnTo>
                    <a:pt x="3759" y="156210"/>
                  </a:lnTo>
                  <a:lnTo>
                    <a:pt x="1981" y="157480"/>
                  </a:lnTo>
                  <a:lnTo>
                    <a:pt x="6345" y="157480"/>
                  </a:lnTo>
                  <a:lnTo>
                    <a:pt x="5295" y="154940"/>
                  </a:lnTo>
                  <a:close/>
                </a:path>
                <a:path w="353694" h="303529">
                  <a:moveTo>
                    <a:pt x="469" y="156210"/>
                  </a:moveTo>
                  <a:lnTo>
                    <a:pt x="325" y="157409"/>
                  </a:lnTo>
                  <a:lnTo>
                    <a:pt x="555" y="157218"/>
                  </a:lnTo>
                  <a:lnTo>
                    <a:pt x="469" y="156210"/>
                  </a:lnTo>
                  <a:close/>
                </a:path>
                <a:path w="353694" h="303529">
                  <a:moveTo>
                    <a:pt x="1765" y="156210"/>
                  </a:moveTo>
                  <a:lnTo>
                    <a:pt x="1219" y="156210"/>
                  </a:lnTo>
                  <a:lnTo>
                    <a:pt x="975" y="156867"/>
                  </a:lnTo>
                  <a:lnTo>
                    <a:pt x="1765" y="156210"/>
                  </a:lnTo>
                  <a:close/>
                </a:path>
                <a:path w="353694" h="303529">
                  <a:moveTo>
                    <a:pt x="345346" y="135890"/>
                  </a:moveTo>
                  <a:lnTo>
                    <a:pt x="337972" y="135890"/>
                  </a:lnTo>
                  <a:lnTo>
                    <a:pt x="346329" y="138430"/>
                  </a:lnTo>
                  <a:lnTo>
                    <a:pt x="345346" y="135890"/>
                  </a:lnTo>
                  <a:close/>
                </a:path>
                <a:path w="353694" h="303529">
                  <a:moveTo>
                    <a:pt x="226364" y="127482"/>
                  </a:moveTo>
                  <a:lnTo>
                    <a:pt x="225907" y="128270"/>
                  </a:lnTo>
                  <a:lnTo>
                    <a:pt x="227313" y="128270"/>
                  </a:lnTo>
                  <a:lnTo>
                    <a:pt x="226364" y="127482"/>
                  </a:lnTo>
                  <a:close/>
                </a:path>
                <a:path w="353694" h="303529">
                  <a:moveTo>
                    <a:pt x="262738" y="0"/>
                  </a:moveTo>
                  <a:lnTo>
                    <a:pt x="255381" y="3810"/>
                  </a:lnTo>
                  <a:lnTo>
                    <a:pt x="243418" y="22860"/>
                  </a:lnTo>
                  <a:lnTo>
                    <a:pt x="216382" y="44450"/>
                  </a:lnTo>
                  <a:lnTo>
                    <a:pt x="206817" y="53340"/>
                  </a:lnTo>
                  <a:lnTo>
                    <a:pt x="201871" y="67310"/>
                  </a:lnTo>
                  <a:lnTo>
                    <a:pt x="201703" y="82550"/>
                  </a:lnTo>
                  <a:lnTo>
                    <a:pt x="206476" y="95250"/>
                  </a:lnTo>
                  <a:lnTo>
                    <a:pt x="212547" y="100330"/>
                  </a:lnTo>
                  <a:lnTo>
                    <a:pt x="215125" y="107950"/>
                  </a:lnTo>
                  <a:lnTo>
                    <a:pt x="219011" y="113030"/>
                  </a:lnTo>
                  <a:lnTo>
                    <a:pt x="224701" y="115570"/>
                  </a:lnTo>
                  <a:lnTo>
                    <a:pt x="222364" y="124460"/>
                  </a:lnTo>
                  <a:lnTo>
                    <a:pt x="226364" y="127482"/>
                  </a:lnTo>
                  <a:lnTo>
                    <a:pt x="228117" y="124460"/>
                  </a:lnTo>
                  <a:lnTo>
                    <a:pt x="347517" y="124460"/>
                  </a:lnTo>
                  <a:lnTo>
                    <a:pt x="350242" y="123190"/>
                  </a:lnTo>
                  <a:lnTo>
                    <a:pt x="352028" y="114300"/>
                  </a:lnTo>
                  <a:lnTo>
                    <a:pt x="352418" y="104140"/>
                  </a:lnTo>
                  <a:lnTo>
                    <a:pt x="353682" y="96520"/>
                  </a:lnTo>
                  <a:lnTo>
                    <a:pt x="344893" y="96520"/>
                  </a:lnTo>
                  <a:lnTo>
                    <a:pt x="349338" y="88900"/>
                  </a:lnTo>
                  <a:lnTo>
                    <a:pt x="349529" y="85090"/>
                  </a:lnTo>
                  <a:lnTo>
                    <a:pt x="317068" y="85090"/>
                  </a:lnTo>
                  <a:lnTo>
                    <a:pt x="316230" y="81280"/>
                  </a:lnTo>
                  <a:lnTo>
                    <a:pt x="306606" y="73660"/>
                  </a:lnTo>
                  <a:lnTo>
                    <a:pt x="296098" y="49530"/>
                  </a:lnTo>
                  <a:lnTo>
                    <a:pt x="285588" y="27940"/>
                  </a:lnTo>
                  <a:lnTo>
                    <a:pt x="275958" y="25400"/>
                  </a:lnTo>
                  <a:lnTo>
                    <a:pt x="262738" y="0"/>
                  </a:lnTo>
                  <a:close/>
                </a:path>
                <a:path w="353694" h="303529">
                  <a:moveTo>
                    <a:pt x="26898" y="123190"/>
                  </a:moveTo>
                  <a:lnTo>
                    <a:pt x="24650" y="124460"/>
                  </a:lnTo>
                  <a:lnTo>
                    <a:pt x="27813" y="124460"/>
                  </a:lnTo>
                  <a:lnTo>
                    <a:pt x="26898" y="123190"/>
                  </a:lnTo>
                  <a:close/>
                </a:path>
                <a:path w="353694" h="303529">
                  <a:moveTo>
                    <a:pt x="41109" y="121920"/>
                  </a:moveTo>
                  <a:lnTo>
                    <a:pt x="39928" y="121920"/>
                  </a:lnTo>
                  <a:lnTo>
                    <a:pt x="38811" y="123190"/>
                  </a:lnTo>
                  <a:lnTo>
                    <a:pt x="43749" y="123190"/>
                  </a:lnTo>
                  <a:lnTo>
                    <a:pt x="41109" y="121920"/>
                  </a:lnTo>
                  <a:close/>
                </a:path>
                <a:path w="353694" h="303529">
                  <a:moveTo>
                    <a:pt x="40347" y="120650"/>
                  </a:moveTo>
                  <a:lnTo>
                    <a:pt x="39801" y="121920"/>
                  </a:lnTo>
                  <a:lnTo>
                    <a:pt x="39928" y="121920"/>
                  </a:lnTo>
                  <a:lnTo>
                    <a:pt x="40347" y="120650"/>
                  </a:lnTo>
                  <a:close/>
                </a:path>
                <a:path w="353694" h="303529">
                  <a:moveTo>
                    <a:pt x="322097" y="78740"/>
                  </a:moveTo>
                  <a:lnTo>
                    <a:pt x="324586" y="82550"/>
                  </a:lnTo>
                  <a:lnTo>
                    <a:pt x="317068" y="85090"/>
                  </a:lnTo>
                  <a:lnTo>
                    <a:pt x="349529" y="85090"/>
                  </a:lnTo>
                  <a:lnTo>
                    <a:pt x="349592" y="83820"/>
                  </a:lnTo>
                  <a:lnTo>
                    <a:pt x="342967" y="82550"/>
                  </a:lnTo>
                  <a:lnTo>
                    <a:pt x="334825" y="81280"/>
                  </a:lnTo>
                  <a:lnTo>
                    <a:pt x="327193" y="80010"/>
                  </a:lnTo>
                  <a:lnTo>
                    <a:pt x="322097" y="78740"/>
                  </a:lnTo>
                  <a:close/>
                </a:path>
              </a:pathLst>
            </a:custGeom>
            <a:solidFill>
              <a:srgbClr val="C5CCC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587" name="object 6587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992182" y="4644170"/>
              <a:ext cx="79367" cy="96177"/>
            </a:xfrm>
            <a:prstGeom prst="rect">
              <a:avLst/>
            </a:prstGeom>
          </p:spPr>
        </p:pic>
        <p:sp>
          <p:nvSpPr>
            <p:cNvPr id="6588" name="object 6588"/>
            <p:cNvSpPr/>
            <p:nvPr/>
          </p:nvSpPr>
          <p:spPr>
            <a:xfrm>
              <a:off x="1110151" y="4682300"/>
              <a:ext cx="10795" cy="14604"/>
            </a:xfrm>
            <a:custGeom>
              <a:avLst/>
              <a:gdLst/>
              <a:ahLst/>
              <a:cxnLst/>
              <a:rect l="l" t="t" r="r" b="b"/>
              <a:pathLst>
                <a:path w="10794" h="14604">
                  <a:moveTo>
                    <a:pt x="3301" y="8572"/>
                  </a:moveTo>
                  <a:lnTo>
                    <a:pt x="2882" y="8572"/>
                  </a:lnTo>
                  <a:lnTo>
                    <a:pt x="8978" y="14338"/>
                  </a:lnTo>
                  <a:lnTo>
                    <a:pt x="8013" y="10769"/>
                  </a:lnTo>
                  <a:lnTo>
                    <a:pt x="8450" y="10693"/>
                  </a:lnTo>
                  <a:lnTo>
                    <a:pt x="8801" y="9871"/>
                  </a:lnTo>
                  <a:lnTo>
                    <a:pt x="8769" y="9588"/>
                  </a:lnTo>
                  <a:lnTo>
                    <a:pt x="4596" y="9588"/>
                  </a:lnTo>
                  <a:lnTo>
                    <a:pt x="3301" y="8572"/>
                  </a:lnTo>
                  <a:close/>
                </a:path>
                <a:path w="10794" h="14604">
                  <a:moveTo>
                    <a:pt x="8962" y="9871"/>
                  </a:moveTo>
                  <a:lnTo>
                    <a:pt x="8909" y="10769"/>
                  </a:lnTo>
                  <a:lnTo>
                    <a:pt x="10350" y="11912"/>
                  </a:lnTo>
                  <a:lnTo>
                    <a:pt x="8962" y="9871"/>
                  </a:lnTo>
                  <a:close/>
                </a:path>
                <a:path w="10794" h="14604">
                  <a:moveTo>
                    <a:pt x="240" y="7785"/>
                  </a:moveTo>
                  <a:lnTo>
                    <a:pt x="0" y="8140"/>
                  </a:lnTo>
                  <a:lnTo>
                    <a:pt x="73" y="8572"/>
                  </a:lnTo>
                  <a:lnTo>
                    <a:pt x="456" y="10096"/>
                  </a:lnTo>
                  <a:lnTo>
                    <a:pt x="1851" y="9220"/>
                  </a:lnTo>
                  <a:lnTo>
                    <a:pt x="240" y="7785"/>
                  </a:lnTo>
                  <a:close/>
                </a:path>
                <a:path w="10794" h="14604">
                  <a:moveTo>
                    <a:pt x="7086" y="0"/>
                  </a:moveTo>
                  <a:lnTo>
                    <a:pt x="4228" y="914"/>
                  </a:lnTo>
                  <a:lnTo>
                    <a:pt x="4177" y="1600"/>
                  </a:lnTo>
                  <a:lnTo>
                    <a:pt x="2133" y="2730"/>
                  </a:lnTo>
                  <a:lnTo>
                    <a:pt x="3276" y="3009"/>
                  </a:lnTo>
                  <a:lnTo>
                    <a:pt x="1523" y="3302"/>
                  </a:lnTo>
                  <a:lnTo>
                    <a:pt x="3644" y="3556"/>
                  </a:lnTo>
                  <a:lnTo>
                    <a:pt x="2996" y="4432"/>
                  </a:lnTo>
                  <a:lnTo>
                    <a:pt x="1218" y="4610"/>
                  </a:lnTo>
                  <a:lnTo>
                    <a:pt x="2818" y="5156"/>
                  </a:lnTo>
                  <a:lnTo>
                    <a:pt x="1510" y="5753"/>
                  </a:lnTo>
                  <a:lnTo>
                    <a:pt x="4596" y="9588"/>
                  </a:lnTo>
                  <a:lnTo>
                    <a:pt x="8769" y="9588"/>
                  </a:lnTo>
                  <a:lnTo>
                    <a:pt x="7810" y="8178"/>
                  </a:lnTo>
                  <a:lnTo>
                    <a:pt x="7771" y="7620"/>
                  </a:lnTo>
                  <a:lnTo>
                    <a:pt x="7028" y="5156"/>
                  </a:lnTo>
                  <a:lnTo>
                    <a:pt x="7086" y="0"/>
                  </a:lnTo>
                  <a:close/>
                </a:path>
                <a:path w="10794" h="14604">
                  <a:moveTo>
                    <a:pt x="1066" y="6819"/>
                  </a:moveTo>
                  <a:lnTo>
                    <a:pt x="1815" y="9207"/>
                  </a:lnTo>
                  <a:lnTo>
                    <a:pt x="2882" y="8572"/>
                  </a:lnTo>
                  <a:lnTo>
                    <a:pt x="3301" y="8572"/>
                  </a:lnTo>
                  <a:lnTo>
                    <a:pt x="1066" y="6819"/>
                  </a:lnTo>
                  <a:close/>
                </a:path>
              </a:pathLst>
            </a:custGeom>
            <a:solidFill>
              <a:srgbClr val="C5CCC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589" name="object 6589"/>
          <p:cNvSpPr/>
          <p:nvPr/>
        </p:nvSpPr>
        <p:spPr>
          <a:xfrm>
            <a:off x="813612" y="4022331"/>
            <a:ext cx="2063114" cy="918844"/>
          </a:xfrm>
          <a:custGeom>
            <a:avLst/>
            <a:gdLst/>
            <a:ahLst/>
            <a:cxnLst/>
            <a:rect l="l" t="t" r="r" b="b"/>
            <a:pathLst>
              <a:path w="2063114" h="918845">
                <a:moveTo>
                  <a:pt x="38557" y="739648"/>
                </a:moveTo>
                <a:lnTo>
                  <a:pt x="38430" y="739368"/>
                </a:lnTo>
                <a:lnTo>
                  <a:pt x="38442" y="739648"/>
                </a:lnTo>
                <a:close/>
              </a:path>
              <a:path w="2063114" h="918845">
                <a:moveTo>
                  <a:pt x="41135" y="738619"/>
                </a:moveTo>
                <a:lnTo>
                  <a:pt x="40894" y="739241"/>
                </a:lnTo>
                <a:lnTo>
                  <a:pt x="41135" y="738619"/>
                </a:lnTo>
                <a:close/>
              </a:path>
              <a:path w="2063114" h="918845">
                <a:moveTo>
                  <a:pt x="54203" y="743927"/>
                </a:moveTo>
                <a:lnTo>
                  <a:pt x="52514" y="743508"/>
                </a:lnTo>
                <a:lnTo>
                  <a:pt x="54089" y="744016"/>
                </a:lnTo>
                <a:close/>
              </a:path>
              <a:path w="2063114" h="918845">
                <a:moveTo>
                  <a:pt x="63004" y="745477"/>
                </a:moveTo>
                <a:lnTo>
                  <a:pt x="62445" y="744397"/>
                </a:lnTo>
                <a:lnTo>
                  <a:pt x="60579" y="742264"/>
                </a:lnTo>
                <a:lnTo>
                  <a:pt x="63004" y="745477"/>
                </a:lnTo>
                <a:close/>
              </a:path>
              <a:path w="2063114" h="918845">
                <a:moveTo>
                  <a:pt x="65620" y="748944"/>
                </a:moveTo>
                <a:lnTo>
                  <a:pt x="63004" y="745477"/>
                </a:lnTo>
                <a:lnTo>
                  <a:pt x="64693" y="748753"/>
                </a:lnTo>
                <a:lnTo>
                  <a:pt x="65620" y="748944"/>
                </a:lnTo>
                <a:close/>
              </a:path>
              <a:path w="2063114" h="918845">
                <a:moveTo>
                  <a:pt x="265874" y="763384"/>
                </a:moveTo>
                <a:lnTo>
                  <a:pt x="265328" y="760920"/>
                </a:lnTo>
                <a:lnTo>
                  <a:pt x="263118" y="751014"/>
                </a:lnTo>
                <a:lnTo>
                  <a:pt x="263740" y="748868"/>
                </a:lnTo>
                <a:lnTo>
                  <a:pt x="264477" y="746353"/>
                </a:lnTo>
                <a:lnTo>
                  <a:pt x="264820" y="745172"/>
                </a:lnTo>
                <a:lnTo>
                  <a:pt x="256768" y="746353"/>
                </a:lnTo>
                <a:lnTo>
                  <a:pt x="260388" y="739825"/>
                </a:lnTo>
                <a:lnTo>
                  <a:pt x="260337" y="736803"/>
                </a:lnTo>
                <a:lnTo>
                  <a:pt x="260311" y="734618"/>
                </a:lnTo>
                <a:lnTo>
                  <a:pt x="255663" y="733386"/>
                </a:lnTo>
                <a:lnTo>
                  <a:pt x="241046" y="733069"/>
                </a:lnTo>
                <a:lnTo>
                  <a:pt x="240779" y="733018"/>
                </a:lnTo>
                <a:lnTo>
                  <a:pt x="236220" y="732129"/>
                </a:lnTo>
                <a:lnTo>
                  <a:pt x="231444" y="733018"/>
                </a:lnTo>
                <a:lnTo>
                  <a:pt x="234340" y="726986"/>
                </a:lnTo>
                <a:lnTo>
                  <a:pt x="234010" y="724230"/>
                </a:lnTo>
                <a:lnTo>
                  <a:pt x="226110" y="723417"/>
                </a:lnTo>
                <a:lnTo>
                  <a:pt x="223126" y="725297"/>
                </a:lnTo>
                <a:lnTo>
                  <a:pt x="222580" y="729780"/>
                </a:lnTo>
                <a:lnTo>
                  <a:pt x="222021" y="736803"/>
                </a:lnTo>
                <a:lnTo>
                  <a:pt x="218008" y="733450"/>
                </a:lnTo>
                <a:lnTo>
                  <a:pt x="216928" y="732548"/>
                </a:lnTo>
                <a:lnTo>
                  <a:pt x="208584" y="733450"/>
                </a:lnTo>
                <a:lnTo>
                  <a:pt x="201282" y="732878"/>
                </a:lnTo>
                <a:lnTo>
                  <a:pt x="199313" y="724230"/>
                </a:lnTo>
                <a:lnTo>
                  <a:pt x="198704" y="719670"/>
                </a:lnTo>
                <a:lnTo>
                  <a:pt x="201485" y="721283"/>
                </a:lnTo>
                <a:lnTo>
                  <a:pt x="204749" y="721283"/>
                </a:lnTo>
                <a:lnTo>
                  <a:pt x="204914" y="719670"/>
                </a:lnTo>
                <a:lnTo>
                  <a:pt x="205536" y="713574"/>
                </a:lnTo>
                <a:lnTo>
                  <a:pt x="206222" y="704875"/>
                </a:lnTo>
                <a:lnTo>
                  <a:pt x="207048" y="696899"/>
                </a:lnTo>
                <a:lnTo>
                  <a:pt x="208445" y="689610"/>
                </a:lnTo>
                <a:lnTo>
                  <a:pt x="164287" y="684403"/>
                </a:lnTo>
                <a:lnTo>
                  <a:pt x="162318" y="684149"/>
                </a:lnTo>
                <a:lnTo>
                  <a:pt x="149644" y="682523"/>
                </a:lnTo>
                <a:lnTo>
                  <a:pt x="146862" y="682269"/>
                </a:lnTo>
                <a:lnTo>
                  <a:pt x="147650" y="679373"/>
                </a:lnTo>
                <a:lnTo>
                  <a:pt x="151218" y="666153"/>
                </a:lnTo>
                <a:lnTo>
                  <a:pt x="151536" y="664997"/>
                </a:lnTo>
                <a:lnTo>
                  <a:pt x="150787" y="661009"/>
                </a:lnTo>
                <a:lnTo>
                  <a:pt x="141185" y="660069"/>
                </a:lnTo>
                <a:lnTo>
                  <a:pt x="130733" y="659447"/>
                </a:lnTo>
                <a:lnTo>
                  <a:pt x="121551" y="656958"/>
                </a:lnTo>
                <a:lnTo>
                  <a:pt x="115747" y="650443"/>
                </a:lnTo>
                <a:lnTo>
                  <a:pt x="102209" y="645045"/>
                </a:lnTo>
                <a:lnTo>
                  <a:pt x="84874" y="643343"/>
                </a:lnTo>
                <a:lnTo>
                  <a:pt x="66687" y="643064"/>
                </a:lnTo>
                <a:lnTo>
                  <a:pt x="50584" y="641934"/>
                </a:lnTo>
                <a:lnTo>
                  <a:pt x="54914" y="648538"/>
                </a:lnTo>
                <a:lnTo>
                  <a:pt x="59105" y="655370"/>
                </a:lnTo>
                <a:lnTo>
                  <a:pt x="63487" y="662127"/>
                </a:lnTo>
                <a:lnTo>
                  <a:pt x="68402" y="668464"/>
                </a:lnTo>
                <a:lnTo>
                  <a:pt x="71208" y="674598"/>
                </a:lnTo>
                <a:lnTo>
                  <a:pt x="79489" y="681850"/>
                </a:lnTo>
                <a:lnTo>
                  <a:pt x="86715" y="681697"/>
                </a:lnTo>
                <a:lnTo>
                  <a:pt x="91059" y="675347"/>
                </a:lnTo>
                <a:lnTo>
                  <a:pt x="96189" y="677303"/>
                </a:lnTo>
                <a:lnTo>
                  <a:pt x="100431" y="675919"/>
                </a:lnTo>
                <a:lnTo>
                  <a:pt x="100507" y="676427"/>
                </a:lnTo>
                <a:lnTo>
                  <a:pt x="98018" y="677443"/>
                </a:lnTo>
                <a:lnTo>
                  <a:pt x="103403" y="681367"/>
                </a:lnTo>
                <a:lnTo>
                  <a:pt x="103657" y="679373"/>
                </a:lnTo>
                <a:lnTo>
                  <a:pt x="103784" y="675347"/>
                </a:lnTo>
                <a:lnTo>
                  <a:pt x="103784" y="674560"/>
                </a:lnTo>
                <a:lnTo>
                  <a:pt x="103797" y="674001"/>
                </a:lnTo>
                <a:lnTo>
                  <a:pt x="104800" y="666153"/>
                </a:lnTo>
                <a:lnTo>
                  <a:pt x="111594" y="667194"/>
                </a:lnTo>
                <a:lnTo>
                  <a:pt x="117995" y="667270"/>
                </a:lnTo>
                <a:lnTo>
                  <a:pt x="110553" y="677024"/>
                </a:lnTo>
                <a:lnTo>
                  <a:pt x="115138" y="678954"/>
                </a:lnTo>
                <a:lnTo>
                  <a:pt x="118325" y="681253"/>
                </a:lnTo>
                <a:lnTo>
                  <a:pt x="128892" y="679373"/>
                </a:lnTo>
                <a:lnTo>
                  <a:pt x="121513" y="684872"/>
                </a:lnTo>
                <a:lnTo>
                  <a:pt x="122720" y="688594"/>
                </a:lnTo>
                <a:lnTo>
                  <a:pt x="125539" y="684149"/>
                </a:lnTo>
                <a:lnTo>
                  <a:pt x="127863" y="688594"/>
                </a:lnTo>
                <a:lnTo>
                  <a:pt x="128028" y="690473"/>
                </a:lnTo>
                <a:lnTo>
                  <a:pt x="126161" y="691070"/>
                </a:lnTo>
                <a:lnTo>
                  <a:pt x="124993" y="691692"/>
                </a:lnTo>
                <a:lnTo>
                  <a:pt x="124612" y="695452"/>
                </a:lnTo>
                <a:lnTo>
                  <a:pt x="119684" y="697230"/>
                </a:lnTo>
                <a:lnTo>
                  <a:pt x="121208" y="701217"/>
                </a:lnTo>
                <a:lnTo>
                  <a:pt x="122161" y="704875"/>
                </a:lnTo>
                <a:lnTo>
                  <a:pt x="123786" y="708456"/>
                </a:lnTo>
                <a:lnTo>
                  <a:pt x="127673" y="709002"/>
                </a:lnTo>
                <a:lnTo>
                  <a:pt x="128016" y="713574"/>
                </a:lnTo>
                <a:lnTo>
                  <a:pt x="130543" y="717105"/>
                </a:lnTo>
                <a:lnTo>
                  <a:pt x="132029" y="721093"/>
                </a:lnTo>
                <a:lnTo>
                  <a:pt x="132130" y="725068"/>
                </a:lnTo>
                <a:lnTo>
                  <a:pt x="131076" y="726173"/>
                </a:lnTo>
                <a:lnTo>
                  <a:pt x="131673" y="727964"/>
                </a:lnTo>
                <a:lnTo>
                  <a:pt x="133743" y="728205"/>
                </a:lnTo>
                <a:lnTo>
                  <a:pt x="132651" y="730618"/>
                </a:lnTo>
                <a:lnTo>
                  <a:pt x="132334" y="733120"/>
                </a:lnTo>
                <a:lnTo>
                  <a:pt x="126949" y="736498"/>
                </a:lnTo>
                <a:lnTo>
                  <a:pt x="129222" y="739254"/>
                </a:lnTo>
                <a:lnTo>
                  <a:pt x="122161" y="744181"/>
                </a:lnTo>
                <a:lnTo>
                  <a:pt x="118872" y="748868"/>
                </a:lnTo>
                <a:lnTo>
                  <a:pt x="110236" y="744562"/>
                </a:lnTo>
                <a:lnTo>
                  <a:pt x="103924" y="746112"/>
                </a:lnTo>
                <a:lnTo>
                  <a:pt x="107899" y="752259"/>
                </a:lnTo>
                <a:lnTo>
                  <a:pt x="105460" y="756348"/>
                </a:lnTo>
                <a:lnTo>
                  <a:pt x="98501" y="760615"/>
                </a:lnTo>
                <a:lnTo>
                  <a:pt x="91490" y="760920"/>
                </a:lnTo>
                <a:lnTo>
                  <a:pt x="85115" y="758913"/>
                </a:lnTo>
                <a:lnTo>
                  <a:pt x="81635" y="757021"/>
                </a:lnTo>
                <a:lnTo>
                  <a:pt x="80111" y="756196"/>
                </a:lnTo>
                <a:lnTo>
                  <a:pt x="78422" y="757021"/>
                </a:lnTo>
                <a:lnTo>
                  <a:pt x="81800" y="754799"/>
                </a:lnTo>
                <a:lnTo>
                  <a:pt x="82219" y="756132"/>
                </a:lnTo>
                <a:lnTo>
                  <a:pt x="82080" y="754799"/>
                </a:lnTo>
                <a:lnTo>
                  <a:pt x="71081" y="745972"/>
                </a:lnTo>
                <a:lnTo>
                  <a:pt x="66255" y="751776"/>
                </a:lnTo>
                <a:lnTo>
                  <a:pt x="64693" y="748753"/>
                </a:lnTo>
                <a:lnTo>
                  <a:pt x="57962" y="747318"/>
                </a:lnTo>
                <a:lnTo>
                  <a:pt x="56769" y="747064"/>
                </a:lnTo>
                <a:lnTo>
                  <a:pt x="55930" y="746747"/>
                </a:lnTo>
                <a:lnTo>
                  <a:pt x="55118" y="746442"/>
                </a:lnTo>
                <a:lnTo>
                  <a:pt x="54648" y="745172"/>
                </a:lnTo>
                <a:lnTo>
                  <a:pt x="54457" y="744626"/>
                </a:lnTo>
                <a:lnTo>
                  <a:pt x="55841" y="744448"/>
                </a:lnTo>
                <a:lnTo>
                  <a:pt x="54864" y="744270"/>
                </a:lnTo>
                <a:lnTo>
                  <a:pt x="54089" y="744016"/>
                </a:lnTo>
                <a:lnTo>
                  <a:pt x="52679" y="745172"/>
                </a:lnTo>
                <a:lnTo>
                  <a:pt x="52590" y="745477"/>
                </a:lnTo>
                <a:lnTo>
                  <a:pt x="52933" y="745972"/>
                </a:lnTo>
                <a:lnTo>
                  <a:pt x="52984" y="746112"/>
                </a:lnTo>
                <a:lnTo>
                  <a:pt x="51333" y="746607"/>
                </a:lnTo>
                <a:lnTo>
                  <a:pt x="51219" y="746747"/>
                </a:lnTo>
                <a:lnTo>
                  <a:pt x="51333" y="746607"/>
                </a:lnTo>
                <a:lnTo>
                  <a:pt x="52997" y="744651"/>
                </a:lnTo>
                <a:lnTo>
                  <a:pt x="42379" y="747318"/>
                </a:lnTo>
                <a:lnTo>
                  <a:pt x="43878" y="741946"/>
                </a:lnTo>
                <a:lnTo>
                  <a:pt x="44970" y="740803"/>
                </a:lnTo>
                <a:lnTo>
                  <a:pt x="45224" y="740537"/>
                </a:lnTo>
                <a:lnTo>
                  <a:pt x="40678" y="740803"/>
                </a:lnTo>
                <a:lnTo>
                  <a:pt x="41694" y="739381"/>
                </a:lnTo>
                <a:lnTo>
                  <a:pt x="41783" y="739241"/>
                </a:lnTo>
                <a:lnTo>
                  <a:pt x="41554" y="738644"/>
                </a:lnTo>
                <a:lnTo>
                  <a:pt x="40995" y="739152"/>
                </a:lnTo>
                <a:lnTo>
                  <a:pt x="40932" y="739381"/>
                </a:lnTo>
                <a:lnTo>
                  <a:pt x="39357" y="738860"/>
                </a:lnTo>
                <a:lnTo>
                  <a:pt x="38557" y="739648"/>
                </a:lnTo>
                <a:lnTo>
                  <a:pt x="38506" y="740537"/>
                </a:lnTo>
                <a:lnTo>
                  <a:pt x="38709" y="743508"/>
                </a:lnTo>
                <a:lnTo>
                  <a:pt x="38798" y="748753"/>
                </a:lnTo>
                <a:lnTo>
                  <a:pt x="38696" y="751014"/>
                </a:lnTo>
                <a:lnTo>
                  <a:pt x="38582" y="754799"/>
                </a:lnTo>
                <a:lnTo>
                  <a:pt x="39331" y="761504"/>
                </a:lnTo>
                <a:lnTo>
                  <a:pt x="41465" y="766711"/>
                </a:lnTo>
                <a:lnTo>
                  <a:pt x="39319" y="773010"/>
                </a:lnTo>
                <a:lnTo>
                  <a:pt x="35712" y="779526"/>
                </a:lnTo>
                <a:lnTo>
                  <a:pt x="33515" y="785355"/>
                </a:lnTo>
                <a:lnTo>
                  <a:pt x="18745" y="786815"/>
                </a:lnTo>
                <a:lnTo>
                  <a:pt x="5537" y="788746"/>
                </a:lnTo>
                <a:lnTo>
                  <a:pt x="0" y="794854"/>
                </a:lnTo>
                <a:lnTo>
                  <a:pt x="8305" y="808850"/>
                </a:lnTo>
                <a:lnTo>
                  <a:pt x="10782" y="810209"/>
                </a:lnTo>
                <a:lnTo>
                  <a:pt x="13881" y="810615"/>
                </a:lnTo>
                <a:lnTo>
                  <a:pt x="16040" y="812431"/>
                </a:lnTo>
                <a:lnTo>
                  <a:pt x="19316" y="819086"/>
                </a:lnTo>
                <a:lnTo>
                  <a:pt x="21412" y="827316"/>
                </a:lnTo>
                <a:lnTo>
                  <a:pt x="22212" y="834910"/>
                </a:lnTo>
                <a:lnTo>
                  <a:pt x="22199" y="838466"/>
                </a:lnTo>
                <a:lnTo>
                  <a:pt x="21971" y="843495"/>
                </a:lnTo>
                <a:lnTo>
                  <a:pt x="29870" y="839749"/>
                </a:lnTo>
                <a:lnTo>
                  <a:pt x="35433" y="841336"/>
                </a:lnTo>
                <a:lnTo>
                  <a:pt x="28994" y="850036"/>
                </a:lnTo>
                <a:lnTo>
                  <a:pt x="24815" y="871118"/>
                </a:lnTo>
                <a:lnTo>
                  <a:pt x="37604" y="894207"/>
                </a:lnTo>
                <a:lnTo>
                  <a:pt x="59397" y="912329"/>
                </a:lnTo>
                <a:lnTo>
                  <a:pt x="82257" y="918502"/>
                </a:lnTo>
                <a:lnTo>
                  <a:pt x="91046" y="903554"/>
                </a:lnTo>
                <a:lnTo>
                  <a:pt x="93865" y="893457"/>
                </a:lnTo>
                <a:lnTo>
                  <a:pt x="101003" y="889139"/>
                </a:lnTo>
                <a:lnTo>
                  <a:pt x="145999" y="894308"/>
                </a:lnTo>
                <a:lnTo>
                  <a:pt x="152971" y="895032"/>
                </a:lnTo>
                <a:lnTo>
                  <a:pt x="155219" y="890435"/>
                </a:lnTo>
                <a:lnTo>
                  <a:pt x="156121" y="889139"/>
                </a:lnTo>
                <a:lnTo>
                  <a:pt x="164350" y="877227"/>
                </a:lnTo>
                <a:lnTo>
                  <a:pt x="166598" y="871461"/>
                </a:lnTo>
                <a:lnTo>
                  <a:pt x="163931" y="868743"/>
                </a:lnTo>
                <a:lnTo>
                  <a:pt x="171170" y="871740"/>
                </a:lnTo>
                <a:lnTo>
                  <a:pt x="174967" y="868743"/>
                </a:lnTo>
                <a:lnTo>
                  <a:pt x="176364" y="867638"/>
                </a:lnTo>
                <a:lnTo>
                  <a:pt x="174078" y="874776"/>
                </a:lnTo>
                <a:lnTo>
                  <a:pt x="177419" y="874509"/>
                </a:lnTo>
                <a:lnTo>
                  <a:pt x="178752" y="867638"/>
                </a:lnTo>
                <a:lnTo>
                  <a:pt x="179044" y="866152"/>
                </a:lnTo>
                <a:lnTo>
                  <a:pt x="186410" y="864641"/>
                </a:lnTo>
                <a:lnTo>
                  <a:pt x="196278" y="866317"/>
                </a:lnTo>
                <a:lnTo>
                  <a:pt x="204978" y="867422"/>
                </a:lnTo>
                <a:lnTo>
                  <a:pt x="206476" y="869289"/>
                </a:lnTo>
                <a:lnTo>
                  <a:pt x="209080" y="867587"/>
                </a:lnTo>
                <a:lnTo>
                  <a:pt x="212090" y="866317"/>
                </a:lnTo>
                <a:lnTo>
                  <a:pt x="214845" y="869429"/>
                </a:lnTo>
                <a:lnTo>
                  <a:pt x="216027" y="875245"/>
                </a:lnTo>
                <a:lnTo>
                  <a:pt x="221830" y="869835"/>
                </a:lnTo>
                <a:lnTo>
                  <a:pt x="221005" y="866394"/>
                </a:lnTo>
                <a:lnTo>
                  <a:pt x="220853" y="865759"/>
                </a:lnTo>
                <a:lnTo>
                  <a:pt x="217678" y="866394"/>
                </a:lnTo>
                <a:lnTo>
                  <a:pt x="217068" y="866317"/>
                </a:lnTo>
                <a:lnTo>
                  <a:pt x="214566" y="865974"/>
                </a:lnTo>
                <a:lnTo>
                  <a:pt x="215011" y="864641"/>
                </a:lnTo>
                <a:lnTo>
                  <a:pt x="215887" y="862025"/>
                </a:lnTo>
                <a:lnTo>
                  <a:pt x="220052" y="861250"/>
                </a:lnTo>
                <a:lnTo>
                  <a:pt x="219392" y="857173"/>
                </a:lnTo>
                <a:lnTo>
                  <a:pt x="218351" y="853097"/>
                </a:lnTo>
                <a:lnTo>
                  <a:pt x="221348" y="852360"/>
                </a:lnTo>
                <a:lnTo>
                  <a:pt x="220535" y="849807"/>
                </a:lnTo>
                <a:lnTo>
                  <a:pt x="224396" y="839749"/>
                </a:lnTo>
                <a:lnTo>
                  <a:pt x="224447" y="839622"/>
                </a:lnTo>
                <a:lnTo>
                  <a:pt x="224891" y="838466"/>
                </a:lnTo>
                <a:lnTo>
                  <a:pt x="219837" y="839622"/>
                </a:lnTo>
                <a:lnTo>
                  <a:pt x="220332" y="834910"/>
                </a:lnTo>
                <a:lnTo>
                  <a:pt x="227215" y="839927"/>
                </a:lnTo>
                <a:lnTo>
                  <a:pt x="226491" y="834910"/>
                </a:lnTo>
                <a:lnTo>
                  <a:pt x="225983" y="831367"/>
                </a:lnTo>
                <a:lnTo>
                  <a:pt x="223418" y="815632"/>
                </a:lnTo>
                <a:lnTo>
                  <a:pt x="230784" y="791946"/>
                </a:lnTo>
                <a:lnTo>
                  <a:pt x="244284" y="771639"/>
                </a:lnTo>
                <a:lnTo>
                  <a:pt x="260197" y="766051"/>
                </a:lnTo>
                <a:lnTo>
                  <a:pt x="265874" y="763384"/>
                </a:lnTo>
                <a:close/>
              </a:path>
              <a:path w="2063114" h="918845">
                <a:moveTo>
                  <a:pt x="274980" y="655027"/>
                </a:moveTo>
                <a:lnTo>
                  <a:pt x="274142" y="653161"/>
                </a:lnTo>
                <a:lnTo>
                  <a:pt x="273519" y="655713"/>
                </a:lnTo>
                <a:lnTo>
                  <a:pt x="274040" y="656297"/>
                </a:lnTo>
                <a:lnTo>
                  <a:pt x="274980" y="655027"/>
                </a:lnTo>
                <a:close/>
              </a:path>
              <a:path w="2063114" h="918845">
                <a:moveTo>
                  <a:pt x="287921" y="638314"/>
                </a:moveTo>
                <a:lnTo>
                  <a:pt x="287591" y="637514"/>
                </a:lnTo>
                <a:lnTo>
                  <a:pt x="287299" y="638289"/>
                </a:lnTo>
                <a:lnTo>
                  <a:pt x="287197" y="638683"/>
                </a:lnTo>
                <a:lnTo>
                  <a:pt x="287324" y="638606"/>
                </a:lnTo>
                <a:lnTo>
                  <a:pt x="287426" y="638289"/>
                </a:lnTo>
                <a:lnTo>
                  <a:pt x="287921" y="638314"/>
                </a:lnTo>
                <a:close/>
              </a:path>
              <a:path w="2063114" h="918845">
                <a:moveTo>
                  <a:pt x="288023" y="636422"/>
                </a:moveTo>
                <a:lnTo>
                  <a:pt x="287629" y="636422"/>
                </a:lnTo>
                <a:lnTo>
                  <a:pt x="287020" y="636625"/>
                </a:lnTo>
                <a:lnTo>
                  <a:pt x="287642" y="636917"/>
                </a:lnTo>
                <a:lnTo>
                  <a:pt x="287591" y="637514"/>
                </a:lnTo>
                <a:lnTo>
                  <a:pt x="288023" y="636422"/>
                </a:lnTo>
                <a:close/>
              </a:path>
              <a:path w="2063114" h="918845">
                <a:moveTo>
                  <a:pt x="289648" y="660361"/>
                </a:moveTo>
                <a:lnTo>
                  <a:pt x="289191" y="660031"/>
                </a:lnTo>
                <a:lnTo>
                  <a:pt x="289509" y="660844"/>
                </a:lnTo>
                <a:lnTo>
                  <a:pt x="289623" y="660501"/>
                </a:lnTo>
                <a:lnTo>
                  <a:pt x="289648" y="660361"/>
                </a:lnTo>
                <a:close/>
              </a:path>
              <a:path w="2063114" h="918845">
                <a:moveTo>
                  <a:pt x="292036" y="629907"/>
                </a:moveTo>
                <a:lnTo>
                  <a:pt x="289826" y="625792"/>
                </a:lnTo>
                <a:lnTo>
                  <a:pt x="289636" y="625716"/>
                </a:lnTo>
                <a:lnTo>
                  <a:pt x="289737" y="626719"/>
                </a:lnTo>
                <a:lnTo>
                  <a:pt x="292036" y="629907"/>
                </a:lnTo>
                <a:close/>
              </a:path>
              <a:path w="2063114" h="918845">
                <a:moveTo>
                  <a:pt x="292823" y="659307"/>
                </a:moveTo>
                <a:lnTo>
                  <a:pt x="291706" y="659739"/>
                </a:lnTo>
                <a:lnTo>
                  <a:pt x="291680" y="660361"/>
                </a:lnTo>
                <a:lnTo>
                  <a:pt x="291096" y="660425"/>
                </a:lnTo>
                <a:lnTo>
                  <a:pt x="289801" y="659980"/>
                </a:lnTo>
                <a:lnTo>
                  <a:pt x="289737" y="660425"/>
                </a:lnTo>
                <a:lnTo>
                  <a:pt x="292417" y="662355"/>
                </a:lnTo>
                <a:lnTo>
                  <a:pt x="292798" y="660425"/>
                </a:lnTo>
                <a:lnTo>
                  <a:pt x="292823" y="659307"/>
                </a:lnTo>
                <a:close/>
              </a:path>
              <a:path w="2063114" h="918845">
                <a:moveTo>
                  <a:pt x="293052" y="659218"/>
                </a:moveTo>
                <a:lnTo>
                  <a:pt x="292823" y="659168"/>
                </a:lnTo>
                <a:lnTo>
                  <a:pt x="292823" y="659307"/>
                </a:lnTo>
                <a:lnTo>
                  <a:pt x="293052" y="659218"/>
                </a:lnTo>
                <a:close/>
              </a:path>
              <a:path w="2063114" h="918845">
                <a:moveTo>
                  <a:pt x="293547" y="666978"/>
                </a:moveTo>
                <a:lnTo>
                  <a:pt x="293344" y="666673"/>
                </a:lnTo>
                <a:lnTo>
                  <a:pt x="291884" y="664425"/>
                </a:lnTo>
                <a:lnTo>
                  <a:pt x="290957" y="663524"/>
                </a:lnTo>
                <a:lnTo>
                  <a:pt x="290106" y="662355"/>
                </a:lnTo>
                <a:lnTo>
                  <a:pt x="289509" y="660844"/>
                </a:lnTo>
                <a:lnTo>
                  <a:pt x="287680" y="662139"/>
                </a:lnTo>
                <a:lnTo>
                  <a:pt x="288709" y="664222"/>
                </a:lnTo>
                <a:lnTo>
                  <a:pt x="286308" y="665530"/>
                </a:lnTo>
                <a:lnTo>
                  <a:pt x="284200" y="667118"/>
                </a:lnTo>
                <a:lnTo>
                  <a:pt x="287337" y="668185"/>
                </a:lnTo>
                <a:lnTo>
                  <a:pt x="288696" y="667943"/>
                </a:lnTo>
                <a:lnTo>
                  <a:pt x="289521" y="670077"/>
                </a:lnTo>
                <a:lnTo>
                  <a:pt x="289966" y="668185"/>
                </a:lnTo>
                <a:lnTo>
                  <a:pt x="290042" y="667943"/>
                </a:lnTo>
                <a:lnTo>
                  <a:pt x="290233" y="667435"/>
                </a:lnTo>
                <a:lnTo>
                  <a:pt x="290182" y="666673"/>
                </a:lnTo>
                <a:lnTo>
                  <a:pt x="293547" y="666978"/>
                </a:lnTo>
                <a:close/>
              </a:path>
              <a:path w="2063114" h="918845">
                <a:moveTo>
                  <a:pt x="300863" y="639953"/>
                </a:moveTo>
                <a:lnTo>
                  <a:pt x="297218" y="639368"/>
                </a:lnTo>
                <a:lnTo>
                  <a:pt x="297180" y="639559"/>
                </a:lnTo>
                <a:lnTo>
                  <a:pt x="298094" y="641159"/>
                </a:lnTo>
                <a:lnTo>
                  <a:pt x="300863" y="639953"/>
                </a:lnTo>
                <a:close/>
              </a:path>
              <a:path w="2063114" h="918845">
                <a:moveTo>
                  <a:pt x="303123" y="639648"/>
                </a:moveTo>
                <a:lnTo>
                  <a:pt x="302501" y="639749"/>
                </a:lnTo>
                <a:lnTo>
                  <a:pt x="302653" y="639191"/>
                </a:lnTo>
                <a:lnTo>
                  <a:pt x="300863" y="639953"/>
                </a:lnTo>
                <a:lnTo>
                  <a:pt x="302933" y="640295"/>
                </a:lnTo>
                <a:lnTo>
                  <a:pt x="303085" y="639749"/>
                </a:lnTo>
                <a:close/>
              </a:path>
              <a:path w="2063114" h="918845">
                <a:moveTo>
                  <a:pt x="303987" y="652678"/>
                </a:moveTo>
                <a:lnTo>
                  <a:pt x="296189" y="654888"/>
                </a:lnTo>
                <a:lnTo>
                  <a:pt x="295681" y="651840"/>
                </a:lnTo>
                <a:lnTo>
                  <a:pt x="295529" y="650887"/>
                </a:lnTo>
                <a:lnTo>
                  <a:pt x="295440" y="650684"/>
                </a:lnTo>
                <a:lnTo>
                  <a:pt x="294297" y="649592"/>
                </a:lnTo>
                <a:lnTo>
                  <a:pt x="294259" y="649160"/>
                </a:lnTo>
                <a:lnTo>
                  <a:pt x="294246" y="648893"/>
                </a:lnTo>
                <a:lnTo>
                  <a:pt x="294144" y="647522"/>
                </a:lnTo>
                <a:lnTo>
                  <a:pt x="289648" y="647204"/>
                </a:lnTo>
                <a:lnTo>
                  <a:pt x="292087" y="644486"/>
                </a:lnTo>
                <a:lnTo>
                  <a:pt x="294513" y="641781"/>
                </a:lnTo>
                <a:lnTo>
                  <a:pt x="295198" y="642112"/>
                </a:lnTo>
                <a:lnTo>
                  <a:pt x="295592" y="641578"/>
                </a:lnTo>
                <a:lnTo>
                  <a:pt x="296748" y="640003"/>
                </a:lnTo>
                <a:lnTo>
                  <a:pt x="297014" y="639648"/>
                </a:lnTo>
                <a:lnTo>
                  <a:pt x="296976" y="639191"/>
                </a:lnTo>
                <a:lnTo>
                  <a:pt x="294271" y="634441"/>
                </a:lnTo>
                <a:lnTo>
                  <a:pt x="294271" y="641667"/>
                </a:lnTo>
                <a:lnTo>
                  <a:pt x="291312" y="642366"/>
                </a:lnTo>
                <a:lnTo>
                  <a:pt x="286537" y="644486"/>
                </a:lnTo>
                <a:lnTo>
                  <a:pt x="287362" y="642645"/>
                </a:lnTo>
                <a:lnTo>
                  <a:pt x="289179" y="640346"/>
                </a:lnTo>
                <a:lnTo>
                  <a:pt x="289394" y="640080"/>
                </a:lnTo>
                <a:lnTo>
                  <a:pt x="289814" y="639559"/>
                </a:lnTo>
                <a:lnTo>
                  <a:pt x="294271" y="641667"/>
                </a:lnTo>
                <a:lnTo>
                  <a:pt x="294271" y="634441"/>
                </a:lnTo>
                <a:lnTo>
                  <a:pt x="292557" y="639889"/>
                </a:lnTo>
                <a:lnTo>
                  <a:pt x="291350" y="640003"/>
                </a:lnTo>
                <a:lnTo>
                  <a:pt x="290957" y="639559"/>
                </a:lnTo>
                <a:lnTo>
                  <a:pt x="289953" y="638429"/>
                </a:lnTo>
                <a:lnTo>
                  <a:pt x="289369" y="640080"/>
                </a:lnTo>
                <a:lnTo>
                  <a:pt x="289331" y="639432"/>
                </a:lnTo>
                <a:lnTo>
                  <a:pt x="289293" y="638606"/>
                </a:lnTo>
                <a:lnTo>
                  <a:pt x="287286" y="638695"/>
                </a:lnTo>
                <a:lnTo>
                  <a:pt x="287058" y="639432"/>
                </a:lnTo>
                <a:lnTo>
                  <a:pt x="287096" y="639191"/>
                </a:lnTo>
                <a:lnTo>
                  <a:pt x="287147" y="638695"/>
                </a:lnTo>
                <a:lnTo>
                  <a:pt x="287248" y="638403"/>
                </a:lnTo>
                <a:lnTo>
                  <a:pt x="287350" y="637933"/>
                </a:lnTo>
                <a:lnTo>
                  <a:pt x="286766" y="638060"/>
                </a:lnTo>
                <a:lnTo>
                  <a:pt x="285369" y="640346"/>
                </a:lnTo>
                <a:lnTo>
                  <a:pt x="286143" y="634822"/>
                </a:lnTo>
                <a:lnTo>
                  <a:pt x="285432" y="634555"/>
                </a:lnTo>
                <a:lnTo>
                  <a:pt x="283883" y="633768"/>
                </a:lnTo>
                <a:lnTo>
                  <a:pt x="285076" y="633336"/>
                </a:lnTo>
                <a:lnTo>
                  <a:pt x="285242" y="632180"/>
                </a:lnTo>
                <a:lnTo>
                  <a:pt x="286296" y="632155"/>
                </a:lnTo>
                <a:lnTo>
                  <a:pt x="285381" y="634276"/>
                </a:lnTo>
                <a:lnTo>
                  <a:pt x="286689" y="634238"/>
                </a:lnTo>
                <a:lnTo>
                  <a:pt x="287388" y="635863"/>
                </a:lnTo>
                <a:lnTo>
                  <a:pt x="287794" y="634238"/>
                </a:lnTo>
                <a:lnTo>
                  <a:pt x="288315" y="632155"/>
                </a:lnTo>
                <a:lnTo>
                  <a:pt x="288683" y="630732"/>
                </a:lnTo>
                <a:lnTo>
                  <a:pt x="290093" y="630542"/>
                </a:lnTo>
                <a:lnTo>
                  <a:pt x="289737" y="626719"/>
                </a:lnTo>
                <a:lnTo>
                  <a:pt x="288747" y="625360"/>
                </a:lnTo>
                <a:lnTo>
                  <a:pt x="289636" y="625716"/>
                </a:lnTo>
                <a:lnTo>
                  <a:pt x="289610" y="625386"/>
                </a:lnTo>
                <a:lnTo>
                  <a:pt x="289826" y="625792"/>
                </a:lnTo>
                <a:lnTo>
                  <a:pt x="291160" y="626325"/>
                </a:lnTo>
                <a:lnTo>
                  <a:pt x="291198" y="625386"/>
                </a:lnTo>
                <a:lnTo>
                  <a:pt x="291261" y="623900"/>
                </a:lnTo>
                <a:lnTo>
                  <a:pt x="291338" y="622134"/>
                </a:lnTo>
                <a:lnTo>
                  <a:pt x="291363" y="621614"/>
                </a:lnTo>
                <a:lnTo>
                  <a:pt x="290233" y="621576"/>
                </a:lnTo>
                <a:lnTo>
                  <a:pt x="290080" y="622134"/>
                </a:lnTo>
                <a:lnTo>
                  <a:pt x="289382" y="621893"/>
                </a:lnTo>
                <a:lnTo>
                  <a:pt x="289064" y="621779"/>
                </a:lnTo>
                <a:lnTo>
                  <a:pt x="288493" y="621893"/>
                </a:lnTo>
                <a:lnTo>
                  <a:pt x="287985" y="621461"/>
                </a:lnTo>
                <a:lnTo>
                  <a:pt x="289356" y="621728"/>
                </a:lnTo>
                <a:lnTo>
                  <a:pt x="288988" y="621461"/>
                </a:lnTo>
                <a:lnTo>
                  <a:pt x="288480" y="621093"/>
                </a:lnTo>
                <a:lnTo>
                  <a:pt x="286867" y="620306"/>
                </a:lnTo>
                <a:lnTo>
                  <a:pt x="285292" y="623900"/>
                </a:lnTo>
                <a:lnTo>
                  <a:pt x="285064" y="621576"/>
                </a:lnTo>
                <a:lnTo>
                  <a:pt x="284962" y="620496"/>
                </a:lnTo>
                <a:lnTo>
                  <a:pt x="283946" y="616927"/>
                </a:lnTo>
                <a:lnTo>
                  <a:pt x="283337" y="616927"/>
                </a:lnTo>
                <a:lnTo>
                  <a:pt x="282867" y="620255"/>
                </a:lnTo>
                <a:lnTo>
                  <a:pt x="280936" y="621576"/>
                </a:lnTo>
                <a:lnTo>
                  <a:pt x="279895" y="608533"/>
                </a:lnTo>
                <a:lnTo>
                  <a:pt x="275704" y="618515"/>
                </a:lnTo>
                <a:lnTo>
                  <a:pt x="273304" y="626364"/>
                </a:lnTo>
                <a:lnTo>
                  <a:pt x="279895" y="636270"/>
                </a:lnTo>
                <a:lnTo>
                  <a:pt x="279742" y="638606"/>
                </a:lnTo>
                <a:lnTo>
                  <a:pt x="279615" y="641781"/>
                </a:lnTo>
                <a:lnTo>
                  <a:pt x="281012" y="645655"/>
                </a:lnTo>
                <a:lnTo>
                  <a:pt x="280479" y="647534"/>
                </a:lnTo>
                <a:lnTo>
                  <a:pt x="278079" y="648893"/>
                </a:lnTo>
                <a:lnTo>
                  <a:pt x="277939" y="648423"/>
                </a:lnTo>
                <a:lnTo>
                  <a:pt x="277520" y="648716"/>
                </a:lnTo>
                <a:lnTo>
                  <a:pt x="277596" y="649160"/>
                </a:lnTo>
                <a:lnTo>
                  <a:pt x="276987" y="649020"/>
                </a:lnTo>
                <a:lnTo>
                  <a:pt x="275805" y="647852"/>
                </a:lnTo>
                <a:lnTo>
                  <a:pt x="274980" y="648398"/>
                </a:lnTo>
                <a:lnTo>
                  <a:pt x="274789" y="650684"/>
                </a:lnTo>
                <a:lnTo>
                  <a:pt x="273621" y="648716"/>
                </a:lnTo>
                <a:lnTo>
                  <a:pt x="272034" y="646023"/>
                </a:lnTo>
                <a:lnTo>
                  <a:pt x="271538" y="645896"/>
                </a:lnTo>
                <a:lnTo>
                  <a:pt x="268922" y="649097"/>
                </a:lnTo>
                <a:lnTo>
                  <a:pt x="268478" y="650887"/>
                </a:lnTo>
                <a:lnTo>
                  <a:pt x="272643" y="653732"/>
                </a:lnTo>
                <a:lnTo>
                  <a:pt x="274078" y="653021"/>
                </a:lnTo>
                <a:lnTo>
                  <a:pt x="272135" y="648716"/>
                </a:lnTo>
                <a:lnTo>
                  <a:pt x="275856" y="652665"/>
                </a:lnTo>
                <a:lnTo>
                  <a:pt x="277749" y="652754"/>
                </a:lnTo>
                <a:lnTo>
                  <a:pt x="282956" y="650887"/>
                </a:lnTo>
                <a:lnTo>
                  <a:pt x="283413" y="652195"/>
                </a:lnTo>
                <a:lnTo>
                  <a:pt x="288696" y="651840"/>
                </a:lnTo>
                <a:lnTo>
                  <a:pt x="287642" y="657288"/>
                </a:lnTo>
                <a:lnTo>
                  <a:pt x="288582" y="659358"/>
                </a:lnTo>
                <a:lnTo>
                  <a:pt x="289623" y="658368"/>
                </a:lnTo>
                <a:lnTo>
                  <a:pt x="290588" y="659142"/>
                </a:lnTo>
                <a:lnTo>
                  <a:pt x="291376" y="658914"/>
                </a:lnTo>
                <a:lnTo>
                  <a:pt x="292823" y="659168"/>
                </a:lnTo>
                <a:lnTo>
                  <a:pt x="292823" y="658914"/>
                </a:lnTo>
                <a:lnTo>
                  <a:pt x="292836" y="658368"/>
                </a:lnTo>
                <a:lnTo>
                  <a:pt x="292849" y="658139"/>
                </a:lnTo>
                <a:lnTo>
                  <a:pt x="296481" y="659218"/>
                </a:lnTo>
                <a:lnTo>
                  <a:pt x="297764" y="659904"/>
                </a:lnTo>
                <a:lnTo>
                  <a:pt x="298208" y="658139"/>
                </a:lnTo>
                <a:lnTo>
                  <a:pt x="300355" y="661708"/>
                </a:lnTo>
                <a:lnTo>
                  <a:pt x="301193" y="660361"/>
                </a:lnTo>
                <a:lnTo>
                  <a:pt x="301574" y="659688"/>
                </a:lnTo>
                <a:lnTo>
                  <a:pt x="300418" y="658050"/>
                </a:lnTo>
                <a:lnTo>
                  <a:pt x="299110" y="656183"/>
                </a:lnTo>
                <a:lnTo>
                  <a:pt x="300012" y="656209"/>
                </a:lnTo>
                <a:lnTo>
                  <a:pt x="300482" y="656297"/>
                </a:lnTo>
                <a:lnTo>
                  <a:pt x="301256" y="656183"/>
                </a:lnTo>
                <a:lnTo>
                  <a:pt x="301066" y="655751"/>
                </a:lnTo>
                <a:lnTo>
                  <a:pt x="301879" y="654888"/>
                </a:lnTo>
                <a:lnTo>
                  <a:pt x="303987" y="652678"/>
                </a:lnTo>
                <a:close/>
              </a:path>
              <a:path w="2063114" h="918845">
                <a:moveTo>
                  <a:pt x="347141" y="400799"/>
                </a:moveTo>
                <a:lnTo>
                  <a:pt x="347078" y="398030"/>
                </a:lnTo>
                <a:lnTo>
                  <a:pt x="344627" y="403910"/>
                </a:lnTo>
                <a:lnTo>
                  <a:pt x="347141" y="400799"/>
                </a:lnTo>
                <a:close/>
              </a:path>
              <a:path w="2063114" h="918845">
                <a:moveTo>
                  <a:pt x="476008" y="831888"/>
                </a:moveTo>
                <a:lnTo>
                  <a:pt x="475818" y="831405"/>
                </a:lnTo>
                <a:lnTo>
                  <a:pt x="472249" y="830567"/>
                </a:lnTo>
                <a:lnTo>
                  <a:pt x="476008" y="831888"/>
                </a:lnTo>
                <a:close/>
              </a:path>
              <a:path w="2063114" h="918845">
                <a:moveTo>
                  <a:pt x="601383" y="409219"/>
                </a:moveTo>
                <a:lnTo>
                  <a:pt x="595553" y="408190"/>
                </a:lnTo>
                <a:lnTo>
                  <a:pt x="588327" y="406920"/>
                </a:lnTo>
                <a:lnTo>
                  <a:pt x="588606" y="405650"/>
                </a:lnTo>
                <a:lnTo>
                  <a:pt x="579374" y="400570"/>
                </a:lnTo>
                <a:lnTo>
                  <a:pt x="577062" y="399300"/>
                </a:lnTo>
                <a:lnTo>
                  <a:pt x="572439" y="396760"/>
                </a:lnTo>
                <a:lnTo>
                  <a:pt x="553758" y="390410"/>
                </a:lnTo>
                <a:lnTo>
                  <a:pt x="536752" y="382790"/>
                </a:lnTo>
                <a:lnTo>
                  <a:pt x="526630" y="370090"/>
                </a:lnTo>
                <a:lnTo>
                  <a:pt x="525627" y="368820"/>
                </a:lnTo>
                <a:lnTo>
                  <a:pt x="525386" y="370090"/>
                </a:lnTo>
                <a:lnTo>
                  <a:pt x="507873" y="356120"/>
                </a:lnTo>
                <a:lnTo>
                  <a:pt x="508127" y="358660"/>
                </a:lnTo>
                <a:lnTo>
                  <a:pt x="505244" y="367550"/>
                </a:lnTo>
                <a:lnTo>
                  <a:pt x="502513" y="373735"/>
                </a:lnTo>
                <a:lnTo>
                  <a:pt x="502513" y="400570"/>
                </a:lnTo>
                <a:lnTo>
                  <a:pt x="502031" y="400189"/>
                </a:lnTo>
                <a:lnTo>
                  <a:pt x="502132" y="399300"/>
                </a:lnTo>
                <a:lnTo>
                  <a:pt x="502513" y="400570"/>
                </a:lnTo>
                <a:lnTo>
                  <a:pt x="502513" y="373735"/>
                </a:lnTo>
                <a:lnTo>
                  <a:pt x="501878" y="375170"/>
                </a:lnTo>
                <a:lnTo>
                  <a:pt x="501713" y="375729"/>
                </a:lnTo>
                <a:lnTo>
                  <a:pt x="501713" y="403110"/>
                </a:lnTo>
                <a:lnTo>
                  <a:pt x="501383" y="404380"/>
                </a:lnTo>
                <a:lnTo>
                  <a:pt x="501281" y="405650"/>
                </a:lnTo>
                <a:lnTo>
                  <a:pt x="501230" y="404977"/>
                </a:lnTo>
                <a:lnTo>
                  <a:pt x="500989" y="401840"/>
                </a:lnTo>
                <a:lnTo>
                  <a:pt x="500964" y="400824"/>
                </a:lnTo>
                <a:lnTo>
                  <a:pt x="501713" y="403110"/>
                </a:lnTo>
                <a:lnTo>
                  <a:pt x="501713" y="375729"/>
                </a:lnTo>
                <a:lnTo>
                  <a:pt x="499249" y="384060"/>
                </a:lnTo>
                <a:lnTo>
                  <a:pt x="498538" y="394220"/>
                </a:lnTo>
                <a:lnTo>
                  <a:pt x="497903" y="396760"/>
                </a:lnTo>
                <a:lnTo>
                  <a:pt x="501015" y="405841"/>
                </a:lnTo>
                <a:lnTo>
                  <a:pt x="500405" y="408190"/>
                </a:lnTo>
                <a:lnTo>
                  <a:pt x="503631" y="409219"/>
                </a:lnTo>
                <a:lnTo>
                  <a:pt x="504113" y="409219"/>
                </a:lnTo>
                <a:lnTo>
                  <a:pt x="601383" y="409219"/>
                </a:lnTo>
                <a:close/>
              </a:path>
              <a:path w="2063114" h="918845">
                <a:moveTo>
                  <a:pt x="933754" y="621931"/>
                </a:moveTo>
                <a:lnTo>
                  <a:pt x="933361" y="622020"/>
                </a:lnTo>
                <a:lnTo>
                  <a:pt x="933754" y="621931"/>
                </a:lnTo>
                <a:close/>
              </a:path>
              <a:path w="2063114" h="918845">
                <a:moveTo>
                  <a:pt x="976718" y="260858"/>
                </a:moveTo>
                <a:lnTo>
                  <a:pt x="975283" y="263017"/>
                </a:lnTo>
                <a:lnTo>
                  <a:pt x="969606" y="266763"/>
                </a:lnTo>
                <a:lnTo>
                  <a:pt x="975944" y="264617"/>
                </a:lnTo>
                <a:lnTo>
                  <a:pt x="975575" y="264604"/>
                </a:lnTo>
                <a:lnTo>
                  <a:pt x="976718" y="260858"/>
                </a:lnTo>
                <a:close/>
              </a:path>
              <a:path w="2063114" h="918845">
                <a:moveTo>
                  <a:pt x="978750" y="264185"/>
                </a:moveTo>
                <a:lnTo>
                  <a:pt x="978573" y="264121"/>
                </a:lnTo>
                <a:lnTo>
                  <a:pt x="978369" y="263804"/>
                </a:lnTo>
                <a:lnTo>
                  <a:pt x="975944" y="264617"/>
                </a:lnTo>
                <a:lnTo>
                  <a:pt x="977887" y="264706"/>
                </a:lnTo>
                <a:lnTo>
                  <a:pt x="978750" y="264185"/>
                </a:lnTo>
                <a:close/>
              </a:path>
              <a:path w="2063114" h="918845">
                <a:moveTo>
                  <a:pt x="989304" y="250571"/>
                </a:moveTo>
                <a:lnTo>
                  <a:pt x="989101" y="251675"/>
                </a:lnTo>
                <a:lnTo>
                  <a:pt x="988987" y="252806"/>
                </a:lnTo>
                <a:lnTo>
                  <a:pt x="989139" y="252857"/>
                </a:lnTo>
                <a:lnTo>
                  <a:pt x="989291" y="252806"/>
                </a:lnTo>
                <a:lnTo>
                  <a:pt x="989304" y="250571"/>
                </a:lnTo>
                <a:close/>
              </a:path>
              <a:path w="2063114" h="918845">
                <a:moveTo>
                  <a:pt x="1096530" y="252857"/>
                </a:moveTo>
                <a:lnTo>
                  <a:pt x="1069809" y="248132"/>
                </a:lnTo>
                <a:lnTo>
                  <a:pt x="1040345" y="242862"/>
                </a:lnTo>
                <a:lnTo>
                  <a:pt x="1009446" y="240665"/>
                </a:lnTo>
                <a:lnTo>
                  <a:pt x="991933" y="247599"/>
                </a:lnTo>
                <a:lnTo>
                  <a:pt x="992898" y="248132"/>
                </a:lnTo>
                <a:lnTo>
                  <a:pt x="990561" y="248043"/>
                </a:lnTo>
                <a:lnTo>
                  <a:pt x="992416" y="248831"/>
                </a:lnTo>
                <a:lnTo>
                  <a:pt x="992746" y="249415"/>
                </a:lnTo>
                <a:lnTo>
                  <a:pt x="991933" y="249580"/>
                </a:lnTo>
                <a:lnTo>
                  <a:pt x="992073" y="250139"/>
                </a:lnTo>
                <a:lnTo>
                  <a:pt x="994511" y="251117"/>
                </a:lnTo>
                <a:lnTo>
                  <a:pt x="989380" y="252780"/>
                </a:lnTo>
                <a:lnTo>
                  <a:pt x="1096530" y="252857"/>
                </a:lnTo>
                <a:close/>
              </a:path>
              <a:path w="2063114" h="918845">
                <a:moveTo>
                  <a:pt x="1579156" y="242303"/>
                </a:moveTo>
                <a:lnTo>
                  <a:pt x="1578889" y="241757"/>
                </a:lnTo>
                <a:lnTo>
                  <a:pt x="1578495" y="243039"/>
                </a:lnTo>
                <a:lnTo>
                  <a:pt x="1579156" y="242303"/>
                </a:lnTo>
                <a:close/>
              </a:path>
              <a:path w="2063114" h="918845">
                <a:moveTo>
                  <a:pt x="1579638" y="239229"/>
                </a:moveTo>
                <a:lnTo>
                  <a:pt x="1576959" y="237959"/>
                </a:lnTo>
                <a:lnTo>
                  <a:pt x="1578889" y="241757"/>
                </a:lnTo>
                <a:lnTo>
                  <a:pt x="1579638" y="239229"/>
                </a:lnTo>
                <a:close/>
              </a:path>
              <a:path w="2063114" h="918845">
                <a:moveTo>
                  <a:pt x="1596948" y="227241"/>
                </a:moveTo>
                <a:lnTo>
                  <a:pt x="1596161" y="222250"/>
                </a:lnTo>
                <a:lnTo>
                  <a:pt x="1595234" y="224790"/>
                </a:lnTo>
                <a:lnTo>
                  <a:pt x="1595221" y="226060"/>
                </a:lnTo>
                <a:lnTo>
                  <a:pt x="1596948" y="227241"/>
                </a:lnTo>
                <a:close/>
              </a:path>
              <a:path w="2063114" h="918845">
                <a:moveTo>
                  <a:pt x="1609890" y="453859"/>
                </a:moveTo>
                <a:lnTo>
                  <a:pt x="1606321" y="450049"/>
                </a:lnTo>
                <a:lnTo>
                  <a:pt x="1606473" y="447509"/>
                </a:lnTo>
                <a:lnTo>
                  <a:pt x="1440040" y="447509"/>
                </a:lnTo>
                <a:lnTo>
                  <a:pt x="1437551" y="447509"/>
                </a:lnTo>
                <a:lnTo>
                  <a:pt x="1436789" y="451319"/>
                </a:lnTo>
                <a:lnTo>
                  <a:pt x="1433334" y="455129"/>
                </a:lnTo>
                <a:lnTo>
                  <a:pt x="1432534" y="458939"/>
                </a:lnTo>
                <a:lnTo>
                  <a:pt x="1435392" y="461479"/>
                </a:lnTo>
                <a:lnTo>
                  <a:pt x="1430820" y="460209"/>
                </a:lnTo>
                <a:lnTo>
                  <a:pt x="1430934" y="462749"/>
                </a:lnTo>
                <a:lnTo>
                  <a:pt x="1428762" y="462749"/>
                </a:lnTo>
                <a:lnTo>
                  <a:pt x="1429029" y="464019"/>
                </a:lnTo>
                <a:lnTo>
                  <a:pt x="1430489" y="465289"/>
                </a:lnTo>
                <a:lnTo>
                  <a:pt x="1433614" y="465289"/>
                </a:lnTo>
                <a:lnTo>
                  <a:pt x="1428089" y="467829"/>
                </a:lnTo>
                <a:lnTo>
                  <a:pt x="1427594" y="469099"/>
                </a:lnTo>
                <a:lnTo>
                  <a:pt x="1426972" y="470369"/>
                </a:lnTo>
                <a:lnTo>
                  <a:pt x="1429346" y="472909"/>
                </a:lnTo>
                <a:lnTo>
                  <a:pt x="1426565" y="472909"/>
                </a:lnTo>
                <a:lnTo>
                  <a:pt x="1428013" y="474179"/>
                </a:lnTo>
                <a:lnTo>
                  <a:pt x="1427403" y="474179"/>
                </a:lnTo>
                <a:lnTo>
                  <a:pt x="1425041" y="475449"/>
                </a:lnTo>
                <a:lnTo>
                  <a:pt x="1426908" y="475449"/>
                </a:lnTo>
                <a:lnTo>
                  <a:pt x="1426337" y="476719"/>
                </a:lnTo>
                <a:lnTo>
                  <a:pt x="1425041" y="476719"/>
                </a:lnTo>
                <a:lnTo>
                  <a:pt x="1424266" y="477989"/>
                </a:lnTo>
                <a:lnTo>
                  <a:pt x="1424330" y="479259"/>
                </a:lnTo>
                <a:lnTo>
                  <a:pt x="1424012" y="480529"/>
                </a:lnTo>
                <a:lnTo>
                  <a:pt x="1423860" y="480529"/>
                </a:lnTo>
                <a:lnTo>
                  <a:pt x="1420647" y="481799"/>
                </a:lnTo>
                <a:lnTo>
                  <a:pt x="1424927" y="480529"/>
                </a:lnTo>
                <a:lnTo>
                  <a:pt x="1421638" y="484339"/>
                </a:lnTo>
                <a:lnTo>
                  <a:pt x="1421155" y="488149"/>
                </a:lnTo>
                <a:lnTo>
                  <a:pt x="1413802" y="490689"/>
                </a:lnTo>
                <a:lnTo>
                  <a:pt x="1421003" y="494499"/>
                </a:lnTo>
                <a:lnTo>
                  <a:pt x="1422273" y="498309"/>
                </a:lnTo>
                <a:lnTo>
                  <a:pt x="1425473" y="503389"/>
                </a:lnTo>
                <a:lnTo>
                  <a:pt x="1430324" y="499579"/>
                </a:lnTo>
                <a:lnTo>
                  <a:pt x="1430159" y="502119"/>
                </a:lnTo>
                <a:lnTo>
                  <a:pt x="1432229" y="503389"/>
                </a:lnTo>
                <a:lnTo>
                  <a:pt x="1434503" y="503389"/>
                </a:lnTo>
                <a:lnTo>
                  <a:pt x="1436306" y="504659"/>
                </a:lnTo>
                <a:lnTo>
                  <a:pt x="1435493" y="505929"/>
                </a:lnTo>
                <a:lnTo>
                  <a:pt x="1436725" y="507199"/>
                </a:lnTo>
                <a:lnTo>
                  <a:pt x="1439113" y="507199"/>
                </a:lnTo>
                <a:lnTo>
                  <a:pt x="1435100" y="508469"/>
                </a:lnTo>
                <a:lnTo>
                  <a:pt x="1437055" y="509739"/>
                </a:lnTo>
                <a:lnTo>
                  <a:pt x="1442834" y="508469"/>
                </a:lnTo>
                <a:lnTo>
                  <a:pt x="1439303" y="512279"/>
                </a:lnTo>
                <a:lnTo>
                  <a:pt x="1442046" y="512279"/>
                </a:lnTo>
                <a:lnTo>
                  <a:pt x="1444447" y="511009"/>
                </a:lnTo>
                <a:lnTo>
                  <a:pt x="1446669" y="511009"/>
                </a:lnTo>
                <a:lnTo>
                  <a:pt x="1448638" y="509739"/>
                </a:lnTo>
                <a:lnTo>
                  <a:pt x="1450365" y="511009"/>
                </a:lnTo>
                <a:lnTo>
                  <a:pt x="1450251" y="509739"/>
                </a:lnTo>
                <a:lnTo>
                  <a:pt x="1450136" y="508469"/>
                </a:lnTo>
                <a:lnTo>
                  <a:pt x="1450022" y="507199"/>
                </a:lnTo>
                <a:lnTo>
                  <a:pt x="1451800" y="507199"/>
                </a:lnTo>
                <a:lnTo>
                  <a:pt x="1452168" y="508469"/>
                </a:lnTo>
                <a:lnTo>
                  <a:pt x="1452676" y="508469"/>
                </a:lnTo>
                <a:lnTo>
                  <a:pt x="1452549" y="507199"/>
                </a:lnTo>
                <a:lnTo>
                  <a:pt x="1453730" y="508469"/>
                </a:lnTo>
                <a:lnTo>
                  <a:pt x="1454404" y="509739"/>
                </a:lnTo>
                <a:lnTo>
                  <a:pt x="1455013" y="511009"/>
                </a:lnTo>
                <a:lnTo>
                  <a:pt x="1456321" y="511009"/>
                </a:lnTo>
                <a:lnTo>
                  <a:pt x="1458302" y="509739"/>
                </a:lnTo>
                <a:lnTo>
                  <a:pt x="1457604" y="511009"/>
                </a:lnTo>
                <a:lnTo>
                  <a:pt x="1459560" y="513549"/>
                </a:lnTo>
                <a:lnTo>
                  <a:pt x="1464271" y="512279"/>
                </a:lnTo>
                <a:lnTo>
                  <a:pt x="1463497" y="516089"/>
                </a:lnTo>
                <a:lnTo>
                  <a:pt x="1481874" y="512279"/>
                </a:lnTo>
                <a:lnTo>
                  <a:pt x="1489811" y="514819"/>
                </a:lnTo>
                <a:lnTo>
                  <a:pt x="1496034" y="523709"/>
                </a:lnTo>
                <a:lnTo>
                  <a:pt x="1509255" y="537679"/>
                </a:lnTo>
                <a:lnTo>
                  <a:pt x="1512633" y="537679"/>
                </a:lnTo>
                <a:lnTo>
                  <a:pt x="1515097" y="538949"/>
                </a:lnTo>
                <a:lnTo>
                  <a:pt x="1517929" y="540219"/>
                </a:lnTo>
                <a:lnTo>
                  <a:pt x="1519186" y="537679"/>
                </a:lnTo>
                <a:lnTo>
                  <a:pt x="1518564" y="538949"/>
                </a:lnTo>
                <a:lnTo>
                  <a:pt x="1520583" y="540219"/>
                </a:lnTo>
                <a:lnTo>
                  <a:pt x="1522526" y="538949"/>
                </a:lnTo>
                <a:lnTo>
                  <a:pt x="1521294" y="541489"/>
                </a:lnTo>
                <a:lnTo>
                  <a:pt x="1523098" y="541489"/>
                </a:lnTo>
                <a:lnTo>
                  <a:pt x="1523314" y="544029"/>
                </a:lnTo>
                <a:lnTo>
                  <a:pt x="1520888" y="549109"/>
                </a:lnTo>
                <a:lnTo>
                  <a:pt x="1526349" y="550379"/>
                </a:lnTo>
                <a:lnTo>
                  <a:pt x="1526425" y="554189"/>
                </a:lnTo>
                <a:lnTo>
                  <a:pt x="1529422" y="554189"/>
                </a:lnTo>
                <a:lnTo>
                  <a:pt x="1530489" y="556729"/>
                </a:lnTo>
                <a:lnTo>
                  <a:pt x="1533702" y="556729"/>
                </a:lnTo>
                <a:lnTo>
                  <a:pt x="1532851" y="563079"/>
                </a:lnTo>
                <a:lnTo>
                  <a:pt x="1536319" y="559269"/>
                </a:lnTo>
                <a:lnTo>
                  <a:pt x="1541678" y="561809"/>
                </a:lnTo>
                <a:lnTo>
                  <a:pt x="1543240" y="559269"/>
                </a:lnTo>
                <a:lnTo>
                  <a:pt x="1544789" y="556729"/>
                </a:lnTo>
                <a:lnTo>
                  <a:pt x="1542757" y="551649"/>
                </a:lnTo>
                <a:lnTo>
                  <a:pt x="1547012" y="546569"/>
                </a:lnTo>
                <a:lnTo>
                  <a:pt x="1543748" y="542759"/>
                </a:lnTo>
                <a:lnTo>
                  <a:pt x="1554619" y="546569"/>
                </a:lnTo>
                <a:lnTo>
                  <a:pt x="1555216" y="544029"/>
                </a:lnTo>
                <a:lnTo>
                  <a:pt x="1557515" y="542759"/>
                </a:lnTo>
                <a:lnTo>
                  <a:pt x="1557299" y="538949"/>
                </a:lnTo>
                <a:lnTo>
                  <a:pt x="1558328" y="536409"/>
                </a:lnTo>
                <a:lnTo>
                  <a:pt x="1563751" y="537679"/>
                </a:lnTo>
                <a:lnTo>
                  <a:pt x="1563446" y="536409"/>
                </a:lnTo>
                <a:lnTo>
                  <a:pt x="1562811" y="533869"/>
                </a:lnTo>
                <a:lnTo>
                  <a:pt x="1563636" y="530059"/>
                </a:lnTo>
                <a:lnTo>
                  <a:pt x="1562214" y="521169"/>
                </a:lnTo>
                <a:lnTo>
                  <a:pt x="1568399" y="522439"/>
                </a:lnTo>
                <a:lnTo>
                  <a:pt x="1569275" y="521169"/>
                </a:lnTo>
                <a:lnTo>
                  <a:pt x="1570761" y="522439"/>
                </a:lnTo>
                <a:lnTo>
                  <a:pt x="1572260" y="522439"/>
                </a:lnTo>
                <a:lnTo>
                  <a:pt x="1575892" y="523709"/>
                </a:lnTo>
                <a:lnTo>
                  <a:pt x="1576539" y="521169"/>
                </a:lnTo>
                <a:lnTo>
                  <a:pt x="1577187" y="518629"/>
                </a:lnTo>
                <a:lnTo>
                  <a:pt x="1576717" y="518109"/>
                </a:lnTo>
                <a:lnTo>
                  <a:pt x="1578203" y="513549"/>
                </a:lnTo>
                <a:lnTo>
                  <a:pt x="1578610" y="512279"/>
                </a:lnTo>
                <a:lnTo>
                  <a:pt x="1580502" y="511009"/>
                </a:lnTo>
                <a:lnTo>
                  <a:pt x="1579499" y="509739"/>
                </a:lnTo>
                <a:lnTo>
                  <a:pt x="1578152" y="509739"/>
                </a:lnTo>
                <a:lnTo>
                  <a:pt x="1580007" y="507199"/>
                </a:lnTo>
                <a:lnTo>
                  <a:pt x="1579346" y="505929"/>
                </a:lnTo>
                <a:lnTo>
                  <a:pt x="1579333" y="504659"/>
                </a:lnTo>
                <a:lnTo>
                  <a:pt x="1576527" y="507542"/>
                </a:lnTo>
                <a:lnTo>
                  <a:pt x="1576527" y="517906"/>
                </a:lnTo>
                <a:lnTo>
                  <a:pt x="1574850" y="516089"/>
                </a:lnTo>
                <a:lnTo>
                  <a:pt x="1576438" y="513549"/>
                </a:lnTo>
                <a:lnTo>
                  <a:pt x="1576527" y="517906"/>
                </a:lnTo>
                <a:lnTo>
                  <a:pt x="1576527" y="507542"/>
                </a:lnTo>
                <a:lnTo>
                  <a:pt x="1574380" y="509739"/>
                </a:lnTo>
                <a:lnTo>
                  <a:pt x="1575536" y="504659"/>
                </a:lnTo>
                <a:lnTo>
                  <a:pt x="1575650" y="499579"/>
                </a:lnTo>
                <a:lnTo>
                  <a:pt x="1579245" y="493229"/>
                </a:lnTo>
                <a:lnTo>
                  <a:pt x="1583397" y="488149"/>
                </a:lnTo>
                <a:lnTo>
                  <a:pt x="1585188" y="481799"/>
                </a:lnTo>
                <a:lnTo>
                  <a:pt x="1588744" y="476719"/>
                </a:lnTo>
                <a:lnTo>
                  <a:pt x="1590459" y="470369"/>
                </a:lnTo>
                <a:lnTo>
                  <a:pt x="1593570" y="465289"/>
                </a:lnTo>
                <a:lnTo>
                  <a:pt x="1593672" y="464019"/>
                </a:lnTo>
                <a:lnTo>
                  <a:pt x="1602181" y="461479"/>
                </a:lnTo>
                <a:lnTo>
                  <a:pt x="1606423" y="460209"/>
                </a:lnTo>
                <a:lnTo>
                  <a:pt x="1600212" y="458939"/>
                </a:lnTo>
                <a:lnTo>
                  <a:pt x="1597799" y="453859"/>
                </a:lnTo>
                <a:lnTo>
                  <a:pt x="1609890" y="453859"/>
                </a:lnTo>
                <a:close/>
              </a:path>
              <a:path w="2063114" h="918845">
                <a:moveTo>
                  <a:pt x="1712379" y="118110"/>
                </a:moveTo>
                <a:lnTo>
                  <a:pt x="1711883" y="118110"/>
                </a:lnTo>
                <a:lnTo>
                  <a:pt x="1712036" y="118325"/>
                </a:lnTo>
                <a:lnTo>
                  <a:pt x="1712379" y="118110"/>
                </a:lnTo>
                <a:close/>
              </a:path>
              <a:path w="2063114" h="918845">
                <a:moveTo>
                  <a:pt x="1728825" y="82550"/>
                </a:moveTo>
                <a:lnTo>
                  <a:pt x="1728558" y="81280"/>
                </a:lnTo>
                <a:lnTo>
                  <a:pt x="1728343" y="82550"/>
                </a:lnTo>
                <a:lnTo>
                  <a:pt x="1728825" y="82550"/>
                </a:lnTo>
                <a:close/>
              </a:path>
              <a:path w="2063114" h="918845">
                <a:moveTo>
                  <a:pt x="1743341" y="56083"/>
                </a:moveTo>
                <a:lnTo>
                  <a:pt x="1743316" y="55880"/>
                </a:lnTo>
                <a:lnTo>
                  <a:pt x="1743189" y="55880"/>
                </a:lnTo>
                <a:lnTo>
                  <a:pt x="1743341" y="56083"/>
                </a:lnTo>
                <a:close/>
              </a:path>
              <a:path w="2063114" h="918845">
                <a:moveTo>
                  <a:pt x="1814957" y="54190"/>
                </a:moveTo>
                <a:lnTo>
                  <a:pt x="1814639" y="54356"/>
                </a:lnTo>
                <a:lnTo>
                  <a:pt x="1814652" y="54610"/>
                </a:lnTo>
                <a:lnTo>
                  <a:pt x="1814957" y="54190"/>
                </a:lnTo>
                <a:close/>
              </a:path>
              <a:path w="2063114" h="918845">
                <a:moveTo>
                  <a:pt x="1816569" y="53340"/>
                </a:moveTo>
                <a:lnTo>
                  <a:pt x="1816442" y="52070"/>
                </a:lnTo>
                <a:lnTo>
                  <a:pt x="1814957" y="54190"/>
                </a:lnTo>
                <a:lnTo>
                  <a:pt x="1816569" y="53340"/>
                </a:lnTo>
                <a:close/>
              </a:path>
              <a:path w="2063114" h="918845">
                <a:moveTo>
                  <a:pt x="1866607" y="82550"/>
                </a:moveTo>
                <a:lnTo>
                  <a:pt x="1863394" y="82550"/>
                </a:lnTo>
                <a:lnTo>
                  <a:pt x="1862493" y="78740"/>
                </a:lnTo>
                <a:lnTo>
                  <a:pt x="1860130" y="82550"/>
                </a:lnTo>
                <a:lnTo>
                  <a:pt x="1858746" y="81280"/>
                </a:lnTo>
                <a:lnTo>
                  <a:pt x="1856193" y="80010"/>
                </a:lnTo>
                <a:lnTo>
                  <a:pt x="1854365" y="78740"/>
                </a:lnTo>
                <a:lnTo>
                  <a:pt x="1851977" y="77470"/>
                </a:lnTo>
                <a:lnTo>
                  <a:pt x="1843354" y="83820"/>
                </a:lnTo>
                <a:lnTo>
                  <a:pt x="1840979" y="83820"/>
                </a:lnTo>
                <a:lnTo>
                  <a:pt x="1838121" y="82550"/>
                </a:lnTo>
                <a:lnTo>
                  <a:pt x="1828088" y="83820"/>
                </a:lnTo>
                <a:lnTo>
                  <a:pt x="1826564" y="82550"/>
                </a:lnTo>
                <a:lnTo>
                  <a:pt x="1825637" y="86360"/>
                </a:lnTo>
                <a:lnTo>
                  <a:pt x="1823999" y="85090"/>
                </a:lnTo>
                <a:lnTo>
                  <a:pt x="1823275" y="85090"/>
                </a:lnTo>
                <a:lnTo>
                  <a:pt x="1824431" y="86360"/>
                </a:lnTo>
                <a:lnTo>
                  <a:pt x="1823491" y="86360"/>
                </a:lnTo>
                <a:lnTo>
                  <a:pt x="1821700" y="87630"/>
                </a:lnTo>
                <a:lnTo>
                  <a:pt x="1818462" y="82550"/>
                </a:lnTo>
                <a:lnTo>
                  <a:pt x="1819224" y="81280"/>
                </a:lnTo>
                <a:lnTo>
                  <a:pt x="1818817" y="80010"/>
                </a:lnTo>
                <a:lnTo>
                  <a:pt x="1816252" y="80010"/>
                </a:lnTo>
                <a:lnTo>
                  <a:pt x="1817433" y="77470"/>
                </a:lnTo>
                <a:lnTo>
                  <a:pt x="1815871" y="76200"/>
                </a:lnTo>
                <a:lnTo>
                  <a:pt x="1817420" y="76200"/>
                </a:lnTo>
                <a:lnTo>
                  <a:pt x="1817128" y="74930"/>
                </a:lnTo>
                <a:lnTo>
                  <a:pt x="1815299" y="74930"/>
                </a:lnTo>
                <a:lnTo>
                  <a:pt x="1817027" y="72390"/>
                </a:lnTo>
                <a:lnTo>
                  <a:pt x="1815045" y="72390"/>
                </a:lnTo>
                <a:lnTo>
                  <a:pt x="1815846" y="71120"/>
                </a:lnTo>
                <a:lnTo>
                  <a:pt x="1815693" y="71120"/>
                </a:lnTo>
                <a:lnTo>
                  <a:pt x="1814309" y="68580"/>
                </a:lnTo>
                <a:lnTo>
                  <a:pt x="1815719" y="66040"/>
                </a:lnTo>
                <a:lnTo>
                  <a:pt x="1815630" y="64770"/>
                </a:lnTo>
                <a:lnTo>
                  <a:pt x="1815604" y="62230"/>
                </a:lnTo>
                <a:lnTo>
                  <a:pt x="1817344" y="60960"/>
                </a:lnTo>
                <a:lnTo>
                  <a:pt x="1815744" y="59690"/>
                </a:lnTo>
                <a:lnTo>
                  <a:pt x="1817116" y="58420"/>
                </a:lnTo>
                <a:lnTo>
                  <a:pt x="1815325" y="58420"/>
                </a:lnTo>
                <a:lnTo>
                  <a:pt x="1815719" y="57150"/>
                </a:lnTo>
                <a:lnTo>
                  <a:pt x="1816722" y="55880"/>
                </a:lnTo>
                <a:lnTo>
                  <a:pt x="1817712" y="54610"/>
                </a:lnTo>
                <a:lnTo>
                  <a:pt x="1814652" y="54610"/>
                </a:lnTo>
                <a:lnTo>
                  <a:pt x="1814131" y="54610"/>
                </a:lnTo>
                <a:lnTo>
                  <a:pt x="1814639" y="54356"/>
                </a:lnTo>
                <a:lnTo>
                  <a:pt x="1814588" y="53340"/>
                </a:lnTo>
                <a:lnTo>
                  <a:pt x="1814804" y="50800"/>
                </a:lnTo>
                <a:lnTo>
                  <a:pt x="1812582" y="46990"/>
                </a:lnTo>
                <a:lnTo>
                  <a:pt x="1812683" y="44450"/>
                </a:lnTo>
                <a:lnTo>
                  <a:pt x="1815185" y="40640"/>
                </a:lnTo>
                <a:lnTo>
                  <a:pt x="1813369" y="40640"/>
                </a:lnTo>
                <a:lnTo>
                  <a:pt x="1813775" y="39370"/>
                </a:lnTo>
                <a:lnTo>
                  <a:pt x="1810715" y="40640"/>
                </a:lnTo>
                <a:lnTo>
                  <a:pt x="1811629" y="35560"/>
                </a:lnTo>
                <a:lnTo>
                  <a:pt x="1811820" y="34290"/>
                </a:lnTo>
                <a:lnTo>
                  <a:pt x="1810080" y="31750"/>
                </a:lnTo>
                <a:lnTo>
                  <a:pt x="1813890" y="31750"/>
                </a:lnTo>
                <a:lnTo>
                  <a:pt x="1812607" y="29210"/>
                </a:lnTo>
                <a:lnTo>
                  <a:pt x="1813496" y="29210"/>
                </a:lnTo>
                <a:lnTo>
                  <a:pt x="1813966" y="26670"/>
                </a:lnTo>
                <a:lnTo>
                  <a:pt x="1814423" y="24130"/>
                </a:lnTo>
                <a:lnTo>
                  <a:pt x="1814639" y="26670"/>
                </a:lnTo>
                <a:lnTo>
                  <a:pt x="1818005" y="26670"/>
                </a:lnTo>
                <a:lnTo>
                  <a:pt x="1817179" y="24130"/>
                </a:lnTo>
                <a:lnTo>
                  <a:pt x="1815515" y="19050"/>
                </a:lnTo>
                <a:lnTo>
                  <a:pt x="1818246" y="17780"/>
                </a:lnTo>
                <a:lnTo>
                  <a:pt x="1819427" y="15240"/>
                </a:lnTo>
                <a:lnTo>
                  <a:pt x="1818652" y="12700"/>
                </a:lnTo>
                <a:lnTo>
                  <a:pt x="1817878" y="10160"/>
                </a:lnTo>
                <a:lnTo>
                  <a:pt x="1820672" y="10160"/>
                </a:lnTo>
                <a:lnTo>
                  <a:pt x="1821256" y="8890"/>
                </a:lnTo>
                <a:lnTo>
                  <a:pt x="1819871" y="7620"/>
                </a:lnTo>
                <a:lnTo>
                  <a:pt x="1820430" y="6350"/>
                </a:lnTo>
                <a:lnTo>
                  <a:pt x="1821281" y="5080"/>
                </a:lnTo>
                <a:lnTo>
                  <a:pt x="1823847" y="1270"/>
                </a:lnTo>
                <a:lnTo>
                  <a:pt x="1818741" y="1270"/>
                </a:lnTo>
                <a:lnTo>
                  <a:pt x="1815299" y="0"/>
                </a:lnTo>
                <a:lnTo>
                  <a:pt x="1818779" y="5080"/>
                </a:lnTo>
                <a:lnTo>
                  <a:pt x="1815452" y="2540"/>
                </a:lnTo>
                <a:lnTo>
                  <a:pt x="1811515" y="10160"/>
                </a:lnTo>
                <a:lnTo>
                  <a:pt x="1811655" y="8890"/>
                </a:lnTo>
                <a:lnTo>
                  <a:pt x="1811934" y="6350"/>
                </a:lnTo>
                <a:lnTo>
                  <a:pt x="1812340" y="2540"/>
                </a:lnTo>
                <a:lnTo>
                  <a:pt x="1809978" y="3810"/>
                </a:lnTo>
                <a:lnTo>
                  <a:pt x="1808530" y="3810"/>
                </a:lnTo>
                <a:lnTo>
                  <a:pt x="1809813" y="6350"/>
                </a:lnTo>
                <a:lnTo>
                  <a:pt x="1808035" y="5080"/>
                </a:lnTo>
                <a:lnTo>
                  <a:pt x="1807159" y="3810"/>
                </a:lnTo>
                <a:lnTo>
                  <a:pt x="1804200" y="3810"/>
                </a:lnTo>
                <a:lnTo>
                  <a:pt x="1803946" y="3810"/>
                </a:lnTo>
                <a:lnTo>
                  <a:pt x="1803184" y="3810"/>
                </a:lnTo>
                <a:lnTo>
                  <a:pt x="1801901" y="5080"/>
                </a:lnTo>
                <a:lnTo>
                  <a:pt x="1802015" y="2540"/>
                </a:lnTo>
                <a:lnTo>
                  <a:pt x="1800948" y="1270"/>
                </a:lnTo>
                <a:lnTo>
                  <a:pt x="1796630" y="3810"/>
                </a:lnTo>
                <a:lnTo>
                  <a:pt x="1796745" y="5080"/>
                </a:lnTo>
                <a:lnTo>
                  <a:pt x="1798269" y="8890"/>
                </a:lnTo>
                <a:lnTo>
                  <a:pt x="1795500" y="6350"/>
                </a:lnTo>
                <a:lnTo>
                  <a:pt x="1795589" y="7620"/>
                </a:lnTo>
                <a:lnTo>
                  <a:pt x="1795195" y="8890"/>
                </a:lnTo>
                <a:lnTo>
                  <a:pt x="1793621" y="7620"/>
                </a:lnTo>
                <a:lnTo>
                  <a:pt x="1792033" y="6350"/>
                </a:lnTo>
                <a:lnTo>
                  <a:pt x="1791843" y="5080"/>
                </a:lnTo>
                <a:lnTo>
                  <a:pt x="1791068" y="5080"/>
                </a:lnTo>
                <a:lnTo>
                  <a:pt x="1790230" y="5080"/>
                </a:lnTo>
                <a:lnTo>
                  <a:pt x="1789201" y="5080"/>
                </a:lnTo>
                <a:lnTo>
                  <a:pt x="1788680" y="6350"/>
                </a:lnTo>
                <a:lnTo>
                  <a:pt x="1786775" y="6350"/>
                </a:lnTo>
                <a:lnTo>
                  <a:pt x="1786293" y="7620"/>
                </a:lnTo>
                <a:lnTo>
                  <a:pt x="1785289" y="7620"/>
                </a:lnTo>
                <a:lnTo>
                  <a:pt x="1785988" y="6350"/>
                </a:lnTo>
                <a:lnTo>
                  <a:pt x="1785327" y="5080"/>
                </a:lnTo>
                <a:lnTo>
                  <a:pt x="1785861" y="3810"/>
                </a:lnTo>
                <a:lnTo>
                  <a:pt x="1784972" y="5080"/>
                </a:lnTo>
                <a:lnTo>
                  <a:pt x="1783499" y="5080"/>
                </a:lnTo>
                <a:lnTo>
                  <a:pt x="1779739" y="2540"/>
                </a:lnTo>
                <a:lnTo>
                  <a:pt x="1779485" y="6350"/>
                </a:lnTo>
                <a:lnTo>
                  <a:pt x="1777212" y="10160"/>
                </a:lnTo>
                <a:lnTo>
                  <a:pt x="1772881" y="3810"/>
                </a:lnTo>
                <a:lnTo>
                  <a:pt x="1772361" y="10160"/>
                </a:lnTo>
                <a:lnTo>
                  <a:pt x="1772297" y="12700"/>
                </a:lnTo>
                <a:lnTo>
                  <a:pt x="1768398" y="11430"/>
                </a:lnTo>
                <a:lnTo>
                  <a:pt x="1767293" y="13970"/>
                </a:lnTo>
                <a:lnTo>
                  <a:pt x="1767116" y="15240"/>
                </a:lnTo>
                <a:lnTo>
                  <a:pt x="1768563" y="16510"/>
                </a:lnTo>
                <a:lnTo>
                  <a:pt x="1766023" y="15240"/>
                </a:lnTo>
                <a:lnTo>
                  <a:pt x="1764106" y="16510"/>
                </a:lnTo>
                <a:lnTo>
                  <a:pt x="1765744" y="16510"/>
                </a:lnTo>
                <a:lnTo>
                  <a:pt x="1765998" y="17780"/>
                </a:lnTo>
                <a:lnTo>
                  <a:pt x="1763496" y="17780"/>
                </a:lnTo>
                <a:lnTo>
                  <a:pt x="1765084" y="21590"/>
                </a:lnTo>
                <a:lnTo>
                  <a:pt x="1764360" y="22860"/>
                </a:lnTo>
                <a:lnTo>
                  <a:pt x="1763776" y="25400"/>
                </a:lnTo>
                <a:lnTo>
                  <a:pt x="1765439" y="26670"/>
                </a:lnTo>
                <a:lnTo>
                  <a:pt x="1765693" y="27940"/>
                </a:lnTo>
                <a:lnTo>
                  <a:pt x="1766290" y="26670"/>
                </a:lnTo>
                <a:lnTo>
                  <a:pt x="1766747" y="26670"/>
                </a:lnTo>
                <a:lnTo>
                  <a:pt x="1766912" y="27940"/>
                </a:lnTo>
                <a:lnTo>
                  <a:pt x="1768373" y="29210"/>
                </a:lnTo>
                <a:lnTo>
                  <a:pt x="1766697" y="30480"/>
                </a:lnTo>
                <a:lnTo>
                  <a:pt x="1767560" y="33020"/>
                </a:lnTo>
                <a:lnTo>
                  <a:pt x="1768386" y="36830"/>
                </a:lnTo>
                <a:lnTo>
                  <a:pt x="1766836" y="38100"/>
                </a:lnTo>
                <a:lnTo>
                  <a:pt x="1768297" y="38100"/>
                </a:lnTo>
                <a:lnTo>
                  <a:pt x="1768767" y="40640"/>
                </a:lnTo>
                <a:lnTo>
                  <a:pt x="1766887" y="40640"/>
                </a:lnTo>
                <a:lnTo>
                  <a:pt x="1766100" y="39370"/>
                </a:lnTo>
                <a:lnTo>
                  <a:pt x="1766112" y="40640"/>
                </a:lnTo>
                <a:lnTo>
                  <a:pt x="1765439" y="40640"/>
                </a:lnTo>
                <a:lnTo>
                  <a:pt x="1763737" y="43180"/>
                </a:lnTo>
                <a:lnTo>
                  <a:pt x="1763229" y="40640"/>
                </a:lnTo>
                <a:lnTo>
                  <a:pt x="1762709" y="36830"/>
                </a:lnTo>
                <a:lnTo>
                  <a:pt x="1758124" y="40640"/>
                </a:lnTo>
                <a:lnTo>
                  <a:pt x="1757172" y="43180"/>
                </a:lnTo>
                <a:lnTo>
                  <a:pt x="1755381" y="43180"/>
                </a:lnTo>
                <a:lnTo>
                  <a:pt x="1755051" y="44450"/>
                </a:lnTo>
                <a:lnTo>
                  <a:pt x="1755406" y="45720"/>
                </a:lnTo>
                <a:lnTo>
                  <a:pt x="1753450" y="45720"/>
                </a:lnTo>
                <a:lnTo>
                  <a:pt x="1753717" y="46990"/>
                </a:lnTo>
                <a:lnTo>
                  <a:pt x="1755736" y="46990"/>
                </a:lnTo>
                <a:lnTo>
                  <a:pt x="1758696" y="44450"/>
                </a:lnTo>
                <a:lnTo>
                  <a:pt x="1754124" y="49530"/>
                </a:lnTo>
                <a:lnTo>
                  <a:pt x="1755495" y="50800"/>
                </a:lnTo>
                <a:lnTo>
                  <a:pt x="1755000" y="53340"/>
                </a:lnTo>
                <a:lnTo>
                  <a:pt x="1754136" y="52070"/>
                </a:lnTo>
                <a:lnTo>
                  <a:pt x="1753044" y="50800"/>
                </a:lnTo>
                <a:lnTo>
                  <a:pt x="1753222" y="52070"/>
                </a:lnTo>
                <a:lnTo>
                  <a:pt x="1753463" y="53340"/>
                </a:lnTo>
                <a:lnTo>
                  <a:pt x="1751558" y="52070"/>
                </a:lnTo>
                <a:lnTo>
                  <a:pt x="1752498" y="54610"/>
                </a:lnTo>
                <a:lnTo>
                  <a:pt x="1750822" y="54610"/>
                </a:lnTo>
                <a:lnTo>
                  <a:pt x="1746973" y="52070"/>
                </a:lnTo>
                <a:lnTo>
                  <a:pt x="1750453" y="55880"/>
                </a:lnTo>
                <a:lnTo>
                  <a:pt x="1746669" y="54610"/>
                </a:lnTo>
                <a:lnTo>
                  <a:pt x="1745183" y="53340"/>
                </a:lnTo>
                <a:lnTo>
                  <a:pt x="1745081" y="58420"/>
                </a:lnTo>
                <a:lnTo>
                  <a:pt x="1743341" y="56083"/>
                </a:lnTo>
                <a:lnTo>
                  <a:pt x="1743430" y="57150"/>
                </a:lnTo>
                <a:lnTo>
                  <a:pt x="1742084" y="57150"/>
                </a:lnTo>
                <a:lnTo>
                  <a:pt x="1741373" y="58420"/>
                </a:lnTo>
                <a:lnTo>
                  <a:pt x="1739633" y="58420"/>
                </a:lnTo>
                <a:lnTo>
                  <a:pt x="1739633" y="60960"/>
                </a:lnTo>
                <a:lnTo>
                  <a:pt x="1737868" y="59690"/>
                </a:lnTo>
                <a:lnTo>
                  <a:pt x="1739163" y="59690"/>
                </a:lnTo>
                <a:lnTo>
                  <a:pt x="1739633" y="60960"/>
                </a:lnTo>
                <a:lnTo>
                  <a:pt x="1739633" y="58420"/>
                </a:lnTo>
                <a:lnTo>
                  <a:pt x="1739379" y="58420"/>
                </a:lnTo>
                <a:lnTo>
                  <a:pt x="1738134" y="57150"/>
                </a:lnTo>
                <a:lnTo>
                  <a:pt x="1736039" y="59690"/>
                </a:lnTo>
                <a:lnTo>
                  <a:pt x="1737448" y="59690"/>
                </a:lnTo>
                <a:lnTo>
                  <a:pt x="1735836" y="60960"/>
                </a:lnTo>
                <a:lnTo>
                  <a:pt x="1737448" y="60960"/>
                </a:lnTo>
                <a:lnTo>
                  <a:pt x="1737639" y="63500"/>
                </a:lnTo>
                <a:lnTo>
                  <a:pt x="1735188" y="62230"/>
                </a:lnTo>
                <a:lnTo>
                  <a:pt x="1735480" y="63500"/>
                </a:lnTo>
                <a:lnTo>
                  <a:pt x="1735213" y="63500"/>
                </a:lnTo>
                <a:lnTo>
                  <a:pt x="1734210" y="64770"/>
                </a:lnTo>
                <a:lnTo>
                  <a:pt x="1730933" y="64770"/>
                </a:lnTo>
                <a:lnTo>
                  <a:pt x="1731403" y="66040"/>
                </a:lnTo>
                <a:lnTo>
                  <a:pt x="1730349" y="66040"/>
                </a:lnTo>
                <a:lnTo>
                  <a:pt x="1729955" y="67310"/>
                </a:lnTo>
                <a:lnTo>
                  <a:pt x="1729460" y="66040"/>
                </a:lnTo>
                <a:lnTo>
                  <a:pt x="1729270" y="66040"/>
                </a:lnTo>
                <a:lnTo>
                  <a:pt x="1728812" y="67310"/>
                </a:lnTo>
                <a:lnTo>
                  <a:pt x="1727758" y="67310"/>
                </a:lnTo>
                <a:lnTo>
                  <a:pt x="1728368" y="68580"/>
                </a:lnTo>
                <a:lnTo>
                  <a:pt x="1725460" y="67310"/>
                </a:lnTo>
                <a:lnTo>
                  <a:pt x="1726463" y="68580"/>
                </a:lnTo>
                <a:lnTo>
                  <a:pt x="1725980" y="68580"/>
                </a:lnTo>
                <a:lnTo>
                  <a:pt x="1725117" y="67310"/>
                </a:lnTo>
                <a:lnTo>
                  <a:pt x="1724380" y="68580"/>
                </a:lnTo>
                <a:lnTo>
                  <a:pt x="1725815" y="68580"/>
                </a:lnTo>
                <a:lnTo>
                  <a:pt x="1725371" y="74930"/>
                </a:lnTo>
                <a:lnTo>
                  <a:pt x="1726450" y="74930"/>
                </a:lnTo>
                <a:lnTo>
                  <a:pt x="1726577" y="77470"/>
                </a:lnTo>
                <a:lnTo>
                  <a:pt x="1727911" y="76200"/>
                </a:lnTo>
                <a:lnTo>
                  <a:pt x="1727288" y="77470"/>
                </a:lnTo>
                <a:lnTo>
                  <a:pt x="1728216" y="78740"/>
                </a:lnTo>
                <a:lnTo>
                  <a:pt x="1728419" y="78740"/>
                </a:lnTo>
                <a:lnTo>
                  <a:pt x="1728749" y="80010"/>
                </a:lnTo>
                <a:lnTo>
                  <a:pt x="1729397" y="80010"/>
                </a:lnTo>
                <a:lnTo>
                  <a:pt x="1729447" y="81280"/>
                </a:lnTo>
                <a:lnTo>
                  <a:pt x="1728736" y="81280"/>
                </a:lnTo>
                <a:lnTo>
                  <a:pt x="1728825" y="82550"/>
                </a:lnTo>
                <a:lnTo>
                  <a:pt x="1729613" y="82550"/>
                </a:lnTo>
                <a:lnTo>
                  <a:pt x="1730273" y="83820"/>
                </a:lnTo>
                <a:lnTo>
                  <a:pt x="1728965" y="83820"/>
                </a:lnTo>
                <a:lnTo>
                  <a:pt x="1728584" y="85090"/>
                </a:lnTo>
                <a:lnTo>
                  <a:pt x="1728266" y="85090"/>
                </a:lnTo>
                <a:lnTo>
                  <a:pt x="1728673" y="87630"/>
                </a:lnTo>
                <a:lnTo>
                  <a:pt x="1729638" y="87630"/>
                </a:lnTo>
                <a:lnTo>
                  <a:pt x="1730705" y="88900"/>
                </a:lnTo>
                <a:lnTo>
                  <a:pt x="1733156" y="88900"/>
                </a:lnTo>
                <a:lnTo>
                  <a:pt x="1733981" y="91440"/>
                </a:lnTo>
                <a:lnTo>
                  <a:pt x="1861108" y="91440"/>
                </a:lnTo>
                <a:lnTo>
                  <a:pt x="1861032" y="90170"/>
                </a:lnTo>
                <a:lnTo>
                  <a:pt x="1863483" y="90170"/>
                </a:lnTo>
                <a:lnTo>
                  <a:pt x="1864982" y="88900"/>
                </a:lnTo>
                <a:lnTo>
                  <a:pt x="1866099" y="87630"/>
                </a:lnTo>
                <a:lnTo>
                  <a:pt x="1866480" y="83820"/>
                </a:lnTo>
                <a:lnTo>
                  <a:pt x="1866607" y="82550"/>
                </a:lnTo>
                <a:close/>
              </a:path>
              <a:path w="2063114" h="918845">
                <a:moveTo>
                  <a:pt x="2062594" y="632307"/>
                </a:moveTo>
                <a:lnTo>
                  <a:pt x="2060956" y="631037"/>
                </a:lnTo>
                <a:lnTo>
                  <a:pt x="2054174" y="632307"/>
                </a:lnTo>
                <a:lnTo>
                  <a:pt x="2054085" y="620877"/>
                </a:lnTo>
                <a:lnTo>
                  <a:pt x="2049818" y="617067"/>
                </a:lnTo>
                <a:lnTo>
                  <a:pt x="2045347" y="611987"/>
                </a:lnTo>
                <a:lnTo>
                  <a:pt x="2040064" y="611987"/>
                </a:lnTo>
                <a:lnTo>
                  <a:pt x="2036914" y="609447"/>
                </a:lnTo>
                <a:lnTo>
                  <a:pt x="2033765" y="606907"/>
                </a:lnTo>
                <a:lnTo>
                  <a:pt x="2026196" y="605637"/>
                </a:lnTo>
                <a:lnTo>
                  <a:pt x="2024126" y="604367"/>
                </a:lnTo>
                <a:lnTo>
                  <a:pt x="2019998" y="601827"/>
                </a:lnTo>
                <a:lnTo>
                  <a:pt x="2019211" y="600557"/>
                </a:lnTo>
                <a:lnTo>
                  <a:pt x="2015236" y="594207"/>
                </a:lnTo>
                <a:lnTo>
                  <a:pt x="2011959" y="587857"/>
                </a:lnTo>
                <a:lnTo>
                  <a:pt x="2023592" y="586587"/>
                </a:lnTo>
                <a:lnTo>
                  <a:pt x="2019300" y="585317"/>
                </a:lnTo>
                <a:lnTo>
                  <a:pt x="2024519" y="576427"/>
                </a:lnTo>
                <a:lnTo>
                  <a:pt x="2024621" y="573887"/>
                </a:lnTo>
                <a:lnTo>
                  <a:pt x="2026424" y="570077"/>
                </a:lnTo>
                <a:lnTo>
                  <a:pt x="2027085" y="567537"/>
                </a:lnTo>
                <a:lnTo>
                  <a:pt x="2025827" y="559917"/>
                </a:lnTo>
                <a:lnTo>
                  <a:pt x="2028240" y="557377"/>
                </a:lnTo>
                <a:lnTo>
                  <a:pt x="2030501" y="556107"/>
                </a:lnTo>
                <a:lnTo>
                  <a:pt x="2028786" y="553567"/>
                </a:lnTo>
                <a:lnTo>
                  <a:pt x="2022817" y="551027"/>
                </a:lnTo>
                <a:lnTo>
                  <a:pt x="2023668" y="543407"/>
                </a:lnTo>
                <a:lnTo>
                  <a:pt x="2018449" y="538327"/>
                </a:lnTo>
                <a:lnTo>
                  <a:pt x="2012657" y="538327"/>
                </a:lnTo>
                <a:lnTo>
                  <a:pt x="2009203" y="529437"/>
                </a:lnTo>
                <a:lnTo>
                  <a:pt x="2015515" y="526897"/>
                </a:lnTo>
                <a:lnTo>
                  <a:pt x="2017560" y="518007"/>
                </a:lnTo>
                <a:lnTo>
                  <a:pt x="2019173" y="506577"/>
                </a:lnTo>
                <a:lnTo>
                  <a:pt x="2017369" y="498957"/>
                </a:lnTo>
                <a:lnTo>
                  <a:pt x="2009178" y="495147"/>
                </a:lnTo>
                <a:lnTo>
                  <a:pt x="2007933" y="493877"/>
                </a:lnTo>
                <a:lnTo>
                  <a:pt x="2006688" y="492607"/>
                </a:lnTo>
                <a:lnTo>
                  <a:pt x="2001964" y="490067"/>
                </a:lnTo>
                <a:lnTo>
                  <a:pt x="1999195" y="493877"/>
                </a:lnTo>
                <a:lnTo>
                  <a:pt x="1999018" y="488797"/>
                </a:lnTo>
                <a:lnTo>
                  <a:pt x="1988515" y="498957"/>
                </a:lnTo>
                <a:lnTo>
                  <a:pt x="1980107" y="492607"/>
                </a:lnTo>
                <a:lnTo>
                  <a:pt x="1970913" y="487527"/>
                </a:lnTo>
                <a:lnTo>
                  <a:pt x="1962785" y="481177"/>
                </a:lnTo>
                <a:lnTo>
                  <a:pt x="1957628" y="471017"/>
                </a:lnTo>
                <a:lnTo>
                  <a:pt x="1964410" y="469747"/>
                </a:lnTo>
                <a:lnTo>
                  <a:pt x="1968271" y="468477"/>
                </a:lnTo>
                <a:lnTo>
                  <a:pt x="1962035" y="463397"/>
                </a:lnTo>
                <a:lnTo>
                  <a:pt x="1963508" y="458317"/>
                </a:lnTo>
                <a:lnTo>
                  <a:pt x="1957666" y="451967"/>
                </a:lnTo>
                <a:lnTo>
                  <a:pt x="1963496" y="448157"/>
                </a:lnTo>
                <a:lnTo>
                  <a:pt x="1961769" y="444347"/>
                </a:lnTo>
                <a:lnTo>
                  <a:pt x="1957552" y="443077"/>
                </a:lnTo>
                <a:lnTo>
                  <a:pt x="1953653" y="440537"/>
                </a:lnTo>
                <a:lnTo>
                  <a:pt x="1952840" y="435457"/>
                </a:lnTo>
                <a:lnTo>
                  <a:pt x="1943176" y="437997"/>
                </a:lnTo>
                <a:lnTo>
                  <a:pt x="1938528" y="435457"/>
                </a:lnTo>
                <a:lnTo>
                  <a:pt x="1934933" y="431647"/>
                </a:lnTo>
                <a:lnTo>
                  <a:pt x="1928444" y="427837"/>
                </a:lnTo>
                <a:lnTo>
                  <a:pt x="1929244" y="420217"/>
                </a:lnTo>
                <a:lnTo>
                  <a:pt x="1929384" y="418947"/>
                </a:lnTo>
                <a:lnTo>
                  <a:pt x="1929523" y="417677"/>
                </a:lnTo>
                <a:lnTo>
                  <a:pt x="1925777" y="411327"/>
                </a:lnTo>
                <a:lnTo>
                  <a:pt x="1918703" y="408787"/>
                </a:lnTo>
                <a:lnTo>
                  <a:pt x="1909787" y="404977"/>
                </a:lnTo>
                <a:lnTo>
                  <a:pt x="1900428" y="396087"/>
                </a:lnTo>
                <a:lnTo>
                  <a:pt x="1898230" y="394817"/>
                </a:lnTo>
                <a:lnTo>
                  <a:pt x="1889404" y="389737"/>
                </a:lnTo>
                <a:lnTo>
                  <a:pt x="1877809" y="384657"/>
                </a:lnTo>
                <a:lnTo>
                  <a:pt x="1866734" y="379577"/>
                </a:lnTo>
                <a:lnTo>
                  <a:pt x="1867738" y="374497"/>
                </a:lnTo>
                <a:lnTo>
                  <a:pt x="1867992" y="373227"/>
                </a:lnTo>
                <a:lnTo>
                  <a:pt x="1869046" y="366877"/>
                </a:lnTo>
                <a:lnTo>
                  <a:pt x="1679600" y="366877"/>
                </a:lnTo>
                <a:lnTo>
                  <a:pt x="1679384" y="366877"/>
                </a:lnTo>
                <a:lnTo>
                  <a:pt x="1679384" y="369417"/>
                </a:lnTo>
                <a:lnTo>
                  <a:pt x="1678965" y="370039"/>
                </a:lnTo>
                <a:lnTo>
                  <a:pt x="1677250" y="370039"/>
                </a:lnTo>
                <a:lnTo>
                  <a:pt x="1677250" y="374497"/>
                </a:lnTo>
                <a:lnTo>
                  <a:pt x="1676806" y="375958"/>
                </a:lnTo>
                <a:lnTo>
                  <a:pt x="1676577" y="375119"/>
                </a:lnTo>
                <a:lnTo>
                  <a:pt x="1676501" y="376936"/>
                </a:lnTo>
                <a:lnTo>
                  <a:pt x="1675866" y="378307"/>
                </a:lnTo>
                <a:lnTo>
                  <a:pt x="1675460" y="377469"/>
                </a:lnTo>
                <a:lnTo>
                  <a:pt x="1675460" y="378307"/>
                </a:lnTo>
                <a:lnTo>
                  <a:pt x="1675409" y="378929"/>
                </a:lnTo>
                <a:lnTo>
                  <a:pt x="1673898" y="378929"/>
                </a:lnTo>
                <a:lnTo>
                  <a:pt x="1673898" y="398627"/>
                </a:lnTo>
                <a:lnTo>
                  <a:pt x="1672920" y="400062"/>
                </a:lnTo>
                <a:lnTo>
                  <a:pt x="1672145" y="399249"/>
                </a:lnTo>
                <a:lnTo>
                  <a:pt x="1670418" y="397979"/>
                </a:lnTo>
                <a:lnTo>
                  <a:pt x="1670265" y="397611"/>
                </a:lnTo>
                <a:lnTo>
                  <a:pt x="1673898" y="398627"/>
                </a:lnTo>
                <a:lnTo>
                  <a:pt x="1673898" y="378929"/>
                </a:lnTo>
                <a:lnTo>
                  <a:pt x="1673161" y="378929"/>
                </a:lnTo>
                <a:lnTo>
                  <a:pt x="1673860" y="378307"/>
                </a:lnTo>
                <a:lnTo>
                  <a:pt x="1675460" y="378307"/>
                </a:lnTo>
                <a:lnTo>
                  <a:pt x="1675460" y="377469"/>
                </a:lnTo>
                <a:lnTo>
                  <a:pt x="1675257" y="377037"/>
                </a:lnTo>
                <a:lnTo>
                  <a:pt x="1675930" y="376389"/>
                </a:lnTo>
                <a:lnTo>
                  <a:pt x="1676501" y="376936"/>
                </a:lnTo>
                <a:lnTo>
                  <a:pt x="1676501" y="375119"/>
                </a:lnTo>
                <a:lnTo>
                  <a:pt x="1676006" y="375119"/>
                </a:lnTo>
                <a:lnTo>
                  <a:pt x="1675460" y="376389"/>
                </a:lnTo>
                <a:lnTo>
                  <a:pt x="1675879" y="375145"/>
                </a:lnTo>
                <a:lnTo>
                  <a:pt x="1677250" y="374497"/>
                </a:lnTo>
                <a:lnTo>
                  <a:pt x="1677250" y="370039"/>
                </a:lnTo>
                <a:lnTo>
                  <a:pt x="1676196" y="370039"/>
                </a:lnTo>
                <a:lnTo>
                  <a:pt x="1676590" y="369417"/>
                </a:lnTo>
                <a:lnTo>
                  <a:pt x="1679384" y="369417"/>
                </a:lnTo>
                <a:lnTo>
                  <a:pt x="1679384" y="366877"/>
                </a:lnTo>
                <a:lnTo>
                  <a:pt x="1679600" y="366763"/>
                </a:lnTo>
                <a:lnTo>
                  <a:pt x="1679790" y="366674"/>
                </a:lnTo>
                <a:lnTo>
                  <a:pt x="1680832" y="366229"/>
                </a:lnTo>
                <a:lnTo>
                  <a:pt x="1680654" y="366102"/>
                </a:lnTo>
                <a:lnTo>
                  <a:pt x="1869173" y="366102"/>
                </a:lnTo>
                <a:lnTo>
                  <a:pt x="1869262" y="365607"/>
                </a:lnTo>
                <a:lnTo>
                  <a:pt x="1869465" y="364337"/>
                </a:lnTo>
                <a:lnTo>
                  <a:pt x="1869973" y="363067"/>
                </a:lnTo>
                <a:lnTo>
                  <a:pt x="1872500" y="356717"/>
                </a:lnTo>
                <a:lnTo>
                  <a:pt x="1878380" y="354177"/>
                </a:lnTo>
                <a:lnTo>
                  <a:pt x="1876894" y="345287"/>
                </a:lnTo>
                <a:lnTo>
                  <a:pt x="1874939" y="342747"/>
                </a:lnTo>
                <a:lnTo>
                  <a:pt x="1871687" y="341477"/>
                </a:lnTo>
                <a:lnTo>
                  <a:pt x="1866353" y="337667"/>
                </a:lnTo>
                <a:lnTo>
                  <a:pt x="1866049" y="336397"/>
                </a:lnTo>
                <a:lnTo>
                  <a:pt x="1864525" y="330047"/>
                </a:lnTo>
                <a:lnTo>
                  <a:pt x="1865630" y="336397"/>
                </a:lnTo>
                <a:lnTo>
                  <a:pt x="1861502" y="331317"/>
                </a:lnTo>
                <a:lnTo>
                  <a:pt x="1859521" y="330047"/>
                </a:lnTo>
                <a:lnTo>
                  <a:pt x="1860270" y="324967"/>
                </a:lnTo>
                <a:lnTo>
                  <a:pt x="1857082" y="327507"/>
                </a:lnTo>
                <a:lnTo>
                  <a:pt x="1854009" y="331317"/>
                </a:lnTo>
                <a:lnTo>
                  <a:pt x="1852028" y="330047"/>
                </a:lnTo>
                <a:lnTo>
                  <a:pt x="1849602" y="328777"/>
                </a:lnTo>
                <a:lnTo>
                  <a:pt x="1845170" y="330047"/>
                </a:lnTo>
                <a:lnTo>
                  <a:pt x="1845208" y="326237"/>
                </a:lnTo>
                <a:lnTo>
                  <a:pt x="1845233" y="323697"/>
                </a:lnTo>
                <a:lnTo>
                  <a:pt x="1839988" y="326237"/>
                </a:lnTo>
                <a:lnTo>
                  <a:pt x="1838134" y="321157"/>
                </a:lnTo>
                <a:lnTo>
                  <a:pt x="1837969" y="319887"/>
                </a:lnTo>
                <a:lnTo>
                  <a:pt x="1837791" y="318617"/>
                </a:lnTo>
                <a:lnTo>
                  <a:pt x="1835454" y="318617"/>
                </a:lnTo>
                <a:lnTo>
                  <a:pt x="1833918" y="319887"/>
                </a:lnTo>
                <a:lnTo>
                  <a:pt x="1825637" y="317347"/>
                </a:lnTo>
                <a:lnTo>
                  <a:pt x="1824799" y="314807"/>
                </a:lnTo>
                <a:lnTo>
                  <a:pt x="1823097" y="309727"/>
                </a:lnTo>
                <a:lnTo>
                  <a:pt x="1818093" y="304647"/>
                </a:lnTo>
                <a:lnTo>
                  <a:pt x="1815998" y="302107"/>
                </a:lnTo>
                <a:lnTo>
                  <a:pt x="1822792" y="302107"/>
                </a:lnTo>
                <a:lnTo>
                  <a:pt x="1825637" y="299567"/>
                </a:lnTo>
                <a:lnTo>
                  <a:pt x="1820138" y="295757"/>
                </a:lnTo>
                <a:lnTo>
                  <a:pt x="1818297" y="294487"/>
                </a:lnTo>
                <a:lnTo>
                  <a:pt x="1818728" y="293217"/>
                </a:lnTo>
                <a:lnTo>
                  <a:pt x="1819592" y="290677"/>
                </a:lnTo>
                <a:lnTo>
                  <a:pt x="1757946" y="290677"/>
                </a:lnTo>
                <a:lnTo>
                  <a:pt x="1757337" y="290677"/>
                </a:lnTo>
                <a:lnTo>
                  <a:pt x="1757565" y="290474"/>
                </a:lnTo>
                <a:lnTo>
                  <a:pt x="1758340" y="289775"/>
                </a:lnTo>
                <a:lnTo>
                  <a:pt x="1758581" y="289560"/>
                </a:lnTo>
                <a:lnTo>
                  <a:pt x="1758746" y="289407"/>
                </a:lnTo>
                <a:lnTo>
                  <a:pt x="1820024" y="289407"/>
                </a:lnTo>
                <a:lnTo>
                  <a:pt x="1820875" y="286867"/>
                </a:lnTo>
                <a:lnTo>
                  <a:pt x="1813750" y="286867"/>
                </a:lnTo>
                <a:lnTo>
                  <a:pt x="1815325" y="281787"/>
                </a:lnTo>
                <a:lnTo>
                  <a:pt x="1815719" y="280517"/>
                </a:lnTo>
                <a:lnTo>
                  <a:pt x="1775307" y="280517"/>
                </a:lnTo>
                <a:lnTo>
                  <a:pt x="1772132" y="280517"/>
                </a:lnTo>
                <a:lnTo>
                  <a:pt x="1772081" y="279400"/>
                </a:lnTo>
                <a:lnTo>
                  <a:pt x="1771802" y="279247"/>
                </a:lnTo>
                <a:lnTo>
                  <a:pt x="1769833" y="278130"/>
                </a:lnTo>
                <a:lnTo>
                  <a:pt x="1767573" y="276860"/>
                </a:lnTo>
                <a:lnTo>
                  <a:pt x="1767573" y="280924"/>
                </a:lnTo>
                <a:lnTo>
                  <a:pt x="1766747" y="281787"/>
                </a:lnTo>
                <a:lnTo>
                  <a:pt x="1766582" y="281559"/>
                </a:lnTo>
                <a:lnTo>
                  <a:pt x="1767573" y="280924"/>
                </a:lnTo>
                <a:lnTo>
                  <a:pt x="1767573" y="276860"/>
                </a:lnTo>
                <a:lnTo>
                  <a:pt x="1765312" y="275590"/>
                </a:lnTo>
                <a:lnTo>
                  <a:pt x="1769440" y="274523"/>
                </a:lnTo>
                <a:lnTo>
                  <a:pt x="1767636" y="276707"/>
                </a:lnTo>
                <a:lnTo>
                  <a:pt x="1772742" y="279247"/>
                </a:lnTo>
                <a:lnTo>
                  <a:pt x="1814436" y="279247"/>
                </a:lnTo>
                <a:lnTo>
                  <a:pt x="1811870" y="276707"/>
                </a:lnTo>
                <a:lnTo>
                  <a:pt x="1806575" y="272897"/>
                </a:lnTo>
                <a:lnTo>
                  <a:pt x="1805114" y="269087"/>
                </a:lnTo>
                <a:lnTo>
                  <a:pt x="1804631" y="267817"/>
                </a:lnTo>
                <a:lnTo>
                  <a:pt x="1779079" y="267817"/>
                </a:lnTo>
                <a:lnTo>
                  <a:pt x="1783156" y="266700"/>
                </a:lnTo>
                <a:lnTo>
                  <a:pt x="1783080" y="266547"/>
                </a:lnTo>
                <a:lnTo>
                  <a:pt x="1804136" y="266547"/>
                </a:lnTo>
                <a:lnTo>
                  <a:pt x="1801888" y="265277"/>
                </a:lnTo>
                <a:lnTo>
                  <a:pt x="1799640" y="264007"/>
                </a:lnTo>
                <a:lnTo>
                  <a:pt x="1800148" y="262737"/>
                </a:lnTo>
                <a:lnTo>
                  <a:pt x="1802142" y="257657"/>
                </a:lnTo>
                <a:lnTo>
                  <a:pt x="1803146" y="255117"/>
                </a:lnTo>
                <a:lnTo>
                  <a:pt x="1802104" y="255117"/>
                </a:lnTo>
                <a:lnTo>
                  <a:pt x="1803463" y="254000"/>
                </a:lnTo>
                <a:lnTo>
                  <a:pt x="1804060" y="252730"/>
                </a:lnTo>
                <a:lnTo>
                  <a:pt x="1805851" y="251460"/>
                </a:lnTo>
                <a:lnTo>
                  <a:pt x="1810067" y="251460"/>
                </a:lnTo>
                <a:lnTo>
                  <a:pt x="1809000" y="242570"/>
                </a:lnTo>
                <a:lnTo>
                  <a:pt x="1806956" y="241300"/>
                </a:lnTo>
                <a:lnTo>
                  <a:pt x="1806994" y="240030"/>
                </a:lnTo>
                <a:lnTo>
                  <a:pt x="1807121" y="234950"/>
                </a:lnTo>
                <a:lnTo>
                  <a:pt x="1800428" y="224790"/>
                </a:lnTo>
                <a:lnTo>
                  <a:pt x="1811743" y="224790"/>
                </a:lnTo>
                <a:lnTo>
                  <a:pt x="1816531" y="220980"/>
                </a:lnTo>
                <a:lnTo>
                  <a:pt x="1810829" y="218440"/>
                </a:lnTo>
                <a:lnTo>
                  <a:pt x="1812353" y="214630"/>
                </a:lnTo>
                <a:lnTo>
                  <a:pt x="1812594" y="213360"/>
                </a:lnTo>
                <a:lnTo>
                  <a:pt x="1812823" y="212090"/>
                </a:lnTo>
                <a:lnTo>
                  <a:pt x="1809292" y="213360"/>
                </a:lnTo>
                <a:lnTo>
                  <a:pt x="1810029" y="210820"/>
                </a:lnTo>
                <a:lnTo>
                  <a:pt x="1812340" y="209550"/>
                </a:lnTo>
                <a:lnTo>
                  <a:pt x="1812493" y="209550"/>
                </a:lnTo>
                <a:lnTo>
                  <a:pt x="1815020" y="208280"/>
                </a:lnTo>
                <a:lnTo>
                  <a:pt x="1814423" y="207010"/>
                </a:lnTo>
                <a:lnTo>
                  <a:pt x="1817039" y="205740"/>
                </a:lnTo>
                <a:lnTo>
                  <a:pt x="1817738" y="204470"/>
                </a:lnTo>
                <a:lnTo>
                  <a:pt x="1818449" y="200660"/>
                </a:lnTo>
                <a:lnTo>
                  <a:pt x="1819186" y="203200"/>
                </a:lnTo>
                <a:lnTo>
                  <a:pt x="1820608" y="200660"/>
                </a:lnTo>
                <a:lnTo>
                  <a:pt x="1823377" y="199390"/>
                </a:lnTo>
                <a:lnTo>
                  <a:pt x="1824583" y="200660"/>
                </a:lnTo>
                <a:lnTo>
                  <a:pt x="1825688" y="200660"/>
                </a:lnTo>
                <a:lnTo>
                  <a:pt x="1826501" y="199390"/>
                </a:lnTo>
                <a:lnTo>
                  <a:pt x="1828114" y="196850"/>
                </a:lnTo>
                <a:lnTo>
                  <a:pt x="1829422" y="194310"/>
                </a:lnTo>
                <a:lnTo>
                  <a:pt x="1831276" y="194310"/>
                </a:lnTo>
                <a:lnTo>
                  <a:pt x="1833067" y="193040"/>
                </a:lnTo>
                <a:lnTo>
                  <a:pt x="1835086" y="190500"/>
                </a:lnTo>
                <a:lnTo>
                  <a:pt x="1834197" y="182880"/>
                </a:lnTo>
                <a:lnTo>
                  <a:pt x="1839137" y="186690"/>
                </a:lnTo>
                <a:lnTo>
                  <a:pt x="1841017" y="182880"/>
                </a:lnTo>
                <a:lnTo>
                  <a:pt x="1837613" y="181610"/>
                </a:lnTo>
                <a:lnTo>
                  <a:pt x="1844370" y="180340"/>
                </a:lnTo>
                <a:lnTo>
                  <a:pt x="1843443" y="175260"/>
                </a:lnTo>
                <a:lnTo>
                  <a:pt x="1836026" y="172720"/>
                </a:lnTo>
                <a:lnTo>
                  <a:pt x="1846694" y="171450"/>
                </a:lnTo>
                <a:lnTo>
                  <a:pt x="1851139" y="171450"/>
                </a:lnTo>
                <a:lnTo>
                  <a:pt x="1854200" y="167640"/>
                </a:lnTo>
                <a:lnTo>
                  <a:pt x="1859521" y="168910"/>
                </a:lnTo>
                <a:lnTo>
                  <a:pt x="1862315" y="163830"/>
                </a:lnTo>
                <a:lnTo>
                  <a:pt x="1866239" y="156210"/>
                </a:lnTo>
                <a:lnTo>
                  <a:pt x="1865261" y="151130"/>
                </a:lnTo>
                <a:lnTo>
                  <a:pt x="1865020" y="149860"/>
                </a:lnTo>
                <a:lnTo>
                  <a:pt x="1862886" y="142240"/>
                </a:lnTo>
                <a:lnTo>
                  <a:pt x="1861693" y="140970"/>
                </a:lnTo>
                <a:lnTo>
                  <a:pt x="1859051" y="142240"/>
                </a:lnTo>
                <a:lnTo>
                  <a:pt x="1852536" y="144780"/>
                </a:lnTo>
                <a:lnTo>
                  <a:pt x="1850339" y="151130"/>
                </a:lnTo>
                <a:lnTo>
                  <a:pt x="1844040" y="143510"/>
                </a:lnTo>
                <a:lnTo>
                  <a:pt x="1844916" y="142240"/>
                </a:lnTo>
                <a:lnTo>
                  <a:pt x="1846668" y="139700"/>
                </a:lnTo>
                <a:lnTo>
                  <a:pt x="1847443" y="138430"/>
                </a:lnTo>
                <a:lnTo>
                  <a:pt x="1849780" y="137160"/>
                </a:lnTo>
                <a:lnTo>
                  <a:pt x="1848434" y="134620"/>
                </a:lnTo>
                <a:lnTo>
                  <a:pt x="1846643" y="133350"/>
                </a:lnTo>
                <a:lnTo>
                  <a:pt x="1848637" y="133350"/>
                </a:lnTo>
                <a:lnTo>
                  <a:pt x="1845856" y="130810"/>
                </a:lnTo>
                <a:lnTo>
                  <a:pt x="1845881" y="129540"/>
                </a:lnTo>
                <a:lnTo>
                  <a:pt x="1849704" y="124460"/>
                </a:lnTo>
                <a:lnTo>
                  <a:pt x="1851723" y="125730"/>
                </a:lnTo>
                <a:lnTo>
                  <a:pt x="1853742" y="124460"/>
                </a:lnTo>
                <a:lnTo>
                  <a:pt x="1856346" y="129540"/>
                </a:lnTo>
                <a:lnTo>
                  <a:pt x="1857438" y="127000"/>
                </a:lnTo>
                <a:lnTo>
                  <a:pt x="1860981" y="124460"/>
                </a:lnTo>
                <a:lnTo>
                  <a:pt x="1865185" y="127000"/>
                </a:lnTo>
                <a:lnTo>
                  <a:pt x="1869719" y="127000"/>
                </a:lnTo>
                <a:lnTo>
                  <a:pt x="1871078" y="123190"/>
                </a:lnTo>
                <a:lnTo>
                  <a:pt x="1871535" y="121920"/>
                </a:lnTo>
                <a:lnTo>
                  <a:pt x="1872894" y="118110"/>
                </a:lnTo>
                <a:lnTo>
                  <a:pt x="1874253" y="114300"/>
                </a:lnTo>
                <a:lnTo>
                  <a:pt x="1873719" y="113030"/>
                </a:lnTo>
                <a:lnTo>
                  <a:pt x="1873250" y="110490"/>
                </a:lnTo>
                <a:lnTo>
                  <a:pt x="1871484" y="110490"/>
                </a:lnTo>
                <a:lnTo>
                  <a:pt x="1867115" y="107950"/>
                </a:lnTo>
                <a:lnTo>
                  <a:pt x="1868157" y="106680"/>
                </a:lnTo>
                <a:lnTo>
                  <a:pt x="1861832" y="106680"/>
                </a:lnTo>
                <a:lnTo>
                  <a:pt x="1863331" y="104140"/>
                </a:lnTo>
                <a:lnTo>
                  <a:pt x="1864080" y="102870"/>
                </a:lnTo>
                <a:lnTo>
                  <a:pt x="1857667" y="104140"/>
                </a:lnTo>
                <a:lnTo>
                  <a:pt x="1860524" y="101600"/>
                </a:lnTo>
                <a:lnTo>
                  <a:pt x="1864906" y="97790"/>
                </a:lnTo>
                <a:lnTo>
                  <a:pt x="1862277" y="96520"/>
                </a:lnTo>
                <a:lnTo>
                  <a:pt x="1861172" y="92710"/>
                </a:lnTo>
                <a:lnTo>
                  <a:pt x="1800301" y="92710"/>
                </a:lnTo>
                <a:lnTo>
                  <a:pt x="1800301" y="255270"/>
                </a:lnTo>
                <a:lnTo>
                  <a:pt x="1799259" y="256590"/>
                </a:lnTo>
                <a:lnTo>
                  <a:pt x="1799412" y="255270"/>
                </a:lnTo>
                <a:lnTo>
                  <a:pt x="1800301" y="255270"/>
                </a:lnTo>
                <a:lnTo>
                  <a:pt x="1800301" y="92710"/>
                </a:lnTo>
                <a:lnTo>
                  <a:pt x="1790065" y="92710"/>
                </a:lnTo>
                <a:lnTo>
                  <a:pt x="1790065" y="261620"/>
                </a:lnTo>
                <a:lnTo>
                  <a:pt x="1789569" y="262737"/>
                </a:lnTo>
                <a:lnTo>
                  <a:pt x="1789036" y="262737"/>
                </a:lnTo>
                <a:lnTo>
                  <a:pt x="1788871" y="262547"/>
                </a:lnTo>
                <a:lnTo>
                  <a:pt x="1790065" y="261620"/>
                </a:lnTo>
                <a:lnTo>
                  <a:pt x="1790065" y="92710"/>
                </a:lnTo>
                <a:lnTo>
                  <a:pt x="1785493" y="92710"/>
                </a:lnTo>
                <a:lnTo>
                  <a:pt x="1785493" y="265277"/>
                </a:lnTo>
                <a:lnTo>
                  <a:pt x="1783918" y="262737"/>
                </a:lnTo>
                <a:lnTo>
                  <a:pt x="1782318" y="262051"/>
                </a:lnTo>
                <a:lnTo>
                  <a:pt x="1783461" y="261620"/>
                </a:lnTo>
                <a:lnTo>
                  <a:pt x="1784667" y="262890"/>
                </a:lnTo>
                <a:lnTo>
                  <a:pt x="1785454" y="262890"/>
                </a:lnTo>
                <a:lnTo>
                  <a:pt x="1785493" y="265277"/>
                </a:lnTo>
                <a:lnTo>
                  <a:pt x="1785493" y="92710"/>
                </a:lnTo>
                <a:lnTo>
                  <a:pt x="1780984" y="92710"/>
                </a:lnTo>
                <a:lnTo>
                  <a:pt x="1780984" y="262547"/>
                </a:lnTo>
                <a:lnTo>
                  <a:pt x="1780971" y="263512"/>
                </a:lnTo>
                <a:lnTo>
                  <a:pt x="1780044" y="262890"/>
                </a:lnTo>
                <a:lnTo>
                  <a:pt x="1780984" y="262547"/>
                </a:lnTo>
                <a:lnTo>
                  <a:pt x="1780984" y="92710"/>
                </a:lnTo>
                <a:lnTo>
                  <a:pt x="1778381" y="92710"/>
                </a:lnTo>
                <a:lnTo>
                  <a:pt x="1778381" y="267817"/>
                </a:lnTo>
                <a:lnTo>
                  <a:pt x="1777314" y="267817"/>
                </a:lnTo>
                <a:lnTo>
                  <a:pt x="1777288" y="266776"/>
                </a:lnTo>
                <a:lnTo>
                  <a:pt x="1777644" y="267055"/>
                </a:lnTo>
                <a:lnTo>
                  <a:pt x="1778381" y="267817"/>
                </a:lnTo>
                <a:lnTo>
                  <a:pt x="1778381" y="92710"/>
                </a:lnTo>
                <a:lnTo>
                  <a:pt x="1776247" y="92710"/>
                </a:lnTo>
                <a:lnTo>
                  <a:pt x="1776247" y="268617"/>
                </a:lnTo>
                <a:lnTo>
                  <a:pt x="1775637" y="269087"/>
                </a:lnTo>
                <a:lnTo>
                  <a:pt x="1774901" y="267919"/>
                </a:lnTo>
                <a:lnTo>
                  <a:pt x="1774901" y="274167"/>
                </a:lnTo>
                <a:lnTo>
                  <a:pt x="1770773" y="274167"/>
                </a:lnTo>
                <a:lnTo>
                  <a:pt x="1774278" y="273265"/>
                </a:lnTo>
                <a:lnTo>
                  <a:pt x="1774901" y="274167"/>
                </a:lnTo>
                <a:lnTo>
                  <a:pt x="1774901" y="267919"/>
                </a:lnTo>
                <a:lnTo>
                  <a:pt x="1772907" y="267347"/>
                </a:lnTo>
                <a:lnTo>
                  <a:pt x="1773478" y="266700"/>
                </a:lnTo>
                <a:lnTo>
                  <a:pt x="1776247" y="268617"/>
                </a:lnTo>
                <a:lnTo>
                  <a:pt x="1776247" y="92710"/>
                </a:lnTo>
                <a:lnTo>
                  <a:pt x="1763814" y="92710"/>
                </a:lnTo>
                <a:lnTo>
                  <a:pt x="1763814" y="278193"/>
                </a:lnTo>
                <a:lnTo>
                  <a:pt x="1763687" y="278269"/>
                </a:lnTo>
                <a:lnTo>
                  <a:pt x="1763788" y="278130"/>
                </a:lnTo>
                <a:lnTo>
                  <a:pt x="1763814" y="92710"/>
                </a:lnTo>
                <a:lnTo>
                  <a:pt x="1759280" y="92710"/>
                </a:lnTo>
                <a:lnTo>
                  <a:pt x="1759280" y="285597"/>
                </a:lnTo>
                <a:lnTo>
                  <a:pt x="1759000" y="286169"/>
                </a:lnTo>
                <a:lnTo>
                  <a:pt x="1757654" y="283210"/>
                </a:lnTo>
                <a:lnTo>
                  <a:pt x="1758315" y="282841"/>
                </a:lnTo>
                <a:lnTo>
                  <a:pt x="1759280" y="285597"/>
                </a:lnTo>
                <a:lnTo>
                  <a:pt x="1759280" y="92710"/>
                </a:lnTo>
                <a:lnTo>
                  <a:pt x="1756803" y="92710"/>
                </a:lnTo>
                <a:lnTo>
                  <a:pt x="1756803" y="290677"/>
                </a:lnTo>
                <a:lnTo>
                  <a:pt x="1755508" y="290677"/>
                </a:lnTo>
                <a:lnTo>
                  <a:pt x="1755508" y="293217"/>
                </a:lnTo>
                <a:lnTo>
                  <a:pt x="1754263" y="292379"/>
                </a:lnTo>
                <a:lnTo>
                  <a:pt x="1754682" y="292100"/>
                </a:lnTo>
                <a:lnTo>
                  <a:pt x="1754974" y="292100"/>
                </a:lnTo>
                <a:lnTo>
                  <a:pt x="1755508" y="293217"/>
                </a:lnTo>
                <a:lnTo>
                  <a:pt x="1755508" y="290677"/>
                </a:lnTo>
                <a:lnTo>
                  <a:pt x="1754886" y="290677"/>
                </a:lnTo>
                <a:lnTo>
                  <a:pt x="1754162" y="289560"/>
                </a:lnTo>
                <a:lnTo>
                  <a:pt x="1756803" y="290677"/>
                </a:lnTo>
                <a:lnTo>
                  <a:pt x="1756803" y="92710"/>
                </a:lnTo>
                <a:lnTo>
                  <a:pt x="1751495" y="92710"/>
                </a:lnTo>
                <a:lnTo>
                  <a:pt x="1751495" y="291833"/>
                </a:lnTo>
                <a:lnTo>
                  <a:pt x="1749412" y="290753"/>
                </a:lnTo>
                <a:lnTo>
                  <a:pt x="1749717" y="289560"/>
                </a:lnTo>
                <a:lnTo>
                  <a:pt x="1751495" y="291833"/>
                </a:lnTo>
                <a:lnTo>
                  <a:pt x="1751495" y="92710"/>
                </a:lnTo>
                <a:lnTo>
                  <a:pt x="1744662" y="92710"/>
                </a:lnTo>
                <a:lnTo>
                  <a:pt x="1744662" y="292112"/>
                </a:lnTo>
                <a:lnTo>
                  <a:pt x="1741474" y="295757"/>
                </a:lnTo>
                <a:lnTo>
                  <a:pt x="1740204" y="295338"/>
                </a:lnTo>
                <a:lnTo>
                  <a:pt x="1742427" y="293370"/>
                </a:lnTo>
                <a:lnTo>
                  <a:pt x="1744649" y="292100"/>
                </a:lnTo>
                <a:lnTo>
                  <a:pt x="1744662" y="92710"/>
                </a:lnTo>
                <a:lnTo>
                  <a:pt x="1738909" y="92710"/>
                </a:lnTo>
                <a:lnTo>
                  <a:pt x="1738909" y="294894"/>
                </a:lnTo>
                <a:lnTo>
                  <a:pt x="1737741" y="294487"/>
                </a:lnTo>
                <a:lnTo>
                  <a:pt x="1736559" y="295960"/>
                </a:lnTo>
                <a:lnTo>
                  <a:pt x="1737169" y="292100"/>
                </a:lnTo>
                <a:lnTo>
                  <a:pt x="1738909" y="294894"/>
                </a:lnTo>
                <a:lnTo>
                  <a:pt x="1738909" y="92710"/>
                </a:lnTo>
                <a:lnTo>
                  <a:pt x="1735035" y="92710"/>
                </a:lnTo>
                <a:lnTo>
                  <a:pt x="1735035" y="300532"/>
                </a:lnTo>
                <a:lnTo>
                  <a:pt x="1734235" y="304647"/>
                </a:lnTo>
                <a:lnTo>
                  <a:pt x="1730222" y="303530"/>
                </a:lnTo>
                <a:lnTo>
                  <a:pt x="1732788" y="303530"/>
                </a:lnTo>
                <a:lnTo>
                  <a:pt x="1735035" y="300532"/>
                </a:lnTo>
                <a:lnTo>
                  <a:pt x="1735035" y="92710"/>
                </a:lnTo>
                <a:lnTo>
                  <a:pt x="1734400" y="92710"/>
                </a:lnTo>
                <a:lnTo>
                  <a:pt x="1729778" y="92710"/>
                </a:lnTo>
                <a:lnTo>
                  <a:pt x="1731086" y="95250"/>
                </a:lnTo>
                <a:lnTo>
                  <a:pt x="1728698" y="95250"/>
                </a:lnTo>
                <a:lnTo>
                  <a:pt x="1729740" y="96520"/>
                </a:lnTo>
                <a:lnTo>
                  <a:pt x="1729638" y="303530"/>
                </a:lnTo>
                <a:lnTo>
                  <a:pt x="1729003" y="305460"/>
                </a:lnTo>
                <a:lnTo>
                  <a:pt x="1728736" y="304711"/>
                </a:lnTo>
                <a:lnTo>
                  <a:pt x="1728736" y="308610"/>
                </a:lnTo>
                <a:lnTo>
                  <a:pt x="1728584" y="312267"/>
                </a:lnTo>
                <a:lnTo>
                  <a:pt x="1727149" y="311823"/>
                </a:lnTo>
                <a:lnTo>
                  <a:pt x="1727136" y="311150"/>
                </a:lnTo>
                <a:lnTo>
                  <a:pt x="1727085" y="308610"/>
                </a:lnTo>
                <a:lnTo>
                  <a:pt x="1728736" y="308610"/>
                </a:lnTo>
                <a:lnTo>
                  <a:pt x="1728736" y="304711"/>
                </a:lnTo>
                <a:lnTo>
                  <a:pt x="1728317" y="303530"/>
                </a:lnTo>
                <a:lnTo>
                  <a:pt x="1729638" y="303530"/>
                </a:lnTo>
                <a:lnTo>
                  <a:pt x="1729638" y="96520"/>
                </a:lnTo>
                <a:lnTo>
                  <a:pt x="1728165" y="96520"/>
                </a:lnTo>
                <a:lnTo>
                  <a:pt x="1729409" y="97790"/>
                </a:lnTo>
                <a:lnTo>
                  <a:pt x="1727085" y="97790"/>
                </a:lnTo>
                <a:lnTo>
                  <a:pt x="1728241" y="99060"/>
                </a:lnTo>
                <a:lnTo>
                  <a:pt x="1728965" y="99060"/>
                </a:lnTo>
                <a:lnTo>
                  <a:pt x="1728685" y="100330"/>
                </a:lnTo>
                <a:lnTo>
                  <a:pt x="1727415" y="99060"/>
                </a:lnTo>
                <a:lnTo>
                  <a:pt x="1728190" y="100330"/>
                </a:lnTo>
                <a:lnTo>
                  <a:pt x="1726285" y="100330"/>
                </a:lnTo>
                <a:lnTo>
                  <a:pt x="1725790" y="102870"/>
                </a:lnTo>
                <a:lnTo>
                  <a:pt x="1723428" y="102870"/>
                </a:lnTo>
                <a:lnTo>
                  <a:pt x="1724126" y="104140"/>
                </a:lnTo>
                <a:lnTo>
                  <a:pt x="1724101" y="311442"/>
                </a:lnTo>
                <a:lnTo>
                  <a:pt x="1723212" y="312267"/>
                </a:lnTo>
                <a:lnTo>
                  <a:pt x="1722247" y="312267"/>
                </a:lnTo>
                <a:lnTo>
                  <a:pt x="1724101" y="311442"/>
                </a:lnTo>
                <a:lnTo>
                  <a:pt x="1724101" y="104114"/>
                </a:lnTo>
                <a:lnTo>
                  <a:pt x="1723097" y="102870"/>
                </a:lnTo>
                <a:lnTo>
                  <a:pt x="1722335" y="104140"/>
                </a:lnTo>
                <a:lnTo>
                  <a:pt x="1721586" y="104140"/>
                </a:lnTo>
                <a:lnTo>
                  <a:pt x="1721358" y="102870"/>
                </a:lnTo>
                <a:lnTo>
                  <a:pt x="1720494" y="101600"/>
                </a:lnTo>
                <a:lnTo>
                  <a:pt x="1719249" y="104140"/>
                </a:lnTo>
                <a:lnTo>
                  <a:pt x="1718995" y="105410"/>
                </a:lnTo>
                <a:lnTo>
                  <a:pt x="1720088" y="105410"/>
                </a:lnTo>
                <a:lnTo>
                  <a:pt x="1720062" y="115570"/>
                </a:lnTo>
                <a:lnTo>
                  <a:pt x="1719681" y="116763"/>
                </a:lnTo>
                <a:lnTo>
                  <a:pt x="1719643" y="118110"/>
                </a:lnTo>
                <a:lnTo>
                  <a:pt x="1719160" y="117208"/>
                </a:lnTo>
                <a:lnTo>
                  <a:pt x="1719160" y="313664"/>
                </a:lnTo>
                <a:lnTo>
                  <a:pt x="1718094" y="314807"/>
                </a:lnTo>
                <a:lnTo>
                  <a:pt x="1717370" y="313690"/>
                </a:lnTo>
                <a:lnTo>
                  <a:pt x="1719084" y="313690"/>
                </a:lnTo>
                <a:lnTo>
                  <a:pt x="1719160" y="117208"/>
                </a:lnTo>
                <a:lnTo>
                  <a:pt x="1718970" y="116840"/>
                </a:lnTo>
                <a:lnTo>
                  <a:pt x="1720062" y="115570"/>
                </a:lnTo>
                <a:lnTo>
                  <a:pt x="1720062" y="105473"/>
                </a:lnTo>
                <a:lnTo>
                  <a:pt x="1719478" y="106680"/>
                </a:lnTo>
                <a:lnTo>
                  <a:pt x="1718411" y="109220"/>
                </a:lnTo>
                <a:lnTo>
                  <a:pt x="1718360" y="104140"/>
                </a:lnTo>
                <a:lnTo>
                  <a:pt x="1717611" y="105410"/>
                </a:lnTo>
                <a:lnTo>
                  <a:pt x="1716760" y="105410"/>
                </a:lnTo>
                <a:lnTo>
                  <a:pt x="1714766" y="106680"/>
                </a:lnTo>
                <a:lnTo>
                  <a:pt x="1715693" y="107950"/>
                </a:lnTo>
                <a:lnTo>
                  <a:pt x="1715109" y="107950"/>
                </a:lnTo>
                <a:lnTo>
                  <a:pt x="1714855" y="109220"/>
                </a:lnTo>
                <a:lnTo>
                  <a:pt x="1716011" y="107950"/>
                </a:lnTo>
                <a:lnTo>
                  <a:pt x="1715693" y="109220"/>
                </a:lnTo>
                <a:lnTo>
                  <a:pt x="1714982" y="109220"/>
                </a:lnTo>
                <a:lnTo>
                  <a:pt x="1715884" y="110490"/>
                </a:lnTo>
                <a:lnTo>
                  <a:pt x="1715046" y="110490"/>
                </a:lnTo>
                <a:lnTo>
                  <a:pt x="1715592" y="111760"/>
                </a:lnTo>
                <a:lnTo>
                  <a:pt x="1714868" y="111760"/>
                </a:lnTo>
                <a:lnTo>
                  <a:pt x="1714944" y="113030"/>
                </a:lnTo>
                <a:lnTo>
                  <a:pt x="1715439" y="113030"/>
                </a:lnTo>
                <a:lnTo>
                  <a:pt x="1716214" y="114300"/>
                </a:lnTo>
                <a:lnTo>
                  <a:pt x="1717255" y="114300"/>
                </a:lnTo>
                <a:lnTo>
                  <a:pt x="1717078" y="115570"/>
                </a:lnTo>
                <a:lnTo>
                  <a:pt x="1718297" y="115570"/>
                </a:lnTo>
                <a:lnTo>
                  <a:pt x="1718818" y="115570"/>
                </a:lnTo>
                <a:lnTo>
                  <a:pt x="1718652" y="116255"/>
                </a:lnTo>
                <a:lnTo>
                  <a:pt x="1718297" y="115570"/>
                </a:lnTo>
                <a:lnTo>
                  <a:pt x="1718424" y="116840"/>
                </a:lnTo>
                <a:lnTo>
                  <a:pt x="1718665" y="119380"/>
                </a:lnTo>
                <a:lnTo>
                  <a:pt x="1719110" y="121920"/>
                </a:lnTo>
                <a:lnTo>
                  <a:pt x="1716786" y="119380"/>
                </a:lnTo>
                <a:lnTo>
                  <a:pt x="1716532" y="118110"/>
                </a:lnTo>
                <a:lnTo>
                  <a:pt x="1716760" y="116840"/>
                </a:lnTo>
                <a:lnTo>
                  <a:pt x="1715833" y="118110"/>
                </a:lnTo>
                <a:lnTo>
                  <a:pt x="1715503" y="118110"/>
                </a:lnTo>
                <a:lnTo>
                  <a:pt x="1715503" y="315087"/>
                </a:lnTo>
                <a:lnTo>
                  <a:pt x="1715363" y="316077"/>
                </a:lnTo>
                <a:lnTo>
                  <a:pt x="1714271" y="316458"/>
                </a:lnTo>
                <a:lnTo>
                  <a:pt x="1714449" y="316230"/>
                </a:lnTo>
                <a:lnTo>
                  <a:pt x="1715503" y="315087"/>
                </a:lnTo>
                <a:lnTo>
                  <a:pt x="1715503" y="118110"/>
                </a:lnTo>
                <a:lnTo>
                  <a:pt x="1715376" y="118110"/>
                </a:lnTo>
                <a:lnTo>
                  <a:pt x="1715135" y="119380"/>
                </a:lnTo>
                <a:lnTo>
                  <a:pt x="1714207" y="116840"/>
                </a:lnTo>
                <a:lnTo>
                  <a:pt x="1713687" y="118110"/>
                </a:lnTo>
                <a:lnTo>
                  <a:pt x="1712506" y="118110"/>
                </a:lnTo>
                <a:lnTo>
                  <a:pt x="1712772" y="119380"/>
                </a:lnTo>
                <a:lnTo>
                  <a:pt x="1712036" y="118325"/>
                </a:lnTo>
                <a:lnTo>
                  <a:pt x="1711312" y="118770"/>
                </a:lnTo>
                <a:lnTo>
                  <a:pt x="1711312" y="320319"/>
                </a:lnTo>
                <a:lnTo>
                  <a:pt x="1711236" y="321157"/>
                </a:lnTo>
                <a:lnTo>
                  <a:pt x="1710664" y="321157"/>
                </a:lnTo>
                <a:lnTo>
                  <a:pt x="1711312" y="320319"/>
                </a:lnTo>
                <a:lnTo>
                  <a:pt x="1711312" y="118770"/>
                </a:lnTo>
                <a:lnTo>
                  <a:pt x="1710309" y="119380"/>
                </a:lnTo>
                <a:lnTo>
                  <a:pt x="1709648" y="119380"/>
                </a:lnTo>
                <a:lnTo>
                  <a:pt x="1709826" y="118110"/>
                </a:lnTo>
                <a:lnTo>
                  <a:pt x="1709508" y="119380"/>
                </a:lnTo>
                <a:lnTo>
                  <a:pt x="1709216" y="119380"/>
                </a:lnTo>
                <a:lnTo>
                  <a:pt x="1709293" y="118110"/>
                </a:lnTo>
                <a:lnTo>
                  <a:pt x="1708556" y="118110"/>
                </a:lnTo>
                <a:lnTo>
                  <a:pt x="1708556" y="323824"/>
                </a:lnTo>
                <a:lnTo>
                  <a:pt x="1708162" y="324967"/>
                </a:lnTo>
                <a:lnTo>
                  <a:pt x="1706867" y="322910"/>
                </a:lnTo>
                <a:lnTo>
                  <a:pt x="1708556" y="323824"/>
                </a:lnTo>
                <a:lnTo>
                  <a:pt x="1708556" y="118110"/>
                </a:lnTo>
                <a:lnTo>
                  <a:pt x="1707134" y="118110"/>
                </a:lnTo>
                <a:lnTo>
                  <a:pt x="1705686" y="115570"/>
                </a:lnTo>
                <a:lnTo>
                  <a:pt x="1706613" y="119380"/>
                </a:lnTo>
                <a:lnTo>
                  <a:pt x="1705749" y="118110"/>
                </a:lnTo>
                <a:lnTo>
                  <a:pt x="1704822" y="116840"/>
                </a:lnTo>
                <a:lnTo>
                  <a:pt x="1704619" y="116967"/>
                </a:lnTo>
                <a:lnTo>
                  <a:pt x="1704619" y="321818"/>
                </a:lnTo>
                <a:lnTo>
                  <a:pt x="1703666" y="322351"/>
                </a:lnTo>
                <a:lnTo>
                  <a:pt x="1703666" y="324967"/>
                </a:lnTo>
                <a:lnTo>
                  <a:pt x="1702854" y="324967"/>
                </a:lnTo>
                <a:lnTo>
                  <a:pt x="1701609" y="321957"/>
                </a:lnTo>
                <a:lnTo>
                  <a:pt x="1703666" y="324967"/>
                </a:lnTo>
                <a:lnTo>
                  <a:pt x="1703666" y="322351"/>
                </a:lnTo>
                <a:lnTo>
                  <a:pt x="1703527" y="322427"/>
                </a:lnTo>
                <a:lnTo>
                  <a:pt x="1701330" y="321297"/>
                </a:lnTo>
                <a:lnTo>
                  <a:pt x="1700809" y="320040"/>
                </a:lnTo>
                <a:lnTo>
                  <a:pt x="1704619" y="321818"/>
                </a:lnTo>
                <a:lnTo>
                  <a:pt x="1704619" y="116967"/>
                </a:lnTo>
                <a:lnTo>
                  <a:pt x="1702587" y="118110"/>
                </a:lnTo>
                <a:lnTo>
                  <a:pt x="1702333" y="116840"/>
                </a:lnTo>
                <a:lnTo>
                  <a:pt x="1702155" y="116840"/>
                </a:lnTo>
                <a:lnTo>
                  <a:pt x="1702460" y="115570"/>
                </a:lnTo>
                <a:lnTo>
                  <a:pt x="1702015" y="115570"/>
                </a:lnTo>
                <a:lnTo>
                  <a:pt x="1700682" y="114300"/>
                </a:lnTo>
                <a:lnTo>
                  <a:pt x="1700314" y="113919"/>
                </a:lnTo>
                <a:lnTo>
                  <a:pt x="1700314" y="327139"/>
                </a:lnTo>
                <a:lnTo>
                  <a:pt x="1699450" y="325120"/>
                </a:lnTo>
                <a:lnTo>
                  <a:pt x="1700098" y="325120"/>
                </a:lnTo>
                <a:lnTo>
                  <a:pt x="1700314" y="327139"/>
                </a:lnTo>
                <a:lnTo>
                  <a:pt x="1700314" y="113919"/>
                </a:lnTo>
                <a:lnTo>
                  <a:pt x="1699475" y="113030"/>
                </a:lnTo>
                <a:lnTo>
                  <a:pt x="1698612" y="114300"/>
                </a:lnTo>
                <a:lnTo>
                  <a:pt x="1698256" y="111760"/>
                </a:lnTo>
                <a:lnTo>
                  <a:pt x="1697939" y="112077"/>
                </a:lnTo>
                <a:lnTo>
                  <a:pt x="1697939" y="330047"/>
                </a:lnTo>
                <a:lnTo>
                  <a:pt x="1697570" y="330835"/>
                </a:lnTo>
                <a:lnTo>
                  <a:pt x="1697101" y="330200"/>
                </a:lnTo>
                <a:lnTo>
                  <a:pt x="1697164" y="330047"/>
                </a:lnTo>
                <a:lnTo>
                  <a:pt x="1697939" y="330047"/>
                </a:lnTo>
                <a:lnTo>
                  <a:pt x="1697939" y="112077"/>
                </a:lnTo>
                <a:lnTo>
                  <a:pt x="1696364" y="113601"/>
                </a:lnTo>
                <a:lnTo>
                  <a:pt x="1696364" y="333502"/>
                </a:lnTo>
                <a:lnTo>
                  <a:pt x="1696199" y="333857"/>
                </a:lnTo>
                <a:lnTo>
                  <a:pt x="1696364" y="334657"/>
                </a:lnTo>
                <a:lnTo>
                  <a:pt x="1696300" y="356768"/>
                </a:lnTo>
                <a:lnTo>
                  <a:pt x="1695450" y="358228"/>
                </a:lnTo>
                <a:lnTo>
                  <a:pt x="1695450" y="363067"/>
                </a:lnTo>
                <a:lnTo>
                  <a:pt x="1693722" y="360680"/>
                </a:lnTo>
                <a:lnTo>
                  <a:pt x="1695069" y="360680"/>
                </a:lnTo>
                <a:lnTo>
                  <a:pt x="1695450" y="363067"/>
                </a:lnTo>
                <a:lnTo>
                  <a:pt x="1695450" y="358228"/>
                </a:lnTo>
                <a:lnTo>
                  <a:pt x="1695323" y="358444"/>
                </a:lnTo>
                <a:lnTo>
                  <a:pt x="1695183" y="358140"/>
                </a:lnTo>
                <a:lnTo>
                  <a:pt x="1696212" y="356870"/>
                </a:lnTo>
                <a:lnTo>
                  <a:pt x="1696300" y="334594"/>
                </a:lnTo>
                <a:lnTo>
                  <a:pt x="1695780" y="334048"/>
                </a:lnTo>
                <a:lnTo>
                  <a:pt x="1695780" y="342747"/>
                </a:lnTo>
                <a:lnTo>
                  <a:pt x="1695069" y="342747"/>
                </a:lnTo>
                <a:lnTo>
                  <a:pt x="1695500" y="341884"/>
                </a:lnTo>
                <a:lnTo>
                  <a:pt x="1695780" y="342747"/>
                </a:lnTo>
                <a:lnTo>
                  <a:pt x="1695780" y="334048"/>
                </a:lnTo>
                <a:lnTo>
                  <a:pt x="1696364" y="333502"/>
                </a:lnTo>
                <a:lnTo>
                  <a:pt x="1696364" y="113601"/>
                </a:lnTo>
                <a:lnTo>
                  <a:pt x="1695640" y="114300"/>
                </a:lnTo>
                <a:lnTo>
                  <a:pt x="1695627" y="115570"/>
                </a:lnTo>
                <a:lnTo>
                  <a:pt x="1695335" y="115570"/>
                </a:lnTo>
                <a:lnTo>
                  <a:pt x="1695335" y="341376"/>
                </a:lnTo>
                <a:lnTo>
                  <a:pt x="1694243" y="340360"/>
                </a:lnTo>
                <a:lnTo>
                  <a:pt x="1695056" y="339864"/>
                </a:lnTo>
                <a:lnTo>
                  <a:pt x="1694967" y="340207"/>
                </a:lnTo>
                <a:lnTo>
                  <a:pt x="1695335" y="341376"/>
                </a:lnTo>
                <a:lnTo>
                  <a:pt x="1695335" y="115570"/>
                </a:lnTo>
                <a:lnTo>
                  <a:pt x="1693265" y="115570"/>
                </a:lnTo>
                <a:lnTo>
                  <a:pt x="1693265" y="360070"/>
                </a:lnTo>
                <a:lnTo>
                  <a:pt x="1692694" y="359257"/>
                </a:lnTo>
                <a:lnTo>
                  <a:pt x="1691767" y="357987"/>
                </a:lnTo>
                <a:lnTo>
                  <a:pt x="1690573" y="357987"/>
                </a:lnTo>
                <a:lnTo>
                  <a:pt x="1691601" y="356870"/>
                </a:lnTo>
                <a:lnTo>
                  <a:pt x="1693151" y="359410"/>
                </a:lnTo>
                <a:lnTo>
                  <a:pt x="1693265" y="360070"/>
                </a:lnTo>
                <a:lnTo>
                  <a:pt x="1693265" y="115570"/>
                </a:lnTo>
                <a:lnTo>
                  <a:pt x="1692402" y="115570"/>
                </a:lnTo>
                <a:lnTo>
                  <a:pt x="1692402" y="348538"/>
                </a:lnTo>
                <a:lnTo>
                  <a:pt x="1691119" y="347980"/>
                </a:lnTo>
                <a:lnTo>
                  <a:pt x="1692109" y="346354"/>
                </a:lnTo>
                <a:lnTo>
                  <a:pt x="1692287" y="347827"/>
                </a:lnTo>
                <a:lnTo>
                  <a:pt x="1692402" y="348538"/>
                </a:lnTo>
                <a:lnTo>
                  <a:pt x="1692402" y="115570"/>
                </a:lnTo>
                <a:lnTo>
                  <a:pt x="1691690" y="115570"/>
                </a:lnTo>
                <a:lnTo>
                  <a:pt x="1692097" y="118110"/>
                </a:lnTo>
                <a:lnTo>
                  <a:pt x="1691627" y="119380"/>
                </a:lnTo>
                <a:lnTo>
                  <a:pt x="1691627" y="118110"/>
                </a:lnTo>
                <a:lnTo>
                  <a:pt x="1691043" y="118110"/>
                </a:lnTo>
                <a:lnTo>
                  <a:pt x="1690293" y="119380"/>
                </a:lnTo>
                <a:lnTo>
                  <a:pt x="1690547" y="119380"/>
                </a:lnTo>
                <a:lnTo>
                  <a:pt x="1691043" y="120650"/>
                </a:lnTo>
                <a:lnTo>
                  <a:pt x="1691957" y="121920"/>
                </a:lnTo>
                <a:lnTo>
                  <a:pt x="1691944" y="344792"/>
                </a:lnTo>
                <a:lnTo>
                  <a:pt x="1690331" y="343369"/>
                </a:lnTo>
                <a:lnTo>
                  <a:pt x="1690331" y="357987"/>
                </a:lnTo>
                <a:lnTo>
                  <a:pt x="1690065" y="357987"/>
                </a:lnTo>
                <a:lnTo>
                  <a:pt x="1688795" y="356717"/>
                </a:lnTo>
                <a:lnTo>
                  <a:pt x="1685290" y="353606"/>
                </a:lnTo>
                <a:lnTo>
                  <a:pt x="1685607" y="350520"/>
                </a:lnTo>
                <a:lnTo>
                  <a:pt x="1690331" y="357987"/>
                </a:lnTo>
                <a:lnTo>
                  <a:pt x="1690331" y="343369"/>
                </a:lnTo>
                <a:lnTo>
                  <a:pt x="1689811" y="342900"/>
                </a:lnTo>
                <a:lnTo>
                  <a:pt x="1691792" y="343458"/>
                </a:lnTo>
                <a:lnTo>
                  <a:pt x="1691944" y="344792"/>
                </a:lnTo>
                <a:lnTo>
                  <a:pt x="1691944" y="121932"/>
                </a:lnTo>
                <a:lnTo>
                  <a:pt x="1690103" y="123190"/>
                </a:lnTo>
                <a:lnTo>
                  <a:pt x="1688274" y="121920"/>
                </a:lnTo>
                <a:lnTo>
                  <a:pt x="1687449" y="123190"/>
                </a:lnTo>
                <a:lnTo>
                  <a:pt x="1685251" y="121920"/>
                </a:lnTo>
                <a:lnTo>
                  <a:pt x="1685963" y="124460"/>
                </a:lnTo>
                <a:lnTo>
                  <a:pt x="1684858" y="124460"/>
                </a:lnTo>
                <a:lnTo>
                  <a:pt x="1684693" y="124574"/>
                </a:lnTo>
                <a:lnTo>
                  <a:pt x="1684693" y="363067"/>
                </a:lnTo>
                <a:lnTo>
                  <a:pt x="1679702" y="364324"/>
                </a:lnTo>
                <a:lnTo>
                  <a:pt x="1680298" y="363689"/>
                </a:lnTo>
                <a:lnTo>
                  <a:pt x="1684477" y="361581"/>
                </a:lnTo>
                <a:lnTo>
                  <a:pt x="1684693" y="363067"/>
                </a:lnTo>
                <a:lnTo>
                  <a:pt x="1684693" y="124574"/>
                </a:lnTo>
                <a:lnTo>
                  <a:pt x="1682978" y="125704"/>
                </a:lnTo>
                <a:lnTo>
                  <a:pt x="1682978" y="354330"/>
                </a:lnTo>
                <a:lnTo>
                  <a:pt x="1682623" y="356958"/>
                </a:lnTo>
                <a:lnTo>
                  <a:pt x="1679613" y="352259"/>
                </a:lnTo>
                <a:lnTo>
                  <a:pt x="1679613" y="364413"/>
                </a:lnTo>
                <a:lnTo>
                  <a:pt x="1679613" y="365340"/>
                </a:lnTo>
                <a:lnTo>
                  <a:pt x="1679105" y="364959"/>
                </a:lnTo>
                <a:lnTo>
                  <a:pt x="1679613" y="364413"/>
                </a:lnTo>
                <a:lnTo>
                  <a:pt x="1679613" y="352259"/>
                </a:lnTo>
                <a:lnTo>
                  <a:pt x="1677123" y="349719"/>
                </a:lnTo>
                <a:lnTo>
                  <a:pt x="1676730" y="348856"/>
                </a:lnTo>
                <a:lnTo>
                  <a:pt x="1682978" y="354330"/>
                </a:lnTo>
                <a:lnTo>
                  <a:pt x="1682978" y="125704"/>
                </a:lnTo>
                <a:lnTo>
                  <a:pt x="1680425" y="125730"/>
                </a:lnTo>
                <a:lnTo>
                  <a:pt x="1681327" y="128270"/>
                </a:lnTo>
                <a:lnTo>
                  <a:pt x="1680387" y="128270"/>
                </a:lnTo>
                <a:lnTo>
                  <a:pt x="1680629" y="129832"/>
                </a:lnTo>
                <a:lnTo>
                  <a:pt x="1679587" y="130810"/>
                </a:lnTo>
                <a:lnTo>
                  <a:pt x="1678876" y="130810"/>
                </a:lnTo>
                <a:lnTo>
                  <a:pt x="1680108" y="133350"/>
                </a:lnTo>
                <a:lnTo>
                  <a:pt x="1678520" y="133350"/>
                </a:lnTo>
                <a:lnTo>
                  <a:pt x="1678559" y="134620"/>
                </a:lnTo>
                <a:lnTo>
                  <a:pt x="1677695" y="134620"/>
                </a:lnTo>
                <a:lnTo>
                  <a:pt x="1678355" y="135890"/>
                </a:lnTo>
                <a:lnTo>
                  <a:pt x="1677911" y="135331"/>
                </a:lnTo>
                <a:lnTo>
                  <a:pt x="1677911" y="135890"/>
                </a:lnTo>
                <a:lnTo>
                  <a:pt x="1677530" y="136271"/>
                </a:lnTo>
                <a:lnTo>
                  <a:pt x="1676603" y="137160"/>
                </a:lnTo>
                <a:lnTo>
                  <a:pt x="1677517" y="136271"/>
                </a:lnTo>
                <a:lnTo>
                  <a:pt x="1677454" y="135890"/>
                </a:lnTo>
                <a:lnTo>
                  <a:pt x="1677530" y="136258"/>
                </a:lnTo>
                <a:lnTo>
                  <a:pt x="1677809" y="135991"/>
                </a:lnTo>
                <a:lnTo>
                  <a:pt x="1677911" y="135331"/>
                </a:lnTo>
                <a:lnTo>
                  <a:pt x="1677352" y="134620"/>
                </a:lnTo>
                <a:lnTo>
                  <a:pt x="1676869" y="135890"/>
                </a:lnTo>
                <a:lnTo>
                  <a:pt x="1676590" y="135890"/>
                </a:lnTo>
                <a:lnTo>
                  <a:pt x="1675803" y="134620"/>
                </a:lnTo>
                <a:lnTo>
                  <a:pt x="1675841" y="135890"/>
                </a:lnTo>
                <a:lnTo>
                  <a:pt x="1676184" y="137160"/>
                </a:lnTo>
                <a:lnTo>
                  <a:pt x="1674736" y="138430"/>
                </a:lnTo>
                <a:lnTo>
                  <a:pt x="1673352" y="138430"/>
                </a:lnTo>
                <a:lnTo>
                  <a:pt x="1673352" y="342392"/>
                </a:lnTo>
                <a:lnTo>
                  <a:pt x="1671574" y="340474"/>
                </a:lnTo>
                <a:lnTo>
                  <a:pt x="1671574" y="391007"/>
                </a:lnTo>
                <a:lnTo>
                  <a:pt x="1670138" y="391947"/>
                </a:lnTo>
                <a:lnTo>
                  <a:pt x="1670138" y="401789"/>
                </a:lnTo>
                <a:lnTo>
                  <a:pt x="1669834" y="401891"/>
                </a:lnTo>
                <a:lnTo>
                  <a:pt x="1669834" y="411327"/>
                </a:lnTo>
                <a:lnTo>
                  <a:pt x="1669656" y="411949"/>
                </a:lnTo>
                <a:lnTo>
                  <a:pt x="1668170" y="411949"/>
                </a:lnTo>
                <a:lnTo>
                  <a:pt x="1668170" y="415404"/>
                </a:lnTo>
                <a:lnTo>
                  <a:pt x="1667649" y="416229"/>
                </a:lnTo>
                <a:lnTo>
                  <a:pt x="1667814" y="415759"/>
                </a:lnTo>
                <a:lnTo>
                  <a:pt x="1668170" y="415404"/>
                </a:lnTo>
                <a:lnTo>
                  <a:pt x="1668170" y="411949"/>
                </a:lnTo>
                <a:lnTo>
                  <a:pt x="1667827" y="411949"/>
                </a:lnTo>
                <a:lnTo>
                  <a:pt x="1666646" y="411378"/>
                </a:lnTo>
                <a:lnTo>
                  <a:pt x="1666646" y="417855"/>
                </a:lnTo>
                <a:lnTo>
                  <a:pt x="1665960" y="418947"/>
                </a:lnTo>
                <a:lnTo>
                  <a:pt x="1666405" y="417487"/>
                </a:lnTo>
                <a:lnTo>
                  <a:pt x="1666646" y="417855"/>
                </a:lnTo>
                <a:lnTo>
                  <a:pt x="1666646" y="411378"/>
                </a:lnTo>
                <a:lnTo>
                  <a:pt x="1669834" y="411327"/>
                </a:lnTo>
                <a:lnTo>
                  <a:pt x="1669834" y="401891"/>
                </a:lnTo>
                <a:lnTo>
                  <a:pt x="1669161" y="402094"/>
                </a:lnTo>
                <a:lnTo>
                  <a:pt x="1669351" y="401789"/>
                </a:lnTo>
                <a:lnTo>
                  <a:pt x="1670138" y="401789"/>
                </a:lnTo>
                <a:lnTo>
                  <a:pt x="1670138" y="391947"/>
                </a:lnTo>
                <a:lnTo>
                  <a:pt x="1667548" y="393623"/>
                </a:lnTo>
                <a:lnTo>
                  <a:pt x="1667548" y="394881"/>
                </a:lnTo>
                <a:lnTo>
                  <a:pt x="1667421" y="394944"/>
                </a:lnTo>
                <a:lnTo>
                  <a:pt x="1667510" y="394817"/>
                </a:lnTo>
                <a:lnTo>
                  <a:pt x="1667548" y="393623"/>
                </a:lnTo>
                <a:lnTo>
                  <a:pt x="1665706" y="394817"/>
                </a:lnTo>
                <a:lnTo>
                  <a:pt x="1665655" y="410895"/>
                </a:lnTo>
                <a:lnTo>
                  <a:pt x="1665224" y="410679"/>
                </a:lnTo>
                <a:lnTo>
                  <a:pt x="1665287" y="410413"/>
                </a:lnTo>
                <a:lnTo>
                  <a:pt x="1665655" y="410895"/>
                </a:lnTo>
                <a:lnTo>
                  <a:pt x="1665655" y="394817"/>
                </a:lnTo>
                <a:lnTo>
                  <a:pt x="1664830" y="394169"/>
                </a:lnTo>
                <a:lnTo>
                  <a:pt x="1664830" y="415137"/>
                </a:lnTo>
                <a:lnTo>
                  <a:pt x="1663661" y="415137"/>
                </a:lnTo>
                <a:lnTo>
                  <a:pt x="1663573" y="413512"/>
                </a:lnTo>
                <a:lnTo>
                  <a:pt x="1663573" y="417029"/>
                </a:lnTo>
                <a:lnTo>
                  <a:pt x="1663484" y="418947"/>
                </a:lnTo>
                <a:lnTo>
                  <a:pt x="1662480" y="417029"/>
                </a:lnTo>
                <a:lnTo>
                  <a:pt x="1663573" y="417029"/>
                </a:lnTo>
                <a:lnTo>
                  <a:pt x="1663573" y="413512"/>
                </a:lnTo>
                <a:lnTo>
                  <a:pt x="1663560" y="413219"/>
                </a:lnTo>
                <a:lnTo>
                  <a:pt x="1664830" y="415137"/>
                </a:lnTo>
                <a:lnTo>
                  <a:pt x="1664830" y="394169"/>
                </a:lnTo>
                <a:lnTo>
                  <a:pt x="1671459" y="390829"/>
                </a:lnTo>
                <a:lnTo>
                  <a:pt x="1671574" y="391007"/>
                </a:lnTo>
                <a:lnTo>
                  <a:pt x="1671574" y="340474"/>
                </a:lnTo>
                <a:lnTo>
                  <a:pt x="1669554" y="338289"/>
                </a:lnTo>
                <a:lnTo>
                  <a:pt x="1668449" y="337185"/>
                </a:lnTo>
                <a:lnTo>
                  <a:pt x="1669338" y="337820"/>
                </a:lnTo>
                <a:lnTo>
                  <a:pt x="1672501" y="340360"/>
                </a:lnTo>
                <a:lnTo>
                  <a:pt x="1673352" y="342392"/>
                </a:lnTo>
                <a:lnTo>
                  <a:pt x="1673352" y="138430"/>
                </a:lnTo>
                <a:lnTo>
                  <a:pt x="1670405" y="138430"/>
                </a:lnTo>
                <a:lnTo>
                  <a:pt x="1669846" y="140970"/>
                </a:lnTo>
                <a:lnTo>
                  <a:pt x="1668957" y="140970"/>
                </a:lnTo>
                <a:lnTo>
                  <a:pt x="1668551" y="141592"/>
                </a:lnTo>
                <a:lnTo>
                  <a:pt x="1668246" y="140970"/>
                </a:lnTo>
                <a:lnTo>
                  <a:pt x="1668183" y="141211"/>
                </a:lnTo>
                <a:lnTo>
                  <a:pt x="1668183" y="142138"/>
                </a:lnTo>
                <a:lnTo>
                  <a:pt x="1668183" y="141211"/>
                </a:lnTo>
                <a:lnTo>
                  <a:pt x="1667929" y="142125"/>
                </a:lnTo>
                <a:lnTo>
                  <a:pt x="1665643" y="140970"/>
                </a:lnTo>
                <a:lnTo>
                  <a:pt x="1667256" y="142240"/>
                </a:lnTo>
                <a:lnTo>
                  <a:pt x="1667891" y="143510"/>
                </a:lnTo>
                <a:lnTo>
                  <a:pt x="1668246" y="144780"/>
                </a:lnTo>
                <a:lnTo>
                  <a:pt x="1666735" y="146050"/>
                </a:lnTo>
                <a:lnTo>
                  <a:pt x="1667141" y="147320"/>
                </a:lnTo>
                <a:lnTo>
                  <a:pt x="1667129" y="148590"/>
                </a:lnTo>
                <a:lnTo>
                  <a:pt x="1668792" y="152400"/>
                </a:lnTo>
                <a:lnTo>
                  <a:pt x="1666976" y="152400"/>
                </a:lnTo>
                <a:lnTo>
                  <a:pt x="1665833" y="153670"/>
                </a:lnTo>
                <a:lnTo>
                  <a:pt x="1666659" y="154940"/>
                </a:lnTo>
                <a:lnTo>
                  <a:pt x="1662696" y="154940"/>
                </a:lnTo>
                <a:lnTo>
                  <a:pt x="1662061" y="156210"/>
                </a:lnTo>
                <a:lnTo>
                  <a:pt x="1663522" y="156210"/>
                </a:lnTo>
                <a:lnTo>
                  <a:pt x="1662328" y="157480"/>
                </a:lnTo>
                <a:lnTo>
                  <a:pt x="1663598" y="157480"/>
                </a:lnTo>
                <a:lnTo>
                  <a:pt x="1663700" y="158750"/>
                </a:lnTo>
                <a:lnTo>
                  <a:pt x="1663547" y="160020"/>
                </a:lnTo>
                <a:lnTo>
                  <a:pt x="1665935" y="160020"/>
                </a:lnTo>
                <a:lnTo>
                  <a:pt x="1665681" y="163830"/>
                </a:lnTo>
                <a:lnTo>
                  <a:pt x="1667268" y="163830"/>
                </a:lnTo>
                <a:lnTo>
                  <a:pt x="1666963" y="165100"/>
                </a:lnTo>
                <a:lnTo>
                  <a:pt x="1667040" y="166370"/>
                </a:lnTo>
                <a:lnTo>
                  <a:pt x="1667446" y="166370"/>
                </a:lnTo>
                <a:lnTo>
                  <a:pt x="1666900" y="167640"/>
                </a:lnTo>
                <a:lnTo>
                  <a:pt x="1666367" y="167640"/>
                </a:lnTo>
                <a:lnTo>
                  <a:pt x="1667217" y="168910"/>
                </a:lnTo>
                <a:lnTo>
                  <a:pt x="1667002" y="170180"/>
                </a:lnTo>
                <a:lnTo>
                  <a:pt x="1666963" y="171450"/>
                </a:lnTo>
                <a:lnTo>
                  <a:pt x="1667611" y="172720"/>
                </a:lnTo>
                <a:lnTo>
                  <a:pt x="1666976" y="172720"/>
                </a:lnTo>
                <a:lnTo>
                  <a:pt x="1667586" y="173990"/>
                </a:lnTo>
                <a:lnTo>
                  <a:pt x="1666570" y="173990"/>
                </a:lnTo>
                <a:lnTo>
                  <a:pt x="1660969" y="179743"/>
                </a:lnTo>
                <a:lnTo>
                  <a:pt x="1660969" y="328498"/>
                </a:lnTo>
                <a:lnTo>
                  <a:pt x="1660702" y="328129"/>
                </a:lnTo>
                <a:lnTo>
                  <a:pt x="1660347" y="327647"/>
                </a:lnTo>
                <a:lnTo>
                  <a:pt x="1660347" y="416204"/>
                </a:lnTo>
                <a:lnTo>
                  <a:pt x="1660017" y="417715"/>
                </a:lnTo>
                <a:lnTo>
                  <a:pt x="1659763" y="417029"/>
                </a:lnTo>
                <a:lnTo>
                  <a:pt x="1659255" y="415759"/>
                </a:lnTo>
                <a:lnTo>
                  <a:pt x="1660347" y="416204"/>
                </a:lnTo>
                <a:lnTo>
                  <a:pt x="1660347" y="327647"/>
                </a:lnTo>
                <a:lnTo>
                  <a:pt x="1659674" y="326859"/>
                </a:lnTo>
                <a:lnTo>
                  <a:pt x="1658543" y="326859"/>
                </a:lnTo>
                <a:lnTo>
                  <a:pt x="1657921" y="325589"/>
                </a:lnTo>
                <a:lnTo>
                  <a:pt x="1657438" y="324319"/>
                </a:lnTo>
                <a:lnTo>
                  <a:pt x="1656549" y="325589"/>
                </a:lnTo>
                <a:lnTo>
                  <a:pt x="1656613" y="325043"/>
                </a:lnTo>
                <a:lnTo>
                  <a:pt x="1657438" y="323850"/>
                </a:lnTo>
                <a:lnTo>
                  <a:pt x="1657921" y="325120"/>
                </a:lnTo>
                <a:lnTo>
                  <a:pt x="1658543" y="326390"/>
                </a:lnTo>
                <a:lnTo>
                  <a:pt x="1659674" y="326390"/>
                </a:lnTo>
                <a:lnTo>
                  <a:pt x="1660766" y="327660"/>
                </a:lnTo>
                <a:lnTo>
                  <a:pt x="1660969" y="328498"/>
                </a:lnTo>
                <a:lnTo>
                  <a:pt x="1660969" y="179743"/>
                </a:lnTo>
                <a:lnTo>
                  <a:pt x="1656715" y="184099"/>
                </a:lnTo>
                <a:lnTo>
                  <a:pt x="1656715" y="323850"/>
                </a:lnTo>
                <a:lnTo>
                  <a:pt x="1656651" y="324319"/>
                </a:lnTo>
                <a:lnTo>
                  <a:pt x="1656473" y="323850"/>
                </a:lnTo>
                <a:lnTo>
                  <a:pt x="1656715" y="323850"/>
                </a:lnTo>
                <a:lnTo>
                  <a:pt x="1656715" y="184099"/>
                </a:lnTo>
                <a:lnTo>
                  <a:pt x="1655699" y="185140"/>
                </a:lnTo>
                <a:lnTo>
                  <a:pt x="1655699" y="323850"/>
                </a:lnTo>
                <a:lnTo>
                  <a:pt x="1655584" y="324319"/>
                </a:lnTo>
                <a:lnTo>
                  <a:pt x="1655610" y="323850"/>
                </a:lnTo>
                <a:lnTo>
                  <a:pt x="1655699" y="185140"/>
                </a:lnTo>
                <a:lnTo>
                  <a:pt x="1655419" y="185420"/>
                </a:lnTo>
                <a:lnTo>
                  <a:pt x="1655051" y="185674"/>
                </a:lnTo>
                <a:lnTo>
                  <a:pt x="1655051" y="418947"/>
                </a:lnTo>
                <a:lnTo>
                  <a:pt x="1654581" y="418947"/>
                </a:lnTo>
                <a:lnTo>
                  <a:pt x="1653336" y="417677"/>
                </a:lnTo>
                <a:lnTo>
                  <a:pt x="1652549" y="417677"/>
                </a:lnTo>
                <a:lnTo>
                  <a:pt x="1652828" y="417029"/>
                </a:lnTo>
                <a:lnTo>
                  <a:pt x="1655051" y="418947"/>
                </a:lnTo>
                <a:lnTo>
                  <a:pt x="1655051" y="185674"/>
                </a:lnTo>
                <a:lnTo>
                  <a:pt x="1654632" y="185940"/>
                </a:lnTo>
                <a:lnTo>
                  <a:pt x="1654632" y="323049"/>
                </a:lnTo>
                <a:lnTo>
                  <a:pt x="1654479" y="323049"/>
                </a:lnTo>
                <a:lnTo>
                  <a:pt x="1654454" y="322897"/>
                </a:lnTo>
                <a:lnTo>
                  <a:pt x="1654632" y="323049"/>
                </a:lnTo>
                <a:lnTo>
                  <a:pt x="1654632" y="185940"/>
                </a:lnTo>
                <a:lnTo>
                  <a:pt x="1654060" y="186321"/>
                </a:lnTo>
                <a:lnTo>
                  <a:pt x="1654060" y="321779"/>
                </a:lnTo>
                <a:lnTo>
                  <a:pt x="1652993" y="321779"/>
                </a:lnTo>
                <a:lnTo>
                  <a:pt x="1652943" y="321310"/>
                </a:lnTo>
                <a:lnTo>
                  <a:pt x="1654035" y="321310"/>
                </a:lnTo>
                <a:lnTo>
                  <a:pt x="1654060" y="321779"/>
                </a:lnTo>
                <a:lnTo>
                  <a:pt x="1654060" y="186321"/>
                </a:lnTo>
                <a:lnTo>
                  <a:pt x="1652117" y="187591"/>
                </a:lnTo>
                <a:lnTo>
                  <a:pt x="1652117" y="320040"/>
                </a:lnTo>
                <a:lnTo>
                  <a:pt x="1652066" y="420217"/>
                </a:lnTo>
                <a:lnTo>
                  <a:pt x="1651673" y="420217"/>
                </a:lnTo>
                <a:lnTo>
                  <a:pt x="1651711" y="419722"/>
                </a:lnTo>
                <a:lnTo>
                  <a:pt x="1652066" y="420217"/>
                </a:lnTo>
                <a:lnTo>
                  <a:pt x="1652066" y="320040"/>
                </a:lnTo>
                <a:lnTo>
                  <a:pt x="1651584" y="320040"/>
                </a:lnTo>
                <a:lnTo>
                  <a:pt x="1651114" y="319608"/>
                </a:lnTo>
                <a:lnTo>
                  <a:pt x="1651114" y="420217"/>
                </a:lnTo>
                <a:lnTo>
                  <a:pt x="1650517" y="420217"/>
                </a:lnTo>
                <a:lnTo>
                  <a:pt x="1650517" y="418947"/>
                </a:lnTo>
                <a:lnTo>
                  <a:pt x="1649869" y="418947"/>
                </a:lnTo>
                <a:lnTo>
                  <a:pt x="1650720" y="418299"/>
                </a:lnTo>
                <a:lnTo>
                  <a:pt x="1651114" y="420217"/>
                </a:lnTo>
                <a:lnTo>
                  <a:pt x="1651114" y="319608"/>
                </a:lnTo>
                <a:lnTo>
                  <a:pt x="1650720" y="319239"/>
                </a:lnTo>
                <a:lnTo>
                  <a:pt x="1650504" y="319239"/>
                </a:lnTo>
                <a:lnTo>
                  <a:pt x="1650403" y="318770"/>
                </a:lnTo>
                <a:lnTo>
                  <a:pt x="1650720" y="318770"/>
                </a:lnTo>
                <a:lnTo>
                  <a:pt x="1652117" y="320040"/>
                </a:lnTo>
                <a:lnTo>
                  <a:pt x="1652117" y="187591"/>
                </a:lnTo>
                <a:lnTo>
                  <a:pt x="1649374" y="189395"/>
                </a:lnTo>
                <a:lnTo>
                  <a:pt x="1649374" y="419328"/>
                </a:lnTo>
                <a:lnTo>
                  <a:pt x="1648993" y="420217"/>
                </a:lnTo>
                <a:lnTo>
                  <a:pt x="1648688" y="419569"/>
                </a:lnTo>
                <a:lnTo>
                  <a:pt x="1649069" y="419569"/>
                </a:lnTo>
                <a:lnTo>
                  <a:pt x="1649374" y="419328"/>
                </a:lnTo>
                <a:lnTo>
                  <a:pt x="1649374" y="189395"/>
                </a:lnTo>
                <a:lnTo>
                  <a:pt x="1649044" y="189623"/>
                </a:lnTo>
                <a:lnTo>
                  <a:pt x="1649044" y="319239"/>
                </a:lnTo>
                <a:lnTo>
                  <a:pt x="1648853" y="319239"/>
                </a:lnTo>
                <a:lnTo>
                  <a:pt x="1648993" y="318884"/>
                </a:lnTo>
                <a:lnTo>
                  <a:pt x="1649044" y="319239"/>
                </a:lnTo>
                <a:lnTo>
                  <a:pt x="1649044" y="189623"/>
                </a:lnTo>
                <a:lnTo>
                  <a:pt x="1648345" y="190080"/>
                </a:lnTo>
                <a:lnTo>
                  <a:pt x="1648345" y="418922"/>
                </a:lnTo>
                <a:lnTo>
                  <a:pt x="1648066" y="418693"/>
                </a:lnTo>
                <a:lnTo>
                  <a:pt x="1648193" y="418299"/>
                </a:lnTo>
                <a:lnTo>
                  <a:pt x="1648345" y="418922"/>
                </a:lnTo>
                <a:lnTo>
                  <a:pt x="1648345" y="190080"/>
                </a:lnTo>
                <a:lnTo>
                  <a:pt x="1648015" y="190296"/>
                </a:lnTo>
                <a:lnTo>
                  <a:pt x="1648015" y="317500"/>
                </a:lnTo>
                <a:lnTo>
                  <a:pt x="1647926" y="317855"/>
                </a:lnTo>
                <a:lnTo>
                  <a:pt x="1647850" y="318160"/>
                </a:lnTo>
                <a:lnTo>
                  <a:pt x="1647748" y="317969"/>
                </a:lnTo>
                <a:lnTo>
                  <a:pt x="1647901" y="317969"/>
                </a:lnTo>
                <a:lnTo>
                  <a:pt x="1647901" y="317804"/>
                </a:lnTo>
                <a:lnTo>
                  <a:pt x="1647761" y="317500"/>
                </a:lnTo>
                <a:lnTo>
                  <a:pt x="1648015" y="317500"/>
                </a:lnTo>
                <a:lnTo>
                  <a:pt x="1648015" y="190296"/>
                </a:lnTo>
                <a:lnTo>
                  <a:pt x="1647405" y="190690"/>
                </a:lnTo>
                <a:lnTo>
                  <a:pt x="1647405" y="316230"/>
                </a:lnTo>
                <a:lnTo>
                  <a:pt x="1647367" y="316699"/>
                </a:lnTo>
                <a:lnTo>
                  <a:pt x="1647329" y="424027"/>
                </a:lnTo>
                <a:lnTo>
                  <a:pt x="1645018" y="424027"/>
                </a:lnTo>
                <a:lnTo>
                  <a:pt x="1646605" y="423379"/>
                </a:lnTo>
                <a:lnTo>
                  <a:pt x="1647126" y="421690"/>
                </a:lnTo>
                <a:lnTo>
                  <a:pt x="1647329" y="424027"/>
                </a:lnTo>
                <a:lnTo>
                  <a:pt x="1647329" y="316674"/>
                </a:lnTo>
                <a:lnTo>
                  <a:pt x="1635569" y="308533"/>
                </a:lnTo>
                <a:lnTo>
                  <a:pt x="1635569" y="428459"/>
                </a:lnTo>
                <a:lnTo>
                  <a:pt x="1634426" y="429107"/>
                </a:lnTo>
                <a:lnTo>
                  <a:pt x="1633855" y="429450"/>
                </a:lnTo>
                <a:lnTo>
                  <a:pt x="1634464" y="428459"/>
                </a:lnTo>
                <a:lnTo>
                  <a:pt x="1635569" y="428459"/>
                </a:lnTo>
                <a:lnTo>
                  <a:pt x="1635569" y="308533"/>
                </a:lnTo>
                <a:lnTo>
                  <a:pt x="1628533" y="303669"/>
                </a:lnTo>
                <a:lnTo>
                  <a:pt x="1628533" y="433870"/>
                </a:lnTo>
                <a:lnTo>
                  <a:pt x="1627454" y="434187"/>
                </a:lnTo>
                <a:lnTo>
                  <a:pt x="1625993" y="434187"/>
                </a:lnTo>
                <a:lnTo>
                  <a:pt x="1627568" y="433539"/>
                </a:lnTo>
                <a:lnTo>
                  <a:pt x="1628533" y="433870"/>
                </a:lnTo>
                <a:lnTo>
                  <a:pt x="1628533" y="303669"/>
                </a:lnTo>
                <a:lnTo>
                  <a:pt x="1624368" y="300774"/>
                </a:lnTo>
                <a:lnTo>
                  <a:pt x="1647405" y="316230"/>
                </a:lnTo>
                <a:lnTo>
                  <a:pt x="1647405" y="190690"/>
                </a:lnTo>
                <a:lnTo>
                  <a:pt x="1621307" y="207848"/>
                </a:lnTo>
                <a:lnTo>
                  <a:pt x="1621307" y="437756"/>
                </a:lnTo>
                <a:lnTo>
                  <a:pt x="1621116" y="437997"/>
                </a:lnTo>
                <a:lnTo>
                  <a:pt x="1621307" y="437756"/>
                </a:lnTo>
                <a:lnTo>
                  <a:pt x="1621307" y="207848"/>
                </a:lnTo>
                <a:lnTo>
                  <a:pt x="1618716" y="209550"/>
                </a:lnTo>
                <a:lnTo>
                  <a:pt x="1614843" y="212267"/>
                </a:lnTo>
                <a:lnTo>
                  <a:pt x="1614843" y="294182"/>
                </a:lnTo>
                <a:lnTo>
                  <a:pt x="1614360" y="293839"/>
                </a:lnTo>
                <a:lnTo>
                  <a:pt x="1612353" y="291211"/>
                </a:lnTo>
                <a:lnTo>
                  <a:pt x="1614843" y="294182"/>
                </a:lnTo>
                <a:lnTo>
                  <a:pt x="1614843" y="212267"/>
                </a:lnTo>
                <a:lnTo>
                  <a:pt x="1613166" y="213436"/>
                </a:lnTo>
                <a:lnTo>
                  <a:pt x="1613166" y="241300"/>
                </a:lnTo>
                <a:lnTo>
                  <a:pt x="1613166" y="254863"/>
                </a:lnTo>
                <a:lnTo>
                  <a:pt x="1613115" y="251929"/>
                </a:lnTo>
                <a:lnTo>
                  <a:pt x="1612988" y="245579"/>
                </a:lnTo>
                <a:lnTo>
                  <a:pt x="1612925" y="243039"/>
                </a:lnTo>
                <a:lnTo>
                  <a:pt x="1612900" y="241769"/>
                </a:lnTo>
                <a:lnTo>
                  <a:pt x="1612900" y="276339"/>
                </a:lnTo>
                <a:lnTo>
                  <a:pt x="1608963" y="286740"/>
                </a:lnTo>
                <a:lnTo>
                  <a:pt x="1608582" y="286219"/>
                </a:lnTo>
                <a:lnTo>
                  <a:pt x="1612900" y="276339"/>
                </a:lnTo>
                <a:lnTo>
                  <a:pt x="1612900" y="241769"/>
                </a:lnTo>
                <a:lnTo>
                  <a:pt x="1612468" y="241757"/>
                </a:lnTo>
                <a:lnTo>
                  <a:pt x="1612379" y="241300"/>
                </a:lnTo>
                <a:lnTo>
                  <a:pt x="1613166" y="241300"/>
                </a:lnTo>
                <a:lnTo>
                  <a:pt x="1613166" y="213436"/>
                </a:lnTo>
                <a:lnTo>
                  <a:pt x="1611795" y="214388"/>
                </a:lnTo>
                <a:lnTo>
                  <a:pt x="1611795" y="242316"/>
                </a:lnTo>
                <a:lnTo>
                  <a:pt x="1611439" y="243039"/>
                </a:lnTo>
                <a:lnTo>
                  <a:pt x="1611147" y="241858"/>
                </a:lnTo>
                <a:lnTo>
                  <a:pt x="1611147" y="243039"/>
                </a:lnTo>
                <a:lnTo>
                  <a:pt x="1609318" y="243039"/>
                </a:lnTo>
                <a:lnTo>
                  <a:pt x="1610309" y="242570"/>
                </a:lnTo>
                <a:lnTo>
                  <a:pt x="1609458" y="240030"/>
                </a:lnTo>
                <a:lnTo>
                  <a:pt x="1610499" y="241046"/>
                </a:lnTo>
                <a:lnTo>
                  <a:pt x="1610042" y="241769"/>
                </a:lnTo>
                <a:lnTo>
                  <a:pt x="1611147" y="243039"/>
                </a:lnTo>
                <a:lnTo>
                  <a:pt x="1611147" y="241858"/>
                </a:lnTo>
                <a:lnTo>
                  <a:pt x="1611096" y="241642"/>
                </a:lnTo>
                <a:lnTo>
                  <a:pt x="1611795" y="242316"/>
                </a:lnTo>
                <a:lnTo>
                  <a:pt x="1611795" y="214388"/>
                </a:lnTo>
                <a:lnTo>
                  <a:pt x="1609293" y="216141"/>
                </a:lnTo>
                <a:lnTo>
                  <a:pt x="1609293" y="240030"/>
                </a:lnTo>
                <a:lnTo>
                  <a:pt x="1607985" y="243039"/>
                </a:lnTo>
                <a:lnTo>
                  <a:pt x="1607451" y="243039"/>
                </a:lnTo>
                <a:lnTo>
                  <a:pt x="1608416" y="241769"/>
                </a:lnTo>
                <a:lnTo>
                  <a:pt x="1606384" y="241769"/>
                </a:lnTo>
                <a:lnTo>
                  <a:pt x="1604645" y="241084"/>
                </a:lnTo>
                <a:lnTo>
                  <a:pt x="1607489" y="240030"/>
                </a:lnTo>
                <a:lnTo>
                  <a:pt x="1607083" y="241300"/>
                </a:lnTo>
                <a:lnTo>
                  <a:pt x="1609293" y="240030"/>
                </a:lnTo>
                <a:lnTo>
                  <a:pt x="1609293" y="216141"/>
                </a:lnTo>
                <a:lnTo>
                  <a:pt x="1602359" y="220980"/>
                </a:lnTo>
                <a:lnTo>
                  <a:pt x="1603082" y="222250"/>
                </a:lnTo>
                <a:lnTo>
                  <a:pt x="1599920" y="222250"/>
                </a:lnTo>
                <a:lnTo>
                  <a:pt x="1600784" y="224790"/>
                </a:lnTo>
                <a:lnTo>
                  <a:pt x="1599653" y="223202"/>
                </a:lnTo>
                <a:lnTo>
                  <a:pt x="1599653" y="238760"/>
                </a:lnTo>
                <a:lnTo>
                  <a:pt x="1599438" y="239864"/>
                </a:lnTo>
                <a:lnTo>
                  <a:pt x="1599361" y="240284"/>
                </a:lnTo>
                <a:lnTo>
                  <a:pt x="1599069" y="241769"/>
                </a:lnTo>
                <a:lnTo>
                  <a:pt x="1596974" y="241769"/>
                </a:lnTo>
                <a:lnTo>
                  <a:pt x="1597571" y="241757"/>
                </a:lnTo>
                <a:lnTo>
                  <a:pt x="1599361" y="240284"/>
                </a:lnTo>
                <a:lnTo>
                  <a:pt x="1599361" y="239915"/>
                </a:lnTo>
                <a:lnTo>
                  <a:pt x="1597672" y="240804"/>
                </a:lnTo>
                <a:lnTo>
                  <a:pt x="1598422" y="240030"/>
                </a:lnTo>
                <a:lnTo>
                  <a:pt x="1599653" y="238760"/>
                </a:lnTo>
                <a:lnTo>
                  <a:pt x="1599653" y="223202"/>
                </a:lnTo>
                <a:lnTo>
                  <a:pt x="1598079" y="220980"/>
                </a:lnTo>
                <a:lnTo>
                  <a:pt x="1598091" y="223520"/>
                </a:lnTo>
                <a:lnTo>
                  <a:pt x="1596986" y="227241"/>
                </a:lnTo>
                <a:lnTo>
                  <a:pt x="1594573" y="227330"/>
                </a:lnTo>
                <a:lnTo>
                  <a:pt x="1597050" y="228600"/>
                </a:lnTo>
                <a:lnTo>
                  <a:pt x="1595818" y="231140"/>
                </a:lnTo>
                <a:lnTo>
                  <a:pt x="1593900" y="231140"/>
                </a:lnTo>
                <a:lnTo>
                  <a:pt x="1594116" y="234950"/>
                </a:lnTo>
                <a:lnTo>
                  <a:pt x="1595589" y="234950"/>
                </a:lnTo>
                <a:lnTo>
                  <a:pt x="1593037" y="237490"/>
                </a:lnTo>
                <a:lnTo>
                  <a:pt x="1592668" y="237490"/>
                </a:lnTo>
                <a:lnTo>
                  <a:pt x="1592249" y="238760"/>
                </a:lnTo>
                <a:lnTo>
                  <a:pt x="1590281" y="238760"/>
                </a:lnTo>
                <a:lnTo>
                  <a:pt x="1589913" y="237490"/>
                </a:lnTo>
                <a:lnTo>
                  <a:pt x="1588897" y="238760"/>
                </a:lnTo>
                <a:lnTo>
                  <a:pt x="1592008" y="241300"/>
                </a:lnTo>
                <a:lnTo>
                  <a:pt x="1592313" y="241300"/>
                </a:lnTo>
                <a:lnTo>
                  <a:pt x="1594446" y="240030"/>
                </a:lnTo>
                <a:lnTo>
                  <a:pt x="1595031" y="241033"/>
                </a:lnTo>
                <a:lnTo>
                  <a:pt x="1594497" y="240499"/>
                </a:lnTo>
                <a:lnTo>
                  <a:pt x="1592707" y="241769"/>
                </a:lnTo>
                <a:lnTo>
                  <a:pt x="1591183" y="241757"/>
                </a:lnTo>
                <a:lnTo>
                  <a:pt x="1591017" y="241300"/>
                </a:lnTo>
                <a:lnTo>
                  <a:pt x="1592008" y="241300"/>
                </a:lnTo>
                <a:lnTo>
                  <a:pt x="1590865" y="240855"/>
                </a:lnTo>
                <a:lnTo>
                  <a:pt x="1590751" y="240499"/>
                </a:lnTo>
                <a:lnTo>
                  <a:pt x="1589976" y="240499"/>
                </a:lnTo>
                <a:lnTo>
                  <a:pt x="1588795" y="240030"/>
                </a:lnTo>
                <a:lnTo>
                  <a:pt x="1589278" y="240499"/>
                </a:lnTo>
                <a:lnTo>
                  <a:pt x="1588960" y="240499"/>
                </a:lnTo>
                <a:lnTo>
                  <a:pt x="1588465" y="239229"/>
                </a:lnTo>
                <a:lnTo>
                  <a:pt x="1586966" y="239229"/>
                </a:lnTo>
                <a:lnTo>
                  <a:pt x="1587373" y="241769"/>
                </a:lnTo>
                <a:lnTo>
                  <a:pt x="1588223" y="243039"/>
                </a:lnTo>
                <a:lnTo>
                  <a:pt x="1586763" y="241757"/>
                </a:lnTo>
                <a:lnTo>
                  <a:pt x="1586445" y="240499"/>
                </a:lnTo>
                <a:lnTo>
                  <a:pt x="1584985" y="236689"/>
                </a:lnTo>
                <a:lnTo>
                  <a:pt x="1584490" y="235419"/>
                </a:lnTo>
                <a:lnTo>
                  <a:pt x="1584121" y="236740"/>
                </a:lnTo>
                <a:lnTo>
                  <a:pt x="1582026" y="244309"/>
                </a:lnTo>
                <a:lnTo>
                  <a:pt x="1581454" y="240499"/>
                </a:lnTo>
                <a:lnTo>
                  <a:pt x="1584121" y="236740"/>
                </a:lnTo>
                <a:lnTo>
                  <a:pt x="1579156" y="242303"/>
                </a:lnTo>
                <a:lnTo>
                  <a:pt x="1579524" y="243039"/>
                </a:lnTo>
                <a:lnTo>
                  <a:pt x="1578267" y="244309"/>
                </a:lnTo>
                <a:lnTo>
                  <a:pt x="1577047" y="243039"/>
                </a:lnTo>
                <a:lnTo>
                  <a:pt x="1576222" y="244309"/>
                </a:lnTo>
                <a:lnTo>
                  <a:pt x="1575142" y="244309"/>
                </a:lnTo>
                <a:lnTo>
                  <a:pt x="1574241" y="245579"/>
                </a:lnTo>
                <a:lnTo>
                  <a:pt x="1573898" y="245579"/>
                </a:lnTo>
                <a:lnTo>
                  <a:pt x="1573580" y="244309"/>
                </a:lnTo>
                <a:lnTo>
                  <a:pt x="1573847" y="243039"/>
                </a:lnTo>
                <a:lnTo>
                  <a:pt x="1573491" y="241769"/>
                </a:lnTo>
                <a:lnTo>
                  <a:pt x="1572806" y="243039"/>
                </a:lnTo>
                <a:lnTo>
                  <a:pt x="1572069" y="240499"/>
                </a:lnTo>
                <a:lnTo>
                  <a:pt x="1571383" y="240499"/>
                </a:lnTo>
                <a:lnTo>
                  <a:pt x="1561274" y="241769"/>
                </a:lnTo>
                <a:lnTo>
                  <a:pt x="1535074" y="241769"/>
                </a:lnTo>
                <a:lnTo>
                  <a:pt x="1507820" y="243039"/>
                </a:lnTo>
                <a:lnTo>
                  <a:pt x="1494574" y="243039"/>
                </a:lnTo>
                <a:lnTo>
                  <a:pt x="1492694" y="246849"/>
                </a:lnTo>
                <a:lnTo>
                  <a:pt x="1490472" y="250659"/>
                </a:lnTo>
                <a:lnTo>
                  <a:pt x="1488211" y="249389"/>
                </a:lnTo>
                <a:lnTo>
                  <a:pt x="1487258" y="249389"/>
                </a:lnTo>
                <a:lnTo>
                  <a:pt x="1486585" y="250659"/>
                </a:lnTo>
                <a:lnTo>
                  <a:pt x="1483829" y="250659"/>
                </a:lnTo>
                <a:lnTo>
                  <a:pt x="1483461" y="251929"/>
                </a:lnTo>
                <a:lnTo>
                  <a:pt x="1482674" y="249389"/>
                </a:lnTo>
                <a:lnTo>
                  <a:pt x="1482077" y="249389"/>
                </a:lnTo>
                <a:lnTo>
                  <a:pt x="1482623" y="248119"/>
                </a:lnTo>
                <a:lnTo>
                  <a:pt x="1483093" y="245579"/>
                </a:lnTo>
                <a:lnTo>
                  <a:pt x="1486357" y="248119"/>
                </a:lnTo>
                <a:lnTo>
                  <a:pt x="1486192" y="245579"/>
                </a:lnTo>
                <a:lnTo>
                  <a:pt x="1477403" y="243039"/>
                </a:lnTo>
                <a:lnTo>
                  <a:pt x="1464716" y="243700"/>
                </a:lnTo>
                <a:lnTo>
                  <a:pt x="1464716" y="268439"/>
                </a:lnTo>
                <a:lnTo>
                  <a:pt x="1461401" y="272249"/>
                </a:lnTo>
                <a:lnTo>
                  <a:pt x="1457566" y="272249"/>
                </a:lnTo>
                <a:lnTo>
                  <a:pt x="1459496" y="270979"/>
                </a:lnTo>
                <a:lnTo>
                  <a:pt x="1457858" y="270979"/>
                </a:lnTo>
                <a:lnTo>
                  <a:pt x="1458010" y="269709"/>
                </a:lnTo>
                <a:lnTo>
                  <a:pt x="1459242" y="269709"/>
                </a:lnTo>
                <a:lnTo>
                  <a:pt x="1459306" y="268439"/>
                </a:lnTo>
                <a:lnTo>
                  <a:pt x="1460017" y="268439"/>
                </a:lnTo>
                <a:lnTo>
                  <a:pt x="1460944" y="269709"/>
                </a:lnTo>
                <a:lnTo>
                  <a:pt x="1464716" y="268439"/>
                </a:lnTo>
                <a:lnTo>
                  <a:pt x="1464716" y="243700"/>
                </a:lnTo>
                <a:lnTo>
                  <a:pt x="1427683" y="245579"/>
                </a:lnTo>
                <a:lnTo>
                  <a:pt x="1415199" y="245579"/>
                </a:lnTo>
                <a:lnTo>
                  <a:pt x="1417104" y="306844"/>
                </a:lnTo>
                <a:lnTo>
                  <a:pt x="1413573" y="271018"/>
                </a:lnTo>
                <a:lnTo>
                  <a:pt x="1415211" y="244589"/>
                </a:lnTo>
                <a:lnTo>
                  <a:pt x="1151128" y="251460"/>
                </a:lnTo>
                <a:lnTo>
                  <a:pt x="1098727" y="251726"/>
                </a:lnTo>
                <a:lnTo>
                  <a:pt x="1098931" y="257225"/>
                </a:lnTo>
                <a:lnTo>
                  <a:pt x="1098867" y="256273"/>
                </a:lnTo>
                <a:lnTo>
                  <a:pt x="1098626" y="253225"/>
                </a:lnTo>
                <a:lnTo>
                  <a:pt x="1097038" y="252945"/>
                </a:lnTo>
                <a:lnTo>
                  <a:pt x="1096822" y="252907"/>
                </a:lnTo>
                <a:lnTo>
                  <a:pt x="989291" y="252907"/>
                </a:lnTo>
                <a:lnTo>
                  <a:pt x="988974" y="252907"/>
                </a:lnTo>
                <a:lnTo>
                  <a:pt x="988885" y="252780"/>
                </a:lnTo>
                <a:lnTo>
                  <a:pt x="985558" y="251675"/>
                </a:lnTo>
                <a:lnTo>
                  <a:pt x="984707" y="253657"/>
                </a:lnTo>
                <a:lnTo>
                  <a:pt x="985151" y="254266"/>
                </a:lnTo>
                <a:lnTo>
                  <a:pt x="987590" y="255625"/>
                </a:lnTo>
                <a:lnTo>
                  <a:pt x="985443" y="255917"/>
                </a:lnTo>
                <a:lnTo>
                  <a:pt x="984529" y="256273"/>
                </a:lnTo>
                <a:lnTo>
                  <a:pt x="984745" y="255828"/>
                </a:lnTo>
                <a:lnTo>
                  <a:pt x="985443" y="254457"/>
                </a:lnTo>
                <a:lnTo>
                  <a:pt x="984745" y="254977"/>
                </a:lnTo>
                <a:lnTo>
                  <a:pt x="984402" y="255828"/>
                </a:lnTo>
                <a:lnTo>
                  <a:pt x="983157" y="255155"/>
                </a:lnTo>
                <a:lnTo>
                  <a:pt x="982764" y="256006"/>
                </a:lnTo>
                <a:lnTo>
                  <a:pt x="981506" y="259270"/>
                </a:lnTo>
                <a:lnTo>
                  <a:pt x="981951" y="257479"/>
                </a:lnTo>
                <a:lnTo>
                  <a:pt x="982345" y="255854"/>
                </a:lnTo>
                <a:lnTo>
                  <a:pt x="982941" y="253466"/>
                </a:lnTo>
                <a:lnTo>
                  <a:pt x="981113" y="254584"/>
                </a:lnTo>
                <a:lnTo>
                  <a:pt x="981113" y="256692"/>
                </a:lnTo>
                <a:lnTo>
                  <a:pt x="980655" y="257479"/>
                </a:lnTo>
                <a:lnTo>
                  <a:pt x="978814" y="257200"/>
                </a:lnTo>
                <a:lnTo>
                  <a:pt x="980706" y="255854"/>
                </a:lnTo>
                <a:lnTo>
                  <a:pt x="981113" y="256692"/>
                </a:lnTo>
                <a:lnTo>
                  <a:pt x="981113" y="254584"/>
                </a:lnTo>
                <a:lnTo>
                  <a:pt x="978420" y="256209"/>
                </a:lnTo>
                <a:lnTo>
                  <a:pt x="977811" y="257911"/>
                </a:lnTo>
                <a:lnTo>
                  <a:pt x="978484" y="257429"/>
                </a:lnTo>
                <a:lnTo>
                  <a:pt x="979335" y="258813"/>
                </a:lnTo>
                <a:lnTo>
                  <a:pt x="980236" y="259511"/>
                </a:lnTo>
                <a:lnTo>
                  <a:pt x="981684" y="261556"/>
                </a:lnTo>
                <a:lnTo>
                  <a:pt x="979805" y="259753"/>
                </a:lnTo>
                <a:lnTo>
                  <a:pt x="979487" y="260819"/>
                </a:lnTo>
                <a:lnTo>
                  <a:pt x="977455" y="262305"/>
                </a:lnTo>
                <a:lnTo>
                  <a:pt x="978369" y="263804"/>
                </a:lnTo>
                <a:lnTo>
                  <a:pt x="980706" y="263017"/>
                </a:lnTo>
                <a:lnTo>
                  <a:pt x="1099159" y="263004"/>
                </a:lnTo>
                <a:lnTo>
                  <a:pt x="980706" y="263017"/>
                </a:lnTo>
                <a:lnTo>
                  <a:pt x="978750" y="264185"/>
                </a:lnTo>
                <a:lnTo>
                  <a:pt x="979030" y="264274"/>
                </a:lnTo>
                <a:lnTo>
                  <a:pt x="979017" y="265112"/>
                </a:lnTo>
                <a:lnTo>
                  <a:pt x="978420" y="264718"/>
                </a:lnTo>
                <a:lnTo>
                  <a:pt x="977887" y="264706"/>
                </a:lnTo>
                <a:lnTo>
                  <a:pt x="975499" y="266128"/>
                </a:lnTo>
                <a:lnTo>
                  <a:pt x="975372" y="266763"/>
                </a:lnTo>
                <a:lnTo>
                  <a:pt x="975271" y="267804"/>
                </a:lnTo>
                <a:lnTo>
                  <a:pt x="976401" y="269532"/>
                </a:lnTo>
                <a:lnTo>
                  <a:pt x="974509" y="267512"/>
                </a:lnTo>
                <a:lnTo>
                  <a:pt x="973112" y="267055"/>
                </a:lnTo>
                <a:lnTo>
                  <a:pt x="973302" y="269963"/>
                </a:lnTo>
                <a:lnTo>
                  <a:pt x="971486" y="269100"/>
                </a:lnTo>
                <a:lnTo>
                  <a:pt x="968883" y="268325"/>
                </a:lnTo>
                <a:lnTo>
                  <a:pt x="967828" y="266801"/>
                </a:lnTo>
                <a:lnTo>
                  <a:pt x="966685" y="265137"/>
                </a:lnTo>
                <a:lnTo>
                  <a:pt x="964996" y="264604"/>
                </a:lnTo>
                <a:lnTo>
                  <a:pt x="962406" y="266801"/>
                </a:lnTo>
                <a:lnTo>
                  <a:pt x="961567" y="264579"/>
                </a:lnTo>
                <a:lnTo>
                  <a:pt x="960297" y="265963"/>
                </a:lnTo>
                <a:lnTo>
                  <a:pt x="958888" y="266242"/>
                </a:lnTo>
                <a:lnTo>
                  <a:pt x="959459" y="267804"/>
                </a:lnTo>
                <a:lnTo>
                  <a:pt x="958608" y="268706"/>
                </a:lnTo>
                <a:lnTo>
                  <a:pt x="957846" y="269214"/>
                </a:lnTo>
                <a:lnTo>
                  <a:pt x="958621" y="270154"/>
                </a:lnTo>
                <a:lnTo>
                  <a:pt x="958761" y="270840"/>
                </a:lnTo>
                <a:lnTo>
                  <a:pt x="958875" y="272415"/>
                </a:lnTo>
                <a:lnTo>
                  <a:pt x="959650" y="274002"/>
                </a:lnTo>
                <a:lnTo>
                  <a:pt x="960323" y="274408"/>
                </a:lnTo>
                <a:lnTo>
                  <a:pt x="960348" y="274662"/>
                </a:lnTo>
                <a:lnTo>
                  <a:pt x="960704" y="274662"/>
                </a:lnTo>
                <a:lnTo>
                  <a:pt x="960932" y="275018"/>
                </a:lnTo>
                <a:lnTo>
                  <a:pt x="961174" y="275018"/>
                </a:lnTo>
                <a:lnTo>
                  <a:pt x="1099616" y="275005"/>
                </a:lnTo>
                <a:lnTo>
                  <a:pt x="961174" y="275018"/>
                </a:lnTo>
                <a:lnTo>
                  <a:pt x="961034" y="275285"/>
                </a:lnTo>
                <a:lnTo>
                  <a:pt x="961250" y="275894"/>
                </a:lnTo>
                <a:lnTo>
                  <a:pt x="960793" y="275894"/>
                </a:lnTo>
                <a:lnTo>
                  <a:pt x="960742" y="276174"/>
                </a:lnTo>
                <a:lnTo>
                  <a:pt x="1099667" y="276174"/>
                </a:lnTo>
                <a:lnTo>
                  <a:pt x="960742" y="276225"/>
                </a:lnTo>
                <a:lnTo>
                  <a:pt x="960462" y="276225"/>
                </a:lnTo>
                <a:lnTo>
                  <a:pt x="960272" y="276542"/>
                </a:lnTo>
                <a:lnTo>
                  <a:pt x="960424" y="276707"/>
                </a:lnTo>
                <a:lnTo>
                  <a:pt x="960272" y="277190"/>
                </a:lnTo>
                <a:lnTo>
                  <a:pt x="960615" y="277495"/>
                </a:lnTo>
                <a:lnTo>
                  <a:pt x="960615" y="277761"/>
                </a:lnTo>
                <a:lnTo>
                  <a:pt x="960945" y="278142"/>
                </a:lnTo>
                <a:lnTo>
                  <a:pt x="960729" y="278866"/>
                </a:lnTo>
                <a:lnTo>
                  <a:pt x="960678" y="279146"/>
                </a:lnTo>
                <a:lnTo>
                  <a:pt x="958786" y="279730"/>
                </a:lnTo>
                <a:lnTo>
                  <a:pt x="957757" y="282168"/>
                </a:lnTo>
                <a:lnTo>
                  <a:pt x="957859" y="284670"/>
                </a:lnTo>
                <a:lnTo>
                  <a:pt x="958913" y="285991"/>
                </a:lnTo>
                <a:lnTo>
                  <a:pt x="960018" y="286169"/>
                </a:lnTo>
                <a:lnTo>
                  <a:pt x="960081" y="288112"/>
                </a:lnTo>
                <a:lnTo>
                  <a:pt x="953490" y="298259"/>
                </a:lnTo>
                <a:lnTo>
                  <a:pt x="933754" y="311924"/>
                </a:lnTo>
                <a:lnTo>
                  <a:pt x="911301" y="325653"/>
                </a:lnTo>
                <a:lnTo>
                  <a:pt x="896569" y="335978"/>
                </a:lnTo>
                <a:lnTo>
                  <a:pt x="877570" y="348564"/>
                </a:lnTo>
                <a:lnTo>
                  <a:pt x="877570" y="572820"/>
                </a:lnTo>
                <a:lnTo>
                  <a:pt x="860348" y="543331"/>
                </a:lnTo>
                <a:lnTo>
                  <a:pt x="864971" y="548538"/>
                </a:lnTo>
                <a:lnTo>
                  <a:pt x="877570" y="572820"/>
                </a:lnTo>
                <a:lnTo>
                  <a:pt x="877570" y="348564"/>
                </a:lnTo>
                <a:lnTo>
                  <a:pt x="851776" y="365645"/>
                </a:lnTo>
                <a:lnTo>
                  <a:pt x="824141" y="386651"/>
                </a:lnTo>
                <a:lnTo>
                  <a:pt x="812622" y="400646"/>
                </a:lnTo>
                <a:lnTo>
                  <a:pt x="812622" y="533857"/>
                </a:lnTo>
                <a:lnTo>
                  <a:pt x="812203" y="525221"/>
                </a:lnTo>
                <a:lnTo>
                  <a:pt x="812571" y="533857"/>
                </a:lnTo>
                <a:lnTo>
                  <a:pt x="812622" y="400646"/>
                </a:lnTo>
                <a:lnTo>
                  <a:pt x="811606" y="401878"/>
                </a:lnTo>
                <a:lnTo>
                  <a:pt x="811606" y="510476"/>
                </a:lnTo>
                <a:lnTo>
                  <a:pt x="807847" y="502780"/>
                </a:lnTo>
                <a:lnTo>
                  <a:pt x="793178" y="503326"/>
                </a:lnTo>
                <a:lnTo>
                  <a:pt x="808075" y="499630"/>
                </a:lnTo>
                <a:lnTo>
                  <a:pt x="810717" y="488886"/>
                </a:lnTo>
                <a:lnTo>
                  <a:pt x="811606" y="510476"/>
                </a:lnTo>
                <a:lnTo>
                  <a:pt x="811606" y="401878"/>
                </a:lnTo>
                <a:lnTo>
                  <a:pt x="809917" y="403923"/>
                </a:lnTo>
                <a:lnTo>
                  <a:pt x="806538" y="417639"/>
                </a:lnTo>
                <a:lnTo>
                  <a:pt x="805827" y="400570"/>
                </a:lnTo>
                <a:lnTo>
                  <a:pt x="789368" y="400570"/>
                </a:lnTo>
                <a:lnTo>
                  <a:pt x="769493" y="398030"/>
                </a:lnTo>
                <a:lnTo>
                  <a:pt x="755637" y="400189"/>
                </a:lnTo>
                <a:lnTo>
                  <a:pt x="755637" y="504710"/>
                </a:lnTo>
                <a:lnTo>
                  <a:pt x="745680" y="505079"/>
                </a:lnTo>
                <a:lnTo>
                  <a:pt x="722744" y="509282"/>
                </a:lnTo>
                <a:lnTo>
                  <a:pt x="741210" y="504710"/>
                </a:lnTo>
                <a:lnTo>
                  <a:pt x="755637" y="504710"/>
                </a:lnTo>
                <a:lnTo>
                  <a:pt x="755637" y="400189"/>
                </a:lnTo>
                <a:lnTo>
                  <a:pt x="753110" y="400570"/>
                </a:lnTo>
                <a:lnTo>
                  <a:pt x="747191" y="410730"/>
                </a:lnTo>
                <a:lnTo>
                  <a:pt x="746328" y="420890"/>
                </a:lnTo>
                <a:lnTo>
                  <a:pt x="742708" y="415810"/>
                </a:lnTo>
                <a:lnTo>
                  <a:pt x="738263" y="414540"/>
                </a:lnTo>
                <a:lnTo>
                  <a:pt x="730034" y="428510"/>
                </a:lnTo>
                <a:lnTo>
                  <a:pt x="730097" y="434860"/>
                </a:lnTo>
                <a:lnTo>
                  <a:pt x="732663" y="438670"/>
                </a:lnTo>
                <a:lnTo>
                  <a:pt x="731951" y="443750"/>
                </a:lnTo>
                <a:lnTo>
                  <a:pt x="728002" y="450100"/>
                </a:lnTo>
                <a:lnTo>
                  <a:pt x="725766" y="448830"/>
                </a:lnTo>
                <a:lnTo>
                  <a:pt x="719048" y="445020"/>
                </a:lnTo>
                <a:lnTo>
                  <a:pt x="716813" y="443750"/>
                </a:lnTo>
                <a:lnTo>
                  <a:pt x="711606" y="443750"/>
                </a:lnTo>
                <a:lnTo>
                  <a:pt x="697407" y="444639"/>
                </a:lnTo>
                <a:lnTo>
                  <a:pt x="697407" y="513930"/>
                </a:lnTo>
                <a:lnTo>
                  <a:pt x="688073" y="515632"/>
                </a:lnTo>
                <a:lnTo>
                  <a:pt x="680262" y="516026"/>
                </a:lnTo>
                <a:lnTo>
                  <a:pt x="697407" y="513930"/>
                </a:lnTo>
                <a:lnTo>
                  <a:pt x="697407" y="444639"/>
                </a:lnTo>
                <a:lnTo>
                  <a:pt x="691299" y="445020"/>
                </a:lnTo>
                <a:lnTo>
                  <a:pt x="674573" y="437400"/>
                </a:lnTo>
                <a:lnTo>
                  <a:pt x="670953" y="434809"/>
                </a:lnTo>
                <a:lnTo>
                  <a:pt x="670953" y="516483"/>
                </a:lnTo>
                <a:lnTo>
                  <a:pt x="658952" y="517067"/>
                </a:lnTo>
                <a:lnTo>
                  <a:pt x="654037" y="517169"/>
                </a:lnTo>
                <a:lnTo>
                  <a:pt x="670953" y="516483"/>
                </a:lnTo>
                <a:lnTo>
                  <a:pt x="670953" y="434809"/>
                </a:lnTo>
                <a:lnTo>
                  <a:pt x="640613" y="415798"/>
                </a:lnTo>
                <a:lnTo>
                  <a:pt x="640613" y="517410"/>
                </a:lnTo>
                <a:lnTo>
                  <a:pt x="639267" y="517436"/>
                </a:lnTo>
                <a:lnTo>
                  <a:pt x="639025" y="517410"/>
                </a:lnTo>
                <a:lnTo>
                  <a:pt x="640613" y="517410"/>
                </a:lnTo>
                <a:lnTo>
                  <a:pt x="640613" y="415798"/>
                </a:lnTo>
                <a:lnTo>
                  <a:pt x="630593" y="414540"/>
                </a:lnTo>
                <a:lnTo>
                  <a:pt x="625436" y="413270"/>
                </a:lnTo>
                <a:lnTo>
                  <a:pt x="620268" y="412000"/>
                </a:lnTo>
                <a:lnTo>
                  <a:pt x="610044" y="410730"/>
                </a:lnTo>
                <a:lnTo>
                  <a:pt x="600138" y="412000"/>
                </a:lnTo>
                <a:lnTo>
                  <a:pt x="602792" y="409460"/>
                </a:lnTo>
                <a:lnTo>
                  <a:pt x="599059" y="409460"/>
                </a:lnTo>
                <a:lnTo>
                  <a:pt x="599059" y="516140"/>
                </a:lnTo>
                <a:lnTo>
                  <a:pt x="585050" y="523608"/>
                </a:lnTo>
                <a:lnTo>
                  <a:pt x="587717" y="521220"/>
                </a:lnTo>
                <a:lnTo>
                  <a:pt x="594461" y="516140"/>
                </a:lnTo>
                <a:lnTo>
                  <a:pt x="599059" y="516140"/>
                </a:lnTo>
                <a:lnTo>
                  <a:pt x="599059" y="409460"/>
                </a:lnTo>
                <a:lnTo>
                  <a:pt x="576122" y="409460"/>
                </a:lnTo>
                <a:lnTo>
                  <a:pt x="576122" y="545198"/>
                </a:lnTo>
                <a:lnTo>
                  <a:pt x="573900" y="543953"/>
                </a:lnTo>
                <a:lnTo>
                  <a:pt x="573900" y="656551"/>
                </a:lnTo>
                <a:lnTo>
                  <a:pt x="567753" y="656069"/>
                </a:lnTo>
                <a:lnTo>
                  <a:pt x="558444" y="652513"/>
                </a:lnTo>
                <a:lnTo>
                  <a:pt x="557974" y="642912"/>
                </a:lnTo>
                <a:lnTo>
                  <a:pt x="559206" y="633691"/>
                </a:lnTo>
                <a:lnTo>
                  <a:pt x="557403" y="630758"/>
                </a:lnTo>
                <a:lnTo>
                  <a:pt x="559600" y="631063"/>
                </a:lnTo>
                <a:lnTo>
                  <a:pt x="559244" y="652665"/>
                </a:lnTo>
                <a:lnTo>
                  <a:pt x="571373" y="655967"/>
                </a:lnTo>
                <a:lnTo>
                  <a:pt x="573900" y="656551"/>
                </a:lnTo>
                <a:lnTo>
                  <a:pt x="573900" y="543953"/>
                </a:lnTo>
                <a:lnTo>
                  <a:pt x="574332" y="544080"/>
                </a:lnTo>
                <a:lnTo>
                  <a:pt x="574090" y="540905"/>
                </a:lnTo>
                <a:lnTo>
                  <a:pt x="576122" y="545198"/>
                </a:lnTo>
                <a:lnTo>
                  <a:pt x="576122" y="409460"/>
                </a:lnTo>
                <a:lnTo>
                  <a:pt x="566420" y="409460"/>
                </a:lnTo>
                <a:lnTo>
                  <a:pt x="566420" y="540486"/>
                </a:lnTo>
                <a:lnTo>
                  <a:pt x="565962" y="540575"/>
                </a:lnTo>
                <a:lnTo>
                  <a:pt x="564476" y="539534"/>
                </a:lnTo>
                <a:lnTo>
                  <a:pt x="566343" y="538327"/>
                </a:lnTo>
                <a:lnTo>
                  <a:pt x="566127" y="539000"/>
                </a:lnTo>
                <a:lnTo>
                  <a:pt x="566420" y="540486"/>
                </a:lnTo>
                <a:lnTo>
                  <a:pt x="566420" y="409460"/>
                </a:lnTo>
                <a:lnTo>
                  <a:pt x="554736" y="409460"/>
                </a:lnTo>
                <a:lnTo>
                  <a:pt x="554736" y="595426"/>
                </a:lnTo>
                <a:lnTo>
                  <a:pt x="554202" y="597547"/>
                </a:lnTo>
                <a:lnTo>
                  <a:pt x="552754" y="593255"/>
                </a:lnTo>
                <a:lnTo>
                  <a:pt x="554736" y="595426"/>
                </a:lnTo>
                <a:lnTo>
                  <a:pt x="554736" y="409460"/>
                </a:lnTo>
                <a:lnTo>
                  <a:pt x="551662" y="409460"/>
                </a:lnTo>
                <a:lnTo>
                  <a:pt x="551662" y="608215"/>
                </a:lnTo>
                <a:lnTo>
                  <a:pt x="551573" y="609904"/>
                </a:lnTo>
                <a:lnTo>
                  <a:pt x="550456" y="614972"/>
                </a:lnTo>
                <a:lnTo>
                  <a:pt x="550633" y="611047"/>
                </a:lnTo>
                <a:lnTo>
                  <a:pt x="551662" y="608215"/>
                </a:lnTo>
                <a:lnTo>
                  <a:pt x="551662" y="409460"/>
                </a:lnTo>
                <a:lnTo>
                  <a:pt x="549871" y="409460"/>
                </a:lnTo>
                <a:lnTo>
                  <a:pt x="549871" y="617639"/>
                </a:lnTo>
                <a:lnTo>
                  <a:pt x="549808" y="617931"/>
                </a:lnTo>
                <a:lnTo>
                  <a:pt x="547281" y="618096"/>
                </a:lnTo>
                <a:lnTo>
                  <a:pt x="544791" y="618871"/>
                </a:lnTo>
                <a:lnTo>
                  <a:pt x="543115" y="628688"/>
                </a:lnTo>
                <a:lnTo>
                  <a:pt x="546328" y="629158"/>
                </a:lnTo>
                <a:lnTo>
                  <a:pt x="543102" y="628700"/>
                </a:lnTo>
                <a:lnTo>
                  <a:pt x="544131" y="620712"/>
                </a:lnTo>
                <a:lnTo>
                  <a:pt x="544233" y="620217"/>
                </a:lnTo>
                <a:lnTo>
                  <a:pt x="544626" y="618236"/>
                </a:lnTo>
                <a:lnTo>
                  <a:pt x="546176" y="618210"/>
                </a:lnTo>
                <a:lnTo>
                  <a:pt x="549871" y="617639"/>
                </a:lnTo>
                <a:lnTo>
                  <a:pt x="549871" y="409460"/>
                </a:lnTo>
                <a:lnTo>
                  <a:pt x="543928" y="409460"/>
                </a:lnTo>
                <a:lnTo>
                  <a:pt x="543928" y="584288"/>
                </a:lnTo>
                <a:lnTo>
                  <a:pt x="538200" y="578446"/>
                </a:lnTo>
                <a:lnTo>
                  <a:pt x="536435" y="577481"/>
                </a:lnTo>
                <a:lnTo>
                  <a:pt x="539191" y="578472"/>
                </a:lnTo>
                <a:lnTo>
                  <a:pt x="543521" y="583704"/>
                </a:lnTo>
                <a:lnTo>
                  <a:pt x="543928" y="584288"/>
                </a:lnTo>
                <a:lnTo>
                  <a:pt x="543928" y="409460"/>
                </a:lnTo>
                <a:lnTo>
                  <a:pt x="539127" y="409460"/>
                </a:lnTo>
                <a:lnTo>
                  <a:pt x="539127" y="531837"/>
                </a:lnTo>
                <a:lnTo>
                  <a:pt x="535279" y="533057"/>
                </a:lnTo>
                <a:lnTo>
                  <a:pt x="535279" y="571715"/>
                </a:lnTo>
                <a:lnTo>
                  <a:pt x="533628" y="574522"/>
                </a:lnTo>
                <a:lnTo>
                  <a:pt x="533590" y="575894"/>
                </a:lnTo>
                <a:lnTo>
                  <a:pt x="525665" y="571474"/>
                </a:lnTo>
                <a:lnTo>
                  <a:pt x="523240" y="570966"/>
                </a:lnTo>
                <a:lnTo>
                  <a:pt x="532193" y="572020"/>
                </a:lnTo>
                <a:lnTo>
                  <a:pt x="535279" y="571715"/>
                </a:lnTo>
                <a:lnTo>
                  <a:pt x="535279" y="533057"/>
                </a:lnTo>
                <a:lnTo>
                  <a:pt x="534200" y="533387"/>
                </a:lnTo>
                <a:lnTo>
                  <a:pt x="536968" y="531380"/>
                </a:lnTo>
                <a:lnTo>
                  <a:pt x="539127" y="531837"/>
                </a:lnTo>
                <a:lnTo>
                  <a:pt x="539127" y="409460"/>
                </a:lnTo>
                <a:lnTo>
                  <a:pt x="531634" y="409460"/>
                </a:lnTo>
                <a:lnTo>
                  <a:pt x="531634" y="535254"/>
                </a:lnTo>
                <a:lnTo>
                  <a:pt x="530987" y="546239"/>
                </a:lnTo>
                <a:lnTo>
                  <a:pt x="529958" y="536460"/>
                </a:lnTo>
                <a:lnTo>
                  <a:pt x="531634" y="535254"/>
                </a:lnTo>
                <a:lnTo>
                  <a:pt x="531634" y="409460"/>
                </a:lnTo>
                <a:lnTo>
                  <a:pt x="507453" y="409460"/>
                </a:lnTo>
                <a:lnTo>
                  <a:pt x="507453" y="442480"/>
                </a:lnTo>
                <a:lnTo>
                  <a:pt x="506857" y="442480"/>
                </a:lnTo>
                <a:lnTo>
                  <a:pt x="506234" y="442480"/>
                </a:lnTo>
                <a:lnTo>
                  <a:pt x="506920" y="441769"/>
                </a:lnTo>
                <a:lnTo>
                  <a:pt x="507453" y="442480"/>
                </a:lnTo>
                <a:lnTo>
                  <a:pt x="507453" y="409460"/>
                </a:lnTo>
                <a:lnTo>
                  <a:pt x="504418" y="409460"/>
                </a:lnTo>
                <a:lnTo>
                  <a:pt x="503821" y="409460"/>
                </a:lnTo>
                <a:lnTo>
                  <a:pt x="503466" y="410730"/>
                </a:lnTo>
                <a:lnTo>
                  <a:pt x="504393" y="410730"/>
                </a:lnTo>
                <a:lnTo>
                  <a:pt x="502551" y="414540"/>
                </a:lnTo>
                <a:lnTo>
                  <a:pt x="504291" y="413270"/>
                </a:lnTo>
                <a:lnTo>
                  <a:pt x="504266" y="414540"/>
                </a:lnTo>
                <a:lnTo>
                  <a:pt x="503796" y="419620"/>
                </a:lnTo>
                <a:lnTo>
                  <a:pt x="504558" y="419620"/>
                </a:lnTo>
                <a:lnTo>
                  <a:pt x="500405" y="424700"/>
                </a:lnTo>
                <a:lnTo>
                  <a:pt x="498805" y="425958"/>
                </a:lnTo>
                <a:lnTo>
                  <a:pt x="501662" y="431177"/>
                </a:lnTo>
                <a:lnTo>
                  <a:pt x="502297" y="432320"/>
                </a:lnTo>
                <a:lnTo>
                  <a:pt x="501662" y="431177"/>
                </a:lnTo>
                <a:lnTo>
                  <a:pt x="502158" y="432320"/>
                </a:lnTo>
                <a:lnTo>
                  <a:pt x="502704" y="433590"/>
                </a:lnTo>
                <a:lnTo>
                  <a:pt x="502640" y="432320"/>
                </a:lnTo>
                <a:lnTo>
                  <a:pt x="503847" y="434860"/>
                </a:lnTo>
                <a:lnTo>
                  <a:pt x="505993" y="436130"/>
                </a:lnTo>
                <a:lnTo>
                  <a:pt x="505383" y="439153"/>
                </a:lnTo>
                <a:lnTo>
                  <a:pt x="503656" y="437400"/>
                </a:lnTo>
                <a:lnTo>
                  <a:pt x="504469" y="441210"/>
                </a:lnTo>
                <a:lnTo>
                  <a:pt x="505561" y="443750"/>
                </a:lnTo>
                <a:lnTo>
                  <a:pt x="506196" y="444284"/>
                </a:lnTo>
                <a:lnTo>
                  <a:pt x="505460" y="446290"/>
                </a:lnTo>
                <a:lnTo>
                  <a:pt x="508533" y="451370"/>
                </a:lnTo>
                <a:lnTo>
                  <a:pt x="506603" y="452640"/>
                </a:lnTo>
                <a:lnTo>
                  <a:pt x="504583" y="446278"/>
                </a:lnTo>
                <a:lnTo>
                  <a:pt x="503923" y="443750"/>
                </a:lnTo>
                <a:lnTo>
                  <a:pt x="502259" y="437400"/>
                </a:lnTo>
                <a:lnTo>
                  <a:pt x="499465" y="432320"/>
                </a:lnTo>
                <a:lnTo>
                  <a:pt x="497065" y="432320"/>
                </a:lnTo>
                <a:lnTo>
                  <a:pt x="497738" y="429780"/>
                </a:lnTo>
                <a:lnTo>
                  <a:pt x="498081" y="428510"/>
                </a:lnTo>
                <a:lnTo>
                  <a:pt x="497141" y="428510"/>
                </a:lnTo>
                <a:lnTo>
                  <a:pt x="496938" y="429247"/>
                </a:lnTo>
                <a:lnTo>
                  <a:pt x="496265" y="428510"/>
                </a:lnTo>
                <a:lnTo>
                  <a:pt x="495338" y="428510"/>
                </a:lnTo>
                <a:lnTo>
                  <a:pt x="496392" y="427240"/>
                </a:lnTo>
                <a:lnTo>
                  <a:pt x="497078" y="427240"/>
                </a:lnTo>
                <a:lnTo>
                  <a:pt x="495427" y="422160"/>
                </a:lnTo>
                <a:lnTo>
                  <a:pt x="497459" y="419620"/>
                </a:lnTo>
                <a:lnTo>
                  <a:pt x="498436" y="415810"/>
                </a:lnTo>
                <a:lnTo>
                  <a:pt x="495198" y="413270"/>
                </a:lnTo>
                <a:lnTo>
                  <a:pt x="495160" y="551700"/>
                </a:lnTo>
                <a:lnTo>
                  <a:pt x="489127" y="560590"/>
                </a:lnTo>
                <a:lnTo>
                  <a:pt x="489140" y="565035"/>
                </a:lnTo>
                <a:lnTo>
                  <a:pt x="482130" y="552335"/>
                </a:lnTo>
                <a:lnTo>
                  <a:pt x="486041" y="552970"/>
                </a:lnTo>
                <a:lnTo>
                  <a:pt x="495160" y="551700"/>
                </a:lnTo>
                <a:lnTo>
                  <a:pt x="495160" y="413245"/>
                </a:lnTo>
                <a:lnTo>
                  <a:pt x="490880" y="409460"/>
                </a:lnTo>
                <a:lnTo>
                  <a:pt x="488645" y="404380"/>
                </a:lnTo>
                <a:lnTo>
                  <a:pt x="487476" y="401840"/>
                </a:lnTo>
                <a:lnTo>
                  <a:pt x="486816" y="399300"/>
                </a:lnTo>
                <a:lnTo>
                  <a:pt x="486473" y="398030"/>
                </a:lnTo>
                <a:lnTo>
                  <a:pt x="484174" y="396760"/>
                </a:lnTo>
                <a:lnTo>
                  <a:pt x="479234" y="394220"/>
                </a:lnTo>
                <a:lnTo>
                  <a:pt x="478485" y="398030"/>
                </a:lnTo>
                <a:lnTo>
                  <a:pt x="477989" y="399300"/>
                </a:lnTo>
                <a:lnTo>
                  <a:pt x="477761" y="398030"/>
                </a:lnTo>
                <a:lnTo>
                  <a:pt x="476910" y="398030"/>
                </a:lnTo>
                <a:lnTo>
                  <a:pt x="476859" y="395490"/>
                </a:lnTo>
                <a:lnTo>
                  <a:pt x="476123" y="395490"/>
                </a:lnTo>
                <a:lnTo>
                  <a:pt x="471208" y="400570"/>
                </a:lnTo>
                <a:lnTo>
                  <a:pt x="465353" y="403910"/>
                </a:lnTo>
                <a:lnTo>
                  <a:pt x="465353" y="432320"/>
                </a:lnTo>
                <a:lnTo>
                  <a:pt x="463029" y="434543"/>
                </a:lnTo>
                <a:lnTo>
                  <a:pt x="463029" y="441210"/>
                </a:lnTo>
                <a:lnTo>
                  <a:pt x="462241" y="443750"/>
                </a:lnTo>
                <a:lnTo>
                  <a:pt x="461302" y="443750"/>
                </a:lnTo>
                <a:lnTo>
                  <a:pt x="462749" y="441210"/>
                </a:lnTo>
                <a:lnTo>
                  <a:pt x="461149" y="439940"/>
                </a:lnTo>
                <a:lnTo>
                  <a:pt x="461619" y="439432"/>
                </a:lnTo>
                <a:lnTo>
                  <a:pt x="463029" y="441210"/>
                </a:lnTo>
                <a:lnTo>
                  <a:pt x="463029" y="434543"/>
                </a:lnTo>
                <a:lnTo>
                  <a:pt x="461365" y="436130"/>
                </a:lnTo>
                <a:lnTo>
                  <a:pt x="460654" y="433590"/>
                </a:lnTo>
                <a:lnTo>
                  <a:pt x="464997" y="432320"/>
                </a:lnTo>
                <a:lnTo>
                  <a:pt x="461060" y="427240"/>
                </a:lnTo>
                <a:lnTo>
                  <a:pt x="462953" y="425996"/>
                </a:lnTo>
                <a:lnTo>
                  <a:pt x="462686" y="428510"/>
                </a:lnTo>
                <a:lnTo>
                  <a:pt x="465353" y="432320"/>
                </a:lnTo>
                <a:lnTo>
                  <a:pt x="465353" y="403910"/>
                </a:lnTo>
                <a:lnTo>
                  <a:pt x="464515" y="404380"/>
                </a:lnTo>
                <a:lnTo>
                  <a:pt x="463232" y="405447"/>
                </a:lnTo>
                <a:lnTo>
                  <a:pt x="463232" y="423430"/>
                </a:lnTo>
                <a:lnTo>
                  <a:pt x="462953" y="425958"/>
                </a:lnTo>
                <a:lnTo>
                  <a:pt x="461429" y="424700"/>
                </a:lnTo>
                <a:lnTo>
                  <a:pt x="461048" y="423430"/>
                </a:lnTo>
                <a:lnTo>
                  <a:pt x="459435" y="420890"/>
                </a:lnTo>
                <a:lnTo>
                  <a:pt x="457593" y="422160"/>
                </a:lnTo>
                <a:lnTo>
                  <a:pt x="455625" y="423430"/>
                </a:lnTo>
                <a:lnTo>
                  <a:pt x="453656" y="420890"/>
                </a:lnTo>
                <a:lnTo>
                  <a:pt x="453212" y="419785"/>
                </a:lnTo>
                <a:lnTo>
                  <a:pt x="455041" y="420890"/>
                </a:lnTo>
                <a:lnTo>
                  <a:pt x="459244" y="415810"/>
                </a:lnTo>
                <a:lnTo>
                  <a:pt x="463232" y="423430"/>
                </a:lnTo>
                <a:lnTo>
                  <a:pt x="463232" y="405447"/>
                </a:lnTo>
                <a:lnTo>
                  <a:pt x="458393" y="409460"/>
                </a:lnTo>
                <a:lnTo>
                  <a:pt x="455244" y="417080"/>
                </a:lnTo>
                <a:lnTo>
                  <a:pt x="454583" y="418350"/>
                </a:lnTo>
                <a:lnTo>
                  <a:pt x="453110" y="419506"/>
                </a:lnTo>
                <a:lnTo>
                  <a:pt x="452158" y="417080"/>
                </a:lnTo>
                <a:lnTo>
                  <a:pt x="454723" y="412000"/>
                </a:lnTo>
                <a:lnTo>
                  <a:pt x="456018" y="409460"/>
                </a:lnTo>
                <a:lnTo>
                  <a:pt x="457860" y="404380"/>
                </a:lnTo>
                <a:lnTo>
                  <a:pt x="461518" y="403110"/>
                </a:lnTo>
                <a:lnTo>
                  <a:pt x="459930" y="400570"/>
                </a:lnTo>
                <a:lnTo>
                  <a:pt x="461111" y="399300"/>
                </a:lnTo>
                <a:lnTo>
                  <a:pt x="464070" y="398030"/>
                </a:lnTo>
                <a:lnTo>
                  <a:pt x="465328" y="395490"/>
                </a:lnTo>
                <a:lnTo>
                  <a:pt x="467360" y="396760"/>
                </a:lnTo>
                <a:lnTo>
                  <a:pt x="468350" y="395490"/>
                </a:lnTo>
                <a:lnTo>
                  <a:pt x="472338" y="390410"/>
                </a:lnTo>
                <a:lnTo>
                  <a:pt x="471982" y="391680"/>
                </a:lnTo>
                <a:lnTo>
                  <a:pt x="471728" y="392950"/>
                </a:lnTo>
                <a:lnTo>
                  <a:pt x="472363" y="391680"/>
                </a:lnTo>
                <a:lnTo>
                  <a:pt x="472554" y="391680"/>
                </a:lnTo>
                <a:lnTo>
                  <a:pt x="472414" y="390410"/>
                </a:lnTo>
                <a:lnTo>
                  <a:pt x="471843" y="385330"/>
                </a:lnTo>
                <a:lnTo>
                  <a:pt x="466217" y="380250"/>
                </a:lnTo>
                <a:lnTo>
                  <a:pt x="463753" y="378980"/>
                </a:lnTo>
                <a:lnTo>
                  <a:pt x="458851" y="376440"/>
                </a:lnTo>
                <a:lnTo>
                  <a:pt x="452932" y="377710"/>
                </a:lnTo>
                <a:lnTo>
                  <a:pt x="453986" y="377710"/>
                </a:lnTo>
                <a:lnTo>
                  <a:pt x="452120" y="378980"/>
                </a:lnTo>
                <a:lnTo>
                  <a:pt x="452691" y="377710"/>
                </a:lnTo>
                <a:lnTo>
                  <a:pt x="452653" y="376440"/>
                </a:lnTo>
                <a:lnTo>
                  <a:pt x="452196" y="376440"/>
                </a:lnTo>
                <a:lnTo>
                  <a:pt x="453402" y="375170"/>
                </a:lnTo>
                <a:lnTo>
                  <a:pt x="452615" y="375170"/>
                </a:lnTo>
                <a:lnTo>
                  <a:pt x="450596" y="367550"/>
                </a:lnTo>
                <a:lnTo>
                  <a:pt x="445300" y="363740"/>
                </a:lnTo>
                <a:lnTo>
                  <a:pt x="436956" y="363740"/>
                </a:lnTo>
                <a:lnTo>
                  <a:pt x="425818" y="366280"/>
                </a:lnTo>
                <a:lnTo>
                  <a:pt x="417004" y="367550"/>
                </a:lnTo>
                <a:lnTo>
                  <a:pt x="409740" y="367550"/>
                </a:lnTo>
                <a:lnTo>
                  <a:pt x="409740" y="541655"/>
                </a:lnTo>
                <a:lnTo>
                  <a:pt x="408063" y="541502"/>
                </a:lnTo>
                <a:lnTo>
                  <a:pt x="391985" y="539000"/>
                </a:lnTo>
                <a:lnTo>
                  <a:pt x="393941" y="539000"/>
                </a:lnTo>
                <a:lnTo>
                  <a:pt x="409740" y="541655"/>
                </a:lnTo>
                <a:lnTo>
                  <a:pt x="409740" y="367550"/>
                </a:lnTo>
                <a:lnTo>
                  <a:pt x="409181" y="367550"/>
                </a:lnTo>
                <a:lnTo>
                  <a:pt x="402653" y="368820"/>
                </a:lnTo>
                <a:lnTo>
                  <a:pt x="399783" y="372503"/>
                </a:lnTo>
                <a:lnTo>
                  <a:pt x="399681" y="372630"/>
                </a:lnTo>
                <a:lnTo>
                  <a:pt x="399656" y="371360"/>
                </a:lnTo>
                <a:lnTo>
                  <a:pt x="400583" y="370090"/>
                </a:lnTo>
                <a:lnTo>
                  <a:pt x="401662" y="368820"/>
                </a:lnTo>
                <a:lnTo>
                  <a:pt x="404101" y="367550"/>
                </a:lnTo>
                <a:lnTo>
                  <a:pt x="404279" y="365010"/>
                </a:lnTo>
                <a:lnTo>
                  <a:pt x="412762" y="365010"/>
                </a:lnTo>
                <a:lnTo>
                  <a:pt x="403821" y="357390"/>
                </a:lnTo>
                <a:lnTo>
                  <a:pt x="398691" y="357390"/>
                </a:lnTo>
                <a:lnTo>
                  <a:pt x="391071" y="352310"/>
                </a:lnTo>
                <a:lnTo>
                  <a:pt x="383590" y="349770"/>
                </a:lnTo>
                <a:lnTo>
                  <a:pt x="376936" y="352310"/>
                </a:lnTo>
                <a:lnTo>
                  <a:pt x="371792" y="359930"/>
                </a:lnTo>
                <a:lnTo>
                  <a:pt x="366522" y="371360"/>
                </a:lnTo>
                <a:lnTo>
                  <a:pt x="359981" y="382790"/>
                </a:lnTo>
                <a:lnTo>
                  <a:pt x="352450" y="394220"/>
                </a:lnTo>
                <a:lnTo>
                  <a:pt x="347319" y="400570"/>
                </a:lnTo>
                <a:lnTo>
                  <a:pt x="347218" y="403910"/>
                </a:lnTo>
                <a:lnTo>
                  <a:pt x="347332" y="408190"/>
                </a:lnTo>
                <a:lnTo>
                  <a:pt x="349300" y="412000"/>
                </a:lnTo>
                <a:lnTo>
                  <a:pt x="344995" y="408190"/>
                </a:lnTo>
                <a:lnTo>
                  <a:pt x="346417" y="405650"/>
                </a:lnTo>
                <a:lnTo>
                  <a:pt x="343535" y="406552"/>
                </a:lnTo>
                <a:lnTo>
                  <a:pt x="344627" y="403910"/>
                </a:lnTo>
                <a:lnTo>
                  <a:pt x="344246" y="404380"/>
                </a:lnTo>
                <a:lnTo>
                  <a:pt x="343446" y="406577"/>
                </a:lnTo>
                <a:lnTo>
                  <a:pt x="342849" y="408190"/>
                </a:lnTo>
                <a:lnTo>
                  <a:pt x="343306" y="406920"/>
                </a:lnTo>
                <a:lnTo>
                  <a:pt x="343446" y="406577"/>
                </a:lnTo>
                <a:lnTo>
                  <a:pt x="342303" y="406920"/>
                </a:lnTo>
                <a:lnTo>
                  <a:pt x="343306" y="404380"/>
                </a:lnTo>
                <a:lnTo>
                  <a:pt x="341477" y="408190"/>
                </a:lnTo>
                <a:lnTo>
                  <a:pt x="330542" y="419620"/>
                </a:lnTo>
                <a:lnTo>
                  <a:pt x="316052" y="425996"/>
                </a:lnTo>
                <a:lnTo>
                  <a:pt x="301078" y="431050"/>
                </a:lnTo>
                <a:lnTo>
                  <a:pt x="288442" y="437400"/>
                </a:lnTo>
                <a:lnTo>
                  <a:pt x="293128" y="446290"/>
                </a:lnTo>
                <a:lnTo>
                  <a:pt x="297599" y="456450"/>
                </a:lnTo>
                <a:lnTo>
                  <a:pt x="302907" y="464070"/>
                </a:lnTo>
                <a:lnTo>
                  <a:pt x="310146" y="464070"/>
                </a:lnTo>
                <a:lnTo>
                  <a:pt x="317588" y="479310"/>
                </a:lnTo>
                <a:lnTo>
                  <a:pt x="325094" y="497090"/>
                </a:lnTo>
                <a:lnTo>
                  <a:pt x="333527" y="513600"/>
                </a:lnTo>
                <a:lnTo>
                  <a:pt x="343763" y="523760"/>
                </a:lnTo>
                <a:lnTo>
                  <a:pt x="344017" y="523760"/>
                </a:lnTo>
                <a:lnTo>
                  <a:pt x="344741" y="526300"/>
                </a:lnTo>
                <a:lnTo>
                  <a:pt x="345224" y="525030"/>
                </a:lnTo>
                <a:lnTo>
                  <a:pt x="348157" y="525030"/>
                </a:lnTo>
                <a:lnTo>
                  <a:pt x="348691" y="523760"/>
                </a:lnTo>
                <a:lnTo>
                  <a:pt x="351447" y="523760"/>
                </a:lnTo>
                <a:lnTo>
                  <a:pt x="349135" y="522490"/>
                </a:lnTo>
                <a:lnTo>
                  <a:pt x="350050" y="521220"/>
                </a:lnTo>
                <a:lnTo>
                  <a:pt x="355269" y="522490"/>
                </a:lnTo>
                <a:lnTo>
                  <a:pt x="370700" y="525030"/>
                </a:lnTo>
                <a:lnTo>
                  <a:pt x="377139" y="525030"/>
                </a:lnTo>
                <a:lnTo>
                  <a:pt x="376008" y="533920"/>
                </a:lnTo>
                <a:lnTo>
                  <a:pt x="379628" y="537730"/>
                </a:lnTo>
                <a:lnTo>
                  <a:pt x="381101" y="538022"/>
                </a:lnTo>
                <a:lnTo>
                  <a:pt x="380263" y="543394"/>
                </a:lnTo>
                <a:lnTo>
                  <a:pt x="379590" y="552678"/>
                </a:lnTo>
                <a:lnTo>
                  <a:pt x="378637" y="558711"/>
                </a:lnTo>
                <a:lnTo>
                  <a:pt x="377532" y="566483"/>
                </a:lnTo>
                <a:lnTo>
                  <a:pt x="375386" y="567715"/>
                </a:lnTo>
                <a:lnTo>
                  <a:pt x="373214" y="567156"/>
                </a:lnTo>
                <a:lnTo>
                  <a:pt x="372021" y="569582"/>
                </a:lnTo>
                <a:lnTo>
                  <a:pt x="370497" y="577418"/>
                </a:lnTo>
                <a:lnTo>
                  <a:pt x="368020" y="577176"/>
                </a:lnTo>
                <a:lnTo>
                  <a:pt x="365150" y="579856"/>
                </a:lnTo>
                <a:lnTo>
                  <a:pt x="362407" y="596455"/>
                </a:lnTo>
                <a:lnTo>
                  <a:pt x="374015" y="598385"/>
                </a:lnTo>
                <a:lnTo>
                  <a:pt x="375323" y="603427"/>
                </a:lnTo>
                <a:lnTo>
                  <a:pt x="371602" y="610362"/>
                </a:lnTo>
                <a:lnTo>
                  <a:pt x="368109" y="618032"/>
                </a:lnTo>
                <a:lnTo>
                  <a:pt x="368325" y="618629"/>
                </a:lnTo>
                <a:lnTo>
                  <a:pt x="371030" y="617080"/>
                </a:lnTo>
                <a:lnTo>
                  <a:pt x="368274" y="619721"/>
                </a:lnTo>
                <a:lnTo>
                  <a:pt x="369697" y="620636"/>
                </a:lnTo>
                <a:lnTo>
                  <a:pt x="372592" y="621703"/>
                </a:lnTo>
                <a:lnTo>
                  <a:pt x="378002" y="620217"/>
                </a:lnTo>
                <a:lnTo>
                  <a:pt x="375704" y="625729"/>
                </a:lnTo>
                <a:lnTo>
                  <a:pt x="375234" y="629932"/>
                </a:lnTo>
                <a:lnTo>
                  <a:pt x="373710" y="637273"/>
                </a:lnTo>
                <a:lnTo>
                  <a:pt x="373392" y="643572"/>
                </a:lnTo>
                <a:lnTo>
                  <a:pt x="376529" y="645020"/>
                </a:lnTo>
                <a:lnTo>
                  <a:pt x="385940" y="646264"/>
                </a:lnTo>
                <a:lnTo>
                  <a:pt x="404888" y="649236"/>
                </a:lnTo>
                <a:lnTo>
                  <a:pt x="413016" y="650024"/>
                </a:lnTo>
                <a:lnTo>
                  <a:pt x="416166" y="655929"/>
                </a:lnTo>
                <a:lnTo>
                  <a:pt x="427355" y="657263"/>
                </a:lnTo>
                <a:lnTo>
                  <a:pt x="438696" y="658393"/>
                </a:lnTo>
                <a:lnTo>
                  <a:pt x="442341" y="663651"/>
                </a:lnTo>
                <a:lnTo>
                  <a:pt x="448437" y="663333"/>
                </a:lnTo>
                <a:lnTo>
                  <a:pt x="441731" y="669963"/>
                </a:lnTo>
                <a:lnTo>
                  <a:pt x="445884" y="673341"/>
                </a:lnTo>
                <a:lnTo>
                  <a:pt x="453783" y="674420"/>
                </a:lnTo>
                <a:lnTo>
                  <a:pt x="462927" y="675208"/>
                </a:lnTo>
                <a:lnTo>
                  <a:pt x="480644" y="676516"/>
                </a:lnTo>
                <a:lnTo>
                  <a:pt x="475361" y="690092"/>
                </a:lnTo>
                <a:lnTo>
                  <a:pt x="468287" y="702792"/>
                </a:lnTo>
                <a:lnTo>
                  <a:pt x="458355" y="712673"/>
                </a:lnTo>
                <a:lnTo>
                  <a:pt x="444487" y="717842"/>
                </a:lnTo>
                <a:lnTo>
                  <a:pt x="446481" y="723925"/>
                </a:lnTo>
                <a:lnTo>
                  <a:pt x="448398" y="730885"/>
                </a:lnTo>
                <a:lnTo>
                  <a:pt x="451662" y="736168"/>
                </a:lnTo>
                <a:lnTo>
                  <a:pt x="457631" y="737209"/>
                </a:lnTo>
                <a:lnTo>
                  <a:pt x="457441" y="739952"/>
                </a:lnTo>
                <a:lnTo>
                  <a:pt x="456793" y="750404"/>
                </a:lnTo>
                <a:lnTo>
                  <a:pt x="454964" y="780757"/>
                </a:lnTo>
                <a:lnTo>
                  <a:pt x="446913" y="778471"/>
                </a:lnTo>
                <a:lnTo>
                  <a:pt x="449884" y="785304"/>
                </a:lnTo>
                <a:lnTo>
                  <a:pt x="448919" y="790371"/>
                </a:lnTo>
                <a:lnTo>
                  <a:pt x="457187" y="790702"/>
                </a:lnTo>
                <a:lnTo>
                  <a:pt x="464350" y="791095"/>
                </a:lnTo>
                <a:lnTo>
                  <a:pt x="468274" y="794169"/>
                </a:lnTo>
                <a:lnTo>
                  <a:pt x="466788" y="802563"/>
                </a:lnTo>
                <a:lnTo>
                  <a:pt x="466610" y="801903"/>
                </a:lnTo>
                <a:lnTo>
                  <a:pt x="465899" y="803567"/>
                </a:lnTo>
                <a:lnTo>
                  <a:pt x="465175" y="803084"/>
                </a:lnTo>
                <a:lnTo>
                  <a:pt x="466039" y="802093"/>
                </a:lnTo>
                <a:lnTo>
                  <a:pt x="464007" y="803732"/>
                </a:lnTo>
                <a:lnTo>
                  <a:pt x="464121" y="802894"/>
                </a:lnTo>
                <a:lnTo>
                  <a:pt x="463384" y="803998"/>
                </a:lnTo>
                <a:lnTo>
                  <a:pt x="463194" y="804786"/>
                </a:lnTo>
                <a:lnTo>
                  <a:pt x="463575" y="805954"/>
                </a:lnTo>
                <a:lnTo>
                  <a:pt x="462775" y="805408"/>
                </a:lnTo>
                <a:lnTo>
                  <a:pt x="463753" y="806602"/>
                </a:lnTo>
                <a:lnTo>
                  <a:pt x="463410" y="807072"/>
                </a:lnTo>
                <a:lnTo>
                  <a:pt x="463727" y="808558"/>
                </a:lnTo>
                <a:lnTo>
                  <a:pt x="461797" y="813574"/>
                </a:lnTo>
                <a:lnTo>
                  <a:pt x="465416" y="815606"/>
                </a:lnTo>
                <a:lnTo>
                  <a:pt x="466013" y="819873"/>
                </a:lnTo>
                <a:lnTo>
                  <a:pt x="467080" y="820331"/>
                </a:lnTo>
                <a:lnTo>
                  <a:pt x="471678" y="819658"/>
                </a:lnTo>
                <a:lnTo>
                  <a:pt x="471322" y="820331"/>
                </a:lnTo>
                <a:lnTo>
                  <a:pt x="471297" y="820851"/>
                </a:lnTo>
                <a:lnTo>
                  <a:pt x="475818" y="831405"/>
                </a:lnTo>
                <a:lnTo>
                  <a:pt x="489153" y="834593"/>
                </a:lnTo>
                <a:lnTo>
                  <a:pt x="506628" y="835774"/>
                </a:lnTo>
                <a:lnTo>
                  <a:pt x="524306" y="834694"/>
                </a:lnTo>
                <a:lnTo>
                  <a:pt x="541794" y="831938"/>
                </a:lnTo>
                <a:lnTo>
                  <a:pt x="544131" y="835685"/>
                </a:lnTo>
                <a:lnTo>
                  <a:pt x="552754" y="836942"/>
                </a:lnTo>
                <a:lnTo>
                  <a:pt x="562902" y="837171"/>
                </a:lnTo>
                <a:lnTo>
                  <a:pt x="569798" y="837844"/>
                </a:lnTo>
                <a:lnTo>
                  <a:pt x="574128" y="837095"/>
                </a:lnTo>
                <a:lnTo>
                  <a:pt x="571284" y="841336"/>
                </a:lnTo>
                <a:lnTo>
                  <a:pt x="571360" y="843749"/>
                </a:lnTo>
                <a:lnTo>
                  <a:pt x="578053" y="844384"/>
                </a:lnTo>
                <a:lnTo>
                  <a:pt x="581253" y="846429"/>
                </a:lnTo>
                <a:lnTo>
                  <a:pt x="583374" y="847572"/>
                </a:lnTo>
                <a:lnTo>
                  <a:pt x="586841" y="845489"/>
                </a:lnTo>
                <a:lnTo>
                  <a:pt x="598284" y="837095"/>
                </a:lnTo>
                <a:lnTo>
                  <a:pt x="605307" y="831938"/>
                </a:lnTo>
                <a:lnTo>
                  <a:pt x="609523" y="828840"/>
                </a:lnTo>
                <a:lnTo>
                  <a:pt x="621753" y="827316"/>
                </a:lnTo>
                <a:lnTo>
                  <a:pt x="631977" y="831088"/>
                </a:lnTo>
                <a:lnTo>
                  <a:pt x="648589" y="830300"/>
                </a:lnTo>
                <a:lnTo>
                  <a:pt x="651052" y="832573"/>
                </a:lnTo>
                <a:lnTo>
                  <a:pt x="658863" y="832485"/>
                </a:lnTo>
                <a:lnTo>
                  <a:pt x="667842" y="831634"/>
                </a:lnTo>
                <a:lnTo>
                  <a:pt x="673862" y="831596"/>
                </a:lnTo>
                <a:lnTo>
                  <a:pt x="675093" y="830300"/>
                </a:lnTo>
                <a:lnTo>
                  <a:pt x="677875" y="827341"/>
                </a:lnTo>
                <a:lnTo>
                  <a:pt x="678434" y="827316"/>
                </a:lnTo>
                <a:lnTo>
                  <a:pt x="687489" y="827024"/>
                </a:lnTo>
                <a:lnTo>
                  <a:pt x="698449" y="828078"/>
                </a:lnTo>
                <a:lnTo>
                  <a:pt x="706437" y="827938"/>
                </a:lnTo>
                <a:lnTo>
                  <a:pt x="706678" y="827024"/>
                </a:lnTo>
                <a:lnTo>
                  <a:pt x="708152" y="821359"/>
                </a:lnTo>
                <a:lnTo>
                  <a:pt x="699833" y="820851"/>
                </a:lnTo>
                <a:lnTo>
                  <a:pt x="695248" y="820000"/>
                </a:lnTo>
                <a:lnTo>
                  <a:pt x="695096" y="819658"/>
                </a:lnTo>
                <a:lnTo>
                  <a:pt x="691197" y="810958"/>
                </a:lnTo>
                <a:lnTo>
                  <a:pt x="689508" y="805954"/>
                </a:lnTo>
                <a:lnTo>
                  <a:pt x="688759" y="803732"/>
                </a:lnTo>
                <a:lnTo>
                  <a:pt x="688695" y="803567"/>
                </a:lnTo>
                <a:lnTo>
                  <a:pt x="688365" y="802563"/>
                </a:lnTo>
                <a:lnTo>
                  <a:pt x="688200" y="802093"/>
                </a:lnTo>
                <a:lnTo>
                  <a:pt x="688174" y="801903"/>
                </a:lnTo>
                <a:lnTo>
                  <a:pt x="687844" y="792911"/>
                </a:lnTo>
                <a:lnTo>
                  <a:pt x="691845" y="783336"/>
                </a:lnTo>
                <a:lnTo>
                  <a:pt x="690791" y="780757"/>
                </a:lnTo>
                <a:lnTo>
                  <a:pt x="678345" y="750404"/>
                </a:lnTo>
                <a:lnTo>
                  <a:pt x="648576" y="732040"/>
                </a:lnTo>
                <a:lnTo>
                  <a:pt x="614705" y="716762"/>
                </a:lnTo>
                <a:lnTo>
                  <a:pt x="588911" y="693064"/>
                </a:lnTo>
                <a:lnTo>
                  <a:pt x="599211" y="686536"/>
                </a:lnTo>
                <a:lnTo>
                  <a:pt x="600862" y="678853"/>
                </a:lnTo>
                <a:lnTo>
                  <a:pt x="603846" y="683475"/>
                </a:lnTo>
                <a:lnTo>
                  <a:pt x="615124" y="678383"/>
                </a:lnTo>
                <a:lnTo>
                  <a:pt x="627519" y="678789"/>
                </a:lnTo>
                <a:lnTo>
                  <a:pt x="639737" y="680237"/>
                </a:lnTo>
                <a:lnTo>
                  <a:pt x="650494" y="678268"/>
                </a:lnTo>
                <a:lnTo>
                  <a:pt x="676021" y="669201"/>
                </a:lnTo>
                <a:lnTo>
                  <a:pt x="704837" y="664603"/>
                </a:lnTo>
                <a:lnTo>
                  <a:pt x="733907" y="663803"/>
                </a:lnTo>
                <a:lnTo>
                  <a:pt x="760171" y="666076"/>
                </a:lnTo>
                <a:lnTo>
                  <a:pt x="761034" y="678268"/>
                </a:lnTo>
                <a:lnTo>
                  <a:pt x="760666" y="681685"/>
                </a:lnTo>
                <a:lnTo>
                  <a:pt x="773963" y="682840"/>
                </a:lnTo>
                <a:lnTo>
                  <a:pt x="779538" y="682383"/>
                </a:lnTo>
                <a:lnTo>
                  <a:pt x="781507" y="676275"/>
                </a:lnTo>
                <a:lnTo>
                  <a:pt x="781977" y="668235"/>
                </a:lnTo>
                <a:lnTo>
                  <a:pt x="783005" y="662025"/>
                </a:lnTo>
                <a:lnTo>
                  <a:pt x="788911" y="661733"/>
                </a:lnTo>
                <a:lnTo>
                  <a:pt x="802894" y="667740"/>
                </a:lnTo>
                <a:lnTo>
                  <a:pt x="806259" y="664095"/>
                </a:lnTo>
                <a:lnTo>
                  <a:pt x="806513" y="658596"/>
                </a:lnTo>
                <a:lnTo>
                  <a:pt x="807669" y="650976"/>
                </a:lnTo>
                <a:lnTo>
                  <a:pt x="810247" y="645083"/>
                </a:lnTo>
                <a:lnTo>
                  <a:pt x="814743" y="644728"/>
                </a:lnTo>
                <a:lnTo>
                  <a:pt x="840168" y="650151"/>
                </a:lnTo>
                <a:lnTo>
                  <a:pt x="843572" y="645172"/>
                </a:lnTo>
                <a:lnTo>
                  <a:pt x="846239" y="628497"/>
                </a:lnTo>
                <a:lnTo>
                  <a:pt x="858989" y="630389"/>
                </a:lnTo>
                <a:lnTo>
                  <a:pt x="871562" y="631837"/>
                </a:lnTo>
                <a:lnTo>
                  <a:pt x="884135" y="633666"/>
                </a:lnTo>
                <a:lnTo>
                  <a:pt x="896874" y="636676"/>
                </a:lnTo>
                <a:lnTo>
                  <a:pt x="899756" y="619760"/>
                </a:lnTo>
                <a:lnTo>
                  <a:pt x="903160" y="606069"/>
                </a:lnTo>
                <a:lnTo>
                  <a:pt x="900836" y="595528"/>
                </a:lnTo>
                <a:lnTo>
                  <a:pt x="886472" y="588048"/>
                </a:lnTo>
                <a:lnTo>
                  <a:pt x="880541" y="577900"/>
                </a:lnTo>
                <a:lnTo>
                  <a:pt x="906754" y="598817"/>
                </a:lnTo>
                <a:lnTo>
                  <a:pt x="910564" y="599935"/>
                </a:lnTo>
                <a:lnTo>
                  <a:pt x="912342" y="602551"/>
                </a:lnTo>
                <a:lnTo>
                  <a:pt x="915962" y="604316"/>
                </a:lnTo>
                <a:lnTo>
                  <a:pt x="916482" y="604545"/>
                </a:lnTo>
                <a:lnTo>
                  <a:pt x="917054" y="604253"/>
                </a:lnTo>
                <a:lnTo>
                  <a:pt x="917575" y="604647"/>
                </a:lnTo>
                <a:lnTo>
                  <a:pt x="918044" y="604253"/>
                </a:lnTo>
                <a:lnTo>
                  <a:pt x="918578" y="603821"/>
                </a:lnTo>
                <a:lnTo>
                  <a:pt x="918248" y="604227"/>
                </a:lnTo>
                <a:lnTo>
                  <a:pt x="918438" y="605066"/>
                </a:lnTo>
                <a:lnTo>
                  <a:pt x="920191" y="604278"/>
                </a:lnTo>
                <a:lnTo>
                  <a:pt x="919149" y="606793"/>
                </a:lnTo>
                <a:lnTo>
                  <a:pt x="920280" y="607072"/>
                </a:lnTo>
                <a:lnTo>
                  <a:pt x="917981" y="607555"/>
                </a:lnTo>
                <a:lnTo>
                  <a:pt x="919137" y="609574"/>
                </a:lnTo>
                <a:lnTo>
                  <a:pt x="920102" y="610374"/>
                </a:lnTo>
                <a:lnTo>
                  <a:pt x="919759" y="611886"/>
                </a:lnTo>
                <a:lnTo>
                  <a:pt x="921156" y="609981"/>
                </a:lnTo>
                <a:lnTo>
                  <a:pt x="921131" y="611174"/>
                </a:lnTo>
                <a:lnTo>
                  <a:pt x="920635" y="611886"/>
                </a:lnTo>
                <a:lnTo>
                  <a:pt x="920470" y="612978"/>
                </a:lnTo>
                <a:lnTo>
                  <a:pt x="921689" y="612660"/>
                </a:lnTo>
                <a:lnTo>
                  <a:pt x="921969" y="614387"/>
                </a:lnTo>
                <a:lnTo>
                  <a:pt x="922591" y="613067"/>
                </a:lnTo>
                <a:lnTo>
                  <a:pt x="923467" y="613727"/>
                </a:lnTo>
                <a:lnTo>
                  <a:pt x="924407" y="613295"/>
                </a:lnTo>
                <a:lnTo>
                  <a:pt x="925588" y="614273"/>
                </a:lnTo>
                <a:lnTo>
                  <a:pt x="926490" y="613397"/>
                </a:lnTo>
                <a:lnTo>
                  <a:pt x="926642" y="613905"/>
                </a:lnTo>
                <a:lnTo>
                  <a:pt x="926668" y="613397"/>
                </a:lnTo>
                <a:lnTo>
                  <a:pt x="926680" y="613117"/>
                </a:lnTo>
                <a:lnTo>
                  <a:pt x="926922" y="613562"/>
                </a:lnTo>
                <a:lnTo>
                  <a:pt x="927214" y="613511"/>
                </a:lnTo>
                <a:lnTo>
                  <a:pt x="927176" y="613295"/>
                </a:lnTo>
                <a:lnTo>
                  <a:pt x="927087" y="613117"/>
                </a:lnTo>
                <a:lnTo>
                  <a:pt x="926846" y="612660"/>
                </a:lnTo>
                <a:lnTo>
                  <a:pt x="927100" y="612978"/>
                </a:lnTo>
                <a:lnTo>
                  <a:pt x="927201" y="613295"/>
                </a:lnTo>
                <a:lnTo>
                  <a:pt x="927214" y="613511"/>
                </a:lnTo>
                <a:lnTo>
                  <a:pt x="927328" y="615289"/>
                </a:lnTo>
                <a:lnTo>
                  <a:pt x="930084" y="613410"/>
                </a:lnTo>
                <a:lnTo>
                  <a:pt x="929589" y="615594"/>
                </a:lnTo>
                <a:lnTo>
                  <a:pt x="930135" y="615416"/>
                </a:lnTo>
                <a:lnTo>
                  <a:pt x="930376" y="614464"/>
                </a:lnTo>
                <a:lnTo>
                  <a:pt x="930732" y="615416"/>
                </a:lnTo>
                <a:lnTo>
                  <a:pt x="930833" y="615594"/>
                </a:lnTo>
                <a:lnTo>
                  <a:pt x="931405" y="616280"/>
                </a:lnTo>
                <a:lnTo>
                  <a:pt x="931379" y="615137"/>
                </a:lnTo>
                <a:lnTo>
                  <a:pt x="931735" y="615759"/>
                </a:lnTo>
                <a:lnTo>
                  <a:pt x="932141" y="616051"/>
                </a:lnTo>
                <a:lnTo>
                  <a:pt x="931951" y="616254"/>
                </a:lnTo>
                <a:lnTo>
                  <a:pt x="931837" y="616635"/>
                </a:lnTo>
                <a:lnTo>
                  <a:pt x="932167" y="617080"/>
                </a:lnTo>
                <a:lnTo>
                  <a:pt x="932548" y="617258"/>
                </a:lnTo>
                <a:lnTo>
                  <a:pt x="931926" y="617626"/>
                </a:lnTo>
                <a:lnTo>
                  <a:pt x="931011" y="616877"/>
                </a:lnTo>
                <a:lnTo>
                  <a:pt x="932014" y="618744"/>
                </a:lnTo>
                <a:lnTo>
                  <a:pt x="931849" y="618985"/>
                </a:lnTo>
                <a:lnTo>
                  <a:pt x="931430" y="620102"/>
                </a:lnTo>
                <a:lnTo>
                  <a:pt x="932573" y="619048"/>
                </a:lnTo>
                <a:lnTo>
                  <a:pt x="932561" y="619683"/>
                </a:lnTo>
                <a:lnTo>
                  <a:pt x="932942" y="619874"/>
                </a:lnTo>
                <a:lnTo>
                  <a:pt x="933145" y="619480"/>
                </a:lnTo>
                <a:lnTo>
                  <a:pt x="933297" y="619874"/>
                </a:lnTo>
                <a:lnTo>
                  <a:pt x="933424" y="620445"/>
                </a:lnTo>
                <a:lnTo>
                  <a:pt x="932522" y="620890"/>
                </a:lnTo>
                <a:lnTo>
                  <a:pt x="933145" y="621449"/>
                </a:lnTo>
                <a:lnTo>
                  <a:pt x="933691" y="621893"/>
                </a:lnTo>
                <a:lnTo>
                  <a:pt x="934250" y="621665"/>
                </a:lnTo>
                <a:lnTo>
                  <a:pt x="934758" y="622300"/>
                </a:lnTo>
                <a:lnTo>
                  <a:pt x="933958" y="622896"/>
                </a:lnTo>
                <a:lnTo>
                  <a:pt x="935113" y="623214"/>
                </a:lnTo>
                <a:lnTo>
                  <a:pt x="934923" y="623862"/>
                </a:lnTo>
                <a:lnTo>
                  <a:pt x="936117" y="623976"/>
                </a:lnTo>
                <a:lnTo>
                  <a:pt x="935304" y="624713"/>
                </a:lnTo>
                <a:lnTo>
                  <a:pt x="935126" y="624840"/>
                </a:lnTo>
                <a:lnTo>
                  <a:pt x="935431" y="625309"/>
                </a:lnTo>
                <a:lnTo>
                  <a:pt x="938415" y="627278"/>
                </a:lnTo>
                <a:lnTo>
                  <a:pt x="930490" y="635304"/>
                </a:lnTo>
                <a:lnTo>
                  <a:pt x="936205" y="636028"/>
                </a:lnTo>
                <a:lnTo>
                  <a:pt x="935596" y="640740"/>
                </a:lnTo>
                <a:lnTo>
                  <a:pt x="938085" y="641273"/>
                </a:lnTo>
                <a:lnTo>
                  <a:pt x="940295" y="643026"/>
                </a:lnTo>
                <a:lnTo>
                  <a:pt x="938885" y="651357"/>
                </a:lnTo>
                <a:lnTo>
                  <a:pt x="952309" y="653122"/>
                </a:lnTo>
                <a:lnTo>
                  <a:pt x="955179" y="649643"/>
                </a:lnTo>
                <a:lnTo>
                  <a:pt x="955357" y="645109"/>
                </a:lnTo>
                <a:lnTo>
                  <a:pt x="960691" y="643712"/>
                </a:lnTo>
                <a:lnTo>
                  <a:pt x="965352" y="634720"/>
                </a:lnTo>
                <a:lnTo>
                  <a:pt x="976579" y="635863"/>
                </a:lnTo>
                <a:lnTo>
                  <a:pt x="989571" y="638975"/>
                </a:lnTo>
                <a:lnTo>
                  <a:pt x="999515" y="635901"/>
                </a:lnTo>
                <a:lnTo>
                  <a:pt x="1000442" y="634720"/>
                </a:lnTo>
                <a:lnTo>
                  <a:pt x="1010793" y="621665"/>
                </a:lnTo>
                <a:lnTo>
                  <a:pt x="1012532" y="619480"/>
                </a:lnTo>
                <a:lnTo>
                  <a:pt x="1012875" y="619048"/>
                </a:lnTo>
                <a:lnTo>
                  <a:pt x="1021372" y="613410"/>
                </a:lnTo>
                <a:lnTo>
                  <a:pt x="1023112" y="612622"/>
                </a:lnTo>
                <a:lnTo>
                  <a:pt x="1028941" y="609981"/>
                </a:lnTo>
                <a:lnTo>
                  <a:pt x="1037399" y="606158"/>
                </a:lnTo>
                <a:lnTo>
                  <a:pt x="1041869" y="604278"/>
                </a:lnTo>
                <a:lnTo>
                  <a:pt x="1042962" y="603821"/>
                </a:lnTo>
                <a:lnTo>
                  <a:pt x="1059522" y="596874"/>
                </a:lnTo>
                <a:lnTo>
                  <a:pt x="1074508" y="579666"/>
                </a:lnTo>
                <a:lnTo>
                  <a:pt x="1067282" y="563384"/>
                </a:lnTo>
                <a:lnTo>
                  <a:pt x="1056297" y="547370"/>
                </a:lnTo>
                <a:lnTo>
                  <a:pt x="1046518" y="530999"/>
                </a:lnTo>
                <a:lnTo>
                  <a:pt x="1045997" y="528535"/>
                </a:lnTo>
                <a:lnTo>
                  <a:pt x="1042898" y="513638"/>
                </a:lnTo>
                <a:lnTo>
                  <a:pt x="1045032" y="512279"/>
                </a:lnTo>
                <a:lnTo>
                  <a:pt x="1047051" y="511517"/>
                </a:lnTo>
                <a:lnTo>
                  <a:pt x="1048537" y="511695"/>
                </a:lnTo>
                <a:lnTo>
                  <a:pt x="1048537" y="511517"/>
                </a:lnTo>
                <a:lnTo>
                  <a:pt x="1048715" y="506564"/>
                </a:lnTo>
                <a:lnTo>
                  <a:pt x="1050518" y="500303"/>
                </a:lnTo>
                <a:lnTo>
                  <a:pt x="1052944" y="493699"/>
                </a:lnTo>
                <a:lnTo>
                  <a:pt x="1055001" y="487502"/>
                </a:lnTo>
                <a:lnTo>
                  <a:pt x="1073429" y="438581"/>
                </a:lnTo>
                <a:lnTo>
                  <a:pt x="1088631" y="395058"/>
                </a:lnTo>
                <a:lnTo>
                  <a:pt x="1098969" y="352564"/>
                </a:lnTo>
                <a:lnTo>
                  <a:pt x="1101331" y="324599"/>
                </a:lnTo>
                <a:lnTo>
                  <a:pt x="1109014" y="355371"/>
                </a:lnTo>
                <a:lnTo>
                  <a:pt x="1132446" y="379857"/>
                </a:lnTo>
                <a:lnTo>
                  <a:pt x="1146911" y="392849"/>
                </a:lnTo>
                <a:lnTo>
                  <a:pt x="1160868" y="408000"/>
                </a:lnTo>
                <a:lnTo>
                  <a:pt x="1175448" y="421538"/>
                </a:lnTo>
                <a:lnTo>
                  <a:pt x="1191856" y="429691"/>
                </a:lnTo>
                <a:lnTo>
                  <a:pt x="1198067" y="429501"/>
                </a:lnTo>
                <a:lnTo>
                  <a:pt x="1205725" y="428777"/>
                </a:lnTo>
                <a:lnTo>
                  <a:pt x="1211922" y="429666"/>
                </a:lnTo>
                <a:lnTo>
                  <a:pt x="1213789" y="434263"/>
                </a:lnTo>
                <a:lnTo>
                  <a:pt x="1210818" y="435343"/>
                </a:lnTo>
                <a:lnTo>
                  <a:pt x="1213548" y="437324"/>
                </a:lnTo>
                <a:lnTo>
                  <a:pt x="1209446" y="437476"/>
                </a:lnTo>
                <a:lnTo>
                  <a:pt x="1202855" y="447573"/>
                </a:lnTo>
                <a:lnTo>
                  <a:pt x="1201280" y="462013"/>
                </a:lnTo>
                <a:lnTo>
                  <a:pt x="1197190" y="480961"/>
                </a:lnTo>
                <a:lnTo>
                  <a:pt x="1183106" y="504532"/>
                </a:lnTo>
                <a:lnTo>
                  <a:pt x="1251165" y="458101"/>
                </a:lnTo>
                <a:lnTo>
                  <a:pt x="1262075" y="475500"/>
                </a:lnTo>
                <a:lnTo>
                  <a:pt x="1270495" y="479336"/>
                </a:lnTo>
                <a:lnTo>
                  <a:pt x="1280541" y="473862"/>
                </a:lnTo>
                <a:lnTo>
                  <a:pt x="1296390" y="463334"/>
                </a:lnTo>
                <a:lnTo>
                  <a:pt x="1297216" y="464947"/>
                </a:lnTo>
                <a:lnTo>
                  <a:pt x="1302054" y="470623"/>
                </a:lnTo>
                <a:lnTo>
                  <a:pt x="1301483" y="465404"/>
                </a:lnTo>
                <a:lnTo>
                  <a:pt x="1308696" y="468160"/>
                </a:lnTo>
                <a:lnTo>
                  <a:pt x="1318285" y="472401"/>
                </a:lnTo>
                <a:lnTo>
                  <a:pt x="1326019" y="474002"/>
                </a:lnTo>
                <a:lnTo>
                  <a:pt x="1327670" y="468807"/>
                </a:lnTo>
                <a:lnTo>
                  <a:pt x="1331341" y="465404"/>
                </a:lnTo>
                <a:lnTo>
                  <a:pt x="1333563" y="463334"/>
                </a:lnTo>
                <a:lnTo>
                  <a:pt x="1336332" y="460768"/>
                </a:lnTo>
                <a:lnTo>
                  <a:pt x="1337310" y="458101"/>
                </a:lnTo>
                <a:lnTo>
                  <a:pt x="1341183" y="447560"/>
                </a:lnTo>
                <a:lnTo>
                  <a:pt x="1346225" y="435825"/>
                </a:lnTo>
                <a:lnTo>
                  <a:pt x="1355483" y="432104"/>
                </a:lnTo>
                <a:lnTo>
                  <a:pt x="1357249" y="428777"/>
                </a:lnTo>
                <a:lnTo>
                  <a:pt x="1358798" y="425881"/>
                </a:lnTo>
                <a:lnTo>
                  <a:pt x="1366913" y="432295"/>
                </a:lnTo>
                <a:lnTo>
                  <a:pt x="1371358" y="433654"/>
                </a:lnTo>
                <a:lnTo>
                  <a:pt x="1378610" y="430745"/>
                </a:lnTo>
                <a:lnTo>
                  <a:pt x="1386382" y="432676"/>
                </a:lnTo>
                <a:lnTo>
                  <a:pt x="1410703" y="429831"/>
                </a:lnTo>
                <a:lnTo>
                  <a:pt x="1411897" y="429691"/>
                </a:lnTo>
                <a:lnTo>
                  <a:pt x="1411986" y="429501"/>
                </a:lnTo>
                <a:lnTo>
                  <a:pt x="1413319" y="425881"/>
                </a:lnTo>
                <a:lnTo>
                  <a:pt x="1420228" y="407187"/>
                </a:lnTo>
                <a:lnTo>
                  <a:pt x="1421053" y="433539"/>
                </a:lnTo>
                <a:lnTo>
                  <a:pt x="1426032" y="434809"/>
                </a:lnTo>
                <a:lnTo>
                  <a:pt x="1432814" y="436079"/>
                </a:lnTo>
                <a:lnTo>
                  <a:pt x="1438148" y="438619"/>
                </a:lnTo>
                <a:lnTo>
                  <a:pt x="1438744" y="441159"/>
                </a:lnTo>
                <a:lnTo>
                  <a:pt x="1441894" y="443699"/>
                </a:lnTo>
                <a:lnTo>
                  <a:pt x="1439392" y="442429"/>
                </a:lnTo>
                <a:lnTo>
                  <a:pt x="1439405" y="446239"/>
                </a:lnTo>
                <a:lnTo>
                  <a:pt x="1606550" y="446239"/>
                </a:lnTo>
                <a:lnTo>
                  <a:pt x="1608404" y="448779"/>
                </a:lnTo>
                <a:lnTo>
                  <a:pt x="1609826" y="447509"/>
                </a:lnTo>
                <a:lnTo>
                  <a:pt x="1610233" y="446239"/>
                </a:lnTo>
                <a:lnTo>
                  <a:pt x="1610626" y="444969"/>
                </a:lnTo>
                <a:lnTo>
                  <a:pt x="1606257" y="444969"/>
                </a:lnTo>
                <a:lnTo>
                  <a:pt x="1611985" y="443699"/>
                </a:lnTo>
                <a:lnTo>
                  <a:pt x="1616100" y="441159"/>
                </a:lnTo>
                <a:lnTo>
                  <a:pt x="1618729" y="439597"/>
                </a:lnTo>
                <a:lnTo>
                  <a:pt x="1625015" y="441807"/>
                </a:lnTo>
                <a:lnTo>
                  <a:pt x="1625663" y="451967"/>
                </a:lnTo>
                <a:lnTo>
                  <a:pt x="1634324" y="451967"/>
                </a:lnTo>
                <a:lnTo>
                  <a:pt x="1636890" y="459587"/>
                </a:lnTo>
                <a:lnTo>
                  <a:pt x="1637398" y="463397"/>
                </a:lnTo>
                <a:lnTo>
                  <a:pt x="1638909" y="465937"/>
                </a:lnTo>
                <a:lnTo>
                  <a:pt x="1644434" y="472287"/>
                </a:lnTo>
                <a:lnTo>
                  <a:pt x="1642211" y="481177"/>
                </a:lnTo>
                <a:lnTo>
                  <a:pt x="1644129" y="490067"/>
                </a:lnTo>
                <a:lnTo>
                  <a:pt x="1649717" y="495147"/>
                </a:lnTo>
                <a:lnTo>
                  <a:pt x="1658493" y="498957"/>
                </a:lnTo>
                <a:lnTo>
                  <a:pt x="1670773" y="502767"/>
                </a:lnTo>
                <a:lnTo>
                  <a:pt x="1672691" y="509117"/>
                </a:lnTo>
                <a:lnTo>
                  <a:pt x="1670697" y="519277"/>
                </a:lnTo>
                <a:lnTo>
                  <a:pt x="1671231" y="533247"/>
                </a:lnTo>
                <a:lnTo>
                  <a:pt x="1670392" y="540867"/>
                </a:lnTo>
                <a:lnTo>
                  <a:pt x="1668424" y="548487"/>
                </a:lnTo>
                <a:lnTo>
                  <a:pt x="1666125" y="556107"/>
                </a:lnTo>
                <a:lnTo>
                  <a:pt x="1664296" y="562457"/>
                </a:lnTo>
                <a:lnTo>
                  <a:pt x="1666227" y="567537"/>
                </a:lnTo>
                <a:lnTo>
                  <a:pt x="1673682" y="568807"/>
                </a:lnTo>
                <a:lnTo>
                  <a:pt x="1671218" y="582777"/>
                </a:lnTo>
                <a:lnTo>
                  <a:pt x="1668665" y="589127"/>
                </a:lnTo>
                <a:lnTo>
                  <a:pt x="1664462" y="594207"/>
                </a:lnTo>
                <a:lnTo>
                  <a:pt x="1658391" y="598017"/>
                </a:lnTo>
                <a:lnTo>
                  <a:pt x="1657362" y="608177"/>
                </a:lnTo>
                <a:lnTo>
                  <a:pt x="1656740" y="613257"/>
                </a:lnTo>
                <a:lnTo>
                  <a:pt x="1666176" y="618337"/>
                </a:lnTo>
                <a:lnTo>
                  <a:pt x="1670710" y="619607"/>
                </a:lnTo>
                <a:lnTo>
                  <a:pt x="1675257" y="615797"/>
                </a:lnTo>
                <a:lnTo>
                  <a:pt x="1678076" y="622147"/>
                </a:lnTo>
                <a:lnTo>
                  <a:pt x="1679448" y="623417"/>
                </a:lnTo>
                <a:lnTo>
                  <a:pt x="1679879" y="622147"/>
                </a:lnTo>
                <a:lnTo>
                  <a:pt x="1688401" y="615797"/>
                </a:lnTo>
                <a:lnTo>
                  <a:pt x="1698040" y="615797"/>
                </a:lnTo>
                <a:lnTo>
                  <a:pt x="1707337" y="619607"/>
                </a:lnTo>
                <a:lnTo>
                  <a:pt x="1714868" y="625957"/>
                </a:lnTo>
                <a:lnTo>
                  <a:pt x="1716532" y="633577"/>
                </a:lnTo>
                <a:lnTo>
                  <a:pt x="1714207" y="638657"/>
                </a:lnTo>
                <a:lnTo>
                  <a:pt x="1712645" y="642467"/>
                </a:lnTo>
                <a:lnTo>
                  <a:pt x="1716570" y="647547"/>
                </a:lnTo>
                <a:lnTo>
                  <a:pt x="1724152" y="647547"/>
                </a:lnTo>
                <a:lnTo>
                  <a:pt x="1729206" y="651357"/>
                </a:lnTo>
                <a:lnTo>
                  <a:pt x="1738871" y="647547"/>
                </a:lnTo>
                <a:lnTo>
                  <a:pt x="1742338" y="647547"/>
                </a:lnTo>
                <a:lnTo>
                  <a:pt x="1742528" y="646277"/>
                </a:lnTo>
                <a:lnTo>
                  <a:pt x="1747634" y="638657"/>
                </a:lnTo>
                <a:lnTo>
                  <a:pt x="1756765" y="636117"/>
                </a:lnTo>
                <a:lnTo>
                  <a:pt x="1767471" y="634847"/>
                </a:lnTo>
                <a:lnTo>
                  <a:pt x="1777365" y="634847"/>
                </a:lnTo>
                <a:lnTo>
                  <a:pt x="1781810" y="628497"/>
                </a:lnTo>
                <a:lnTo>
                  <a:pt x="1783486" y="620877"/>
                </a:lnTo>
                <a:lnTo>
                  <a:pt x="1792211" y="624687"/>
                </a:lnTo>
                <a:lnTo>
                  <a:pt x="1808721" y="620877"/>
                </a:lnTo>
                <a:lnTo>
                  <a:pt x="1818411" y="615797"/>
                </a:lnTo>
                <a:lnTo>
                  <a:pt x="1823250" y="613257"/>
                </a:lnTo>
                <a:lnTo>
                  <a:pt x="1837829" y="606907"/>
                </a:lnTo>
                <a:lnTo>
                  <a:pt x="1854479" y="605637"/>
                </a:lnTo>
                <a:lnTo>
                  <a:pt x="1864448" y="604367"/>
                </a:lnTo>
                <a:lnTo>
                  <a:pt x="1873453" y="601827"/>
                </a:lnTo>
                <a:lnTo>
                  <a:pt x="1882330" y="600557"/>
                </a:lnTo>
                <a:lnTo>
                  <a:pt x="1898510" y="606907"/>
                </a:lnTo>
                <a:lnTo>
                  <a:pt x="1905127" y="606907"/>
                </a:lnTo>
                <a:lnTo>
                  <a:pt x="1911858" y="604367"/>
                </a:lnTo>
                <a:lnTo>
                  <a:pt x="1918703" y="605637"/>
                </a:lnTo>
                <a:lnTo>
                  <a:pt x="1923478" y="604367"/>
                </a:lnTo>
                <a:lnTo>
                  <a:pt x="1925929" y="610717"/>
                </a:lnTo>
                <a:lnTo>
                  <a:pt x="1930057" y="609447"/>
                </a:lnTo>
                <a:lnTo>
                  <a:pt x="1932000" y="609447"/>
                </a:lnTo>
                <a:lnTo>
                  <a:pt x="1932241" y="611987"/>
                </a:lnTo>
                <a:lnTo>
                  <a:pt x="1931962" y="613257"/>
                </a:lnTo>
                <a:lnTo>
                  <a:pt x="1932800" y="613257"/>
                </a:lnTo>
                <a:lnTo>
                  <a:pt x="1932978" y="614527"/>
                </a:lnTo>
                <a:lnTo>
                  <a:pt x="1932000" y="614527"/>
                </a:lnTo>
                <a:lnTo>
                  <a:pt x="1931758" y="615797"/>
                </a:lnTo>
                <a:lnTo>
                  <a:pt x="1930450" y="615797"/>
                </a:lnTo>
                <a:lnTo>
                  <a:pt x="1929384" y="618337"/>
                </a:lnTo>
                <a:lnTo>
                  <a:pt x="1934565" y="615797"/>
                </a:lnTo>
                <a:lnTo>
                  <a:pt x="1933067" y="619607"/>
                </a:lnTo>
                <a:lnTo>
                  <a:pt x="1933067" y="620877"/>
                </a:lnTo>
                <a:lnTo>
                  <a:pt x="1932419" y="623417"/>
                </a:lnTo>
                <a:lnTo>
                  <a:pt x="1930539" y="624687"/>
                </a:lnTo>
                <a:lnTo>
                  <a:pt x="1929320" y="627227"/>
                </a:lnTo>
                <a:lnTo>
                  <a:pt x="1928787" y="631037"/>
                </a:lnTo>
                <a:lnTo>
                  <a:pt x="1925853" y="633577"/>
                </a:lnTo>
                <a:lnTo>
                  <a:pt x="1923554" y="638657"/>
                </a:lnTo>
                <a:lnTo>
                  <a:pt x="1924951" y="646277"/>
                </a:lnTo>
                <a:lnTo>
                  <a:pt x="1924685" y="653897"/>
                </a:lnTo>
                <a:lnTo>
                  <a:pt x="1926145" y="655167"/>
                </a:lnTo>
                <a:lnTo>
                  <a:pt x="1928685" y="653897"/>
                </a:lnTo>
                <a:lnTo>
                  <a:pt x="1930285" y="655167"/>
                </a:lnTo>
                <a:lnTo>
                  <a:pt x="1930641" y="657707"/>
                </a:lnTo>
                <a:lnTo>
                  <a:pt x="1933409" y="657707"/>
                </a:lnTo>
                <a:lnTo>
                  <a:pt x="1934845" y="656437"/>
                </a:lnTo>
                <a:lnTo>
                  <a:pt x="1937194" y="656437"/>
                </a:lnTo>
                <a:lnTo>
                  <a:pt x="1939239" y="658977"/>
                </a:lnTo>
                <a:lnTo>
                  <a:pt x="1941741" y="657707"/>
                </a:lnTo>
                <a:lnTo>
                  <a:pt x="1942414" y="662787"/>
                </a:lnTo>
                <a:lnTo>
                  <a:pt x="1950834" y="657707"/>
                </a:lnTo>
                <a:lnTo>
                  <a:pt x="1946046" y="662787"/>
                </a:lnTo>
                <a:lnTo>
                  <a:pt x="1946071" y="664057"/>
                </a:lnTo>
                <a:lnTo>
                  <a:pt x="1945373" y="665327"/>
                </a:lnTo>
                <a:lnTo>
                  <a:pt x="1946541" y="666597"/>
                </a:lnTo>
                <a:lnTo>
                  <a:pt x="1950948" y="665327"/>
                </a:lnTo>
                <a:lnTo>
                  <a:pt x="1954707" y="666597"/>
                </a:lnTo>
                <a:lnTo>
                  <a:pt x="1951443" y="671677"/>
                </a:lnTo>
                <a:lnTo>
                  <a:pt x="1954606" y="671677"/>
                </a:lnTo>
                <a:lnTo>
                  <a:pt x="1956295" y="670407"/>
                </a:lnTo>
                <a:lnTo>
                  <a:pt x="1958873" y="669137"/>
                </a:lnTo>
                <a:lnTo>
                  <a:pt x="1964728" y="671677"/>
                </a:lnTo>
                <a:lnTo>
                  <a:pt x="1968563" y="669137"/>
                </a:lnTo>
                <a:lnTo>
                  <a:pt x="1970481" y="667867"/>
                </a:lnTo>
                <a:lnTo>
                  <a:pt x="1968766" y="674217"/>
                </a:lnTo>
                <a:lnTo>
                  <a:pt x="1977885" y="671677"/>
                </a:lnTo>
                <a:lnTo>
                  <a:pt x="1980095" y="672947"/>
                </a:lnTo>
                <a:lnTo>
                  <a:pt x="1986635" y="683107"/>
                </a:lnTo>
                <a:lnTo>
                  <a:pt x="1987359" y="675487"/>
                </a:lnTo>
                <a:lnTo>
                  <a:pt x="1989226" y="671677"/>
                </a:lnTo>
                <a:lnTo>
                  <a:pt x="1994484" y="669137"/>
                </a:lnTo>
                <a:lnTo>
                  <a:pt x="1994458" y="667867"/>
                </a:lnTo>
                <a:lnTo>
                  <a:pt x="1994395" y="665327"/>
                </a:lnTo>
                <a:lnTo>
                  <a:pt x="1999284" y="666597"/>
                </a:lnTo>
                <a:lnTo>
                  <a:pt x="1999602" y="665327"/>
                </a:lnTo>
                <a:lnTo>
                  <a:pt x="2000859" y="660247"/>
                </a:lnTo>
                <a:lnTo>
                  <a:pt x="2005647" y="660247"/>
                </a:lnTo>
                <a:lnTo>
                  <a:pt x="2007743" y="657707"/>
                </a:lnTo>
                <a:lnTo>
                  <a:pt x="2008797" y="656437"/>
                </a:lnTo>
                <a:lnTo>
                  <a:pt x="2010892" y="653897"/>
                </a:lnTo>
                <a:lnTo>
                  <a:pt x="2016518" y="646277"/>
                </a:lnTo>
                <a:lnTo>
                  <a:pt x="2023135" y="641197"/>
                </a:lnTo>
                <a:lnTo>
                  <a:pt x="2031288" y="639927"/>
                </a:lnTo>
                <a:lnTo>
                  <a:pt x="2037359" y="643737"/>
                </a:lnTo>
                <a:lnTo>
                  <a:pt x="2045652" y="647547"/>
                </a:lnTo>
                <a:lnTo>
                  <a:pt x="2052421" y="648817"/>
                </a:lnTo>
                <a:lnTo>
                  <a:pt x="2054479" y="639927"/>
                </a:lnTo>
                <a:lnTo>
                  <a:pt x="2058136" y="638657"/>
                </a:lnTo>
                <a:lnTo>
                  <a:pt x="2059000" y="636117"/>
                </a:lnTo>
                <a:lnTo>
                  <a:pt x="2060409" y="634847"/>
                </a:lnTo>
                <a:lnTo>
                  <a:pt x="2062594" y="632307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6590" name="object 6590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3246894" y="3908926"/>
            <a:ext cx="129793" cy="199820"/>
          </a:xfrm>
          <a:prstGeom prst="rect">
            <a:avLst/>
          </a:prstGeom>
        </p:spPr>
      </p:pic>
      <p:grpSp>
        <p:nvGrpSpPr>
          <p:cNvPr id="6591" name="object 6591"/>
          <p:cNvGrpSpPr/>
          <p:nvPr/>
        </p:nvGrpSpPr>
        <p:grpSpPr>
          <a:xfrm>
            <a:off x="8381809" y="3554680"/>
            <a:ext cx="2097405" cy="1282700"/>
            <a:chOff x="8381809" y="3554680"/>
            <a:chExt cx="2097405" cy="1282700"/>
          </a:xfrm>
        </p:grpSpPr>
        <p:sp>
          <p:nvSpPr>
            <p:cNvPr id="6592" name="object 6592"/>
            <p:cNvSpPr/>
            <p:nvPr/>
          </p:nvSpPr>
          <p:spPr>
            <a:xfrm>
              <a:off x="8381809" y="3554680"/>
              <a:ext cx="1426845" cy="1282700"/>
            </a:xfrm>
            <a:custGeom>
              <a:avLst/>
              <a:gdLst/>
              <a:ahLst/>
              <a:cxnLst/>
              <a:rect l="l" t="t" r="r" b="b"/>
              <a:pathLst>
                <a:path w="1426845" h="1282700">
                  <a:moveTo>
                    <a:pt x="1100286" y="1270000"/>
                  </a:moveTo>
                  <a:lnTo>
                    <a:pt x="1074394" y="1270000"/>
                  </a:lnTo>
                  <a:lnTo>
                    <a:pt x="1076578" y="1282700"/>
                  </a:lnTo>
                  <a:lnTo>
                    <a:pt x="1093012" y="1282700"/>
                  </a:lnTo>
                  <a:lnTo>
                    <a:pt x="1100286" y="1270000"/>
                  </a:lnTo>
                  <a:close/>
                </a:path>
                <a:path w="1426845" h="1282700">
                  <a:moveTo>
                    <a:pt x="1118330" y="1257300"/>
                  </a:moveTo>
                  <a:lnTo>
                    <a:pt x="1071918" y="1257300"/>
                  </a:lnTo>
                  <a:lnTo>
                    <a:pt x="1072324" y="1270000"/>
                  </a:lnTo>
                  <a:lnTo>
                    <a:pt x="1109446" y="1270000"/>
                  </a:lnTo>
                  <a:lnTo>
                    <a:pt x="1118330" y="1257300"/>
                  </a:lnTo>
                  <a:close/>
                </a:path>
                <a:path w="1426845" h="1282700">
                  <a:moveTo>
                    <a:pt x="1177108" y="1219200"/>
                  </a:moveTo>
                  <a:lnTo>
                    <a:pt x="1047241" y="1219200"/>
                  </a:lnTo>
                  <a:lnTo>
                    <a:pt x="1047851" y="1231900"/>
                  </a:lnTo>
                  <a:lnTo>
                    <a:pt x="1052982" y="1231900"/>
                  </a:lnTo>
                  <a:lnTo>
                    <a:pt x="1052906" y="1244600"/>
                  </a:lnTo>
                  <a:lnTo>
                    <a:pt x="1055369" y="1244600"/>
                  </a:lnTo>
                  <a:lnTo>
                    <a:pt x="1052995" y="1257300"/>
                  </a:lnTo>
                  <a:lnTo>
                    <a:pt x="1124775" y="1257300"/>
                  </a:lnTo>
                  <a:lnTo>
                    <a:pt x="1139772" y="1244600"/>
                  </a:lnTo>
                  <a:lnTo>
                    <a:pt x="1158270" y="1231900"/>
                  </a:lnTo>
                  <a:lnTo>
                    <a:pt x="1177108" y="1219200"/>
                  </a:lnTo>
                  <a:close/>
                </a:path>
                <a:path w="1426845" h="1282700">
                  <a:moveTo>
                    <a:pt x="844930" y="1231900"/>
                  </a:moveTo>
                  <a:lnTo>
                    <a:pt x="843178" y="1231900"/>
                  </a:lnTo>
                  <a:lnTo>
                    <a:pt x="846264" y="1244600"/>
                  </a:lnTo>
                  <a:lnTo>
                    <a:pt x="844930" y="1231900"/>
                  </a:lnTo>
                  <a:close/>
                </a:path>
                <a:path w="1426845" h="1282700">
                  <a:moveTo>
                    <a:pt x="859840" y="1219200"/>
                  </a:moveTo>
                  <a:lnTo>
                    <a:pt x="804113" y="1219200"/>
                  </a:lnTo>
                  <a:lnTo>
                    <a:pt x="805459" y="1231900"/>
                  </a:lnTo>
                  <a:lnTo>
                    <a:pt x="860005" y="1231900"/>
                  </a:lnTo>
                  <a:lnTo>
                    <a:pt x="859840" y="1219200"/>
                  </a:lnTo>
                  <a:close/>
                </a:path>
                <a:path w="1426845" h="1282700">
                  <a:moveTo>
                    <a:pt x="874915" y="1219200"/>
                  </a:moveTo>
                  <a:lnTo>
                    <a:pt x="869911" y="1219200"/>
                  </a:lnTo>
                  <a:lnTo>
                    <a:pt x="869492" y="1231900"/>
                  </a:lnTo>
                  <a:lnTo>
                    <a:pt x="873213" y="1231900"/>
                  </a:lnTo>
                  <a:lnTo>
                    <a:pt x="874915" y="1219200"/>
                  </a:lnTo>
                  <a:close/>
                </a:path>
                <a:path w="1426845" h="1282700">
                  <a:moveTo>
                    <a:pt x="887996" y="1219200"/>
                  </a:moveTo>
                  <a:lnTo>
                    <a:pt x="880135" y="1219200"/>
                  </a:lnTo>
                  <a:lnTo>
                    <a:pt x="879525" y="1231900"/>
                  </a:lnTo>
                  <a:lnTo>
                    <a:pt x="886472" y="1231900"/>
                  </a:lnTo>
                  <a:lnTo>
                    <a:pt x="887996" y="1219200"/>
                  </a:lnTo>
                  <a:close/>
                </a:path>
                <a:path w="1426845" h="1282700">
                  <a:moveTo>
                    <a:pt x="893660" y="1219200"/>
                  </a:moveTo>
                  <a:lnTo>
                    <a:pt x="887996" y="1219200"/>
                  </a:lnTo>
                  <a:lnTo>
                    <a:pt x="894270" y="1231900"/>
                  </a:lnTo>
                  <a:lnTo>
                    <a:pt x="893660" y="1219200"/>
                  </a:lnTo>
                  <a:close/>
                </a:path>
                <a:path w="1426845" h="1282700">
                  <a:moveTo>
                    <a:pt x="1045095" y="1219200"/>
                  </a:moveTo>
                  <a:lnTo>
                    <a:pt x="1043609" y="1219200"/>
                  </a:lnTo>
                  <a:lnTo>
                    <a:pt x="1042758" y="1231900"/>
                  </a:lnTo>
                  <a:lnTo>
                    <a:pt x="1047851" y="1231900"/>
                  </a:lnTo>
                  <a:lnTo>
                    <a:pt x="1045095" y="1219200"/>
                  </a:lnTo>
                  <a:close/>
                </a:path>
                <a:path w="1426845" h="1282700">
                  <a:moveTo>
                    <a:pt x="907872" y="1206500"/>
                  </a:moveTo>
                  <a:lnTo>
                    <a:pt x="799312" y="1206500"/>
                  </a:lnTo>
                  <a:lnTo>
                    <a:pt x="799579" y="1219200"/>
                  </a:lnTo>
                  <a:lnTo>
                    <a:pt x="905700" y="1219200"/>
                  </a:lnTo>
                  <a:lnTo>
                    <a:pt x="907872" y="1206500"/>
                  </a:lnTo>
                  <a:close/>
                </a:path>
                <a:path w="1426845" h="1282700">
                  <a:moveTo>
                    <a:pt x="913980" y="1206500"/>
                  </a:moveTo>
                  <a:lnTo>
                    <a:pt x="909510" y="1206500"/>
                  </a:lnTo>
                  <a:lnTo>
                    <a:pt x="909599" y="1219200"/>
                  </a:lnTo>
                  <a:lnTo>
                    <a:pt x="912787" y="1219200"/>
                  </a:lnTo>
                  <a:lnTo>
                    <a:pt x="913980" y="1206500"/>
                  </a:lnTo>
                  <a:close/>
                </a:path>
                <a:path w="1426845" h="1282700">
                  <a:moveTo>
                    <a:pt x="934948" y="1206500"/>
                  </a:moveTo>
                  <a:lnTo>
                    <a:pt x="933957" y="1206500"/>
                  </a:lnTo>
                  <a:lnTo>
                    <a:pt x="932205" y="1219200"/>
                  </a:lnTo>
                  <a:lnTo>
                    <a:pt x="933475" y="1219200"/>
                  </a:lnTo>
                  <a:lnTo>
                    <a:pt x="934948" y="1206500"/>
                  </a:lnTo>
                  <a:close/>
                </a:path>
                <a:path w="1426845" h="1282700">
                  <a:moveTo>
                    <a:pt x="939965" y="1206500"/>
                  </a:moveTo>
                  <a:lnTo>
                    <a:pt x="934948" y="1206500"/>
                  </a:lnTo>
                  <a:lnTo>
                    <a:pt x="933970" y="1219200"/>
                  </a:lnTo>
                  <a:lnTo>
                    <a:pt x="938250" y="1219200"/>
                  </a:lnTo>
                  <a:lnTo>
                    <a:pt x="939965" y="1206500"/>
                  </a:lnTo>
                  <a:close/>
                </a:path>
                <a:path w="1426845" h="1282700">
                  <a:moveTo>
                    <a:pt x="943736" y="1206500"/>
                  </a:moveTo>
                  <a:lnTo>
                    <a:pt x="939965" y="1206500"/>
                  </a:lnTo>
                  <a:lnTo>
                    <a:pt x="942416" y="1219200"/>
                  </a:lnTo>
                  <a:lnTo>
                    <a:pt x="943736" y="1206500"/>
                  </a:lnTo>
                  <a:close/>
                </a:path>
                <a:path w="1426845" h="1282700">
                  <a:moveTo>
                    <a:pt x="976045" y="1206500"/>
                  </a:moveTo>
                  <a:lnTo>
                    <a:pt x="965441" y="1206500"/>
                  </a:lnTo>
                  <a:lnTo>
                    <a:pt x="963688" y="1219200"/>
                  </a:lnTo>
                  <a:lnTo>
                    <a:pt x="974051" y="1219200"/>
                  </a:lnTo>
                  <a:lnTo>
                    <a:pt x="976045" y="1206500"/>
                  </a:lnTo>
                  <a:close/>
                </a:path>
                <a:path w="1426845" h="1282700">
                  <a:moveTo>
                    <a:pt x="986586" y="1206500"/>
                  </a:moveTo>
                  <a:lnTo>
                    <a:pt x="979081" y="1206500"/>
                  </a:lnTo>
                  <a:lnTo>
                    <a:pt x="981709" y="1219200"/>
                  </a:lnTo>
                  <a:lnTo>
                    <a:pt x="983272" y="1219200"/>
                  </a:lnTo>
                  <a:lnTo>
                    <a:pt x="986586" y="1206500"/>
                  </a:lnTo>
                  <a:close/>
                </a:path>
                <a:path w="1426845" h="1282700">
                  <a:moveTo>
                    <a:pt x="1255599" y="1181100"/>
                  </a:moveTo>
                  <a:lnTo>
                    <a:pt x="791070" y="1181100"/>
                  </a:lnTo>
                  <a:lnTo>
                    <a:pt x="792403" y="1193800"/>
                  </a:lnTo>
                  <a:lnTo>
                    <a:pt x="1043203" y="1193800"/>
                  </a:lnTo>
                  <a:lnTo>
                    <a:pt x="1051839" y="1206500"/>
                  </a:lnTo>
                  <a:lnTo>
                    <a:pt x="1053896" y="1206500"/>
                  </a:lnTo>
                  <a:lnTo>
                    <a:pt x="1052245" y="1219200"/>
                  </a:lnTo>
                  <a:lnTo>
                    <a:pt x="1193126" y="1219200"/>
                  </a:lnTo>
                  <a:lnTo>
                    <a:pt x="1221779" y="1193800"/>
                  </a:lnTo>
                  <a:lnTo>
                    <a:pt x="1255599" y="1181100"/>
                  </a:lnTo>
                  <a:close/>
                </a:path>
                <a:path w="1426845" h="1282700">
                  <a:moveTo>
                    <a:pt x="1369644" y="1206500"/>
                  </a:moveTo>
                  <a:lnTo>
                    <a:pt x="1356338" y="1206500"/>
                  </a:lnTo>
                  <a:lnTo>
                    <a:pt x="1361541" y="1219200"/>
                  </a:lnTo>
                  <a:lnTo>
                    <a:pt x="1369009" y="1219200"/>
                  </a:lnTo>
                  <a:lnTo>
                    <a:pt x="1369644" y="1206500"/>
                  </a:lnTo>
                  <a:close/>
                </a:path>
                <a:path w="1426845" h="1282700">
                  <a:moveTo>
                    <a:pt x="791883" y="1193800"/>
                  </a:moveTo>
                  <a:lnTo>
                    <a:pt x="790333" y="1193800"/>
                  </a:lnTo>
                  <a:lnTo>
                    <a:pt x="789914" y="1206500"/>
                  </a:lnTo>
                  <a:lnTo>
                    <a:pt x="791883" y="1193800"/>
                  </a:lnTo>
                  <a:close/>
                </a:path>
                <a:path w="1426845" h="1282700">
                  <a:moveTo>
                    <a:pt x="792860" y="1193800"/>
                  </a:moveTo>
                  <a:lnTo>
                    <a:pt x="791883" y="1193800"/>
                  </a:lnTo>
                  <a:lnTo>
                    <a:pt x="792098" y="1206500"/>
                  </a:lnTo>
                  <a:lnTo>
                    <a:pt x="792860" y="1193800"/>
                  </a:lnTo>
                  <a:close/>
                </a:path>
                <a:path w="1426845" h="1282700">
                  <a:moveTo>
                    <a:pt x="794588" y="1193800"/>
                  </a:moveTo>
                  <a:lnTo>
                    <a:pt x="792860" y="1193800"/>
                  </a:lnTo>
                  <a:lnTo>
                    <a:pt x="793876" y="1206500"/>
                  </a:lnTo>
                  <a:lnTo>
                    <a:pt x="794588" y="1193800"/>
                  </a:lnTo>
                  <a:close/>
                </a:path>
                <a:path w="1426845" h="1282700">
                  <a:moveTo>
                    <a:pt x="1010107" y="1193800"/>
                  </a:moveTo>
                  <a:lnTo>
                    <a:pt x="794588" y="1193800"/>
                  </a:lnTo>
                  <a:lnTo>
                    <a:pt x="795477" y="1206500"/>
                  </a:lnTo>
                  <a:lnTo>
                    <a:pt x="1005852" y="1206500"/>
                  </a:lnTo>
                  <a:lnTo>
                    <a:pt x="1010107" y="1193800"/>
                  </a:lnTo>
                  <a:close/>
                </a:path>
                <a:path w="1426845" h="1282700">
                  <a:moveTo>
                    <a:pt x="1043203" y="1193800"/>
                  </a:moveTo>
                  <a:lnTo>
                    <a:pt x="1034554" y="1193800"/>
                  </a:lnTo>
                  <a:lnTo>
                    <a:pt x="1033208" y="1206500"/>
                  </a:lnTo>
                  <a:lnTo>
                    <a:pt x="1046403" y="1206500"/>
                  </a:lnTo>
                  <a:lnTo>
                    <a:pt x="1043203" y="1193800"/>
                  </a:lnTo>
                  <a:close/>
                </a:path>
                <a:path w="1426845" h="1282700">
                  <a:moveTo>
                    <a:pt x="1382902" y="1181100"/>
                  </a:moveTo>
                  <a:lnTo>
                    <a:pt x="1290594" y="1181100"/>
                  </a:lnTo>
                  <a:lnTo>
                    <a:pt x="1322768" y="1193800"/>
                  </a:lnTo>
                  <a:lnTo>
                    <a:pt x="1332350" y="1206500"/>
                  </a:lnTo>
                  <a:lnTo>
                    <a:pt x="1368564" y="1206500"/>
                  </a:lnTo>
                  <a:lnTo>
                    <a:pt x="1364934" y="1193800"/>
                  </a:lnTo>
                  <a:lnTo>
                    <a:pt x="1382013" y="1193800"/>
                  </a:lnTo>
                  <a:lnTo>
                    <a:pt x="1382902" y="1181100"/>
                  </a:lnTo>
                  <a:close/>
                </a:path>
                <a:path w="1426845" h="1282700">
                  <a:moveTo>
                    <a:pt x="773963" y="1168400"/>
                  </a:moveTo>
                  <a:lnTo>
                    <a:pt x="767727" y="1168400"/>
                  </a:lnTo>
                  <a:lnTo>
                    <a:pt x="768959" y="1181100"/>
                  </a:lnTo>
                  <a:lnTo>
                    <a:pt x="773963" y="1168400"/>
                  </a:lnTo>
                  <a:close/>
                </a:path>
                <a:path w="1426845" h="1282700">
                  <a:moveTo>
                    <a:pt x="1386738" y="1168400"/>
                  </a:moveTo>
                  <a:lnTo>
                    <a:pt x="773963" y="1168400"/>
                  </a:lnTo>
                  <a:lnTo>
                    <a:pt x="773722" y="1181100"/>
                  </a:lnTo>
                  <a:lnTo>
                    <a:pt x="1383474" y="1181100"/>
                  </a:lnTo>
                  <a:lnTo>
                    <a:pt x="1386738" y="1168400"/>
                  </a:lnTo>
                  <a:close/>
                </a:path>
                <a:path w="1426845" h="1282700">
                  <a:moveTo>
                    <a:pt x="1395221" y="1155700"/>
                  </a:moveTo>
                  <a:lnTo>
                    <a:pt x="761123" y="1155700"/>
                  </a:lnTo>
                  <a:lnTo>
                    <a:pt x="766813" y="1168400"/>
                  </a:lnTo>
                  <a:lnTo>
                    <a:pt x="1397114" y="1168400"/>
                  </a:lnTo>
                  <a:lnTo>
                    <a:pt x="1395221" y="1155700"/>
                  </a:lnTo>
                  <a:close/>
                </a:path>
                <a:path w="1426845" h="1282700">
                  <a:moveTo>
                    <a:pt x="752474" y="1143000"/>
                  </a:moveTo>
                  <a:lnTo>
                    <a:pt x="745858" y="1143000"/>
                  </a:lnTo>
                  <a:lnTo>
                    <a:pt x="746505" y="1155700"/>
                  </a:lnTo>
                  <a:lnTo>
                    <a:pt x="752474" y="1143000"/>
                  </a:lnTo>
                  <a:close/>
                </a:path>
                <a:path w="1426845" h="1282700">
                  <a:moveTo>
                    <a:pt x="1392237" y="1143000"/>
                  </a:moveTo>
                  <a:lnTo>
                    <a:pt x="752474" y="1143000"/>
                  </a:lnTo>
                  <a:lnTo>
                    <a:pt x="751801" y="1155700"/>
                  </a:lnTo>
                  <a:lnTo>
                    <a:pt x="1392415" y="1155700"/>
                  </a:lnTo>
                  <a:lnTo>
                    <a:pt x="1392237" y="1143000"/>
                  </a:lnTo>
                  <a:close/>
                </a:path>
                <a:path w="1426845" h="1282700">
                  <a:moveTo>
                    <a:pt x="1385849" y="1130300"/>
                  </a:moveTo>
                  <a:lnTo>
                    <a:pt x="708571" y="1130300"/>
                  </a:lnTo>
                  <a:lnTo>
                    <a:pt x="714717" y="1143000"/>
                  </a:lnTo>
                  <a:lnTo>
                    <a:pt x="1393977" y="1143000"/>
                  </a:lnTo>
                  <a:lnTo>
                    <a:pt x="1385849" y="1130300"/>
                  </a:lnTo>
                  <a:close/>
                </a:path>
                <a:path w="1426845" h="1282700">
                  <a:moveTo>
                    <a:pt x="1373098" y="1117600"/>
                  </a:moveTo>
                  <a:lnTo>
                    <a:pt x="692962" y="1117600"/>
                  </a:lnTo>
                  <a:lnTo>
                    <a:pt x="691959" y="1130300"/>
                  </a:lnTo>
                  <a:lnTo>
                    <a:pt x="1375181" y="1130300"/>
                  </a:lnTo>
                  <a:lnTo>
                    <a:pt x="1373098" y="1117600"/>
                  </a:lnTo>
                  <a:close/>
                </a:path>
                <a:path w="1426845" h="1282700">
                  <a:moveTo>
                    <a:pt x="700341" y="1104900"/>
                  </a:moveTo>
                  <a:lnTo>
                    <a:pt x="702284" y="1117600"/>
                  </a:lnTo>
                  <a:lnTo>
                    <a:pt x="708507" y="1117600"/>
                  </a:lnTo>
                  <a:lnTo>
                    <a:pt x="700341" y="1104900"/>
                  </a:lnTo>
                  <a:close/>
                </a:path>
                <a:path w="1426845" h="1282700">
                  <a:moveTo>
                    <a:pt x="1378038" y="1104900"/>
                  </a:moveTo>
                  <a:lnTo>
                    <a:pt x="710222" y="1104900"/>
                  </a:lnTo>
                  <a:lnTo>
                    <a:pt x="708507" y="1117600"/>
                  </a:lnTo>
                  <a:lnTo>
                    <a:pt x="1373863" y="1117600"/>
                  </a:lnTo>
                  <a:lnTo>
                    <a:pt x="1378038" y="1104900"/>
                  </a:lnTo>
                  <a:close/>
                </a:path>
                <a:path w="1426845" h="1282700">
                  <a:moveTo>
                    <a:pt x="1383380" y="1112258"/>
                  </a:moveTo>
                  <a:lnTo>
                    <a:pt x="1383423" y="1117600"/>
                  </a:lnTo>
                  <a:lnTo>
                    <a:pt x="1387259" y="1117600"/>
                  </a:lnTo>
                  <a:lnTo>
                    <a:pt x="1383380" y="1112258"/>
                  </a:lnTo>
                  <a:close/>
                </a:path>
                <a:path w="1426845" h="1282700">
                  <a:moveTo>
                    <a:pt x="1307843" y="927681"/>
                  </a:moveTo>
                  <a:lnTo>
                    <a:pt x="1305763" y="939800"/>
                  </a:lnTo>
                  <a:lnTo>
                    <a:pt x="1300763" y="939800"/>
                  </a:lnTo>
                  <a:lnTo>
                    <a:pt x="1295552" y="952500"/>
                  </a:lnTo>
                  <a:lnTo>
                    <a:pt x="694372" y="952500"/>
                  </a:lnTo>
                  <a:lnTo>
                    <a:pt x="696112" y="965200"/>
                  </a:lnTo>
                  <a:lnTo>
                    <a:pt x="708393" y="965200"/>
                  </a:lnTo>
                  <a:lnTo>
                    <a:pt x="709942" y="977900"/>
                  </a:lnTo>
                  <a:lnTo>
                    <a:pt x="712215" y="977900"/>
                  </a:lnTo>
                  <a:lnTo>
                    <a:pt x="710399" y="990600"/>
                  </a:lnTo>
                  <a:lnTo>
                    <a:pt x="721893" y="990600"/>
                  </a:lnTo>
                  <a:lnTo>
                    <a:pt x="723277" y="1003300"/>
                  </a:lnTo>
                  <a:lnTo>
                    <a:pt x="748093" y="1003300"/>
                  </a:lnTo>
                  <a:lnTo>
                    <a:pt x="748245" y="1016000"/>
                  </a:lnTo>
                  <a:lnTo>
                    <a:pt x="756818" y="1016000"/>
                  </a:lnTo>
                  <a:lnTo>
                    <a:pt x="759637" y="1028700"/>
                  </a:lnTo>
                  <a:lnTo>
                    <a:pt x="760869" y="1028700"/>
                  </a:lnTo>
                  <a:lnTo>
                    <a:pt x="759828" y="1041400"/>
                  </a:lnTo>
                  <a:lnTo>
                    <a:pt x="757770" y="1041400"/>
                  </a:lnTo>
                  <a:lnTo>
                    <a:pt x="759523" y="1054100"/>
                  </a:lnTo>
                  <a:lnTo>
                    <a:pt x="749515" y="1054100"/>
                  </a:lnTo>
                  <a:lnTo>
                    <a:pt x="747839" y="1066800"/>
                  </a:lnTo>
                  <a:lnTo>
                    <a:pt x="734250" y="1066800"/>
                  </a:lnTo>
                  <a:lnTo>
                    <a:pt x="734313" y="1079500"/>
                  </a:lnTo>
                  <a:lnTo>
                    <a:pt x="721779" y="1079500"/>
                  </a:lnTo>
                  <a:lnTo>
                    <a:pt x="722071" y="1092200"/>
                  </a:lnTo>
                  <a:lnTo>
                    <a:pt x="711784" y="1092200"/>
                  </a:lnTo>
                  <a:lnTo>
                    <a:pt x="717156" y="1104900"/>
                  </a:lnTo>
                  <a:lnTo>
                    <a:pt x="1378038" y="1104900"/>
                  </a:lnTo>
                  <a:lnTo>
                    <a:pt x="1383380" y="1112258"/>
                  </a:lnTo>
                  <a:lnTo>
                    <a:pt x="1383322" y="1104900"/>
                  </a:lnTo>
                  <a:lnTo>
                    <a:pt x="1365363" y="1079500"/>
                  </a:lnTo>
                  <a:lnTo>
                    <a:pt x="1351980" y="1066800"/>
                  </a:lnTo>
                  <a:lnTo>
                    <a:pt x="1343304" y="1054100"/>
                  </a:lnTo>
                  <a:lnTo>
                    <a:pt x="1339468" y="1016000"/>
                  </a:lnTo>
                  <a:lnTo>
                    <a:pt x="1334149" y="990600"/>
                  </a:lnTo>
                  <a:lnTo>
                    <a:pt x="1325137" y="965200"/>
                  </a:lnTo>
                  <a:lnTo>
                    <a:pt x="1313762" y="939800"/>
                  </a:lnTo>
                  <a:lnTo>
                    <a:pt x="1307843" y="927681"/>
                  </a:lnTo>
                  <a:close/>
                </a:path>
                <a:path w="1426845" h="1282700">
                  <a:moveTo>
                    <a:pt x="745197" y="1054100"/>
                  </a:moveTo>
                  <a:lnTo>
                    <a:pt x="743394" y="1066800"/>
                  </a:lnTo>
                  <a:lnTo>
                    <a:pt x="747839" y="1066800"/>
                  </a:lnTo>
                  <a:lnTo>
                    <a:pt x="745197" y="1054100"/>
                  </a:lnTo>
                  <a:close/>
                </a:path>
                <a:path w="1426845" h="1282700">
                  <a:moveTo>
                    <a:pt x="721893" y="990600"/>
                  </a:moveTo>
                  <a:lnTo>
                    <a:pt x="715035" y="990600"/>
                  </a:lnTo>
                  <a:lnTo>
                    <a:pt x="714171" y="1003300"/>
                  </a:lnTo>
                  <a:lnTo>
                    <a:pt x="719137" y="1003300"/>
                  </a:lnTo>
                  <a:lnTo>
                    <a:pt x="721893" y="990600"/>
                  </a:lnTo>
                  <a:close/>
                </a:path>
                <a:path w="1426845" h="1282700">
                  <a:moveTo>
                    <a:pt x="661606" y="952500"/>
                  </a:moveTo>
                  <a:lnTo>
                    <a:pt x="661174" y="952500"/>
                  </a:lnTo>
                  <a:lnTo>
                    <a:pt x="660717" y="965200"/>
                  </a:lnTo>
                  <a:lnTo>
                    <a:pt x="661606" y="952500"/>
                  </a:lnTo>
                  <a:close/>
                </a:path>
                <a:path w="1426845" h="1282700">
                  <a:moveTo>
                    <a:pt x="1273797" y="939800"/>
                  </a:moveTo>
                  <a:lnTo>
                    <a:pt x="636727" y="939800"/>
                  </a:lnTo>
                  <a:lnTo>
                    <a:pt x="637743" y="952500"/>
                  </a:lnTo>
                  <a:lnTo>
                    <a:pt x="1277505" y="952500"/>
                  </a:lnTo>
                  <a:lnTo>
                    <a:pt x="1273797" y="939800"/>
                  </a:lnTo>
                  <a:close/>
                </a:path>
                <a:path w="1426845" h="1282700">
                  <a:moveTo>
                    <a:pt x="1265237" y="927100"/>
                  </a:moveTo>
                  <a:lnTo>
                    <a:pt x="623823" y="927100"/>
                  </a:lnTo>
                  <a:lnTo>
                    <a:pt x="629475" y="939800"/>
                  </a:lnTo>
                  <a:lnTo>
                    <a:pt x="1269110" y="939800"/>
                  </a:lnTo>
                  <a:lnTo>
                    <a:pt x="1265237" y="927100"/>
                  </a:lnTo>
                  <a:close/>
                </a:path>
                <a:path w="1426845" h="1282700">
                  <a:moveTo>
                    <a:pt x="1307943" y="927100"/>
                  </a:moveTo>
                  <a:lnTo>
                    <a:pt x="1307559" y="927100"/>
                  </a:lnTo>
                  <a:lnTo>
                    <a:pt x="1307843" y="927681"/>
                  </a:lnTo>
                  <a:lnTo>
                    <a:pt x="1307943" y="927100"/>
                  </a:lnTo>
                  <a:close/>
                </a:path>
                <a:path w="1426845" h="1282700">
                  <a:moveTo>
                    <a:pt x="523341" y="914400"/>
                  </a:moveTo>
                  <a:lnTo>
                    <a:pt x="522173" y="914400"/>
                  </a:lnTo>
                  <a:lnTo>
                    <a:pt x="521576" y="927100"/>
                  </a:lnTo>
                  <a:lnTo>
                    <a:pt x="523341" y="914400"/>
                  </a:lnTo>
                  <a:close/>
                </a:path>
                <a:path w="1426845" h="1282700">
                  <a:moveTo>
                    <a:pt x="528408" y="914400"/>
                  </a:moveTo>
                  <a:lnTo>
                    <a:pt x="525398" y="914400"/>
                  </a:lnTo>
                  <a:lnTo>
                    <a:pt x="526732" y="927100"/>
                  </a:lnTo>
                  <a:lnTo>
                    <a:pt x="528408" y="914400"/>
                  </a:lnTo>
                  <a:close/>
                </a:path>
                <a:path w="1426845" h="1282700">
                  <a:moveTo>
                    <a:pt x="531888" y="914400"/>
                  </a:moveTo>
                  <a:lnTo>
                    <a:pt x="528408" y="914400"/>
                  </a:lnTo>
                  <a:lnTo>
                    <a:pt x="529894" y="927100"/>
                  </a:lnTo>
                  <a:lnTo>
                    <a:pt x="531888" y="914400"/>
                  </a:lnTo>
                  <a:close/>
                </a:path>
                <a:path w="1426845" h="1282700">
                  <a:moveTo>
                    <a:pt x="575843" y="914400"/>
                  </a:moveTo>
                  <a:lnTo>
                    <a:pt x="566305" y="914400"/>
                  </a:lnTo>
                  <a:lnTo>
                    <a:pt x="569404" y="927100"/>
                  </a:lnTo>
                  <a:lnTo>
                    <a:pt x="574687" y="927100"/>
                  </a:lnTo>
                  <a:lnTo>
                    <a:pt x="575843" y="914400"/>
                  </a:lnTo>
                  <a:close/>
                </a:path>
                <a:path w="1426845" h="1282700">
                  <a:moveTo>
                    <a:pt x="585457" y="914400"/>
                  </a:moveTo>
                  <a:lnTo>
                    <a:pt x="579043" y="914400"/>
                  </a:lnTo>
                  <a:lnTo>
                    <a:pt x="580669" y="927100"/>
                  </a:lnTo>
                  <a:lnTo>
                    <a:pt x="584504" y="927100"/>
                  </a:lnTo>
                  <a:lnTo>
                    <a:pt x="585457" y="914400"/>
                  </a:lnTo>
                  <a:close/>
                </a:path>
                <a:path w="1426845" h="1282700">
                  <a:moveTo>
                    <a:pt x="586701" y="914400"/>
                  </a:moveTo>
                  <a:lnTo>
                    <a:pt x="585457" y="914400"/>
                  </a:lnTo>
                  <a:lnTo>
                    <a:pt x="587755" y="927100"/>
                  </a:lnTo>
                  <a:lnTo>
                    <a:pt x="586701" y="914400"/>
                  </a:lnTo>
                  <a:close/>
                </a:path>
                <a:path w="1426845" h="1282700">
                  <a:moveTo>
                    <a:pt x="589305" y="914400"/>
                  </a:moveTo>
                  <a:lnTo>
                    <a:pt x="586701" y="914400"/>
                  </a:lnTo>
                  <a:lnTo>
                    <a:pt x="588606" y="927100"/>
                  </a:lnTo>
                  <a:lnTo>
                    <a:pt x="589305" y="914400"/>
                  </a:lnTo>
                  <a:close/>
                </a:path>
                <a:path w="1426845" h="1282700">
                  <a:moveTo>
                    <a:pt x="592924" y="914400"/>
                  </a:moveTo>
                  <a:lnTo>
                    <a:pt x="591197" y="914400"/>
                  </a:lnTo>
                  <a:lnTo>
                    <a:pt x="591769" y="927100"/>
                  </a:lnTo>
                  <a:lnTo>
                    <a:pt x="592924" y="914400"/>
                  </a:lnTo>
                  <a:close/>
                </a:path>
                <a:path w="1426845" h="1282700">
                  <a:moveTo>
                    <a:pt x="595490" y="914400"/>
                  </a:moveTo>
                  <a:lnTo>
                    <a:pt x="592924" y="914400"/>
                  </a:lnTo>
                  <a:lnTo>
                    <a:pt x="593318" y="927100"/>
                  </a:lnTo>
                  <a:lnTo>
                    <a:pt x="594931" y="927100"/>
                  </a:lnTo>
                  <a:lnTo>
                    <a:pt x="595490" y="914400"/>
                  </a:lnTo>
                  <a:close/>
                </a:path>
                <a:path w="1426845" h="1282700">
                  <a:moveTo>
                    <a:pt x="1252917" y="914400"/>
                  </a:moveTo>
                  <a:lnTo>
                    <a:pt x="615518" y="914400"/>
                  </a:lnTo>
                  <a:lnTo>
                    <a:pt x="616407" y="927100"/>
                  </a:lnTo>
                  <a:lnTo>
                    <a:pt x="1258722" y="927100"/>
                  </a:lnTo>
                  <a:lnTo>
                    <a:pt x="1252917" y="914400"/>
                  </a:lnTo>
                  <a:close/>
                </a:path>
                <a:path w="1426845" h="1282700">
                  <a:moveTo>
                    <a:pt x="1301356" y="914400"/>
                  </a:moveTo>
                  <a:lnTo>
                    <a:pt x="1302575" y="927100"/>
                  </a:lnTo>
                  <a:lnTo>
                    <a:pt x="1302753" y="927100"/>
                  </a:lnTo>
                  <a:lnTo>
                    <a:pt x="1303040" y="917847"/>
                  </a:lnTo>
                  <a:lnTo>
                    <a:pt x="1301356" y="914400"/>
                  </a:lnTo>
                  <a:close/>
                </a:path>
                <a:path w="1426845" h="1282700">
                  <a:moveTo>
                    <a:pt x="1303456" y="918700"/>
                  </a:moveTo>
                  <a:lnTo>
                    <a:pt x="1304061" y="927100"/>
                  </a:lnTo>
                  <a:lnTo>
                    <a:pt x="1307559" y="927100"/>
                  </a:lnTo>
                  <a:lnTo>
                    <a:pt x="1303456" y="918700"/>
                  </a:lnTo>
                  <a:close/>
                </a:path>
                <a:path w="1426845" h="1282700">
                  <a:moveTo>
                    <a:pt x="1303146" y="914400"/>
                  </a:moveTo>
                  <a:lnTo>
                    <a:pt x="1303040" y="917847"/>
                  </a:lnTo>
                  <a:lnTo>
                    <a:pt x="1303456" y="918700"/>
                  </a:lnTo>
                  <a:lnTo>
                    <a:pt x="1303146" y="914400"/>
                  </a:lnTo>
                  <a:close/>
                </a:path>
                <a:path w="1426845" h="1282700">
                  <a:moveTo>
                    <a:pt x="349427" y="901700"/>
                  </a:moveTo>
                  <a:lnTo>
                    <a:pt x="324992" y="901700"/>
                  </a:lnTo>
                  <a:lnTo>
                    <a:pt x="328942" y="914400"/>
                  </a:lnTo>
                  <a:lnTo>
                    <a:pt x="347230" y="914400"/>
                  </a:lnTo>
                  <a:lnTo>
                    <a:pt x="349427" y="901700"/>
                  </a:lnTo>
                  <a:close/>
                </a:path>
                <a:path w="1426845" h="1282700">
                  <a:moveTo>
                    <a:pt x="602741" y="901700"/>
                  </a:moveTo>
                  <a:lnTo>
                    <a:pt x="519810" y="901700"/>
                  </a:lnTo>
                  <a:lnTo>
                    <a:pt x="519048" y="914400"/>
                  </a:lnTo>
                  <a:lnTo>
                    <a:pt x="602437" y="914400"/>
                  </a:lnTo>
                  <a:lnTo>
                    <a:pt x="602741" y="901700"/>
                  </a:lnTo>
                  <a:close/>
                </a:path>
                <a:path w="1426845" h="1282700">
                  <a:moveTo>
                    <a:pt x="608406" y="901700"/>
                  </a:moveTo>
                  <a:lnTo>
                    <a:pt x="602741" y="901700"/>
                  </a:lnTo>
                  <a:lnTo>
                    <a:pt x="606183" y="914400"/>
                  </a:lnTo>
                  <a:lnTo>
                    <a:pt x="607555" y="914400"/>
                  </a:lnTo>
                  <a:lnTo>
                    <a:pt x="608406" y="901700"/>
                  </a:lnTo>
                  <a:close/>
                </a:path>
                <a:path w="1426845" h="1282700">
                  <a:moveTo>
                    <a:pt x="1254201" y="889000"/>
                  </a:moveTo>
                  <a:lnTo>
                    <a:pt x="1215885" y="889000"/>
                  </a:lnTo>
                  <a:lnTo>
                    <a:pt x="1213764" y="901700"/>
                  </a:lnTo>
                  <a:lnTo>
                    <a:pt x="608406" y="901700"/>
                  </a:lnTo>
                  <a:lnTo>
                    <a:pt x="610031" y="914400"/>
                  </a:lnTo>
                  <a:lnTo>
                    <a:pt x="1250170" y="914400"/>
                  </a:lnTo>
                  <a:lnTo>
                    <a:pt x="1250569" y="901700"/>
                  </a:lnTo>
                  <a:lnTo>
                    <a:pt x="1254201" y="889000"/>
                  </a:lnTo>
                  <a:close/>
                </a:path>
                <a:path w="1426845" h="1282700">
                  <a:moveTo>
                    <a:pt x="296049" y="889000"/>
                  </a:moveTo>
                  <a:lnTo>
                    <a:pt x="295198" y="889000"/>
                  </a:lnTo>
                  <a:lnTo>
                    <a:pt x="297103" y="901700"/>
                  </a:lnTo>
                  <a:lnTo>
                    <a:pt x="296049" y="889000"/>
                  </a:lnTo>
                  <a:close/>
                </a:path>
                <a:path w="1426845" h="1282700">
                  <a:moveTo>
                    <a:pt x="306603" y="889000"/>
                  </a:moveTo>
                  <a:lnTo>
                    <a:pt x="296049" y="889000"/>
                  </a:lnTo>
                  <a:lnTo>
                    <a:pt x="298018" y="901700"/>
                  </a:lnTo>
                  <a:lnTo>
                    <a:pt x="305155" y="901700"/>
                  </a:lnTo>
                  <a:lnTo>
                    <a:pt x="306603" y="889000"/>
                  </a:lnTo>
                  <a:close/>
                </a:path>
                <a:path w="1426845" h="1282700">
                  <a:moveTo>
                    <a:pt x="313639" y="889000"/>
                  </a:moveTo>
                  <a:lnTo>
                    <a:pt x="306603" y="889000"/>
                  </a:lnTo>
                  <a:lnTo>
                    <a:pt x="309498" y="901700"/>
                  </a:lnTo>
                  <a:lnTo>
                    <a:pt x="312140" y="901700"/>
                  </a:lnTo>
                  <a:lnTo>
                    <a:pt x="313639" y="889000"/>
                  </a:lnTo>
                  <a:close/>
                </a:path>
                <a:path w="1426845" h="1282700">
                  <a:moveTo>
                    <a:pt x="350189" y="889000"/>
                  </a:moveTo>
                  <a:lnTo>
                    <a:pt x="313639" y="889000"/>
                  </a:lnTo>
                  <a:lnTo>
                    <a:pt x="314667" y="901700"/>
                  </a:lnTo>
                  <a:lnTo>
                    <a:pt x="350786" y="901700"/>
                  </a:lnTo>
                  <a:lnTo>
                    <a:pt x="350189" y="889000"/>
                  </a:lnTo>
                  <a:close/>
                </a:path>
                <a:path w="1426845" h="1282700">
                  <a:moveTo>
                    <a:pt x="353390" y="889000"/>
                  </a:moveTo>
                  <a:lnTo>
                    <a:pt x="350786" y="901700"/>
                  </a:lnTo>
                  <a:lnTo>
                    <a:pt x="353059" y="901700"/>
                  </a:lnTo>
                  <a:lnTo>
                    <a:pt x="353390" y="889000"/>
                  </a:lnTo>
                  <a:close/>
                </a:path>
                <a:path w="1426845" h="1282700">
                  <a:moveTo>
                    <a:pt x="468553" y="889000"/>
                  </a:moveTo>
                  <a:lnTo>
                    <a:pt x="457390" y="889000"/>
                  </a:lnTo>
                  <a:lnTo>
                    <a:pt x="458876" y="901700"/>
                  </a:lnTo>
                  <a:lnTo>
                    <a:pt x="471042" y="901700"/>
                  </a:lnTo>
                  <a:lnTo>
                    <a:pt x="468553" y="889000"/>
                  </a:lnTo>
                  <a:close/>
                </a:path>
                <a:path w="1426845" h="1282700">
                  <a:moveTo>
                    <a:pt x="1174000" y="889000"/>
                  </a:moveTo>
                  <a:lnTo>
                    <a:pt x="512851" y="889000"/>
                  </a:lnTo>
                  <a:lnTo>
                    <a:pt x="512533" y="901700"/>
                  </a:lnTo>
                  <a:lnTo>
                    <a:pt x="1178826" y="901700"/>
                  </a:lnTo>
                  <a:lnTo>
                    <a:pt x="1174000" y="889000"/>
                  </a:lnTo>
                  <a:close/>
                </a:path>
                <a:path w="1426845" h="1282700">
                  <a:moveTo>
                    <a:pt x="1201896" y="889000"/>
                  </a:moveTo>
                  <a:lnTo>
                    <a:pt x="1187983" y="889000"/>
                  </a:lnTo>
                  <a:lnTo>
                    <a:pt x="1182725" y="901700"/>
                  </a:lnTo>
                  <a:lnTo>
                    <a:pt x="1206549" y="901700"/>
                  </a:lnTo>
                  <a:lnTo>
                    <a:pt x="1201896" y="889000"/>
                  </a:lnTo>
                  <a:close/>
                </a:path>
                <a:path w="1426845" h="1282700">
                  <a:moveTo>
                    <a:pt x="1321358" y="889000"/>
                  </a:moveTo>
                  <a:lnTo>
                    <a:pt x="1319123" y="889000"/>
                  </a:lnTo>
                  <a:lnTo>
                    <a:pt x="1321396" y="901700"/>
                  </a:lnTo>
                  <a:lnTo>
                    <a:pt x="1321358" y="889000"/>
                  </a:lnTo>
                  <a:close/>
                </a:path>
                <a:path w="1426845" h="1282700">
                  <a:moveTo>
                    <a:pt x="1330324" y="889000"/>
                  </a:moveTo>
                  <a:lnTo>
                    <a:pt x="1324140" y="889000"/>
                  </a:lnTo>
                  <a:lnTo>
                    <a:pt x="1326413" y="901700"/>
                  </a:lnTo>
                  <a:lnTo>
                    <a:pt x="1330324" y="889000"/>
                  </a:lnTo>
                  <a:close/>
                </a:path>
                <a:path w="1426845" h="1282700">
                  <a:moveTo>
                    <a:pt x="368693" y="876300"/>
                  </a:moveTo>
                  <a:lnTo>
                    <a:pt x="267474" y="876300"/>
                  </a:lnTo>
                  <a:lnTo>
                    <a:pt x="269163" y="889000"/>
                  </a:lnTo>
                  <a:lnTo>
                    <a:pt x="366267" y="889000"/>
                  </a:lnTo>
                  <a:lnTo>
                    <a:pt x="368693" y="876300"/>
                  </a:lnTo>
                  <a:close/>
                </a:path>
                <a:path w="1426845" h="1282700">
                  <a:moveTo>
                    <a:pt x="443141" y="876300"/>
                  </a:moveTo>
                  <a:lnTo>
                    <a:pt x="437718" y="876300"/>
                  </a:lnTo>
                  <a:lnTo>
                    <a:pt x="436473" y="889000"/>
                  </a:lnTo>
                  <a:lnTo>
                    <a:pt x="445134" y="889000"/>
                  </a:lnTo>
                  <a:lnTo>
                    <a:pt x="443141" y="876300"/>
                  </a:lnTo>
                  <a:close/>
                </a:path>
                <a:path w="1426845" h="1282700">
                  <a:moveTo>
                    <a:pt x="469112" y="876300"/>
                  </a:moveTo>
                  <a:lnTo>
                    <a:pt x="443141" y="876300"/>
                  </a:lnTo>
                  <a:lnTo>
                    <a:pt x="446570" y="889000"/>
                  </a:lnTo>
                  <a:lnTo>
                    <a:pt x="469137" y="889000"/>
                  </a:lnTo>
                  <a:lnTo>
                    <a:pt x="469112" y="876300"/>
                  </a:lnTo>
                  <a:close/>
                </a:path>
                <a:path w="1426845" h="1282700">
                  <a:moveTo>
                    <a:pt x="1183216" y="876300"/>
                  </a:moveTo>
                  <a:lnTo>
                    <a:pt x="486359" y="876300"/>
                  </a:lnTo>
                  <a:lnTo>
                    <a:pt x="486790" y="889000"/>
                  </a:lnTo>
                  <a:lnTo>
                    <a:pt x="1187538" y="889000"/>
                  </a:lnTo>
                  <a:lnTo>
                    <a:pt x="1183216" y="876300"/>
                  </a:lnTo>
                  <a:close/>
                </a:path>
                <a:path w="1426845" h="1282700">
                  <a:moveTo>
                    <a:pt x="1254886" y="876300"/>
                  </a:moveTo>
                  <a:lnTo>
                    <a:pt x="1226781" y="876300"/>
                  </a:lnTo>
                  <a:lnTo>
                    <a:pt x="1222159" y="889000"/>
                  </a:lnTo>
                  <a:lnTo>
                    <a:pt x="1252766" y="889000"/>
                  </a:lnTo>
                  <a:lnTo>
                    <a:pt x="1254886" y="876300"/>
                  </a:lnTo>
                  <a:close/>
                </a:path>
                <a:path w="1426845" h="1282700">
                  <a:moveTo>
                    <a:pt x="1287433" y="887643"/>
                  </a:moveTo>
                  <a:lnTo>
                    <a:pt x="1286865" y="889000"/>
                  </a:lnTo>
                  <a:lnTo>
                    <a:pt x="1287849" y="889000"/>
                  </a:lnTo>
                  <a:lnTo>
                    <a:pt x="1287433" y="887643"/>
                  </a:lnTo>
                  <a:close/>
                </a:path>
                <a:path w="1426845" h="1282700">
                  <a:moveTo>
                    <a:pt x="1335874" y="876300"/>
                  </a:moveTo>
                  <a:lnTo>
                    <a:pt x="1292186" y="876300"/>
                  </a:lnTo>
                  <a:lnTo>
                    <a:pt x="1304289" y="889000"/>
                  </a:lnTo>
                  <a:lnTo>
                    <a:pt x="1326260" y="889000"/>
                  </a:lnTo>
                  <a:lnTo>
                    <a:pt x="1335874" y="876300"/>
                  </a:lnTo>
                  <a:close/>
                </a:path>
                <a:path w="1426845" h="1282700">
                  <a:moveTo>
                    <a:pt x="1362798" y="863600"/>
                  </a:moveTo>
                  <a:lnTo>
                    <a:pt x="1261122" y="863600"/>
                  </a:lnTo>
                  <a:lnTo>
                    <a:pt x="1260284" y="865946"/>
                  </a:lnTo>
                  <a:lnTo>
                    <a:pt x="1261351" y="876300"/>
                  </a:lnTo>
                  <a:lnTo>
                    <a:pt x="1335874" y="876300"/>
                  </a:lnTo>
                  <a:lnTo>
                    <a:pt x="1337576" y="889000"/>
                  </a:lnTo>
                  <a:lnTo>
                    <a:pt x="1339132" y="889000"/>
                  </a:lnTo>
                  <a:lnTo>
                    <a:pt x="1351699" y="876300"/>
                  </a:lnTo>
                  <a:lnTo>
                    <a:pt x="1362798" y="863600"/>
                  </a:lnTo>
                  <a:close/>
                </a:path>
                <a:path w="1426845" h="1282700">
                  <a:moveTo>
                    <a:pt x="1292186" y="876300"/>
                  </a:moveTo>
                  <a:lnTo>
                    <a:pt x="1283960" y="876300"/>
                  </a:lnTo>
                  <a:lnTo>
                    <a:pt x="1287433" y="887643"/>
                  </a:lnTo>
                  <a:lnTo>
                    <a:pt x="1292186" y="876300"/>
                  </a:lnTo>
                  <a:close/>
                </a:path>
                <a:path w="1426845" h="1282700">
                  <a:moveTo>
                    <a:pt x="374472" y="863600"/>
                  </a:moveTo>
                  <a:lnTo>
                    <a:pt x="263156" y="863600"/>
                  </a:lnTo>
                  <a:lnTo>
                    <a:pt x="261264" y="876300"/>
                  </a:lnTo>
                  <a:lnTo>
                    <a:pt x="373951" y="876300"/>
                  </a:lnTo>
                  <a:lnTo>
                    <a:pt x="374472" y="863600"/>
                  </a:lnTo>
                  <a:close/>
                </a:path>
                <a:path w="1426845" h="1282700">
                  <a:moveTo>
                    <a:pt x="378955" y="863600"/>
                  </a:moveTo>
                  <a:lnTo>
                    <a:pt x="376440" y="863600"/>
                  </a:lnTo>
                  <a:lnTo>
                    <a:pt x="377736" y="876300"/>
                  </a:lnTo>
                  <a:lnTo>
                    <a:pt x="378955" y="863600"/>
                  </a:lnTo>
                  <a:close/>
                </a:path>
                <a:path w="1426845" h="1282700">
                  <a:moveTo>
                    <a:pt x="414934" y="863600"/>
                  </a:moveTo>
                  <a:lnTo>
                    <a:pt x="378955" y="863600"/>
                  </a:lnTo>
                  <a:lnTo>
                    <a:pt x="380517" y="876300"/>
                  </a:lnTo>
                  <a:lnTo>
                    <a:pt x="414908" y="876300"/>
                  </a:lnTo>
                  <a:lnTo>
                    <a:pt x="414934" y="863600"/>
                  </a:lnTo>
                  <a:close/>
                </a:path>
                <a:path w="1426845" h="1282700">
                  <a:moveTo>
                    <a:pt x="1176248" y="863600"/>
                  </a:moveTo>
                  <a:lnTo>
                    <a:pt x="423087" y="863600"/>
                  </a:lnTo>
                  <a:lnTo>
                    <a:pt x="420420" y="876300"/>
                  </a:lnTo>
                  <a:lnTo>
                    <a:pt x="1179325" y="876300"/>
                  </a:lnTo>
                  <a:lnTo>
                    <a:pt x="1176248" y="863600"/>
                  </a:lnTo>
                  <a:close/>
                </a:path>
                <a:path w="1426845" h="1282700">
                  <a:moveTo>
                    <a:pt x="1227960" y="873343"/>
                  </a:moveTo>
                  <a:lnTo>
                    <a:pt x="1227200" y="876300"/>
                  </a:lnTo>
                  <a:lnTo>
                    <a:pt x="1229220" y="876300"/>
                  </a:lnTo>
                  <a:lnTo>
                    <a:pt x="1227960" y="873343"/>
                  </a:lnTo>
                  <a:close/>
                </a:path>
                <a:path w="1426845" h="1282700">
                  <a:moveTo>
                    <a:pt x="1237183" y="863600"/>
                  </a:moveTo>
                  <a:lnTo>
                    <a:pt x="1230896" y="863600"/>
                  </a:lnTo>
                  <a:lnTo>
                    <a:pt x="1234655" y="876300"/>
                  </a:lnTo>
                  <a:lnTo>
                    <a:pt x="1237183" y="863600"/>
                  </a:lnTo>
                  <a:close/>
                </a:path>
                <a:path w="1426845" h="1282700">
                  <a:moveTo>
                    <a:pt x="1260043" y="863600"/>
                  </a:moveTo>
                  <a:lnTo>
                    <a:pt x="1255433" y="876300"/>
                  </a:lnTo>
                  <a:lnTo>
                    <a:pt x="1256588" y="876300"/>
                  </a:lnTo>
                  <a:lnTo>
                    <a:pt x="1260284" y="865946"/>
                  </a:lnTo>
                  <a:lnTo>
                    <a:pt x="1260043" y="863600"/>
                  </a:lnTo>
                  <a:close/>
                </a:path>
                <a:path w="1426845" h="1282700">
                  <a:moveTo>
                    <a:pt x="1230464" y="863600"/>
                  </a:moveTo>
                  <a:lnTo>
                    <a:pt x="1223810" y="863600"/>
                  </a:lnTo>
                  <a:lnTo>
                    <a:pt x="1227960" y="873343"/>
                  </a:lnTo>
                  <a:lnTo>
                    <a:pt x="1230464" y="863600"/>
                  </a:lnTo>
                  <a:close/>
                </a:path>
                <a:path w="1426845" h="1282700">
                  <a:moveTo>
                    <a:pt x="1174755" y="850900"/>
                  </a:moveTo>
                  <a:lnTo>
                    <a:pt x="255130" y="850900"/>
                  </a:lnTo>
                  <a:lnTo>
                    <a:pt x="256857" y="863600"/>
                  </a:lnTo>
                  <a:lnTo>
                    <a:pt x="1174368" y="863600"/>
                  </a:lnTo>
                  <a:lnTo>
                    <a:pt x="1174755" y="850900"/>
                  </a:lnTo>
                  <a:close/>
                </a:path>
                <a:path w="1426845" h="1282700">
                  <a:moveTo>
                    <a:pt x="1238859" y="850900"/>
                  </a:moveTo>
                  <a:lnTo>
                    <a:pt x="1178598" y="850900"/>
                  </a:lnTo>
                  <a:lnTo>
                    <a:pt x="1183602" y="863600"/>
                  </a:lnTo>
                  <a:lnTo>
                    <a:pt x="1239227" y="863600"/>
                  </a:lnTo>
                  <a:lnTo>
                    <a:pt x="1238859" y="850900"/>
                  </a:lnTo>
                  <a:close/>
                </a:path>
                <a:path w="1426845" h="1282700">
                  <a:moveTo>
                    <a:pt x="1257960" y="850900"/>
                  </a:moveTo>
                  <a:lnTo>
                    <a:pt x="1253540" y="850900"/>
                  </a:lnTo>
                  <a:lnTo>
                    <a:pt x="1254429" y="863600"/>
                  </a:lnTo>
                  <a:lnTo>
                    <a:pt x="1257960" y="850900"/>
                  </a:lnTo>
                  <a:close/>
                </a:path>
                <a:path w="1426845" h="1282700">
                  <a:moveTo>
                    <a:pt x="1383728" y="850900"/>
                  </a:moveTo>
                  <a:lnTo>
                    <a:pt x="1257960" y="850900"/>
                  </a:lnTo>
                  <a:lnTo>
                    <a:pt x="1255242" y="863600"/>
                  </a:lnTo>
                  <a:lnTo>
                    <a:pt x="1382585" y="863600"/>
                  </a:lnTo>
                  <a:lnTo>
                    <a:pt x="1383728" y="850900"/>
                  </a:lnTo>
                  <a:close/>
                </a:path>
                <a:path w="1426845" h="1282700">
                  <a:moveTo>
                    <a:pt x="1235189" y="838200"/>
                  </a:moveTo>
                  <a:lnTo>
                    <a:pt x="241439" y="838200"/>
                  </a:lnTo>
                  <a:lnTo>
                    <a:pt x="240741" y="850900"/>
                  </a:lnTo>
                  <a:lnTo>
                    <a:pt x="1235951" y="850900"/>
                  </a:lnTo>
                  <a:lnTo>
                    <a:pt x="1235189" y="838200"/>
                  </a:lnTo>
                  <a:close/>
                </a:path>
                <a:path w="1426845" h="1282700">
                  <a:moveTo>
                    <a:pt x="1256512" y="838200"/>
                  </a:moveTo>
                  <a:lnTo>
                    <a:pt x="1238046" y="838200"/>
                  </a:lnTo>
                  <a:lnTo>
                    <a:pt x="1236903" y="850900"/>
                  </a:lnTo>
                  <a:lnTo>
                    <a:pt x="1253756" y="850900"/>
                  </a:lnTo>
                  <a:lnTo>
                    <a:pt x="1256512" y="838200"/>
                  </a:lnTo>
                  <a:close/>
                </a:path>
                <a:path w="1426845" h="1282700">
                  <a:moveTo>
                    <a:pt x="1395933" y="838200"/>
                  </a:moveTo>
                  <a:lnTo>
                    <a:pt x="1256512" y="838200"/>
                  </a:lnTo>
                  <a:lnTo>
                    <a:pt x="1254188" y="850900"/>
                  </a:lnTo>
                  <a:lnTo>
                    <a:pt x="1393151" y="850900"/>
                  </a:lnTo>
                  <a:lnTo>
                    <a:pt x="1395933" y="838200"/>
                  </a:lnTo>
                  <a:close/>
                </a:path>
                <a:path w="1426845" h="1282700">
                  <a:moveTo>
                    <a:pt x="1186294" y="825500"/>
                  </a:moveTo>
                  <a:lnTo>
                    <a:pt x="180314" y="825500"/>
                  </a:lnTo>
                  <a:lnTo>
                    <a:pt x="184200" y="838200"/>
                  </a:lnTo>
                  <a:lnTo>
                    <a:pt x="1187780" y="838200"/>
                  </a:lnTo>
                  <a:lnTo>
                    <a:pt x="1186294" y="825500"/>
                  </a:lnTo>
                  <a:close/>
                </a:path>
                <a:path w="1426845" h="1282700">
                  <a:moveTo>
                    <a:pt x="1195577" y="825500"/>
                  </a:moveTo>
                  <a:lnTo>
                    <a:pt x="1189304" y="825500"/>
                  </a:lnTo>
                  <a:lnTo>
                    <a:pt x="1191717" y="838200"/>
                  </a:lnTo>
                  <a:lnTo>
                    <a:pt x="1195577" y="825500"/>
                  </a:lnTo>
                  <a:close/>
                </a:path>
                <a:path w="1426845" h="1282700">
                  <a:moveTo>
                    <a:pt x="1211452" y="825500"/>
                  </a:moveTo>
                  <a:lnTo>
                    <a:pt x="1195577" y="825500"/>
                  </a:lnTo>
                  <a:lnTo>
                    <a:pt x="1197444" y="838200"/>
                  </a:lnTo>
                  <a:lnTo>
                    <a:pt x="1204198" y="838200"/>
                  </a:lnTo>
                  <a:lnTo>
                    <a:pt x="1211452" y="825500"/>
                  </a:lnTo>
                  <a:close/>
                </a:path>
                <a:path w="1426845" h="1282700">
                  <a:moveTo>
                    <a:pt x="1403680" y="825500"/>
                  </a:moveTo>
                  <a:lnTo>
                    <a:pt x="1228293" y="825500"/>
                  </a:lnTo>
                  <a:lnTo>
                    <a:pt x="1229880" y="838200"/>
                  </a:lnTo>
                  <a:lnTo>
                    <a:pt x="1398650" y="838200"/>
                  </a:lnTo>
                  <a:lnTo>
                    <a:pt x="1403680" y="825500"/>
                  </a:lnTo>
                  <a:close/>
                </a:path>
                <a:path w="1426845" h="1282700">
                  <a:moveTo>
                    <a:pt x="1410182" y="812800"/>
                  </a:moveTo>
                  <a:lnTo>
                    <a:pt x="172211" y="812800"/>
                  </a:lnTo>
                  <a:lnTo>
                    <a:pt x="171538" y="825500"/>
                  </a:lnTo>
                  <a:lnTo>
                    <a:pt x="1409801" y="825500"/>
                  </a:lnTo>
                  <a:lnTo>
                    <a:pt x="1410182" y="812800"/>
                  </a:lnTo>
                  <a:close/>
                </a:path>
                <a:path w="1426845" h="1282700">
                  <a:moveTo>
                    <a:pt x="1416913" y="812800"/>
                  </a:moveTo>
                  <a:lnTo>
                    <a:pt x="1410182" y="812800"/>
                  </a:lnTo>
                  <a:lnTo>
                    <a:pt x="1411643" y="825500"/>
                  </a:lnTo>
                  <a:lnTo>
                    <a:pt x="1414945" y="825500"/>
                  </a:lnTo>
                  <a:lnTo>
                    <a:pt x="1416913" y="812800"/>
                  </a:lnTo>
                  <a:close/>
                </a:path>
                <a:path w="1426845" h="1282700">
                  <a:moveTo>
                    <a:pt x="1426387" y="800100"/>
                  </a:moveTo>
                  <a:lnTo>
                    <a:pt x="163969" y="800100"/>
                  </a:lnTo>
                  <a:lnTo>
                    <a:pt x="164782" y="812800"/>
                  </a:lnTo>
                  <a:lnTo>
                    <a:pt x="1423060" y="812800"/>
                  </a:lnTo>
                  <a:lnTo>
                    <a:pt x="1426387" y="800100"/>
                  </a:lnTo>
                  <a:close/>
                </a:path>
                <a:path w="1426845" h="1282700">
                  <a:moveTo>
                    <a:pt x="1425346" y="787400"/>
                  </a:moveTo>
                  <a:lnTo>
                    <a:pt x="161658" y="787400"/>
                  </a:lnTo>
                  <a:lnTo>
                    <a:pt x="164960" y="800100"/>
                  </a:lnTo>
                  <a:lnTo>
                    <a:pt x="1425727" y="800100"/>
                  </a:lnTo>
                  <a:lnTo>
                    <a:pt x="1425346" y="787400"/>
                  </a:lnTo>
                  <a:close/>
                </a:path>
                <a:path w="1426845" h="1282700">
                  <a:moveTo>
                    <a:pt x="1420596" y="774700"/>
                  </a:moveTo>
                  <a:lnTo>
                    <a:pt x="135991" y="774700"/>
                  </a:lnTo>
                  <a:lnTo>
                    <a:pt x="136283" y="787400"/>
                  </a:lnTo>
                  <a:lnTo>
                    <a:pt x="1422831" y="787400"/>
                  </a:lnTo>
                  <a:lnTo>
                    <a:pt x="1420596" y="774700"/>
                  </a:lnTo>
                  <a:close/>
                </a:path>
                <a:path w="1426845" h="1282700">
                  <a:moveTo>
                    <a:pt x="1414271" y="762000"/>
                  </a:moveTo>
                  <a:lnTo>
                    <a:pt x="118871" y="762000"/>
                  </a:lnTo>
                  <a:lnTo>
                    <a:pt x="118554" y="774700"/>
                  </a:lnTo>
                  <a:lnTo>
                    <a:pt x="1414183" y="774700"/>
                  </a:lnTo>
                  <a:lnTo>
                    <a:pt x="1414271" y="762000"/>
                  </a:lnTo>
                  <a:close/>
                </a:path>
                <a:path w="1426845" h="1282700">
                  <a:moveTo>
                    <a:pt x="1414784" y="749300"/>
                  </a:moveTo>
                  <a:lnTo>
                    <a:pt x="81254" y="749300"/>
                  </a:lnTo>
                  <a:lnTo>
                    <a:pt x="82397" y="762000"/>
                  </a:lnTo>
                  <a:lnTo>
                    <a:pt x="1414582" y="762000"/>
                  </a:lnTo>
                  <a:lnTo>
                    <a:pt x="1414784" y="749300"/>
                  </a:lnTo>
                  <a:close/>
                </a:path>
                <a:path w="1426845" h="1282700">
                  <a:moveTo>
                    <a:pt x="1410717" y="584200"/>
                  </a:moveTo>
                  <a:lnTo>
                    <a:pt x="77279" y="584200"/>
                  </a:lnTo>
                  <a:lnTo>
                    <a:pt x="78295" y="596900"/>
                  </a:lnTo>
                  <a:lnTo>
                    <a:pt x="67360" y="596900"/>
                  </a:lnTo>
                  <a:lnTo>
                    <a:pt x="65404" y="609600"/>
                  </a:lnTo>
                  <a:lnTo>
                    <a:pt x="63842" y="609600"/>
                  </a:lnTo>
                  <a:lnTo>
                    <a:pt x="64134" y="622300"/>
                  </a:lnTo>
                  <a:lnTo>
                    <a:pt x="55346" y="622300"/>
                  </a:lnTo>
                  <a:lnTo>
                    <a:pt x="54571" y="635000"/>
                  </a:lnTo>
                  <a:lnTo>
                    <a:pt x="51879" y="635000"/>
                  </a:lnTo>
                  <a:lnTo>
                    <a:pt x="54127" y="647700"/>
                  </a:lnTo>
                  <a:lnTo>
                    <a:pt x="49555" y="647700"/>
                  </a:lnTo>
                  <a:lnTo>
                    <a:pt x="50380" y="660400"/>
                  </a:lnTo>
                  <a:lnTo>
                    <a:pt x="67259" y="660400"/>
                  </a:lnTo>
                  <a:lnTo>
                    <a:pt x="66789" y="673100"/>
                  </a:lnTo>
                  <a:lnTo>
                    <a:pt x="99466" y="673100"/>
                  </a:lnTo>
                  <a:lnTo>
                    <a:pt x="96926" y="685800"/>
                  </a:lnTo>
                  <a:lnTo>
                    <a:pt x="100876" y="685800"/>
                  </a:lnTo>
                  <a:lnTo>
                    <a:pt x="98551" y="698500"/>
                  </a:lnTo>
                  <a:lnTo>
                    <a:pt x="95148" y="698500"/>
                  </a:lnTo>
                  <a:lnTo>
                    <a:pt x="92176" y="711200"/>
                  </a:lnTo>
                  <a:lnTo>
                    <a:pt x="88747" y="711200"/>
                  </a:lnTo>
                  <a:lnTo>
                    <a:pt x="89547" y="723900"/>
                  </a:lnTo>
                  <a:lnTo>
                    <a:pt x="84861" y="723900"/>
                  </a:lnTo>
                  <a:lnTo>
                    <a:pt x="82257" y="736600"/>
                  </a:lnTo>
                  <a:lnTo>
                    <a:pt x="82384" y="736600"/>
                  </a:lnTo>
                  <a:lnTo>
                    <a:pt x="77444" y="749300"/>
                  </a:lnTo>
                  <a:lnTo>
                    <a:pt x="1414898" y="749300"/>
                  </a:lnTo>
                  <a:lnTo>
                    <a:pt x="1414945" y="736600"/>
                  </a:lnTo>
                  <a:lnTo>
                    <a:pt x="1414799" y="723900"/>
                  </a:lnTo>
                  <a:lnTo>
                    <a:pt x="1414321" y="711200"/>
                  </a:lnTo>
                  <a:lnTo>
                    <a:pt x="1413621" y="685800"/>
                  </a:lnTo>
                  <a:lnTo>
                    <a:pt x="1412005" y="660400"/>
                  </a:lnTo>
                  <a:lnTo>
                    <a:pt x="1411265" y="635000"/>
                  </a:lnTo>
                  <a:lnTo>
                    <a:pt x="1410711" y="622300"/>
                  </a:lnTo>
                  <a:lnTo>
                    <a:pt x="1410461" y="609600"/>
                  </a:lnTo>
                  <a:lnTo>
                    <a:pt x="1410499" y="596900"/>
                  </a:lnTo>
                  <a:lnTo>
                    <a:pt x="1410717" y="584200"/>
                  </a:lnTo>
                  <a:close/>
                </a:path>
                <a:path w="1426845" h="1282700">
                  <a:moveTo>
                    <a:pt x="86550" y="673100"/>
                  </a:moveTo>
                  <a:lnTo>
                    <a:pt x="78651" y="673100"/>
                  </a:lnTo>
                  <a:lnTo>
                    <a:pt x="84493" y="685800"/>
                  </a:lnTo>
                  <a:lnTo>
                    <a:pt x="86550" y="673100"/>
                  </a:lnTo>
                  <a:close/>
                </a:path>
                <a:path w="1426845" h="1282700">
                  <a:moveTo>
                    <a:pt x="99098" y="673100"/>
                  </a:moveTo>
                  <a:lnTo>
                    <a:pt x="88760" y="673100"/>
                  </a:lnTo>
                  <a:lnTo>
                    <a:pt x="91325" y="685800"/>
                  </a:lnTo>
                  <a:lnTo>
                    <a:pt x="99098" y="673100"/>
                  </a:lnTo>
                  <a:close/>
                </a:path>
                <a:path w="1426845" h="1282700">
                  <a:moveTo>
                    <a:pt x="1375409" y="177800"/>
                  </a:moveTo>
                  <a:lnTo>
                    <a:pt x="829094" y="177800"/>
                  </a:lnTo>
                  <a:lnTo>
                    <a:pt x="828035" y="190500"/>
                  </a:lnTo>
                  <a:lnTo>
                    <a:pt x="824255" y="203200"/>
                  </a:lnTo>
                  <a:lnTo>
                    <a:pt x="818703" y="203200"/>
                  </a:lnTo>
                  <a:lnTo>
                    <a:pt x="812330" y="215900"/>
                  </a:lnTo>
                  <a:lnTo>
                    <a:pt x="800646" y="215900"/>
                  </a:lnTo>
                  <a:lnTo>
                    <a:pt x="799414" y="228600"/>
                  </a:lnTo>
                  <a:lnTo>
                    <a:pt x="801649" y="228600"/>
                  </a:lnTo>
                  <a:lnTo>
                    <a:pt x="801617" y="230605"/>
                  </a:lnTo>
                  <a:lnTo>
                    <a:pt x="802665" y="241300"/>
                  </a:lnTo>
                  <a:lnTo>
                    <a:pt x="312635" y="241300"/>
                  </a:lnTo>
                  <a:lnTo>
                    <a:pt x="308445" y="254000"/>
                  </a:lnTo>
                  <a:lnTo>
                    <a:pt x="300253" y="254000"/>
                  </a:lnTo>
                  <a:lnTo>
                    <a:pt x="300342" y="266700"/>
                  </a:lnTo>
                  <a:lnTo>
                    <a:pt x="307543" y="266700"/>
                  </a:lnTo>
                  <a:lnTo>
                    <a:pt x="307974" y="279400"/>
                  </a:lnTo>
                  <a:lnTo>
                    <a:pt x="309575" y="279400"/>
                  </a:lnTo>
                  <a:lnTo>
                    <a:pt x="312318" y="292100"/>
                  </a:lnTo>
                  <a:lnTo>
                    <a:pt x="305523" y="292100"/>
                  </a:lnTo>
                  <a:lnTo>
                    <a:pt x="304571" y="304800"/>
                  </a:lnTo>
                  <a:lnTo>
                    <a:pt x="305511" y="304800"/>
                  </a:lnTo>
                  <a:lnTo>
                    <a:pt x="302374" y="317500"/>
                  </a:lnTo>
                  <a:lnTo>
                    <a:pt x="296430" y="317500"/>
                  </a:lnTo>
                  <a:lnTo>
                    <a:pt x="301307" y="330200"/>
                  </a:lnTo>
                  <a:lnTo>
                    <a:pt x="293001" y="330200"/>
                  </a:lnTo>
                  <a:lnTo>
                    <a:pt x="295008" y="342900"/>
                  </a:lnTo>
                  <a:lnTo>
                    <a:pt x="167944" y="342900"/>
                  </a:lnTo>
                  <a:lnTo>
                    <a:pt x="166916" y="355600"/>
                  </a:lnTo>
                  <a:lnTo>
                    <a:pt x="99809" y="355600"/>
                  </a:lnTo>
                  <a:lnTo>
                    <a:pt x="101650" y="368300"/>
                  </a:lnTo>
                  <a:lnTo>
                    <a:pt x="71551" y="368300"/>
                  </a:lnTo>
                  <a:lnTo>
                    <a:pt x="70764" y="381000"/>
                  </a:lnTo>
                  <a:lnTo>
                    <a:pt x="32270" y="381000"/>
                  </a:lnTo>
                  <a:lnTo>
                    <a:pt x="34556" y="393700"/>
                  </a:lnTo>
                  <a:lnTo>
                    <a:pt x="29730" y="393700"/>
                  </a:lnTo>
                  <a:lnTo>
                    <a:pt x="28879" y="406400"/>
                  </a:lnTo>
                  <a:lnTo>
                    <a:pt x="23825" y="406400"/>
                  </a:lnTo>
                  <a:lnTo>
                    <a:pt x="19151" y="419100"/>
                  </a:lnTo>
                  <a:lnTo>
                    <a:pt x="35864" y="419100"/>
                  </a:lnTo>
                  <a:lnTo>
                    <a:pt x="33413" y="431800"/>
                  </a:lnTo>
                  <a:lnTo>
                    <a:pt x="38214" y="431800"/>
                  </a:lnTo>
                  <a:lnTo>
                    <a:pt x="40970" y="444500"/>
                  </a:lnTo>
                  <a:lnTo>
                    <a:pt x="7429" y="444500"/>
                  </a:lnTo>
                  <a:lnTo>
                    <a:pt x="6108" y="457200"/>
                  </a:lnTo>
                  <a:lnTo>
                    <a:pt x="0" y="457200"/>
                  </a:lnTo>
                  <a:lnTo>
                    <a:pt x="2806" y="469900"/>
                  </a:lnTo>
                  <a:lnTo>
                    <a:pt x="1066" y="469900"/>
                  </a:lnTo>
                  <a:lnTo>
                    <a:pt x="4216" y="482600"/>
                  </a:lnTo>
                  <a:lnTo>
                    <a:pt x="12814" y="482600"/>
                  </a:lnTo>
                  <a:lnTo>
                    <a:pt x="10769" y="495300"/>
                  </a:lnTo>
                  <a:lnTo>
                    <a:pt x="2832" y="495300"/>
                  </a:lnTo>
                  <a:lnTo>
                    <a:pt x="7404" y="508000"/>
                  </a:lnTo>
                  <a:lnTo>
                    <a:pt x="16751" y="508000"/>
                  </a:lnTo>
                  <a:lnTo>
                    <a:pt x="18376" y="520700"/>
                  </a:lnTo>
                  <a:lnTo>
                    <a:pt x="30251" y="520700"/>
                  </a:lnTo>
                  <a:lnTo>
                    <a:pt x="29578" y="533400"/>
                  </a:lnTo>
                  <a:lnTo>
                    <a:pt x="39941" y="533400"/>
                  </a:lnTo>
                  <a:lnTo>
                    <a:pt x="41071" y="546100"/>
                  </a:lnTo>
                  <a:lnTo>
                    <a:pt x="63842" y="546100"/>
                  </a:lnTo>
                  <a:lnTo>
                    <a:pt x="65849" y="558800"/>
                  </a:lnTo>
                  <a:lnTo>
                    <a:pt x="70180" y="558800"/>
                  </a:lnTo>
                  <a:lnTo>
                    <a:pt x="71208" y="571500"/>
                  </a:lnTo>
                  <a:lnTo>
                    <a:pt x="73736" y="571500"/>
                  </a:lnTo>
                  <a:lnTo>
                    <a:pt x="72885" y="584200"/>
                  </a:lnTo>
                  <a:lnTo>
                    <a:pt x="1411185" y="584200"/>
                  </a:lnTo>
                  <a:lnTo>
                    <a:pt x="1411973" y="571500"/>
                  </a:lnTo>
                  <a:lnTo>
                    <a:pt x="1419759" y="520700"/>
                  </a:lnTo>
                  <a:lnTo>
                    <a:pt x="1424548" y="469900"/>
                  </a:lnTo>
                  <a:lnTo>
                    <a:pt x="1426402" y="431800"/>
                  </a:lnTo>
                  <a:lnTo>
                    <a:pt x="1425384" y="381000"/>
                  </a:lnTo>
                  <a:lnTo>
                    <a:pt x="1421556" y="330200"/>
                  </a:lnTo>
                  <a:lnTo>
                    <a:pt x="1414980" y="279400"/>
                  </a:lnTo>
                  <a:lnTo>
                    <a:pt x="1405720" y="241300"/>
                  </a:lnTo>
                  <a:lnTo>
                    <a:pt x="1393837" y="190500"/>
                  </a:lnTo>
                  <a:lnTo>
                    <a:pt x="1373924" y="190500"/>
                  </a:lnTo>
                  <a:lnTo>
                    <a:pt x="1375409" y="177800"/>
                  </a:lnTo>
                  <a:close/>
                </a:path>
                <a:path w="1426845" h="1282700">
                  <a:moveTo>
                    <a:pt x="16751" y="508000"/>
                  </a:moveTo>
                  <a:lnTo>
                    <a:pt x="11252" y="508000"/>
                  </a:lnTo>
                  <a:lnTo>
                    <a:pt x="13004" y="520700"/>
                  </a:lnTo>
                  <a:lnTo>
                    <a:pt x="16751" y="508000"/>
                  </a:lnTo>
                  <a:close/>
                </a:path>
                <a:path w="1426845" h="1282700">
                  <a:moveTo>
                    <a:pt x="23469" y="431800"/>
                  </a:moveTo>
                  <a:lnTo>
                    <a:pt x="14960" y="444500"/>
                  </a:lnTo>
                  <a:lnTo>
                    <a:pt x="23266" y="444500"/>
                  </a:lnTo>
                  <a:lnTo>
                    <a:pt x="23469" y="431800"/>
                  </a:lnTo>
                  <a:close/>
                </a:path>
                <a:path w="1426845" h="1282700">
                  <a:moveTo>
                    <a:pt x="70116" y="368300"/>
                  </a:moveTo>
                  <a:lnTo>
                    <a:pt x="49374" y="368300"/>
                  </a:lnTo>
                  <a:lnTo>
                    <a:pt x="43454" y="381000"/>
                  </a:lnTo>
                  <a:lnTo>
                    <a:pt x="70764" y="381000"/>
                  </a:lnTo>
                  <a:lnTo>
                    <a:pt x="70116" y="368300"/>
                  </a:lnTo>
                  <a:close/>
                </a:path>
                <a:path w="1426845" h="1282700">
                  <a:moveTo>
                    <a:pt x="98755" y="355600"/>
                  </a:moveTo>
                  <a:lnTo>
                    <a:pt x="93179" y="355600"/>
                  </a:lnTo>
                  <a:lnTo>
                    <a:pt x="89712" y="368300"/>
                  </a:lnTo>
                  <a:lnTo>
                    <a:pt x="101650" y="368300"/>
                  </a:lnTo>
                  <a:lnTo>
                    <a:pt x="98755" y="355600"/>
                  </a:lnTo>
                  <a:close/>
                </a:path>
                <a:path w="1426845" h="1282700">
                  <a:moveTo>
                    <a:pt x="135712" y="342900"/>
                  </a:moveTo>
                  <a:lnTo>
                    <a:pt x="128066" y="342900"/>
                  </a:lnTo>
                  <a:lnTo>
                    <a:pt x="126555" y="355600"/>
                  </a:lnTo>
                  <a:lnTo>
                    <a:pt x="137782" y="355600"/>
                  </a:lnTo>
                  <a:lnTo>
                    <a:pt x="135712" y="342900"/>
                  </a:lnTo>
                  <a:close/>
                </a:path>
                <a:path w="1426845" h="1282700">
                  <a:moveTo>
                    <a:pt x="161861" y="342900"/>
                  </a:moveTo>
                  <a:lnTo>
                    <a:pt x="139738" y="342900"/>
                  </a:lnTo>
                  <a:lnTo>
                    <a:pt x="137782" y="355600"/>
                  </a:lnTo>
                  <a:lnTo>
                    <a:pt x="164744" y="355600"/>
                  </a:lnTo>
                  <a:lnTo>
                    <a:pt x="161861" y="342900"/>
                  </a:lnTo>
                  <a:close/>
                </a:path>
                <a:path w="1426845" h="1282700">
                  <a:moveTo>
                    <a:pt x="166916" y="342900"/>
                  </a:moveTo>
                  <a:lnTo>
                    <a:pt x="165722" y="342900"/>
                  </a:lnTo>
                  <a:lnTo>
                    <a:pt x="164744" y="355600"/>
                  </a:lnTo>
                  <a:lnTo>
                    <a:pt x="166916" y="355600"/>
                  </a:lnTo>
                  <a:lnTo>
                    <a:pt x="166916" y="342900"/>
                  </a:lnTo>
                  <a:close/>
                </a:path>
                <a:path w="1426845" h="1282700">
                  <a:moveTo>
                    <a:pt x="283743" y="330200"/>
                  </a:moveTo>
                  <a:lnTo>
                    <a:pt x="210822" y="330200"/>
                  </a:lnTo>
                  <a:lnTo>
                    <a:pt x="203174" y="342900"/>
                  </a:lnTo>
                  <a:lnTo>
                    <a:pt x="285661" y="342900"/>
                  </a:lnTo>
                  <a:lnTo>
                    <a:pt x="283743" y="330200"/>
                  </a:lnTo>
                  <a:close/>
                </a:path>
                <a:path w="1426845" h="1282700">
                  <a:moveTo>
                    <a:pt x="242023" y="317500"/>
                  </a:moveTo>
                  <a:lnTo>
                    <a:pt x="238886" y="330200"/>
                  </a:lnTo>
                  <a:lnTo>
                    <a:pt x="244208" y="330200"/>
                  </a:lnTo>
                  <a:lnTo>
                    <a:pt x="242023" y="317500"/>
                  </a:lnTo>
                  <a:close/>
                </a:path>
                <a:path w="1426845" h="1282700">
                  <a:moveTo>
                    <a:pt x="307543" y="266700"/>
                  </a:moveTo>
                  <a:lnTo>
                    <a:pt x="304520" y="266700"/>
                  </a:lnTo>
                  <a:lnTo>
                    <a:pt x="305333" y="279400"/>
                  </a:lnTo>
                  <a:lnTo>
                    <a:pt x="307543" y="266700"/>
                  </a:lnTo>
                  <a:close/>
                </a:path>
                <a:path w="1426845" h="1282700">
                  <a:moveTo>
                    <a:pt x="721906" y="190500"/>
                  </a:moveTo>
                  <a:lnTo>
                    <a:pt x="295198" y="190500"/>
                  </a:lnTo>
                  <a:lnTo>
                    <a:pt x="293433" y="203200"/>
                  </a:lnTo>
                  <a:lnTo>
                    <a:pt x="297738" y="203200"/>
                  </a:lnTo>
                  <a:lnTo>
                    <a:pt x="296107" y="215900"/>
                  </a:lnTo>
                  <a:lnTo>
                    <a:pt x="298524" y="215900"/>
                  </a:lnTo>
                  <a:lnTo>
                    <a:pt x="303387" y="228600"/>
                  </a:lnTo>
                  <a:lnTo>
                    <a:pt x="310095" y="228600"/>
                  </a:lnTo>
                  <a:lnTo>
                    <a:pt x="311061" y="241300"/>
                  </a:lnTo>
                  <a:lnTo>
                    <a:pt x="736204" y="241300"/>
                  </a:lnTo>
                  <a:lnTo>
                    <a:pt x="729827" y="228600"/>
                  </a:lnTo>
                  <a:lnTo>
                    <a:pt x="729066" y="203200"/>
                  </a:lnTo>
                  <a:lnTo>
                    <a:pt x="721906" y="190500"/>
                  </a:lnTo>
                  <a:close/>
                </a:path>
                <a:path w="1426845" h="1282700">
                  <a:moveTo>
                    <a:pt x="793978" y="228600"/>
                  </a:moveTo>
                  <a:lnTo>
                    <a:pt x="787425" y="228600"/>
                  </a:lnTo>
                  <a:lnTo>
                    <a:pt x="779373" y="241300"/>
                  </a:lnTo>
                  <a:lnTo>
                    <a:pt x="790079" y="241300"/>
                  </a:lnTo>
                  <a:lnTo>
                    <a:pt x="793978" y="228600"/>
                  </a:lnTo>
                  <a:close/>
                </a:path>
                <a:path w="1426845" h="1282700">
                  <a:moveTo>
                    <a:pt x="797471" y="228600"/>
                  </a:moveTo>
                  <a:lnTo>
                    <a:pt x="797991" y="241300"/>
                  </a:lnTo>
                  <a:lnTo>
                    <a:pt x="800176" y="241300"/>
                  </a:lnTo>
                  <a:lnTo>
                    <a:pt x="797471" y="228600"/>
                  </a:lnTo>
                  <a:close/>
                </a:path>
                <a:path w="1426845" h="1282700">
                  <a:moveTo>
                    <a:pt x="801420" y="228600"/>
                  </a:moveTo>
                  <a:lnTo>
                    <a:pt x="800696" y="228600"/>
                  </a:lnTo>
                  <a:lnTo>
                    <a:pt x="800176" y="241300"/>
                  </a:lnTo>
                  <a:lnTo>
                    <a:pt x="801446" y="241300"/>
                  </a:lnTo>
                  <a:lnTo>
                    <a:pt x="801617" y="230605"/>
                  </a:lnTo>
                  <a:lnTo>
                    <a:pt x="801420" y="228600"/>
                  </a:lnTo>
                  <a:close/>
                </a:path>
                <a:path w="1426845" h="1282700">
                  <a:moveTo>
                    <a:pt x="801649" y="228600"/>
                  </a:moveTo>
                  <a:lnTo>
                    <a:pt x="801420" y="228600"/>
                  </a:lnTo>
                  <a:lnTo>
                    <a:pt x="801617" y="230605"/>
                  </a:lnTo>
                  <a:lnTo>
                    <a:pt x="801649" y="228600"/>
                  </a:lnTo>
                  <a:close/>
                </a:path>
                <a:path w="1426845" h="1282700">
                  <a:moveTo>
                    <a:pt x="798004" y="215900"/>
                  </a:moveTo>
                  <a:lnTo>
                    <a:pt x="797940" y="228600"/>
                  </a:lnTo>
                  <a:lnTo>
                    <a:pt x="799414" y="228600"/>
                  </a:lnTo>
                  <a:lnTo>
                    <a:pt x="798004" y="215900"/>
                  </a:lnTo>
                  <a:close/>
                </a:path>
                <a:path w="1426845" h="1282700">
                  <a:moveTo>
                    <a:pt x="702352" y="177800"/>
                  </a:moveTo>
                  <a:lnTo>
                    <a:pt x="310654" y="177800"/>
                  </a:lnTo>
                  <a:lnTo>
                    <a:pt x="309041" y="190500"/>
                  </a:lnTo>
                  <a:lnTo>
                    <a:pt x="711219" y="190500"/>
                  </a:lnTo>
                  <a:lnTo>
                    <a:pt x="702352" y="177800"/>
                  </a:lnTo>
                  <a:close/>
                </a:path>
                <a:path w="1426845" h="1282700">
                  <a:moveTo>
                    <a:pt x="1380854" y="179119"/>
                  </a:moveTo>
                  <a:lnTo>
                    <a:pt x="1382572" y="190500"/>
                  </a:lnTo>
                  <a:lnTo>
                    <a:pt x="1383791" y="190500"/>
                  </a:lnTo>
                  <a:lnTo>
                    <a:pt x="1383618" y="181349"/>
                  </a:lnTo>
                  <a:lnTo>
                    <a:pt x="1380854" y="179119"/>
                  </a:lnTo>
                  <a:close/>
                </a:path>
                <a:path w="1426845" h="1282700">
                  <a:moveTo>
                    <a:pt x="1385902" y="183193"/>
                  </a:moveTo>
                  <a:lnTo>
                    <a:pt x="1385785" y="190500"/>
                  </a:lnTo>
                  <a:lnTo>
                    <a:pt x="1386941" y="190500"/>
                  </a:lnTo>
                  <a:lnTo>
                    <a:pt x="1387556" y="184528"/>
                  </a:lnTo>
                  <a:lnTo>
                    <a:pt x="1385902" y="183193"/>
                  </a:lnTo>
                  <a:close/>
                </a:path>
                <a:path w="1426845" h="1282700">
                  <a:moveTo>
                    <a:pt x="1389344" y="185971"/>
                  </a:moveTo>
                  <a:lnTo>
                    <a:pt x="1389951" y="190500"/>
                  </a:lnTo>
                  <a:lnTo>
                    <a:pt x="1394955" y="190500"/>
                  </a:lnTo>
                  <a:lnTo>
                    <a:pt x="1389344" y="185971"/>
                  </a:lnTo>
                  <a:close/>
                </a:path>
                <a:path w="1426845" h="1282700">
                  <a:moveTo>
                    <a:pt x="1388249" y="177800"/>
                  </a:moveTo>
                  <a:lnTo>
                    <a:pt x="1387556" y="184528"/>
                  </a:lnTo>
                  <a:lnTo>
                    <a:pt x="1389344" y="185971"/>
                  </a:lnTo>
                  <a:lnTo>
                    <a:pt x="1388249" y="177800"/>
                  </a:lnTo>
                  <a:close/>
                </a:path>
                <a:path w="1426845" h="1282700">
                  <a:moveTo>
                    <a:pt x="1385989" y="177800"/>
                  </a:moveTo>
                  <a:lnTo>
                    <a:pt x="1383550" y="177800"/>
                  </a:lnTo>
                  <a:lnTo>
                    <a:pt x="1383618" y="181349"/>
                  </a:lnTo>
                  <a:lnTo>
                    <a:pt x="1385902" y="183193"/>
                  </a:lnTo>
                  <a:lnTo>
                    <a:pt x="1385989" y="177800"/>
                  </a:lnTo>
                  <a:close/>
                </a:path>
                <a:path w="1426845" h="1282700">
                  <a:moveTo>
                    <a:pt x="1380655" y="177800"/>
                  </a:moveTo>
                  <a:lnTo>
                    <a:pt x="1379219" y="177800"/>
                  </a:lnTo>
                  <a:lnTo>
                    <a:pt x="1380854" y="179119"/>
                  </a:lnTo>
                  <a:lnTo>
                    <a:pt x="1380655" y="177800"/>
                  </a:lnTo>
                  <a:close/>
                </a:path>
                <a:path w="1426845" h="1282700">
                  <a:moveTo>
                    <a:pt x="683856" y="165100"/>
                  </a:moveTo>
                  <a:lnTo>
                    <a:pt x="304114" y="165100"/>
                  </a:lnTo>
                  <a:lnTo>
                    <a:pt x="305828" y="177800"/>
                  </a:lnTo>
                  <a:lnTo>
                    <a:pt x="693750" y="177800"/>
                  </a:lnTo>
                  <a:lnTo>
                    <a:pt x="683856" y="165100"/>
                  </a:lnTo>
                  <a:close/>
                </a:path>
                <a:path w="1426845" h="1282700">
                  <a:moveTo>
                    <a:pt x="1353553" y="139700"/>
                  </a:moveTo>
                  <a:lnTo>
                    <a:pt x="818191" y="139700"/>
                  </a:lnTo>
                  <a:lnTo>
                    <a:pt x="821305" y="152400"/>
                  </a:lnTo>
                  <a:lnTo>
                    <a:pt x="821995" y="165100"/>
                  </a:lnTo>
                  <a:lnTo>
                    <a:pt x="820445" y="177800"/>
                  </a:lnTo>
                  <a:lnTo>
                    <a:pt x="1365211" y="177800"/>
                  </a:lnTo>
                  <a:lnTo>
                    <a:pt x="1369440" y="165176"/>
                  </a:lnTo>
                  <a:lnTo>
                    <a:pt x="1368602" y="165100"/>
                  </a:lnTo>
                  <a:lnTo>
                    <a:pt x="1363992" y="152400"/>
                  </a:lnTo>
                  <a:lnTo>
                    <a:pt x="1356715" y="152400"/>
                  </a:lnTo>
                  <a:lnTo>
                    <a:pt x="1353553" y="139700"/>
                  </a:lnTo>
                  <a:close/>
                </a:path>
                <a:path w="1426845" h="1282700">
                  <a:moveTo>
                    <a:pt x="1374736" y="165100"/>
                  </a:moveTo>
                  <a:lnTo>
                    <a:pt x="1369466" y="165100"/>
                  </a:lnTo>
                  <a:lnTo>
                    <a:pt x="1372552" y="177800"/>
                  </a:lnTo>
                  <a:lnTo>
                    <a:pt x="1375282" y="177800"/>
                  </a:lnTo>
                  <a:lnTo>
                    <a:pt x="1374736" y="165100"/>
                  </a:lnTo>
                  <a:close/>
                </a:path>
                <a:path w="1426845" h="1282700">
                  <a:moveTo>
                    <a:pt x="1369466" y="165100"/>
                  </a:moveTo>
                  <a:close/>
                </a:path>
                <a:path w="1426845" h="1282700">
                  <a:moveTo>
                    <a:pt x="651205" y="139700"/>
                  </a:moveTo>
                  <a:lnTo>
                    <a:pt x="294525" y="139700"/>
                  </a:lnTo>
                  <a:lnTo>
                    <a:pt x="294385" y="152400"/>
                  </a:lnTo>
                  <a:lnTo>
                    <a:pt x="293230" y="152400"/>
                  </a:lnTo>
                  <a:lnTo>
                    <a:pt x="295490" y="165100"/>
                  </a:lnTo>
                  <a:lnTo>
                    <a:pt x="656020" y="165100"/>
                  </a:lnTo>
                  <a:lnTo>
                    <a:pt x="652244" y="152400"/>
                  </a:lnTo>
                  <a:lnTo>
                    <a:pt x="651205" y="139700"/>
                  </a:lnTo>
                  <a:close/>
                </a:path>
                <a:path w="1426845" h="1282700">
                  <a:moveTo>
                    <a:pt x="294525" y="139700"/>
                  </a:moveTo>
                  <a:lnTo>
                    <a:pt x="283425" y="139700"/>
                  </a:lnTo>
                  <a:lnTo>
                    <a:pt x="286626" y="152400"/>
                  </a:lnTo>
                  <a:lnTo>
                    <a:pt x="294525" y="139700"/>
                  </a:lnTo>
                  <a:close/>
                </a:path>
                <a:path w="1426845" h="1282700">
                  <a:moveTo>
                    <a:pt x="651560" y="127000"/>
                  </a:moveTo>
                  <a:lnTo>
                    <a:pt x="285956" y="127000"/>
                  </a:lnTo>
                  <a:lnTo>
                    <a:pt x="285275" y="139700"/>
                  </a:lnTo>
                  <a:lnTo>
                    <a:pt x="652170" y="139700"/>
                  </a:lnTo>
                  <a:lnTo>
                    <a:pt x="651560" y="127000"/>
                  </a:lnTo>
                  <a:close/>
                </a:path>
                <a:path w="1426845" h="1282700">
                  <a:moveTo>
                    <a:pt x="811632" y="133788"/>
                  </a:moveTo>
                  <a:lnTo>
                    <a:pt x="811390" y="139700"/>
                  </a:lnTo>
                  <a:lnTo>
                    <a:pt x="811542" y="139700"/>
                  </a:lnTo>
                  <a:lnTo>
                    <a:pt x="811632" y="133788"/>
                  </a:lnTo>
                  <a:close/>
                </a:path>
                <a:path w="1426845" h="1282700">
                  <a:moveTo>
                    <a:pt x="1312460" y="114300"/>
                  </a:moveTo>
                  <a:lnTo>
                    <a:pt x="806576" y="114300"/>
                  </a:lnTo>
                  <a:lnTo>
                    <a:pt x="810588" y="127000"/>
                  </a:lnTo>
                  <a:lnTo>
                    <a:pt x="811910" y="127000"/>
                  </a:lnTo>
                  <a:lnTo>
                    <a:pt x="811697" y="134377"/>
                  </a:lnTo>
                  <a:lnTo>
                    <a:pt x="812279" y="139700"/>
                  </a:lnTo>
                  <a:lnTo>
                    <a:pt x="1341284" y="139700"/>
                  </a:lnTo>
                  <a:lnTo>
                    <a:pt x="1327250" y="127000"/>
                  </a:lnTo>
                  <a:lnTo>
                    <a:pt x="1312460" y="114300"/>
                  </a:lnTo>
                  <a:close/>
                </a:path>
                <a:path w="1426845" h="1282700">
                  <a:moveTo>
                    <a:pt x="811910" y="127000"/>
                  </a:moveTo>
                  <a:lnTo>
                    <a:pt x="811632" y="133788"/>
                  </a:lnTo>
                  <a:lnTo>
                    <a:pt x="811697" y="134377"/>
                  </a:lnTo>
                  <a:lnTo>
                    <a:pt x="811910" y="127000"/>
                  </a:lnTo>
                  <a:close/>
                </a:path>
                <a:path w="1426845" h="1282700">
                  <a:moveTo>
                    <a:pt x="811910" y="127000"/>
                  </a:moveTo>
                  <a:lnTo>
                    <a:pt x="810890" y="127000"/>
                  </a:lnTo>
                  <a:lnTo>
                    <a:pt x="811632" y="133788"/>
                  </a:lnTo>
                  <a:lnTo>
                    <a:pt x="811910" y="127000"/>
                  </a:lnTo>
                  <a:close/>
                </a:path>
                <a:path w="1426845" h="1282700">
                  <a:moveTo>
                    <a:pt x="544233" y="114300"/>
                  </a:moveTo>
                  <a:lnTo>
                    <a:pt x="281076" y="114300"/>
                  </a:lnTo>
                  <a:lnTo>
                    <a:pt x="281139" y="127000"/>
                  </a:lnTo>
                  <a:lnTo>
                    <a:pt x="548043" y="127000"/>
                  </a:lnTo>
                  <a:lnTo>
                    <a:pt x="544233" y="114300"/>
                  </a:lnTo>
                  <a:close/>
                </a:path>
                <a:path w="1426845" h="1282700">
                  <a:moveTo>
                    <a:pt x="624573" y="63500"/>
                  </a:moveTo>
                  <a:lnTo>
                    <a:pt x="621576" y="63500"/>
                  </a:lnTo>
                  <a:lnTo>
                    <a:pt x="610798" y="76200"/>
                  </a:lnTo>
                  <a:lnTo>
                    <a:pt x="598317" y="88900"/>
                  </a:lnTo>
                  <a:lnTo>
                    <a:pt x="584105" y="114300"/>
                  </a:lnTo>
                  <a:lnTo>
                    <a:pt x="568134" y="127000"/>
                  </a:lnTo>
                  <a:lnTo>
                    <a:pt x="652843" y="127000"/>
                  </a:lnTo>
                  <a:lnTo>
                    <a:pt x="656221" y="114300"/>
                  </a:lnTo>
                  <a:lnTo>
                    <a:pt x="652678" y="101600"/>
                  </a:lnTo>
                  <a:lnTo>
                    <a:pt x="644207" y="101600"/>
                  </a:lnTo>
                  <a:lnTo>
                    <a:pt x="636574" y="88900"/>
                  </a:lnTo>
                  <a:lnTo>
                    <a:pt x="641496" y="88900"/>
                  </a:lnTo>
                  <a:lnTo>
                    <a:pt x="639127" y="76200"/>
                  </a:lnTo>
                  <a:lnTo>
                    <a:pt x="628954" y="76200"/>
                  </a:lnTo>
                  <a:lnTo>
                    <a:pt x="624573" y="63500"/>
                  </a:lnTo>
                  <a:close/>
                </a:path>
                <a:path w="1426845" h="1282700">
                  <a:moveTo>
                    <a:pt x="399846" y="88900"/>
                  </a:moveTo>
                  <a:lnTo>
                    <a:pt x="329920" y="88900"/>
                  </a:lnTo>
                  <a:lnTo>
                    <a:pt x="322632" y="101600"/>
                  </a:lnTo>
                  <a:lnTo>
                    <a:pt x="281152" y="101600"/>
                  </a:lnTo>
                  <a:lnTo>
                    <a:pt x="281914" y="114300"/>
                  </a:lnTo>
                  <a:lnTo>
                    <a:pt x="430655" y="114300"/>
                  </a:lnTo>
                  <a:lnTo>
                    <a:pt x="413912" y="101600"/>
                  </a:lnTo>
                  <a:lnTo>
                    <a:pt x="399846" y="88900"/>
                  </a:lnTo>
                  <a:close/>
                </a:path>
                <a:path w="1426845" h="1282700">
                  <a:moveTo>
                    <a:pt x="498360" y="101600"/>
                  </a:moveTo>
                  <a:lnTo>
                    <a:pt x="466559" y="101600"/>
                  </a:lnTo>
                  <a:lnTo>
                    <a:pt x="448672" y="114300"/>
                  </a:lnTo>
                  <a:lnTo>
                    <a:pt x="512496" y="114300"/>
                  </a:lnTo>
                  <a:lnTo>
                    <a:pt x="498360" y="101600"/>
                  </a:lnTo>
                  <a:close/>
                </a:path>
                <a:path w="1426845" h="1282700">
                  <a:moveTo>
                    <a:pt x="1212314" y="76200"/>
                  </a:moveTo>
                  <a:lnTo>
                    <a:pt x="780948" y="76200"/>
                  </a:lnTo>
                  <a:lnTo>
                    <a:pt x="776947" y="88900"/>
                  </a:lnTo>
                  <a:lnTo>
                    <a:pt x="797432" y="88900"/>
                  </a:lnTo>
                  <a:lnTo>
                    <a:pt x="805802" y="101600"/>
                  </a:lnTo>
                  <a:lnTo>
                    <a:pt x="806424" y="114300"/>
                  </a:lnTo>
                  <a:lnTo>
                    <a:pt x="1296669" y="114300"/>
                  </a:lnTo>
                  <a:lnTo>
                    <a:pt x="1280521" y="101600"/>
                  </a:lnTo>
                  <a:lnTo>
                    <a:pt x="1251167" y="101600"/>
                  </a:lnTo>
                  <a:lnTo>
                    <a:pt x="1237919" y="88900"/>
                  </a:lnTo>
                  <a:lnTo>
                    <a:pt x="1212314" y="76200"/>
                  </a:lnTo>
                  <a:close/>
                </a:path>
                <a:path w="1426845" h="1282700">
                  <a:moveTo>
                    <a:pt x="775652" y="76200"/>
                  </a:moveTo>
                  <a:lnTo>
                    <a:pt x="771744" y="88900"/>
                  </a:lnTo>
                  <a:lnTo>
                    <a:pt x="775931" y="101600"/>
                  </a:lnTo>
                  <a:lnTo>
                    <a:pt x="785425" y="101600"/>
                  </a:lnTo>
                  <a:lnTo>
                    <a:pt x="797432" y="88900"/>
                  </a:lnTo>
                  <a:lnTo>
                    <a:pt x="776947" y="88900"/>
                  </a:lnTo>
                  <a:lnTo>
                    <a:pt x="775652" y="76200"/>
                  </a:lnTo>
                  <a:close/>
                </a:path>
                <a:path w="1426845" h="1282700">
                  <a:moveTo>
                    <a:pt x="394703" y="76200"/>
                  </a:moveTo>
                  <a:lnTo>
                    <a:pt x="382269" y="76200"/>
                  </a:lnTo>
                  <a:lnTo>
                    <a:pt x="373447" y="88900"/>
                  </a:lnTo>
                  <a:lnTo>
                    <a:pt x="394728" y="88900"/>
                  </a:lnTo>
                  <a:lnTo>
                    <a:pt x="394703" y="76200"/>
                  </a:lnTo>
                  <a:close/>
                </a:path>
                <a:path w="1426845" h="1282700">
                  <a:moveTo>
                    <a:pt x="632383" y="63500"/>
                  </a:moveTo>
                  <a:lnTo>
                    <a:pt x="629856" y="63500"/>
                  </a:lnTo>
                  <a:lnTo>
                    <a:pt x="628954" y="76200"/>
                  </a:lnTo>
                  <a:lnTo>
                    <a:pt x="637400" y="76200"/>
                  </a:lnTo>
                  <a:lnTo>
                    <a:pt x="632383" y="63500"/>
                  </a:lnTo>
                  <a:close/>
                </a:path>
                <a:path w="1426845" h="1282700">
                  <a:moveTo>
                    <a:pt x="797218" y="65458"/>
                  </a:moveTo>
                  <a:lnTo>
                    <a:pt x="791933" y="76200"/>
                  </a:lnTo>
                  <a:lnTo>
                    <a:pt x="798271" y="76200"/>
                  </a:lnTo>
                  <a:lnTo>
                    <a:pt x="797218" y="65458"/>
                  </a:lnTo>
                  <a:close/>
                </a:path>
                <a:path w="1426845" h="1282700">
                  <a:moveTo>
                    <a:pt x="797380" y="65128"/>
                  </a:moveTo>
                  <a:lnTo>
                    <a:pt x="797218" y="65458"/>
                  </a:lnTo>
                  <a:lnTo>
                    <a:pt x="798271" y="76200"/>
                  </a:lnTo>
                  <a:lnTo>
                    <a:pt x="799185" y="76200"/>
                  </a:lnTo>
                  <a:lnTo>
                    <a:pt x="797380" y="65128"/>
                  </a:lnTo>
                  <a:close/>
                </a:path>
                <a:path w="1426845" h="1282700">
                  <a:moveTo>
                    <a:pt x="1146898" y="38100"/>
                  </a:moveTo>
                  <a:lnTo>
                    <a:pt x="1084770" y="38100"/>
                  </a:lnTo>
                  <a:lnTo>
                    <a:pt x="1067842" y="50800"/>
                  </a:lnTo>
                  <a:lnTo>
                    <a:pt x="982040" y="50800"/>
                  </a:lnTo>
                  <a:lnTo>
                    <a:pt x="978738" y="59287"/>
                  </a:lnTo>
                  <a:lnTo>
                    <a:pt x="978814" y="63500"/>
                  </a:lnTo>
                  <a:lnTo>
                    <a:pt x="798182" y="63500"/>
                  </a:lnTo>
                  <a:lnTo>
                    <a:pt x="797380" y="65128"/>
                  </a:lnTo>
                  <a:lnTo>
                    <a:pt x="799185" y="76200"/>
                  </a:lnTo>
                  <a:lnTo>
                    <a:pt x="1186884" y="76200"/>
                  </a:lnTo>
                  <a:lnTo>
                    <a:pt x="1164217" y="63500"/>
                  </a:lnTo>
                  <a:lnTo>
                    <a:pt x="1146898" y="38100"/>
                  </a:lnTo>
                  <a:close/>
                </a:path>
                <a:path w="1426845" h="1282700">
                  <a:moveTo>
                    <a:pt x="797115" y="63500"/>
                  </a:moveTo>
                  <a:lnTo>
                    <a:pt x="797218" y="65458"/>
                  </a:lnTo>
                  <a:lnTo>
                    <a:pt x="797380" y="65128"/>
                  </a:lnTo>
                  <a:lnTo>
                    <a:pt x="797115" y="63500"/>
                  </a:lnTo>
                  <a:close/>
                </a:path>
                <a:path w="1426845" h="1282700">
                  <a:moveTo>
                    <a:pt x="961580" y="50800"/>
                  </a:moveTo>
                  <a:lnTo>
                    <a:pt x="796442" y="50800"/>
                  </a:lnTo>
                  <a:lnTo>
                    <a:pt x="796785" y="63500"/>
                  </a:lnTo>
                  <a:lnTo>
                    <a:pt x="961542" y="63500"/>
                  </a:lnTo>
                  <a:lnTo>
                    <a:pt x="961580" y="50800"/>
                  </a:lnTo>
                  <a:close/>
                </a:path>
                <a:path w="1426845" h="1282700">
                  <a:moveTo>
                    <a:pt x="977358" y="62836"/>
                  </a:moveTo>
                  <a:lnTo>
                    <a:pt x="977099" y="63500"/>
                  </a:lnTo>
                  <a:lnTo>
                    <a:pt x="977290" y="63500"/>
                  </a:lnTo>
                  <a:lnTo>
                    <a:pt x="977358" y="62836"/>
                  </a:lnTo>
                  <a:close/>
                </a:path>
                <a:path w="1426845" h="1282700">
                  <a:moveTo>
                    <a:pt x="978738" y="59287"/>
                  </a:moveTo>
                  <a:lnTo>
                    <a:pt x="977358" y="62836"/>
                  </a:lnTo>
                  <a:lnTo>
                    <a:pt x="977290" y="63500"/>
                  </a:lnTo>
                  <a:lnTo>
                    <a:pt x="978814" y="63500"/>
                  </a:lnTo>
                  <a:lnTo>
                    <a:pt x="978738" y="59287"/>
                  </a:lnTo>
                  <a:close/>
                </a:path>
                <a:path w="1426845" h="1282700">
                  <a:moveTo>
                    <a:pt x="978585" y="50800"/>
                  </a:moveTo>
                  <a:lnTo>
                    <a:pt x="977358" y="62836"/>
                  </a:lnTo>
                  <a:lnTo>
                    <a:pt x="978738" y="59287"/>
                  </a:lnTo>
                  <a:lnTo>
                    <a:pt x="978585" y="50800"/>
                  </a:lnTo>
                  <a:close/>
                </a:path>
                <a:path w="1426845" h="1282700">
                  <a:moveTo>
                    <a:pt x="948093" y="38100"/>
                  </a:moveTo>
                  <a:lnTo>
                    <a:pt x="797725" y="38100"/>
                  </a:lnTo>
                  <a:lnTo>
                    <a:pt x="796886" y="50800"/>
                  </a:lnTo>
                  <a:lnTo>
                    <a:pt x="956462" y="50800"/>
                  </a:lnTo>
                  <a:lnTo>
                    <a:pt x="948093" y="38100"/>
                  </a:lnTo>
                  <a:close/>
                </a:path>
                <a:path w="1426845" h="1282700">
                  <a:moveTo>
                    <a:pt x="960285" y="38100"/>
                  </a:moveTo>
                  <a:lnTo>
                    <a:pt x="961072" y="50800"/>
                  </a:lnTo>
                  <a:lnTo>
                    <a:pt x="961619" y="44194"/>
                  </a:lnTo>
                  <a:lnTo>
                    <a:pt x="960285" y="38100"/>
                  </a:lnTo>
                  <a:close/>
                </a:path>
                <a:path w="1426845" h="1282700">
                  <a:moveTo>
                    <a:pt x="962532" y="38100"/>
                  </a:moveTo>
                  <a:lnTo>
                    <a:pt x="962125" y="38100"/>
                  </a:lnTo>
                  <a:lnTo>
                    <a:pt x="961619" y="44194"/>
                  </a:lnTo>
                  <a:lnTo>
                    <a:pt x="963066" y="50800"/>
                  </a:lnTo>
                  <a:lnTo>
                    <a:pt x="962532" y="38100"/>
                  </a:lnTo>
                  <a:close/>
                </a:path>
                <a:path w="1426845" h="1282700">
                  <a:moveTo>
                    <a:pt x="991539" y="38100"/>
                  </a:moveTo>
                  <a:lnTo>
                    <a:pt x="975486" y="38100"/>
                  </a:lnTo>
                  <a:lnTo>
                    <a:pt x="975867" y="50800"/>
                  </a:lnTo>
                  <a:lnTo>
                    <a:pt x="991882" y="50800"/>
                  </a:lnTo>
                  <a:lnTo>
                    <a:pt x="991539" y="38100"/>
                  </a:lnTo>
                  <a:close/>
                </a:path>
                <a:path w="1426845" h="1282700">
                  <a:moveTo>
                    <a:pt x="997038" y="38100"/>
                  </a:moveTo>
                  <a:lnTo>
                    <a:pt x="995451" y="38100"/>
                  </a:lnTo>
                  <a:lnTo>
                    <a:pt x="996505" y="50800"/>
                  </a:lnTo>
                  <a:lnTo>
                    <a:pt x="997038" y="38100"/>
                  </a:lnTo>
                  <a:close/>
                </a:path>
                <a:path w="1426845" h="1282700">
                  <a:moveTo>
                    <a:pt x="1001572" y="38100"/>
                  </a:moveTo>
                  <a:lnTo>
                    <a:pt x="997038" y="38100"/>
                  </a:lnTo>
                  <a:lnTo>
                    <a:pt x="996886" y="50800"/>
                  </a:lnTo>
                  <a:lnTo>
                    <a:pt x="1004188" y="50800"/>
                  </a:lnTo>
                  <a:lnTo>
                    <a:pt x="1001572" y="38100"/>
                  </a:lnTo>
                  <a:close/>
                </a:path>
                <a:path w="1426845" h="1282700">
                  <a:moveTo>
                    <a:pt x="1004303" y="38100"/>
                  </a:moveTo>
                  <a:lnTo>
                    <a:pt x="1004303" y="50800"/>
                  </a:lnTo>
                  <a:lnTo>
                    <a:pt x="1005395" y="50800"/>
                  </a:lnTo>
                  <a:lnTo>
                    <a:pt x="1005448" y="49556"/>
                  </a:lnTo>
                  <a:lnTo>
                    <a:pt x="1004303" y="38100"/>
                  </a:lnTo>
                  <a:close/>
                </a:path>
                <a:path w="1426845" h="1282700">
                  <a:moveTo>
                    <a:pt x="1005448" y="49556"/>
                  </a:moveTo>
                  <a:lnTo>
                    <a:pt x="1005395" y="50800"/>
                  </a:lnTo>
                  <a:lnTo>
                    <a:pt x="1005573" y="50800"/>
                  </a:lnTo>
                  <a:lnTo>
                    <a:pt x="1005448" y="49556"/>
                  </a:lnTo>
                  <a:close/>
                </a:path>
                <a:path w="1426845" h="1282700">
                  <a:moveTo>
                    <a:pt x="1011605" y="38100"/>
                  </a:moveTo>
                  <a:lnTo>
                    <a:pt x="1005941" y="38100"/>
                  </a:lnTo>
                  <a:lnTo>
                    <a:pt x="1005679" y="44194"/>
                  </a:lnTo>
                  <a:lnTo>
                    <a:pt x="1005573" y="50800"/>
                  </a:lnTo>
                  <a:lnTo>
                    <a:pt x="1012913" y="50800"/>
                  </a:lnTo>
                  <a:lnTo>
                    <a:pt x="1011605" y="38100"/>
                  </a:lnTo>
                  <a:close/>
                </a:path>
                <a:path w="1426845" h="1282700">
                  <a:moveTo>
                    <a:pt x="1051194" y="38100"/>
                  </a:moveTo>
                  <a:lnTo>
                    <a:pt x="1013637" y="38100"/>
                  </a:lnTo>
                  <a:lnTo>
                    <a:pt x="1012913" y="50800"/>
                  </a:lnTo>
                  <a:lnTo>
                    <a:pt x="1067842" y="50800"/>
                  </a:lnTo>
                  <a:lnTo>
                    <a:pt x="1051194" y="38100"/>
                  </a:lnTo>
                  <a:close/>
                </a:path>
                <a:path w="1426845" h="1282700">
                  <a:moveTo>
                    <a:pt x="935603" y="25400"/>
                  </a:moveTo>
                  <a:lnTo>
                    <a:pt x="794130" y="25400"/>
                  </a:lnTo>
                  <a:lnTo>
                    <a:pt x="794054" y="38100"/>
                  </a:lnTo>
                  <a:lnTo>
                    <a:pt x="936428" y="38100"/>
                  </a:lnTo>
                  <a:lnTo>
                    <a:pt x="935603" y="25400"/>
                  </a:lnTo>
                  <a:close/>
                </a:path>
                <a:path w="1426845" h="1282700">
                  <a:moveTo>
                    <a:pt x="979055" y="25400"/>
                  </a:moveTo>
                  <a:lnTo>
                    <a:pt x="972659" y="25400"/>
                  </a:lnTo>
                  <a:lnTo>
                    <a:pt x="966501" y="38100"/>
                  </a:lnTo>
                  <a:lnTo>
                    <a:pt x="984326" y="38100"/>
                  </a:lnTo>
                  <a:lnTo>
                    <a:pt x="979055" y="25400"/>
                  </a:lnTo>
                  <a:close/>
                </a:path>
                <a:path w="1426845" h="1282700">
                  <a:moveTo>
                    <a:pt x="862063" y="12700"/>
                  </a:moveTo>
                  <a:lnTo>
                    <a:pt x="796556" y="12700"/>
                  </a:lnTo>
                  <a:lnTo>
                    <a:pt x="795477" y="25400"/>
                  </a:lnTo>
                  <a:lnTo>
                    <a:pt x="879728" y="25400"/>
                  </a:lnTo>
                  <a:lnTo>
                    <a:pt x="862063" y="12700"/>
                  </a:lnTo>
                  <a:close/>
                </a:path>
                <a:path w="1426845" h="1282700">
                  <a:moveTo>
                    <a:pt x="805764" y="0"/>
                  </a:moveTo>
                  <a:lnTo>
                    <a:pt x="792256" y="0"/>
                  </a:lnTo>
                  <a:lnTo>
                    <a:pt x="796023" y="12700"/>
                  </a:lnTo>
                  <a:lnTo>
                    <a:pt x="808748" y="12700"/>
                  </a:lnTo>
                  <a:lnTo>
                    <a:pt x="805764" y="0"/>
                  </a:lnTo>
                  <a:close/>
                </a:path>
                <a:path w="1426845" h="1282700">
                  <a:moveTo>
                    <a:pt x="817638" y="0"/>
                  </a:moveTo>
                  <a:lnTo>
                    <a:pt x="808748" y="12700"/>
                  </a:lnTo>
                  <a:lnTo>
                    <a:pt x="827930" y="12700"/>
                  </a:lnTo>
                  <a:lnTo>
                    <a:pt x="817638" y="0"/>
                  </a:lnTo>
                  <a:close/>
                </a:path>
              </a:pathLst>
            </a:custGeom>
            <a:solidFill>
              <a:srgbClr val="C5CCC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593" name="object 659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9005664" y="3571430"/>
              <a:ext cx="104859" cy="82856"/>
            </a:xfrm>
            <a:prstGeom prst="rect">
              <a:avLst/>
            </a:prstGeom>
          </p:spPr>
        </p:pic>
        <p:sp>
          <p:nvSpPr>
            <p:cNvPr id="6594" name="object 6594"/>
            <p:cNvSpPr/>
            <p:nvPr/>
          </p:nvSpPr>
          <p:spPr>
            <a:xfrm>
              <a:off x="9780194" y="3744277"/>
              <a:ext cx="654685" cy="730250"/>
            </a:xfrm>
            <a:custGeom>
              <a:avLst/>
              <a:gdLst/>
              <a:ahLst/>
              <a:cxnLst/>
              <a:rect l="l" t="t" r="r" b="b"/>
              <a:pathLst>
                <a:path w="654684" h="730250">
                  <a:moveTo>
                    <a:pt x="35814" y="463372"/>
                  </a:moveTo>
                  <a:lnTo>
                    <a:pt x="30162" y="462280"/>
                  </a:lnTo>
                  <a:lnTo>
                    <a:pt x="32334" y="463550"/>
                  </a:lnTo>
                  <a:lnTo>
                    <a:pt x="35687" y="463550"/>
                  </a:lnTo>
                  <a:lnTo>
                    <a:pt x="35814" y="463372"/>
                  </a:lnTo>
                  <a:close/>
                </a:path>
                <a:path w="654684" h="730250">
                  <a:moveTo>
                    <a:pt x="47078" y="532130"/>
                  </a:moveTo>
                  <a:lnTo>
                    <a:pt x="46532" y="532130"/>
                  </a:lnTo>
                  <a:lnTo>
                    <a:pt x="46964" y="532307"/>
                  </a:lnTo>
                  <a:lnTo>
                    <a:pt x="47078" y="532130"/>
                  </a:lnTo>
                  <a:close/>
                </a:path>
                <a:path w="654684" h="730250">
                  <a:moveTo>
                    <a:pt x="54419" y="436880"/>
                  </a:moveTo>
                  <a:lnTo>
                    <a:pt x="51523" y="435610"/>
                  </a:lnTo>
                  <a:lnTo>
                    <a:pt x="53238" y="436880"/>
                  </a:lnTo>
                  <a:lnTo>
                    <a:pt x="54419" y="436880"/>
                  </a:lnTo>
                  <a:close/>
                </a:path>
                <a:path w="654684" h="730250">
                  <a:moveTo>
                    <a:pt x="64287" y="441985"/>
                  </a:moveTo>
                  <a:lnTo>
                    <a:pt x="62128" y="439420"/>
                  </a:lnTo>
                  <a:lnTo>
                    <a:pt x="64236" y="441960"/>
                  </a:lnTo>
                  <a:close/>
                </a:path>
                <a:path w="654684" h="730250">
                  <a:moveTo>
                    <a:pt x="65290" y="443179"/>
                  </a:moveTo>
                  <a:lnTo>
                    <a:pt x="63919" y="441960"/>
                  </a:lnTo>
                  <a:lnTo>
                    <a:pt x="64858" y="444500"/>
                  </a:lnTo>
                  <a:lnTo>
                    <a:pt x="65290" y="443179"/>
                  </a:lnTo>
                  <a:close/>
                </a:path>
                <a:path w="654684" h="730250">
                  <a:moveTo>
                    <a:pt x="65519" y="442569"/>
                  </a:moveTo>
                  <a:lnTo>
                    <a:pt x="64287" y="441985"/>
                  </a:lnTo>
                  <a:lnTo>
                    <a:pt x="65290" y="443179"/>
                  </a:lnTo>
                  <a:lnTo>
                    <a:pt x="65519" y="442569"/>
                  </a:lnTo>
                  <a:close/>
                </a:path>
                <a:path w="654684" h="730250">
                  <a:moveTo>
                    <a:pt x="78676" y="477520"/>
                  </a:moveTo>
                  <a:lnTo>
                    <a:pt x="77800" y="476250"/>
                  </a:lnTo>
                  <a:lnTo>
                    <a:pt x="76034" y="473710"/>
                  </a:lnTo>
                  <a:lnTo>
                    <a:pt x="75742" y="473710"/>
                  </a:lnTo>
                  <a:lnTo>
                    <a:pt x="77114" y="476796"/>
                  </a:lnTo>
                  <a:lnTo>
                    <a:pt x="77165" y="476250"/>
                  </a:lnTo>
                  <a:lnTo>
                    <a:pt x="77558" y="476250"/>
                  </a:lnTo>
                  <a:lnTo>
                    <a:pt x="78105" y="478790"/>
                  </a:lnTo>
                  <a:lnTo>
                    <a:pt x="78625" y="478790"/>
                  </a:lnTo>
                  <a:lnTo>
                    <a:pt x="78676" y="477520"/>
                  </a:lnTo>
                  <a:close/>
                </a:path>
                <a:path w="654684" h="730250">
                  <a:moveTo>
                    <a:pt x="79197" y="480771"/>
                  </a:moveTo>
                  <a:lnTo>
                    <a:pt x="77990" y="478790"/>
                  </a:lnTo>
                  <a:lnTo>
                    <a:pt x="77114" y="476796"/>
                  </a:lnTo>
                  <a:lnTo>
                    <a:pt x="76784" y="480060"/>
                  </a:lnTo>
                  <a:lnTo>
                    <a:pt x="79197" y="480771"/>
                  </a:lnTo>
                  <a:close/>
                </a:path>
                <a:path w="654684" h="730250">
                  <a:moveTo>
                    <a:pt x="89204" y="511111"/>
                  </a:moveTo>
                  <a:lnTo>
                    <a:pt x="88011" y="511810"/>
                  </a:lnTo>
                  <a:lnTo>
                    <a:pt x="88887" y="511810"/>
                  </a:lnTo>
                  <a:lnTo>
                    <a:pt x="89204" y="511111"/>
                  </a:lnTo>
                  <a:close/>
                </a:path>
                <a:path w="654684" h="730250">
                  <a:moveTo>
                    <a:pt x="94081" y="513080"/>
                  </a:moveTo>
                  <a:lnTo>
                    <a:pt x="93700" y="511810"/>
                  </a:lnTo>
                  <a:lnTo>
                    <a:pt x="93967" y="512864"/>
                  </a:lnTo>
                  <a:lnTo>
                    <a:pt x="94081" y="513080"/>
                  </a:lnTo>
                  <a:close/>
                </a:path>
                <a:path w="654684" h="730250">
                  <a:moveTo>
                    <a:pt x="94310" y="514350"/>
                  </a:moveTo>
                  <a:lnTo>
                    <a:pt x="93776" y="513080"/>
                  </a:lnTo>
                  <a:lnTo>
                    <a:pt x="94018" y="513080"/>
                  </a:lnTo>
                  <a:lnTo>
                    <a:pt x="93967" y="512864"/>
                  </a:lnTo>
                  <a:lnTo>
                    <a:pt x="92710" y="510540"/>
                  </a:lnTo>
                  <a:lnTo>
                    <a:pt x="93764" y="513080"/>
                  </a:lnTo>
                  <a:lnTo>
                    <a:pt x="94310" y="514350"/>
                  </a:lnTo>
                  <a:close/>
                </a:path>
                <a:path w="654684" h="730250">
                  <a:moveTo>
                    <a:pt x="101104" y="518160"/>
                  </a:moveTo>
                  <a:lnTo>
                    <a:pt x="99606" y="519430"/>
                  </a:lnTo>
                  <a:lnTo>
                    <a:pt x="100444" y="519430"/>
                  </a:lnTo>
                  <a:lnTo>
                    <a:pt x="101104" y="518160"/>
                  </a:lnTo>
                  <a:close/>
                </a:path>
                <a:path w="654684" h="730250">
                  <a:moveTo>
                    <a:pt x="145275" y="103339"/>
                  </a:moveTo>
                  <a:lnTo>
                    <a:pt x="144919" y="102870"/>
                  </a:lnTo>
                  <a:lnTo>
                    <a:pt x="144754" y="102870"/>
                  </a:lnTo>
                  <a:lnTo>
                    <a:pt x="145275" y="103339"/>
                  </a:lnTo>
                  <a:close/>
                </a:path>
                <a:path w="654684" h="730250">
                  <a:moveTo>
                    <a:pt x="146837" y="104622"/>
                  </a:moveTo>
                  <a:lnTo>
                    <a:pt x="146189" y="104140"/>
                  </a:lnTo>
                  <a:lnTo>
                    <a:pt x="145275" y="103339"/>
                  </a:lnTo>
                  <a:lnTo>
                    <a:pt x="145897" y="104140"/>
                  </a:lnTo>
                  <a:lnTo>
                    <a:pt x="146837" y="104622"/>
                  </a:lnTo>
                  <a:close/>
                </a:path>
                <a:path w="654684" h="730250">
                  <a:moveTo>
                    <a:pt x="148374" y="105410"/>
                  </a:moveTo>
                  <a:lnTo>
                    <a:pt x="146837" y="104622"/>
                  </a:lnTo>
                  <a:lnTo>
                    <a:pt x="147980" y="105460"/>
                  </a:lnTo>
                  <a:lnTo>
                    <a:pt x="148323" y="106680"/>
                  </a:lnTo>
                  <a:lnTo>
                    <a:pt x="148272" y="105740"/>
                  </a:lnTo>
                  <a:lnTo>
                    <a:pt x="148094" y="105549"/>
                  </a:lnTo>
                  <a:lnTo>
                    <a:pt x="148361" y="105740"/>
                  </a:lnTo>
                  <a:lnTo>
                    <a:pt x="148374" y="105410"/>
                  </a:lnTo>
                  <a:close/>
                </a:path>
                <a:path w="654684" h="730250">
                  <a:moveTo>
                    <a:pt x="149631" y="106680"/>
                  </a:moveTo>
                  <a:lnTo>
                    <a:pt x="148361" y="105740"/>
                  </a:lnTo>
                  <a:lnTo>
                    <a:pt x="149148" y="106680"/>
                  </a:lnTo>
                  <a:lnTo>
                    <a:pt x="149631" y="106680"/>
                  </a:lnTo>
                  <a:close/>
                </a:path>
                <a:path w="654684" h="730250">
                  <a:moveTo>
                    <a:pt x="150837" y="107569"/>
                  </a:moveTo>
                  <a:lnTo>
                    <a:pt x="150431" y="106680"/>
                  </a:lnTo>
                  <a:lnTo>
                    <a:pt x="149631" y="106680"/>
                  </a:lnTo>
                  <a:lnTo>
                    <a:pt x="150837" y="107569"/>
                  </a:lnTo>
                  <a:close/>
                </a:path>
                <a:path w="654684" h="730250">
                  <a:moveTo>
                    <a:pt x="158242" y="113030"/>
                  </a:moveTo>
                  <a:lnTo>
                    <a:pt x="150837" y="107569"/>
                  </a:lnTo>
                  <a:lnTo>
                    <a:pt x="151599" y="109220"/>
                  </a:lnTo>
                  <a:lnTo>
                    <a:pt x="152158" y="109220"/>
                  </a:lnTo>
                  <a:lnTo>
                    <a:pt x="153390" y="110490"/>
                  </a:lnTo>
                  <a:lnTo>
                    <a:pt x="154584" y="110490"/>
                  </a:lnTo>
                  <a:lnTo>
                    <a:pt x="156171" y="113030"/>
                  </a:lnTo>
                  <a:lnTo>
                    <a:pt x="158242" y="113030"/>
                  </a:lnTo>
                  <a:close/>
                </a:path>
                <a:path w="654684" h="730250">
                  <a:moveTo>
                    <a:pt x="271068" y="590550"/>
                  </a:moveTo>
                  <a:lnTo>
                    <a:pt x="270725" y="589800"/>
                  </a:lnTo>
                  <a:lnTo>
                    <a:pt x="270243" y="589280"/>
                  </a:lnTo>
                  <a:lnTo>
                    <a:pt x="270738" y="590550"/>
                  </a:lnTo>
                  <a:lnTo>
                    <a:pt x="271005" y="590550"/>
                  </a:lnTo>
                  <a:close/>
                </a:path>
                <a:path w="654684" h="730250">
                  <a:moveTo>
                    <a:pt x="292646" y="641350"/>
                  </a:moveTo>
                  <a:lnTo>
                    <a:pt x="291655" y="642620"/>
                  </a:lnTo>
                  <a:lnTo>
                    <a:pt x="291985" y="642620"/>
                  </a:lnTo>
                  <a:lnTo>
                    <a:pt x="292646" y="641350"/>
                  </a:lnTo>
                  <a:close/>
                </a:path>
                <a:path w="654684" h="730250">
                  <a:moveTo>
                    <a:pt x="323265" y="307340"/>
                  </a:moveTo>
                  <a:lnTo>
                    <a:pt x="323176" y="307581"/>
                  </a:lnTo>
                  <a:lnTo>
                    <a:pt x="323138" y="308610"/>
                  </a:lnTo>
                  <a:lnTo>
                    <a:pt x="323265" y="307340"/>
                  </a:lnTo>
                  <a:close/>
                </a:path>
                <a:path w="654684" h="730250">
                  <a:moveTo>
                    <a:pt x="323342" y="290830"/>
                  </a:moveTo>
                  <a:lnTo>
                    <a:pt x="323265" y="290982"/>
                  </a:lnTo>
                  <a:lnTo>
                    <a:pt x="323037" y="292100"/>
                  </a:lnTo>
                  <a:lnTo>
                    <a:pt x="323342" y="290830"/>
                  </a:lnTo>
                  <a:close/>
                </a:path>
                <a:path w="654684" h="730250">
                  <a:moveTo>
                    <a:pt x="323469" y="292100"/>
                  </a:moveTo>
                  <a:lnTo>
                    <a:pt x="323215" y="293306"/>
                  </a:lnTo>
                  <a:lnTo>
                    <a:pt x="323469" y="292100"/>
                  </a:lnTo>
                  <a:close/>
                </a:path>
                <a:path w="654684" h="730250">
                  <a:moveTo>
                    <a:pt x="330885" y="266700"/>
                  </a:moveTo>
                  <a:lnTo>
                    <a:pt x="330555" y="265430"/>
                  </a:lnTo>
                  <a:lnTo>
                    <a:pt x="330441" y="265798"/>
                  </a:lnTo>
                  <a:lnTo>
                    <a:pt x="330822" y="266865"/>
                  </a:lnTo>
                  <a:lnTo>
                    <a:pt x="330885" y="266700"/>
                  </a:lnTo>
                  <a:close/>
                </a:path>
                <a:path w="654684" h="730250">
                  <a:moveTo>
                    <a:pt x="331190" y="267919"/>
                  </a:moveTo>
                  <a:lnTo>
                    <a:pt x="330885" y="266725"/>
                  </a:lnTo>
                  <a:lnTo>
                    <a:pt x="330911" y="267144"/>
                  </a:lnTo>
                  <a:lnTo>
                    <a:pt x="331190" y="267919"/>
                  </a:lnTo>
                  <a:close/>
                </a:path>
                <a:path w="654684" h="730250">
                  <a:moveTo>
                    <a:pt x="331355" y="269240"/>
                  </a:moveTo>
                  <a:lnTo>
                    <a:pt x="331241" y="268579"/>
                  </a:lnTo>
                  <a:lnTo>
                    <a:pt x="330974" y="267970"/>
                  </a:lnTo>
                  <a:lnTo>
                    <a:pt x="330911" y="267144"/>
                  </a:lnTo>
                  <a:lnTo>
                    <a:pt x="330822" y="266865"/>
                  </a:lnTo>
                  <a:lnTo>
                    <a:pt x="330377" y="267970"/>
                  </a:lnTo>
                  <a:lnTo>
                    <a:pt x="331063" y="269240"/>
                  </a:lnTo>
                  <a:lnTo>
                    <a:pt x="331355" y="269240"/>
                  </a:lnTo>
                  <a:close/>
                </a:path>
                <a:path w="654684" h="730250">
                  <a:moveTo>
                    <a:pt x="331431" y="268605"/>
                  </a:moveTo>
                  <a:lnTo>
                    <a:pt x="331190" y="267919"/>
                  </a:lnTo>
                  <a:lnTo>
                    <a:pt x="331368" y="268605"/>
                  </a:lnTo>
                  <a:close/>
                </a:path>
                <a:path w="654684" h="730250">
                  <a:moveTo>
                    <a:pt x="332219" y="275590"/>
                  </a:moveTo>
                  <a:lnTo>
                    <a:pt x="332143" y="275170"/>
                  </a:lnTo>
                  <a:lnTo>
                    <a:pt x="331241" y="274320"/>
                  </a:lnTo>
                  <a:lnTo>
                    <a:pt x="332219" y="275590"/>
                  </a:lnTo>
                  <a:close/>
                </a:path>
                <a:path w="654684" h="730250">
                  <a:moveTo>
                    <a:pt x="333222" y="278130"/>
                  </a:moveTo>
                  <a:lnTo>
                    <a:pt x="333209" y="277634"/>
                  </a:lnTo>
                  <a:lnTo>
                    <a:pt x="333184" y="278130"/>
                  </a:lnTo>
                  <a:close/>
                </a:path>
                <a:path w="654684" h="730250">
                  <a:moveTo>
                    <a:pt x="334860" y="281940"/>
                  </a:moveTo>
                  <a:lnTo>
                    <a:pt x="334822" y="281368"/>
                  </a:lnTo>
                  <a:lnTo>
                    <a:pt x="334683" y="281940"/>
                  </a:lnTo>
                  <a:lnTo>
                    <a:pt x="334860" y="281940"/>
                  </a:lnTo>
                  <a:close/>
                </a:path>
                <a:path w="654684" h="730250">
                  <a:moveTo>
                    <a:pt x="335191" y="281940"/>
                  </a:moveTo>
                  <a:lnTo>
                    <a:pt x="335026" y="280670"/>
                  </a:lnTo>
                  <a:lnTo>
                    <a:pt x="333933" y="275590"/>
                  </a:lnTo>
                  <a:lnTo>
                    <a:pt x="332574" y="271780"/>
                  </a:lnTo>
                  <a:lnTo>
                    <a:pt x="331660" y="269240"/>
                  </a:lnTo>
                  <a:lnTo>
                    <a:pt x="331533" y="269240"/>
                  </a:lnTo>
                  <a:lnTo>
                    <a:pt x="331368" y="269240"/>
                  </a:lnTo>
                  <a:lnTo>
                    <a:pt x="331533" y="270510"/>
                  </a:lnTo>
                  <a:lnTo>
                    <a:pt x="332028" y="271780"/>
                  </a:lnTo>
                  <a:lnTo>
                    <a:pt x="331914" y="272427"/>
                  </a:lnTo>
                  <a:lnTo>
                    <a:pt x="331939" y="272732"/>
                  </a:lnTo>
                  <a:lnTo>
                    <a:pt x="332193" y="271780"/>
                  </a:lnTo>
                  <a:lnTo>
                    <a:pt x="332028" y="272427"/>
                  </a:lnTo>
                  <a:lnTo>
                    <a:pt x="331978" y="273050"/>
                  </a:lnTo>
                  <a:lnTo>
                    <a:pt x="331939" y="272732"/>
                  </a:lnTo>
                  <a:lnTo>
                    <a:pt x="331914" y="273050"/>
                  </a:lnTo>
                  <a:lnTo>
                    <a:pt x="331901" y="272884"/>
                  </a:lnTo>
                  <a:lnTo>
                    <a:pt x="331863" y="273050"/>
                  </a:lnTo>
                  <a:lnTo>
                    <a:pt x="331889" y="272491"/>
                  </a:lnTo>
                  <a:lnTo>
                    <a:pt x="331787" y="272732"/>
                  </a:lnTo>
                  <a:lnTo>
                    <a:pt x="331863" y="272021"/>
                  </a:lnTo>
                  <a:lnTo>
                    <a:pt x="331152" y="273050"/>
                  </a:lnTo>
                  <a:lnTo>
                    <a:pt x="331635" y="273050"/>
                  </a:lnTo>
                  <a:lnTo>
                    <a:pt x="331851" y="274320"/>
                  </a:lnTo>
                  <a:lnTo>
                    <a:pt x="331978" y="273659"/>
                  </a:lnTo>
                  <a:lnTo>
                    <a:pt x="331990" y="274320"/>
                  </a:lnTo>
                  <a:lnTo>
                    <a:pt x="332143" y="275170"/>
                  </a:lnTo>
                  <a:lnTo>
                    <a:pt x="332587" y="275590"/>
                  </a:lnTo>
                  <a:lnTo>
                    <a:pt x="332486" y="276860"/>
                  </a:lnTo>
                  <a:lnTo>
                    <a:pt x="332778" y="276860"/>
                  </a:lnTo>
                  <a:lnTo>
                    <a:pt x="332828" y="277241"/>
                  </a:lnTo>
                  <a:lnTo>
                    <a:pt x="332435" y="276860"/>
                  </a:lnTo>
                  <a:lnTo>
                    <a:pt x="332663" y="278130"/>
                  </a:lnTo>
                  <a:lnTo>
                    <a:pt x="332930" y="278130"/>
                  </a:lnTo>
                  <a:lnTo>
                    <a:pt x="333121" y="278130"/>
                  </a:lnTo>
                  <a:lnTo>
                    <a:pt x="333082" y="277495"/>
                  </a:lnTo>
                  <a:lnTo>
                    <a:pt x="333044" y="276860"/>
                  </a:lnTo>
                  <a:lnTo>
                    <a:pt x="333108" y="277495"/>
                  </a:lnTo>
                  <a:lnTo>
                    <a:pt x="333209" y="277634"/>
                  </a:lnTo>
                  <a:lnTo>
                    <a:pt x="333260" y="276860"/>
                  </a:lnTo>
                  <a:lnTo>
                    <a:pt x="333235" y="277647"/>
                  </a:lnTo>
                  <a:lnTo>
                    <a:pt x="333222" y="278130"/>
                  </a:lnTo>
                  <a:lnTo>
                    <a:pt x="333349" y="278130"/>
                  </a:lnTo>
                  <a:lnTo>
                    <a:pt x="333768" y="279400"/>
                  </a:lnTo>
                  <a:lnTo>
                    <a:pt x="333794" y="278130"/>
                  </a:lnTo>
                  <a:lnTo>
                    <a:pt x="333971" y="279400"/>
                  </a:lnTo>
                  <a:lnTo>
                    <a:pt x="334187" y="279400"/>
                  </a:lnTo>
                  <a:lnTo>
                    <a:pt x="334327" y="279400"/>
                  </a:lnTo>
                  <a:lnTo>
                    <a:pt x="334073" y="280670"/>
                  </a:lnTo>
                  <a:lnTo>
                    <a:pt x="334594" y="279400"/>
                  </a:lnTo>
                  <a:lnTo>
                    <a:pt x="334581" y="280670"/>
                  </a:lnTo>
                  <a:lnTo>
                    <a:pt x="334784" y="280670"/>
                  </a:lnTo>
                  <a:lnTo>
                    <a:pt x="334822" y="281368"/>
                  </a:lnTo>
                  <a:lnTo>
                    <a:pt x="334822" y="280670"/>
                  </a:lnTo>
                  <a:lnTo>
                    <a:pt x="335000" y="280670"/>
                  </a:lnTo>
                  <a:lnTo>
                    <a:pt x="334860" y="281940"/>
                  </a:lnTo>
                  <a:lnTo>
                    <a:pt x="335191" y="281940"/>
                  </a:lnTo>
                  <a:close/>
                </a:path>
                <a:path w="654684" h="730250">
                  <a:moveTo>
                    <a:pt x="335610" y="283210"/>
                  </a:moveTo>
                  <a:lnTo>
                    <a:pt x="335483" y="282663"/>
                  </a:lnTo>
                  <a:lnTo>
                    <a:pt x="335356" y="283210"/>
                  </a:lnTo>
                  <a:lnTo>
                    <a:pt x="335610" y="283210"/>
                  </a:lnTo>
                  <a:close/>
                </a:path>
                <a:path w="654684" h="730250">
                  <a:moveTo>
                    <a:pt x="335673" y="281940"/>
                  </a:moveTo>
                  <a:lnTo>
                    <a:pt x="335064" y="280746"/>
                  </a:lnTo>
                  <a:lnTo>
                    <a:pt x="335483" y="282663"/>
                  </a:lnTo>
                  <a:lnTo>
                    <a:pt x="335673" y="281940"/>
                  </a:lnTo>
                  <a:close/>
                </a:path>
                <a:path w="654684" h="730250">
                  <a:moveTo>
                    <a:pt x="335749" y="283819"/>
                  </a:moveTo>
                  <a:lnTo>
                    <a:pt x="335203" y="284480"/>
                  </a:lnTo>
                  <a:lnTo>
                    <a:pt x="335508" y="284480"/>
                  </a:lnTo>
                  <a:lnTo>
                    <a:pt x="335648" y="284124"/>
                  </a:lnTo>
                  <a:lnTo>
                    <a:pt x="335749" y="283819"/>
                  </a:lnTo>
                  <a:close/>
                </a:path>
                <a:path w="654684" h="730250">
                  <a:moveTo>
                    <a:pt x="335902" y="289280"/>
                  </a:moveTo>
                  <a:lnTo>
                    <a:pt x="335762" y="289560"/>
                  </a:lnTo>
                  <a:lnTo>
                    <a:pt x="335902" y="289280"/>
                  </a:lnTo>
                  <a:close/>
                </a:path>
                <a:path w="654684" h="730250">
                  <a:moveTo>
                    <a:pt x="335991" y="284975"/>
                  </a:moveTo>
                  <a:lnTo>
                    <a:pt x="335813" y="284124"/>
                  </a:lnTo>
                  <a:lnTo>
                    <a:pt x="335724" y="284480"/>
                  </a:lnTo>
                  <a:lnTo>
                    <a:pt x="335991" y="284975"/>
                  </a:lnTo>
                  <a:close/>
                </a:path>
                <a:path w="654684" h="730250">
                  <a:moveTo>
                    <a:pt x="336257" y="283210"/>
                  </a:moveTo>
                  <a:lnTo>
                    <a:pt x="336042" y="283210"/>
                  </a:lnTo>
                  <a:lnTo>
                    <a:pt x="335610" y="283210"/>
                  </a:lnTo>
                  <a:lnTo>
                    <a:pt x="335749" y="283819"/>
                  </a:lnTo>
                  <a:lnTo>
                    <a:pt x="335813" y="284124"/>
                  </a:lnTo>
                  <a:lnTo>
                    <a:pt x="335953" y="283578"/>
                  </a:lnTo>
                  <a:lnTo>
                    <a:pt x="336257" y="283210"/>
                  </a:lnTo>
                  <a:close/>
                </a:path>
                <a:path w="654684" h="730250">
                  <a:moveTo>
                    <a:pt x="336397" y="287223"/>
                  </a:moveTo>
                  <a:lnTo>
                    <a:pt x="335902" y="289280"/>
                  </a:lnTo>
                  <a:lnTo>
                    <a:pt x="336397" y="288290"/>
                  </a:lnTo>
                  <a:lnTo>
                    <a:pt x="336397" y="287223"/>
                  </a:lnTo>
                  <a:close/>
                </a:path>
                <a:path w="654684" h="730250">
                  <a:moveTo>
                    <a:pt x="336397" y="286791"/>
                  </a:moveTo>
                  <a:lnTo>
                    <a:pt x="336346" y="287020"/>
                  </a:lnTo>
                  <a:lnTo>
                    <a:pt x="336397" y="286791"/>
                  </a:lnTo>
                  <a:close/>
                </a:path>
                <a:path w="654684" h="730250">
                  <a:moveTo>
                    <a:pt x="336448" y="287020"/>
                  </a:moveTo>
                  <a:lnTo>
                    <a:pt x="336397" y="287223"/>
                  </a:lnTo>
                  <a:lnTo>
                    <a:pt x="336448" y="287020"/>
                  </a:lnTo>
                  <a:close/>
                </a:path>
                <a:path w="654684" h="730250">
                  <a:moveTo>
                    <a:pt x="336537" y="286169"/>
                  </a:moveTo>
                  <a:lnTo>
                    <a:pt x="335991" y="284975"/>
                  </a:lnTo>
                  <a:lnTo>
                    <a:pt x="336397" y="286791"/>
                  </a:lnTo>
                  <a:lnTo>
                    <a:pt x="336537" y="286169"/>
                  </a:lnTo>
                  <a:close/>
                </a:path>
                <a:path w="654684" h="730250">
                  <a:moveTo>
                    <a:pt x="336664" y="290830"/>
                  </a:moveTo>
                  <a:lnTo>
                    <a:pt x="336613" y="289560"/>
                  </a:lnTo>
                  <a:lnTo>
                    <a:pt x="335826" y="289560"/>
                  </a:lnTo>
                  <a:lnTo>
                    <a:pt x="334911" y="293370"/>
                  </a:lnTo>
                  <a:lnTo>
                    <a:pt x="335292" y="293370"/>
                  </a:lnTo>
                  <a:lnTo>
                    <a:pt x="336257" y="292100"/>
                  </a:lnTo>
                  <a:lnTo>
                    <a:pt x="336219" y="290830"/>
                  </a:lnTo>
                  <a:lnTo>
                    <a:pt x="336664" y="290830"/>
                  </a:lnTo>
                  <a:close/>
                </a:path>
                <a:path w="654684" h="730250">
                  <a:moveTo>
                    <a:pt x="336918" y="287020"/>
                  </a:moveTo>
                  <a:lnTo>
                    <a:pt x="336550" y="286194"/>
                  </a:lnTo>
                  <a:lnTo>
                    <a:pt x="336448" y="287020"/>
                  </a:lnTo>
                  <a:lnTo>
                    <a:pt x="336918" y="287020"/>
                  </a:lnTo>
                  <a:close/>
                </a:path>
                <a:path w="654684" h="730250">
                  <a:moveTo>
                    <a:pt x="338124" y="378460"/>
                  </a:moveTo>
                  <a:lnTo>
                    <a:pt x="333717" y="379730"/>
                  </a:lnTo>
                  <a:lnTo>
                    <a:pt x="337134" y="379095"/>
                  </a:lnTo>
                  <a:lnTo>
                    <a:pt x="338124" y="378460"/>
                  </a:lnTo>
                  <a:close/>
                </a:path>
                <a:path w="654684" h="730250">
                  <a:moveTo>
                    <a:pt x="349542" y="312153"/>
                  </a:moveTo>
                  <a:lnTo>
                    <a:pt x="344766" y="311150"/>
                  </a:lnTo>
                  <a:lnTo>
                    <a:pt x="344614" y="313690"/>
                  </a:lnTo>
                  <a:lnTo>
                    <a:pt x="349542" y="312153"/>
                  </a:lnTo>
                  <a:close/>
                </a:path>
                <a:path w="654684" h="730250">
                  <a:moveTo>
                    <a:pt x="351091" y="311683"/>
                  </a:moveTo>
                  <a:lnTo>
                    <a:pt x="349542" y="312153"/>
                  </a:lnTo>
                  <a:lnTo>
                    <a:pt x="350761" y="312420"/>
                  </a:lnTo>
                  <a:lnTo>
                    <a:pt x="351091" y="311683"/>
                  </a:lnTo>
                  <a:close/>
                </a:path>
                <a:path w="654684" h="730250">
                  <a:moveTo>
                    <a:pt x="358838" y="419481"/>
                  </a:moveTo>
                  <a:lnTo>
                    <a:pt x="358216" y="419100"/>
                  </a:lnTo>
                  <a:lnTo>
                    <a:pt x="356603" y="420370"/>
                  </a:lnTo>
                  <a:lnTo>
                    <a:pt x="358838" y="419481"/>
                  </a:lnTo>
                  <a:close/>
                </a:path>
                <a:path w="654684" h="730250">
                  <a:moveTo>
                    <a:pt x="361175" y="405130"/>
                  </a:moveTo>
                  <a:lnTo>
                    <a:pt x="361061" y="403860"/>
                  </a:lnTo>
                  <a:lnTo>
                    <a:pt x="358343" y="402590"/>
                  </a:lnTo>
                  <a:lnTo>
                    <a:pt x="357454" y="401320"/>
                  </a:lnTo>
                  <a:lnTo>
                    <a:pt x="357911" y="398780"/>
                  </a:lnTo>
                  <a:lnTo>
                    <a:pt x="356019" y="398780"/>
                  </a:lnTo>
                  <a:lnTo>
                    <a:pt x="357416" y="401281"/>
                  </a:lnTo>
                  <a:lnTo>
                    <a:pt x="356374" y="400050"/>
                  </a:lnTo>
                  <a:lnTo>
                    <a:pt x="357568" y="402590"/>
                  </a:lnTo>
                  <a:lnTo>
                    <a:pt x="359956" y="403860"/>
                  </a:lnTo>
                  <a:lnTo>
                    <a:pt x="361175" y="405130"/>
                  </a:lnTo>
                  <a:close/>
                </a:path>
                <a:path w="654684" h="730250">
                  <a:moveTo>
                    <a:pt x="361442" y="418426"/>
                  </a:moveTo>
                  <a:lnTo>
                    <a:pt x="361175" y="418528"/>
                  </a:lnTo>
                  <a:lnTo>
                    <a:pt x="361226" y="418655"/>
                  </a:lnTo>
                  <a:lnTo>
                    <a:pt x="361442" y="418426"/>
                  </a:lnTo>
                  <a:close/>
                </a:path>
                <a:path w="654684" h="730250">
                  <a:moveTo>
                    <a:pt x="361619" y="417830"/>
                  </a:moveTo>
                  <a:lnTo>
                    <a:pt x="360451" y="417830"/>
                  </a:lnTo>
                  <a:lnTo>
                    <a:pt x="361137" y="418553"/>
                  </a:lnTo>
                  <a:lnTo>
                    <a:pt x="361251" y="418426"/>
                  </a:lnTo>
                  <a:lnTo>
                    <a:pt x="361619" y="417830"/>
                  </a:lnTo>
                  <a:close/>
                </a:path>
                <a:path w="654684" h="730250">
                  <a:moveTo>
                    <a:pt x="361645" y="419100"/>
                  </a:moveTo>
                  <a:lnTo>
                    <a:pt x="361226" y="418655"/>
                  </a:lnTo>
                  <a:lnTo>
                    <a:pt x="361099" y="418655"/>
                  </a:lnTo>
                  <a:lnTo>
                    <a:pt x="358838" y="419481"/>
                  </a:lnTo>
                  <a:lnTo>
                    <a:pt x="360286" y="420370"/>
                  </a:lnTo>
                  <a:lnTo>
                    <a:pt x="361645" y="419100"/>
                  </a:lnTo>
                  <a:close/>
                </a:path>
                <a:path w="654684" h="730250">
                  <a:moveTo>
                    <a:pt x="363131" y="416560"/>
                  </a:moveTo>
                  <a:lnTo>
                    <a:pt x="361442" y="418426"/>
                  </a:lnTo>
                  <a:lnTo>
                    <a:pt x="362889" y="417830"/>
                  </a:lnTo>
                  <a:lnTo>
                    <a:pt x="363131" y="416560"/>
                  </a:lnTo>
                  <a:close/>
                </a:path>
                <a:path w="654684" h="730250">
                  <a:moveTo>
                    <a:pt x="365264" y="389890"/>
                  </a:moveTo>
                  <a:lnTo>
                    <a:pt x="365048" y="388518"/>
                  </a:lnTo>
                  <a:lnTo>
                    <a:pt x="363918" y="389890"/>
                  </a:lnTo>
                  <a:lnTo>
                    <a:pt x="365264" y="389890"/>
                  </a:lnTo>
                  <a:close/>
                </a:path>
                <a:path w="654684" h="730250">
                  <a:moveTo>
                    <a:pt x="365315" y="393700"/>
                  </a:moveTo>
                  <a:lnTo>
                    <a:pt x="365099" y="393700"/>
                  </a:lnTo>
                  <a:lnTo>
                    <a:pt x="364998" y="394970"/>
                  </a:lnTo>
                  <a:lnTo>
                    <a:pt x="365315" y="393700"/>
                  </a:lnTo>
                  <a:close/>
                </a:path>
                <a:path w="654684" h="730250">
                  <a:moveTo>
                    <a:pt x="365506" y="307860"/>
                  </a:moveTo>
                  <a:lnTo>
                    <a:pt x="360502" y="308610"/>
                  </a:lnTo>
                  <a:lnTo>
                    <a:pt x="360654" y="308610"/>
                  </a:lnTo>
                  <a:lnTo>
                    <a:pt x="364363" y="309880"/>
                  </a:lnTo>
                  <a:lnTo>
                    <a:pt x="365353" y="309880"/>
                  </a:lnTo>
                  <a:lnTo>
                    <a:pt x="365506" y="307860"/>
                  </a:lnTo>
                  <a:close/>
                </a:path>
                <a:path w="654684" h="730250">
                  <a:moveTo>
                    <a:pt x="365645" y="392430"/>
                  </a:moveTo>
                  <a:lnTo>
                    <a:pt x="365493" y="391426"/>
                  </a:lnTo>
                  <a:lnTo>
                    <a:pt x="364782" y="392430"/>
                  </a:lnTo>
                  <a:lnTo>
                    <a:pt x="365442" y="393230"/>
                  </a:lnTo>
                  <a:lnTo>
                    <a:pt x="365645" y="392430"/>
                  </a:lnTo>
                  <a:close/>
                </a:path>
                <a:path w="654684" h="730250">
                  <a:moveTo>
                    <a:pt x="365823" y="393700"/>
                  </a:moveTo>
                  <a:lnTo>
                    <a:pt x="365442" y="393230"/>
                  </a:lnTo>
                  <a:lnTo>
                    <a:pt x="365315" y="393700"/>
                  </a:lnTo>
                  <a:lnTo>
                    <a:pt x="365823" y="393700"/>
                  </a:lnTo>
                  <a:close/>
                </a:path>
                <a:path w="654684" h="730250">
                  <a:moveTo>
                    <a:pt x="366255" y="319595"/>
                  </a:moveTo>
                  <a:lnTo>
                    <a:pt x="361759" y="318770"/>
                  </a:lnTo>
                  <a:lnTo>
                    <a:pt x="365823" y="320040"/>
                  </a:lnTo>
                  <a:lnTo>
                    <a:pt x="366255" y="319595"/>
                  </a:lnTo>
                  <a:close/>
                </a:path>
                <a:path w="654684" h="730250">
                  <a:moveTo>
                    <a:pt x="366585" y="389890"/>
                  </a:moveTo>
                  <a:lnTo>
                    <a:pt x="365264" y="389890"/>
                  </a:lnTo>
                  <a:lnTo>
                    <a:pt x="365493" y="391426"/>
                  </a:lnTo>
                  <a:lnTo>
                    <a:pt x="366585" y="389890"/>
                  </a:lnTo>
                  <a:close/>
                </a:path>
                <a:path w="654684" h="730250">
                  <a:moveTo>
                    <a:pt x="367055" y="386080"/>
                  </a:moveTo>
                  <a:lnTo>
                    <a:pt x="365556" y="387350"/>
                  </a:lnTo>
                  <a:lnTo>
                    <a:pt x="364744" y="386473"/>
                  </a:lnTo>
                  <a:lnTo>
                    <a:pt x="365048" y="388518"/>
                  </a:lnTo>
                  <a:lnTo>
                    <a:pt x="366014" y="387350"/>
                  </a:lnTo>
                  <a:lnTo>
                    <a:pt x="367055" y="386080"/>
                  </a:lnTo>
                  <a:close/>
                </a:path>
                <a:path w="654684" h="730250">
                  <a:moveTo>
                    <a:pt x="367690" y="383540"/>
                  </a:moveTo>
                  <a:lnTo>
                    <a:pt x="367588" y="382625"/>
                  </a:lnTo>
                  <a:lnTo>
                    <a:pt x="366814" y="379730"/>
                  </a:lnTo>
                  <a:lnTo>
                    <a:pt x="363194" y="384810"/>
                  </a:lnTo>
                  <a:lnTo>
                    <a:pt x="364744" y="386473"/>
                  </a:lnTo>
                  <a:lnTo>
                    <a:pt x="364591" y="383540"/>
                  </a:lnTo>
                  <a:lnTo>
                    <a:pt x="367690" y="383540"/>
                  </a:lnTo>
                  <a:close/>
                </a:path>
                <a:path w="654684" h="730250">
                  <a:moveTo>
                    <a:pt x="368719" y="317500"/>
                  </a:moveTo>
                  <a:lnTo>
                    <a:pt x="368185" y="317500"/>
                  </a:lnTo>
                  <a:lnTo>
                    <a:pt x="367080" y="318770"/>
                  </a:lnTo>
                  <a:lnTo>
                    <a:pt x="366255" y="319595"/>
                  </a:lnTo>
                  <a:lnTo>
                    <a:pt x="368642" y="320040"/>
                  </a:lnTo>
                  <a:lnTo>
                    <a:pt x="368719" y="317500"/>
                  </a:lnTo>
                  <a:close/>
                </a:path>
                <a:path w="654684" h="730250">
                  <a:moveTo>
                    <a:pt x="371436" y="401320"/>
                  </a:moveTo>
                  <a:lnTo>
                    <a:pt x="368554" y="398780"/>
                  </a:lnTo>
                  <a:lnTo>
                    <a:pt x="367550" y="400050"/>
                  </a:lnTo>
                  <a:lnTo>
                    <a:pt x="368985" y="402590"/>
                  </a:lnTo>
                  <a:lnTo>
                    <a:pt x="371436" y="401320"/>
                  </a:lnTo>
                  <a:close/>
                </a:path>
                <a:path w="654684" h="730250">
                  <a:moveTo>
                    <a:pt x="371716" y="317500"/>
                  </a:moveTo>
                  <a:lnTo>
                    <a:pt x="371538" y="318770"/>
                  </a:lnTo>
                  <a:lnTo>
                    <a:pt x="371602" y="318376"/>
                  </a:lnTo>
                  <a:lnTo>
                    <a:pt x="371716" y="317500"/>
                  </a:lnTo>
                  <a:close/>
                </a:path>
                <a:path w="654684" h="730250">
                  <a:moveTo>
                    <a:pt x="371868" y="389890"/>
                  </a:moveTo>
                  <a:lnTo>
                    <a:pt x="371170" y="385864"/>
                  </a:lnTo>
                  <a:lnTo>
                    <a:pt x="369570" y="387350"/>
                  </a:lnTo>
                  <a:lnTo>
                    <a:pt x="370166" y="388620"/>
                  </a:lnTo>
                  <a:lnTo>
                    <a:pt x="371868" y="389890"/>
                  </a:lnTo>
                  <a:close/>
                </a:path>
                <a:path w="654684" h="730250">
                  <a:moveTo>
                    <a:pt x="372300" y="384810"/>
                  </a:moveTo>
                  <a:lnTo>
                    <a:pt x="370992" y="384810"/>
                  </a:lnTo>
                  <a:lnTo>
                    <a:pt x="371170" y="385864"/>
                  </a:lnTo>
                  <a:lnTo>
                    <a:pt x="372300" y="384810"/>
                  </a:lnTo>
                  <a:close/>
                </a:path>
                <a:path w="654684" h="730250">
                  <a:moveTo>
                    <a:pt x="382206" y="435610"/>
                  </a:moveTo>
                  <a:lnTo>
                    <a:pt x="380873" y="434340"/>
                  </a:lnTo>
                  <a:lnTo>
                    <a:pt x="381533" y="436460"/>
                  </a:lnTo>
                  <a:lnTo>
                    <a:pt x="382206" y="435610"/>
                  </a:lnTo>
                  <a:close/>
                </a:path>
                <a:path w="654684" h="730250">
                  <a:moveTo>
                    <a:pt x="385152" y="402590"/>
                  </a:moveTo>
                  <a:lnTo>
                    <a:pt x="384403" y="402590"/>
                  </a:lnTo>
                  <a:lnTo>
                    <a:pt x="383857" y="403110"/>
                  </a:lnTo>
                  <a:lnTo>
                    <a:pt x="384454" y="405130"/>
                  </a:lnTo>
                  <a:lnTo>
                    <a:pt x="385152" y="402590"/>
                  </a:lnTo>
                  <a:close/>
                </a:path>
                <a:path w="654684" h="730250">
                  <a:moveTo>
                    <a:pt x="385597" y="400977"/>
                  </a:moveTo>
                  <a:lnTo>
                    <a:pt x="385152" y="402590"/>
                  </a:lnTo>
                  <a:lnTo>
                    <a:pt x="385597" y="400977"/>
                  </a:lnTo>
                  <a:close/>
                </a:path>
                <a:path w="654684" h="730250">
                  <a:moveTo>
                    <a:pt x="386549" y="397510"/>
                  </a:moveTo>
                  <a:lnTo>
                    <a:pt x="385800" y="400050"/>
                  </a:lnTo>
                  <a:lnTo>
                    <a:pt x="385597" y="400977"/>
                  </a:lnTo>
                  <a:lnTo>
                    <a:pt x="386549" y="397510"/>
                  </a:lnTo>
                  <a:close/>
                </a:path>
                <a:path w="654684" h="730250">
                  <a:moveTo>
                    <a:pt x="386892" y="414020"/>
                  </a:moveTo>
                  <a:lnTo>
                    <a:pt x="383133" y="412750"/>
                  </a:lnTo>
                  <a:lnTo>
                    <a:pt x="382473" y="406400"/>
                  </a:lnTo>
                  <a:lnTo>
                    <a:pt x="383806" y="405130"/>
                  </a:lnTo>
                  <a:lnTo>
                    <a:pt x="382841" y="405130"/>
                  </a:lnTo>
                  <a:lnTo>
                    <a:pt x="383057" y="403860"/>
                  </a:lnTo>
                  <a:lnTo>
                    <a:pt x="383857" y="403110"/>
                  </a:lnTo>
                  <a:lnTo>
                    <a:pt x="383324" y="401320"/>
                  </a:lnTo>
                  <a:lnTo>
                    <a:pt x="379895" y="398780"/>
                  </a:lnTo>
                  <a:lnTo>
                    <a:pt x="375577" y="400050"/>
                  </a:lnTo>
                  <a:lnTo>
                    <a:pt x="371436" y="401320"/>
                  </a:lnTo>
                  <a:lnTo>
                    <a:pt x="370713" y="403860"/>
                  </a:lnTo>
                  <a:lnTo>
                    <a:pt x="372008" y="403860"/>
                  </a:lnTo>
                  <a:lnTo>
                    <a:pt x="373735" y="408940"/>
                  </a:lnTo>
                  <a:lnTo>
                    <a:pt x="369138" y="410210"/>
                  </a:lnTo>
                  <a:lnTo>
                    <a:pt x="365823" y="411480"/>
                  </a:lnTo>
                  <a:lnTo>
                    <a:pt x="365379" y="415290"/>
                  </a:lnTo>
                  <a:lnTo>
                    <a:pt x="362902" y="417830"/>
                  </a:lnTo>
                  <a:lnTo>
                    <a:pt x="362724" y="420370"/>
                  </a:lnTo>
                  <a:lnTo>
                    <a:pt x="363791" y="422910"/>
                  </a:lnTo>
                  <a:lnTo>
                    <a:pt x="362978" y="425450"/>
                  </a:lnTo>
                  <a:lnTo>
                    <a:pt x="362280" y="425450"/>
                  </a:lnTo>
                  <a:lnTo>
                    <a:pt x="362178" y="426720"/>
                  </a:lnTo>
                  <a:lnTo>
                    <a:pt x="380390" y="426720"/>
                  </a:lnTo>
                  <a:lnTo>
                    <a:pt x="380060" y="425450"/>
                  </a:lnTo>
                  <a:lnTo>
                    <a:pt x="380746" y="422910"/>
                  </a:lnTo>
                  <a:lnTo>
                    <a:pt x="381596" y="421640"/>
                  </a:lnTo>
                  <a:lnTo>
                    <a:pt x="383514" y="420370"/>
                  </a:lnTo>
                  <a:lnTo>
                    <a:pt x="383946" y="419100"/>
                  </a:lnTo>
                  <a:lnTo>
                    <a:pt x="385521" y="417830"/>
                  </a:lnTo>
                  <a:lnTo>
                    <a:pt x="386181" y="419100"/>
                  </a:lnTo>
                  <a:lnTo>
                    <a:pt x="386257" y="420370"/>
                  </a:lnTo>
                  <a:lnTo>
                    <a:pt x="386511" y="417830"/>
                  </a:lnTo>
                  <a:lnTo>
                    <a:pt x="386892" y="414020"/>
                  </a:lnTo>
                  <a:close/>
                </a:path>
                <a:path w="654684" h="730250">
                  <a:moveTo>
                    <a:pt x="430098" y="712470"/>
                  </a:moveTo>
                  <a:lnTo>
                    <a:pt x="429272" y="717550"/>
                  </a:lnTo>
                  <a:lnTo>
                    <a:pt x="429552" y="717092"/>
                  </a:lnTo>
                  <a:lnTo>
                    <a:pt x="430098" y="712470"/>
                  </a:lnTo>
                  <a:close/>
                </a:path>
                <a:path w="654684" h="730250">
                  <a:moveTo>
                    <a:pt x="451459" y="307657"/>
                  </a:moveTo>
                  <a:lnTo>
                    <a:pt x="451243" y="307340"/>
                  </a:lnTo>
                  <a:lnTo>
                    <a:pt x="451078" y="307581"/>
                  </a:lnTo>
                  <a:lnTo>
                    <a:pt x="451459" y="307657"/>
                  </a:lnTo>
                  <a:close/>
                </a:path>
                <a:path w="654684" h="730250">
                  <a:moveTo>
                    <a:pt x="452107" y="308610"/>
                  </a:moveTo>
                  <a:lnTo>
                    <a:pt x="451929" y="307733"/>
                  </a:lnTo>
                  <a:lnTo>
                    <a:pt x="451459" y="307657"/>
                  </a:lnTo>
                  <a:lnTo>
                    <a:pt x="452107" y="308610"/>
                  </a:lnTo>
                  <a:close/>
                </a:path>
                <a:path w="654684" h="730250">
                  <a:moveTo>
                    <a:pt x="452145" y="307771"/>
                  </a:moveTo>
                  <a:lnTo>
                    <a:pt x="451853" y="307340"/>
                  </a:lnTo>
                  <a:lnTo>
                    <a:pt x="451929" y="307733"/>
                  </a:lnTo>
                  <a:lnTo>
                    <a:pt x="452145" y="307771"/>
                  </a:lnTo>
                  <a:close/>
                </a:path>
                <a:path w="654684" h="730250">
                  <a:moveTo>
                    <a:pt x="454253" y="308610"/>
                  </a:moveTo>
                  <a:lnTo>
                    <a:pt x="453986" y="308089"/>
                  </a:lnTo>
                  <a:lnTo>
                    <a:pt x="452145" y="307771"/>
                  </a:lnTo>
                  <a:lnTo>
                    <a:pt x="452716" y="308610"/>
                  </a:lnTo>
                  <a:lnTo>
                    <a:pt x="453313" y="308610"/>
                  </a:lnTo>
                  <a:lnTo>
                    <a:pt x="454253" y="308610"/>
                  </a:lnTo>
                  <a:close/>
                </a:path>
                <a:path w="654684" h="730250">
                  <a:moveTo>
                    <a:pt x="456133" y="308470"/>
                  </a:moveTo>
                  <a:lnTo>
                    <a:pt x="454863" y="307340"/>
                  </a:lnTo>
                  <a:lnTo>
                    <a:pt x="453605" y="307340"/>
                  </a:lnTo>
                  <a:lnTo>
                    <a:pt x="453986" y="308089"/>
                  </a:lnTo>
                  <a:lnTo>
                    <a:pt x="456133" y="308470"/>
                  </a:lnTo>
                  <a:close/>
                </a:path>
                <a:path w="654684" h="730250">
                  <a:moveTo>
                    <a:pt x="456933" y="308610"/>
                  </a:moveTo>
                  <a:lnTo>
                    <a:pt x="456133" y="308470"/>
                  </a:lnTo>
                  <a:lnTo>
                    <a:pt x="456285" y="308610"/>
                  </a:lnTo>
                  <a:lnTo>
                    <a:pt x="456933" y="308610"/>
                  </a:lnTo>
                  <a:close/>
                </a:path>
                <a:path w="654684" h="730250">
                  <a:moveTo>
                    <a:pt x="457390" y="725170"/>
                  </a:moveTo>
                  <a:lnTo>
                    <a:pt x="457200" y="725170"/>
                  </a:lnTo>
                  <a:lnTo>
                    <a:pt x="456971" y="725792"/>
                  </a:lnTo>
                  <a:lnTo>
                    <a:pt x="456984" y="725957"/>
                  </a:lnTo>
                  <a:lnTo>
                    <a:pt x="457390" y="725170"/>
                  </a:lnTo>
                  <a:close/>
                </a:path>
                <a:path w="654684" h="730250">
                  <a:moveTo>
                    <a:pt x="457390" y="694690"/>
                  </a:moveTo>
                  <a:lnTo>
                    <a:pt x="456501" y="694194"/>
                  </a:lnTo>
                  <a:lnTo>
                    <a:pt x="454837" y="693902"/>
                  </a:lnTo>
                  <a:lnTo>
                    <a:pt x="454558" y="694334"/>
                  </a:lnTo>
                  <a:lnTo>
                    <a:pt x="456819" y="695134"/>
                  </a:lnTo>
                  <a:lnTo>
                    <a:pt x="457390" y="694690"/>
                  </a:lnTo>
                  <a:close/>
                </a:path>
                <a:path w="654684" h="730250">
                  <a:moveTo>
                    <a:pt x="457517" y="308711"/>
                  </a:moveTo>
                  <a:lnTo>
                    <a:pt x="457390" y="308610"/>
                  </a:lnTo>
                  <a:lnTo>
                    <a:pt x="456933" y="308610"/>
                  </a:lnTo>
                  <a:lnTo>
                    <a:pt x="457517" y="308711"/>
                  </a:lnTo>
                  <a:close/>
                </a:path>
                <a:path w="654684" h="730250">
                  <a:moveTo>
                    <a:pt x="458584" y="676846"/>
                  </a:moveTo>
                  <a:lnTo>
                    <a:pt x="456768" y="675640"/>
                  </a:lnTo>
                  <a:lnTo>
                    <a:pt x="458571" y="676910"/>
                  </a:lnTo>
                  <a:close/>
                </a:path>
                <a:path w="654684" h="730250">
                  <a:moveTo>
                    <a:pt x="458825" y="676910"/>
                  </a:moveTo>
                  <a:lnTo>
                    <a:pt x="458609" y="676719"/>
                  </a:lnTo>
                  <a:lnTo>
                    <a:pt x="458685" y="676910"/>
                  </a:lnTo>
                  <a:lnTo>
                    <a:pt x="458825" y="676910"/>
                  </a:lnTo>
                  <a:close/>
                </a:path>
                <a:path w="654684" h="730250">
                  <a:moveTo>
                    <a:pt x="459143" y="695960"/>
                  </a:moveTo>
                  <a:lnTo>
                    <a:pt x="456819" y="695134"/>
                  </a:lnTo>
                  <a:lnTo>
                    <a:pt x="455790" y="695960"/>
                  </a:lnTo>
                  <a:lnTo>
                    <a:pt x="457962" y="697230"/>
                  </a:lnTo>
                  <a:lnTo>
                    <a:pt x="459143" y="695960"/>
                  </a:lnTo>
                  <a:close/>
                </a:path>
                <a:path w="654684" h="730250">
                  <a:moveTo>
                    <a:pt x="464642" y="673100"/>
                  </a:moveTo>
                  <a:lnTo>
                    <a:pt x="460286" y="668020"/>
                  </a:lnTo>
                  <a:lnTo>
                    <a:pt x="459790" y="670572"/>
                  </a:lnTo>
                  <a:lnTo>
                    <a:pt x="464642" y="673100"/>
                  </a:lnTo>
                  <a:close/>
                </a:path>
                <a:path w="654684" h="730250">
                  <a:moveTo>
                    <a:pt x="465721" y="310324"/>
                  </a:moveTo>
                  <a:lnTo>
                    <a:pt x="464210" y="309880"/>
                  </a:lnTo>
                  <a:lnTo>
                    <a:pt x="457517" y="308711"/>
                  </a:lnTo>
                  <a:lnTo>
                    <a:pt x="459016" y="309880"/>
                  </a:lnTo>
                  <a:lnTo>
                    <a:pt x="459257" y="309880"/>
                  </a:lnTo>
                  <a:lnTo>
                    <a:pt x="460717" y="311150"/>
                  </a:lnTo>
                  <a:lnTo>
                    <a:pt x="460387" y="309880"/>
                  </a:lnTo>
                  <a:lnTo>
                    <a:pt x="461530" y="311150"/>
                  </a:lnTo>
                  <a:lnTo>
                    <a:pt x="462026" y="309880"/>
                  </a:lnTo>
                  <a:lnTo>
                    <a:pt x="463283" y="309880"/>
                  </a:lnTo>
                  <a:lnTo>
                    <a:pt x="463829" y="311150"/>
                  </a:lnTo>
                  <a:lnTo>
                    <a:pt x="465721" y="310324"/>
                  </a:lnTo>
                  <a:close/>
                </a:path>
                <a:path w="654684" h="730250">
                  <a:moveTo>
                    <a:pt x="466788" y="310642"/>
                  </a:moveTo>
                  <a:lnTo>
                    <a:pt x="466775" y="309880"/>
                  </a:lnTo>
                  <a:lnTo>
                    <a:pt x="465721" y="310324"/>
                  </a:lnTo>
                  <a:lnTo>
                    <a:pt x="466788" y="310642"/>
                  </a:lnTo>
                  <a:close/>
                </a:path>
                <a:path w="654684" h="730250">
                  <a:moveTo>
                    <a:pt x="473570" y="518210"/>
                  </a:moveTo>
                  <a:lnTo>
                    <a:pt x="473303" y="517677"/>
                  </a:lnTo>
                  <a:lnTo>
                    <a:pt x="472630" y="518248"/>
                  </a:lnTo>
                  <a:lnTo>
                    <a:pt x="473570" y="518210"/>
                  </a:lnTo>
                  <a:close/>
                </a:path>
                <a:path w="654684" h="730250">
                  <a:moveTo>
                    <a:pt x="474332" y="518172"/>
                  </a:moveTo>
                  <a:lnTo>
                    <a:pt x="474116" y="517575"/>
                  </a:lnTo>
                  <a:lnTo>
                    <a:pt x="473798" y="518210"/>
                  </a:lnTo>
                  <a:lnTo>
                    <a:pt x="473570" y="518210"/>
                  </a:lnTo>
                  <a:lnTo>
                    <a:pt x="473646" y="518363"/>
                  </a:lnTo>
                  <a:lnTo>
                    <a:pt x="474332" y="518172"/>
                  </a:lnTo>
                  <a:close/>
                </a:path>
                <a:path w="654684" h="730250">
                  <a:moveTo>
                    <a:pt x="474510" y="516788"/>
                  </a:moveTo>
                  <a:lnTo>
                    <a:pt x="473964" y="517169"/>
                  </a:lnTo>
                  <a:lnTo>
                    <a:pt x="474116" y="517575"/>
                  </a:lnTo>
                  <a:lnTo>
                    <a:pt x="474510" y="516788"/>
                  </a:lnTo>
                  <a:close/>
                </a:path>
                <a:path w="654684" h="730250">
                  <a:moveTo>
                    <a:pt x="478510" y="314134"/>
                  </a:moveTo>
                  <a:lnTo>
                    <a:pt x="473760" y="312724"/>
                  </a:lnTo>
                  <a:lnTo>
                    <a:pt x="473824" y="313690"/>
                  </a:lnTo>
                  <a:lnTo>
                    <a:pt x="474929" y="313690"/>
                  </a:lnTo>
                  <a:lnTo>
                    <a:pt x="475691" y="314960"/>
                  </a:lnTo>
                  <a:lnTo>
                    <a:pt x="478396" y="314960"/>
                  </a:lnTo>
                  <a:lnTo>
                    <a:pt x="478510" y="314134"/>
                  </a:lnTo>
                  <a:close/>
                </a:path>
                <a:path w="654684" h="730250">
                  <a:moveTo>
                    <a:pt x="478650" y="314185"/>
                  </a:moveTo>
                  <a:lnTo>
                    <a:pt x="478574" y="313690"/>
                  </a:lnTo>
                  <a:lnTo>
                    <a:pt x="478510" y="314134"/>
                  </a:lnTo>
                  <a:lnTo>
                    <a:pt x="478650" y="314185"/>
                  </a:lnTo>
                  <a:close/>
                </a:path>
                <a:path w="654684" h="730250">
                  <a:moveTo>
                    <a:pt x="482942" y="315455"/>
                  </a:moveTo>
                  <a:lnTo>
                    <a:pt x="478650" y="314185"/>
                  </a:lnTo>
                  <a:lnTo>
                    <a:pt x="478790" y="314960"/>
                  </a:lnTo>
                  <a:lnTo>
                    <a:pt x="480377" y="314960"/>
                  </a:lnTo>
                  <a:lnTo>
                    <a:pt x="480783" y="316230"/>
                  </a:lnTo>
                  <a:lnTo>
                    <a:pt x="481507" y="316230"/>
                  </a:lnTo>
                  <a:lnTo>
                    <a:pt x="482942" y="315455"/>
                  </a:lnTo>
                  <a:close/>
                </a:path>
                <a:path w="654684" h="730250">
                  <a:moveTo>
                    <a:pt x="489699" y="317093"/>
                  </a:moveTo>
                  <a:lnTo>
                    <a:pt x="487641" y="316230"/>
                  </a:lnTo>
                  <a:lnTo>
                    <a:pt x="483857" y="314960"/>
                  </a:lnTo>
                  <a:lnTo>
                    <a:pt x="482942" y="315455"/>
                  </a:lnTo>
                  <a:lnTo>
                    <a:pt x="485533" y="316230"/>
                  </a:lnTo>
                  <a:lnTo>
                    <a:pt x="489699" y="317093"/>
                  </a:lnTo>
                  <a:close/>
                </a:path>
                <a:path w="654684" h="730250">
                  <a:moveTo>
                    <a:pt x="491883" y="521258"/>
                  </a:moveTo>
                  <a:lnTo>
                    <a:pt x="490804" y="521373"/>
                  </a:lnTo>
                  <a:lnTo>
                    <a:pt x="491693" y="522401"/>
                  </a:lnTo>
                  <a:lnTo>
                    <a:pt x="491883" y="521258"/>
                  </a:lnTo>
                  <a:close/>
                </a:path>
                <a:path w="654684" h="730250">
                  <a:moveTo>
                    <a:pt x="492112" y="522884"/>
                  </a:moveTo>
                  <a:lnTo>
                    <a:pt x="491693" y="522401"/>
                  </a:lnTo>
                  <a:lnTo>
                    <a:pt x="491439" y="524014"/>
                  </a:lnTo>
                  <a:lnTo>
                    <a:pt x="491566" y="524014"/>
                  </a:lnTo>
                  <a:lnTo>
                    <a:pt x="491985" y="523278"/>
                  </a:lnTo>
                  <a:lnTo>
                    <a:pt x="492112" y="522884"/>
                  </a:lnTo>
                  <a:close/>
                </a:path>
                <a:path w="654684" h="730250">
                  <a:moveTo>
                    <a:pt x="500964" y="319595"/>
                  </a:moveTo>
                  <a:lnTo>
                    <a:pt x="499275" y="318770"/>
                  </a:lnTo>
                  <a:lnTo>
                    <a:pt x="493712" y="317500"/>
                  </a:lnTo>
                  <a:lnTo>
                    <a:pt x="488162" y="316230"/>
                  </a:lnTo>
                  <a:lnTo>
                    <a:pt x="490562" y="317284"/>
                  </a:lnTo>
                  <a:lnTo>
                    <a:pt x="489699" y="317093"/>
                  </a:lnTo>
                  <a:lnTo>
                    <a:pt x="490639" y="317500"/>
                  </a:lnTo>
                  <a:lnTo>
                    <a:pt x="491045" y="317500"/>
                  </a:lnTo>
                  <a:lnTo>
                    <a:pt x="493941" y="318770"/>
                  </a:lnTo>
                  <a:lnTo>
                    <a:pt x="495058" y="318770"/>
                  </a:lnTo>
                  <a:lnTo>
                    <a:pt x="500964" y="319595"/>
                  </a:lnTo>
                  <a:close/>
                </a:path>
                <a:path w="654684" h="730250">
                  <a:moveTo>
                    <a:pt x="512508" y="546735"/>
                  </a:moveTo>
                  <a:lnTo>
                    <a:pt x="511263" y="546557"/>
                  </a:lnTo>
                  <a:lnTo>
                    <a:pt x="507580" y="546481"/>
                  </a:lnTo>
                  <a:lnTo>
                    <a:pt x="505599" y="547027"/>
                  </a:lnTo>
                  <a:lnTo>
                    <a:pt x="512508" y="546735"/>
                  </a:lnTo>
                  <a:close/>
                </a:path>
                <a:path w="654684" h="730250">
                  <a:moveTo>
                    <a:pt x="514438" y="546658"/>
                  </a:moveTo>
                  <a:lnTo>
                    <a:pt x="512508" y="546735"/>
                  </a:lnTo>
                  <a:lnTo>
                    <a:pt x="513207" y="546849"/>
                  </a:lnTo>
                  <a:lnTo>
                    <a:pt x="514121" y="547039"/>
                  </a:lnTo>
                  <a:lnTo>
                    <a:pt x="514438" y="546658"/>
                  </a:lnTo>
                  <a:close/>
                </a:path>
                <a:path w="654684" h="730250">
                  <a:moveTo>
                    <a:pt x="517144" y="544677"/>
                  </a:moveTo>
                  <a:lnTo>
                    <a:pt x="515543" y="545630"/>
                  </a:lnTo>
                  <a:lnTo>
                    <a:pt x="514959" y="546049"/>
                  </a:lnTo>
                  <a:lnTo>
                    <a:pt x="514438" y="546658"/>
                  </a:lnTo>
                  <a:lnTo>
                    <a:pt x="514896" y="546646"/>
                  </a:lnTo>
                  <a:lnTo>
                    <a:pt x="517144" y="544677"/>
                  </a:lnTo>
                  <a:close/>
                </a:path>
                <a:path w="654684" h="730250">
                  <a:moveTo>
                    <a:pt x="518909" y="546201"/>
                  </a:moveTo>
                  <a:lnTo>
                    <a:pt x="517537" y="546531"/>
                  </a:lnTo>
                  <a:lnTo>
                    <a:pt x="514896" y="546646"/>
                  </a:lnTo>
                  <a:lnTo>
                    <a:pt x="514502" y="546989"/>
                  </a:lnTo>
                  <a:lnTo>
                    <a:pt x="517245" y="546785"/>
                  </a:lnTo>
                  <a:lnTo>
                    <a:pt x="518515" y="546608"/>
                  </a:lnTo>
                  <a:lnTo>
                    <a:pt x="518909" y="546201"/>
                  </a:lnTo>
                  <a:close/>
                </a:path>
                <a:path w="654684" h="730250">
                  <a:moveTo>
                    <a:pt x="521423" y="545592"/>
                  </a:moveTo>
                  <a:lnTo>
                    <a:pt x="520280" y="544804"/>
                  </a:lnTo>
                  <a:lnTo>
                    <a:pt x="518909" y="546201"/>
                  </a:lnTo>
                  <a:lnTo>
                    <a:pt x="521423" y="545592"/>
                  </a:lnTo>
                  <a:close/>
                </a:path>
                <a:path w="654684" h="730250">
                  <a:moveTo>
                    <a:pt x="521766" y="545503"/>
                  </a:moveTo>
                  <a:lnTo>
                    <a:pt x="521563" y="545553"/>
                  </a:lnTo>
                  <a:lnTo>
                    <a:pt x="521766" y="545503"/>
                  </a:lnTo>
                  <a:close/>
                </a:path>
                <a:path w="654684" h="730250">
                  <a:moveTo>
                    <a:pt x="569290" y="382625"/>
                  </a:moveTo>
                  <a:lnTo>
                    <a:pt x="569226" y="382270"/>
                  </a:lnTo>
                  <a:lnTo>
                    <a:pt x="568921" y="382270"/>
                  </a:lnTo>
                  <a:lnTo>
                    <a:pt x="569290" y="382625"/>
                  </a:lnTo>
                  <a:close/>
                </a:path>
                <a:path w="654684" h="730250">
                  <a:moveTo>
                    <a:pt x="570357" y="383540"/>
                  </a:moveTo>
                  <a:lnTo>
                    <a:pt x="569290" y="382625"/>
                  </a:lnTo>
                  <a:lnTo>
                    <a:pt x="569468" y="383540"/>
                  </a:lnTo>
                  <a:lnTo>
                    <a:pt x="568934" y="383540"/>
                  </a:lnTo>
                  <a:lnTo>
                    <a:pt x="569976" y="384251"/>
                  </a:lnTo>
                  <a:lnTo>
                    <a:pt x="570357" y="383540"/>
                  </a:lnTo>
                  <a:close/>
                </a:path>
                <a:path w="654684" h="730250">
                  <a:moveTo>
                    <a:pt x="570801" y="384810"/>
                  </a:moveTo>
                  <a:lnTo>
                    <a:pt x="569976" y="384251"/>
                  </a:lnTo>
                  <a:lnTo>
                    <a:pt x="570611" y="384810"/>
                  </a:lnTo>
                  <a:lnTo>
                    <a:pt x="570801" y="384810"/>
                  </a:lnTo>
                  <a:close/>
                </a:path>
                <a:path w="654684" h="730250">
                  <a:moveTo>
                    <a:pt x="593750" y="525919"/>
                  </a:moveTo>
                  <a:lnTo>
                    <a:pt x="593534" y="525703"/>
                  </a:lnTo>
                  <a:lnTo>
                    <a:pt x="593623" y="525843"/>
                  </a:lnTo>
                  <a:lnTo>
                    <a:pt x="593750" y="525919"/>
                  </a:lnTo>
                  <a:close/>
                </a:path>
                <a:path w="654684" h="730250">
                  <a:moveTo>
                    <a:pt x="610133" y="475361"/>
                  </a:moveTo>
                  <a:lnTo>
                    <a:pt x="609981" y="475373"/>
                  </a:lnTo>
                  <a:lnTo>
                    <a:pt x="609168" y="476084"/>
                  </a:lnTo>
                  <a:lnTo>
                    <a:pt x="608584" y="476758"/>
                  </a:lnTo>
                  <a:lnTo>
                    <a:pt x="608660" y="476897"/>
                  </a:lnTo>
                  <a:lnTo>
                    <a:pt x="610133" y="475361"/>
                  </a:lnTo>
                  <a:close/>
                </a:path>
                <a:path w="654684" h="730250">
                  <a:moveTo>
                    <a:pt x="611898" y="474548"/>
                  </a:moveTo>
                  <a:lnTo>
                    <a:pt x="610908" y="474560"/>
                  </a:lnTo>
                  <a:lnTo>
                    <a:pt x="610133" y="475361"/>
                  </a:lnTo>
                  <a:lnTo>
                    <a:pt x="611238" y="475348"/>
                  </a:lnTo>
                  <a:lnTo>
                    <a:pt x="611898" y="474548"/>
                  </a:lnTo>
                  <a:close/>
                </a:path>
                <a:path w="654684" h="730250">
                  <a:moveTo>
                    <a:pt x="654608" y="452818"/>
                  </a:moveTo>
                  <a:lnTo>
                    <a:pt x="653681" y="448462"/>
                  </a:lnTo>
                  <a:lnTo>
                    <a:pt x="653567" y="439788"/>
                  </a:lnTo>
                  <a:lnTo>
                    <a:pt x="644334" y="439318"/>
                  </a:lnTo>
                  <a:lnTo>
                    <a:pt x="641273" y="438454"/>
                  </a:lnTo>
                  <a:lnTo>
                    <a:pt x="640715" y="438150"/>
                  </a:lnTo>
                  <a:lnTo>
                    <a:pt x="637501" y="437388"/>
                  </a:lnTo>
                  <a:lnTo>
                    <a:pt x="637171" y="437286"/>
                  </a:lnTo>
                  <a:lnTo>
                    <a:pt x="632447" y="436181"/>
                  </a:lnTo>
                  <a:lnTo>
                    <a:pt x="632447" y="458762"/>
                  </a:lnTo>
                  <a:lnTo>
                    <a:pt x="632307" y="458927"/>
                  </a:lnTo>
                  <a:lnTo>
                    <a:pt x="632079" y="458393"/>
                  </a:lnTo>
                  <a:lnTo>
                    <a:pt x="631799" y="458368"/>
                  </a:lnTo>
                  <a:lnTo>
                    <a:pt x="631939" y="457200"/>
                  </a:lnTo>
                  <a:lnTo>
                    <a:pt x="632155" y="457555"/>
                  </a:lnTo>
                  <a:lnTo>
                    <a:pt x="632333" y="458139"/>
                  </a:lnTo>
                  <a:lnTo>
                    <a:pt x="632383" y="458774"/>
                  </a:lnTo>
                  <a:lnTo>
                    <a:pt x="632447" y="436181"/>
                  </a:lnTo>
                  <a:lnTo>
                    <a:pt x="630110" y="435610"/>
                  </a:lnTo>
                  <a:lnTo>
                    <a:pt x="622795" y="429260"/>
                  </a:lnTo>
                  <a:lnTo>
                    <a:pt x="601294" y="414020"/>
                  </a:lnTo>
                  <a:lnTo>
                    <a:pt x="595261" y="410210"/>
                  </a:lnTo>
                  <a:lnTo>
                    <a:pt x="591680" y="403860"/>
                  </a:lnTo>
                  <a:lnTo>
                    <a:pt x="587082" y="398780"/>
                  </a:lnTo>
                  <a:lnTo>
                    <a:pt x="581964" y="394970"/>
                  </a:lnTo>
                  <a:lnTo>
                    <a:pt x="576821" y="389890"/>
                  </a:lnTo>
                  <a:lnTo>
                    <a:pt x="576046" y="388620"/>
                  </a:lnTo>
                  <a:lnTo>
                    <a:pt x="575818" y="387350"/>
                  </a:lnTo>
                  <a:lnTo>
                    <a:pt x="573963" y="387350"/>
                  </a:lnTo>
                  <a:lnTo>
                    <a:pt x="570611" y="384810"/>
                  </a:lnTo>
                  <a:lnTo>
                    <a:pt x="569683" y="384810"/>
                  </a:lnTo>
                  <a:lnTo>
                    <a:pt x="569950" y="384302"/>
                  </a:lnTo>
                  <a:lnTo>
                    <a:pt x="568934" y="383540"/>
                  </a:lnTo>
                  <a:lnTo>
                    <a:pt x="568515" y="383540"/>
                  </a:lnTo>
                  <a:lnTo>
                    <a:pt x="568807" y="382625"/>
                  </a:lnTo>
                  <a:lnTo>
                    <a:pt x="568871" y="382270"/>
                  </a:lnTo>
                  <a:lnTo>
                    <a:pt x="568134" y="382270"/>
                  </a:lnTo>
                  <a:lnTo>
                    <a:pt x="565238" y="379730"/>
                  </a:lnTo>
                  <a:lnTo>
                    <a:pt x="559536" y="377190"/>
                  </a:lnTo>
                  <a:lnTo>
                    <a:pt x="557568" y="374650"/>
                  </a:lnTo>
                  <a:lnTo>
                    <a:pt x="552323" y="369570"/>
                  </a:lnTo>
                  <a:lnTo>
                    <a:pt x="546684" y="363220"/>
                  </a:lnTo>
                  <a:lnTo>
                    <a:pt x="543725" y="356870"/>
                  </a:lnTo>
                  <a:lnTo>
                    <a:pt x="546531" y="350520"/>
                  </a:lnTo>
                  <a:lnTo>
                    <a:pt x="540943" y="345440"/>
                  </a:lnTo>
                  <a:lnTo>
                    <a:pt x="533717" y="341630"/>
                  </a:lnTo>
                  <a:lnTo>
                    <a:pt x="527304" y="337820"/>
                  </a:lnTo>
                  <a:lnTo>
                    <a:pt x="524154" y="331470"/>
                  </a:lnTo>
                  <a:lnTo>
                    <a:pt x="522732" y="330200"/>
                  </a:lnTo>
                  <a:lnTo>
                    <a:pt x="523697" y="328930"/>
                  </a:lnTo>
                  <a:lnTo>
                    <a:pt x="524878" y="328930"/>
                  </a:lnTo>
                  <a:lnTo>
                    <a:pt x="524865" y="327660"/>
                  </a:lnTo>
                  <a:lnTo>
                    <a:pt x="526148" y="326390"/>
                  </a:lnTo>
                  <a:lnTo>
                    <a:pt x="527113" y="326390"/>
                  </a:lnTo>
                  <a:lnTo>
                    <a:pt x="527710" y="322580"/>
                  </a:lnTo>
                  <a:lnTo>
                    <a:pt x="526478" y="321310"/>
                  </a:lnTo>
                  <a:lnTo>
                    <a:pt x="525259" y="320040"/>
                  </a:lnTo>
                  <a:lnTo>
                    <a:pt x="521919" y="320040"/>
                  </a:lnTo>
                  <a:lnTo>
                    <a:pt x="522033" y="318770"/>
                  </a:lnTo>
                  <a:lnTo>
                    <a:pt x="521474" y="318770"/>
                  </a:lnTo>
                  <a:lnTo>
                    <a:pt x="521639" y="320040"/>
                  </a:lnTo>
                  <a:lnTo>
                    <a:pt x="517423" y="317500"/>
                  </a:lnTo>
                  <a:lnTo>
                    <a:pt x="516509" y="318770"/>
                  </a:lnTo>
                  <a:lnTo>
                    <a:pt x="517918" y="320040"/>
                  </a:lnTo>
                  <a:lnTo>
                    <a:pt x="509422" y="318770"/>
                  </a:lnTo>
                  <a:lnTo>
                    <a:pt x="510463" y="316230"/>
                  </a:lnTo>
                  <a:lnTo>
                    <a:pt x="509244" y="316230"/>
                  </a:lnTo>
                  <a:lnTo>
                    <a:pt x="508635" y="314960"/>
                  </a:lnTo>
                  <a:lnTo>
                    <a:pt x="508025" y="314960"/>
                  </a:lnTo>
                  <a:lnTo>
                    <a:pt x="508419" y="316230"/>
                  </a:lnTo>
                  <a:lnTo>
                    <a:pt x="509041" y="317500"/>
                  </a:lnTo>
                  <a:lnTo>
                    <a:pt x="506183" y="317500"/>
                  </a:lnTo>
                  <a:lnTo>
                    <a:pt x="504799" y="318770"/>
                  </a:lnTo>
                  <a:lnTo>
                    <a:pt x="504177" y="320040"/>
                  </a:lnTo>
                  <a:lnTo>
                    <a:pt x="500964" y="319595"/>
                  </a:lnTo>
                  <a:lnTo>
                    <a:pt x="501865" y="320040"/>
                  </a:lnTo>
                  <a:lnTo>
                    <a:pt x="501370" y="320040"/>
                  </a:lnTo>
                  <a:lnTo>
                    <a:pt x="500037" y="321310"/>
                  </a:lnTo>
                  <a:lnTo>
                    <a:pt x="499364" y="321310"/>
                  </a:lnTo>
                  <a:lnTo>
                    <a:pt x="500354" y="320040"/>
                  </a:lnTo>
                  <a:lnTo>
                    <a:pt x="499745" y="320040"/>
                  </a:lnTo>
                  <a:lnTo>
                    <a:pt x="490296" y="318770"/>
                  </a:lnTo>
                  <a:lnTo>
                    <a:pt x="480364" y="316230"/>
                  </a:lnTo>
                  <a:lnTo>
                    <a:pt x="470293" y="313690"/>
                  </a:lnTo>
                  <a:lnTo>
                    <a:pt x="471690" y="313690"/>
                  </a:lnTo>
                  <a:lnTo>
                    <a:pt x="470598" y="312420"/>
                  </a:lnTo>
                  <a:lnTo>
                    <a:pt x="471881" y="312420"/>
                  </a:lnTo>
                  <a:lnTo>
                    <a:pt x="472909" y="313690"/>
                  </a:lnTo>
                  <a:lnTo>
                    <a:pt x="472033" y="312420"/>
                  </a:lnTo>
                  <a:lnTo>
                    <a:pt x="473138" y="313690"/>
                  </a:lnTo>
                  <a:lnTo>
                    <a:pt x="473392" y="313690"/>
                  </a:lnTo>
                  <a:lnTo>
                    <a:pt x="473671" y="312699"/>
                  </a:lnTo>
                  <a:lnTo>
                    <a:pt x="472744" y="312420"/>
                  </a:lnTo>
                  <a:lnTo>
                    <a:pt x="466788" y="310642"/>
                  </a:lnTo>
                  <a:lnTo>
                    <a:pt x="466813" y="312420"/>
                  </a:lnTo>
                  <a:lnTo>
                    <a:pt x="467144" y="312877"/>
                  </a:lnTo>
                  <a:lnTo>
                    <a:pt x="460438" y="311150"/>
                  </a:lnTo>
                  <a:lnTo>
                    <a:pt x="457936" y="311150"/>
                  </a:lnTo>
                  <a:lnTo>
                    <a:pt x="455726" y="309880"/>
                  </a:lnTo>
                  <a:lnTo>
                    <a:pt x="453313" y="308610"/>
                  </a:lnTo>
                  <a:lnTo>
                    <a:pt x="451345" y="309880"/>
                  </a:lnTo>
                  <a:lnTo>
                    <a:pt x="449529" y="308610"/>
                  </a:lnTo>
                  <a:lnTo>
                    <a:pt x="450405" y="308610"/>
                  </a:lnTo>
                  <a:lnTo>
                    <a:pt x="451078" y="307581"/>
                  </a:lnTo>
                  <a:lnTo>
                    <a:pt x="449656" y="307340"/>
                  </a:lnTo>
                  <a:lnTo>
                    <a:pt x="448678" y="307174"/>
                  </a:lnTo>
                  <a:lnTo>
                    <a:pt x="448678" y="308610"/>
                  </a:lnTo>
                  <a:lnTo>
                    <a:pt x="446951" y="308610"/>
                  </a:lnTo>
                  <a:lnTo>
                    <a:pt x="446455" y="307340"/>
                  </a:lnTo>
                  <a:lnTo>
                    <a:pt x="445046" y="308610"/>
                  </a:lnTo>
                  <a:lnTo>
                    <a:pt x="444500" y="307340"/>
                  </a:lnTo>
                  <a:lnTo>
                    <a:pt x="446455" y="307340"/>
                  </a:lnTo>
                  <a:lnTo>
                    <a:pt x="447154" y="307340"/>
                  </a:lnTo>
                  <a:lnTo>
                    <a:pt x="448678" y="308610"/>
                  </a:lnTo>
                  <a:lnTo>
                    <a:pt x="448678" y="307174"/>
                  </a:lnTo>
                  <a:lnTo>
                    <a:pt x="442379" y="306070"/>
                  </a:lnTo>
                  <a:lnTo>
                    <a:pt x="435190" y="304800"/>
                  </a:lnTo>
                  <a:lnTo>
                    <a:pt x="420814" y="302260"/>
                  </a:lnTo>
                  <a:lnTo>
                    <a:pt x="420204" y="302082"/>
                  </a:lnTo>
                  <a:lnTo>
                    <a:pt x="420204" y="716280"/>
                  </a:lnTo>
                  <a:lnTo>
                    <a:pt x="419074" y="716889"/>
                  </a:lnTo>
                  <a:lnTo>
                    <a:pt x="419150" y="716280"/>
                  </a:lnTo>
                  <a:lnTo>
                    <a:pt x="420204" y="716280"/>
                  </a:lnTo>
                  <a:lnTo>
                    <a:pt x="420204" y="302082"/>
                  </a:lnTo>
                  <a:lnTo>
                    <a:pt x="400329" y="295910"/>
                  </a:lnTo>
                  <a:lnTo>
                    <a:pt x="391477" y="302260"/>
                  </a:lnTo>
                  <a:lnTo>
                    <a:pt x="368261" y="302260"/>
                  </a:lnTo>
                  <a:lnTo>
                    <a:pt x="363435" y="304800"/>
                  </a:lnTo>
                  <a:lnTo>
                    <a:pt x="362953" y="304800"/>
                  </a:lnTo>
                  <a:lnTo>
                    <a:pt x="355079" y="303568"/>
                  </a:lnTo>
                  <a:lnTo>
                    <a:pt x="354774" y="302260"/>
                  </a:lnTo>
                  <a:lnTo>
                    <a:pt x="351561" y="302260"/>
                  </a:lnTo>
                  <a:lnTo>
                    <a:pt x="340106" y="308610"/>
                  </a:lnTo>
                  <a:lnTo>
                    <a:pt x="342671" y="311150"/>
                  </a:lnTo>
                  <a:lnTo>
                    <a:pt x="345986" y="308610"/>
                  </a:lnTo>
                  <a:lnTo>
                    <a:pt x="348107" y="307340"/>
                  </a:lnTo>
                  <a:lnTo>
                    <a:pt x="348005" y="306070"/>
                  </a:lnTo>
                  <a:lnTo>
                    <a:pt x="350354" y="304800"/>
                  </a:lnTo>
                  <a:lnTo>
                    <a:pt x="353377" y="304800"/>
                  </a:lnTo>
                  <a:lnTo>
                    <a:pt x="354215" y="304800"/>
                  </a:lnTo>
                  <a:lnTo>
                    <a:pt x="354774" y="303542"/>
                  </a:lnTo>
                  <a:lnTo>
                    <a:pt x="354215" y="304800"/>
                  </a:lnTo>
                  <a:lnTo>
                    <a:pt x="351091" y="311683"/>
                  </a:lnTo>
                  <a:lnTo>
                    <a:pt x="356908" y="309880"/>
                  </a:lnTo>
                  <a:lnTo>
                    <a:pt x="360311" y="308610"/>
                  </a:lnTo>
                  <a:lnTo>
                    <a:pt x="355320" y="309880"/>
                  </a:lnTo>
                  <a:lnTo>
                    <a:pt x="359702" y="307340"/>
                  </a:lnTo>
                  <a:lnTo>
                    <a:pt x="365658" y="306070"/>
                  </a:lnTo>
                  <a:lnTo>
                    <a:pt x="365506" y="307860"/>
                  </a:lnTo>
                  <a:lnTo>
                    <a:pt x="369011" y="307340"/>
                  </a:lnTo>
                  <a:lnTo>
                    <a:pt x="368719" y="317500"/>
                  </a:lnTo>
                  <a:lnTo>
                    <a:pt x="371716" y="317500"/>
                  </a:lnTo>
                  <a:lnTo>
                    <a:pt x="372389" y="318770"/>
                  </a:lnTo>
                  <a:lnTo>
                    <a:pt x="376250" y="318770"/>
                  </a:lnTo>
                  <a:lnTo>
                    <a:pt x="376428" y="318770"/>
                  </a:lnTo>
                  <a:lnTo>
                    <a:pt x="376656" y="318770"/>
                  </a:lnTo>
                  <a:lnTo>
                    <a:pt x="376682" y="318376"/>
                  </a:lnTo>
                  <a:lnTo>
                    <a:pt x="378510" y="316699"/>
                  </a:lnTo>
                  <a:lnTo>
                    <a:pt x="378625" y="316230"/>
                  </a:lnTo>
                  <a:lnTo>
                    <a:pt x="378701" y="316522"/>
                  </a:lnTo>
                  <a:lnTo>
                    <a:pt x="379031" y="316230"/>
                  </a:lnTo>
                  <a:lnTo>
                    <a:pt x="379298" y="318770"/>
                  </a:lnTo>
                  <a:lnTo>
                    <a:pt x="378701" y="316522"/>
                  </a:lnTo>
                  <a:lnTo>
                    <a:pt x="378510" y="316699"/>
                  </a:lnTo>
                  <a:lnTo>
                    <a:pt x="377698" y="320040"/>
                  </a:lnTo>
                  <a:lnTo>
                    <a:pt x="376428" y="318770"/>
                  </a:lnTo>
                  <a:lnTo>
                    <a:pt x="380466" y="335280"/>
                  </a:lnTo>
                  <a:lnTo>
                    <a:pt x="384479" y="353060"/>
                  </a:lnTo>
                  <a:lnTo>
                    <a:pt x="382727" y="368300"/>
                  </a:lnTo>
                  <a:lnTo>
                    <a:pt x="369519" y="378460"/>
                  </a:lnTo>
                  <a:lnTo>
                    <a:pt x="367487" y="379730"/>
                  </a:lnTo>
                  <a:lnTo>
                    <a:pt x="367652" y="382866"/>
                  </a:lnTo>
                  <a:lnTo>
                    <a:pt x="368173" y="384810"/>
                  </a:lnTo>
                  <a:lnTo>
                    <a:pt x="368300" y="386080"/>
                  </a:lnTo>
                  <a:lnTo>
                    <a:pt x="368922" y="384810"/>
                  </a:lnTo>
                  <a:lnTo>
                    <a:pt x="370992" y="384810"/>
                  </a:lnTo>
                  <a:lnTo>
                    <a:pt x="370547" y="382270"/>
                  </a:lnTo>
                  <a:lnTo>
                    <a:pt x="376174" y="388620"/>
                  </a:lnTo>
                  <a:lnTo>
                    <a:pt x="381114" y="389890"/>
                  </a:lnTo>
                  <a:lnTo>
                    <a:pt x="385546" y="391160"/>
                  </a:lnTo>
                  <a:lnTo>
                    <a:pt x="390677" y="391160"/>
                  </a:lnTo>
                  <a:lnTo>
                    <a:pt x="393687" y="392430"/>
                  </a:lnTo>
                  <a:lnTo>
                    <a:pt x="392137" y="398780"/>
                  </a:lnTo>
                  <a:lnTo>
                    <a:pt x="394576" y="398780"/>
                  </a:lnTo>
                  <a:lnTo>
                    <a:pt x="399529" y="400050"/>
                  </a:lnTo>
                  <a:lnTo>
                    <a:pt x="402297" y="403860"/>
                  </a:lnTo>
                  <a:lnTo>
                    <a:pt x="399554" y="407670"/>
                  </a:lnTo>
                  <a:lnTo>
                    <a:pt x="399135" y="414020"/>
                  </a:lnTo>
                  <a:lnTo>
                    <a:pt x="401129" y="416560"/>
                  </a:lnTo>
                  <a:lnTo>
                    <a:pt x="396544" y="417830"/>
                  </a:lnTo>
                  <a:lnTo>
                    <a:pt x="396316" y="416560"/>
                  </a:lnTo>
                  <a:lnTo>
                    <a:pt x="395122" y="417830"/>
                  </a:lnTo>
                  <a:lnTo>
                    <a:pt x="393738" y="419100"/>
                  </a:lnTo>
                  <a:lnTo>
                    <a:pt x="391833" y="419100"/>
                  </a:lnTo>
                  <a:lnTo>
                    <a:pt x="390525" y="417830"/>
                  </a:lnTo>
                  <a:lnTo>
                    <a:pt x="387908" y="419100"/>
                  </a:lnTo>
                  <a:lnTo>
                    <a:pt x="388874" y="420370"/>
                  </a:lnTo>
                  <a:lnTo>
                    <a:pt x="390486" y="422910"/>
                  </a:lnTo>
                  <a:lnTo>
                    <a:pt x="397560" y="421640"/>
                  </a:lnTo>
                  <a:lnTo>
                    <a:pt x="392861" y="425450"/>
                  </a:lnTo>
                  <a:lnTo>
                    <a:pt x="391033" y="427990"/>
                  </a:lnTo>
                  <a:lnTo>
                    <a:pt x="387731" y="427990"/>
                  </a:lnTo>
                  <a:lnTo>
                    <a:pt x="386410" y="430530"/>
                  </a:lnTo>
                  <a:lnTo>
                    <a:pt x="386194" y="433070"/>
                  </a:lnTo>
                  <a:lnTo>
                    <a:pt x="383463" y="434340"/>
                  </a:lnTo>
                  <a:lnTo>
                    <a:pt x="384022" y="436880"/>
                  </a:lnTo>
                  <a:lnTo>
                    <a:pt x="384479" y="438150"/>
                  </a:lnTo>
                  <a:lnTo>
                    <a:pt x="383273" y="440690"/>
                  </a:lnTo>
                  <a:lnTo>
                    <a:pt x="382054" y="438150"/>
                  </a:lnTo>
                  <a:lnTo>
                    <a:pt x="381533" y="436460"/>
                  </a:lnTo>
                  <a:lnTo>
                    <a:pt x="380187" y="438150"/>
                  </a:lnTo>
                  <a:lnTo>
                    <a:pt x="378815" y="436880"/>
                  </a:lnTo>
                  <a:lnTo>
                    <a:pt x="379183" y="438150"/>
                  </a:lnTo>
                  <a:lnTo>
                    <a:pt x="378383" y="436880"/>
                  </a:lnTo>
                  <a:lnTo>
                    <a:pt x="377380" y="436880"/>
                  </a:lnTo>
                  <a:lnTo>
                    <a:pt x="378167" y="435610"/>
                  </a:lnTo>
                  <a:lnTo>
                    <a:pt x="378307" y="435610"/>
                  </a:lnTo>
                  <a:lnTo>
                    <a:pt x="377786" y="434340"/>
                  </a:lnTo>
                  <a:lnTo>
                    <a:pt x="376643" y="433070"/>
                  </a:lnTo>
                  <a:lnTo>
                    <a:pt x="382041" y="433070"/>
                  </a:lnTo>
                  <a:lnTo>
                    <a:pt x="381381" y="430530"/>
                  </a:lnTo>
                  <a:lnTo>
                    <a:pt x="380720" y="427990"/>
                  </a:lnTo>
                  <a:lnTo>
                    <a:pt x="359638" y="427990"/>
                  </a:lnTo>
                  <a:lnTo>
                    <a:pt x="358190" y="427990"/>
                  </a:lnTo>
                  <a:lnTo>
                    <a:pt x="358051" y="429260"/>
                  </a:lnTo>
                  <a:lnTo>
                    <a:pt x="356831" y="430530"/>
                  </a:lnTo>
                  <a:lnTo>
                    <a:pt x="356235" y="429260"/>
                  </a:lnTo>
                  <a:lnTo>
                    <a:pt x="357162" y="426720"/>
                  </a:lnTo>
                  <a:lnTo>
                    <a:pt x="355066" y="426720"/>
                  </a:lnTo>
                  <a:lnTo>
                    <a:pt x="353936" y="425450"/>
                  </a:lnTo>
                  <a:lnTo>
                    <a:pt x="353161" y="425450"/>
                  </a:lnTo>
                  <a:lnTo>
                    <a:pt x="353987" y="424180"/>
                  </a:lnTo>
                  <a:lnTo>
                    <a:pt x="354012" y="422910"/>
                  </a:lnTo>
                  <a:lnTo>
                    <a:pt x="352844" y="422910"/>
                  </a:lnTo>
                  <a:lnTo>
                    <a:pt x="353275" y="421640"/>
                  </a:lnTo>
                  <a:lnTo>
                    <a:pt x="352679" y="420370"/>
                  </a:lnTo>
                  <a:lnTo>
                    <a:pt x="354863" y="420370"/>
                  </a:lnTo>
                  <a:lnTo>
                    <a:pt x="355663" y="419100"/>
                  </a:lnTo>
                  <a:lnTo>
                    <a:pt x="355917" y="419100"/>
                  </a:lnTo>
                  <a:lnTo>
                    <a:pt x="357924" y="417830"/>
                  </a:lnTo>
                  <a:lnTo>
                    <a:pt x="359943" y="416560"/>
                  </a:lnTo>
                  <a:lnTo>
                    <a:pt x="352640" y="416560"/>
                  </a:lnTo>
                  <a:lnTo>
                    <a:pt x="352323" y="412750"/>
                  </a:lnTo>
                  <a:lnTo>
                    <a:pt x="351142" y="408940"/>
                  </a:lnTo>
                  <a:lnTo>
                    <a:pt x="352907" y="405130"/>
                  </a:lnTo>
                  <a:lnTo>
                    <a:pt x="352361" y="401320"/>
                  </a:lnTo>
                  <a:lnTo>
                    <a:pt x="351967" y="400050"/>
                  </a:lnTo>
                  <a:lnTo>
                    <a:pt x="352996" y="400050"/>
                  </a:lnTo>
                  <a:lnTo>
                    <a:pt x="353263" y="398780"/>
                  </a:lnTo>
                  <a:lnTo>
                    <a:pt x="353822" y="398780"/>
                  </a:lnTo>
                  <a:lnTo>
                    <a:pt x="353809" y="400050"/>
                  </a:lnTo>
                  <a:lnTo>
                    <a:pt x="354253" y="399326"/>
                  </a:lnTo>
                  <a:lnTo>
                    <a:pt x="354063" y="400050"/>
                  </a:lnTo>
                  <a:lnTo>
                    <a:pt x="354749" y="400050"/>
                  </a:lnTo>
                  <a:lnTo>
                    <a:pt x="354457" y="398995"/>
                  </a:lnTo>
                  <a:lnTo>
                    <a:pt x="354596" y="398780"/>
                  </a:lnTo>
                  <a:lnTo>
                    <a:pt x="355498" y="398780"/>
                  </a:lnTo>
                  <a:lnTo>
                    <a:pt x="354418" y="394970"/>
                  </a:lnTo>
                  <a:lnTo>
                    <a:pt x="352806" y="393700"/>
                  </a:lnTo>
                  <a:lnTo>
                    <a:pt x="354914" y="389890"/>
                  </a:lnTo>
                  <a:lnTo>
                    <a:pt x="352577" y="388620"/>
                  </a:lnTo>
                  <a:lnTo>
                    <a:pt x="345986" y="387350"/>
                  </a:lnTo>
                  <a:lnTo>
                    <a:pt x="343662" y="383540"/>
                  </a:lnTo>
                  <a:lnTo>
                    <a:pt x="340563" y="378460"/>
                  </a:lnTo>
                  <a:lnTo>
                    <a:pt x="337134" y="379095"/>
                  </a:lnTo>
                  <a:lnTo>
                    <a:pt x="332219" y="382270"/>
                  </a:lnTo>
                  <a:lnTo>
                    <a:pt x="331114" y="381000"/>
                  </a:lnTo>
                  <a:lnTo>
                    <a:pt x="330987" y="382270"/>
                  </a:lnTo>
                  <a:lnTo>
                    <a:pt x="328815" y="382270"/>
                  </a:lnTo>
                  <a:lnTo>
                    <a:pt x="328536" y="383540"/>
                  </a:lnTo>
                  <a:lnTo>
                    <a:pt x="328460" y="382270"/>
                  </a:lnTo>
                  <a:lnTo>
                    <a:pt x="328295" y="379730"/>
                  </a:lnTo>
                  <a:lnTo>
                    <a:pt x="327202" y="381000"/>
                  </a:lnTo>
                  <a:lnTo>
                    <a:pt x="327367" y="379730"/>
                  </a:lnTo>
                  <a:lnTo>
                    <a:pt x="327126" y="381000"/>
                  </a:lnTo>
                  <a:lnTo>
                    <a:pt x="326859" y="381000"/>
                  </a:lnTo>
                  <a:lnTo>
                    <a:pt x="323900" y="382270"/>
                  </a:lnTo>
                  <a:lnTo>
                    <a:pt x="324866" y="377190"/>
                  </a:lnTo>
                  <a:lnTo>
                    <a:pt x="327367" y="379730"/>
                  </a:lnTo>
                  <a:lnTo>
                    <a:pt x="327190" y="377190"/>
                  </a:lnTo>
                  <a:lnTo>
                    <a:pt x="327101" y="375920"/>
                  </a:lnTo>
                  <a:lnTo>
                    <a:pt x="324586" y="373380"/>
                  </a:lnTo>
                  <a:lnTo>
                    <a:pt x="322135" y="372110"/>
                  </a:lnTo>
                  <a:lnTo>
                    <a:pt x="322605" y="369570"/>
                  </a:lnTo>
                  <a:lnTo>
                    <a:pt x="322770" y="368642"/>
                  </a:lnTo>
                  <a:lnTo>
                    <a:pt x="322986" y="368300"/>
                  </a:lnTo>
                  <a:lnTo>
                    <a:pt x="321856" y="367576"/>
                  </a:lnTo>
                  <a:lnTo>
                    <a:pt x="321856" y="369189"/>
                  </a:lnTo>
                  <a:lnTo>
                    <a:pt x="317296" y="373380"/>
                  </a:lnTo>
                  <a:lnTo>
                    <a:pt x="319201" y="370840"/>
                  </a:lnTo>
                  <a:lnTo>
                    <a:pt x="320154" y="369570"/>
                  </a:lnTo>
                  <a:lnTo>
                    <a:pt x="319125" y="368376"/>
                  </a:lnTo>
                  <a:lnTo>
                    <a:pt x="319024" y="368592"/>
                  </a:lnTo>
                  <a:lnTo>
                    <a:pt x="318795" y="370840"/>
                  </a:lnTo>
                  <a:lnTo>
                    <a:pt x="318109" y="370840"/>
                  </a:lnTo>
                  <a:lnTo>
                    <a:pt x="318135" y="369570"/>
                  </a:lnTo>
                  <a:lnTo>
                    <a:pt x="318554" y="369570"/>
                  </a:lnTo>
                  <a:lnTo>
                    <a:pt x="318998" y="368642"/>
                  </a:lnTo>
                  <a:lnTo>
                    <a:pt x="319049" y="368300"/>
                  </a:lnTo>
                  <a:lnTo>
                    <a:pt x="321056" y="368300"/>
                  </a:lnTo>
                  <a:lnTo>
                    <a:pt x="321856" y="369189"/>
                  </a:lnTo>
                  <a:lnTo>
                    <a:pt x="321856" y="367576"/>
                  </a:lnTo>
                  <a:lnTo>
                    <a:pt x="321005" y="367030"/>
                  </a:lnTo>
                  <a:lnTo>
                    <a:pt x="323951" y="367030"/>
                  </a:lnTo>
                  <a:lnTo>
                    <a:pt x="323723" y="361950"/>
                  </a:lnTo>
                  <a:lnTo>
                    <a:pt x="326872" y="363220"/>
                  </a:lnTo>
                  <a:lnTo>
                    <a:pt x="327558" y="361950"/>
                  </a:lnTo>
                  <a:lnTo>
                    <a:pt x="329603" y="358140"/>
                  </a:lnTo>
                  <a:lnTo>
                    <a:pt x="333019" y="355600"/>
                  </a:lnTo>
                  <a:lnTo>
                    <a:pt x="335597" y="356870"/>
                  </a:lnTo>
                  <a:lnTo>
                    <a:pt x="335788" y="361950"/>
                  </a:lnTo>
                  <a:lnTo>
                    <a:pt x="337947" y="356870"/>
                  </a:lnTo>
                  <a:lnTo>
                    <a:pt x="337553" y="355600"/>
                  </a:lnTo>
                  <a:lnTo>
                    <a:pt x="334416" y="345440"/>
                  </a:lnTo>
                  <a:lnTo>
                    <a:pt x="334048" y="337820"/>
                  </a:lnTo>
                  <a:lnTo>
                    <a:pt x="332905" y="335280"/>
                  </a:lnTo>
                  <a:lnTo>
                    <a:pt x="329514" y="328930"/>
                  </a:lnTo>
                  <a:lnTo>
                    <a:pt x="334606" y="328930"/>
                  </a:lnTo>
                  <a:lnTo>
                    <a:pt x="330631" y="327660"/>
                  </a:lnTo>
                  <a:lnTo>
                    <a:pt x="330187" y="325120"/>
                  </a:lnTo>
                  <a:lnTo>
                    <a:pt x="330619" y="326390"/>
                  </a:lnTo>
                  <a:lnTo>
                    <a:pt x="330161" y="323850"/>
                  </a:lnTo>
                  <a:lnTo>
                    <a:pt x="330263" y="325120"/>
                  </a:lnTo>
                  <a:lnTo>
                    <a:pt x="328041" y="323850"/>
                  </a:lnTo>
                  <a:lnTo>
                    <a:pt x="328117" y="321310"/>
                  </a:lnTo>
                  <a:lnTo>
                    <a:pt x="326263" y="320040"/>
                  </a:lnTo>
                  <a:lnTo>
                    <a:pt x="325196" y="318770"/>
                  </a:lnTo>
                  <a:lnTo>
                    <a:pt x="324192" y="313690"/>
                  </a:lnTo>
                  <a:lnTo>
                    <a:pt x="325691" y="314960"/>
                  </a:lnTo>
                  <a:lnTo>
                    <a:pt x="326034" y="314960"/>
                  </a:lnTo>
                  <a:lnTo>
                    <a:pt x="325056" y="313690"/>
                  </a:lnTo>
                  <a:lnTo>
                    <a:pt x="324078" y="312420"/>
                  </a:lnTo>
                  <a:lnTo>
                    <a:pt x="323875" y="311150"/>
                  </a:lnTo>
                  <a:lnTo>
                    <a:pt x="321589" y="312420"/>
                  </a:lnTo>
                  <a:lnTo>
                    <a:pt x="322897" y="308470"/>
                  </a:lnTo>
                  <a:lnTo>
                    <a:pt x="322846" y="307340"/>
                  </a:lnTo>
                  <a:lnTo>
                    <a:pt x="320382" y="298450"/>
                  </a:lnTo>
                  <a:lnTo>
                    <a:pt x="322884" y="298450"/>
                  </a:lnTo>
                  <a:lnTo>
                    <a:pt x="322516" y="297180"/>
                  </a:lnTo>
                  <a:lnTo>
                    <a:pt x="323138" y="295910"/>
                  </a:lnTo>
                  <a:lnTo>
                    <a:pt x="323710" y="294640"/>
                  </a:lnTo>
                  <a:lnTo>
                    <a:pt x="323075" y="294640"/>
                  </a:lnTo>
                  <a:lnTo>
                    <a:pt x="323024" y="294284"/>
                  </a:lnTo>
                  <a:lnTo>
                    <a:pt x="322948" y="294640"/>
                  </a:lnTo>
                  <a:lnTo>
                    <a:pt x="322326" y="294640"/>
                  </a:lnTo>
                  <a:lnTo>
                    <a:pt x="322935" y="293700"/>
                  </a:lnTo>
                  <a:lnTo>
                    <a:pt x="323024" y="294284"/>
                  </a:lnTo>
                  <a:lnTo>
                    <a:pt x="323202" y="293370"/>
                  </a:lnTo>
                  <a:lnTo>
                    <a:pt x="322770" y="292087"/>
                  </a:lnTo>
                  <a:lnTo>
                    <a:pt x="323265" y="290982"/>
                  </a:lnTo>
                  <a:lnTo>
                    <a:pt x="323303" y="290830"/>
                  </a:lnTo>
                  <a:lnTo>
                    <a:pt x="322160" y="290830"/>
                  </a:lnTo>
                  <a:lnTo>
                    <a:pt x="323519" y="289560"/>
                  </a:lnTo>
                  <a:lnTo>
                    <a:pt x="323418" y="288290"/>
                  </a:lnTo>
                  <a:lnTo>
                    <a:pt x="323011" y="288290"/>
                  </a:lnTo>
                  <a:lnTo>
                    <a:pt x="323583" y="287020"/>
                  </a:lnTo>
                  <a:lnTo>
                    <a:pt x="322465" y="287020"/>
                  </a:lnTo>
                  <a:lnTo>
                    <a:pt x="323100" y="285750"/>
                  </a:lnTo>
                  <a:lnTo>
                    <a:pt x="323507" y="284480"/>
                  </a:lnTo>
                  <a:lnTo>
                    <a:pt x="322567" y="283210"/>
                  </a:lnTo>
                  <a:lnTo>
                    <a:pt x="322338" y="279400"/>
                  </a:lnTo>
                  <a:lnTo>
                    <a:pt x="323900" y="278130"/>
                  </a:lnTo>
                  <a:lnTo>
                    <a:pt x="322287" y="276860"/>
                  </a:lnTo>
                  <a:lnTo>
                    <a:pt x="325374" y="275590"/>
                  </a:lnTo>
                  <a:lnTo>
                    <a:pt x="325196" y="274320"/>
                  </a:lnTo>
                  <a:lnTo>
                    <a:pt x="323075" y="275590"/>
                  </a:lnTo>
                  <a:lnTo>
                    <a:pt x="323621" y="270510"/>
                  </a:lnTo>
                  <a:lnTo>
                    <a:pt x="324116" y="270510"/>
                  </a:lnTo>
                  <a:lnTo>
                    <a:pt x="325894" y="267970"/>
                  </a:lnTo>
                  <a:lnTo>
                    <a:pt x="326593" y="267970"/>
                  </a:lnTo>
                  <a:lnTo>
                    <a:pt x="327215" y="266700"/>
                  </a:lnTo>
                  <a:lnTo>
                    <a:pt x="330149" y="266700"/>
                  </a:lnTo>
                  <a:lnTo>
                    <a:pt x="330441" y="265798"/>
                  </a:lnTo>
                  <a:lnTo>
                    <a:pt x="329857" y="264160"/>
                  </a:lnTo>
                  <a:lnTo>
                    <a:pt x="326694" y="254000"/>
                  </a:lnTo>
                  <a:lnTo>
                    <a:pt x="318706" y="246380"/>
                  </a:lnTo>
                  <a:lnTo>
                    <a:pt x="310184" y="238760"/>
                  </a:lnTo>
                  <a:lnTo>
                    <a:pt x="305371" y="233870"/>
                  </a:lnTo>
                  <a:lnTo>
                    <a:pt x="305371" y="651510"/>
                  </a:lnTo>
                  <a:lnTo>
                    <a:pt x="302704" y="650240"/>
                  </a:lnTo>
                  <a:lnTo>
                    <a:pt x="300278" y="649071"/>
                  </a:lnTo>
                  <a:lnTo>
                    <a:pt x="299847" y="647700"/>
                  </a:lnTo>
                  <a:lnTo>
                    <a:pt x="298640" y="643890"/>
                  </a:lnTo>
                  <a:lnTo>
                    <a:pt x="302361" y="647700"/>
                  </a:lnTo>
                  <a:lnTo>
                    <a:pt x="305371" y="651510"/>
                  </a:lnTo>
                  <a:lnTo>
                    <a:pt x="305371" y="233870"/>
                  </a:lnTo>
                  <a:lnTo>
                    <a:pt x="302691" y="231140"/>
                  </a:lnTo>
                  <a:lnTo>
                    <a:pt x="297815" y="222250"/>
                  </a:lnTo>
                  <a:lnTo>
                    <a:pt x="296227" y="219710"/>
                  </a:lnTo>
                  <a:lnTo>
                    <a:pt x="291934" y="212090"/>
                  </a:lnTo>
                  <a:lnTo>
                    <a:pt x="296710" y="212090"/>
                  </a:lnTo>
                  <a:lnTo>
                    <a:pt x="291147" y="205740"/>
                  </a:lnTo>
                  <a:lnTo>
                    <a:pt x="276707" y="196850"/>
                  </a:lnTo>
                  <a:lnTo>
                    <a:pt x="263766" y="186690"/>
                  </a:lnTo>
                  <a:lnTo>
                    <a:pt x="262699" y="179070"/>
                  </a:lnTo>
                  <a:lnTo>
                    <a:pt x="241338" y="172720"/>
                  </a:lnTo>
                  <a:lnTo>
                    <a:pt x="210870" y="150380"/>
                  </a:lnTo>
                  <a:lnTo>
                    <a:pt x="210870" y="539750"/>
                  </a:lnTo>
                  <a:lnTo>
                    <a:pt x="207721" y="538480"/>
                  </a:lnTo>
                  <a:lnTo>
                    <a:pt x="204584" y="537210"/>
                  </a:lnTo>
                  <a:lnTo>
                    <a:pt x="206006" y="535940"/>
                  </a:lnTo>
                  <a:lnTo>
                    <a:pt x="204800" y="535940"/>
                  </a:lnTo>
                  <a:lnTo>
                    <a:pt x="202984" y="534670"/>
                  </a:lnTo>
                  <a:lnTo>
                    <a:pt x="202006" y="533984"/>
                  </a:lnTo>
                  <a:lnTo>
                    <a:pt x="202412" y="533400"/>
                  </a:lnTo>
                  <a:lnTo>
                    <a:pt x="206832" y="534670"/>
                  </a:lnTo>
                  <a:lnTo>
                    <a:pt x="206057" y="534670"/>
                  </a:lnTo>
                  <a:lnTo>
                    <a:pt x="206171" y="535940"/>
                  </a:lnTo>
                  <a:lnTo>
                    <a:pt x="210286" y="534670"/>
                  </a:lnTo>
                  <a:lnTo>
                    <a:pt x="209981" y="537210"/>
                  </a:lnTo>
                  <a:lnTo>
                    <a:pt x="210870" y="539750"/>
                  </a:lnTo>
                  <a:lnTo>
                    <a:pt x="210870" y="150380"/>
                  </a:lnTo>
                  <a:lnTo>
                    <a:pt x="206806" y="147396"/>
                  </a:lnTo>
                  <a:lnTo>
                    <a:pt x="206806" y="533400"/>
                  </a:lnTo>
                  <a:lnTo>
                    <a:pt x="201142" y="531749"/>
                  </a:lnTo>
                  <a:lnTo>
                    <a:pt x="201142" y="534428"/>
                  </a:lnTo>
                  <a:lnTo>
                    <a:pt x="201091" y="537210"/>
                  </a:lnTo>
                  <a:lnTo>
                    <a:pt x="196075" y="534670"/>
                  </a:lnTo>
                  <a:lnTo>
                    <a:pt x="200228" y="537210"/>
                  </a:lnTo>
                  <a:lnTo>
                    <a:pt x="196557" y="535940"/>
                  </a:lnTo>
                  <a:lnTo>
                    <a:pt x="195300" y="537210"/>
                  </a:lnTo>
                  <a:lnTo>
                    <a:pt x="196545" y="535940"/>
                  </a:lnTo>
                  <a:lnTo>
                    <a:pt x="194957" y="537210"/>
                  </a:lnTo>
                  <a:lnTo>
                    <a:pt x="192595" y="537210"/>
                  </a:lnTo>
                  <a:lnTo>
                    <a:pt x="191693" y="538480"/>
                  </a:lnTo>
                  <a:lnTo>
                    <a:pt x="192582" y="539750"/>
                  </a:lnTo>
                  <a:lnTo>
                    <a:pt x="188404" y="539750"/>
                  </a:lnTo>
                  <a:lnTo>
                    <a:pt x="189712" y="538480"/>
                  </a:lnTo>
                  <a:lnTo>
                    <a:pt x="195453" y="534670"/>
                  </a:lnTo>
                  <a:lnTo>
                    <a:pt x="196227" y="533400"/>
                  </a:lnTo>
                  <a:lnTo>
                    <a:pt x="198539" y="533400"/>
                  </a:lnTo>
                  <a:lnTo>
                    <a:pt x="198005" y="532460"/>
                  </a:lnTo>
                  <a:lnTo>
                    <a:pt x="201142" y="534428"/>
                  </a:lnTo>
                  <a:lnTo>
                    <a:pt x="201142" y="531749"/>
                  </a:lnTo>
                  <a:lnTo>
                    <a:pt x="198120" y="530860"/>
                  </a:lnTo>
                  <a:lnTo>
                    <a:pt x="199529" y="532130"/>
                  </a:lnTo>
                  <a:lnTo>
                    <a:pt x="197815" y="532130"/>
                  </a:lnTo>
                  <a:lnTo>
                    <a:pt x="197104" y="530860"/>
                  </a:lnTo>
                  <a:lnTo>
                    <a:pt x="198856" y="529590"/>
                  </a:lnTo>
                  <a:lnTo>
                    <a:pt x="199961" y="529005"/>
                  </a:lnTo>
                  <a:lnTo>
                    <a:pt x="206806" y="533400"/>
                  </a:lnTo>
                  <a:lnTo>
                    <a:pt x="206806" y="147396"/>
                  </a:lnTo>
                  <a:lnTo>
                    <a:pt x="202514" y="144246"/>
                  </a:lnTo>
                  <a:lnTo>
                    <a:pt x="202514" y="527050"/>
                  </a:lnTo>
                  <a:lnTo>
                    <a:pt x="202107" y="528320"/>
                  </a:lnTo>
                  <a:lnTo>
                    <a:pt x="201282" y="528320"/>
                  </a:lnTo>
                  <a:lnTo>
                    <a:pt x="202514" y="527050"/>
                  </a:lnTo>
                  <a:lnTo>
                    <a:pt x="202514" y="144246"/>
                  </a:lnTo>
                  <a:lnTo>
                    <a:pt x="177279" y="125730"/>
                  </a:lnTo>
                  <a:lnTo>
                    <a:pt x="166700" y="120650"/>
                  </a:lnTo>
                  <a:lnTo>
                    <a:pt x="161404" y="118110"/>
                  </a:lnTo>
                  <a:lnTo>
                    <a:pt x="161150" y="120650"/>
                  </a:lnTo>
                  <a:lnTo>
                    <a:pt x="160718" y="120650"/>
                  </a:lnTo>
                  <a:lnTo>
                    <a:pt x="158546" y="119380"/>
                  </a:lnTo>
                  <a:lnTo>
                    <a:pt x="155854" y="123190"/>
                  </a:lnTo>
                  <a:lnTo>
                    <a:pt x="153949" y="124460"/>
                  </a:lnTo>
                  <a:lnTo>
                    <a:pt x="151587" y="125730"/>
                  </a:lnTo>
                  <a:lnTo>
                    <a:pt x="151980" y="123190"/>
                  </a:lnTo>
                  <a:lnTo>
                    <a:pt x="151041" y="121920"/>
                  </a:lnTo>
                  <a:lnTo>
                    <a:pt x="150926" y="120650"/>
                  </a:lnTo>
                  <a:lnTo>
                    <a:pt x="144094" y="120650"/>
                  </a:lnTo>
                  <a:lnTo>
                    <a:pt x="145275" y="118110"/>
                  </a:lnTo>
                  <a:lnTo>
                    <a:pt x="144970" y="118110"/>
                  </a:lnTo>
                  <a:lnTo>
                    <a:pt x="144068" y="116840"/>
                  </a:lnTo>
                  <a:lnTo>
                    <a:pt x="144208" y="116840"/>
                  </a:lnTo>
                  <a:lnTo>
                    <a:pt x="144856" y="114300"/>
                  </a:lnTo>
                  <a:lnTo>
                    <a:pt x="147053" y="113030"/>
                  </a:lnTo>
                  <a:lnTo>
                    <a:pt x="148323" y="111760"/>
                  </a:lnTo>
                  <a:lnTo>
                    <a:pt x="146164" y="105410"/>
                  </a:lnTo>
                  <a:lnTo>
                    <a:pt x="145364" y="105410"/>
                  </a:lnTo>
                  <a:lnTo>
                    <a:pt x="143979" y="102870"/>
                  </a:lnTo>
                  <a:lnTo>
                    <a:pt x="144754" y="102870"/>
                  </a:lnTo>
                  <a:lnTo>
                    <a:pt x="131864" y="91440"/>
                  </a:lnTo>
                  <a:lnTo>
                    <a:pt x="116586" y="77470"/>
                  </a:lnTo>
                  <a:lnTo>
                    <a:pt x="101638" y="66040"/>
                  </a:lnTo>
                  <a:lnTo>
                    <a:pt x="92659" y="59690"/>
                  </a:lnTo>
                  <a:lnTo>
                    <a:pt x="84848" y="50800"/>
                  </a:lnTo>
                  <a:lnTo>
                    <a:pt x="77457" y="41910"/>
                  </a:lnTo>
                  <a:lnTo>
                    <a:pt x="69710" y="33020"/>
                  </a:lnTo>
                  <a:lnTo>
                    <a:pt x="59817" y="25400"/>
                  </a:lnTo>
                  <a:lnTo>
                    <a:pt x="48158" y="20320"/>
                  </a:lnTo>
                  <a:lnTo>
                    <a:pt x="37782" y="13970"/>
                  </a:lnTo>
                  <a:lnTo>
                    <a:pt x="33502" y="7620"/>
                  </a:lnTo>
                  <a:lnTo>
                    <a:pt x="31788" y="5080"/>
                  </a:lnTo>
                  <a:lnTo>
                    <a:pt x="30518" y="3810"/>
                  </a:lnTo>
                  <a:lnTo>
                    <a:pt x="29184" y="5080"/>
                  </a:lnTo>
                  <a:lnTo>
                    <a:pt x="28054" y="3810"/>
                  </a:lnTo>
                  <a:lnTo>
                    <a:pt x="28549" y="2540"/>
                  </a:lnTo>
                  <a:lnTo>
                    <a:pt x="27736" y="2540"/>
                  </a:lnTo>
                  <a:lnTo>
                    <a:pt x="24180" y="7620"/>
                  </a:lnTo>
                  <a:lnTo>
                    <a:pt x="15519" y="7620"/>
                  </a:lnTo>
                  <a:lnTo>
                    <a:pt x="6299" y="3810"/>
                  </a:lnTo>
                  <a:lnTo>
                    <a:pt x="1028" y="0"/>
                  </a:lnTo>
                  <a:lnTo>
                    <a:pt x="457" y="41910"/>
                  </a:lnTo>
                  <a:lnTo>
                    <a:pt x="50" y="91440"/>
                  </a:lnTo>
                  <a:lnTo>
                    <a:pt x="0" y="172720"/>
                  </a:lnTo>
                  <a:lnTo>
                    <a:pt x="63" y="196850"/>
                  </a:lnTo>
                  <a:lnTo>
                    <a:pt x="609" y="256540"/>
                  </a:lnTo>
                  <a:lnTo>
                    <a:pt x="1612" y="314960"/>
                  </a:lnTo>
                  <a:lnTo>
                    <a:pt x="2946" y="369189"/>
                  </a:lnTo>
                  <a:lnTo>
                    <a:pt x="4965" y="426720"/>
                  </a:lnTo>
                  <a:lnTo>
                    <a:pt x="7594" y="482600"/>
                  </a:lnTo>
                  <a:lnTo>
                    <a:pt x="10845" y="532130"/>
                  </a:lnTo>
                  <a:lnTo>
                    <a:pt x="14808" y="579120"/>
                  </a:lnTo>
                  <a:lnTo>
                    <a:pt x="19545" y="618490"/>
                  </a:lnTo>
                  <a:lnTo>
                    <a:pt x="21272" y="615950"/>
                  </a:lnTo>
                  <a:lnTo>
                    <a:pt x="21945" y="619760"/>
                  </a:lnTo>
                  <a:lnTo>
                    <a:pt x="22872" y="617220"/>
                  </a:lnTo>
                  <a:lnTo>
                    <a:pt x="23253" y="615950"/>
                  </a:lnTo>
                  <a:lnTo>
                    <a:pt x="23647" y="614680"/>
                  </a:lnTo>
                  <a:lnTo>
                    <a:pt x="25171" y="612140"/>
                  </a:lnTo>
                  <a:lnTo>
                    <a:pt x="28600" y="610870"/>
                  </a:lnTo>
                  <a:lnTo>
                    <a:pt x="30772" y="612140"/>
                  </a:lnTo>
                  <a:lnTo>
                    <a:pt x="32461" y="610870"/>
                  </a:lnTo>
                  <a:lnTo>
                    <a:pt x="32639" y="610870"/>
                  </a:lnTo>
                  <a:lnTo>
                    <a:pt x="33896" y="608330"/>
                  </a:lnTo>
                  <a:lnTo>
                    <a:pt x="34607" y="605790"/>
                  </a:lnTo>
                  <a:lnTo>
                    <a:pt x="37465" y="600710"/>
                  </a:lnTo>
                  <a:lnTo>
                    <a:pt x="41249" y="598170"/>
                  </a:lnTo>
                  <a:lnTo>
                    <a:pt x="40830" y="591820"/>
                  </a:lnTo>
                  <a:lnTo>
                    <a:pt x="40703" y="589280"/>
                  </a:lnTo>
                  <a:lnTo>
                    <a:pt x="40551" y="585470"/>
                  </a:lnTo>
                  <a:lnTo>
                    <a:pt x="42075" y="579120"/>
                  </a:lnTo>
                  <a:lnTo>
                    <a:pt x="43205" y="577850"/>
                  </a:lnTo>
                  <a:lnTo>
                    <a:pt x="43675" y="574040"/>
                  </a:lnTo>
                  <a:lnTo>
                    <a:pt x="42252" y="572770"/>
                  </a:lnTo>
                  <a:lnTo>
                    <a:pt x="43027" y="570230"/>
                  </a:lnTo>
                  <a:lnTo>
                    <a:pt x="46964" y="563880"/>
                  </a:lnTo>
                  <a:lnTo>
                    <a:pt x="52400" y="558800"/>
                  </a:lnTo>
                  <a:lnTo>
                    <a:pt x="56362" y="551180"/>
                  </a:lnTo>
                  <a:lnTo>
                    <a:pt x="56413" y="549910"/>
                  </a:lnTo>
                  <a:lnTo>
                    <a:pt x="54610" y="549910"/>
                  </a:lnTo>
                  <a:lnTo>
                    <a:pt x="53149" y="547370"/>
                  </a:lnTo>
                  <a:lnTo>
                    <a:pt x="52717" y="546100"/>
                  </a:lnTo>
                  <a:lnTo>
                    <a:pt x="51714" y="544830"/>
                  </a:lnTo>
                  <a:lnTo>
                    <a:pt x="54178" y="538480"/>
                  </a:lnTo>
                  <a:lnTo>
                    <a:pt x="54775" y="535940"/>
                  </a:lnTo>
                  <a:lnTo>
                    <a:pt x="52552" y="534670"/>
                  </a:lnTo>
                  <a:lnTo>
                    <a:pt x="46964" y="532307"/>
                  </a:lnTo>
                  <a:lnTo>
                    <a:pt x="46316" y="533400"/>
                  </a:lnTo>
                  <a:lnTo>
                    <a:pt x="46697" y="533400"/>
                  </a:lnTo>
                  <a:lnTo>
                    <a:pt x="46240" y="534670"/>
                  </a:lnTo>
                  <a:lnTo>
                    <a:pt x="47015" y="533679"/>
                  </a:lnTo>
                  <a:lnTo>
                    <a:pt x="47828" y="534670"/>
                  </a:lnTo>
                  <a:lnTo>
                    <a:pt x="46240" y="534670"/>
                  </a:lnTo>
                  <a:lnTo>
                    <a:pt x="45618" y="534670"/>
                  </a:lnTo>
                  <a:lnTo>
                    <a:pt x="45173" y="537210"/>
                  </a:lnTo>
                  <a:lnTo>
                    <a:pt x="44208" y="538480"/>
                  </a:lnTo>
                  <a:lnTo>
                    <a:pt x="42710" y="535940"/>
                  </a:lnTo>
                  <a:lnTo>
                    <a:pt x="42392" y="533400"/>
                  </a:lnTo>
                  <a:lnTo>
                    <a:pt x="44627" y="533400"/>
                  </a:lnTo>
                  <a:lnTo>
                    <a:pt x="44272" y="532130"/>
                  </a:lnTo>
                  <a:lnTo>
                    <a:pt x="43103" y="530860"/>
                  </a:lnTo>
                  <a:lnTo>
                    <a:pt x="45427" y="532130"/>
                  </a:lnTo>
                  <a:lnTo>
                    <a:pt x="45161" y="530860"/>
                  </a:lnTo>
                  <a:lnTo>
                    <a:pt x="28625" y="513080"/>
                  </a:lnTo>
                  <a:lnTo>
                    <a:pt x="26428" y="515620"/>
                  </a:lnTo>
                  <a:lnTo>
                    <a:pt x="26568" y="514350"/>
                  </a:lnTo>
                  <a:lnTo>
                    <a:pt x="26720" y="513080"/>
                  </a:lnTo>
                  <a:lnTo>
                    <a:pt x="25082" y="513080"/>
                  </a:lnTo>
                  <a:lnTo>
                    <a:pt x="25819" y="510540"/>
                  </a:lnTo>
                  <a:lnTo>
                    <a:pt x="25946" y="511810"/>
                  </a:lnTo>
                  <a:lnTo>
                    <a:pt x="26314" y="511810"/>
                  </a:lnTo>
                  <a:lnTo>
                    <a:pt x="26301" y="510540"/>
                  </a:lnTo>
                  <a:lnTo>
                    <a:pt x="26276" y="508000"/>
                  </a:lnTo>
                  <a:lnTo>
                    <a:pt x="27990" y="510540"/>
                  </a:lnTo>
                  <a:lnTo>
                    <a:pt x="28943" y="513080"/>
                  </a:lnTo>
                  <a:lnTo>
                    <a:pt x="27292" y="508000"/>
                  </a:lnTo>
                  <a:lnTo>
                    <a:pt x="24726" y="504190"/>
                  </a:lnTo>
                  <a:lnTo>
                    <a:pt x="22440" y="492760"/>
                  </a:lnTo>
                  <a:lnTo>
                    <a:pt x="21132" y="486410"/>
                  </a:lnTo>
                  <a:lnTo>
                    <a:pt x="24523" y="476250"/>
                  </a:lnTo>
                  <a:lnTo>
                    <a:pt x="23075" y="472440"/>
                  </a:lnTo>
                  <a:lnTo>
                    <a:pt x="25222" y="464820"/>
                  </a:lnTo>
                  <a:lnTo>
                    <a:pt x="27000" y="461010"/>
                  </a:lnTo>
                  <a:lnTo>
                    <a:pt x="29400" y="457200"/>
                  </a:lnTo>
                  <a:lnTo>
                    <a:pt x="26974" y="461010"/>
                  </a:lnTo>
                  <a:lnTo>
                    <a:pt x="26885" y="452120"/>
                  </a:lnTo>
                  <a:lnTo>
                    <a:pt x="33248" y="454660"/>
                  </a:lnTo>
                  <a:lnTo>
                    <a:pt x="36753" y="457200"/>
                  </a:lnTo>
                  <a:lnTo>
                    <a:pt x="34404" y="458470"/>
                  </a:lnTo>
                  <a:lnTo>
                    <a:pt x="37566" y="461010"/>
                  </a:lnTo>
                  <a:lnTo>
                    <a:pt x="35814" y="463372"/>
                  </a:lnTo>
                  <a:lnTo>
                    <a:pt x="36703" y="463550"/>
                  </a:lnTo>
                  <a:lnTo>
                    <a:pt x="45224" y="463550"/>
                  </a:lnTo>
                  <a:lnTo>
                    <a:pt x="52895" y="459740"/>
                  </a:lnTo>
                  <a:lnTo>
                    <a:pt x="56870" y="452120"/>
                  </a:lnTo>
                  <a:lnTo>
                    <a:pt x="57023" y="452120"/>
                  </a:lnTo>
                  <a:lnTo>
                    <a:pt x="58839" y="449580"/>
                  </a:lnTo>
                  <a:lnTo>
                    <a:pt x="57607" y="450850"/>
                  </a:lnTo>
                  <a:lnTo>
                    <a:pt x="55499" y="452120"/>
                  </a:lnTo>
                  <a:lnTo>
                    <a:pt x="55994" y="448310"/>
                  </a:lnTo>
                  <a:lnTo>
                    <a:pt x="54927" y="447040"/>
                  </a:lnTo>
                  <a:lnTo>
                    <a:pt x="52654" y="443179"/>
                  </a:lnTo>
                  <a:lnTo>
                    <a:pt x="50025" y="439420"/>
                  </a:lnTo>
                  <a:lnTo>
                    <a:pt x="46215" y="436880"/>
                  </a:lnTo>
                  <a:lnTo>
                    <a:pt x="46342" y="434340"/>
                  </a:lnTo>
                  <a:lnTo>
                    <a:pt x="44932" y="434340"/>
                  </a:lnTo>
                  <a:lnTo>
                    <a:pt x="45745" y="431800"/>
                  </a:lnTo>
                  <a:lnTo>
                    <a:pt x="45821" y="427990"/>
                  </a:lnTo>
                  <a:lnTo>
                    <a:pt x="51663" y="433070"/>
                  </a:lnTo>
                  <a:lnTo>
                    <a:pt x="50723" y="434340"/>
                  </a:lnTo>
                  <a:lnTo>
                    <a:pt x="51930" y="434340"/>
                  </a:lnTo>
                  <a:lnTo>
                    <a:pt x="54991" y="435610"/>
                  </a:lnTo>
                  <a:lnTo>
                    <a:pt x="55067" y="436880"/>
                  </a:lnTo>
                  <a:lnTo>
                    <a:pt x="56997" y="436880"/>
                  </a:lnTo>
                  <a:lnTo>
                    <a:pt x="58762" y="438150"/>
                  </a:lnTo>
                  <a:lnTo>
                    <a:pt x="59778" y="440690"/>
                  </a:lnTo>
                  <a:lnTo>
                    <a:pt x="61264" y="438150"/>
                  </a:lnTo>
                  <a:lnTo>
                    <a:pt x="62585" y="436880"/>
                  </a:lnTo>
                  <a:lnTo>
                    <a:pt x="61023" y="436880"/>
                  </a:lnTo>
                  <a:lnTo>
                    <a:pt x="62128" y="434340"/>
                  </a:lnTo>
                  <a:lnTo>
                    <a:pt x="62738" y="433070"/>
                  </a:lnTo>
                  <a:lnTo>
                    <a:pt x="62547" y="433070"/>
                  </a:lnTo>
                  <a:lnTo>
                    <a:pt x="61912" y="431800"/>
                  </a:lnTo>
                  <a:lnTo>
                    <a:pt x="62738" y="431800"/>
                  </a:lnTo>
                  <a:lnTo>
                    <a:pt x="62585" y="430530"/>
                  </a:lnTo>
                  <a:lnTo>
                    <a:pt x="63715" y="430530"/>
                  </a:lnTo>
                  <a:lnTo>
                    <a:pt x="61734" y="429260"/>
                  </a:lnTo>
                  <a:lnTo>
                    <a:pt x="62217" y="427990"/>
                  </a:lnTo>
                  <a:lnTo>
                    <a:pt x="63195" y="422910"/>
                  </a:lnTo>
                  <a:lnTo>
                    <a:pt x="66433" y="420370"/>
                  </a:lnTo>
                  <a:lnTo>
                    <a:pt x="66598" y="426720"/>
                  </a:lnTo>
                  <a:lnTo>
                    <a:pt x="66065" y="427990"/>
                  </a:lnTo>
                  <a:lnTo>
                    <a:pt x="65811" y="427990"/>
                  </a:lnTo>
                  <a:lnTo>
                    <a:pt x="66624" y="429260"/>
                  </a:lnTo>
                  <a:lnTo>
                    <a:pt x="66763" y="431800"/>
                  </a:lnTo>
                  <a:lnTo>
                    <a:pt x="66840" y="436880"/>
                  </a:lnTo>
                  <a:lnTo>
                    <a:pt x="67360" y="438150"/>
                  </a:lnTo>
                  <a:lnTo>
                    <a:pt x="66954" y="439420"/>
                  </a:lnTo>
                  <a:lnTo>
                    <a:pt x="64897" y="439420"/>
                  </a:lnTo>
                  <a:lnTo>
                    <a:pt x="65125" y="440690"/>
                  </a:lnTo>
                  <a:lnTo>
                    <a:pt x="65722" y="441960"/>
                  </a:lnTo>
                  <a:lnTo>
                    <a:pt x="65519" y="442569"/>
                  </a:lnTo>
                  <a:lnTo>
                    <a:pt x="66903" y="443230"/>
                  </a:lnTo>
                  <a:lnTo>
                    <a:pt x="74129" y="454660"/>
                  </a:lnTo>
                  <a:lnTo>
                    <a:pt x="68326" y="450850"/>
                  </a:lnTo>
                  <a:lnTo>
                    <a:pt x="73990" y="457200"/>
                  </a:lnTo>
                  <a:lnTo>
                    <a:pt x="80365" y="457200"/>
                  </a:lnTo>
                  <a:lnTo>
                    <a:pt x="82169" y="454660"/>
                  </a:lnTo>
                  <a:lnTo>
                    <a:pt x="85763" y="449580"/>
                  </a:lnTo>
                  <a:lnTo>
                    <a:pt x="87668" y="449580"/>
                  </a:lnTo>
                  <a:lnTo>
                    <a:pt x="86995" y="450850"/>
                  </a:lnTo>
                  <a:lnTo>
                    <a:pt x="88519" y="450850"/>
                  </a:lnTo>
                  <a:lnTo>
                    <a:pt x="88061" y="449580"/>
                  </a:lnTo>
                  <a:lnTo>
                    <a:pt x="86258" y="444500"/>
                  </a:lnTo>
                  <a:lnTo>
                    <a:pt x="88671" y="443230"/>
                  </a:lnTo>
                  <a:lnTo>
                    <a:pt x="87706" y="439420"/>
                  </a:lnTo>
                  <a:lnTo>
                    <a:pt x="92075" y="438150"/>
                  </a:lnTo>
                  <a:lnTo>
                    <a:pt x="92786" y="435610"/>
                  </a:lnTo>
                  <a:lnTo>
                    <a:pt x="93078" y="433070"/>
                  </a:lnTo>
                  <a:lnTo>
                    <a:pt x="93560" y="430530"/>
                  </a:lnTo>
                  <a:lnTo>
                    <a:pt x="94284" y="429260"/>
                  </a:lnTo>
                  <a:lnTo>
                    <a:pt x="92900" y="426720"/>
                  </a:lnTo>
                  <a:lnTo>
                    <a:pt x="93586" y="426720"/>
                  </a:lnTo>
                  <a:lnTo>
                    <a:pt x="94665" y="424180"/>
                  </a:lnTo>
                  <a:lnTo>
                    <a:pt x="95123" y="422910"/>
                  </a:lnTo>
                  <a:lnTo>
                    <a:pt x="96113" y="425450"/>
                  </a:lnTo>
                  <a:lnTo>
                    <a:pt x="96024" y="426720"/>
                  </a:lnTo>
                  <a:lnTo>
                    <a:pt x="98082" y="425450"/>
                  </a:lnTo>
                  <a:lnTo>
                    <a:pt x="98628" y="425450"/>
                  </a:lnTo>
                  <a:lnTo>
                    <a:pt x="99110" y="424180"/>
                  </a:lnTo>
                  <a:lnTo>
                    <a:pt x="97840" y="422910"/>
                  </a:lnTo>
                  <a:lnTo>
                    <a:pt x="98628" y="421640"/>
                  </a:lnTo>
                  <a:lnTo>
                    <a:pt x="98386" y="420370"/>
                  </a:lnTo>
                  <a:lnTo>
                    <a:pt x="98145" y="419100"/>
                  </a:lnTo>
                  <a:lnTo>
                    <a:pt x="103136" y="417830"/>
                  </a:lnTo>
                  <a:lnTo>
                    <a:pt x="103708" y="420370"/>
                  </a:lnTo>
                  <a:lnTo>
                    <a:pt x="101676" y="421640"/>
                  </a:lnTo>
                  <a:lnTo>
                    <a:pt x="104355" y="421640"/>
                  </a:lnTo>
                  <a:lnTo>
                    <a:pt x="104292" y="424180"/>
                  </a:lnTo>
                  <a:lnTo>
                    <a:pt x="105270" y="425450"/>
                  </a:lnTo>
                  <a:lnTo>
                    <a:pt x="103136" y="424180"/>
                  </a:lnTo>
                  <a:lnTo>
                    <a:pt x="103911" y="425450"/>
                  </a:lnTo>
                  <a:lnTo>
                    <a:pt x="105537" y="426720"/>
                  </a:lnTo>
                  <a:lnTo>
                    <a:pt x="103339" y="427990"/>
                  </a:lnTo>
                  <a:lnTo>
                    <a:pt x="103670" y="429260"/>
                  </a:lnTo>
                  <a:lnTo>
                    <a:pt x="104178" y="429260"/>
                  </a:lnTo>
                  <a:lnTo>
                    <a:pt x="105384" y="431800"/>
                  </a:lnTo>
                  <a:lnTo>
                    <a:pt x="104013" y="431800"/>
                  </a:lnTo>
                  <a:lnTo>
                    <a:pt x="104584" y="436676"/>
                  </a:lnTo>
                  <a:lnTo>
                    <a:pt x="101346" y="439420"/>
                  </a:lnTo>
                  <a:lnTo>
                    <a:pt x="104559" y="444500"/>
                  </a:lnTo>
                  <a:lnTo>
                    <a:pt x="105841" y="443230"/>
                  </a:lnTo>
                  <a:lnTo>
                    <a:pt x="101930" y="449580"/>
                  </a:lnTo>
                  <a:lnTo>
                    <a:pt x="102120" y="450850"/>
                  </a:lnTo>
                  <a:lnTo>
                    <a:pt x="99491" y="454660"/>
                  </a:lnTo>
                  <a:lnTo>
                    <a:pt x="100457" y="453390"/>
                  </a:lnTo>
                  <a:lnTo>
                    <a:pt x="106756" y="454660"/>
                  </a:lnTo>
                  <a:lnTo>
                    <a:pt x="100812" y="462280"/>
                  </a:lnTo>
                  <a:lnTo>
                    <a:pt x="97574" y="464820"/>
                  </a:lnTo>
                  <a:lnTo>
                    <a:pt x="92316" y="464820"/>
                  </a:lnTo>
                  <a:lnTo>
                    <a:pt x="91363" y="466090"/>
                  </a:lnTo>
                  <a:lnTo>
                    <a:pt x="92697" y="467360"/>
                  </a:lnTo>
                  <a:lnTo>
                    <a:pt x="92786" y="469900"/>
                  </a:lnTo>
                  <a:lnTo>
                    <a:pt x="91846" y="471170"/>
                  </a:lnTo>
                  <a:lnTo>
                    <a:pt x="91706" y="472440"/>
                  </a:lnTo>
                  <a:lnTo>
                    <a:pt x="93357" y="472440"/>
                  </a:lnTo>
                  <a:lnTo>
                    <a:pt x="91668" y="473710"/>
                  </a:lnTo>
                  <a:lnTo>
                    <a:pt x="92722" y="474980"/>
                  </a:lnTo>
                  <a:lnTo>
                    <a:pt x="92722" y="477520"/>
                  </a:lnTo>
                  <a:lnTo>
                    <a:pt x="87172" y="478790"/>
                  </a:lnTo>
                  <a:lnTo>
                    <a:pt x="87757" y="482600"/>
                  </a:lnTo>
                  <a:lnTo>
                    <a:pt x="85305" y="482600"/>
                  </a:lnTo>
                  <a:lnTo>
                    <a:pt x="79197" y="480771"/>
                  </a:lnTo>
                  <a:lnTo>
                    <a:pt x="81064" y="483870"/>
                  </a:lnTo>
                  <a:lnTo>
                    <a:pt x="82689" y="488950"/>
                  </a:lnTo>
                  <a:lnTo>
                    <a:pt x="80606" y="494030"/>
                  </a:lnTo>
                  <a:lnTo>
                    <a:pt x="75984" y="492760"/>
                  </a:lnTo>
                  <a:lnTo>
                    <a:pt x="88239" y="500380"/>
                  </a:lnTo>
                  <a:lnTo>
                    <a:pt x="89496" y="502920"/>
                  </a:lnTo>
                  <a:lnTo>
                    <a:pt x="91833" y="505460"/>
                  </a:lnTo>
                  <a:lnTo>
                    <a:pt x="89204" y="511111"/>
                  </a:lnTo>
                  <a:lnTo>
                    <a:pt x="96761" y="506730"/>
                  </a:lnTo>
                  <a:lnTo>
                    <a:pt x="95326" y="509270"/>
                  </a:lnTo>
                  <a:lnTo>
                    <a:pt x="94551" y="510540"/>
                  </a:lnTo>
                  <a:lnTo>
                    <a:pt x="94894" y="511810"/>
                  </a:lnTo>
                  <a:lnTo>
                    <a:pt x="94551" y="512864"/>
                  </a:lnTo>
                  <a:lnTo>
                    <a:pt x="94449" y="514350"/>
                  </a:lnTo>
                  <a:lnTo>
                    <a:pt x="94437" y="514616"/>
                  </a:lnTo>
                  <a:lnTo>
                    <a:pt x="94373" y="514350"/>
                  </a:lnTo>
                  <a:lnTo>
                    <a:pt x="94437" y="514642"/>
                  </a:lnTo>
                  <a:lnTo>
                    <a:pt x="94856" y="515620"/>
                  </a:lnTo>
                  <a:lnTo>
                    <a:pt x="96393" y="515620"/>
                  </a:lnTo>
                  <a:lnTo>
                    <a:pt x="96202" y="516890"/>
                  </a:lnTo>
                  <a:lnTo>
                    <a:pt x="95224" y="516890"/>
                  </a:lnTo>
                  <a:lnTo>
                    <a:pt x="94691" y="515721"/>
                  </a:lnTo>
                  <a:lnTo>
                    <a:pt x="95275" y="518160"/>
                  </a:lnTo>
                  <a:lnTo>
                    <a:pt x="98120" y="520700"/>
                  </a:lnTo>
                  <a:lnTo>
                    <a:pt x="99606" y="519430"/>
                  </a:lnTo>
                  <a:lnTo>
                    <a:pt x="98615" y="519430"/>
                  </a:lnTo>
                  <a:lnTo>
                    <a:pt x="100914" y="516890"/>
                  </a:lnTo>
                  <a:lnTo>
                    <a:pt x="103212" y="514350"/>
                  </a:lnTo>
                  <a:lnTo>
                    <a:pt x="104355" y="513080"/>
                  </a:lnTo>
                  <a:lnTo>
                    <a:pt x="109385" y="520700"/>
                  </a:lnTo>
                  <a:lnTo>
                    <a:pt x="109410" y="525780"/>
                  </a:lnTo>
                  <a:lnTo>
                    <a:pt x="107289" y="529590"/>
                  </a:lnTo>
                  <a:lnTo>
                    <a:pt x="106845" y="533400"/>
                  </a:lnTo>
                  <a:lnTo>
                    <a:pt x="106730" y="538480"/>
                  </a:lnTo>
                  <a:lnTo>
                    <a:pt x="102273" y="539750"/>
                  </a:lnTo>
                  <a:lnTo>
                    <a:pt x="107416" y="543560"/>
                  </a:lnTo>
                  <a:lnTo>
                    <a:pt x="105194" y="546100"/>
                  </a:lnTo>
                  <a:lnTo>
                    <a:pt x="105511" y="548640"/>
                  </a:lnTo>
                  <a:lnTo>
                    <a:pt x="99669" y="552450"/>
                  </a:lnTo>
                  <a:lnTo>
                    <a:pt x="102298" y="554990"/>
                  </a:lnTo>
                  <a:lnTo>
                    <a:pt x="101765" y="553720"/>
                  </a:lnTo>
                  <a:lnTo>
                    <a:pt x="103873" y="554990"/>
                  </a:lnTo>
                  <a:lnTo>
                    <a:pt x="102971" y="554990"/>
                  </a:lnTo>
                  <a:lnTo>
                    <a:pt x="103238" y="556260"/>
                  </a:lnTo>
                  <a:lnTo>
                    <a:pt x="106527" y="556260"/>
                  </a:lnTo>
                  <a:lnTo>
                    <a:pt x="107848" y="560070"/>
                  </a:lnTo>
                  <a:lnTo>
                    <a:pt x="111874" y="560070"/>
                  </a:lnTo>
                  <a:lnTo>
                    <a:pt x="115011" y="561340"/>
                  </a:lnTo>
                  <a:lnTo>
                    <a:pt x="118757" y="560070"/>
                  </a:lnTo>
                  <a:lnTo>
                    <a:pt x="119608" y="562610"/>
                  </a:lnTo>
                  <a:lnTo>
                    <a:pt x="124066" y="558800"/>
                  </a:lnTo>
                  <a:lnTo>
                    <a:pt x="125488" y="561340"/>
                  </a:lnTo>
                  <a:lnTo>
                    <a:pt x="126720" y="558800"/>
                  </a:lnTo>
                  <a:lnTo>
                    <a:pt x="127330" y="557530"/>
                  </a:lnTo>
                  <a:lnTo>
                    <a:pt x="130187" y="560070"/>
                  </a:lnTo>
                  <a:lnTo>
                    <a:pt x="142849" y="560070"/>
                  </a:lnTo>
                  <a:lnTo>
                    <a:pt x="144487" y="558800"/>
                  </a:lnTo>
                  <a:lnTo>
                    <a:pt x="147993" y="558800"/>
                  </a:lnTo>
                  <a:lnTo>
                    <a:pt x="149339" y="560070"/>
                  </a:lnTo>
                  <a:lnTo>
                    <a:pt x="149377" y="561340"/>
                  </a:lnTo>
                  <a:lnTo>
                    <a:pt x="150672" y="561340"/>
                  </a:lnTo>
                  <a:lnTo>
                    <a:pt x="150812" y="561340"/>
                  </a:lnTo>
                  <a:lnTo>
                    <a:pt x="151130" y="561340"/>
                  </a:lnTo>
                  <a:lnTo>
                    <a:pt x="151066" y="560768"/>
                  </a:lnTo>
                  <a:lnTo>
                    <a:pt x="150977" y="560070"/>
                  </a:lnTo>
                  <a:lnTo>
                    <a:pt x="151053" y="560641"/>
                  </a:lnTo>
                  <a:lnTo>
                    <a:pt x="151155" y="561340"/>
                  </a:lnTo>
                  <a:lnTo>
                    <a:pt x="151333" y="562610"/>
                  </a:lnTo>
                  <a:lnTo>
                    <a:pt x="151587" y="561340"/>
                  </a:lnTo>
                  <a:lnTo>
                    <a:pt x="153073" y="560070"/>
                  </a:lnTo>
                  <a:lnTo>
                    <a:pt x="156260" y="560070"/>
                  </a:lnTo>
                  <a:lnTo>
                    <a:pt x="162356" y="558800"/>
                  </a:lnTo>
                  <a:lnTo>
                    <a:pt x="168910" y="557530"/>
                  </a:lnTo>
                  <a:lnTo>
                    <a:pt x="175044" y="556260"/>
                  </a:lnTo>
                  <a:lnTo>
                    <a:pt x="177469" y="553720"/>
                  </a:lnTo>
                  <a:lnTo>
                    <a:pt x="179882" y="551180"/>
                  </a:lnTo>
                  <a:lnTo>
                    <a:pt x="183159" y="544830"/>
                  </a:lnTo>
                  <a:lnTo>
                    <a:pt x="188302" y="539851"/>
                  </a:lnTo>
                  <a:lnTo>
                    <a:pt x="187655" y="541020"/>
                  </a:lnTo>
                  <a:lnTo>
                    <a:pt x="204990" y="538480"/>
                  </a:lnTo>
                  <a:lnTo>
                    <a:pt x="225780" y="544830"/>
                  </a:lnTo>
                  <a:lnTo>
                    <a:pt x="246900" y="554990"/>
                  </a:lnTo>
                  <a:lnTo>
                    <a:pt x="265201" y="562610"/>
                  </a:lnTo>
                  <a:lnTo>
                    <a:pt x="268084" y="566420"/>
                  </a:lnTo>
                  <a:lnTo>
                    <a:pt x="267665" y="572770"/>
                  </a:lnTo>
                  <a:lnTo>
                    <a:pt x="266687" y="576580"/>
                  </a:lnTo>
                  <a:lnTo>
                    <a:pt x="267703" y="575310"/>
                  </a:lnTo>
                  <a:lnTo>
                    <a:pt x="273126" y="584200"/>
                  </a:lnTo>
                  <a:lnTo>
                    <a:pt x="268363" y="582930"/>
                  </a:lnTo>
                  <a:lnTo>
                    <a:pt x="267398" y="580390"/>
                  </a:lnTo>
                  <a:lnTo>
                    <a:pt x="265582" y="576580"/>
                  </a:lnTo>
                  <a:lnTo>
                    <a:pt x="262597" y="572770"/>
                  </a:lnTo>
                  <a:lnTo>
                    <a:pt x="262902" y="570230"/>
                  </a:lnTo>
                  <a:lnTo>
                    <a:pt x="261658" y="567690"/>
                  </a:lnTo>
                  <a:lnTo>
                    <a:pt x="258546" y="566420"/>
                  </a:lnTo>
                  <a:lnTo>
                    <a:pt x="261289" y="570230"/>
                  </a:lnTo>
                  <a:lnTo>
                    <a:pt x="264718" y="577850"/>
                  </a:lnTo>
                  <a:lnTo>
                    <a:pt x="268185" y="584200"/>
                  </a:lnTo>
                  <a:lnTo>
                    <a:pt x="270725" y="589800"/>
                  </a:lnTo>
                  <a:lnTo>
                    <a:pt x="272618" y="591820"/>
                  </a:lnTo>
                  <a:lnTo>
                    <a:pt x="271005" y="590550"/>
                  </a:lnTo>
                  <a:lnTo>
                    <a:pt x="274104" y="595630"/>
                  </a:lnTo>
                  <a:lnTo>
                    <a:pt x="276936" y="600710"/>
                  </a:lnTo>
                  <a:lnTo>
                    <a:pt x="277901" y="605790"/>
                  </a:lnTo>
                  <a:lnTo>
                    <a:pt x="275361" y="610870"/>
                  </a:lnTo>
                  <a:lnTo>
                    <a:pt x="274281" y="613410"/>
                  </a:lnTo>
                  <a:lnTo>
                    <a:pt x="277025" y="618490"/>
                  </a:lnTo>
                  <a:lnTo>
                    <a:pt x="274040" y="622300"/>
                  </a:lnTo>
                  <a:lnTo>
                    <a:pt x="272656" y="622300"/>
                  </a:lnTo>
                  <a:lnTo>
                    <a:pt x="266420" y="623570"/>
                  </a:lnTo>
                  <a:lnTo>
                    <a:pt x="270700" y="626110"/>
                  </a:lnTo>
                  <a:lnTo>
                    <a:pt x="271576" y="627380"/>
                  </a:lnTo>
                  <a:lnTo>
                    <a:pt x="279107" y="627380"/>
                  </a:lnTo>
                  <a:lnTo>
                    <a:pt x="275869" y="631190"/>
                  </a:lnTo>
                  <a:lnTo>
                    <a:pt x="274015" y="633730"/>
                  </a:lnTo>
                  <a:lnTo>
                    <a:pt x="281038" y="633730"/>
                  </a:lnTo>
                  <a:lnTo>
                    <a:pt x="282498" y="635000"/>
                  </a:lnTo>
                  <a:lnTo>
                    <a:pt x="285902" y="636270"/>
                  </a:lnTo>
                  <a:lnTo>
                    <a:pt x="288023" y="637540"/>
                  </a:lnTo>
                  <a:lnTo>
                    <a:pt x="290995" y="640080"/>
                  </a:lnTo>
                  <a:lnTo>
                    <a:pt x="291350" y="640080"/>
                  </a:lnTo>
                  <a:lnTo>
                    <a:pt x="292036" y="641350"/>
                  </a:lnTo>
                  <a:lnTo>
                    <a:pt x="292646" y="641350"/>
                  </a:lnTo>
                  <a:lnTo>
                    <a:pt x="292379" y="642620"/>
                  </a:lnTo>
                  <a:lnTo>
                    <a:pt x="296913" y="638810"/>
                  </a:lnTo>
                  <a:lnTo>
                    <a:pt x="294767" y="648970"/>
                  </a:lnTo>
                  <a:lnTo>
                    <a:pt x="296494" y="647700"/>
                  </a:lnTo>
                  <a:lnTo>
                    <a:pt x="300113" y="649909"/>
                  </a:lnTo>
                  <a:lnTo>
                    <a:pt x="300304" y="652780"/>
                  </a:lnTo>
                  <a:lnTo>
                    <a:pt x="299961" y="654050"/>
                  </a:lnTo>
                  <a:lnTo>
                    <a:pt x="296799" y="652780"/>
                  </a:lnTo>
                  <a:lnTo>
                    <a:pt x="297484" y="654050"/>
                  </a:lnTo>
                  <a:lnTo>
                    <a:pt x="299580" y="654050"/>
                  </a:lnTo>
                  <a:lnTo>
                    <a:pt x="297840" y="657860"/>
                  </a:lnTo>
                  <a:lnTo>
                    <a:pt x="299694" y="657860"/>
                  </a:lnTo>
                  <a:lnTo>
                    <a:pt x="302336" y="651510"/>
                  </a:lnTo>
                  <a:lnTo>
                    <a:pt x="303961" y="656590"/>
                  </a:lnTo>
                  <a:lnTo>
                    <a:pt x="305549" y="656590"/>
                  </a:lnTo>
                  <a:lnTo>
                    <a:pt x="306387" y="655320"/>
                  </a:lnTo>
                  <a:lnTo>
                    <a:pt x="310235" y="656590"/>
                  </a:lnTo>
                  <a:lnTo>
                    <a:pt x="311200" y="656590"/>
                  </a:lnTo>
                  <a:lnTo>
                    <a:pt x="311378" y="657860"/>
                  </a:lnTo>
                  <a:lnTo>
                    <a:pt x="312788" y="657860"/>
                  </a:lnTo>
                  <a:lnTo>
                    <a:pt x="314693" y="659130"/>
                  </a:lnTo>
                  <a:lnTo>
                    <a:pt x="313016" y="656590"/>
                  </a:lnTo>
                  <a:lnTo>
                    <a:pt x="314883" y="656590"/>
                  </a:lnTo>
                  <a:lnTo>
                    <a:pt x="319747" y="657860"/>
                  </a:lnTo>
                  <a:lnTo>
                    <a:pt x="325653" y="660400"/>
                  </a:lnTo>
                  <a:lnTo>
                    <a:pt x="328015" y="655320"/>
                  </a:lnTo>
                  <a:lnTo>
                    <a:pt x="335597" y="654050"/>
                  </a:lnTo>
                  <a:lnTo>
                    <a:pt x="340194" y="660400"/>
                  </a:lnTo>
                  <a:lnTo>
                    <a:pt x="346697" y="662940"/>
                  </a:lnTo>
                  <a:lnTo>
                    <a:pt x="349389" y="669290"/>
                  </a:lnTo>
                  <a:lnTo>
                    <a:pt x="358190" y="669290"/>
                  </a:lnTo>
                  <a:lnTo>
                    <a:pt x="362762" y="674370"/>
                  </a:lnTo>
                  <a:lnTo>
                    <a:pt x="370217" y="678180"/>
                  </a:lnTo>
                  <a:lnTo>
                    <a:pt x="376643" y="681990"/>
                  </a:lnTo>
                  <a:lnTo>
                    <a:pt x="383273" y="688340"/>
                  </a:lnTo>
                  <a:lnTo>
                    <a:pt x="389242" y="690880"/>
                  </a:lnTo>
                  <a:lnTo>
                    <a:pt x="384975" y="697230"/>
                  </a:lnTo>
                  <a:lnTo>
                    <a:pt x="387718" y="699770"/>
                  </a:lnTo>
                  <a:lnTo>
                    <a:pt x="386842" y="702310"/>
                  </a:lnTo>
                  <a:lnTo>
                    <a:pt x="391414" y="704850"/>
                  </a:lnTo>
                  <a:lnTo>
                    <a:pt x="389890" y="707390"/>
                  </a:lnTo>
                  <a:lnTo>
                    <a:pt x="391795" y="708660"/>
                  </a:lnTo>
                  <a:lnTo>
                    <a:pt x="394271" y="709930"/>
                  </a:lnTo>
                  <a:lnTo>
                    <a:pt x="395706" y="711200"/>
                  </a:lnTo>
                  <a:lnTo>
                    <a:pt x="401358" y="712470"/>
                  </a:lnTo>
                  <a:lnTo>
                    <a:pt x="406412" y="716280"/>
                  </a:lnTo>
                  <a:lnTo>
                    <a:pt x="411099" y="718820"/>
                  </a:lnTo>
                  <a:lnTo>
                    <a:pt x="412381" y="722630"/>
                  </a:lnTo>
                  <a:lnTo>
                    <a:pt x="415315" y="716280"/>
                  </a:lnTo>
                  <a:lnTo>
                    <a:pt x="418414" y="718820"/>
                  </a:lnTo>
                  <a:lnTo>
                    <a:pt x="418934" y="720090"/>
                  </a:lnTo>
                  <a:lnTo>
                    <a:pt x="420763" y="717550"/>
                  </a:lnTo>
                  <a:lnTo>
                    <a:pt x="421690" y="716280"/>
                  </a:lnTo>
                  <a:lnTo>
                    <a:pt x="422605" y="715010"/>
                  </a:lnTo>
                  <a:lnTo>
                    <a:pt x="420814" y="715962"/>
                  </a:lnTo>
                  <a:lnTo>
                    <a:pt x="420624" y="716153"/>
                  </a:lnTo>
                  <a:lnTo>
                    <a:pt x="420712" y="716013"/>
                  </a:lnTo>
                  <a:lnTo>
                    <a:pt x="422071" y="715010"/>
                  </a:lnTo>
                  <a:lnTo>
                    <a:pt x="425424" y="712470"/>
                  </a:lnTo>
                  <a:lnTo>
                    <a:pt x="430364" y="707390"/>
                  </a:lnTo>
                  <a:lnTo>
                    <a:pt x="433336" y="701040"/>
                  </a:lnTo>
                  <a:lnTo>
                    <a:pt x="432549" y="695134"/>
                  </a:lnTo>
                  <a:lnTo>
                    <a:pt x="432244" y="693420"/>
                  </a:lnTo>
                  <a:lnTo>
                    <a:pt x="431774" y="690880"/>
                  </a:lnTo>
                  <a:lnTo>
                    <a:pt x="430720" y="688340"/>
                  </a:lnTo>
                  <a:lnTo>
                    <a:pt x="429653" y="684530"/>
                  </a:lnTo>
                  <a:lnTo>
                    <a:pt x="429463" y="683260"/>
                  </a:lnTo>
                  <a:lnTo>
                    <a:pt x="427570" y="681990"/>
                  </a:lnTo>
                  <a:lnTo>
                    <a:pt x="429069" y="680720"/>
                  </a:lnTo>
                  <a:lnTo>
                    <a:pt x="428244" y="679450"/>
                  </a:lnTo>
                  <a:lnTo>
                    <a:pt x="430161" y="678180"/>
                  </a:lnTo>
                  <a:lnTo>
                    <a:pt x="429933" y="680720"/>
                  </a:lnTo>
                  <a:lnTo>
                    <a:pt x="429577" y="681990"/>
                  </a:lnTo>
                  <a:lnTo>
                    <a:pt x="431673" y="685800"/>
                  </a:lnTo>
                  <a:lnTo>
                    <a:pt x="433057" y="683260"/>
                  </a:lnTo>
                  <a:lnTo>
                    <a:pt x="433590" y="683260"/>
                  </a:lnTo>
                  <a:lnTo>
                    <a:pt x="433311" y="681990"/>
                  </a:lnTo>
                  <a:lnTo>
                    <a:pt x="433933" y="683260"/>
                  </a:lnTo>
                  <a:lnTo>
                    <a:pt x="434517" y="683260"/>
                  </a:lnTo>
                  <a:lnTo>
                    <a:pt x="432498" y="684530"/>
                  </a:lnTo>
                  <a:lnTo>
                    <a:pt x="434301" y="684530"/>
                  </a:lnTo>
                  <a:lnTo>
                    <a:pt x="434225" y="689610"/>
                  </a:lnTo>
                  <a:lnTo>
                    <a:pt x="433946" y="690880"/>
                  </a:lnTo>
                  <a:lnTo>
                    <a:pt x="435038" y="693420"/>
                  </a:lnTo>
                  <a:lnTo>
                    <a:pt x="437083" y="688340"/>
                  </a:lnTo>
                  <a:lnTo>
                    <a:pt x="437908" y="690880"/>
                  </a:lnTo>
                  <a:lnTo>
                    <a:pt x="437286" y="692150"/>
                  </a:lnTo>
                  <a:lnTo>
                    <a:pt x="437261" y="693420"/>
                  </a:lnTo>
                  <a:lnTo>
                    <a:pt x="436778" y="693420"/>
                  </a:lnTo>
                  <a:lnTo>
                    <a:pt x="437565" y="696925"/>
                  </a:lnTo>
                  <a:lnTo>
                    <a:pt x="436181" y="701040"/>
                  </a:lnTo>
                  <a:lnTo>
                    <a:pt x="436600" y="702310"/>
                  </a:lnTo>
                  <a:lnTo>
                    <a:pt x="434467" y="707390"/>
                  </a:lnTo>
                  <a:lnTo>
                    <a:pt x="437489" y="704850"/>
                  </a:lnTo>
                  <a:lnTo>
                    <a:pt x="438391" y="704850"/>
                  </a:lnTo>
                  <a:lnTo>
                    <a:pt x="439000" y="703580"/>
                  </a:lnTo>
                  <a:lnTo>
                    <a:pt x="439877" y="702310"/>
                  </a:lnTo>
                  <a:lnTo>
                    <a:pt x="439839" y="701040"/>
                  </a:lnTo>
                  <a:lnTo>
                    <a:pt x="441833" y="702310"/>
                  </a:lnTo>
                  <a:lnTo>
                    <a:pt x="442010" y="702310"/>
                  </a:lnTo>
                  <a:lnTo>
                    <a:pt x="440321" y="703580"/>
                  </a:lnTo>
                  <a:lnTo>
                    <a:pt x="439928" y="707390"/>
                  </a:lnTo>
                  <a:lnTo>
                    <a:pt x="438073" y="707390"/>
                  </a:lnTo>
                  <a:lnTo>
                    <a:pt x="437578" y="708660"/>
                  </a:lnTo>
                  <a:lnTo>
                    <a:pt x="437426" y="709930"/>
                  </a:lnTo>
                  <a:lnTo>
                    <a:pt x="436575" y="708660"/>
                  </a:lnTo>
                  <a:lnTo>
                    <a:pt x="437565" y="711200"/>
                  </a:lnTo>
                  <a:lnTo>
                    <a:pt x="435635" y="711200"/>
                  </a:lnTo>
                  <a:lnTo>
                    <a:pt x="436486" y="708660"/>
                  </a:lnTo>
                  <a:lnTo>
                    <a:pt x="436079" y="708660"/>
                  </a:lnTo>
                  <a:lnTo>
                    <a:pt x="435876" y="707390"/>
                  </a:lnTo>
                  <a:lnTo>
                    <a:pt x="436181" y="707390"/>
                  </a:lnTo>
                  <a:lnTo>
                    <a:pt x="436168" y="706120"/>
                  </a:lnTo>
                  <a:lnTo>
                    <a:pt x="434670" y="708660"/>
                  </a:lnTo>
                  <a:lnTo>
                    <a:pt x="434568" y="709930"/>
                  </a:lnTo>
                  <a:lnTo>
                    <a:pt x="433158" y="711200"/>
                  </a:lnTo>
                  <a:lnTo>
                    <a:pt x="429552" y="717092"/>
                  </a:lnTo>
                  <a:lnTo>
                    <a:pt x="429044" y="721360"/>
                  </a:lnTo>
                  <a:lnTo>
                    <a:pt x="430555" y="723900"/>
                  </a:lnTo>
                  <a:lnTo>
                    <a:pt x="434911" y="725170"/>
                  </a:lnTo>
                  <a:lnTo>
                    <a:pt x="442417" y="730250"/>
                  </a:lnTo>
                  <a:lnTo>
                    <a:pt x="447052" y="730250"/>
                  </a:lnTo>
                  <a:lnTo>
                    <a:pt x="448868" y="726440"/>
                  </a:lnTo>
                  <a:lnTo>
                    <a:pt x="457276" y="730250"/>
                  </a:lnTo>
                  <a:lnTo>
                    <a:pt x="457022" y="726440"/>
                  </a:lnTo>
                  <a:lnTo>
                    <a:pt x="456984" y="725957"/>
                  </a:lnTo>
                  <a:lnTo>
                    <a:pt x="456996" y="726440"/>
                  </a:lnTo>
                  <a:lnTo>
                    <a:pt x="456844" y="726224"/>
                  </a:lnTo>
                  <a:lnTo>
                    <a:pt x="456742" y="726440"/>
                  </a:lnTo>
                  <a:lnTo>
                    <a:pt x="456831" y="726198"/>
                  </a:lnTo>
                  <a:lnTo>
                    <a:pt x="456095" y="725170"/>
                  </a:lnTo>
                  <a:lnTo>
                    <a:pt x="457200" y="725170"/>
                  </a:lnTo>
                  <a:lnTo>
                    <a:pt x="459917" y="721360"/>
                  </a:lnTo>
                  <a:lnTo>
                    <a:pt x="463016" y="725170"/>
                  </a:lnTo>
                  <a:lnTo>
                    <a:pt x="462775" y="721360"/>
                  </a:lnTo>
                  <a:lnTo>
                    <a:pt x="462699" y="720090"/>
                  </a:lnTo>
                  <a:lnTo>
                    <a:pt x="462711" y="717550"/>
                  </a:lnTo>
                  <a:lnTo>
                    <a:pt x="465162" y="712470"/>
                  </a:lnTo>
                  <a:lnTo>
                    <a:pt x="463016" y="712470"/>
                  </a:lnTo>
                  <a:lnTo>
                    <a:pt x="462521" y="711200"/>
                  </a:lnTo>
                  <a:lnTo>
                    <a:pt x="462038" y="709930"/>
                  </a:lnTo>
                  <a:lnTo>
                    <a:pt x="461543" y="708660"/>
                  </a:lnTo>
                  <a:lnTo>
                    <a:pt x="466813" y="702310"/>
                  </a:lnTo>
                  <a:lnTo>
                    <a:pt x="462165" y="699770"/>
                  </a:lnTo>
                  <a:lnTo>
                    <a:pt x="460654" y="699770"/>
                  </a:lnTo>
                  <a:lnTo>
                    <a:pt x="460667" y="698500"/>
                  </a:lnTo>
                  <a:lnTo>
                    <a:pt x="461276" y="697230"/>
                  </a:lnTo>
                  <a:lnTo>
                    <a:pt x="456819" y="702310"/>
                  </a:lnTo>
                  <a:lnTo>
                    <a:pt x="458038" y="699770"/>
                  </a:lnTo>
                  <a:lnTo>
                    <a:pt x="456082" y="699770"/>
                  </a:lnTo>
                  <a:lnTo>
                    <a:pt x="455777" y="702310"/>
                  </a:lnTo>
                  <a:lnTo>
                    <a:pt x="453161" y="701040"/>
                  </a:lnTo>
                  <a:lnTo>
                    <a:pt x="452272" y="702310"/>
                  </a:lnTo>
                  <a:lnTo>
                    <a:pt x="451053" y="701040"/>
                  </a:lnTo>
                  <a:lnTo>
                    <a:pt x="448398" y="701040"/>
                  </a:lnTo>
                  <a:lnTo>
                    <a:pt x="450710" y="698500"/>
                  </a:lnTo>
                  <a:lnTo>
                    <a:pt x="451866" y="697230"/>
                  </a:lnTo>
                  <a:lnTo>
                    <a:pt x="453580" y="697230"/>
                  </a:lnTo>
                  <a:lnTo>
                    <a:pt x="453466" y="695960"/>
                  </a:lnTo>
                  <a:lnTo>
                    <a:pt x="453351" y="694690"/>
                  </a:lnTo>
                  <a:lnTo>
                    <a:pt x="454342" y="694690"/>
                  </a:lnTo>
                  <a:lnTo>
                    <a:pt x="454558" y="694334"/>
                  </a:lnTo>
                  <a:lnTo>
                    <a:pt x="451954" y="693420"/>
                  </a:lnTo>
                  <a:lnTo>
                    <a:pt x="454837" y="693902"/>
                  </a:lnTo>
                  <a:lnTo>
                    <a:pt x="455142" y="693420"/>
                  </a:lnTo>
                  <a:lnTo>
                    <a:pt x="456501" y="694194"/>
                  </a:lnTo>
                  <a:lnTo>
                    <a:pt x="459447" y="694690"/>
                  </a:lnTo>
                  <a:lnTo>
                    <a:pt x="462457" y="693420"/>
                  </a:lnTo>
                  <a:lnTo>
                    <a:pt x="464629" y="694690"/>
                  </a:lnTo>
                  <a:lnTo>
                    <a:pt x="465162" y="689610"/>
                  </a:lnTo>
                  <a:lnTo>
                    <a:pt x="466699" y="692150"/>
                  </a:lnTo>
                  <a:lnTo>
                    <a:pt x="465048" y="699770"/>
                  </a:lnTo>
                  <a:lnTo>
                    <a:pt x="471474" y="699770"/>
                  </a:lnTo>
                  <a:lnTo>
                    <a:pt x="469036" y="707390"/>
                  </a:lnTo>
                  <a:lnTo>
                    <a:pt x="474395" y="709930"/>
                  </a:lnTo>
                  <a:lnTo>
                    <a:pt x="480555" y="712470"/>
                  </a:lnTo>
                  <a:lnTo>
                    <a:pt x="485292" y="707390"/>
                  </a:lnTo>
                  <a:lnTo>
                    <a:pt x="486778" y="704850"/>
                  </a:lnTo>
                  <a:lnTo>
                    <a:pt x="501802" y="707390"/>
                  </a:lnTo>
                  <a:lnTo>
                    <a:pt x="499452" y="704850"/>
                  </a:lnTo>
                  <a:lnTo>
                    <a:pt x="493699" y="699770"/>
                  </a:lnTo>
                  <a:lnTo>
                    <a:pt x="488619" y="693420"/>
                  </a:lnTo>
                  <a:lnTo>
                    <a:pt x="487972" y="689610"/>
                  </a:lnTo>
                  <a:lnTo>
                    <a:pt x="487324" y="685800"/>
                  </a:lnTo>
                  <a:lnTo>
                    <a:pt x="484022" y="688340"/>
                  </a:lnTo>
                  <a:lnTo>
                    <a:pt x="481012" y="685800"/>
                  </a:lnTo>
                  <a:lnTo>
                    <a:pt x="477266" y="684530"/>
                  </a:lnTo>
                  <a:lnTo>
                    <a:pt x="475475" y="680720"/>
                  </a:lnTo>
                  <a:lnTo>
                    <a:pt x="469201" y="680720"/>
                  </a:lnTo>
                  <a:lnTo>
                    <a:pt x="469201" y="676910"/>
                  </a:lnTo>
                  <a:lnTo>
                    <a:pt x="462495" y="675640"/>
                  </a:lnTo>
                  <a:lnTo>
                    <a:pt x="459752" y="679450"/>
                  </a:lnTo>
                  <a:lnTo>
                    <a:pt x="460133" y="679450"/>
                  </a:lnTo>
                  <a:lnTo>
                    <a:pt x="459676" y="680720"/>
                  </a:lnTo>
                  <a:lnTo>
                    <a:pt x="457974" y="680720"/>
                  </a:lnTo>
                  <a:lnTo>
                    <a:pt x="459486" y="683260"/>
                  </a:lnTo>
                  <a:lnTo>
                    <a:pt x="458012" y="683260"/>
                  </a:lnTo>
                  <a:lnTo>
                    <a:pt x="453783" y="684530"/>
                  </a:lnTo>
                  <a:lnTo>
                    <a:pt x="450126" y="684530"/>
                  </a:lnTo>
                  <a:lnTo>
                    <a:pt x="453694" y="681990"/>
                  </a:lnTo>
                  <a:lnTo>
                    <a:pt x="455485" y="680720"/>
                  </a:lnTo>
                  <a:lnTo>
                    <a:pt x="457568" y="680720"/>
                  </a:lnTo>
                  <a:lnTo>
                    <a:pt x="456895" y="678180"/>
                  </a:lnTo>
                  <a:lnTo>
                    <a:pt x="456222" y="675640"/>
                  </a:lnTo>
                  <a:lnTo>
                    <a:pt x="455879" y="674370"/>
                  </a:lnTo>
                  <a:lnTo>
                    <a:pt x="458609" y="676719"/>
                  </a:lnTo>
                  <a:lnTo>
                    <a:pt x="459054" y="674370"/>
                  </a:lnTo>
                  <a:lnTo>
                    <a:pt x="459790" y="670572"/>
                  </a:lnTo>
                  <a:lnTo>
                    <a:pt x="457339" y="669290"/>
                  </a:lnTo>
                  <a:lnTo>
                    <a:pt x="455345" y="666750"/>
                  </a:lnTo>
                  <a:lnTo>
                    <a:pt x="455536" y="670572"/>
                  </a:lnTo>
                  <a:lnTo>
                    <a:pt x="454228" y="671830"/>
                  </a:lnTo>
                  <a:lnTo>
                    <a:pt x="453021" y="669290"/>
                  </a:lnTo>
                  <a:lnTo>
                    <a:pt x="451129" y="671830"/>
                  </a:lnTo>
                  <a:lnTo>
                    <a:pt x="450418" y="671830"/>
                  </a:lnTo>
                  <a:lnTo>
                    <a:pt x="447497" y="675640"/>
                  </a:lnTo>
                  <a:lnTo>
                    <a:pt x="444284" y="669290"/>
                  </a:lnTo>
                  <a:lnTo>
                    <a:pt x="446735" y="671830"/>
                  </a:lnTo>
                  <a:lnTo>
                    <a:pt x="446112" y="669290"/>
                  </a:lnTo>
                  <a:lnTo>
                    <a:pt x="457390" y="664210"/>
                  </a:lnTo>
                  <a:lnTo>
                    <a:pt x="459409" y="666750"/>
                  </a:lnTo>
                  <a:lnTo>
                    <a:pt x="463105" y="665480"/>
                  </a:lnTo>
                  <a:lnTo>
                    <a:pt x="462203" y="664210"/>
                  </a:lnTo>
                  <a:lnTo>
                    <a:pt x="458571" y="659130"/>
                  </a:lnTo>
                  <a:lnTo>
                    <a:pt x="465556" y="660400"/>
                  </a:lnTo>
                  <a:lnTo>
                    <a:pt x="465810" y="659130"/>
                  </a:lnTo>
                  <a:lnTo>
                    <a:pt x="466077" y="657860"/>
                  </a:lnTo>
                  <a:lnTo>
                    <a:pt x="466331" y="656590"/>
                  </a:lnTo>
                  <a:lnTo>
                    <a:pt x="466598" y="655320"/>
                  </a:lnTo>
                  <a:lnTo>
                    <a:pt x="466382" y="654050"/>
                  </a:lnTo>
                  <a:lnTo>
                    <a:pt x="463740" y="652780"/>
                  </a:lnTo>
                  <a:lnTo>
                    <a:pt x="461797" y="650240"/>
                  </a:lnTo>
                  <a:lnTo>
                    <a:pt x="458241" y="647700"/>
                  </a:lnTo>
                  <a:lnTo>
                    <a:pt x="458863" y="645160"/>
                  </a:lnTo>
                  <a:lnTo>
                    <a:pt x="456044" y="646430"/>
                  </a:lnTo>
                  <a:lnTo>
                    <a:pt x="455345" y="647700"/>
                  </a:lnTo>
                  <a:lnTo>
                    <a:pt x="455218" y="646430"/>
                  </a:lnTo>
                  <a:lnTo>
                    <a:pt x="457187" y="645160"/>
                  </a:lnTo>
                  <a:lnTo>
                    <a:pt x="454050" y="642620"/>
                  </a:lnTo>
                  <a:lnTo>
                    <a:pt x="453555" y="646430"/>
                  </a:lnTo>
                  <a:lnTo>
                    <a:pt x="452602" y="647700"/>
                  </a:lnTo>
                  <a:lnTo>
                    <a:pt x="448818" y="650240"/>
                  </a:lnTo>
                  <a:lnTo>
                    <a:pt x="447446" y="654050"/>
                  </a:lnTo>
                  <a:lnTo>
                    <a:pt x="443318" y="656590"/>
                  </a:lnTo>
                  <a:lnTo>
                    <a:pt x="442620" y="656590"/>
                  </a:lnTo>
                  <a:lnTo>
                    <a:pt x="442518" y="655320"/>
                  </a:lnTo>
                  <a:lnTo>
                    <a:pt x="440258" y="655320"/>
                  </a:lnTo>
                  <a:lnTo>
                    <a:pt x="439318" y="657860"/>
                  </a:lnTo>
                  <a:lnTo>
                    <a:pt x="439039" y="655320"/>
                  </a:lnTo>
                  <a:lnTo>
                    <a:pt x="439000" y="654939"/>
                  </a:lnTo>
                  <a:lnTo>
                    <a:pt x="441845" y="652780"/>
                  </a:lnTo>
                  <a:lnTo>
                    <a:pt x="443598" y="652780"/>
                  </a:lnTo>
                  <a:lnTo>
                    <a:pt x="447484" y="651510"/>
                  </a:lnTo>
                  <a:lnTo>
                    <a:pt x="446620" y="648970"/>
                  </a:lnTo>
                  <a:lnTo>
                    <a:pt x="445833" y="647700"/>
                  </a:lnTo>
                  <a:lnTo>
                    <a:pt x="443166" y="645160"/>
                  </a:lnTo>
                  <a:lnTo>
                    <a:pt x="446303" y="645160"/>
                  </a:lnTo>
                  <a:lnTo>
                    <a:pt x="449110" y="643890"/>
                  </a:lnTo>
                  <a:lnTo>
                    <a:pt x="451053" y="638810"/>
                  </a:lnTo>
                  <a:lnTo>
                    <a:pt x="455104" y="640080"/>
                  </a:lnTo>
                  <a:lnTo>
                    <a:pt x="456272" y="640080"/>
                  </a:lnTo>
                  <a:lnTo>
                    <a:pt x="458889" y="642620"/>
                  </a:lnTo>
                  <a:lnTo>
                    <a:pt x="459930" y="642620"/>
                  </a:lnTo>
                  <a:lnTo>
                    <a:pt x="461264" y="641350"/>
                  </a:lnTo>
                  <a:lnTo>
                    <a:pt x="463702" y="643890"/>
                  </a:lnTo>
                  <a:lnTo>
                    <a:pt x="464553" y="642620"/>
                  </a:lnTo>
                  <a:lnTo>
                    <a:pt x="465023" y="643890"/>
                  </a:lnTo>
                  <a:lnTo>
                    <a:pt x="466801" y="642620"/>
                  </a:lnTo>
                  <a:lnTo>
                    <a:pt x="469722" y="641350"/>
                  </a:lnTo>
                  <a:lnTo>
                    <a:pt x="470369" y="638810"/>
                  </a:lnTo>
                  <a:lnTo>
                    <a:pt x="471131" y="638810"/>
                  </a:lnTo>
                  <a:lnTo>
                    <a:pt x="472516" y="640080"/>
                  </a:lnTo>
                  <a:lnTo>
                    <a:pt x="473405" y="638810"/>
                  </a:lnTo>
                  <a:lnTo>
                    <a:pt x="474370" y="637540"/>
                  </a:lnTo>
                  <a:lnTo>
                    <a:pt x="475818" y="638810"/>
                  </a:lnTo>
                  <a:lnTo>
                    <a:pt x="476262" y="637540"/>
                  </a:lnTo>
                  <a:lnTo>
                    <a:pt x="476719" y="636270"/>
                  </a:lnTo>
                  <a:lnTo>
                    <a:pt x="479196" y="632460"/>
                  </a:lnTo>
                  <a:lnTo>
                    <a:pt x="484809" y="632460"/>
                  </a:lnTo>
                  <a:lnTo>
                    <a:pt x="488467" y="629920"/>
                  </a:lnTo>
                  <a:lnTo>
                    <a:pt x="491274" y="626110"/>
                  </a:lnTo>
                  <a:lnTo>
                    <a:pt x="496608" y="624840"/>
                  </a:lnTo>
                  <a:lnTo>
                    <a:pt x="498055" y="619760"/>
                  </a:lnTo>
                  <a:lnTo>
                    <a:pt x="502005" y="614680"/>
                  </a:lnTo>
                  <a:lnTo>
                    <a:pt x="505142" y="609600"/>
                  </a:lnTo>
                  <a:lnTo>
                    <a:pt x="505701" y="604520"/>
                  </a:lnTo>
                  <a:lnTo>
                    <a:pt x="501942" y="598170"/>
                  </a:lnTo>
                  <a:lnTo>
                    <a:pt x="497281" y="591820"/>
                  </a:lnTo>
                  <a:lnTo>
                    <a:pt x="498259" y="584200"/>
                  </a:lnTo>
                  <a:lnTo>
                    <a:pt x="498424" y="582930"/>
                  </a:lnTo>
                  <a:lnTo>
                    <a:pt x="499478" y="577850"/>
                  </a:lnTo>
                  <a:lnTo>
                    <a:pt x="498716" y="575310"/>
                  </a:lnTo>
                  <a:lnTo>
                    <a:pt x="497586" y="571500"/>
                  </a:lnTo>
                  <a:lnTo>
                    <a:pt x="496963" y="567690"/>
                  </a:lnTo>
                  <a:lnTo>
                    <a:pt x="499757" y="560070"/>
                  </a:lnTo>
                  <a:lnTo>
                    <a:pt x="500938" y="556260"/>
                  </a:lnTo>
                  <a:lnTo>
                    <a:pt x="501332" y="554990"/>
                  </a:lnTo>
                  <a:lnTo>
                    <a:pt x="504456" y="547370"/>
                  </a:lnTo>
                  <a:lnTo>
                    <a:pt x="502894" y="549910"/>
                  </a:lnTo>
                  <a:lnTo>
                    <a:pt x="493928" y="556260"/>
                  </a:lnTo>
                  <a:lnTo>
                    <a:pt x="488823" y="556260"/>
                  </a:lnTo>
                  <a:lnTo>
                    <a:pt x="485444" y="552450"/>
                  </a:lnTo>
                  <a:lnTo>
                    <a:pt x="483069" y="551662"/>
                  </a:lnTo>
                  <a:lnTo>
                    <a:pt x="483501" y="550900"/>
                  </a:lnTo>
                  <a:lnTo>
                    <a:pt x="483806" y="551180"/>
                  </a:lnTo>
                  <a:lnTo>
                    <a:pt x="483831" y="550303"/>
                  </a:lnTo>
                  <a:lnTo>
                    <a:pt x="484428" y="549262"/>
                  </a:lnTo>
                  <a:lnTo>
                    <a:pt x="483870" y="549427"/>
                  </a:lnTo>
                  <a:lnTo>
                    <a:pt x="483870" y="549300"/>
                  </a:lnTo>
                  <a:lnTo>
                    <a:pt x="484733" y="549198"/>
                  </a:lnTo>
                  <a:lnTo>
                    <a:pt x="483882" y="549109"/>
                  </a:lnTo>
                  <a:lnTo>
                    <a:pt x="483908" y="548640"/>
                  </a:lnTo>
                  <a:lnTo>
                    <a:pt x="484911" y="547763"/>
                  </a:lnTo>
                  <a:lnTo>
                    <a:pt x="486054" y="548182"/>
                  </a:lnTo>
                  <a:lnTo>
                    <a:pt x="486460" y="548640"/>
                  </a:lnTo>
                  <a:lnTo>
                    <a:pt x="487311" y="548640"/>
                  </a:lnTo>
                  <a:lnTo>
                    <a:pt x="487730" y="548792"/>
                  </a:lnTo>
                  <a:lnTo>
                    <a:pt x="488188" y="548640"/>
                  </a:lnTo>
                  <a:lnTo>
                    <a:pt x="489343" y="548640"/>
                  </a:lnTo>
                  <a:lnTo>
                    <a:pt x="489216" y="549910"/>
                  </a:lnTo>
                  <a:lnTo>
                    <a:pt x="490207" y="549910"/>
                  </a:lnTo>
                  <a:lnTo>
                    <a:pt x="491769" y="547941"/>
                  </a:lnTo>
                  <a:lnTo>
                    <a:pt x="491858" y="548792"/>
                  </a:lnTo>
                  <a:lnTo>
                    <a:pt x="491756" y="551573"/>
                  </a:lnTo>
                  <a:lnTo>
                    <a:pt x="492620" y="549935"/>
                  </a:lnTo>
                  <a:lnTo>
                    <a:pt x="492823" y="551180"/>
                  </a:lnTo>
                  <a:lnTo>
                    <a:pt x="491617" y="552450"/>
                  </a:lnTo>
                  <a:lnTo>
                    <a:pt x="494576" y="549910"/>
                  </a:lnTo>
                  <a:lnTo>
                    <a:pt x="493306" y="548640"/>
                  </a:lnTo>
                  <a:lnTo>
                    <a:pt x="494385" y="546620"/>
                  </a:lnTo>
                  <a:lnTo>
                    <a:pt x="492074" y="547370"/>
                  </a:lnTo>
                  <a:lnTo>
                    <a:pt x="489661" y="544931"/>
                  </a:lnTo>
                  <a:lnTo>
                    <a:pt x="488111" y="542899"/>
                  </a:lnTo>
                  <a:lnTo>
                    <a:pt x="485114" y="537603"/>
                  </a:lnTo>
                  <a:lnTo>
                    <a:pt x="487654" y="532803"/>
                  </a:lnTo>
                  <a:lnTo>
                    <a:pt x="482523" y="531126"/>
                  </a:lnTo>
                  <a:lnTo>
                    <a:pt x="482523" y="549935"/>
                  </a:lnTo>
                  <a:lnTo>
                    <a:pt x="482219" y="550430"/>
                  </a:lnTo>
                  <a:lnTo>
                    <a:pt x="481533" y="550595"/>
                  </a:lnTo>
                  <a:lnTo>
                    <a:pt x="481495" y="550341"/>
                  </a:lnTo>
                  <a:lnTo>
                    <a:pt x="481838" y="549541"/>
                  </a:lnTo>
                  <a:lnTo>
                    <a:pt x="482092" y="549516"/>
                  </a:lnTo>
                  <a:lnTo>
                    <a:pt x="482523" y="549935"/>
                  </a:lnTo>
                  <a:lnTo>
                    <a:pt x="482523" y="531126"/>
                  </a:lnTo>
                  <a:lnTo>
                    <a:pt x="481063" y="530644"/>
                  </a:lnTo>
                  <a:lnTo>
                    <a:pt x="480428" y="528091"/>
                  </a:lnTo>
                  <a:lnTo>
                    <a:pt x="479704" y="525183"/>
                  </a:lnTo>
                  <a:lnTo>
                    <a:pt x="472173" y="527646"/>
                  </a:lnTo>
                  <a:lnTo>
                    <a:pt x="469099" y="528091"/>
                  </a:lnTo>
                  <a:lnTo>
                    <a:pt x="467093" y="523811"/>
                  </a:lnTo>
                  <a:lnTo>
                    <a:pt x="469633" y="521855"/>
                  </a:lnTo>
                  <a:lnTo>
                    <a:pt x="470890" y="520585"/>
                  </a:lnTo>
                  <a:lnTo>
                    <a:pt x="468922" y="516788"/>
                  </a:lnTo>
                  <a:lnTo>
                    <a:pt x="468896" y="516648"/>
                  </a:lnTo>
                  <a:lnTo>
                    <a:pt x="471551" y="515835"/>
                  </a:lnTo>
                  <a:lnTo>
                    <a:pt x="472262" y="515518"/>
                  </a:lnTo>
                  <a:lnTo>
                    <a:pt x="471995" y="513575"/>
                  </a:lnTo>
                  <a:lnTo>
                    <a:pt x="473202" y="514413"/>
                  </a:lnTo>
                  <a:lnTo>
                    <a:pt x="475932" y="513981"/>
                  </a:lnTo>
                  <a:lnTo>
                    <a:pt x="474510" y="516788"/>
                  </a:lnTo>
                  <a:lnTo>
                    <a:pt x="477088" y="515048"/>
                  </a:lnTo>
                  <a:lnTo>
                    <a:pt x="476427" y="516204"/>
                  </a:lnTo>
                  <a:lnTo>
                    <a:pt x="476326" y="516648"/>
                  </a:lnTo>
                  <a:lnTo>
                    <a:pt x="477774" y="519671"/>
                  </a:lnTo>
                  <a:lnTo>
                    <a:pt x="477291" y="516813"/>
                  </a:lnTo>
                  <a:lnTo>
                    <a:pt x="480263" y="517029"/>
                  </a:lnTo>
                  <a:lnTo>
                    <a:pt x="480695" y="516813"/>
                  </a:lnTo>
                  <a:lnTo>
                    <a:pt x="482841" y="515747"/>
                  </a:lnTo>
                  <a:lnTo>
                    <a:pt x="485800" y="516204"/>
                  </a:lnTo>
                  <a:lnTo>
                    <a:pt x="486981" y="517639"/>
                  </a:lnTo>
                  <a:lnTo>
                    <a:pt x="487248" y="517639"/>
                  </a:lnTo>
                  <a:lnTo>
                    <a:pt x="487464" y="519988"/>
                  </a:lnTo>
                  <a:lnTo>
                    <a:pt x="489153" y="520395"/>
                  </a:lnTo>
                  <a:lnTo>
                    <a:pt x="491109" y="519480"/>
                  </a:lnTo>
                  <a:lnTo>
                    <a:pt x="488759" y="519226"/>
                  </a:lnTo>
                  <a:lnTo>
                    <a:pt x="489292" y="518541"/>
                  </a:lnTo>
                  <a:lnTo>
                    <a:pt x="489407" y="518147"/>
                  </a:lnTo>
                  <a:lnTo>
                    <a:pt x="489432" y="517906"/>
                  </a:lnTo>
                  <a:lnTo>
                    <a:pt x="489102" y="517525"/>
                  </a:lnTo>
                  <a:lnTo>
                    <a:pt x="489737" y="517372"/>
                  </a:lnTo>
                  <a:lnTo>
                    <a:pt x="489280" y="515759"/>
                  </a:lnTo>
                  <a:lnTo>
                    <a:pt x="489597" y="516648"/>
                  </a:lnTo>
                  <a:lnTo>
                    <a:pt x="490067" y="516699"/>
                  </a:lnTo>
                  <a:lnTo>
                    <a:pt x="490181" y="518020"/>
                  </a:lnTo>
                  <a:lnTo>
                    <a:pt x="489877" y="518312"/>
                  </a:lnTo>
                  <a:lnTo>
                    <a:pt x="489699" y="517753"/>
                  </a:lnTo>
                  <a:lnTo>
                    <a:pt x="489623" y="518541"/>
                  </a:lnTo>
                  <a:lnTo>
                    <a:pt x="490029" y="518426"/>
                  </a:lnTo>
                  <a:lnTo>
                    <a:pt x="490308" y="517740"/>
                  </a:lnTo>
                  <a:lnTo>
                    <a:pt x="491312" y="518998"/>
                  </a:lnTo>
                  <a:lnTo>
                    <a:pt x="492239" y="519518"/>
                  </a:lnTo>
                  <a:lnTo>
                    <a:pt x="493941" y="519734"/>
                  </a:lnTo>
                  <a:lnTo>
                    <a:pt x="493077" y="521373"/>
                  </a:lnTo>
                  <a:lnTo>
                    <a:pt x="492163" y="522947"/>
                  </a:lnTo>
                  <a:lnTo>
                    <a:pt x="493052" y="523976"/>
                  </a:lnTo>
                  <a:lnTo>
                    <a:pt x="491566" y="524014"/>
                  </a:lnTo>
                  <a:lnTo>
                    <a:pt x="491388" y="524319"/>
                  </a:lnTo>
                  <a:lnTo>
                    <a:pt x="491439" y="524014"/>
                  </a:lnTo>
                  <a:lnTo>
                    <a:pt x="486841" y="524129"/>
                  </a:lnTo>
                  <a:lnTo>
                    <a:pt x="492975" y="527011"/>
                  </a:lnTo>
                  <a:lnTo>
                    <a:pt x="496531" y="531368"/>
                  </a:lnTo>
                  <a:lnTo>
                    <a:pt x="495592" y="534339"/>
                  </a:lnTo>
                  <a:lnTo>
                    <a:pt x="493839" y="536105"/>
                  </a:lnTo>
                  <a:lnTo>
                    <a:pt x="494969" y="536816"/>
                  </a:lnTo>
                  <a:lnTo>
                    <a:pt x="499414" y="535241"/>
                  </a:lnTo>
                  <a:lnTo>
                    <a:pt x="498805" y="537603"/>
                  </a:lnTo>
                  <a:lnTo>
                    <a:pt x="498703" y="538264"/>
                  </a:lnTo>
                  <a:lnTo>
                    <a:pt x="501777" y="540092"/>
                  </a:lnTo>
                  <a:lnTo>
                    <a:pt x="503288" y="535241"/>
                  </a:lnTo>
                  <a:lnTo>
                    <a:pt x="503936" y="533171"/>
                  </a:lnTo>
                  <a:lnTo>
                    <a:pt x="508228" y="535520"/>
                  </a:lnTo>
                  <a:lnTo>
                    <a:pt x="510984" y="536282"/>
                  </a:lnTo>
                  <a:lnTo>
                    <a:pt x="512152" y="543102"/>
                  </a:lnTo>
                  <a:lnTo>
                    <a:pt x="515277" y="539991"/>
                  </a:lnTo>
                  <a:lnTo>
                    <a:pt x="517982" y="539940"/>
                  </a:lnTo>
                  <a:lnTo>
                    <a:pt x="520192" y="540207"/>
                  </a:lnTo>
                  <a:lnTo>
                    <a:pt x="522897" y="540245"/>
                  </a:lnTo>
                  <a:lnTo>
                    <a:pt x="526618" y="541680"/>
                  </a:lnTo>
                  <a:lnTo>
                    <a:pt x="524878" y="544042"/>
                  </a:lnTo>
                  <a:lnTo>
                    <a:pt x="521766" y="545503"/>
                  </a:lnTo>
                  <a:lnTo>
                    <a:pt x="529450" y="543623"/>
                  </a:lnTo>
                  <a:lnTo>
                    <a:pt x="541528" y="540232"/>
                  </a:lnTo>
                  <a:lnTo>
                    <a:pt x="543407" y="539940"/>
                  </a:lnTo>
                  <a:lnTo>
                    <a:pt x="553669" y="538340"/>
                  </a:lnTo>
                  <a:lnTo>
                    <a:pt x="556539" y="538264"/>
                  </a:lnTo>
                  <a:lnTo>
                    <a:pt x="561632" y="541083"/>
                  </a:lnTo>
                  <a:lnTo>
                    <a:pt x="561632" y="543521"/>
                  </a:lnTo>
                  <a:lnTo>
                    <a:pt x="569226" y="546176"/>
                  </a:lnTo>
                  <a:lnTo>
                    <a:pt x="572782" y="543242"/>
                  </a:lnTo>
                  <a:lnTo>
                    <a:pt x="573519" y="538264"/>
                  </a:lnTo>
                  <a:lnTo>
                    <a:pt x="573608" y="537603"/>
                  </a:lnTo>
                  <a:lnTo>
                    <a:pt x="573633" y="533171"/>
                  </a:lnTo>
                  <a:lnTo>
                    <a:pt x="573519" y="528789"/>
                  </a:lnTo>
                  <a:lnTo>
                    <a:pt x="567270" y="527824"/>
                  </a:lnTo>
                  <a:lnTo>
                    <a:pt x="571677" y="524319"/>
                  </a:lnTo>
                  <a:lnTo>
                    <a:pt x="572985" y="523278"/>
                  </a:lnTo>
                  <a:lnTo>
                    <a:pt x="564667" y="521068"/>
                  </a:lnTo>
                  <a:lnTo>
                    <a:pt x="562952" y="520128"/>
                  </a:lnTo>
                  <a:lnTo>
                    <a:pt x="560603" y="518833"/>
                  </a:lnTo>
                  <a:lnTo>
                    <a:pt x="556691" y="520128"/>
                  </a:lnTo>
                  <a:lnTo>
                    <a:pt x="555929" y="517740"/>
                  </a:lnTo>
                  <a:lnTo>
                    <a:pt x="555282" y="515759"/>
                  </a:lnTo>
                  <a:lnTo>
                    <a:pt x="555053" y="515048"/>
                  </a:lnTo>
                  <a:lnTo>
                    <a:pt x="555117" y="513981"/>
                  </a:lnTo>
                  <a:lnTo>
                    <a:pt x="555155" y="513575"/>
                  </a:lnTo>
                  <a:lnTo>
                    <a:pt x="555218" y="512953"/>
                  </a:lnTo>
                  <a:lnTo>
                    <a:pt x="549643" y="512699"/>
                  </a:lnTo>
                  <a:lnTo>
                    <a:pt x="552780" y="511657"/>
                  </a:lnTo>
                  <a:lnTo>
                    <a:pt x="552450" y="510120"/>
                  </a:lnTo>
                  <a:lnTo>
                    <a:pt x="550011" y="509625"/>
                  </a:lnTo>
                  <a:lnTo>
                    <a:pt x="552805" y="507479"/>
                  </a:lnTo>
                  <a:lnTo>
                    <a:pt x="555167" y="510552"/>
                  </a:lnTo>
                  <a:lnTo>
                    <a:pt x="555332" y="509270"/>
                  </a:lnTo>
                  <a:lnTo>
                    <a:pt x="553008" y="507479"/>
                  </a:lnTo>
                  <a:lnTo>
                    <a:pt x="550976" y="505904"/>
                  </a:lnTo>
                  <a:lnTo>
                    <a:pt x="545617" y="504342"/>
                  </a:lnTo>
                  <a:lnTo>
                    <a:pt x="544626" y="498068"/>
                  </a:lnTo>
                  <a:lnTo>
                    <a:pt x="544652" y="496976"/>
                  </a:lnTo>
                  <a:lnTo>
                    <a:pt x="545477" y="495160"/>
                  </a:lnTo>
                  <a:lnTo>
                    <a:pt x="545782" y="494474"/>
                  </a:lnTo>
                  <a:lnTo>
                    <a:pt x="545045" y="495160"/>
                  </a:lnTo>
                  <a:lnTo>
                    <a:pt x="542836" y="494182"/>
                  </a:lnTo>
                  <a:lnTo>
                    <a:pt x="543293" y="493776"/>
                  </a:lnTo>
                  <a:lnTo>
                    <a:pt x="542556" y="493318"/>
                  </a:lnTo>
                  <a:lnTo>
                    <a:pt x="542074" y="493318"/>
                  </a:lnTo>
                  <a:lnTo>
                    <a:pt x="540867" y="493039"/>
                  </a:lnTo>
                  <a:lnTo>
                    <a:pt x="543052" y="490816"/>
                  </a:lnTo>
                  <a:lnTo>
                    <a:pt x="544055" y="491680"/>
                  </a:lnTo>
                  <a:lnTo>
                    <a:pt x="545719" y="492874"/>
                  </a:lnTo>
                  <a:lnTo>
                    <a:pt x="547954" y="494957"/>
                  </a:lnTo>
                  <a:lnTo>
                    <a:pt x="549402" y="496976"/>
                  </a:lnTo>
                  <a:lnTo>
                    <a:pt x="549414" y="497205"/>
                  </a:lnTo>
                  <a:lnTo>
                    <a:pt x="548652" y="497547"/>
                  </a:lnTo>
                  <a:lnTo>
                    <a:pt x="549960" y="496976"/>
                  </a:lnTo>
                  <a:lnTo>
                    <a:pt x="550240" y="497205"/>
                  </a:lnTo>
                  <a:lnTo>
                    <a:pt x="550811" y="497217"/>
                  </a:lnTo>
                  <a:lnTo>
                    <a:pt x="551129" y="498068"/>
                  </a:lnTo>
                  <a:lnTo>
                    <a:pt x="551662" y="498386"/>
                  </a:lnTo>
                  <a:lnTo>
                    <a:pt x="552170" y="499198"/>
                  </a:lnTo>
                  <a:lnTo>
                    <a:pt x="554367" y="499287"/>
                  </a:lnTo>
                  <a:lnTo>
                    <a:pt x="553974" y="500748"/>
                  </a:lnTo>
                  <a:lnTo>
                    <a:pt x="557314" y="500875"/>
                  </a:lnTo>
                  <a:lnTo>
                    <a:pt x="562368" y="509651"/>
                  </a:lnTo>
                  <a:lnTo>
                    <a:pt x="560730" y="511505"/>
                  </a:lnTo>
                  <a:lnTo>
                    <a:pt x="569175" y="514375"/>
                  </a:lnTo>
                  <a:lnTo>
                    <a:pt x="582180" y="517728"/>
                  </a:lnTo>
                  <a:lnTo>
                    <a:pt x="582142" y="523417"/>
                  </a:lnTo>
                  <a:lnTo>
                    <a:pt x="586054" y="522884"/>
                  </a:lnTo>
                  <a:lnTo>
                    <a:pt x="589102" y="526072"/>
                  </a:lnTo>
                  <a:lnTo>
                    <a:pt x="593051" y="525272"/>
                  </a:lnTo>
                  <a:lnTo>
                    <a:pt x="593534" y="525703"/>
                  </a:lnTo>
                  <a:lnTo>
                    <a:pt x="593598" y="525272"/>
                  </a:lnTo>
                  <a:lnTo>
                    <a:pt x="593636" y="525043"/>
                  </a:lnTo>
                  <a:lnTo>
                    <a:pt x="593864" y="525703"/>
                  </a:lnTo>
                  <a:lnTo>
                    <a:pt x="593864" y="525995"/>
                  </a:lnTo>
                  <a:lnTo>
                    <a:pt x="593636" y="526059"/>
                  </a:lnTo>
                  <a:lnTo>
                    <a:pt x="593928" y="525995"/>
                  </a:lnTo>
                  <a:lnTo>
                    <a:pt x="594639" y="525843"/>
                  </a:lnTo>
                  <a:lnTo>
                    <a:pt x="601040" y="527088"/>
                  </a:lnTo>
                  <a:lnTo>
                    <a:pt x="600824" y="525843"/>
                  </a:lnTo>
                  <a:lnTo>
                    <a:pt x="600697" y="525043"/>
                  </a:lnTo>
                  <a:lnTo>
                    <a:pt x="600329" y="522884"/>
                  </a:lnTo>
                  <a:lnTo>
                    <a:pt x="599846" y="519988"/>
                  </a:lnTo>
                  <a:lnTo>
                    <a:pt x="599757" y="519226"/>
                  </a:lnTo>
                  <a:lnTo>
                    <a:pt x="602907" y="518172"/>
                  </a:lnTo>
                  <a:lnTo>
                    <a:pt x="602818" y="517372"/>
                  </a:lnTo>
                  <a:lnTo>
                    <a:pt x="602589" y="516305"/>
                  </a:lnTo>
                  <a:lnTo>
                    <a:pt x="602373" y="516305"/>
                  </a:lnTo>
                  <a:lnTo>
                    <a:pt x="603542" y="514477"/>
                  </a:lnTo>
                  <a:lnTo>
                    <a:pt x="603250" y="514197"/>
                  </a:lnTo>
                  <a:lnTo>
                    <a:pt x="602881" y="513854"/>
                  </a:lnTo>
                  <a:lnTo>
                    <a:pt x="601865" y="514197"/>
                  </a:lnTo>
                  <a:lnTo>
                    <a:pt x="602119" y="512660"/>
                  </a:lnTo>
                  <a:lnTo>
                    <a:pt x="602907" y="510755"/>
                  </a:lnTo>
                  <a:lnTo>
                    <a:pt x="602627" y="508977"/>
                  </a:lnTo>
                  <a:lnTo>
                    <a:pt x="602589" y="506895"/>
                  </a:lnTo>
                  <a:lnTo>
                    <a:pt x="601472" y="505599"/>
                  </a:lnTo>
                  <a:lnTo>
                    <a:pt x="600290" y="504583"/>
                  </a:lnTo>
                  <a:lnTo>
                    <a:pt x="601446" y="502437"/>
                  </a:lnTo>
                  <a:lnTo>
                    <a:pt x="599579" y="498335"/>
                  </a:lnTo>
                  <a:lnTo>
                    <a:pt x="602729" y="496976"/>
                  </a:lnTo>
                  <a:lnTo>
                    <a:pt x="606056" y="495541"/>
                  </a:lnTo>
                  <a:lnTo>
                    <a:pt x="604100" y="492099"/>
                  </a:lnTo>
                  <a:lnTo>
                    <a:pt x="603250" y="490613"/>
                  </a:lnTo>
                  <a:lnTo>
                    <a:pt x="602830" y="489191"/>
                  </a:lnTo>
                  <a:lnTo>
                    <a:pt x="602678" y="488835"/>
                  </a:lnTo>
                  <a:lnTo>
                    <a:pt x="601040" y="486778"/>
                  </a:lnTo>
                  <a:lnTo>
                    <a:pt x="600951" y="488073"/>
                  </a:lnTo>
                  <a:lnTo>
                    <a:pt x="600913" y="488581"/>
                  </a:lnTo>
                  <a:lnTo>
                    <a:pt x="600824" y="488937"/>
                  </a:lnTo>
                  <a:lnTo>
                    <a:pt x="600735" y="488759"/>
                  </a:lnTo>
                  <a:lnTo>
                    <a:pt x="600519" y="489077"/>
                  </a:lnTo>
                  <a:lnTo>
                    <a:pt x="600316" y="489077"/>
                  </a:lnTo>
                  <a:lnTo>
                    <a:pt x="599452" y="489724"/>
                  </a:lnTo>
                  <a:lnTo>
                    <a:pt x="595160" y="492099"/>
                  </a:lnTo>
                  <a:lnTo>
                    <a:pt x="595655" y="490816"/>
                  </a:lnTo>
                  <a:lnTo>
                    <a:pt x="596417" y="488861"/>
                  </a:lnTo>
                  <a:lnTo>
                    <a:pt x="600316" y="489077"/>
                  </a:lnTo>
                  <a:lnTo>
                    <a:pt x="600379" y="488873"/>
                  </a:lnTo>
                  <a:lnTo>
                    <a:pt x="600633" y="488835"/>
                  </a:lnTo>
                  <a:lnTo>
                    <a:pt x="600557" y="488442"/>
                  </a:lnTo>
                  <a:lnTo>
                    <a:pt x="600735" y="488759"/>
                  </a:lnTo>
                  <a:lnTo>
                    <a:pt x="600875" y="488657"/>
                  </a:lnTo>
                  <a:lnTo>
                    <a:pt x="600951" y="488073"/>
                  </a:lnTo>
                  <a:lnTo>
                    <a:pt x="600392" y="487959"/>
                  </a:lnTo>
                  <a:lnTo>
                    <a:pt x="600608" y="485165"/>
                  </a:lnTo>
                  <a:lnTo>
                    <a:pt x="600684" y="484187"/>
                  </a:lnTo>
                  <a:lnTo>
                    <a:pt x="606120" y="479602"/>
                  </a:lnTo>
                  <a:lnTo>
                    <a:pt x="608584" y="476758"/>
                  </a:lnTo>
                  <a:lnTo>
                    <a:pt x="607898" y="475576"/>
                  </a:lnTo>
                  <a:lnTo>
                    <a:pt x="606221" y="474560"/>
                  </a:lnTo>
                  <a:lnTo>
                    <a:pt x="608126" y="474941"/>
                  </a:lnTo>
                  <a:lnTo>
                    <a:pt x="608749" y="475373"/>
                  </a:lnTo>
                  <a:lnTo>
                    <a:pt x="610006" y="475348"/>
                  </a:lnTo>
                  <a:lnTo>
                    <a:pt x="610908" y="474560"/>
                  </a:lnTo>
                  <a:lnTo>
                    <a:pt x="611898" y="474548"/>
                  </a:lnTo>
                  <a:lnTo>
                    <a:pt x="613270" y="472909"/>
                  </a:lnTo>
                  <a:lnTo>
                    <a:pt x="615657" y="472325"/>
                  </a:lnTo>
                  <a:lnTo>
                    <a:pt x="618375" y="471474"/>
                  </a:lnTo>
                  <a:lnTo>
                    <a:pt x="620890" y="467067"/>
                  </a:lnTo>
                  <a:lnTo>
                    <a:pt x="621804" y="465378"/>
                  </a:lnTo>
                  <a:lnTo>
                    <a:pt x="622109" y="464781"/>
                  </a:lnTo>
                  <a:lnTo>
                    <a:pt x="621779" y="465378"/>
                  </a:lnTo>
                  <a:lnTo>
                    <a:pt x="621271" y="463677"/>
                  </a:lnTo>
                  <a:lnTo>
                    <a:pt x="621601" y="463550"/>
                  </a:lnTo>
                  <a:lnTo>
                    <a:pt x="622109" y="464781"/>
                  </a:lnTo>
                  <a:lnTo>
                    <a:pt x="622681" y="466090"/>
                  </a:lnTo>
                  <a:lnTo>
                    <a:pt x="623735" y="463816"/>
                  </a:lnTo>
                  <a:lnTo>
                    <a:pt x="625182" y="462280"/>
                  </a:lnTo>
                  <a:lnTo>
                    <a:pt x="626605" y="462280"/>
                  </a:lnTo>
                  <a:lnTo>
                    <a:pt x="626846" y="461225"/>
                  </a:lnTo>
                  <a:lnTo>
                    <a:pt x="627456" y="461010"/>
                  </a:lnTo>
                  <a:lnTo>
                    <a:pt x="628180" y="460883"/>
                  </a:lnTo>
                  <a:lnTo>
                    <a:pt x="628561" y="460730"/>
                  </a:lnTo>
                  <a:lnTo>
                    <a:pt x="631126" y="460298"/>
                  </a:lnTo>
                  <a:lnTo>
                    <a:pt x="630516" y="461010"/>
                  </a:lnTo>
                  <a:lnTo>
                    <a:pt x="631571" y="460222"/>
                  </a:lnTo>
                  <a:lnTo>
                    <a:pt x="634428" y="459740"/>
                  </a:lnTo>
                  <a:lnTo>
                    <a:pt x="632955" y="459193"/>
                  </a:lnTo>
                  <a:lnTo>
                    <a:pt x="634047" y="458381"/>
                  </a:lnTo>
                  <a:lnTo>
                    <a:pt x="636308" y="457835"/>
                  </a:lnTo>
                  <a:lnTo>
                    <a:pt x="637032" y="458470"/>
                  </a:lnTo>
                  <a:lnTo>
                    <a:pt x="638619" y="457835"/>
                  </a:lnTo>
                  <a:lnTo>
                    <a:pt x="640651" y="459282"/>
                  </a:lnTo>
                  <a:lnTo>
                    <a:pt x="641045" y="461010"/>
                  </a:lnTo>
                  <a:lnTo>
                    <a:pt x="642696" y="462280"/>
                  </a:lnTo>
                  <a:lnTo>
                    <a:pt x="647674" y="464820"/>
                  </a:lnTo>
                  <a:lnTo>
                    <a:pt x="650811" y="462280"/>
                  </a:lnTo>
                  <a:lnTo>
                    <a:pt x="650913" y="462013"/>
                  </a:lnTo>
                  <a:lnTo>
                    <a:pt x="652691" y="460679"/>
                  </a:lnTo>
                  <a:lnTo>
                    <a:pt x="653478" y="457415"/>
                  </a:lnTo>
                  <a:lnTo>
                    <a:pt x="653554" y="457111"/>
                  </a:lnTo>
                  <a:lnTo>
                    <a:pt x="654608" y="452818"/>
                  </a:lnTo>
                  <a:close/>
                </a:path>
              </a:pathLst>
            </a:custGeom>
            <a:solidFill>
              <a:srgbClr val="C5CCC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595" name="object 6595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0307037" y="4536875"/>
              <a:ext cx="172161" cy="115442"/>
            </a:xfrm>
            <a:prstGeom prst="rect">
              <a:avLst/>
            </a:prstGeom>
          </p:spPr>
        </p:pic>
      </p:grpSp>
      <p:sp>
        <p:nvSpPr>
          <p:cNvPr id="6596" name="object 6596"/>
          <p:cNvSpPr/>
          <p:nvPr/>
        </p:nvSpPr>
        <p:spPr>
          <a:xfrm>
            <a:off x="10237254" y="4952669"/>
            <a:ext cx="58419" cy="52069"/>
          </a:xfrm>
          <a:custGeom>
            <a:avLst/>
            <a:gdLst/>
            <a:ahLst/>
            <a:cxnLst/>
            <a:rect l="l" t="t" r="r" b="b"/>
            <a:pathLst>
              <a:path w="58420" h="52070">
                <a:moveTo>
                  <a:pt x="685" y="8255"/>
                </a:moveTo>
                <a:lnTo>
                  <a:pt x="609" y="8382"/>
                </a:lnTo>
                <a:lnTo>
                  <a:pt x="647" y="8559"/>
                </a:lnTo>
                <a:lnTo>
                  <a:pt x="685" y="8255"/>
                </a:lnTo>
                <a:close/>
              </a:path>
              <a:path w="58420" h="52070">
                <a:moveTo>
                  <a:pt x="3429" y="50"/>
                </a:moveTo>
                <a:lnTo>
                  <a:pt x="3251" y="50"/>
                </a:lnTo>
                <a:lnTo>
                  <a:pt x="3429" y="101"/>
                </a:lnTo>
                <a:close/>
              </a:path>
              <a:path w="58420" h="52070">
                <a:moveTo>
                  <a:pt x="6108" y="9855"/>
                </a:moveTo>
                <a:lnTo>
                  <a:pt x="5105" y="8547"/>
                </a:lnTo>
                <a:lnTo>
                  <a:pt x="4940" y="8242"/>
                </a:lnTo>
                <a:lnTo>
                  <a:pt x="4330" y="7874"/>
                </a:lnTo>
                <a:lnTo>
                  <a:pt x="4114" y="7010"/>
                </a:lnTo>
                <a:lnTo>
                  <a:pt x="4483" y="6375"/>
                </a:lnTo>
                <a:lnTo>
                  <a:pt x="4191" y="5791"/>
                </a:lnTo>
                <a:lnTo>
                  <a:pt x="4457" y="5168"/>
                </a:lnTo>
                <a:lnTo>
                  <a:pt x="4406" y="4622"/>
                </a:lnTo>
                <a:lnTo>
                  <a:pt x="4521" y="4305"/>
                </a:lnTo>
                <a:lnTo>
                  <a:pt x="4127" y="4279"/>
                </a:lnTo>
                <a:lnTo>
                  <a:pt x="4038" y="4051"/>
                </a:lnTo>
                <a:lnTo>
                  <a:pt x="4178" y="3822"/>
                </a:lnTo>
                <a:lnTo>
                  <a:pt x="3810" y="3835"/>
                </a:lnTo>
                <a:lnTo>
                  <a:pt x="3632" y="3594"/>
                </a:lnTo>
                <a:lnTo>
                  <a:pt x="3746" y="3403"/>
                </a:lnTo>
                <a:lnTo>
                  <a:pt x="3708" y="3263"/>
                </a:lnTo>
                <a:lnTo>
                  <a:pt x="3556" y="3060"/>
                </a:lnTo>
                <a:lnTo>
                  <a:pt x="3657" y="2806"/>
                </a:lnTo>
                <a:lnTo>
                  <a:pt x="3898" y="2387"/>
                </a:lnTo>
                <a:lnTo>
                  <a:pt x="4089" y="2222"/>
                </a:lnTo>
                <a:lnTo>
                  <a:pt x="4114" y="1739"/>
                </a:lnTo>
                <a:lnTo>
                  <a:pt x="3898" y="1739"/>
                </a:lnTo>
                <a:lnTo>
                  <a:pt x="3822" y="1295"/>
                </a:lnTo>
                <a:lnTo>
                  <a:pt x="4025" y="1219"/>
                </a:lnTo>
                <a:lnTo>
                  <a:pt x="3657" y="1219"/>
                </a:lnTo>
                <a:lnTo>
                  <a:pt x="3530" y="1041"/>
                </a:lnTo>
                <a:lnTo>
                  <a:pt x="3530" y="889"/>
                </a:lnTo>
                <a:lnTo>
                  <a:pt x="3644" y="457"/>
                </a:lnTo>
                <a:lnTo>
                  <a:pt x="3327" y="444"/>
                </a:lnTo>
                <a:lnTo>
                  <a:pt x="3289" y="114"/>
                </a:lnTo>
                <a:lnTo>
                  <a:pt x="2997" y="241"/>
                </a:lnTo>
                <a:lnTo>
                  <a:pt x="2832" y="939"/>
                </a:lnTo>
                <a:lnTo>
                  <a:pt x="2184" y="1206"/>
                </a:lnTo>
                <a:lnTo>
                  <a:pt x="2159" y="2044"/>
                </a:lnTo>
                <a:lnTo>
                  <a:pt x="1524" y="2768"/>
                </a:lnTo>
                <a:lnTo>
                  <a:pt x="1485" y="3606"/>
                </a:lnTo>
                <a:lnTo>
                  <a:pt x="901" y="4737"/>
                </a:lnTo>
                <a:lnTo>
                  <a:pt x="0" y="6210"/>
                </a:lnTo>
                <a:lnTo>
                  <a:pt x="1447" y="7035"/>
                </a:lnTo>
                <a:lnTo>
                  <a:pt x="1701" y="7239"/>
                </a:lnTo>
                <a:lnTo>
                  <a:pt x="1701" y="7556"/>
                </a:lnTo>
                <a:lnTo>
                  <a:pt x="2057" y="7353"/>
                </a:lnTo>
                <a:lnTo>
                  <a:pt x="2400" y="7302"/>
                </a:lnTo>
                <a:lnTo>
                  <a:pt x="2641" y="7975"/>
                </a:lnTo>
                <a:lnTo>
                  <a:pt x="2794" y="8178"/>
                </a:lnTo>
                <a:lnTo>
                  <a:pt x="3200" y="10134"/>
                </a:lnTo>
                <a:lnTo>
                  <a:pt x="5143" y="9258"/>
                </a:lnTo>
                <a:lnTo>
                  <a:pt x="5067" y="10477"/>
                </a:lnTo>
                <a:lnTo>
                  <a:pt x="6108" y="9855"/>
                </a:lnTo>
                <a:close/>
              </a:path>
              <a:path w="58420" h="52070">
                <a:moveTo>
                  <a:pt x="13373" y="12738"/>
                </a:moveTo>
                <a:lnTo>
                  <a:pt x="13296" y="12369"/>
                </a:lnTo>
                <a:lnTo>
                  <a:pt x="13309" y="12738"/>
                </a:lnTo>
                <a:close/>
              </a:path>
              <a:path w="58420" h="52070">
                <a:moveTo>
                  <a:pt x="16141" y="25692"/>
                </a:moveTo>
                <a:lnTo>
                  <a:pt x="15798" y="25095"/>
                </a:lnTo>
                <a:lnTo>
                  <a:pt x="15925" y="24549"/>
                </a:lnTo>
                <a:lnTo>
                  <a:pt x="15176" y="24142"/>
                </a:lnTo>
                <a:lnTo>
                  <a:pt x="14871" y="23583"/>
                </a:lnTo>
                <a:lnTo>
                  <a:pt x="14795" y="21412"/>
                </a:lnTo>
                <a:lnTo>
                  <a:pt x="14071" y="20612"/>
                </a:lnTo>
                <a:lnTo>
                  <a:pt x="13309" y="19761"/>
                </a:lnTo>
                <a:lnTo>
                  <a:pt x="12738" y="18313"/>
                </a:lnTo>
                <a:lnTo>
                  <a:pt x="12725" y="17513"/>
                </a:lnTo>
                <a:lnTo>
                  <a:pt x="12941" y="16687"/>
                </a:lnTo>
                <a:lnTo>
                  <a:pt x="13449" y="16408"/>
                </a:lnTo>
                <a:lnTo>
                  <a:pt x="14097" y="15379"/>
                </a:lnTo>
                <a:lnTo>
                  <a:pt x="13271" y="13665"/>
                </a:lnTo>
                <a:lnTo>
                  <a:pt x="13665" y="12877"/>
                </a:lnTo>
                <a:lnTo>
                  <a:pt x="13919" y="12255"/>
                </a:lnTo>
                <a:lnTo>
                  <a:pt x="13373" y="12738"/>
                </a:lnTo>
                <a:lnTo>
                  <a:pt x="13322" y="12877"/>
                </a:lnTo>
                <a:lnTo>
                  <a:pt x="11201" y="12192"/>
                </a:lnTo>
                <a:lnTo>
                  <a:pt x="11074" y="12877"/>
                </a:lnTo>
                <a:lnTo>
                  <a:pt x="10807" y="13665"/>
                </a:lnTo>
                <a:lnTo>
                  <a:pt x="10490" y="14884"/>
                </a:lnTo>
                <a:lnTo>
                  <a:pt x="9728" y="15532"/>
                </a:lnTo>
                <a:lnTo>
                  <a:pt x="9588" y="16154"/>
                </a:lnTo>
                <a:lnTo>
                  <a:pt x="8407" y="16205"/>
                </a:lnTo>
                <a:lnTo>
                  <a:pt x="8483" y="16878"/>
                </a:lnTo>
                <a:lnTo>
                  <a:pt x="8128" y="17703"/>
                </a:lnTo>
                <a:lnTo>
                  <a:pt x="6908" y="18008"/>
                </a:lnTo>
                <a:lnTo>
                  <a:pt x="6197" y="18046"/>
                </a:lnTo>
                <a:lnTo>
                  <a:pt x="5321" y="18313"/>
                </a:lnTo>
                <a:lnTo>
                  <a:pt x="6807" y="20612"/>
                </a:lnTo>
                <a:lnTo>
                  <a:pt x="5321" y="20320"/>
                </a:lnTo>
                <a:lnTo>
                  <a:pt x="4546" y="20485"/>
                </a:lnTo>
                <a:lnTo>
                  <a:pt x="5854" y="21056"/>
                </a:lnTo>
                <a:lnTo>
                  <a:pt x="5753" y="22809"/>
                </a:lnTo>
                <a:lnTo>
                  <a:pt x="5016" y="23533"/>
                </a:lnTo>
                <a:lnTo>
                  <a:pt x="5778" y="24409"/>
                </a:lnTo>
                <a:lnTo>
                  <a:pt x="6388" y="25692"/>
                </a:lnTo>
                <a:lnTo>
                  <a:pt x="16141" y="25692"/>
                </a:lnTo>
                <a:close/>
              </a:path>
              <a:path w="58420" h="52070">
                <a:moveTo>
                  <a:pt x="42138" y="47015"/>
                </a:moveTo>
                <a:close/>
              </a:path>
              <a:path w="58420" h="52070">
                <a:moveTo>
                  <a:pt x="48171" y="39725"/>
                </a:moveTo>
                <a:lnTo>
                  <a:pt x="47167" y="39420"/>
                </a:lnTo>
                <a:lnTo>
                  <a:pt x="48171" y="39725"/>
                </a:lnTo>
                <a:close/>
              </a:path>
              <a:path w="58420" h="52070">
                <a:moveTo>
                  <a:pt x="58229" y="48869"/>
                </a:moveTo>
                <a:lnTo>
                  <a:pt x="57924" y="48234"/>
                </a:lnTo>
                <a:lnTo>
                  <a:pt x="57226" y="47548"/>
                </a:lnTo>
                <a:lnTo>
                  <a:pt x="55410" y="47548"/>
                </a:lnTo>
                <a:lnTo>
                  <a:pt x="54775" y="46685"/>
                </a:lnTo>
                <a:lnTo>
                  <a:pt x="53797" y="45961"/>
                </a:lnTo>
                <a:lnTo>
                  <a:pt x="53060" y="45173"/>
                </a:lnTo>
                <a:lnTo>
                  <a:pt x="52057" y="44450"/>
                </a:lnTo>
                <a:lnTo>
                  <a:pt x="49174" y="42354"/>
                </a:lnTo>
                <a:lnTo>
                  <a:pt x="48933" y="42087"/>
                </a:lnTo>
                <a:lnTo>
                  <a:pt x="47891" y="40894"/>
                </a:lnTo>
                <a:lnTo>
                  <a:pt x="47205" y="39509"/>
                </a:lnTo>
                <a:lnTo>
                  <a:pt x="46329" y="39306"/>
                </a:lnTo>
                <a:lnTo>
                  <a:pt x="45720" y="39103"/>
                </a:lnTo>
                <a:lnTo>
                  <a:pt x="44945" y="38366"/>
                </a:lnTo>
                <a:lnTo>
                  <a:pt x="44246" y="38811"/>
                </a:lnTo>
                <a:lnTo>
                  <a:pt x="44246" y="39306"/>
                </a:lnTo>
                <a:lnTo>
                  <a:pt x="44361" y="39624"/>
                </a:lnTo>
                <a:lnTo>
                  <a:pt x="35814" y="42087"/>
                </a:lnTo>
                <a:lnTo>
                  <a:pt x="29286" y="35420"/>
                </a:lnTo>
                <a:lnTo>
                  <a:pt x="25984" y="33629"/>
                </a:lnTo>
                <a:lnTo>
                  <a:pt x="22796" y="31902"/>
                </a:lnTo>
                <a:lnTo>
                  <a:pt x="21831" y="30403"/>
                </a:lnTo>
                <a:lnTo>
                  <a:pt x="20231" y="28155"/>
                </a:lnTo>
                <a:lnTo>
                  <a:pt x="18427" y="27889"/>
                </a:lnTo>
                <a:lnTo>
                  <a:pt x="17640" y="26911"/>
                </a:lnTo>
                <a:lnTo>
                  <a:pt x="17272" y="26695"/>
                </a:lnTo>
                <a:lnTo>
                  <a:pt x="16446" y="26200"/>
                </a:lnTo>
                <a:lnTo>
                  <a:pt x="16179" y="25755"/>
                </a:lnTo>
                <a:lnTo>
                  <a:pt x="6426" y="25755"/>
                </a:lnTo>
                <a:lnTo>
                  <a:pt x="3911" y="25755"/>
                </a:lnTo>
                <a:lnTo>
                  <a:pt x="5041" y="26365"/>
                </a:lnTo>
                <a:lnTo>
                  <a:pt x="5537" y="27292"/>
                </a:lnTo>
                <a:lnTo>
                  <a:pt x="6781" y="26695"/>
                </a:lnTo>
                <a:lnTo>
                  <a:pt x="7645" y="26924"/>
                </a:lnTo>
                <a:lnTo>
                  <a:pt x="8369" y="27457"/>
                </a:lnTo>
                <a:lnTo>
                  <a:pt x="8864" y="28028"/>
                </a:lnTo>
                <a:lnTo>
                  <a:pt x="9639" y="28435"/>
                </a:lnTo>
                <a:lnTo>
                  <a:pt x="10045" y="28397"/>
                </a:lnTo>
                <a:lnTo>
                  <a:pt x="10756" y="28244"/>
                </a:lnTo>
                <a:lnTo>
                  <a:pt x="10985" y="28702"/>
                </a:lnTo>
                <a:lnTo>
                  <a:pt x="11150" y="28740"/>
                </a:lnTo>
                <a:lnTo>
                  <a:pt x="11061" y="28333"/>
                </a:lnTo>
                <a:lnTo>
                  <a:pt x="11353" y="28244"/>
                </a:lnTo>
                <a:lnTo>
                  <a:pt x="12674" y="27851"/>
                </a:lnTo>
                <a:lnTo>
                  <a:pt x="13119" y="29806"/>
                </a:lnTo>
                <a:lnTo>
                  <a:pt x="13754" y="30175"/>
                </a:lnTo>
                <a:lnTo>
                  <a:pt x="14173" y="30797"/>
                </a:lnTo>
                <a:lnTo>
                  <a:pt x="14935" y="31216"/>
                </a:lnTo>
                <a:lnTo>
                  <a:pt x="14617" y="31991"/>
                </a:lnTo>
                <a:lnTo>
                  <a:pt x="15151" y="31902"/>
                </a:lnTo>
                <a:lnTo>
                  <a:pt x="15303" y="32118"/>
                </a:lnTo>
                <a:lnTo>
                  <a:pt x="15748" y="32524"/>
                </a:lnTo>
                <a:lnTo>
                  <a:pt x="16129" y="32956"/>
                </a:lnTo>
                <a:lnTo>
                  <a:pt x="16700" y="33248"/>
                </a:lnTo>
                <a:lnTo>
                  <a:pt x="16865" y="33832"/>
                </a:lnTo>
                <a:lnTo>
                  <a:pt x="17627" y="33629"/>
                </a:lnTo>
                <a:lnTo>
                  <a:pt x="18427" y="34848"/>
                </a:lnTo>
                <a:lnTo>
                  <a:pt x="18783" y="35483"/>
                </a:lnTo>
                <a:lnTo>
                  <a:pt x="19558" y="35763"/>
                </a:lnTo>
                <a:lnTo>
                  <a:pt x="20015" y="36487"/>
                </a:lnTo>
                <a:lnTo>
                  <a:pt x="20586" y="37033"/>
                </a:lnTo>
                <a:lnTo>
                  <a:pt x="21272" y="37896"/>
                </a:lnTo>
                <a:lnTo>
                  <a:pt x="22275" y="38417"/>
                </a:lnTo>
                <a:lnTo>
                  <a:pt x="24117" y="40284"/>
                </a:lnTo>
                <a:lnTo>
                  <a:pt x="25031" y="41783"/>
                </a:lnTo>
                <a:lnTo>
                  <a:pt x="25768" y="42887"/>
                </a:lnTo>
                <a:lnTo>
                  <a:pt x="27292" y="43980"/>
                </a:lnTo>
                <a:lnTo>
                  <a:pt x="32512" y="45453"/>
                </a:lnTo>
                <a:lnTo>
                  <a:pt x="32880" y="46837"/>
                </a:lnTo>
                <a:lnTo>
                  <a:pt x="32994" y="47815"/>
                </a:lnTo>
                <a:lnTo>
                  <a:pt x="33464" y="48056"/>
                </a:lnTo>
                <a:lnTo>
                  <a:pt x="33642" y="47967"/>
                </a:lnTo>
                <a:lnTo>
                  <a:pt x="33909" y="48031"/>
                </a:lnTo>
                <a:lnTo>
                  <a:pt x="33909" y="48323"/>
                </a:lnTo>
                <a:lnTo>
                  <a:pt x="34201" y="48374"/>
                </a:lnTo>
                <a:lnTo>
                  <a:pt x="34734" y="48780"/>
                </a:lnTo>
                <a:lnTo>
                  <a:pt x="35534" y="47967"/>
                </a:lnTo>
                <a:lnTo>
                  <a:pt x="36233" y="48031"/>
                </a:lnTo>
                <a:lnTo>
                  <a:pt x="36512" y="47955"/>
                </a:lnTo>
                <a:lnTo>
                  <a:pt x="36703" y="47904"/>
                </a:lnTo>
                <a:lnTo>
                  <a:pt x="37223" y="47358"/>
                </a:lnTo>
                <a:lnTo>
                  <a:pt x="37896" y="47383"/>
                </a:lnTo>
                <a:lnTo>
                  <a:pt x="38265" y="47193"/>
                </a:lnTo>
                <a:lnTo>
                  <a:pt x="38608" y="46837"/>
                </a:lnTo>
                <a:lnTo>
                  <a:pt x="39141" y="46761"/>
                </a:lnTo>
                <a:lnTo>
                  <a:pt x="39497" y="46405"/>
                </a:lnTo>
                <a:lnTo>
                  <a:pt x="39776" y="46050"/>
                </a:lnTo>
                <a:lnTo>
                  <a:pt x="40360" y="46113"/>
                </a:lnTo>
                <a:lnTo>
                  <a:pt x="44145" y="46215"/>
                </a:lnTo>
                <a:lnTo>
                  <a:pt x="44754" y="46050"/>
                </a:lnTo>
                <a:lnTo>
                  <a:pt x="48006" y="45173"/>
                </a:lnTo>
                <a:lnTo>
                  <a:pt x="51600" y="46939"/>
                </a:lnTo>
                <a:lnTo>
                  <a:pt x="52006" y="46951"/>
                </a:lnTo>
                <a:lnTo>
                  <a:pt x="52197" y="47790"/>
                </a:lnTo>
                <a:lnTo>
                  <a:pt x="52425" y="48234"/>
                </a:lnTo>
                <a:lnTo>
                  <a:pt x="52476" y="48895"/>
                </a:lnTo>
                <a:lnTo>
                  <a:pt x="52019" y="49415"/>
                </a:lnTo>
                <a:lnTo>
                  <a:pt x="52819" y="49555"/>
                </a:lnTo>
                <a:lnTo>
                  <a:pt x="53594" y="51777"/>
                </a:lnTo>
                <a:lnTo>
                  <a:pt x="54254" y="49923"/>
                </a:lnTo>
                <a:lnTo>
                  <a:pt x="55753" y="50495"/>
                </a:lnTo>
                <a:lnTo>
                  <a:pt x="56197" y="50215"/>
                </a:lnTo>
                <a:lnTo>
                  <a:pt x="56883" y="49999"/>
                </a:lnTo>
                <a:lnTo>
                  <a:pt x="56883" y="49377"/>
                </a:lnTo>
                <a:lnTo>
                  <a:pt x="57150" y="48895"/>
                </a:lnTo>
                <a:lnTo>
                  <a:pt x="58229" y="4886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7" name="object 6597"/>
          <p:cNvSpPr/>
          <p:nvPr/>
        </p:nvSpPr>
        <p:spPr>
          <a:xfrm>
            <a:off x="2146905" y="1228490"/>
            <a:ext cx="76200" cy="63500"/>
          </a:xfrm>
          <a:custGeom>
            <a:avLst/>
            <a:gdLst/>
            <a:ahLst/>
            <a:cxnLst/>
            <a:rect l="l" t="t" r="r" b="b"/>
            <a:pathLst>
              <a:path w="76200" h="63500">
                <a:moveTo>
                  <a:pt x="40995" y="0"/>
                </a:moveTo>
                <a:lnTo>
                  <a:pt x="23063" y="8191"/>
                </a:lnTo>
                <a:lnTo>
                  <a:pt x="0" y="32321"/>
                </a:lnTo>
                <a:lnTo>
                  <a:pt x="22656" y="45275"/>
                </a:lnTo>
                <a:lnTo>
                  <a:pt x="36220" y="62890"/>
                </a:lnTo>
                <a:lnTo>
                  <a:pt x="42951" y="61417"/>
                </a:lnTo>
                <a:lnTo>
                  <a:pt x="46050" y="53606"/>
                </a:lnTo>
                <a:lnTo>
                  <a:pt x="58191" y="53200"/>
                </a:lnTo>
                <a:lnTo>
                  <a:pt x="75895" y="33108"/>
                </a:lnTo>
                <a:lnTo>
                  <a:pt x="73215" y="30403"/>
                </a:lnTo>
                <a:lnTo>
                  <a:pt x="62166" y="6299"/>
                </a:lnTo>
                <a:lnTo>
                  <a:pt x="4099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6598" name="object 6598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1570733" y="1192700"/>
            <a:ext cx="116511" cy="111923"/>
          </a:xfrm>
          <a:prstGeom prst="rect">
            <a:avLst/>
          </a:prstGeom>
        </p:spPr>
      </p:pic>
      <p:sp>
        <p:nvSpPr>
          <p:cNvPr id="6599" name="object 6599"/>
          <p:cNvSpPr/>
          <p:nvPr/>
        </p:nvSpPr>
        <p:spPr>
          <a:xfrm>
            <a:off x="1906816" y="1136116"/>
            <a:ext cx="140335" cy="111760"/>
          </a:xfrm>
          <a:custGeom>
            <a:avLst/>
            <a:gdLst/>
            <a:ahLst/>
            <a:cxnLst/>
            <a:rect l="l" t="t" r="r" b="b"/>
            <a:pathLst>
              <a:path w="140335" h="111759">
                <a:moveTo>
                  <a:pt x="35991" y="18757"/>
                </a:moveTo>
                <a:lnTo>
                  <a:pt x="28003" y="15405"/>
                </a:lnTo>
                <a:lnTo>
                  <a:pt x="25920" y="9118"/>
                </a:lnTo>
                <a:lnTo>
                  <a:pt x="17221" y="14998"/>
                </a:lnTo>
                <a:lnTo>
                  <a:pt x="9855" y="21869"/>
                </a:lnTo>
                <a:lnTo>
                  <a:pt x="17030" y="30962"/>
                </a:lnTo>
                <a:lnTo>
                  <a:pt x="9207" y="33604"/>
                </a:lnTo>
                <a:lnTo>
                  <a:pt x="8877" y="40906"/>
                </a:lnTo>
                <a:lnTo>
                  <a:pt x="0" y="40093"/>
                </a:lnTo>
                <a:lnTo>
                  <a:pt x="9296" y="53568"/>
                </a:lnTo>
                <a:lnTo>
                  <a:pt x="32981" y="36372"/>
                </a:lnTo>
                <a:lnTo>
                  <a:pt x="35991" y="18757"/>
                </a:lnTo>
                <a:close/>
              </a:path>
              <a:path w="140335" h="111759">
                <a:moveTo>
                  <a:pt x="139941" y="56743"/>
                </a:moveTo>
                <a:lnTo>
                  <a:pt x="133718" y="47967"/>
                </a:lnTo>
                <a:lnTo>
                  <a:pt x="138391" y="17119"/>
                </a:lnTo>
                <a:lnTo>
                  <a:pt x="125615" y="0"/>
                </a:lnTo>
                <a:lnTo>
                  <a:pt x="107315" y="825"/>
                </a:lnTo>
                <a:lnTo>
                  <a:pt x="104508" y="16611"/>
                </a:lnTo>
                <a:lnTo>
                  <a:pt x="84836" y="7670"/>
                </a:lnTo>
                <a:lnTo>
                  <a:pt x="60325" y="19939"/>
                </a:lnTo>
                <a:lnTo>
                  <a:pt x="74269" y="64884"/>
                </a:lnTo>
                <a:lnTo>
                  <a:pt x="55867" y="98272"/>
                </a:lnTo>
                <a:lnTo>
                  <a:pt x="80022" y="108927"/>
                </a:lnTo>
                <a:lnTo>
                  <a:pt x="97548" y="105511"/>
                </a:lnTo>
                <a:lnTo>
                  <a:pt x="113423" y="111607"/>
                </a:lnTo>
                <a:lnTo>
                  <a:pt x="131572" y="104800"/>
                </a:lnTo>
                <a:lnTo>
                  <a:pt x="132676" y="64490"/>
                </a:lnTo>
                <a:lnTo>
                  <a:pt x="139941" y="56743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0" name="object 6600"/>
          <p:cNvSpPr/>
          <p:nvPr/>
        </p:nvSpPr>
        <p:spPr>
          <a:xfrm>
            <a:off x="1736763" y="1121892"/>
            <a:ext cx="166370" cy="100330"/>
          </a:xfrm>
          <a:custGeom>
            <a:avLst/>
            <a:gdLst/>
            <a:ahLst/>
            <a:cxnLst/>
            <a:rect l="l" t="t" r="r" b="b"/>
            <a:pathLst>
              <a:path w="166369" h="100330">
                <a:moveTo>
                  <a:pt x="106743" y="63436"/>
                </a:moveTo>
                <a:lnTo>
                  <a:pt x="70548" y="24104"/>
                </a:lnTo>
                <a:lnTo>
                  <a:pt x="70510" y="9436"/>
                </a:lnTo>
                <a:lnTo>
                  <a:pt x="63817" y="5537"/>
                </a:lnTo>
                <a:lnTo>
                  <a:pt x="56870" y="12052"/>
                </a:lnTo>
                <a:lnTo>
                  <a:pt x="48488" y="6794"/>
                </a:lnTo>
                <a:lnTo>
                  <a:pt x="41732" y="10883"/>
                </a:lnTo>
                <a:lnTo>
                  <a:pt x="31216" y="23571"/>
                </a:lnTo>
                <a:lnTo>
                  <a:pt x="40741" y="29489"/>
                </a:lnTo>
                <a:lnTo>
                  <a:pt x="37439" y="42341"/>
                </a:lnTo>
                <a:lnTo>
                  <a:pt x="27152" y="44348"/>
                </a:lnTo>
                <a:lnTo>
                  <a:pt x="23609" y="54851"/>
                </a:lnTo>
                <a:lnTo>
                  <a:pt x="0" y="58254"/>
                </a:lnTo>
                <a:lnTo>
                  <a:pt x="10680" y="81407"/>
                </a:lnTo>
                <a:lnTo>
                  <a:pt x="31673" y="94234"/>
                </a:lnTo>
                <a:lnTo>
                  <a:pt x="66560" y="93751"/>
                </a:lnTo>
                <a:lnTo>
                  <a:pt x="77749" y="99974"/>
                </a:lnTo>
                <a:lnTo>
                  <a:pt x="82588" y="95758"/>
                </a:lnTo>
                <a:lnTo>
                  <a:pt x="85445" y="75463"/>
                </a:lnTo>
                <a:lnTo>
                  <a:pt x="92290" y="71805"/>
                </a:lnTo>
                <a:lnTo>
                  <a:pt x="97955" y="79552"/>
                </a:lnTo>
                <a:lnTo>
                  <a:pt x="106743" y="63436"/>
                </a:lnTo>
                <a:close/>
              </a:path>
              <a:path w="166369" h="100330">
                <a:moveTo>
                  <a:pt x="166014" y="0"/>
                </a:moveTo>
                <a:lnTo>
                  <a:pt x="146316" y="13271"/>
                </a:lnTo>
                <a:lnTo>
                  <a:pt x="152857" y="17792"/>
                </a:lnTo>
                <a:lnTo>
                  <a:pt x="159727" y="14922"/>
                </a:lnTo>
                <a:lnTo>
                  <a:pt x="16601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1" name="object 6601"/>
          <p:cNvSpPr/>
          <p:nvPr/>
        </p:nvSpPr>
        <p:spPr>
          <a:xfrm>
            <a:off x="2031749" y="1087426"/>
            <a:ext cx="145415" cy="144145"/>
          </a:xfrm>
          <a:custGeom>
            <a:avLst/>
            <a:gdLst/>
            <a:ahLst/>
            <a:cxnLst/>
            <a:rect l="l" t="t" r="r" b="b"/>
            <a:pathLst>
              <a:path w="145414" h="144144">
                <a:moveTo>
                  <a:pt x="66332" y="0"/>
                </a:moveTo>
                <a:lnTo>
                  <a:pt x="38620" y="2552"/>
                </a:lnTo>
                <a:lnTo>
                  <a:pt x="35712" y="7226"/>
                </a:lnTo>
                <a:lnTo>
                  <a:pt x="23825" y="4140"/>
                </a:lnTo>
                <a:lnTo>
                  <a:pt x="0" y="12928"/>
                </a:lnTo>
                <a:lnTo>
                  <a:pt x="13131" y="30467"/>
                </a:lnTo>
                <a:lnTo>
                  <a:pt x="18846" y="49682"/>
                </a:lnTo>
                <a:lnTo>
                  <a:pt x="24180" y="120561"/>
                </a:lnTo>
                <a:lnTo>
                  <a:pt x="68287" y="144056"/>
                </a:lnTo>
                <a:lnTo>
                  <a:pt x="70294" y="134200"/>
                </a:lnTo>
                <a:lnTo>
                  <a:pt x="63461" y="119011"/>
                </a:lnTo>
                <a:lnTo>
                  <a:pt x="92633" y="122326"/>
                </a:lnTo>
                <a:lnTo>
                  <a:pt x="90347" y="111442"/>
                </a:lnTo>
                <a:lnTo>
                  <a:pt x="94716" y="102298"/>
                </a:lnTo>
                <a:lnTo>
                  <a:pt x="81711" y="92837"/>
                </a:lnTo>
                <a:lnTo>
                  <a:pt x="71132" y="93459"/>
                </a:lnTo>
                <a:lnTo>
                  <a:pt x="74485" y="78778"/>
                </a:lnTo>
                <a:lnTo>
                  <a:pt x="92811" y="62852"/>
                </a:lnTo>
                <a:lnTo>
                  <a:pt x="102044" y="63652"/>
                </a:lnTo>
                <a:lnTo>
                  <a:pt x="104228" y="54483"/>
                </a:lnTo>
                <a:lnTo>
                  <a:pt x="120789" y="60299"/>
                </a:lnTo>
                <a:lnTo>
                  <a:pt x="142227" y="60083"/>
                </a:lnTo>
                <a:lnTo>
                  <a:pt x="144805" y="55765"/>
                </a:lnTo>
                <a:lnTo>
                  <a:pt x="121513" y="21818"/>
                </a:lnTo>
                <a:lnTo>
                  <a:pt x="6633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2" name="object 6602"/>
          <p:cNvSpPr/>
          <p:nvPr/>
        </p:nvSpPr>
        <p:spPr>
          <a:xfrm>
            <a:off x="1832787" y="1048410"/>
            <a:ext cx="65405" cy="82550"/>
          </a:xfrm>
          <a:custGeom>
            <a:avLst/>
            <a:gdLst/>
            <a:ahLst/>
            <a:cxnLst/>
            <a:rect l="l" t="t" r="r" b="b"/>
            <a:pathLst>
              <a:path w="65405" h="82550">
                <a:moveTo>
                  <a:pt x="45288" y="45212"/>
                </a:moveTo>
                <a:lnTo>
                  <a:pt x="34340" y="38290"/>
                </a:lnTo>
                <a:lnTo>
                  <a:pt x="34632" y="25958"/>
                </a:lnTo>
                <a:lnTo>
                  <a:pt x="18796" y="21247"/>
                </a:lnTo>
                <a:lnTo>
                  <a:pt x="27482" y="5041"/>
                </a:lnTo>
                <a:lnTo>
                  <a:pt x="4864" y="0"/>
                </a:lnTo>
                <a:lnTo>
                  <a:pt x="0" y="13144"/>
                </a:lnTo>
                <a:lnTo>
                  <a:pt x="9105" y="29400"/>
                </a:lnTo>
                <a:lnTo>
                  <a:pt x="5041" y="56337"/>
                </a:lnTo>
                <a:lnTo>
                  <a:pt x="33591" y="68872"/>
                </a:lnTo>
                <a:lnTo>
                  <a:pt x="36436" y="55079"/>
                </a:lnTo>
                <a:lnTo>
                  <a:pt x="45288" y="45212"/>
                </a:lnTo>
                <a:close/>
              </a:path>
              <a:path w="65405" h="82550">
                <a:moveTo>
                  <a:pt x="64846" y="62661"/>
                </a:moveTo>
                <a:lnTo>
                  <a:pt x="57111" y="45593"/>
                </a:lnTo>
                <a:lnTo>
                  <a:pt x="50863" y="42545"/>
                </a:lnTo>
                <a:lnTo>
                  <a:pt x="41681" y="63093"/>
                </a:lnTo>
                <a:lnTo>
                  <a:pt x="40284" y="79197"/>
                </a:lnTo>
                <a:lnTo>
                  <a:pt x="45478" y="82359"/>
                </a:lnTo>
                <a:lnTo>
                  <a:pt x="60858" y="75793"/>
                </a:lnTo>
                <a:lnTo>
                  <a:pt x="64846" y="62661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3" name="object 6603"/>
          <p:cNvSpPr/>
          <p:nvPr/>
        </p:nvSpPr>
        <p:spPr>
          <a:xfrm>
            <a:off x="2047524" y="1028824"/>
            <a:ext cx="50165" cy="42545"/>
          </a:xfrm>
          <a:custGeom>
            <a:avLst/>
            <a:gdLst/>
            <a:ahLst/>
            <a:cxnLst/>
            <a:rect l="l" t="t" r="r" b="b"/>
            <a:pathLst>
              <a:path w="50164" h="42544">
                <a:moveTo>
                  <a:pt x="33921" y="0"/>
                </a:moveTo>
                <a:lnTo>
                  <a:pt x="6946" y="10871"/>
                </a:lnTo>
                <a:lnTo>
                  <a:pt x="0" y="17297"/>
                </a:lnTo>
                <a:lnTo>
                  <a:pt x="2362" y="27914"/>
                </a:lnTo>
                <a:lnTo>
                  <a:pt x="19913" y="41948"/>
                </a:lnTo>
                <a:lnTo>
                  <a:pt x="27216" y="35255"/>
                </a:lnTo>
                <a:lnTo>
                  <a:pt x="38658" y="38506"/>
                </a:lnTo>
                <a:lnTo>
                  <a:pt x="49555" y="6794"/>
                </a:lnTo>
                <a:lnTo>
                  <a:pt x="47752" y="1028"/>
                </a:lnTo>
                <a:lnTo>
                  <a:pt x="37947" y="4140"/>
                </a:lnTo>
                <a:lnTo>
                  <a:pt x="3392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4" name="object 6604"/>
          <p:cNvSpPr/>
          <p:nvPr/>
        </p:nvSpPr>
        <p:spPr>
          <a:xfrm>
            <a:off x="1784747" y="1030926"/>
            <a:ext cx="32384" cy="66675"/>
          </a:xfrm>
          <a:custGeom>
            <a:avLst/>
            <a:gdLst/>
            <a:ahLst/>
            <a:cxnLst/>
            <a:rect l="l" t="t" r="r" b="b"/>
            <a:pathLst>
              <a:path w="32385" h="66675">
                <a:moveTo>
                  <a:pt x="7492" y="0"/>
                </a:moveTo>
                <a:lnTo>
                  <a:pt x="6857" y="8699"/>
                </a:lnTo>
                <a:lnTo>
                  <a:pt x="0" y="12179"/>
                </a:lnTo>
                <a:lnTo>
                  <a:pt x="16611" y="23202"/>
                </a:lnTo>
                <a:lnTo>
                  <a:pt x="10426" y="49060"/>
                </a:lnTo>
                <a:lnTo>
                  <a:pt x="24777" y="66662"/>
                </a:lnTo>
                <a:lnTo>
                  <a:pt x="31876" y="49618"/>
                </a:lnTo>
                <a:lnTo>
                  <a:pt x="23456" y="35877"/>
                </a:lnTo>
                <a:lnTo>
                  <a:pt x="21043" y="10325"/>
                </a:lnTo>
                <a:lnTo>
                  <a:pt x="749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5" name="object 6605"/>
          <p:cNvSpPr/>
          <p:nvPr/>
        </p:nvSpPr>
        <p:spPr>
          <a:xfrm>
            <a:off x="1932434" y="981560"/>
            <a:ext cx="97790" cy="64769"/>
          </a:xfrm>
          <a:custGeom>
            <a:avLst/>
            <a:gdLst/>
            <a:ahLst/>
            <a:cxnLst/>
            <a:rect l="l" t="t" r="r" b="b"/>
            <a:pathLst>
              <a:path w="97789" h="64769">
                <a:moveTo>
                  <a:pt x="64084" y="0"/>
                </a:moveTo>
                <a:lnTo>
                  <a:pt x="29425" y="5765"/>
                </a:lnTo>
                <a:lnTo>
                  <a:pt x="18135" y="18834"/>
                </a:lnTo>
                <a:lnTo>
                  <a:pt x="2374" y="23837"/>
                </a:lnTo>
                <a:lnTo>
                  <a:pt x="0" y="32588"/>
                </a:lnTo>
                <a:lnTo>
                  <a:pt x="18732" y="31407"/>
                </a:lnTo>
                <a:lnTo>
                  <a:pt x="7912" y="52527"/>
                </a:lnTo>
                <a:lnTo>
                  <a:pt x="38722" y="62306"/>
                </a:lnTo>
                <a:lnTo>
                  <a:pt x="55041" y="52069"/>
                </a:lnTo>
                <a:lnTo>
                  <a:pt x="60833" y="64503"/>
                </a:lnTo>
                <a:lnTo>
                  <a:pt x="91655" y="51371"/>
                </a:lnTo>
                <a:lnTo>
                  <a:pt x="97409" y="32727"/>
                </a:lnTo>
                <a:lnTo>
                  <a:pt x="89789" y="16700"/>
                </a:lnTo>
                <a:lnTo>
                  <a:pt x="64084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6606" name="object 6606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276221" y="960476"/>
            <a:ext cx="242138" cy="158661"/>
          </a:xfrm>
          <a:prstGeom prst="rect">
            <a:avLst/>
          </a:prstGeom>
        </p:spPr>
      </p:pic>
      <p:sp>
        <p:nvSpPr>
          <p:cNvPr id="6607" name="object 6607"/>
          <p:cNvSpPr/>
          <p:nvPr/>
        </p:nvSpPr>
        <p:spPr>
          <a:xfrm>
            <a:off x="2176246" y="932898"/>
            <a:ext cx="177165" cy="192405"/>
          </a:xfrm>
          <a:custGeom>
            <a:avLst/>
            <a:gdLst/>
            <a:ahLst/>
            <a:cxnLst/>
            <a:rect l="l" t="t" r="r" b="b"/>
            <a:pathLst>
              <a:path w="177164" h="192405">
                <a:moveTo>
                  <a:pt x="137261" y="0"/>
                </a:moveTo>
                <a:lnTo>
                  <a:pt x="122313" y="19049"/>
                </a:lnTo>
                <a:lnTo>
                  <a:pt x="114566" y="15087"/>
                </a:lnTo>
                <a:lnTo>
                  <a:pt x="88531" y="25412"/>
                </a:lnTo>
                <a:lnTo>
                  <a:pt x="84366" y="31851"/>
                </a:lnTo>
                <a:lnTo>
                  <a:pt x="79502" y="28422"/>
                </a:lnTo>
                <a:lnTo>
                  <a:pt x="64084" y="36728"/>
                </a:lnTo>
                <a:lnTo>
                  <a:pt x="56070" y="28778"/>
                </a:lnTo>
                <a:lnTo>
                  <a:pt x="38290" y="33146"/>
                </a:lnTo>
                <a:lnTo>
                  <a:pt x="56870" y="22847"/>
                </a:lnTo>
                <a:lnTo>
                  <a:pt x="42811" y="16535"/>
                </a:lnTo>
                <a:lnTo>
                  <a:pt x="15709" y="32778"/>
                </a:lnTo>
                <a:lnTo>
                  <a:pt x="18364" y="51028"/>
                </a:lnTo>
                <a:lnTo>
                  <a:pt x="6286" y="70535"/>
                </a:lnTo>
                <a:lnTo>
                  <a:pt x="5994" y="99186"/>
                </a:lnTo>
                <a:lnTo>
                  <a:pt x="0" y="102565"/>
                </a:lnTo>
                <a:lnTo>
                  <a:pt x="7810" y="135343"/>
                </a:lnTo>
                <a:lnTo>
                  <a:pt x="0" y="148920"/>
                </a:lnTo>
                <a:lnTo>
                  <a:pt x="11861" y="161023"/>
                </a:lnTo>
                <a:lnTo>
                  <a:pt x="22618" y="187223"/>
                </a:lnTo>
                <a:lnTo>
                  <a:pt x="63411" y="160197"/>
                </a:lnTo>
                <a:lnTo>
                  <a:pt x="79235" y="180784"/>
                </a:lnTo>
                <a:lnTo>
                  <a:pt x="92062" y="186791"/>
                </a:lnTo>
                <a:lnTo>
                  <a:pt x="111988" y="192074"/>
                </a:lnTo>
                <a:lnTo>
                  <a:pt x="122796" y="183375"/>
                </a:lnTo>
                <a:lnTo>
                  <a:pt x="130302" y="161912"/>
                </a:lnTo>
                <a:lnTo>
                  <a:pt x="122783" y="159677"/>
                </a:lnTo>
                <a:lnTo>
                  <a:pt x="143751" y="151485"/>
                </a:lnTo>
                <a:lnTo>
                  <a:pt x="140004" y="137782"/>
                </a:lnTo>
                <a:lnTo>
                  <a:pt x="143764" y="118757"/>
                </a:lnTo>
                <a:lnTo>
                  <a:pt x="157213" y="115544"/>
                </a:lnTo>
                <a:lnTo>
                  <a:pt x="169176" y="104724"/>
                </a:lnTo>
                <a:lnTo>
                  <a:pt x="166560" y="91160"/>
                </a:lnTo>
                <a:lnTo>
                  <a:pt x="174980" y="77927"/>
                </a:lnTo>
                <a:lnTo>
                  <a:pt x="176707" y="60947"/>
                </a:lnTo>
                <a:lnTo>
                  <a:pt x="170954" y="13436"/>
                </a:lnTo>
                <a:lnTo>
                  <a:pt x="164630" y="838"/>
                </a:lnTo>
                <a:lnTo>
                  <a:pt x="137261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8" name="object 6608"/>
          <p:cNvSpPr/>
          <p:nvPr/>
        </p:nvSpPr>
        <p:spPr>
          <a:xfrm>
            <a:off x="1843206" y="939002"/>
            <a:ext cx="120650" cy="64769"/>
          </a:xfrm>
          <a:custGeom>
            <a:avLst/>
            <a:gdLst/>
            <a:ahLst/>
            <a:cxnLst/>
            <a:rect l="l" t="t" r="r" b="b"/>
            <a:pathLst>
              <a:path w="120650" h="64769">
                <a:moveTo>
                  <a:pt x="64858" y="0"/>
                </a:moveTo>
                <a:lnTo>
                  <a:pt x="57950" y="965"/>
                </a:lnTo>
                <a:lnTo>
                  <a:pt x="55016" y="11544"/>
                </a:lnTo>
                <a:lnTo>
                  <a:pt x="48399" y="14401"/>
                </a:lnTo>
                <a:lnTo>
                  <a:pt x="44818" y="3378"/>
                </a:lnTo>
                <a:lnTo>
                  <a:pt x="26873" y="11239"/>
                </a:lnTo>
                <a:lnTo>
                  <a:pt x="17995" y="6781"/>
                </a:lnTo>
                <a:lnTo>
                  <a:pt x="6604" y="12725"/>
                </a:lnTo>
                <a:lnTo>
                  <a:pt x="0" y="22707"/>
                </a:lnTo>
                <a:lnTo>
                  <a:pt x="990" y="30924"/>
                </a:lnTo>
                <a:lnTo>
                  <a:pt x="15684" y="41478"/>
                </a:lnTo>
                <a:lnTo>
                  <a:pt x="40868" y="38379"/>
                </a:lnTo>
                <a:lnTo>
                  <a:pt x="42430" y="55105"/>
                </a:lnTo>
                <a:lnTo>
                  <a:pt x="58750" y="64744"/>
                </a:lnTo>
                <a:lnTo>
                  <a:pt x="70002" y="53517"/>
                </a:lnTo>
                <a:lnTo>
                  <a:pt x="84023" y="55397"/>
                </a:lnTo>
                <a:lnTo>
                  <a:pt x="120548" y="41071"/>
                </a:lnTo>
                <a:lnTo>
                  <a:pt x="110451" y="30048"/>
                </a:lnTo>
                <a:lnTo>
                  <a:pt x="79108" y="13512"/>
                </a:lnTo>
                <a:lnTo>
                  <a:pt x="71412" y="1473"/>
                </a:lnTo>
                <a:lnTo>
                  <a:pt x="6485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9" name="object 6609"/>
          <p:cNvSpPr/>
          <p:nvPr/>
        </p:nvSpPr>
        <p:spPr>
          <a:xfrm>
            <a:off x="2080797" y="932596"/>
            <a:ext cx="72390" cy="61594"/>
          </a:xfrm>
          <a:custGeom>
            <a:avLst/>
            <a:gdLst/>
            <a:ahLst/>
            <a:cxnLst/>
            <a:rect l="l" t="t" r="r" b="b"/>
            <a:pathLst>
              <a:path w="72389" h="61594">
                <a:moveTo>
                  <a:pt x="55168" y="0"/>
                </a:moveTo>
                <a:lnTo>
                  <a:pt x="21069" y="10617"/>
                </a:lnTo>
                <a:lnTo>
                  <a:pt x="10756" y="31026"/>
                </a:lnTo>
                <a:lnTo>
                  <a:pt x="0" y="34874"/>
                </a:lnTo>
                <a:lnTo>
                  <a:pt x="2057" y="43929"/>
                </a:lnTo>
                <a:lnTo>
                  <a:pt x="41490" y="61036"/>
                </a:lnTo>
                <a:lnTo>
                  <a:pt x="55206" y="47840"/>
                </a:lnTo>
                <a:lnTo>
                  <a:pt x="68795" y="45999"/>
                </a:lnTo>
                <a:lnTo>
                  <a:pt x="72135" y="21602"/>
                </a:lnTo>
                <a:lnTo>
                  <a:pt x="63398" y="2641"/>
                </a:lnTo>
                <a:lnTo>
                  <a:pt x="55168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0" name="object 6610"/>
          <p:cNvSpPr/>
          <p:nvPr/>
        </p:nvSpPr>
        <p:spPr>
          <a:xfrm>
            <a:off x="1394640" y="916574"/>
            <a:ext cx="311150" cy="344170"/>
          </a:xfrm>
          <a:custGeom>
            <a:avLst/>
            <a:gdLst/>
            <a:ahLst/>
            <a:cxnLst/>
            <a:rect l="l" t="t" r="r" b="b"/>
            <a:pathLst>
              <a:path w="311150" h="344169">
                <a:moveTo>
                  <a:pt x="249110" y="0"/>
                </a:moveTo>
                <a:lnTo>
                  <a:pt x="232740" y="21615"/>
                </a:lnTo>
                <a:lnTo>
                  <a:pt x="211010" y="30340"/>
                </a:lnTo>
                <a:lnTo>
                  <a:pt x="203022" y="40182"/>
                </a:lnTo>
                <a:lnTo>
                  <a:pt x="196265" y="27774"/>
                </a:lnTo>
                <a:lnTo>
                  <a:pt x="191503" y="27990"/>
                </a:lnTo>
                <a:lnTo>
                  <a:pt x="223316" y="9702"/>
                </a:lnTo>
                <a:lnTo>
                  <a:pt x="209219" y="2171"/>
                </a:lnTo>
                <a:lnTo>
                  <a:pt x="184124" y="18275"/>
                </a:lnTo>
                <a:lnTo>
                  <a:pt x="174828" y="41452"/>
                </a:lnTo>
                <a:lnTo>
                  <a:pt x="135839" y="70599"/>
                </a:lnTo>
                <a:lnTo>
                  <a:pt x="146380" y="72148"/>
                </a:lnTo>
                <a:lnTo>
                  <a:pt x="134734" y="84772"/>
                </a:lnTo>
                <a:lnTo>
                  <a:pt x="140347" y="93662"/>
                </a:lnTo>
                <a:lnTo>
                  <a:pt x="145135" y="84328"/>
                </a:lnTo>
                <a:lnTo>
                  <a:pt x="157124" y="81153"/>
                </a:lnTo>
                <a:lnTo>
                  <a:pt x="149834" y="101219"/>
                </a:lnTo>
                <a:lnTo>
                  <a:pt x="173824" y="92341"/>
                </a:lnTo>
                <a:lnTo>
                  <a:pt x="174028" y="103543"/>
                </a:lnTo>
                <a:lnTo>
                  <a:pt x="178282" y="103428"/>
                </a:lnTo>
                <a:lnTo>
                  <a:pt x="179120" y="112268"/>
                </a:lnTo>
                <a:lnTo>
                  <a:pt x="172402" y="120942"/>
                </a:lnTo>
                <a:lnTo>
                  <a:pt x="154304" y="125933"/>
                </a:lnTo>
                <a:lnTo>
                  <a:pt x="163918" y="138442"/>
                </a:lnTo>
                <a:lnTo>
                  <a:pt x="151980" y="143446"/>
                </a:lnTo>
                <a:lnTo>
                  <a:pt x="151079" y="168389"/>
                </a:lnTo>
                <a:lnTo>
                  <a:pt x="129095" y="167919"/>
                </a:lnTo>
                <a:lnTo>
                  <a:pt x="130568" y="180898"/>
                </a:lnTo>
                <a:lnTo>
                  <a:pt x="122631" y="182854"/>
                </a:lnTo>
                <a:lnTo>
                  <a:pt x="117182" y="173697"/>
                </a:lnTo>
                <a:lnTo>
                  <a:pt x="110172" y="174663"/>
                </a:lnTo>
                <a:lnTo>
                  <a:pt x="106489" y="160172"/>
                </a:lnTo>
                <a:lnTo>
                  <a:pt x="96405" y="159397"/>
                </a:lnTo>
                <a:lnTo>
                  <a:pt x="86461" y="167728"/>
                </a:lnTo>
                <a:lnTo>
                  <a:pt x="80352" y="162941"/>
                </a:lnTo>
                <a:lnTo>
                  <a:pt x="40322" y="195770"/>
                </a:lnTo>
                <a:lnTo>
                  <a:pt x="45961" y="199263"/>
                </a:lnTo>
                <a:lnTo>
                  <a:pt x="68351" y="192341"/>
                </a:lnTo>
                <a:lnTo>
                  <a:pt x="91351" y="198589"/>
                </a:lnTo>
                <a:lnTo>
                  <a:pt x="88480" y="204749"/>
                </a:lnTo>
                <a:lnTo>
                  <a:pt x="97751" y="217347"/>
                </a:lnTo>
                <a:lnTo>
                  <a:pt x="82651" y="211150"/>
                </a:lnTo>
                <a:lnTo>
                  <a:pt x="52628" y="218363"/>
                </a:lnTo>
                <a:lnTo>
                  <a:pt x="62471" y="233032"/>
                </a:lnTo>
                <a:lnTo>
                  <a:pt x="86321" y="238404"/>
                </a:lnTo>
                <a:lnTo>
                  <a:pt x="70586" y="241160"/>
                </a:lnTo>
                <a:lnTo>
                  <a:pt x="81737" y="252234"/>
                </a:lnTo>
                <a:lnTo>
                  <a:pt x="64414" y="253987"/>
                </a:lnTo>
                <a:lnTo>
                  <a:pt x="61086" y="249567"/>
                </a:lnTo>
                <a:lnTo>
                  <a:pt x="52450" y="254571"/>
                </a:lnTo>
                <a:lnTo>
                  <a:pt x="49072" y="245110"/>
                </a:lnTo>
                <a:lnTo>
                  <a:pt x="32702" y="249351"/>
                </a:lnTo>
                <a:lnTo>
                  <a:pt x="35255" y="231140"/>
                </a:lnTo>
                <a:lnTo>
                  <a:pt x="28587" y="225247"/>
                </a:lnTo>
                <a:lnTo>
                  <a:pt x="393" y="249072"/>
                </a:lnTo>
                <a:lnTo>
                  <a:pt x="0" y="260807"/>
                </a:lnTo>
                <a:lnTo>
                  <a:pt x="17005" y="283184"/>
                </a:lnTo>
                <a:lnTo>
                  <a:pt x="13423" y="295783"/>
                </a:lnTo>
                <a:lnTo>
                  <a:pt x="24345" y="305054"/>
                </a:lnTo>
                <a:lnTo>
                  <a:pt x="36842" y="295173"/>
                </a:lnTo>
                <a:lnTo>
                  <a:pt x="44945" y="296430"/>
                </a:lnTo>
                <a:lnTo>
                  <a:pt x="40487" y="281889"/>
                </a:lnTo>
                <a:lnTo>
                  <a:pt x="77800" y="274307"/>
                </a:lnTo>
                <a:lnTo>
                  <a:pt x="77889" y="281254"/>
                </a:lnTo>
                <a:lnTo>
                  <a:pt x="68491" y="290347"/>
                </a:lnTo>
                <a:lnTo>
                  <a:pt x="88747" y="291299"/>
                </a:lnTo>
                <a:lnTo>
                  <a:pt x="70205" y="302806"/>
                </a:lnTo>
                <a:lnTo>
                  <a:pt x="58585" y="332892"/>
                </a:lnTo>
                <a:lnTo>
                  <a:pt x="61810" y="343738"/>
                </a:lnTo>
                <a:lnTo>
                  <a:pt x="80657" y="337261"/>
                </a:lnTo>
                <a:lnTo>
                  <a:pt x="78892" y="326021"/>
                </a:lnTo>
                <a:lnTo>
                  <a:pt x="88150" y="318312"/>
                </a:lnTo>
                <a:lnTo>
                  <a:pt x="96951" y="319735"/>
                </a:lnTo>
                <a:lnTo>
                  <a:pt x="102628" y="334162"/>
                </a:lnTo>
                <a:lnTo>
                  <a:pt x="112242" y="316636"/>
                </a:lnTo>
                <a:lnTo>
                  <a:pt x="106870" y="300621"/>
                </a:lnTo>
                <a:lnTo>
                  <a:pt x="110464" y="292023"/>
                </a:lnTo>
                <a:lnTo>
                  <a:pt x="131229" y="308940"/>
                </a:lnTo>
                <a:lnTo>
                  <a:pt x="148755" y="298665"/>
                </a:lnTo>
                <a:lnTo>
                  <a:pt x="145580" y="290334"/>
                </a:lnTo>
                <a:lnTo>
                  <a:pt x="131952" y="283476"/>
                </a:lnTo>
                <a:lnTo>
                  <a:pt x="140919" y="274472"/>
                </a:lnTo>
                <a:lnTo>
                  <a:pt x="133896" y="258254"/>
                </a:lnTo>
                <a:lnTo>
                  <a:pt x="111759" y="261785"/>
                </a:lnTo>
                <a:lnTo>
                  <a:pt x="111112" y="246786"/>
                </a:lnTo>
                <a:lnTo>
                  <a:pt x="128130" y="240258"/>
                </a:lnTo>
                <a:lnTo>
                  <a:pt x="125983" y="224688"/>
                </a:lnTo>
                <a:lnTo>
                  <a:pt x="131965" y="220967"/>
                </a:lnTo>
                <a:lnTo>
                  <a:pt x="162547" y="231889"/>
                </a:lnTo>
                <a:lnTo>
                  <a:pt x="178841" y="230949"/>
                </a:lnTo>
                <a:lnTo>
                  <a:pt x="189776" y="217551"/>
                </a:lnTo>
                <a:lnTo>
                  <a:pt x="181635" y="181914"/>
                </a:lnTo>
                <a:lnTo>
                  <a:pt x="200786" y="177419"/>
                </a:lnTo>
                <a:lnTo>
                  <a:pt x="213906" y="167513"/>
                </a:lnTo>
                <a:lnTo>
                  <a:pt x="248856" y="163220"/>
                </a:lnTo>
                <a:lnTo>
                  <a:pt x="261696" y="156108"/>
                </a:lnTo>
                <a:lnTo>
                  <a:pt x="272072" y="128143"/>
                </a:lnTo>
                <a:lnTo>
                  <a:pt x="286689" y="122643"/>
                </a:lnTo>
                <a:lnTo>
                  <a:pt x="309587" y="95034"/>
                </a:lnTo>
                <a:lnTo>
                  <a:pt x="310692" y="90843"/>
                </a:lnTo>
                <a:lnTo>
                  <a:pt x="291579" y="80403"/>
                </a:lnTo>
                <a:lnTo>
                  <a:pt x="290969" y="73736"/>
                </a:lnTo>
                <a:lnTo>
                  <a:pt x="276161" y="58674"/>
                </a:lnTo>
                <a:lnTo>
                  <a:pt x="267462" y="64541"/>
                </a:lnTo>
                <a:lnTo>
                  <a:pt x="267677" y="72872"/>
                </a:lnTo>
                <a:lnTo>
                  <a:pt x="260642" y="72796"/>
                </a:lnTo>
                <a:lnTo>
                  <a:pt x="256260" y="64312"/>
                </a:lnTo>
                <a:lnTo>
                  <a:pt x="249212" y="67017"/>
                </a:lnTo>
                <a:lnTo>
                  <a:pt x="244487" y="79044"/>
                </a:lnTo>
                <a:lnTo>
                  <a:pt x="239445" y="72136"/>
                </a:lnTo>
                <a:lnTo>
                  <a:pt x="226364" y="89750"/>
                </a:lnTo>
                <a:lnTo>
                  <a:pt x="211429" y="79641"/>
                </a:lnTo>
                <a:lnTo>
                  <a:pt x="232651" y="61201"/>
                </a:lnTo>
                <a:lnTo>
                  <a:pt x="225132" y="59321"/>
                </a:lnTo>
                <a:lnTo>
                  <a:pt x="226326" y="55206"/>
                </a:lnTo>
                <a:lnTo>
                  <a:pt x="238975" y="54000"/>
                </a:lnTo>
                <a:lnTo>
                  <a:pt x="238518" y="46723"/>
                </a:lnTo>
                <a:lnTo>
                  <a:pt x="257835" y="38404"/>
                </a:lnTo>
                <a:lnTo>
                  <a:pt x="249110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1" name="object 6611"/>
          <p:cNvSpPr/>
          <p:nvPr/>
        </p:nvSpPr>
        <p:spPr>
          <a:xfrm>
            <a:off x="1867700" y="843622"/>
            <a:ext cx="267970" cy="172085"/>
          </a:xfrm>
          <a:custGeom>
            <a:avLst/>
            <a:gdLst/>
            <a:ahLst/>
            <a:cxnLst/>
            <a:rect l="l" t="t" r="r" b="b"/>
            <a:pathLst>
              <a:path w="267969" h="172084">
                <a:moveTo>
                  <a:pt x="210235" y="130784"/>
                </a:moveTo>
                <a:lnTo>
                  <a:pt x="196215" y="112737"/>
                </a:lnTo>
                <a:lnTo>
                  <a:pt x="152527" y="92100"/>
                </a:lnTo>
                <a:lnTo>
                  <a:pt x="136842" y="60299"/>
                </a:lnTo>
                <a:lnTo>
                  <a:pt x="96951" y="35115"/>
                </a:lnTo>
                <a:lnTo>
                  <a:pt x="63017" y="45567"/>
                </a:lnTo>
                <a:lnTo>
                  <a:pt x="49161" y="23698"/>
                </a:lnTo>
                <a:lnTo>
                  <a:pt x="41402" y="22517"/>
                </a:lnTo>
                <a:lnTo>
                  <a:pt x="35788" y="13804"/>
                </a:lnTo>
                <a:lnTo>
                  <a:pt x="27940" y="15494"/>
                </a:lnTo>
                <a:lnTo>
                  <a:pt x="20294" y="5270"/>
                </a:lnTo>
                <a:lnTo>
                  <a:pt x="13347" y="5372"/>
                </a:lnTo>
                <a:lnTo>
                  <a:pt x="13093" y="22123"/>
                </a:lnTo>
                <a:lnTo>
                  <a:pt x="0" y="36017"/>
                </a:lnTo>
                <a:lnTo>
                  <a:pt x="2273" y="49847"/>
                </a:lnTo>
                <a:lnTo>
                  <a:pt x="10045" y="54851"/>
                </a:lnTo>
                <a:lnTo>
                  <a:pt x="23406" y="51193"/>
                </a:lnTo>
                <a:lnTo>
                  <a:pt x="27927" y="58115"/>
                </a:lnTo>
                <a:lnTo>
                  <a:pt x="23901" y="63512"/>
                </a:lnTo>
                <a:lnTo>
                  <a:pt x="36550" y="72644"/>
                </a:lnTo>
                <a:lnTo>
                  <a:pt x="49504" y="73177"/>
                </a:lnTo>
                <a:lnTo>
                  <a:pt x="51663" y="66090"/>
                </a:lnTo>
                <a:lnTo>
                  <a:pt x="57315" y="66459"/>
                </a:lnTo>
                <a:lnTo>
                  <a:pt x="62052" y="81534"/>
                </a:lnTo>
                <a:lnTo>
                  <a:pt x="87896" y="97091"/>
                </a:lnTo>
                <a:lnTo>
                  <a:pt x="82359" y="104343"/>
                </a:lnTo>
                <a:lnTo>
                  <a:pt x="90601" y="114198"/>
                </a:lnTo>
                <a:lnTo>
                  <a:pt x="101307" y="121742"/>
                </a:lnTo>
                <a:lnTo>
                  <a:pt x="110769" y="118706"/>
                </a:lnTo>
                <a:lnTo>
                  <a:pt x="139611" y="129336"/>
                </a:lnTo>
                <a:lnTo>
                  <a:pt x="144030" y="142240"/>
                </a:lnTo>
                <a:lnTo>
                  <a:pt x="157162" y="149796"/>
                </a:lnTo>
                <a:lnTo>
                  <a:pt x="167982" y="171729"/>
                </a:lnTo>
                <a:lnTo>
                  <a:pt x="197180" y="159423"/>
                </a:lnTo>
                <a:lnTo>
                  <a:pt x="210235" y="130784"/>
                </a:lnTo>
                <a:close/>
              </a:path>
              <a:path w="267969" h="172084">
                <a:moveTo>
                  <a:pt x="242074" y="80111"/>
                </a:moveTo>
                <a:lnTo>
                  <a:pt x="231508" y="67716"/>
                </a:lnTo>
                <a:lnTo>
                  <a:pt x="223037" y="69240"/>
                </a:lnTo>
                <a:lnTo>
                  <a:pt x="211874" y="60680"/>
                </a:lnTo>
                <a:lnTo>
                  <a:pt x="193560" y="30949"/>
                </a:lnTo>
                <a:lnTo>
                  <a:pt x="175145" y="23952"/>
                </a:lnTo>
                <a:lnTo>
                  <a:pt x="158254" y="25615"/>
                </a:lnTo>
                <a:lnTo>
                  <a:pt x="142900" y="9347"/>
                </a:lnTo>
                <a:lnTo>
                  <a:pt x="122783" y="10223"/>
                </a:lnTo>
                <a:lnTo>
                  <a:pt x="111429" y="7480"/>
                </a:lnTo>
                <a:lnTo>
                  <a:pt x="105498" y="0"/>
                </a:lnTo>
                <a:lnTo>
                  <a:pt x="101066" y="6096"/>
                </a:lnTo>
                <a:lnTo>
                  <a:pt x="128219" y="28663"/>
                </a:lnTo>
                <a:lnTo>
                  <a:pt x="145503" y="35928"/>
                </a:lnTo>
                <a:lnTo>
                  <a:pt x="160832" y="67741"/>
                </a:lnTo>
                <a:lnTo>
                  <a:pt x="178727" y="81076"/>
                </a:lnTo>
                <a:lnTo>
                  <a:pt x="179870" y="98488"/>
                </a:lnTo>
                <a:lnTo>
                  <a:pt x="192557" y="108585"/>
                </a:lnTo>
                <a:lnTo>
                  <a:pt x="212750" y="114211"/>
                </a:lnTo>
                <a:lnTo>
                  <a:pt x="220268" y="105943"/>
                </a:lnTo>
                <a:lnTo>
                  <a:pt x="219024" y="98425"/>
                </a:lnTo>
                <a:lnTo>
                  <a:pt x="242074" y="80111"/>
                </a:lnTo>
                <a:close/>
              </a:path>
              <a:path w="267969" h="172084">
                <a:moveTo>
                  <a:pt x="267373" y="38392"/>
                </a:moveTo>
                <a:lnTo>
                  <a:pt x="239826" y="11239"/>
                </a:lnTo>
                <a:lnTo>
                  <a:pt x="226199" y="7861"/>
                </a:lnTo>
                <a:lnTo>
                  <a:pt x="224980" y="21005"/>
                </a:lnTo>
                <a:lnTo>
                  <a:pt x="219989" y="22606"/>
                </a:lnTo>
                <a:lnTo>
                  <a:pt x="219875" y="18275"/>
                </a:lnTo>
                <a:lnTo>
                  <a:pt x="211124" y="25704"/>
                </a:lnTo>
                <a:lnTo>
                  <a:pt x="241642" y="67183"/>
                </a:lnTo>
                <a:lnTo>
                  <a:pt x="253834" y="68605"/>
                </a:lnTo>
                <a:lnTo>
                  <a:pt x="260235" y="64363"/>
                </a:lnTo>
                <a:lnTo>
                  <a:pt x="267373" y="38392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6612" name="object 6612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2212611" y="834655"/>
            <a:ext cx="100850" cy="89788"/>
          </a:xfrm>
          <a:prstGeom prst="rect">
            <a:avLst/>
          </a:prstGeom>
        </p:spPr>
      </p:pic>
      <p:sp>
        <p:nvSpPr>
          <p:cNvPr id="6613" name="object 6613"/>
          <p:cNvSpPr/>
          <p:nvPr/>
        </p:nvSpPr>
        <p:spPr>
          <a:xfrm>
            <a:off x="1611458" y="821408"/>
            <a:ext cx="41275" cy="66675"/>
          </a:xfrm>
          <a:custGeom>
            <a:avLst/>
            <a:gdLst/>
            <a:ahLst/>
            <a:cxnLst/>
            <a:rect l="l" t="t" r="r" b="b"/>
            <a:pathLst>
              <a:path w="41275" h="66675">
                <a:moveTo>
                  <a:pt x="23279" y="0"/>
                </a:moveTo>
                <a:lnTo>
                  <a:pt x="8369" y="4025"/>
                </a:lnTo>
                <a:lnTo>
                  <a:pt x="9677" y="11023"/>
                </a:lnTo>
                <a:lnTo>
                  <a:pt x="0" y="16052"/>
                </a:lnTo>
                <a:lnTo>
                  <a:pt x="8267" y="43357"/>
                </a:lnTo>
                <a:lnTo>
                  <a:pt x="2006" y="59321"/>
                </a:lnTo>
                <a:lnTo>
                  <a:pt x="6349" y="66243"/>
                </a:lnTo>
                <a:lnTo>
                  <a:pt x="10426" y="56070"/>
                </a:lnTo>
                <a:lnTo>
                  <a:pt x="28524" y="51079"/>
                </a:lnTo>
                <a:lnTo>
                  <a:pt x="26479" y="39331"/>
                </a:lnTo>
                <a:lnTo>
                  <a:pt x="40716" y="25933"/>
                </a:lnTo>
                <a:lnTo>
                  <a:pt x="37909" y="11595"/>
                </a:lnTo>
                <a:lnTo>
                  <a:pt x="23279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6614" name="object 6614"/>
          <p:cNvPicPr/>
          <p:nvPr/>
        </p:nvPicPr>
        <p:blipFill>
          <a:blip r:embed="rId27" cstate="print"/>
          <a:stretch>
            <a:fillRect/>
          </a:stretch>
        </p:blipFill>
        <p:spPr>
          <a:xfrm>
            <a:off x="2371260" y="797839"/>
            <a:ext cx="176834" cy="219887"/>
          </a:xfrm>
          <a:prstGeom prst="rect">
            <a:avLst/>
          </a:prstGeom>
        </p:spPr>
      </p:pic>
      <p:sp>
        <p:nvSpPr>
          <p:cNvPr id="6615" name="object 6615"/>
          <p:cNvSpPr/>
          <p:nvPr/>
        </p:nvSpPr>
        <p:spPr>
          <a:xfrm>
            <a:off x="2019446" y="795065"/>
            <a:ext cx="72390" cy="50800"/>
          </a:xfrm>
          <a:custGeom>
            <a:avLst/>
            <a:gdLst/>
            <a:ahLst/>
            <a:cxnLst/>
            <a:rect l="l" t="t" r="r" b="b"/>
            <a:pathLst>
              <a:path w="72389" h="50800">
                <a:moveTo>
                  <a:pt x="60655" y="0"/>
                </a:moveTo>
                <a:lnTo>
                  <a:pt x="26454" y="10109"/>
                </a:lnTo>
                <a:lnTo>
                  <a:pt x="4368" y="25349"/>
                </a:lnTo>
                <a:lnTo>
                  <a:pt x="0" y="33972"/>
                </a:lnTo>
                <a:lnTo>
                  <a:pt x="24396" y="50609"/>
                </a:lnTo>
                <a:lnTo>
                  <a:pt x="52463" y="48488"/>
                </a:lnTo>
                <a:lnTo>
                  <a:pt x="60960" y="21348"/>
                </a:lnTo>
                <a:lnTo>
                  <a:pt x="65544" y="14198"/>
                </a:lnTo>
                <a:lnTo>
                  <a:pt x="72237" y="14719"/>
                </a:lnTo>
                <a:lnTo>
                  <a:pt x="69126" y="5334"/>
                </a:lnTo>
                <a:lnTo>
                  <a:pt x="6065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6" name="object 6616"/>
          <p:cNvSpPr/>
          <p:nvPr/>
        </p:nvSpPr>
        <p:spPr>
          <a:xfrm>
            <a:off x="2199537" y="756826"/>
            <a:ext cx="47625" cy="28575"/>
          </a:xfrm>
          <a:custGeom>
            <a:avLst/>
            <a:gdLst/>
            <a:ahLst/>
            <a:cxnLst/>
            <a:rect l="l" t="t" r="r" b="b"/>
            <a:pathLst>
              <a:path w="47625" h="28575">
                <a:moveTo>
                  <a:pt x="11785" y="0"/>
                </a:moveTo>
                <a:lnTo>
                  <a:pt x="0" y="7429"/>
                </a:lnTo>
                <a:lnTo>
                  <a:pt x="35788" y="28359"/>
                </a:lnTo>
                <a:lnTo>
                  <a:pt x="47447" y="19202"/>
                </a:lnTo>
                <a:lnTo>
                  <a:pt x="44742" y="12153"/>
                </a:lnTo>
                <a:lnTo>
                  <a:pt x="26047" y="838"/>
                </a:lnTo>
                <a:lnTo>
                  <a:pt x="11785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7" name="object 6617"/>
          <p:cNvSpPr/>
          <p:nvPr/>
        </p:nvSpPr>
        <p:spPr>
          <a:xfrm>
            <a:off x="1927047" y="654494"/>
            <a:ext cx="241935" cy="170180"/>
          </a:xfrm>
          <a:custGeom>
            <a:avLst/>
            <a:gdLst/>
            <a:ahLst/>
            <a:cxnLst/>
            <a:rect l="l" t="t" r="r" b="b"/>
            <a:pathLst>
              <a:path w="241935" h="170180">
                <a:moveTo>
                  <a:pt x="154736" y="112496"/>
                </a:moveTo>
                <a:lnTo>
                  <a:pt x="136525" y="96304"/>
                </a:lnTo>
                <a:lnTo>
                  <a:pt x="134556" y="104343"/>
                </a:lnTo>
                <a:lnTo>
                  <a:pt x="126542" y="106641"/>
                </a:lnTo>
                <a:lnTo>
                  <a:pt x="119735" y="88506"/>
                </a:lnTo>
                <a:lnTo>
                  <a:pt x="113639" y="91262"/>
                </a:lnTo>
                <a:lnTo>
                  <a:pt x="95237" y="74549"/>
                </a:lnTo>
                <a:lnTo>
                  <a:pt x="85420" y="77584"/>
                </a:lnTo>
                <a:lnTo>
                  <a:pt x="72720" y="66548"/>
                </a:lnTo>
                <a:lnTo>
                  <a:pt x="55054" y="71958"/>
                </a:lnTo>
                <a:lnTo>
                  <a:pt x="63550" y="94399"/>
                </a:lnTo>
                <a:lnTo>
                  <a:pt x="58724" y="109372"/>
                </a:lnTo>
                <a:lnTo>
                  <a:pt x="73406" y="129476"/>
                </a:lnTo>
                <a:lnTo>
                  <a:pt x="54394" y="125895"/>
                </a:lnTo>
                <a:lnTo>
                  <a:pt x="50101" y="117932"/>
                </a:lnTo>
                <a:lnTo>
                  <a:pt x="41198" y="119291"/>
                </a:lnTo>
                <a:lnTo>
                  <a:pt x="28333" y="109207"/>
                </a:lnTo>
                <a:lnTo>
                  <a:pt x="18643" y="109982"/>
                </a:lnTo>
                <a:lnTo>
                  <a:pt x="13258" y="106832"/>
                </a:lnTo>
                <a:lnTo>
                  <a:pt x="13042" y="98666"/>
                </a:lnTo>
                <a:lnTo>
                  <a:pt x="1130" y="107746"/>
                </a:lnTo>
                <a:lnTo>
                  <a:pt x="5994" y="114655"/>
                </a:lnTo>
                <a:lnTo>
                  <a:pt x="0" y="127571"/>
                </a:lnTo>
                <a:lnTo>
                  <a:pt x="9728" y="131140"/>
                </a:lnTo>
                <a:lnTo>
                  <a:pt x="9398" y="154762"/>
                </a:lnTo>
                <a:lnTo>
                  <a:pt x="30454" y="160020"/>
                </a:lnTo>
                <a:lnTo>
                  <a:pt x="51231" y="148196"/>
                </a:lnTo>
                <a:lnTo>
                  <a:pt x="60236" y="153784"/>
                </a:lnTo>
                <a:lnTo>
                  <a:pt x="56527" y="168198"/>
                </a:lnTo>
                <a:lnTo>
                  <a:pt x="67094" y="170091"/>
                </a:lnTo>
                <a:lnTo>
                  <a:pt x="112064" y="127152"/>
                </a:lnTo>
                <a:lnTo>
                  <a:pt x="154736" y="112496"/>
                </a:lnTo>
                <a:close/>
              </a:path>
              <a:path w="241935" h="170180">
                <a:moveTo>
                  <a:pt x="190982" y="64312"/>
                </a:moveTo>
                <a:lnTo>
                  <a:pt x="190525" y="50088"/>
                </a:lnTo>
                <a:lnTo>
                  <a:pt x="178117" y="33921"/>
                </a:lnTo>
                <a:lnTo>
                  <a:pt x="150037" y="25539"/>
                </a:lnTo>
                <a:lnTo>
                  <a:pt x="144068" y="16408"/>
                </a:lnTo>
                <a:lnTo>
                  <a:pt x="145046" y="4140"/>
                </a:lnTo>
                <a:lnTo>
                  <a:pt x="134086" y="0"/>
                </a:lnTo>
                <a:lnTo>
                  <a:pt x="123545" y="1930"/>
                </a:lnTo>
                <a:lnTo>
                  <a:pt x="119595" y="10363"/>
                </a:lnTo>
                <a:lnTo>
                  <a:pt x="110159" y="14262"/>
                </a:lnTo>
                <a:lnTo>
                  <a:pt x="95110" y="10045"/>
                </a:lnTo>
                <a:lnTo>
                  <a:pt x="89674" y="14617"/>
                </a:lnTo>
                <a:lnTo>
                  <a:pt x="85344" y="48425"/>
                </a:lnTo>
                <a:lnTo>
                  <a:pt x="105930" y="55257"/>
                </a:lnTo>
                <a:lnTo>
                  <a:pt x="120269" y="52451"/>
                </a:lnTo>
                <a:lnTo>
                  <a:pt x="131000" y="67792"/>
                </a:lnTo>
                <a:lnTo>
                  <a:pt x="146964" y="77101"/>
                </a:lnTo>
                <a:lnTo>
                  <a:pt x="175679" y="76441"/>
                </a:lnTo>
                <a:lnTo>
                  <a:pt x="190982" y="64312"/>
                </a:lnTo>
                <a:close/>
              </a:path>
              <a:path w="241935" h="170180">
                <a:moveTo>
                  <a:pt x="241744" y="92849"/>
                </a:moveTo>
                <a:lnTo>
                  <a:pt x="228892" y="66192"/>
                </a:lnTo>
                <a:lnTo>
                  <a:pt x="234302" y="57365"/>
                </a:lnTo>
                <a:lnTo>
                  <a:pt x="219532" y="56794"/>
                </a:lnTo>
                <a:lnTo>
                  <a:pt x="205359" y="62458"/>
                </a:lnTo>
                <a:lnTo>
                  <a:pt x="192824" y="77812"/>
                </a:lnTo>
                <a:lnTo>
                  <a:pt x="190093" y="89687"/>
                </a:lnTo>
                <a:lnTo>
                  <a:pt x="197358" y="102006"/>
                </a:lnTo>
                <a:lnTo>
                  <a:pt x="218427" y="110566"/>
                </a:lnTo>
                <a:lnTo>
                  <a:pt x="235953" y="103936"/>
                </a:lnTo>
                <a:lnTo>
                  <a:pt x="241744" y="92849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8" name="object 6618"/>
          <p:cNvSpPr/>
          <p:nvPr/>
        </p:nvSpPr>
        <p:spPr>
          <a:xfrm>
            <a:off x="2342356" y="582377"/>
            <a:ext cx="101600" cy="60325"/>
          </a:xfrm>
          <a:custGeom>
            <a:avLst/>
            <a:gdLst/>
            <a:ahLst/>
            <a:cxnLst/>
            <a:rect l="l" t="t" r="r" b="b"/>
            <a:pathLst>
              <a:path w="101600" h="60325">
                <a:moveTo>
                  <a:pt x="65722" y="0"/>
                </a:moveTo>
                <a:lnTo>
                  <a:pt x="33718" y="11175"/>
                </a:lnTo>
                <a:lnTo>
                  <a:pt x="39001" y="1054"/>
                </a:lnTo>
                <a:lnTo>
                  <a:pt x="12915" y="5803"/>
                </a:lnTo>
                <a:lnTo>
                  <a:pt x="0" y="20040"/>
                </a:lnTo>
                <a:lnTo>
                  <a:pt x="8788" y="27190"/>
                </a:lnTo>
                <a:lnTo>
                  <a:pt x="25857" y="29260"/>
                </a:lnTo>
                <a:lnTo>
                  <a:pt x="28892" y="45580"/>
                </a:lnTo>
                <a:lnTo>
                  <a:pt x="35991" y="51739"/>
                </a:lnTo>
                <a:lnTo>
                  <a:pt x="79006" y="59905"/>
                </a:lnTo>
                <a:lnTo>
                  <a:pt x="96418" y="45034"/>
                </a:lnTo>
                <a:lnTo>
                  <a:pt x="101523" y="28232"/>
                </a:lnTo>
                <a:lnTo>
                  <a:pt x="89522" y="7365"/>
                </a:lnTo>
                <a:lnTo>
                  <a:pt x="65722" y="0"/>
                </a:lnTo>
                <a:close/>
              </a:path>
            </a:pathLst>
          </a:custGeom>
          <a:solidFill>
            <a:srgbClr val="C5CCC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6619" name="object 6619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2073615" y="525073"/>
            <a:ext cx="90855" cy="75369"/>
          </a:xfrm>
          <a:prstGeom prst="rect">
            <a:avLst/>
          </a:prstGeom>
        </p:spPr>
      </p:pic>
      <p:sp>
        <p:nvSpPr>
          <p:cNvPr id="6620" name="object 6620"/>
          <p:cNvSpPr txBox="1"/>
          <p:nvPr/>
        </p:nvSpPr>
        <p:spPr>
          <a:xfrm>
            <a:off x="1765300" y="5663510"/>
            <a:ext cx="7987085" cy="1192634"/>
          </a:xfrm>
          <a:prstGeom prst="rect">
            <a:avLst/>
          </a:prstGeom>
        </p:spPr>
        <p:txBody>
          <a:bodyPr vert="horz" wrap="square" lIns="0" tIns="38100" rIns="0" bIns="0" rtlCol="0">
            <a:spAutoFit/>
          </a:bodyPr>
          <a:lstStyle/>
          <a:p>
            <a:pPr marL="12700" marR="5080" indent="3225800" algn="r">
              <a:lnSpc>
                <a:spcPts val="3000"/>
              </a:lnSpc>
              <a:spcBef>
                <a:spcPts val="300"/>
              </a:spcBef>
            </a:pPr>
            <a:r>
              <a:rPr lang="ru-RU" sz="2600" spc="50" dirty="0">
                <a:solidFill>
                  <a:srgbClr val="FFFFFF"/>
                </a:solidFill>
                <a:latin typeface="Arial"/>
                <a:cs typeface="Arial"/>
              </a:rPr>
              <a:t>ПЕРВЫЕ ИТОГИ: </a:t>
            </a:r>
            <a:r>
              <a:rPr sz="2600" spc="50" dirty="0">
                <a:solidFill>
                  <a:srgbClr val="FFFFFF"/>
                </a:solidFill>
                <a:latin typeface="Arial"/>
                <a:cs typeface="Arial"/>
              </a:rPr>
              <a:t>П</a:t>
            </a:r>
            <a:r>
              <a:rPr sz="2600" dirty="0">
                <a:solidFill>
                  <a:srgbClr val="FFFFFF"/>
                </a:solidFill>
                <a:latin typeface="Arial"/>
                <a:cs typeface="Arial"/>
              </a:rPr>
              <a:t>О</a:t>
            </a:r>
            <a:r>
              <a:rPr sz="2600" spc="240" dirty="0">
                <a:solidFill>
                  <a:srgbClr val="FFFFFF"/>
                </a:solidFill>
                <a:latin typeface="Arial"/>
                <a:cs typeface="Arial"/>
              </a:rPr>
              <a:t>ДДЕРЖКА  </a:t>
            </a:r>
            <a:r>
              <a:rPr sz="2600" spc="100" dirty="0">
                <a:solidFill>
                  <a:srgbClr val="FFFFFF"/>
                </a:solidFill>
                <a:latin typeface="Arial"/>
                <a:cs typeface="Arial"/>
              </a:rPr>
              <a:t>ИНВЕСТИЦИОННЫХ </a:t>
            </a:r>
            <a:r>
              <a:rPr sz="2600" spc="120" dirty="0">
                <a:solidFill>
                  <a:srgbClr val="FFFFFF"/>
                </a:solidFill>
                <a:latin typeface="Arial"/>
                <a:cs typeface="Arial"/>
              </a:rPr>
              <a:t>ПРОЕКТОВ  </a:t>
            </a:r>
            <a:r>
              <a:rPr sz="2600" spc="110" dirty="0">
                <a:solidFill>
                  <a:srgbClr val="FFFFFF"/>
                </a:solidFill>
                <a:latin typeface="Arial"/>
                <a:cs typeface="Arial"/>
              </a:rPr>
              <a:t>В </a:t>
            </a:r>
            <a:r>
              <a:rPr lang="ru-RU" sz="2600" spc="110" dirty="0">
                <a:solidFill>
                  <a:srgbClr val="FFFFFF"/>
                </a:solidFill>
                <a:latin typeface="Arial"/>
                <a:cs typeface="Arial"/>
              </a:rPr>
              <a:t>АРХАНГЕЛЬСКОЙ ОБЛАСТИ</a:t>
            </a:r>
            <a:endParaRPr sz="2600" dirty="0">
              <a:latin typeface="Arial"/>
              <a:cs typeface="Arial"/>
            </a:endParaRPr>
          </a:p>
        </p:txBody>
      </p:sp>
      <p:sp>
        <p:nvSpPr>
          <p:cNvPr id="6621" name="object 6621"/>
          <p:cNvSpPr txBox="1">
            <a:spLocks noGrp="1"/>
          </p:cNvSpPr>
          <p:nvPr>
            <p:ph type="title"/>
          </p:nvPr>
        </p:nvSpPr>
        <p:spPr>
          <a:xfrm>
            <a:off x="966500" y="720695"/>
            <a:ext cx="4302125" cy="1694180"/>
          </a:xfrm>
          <a:prstGeom prst="rect">
            <a:avLst/>
          </a:prstGeom>
        </p:spPr>
        <p:txBody>
          <a:bodyPr vert="horz" wrap="square" lIns="0" tIns="233679" rIns="0" bIns="0" rtlCol="0">
            <a:spAutoFit/>
          </a:bodyPr>
          <a:lstStyle/>
          <a:p>
            <a:pPr marL="12700" marR="5080">
              <a:lnSpc>
                <a:spcPct val="76600"/>
              </a:lnSpc>
              <a:spcBef>
                <a:spcPts val="1839"/>
              </a:spcBef>
            </a:pPr>
            <a:r>
              <a:rPr sz="6200" b="1" spc="685" dirty="0">
                <a:latin typeface="Calibri"/>
                <a:cs typeface="Calibri"/>
              </a:rPr>
              <a:t>Р</a:t>
            </a:r>
            <a:r>
              <a:rPr sz="6200" b="1" spc="265" dirty="0">
                <a:latin typeface="Calibri"/>
                <a:cs typeface="Calibri"/>
              </a:rPr>
              <a:t>оссийс</a:t>
            </a:r>
            <a:r>
              <a:rPr sz="6200" b="1" spc="195" dirty="0">
                <a:latin typeface="Calibri"/>
                <a:cs typeface="Calibri"/>
              </a:rPr>
              <a:t>к</a:t>
            </a:r>
            <a:r>
              <a:rPr sz="6200" b="1" spc="210" dirty="0">
                <a:latin typeface="Calibri"/>
                <a:cs typeface="Calibri"/>
              </a:rPr>
              <a:t>ая  </a:t>
            </a:r>
            <a:r>
              <a:rPr sz="6200" b="1" spc="405" dirty="0">
                <a:latin typeface="Calibri"/>
                <a:cs typeface="Calibri"/>
              </a:rPr>
              <a:t>Арктика</a:t>
            </a:r>
            <a:endParaRPr sz="6200" dirty="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356090" y="108000"/>
            <a:ext cx="1137285" cy="861694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571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45"/>
              </a:spcBef>
            </a:pPr>
            <a:endParaRPr sz="1950">
              <a:latin typeface="Times New Roman"/>
              <a:cs typeface="Times New Roman"/>
            </a:endParaRPr>
          </a:p>
          <a:p>
            <a:pPr marL="48895" marR="53340">
              <a:lnSpc>
                <a:spcPct val="77100"/>
              </a:lnSpc>
            </a:pPr>
            <a:r>
              <a:rPr sz="1600" b="1" spc="105" dirty="0">
                <a:solidFill>
                  <a:srgbClr val="16467A"/>
                </a:solidFill>
                <a:latin typeface="Calibri"/>
                <a:cs typeface="Calibri"/>
              </a:rPr>
              <a:t>Р</a:t>
            </a:r>
            <a:r>
              <a:rPr sz="1600" b="1" spc="10" dirty="0">
                <a:solidFill>
                  <a:srgbClr val="16467A"/>
                </a:solidFill>
                <a:latin typeface="Calibri"/>
                <a:cs typeface="Calibri"/>
              </a:rPr>
              <a:t>оссийс</a:t>
            </a:r>
            <a:r>
              <a:rPr sz="1600" b="1" spc="-10" dirty="0">
                <a:solidFill>
                  <a:srgbClr val="16467A"/>
                </a:solidFill>
                <a:latin typeface="Calibri"/>
                <a:cs typeface="Calibri"/>
              </a:rPr>
              <a:t>к</a:t>
            </a:r>
            <a:r>
              <a:rPr sz="1600" b="1" spc="10" dirty="0">
                <a:solidFill>
                  <a:srgbClr val="16467A"/>
                </a:solidFill>
                <a:latin typeface="Calibri"/>
                <a:cs typeface="Calibri"/>
              </a:rPr>
              <a:t>ая  </a:t>
            </a:r>
            <a:r>
              <a:rPr sz="1600" b="1" spc="40" dirty="0">
                <a:solidFill>
                  <a:srgbClr val="16467A"/>
                </a:solidFill>
                <a:latin typeface="Calibri"/>
                <a:cs typeface="Calibri"/>
              </a:rPr>
              <a:t>Арктика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title"/>
          </p:nvPr>
        </p:nvSpPr>
        <p:spPr>
          <a:xfrm>
            <a:off x="317500" y="561281"/>
            <a:ext cx="8651153" cy="73609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398395" algn="l"/>
                <a:tab pos="4033520" algn="l"/>
                <a:tab pos="4924425" algn="l"/>
                <a:tab pos="7439659" algn="l"/>
              </a:tabLst>
            </a:pPr>
            <a:r>
              <a:rPr lang="ru-RU" spc="285" dirty="0"/>
              <a:t>Муниципальные образования, включены в </a:t>
            </a:r>
            <a:r>
              <a:rPr spc="330" dirty="0"/>
              <a:t>АЗРФ</a:t>
            </a:r>
            <a:br>
              <a:rPr lang="ru-RU" spc="330" dirty="0"/>
            </a:br>
            <a:r>
              <a:rPr lang="ru-RU" spc="330" dirty="0"/>
              <a:t>(193-ФЗ от 13.07.2020):</a:t>
            </a:r>
            <a:r>
              <a:rPr spc="-395" dirty="0"/>
              <a:t> </a:t>
            </a:r>
          </a:p>
        </p:txBody>
      </p:sp>
      <p:grpSp>
        <p:nvGrpSpPr>
          <p:cNvPr id="57" name="object 57"/>
          <p:cNvGrpSpPr/>
          <p:nvPr/>
        </p:nvGrpSpPr>
        <p:grpSpPr>
          <a:xfrm>
            <a:off x="450620" y="1462239"/>
            <a:ext cx="4928235" cy="567055"/>
            <a:chOff x="601964" y="1179057"/>
            <a:chExt cx="4928235" cy="567055"/>
          </a:xfrm>
        </p:grpSpPr>
        <p:sp>
          <p:nvSpPr>
            <p:cNvPr id="58" name="object 58"/>
            <p:cNvSpPr/>
            <p:nvPr/>
          </p:nvSpPr>
          <p:spPr>
            <a:xfrm>
              <a:off x="1085700" y="1270007"/>
              <a:ext cx="4444365" cy="384810"/>
            </a:xfrm>
            <a:custGeom>
              <a:avLst/>
              <a:gdLst/>
              <a:ahLst/>
              <a:cxnLst/>
              <a:rect l="l" t="t" r="r" b="b"/>
              <a:pathLst>
                <a:path w="4444365" h="384810">
                  <a:moveTo>
                    <a:pt x="4444060" y="0"/>
                  </a:moveTo>
                  <a:lnTo>
                    <a:pt x="0" y="0"/>
                  </a:lnTo>
                  <a:lnTo>
                    <a:pt x="0" y="384594"/>
                  </a:lnTo>
                  <a:lnTo>
                    <a:pt x="4444060" y="384594"/>
                  </a:lnTo>
                  <a:lnTo>
                    <a:pt x="4372051" y="194843"/>
                  </a:lnTo>
                  <a:lnTo>
                    <a:pt x="4444060" y="0"/>
                  </a:lnTo>
                  <a:close/>
                </a:path>
              </a:pathLst>
            </a:custGeom>
            <a:solidFill>
              <a:srgbClr val="5AFF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601964" y="1179057"/>
              <a:ext cx="566420" cy="567055"/>
            </a:xfrm>
            <a:custGeom>
              <a:avLst/>
              <a:gdLst/>
              <a:ahLst/>
              <a:cxnLst/>
              <a:rect l="l" t="t" r="r" b="b"/>
              <a:pathLst>
                <a:path w="566419" h="567055">
                  <a:moveTo>
                    <a:pt x="283189" y="0"/>
                  </a:moveTo>
                  <a:lnTo>
                    <a:pt x="237243" y="3707"/>
                  </a:lnTo>
                  <a:lnTo>
                    <a:pt x="193657" y="14439"/>
                  </a:lnTo>
                  <a:lnTo>
                    <a:pt x="153015" y="31614"/>
                  </a:lnTo>
                  <a:lnTo>
                    <a:pt x="115899" y="54649"/>
                  </a:lnTo>
                  <a:lnTo>
                    <a:pt x="82894" y="82959"/>
                  </a:lnTo>
                  <a:lnTo>
                    <a:pt x="54581" y="115963"/>
                  </a:lnTo>
                  <a:lnTo>
                    <a:pt x="31545" y="153077"/>
                  </a:lnTo>
                  <a:lnTo>
                    <a:pt x="14369" y="193717"/>
                  </a:lnTo>
                  <a:lnTo>
                    <a:pt x="3635" y="237302"/>
                  </a:lnTo>
                  <a:lnTo>
                    <a:pt x="2" y="282333"/>
                  </a:lnTo>
                  <a:lnTo>
                    <a:pt x="0" y="284137"/>
                  </a:lnTo>
                  <a:lnTo>
                    <a:pt x="3635" y="329193"/>
                  </a:lnTo>
                  <a:lnTo>
                    <a:pt x="14369" y="372778"/>
                  </a:lnTo>
                  <a:lnTo>
                    <a:pt x="31545" y="413419"/>
                  </a:lnTo>
                  <a:lnTo>
                    <a:pt x="54581" y="450532"/>
                  </a:lnTo>
                  <a:lnTo>
                    <a:pt x="82894" y="483536"/>
                  </a:lnTo>
                  <a:lnTo>
                    <a:pt x="115899" y="511847"/>
                  </a:lnTo>
                  <a:lnTo>
                    <a:pt x="153015" y="534881"/>
                  </a:lnTo>
                  <a:lnTo>
                    <a:pt x="193657" y="552056"/>
                  </a:lnTo>
                  <a:lnTo>
                    <a:pt x="237243" y="562789"/>
                  </a:lnTo>
                  <a:lnTo>
                    <a:pt x="283189" y="566496"/>
                  </a:lnTo>
                  <a:lnTo>
                    <a:pt x="329131" y="562789"/>
                  </a:lnTo>
                  <a:lnTo>
                    <a:pt x="372714" y="552056"/>
                  </a:lnTo>
                  <a:lnTo>
                    <a:pt x="413354" y="534881"/>
                  </a:lnTo>
                  <a:lnTo>
                    <a:pt x="450468" y="511847"/>
                  </a:lnTo>
                  <a:lnTo>
                    <a:pt x="483472" y="483536"/>
                  </a:lnTo>
                  <a:lnTo>
                    <a:pt x="490322" y="475551"/>
                  </a:lnTo>
                  <a:lnTo>
                    <a:pt x="177004" y="475551"/>
                  </a:lnTo>
                  <a:lnTo>
                    <a:pt x="150669" y="472257"/>
                  </a:lnTo>
                  <a:lnTo>
                    <a:pt x="129385" y="463219"/>
                  </a:lnTo>
                  <a:lnTo>
                    <a:pt x="115150" y="449705"/>
                  </a:lnTo>
                  <a:lnTo>
                    <a:pt x="109961" y="432981"/>
                  </a:lnTo>
                  <a:lnTo>
                    <a:pt x="111339" y="424151"/>
                  </a:lnTo>
                  <a:lnTo>
                    <a:pt x="115390" y="415885"/>
                  </a:lnTo>
                  <a:lnTo>
                    <a:pt x="121983" y="408369"/>
                  </a:lnTo>
                  <a:lnTo>
                    <a:pt x="130992" y="401789"/>
                  </a:lnTo>
                  <a:lnTo>
                    <a:pt x="134421" y="399808"/>
                  </a:lnTo>
                  <a:lnTo>
                    <a:pt x="145762" y="399808"/>
                  </a:lnTo>
                  <a:lnTo>
                    <a:pt x="145762" y="121691"/>
                  </a:lnTo>
                  <a:lnTo>
                    <a:pt x="148222" y="109734"/>
                  </a:lnTo>
                  <a:lnTo>
                    <a:pt x="154925" y="99960"/>
                  </a:lnTo>
                  <a:lnTo>
                    <a:pt x="164857" y="93364"/>
                  </a:lnTo>
                  <a:lnTo>
                    <a:pt x="177004" y="90944"/>
                  </a:lnTo>
                  <a:lnTo>
                    <a:pt x="490322" y="90944"/>
                  </a:lnTo>
                  <a:lnTo>
                    <a:pt x="483472" y="82959"/>
                  </a:lnTo>
                  <a:lnTo>
                    <a:pt x="450468" y="54649"/>
                  </a:lnTo>
                  <a:lnTo>
                    <a:pt x="413354" y="31614"/>
                  </a:lnTo>
                  <a:lnTo>
                    <a:pt x="372714" y="14439"/>
                  </a:lnTo>
                  <a:lnTo>
                    <a:pt x="329131" y="3707"/>
                  </a:lnTo>
                  <a:lnTo>
                    <a:pt x="283189" y="0"/>
                  </a:lnTo>
                  <a:close/>
                </a:path>
                <a:path w="566419" h="567055">
                  <a:moveTo>
                    <a:pt x="540588" y="399770"/>
                  </a:moveTo>
                  <a:lnTo>
                    <a:pt x="219612" y="399770"/>
                  </a:lnTo>
                  <a:lnTo>
                    <a:pt x="223003" y="401815"/>
                  </a:lnTo>
                  <a:lnTo>
                    <a:pt x="232012" y="408381"/>
                  </a:lnTo>
                  <a:lnTo>
                    <a:pt x="238605" y="415893"/>
                  </a:lnTo>
                  <a:lnTo>
                    <a:pt x="242656" y="424157"/>
                  </a:lnTo>
                  <a:lnTo>
                    <a:pt x="244034" y="432981"/>
                  </a:lnTo>
                  <a:lnTo>
                    <a:pt x="238847" y="449705"/>
                  </a:lnTo>
                  <a:lnTo>
                    <a:pt x="224616" y="463219"/>
                  </a:lnTo>
                  <a:lnTo>
                    <a:pt x="203337" y="472257"/>
                  </a:lnTo>
                  <a:lnTo>
                    <a:pt x="177004" y="475551"/>
                  </a:lnTo>
                  <a:lnTo>
                    <a:pt x="490322" y="475551"/>
                  </a:lnTo>
                  <a:lnTo>
                    <a:pt x="511784" y="450532"/>
                  </a:lnTo>
                  <a:lnTo>
                    <a:pt x="534820" y="413419"/>
                  </a:lnTo>
                  <a:lnTo>
                    <a:pt x="540588" y="399770"/>
                  </a:lnTo>
                  <a:close/>
                </a:path>
                <a:path w="566419" h="567055">
                  <a:moveTo>
                    <a:pt x="145762" y="399808"/>
                  </a:moveTo>
                  <a:lnTo>
                    <a:pt x="134421" y="399808"/>
                  </a:lnTo>
                  <a:lnTo>
                    <a:pt x="138955" y="400837"/>
                  </a:lnTo>
                  <a:lnTo>
                    <a:pt x="143108" y="407657"/>
                  </a:lnTo>
                  <a:lnTo>
                    <a:pt x="141990" y="412089"/>
                  </a:lnTo>
                  <a:lnTo>
                    <a:pt x="133329" y="417220"/>
                  </a:lnTo>
                  <a:lnTo>
                    <a:pt x="124578" y="423773"/>
                  </a:lnTo>
                  <a:lnTo>
                    <a:pt x="124578" y="432981"/>
                  </a:lnTo>
                  <a:lnTo>
                    <a:pt x="128775" y="443822"/>
                  </a:lnTo>
                  <a:lnTo>
                    <a:pt x="140137" y="452789"/>
                  </a:lnTo>
                  <a:lnTo>
                    <a:pt x="156827" y="458895"/>
                  </a:lnTo>
                  <a:lnTo>
                    <a:pt x="177004" y="461149"/>
                  </a:lnTo>
                  <a:lnTo>
                    <a:pt x="197177" y="458895"/>
                  </a:lnTo>
                  <a:lnTo>
                    <a:pt x="213858" y="452789"/>
                  </a:lnTo>
                  <a:lnTo>
                    <a:pt x="225212" y="443822"/>
                  </a:lnTo>
                  <a:lnTo>
                    <a:pt x="226619" y="440181"/>
                  </a:lnTo>
                  <a:lnTo>
                    <a:pt x="177004" y="440181"/>
                  </a:lnTo>
                  <a:lnTo>
                    <a:pt x="164857" y="437762"/>
                  </a:lnTo>
                  <a:lnTo>
                    <a:pt x="154925" y="431168"/>
                  </a:lnTo>
                  <a:lnTo>
                    <a:pt x="148222" y="421397"/>
                  </a:lnTo>
                  <a:lnTo>
                    <a:pt x="145762" y="409447"/>
                  </a:lnTo>
                  <a:lnTo>
                    <a:pt x="145762" y="399808"/>
                  </a:lnTo>
                  <a:close/>
                </a:path>
                <a:path w="566419" h="567055">
                  <a:moveTo>
                    <a:pt x="313834" y="289471"/>
                  </a:moveTo>
                  <a:lnTo>
                    <a:pt x="208233" y="289471"/>
                  </a:lnTo>
                  <a:lnTo>
                    <a:pt x="208233" y="409447"/>
                  </a:lnTo>
                  <a:lnTo>
                    <a:pt x="205775" y="421397"/>
                  </a:lnTo>
                  <a:lnTo>
                    <a:pt x="199076" y="431168"/>
                  </a:lnTo>
                  <a:lnTo>
                    <a:pt x="189149" y="437762"/>
                  </a:lnTo>
                  <a:lnTo>
                    <a:pt x="177004" y="440181"/>
                  </a:lnTo>
                  <a:lnTo>
                    <a:pt x="226619" y="440181"/>
                  </a:lnTo>
                  <a:lnTo>
                    <a:pt x="229404" y="432981"/>
                  </a:lnTo>
                  <a:lnTo>
                    <a:pt x="229404" y="423773"/>
                  </a:lnTo>
                  <a:lnTo>
                    <a:pt x="220666" y="417220"/>
                  </a:lnTo>
                  <a:lnTo>
                    <a:pt x="215472" y="414121"/>
                  </a:lnTo>
                  <a:lnTo>
                    <a:pt x="211992" y="412076"/>
                  </a:lnTo>
                  <a:lnTo>
                    <a:pt x="210900" y="407657"/>
                  </a:lnTo>
                  <a:lnTo>
                    <a:pt x="215078" y="400824"/>
                  </a:lnTo>
                  <a:lnTo>
                    <a:pt x="219612" y="399770"/>
                  </a:lnTo>
                  <a:lnTo>
                    <a:pt x="540588" y="399770"/>
                  </a:lnTo>
                  <a:lnTo>
                    <a:pt x="551996" y="372778"/>
                  </a:lnTo>
                  <a:lnTo>
                    <a:pt x="557962" y="348551"/>
                  </a:lnTo>
                  <a:lnTo>
                    <a:pt x="319066" y="348551"/>
                  </a:lnTo>
                  <a:lnTo>
                    <a:pt x="317237" y="347662"/>
                  </a:lnTo>
                  <a:lnTo>
                    <a:pt x="315890" y="346265"/>
                  </a:lnTo>
                  <a:lnTo>
                    <a:pt x="315091" y="345503"/>
                  </a:lnTo>
                  <a:lnTo>
                    <a:pt x="315142" y="344563"/>
                  </a:lnTo>
                  <a:lnTo>
                    <a:pt x="314507" y="342912"/>
                  </a:lnTo>
                  <a:lnTo>
                    <a:pt x="313834" y="342277"/>
                  </a:lnTo>
                  <a:lnTo>
                    <a:pt x="313834" y="289471"/>
                  </a:lnTo>
                  <a:close/>
                </a:path>
                <a:path w="566419" h="567055">
                  <a:moveTo>
                    <a:pt x="186161" y="105346"/>
                  </a:moveTo>
                  <a:lnTo>
                    <a:pt x="167847" y="105346"/>
                  </a:lnTo>
                  <a:lnTo>
                    <a:pt x="160392" y="112674"/>
                  </a:lnTo>
                  <a:lnTo>
                    <a:pt x="160392" y="418452"/>
                  </a:lnTo>
                  <a:lnTo>
                    <a:pt x="167847" y="425792"/>
                  </a:lnTo>
                  <a:lnTo>
                    <a:pt x="186161" y="425792"/>
                  </a:lnTo>
                  <a:lnTo>
                    <a:pt x="193615" y="418452"/>
                  </a:lnTo>
                  <a:lnTo>
                    <a:pt x="193615" y="112674"/>
                  </a:lnTo>
                  <a:lnTo>
                    <a:pt x="186161" y="105346"/>
                  </a:lnTo>
                  <a:close/>
                </a:path>
                <a:path w="566419" h="567055">
                  <a:moveTo>
                    <a:pt x="490322" y="90944"/>
                  </a:moveTo>
                  <a:lnTo>
                    <a:pt x="177004" y="90944"/>
                  </a:lnTo>
                  <a:lnTo>
                    <a:pt x="188453" y="93100"/>
                  </a:lnTo>
                  <a:lnTo>
                    <a:pt x="197967" y="99009"/>
                  </a:lnTo>
                  <a:lnTo>
                    <a:pt x="204731" y="107832"/>
                  </a:lnTo>
                  <a:lnTo>
                    <a:pt x="207928" y="118732"/>
                  </a:lnTo>
                  <a:lnTo>
                    <a:pt x="390783" y="118732"/>
                  </a:lnTo>
                  <a:lnTo>
                    <a:pt x="394047" y="121958"/>
                  </a:lnTo>
                  <a:lnTo>
                    <a:pt x="394047" y="170548"/>
                  </a:lnTo>
                  <a:lnTo>
                    <a:pt x="469625" y="170548"/>
                  </a:lnTo>
                  <a:lnTo>
                    <a:pt x="471961" y="171830"/>
                  </a:lnTo>
                  <a:lnTo>
                    <a:pt x="474628" y="176047"/>
                  </a:lnTo>
                  <a:lnTo>
                    <a:pt x="474781" y="178676"/>
                  </a:lnTo>
                  <a:lnTo>
                    <a:pt x="434585" y="259549"/>
                  </a:lnTo>
                  <a:lnTo>
                    <a:pt x="474781" y="340423"/>
                  </a:lnTo>
                  <a:lnTo>
                    <a:pt x="474628" y="343052"/>
                  </a:lnTo>
                  <a:lnTo>
                    <a:pt x="471961" y="347268"/>
                  </a:lnTo>
                  <a:lnTo>
                    <a:pt x="469625" y="348551"/>
                  </a:lnTo>
                  <a:lnTo>
                    <a:pt x="557962" y="348551"/>
                  </a:lnTo>
                  <a:lnTo>
                    <a:pt x="562729" y="329193"/>
                  </a:lnTo>
                  <a:lnTo>
                    <a:pt x="566365" y="284137"/>
                  </a:lnTo>
                  <a:lnTo>
                    <a:pt x="566363" y="282333"/>
                  </a:lnTo>
                  <a:lnTo>
                    <a:pt x="562729" y="237302"/>
                  </a:lnTo>
                  <a:lnTo>
                    <a:pt x="551996" y="193717"/>
                  </a:lnTo>
                  <a:lnTo>
                    <a:pt x="534820" y="153077"/>
                  </a:lnTo>
                  <a:lnTo>
                    <a:pt x="511784" y="115963"/>
                  </a:lnTo>
                  <a:lnTo>
                    <a:pt x="490322" y="90944"/>
                  </a:lnTo>
                  <a:close/>
                </a:path>
                <a:path w="566419" h="567055">
                  <a:moveTo>
                    <a:pt x="315866" y="346240"/>
                  </a:moveTo>
                  <a:close/>
                </a:path>
                <a:path w="566419" h="567055">
                  <a:moveTo>
                    <a:pt x="455375" y="184937"/>
                  </a:moveTo>
                  <a:lnTo>
                    <a:pt x="394047" y="184937"/>
                  </a:lnTo>
                  <a:lnTo>
                    <a:pt x="393958" y="283387"/>
                  </a:lnTo>
                  <a:lnTo>
                    <a:pt x="393298" y="284137"/>
                  </a:lnTo>
                  <a:lnTo>
                    <a:pt x="392510" y="285851"/>
                  </a:lnTo>
                  <a:lnTo>
                    <a:pt x="392421" y="286804"/>
                  </a:lnTo>
                  <a:lnTo>
                    <a:pt x="391710" y="287477"/>
                  </a:lnTo>
                  <a:lnTo>
                    <a:pt x="339983" y="334162"/>
                  </a:lnTo>
                  <a:lnTo>
                    <a:pt x="455375" y="334162"/>
                  </a:lnTo>
                  <a:lnTo>
                    <a:pt x="418888" y="260718"/>
                  </a:lnTo>
                  <a:lnTo>
                    <a:pt x="418888" y="258381"/>
                  </a:lnTo>
                  <a:lnTo>
                    <a:pt x="455375" y="184937"/>
                  </a:lnTo>
                  <a:close/>
                </a:path>
                <a:path w="566419" h="567055">
                  <a:moveTo>
                    <a:pt x="367898" y="289471"/>
                  </a:moveTo>
                  <a:lnTo>
                    <a:pt x="328464" y="289471"/>
                  </a:lnTo>
                  <a:lnTo>
                    <a:pt x="328464" y="325005"/>
                  </a:lnTo>
                  <a:lnTo>
                    <a:pt x="367898" y="289471"/>
                  </a:lnTo>
                  <a:close/>
                </a:path>
                <a:path w="566419" h="567055">
                  <a:moveTo>
                    <a:pt x="379416" y="133134"/>
                  </a:moveTo>
                  <a:lnTo>
                    <a:pt x="208233" y="133134"/>
                  </a:lnTo>
                  <a:lnTo>
                    <a:pt x="208233" y="275081"/>
                  </a:lnTo>
                  <a:lnTo>
                    <a:pt x="379416" y="275081"/>
                  </a:lnTo>
                  <a:lnTo>
                    <a:pt x="379416" y="13313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0" name="object 60"/>
          <p:cNvSpPr txBox="1"/>
          <p:nvPr/>
        </p:nvSpPr>
        <p:spPr>
          <a:xfrm>
            <a:off x="1061111" y="1595907"/>
            <a:ext cx="384302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250" dirty="0">
                <a:solidFill>
                  <a:srgbClr val="4A5581"/>
                </a:solidFill>
                <a:latin typeface="Arial"/>
                <a:cs typeface="Arial"/>
              </a:rPr>
              <a:t>АРХАНГЕЛЬСКАЯ</a:t>
            </a:r>
            <a:r>
              <a:rPr sz="1800" spc="450" dirty="0">
                <a:solidFill>
                  <a:srgbClr val="4A5581"/>
                </a:solidFill>
                <a:latin typeface="Arial"/>
                <a:cs typeface="Arial"/>
              </a:rPr>
              <a:t> </a:t>
            </a:r>
            <a:r>
              <a:rPr sz="1800" spc="215" dirty="0">
                <a:solidFill>
                  <a:srgbClr val="4A5581"/>
                </a:solidFill>
                <a:latin typeface="Arial"/>
                <a:cs typeface="Arial"/>
              </a:rPr>
              <a:t>ОБЛАСТЬ</a:t>
            </a:r>
            <a:r>
              <a:rPr sz="1800" spc="-280" dirty="0">
                <a:solidFill>
                  <a:srgbClr val="4A5581"/>
                </a:solidFill>
                <a:latin typeface="Arial"/>
                <a:cs typeface="Arial"/>
              </a:rPr>
              <a:t> </a:t>
            </a:r>
            <a:endParaRPr sz="1800" dirty="0">
              <a:latin typeface="Arial"/>
              <a:cs typeface="Arial"/>
            </a:endParaRPr>
          </a:p>
        </p:txBody>
      </p:sp>
      <p:sp>
        <p:nvSpPr>
          <p:cNvPr id="77" name="object 5"/>
          <p:cNvSpPr txBox="1"/>
          <p:nvPr/>
        </p:nvSpPr>
        <p:spPr>
          <a:xfrm rot="16200000">
            <a:off x="8445652" y="4089004"/>
            <a:ext cx="3348773" cy="20640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635">
              <a:lnSpc>
                <a:spcPct val="114599"/>
              </a:lnSpc>
              <a:spcBef>
                <a:spcPts val="100"/>
              </a:spcBef>
            </a:pPr>
            <a:r>
              <a:rPr lang="en-US" sz="1200" spc="120" dirty="0">
                <a:solidFill>
                  <a:srgbClr val="FFFFFF"/>
                </a:solidFill>
                <a:latin typeface="Arial Narrow"/>
                <a:cs typeface="Arial Narrow"/>
              </a:rPr>
              <a:t>|</a:t>
            </a:r>
            <a:r>
              <a:rPr lang="ru-RU" sz="1200" spc="120" dirty="0">
                <a:solidFill>
                  <a:srgbClr val="FFFFFF"/>
                </a:solidFill>
                <a:latin typeface="Arial Narrow"/>
                <a:cs typeface="Arial Narrow"/>
              </a:rPr>
              <a:t>АРХАНГЕЛЬСКАЯ ОБЛАСТЬ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CD301E2E-AB6F-4C29-ADD5-00300675EA8A}"/>
              </a:ext>
            </a:extLst>
          </p:cNvPr>
          <p:cNvSpPr txBox="1"/>
          <p:nvPr/>
        </p:nvSpPr>
        <p:spPr>
          <a:xfrm>
            <a:off x="494209" y="2511942"/>
            <a:ext cx="7391400" cy="31393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AutoNum type="arabicPeriod"/>
            </a:pPr>
            <a:r>
              <a:rPr lang="ru-RU" dirty="0">
                <a:solidFill>
                  <a:schemeClr val="bg1"/>
                </a:solidFill>
              </a:rPr>
              <a:t>МО «Город Архангельск»</a:t>
            </a:r>
          </a:p>
          <a:p>
            <a:pPr marL="342900" indent="-342900">
              <a:buAutoNum type="arabicPeriod"/>
            </a:pPr>
            <a:r>
              <a:rPr lang="ru-RU" dirty="0">
                <a:solidFill>
                  <a:schemeClr val="bg1"/>
                </a:solidFill>
              </a:rPr>
              <a:t>МО «Мезенский муниципальный район»</a:t>
            </a:r>
          </a:p>
          <a:p>
            <a:pPr marL="342900" indent="-342900">
              <a:buAutoNum type="arabicPeriod"/>
            </a:pPr>
            <a:r>
              <a:rPr lang="ru-RU" dirty="0">
                <a:solidFill>
                  <a:schemeClr val="bg1"/>
                </a:solidFill>
              </a:rPr>
              <a:t>МО городской округ «Новая земля»</a:t>
            </a:r>
          </a:p>
          <a:p>
            <a:pPr marL="342900" indent="-342900">
              <a:buAutoNum type="arabicPeriod"/>
            </a:pPr>
            <a:r>
              <a:rPr lang="ru-RU" dirty="0">
                <a:solidFill>
                  <a:schemeClr val="bg1"/>
                </a:solidFill>
              </a:rPr>
              <a:t>МО «Город Новодвинск»</a:t>
            </a:r>
          </a:p>
          <a:p>
            <a:pPr marL="342900" indent="-342900">
              <a:buAutoNum type="arabicPeriod"/>
            </a:pPr>
            <a:r>
              <a:rPr lang="ru-RU" dirty="0">
                <a:solidFill>
                  <a:schemeClr val="bg1"/>
                </a:solidFill>
              </a:rPr>
              <a:t>МО «Онежский муниципальный район»</a:t>
            </a:r>
          </a:p>
          <a:p>
            <a:pPr marL="342900" indent="-342900">
              <a:buAutoNum type="arabicPeriod"/>
            </a:pPr>
            <a:r>
              <a:rPr lang="ru-RU" dirty="0">
                <a:solidFill>
                  <a:schemeClr val="bg1"/>
                </a:solidFill>
              </a:rPr>
              <a:t>МО «Приморский муниципальный район»</a:t>
            </a:r>
          </a:p>
          <a:p>
            <a:pPr marL="342900" indent="-342900">
              <a:buAutoNum type="arabicPeriod"/>
            </a:pPr>
            <a:r>
              <a:rPr lang="ru-RU" dirty="0">
                <a:solidFill>
                  <a:schemeClr val="bg1"/>
                </a:solidFill>
              </a:rPr>
              <a:t>Городской округ «Северодвинск»</a:t>
            </a:r>
          </a:p>
          <a:p>
            <a:pPr marL="342900" indent="-342900">
              <a:buAutoNum type="arabicPeriod"/>
            </a:pPr>
            <a:r>
              <a:rPr lang="ru-RU" dirty="0">
                <a:solidFill>
                  <a:schemeClr val="bg1"/>
                </a:solidFill>
              </a:rPr>
              <a:t>МО «Лешуконский муниципальный район»</a:t>
            </a:r>
          </a:p>
          <a:p>
            <a:pPr marL="342900" indent="-342900">
              <a:buAutoNum type="arabicPeriod"/>
            </a:pPr>
            <a:r>
              <a:rPr lang="ru-RU" dirty="0">
                <a:solidFill>
                  <a:schemeClr val="bg1"/>
                </a:solidFill>
              </a:rPr>
              <a:t>МО «Пинежский муниципальный район»</a:t>
            </a:r>
          </a:p>
          <a:p>
            <a:pPr marL="342900" indent="-342900">
              <a:buAutoNum type="arabicPeriod"/>
            </a:pPr>
            <a:endParaRPr lang="ru-RU" dirty="0">
              <a:solidFill>
                <a:schemeClr val="bg1"/>
              </a:solidFill>
            </a:endParaRPr>
          </a:p>
          <a:p>
            <a:pPr marL="342900" indent="-342900">
              <a:buAutoNum type="arabicPeriod"/>
            </a:pPr>
            <a:endParaRPr lang="ru-RU" dirty="0">
              <a:solidFill>
                <a:schemeClr val="bg1"/>
              </a:solidFill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F830B068-AFE9-4890-B8A9-A989DFA37EE0}"/>
              </a:ext>
            </a:extLst>
          </p:cNvPr>
          <p:cNvSpPr txBox="1"/>
          <p:nvPr/>
        </p:nvSpPr>
        <p:spPr>
          <a:xfrm>
            <a:off x="4432300" y="5625041"/>
            <a:ext cx="5244009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ru-RU" dirty="0">
                <a:solidFill>
                  <a:schemeClr val="bg1"/>
                </a:solidFill>
              </a:rPr>
              <a:t>ВАЖНО! </a:t>
            </a:r>
          </a:p>
          <a:p>
            <a:pPr algn="r"/>
            <a:r>
              <a:rPr lang="ru-RU" dirty="0">
                <a:solidFill>
                  <a:schemeClr val="bg1"/>
                </a:solidFill>
              </a:rPr>
              <a:t> Для получения статуса </a:t>
            </a:r>
          </a:p>
          <a:p>
            <a:pPr algn="r"/>
            <a:r>
              <a:rPr lang="ru-RU" dirty="0">
                <a:solidFill>
                  <a:schemeClr val="bg1"/>
                </a:solidFill>
              </a:rPr>
              <a:t>«резидент Арктической зоны РФ» необходимо :</a:t>
            </a:r>
          </a:p>
          <a:p>
            <a:pPr algn="r"/>
            <a:r>
              <a:rPr lang="ru-RU" dirty="0">
                <a:solidFill>
                  <a:schemeClr val="bg1"/>
                </a:solidFill>
              </a:rPr>
              <a:t>Совместить место регистрации ЮЛ-заявителя  ИП и место фактической реализации ИП</a:t>
            </a: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356090" y="108000"/>
            <a:ext cx="1137285" cy="861694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571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45"/>
              </a:spcBef>
            </a:pPr>
            <a:endParaRPr sz="1950">
              <a:latin typeface="Times New Roman"/>
              <a:cs typeface="Times New Roman"/>
            </a:endParaRPr>
          </a:p>
          <a:p>
            <a:pPr marL="48895" marR="53340">
              <a:lnSpc>
                <a:spcPct val="77100"/>
              </a:lnSpc>
            </a:pPr>
            <a:r>
              <a:rPr sz="1600" b="1" spc="105" dirty="0">
                <a:solidFill>
                  <a:srgbClr val="16467A"/>
                </a:solidFill>
                <a:latin typeface="Calibri"/>
                <a:cs typeface="Calibri"/>
              </a:rPr>
              <a:t>Р</a:t>
            </a:r>
            <a:r>
              <a:rPr sz="1600" b="1" spc="10" dirty="0">
                <a:solidFill>
                  <a:srgbClr val="16467A"/>
                </a:solidFill>
                <a:latin typeface="Calibri"/>
                <a:cs typeface="Calibri"/>
              </a:rPr>
              <a:t>оссийс</a:t>
            </a:r>
            <a:r>
              <a:rPr sz="1600" b="1" spc="-10" dirty="0">
                <a:solidFill>
                  <a:srgbClr val="16467A"/>
                </a:solidFill>
                <a:latin typeface="Calibri"/>
                <a:cs typeface="Calibri"/>
              </a:rPr>
              <a:t>к</a:t>
            </a:r>
            <a:r>
              <a:rPr sz="1600" b="1" spc="10" dirty="0">
                <a:solidFill>
                  <a:srgbClr val="16467A"/>
                </a:solidFill>
                <a:latin typeface="Calibri"/>
                <a:cs typeface="Calibri"/>
              </a:rPr>
              <a:t>ая  </a:t>
            </a:r>
            <a:r>
              <a:rPr sz="1600" b="1" spc="40" dirty="0">
                <a:solidFill>
                  <a:srgbClr val="16467A"/>
                </a:solidFill>
                <a:latin typeface="Calibri"/>
                <a:cs typeface="Calibri"/>
              </a:rPr>
              <a:t>Арктика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418346" y="4982413"/>
            <a:ext cx="617220" cy="423545"/>
          </a:xfrm>
          <a:custGeom>
            <a:avLst/>
            <a:gdLst/>
            <a:ahLst/>
            <a:cxnLst/>
            <a:rect l="l" t="t" r="r" b="b"/>
            <a:pathLst>
              <a:path w="617219" h="423545">
                <a:moveTo>
                  <a:pt x="0" y="423202"/>
                </a:moveTo>
                <a:lnTo>
                  <a:pt x="617093" y="423202"/>
                </a:lnTo>
                <a:lnTo>
                  <a:pt x="617093" y="0"/>
                </a:lnTo>
                <a:lnTo>
                  <a:pt x="0" y="0"/>
                </a:lnTo>
                <a:lnTo>
                  <a:pt x="0" y="423202"/>
                </a:lnTo>
                <a:close/>
              </a:path>
            </a:pathLst>
          </a:custGeom>
          <a:solidFill>
            <a:srgbClr val="CDE9F0">
              <a:alpha val="19999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418346" y="4375823"/>
            <a:ext cx="617220" cy="445134"/>
          </a:xfrm>
          <a:custGeom>
            <a:avLst/>
            <a:gdLst/>
            <a:ahLst/>
            <a:cxnLst/>
            <a:rect l="l" t="t" r="r" b="b"/>
            <a:pathLst>
              <a:path w="617219" h="445135">
                <a:moveTo>
                  <a:pt x="0" y="444792"/>
                </a:moveTo>
                <a:lnTo>
                  <a:pt x="617093" y="444792"/>
                </a:lnTo>
                <a:lnTo>
                  <a:pt x="617093" y="0"/>
                </a:lnTo>
                <a:lnTo>
                  <a:pt x="0" y="0"/>
                </a:lnTo>
                <a:lnTo>
                  <a:pt x="0" y="444792"/>
                </a:lnTo>
                <a:close/>
              </a:path>
            </a:pathLst>
          </a:custGeom>
          <a:solidFill>
            <a:srgbClr val="CDE9F0">
              <a:alpha val="19999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418346" y="3110445"/>
            <a:ext cx="617220" cy="468630"/>
          </a:xfrm>
          <a:custGeom>
            <a:avLst/>
            <a:gdLst/>
            <a:ahLst/>
            <a:cxnLst/>
            <a:rect l="l" t="t" r="r" b="b"/>
            <a:pathLst>
              <a:path w="617219" h="468629">
                <a:moveTo>
                  <a:pt x="0" y="468172"/>
                </a:moveTo>
                <a:lnTo>
                  <a:pt x="617093" y="468172"/>
                </a:lnTo>
                <a:lnTo>
                  <a:pt x="617093" y="0"/>
                </a:lnTo>
                <a:lnTo>
                  <a:pt x="0" y="0"/>
                </a:lnTo>
                <a:lnTo>
                  <a:pt x="0" y="468172"/>
                </a:lnTo>
                <a:close/>
              </a:path>
            </a:pathLst>
          </a:custGeom>
          <a:solidFill>
            <a:srgbClr val="CDE9F0">
              <a:alpha val="19999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418346" y="2462415"/>
            <a:ext cx="617220" cy="486409"/>
          </a:xfrm>
          <a:custGeom>
            <a:avLst/>
            <a:gdLst/>
            <a:ahLst/>
            <a:cxnLst/>
            <a:rect l="l" t="t" r="r" b="b"/>
            <a:pathLst>
              <a:path w="617219" h="486410">
                <a:moveTo>
                  <a:pt x="0" y="486232"/>
                </a:moveTo>
                <a:lnTo>
                  <a:pt x="617093" y="486232"/>
                </a:lnTo>
                <a:lnTo>
                  <a:pt x="617093" y="0"/>
                </a:lnTo>
                <a:lnTo>
                  <a:pt x="0" y="0"/>
                </a:lnTo>
                <a:lnTo>
                  <a:pt x="0" y="486232"/>
                </a:lnTo>
                <a:close/>
              </a:path>
            </a:pathLst>
          </a:custGeom>
          <a:solidFill>
            <a:srgbClr val="CDE9F0">
              <a:alpha val="19999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18346" y="2274354"/>
            <a:ext cx="617220" cy="26670"/>
          </a:xfrm>
          <a:custGeom>
            <a:avLst/>
            <a:gdLst/>
            <a:ahLst/>
            <a:cxnLst/>
            <a:rect l="l" t="t" r="r" b="b"/>
            <a:pathLst>
              <a:path w="617219" h="26669">
                <a:moveTo>
                  <a:pt x="0" y="26263"/>
                </a:moveTo>
                <a:lnTo>
                  <a:pt x="617093" y="26263"/>
                </a:lnTo>
                <a:lnTo>
                  <a:pt x="617093" y="0"/>
                </a:lnTo>
                <a:lnTo>
                  <a:pt x="0" y="0"/>
                </a:lnTo>
                <a:lnTo>
                  <a:pt x="0" y="26263"/>
                </a:lnTo>
                <a:close/>
              </a:path>
            </a:pathLst>
          </a:custGeom>
          <a:solidFill>
            <a:srgbClr val="CDE9F0">
              <a:alpha val="19999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692956" y="4982413"/>
            <a:ext cx="617220" cy="423545"/>
          </a:xfrm>
          <a:custGeom>
            <a:avLst/>
            <a:gdLst/>
            <a:ahLst/>
            <a:cxnLst/>
            <a:rect l="l" t="t" r="r" b="b"/>
            <a:pathLst>
              <a:path w="617220" h="423545">
                <a:moveTo>
                  <a:pt x="0" y="423202"/>
                </a:moveTo>
                <a:lnTo>
                  <a:pt x="617093" y="423202"/>
                </a:lnTo>
                <a:lnTo>
                  <a:pt x="617093" y="0"/>
                </a:lnTo>
                <a:lnTo>
                  <a:pt x="0" y="0"/>
                </a:lnTo>
                <a:lnTo>
                  <a:pt x="0" y="423202"/>
                </a:lnTo>
                <a:close/>
              </a:path>
            </a:pathLst>
          </a:custGeom>
          <a:solidFill>
            <a:srgbClr val="CDE9F0">
              <a:alpha val="19999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692956" y="4375823"/>
            <a:ext cx="617220" cy="445134"/>
          </a:xfrm>
          <a:custGeom>
            <a:avLst/>
            <a:gdLst/>
            <a:ahLst/>
            <a:cxnLst/>
            <a:rect l="l" t="t" r="r" b="b"/>
            <a:pathLst>
              <a:path w="617220" h="445135">
                <a:moveTo>
                  <a:pt x="0" y="444792"/>
                </a:moveTo>
                <a:lnTo>
                  <a:pt x="617093" y="444792"/>
                </a:lnTo>
                <a:lnTo>
                  <a:pt x="617093" y="0"/>
                </a:lnTo>
                <a:lnTo>
                  <a:pt x="0" y="0"/>
                </a:lnTo>
                <a:lnTo>
                  <a:pt x="0" y="444792"/>
                </a:lnTo>
                <a:close/>
              </a:path>
            </a:pathLst>
          </a:custGeom>
          <a:solidFill>
            <a:srgbClr val="CDE9F0">
              <a:alpha val="19999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92956" y="3740416"/>
            <a:ext cx="617220" cy="473709"/>
          </a:xfrm>
          <a:custGeom>
            <a:avLst/>
            <a:gdLst/>
            <a:ahLst/>
            <a:cxnLst/>
            <a:rect l="l" t="t" r="r" b="b"/>
            <a:pathLst>
              <a:path w="617220" h="473710">
                <a:moveTo>
                  <a:pt x="0" y="473608"/>
                </a:moveTo>
                <a:lnTo>
                  <a:pt x="617093" y="473608"/>
                </a:lnTo>
                <a:lnTo>
                  <a:pt x="617093" y="0"/>
                </a:lnTo>
                <a:lnTo>
                  <a:pt x="0" y="0"/>
                </a:lnTo>
                <a:lnTo>
                  <a:pt x="0" y="473608"/>
                </a:lnTo>
                <a:close/>
              </a:path>
            </a:pathLst>
          </a:custGeom>
          <a:solidFill>
            <a:srgbClr val="CDE9F0">
              <a:alpha val="19999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692956" y="3110445"/>
            <a:ext cx="617220" cy="468630"/>
          </a:xfrm>
          <a:custGeom>
            <a:avLst/>
            <a:gdLst/>
            <a:ahLst/>
            <a:cxnLst/>
            <a:rect l="l" t="t" r="r" b="b"/>
            <a:pathLst>
              <a:path w="617220" h="468629">
                <a:moveTo>
                  <a:pt x="0" y="468172"/>
                </a:moveTo>
                <a:lnTo>
                  <a:pt x="617093" y="468172"/>
                </a:lnTo>
                <a:lnTo>
                  <a:pt x="617093" y="0"/>
                </a:lnTo>
                <a:lnTo>
                  <a:pt x="0" y="0"/>
                </a:lnTo>
                <a:lnTo>
                  <a:pt x="0" y="468172"/>
                </a:lnTo>
                <a:close/>
              </a:path>
            </a:pathLst>
          </a:custGeom>
          <a:solidFill>
            <a:srgbClr val="CDE9F0">
              <a:alpha val="19999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692956" y="2462415"/>
            <a:ext cx="617220" cy="486409"/>
          </a:xfrm>
          <a:custGeom>
            <a:avLst/>
            <a:gdLst/>
            <a:ahLst/>
            <a:cxnLst/>
            <a:rect l="l" t="t" r="r" b="b"/>
            <a:pathLst>
              <a:path w="617220" h="486410">
                <a:moveTo>
                  <a:pt x="0" y="486232"/>
                </a:moveTo>
                <a:lnTo>
                  <a:pt x="617093" y="486232"/>
                </a:lnTo>
                <a:lnTo>
                  <a:pt x="617093" y="0"/>
                </a:lnTo>
                <a:lnTo>
                  <a:pt x="0" y="0"/>
                </a:lnTo>
                <a:lnTo>
                  <a:pt x="0" y="486232"/>
                </a:lnTo>
                <a:close/>
              </a:path>
            </a:pathLst>
          </a:custGeom>
          <a:solidFill>
            <a:srgbClr val="CDE9F0">
              <a:alpha val="19999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692956" y="2274354"/>
            <a:ext cx="617220" cy="26670"/>
          </a:xfrm>
          <a:custGeom>
            <a:avLst/>
            <a:gdLst/>
            <a:ahLst/>
            <a:cxnLst/>
            <a:rect l="l" t="t" r="r" b="b"/>
            <a:pathLst>
              <a:path w="617220" h="26669">
                <a:moveTo>
                  <a:pt x="0" y="26263"/>
                </a:moveTo>
                <a:lnTo>
                  <a:pt x="617093" y="26263"/>
                </a:lnTo>
                <a:lnTo>
                  <a:pt x="617093" y="0"/>
                </a:lnTo>
                <a:lnTo>
                  <a:pt x="0" y="0"/>
                </a:lnTo>
                <a:lnTo>
                  <a:pt x="0" y="26263"/>
                </a:lnTo>
                <a:close/>
              </a:path>
            </a:pathLst>
          </a:custGeom>
          <a:solidFill>
            <a:srgbClr val="CDE9F0">
              <a:alpha val="19999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967566" y="4982413"/>
            <a:ext cx="617220" cy="423545"/>
          </a:xfrm>
          <a:custGeom>
            <a:avLst/>
            <a:gdLst/>
            <a:ahLst/>
            <a:cxnLst/>
            <a:rect l="l" t="t" r="r" b="b"/>
            <a:pathLst>
              <a:path w="617220" h="423545">
                <a:moveTo>
                  <a:pt x="0" y="423202"/>
                </a:moveTo>
                <a:lnTo>
                  <a:pt x="617092" y="423202"/>
                </a:lnTo>
                <a:lnTo>
                  <a:pt x="617092" y="0"/>
                </a:lnTo>
                <a:lnTo>
                  <a:pt x="0" y="0"/>
                </a:lnTo>
                <a:lnTo>
                  <a:pt x="0" y="423202"/>
                </a:lnTo>
                <a:close/>
              </a:path>
            </a:pathLst>
          </a:custGeom>
          <a:solidFill>
            <a:srgbClr val="CDE9F0">
              <a:alpha val="19999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967566" y="4375823"/>
            <a:ext cx="617220" cy="445134"/>
          </a:xfrm>
          <a:custGeom>
            <a:avLst/>
            <a:gdLst/>
            <a:ahLst/>
            <a:cxnLst/>
            <a:rect l="l" t="t" r="r" b="b"/>
            <a:pathLst>
              <a:path w="617220" h="445135">
                <a:moveTo>
                  <a:pt x="0" y="444792"/>
                </a:moveTo>
                <a:lnTo>
                  <a:pt x="617092" y="444792"/>
                </a:lnTo>
                <a:lnTo>
                  <a:pt x="617092" y="0"/>
                </a:lnTo>
                <a:lnTo>
                  <a:pt x="0" y="0"/>
                </a:lnTo>
                <a:lnTo>
                  <a:pt x="0" y="444792"/>
                </a:lnTo>
                <a:close/>
              </a:path>
            </a:pathLst>
          </a:custGeom>
          <a:solidFill>
            <a:srgbClr val="CDE9F0">
              <a:alpha val="19999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967566" y="3740416"/>
            <a:ext cx="617220" cy="473709"/>
          </a:xfrm>
          <a:custGeom>
            <a:avLst/>
            <a:gdLst/>
            <a:ahLst/>
            <a:cxnLst/>
            <a:rect l="l" t="t" r="r" b="b"/>
            <a:pathLst>
              <a:path w="617220" h="473710">
                <a:moveTo>
                  <a:pt x="0" y="473608"/>
                </a:moveTo>
                <a:lnTo>
                  <a:pt x="617092" y="473608"/>
                </a:lnTo>
                <a:lnTo>
                  <a:pt x="617092" y="0"/>
                </a:lnTo>
                <a:lnTo>
                  <a:pt x="0" y="0"/>
                </a:lnTo>
                <a:lnTo>
                  <a:pt x="0" y="473608"/>
                </a:lnTo>
                <a:close/>
              </a:path>
            </a:pathLst>
          </a:custGeom>
          <a:solidFill>
            <a:srgbClr val="CDE9F0">
              <a:alpha val="19999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967566" y="3110445"/>
            <a:ext cx="617220" cy="468630"/>
          </a:xfrm>
          <a:custGeom>
            <a:avLst/>
            <a:gdLst/>
            <a:ahLst/>
            <a:cxnLst/>
            <a:rect l="l" t="t" r="r" b="b"/>
            <a:pathLst>
              <a:path w="617220" h="468629">
                <a:moveTo>
                  <a:pt x="0" y="468172"/>
                </a:moveTo>
                <a:lnTo>
                  <a:pt x="617092" y="468172"/>
                </a:lnTo>
                <a:lnTo>
                  <a:pt x="617092" y="0"/>
                </a:lnTo>
                <a:lnTo>
                  <a:pt x="0" y="0"/>
                </a:lnTo>
                <a:lnTo>
                  <a:pt x="0" y="468172"/>
                </a:lnTo>
                <a:close/>
              </a:path>
            </a:pathLst>
          </a:custGeom>
          <a:solidFill>
            <a:srgbClr val="CDE9F0">
              <a:alpha val="19999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967566" y="2462415"/>
            <a:ext cx="617220" cy="486409"/>
          </a:xfrm>
          <a:custGeom>
            <a:avLst/>
            <a:gdLst/>
            <a:ahLst/>
            <a:cxnLst/>
            <a:rect l="l" t="t" r="r" b="b"/>
            <a:pathLst>
              <a:path w="617220" h="486410">
                <a:moveTo>
                  <a:pt x="0" y="486232"/>
                </a:moveTo>
                <a:lnTo>
                  <a:pt x="617092" y="486232"/>
                </a:lnTo>
                <a:lnTo>
                  <a:pt x="617092" y="0"/>
                </a:lnTo>
                <a:lnTo>
                  <a:pt x="0" y="0"/>
                </a:lnTo>
                <a:lnTo>
                  <a:pt x="0" y="486232"/>
                </a:lnTo>
                <a:close/>
              </a:path>
            </a:pathLst>
          </a:custGeom>
          <a:solidFill>
            <a:srgbClr val="CDE9F0">
              <a:alpha val="19999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967566" y="2274354"/>
            <a:ext cx="617220" cy="26670"/>
          </a:xfrm>
          <a:custGeom>
            <a:avLst/>
            <a:gdLst/>
            <a:ahLst/>
            <a:cxnLst/>
            <a:rect l="l" t="t" r="r" b="b"/>
            <a:pathLst>
              <a:path w="617220" h="26669">
                <a:moveTo>
                  <a:pt x="0" y="26263"/>
                </a:moveTo>
                <a:lnTo>
                  <a:pt x="617092" y="26263"/>
                </a:lnTo>
                <a:lnTo>
                  <a:pt x="617092" y="0"/>
                </a:lnTo>
                <a:lnTo>
                  <a:pt x="0" y="0"/>
                </a:lnTo>
                <a:lnTo>
                  <a:pt x="0" y="26263"/>
                </a:lnTo>
                <a:close/>
              </a:path>
            </a:pathLst>
          </a:custGeom>
          <a:solidFill>
            <a:srgbClr val="CDE9F0">
              <a:alpha val="19999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6242177" y="4985118"/>
            <a:ext cx="617220" cy="423545"/>
          </a:xfrm>
          <a:custGeom>
            <a:avLst/>
            <a:gdLst/>
            <a:ahLst/>
            <a:cxnLst/>
            <a:rect l="l" t="t" r="r" b="b"/>
            <a:pathLst>
              <a:path w="617220" h="423545">
                <a:moveTo>
                  <a:pt x="0" y="423202"/>
                </a:moveTo>
                <a:lnTo>
                  <a:pt x="617093" y="423202"/>
                </a:lnTo>
                <a:lnTo>
                  <a:pt x="617093" y="0"/>
                </a:lnTo>
                <a:lnTo>
                  <a:pt x="0" y="0"/>
                </a:lnTo>
                <a:lnTo>
                  <a:pt x="0" y="423202"/>
                </a:lnTo>
                <a:close/>
              </a:path>
            </a:pathLst>
          </a:custGeom>
          <a:solidFill>
            <a:srgbClr val="CDE9F0">
              <a:alpha val="19999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6242177" y="4375823"/>
            <a:ext cx="617220" cy="447675"/>
          </a:xfrm>
          <a:custGeom>
            <a:avLst/>
            <a:gdLst/>
            <a:ahLst/>
            <a:cxnLst/>
            <a:rect l="l" t="t" r="r" b="b"/>
            <a:pathLst>
              <a:path w="617220" h="447675">
                <a:moveTo>
                  <a:pt x="0" y="447497"/>
                </a:moveTo>
                <a:lnTo>
                  <a:pt x="617093" y="447497"/>
                </a:lnTo>
                <a:lnTo>
                  <a:pt x="617093" y="0"/>
                </a:lnTo>
                <a:lnTo>
                  <a:pt x="0" y="0"/>
                </a:lnTo>
                <a:lnTo>
                  <a:pt x="0" y="447497"/>
                </a:lnTo>
                <a:close/>
              </a:path>
            </a:pathLst>
          </a:custGeom>
          <a:solidFill>
            <a:srgbClr val="CDE9F0">
              <a:alpha val="19999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6242177" y="3740416"/>
            <a:ext cx="617220" cy="473709"/>
          </a:xfrm>
          <a:custGeom>
            <a:avLst/>
            <a:gdLst/>
            <a:ahLst/>
            <a:cxnLst/>
            <a:rect l="l" t="t" r="r" b="b"/>
            <a:pathLst>
              <a:path w="617220" h="473710">
                <a:moveTo>
                  <a:pt x="0" y="473608"/>
                </a:moveTo>
                <a:lnTo>
                  <a:pt x="617093" y="473608"/>
                </a:lnTo>
                <a:lnTo>
                  <a:pt x="617093" y="0"/>
                </a:lnTo>
                <a:lnTo>
                  <a:pt x="0" y="0"/>
                </a:lnTo>
                <a:lnTo>
                  <a:pt x="0" y="473608"/>
                </a:lnTo>
                <a:close/>
              </a:path>
            </a:pathLst>
          </a:custGeom>
          <a:solidFill>
            <a:srgbClr val="CDE9F0">
              <a:alpha val="19999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242177" y="3110445"/>
            <a:ext cx="617220" cy="468630"/>
          </a:xfrm>
          <a:custGeom>
            <a:avLst/>
            <a:gdLst/>
            <a:ahLst/>
            <a:cxnLst/>
            <a:rect l="l" t="t" r="r" b="b"/>
            <a:pathLst>
              <a:path w="617220" h="468629">
                <a:moveTo>
                  <a:pt x="0" y="468172"/>
                </a:moveTo>
                <a:lnTo>
                  <a:pt x="617093" y="468172"/>
                </a:lnTo>
                <a:lnTo>
                  <a:pt x="617093" y="0"/>
                </a:lnTo>
                <a:lnTo>
                  <a:pt x="0" y="0"/>
                </a:lnTo>
                <a:lnTo>
                  <a:pt x="0" y="468172"/>
                </a:lnTo>
                <a:close/>
              </a:path>
            </a:pathLst>
          </a:custGeom>
          <a:solidFill>
            <a:srgbClr val="CDE9F0">
              <a:alpha val="19999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42177" y="2462415"/>
            <a:ext cx="617220" cy="486409"/>
          </a:xfrm>
          <a:custGeom>
            <a:avLst/>
            <a:gdLst/>
            <a:ahLst/>
            <a:cxnLst/>
            <a:rect l="l" t="t" r="r" b="b"/>
            <a:pathLst>
              <a:path w="617220" h="486410">
                <a:moveTo>
                  <a:pt x="0" y="486232"/>
                </a:moveTo>
                <a:lnTo>
                  <a:pt x="617093" y="486232"/>
                </a:lnTo>
                <a:lnTo>
                  <a:pt x="617093" y="0"/>
                </a:lnTo>
                <a:lnTo>
                  <a:pt x="0" y="0"/>
                </a:lnTo>
                <a:lnTo>
                  <a:pt x="0" y="486232"/>
                </a:lnTo>
                <a:close/>
              </a:path>
            </a:pathLst>
          </a:custGeom>
          <a:solidFill>
            <a:srgbClr val="CDE9F0">
              <a:alpha val="19999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242177" y="2274354"/>
            <a:ext cx="617220" cy="26670"/>
          </a:xfrm>
          <a:custGeom>
            <a:avLst/>
            <a:gdLst/>
            <a:ahLst/>
            <a:cxnLst/>
            <a:rect l="l" t="t" r="r" b="b"/>
            <a:pathLst>
              <a:path w="617220" h="26669">
                <a:moveTo>
                  <a:pt x="0" y="26263"/>
                </a:moveTo>
                <a:lnTo>
                  <a:pt x="617093" y="26263"/>
                </a:lnTo>
                <a:lnTo>
                  <a:pt x="617093" y="0"/>
                </a:lnTo>
                <a:lnTo>
                  <a:pt x="0" y="0"/>
                </a:lnTo>
                <a:lnTo>
                  <a:pt x="0" y="26263"/>
                </a:lnTo>
                <a:close/>
              </a:path>
            </a:pathLst>
          </a:custGeom>
          <a:solidFill>
            <a:srgbClr val="CDE9F0">
              <a:alpha val="19999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7516786" y="4985118"/>
            <a:ext cx="617220" cy="423545"/>
          </a:xfrm>
          <a:custGeom>
            <a:avLst/>
            <a:gdLst/>
            <a:ahLst/>
            <a:cxnLst/>
            <a:rect l="l" t="t" r="r" b="b"/>
            <a:pathLst>
              <a:path w="617220" h="423545">
                <a:moveTo>
                  <a:pt x="0" y="423202"/>
                </a:moveTo>
                <a:lnTo>
                  <a:pt x="617093" y="423202"/>
                </a:lnTo>
                <a:lnTo>
                  <a:pt x="617093" y="0"/>
                </a:lnTo>
                <a:lnTo>
                  <a:pt x="0" y="0"/>
                </a:lnTo>
                <a:lnTo>
                  <a:pt x="0" y="423202"/>
                </a:lnTo>
                <a:close/>
              </a:path>
            </a:pathLst>
          </a:custGeom>
          <a:solidFill>
            <a:srgbClr val="CDE9F0">
              <a:alpha val="19999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7516786" y="4375823"/>
            <a:ext cx="617220" cy="447675"/>
          </a:xfrm>
          <a:custGeom>
            <a:avLst/>
            <a:gdLst/>
            <a:ahLst/>
            <a:cxnLst/>
            <a:rect l="l" t="t" r="r" b="b"/>
            <a:pathLst>
              <a:path w="617220" h="447675">
                <a:moveTo>
                  <a:pt x="0" y="447497"/>
                </a:moveTo>
                <a:lnTo>
                  <a:pt x="617093" y="447497"/>
                </a:lnTo>
                <a:lnTo>
                  <a:pt x="617093" y="0"/>
                </a:lnTo>
                <a:lnTo>
                  <a:pt x="0" y="0"/>
                </a:lnTo>
                <a:lnTo>
                  <a:pt x="0" y="447497"/>
                </a:lnTo>
                <a:close/>
              </a:path>
            </a:pathLst>
          </a:custGeom>
          <a:solidFill>
            <a:srgbClr val="CDE9F0">
              <a:alpha val="19999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7516786" y="3740416"/>
            <a:ext cx="617220" cy="473709"/>
          </a:xfrm>
          <a:custGeom>
            <a:avLst/>
            <a:gdLst/>
            <a:ahLst/>
            <a:cxnLst/>
            <a:rect l="l" t="t" r="r" b="b"/>
            <a:pathLst>
              <a:path w="617220" h="473710">
                <a:moveTo>
                  <a:pt x="0" y="473608"/>
                </a:moveTo>
                <a:lnTo>
                  <a:pt x="617093" y="473608"/>
                </a:lnTo>
                <a:lnTo>
                  <a:pt x="617093" y="0"/>
                </a:lnTo>
                <a:lnTo>
                  <a:pt x="0" y="0"/>
                </a:lnTo>
                <a:lnTo>
                  <a:pt x="0" y="473608"/>
                </a:lnTo>
                <a:close/>
              </a:path>
            </a:pathLst>
          </a:custGeom>
          <a:solidFill>
            <a:srgbClr val="CDE9F0">
              <a:alpha val="19999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7516786" y="3110445"/>
            <a:ext cx="617220" cy="468630"/>
          </a:xfrm>
          <a:custGeom>
            <a:avLst/>
            <a:gdLst/>
            <a:ahLst/>
            <a:cxnLst/>
            <a:rect l="l" t="t" r="r" b="b"/>
            <a:pathLst>
              <a:path w="617220" h="468629">
                <a:moveTo>
                  <a:pt x="0" y="468172"/>
                </a:moveTo>
                <a:lnTo>
                  <a:pt x="617093" y="468172"/>
                </a:lnTo>
                <a:lnTo>
                  <a:pt x="617093" y="0"/>
                </a:lnTo>
                <a:lnTo>
                  <a:pt x="0" y="0"/>
                </a:lnTo>
                <a:lnTo>
                  <a:pt x="0" y="468172"/>
                </a:lnTo>
                <a:close/>
              </a:path>
            </a:pathLst>
          </a:custGeom>
          <a:solidFill>
            <a:srgbClr val="CDE9F0">
              <a:alpha val="19999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7516786" y="2462415"/>
            <a:ext cx="617220" cy="486409"/>
          </a:xfrm>
          <a:custGeom>
            <a:avLst/>
            <a:gdLst/>
            <a:ahLst/>
            <a:cxnLst/>
            <a:rect l="l" t="t" r="r" b="b"/>
            <a:pathLst>
              <a:path w="617220" h="486410">
                <a:moveTo>
                  <a:pt x="0" y="486232"/>
                </a:moveTo>
                <a:lnTo>
                  <a:pt x="617093" y="486232"/>
                </a:lnTo>
                <a:lnTo>
                  <a:pt x="617093" y="0"/>
                </a:lnTo>
                <a:lnTo>
                  <a:pt x="0" y="0"/>
                </a:lnTo>
                <a:lnTo>
                  <a:pt x="0" y="486232"/>
                </a:lnTo>
                <a:close/>
              </a:path>
            </a:pathLst>
          </a:custGeom>
          <a:solidFill>
            <a:srgbClr val="CDE9F0">
              <a:alpha val="19999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7516786" y="2274354"/>
            <a:ext cx="617220" cy="26670"/>
          </a:xfrm>
          <a:custGeom>
            <a:avLst/>
            <a:gdLst/>
            <a:ahLst/>
            <a:cxnLst/>
            <a:rect l="l" t="t" r="r" b="b"/>
            <a:pathLst>
              <a:path w="617220" h="26669">
                <a:moveTo>
                  <a:pt x="0" y="26263"/>
                </a:moveTo>
                <a:lnTo>
                  <a:pt x="617093" y="26263"/>
                </a:lnTo>
                <a:lnTo>
                  <a:pt x="617093" y="0"/>
                </a:lnTo>
                <a:lnTo>
                  <a:pt x="0" y="0"/>
                </a:lnTo>
                <a:lnTo>
                  <a:pt x="0" y="26263"/>
                </a:lnTo>
                <a:close/>
              </a:path>
            </a:pathLst>
          </a:custGeom>
          <a:solidFill>
            <a:srgbClr val="CDE9F0">
              <a:alpha val="19999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8791409" y="4985118"/>
            <a:ext cx="617220" cy="423545"/>
          </a:xfrm>
          <a:custGeom>
            <a:avLst/>
            <a:gdLst/>
            <a:ahLst/>
            <a:cxnLst/>
            <a:rect l="l" t="t" r="r" b="b"/>
            <a:pathLst>
              <a:path w="617220" h="423545">
                <a:moveTo>
                  <a:pt x="0" y="423202"/>
                </a:moveTo>
                <a:lnTo>
                  <a:pt x="617093" y="423202"/>
                </a:lnTo>
                <a:lnTo>
                  <a:pt x="617093" y="0"/>
                </a:lnTo>
                <a:lnTo>
                  <a:pt x="0" y="0"/>
                </a:lnTo>
                <a:lnTo>
                  <a:pt x="0" y="423202"/>
                </a:lnTo>
                <a:close/>
              </a:path>
            </a:pathLst>
          </a:custGeom>
          <a:solidFill>
            <a:srgbClr val="CDE9F0">
              <a:alpha val="19999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8791409" y="4375823"/>
            <a:ext cx="617220" cy="447675"/>
          </a:xfrm>
          <a:custGeom>
            <a:avLst/>
            <a:gdLst/>
            <a:ahLst/>
            <a:cxnLst/>
            <a:rect l="l" t="t" r="r" b="b"/>
            <a:pathLst>
              <a:path w="617220" h="447675">
                <a:moveTo>
                  <a:pt x="0" y="447497"/>
                </a:moveTo>
                <a:lnTo>
                  <a:pt x="617093" y="447497"/>
                </a:lnTo>
                <a:lnTo>
                  <a:pt x="617093" y="0"/>
                </a:lnTo>
                <a:lnTo>
                  <a:pt x="0" y="0"/>
                </a:lnTo>
                <a:lnTo>
                  <a:pt x="0" y="447497"/>
                </a:lnTo>
                <a:close/>
              </a:path>
            </a:pathLst>
          </a:custGeom>
          <a:solidFill>
            <a:srgbClr val="CDE9F0">
              <a:alpha val="19999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8791409" y="3740416"/>
            <a:ext cx="617220" cy="473709"/>
          </a:xfrm>
          <a:custGeom>
            <a:avLst/>
            <a:gdLst/>
            <a:ahLst/>
            <a:cxnLst/>
            <a:rect l="l" t="t" r="r" b="b"/>
            <a:pathLst>
              <a:path w="617220" h="473710">
                <a:moveTo>
                  <a:pt x="0" y="473608"/>
                </a:moveTo>
                <a:lnTo>
                  <a:pt x="617093" y="473608"/>
                </a:lnTo>
                <a:lnTo>
                  <a:pt x="617093" y="0"/>
                </a:lnTo>
                <a:lnTo>
                  <a:pt x="0" y="0"/>
                </a:lnTo>
                <a:lnTo>
                  <a:pt x="0" y="473608"/>
                </a:lnTo>
                <a:close/>
              </a:path>
            </a:pathLst>
          </a:custGeom>
          <a:solidFill>
            <a:srgbClr val="CDE9F0">
              <a:alpha val="19999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8791409" y="3110445"/>
            <a:ext cx="617220" cy="468630"/>
          </a:xfrm>
          <a:custGeom>
            <a:avLst/>
            <a:gdLst/>
            <a:ahLst/>
            <a:cxnLst/>
            <a:rect l="l" t="t" r="r" b="b"/>
            <a:pathLst>
              <a:path w="617220" h="468629">
                <a:moveTo>
                  <a:pt x="0" y="468172"/>
                </a:moveTo>
                <a:lnTo>
                  <a:pt x="617093" y="468172"/>
                </a:lnTo>
                <a:lnTo>
                  <a:pt x="617093" y="0"/>
                </a:lnTo>
                <a:lnTo>
                  <a:pt x="0" y="0"/>
                </a:lnTo>
                <a:lnTo>
                  <a:pt x="0" y="468172"/>
                </a:lnTo>
                <a:close/>
              </a:path>
            </a:pathLst>
          </a:custGeom>
          <a:solidFill>
            <a:srgbClr val="CDE9F0">
              <a:alpha val="19999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8791409" y="2462415"/>
            <a:ext cx="617220" cy="486409"/>
          </a:xfrm>
          <a:custGeom>
            <a:avLst/>
            <a:gdLst/>
            <a:ahLst/>
            <a:cxnLst/>
            <a:rect l="l" t="t" r="r" b="b"/>
            <a:pathLst>
              <a:path w="617220" h="486410">
                <a:moveTo>
                  <a:pt x="0" y="486232"/>
                </a:moveTo>
                <a:lnTo>
                  <a:pt x="617093" y="486232"/>
                </a:lnTo>
                <a:lnTo>
                  <a:pt x="617093" y="0"/>
                </a:lnTo>
                <a:lnTo>
                  <a:pt x="0" y="0"/>
                </a:lnTo>
                <a:lnTo>
                  <a:pt x="0" y="486232"/>
                </a:lnTo>
                <a:close/>
              </a:path>
            </a:pathLst>
          </a:custGeom>
          <a:solidFill>
            <a:srgbClr val="CDE9F0">
              <a:alpha val="19999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8791409" y="2274354"/>
            <a:ext cx="617220" cy="26670"/>
          </a:xfrm>
          <a:custGeom>
            <a:avLst/>
            <a:gdLst/>
            <a:ahLst/>
            <a:cxnLst/>
            <a:rect l="l" t="t" r="r" b="b"/>
            <a:pathLst>
              <a:path w="617220" h="26669">
                <a:moveTo>
                  <a:pt x="0" y="26263"/>
                </a:moveTo>
                <a:lnTo>
                  <a:pt x="617093" y="26263"/>
                </a:lnTo>
                <a:lnTo>
                  <a:pt x="617093" y="0"/>
                </a:lnTo>
                <a:lnTo>
                  <a:pt x="0" y="0"/>
                </a:lnTo>
                <a:lnTo>
                  <a:pt x="0" y="26263"/>
                </a:lnTo>
                <a:close/>
              </a:path>
            </a:pathLst>
          </a:custGeom>
          <a:solidFill>
            <a:srgbClr val="CDE9F0">
              <a:alpha val="19999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418346" y="5567413"/>
            <a:ext cx="6990715" cy="942975"/>
          </a:xfrm>
          <a:custGeom>
            <a:avLst/>
            <a:gdLst/>
            <a:ahLst/>
            <a:cxnLst/>
            <a:rect l="l" t="t" r="r" b="b"/>
            <a:pathLst>
              <a:path w="6990715" h="942975">
                <a:moveTo>
                  <a:pt x="617093" y="665035"/>
                </a:moveTo>
                <a:lnTo>
                  <a:pt x="0" y="665035"/>
                </a:lnTo>
                <a:lnTo>
                  <a:pt x="0" y="942594"/>
                </a:lnTo>
                <a:lnTo>
                  <a:pt x="617093" y="942594"/>
                </a:lnTo>
                <a:lnTo>
                  <a:pt x="617093" y="665035"/>
                </a:lnTo>
                <a:close/>
              </a:path>
              <a:path w="6990715" h="942975">
                <a:moveTo>
                  <a:pt x="617093" y="0"/>
                </a:moveTo>
                <a:lnTo>
                  <a:pt x="0" y="0"/>
                </a:lnTo>
                <a:lnTo>
                  <a:pt x="0" y="503250"/>
                </a:lnTo>
                <a:lnTo>
                  <a:pt x="617093" y="503250"/>
                </a:lnTo>
                <a:lnTo>
                  <a:pt x="617093" y="0"/>
                </a:lnTo>
                <a:close/>
              </a:path>
              <a:path w="6990715" h="942975">
                <a:moveTo>
                  <a:pt x="1891703" y="665035"/>
                </a:moveTo>
                <a:lnTo>
                  <a:pt x="1274610" y="665035"/>
                </a:lnTo>
                <a:lnTo>
                  <a:pt x="1274610" y="942594"/>
                </a:lnTo>
                <a:lnTo>
                  <a:pt x="1891703" y="942594"/>
                </a:lnTo>
                <a:lnTo>
                  <a:pt x="1891703" y="665035"/>
                </a:lnTo>
                <a:close/>
              </a:path>
              <a:path w="6990715" h="942975">
                <a:moveTo>
                  <a:pt x="1891703" y="0"/>
                </a:moveTo>
                <a:lnTo>
                  <a:pt x="1274610" y="0"/>
                </a:lnTo>
                <a:lnTo>
                  <a:pt x="1274610" y="503250"/>
                </a:lnTo>
                <a:lnTo>
                  <a:pt x="1891703" y="503250"/>
                </a:lnTo>
                <a:lnTo>
                  <a:pt x="1891703" y="0"/>
                </a:lnTo>
                <a:close/>
              </a:path>
              <a:path w="6990715" h="942975">
                <a:moveTo>
                  <a:pt x="3166300" y="665035"/>
                </a:moveTo>
                <a:lnTo>
                  <a:pt x="2549220" y="665035"/>
                </a:lnTo>
                <a:lnTo>
                  <a:pt x="2549220" y="942594"/>
                </a:lnTo>
                <a:lnTo>
                  <a:pt x="3166300" y="942594"/>
                </a:lnTo>
                <a:lnTo>
                  <a:pt x="3166300" y="665035"/>
                </a:lnTo>
                <a:close/>
              </a:path>
              <a:path w="6990715" h="942975">
                <a:moveTo>
                  <a:pt x="3166300" y="0"/>
                </a:moveTo>
                <a:lnTo>
                  <a:pt x="2549220" y="0"/>
                </a:lnTo>
                <a:lnTo>
                  <a:pt x="2549220" y="503250"/>
                </a:lnTo>
                <a:lnTo>
                  <a:pt x="3166300" y="503250"/>
                </a:lnTo>
                <a:lnTo>
                  <a:pt x="3166300" y="0"/>
                </a:lnTo>
                <a:close/>
              </a:path>
              <a:path w="6990715" h="942975">
                <a:moveTo>
                  <a:pt x="4440923" y="665035"/>
                </a:moveTo>
                <a:lnTo>
                  <a:pt x="3823830" y="665035"/>
                </a:lnTo>
                <a:lnTo>
                  <a:pt x="3823830" y="942594"/>
                </a:lnTo>
                <a:lnTo>
                  <a:pt x="4440923" y="942594"/>
                </a:lnTo>
                <a:lnTo>
                  <a:pt x="4440923" y="665035"/>
                </a:lnTo>
                <a:close/>
              </a:path>
              <a:path w="6990715" h="942975">
                <a:moveTo>
                  <a:pt x="4440923" y="2705"/>
                </a:moveTo>
                <a:lnTo>
                  <a:pt x="3823830" y="2705"/>
                </a:lnTo>
                <a:lnTo>
                  <a:pt x="3823830" y="503250"/>
                </a:lnTo>
                <a:lnTo>
                  <a:pt x="4440923" y="503250"/>
                </a:lnTo>
                <a:lnTo>
                  <a:pt x="4440923" y="2705"/>
                </a:lnTo>
                <a:close/>
              </a:path>
              <a:path w="6990715" h="942975">
                <a:moveTo>
                  <a:pt x="5715533" y="665035"/>
                </a:moveTo>
                <a:lnTo>
                  <a:pt x="5098440" y="665035"/>
                </a:lnTo>
                <a:lnTo>
                  <a:pt x="5098440" y="942594"/>
                </a:lnTo>
                <a:lnTo>
                  <a:pt x="5715533" y="942594"/>
                </a:lnTo>
                <a:lnTo>
                  <a:pt x="5715533" y="665035"/>
                </a:lnTo>
                <a:close/>
              </a:path>
              <a:path w="6990715" h="942975">
                <a:moveTo>
                  <a:pt x="5715533" y="2705"/>
                </a:moveTo>
                <a:lnTo>
                  <a:pt x="5098440" y="2705"/>
                </a:lnTo>
                <a:lnTo>
                  <a:pt x="5098440" y="503250"/>
                </a:lnTo>
                <a:lnTo>
                  <a:pt x="5715533" y="503250"/>
                </a:lnTo>
                <a:lnTo>
                  <a:pt x="5715533" y="2705"/>
                </a:lnTo>
                <a:close/>
              </a:path>
              <a:path w="6990715" h="942975">
                <a:moveTo>
                  <a:pt x="6990156" y="665035"/>
                </a:moveTo>
                <a:lnTo>
                  <a:pt x="6373063" y="665035"/>
                </a:lnTo>
                <a:lnTo>
                  <a:pt x="6373063" y="942594"/>
                </a:lnTo>
                <a:lnTo>
                  <a:pt x="6990156" y="942594"/>
                </a:lnTo>
                <a:lnTo>
                  <a:pt x="6990156" y="665035"/>
                </a:lnTo>
                <a:close/>
              </a:path>
              <a:path w="6990715" h="942975">
                <a:moveTo>
                  <a:pt x="6990156" y="2705"/>
                </a:moveTo>
                <a:lnTo>
                  <a:pt x="6373063" y="2705"/>
                </a:lnTo>
                <a:lnTo>
                  <a:pt x="6373063" y="503250"/>
                </a:lnTo>
                <a:lnTo>
                  <a:pt x="6990156" y="503250"/>
                </a:lnTo>
                <a:lnTo>
                  <a:pt x="6990156" y="2705"/>
                </a:lnTo>
                <a:close/>
              </a:path>
            </a:pathLst>
          </a:custGeom>
          <a:solidFill>
            <a:srgbClr val="CDE9F0">
              <a:alpha val="19999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9867201" y="6152517"/>
            <a:ext cx="57150" cy="45719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69708" y="0"/>
                </a:lnTo>
              </a:path>
            </a:pathLst>
          </a:custGeom>
          <a:ln w="17780">
            <a:solidFill>
              <a:srgbClr val="CDE9F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 txBox="1"/>
          <p:nvPr/>
        </p:nvSpPr>
        <p:spPr>
          <a:xfrm>
            <a:off x="2418346" y="3740416"/>
            <a:ext cx="617093" cy="495007"/>
          </a:xfrm>
          <a:prstGeom prst="rect">
            <a:avLst/>
          </a:prstGeom>
          <a:solidFill>
            <a:srgbClr val="CDE9F0">
              <a:alpha val="19999"/>
            </a:srgbClr>
          </a:solidFill>
        </p:spPr>
        <p:txBody>
          <a:bodyPr vert="horz" wrap="square" lIns="0" tIns="45720" rIns="0" bIns="0" rtlCol="0">
            <a:spAutoFit/>
          </a:bodyPr>
          <a:lstStyle/>
          <a:p>
            <a:pPr marL="1270">
              <a:lnSpc>
                <a:spcPct val="75000"/>
              </a:lnSpc>
              <a:spcBef>
                <a:spcPts val="360"/>
              </a:spcBef>
            </a:pPr>
            <a:endParaRPr lang="en-US" sz="1000" dirty="0">
              <a:latin typeface="Arial Narrow"/>
              <a:cs typeface="Arial Narrow"/>
            </a:endParaRPr>
          </a:p>
          <a:p>
            <a:pPr marL="1270">
              <a:lnSpc>
                <a:spcPct val="75000"/>
              </a:lnSpc>
              <a:spcBef>
                <a:spcPts val="360"/>
              </a:spcBef>
            </a:pPr>
            <a:endParaRPr lang="en-US" sz="1000" dirty="0">
              <a:latin typeface="Arial Narrow"/>
              <a:cs typeface="Arial Narrow"/>
            </a:endParaRPr>
          </a:p>
          <a:p>
            <a:pPr marL="1270">
              <a:lnSpc>
                <a:spcPct val="75000"/>
              </a:lnSpc>
              <a:spcBef>
                <a:spcPts val="360"/>
              </a:spcBef>
            </a:pPr>
            <a:endParaRPr sz="1000" dirty="0">
              <a:latin typeface="Arial Narrow"/>
              <a:cs typeface="Arial Narrow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3035439" y="3740416"/>
            <a:ext cx="670560" cy="161583"/>
          </a:xfrm>
          <a:prstGeom prst="rect">
            <a:avLst/>
          </a:prstGeom>
          <a:solidFill>
            <a:srgbClr val="16467A"/>
          </a:solidFill>
        </p:spPr>
        <p:txBody>
          <a:bodyPr vert="horz" wrap="square" lIns="0" tIns="45720" rIns="0" bIns="0" rtlCol="0">
            <a:spAutoFit/>
          </a:bodyPr>
          <a:lstStyle/>
          <a:p>
            <a:pPr marL="6350" indent="35560">
              <a:lnSpc>
                <a:spcPct val="75000"/>
              </a:lnSpc>
              <a:spcBef>
                <a:spcPts val="360"/>
              </a:spcBef>
            </a:pPr>
            <a:endParaRPr sz="1000" dirty="0">
              <a:latin typeface="Arial Narrow"/>
              <a:cs typeface="Arial Narrow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557359" y="2278960"/>
            <a:ext cx="1431290" cy="4372992"/>
          </a:xfrm>
          <a:prstGeom prst="rect">
            <a:avLst/>
          </a:prstGeom>
        </p:spPr>
        <p:txBody>
          <a:bodyPr vert="horz" wrap="square" lIns="0" tIns="33020" rIns="0" bIns="0" rtlCol="0">
            <a:spAutoFit/>
          </a:bodyPr>
          <a:lstStyle/>
          <a:p>
            <a:pPr marL="38100" marR="400050">
              <a:lnSpc>
                <a:spcPts val="1800"/>
              </a:lnSpc>
              <a:spcBef>
                <a:spcPts val="260"/>
              </a:spcBef>
            </a:pPr>
            <a:r>
              <a:rPr sz="1600" spc="-135" dirty="0" err="1">
                <a:solidFill>
                  <a:srgbClr val="FFFFFF"/>
                </a:solidFill>
                <a:latin typeface="Arial Narrow"/>
                <a:cs typeface="Arial Narrow"/>
              </a:rPr>
              <a:t>С</a:t>
            </a:r>
            <a:r>
              <a:rPr sz="1600" spc="100" dirty="0" err="1">
                <a:solidFill>
                  <a:srgbClr val="FFFFFF"/>
                </a:solidFill>
                <a:latin typeface="Arial Narrow"/>
                <a:cs typeface="Arial Narrow"/>
              </a:rPr>
              <a:t>тра</a:t>
            </a:r>
            <a:r>
              <a:rPr sz="1600" spc="55" dirty="0" err="1">
                <a:solidFill>
                  <a:srgbClr val="FFFFFF"/>
                </a:solidFill>
                <a:latin typeface="Arial Narrow"/>
                <a:cs typeface="Arial Narrow"/>
              </a:rPr>
              <a:t>х</a:t>
            </a:r>
            <a:r>
              <a:rPr sz="1600" spc="100" dirty="0" err="1">
                <a:solidFill>
                  <a:srgbClr val="FFFFFF"/>
                </a:solidFill>
                <a:latin typeface="Arial Narrow"/>
                <a:cs typeface="Arial Narrow"/>
              </a:rPr>
              <a:t>овы</a:t>
            </a:r>
            <a:r>
              <a:rPr sz="1600" spc="85" dirty="0" err="1">
                <a:solidFill>
                  <a:srgbClr val="FFFFFF"/>
                </a:solidFill>
                <a:latin typeface="Arial Narrow"/>
                <a:cs typeface="Arial Narrow"/>
              </a:rPr>
              <a:t>е</a:t>
            </a:r>
            <a:r>
              <a:rPr sz="1350" spc="44" baseline="33950" dirty="0">
                <a:solidFill>
                  <a:srgbClr val="FFFFFF"/>
                </a:solidFill>
                <a:latin typeface="Arial Narrow"/>
                <a:cs typeface="Arial Narrow"/>
              </a:rPr>
              <a:t>  </a:t>
            </a:r>
            <a:r>
              <a:rPr sz="1600" spc="100" dirty="0">
                <a:solidFill>
                  <a:srgbClr val="FFFFFF"/>
                </a:solidFill>
                <a:latin typeface="Arial Narrow"/>
                <a:cs typeface="Arial Narrow"/>
              </a:rPr>
              <a:t>взносы</a:t>
            </a:r>
            <a:endParaRPr sz="1600" dirty="0">
              <a:latin typeface="Arial Narrow"/>
              <a:cs typeface="Arial Narrow"/>
            </a:endParaRPr>
          </a:p>
          <a:p>
            <a:pPr marL="38100">
              <a:lnSpc>
                <a:spcPts val="1860"/>
              </a:lnSpc>
              <a:spcBef>
                <a:spcPts val="1160"/>
              </a:spcBef>
            </a:pPr>
            <a:r>
              <a:rPr sz="1600" spc="85" dirty="0" err="1">
                <a:solidFill>
                  <a:srgbClr val="FFFFFF"/>
                </a:solidFill>
                <a:latin typeface="Arial Narrow"/>
                <a:cs typeface="Arial Narrow"/>
              </a:rPr>
              <a:t>Налог</a:t>
            </a:r>
            <a:endParaRPr sz="1350" baseline="33950" dirty="0">
              <a:latin typeface="Arial Narrow"/>
              <a:cs typeface="Arial Narrow"/>
            </a:endParaRPr>
          </a:p>
          <a:p>
            <a:pPr marL="38100">
              <a:lnSpc>
                <a:spcPts val="1860"/>
              </a:lnSpc>
            </a:pPr>
            <a:r>
              <a:rPr sz="1600" spc="100" dirty="0" err="1">
                <a:solidFill>
                  <a:srgbClr val="FFFFFF"/>
                </a:solidFill>
                <a:latin typeface="Arial Narrow"/>
                <a:cs typeface="Arial Narrow"/>
              </a:rPr>
              <a:t>на</a:t>
            </a:r>
            <a:r>
              <a:rPr sz="1600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1600" spc="80" dirty="0" err="1">
                <a:solidFill>
                  <a:srgbClr val="FFFFFF"/>
                </a:solidFill>
                <a:latin typeface="Arial Narrow"/>
                <a:cs typeface="Arial Narrow"/>
              </a:rPr>
              <a:t>прибыль</a:t>
            </a:r>
            <a:endParaRPr sz="1350" baseline="33950" dirty="0">
              <a:latin typeface="Arial Narrow"/>
              <a:cs typeface="Arial Narrow"/>
            </a:endParaRPr>
          </a:p>
          <a:p>
            <a:pPr marL="38100">
              <a:lnSpc>
                <a:spcPts val="1860"/>
              </a:lnSpc>
              <a:spcBef>
                <a:spcPts val="1200"/>
              </a:spcBef>
            </a:pPr>
            <a:r>
              <a:rPr sz="1600" spc="90" dirty="0">
                <a:solidFill>
                  <a:srgbClr val="FFFFFF"/>
                </a:solidFill>
                <a:latin typeface="Arial Narrow"/>
                <a:cs typeface="Arial Narrow"/>
              </a:rPr>
              <a:t>Налог</a:t>
            </a:r>
            <a:endParaRPr sz="1600" dirty="0">
              <a:latin typeface="Arial Narrow"/>
              <a:cs typeface="Arial Narrow"/>
            </a:endParaRPr>
          </a:p>
          <a:p>
            <a:pPr marL="38100">
              <a:lnSpc>
                <a:spcPts val="1860"/>
              </a:lnSpc>
            </a:pPr>
            <a:r>
              <a:rPr sz="1600" spc="100" dirty="0" err="1">
                <a:solidFill>
                  <a:srgbClr val="FFFFFF"/>
                </a:solidFill>
                <a:latin typeface="Arial Narrow"/>
                <a:cs typeface="Arial Narrow"/>
              </a:rPr>
              <a:t>на</a:t>
            </a:r>
            <a:r>
              <a:rPr sz="1600" spc="5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1600" spc="75" dirty="0" err="1">
                <a:solidFill>
                  <a:srgbClr val="FFFFFF"/>
                </a:solidFill>
                <a:latin typeface="Arial Narrow"/>
                <a:cs typeface="Arial Narrow"/>
              </a:rPr>
              <a:t>землю</a:t>
            </a:r>
            <a:endParaRPr sz="1350" baseline="33950" dirty="0">
              <a:latin typeface="Arial Narrow"/>
              <a:cs typeface="Arial Narrow"/>
            </a:endParaRPr>
          </a:p>
          <a:p>
            <a:pPr marL="38100">
              <a:lnSpc>
                <a:spcPts val="1860"/>
              </a:lnSpc>
              <a:spcBef>
                <a:spcPts val="1205"/>
              </a:spcBef>
            </a:pPr>
            <a:r>
              <a:rPr sz="1600" spc="90" dirty="0">
                <a:solidFill>
                  <a:srgbClr val="FFFFFF"/>
                </a:solidFill>
                <a:latin typeface="Arial Narrow"/>
                <a:cs typeface="Arial Narrow"/>
              </a:rPr>
              <a:t>Налог</a:t>
            </a:r>
            <a:endParaRPr sz="1600" dirty="0">
              <a:latin typeface="Arial Narrow"/>
              <a:cs typeface="Arial Narrow"/>
            </a:endParaRPr>
          </a:p>
          <a:p>
            <a:pPr marL="38100">
              <a:lnSpc>
                <a:spcPts val="1860"/>
              </a:lnSpc>
            </a:pPr>
            <a:r>
              <a:rPr sz="1600" spc="100" dirty="0" err="1">
                <a:solidFill>
                  <a:srgbClr val="FFFFFF"/>
                </a:solidFill>
                <a:latin typeface="Arial Narrow"/>
                <a:cs typeface="Arial Narrow"/>
              </a:rPr>
              <a:t>на</a:t>
            </a:r>
            <a:r>
              <a:rPr sz="1600" spc="-35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1600" spc="80" dirty="0" err="1">
                <a:solidFill>
                  <a:srgbClr val="FFFFFF"/>
                </a:solidFill>
                <a:latin typeface="Arial Narrow"/>
                <a:cs typeface="Arial Narrow"/>
              </a:rPr>
              <a:t>имущество</a:t>
            </a:r>
            <a:endParaRPr sz="1350" baseline="33950" dirty="0">
              <a:latin typeface="Arial Narrow"/>
              <a:cs typeface="Arial Narrow"/>
            </a:endParaRPr>
          </a:p>
          <a:p>
            <a:pPr marL="38100">
              <a:lnSpc>
                <a:spcPts val="1860"/>
              </a:lnSpc>
              <a:spcBef>
                <a:spcPts val="1200"/>
              </a:spcBef>
            </a:pPr>
            <a:r>
              <a:rPr sz="1600" spc="35" dirty="0">
                <a:solidFill>
                  <a:srgbClr val="FFFFFF"/>
                </a:solidFill>
                <a:latin typeface="Arial Narrow"/>
                <a:cs typeface="Arial Narrow"/>
              </a:rPr>
              <a:t>УСН</a:t>
            </a:r>
            <a:endParaRPr sz="1600" dirty="0">
              <a:latin typeface="Arial Narrow"/>
              <a:cs typeface="Arial Narrow"/>
            </a:endParaRPr>
          </a:p>
          <a:p>
            <a:pPr marL="38100">
              <a:lnSpc>
                <a:spcPts val="1860"/>
              </a:lnSpc>
            </a:pPr>
            <a:r>
              <a:rPr sz="1600" spc="70" dirty="0">
                <a:solidFill>
                  <a:srgbClr val="FFFFFF"/>
                </a:solidFill>
                <a:latin typeface="Arial Narrow"/>
                <a:cs typeface="Arial Narrow"/>
              </a:rPr>
              <a:t>«</a:t>
            </a:r>
            <a:r>
              <a:rPr sz="1600" spc="70" dirty="0" err="1">
                <a:solidFill>
                  <a:srgbClr val="FFFFFF"/>
                </a:solidFill>
                <a:latin typeface="Arial Narrow"/>
                <a:cs typeface="Arial Narrow"/>
              </a:rPr>
              <a:t>доходы</a:t>
            </a:r>
            <a:r>
              <a:rPr sz="1600" spc="70" dirty="0">
                <a:solidFill>
                  <a:srgbClr val="FFFFFF"/>
                </a:solidFill>
                <a:latin typeface="Arial Narrow"/>
                <a:cs typeface="Arial Narrow"/>
              </a:rPr>
              <a:t>»</a:t>
            </a:r>
            <a:endParaRPr sz="1350" baseline="33950" dirty="0">
              <a:latin typeface="Arial Narrow"/>
              <a:cs typeface="Arial Narrow"/>
            </a:endParaRPr>
          </a:p>
          <a:p>
            <a:pPr marL="38100" marR="78105">
              <a:lnSpc>
                <a:spcPts val="1800"/>
              </a:lnSpc>
              <a:spcBef>
                <a:spcPts val="1365"/>
              </a:spcBef>
            </a:pPr>
            <a:r>
              <a:rPr sz="1600" spc="35" dirty="0">
                <a:solidFill>
                  <a:srgbClr val="FFFFFF"/>
                </a:solidFill>
                <a:latin typeface="Arial Narrow"/>
                <a:cs typeface="Arial Narrow"/>
              </a:rPr>
              <a:t>УСН</a:t>
            </a:r>
            <a:r>
              <a:rPr sz="1600" spc="-60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1600" spc="120" dirty="0">
                <a:solidFill>
                  <a:srgbClr val="FFFFFF"/>
                </a:solidFill>
                <a:latin typeface="Arial Narrow"/>
                <a:cs typeface="Arial Narrow"/>
              </a:rPr>
              <a:t>«доходы–  </a:t>
            </a:r>
            <a:r>
              <a:rPr sz="1600" spc="70" dirty="0" err="1">
                <a:solidFill>
                  <a:srgbClr val="FFFFFF"/>
                </a:solidFill>
                <a:latin typeface="Arial Narrow"/>
                <a:cs typeface="Arial Narrow"/>
              </a:rPr>
              <a:t>расходы</a:t>
            </a:r>
            <a:r>
              <a:rPr sz="1600" spc="70" dirty="0">
                <a:solidFill>
                  <a:srgbClr val="FFFFFF"/>
                </a:solidFill>
                <a:latin typeface="Arial Narrow"/>
                <a:cs typeface="Arial Narrow"/>
              </a:rPr>
              <a:t>»</a:t>
            </a:r>
            <a:endParaRPr sz="1350" baseline="33950" dirty="0">
              <a:latin typeface="Arial Narrow"/>
              <a:cs typeface="Arial Narrow"/>
            </a:endParaRPr>
          </a:p>
          <a:p>
            <a:pPr marL="38100">
              <a:lnSpc>
                <a:spcPct val="100000"/>
              </a:lnSpc>
              <a:spcBef>
                <a:spcPts val="1160"/>
              </a:spcBef>
            </a:pPr>
            <a:r>
              <a:rPr sz="1600" spc="105">
                <a:solidFill>
                  <a:srgbClr val="FFFFFF"/>
                </a:solidFill>
                <a:latin typeface="Arial Narrow"/>
                <a:cs typeface="Arial Narrow"/>
              </a:rPr>
              <a:t>НДПИ</a:t>
            </a:r>
            <a:endParaRPr sz="1350" baseline="33950" dirty="0">
              <a:latin typeface="Arial Narrow"/>
              <a:cs typeface="Arial Narrow"/>
            </a:endParaRPr>
          </a:p>
          <a:p>
            <a:pPr marL="38100">
              <a:lnSpc>
                <a:spcPct val="100000"/>
              </a:lnSpc>
              <a:spcBef>
                <a:spcPts val="165"/>
              </a:spcBef>
            </a:pPr>
            <a:r>
              <a:rPr sz="1600" spc="80" dirty="0">
                <a:solidFill>
                  <a:srgbClr val="FFFFFF"/>
                </a:solidFill>
                <a:latin typeface="Arial Narrow"/>
                <a:cs typeface="Arial Narrow"/>
              </a:rPr>
              <a:t>(до</a:t>
            </a:r>
            <a:r>
              <a:rPr sz="1600" spc="-40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1600" spc="100" dirty="0">
                <a:solidFill>
                  <a:srgbClr val="FFFFFF"/>
                </a:solidFill>
                <a:latin typeface="Arial Narrow"/>
                <a:cs typeface="Arial Narrow"/>
              </a:rPr>
              <a:t>31.12.2032)</a:t>
            </a:r>
            <a:endParaRPr sz="1600" dirty="0">
              <a:latin typeface="Arial Narrow"/>
              <a:cs typeface="Arial Narrow"/>
            </a:endParaRPr>
          </a:p>
        </p:txBody>
      </p:sp>
      <p:pic>
        <p:nvPicPr>
          <p:cNvPr id="49" name="object 49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867200" y="2341518"/>
            <a:ext cx="178600" cy="80010"/>
          </a:xfrm>
          <a:prstGeom prst="rect">
            <a:avLst/>
          </a:prstGeom>
        </p:spPr>
      </p:pic>
      <p:pic>
        <p:nvPicPr>
          <p:cNvPr id="50" name="object 5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867199" y="4249515"/>
            <a:ext cx="178600" cy="80010"/>
          </a:xfrm>
          <a:prstGeom prst="rect">
            <a:avLst/>
          </a:prstGeom>
        </p:spPr>
      </p:pic>
      <p:pic>
        <p:nvPicPr>
          <p:cNvPr id="51" name="object 5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9867199" y="3619516"/>
            <a:ext cx="178600" cy="80010"/>
          </a:xfrm>
          <a:prstGeom prst="rect">
            <a:avLst/>
          </a:prstGeom>
        </p:spPr>
      </p:pic>
      <p:pic>
        <p:nvPicPr>
          <p:cNvPr id="52" name="object 5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867199" y="2980517"/>
            <a:ext cx="178600" cy="80010"/>
          </a:xfrm>
          <a:prstGeom prst="rect">
            <a:avLst/>
          </a:prstGeom>
        </p:spPr>
      </p:pic>
      <p:pic>
        <p:nvPicPr>
          <p:cNvPr id="53" name="object 5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9867199" y="4870515"/>
            <a:ext cx="178600" cy="80010"/>
          </a:xfrm>
          <a:prstGeom prst="rect">
            <a:avLst/>
          </a:prstGeom>
        </p:spPr>
      </p:pic>
      <p:pic>
        <p:nvPicPr>
          <p:cNvPr id="54" name="object 5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867199" y="5447105"/>
            <a:ext cx="178600" cy="80010"/>
          </a:xfrm>
          <a:prstGeom prst="rect">
            <a:avLst/>
          </a:prstGeom>
        </p:spPr>
      </p:pic>
      <p:sp>
        <p:nvSpPr>
          <p:cNvPr id="55" name="object 55"/>
          <p:cNvSpPr txBox="1"/>
          <p:nvPr/>
        </p:nvSpPr>
        <p:spPr>
          <a:xfrm>
            <a:off x="2518981" y="1989555"/>
            <a:ext cx="740537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697865" algn="l"/>
                <a:tab pos="1320165" algn="l"/>
                <a:tab pos="1967864" algn="l"/>
                <a:tab pos="2590165" algn="l"/>
                <a:tab pos="3237865" algn="l"/>
                <a:tab pos="3902075" algn="l"/>
                <a:tab pos="4457065" algn="l"/>
                <a:tab pos="5104765" algn="l"/>
                <a:tab pos="5755005" algn="l"/>
                <a:tab pos="6377305" algn="l"/>
                <a:tab pos="7031990" algn="l"/>
              </a:tabLst>
            </a:pPr>
            <a:r>
              <a:rPr sz="1000" b="1" spc="60" dirty="0">
                <a:solidFill>
                  <a:srgbClr val="FFFFFF"/>
                </a:solidFill>
                <a:latin typeface="Calibri"/>
                <a:cs typeface="Calibri"/>
              </a:rPr>
              <a:t>1</a:t>
            </a:r>
            <a:r>
              <a:rPr sz="1000" b="1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000" b="1" spc="-5" dirty="0">
                <a:solidFill>
                  <a:srgbClr val="FFFFFF"/>
                </a:solidFill>
                <a:latin typeface="Calibri"/>
                <a:cs typeface="Calibri"/>
              </a:rPr>
              <a:t>год	</a:t>
            </a:r>
            <a:r>
              <a:rPr sz="1000" b="1" spc="60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10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000" b="1" spc="-5" dirty="0">
                <a:solidFill>
                  <a:srgbClr val="FFFFFF"/>
                </a:solidFill>
                <a:latin typeface="Calibri"/>
                <a:cs typeface="Calibri"/>
              </a:rPr>
              <a:t>год	</a:t>
            </a:r>
            <a:r>
              <a:rPr sz="1000" b="1" spc="60" dirty="0">
                <a:solidFill>
                  <a:srgbClr val="FFFFFF"/>
                </a:solidFill>
                <a:latin typeface="Calibri"/>
                <a:cs typeface="Calibri"/>
              </a:rPr>
              <a:t>3</a:t>
            </a:r>
            <a:r>
              <a:rPr sz="1000" b="1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000" b="1" spc="-5" dirty="0">
                <a:solidFill>
                  <a:srgbClr val="FFFFFF"/>
                </a:solidFill>
                <a:latin typeface="Calibri"/>
                <a:cs typeface="Calibri"/>
              </a:rPr>
              <a:t>год	</a:t>
            </a:r>
            <a:r>
              <a:rPr sz="1000" b="1" spc="60" dirty="0">
                <a:solidFill>
                  <a:srgbClr val="FFFFFF"/>
                </a:solidFill>
                <a:latin typeface="Calibri"/>
                <a:cs typeface="Calibri"/>
              </a:rPr>
              <a:t>4</a:t>
            </a:r>
            <a:r>
              <a:rPr sz="10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000" b="1" spc="-5" dirty="0">
                <a:solidFill>
                  <a:srgbClr val="FFFFFF"/>
                </a:solidFill>
                <a:latin typeface="Calibri"/>
                <a:cs typeface="Calibri"/>
              </a:rPr>
              <a:t>год	</a:t>
            </a:r>
            <a:r>
              <a:rPr sz="1000" b="1" spc="60" dirty="0">
                <a:solidFill>
                  <a:srgbClr val="FFFFFF"/>
                </a:solidFill>
                <a:latin typeface="Calibri"/>
                <a:cs typeface="Calibri"/>
              </a:rPr>
              <a:t>5</a:t>
            </a:r>
            <a:r>
              <a:rPr sz="10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000" b="1" spc="-5" dirty="0">
                <a:solidFill>
                  <a:srgbClr val="FFFFFF"/>
                </a:solidFill>
                <a:latin typeface="Calibri"/>
                <a:cs typeface="Calibri"/>
              </a:rPr>
              <a:t>год	</a:t>
            </a:r>
            <a:r>
              <a:rPr sz="1000" b="1" spc="60" dirty="0">
                <a:solidFill>
                  <a:srgbClr val="FFFFFF"/>
                </a:solidFill>
                <a:latin typeface="Calibri"/>
                <a:cs typeface="Calibri"/>
              </a:rPr>
              <a:t>6</a:t>
            </a:r>
            <a:r>
              <a:rPr sz="1000" b="1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000" b="1" spc="-5" dirty="0">
                <a:solidFill>
                  <a:srgbClr val="FFFFFF"/>
                </a:solidFill>
                <a:latin typeface="Calibri"/>
                <a:cs typeface="Calibri"/>
              </a:rPr>
              <a:t>год	</a:t>
            </a:r>
            <a:r>
              <a:rPr sz="1000" b="1" spc="60" dirty="0">
                <a:solidFill>
                  <a:srgbClr val="FFFFFF"/>
                </a:solidFill>
                <a:latin typeface="Calibri"/>
                <a:cs typeface="Calibri"/>
              </a:rPr>
              <a:t>7</a:t>
            </a:r>
            <a:r>
              <a:rPr sz="1000" b="1" spc="-5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000" b="1" spc="-5" dirty="0">
                <a:solidFill>
                  <a:srgbClr val="FFFFFF"/>
                </a:solidFill>
                <a:latin typeface="Calibri"/>
                <a:cs typeface="Calibri"/>
              </a:rPr>
              <a:t>год	</a:t>
            </a:r>
            <a:r>
              <a:rPr sz="1000" b="1" spc="60" dirty="0">
                <a:solidFill>
                  <a:srgbClr val="FFFFFF"/>
                </a:solidFill>
                <a:latin typeface="Calibri"/>
                <a:cs typeface="Calibri"/>
              </a:rPr>
              <a:t>8</a:t>
            </a:r>
            <a:r>
              <a:rPr sz="10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000" b="1" spc="-5" dirty="0">
                <a:solidFill>
                  <a:srgbClr val="FFFFFF"/>
                </a:solidFill>
                <a:latin typeface="Calibri"/>
                <a:cs typeface="Calibri"/>
              </a:rPr>
              <a:t>год	</a:t>
            </a:r>
            <a:r>
              <a:rPr sz="1000" b="1" spc="60" dirty="0">
                <a:solidFill>
                  <a:srgbClr val="FFFFFF"/>
                </a:solidFill>
                <a:latin typeface="Calibri"/>
                <a:cs typeface="Calibri"/>
              </a:rPr>
              <a:t>9</a:t>
            </a:r>
            <a:r>
              <a:rPr sz="1000" b="1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000" b="1" spc="-5" dirty="0">
                <a:solidFill>
                  <a:srgbClr val="FFFFFF"/>
                </a:solidFill>
                <a:latin typeface="Calibri"/>
                <a:cs typeface="Calibri"/>
              </a:rPr>
              <a:t>год	</a:t>
            </a:r>
            <a:r>
              <a:rPr sz="1000" b="1" spc="60" dirty="0">
                <a:solidFill>
                  <a:srgbClr val="FFFFFF"/>
                </a:solidFill>
                <a:latin typeface="Calibri"/>
                <a:cs typeface="Calibri"/>
              </a:rPr>
              <a:t>10</a:t>
            </a:r>
            <a:r>
              <a:rPr sz="10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000" b="1" spc="-5" dirty="0">
                <a:solidFill>
                  <a:srgbClr val="FFFFFF"/>
                </a:solidFill>
                <a:latin typeface="Calibri"/>
                <a:cs typeface="Calibri"/>
              </a:rPr>
              <a:t>год	</a:t>
            </a:r>
            <a:r>
              <a:rPr sz="1000" b="1" spc="60" dirty="0">
                <a:solidFill>
                  <a:srgbClr val="FFFFFF"/>
                </a:solidFill>
                <a:latin typeface="Calibri"/>
                <a:cs typeface="Calibri"/>
              </a:rPr>
              <a:t>11</a:t>
            </a:r>
            <a:r>
              <a:rPr sz="10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000" b="1" spc="-5" dirty="0">
                <a:solidFill>
                  <a:srgbClr val="FFFFFF"/>
                </a:solidFill>
                <a:latin typeface="Calibri"/>
                <a:cs typeface="Calibri"/>
              </a:rPr>
              <a:t>год	</a:t>
            </a:r>
            <a:r>
              <a:rPr sz="1000" b="1" spc="60" dirty="0">
                <a:solidFill>
                  <a:srgbClr val="FFFFFF"/>
                </a:solidFill>
                <a:latin typeface="Calibri"/>
                <a:cs typeface="Calibri"/>
              </a:rPr>
              <a:t>12</a:t>
            </a:r>
            <a:r>
              <a:rPr sz="1000" b="1" spc="-6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000" b="1" spc="-5" dirty="0">
                <a:solidFill>
                  <a:srgbClr val="FFFFFF"/>
                </a:solidFill>
                <a:latin typeface="Calibri"/>
                <a:cs typeface="Calibri"/>
              </a:rPr>
              <a:t>год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title"/>
          </p:nvPr>
        </p:nvSpPr>
        <p:spPr>
          <a:xfrm>
            <a:off x="317500" y="641765"/>
            <a:ext cx="8727353" cy="37446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398395" algn="l"/>
                <a:tab pos="4033520" algn="l"/>
                <a:tab pos="4924425" algn="l"/>
                <a:tab pos="7439659" algn="l"/>
              </a:tabLst>
            </a:pPr>
            <a:r>
              <a:rPr spc="285" dirty="0"/>
              <a:t>НАЛОГОВЫЕ	</a:t>
            </a:r>
            <a:r>
              <a:rPr spc="320" dirty="0"/>
              <a:t>ЛЬГОТЫ	</a:t>
            </a:r>
            <a:r>
              <a:rPr spc="315" dirty="0"/>
              <a:t>ДЛЯ	</a:t>
            </a:r>
            <a:r>
              <a:rPr spc="260" dirty="0"/>
              <a:t>РЕЗИДЕНТОВ	</a:t>
            </a:r>
            <a:r>
              <a:rPr spc="330" dirty="0"/>
              <a:t>АЗРФ</a:t>
            </a:r>
            <a:r>
              <a:rPr lang="ru-RU" spc="330" dirty="0"/>
              <a:t>*</a:t>
            </a:r>
            <a:r>
              <a:rPr spc="-395" dirty="0"/>
              <a:t> </a:t>
            </a:r>
          </a:p>
        </p:txBody>
      </p:sp>
      <p:grpSp>
        <p:nvGrpSpPr>
          <p:cNvPr id="57" name="object 57"/>
          <p:cNvGrpSpPr/>
          <p:nvPr/>
        </p:nvGrpSpPr>
        <p:grpSpPr>
          <a:xfrm>
            <a:off x="601964" y="1179057"/>
            <a:ext cx="4928235" cy="567055"/>
            <a:chOff x="601964" y="1179057"/>
            <a:chExt cx="4928235" cy="567055"/>
          </a:xfrm>
        </p:grpSpPr>
        <p:sp>
          <p:nvSpPr>
            <p:cNvPr id="58" name="object 58"/>
            <p:cNvSpPr/>
            <p:nvPr/>
          </p:nvSpPr>
          <p:spPr>
            <a:xfrm>
              <a:off x="1085700" y="1270007"/>
              <a:ext cx="4444365" cy="384810"/>
            </a:xfrm>
            <a:custGeom>
              <a:avLst/>
              <a:gdLst/>
              <a:ahLst/>
              <a:cxnLst/>
              <a:rect l="l" t="t" r="r" b="b"/>
              <a:pathLst>
                <a:path w="4444365" h="384810">
                  <a:moveTo>
                    <a:pt x="4444060" y="0"/>
                  </a:moveTo>
                  <a:lnTo>
                    <a:pt x="0" y="0"/>
                  </a:lnTo>
                  <a:lnTo>
                    <a:pt x="0" y="384594"/>
                  </a:lnTo>
                  <a:lnTo>
                    <a:pt x="4444060" y="384594"/>
                  </a:lnTo>
                  <a:lnTo>
                    <a:pt x="4372051" y="194843"/>
                  </a:lnTo>
                  <a:lnTo>
                    <a:pt x="4444060" y="0"/>
                  </a:lnTo>
                  <a:close/>
                </a:path>
              </a:pathLst>
            </a:custGeom>
            <a:solidFill>
              <a:srgbClr val="5AFF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601964" y="1179057"/>
              <a:ext cx="566420" cy="567055"/>
            </a:xfrm>
            <a:custGeom>
              <a:avLst/>
              <a:gdLst/>
              <a:ahLst/>
              <a:cxnLst/>
              <a:rect l="l" t="t" r="r" b="b"/>
              <a:pathLst>
                <a:path w="566419" h="567055">
                  <a:moveTo>
                    <a:pt x="283189" y="0"/>
                  </a:moveTo>
                  <a:lnTo>
                    <a:pt x="237243" y="3707"/>
                  </a:lnTo>
                  <a:lnTo>
                    <a:pt x="193657" y="14439"/>
                  </a:lnTo>
                  <a:lnTo>
                    <a:pt x="153015" y="31614"/>
                  </a:lnTo>
                  <a:lnTo>
                    <a:pt x="115899" y="54649"/>
                  </a:lnTo>
                  <a:lnTo>
                    <a:pt x="82894" y="82959"/>
                  </a:lnTo>
                  <a:lnTo>
                    <a:pt x="54581" y="115963"/>
                  </a:lnTo>
                  <a:lnTo>
                    <a:pt x="31545" y="153077"/>
                  </a:lnTo>
                  <a:lnTo>
                    <a:pt x="14369" y="193717"/>
                  </a:lnTo>
                  <a:lnTo>
                    <a:pt x="3635" y="237302"/>
                  </a:lnTo>
                  <a:lnTo>
                    <a:pt x="2" y="282333"/>
                  </a:lnTo>
                  <a:lnTo>
                    <a:pt x="0" y="284137"/>
                  </a:lnTo>
                  <a:lnTo>
                    <a:pt x="3635" y="329193"/>
                  </a:lnTo>
                  <a:lnTo>
                    <a:pt x="14369" y="372778"/>
                  </a:lnTo>
                  <a:lnTo>
                    <a:pt x="31545" y="413419"/>
                  </a:lnTo>
                  <a:lnTo>
                    <a:pt x="54581" y="450532"/>
                  </a:lnTo>
                  <a:lnTo>
                    <a:pt x="82894" y="483536"/>
                  </a:lnTo>
                  <a:lnTo>
                    <a:pt x="115899" y="511847"/>
                  </a:lnTo>
                  <a:lnTo>
                    <a:pt x="153015" y="534881"/>
                  </a:lnTo>
                  <a:lnTo>
                    <a:pt x="193657" y="552056"/>
                  </a:lnTo>
                  <a:lnTo>
                    <a:pt x="237243" y="562789"/>
                  </a:lnTo>
                  <a:lnTo>
                    <a:pt x="283189" y="566496"/>
                  </a:lnTo>
                  <a:lnTo>
                    <a:pt x="329131" y="562789"/>
                  </a:lnTo>
                  <a:lnTo>
                    <a:pt x="372714" y="552056"/>
                  </a:lnTo>
                  <a:lnTo>
                    <a:pt x="413354" y="534881"/>
                  </a:lnTo>
                  <a:lnTo>
                    <a:pt x="450468" y="511847"/>
                  </a:lnTo>
                  <a:lnTo>
                    <a:pt x="483472" y="483536"/>
                  </a:lnTo>
                  <a:lnTo>
                    <a:pt x="490322" y="475551"/>
                  </a:lnTo>
                  <a:lnTo>
                    <a:pt x="177004" y="475551"/>
                  </a:lnTo>
                  <a:lnTo>
                    <a:pt x="150669" y="472257"/>
                  </a:lnTo>
                  <a:lnTo>
                    <a:pt x="129385" y="463219"/>
                  </a:lnTo>
                  <a:lnTo>
                    <a:pt x="115150" y="449705"/>
                  </a:lnTo>
                  <a:lnTo>
                    <a:pt x="109961" y="432981"/>
                  </a:lnTo>
                  <a:lnTo>
                    <a:pt x="111339" y="424151"/>
                  </a:lnTo>
                  <a:lnTo>
                    <a:pt x="115390" y="415885"/>
                  </a:lnTo>
                  <a:lnTo>
                    <a:pt x="121983" y="408369"/>
                  </a:lnTo>
                  <a:lnTo>
                    <a:pt x="130992" y="401789"/>
                  </a:lnTo>
                  <a:lnTo>
                    <a:pt x="134421" y="399808"/>
                  </a:lnTo>
                  <a:lnTo>
                    <a:pt x="145762" y="399808"/>
                  </a:lnTo>
                  <a:lnTo>
                    <a:pt x="145762" y="121691"/>
                  </a:lnTo>
                  <a:lnTo>
                    <a:pt x="148222" y="109734"/>
                  </a:lnTo>
                  <a:lnTo>
                    <a:pt x="154925" y="99960"/>
                  </a:lnTo>
                  <a:lnTo>
                    <a:pt x="164857" y="93364"/>
                  </a:lnTo>
                  <a:lnTo>
                    <a:pt x="177004" y="90944"/>
                  </a:lnTo>
                  <a:lnTo>
                    <a:pt x="490322" y="90944"/>
                  </a:lnTo>
                  <a:lnTo>
                    <a:pt x="483472" y="82959"/>
                  </a:lnTo>
                  <a:lnTo>
                    <a:pt x="450468" y="54649"/>
                  </a:lnTo>
                  <a:lnTo>
                    <a:pt x="413354" y="31614"/>
                  </a:lnTo>
                  <a:lnTo>
                    <a:pt x="372714" y="14439"/>
                  </a:lnTo>
                  <a:lnTo>
                    <a:pt x="329131" y="3707"/>
                  </a:lnTo>
                  <a:lnTo>
                    <a:pt x="283189" y="0"/>
                  </a:lnTo>
                  <a:close/>
                </a:path>
                <a:path w="566419" h="567055">
                  <a:moveTo>
                    <a:pt x="540588" y="399770"/>
                  </a:moveTo>
                  <a:lnTo>
                    <a:pt x="219612" y="399770"/>
                  </a:lnTo>
                  <a:lnTo>
                    <a:pt x="223003" y="401815"/>
                  </a:lnTo>
                  <a:lnTo>
                    <a:pt x="232012" y="408381"/>
                  </a:lnTo>
                  <a:lnTo>
                    <a:pt x="238605" y="415893"/>
                  </a:lnTo>
                  <a:lnTo>
                    <a:pt x="242656" y="424157"/>
                  </a:lnTo>
                  <a:lnTo>
                    <a:pt x="244034" y="432981"/>
                  </a:lnTo>
                  <a:lnTo>
                    <a:pt x="238847" y="449705"/>
                  </a:lnTo>
                  <a:lnTo>
                    <a:pt x="224616" y="463219"/>
                  </a:lnTo>
                  <a:lnTo>
                    <a:pt x="203337" y="472257"/>
                  </a:lnTo>
                  <a:lnTo>
                    <a:pt x="177004" y="475551"/>
                  </a:lnTo>
                  <a:lnTo>
                    <a:pt x="490322" y="475551"/>
                  </a:lnTo>
                  <a:lnTo>
                    <a:pt x="511784" y="450532"/>
                  </a:lnTo>
                  <a:lnTo>
                    <a:pt x="534820" y="413419"/>
                  </a:lnTo>
                  <a:lnTo>
                    <a:pt x="540588" y="399770"/>
                  </a:lnTo>
                  <a:close/>
                </a:path>
                <a:path w="566419" h="567055">
                  <a:moveTo>
                    <a:pt x="145762" y="399808"/>
                  </a:moveTo>
                  <a:lnTo>
                    <a:pt x="134421" y="399808"/>
                  </a:lnTo>
                  <a:lnTo>
                    <a:pt x="138955" y="400837"/>
                  </a:lnTo>
                  <a:lnTo>
                    <a:pt x="143108" y="407657"/>
                  </a:lnTo>
                  <a:lnTo>
                    <a:pt x="141990" y="412089"/>
                  </a:lnTo>
                  <a:lnTo>
                    <a:pt x="133329" y="417220"/>
                  </a:lnTo>
                  <a:lnTo>
                    <a:pt x="124578" y="423773"/>
                  </a:lnTo>
                  <a:lnTo>
                    <a:pt x="124578" y="432981"/>
                  </a:lnTo>
                  <a:lnTo>
                    <a:pt x="128775" y="443822"/>
                  </a:lnTo>
                  <a:lnTo>
                    <a:pt x="140137" y="452789"/>
                  </a:lnTo>
                  <a:lnTo>
                    <a:pt x="156827" y="458895"/>
                  </a:lnTo>
                  <a:lnTo>
                    <a:pt x="177004" y="461149"/>
                  </a:lnTo>
                  <a:lnTo>
                    <a:pt x="197177" y="458895"/>
                  </a:lnTo>
                  <a:lnTo>
                    <a:pt x="213858" y="452789"/>
                  </a:lnTo>
                  <a:lnTo>
                    <a:pt x="225212" y="443822"/>
                  </a:lnTo>
                  <a:lnTo>
                    <a:pt x="226619" y="440181"/>
                  </a:lnTo>
                  <a:lnTo>
                    <a:pt x="177004" y="440181"/>
                  </a:lnTo>
                  <a:lnTo>
                    <a:pt x="164857" y="437762"/>
                  </a:lnTo>
                  <a:lnTo>
                    <a:pt x="154925" y="431168"/>
                  </a:lnTo>
                  <a:lnTo>
                    <a:pt x="148222" y="421397"/>
                  </a:lnTo>
                  <a:lnTo>
                    <a:pt x="145762" y="409447"/>
                  </a:lnTo>
                  <a:lnTo>
                    <a:pt x="145762" y="399808"/>
                  </a:lnTo>
                  <a:close/>
                </a:path>
                <a:path w="566419" h="567055">
                  <a:moveTo>
                    <a:pt x="313834" y="289471"/>
                  </a:moveTo>
                  <a:lnTo>
                    <a:pt x="208233" y="289471"/>
                  </a:lnTo>
                  <a:lnTo>
                    <a:pt x="208233" y="409447"/>
                  </a:lnTo>
                  <a:lnTo>
                    <a:pt x="205775" y="421397"/>
                  </a:lnTo>
                  <a:lnTo>
                    <a:pt x="199076" y="431168"/>
                  </a:lnTo>
                  <a:lnTo>
                    <a:pt x="189149" y="437762"/>
                  </a:lnTo>
                  <a:lnTo>
                    <a:pt x="177004" y="440181"/>
                  </a:lnTo>
                  <a:lnTo>
                    <a:pt x="226619" y="440181"/>
                  </a:lnTo>
                  <a:lnTo>
                    <a:pt x="229404" y="432981"/>
                  </a:lnTo>
                  <a:lnTo>
                    <a:pt x="229404" y="423773"/>
                  </a:lnTo>
                  <a:lnTo>
                    <a:pt x="220666" y="417220"/>
                  </a:lnTo>
                  <a:lnTo>
                    <a:pt x="215472" y="414121"/>
                  </a:lnTo>
                  <a:lnTo>
                    <a:pt x="211992" y="412076"/>
                  </a:lnTo>
                  <a:lnTo>
                    <a:pt x="210900" y="407657"/>
                  </a:lnTo>
                  <a:lnTo>
                    <a:pt x="215078" y="400824"/>
                  </a:lnTo>
                  <a:lnTo>
                    <a:pt x="219612" y="399770"/>
                  </a:lnTo>
                  <a:lnTo>
                    <a:pt x="540588" y="399770"/>
                  </a:lnTo>
                  <a:lnTo>
                    <a:pt x="551996" y="372778"/>
                  </a:lnTo>
                  <a:lnTo>
                    <a:pt x="557962" y="348551"/>
                  </a:lnTo>
                  <a:lnTo>
                    <a:pt x="319066" y="348551"/>
                  </a:lnTo>
                  <a:lnTo>
                    <a:pt x="317237" y="347662"/>
                  </a:lnTo>
                  <a:lnTo>
                    <a:pt x="315890" y="346265"/>
                  </a:lnTo>
                  <a:lnTo>
                    <a:pt x="315091" y="345503"/>
                  </a:lnTo>
                  <a:lnTo>
                    <a:pt x="315142" y="344563"/>
                  </a:lnTo>
                  <a:lnTo>
                    <a:pt x="314507" y="342912"/>
                  </a:lnTo>
                  <a:lnTo>
                    <a:pt x="313834" y="342277"/>
                  </a:lnTo>
                  <a:lnTo>
                    <a:pt x="313834" y="289471"/>
                  </a:lnTo>
                  <a:close/>
                </a:path>
                <a:path w="566419" h="567055">
                  <a:moveTo>
                    <a:pt x="186161" y="105346"/>
                  </a:moveTo>
                  <a:lnTo>
                    <a:pt x="167847" y="105346"/>
                  </a:lnTo>
                  <a:lnTo>
                    <a:pt x="160392" y="112674"/>
                  </a:lnTo>
                  <a:lnTo>
                    <a:pt x="160392" y="418452"/>
                  </a:lnTo>
                  <a:lnTo>
                    <a:pt x="167847" y="425792"/>
                  </a:lnTo>
                  <a:lnTo>
                    <a:pt x="186161" y="425792"/>
                  </a:lnTo>
                  <a:lnTo>
                    <a:pt x="193615" y="418452"/>
                  </a:lnTo>
                  <a:lnTo>
                    <a:pt x="193615" y="112674"/>
                  </a:lnTo>
                  <a:lnTo>
                    <a:pt x="186161" y="105346"/>
                  </a:lnTo>
                  <a:close/>
                </a:path>
                <a:path w="566419" h="567055">
                  <a:moveTo>
                    <a:pt x="490322" y="90944"/>
                  </a:moveTo>
                  <a:lnTo>
                    <a:pt x="177004" y="90944"/>
                  </a:lnTo>
                  <a:lnTo>
                    <a:pt x="188453" y="93100"/>
                  </a:lnTo>
                  <a:lnTo>
                    <a:pt x="197967" y="99009"/>
                  </a:lnTo>
                  <a:lnTo>
                    <a:pt x="204731" y="107832"/>
                  </a:lnTo>
                  <a:lnTo>
                    <a:pt x="207928" y="118732"/>
                  </a:lnTo>
                  <a:lnTo>
                    <a:pt x="390783" y="118732"/>
                  </a:lnTo>
                  <a:lnTo>
                    <a:pt x="394047" y="121958"/>
                  </a:lnTo>
                  <a:lnTo>
                    <a:pt x="394047" y="170548"/>
                  </a:lnTo>
                  <a:lnTo>
                    <a:pt x="469625" y="170548"/>
                  </a:lnTo>
                  <a:lnTo>
                    <a:pt x="471961" y="171830"/>
                  </a:lnTo>
                  <a:lnTo>
                    <a:pt x="474628" y="176047"/>
                  </a:lnTo>
                  <a:lnTo>
                    <a:pt x="474781" y="178676"/>
                  </a:lnTo>
                  <a:lnTo>
                    <a:pt x="434585" y="259549"/>
                  </a:lnTo>
                  <a:lnTo>
                    <a:pt x="474781" y="340423"/>
                  </a:lnTo>
                  <a:lnTo>
                    <a:pt x="474628" y="343052"/>
                  </a:lnTo>
                  <a:lnTo>
                    <a:pt x="471961" y="347268"/>
                  </a:lnTo>
                  <a:lnTo>
                    <a:pt x="469625" y="348551"/>
                  </a:lnTo>
                  <a:lnTo>
                    <a:pt x="557962" y="348551"/>
                  </a:lnTo>
                  <a:lnTo>
                    <a:pt x="562729" y="329193"/>
                  </a:lnTo>
                  <a:lnTo>
                    <a:pt x="566365" y="284137"/>
                  </a:lnTo>
                  <a:lnTo>
                    <a:pt x="566363" y="282333"/>
                  </a:lnTo>
                  <a:lnTo>
                    <a:pt x="562729" y="237302"/>
                  </a:lnTo>
                  <a:lnTo>
                    <a:pt x="551996" y="193717"/>
                  </a:lnTo>
                  <a:lnTo>
                    <a:pt x="534820" y="153077"/>
                  </a:lnTo>
                  <a:lnTo>
                    <a:pt x="511784" y="115963"/>
                  </a:lnTo>
                  <a:lnTo>
                    <a:pt x="490322" y="90944"/>
                  </a:lnTo>
                  <a:close/>
                </a:path>
                <a:path w="566419" h="567055">
                  <a:moveTo>
                    <a:pt x="315866" y="346240"/>
                  </a:moveTo>
                  <a:close/>
                </a:path>
                <a:path w="566419" h="567055">
                  <a:moveTo>
                    <a:pt x="455375" y="184937"/>
                  </a:moveTo>
                  <a:lnTo>
                    <a:pt x="394047" y="184937"/>
                  </a:lnTo>
                  <a:lnTo>
                    <a:pt x="393958" y="283387"/>
                  </a:lnTo>
                  <a:lnTo>
                    <a:pt x="393298" y="284137"/>
                  </a:lnTo>
                  <a:lnTo>
                    <a:pt x="392510" y="285851"/>
                  </a:lnTo>
                  <a:lnTo>
                    <a:pt x="392421" y="286804"/>
                  </a:lnTo>
                  <a:lnTo>
                    <a:pt x="391710" y="287477"/>
                  </a:lnTo>
                  <a:lnTo>
                    <a:pt x="339983" y="334162"/>
                  </a:lnTo>
                  <a:lnTo>
                    <a:pt x="455375" y="334162"/>
                  </a:lnTo>
                  <a:lnTo>
                    <a:pt x="418888" y="260718"/>
                  </a:lnTo>
                  <a:lnTo>
                    <a:pt x="418888" y="258381"/>
                  </a:lnTo>
                  <a:lnTo>
                    <a:pt x="455375" y="184937"/>
                  </a:lnTo>
                  <a:close/>
                </a:path>
                <a:path w="566419" h="567055">
                  <a:moveTo>
                    <a:pt x="367898" y="289471"/>
                  </a:moveTo>
                  <a:lnTo>
                    <a:pt x="328464" y="289471"/>
                  </a:lnTo>
                  <a:lnTo>
                    <a:pt x="328464" y="325005"/>
                  </a:lnTo>
                  <a:lnTo>
                    <a:pt x="367898" y="289471"/>
                  </a:lnTo>
                  <a:close/>
                </a:path>
                <a:path w="566419" h="567055">
                  <a:moveTo>
                    <a:pt x="379416" y="133134"/>
                  </a:moveTo>
                  <a:lnTo>
                    <a:pt x="208233" y="133134"/>
                  </a:lnTo>
                  <a:lnTo>
                    <a:pt x="208233" y="275081"/>
                  </a:lnTo>
                  <a:lnTo>
                    <a:pt x="379416" y="275081"/>
                  </a:lnTo>
                  <a:lnTo>
                    <a:pt x="379416" y="13313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0" name="object 60"/>
          <p:cNvSpPr txBox="1"/>
          <p:nvPr/>
        </p:nvSpPr>
        <p:spPr>
          <a:xfrm>
            <a:off x="1209465" y="1311240"/>
            <a:ext cx="384302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250" dirty="0">
                <a:solidFill>
                  <a:srgbClr val="4A5581"/>
                </a:solidFill>
                <a:latin typeface="Arial"/>
                <a:cs typeface="Arial"/>
              </a:rPr>
              <a:t>АРХАНГЕЛЬСКАЯ</a:t>
            </a:r>
            <a:r>
              <a:rPr sz="1800" spc="450" dirty="0">
                <a:solidFill>
                  <a:srgbClr val="4A5581"/>
                </a:solidFill>
                <a:latin typeface="Arial"/>
                <a:cs typeface="Arial"/>
              </a:rPr>
              <a:t> </a:t>
            </a:r>
            <a:r>
              <a:rPr sz="1800" spc="215" dirty="0">
                <a:solidFill>
                  <a:srgbClr val="4A5581"/>
                </a:solidFill>
                <a:latin typeface="Arial"/>
                <a:cs typeface="Arial"/>
              </a:rPr>
              <a:t>ОБЛАСТЬ</a:t>
            </a:r>
            <a:r>
              <a:rPr sz="1800" spc="-280" dirty="0">
                <a:solidFill>
                  <a:srgbClr val="4A5581"/>
                </a:solidFill>
                <a:latin typeface="Arial"/>
                <a:cs typeface="Arial"/>
              </a:rPr>
              <a:t> </a:t>
            </a:r>
            <a:endParaRPr sz="180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2418346" y="2948647"/>
            <a:ext cx="3157220" cy="161925"/>
          </a:xfrm>
          <a:prstGeom prst="rect">
            <a:avLst/>
          </a:prstGeom>
          <a:solidFill>
            <a:srgbClr val="6BAD82"/>
          </a:solidFill>
        </p:spPr>
        <p:txBody>
          <a:bodyPr vert="horz" wrap="square" lIns="0" tIns="0" rIns="0" bIns="0" rtlCol="0">
            <a:spAutoFit/>
          </a:bodyPr>
          <a:lstStyle/>
          <a:p>
            <a:pPr marR="4445" algn="ctr">
              <a:lnSpc>
                <a:spcPts val="1275"/>
              </a:lnSpc>
            </a:pPr>
            <a:r>
              <a:rPr sz="1200" b="1" spc="85" dirty="0">
                <a:solidFill>
                  <a:srgbClr val="FFFFFF"/>
                </a:solidFill>
                <a:latin typeface="Calibri"/>
                <a:cs typeface="Calibri"/>
              </a:rPr>
              <a:t>5%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2418346" y="4214024"/>
            <a:ext cx="3157220" cy="161925"/>
          </a:xfrm>
          <a:prstGeom prst="rect">
            <a:avLst/>
          </a:prstGeom>
          <a:solidFill>
            <a:srgbClr val="6BAD82"/>
          </a:solidFill>
        </p:spPr>
        <p:txBody>
          <a:bodyPr vert="horz" wrap="square" lIns="0" tIns="0" rIns="0" bIns="0" rtlCol="0">
            <a:spAutoFit/>
          </a:bodyPr>
          <a:lstStyle/>
          <a:p>
            <a:pPr marR="4445" algn="ctr">
              <a:lnSpc>
                <a:spcPts val="1275"/>
              </a:lnSpc>
            </a:pPr>
            <a:r>
              <a:rPr sz="1200" b="1" spc="45" dirty="0">
                <a:solidFill>
                  <a:srgbClr val="FFFFFF"/>
                </a:solidFill>
                <a:latin typeface="Calibri"/>
                <a:cs typeface="Calibri"/>
              </a:rPr>
              <a:t>0,1%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2418346" y="3578618"/>
            <a:ext cx="3157220" cy="166712"/>
          </a:xfrm>
          <a:prstGeom prst="rect">
            <a:avLst/>
          </a:prstGeom>
          <a:solidFill>
            <a:srgbClr val="6BAD82"/>
          </a:solidFill>
        </p:spPr>
        <p:txBody>
          <a:bodyPr vert="horz" wrap="square" lIns="0" tIns="0" rIns="0" bIns="0" rtlCol="0">
            <a:spAutoFit/>
          </a:bodyPr>
          <a:lstStyle/>
          <a:p>
            <a:pPr marR="4445" algn="ctr">
              <a:lnSpc>
                <a:spcPts val="1275"/>
              </a:lnSpc>
            </a:pPr>
            <a:r>
              <a:rPr lang="en-US" sz="1200" b="1" spc="45" dirty="0">
                <a:solidFill>
                  <a:srgbClr val="FFFFFF"/>
                </a:solidFill>
                <a:latin typeface="Calibri"/>
                <a:cs typeface="Calibri"/>
              </a:rPr>
              <a:t> 0</a:t>
            </a:r>
            <a:r>
              <a:rPr lang="ru-RU" sz="1200" b="1" spc="4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lang="en-US" sz="1200" b="1" spc="45" dirty="0">
                <a:solidFill>
                  <a:srgbClr val="FFFFFF"/>
                </a:solidFill>
                <a:latin typeface="Calibri"/>
                <a:cs typeface="Calibri"/>
              </a:rPr>
              <a:t>- 0,3</a:t>
            </a:r>
            <a:r>
              <a:rPr sz="1200" b="1" spc="45" dirty="0">
                <a:solidFill>
                  <a:srgbClr val="FFFFFF"/>
                </a:solidFill>
                <a:latin typeface="Calibri"/>
                <a:cs typeface="Calibri"/>
              </a:rPr>
              <a:t>%</a:t>
            </a:r>
            <a:endParaRPr sz="1200" dirty="0">
              <a:latin typeface="Calibri"/>
              <a:cs typeface="Calibri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5606405" y="4823320"/>
            <a:ext cx="4260850" cy="161925"/>
          </a:xfrm>
          <a:prstGeom prst="rect">
            <a:avLst/>
          </a:prstGeom>
          <a:solidFill>
            <a:srgbClr val="CDE9F0">
              <a:alpha val="59999"/>
            </a:srgbClr>
          </a:solidFill>
        </p:spPr>
        <p:txBody>
          <a:bodyPr vert="horz" wrap="square" lIns="0" tIns="0" rIns="0" bIns="0" rtlCol="0">
            <a:spAutoFit/>
          </a:bodyPr>
          <a:lstStyle/>
          <a:p>
            <a:pPr marR="161925" algn="ctr">
              <a:lnSpc>
                <a:spcPts val="1275"/>
              </a:lnSpc>
            </a:pPr>
            <a:r>
              <a:rPr sz="1200" b="1" spc="85" dirty="0">
                <a:solidFill>
                  <a:srgbClr val="364273"/>
                </a:solidFill>
                <a:latin typeface="Calibri"/>
                <a:cs typeface="Calibri"/>
              </a:rPr>
              <a:t>6%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5606405" y="5408320"/>
            <a:ext cx="4260850" cy="161925"/>
          </a:xfrm>
          <a:prstGeom prst="rect">
            <a:avLst/>
          </a:prstGeom>
          <a:solidFill>
            <a:srgbClr val="CDE9F0">
              <a:alpha val="59999"/>
            </a:srgbClr>
          </a:solidFill>
        </p:spPr>
        <p:txBody>
          <a:bodyPr vert="horz" wrap="square" lIns="0" tIns="0" rIns="0" bIns="0" rtlCol="0">
            <a:spAutoFit/>
          </a:bodyPr>
          <a:lstStyle/>
          <a:p>
            <a:pPr marR="161925" algn="ctr">
              <a:lnSpc>
                <a:spcPts val="1275"/>
              </a:lnSpc>
            </a:pPr>
            <a:r>
              <a:rPr sz="1200" b="1" spc="75" dirty="0">
                <a:solidFill>
                  <a:srgbClr val="364273"/>
                </a:solidFill>
                <a:latin typeface="Calibri"/>
                <a:cs typeface="Calibri"/>
              </a:rPr>
              <a:t>15%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2418346" y="4823320"/>
            <a:ext cx="3157220" cy="161925"/>
          </a:xfrm>
          <a:prstGeom prst="rect">
            <a:avLst/>
          </a:prstGeom>
          <a:solidFill>
            <a:srgbClr val="6BAD82"/>
          </a:solidFill>
        </p:spPr>
        <p:txBody>
          <a:bodyPr vert="horz" wrap="square" lIns="0" tIns="0" rIns="0" bIns="0" rtlCol="0">
            <a:spAutoFit/>
          </a:bodyPr>
          <a:lstStyle/>
          <a:p>
            <a:pPr marR="18415" algn="ctr">
              <a:lnSpc>
                <a:spcPts val="1275"/>
              </a:lnSpc>
            </a:pPr>
            <a:r>
              <a:rPr sz="1200" b="1" spc="85" dirty="0">
                <a:solidFill>
                  <a:srgbClr val="FFFFFF"/>
                </a:solidFill>
                <a:latin typeface="Calibri"/>
                <a:cs typeface="Calibri"/>
              </a:rPr>
              <a:t>1%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2418346" y="5408320"/>
            <a:ext cx="3157220" cy="161925"/>
          </a:xfrm>
          <a:prstGeom prst="rect">
            <a:avLst/>
          </a:prstGeom>
          <a:solidFill>
            <a:srgbClr val="6BAD82"/>
          </a:solidFill>
        </p:spPr>
        <p:txBody>
          <a:bodyPr vert="horz" wrap="square" lIns="0" tIns="0" rIns="0" bIns="0" rtlCol="0">
            <a:spAutoFit/>
          </a:bodyPr>
          <a:lstStyle/>
          <a:p>
            <a:pPr marR="36195" algn="ctr">
              <a:lnSpc>
                <a:spcPts val="1275"/>
              </a:lnSpc>
            </a:pPr>
            <a:r>
              <a:rPr sz="1200" b="1" spc="85" dirty="0">
                <a:solidFill>
                  <a:srgbClr val="FFFFFF"/>
                </a:solidFill>
                <a:latin typeface="Calibri"/>
                <a:cs typeface="Calibri"/>
              </a:rPr>
              <a:t>5%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2418346" y="2287485"/>
            <a:ext cx="7449184" cy="175260"/>
          </a:xfrm>
          <a:prstGeom prst="rect">
            <a:avLst/>
          </a:prstGeom>
          <a:solidFill>
            <a:srgbClr val="6BAD82"/>
          </a:solidFill>
        </p:spPr>
        <p:txBody>
          <a:bodyPr vert="horz" wrap="square" lIns="0" tIns="0" rIns="0" bIns="0" rtlCol="0">
            <a:spAutoFit/>
          </a:bodyPr>
          <a:lstStyle/>
          <a:p>
            <a:pPr marR="34290" algn="ctr">
              <a:lnSpc>
                <a:spcPts val="1375"/>
              </a:lnSpc>
            </a:pPr>
            <a:r>
              <a:rPr sz="1200" b="1" spc="10" dirty="0">
                <a:solidFill>
                  <a:srgbClr val="FFFFFF"/>
                </a:solidFill>
                <a:latin typeface="Calibri"/>
                <a:cs typeface="Calibri"/>
              </a:rPr>
              <a:t>7,5% </a:t>
            </a:r>
            <a:r>
              <a:rPr sz="1800" b="1" spc="60" baseline="4629" dirty="0">
                <a:solidFill>
                  <a:srgbClr val="FFFFFF"/>
                </a:solidFill>
                <a:latin typeface="Calibri"/>
                <a:cs typeface="Calibri"/>
              </a:rPr>
              <a:t>(</a:t>
            </a:r>
            <a:r>
              <a:rPr sz="1200" b="1" spc="40" dirty="0">
                <a:solidFill>
                  <a:srgbClr val="FFFFFF"/>
                </a:solidFill>
                <a:latin typeface="Calibri"/>
                <a:cs typeface="Calibri"/>
              </a:rPr>
              <a:t>3,75% </a:t>
            </a:r>
            <a:r>
              <a:rPr sz="1200" b="1" spc="55" dirty="0">
                <a:solidFill>
                  <a:srgbClr val="FFFFFF"/>
                </a:solidFill>
                <a:latin typeface="Calibri"/>
                <a:cs typeface="Calibri"/>
              </a:rPr>
              <a:t>ДЛЯ</a:t>
            </a:r>
            <a:r>
              <a:rPr sz="1200" b="1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200" b="1" spc="40" dirty="0">
                <a:solidFill>
                  <a:srgbClr val="FFFFFF"/>
                </a:solidFill>
                <a:latin typeface="Calibri"/>
                <a:cs typeface="Calibri"/>
              </a:rPr>
              <a:t>МСП</a:t>
            </a:r>
            <a:r>
              <a:rPr sz="1800" b="1" spc="60" baseline="4629" dirty="0">
                <a:solidFill>
                  <a:srgbClr val="FFFFFF"/>
                </a:solidFill>
                <a:latin typeface="Calibri"/>
                <a:cs typeface="Calibri"/>
              </a:rPr>
              <a:t>)</a:t>
            </a:r>
            <a:endParaRPr sz="1800" baseline="4629">
              <a:latin typeface="Calibri"/>
              <a:cs typeface="Calibri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2419248" y="6070650"/>
            <a:ext cx="7448550" cy="161925"/>
          </a:xfrm>
          <a:custGeom>
            <a:avLst/>
            <a:gdLst/>
            <a:ahLst/>
            <a:cxnLst/>
            <a:rect l="l" t="t" r="r" b="b"/>
            <a:pathLst>
              <a:path w="7448550" h="161925">
                <a:moveTo>
                  <a:pt x="7447953" y="0"/>
                </a:moveTo>
                <a:lnTo>
                  <a:pt x="0" y="0"/>
                </a:lnTo>
                <a:lnTo>
                  <a:pt x="0" y="161797"/>
                </a:lnTo>
                <a:lnTo>
                  <a:pt x="7447953" y="161797"/>
                </a:lnTo>
                <a:lnTo>
                  <a:pt x="7447953" y="0"/>
                </a:lnTo>
                <a:close/>
              </a:path>
            </a:pathLst>
          </a:custGeom>
          <a:solidFill>
            <a:srgbClr val="6BAD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 txBox="1"/>
          <p:nvPr/>
        </p:nvSpPr>
        <p:spPr>
          <a:xfrm>
            <a:off x="6019406" y="6045128"/>
            <a:ext cx="2159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200" b="1" spc="20" dirty="0">
                <a:solidFill>
                  <a:srgbClr val="FFFFFF"/>
                </a:solidFill>
                <a:latin typeface="Calibri"/>
                <a:cs typeface="Calibri"/>
              </a:rPr>
              <a:t>0,5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5606405" y="2948647"/>
            <a:ext cx="3169920" cy="161925"/>
          </a:xfrm>
          <a:prstGeom prst="rect">
            <a:avLst/>
          </a:prstGeom>
          <a:solidFill>
            <a:srgbClr val="B5D6C0">
              <a:alpha val="79998"/>
            </a:srgbClr>
          </a:solidFill>
        </p:spPr>
        <p:txBody>
          <a:bodyPr vert="horz" wrap="square" lIns="0" tIns="0" rIns="0" bIns="0" rtlCol="0">
            <a:spAutoFit/>
          </a:bodyPr>
          <a:lstStyle/>
          <a:p>
            <a:pPr marR="13970" algn="ctr">
              <a:lnSpc>
                <a:spcPts val="1275"/>
              </a:lnSpc>
            </a:pPr>
            <a:r>
              <a:rPr sz="1200" b="1" spc="75" dirty="0">
                <a:solidFill>
                  <a:srgbClr val="FFFFFF"/>
                </a:solidFill>
                <a:latin typeface="Calibri"/>
                <a:cs typeface="Calibri"/>
              </a:rPr>
              <a:t>10%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5606405" y="4214024"/>
            <a:ext cx="3169920" cy="161925"/>
          </a:xfrm>
          <a:prstGeom prst="rect">
            <a:avLst/>
          </a:prstGeom>
          <a:solidFill>
            <a:srgbClr val="B5D6C0">
              <a:alpha val="79998"/>
            </a:srgbClr>
          </a:solidFill>
        </p:spPr>
        <p:txBody>
          <a:bodyPr vert="horz" wrap="square" lIns="0" tIns="0" rIns="0" bIns="0" rtlCol="0">
            <a:spAutoFit/>
          </a:bodyPr>
          <a:lstStyle/>
          <a:p>
            <a:pPr marR="13970" algn="ctr">
              <a:lnSpc>
                <a:spcPts val="1275"/>
              </a:lnSpc>
            </a:pPr>
            <a:r>
              <a:rPr sz="1200" b="1" spc="45" dirty="0">
                <a:solidFill>
                  <a:srgbClr val="FFFFFF"/>
                </a:solidFill>
                <a:latin typeface="Calibri"/>
                <a:cs typeface="Calibri"/>
              </a:rPr>
              <a:t>1,1%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8801369" y="2948647"/>
            <a:ext cx="1066165" cy="161925"/>
          </a:xfrm>
          <a:prstGeom prst="rect">
            <a:avLst/>
          </a:prstGeom>
          <a:solidFill>
            <a:srgbClr val="CDE9F0">
              <a:alpha val="59999"/>
            </a:srgbClr>
          </a:solidFill>
        </p:spPr>
        <p:txBody>
          <a:bodyPr vert="horz" wrap="square" lIns="0" tIns="0" rIns="0" bIns="0" rtlCol="0">
            <a:spAutoFit/>
          </a:bodyPr>
          <a:lstStyle/>
          <a:p>
            <a:pPr marR="8255" algn="ctr">
              <a:lnSpc>
                <a:spcPts val="1275"/>
              </a:lnSpc>
            </a:pPr>
            <a:r>
              <a:rPr sz="1200" b="1" spc="75" dirty="0">
                <a:solidFill>
                  <a:srgbClr val="364273"/>
                </a:solidFill>
                <a:latin typeface="Calibri"/>
                <a:cs typeface="Calibri"/>
              </a:rPr>
              <a:t>20%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8801369" y="4214024"/>
            <a:ext cx="1066165" cy="161925"/>
          </a:xfrm>
          <a:prstGeom prst="rect">
            <a:avLst/>
          </a:prstGeom>
          <a:solidFill>
            <a:srgbClr val="CDE9F0">
              <a:alpha val="59999"/>
            </a:srgbClr>
          </a:solidFill>
        </p:spPr>
        <p:txBody>
          <a:bodyPr vert="horz" wrap="square" lIns="0" tIns="0" rIns="0" bIns="0" rtlCol="0">
            <a:spAutoFit/>
          </a:bodyPr>
          <a:lstStyle/>
          <a:p>
            <a:pPr marR="8255" algn="ctr">
              <a:lnSpc>
                <a:spcPts val="1275"/>
              </a:lnSpc>
            </a:pPr>
            <a:r>
              <a:rPr sz="1200" b="1" spc="45" dirty="0">
                <a:solidFill>
                  <a:srgbClr val="364273"/>
                </a:solidFill>
                <a:latin typeface="Calibri"/>
                <a:cs typeface="Calibri"/>
              </a:rPr>
              <a:t>2,2%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5606405" y="3578617"/>
            <a:ext cx="4261130" cy="166712"/>
          </a:xfrm>
          <a:prstGeom prst="rect">
            <a:avLst/>
          </a:prstGeom>
          <a:solidFill>
            <a:srgbClr val="CDE9F0">
              <a:alpha val="59999"/>
            </a:srgbClr>
          </a:solidFill>
        </p:spPr>
        <p:txBody>
          <a:bodyPr vert="horz" wrap="square" lIns="0" tIns="0" rIns="0" bIns="0" rtlCol="0">
            <a:spAutoFit/>
          </a:bodyPr>
          <a:lstStyle/>
          <a:p>
            <a:pPr marL="243840">
              <a:lnSpc>
                <a:spcPts val="1275"/>
              </a:lnSpc>
            </a:pPr>
            <a:r>
              <a:rPr lang="ru-RU" sz="1200" b="1" spc="70" dirty="0">
                <a:solidFill>
                  <a:srgbClr val="364273"/>
                </a:solidFill>
                <a:latin typeface="Calibri"/>
                <a:cs typeface="Calibri"/>
              </a:rPr>
              <a:t>                                    </a:t>
            </a:r>
            <a:r>
              <a:rPr sz="1200" b="1" spc="70" dirty="0">
                <a:solidFill>
                  <a:srgbClr val="364273"/>
                </a:solidFill>
                <a:latin typeface="Calibri"/>
                <a:cs typeface="Calibri"/>
              </a:rPr>
              <a:t>0</a:t>
            </a:r>
            <a:r>
              <a:rPr sz="1200" b="1" spc="-85" dirty="0">
                <a:solidFill>
                  <a:srgbClr val="364273"/>
                </a:solidFill>
                <a:latin typeface="Calibri"/>
                <a:cs typeface="Calibri"/>
              </a:rPr>
              <a:t> </a:t>
            </a:r>
            <a:r>
              <a:rPr sz="1800" b="1" spc="284" baseline="4629" dirty="0">
                <a:solidFill>
                  <a:srgbClr val="364273"/>
                </a:solidFill>
                <a:latin typeface="Calibri"/>
                <a:cs typeface="Calibri"/>
              </a:rPr>
              <a:t>–</a:t>
            </a:r>
            <a:r>
              <a:rPr sz="1800" b="1" spc="-187" baseline="4629" dirty="0">
                <a:solidFill>
                  <a:srgbClr val="364273"/>
                </a:solidFill>
                <a:latin typeface="Calibri"/>
                <a:cs typeface="Calibri"/>
              </a:rPr>
              <a:t> </a:t>
            </a:r>
            <a:r>
              <a:rPr sz="1200" b="1" spc="45" dirty="0">
                <a:solidFill>
                  <a:srgbClr val="364273"/>
                </a:solidFill>
                <a:latin typeface="Calibri"/>
                <a:cs typeface="Calibri"/>
              </a:rPr>
              <a:t>1,5%</a:t>
            </a:r>
            <a:endParaRPr sz="1200" dirty="0">
              <a:latin typeface="Calibri"/>
              <a:cs typeface="Calibri"/>
            </a:endParaRPr>
          </a:p>
        </p:txBody>
      </p:sp>
      <p:sp>
        <p:nvSpPr>
          <p:cNvPr id="77" name="object 5"/>
          <p:cNvSpPr txBox="1"/>
          <p:nvPr/>
        </p:nvSpPr>
        <p:spPr>
          <a:xfrm rot="16200000">
            <a:off x="8566200" y="4270273"/>
            <a:ext cx="3348773" cy="20640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635">
              <a:lnSpc>
                <a:spcPct val="114599"/>
              </a:lnSpc>
              <a:spcBef>
                <a:spcPts val="100"/>
              </a:spcBef>
            </a:pPr>
            <a:r>
              <a:rPr lang="en-US" sz="1200" spc="120" dirty="0">
                <a:solidFill>
                  <a:srgbClr val="FFFFFF"/>
                </a:solidFill>
                <a:latin typeface="Arial Narrow"/>
                <a:cs typeface="Arial Narrow"/>
              </a:rPr>
              <a:t>|</a:t>
            </a:r>
            <a:r>
              <a:rPr lang="ru-RU" sz="1200" spc="120" dirty="0">
                <a:solidFill>
                  <a:srgbClr val="FFFFFF"/>
                </a:solidFill>
                <a:latin typeface="Arial Narrow"/>
                <a:cs typeface="Arial Narrow"/>
              </a:rPr>
              <a:t>АРХАНГЕЛЬСКАЯ ОБЛАСТЬ</a:t>
            </a:r>
          </a:p>
        </p:txBody>
      </p:sp>
      <p:pic>
        <p:nvPicPr>
          <p:cNvPr id="78" name="object 5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842500" y="6109262"/>
            <a:ext cx="178600" cy="80010"/>
          </a:xfrm>
          <a:prstGeom prst="rect">
            <a:avLst/>
          </a:prstGeom>
        </p:spPr>
      </p:pic>
      <p:sp>
        <p:nvSpPr>
          <p:cNvPr id="38" name="TextBox 37">
            <a:extLst>
              <a:ext uri="{FF2B5EF4-FFF2-40B4-BE49-F238E27FC236}">
                <a16:creationId xmlns:a16="http://schemas.microsoft.com/office/drawing/2014/main" id="{9E3FF111-37C6-48F6-A221-99EE585BA36A}"/>
              </a:ext>
            </a:extLst>
          </p:cNvPr>
          <p:cNvSpPr txBox="1"/>
          <p:nvPr/>
        </p:nvSpPr>
        <p:spPr>
          <a:xfrm>
            <a:off x="2518981" y="6651952"/>
            <a:ext cx="770451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ru-RU" dirty="0">
                <a:solidFill>
                  <a:schemeClr val="bg1"/>
                </a:solidFill>
              </a:rPr>
              <a:t>*Плюс, неналоговые преференции, включая получение земельных участков в аренду без конкурсных процедур</a:t>
            </a:r>
          </a:p>
        </p:txBody>
      </p:sp>
    </p:spTree>
    <p:extLst>
      <p:ext uri="{BB962C8B-B14F-4D97-AF65-F5344CB8AC3E}">
        <p14:creationId xmlns:p14="http://schemas.microsoft.com/office/powerpoint/2010/main" val="342393947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392501" y="328677"/>
            <a:ext cx="1052830" cy="459105"/>
          </a:xfrm>
          <a:prstGeom prst="rect">
            <a:avLst/>
          </a:prstGeom>
        </p:spPr>
        <p:txBody>
          <a:bodyPr vert="horz" wrap="square" lIns="0" tIns="69850" rIns="0" bIns="0" rtlCol="0">
            <a:spAutoFit/>
          </a:bodyPr>
          <a:lstStyle/>
          <a:p>
            <a:pPr marL="12700" marR="5080">
              <a:lnSpc>
                <a:spcPct val="77100"/>
              </a:lnSpc>
              <a:spcBef>
                <a:spcPts val="550"/>
              </a:spcBef>
            </a:pPr>
            <a:r>
              <a:rPr sz="1600" b="1" spc="105" dirty="0">
                <a:solidFill>
                  <a:srgbClr val="16467A"/>
                </a:solidFill>
                <a:latin typeface="Calibri"/>
                <a:cs typeface="Calibri"/>
              </a:rPr>
              <a:t>Р</a:t>
            </a:r>
            <a:r>
              <a:rPr sz="1600" b="1" spc="10" dirty="0">
                <a:solidFill>
                  <a:srgbClr val="16467A"/>
                </a:solidFill>
                <a:latin typeface="Calibri"/>
                <a:cs typeface="Calibri"/>
              </a:rPr>
              <a:t>оссийс</a:t>
            </a:r>
            <a:r>
              <a:rPr sz="1600" b="1" spc="-10" dirty="0">
                <a:solidFill>
                  <a:srgbClr val="16467A"/>
                </a:solidFill>
                <a:latin typeface="Calibri"/>
                <a:cs typeface="Calibri"/>
              </a:rPr>
              <a:t>к</a:t>
            </a:r>
            <a:r>
              <a:rPr sz="1600" b="1" spc="10" dirty="0">
                <a:solidFill>
                  <a:srgbClr val="16467A"/>
                </a:solidFill>
                <a:latin typeface="Calibri"/>
                <a:cs typeface="Calibri"/>
              </a:rPr>
              <a:t>ая  </a:t>
            </a:r>
            <a:r>
              <a:rPr sz="1600" b="1" spc="40" dirty="0">
                <a:solidFill>
                  <a:srgbClr val="16467A"/>
                </a:solidFill>
                <a:latin typeface="Calibri"/>
                <a:cs typeface="Calibri"/>
              </a:rPr>
              <a:t>Арктика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582842" y="641765"/>
            <a:ext cx="9025313" cy="73609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209040" algn="l"/>
              </a:tabLst>
            </a:pPr>
            <a:r>
              <a:rPr lang="ru-RU" spc="270" dirty="0"/>
              <a:t>ОСНОВНЫЕ ПОКАЗАТЕЛИ_Архангельская область. Период действия режима: 8 месяцев </a:t>
            </a:r>
            <a:endParaRPr spc="-360" dirty="0"/>
          </a:p>
        </p:txBody>
      </p:sp>
      <p:sp>
        <p:nvSpPr>
          <p:cNvPr id="5" name="object 5"/>
          <p:cNvSpPr txBox="1"/>
          <p:nvPr/>
        </p:nvSpPr>
        <p:spPr>
          <a:xfrm>
            <a:off x="7340099" y="2777587"/>
            <a:ext cx="2573923" cy="55406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635">
              <a:lnSpc>
                <a:spcPct val="114599"/>
              </a:lnSpc>
              <a:spcBef>
                <a:spcPts val="100"/>
              </a:spcBef>
            </a:pPr>
            <a:r>
              <a:rPr lang="ru-RU" sz="1600" b="1" spc="120" dirty="0">
                <a:solidFill>
                  <a:srgbClr val="FFFFFF"/>
                </a:solidFill>
                <a:latin typeface="Arial Narrow"/>
                <a:cs typeface="Arial Narrow"/>
              </a:rPr>
              <a:t>резидентов</a:t>
            </a:r>
            <a:r>
              <a:rPr lang="ru-RU" sz="1600" spc="120" dirty="0">
                <a:solidFill>
                  <a:srgbClr val="FFFFFF"/>
                </a:solidFill>
                <a:latin typeface="Arial Narrow"/>
                <a:cs typeface="Arial Narrow"/>
              </a:rPr>
              <a:t> зарегистрированы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3818298" y="2777587"/>
            <a:ext cx="2709100" cy="115826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4599"/>
              </a:lnSpc>
              <a:spcBef>
                <a:spcPts val="100"/>
              </a:spcBef>
            </a:pPr>
            <a:r>
              <a:rPr lang="ru-RU" sz="1600" b="1" spc="120" dirty="0">
                <a:solidFill>
                  <a:srgbClr val="FFFFFF"/>
                </a:solidFill>
                <a:latin typeface="Arial Narrow"/>
                <a:cs typeface="Arial Narrow"/>
              </a:rPr>
              <a:t>заявок</a:t>
            </a:r>
            <a:r>
              <a:rPr lang="ru-RU" sz="1600" spc="120" dirty="0">
                <a:solidFill>
                  <a:srgbClr val="FFFFFF"/>
                </a:solidFill>
                <a:latin typeface="Arial Narrow"/>
                <a:cs typeface="Arial Narrow"/>
              </a:rPr>
              <a:t> подано от предприятий региона, в </a:t>
            </a:r>
            <a:r>
              <a:rPr lang="ru-RU" sz="1600" spc="120" dirty="0" err="1">
                <a:solidFill>
                  <a:srgbClr val="FFFFFF"/>
                </a:solidFill>
                <a:latin typeface="Arial Narrow"/>
                <a:cs typeface="Arial Narrow"/>
              </a:rPr>
              <a:t>т.ч</a:t>
            </a:r>
            <a:r>
              <a:rPr lang="ru-RU" sz="1600" spc="120" dirty="0">
                <a:solidFill>
                  <a:srgbClr val="FFFFFF"/>
                </a:solidFill>
                <a:latin typeface="Arial Narrow"/>
                <a:cs typeface="Arial Narrow"/>
              </a:rPr>
              <a:t>. </a:t>
            </a:r>
          </a:p>
          <a:p>
            <a:pPr marL="12700" marR="5080">
              <a:lnSpc>
                <a:spcPct val="114599"/>
              </a:lnSpc>
              <a:spcBef>
                <a:spcPts val="100"/>
              </a:spcBef>
            </a:pPr>
            <a:r>
              <a:rPr lang="ru-RU" sz="1600" b="1" spc="120" dirty="0">
                <a:solidFill>
                  <a:srgbClr val="FFFFFF"/>
                </a:solidFill>
                <a:latin typeface="Arial Narrow"/>
                <a:cs typeface="Arial Narrow"/>
              </a:rPr>
              <a:t>3 заявки </a:t>
            </a:r>
            <a:r>
              <a:rPr lang="ru-RU" sz="1600" spc="120" dirty="0">
                <a:solidFill>
                  <a:srgbClr val="FFFFFF"/>
                </a:solidFill>
                <a:latin typeface="Arial Narrow"/>
                <a:cs typeface="Arial Narrow"/>
              </a:rPr>
              <a:t>в статусе </a:t>
            </a:r>
            <a:br>
              <a:rPr lang="ru-RU" sz="1600" spc="120" dirty="0">
                <a:solidFill>
                  <a:srgbClr val="FFFFFF"/>
                </a:solidFill>
                <a:latin typeface="Arial Narrow"/>
                <a:cs typeface="Arial Narrow"/>
              </a:rPr>
            </a:br>
            <a:r>
              <a:rPr lang="ru-RU" sz="1600" spc="120" dirty="0">
                <a:solidFill>
                  <a:srgbClr val="FFFFFF"/>
                </a:solidFill>
                <a:latin typeface="Arial Narrow"/>
                <a:cs typeface="Arial Narrow"/>
              </a:rPr>
              <a:t>«на рассмотрении»</a:t>
            </a:r>
            <a:endParaRPr sz="1600" dirty="0">
              <a:latin typeface="Arial Narrow"/>
              <a:cs typeface="Arial Narrow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7351841" y="5336661"/>
            <a:ext cx="2256317" cy="9977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lang="ru-RU" sz="1600" spc="95" dirty="0">
                <a:solidFill>
                  <a:srgbClr val="FFFFFF"/>
                </a:solidFill>
                <a:latin typeface="Arial Narrow"/>
                <a:cs typeface="Arial Narrow"/>
              </a:rPr>
              <a:t>публикации в телевизионных и  печатных, федеральных и региональных СМИ </a:t>
            </a:r>
            <a:endParaRPr sz="1600" spc="95" dirty="0">
              <a:solidFill>
                <a:srgbClr val="FFFFFF"/>
              </a:solidFill>
              <a:latin typeface="Arial Narrow"/>
              <a:cs typeface="Arial Narrow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01897" y="5397660"/>
            <a:ext cx="2439670" cy="87511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4599"/>
              </a:lnSpc>
              <a:spcBef>
                <a:spcPts val="100"/>
              </a:spcBef>
            </a:pPr>
            <a:r>
              <a:rPr lang="ru-RU" sz="1600" b="1" spc="120" dirty="0">
                <a:solidFill>
                  <a:srgbClr val="FFFFFF"/>
                </a:solidFill>
                <a:latin typeface="Arial Narrow"/>
                <a:cs typeface="Arial Narrow"/>
              </a:rPr>
              <a:t>млрд. руб.</a:t>
            </a:r>
          </a:p>
          <a:p>
            <a:pPr marL="12700" marR="5080">
              <a:lnSpc>
                <a:spcPct val="114599"/>
              </a:lnSpc>
              <a:spcBef>
                <a:spcPts val="100"/>
              </a:spcBef>
            </a:pPr>
            <a:r>
              <a:rPr lang="ru-RU" sz="1600" spc="120" dirty="0">
                <a:solidFill>
                  <a:srgbClr val="FFFFFF"/>
                </a:solidFill>
                <a:latin typeface="Arial Narrow"/>
                <a:cs typeface="Arial Narrow"/>
              </a:rPr>
              <a:t>общий объем инвестиций  резидентов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3818298" y="5397660"/>
            <a:ext cx="2331384" cy="75148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7465">
              <a:lnSpc>
                <a:spcPct val="100000"/>
              </a:lnSpc>
              <a:spcBef>
                <a:spcPts val="380"/>
              </a:spcBef>
            </a:pPr>
            <a:r>
              <a:rPr lang="ru-RU" sz="1600" spc="120" dirty="0">
                <a:solidFill>
                  <a:srgbClr val="FFFFFF"/>
                </a:solidFill>
                <a:latin typeface="Arial Narrow"/>
                <a:cs typeface="Arial Narrow"/>
              </a:rPr>
              <a:t>количество новых рабочих мест по проектам резидентов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20960" y="2761508"/>
            <a:ext cx="2227580" cy="1422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37465">
              <a:lnSpc>
                <a:spcPct val="114599"/>
              </a:lnSpc>
              <a:spcBef>
                <a:spcPts val="100"/>
              </a:spcBef>
            </a:pPr>
            <a:r>
              <a:rPr lang="ru-RU" sz="1600" b="1" spc="95" dirty="0">
                <a:solidFill>
                  <a:srgbClr val="FFFFFF"/>
                </a:solidFill>
                <a:latin typeface="Arial Narrow"/>
                <a:cs typeface="Arial Narrow"/>
              </a:rPr>
              <a:t>компаний</a:t>
            </a:r>
          </a:p>
          <a:p>
            <a:pPr marL="12700" marR="37465">
              <a:lnSpc>
                <a:spcPct val="114599"/>
              </a:lnSpc>
              <a:spcBef>
                <a:spcPts val="100"/>
              </a:spcBef>
            </a:pPr>
            <a:r>
              <a:rPr lang="ru-RU" sz="1600" spc="95" dirty="0">
                <a:solidFill>
                  <a:srgbClr val="FFFFFF"/>
                </a:solidFill>
                <a:latin typeface="Arial Narrow"/>
                <a:cs typeface="Arial Narrow"/>
              </a:rPr>
              <a:t>получили консультации  по вопросам резидентства  в Арктической зоне</a:t>
            </a:r>
          </a:p>
        </p:txBody>
      </p:sp>
      <p:grpSp>
        <p:nvGrpSpPr>
          <p:cNvPr id="11" name="object 11"/>
          <p:cNvGrpSpPr/>
          <p:nvPr/>
        </p:nvGrpSpPr>
        <p:grpSpPr>
          <a:xfrm>
            <a:off x="3362873" y="2400105"/>
            <a:ext cx="12700" cy="4670425"/>
            <a:chOff x="3362873" y="2400105"/>
            <a:chExt cx="12700" cy="4670425"/>
          </a:xfrm>
        </p:grpSpPr>
        <p:sp>
          <p:nvSpPr>
            <p:cNvPr id="12" name="object 12"/>
            <p:cNvSpPr/>
            <p:nvPr/>
          </p:nvSpPr>
          <p:spPr>
            <a:xfrm>
              <a:off x="3369223" y="2444630"/>
              <a:ext cx="0" cy="4600575"/>
            </a:xfrm>
            <a:custGeom>
              <a:avLst/>
              <a:gdLst/>
              <a:ahLst/>
              <a:cxnLst/>
              <a:rect l="l" t="t" r="r" b="b"/>
              <a:pathLst>
                <a:path h="4600575">
                  <a:moveTo>
                    <a:pt x="0" y="0"/>
                  </a:moveTo>
                  <a:lnTo>
                    <a:pt x="0" y="4600041"/>
                  </a:lnTo>
                </a:path>
              </a:pathLst>
            </a:custGeom>
            <a:ln w="12700">
              <a:solidFill>
                <a:srgbClr val="FFFFF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3369223" y="2406455"/>
              <a:ext cx="0" cy="4657725"/>
            </a:xfrm>
            <a:custGeom>
              <a:avLst/>
              <a:gdLst/>
              <a:ahLst/>
              <a:cxnLst/>
              <a:rect l="l" t="t" r="r" b="b"/>
              <a:pathLst>
                <a:path h="4657725">
                  <a:moveTo>
                    <a:pt x="0" y="0"/>
                  </a:moveTo>
                  <a:lnTo>
                    <a:pt x="0" y="0"/>
                  </a:lnTo>
                </a:path>
                <a:path h="4657725">
                  <a:moveTo>
                    <a:pt x="0" y="4657305"/>
                  </a:moveTo>
                  <a:lnTo>
                    <a:pt x="0" y="4657305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" name="object 14"/>
          <p:cNvGrpSpPr/>
          <p:nvPr/>
        </p:nvGrpSpPr>
        <p:grpSpPr>
          <a:xfrm>
            <a:off x="4666853" y="2331043"/>
            <a:ext cx="2019300" cy="12700"/>
            <a:chOff x="4666853" y="2331043"/>
            <a:chExt cx="2019300" cy="12700"/>
          </a:xfrm>
        </p:grpSpPr>
        <p:sp>
          <p:nvSpPr>
            <p:cNvPr id="15" name="object 15"/>
            <p:cNvSpPr/>
            <p:nvPr/>
          </p:nvSpPr>
          <p:spPr>
            <a:xfrm>
              <a:off x="4685910" y="2337393"/>
              <a:ext cx="1962150" cy="0"/>
            </a:xfrm>
            <a:custGeom>
              <a:avLst/>
              <a:gdLst/>
              <a:ahLst/>
              <a:cxnLst/>
              <a:rect l="l" t="t" r="r" b="b"/>
              <a:pathLst>
                <a:path w="1962150">
                  <a:moveTo>
                    <a:pt x="1961845" y="0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4666853" y="2337393"/>
              <a:ext cx="2019300" cy="0"/>
            </a:xfrm>
            <a:custGeom>
              <a:avLst/>
              <a:gdLst/>
              <a:ahLst/>
              <a:cxnLst/>
              <a:rect l="l" t="t" r="r" b="b"/>
              <a:pathLst>
                <a:path w="2019300">
                  <a:moveTo>
                    <a:pt x="2018995" y="0"/>
                  </a:moveTo>
                  <a:lnTo>
                    <a:pt x="2018995" y="0"/>
                  </a:lnTo>
                </a:path>
                <a:path w="201930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" name="object 17"/>
          <p:cNvGrpSpPr/>
          <p:nvPr/>
        </p:nvGrpSpPr>
        <p:grpSpPr>
          <a:xfrm>
            <a:off x="3421948" y="7058685"/>
            <a:ext cx="3263900" cy="12700"/>
            <a:chOff x="3421948" y="7058685"/>
            <a:chExt cx="3263900" cy="12700"/>
          </a:xfrm>
        </p:grpSpPr>
        <p:sp>
          <p:nvSpPr>
            <p:cNvPr id="18" name="object 18"/>
            <p:cNvSpPr/>
            <p:nvPr/>
          </p:nvSpPr>
          <p:spPr>
            <a:xfrm>
              <a:off x="3440918" y="7065035"/>
              <a:ext cx="3207385" cy="0"/>
            </a:xfrm>
            <a:custGeom>
              <a:avLst/>
              <a:gdLst/>
              <a:ahLst/>
              <a:cxnLst/>
              <a:rect l="l" t="t" r="r" b="b"/>
              <a:pathLst>
                <a:path w="3207384">
                  <a:moveTo>
                    <a:pt x="3206978" y="0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3421948" y="7065035"/>
              <a:ext cx="3263900" cy="0"/>
            </a:xfrm>
            <a:custGeom>
              <a:avLst/>
              <a:gdLst/>
              <a:ahLst/>
              <a:cxnLst/>
              <a:rect l="l" t="t" r="r" b="b"/>
              <a:pathLst>
                <a:path w="3263900">
                  <a:moveTo>
                    <a:pt x="3263900" y="0"/>
                  </a:moveTo>
                  <a:lnTo>
                    <a:pt x="3263900" y="0"/>
                  </a:lnTo>
                </a:path>
                <a:path w="326390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601897" y="7058685"/>
            <a:ext cx="2707005" cy="12700"/>
            <a:chOff x="601897" y="7058685"/>
            <a:chExt cx="2707005" cy="12700"/>
          </a:xfrm>
        </p:grpSpPr>
        <p:sp>
          <p:nvSpPr>
            <p:cNvPr id="21" name="object 21"/>
            <p:cNvSpPr/>
            <p:nvPr/>
          </p:nvSpPr>
          <p:spPr>
            <a:xfrm>
              <a:off x="620960" y="7065035"/>
              <a:ext cx="2649855" cy="0"/>
            </a:xfrm>
            <a:custGeom>
              <a:avLst/>
              <a:gdLst/>
              <a:ahLst/>
              <a:cxnLst/>
              <a:rect l="l" t="t" r="r" b="b"/>
              <a:pathLst>
                <a:path w="2649854">
                  <a:moveTo>
                    <a:pt x="2649664" y="0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601897" y="7065035"/>
              <a:ext cx="2707005" cy="0"/>
            </a:xfrm>
            <a:custGeom>
              <a:avLst/>
              <a:gdLst/>
              <a:ahLst/>
              <a:cxnLst/>
              <a:rect l="l" t="t" r="r" b="b"/>
              <a:pathLst>
                <a:path w="2707004">
                  <a:moveTo>
                    <a:pt x="2706852" y="0"/>
                  </a:moveTo>
                  <a:lnTo>
                    <a:pt x="2706852" y="0"/>
                  </a:lnTo>
                </a:path>
                <a:path w="2707004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" name="object 23"/>
          <p:cNvGrpSpPr/>
          <p:nvPr/>
        </p:nvGrpSpPr>
        <p:grpSpPr>
          <a:xfrm>
            <a:off x="6815960" y="7058685"/>
            <a:ext cx="2867660" cy="12700"/>
            <a:chOff x="6815960" y="7058685"/>
            <a:chExt cx="2867660" cy="12700"/>
          </a:xfrm>
        </p:grpSpPr>
        <p:sp>
          <p:nvSpPr>
            <p:cNvPr id="24" name="object 24"/>
            <p:cNvSpPr/>
            <p:nvPr/>
          </p:nvSpPr>
          <p:spPr>
            <a:xfrm>
              <a:off x="6835074" y="7065035"/>
              <a:ext cx="2809875" cy="0"/>
            </a:xfrm>
            <a:custGeom>
              <a:avLst/>
              <a:gdLst/>
              <a:ahLst/>
              <a:cxnLst/>
              <a:rect l="l" t="t" r="r" b="b"/>
              <a:pathLst>
                <a:path w="2809875">
                  <a:moveTo>
                    <a:pt x="2809748" y="0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815960" y="7065035"/>
              <a:ext cx="2867660" cy="0"/>
            </a:xfrm>
            <a:custGeom>
              <a:avLst/>
              <a:gdLst/>
              <a:ahLst/>
              <a:cxnLst/>
              <a:rect l="l" t="t" r="r" b="b"/>
              <a:pathLst>
                <a:path w="2867659">
                  <a:moveTo>
                    <a:pt x="2867088" y="0"/>
                  </a:moveTo>
                  <a:lnTo>
                    <a:pt x="2867088" y="0"/>
                  </a:lnTo>
                </a:path>
                <a:path w="2867659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" name="object 26"/>
          <p:cNvGrpSpPr/>
          <p:nvPr/>
        </p:nvGrpSpPr>
        <p:grpSpPr>
          <a:xfrm>
            <a:off x="4666853" y="4921842"/>
            <a:ext cx="2019300" cy="12700"/>
            <a:chOff x="4666853" y="4921842"/>
            <a:chExt cx="2019300" cy="12700"/>
          </a:xfrm>
        </p:grpSpPr>
        <p:sp>
          <p:nvSpPr>
            <p:cNvPr id="27" name="object 27"/>
            <p:cNvSpPr/>
            <p:nvPr/>
          </p:nvSpPr>
          <p:spPr>
            <a:xfrm>
              <a:off x="4685910" y="4928192"/>
              <a:ext cx="1962150" cy="0"/>
            </a:xfrm>
            <a:custGeom>
              <a:avLst/>
              <a:gdLst/>
              <a:ahLst/>
              <a:cxnLst/>
              <a:rect l="l" t="t" r="r" b="b"/>
              <a:pathLst>
                <a:path w="1962150">
                  <a:moveTo>
                    <a:pt x="1961845" y="0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4666853" y="4928192"/>
              <a:ext cx="2019300" cy="0"/>
            </a:xfrm>
            <a:custGeom>
              <a:avLst/>
              <a:gdLst/>
              <a:ahLst/>
              <a:cxnLst/>
              <a:rect l="l" t="t" r="r" b="b"/>
              <a:pathLst>
                <a:path w="2019300">
                  <a:moveTo>
                    <a:pt x="2018995" y="0"/>
                  </a:moveTo>
                  <a:lnTo>
                    <a:pt x="2018995" y="0"/>
                  </a:lnTo>
                </a:path>
                <a:path w="201930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6744411" y="2400105"/>
            <a:ext cx="12700" cy="4670425"/>
            <a:chOff x="6744411" y="2400105"/>
            <a:chExt cx="12700" cy="4670425"/>
          </a:xfrm>
        </p:grpSpPr>
        <p:sp>
          <p:nvSpPr>
            <p:cNvPr id="30" name="object 30"/>
            <p:cNvSpPr/>
            <p:nvPr/>
          </p:nvSpPr>
          <p:spPr>
            <a:xfrm>
              <a:off x="6750761" y="2444630"/>
              <a:ext cx="0" cy="4600575"/>
            </a:xfrm>
            <a:custGeom>
              <a:avLst/>
              <a:gdLst/>
              <a:ahLst/>
              <a:cxnLst/>
              <a:rect l="l" t="t" r="r" b="b"/>
              <a:pathLst>
                <a:path h="4600575">
                  <a:moveTo>
                    <a:pt x="0" y="0"/>
                  </a:moveTo>
                  <a:lnTo>
                    <a:pt x="0" y="4600041"/>
                  </a:lnTo>
                </a:path>
              </a:pathLst>
            </a:custGeom>
            <a:ln w="12700">
              <a:solidFill>
                <a:srgbClr val="FFFFF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750761" y="2406455"/>
              <a:ext cx="0" cy="4657725"/>
            </a:xfrm>
            <a:custGeom>
              <a:avLst/>
              <a:gdLst/>
              <a:ahLst/>
              <a:cxnLst/>
              <a:rect l="l" t="t" r="r" b="b"/>
              <a:pathLst>
                <a:path h="4657725">
                  <a:moveTo>
                    <a:pt x="0" y="0"/>
                  </a:moveTo>
                  <a:lnTo>
                    <a:pt x="0" y="0"/>
                  </a:lnTo>
                </a:path>
                <a:path h="4657725">
                  <a:moveTo>
                    <a:pt x="0" y="4657305"/>
                  </a:moveTo>
                  <a:lnTo>
                    <a:pt x="0" y="4657305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" name="object 33"/>
          <p:cNvSpPr/>
          <p:nvPr/>
        </p:nvSpPr>
        <p:spPr>
          <a:xfrm>
            <a:off x="1256722" y="2337393"/>
            <a:ext cx="2014220" cy="0"/>
          </a:xfrm>
          <a:custGeom>
            <a:avLst/>
            <a:gdLst/>
            <a:ahLst/>
            <a:cxnLst/>
            <a:rect l="l" t="t" r="r" b="b"/>
            <a:pathLst>
              <a:path w="2014220">
                <a:moveTo>
                  <a:pt x="2013673" y="0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237545" y="2337393"/>
            <a:ext cx="2071370" cy="0"/>
          </a:xfrm>
          <a:custGeom>
            <a:avLst/>
            <a:gdLst/>
            <a:ahLst/>
            <a:cxnLst/>
            <a:rect l="l" t="t" r="r" b="b"/>
            <a:pathLst>
              <a:path w="2071370">
                <a:moveTo>
                  <a:pt x="2071204" y="0"/>
                </a:moveTo>
                <a:lnTo>
                  <a:pt x="2071204" y="0"/>
                </a:lnTo>
              </a:path>
              <a:path w="2071370">
                <a:moveTo>
                  <a:pt x="0" y="0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05600" y="2041867"/>
            <a:ext cx="578485" cy="578485"/>
          </a:xfrm>
          <a:custGeom>
            <a:avLst/>
            <a:gdLst/>
            <a:ahLst/>
            <a:cxnLst/>
            <a:rect l="l" t="t" r="r" b="b"/>
            <a:pathLst>
              <a:path w="578485" h="578485">
                <a:moveTo>
                  <a:pt x="289178" y="578358"/>
                </a:moveTo>
                <a:lnTo>
                  <a:pt x="336086" y="574572"/>
                </a:lnTo>
                <a:lnTo>
                  <a:pt x="380584" y="563614"/>
                </a:lnTo>
                <a:lnTo>
                  <a:pt x="422076" y="546079"/>
                </a:lnTo>
                <a:lnTo>
                  <a:pt x="459966" y="522561"/>
                </a:lnTo>
                <a:lnTo>
                  <a:pt x="493661" y="493656"/>
                </a:lnTo>
                <a:lnTo>
                  <a:pt x="522564" y="459961"/>
                </a:lnTo>
                <a:lnTo>
                  <a:pt x="546081" y="422070"/>
                </a:lnTo>
                <a:lnTo>
                  <a:pt x="563616" y="380579"/>
                </a:lnTo>
                <a:lnTo>
                  <a:pt x="574573" y="336083"/>
                </a:lnTo>
                <a:lnTo>
                  <a:pt x="578357" y="289179"/>
                </a:lnTo>
                <a:lnTo>
                  <a:pt x="574573" y="242271"/>
                </a:lnTo>
                <a:lnTo>
                  <a:pt x="563616" y="197773"/>
                </a:lnTo>
                <a:lnTo>
                  <a:pt x="546081" y="156281"/>
                </a:lnTo>
                <a:lnTo>
                  <a:pt x="522564" y="118391"/>
                </a:lnTo>
                <a:lnTo>
                  <a:pt x="493661" y="84696"/>
                </a:lnTo>
                <a:lnTo>
                  <a:pt x="459966" y="55793"/>
                </a:lnTo>
                <a:lnTo>
                  <a:pt x="422076" y="32276"/>
                </a:lnTo>
                <a:lnTo>
                  <a:pt x="380584" y="14741"/>
                </a:lnTo>
                <a:lnTo>
                  <a:pt x="336086" y="3784"/>
                </a:lnTo>
                <a:lnTo>
                  <a:pt x="289178" y="0"/>
                </a:lnTo>
                <a:lnTo>
                  <a:pt x="242271" y="3784"/>
                </a:lnTo>
                <a:lnTo>
                  <a:pt x="197773" y="14741"/>
                </a:lnTo>
                <a:lnTo>
                  <a:pt x="156281" y="32276"/>
                </a:lnTo>
                <a:lnTo>
                  <a:pt x="118391" y="55793"/>
                </a:lnTo>
                <a:lnTo>
                  <a:pt x="84696" y="84696"/>
                </a:lnTo>
                <a:lnTo>
                  <a:pt x="55793" y="118391"/>
                </a:lnTo>
                <a:lnTo>
                  <a:pt x="32276" y="156281"/>
                </a:lnTo>
                <a:lnTo>
                  <a:pt x="14741" y="197773"/>
                </a:lnTo>
                <a:lnTo>
                  <a:pt x="3784" y="242271"/>
                </a:lnTo>
                <a:lnTo>
                  <a:pt x="0" y="289179"/>
                </a:lnTo>
                <a:lnTo>
                  <a:pt x="3784" y="336083"/>
                </a:lnTo>
                <a:lnTo>
                  <a:pt x="14741" y="380579"/>
                </a:lnTo>
                <a:lnTo>
                  <a:pt x="32276" y="422070"/>
                </a:lnTo>
                <a:lnTo>
                  <a:pt x="55793" y="459961"/>
                </a:lnTo>
                <a:lnTo>
                  <a:pt x="84696" y="493656"/>
                </a:lnTo>
                <a:lnTo>
                  <a:pt x="118391" y="522561"/>
                </a:lnTo>
                <a:lnTo>
                  <a:pt x="156281" y="546079"/>
                </a:lnTo>
                <a:lnTo>
                  <a:pt x="197773" y="563614"/>
                </a:lnTo>
                <a:lnTo>
                  <a:pt x="242271" y="574572"/>
                </a:lnTo>
                <a:lnTo>
                  <a:pt x="289178" y="578358"/>
                </a:lnTo>
                <a:close/>
              </a:path>
            </a:pathLst>
          </a:custGeom>
          <a:ln w="20116">
            <a:solidFill>
              <a:srgbClr val="5AF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441442" y="2337393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>
                <a:moveTo>
                  <a:pt x="487273" y="0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421951" y="2337393"/>
            <a:ext cx="546100" cy="0"/>
          </a:xfrm>
          <a:custGeom>
            <a:avLst/>
            <a:gdLst/>
            <a:ahLst/>
            <a:cxnLst/>
            <a:rect l="l" t="t" r="r" b="b"/>
            <a:pathLst>
              <a:path w="546100">
                <a:moveTo>
                  <a:pt x="545744" y="0"/>
                </a:moveTo>
                <a:lnTo>
                  <a:pt x="545744" y="0"/>
                </a:lnTo>
              </a:path>
              <a:path w="546100">
                <a:moveTo>
                  <a:pt x="0" y="0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021875" y="2041867"/>
            <a:ext cx="578485" cy="578485"/>
          </a:xfrm>
          <a:custGeom>
            <a:avLst/>
            <a:gdLst/>
            <a:ahLst/>
            <a:cxnLst/>
            <a:rect l="l" t="t" r="r" b="b"/>
            <a:pathLst>
              <a:path w="578485" h="578485">
                <a:moveTo>
                  <a:pt x="289178" y="578358"/>
                </a:moveTo>
                <a:lnTo>
                  <a:pt x="336086" y="574572"/>
                </a:lnTo>
                <a:lnTo>
                  <a:pt x="380584" y="563614"/>
                </a:lnTo>
                <a:lnTo>
                  <a:pt x="422076" y="546079"/>
                </a:lnTo>
                <a:lnTo>
                  <a:pt x="459966" y="522561"/>
                </a:lnTo>
                <a:lnTo>
                  <a:pt x="493661" y="493656"/>
                </a:lnTo>
                <a:lnTo>
                  <a:pt x="522564" y="459961"/>
                </a:lnTo>
                <a:lnTo>
                  <a:pt x="546081" y="422070"/>
                </a:lnTo>
                <a:lnTo>
                  <a:pt x="563616" y="380579"/>
                </a:lnTo>
                <a:lnTo>
                  <a:pt x="574573" y="336083"/>
                </a:lnTo>
                <a:lnTo>
                  <a:pt x="578357" y="289179"/>
                </a:lnTo>
                <a:lnTo>
                  <a:pt x="574573" y="242271"/>
                </a:lnTo>
                <a:lnTo>
                  <a:pt x="563616" y="197773"/>
                </a:lnTo>
                <a:lnTo>
                  <a:pt x="546081" y="156281"/>
                </a:lnTo>
                <a:lnTo>
                  <a:pt x="522564" y="118391"/>
                </a:lnTo>
                <a:lnTo>
                  <a:pt x="493661" y="84696"/>
                </a:lnTo>
                <a:lnTo>
                  <a:pt x="459966" y="55793"/>
                </a:lnTo>
                <a:lnTo>
                  <a:pt x="422076" y="32276"/>
                </a:lnTo>
                <a:lnTo>
                  <a:pt x="380584" y="14741"/>
                </a:lnTo>
                <a:lnTo>
                  <a:pt x="336086" y="3784"/>
                </a:lnTo>
                <a:lnTo>
                  <a:pt x="289178" y="0"/>
                </a:lnTo>
                <a:lnTo>
                  <a:pt x="242271" y="3784"/>
                </a:lnTo>
                <a:lnTo>
                  <a:pt x="197773" y="14741"/>
                </a:lnTo>
                <a:lnTo>
                  <a:pt x="156281" y="32276"/>
                </a:lnTo>
                <a:lnTo>
                  <a:pt x="118391" y="55793"/>
                </a:lnTo>
                <a:lnTo>
                  <a:pt x="84696" y="84696"/>
                </a:lnTo>
                <a:lnTo>
                  <a:pt x="55793" y="118391"/>
                </a:lnTo>
                <a:lnTo>
                  <a:pt x="32276" y="156281"/>
                </a:lnTo>
                <a:lnTo>
                  <a:pt x="14741" y="197773"/>
                </a:lnTo>
                <a:lnTo>
                  <a:pt x="3784" y="242271"/>
                </a:lnTo>
                <a:lnTo>
                  <a:pt x="0" y="289179"/>
                </a:lnTo>
                <a:lnTo>
                  <a:pt x="3784" y="336083"/>
                </a:lnTo>
                <a:lnTo>
                  <a:pt x="14741" y="380579"/>
                </a:lnTo>
                <a:lnTo>
                  <a:pt x="32276" y="422070"/>
                </a:lnTo>
                <a:lnTo>
                  <a:pt x="55793" y="459961"/>
                </a:lnTo>
                <a:lnTo>
                  <a:pt x="84696" y="493656"/>
                </a:lnTo>
                <a:lnTo>
                  <a:pt x="118391" y="522561"/>
                </a:lnTo>
                <a:lnTo>
                  <a:pt x="156281" y="546079"/>
                </a:lnTo>
                <a:lnTo>
                  <a:pt x="197773" y="563614"/>
                </a:lnTo>
                <a:lnTo>
                  <a:pt x="242271" y="574572"/>
                </a:lnTo>
                <a:lnTo>
                  <a:pt x="289178" y="578358"/>
                </a:lnTo>
                <a:close/>
              </a:path>
            </a:pathLst>
          </a:custGeom>
          <a:ln w="20116">
            <a:solidFill>
              <a:srgbClr val="5AF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831476" y="2337393"/>
            <a:ext cx="466090" cy="0"/>
          </a:xfrm>
          <a:custGeom>
            <a:avLst/>
            <a:gdLst/>
            <a:ahLst/>
            <a:cxnLst/>
            <a:rect l="l" t="t" r="r" b="b"/>
            <a:pathLst>
              <a:path w="466090">
                <a:moveTo>
                  <a:pt x="465594" y="0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812843" y="2337393"/>
            <a:ext cx="521970" cy="0"/>
          </a:xfrm>
          <a:custGeom>
            <a:avLst/>
            <a:gdLst/>
            <a:ahLst/>
            <a:cxnLst/>
            <a:rect l="l" t="t" r="r" b="b"/>
            <a:pathLst>
              <a:path w="521970">
                <a:moveTo>
                  <a:pt x="521474" y="0"/>
                </a:moveTo>
                <a:lnTo>
                  <a:pt x="521474" y="0"/>
                </a:lnTo>
              </a:path>
              <a:path w="521970">
                <a:moveTo>
                  <a:pt x="0" y="0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988415" y="2337393"/>
            <a:ext cx="1696085" cy="0"/>
          </a:xfrm>
          <a:custGeom>
            <a:avLst/>
            <a:gdLst/>
            <a:ahLst/>
            <a:cxnLst/>
            <a:rect l="l" t="t" r="r" b="b"/>
            <a:pathLst>
              <a:path w="1696084">
                <a:moveTo>
                  <a:pt x="1695551" y="0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969365" y="2337393"/>
            <a:ext cx="1753235" cy="0"/>
          </a:xfrm>
          <a:custGeom>
            <a:avLst/>
            <a:gdLst/>
            <a:ahLst/>
            <a:cxnLst/>
            <a:rect l="l" t="t" r="r" b="b"/>
            <a:pathLst>
              <a:path w="1753234">
                <a:moveTo>
                  <a:pt x="1752701" y="0"/>
                </a:moveTo>
                <a:lnTo>
                  <a:pt x="1752701" y="0"/>
                </a:lnTo>
              </a:path>
              <a:path w="1753234">
                <a:moveTo>
                  <a:pt x="0" y="0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7374601" y="2041867"/>
            <a:ext cx="578485" cy="578485"/>
          </a:xfrm>
          <a:custGeom>
            <a:avLst/>
            <a:gdLst/>
            <a:ahLst/>
            <a:cxnLst/>
            <a:rect l="l" t="t" r="r" b="b"/>
            <a:pathLst>
              <a:path w="578484" h="578485">
                <a:moveTo>
                  <a:pt x="289178" y="578358"/>
                </a:moveTo>
                <a:lnTo>
                  <a:pt x="336086" y="574572"/>
                </a:lnTo>
                <a:lnTo>
                  <a:pt x="380584" y="563614"/>
                </a:lnTo>
                <a:lnTo>
                  <a:pt x="422076" y="546079"/>
                </a:lnTo>
                <a:lnTo>
                  <a:pt x="459966" y="522561"/>
                </a:lnTo>
                <a:lnTo>
                  <a:pt x="493661" y="493656"/>
                </a:lnTo>
                <a:lnTo>
                  <a:pt x="522564" y="459961"/>
                </a:lnTo>
                <a:lnTo>
                  <a:pt x="546081" y="422070"/>
                </a:lnTo>
                <a:lnTo>
                  <a:pt x="563616" y="380579"/>
                </a:lnTo>
                <a:lnTo>
                  <a:pt x="574573" y="336083"/>
                </a:lnTo>
                <a:lnTo>
                  <a:pt x="578357" y="289179"/>
                </a:lnTo>
                <a:lnTo>
                  <a:pt x="574573" y="242271"/>
                </a:lnTo>
                <a:lnTo>
                  <a:pt x="563616" y="197773"/>
                </a:lnTo>
                <a:lnTo>
                  <a:pt x="546081" y="156281"/>
                </a:lnTo>
                <a:lnTo>
                  <a:pt x="522564" y="118391"/>
                </a:lnTo>
                <a:lnTo>
                  <a:pt x="493661" y="84696"/>
                </a:lnTo>
                <a:lnTo>
                  <a:pt x="459966" y="55793"/>
                </a:lnTo>
                <a:lnTo>
                  <a:pt x="422076" y="32276"/>
                </a:lnTo>
                <a:lnTo>
                  <a:pt x="380584" y="14741"/>
                </a:lnTo>
                <a:lnTo>
                  <a:pt x="336086" y="3784"/>
                </a:lnTo>
                <a:lnTo>
                  <a:pt x="289178" y="0"/>
                </a:lnTo>
                <a:lnTo>
                  <a:pt x="242271" y="3784"/>
                </a:lnTo>
                <a:lnTo>
                  <a:pt x="197773" y="14741"/>
                </a:lnTo>
                <a:lnTo>
                  <a:pt x="156281" y="32276"/>
                </a:lnTo>
                <a:lnTo>
                  <a:pt x="118391" y="55793"/>
                </a:lnTo>
                <a:lnTo>
                  <a:pt x="84696" y="84696"/>
                </a:lnTo>
                <a:lnTo>
                  <a:pt x="55793" y="118391"/>
                </a:lnTo>
                <a:lnTo>
                  <a:pt x="32276" y="156281"/>
                </a:lnTo>
                <a:lnTo>
                  <a:pt x="14741" y="197773"/>
                </a:lnTo>
                <a:lnTo>
                  <a:pt x="3784" y="242271"/>
                </a:lnTo>
                <a:lnTo>
                  <a:pt x="0" y="289179"/>
                </a:lnTo>
                <a:lnTo>
                  <a:pt x="3784" y="336083"/>
                </a:lnTo>
                <a:lnTo>
                  <a:pt x="14741" y="380579"/>
                </a:lnTo>
                <a:lnTo>
                  <a:pt x="32276" y="422070"/>
                </a:lnTo>
                <a:lnTo>
                  <a:pt x="55793" y="459961"/>
                </a:lnTo>
                <a:lnTo>
                  <a:pt x="84696" y="493656"/>
                </a:lnTo>
                <a:lnTo>
                  <a:pt x="118391" y="522561"/>
                </a:lnTo>
                <a:lnTo>
                  <a:pt x="156281" y="546079"/>
                </a:lnTo>
                <a:lnTo>
                  <a:pt x="197773" y="563614"/>
                </a:lnTo>
                <a:lnTo>
                  <a:pt x="242271" y="574572"/>
                </a:lnTo>
                <a:lnTo>
                  <a:pt x="289178" y="578358"/>
                </a:lnTo>
                <a:close/>
              </a:path>
            </a:pathLst>
          </a:custGeom>
          <a:ln w="20116">
            <a:solidFill>
              <a:srgbClr val="5AF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256722" y="4928193"/>
            <a:ext cx="2014220" cy="0"/>
          </a:xfrm>
          <a:custGeom>
            <a:avLst/>
            <a:gdLst/>
            <a:ahLst/>
            <a:cxnLst/>
            <a:rect l="l" t="t" r="r" b="b"/>
            <a:pathLst>
              <a:path w="2014220">
                <a:moveTo>
                  <a:pt x="2013673" y="0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237545" y="4928193"/>
            <a:ext cx="2071370" cy="0"/>
          </a:xfrm>
          <a:custGeom>
            <a:avLst/>
            <a:gdLst/>
            <a:ahLst/>
            <a:cxnLst/>
            <a:rect l="l" t="t" r="r" b="b"/>
            <a:pathLst>
              <a:path w="2071370">
                <a:moveTo>
                  <a:pt x="2071204" y="0"/>
                </a:moveTo>
                <a:lnTo>
                  <a:pt x="2071204" y="0"/>
                </a:lnTo>
              </a:path>
              <a:path w="2071370">
                <a:moveTo>
                  <a:pt x="0" y="0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605600" y="4632668"/>
            <a:ext cx="578485" cy="578485"/>
          </a:xfrm>
          <a:custGeom>
            <a:avLst/>
            <a:gdLst/>
            <a:ahLst/>
            <a:cxnLst/>
            <a:rect l="l" t="t" r="r" b="b"/>
            <a:pathLst>
              <a:path w="578485" h="578485">
                <a:moveTo>
                  <a:pt x="289178" y="578358"/>
                </a:moveTo>
                <a:lnTo>
                  <a:pt x="336086" y="574572"/>
                </a:lnTo>
                <a:lnTo>
                  <a:pt x="380584" y="563614"/>
                </a:lnTo>
                <a:lnTo>
                  <a:pt x="422076" y="546079"/>
                </a:lnTo>
                <a:lnTo>
                  <a:pt x="459966" y="522561"/>
                </a:lnTo>
                <a:lnTo>
                  <a:pt x="493661" y="493656"/>
                </a:lnTo>
                <a:lnTo>
                  <a:pt x="522564" y="459961"/>
                </a:lnTo>
                <a:lnTo>
                  <a:pt x="546081" y="422070"/>
                </a:lnTo>
                <a:lnTo>
                  <a:pt x="563616" y="380579"/>
                </a:lnTo>
                <a:lnTo>
                  <a:pt x="574573" y="336083"/>
                </a:lnTo>
                <a:lnTo>
                  <a:pt x="578357" y="289179"/>
                </a:lnTo>
                <a:lnTo>
                  <a:pt x="574573" y="242271"/>
                </a:lnTo>
                <a:lnTo>
                  <a:pt x="563616" y="197773"/>
                </a:lnTo>
                <a:lnTo>
                  <a:pt x="546081" y="156281"/>
                </a:lnTo>
                <a:lnTo>
                  <a:pt x="522564" y="118391"/>
                </a:lnTo>
                <a:lnTo>
                  <a:pt x="493661" y="84696"/>
                </a:lnTo>
                <a:lnTo>
                  <a:pt x="459966" y="55793"/>
                </a:lnTo>
                <a:lnTo>
                  <a:pt x="422076" y="32276"/>
                </a:lnTo>
                <a:lnTo>
                  <a:pt x="380584" y="14741"/>
                </a:lnTo>
                <a:lnTo>
                  <a:pt x="336086" y="3784"/>
                </a:lnTo>
                <a:lnTo>
                  <a:pt x="289178" y="0"/>
                </a:lnTo>
                <a:lnTo>
                  <a:pt x="242271" y="3784"/>
                </a:lnTo>
                <a:lnTo>
                  <a:pt x="197773" y="14741"/>
                </a:lnTo>
                <a:lnTo>
                  <a:pt x="156281" y="32276"/>
                </a:lnTo>
                <a:lnTo>
                  <a:pt x="118391" y="55793"/>
                </a:lnTo>
                <a:lnTo>
                  <a:pt x="84696" y="84696"/>
                </a:lnTo>
                <a:lnTo>
                  <a:pt x="55793" y="118391"/>
                </a:lnTo>
                <a:lnTo>
                  <a:pt x="32276" y="156281"/>
                </a:lnTo>
                <a:lnTo>
                  <a:pt x="14741" y="197773"/>
                </a:lnTo>
                <a:lnTo>
                  <a:pt x="3784" y="242271"/>
                </a:lnTo>
                <a:lnTo>
                  <a:pt x="0" y="289179"/>
                </a:lnTo>
                <a:lnTo>
                  <a:pt x="3784" y="336083"/>
                </a:lnTo>
                <a:lnTo>
                  <a:pt x="14741" y="380579"/>
                </a:lnTo>
                <a:lnTo>
                  <a:pt x="32276" y="422070"/>
                </a:lnTo>
                <a:lnTo>
                  <a:pt x="55793" y="459961"/>
                </a:lnTo>
                <a:lnTo>
                  <a:pt x="84696" y="493656"/>
                </a:lnTo>
                <a:lnTo>
                  <a:pt x="118391" y="522561"/>
                </a:lnTo>
                <a:lnTo>
                  <a:pt x="156281" y="546079"/>
                </a:lnTo>
                <a:lnTo>
                  <a:pt x="197773" y="563614"/>
                </a:lnTo>
                <a:lnTo>
                  <a:pt x="242271" y="574572"/>
                </a:lnTo>
                <a:lnTo>
                  <a:pt x="289178" y="578358"/>
                </a:lnTo>
                <a:close/>
              </a:path>
            </a:pathLst>
          </a:custGeom>
          <a:ln w="20116">
            <a:solidFill>
              <a:srgbClr val="5AF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441442" y="4928193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>
                <a:moveTo>
                  <a:pt x="487273" y="0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3421951" y="4928193"/>
            <a:ext cx="546100" cy="0"/>
          </a:xfrm>
          <a:custGeom>
            <a:avLst/>
            <a:gdLst/>
            <a:ahLst/>
            <a:cxnLst/>
            <a:rect l="l" t="t" r="r" b="b"/>
            <a:pathLst>
              <a:path w="546100">
                <a:moveTo>
                  <a:pt x="545744" y="0"/>
                </a:moveTo>
                <a:lnTo>
                  <a:pt x="545744" y="0"/>
                </a:lnTo>
              </a:path>
              <a:path w="546100">
                <a:moveTo>
                  <a:pt x="0" y="0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021875" y="4632668"/>
            <a:ext cx="578485" cy="578485"/>
          </a:xfrm>
          <a:custGeom>
            <a:avLst/>
            <a:gdLst/>
            <a:ahLst/>
            <a:cxnLst/>
            <a:rect l="l" t="t" r="r" b="b"/>
            <a:pathLst>
              <a:path w="578485" h="578485">
                <a:moveTo>
                  <a:pt x="289178" y="578358"/>
                </a:moveTo>
                <a:lnTo>
                  <a:pt x="336086" y="574572"/>
                </a:lnTo>
                <a:lnTo>
                  <a:pt x="380584" y="563614"/>
                </a:lnTo>
                <a:lnTo>
                  <a:pt x="422076" y="546079"/>
                </a:lnTo>
                <a:lnTo>
                  <a:pt x="459966" y="522561"/>
                </a:lnTo>
                <a:lnTo>
                  <a:pt x="493661" y="493656"/>
                </a:lnTo>
                <a:lnTo>
                  <a:pt x="522564" y="459961"/>
                </a:lnTo>
                <a:lnTo>
                  <a:pt x="546081" y="422070"/>
                </a:lnTo>
                <a:lnTo>
                  <a:pt x="563616" y="380579"/>
                </a:lnTo>
                <a:lnTo>
                  <a:pt x="574573" y="336083"/>
                </a:lnTo>
                <a:lnTo>
                  <a:pt x="578357" y="289179"/>
                </a:lnTo>
                <a:lnTo>
                  <a:pt x="574573" y="242271"/>
                </a:lnTo>
                <a:lnTo>
                  <a:pt x="563616" y="197773"/>
                </a:lnTo>
                <a:lnTo>
                  <a:pt x="546081" y="156281"/>
                </a:lnTo>
                <a:lnTo>
                  <a:pt x="522564" y="118391"/>
                </a:lnTo>
                <a:lnTo>
                  <a:pt x="493661" y="84696"/>
                </a:lnTo>
                <a:lnTo>
                  <a:pt x="459966" y="55793"/>
                </a:lnTo>
                <a:lnTo>
                  <a:pt x="422076" y="32276"/>
                </a:lnTo>
                <a:lnTo>
                  <a:pt x="380584" y="14741"/>
                </a:lnTo>
                <a:lnTo>
                  <a:pt x="336086" y="3784"/>
                </a:lnTo>
                <a:lnTo>
                  <a:pt x="289178" y="0"/>
                </a:lnTo>
                <a:lnTo>
                  <a:pt x="242271" y="3784"/>
                </a:lnTo>
                <a:lnTo>
                  <a:pt x="197773" y="14741"/>
                </a:lnTo>
                <a:lnTo>
                  <a:pt x="156281" y="32276"/>
                </a:lnTo>
                <a:lnTo>
                  <a:pt x="118391" y="55793"/>
                </a:lnTo>
                <a:lnTo>
                  <a:pt x="84696" y="84696"/>
                </a:lnTo>
                <a:lnTo>
                  <a:pt x="55793" y="118391"/>
                </a:lnTo>
                <a:lnTo>
                  <a:pt x="32276" y="156281"/>
                </a:lnTo>
                <a:lnTo>
                  <a:pt x="14741" y="197773"/>
                </a:lnTo>
                <a:lnTo>
                  <a:pt x="3784" y="242271"/>
                </a:lnTo>
                <a:lnTo>
                  <a:pt x="0" y="289179"/>
                </a:lnTo>
                <a:lnTo>
                  <a:pt x="3784" y="336083"/>
                </a:lnTo>
                <a:lnTo>
                  <a:pt x="14741" y="380579"/>
                </a:lnTo>
                <a:lnTo>
                  <a:pt x="32276" y="422070"/>
                </a:lnTo>
                <a:lnTo>
                  <a:pt x="55793" y="459961"/>
                </a:lnTo>
                <a:lnTo>
                  <a:pt x="84696" y="493656"/>
                </a:lnTo>
                <a:lnTo>
                  <a:pt x="118391" y="522561"/>
                </a:lnTo>
                <a:lnTo>
                  <a:pt x="156281" y="546079"/>
                </a:lnTo>
                <a:lnTo>
                  <a:pt x="197773" y="563614"/>
                </a:lnTo>
                <a:lnTo>
                  <a:pt x="242271" y="574572"/>
                </a:lnTo>
                <a:lnTo>
                  <a:pt x="289178" y="578358"/>
                </a:lnTo>
                <a:close/>
              </a:path>
            </a:pathLst>
          </a:custGeom>
          <a:ln w="20116">
            <a:solidFill>
              <a:srgbClr val="5AF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831476" y="4928193"/>
            <a:ext cx="466090" cy="0"/>
          </a:xfrm>
          <a:custGeom>
            <a:avLst/>
            <a:gdLst/>
            <a:ahLst/>
            <a:cxnLst/>
            <a:rect l="l" t="t" r="r" b="b"/>
            <a:pathLst>
              <a:path w="466090">
                <a:moveTo>
                  <a:pt x="465594" y="0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812843" y="4928193"/>
            <a:ext cx="521970" cy="0"/>
          </a:xfrm>
          <a:custGeom>
            <a:avLst/>
            <a:gdLst/>
            <a:ahLst/>
            <a:cxnLst/>
            <a:rect l="l" t="t" r="r" b="b"/>
            <a:pathLst>
              <a:path w="521970">
                <a:moveTo>
                  <a:pt x="521474" y="0"/>
                </a:moveTo>
                <a:lnTo>
                  <a:pt x="521474" y="0"/>
                </a:lnTo>
              </a:path>
              <a:path w="521970">
                <a:moveTo>
                  <a:pt x="0" y="0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7988405" y="4928193"/>
            <a:ext cx="1656714" cy="0"/>
          </a:xfrm>
          <a:custGeom>
            <a:avLst/>
            <a:gdLst/>
            <a:ahLst/>
            <a:cxnLst/>
            <a:rect l="l" t="t" r="r" b="b"/>
            <a:pathLst>
              <a:path w="1656715">
                <a:moveTo>
                  <a:pt x="1656562" y="0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7969361" y="4928193"/>
            <a:ext cx="1713864" cy="0"/>
          </a:xfrm>
          <a:custGeom>
            <a:avLst/>
            <a:gdLst/>
            <a:ahLst/>
            <a:cxnLst/>
            <a:rect l="l" t="t" r="r" b="b"/>
            <a:pathLst>
              <a:path w="1713865">
                <a:moveTo>
                  <a:pt x="1713687" y="0"/>
                </a:moveTo>
                <a:lnTo>
                  <a:pt x="1713687" y="0"/>
                </a:lnTo>
              </a:path>
              <a:path w="1713865">
                <a:moveTo>
                  <a:pt x="0" y="0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7374601" y="4632668"/>
            <a:ext cx="578485" cy="578485"/>
          </a:xfrm>
          <a:custGeom>
            <a:avLst/>
            <a:gdLst/>
            <a:ahLst/>
            <a:cxnLst/>
            <a:rect l="l" t="t" r="r" b="b"/>
            <a:pathLst>
              <a:path w="578484" h="578485">
                <a:moveTo>
                  <a:pt x="289178" y="578358"/>
                </a:moveTo>
                <a:lnTo>
                  <a:pt x="336086" y="574572"/>
                </a:lnTo>
                <a:lnTo>
                  <a:pt x="380584" y="563614"/>
                </a:lnTo>
                <a:lnTo>
                  <a:pt x="422076" y="546079"/>
                </a:lnTo>
                <a:lnTo>
                  <a:pt x="459966" y="522561"/>
                </a:lnTo>
                <a:lnTo>
                  <a:pt x="493661" y="493656"/>
                </a:lnTo>
                <a:lnTo>
                  <a:pt x="522564" y="459961"/>
                </a:lnTo>
                <a:lnTo>
                  <a:pt x="546081" y="422070"/>
                </a:lnTo>
                <a:lnTo>
                  <a:pt x="563616" y="380579"/>
                </a:lnTo>
                <a:lnTo>
                  <a:pt x="574573" y="336083"/>
                </a:lnTo>
                <a:lnTo>
                  <a:pt x="578357" y="289179"/>
                </a:lnTo>
                <a:lnTo>
                  <a:pt x="574573" y="242271"/>
                </a:lnTo>
                <a:lnTo>
                  <a:pt x="563616" y="197773"/>
                </a:lnTo>
                <a:lnTo>
                  <a:pt x="546081" y="156281"/>
                </a:lnTo>
                <a:lnTo>
                  <a:pt x="522564" y="118391"/>
                </a:lnTo>
                <a:lnTo>
                  <a:pt x="493661" y="84696"/>
                </a:lnTo>
                <a:lnTo>
                  <a:pt x="459966" y="55793"/>
                </a:lnTo>
                <a:lnTo>
                  <a:pt x="422076" y="32276"/>
                </a:lnTo>
                <a:lnTo>
                  <a:pt x="380584" y="14741"/>
                </a:lnTo>
                <a:lnTo>
                  <a:pt x="336086" y="3784"/>
                </a:lnTo>
                <a:lnTo>
                  <a:pt x="289178" y="0"/>
                </a:lnTo>
                <a:lnTo>
                  <a:pt x="242271" y="3784"/>
                </a:lnTo>
                <a:lnTo>
                  <a:pt x="197773" y="14741"/>
                </a:lnTo>
                <a:lnTo>
                  <a:pt x="156281" y="32276"/>
                </a:lnTo>
                <a:lnTo>
                  <a:pt x="118391" y="55793"/>
                </a:lnTo>
                <a:lnTo>
                  <a:pt x="84696" y="84696"/>
                </a:lnTo>
                <a:lnTo>
                  <a:pt x="55793" y="118391"/>
                </a:lnTo>
                <a:lnTo>
                  <a:pt x="32276" y="156281"/>
                </a:lnTo>
                <a:lnTo>
                  <a:pt x="14741" y="197773"/>
                </a:lnTo>
                <a:lnTo>
                  <a:pt x="3784" y="242271"/>
                </a:lnTo>
                <a:lnTo>
                  <a:pt x="0" y="289179"/>
                </a:lnTo>
                <a:lnTo>
                  <a:pt x="3784" y="336083"/>
                </a:lnTo>
                <a:lnTo>
                  <a:pt x="14741" y="380579"/>
                </a:lnTo>
                <a:lnTo>
                  <a:pt x="32276" y="422070"/>
                </a:lnTo>
                <a:lnTo>
                  <a:pt x="55793" y="459961"/>
                </a:lnTo>
                <a:lnTo>
                  <a:pt x="84696" y="493656"/>
                </a:lnTo>
                <a:lnTo>
                  <a:pt x="118391" y="522561"/>
                </a:lnTo>
                <a:lnTo>
                  <a:pt x="156281" y="546079"/>
                </a:lnTo>
                <a:lnTo>
                  <a:pt x="197773" y="563614"/>
                </a:lnTo>
                <a:lnTo>
                  <a:pt x="242271" y="574572"/>
                </a:lnTo>
                <a:lnTo>
                  <a:pt x="289178" y="578358"/>
                </a:lnTo>
                <a:close/>
              </a:path>
            </a:pathLst>
          </a:custGeom>
          <a:ln w="20116">
            <a:solidFill>
              <a:srgbClr val="5AF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6"/>
          <p:cNvSpPr txBox="1"/>
          <p:nvPr/>
        </p:nvSpPr>
        <p:spPr>
          <a:xfrm>
            <a:off x="4094741" y="1960936"/>
            <a:ext cx="726480" cy="65710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4599"/>
              </a:lnSpc>
              <a:spcBef>
                <a:spcPts val="100"/>
              </a:spcBef>
            </a:pPr>
            <a:r>
              <a:rPr lang="ru-RU" sz="4000" b="1" spc="120" dirty="0">
                <a:solidFill>
                  <a:srgbClr val="58F9D3"/>
                </a:solidFill>
                <a:latin typeface="Arial Narrow"/>
                <a:cs typeface="Arial Narrow"/>
              </a:rPr>
              <a:t>21</a:t>
            </a:r>
            <a:endParaRPr sz="3200" b="1" dirty="0">
              <a:solidFill>
                <a:srgbClr val="58F9D3"/>
              </a:solidFill>
              <a:latin typeface="Arial Narrow"/>
              <a:cs typeface="Arial Narrow"/>
            </a:endParaRPr>
          </a:p>
        </p:txBody>
      </p:sp>
      <p:sp>
        <p:nvSpPr>
          <p:cNvPr id="74" name="object 6"/>
          <p:cNvSpPr txBox="1"/>
          <p:nvPr/>
        </p:nvSpPr>
        <p:spPr>
          <a:xfrm>
            <a:off x="7447998" y="1940296"/>
            <a:ext cx="533900" cy="65710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4599"/>
              </a:lnSpc>
              <a:spcBef>
                <a:spcPts val="100"/>
              </a:spcBef>
            </a:pPr>
            <a:r>
              <a:rPr lang="ru-RU" sz="4000" b="1" spc="120" dirty="0">
                <a:solidFill>
                  <a:srgbClr val="58F9D3"/>
                </a:solidFill>
                <a:latin typeface="Arial Narrow"/>
                <a:cs typeface="Arial Narrow"/>
              </a:rPr>
              <a:t>14</a:t>
            </a:r>
            <a:endParaRPr sz="3200" b="1" dirty="0">
              <a:solidFill>
                <a:srgbClr val="58F9D3"/>
              </a:solidFill>
              <a:latin typeface="Arial Narrow"/>
              <a:cs typeface="Arial Narrow"/>
            </a:endParaRPr>
          </a:p>
        </p:txBody>
      </p:sp>
      <p:sp>
        <p:nvSpPr>
          <p:cNvPr id="75" name="object 6"/>
          <p:cNvSpPr txBox="1"/>
          <p:nvPr/>
        </p:nvSpPr>
        <p:spPr>
          <a:xfrm>
            <a:off x="690820" y="4694880"/>
            <a:ext cx="705722" cy="3993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4599"/>
              </a:lnSpc>
              <a:spcBef>
                <a:spcPts val="100"/>
              </a:spcBef>
            </a:pPr>
            <a:r>
              <a:rPr lang="ru-RU" sz="2400" b="1" spc="120" dirty="0">
                <a:solidFill>
                  <a:srgbClr val="58F9D3"/>
                </a:solidFill>
                <a:latin typeface="Arial Narrow"/>
                <a:cs typeface="Arial Narrow"/>
              </a:rPr>
              <a:t>5,1</a:t>
            </a:r>
            <a:endParaRPr b="1" dirty="0">
              <a:solidFill>
                <a:srgbClr val="58F9D3"/>
              </a:solidFill>
              <a:latin typeface="Arial Narrow"/>
              <a:cs typeface="Arial Narrow"/>
            </a:endParaRPr>
          </a:p>
        </p:txBody>
      </p:sp>
      <p:sp>
        <p:nvSpPr>
          <p:cNvPr id="76" name="object 6"/>
          <p:cNvSpPr txBox="1"/>
          <p:nvPr/>
        </p:nvSpPr>
        <p:spPr>
          <a:xfrm>
            <a:off x="656119" y="2104355"/>
            <a:ext cx="1035164" cy="3993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4599"/>
              </a:lnSpc>
              <a:spcBef>
                <a:spcPts val="100"/>
              </a:spcBef>
            </a:pPr>
            <a:r>
              <a:rPr lang="ru-RU" sz="2400" b="1" spc="120" dirty="0">
                <a:solidFill>
                  <a:srgbClr val="58F9D3"/>
                </a:solidFill>
                <a:latin typeface="Arial Narrow"/>
                <a:cs typeface="Arial Narrow"/>
              </a:rPr>
              <a:t>240</a:t>
            </a:r>
            <a:endParaRPr sz="3200" b="1" dirty="0">
              <a:solidFill>
                <a:srgbClr val="58F9D3"/>
              </a:solidFill>
              <a:latin typeface="Arial Narrow"/>
              <a:cs typeface="Arial Narrow"/>
            </a:endParaRPr>
          </a:p>
        </p:txBody>
      </p:sp>
      <p:sp>
        <p:nvSpPr>
          <p:cNvPr id="77" name="object 6"/>
          <p:cNvSpPr txBox="1"/>
          <p:nvPr/>
        </p:nvSpPr>
        <p:spPr>
          <a:xfrm>
            <a:off x="4071039" y="4689900"/>
            <a:ext cx="1035164" cy="3993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4599"/>
              </a:lnSpc>
              <a:spcBef>
                <a:spcPts val="100"/>
              </a:spcBef>
            </a:pPr>
            <a:r>
              <a:rPr lang="ru-RU" sz="2400" b="1" spc="120" dirty="0">
                <a:solidFill>
                  <a:srgbClr val="58F9D3"/>
                </a:solidFill>
                <a:latin typeface="Arial Narrow"/>
                <a:cs typeface="Arial Narrow"/>
              </a:rPr>
              <a:t>375</a:t>
            </a:r>
            <a:endParaRPr sz="3200" b="1" dirty="0">
              <a:solidFill>
                <a:srgbClr val="58F9D3"/>
              </a:solidFill>
              <a:latin typeface="Arial Narrow"/>
              <a:cs typeface="Arial Narrow"/>
            </a:endParaRPr>
          </a:p>
        </p:txBody>
      </p:sp>
      <p:sp>
        <p:nvSpPr>
          <p:cNvPr id="78" name="object 6"/>
          <p:cNvSpPr txBox="1"/>
          <p:nvPr/>
        </p:nvSpPr>
        <p:spPr>
          <a:xfrm>
            <a:off x="7421033" y="4689900"/>
            <a:ext cx="1035164" cy="3993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4599"/>
              </a:lnSpc>
              <a:spcBef>
                <a:spcPts val="100"/>
              </a:spcBef>
            </a:pPr>
            <a:r>
              <a:rPr lang="ru-RU" sz="2400" b="1" spc="120" dirty="0">
                <a:solidFill>
                  <a:srgbClr val="58F9D3"/>
                </a:solidFill>
                <a:latin typeface="Arial Narrow"/>
                <a:cs typeface="Arial Narrow"/>
              </a:rPr>
              <a:t>432</a:t>
            </a:r>
            <a:endParaRPr sz="3200" b="1" dirty="0">
              <a:solidFill>
                <a:srgbClr val="58F9D3"/>
              </a:solidFill>
              <a:latin typeface="Arial Narrow"/>
              <a:cs typeface="Arial Narrow"/>
            </a:endParaRPr>
          </a:p>
        </p:txBody>
      </p:sp>
      <p:sp>
        <p:nvSpPr>
          <p:cNvPr id="61" name="object 5"/>
          <p:cNvSpPr txBox="1"/>
          <p:nvPr/>
        </p:nvSpPr>
        <p:spPr>
          <a:xfrm rot="16200000">
            <a:off x="8566200" y="4270273"/>
            <a:ext cx="3348773" cy="20640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635">
              <a:lnSpc>
                <a:spcPct val="114599"/>
              </a:lnSpc>
              <a:spcBef>
                <a:spcPts val="100"/>
              </a:spcBef>
            </a:pPr>
            <a:r>
              <a:rPr lang="en-US" sz="1200" spc="120" dirty="0">
                <a:solidFill>
                  <a:srgbClr val="FFFFFF"/>
                </a:solidFill>
                <a:latin typeface="Arial Narrow"/>
                <a:cs typeface="Arial Narrow"/>
              </a:rPr>
              <a:t>|</a:t>
            </a:r>
            <a:r>
              <a:rPr lang="ru-RU" sz="1200" spc="120" dirty="0">
                <a:solidFill>
                  <a:srgbClr val="FFFFFF"/>
                </a:solidFill>
                <a:latin typeface="Arial Narrow"/>
                <a:cs typeface="Arial Narrow"/>
              </a:rPr>
              <a:t>АРХАНГЕЛЬСКАЯ ОБЛАСТЬ</a:t>
            </a: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392501" y="328677"/>
            <a:ext cx="1052830" cy="459105"/>
          </a:xfrm>
          <a:prstGeom prst="rect">
            <a:avLst/>
          </a:prstGeom>
        </p:spPr>
        <p:txBody>
          <a:bodyPr vert="horz" wrap="square" lIns="0" tIns="69850" rIns="0" bIns="0" rtlCol="0">
            <a:spAutoFit/>
          </a:bodyPr>
          <a:lstStyle/>
          <a:p>
            <a:pPr marL="12700" marR="5080">
              <a:lnSpc>
                <a:spcPct val="77100"/>
              </a:lnSpc>
              <a:spcBef>
                <a:spcPts val="550"/>
              </a:spcBef>
            </a:pPr>
            <a:r>
              <a:rPr sz="1600" b="1" spc="105" dirty="0">
                <a:solidFill>
                  <a:srgbClr val="16467A"/>
                </a:solidFill>
                <a:latin typeface="Calibri"/>
                <a:cs typeface="Calibri"/>
              </a:rPr>
              <a:t>Р</a:t>
            </a:r>
            <a:r>
              <a:rPr sz="1600" b="1" spc="10" dirty="0">
                <a:solidFill>
                  <a:srgbClr val="16467A"/>
                </a:solidFill>
                <a:latin typeface="Calibri"/>
                <a:cs typeface="Calibri"/>
              </a:rPr>
              <a:t>оссийс</a:t>
            </a:r>
            <a:r>
              <a:rPr sz="1600" b="1" spc="-10" dirty="0">
                <a:solidFill>
                  <a:srgbClr val="16467A"/>
                </a:solidFill>
                <a:latin typeface="Calibri"/>
                <a:cs typeface="Calibri"/>
              </a:rPr>
              <a:t>к</a:t>
            </a:r>
            <a:r>
              <a:rPr sz="1600" b="1" spc="10" dirty="0">
                <a:solidFill>
                  <a:srgbClr val="16467A"/>
                </a:solidFill>
                <a:latin typeface="Calibri"/>
                <a:cs typeface="Calibri"/>
              </a:rPr>
              <a:t>ая  </a:t>
            </a:r>
            <a:r>
              <a:rPr sz="1600" b="1" spc="40" dirty="0">
                <a:solidFill>
                  <a:srgbClr val="16467A"/>
                </a:solidFill>
                <a:latin typeface="Calibri"/>
                <a:cs typeface="Calibri"/>
              </a:rPr>
              <a:t>Арктика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582843" y="641765"/>
            <a:ext cx="9112965" cy="37446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378710" algn="l"/>
              </a:tabLst>
            </a:pPr>
            <a:r>
              <a:rPr lang="ru-RU" spc="300" dirty="0"/>
              <a:t>СОЗДАНИЕ ЛИЧНЫХ КАБИНЕТОВ</a:t>
            </a:r>
            <a:endParaRPr spc="-360" dirty="0"/>
          </a:p>
        </p:txBody>
      </p:sp>
      <p:sp>
        <p:nvSpPr>
          <p:cNvPr id="4" name="object 4"/>
          <p:cNvSpPr/>
          <p:nvPr/>
        </p:nvSpPr>
        <p:spPr>
          <a:xfrm>
            <a:off x="4374555" y="1824145"/>
            <a:ext cx="5745854" cy="518327"/>
          </a:xfrm>
          <a:custGeom>
            <a:avLst/>
            <a:gdLst/>
            <a:ahLst/>
            <a:cxnLst/>
            <a:rect l="l" t="t" r="r" b="b"/>
            <a:pathLst>
              <a:path w="5379720" h="578485">
                <a:moveTo>
                  <a:pt x="5252097" y="0"/>
                </a:moveTo>
                <a:lnTo>
                  <a:pt x="124739" y="0"/>
                </a:lnTo>
                <a:lnTo>
                  <a:pt x="75309" y="9980"/>
                </a:lnTo>
                <a:lnTo>
                  <a:pt x="34940" y="37196"/>
                </a:lnTo>
                <a:lnTo>
                  <a:pt x="7721" y="77565"/>
                </a:lnTo>
                <a:lnTo>
                  <a:pt x="0" y="115804"/>
                </a:lnTo>
                <a:lnTo>
                  <a:pt x="0" y="577862"/>
                </a:lnTo>
                <a:lnTo>
                  <a:pt x="5379110" y="577862"/>
                </a:lnTo>
                <a:lnTo>
                  <a:pt x="5379110" y="126999"/>
                </a:lnTo>
                <a:lnTo>
                  <a:pt x="5369130" y="77565"/>
                </a:lnTo>
                <a:lnTo>
                  <a:pt x="5341912" y="37196"/>
                </a:lnTo>
                <a:lnTo>
                  <a:pt x="5301539" y="9980"/>
                </a:lnTo>
                <a:lnTo>
                  <a:pt x="5252097" y="0"/>
                </a:lnTo>
                <a:close/>
              </a:path>
            </a:pathLst>
          </a:custGeom>
          <a:solidFill>
            <a:srgbClr val="5AF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5687167" y="1946303"/>
            <a:ext cx="4231749" cy="2590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lang="ru-RU" sz="1600" dirty="0">
                <a:latin typeface="Calibri"/>
                <a:cs typeface="Calibri"/>
              </a:rPr>
              <a:t>РАСПРЕДЕЛЕНИЕ  ПО ОТРАСЛЯМ, ЕД.</a:t>
            </a:r>
            <a:endParaRPr sz="1600" dirty="0">
              <a:latin typeface="Calibri"/>
              <a:cs typeface="Calibri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4365952" y="2234751"/>
            <a:ext cx="5749694" cy="3151265"/>
            <a:chOff x="586938" y="4667693"/>
            <a:chExt cx="5394325" cy="2471420"/>
          </a:xfrm>
        </p:grpSpPr>
        <p:sp>
          <p:nvSpPr>
            <p:cNvPr id="7" name="object 7"/>
            <p:cNvSpPr/>
            <p:nvPr/>
          </p:nvSpPr>
          <p:spPr>
            <a:xfrm>
              <a:off x="594836" y="4680225"/>
              <a:ext cx="86360" cy="100965"/>
            </a:xfrm>
            <a:custGeom>
              <a:avLst/>
              <a:gdLst/>
              <a:ahLst/>
              <a:cxnLst/>
              <a:rect l="l" t="t" r="r" b="b"/>
              <a:pathLst>
                <a:path w="86359" h="100964">
                  <a:moveTo>
                    <a:pt x="86194" y="0"/>
                  </a:moveTo>
                  <a:lnTo>
                    <a:pt x="54863" y="15221"/>
                  </a:lnTo>
                  <a:lnTo>
                    <a:pt x="29086" y="38087"/>
                  </a:lnTo>
                  <a:lnTo>
                    <a:pt x="10313" y="67144"/>
                  </a:lnTo>
                  <a:lnTo>
                    <a:pt x="0" y="100939"/>
                  </a:lnTo>
                </a:path>
              </a:pathLst>
            </a:custGeom>
            <a:ln w="12700">
              <a:solidFill>
                <a:srgbClr val="5AFFD6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593288" y="4839264"/>
              <a:ext cx="0" cy="2274570"/>
            </a:xfrm>
            <a:custGeom>
              <a:avLst/>
              <a:gdLst/>
              <a:ahLst/>
              <a:cxnLst/>
              <a:rect l="l" t="t" r="r" b="b"/>
              <a:pathLst>
                <a:path h="2274570">
                  <a:moveTo>
                    <a:pt x="0" y="0"/>
                  </a:moveTo>
                  <a:lnTo>
                    <a:pt x="0" y="2274188"/>
                  </a:lnTo>
                </a:path>
              </a:pathLst>
            </a:custGeom>
            <a:ln w="12700">
              <a:solidFill>
                <a:srgbClr val="5AFFD6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31452" y="7132564"/>
              <a:ext cx="5324475" cy="0"/>
            </a:xfrm>
            <a:custGeom>
              <a:avLst/>
              <a:gdLst/>
              <a:ahLst/>
              <a:cxnLst/>
              <a:rect l="l" t="t" r="r" b="b"/>
              <a:pathLst>
                <a:path w="5324475">
                  <a:moveTo>
                    <a:pt x="0" y="0"/>
                  </a:moveTo>
                  <a:lnTo>
                    <a:pt x="5324119" y="0"/>
                  </a:lnTo>
                </a:path>
              </a:pathLst>
            </a:custGeom>
            <a:ln w="12700">
              <a:solidFill>
                <a:srgbClr val="5AFFD6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5974650" y="4820153"/>
              <a:ext cx="0" cy="2274570"/>
            </a:xfrm>
            <a:custGeom>
              <a:avLst/>
              <a:gdLst/>
              <a:ahLst/>
              <a:cxnLst/>
              <a:rect l="l" t="t" r="r" b="b"/>
              <a:pathLst>
                <a:path h="2274570">
                  <a:moveTo>
                    <a:pt x="0" y="227418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5AFFD6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5867527" y="4675591"/>
              <a:ext cx="100965" cy="86360"/>
            </a:xfrm>
            <a:custGeom>
              <a:avLst/>
              <a:gdLst/>
              <a:ahLst/>
              <a:cxnLst/>
              <a:rect l="l" t="t" r="r" b="b"/>
              <a:pathLst>
                <a:path w="100964" h="86360">
                  <a:moveTo>
                    <a:pt x="100939" y="86194"/>
                  </a:moveTo>
                  <a:lnTo>
                    <a:pt x="85717" y="54863"/>
                  </a:lnTo>
                  <a:lnTo>
                    <a:pt x="62852" y="29086"/>
                  </a:lnTo>
                  <a:lnTo>
                    <a:pt x="33795" y="10313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rgbClr val="5AFFD6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739283" y="4674043"/>
              <a:ext cx="5070475" cy="0"/>
            </a:xfrm>
            <a:custGeom>
              <a:avLst/>
              <a:gdLst/>
              <a:ahLst/>
              <a:cxnLst/>
              <a:rect l="l" t="t" r="r" b="b"/>
              <a:pathLst>
                <a:path w="5070475">
                  <a:moveTo>
                    <a:pt x="5070386" y="0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5AFFD6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593288" y="4674043"/>
              <a:ext cx="5381625" cy="2458720"/>
            </a:xfrm>
            <a:custGeom>
              <a:avLst/>
              <a:gdLst/>
              <a:ahLst/>
              <a:cxnLst/>
              <a:rect l="l" t="t" r="r" b="b"/>
              <a:pathLst>
                <a:path w="5381625" h="2458720">
                  <a:moveTo>
                    <a:pt x="0" y="126999"/>
                  </a:moveTo>
                  <a:lnTo>
                    <a:pt x="0" y="126999"/>
                  </a:lnTo>
                </a:path>
                <a:path w="5381625" h="2458720">
                  <a:moveTo>
                    <a:pt x="0" y="2458516"/>
                  </a:moveTo>
                  <a:lnTo>
                    <a:pt x="0" y="2458516"/>
                  </a:lnTo>
                </a:path>
                <a:path w="5381625" h="2458720">
                  <a:moveTo>
                    <a:pt x="5381358" y="2458516"/>
                  </a:moveTo>
                  <a:lnTo>
                    <a:pt x="5381358" y="2458516"/>
                  </a:lnTo>
                </a:path>
                <a:path w="5381625" h="2458720">
                  <a:moveTo>
                    <a:pt x="5381358" y="126999"/>
                  </a:moveTo>
                  <a:lnTo>
                    <a:pt x="5381358" y="126999"/>
                  </a:lnTo>
                </a:path>
                <a:path w="5381625" h="2458720">
                  <a:moveTo>
                    <a:pt x="5254358" y="0"/>
                  </a:moveTo>
                  <a:lnTo>
                    <a:pt x="5254358" y="0"/>
                  </a:lnTo>
                </a:path>
                <a:path w="5381625" h="2458720">
                  <a:moveTo>
                    <a:pt x="127000" y="0"/>
                  </a:moveTo>
                  <a:lnTo>
                    <a:pt x="127000" y="0"/>
                  </a:lnTo>
                </a:path>
              </a:pathLst>
            </a:custGeom>
            <a:ln w="12700">
              <a:solidFill>
                <a:srgbClr val="5AFFD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" name="Группа 42"/>
          <p:cNvGrpSpPr/>
          <p:nvPr/>
        </p:nvGrpSpPr>
        <p:grpSpPr>
          <a:xfrm>
            <a:off x="593956" y="5915025"/>
            <a:ext cx="9511685" cy="1143000"/>
            <a:chOff x="711878" y="2061522"/>
            <a:chExt cx="9511685" cy="1143000"/>
          </a:xfrm>
        </p:grpSpPr>
        <p:sp>
          <p:nvSpPr>
            <p:cNvPr id="28" name="object 28"/>
            <p:cNvSpPr txBox="1"/>
            <p:nvPr/>
          </p:nvSpPr>
          <p:spPr>
            <a:xfrm>
              <a:off x="909615" y="2061522"/>
              <a:ext cx="2653030" cy="1143000"/>
            </a:xfrm>
            <a:prstGeom prst="rect">
              <a:avLst/>
            </a:prstGeom>
          </p:spPr>
          <p:txBody>
            <a:bodyPr vert="horz" wrap="square" lIns="0" tIns="12700" rIns="0" bIns="0" rtlCol="0">
              <a:spAutoFit/>
            </a:bodyPr>
            <a:lstStyle/>
            <a:p>
              <a:pPr marL="12700" marR="530860">
                <a:lnSpc>
                  <a:spcPct val="114599"/>
                </a:lnSpc>
                <a:spcBef>
                  <a:spcPts val="100"/>
                </a:spcBef>
              </a:pPr>
              <a:r>
                <a:rPr lang="ru-RU" sz="1600" spc="10" dirty="0">
                  <a:solidFill>
                    <a:srgbClr val="FFFFFF"/>
                  </a:solidFill>
                  <a:latin typeface="Arial Narrow"/>
                  <a:cs typeface="Arial Narrow"/>
                </a:rPr>
                <a:t>несовпадение места регистрации ЮЛ/ИП с местом реализации проекта</a:t>
              </a:r>
              <a:endParaRPr sz="1600" dirty="0">
                <a:latin typeface="Arial Narrow"/>
                <a:cs typeface="Arial Narrow"/>
              </a:endParaRPr>
            </a:p>
          </p:txBody>
        </p:sp>
        <p:sp>
          <p:nvSpPr>
            <p:cNvPr id="30" name="object 30"/>
            <p:cNvSpPr/>
            <p:nvPr/>
          </p:nvSpPr>
          <p:spPr>
            <a:xfrm>
              <a:off x="762348" y="2294480"/>
              <a:ext cx="0" cy="869950"/>
            </a:xfrm>
            <a:custGeom>
              <a:avLst/>
              <a:gdLst/>
              <a:ahLst/>
              <a:cxnLst/>
              <a:rect l="l" t="t" r="r" b="b"/>
              <a:pathLst>
                <a:path h="869950">
                  <a:moveTo>
                    <a:pt x="0" y="0"/>
                  </a:moveTo>
                  <a:lnTo>
                    <a:pt x="0" y="869556"/>
                  </a:lnTo>
                </a:path>
              </a:pathLst>
            </a:custGeom>
            <a:ln w="12700">
              <a:solidFill>
                <a:srgbClr val="FFFFF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762348" y="2255832"/>
              <a:ext cx="0" cy="927735"/>
            </a:xfrm>
            <a:custGeom>
              <a:avLst/>
              <a:gdLst/>
              <a:ahLst/>
              <a:cxnLst/>
              <a:rect l="l" t="t" r="r" b="b"/>
              <a:pathLst>
                <a:path h="927735">
                  <a:moveTo>
                    <a:pt x="0" y="0"/>
                  </a:moveTo>
                  <a:lnTo>
                    <a:pt x="0" y="0"/>
                  </a:lnTo>
                </a:path>
                <a:path h="927735">
                  <a:moveTo>
                    <a:pt x="0" y="927531"/>
                  </a:moveTo>
                  <a:lnTo>
                    <a:pt x="0" y="927531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" name="object 3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711878" y="2205367"/>
              <a:ext cx="88239" cy="88239"/>
            </a:xfrm>
            <a:prstGeom prst="rect">
              <a:avLst/>
            </a:prstGeom>
          </p:spPr>
        </p:pic>
        <p:sp>
          <p:nvSpPr>
            <p:cNvPr id="33" name="object 33"/>
            <p:cNvSpPr txBox="1"/>
            <p:nvPr/>
          </p:nvSpPr>
          <p:spPr>
            <a:xfrm>
              <a:off x="4223520" y="2061522"/>
              <a:ext cx="2586355" cy="862287"/>
            </a:xfrm>
            <a:prstGeom prst="rect">
              <a:avLst/>
            </a:prstGeom>
          </p:spPr>
          <p:txBody>
            <a:bodyPr vert="horz" wrap="square" lIns="0" tIns="12700" rIns="0" bIns="0" rtlCol="0">
              <a:spAutoFit/>
            </a:bodyPr>
            <a:lstStyle/>
            <a:p>
              <a:pPr marL="12700" marR="5080">
                <a:lnSpc>
                  <a:spcPct val="114599"/>
                </a:lnSpc>
                <a:spcBef>
                  <a:spcPts val="100"/>
                </a:spcBef>
              </a:pPr>
              <a:r>
                <a:rPr lang="ru-RU" sz="1600" spc="80" dirty="0">
                  <a:solidFill>
                    <a:srgbClr val="FFFFFF"/>
                  </a:solidFill>
                  <a:latin typeface="Arial Narrow"/>
                  <a:cs typeface="Arial Narrow"/>
                </a:rPr>
                <a:t>превышение объема осуществленных капвложений</a:t>
              </a:r>
              <a:endParaRPr sz="1600" dirty="0">
                <a:latin typeface="Arial Narrow"/>
                <a:cs typeface="Arial Narrow"/>
              </a:endParaRPr>
            </a:p>
          </p:txBody>
        </p:sp>
        <p:sp>
          <p:nvSpPr>
            <p:cNvPr id="35" name="object 35"/>
            <p:cNvSpPr/>
            <p:nvPr/>
          </p:nvSpPr>
          <p:spPr>
            <a:xfrm>
              <a:off x="4112881" y="2341523"/>
              <a:ext cx="0" cy="822960"/>
            </a:xfrm>
            <a:custGeom>
              <a:avLst/>
              <a:gdLst/>
              <a:ahLst/>
              <a:cxnLst/>
              <a:rect l="l" t="t" r="r" b="b"/>
              <a:pathLst>
                <a:path h="822960">
                  <a:moveTo>
                    <a:pt x="0" y="0"/>
                  </a:moveTo>
                  <a:lnTo>
                    <a:pt x="0" y="822718"/>
                  </a:lnTo>
                </a:path>
              </a:pathLst>
            </a:custGeom>
            <a:ln w="12700">
              <a:solidFill>
                <a:srgbClr val="FFFFF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112881" y="2303259"/>
              <a:ext cx="0" cy="880110"/>
            </a:xfrm>
            <a:custGeom>
              <a:avLst/>
              <a:gdLst/>
              <a:ahLst/>
              <a:cxnLst/>
              <a:rect l="l" t="t" r="r" b="b"/>
              <a:pathLst>
                <a:path h="880110">
                  <a:moveTo>
                    <a:pt x="0" y="0"/>
                  </a:moveTo>
                  <a:lnTo>
                    <a:pt x="0" y="0"/>
                  </a:lnTo>
                </a:path>
                <a:path h="880110">
                  <a:moveTo>
                    <a:pt x="0" y="880110"/>
                  </a:moveTo>
                  <a:lnTo>
                    <a:pt x="0" y="88011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" name="object 3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068761" y="2205367"/>
              <a:ext cx="88239" cy="88239"/>
            </a:xfrm>
            <a:prstGeom prst="rect">
              <a:avLst/>
            </a:prstGeom>
          </p:spPr>
        </p:pic>
        <p:sp>
          <p:nvSpPr>
            <p:cNvPr id="38" name="object 38"/>
            <p:cNvSpPr txBox="1"/>
            <p:nvPr/>
          </p:nvSpPr>
          <p:spPr>
            <a:xfrm>
              <a:off x="7480363" y="2061522"/>
              <a:ext cx="2743200" cy="862287"/>
            </a:xfrm>
            <a:prstGeom prst="rect">
              <a:avLst/>
            </a:prstGeom>
          </p:spPr>
          <p:txBody>
            <a:bodyPr vert="horz" wrap="square" lIns="0" tIns="12700" rIns="0" bIns="0" rtlCol="0">
              <a:spAutoFit/>
            </a:bodyPr>
            <a:lstStyle/>
            <a:p>
              <a:pPr marL="12700" marR="97155">
                <a:lnSpc>
                  <a:spcPct val="114599"/>
                </a:lnSpc>
                <a:spcBef>
                  <a:spcPts val="100"/>
                </a:spcBef>
              </a:pPr>
              <a:r>
                <a:rPr lang="ru-RU" sz="1600" spc="75" dirty="0">
                  <a:solidFill>
                    <a:srgbClr val="FFFFFF"/>
                  </a:solidFill>
                  <a:latin typeface="Arial Narrow"/>
                  <a:cs typeface="Arial Narrow"/>
                </a:rPr>
                <a:t>отсутствует необходимость капвложений в объекты недвижимости</a:t>
              </a:r>
              <a:endParaRPr sz="1600" dirty="0">
                <a:latin typeface="Arial Narrow"/>
                <a:cs typeface="Arial Narrow"/>
              </a:endParaRPr>
            </a:p>
          </p:txBody>
        </p:sp>
        <p:sp>
          <p:nvSpPr>
            <p:cNvPr id="40" name="object 40"/>
            <p:cNvSpPr/>
            <p:nvPr/>
          </p:nvSpPr>
          <p:spPr>
            <a:xfrm>
              <a:off x="7365404" y="2341523"/>
              <a:ext cx="0" cy="822960"/>
            </a:xfrm>
            <a:custGeom>
              <a:avLst/>
              <a:gdLst/>
              <a:ahLst/>
              <a:cxnLst/>
              <a:rect l="l" t="t" r="r" b="b"/>
              <a:pathLst>
                <a:path h="822960">
                  <a:moveTo>
                    <a:pt x="0" y="0"/>
                  </a:moveTo>
                  <a:lnTo>
                    <a:pt x="0" y="822718"/>
                  </a:lnTo>
                </a:path>
              </a:pathLst>
            </a:custGeom>
            <a:ln w="12700">
              <a:solidFill>
                <a:srgbClr val="FFFFF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365404" y="2303259"/>
              <a:ext cx="0" cy="880110"/>
            </a:xfrm>
            <a:custGeom>
              <a:avLst/>
              <a:gdLst/>
              <a:ahLst/>
              <a:cxnLst/>
              <a:rect l="l" t="t" r="r" b="b"/>
              <a:pathLst>
                <a:path h="880110">
                  <a:moveTo>
                    <a:pt x="0" y="0"/>
                  </a:moveTo>
                  <a:lnTo>
                    <a:pt x="0" y="0"/>
                  </a:lnTo>
                </a:path>
                <a:path h="880110">
                  <a:moveTo>
                    <a:pt x="0" y="880110"/>
                  </a:moveTo>
                  <a:lnTo>
                    <a:pt x="0" y="88011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321286" y="2205367"/>
              <a:ext cx="88265" cy="88265"/>
            </a:xfrm>
            <a:custGeom>
              <a:avLst/>
              <a:gdLst/>
              <a:ahLst/>
              <a:cxnLst/>
              <a:rect l="l" t="t" r="r" b="b"/>
              <a:pathLst>
                <a:path w="88265" h="88264">
                  <a:moveTo>
                    <a:pt x="44119" y="0"/>
                  </a:moveTo>
                  <a:lnTo>
                    <a:pt x="26944" y="3466"/>
                  </a:lnTo>
                  <a:lnTo>
                    <a:pt x="12920" y="12920"/>
                  </a:lnTo>
                  <a:lnTo>
                    <a:pt x="3466" y="26944"/>
                  </a:lnTo>
                  <a:lnTo>
                    <a:pt x="0" y="44119"/>
                  </a:lnTo>
                  <a:lnTo>
                    <a:pt x="3466" y="61295"/>
                  </a:lnTo>
                  <a:lnTo>
                    <a:pt x="12920" y="75318"/>
                  </a:lnTo>
                  <a:lnTo>
                    <a:pt x="26944" y="84773"/>
                  </a:lnTo>
                  <a:lnTo>
                    <a:pt x="44119" y="88239"/>
                  </a:lnTo>
                  <a:lnTo>
                    <a:pt x="61295" y="84773"/>
                  </a:lnTo>
                  <a:lnTo>
                    <a:pt x="75318" y="75318"/>
                  </a:lnTo>
                  <a:lnTo>
                    <a:pt x="84773" y="61295"/>
                  </a:lnTo>
                  <a:lnTo>
                    <a:pt x="88239" y="44119"/>
                  </a:lnTo>
                  <a:lnTo>
                    <a:pt x="84773" y="26944"/>
                  </a:lnTo>
                  <a:lnTo>
                    <a:pt x="75318" y="12920"/>
                  </a:lnTo>
                  <a:lnTo>
                    <a:pt x="61295" y="3466"/>
                  </a:lnTo>
                  <a:lnTo>
                    <a:pt x="4411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9" name="object 3"/>
          <p:cNvSpPr txBox="1">
            <a:spLocks/>
          </p:cNvSpPr>
          <p:nvPr/>
        </p:nvSpPr>
        <p:spPr>
          <a:xfrm>
            <a:off x="582843" y="5505760"/>
            <a:ext cx="4652645" cy="37446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>
            <a:lvl1pPr>
              <a:defRPr sz="2350" b="0" i="0">
                <a:solidFill>
                  <a:schemeClr val="bg1"/>
                </a:solidFill>
                <a:latin typeface="Arial"/>
                <a:ea typeface="+mj-ea"/>
                <a:cs typeface="Arial"/>
              </a:defRPr>
            </a:lvl1pPr>
          </a:lstStyle>
          <a:p>
            <a:pPr marL="12700">
              <a:spcBef>
                <a:spcPts val="100"/>
              </a:spcBef>
              <a:tabLst>
                <a:tab pos="2378710" algn="l"/>
              </a:tabLst>
            </a:pPr>
            <a:r>
              <a:rPr lang="ru-RU" kern="0" spc="300" dirty="0">
                <a:latin typeface="Arial Narrow" panose="020B0606020202030204" pitchFamily="34" charset="0"/>
              </a:rPr>
              <a:t>Стоп-факторы</a:t>
            </a:r>
            <a:r>
              <a:rPr lang="ru-RU" kern="0" spc="300" dirty="0"/>
              <a:t>:</a:t>
            </a:r>
            <a:endParaRPr lang="ru-RU" kern="0" spc="-360" dirty="0"/>
          </a:p>
        </p:txBody>
      </p:sp>
      <p:sp>
        <p:nvSpPr>
          <p:cNvPr id="50" name="object 3"/>
          <p:cNvSpPr txBox="1">
            <a:spLocks/>
          </p:cNvSpPr>
          <p:nvPr/>
        </p:nvSpPr>
        <p:spPr>
          <a:xfrm>
            <a:off x="735791" y="2507761"/>
            <a:ext cx="3677608" cy="293413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>
            <a:lvl1pPr>
              <a:defRPr sz="2350" b="0" i="0">
                <a:solidFill>
                  <a:schemeClr val="bg1"/>
                </a:solidFill>
                <a:latin typeface="Arial"/>
                <a:ea typeface="+mj-ea"/>
                <a:cs typeface="Arial"/>
              </a:defRPr>
            </a:lvl1pPr>
          </a:lstStyle>
          <a:p>
            <a:pPr marL="12700">
              <a:spcBef>
                <a:spcPts val="100"/>
              </a:spcBef>
              <a:tabLst>
                <a:tab pos="2378710" algn="l"/>
              </a:tabLst>
            </a:pPr>
            <a:r>
              <a:rPr lang="ru-RU" sz="1400" b="1" dirty="0">
                <a:latin typeface="Arial Narrow" panose="020B0606020202030204" pitchFamily="34" charset="0"/>
              </a:rPr>
              <a:t>44</a:t>
            </a:r>
            <a:r>
              <a:rPr lang="ru-RU" sz="1400" dirty="0">
                <a:latin typeface="Arial Narrow" panose="020B0606020202030204" pitchFamily="34" charset="0"/>
              </a:rPr>
              <a:t> - общее количество личных кабинетов на </a:t>
            </a:r>
            <a:r>
              <a:rPr lang="ru-RU" sz="1400" dirty="0" err="1">
                <a:latin typeface="Arial Narrow" panose="020B0606020202030204" pitchFamily="34" charset="0"/>
              </a:rPr>
              <a:t>Инвестпортале</a:t>
            </a:r>
            <a:r>
              <a:rPr lang="ru-RU" sz="1400" dirty="0">
                <a:latin typeface="Arial Narrow" panose="020B0606020202030204" pitchFamily="34" charset="0"/>
              </a:rPr>
              <a:t> Арктической зоны</a:t>
            </a:r>
            <a:endParaRPr lang="en-US" sz="1400" dirty="0">
              <a:latin typeface="Arial Narrow" panose="020B0606020202030204" pitchFamily="34" charset="0"/>
            </a:endParaRPr>
          </a:p>
          <a:p>
            <a:pPr marL="12700">
              <a:spcBef>
                <a:spcPts val="100"/>
              </a:spcBef>
              <a:tabLst>
                <a:tab pos="2378710" algn="l"/>
              </a:tabLst>
            </a:pPr>
            <a:r>
              <a:rPr lang="ru-RU" sz="1400" b="1" dirty="0">
                <a:latin typeface="Arial Narrow" panose="020B0606020202030204" pitchFamily="34" charset="0"/>
              </a:rPr>
              <a:t>63 млрд. руб</a:t>
            </a:r>
            <a:r>
              <a:rPr lang="ru-RU" sz="1400" dirty="0">
                <a:latin typeface="Arial Narrow" panose="020B0606020202030204" pitchFamily="34" charset="0"/>
              </a:rPr>
              <a:t>.</a:t>
            </a:r>
            <a:r>
              <a:rPr lang="en-US" sz="1400" dirty="0">
                <a:latin typeface="Arial Narrow" panose="020B0606020202030204" pitchFamily="34" charset="0"/>
              </a:rPr>
              <a:t> – </a:t>
            </a:r>
            <a:r>
              <a:rPr lang="ru-RU" sz="1400" dirty="0">
                <a:latin typeface="Arial Narrow" panose="020B0606020202030204" pitchFamily="34" charset="0"/>
              </a:rPr>
              <a:t>заявленный объем инвестиций </a:t>
            </a:r>
          </a:p>
          <a:p>
            <a:pPr marL="12700">
              <a:spcBef>
                <a:spcPts val="100"/>
              </a:spcBef>
              <a:tabLst>
                <a:tab pos="2378710" algn="l"/>
              </a:tabLst>
            </a:pPr>
            <a:r>
              <a:rPr lang="ru-RU" sz="1400" b="1" dirty="0">
                <a:latin typeface="Arial Narrow" panose="020B0606020202030204" pitchFamily="34" charset="0"/>
              </a:rPr>
              <a:t>4 501 </a:t>
            </a:r>
            <a:r>
              <a:rPr lang="ru-RU" sz="1400" dirty="0">
                <a:latin typeface="Arial Narrow" panose="020B0606020202030204" pitchFamily="34" charset="0"/>
              </a:rPr>
              <a:t>-  количество рабочих мест </a:t>
            </a:r>
          </a:p>
          <a:p>
            <a:pPr marL="12700">
              <a:spcBef>
                <a:spcPts val="100"/>
              </a:spcBef>
              <a:tabLst>
                <a:tab pos="2378710" algn="l"/>
              </a:tabLst>
            </a:pPr>
            <a:endParaRPr lang="ru-RU" sz="1400" dirty="0">
              <a:latin typeface="Arial Narrow" panose="020B0606020202030204" pitchFamily="34" charset="0"/>
            </a:endParaRPr>
          </a:p>
          <a:p>
            <a:pPr marL="12700">
              <a:spcBef>
                <a:spcPts val="100"/>
              </a:spcBef>
              <a:tabLst>
                <a:tab pos="2378710" algn="l"/>
              </a:tabLst>
            </a:pPr>
            <a:r>
              <a:rPr lang="ru-RU" sz="1400" b="1" dirty="0">
                <a:latin typeface="Arial Narrow" panose="020B0606020202030204" pitchFamily="34" charset="0"/>
              </a:rPr>
              <a:t>6 проектов </a:t>
            </a:r>
            <a:r>
              <a:rPr lang="ru-RU" sz="1400" dirty="0">
                <a:latin typeface="Arial Narrow" panose="020B0606020202030204" pitchFamily="34" charset="0"/>
              </a:rPr>
              <a:t>– получен статус резидента</a:t>
            </a:r>
          </a:p>
          <a:p>
            <a:pPr marL="12700">
              <a:spcBef>
                <a:spcPts val="100"/>
              </a:spcBef>
              <a:tabLst>
                <a:tab pos="2378710" algn="l"/>
              </a:tabLst>
            </a:pPr>
            <a:r>
              <a:rPr lang="ru-RU" sz="1400" b="1" dirty="0">
                <a:latin typeface="Arial Narrow" panose="020B0606020202030204" pitchFamily="34" charset="0"/>
              </a:rPr>
              <a:t>3 проектов </a:t>
            </a:r>
            <a:r>
              <a:rPr lang="ru-RU" sz="1400" dirty="0">
                <a:latin typeface="Arial Narrow" panose="020B0606020202030204" pitchFamily="34" charset="0"/>
              </a:rPr>
              <a:t>– заявки на рассмотрении</a:t>
            </a:r>
          </a:p>
          <a:p>
            <a:pPr marL="12700">
              <a:spcBef>
                <a:spcPts val="100"/>
              </a:spcBef>
              <a:tabLst>
                <a:tab pos="2378710" algn="l"/>
              </a:tabLst>
            </a:pPr>
            <a:endParaRPr lang="ru-RU" sz="1400" dirty="0">
              <a:latin typeface="Arial Narrow" panose="020B0606020202030204" pitchFamily="34" charset="0"/>
            </a:endParaRPr>
          </a:p>
          <a:p>
            <a:r>
              <a:rPr lang="ru-RU" sz="1400" b="1" dirty="0">
                <a:latin typeface="Arial Narrow" panose="020B0606020202030204" pitchFamily="34" charset="0"/>
              </a:rPr>
              <a:t>21</a:t>
            </a:r>
            <a:r>
              <a:rPr lang="ru-RU" sz="1400" dirty="0">
                <a:latin typeface="Arial Narrow" panose="020B0606020202030204" pitchFamily="34" charset="0"/>
              </a:rPr>
              <a:t> </a:t>
            </a:r>
            <a:r>
              <a:rPr lang="ru-RU" sz="1400" b="1" dirty="0">
                <a:latin typeface="Arial Narrow" panose="020B0606020202030204" pitchFamily="34" charset="0"/>
              </a:rPr>
              <a:t>проект</a:t>
            </a:r>
            <a:r>
              <a:rPr lang="ru-RU" sz="1400" dirty="0">
                <a:latin typeface="Arial Narrow" panose="020B0606020202030204" pitchFamily="34" charset="0"/>
              </a:rPr>
              <a:t> планируется для подачи</a:t>
            </a:r>
            <a:br>
              <a:rPr lang="ru-RU" sz="1400" dirty="0">
                <a:latin typeface="Arial Narrow" panose="020B0606020202030204" pitchFamily="34" charset="0"/>
              </a:rPr>
            </a:br>
            <a:r>
              <a:rPr lang="ru-RU" sz="1400" dirty="0">
                <a:latin typeface="Arial Narrow" panose="020B0606020202030204" pitchFamily="34" charset="0"/>
              </a:rPr>
              <a:t>в 2021-2022 годах</a:t>
            </a:r>
          </a:p>
          <a:p>
            <a:r>
              <a:rPr lang="ru-RU" sz="1400" b="1" dirty="0">
                <a:latin typeface="Arial Narrow" panose="020B0606020202030204" pitchFamily="34" charset="0"/>
              </a:rPr>
              <a:t>14</a:t>
            </a:r>
            <a:r>
              <a:rPr lang="ru-RU" sz="1400" dirty="0">
                <a:latin typeface="Arial Narrow" panose="020B0606020202030204" pitchFamily="34" charset="0"/>
              </a:rPr>
              <a:t> </a:t>
            </a:r>
            <a:r>
              <a:rPr lang="ru-RU" sz="1400" b="1" dirty="0">
                <a:latin typeface="Arial Narrow" panose="020B0606020202030204" pitchFamily="34" charset="0"/>
              </a:rPr>
              <a:t>проектов</a:t>
            </a:r>
            <a:r>
              <a:rPr lang="ru-RU" sz="1400" dirty="0">
                <a:latin typeface="Arial Narrow" panose="020B0606020202030204" pitchFamily="34" charset="0"/>
              </a:rPr>
              <a:t> – неполное соответствие критериям </a:t>
            </a:r>
            <a:br>
              <a:rPr lang="ru-RU" sz="1400" dirty="0">
                <a:latin typeface="Arial Narrow" panose="020B0606020202030204" pitchFamily="34" charset="0"/>
              </a:rPr>
            </a:br>
            <a:r>
              <a:rPr lang="ru-RU" sz="1400" dirty="0">
                <a:latin typeface="Arial Narrow" panose="020B0606020202030204" pitchFamily="34" charset="0"/>
              </a:rPr>
              <a:t>по 193-ФЗ</a:t>
            </a:r>
          </a:p>
          <a:p>
            <a:pPr marL="12700">
              <a:spcBef>
                <a:spcPts val="100"/>
              </a:spcBef>
              <a:tabLst>
                <a:tab pos="2378710" algn="l"/>
              </a:tabLst>
            </a:pPr>
            <a:endParaRPr lang="ru-RU" sz="1600" kern="0" spc="300" dirty="0">
              <a:latin typeface="Arial Narrow" panose="020B0606020202030204" pitchFamily="34" charset="0"/>
            </a:endParaRPr>
          </a:p>
        </p:txBody>
      </p:sp>
      <p:grpSp>
        <p:nvGrpSpPr>
          <p:cNvPr id="51" name="object 6"/>
          <p:cNvGrpSpPr/>
          <p:nvPr/>
        </p:nvGrpSpPr>
        <p:grpSpPr>
          <a:xfrm>
            <a:off x="569876" y="2227401"/>
            <a:ext cx="3762166" cy="3151265"/>
            <a:chOff x="586938" y="4667693"/>
            <a:chExt cx="5394325" cy="2471420"/>
          </a:xfrm>
        </p:grpSpPr>
        <p:sp>
          <p:nvSpPr>
            <p:cNvPr id="52" name="object 7"/>
            <p:cNvSpPr/>
            <p:nvPr/>
          </p:nvSpPr>
          <p:spPr>
            <a:xfrm>
              <a:off x="594836" y="4680225"/>
              <a:ext cx="86360" cy="100965"/>
            </a:xfrm>
            <a:custGeom>
              <a:avLst/>
              <a:gdLst/>
              <a:ahLst/>
              <a:cxnLst/>
              <a:rect l="l" t="t" r="r" b="b"/>
              <a:pathLst>
                <a:path w="86359" h="100964">
                  <a:moveTo>
                    <a:pt x="86194" y="0"/>
                  </a:moveTo>
                  <a:lnTo>
                    <a:pt x="54863" y="15221"/>
                  </a:lnTo>
                  <a:lnTo>
                    <a:pt x="29086" y="38087"/>
                  </a:lnTo>
                  <a:lnTo>
                    <a:pt x="10313" y="67144"/>
                  </a:lnTo>
                  <a:lnTo>
                    <a:pt x="0" y="100939"/>
                  </a:lnTo>
                </a:path>
              </a:pathLst>
            </a:custGeom>
            <a:ln w="12700">
              <a:solidFill>
                <a:srgbClr val="5AFFD6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8"/>
            <p:cNvSpPr/>
            <p:nvPr/>
          </p:nvSpPr>
          <p:spPr>
            <a:xfrm>
              <a:off x="593288" y="4839264"/>
              <a:ext cx="0" cy="2274570"/>
            </a:xfrm>
            <a:custGeom>
              <a:avLst/>
              <a:gdLst/>
              <a:ahLst/>
              <a:cxnLst/>
              <a:rect l="l" t="t" r="r" b="b"/>
              <a:pathLst>
                <a:path h="2274570">
                  <a:moveTo>
                    <a:pt x="0" y="0"/>
                  </a:moveTo>
                  <a:lnTo>
                    <a:pt x="0" y="2274188"/>
                  </a:lnTo>
                </a:path>
              </a:pathLst>
            </a:custGeom>
            <a:ln w="12700">
              <a:solidFill>
                <a:srgbClr val="5AFFD6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9"/>
            <p:cNvSpPr/>
            <p:nvPr/>
          </p:nvSpPr>
          <p:spPr>
            <a:xfrm>
              <a:off x="631452" y="7132564"/>
              <a:ext cx="5324475" cy="0"/>
            </a:xfrm>
            <a:custGeom>
              <a:avLst/>
              <a:gdLst/>
              <a:ahLst/>
              <a:cxnLst/>
              <a:rect l="l" t="t" r="r" b="b"/>
              <a:pathLst>
                <a:path w="5324475">
                  <a:moveTo>
                    <a:pt x="0" y="0"/>
                  </a:moveTo>
                  <a:lnTo>
                    <a:pt x="5324119" y="0"/>
                  </a:lnTo>
                </a:path>
              </a:pathLst>
            </a:custGeom>
            <a:ln w="12700">
              <a:solidFill>
                <a:srgbClr val="5AFFD6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10"/>
            <p:cNvSpPr/>
            <p:nvPr/>
          </p:nvSpPr>
          <p:spPr>
            <a:xfrm>
              <a:off x="5974650" y="4820153"/>
              <a:ext cx="0" cy="2274570"/>
            </a:xfrm>
            <a:custGeom>
              <a:avLst/>
              <a:gdLst/>
              <a:ahLst/>
              <a:cxnLst/>
              <a:rect l="l" t="t" r="r" b="b"/>
              <a:pathLst>
                <a:path h="2274570">
                  <a:moveTo>
                    <a:pt x="0" y="227418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5AFFD6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11"/>
            <p:cNvSpPr/>
            <p:nvPr/>
          </p:nvSpPr>
          <p:spPr>
            <a:xfrm>
              <a:off x="5867527" y="4675591"/>
              <a:ext cx="100965" cy="86360"/>
            </a:xfrm>
            <a:custGeom>
              <a:avLst/>
              <a:gdLst/>
              <a:ahLst/>
              <a:cxnLst/>
              <a:rect l="l" t="t" r="r" b="b"/>
              <a:pathLst>
                <a:path w="100964" h="86360">
                  <a:moveTo>
                    <a:pt x="100939" y="86194"/>
                  </a:moveTo>
                  <a:lnTo>
                    <a:pt x="85717" y="54863"/>
                  </a:lnTo>
                  <a:lnTo>
                    <a:pt x="62852" y="29086"/>
                  </a:lnTo>
                  <a:lnTo>
                    <a:pt x="33795" y="10313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rgbClr val="5AFFD6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12"/>
            <p:cNvSpPr/>
            <p:nvPr/>
          </p:nvSpPr>
          <p:spPr>
            <a:xfrm>
              <a:off x="739283" y="4674043"/>
              <a:ext cx="5070475" cy="0"/>
            </a:xfrm>
            <a:custGeom>
              <a:avLst/>
              <a:gdLst/>
              <a:ahLst/>
              <a:cxnLst/>
              <a:rect l="l" t="t" r="r" b="b"/>
              <a:pathLst>
                <a:path w="5070475">
                  <a:moveTo>
                    <a:pt x="5070386" y="0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5AFFD6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13"/>
            <p:cNvSpPr/>
            <p:nvPr/>
          </p:nvSpPr>
          <p:spPr>
            <a:xfrm>
              <a:off x="593288" y="4674043"/>
              <a:ext cx="5381625" cy="2458720"/>
            </a:xfrm>
            <a:custGeom>
              <a:avLst/>
              <a:gdLst/>
              <a:ahLst/>
              <a:cxnLst/>
              <a:rect l="l" t="t" r="r" b="b"/>
              <a:pathLst>
                <a:path w="5381625" h="2458720">
                  <a:moveTo>
                    <a:pt x="0" y="126999"/>
                  </a:moveTo>
                  <a:lnTo>
                    <a:pt x="0" y="126999"/>
                  </a:lnTo>
                </a:path>
                <a:path w="5381625" h="2458720">
                  <a:moveTo>
                    <a:pt x="0" y="2458516"/>
                  </a:moveTo>
                  <a:lnTo>
                    <a:pt x="0" y="2458516"/>
                  </a:lnTo>
                </a:path>
                <a:path w="5381625" h="2458720">
                  <a:moveTo>
                    <a:pt x="5381358" y="2458516"/>
                  </a:moveTo>
                  <a:lnTo>
                    <a:pt x="5381358" y="2458516"/>
                  </a:lnTo>
                </a:path>
                <a:path w="5381625" h="2458720">
                  <a:moveTo>
                    <a:pt x="5381358" y="126999"/>
                  </a:moveTo>
                  <a:lnTo>
                    <a:pt x="5381358" y="126999"/>
                  </a:lnTo>
                </a:path>
                <a:path w="5381625" h="2458720">
                  <a:moveTo>
                    <a:pt x="5254358" y="0"/>
                  </a:moveTo>
                  <a:lnTo>
                    <a:pt x="5254358" y="0"/>
                  </a:lnTo>
                </a:path>
                <a:path w="5381625" h="2458720">
                  <a:moveTo>
                    <a:pt x="127000" y="0"/>
                  </a:moveTo>
                  <a:lnTo>
                    <a:pt x="127000" y="0"/>
                  </a:lnTo>
                </a:path>
              </a:pathLst>
            </a:custGeom>
            <a:ln w="12700">
              <a:solidFill>
                <a:srgbClr val="5AFFD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9" name="object 4"/>
          <p:cNvSpPr/>
          <p:nvPr/>
        </p:nvSpPr>
        <p:spPr>
          <a:xfrm>
            <a:off x="578107" y="1830465"/>
            <a:ext cx="3777993" cy="518327"/>
          </a:xfrm>
          <a:custGeom>
            <a:avLst/>
            <a:gdLst/>
            <a:ahLst/>
            <a:cxnLst/>
            <a:rect l="l" t="t" r="r" b="b"/>
            <a:pathLst>
              <a:path w="5379720" h="578485">
                <a:moveTo>
                  <a:pt x="5252097" y="0"/>
                </a:moveTo>
                <a:lnTo>
                  <a:pt x="124739" y="0"/>
                </a:lnTo>
                <a:lnTo>
                  <a:pt x="75309" y="9980"/>
                </a:lnTo>
                <a:lnTo>
                  <a:pt x="34940" y="37196"/>
                </a:lnTo>
                <a:lnTo>
                  <a:pt x="7721" y="77565"/>
                </a:lnTo>
                <a:lnTo>
                  <a:pt x="0" y="115804"/>
                </a:lnTo>
                <a:lnTo>
                  <a:pt x="0" y="577862"/>
                </a:lnTo>
                <a:lnTo>
                  <a:pt x="5379110" y="577862"/>
                </a:lnTo>
                <a:lnTo>
                  <a:pt x="5379110" y="126999"/>
                </a:lnTo>
                <a:lnTo>
                  <a:pt x="5369130" y="77565"/>
                </a:lnTo>
                <a:lnTo>
                  <a:pt x="5341912" y="37196"/>
                </a:lnTo>
                <a:lnTo>
                  <a:pt x="5301539" y="9980"/>
                </a:lnTo>
                <a:lnTo>
                  <a:pt x="5252097" y="0"/>
                </a:lnTo>
                <a:close/>
              </a:path>
            </a:pathLst>
          </a:custGeom>
          <a:solidFill>
            <a:srgbClr val="5AF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5"/>
          <p:cNvSpPr txBox="1"/>
          <p:nvPr/>
        </p:nvSpPr>
        <p:spPr>
          <a:xfrm>
            <a:off x="1724551" y="1941321"/>
            <a:ext cx="1640949" cy="2590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lang="ru-RU" sz="1600" dirty="0">
                <a:latin typeface="Calibri"/>
                <a:cs typeface="Calibri"/>
              </a:rPr>
              <a:t>СТАТИСТИКА</a:t>
            </a:r>
            <a:endParaRPr sz="1600" dirty="0">
              <a:latin typeface="Calibri"/>
              <a:cs typeface="Calibri"/>
            </a:endParaRPr>
          </a:p>
        </p:txBody>
      </p:sp>
      <p:grpSp>
        <p:nvGrpSpPr>
          <p:cNvPr id="61" name="object 38"/>
          <p:cNvGrpSpPr/>
          <p:nvPr/>
        </p:nvGrpSpPr>
        <p:grpSpPr>
          <a:xfrm>
            <a:off x="2832099" y="5714437"/>
            <a:ext cx="7276497" cy="134827"/>
            <a:chOff x="4508500" y="4862141"/>
            <a:chExt cx="5588000" cy="12700"/>
          </a:xfrm>
        </p:grpSpPr>
        <p:sp>
          <p:nvSpPr>
            <p:cNvPr id="62" name="object 39"/>
            <p:cNvSpPr/>
            <p:nvPr/>
          </p:nvSpPr>
          <p:spPr>
            <a:xfrm>
              <a:off x="4546513" y="4868491"/>
              <a:ext cx="5531485" cy="0"/>
            </a:xfrm>
            <a:custGeom>
              <a:avLst/>
              <a:gdLst/>
              <a:ahLst/>
              <a:cxnLst/>
              <a:rect l="l" t="t" r="r" b="b"/>
              <a:pathLst>
                <a:path w="5531484">
                  <a:moveTo>
                    <a:pt x="0" y="0"/>
                  </a:moveTo>
                  <a:lnTo>
                    <a:pt x="5530977" y="0"/>
                  </a:lnTo>
                </a:path>
              </a:pathLst>
            </a:custGeom>
            <a:ln w="12700">
              <a:solidFill>
                <a:srgbClr val="5AFFD6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40"/>
            <p:cNvSpPr/>
            <p:nvPr/>
          </p:nvSpPr>
          <p:spPr>
            <a:xfrm>
              <a:off x="4508500" y="4868491"/>
              <a:ext cx="5588000" cy="0"/>
            </a:xfrm>
            <a:custGeom>
              <a:avLst/>
              <a:gdLst/>
              <a:ahLst/>
              <a:cxnLst/>
              <a:rect l="l" t="t" r="r" b="b"/>
              <a:pathLst>
                <a:path w="5588000">
                  <a:moveTo>
                    <a:pt x="0" y="0"/>
                  </a:moveTo>
                  <a:lnTo>
                    <a:pt x="0" y="0"/>
                  </a:lnTo>
                </a:path>
                <a:path w="5588000">
                  <a:moveTo>
                    <a:pt x="5588000" y="0"/>
                  </a:moveTo>
                  <a:lnTo>
                    <a:pt x="5588000" y="0"/>
                  </a:lnTo>
                </a:path>
              </a:pathLst>
            </a:custGeom>
            <a:ln w="12700">
              <a:solidFill>
                <a:srgbClr val="5AFFD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" name="object 5"/>
          <p:cNvSpPr txBox="1"/>
          <p:nvPr/>
        </p:nvSpPr>
        <p:spPr>
          <a:xfrm rot="16200000">
            <a:off x="8566200" y="4270273"/>
            <a:ext cx="3348773" cy="20640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635">
              <a:lnSpc>
                <a:spcPct val="114599"/>
              </a:lnSpc>
              <a:spcBef>
                <a:spcPts val="100"/>
              </a:spcBef>
            </a:pPr>
            <a:r>
              <a:rPr lang="en-US" sz="1200" spc="120" dirty="0">
                <a:solidFill>
                  <a:srgbClr val="FFFFFF"/>
                </a:solidFill>
                <a:latin typeface="Arial Narrow"/>
                <a:cs typeface="Arial Narrow"/>
              </a:rPr>
              <a:t>|</a:t>
            </a:r>
            <a:r>
              <a:rPr lang="ru-RU" sz="1200" spc="120" dirty="0">
                <a:solidFill>
                  <a:srgbClr val="FFFFFF"/>
                </a:solidFill>
                <a:latin typeface="Arial Narrow"/>
                <a:cs typeface="Arial Narrow"/>
              </a:rPr>
              <a:t>АРХАНГЕЛЬСКАЯ ОБЛАСТЬ</a:t>
            </a:r>
          </a:p>
        </p:txBody>
      </p:sp>
      <p:graphicFrame>
        <p:nvGraphicFramePr>
          <p:cNvPr id="45" name="Диаграмма 44">
            <a:extLst>
              <a:ext uri="{FF2B5EF4-FFF2-40B4-BE49-F238E27FC236}">
                <a16:creationId xmlns:a16="http://schemas.microsoft.com/office/drawing/2014/main" id="{C89A4FA7-AD18-4A1C-A56C-EDBE06AD868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48124690"/>
              </p:ext>
            </p:extLst>
          </p:nvPr>
        </p:nvGraphicFramePr>
        <p:xfrm>
          <a:off x="4441907" y="2394441"/>
          <a:ext cx="5666689" cy="277396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392501" y="328677"/>
            <a:ext cx="1052830" cy="459105"/>
          </a:xfrm>
          <a:prstGeom prst="rect">
            <a:avLst/>
          </a:prstGeom>
        </p:spPr>
        <p:txBody>
          <a:bodyPr vert="horz" wrap="square" lIns="0" tIns="69850" rIns="0" bIns="0" rtlCol="0">
            <a:spAutoFit/>
          </a:bodyPr>
          <a:lstStyle/>
          <a:p>
            <a:pPr marL="12700" marR="5080">
              <a:lnSpc>
                <a:spcPct val="77100"/>
              </a:lnSpc>
              <a:spcBef>
                <a:spcPts val="550"/>
              </a:spcBef>
            </a:pPr>
            <a:r>
              <a:rPr sz="1600" b="1" spc="105" dirty="0">
                <a:solidFill>
                  <a:srgbClr val="16467A"/>
                </a:solidFill>
                <a:latin typeface="Calibri"/>
                <a:cs typeface="Calibri"/>
              </a:rPr>
              <a:t>Р</a:t>
            </a:r>
            <a:r>
              <a:rPr sz="1600" b="1" spc="10" dirty="0">
                <a:solidFill>
                  <a:srgbClr val="16467A"/>
                </a:solidFill>
                <a:latin typeface="Calibri"/>
                <a:cs typeface="Calibri"/>
              </a:rPr>
              <a:t>оссийс</a:t>
            </a:r>
            <a:r>
              <a:rPr sz="1600" b="1" spc="-10" dirty="0">
                <a:solidFill>
                  <a:srgbClr val="16467A"/>
                </a:solidFill>
                <a:latin typeface="Calibri"/>
                <a:cs typeface="Calibri"/>
              </a:rPr>
              <a:t>к</a:t>
            </a:r>
            <a:r>
              <a:rPr sz="1600" b="1" spc="10" dirty="0">
                <a:solidFill>
                  <a:srgbClr val="16467A"/>
                </a:solidFill>
                <a:latin typeface="Calibri"/>
                <a:cs typeface="Calibri"/>
              </a:rPr>
              <a:t>ая  </a:t>
            </a:r>
            <a:r>
              <a:rPr sz="1600" b="1" spc="40" dirty="0">
                <a:solidFill>
                  <a:srgbClr val="16467A"/>
                </a:solidFill>
                <a:latin typeface="Calibri"/>
                <a:cs typeface="Calibri"/>
              </a:rPr>
              <a:t>Арктика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16" name="object 16"/>
          <p:cNvSpPr txBox="1">
            <a:spLocks noGrp="1"/>
          </p:cNvSpPr>
          <p:nvPr>
            <p:ph type="title"/>
          </p:nvPr>
        </p:nvSpPr>
        <p:spPr>
          <a:xfrm>
            <a:off x="582843" y="641765"/>
            <a:ext cx="4624070" cy="73609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865505" algn="l"/>
                <a:tab pos="2115820" algn="l"/>
              </a:tabLst>
            </a:pPr>
            <a:r>
              <a:rPr lang="ru-RU" spc="370" dirty="0"/>
              <a:t>БЛИЖАЙШИЕ ПЕРСПЕКТИВЫ</a:t>
            </a:r>
            <a:endParaRPr spc="-360" dirty="0"/>
          </a:p>
        </p:txBody>
      </p:sp>
      <p:sp>
        <p:nvSpPr>
          <p:cNvPr id="18" name="object 18"/>
          <p:cNvSpPr txBox="1"/>
          <p:nvPr/>
        </p:nvSpPr>
        <p:spPr>
          <a:xfrm>
            <a:off x="590730" y="1800225"/>
            <a:ext cx="9327970" cy="47218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42900" indent="-342900">
              <a:buFont typeface="+mj-lt"/>
              <a:buAutoNum type="arabicPeriod"/>
            </a:pPr>
            <a:r>
              <a:rPr lang="ru-RU" dirty="0">
                <a:solidFill>
                  <a:schemeClr val="bg1"/>
                </a:solidFill>
              </a:rPr>
              <a:t>Привлечение предприятий к участию в конкурсном отборе на получение инфраструктурной субсидии на проекты в Арктике (Постановление Правительства РФ №297 от 18.03.2020 с изм. От 27.01.2021 №52)</a:t>
            </a:r>
          </a:p>
          <a:p>
            <a:pPr marL="342900" indent="-342900">
              <a:buFont typeface="+mj-lt"/>
              <a:buAutoNum type="arabicPeriod"/>
            </a:pPr>
            <a:endParaRPr lang="ru-RU" dirty="0">
              <a:solidFill>
                <a:schemeClr val="bg1"/>
              </a:solidFill>
            </a:endParaRPr>
          </a:p>
          <a:p>
            <a:pPr marL="342900" indent="-342900">
              <a:buFont typeface="+mj-lt"/>
              <a:buAutoNum type="arabicPeriod"/>
            </a:pPr>
            <a:endParaRPr lang="ru-RU" dirty="0">
              <a:solidFill>
                <a:schemeClr val="bg1"/>
              </a:solidFill>
            </a:endParaRPr>
          </a:p>
          <a:p>
            <a:pPr marL="342900" indent="-342900">
              <a:buFont typeface="+mj-lt"/>
              <a:buAutoNum type="arabicPeriod"/>
            </a:pPr>
            <a:r>
              <a:rPr lang="ru-RU" dirty="0">
                <a:solidFill>
                  <a:schemeClr val="bg1"/>
                </a:solidFill>
              </a:rPr>
              <a:t>Привлечение новых резидентов в Арктической зоне </a:t>
            </a:r>
            <a:r>
              <a:rPr lang="ru-RU" b="1" dirty="0">
                <a:solidFill>
                  <a:srgbClr val="58F9D3"/>
                </a:solidFill>
              </a:rPr>
              <a:t>(не менее 20 резидентов в 2021 году).</a:t>
            </a:r>
          </a:p>
          <a:p>
            <a:pPr marL="342900" indent="-342900">
              <a:buFont typeface="+mj-lt"/>
              <a:buAutoNum type="arabicPeriod"/>
            </a:pPr>
            <a:endParaRPr lang="ru-RU" dirty="0">
              <a:solidFill>
                <a:schemeClr val="bg1"/>
              </a:solidFill>
            </a:endParaRPr>
          </a:p>
          <a:p>
            <a:endParaRPr lang="ru-RU" dirty="0">
              <a:solidFill>
                <a:schemeClr val="bg1"/>
              </a:solidFill>
            </a:endParaRPr>
          </a:p>
          <a:p>
            <a:pPr marL="342900" indent="-342900">
              <a:buFont typeface="+mj-lt"/>
              <a:buAutoNum type="arabicPeriod"/>
            </a:pPr>
            <a:endParaRPr lang="ru-RU" dirty="0">
              <a:solidFill>
                <a:schemeClr val="bg1"/>
              </a:solidFill>
            </a:endParaRPr>
          </a:p>
          <a:p>
            <a:pPr marL="342900" indent="-342900">
              <a:buAutoNum type="arabicPeriod" startAt="3"/>
            </a:pPr>
            <a:r>
              <a:rPr lang="ru-RU" dirty="0">
                <a:solidFill>
                  <a:schemeClr val="bg1"/>
                </a:solidFill>
              </a:rPr>
              <a:t>Взаимодействие с крупными и средними предприятиями (ООО «ГК «УЛК», АО «АЦКБ»,    АО «ПГРК», ООО «АОВК», АО «АТФ», АО «АГД-Даймондс», ОАО «АМТП») по вопросам  </a:t>
            </a:r>
          </a:p>
          <a:p>
            <a:r>
              <a:rPr lang="ru-RU" dirty="0">
                <a:solidFill>
                  <a:schemeClr val="bg1"/>
                </a:solidFill>
              </a:rPr>
              <a:t> разработки проектов на статус резидента.</a:t>
            </a:r>
          </a:p>
          <a:p>
            <a:pPr marL="342900" indent="-342900">
              <a:buFont typeface="+mj-lt"/>
              <a:buAutoNum type="arabicPeriod"/>
            </a:pPr>
            <a:endParaRPr lang="ru-RU" dirty="0">
              <a:solidFill>
                <a:schemeClr val="bg1"/>
              </a:solidFill>
            </a:endParaRPr>
          </a:p>
          <a:p>
            <a:pPr marL="342900" indent="-342900">
              <a:buFont typeface="+mj-lt"/>
              <a:buAutoNum type="arabicPeriod"/>
            </a:pPr>
            <a:endParaRPr lang="ru-RU" dirty="0">
              <a:solidFill>
                <a:schemeClr val="bg1"/>
              </a:solidFill>
            </a:endParaRPr>
          </a:p>
          <a:p>
            <a:r>
              <a:rPr lang="ru-RU" dirty="0">
                <a:solidFill>
                  <a:schemeClr val="bg1"/>
                </a:solidFill>
              </a:rPr>
              <a:t>4. Продвижение мер государственной поддержки: налоговые льготы, льготное кредитование, режим свободной таможенной зоны, земля без конкурсных процедур.</a:t>
            </a:r>
          </a:p>
          <a:p>
            <a:endParaRPr lang="ru-RU" dirty="0">
              <a:solidFill>
                <a:schemeClr val="bg1"/>
              </a:solidFill>
            </a:endParaRPr>
          </a:p>
        </p:txBody>
      </p:sp>
      <p:sp>
        <p:nvSpPr>
          <p:cNvPr id="22" name="object 5"/>
          <p:cNvSpPr txBox="1"/>
          <p:nvPr/>
        </p:nvSpPr>
        <p:spPr>
          <a:xfrm rot="16200000">
            <a:off x="8566200" y="4270273"/>
            <a:ext cx="3348773" cy="20640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635">
              <a:lnSpc>
                <a:spcPct val="114599"/>
              </a:lnSpc>
              <a:spcBef>
                <a:spcPts val="100"/>
              </a:spcBef>
            </a:pPr>
            <a:r>
              <a:rPr lang="en-US" sz="1200" spc="120" dirty="0">
                <a:solidFill>
                  <a:srgbClr val="FFFFFF"/>
                </a:solidFill>
                <a:latin typeface="Arial Narrow"/>
                <a:cs typeface="Arial Narrow"/>
              </a:rPr>
              <a:t>|</a:t>
            </a:r>
            <a:r>
              <a:rPr lang="ru-RU" sz="1200" spc="120" dirty="0">
                <a:solidFill>
                  <a:srgbClr val="FFFFFF"/>
                </a:solidFill>
                <a:latin typeface="Arial Narrow"/>
                <a:cs typeface="Arial Narrow"/>
              </a:rPr>
              <a:t>АРХАНГЕЛЬСКАЯ ОБЛАСТЬ</a:t>
            </a:r>
          </a:p>
        </p:txBody>
      </p:sp>
    </p:spTree>
    <p:extLst>
      <p:ext uri="{BB962C8B-B14F-4D97-AF65-F5344CB8AC3E}">
        <p14:creationId xmlns:p14="http://schemas.microsoft.com/office/powerpoint/2010/main" val="324418917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392501" y="328677"/>
            <a:ext cx="1052830" cy="459105"/>
          </a:xfrm>
          <a:prstGeom prst="rect">
            <a:avLst/>
          </a:prstGeom>
        </p:spPr>
        <p:txBody>
          <a:bodyPr vert="horz" wrap="square" lIns="0" tIns="69850" rIns="0" bIns="0" rtlCol="0">
            <a:spAutoFit/>
          </a:bodyPr>
          <a:lstStyle/>
          <a:p>
            <a:pPr marL="12700" marR="5080">
              <a:lnSpc>
                <a:spcPct val="77100"/>
              </a:lnSpc>
              <a:spcBef>
                <a:spcPts val="550"/>
              </a:spcBef>
            </a:pPr>
            <a:r>
              <a:rPr sz="1600" b="1" spc="105" dirty="0">
                <a:solidFill>
                  <a:srgbClr val="16467A"/>
                </a:solidFill>
                <a:latin typeface="Calibri"/>
                <a:cs typeface="Calibri"/>
              </a:rPr>
              <a:t>Р</a:t>
            </a:r>
            <a:r>
              <a:rPr sz="1600" b="1" spc="10" dirty="0">
                <a:solidFill>
                  <a:srgbClr val="16467A"/>
                </a:solidFill>
                <a:latin typeface="Calibri"/>
                <a:cs typeface="Calibri"/>
              </a:rPr>
              <a:t>оссийс</a:t>
            </a:r>
            <a:r>
              <a:rPr sz="1600" b="1" spc="-10" dirty="0">
                <a:solidFill>
                  <a:srgbClr val="16467A"/>
                </a:solidFill>
                <a:latin typeface="Calibri"/>
                <a:cs typeface="Calibri"/>
              </a:rPr>
              <a:t>к</a:t>
            </a:r>
            <a:r>
              <a:rPr sz="1600" b="1" spc="10" dirty="0">
                <a:solidFill>
                  <a:srgbClr val="16467A"/>
                </a:solidFill>
                <a:latin typeface="Calibri"/>
                <a:cs typeface="Calibri"/>
              </a:rPr>
              <a:t>ая  </a:t>
            </a:r>
            <a:r>
              <a:rPr sz="1600" b="1" spc="40" dirty="0">
                <a:solidFill>
                  <a:srgbClr val="16467A"/>
                </a:solidFill>
                <a:latin typeface="Calibri"/>
                <a:cs typeface="Calibri"/>
              </a:rPr>
              <a:t>Арктика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16" name="object 16"/>
          <p:cNvSpPr txBox="1">
            <a:spLocks noGrp="1"/>
          </p:cNvSpPr>
          <p:nvPr>
            <p:ph type="title"/>
          </p:nvPr>
        </p:nvSpPr>
        <p:spPr>
          <a:xfrm>
            <a:off x="393700" y="558229"/>
            <a:ext cx="4624070" cy="37446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865505" algn="l"/>
                <a:tab pos="2115820" algn="l"/>
              </a:tabLst>
            </a:pPr>
            <a:r>
              <a:rPr lang="ru-RU" spc="-360" dirty="0"/>
              <a:t>ЕСЛИ  ВАМ   НУЖНА   КОНСУЛЬТАЦИЯ:  </a:t>
            </a:r>
            <a:endParaRPr spc="-360" dirty="0"/>
          </a:p>
        </p:txBody>
      </p:sp>
      <p:sp>
        <p:nvSpPr>
          <p:cNvPr id="22" name="object 5"/>
          <p:cNvSpPr txBox="1"/>
          <p:nvPr/>
        </p:nvSpPr>
        <p:spPr>
          <a:xfrm rot="16200000">
            <a:off x="8566200" y="4270273"/>
            <a:ext cx="3348773" cy="20640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635">
              <a:lnSpc>
                <a:spcPct val="114599"/>
              </a:lnSpc>
              <a:spcBef>
                <a:spcPts val="100"/>
              </a:spcBef>
            </a:pPr>
            <a:r>
              <a:rPr lang="en-US" sz="1200" spc="120" dirty="0">
                <a:solidFill>
                  <a:srgbClr val="FFFFFF"/>
                </a:solidFill>
                <a:latin typeface="Arial Narrow"/>
                <a:cs typeface="Arial Narrow"/>
              </a:rPr>
              <a:t>|</a:t>
            </a:r>
            <a:r>
              <a:rPr lang="ru-RU" sz="1200" spc="120" dirty="0">
                <a:solidFill>
                  <a:srgbClr val="FFFFFF"/>
                </a:solidFill>
                <a:latin typeface="Arial Narrow"/>
                <a:cs typeface="Arial Narrow"/>
              </a:rPr>
              <a:t>АРХАНГЕЛЬСКАЯ ОБЛАСТЬ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DF697AC-E937-45B1-BE94-5A41C8835054}"/>
              </a:ext>
            </a:extLst>
          </p:cNvPr>
          <p:cNvSpPr txBox="1"/>
          <p:nvPr/>
        </p:nvSpPr>
        <p:spPr>
          <a:xfrm>
            <a:off x="317500" y="1266825"/>
            <a:ext cx="9144000" cy="39703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AutoNum type="arabicPeriod"/>
            </a:pPr>
            <a:r>
              <a:rPr lang="ru-RU" dirty="0">
                <a:solidFill>
                  <a:schemeClr val="bg1"/>
                </a:solidFill>
              </a:rPr>
              <a:t>По преференциям, которые предоставляет статус  «резидент Арктической зоны РФ»</a:t>
            </a:r>
          </a:p>
          <a:p>
            <a:pPr marL="342900" indent="-342900">
              <a:buAutoNum type="arabicPeriod"/>
            </a:pPr>
            <a:r>
              <a:rPr lang="ru-RU" dirty="0">
                <a:solidFill>
                  <a:schemeClr val="bg1"/>
                </a:solidFill>
              </a:rPr>
              <a:t>По предъявляемым критериям для заявителей-ЮЛ и инвестиционным проектам для оценки возможности получения статуса</a:t>
            </a:r>
          </a:p>
          <a:p>
            <a:pPr marL="342900" indent="-342900">
              <a:buAutoNum type="arabicPeriod"/>
            </a:pPr>
            <a:r>
              <a:rPr lang="ru-RU" dirty="0">
                <a:solidFill>
                  <a:schemeClr val="bg1"/>
                </a:solidFill>
              </a:rPr>
              <a:t>Помощь в структурировании Вашего инвестиционного проекта, расчет/экспертиза финансовой модели проекта, заполнение заявки, согласование Соглашения и план-графика реализации проекта</a:t>
            </a:r>
          </a:p>
          <a:p>
            <a:pPr marL="342900" indent="-342900">
              <a:buAutoNum type="arabicPeriod"/>
            </a:pPr>
            <a:r>
              <a:rPr lang="ru-RU" dirty="0">
                <a:solidFill>
                  <a:schemeClr val="bg1"/>
                </a:solidFill>
              </a:rPr>
              <a:t>Сопровождение проекта, помощь в подборе инвестиционной площадки, подбор финансовых ресурсов, включая льготное кредитование ФИР (федеральных институтов развития), РИР (региональных институтов развития), коммерческих банков</a:t>
            </a:r>
          </a:p>
          <a:p>
            <a:pPr marL="342900" indent="-342900">
              <a:buAutoNum type="arabicPeriod"/>
            </a:pPr>
            <a:r>
              <a:rPr lang="ru-RU" dirty="0">
                <a:solidFill>
                  <a:schemeClr val="bg1"/>
                </a:solidFill>
              </a:rPr>
              <a:t>Помощь в эффективном взаимодействии с ИОГВ (исполнительными органами государственной власти) Архангельской области</a:t>
            </a:r>
          </a:p>
          <a:p>
            <a:pPr marL="342900" indent="-342900">
              <a:buAutoNum type="arabicPeriod"/>
            </a:pPr>
            <a:r>
              <a:rPr lang="ru-RU" dirty="0">
                <a:solidFill>
                  <a:schemeClr val="bg1"/>
                </a:solidFill>
              </a:rPr>
              <a:t>….</a:t>
            </a:r>
          </a:p>
          <a:p>
            <a:pPr marL="342900" indent="-342900">
              <a:buAutoNum type="arabicPeriod"/>
            </a:pPr>
            <a:endParaRPr lang="ru-RU" dirty="0">
              <a:solidFill>
                <a:schemeClr val="bg1"/>
              </a:solidFill>
            </a:endParaRPr>
          </a:p>
          <a:p>
            <a:pPr marL="342900" indent="-342900">
              <a:buAutoNum type="arabicPeriod"/>
            </a:pPr>
            <a:endParaRPr lang="ru-RU" dirty="0">
              <a:solidFill>
                <a:schemeClr val="bg1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E906A3E-0D34-49AC-B650-70013B24CC62}"/>
              </a:ext>
            </a:extLst>
          </p:cNvPr>
          <p:cNvSpPr txBox="1"/>
          <p:nvPr/>
        </p:nvSpPr>
        <p:spPr>
          <a:xfrm>
            <a:off x="1249653" y="5078365"/>
            <a:ext cx="8763216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ru-RU" dirty="0">
                <a:solidFill>
                  <a:schemeClr val="bg1"/>
                </a:solidFill>
              </a:rPr>
              <a:t>Обращайтесь в </a:t>
            </a:r>
            <a:r>
              <a:rPr lang="ru-RU" sz="2400" dirty="0">
                <a:solidFill>
                  <a:schemeClr val="bg1"/>
                </a:solidFill>
              </a:rPr>
              <a:t>Центр развития инвестиционной деятельности </a:t>
            </a:r>
          </a:p>
          <a:p>
            <a:pPr algn="r"/>
            <a:r>
              <a:rPr lang="ru-RU" sz="2400" dirty="0">
                <a:solidFill>
                  <a:schemeClr val="bg1"/>
                </a:solidFill>
              </a:rPr>
              <a:t>АНО Архангельской области «Агентство регионального развития»</a:t>
            </a:r>
          </a:p>
          <a:p>
            <a:pPr algn="r"/>
            <a:endParaRPr lang="ru-RU" sz="2400" dirty="0">
              <a:solidFill>
                <a:schemeClr val="bg1"/>
              </a:solidFill>
            </a:endParaRPr>
          </a:p>
          <a:p>
            <a:pPr algn="r"/>
            <a:r>
              <a:rPr lang="en-US" sz="2400" dirty="0">
                <a:solidFill>
                  <a:schemeClr val="bg1"/>
                </a:solidFill>
                <a:hlinkClick r:id="rId2"/>
              </a:rPr>
              <a:t>www.msp29.ru</a:t>
            </a:r>
            <a:endParaRPr lang="ru-RU" sz="2400" dirty="0">
              <a:solidFill>
                <a:schemeClr val="bg1"/>
              </a:solidFill>
            </a:endParaRPr>
          </a:p>
          <a:p>
            <a:pPr algn="r"/>
            <a:r>
              <a:rPr lang="ru-RU" sz="2400" dirty="0">
                <a:solidFill>
                  <a:schemeClr val="bg1"/>
                </a:solidFill>
              </a:rPr>
              <a:t>8 (800) 100 7000</a:t>
            </a:r>
          </a:p>
        </p:txBody>
      </p:sp>
    </p:spTree>
    <p:extLst>
      <p:ext uri="{BB962C8B-B14F-4D97-AF65-F5344CB8AC3E}">
        <p14:creationId xmlns:p14="http://schemas.microsoft.com/office/powerpoint/2010/main" val="877094650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FFFF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1709</TotalTime>
  <Words>659</Words>
  <Application>Microsoft Office PowerPoint</Application>
  <PresentationFormat>Произвольный</PresentationFormat>
  <Paragraphs>119</Paragraphs>
  <Slides>7</Slides>
  <Notes>0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4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7</vt:i4>
      </vt:variant>
    </vt:vector>
  </HeadingPairs>
  <TitlesOfParts>
    <vt:vector size="12" baseType="lpstr">
      <vt:lpstr>Arial</vt:lpstr>
      <vt:lpstr>Times New Roman</vt:lpstr>
      <vt:lpstr>Calibri</vt:lpstr>
      <vt:lpstr>Arial Narrow</vt:lpstr>
      <vt:lpstr>Office Theme</vt:lpstr>
      <vt:lpstr>Российская  Арктика</vt:lpstr>
      <vt:lpstr>Муниципальные образования, включены в АЗРФ (193-ФЗ от 13.07.2020): </vt:lpstr>
      <vt:lpstr>НАЛОГОВЫЕ ЛЬГОТЫ ДЛЯ РЕЗИДЕНТОВ АЗРФ* </vt:lpstr>
      <vt:lpstr>ОСНОВНЫЕ ПОКАЗАТЕЛИ_Архангельская область. Период действия режима: 8 месяцев </vt:lpstr>
      <vt:lpstr>СОЗДАНИЕ ЛИЧНЫХ КАБИНЕТОВ</vt:lpstr>
      <vt:lpstr>БЛИЖАЙШИЕ ПЕРСПЕКТИВЫ</vt:lpstr>
      <vt:lpstr>ЕСЛИ  ВАМ   НУЖНА   КОНСУЛЬТАЦИЯ:  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Российская  Арктика</dc:title>
  <dc:creator>Владимирова И.И.</dc:creator>
  <cp:lastModifiedBy>User</cp:lastModifiedBy>
  <cp:revision>46</cp:revision>
  <dcterms:created xsi:type="dcterms:W3CDTF">2020-11-30T21:50:29Z</dcterms:created>
  <dcterms:modified xsi:type="dcterms:W3CDTF">2021-03-30T11:35:02Z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LastSaved">
    <vt:filetime>2020-11-30T00:00:00Z</vt:filetime>
  </property>
</Properties>
</file>